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803" r:id="rId1"/>
  </p:sldMasterIdLst>
  <p:notesMasterIdLst>
    <p:notesMasterId r:id="rId61"/>
  </p:notesMasterIdLst>
  <p:sldIdLst>
    <p:sldId id="261" r:id="rId2"/>
    <p:sldId id="336" r:id="rId3"/>
    <p:sldId id="337" r:id="rId4"/>
    <p:sldId id="338" r:id="rId5"/>
    <p:sldId id="272" r:id="rId6"/>
    <p:sldId id="270" r:id="rId7"/>
    <p:sldId id="271" r:id="rId8"/>
    <p:sldId id="273" r:id="rId9"/>
    <p:sldId id="274" r:id="rId10"/>
    <p:sldId id="275" r:id="rId11"/>
    <p:sldId id="276" r:id="rId12"/>
    <p:sldId id="277" r:id="rId13"/>
    <p:sldId id="278" r:id="rId14"/>
    <p:sldId id="279" r:id="rId15"/>
    <p:sldId id="280" r:id="rId16"/>
    <p:sldId id="281" r:id="rId17"/>
    <p:sldId id="356" r:id="rId18"/>
    <p:sldId id="357" r:id="rId19"/>
    <p:sldId id="282" r:id="rId20"/>
    <p:sldId id="345" r:id="rId21"/>
    <p:sldId id="346" r:id="rId22"/>
    <p:sldId id="347" r:id="rId23"/>
    <p:sldId id="321" r:id="rId24"/>
    <p:sldId id="334" r:id="rId25"/>
    <p:sldId id="335" r:id="rId26"/>
    <p:sldId id="284" r:id="rId27"/>
    <p:sldId id="285" r:id="rId28"/>
    <p:sldId id="286" r:id="rId29"/>
    <p:sldId id="349" r:id="rId30"/>
    <p:sldId id="350" r:id="rId31"/>
    <p:sldId id="351" r:id="rId32"/>
    <p:sldId id="352" r:id="rId33"/>
    <p:sldId id="353" r:id="rId34"/>
    <p:sldId id="354" r:id="rId35"/>
    <p:sldId id="355" r:id="rId36"/>
    <p:sldId id="358" r:id="rId37"/>
    <p:sldId id="359" r:id="rId38"/>
    <p:sldId id="313" r:id="rId39"/>
    <p:sldId id="348" r:id="rId40"/>
    <p:sldId id="308" r:id="rId41"/>
    <p:sldId id="309" r:id="rId42"/>
    <p:sldId id="297" r:id="rId43"/>
    <p:sldId id="310" r:id="rId44"/>
    <p:sldId id="283" r:id="rId45"/>
    <p:sldId id="295" r:id="rId46"/>
    <p:sldId id="311" r:id="rId47"/>
    <p:sldId id="296" r:id="rId48"/>
    <p:sldId id="312" r:id="rId49"/>
    <p:sldId id="314" r:id="rId50"/>
    <p:sldId id="306" r:id="rId51"/>
    <p:sldId id="298" r:id="rId52"/>
    <p:sldId id="305" r:id="rId53"/>
    <p:sldId id="304" r:id="rId54"/>
    <p:sldId id="303" r:id="rId55"/>
    <p:sldId id="301" r:id="rId56"/>
    <p:sldId id="302" r:id="rId57"/>
    <p:sldId id="307" r:id="rId58"/>
    <p:sldId id="315" r:id="rId59"/>
    <p:sldId id="316" r:id="rId60"/>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7AC3CCA-C797-4891-BE02-D94E43425B78}" styleName="Estilo medio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067" autoAdjust="0"/>
    <p:restoredTop sz="91429" autoAdjust="0"/>
  </p:normalViewPr>
  <p:slideViewPr>
    <p:cSldViewPr snapToGrid="0" showGuides="1">
      <p:cViewPr varScale="1">
        <p:scale>
          <a:sx n="102" d="100"/>
          <a:sy n="102" d="100"/>
        </p:scale>
        <p:origin x="132" y="426"/>
      </p:cViewPr>
      <p:guideLst>
        <p:guide orient="horz" pos="2183"/>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s>
</file>

<file path=ppt/charts/_rels/chart1.xml.rels><?xml version="1.0" encoding="UTF-8" standalone="yes"?>
<Relationships xmlns="http://schemas.openxmlformats.org/package/2006/relationships"><Relationship Id="rId3" Type="http://schemas.openxmlformats.org/officeDocument/2006/relationships/oleObject" Target="file:///C:\Users\euparpaj\Nextcloud2\Datos\BEA_BoP&amp;IIP%20USA%201960_2021.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euparpaj\Nextcloud2\Datos\BEA_BoP&amp;IIP%20USA%201960_2021.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euparpaj\Nextcloud\Datos\BEA_BoP&amp;IIP%20USA%201960_2019.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euparpaj\Nextcloud2\Datos\UNCTAD_FDI.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euparpaj\Nextcloud2\Datos\UNCTAD_FDI.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C:\Users\euparpaj\Nextcloud\Datos\UNCTAD_FDI.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C:\Users\euparpaj\Nextcloud\Datos\UNCTAD_FDI.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C:\Users\euparpaj\Nextcloud2\Datos\UNCTAD_FDI.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C:\Users\euparpaj\Nextcloud2\Datos\BEA_BoP&amp;IIP%20USA%201960_2021.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s-ES" sz="2000"/>
              <a:t>Tasa de crecimiento a precios de 2012</a:t>
            </a:r>
          </a:p>
          <a:p>
            <a:pPr>
              <a:defRPr sz="2000"/>
            </a:pPr>
            <a:r>
              <a:rPr lang="es-ES" sz="2000"/>
              <a:t>(tendencia media móvil +2p)</a:t>
            </a:r>
          </a:p>
        </c:rich>
      </c:tx>
      <c:layout>
        <c:manualLayout>
          <c:xMode val="edge"/>
          <c:yMode val="edge"/>
          <c:x val="0.35934477908568863"/>
          <c:y val="7.6782821243078184E-2"/>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7.9049518585187717E-2"/>
          <c:y val="2.0617659970874405E-2"/>
          <c:w val="0.89995260279619438"/>
          <c:h val="0.90647883577194044"/>
        </c:manualLayout>
      </c:layout>
      <c:barChart>
        <c:barDir val="col"/>
        <c:grouping val="clustered"/>
        <c:varyColors val="0"/>
        <c:ser>
          <c:idx val="0"/>
          <c:order val="0"/>
          <c:tx>
            <c:strRef>
              <c:f>calc!$A$118</c:f>
              <c:strCache>
                <c:ptCount val="1"/>
                <c:pt idx="0">
                  <c:v>PIB</c:v>
                </c:pt>
              </c:strCache>
            </c:strRef>
          </c:tx>
          <c:spPr>
            <a:solidFill>
              <a:schemeClr val="accent1">
                <a:alpha val="11000"/>
              </a:schemeClr>
            </a:solidFill>
            <a:ln>
              <a:noFill/>
            </a:ln>
            <a:effectLst/>
          </c:spPr>
          <c:invertIfNegative val="0"/>
          <c:dLbls>
            <c:dLbl>
              <c:idx val="20"/>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2F4B-4EAA-B950-019B9ED8A2C7}"/>
                </c:ext>
              </c:extLst>
            </c:dLbl>
            <c:dLbl>
              <c:idx val="35"/>
              <c:layout>
                <c:manualLayout>
                  <c:x val="-2.3961697686836089E-2"/>
                  <c:y val="0"/>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2F4B-4EAA-B950-019B9ED8A2C7}"/>
                </c:ext>
              </c:extLst>
            </c:dLbl>
            <c:dLbl>
              <c:idx val="43"/>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2F4B-4EAA-B950-019B9ED8A2C7}"/>
                </c:ext>
              </c:extLst>
            </c:dLbl>
            <c:dLbl>
              <c:idx val="54"/>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2F4B-4EAA-B950-019B9ED8A2C7}"/>
                </c:ext>
              </c:extLst>
            </c:dLbl>
            <c:dLbl>
              <c:idx val="69"/>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2F4B-4EAA-B950-019B9ED8A2C7}"/>
                </c:ext>
              </c:extLst>
            </c:dLbl>
            <c:dLbl>
              <c:idx val="75"/>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F4B-4EAA-B950-019B9ED8A2C7}"/>
                </c:ext>
              </c:extLst>
            </c:dLbl>
            <c:dLbl>
              <c:idx val="89"/>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F4B-4EAA-B950-019B9ED8A2C7}"/>
                </c:ext>
              </c:extLst>
            </c:dLbl>
            <c:spPr>
              <a:solidFill>
                <a:sysClr val="window" lastClr="FFFFFF"/>
              </a:solidFill>
              <a:ln>
                <a:solidFill>
                  <a:sysClr val="windowText" lastClr="000000">
                    <a:lumMod val="25000"/>
                    <a:lumOff val="75000"/>
                  </a:sys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dk1">
                        <a:lumMod val="65000"/>
                        <a:lumOff val="3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trendline>
            <c:spPr>
              <a:ln w="22225" cap="rnd">
                <a:solidFill>
                  <a:schemeClr val="tx1"/>
                </a:solidFill>
                <a:prstDash val="sysDot"/>
              </a:ln>
              <a:effectLst/>
            </c:spPr>
            <c:trendlineType val="movingAvg"/>
            <c:period val="2"/>
            <c:dispRSqr val="0"/>
            <c:dispEq val="0"/>
          </c:trendline>
          <c:cat>
            <c:strRef>
              <c:f>calc!$C$1:$CP$1</c:f>
              <c:strCache>
                <c:ptCount val="92"/>
                <c:pt idx="0">
                  <c:v>1930</c:v>
                </c:pt>
                <c:pt idx="1">
                  <c:v>1931</c:v>
                </c:pt>
                <c:pt idx="2">
                  <c:v>1932</c:v>
                </c:pt>
                <c:pt idx="3">
                  <c:v>1933</c:v>
                </c:pt>
                <c:pt idx="4">
                  <c:v>1934</c:v>
                </c:pt>
                <c:pt idx="5">
                  <c:v>1935</c:v>
                </c:pt>
                <c:pt idx="6">
                  <c:v>1936</c:v>
                </c:pt>
                <c:pt idx="7">
                  <c:v>1937</c:v>
                </c:pt>
                <c:pt idx="8">
                  <c:v>1938</c:v>
                </c:pt>
                <c:pt idx="9">
                  <c:v>1939</c:v>
                </c:pt>
                <c:pt idx="10">
                  <c:v>1940</c:v>
                </c:pt>
                <c:pt idx="11">
                  <c:v>1941</c:v>
                </c:pt>
                <c:pt idx="12">
                  <c:v>1942</c:v>
                </c:pt>
                <c:pt idx="13">
                  <c:v>1943</c:v>
                </c:pt>
                <c:pt idx="14">
                  <c:v>1944</c:v>
                </c:pt>
                <c:pt idx="15">
                  <c:v>1945</c:v>
                </c:pt>
                <c:pt idx="16">
                  <c:v>1946</c:v>
                </c:pt>
                <c:pt idx="17">
                  <c:v>1947</c:v>
                </c:pt>
                <c:pt idx="18">
                  <c:v>1948</c:v>
                </c:pt>
                <c:pt idx="19">
                  <c:v>1949</c:v>
                </c:pt>
                <c:pt idx="20">
                  <c:v>1950</c:v>
                </c:pt>
                <c:pt idx="21">
                  <c:v>1951</c:v>
                </c:pt>
                <c:pt idx="22">
                  <c:v>1952</c:v>
                </c:pt>
                <c:pt idx="23">
                  <c:v>1953</c:v>
                </c:pt>
                <c:pt idx="24">
                  <c:v>1954</c:v>
                </c:pt>
                <c:pt idx="25">
                  <c:v>1955</c:v>
                </c:pt>
                <c:pt idx="26">
                  <c:v>1956</c:v>
                </c:pt>
                <c:pt idx="27">
                  <c:v>1957</c:v>
                </c:pt>
                <c:pt idx="28">
                  <c:v>1958</c:v>
                </c:pt>
                <c:pt idx="29">
                  <c:v>1959</c:v>
                </c:pt>
                <c:pt idx="30">
                  <c:v>1960</c:v>
                </c:pt>
                <c:pt idx="31">
                  <c:v>1961</c:v>
                </c:pt>
                <c:pt idx="32">
                  <c:v>1962</c:v>
                </c:pt>
                <c:pt idx="33">
                  <c:v>1963</c:v>
                </c:pt>
                <c:pt idx="34">
                  <c:v>1964</c:v>
                </c:pt>
                <c:pt idx="35">
                  <c:v>1965</c:v>
                </c:pt>
                <c:pt idx="36">
                  <c:v>1966</c:v>
                </c:pt>
                <c:pt idx="37">
                  <c:v>1967</c:v>
                </c:pt>
                <c:pt idx="38">
                  <c:v>1968</c:v>
                </c:pt>
                <c:pt idx="39">
                  <c:v>1969</c:v>
                </c:pt>
                <c:pt idx="40">
                  <c:v>1970</c:v>
                </c:pt>
                <c:pt idx="41">
                  <c:v>1971</c:v>
                </c:pt>
                <c:pt idx="42">
                  <c:v>1972</c:v>
                </c:pt>
                <c:pt idx="43">
                  <c:v>1973</c:v>
                </c:pt>
                <c:pt idx="44">
                  <c:v>1974</c:v>
                </c:pt>
                <c:pt idx="45">
                  <c:v>1975</c:v>
                </c:pt>
                <c:pt idx="46">
                  <c:v>1976</c:v>
                </c:pt>
                <c:pt idx="47">
                  <c:v>1977</c:v>
                </c:pt>
                <c:pt idx="48">
                  <c:v>1978</c:v>
                </c:pt>
                <c:pt idx="49">
                  <c:v>1979</c:v>
                </c:pt>
                <c:pt idx="50">
                  <c:v>1980</c:v>
                </c:pt>
                <c:pt idx="51">
                  <c:v>1981</c:v>
                </c:pt>
                <c:pt idx="52">
                  <c:v>1982</c:v>
                </c:pt>
                <c:pt idx="53">
                  <c:v>1983</c:v>
                </c:pt>
                <c:pt idx="54">
                  <c:v>1984</c:v>
                </c:pt>
                <c:pt idx="55">
                  <c:v>1985</c:v>
                </c:pt>
                <c:pt idx="56">
                  <c:v>1986</c:v>
                </c:pt>
                <c:pt idx="57">
                  <c:v>1987</c:v>
                </c:pt>
                <c:pt idx="58">
                  <c:v>1988</c:v>
                </c:pt>
                <c:pt idx="59">
                  <c:v>1989</c:v>
                </c:pt>
                <c:pt idx="60">
                  <c:v>1990</c:v>
                </c:pt>
                <c:pt idx="61">
                  <c:v>1991</c:v>
                </c:pt>
                <c:pt idx="62">
                  <c:v>1992</c:v>
                </c:pt>
                <c:pt idx="63">
                  <c:v>1993</c:v>
                </c:pt>
                <c:pt idx="64">
                  <c:v>1994</c:v>
                </c:pt>
                <c:pt idx="65">
                  <c:v>1995</c:v>
                </c:pt>
                <c:pt idx="66">
                  <c:v>1996</c:v>
                </c:pt>
                <c:pt idx="67">
                  <c:v>1997</c:v>
                </c:pt>
                <c:pt idx="68">
                  <c:v>1998</c:v>
                </c:pt>
                <c:pt idx="69">
                  <c:v>1999</c:v>
                </c:pt>
                <c:pt idx="70">
                  <c:v>2000</c:v>
                </c:pt>
                <c:pt idx="71">
                  <c:v>2001</c:v>
                </c:pt>
                <c:pt idx="72">
                  <c:v>2002</c:v>
                </c:pt>
                <c:pt idx="73">
                  <c:v>2003</c:v>
                </c:pt>
                <c:pt idx="74">
                  <c:v>2004</c:v>
                </c:pt>
                <c:pt idx="75">
                  <c:v>2005</c:v>
                </c:pt>
                <c:pt idx="76">
                  <c:v>2006</c:v>
                </c:pt>
                <c:pt idx="77">
                  <c:v>2007</c:v>
                </c:pt>
                <c:pt idx="78">
                  <c:v>2008</c:v>
                </c:pt>
                <c:pt idx="79">
                  <c:v>2009</c:v>
                </c:pt>
                <c:pt idx="80">
                  <c:v>2010</c:v>
                </c:pt>
                <c:pt idx="81">
                  <c:v>2011</c:v>
                </c:pt>
                <c:pt idx="82">
                  <c:v>2012</c:v>
                </c:pt>
                <c:pt idx="83">
                  <c:v>2013</c:v>
                </c:pt>
                <c:pt idx="84">
                  <c:v>2014</c:v>
                </c:pt>
                <c:pt idx="85">
                  <c:v>2015</c:v>
                </c:pt>
                <c:pt idx="86">
                  <c:v>2016</c:v>
                </c:pt>
                <c:pt idx="87">
                  <c:v>2017</c:v>
                </c:pt>
                <c:pt idx="88">
                  <c:v>2018</c:v>
                </c:pt>
                <c:pt idx="89">
                  <c:v>2019</c:v>
                </c:pt>
                <c:pt idx="90">
                  <c:v>2020</c:v>
                </c:pt>
                <c:pt idx="91">
                  <c:v>2021</c:v>
                </c:pt>
              </c:strCache>
            </c:strRef>
          </c:cat>
          <c:val>
            <c:numRef>
              <c:f>calc!$C$133:$CP$133</c:f>
              <c:numCache>
                <c:formatCode>0.0</c:formatCode>
                <c:ptCount val="92"/>
                <c:pt idx="0">
                  <c:v>-9.4741464485673532</c:v>
                </c:pt>
                <c:pt idx="1">
                  <c:v>-7.1307300509337921</c:v>
                </c:pt>
                <c:pt idx="2">
                  <c:v>-13.463045181509543</c:v>
                </c:pt>
                <c:pt idx="3">
                  <c:v>-1.8107741059302924</c:v>
                </c:pt>
                <c:pt idx="4">
                  <c:v>10.11218687567235</c:v>
                </c:pt>
                <c:pt idx="5">
                  <c:v>8.1507327285415272</c:v>
                </c:pt>
                <c:pt idx="6">
                  <c:v>12.1564072783585</c:v>
                </c:pt>
                <c:pt idx="7">
                  <c:v>4.4874007594062846</c:v>
                </c:pt>
                <c:pt idx="8">
                  <c:v>-4.0634291377601528</c:v>
                </c:pt>
                <c:pt idx="9">
                  <c:v>7.1510560146923723</c:v>
                </c:pt>
                <c:pt idx="10">
                  <c:v>7.9164434922335261</c:v>
                </c:pt>
                <c:pt idx="11">
                  <c:v>16.587254318046462</c:v>
                </c:pt>
                <c:pt idx="12">
                  <c:v>17.607492550021277</c:v>
                </c:pt>
                <c:pt idx="13">
                  <c:v>15.413016723376543</c:v>
                </c:pt>
                <c:pt idx="14">
                  <c:v>6.6616484757245047</c:v>
                </c:pt>
                <c:pt idx="15">
                  <c:v>-2.0642201834862419</c:v>
                </c:pt>
                <c:pt idx="16">
                  <c:v>-12.520266618627275</c:v>
                </c:pt>
                <c:pt idx="17">
                  <c:v>-3.0203185063152063</c:v>
                </c:pt>
                <c:pt idx="18">
                  <c:v>2.3357870894677291</c:v>
                </c:pt>
                <c:pt idx="19">
                  <c:v>-2.2686401991976766</c:v>
                </c:pt>
                <c:pt idx="20">
                  <c:v>6.8931351733899362</c:v>
                </c:pt>
                <c:pt idx="21">
                  <c:v>6.2235169491525539</c:v>
                </c:pt>
                <c:pt idx="22">
                  <c:v>2.3248566442283618</c:v>
                </c:pt>
                <c:pt idx="23">
                  <c:v>2.9725284765791571</c:v>
                </c:pt>
                <c:pt idx="24">
                  <c:v>-2.307009760425899</c:v>
                </c:pt>
                <c:pt idx="25">
                  <c:v>5.2618831365425507</c:v>
                </c:pt>
                <c:pt idx="26">
                  <c:v>0.34514496088358726</c:v>
                </c:pt>
                <c:pt idx="27">
                  <c:v>0.28089887640450684</c:v>
                </c:pt>
                <c:pt idx="28">
                  <c:v>-2.3723775224375458</c:v>
                </c:pt>
                <c:pt idx="29">
                  <c:v>5.1294062536596812</c:v>
                </c:pt>
                <c:pt idx="30">
                  <c:v>0.51242063050015929</c:v>
                </c:pt>
                <c:pt idx="31">
                  <c:v>0.90324725700985198</c:v>
                </c:pt>
                <c:pt idx="32">
                  <c:v>4.5032676149156998</c:v>
                </c:pt>
                <c:pt idx="33">
                  <c:v>2.8640496084922944</c:v>
                </c:pt>
                <c:pt idx="34">
                  <c:v>4.3118422397057259</c:v>
                </c:pt>
                <c:pt idx="35">
                  <c:v>5.1719071407581509</c:v>
                </c:pt>
                <c:pt idx="36">
                  <c:v>5.3739405793051986</c:v>
                </c:pt>
                <c:pt idx="37">
                  <c:v>1.6307229980555178</c:v>
                </c:pt>
                <c:pt idx="38">
                  <c:v>3.874418402400309</c:v>
                </c:pt>
                <c:pt idx="39">
                  <c:v>2.109845947756213</c:v>
                </c:pt>
                <c:pt idx="40">
                  <c:v>-0.96343063299441667</c:v>
                </c:pt>
                <c:pt idx="41">
                  <c:v>1.9994204578382977</c:v>
                </c:pt>
                <c:pt idx="42">
                  <c:v>4.1396103896103966</c:v>
                </c:pt>
                <c:pt idx="43">
                  <c:v>4.6414653156664087</c:v>
                </c:pt>
                <c:pt idx="44">
                  <c:v>-1.4487356150608974</c:v>
                </c:pt>
                <c:pt idx="45">
                  <c:v>-1.1677121910664425</c:v>
                </c:pt>
                <c:pt idx="46">
                  <c:v>4.3704355140901612</c:v>
                </c:pt>
                <c:pt idx="47">
                  <c:v>3.5756154747948301</c:v>
                </c:pt>
                <c:pt idx="48">
                  <c:v>4.4284097340124333</c:v>
                </c:pt>
                <c:pt idx="49">
                  <c:v>2.0288578783362681</c:v>
                </c:pt>
                <c:pt idx="50">
                  <c:v>-1.4042426053181885</c:v>
                </c:pt>
                <c:pt idx="51">
                  <c:v>1.5218855218855225</c:v>
                </c:pt>
                <c:pt idx="52">
                  <c:v>-2.739453435924645</c:v>
                </c:pt>
                <c:pt idx="53">
                  <c:v>3.641819545795542</c:v>
                </c:pt>
                <c:pt idx="54">
                  <c:v>6.3005856419030124</c:v>
                </c:pt>
                <c:pt idx="55">
                  <c:v>3.2467733448884246</c:v>
                </c:pt>
                <c:pt idx="56">
                  <c:v>2.52712992385635</c:v>
                </c:pt>
                <c:pt idx="57">
                  <c:v>2.5408613783222762</c:v>
                </c:pt>
                <c:pt idx="58">
                  <c:v>3.2335329341317305</c:v>
                </c:pt>
                <c:pt idx="59">
                  <c:v>2.698596840128161</c:v>
                </c:pt>
                <c:pt idx="60">
                  <c:v>0.74769371453160716</c:v>
                </c:pt>
                <c:pt idx="61">
                  <c:v>-1.4282281961611432</c:v>
                </c:pt>
                <c:pt idx="62">
                  <c:v>2.1557794388473752</c:v>
                </c:pt>
                <c:pt idx="63">
                  <c:v>1.4262990455991371</c:v>
                </c:pt>
                <c:pt idx="64">
                  <c:v>2.7758900099325672</c:v>
                </c:pt>
                <c:pt idx="65">
                  <c:v>1.4750762970498386</c:v>
                </c:pt>
                <c:pt idx="66">
                  <c:v>2.5714285714285836</c:v>
                </c:pt>
                <c:pt idx="67">
                  <c:v>3.2057860528759079</c:v>
                </c:pt>
                <c:pt idx="68">
                  <c:v>3.2719352242057056</c:v>
                </c:pt>
                <c:pt idx="69">
                  <c:v>3.6038514442916068</c:v>
                </c:pt>
                <c:pt idx="70">
                  <c:v>2.9452115418658167</c:v>
                </c:pt>
                <c:pt idx="71">
                  <c:v>-4.5138963523413622E-2</c:v>
                </c:pt>
                <c:pt idx="72">
                  <c:v>0.73115134832910655</c:v>
                </c:pt>
                <c:pt idx="73">
                  <c:v>1.8509030357371614</c:v>
                </c:pt>
                <c:pt idx="74">
                  <c:v>2.9197845270284404</c:v>
                </c:pt>
                <c:pt idx="75">
                  <c:v>2.5273919595943113</c:v>
                </c:pt>
                <c:pt idx="76">
                  <c:v>1.8115726118824966</c:v>
                </c:pt>
                <c:pt idx="77">
                  <c:v>1.0379475173153878</c:v>
                </c:pt>
                <c:pt idx="78">
                  <c:v>-0.81487632031205237</c:v>
                </c:pt>
                <c:pt idx="79">
                  <c:v>-3.4537136182225225</c:v>
                </c:pt>
                <c:pt idx="80">
                  <c:v>1.8471093545199722</c:v>
                </c:pt>
                <c:pt idx="81">
                  <c:v>0.75039103490605896</c:v>
                </c:pt>
                <c:pt idx="82">
                  <c:v>1.491569390402077</c:v>
                </c:pt>
                <c:pt idx="83">
                  <c:v>1.0785167973666319</c:v>
                </c:pt>
                <c:pt idx="84">
                  <c:v>1.488448718439912</c:v>
                </c:pt>
                <c:pt idx="85">
                  <c:v>1.9045282092904756</c:v>
                </c:pt>
                <c:pt idx="86">
                  <c:v>0.88538193672667376</c:v>
                </c:pt>
                <c:pt idx="87">
                  <c:v>1.5385745235559654</c:v>
                </c:pt>
                <c:pt idx="88">
                  <c:v>2.3397945899030788</c:v>
                </c:pt>
                <c:pt idx="89">
                  <c:v>1.7633131912788542</c:v>
                </c:pt>
                <c:pt idx="90">
                  <c:v>-3.1425793457878939</c:v>
                </c:pt>
                <c:pt idx="91">
                  <c:v>5.7666798121392588</c:v>
                </c:pt>
              </c:numCache>
            </c:numRef>
          </c:val>
          <c:extLst>
            <c:ext xmlns:c16="http://schemas.microsoft.com/office/drawing/2014/chart" uri="{C3380CC4-5D6E-409C-BE32-E72D297353CC}">
              <c16:uniqueId val="{00000007-2F4B-4EAA-B950-019B9ED8A2C7}"/>
            </c:ext>
          </c:extLst>
        </c:ser>
        <c:dLbls>
          <c:showLegendKey val="0"/>
          <c:showVal val="0"/>
          <c:showCatName val="0"/>
          <c:showSerName val="0"/>
          <c:showPercent val="0"/>
          <c:showBubbleSize val="0"/>
        </c:dLbls>
        <c:gapWidth val="58"/>
        <c:axId val="421801232"/>
        <c:axId val="421791064"/>
      </c:barChart>
      <c:catAx>
        <c:axId val="421801232"/>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421791064"/>
        <c:crosses val="autoZero"/>
        <c:auto val="1"/>
        <c:lblAlgn val="ctr"/>
        <c:lblOffset val="100"/>
        <c:noMultiLvlLbl val="0"/>
      </c:catAx>
      <c:valAx>
        <c:axId val="421791064"/>
        <c:scaling>
          <c:orientation val="minMax"/>
          <c:max val="18"/>
          <c:min val="-14"/>
        </c:scaling>
        <c:delete val="0"/>
        <c:axPos val="l"/>
        <c:majorGridlines>
          <c:spPr>
            <a:ln w="9525" cap="flat" cmpd="sng" algn="ctr">
              <a:solidFill>
                <a:schemeClr val="tx1">
                  <a:lumMod val="15000"/>
                  <a:lumOff val="85000"/>
                </a:schemeClr>
              </a:solidFill>
              <a:prstDash val="sysDot"/>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421801232"/>
        <c:crosses val="autoZero"/>
        <c:crossBetween val="between"/>
        <c:majorUnit val="2"/>
      </c:valAx>
      <c:spPr>
        <a:noFill/>
        <a:ln>
          <a:noFill/>
        </a:ln>
        <a:effectLst/>
      </c:spPr>
    </c:plotArea>
    <c:plotVisOnly val="1"/>
    <c:dispBlanksAs val="gap"/>
    <c:showDLblsOverMax val="0"/>
  </c:chart>
  <c:spPr>
    <a:solidFill>
      <a:schemeClr val="bg1"/>
    </a:solidFill>
    <a:ln>
      <a:noFill/>
    </a:ln>
    <a:effectLst/>
  </c:spPr>
  <c:txPr>
    <a:bodyPr/>
    <a:lstStyle/>
    <a:p>
      <a:pPr>
        <a:defRPr/>
      </a:pPr>
      <a:endParaRPr lang="es-E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r>
              <a:rPr lang="es-ES" sz="2000"/>
              <a:t>Tasa de crecimiento del PIBpc a precios de 2012</a:t>
            </a:r>
          </a:p>
        </c:rich>
      </c:tx>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7.7639988162728796E-2"/>
          <c:y val="4.3328002047607499E-2"/>
          <c:w val="0.89995260279619438"/>
          <c:h val="0.82432382961666129"/>
        </c:manualLayout>
      </c:layout>
      <c:barChart>
        <c:barDir val="col"/>
        <c:grouping val="clustered"/>
        <c:varyColors val="0"/>
        <c:ser>
          <c:idx val="0"/>
          <c:order val="0"/>
          <c:tx>
            <c:strRef>
              <c:f>calc!$A$118</c:f>
              <c:strCache>
                <c:ptCount val="1"/>
                <c:pt idx="0">
                  <c:v>PIB</c:v>
                </c:pt>
              </c:strCache>
            </c:strRef>
          </c:tx>
          <c:spPr>
            <a:solidFill>
              <a:schemeClr val="accent1"/>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1-0A6A-4939-9668-D5F5D967F89E}"/>
              </c:ext>
            </c:extLst>
          </c:dPt>
          <c:dPt>
            <c:idx val="8"/>
            <c:invertIfNegative val="0"/>
            <c:bubble3D val="0"/>
            <c:spPr>
              <a:solidFill>
                <a:schemeClr val="accent2"/>
              </a:solidFill>
              <a:ln>
                <a:noFill/>
              </a:ln>
              <a:effectLst/>
            </c:spPr>
            <c:extLst>
              <c:ext xmlns:c16="http://schemas.microsoft.com/office/drawing/2014/chart" uri="{C3380CC4-5D6E-409C-BE32-E72D297353CC}">
                <c16:uniqueId val="{00000003-0A6A-4939-9668-D5F5D967F89E}"/>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5-0A6A-4939-9668-D5F5D967F89E}"/>
              </c:ext>
            </c:extLst>
          </c:dPt>
          <c:dPt>
            <c:idx val="16"/>
            <c:invertIfNegative val="0"/>
            <c:bubble3D val="0"/>
            <c:spPr>
              <a:solidFill>
                <a:schemeClr val="accent2"/>
              </a:solidFill>
              <a:ln>
                <a:noFill/>
              </a:ln>
              <a:effectLst/>
            </c:spPr>
            <c:extLst>
              <c:ext xmlns:c16="http://schemas.microsoft.com/office/drawing/2014/chart" uri="{C3380CC4-5D6E-409C-BE32-E72D297353CC}">
                <c16:uniqueId val="{00000007-0A6A-4939-9668-D5F5D967F89E}"/>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s-E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calc!$C$130:$T$130</c:f>
              <c:strCache>
                <c:ptCount val="18"/>
                <c:pt idx="0">
                  <c:v>1932-36</c:v>
                </c:pt>
                <c:pt idx="1">
                  <c:v>1937-41</c:v>
                </c:pt>
                <c:pt idx="2">
                  <c:v>1942-46</c:v>
                </c:pt>
                <c:pt idx="3">
                  <c:v>1947-51</c:v>
                </c:pt>
                <c:pt idx="4">
                  <c:v>1952-56</c:v>
                </c:pt>
                <c:pt idx="5">
                  <c:v>1957-61</c:v>
                </c:pt>
                <c:pt idx="6">
                  <c:v>1962-66</c:v>
                </c:pt>
                <c:pt idx="7">
                  <c:v>1967-71</c:v>
                </c:pt>
                <c:pt idx="8">
                  <c:v>1972-76</c:v>
                </c:pt>
                <c:pt idx="9">
                  <c:v>1977-81</c:v>
                </c:pt>
                <c:pt idx="10">
                  <c:v>1982-86</c:v>
                </c:pt>
                <c:pt idx="11">
                  <c:v>1987-91</c:v>
                </c:pt>
                <c:pt idx="12">
                  <c:v>1992-96</c:v>
                </c:pt>
                <c:pt idx="13">
                  <c:v>1997-01</c:v>
                </c:pt>
                <c:pt idx="14">
                  <c:v>2002-06</c:v>
                </c:pt>
                <c:pt idx="15">
                  <c:v>2007-11</c:v>
                </c:pt>
                <c:pt idx="16">
                  <c:v>2012-16</c:v>
                </c:pt>
                <c:pt idx="17">
                  <c:v>2017-21</c:v>
                </c:pt>
              </c:strCache>
            </c:strRef>
          </c:cat>
          <c:val>
            <c:numRef>
              <c:f>calc!$C$136:$T$136</c:f>
              <c:numCache>
                <c:formatCode>0.0</c:formatCode>
                <c:ptCount val="18"/>
                <c:pt idx="0">
                  <c:v>3.0291015190265087</c:v>
                </c:pt>
                <c:pt idx="1">
                  <c:v>6.415745089323698</c:v>
                </c:pt>
                <c:pt idx="2">
                  <c:v>5.019534189401762</c:v>
                </c:pt>
                <c:pt idx="3">
                  <c:v>2.0326961012994671</c:v>
                </c:pt>
                <c:pt idx="4">
                  <c:v>1.7194806915615515</c:v>
                </c:pt>
                <c:pt idx="5">
                  <c:v>0.89071909902733071</c:v>
                </c:pt>
                <c:pt idx="6">
                  <c:v>4.4450014366354136</c:v>
                </c:pt>
                <c:pt idx="7">
                  <c:v>1.7301954346111841</c:v>
                </c:pt>
                <c:pt idx="8">
                  <c:v>2.1070126826479254</c:v>
                </c:pt>
                <c:pt idx="9">
                  <c:v>2.0301052007421729</c:v>
                </c:pt>
                <c:pt idx="10">
                  <c:v>2.595371004103737</c:v>
                </c:pt>
                <c:pt idx="11">
                  <c:v>1.5584913341905264</c:v>
                </c:pt>
                <c:pt idx="12">
                  <c:v>2.0808946725715005</c:v>
                </c:pt>
                <c:pt idx="13">
                  <c:v>2.5963290599431246</c:v>
                </c:pt>
                <c:pt idx="14">
                  <c:v>1.9681606965143033</c:v>
                </c:pt>
                <c:pt idx="15">
                  <c:v>-0.12662840635863121</c:v>
                </c:pt>
                <c:pt idx="16">
                  <c:v>1.369689010445154</c:v>
                </c:pt>
                <c:pt idx="17">
                  <c:v>1.6531565542178526</c:v>
                </c:pt>
              </c:numCache>
            </c:numRef>
          </c:val>
          <c:extLst>
            <c:ext xmlns:c16="http://schemas.microsoft.com/office/drawing/2014/chart" uri="{C3380CC4-5D6E-409C-BE32-E72D297353CC}">
              <c16:uniqueId val="{00000008-0A6A-4939-9668-D5F5D967F89E}"/>
            </c:ext>
          </c:extLst>
        </c:ser>
        <c:dLbls>
          <c:showLegendKey val="0"/>
          <c:showVal val="0"/>
          <c:showCatName val="0"/>
          <c:showSerName val="0"/>
          <c:showPercent val="0"/>
          <c:showBubbleSize val="0"/>
        </c:dLbls>
        <c:gapWidth val="70"/>
        <c:axId val="421801232"/>
        <c:axId val="421791064"/>
      </c:barChart>
      <c:catAx>
        <c:axId val="421801232"/>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421791064"/>
        <c:crosses val="autoZero"/>
        <c:auto val="1"/>
        <c:lblAlgn val="ctr"/>
        <c:lblOffset val="100"/>
        <c:noMultiLvlLbl val="0"/>
      </c:catAx>
      <c:valAx>
        <c:axId val="421791064"/>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421801232"/>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a:pPr>
      <a:endParaRPr lang="es-E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00" b="1" i="0" u="none" strike="noStrike" kern="1200" spc="0" baseline="0">
                <a:solidFill>
                  <a:schemeClr val="tx1">
                    <a:lumMod val="65000"/>
                    <a:lumOff val="35000"/>
                  </a:schemeClr>
                </a:solidFill>
                <a:latin typeface="+mn-lt"/>
                <a:ea typeface="+mn-ea"/>
                <a:cs typeface="+mn-cs"/>
              </a:defRPr>
            </a:pPr>
            <a:r>
              <a:rPr lang="es-ES" sz="1800" b="1" dirty="0" err="1"/>
              <a:t>BdP</a:t>
            </a:r>
            <a:r>
              <a:rPr lang="es-ES" sz="1800" b="1"/>
              <a:t> USA </a:t>
            </a:r>
            <a:r>
              <a:rPr lang="es-ES" sz="1800" b="1" smtClean="0"/>
              <a:t>(% </a:t>
            </a:r>
            <a:r>
              <a:rPr lang="es-ES" sz="1800" b="1"/>
              <a:t>PIB)</a:t>
            </a:r>
          </a:p>
        </c:rich>
      </c:tx>
      <c:layout>
        <c:manualLayout>
          <c:xMode val="edge"/>
          <c:yMode val="edge"/>
          <c:x val="0.46263968678513195"/>
          <c:y val="1.8196080678842756E-2"/>
        </c:manualLayout>
      </c:layout>
      <c:overlay val="0"/>
      <c:spPr>
        <a:noFill/>
        <a:ln>
          <a:noFill/>
        </a:ln>
        <a:effectLst/>
      </c:spPr>
      <c:txPr>
        <a:bodyPr rot="0" spcFirstLastPara="1" vertOverflow="ellipsis" vert="horz" wrap="square" anchor="ctr" anchorCtr="1"/>
        <a:lstStyle/>
        <a:p>
          <a:pPr>
            <a:defRPr sz="1800" b="1"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6.6085071886770777E-2"/>
          <c:y val="2.2210680526253579E-2"/>
          <c:w val="0.92136930654862592"/>
          <c:h val="0.90211977176097224"/>
        </c:manualLayout>
      </c:layout>
      <c:barChart>
        <c:barDir val="col"/>
        <c:grouping val="stacked"/>
        <c:varyColors val="0"/>
        <c:ser>
          <c:idx val="0"/>
          <c:order val="0"/>
          <c:tx>
            <c:strRef>
              <c:f>calc!$A$179</c:f>
              <c:strCache>
                <c:ptCount val="1"/>
                <c:pt idx="0">
                  <c:v>Inversión en cartera neta</c:v>
                </c:pt>
              </c:strCache>
            </c:strRef>
          </c:tx>
          <c:spPr>
            <a:solidFill>
              <a:schemeClr val="accent1"/>
            </a:solidFill>
            <a:ln>
              <a:noFill/>
            </a:ln>
            <a:effectLst/>
          </c:spPr>
          <c:invertIfNegative val="0"/>
          <c:cat>
            <c:strRef>
              <c:f>calc!$B$2:$BI$2</c:f>
              <c:strCache>
                <c:ptCount val="60"/>
                <c:pt idx="0">
                  <c:v>1960</c:v>
                </c:pt>
                <c:pt idx="1">
                  <c:v>1961 </c:v>
                </c:pt>
                <c:pt idx="2">
                  <c:v>1962</c:v>
                </c:pt>
                <c:pt idx="3">
                  <c:v>1963 </c:v>
                </c:pt>
                <c:pt idx="4">
                  <c:v>1964</c:v>
                </c:pt>
                <c:pt idx="5">
                  <c:v>1965 </c:v>
                </c:pt>
                <c:pt idx="6">
                  <c:v>1966</c:v>
                </c:pt>
                <c:pt idx="7">
                  <c:v>1967 </c:v>
                </c:pt>
                <c:pt idx="8">
                  <c:v>1968</c:v>
                </c:pt>
                <c:pt idx="9">
                  <c:v>1969 </c:v>
                </c:pt>
                <c:pt idx="10">
                  <c:v>1970</c:v>
                </c:pt>
                <c:pt idx="11">
                  <c:v>1971 </c:v>
                </c:pt>
                <c:pt idx="12">
                  <c:v>1972</c:v>
                </c:pt>
                <c:pt idx="13">
                  <c:v>1973 </c:v>
                </c:pt>
                <c:pt idx="14">
                  <c:v>1974</c:v>
                </c:pt>
                <c:pt idx="15">
                  <c:v>1975 </c:v>
                </c:pt>
                <c:pt idx="16">
                  <c:v>1976</c:v>
                </c:pt>
                <c:pt idx="17">
                  <c:v>1977 </c:v>
                </c:pt>
                <c:pt idx="18">
                  <c:v>1978</c:v>
                </c:pt>
                <c:pt idx="19">
                  <c:v>1979 </c:v>
                </c:pt>
                <c:pt idx="20">
                  <c:v>1980</c:v>
                </c:pt>
                <c:pt idx="21">
                  <c:v>1981 </c:v>
                </c:pt>
                <c:pt idx="22">
                  <c:v>1982</c:v>
                </c:pt>
                <c:pt idx="23">
                  <c:v>1983 </c:v>
                </c:pt>
                <c:pt idx="24">
                  <c:v>1984</c:v>
                </c:pt>
                <c:pt idx="25">
                  <c:v>1985 </c:v>
                </c:pt>
                <c:pt idx="26">
                  <c:v>1986</c:v>
                </c:pt>
                <c:pt idx="27">
                  <c:v>1987 </c:v>
                </c:pt>
                <c:pt idx="28">
                  <c:v>1988</c:v>
                </c:pt>
                <c:pt idx="29">
                  <c:v>1989 </c:v>
                </c:pt>
                <c:pt idx="30">
                  <c:v>1990</c:v>
                </c:pt>
                <c:pt idx="31">
                  <c:v>1991 </c:v>
                </c:pt>
                <c:pt idx="32">
                  <c:v>1992</c:v>
                </c:pt>
                <c:pt idx="33">
                  <c:v>1993 </c:v>
                </c:pt>
                <c:pt idx="34">
                  <c:v>1994</c:v>
                </c:pt>
                <c:pt idx="35">
                  <c:v>1995 </c:v>
                </c:pt>
                <c:pt idx="36">
                  <c:v>1996</c:v>
                </c:pt>
                <c:pt idx="37">
                  <c:v>1997 </c:v>
                </c:pt>
                <c:pt idx="38">
                  <c:v>1998</c:v>
                </c:pt>
                <c:pt idx="39">
                  <c:v>1999 </c:v>
                </c:pt>
                <c:pt idx="40">
                  <c:v>2000</c:v>
                </c:pt>
                <c:pt idx="41">
                  <c:v>2001 </c:v>
                </c:pt>
                <c:pt idx="42">
                  <c:v>2002</c:v>
                </c:pt>
                <c:pt idx="43">
                  <c:v>2003 </c:v>
                </c:pt>
                <c:pt idx="44">
                  <c:v>2004</c:v>
                </c:pt>
                <c:pt idx="45">
                  <c:v>2005 </c:v>
                </c:pt>
                <c:pt idx="46">
                  <c:v>2006</c:v>
                </c:pt>
                <c:pt idx="47">
                  <c:v>2007 </c:v>
                </c:pt>
                <c:pt idx="48">
                  <c:v>2008</c:v>
                </c:pt>
                <c:pt idx="49">
                  <c:v>2009 </c:v>
                </c:pt>
                <c:pt idx="50">
                  <c:v>2010</c:v>
                </c:pt>
                <c:pt idx="51">
                  <c:v>2011 </c:v>
                </c:pt>
                <c:pt idx="52">
                  <c:v>2012</c:v>
                </c:pt>
                <c:pt idx="53">
                  <c:v>2013 </c:v>
                </c:pt>
                <c:pt idx="54">
                  <c:v>2014</c:v>
                </c:pt>
                <c:pt idx="55">
                  <c:v>2015 </c:v>
                </c:pt>
                <c:pt idx="56">
                  <c:v>2016</c:v>
                </c:pt>
                <c:pt idx="57">
                  <c:v>2017 </c:v>
                </c:pt>
                <c:pt idx="58">
                  <c:v>2018</c:v>
                </c:pt>
                <c:pt idx="59">
                  <c:v>2019</c:v>
                </c:pt>
              </c:strCache>
            </c:strRef>
          </c:cat>
          <c:val>
            <c:numRef>
              <c:f>calc!$B$179:$BI$179</c:f>
              <c:numCache>
                <c:formatCode>0.0%</c:formatCode>
                <c:ptCount val="60"/>
                <c:pt idx="0">
                  <c:v>1.6593471022268439E-4</c:v>
                </c:pt>
                <c:pt idx="1">
                  <c:v>9.4270824069297952E-5</c:v>
                </c:pt>
                <c:pt idx="2">
                  <c:v>-8.4282546889411034E-4</c:v>
                </c:pt>
                <c:pt idx="3">
                  <c:v>2.3844970044756381E-4</c:v>
                </c:pt>
                <c:pt idx="4">
                  <c:v>6.9689974578499838E-4</c:v>
                </c:pt>
                <c:pt idx="5">
                  <c:v>1.8712388301591429E-3</c:v>
                </c:pt>
                <c:pt idx="6">
                  <c:v>2.086268493042903E-3</c:v>
                </c:pt>
                <c:pt idx="7">
                  <c:v>-2.1349879877854499E-3</c:v>
                </c:pt>
                <c:pt idx="8">
                  <c:v>-2.3504998134270842E-3</c:v>
                </c:pt>
                <c:pt idx="9">
                  <c:v>8.1563263120138754E-4</c:v>
                </c:pt>
                <c:pt idx="10">
                  <c:v>-9.9077334173108614E-3</c:v>
                </c:pt>
                <c:pt idx="11">
                  <c:v>-2.3798772374125424E-2</c:v>
                </c:pt>
                <c:pt idx="12">
                  <c:v>-9.7755470600652018E-3</c:v>
                </c:pt>
                <c:pt idx="13">
                  <c:v>-2.8890622544507556E-3</c:v>
                </c:pt>
                <c:pt idx="14">
                  <c:v>-2.3601465918305408E-3</c:v>
                </c:pt>
                <c:pt idx="15">
                  <c:v>-3.8660956351222386E-3</c:v>
                </c:pt>
                <c:pt idx="16">
                  <c:v>-3.8859578138711612E-3</c:v>
                </c:pt>
                <c:pt idx="17">
                  <c:v>-1.5446055530097137E-2</c:v>
                </c:pt>
                <c:pt idx="18">
                  <c:v>-1.125064264783239E-2</c:v>
                </c:pt>
                <c:pt idx="19">
                  <c:v>9.8700812306315062E-3</c:v>
                </c:pt>
                <c:pt idx="20">
                  <c:v>-6.2236924488688122E-3</c:v>
                </c:pt>
                <c:pt idx="21">
                  <c:v>-5.7966188157186594E-4</c:v>
                </c:pt>
                <c:pt idx="22">
                  <c:v>-2.1831521067866423E-3</c:v>
                </c:pt>
                <c:pt idx="23">
                  <c:v>-4.4905969612865906E-3</c:v>
                </c:pt>
                <c:pt idx="24">
                  <c:v>-8.7172792439493326E-3</c:v>
                </c:pt>
                <c:pt idx="25">
                  <c:v>-1.4979560859824397E-2</c:v>
                </c:pt>
                <c:pt idx="26">
                  <c:v>-2.0856047135675342E-2</c:v>
                </c:pt>
                <c:pt idx="27">
                  <c:v>-1.4773393145308704E-2</c:v>
                </c:pt>
                <c:pt idx="28">
                  <c:v>-1.5697120829082669E-2</c:v>
                </c:pt>
                <c:pt idx="29">
                  <c:v>-7.7435753813647947E-3</c:v>
                </c:pt>
                <c:pt idx="30">
                  <c:v>8.0326753806381332E-4</c:v>
                </c:pt>
                <c:pt idx="31">
                  <c:v>-6.5781343651618862E-3</c:v>
                </c:pt>
                <c:pt idx="32">
                  <c:v>-6.3670119612099212E-3</c:v>
                </c:pt>
                <c:pt idx="33">
                  <c:v>-5.3174435038030581E-3</c:v>
                </c:pt>
                <c:pt idx="34">
                  <c:v>-1.0670849688414098E-2</c:v>
                </c:pt>
                <c:pt idx="35">
                  <c:v>-1.4519456071135322E-2</c:v>
                </c:pt>
                <c:pt idx="36">
                  <c:v>-2.8728415103847063E-2</c:v>
                </c:pt>
                <c:pt idx="37">
                  <c:v>-2.215888635825233E-2</c:v>
                </c:pt>
                <c:pt idx="38">
                  <c:v>-1.0338065967789044E-2</c:v>
                </c:pt>
                <c:pt idx="39">
                  <c:v>-1.4297042685430899E-2</c:v>
                </c:pt>
                <c:pt idx="40">
                  <c:v>-2.7530574218761813E-2</c:v>
                </c:pt>
                <c:pt idx="41">
                  <c:v>-3.06726951180997E-2</c:v>
                </c:pt>
                <c:pt idx="42">
                  <c:v>-3.8826515226466289E-2</c:v>
                </c:pt>
                <c:pt idx="43">
                  <c:v>-3.6402081086407113E-2</c:v>
                </c:pt>
                <c:pt idx="44">
                  <c:v>-5.5297112348152447E-2</c:v>
                </c:pt>
                <c:pt idx="45">
                  <c:v>-4.3319991190979699E-2</c:v>
                </c:pt>
                <c:pt idx="46">
                  <c:v>-4.5847768836598995E-2</c:v>
                </c:pt>
                <c:pt idx="47">
                  <c:v>-5.3682017401220326E-2</c:v>
                </c:pt>
                <c:pt idx="48">
                  <c:v>-5.4914736069060742E-2</c:v>
                </c:pt>
                <c:pt idx="49">
                  <c:v>1.2825169361998521E-3</c:v>
                </c:pt>
                <c:pt idx="50">
                  <c:v>-4.1409541535741737E-2</c:v>
                </c:pt>
                <c:pt idx="51">
                  <c:v>-1.455749115558792E-2</c:v>
                </c:pt>
                <c:pt idx="52">
                  <c:v>-3.0762288365992558E-2</c:v>
                </c:pt>
                <c:pt idx="53">
                  <c:v>-1.8283748839950976E-3</c:v>
                </c:pt>
                <c:pt idx="54">
                  <c:v>-6.5572721072514597E-3</c:v>
                </c:pt>
                <c:pt idx="55">
                  <c:v>-2.9355635568714686E-3</c:v>
                </c:pt>
                <c:pt idx="56">
                  <c:v>-1.0418465576349289E-2</c:v>
                </c:pt>
                <c:pt idx="57">
                  <c:v>-1.1343623664304848E-2</c:v>
                </c:pt>
                <c:pt idx="58">
                  <c:v>1.5640258125482896E-3</c:v>
                </c:pt>
                <c:pt idx="59">
                  <c:v>-6.226056098440849E-3</c:v>
                </c:pt>
              </c:numCache>
            </c:numRef>
          </c:val>
          <c:extLst>
            <c:ext xmlns:c16="http://schemas.microsoft.com/office/drawing/2014/chart" uri="{C3380CC4-5D6E-409C-BE32-E72D297353CC}">
              <c16:uniqueId val="{00000000-8D4F-4C87-887D-D6B48B02C821}"/>
            </c:ext>
          </c:extLst>
        </c:ser>
        <c:ser>
          <c:idx val="1"/>
          <c:order val="1"/>
          <c:tx>
            <c:strRef>
              <c:f>calc!$A$180</c:f>
              <c:strCache>
                <c:ptCount val="1"/>
                <c:pt idx="0">
                  <c:v>Inversión directa neta</c:v>
                </c:pt>
              </c:strCache>
            </c:strRef>
          </c:tx>
          <c:spPr>
            <a:solidFill>
              <a:srgbClr val="0070C0"/>
            </a:solidFill>
            <a:ln>
              <a:noFill/>
            </a:ln>
            <a:effectLst/>
          </c:spPr>
          <c:invertIfNegative val="0"/>
          <c:cat>
            <c:strRef>
              <c:f>calc!$B$2:$BI$2</c:f>
              <c:strCache>
                <c:ptCount val="60"/>
                <c:pt idx="0">
                  <c:v>1960</c:v>
                </c:pt>
                <c:pt idx="1">
                  <c:v>1961 </c:v>
                </c:pt>
                <c:pt idx="2">
                  <c:v>1962</c:v>
                </c:pt>
                <c:pt idx="3">
                  <c:v>1963 </c:v>
                </c:pt>
                <c:pt idx="4">
                  <c:v>1964</c:v>
                </c:pt>
                <c:pt idx="5">
                  <c:v>1965 </c:v>
                </c:pt>
                <c:pt idx="6">
                  <c:v>1966</c:v>
                </c:pt>
                <c:pt idx="7">
                  <c:v>1967 </c:v>
                </c:pt>
                <c:pt idx="8">
                  <c:v>1968</c:v>
                </c:pt>
                <c:pt idx="9">
                  <c:v>1969 </c:v>
                </c:pt>
                <c:pt idx="10">
                  <c:v>1970</c:v>
                </c:pt>
                <c:pt idx="11">
                  <c:v>1971 </c:v>
                </c:pt>
                <c:pt idx="12">
                  <c:v>1972</c:v>
                </c:pt>
                <c:pt idx="13">
                  <c:v>1973 </c:v>
                </c:pt>
                <c:pt idx="14">
                  <c:v>1974</c:v>
                </c:pt>
                <c:pt idx="15">
                  <c:v>1975 </c:v>
                </c:pt>
                <c:pt idx="16">
                  <c:v>1976</c:v>
                </c:pt>
                <c:pt idx="17">
                  <c:v>1977 </c:v>
                </c:pt>
                <c:pt idx="18">
                  <c:v>1978</c:v>
                </c:pt>
                <c:pt idx="19">
                  <c:v>1979 </c:v>
                </c:pt>
                <c:pt idx="20">
                  <c:v>1980</c:v>
                </c:pt>
                <c:pt idx="21">
                  <c:v>1981 </c:v>
                </c:pt>
                <c:pt idx="22">
                  <c:v>1982</c:v>
                </c:pt>
                <c:pt idx="23">
                  <c:v>1983 </c:v>
                </c:pt>
                <c:pt idx="24">
                  <c:v>1984</c:v>
                </c:pt>
                <c:pt idx="25">
                  <c:v>1985 </c:v>
                </c:pt>
                <c:pt idx="26">
                  <c:v>1986</c:v>
                </c:pt>
                <c:pt idx="27">
                  <c:v>1987 </c:v>
                </c:pt>
                <c:pt idx="28">
                  <c:v>1988</c:v>
                </c:pt>
                <c:pt idx="29">
                  <c:v>1989 </c:v>
                </c:pt>
                <c:pt idx="30">
                  <c:v>1990</c:v>
                </c:pt>
                <c:pt idx="31">
                  <c:v>1991 </c:v>
                </c:pt>
                <c:pt idx="32">
                  <c:v>1992</c:v>
                </c:pt>
                <c:pt idx="33">
                  <c:v>1993 </c:v>
                </c:pt>
                <c:pt idx="34">
                  <c:v>1994</c:v>
                </c:pt>
                <c:pt idx="35">
                  <c:v>1995 </c:v>
                </c:pt>
                <c:pt idx="36">
                  <c:v>1996</c:v>
                </c:pt>
                <c:pt idx="37">
                  <c:v>1997 </c:v>
                </c:pt>
                <c:pt idx="38">
                  <c:v>1998</c:v>
                </c:pt>
                <c:pt idx="39">
                  <c:v>1999 </c:v>
                </c:pt>
                <c:pt idx="40">
                  <c:v>2000</c:v>
                </c:pt>
                <c:pt idx="41">
                  <c:v>2001 </c:v>
                </c:pt>
                <c:pt idx="42">
                  <c:v>2002</c:v>
                </c:pt>
                <c:pt idx="43">
                  <c:v>2003 </c:v>
                </c:pt>
                <c:pt idx="44">
                  <c:v>2004</c:v>
                </c:pt>
                <c:pt idx="45">
                  <c:v>2005 </c:v>
                </c:pt>
                <c:pt idx="46">
                  <c:v>2006</c:v>
                </c:pt>
                <c:pt idx="47">
                  <c:v>2007 </c:v>
                </c:pt>
                <c:pt idx="48">
                  <c:v>2008</c:v>
                </c:pt>
                <c:pt idx="49">
                  <c:v>2009 </c:v>
                </c:pt>
                <c:pt idx="50">
                  <c:v>2010</c:v>
                </c:pt>
                <c:pt idx="51">
                  <c:v>2011 </c:v>
                </c:pt>
                <c:pt idx="52">
                  <c:v>2012</c:v>
                </c:pt>
                <c:pt idx="53">
                  <c:v>2013 </c:v>
                </c:pt>
                <c:pt idx="54">
                  <c:v>2014</c:v>
                </c:pt>
                <c:pt idx="55">
                  <c:v>2015 </c:v>
                </c:pt>
                <c:pt idx="56">
                  <c:v>2016</c:v>
                </c:pt>
                <c:pt idx="57">
                  <c:v>2017 </c:v>
                </c:pt>
                <c:pt idx="58">
                  <c:v>2018</c:v>
                </c:pt>
                <c:pt idx="59">
                  <c:v>2019</c:v>
                </c:pt>
              </c:strCache>
            </c:strRef>
          </c:cat>
          <c:val>
            <c:numRef>
              <c:f>calc!$B$180:$BI$180</c:f>
              <c:numCache>
                <c:formatCode>0.0%</c:formatCode>
                <c:ptCount val="60"/>
                <c:pt idx="0">
                  <c:v>4.8397623814949615E-3</c:v>
                </c:pt>
                <c:pt idx="1">
                  <c:v>4.1674819017804739E-3</c:v>
                </c:pt>
                <c:pt idx="2">
                  <c:v>4.1478935158737653E-3</c:v>
                </c:pt>
                <c:pt idx="3">
                  <c:v>5.1015685911544578E-3</c:v>
                </c:pt>
                <c:pt idx="4">
                  <c:v>5.0214767846185311E-3</c:v>
                </c:pt>
                <c:pt idx="5">
                  <c:v>6.1930056891588044E-3</c:v>
                </c:pt>
                <c:pt idx="6">
                  <c:v>6.1383256250814467E-3</c:v>
                </c:pt>
                <c:pt idx="7">
                  <c:v>4.776977480295549E-3</c:v>
                </c:pt>
                <c:pt idx="8">
                  <c:v>4.7690376133124827E-3</c:v>
                </c:pt>
                <c:pt idx="9">
                  <c:v>4.6156945406661655E-3</c:v>
                </c:pt>
                <c:pt idx="10">
                  <c:v>5.7076147183041511E-3</c:v>
                </c:pt>
                <c:pt idx="11">
                  <c:v>6.2239773361377005E-3</c:v>
                </c:pt>
                <c:pt idx="12">
                  <c:v>5.315414624230911E-3</c:v>
                </c:pt>
                <c:pt idx="13">
                  <c:v>6.0005219675369871E-3</c:v>
                </c:pt>
                <c:pt idx="14">
                  <c:v>2.7769095216739373E-3</c:v>
                </c:pt>
                <c:pt idx="15">
                  <c:v>6.9089989696742363E-3</c:v>
                </c:pt>
                <c:pt idx="16">
                  <c:v>4.0578367171770014E-3</c:v>
                </c:pt>
                <c:pt idx="17">
                  <c:v>3.921076977614844E-3</c:v>
                </c:pt>
                <c:pt idx="18">
                  <c:v>3.4704046055471192E-3</c:v>
                </c:pt>
                <c:pt idx="19">
                  <c:v>5.0800545343682984E-3</c:v>
                </c:pt>
                <c:pt idx="20">
                  <c:v>8.0635367498137233E-4</c:v>
                </c:pt>
                <c:pt idx="21">
                  <c:v>-4.8555647228817082E-3</c:v>
                </c:pt>
                <c:pt idx="22">
                  <c:v>-2.41582229022226E-3</c:v>
                </c:pt>
                <c:pt idx="23">
                  <c:v>5.9327943186064647E-4</c:v>
                </c:pt>
                <c:pt idx="24">
                  <c:v>-1.9967243022052882E-3</c:v>
                </c:pt>
                <c:pt idx="25">
                  <c:v>-1.8806267557413853E-4</c:v>
                </c:pt>
                <c:pt idx="26">
                  <c:v>-2.4940874057320338E-3</c:v>
                </c:pt>
                <c:pt idx="27">
                  <c:v>-4.827180670680907E-3</c:v>
                </c:pt>
                <c:pt idx="28">
                  <c:v>-6.7238454842776709E-3</c:v>
                </c:pt>
                <c:pt idx="29">
                  <c:v>-4.4008947847943309E-3</c:v>
                </c:pt>
                <c:pt idx="30">
                  <c:v>-1.8971535820701295E-3</c:v>
                </c:pt>
                <c:pt idx="31">
                  <c:v>2.3900116415229364E-3</c:v>
                </c:pt>
                <c:pt idx="32">
                  <c:v>4.3617444339831427E-3</c:v>
                </c:pt>
                <c:pt idx="33">
                  <c:v>4.7514353962691E-3</c:v>
                </c:pt>
                <c:pt idx="34">
                  <c:v>4.6720045844542432E-3</c:v>
                </c:pt>
                <c:pt idx="35">
                  <c:v>5.3632652067495939E-3</c:v>
                </c:pt>
                <c:pt idx="36">
                  <c:v>6.664088564498344E-4</c:v>
                </c:pt>
                <c:pt idx="37">
                  <c:v>-9.3033536841280592E-5</c:v>
                </c:pt>
                <c:pt idx="38">
                  <c:v>-4.0165215738108802E-3</c:v>
                </c:pt>
                <c:pt idx="39">
                  <c:v>-6.7456414994481687E-3</c:v>
                </c:pt>
                <c:pt idx="40">
                  <c:v>-1.5874706542804297E-2</c:v>
                </c:pt>
                <c:pt idx="41">
                  <c:v>-2.500042053249431E-3</c:v>
                </c:pt>
                <c:pt idx="42">
                  <c:v>6.2111744448685117E-3</c:v>
                </c:pt>
                <c:pt idx="43">
                  <c:v>6.817011958025687E-3</c:v>
                </c:pt>
                <c:pt idx="44">
                  <c:v>1.3129813742403016E-2</c:v>
                </c:pt>
                <c:pt idx="45">
                  <c:v>-6.8847510289655224E-3</c:v>
                </c:pt>
                <c:pt idx="46">
                  <c:v>-1.0614849830349886E-3</c:v>
                </c:pt>
                <c:pt idx="47">
                  <c:v>1.22665179430191E-2</c:v>
                </c:pt>
                <c:pt idx="48">
                  <c:v>1.6944377515021737E-4</c:v>
                </c:pt>
                <c:pt idx="49">
                  <c:v>1.0486242166549057E-2</c:v>
                </c:pt>
                <c:pt idx="50">
                  <c:v>5.7223654240260106E-3</c:v>
                </c:pt>
                <c:pt idx="51">
                  <c:v>1.1138175111445447E-2</c:v>
                </c:pt>
                <c:pt idx="52">
                  <c:v>7.8345338740669797E-3</c:v>
                </c:pt>
                <c:pt idx="53">
                  <c:v>6.235682401946851E-3</c:v>
                </c:pt>
                <c:pt idx="54">
                  <c:v>7.7405718567045683E-3</c:v>
                </c:pt>
                <c:pt idx="55">
                  <c:v>-1.1487765558761203E-2</c:v>
                </c:pt>
                <c:pt idx="56">
                  <c:v>-9.3280057109148586E-3</c:v>
                </c:pt>
                <c:pt idx="57">
                  <c:v>1.9661953139600841E-3</c:v>
                </c:pt>
                <c:pt idx="58">
                  <c:v>-2.0057022705730641E-2</c:v>
                </c:pt>
                <c:pt idx="59">
                  <c:v>-7.6144465409010492E-3</c:v>
                </c:pt>
              </c:numCache>
            </c:numRef>
          </c:val>
          <c:extLst>
            <c:ext xmlns:c16="http://schemas.microsoft.com/office/drawing/2014/chart" uri="{C3380CC4-5D6E-409C-BE32-E72D297353CC}">
              <c16:uniqueId val="{00000001-8D4F-4C87-887D-D6B48B02C821}"/>
            </c:ext>
          </c:extLst>
        </c:ser>
        <c:dLbls>
          <c:showLegendKey val="0"/>
          <c:showVal val="0"/>
          <c:showCatName val="0"/>
          <c:showSerName val="0"/>
          <c:showPercent val="0"/>
          <c:showBubbleSize val="0"/>
        </c:dLbls>
        <c:gapWidth val="51"/>
        <c:overlap val="100"/>
        <c:axId val="942096800"/>
        <c:axId val="942097456"/>
      </c:barChart>
      <c:lineChart>
        <c:grouping val="standard"/>
        <c:varyColors val="0"/>
        <c:ser>
          <c:idx val="2"/>
          <c:order val="2"/>
          <c:tx>
            <c:strRef>
              <c:f>calc!$A$181</c:f>
              <c:strCache>
                <c:ptCount val="1"/>
                <c:pt idx="0">
                  <c:v>rentas de inversión netas</c:v>
                </c:pt>
              </c:strCache>
            </c:strRef>
          </c:tx>
          <c:spPr>
            <a:ln w="28575" cap="rnd">
              <a:solidFill>
                <a:srgbClr val="C00000"/>
              </a:solidFill>
              <a:round/>
            </a:ln>
            <a:effectLst/>
          </c:spPr>
          <c:marker>
            <c:symbol val="none"/>
          </c:marker>
          <c:cat>
            <c:strRef>
              <c:f>calc!$B$2:$BI$2</c:f>
              <c:strCache>
                <c:ptCount val="60"/>
                <c:pt idx="0">
                  <c:v>1960</c:v>
                </c:pt>
                <c:pt idx="1">
                  <c:v>1961 </c:v>
                </c:pt>
                <c:pt idx="2">
                  <c:v>1962</c:v>
                </c:pt>
                <c:pt idx="3">
                  <c:v>1963 </c:v>
                </c:pt>
                <c:pt idx="4">
                  <c:v>1964</c:v>
                </c:pt>
                <c:pt idx="5">
                  <c:v>1965 </c:v>
                </c:pt>
                <c:pt idx="6">
                  <c:v>1966</c:v>
                </c:pt>
                <c:pt idx="7">
                  <c:v>1967 </c:v>
                </c:pt>
                <c:pt idx="8">
                  <c:v>1968</c:v>
                </c:pt>
                <c:pt idx="9">
                  <c:v>1969 </c:v>
                </c:pt>
                <c:pt idx="10">
                  <c:v>1970</c:v>
                </c:pt>
                <c:pt idx="11">
                  <c:v>1971 </c:v>
                </c:pt>
                <c:pt idx="12">
                  <c:v>1972</c:v>
                </c:pt>
                <c:pt idx="13">
                  <c:v>1973 </c:v>
                </c:pt>
                <c:pt idx="14">
                  <c:v>1974</c:v>
                </c:pt>
                <c:pt idx="15">
                  <c:v>1975 </c:v>
                </c:pt>
                <c:pt idx="16">
                  <c:v>1976</c:v>
                </c:pt>
                <c:pt idx="17">
                  <c:v>1977 </c:v>
                </c:pt>
                <c:pt idx="18">
                  <c:v>1978</c:v>
                </c:pt>
                <c:pt idx="19">
                  <c:v>1979 </c:v>
                </c:pt>
                <c:pt idx="20">
                  <c:v>1980</c:v>
                </c:pt>
                <c:pt idx="21">
                  <c:v>1981 </c:v>
                </c:pt>
                <c:pt idx="22">
                  <c:v>1982</c:v>
                </c:pt>
                <c:pt idx="23">
                  <c:v>1983 </c:v>
                </c:pt>
                <c:pt idx="24">
                  <c:v>1984</c:v>
                </c:pt>
                <c:pt idx="25">
                  <c:v>1985 </c:v>
                </c:pt>
                <c:pt idx="26">
                  <c:v>1986</c:v>
                </c:pt>
                <c:pt idx="27">
                  <c:v>1987 </c:v>
                </c:pt>
                <c:pt idx="28">
                  <c:v>1988</c:v>
                </c:pt>
                <c:pt idx="29">
                  <c:v>1989 </c:v>
                </c:pt>
                <c:pt idx="30">
                  <c:v>1990</c:v>
                </c:pt>
                <c:pt idx="31">
                  <c:v>1991 </c:v>
                </c:pt>
                <c:pt idx="32">
                  <c:v>1992</c:v>
                </c:pt>
                <c:pt idx="33">
                  <c:v>1993 </c:v>
                </c:pt>
                <c:pt idx="34">
                  <c:v>1994</c:v>
                </c:pt>
                <c:pt idx="35">
                  <c:v>1995 </c:v>
                </c:pt>
                <c:pt idx="36">
                  <c:v>1996</c:v>
                </c:pt>
                <c:pt idx="37">
                  <c:v>1997 </c:v>
                </c:pt>
                <c:pt idx="38">
                  <c:v>1998</c:v>
                </c:pt>
                <c:pt idx="39">
                  <c:v>1999 </c:v>
                </c:pt>
                <c:pt idx="40">
                  <c:v>2000</c:v>
                </c:pt>
                <c:pt idx="41">
                  <c:v>2001 </c:v>
                </c:pt>
                <c:pt idx="42">
                  <c:v>2002</c:v>
                </c:pt>
                <c:pt idx="43">
                  <c:v>2003 </c:v>
                </c:pt>
                <c:pt idx="44">
                  <c:v>2004</c:v>
                </c:pt>
                <c:pt idx="45">
                  <c:v>2005 </c:v>
                </c:pt>
                <c:pt idx="46">
                  <c:v>2006</c:v>
                </c:pt>
                <c:pt idx="47">
                  <c:v>2007 </c:v>
                </c:pt>
                <c:pt idx="48">
                  <c:v>2008</c:v>
                </c:pt>
                <c:pt idx="49">
                  <c:v>2009 </c:v>
                </c:pt>
                <c:pt idx="50">
                  <c:v>2010</c:v>
                </c:pt>
                <c:pt idx="51">
                  <c:v>2011 </c:v>
                </c:pt>
                <c:pt idx="52">
                  <c:v>2012</c:v>
                </c:pt>
                <c:pt idx="53">
                  <c:v>2013 </c:v>
                </c:pt>
                <c:pt idx="54">
                  <c:v>2014</c:v>
                </c:pt>
                <c:pt idx="55">
                  <c:v>2015 </c:v>
                </c:pt>
                <c:pt idx="56">
                  <c:v>2016</c:v>
                </c:pt>
                <c:pt idx="57">
                  <c:v>2017 </c:v>
                </c:pt>
                <c:pt idx="58">
                  <c:v>2018</c:v>
                </c:pt>
                <c:pt idx="59">
                  <c:v>2019</c:v>
                </c:pt>
              </c:strCache>
            </c:strRef>
          </c:cat>
          <c:val>
            <c:numRef>
              <c:f>calc!$B$181:$BI$181</c:f>
              <c:numCache>
                <c:formatCode>0.0%</c:formatCode>
                <c:ptCount val="60"/>
                <c:pt idx="0">
                  <c:v>6.2280827903580874E-3</c:v>
                </c:pt>
                <c:pt idx="1">
                  <c:v>6.6789989505700717E-3</c:v>
                </c:pt>
                <c:pt idx="2">
                  <c:v>7.1102014998650487E-3</c:v>
                </c:pt>
                <c:pt idx="3">
                  <c:v>7.2083971944510248E-3</c:v>
                </c:pt>
                <c:pt idx="4">
                  <c:v>7.3649300178242703E-3</c:v>
                </c:pt>
                <c:pt idx="5">
                  <c:v>7.2060881947597234E-3</c:v>
                </c:pt>
                <c:pt idx="6">
                  <c:v>6.2034830971682319E-3</c:v>
                </c:pt>
                <c:pt idx="7">
                  <c:v>6.1328576511876162E-3</c:v>
                </c:pt>
                <c:pt idx="8">
                  <c:v>6.3679302950828739E-3</c:v>
                </c:pt>
                <c:pt idx="9">
                  <c:v>5.9393778590134776E-3</c:v>
                </c:pt>
                <c:pt idx="10">
                  <c:v>5.8082386800372308E-3</c:v>
                </c:pt>
                <c:pt idx="11">
                  <c:v>6.2411469287891146E-3</c:v>
                </c:pt>
                <c:pt idx="12">
                  <c:v>6.4044530962935166E-3</c:v>
                </c:pt>
                <c:pt idx="13">
                  <c:v>8.5261713400534307E-3</c:v>
                </c:pt>
                <c:pt idx="14">
                  <c:v>1.0032726244351212E-2</c:v>
                </c:pt>
                <c:pt idx="15">
                  <c:v>7.5885629092221274E-3</c:v>
                </c:pt>
                <c:pt idx="16">
                  <c:v>8.5736613195602461E-3</c:v>
                </c:pt>
                <c:pt idx="17">
                  <c:v>8.7120633520764938E-3</c:v>
                </c:pt>
                <c:pt idx="18">
                  <c:v>8.6779251054282646E-3</c:v>
                </c:pt>
                <c:pt idx="19">
                  <c:v>1.1751075424746149E-2</c:v>
                </c:pt>
                <c:pt idx="20">
                  <c:v>1.0524595361996453E-2</c:v>
                </c:pt>
                <c:pt idx="21">
                  <c:v>1.0259609945862886E-2</c:v>
                </c:pt>
                <c:pt idx="22">
                  <c:v>1.0515914730265577E-2</c:v>
                </c:pt>
                <c:pt idx="23">
                  <c:v>1.001310388058683E-2</c:v>
                </c:pt>
                <c:pt idx="24">
                  <c:v>8.6845866604847964E-3</c:v>
                </c:pt>
                <c:pt idx="25">
                  <c:v>5.9281227219583222E-3</c:v>
                </c:pt>
                <c:pt idx="26">
                  <c:v>3.7697360333179683E-3</c:v>
                </c:pt>
                <c:pt idx="27">
                  <c:v>3.220866635154159E-3</c:v>
                </c:pt>
                <c:pt idx="28">
                  <c:v>3.7309713205808987E-3</c:v>
                </c:pt>
                <c:pt idx="29">
                  <c:v>3.7388462097497511E-3</c:v>
                </c:pt>
                <c:pt idx="30">
                  <c:v>5.1719361464355046E-3</c:v>
                </c:pt>
                <c:pt idx="31">
                  <c:v>4.3625263452584384E-3</c:v>
                </c:pt>
                <c:pt idx="32">
                  <c:v>4.1704963570078617E-3</c:v>
                </c:pt>
                <c:pt idx="33">
                  <c:v>4.1744920470903578E-3</c:v>
                </c:pt>
                <c:pt idx="34">
                  <c:v>2.9028838917800931E-3</c:v>
                </c:pt>
                <c:pt idx="35">
                  <c:v>3.2689555638542576E-3</c:v>
                </c:pt>
                <c:pt idx="36">
                  <c:v>3.2746934828929873E-3</c:v>
                </c:pt>
                <c:pt idx="37">
                  <c:v>1.9822672016444787E-3</c:v>
                </c:pt>
                <c:pt idx="38">
                  <c:v>9.7353836009267316E-4</c:v>
                </c:pt>
                <c:pt idx="39">
                  <c:v>1.7878312220041342E-3</c:v>
                </c:pt>
                <c:pt idx="40">
                  <c:v>2.1565793666562397E-3</c:v>
                </c:pt>
                <c:pt idx="41">
                  <c:v>2.9514765982644577E-3</c:v>
                </c:pt>
                <c:pt idx="42">
                  <c:v>2.3547015119575717E-3</c:v>
                </c:pt>
                <c:pt idx="43">
                  <c:v>3.3109779629447648E-3</c:v>
                </c:pt>
                <c:pt idx="44">
                  <c:v>4.617098953390979E-3</c:v>
                </c:pt>
                <c:pt idx="45">
                  <c:v>4.2800148535239568E-3</c:v>
                </c:pt>
                <c:pt idx="46">
                  <c:v>1.9942656357483587E-3</c:v>
                </c:pt>
                <c:pt idx="47">
                  <c:v>5.2067346348497702E-3</c:v>
                </c:pt>
                <c:pt idx="48">
                  <c:v>8.4191058901252613E-3</c:v>
                </c:pt>
                <c:pt idx="49">
                  <c:v>8.5617400649404402E-3</c:v>
                </c:pt>
                <c:pt idx="50">
                  <c:v>1.1840207064383181E-2</c:v>
                </c:pt>
                <c:pt idx="51">
                  <c:v>1.3528447203945908E-2</c:v>
                </c:pt>
                <c:pt idx="52">
                  <c:v>1.2714139099896667E-2</c:v>
                </c:pt>
                <c:pt idx="53">
                  <c:v>1.2160787128822294E-2</c:v>
                </c:pt>
                <c:pt idx="54">
                  <c:v>1.1966960262694826E-2</c:v>
                </c:pt>
                <c:pt idx="55">
                  <c:v>1.0726604107155204E-2</c:v>
                </c:pt>
                <c:pt idx="56">
                  <c:v>1.1114429891680702E-2</c:v>
                </c:pt>
                <c:pt idx="57">
                  <c:v>1.3747383119501888E-2</c:v>
                </c:pt>
                <c:pt idx="58">
                  <c:v>1.2713176140025305E-2</c:v>
                </c:pt>
                <c:pt idx="59">
                  <c:v>1.1592663511559109E-2</c:v>
                </c:pt>
              </c:numCache>
            </c:numRef>
          </c:val>
          <c:smooth val="0"/>
          <c:extLst>
            <c:ext xmlns:c16="http://schemas.microsoft.com/office/drawing/2014/chart" uri="{C3380CC4-5D6E-409C-BE32-E72D297353CC}">
              <c16:uniqueId val="{00000002-8D4F-4C87-887D-D6B48B02C821}"/>
            </c:ext>
          </c:extLst>
        </c:ser>
        <c:dLbls>
          <c:showLegendKey val="0"/>
          <c:showVal val="0"/>
          <c:showCatName val="0"/>
          <c:showSerName val="0"/>
          <c:showPercent val="0"/>
          <c:showBubbleSize val="0"/>
        </c:dLbls>
        <c:marker val="1"/>
        <c:smooth val="0"/>
        <c:axId val="942096800"/>
        <c:axId val="942097456"/>
      </c:lineChart>
      <c:catAx>
        <c:axId val="94209680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s-ES"/>
          </a:p>
        </c:txPr>
        <c:crossAx val="942097456"/>
        <c:crosses val="autoZero"/>
        <c:auto val="1"/>
        <c:lblAlgn val="ctr"/>
        <c:lblOffset val="100"/>
        <c:noMultiLvlLbl val="0"/>
      </c:catAx>
      <c:valAx>
        <c:axId val="942097456"/>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s-ES"/>
          </a:p>
        </c:txPr>
        <c:crossAx val="942096800"/>
        <c:crosses val="autoZero"/>
        <c:crossBetween val="between"/>
      </c:valAx>
      <c:spPr>
        <a:noFill/>
        <a:ln>
          <a:noFill/>
        </a:ln>
        <a:effectLst/>
      </c:spPr>
    </c:plotArea>
    <c:legend>
      <c:legendPos val="b"/>
      <c:layout>
        <c:manualLayout>
          <c:xMode val="edge"/>
          <c:yMode val="edge"/>
          <c:x val="0.10967944544940132"/>
          <c:y val="0.6849722939598325"/>
          <c:w val="0.40541288341040466"/>
          <c:h val="0.12169434882746319"/>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a:t>IDE  (% PIB mundial)</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barChart>
        <c:barDir val="col"/>
        <c:grouping val="clustered"/>
        <c:varyColors val="0"/>
        <c:ser>
          <c:idx val="0"/>
          <c:order val="0"/>
          <c:spPr>
            <a:solidFill>
              <a:srgbClr val="C00000"/>
            </a:solidFill>
            <a:ln>
              <a:noFill/>
            </a:ln>
            <a:effectLst/>
          </c:spPr>
          <c:invertIfNegative val="0"/>
          <c:cat>
            <c:numRef>
              <c:f>calc!$A$263:$A$314</c:f>
              <c:numCache>
                <c:formatCode>General</c:formatCode>
                <c:ptCount val="52"/>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numCache>
            </c:numRef>
          </c:cat>
          <c:val>
            <c:numRef>
              <c:f>calc!$B$263:$B$314</c:f>
              <c:numCache>
                <c:formatCode>#,##0.00</c:formatCode>
                <c:ptCount val="52"/>
                <c:pt idx="0">
                  <c:v>0.59974000000000005</c:v>
                </c:pt>
                <c:pt idx="1">
                  <c:v>0.55796000000000001</c:v>
                </c:pt>
                <c:pt idx="2">
                  <c:v>0.51768999999999998</c:v>
                </c:pt>
                <c:pt idx="3">
                  <c:v>0.70596999999999999</c:v>
                </c:pt>
                <c:pt idx="4">
                  <c:v>0.58765999999999996</c:v>
                </c:pt>
                <c:pt idx="5">
                  <c:v>0.60677000000000003</c:v>
                </c:pt>
                <c:pt idx="6">
                  <c:v>0.54791999999999996</c:v>
                </c:pt>
                <c:pt idx="7">
                  <c:v>0.48605999999999999</c:v>
                </c:pt>
                <c:pt idx="8">
                  <c:v>0.55574000000000001</c:v>
                </c:pt>
                <c:pt idx="9">
                  <c:v>0.73945000000000005</c:v>
                </c:pt>
                <c:pt idx="10">
                  <c:v>0.51398999999999995</c:v>
                </c:pt>
                <c:pt idx="11">
                  <c:v>0.49864000000000003</c:v>
                </c:pt>
                <c:pt idx="12">
                  <c:v>0.25785000000000002</c:v>
                </c:pt>
                <c:pt idx="13">
                  <c:v>0.34412999999999999</c:v>
                </c:pt>
                <c:pt idx="14">
                  <c:v>0.43958000000000003</c:v>
                </c:pt>
                <c:pt idx="15">
                  <c:v>0.51861000000000002</c:v>
                </c:pt>
                <c:pt idx="16">
                  <c:v>0.68725000000000003</c:v>
                </c:pt>
                <c:pt idx="17">
                  <c:v>0.87219999999999998</c:v>
                </c:pt>
                <c:pt idx="18">
                  <c:v>0.99073</c:v>
                </c:pt>
                <c:pt idx="19">
                  <c:v>1.19587</c:v>
                </c:pt>
                <c:pt idx="20">
                  <c:v>1.1196299999999999</c:v>
                </c:pt>
                <c:pt idx="21">
                  <c:v>0.86631000000000002</c:v>
                </c:pt>
                <c:pt idx="22">
                  <c:v>0.81452999999999998</c:v>
                </c:pt>
                <c:pt idx="23">
                  <c:v>0.91864000000000001</c:v>
                </c:pt>
                <c:pt idx="24">
                  <c:v>1.0328200000000001</c:v>
                </c:pt>
                <c:pt idx="25">
                  <c:v>1.18468</c:v>
                </c:pt>
                <c:pt idx="26">
                  <c:v>1.2675799999999999</c:v>
                </c:pt>
                <c:pt idx="27">
                  <c:v>1.5081899999999999</c:v>
                </c:pt>
                <c:pt idx="28">
                  <c:v>2.2186900000000001</c:v>
                </c:pt>
                <c:pt idx="29">
                  <c:v>3.3897499999999998</c:v>
                </c:pt>
                <c:pt idx="30">
                  <c:v>3.5913499999999998</c:v>
                </c:pt>
                <c:pt idx="31">
                  <c:v>2.0672700000000002</c:v>
                </c:pt>
                <c:pt idx="32">
                  <c:v>1.4512100000000001</c:v>
                </c:pt>
                <c:pt idx="33">
                  <c:v>1.37093</c:v>
                </c:pt>
                <c:pt idx="34">
                  <c:v>2.0947900000000002</c:v>
                </c:pt>
                <c:pt idx="35">
                  <c:v>1.77454</c:v>
                </c:pt>
                <c:pt idx="36">
                  <c:v>2.6682100000000002</c:v>
                </c:pt>
                <c:pt idx="37">
                  <c:v>3.7987299999999999</c:v>
                </c:pt>
                <c:pt idx="38">
                  <c:v>2.71055</c:v>
                </c:pt>
                <c:pt idx="39">
                  <c:v>1.97516</c:v>
                </c:pt>
                <c:pt idx="40">
                  <c:v>2.11734</c:v>
                </c:pt>
                <c:pt idx="41">
                  <c:v>2.2259000000000002</c:v>
                </c:pt>
                <c:pt idx="42">
                  <c:v>1.7299800000000001</c:v>
                </c:pt>
                <c:pt idx="43">
                  <c:v>1.88364</c:v>
                </c:pt>
                <c:pt idx="44">
                  <c:v>1.7485999999999999</c:v>
                </c:pt>
                <c:pt idx="45">
                  <c:v>2.3173499999999998</c:v>
                </c:pt>
                <c:pt idx="46">
                  <c:v>2.11104</c:v>
                </c:pt>
                <c:pt idx="47">
                  <c:v>2.00169</c:v>
                </c:pt>
                <c:pt idx="48">
                  <c:v>1.0996999999999999</c:v>
                </c:pt>
                <c:pt idx="49">
                  <c:v>1.2927999999999999</c:v>
                </c:pt>
                <c:pt idx="50">
                  <c:v>0.92391000000000001</c:v>
                </c:pt>
                <c:pt idx="51">
                  <c:v>1.79013</c:v>
                </c:pt>
              </c:numCache>
            </c:numRef>
          </c:val>
          <c:extLst>
            <c:ext xmlns:c16="http://schemas.microsoft.com/office/drawing/2014/chart" uri="{C3380CC4-5D6E-409C-BE32-E72D297353CC}">
              <c16:uniqueId val="{00000000-19D9-40CE-A27B-4CE1C34FE0F2}"/>
            </c:ext>
          </c:extLst>
        </c:ser>
        <c:dLbls>
          <c:showLegendKey val="0"/>
          <c:showVal val="0"/>
          <c:showCatName val="0"/>
          <c:showSerName val="0"/>
          <c:showPercent val="0"/>
          <c:showBubbleSize val="0"/>
        </c:dLbls>
        <c:gapWidth val="31"/>
        <c:overlap val="-27"/>
        <c:axId val="532053416"/>
        <c:axId val="532047840"/>
      </c:barChart>
      <c:catAx>
        <c:axId val="532053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532047840"/>
        <c:crosses val="autoZero"/>
        <c:auto val="1"/>
        <c:lblAlgn val="ctr"/>
        <c:lblOffset val="100"/>
        <c:noMultiLvlLbl val="0"/>
      </c:catAx>
      <c:valAx>
        <c:axId val="532047840"/>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53205341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chemeClr val="tx1">
                    <a:lumMod val="65000"/>
                    <a:lumOff val="35000"/>
                  </a:schemeClr>
                </a:solidFill>
                <a:latin typeface="+mn-lt"/>
                <a:ea typeface="+mn-ea"/>
                <a:cs typeface="+mn-cs"/>
              </a:defRPr>
            </a:pPr>
            <a:r>
              <a:rPr lang="es-ES" sz="2400"/>
              <a:t>USA y Alemania+Japón: Flujo de IDE en el exterior (% total mundial)</a:t>
            </a:r>
          </a:p>
        </c:rich>
      </c:tx>
      <c:layout>
        <c:manualLayout>
          <c:xMode val="edge"/>
          <c:yMode val="edge"/>
          <c:x val="0.13072533906278586"/>
          <c:y val="1.2962962962962963E-2"/>
        </c:manualLayout>
      </c:layout>
      <c:overlay val="0"/>
      <c:spPr>
        <a:noFill/>
        <a:ln>
          <a:noFill/>
        </a:ln>
        <a:effectLst/>
      </c:spPr>
      <c:txPr>
        <a:bodyPr rot="0" spcFirstLastPara="1" vertOverflow="ellipsis" vert="horz" wrap="square" anchor="ctr" anchorCtr="1"/>
        <a:lstStyle/>
        <a:p>
          <a:pPr>
            <a:defRPr sz="2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8.3740875101387766E-2"/>
          <c:y val="9.8830229208145756E-2"/>
          <c:w val="0.88970259247254313"/>
          <c:h val="0.82751320779402038"/>
        </c:manualLayout>
      </c:layout>
      <c:lineChart>
        <c:grouping val="standard"/>
        <c:varyColors val="0"/>
        <c:ser>
          <c:idx val="1"/>
          <c:order val="0"/>
          <c:spPr>
            <a:ln w="28575" cap="rnd">
              <a:solidFill>
                <a:srgbClr val="002060"/>
              </a:solidFill>
              <a:round/>
            </a:ln>
            <a:effectLst/>
          </c:spPr>
          <c:marker>
            <c:symbol val="none"/>
          </c:marker>
          <c:dLbls>
            <c:dLbl>
              <c:idx val="12"/>
              <c:layout>
                <c:manualLayout>
                  <c:x val="0"/>
                  <c:y val="6.6560643268144967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E496-4BFB-A2DA-D01390A72E5A}"/>
                </c:ext>
              </c:extLst>
            </c:dLbl>
            <c:dLbl>
              <c:idx val="35"/>
              <c:layout>
                <c:manualLayout>
                  <c:x val="-3.5277385806824369E-3"/>
                  <c:y val="5.4234598218488472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E496-4BFB-A2DA-D01390A72E5A}"/>
                </c:ext>
              </c:extLst>
            </c:dLbl>
            <c:dLbl>
              <c:idx val="48"/>
              <c:layout>
                <c:manualLayout>
                  <c:x val="-9.3485072388084581E-2"/>
                  <c:y val="-5.9165016238351159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E496-4BFB-A2DA-D01390A72E5A}"/>
                </c:ext>
              </c:extLst>
            </c:dLbl>
            <c:spPr>
              <a:solidFill>
                <a:sysClr val="window" lastClr="FFFFFF"/>
              </a:solidFill>
              <a:ln>
                <a:solidFill>
                  <a:sysClr val="windowText" lastClr="000000">
                    <a:lumMod val="25000"/>
                    <a:lumOff val="75000"/>
                  </a:sysClr>
                </a:solidFill>
              </a:ln>
              <a:effectLst/>
            </c:spPr>
            <c:txPr>
              <a:bodyPr rot="0" spcFirstLastPara="1" vertOverflow="clip" horzOverflow="clip" vert="horz" wrap="square" lIns="38100" tIns="19050" rIns="38100" bIns="19050" anchor="ctr" anchorCtr="1">
                <a:spAutoFit/>
              </a:bodyPr>
              <a:lstStyle/>
              <a:p>
                <a:pPr>
                  <a:defRPr sz="1050" b="0" i="0" u="none" strike="noStrike" kern="1200" baseline="0">
                    <a:solidFill>
                      <a:schemeClr val="dk1">
                        <a:lumMod val="65000"/>
                        <a:lumOff val="3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numRef>
              <c:f>calc!$A$263:$A$314</c:f>
              <c:numCache>
                <c:formatCode>General</c:formatCode>
                <c:ptCount val="52"/>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numCache>
            </c:numRef>
          </c:cat>
          <c:val>
            <c:numRef>
              <c:f>calc!$P$263:$P$314</c:f>
              <c:numCache>
                <c:formatCode>#,##0.00</c:formatCode>
                <c:ptCount val="52"/>
                <c:pt idx="0">
                  <c:v>53.673470000000002</c:v>
                </c:pt>
                <c:pt idx="1">
                  <c:v>52.783439999999999</c:v>
                </c:pt>
                <c:pt idx="2">
                  <c:v>49.253660000000004</c:v>
                </c:pt>
                <c:pt idx="3">
                  <c:v>43.776702999999998</c:v>
                </c:pt>
                <c:pt idx="4">
                  <c:v>37.059368999999997</c:v>
                </c:pt>
                <c:pt idx="5">
                  <c:v>49.999701999999999</c:v>
                </c:pt>
                <c:pt idx="6">
                  <c:v>42.129874999999998</c:v>
                </c:pt>
                <c:pt idx="7">
                  <c:v>39.739089999999997</c:v>
                </c:pt>
                <c:pt idx="8">
                  <c:v>41.271453999999999</c:v>
                </c:pt>
                <c:pt idx="9">
                  <c:v>42.218412999999998</c:v>
                </c:pt>
                <c:pt idx="10">
                  <c:v>36.917282</c:v>
                </c:pt>
                <c:pt idx="11">
                  <c:v>25.364177000000002</c:v>
                </c:pt>
                <c:pt idx="12">
                  <c:v>3.9499580000000001</c:v>
                </c:pt>
                <c:pt idx="13">
                  <c:v>25.269103000000001</c:v>
                </c:pt>
                <c:pt idx="14">
                  <c:v>25.824767000000001</c:v>
                </c:pt>
                <c:pt idx="15">
                  <c:v>21.557186999999999</c:v>
                </c:pt>
                <c:pt idx="16">
                  <c:v>20.295421999999999</c:v>
                </c:pt>
                <c:pt idx="17">
                  <c:v>21.234365</c:v>
                </c:pt>
                <c:pt idx="18">
                  <c:v>10.220041999999999</c:v>
                </c:pt>
                <c:pt idx="19">
                  <c:v>16.284414000000002</c:v>
                </c:pt>
                <c:pt idx="20">
                  <c:v>12.704062</c:v>
                </c:pt>
                <c:pt idx="21">
                  <c:v>16.441981999999999</c:v>
                </c:pt>
                <c:pt idx="22">
                  <c:v>20.697519</c:v>
                </c:pt>
                <c:pt idx="23">
                  <c:v>32.521279999999997</c:v>
                </c:pt>
                <c:pt idx="24">
                  <c:v>25.498954000000001</c:v>
                </c:pt>
                <c:pt idx="25">
                  <c:v>25.488047999999999</c:v>
                </c:pt>
                <c:pt idx="26">
                  <c:v>21.403770000000002</c:v>
                </c:pt>
                <c:pt idx="27">
                  <c:v>20.582851999999999</c:v>
                </c:pt>
                <c:pt idx="28">
                  <c:v>19.279534000000002</c:v>
                </c:pt>
                <c:pt idx="29">
                  <c:v>19.439145</c:v>
                </c:pt>
                <c:pt idx="30">
                  <c:v>12.268992000000001</c:v>
                </c:pt>
                <c:pt idx="31">
                  <c:v>18.321902999999999</c:v>
                </c:pt>
                <c:pt idx="32">
                  <c:v>27.174911999999999</c:v>
                </c:pt>
                <c:pt idx="33">
                  <c:v>24.519888000000002</c:v>
                </c:pt>
                <c:pt idx="34">
                  <c:v>32.346553</c:v>
                </c:pt>
                <c:pt idx="35">
                  <c:v>1.8358589999999999</c:v>
                </c:pt>
                <c:pt idx="36">
                  <c:v>16.453049</c:v>
                </c:pt>
                <c:pt idx="37">
                  <c:v>17.961945</c:v>
                </c:pt>
                <c:pt idx="38">
                  <c:v>17.979458000000001</c:v>
                </c:pt>
                <c:pt idx="39">
                  <c:v>24.300274000000002</c:v>
                </c:pt>
                <c:pt idx="40">
                  <c:v>19.954554999999999</c:v>
                </c:pt>
                <c:pt idx="41">
                  <c:v>24.352070999999999</c:v>
                </c:pt>
                <c:pt idx="42">
                  <c:v>24.622492000000001</c:v>
                </c:pt>
                <c:pt idx="43">
                  <c:v>20.977194000000001</c:v>
                </c:pt>
                <c:pt idx="44">
                  <c:v>24.204456</c:v>
                </c:pt>
                <c:pt idx="45">
                  <c:v>15.345141</c:v>
                </c:pt>
                <c:pt idx="46">
                  <c:v>17.81588</c:v>
                </c:pt>
                <c:pt idx="47">
                  <c:v>20.357574</c:v>
                </c:pt>
                <c:pt idx="48">
                  <c:v>-16.72232</c:v>
                </c:pt>
                <c:pt idx="49">
                  <c:v>2.544368</c:v>
                </c:pt>
                <c:pt idx="50">
                  <c:v>30.099308000000001</c:v>
                </c:pt>
                <c:pt idx="51">
                  <c:v>23.606379</c:v>
                </c:pt>
              </c:numCache>
            </c:numRef>
          </c:val>
          <c:smooth val="0"/>
          <c:extLst>
            <c:ext xmlns:c16="http://schemas.microsoft.com/office/drawing/2014/chart" uri="{C3380CC4-5D6E-409C-BE32-E72D297353CC}">
              <c16:uniqueId val="{00000003-E496-4BFB-A2DA-D01390A72E5A}"/>
            </c:ext>
          </c:extLst>
        </c:ser>
        <c:ser>
          <c:idx val="0"/>
          <c:order val="1"/>
          <c:spPr>
            <a:ln w="28575" cap="rnd">
              <a:solidFill>
                <a:srgbClr val="FFC000"/>
              </a:solidFill>
              <a:round/>
            </a:ln>
            <a:effectLst/>
          </c:spPr>
          <c:marker>
            <c:symbol val="none"/>
          </c:marker>
          <c:cat>
            <c:numRef>
              <c:f>calc!$A$263:$A$314</c:f>
              <c:numCache>
                <c:formatCode>General</c:formatCode>
                <c:ptCount val="52"/>
                <c:pt idx="0">
                  <c:v>1970</c:v>
                </c:pt>
                <c:pt idx="1">
                  <c:v>1971</c:v>
                </c:pt>
                <c:pt idx="2">
                  <c:v>1972</c:v>
                </c:pt>
                <c:pt idx="3">
                  <c:v>1973</c:v>
                </c:pt>
                <c:pt idx="4">
                  <c:v>1974</c:v>
                </c:pt>
                <c:pt idx="5">
                  <c:v>1975</c:v>
                </c:pt>
                <c:pt idx="6">
                  <c:v>1976</c:v>
                </c:pt>
                <c:pt idx="7">
                  <c:v>1977</c:v>
                </c:pt>
                <c:pt idx="8">
                  <c:v>1978</c:v>
                </c:pt>
                <c:pt idx="9">
                  <c:v>1979</c:v>
                </c:pt>
                <c:pt idx="10">
                  <c:v>1980</c:v>
                </c:pt>
                <c:pt idx="11">
                  <c:v>1981</c:v>
                </c:pt>
                <c:pt idx="12">
                  <c:v>1982</c:v>
                </c:pt>
                <c:pt idx="13">
                  <c:v>1983</c:v>
                </c:pt>
                <c:pt idx="14">
                  <c:v>1984</c:v>
                </c:pt>
                <c:pt idx="15">
                  <c:v>1985</c:v>
                </c:pt>
                <c:pt idx="16">
                  <c:v>1986</c:v>
                </c:pt>
                <c:pt idx="17">
                  <c:v>1987</c:v>
                </c:pt>
                <c:pt idx="18">
                  <c:v>1988</c:v>
                </c:pt>
                <c:pt idx="19">
                  <c:v>1989</c:v>
                </c:pt>
                <c:pt idx="20">
                  <c:v>1990</c:v>
                </c:pt>
                <c:pt idx="21">
                  <c:v>1991</c:v>
                </c:pt>
                <c:pt idx="22">
                  <c:v>1992</c:v>
                </c:pt>
                <c:pt idx="23">
                  <c:v>1993</c:v>
                </c:pt>
                <c:pt idx="24">
                  <c:v>1994</c:v>
                </c:pt>
                <c:pt idx="25">
                  <c:v>1995</c:v>
                </c:pt>
                <c:pt idx="26">
                  <c:v>1996</c:v>
                </c:pt>
                <c:pt idx="27">
                  <c:v>1997</c:v>
                </c:pt>
                <c:pt idx="28">
                  <c:v>1998</c:v>
                </c:pt>
                <c:pt idx="29">
                  <c:v>1999</c:v>
                </c:pt>
                <c:pt idx="30">
                  <c:v>2000</c:v>
                </c:pt>
                <c:pt idx="31">
                  <c:v>2001</c:v>
                </c:pt>
                <c:pt idx="32">
                  <c:v>2002</c:v>
                </c:pt>
                <c:pt idx="33">
                  <c:v>2003</c:v>
                </c:pt>
                <c:pt idx="34">
                  <c:v>2004</c:v>
                </c:pt>
                <c:pt idx="35">
                  <c:v>2005</c:v>
                </c:pt>
                <c:pt idx="36">
                  <c:v>2006</c:v>
                </c:pt>
                <c:pt idx="37">
                  <c:v>2007</c:v>
                </c:pt>
                <c:pt idx="38">
                  <c:v>2008</c:v>
                </c:pt>
                <c:pt idx="39">
                  <c:v>2009</c:v>
                </c:pt>
                <c:pt idx="40">
                  <c:v>2010</c:v>
                </c:pt>
                <c:pt idx="41">
                  <c:v>2011</c:v>
                </c:pt>
                <c:pt idx="42">
                  <c:v>2012</c:v>
                </c:pt>
                <c:pt idx="43">
                  <c:v>2013</c:v>
                </c:pt>
                <c:pt idx="44">
                  <c:v>2014</c:v>
                </c:pt>
                <c:pt idx="45">
                  <c:v>2015</c:v>
                </c:pt>
                <c:pt idx="46">
                  <c:v>2016</c:v>
                </c:pt>
                <c:pt idx="47">
                  <c:v>2017</c:v>
                </c:pt>
                <c:pt idx="48">
                  <c:v>2018</c:v>
                </c:pt>
                <c:pt idx="49">
                  <c:v>2019</c:v>
                </c:pt>
                <c:pt idx="50">
                  <c:v>2020</c:v>
                </c:pt>
                <c:pt idx="51">
                  <c:v>2021</c:v>
                </c:pt>
              </c:numCache>
            </c:numRef>
          </c:cat>
          <c:val>
            <c:numRef>
              <c:f>calc!$S$263:$S$314</c:f>
              <c:numCache>
                <c:formatCode>#,##0.00</c:formatCode>
                <c:ptCount val="52"/>
                <c:pt idx="0">
                  <c:v>10.077035</c:v>
                </c:pt>
                <c:pt idx="1">
                  <c:v>10.851096</c:v>
                </c:pt>
                <c:pt idx="2">
                  <c:v>16.082227</c:v>
                </c:pt>
                <c:pt idx="3">
                  <c:v>14.824249</c:v>
                </c:pt>
                <c:pt idx="4">
                  <c:v>16.910995</c:v>
                </c:pt>
                <c:pt idx="5">
                  <c:v>13.826319999999999</c:v>
                </c:pt>
                <c:pt idx="6">
                  <c:v>16.228878000000002</c:v>
                </c:pt>
                <c:pt idx="7">
                  <c:v>14.064720000000001</c:v>
                </c:pt>
                <c:pt idx="8">
                  <c:v>15.952819</c:v>
                </c:pt>
                <c:pt idx="9">
                  <c:v>12.537542999999999</c:v>
                </c:pt>
                <c:pt idx="10">
                  <c:v>13.600268</c:v>
                </c:pt>
                <c:pt idx="11">
                  <c:v>17.979671</c:v>
                </c:pt>
                <c:pt idx="12">
                  <c:v>27.701907000000002</c:v>
                </c:pt>
                <c:pt idx="13">
                  <c:v>19.345781000000002</c:v>
                </c:pt>
                <c:pt idx="14">
                  <c:v>21.186776000000002</c:v>
                </c:pt>
                <c:pt idx="15">
                  <c:v>19.474775999999999</c:v>
                </c:pt>
                <c:pt idx="16">
                  <c:v>25.281834</c:v>
                </c:pt>
                <c:pt idx="17">
                  <c:v>20.299890000000001</c:v>
                </c:pt>
                <c:pt idx="18">
                  <c:v>27.464310999999999</c:v>
                </c:pt>
                <c:pt idx="19">
                  <c:v>26.565497999999998</c:v>
                </c:pt>
                <c:pt idx="20">
                  <c:v>30.757480999999999</c:v>
                </c:pt>
                <c:pt idx="21">
                  <c:v>27.444614999999999</c:v>
                </c:pt>
                <c:pt idx="22">
                  <c:v>17.424877000000002</c:v>
                </c:pt>
                <c:pt idx="23">
                  <c:v>13.097086000000001</c:v>
                </c:pt>
                <c:pt idx="24">
                  <c:v>12.8728</c:v>
                </c:pt>
                <c:pt idx="25">
                  <c:v>17.074049000000002</c:v>
                </c:pt>
                <c:pt idx="26">
                  <c:v>18.819507999999999</c:v>
                </c:pt>
                <c:pt idx="27">
                  <c:v>14.569818000000001</c:v>
                </c:pt>
                <c:pt idx="28">
                  <c:v>16.626536000000002</c:v>
                </c:pt>
                <c:pt idx="29">
                  <c:v>12.201642</c:v>
                </c:pt>
                <c:pt idx="30">
                  <c:v>7.6252880000000003</c:v>
                </c:pt>
                <c:pt idx="31">
                  <c:v>11.477112999999999</c:v>
                </c:pt>
                <c:pt idx="32">
                  <c:v>10.31517</c:v>
                </c:pt>
                <c:pt idx="33">
                  <c:v>6.5148829999999993</c:v>
                </c:pt>
                <c:pt idx="34">
                  <c:v>5.6227579999999993</c:v>
                </c:pt>
                <c:pt idx="35">
                  <c:v>14.372990999999999</c:v>
                </c:pt>
                <c:pt idx="36">
                  <c:v>12.250347000000001</c:v>
                </c:pt>
                <c:pt idx="37">
                  <c:v>11.085628</c:v>
                </c:pt>
                <c:pt idx="38">
                  <c:v>11.636136</c:v>
                </c:pt>
                <c:pt idx="39">
                  <c:v>12.090150000000001</c:v>
                </c:pt>
                <c:pt idx="40">
                  <c:v>13.053638000000001</c:v>
                </c:pt>
                <c:pt idx="41">
                  <c:v>11.392700999999999</c:v>
                </c:pt>
                <c:pt idx="42">
                  <c:v>14.293391</c:v>
                </c:pt>
                <c:pt idx="43">
                  <c:v>12.117585</c:v>
                </c:pt>
                <c:pt idx="44">
                  <c:v>15.620957000000001</c:v>
                </c:pt>
                <c:pt idx="45">
                  <c:v>13.656838</c:v>
                </c:pt>
                <c:pt idx="46">
                  <c:v>13.753085</c:v>
                </c:pt>
                <c:pt idx="47">
                  <c:v>15.595511000000002</c:v>
                </c:pt>
                <c:pt idx="48">
                  <c:v>25.732182000000002</c:v>
                </c:pt>
                <c:pt idx="49">
                  <c:v>32.914118999999999</c:v>
                </c:pt>
                <c:pt idx="50">
                  <c:v>20.024923000000001</c:v>
                </c:pt>
                <c:pt idx="51">
                  <c:v>17.479120999999999</c:v>
                </c:pt>
              </c:numCache>
            </c:numRef>
          </c:val>
          <c:smooth val="0"/>
          <c:extLst>
            <c:ext xmlns:c16="http://schemas.microsoft.com/office/drawing/2014/chart" uri="{C3380CC4-5D6E-409C-BE32-E72D297353CC}">
              <c16:uniqueId val="{00000004-E496-4BFB-A2DA-D01390A72E5A}"/>
            </c:ext>
          </c:extLst>
        </c:ser>
        <c:dLbls>
          <c:showLegendKey val="0"/>
          <c:showVal val="0"/>
          <c:showCatName val="0"/>
          <c:showSerName val="0"/>
          <c:showPercent val="0"/>
          <c:showBubbleSize val="0"/>
        </c:dLbls>
        <c:smooth val="0"/>
        <c:axId val="539103648"/>
        <c:axId val="539097744"/>
      </c:lineChart>
      <c:catAx>
        <c:axId val="53910364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s-ES"/>
          </a:p>
        </c:txPr>
        <c:crossAx val="539097744"/>
        <c:crosses val="autoZero"/>
        <c:auto val="1"/>
        <c:lblAlgn val="ctr"/>
        <c:lblOffset val="100"/>
        <c:noMultiLvlLbl val="0"/>
      </c:catAx>
      <c:valAx>
        <c:axId val="539097744"/>
        <c:scaling>
          <c:orientation val="minMax"/>
          <c:min val="-20"/>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539103648"/>
        <c:crosses val="autoZero"/>
        <c:crossBetween val="between"/>
      </c:valAx>
      <c:spPr>
        <a:solidFill>
          <a:schemeClr val="bg1"/>
        </a:solidFill>
        <a:ln>
          <a:noFill/>
        </a:ln>
        <a:effectLst/>
      </c:spPr>
    </c:plotArea>
    <c:plotVisOnly val="1"/>
    <c:dispBlanksAs val="gap"/>
    <c:showDLblsOverMax val="0"/>
  </c:chart>
  <c:spPr>
    <a:solidFill>
      <a:schemeClr val="bg1"/>
    </a:solidFill>
    <a:ln>
      <a:noFill/>
    </a:ln>
    <a:effectLst/>
  </c:spPr>
  <c:txPr>
    <a:bodyPr/>
    <a:lstStyle/>
    <a:p>
      <a:pPr>
        <a:defRPr/>
      </a:pPr>
      <a:endParaRPr lang="es-E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a:t>Stock (in) de IDE como % </a:t>
            </a:r>
            <a:r>
              <a:rPr lang="es-ES" baseline="0"/>
              <a:t> del PIB</a:t>
            </a:r>
            <a:endParaRPr lang="es-E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5.0183874548986956E-2"/>
          <c:y val="0.10483671205956678"/>
          <c:w val="0.9192605785905229"/>
          <c:h val="0.88148265822548966"/>
        </c:manualLayout>
      </c:layout>
      <c:barChart>
        <c:barDir val="col"/>
        <c:grouping val="clustered"/>
        <c:varyColors val="0"/>
        <c:ser>
          <c:idx val="2"/>
          <c:order val="1"/>
          <c:tx>
            <c:strRef>
              <c:f>calc!$AO$99</c:f>
              <c:strCache>
                <c:ptCount val="1"/>
                <c:pt idx="0">
                  <c:v>USA</c:v>
                </c:pt>
              </c:strCache>
            </c:strRef>
          </c:tx>
          <c:spPr>
            <a:solidFill>
              <a:schemeClr val="accent4">
                <a:lumMod val="75000"/>
              </a:schemeClr>
            </a:solidFill>
            <a:ln>
              <a:noFill/>
            </a:ln>
            <a:effectLst/>
          </c:spPr>
          <c:invertIfNegative val="0"/>
          <c:cat>
            <c:numRef>
              <c:f>calc!$A$110:$A$149</c:f>
              <c:numCache>
                <c:formatCode>General</c:formatCode>
                <c:ptCount val="40"/>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pt idx="39">
                  <c:v>2019</c:v>
                </c:pt>
              </c:numCache>
            </c:numRef>
          </c:cat>
          <c:val>
            <c:numRef>
              <c:f>calc!$AO$110:$AO$149</c:f>
              <c:numCache>
                <c:formatCode>#,##0.0</c:formatCode>
                <c:ptCount val="40"/>
                <c:pt idx="0">
                  <c:v>2.8916300000000001</c:v>
                </c:pt>
                <c:pt idx="1">
                  <c:v>3.3728400000000001</c:v>
                </c:pt>
                <c:pt idx="2">
                  <c:v>3.8808699999999998</c:v>
                </c:pt>
                <c:pt idx="3">
                  <c:v>4.1986999999999997</c:v>
                </c:pt>
                <c:pt idx="4">
                  <c:v>4.2488299999999999</c:v>
                </c:pt>
                <c:pt idx="5">
                  <c:v>5.0462999999999996</c:v>
                </c:pt>
                <c:pt idx="6">
                  <c:v>5.9315800000000003</c:v>
                </c:pt>
                <c:pt idx="7">
                  <c:v>6.48027</c:v>
                </c:pt>
                <c:pt idx="8">
                  <c:v>7.4393200000000004</c:v>
                </c:pt>
                <c:pt idx="9">
                  <c:v>9.4305299999999992</c:v>
                </c:pt>
                <c:pt idx="10">
                  <c:v>9.0020799999999994</c:v>
                </c:pt>
                <c:pt idx="11">
                  <c:v>10.808450000000001</c:v>
                </c:pt>
                <c:pt idx="12">
                  <c:v>10.61983</c:v>
                </c:pt>
                <c:pt idx="13">
                  <c:v>11.142659999999999</c:v>
                </c:pt>
                <c:pt idx="14">
                  <c:v>10.342610000000001</c:v>
                </c:pt>
                <c:pt idx="15">
                  <c:v>13.09029</c:v>
                </c:pt>
                <c:pt idx="16">
                  <c:v>15.1386</c:v>
                </c:pt>
                <c:pt idx="17">
                  <c:v>18.98132</c:v>
                </c:pt>
                <c:pt idx="18">
                  <c:v>23.899049999999999</c:v>
                </c:pt>
                <c:pt idx="19">
                  <c:v>28.879159999999999</c:v>
                </c:pt>
                <c:pt idx="20">
                  <c:v>26.982620000000001</c:v>
                </c:pt>
                <c:pt idx="21">
                  <c:v>24.035799999999998</c:v>
                </c:pt>
                <c:pt idx="22">
                  <c:v>18.36505</c:v>
                </c:pt>
                <c:pt idx="23">
                  <c:v>21.2836</c:v>
                </c:pt>
                <c:pt idx="24">
                  <c:v>22.10323</c:v>
                </c:pt>
                <c:pt idx="25">
                  <c:v>21.477530000000002</c:v>
                </c:pt>
                <c:pt idx="26">
                  <c:v>23.687819999999999</c:v>
                </c:pt>
                <c:pt idx="27">
                  <c:v>24.422070000000001</c:v>
                </c:pt>
                <c:pt idx="28">
                  <c:v>16.792950000000001</c:v>
                </c:pt>
                <c:pt idx="29">
                  <c:v>20.593969999999999</c:v>
                </c:pt>
                <c:pt idx="30">
                  <c:v>22.678560000000001</c:v>
                </c:pt>
                <c:pt idx="31">
                  <c:v>22.36618</c:v>
                </c:pt>
                <c:pt idx="32">
                  <c:v>24.025449999999999</c:v>
                </c:pt>
                <c:pt idx="33">
                  <c:v>29.302600000000002</c:v>
                </c:pt>
                <c:pt idx="34">
                  <c:v>30.952809999999999</c:v>
                </c:pt>
                <c:pt idx="35">
                  <c:v>31.27092</c:v>
                </c:pt>
                <c:pt idx="36">
                  <c:v>34.997920000000001</c:v>
                </c:pt>
                <c:pt idx="37">
                  <c:v>39.97316</c:v>
                </c:pt>
                <c:pt idx="38">
                  <c:v>35.936399999999999</c:v>
                </c:pt>
                <c:pt idx="39" formatCode="0.0">
                  <c:v>43.934359999999998</c:v>
                </c:pt>
              </c:numCache>
            </c:numRef>
          </c:val>
          <c:extLst>
            <c:ext xmlns:c16="http://schemas.microsoft.com/office/drawing/2014/chart" uri="{C3380CC4-5D6E-409C-BE32-E72D297353CC}">
              <c16:uniqueId val="{00000000-57AA-404C-9707-EE6C39E88CA1}"/>
            </c:ext>
          </c:extLst>
        </c:ser>
        <c:ser>
          <c:idx val="1"/>
          <c:order val="2"/>
          <c:tx>
            <c:strRef>
              <c:f>calc!$AQ$99</c:f>
              <c:strCache>
                <c:ptCount val="1"/>
                <c:pt idx="0">
                  <c:v>Alemania</c:v>
                </c:pt>
              </c:strCache>
            </c:strRef>
          </c:tx>
          <c:spPr>
            <a:solidFill>
              <a:schemeClr val="tx1"/>
            </a:solidFill>
            <a:ln>
              <a:noFill/>
            </a:ln>
            <a:effectLst/>
          </c:spPr>
          <c:invertIfNegative val="0"/>
          <c:cat>
            <c:numRef>
              <c:f>calc!$A$110:$A$148</c:f>
              <c:numCache>
                <c:formatCode>General</c:formatCode>
                <c:ptCount val="39"/>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numCache>
            </c:numRef>
          </c:cat>
          <c:val>
            <c:numRef>
              <c:f>calc!$AQ$110:$AQ$148</c:f>
              <c:numCache>
                <c:formatCode>0.0</c:formatCode>
                <c:ptCount val="39"/>
                <c:pt idx="0">
                  <c:v>3.8544299999999998</c:v>
                </c:pt>
                <c:pt idx="1">
                  <c:v>4.1409500000000001</c:v>
                </c:pt>
                <c:pt idx="2">
                  <c:v>4.1374899999999997</c:v>
                </c:pt>
                <c:pt idx="3">
                  <c:v>3.86361</c:v>
                </c:pt>
                <c:pt idx="4">
                  <c:v>3.7145999999999999</c:v>
                </c:pt>
                <c:pt idx="5">
                  <c:v>5.0408900000000001</c:v>
                </c:pt>
                <c:pt idx="6">
                  <c:v>4.70967</c:v>
                </c:pt>
                <c:pt idx="7">
                  <c:v>4.9849399999999999</c:v>
                </c:pt>
                <c:pt idx="8">
                  <c:v>4.3910299999999998</c:v>
                </c:pt>
                <c:pt idx="9">
                  <c:v>6.01973</c:v>
                </c:pt>
                <c:pt idx="10">
                  <c:v>12.78764</c:v>
                </c:pt>
                <c:pt idx="11">
                  <c:v>13.48677</c:v>
                </c:pt>
                <c:pt idx="12">
                  <c:v>10.998799999999999</c:v>
                </c:pt>
                <c:pt idx="13">
                  <c:v>10.798870000000001</c:v>
                </c:pt>
                <c:pt idx="14">
                  <c:v>12.02256</c:v>
                </c:pt>
                <c:pt idx="15">
                  <c:v>12.089029999999999</c:v>
                </c:pt>
                <c:pt idx="16">
                  <c:v>12.67764</c:v>
                </c:pt>
                <c:pt idx="17">
                  <c:v>14.20932</c:v>
                </c:pt>
                <c:pt idx="18">
                  <c:v>18.02704</c:v>
                </c:pt>
                <c:pt idx="19">
                  <c:v>10.72193</c:v>
                </c:pt>
                <c:pt idx="20">
                  <c:v>24.235859999999999</c:v>
                </c:pt>
                <c:pt idx="21">
                  <c:v>21.825530000000001</c:v>
                </c:pt>
                <c:pt idx="22">
                  <c:v>26.007339999999999</c:v>
                </c:pt>
                <c:pt idx="23">
                  <c:v>27.512329999999999</c:v>
                </c:pt>
                <c:pt idx="24">
                  <c:v>25.913810000000002</c:v>
                </c:pt>
                <c:pt idx="25">
                  <c:v>22.491859999999999</c:v>
                </c:pt>
                <c:pt idx="26">
                  <c:v>26.712409999999998</c:v>
                </c:pt>
                <c:pt idx="27">
                  <c:v>27.834119999999999</c:v>
                </c:pt>
                <c:pt idx="28">
                  <c:v>24.516580000000001</c:v>
                </c:pt>
                <c:pt idx="29">
                  <c:v>28.358689999999999</c:v>
                </c:pt>
                <c:pt idx="30">
                  <c:v>28.14434</c:v>
                </c:pt>
                <c:pt idx="31">
                  <c:v>26.645769999999999</c:v>
                </c:pt>
                <c:pt idx="32">
                  <c:v>30.53341</c:v>
                </c:pt>
                <c:pt idx="33">
                  <c:v>25.924299999999999</c:v>
                </c:pt>
                <c:pt idx="34">
                  <c:v>22.13138</c:v>
                </c:pt>
                <c:pt idx="35">
                  <c:v>23.261600000000001</c:v>
                </c:pt>
                <c:pt idx="36">
                  <c:v>22.918240000000001</c:v>
                </c:pt>
                <c:pt idx="37">
                  <c:v>26.27251</c:v>
                </c:pt>
                <c:pt idx="38">
                  <c:v>23.65954</c:v>
                </c:pt>
              </c:numCache>
            </c:numRef>
          </c:val>
          <c:extLst>
            <c:ext xmlns:c16="http://schemas.microsoft.com/office/drawing/2014/chart" uri="{C3380CC4-5D6E-409C-BE32-E72D297353CC}">
              <c16:uniqueId val="{00000001-57AA-404C-9707-EE6C39E88CA1}"/>
            </c:ext>
          </c:extLst>
        </c:ser>
        <c:dLbls>
          <c:showLegendKey val="0"/>
          <c:showVal val="0"/>
          <c:showCatName val="0"/>
          <c:showSerName val="0"/>
          <c:showPercent val="0"/>
          <c:showBubbleSize val="0"/>
        </c:dLbls>
        <c:gapWidth val="42"/>
        <c:axId val="456740696"/>
        <c:axId val="456740368"/>
      </c:barChart>
      <c:lineChart>
        <c:grouping val="standard"/>
        <c:varyColors val="0"/>
        <c:ser>
          <c:idx val="0"/>
          <c:order val="0"/>
          <c:tx>
            <c:strRef>
              <c:f>calc!$AN$99</c:f>
              <c:strCache>
                <c:ptCount val="1"/>
                <c:pt idx="0">
                  <c:v>China</c:v>
                </c:pt>
              </c:strCache>
            </c:strRef>
          </c:tx>
          <c:spPr>
            <a:ln w="28575" cap="rnd">
              <a:solidFill>
                <a:srgbClr val="FF0000"/>
              </a:solidFill>
              <a:round/>
            </a:ln>
            <a:effectLst/>
          </c:spPr>
          <c:marker>
            <c:symbol val="none"/>
          </c:marker>
          <c:cat>
            <c:numRef>
              <c:f>calc!$A$110:$A$149</c:f>
              <c:numCache>
                <c:formatCode>General</c:formatCode>
                <c:ptCount val="40"/>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pt idx="39">
                  <c:v>2019</c:v>
                </c:pt>
              </c:numCache>
            </c:numRef>
          </c:cat>
          <c:val>
            <c:numRef>
              <c:f>calc!$AN$110:$AN$149</c:f>
              <c:numCache>
                <c:formatCode>#,##0.0</c:formatCode>
                <c:ptCount val="40"/>
                <c:pt idx="0">
                  <c:v>0.35078999999999999</c:v>
                </c:pt>
                <c:pt idx="1">
                  <c:v>0.46240999999999999</c:v>
                </c:pt>
                <c:pt idx="2">
                  <c:v>0.62304999999999999</c:v>
                </c:pt>
                <c:pt idx="3">
                  <c:v>0.88105</c:v>
                </c:pt>
                <c:pt idx="4">
                  <c:v>1.30816</c:v>
                </c:pt>
                <c:pt idx="5">
                  <c:v>1.9558599999999999</c:v>
                </c:pt>
                <c:pt idx="6">
                  <c:v>2.7631600000000001</c:v>
                </c:pt>
                <c:pt idx="7">
                  <c:v>3.2459799999999999</c:v>
                </c:pt>
                <c:pt idx="8">
                  <c:v>3.38632</c:v>
                </c:pt>
                <c:pt idx="9">
                  <c:v>3.77033</c:v>
                </c:pt>
                <c:pt idx="10">
                  <c:v>5.2439</c:v>
                </c:pt>
                <c:pt idx="11">
                  <c:v>6.0615500000000004</c:v>
                </c:pt>
                <c:pt idx="12">
                  <c:v>7.3132700000000002</c:v>
                </c:pt>
                <c:pt idx="13">
                  <c:v>10.26939</c:v>
                </c:pt>
                <c:pt idx="14">
                  <c:v>13.13983</c:v>
                </c:pt>
                <c:pt idx="15">
                  <c:v>13.764480000000001</c:v>
                </c:pt>
                <c:pt idx="16">
                  <c:v>14.827109999999999</c:v>
                </c:pt>
                <c:pt idx="17">
                  <c:v>16.014430000000001</c:v>
                </c:pt>
                <c:pt idx="18">
                  <c:v>17.020959999999999</c:v>
                </c:pt>
                <c:pt idx="19">
                  <c:v>17.01904</c:v>
                </c:pt>
                <c:pt idx="20">
                  <c:v>15.96161</c:v>
                </c:pt>
                <c:pt idx="21">
                  <c:v>15.166639999999999</c:v>
                </c:pt>
                <c:pt idx="22">
                  <c:v>14.72251</c:v>
                </c:pt>
                <c:pt idx="23">
                  <c:v>13.75497</c:v>
                </c:pt>
                <c:pt idx="24">
                  <c:v>12.55363</c:v>
                </c:pt>
                <c:pt idx="25">
                  <c:v>11.90283</c:v>
                </c:pt>
                <c:pt idx="26">
                  <c:v>10.630319999999999</c:v>
                </c:pt>
                <c:pt idx="27">
                  <c:v>9.2128700000000006</c:v>
                </c:pt>
                <c:pt idx="28">
                  <c:v>8.2293299999999991</c:v>
                </c:pt>
                <c:pt idx="29">
                  <c:v>9.25474</c:v>
                </c:pt>
                <c:pt idx="30">
                  <c:v>9.6412600000000008</c:v>
                </c:pt>
                <c:pt idx="31">
                  <c:v>9.4135299999999997</c:v>
                </c:pt>
                <c:pt idx="32">
                  <c:v>9.75061</c:v>
                </c:pt>
                <c:pt idx="33">
                  <c:v>9.9875000000000007</c:v>
                </c:pt>
                <c:pt idx="34">
                  <c:v>10.38804</c:v>
                </c:pt>
                <c:pt idx="35">
                  <c:v>11.0746</c:v>
                </c:pt>
                <c:pt idx="36">
                  <c:v>12.15338</c:v>
                </c:pt>
                <c:pt idx="37">
                  <c:v>12.269500000000001</c:v>
                </c:pt>
                <c:pt idx="38">
                  <c:v>11.965339999999999</c:v>
                </c:pt>
                <c:pt idx="39">
                  <c:v>12.436669999999999</c:v>
                </c:pt>
              </c:numCache>
            </c:numRef>
          </c:val>
          <c:smooth val="0"/>
          <c:extLst>
            <c:ext xmlns:c16="http://schemas.microsoft.com/office/drawing/2014/chart" uri="{C3380CC4-5D6E-409C-BE32-E72D297353CC}">
              <c16:uniqueId val="{00000002-57AA-404C-9707-EE6C39E88CA1}"/>
            </c:ext>
          </c:extLst>
        </c:ser>
        <c:dLbls>
          <c:showLegendKey val="0"/>
          <c:showVal val="0"/>
          <c:showCatName val="0"/>
          <c:showSerName val="0"/>
          <c:showPercent val="0"/>
          <c:showBubbleSize val="0"/>
        </c:dLbls>
        <c:marker val="1"/>
        <c:smooth val="0"/>
        <c:axId val="456740696"/>
        <c:axId val="456740368"/>
      </c:lineChart>
      <c:catAx>
        <c:axId val="456740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456740368"/>
        <c:crosses val="autoZero"/>
        <c:auto val="1"/>
        <c:lblAlgn val="ctr"/>
        <c:lblOffset val="100"/>
        <c:noMultiLvlLbl val="0"/>
      </c:catAx>
      <c:valAx>
        <c:axId val="456740368"/>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456740696"/>
        <c:crosses val="autoZero"/>
        <c:crossBetween val="between"/>
      </c:valAx>
      <c:spPr>
        <a:noFill/>
        <a:ln>
          <a:noFill/>
        </a:ln>
        <a:effectLst/>
      </c:spPr>
    </c:plotArea>
    <c:legend>
      <c:legendPos val="t"/>
      <c:layout>
        <c:manualLayout>
          <c:xMode val="edge"/>
          <c:yMode val="edge"/>
          <c:x val="0.35773553281386078"/>
          <c:y val="0.16273900573613767"/>
          <c:w val="0.28147295126079208"/>
          <c:h val="4.1211853162317562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s-ES"/>
              <a:t>Stock (out) de IDE como % </a:t>
            </a:r>
            <a:r>
              <a:rPr lang="es-ES" baseline="0"/>
              <a:t> del PIB</a:t>
            </a:r>
            <a:endParaRPr lang="es-ES"/>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5.6744099695349152E-2"/>
          <c:y val="5.4775596675658095E-2"/>
          <c:w val="0.91741331322994502"/>
          <c:h val="0.88148265822548966"/>
        </c:manualLayout>
      </c:layout>
      <c:barChart>
        <c:barDir val="col"/>
        <c:grouping val="clustered"/>
        <c:varyColors val="0"/>
        <c:ser>
          <c:idx val="2"/>
          <c:order val="1"/>
          <c:tx>
            <c:strRef>
              <c:f>calc!$AS$99</c:f>
              <c:strCache>
                <c:ptCount val="1"/>
                <c:pt idx="0">
                  <c:v>USA</c:v>
                </c:pt>
              </c:strCache>
            </c:strRef>
          </c:tx>
          <c:spPr>
            <a:solidFill>
              <a:schemeClr val="accent4">
                <a:lumMod val="75000"/>
              </a:schemeClr>
            </a:solidFill>
            <a:ln>
              <a:noFill/>
            </a:ln>
            <a:effectLst/>
          </c:spPr>
          <c:invertIfNegative val="0"/>
          <c:cat>
            <c:numRef>
              <c:f>calc!$A$110:$A$149</c:f>
              <c:numCache>
                <c:formatCode>General</c:formatCode>
                <c:ptCount val="40"/>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pt idx="39">
                  <c:v>2019</c:v>
                </c:pt>
              </c:numCache>
            </c:numRef>
          </c:cat>
          <c:val>
            <c:numRef>
              <c:f>calc!$AS$110:$AS$149</c:f>
              <c:numCache>
                <c:formatCode>0.0</c:formatCode>
                <c:ptCount val="40"/>
                <c:pt idx="0">
                  <c:v>7.4992700000000001</c:v>
                </c:pt>
                <c:pt idx="1">
                  <c:v>7.08446</c:v>
                </c:pt>
                <c:pt idx="2">
                  <c:v>6.7435999999999998</c:v>
                </c:pt>
                <c:pt idx="3">
                  <c:v>7.5130100000000004</c:v>
                </c:pt>
                <c:pt idx="4">
                  <c:v>6.6692400000000003</c:v>
                </c:pt>
                <c:pt idx="5">
                  <c:v>8.86219</c:v>
                </c:pt>
                <c:pt idx="6">
                  <c:v>11.51857</c:v>
                </c:pt>
                <c:pt idx="7">
                  <c:v>12.09662</c:v>
                </c:pt>
                <c:pt idx="8">
                  <c:v>13.15719</c:v>
                </c:pt>
                <c:pt idx="9">
                  <c:v>14.6812</c:v>
                </c:pt>
                <c:pt idx="10">
                  <c:v>12.207879999999999</c:v>
                </c:pt>
                <c:pt idx="11">
                  <c:v>13.36706</c:v>
                </c:pt>
                <c:pt idx="12">
                  <c:v>12.182700000000001</c:v>
                </c:pt>
                <c:pt idx="13">
                  <c:v>15.39006</c:v>
                </c:pt>
                <c:pt idx="14">
                  <c:v>15.210979999999999</c:v>
                </c:pt>
                <c:pt idx="15">
                  <c:v>17.750789999999999</c:v>
                </c:pt>
                <c:pt idx="16">
                  <c:v>19.809339999999999</c:v>
                </c:pt>
                <c:pt idx="17">
                  <c:v>21.785229999999999</c:v>
                </c:pt>
                <c:pt idx="18">
                  <c:v>25.002030000000001</c:v>
                </c:pt>
                <c:pt idx="19">
                  <c:v>29.306909999999998</c:v>
                </c:pt>
                <c:pt idx="20">
                  <c:v>26.117650000000001</c:v>
                </c:pt>
                <c:pt idx="21">
                  <c:v>21.732379999999999</c:v>
                </c:pt>
                <c:pt idx="22">
                  <c:v>18.372050000000002</c:v>
                </c:pt>
                <c:pt idx="23">
                  <c:v>23.66132</c:v>
                </c:pt>
                <c:pt idx="24">
                  <c:v>27.35303</c:v>
                </c:pt>
                <c:pt idx="25">
                  <c:v>27.727460000000001</c:v>
                </c:pt>
                <c:pt idx="26">
                  <c:v>32.156379999999999</c:v>
                </c:pt>
                <c:pt idx="27">
                  <c:v>36.275709999999997</c:v>
                </c:pt>
                <c:pt idx="28">
                  <c:v>20.953099999999999</c:v>
                </c:pt>
                <c:pt idx="29">
                  <c:v>29.714870000000001</c:v>
                </c:pt>
                <c:pt idx="30">
                  <c:v>31.871759999999998</c:v>
                </c:pt>
                <c:pt idx="31">
                  <c:v>28.85857</c:v>
                </c:pt>
                <c:pt idx="32">
                  <c:v>32.044969999999999</c:v>
                </c:pt>
                <c:pt idx="33">
                  <c:v>37.034759999999999</c:v>
                </c:pt>
                <c:pt idx="34">
                  <c:v>35.849290000000003</c:v>
                </c:pt>
                <c:pt idx="35">
                  <c:v>33.059910000000002</c:v>
                </c:pt>
                <c:pt idx="36">
                  <c:v>34.072000000000003</c:v>
                </c:pt>
                <c:pt idx="37">
                  <c:v>39.894399999999997</c:v>
                </c:pt>
                <c:pt idx="38">
                  <c:v>31.200659999999999</c:v>
                </c:pt>
                <c:pt idx="39">
                  <c:v>35.839260000000003</c:v>
                </c:pt>
              </c:numCache>
            </c:numRef>
          </c:val>
          <c:extLst>
            <c:ext xmlns:c16="http://schemas.microsoft.com/office/drawing/2014/chart" uri="{C3380CC4-5D6E-409C-BE32-E72D297353CC}">
              <c16:uniqueId val="{00000000-4649-4388-880B-A53DEE30C10E}"/>
            </c:ext>
          </c:extLst>
        </c:ser>
        <c:ser>
          <c:idx val="1"/>
          <c:order val="2"/>
          <c:tx>
            <c:strRef>
              <c:f>calc!$AU$99</c:f>
              <c:strCache>
                <c:ptCount val="1"/>
                <c:pt idx="0">
                  <c:v>Alemania</c:v>
                </c:pt>
              </c:strCache>
            </c:strRef>
          </c:tx>
          <c:spPr>
            <a:solidFill>
              <a:schemeClr val="tx1"/>
            </a:solidFill>
            <a:ln>
              <a:noFill/>
            </a:ln>
            <a:effectLst/>
          </c:spPr>
          <c:invertIfNegative val="0"/>
          <c:cat>
            <c:numRef>
              <c:f>calc!$A$110:$A$148</c:f>
              <c:numCache>
                <c:formatCode>General</c:formatCode>
                <c:ptCount val="39"/>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numCache>
            </c:numRef>
          </c:cat>
          <c:val>
            <c:numRef>
              <c:f>calc!$AU$110:$AU$148</c:f>
              <c:numCache>
                <c:formatCode>0.0</c:formatCode>
                <c:ptCount val="39"/>
                <c:pt idx="0">
                  <c:v>4.5380500000000001</c:v>
                </c:pt>
                <c:pt idx="1">
                  <c:v>5.64682</c:v>
                </c:pt>
                <c:pt idx="2">
                  <c:v>5.9188099999999997</c:v>
                </c:pt>
                <c:pt idx="3">
                  <c:v>5.8829000000000002</c:v>
                </c:pt>
                <c:pt idx="4">
                  <c:v>6.3788</c:v>
                </c:pt>
                <c:pt idx="5">
                  <c:v>8.1783999999999999</c:v>
                </c:pt>
                <c:pt idx="6">
                  <c:v>7.4629300000000001</c:v>
                </c:pt>
                <c:pt idx="7">
                  <c:v>7.6371500000000001</c:v>
                </c:pt>
                <c:pt idx="8">
                  <c:v>7.4356999999999998</c:v>
                </c:pt>
                <c:pt idx="9">
                  <c:v>8.6541800000000002</c:v>
                </c:pt>
                <c:pt idx="10">
                  <c:v>17.426480000000002</c:v>
                </c:pt>
                <c:pt idx="11">
                  <c:v>18.846260000000001</c:v>
                </c:pt>
                <c:pt idx="12">
                  <c:v>16.352039999999999</c:v>
                </c:pt>
                <c:pt idx="13">
                  <c:v>17.3126</c:v>
                </c:pt>
                <c:pt idx="14">
                  <c:v>19.502980000000001</c:v>
                </c:pt>
                <c:pt idx="15">
                  <c:v>19.557870000000001</c:v>
                </c:pt>
                <c:pt idx="16">
                  <c:v>22.68816</c:v>
                </c:pt>
                <c:pt idx="17">
                  <c:v>27.629159999999999</c:v>
                </c:pt>
                <c:pt idx="18">
                  <c:v>32.474379999999996</c:v>
                </c:pt>
                <c:pt idx="19">
                  <c:v>18.840450000000001</c:v>
                </c:pt>
                <c:pt idx="20">
                  <c:v>24.90531</c:v>
                </c:pt>
                <c:pt idx="21">
                  <c:v>28.606179999999998</c:v>
                </c:pt>
                <c:pt idx="22">
                  <c:v>30.39199</c:v>
                </c:pt>
                <c:pt idx="23">
                  <c:v>29.527239999999999</c:v>
                </c:pt>
                <c:pt idx="24">
                  <c:v>28.299479999999999</c:v>
                </c:pt>
                <c:pt idx="25">
                  <c:v>27.908380000000001</c:v>
                </c:pt>
                <c:pt idx="26">
                  <c:v>32.9649</c:v>
                </c:pt>
                <c:pt idx="27">
                  <c:v>36.453099999999999</c:v>
                </c:pt>
                <c:pt idx="28">
                  <c:v>31.89629</c:v>
                </c:pt>
                <c:pt idx="29">
                  <c:v>38.940289999999997</c:v>
                </c:pt>
                <c:pt idx="30">
                  <c:v>40.177340000000001</c:v>
                </c:pt>
                <c:pt idx="31">
                  <c:v>38.319249999999997</c:v>
                </c:pt>
                <c:pt idx="32">
                  <c:v>44.5533</c:v>
                </c:pt>
                <c:pt idx="33">
                  <c:v>40.367559999999997</c:v>
                </c:pt>
                <c:pt idx="34">
                  <c:v>36.010860000000001</c:v>
                </c:pt>
                <c:pt idx="35">
                  <c:v>40.742289999999997</c:v>
                </c:pt>
                <c:pt idx="36">
                  <c:v>39.450310000000002</c:v>
                </c:pt>
                <c:pt idx="37">
                  <c:v>45.017490000000002</c:v>
                </c:pt>
                <c:pt idx="38">
                  <c:v>41.814700000000002</c:v>
                </c:pt>
              </c:numCache>
            </c:numRef>
          </c:val>
          <c:extLst>
            <c:ext xmlns:c16="http://schemas.microsoft.com/office/drawing/2014/chart" uri="{C3380CC4-5D6E-409C-BE32-E72D297353CC}">
              <c16:uniqueId val="{00000001-4649-4388-880B-A53DEE30C10E}"/>
            </c:ext>
          </c:extLst>
        </c:ser>
        <c:dLbls>
          <c:showLegendKey val="0"/>
          <c:showVal val="0"/>
          <c:showCatName val="0"/>
          <c:showSerName val="0"/>
          <c:showPercent val="0"/>
          <c:showBubbleSize val="0"/>
        </c:dLbls>
        <c:gapWidth val="48"/>
        <c:axId val="456740696"/>
        <c:axId val="456740368"/>
      </c:barChart>
      <c:lineChart>
        <c:grouping val="standard"/>
        <c:varyColors val="0"/>
        <c:ser>
          <c:idx val="0"/>
          <c:order val="0"/>
          <c:tx>
            <c:strRef>
              <c:f>calc!$AR$99</c:f>
              <c:strCache>
                <c:ptCount val="1"/>
                <c:pt idx="0">
                  <c:v>China</c:v>
                </c:pt>
              </c:strCache>
            </c:strRef>
          </c:tx>
          <c:spPr>
            <a:ln w="28575" cap="rnd">
              <a:solidFill>
                <a:srgbClr val="FF0000"/>
              </a:solidFill>
              <a:round/>
            </a:ln>
            <a:effectLst/>
          </c:spPr>
          <c:marker>
            <c:symbol val="none"/>
          </c:marker>
          <c:cat>
            <c:numRef>
              <c:f>calc!$A$110:$A$149</c:f>
              <c:numCache>
                <c:formatCode>General</c:formatCode>
                <c:ptCount val="40"/>
                <c:pt idx="0">
                  <c:v>1980</c:v>
                </c:pt>
                <c:pt idx="1">
                  <c:v>1981</c:v>
                </c:pt>
                <c:pt idx="2">
                  <c:v>1982</c:v>
                </c:pt>
                <c:pt idx="3">
                  <c:v>1983</c:v>
                </c:pt>
                <c:pt idx="4">
                  <c:v>1984</c:v>
                </c:pt>
                <c:pt idx="5">
                  <c:v>1985</c:v>
                </c:pt>
                <c:pt idx="6">
                  <c:v>1986</c:v>
                </c:pt>
                <c:pt idx="7">
                  <c:v>1987</c:v>
                </c:pt>
                <c:pt idx="8">
                  <c:v>1988</c:v>
                </c:pt>
                <c:pt idx="9">
                  <c:v>1989</c:v>
                </c:pt>
                <c:pt idx="10">
                  <c:v>1990</c:v>
                </c:pt>
                <c:pt idx="11">
                  <c:v>1991</c:v>
                </c:pt>
                <c:pt idx="12">
                  <c:v>1992</c:v>
                </c:pt>
                <c:pt idx="13">
                  <c:v>1993</c:v>
                </c:pt>
                <c:pt idx="14">
                  <c:v>1994</c:v>
                </c:pt>
                <c:pt idx="15">
                  <c:v>1995</c:v>
                </c:pt>
                <c:pt idx="16">
                  <c:v>1996</c:v>
                </c:pt>
                <c:pt idx="17">
                  <c:v>1997</c:v>
                </c:pt>
                <c:pt idx="18">
                  <c:v>1998</c:v>
                </c:pt>
                <c:pt idx="19">
                  <c:v>1999</c:v>
                </c:pt>
                <c:pt idx="20">
                  <c:v>2000</c:v>
                </c:pt>
                <c:pt idx="21">
                  <c:v>2001</c:v>
                </c:pt>
                <c:pt idx="22">
                  <c:v>2002</c:v>
                </c:pt>
                <c:pt idx="23">
                  <c:v>2003</c:v>
                </c:pt>
                <c:pt idx="24">
                  <c:v>2004</c:v>
                </c:pt>
                <c:pt idx="25">
                  <c:v>2005</c:v>
                </c:pt>
                <c:pt idx="26">
                  <c:v>2006</c:v>
                </c:pt>
                <c:pt idx="27">
                  <c:v>2007</c:v>
                </c:pt>
                <c:pt idx="28">
                  <c:v>2008</c:v>
                </c:pt>
                <c:pt idx="29">
                  <c:v>2009</c:v>
                </c:pt>
                <c:pt idx="30">
                  <c:v>2010</c:v>
                </c:pt>
                <c:pt idx="31">
                  <c:v>2011</c:v>
                </c:pt>
                <c:pt idx="32">
                  <c:v>2012</c:v>
                </c:pt>
                <c:pt idx="33">
                  <c:v>2013</c:v>
                </c:pt>
                <c:pt idx="34">
                  <c:v>2014</c:v>
                </c:pt>
                <c:pt idx="35">
                  <c:v>2015</c:v>
                </c:pt>
                <c:pt idx="36">
                  <c:v>2016</c:v>
                </c:pt>
                <c:pt idx="37">
                  <c:v>2017</c:v>
                </c:pt>
                <c:pt idx="38">
                  <c:v>2018</c:v>
                </c:pt>
                <c:pt idx="39">
                  <c:v>2019</c:v>
                </c:pt>
              </c:numCache>
            </c:numRef>
          </c:cat>
          <c:val>
            <c:numRef>
              <c:f>calc!$AR$110:$AR$149</c:f>
              <c:numCache>
                <c:formatCode>0.0</c:formatCode>
                <c:ptCount val="40"/>
                <c:pt idx="0">
                  <c:v>1.359E-2</c:v>
                </c:pt>
                <c:pt idx="1">
                  <c:v>1.359E-2</c:v>
                </c:pt>
                <c:pt idx="2">
                  <c:v>1.55E-2</c:v>
                </c:pt>
                <c:pt idx="3">
                  <c:v>4.4949999999999997E-2</c:v>
                </c:pt>
                <c:pt idx="4">
                  <c:v>8.6379999999999998E-2</c:v>
                </c:pt>
                <c:pt idx="5">
                  <c:v>0.29047000000000001</c:v>
                </c:pt>
                <c:pt idx="6">
                  <c:v>0.44923000000000002</c:v>
                </c:pt>
                <c:pt idx="7">
                  <c:v>0.60992000000000002</c:v>
                </c:pt>
                <c:pt idx="8">
                  <c:v>0.69757000000000002</c:v>
                </c:pt>
                <c:pt idx="9">
                  <c:v>0.79446000000000006</c:v>
                </c:pt>
                <c:pt idx="10">
                  <c:v>1.1290899999999999</c:v>
                </c:pt>
                <c:pt idx="11">
                  <c:v>1.2985800000000001</c:v>
                </c:pt>
                <c:pt idx="12">
                  <c:v>1.89967</c:v>
                </c:pt>
                <c:pt idx="13">
                  <c:v>2.2238199999999999</c:v>
                </c:pt>
                <c:pt idx="14">
                  <c:v>2.7941500000000001</c:v>
                </c:pt>
                <c:pt idx="15">
                  <c:v>2.4191099999999999</c:v>
                </c:pt>
                <c:pt idx="16">
                  <c:v>2.3018299999999998</c:v>
                </c:pt>
                <c:pt idx="17">
                  <c:v>2.3340700000000001</c:v>
                </c:pt>
                <c:pt idx="18">
                  <c:v>2.4370099999999999</c:v>
                </c:pt>
                <c:pt idx="19">
                  <c:v>2.4545300000000001</c:v>
                </c:pt>
                <c:pt idx="20">
                  <c:v>2.2923900000000001</c:v>
                </c:pt>
                <c:pt idx="21">
                  <c:v>2.5872600000000001</c:v>
                </c:pt>
                <c:pt idx="22">
                  <c:v>2.0332400000000002</c:v>
                </c:pt>
                <c:pt idx="23">
                  <c:v>2.0009999999999999</c:v>
                </c:pt>
                <c:pt idx="24">
                  <c:v>2.28999</c:v>
                </c:pt>
                <c:pt idx="25">
                  <c:v>2.5024799999999998</c:v>
                </c:pt>
                <c:pt idx="26">
                  <c:v>3.2930999999999999</c:v>
                </c:pt>
                <c:pt idx="27">
                  <c:v>3.3211200000000001</c:v>
                </c:pt>
                <c:pt idx="28">
                  <c:v>4.0042900000000001</c:v>
                </c:pt>
                <c:pt idx="29">
                  <c:v>4.8171400000000002</c:v>
                </c:pt>
                <c:pt idx="30">
                  <c:v>5.2111099999999997</c:v>
                </c:pt>
                <c:pt idx="31">
                  <c:v>5.6250799999999996</c:v>
                </c:pt>
                <c:pt idx="32">
                  <c:v>6.2345199999999998</c:v>
                </c:pt>
                <c:pt idx="33">
                  <c:v>6.9012099999999998</c:v>
                </c:pt>
                <c:pt idx="34">
                  <c:v>8.4556699999999996</c:v>
                </c:pt>
                <c:pt idx="35">
                  <c:v>9.9664900000000003</c:v>
                </c:pt>
                <c:pt idx="36">
                  <c:v>12.18704</c:v>
                </c:pt>
                <c:pt idx="37">
                  <c:v>14.8971</c:v>
                </c:pt>
                <c:pt idx="38">
                  <c:v>14.56678</c:v>
                </c:pt>
                <c:pt idx="39">
                  <c:v>14.75545</c:v>
                </c:pt>
              </c:numCache>
            </c:numRef>
          </c:val>
          <c:smooth val="0"/>
          <c:extLst>
            <c:ext xmlns:c16="http://schemas.microsoft.com/office/drawing/2014/chart" uri="{C3380CC4-5D6E-409C-BE32-E72D297353CC}">
              <c16:uniqueId val="{00000002-4649-4388-880B-A53DEE30C10E}"/>
            </c:ext>
          </c:extLst>
        </c:ser>
        <c:dLbls>
          <c:showLegendKey val="0"/>
          <c:showVal val="0"/>
          <c:showCatName val="0"/>
          <c:showSerName val="0"/>
          <c:showPercent val="0"/>
          <c:showBubbleSize val="0"/>
        </c:dLbls>
        <c:marker val="1"/>
        <c:smooth val="0"/>
        <c:axId val="456740696"/>
        <c:axId val="456740368"/>
      </c:lineChart>
      <c:catAx>
        <c:axId val="456740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456740368"/>
        <c:crosses val="autoZero"/>
        <c:auto val="1"/>
        <c:lblAlgn val="ctr"/>
        <c:lblOffset val="100"/>
        <c:noMultiLvlLbl val="0"/>
      </c:catAx>
      <c:valAx>
        <c:axId val="456740368"/>
        <c:scaling>
          <c:orientation val="minMax"/>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crossAx val="456740696"/>
        <c:crosses val="autoZero"/>
        <c:crossBetween val="between"/>
      </c:valAx>
      <c:spPr>
        <a:noFill/>
        <a:ln>
          <a:noFill/>
        </a:ln>
        <a:effectLst/>
      </c:spPr>
    </c:plotArea>
    <c:legend>
      <c:legendPos val="t"/>
      <c:layout>
        <c:manualLayout>
          <c:xMode val="edge"/>
          <c:yMode val="edge"/>
          <c:x val="0.35773553281386078"/>
          <c:y val="0.16273900573613767"/>
          <c:w val="0.28123077834015231"/>
          <c:h val="4.0332500263470898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noFill/>
    <a:ln>
      <a:noFill/>
    </a:ln>
    <a:effectLst/>
  </c:spPr>
  <c:txPr>
    <a:bodyPr/>
    <a:lstStyle/>
    <a:p>
      <a:pPr>
        <a:defRPr/>
      </a:pPr>
      <a:endParaRPr lang="es-E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400" b="0" i="0" u="none" strike="noStrike" kern="1200" spc="0" baseline="0">
                <a:solidFill>
                  <a:schemeClr val="tx1">
                    <a:lumMod val="65000"/>
                    <a:lumOff val="35000"/>
                  </a:schemeClr>
                </a:solidFill>
                <a:latin typeface="+mn-lt"/>
                <a:ea typeface="+mn-ea"/>
                <a:cs typeface="+mn-cs"/>
              </a:defRPr>
            </a:pPr>
            <a:r>
              <a:rPr lang="es-ES" sz="2400" dirty="0" smtClean="0"/>
              <a:t>USA y China: Stock </a:t>
            </a:r>
            <a:r>
              <a:rPr lang="es-ES" sz="2400" dirty="0"/>
              <a:t>de IDE en el exterior (% total mundial)</a:t>
            </a:r>
          </a:p>
        </c:rich>
      </c:tx>
      <c:layout/>
      <c:overlay val="0"/>
      <c:spPr>
        <a:noFill/>
        <a:ln>
          <a:noFill/>
        </a:ln>
        <a:effectLst/>
      </c:spPr>
      <c:txPr>
        <a:bodyPr rot="0" spcFirstLastPara="1" vertOverflow="ellipsis" vert="horz" wrap="square" anchor="ctr" anchorCtr="1"/>
        <a:lstStyle/>
        <a:p>
          <a:pPr>
            <a:defRPr sz="24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6.1060408579008733E-2"/>
          <c:y val="7.3398075240594926E-2"/>
          <c:w val="0.92587306954298509"/>
          <c:h val="0.81962642169728783"/>
        </c:manualLayout>
      </c:layout>
      <c:lineChart>
        <c:grouping val="standard"/>
        <c:varyColors val="0"/>
        <c:ser>
          <c:idx val="0"/>
          <c:order val="0"/>
          <c:spPr>
            <a:ln w="28575" cap="rnd">
              <a:solidFill>
                <a:srgbClr val="FF0000"/>
              </a:solidFill>
              <a:round/>
            </a:ln>
            <a:effectLst/>
          </c:spPr>
          <c:marker>
            <c:symbol val="none"/>
          </c:marker>
          <c:dLbls>
            <c:dLbl>
              <c:idx val="12"/>
              <c:layout>
                <c:manualLayout>
                  <c:x val="-8.7922700715367536E-3"/>
                  <c:y val="-7.03703703703705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86F7-44F7-8B83-1FBBEC52CA01}"/>
                </c:ext>
              </c:extLst>
            </c:dLbl>
            <c:spPr>
              <a:solidFill>
                <a:sysClr val="window" lastClr="FFFFFF"/>
              </a:solidFill>
              <a:ln>
                <a:solidFill>
                  <a:sysClr val="windowText" lastClr="000000">
                    <a:lumMod val="25000"/>
                    <a:lumOff val="75000"/>
                  </a:sys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dk1">
                        <a:lumMod val="65000"/>
                        <a:lumOff val="3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numRef>
              <c:f>calc!$A$274:$A$314</c:f>
              <c:numCache>
                <c:formatCode>General</c:formatCode>
                <c:ptCount val="41"/>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numCache>
            </c:numRef>
          </c:cat>
          <c:val>
            <c:numRef>
              <c:f>calc!$G$274:$G$314</c:f>
              <c:numCache>
                <c:formatCode>#,##0.00</c:formatCode>
                <c:ptCount val="41"/>
                <c:pt idx="0">
                  <c:v>6.6119999999999998E-3</c:v>
                </c:pt>
                <c:pt idx="1">
                  <c:v>7.2950000000000003E-3</c:v>
                </c:pt>
                <c:pt idx="2">
                  <c:v>2.0046999999999999E-2</c:v>
                </c:pt>
                <c:pt idx="3">
                  <c:v>3.8538000000000003E-2</c:v>
                </c:pt>
                <c:pt idx="4">
                  <c:v>9.9691000000000002E-2</c:v>
                </c:pt>
                <c:pt idx="5">
                  <c:v>0.11676599999999999</c:v>
                </c:pt>
                <c:pt idx="6">
                  <c:v>0.14519199999999999</c:v>
                </c:pt>
                <c:pt idx="7">
                  <c:v>0.176402</c:v>
                </c:pt>
                <c:pt idx="8">
                  <c:v>0.18787699999999999</c:v>
                </c:pt>
                <c:pt idx="9">
                  <c:v>0.19756899999999999</c:v>
                </c:pt>
                <c:pt idx="10">
                  <c:v>0.21230499999999999</c:v>
                </c:pt>
                <c:pt idx="11">
                  <c:v>0.36879000000000001</c:v>
                </c:pt>
                <c:pt idx="12">
                  <c:v>0.46985199999999999</c:v>
                </c:pt>
                <c:pt idx="13">
                  <c:v>0.47861799999999999</c:v>
                </c:pt>
                <c:pt idx="14">
                  <c:v>0.44494800000000001</c:v>
                </c:pt>
                <c:pt idx="15">
                  <c:v>0.43662299999999998</c:v>
                </c:pt>
                <c:pt idx="16">
                  <c:v>0.42691200000000001</c:v>
                </c:pt>
                <c:pt idx="17">
                  <c:v>0.40144800000000003</c:v>
                </c:pt>
                <c:pt idx="18">
                  <c:v>0.37566699999999997</c:v>
                </c:pt>
                <c:pt idx="19">
                  <c:v>0.37479800000000002</c:v>
                </c:pt>
                <c:pt idx="20">
                  <c:v>0.47610000000000002</c:v>
                </c:pt>
                <c:pt idx="21">
                  <c:v>0.40776099999999998</c:v>
                </c:pt>
                <c:pt idx="22">
                  <c:v>0.35955700000000002</c:v>
                </c:pt>
                <c:pt idx="23">
                  <c:v>0.40878799999999998</c:v>
                </c:pt>
                <c:pt idx="24">
                  <c:v>0.47700999999999999</c:v>
                </c:pt>
                <c:pt idx="25">
                  <c:v>0.59824600000000006</c:v>
                </c:pt>
                <c:pt idx="26">
                  <c:v>0.62707199999999996</c:v>
                </c:pt>
                <c:pt idx="27">
                  <c:v>1.1808810000000001</c:v>
                </c:pt>
                <c:pt idx="28">
                  <c:v>1.3130470000000001</c:v>
                </c:pt>
                <c:pt idx="29">
                  <c:v>1.5495410000000001</c:v>
                </c:pt>
                <c:pt idx="30">
                  <c:v>2.0297749999999999</c:v>
                </c:pt>
                <c:pt idx="31">
                  <c:v>2.329256</c:v>
                </c:pt>
                <c:pt idx="32">
                  <c:v>2.621327</c:v>
                </c:pt>
                <c:pt idx="33">
                  <c:v>3.365119</c:v>
                </c:pt>
                <c:pt idx="34">
                  <c:v>4.149292</c:v>
                </c:pt>
                <c:pt idx="35">
                  <c:v>4.8471729999999997</c:v>
                </c:pt>
                <c:pt idx="36">
                  <c:v>5.4707970000000001</c:v>
                </c:pt>
                <c:pt idx="37">
                  <c:v>6.3143560000000001</c:v>
                </c:pt>
                <c:pt idx="38">
                  <c:v>6.37425</c:v>
                </c:pt>
                <c:pt idx="39">
                  <c:v>6.5257680000000002</c:v>
                </c:pt>
                <c:pt idx="40">
                  <c:v>6.1767789999999998</c:v>
                </c:pt>
              </c:numCache>
            </c:numRef>
          </c:val>
          <c:smooth val="0"/>
          <c:extLst>
            <c:ext xmlns:c16="http://schemas.microsoft.com/office/drawing/2014/chart" uri="{C3380CC4-5D6E-409C-BE32-E72D297353CC}">
              <c16:uniqueId val="{00000001-86F7-44F7-8B83-1FBBEC52CA01}"/>
            </c:ext>
          </c:extLst>
        </c:ser>
        <c:ser>
          <c:idx val="1"/>
          <c:order val="1"/>
          <c:spPr>
            <a:ln w="28575" cap="rnd">
              <a:solidFill>
                <a:srgbClr val="002060"/>
              </a:solidFill>
              <a:round/>
            </a:ln>
            <a:effectLst/>
          </c:spPr>
          <c:marker>
            <c:symbol val="none"/>
          </c:marker>
          <c:dLbls>
            <c:dLbl>
              <c:idx val="5"/>
              <c:layout>
                <c:manualLayout>
                  <c:x val="-4.2090973507875372E-3"/>
                  <c:y val="-2.5838715551346338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2-86F7-44F7-8B83-1FBBEC52CA01}"/>
                </c:ext>
              </c:extLst>
            </c:dLbl>
            <c:dLbl>
              <c:idx val="18"/>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86F7-44F7-8B83-1FBBEC52CA01}"/>
                </c:ext>
              </c:extLst>
            </c:dLbl>
            <c:dLbl>
              <c:idx val="21"/>
              <c:layout>
                <c:manualLayout>
                  <c:x val="-4.2090973507874913E-2"/>
                  <c:y val="5.1677431102692496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86F7-44F7-8B83-1FBBEC52CA01}"/>
                </c:ext>
              </c:extLst>
            </c:dLbl>
            <c:dLbl>
              <c:idx val="27"/>
              <c:layout>
                <c:manualLayout>
                  <c:x val="-6.3136460261812482E-3"/>
                  <c:y val="4.5217752214856043E-2"/>
                </c:manualLayout>
              </c:layout>
              <c:showLegendKey val="0"/>
              <c:showVal val="1"/>
              <c:showCatName val="1"/>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86F7-44F7-8B83-1FBBEC52CA01}"/>
                </c:ext>
              </c:extLst>
            </c:dLbl>
            <c:spPr>
              <a:solidFill>
                <a:sysClr val="window" lastClr="FFFFFF"/>
              </a:solidFill>
              <a:ln>
                <a:solidFill>
                  <a:sysClr val="windowText" lastClr="000000">
                    <a:lumMod val="25000"/>
                    <a:lumOff val="75000"/>
                  </a:sysClr>
                </a:solidFill>
              </a:ln>
              <a:effectLst/>
            </c:spPr>
            <c:txPr>
              <a:bodyPr rot="0" spcFirstLastPara="1" vertOverflow="clip" horzOverflow="clip" vert="horz" wrap="square" lIns="38100" tIns="19050" rIns="38100" bIns="19050" anchor="ctr" anchorCtr="1">
                <a:spAutoFit/>
              </a:bodyPr>
              <a:lstStyle/>
              <a:p>
                <a:pPr>
                  <a:defRPr sz="1200" b="0" i="0" u="none" strike="noStrike" kern="1200" baseline="0">
                    <a:solidFill>
                      <a:schemeClr val="dk1">
                        <a:lumMod val="65000"/>
                        <a:lumOff val="3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numRef>
              <c:f>calc!$A$274:$A$314</c:f>
              <c:numCache>
                <c:formatCode>General</c:formatCode>
                <c:ptCount val="41"/>
                <c:pt idx="0">
                  <c:v>1981</c:v>
                </c:pt>
                <c:pt idx="1">
                  <c:v>1982</c:v>
                </c:pt>
                <c:pt idx="2">
                  <c:v>1983</c:v>
                </c:pt>
                <c:pt idx="3">
                  <c:v>1984</c:v>
                </c:pt>
                <c:pt idx="4">
                  <c:v>1985</c:v>
                </c:pt>
                <c:pt idx="5">
                  <c:v>1986</c:v>
                </c:pt>
                <c:pt idx="6">
                  <c:v>1987</c:v>
                </c:pt>
                <c:pt idx="7">
                  <c:v>1988</c:v>
                </c:pt>
                <c:pt idx="8">
                  <c:v>1989</c:v>
                </c:pt>
                <c:pt idx="9">
                  <c:v>1990</c:v>
                </c:pt>
                <c:pt idx="10">
                  <c:v>1991</c:v>
                </c:pt>
                <c:pt idx="11">
                  <c:v>1992</c:v>
                </c:pt>
                <c:pt idx="12">
                  <c:v>1993</c:v>
                </c:pt>
                <c:pt idx="13">
                  <c:v>1994</c:v>
                </c:pt>
                <c:pt idx="14">
                  <c:v>1995</c:v>
                </c:pt>
                <c:pt idx="15">
                  <c:v>1996</c:v>
                </c:pt>
                <c:pt idx="16">
                  <c:v>1997</c:v>
                </c:pt>
                <c:pt idx="17">
                  <c:v>1998</c:v>
                </c:pt>
                <c:pt idx="18">
                  <c:v>1999</c:v>
                </c:pt>
                <c:pt idx="19">
                  <c:v>2000</c:v>
                </c:pt>
                <c:pt idx="20">
                  <c:v>2001</c:v>
                </c:pt>
                <c:pt idx="21">
                  <c:v>2002</c:v>
                </c:pt>
                <c:pt idx="22">
                  <c:v>2003</c:v>
                </c:pt>
                <c:pt idx="23">
                  <c:v>2004</c:v>
                </c:pt>
                <c:pt idx="24">
                  <c:v>2005</c:v>
                </c:pt>
                <c:pt idx="25">
                  <c:v>2006</c:v>
                </c:pt>
                <c:pt idx="26">
                  <c:v>2007</c:v>
                </c:pt>
                <c:pt idx="27">
                  <c:v>2008</c:v>
                </c:pt>
                <c:pt idx="28">
                  <c:v>2009</c:v>
                </c:pt>
                <c:pt idx="29">
                  <c:v>2010</c:v>
                </c:pt>
                <c:pt idx="30">
                  <c:v>2011</c:v>
                </c:pt>
                <c:pt idx="31">
                  <c:v>2012</c:v>
                </c:pt>
                <c:pt idx="32">
                  <c:v>2013</c:v>
                </c:pt>
                <c:pt idx="33">
                  <c:v>2014</c:v>
                </c:pt>
                <c:pt idx="34">
                  <c:v>2015</c:v>
                </c:pt>
                <c:pt idx="35">
                  <c:v>2016</c:v>
                </c:pt>
                <c:pt idx="36">
                  <c:v>2017</c:v>
                </c:pt>
                <c:pt idx="37">
                  <c:v>2018</c:v>
                </c:pt>
                <c:pt idx="38">
                  <c:v>2019</c:v>
                </c:pt>
                <c:pt idx="39">
                  <c:v>2020</c:v>
                </c:pt>
                <c:pt idx="40">
                  <c:v>2021</c:v>
                </c:pt>
              </c:numCache>
            </c:numRef>
          </c:cat>
          <c:val>
            <c:numRef>
              <c:f>calc!$N$274:$N$314</c:f>
              <c:numCache>
                <c:formatCode>#,##0.00</c:formatCode>
                <c:ptCount val="41"/>
                <c:pt idx="0">
                  <c:v>38.361392000000002</c:v>
                </c:pt>
                <c:pt idx="1">
                  <c:v>37.573624000000002</c:v>
                </c:pt>
                <c:pt idx="2">
                  <c:v>40.143576000000003</c:v>
                </c:pt>
                <c:pt idx="3">
                  <c:v>38.477530000000002</c:v>
                </c:pt>
                <c:pt idx="4">
                  <c:v>42.795166999999999</c:v>
                </c:pt>
                <c:pt idx="5">
                  <c:v>45.847704999999998</c:v>
                </c:pt>
                <c:pt idx="6">
                  <c:v>42.956758999999998</c:v>
                </c:pt>
                <c:pt idx="7">
                  <c:v>42.935524000000001</c:v>
                </c:pt>
                <c:pt idx="8">
                  <c:v>43.144866999999998</c:v>
                </c:pt>
                <c:pt idx="9">
                  <c:v>32.452033999999998</c:v>
                </c:pt>
                <c:pt idx="10">
                  <c:v>32.729157999999998</c:v>
                </c:pt>
                <c:pt idx="11">
                  <c:v>31.439648999999999</c:v>
                </c:pt>
                <c:pt idx="12">
                  <c:v>36.218285000000002</c:v>
                </c:pt>
                <c:pt idx="13">
                  <c:v>33.831743000000003</c:v>
                </c:pt>
                <c:pt idx="14">
                  <c:v>34.152228000000001</c:v>
                </c:pt>
                <c:pt idx="15">
                  <c:v>35.320331000000003</c:v>
                </c:pt>
                <c:pt idx="16">
                  <c:v>35.745474999999999</c:v>
                </c:pt>
                <c:pt idx="17">
                  <c:v>36.491379000000002</c:v>
                </c:pt>
                <c:pt idx="18">
                  <c:v>39.726481999999997</c:v>
                </c:pt>
                <c:pt idx="19">
                  <c:v>36.361854000000001</c:v>
                </c:pt>
                <c:pt idx="20">
                  <c:v>31.804348000000001</c:v>
                </c:pt>
                <c:pt idx="21">
                  <c:v>27.583055999999999</c:v>
                </c:pt>
                <c:pt idx="22">
                  <c:v>29.536708000000001</c:v>
                </c:pt>
                <c:pt idx="23">
                  <c:v>30.700206999999999</c:v>
                </c:pt>
                <c:pt idx="24">
                  <c:v>30.335498000000001</c:v>
                </c:pt>
                <c:pt idx="25">
                  <c:v>29.508583000000002</c:v>
                </c:pt>
                <c:pt idx="26">
                  <c:v>28.053455</c:v>
                </c:pt>
                <c:pt idx="27">
                  <c:v>19.913958000000001</c:v>
                </c:pt>
                <c:pt idx="28">
                  <c:v>23.092679</c:v>
                </c:pt>
                <c:pt idx="29">
                  <c:v>23.494340999999999</c:v>
                </c:pt>
                <c:pt idx="30">
                  <c:v>21.571290999999999</c:v>
                </c:pt>
                <c:pt idx="31">
                  <c:v>22.869864</c:v>
                </c:pt>
                <c:pt idx="32">
                  <c:v>24.821750000000002</c:v>
                </c:pt>
                <c:pt idx="33">
                  <c:v>24.095794999999999</c:v>
                </c:pt>
                <c:pt idx="34">
                  <c:v>22.900535999999999</c:v>
                </c:pt>
                <c:pt idx="35">
                  <c:v>22.837737000000001</c:v>
                </c:pt>
                <c:pt idx="36">
                  <c:v>23.784991000000002</c:v>
                </c:pt>
                <c:pt idx="37">
                  <c:v>20.293448999999999</c:v>
                </c:pt>
                <c:pt idx="38">
                  <c:v>21.970898999999999</c:v>
                </c:pt>
                <c:pt idx="39">
                  <c:v>20.838601000000001</c:v>
                </c:pt>
                <c:pt idx="40">
                  <c:v>23.478231000000001</c:v>
                </c:pt>
              </c:numCache>
            </c:numRef>
          </c:val>
          <c:smooth val="0"/>
          <c:extLst>
            <c:ext xmlns:c16="http://schemas.microsoft.com/office/drawing/2014/chart" uri="{C3380CC4-5D6E-409C-BE32-E72D297353CC}">
              <c16:uniqueId val="{00000006-86F7-44F7-8B83-1FBBEC52CA01}"/>
            </c:ext>
          </c:extLst>
        </c:ser>
        <c:dLbls>
          <c:showLegendKey val="0"/>
          <c:showVal val="0"/>
          <c:showCatName val="0"/>
          <c:showSerName val="0"/>
          <c:showPercent val="0"/>
          <c:showBubbleSize val="0"/>
        </c:dLbls>
        <c:smooth val="0"/>
        <c:axId val="539103648"/>
        <c:axId val="539097744"/>
      </c:lineChart>
      <c:catAx>
        <c:axId val="539103648"/>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539097744"/>
        <c:crosses val="autoZero"/>
        <c:auto val="1"/>
        <c:lblAlgn val="ctr"/>
        <c:lblOffset val="100"/>
        <c:noMultiLvlLbl val="0"/>
      </c:catAx>
      <c:valAx>
        <c:axId val="539097744"/>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53910364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a:pPr>
      <a:endParaRPr lang="es-E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E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3200" b="0" i="0" u="none" strike="noStrike" kern="1200" spc="0" baseline="0">
                <a:solidFill>
                  <a:schemeClr val="tx1">
                    <a:lumMod val="65000"/>
                    <a:lumOff val="35000"/>
                  </a:schemeClr>
                </a:solidFill>
                <a:latin typeface="+mn-lt"/>
                <a:ea typeface="+mn-ea"/>
                <a:cs typeface="+mn-cs"/>
              </a:defRPr>
            </a:pPr>
            <a:r>
              <a:rPr lang="es-ES" sz="3200" dirty="0"/>
              <a:t>Rentabilidad de la </a:t>
            </a:r>
            <a:r>
              <a:rPr lang="es-ES" sz="3200" dirty="0" smtClean="0"/>
              <a:t>IDE</a:t>
            </a:r>
          </a:p>
          <a:p>
            <a:pPr>
              <a:defRPr sz="3200"/>
            </a:pPr>
            <a:r>
              <a:rPr lang="es-ES" sz="2000" dirty="0" smtClean="0"/>
              <a:t>(repatriación +reinversión de beneficios /IDE)</a:t>
            </a:r>
            <a:endParaRPr lang="es-ES" sz="2000" dirty="0"/>
          </a:p>
        </c:rich>
      </c:tx>
      <c:overlay val="0"/>
      <c:spPr>
        <a:noFill/>
        <a:ln>
          <a:noFill/>
        </a:ln>
        <a:effectLst/>
      </c:spPr>
      <c:txPr>
        <a:bodyPr rot="0" spcFirstLastPara="1" vertOverflow="ellipsis" vert="horz" wrap="square" anchor="ctr" anchorCtr="1"/>
        <a:lstStyle/>
        <a:p>
          <a:pPr>
            <a:defRPr sz="3200" b="0" i="0" u="none" strike="noStrike" kern="1200" spc="0" baseline="0">
              <a:solidFill>
                <a:schemeClr val="tx1">
                  <a:lumMod val="65000"/>
                  <a:lumOff val="35000"/>
                </a:schemeClr>
              </a:solidFill>
              <a:latin typeface="+mn-lt"/>
              <a:ea typeface="+mn-ea"/>
              <a:cs typeface="+mn-cs"/>
            </a:defRPr>
          </a:pPr>
          <a:endParaRPr lang="es-ES"/>
        </a:p>
      </c:txPr>
    </c:title>
    <c:autoTitleDeleted val="0"/>
    <c:plotArea>
      <c:layout>
        <c:manualLayout>
          <c:layoutTarget val="inner"/>
          <c:xMode val="edge"/>
          <c:yMode val="edge"/>
          <c:x val="2.9332515529241758E-2"/>
          <c:y val="8.4756206959868713E-2"/>
          <c:w val="0.95400081643707479"/>
          <c:h val="0.81494846047211156"/>
        </c:manualLayout>
      </c:layout>
      <c:lineChart>
        <c:grouping val="standard"/>
        <c:varyColors val="0"/>
        <c:ser>
          <c:idx val="0"/>
          <c:order val="0"/>
          <c:tx>
            <c:strRef>
              <c:f>calc!$A$250</c:f>
              <c:strCache>
                <c:ptCount val="1"/>
                <c:pt idx="0">
                  <c:v>Rentabilidad IDE USA</c:v>
                </c:pt>
              </c:strCache>
            </c:strRef>
          </c:tx>
          <c:spPr>
            <a:ln w="28575" cap="rnd">
              <a:solidFill>
                <a:schemeClr val="accent1"/>
              </a:solidFill>
              <a:round/>
            </a:ln>
            <a:effectLst/>
          </c:spPr>
          <c:marker>
            <c:symbol val="none"/>
          </c:marker>
          <c:dLbls>
            <c:dLbl>
              <c:idx val="23"/>
              <c:layout>
                <c:manualLayout>
                  <c:x val="-0.12169765418932527"/>
                  <c:y val="-0.20833333333333337"/>
                </c:manualLayout>
              </c:layou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5D1-44B4-BCBC-07F47F48DC62}"/>
                </c:ext>
              </c:extLst>
            </c:dLbl>
            <c:dLbl>
              <c:idx val="36"/>
              <c:layout>
                <c:manualLayout>
                  <c:x val="-4.4062943758203979E-2"/>
                  <c:y val="8.3333333333333329E-2"/>
                </c:manualLayout>
              </c:layout>
              <c:showLegendKey val="0"/>
              <c:showVal val="1"/>
              <c:showCatName val="1"/>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5D1-44B4-BCBC-07F47F48DC62}"/>
                </c:ext>
              </c:extLst>
            </c:dLbl>
            <c:spPr>
              <a:solidFill>
                <a:sysClr val="window" lastClr="FFFFFF"/>
              </a:solidFill>
              <a:ln>
                <a:solidFill>
                  <a:sysClr val="windowText" lastClr="000000">
                    <a:lumMod val="25000"/>
                    <a:lumOff val="75000"/>
                  </a:sysClr>
                </a:solidFill>
              </a:ln>
              <a:effectLst/>
            </c:spPr>
            <c:txPr>
              <a:bodyPr rot="0" spcFirstLastPara="1" vertOverflow="clip" horzOverflow="clip" vert="horz" wrap="square" lIns="38100" tIns="19050" rIns="38100" bIns="19050" anchor="ctr" anchorCtr="1">
                <a:spAutoFit/>
              </a:bodyPr>
              <a:lstStyle/>
              <a:p>
                <a:pPr>
                  <a:defRPr sz="900" b="0" i="0" u="none" strike="noStrike" kern="1200" baseline="0">
                    <a:solidFill>
                      <a:schemeClr val="dk1">
                        <a:lumMod val="65000"/>
                        <a:lumOff val="35000"/>
                      </a:schemeClr>
                    </a:solidFill>
                    <a:latin typeface="+mn-lt"/>
                    <a:ea typeface="+mn-ea"/>
                    <a:cs typeface="+mn-cs"/>
                  </a:defRPr>
                </a:pPr>
                <a:endParaRPr lang="es-ES"/>
              </a:p>
            </c:txPr>
            <c:showLegendKey val="0"/>
            <c:showVal val="0"/>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calc!$X$2:$BJ$2</c:f>
              <c:strCache>
                <c:ptCount val="39"/>
                <c:pt idx="0">
                  <c:v>1982</c:v>
                </c:pt>
                <c:pt idx="1">
                  <c:v>1983 </c:v>
                </c:pt>
                <c:pt idx="2">
                  <c:v>1984</c:v>
                </c:pt>
                <c:pt idx="3">
                  <c:v>1985 </c:v>
                </c:pt>
                <c:pt idx="4">
                  <c:v>1986</c:v>
                </c:pt>
                <c:pt idx="5">
                  <c:v>1987 </c:v>
                </c:pt>
                <c:pt idx="6">
                  <c:v>1988</c:v>
                </c:pt>
                <c:pt idx="7">
                  <c:v>1989 </c:v>
                </c:pt>
                <c:pt idx="8">
                  <c:v>1990</c:v>
                </c:pt>
                <c:pt idx="9">
                  <c:v>1991 </c:v>
                </c:pt>
                <c:pt idx="10">
                  <c:v>1992</c:v>
                </c:pt>
                <c:pt idx="11">
                  <c:v>1993 </c:v>
                </c:pt>
                <c:pt idx="12">
                  <c:v>1994</c:v>
                </c:pt>
                <c:pt idx="13">
                  <c:v>1995 </c:v>
                </c:pt>
                <c:pt idx="14">
                  <c:v>1996</c:v>
                </c:pt>
                <c:pt idx="15">
                  <c:v>1997 </c:v>
                </c:pt>
                <c:pt idx="16">
                  <c:v>1998</c:v>
                </c:pt>
                <c:pt idx="17">
                  <c:v>1999 </c:v>
                </c:pt>
                <c:pt idx="18">
                  <c:v>2000</c:v>
                </c:pt>
                <c:pt idx="19">
                  <c:v>2001 </c:v>
                </c:pt>
                <c:pt idx="20">
                  <c:v>2002</c:v>
                </c:pt>
                <c:pt idx="21">
                  <c:v>2003 </c:v>
                </c:pt>
                <c:pt idx="22">
                  <c:v>2004</c:v>
                </c:pt>
                <c:pt idx="23">
                  <c:v>2005 </c:v>
                </c:pt>
                <c:pt idx="24">
                  <c:v>2006</c:v>
                </c:pt>
                <c:pt idx="25">
                  <c:v>2007 </c:v>
                </c:pt>
                <c:pt idx="26">
                  <c:v>2008</c:v>
                </c:pt>
                <c:pt idx="27">
                  <c:v>2009 </c:v>
                </c:pt>
                <c:pt idx="28">
                  <c:v>2010</c:v>
                </c:pt>
                <c:pt idx="29">
                  <c:v>2011 </c:v>
                </c:pt>
                <c:pt idx="30">
                  <c:v>2012</c:v>
                </c:pt>
                <c:pt idx="31">
                  <c:v>2013 </c:v>
                </c:pt>
                <c:pt idx="32">
                  <c:v>2014</c:v>
                </c:pt>
                <c:pt idx="33">
                  <c:v>2015 </c:v>
                </c:pt>
                <c:pt idx="34">
                  <c:v>2016</c:v>
                </c:pt>
                <c:pt idx="35">
                  <c:v>2017 </c:v>
                </c:pt>
                <c:pt idx="36">
                  <c:v>2018</c:v>
                </c:pt>
                <c:pt idx="37">
                  <c:v>2019</c:v>
                </c:pt>
                <c:pt idx="38">
                  <c:v>2020</c:v>
                </c:pt>
              </c:strCache>
            </c:strRef>
          </c:cat>
          <c:val>
            <c:numRef>
              <c:f>calc!$X$250:$BJ$250</c:f>
              <c:numCache>
                <c:formatCode>0%</c:formatCode>
                <c:ptCount val="39"/>
                <c:pt idx="0">
                  <c:v>0.14264122607724594</c:v>
                </c:pt>
                <c:pt idx="1">
                  <c:v>0.19297666745227432</c:v>
                </c:pt>
                <c:pt idx="2">
                  <c:v>0.22170817036768717</c:v>
                </c:pt>
                <c:pt idx="3">
                  <c:v>0.18015345955220688</c:v>
                </c:pt>
                <c:pt idx="4">
                  <c:v>0.15051095862048566</c:v>
                </c:pt>
                <c:pt idx="5">
                  <c:v>0.17925352410552547</c:v>
                </c:pt>
                <c:pt idx="6">
                  <c:v>0.19047811071522183</c:v>
                </c:pt>
                <c:pt idx="7">
                  <c:v>0.17451366097317572</c:v>
                </c:pt>
                <c:pt idx="8">
                  <c:v>0.18452061571909384</c:v>
                </c:pt>
                <c:pt idx="9">
                  <c:v>0.1505074341019656</c:v>
                </c:pt>
                <c:pt idx="10">
                  <c:v>0.13316854657682403</c:v>
                </c:pt>
                <c:pt idx="11">
                  <c:v>0.15842228101856692</c:v>
                </c:pt>
                <c:pt idx="12">
                  <c:v>0.15186174421962723</c:v>
                </c:pt>
                <c:pt idx="13">
                  <c:v>0.19252662675336008</c:v>
                </c:pt>
                <c:pt idx="14">
                  <c:v>0.17709744150805776</c:v>
                </c:pt>
                <c:pt idx="15">
                  <c:v>0.17648247019451038</c:v>
                </c:pt>
                <c:pt idx="16">
                  <c:v>0.12311145264878789</c:v>
                </c:pt>
                <c:pt idx="17">
                  <c:v>0.13409651633277411</c:v>
                </c:pt>
                <c:pt idx="18">
                  <c:v>0.16008393561390832</c:v>
                </c:pt>
                <c:pt idx="19">
                  <c:v>0.11116224033657637</c:v>
                </c:pt>
                <c:pt idx="20">
                  <c:v>0.11796494753016923</c:v>
                </c:pt>
                <c:pt idx="21">
                  <c:v>0.15013508603293491</c:v>
                </c:pt>
                <c:pt idx="22">
                  <c:v>0.17111554559237038</c:v>
                </c:pt>
                <c:pt idx="23">
                  <c:v>0.10737374512414037</c:v>
                </c:pt>
                <c:pt idx="24">
                  <c:v>0.20213961509210954</c:v>
                </c:pt>
                <c:pt idx="25">
                  <c:v>0.18712349447892102</c:v>
                </c:pt>
                <c:pt idx="26">
                  <c:v>0.18724309689147045</c:v>
                </c:pt>
                <c:pt idx="27">
                  <c:v>0.15286898811226865</c:v>
                </c:pt>
                <c:pt idx="28">
                  <c:v>0.18621319058983246</c:v>
                </c:pt>
                <c:pt idx="29">
                  <c:v>0.18225784229533343</c:v>
                </c:pt>
                <c:pt idx="30">
                  <c:v>0.15916249717971481</c:v>
                </c:pt>
                <c:pt idx="31">
                  <c:v>0.16277177194291431</c:v>
                </c:pt>
                <c:pt idx="32">
                  <c:v>0.14625643615423084</c:v>
                </c:pt>
                <c:pt idx="33">
                  <c:v>0.13386736536529761</c:v>
                </c:pt>
                <c:pt idx="34">
                  <c:v>0.12494192413933566</c:v>
                </c:pt>
                <c:pt idx="35">
                  <c:v>0.13829138575427743</c:v>
                </c:pt>
                <c:pt idx="36">
                  <c:v>3.6997974894212818E-2</c:v>
                </c:pt>
                <c:pt idx="37">
                  <c:v>0.10654288569772544</c:v>
                </c:pt>
                <c:pt idx="38">
                  <c:v>0.10048890650831291</c:v>
                </c:pt>
              </c:numCache>
            </c:numRef>
          </c:val>
          <c:smooth val="0"/>
          <c:extLst>
            <c:ext xmlns:c16="http://schemas.microsoft.com/office/drawing/2014/chart" uri="{C3380CC4-5D6E-409C-BE32-E72D297353CC}">
              <c16:uniqueId val="{00000002-85D1-44B4-BCBC-07F47F48DC62}"/>
            </c:ext>
          </c:extLst>
        </c:ser>
        <c:ser>
          <c:idx val="1"/>
          <c:order val="1"/>
          <c:tx>
            <c:strRef>
              <c:f>calc!$A$251</c:f>
              <c:strCache>
                <c:ptCount val="1"/>
                <c:pt idx="0">
                  <c:v>Rentabilidad IDE en USA</c:v>
                </c:pt>
              </c:strCache>
            </c:strRef>
          </c:tx>
          <c:spPr>
            <a:ln w="28575" cap="rnd">
              <a:solidFill>
                <a:schemeClr val="accent2"/>
              </a:solidFill>
              <a:round/>
            </a:ln>
            <a:effectLst/>
          </c:spPr>
          <c:marker>
            <c:symbol val="none"/>
          </c:marker>
          <c:cat>
            <c:strRef>
              <c:f>calc!$X$2:$BJ$2</c:f>
              <c:strCache>
                <c:ptCount val="39"/>
                <c:pt idx="0">
                  <c:v>1982</c:v>
                </c:pt>
                <c:pt idx="1">
                  <c:v>1983 </c:v>
                </c:pt>
                <c:pt idx="2">
                  <c:v>1984</c:v>
                </c:pt>
                <c:pt idx="3">
                  <c:v>1985 </c:v>
                </c:pt>
                <c:pt idx="4">
                  <c:v>1986</c:v>
                </c:pt>
                <c:pt idx="5">
                  <c:v>1987 </c:v>
                </c:pt>
                <c:pt idx="6">
                  <c:v>1988</c:v>
                </c:pt>
                <c:pt idx="7">
                  <c:v>1989 </c:v>
                </c:pt>
                <c:pt idx="8">
                  <c:v>1990</c:v>
                </c:pt>
                <c:pt idx="9">
                  <c:v>1991 </c:v>
                </c:pt>
                <c:pt idx="10">
                  <c:v>1992</c:v>
                </c:pt>
                <c:pt idx="11">
                  <c:v>1993 </c:v>
                </c:pt>
                <c:pt idx="12">
                  <c:v>1994</c:v>
                </c:pt>
                <c:pt idx="13">
                  <c:v>1995 </c:v>
                </c:pt>
                <c:pt idx="14">
                  <c:v>1996</c:v>
                </c:pt>
                <c:pt idx="15">
                  <c:v>1997 </c:v>
                </c:pt>
                <c:pt idx="16">
                  <c:v>1998</c:v>
                </c:pt>
                <c:pt idx="17">
                  <c:v>1999 </c:v>
                </c:pt>
                <c:pt idx="18">
                  <c:v>2000</c:v>
                </c:pt>
                <c:pt idx="19">
                  <c:v>2001 </c:v>
                </c:pt>
                <c:pt idx="20">
                  <c:v>2002</c:v>
                </c:pt>
                <c:pt idx="21">
                  <c:v>2003 </c:v>
                </c:pt>
                <c:pt idx="22">
                  <c:v>2004</c:v>
                </c:pt>
                <c:pt idx="23">
                  <c:v>2005 </c:v>
                </c:pt>
                <c:pt idx="24">
                  <c:v>2006</c:v>
                </c:pt>
                <c:pt idx="25">
                  <c:v>2007 </c:v>
                </c:pt>
                <c:pt idx="26">
                  <c:v>2008</c:v>
                </c:pt>
                <c:pt idx="27">
                  <c:v>2009 </c:v>
                </c:pt>
                <c:pt idx="28">
                  <c:v>2010</c:v>
                </c:pt>
                <c:pt idx="29">
                  <c:v>2011 </c:v>
                </c:pt>
                <c:pt idx="30">
                  <c:v>2012</c:v>
                </c:pt>
                <c:pt idx="31">
                  <c:v>2013 </c:v>
                </c:pt>
                <c:pt idx="32">
                  <c:v>2014</c:v>
                </c:pt>
                <c:pt idx="33">
                  <c:v>2015 </c:v>
                </c:pt>
                <c:pt idx="34">
                  <c:v>2016</c:v>
                </c:pt>
                <c:pt idx="35">
                  <c:v>2017 </c:v>
                </c:pt>
                <c:pt idx="36">
                  <c:v>2018</c:v>
                </c:pt>
                <c:pt idx="37">
                  <c:v>2019</c:v>
                </c:pt>
                <c:pt idx="38">
                  <c:v>2020</c:v>
                </c:pt>
              </c:strCache>
            </c:strRef>
          </c:cat>
          <c:val>
            <c:numRef>
              <c:f>calc!$X$251:$BJ$251</c:f>
              <c:numCache>
                <c:formatCode>0%</c:formatCode>
                <c:ptCount val="39"/>
                <c:pt idx="0">
                  <c:v>6.5208498760797907E-3</c:v>
                </c:pt>
                <c:pt idx="1">
                  <c:v>3.5232487724443859E-2</c:v>
                </c:pt>
                <c:pt idx="2">
                  <c:v>7.6204711300681113E-2</c:v>
                </c:pt>
                <c:pt idx="3">
                  <c:v>4.1372586192887903E-2</c:v>
                </c:pt>
                <c:pt idx="4">
                  <c:v>3.2638580126489243E-2</c:v>
                </c:pt>
                <c:pt idx="5">
                  <c:v>3.5072932564902765E-2</c:v>
                </c:pt>
                <c:pt idx="6">
                  <c:v>4.6820691714799495E-2</c:v>
                </c:pt>
                <c:pt idx="7">
                  <c:v>2.7376912317984489E-4</c:v>
                </c:pt>
                <c:pt idx="8">
                  <c:v>-2.8411464861703019E-2</c:v>
                </c:pt>
                <c:pt idx="9">
                  <c:v>-5.1394867194136121E-2</c:v>
                </c:pt>
                <c:pt idx="10">
                  <c:v>-2.5550006971836143E-2</c:v>
                </c:pt>
                <c:pt idx="11">
                  <c:v>-1.4762137043978323E-3</c:v>
                </c:pt>
                <c:pt idx="12">
                  <c:v>5.1463903284394395E-2</c:v>
                </c:pt>
                <c:pt idx="13">
                  <c:v>7.5348284856960934E-2</c:v>
                </c:pt>
                <c:pt idx="14">
                  <c:v>6.1646664582013004E-2</c:v>
                </c:pt>
                <c:pt idx="15">
                  <c:v>7.7303832852772342E-2</c:v>
                </c:pt>
                <c:pt idx="16">
                  <c:v>3.9352892661783261E-2</c:v>
                </c:pt>
                <c:pt idx="17">
                  <c:v>4.6503914301797795E-2</c:v>
                </c:pt>
                <c:pt idx="18">
                  <c:v>3.2137051891727608E-2</c:v>
                </c:pt>
                <c:pt idx="19">
                  <c:v>-2.7895359106896125E-2</c:v>
                </c:pt>
                <c:pt idx="20">
                  <c:v>1.8057972980100513E-2</c:v>
                </c:pt>
                <c:pt idx="21">
                  <c:v>4.6336654101790546E-2</c:v>
                </c:pt>
                <c:pt idx="22">
                  <c:v>8.3718779516889913E-2</c:v>
                </c:pt>
                <c:pt idx="23">
                  <c:v>8.8238875823760915E-2</c:v>
                </c:pt>
                <c:pt idx="24">
                  <c:v>0.11293679905545506</c:v>
                </c:pt>
                <c:pt idx="25">
                  <c:v>8.2236914722179297E-2</c:v>
                </c:pt>
                <c:pt idx="26">
                  <c:v>7.8729169740777913E-2</c:v>
                </c:pt>
                <c:pt idx="27">
                  <c:v>5.4509485183900169E-2</c:v>
                </c:pt>
                <c:pt idx="28">
                  <c:v>8.7699623340602204E-2</c:v>
                </c:pt>
                <c:pt idx="29">
                  <c:v>9.7931752517001883E-2</c:v>
                </c:pt>
                <c:pt idx="30">
                  <c:v>9.267507200039618E-2</c:v>
                </c:pt>
                <c:pt idx="31">
                  <c:v>8.7990248641316798E-2</c:v>
                </c:pt>
                <c:pt idx="32">
                  <c:v>8.8785540066433688E-2</c:v>
                </c:pt>
                <c:pt idx="33">
                  <c:v>6.5324314504098022E-2</c:v>
                </c:pt>
                <c:pt idx="34">
                  <c:v>5.5968485667952907E-2</c:v>
                </c:pt>
                <c:pt idx="35">
                  <c:v>6.4649721656730719E-2</c:v>
                </c:pt>
                <c:pt idx="36">
                  <c:v>7.4002675608327684E-2</c:v>
                </c:pt>
                <c:pt idx="37">
                  <c:v>7.0255932583282554E-2</c:v>
                </c:pt>
                <c:pt idx="38">
                  <c:v>4.7711723800441461E-2</c:v>
                </c:pt>
              </c:numCache>
            </c:numRef>
          </c:val>
          <c:smooth val="0"/>
          <c:extLst>
            <c:ext xmlns:c16="http://schemas.microsoft.com/office/drawing/2014/chart" uri="{C3380CC4-5D6E-409C-BE32-E72D297353CC}">
              <c16:uniqueId val="{00000003-85D1-44B4-BCBC-07F47F48DC62}"/>
            </c:ext>
          </c:extLst>
        </c:ser>
        <c:dLbls>
          <c:showLegendKey val="0"/>
          <c:showVal val="0"/>
          <c:showCatName val="0"/>
          <c:showSerName val="0"/>
          <c:showPercent val="0"/>
          <c:showBubbleSize val="0"/>
        </c:dLbls>
        <c:smooth val="0"/>
        <c:axId val="531903440"/>
        <c:axId val="531897864"/>
      </c:lineChart>
      <c:catAx>
        <c:axId val="531903440"/>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crossAx val="531897864"/>
        <c:crosses val="autoZero"/>
        <c:auto val="1"/>
        <c:lblAlgn val="ctr"/>
        <c:lblOffset val="100"/>
        <c:noMultiLvlLbl val="0"/>
      </c:catAx>
      <c:valAx>
        <c:axId val="53189786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s-ES"/>
          </a:p>
        </c:txPr>
        <c:crossAx val="531903440"/>
        <c:crosses val="autoZero"/>
        <c:crossBetween val="between"/>
      </c:valAx>
      <c:spPr>
        <a:noFill/>
        <a:ln>
          <a:noFill/>
        </a:ln>
        <a:effectLst/>
      </c:spPr>
    </c:plotArea>
    <c:legend>
      <c:legendPos val="b"/>
      <c:layout>
        <c:manualLayout>
          <c:xMode val="edge"/>
          <c:yMode val="edge"/>
          <c:x val="0.36609000706118822"/>
          <c:y val="0.83784146514108537"/>
          <c:w val="0.3574032445376677"/>
          <c:h val="3.7549776923691505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s-ES"/>
        </a:p>
      </c:txPr>
    </c:legend>
    <c:plotVisOnly val="1"/>
    <c:dispBlanksAs val="gap"/>
    <c:showDLblsOverMax val="0"/>
  </c:chart>
  <c:spPr>
    <a:solidFill>
      <a:schemeClr val="bg1"/>
    </a:solidFill>
    <a:ln>
      <a:noFill/>
    </a:ln>
    <a:effectLst/>
  </c:spPr>
  <c:txPr>
    <a:bodyPr/>
    <a:lstStyle/>
    <a:p>
      <a:pPr>
        <a:defRPr/>
      </a:pPr>
      <a:endParaRPr lang="es-E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C4CA3D3-2988-4C81-B619-5D1803F04B9D}" type="datetimeFigureOut">
              <a:rPr lang="es-ES" smtClean="0"/>
              <a:t>05/10/2024</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F145923-2E80-4872-BA74-F3AC3801B32E}" type="slidenum">
              <a:rPr lang="es-ES" smtClean="0"/>
              <a:t>‹Nº›</a:t>
            </a:fld>
            <a:endParaRPr lang="es-ES"/>
          </a:p>
        </p:txBody>
      </p:sp>
    </p:spTree>
    <p:extLst>
      <p:ext uri="{BB962C8B-B14F-4D97-AF65-F5344CB8AC3E}">
        <p14:creationId xmlns:p14="http://schemas.microsoft.com/office/powerpoint/2010/main" val="1610810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8" Type="http://schemas.openxmlformats.org/officeDocument/2006/relationships/hyperlink" Target="https://en.wikipedia.org/wiki/S2CID_(identifier)" TargetMode="External"/><Relationship Id="rId3" Type="http://schemas.openxmlformats.org/officeDocument/2006/relationships/hyperlink" Target="https://en.wikipedia.org/wiki/Public_Choice_(journal)" TargetMode="External"/><Relationship Id="rId7" Type="http://schemas.openxmlformats.org/officeDocument/2006/relationships/hyperlink" Target="https://www.jstor.org/stable/40661005" TargetMode="External"/><Relationship Id="rId2" Type="http://schemas.openxmlformats.org/officeDocument/2006/relationships/slide" Target="../slides/slide52.xml"/><Relationship Id="rId1" Type="http://schemas.openxmlformats.org/officeDocument/2006/relationships/notesMaster" Target="../notesMasters/notesMaster1.xml"/><Relationship Id="rId6" Type="http://schemas.openxmlformats.org/officeDocument/2006/relationships/hyperlink" Target="https://en.wikipedia.org/wiki/JSTOR_(identifier)" TargetMode="External"/><Relationship Id="rId5" Type="http://schemas.openxmlformats.org/officeDocument/2006/relationships/hyperlink" Target="https://doi.org/10.1007%2Fs11127-009-9491-2" TargetMode="External"/><Relationship Id="rId4" Type="http://schemas.openxmlformats.org/officeDocument/2006/relationships/hyperlink" Target="https://en.wikipedia.org/wiki/Doi_(identifier)" TargetMode="External"/><Relationship Id="rId9" Type="http://schemas.openxmlformats.org/officeDocument/2006/relationships/hyperlink" Target="https://api.semanticscholar.org/CorpusID:45234838" TargetMode="Externa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s://en.wikipedia.org/wiki/Autocratizing" TargetMode="External"/><Relationship Id="rId7" Type="http://schemas.openxmlformats.org/officeDocument/2006/relationships/hyperlink" Target="https://www.v-dem.net/static/website/files/dr/dr_2021.pdf" TargetMode="External"/><Relationship Id="rId2" Type="http://schemas.openxmlformats.org/officeDocument/2006/relationships/slide" Target="../slides/slide53.xml"/><Relationship Id="rId1" Type="http://schemas.openxmlformats.org/officeDocument/2006/relationships/notesMaster" Target="../notesMasters/notesMaster1.xml"/><Relationship Id="rId6" Type="http://schemas.openxmlformats.org/officeDocument/2006/relationships/hyperlink" Target="https://commons.wikimedia.org/wiki/User:PJ_Geest" TargetMode="External"/><Relationship Id="rId5" Type="http://schemas.openxmlformats.org/officeDocument/2006/relationships/hyperlink" Target="https://en.wikipedia.org/wiki/List_of_democracy_indices#cite_note-17" TargetMode="External"/><Relationship Id="rId4" Type="http://schemas.openxmlformats.org/officeDocument/2006/relationships/hyperlink" Target="https://en.wikipedia.org/wiki/Democratizing" TargetMode="External"/></Relationships>
</file>

<file path=ppt/notesSlides/_rels/notesSlide14.xml.rels><?xml version="1.0" encoding="UTF-8" standalone="yes"?>
<Relationships xmlns="http://schemas.openxmlformats.org/package/2006/relationships"><Relationship Id="rId3" Type="http://schemas.openxmlformats.org/officeDocument/2006/relationships/hyperlink" Target="https://en.wikipedia.org/wiki/Freedom_House_(Roxbury,_Massachusetts)" TargetMode="External"/><Relationship Id="rId2" Type="http://schemas.openxmlformats.org/officeDocument/2006/relationships/slide" Target="../slides/slide54.xml"/><Relationship Id="rId1" Type="http://schemas.openxmlformats.org/officeDocument/2006/relationships/notesMaster" Target="../notesMasters/notesMaster1.xml"/><Relationship Id="rId4" Type="http://schemas.openxmlformats.org/officeDocument/2006/relationships/hyperlink" Target="https://en.wikipedia.org/wiki/Freedom_in_the_World" TargetMode="Externa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en.wikipedia.org/wiki/The_Economist_Intelligence_Unit" TargetMode="External"/><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8" Type="http://schemas.openxmlformats.org/officeDocument/2006/relationships/hyperlink" Target="https://www.britannica.com/topic/history-of-Iraq" TargetMode="External"/><Relationship Id="rId13" Type="http://schemas.openxmlformats.org/officeDocument/2006/relationships/hyperlink" Target="https://www.britannica.com/place/Ankara" TargetMode="External"/><Relationship Id="rId3" Type="http://schemas.openxmlformats.org/officeDocument/2006/relationships/hyperlink" Target="https://www.britannica.com/place/Turkey" TargetMode="External"/><Relationship Id="rId7" Type="http://schemas.openxmlformats.org/officeDocument/2006/relationships/hyperlink" Target="https://www.britannica.com/place/Middle-East" TargetMode="External"/><Relationship Id="rId12" Type="http://schemas.openxmlformats.org/officeDocument/2006/relationships/hyperlink" Target="https://www.britannica.com/topic/history-of-United-States" TargetMode="External"/><Relationship Id="rId2" Type="http://schemas.openxmlformats.org/officeDocument/2006/relationships/slide" Target="../slides/slide34.xml"/><Relationship Id="rId1" Type="http://schemas.openxmlformats.org/officeDocument/2006/relationships/notesMaster" Target="../notesMasters/notesMaster1.xml"/><Relationship Id="rId6" Type="http://schemas.openxmlformats.org/officeDocument/2006/relationships/hyperlink" Target="https://www.britannica.com/topic/history-of-United-Kingdom" TargetMode="External"/><Relationship Id="rId11" Type="http://schemas.openxmlformats.org/officeDocument/2006/relationships/hyperlink" Target="https://www.britannica.com/place/United-Kingdom" TargetMode="External"/><Relationship Id="rId5" Type="http://schemas.openxmlformats.org/officeDocument/2006/relationships/hyperlink" Target="https://www.britannica.com/topic/history-of-Pakistan" TargetMode="External"/><Relationship Id="rId10" Type="http://schemas.openxmlformats.org/officeDocument/2006/relationships/hyperlink" Target="https://www.britannica.com/dictionary/urging" TargetMode="External"/><Relationship Id="rId4" Type="http://schemas.openxmlformats.org/officeDocument/2006/relationships/hyperlink" Target="https://www.britannica.com/topic/history-of-Iran" TargetMode="External"/><Relationship Id="rId9" Type="http://schemas.openxmlformats.org/officeDocument/2006/relationships/hyperlink" Target="https://www.britannica.com/place/Baghdad" TargetMode="Externa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ACD8CC89-75B5-4A7F-8FF1-F1F6A0931DC6}" type="slidenum">
              <a:rPr lang="en-GB" altLang="es-ES"/>
              <a:pPr/>
              <a:t>17</a:t>
            </a:fld>
            <a:endParaRPr lang="en-GB" altLang="es-ES"/>
          </a:p>
        </p:txBody>
      </p:sp>
      <p:sp>
        <p:nvSpPr>
          <p:cNvPr id="17409" name="Rectangle 1"/>
          <p:cNvSpPr txBox="1">
            <a:spLocks noGrp="1" noRot="1" noChangeAspect="1" noChangeArrowheads="1"/>
          </p:cNvSpPr>
          <p:nvPr>
            <p:ph type="sldImg"/>
          </p:nvPr>
        </p:nvSpPr>
        <p:spPr bwMode="auto">
          <a:xfrm>
            <a:off x="215900" y="812800"/>
            <a:ext cx="7127875" cy="4010025"/>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7410" name="Rectangle 2"/>
          <p:cNvSpPr txBox="1">
            <a:spLocks noGrp="1" noChangeArrowheads="1"/>
          </p:cNvSpPr>
          <p:nvPr>
            <p:ph type="body" idx="1"/>
          </p:nvPr>
        </p:nvSpPr>
        <p:spPr bwMode="auto">
          <a:xfrm>
            <a:off x="755650" y="5078413"/>
            <a:ext cx="6048375" cy="4811712"/>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altLang="es-ES"/>
          </a:p>
        </p:txBody>
      </p:sp>
    </p:spTree>
    <p:extLst>
      <p:ext uri="{BB962C8B-B14F-4D97-AF65-F5344CB8AC3E}">
        <p14:creationId xmlns:p14="http://schemas.microsoft.com/office/powerpoint/2010/main" val="16204173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b="1" dirty="0" smtClean="0"/>
              <a:t>Southeast Asia Treaty Organization (SEATO)</a:t>
            </a:r>
            <a:r>
              <a:rPr lang="en-US" dirty="0" smtClean="0"/>
              <a:t>, regional-defense organization from 1955 to 1977, created by the Southeast Asia Collective </a:t>
            </a:r>
            <a:r>
              <a:rPr lang="en-US" dirty="0" err="1" smtClean="0"/>
              <a:t>Defence</a:t>
            </a:r>
            <a:r>
              <a:rPr lang="en-US" dirty="0" smtClean="0"/>
              <a:t> Treaty, signed at Manila on September 8, 1954, by representatives of Australia, France, New Zealand, Pakistan, the Philippines, Thailand, the United Kingdom, and the United States. The treaty came into force on February 19, 1955. Pakistan withdrew in 1968, and France suspended financial support in 1975. The organization held its final exercise on February 20, 1976, and formally ended on June 30, 1977. The formation of SEATO was a response to the demand that the Southeast Asian area be protected against communist ...(100 of 231 words)</a:t>
            </a:r>
            <a:endParaRPr lang="es-ES" dirty="0"/>
          </a:p>
        </p:txBody>
      </p:sp>
      <p:sp>
        <p:nvSpPr>
          <p:cNvPr id="4" name="Marcador de número de diapositiva 3"/>
          <p:cNvSpPr>
            <a:spLocks noGrp="1"/>
          </p:cNvSpPr>
          <p:nvPr>
            <p:ph type="sldNum" sz="quarter" idx="10"/>
          </p:nvPr>
        </p:nvSpPr>
        <p:spPr/>
        <p:txBody>
          <a:bodyPr/>
          <a:lstStyle/>
          <a:p>
            <a:fld id="{A9F1348E-6DEA-49F6-9E4D-08AF8D926C2A}" type="slidenum">
              <a:rPr lang="es-ES" smtClean="0"/>
              <a:t>35</a:t>
            </a:fld>
            <a:endParaRPr lang="es-ES"/>
          </a:p>
        </p:txBody>
      </p:sp>
    </p:spTree>
    <p:extLst>
      <p:ext uri="{BB962C8B-B14F-4D97-AF65-F5344CB8AC3E}">
        <p14:creationId xmlns:p14="http://schemas.microsoft.com/office/powerpoint/2010/main" val="363509606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C1885574-2415-453B-872B-737330F7F0D7}" type="slidenum">
              <a:rPr lang="en-GB"/>
              <a:pPr/>
              <a:t>51</a:t>
            </a:fld>
            <a:endParaRPr lang="en-GB"/>
          </a:p>
        </p:txBody>
      </p:sp>
      <p:sp>
        <p:nvSpPr>
          <p:cNvPr id="19457" name="Rectangle 1"/>
          <p:cNvSpPr txBox="1">
            <a:spLocks noGrp="1" noRot="1" noChangeAspect="1" noChangeArrowheads="1"/>
          </p:cNvSpPr>
          <p:nvPr>
            <p:ph type="sldImg"/>
          </p:nvPr>
        </p:nvSpPr>
        <p:spPr bwMode="auto">
          <a:xfrm>
            <a:off x="138113" y="777875"/>
            <a:ext cx="6823075" cy="3838575"/>
          </a:xfrm>
          <a:prstGeom prst="rect">
            <a:avLst/>
          </a:prstGeom>
          <a:solidFill>
            <a:srgbClr val="FFFFFF"/>
          </a:solidFill>
          <a:ln>
            <a:solidFill>
              <a:srgbClr val="000000"/>
            </a:solidFill>
            <a:miter lim="800000"/>
            <a:headEnd/>
            <a:tailEnd/>
          </a:ln>
        </p:spPr>
      </p:sp>
      <p:sp>
        <p:nvSpPr>
          <p:cNvPr id="19458" name="Rectangle 2"/>
          <p:cNvSpPr txBox="1">
            <a:spLocks noGrp="1" noChangeArrowheads="1"/>
          </p:cNvSpPr>
          <p:nvPr>
            <p:ph type="body" idx="1"/>
          </p:nvPr>
        </p:nvSpPr>
        <p:spPr bwMode="auto">
          <a:xfrm>
            <a:off x="709632" y="4861252"/>
            <a:ext cx="5680036" cy="4605955"/>
          </a:xfrm>
          <a:prstGeom prst="rect">
            <a:avLst/>
          </a:prstGeom>
          <a:noFill/>
          <a:ln>
            <a:round/>
            <a:headEnd/>
            <a:tailEnd/>
          </a:ln>
        </p:spPr>
        <p:txBody>
          <a:bodyPr wrap="none" anchor="ctr"/>
          <a:lstStyle/>
          <a:p>
            <a:endParaRPr lang="es-ES_tradnl"/>
          </a:p>
        </p:txBody>
      </p:sp>
    </p:spTree>
    <p:extLst>
      <p:ext uri="{BB962C8B-B14F-4D97-AF65-F5344CB8AC3E}">
        <p14:creationId xmlns:p14="http://schemas.microsoft.com/office/powerpoint/2010/main" val="39743307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s-ES" i="1" dirty="0" err="1" smtClean="0"/>
              <a:t>Cheibub</a:t>
            </a:r>
            <a:r>
              <a:rPr lang="es-ES" i="1" dirty="0" smtClean="0"/>
              <a:t>, José Antonio; Gandhi, Jennifer; </a:t>
            </a:r>
            <a:r>
              <a:rPr lang="es-ES" i="1" dirty="0" err="1" smtClean="0"/>
              <a:t>Vreeland</a:t>
            </a:r>
            <a:r>
              <a:rPr lang="es-ES" i="1" dirty="0" smtClean="0"/>
              <a:t>, James Raymond (</a:t>
            </a:r>
            <a:r>
              <a:rPr lang="es-ES" i="1" dirty="0" err="1" smtClean="0"/>
              <a:t>April</a:t>
            </a:r>
            <a:r>
              <a:rPr lang="es-ES" i="1" dirty="0" smtClean="0"/>
              <a:t> 2010). "</a:t>
            </a:r>
            <a:r>
              <a:rPr lang="es-ES" i="1" dirty="0" err="1" smtClean="0"/>
              <a:t>Democracy</a:t>
            </a:r>
            <a:r>
              <a:rPr lang="es-ES" i="1" dirty="0" smtClean="0"/>
              <a:t> and </a:t>
            </a:r>
            <a:r>
              <a:rPr lang="es-ES" i="1" dirty="0" err="1" smtClean="0"/>
              <a:t>dictatorship</a:t>
            </a:r>
            <a:r>
              <a:rPr lang="es-ES" i="1" dirty="0" smtClean="0"/>
              <a:t> </a:t>
            </a:r>
            <a:r>
              <a:rPr lang="es-ES" i="1" dirty="0" err="1" smtClean="0"/>
              <a:t>revisited</a:t>
            </a:r>
            <a:r>
              <a:rPr lang="es-ES" i="1" dirty="0" smtClean="0"/>
              <a:t>". </a:t>
            </a:r>
            <a:r>
              <a:rPr lang="es-ES" i="1" dirty="0" err="1" smtClean="0">
                <a:hlinkClick r:id="rId3" tooltip="Public Choice (journal)"/>
              </a:rPr>
              <a:t>Public</a:t>
            </a:r>
            <a:r>
              <a:rPr lang="es-ES" i="1" dirty="0" smtClean="0">
                <a:hlinkClick r:id="rId3" tooltip="Public Choice (journal)"/>
              </a:rPr>
              <a:t> </a:t>
            </a:r>
            <a:r>
              <a:rPr lang="es-ES" i="1" dirty="0" err="1" smtClean="0">
                <a:hlinkClick r:id="rId3" tooltip="Public Choice (journal)"/>
              </a:rPr>
              <a:t>Choice</a:t>
            </a:r>
            <a:r>
              <a:rPr lang="es-ES" i="1" dirty="0" smtClean="0"/>
              <a:t>. </a:t>
            </a:r>
            <a:r>
              <a:rPr lang="es-ES" b="1" i="1" dirty="0" smtClean="0"/>
              <a:t>143</a:t>
            </a:r>
            <a:r>
              <a:rPr lang="es-ES" i="1" dirty="0" smtClean="0"/>
              <a:t> (1–2): 67–101. </a:t>
            </a:r>
            <a:r>
              <a:rPr lang="es-ES" i="1" dirty="0" smtClean="0">
                <a:hlinkClick r:id="rId4" tooltip="Doi (identifier)"/>
              </a:rPr>
              <a:t>doi</a:t>
            </a:r>
            <a:r>
              <a:rPr lang="es-ES" i="1" dirty="0" smtClean="0"/>
              <a:t>:</a:t>
            </a:r>
            <a:r>
              <a:rPr lang="es-ES" i="1" dirty="0" smtClean="0">
                <a:hlinkClick r:id="rId5"/>
              </a:rPr>
              <a:t>10.1007/s11127-009-9491-2</a:t>
            </a:r>
            <a:r>
              <a:rPr lang="es-ES" i="1" dirty="0" smtClean="0"/>
              <a:t>. </a:t>
            </a:r>
            <a:r>
              <a:rPr lang="es-ES" i="1" dirty="0" smtClean="0">
                <a:hlinkClick r:id="rId6" tooltip="JSTOR (identifier)"/>
              </a:rPr>
              <a:t>JSTOR</a:t>
            </a:r>
            <a:r>
              <a:rPr lang="es-ES" i="1" dirty="0" smtClean="0"/>
              <a:t> </a:t>
            </a:r>
            <a:r>
              <a:rPr lang="es-ES" i="1" dirty="0" smtClean="0">
                <a:hlinkClick r:id="rId7"/>
              </a:rPr>
              <a:t>40661005</a:t>
            </a:r>
            <a:r>
              <a:rPr lang="es-ES" i="1" dirty="0" smtClean="0"/>
              <a:t>. </a:t>
            </a:r>
            <a:r>
              <a:rPr lang="es-ES" i="1" dirty="0" smtClean="0">
                <a:hlinkClick r:id="rId8" tooltip="S2CID (identifier)"/>
              </a:rPr>
              <a:t>S2CID</a:t>
            </a:r>
            <a:r>
              <a:rPr lang="es-ES" i="1" dirty="0" smtClean="0"/>
              <a:t> </a:t>
            </a:r>
            <a:r>
              <a:rPr lang="es-ES" i="1" dirty="0" smtClean="0">
                <a:hlinkClick r:id="rId9"/>
              </a:rPr>
              <a:t>45234838</a:t>
            </a:r>
            <a:r>
              <a:rPr lang="es-ES" i="1" dirty="0" smtClean="0"/>
              <a:t>.</a:t>
            </a:r>
            <a:endParaRPr lang="es-ES" dirty="0"/>
          </a:p>
        </p:txBody>
      </p:sp>
      <p:sp>
        <p:nvSpPr>
          <p:cNvPr id="4" name="Marcador de número de diapositiva 3"/>
          <p:cNvSpPr>
            <a:spLocks noGrp="1"/>
          </p:cNvSpPr>
          <p:nvPr>
            <p:ph type="sldNum" sz="quarter" idx="10"/>
          </p:nvPr>
        </p:nvSpPr>
        <p:spPr/>
        <p:txBody>
          <a:bodyPr/>
          <a:lstStyle/>
          <a:p>
            <a:fld id="{6F145923-2E80-4872-BA74-F3AC3801B32E}" type="slidenum">
              <a:rPr lang="es-ES" smtClean="0"/>
              <a:t>52</a:t>
            </a:fld>
            <a:endParaRPr lang="es-ES"/>
          </a:p>
        </p:txBody>
      </p:sp>
    </p:spTree>
    <p:extLst>
      <p:ext uri="{BB962C8B-B14F-4D97-AF65-F5344CB8AC3E}">
        <p14:creationId xmlns:p14="http://schemas.microsoft.com/office/powerpoint/2010/main" val="10534021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dirty="0" smtClean="0"/>
              <a:t>Countries </a:t>
            </a:r>
            <a:r>
              <a:rPr lang="en-US" dirty="0" err="1" smtClean="0">
                <a:hlinkClick r:id="rId3" tooltip="Autocratizing"/>
              </a:rPr>
              <a:t>autocratizing</a:t>
            </a:r>
            <a:r>
              <a:rPr lang="en-US" dirty="0" smtClean="0"/>
              <a:t> (red) or </a:t>
            </a:r>
            <a:r>
              <a:rPr lang="en-US" dirty="0" smtClean="0">
                <a:hlinkClick r:id="rId4" tooltip="Democratizing"/>
              </a:rPr>
              <a:t>democratizing</a:t>
            </a:r>
            <a:r>
              <a:rPr lang="en-US" dirty="0" smtClean="0"/>
              <a:t> (blue) substantially and significantly (2010–2020). Countries in grey are substantially unchanged.</a:t>
            </a:r>
            <a:r>
              <a:rPr lang="en-US" baseline="30000" dirty="0" smtClean="0">
                <a:hlinkClick r:id="rId5"/>
              </a:rPr>
              <a:t>[17]</a:t>
            </a:r>
            <a:endParaRPr lang="en-US" dirty="0" smtClean="0"/>
          </a:p>
          <a:p>
            <a:r>
              <a:rPr lang="en-US" dirty="0" smtClean="0">
                <a:hlinkClick r:id="rId6" tooltip="User:PJ Geest"/>
              </a:rPr>
              <a:t>PJ </a:t>
            </a:r>
            <a:r>
              <a:rPr lang="en-US" dirty="0" err="1" smtClean="0">
                <a:hlinkClick r:id="rId6" tooltip="User:PJ Geest"/>
              </a:rPr>
              <a:t>Geest</a:t>
            </a:r>
            <a:r>
              <a:rPr lang="en-US" dirty="0" smtClean="0"/>
              <a:t> - Own work, data from </a:t>
            </a:r>
            <a:r>
              <a:rPr lang="en-US" i="1" dirty="0" smtClean="0"/>
              <a:t>Democracy Report 2021. </a:t>
            </a:r>
            <a:r>
              <a:rPr lang="en-US" i="1" dirty="0" err="1" smtClean="0"/>
              <a:t>Autocratization</a:t>
            </a:r>
            <a:r>
              <a:rPr lang="en-US" i="1" dirty="0" smtClean="0"/>
              <a:t> Turns Viral</a:t>
            </a:r>
            <a:r>
              <a:rPr lang="en-US" dirty="0" smtClean="0"/>
              <a:t>, page 18 (</a:t>
            </a:r>
            <a:r>
              <a:rPr lang="en-US" dirty="0" smtClean="0">
                <a:hlinkClick r:id="rId7"/>
              </a:rPr>
              <a:t>https://www.v-dem.net/static/website/files</a:t>
            </a:r>
            <a:endParaRPr lang="en-US" dirty="0" smtClean="0"/>
          </a:p>
          <a:p>
            <a:endParaRPr lang="es-ES" dirty="0"/>
          </a:p>
        </p:txBody>
      </p:sp>
      <p:sp>
        <p:nvSpPr>
          <p:cNvPr id="4" name="Marcador de número de diapositiva 3"/>
          <p:cNvSpPr>
            <a:spLocks noGrp="1"/>
          </p:cNvSpPr>
          <p:nvPr>
            <p:ph type="sldNum" sz="quarter" idx="10"/>
          </p:nvPr>
        </p:nvSpPr>
        <p:spPr/>
        <p:txBody>
          <a:bodyPr/>
          <a:lstStyle/>
          <a:p>
            <a:fld id="{6F145923-2E80-4872-BA74-F3AC3801B32E}" type="slidenum">
              <a:rPr lang="es-ES" smtClean="0"/>
              <a:t>53</a:t>
            </a:fld>
            <a:endParaRPr lang="es-ES"/>
          </a:p>
        </p:txBody>
      </p:sp>
    </p:spTree>
    <p:extLst>
      <p:ext uri="{BB962C8B-B14F-4D97-AF65-F5344CB8AC3E}">
        <p14:creationId xmlns:p14="http://schemas.microsoft.com/office/powerpoint/2010/main" val="136245625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dirty="0" smtClean="0"/>
              <a:t>Country ratings from </a:t>
            </a:r>
            <a:r>
              <a:rPr lang="en-US" dirty="0" smtClean="0">
                <a:hlinkClick r:id="rId3" tooltip="Freedom House (Roxbury, Massachusetts)"/>
              </a:rPr>
              <a:t>Freedom House's</a:t>
            </a:r>
            <a:r>
              <a:rPr lang="en-US" dirty="0" smtClean="0"/>
              <a:t> </a:t>
            </a:r>
            <a:r>
              <a:rPr lang="en-US" i="1" dirty="0" smtClean="0">
                <a:hlinkClick r:id="rId4" tooltip="Freedom in the World"/>
              </a:rPr>
              <a:t>Freedom in the World 2021</a:t>
            </a:r>
            <a:r>
              <a:rPr lang="en-US" dirty="0" smtClean="0"/>
              <a:t> survey</a:t>
            </a:r>
            <a:endParaRPr lang="es-ES" dirty="0"/>
          </a:p>
        </p:txBody>
      </p:sp>
      <p:sp>
        <p:nvSpPr>
          <p:cNvPr id="4" name="Marcador de número de diapositiva 3"/>
          <p:cNvSpPr>
            <a:spLocks noGrp="1"/>
          </p:cNvSpPr>
          <p:nvPr>
            <p:ph type="sldNum" sz="quarter" idx="10"/>
          </p:nvPr>
        </p:nvSpPr>
        <p:spPr/>
        <p:txBody>
          <a:bodyPr/>
          <a:lstStyle/>
          <a:p>
            <a:fld id="{6F145923-2E80-4872-BA74-F3AC3801B32E}" type="slidenum">
              <a:rPr lang="es-ES" smtClean="0"/>
              <a:t>54</a:t>
            </a:fld>
            <a:endParaRPr lang="es-ES"/>
          </a:p>
        </p:txBody>
      </p:sp>
    </p:spTree>
    <p:extLst>
      <p:ext uri="{BB962C8B-B14F-4D97-AF65-F5344CB8AC3E}">
        <p14:creationId xmlns:p14="http://schemas.microsoft.com/office/powerpoint/2010/main" val="32780459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dirty="0" smtClean="0"/>
              <a:t>Democracy Index map in 2022 according to </a:t>
            </a:r>
            <a:r>
              <a:rPr lang="en-US" dirty="0" smtClean="0">
                <a:hlinkClick r:id="rId3" tooltip="The Economist Intelligence Unit"/>
              </a:rPr>
              <a:t>The Economist Intelligence Unit</a:t>
            </a:r>
            <a:endParaRPr lang="es-ES" dirty="0"/>
          </a:p>
        </p:txBody>
      </p:sp>
      <p:sp>
        <p:nvSpPr>
          <p:cNvPr id="4" name="Marcador de número de diapositiva 3"/>
          <p:cNvSpPr>
            <a:spLocks noGrp="1"/>
          </p:cNvSpPr>
          <p:nvPr>
            <p:ph type="sldNum" sz="quarter" idx="10"/>
          </p:nvPr>
        </p:nvSpPr>
        <p:spPr/>
        <p:txBody>
          <a:bodyPr/>
          <a:lstStyle/>
          <a:p>
            <a:fld id="{6F145923-2E80-4872-BA74-F3AC3801B32E}" type="slidenum">
              <a:rPr lang="es-ES" smtClean="0"/>
              <a:t>55</a:t>
            </a:fld>
            <a:endParaRPr lang="es-ES"/>
          </a:p>
        </p:txBody>
      </p:sp>
    </p:spTree>
    <p:extLst>
      <p:ext uri="{BB962C8B-B14F-4D97-AF65-F5344CB8AC3E}">
        <p14:creationId xmlns:p14="http://schemas.microsoft.com/office/powerpoint/2010/main" val="10077066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s-ES" b="1" i="1" dirty="0" err="1" smtClean="0"/>
              <a:t>Democracy</a:t>
            </a:r>
            <a:r>
              <a:rPr lang="es-ES" b="1" i="1" dirty="0" smtClean="0"/>
              <a:t> </a:t>
            </a:r>
            <a:r>
              <a:rPr lang="es-ES" b="1" i="1" dirty="0" err="1" smtClean="0"/>
              <a:t>Index</a:t>
            </a:r>
            <a:endParaRPr lang="es-ES" b="1" dirty="0" smtClean="0"/>
          </a:p>
          <a:p>
            <a:endParaRPr lang="es-ES" dirty="0"/>
          </a:p>
        </p:txBody>
      </p:sp>
      <p:sp>
        <p:nvSpPr>
          <p:cNvPr id="4" name="Marcador de número de diapositiva 3"/>
          <p:cNvSpPr>
            <a:spLocks noGrp="1"/>
          </p:cNvSpPr>
          <p:nvPr>
            <p:ph type="sldNum" sz="quarter" idx="10"/>
          </p:nvPr>
        </p:nvSpPr>
        <p:spPr/>
        <p:txBody>
          <a:bodyPr/>
          <a:lstStyle/>
          <a:p>
            <a:fld id="{6F145923-2E80-4872-BA74-F3AC3801B32E}" type="slidenum">
              <a:rPr lang="es-ES" smtClean="0"/>
              <a:t>56</a:t>
            </a:fld>
            <a:endParaRPr lang="es-ES"/>
          </a:p>
        </p:txBody>
      </p:sp>
    </p:spTree>
    <p:extLst>
      <p:ext uri="{BB962C8B-B14F-4D97-AF65-F5344CB8AC3E}">
        <p14:creationId xmlns:p14="http://schemas.microsoft.com/office/powerpoint/2010/main" val="1114607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C1885574-2415-453B-872B-737330F7F0D7}" type="slidenum">
              <a:rPr lang="en-GB"/>
              <a:pPr/>
              <a:t>18</a:t>
            </a:fld>
            <a:endParaRPr lang="en-GB"/>
          </a:p>
        </p:txBody>
      </p:sp>
      <p:sp>
        <p:nvSpPr>
          <p:cNvPr id="19457" name="Rectangle 1"/>
          <p:cNvSpPr txBox="1">
            <a:spLocks noGrp="1" noRot="1" noChangeAspect="1" noChangeArrowheads="1"/>
          </p:cNvSpPr>
          <p:nvPr>
            <p:ph type="sldImg"/>
          </p:nvPr>
        </p:nvSpPr>
        <p:spPr bwMode="auto">
          <a:xfrm>
            <a:off x="138113" y="777875"/>
            <a:ext cx="6823075" cy="3838575"/>
          </a:xfrm>
          <a:prstGeom prst="rect">
            <a:avLst/>
          </a:prstGeom>
          <a:solidFill>
            <a:srgbClr val="FFFFFF"/>
          </a:solidFill>
          <a:ln>
            <a:solidFill>
              <a:srgbClr val="000000"/>
            </a:solidFill>
            <a:miter lim="800000"/>
            <a:headEnd/>
            <a:tailEnd/>
          </a:ln>
        </p:spPr>
      </p:sp>
      <p:sp>
        <p:nvSpPr>
          <p:cNvPr id="19458" name="Rectangle 2"/>
          <p:cNvSpPr txBox="1">
            <a:spLocks noGrp="1" noChangeArrowheads="1"/>
          </p:cNvSpPr>
          <p:nvPr>
            <p:ph type="body" idx="1"/>
          </p:nvPr>
        </p:nvSpPr>
        <p:spPr bwMode="auto">
          <a:xfrm>
            <a:off x="709632" y="4861252"/>
            <a:ext cx="5680036" cy="4605955"/>
          </a:xfrm>
          <a:prstGeom prst="rect">
            <a:avLst/>
          </a:prstGeom>
          <a:noFill/>
          <a:ln>
            <a:round/>
            <a:headEnd/>
            <a:tailEnd/>
          </a:ln>
        </p:spPr>
        <p:txBody>
          <a:bodyPr wrap="none" anchor="ctr"/>
          <a:lstStyle/>
          <a:p>
            <a:endParaRPr lang="es-ES_tradnl"/>
          </a:p>
        </p:txBody>
      </p:sp>
    </p:spTree>
    <p:extLst>
      <p:ext uri="{BB962C8B-B14F-4D97-AF65-F5344CB8AC3E}">
        <p14:creationId xmlns:p14="http://schemas.microsoft.com/office/powerpoint/2010/main" val="339457749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1 Marcador de imagen de diapositiva"/>
          <p:cNvSpPr>
            <a:spLocks noGrp="1" noRot="1" noChangeAspect="1" noTextEdit="1"/>
          </p:cNvSpPr>
          <p:nvPr>
            <p:ph type="sldImg"/>
          </p:nvPr>
        </p:nvSpPr>
        <p:spPr>
          <a:ln/>
        </p:spPr>
      </p:sp>
      <p:sp>
        <p:nvSpPr>
          <p:cNvPr id="82947" name="2 Marcador de notas"/>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s-ES" altLang="es-ES" smtClean="0"/>
          </a:p>
        </p:txBody>
      </p:sp>
      <p:sp>
        <p:nvSpPr>
          <p:cNvPr id="82948" name="3 Marcador de número de diapositiva"/>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fld id="{18CC5793-3B99-43D6-B671-BEB1C613A0C2}" type="slidenum">
              <a:rPr lang="en-US" altLang="es-ES" sz="1200" b="0"/>
              <a:pPr eaLnBrk="1" hangingPunct="1"/>
              <a:t>19</a:t>
            </a:fld>
            <a:endParaRPr lang="en-US" altLang="es-ES" sz="1200" b="0"/>
          </a:p>
        </p:txBody>
      </p:sp>
    </p:spTree>
    <p:extLst>
      <p:ext uri="{BB962C8B-B14F-4D97-AF65-F5344CB8AC3E}">
        <p14:creationId xmlns:p14="http://schemas.microsoft.com/office/powerpoint/2010/main" val="16753196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C1885574-2415-453B-872B-737330F7F0D7}" type="slidenum">
              <a:rPr lang="en-GB"/>
              <a:pPr/>
              <a:t>20</a:t>
            </a:fld>
            <a:endParaRPr lang="en-GB"/>
          </a:p>
        </p:txBody>
      </p:sp>
      <p:sp>
        <p:nvSpPr>
          <p:cNvPr id="19457" name="Rectangle 1"/>
          <p:cNvSpPr txBox="1">
            <a:spLocks noGrp="1" noRot="1" noChangeAspect="1" noChangeArrowheads="1"/>
          </p:cNvSpPr>
          <p:nvPr>
            <p:ph type="sldImg"/>
          </p:nvPr>
        </p:nvSpPr>
        <p:spPr bwMode="auto">
          <a:xfrm>
            <a:off x="138113" y="777875"/>
            <a:ext cx="6823075" cy="3838575"/>
          </a:xfrm>
          <a:prstGeom prst="rect">
            <a:avLst/>
          </a:prstGeom>
          <a:solidFill>
            <a:srgbClr val="FFFFFF"/>
          </a:solidFill>
          <a:ln>
            <a:solidFill>
              <a:srgbClr val="000000"/>
            </a:solidFill>
            <a:miter lim="800000"/>
            <a:headEnd/>
            <a:tailEnd/>
          </a:ln>
        </p:spPr>
      </p:sp>
      <p:sp>
        <p:nvSpPr>
          <p:cNvPr id="19458" name="Rectangle 2"/>
          <p:cNvSpPr txBox="1">
            <a:spLocks noGrp="1" noChangeArrowheads="1"/>
          </p:cNvSpPr>
          <p:nvPr>
            <p:ph type="body" idx="1"/>
          </p:nvPr>
        </p:nvSpPr>
        <p:spPr bwMode="auto">
          <a:xfrm>
            <a:off x="709632" y="4861252"/>
            <a:ext cx="5680036" cy="4605955"/>
          </a:xfrm>
          <a:prstGeom prst="rect">
            <a:avLst/>
          </a:prstGeom>
          <a:noFill/>
          <a:ln>
            <a:round/>
            <a:headEnd/>
            <a:tailEnd/>
          </a:ln>
        </p:spPr>
        <p:txBody>
          <a:bodyPr wrap="none" anchor="ctr"/>
          <a:lstStyle/>
          <a:p>
            <a:endParaRPr lang="es-ES_tradnl"/>
          </a:p>
        </p:txBody>
      </p:sp>
    </p:spTree>
    <p:extLst>
      <p:ext uri="{BB962C8B-B14F-4D97-AF65-F5344CB8AC3E}">
        <p14:creationId xmlns:p14="http://schemas.microsoft.com/office/powerpoint/2010/main" val="122451086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C1885574-2415-453B-872B-737330F7F0D7}" type="slidenum">
              <a:rPr lang="en-GB"/>
              <a:pPr/>
              <a:t>21</a:t>
            </a:fld>
            <a:endParaRPr lang="en-GB"/>
          </a:p>
        </p:txBody>
      </p:sp>
      <p:sp>
        <p:nvSpPr>
          <p:cNvPr id="19457" name="Rectangle 1"/>
          <p:cNvSpPr txBox="1">
            <a:spLocks noGrp="1" noRot="1" noChangeAspect="1" noChangeArrowheads="1"/>
          </p:cNvSpPr>
          <p:nvPr>
            <p:ph type="sldImg"/>
          </p:nvPr>
        </p:nvSpPr>
        <p:spPr bwMode="auto">
          <a:xfrm>
            <a:off x="138113" y="777875"/>
            <a:ext cx="6823075" cy="3838575"/>
          </a:xfrm>
          <a:prstGeom prst="rect">
            <a:avLst/>
          </a:prstGeom>
          <a:solidFill>
            <a:srgbClr val="FFFFFF"/>
          </a:solidFill>
          <a:ln>
            <a:solidFill>
              <a:srgbClr val="000000"/>
            </a:solidFill>
            <a:miter lim="800000"/>
            <a:headEnd/>
            <a:tailEnd/>
          </a:ln>
        </p:spPr>
      </p:sp>
      <p:sp>
        <p:nvSpPr>
          <p:cNvPr id="19458" name="Rectangle 2"/>
          <p:cNvSpPr txBox="1">
            <a:spLocks noGrp="1" noChangeArrowheads="1"/>
          </p:cNvSpPr>
          <p:nvPr>
            <p:ph type="body" idx="1"/>
          </p:nvPr>
        </p:nvSpPr>
        <p:spPr bwMode="auto">
          <a:xfrm>
            <a:off x="709632" y="4861252"/>
            <a:ext cx="5680036" cy="4605955"/>
          </a:xfrm>
          <a:prstGeom prst="rect">
            <a:avLst/>
          </a:prstGeom>
          <a:noFill/>
          <a:ln>
            <a:round/>
            <a:headEnd/>
            <a:tailEnd/>
          </a:ln>
        </p:spPr>
        <p:txBody>
          <a:bodyPr wrap="none" anchor="ctr"/>
          <a:lstStyle/>
          <a:p>
            <a:endParaRPr lang="es-ES_tradnl"/>
          </a:p>
        </p:txBody>
      </p:sp>
    </p:spTree>
    <p:extLst>
      <p:ext uri="{BB962C8B-B14F-4D97-AF65-F5344CB8AC3E}">
        <p14:creationId xmlns:p14="http://schemas.microsoft.com/office/powerpoint/2010/main" val="1278938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C1885574-2415-453B-872B-737330F7F0D7}" type="slidenum">
              <a:rPr lang="en-GB"/>
              <a:pPr/>
              <a:t>22</a:t>
            </a:fld>
            <a:endParaRPr lang="en-GB"/>
          </a:p>
        </p:txBody>
      </p:sp>
      <p:sp>
        <p:nvSpPr>
          <p:cNvPr id="19457" name="Rectangle 1"/>
          <p:cNvSpPr txBox="1">
            <a:spLocks noGrp="1" noRot="1" noChangeAspect="1" noChangeArrowheads="1"/>
          </p:cNvSpPr>
          <p:nvPr>
            <p:ph type="sldImg"/>
          </p:nvPr>
        </p:nvSpPr>
        <p:spPr bwMode="auto">
          <a:xfrm>
            <a:off x="138113" y="777875"/>
            <a:ext cx="6823075" cy="3838575"/>
          </a:xfrm>
          <a:prstGeom prst="rect">
            <a:avLst/>
          </a:prstGeom>
          <a:solidFill>
            <a:srgbClr val="FFFFFF"/>
          </a:solidFill>
          <a:ln>
            <a:solidFill>
              <a:srgbClr val="000000"/>
            </a:solidFill>
            <a:miter lim="800000"/>
            <a:headEnd/>
            <a:tailEnd/>
          </a:ln>
        </p:spPr>
      </p:sp>
      <p:sp>
        <p:nvSpPr>
          <p:cNvPr id="19458" name="Rectangle 2"/>
          <p:cNvSpPr txBox="1">
            <a:spLocks noGrp="1" noChangeArrowheads="1"/>
          </p:cNvSpPr>
          <p:nvPr>
            <p:ph type="body" idx="1"/>
          </p:nvPr>
        </p:nvSpPr>
        <p:spPr bwMode="auto">
          <a:xfrm>
            <a:off x="709632" y="4861252"/>
            <a:ext cx="5680036" cy="4605955"/>
          </a:xfrm>
          <a:prstGeom prst="rect">
            <a:avLst/>
          </a:prstGeom>
          <a:noFill/>
          <a:ln>
            <a:round/>
            <a:headEnd/>
            <a:tailEnd/>
          </a:ln>
        </p:spPr>
        <p:txBody>
          <a:bodyPr wrap="none" anchor="ctr"/>
          <a:lstStyle/>
          <a:p>
            <a:endParaRPr lang="es-ES_tradnl"/>
          </a:p>
        </p:txBody>
      </p:sp>
    </p:spTree>
    <p:extLst>
      <p:ext uri="{BB962C8B-B14F-4D97-AF65-F5344CB8AC3E}">
        <p14:creationId xmlns:p14="http://schemas.microsoft.com/office/powerpoint/2010/main" val="42107589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p:spPr>
        <p:txBody>
          <a:bodyPr/>
          <a:lstStyle/>
          <a:p>
            <a:fld id="{07B76BD0-956D-4D67-9A09-DD5AE20E7256}" type="slidenum">
              <a:rPr lang="fr-FR"/>
              <a:pPr/>
              <a:t>26</a:t>
            </a:fld>
            <a:endParaRPr lang="fr-FR"/>
          </a:p>
        </p:txBody>
      </p:sp>
      <p:sp>
        <p:nvSpPr>
          <p:cNvPr id="99331" name="Rectangle 2"/>
          <p:cNvSpPr>
            <a:spLocks noGrp="1" noRot="1" noChangeAspect="1" noChangeArrowheads="1" noTextEdit="1"/>
          </p:cNvSpPr>
          <p:nvPr>
            <p:ph type="sldImg"/>
          </p:nvPr>
        </p:nvSpPr>
        <p:spPr>
          <a:xfrm>
            <a:off x="139700" y="768350"/>
            <a:ext cx="6819900" cy="3836988"/>
          </a:xfrm>
          <a:ln/>
        </p:spPr>
      </p:sp>
      <p:sp>
        <p:nvSpPr>
          <p:cNvPr id="99332" name="Rectangle 3"/>
          <p:cNvSpPr>
            <a:spLocks noGrp="1" noChangeArrowheads="1"/>
          </p:cNvSpPr>
          <p:nvPr>
            <p:ph type="body" idx="1"/>
          </p:nvPr>
        </p:nvSpPr>
        <p:spPr>
          <a:noFill/>
          <a:ln/>
        </p:spPr>
        <p:txBody>
          <a:bodyPr/>
          <a:lstStyle/>
          <a:p>
            <a:pPr eaLnBrk="1" hangingPunct="1"/>
            <a:r>
              <a:rPr lang="es-ES" smtClean="0"/>
              <a:t>El funcionamiento del patrón de cambios-oro (patrón libra-oro) se basa en la capacidad de Inglaterra de controlar los flujos internacionales de oro, y las reservas mundiales de oro. Para ello, hay tres relaciones principales: la que se establece con Francia (por medio de la Casa Rotschild); la relación con las colonias India y Sudáfrica, y la relación con Alemania y Europa del Este.</a:t>
            </a:r>
          </a:p>
          <a:p>
            <a:pPr eaLnBrk="1" hangingPunct="1"/>
            <a:endParaRPr lang="es-ES" smtClean="0"/>
          </a:p>
        </p:txBody>
      </p:sp>
      <p:sp>
        <p:nvSpPr>
          <p:cNvPr id="5" name="4 Marcador de fecha"/>
          <p:cNvSpPr>
            <a:spLocks noGrp="1"/>
          </p:cNvSpPr>
          <p:nvPr>
            <p:ph type="dt" idx="10"/>
          </p:nvPr>
        </p:nvSpPr>
        <p:spPr/>
        <p:txBody>
          <a:bodyPr/>
          <a:lstStyle/>
          <a:p>
            <a:r>
              <a:rPr lang="es-ES" smtClean="0"/>
              <a:t>2013</a:t>
            </a:r>
            <a:endParaRPr lang="en-GB"/>
          </a:p>
        </p:txBody>
      </p:sp>
    </p:spTree>
    <p:extLst>
      <p:ext uri="{BB962C8B-B14F-4D97-AF65-F5344CB8AC3E}">
        <p14:creationId xmlns:p14="http://schemas.microsoft.com/office/powerpoint/2010/main" val="7971320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p:spPr>
        <p:txBody>
          <a:bodyPr/>
          <a:lstStyle/>
          <a:p>
            <a:fld id="{5B08BD04-A03C-4D31-9FD6-A582242CEEE0}" type="slidenum">
              <a:rPr lang="fr-FR"/>
              <a:pPr/>
              <a:t>27</a:t>
            </a:fld>
            <a:endParaRPr lang="fr-FR"/>
          </a:p>
        </p:txBody>
      </p:sp>
      <p:sp>
        <p:nvSpPr>
          <p:cNvPr id="157699" name="Rectangle 2"/>
          <p:cNvSpPr>
            <a:spLocks noGrp="1" noRot="1" noChangeAspect="1" noChangeArrowheads="1" noTextEdit="1"/>
          </p:cNvSpPr>
          <p:nvPr>
            <p:ph type="sldImg"/>
          </p:nvPr>
        </p:nvSpPr>
        <p:spPr>
          <a:xfrm>
            <a:off x="139700" y="768350"/>
            <a:ext cx="6819900" cy="3836988"/>
          </a:xfrm>
          <a:ln/>
        </p:spPr>
      </p:sp>
      <p:sp>
        <p:nvSpPr>
          <p:cNvPr id="157700" name="Rectangle 3"/>
          <p:cNvSpPr>
            <a:spLocks noGrp="1" noChangeArrowheads="1"/>
          </p:cNvSpPr>
          <p:nvPr>
            <p:ph type="body" idx="1"/>
          </p:nvPr>
        </p:nvSpPr>
        <p:spPr>
          <a:noFill/>
          <a:ln/>
        </p:spPr>
        <p:txBody>
          <a:bodyPr/>
          <a:lstStyle/>
          <a:p>
            <a:pPr eaLnBrk="1" hangingPunct="1"/>
            <a:endParaRPr lang="es-ES" smtClean="0"/>
          </a:p>
        </p:txBody>
      </p:sp>
      <p:sp>
        <p:nvSpPr>
          <p:cNvPr id="5" name="4 Marcador de fecha"/>
          <p:cNvSpPr>
            <a:spLocks noGrp="1"/>
          </p:cNvSpPr>
          <p:nvPr>
            <p:ph type="dt" idx="10"/>
          </p:nvPr>
        </p:nvSpPr>
        <p:spPr/>
        <p:txBody>
          <a:bodyPr/>
          <a:lstStyle/>
          <a:p>
            <a:r>
              <a:rPr lang="es-ES" smtClean="0"/>
              <a:t>2013</a:t>
            </a:r>
            <a:endParaRPr lang="en-GB"/>
          </a:p>
        </p:txBody>
      </p:sp>
    </p:spTree>
    <p:extLst>
      <p:ext uri="{BB962C8B-B14F-4D97-AF65-F5344CB8AC3E}">
        <p14:creationId xmlns:p14="http://schemas.microsoft.com/office/powerpoint/2010/main" val="42568264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r>
              <a:rPr lang="en-US" b="1" dirty="0" smtClean="0"/>
              <a:t>Central Treaty Organization (CENTO)</a:t>
            </a:r>
            <a:r>
              <a:rPr lang="en-US" dirty="0" smtClean="0"/>
              <a:t>, formerly </a:t>
            </a:r>
            <a:r>
              <a:rPr lang="en-US" b="1" dirty="0" smtClean="0"/>
              <a:t>Middle East Treaty Organization</a:t>
            </a:r>
            <a:r>
              <a:rPr lang="en-US" dirty="0" smtClean="0"/>
              <a:t>, or </a:t>
            </a:r>
            <a:r>
              <a:rPr lang="en-US" b="1" dirty="0" smtClean="0"/>
              <a:t>Baghdad Pact Organization</a:t>
            </a:r>
            <a:r>
              <a:rPr lang="en-US" dirty="0" smtClean="0"/>
              <a:t>, mutual security organization dating from 1955 to 1979 and composed of </a:t>
            </a:r>
            <a:r>
              <a:rPr lang="en-US" dirty="0" smtClean="0">
                <a:hlinkClick r:id="rId3"/>
              </a:rPr>
              <a:t>Turkey</a:t>
            </a:r>
            <a:r>
              <a:rPr lang="en-US" dirty="0" smtClean="0"/>
              <a:t>, </a:t>
            </a:r>
            <a:r>
              <a:rPr lang="en-US" dirty="0" smtClean="0">
                <a:hlinkClick r:id="rId4"/>
              </a:rPr>
              <a:t>Iran</a:t>
            </a:r>
            <a:r>
              <a:rPr lang="en-US" dirty="0" smtClean="0"/>
              <a:t>, </a:t>
            </a:r>
            <a:r>
              <a:rPr lang="en-US" dirty="0" smtClean="0">
                <a:hlinkClick r:id="rId5"/>
              </a:rPr>
              <a:t>Pakistan</a:t>
            </a:r>
            <a:r>
              <a:rPr lang="en-US" dirty="0" smtClean="0"/>
              <a:t>, and the </a:t>
            </a:r>
            <a:r>
              <a:rPr lang="en-US" dirty="0" smtClean="0">
                <a:hlinkClick r:id="rId6"/>
              </a:rPr>
              <a:t>United Kingdom</a:t>
            </a:r>
            <a:r>
              <a:rPr lang="en-US" dirty="0" smtClean="0"/>
              <a:t>. Until March 1959 the organization was known as the </a:t>
            </a:r>
            <a:r>
              <a:rPr lang="en-US" dirty="0" smtClean="0">
                <a:hlinkClick r:id="rId7"/>
              </a:rPr>
              <a:t>Middle East</a:t>
            </a:r>
            <a:r>
              <a:rPr lang="en-US" dirty="0" smtClean="0"/>
              <a:t> Treaty Organization, included </a:t>
            </a:r>
            <a:r>
              <a:rPr lang="en-US" dirty="0" smtClean="0">
                <a:hlinkClick r:id="rId8"/>
              </a:rPr>
              <a:t>Iraq</a:t>
            </a:r>
            <a:r>
              <a:rPr lang="en-US" dirty="0" smtClean="0"/>
              <a:t>, and had its headquarters in </a:t>
            </a:r>
            <a:r>
              <a:rPr lang="en-US" dirty="0" smtClean="0">
                <a:hlinkClick r:id="rId9"/>
              </a:rPr>
              <a:t>Baghdad</a:t>
            </a:r>
            <a:r>
              <a:rPr lang="en-US" dirty="0" smtClean="0"/>
              <a:t>.</a:t>
            </a:r>
          </a:p>
          <a:p>
            <a:r>
              <a:rPr lang="en-US" dirty="0" smtClean="0"/>
              <a:t>Formed at the </a:t>
            </a:r>
            <a:r>
              <a:rPr lang="en-US" dirty="0" smtClean="0">
                <a:hlinkClick r:id="rId10"/>
              </a:rPr>
              <a:t>urging</a:t>
            </a:r>
            <a:r>
              <a:rPr lang="en-US" dirty="0" smtClean="0"/>
              <a:t> of </a:t>
            </a:r>
            <a:r>
              <a:rPr lang="en-US" dirty="0" smtClean="0">
                <a:hlinkClick r:id="rId11"/>
              </a:rPr>
              <a:t>Britain</a:t>
            </a:r>
            <a:r>
              <a:rPr lang="en-US" dirty="0" smtClean="0"/>
              <a:t> and the United States, the Central Treaty Organization was intended to counter the threat of Soviet expansion into vital Middle East oil-producing regions. It was never very effective. Iraq withdrew from the alliance in 1959 after its anti-Soviet monarchy was overthrown. That same year the </a:t>
            </a:r>
            <a:r>
              <a:rPr lang="en-US" dirty="0" smtClean="0">
                <a:hlinkClick r:id="rId12"/>
              </a:rPr>
              <a:t>United States</a:t>
            </a:r>
            <a:r>
              <a:rPr lang="en-US" dirty="0" smtClean="0"/>
              <a:t> became an associate member, the name of the organization was changed to CENTO, and its headquarters was moved to </a:t>
            </a:r>
            <a:r>
              <a:rPr lang="en-US" dirty="0" smtClean="0">
                <a:hlinkClick r:id="rId13"/>
              </a:rPr>
              <a:t>Ankara</a:t>
            </a:r>
            <a:r>
              <a:rPr lang="en-US" dirty="0" smtClean="0"/>
              <a:t>. Following the fall of the shah in 1979, Iran withdrew, and CENTO was dissolved.</a:t>
            </a:r>
          </a:p>
          <a:p>
            <a:endParaRPr lang="es-ES" dirty="0"/>
          </a:p>
        </p:txBody>
      </p:sp>
      <p:sp>
        <p:nvSpPr>
          <p:cNvPr id="4" name="Marcador de número de diapositiva 3"/>
          <p:cNvSpPr>
            <a:spLocks noGrp="1"/>
          </p:cNvSpPr>
          <p:nvPr>
            <p:ph type="sldNum" sz="quarter" idx="10"/>
          </p:nvPr>
        </p:nvSpPr>
        <p:spPr/>
        <p:txBody>
          <a:bodyPr/>
          <a:lstStyle/>
          <a:p>
            <a:fld id="{A9F1348E-6DEA-49F6-9E4D-08AF8D926C2A}" type="slidenum">
              <a:rPr lang="es-ES" smtClean="0"/>
              <a:t>34</a:t>
            </a:fld>
            <a:endParaRPr lang="es-ES"/>
          </a:p>
        </p:txBody>
      </p:sp>
    </p:spTree>
    <p:extLst>
      <p:ext uri="{BB962C8B-B14F-4D97-AF65-F5344CB8AC3E}">
        <p14:creationId xmlns:p14="http://schemas.microsoft.com/office/powerpoint/2010/main" val="4949158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es-ES" smtClean="0"/>
              <a:t>Haga clic para modificar el estilo de título del patrón</a:t>
            </a:r>
            <a:endParaRPr lang="es-ES"/>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editar el estilo de subtítulo del patrón</a:t>
            </a:r>
            <a:endParaRPr lang="es-ES"/>
          </a:p>
        </p:txBody>
      </p:sp>
      <p:sp>
        <p:nvSpPr>
          <p:cNvPr id="4" name="Marcador de fecha 3"/>
          <p:cNvSpPr>
            <a:spLocks noGrp="1"/>
          </p:cNvSpPr>
          <p:nvPr>
            <p:ph type="dt" sz="half" idx="10"/>
          </p:nvPr>
        </p:nvSpPr>
        <p:spPr/>
        <p:txBody>
          <a:bodyPr/>
          <a:lstStyle/>
          <a:p>
            <a:fld id="{B6FB9253-D52D-4595-8A18-A6C3E0E5F021}" type="datetimeFigureOut">
              <a:rPr lang="es-ES" smtClean="0"/>
              <a:t>05/10/2024</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41480794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texto vertical 2"/>
          <p:cNvSpPr>
            <a:spLocks noGrp="1"/>
          </p:cNvSpPr>
          <p:nvPr>
            <p:ph type="body" orient="vert" idx="1"/>
          </p:nvPr>
        </p:nvSpPr>
        <p:spPr/>
        <p:txBody>
          <a:bodyPr vert="eaVert"/>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B6FB9253-D52D-4595-8A18-A6C3E0E5F021}" type="datetimeFigureOut">
              <a:rPr lang="es-ES" smtClean="0"/>
              <a:t>05/10/2024</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182756833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es-ES" smtClean="0"/>
              <a:t>Haga clic para modificar el estilo de título del patrón</a:t>
            </a:r>
            <a:endParaRPr lang="es-ES"/>
          </a:p>
        </p:txBody>
      </p:sp>
      <p:sp>
        <p:nvSpPr>
          <p:cNvPr id="3" name="Marcador de texto vertical 2"/>
          <p:cNvSpPr>
            <a:spLocks noGrp="1"/>
          </p:cNvSpPr>
          <p:nvPr>
            <p:ph type="body" orient="vert" idx="1"/>
          </p:nvPr>
        </p:nvSpPr>
        <p:spPr>
          <a:xfrm>
            <a:off x="838200" y="365125"/>
            <a:ext cx="7734300" cy="5811838"/>
          </a:xfrm>
        </p:spPr>
        <p:txBody>
          <a:bodyPr vert="eaVert"/>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B6FB9253-D52D-4595-8A18-A6C3E0E5F021}" type="datetimeFigureOut">
              <a:rPr lang="es-ES" smtClean="0"/>
              <a:t>05/10/2024</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166294059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contenido 2"/>
          <p:cNvSpPr>
            <a:spLocks noGrp="1"/>
          </p:cNvSpPr>
          <p:nvPr>
            <p:ph idx="1"/>
          </p:nvPr>
        </p:nvSpPr>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10"/>
          </p:nvPr>
        </p:nvSpPr>
        <p:spPr/>
        <p:txBody>
          <a:bodyPr/>
          <a:lstStyle/>
          <a:p>
            <a:fld id="{B6FB9253-D52D-4595-8A18-A6C3E0E5F021}" type="datetimeFigureOut">
              <a:rPr lang="es-ES" smtClean="0"/>
              <a:t>05/10/2024</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35929714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s-ES" smtClean="0"/>
              <a:t>Editar el estilo de texto del patrón</a:t>
            </a:r>
          </a:p>
        </p:txBody>
      </p:sp>
      <p:sp>
        <p:nvSpPr>
          <p:cNvPr id="4" name="Marcador de fecha 3"/>
          <p:cNvSpPr>
            <a:spLocks noGrp="1"/>
          </p:cNvSpPr>
          <p:nvPr>
            <p:ph type="dt" sz="half" idx="10"/>
          </p:nvPr>
        </p:nvSpPr>
        <p:spPr/>
        <p:txBody>
          <a:bodyPr/>
          <a:lstStyle/>
          <a:p>
            <a:fld id="{B6FB9253-D52D-4595-8A18-A6C3E0E5F021}" type="datetimeFigureOut">
              <a:rPr lang="es-ES" smtClean="0"/>
              <a:t>05/10/2024</a:t>
            </a:fld>
            <a:endParaRPr lang="es-ES"/>
          </a:p>
        </p:txBody>
      </p:sp>
      <p:sp>
        <p:nvSpPr>
          <p:cNvPr id="5" name="Marcador de pie de página 4"/>
          <p:cNvSpPr>
            <a:spLocks noGrp="1"/>
          </p:cNvSpPr>
          <p:nvPr>
            <p:ph type="ftr" sz="quarter" idx="11"/>
          </p:nvPr>
        </p:nvSpPr>
        <p:spPr/>
        <p:txBody>
          <a:bodyPr/>
          <a:lstStyle/>
          <a:p>
            <a:endParaRPr lang="es-ES"/>
          </a:p>
        </p:txBody>
      </p:sp>
      <p:sp>
        <p:nvSpPr>
          <p:cNvPr id="6" name="Marcador de número de diapositiva 5"/>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18430266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contenido 2"/>
          <p:cNvSpPr>
            <a:spLocks noGrp="1"/>
          </p:cNvSpPr>
          <p:nvPr>
            <p:ph sz="half" idx="1"/>
          </p:nvPr>
        </p:nvSpPr>
        <p:spPr>
          <a:xfrm>
            <a:off x="838200" y="1825625"/>
            <a:ext cx="5181600" cy="435133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contenido 3"/>
          <p:cNvSpPr>
            <a:spLocks noGrp="1"/>
          </p:cNvSpPr>
          <p:nvPr>
            <p:ph sz="half" idx="2"/>
          </p:nvPr>
        </p:nvSpPr>
        <p:spPr>
          <a:xfrm>
            <a:off x="6172200" y="1825625"/>
            <a:ext cx="5181600" cy="435133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Marcador de fecha 4"/>
          <p:cNvSpPr>
            <a:spLocks noGrp="1"/>
          </p:cNvSpPr>
          <p:nvPr>
            <p:ph type="dt" sz="half" idx="10"/>
          </p:nvPr>
        </p:nvSpPr>
        <p:spPr/>
        <p:txBody>
          <a:bodyPr/>
          <a:lstStyle/>
          <a:p>
            <a:fld id="{B6FB9253-D52D-4595-8A18-A6C3E0E5F021}" type="datetimeFigureOut">
              <a:rPr lang="es-ES" smtClean="0"/>
              <a:t>05/10/2024</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7332843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Editar el estilo de texto del patrón</a:t>
            </a:r>
          </a:p>
        </p:txBody>
      </p:sp>
      <p:sp>
        <p:nvSpPr>
          <p:cNvPr id="4" name="Marcador de contenido 3"/>
          <p:cNvSpPr>
            <a:spLocks noGrp="1"/>
          </p:cNvSpPr>
          <p:nvPr>
            <p:ph sz="half" idx="2"/>
          </p:nvPr>
        </p:nvSpPr>
        <p:spPr>
          <a:xfrm>
            <a:off x="839788" y="2505075"/>
            <a:ext cx="5157787" cy="368458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5" name="Marcador de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Editar el estilo de texto del patrón</a:t>
            </a:r>
          </a:p>
        </p:txBody>
      </p:sp>
      <p:sp>
        <p:nvSpPr>
          <p:cNvPr id="6" name="Marcador de contenido 5"/>
          <p:cNvSpPr>
            <a:spLocks noGrp="1"/>
          </p:cNvSpPr>
          <p:nvPr>
            <p:ph sz="quarter" idx="4"/>
          </p:nvPr>
        </p:nvSpPr>
        <p:spPr>
          <a:xfrm>
            <a:off x="6172200" y="2505075"/>
            <a:ext cx="5183188" cy="3684588"/>
          </a:xfrm>
        </p:spPr>
        <p:txBody>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7" name="Marcador de fecha 6"/>
          <p:cNvSpPr>
            <a:spLocks noGrp="1"/>
          </p:cNvSpPr>
          <p:nvPr>
            <p:ph type="dt" sz="half" idx="10"/>
          </p:nvPr>
        </p:nvSpPr>
        <p:spPr/>
        <p:txBody>
          <a:bodyPr/>
          <a:lstStyle/>
          <a:p>
            <a:fld id="{B6FB9253-D52D-4595-8A18-A6C3E0E5F021}" type="datetimeFigureOut">
              <a:rPr lang="es-ES" smtClean="0"/>
              <a:t>05/10/2024</a:t>
            </a:fld>
            <a:endParaRPr lang="es-ES"/>
          </a:p>
        </p:txBody>
      </p:sp>
      <p:sp>
        <p:nvSpPr>
          <p:cNvPr id="8" name="Marcador de pie de página 7"/>
          <p:cNvSpPr>
            <a:spLocks noGrp="1"/>
          </p:cNvSpPr>
          <p:nvPr>
            <p:ph type="ftr" sz="quarter" idx="11"/>
          </p:nvPr>
        </p:nvSpPr>
        <p:spPr/>
        <p:txBody>
          <a:bodyPr/>
          <a:lstStyle/>
          <a:p>
            <a:endParaRPr lang="es-ES"/>
          </a:p>
        </p:txBody>
      </p:sp>
      <p:sp>
        <p:nvSpPr>
          <p:cNvPr id="9" name="Marcador de número de diapositiva 8"/>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217093246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ES"/>
          </a:p>
        </p:txBody>
      </p:sp>
      <p:sp>
        <p:nvSpPr>
          <p:cNvPr id="3" name="Marcador de fecha 2"/>
          <p:cNvSpPr>
            <a:spLocks noGrp="1"/>
          </p:cNvSpPr>
          <p:nvPr>
            <p:ph type="dt" sz="half" idx="10"/>
          </p:nvPr>
        </p:nvSpPr>
        <p:spPr/>
        <p:txBody>
          <a:bodyPr/>
          <a:lstStyle/>
          <a:p>
            <a:fld id="{B6FB9253-D52D-4595-8A18-A6C3E0E5F021}" type="datetimeFigureOut">
              <a:rPr lang="es-ES" smtClean="0"/>
              <a:t>05/10/2024</a:t>
            </a:fld>
            <a:endParaRPr lang="es-ES"/>
          </a:p>
        </p:txBody>
      </p:sp>
      <p:sp>
        <p:nvSpPr>
          <p:cNvPr id="4" name="Marcador de pie de página 3"/>
          <p:cNvSpPr>
            <a:spLocks noGrp="1"/>
          </p:cNvSpPr>
          <p:nvPr>
            <p:ph type="ftr" sz="quarter" idx="11"/>
          </p:nvPr>
        </p:nvSpPr>
        <p:spPr/>
        <p:txBody>
          <a:bodyPr/>
          <a:lstStyle/>
          <a:p>
            <a:endParaRPr lang="es-ES"/>
          </a:p>
        </p:txBody>
      </p:sp>
      <p:sp>
        <p:nvSpPr>
          <p:cNvPr id="5" name="Marcador de número de diapositiva 4"/>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39365840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p:cNvSpPr>
            <a:spLocks noGrp="1"/>
          </p:cNvSpPr>
          <p:nvPr>
            <p:ph type="dt" sz="half" idx="10"/>
          </p:nvPr>
        </p:nvSpPr>
        <p:spPr/>
        <p:txBody>
          <a:bodyPr/>
          <a:lstStyle/>
          <a:p>
            <a:fld id="{B6FB9253-D52D-4595-8A18-A6C3E0E5F021}" type="datetimeFigureOut">
              <a:rPr lang="es-ES" smtClean="0"/>
              <a:t>05/10/2024</a:t>
            </a:fld>
            <a:endParaRPr lang="es-ES"/>
          </a:p>
        </p:txBody>
      </p:sp>
      <p:sp>
        <p:nvSpPr>
          <p:cNvPr id="3" name="Marcador de pie de página 2"/>
          <p:cNvSpPr>
            <a:spLocks noGrp="1"/>
          </p:cNvSpPr>
          <p:nvPr>
            <p:ph type="ftr" sz="quarter" idx="11"/>
          </p:nvPr>
        </p:nvSpPr>
        <p:spPr/>
        <p:txBody>
          <a:bodyPr/>
          <a:lstStyle/>
          <a:p>
            <a:endParaRPr lang="es-ES"/>
          </a:p>
        </p:txBody>
      </p:sp>
      <p:sp>
        <p:nvSpPr>
          <p:cNvPr id="4" name="Marcador de número de diapositiva 3"/>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31843395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ES"/>
          </a:p>
        </p:txBody>
      </p:sp>
      <p:sp>
        <p:nvSpPr>
          <p:cNvPr id="3" name="Marcador de conteni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Editar el estilo de texto del patrón</a:t>
            </a:r>
          </a:p>
        </p:txBody>
      </p:sp>
      <p:sp>
        <p:nvSpPr>
          <p:cNvPr id="5" name="Marcador de fecha 4"/>
          <p:cNvSpPr>
            <a:spLocks noGrp="1"/>
          </p:cNvSpPr>
          <p:nvPr>
            <p:ph type="dt" sz="half" idx="10"/>
          </p:nvPr>
        </p:nvSpPr>
        <p:spPr/>
        <p:txBody>
          <a:bodyPr/>
          <a:lstStyle/>
          <a:p>
            <a:fld id="{B6FB9253-D52D-4595-8A18-A6C3E0E5F021}" type="datetimeFigureOut">
              <a:rPr lang="es-ES" smtClean="0"/>
              <a:t>05/10/2024</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335505354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es-ES" smtClean="0"/>
              <a:t>Haga clic para modificar el estilo de título del patrón</a:t>
            </a:r>
            <a:endParaRPr lang="es-ES"/>
          </a:p>
        </p:txBody>
      </p:sp>
      <p:sp>
        <p:nvSpPr>
          <p:cNvPr id="3" name="Marcador de posición de imagen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Editar el estilo de texto del patrón</a:t>
            </a:r>
          </a:p>
        </p:txBody>
      </p:sp>
      <p:sp>
        <p:nvSpPr>
          <p:cNvPr id="5" name="Marcador de fecha 4"/>
          <p:cNvSpPr>
            <a:spLocks noGrp="1"/>
          </p:cNvSpPr>
          <p:nvPr>
            <p:ph type="dt" sz="half" idx="10"/>
          </p:nvPr>
        </p:nvSpPr>
        <p:spPr/>
        <p:txBody>
          <a:bodyPr/>
          <a:lstStyle/>
          <a:p>
            <a:fld id="{B6FB9253-D52D-4595-8A18-A6C3E0E5F021}" type="datetimeFigureOut">
              <a:rPr lang="es-ES" smtClean="0"/>
              <a:t>05/10/2024</a:t>
            </a:fld>
            <a:endParaRPr lang="es-ES"/>
          </a:p>
        </p:txBody>
      </p:sp>
      <p:sp>
        <p:nvSpPr>
          <p:cNvPr id="6" name="Marcador de pie de página 5"/>
          <p:cNvSpPr>
            <a:spLocks noGrp="1"/>
          </p:cNvSpPr>
          <p:nvPr>
            <p:ph type="ftr" sz="quarter" idx="11"/>
          </p:nvPr>
        </p:nvSpPr>
        <p:spPr/>
        <p:txBody>
          <a:bodyPr/>
          <a:lstStyle/>
          <a:p>
            <a:endParaRPr lang="es-ES"/>
          </a:p>
        </p:txBody>
      </p:sp>
      <p:sp>
        <p:nvSpPr>
          <p:cNvPr id="7" name="Marcador de número de diapositiva 6"/>
          <p:cNvSpPr>
            <a:spLocks noGrp="1"/>
          </p:cNvSpPr>
          <p:nvPr>
            <p:ph type="sldNum" sz="quarter" idx="12"/>
          </p:nvPr>
        </p:nvSpPr>
        <p:spPr/>
        <p:txBody>
          <a:bodyPr/>
          <a:lstStyle/>
          <a:p>
            <a:fld id="{F28BEBD4-8962-47CE-820F-97603316B9E9}" type="slidenum">
              <a:rPr lang="es-ES" smtClean="0"/>
              <a:t>‹Nº›</a:t>
            </a:fld>
            <a:endParaRPr lang="es-ES"/>
          </a:p>
        </p:txBody>
      </p:sp>
    </p:spTree>
    <p:extLst>
      <p:ext uri="{BB962C8B-B14F-4D97-AF65-F5344CB8AC3E}">
        <p14:creationId xmlns:p14="http://schemas.microsoft.com/office/powerpoint/2010/main" val="17778211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15000"/>
            <a:lum/>
          </a:blip>
          <a:srcRect/>
          <a:stretch>
            <a:fillRect l="-5000" r="-5000"/>
          </a:stretch>
        </a:blipFill>
        <a:effectLst/>
      </p:bgPr>
    </p:bg>
    <p:spTree>
      <p:nvGrpSpPr>
        <p:cNvPr id="1" name=""/>
        <p:cNvGrpSpPr/>
        <p:nvPr/>
      </p:nvGrpSpPr>
      <p:grpSpPr>
        <a:xfrm>
          <a:off x="0" y="0"/>
          <a:ext cx="0" cy="0"/>
          <a:chOff x="0" y="0"/>
          <a:chExt cx="0" cy="0"/>
        </a:xfrm>
      </p:grpSpPr>
      <p:sp>
        <p:nvSpPr>
          <p:cNvPr id="2" name="Marcador de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smtClean="0"/>
              <a:t>Haga clic para modificar el estilo de título del patrón</a:t>
            </a:r>
            <a:endParaRPr lang="es-ES"/>
          </a:p>
        </p:txBody>
      </p:sp>
      <p:sp>
        <p:nvSpPr>
          <p:cNvPr id="3" name="Marcador de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ES"/>
          </a:p>
        </p:txBody>
      </p:sp>
      <p:sp>
        <p:nvSpPr>
          <p:cNvPr id="4" name="Marcador de fech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6FB9253-D52D-4595-8A18-A6C3E0E5F021}" type="datetimeFigureOut">
              <a:rPr lang="es-ES" smtClean="0"/>
              <a:t>05/10/2024</a:t>
            </a:fld>
            <a:endParaRPr lang="es-ES"/>
          </a:p>
        </p:txBody>
      </p:sp>
      <p:sp>
        <p:nvSpPr>
          <p:cNvPr id="5" name="Marcador de pie de página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s-ES"/>
          </a:p>
        </p:txBody>
      </p:sp>
      <p:sp>
        <p:nvSpPr>
          <p:cNvPr id="6" name="Marcador de número de diapositiva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28BEBD4-8962-47CE-820F-97603316B9E9}" type="slidenum">
              <a:rPr lang="es-ES" smtClean="0"/>
              <a:t>‹Nº›</a:t>
            </a:fld>
            <a:endParaRPr lang="es-ES"/>
          </a:p>
        </p:txBody>
      </p:sp>
    </p:spTree>
    <p:extLst>
      <p:ext uri="{BB962C8B-B14F-4D97-AF65-F5344CB8AC3E}">
        <p14:creationId xmlns:p14="http://schemas.microsoft.com/office/powerpoint/2010/main" val="3691659138"/>
      </p:ext>
    </p:extLst>
  </p:cSld>
  <p:clrMap bg1="lt1" tx1="dk1" bg2="lt2" tx2="dk2" accent1="accent1" accent2="accent2" accent3="accent3" accent4="accent4" accent5="accent5" accent6="accent6" hlink="hlink" folHlink="folHlink"/>
  <p:sldLayoutIdLst>
    <p:sldLayoutId id="2147483804" r:id="rId1"/>
    <p:sldLayoutId id="2147483805" r:id="rId2"/>
    <p:sldLayoutId id="2147483806" r:id="rId3"/>
    <p:sldLayoutId id="2147483807" r:id="rId4"/>
    <p:sldLayoutId id="2147483808" r:id="rId5"/>
    <p:sldLayoutId id="2147483809" r:id="rId6"/>
    <p:sldLayoutId id="2147483810" r:id="rId7"/>
    <p:sldLayoutId id="2147483811" r:id="rId8"/>
    <p:sldLayoutId id="2147483812" r:id="rId9"/>
    <p:sldLayoutId id="2147483813" r:id="rId10"/>
    <p:sldLayoutId id="214748381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hyperlink" Target="http://users.erols.com/mwhite28/euro1900.htm" TargetMode="External"/><Relationship Id="rId2" Type="http://schemas.openxmlformats.org/officeDocument/2006/relationships/image" Target="../media/image15.gif"/><Relationship Id="rId1" Type="http://schemas.openxmlformats.org/officeDocument/2006/relationships/slideLayout" Target="../slideLayouts/slideLayout2.xml"/><Relationship Id="rId5" Type="http://schemas.openxmlformats.org/officeDocument/2006/relationships/image" Target="../media/image16.gif"/><Relationship Id="rId4" Type="http://schemas.openxmlformats.org/officeDocument/2006/relationships/hyperlink" Target="http://users.erols.com/mwhite28/1910-usa.htm" TargetMode="External"/></Relationships>
</file>

<file path=ppt/slides/_rels/slide16.xml.rels><?xml version="1.0" encoding="UTF-8" standalone="yes"?>
<Relationships xmlns="http://schemas.openxmlformats.org/package/2006/relationships"><Relationship Id="rId3" Type="http://schemas.openxmlformats.org/officeDocument/2006/relationships/hyperlink" Target="http://users.erols.com/mwhite28/majimaji.htm" TargetMode="External"/><Relationship Id="rId2" Type="http://schemas.openxmlformats.org/officeDocument/2006/relationships/image" Target="../media/image17.gif"/><Relationship Id="rId1" Type="http://schemas.openxmlformats.org/officeDocument/2006/relationships/slideLayout" Target="../slideLayouts/slideLayout2.xml"/><Relationship Id="rId5" Type="http://schemas.openxmlformats.org/officeDocument/2006/relationships/hyperlink" Target="http://users.erols.com/mwhite28/brit-emp.htm" TargetMode="External"/><Relationship Id="rId4" Type="http://schemas.openxmlformats.org/officeDocument/2006/relationships/hyperlink" Target="http://users.erols.com/mwhite28/frnc-emp.htm"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image" Target="../media/image22.jpeg"/></Relationships>
</file>

<file path=ppt/slides/_rels/slide24.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2.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jpg"/></Relationships>
</file>

<file path=ppt/slides/_rels/slide25.xml.rels><?xml version="1.0" encoding="UTF-8" standalone="yes"?>
<Relationships xmlns="http://schemas.openxmlformats.org/package/2006/relationships"><Relationship Id="rId8" Type="http://schemas.openxmlformats.org/officeDocument/2006/relationships/image" Target="../media/image34.JPG"/><Relationship Id="rId3" Type="http://schemas.openxmlformats.org/officeDocument/2006/relationships/image" Target="../media/image29.jpg"/><Relationship Id="rId7" Type="http://schemas.openxmlformats.org/officeDocument/2006/relationships/image" Target="../media/image33.jpg"/><Relationship Id="rId2" Type="http://schemas.openxmlformats.org/officeDocument/2006/relationships/image" Target="../media/image28.jpeg"/><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png"/><Relationship Id="rId10" Type="http://schemas.openxmlformats.org/officeDocument/2006/relationships/image" Target="../media/image36.png"/><Relationship Id="rId4" Type="http://schemas.openxmlformats.org/officeDocument/2006/relationships/image" Target="../media/image30.jpeg"/><Relationship Id="rId9" Type="http://schemas.openxmlformats.org/officeDocument/2006/relationships/image" Target="../media/image35.jp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8.png"/><Relationship Id="rId7" Type="http://schemas.openxmlformats.org/officeDocument/2006/relationships/image" Target="../media/image42.gif"/><Relationship Id="rId2" Type="http://schemas.openxmlformats.org/officeDocument/2006/relationships/image" Target="../media/image37.jpeg"/><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http://socserv2.mcmaster.ca/~econ/ugcm/3ll3/list/list.gif" TargetMode="External"/><Relationship Id="rId2" Type="http://schemas.openxmlformats.org/officeDocument/2006/relationships/image" Target="../media/image9.gif"/><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3429000"/>
            <a:ext cx="9119191" cy="1249325"/>
          </a:xfrm>
        </p:spPr>
        <p:txBody>
          <a:bodyPr>
            <a:noAutofit/>
          </a:bodyPr>
          <a:lstStyle/>
          <a:p>
            <a:r>
              <a:rPr lang="es-SV" sz="4000" b="1" dirty="0" smtClean="0"/>
              <a:t>Seminario- Taller </a:t>
            </a:r>
            <a:r>
              <a:rPr lang="es-SV" sz="4000" b="1" dirty="0"/>
              <a:t>VI: Perspectivas de la Geoeconomía y Geopolítica</a:t>
            </a:r>
            <a:endParaRPr lang="es-ES" sz="4000" dirty="0"/>
          </a:p>
        </p:txBody>
      </p:sp>
      <p:sp>
        <p:nvSpPr>
          <p:cNvPr id="3" name="Subtítulo 2"/>
          <p:cNvSpPr>
            <a:spLocks noGrp="1"/>
          </p:cNvSpPr>
          <p:nvPr>
            <p:ph type="subTitle" idx="1"/>
          </p:nvPr>
        </p:nvSpPr>
        <p:spPr>
          <a:xfrm>
            <a:off x="1619693" y="869471"/>
            <a:ext cx="9144000" cy="714781"/>
          </a:xfrm>
        </p:spPr>
        <p:txBody>
          <a:bodyPr>
            <a:noAutofit/>
          </a:bodyPr>
          <a:lstStyle/>
          <a:p>
            <a:r>
              <a:rPr lang="es-SV" sz="6000" b="1" dirty="0" smtClean="0">
                <a:ea typeface="Calibri" panose="020F0502020204030204" pitchFamily="34" charset="0"/>
                <a:cs typeface="Times New Roman" panose="02020603050405020304" pitchFamily="18" charset="0"/>
              </a:rPr>
              <a:t>El dominio de EE.UU.: del </a:t>
            </a:r>
            <a:r>
              <a:rPr lang="es-SV" sz="6000" b="1" dirty="0">
                <a:ea typeface="Calibri" panose="020F0502020204030204" pitchFamily="34" charset="0"/>
                <a:cs typeface="Times New Roman" panose="02020603050405020304" pitchFamily="18" charset="0"/>
              </a:rPr>
              <a:t>mundo bipolar al </a:t>
            </a:r>
            <a:r>
              <a:rPr lang="es-SV" sz="6000" b="1" dirty="0" smtClean="0">
                <a:ea typeface="Calibri" panose="020F0502020204030204" pitchFamily="34" charset="0"/>
                <a:cs typeface="Times New Roman" panose="02020603050405020304" pitchFamily="18" charset="0"/>
              </a:rPr>
              <a:t>mundo unipolar</a:t>
            </a:r>
            <a:endParaRPr lang="es-ES" sz="6000" dirty="0"/>
          </a:p>
        </p:txBody>
      </p:sp>
      <p:pic>
        <p:nvPicPr>
          <p:cNvPr id="4" name="Imagen 3" descr="http://fce.ues.edu.sv/themes/jtherczeg-corlate/assets/images/DoCe.png"/>
          <p:cNvPicPr/>
          <p:nvPr/>
        </p:nvPicPr>
        <p:blipFill>
          <a:blip r:embed="rId2">
            <a:extLst>
              <a:ext uri="{28A0092B-C50C-407E-A947-70E740481C1C}">
                <a14:useLocalDpi xmlns:a14="http://schemas.microsoft.com/office/drawing/2010/main" val="0"/>
              </a:ext>
            </a:extLst>
          </a:blip>
          <a:srcRect/>
          <a:stretch>
            <a:fillRect/>
          </a:stretch>
        </p:blipFill>
        <p:spPr bwMode="auto">
          <a:xfrm>
            <a:off x="4653921" y="4998350"/>
            <a:ext cx="2684834" cy="1336497"/>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6387199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 Box 2"/>
          <p:cNvSpPr txBox="1">
            <a:spLocks noChangeArrowheads="1"/>
          </p:cNvSpPr>
          <p:nvPr/>
        </p:nvSpPr>
        <p:spPr bwMode="auto">
          <a:xfrm>
            <a:off x="4038600" y="685801"/>
            <a:ext cx="60198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algn="ctr" eaLnBrk="1" hangingPunct="1">
              <a:spcBef>
                <a:spcPct val="50000"/>
              </a:spcBef>
            </a:pPr>
            <a:r>
              <a:rPr lang="es-ES_tradnl" altLang="es-ES" sz="3600"/>
              <a:t>El Sistema Nacional de la Economía Política – 1841</a:t>
            </a:r>
          </a:p>
          <a:p>
            <a:pPr algn="ctr" eaLnBrk="1" hangingPunct="1">
              <a:spcBef>
                <a:spcPct val="50000"/>
              </a:spcBef>
            </a:pPr>
            <a:r>
              <a:rPr lang="es-ES_tradnl" altLang="es-ES" sz="2000"/>
              <a:t>Cap. 15- Nacionalidad y la Economía de la Nación</a:t>
            </a:r>
            <a:endParaRPr lang="en-GB" altLang="es-ES" sz="2000"/>
          </a:p>
        </p:txBody>
      </p:sp>
      <p:pic>
        <p:nvPicPr>
          <p:cNvPr id="1024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228601"/>
            <a:ext cx="1524000" cy="237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4" name="Text Box 4"/>
          <p:cNvSpPr txBox="1">
            <a:spLocks noChangeArrowheads="1"/>
          </p:cNvSpPr>
          <p:nvPr/>
        </p:nvSpPr>
        <p:spPr bwMode="auto">
          <a:xfrm>
            <a:off x="1905000" y="2819401"/>
            <a:ext cx="8458200" cy="314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algn="just" eaLnBrk="1" hangingPunct="1">
              <a:spcBef>
                <a:spcPct val="50000"/>
              </a:spcBef>
            </a:pPr>
            <a:r>
              <a:rPr lang="es-ES_tradnl" altLang="es-ES" sz="2000" b="0">
                <a:latin typeface="Arial Narrow" panose="020B0606020202030204" pitchFamily="34" charset="0"/>
                <a:cs typeface="Times New Roman" panose="02020603050405020304" pitchFamily="18" charset="0"/>
              </a:rPr>
              <a:t>Una gran población y un territorio extenso dotado con múltiples recursos naturales, son requisitos esenciales de la nacionalidad normal; son las condiciones  fundamentales de la cultura mental lo mismo que del desarrollo material y del poder político. Una nación limitada en el número de sus habitantes y en territorio, especialmente si tiene un idioma diferente, solo puede poseer una literatura debilitada, instituciones débiles para promover las artes y las ciencias. Un estado pequeño nunca puede llevar dentro de su territorio a la perfección completa  a las distintas ramas de la producción. En ella toda protección deviene mero monopolio privado. Solamente mediante alianzas con naciones más poderosas, sacrificando en parte las ventajas de la nacionalidad, y mediante una energía excesiva, puede con dificultades mantener su independencia.</a:t>
            </a:r>
            <a:r>
              <a:rPr lang="es-ES_tradnl" altLang="es-ES" sz="2000">
                <a:latin typeface="Arial Narrow" panose="020B0606020202030204" pitchFamily="34" charset="0"/>
                <a:cs typeface="Times New Roman" panose="02020603050405020304" pitchFamily="18" charset="0"/>
              </a:rPr>
              <a:t> </a:t>
            </a:r>
            <a:endParaRPr lang="en-GB" altLang="es-ES" sz="2000">
              <a:latin typeface="Arial Narrow" panose="020B0606020202030204" pitchFamily="34" charset="0"/>
              <a:cs typeface="Times New Roman" panose="02020603050405020304" pitchFamily="18" charset="0"/>
            </a:endParaRPr>
          </a:p>
        </p:txBody>
      </p:sp>
    </p:spTree>
    <p:extLst>
      <p:ext uri="{BB962C8B-B14F-4D97-AF65-F5344CB8AC3E}">
        <p14:creationId xmlns:p14="http://schemas.microsoft.com/office/powerpoint/2010/main" val="232702238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55315"/>
            <a:ext cx="12192000" cy="5347369"/>
          </a:xfrm>
          <a:prstGeom prst="rect">
            <a:avLst/>
          </a:prstGeom>
        </p:spPr>
      </p:pic>
      <p:sp>
        <p:nvSpPr>
          <p:cNvPr id="3" name="CuadroTexto 2"/>
          <p:cNvSpPr txBox="1"/>
          <p:nvPr/>
        </p:nvSpPr>
        <p:spPr>
          <a:xfrm>
            <a:off x="2174488" y="89210"/>
            <a:ext cx="8374566" cy="646331"/>
          </a:xfrm>
          <a:prstGeom prst="rect">
            <a:avLst/>
          </a:prstGeom>
          <a:noFill/>
        </p:spPr>
        <p:txBody>
          <a:bodyPr wrap="square" rtlCol="0">
            <a:spAutoFit/>
          </a:bodyPr>
          <a:lstStyle/>
          <a:p>
            <a:pPr algn="ctr"/>
            <a:r>
              <a:rPr lang="es-ES" sz="3600" dirty="0" smtClean="0"/>
              <a:t>Geopolítica del capitalismo. El imperialismo</a:t>
            </a:r>
            <a:endParaRPr lang="es-ES" sz="3600" dirty="0"/>
          </a:p>
        </p:txBody>
      </p:sp>
    </p:spTree>
    <p:extLst>
      <p:ext uri="{BB962C8B-B14F-4D97-AF65-F5344CB8AC3E}">
        <p14:creationId xmlns:p14="http://schemas.microsoft.com/office/powerpoint/2010/main" val="250634696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0"/>
            <a:ext cx="11430000" cy="6858000"/>
          </a:xfrm>
          <a:prstGeom prst="rect">
            <a:avLst/>
          </a:prstGeom>
        </p:spPr>
      </p:pic>
      <p:sp>
        <p:nvSpPr>
          <p:cNvPr id="3" name="CuadroTexto 2"/>
          <p:cNvSpPr txBox="1"/>
          <p:nvPr/>
        </p:nvSpPr>
        <p:spPr>
          <a:xfrm>
            <a:off x="2174488" y="89210"/>
            <a:ext cx="8374566" cy="646331"/>
          </a:xfrm>
          <a:prstGeom prst="rect">
            <a:avLst/>
          </a:prstGeom>
          <a:noFill/>
        </p:spPr>
        <p:txBody>
          <a:bodyPr wrap="square" rtlCol="0">
            <a:spAutoFit/>
          </a:bodyPr>
          <a:lstStyle/>
          <a:p>
            <a:pPr algn="ctr"/>
            <a:r>
              <a:rPr lang="es-ES" sz="3600" dirty="0" smtClean="0"/>
              <a:t>Geopolítica del capitalismo. El imperialismo</a:t>
            </a:r>
            <a:endParaRPr lang="es-ES" sz="3600" dirty="0"/>
          </a:p>
        </p:txBody>
      </p:sp>
    </p:spTree>
    <p:extLst>
      <p:ext uri="{BB962C8B-B14F-4D97-AF65-F5344CB8AC3E}">
        <p14:creationId xmlns:p14="http://schemas.microsoft.com/office/powerpoint/2010/main" val="78130539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uadroTexto 2"/>
          <p:cNvSpPr txBox="1"/>
          <p:nvPr/>
        </p:nvSpPr>
        <p:spPr>
          <a:xfrm>
            <a:off x="2174488" y="89210"/>
            <a:ext cx="8374566" cy="646331"/>
          </a:xfrm>
          <a:prstGeom prst="rect">
            <a:avLst/>
          </a:prstGeom>
          <a:noFill/>
        </p:spPr>
        <p:txBody>
          <a:bodyPr wrap="square" rtlCol="0">
            <a:spAutoFit/>
          </a:bodyPr>
          <a:lstStyle/>
          <a:p>
            <a:pPr algn="ctr"/>
            <a:r>
              <a:rPr lang="es-ES" sz="3600" dirty="0" smtClean="0"/>
              <a:t>Geopolítica del capitalismo. El imperialismo</a:t>
            </a:r>
            <a:endParaRPr lang="es-ES" sz="3600" dirty="0"/>
          </a:p>
        </p:txBody>
      </p:sp>
      <p:pic>
        <p:nvPicPr>
          <p:cNvPr id="7" name="Imagen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735541"/>
            <a:ext cx="12192000" cy="6026150"/>
          </a:xfrm>
          <a:prstGeom prst="rect">
            <a:avLst/>
          </a:prstGeom>
        </p:spPr>
      </p:pic>
    </p:spTree>
    <p:extLst>
      <p:ext uri="{BB962C8B-B14F-4D97-AF65-F5344CB8AC3E}">
        <p14:creationId xmlns:p14="http://schemas.microsoft.com/office/powerpoint/2010/main" val="296956911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913699"/>
            <a:ext cx="12192000" cy="5030602"/>
          </a:xfrm>
          <a:prstGeom prst="rect">
            <a:avLst/>
          </a:prstGeom>
        </p:spPr>
      </p:pic>
      <p:sp>
        <p:nvSpPr>
          <p:cNvPr id="3" name="CuadroTexto 2"/>
          <p:cNvSpPr txBox="1"/>
          <p:nvPr/>
        </p:nvSpPr>
        <p:spPr>
          <a:xfrm>
            <a:off x="2174488" y="89210"/>
            <a:ext cx="8374566" cy="646331"/>
          </a:xfrm>
          <a:prstGeom prst="rect">
            <a:avLst/>
          </a:prstGeom>
          <a:noFill/>
        </p:spPr>
        <p:txBody>
          <a:bodyPr wrap="square" rtlCol="0">
            <a:spAutoFit/>
          </a:bodyPr>
          <a:lstStyle/>
          <a:p>
            <a:pPr algn="ctr"/>
            <a:r>
              <a:rPr lang="es-ES" sz="3600" dirty="0" smtClean="0"/>
              <a:t>Geopolítica del capitalismo. El imperialismo</a:t>
            </a:r>
            <a:endParaRPr lang="es-ES" sz="3600" dirty="0"/>
          </a:p>
        </p:txBody>
      </p:sp>
    </p:spTree>
    <p:extLst>
      <p:ext uri="{BB962C8B-B14F-4D97-AF65-F5344CB8AC3E}">
        <p14:creationId xmlns:p14="http://schemas.microsoft.com/office/powerpoint/2010/main" val="10371081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ChangeArrowheads="1"/>
          </p:cNvSpPr>
          <p:nvPr/>
        </p:nvSpPr>
        <p:spPr bwMode="auto">
          <a:xfrm>
            <a:off x="2567608" y="255520"/>
            <a:ext cx="7704856"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eaLnBrk="0" fontAlgn="base" hangingPunct="0">
              <a:spcBef>
                <a:spcPct val="0"/>
              </a:spcBef>
              <a:spcAft>
                <a:spcPct val="0"/>
              </a:spcAft>
            </a:pPr>
            <a:r>
              <a:rPr lang="fr-FR" altLang="es-ES" sz="1200" b="1" dirty="0" err="1">
                <a:latin typeface="Times New Roman" panose="02020603050405020304" pitchFamily="18" charset="0"/>
              </a:rPr>
              <a:t>Imperialismo</a:t>
            </a:r>
            <a:r>
              <a:rPr lang="fr-FR" altLang="es-ES" sz="1200" b="1" dirty="0">
                <a:latin typeface="Times New Roman" panose="02020603050405020304" pitchFamily="18" charset="0"/>
              </a:rPr>
              <a:t> y </a:t>
            </a:r>
            <a:r>
              <a:rPr lang="fr-FR" altLang="es-ES" sz="1200" b="1" dirty="0" err="1">
                <a:latin typeface="Times New Roman" panose="02020603050405020304" pitchFamily="18" charset="0"/>
              </a:rPr>
              <a:t>equilibrio</a:t>
            </a:r>
            <a:r>
              <a:rPr lang="fr-FR" altLang="es-ES" sz="1200" b="1" dirty="0">
                <a:latin typeface="Times New Roman" panose="02020603050405020304" pitchFamily="18" charset="0"/>
              </a:rPr>
              <a:t> de </a:t>
            </a:r>
            <a:r>
              <a:rPr lang="fr-FR" altLang="es-ES" sz="1200" b="1" dirty="0" err="1">
                <a:latin typeface="Times New Roman" panose="02020603050405020304" pitchFamily="18" charset="0"/>
              </a:rPr>
              <a:t>fuerzas</a:t>
            </a:r>
            <a:endParaRPr lang="fr-FR" altLang="es-ES" sz="1200" b="1" dirty="0">
              <a:latin typeface="Times New Roman" panose="02020603050405020304" pitchFamily="18" charset="0"/>
            </a:endParaRPr>
          </a:p>
          <a:p>
            <a:pPr algn="ctr" eaLnBrk="0" fontAlgn="base" hangingPunct="0">
              <a:spcBef>
                <a:spcPct val="0"/>
              </a:spcBef>
              <a:spcAft>
                <a:spcPct val="0"/>
              </a:spcAft>
            </a:pPr>
            <a:r>
              <a:rPr lang="fr-FR" altLang="es-ES" sz="1200" b="1" dirty="0">
                <a:latin typeface="Times New Roman" panose="02020603050405020304" pitchFamily="18" charset="0"/>
              </a:rPr>
              <a:t>  </a:t>
            </a:r>
          </a:p>
          <a:p>
            <a:pPr algn="ctr" eaLnBrk="0" fontAlgn="base" hangingPunct="0">
              <a:spcBef>
                <a:spcPct val="0"/>
              </a:spcBef>
              <a:spcAft>
                <a:spcPct val="0"/>
              </a:spcAft>
            </a:pPr>
            <a:r>
              <a:rPr lang="fr-FR" altLang="es-ES" sz="1200" b="1" dirty="0">
                <a:latin typeface="Times New Roman" panose="02020603050405020304" pitchFamily="18" charset="0"/>
              </a:rPr>
              <a:t>  </a:t>
            </a:r>
          </a:p>
          <a:p>
            <a:pPr algn="ctr" eaLnBrk="0" fontAlgn="base" hangingPunct="0">
              <a:spcBef>
                <a:spcPct val="0"/>
              </a:spcBef>
              <a:spcAft>
                <a:spcPct val="0"/>
              </a:spcAft>
            </a:pPr>
            <a:endParaRPr lang="fr-FR" altLang="es-ES" sz="1200" b="1" dirty="0">
              <a:latin typeface="Times New Roman" panose="02020603050405020304" pitchFamily="18" charset="0"/>
            </a:endParaRPr>
          </a:p>
        </p:txBody>
      </p:sp>
      <p:grpSp>
        <p:nvGrpSpPr>
          <p:cNvPr id="5" name="Group 2"/>
          <p:cNvGrpSpPr>
            <a:grpSpLocks/>
          </p:cNvGrpSpPr>
          <p:nvPr/>
        </p:nvGrpSpPr>
        <p:grpSpPr bwMode="auto">
          <a:xfrm>
            <a:off x="-3337048" y="980728"/>
            <a:ext cx="13897544" cy="4320480"/>
            <a:chOff x="216" y="-81"/>
            <a:chExt cx="6264" cy="1710"/>
          </a:xfrm>
        </p:grpSpPr>
        <p:pic>
          <p:nvPicPr>
            <p:cNvPr id="108548" name="Picture 4" descr="http://users.erols.com/mwhite28/images/1914wrld.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80" y="-81"/>
              <a:ext cx="3600" cy="171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7">
              <a:hlinkClick r:id="rId3"/>
            </p:cNvPr>
            <p:cNvSpPr>
              <a:spLocks noChangeArrowheads="1"/>
            </p:cNvSpPr>
            <p:nvPr/>
          </p:nvSpPr>
          <p:spPr bwMode="auto">
            <a:xfrm>
              <a:off x="1398" y="204"/>
              <a:ext cx="528" cy="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s-ES"/>
            </a:p>
          </p:txBody>
        </p:sp>
        <p:sp>
          <p:nvSpPr>
            <p:cNvPr id="8" name="Freeform 6">
              <a:hlinkClick r:id="rId4"/>
            </p:cNvPr>
            <p:cNvSpPr>
              <a:spLocks/>
            </p:cNvSpPr>
            <p:nvPr/>
          </p:nvSpPr>
          <p:spPr bwMode="auto">
            <a:xfrm>
              <a:off x="216" y="342"/>
              <a:ext cx="696" cy="336"/>
            </a:xfrm>
            <a:custGeom>
              <a:avLst/>
              <a:gdLst>
                <a:gd name="T0" fmla="*/ 696 w 696"/>
                <a:gd name="T1" fmla="*/ 42 h 336"/>
                <a:gd name="T2" fmla="*/ 42 w 696"/>
                <a:gd name="T3" fmla="*/ 0 h 336"/>
                <a:gd name="T4" fmla="*/ 0 w 696"/>
                <a:gd name="T5" fmla="*/ 222 h 336"/>
                <a:gd name="T6" fmla="*/ 264 w 696"/>
                <a:gd name="T7" fmla="*/ 336 h 336"/>
                <a:gd name="T8" fmla="*/ 480 w 696"/>
                <a:gd name="T9" fmla="*/ 330 h 336"/>
                <a:gd name="T10" fmla="*/ 696 w 696"/>
                <a:gd name="T11" fmla="*/ 42 h 336"/>
              </a:gdLst>
              <a:ahLst/>
              <a:cxnLst>
                <a:cxn ang="0">
                  <a:pos x="T0" y="T1"/>
                </a:cxn>
                <a:cxn ang="0">
                  <a:pos x="T2" y="T3"/>
                </a:cxn>
                <a:cxn ang="0">
                  <a:pos x="T4" y="T5"/>
                </a:cxn>
                <a:cxn ang="0">
                  <a:pos x="T6" y="T7"/>
                </a:cxn>
                <a:cxn ang="0">
                  <a:pos x="T8" y="T9"/>
                </a:cxn>
                <a:cxn ang="0">
                  <a:pos x="T10" y="T11"/>
                </a:cxn>
              </a:cxnLst>
              <a:rect l="0" t="0" r="r" b="b"/>
              <a:pathLst>
                <a:path w="696" h="336">
                  <a:moveTo>
                    <a:pt x="696" y="42"/>
                  </a:moveTo>
                  <a:lnTo>
                    <a:pt x="42" y="0"/>
                  </a:lnTo>
                  <a:lnTo>
                    <a:pt x="0" y="222"/>
                  </a:lnTo>
                  <a:lnTo>
                    <a:pt x="264" y="336"/>
                  </a:lnTo>
                  <a:lnTo>
                    <a:pt x="480" y="330"/>
                  </a:lnTo>
                  <a:lnTo>
                    <a:pt x="696" y="42"/>
                  </a:lnTo>
                  <a:close/>
                </a:path>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s-ES"/>
            </a:p>
          </p:txBody>
        </p:sp>
      </p:grpSp>
      <p:pic>
        <p:nvPicPr>
          <p:cNvPr id="108553" name="Picture 9" descr="http://users.erols.com/mwhite28/images/emp-scal.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43672" y="5733256"/>
            <a:ext cx="6242142" cy="57606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1307017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7"/>
          <p:cNvSpPr>
            <a:spLocks noChangeArrowheads="1"/>
          </p:cNvSpPr>
          <p:nvPr/>
        </p:nvSpPr>
        <p:spPr bwMode="auto">
          <a:xfrm>
            <a:off x="5303912" y="0"/>
            <a:ext cx="3384376" cy="5832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eaLnBrk="0" fontAlgn="base" hangingPunct="0">
              <a:spcBef>
                <a:spcPct val="0"/>
              </a:spcBef>
              <a:spcAft>
                <a:spcPct val="0"/>
              </a:spcAft>
            </a:pPr>
            <a:r>
              <a:rPr lang="fr-FR" altLang="es-ES" sz="1200" b="1" dirty="0" err="1">
                <a:latin typeface="Times New Roman" panose="02020603050405020304" pitchFamily="18" charset="0"/>
              </a:rPr>
              <a:t>Africa</a:t>
            </a:r>
            <a:r>
              <a:rPr lang="fr-FR" altLang="es-ES" sz="1200" b="1" dirty="0">
                <a:latin typeface="Times New Roman" panose="02020603050405020304" pitchFamily="18" charset="0"/>
              </a:rPr>
              <a:t> a </a:t>
            </a:r>
            <a:r>
              <a:rPr lang="fr-FR" altLang="es-ES" sz="1200" b="1" dirty="0" err="1">
                <a:latin typeface="Times New Roman" panose="02020603050405020304" pitchFamily="18" charset="0"/>
              </a:rPr>
              <a:t>principios</a:t>
            </a:r>
            <a:r>
              <a:rPr lang="fr-FR" altLang="es-ES" sz="1200" b="1" dirty="0">
                <a:latin typeface="Times New Roman" panose="02020603050405020304" pitchFamily="18" charset="0"/>
              </a:rPr>
              <a:t> </a:t>
            </a:r>
            <a:r>
              <a:rPr lang="fr-FR" altLang="es-ES" sz="1200" b="1" dirty="0" err="1">
                <a:latin typeface="Times New Roman" panose="02020603050405020304" pitchFamily="18" charset="0"/>
              </a:rPr>
              <a:t>del</a:t>
            </a:r>
            <a:r>
              <a:rPr lang="fr-FR" altLang="es-ES" sz="1200" b="1" dirty="0">
                <a:latin typeface="Times New Roman" panose="02020603050405020304" pitchFamily="18" charset="0"/>
              </a:rPr>
              <a:t> </a:t>
            </a:r>
            <a:r>
              <a:rPr lang="fr-FR" altLang="es-ES" sz="1200" b="1" dirty="0" err="1">
                <a:latin typeface="Times New Roman" panose="02020603050405020304" pitchFamily="18" charset="0"/>
              </a:rPr>
              <a:t>siglo</a:t>
            </a:r>
            <a:r>
              <a:rPr lang="fr-FR" altLang="es-ES" sz="1200" b="1" dirty="0">
                <a:latin typeface="Times New Roman" panose="02020603050405020304" pitchFamily="18" charset="0"/>
              </a:rPr>
              <a:t> XX</a:t>
            </a:r>
          </a:p>
          <a:p>
            <a:pPr eaLnBrk="0" fontAlgn="base" hangingPunct="0">
              <a:spcBef>
                <a:spcPct val="0"/>
              </a:spcBef>
              <a:spcAft>
                <a:spcPct val="0"/>
              </a:spcAft>
            </a:pPr>
            <a:r>
              <a:rPr lang="fr-FR" altLang="es-ES" sz="600" b="1" dirty="0">
                <a:latin typeface="Times New Roman" panose="02020603050405020304" pitchFamily="18" charset="0"/>
              </a:rPr>
              <a:t>  </a:t>
            </a:r>
          </a:p>
          <a:p>
            <a:pPr eaLnBrk="0" fontAlgn="base" hangingPunct="0">
              <a:spcBef>
                <a:spcPct val="0"/>
              </a:spcBef>
              <a:spcAft>
                <a:spcPct val="0"/>
              </a:spcAft>
            </a:pPr>
            <a:endParaRPr lang="fr-FR" altLang="es-ES" sz="34900" b="1" dirty="0">
              <a:latin typeface="Times New Roman" panose="02020603050405020304" pitchFamily="18" charset="0"/>
            </a:endParaRPr>
          </a:p>
        </p:txBody>
      </p:sp>
      <p:grpSp>
        <p:nvGrpSpPr>
          <p:cNvPr id="16" name="Group 16"/>
          <p:cNvGrpSpPr>
            <a:grpSpLocks/>
          </p:cNvGrpSpPr>
          <p:nvPr/>
        </p:nvGrpSpPr>
        <p:grpSpPr bwMode="auto">
          <a:xfrm>
            <a:off x="3935760" y="548680"/>
            <a:ext cx="4608512" cy="5904656"/>
            <a:chOff x="70" y="-1531"/>
            <a:chExt cx="3432" cy="3751"/>
          </a:xfrm>
        </p:grpSpPr>
        <p:pic>
          <p:nvPicPr>
            <p:cNvPr id="83986" name="Picture 18" descr="http://users.erols.com/mwhite28/images/afri1914.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 y="-1531"/>
              <a:ext cx="3432" cy="3492"/>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21">
              <a:hlinkClick r:id="rId3"/>
            </p:cNvPr>
            <p:cNvSpPr>
              <a:spLocks noChangeArrowheads="1"/>
            </p:cNvSpPr>
            <p:nvPr/>
          </p:nvSpPr>
          <p:spPr bwMode="auto">
            <a:xfrm>
              <a:off x="2604" y="2088"/>
              <a:ext cx="708" cy="1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s-ES"/>
            </a:p>
          </p:txBody>
        </p:sp>
        <p:sp>
          <p:nvSpPr>
            <p:cNvPr id="18" name="Rectangle 20">
              <a:hlinkClick r:id="rId4"/>
            </p:cNvPr>
            <p:cNvSpPr>
              <a:spLocks noChangeArrowheads="1"/>
            </p:cNvSpPr>
            <p:nvPr/>
          </p:nvSpPr>
          <p:spPr bwMode="auto">
            <a:xfrm>
              <a:off x="90" y="2034"/>
              <a:ext cx="438" cy="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s-ES"/>
            </a:p>
          </p:txBody>
        </p:sp>
        <p:sp>
          <p:nvSpPr>
            <p:cNvPr id="19" name="Rectangle 19">
              <a:hlinkClick r:id="rId5"/>
            </p:cNvPr>
            <p:cNvSpPr>
              <a:spLocks noChangeArrowheads="1"/>
            </p:cNvSpPr>
            <p:nvPr/>
          </p:nvSpPr>
          <p:spPr bwMode="auto">
            <a:xfrm>
              <a:off x="96" y="1926"/>
              <a:ext cx="426" cy="1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endParaRPr lang="es-ES"/>
            </a:p>
          </p:txBody>
        </p:sp>
      </p:grpSp>
    </p:spTree>
    <p:extLst>
      <p:ext uri="{BB962C8B-B14F-4D97-AF65-F5344CB8AC3E}">
        <p14:creationId xmlns:p14="http://schemas.microsoft.com/office/powerpoint/2010/main" val="378138574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Freeform 2"/>
          <p:cNvSpPr>
            <a:spLocks noChangeArrowheads="1"/>
          </p:cNvSpPr>
          <p:nvPr/>
        </p:nvSpPr>
        <p:spPr bwMode="auto">
          <a:xfrm>
            <a:off x="3953056" y="5458174"/>
            <a:ext cx="67687" cy="48965"/>
          </a:xfrm>
          <a:custGeom>
            <a:avLst/>
            <a:gdLst>
              <a:gd name="T0" fmla="*/ 138 w 208"/>
              <a:gd name="T1" fmla="*/ 0 h 150"/>
              <a:gd name="T2" fmla="*/ 138 w 208"/>
              <a:gd name="T3" fmla="*/ 38 h 150"/>
              <a:gd name="T4" fmla="*/ 104 w 208"/>
              <a:gd name="T5" fmla="*/ 75 h 150"/>
              <a:gd name="T6" fmla="*/ 138 w 208"/>
              <a:gd name="T7" fmla="*/ 149 h 150"/>
              <a:gd name="T8" fmla="*/ 138 w 208"/>
              <a:gd name="T9" fmla="*/ 113 h 150"/>
              <a:gd name="T10" fmla="*/ 173 w 208"/>
              <a:gd name="T11" fmla="*/ 113 h 150"/>
              <a:gd name="T12" fmla="*/ 173 w 208"/>
              <a:gd name="T13" fmla="*/ 75 h 150"/>
              <a:gd name="T14" fmla="*/ 207 w 208"/>
              <a:gd name="T15" fmla="*/ 75 h 150"/>
              <a:gd name="T16" fmla="*/ 207 w 208"/>
              <a:gd name="T17" fmla="*/ 38 h 150"/>
              <a:gd name="T18" fmla="*/ 207 w 208"/>
              <a:gd name="T19" fmla="*/ 0 h 150"/>
              <a:gd name="T20" fmla="*/ 173 w 208"/>
              <a:gd name="T21" fmla="*/ 38 h 150"/>
              <a:gd name="T22" fmla="*/ 173 w 208"/>
              <a:gd name="T23" fmla="*/ 0 h 150"/>
              <a:gd name="T24" fmla="*/ 138 w 208"/>
              <a:gd name="T25" fmla="*/ 0 h 150"/>
              <a:gd name="T26" fmla="*/ 69 w 208"/>
              <a:gd name="T27" fmla="*/ 0 h 150"/>
              <a:gd name="T28" fmla="*/ 69 w 208"/>
              <a:gd name="T29" fmla="*/ 38 h 150"/>
              <a:gd name="T30" fmla="*/ 34 w 208"/>
              <a:gd name="T31" fmla="*/ 38 h 150"/>
              <a:gd name="T32" fmla="*/ 34 w 208"/>
              <a:gd name="T33" fmla="*/ 75 h 150"/>
              <a:gd name="T34" fmla="*/ 0 w 208"/>
              <a:gd name="T35" fmla="*/ 113 h 150"/>
              <a:gd name="T36" fmla="*/ 34 w 208"/>
              <a:gd name="T37" fmla="*/ 113 h 150"/>
              <a:gd name="T38" fmla="*/ 69 w 208"/>
              <a:gd name="T39" fmla="*/ 113 h 150"/>
              <a:gd name="T40" fmla="*/ 69 w 208"/>
              <a:gd name="T41" fmla="*/ 75 h 150"/>
              <a:gd name="T42" fmla="*/ 104 w 208"/>
              <a:gd name="T43" fmla="*/ 38 h 150"/>
              <a:gd name="T44" fmla="*/ 69 w 208"/>
              <a:gd name="T4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8" h="150">
                <a:moveTo>
                  <a:pt x="138" y="0"/>
                </a:moveTo>
                <a:lnTo>
                  <a:pt x="138" y="38"/>
                </a:lnTo>
                <a:lnTo>
                  <a:pt x="104" y="75"/>
                </a:lnTo>
                <a:lnTo>
                  <a:pt x="138" y="149"/>
                </a:lnTo>
                <a:lnTo>
                  <a:pt x="138" y="113"/>
                </a:lnTo>
                <a:lnTo>
                  <a:pt x="173" y="113"/>
                </a:lnTo>
                <a:lnTo>
                  <a:pt x="173" y="75"/>
                </a:lnTo>
                <a:lnTo>
                  <a:pt x="207" y="75"/>
                </a:lnTo>
                <a:lnTo>
                  <a:pt x="207" y="38"/>
                </a:lnTo>
                <a:lnTo>
                  <a:pt x="207" y="0"/>
                </a:lnTo>
                <a:lnTo>
                  <a:pt x="173" y="38"/>
                </a:lnTo>
                <a:lnTo>
                  <a:pt x="173" y="0"/>
                </a:lnTo>
                <a:lnTo>
                  <a:pt x="138" y="0"/>
                </a:lnTo>
                <a:close/>
                <a:moveTo>
                  <a:pt x="69" y="0"/>
                </a:moveTo>
                <a:lnTo>
                  <a:pt x="69" y="38"/>
                </a:lnTo>
                <a:lnTo>
                  <a:pt x="34" y="38"/>
                </a:lnTo>
                <a:lnTo>
                  <a:pt x="34" y="75"/>
                </a:lnTo>
                <a:lnTo>
                  <a:pt x="0" y="113"/>
                </a:lnTo>
                <a:lnTo>
                  <a:pt x="34" y="113"/>
                </a:lnTo>
                <a:lnTo>
                  <a:pt x="69" y="113"/>
                </a:lnTo>
                <a:lnTo>
                  <a:pt x="69" y="75"/>
                </a:lnTo>
                <a:lnTo>
                  <a:pt x="104" y="38"/>
                </a:lnTo>
                <a:lnTo>
                  <a:pt x="69" y="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19" name="Freeform 3"/>
          <p:cNvSpPr>
            <a:spLocks noChangeArrowheads="1"/>
          </p:cNvSpPr>
          <p:nvPr/>
        </p:nvSpPr>
        <p:spPr bwMode="auto">
          <a:xfrm>
            <a:off x="3987619" y="5458174"/>
            <a:ext cx="34564" cy="48965"/>
          </a:xfrm>
          <a:custGeom>
            <a:avLst/>
            <a:gdLst>
              <a:gd name="T0" fmla="*/ 33 w 104"/>
              <a:gd name="T1" fmla="*/ 0 h 150"/>
              <a:gd name="T2" fmla="*/ 33 w 104"/>
              <a:gd name="T3" fmla="*/ 38 h 150"/>
              <a:gd name="T4" fmla="*/ 0 w 104"/>
              <a:gd name="T5" fmla="*/ 75 h 150"/>
              <a:gd name="T6" fmla="*/ 33 w 104"/>
              <a:gd name="T7" fmla="*/ 149 h 150"/>
              <a:gd name="T8" fmla="*/ 33 w 104"/>
              <a:gd name="T9" fmla="*/ 113 h 150"/>
              <a:gd name="T10" fmla="*/ 69 w 104"/>
              <a:gd name="T11" fmla="*/ 113 h 150"/>
              <a:gd name="T12" fmla="*/ 69 w 104"/>
              <a:gd name="T13" fmla="*/ 75 h 150"/>
              <a:gd name="T14" fmla="*/ 103 w 104"/>
              <a:gd name="T15" fmla="*/ 75 h 150"/>
              <a:gd name="T16" fmla="*/ 103 w 104"/>
              <a:gd name="T17" fmla="*/ 38 h 150"/>
              <a:gd name="T18" fmla="*/ 103 w 104"/>
              <a:gd name="T19" fmla="*/ 0 h 150"/>
              <a:gd name="T20" fmla="*/ 69 w 104"/>
              <a:gd name="T21" fmla="*/ 38 h 150"/>
              <a:gd name="T22" fmla="*/ 69 w 104"/>
              <a:gd name="T23" fmla="*/ 0 h 150"/>
              <a:gd name="T24" fmla="*/ 33 w 104"/>
              <a:gd name="T2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 h="150">
                <a:moveTo>
                  <a:pt x="33" y="0"/>
                </a:moveTo>
                <a:lnTo>
                  <a:pt x="33" y="38"/>
                </a:lnTo>
                <a:lnTo>
                  <a:pt x="0" y="75"/>
                </a:lnTo>
                <a:lnTo>
                  <a:pt x="33" y="149"/>
                </a:lnTo>
                <a:lnTo>
                  <a:pt x="33" y="113"/>
                </a:lnTo>
                <a:lnTo>
                  <a:pt x="69" y="113"/>
                </a:lnTo>
                <a:lnTo>
                  <a:pt x="69" y="75"/>
                </a:lnTo>
                <a:lnTo>
                  <a:pt x="103" y="75"/>
                </a:lnTo>
                <a:lnTo>
                  <a:pt x="103" y="38"/>
                </a:lnTo>
                <a:lnTo>
                  <a:pt x="103" y="0"/>
                </a:lnTo>
                <a:lnTo>
                  <a:pt x="69" y="38"/>
                </a:lnTo>
                <a:lnTo>
                  <a:pt x="69"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0" name="Freeform 4"/>
          <p:cNvSpPr>
            <a:spLocks noChangeArrowheads="1"/>
          </p:cNvSpPr>
          <p:nvPr/>
        </p:nvSpPr>
        <p:spPr bwMode="auto">
          <a:xfrm>
            <a:off x="3953056" y="5458174"/>
            <a:ext cx="34564" cy="37444"/>
          </a:xfrm>
          <a:custGeom>
            <a:avLst/>
            <a:gdLst>
              <a:gd name="T0" fmla="*/ 69 w 105"/>
              <a:gd name="T1" fmla="*/ 0 h 114"/>
              <a:gd name="T2" fmla="*/ 69 w 105"/>
              <a:gd name="T3" fmla="*/ 38 h 114"/>
              <a:gd name="T4" fmla="*/ 34 w 105"/>
              <a:gd name="T5" fmla="*/ 38 h 114"/>
              <a:gd name="T6" fmla="*/ 34 w 105"/>
              <a:gd name="T7" fmla="*/ 75 h 114"/>
              <a:gd name="T8" fmla="*/ 0 w 105"/>
              <a:gd name="T9" fmla="*/ 113 h 114"/>
              <a:gd name="T10" fmla="*/ 34 w 105"/>
              <a:gd name="T11" fmla="*/ 113 h 114"/>
              <a:gd name="T12" fmla="*/ 69 w 105"/>
              <a:gd name="T13" fmla="*/ 113 h 114"/>
              <a:gd name="T14" fmla="*/ 69 w 105"/>
              <a:gd name="T15" fmla="*/ 75 h 114"/>
              <a:gd name="T16" fmla="*/ 104 w 105"/>
              <a:gd name="T17" fmla="*/ 38 h 114"/>
              <a:gd name="T18" fmla="*/ 69 w 105"/>
              <a:gd name="T1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14">
                <a:moveTo>
                  <a:pt x="69" y="0"/>
                </a:moveTo>
                <a:lnTo>
                  <a:pt x="69" y="38"/>
                </a:lnTo>
                <a:lnTo>
                  <a:pt x="34" y="38"/>
                </a:lnTo>
                <a:lnTo>
                  <a:pt x="34" y="75"/>
                </a:lnTo>
                <a:lnTo>
                  <a:pt x="0" y="113"/>
                </a:lnTo>
                <a:lnTo>
                  <a:pt x="34" y="113"/>
                </a:lnTo>
                <a:lnTo>
                  <a:pt x="69" y="113"/>
                </a:lnTo>
                <a:lnTo>
                  <a:pt x="69" y="75"/>
                </a:lnTo>
                <a:lnTo>
                  <a:pt x="104" y="38"/>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1" name="Freeform 5"/>
          <p:cNvSpPr>
            <a:spLocks noChangeArrowheads="1"/>
          </p:cNvSpPr>
          <p:nvPr/>
        </p:nvSpPr>
        <p:spPr bwMode="auto">
          <a:xfrm>
            <a:off x="3739914" y="4598404"/>
            <a:ext cx="168497" cy="197300"/>
          </a:xfrm>
          <a:custGeom>
            <a:avLst/>
            <a:gdLst>
              <a:gd name="T0" fmla="*/ 517 w 518"/>
              <a:gd name="T1" fmla="*/ 413 h 602"/>
              <a:gd name="T2" fmla="*/ 517 w 518"/>
              <a:gd name="T3" fmla="*/ 451 h 602"/>
              <a:gd name="T4" fmla="*/ 482 w 518"/>
              <a:gd name="T5" fmla="*/ 526 h 602"/>
              <a:gd name="T6" fmla="*/ 448 w 518"/>
              <a:gd name="T7" fmla="*/ 564 h 602"/>
              <a:gd name="T8" fmla="*/ 379 w 518"/>
              <a:gd name="T9" fmla="*/ 601 h 602"/>
              <a:gd name="T10" fmla="*/ 344 w 518"/>
              <a:gd name="T11" fmla="*/ 601 h 602"/>
              <a:gd name="T12" fmla="*/ 276 w 518"/>
              <a:gd name="T13" fmla="*/ 601 h 602"/>
              <a:gd name="T14" fmla="*/ 241 w 518"/>
              <a:gd name="T15" fmla="*/ 564 h 602"/>
              <a:gd name="T16" fmla="*/ 172 w 518"/>
              <a:gd name="T17" fmla="*/ 564 h 602"/>
              <a:gd name="T18" fmla="*/ 103 w 518"/>
              <a:gd name="T19" fmla="*/ 526 h 602"/>
              <a:gd name="T20" fmla="*/ 103 w 518"/>
              <a:gd name="T21" fmla="*/ 564 h 602"/>
              <a:gd name="T22" fmla="*/ 69 w 518"/>
              <a:gd name="T23" fmla="*/ 526 h 602"/>
              <a:gd name="T24" fmla="*/ 33 w 518"/>
              <a:gd name="T25" fmla="*/ 526 h 602"/>
              <a:gd name="T26" fmla="*/ 69 w 518"/>
              <a:gd name="T27" fmla="*/ 526 h 602"/>
              <a:gd name="T28" fmla="*/ 69 w 518"/>
              <a:gd name="T29" fmla="*/ 487 h 602"/>
              <a:gd name="T30" fmla="*/ 69 w 518"/>
              <a:gd name="T31" fmla="*/ 451 h 602"/>
              <a:gd name="T32" fmla="*/ 33 w 518"/>
              <a:gd name="T33" fmla="*/ 413 h 602"/>
              <a:gd name="T34" fmla="*/ 69 w 518"/>
              <a:gd name="T35" fmla="*/ 375 h 602"/>
              <a:gd name="T36" fmla="*/ 69 w 518"/>
              <a:gd name="T37" fmla="*/ 338 h 602"/>
              <a:gd name="T38" fmla="*/ 69 w 518"/>
              <a:gd name="T39" fmla="*/ 301 h 602"/>
              <a:gd name="T40" fmla="*/ 33 w 518"/>
              <a:gd name="T41" fmla="*/ 262 h 602"/>
              <a:gd name="T42" fmla="*/ 33 w 518"/>
              <a:gd name="T43" fmla="*/ 224 h 602"/>
              <a:gd name="T44" fmla="*/ 33 w 518"/>
              <a:gd name="T45" fmla="*/ 149 h 602"/>
              <a:gd name="T46" fmla="*/ 33 w 518"/>
              <a:gd name="T47" fmla="*/ 112 h 602"/>
              <a:gd name="T48" fmla="*/ 33 w 518"/>
              <a:gd name="T49" fmla="*/ 75 h 602"/>
              <a:gd name="T50" fmla="*/ 33 w 518"/>
              <a:gd name="T51" fmla="*/ 37 h 602"/>
              <a:gd name="T52" fmla="*/ 0 w 518"/>
              <a:gd name="T53" fmla="*/ 37 h 602"/>
              <a:gd name="T54" fmla="*/ 33 w 518"/>
              <a:gd name="T55" fmla="*/ 0 h 602"/>
              <a:gd name="T56" fmla="*/ 103 w 518"/>
              <a:gd name="T57" fmla="*/ 37 h 602"/>
              <a:gd name="T58" fmla="*/ 172 w 518"/>
              <a:gd name="T59" fmla="*/ 112 h 602"/>
              <a:gd name="T60" fmla="*/ 207 w 518"/>
              <a:gd name="T61" fmla="*/ 112 h 602"/>
              <a:gd name="T62" fmla="*/ 241 w 518"/>
              <a:gd name="T63" fmla="*/ 149 h 602"/>
              <a:gd name="T64" fmla="*/ 276 w 518"/>
              <a:gd name="T65" fmla="*/ 149 h 602"/>
              <a:gd name="T66" fmla="*/ 310 w 518"/>
              <a:gd name="T67" fmla="*/ 188 h 602"/>
              <a:gd name="T68" fmla="*/ 344 w 518"/>
              <a:gd name="T69" fmla="*/ 188 h 602"/>
              <a:gd name="T70" fmla="*/ 414 w 518"/>
              <a:gd name="T71" fmla="*/ 262 h 602"/>
              <a:gd name="T72" fmla="*/ 482 w 518"/>
              <a:gd name="T73" fmla="*/ 301 h 602"/>
              <a:gd name="T74" fmla="*/ 517 w 518"/>
              <a:gd name="T75" fmla="*/ 4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8" h="602">
                <a:moveTo>
                  <a:pt x="517" y="413"/>
                </a:moveTo>
                <a:lnTo>
                  <a:pt x="517" y="451"/>
                </a:lnTo>
                <a:lnTo>
                  <a:pt x="482" y="526"/>
                </a:lnTo>
                <a:lnTo>
                  <a:pt x="448" y="564"/>
                </a:lnTo>
                <a:lnTo>
                  <a:pt x="379" y="601"/>
                </a:lnTo>
                <a:lnTo>
                  <a:pt x="344" y="601"/>
                </a:lnTo>
                <a:lnTo>
                  <a:pt x="276" y="601"/>
                </a:lnTo>
                <a:lnTo>
                  <a:pt x="241" y="564"/>
                </a:lnTo>
                <a:lnTo>
                  <a:pt x="172" y="564"/>
                </a:lnTo>
                <a:lnTo>
                  <a:pt x="103" y="526"/>
                </a:lnTo>
                <a:lnTo>
                  <a:pt x="103" y="564"/>
                </a:lnTo>
                <a:lnTo>
                  <a:pt x="69" y="526"/>
                </a:lnTo>
                <a:lnTo>
                  <a:pt x="33" y="526"/>
                </a:lnTo>
                <a:lnTo>
                  <a:pt x="69" y="526"/>
                </a:lnTo>
                <a:lnTo>
                  <a:pt x="69" y="487"/>
                </a:lnTo>
                <a:lnTo>
                  <a:pt x="69" y="451"/>
                </a:lnTo>
                <a:lnTo>
                  <a:pt x="33" y="413"/>
                </a:lnTo>
                <a:lnTo>
                  <a:pt x="69" y="375"/>
                </a:lnTo>
                <a:lnTo>
                  <a:pt x="69" y="338"/>
                </a:lnTo>
                <a:lnTo>
                  <a:pt x="69" y="301"/>
                </a:lnTo>
                <a:lnTo>
                  <a:pt x="33" y="262"/>
                </a:lnTo>
                <a:lnTo>
                  <a:pt x="33" y="224"/>
                </a:lnTo>
                <a:lnTo>
                  <a:pt x="33" y="149"/>
                </a:lnTo>
                <a:lnTo>
                  <a:pt x="33" y="112"/>
                </a:lnTo>
                <a:lnTo>
                  <a:pt x="33" y="75"/>
                </a:lnTo>
                <a:lnTo>
                  <a:pt x="33" y="37"/>
                </a:lnTo>
                <a:lnTo>
                  <a:pt x="0" y="37"/>
                </a:lnTo>
                <a:lnTo>
                  <a:pt x="33" y="0"/>
                </a:lnTo>
                <a:lnTo>
                  <a:pt x="103" y="37"/>
                </a:lnTo>
                <a:lnTo>
                  <a:pt x="172" y="112"/>
                </a:lnTo>
                <a:lnTo>
                  <a:pt x="207" y="112"/>
                </a:lnTo>
                <a:lnTo>
                  <a:pt x="241" y="149"/>
                </a:lnTo>
                <a:lnTo>
                  <a:pt x="276" y="149"/>
                </a:lnTo>
                <a:lnTo>
                  <a:pt x="310" y="188"/>
                </a:lnTo>
                <a:lnTo>
                  <a:pt x="344" y="188"/>
                </a:lnTo>
                <a:lnTo>
                  <a:pt x="414" y="262"/>
                </a:lnTo>
                <a:lnTo>
                  <a:pt x="482" y="301"/>
                </a:lnTo>
                <a:lnTo>
                  <a:pt x="517" y="4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22" name="Freeform 6"/>
          <p:cNvSpPr>
            <a:spLocks noChangeArrowheads="1"/>
          </p:cNvSpPr>
          <p:nvPr/>
        </p:nvSpPr>
        <p:spPr bwMode="auto">
          <a:xfrm>
            <a:off x="3739914" y="4598404"/>
            <a:ext cx="168497" cy="197300"/>
          </a:xfrm>
          <a:custGeom>
            <a:avLst/>
            <a:gdLst>
              <a:gd name="T0" fmla="*/ 517 w 518"/>
              <a:gd name="T1" fmla="*/ 413 h 602"/>
              <a:gd name="T2" fmla="*/ 517 w 518"/>
              <a:gd name="T3" fmla="*/ 451 h 602"/>
              <a:gd name="T4" fmla="*/ 482 w 518"/>
              <a:gd name="T5" fmla="*/ 526 h 602"/>
              <a:gd name="T6" fmla="*/ 448 w 518"/>
              <a:gd name="T7" fmla="*/ 564 h 602"/>
              <a:gd name="T8" fmla="*/ 379 w 518"/>
              <a:gd name="T9" fmla="*/ 601 h 602"/>
              <a:gd name="T10" fmla="*/ 344 w 518"/>
              <a:gd name="T11" fmla="*/ 601 h 602"/>
              <a:gd name="T12" fmla="*/ 276 w 518"/>
              <a:gd name="T13" fmla="*/ 601 h 602"/>
              <a:gd name="T14" fmla="*/ 241 w 518"/>
              <a:gd name="T15" fmla="*/ 564 h 602"/>
              <a:gd name="T16" fmla="*/ 172 w 518"/>
              <a:gd name="T17" fmla="*/ 564 h 602"/>
              <a:gd name="T18" fmla="*/ 103 w 518"/>
              <a:gd name="T19" fmla="*/ 526 h 602"/>
              <a:gd name="T20" fmla="*/ 103 w 518"/>
              <a:gd name="T21" fmla="*/ 564 h 602"/>
              <a:gd name="T22" fmla="*/ 69 w 518"/>
              <a:gd name="T23" fmla="*/ 526 h 602"/>
              <a:gd name="T24" fmla="*/ 33 w 518"/>
              <a:gd name="T25" fmla="*/ 526 h 602"/>
              <a:gd name="T26" fmla="*/ 69 w 518"/>
              <a:gd name="T27" fmla="*/ 526 h 602"/>
              <a:gd name="T28" fmla="*/ 69 w 518"/>
              <a:gd name="T29" fmla="*/ 487 h 602"/>
              <a:gd name="T30" fmla="*/ 69 w 518"/>
              <a:gd name="T31" fmla="*/ 451 h 602"/>
              <a:gd name="T32" fmla="*/ 33 w 518"/>
              <a:gd name="T33" fmla="*/ 413 h 602"/>
              <a:gd name="T34" fmla="*/ 69 w 518"/>
              <a:gd name="T35" fmla="*/ 375 h 602"/>
              <a:gd name="T36" fmla="*/ 69 w 518"/>
              <a:gd name="T37" fmla="*/ 338 h 602"/>
              <a:gd name="T38" fmla="*/ 69 w 518"/>
              <a:gd name="T39" fmla="*/ 301 h 602"/>
              <a:gd name="T40" fmla="*/ 33 w 518"/>
              <a:gd name="T41" fmla="*/ 262 h 602"/>
              <a:gd name="T42" fmla="*/ 33 w 518"/>
              <a:gd name="T43" fmla="*/ 224 h 602"/>
              <a:gd name="T44" fmla="*/ 33 w 518"/>
              <a:gd name="T45" fmla="*/ 149 h 602"/>
              <a:gd name="T46" fmla="*/ 33 w 518"/>
              <a:gd name="T47" fmla="*/ 112 h 602"/>
              <a:gd name="T48" fmla="*/ 33 w 518"/>
              <a:gd name="T49" fmla="*/ 75 h 602"/>
              <a:gd name="T50" fmla="*/ 33 w 518"/>
              <a:gd name="T51" fmla="*/ 37 h 602"/>
              <a:gd name="T52" fmla="*/ 0 w 518"/>
              <a:gd name="T53" fmla="*/ 37 h 602"/>
              <a:gd name="T54" fmla="*/ 33 w 518"/>
              <a:gd name="T55" fmla="*/ 0 h 602"/>
              <a:gd name="T56" fmla="*/ 103 w 518"/>
              <a:gd name="T57" fmla="*/ 37 h 602"/>
              <a:gd name="T58" fmla="*/ 172 w 518"/>
              <a:gd name="T59" fmla="*/ 112 h 602"/>
              <a:gd name="T60" fmla="*/ 207 w 518"/>
              <a:gd name="T61" fmla="*/ 112 h 602"/>
              <a:gd name="T62" fmla="*/ 241 w 518"/>
              <a:gd name="T63" fmla="*/ 149 h 602"/>
              <a:gd name="T64" fmla="*/ 276 w 518"/>
              <a:gd name="T65" fmla="*/ 149 h 602"/>
              <a:gd name="T66" fmla="*/ 310 w 518"/>
              <a:gd name="T67" fmla="*/ 188 h 602"/>
              <a:gd name="T68" fmla="*/ 344 w 518"/>
              <a:gd name="T69" fmla="*/ 188 h 602"/>
              <a:gd name="T70" fmla="*/ 414 w 518"/>
              <a:gd name="T71" fmla="*/ 262 h 602"/>
              <a:gd name="T72" fmla="*/ 482 w 518"/>
              <a:gd name="T73" fmla="*/ 301 h 602"/>
              <a:gd name="T74" fmla="*/ 517 w 518"/>
              <a:gd name="T75" fmla="*/ 4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18" h="602">
                <a:moveTo>
                  <a:pt x="517" y="413"/>
                </a:moveTo>
                <a:lnTo>
                  <a:pt x="517" y="451"/>
                </a:lnTo>
                <a:lnTo>
                  <a:pt x="482" y="526"/>
                </a:lnTo>
                <a:lnTo>
                  <a:pt x="448" y="564"/>
                </a:lnTo>
                <a:lnTo>
                  <a:pt x="379" y="601"/>
                </a:lnTo>
                <a:lnTo>
                  <a:pt x="344" y="601"/>
                </a:lnTo>
                <a:lnTo>
                  <a:pt x="276" y="601"/>
                </a:lnTo>
                <a:lnTo>
                  <a:pt x="241" y="564"/>
                </a:lnTo>
                <a:lnTo>
                  <a:pt x="172" y="564"/>
                </a:lnTo>
                <a:lnTo>
                  <a:pt x="103" y="526"/>
                </a:lnTo>
                <a:lnTo>
                  <a:pt x="103" y="564"/>
                </a:lnTo>
                <a:lnTo>
                  <a:pt x="69" y="526"/>
                </a:lnTo>
                <a:lnTo>
                  <a:pt x="33" y="526"/>
                </a:lnTo>
                <a:lnTo>
                  <a:pt x="69" y="526"/>
                </a:lnTo>
                <a:lnTo>
                  <a:pt x="69" y="487"/>
                </a:lnTo>
                <a:lnTo>
                  <a:pt x="69" y="451"/>
                </a:lnTo>
                <a:lnTo>
                  <a:pt x="33" y="413"/>
                </a:lnTo>
                <a:lnTo>
                  <a:pt x="69" y="375"/>
                </a:lnTo>
                <a:lnTo>
                  <a:pt x="69" y="338"/>
                </a:lnTo>
                <a:lnTo>
                  <a:pt x="69" y="301"/>
                </a:lnTo>
                <a:lnTo>
                  <a:pt x="33" y="262"/>
                </a:lnTo>
                <a:lnTo>
                  <a:pt x="33" y="224"/>
                </a:lnTo>
                <a:lnTo>
                  <a:pt x="33" y="149"/>
                </a:lnTo>
                <a:lnTo>
                  <a:pt x="33" y="112"/>
                </a:lnTo>
                <a:lnTo>
                  <a:pt x="33" y="75"/>
                </a:lnTo>
                <a:lnTo>
                  <a:pt x="33" y="37"/>
                </a:lnTo>
                <a:lnTo>
                  <a:pt x="0" y="37"/>
                </a:lnTo>
                <a:lnTo>
                  <a:pt x="33" y="0"/>
                </a:lnTo>
                <a:lnTo>
                  <a:pt x="103" y="37"/>
                </a:lnTo>
                <a:lnTo>
                  <a:pt x="172" y="112"/>
                </a:lnTo>
                <a:lnTo>
                  <a:pt x="207" y="112"/>
                </a:lnTo>
                <a:lnTo>
                  <a:pt x="241" y="149"/>
                </a:lnTo>
                <a:lnTo>
                  <a:pt x="276" y="149"/>
                </a:lnTo>
                <a:lnTo>
                  <a:pt x="310" y="188"/>
                </a:lnTo>
                <a:lnTo>
                  <a:pt x="344" y="188"/>
                </a:lnTo>
                <a:lnTo>
                  <a:pt x="414" y="262"/>
                </a:lnTo>
                <a:lnTo>
                  <a:pt x="482" y="301"/>
                </a:lnTo>
                <a:lnTo>
                  <a:pt x="517" y="4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3" name="Freeform 7"/>
          <p:cNvSpPr>
            <a:spLocks noChangeArrowheads="1"/>
          </p:cNvSpPr>
          <p:nvPr/>
        </p:nvSpPr>
        <p:spPr bwMode="auto">
          <a:xfrm>
            <a:off x="3368354" y="4229725"/>
            <a:ext cx="541497" cy="1376785"/>
          </a:xfrm>
          <a:custGeom>
            <a:avLst/>
            <a:gdLst>
              <a:gd name="T0" fmla="*/ 104 w 1656"/>
              <a:gd name="T1" fmla="*/ 38 h 4215"/>
              <a:gd name="T2" fmla="*/ 277 w 1656"/>
              <a:gd name="T3" fmla="*/ 76 h 4215"/>
              <a:gd name="T4" fmla="*/ 380 w 1656"/>
              <a:gd name="T5" fmla="*/ 38 h 4215"/>
              <a:gd name="T6" fmla="*/ 484 w 1656"/>
              <a:gd name="T7" fmla="*/ 114 h 4215"/>
              <a:gd name="T8" fmla="*/ 655 w 1656"/>
              <a:gd name="T9" fmla="*/ 302 h 4215"/>
              <a:gd name="T10" fmla="*/ 863 w 1656"/>
              <a:gd name="T11" fmla="*/ 338 h 4215"/>
              <a:gd name="T12" fmla="*/ 1035 w 1656"/>
              <a:gd name="T13" fmla="*/ 452 h 4215"/>
              <a:gd name="T14" fmla="*/ 966 w 1656"/>
              <a:gd name="T15" fmla="*/ 678 h 4215"/>
              <a:gd name="T16" fmla="*/ 1104 w 1656"/>
              <a:gd name="T17" fmla="*/ 753 h 4215"/>
              <a:gd name="T18" fmla="*/ 1241 w 1656"/>
              <a:gd name="T19" fmla="*/ 753 h 4215"/>
              <a:gd name="T20" fmla="*/ 1310 w 1656"/>
              <a:gd name="T21" fmla="*/ 640 h 4215"/>
              <a:gd name="T22" fmla="*/ 1346 w 1656"/>
              <a:gd name="T23" fmla="*/ 528 h 4215"/>
              <a:gd name="T24" fmla="*/ 1414 w 1656"/>
              <a:gd name="T25" fmla="*/ 715 h 4215"/>
              <a:gd name="T26" fmla="*/ 1277 w 1656"/>
              <a:gd name="T27" fmla="*/ 867 h 4215"/>
              <a:gd name="T28" fmla="*/ 1207 w 1656"/>
              <a:gd name="T29" fmla="*/ 979 h 4215"/>
              <a:gd name="T30" fmla="*/ 1173 w 1656"/>
              <a:gd name="T31" fmla="*/ 1167 h 4215"/>
              <a:gd name="T32" fmla="*/ 1173 w 1656"/>
              <a:gd name="T33" fmla="*/ 1354 h 4215"/>
              <a:gd name="T34" fmla="*/ 1207 w 1656"/>
              <a:gd name="T35" fmla="*/ 1505 h 4215"/>
              <a:gd name="T36" fmla="*/ 1207 w 1656"/>
              <a:gd name="T37" fmla="*/ 1656 h 4215"/>
              <a:gd name="T38" fmla="*/ 1346 w 1656"/>
              <a:gd name="T39" fmla="*/ 1732 h 4215"/>
              <a:gd name="T40" fmla="*/ 1346 w 1656"/>
              <a:gd name="T41" fmla="*/ 1882 h 4215"/>
              <a:gd name="T42" fmla="*/ 1449 w 1656"/>
              <a:gd name="T43" fmla="*/ 2070 h 4215"/>
              <a:gd name="T44" fmla="*/ 1346 w 1656"/>
              <a:gd name="T45" fmla="*/ 2219 h 4215"/>
              <a:gd name="T46" fmla="*/ 1173 w 1656"/>
              <a:gd name="T47" fmla="*/ 2258 h 4215"/>
              <a:gd name="T48" fmla="*/ 1070 w 1656"/>
              <a:gd name="T49" fmla="*/ 2333 h 4215"/>
              <a:gd name="T50" fmla="*/ 1138 w 1656"/>
              <a:gd name="T51" fmla="*/ 2485 h 4215"/>
              <a:gd name="T52" fmla="*/ 1035 w 1656"/>
              <a:gd name="T53" fmla="*/ 2558 h 4215"/>
              <a:gd name="T54" fmla="*/ 931 w 1656"/>
              <a:gd name="T55" fmla="*/ 2597 h 4215"/>
              <a:gd name="T56" fmla="*/ 1035 w 1656"/>
              <a:gd name="T57" fmla="*/ 2709 h 4215"/>
              <a:gd name="T58" fmla="*/ 1104 w 1656"/>
              <a:gd name="T59" fmla="*/ 2748 h 4215"/>
              <a:gd name="T60" fmla="*/ 1001 w 1656"/>
              <a:gd name="T61" fmla="*/ 2748 h 4215"/>
              <a:gd name="T62" fmla="*/ 1035 w 1656"/>
              <a:gd name="T63" fmla="*/ 2897 h 4215"/>
              <a:gd name="T64" fmla="*/ 1035 w 1656"/>
              <a:gd name="T65" fmla="*/ 3048 h 4215"/>
              <a:gd name="T66" fmla="*/ 966 w 1656"/>
              <a:gd name="T67" fmla="*/ 3199 h 4215"/>
              <a:gd name="T68" fmla="*/ 1070 w 1656"/>
              <a:gd name="T69" fmla="*/ 3310 h 4215"/>
              <a:gd name="T70" fmla="*/ 1173 w 1656"/>
              <a:gd name="T71" fmla="*/ 3387 h 4215"/>
              <a:gd name="T72" fmla="*/ 1138 w 1656"/>
              <a:gd name="T73" fmla="*/ 3499 h 4215"/>
              <a:gd name="T74" fmla="*/ 1173 w 1656"/>
              <a:gd name="T75" fmla="*/ 3650 h 4215"/>
              <a:gd name="T76" fmla="*/ 1173 w 1656"/>
              <a:gd name="T77" fmla="*/ 3838 h 4215"/>
              <a:gd name="T78" fmla="*/ 1277 w 1656"/>
              <a:gd name="T79" fmla="*/ 3913 h 4215"/>
              <a:gd name="T80" fmla="*/ 1035 w 1656"/>
              <a:gd name="T81" fmla="*/ 3913 h 4215"/>
              <a:gd name="T82" fmla="*/ 828 w 1656"/>
              <a:gd name="T83" fmla="*/ 3762 h 4215"/>
              <a:gd name="T84" fmla="*/ 759 w 1656"/>
              <a:gd name="T85" fmla="*/ 3537 h 4215"/>
              <a:gd name="T86" fmla="*/ 655 w 1656"/>
              <a:gd name="T87" fmla="*/ 3274 h 4215"/>
              <a:gd name="T88" fmla="*/ 587 w 1656"/>
              <a:gd name="T89" fmla="*/ 2972 h 4215"/>
              <a:gd name="T90" fmla="*/ 449 w 1656"/>
              <a:gd name="T91" fmla="*/ 2748 h 4215"/>
              <a:gd name="T92" fmla="*/ 346 w 1656"/>
              <a:gd name="T93" fmla="*/ 2408 h 4215"/>
              <a:gd name="T94" fmla="*/ 310 w 1656"/>
              <a:gd name="T95" fmla="*/ 2183 h 4215"/>
              <a:gd name="T96" fmla="*/ 207 w 1656"/>
              <a:gd name="T97" fmla="*/ 1882 h 4215"/>
              <a:gd name="T98" fmla="*/ 207 w 1656"/>
              <a:gd name="T99" fmla="*/ 1656 h 4215"/>
              <a:gd name="T100" fmla="*/ 70 w 1656"/>
              <a:gd name="T101" fmla="*/ 1354 h 4215"/>
              <a:gd name="T102" fmla="*/ 70 w 1656"/>
              <a:gd name="T103" fmla="*/ 1130 h 4215"/>
              <a:gd name="T104" fmla="*/ 0 w 1656"/>
              <a:gd name="T105" fmla="*/ 867 h 4215"/>
              <a:gd name="T106" fmla="*/ 104 w 1656"/>
              <a:gd name="T107" fmla="*/ 678 h 4215"/>
              <a:gd name="T108" fmla="*/ 0 w 1656"/>
              <a:gd name="T109" fmla="*/ 452 h 4215"/>
              <a:gd name="T110" fmla="*/ 70 w 1656"/>
              <a:gd name="T111" fmla="*/ 338 h 4215"/>
              <a:gd name="T112" fmla="*/ 1241 w 1656"/>
              <a:gd name="T113" fmla="*/ 3951 h 4215"/>
              <a:gd name="T114" fmla="*/ 1483 w 1656"/>
              <a:gd name="T115" fmla="*/ 4176 h 4215"/>
              <a:gd name="T116" fmla="*/ 1655 w 1656"/>
              <a:gd name="T117" fmla="*/ 4139 h 4215"/>
              <a:gd name="T118" fmla="*/ 1414 w 1656"/>
              <a:gd name="T119" fmla="*/ 4063 h 4215"/>
              <a:gd name="T120" fmla="*/ 1277 w 1656"/>
              <a:gd name="T121" fmla="*/ 3951 h 4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6" h="4215">
                <a:moveTo>
                  <a:pt x="70" y="150"/>
                </a:moveTo>
                <a:lnTo>
                  <a:pt x="70" y="114"/>
                </a:lnTo>
                <a:lnTo>
                  <a:pt x="104" y="76"/>
                </a:lnTo>
                <a:lnTo>
                  <a:pt x="104" y="38"/>
                </a:lnTo>
                <a:lnTo>
                  <a:pt x="139" y="0"/>
                </a:lnTo>
                <a:lnTo>
                  <a:pt x="174" y="38"/>
                </a:lnTo>
                <a:lnTo>
                  <a:pt x="243" y="38"/>
                </a:lnTo>
                <a:lnTo>
                  <a:pt x="277" y="76"/>
                </a:lnTo>
                <a:lnTo>
                  <a:pt x="310" y="76"/>
                </a:lnTo>
                <a:lnTo>
                  <a:pt x="310" y="114"/>
                </a:lnTo>
                <a:lnTo>
                  <a:pt x="346" y="38"/>
                </a:lnTo>
                <a:lnTo>
                  <a:pt x="380" y="38"/>
                </a:lnTo>
                <a:lnTo>
                  <a:pt x="415" y="38"/>
                </a:lnTo>
                <a:lnTo>
                  <a:pt x="449" y="76"/>
                </a:lnTo>
                <a:lnTo>
                  <a:pt x="484" y="76"/>
                </a:lnTo>
                <a:lnTo>
                  <a:pt x="484" y="114"/>
                </a:lnTo>
                <a:lnTo>
                  <a:pt x="518" y="189"/>
                </a:lnTo>
                <a:lnTo>
                  <a:pt x="552" y="189"/>
                </a:lnTo>
                <a:lnTo>
                  <a:pt x="587" y="227"/>
                </a:lnTo>
                <a:lnTo>
                  <a:pt x="655" y="302"/>
                </a:lnTo>
                <a:lnTo>
                  <a:pt x="691" y="302"/>
                </a:lnTo>
                <a:lnTo>
                  <a:pt x="725" y="302"/>
                </a:lnTo>
                <a:lnTo>
                  <a:pt x="795" y="338"/>
                </a:lnTo>
                <a:lnTo>
                  <a:pt x="863" y="338"/>
                </a:lnTo>
                <a:lnTo>
                  <a:pt x="898" y="377"/>
                </a:lnTo>
                <a:lnTo>
                  <a:pt x="931" y="415"/>
                </a:lnTo>
                <a:lnTo>
                  <a:pt x="1001" y="452"/>
                </a:lnTo>
                <a:lnTo>
                  <a:pt x="1035" y="452"/>
                </a:lnTo>
                <a:lnTo>
                  <a:pt x="1035" y="489"/>
                </a:lnTo>
                <a:lnTo>
                  <a:pt x="1001" y="565"/>
                </a:lnTo>
                <a:lnTo>
                  <a:pt x="966" y="602"/>
                </a:lnTo>
                <a:lnTo>
                  <a:pt x="966" y="678"/>
                </a:lnTo>
                <a:lnTo>
                  <a:pt x="966" y="715"/>
                </a:lnTo>
                <a:lnTo>
                  <a:pt x="1001" y="715"/>
                </a:lnTo>
                <a:lnTo>
                  <a:pt x="1035" y="753"/>
                </a:lnTo>
                <a:lnTo>
                  <a:pt x="1104" y="753"/>
                </a:lnTo>
                <a:lnTo>
                  <a:pt x="1138" y="753"/>
                </a:lnTo>
                <a:lnTo>
                  <a:pt x="1173" y="753"/>
                </a:lnTo>
                <a:lnTo>
                  <a:pt x="1207" y="715"/>
                </a:lnTo>
                <a:lnTo>
                  <a:pt x="1241" y="753"/>
                </a:lnTo>
                <a:lnTo>
                  <a:pt x="1241" y="715"/>
                </a:lnTo>
                <a:lnTo>
                  <a:pt x="1241" y="678"/>
                </a:lnTo>
                <a:lnTo>
                  <a:pt x="1277" y="678"/>
                </a:lnTo>
                <a:lnTo>
                  <a:pt x="1310" y="640"/>
                </a:lnTo>
                <a:lnTo>
                  <a:pt x="1310" y="602"/>
                </a:lnTo>
                <a:lnTo>
                  <a:pt x="1310" y="565"/>
                </a:lnTo>
                <a:lnTo>
                  <a:pt x="1310" y="528"/>
                </a:lnTo>
                <a:lnTo>
                  <a:pt x="1346" y="528"/>
                </a:lnTo>
                <a:lnTo>
                  <a:pt x="1380" y="565"/>
                </a:lnTo>
                <a:lnTo>
                  <a:pt x="1414" y="602"/>
                </a:lnTo>
                <a:lnTo>
                  <a:pt x="1414" y="678"/>
                </a:lnTo>
                <a:lnTo>
                  <a:pt x="1414" y="715"/>
                </a:lnTo>
                <a:lnTo>
                  <a:pt x="1346" y="753"/>
                </a:lnTo>
                <a:lnTo>
                  <a:pt x="1310" y="790"/>
                </a:lnTo>
                <a:lnTo>
                  <a:pt x="1310" y="829"/>
                </a:lnTo>
                <a:lnTo>
                  <a:pt x="1277" y="867"/>
                </a:lnTo>
                <a:lnTo>
                  <a:pt x="1277" y="903"/>
                </a:lnTo>
                <a:lnTo>
                  <a:pt x="1241" y="903"/>
                </a:lnTo>
                <a:lnTo>
                  <a:pt x="1241" y="941"/>
                </a:lnTo>
                <a:lnTo>
                  <a:pt x="1207" y="979"/>
                </a:lnTo>
                <a:lnTo>
                  <a:pt x="1173" y="1054"/>
                </a:lnTo>
                <a:lnTo>
                  <a:pt x="1173" y="1130"/>
                </a:lnTo>
                <a:lnTo>
                  <a:pt x="1138" y="1167"/>
                </a:lnTo>
                <a:lnTo>
                  <a:pt x="1173" y="1167"/>
                </a:lnTo>
                <a:lnTo>
                  <a:pt x="1173" y="1205"/>
                </a:lnTo>
                <a:lnTo>
                  <a:pt x="1173" y="1241"/>
                </a:lnTo>
                <a:lnTo>
                  <a:pt x="1173" y="1280"/>
                </a:lnTo>
                <a:lnTo>
                  <a:pt x="1173" y="1354"/>
                </a:lnTo>
                <a:lnTo>
                  <a:pt x="1173" y="1393"/>
                </a:lnTo>
                <a:lnTo>
                  <a:pt x="1207" y="1430"/>
                </a:lnTo>
                <a:lnTo>
                  <a:pt x="1207" y="1468"/>
                </a:lnTo>
                <a:lnTo>
                  <a:pt x="1207" y="1505"/>
                </a:lnTo>
                <a:lnTo>
                  <a:pt x="1173" y="1543"/>
                </a:lnTo>
                <a:lnTo>
                  <a:pt x="1207" y="1581"/>
                </a:lnTo>
                <a:lnTo>
                  <a:pt x="1207" y="1618"/>
                </a:lnTo>
                <a:lnTo>
                  <a:pt x="1207" y="1656"/>
                </a:lnTo>
                <a:lnTo>
                  <a:pt x="1173" y="1656"/>
                </a:lnTo>
                <a:lnTo>
                  <a:pt x="1207" y="1693"/>
                </a:lnTo>
                <a:lnTo>
                  <a:pt x="1277" y="1732"/>
                </a:lnTo>
                <a:lnTo>
                  <a:pt x="1346" y="1732"/>
                </a:lnTo>
                <a:lnTo>
                  <a:pt x="1346" y="1768"/>
                </a:lnTo>
                <a:lnTo>
                  <a:pt x="1380" y="1806"/>
                </a:lnTo>
                <a:lnTo>
                  <a:pt x="1380" y="1882"/>
                </a:lnTo>
                <a:lnTo>
                  <a:pt x="1346" y="1882"/>
                </a:lnTo>
                <a:lnTo>
                  <a:pt x="1414" y="1919"/>
                </a:lnTo>
                <a:lnTo>
                  <a:pt x="1449" y="1956"/>
                </a:lnTo>
                <a:lnTo>
                  <a:pt x="1483" y="2033"/>
                </a:lnTo>
                <a:lnTo>
                  <a:pt x="1449" y="2070"/>
                </a:lnTo>
                <a:lnTo>
                  <a:pt x="1449" y="2107"/>
                </a:lnTo>
                <a:lnTo>
                  <a:pt x="1414" y="2183"/>
                </a:lnTo>
                <a:lnTo>
                  <a:pt x="1380" y="2183"/>
                </a:lnTo>
                <a:lnTo>
                  <a:pt x="1346" y="2219"/>
                </a:lnTo>
                <a:lnTo>
                  <a:pt x="1310" y="2258"/>
                </a:lnTo>
                <a:lnTo>
                  <a:pt x="1277" y="2258"/>
                </a:lnTo>
                <a:lnTo>
                  <a:pt x="1241" y="2258"/>
                </a:lnTo>
                <a:lnTo>
                  <a:pt x="1173" y="2258"/>
                </a:lnTo>
                <a:lnTo>
                  <a:pt x="1070" y="2258"/>
                </a:lnTo>
                <a:lnTo>
                  <a:pt x="1035" y="2258"/>
                </a:lnTo>
                <a:lnTo>
                  <a:pt x="1070" y="2296"/>
                </a:lnTo>
                <a:lnTo>
                  <a:pt x="1070" y="2333"/>
                </a:lnTo>
                <a:lnTo>
                  <a:pt x="1104" y="2333"/>
                </a:lnTo>
                <a:lnTo>
                  <a:pt x="1138" y="2371"/>
                </a:lnTo>
                <a:lnTo>
                  <a:pt x="1138" y="2446"/>
                </a:lnTo>
                <a:lnTo>
                  <a:pt x="1138" y="2485"/>
                </a:lnTo>
                <a:lnTo>
                  <a:pt x="1173" y="2485"/>
                </a:lnTo>
                <a:lnTo>
                  <a:pt x="1104" y="2558"/>
                </a:lnTo>
                <a:lnTo>
                  <a:pt x="1070" y="2558"/>
                </a:lnTo>
                <a:lnTo>
                  <a:pt x="1035" y="2558"/>
                </a:lnTo>
                <a:lnTo>
                  <a:pt x="1001" y="2521"/>
                </a:lnTo>
                <a:lnTo>
                  <a:pt x="966" y="2521"/>
                </a:lnTo>
                <a:lnTo>
                  <a:pt x="898" y="2521"/>
                </a:lnTo>
                <a:lnTo>
                  <a:pt x="931" y="2597"/>
                </a:lnTo>
                <a:lnTo>
                  <a:pt x="966" y="2634"/>
                </a:lnTo>
                <a:lnTo>
                  <a:pt x="966" y="2671"/>
                </a:lnTo>
                <a:lnTo>
                  <a:pt x="1001" y="2671"/>
                </a:lnTo>
                <a:lnTo>
                  <a:pt x="1035" y="2709"/>
                </a:lnTo>
                <a:lnTo>
                  <a:pt x="1070" y="2671"/>
                </a:lnTo>
                <a:lnTo>
                  <a:pt x="1104" y="2671"/>
                </a:lnTo>
                <a:lnTo>
                  <a:pt x="1104" y="2709"/>
                </a:lnTo>
                <a:lnTo>
                  <a:pt x="1104" y="2748"/>
                </a:lnTo>
                <a:lnTo>
                  <a:pt x="1070" y="2748"/>
                </a:lnTo>
                <a:lnTo>
                  <a:pt x="1070" y="2709"/>
                </a:lnTo>
                <a:lnTo>
                  <a:pt x="1035" y="2748"/>
                </a:lnTo>
                <a:lnTo>
                  <a:pt x="1001" y="2748"/>
                </a:lnTo>
                <a:lnTo>
                  <a:pt x="1070" y="2784"/>
                </a:lnTo>
                <a:lnTo>
                  <a:pt x="1035" y="2784"/>
                </a:lnTo>
                <a:lnTo>
                  <a:pt x="1035" y="2823"/>
                </a:lnTo>
                <a:lnTo>
                  <a:pt x="1035" y="2897"/>
                </a:lnTo>
                <a:lnTo>
                  <a:pt x="1035" y="2936"/>
                </a:lnTo>
                <a:lnTo>
                  <a:pt x="1070" y="2972"/>
                </a:lnTo>
                <a:lnTo>
                  <a:pt x="1070" y="3010"/>
                </a:lnTo>
                <a:lnTo>
                  <a:pt x="1035" y="3048"/>
                </a:lnTo>
                <a:lnTo>
                  <a:pt x="1001" y="3048"/>
                </a:lnTo>
                <a:lnTo>
                  <a:pt x="966" y="3086"/>
                </a:lnTo>
                <a:lnTo>
                  <a:pt x="966" y="3122"/>
                </a:lnTo>
                <a:lnTo>
                  <a:pt x="966" y="3199"/>
                </a:lnTo>
                <a:lnTo>
                  <a:pt x="1001" y="3199"/>
                </a:lnTo>
                <a:lnTo>
                  <a:pt x="1001" y="3235"/>
                </a:lnTo>
                <a:lnTo>
                  <a:pt x="1035" y="3274"/>
                </a:lnTo>
                <a:lnTo>
                  <a:pt x="1070" y="3310"/>
                </a:lnTo>
                <a:lnTo>
                  <a:pt x="1138" y="3310"/>
                </a:lnTo>
                <a:lnTo>
                  <a:pt x="1173" y="3310"/>
                </a:lnTo>
                <a:lnTo>
                  <a:pt x="1207" y="3349"/>
                </a:lnTo>
                <a:lnTo>
                  <a:pt x="1173" y="3387"/>
                </a:lnTo>
                <a:lnTo>
                  <a:pt x="1207" y="3387"/>
                </a:lnTo>
                <a:lnTo>
                  <a:pt x="1207" y="3424"/>
                </a:lnTo>
                <a:lnTo>
                  <a:pt x="1173" y="3462"/>
                </a:lnTo>
                <a:lnTo>
                  <a:pt x="1138" y="3499"/>
                </a:lnTo>
                <a:lnTo>
                  <a:pt x="1138" y="3537"/>
                </a:lnTo>
                <a:lnTo>
                  <a:pt x="1173" y="3574"/>
                </a:lnTo>
                <a:lnTo>
                  <a:pt x="1173" y="3612"/>
                </a:lnTo>
                <a:lnTo>
                  <a:pt x="1173" y="3650"/>
                </a:lnTo>
                <a:lnTo>
                  <a:pt x="1138" y="3650"/>
                </a:lnTo>
                <a:lnTo>
                  <a:pt x="1138" y="3688"/>
                </a:lnTo>
                <a:lnTo>
                  <a:pt x="1138" y="3801"/>
                </a:lnTo>
                <a:lnTo>
                  <a:pt x="1173" y="3838"/>
                </a:lnTo>
                <a:lnTo>
                  <a:pt x="1173" y="3875"/>
                </a:lnTo>
                <a:lnTo>
                  <a:pt x="1207" y="3875"/>
                </a:lnTo>
                <a:lnTo>
                  <a:pt x="1241" y="3875"/>
                </a:lnTo>
                <a:lnTo>
                  <a:pt x="1277" y="3913"/>
                </a:lnTo>
                <a:lnTo>
                  <a:pt x="1207" y="3913"/>
                </a:lnTo>
                <a:lnTo>
                  <a:pt x="1173" y="3913"/>
                </a:lnTo>
                <a:lnTo>
                  <a:pt x="1104" y="3913"/>
                </a:lnTo>
                <a:lnTo>
                  <a:pt x="1035" y="3913"/>
                </a:lnTo>
                <a:lnTo>
                  <a:pt x="1001" y="3875"/>
                </a:lnTo>
                <a:lnTo>
                  <a:pt x="931" y="3838"/>
                </a:lnTo>
                <a:lnTo>
                  <a:pt x="863" y="3801"/>
                </a:lnTo>
                <a:lnTo>
                  <a:pt x="828" y="3762"/>
                </a:lnTo>
                <a:lnTo>
                  <a:pt x="795" y="3725"/>
                </a:lnTo>
                <a:lnTo>
                  <a:pt x="759" y="3688"/>
                </a:lnTo>
                <a:lnTo>
                  <a:pt x="759" y="3612"/>
                </a:lnTo>
                <a:lnTo>
                  <a:pt x="759" y="3537"/>
                </a:lnTo>
                <a:lnTo>
                  <a:pt x="725" y="3499"/>
                </a:lnTo>
                <a:lnTo>
                  <a:pt x="725" y="3462"/>
                </a:lnTo>
                <a:lnTo>
                  <a:pt x="691" y="3349"/>
                </a:lnTo>
                <a:lnTo>
                  <a:pt x="655" y="3274"/>
                </a:lnTo>
                <a:lnTo>
                  <a:pt x="621" y="3122"/>
                </a:lnTo>
                <a:lnTo>
                  <a:pt x="587" y="3048"/>
                </a:lnTo>
                <a:lnTo>
                  <a:pt x="552" y="3010"/>
                </a:lnTo>
                <a:lnTo>
                  <a:pt x="587" y="2972"/>
                </a:lnTo>
                <a:lnTo>
                  <a:pt x="552" y="2936"/>
                </a:lnTo>
                <a:lnTo>
                  <a:pt x="552" y="2897"/>
                </a:lnTo>
                <a:lnTo>
                  <a:pt x="484" y="2823"/>
                </a:lnTo>
                <a:lnTo>
                  <a:pt x="449" y="2748"/>
                </a:lnTo>
                <a:lnTo>
                  <a:pt x="380" y="2597"/>
                </a:lnTo>
                <a:lnTo>
                  <a:pt x="380" y="2558"/>
                </a:lnTo>
                <a:lnTo>
                  <a:pt x="346" y="2485"/>
                </a:lnTo>
                <a:lnTo>
                  <a:pt x="346" y="2408"/>
                </a:lnTo>
                <a:lnTo>
                  <a:pt x="346" y="2296"/>
                </a:lnTo>
                <a:lnTo>
                  <a:pt x="346" y="2258"/>
                </a:lnTo>
                <a:lnTo>
                  <a:pt x="346" y="2219"/>
                </a:lnTo>
                <a:lnTo>
                  <a:pt x="310" y="2183"/>
                </a:lnTo>
                <a:lnTo>
                  <a:pt x="243" y="2107"/>
                </a:lnTo>
                <a:lnTo>
                  <a:pt x="243" y="1995"/>
                </a:lnTo>
                <a:lnTo>
                  <a:pt x="243" y="1919"/>
                </a:lnTo>
                <a:lnTo>
                  <a:pt x="207" y="1882"/>
                </a:lnTo>
                <a:lnTo>
                  <a:pt x="207" y="1806"/>
                </a:lnTo>
                <a:lnTo>
                  <a:pt x="207" y="1768"/>
                </a:lnTo>
                <a:lnTo>
                  <a:pt x="207" y="1693"/>
                </a:lnTo>
                <a:lnTo>
                  <a:pt x="207" y="1656"/>
                </a:lnTo>
                <a:lnTo>
                  <a:pt x="207" y="1618"/>
                </a:lnTo>
                <a:lnTo>
                  <a:pt x="207" y="1581"/>
                </a:lnTo>
                <a:lnTo>
                  <a:pt x="174" y="1543"/>
                </a:lnTo>
                <a:lnTo>
                  <a:pt x="70" y="1354"/>
                </a:lnTo>
                <a:lnTo>
                  <a:pt x="35" y="1318"/>
                </a:lnTo>
                <a:lnTo>
                  <a:pt x="35" y="1241"/>
                </a:lnTo>
                <a:lnTo>
                  <a:pt x="35" y="1205"/>
                </a:lnTo>
                <a:lnTo>
                  <a:pt x="70" y="1130"/>
                </a:lnTo>
                <a:lnTo>
                  <a:pt x="35" y="1130"/>
                </a:lnTo>
                <a:lnTo>
                  <a:pt x="0" y="1016"/>
                </a:lnTo>
                <a:lnTo>
                  <a:pt x="0" y="903"/>
                </a:lnTo>
                <a:lnTo>
                  <a:pt x="0" y="867"/>
                </a:lnTo>
                <a:lnTo>
                  <a:pt x="35" y="790"/>
                </a:lnTo>
                <a:lnTo>
                  <a:pt x="70" y="753"/>
                </a:lnTo>
                <a:lnTo>
                  <a:pt x="104" y="715"/>
                </a:lnTo>
                <a:lnTo>
                  <a:pt x="104" y="678"/>
                </a:lnTo>
                <a:lnTo>
                  <a:pt x="35" y="640"/>
                </a:lnTo>
                <a:lnTo>
                  <a:pt x="35" y="602"/>
                </a:lnTo>
                <a:lnTo>
                  <a:pt x="35" y="528"/>
                </a:lnTo>
                <a:lnTo>
                  <a:pt x="0" y="452"/>
                </a:lnTo>
                <a:lnTo>
                  <a:pt x="0" y="415"/>
                </a:lnTo>
                <a:lnTo>
                  <a:pt x="0" y="377"/>
                </a:lnTo>
                <a:lnTo>
                  <a:pt x="35" y="338"/>
                </a:lnTo>
                <a:lnTo>
                  <a:pt x="70" y="338"/>
                </a:lnTo>
                <a:lnTo>
                  <a:pt x="70" y="302"/>
                </a:lnTo>
                <a:lnTo>
                  <a:pt x="70" y="227"/>
                </a:lnTo>
                <a:lnTo>
                  <a:pt x="70" y="150"/>
                </a:lnTo>
                <a:close/>
                <a:moveTo>
                  <a:pt x="1241" y="3951"/>
                </a:moveTo>
                <a:lnTo>
                  <a:pt x="1380" y="4176"/>
                </a:lnTo>
                <a:lnTo>
                  <a:pt x="1414" y="4176"/>
                </a:lnTo>
                <a:lnTo>
                  <a:pt x="1449" y="4176"/>
                </a:lnTo>
                <a:lnTo>
                  <a:pt x="1483" y="4176"/>
                </a:lnTo>
                <a:lnTo>
                  <a:pt x="1517" y="4176"/>
                </a:lnTo>
                <a:lnTo>
                  <a:pt x="1552" y="4214"/>
                </a:lnTo>
                <a:lnTo>
                  <a:pt x="1587" y="4176"/>
                </a:lnTo>
                <a:lnTo>
                  <a:pt x="1655" y="4139"/>
                </a:lnTo>
                <a:lnTo>
                  <a:pt x="1587" y="4139"/>
                </a:lnTo>
                <a:lnTo>
                  <a:pt x="1517" y="4139"/>
                </a:lnTo>
                <a:lnTo>
                  <a:pt x="1449" y="4102"/>
                </a:lnTo>
                <a:lnTo>
                  <a:pt x="1414" y="4063"/>
                </a:lnTo>
                <a:lnTo>
                  <a:pt x="1380" y="4063"/>
                </a:lnTo>
                <a:lnTo>
                  <a:pt x="1346" y="4027"/>
                </a:lnTo>
                <a:lnTo>
                  <a:pt x="1310" y="3988"/>
                </a:lnTo>
                <a:lnTo>
                  <a:pt x="1277" y="3951"/>
                </a:lnTo>
                <a:lnTo>
                  <a:pt x="1241" y="3951"/>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24" name="Freeform 8"/>
          <p:cNvSpPr>
            <a:spLocks noChangeArrowheads="1"/>
          </p:cNvSpPr>
          <p:nvPr/>
        </p:nvSpPr>
        <p:spPr bwMode="auto">
          <a:xfrm>
            <a:off x="3368355" y="4229725"/>
            <a:ext cx="485330" cy="1278854"/>
          </a:xfrm>
          <a:custGeom>
            <a:avLst/>
            <a:gdLst>
              <a:gd name="T0" fmla="*/ 104 w 1484"/>
              <a:gd name="T1" fmla="*/ 38 h 3914"/>
              <a:gd name="T2" fmla="*/ 277 w 1484"/>
              <a:gd name="T3" fmla="*/ 76 h 3914"/>
              <a:gd name="T4" fmla="*/ 380 w 1484"/>
              <a:gd name="T5" fmla="*/ 38 h 3914"/>
              <a:gd name="T6" fmla="*/ 484 w 1484"/>
              <a:gd name="T7" fmla="*/ 114 h 3914"/>
              <a:gd name="T8" fmla="*/ 655 w 1484"/>
              <a:gd name="T9" fmla="*/ 302 h 3914"/>
              <a:gd name="T10" fmla="*/ 863 w 1484"/>
              <a:gd name="T11" fmla="*/ 338 h 3914"/>
              <a:gd name="T12" fmla="*/ 1035 w 1484"/>
              <a:gd name="T13" fmla="*/ 452 h 3914"/>
              <a:gd name="T14" fmla="*/ 966 w 1484"/>
              <a:gd name="T15" fmla="*/ 678 h 3914"/>
              <a:gd name="T16" fmla="*/ 1104 w 1484"/>
              <a:gd name="T17" fmla="*/ 753 h 3914"/>
              <a:gd name="T18" fmla="*/ 1241 w 1484"/>
              <a:gd name="T19" fmla="*/ 753 h 3914"/>
              <a:gd name="T20" fmla="*/ 1310 w 1484"/>
              <a:gd name="T21" fmla="*/ 640 h 3914"/>
              <a:gd name="T22" fmla="*/ 1346 w 1484"/>
              <a:gd name="T23" fmla="*/ 528 h 3914"/>
              <a:gd name="T24" fmla="*/ 1414 w 1484"/>
              <a:gd name="T25" fmla="*/ 715 h 3914"/>
              <a:gd name="T26" fmla="*/ 1277 w 1484"/>
              <a:gd name="T27" fmla="*/ 867 h 3914"/>
              <a:gd name="T28" fmla="*/ 1207 w 1484"/>
              <a:gd name="T29" fmla="*/ 979 h 3914"/>
              <a:gd name="T30" fmla="*/ 1173 w 1484"/>
              <a:gd name="T31" fmla="*/ 1167 h 3914"/>
              <a:gd name="T32" fmla="*/ 1173 w 1484"/>
              <a:gd name="T33" fmla="*/ 1354 h 3914"/>
              <a:gd name="T34" fmla="*/ 1207 w 1484"/>
              <a:gd name="T35" fmla="*/ 1505 h 3914"/>
              <a:gd name="T36" fmla="*/ 1207 w 1484"/>
              <a:gd name="T37" fmla="*/ 1656 h 3914"/>
              <a:gd name="T38" fmla="*/ 1346 w 1484"/>
              <a:gd name="T39" fmla="*/ 1732 h 3914"/>
              <a:gd name="T40" fmla="*/ 1346 w 1484"/>
              <a:gd name="T41" fmla="*/ 1882 h 3914"/>
              <a:gd name="T42" fmla="*/ 1449 w 1484"/>
              <a:gd name="T43" fmla="*/ 2070 h 3914"/>
              <a:gd name="T44" fmla="*/ 1346 w 1484"/>
              <a:gd name="T45" fmla="*/ 2219 h 3914"/>
              <a:gd name="T46" fmla="*/ 1173 w 1484"/>
              <a:gd name="T47" fmla="*/ 2258 h 3914"/>
              <a:gd name="T48" fmla="*/ 1070 w 1484"/>
              <a:gd name="T49" fmla="*/ 2333 h 3914"/>
              <a:gd name="T50" fmla="*/ 1138 w 1484"/>
              <a:gd name="T51" fmla="*/ 2485 h 3914"/>
              <a:gd name="T52" fmla="*/ 1035 w 1484"/>
              <a:gd name="T53" fmla="*/ 2558 h 3914"/>
              <a:gd name="T54" fmla="*/ 931 w 1484"/>
              <a:gd name="T55" fmla="*/ 2597 h 3914"/>
              <a:gd name="T56" fmla="*/ 1035 w 1484"/>
              <a:gd name="T57" fmla="*/ 2709 h 3914"/>
              <a:gd name="T58" fmla="*/ 1104 w 1484"/>
              <a:gd name="T59" fmla="*/ 2748 h 3914"/>
              <a:gd name="T60" fmla="*/ 1001 w 1484"/>
              <a:gd name="T61" fmla="*/ 2748 h 3914"/>
              <a:gd name="T62" fmla="*/ 1035 w 1484"/>
              <a:gd name="T63" fmla="*/ 2897 h 3914"/>
              <a:gd name="T64" fmla="*/ 1035 w 1484"/>
              <a:gd name="T65" fmla="*/ 3048 h 3914"/>
              <a:gd name="T66" fmla="*/ 966 w 1484"/>
              <a:gd name="T67" fmla="*/ 3199 h 3914"/>
              <a:gd name="T68" fmla="*/ 1070 w 1484"/>
              <a:gd name="T69" fmla="*/ 3310 h 3914"/>
              <a:gd name="T70" fmla="*/ 1173 w 1484"/>
              <a:gd name="T71" fmla="*/ 3387 h 3914"/>
              <a:gd name="T72" fmla="*/ 1138 w 1484"/>
              <a:gd name="T73" fmla="*/ 3499 h 3914"/>
              <a:gd name="T74" fmla="*/ 1173 w 1484"/>
              <a:gd name="T75" fmla="*/ 3650 h 3914"/>
              <a:gd name="T76" fmla="*/ 1173 w 1484"/>
              <a:gd name="T77" fmla="*/ 3838 h 3914"/>
              <a:gd name="T78" fmla="*/ 1277 w 1484"/>
              <a:gd name="T79" fmla="*/ 3913 h 3914"/>
              <a:gd name="T80" fmla="*/ 1035 w 1484"/>
              <a:gd name="T81" fmla="*/ 3913 h 3914"/>
              <a:gd name="T82" fmla="*/ 828 w 1484"/>
              <a:gd name="T83" fmla="*/ 3762 h 3914"/>
              <a:gd name="T84" fmla="*/ 759 w 1484"/>
              <a:gd name="T85" fmla="*/ 3537 h 3914"/>
              <a:gd name="T86" fmla="*/ 655 w 1484"/>
              <a:gd name="T87" fmla="*/ 3274 h 3914"/>
              <a:gd name="T88" fmla="*/ 587 w 1484"/>
              <a:gd name="T89" fmla="*/ 2972 h 3914"/>
              <a:gd name="T90" fmla="*/ 449 w 1484"/>
              <a:gd name="T91" fmla="*/ 2748 h 3914"/>
              <a:gd name="T92" fmla="*/ 346 w 1484"/>
              <a:gd name="T93" fmla="*/ 2408 h 3914"/>
              <a:gd name="T94" fmla="*/ 310 w 1484"/>
              <a:gd name="T95" fmla="*/ 2183 h 3914"/>
              <a:gd name="T96" fmla="*/ 207 w 1484"/>
              <a:gd name="T97" fmla="*/ 1882 h 3914"/>
              <a:gd name="T98" fmla="*/ 207 w 1484"/>
              <a:gd name="T99" fmla="*/ 1656 h 3914"/>
              <a:gd name="T100" fmla="*/ 70 w 1484"/>
              <a:gd name="T101" fmla="*/ 1354 h 3914"/>
              <a:gd name="T102" fmla="*/ 70 w 1484"/>
              <a:gd name="T103" fmla="*/ 1130 h 3914"/>
              <a:gd name="T104" fmla="*/ 0 w 1484"/>
              <a:gd name="T105" fmla="*/ 867 h 3914"/>
              <a:gd name="T106" fmla="*/ 104 w 1484"/>
              <a:gd name="T107" fmla="*/ 678 h 3914"/>
              <a:gd name="T108" fmla="*/ 0 w 1484"/>
              <a:gd name="T109" fmla="*/ 452 h 3914"/>
              <a:gd name="T110" fmla="*/ 70 w 1484"/>
              <a:gd name="T111" fmla="*/ 338 h 3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84" h="3914">
                <a:moveTo>
                  <a:pt x="70" y="150"/>
                </a:moveTo>
                <a:lnTo>
                  <a:pt x="70" y="114"/>
                </a:lnTo>
                <a:lnTo>
                  <a:pt x="104" y="76"/>
                </a:lnTo>
                <a:lnTo>
                  <a:pt x="104" y="38"/>
                </a:lnTo>
                <a:lnTo>
                  <a:pt x="139" y="0"/>
                </a:lnTo>
                <a:lnTo>
                  <a:pt x="174" y="38"/>
                </a:lnTo>
                <a:lnTo>
                  <a:pt x="243" y="38"/>
                </a:lnTo>
                <a:lnTo>
                  <a:pt x="277" y="76"/>
                </a:lnTo>
                <a:lnTo>
                  <a:pt x="310" y="76"/>
                </a:lnTo>
                <a:lnTo>
                  <a:pt x="310" y="114"/>
                </a:lnTo>
                <a:lnTo>
                  <a:pt x="346" y="38"/>
                </a:lnTo>
                <a:lnTo>
                  <a:pt x="380" y="38"/>
                </a:lnTo>
                <a:lnTo>
                  <a:pt x="415" y="38"/>
                </a:lnTo>
                <a:lnTo>
                  <a:pt x="449" y="76"/>
                </a:lnTo>
                <a:lnTo>
                  <a:pt x="484" y="76"/>
                </a:lnTo>
                <a:lnTo>
                  <a:pt x="484" y="114"/>
                </a:lnTo>
                <a:lnTo>
                  <a:pt x="518" y="189"/>
                </a:lnTo>
                <a:lnTo>
                  <a:pt x="552" y="189"/>
                </a:lnTo>
                <a:lnTo>
                  <a:pt x="587" y="227"/>
                </a:lnTo>
                <a:lnTo>
                  <a:pt x="655" y="302"/>
                </a:lnTo>
                <a:lnTo>
                  <a:pt x="691" y="302"/>
                </a:lnTo>
                <a:lnTo>
                  <a:pt x="725" y="302"/>
                </a:lnTo>
                <a:lnTo>
                  <a:pt x="795" y="338"/>
                </a:lnTo>
                <a:lnTo>
                  <a:pt x="863" y="338"/>
                </a:lnTo>
                <a:lnTo>
                  <a:pt x="898" y="377"/>
                </a:lnTo>
                <a:lnTo>
                  <a:pt x="931" y="415"/>
                </a:lnTo>
                <a:lnTo>
                  <a:pt x="1001" y="452"/>
                </a:lnTo>
                <a:lnTo>
                  <a:pt x="1035" y="452"/>
                </a:lnTo>
                <a:lnTo>
                  <a:pt x="1035" y="489"/>
                </a:lnTo>
                <a:lnTo>
                  <a:pt x="1001" y="565"/>
                </a:lnTo>
                <a:lnTo>
                  <a:pt x="966" y="602"/>
                </a:lnTo>
                <a:lnTo>
                  <a:pt x="966" y="678"/>
                </a:lnTo>
                <a:lnTo>
                  <a:pt x="966" y="715"/>
                </a:lnTo>
                <a:lnTo>
                  <a:pt x="1001" y="715"/>
                </a:lnTo>
                <a:lnTo>
                  <a:pt x="1035" y="753"/>
                </a:lnTo>
                <a:lnTo>
                  <a:pt x="1104" y="753"/>
                </a:lnTo>
                <a:lnTo>
                  <a:pt x="1138" y="753"/>
                </a:lnTo>
                <a:lnTo>
                  <a:pt x="1173" y="753"/>
                </a:lnTo>
                <a:lnTo>
                  <a:pt x="1207" y="715"/>
                </a:lnTo>
                <a:lnTo>
                  <a:pt x="1241" y="753"/>
                </a:lnTo>
                <a:lnTo>
                  <a:pt x="1241" y="715"/>
                </a:lnTo>
                <a:lnTo>
                  <a:pt x="1241" y="678"/>
                </a:lnTo>
                <a:lnTo>
                  <a:pt x="1277" y="678"/>
                </a:lnTo>
                <a:lnTo>
                  <a:pt x="1310" y="640"/>
                </a:lnTo>
                <a:lnTo>
                  <a:pt x="1310" y="602"/>
                </a:lnTo>
                <a:lnTo>
                  <a:pt x="1310" y="565"/>
                </a:lnTo>
                <a:lnTo>
                  <a:pt x="1310" y="528"/>
                </a:lnTo>
                <a:lnTo>
                  <a:pt x="1346" y="528"/>
                </a:lnTo>
                <a:lnTo>
                  <a:pt x="1380" y="565"/>
                </a:lnTo>
                <a:lnTo>
                  <a:pt x="1414" y="602"/>
                </a:lnTo>
                <a:lnTo>
                  <a:pt x="1414" y="678"/>
                </a:lnTo>
                <a:lnTo>
                  <a:pt x="1414" y="715"/>
                </a:lnTo>
                <a:lnTo>
                  <a:pt x="1346" y="753"/>
                </a:lnTo>
                <a:lnTo>
                  <a:pt x="1310" y="790"/>
                </a:lnTo>
                <a:lnTo>
                  <a:pt x="1310" y="829"/>
                </a:lnTo>
                <a:lnTo>
                  <a:pt x="1277" y="867"/>
                </a:lnTo>
                <a:lnTo>
                  <a:pt x="1277" y="903"/>
                </a:lnTo>
                <a:lnTo>
                  <a:pt x="1241" y="903"/>
                </a:lnTo>
                <a:lnTo>
                  <a:pt x="1241" y="941"/>
                </a:lnTo>
                <a:lnTo>
                  <a:pt x="1207" y="979"/>
                </a:lnTo>
                <a:lnTo>
                  <a:pt x="1173" y="1054"/>
                </a:lnTo>
                <a:lnTo>
                  <a:pt x="1173" y="1130"/>
                </a:lnTo>
                <a:lnTo>
                  <a:pt x="1138" y="1167"/>
                </a:lnTo>
                <a:lnTo>
                  <a:pt x="1173" y="1167"/>
                </a:lnTo>
                <a:lnTo>
                  <a:pt x="1173" y="1205"/>
                </a:lnTo>
                <a:lnTo>
                  <a:pt x="1173" y="1241"/>
                </a:lnTo>
                <a:lnTo>
                  <a:pt x="1173" y="1280"/>
                </a:lnTo>
                <a:lnTo>
                  <a:pt x="1173" y="1354"/>
                </a:lnTo>
                <a:lnTo>
                  <a:pt x="1173" y="1393"/>
                </a:lnTo>
                <a:lnTo>
                  <a:pt x="1207" y="1430"/>
                </a:lnTo>
                <a:lnTo>
                  <a:pt x="1207" y="1468"/>
                </a:lnTo>
                <a:lnTo>
                  <a:pt x="1207" y="1505"/>
                </a:lnTo>
                <a:lnTo>
                  <a:pt x="1173" y="1543"/>
                </a:lnTo>
                <a:lnTo>
                  <a:pt x="1207" y="1581"/>
                </a:lnTo>
                <a:lnTo>
                  <a:pt x="1207" y="1618"/>
                </a:lnTo>
                <a:lnTo>
                  <a:pt x="1207" y="1656"/>
                </a:lnTo>
                <a:lnTo>
                  <a:pt x="1173" y="1656"/>
                </a:lnTo>
                <a:lnTo>
                  <a:pt x="1207" y="1693"/>
                </a:lnTo>
                <a:lnTo>
                  <a:pt x="1277" y="1732"/>
                </a:lnTo>
                <a:lnTo>
                  <a:pt x="1346" y="1732"/>
                </a:lnTo>
                <a:lnTo>
                  <a:pt x="1346" y="1768"/>
                </a:lnTo>
                <a:lnTo>
                  <a:pt x="1380" y="1806"/>
                </a:lnTo>
                <a:lnTo>
                  <a:pt x="1380" y="1882"/>
                </a:lnTo>
                <a:lnTo>
                  <a:pt x="1346" y="1882"/>
                </a:lnTo>
                <a:lnTo>
                  <a:pt x="1414" y="1919"/>
                </a:lnTo>
                <a:lnTo>
                  <a:pt x="1449" y="1956"/>
                </a:lnTo>
                <a:lnTo>
                  <a:pt x="1483" y="2033"/>
                </a:lnTo>
                <a:lnTo>
                  <a:pt x="1449" y="2070"/>
                </a:lnTo>
                <a:lnTo>
                  <a:pt x="1449" y="2107"/>
                </a:lnTo>
                <a:lnTo>
                  <a:pt x="1414" y="2183"/>
                </a:lnTo>
                <a:lnTo>
                  <a:pt x="1380" y="2183"/>
                </a:lnTo>
                <a:lnTo>
                  <a:pt x="1346" y="2219"/>
                </a:lnTo>
                <a:lnTo>
                  <a:pt x="1310" y="2258"/>
                </a:lnTo>
                <a:lnTo>
                  <a:pt x="1277" y="2258"/>
                </a:lnTo>
                <a:lnTo>
                  <a:pt x="1241" y="2258"/>
                </a:lnTo>
                <a:lnTo>
                  <a:pt x="1173" y="2258"/>
                </a:lnTo>
                <a:lnTo>
                  <a:pt x="1070" y="2258"/>
                </a:lnTo>
                <a:lnTo>
                  <a:pt x="1035" y="2258"/>
                </a:lnTo>
                <a:lnTo>
                  <a:pt x="1070" y="2296"/>
                </a:lnTo>
                <a:lnTo>
                  <a:pt x="1070" y="2333"/>
                </a:lnTo>
                <a:lnTo>
                  <a:pt x="1104" y="2333"/>
                </a:lnTo>
                <a:lnTo>
                  <a:pt x="1138" y="2371"/>
                </a:lnTo>
                <a:lnTo>
                  <a:pt x="1138" y="2446"/>
                </a:lnTo>
                <a:lnTo>
                  <a:pt x="1138" y="2485"/>
                </a:lnTo>
                <a:lnTo>
                  <a:pt x="1173" y="2485"/>
                </a:lnTo>
                <a:lnTo>
                  <a:pt x="1104" y="2558"/>
                </a:lnTo>
                <a:lnTo>
                  <a:pt x="1070" y="2558"/>
                </a:lnTo>
                <a:lnTo>
                  <a:pt x="1035" y="2558"/>
                </a:lnTo>
                <a:lnTo>
                  <a:pt x="1001" y="2521"/>
                </a:lnTo>
                <a:lnTo>
                  <a:pt x="966" y="2521"/>
                </a:lnTo>
                <a:lnTo>
                  <a:pt x="898" y="2521"/>
                </a:lnTo>
                <a:lnTo>
                  <a:pt x="931" y="2597"/>
                </a:lnTo>
                <a:lnTo>
                  <a:pt x="966" y="2634"/>
                </a:lnTo>
                <a:lnTo>
                  <a:pt x="966" y="2671"/>
                </a:lnTo>
                <a:lnTo>
                  <a:pt x="1001" y="2671"/>
                </a:lnTo>
                <a:lnTo>
                  <a:pt x="1035" y="2709"/>
                </a:lnTo>
                <a:lnTo>
                  <a:pt x="1070" y="2671"/>
                </a:lnTo>
                <a:lnTo>
                  <a:pt x="1104" y="2671"/>
                </a:lnTo>
                <a:lnTo>
                  <a:pt x="1104" y="2709"/>
                </a:lnTo>
                <a:lnTo>
                  <a:pt x="1104" y="2748"/>
                </a:lnTo>
                <a:lnTo>
                  <a:pt x="1070" y="2748"/>
                </a:lnTo>
                <a:lnTo>
                  <a:pt x="1070" y="2709"/>
                </a:lnTo>
                <a:lnTo>
                  <a:pt x="1035" y="2748"/>
                </a:lnTo>
                <a:lnTo>
                  <a:pt x="1001" y="2748"/>
                </a:lnTo>
                <a:lnTo>
                  <a:pt x="1070" y="2784"/>
                </a:lnTo>
                <a:lnTo>
                  <a:pt x="1035" y="2784"/>
                </a:lnTo>
                <a:lnTo>
                  <a:pt x="1035" y="2823"/>
                </a:lnTo>
                <a:lnTo>
                  <a:pt x="1035" y="2897"/>
                </a:lnTo>
                <a:lnTo>
                  <a:pt x="1035" y="2936"/>
                </a:lnTo>
                <a:lnTo>
                  <a:pt x="1070" y="2972"/>
                </a:lnTo>
                <a:lnTo>
                  <a:pt x="1070" y="3010"/>
                </a:lnTo>
                <a:lnTo>
                  <a:pt x="1035" y="3048"/>
                </a:lnTo>
                <a:lnTo>
                  <a:pt x="1001" y="3048"/>
                </a:lnTo>
                <a:lnTo>
                  <a:pt x="966" y="3086"/>
                </a:lnTo>
                <a:lnTo>
                  <a:pt x="966" y="3122"/>
                </a:lnTo>
                <a:lnTo>
                  <a:pt x="966" y="3199"/>
                </a:lnTo>
                <a:lnTo>
                  <a:pt x="1001" y="3199"/>
                </a:lnTo>
                <a:lnTo>
                  <a:pt x="1001" y="3235"/>
                </a:lnTo>
                <a:lnTo>
                  <a:pt x="1035" y="3274"/>
                </a:lnTo>
                <a:lnTo>
                  <a:pt x="1070" y="3310"/>
                </a:lnTo>
                <a:lnTo>
                  <a:pt x="1138" y="3310"/>
                </a:lnTo>
                <a:lnTo>
                  <a:pt x="1173" y="3310"/>
                </a:lnTo>
                <a:lnTo>
                  <a:pt x="1207" y="3349"/>
                </a:lnTo>
                <a:lnTo>
                  <a:pt x="1173" y="3387"/>
                </a:lnTo>
                <a:lnTo>
                  <a:pt x="1207" y="3387"/>
                </a:lnTo>
                <a:lnTo>
                  <a:pt x="1207" y="3424"/>
                </a:lnTo>
                <a:lnTo>
                  <a:pt x="1173" y="3462"/>
                </a:lnTo>
                <a:lnTo>
                  <a:pt x="1138" y="3499"/>
                </a:lnTo>
                <a:lnTo>
                  <a:pt x="1138" y="3537"/>
                </a:lnTo>
                <a:lnTo>
                  <a:pt x="1173" y="3574"/>
                </a:lnTo>
                <a:lnTo>
                  <a:pt x="1173" y="3612"/>
                </a:lnTo>
                <a:lnTo>
                  <a:pt x="1173" y="3650"/>
                </a:lnTo>
                <a:lnTo>
                  <a:pt x="1138" y="3650"/>
                </a:lnTo>
                <a:lnTo>
                  <a:pt x="1138" y="3688"/>
                </a:lnTo>
                <a:lnTo>
                  <a:pt x="1138" y="3801"/>
                </a:lnTo>
                <a:lnTo>
                  <a:pt x="1173" y="3838"/>
                </a:lnTo>
                <a:lnTo>
                  <a:pt x="1173" y="3875"/>
                </a:lnTo>
                <a:lnTo>
                  <a:pt x="1207" y="3875"/>
                </a:lnTo>
                <a:lnTo>
                  <a:pt x="1241" y="3875"/>
                </a:lnTo>
                <a:lnTo>
                  <a:pt x="1277" y="3913"/>
                </a:lnTo>
                <a:lnTo>
                  <a:pt x="1207" y="3913"/>
                </a:lnTo>
                <a:lnTo>
                  <a:pt x="1173" y="3913"/>
                </a:lnTo>
                <a:lnTo>
                  <a:pt x="1104" y="3913"/>
                </a:lnTo>
                <a:lnTo>
                  <a:pt x="1035" y="3913"/>
                </a:lnTo>
                <a:lnTo>
                  <a:pt x="1001" y="3875"/>
                </a:lnTo>
                <a:lnTo>
                  <a:pt x="931" y="3838"/>
                </a:lnTo>
                <a:lnTo>
                  <a:pt x="863" y="3801"/>
                </a:lnTo>
                <a:lnTo>
                  <a:pt x="828" y="3762"/>
                </a:lnTo>
                <a:lnTo>
                  <a:pt x="795" y="3725"/>
                </a:lnTo>
                <a:lnTo>
                  <a:pt x="759" y="3688"/>
                </a:lnTo>
                <a:lnTo>
                  <a:pt x="759" y="3612"/>
                </a:lnTo>
                <a:lnTo>
                  <a:pt x="759" y="3537"/>
                </a:lnTo>
                <a:lnTo>
                  <a:pt x="725" y="3499"/>
                </a:lnTo>
                <a:lnTo>
                  <a:pt x="725" y="3462"/>
                </a:lnTo>
                <a:lnTo>
                  <a:pt x="691" y="3349"/>
                </a:lnTo>
                <a:lnTo>
                  <a:pt x="655" y="3274"/>
                </a:lnTo>
                <a:lnTo>
                  <a:pt x="621" y="3122"/>
                </a:lnTo>
                <a:lnTo>
                  <a:pt x="587" y="3048"/>
                </a:lnTo>
                <a:lnTo>
                  <a:pt x="552" y="3010"/>
                </a:lnTo>
                <a:lnTo>
                  <a:pt x="587" y="2972"/>
                </a:lnTo>
                <a:lnTo>
                  <a:pt x="552" y="2936"/>
                </a:lnTo>
                <a:lnTo>
                  <a:pt x="552" y="2897"/>
                </a:lnTo>
                <a:lnTo>
                  <a:pt x="484" y="2823"/>
                </a:lnTo>
                <a:lnTo>
                  <a:pt x="449" y="2748"/>
                </a:lnTo>
                <a:lnTo>
                  <a:pt x="380" y="2597"/>
                </a:lnTo>
                <a:lnTo>
                  <a:pt x="380" y="2558"/>
                </a:lnTo>
                <a:lnTo>
                  <a:pt x="346" y="2485"/>
                </a:lnTo>
                <a:lnTo>
                  <a:pt x="346" y="2408"/>
                </a:lnTo>
                <a:lnTo>
                  <a:pt x="346" y="2296"/>
                </a:lnTo>
                <a:lnTo>
                  <a:pt x="346" y="2258"/>
                </a:lnTo>
                <a:lnTo>
                  <a:pt x="346" y="2219"/>
                </a:lnTo>
                <a:lnTo>
                  <a:pt x="310" y="2183"/>
                </a:lnTo>
                <a:lnTo>
                  <a:pt x="243" y="2107"/>
                </a:lnTo>
                <a:lnTo>
                  <a:pt x="243" y="1995"/>
                </a:lnTo>
                <a:lnTo>
                  <a:pt x="243" y="1919"/>
                </a:lnTo>
                <a:lnTo>
                  <a:pt x="207" y="1882"/>
                </a:lnTo>
                <a:lnTo>
                  <a:pt x="207" y="1806"/>
                </a:lnTo>
                <a:lnTo>
                  <a:pt x="207" y="1768"/>
                </a:lnTo>
                <a:lnTo>
                  <a:pt x="207" y="1693"/>
                </a:lnTo>
                <a:lnTo>
                  <a:pt x="207" y="1656"/>
                </a:lnTo>
                <a:lnTo>
                  <a:pt x="207" y="1618"/>
                </a:lnTo>
                <a:lnTo>
                  <a:pt x="207" y="1581"/>
                </a:lnTo>
                <a:lnTo>
                  <a:pt x="174" y="1543"/>
                </a:lnTo>
                <a:lnTo>
                  <a:pt x="70" y="1354"/>
                </a:lnTo>
                <a:lnTo>
                  <a:pt x="35" y="1318"/>
                </a:lnTo>
                <a:lnTo>
                  <a:pt x="35" y="1241"/>
                </a:lnTo>
                <a:lnTo>
                  <a:pt x="35" y="1205"/>
                </a:lnTo>
                <a:lnTo>
                  <a:pt x="70" y="1130"/>
                </a:lnTo>
                <a:lnTo>
                  <a:pt x="35" y="1130"/>
                </a:lnTo>
                <a:lnTo>
                  <a:pt x="0" y="1016"/>
                </a:lnTo>
                <a:lnTo>
                  <a:pt x="0" y="903"/>
                </a:lnTo>
                <a:lnTo>
                  <a:pt x="0" y="867"/>
                </a:lnTo>
                <a:lnTo>
                  <a:pt x="35" y="790"/>
                </a:lnTo>
                <a:lnTo>
                  <a:pt x="70" y="753"/>
                </a:lnTo>
                <a:lnTo>
                  <a:pt x="104" y="715"/>
                </a:lnTo>
                <a:lnTo>
                  <a:pt x="104" y="678"/>
                </a:lnTo>
                <a:lnTo>
                  <a:pt x="35" y="640"/>
                </a:lnTo>
                <a:lnTo>
                  <a:pt x="35" y="602"/>
                </a:lnTo>
                <a:lnTo>
                  <a:pt x="35" y="528"/>
                </a:lnTo>
                <a:lnTo>
                  <a:pt x="0" y="452"/>
                </a:lnTo>
                <a:lnTo>
                  <a:pt x="0" y="415"/>
                </a:lnTo>
                <a:lnTo>
                  <a:pt x="0" y="377"/>
                </a:lnTo>
                <a:lnTo>
                  <a:pt x="35" y="338"/>
                </a:lnTo>
                <a:lnTo>
                  <a:pt x="70" y="338"/>
                </a:lnTo>
                <a:lnTo>
                  <a:pt x="70" y="302"/>
                </a:lnTo>
                <a:lnTo>
                  <a:pt x="70" y="227"/>
                </a:lnTo>
                <a:lnTo>
                  <a:pt x="70"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5" name="Freeform 9"/>
          <p:cNvSpPr>
            <a:spLocks noChangeArrowheads="1"/>
          </p:cNvSpPr>
          <p:nvPr/>
        </p:nvSpPr>
        <p:spPr bwMode="auto">
          <a:xfrm>
            <a:off x="3773037" y="5520100"/>
            <a:ext cx="135374" cy="86409"/>
          </a:xfrm>
          <a:custGeom>
            <a:avLst/>
            <a:gdLst>
              <a:gd name="T0" fmla="*/ 0 w 415"/>
              <a:gd name="T1" fmla="*/ 0 h 264"/>
              <a:gd name="T2" fmla="*/ 138 w 415"/>
              <a:gd name="T3" fmla="*/ 224 h 264"/>
              <a:gd name="T4" fmla="*/ 173 w 415"/>
              <a:gd name="T5" fmla="*/ 224 h 264"/>
              <a:gd name="T6" fmla="*/ 207 w 415"/>
              <a:gd name="T7" fmla="*/ 224 h 264"/>
              <a:gd name="T8" fmla="*/ 241 w 415"/>
              <a:gd name="T9" fmla="*/ 224 h 264"/>
              <a:gd name="T10" fmla="*/ 276 w 415"/>
              <a:gd name="T11" fmla="*/ 224 h 264"/>
              <a:gd name="T12" fmla="*/ 310 w 415"/>
              <a:gd name="T13" fmla="*/ 263 h 264"/>
              <a:gd name="T14" fmla="*/ 345 w 415"/>
              <a:gd name="T15" fmla="*/ 224 h 264"/>
              <a:gd name="T16" fmla="*/ 414 w 415"/>
              <a:gd name="T17" fmla="*/ 188 h 264"/>
              <a:gd name="T18" fmla="*/ 345 w 415"/>
              <a:gd name="T19" fmla="*/ 188 h 264"/>
              <a:gd name="T20" fmla="*/ 276 w 415"/>
              <a:gd name="T21" fmla="*/ 188 h 264"/>
              <a:gd name="T22" fmla="*/ 207 w 415"/>
              <a:gd name="T23" fmla="*/ 150 h 264"/>
              <a:gd name="T24" fmla="*/ 173 w 415"/>
              <a:gd name="T25" fmla="*/ 112 h 264"/>
              <a:gd name="T26" fmla="*/ 138 w 415"/>
              <a:gd name="T27" fmla="*/ 112 h 264"/>
              <a:gd name="T28" fmla="*/ 104 w 415"/>
              <a:gd name="T29" fmla="*/ 75 h 264"/>
              <a:gd name="T30" fmla="*/ 69 w 415"/>
              <a:gd name="T31" fmla="*/ 37 h 264"/>
              <a:gd name="T32" fmla="*/ 34 w 415"/>
              <a:gd name="T33" fmla="*/ 0 h 264"/>
              <a:gd name="T34" fmla="*/ 0 w 415"/>
              <a:gd name="T3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5" h="264">
                <a:moveTo>
                  <a:pt x="0" y="0"/>
                </a:moveTo>
                <a:lnTo>
                  <a:pt x="138" y="224"/>
                </a:lnTo>
                <a:lnTo>
                  <a:pt x="173" y="224"/>
                </a:lnTo>
                <a:lnTo>
                  <a:pt x="207" y="224"/>
                </a:lnTo>
                <a:lnTo>
                  <a:pt x="241" y="224"/>
                </a:lnTo>
                <a:lnTo>
                  <a:pt x="276" y="224"/>
                </a:lnTo>
                <a:lnTo>
                  <a:pt x="310" y="263"/>
                </a:lnTo>
                <a:lnTo>
                  <a:pt x="345" y="224"/>
                </a:lnTo>
                <a:lnTo>
                  <a:pt x="414" y="188"/>
                </a:lnTo>
                <a:lnTo>
                  <a:pt x="345" y="188"/>
                </a:lnTo>
                <a:lnTo>
                  <a:pt x="276" y="188"/>
                </a:lnTo>
                <a:lnTo>
                  <a:pt x="207" y="150"/>
                </a:lnTo>
                <a:lnTo>
                  <a:pt x="173" y="112"/>
                </a:lnTo>
                <a:lnTo>
                  <a:pt x="138" y="112"/>
                </a:lnTo>
                <a:lnTo>
                  <a:pt x="104" y="75"/>
                </a:lnTo>
                <a:lnTo>
                  <a:pt x="69"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6" name="Freeform 10"/>
          <p:cNvSpPr>
            <a:spLocks noChangeArrowheads="1"/>
          </p:cNvSpPr>
          <p:nvPr/>
        </p:nvSpPr>
        <p:spPr bwMode="auto">
          <a:xfrm>
            <a:off x="5348563" y="1035469"/>
            <a:ext cx="383080" cy="368679"/>
          </a:xfrm>
          <a:custGeom>
            <a:avLst/>
            <a:gdLst>
              <a:gd name="T0" fmla="*/ 1138 w 1174"/>
              <a:gd name="T1" fmla="*/ 1016 h 1130"/>
              <a:gd name="T2" fmla="*/ 1103 w 1174"/>
              <a:gd name="T3" fmla="*/ 1091 h 1130"/>
              <a:gd name="T4" fmla="*/ 1138 w 1174"/>
              <a:gd name="T5" fmla="*/ 1129 h 1130"/>
              <a:gd name="T6" fmla="*/ 1173 w 1174"/>
              <a:gd name="T7" fmla="*/ 1091 h 1130"/>
              <a:gd name="T8" fmla="*/ 1173 w 1174"/>
              <a:gd name="T9" fmla="*/ 978 h 1130"/>
              <a:gd name="T10" fmla="*/ 828 w 1174"/>
              <a:gd name="T11" fmla="*/ 150 h 1130"/>
              <a:gd name="T12" fmla="*/ 931 w 1174"/>
              <a:gd name="T13" fmla="*/ 226 h 1130"/>
              <a:gd name="T14" fmla="*/ 1034 w 1174"/>
              <a:gd name="T15" fmla="*/ 263 h 1130"/>
              <a:gd name="T16" fmla="*/ 966 w 1174"/>
              <a:gd name="T17" fmla="*/ 376 h 1130"/>
              <a:gd name="T18" fmla="*/ 931 w 1174"/>
              <a:gd name="T19" fmla="*/ 451 h 1130"/>
              <a:gd name="T20" fmla="*/ 931 w 1174"/>
              <a:gd name="T21" fmla="*/ 527 h 1130"/>
              <a:gd name="T22" fmla="*/ 898 w 1174"/>
              <a:gd name="T23" fmla="*/ 564 h 1130"/>
              <a:gd name="T24" fmla="*/ 898 w 1174"/>
              <a:gd name="T25" fmla="*/ 601 h 1130"/>
              <a:gd name="T26" fmla="*/ 931 w 1174"/>
              <a:gd name="T27" fmla="*/ 639 h 1130"/>
              <a:gd name="T28" fmla="*/ 931 w 1174"/>
              <a:gd name="T29" fmla="*/ 753 h 1130"/>
              <a:gd name="T30" fmla="*/ 966 w 1174"/>
              <a:gd name="T31" fmla="*/ 789 h 1130"/>
              <a:gd name="T32" fmla="*/ 1001 w 1174"/>
              <a:gd name="T33" fmla="*/ 865 h 1130"/>
              <a:gd name="T34" fmla="*/ 931 w 1174"/>
              <a:gd name="T35" fmla="*/ 941 h 1130"/>
              <a:gd name="T36" fmla="*/ 828 w 1174"/>
              <a:gd name="T37" fmla="*/ 941 h 1130"/>
              <a:gd name="T38" fmla="*/ 655 w 1174"/>
              <a:gd name="T39" fmla="*/ 941 h 1130"/>
              <a:gd name="T40" fmla="*/ 621 w 1174"/>
              <a:gd name="T41" fmla="*/ 978 h 1130"/>
              <a:gd name="T42" fmla="*/ 621 w 1174"/>
              <a:gd name="T43" fmla="*/ 1053 h 1130"/>
              <a:gd name="T44" fmla="*/ 518 w 1174"/>
              <a:gd name="T45" fmla="*/ 1053 h 1130"/>
              <a:gd name="T46" fmla="*/ 449 w 1174"/>
              <a:gd name="T47" fmla="*/ 978 h 1130"/>
              <a:gd name="T48" fmla="*/ 380 w 1174"/>
              <a:gd name="T49" fmla="*/ 1016 h 1130"/>
              <a:gd name="T50" fmla="*/ 277 w 1174"/>
              <a:gd name="T51" fmla="*/ 978 h 1130"/>
              <a:gd name="T52" fmla="*/ 310 w 1174"/>
              <a:gd name="T53" fmla="*/ 829 h 1130"/>
              <a:gd name="T54" fmla="*/ 310 w 1174"/>
              <a:gd name="T55" fmla="*/ 678 h 1130"/>
              <a:gd name="T56" fmla="*/ 277 w 1174"/>
              <a:gd name="T57" fmla="*/ 564 h 1130"/>
              <a:gd name="T58" fmla="*/ 242 w 1174"/>
              <a:gd name="T59" fmla="*/ 489 h 1130"/>
              <a:gd name="T60" fmla="*/ 207 w 1174"/>
              <a:gd name="T61" fmla="*/ 451 h 1130"/>
              <a:gd name="T62" fmla="*/ 104 w 1174"/>
              <a:gd name="T63" fmla="*/ 415 h 1130"/>
              <a:gd name="T64" fmla="*/ 35 w 1174"/>
              <a:gd name="T65" fmla="*/ 415 h 1130"/>
              <a:gd name="T66" fmla="*/ 0 w 1174"/>
              <a:gd name="T67" fmla="*/ 376 h 1130"/>
              <a:gd name="T68" fmla="*/ 35 w 1174"/>
              <a:gd name="T69" fmla="*/ 338 h 1130"/>
              <a:gd name="T70" fmla="*/ 70 w 1174"/>
              <a:gd name="T71" fmla="*/ 301 h 1130"/>
              <a:gd name="T72" fmla="*/ 173 w 1174"/>
              <a:gd name="T73" fmla="*/ 301 h 1130"/>
              <a:gd name="T74" fmla="*/ 277 w 1174"/>
              <a:gd name="T75" fmla="*/ 301 h 1130"/>
              <a:gd name="T76" fmla="*/ 277 w 1174"/>
              <a:gd name="T77" fmla="*/ 226 h 1130"/>
              <a:gd name="T78" fmla="*/ 310 w 1174"/>
              <a:gd name="T79" fmla="*/ 150 h 1130"/>
              <a:gd name="T80" fmla="*/ 346 w 1174"/>
              <a:gd name="T81" fmla="*/ 226 h 1130"/>
              <a:gd name="T82" fmla="*/ 414 w 1174"/>
              <a:gd name="T83" fmla="*/ 188 h 1130"/>
              <a:gd name="T84" fmla="*/ 483 w 1174"/>
              <a:gd name="T85" fmla="*/ 113 h 1130"/>
              <a:gd name="T86" fmla="*/ 518 w 1174"/>
              <a:gd name="T87" fmla="*/ 37 h 1130"/>
              <a:gd name="T88" fmla="*/ 551 w 1174"/>
              <a:gd name="T89" fmla="*/ 0 h 1130"/>
              <a:gd name="T90" fmla="*/ 655 w 1174"/>
              <a:gd name="T91" fmla="*/ 76 h 1130"/>
              <a:gd name="T92" fmla="*/ 759 w 1174"/>
              <a:gd name="T93" fmla="*/ 113 h 1130"/>
              <a:gd name="T94" fmla="*/ 828 w 1174"/>
              <a:gd name="T95" fmla="*/ 150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74" h="1130">
                <a:moveTo>
                  <a:pt x="1138" y="978"/>
                </a:moveTo>
                <a:lnTo>
                  <a:pt x="1138" y="1016"/>
                </a:lnTo>
                <a:lnTo>
                  <a:pt x="1103" y="1053"/>
                </a:lnTo>
                <a:lnTo>
                  <a:pt x="1103" y="1091"/>
                </a:lnTo>
                <a:lnTo>
                  <a:pt x="1103" y="1129"/>
                </a:lnTo>
                <a:lnTo>
                  <a:pt x="1138" y="1129"/>
                </a:lnTo>
                <a:lnTo>
                  <a:pt x="1173" y="1129"/>
                </a:lnTo>
                <a:lnTo>
                  <a:pt x="1173" y="1091"/>
                </a:lnTo>
                <a:lnTo>
                  <a:pt x="1173" y="1016"/>
                </a:lnTo>
                <a:lnTo>
                  <a:pt x="1173" y="978"/>
                </a:lnTo>
                <a:lnTo>
                  <a:pt x="1138" y="978"/>
                </a:lnTo>
                <a:close/>
                <a:moveTo>
                  <a:pt x="828" y="150"/>
                </a:moveTo>
                <a:lnTo>
                  <a:pt x="862" y="188"/>
                </a:lnTo>
                <a:lnTo>
                  <a:pt x="931" y="226"/>
                </a:lnTo>
                <a:lnTo>
                  <a:pt x="966" y="226"/>
                </a:lnTo>
                <a:lnTo>
                  <a:pt x="1034" y="263"/>
                </a:lnTo>
                <a:lnTo>
                  <a:pt x="1001" y="338"/>
                </a:lnTo>
                <a:lnTo>
                  <a:pt x="966" y="376"/>
                </a:lnTo>
                <a:lnTo>
                  <a:pt x="966" y="451"/>
                </a:lnTo>
                <a:lnTo>
                  <a:pt x="931" y="451"/>
                </a:lnTo>
                <a:lnTo>
                  <a:pt x="931" y="489"/>
                </a:lnTo>
                <a:lnTo>
                  <a:pt x="931" y="527"/>
                </a:lnTo>
                <a:lnTo>
                  <a:pt x="898" y="527"/>
                </a:lnTo>
                <a:lnTo>
                  <a:pt x="898" y="564"/>
                </a:lnTo>
                <a:lnTo>
                  <a:pt x="862" y="601"/>
                </a:lnTo>
                <a:lnTo>
                  <a:pt x="898" y="601"/>
                </a:lnTo>
                <a:lnTo>
                  <a:pt x="931" y="601"/>
                </a:lnTo>
                <a:lnTo>
                  <a:pt x="931" y="639"/>
                </a:lnTo>
                <a:lnTo>
                  <a:pt x="931" y="678"/>
                </a:lnTo>
                <a:lnTo>
                  <a:pt x="931" y="753"/>
                </a:lnTo>
                <a:lnTo>
                  <a:pt x="931" y="789"/>
                </a:lnTo>
                <a:lnTo>
                  <a:pt x="966" y="789"/>
                </a:lnTo>
                <a:lnTo>
                  <a:pt x="966" y="829"/>
                </a:lnTo>
                <a:lnTo>
                  <a:pt x="1001" y="865"/>
                </a:lnTo>
                <a:lnTo>
                  <a:pt x="966" y="902"/>
                </a:lnTo>
                <a:lnTo>
                  <a:pt x="931" y="941"/>
                </a:lnTo>
                <a:lnTo>
                  <a:pt x="898" y="941"/>
                </a:lnTo>
                <a:lnTo>
                  <a:pt x="828" y="941"/>
                </a:lnTo>
                <a:lnTo>
                  <a:pt x="759" y="902"/>
                </a:lnTo>
                <a:lnTo>
                  <a:pt x="655" y="941"/>
                </a:lnTo>
                <a:lnTo>
                  <a:pt x="621" y="941"/>
                </a:lnTo>
                <a:lnTo>
                  <a:pt x="621" y="978"/>
                </a:lnTo>
                <a:lnTo>
                  <a:pt x="621" y="1016"/>
                </a:lnTo>
                <a:lnTo>
                  <a:pt x="621" y="1053"/>
                </a:lnTo>
                <a:lnTo>
                  <a:pt x="551" y="1053"/>
                </a:lnTo>
                <a:lnTo>
                  <a:pt x="518" y="1053"/>
                </a:lnTo>
                <a:lnTo>
                  <a:pt x="483" y="1016"/>
                </a:lnTo>
                <a:lnTo>
                  <a:pt x="449" y="978"/>
                </a:lnTo>
                <a:lnTo>
                  <a:pt x="414" y="1016"/>
                </a:lnTo>
                <a:lnTo>
                  <a:pt x="380" y="1016"/>
                </a:lnTo>
                <a:lnTo>
                  <a:pt x="310" y="978"/>
                </a:lnTo>
                <a:lnTo>
                  <a:pt x="277" y="978"/>
                </a:lnTo>
                <a:lnTo>
                  <a:pt x="277" y="941"/>
                </a:lnTo>
                <a:lnTo>
                  <a:pt x="310" y="829"/>
                </a:lnTo>
                <a:lnTo>
                  <a:pt x="310" y="753"/>
                </a:lnTo>
                <a:lnTo>
                  <a:pt x="310" y="678"/>
                </a:lnTo>
                <a:lnTo>
                  <a:pt x="277" y="601"/>
                </a:lnTo>
                <a:lnTo>
                  <a:pt x="277" y="564"/>
                </a:lnTo>
                <a:lnTo>
                  <a:pt x="242" y="527"/>
                </a:lnTo>
                <a:lnTo>
                  <a:pt x="242" y="489"/>
                </a:lnTo>
                <a:lnTo>
                  <a:pt x="242" y="451"/>
                </a:lnTo>
                <a:lnTo>
                  <a:pt x="207" y="451"/>
                </a:lnTo>
                <a:lnTo>
                  <a:pt x="139" y="415"/>
                </a:lnTo>
                <a:lnTo>
                  <a:pt x="104" y="415"/>
                </a:lnTo>
                <a:lnTo>
                  <a:pt x="70" y="376"/>
                </a:lnTo>
                <a:lnTo>
                  <a:pt x="35" y="415"/>
                </a:lnTo>
                <a:lnTo>
                  <a:pt x="35" y="376"/>
                </a:lnTo>
                <a:lnTo>
                  <a:pt x="0" y="376"/>
                </a:lnTo>
                <a:lnTo>
                  <a:pt x="0" y="338"/>
                </a:lnTo>
                <a:lnTo>
                  <a:pt x="35" y="338"/>
                </a:lnTo>
                <a:lnTo>
                  <a:pt x="0" y="338"/>
                </a:lnTo>
                <a:lnTo>
                  <a:pt x="70" y="301"/>
                </a:lnTo>
                <a:lnTo>
                  <a:pt x="139" y="263"/>
                </a:lnTo>
                <a:lnTo>
                  <a:pt x="173" y="301"/>
                </a:lnTo>
                <a:lnTo>
                  <a:pt x="207" y="301"/>
                </a:lnTo>
                <a:lnTo>
                  <a:pt x="277" y="301"/>
                </a:lnTo>
                <a:lnTo>
                  <a:pt x="277" y="263"/>
                </a:lnTo>
                <a:lnTo>
                  <a:pt x="277" y="226"/>
                </a:lnTo>
                <a:lnTo>
                  <a:pt x="277" y="150"/>
                </a:lnTo>
                <a:lnTo>
                  <a:pt x="310" y="150"/>
                </a:lnTo>
                <a:lnTo>
                  <a:pt x="310" y="188"/>
                </a:lnTo>
                <a:lnTo>
                  <a:pt x="346" y="226"/>
                </a:lnTo>
                <a:lnTo>
                  <a:pt x="380" y="188"/>
                </a:lnTo>
                <a:lnTo>
                  <a:pt x="414" y="188"/>
                </a:lnTo>
                <a:lnTo>
                  <a:pt x="449" y="113"/>
                </a:lnTo>
                <a:lnTo>
                  <a:pt x="483" y="113"/>
                </a:lnTo>
                <a:lnTo>
                  <a:pt x="518" y="76"/>
                </a:lnTo>
                <a:lnTo>
                  <a:pt x="518" y="37"/>
                </a:lnTo>
                <a:lnTo>
                  <a:pt x="518" y="0"/>
                </a:lnTo>
                <a:lnTo>
                  <a:pt x="551" y="0"/>
                </a:lnTo>
                <a:lnTo>
                  <a:pt x="587" y="0"/>
                </a:lnTo>
                <a:lnTo>
                  <a:pt x="655" y="76"/>
                </a:lnTo>
                <a:lnTo>
                  <a:pt x="724" y="113"/>
                </a:lnTo>
                <a:lnTo>
                  <a:pt x="759" y="113"/>
                </a:lnTo>
                <a:lnTo>
                  <a:pt x="794" y="150"/>
                </a:lnTo>
                <a:lnTo>
                  <a:pt x="828" y="15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27" name="Freeform 11"/>
          <p:cNvSpPr>
            <a:spLocks noChangeArrowheads="1"/>
          </p:cNvSpPr>
          <p:nvPr/>
        </p:nvSpPr>
        <p:spPr bwMode="auto">
          <a:xfrm>
            <a:off x="5710041" y="1355184"/>
            <a:ext cx="23042" cy="48965"/>
          </a:xfrm>
          <a:custGeom>
            <a:avLst/>
            <a:gdLst>
              <a:gd name="T0" fmla="*/ 35 w 71"/>
              <a:gd name="T1" fmla="*/ 0 h 151"/>
              <a:gd name="T2" fmla="*/ 35 w 71"/>
              <a:gd name="T3" fmla="*/ 38 h 151"/>
              <a:gd name="T4" fmla="*/ 0 w 71"/>
              <a:gd name="T5" fmla="*/ 75 h 151"/>
              <a:gd name="T6" fmla="*/ 0 w 71"/>
              <a:gd name="T7" fmla="*/ 113 h 151"/>
              <a:gd name="T8" fmla="*/ 0 w 71"/>
              <a:gd name="T9" fmla="*/ 150 h 151"/>
              <a:gd name="T10" fmla="*/ 35 w 71"/>
              <a:gd name="T11" fmla="*/ 150 h 151"/>
              <a:gd name="T12" fmla="*/ 70 w 71"/>
              <a:gd name="T13" fmla="*/ 150 h 151"/>
              <a:gd name="T14" fmla="*/ 70 w 71"/>
              <a:gd name="T15" fmla="*/ 113 h 151"/>
              <a:gd name="T16" fmla="*/ 70 w 71"/>
              <a:gd name="T17" fmla="*/ 38 h 151"/>
              <a:gd name="T18" fmla="*/ 70 w 71"/>
              <a:gd name="T19" fmla="*/ 0 h 151"/>
              <a:gd name="T20" fmla="*/ 35 w 71"/>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151">
                <a:moveTo>
                  <a:pt x="35" y="0"/>
                </a:moveTo>
                <a:lnTo>
                  <a:pt x="35" y="38"/>
                </a:lnTo>
                <a:lnTo>
                  <a:pt x="0" y="75"/>
                </a:lnTo>
                <a:lnTo>
                  <a:pt x="0" y="113"/>
                </a:lnTo>
                <a:lnTo>
                  <a:pt x="0" y="150"/>
                </a:lnTo>
                <a:lnTo>
                  <a:pt x="35" y="150"/>
                </a:lnTo>
                <a:lnTo>
                  <a:pt x="70" y="150"/>
                </a:lnTo>
                <a:lnTo>
                  <a:pt x="70" y="113"/>
                </a:lnTo>
                <a:lnTo>
                  <a:pt x="70" y="38"/>
                </a:lnTo>
                <a:lnTo>
                  <a:pt x="70" y="0"/>
                </a:lnTo>
                <a:lnTo>
                  <a:pt x="3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8" name="Freeform 12"/>
          <p:cNvSpPr>
            <a:spLocks noChangeArrowheads="1"/>
          </p:cNvSpPr>
          <p:nvPr/>
        </p:nvSpPr>
        <p:spPr bwMode="auto">
          <a:xfrm>
            <a:off x="5348562" y="1035469"/>
            <a:ext cx="338436" cy="344196"/>
          </a:xfrm>
          <a:custGeom>
            <a:avLst/>
            <a:gdLst>
              <a:gd name="T0" fmla="*/ 862 w 1035"/>
              <a:gd name="T1" fmla="*/ 188 h 1054"/>
              <a:gd name="T2" fmla="*/ 966 w 1035"/>
              <a:gd name="T3" fmla="*/ 226 h 1054"/>
              <a:gd name="T4" fmla="*/ 1001 w 1035"/>
              <a:gd name="T5" fmla="*/ 338 h 1054"/>
              <a:gd name="T6" fmla="*/ 966 w 1035"/>
              <a:gd name="T7" fmla="*/ 451 h 1054"/>
              <a:gd name="T8" fmla="*/ 931 w 1035"/>
              <a:gd name="T9" fmla="*/ 489 h 1054"/>
              <a:gd name="T10" fmla="*/ 898 w 1035"/>
              <a:gd name="T11" fmla="*/ 527 h 1054"/>
              <a:gd name="T12" fmla="*/ 862 w 1035"/>
              <a:gd name="T13" fmla="*/ 601 h 1054"/>
              <a:gd name="T14" fmla="*/ 931 w 1035"/>
              <a:gd name="T15" fmla="*/ 601 h 1054"/>
              <a:gd name="T16" fmla="*/ 931 w 1035"/>
              <a:gd name="T17" fmla="*/ 678 h 1054"/>
              <a:gd name="T18" fmla="*/ 931 w 1035"/>
              <a:gd name="T19" fmla="*/ 789 h 1054"/>
              <a:gd name="T20" fmla="*/ 966 w 1035"/>
              <a:gd name="T21" fmla="*/ 829 h 1054"/>
              <a:gd name="T22" fmla="*/ 966 w 1035"/>
              <a:gd name="T23" fmla="*/ 902 h 1054"/>
              <a:gd name="T24" fmla="*/ 898 w 1035"/>
              <a:gd name="T25" fmla="*/ 941 h 1054"/>
              <a:gd name="T26" fmla="*/ 759 w 1035"/>
              <a:gd name="T27" fmla="*/ 902 h 1054"/>
              <a:gd name="T28" fmla="*/ 621 w 1035"/>
              <a:gd name="T29" fmla="*/ 941 h 1054"/>
              <a:gd name="T30" fmla="*/ 621 w 1035"/>
              <a:gd name="T31" fmla="*/ 1016 h 1054"/>
              <a:gd name="T32" fmla="*/ 551 w 1035"/>
              <a:gd name="T33" fmla="*/ 1053 h 1054"/>
              <a:gd name="T34" fmla="*/ 483 w 1035"/>
              <a:gd name="T35" fmla="*/ 1016 h 1054"/>
              <a:gd name="T36" fmla="*/ 414 w 1035"/>
              <a:gd name="T37" fmla="*/ 1016 h 1054"/>
              <a:gd name="T38" fmla="*/ 310 w 1035"/>
              <a:gd name="T39" fmla="*/ 978 h 1054"/>
              <a:gd name="T40" fmla="*/ 277 w 1035"/>
              <a:gd name="T41" fmla="*/ 941 h 1054"/>
              <a:gd name="T42" fmla="*/ 310 w 1035"/>
              <a:gd name="T43" fmla="*/ 753 h 1054"/>
              <a:gd name="T44" fmla="*/ 277 w 1035"/>
              <a:gd name="T45" fmla="*/ 601 h 1054"/>
              <a:gd name="T46" fmla="*/ 242 w 1035"/>
              <a:gd name="T47" fmla="*/ 527 h 1054"/>
              <a:gd name="T48" fmla="*/ 242 w 1035"/>
              <a:gd name="T49" fmla="*/ 451 h 1054"/>
              <a:gd name="T50" fmla="*/ 139 w 1035"/>
              <a:gd name="T51" fmla="*/ 415 h 1054"/>
              <a:gd name="T52" fmla="*/ 70 w 1035"/>
              <a:gd name="T53" fmla="*/ 376 h 1054"/>
              <a:gd name="T54" fmla="*/ 35 w 1035"/>
              <a:gd name="T55" fmla="*/ 376 h 1054"/>
              <a:gd name="T56" fmla="*/ 0 w 1035"/>
              <a:gd name="T57" fmla="*/ 338 h 1054"/>
              <a:gd name="T58" fmla="*/ 0 w 1035"/>
              <a:gd name="T59" fmla="*/ 338 h 1054"/>
              <a:gd name="T60" fmla="*/ 139 w 1035"/>
              <a:gd name="T61" fmla="*/ 263 h 1054"/>
              <a:gd name="T62" fmla="*/ 207 w 1035"/>
              <a:gd name="T63" fmla="*/ 301 h 1054"/>
              <a:gd name="T64" fmla="*/ 277 w 1035"/>
              <a:gd name="T65" fmla="*/ 263 h 1054"/>
              <a:gd name="T66" fmla="*/ 277 w 1035"/>
              <a:gd name="T67" fmla="*/ 150 h 1054"/>
              <a:gd name="T68" fmla="*/ 310 w 1035"/>
              <a:gd name="T69" fmla="*/ 188 h 1054"/>
              <a:gd name="T70" fmla="*/ 380 w 1035"/>
              <a:gd name="T71" fmla="*/ 188 h 1054"/>
              <a:gd name="T72" fmla="*/ 449 w 1035"/>
              <a:gd name="T73" fmla="*/ 113 h 1054"/>
              <a:gd name="T74" fmla="*/ 518 w 1035"/>
              <a:gd name="T75" fmla="*/ 76 h 1054"/>
              <a:gd name="T76" fmla="*/ 518 w 1035"/>
              <a:gd name="T77" fmla="*/ 0 h 1054"/>
              <a:gd name="T78" fmla="*/ 587 w 1035"/>
              <a:gd name="T79" fmla="*/ 0 h 1054"/>
              <a:gd name="T80" fmla="*/ 724 w 1035"/>
              <a:gd name="T81" fmla="*/ 113 h 1054"/>
              <a:gd name="T82" fmla="*/ 794 w 1035"/>
              <a:gd name="T83" fmla="*/ 15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5" h="1054">
                <a:moveTo>
                  <a:pt x="828" y="150"/>
                </a:moveTo>
                <a:lnTo>
                  <a:pt x="862" y="188"/>
                </a:lnTo>
                <a:lnTo>
                  <a:pt x="931" y="226"/>
                </a:lnTo>
                <a:lnTo>
                  <a:pt x="966" y="226"/>
                </a:lnTo>
                <a:lnTo>
                  <a:pt x="1034" y="263"/>
                </a:lnTo>
                <a:lnTo>
                  <a:pt x="1001" y="338"/>
                </a:lnTo>
                <a:lnTo>
                  <a:pt x="966" y="376"/>
                </a:lnTo>
                <a:lnTo>
                  <a:pt x="966" y="451"/>
                </a:lnTo>
                <a:lnTo>
                  <a:pt x="931" y="451"/>
                </a:lnTo>
                <a:lnTo>
                  <a:pt x="931" y="489"/>
                </a:lnTo>
                <a:lnTo>
                  <a:pt x="931" y="527"/>
                </a:lnTo>
                <a:lnTo>
                  <a:pt x="898" y="527"/>
                </a:lnTo>
                <a:lnTo>
                  <a:pt x="898" y="564"/>
                </a:lnTo>
                <a:lnTo>
                  <a:pt x="862" y="601"/>
                </a:lnTo>
                <a:lnTo>
                  <a:pt x="898" y="601"/>
                </a:lnTo>
                <a:lnTo>
                  <a:pt x="931" y="601"/>
                </a:lnTo>
                <a:lnTo>
                  <a:pt x="931" y="639"/>
                </a:lnTo>
                <a:lnTo>
                  <a:pt x="931" y="678"/>
                </a:lnTo>
                <a:lnTo>
                  <a:pt x="931" y="753"/>
                </a:lnTo>
                <a:lnTo>
                  <a:pt x="931" y="789"/>
                </a:lnTo>
                <a:lnTo>
                  <a:pt x="966" y="789"/>
                </a:lnTo>
                <a:lnTo>
                  <a:pt x="966" y="829"/>
                </a:lnTo>
                <a:lnTo>
                  <a:pt x="1001" y="865"/>
                </a:lnTo>
                <a:lnTo>
                  <a:pt x="966" y="902"/>
                </a:lnTo>
                <a:lnTo>
                  <a:pt x="931" y="941"/>
                </a:lnTo>
                <a:lnTo>
                  <a:pt x="898" y="941"/>
                </a:lnTo>
                <a:lnTo>
                  <a:pt x="828" y="941"/>
                </a:lnTo>
                <a:lnTo>
                  <a:pt x="759" y="902"/>
                </a:lnTo>
                <a:lnTo>
                  <a:pt x="655" y="941"/>
                </a:lnTo>
                <a:lnTo>
                  <a:pt x="621" y="941"/>
                </a:lnTo>
                <a:lnTo>
                  <a:pt x="621" y="978"/>
                </a:lnTo>
                <a:lnTo>
                  <a:pt x="621" y="1016"/>
                </a:lnTo>
                <a:lnTo>
                  <a:pt x="621" y="1053"/>
                </a:lnTo>
                <a:lnTo>
                  <a:pt x="551" y="1053"/>
                </a:lnTo>
                <a:lnTo>
                  <a:pt x="518" y="1053"/>
                </a:lnTo>
                <a:lnTo>
                  <a:pt x="483" y="1016"/>
                </a:lnTo>
                <a:lnTo>
                  <a:pt x="449" y="978"/>
                </a:lnTo>
                <a:lnTo>
                  <a:pt x="414" y="1016"/>
                </a:lnTo>
                <a:lnTo>
                  <a:pt x="380" y="1016"/>
                </a:lnTo>
                <a:lnTo>
                  <a:pt x="310" y="978"/>
                </a:lnTo>
                <a:lnTo>
                  <a:pt x="277" y="978"/>
                </a:lnTo>
                <a:lnTo>
                  <a:pt x="277" y="941"/>
                </a:lnTo>
                <a:lnTo>
                  <a:pt x="310" y="829"/>
                </a:lnTo>
                <a:lnTo>
                  <a:pt x="310" y="753"/>
                </a:lnTo>
                <a:lnTo>
                  <a:pt x="310" y="678"/>
                </a:lnTo>
                <a:lnTo>
                  <a:pt x="277" y="601"/>
                </a:lnTo>
                <a:lnTo>
                  <a:pt x="277" y="564"/>
                </a:lnTo>
                <a:lnTo>
                  <a:pt x="242" y="527"/>
                </a:lnTo>
                <a:lnTo>
                  <a:pt x="242" y="489"/>
                </a:lnTo>
                <a:lnTo>
                  <a:pt x="242" y="451"/>
                </a:lnTo>
                <a:lnTo>
                  <a:pt x="207" y="451"/>
                </a:lnTo>
                <a:lnTo>
                  <a:pt x="139" y="415"/>
                </a:lnTo>
                <a:lnTo>
                  <a:pt x="104" y="415"/>
                </a:lnTo>
                <a:lnTo>
                  <a:pt x="70" y="376"/>
                </a:lnTo>
                <a:lnTo>
                  <a:pt x="35" y="415"/>
                </a:lnTo>
                <a:lnTo>
                  <a:pt x="35" y="376"/>
                </a:lnTo>
                <a:lnTo>
                  <a:pt x="0" y="376"/>
                </a:lnTo>
                <a:lnTo>
                  <a:pt x="0" y="338"/>
                </a:lnTo>
                <a:lnTo>
                  <a:pt x="35" y="338"/>
                </a:lnTo>
                <a:lnTo>
                  <a:pt x="0" y="338"/>
                </a:lnTo>
                <a:lnTo>
                  <a:pt x="70" y="301"/>
                </a:lnTo>
                <a:lnTo>
                  <a:pt x="139" y="263"/>
                </a:lnTo>
                <a:lnTo>
                  <a:pt x="173" y="301"/>
                </a:lnTo>
                <a:lnTo>
                  <a:pt x="207" y="301"/>
                </a:lnTo>
                <a:lnTo>
                  <a:pt x="277" y="301"/>
                </a:lnTo>
                <a:lnTo>
                  <a:pt x="277" y="263"/>
                </a:lnTo>
                <a:lnTo>
                  <a:pt x="277" y="226"/>
                </a:lnTo>
                <a:lnTo>
                  <a:pt x="277" y="150"/>
                </a:lnTo>
                <a:lnTo>
                  <a:pt x="310" y="150"/>
                </a:lnTo>
                <a:lnTo>
                  <a:pt x="310" y="188"/>
                </a:lnTo>
                <a:lnTo>
                  <a:pt x="346" y="226"/>
                </a:lnTo>
                <a:lnTo>
                  <a:pt x="380" y="188"/>
                </a:lnTo>
                <a:lnTo>
                  <a:pt x="414" y="188"/>
                </a:lnTo>
                <a:lnTo>
                  <a:pt x="449" y="113"/>
                </a:lnTo>
                <a:lnTo>
                  <a:pt x="483" y="113"/>
                </a:lnTo>
                <a:lnTo>
                  <a:pt x="518" y="76"/>
                </a:lnTo>
                <a:lnTo>
                  <a:pt x="518" y="37"/>
                </a:lnTo>
                <a:lnTo>
                  <a:pt x="518" y="0"/>
                </a:lnTo>
                <a:lnTo>
                  <a:pt x="551" y="0"/>
                </a:lnTo>
                <a:lnTo>
                  <a:pt x="587" y="0"/>
                </a:lnTo>
                <a:lnTo>
                  <a:pt x="655" y="76"/>
                </a:lnTo>
                <a:lnTo>
                  <a:pt x="724" y="113"/>
                </a:lnTo>
                <a:lnTo>
                  <a:pt x="759" y="113"/>
                </a:lnTo>
                <a:lnTo>
                  <a:pt x="794" y="150"/>
                </a:lnTo>
                <a:lnTo>
                  <a:pt x="828"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29" name="Freeform 13"/>
          <p:cNvSpPr>
            <a:spLocks noChangeArrowheads="1"/>
          </p:cNvSpPr>
          <p:nvPr/>
        </p:nvSpPr>
        <p:spPr bwMode="auto">
          <a:xfrm>
            <a:off x="3244502" y="4045386"/>
            <a:ext cx="597662" cy="1585606"/>
          </a:xfrm>
          <a:custGeom>
            <a:avLst/>
            <a:gdLst>
              <a:gd name="T0" fmla="*/ 1654 w 1828"/>
              <a:gd name="T1" fmla="*/ 4779 h 4854"/>
              <a:gd name="T2" fmla="*/ 1585 w 1828"/>
              <a:gd name="T3" fmla="*/ 4739 h 4854"/>
              <a:gd name="T4" fmla="*/ 1688 w 1828"/>
              <a:gd name="T5" fmla="*/ 4703 h 4854"/>
              <a:gd name="T6" fmla="*/ 1585 w 1828"/>
              <a:gd name="T7" fmla="*/ 4590 h 4854"/>
              <a:gd name="T8" fmla="*/ 69 w 1828"/>
              <a:gd name="T9" fmla="*/ 0 h 4854"/>
              <a:gd name="T10" fmla="*/ 33 w 1828"/>
              <a:gd name="T11" fmla="*/ 189 h 4854"/>
              <a:gd name="T12" fmla="*/ 69 w 1828"/>
              <a:gd name="T13" fmla="*/ 415 h 4854"/>
              <a:gd name="T14" fmla="*/ 173 w 1828"/>
              <a:gd name="T15" fmla="*/ 829 h 4854"/>
              <a:gd name="T16" fmla="*/ 206 w 1828"/>
              <a:gd name="T17" fmla="*/ 1092 h 4854"/>
              <a:gd name="T18" fmla="*/ 241 w 1828"/>
              <a:gd name="T19" fmla="*/ 1241 h 4854"/>
              <a:gd name="T20" fmla="*/ 241 w 1828"/>
              <a:gd name="T21" fmla="*/ 1467 h 4854"/>
              <a:gd name="T22" fmla="*/ 310 w 1828"/>
              <a:gd name="T23" fmla="*/ 1693 h 4854"/>
              <a:gd name="T24" fmla="*/ 344 w 1828"/>
              <a:gd name="T25" fmla="*/ 1881 h 4854"/>
              <a:gd name="T26" fmla="*/ 414 w 1828"/>
              <a:gd name="T27" fmla="*/ 2145 h 4854"/>
              <a:gd name="T28" fmla="*/ 414 w 1828"/>
              <a:gd name="T29" fmla="*/ 2446 h 4854"/>
              <a:gd name="T30" fmla="*/ 447 w 1828"/>
              <a:gd name="T31" fmla="*/ 2710 h 4854"/>
              <a:gd name="T32" fmla="*/ 551 w 1828"/>
              <a:gd name="T33" fmla="*/ 2935 h 4854"/>
              <a:gd name="T34" fmla="*/ 621 w 1828"/>
              <a:gd name="T35" fmla="*/ 3161 h 4854"/>
              <a:gd name="T36" fmla="*/ 688 w 1828"/>
              <a:gd name="T37" fmla="*/ 3161 h 4854"/>
              <a:gd name="T38" fmla="*/ 758 w 1828"/>
              <a:gd name="T39" fmla="*/ 3311 h 4854"/>
              <a:gd name="T40" fmla="*/ 862 w 1828"/>
              <a:gd name="T41" fmla="*/ 3536 h 4854"/>
              <a:gd name="T42" fmla="*/ 896 w 1828"/>
              <a:gd name="T43" fmla="*/ 3762 h 4854"/>
              <a:gd name="T44" fmla="*/ 827 w 1828"/>
              <a:gd name="T45" fmla="*/ 3725 h 4854"/>
              <a:gd name="T46" fmla="*/ 793 w 1828"/>
              <a:gd name="T47" fmla="*/ 3838 h 4854"/>
              <a:gd name="T48" fmla="*/ 896 w 1828"/>
              <a:gd name="T49" fmla="*/ 3874 h 4854"/>
              <a:gd name="T50" fmla="*/ 965 w 1828"/>
              <a:gd name="T51" fmla="*/ 3988 h 4854"/>
              <a:gd name="T52" fmla="*/ 1103 w 1828"/>
              <a:gd name="T53" fmla="*/ 4288 h 4854"/>
              <a:gd name="T54" fmla="*/ 1206 w 1828"/>
              <a:gd name="T55" fmla="*/ 4401 h 4854"/>
              <a:gd name="T56" fmla="*/ 1309 w 1828"/>
              <a:gd name="T57" fmla="*/ 4476 h 4854"/>
              <a:gd name="T58" fmla="*/ 1447 w 1828"/>
              <a:gd name="T59" fmla="*/ 4515 h 4854"/>
              <a:gd name="T60" fmla="*/ 1482 w 1828"/>
              <a:gd name="T61" fmla="*/ 4552 h 4854"/>
              <a:gd name="T62" fmla="*/ 1516 w 1828"/>
              <a:gd name="T63" fmla="*/ 4665 h 4854"/>
              <a:gd name="T64" fmla="*/ 1550 w 1828"/>
              <a:gd name="T65" fmla="*/ 4515 h 4854"/>
              <a:gd name="T66" fmla="*/ 1379 w 1828"/>
              <a:gd name="T67" fmla="*/ 4439 h 4854"/>
              <a:gd name="T68" fmla="*/ 1136 w 1828"/>
              <a:gd name="T69" fmla="*/ 4252 h 4854"/>
              <a:gd name="T70" fmla="*/ 1069 w 1828"/>
              <a:gd name="T71" fmla="*/ 3914 h 4854"/>
              <a:gd name="T72" fmla="*/ 965 w 1828"/>
              <a:gd name="T73" fmla="*/ 3536 h 4854"/>
              <a:gd name="T74" fmla="*/ 758 w 1828"/>
              <a:gd name="T75" fmla="*/ 3161 h 4854"/>
              <a:gd name="T76" fmla="*/ 724 w 1828"/>
              <a:gd name="T77" fmla="*/ 2822 h 4854"/>
              <a:gd name="T78" fmla="*/ 621 w 1828"/>
              <a:gd name="T79" fmla="*/ 2484 h 4854"/>
              <a:gd name="T80" fmla="*/ 585 w 1828"/>
              <a:gd name="T81" fmla="*/ 2219 h 4854"/>
              <a:gd name="T82" fmla="*/ 414 w 1828"/>
              <a:gd name="T83" fmla="*/ 1881 h 4854"/>
              <a:gd name="T84" fmla="*/ 378 w 1828"/>
              <a:gd name="T85" fmla="*/ 1579 h 4854"/>
              <a:gd name="T86" fmla="*/ 482 w 1828"/>
              <a:gd name="T87" fmla="*/ 1280 h 4854"/>
              <a:gd name="T88" fmla="*/ 378 w 1828"/>
              <a:gd name="T89" fmla="*/ 1016 h 4854"/>
              <a:gd name="T90" fmla="*/ 447 w 1828"/>
              <a:gd name="T91" fmla="*/ 865 h 4854"/>
              <a:gd name="T92" fmla="*/ 344 w 1828"/>
              <a:gd name="T93" fmla="*/ 640 h 4854"/>
              <a:gd name="T94" fmla="*/ 206 w 1828"/>
              <a:gd name="T95" fmla="*/ 301 h 4854"/>
              <a:gd name="T96" fmla="*/ 137 w 1828"/>
              <a:gd name="T97" fmla="*/ 150 h 4854"/>
              <a:gd name="T98" fmla="*/ 1757 w 1828"/>
              <a:gd name="T99" fmla="*/ 4779 h 4854"/>
              <a:gd name="T100" fmla="*/ 1792 w 1828"/>
              <a:gd name="T101" fmla="*/ 4779 h 4854"/>
              <a:gd name="T102" fmla="*/ 1516 w 1828"/>
              <a:gd name="T103" fmla="*/ 4703 h 4854"/>
              <a:gd name="T104" fmla="*/ 1344 w 1828"/>
              <a:gd name="T105" fmla="*/ 4627 h 4854"/>
              <a:gd name="T106" fmla="*/ 1447 w 1828"/>
              <a:gd name="T107" fmla="*/ 4665 h 4854"/>
              <a:gd name="T108" fmla="*/ 1136 w 1828"/>
              <a:gd name="T109" fmla="*/ 4365 h 4854"/>
              <a:gd name="T110" fmla="*/ 965 w 1828"/>
              <a:gd name="T111" fmla="*/ 4176 h 4854"/>
              <a:gd name="T112" fmla="*/ 999 w 1828"/>
              <a:gd name="T113" fmla="*/ 4101 h 4854"/>
              <a:gd name="T114" fmla="*/ 862 w 1828"/>
              <a:gd name="T115" fmla="*/ 3574 h 4854"/>
              <a:gd name="T116" fmla="*/ 621 w 1828"/>
              <a:gd name="T117" fmla="*/ 3311 h 4854"/>
              <a:gd name="T118" fmla="*/ 655 w 1828"/>
              <a:gd name="T119" fmla="*/ 3273 h 4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8" h="4854">
                <a:moveTo>
                  <a:pt x="1619" y="4515"/>
                </a:moveTo>
                <a:lnTo>
                  <a:pt x="1757" y="4739"/>
                </a:lnTo>
                <a:lnTo>
                  <a:pt x="1757" y="4779"/>
                </a:lnTo>
                <a:lnTo>
                  <a:pt x="1688" y="4779"/>
                </a:lnTo>
                <a:lnTo>
                  <a:pt x="1654" y="4779"/>
                </a:lnTo>
                <a:lnTo>
                  <a:pt x="1654" y="4816"/>
                </a:lnTo>
                <a:lnTo>
                  <a:pt x="1654" y="4779"/>
                </a:lnTo>
                <a:lnTo>
                  <a:pt x="1654" y="4739"/>
                </a:lnTo>
                <a:lnTo>
                  <a:pt x="1619" y="4739"/>
                </a:lnTo>
                <a:lnTo>
                  <a:pt x="1585" y="4739"/>
                </a:lnTo>
                <a:lnTo>
                  <a:pt x="1516" y="4739"/>
                </a:lnTo>
                <a:lnTo>
                  <a:pt x="1585" y="4739"/>
                </a:lnTo>
                <a:lnTo>
                  <a:pt x="1619" y="4739"/>
                </a:lnTo>
                <a:lnTo>
                  <a:pt x="1654" y="4703"/>
                </a:lnTo>
                <a:lnTo>
                  <a:pt x="1688" y="4703"/>
                </a:lnTo>
                <a:lnTo>
                  <a:pt x="1654" y="4665"/>
                </a:lnTo>
                <a:lnTo>
                  <a:pt x="1619" y="4665"/>
                </a:lnTo>
                <a:lnTo>
                  <a:pt x="1619" y="4627"/>
                </a:lnTo>
                <a:lnTo>
                  <a:pt x="1619" y="4590"/>
                </a:lnTo>
                <a:lnTo>
                  <a:pt x="1585" y="4590"/>
                </a:lnTo>
                <a:lnTo>
                  <a:pt x="1550" y="4590"/>
                </a:lnTo>
                <a:lnTo>
                  <a:pt x="1550" y="4515"/>
                </a:lnTo>
                <a:lnTo>
                  <a:pt x="1585" y="4515"/>
                </a:lnTo>
                <a:lnTo>
                  <a:pt x="1619" y="4515"/>
                </a:lnTo>
                <a:close/>
                <a:moveTo>
                  <a:pt x="69" y="0"/>
                </a:moveTo>
                <a:lnTo>
                  <a:pt x="69" y="38"/>
                </a:lnTo>
                <a:lnTo>
                  <a:pt x="69" y="76"/>
                </a:lnTo>
                <a:lnTo>
                  <a:pt x="33" y="76"/>
                </a:lnTo>
                <a:lnTo>
                  <a:pt x="0" y="113"/>
                </a:lnTo>
                <a:lnTo>
                  <a:pt x="33" y="189"/>
                </a:lnTo>
                <a:lnTo>
                  <a:pt x="33" y="226"/>
                </a:lnTo>
                <a:lnTo>
                  <a:pt x="69" y="226"/>
                </a:lnTo>
                <a:lnTo>
                  <a:pt x="69" y="339"/>
                </a:lnTo>
                <a:lnTo>
                  <a:pt x="69" y="376"/>
                </a:lnTo>
                <a:lnTo>
                  <a:pt x="69" y="415"/>
                </a:lnTo>
                <a:lnTo>
                  <a:pt x="103" y="564"/>
                </a:lnTo>
                <a:lnTo>
                  <a:pt x="137" y="715"/>
                </a:lnTo>
                <a:lnTo>
                  <a:pt x="173" y="753"/>
                </a:lnTo>
                <a:lnTo>
                  <a:pt x="173" y="790"/>
                </a:lnTo>
                <a:lnTo>
                  <a:pt x="173" y="829"/>
                </a:lnTo>
                <a:lnTo>
                  <a:pt x="173" y="902"/>
                </a:lnTo>
                <a:lnTo>
                  <a:pt x="173" y="942"/>
                </a:lnTo>
                <a:lnTo>
                  <a:pt x="173" y="978"/>
                </a:lnTo>
                <a:lnTo>
                  <a:pt x="206" y="1053"/>
                </a:lnTo>
                <a:lnTo>
                  <a:pt x="206" y="1092"/>
                </a:lnTo>
                <a:lnTo>
                  <a:pt x="206" y="1129"/>
                </a:lnTo>
                <a:lnTo>
                  <a:pt x="206" y="1167"/>
                </a:lnTo>
                <a:lnTo>
                  <a:pt x="241" y="1167"/>
                </a:lnTo>
                <a:lnTo>
                  <a:pt x="206" y="1204"/>
                </a:lnTo>
                <a:lnTo>
                  <a:pt x="241" y="1241"/>
                </a:lnTo>
                <a:lnTo>
                  <a:pt x="241" y="1280"/>
                </a:lnTo>
                <a:lnTo>
                  <a:pt x="241" y="1316"/>
                </a:lnTo>
                <a:lnTo>
                  <a:pt x="241" y="1354"/>
                </a:lnTo>
                <a:lnTo>
                  <a:pt x="241" y="1393"/>
                </a:lnTo>
                <a:lnTo>
                  <a:pt x="241" y="1467"/>
                </a:lnTo>
                <a:lnTo>
                  <a:pt x="241" y="1504"/>
                </a:lnTo>
                <a:lnTo>
                  <a:pt x="241" y="1543"/>
                </a:lnTo>
                <a:lnTo>
                  <a:pt x="276" y="1579"/>
                </a:lnTo>
                <a:lnTo>
                  <a:pt x="310" y="1655"/>
                </a:lnTo>
                <a:lnTo>
                  <a:pt x="310" y="1693"/>
                </a:lnTo>
                <a:lnTo>
                  <a:pt x="310" y="1731"/>
                </a:lnTo>
                <a:lnTo>
                  <a:pt x="310" y="1768"/>
                </a:lnTo>
                <a:lnTo>
                  <a:pt x="276" y="1768"/>
                </a:lnTo>
                <a:lnTo>
                  <a:pt x="276" y="1805"/>
                </a:lnTo>
                <a:lnTo>
                  <a:pt x="344" y="1881"/>
                </a:lnTo>
                <a:lnTo>
                  <a:pt x="344" y="1994"/>
                </a:lnTo>
                <a:lnTo>
                  <a:pt x="378" y="2033"/>
                </a:lnTo>
                <a:lnTo>
                  <a:pt x="414" y="2107"/>
                </a:lnTo>
                <a:lnTo>
                  <a:pt x="378" y="2145"/>
                </a:lnTo>
                <a:lnTo>
                  <a:pt x="414" y="2145"/>
                </a:lnTo>
                <a:lnTo>
                  <a:pt x="414" y="2182"/>
                </a:lnTo>
                <a:lnTo>
                  <a:pt x="414" y="2258"/>
                </a:lnTo>
                <a:lnTo>
                  <a:pt x="414" y="2296"/>
                </a:lnTo>
                <a:lnTo>
                  <a:pt x="414" y="2408"/>
                </a:lnTo>
                <a:lnTo>
                  <a:pt x="414" y="2446"/>
                </a:lnTo>
                <a:lnTo>
                  <a:pt x="414" y="2596"/>
                </a:lnTo>
                <a:lnTo>
                  <a:pt x="447" y="2596"/>
                </a:lnTo>
                <a:lnTo>
                  <a:pt x="447" y="2634"/>
                </a:lnTo>
                <a:lnTo>
                  <a:pt x="414" y="2670"/>
                </a:lnTo>
                <a:lnTo>
                  <a:pt x="447" y="2710"/>
                </a:lnTo>
                <a:lnTo>
                  <a:pt x="447" y="2747"/>
                </a:lnTo>
                <a:lnTo>
                  <a:pt x="482" y="2822"/>
                </a:lnTo>
                <a:lnTo>
                  <a:pt x="517" y="2859"/>
                </a:lnTo>
                <a:lnTo>
                  <a:pt x="551" y="2897"/>
                </a:lnTo>
                <a:lnTo>
                  <a:pt x="551" y="2935"/>
                </a:lnTo>
                <a:lnTo>
                  <a:pt x="551" y="3010"/>
                </a:lnTo>
                <a:lnTo>
                  <a:pt x="551" y="3048"/>
                </a:lnTo>
                <a:lnTo>
                  <a:pt x="585" y="3048"/>
                </a:lnTo>
                <a:lnTo>
                  <a:pt x="585" y="3161"/>
                </a:lnTo>
                <a:lnTo>
                  <a:pt x="621" y="3161"/>
                </a:lnTo>
                <a:lnTo>
                  <a:pt x="621" y="3198"/>
                </a:lnTo>
                <a:lnTo>
                  <a:pt x="655" y="3235"/>
                </a:lnTo>
                <a:lnTo>
                  <a:pt x="688" y="3235"/>
                </a:lnTo>
                <a:lnTo>
                  <a:pt x="688" y="3198"/>
                </a:lnTo>
                <a:lnTo>
                  <a:pt x="688" y="3161"/>
                </a:lnTo>
                <a:lnTo>
                  <a:pt x="724" y="3198"/>
                </a:lnTo>
                <a:lnTo>
                  <a:pt x="724" y="3235"/>
                </a:lnTo>
                <a:lnTo>
                  <a:pt x="758" y="3235"/>
                </a:lnTo>
                <a:lnTo>
                  <a:pt x="758" y="3273"/>
                </a:lnTo>
                <a:lnTo>
                  <a:pt x="758" y="3311"/>
                </a:lnTo>
                <a:lnTo>
                  <a:pt x="758" y="3349"/>
                </a:lnTo>
                <a:lnTo>
                  <a:pt x="793" y="3423"/>
                </a:lnTo>
                <a:lnTo>
                  <a:pt x="793" y="3499"/>
                </a:lnTo>
                <a:lnTo>
                  <a:pt x="827" y="3536"/>
                </a:lnTo>
                <a:lnTo>
                  <a:pt x="862" y="3536"/>
                </a:lnTo>
                <a:lnTo>
                  <a:pt x="896" y="3574"/>
                </a:lnTo>
                <a:lnTo>
                  <a:pt x="862" y="3612"/>
                </a:lnTo>
                <a:lnTo>
                  <a:pt x="862" y="3650"/>
                </a:lnTo>
                <a:lnTo>
                  <a:pt x="896" y="3725"/>
                </a:lnTo>
                <a:lnTo>
                  <a:pt x="896" y="3762"/>
                </a:lnTo>
                <a:lnTo>
                  <a:pt x="896" y="3838"/>
                </a:lnTo>
                <a:lnTo>
                  <a:pt x="896" y="3800"/>
                </a:lnTo>
                <a:lnTo>
                  <a:pt x="862" y="3800"/>
                </a:lnTo>
                <a:lnTo>
                  <a:pt x="862" y="3762"/>
                </a:lnTo>
                <a:lnTo>
                  <a:pt x="827" y="3725"/>
                </a:lnTo>
                <a:lnTo>
                  <a:pt x="793" y="3725"/>
                </a:lnTo>
                <a:lnTo>
                  <a:pt x="758" y="3725"/>
                </a:lnTo>
                <a:lnTo>
                  <a:pt x="793" y="3762"/>
                </a:lnTo>
                <a:lnTo>
                  <a:pt x="793" y="3800"/>
                </a:lnTo>
                <a:lnTo>
                  <a:pt x="793" y="3838"/>
                </a:lnTo>
                <a:lnTo>
                  <a:pt x="793" y="3874"/>
                </a:lnTo>
                <a:lnTo>
                  <a:pt x="793" y="3838"/>
                </a:lnTo>
                <a:lnTo>
                  <a:pt x="827" y="3838"/>
                </a:lnTo>
                <a:lnTo>
                  <a:pt x="862" y="3838"/>
                </a:lnTo>
                <a:lnTo>
                  <a:pt x="896" y="3874"/>
                </a:lnTo>
                <a:lnTo>
                  <a:pt x="930" y="3950"/>
                </a:lnTo>
                <a:lnTo>
                  <a:pt x="965" y="3950"/>
                </a:lnTo>
                <a:lnTo>
                  <a:pt x="999" y="3950"/>
                </a:lnTo>
                <a:lnTo>
                  <a:pt x="999" y="3988"/>
                </a:lnTo>
                <a:lnTo>
                  <a:pt x="965" y="3988"/>
                </a:lnTo>
                <a:lnTo>
                  <a:pt x="1069" y="4138"/>
                </a:lnTo>
                <a:lnTo>
                  <a:pt x="1069" y="4213"/>
                </a:lnTo>
                <a:lnTo>
                  <a:pt x="1069" y="4252"/>
                </a:lnTo>
                <a:lnTo>
                  <a:pt x="1069" y="4288"/>
                </a:lnTo>
                <a:lnTo>
                  <a:pt x="1103" y="4288"/>
                </a:lnTo>
                <a:lnTo>
                  <a:pt x="1136" y="4288"/>
                </a:lnTo>
                <a:lnTo>
                  <a:pt x="1136" y="4326"/>
                </a:lnTo>
                <a:lnTo>
                  <a:pt x="1173" y="4365"/>
                </a:lnTo>
                <a:lnTo>
                  <a:pt x="1206" y="4365"/>
                </a:lnTo>
                <a:lnTo>
                  <a:pt x="1206" y="4401"/>
                </a:lnTo>
                <a:lnTo>
                  <a:pt x="1206" y="4439"/>
                </a:lnTo>
                <a:lnTo>
                  <a:pt x="1276" y="4439"/>
                </a:lnTo>
                <a:lnTo>
                  <a:pt x="1309" y="4439"/>
                </a:lnTo>
                <a:lnTo>
                  <a:pt x="1344" y="4476"/>
                </a:lnTo>
                <a:lnTo>
                  <a:pt x="1309" y="4476"/>
                </a:lnTo>
                <a:lnTo>
                  <a:pt x="1276" y="4515"/>
                </a:lnTo>
                <a:lnTo>
                  <a:pt x="1309" y="4552"/>
                </a:lnTo>
                <a:lnTo>
                  <a:pt x="1344" y="4590"/>
                </a:lnTo>
                <a:lnTo>
                  <a:pt x="1379" y="4552"/>
                </a:lnTo>
                <a:lnTo>
                  <a:pt x="1447" y="4515"/>
                </a:lnTo>
                <a:lnTo>
                  <a:pt x="1413" y="4552"/>
                </a:lnTo>
                <a:lnTo>
                  <a:pt x="1379" y="4590"/>
                </a:lnTo>
                <a:lnTo>
                  <a:pt x="1413" y="4627"/>
                </a:lnTo>
                <a:lnTo>
                  <a:pt x="1447" y="4590"/>
                </a:lnTo>
                <a:lnTo>
                  <a:pt x="1482" y="4552"/>
                </a:lnTo>
                <a:lnTo>
                  <a:pt x="1447" y="4590"/>
                </a:lnTo>
                <a:lnTo>
                  <a:pt x="1447" y="4627"/>
                </a:lnTo>
                <a:lnTo>
                  <a:pt x="1447" y="4665"/>
                </a:lnTo>
                <a:lnTo>
                  <a:pt x="1482" y="4627"/>
                </a:lnTo>
                <a:lnTo>
                  <a:pt x="1516" y="4665"/>
                </a:lnTo>
                <a:lnTo>
                  <a:pt x="1550" y="4627"/>
                </a:lnTo>
                <a:lnTo>
                  <a:pt x="1516" y="4590"/>
                </a:lnTo>
                <a:lnTo>
                  <a:pt x="1516" y="4552"/>
                </a:lnTo>
                <a:lnTo>
                  <a:pt x="1516" y="4515"/>
                </a:lnTo>
                <a:lnTo>
                  <a:pt x="1550" y="4515"/>
                </a:lnTo>
                <a:lnTo>
                  <a:pt x="1585" y="4476"/>
                </a:lnTo>
                <a:lnTo>
                  <a:pt x="1550" y="4476"/>
                </a:lnTo>
                <a:lnTo>
                  <a:pt x="1482" y="4476"/>
                </a:lnTo>
                <a:lnTo>
                  <a:pt x="1413" y="4476"/>
                </a:lnTo>
                <a:lnTo>
                  <a:pt x="1379" y="4439"/>
                </a:lnTo>
                <a:lnTo>
                  <a:pt x="1309" y="4401"/>
                </a:lnTo>
                <a:lnTo>
                  <a:pt x="1240" y="4365"/>
                </a:lnTo>
                <a:lnTo>
                  <a:pt x="1206" y="4326"/>
                </a:lnTo>
                <a:lnTo>
                  <a:pt x="1173" y="4288"/>
                </a:lnTo>
                <a:lnTo>
                  <a:pt x="1136" y="4252"/>
                </a:lnTo>
                <a:lnTo>
                  <a:pt x="1136" y="4176"/>
                </a:lnTo>
                <a:lnTo>
                  <a:pt x="1136" y="4101"/>
                </a:lnTo>
                <a:lnTo>
                  <a:pt x="1103" y="4063"/>
                </a:lnTo>
                <a:lnTo>
                  <a:pt x="1103" y="4025"/>
                </a:lnTo>
                <a:lnTo>
                  <a:pt x="1069" y="3914"/>
                </a:lnTo>
                <a:lnTo>
                  <a:pt x="1033" y="3838"/>
                </a:lnTo>
                <a:lnTo>
                  <a:pt x="999" y="3687"/>
                </a:lnTo>
                <a:lnTo>
                  <a:pt x="965" y="3612"/>
                </a:lnTo>
                <a:lnTo>
                  <a:pt x="930" y="3574"/>
                </a:lnTo>
                <a:lnTo>
                  <a:pt x="965" y="3536"/>
                </a:lnTo>
                <a:lnTo>
                  <a:pt x="930" y="3499"/>
                </a:lnTo>
                <a:lnTo>
                  <a:pt x="930" y="3462"/>
                </a:lnTo>
                <a:lnTo>
                  <a:pt x="862" y="3387"/>
                </a:lnTo>
                <a:lnTo>
                  <a:pt x="827" y="3311"/>
                </a:lnTo>
                <a:lnTo>
                  <a:pt x="758" y="3161"/>
                </a:lnTo>
                <a:lnTo>
                  <a:pt x="758" y="3121"/>
                </a:lnTo>
                <a:lnTo>
                  <a:pt x="724" y="3048"/>
                </a:lnTo>
                <a:lnTo>
                  <a:pt x="724" y="2972"/>
                </a:lnTo>
                <a:lnTo>
                  <a:pt x="724" y="2859"/>
                </a:lnTo>
                <a:lnTo>
                  <a:pt x="724" y="2822"/>
                </a:lnTo>
                <a:lnTo>
                  <a:pt x="724" y="2783"/>
                </a:lnTo>
                <a:lnTo>
                  <a:pt x="688" y="2747"/>
                </a:lnTo>
                <a:lnTo>
                  <a:pt x="621" y="2670"/>
                </a:lnTo>
                <a:lnTo>
                  <a:pt x="621" y="2559"/>
                </a:lnTo>
                <a:lnTo>
                  <a:pt x="621" y="2484"/>
                </a:lnTo>
                <a:lnTo>
                  <a:pt x="585" y="2446"/>
                </a:lnTo>
                <a:lnTo>
                  <a:pt x="585" y="2371"/>
                </a:lnTo>
                <a:lnTo>
                  <a:pt x="585" y="2332"/>
                </a:lnTo>
                <a:lnTo>
                  <a:pt x="585" y="2258"/>
                </a:lnTo>
                <a:lnTo>
                  <a:pt x="585" y="2219"/>
                </a:lnTo>
                <a:lnTo>
                  <a:pt x="585" y="2182"/>
                </a:lnTo>
                <a:lnTo>
                  <a:pt x="585" y="2145"/>
                </a:lnTo>
                <a:lnTo>
                  <a:pt x="551" y="2107"/>
                </a:lnTo>
                <a:lnTo>
                  <a:pt x="447" y="1918"/>
                </a:lnTo>
                <a:lnTo>
                  <a:pt x="414" y="1881"/>
                </a:lnTo>
                <a:lnTo>
                  <a:pt x="414" y="1805"/>
                </a:lnTo>
                <a:lnTo>
                  <a:pt x="414" y="1768"/>
                </a:lnTo>
                <a:lnTo>
                  <a:pt x="447" y="1693"/>
                </a:lnTo>
                <a:lnTo>
                  <a:pt x="414" y="1693"/>
                </a:lnTo>
                <a:lnTo>
                  <a:pt x="378" y="1579"/>
                </a:lnTo>
                <a:lnTo>
                  <a:pt x="378" y="1467"/>
                </a:lnTo>
                <a:lnTo>
                  <a:pt x="378" y="1430"/>
                </a:lnTo>
                <a:lnTo>
                  <a:pt x="414" y="1354"/>
                </a:lnTo>
                <a:lnTo>
                  <a:pt x="447" y="1316"/>
                </a:lnTo>
                <a:lnTo>
                  <a:pt x="482" y="1280"/>
                </a:lnTo>
                <a:lnTo>
                  <a:pt x="482" y="1241"/>
                </a:lnTo>
                <a:lnTo>
                  <a:pt x="414" y="1204"/>
                </a:lnTo>
                <a:lnTo>
                  <a:pt x="414" y="1167"/>
                </a:lnTo>
                <a:lnTo>
                  <a:pt x="414" y="1092"/>
                </a:lnTo>
                <a:lnTo>
                  <a:pt x="378" y="1016"/>
                </a:lnTo>
                <a:lnTo>
                  <a:pt x="378" y="978"/>
                </a:lnTo>
                <a:lnTo>
                  <a:pt x="378" y="942"/>
                </a:lnTo>
                <a:lnTo>
                  <a:pt x="414" y="902"/>
                </a:lnTo>
                <a:lnTo>
                  <a:pt x="447" y="902"/>
                </a:lnTo>
                <a:lnTo>
                  <a:pt x="447" y="865"/>
                </a:lnTo>
                <a:lnTo>
                  <a:pt x="447" y="790"/>
                </a:lnTo>
                <a:lnTo>
                  <a:pt x="447" y="715"/>
                </a:lnTo>
                <a:lnTo>
                  <a:pt x="414" y="715"/>
                </a:lnTo>
                <a:lnTo>
                  <a:pt x="378" y="715"/>
                </a:lnTo>
                <a:lnTo>
                  <a:pt x="344" y="640"/>
                </a:lnTo>
                <a:lnTo>
                  <a:pt x="310" y="564"/>
                </a:lnTo>
                <a:lnTo>
                  <a:pt x="241" y="415"/>
                </a:lnTo>
                <a:lnTo>
                  <a:pt x="206" y="376"/>
                </a:lnTo>
                <a:lnTo>
                  <a:pt x="206" y="339"/>
                </a:lnTo>
                <a:lnTo>
                  <a:pt x="206" y="301"/>
                </a:lnTo>
                <a:lnTo>
                  <a:pt x="241" y="301"/>
                </a:lnTo>
                <a:lnTo>
                  <a:pt x="206" y="263"/>
                </a:lnTo>
                <a:lnTo>
                  <a:pt x="206" y="226"/>
                </a:lnTo>
                <a:lnTo>
                  <a:pt x="173" y="189"/>
                </a:lnTo>
                <a:lnTo>
                  <a:pt x="137" y="150"/>
                </a:lnTo>
                <a:lnTo>
                  <a:pt x="103" y="76"/>
                </a:lnTo>
                <a:lnTo>
                  <a:pt x="103" y="0"/>
                </a:lnTo>
                <a:lnTo>
                  <a:pt x="69" y="0"/>
                </a:lnTo>
                <a:close/>
                <a:moveTo>
                  <a:pt x="1792" y="4779"/>
                </a:moveTo>
                <a:lnTo>
                  <a:pt x="1757" y="4779"/>
                </a:lnTo>
                <a:lnTo>
                  <a:pt x="1724" y="4779"/>
                </a:lnTo>
                <a:lnTo>
                  <a:pt x="1757" y="4816"/>
                </a:lnTo>
                <a:lnTo>
                  <a:pt x="1757" y="4853"/>
                </a:lnTo>
                <a:lnTo>
                  <a:pt x="1827" y="4853"/>
                </a:lnTo>
                <a:lnTo>
                  <a:pt x="1792" y="4779"/>
                </a:lnTo>
                <a:lnTo>
                  <a:pt x="1827" y="4779"/>
                </a:lnTo>
                <a:lnTo>
                  <a:pt x="1792" y="4779"/>
                </a:lnTo>
                <a:close/>
                <a:moveTo>
                  <a:pt x="1482" y="4665"/>
                </a:moveTo>
                <a:lnTo>
                  <a:pt x="1482" y="4703"/>
                </a:lnTo>
                <a:lnTo>
                  <a:pt x="1516" y="4703"/>
                </a:lnTo>
                <a:lnTo>
                  <a:pt x="1550" y="4703"/>
                </a:lnTo>
                <a:lnTo>
                  <a:pt x="1516" y="4665"/>
                </a:lnTo>
                <a:lnTo>
                  <a:pt x="1482" y="4665"/>
                </a:lnTo>
                <a:close/>
                <a:moveTo>
                  <a:pt x="1379" y="4627"/>
                </a:moveTo>
                <a:lnTo>
                  <a:pt x="1344" y="4627"/>
                </a:lnTo>
                <a:lnTo>
                  <a:pt x="1344" y="4665"/>
                </a:lnTo>
                <a:lnTo>
                  <a:pt x="1379" y="4703"/>
                </a:lnTo>
                <a:lnTo>
                  <a:pt x="1447" y="4665"/>
                </a:lnTo>
                <a:lnTo>
                  <a:pt x="1413" y="4665"/>
                </a:lnTo>
                <a:lnTo>
                  <a:pt x="1447" y="4665"/>
                </a:lnTo>
                <a:lnTo>
                  <a:pt x="1413" y="4627"/>
                </a:lnTo>
                <a:lnTo>
                  <a:pt x="1379" y="4627"/>
                </a:lnTo>
                <a:close/>
                <a:moveTo>
                  <a:pt x="1103" y="4326"/>
                </a:moveTo>
                <a:lnTo>
                  <a:pt x="1103" y="4365"/>
                </a:lnTo>
                <a:lnTo>
                  <a:pt x="1136" y="4365"/>
                </a:lnTo>
                <a:lnTo>
                  <a:pt x="1136" y="4326"/>
                </a:lnTo>
                <a:lnTo>
                  <a:pt x="1103" y="4326"/>
                </a:lnTo>
                <a:close/>
                <a:moveTo>
                  <a:pt x="965" y="4138"/>
                </a:moveTo>
                <a:lnTo>
                  <a:pt x="930" y="4176"/>
                </a:lnTo>
                <a:lnTo>
                  <a:pt x="965" y="4176"/>
                </a:lnTo>
                <a:lnTo>
                  <a:pt x="965" y="4213"/>
                </a:lnTo>
                <a:lnTo>
                  <a:pt x="999" y="4213"/>
                </a:lnTo>
                <a:lnTo>
                  <a:pt x="1033" y="4213"/>
                </a:lnTo>
                <a:lnTo>
                  <a:pt x="1033" y="4176"/>
                </a:lnTo>
                <a:lnTo>
                  <a:pt x="999" y="4101"/>
                </a:lnTo>
                <a:lnTo>
                  <a:pt x="965" y="4063"/>
                </a:lnTo>
                <a:lnTo>
                  <a:pt x="930" y="4063"/>
                </a:lnTo>
                <a:lnTo>
                  <a:pt x="965" y="4101"/>
                </a:lnTo>
                <a:lnTo>
                  <a:pt x="965" y="4138"/>
                </a:lnTo>
                <a:close/>
                <a:moveTo>
                  <a:pt x="862" y="3574"/>
                </a:moveTo>
                <a:lnTo>
                  <a:pt x="827" y="3574"/>
                </a:lnTo>
                <a:lnTo>
                  <a:pt x="862" y="3612"/>
                </a:lnTo>
                <a:lnTo>
                  <a:pt x="862" y="3574"/>
                </a:lnTo>
                <a:close/>
                <a:moveTo>
                  <a:pt x="621" y="3235"/>
                </a:moveTo>
                <a:lnTo>
                  <a:pt x="621" y="3311"/>
                </a:lnTo>
                <a:lnTo>
                  <a:pt x="655" y="3349"/>
                </a:lnTo>
                <a:lnTo>
                  <a:pt x="655" y="3387"/>
                </a:lnTo>
                <a:lnTo>
                  <a:pt x="688" y="3423"/>
                </a:lnTo>
                <a:lnTo>
                  <a:pt x="688" y="3311"/>
                </a:lnTo>
                <a:lnTo>
                  <a:pt x="655" y="3273"/>
                </a:lnTo>
                <a:lnTo>
                  <a:pt x="655" y="3235"/>
                </a:lnTo>
                <a:lnTo>
                  <a:pt x="621" y="3235"/>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30" name="Freeform 14"/>
          <p:cNvSpPr>
            <a:spLocks noChangeArrowheads="1"/>
          </p:cNvSpPr>
          <p:nvPr/>
        </p:nvSpPr>
        <p:spPr bwMode="auto">
          <a:xfrm>
            <a:off x="3739913" y="5520101"/>
            <a:ext cx="79208" cy="97930"/>
          </a:xfrm>
          <a:custGeom>
            <a:avLst/>
            <a:gdLst>
              <a:gd name="T0" fmla="*/ 103 w 242"/>
              <a:gd name="T1" fmla="*/ 0 h 302"/>
              <a:gd name="T2" fmla="*/ 241 w 242"/>
              <a:gd name="T3" fmla="*/ 224 h 302"/>
              <a:gd name="T4" fmla="*/ 241 w 242"/>
              <a:gd name="T5" fmla="*/ 263 h 302"/>
              <a:gd name="T6" fmla="*/ 172 w 242"/>
              <a:gd name="T7" fmla="*/ 263 h 302"/>
              <a:gd name="T8" fmla="*/ 138 w 242"/>
              <a:gd name="T9" fmla="*/ 263 h 302"/>
              <a:gd name="T10" fmla="*/ 138 w 242"/>
              <a:gd name="T11" fmla="*/ 301 h 302"/>
              <a:gd name="T12" fmla="*/ 138 w 242"/>
              <a:gd name="T13" fmla="*/ 263 h 302"/>
              <a:gd name="T14" fmla="*/ 138 w 242"/>
              <a:gd name="T15" fmla="*/ 224 h 302"/>
              <a:gd name="T16" fmla="*/ 103 w 242"/>
              <a:gd name="T17" fmla="*/ 224 h 302"/>
              <a:gd name="T18" fmla="*/ 69 w 242"/>
              <a:gd name="T19" fmla="*/ 224 h 302"/>
              <a:gd name="T20" fmla="*/ 0 w 242"/>
              <a:gd name="T21" fmla="*/ 224 h 302"/>
              <a:gd name="T22" fmla="*/ 69 w 242"/>
              <a:gd name="T23" fmla="*/ 224 h 302"/>
              <a:gd name="T24" fmla="*/ 103 w 242"/>
              <a:gd name="T25" fmla="*/ 224 h 302"/>
              <a:gd name="T26" fmla="*/ 138 w 242"/>
              <a:gd name="T27" fmla="*/ 188 h 302"/>
              <a:gd name="T28" fmla="*/ 172 w 242"/>
              <a:gd name="T29" fmla="*/ 188 h 302"/>
              <a:gd name="T30" fmla="*/ 138 w 242"/>
              <a:gd name="T31" fmla="*/ 150 h 302"/>
              <a:gd name="T32" fmla="*/ 103 w 242"/>
              <a:gd name="T33" fmla="*/ 150 h 302"/>
              <a:gd name="T34" fmla="*/ 103 w 242"/>
              <a:gd name="T35" fmla="*/ 112 h 302"/>
              <a:gd name="T36" fmla="*/ 103 w 242"/>
              <a:gd name="T37" fmla="*/ 75 h 302"/>
              <a:gd name="T38" fmla="*/ 69 w 242"/>
              <a:gd name="T39" fmla="*/ 75 h 302"/>
              <a:gd name="T40" fmla="*/ 33 w 242"/>
              <a:gd name="T41" fmla="*/ 75 h 302"/>
              <a:gd name="T42" fmla="*/ 33 w 242"/>
              <a:gd name="T43" fmla="*/ 0 h 302"/>
              <a:gd name="T44" fmla="*/ 69 w 242"/>
              <a:gd name="T45" fmla="*/ 0 h 302"/>
              <a:gd name="T46" fmla="*/ 103 w 242"/>
              <a:gd name="T4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2" h="302">
                <a:moveTo>
                  <a:pt x="103" y="0"/>
                </a:moveTo>
                <a:lnTo>
                  <a:pt x="241" y="224"/>
                </a:lnTo>
                <a:lnTo>
                  <a:pt x="241" y="263"/>
                </a:lnTo>
                <a:lnTo>
                  <a:pt x="172" y="263"/>
                </a:lnTo>
                <a:lnTo>
                  <a:pt x="138" y="263"/>
                </a:lnTo>
                <a:lnTo>
                  <a:pt x="138" y="301"/>
                </a:lnTo>
                <a:lnTo>
                  <a:pt x="138" y="263"/>
                </a:lnTo>
                <a:lnTo>
                  <a:pt x="138" y="224"/>
                </a:lnTo>
                <a:lnTo>
                  <a:pt x="103" y="224"/>
                </a:lnTo>
                <a:lnTo>
                  <a:pt x="69" y="224"/>
                </a:lnTo>
                <a:lnTo>
                  <a:pt x="0" y="224"/>
                </a:lnTo>
                <a:lnTo>
                  <a:pt x="69" y="224"/>
                </a:lnTo>
                <a:lnTo>
                  <a:pt x="103" y="224"/>
                </a:lnTo>
                <a:lnTo>
                  <a:pt x="138" y="188"/>
                </a:lnTo>
                <a:lnTo>
                  <a:pt x="172" y="188"/>
                </a:lnTo>
                <a:lnTo>
                  <a:pt x="138" y="150"/>
                </a:lnTo>
                <a:lnTo>
                  <a:pt x="103" y="150"/>
                </a:lnTo>
                <a:lnTo>
                  <a:pt x="103" y="112"/>
                </a:lnTo>
                <a:lnTo>
                  <a:pt x="103" y="75"/>
                </a:lnTo>
                <a:lnTo>
                  <a:pt x="69" y="75"/>
                </a:lnTo>
                <a:lnTo>
                  <a:pt x="33" y="75"/>
                </a:lnTo>
                <a:lnTo>
                  <a:pt x="33" y="0"/>
                </a:lnTo>
                <a:lnTo>
                  <a:pt x="69" y="0"/>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1" name="Freeform 15"/>
          <p:cNvSpPr>
            <a:spLocks noChangeArrowheads="1"/>
          </p:cNvSpPr>
          <p:nvPr/>
        </p:nvSpPr>
        <p:spPr bwMode="auto">
          <a:xfrm>
            <a:off x="3244502" y="4045386"/>
            <a:ext cx="518454" cy="1523680"/>
          </a:xfrm>
          <a:custGeom>
            <a:avLst/>
            <a:gdLst>
              <a:gd name="T0" fmla="*/ 33 w 1586"/>
              <a:gd name="T1" fmla="*/ 76 h 4666"/>
              <a:gd name="T2" fmla="*/ 69 w 1586"/>
              <a:gd name="T3" fmla="*/ 226 h 4666"/>
              <a:gd name="T4" fmla="*/ 103 w 1586"/>
              <a:gd name="T5" fmla="*/ 564 h 4666"/>
              <a:gd name="T6" fmla="*/ 173 w 1586"/>
              <a:gd name="T7" fmla="*/ 829 h 4666"/>
              <a:gd name="T8" fmla="*/ 206 w 1586"/>
              <a:gd name="T9" fmla="*/ 1053 h 4666"/>
              <a:gd name="T10" fmla="*/ 241 w 1586"/>
              <a:gd name="T11" fmla="*/ 1167 h 4666"/>
              <a:gd name="T12" fmla="*/ 241 w 1586"/>
              <a:gd name="T13" fmla="*/ 1316 h 4666"/>
              <a:gd name="T14" fmla="*/ 241 w 1586"/>
              <a:gd name="T15" fmla="*/ 1504 h 4666"/>
              <a:gd name="T16" fmla="*/ 310 w 1586"/>
              <a:gd name="T17" fmla="*/ 1693 h 4666"/>
              <a:gd name="T18" fmla="*/ 276 w 1586"/>
              <a:gd name="T19" fmla="*/ 1805 h 4666"/>
              <a:gd name="T20" fmla="*/ 414 w 1586"/>
              <a:gd name="T21" fmla="*/ 2107 h 4666"/>
              <a:gd name="T22" fmla="*/ 414 w 1586"/>
              <a:gd name="T23" fmla="*/ 2258 h 4666"/>
              <a:gd name="T24" fmla="*/ 414 w 1586"/>
              <a:gd name="T25" fmla="*/ 2596 h 4666"/>
              <a:gd name="T26" fmla="*/ 447 w 1586"/>
              <a:gd name="T27" fmla="*/ 2710 h 4666"/>
              <a:gd name="T28" fmla="*/ 551 w 1586"/>
              <a:gd name="T29" fmla="*/ 2897 h 4666"/>
              <a:gd name="T30" fmla="*/ 585 w 1586"/>
              <a:gd name="T31" fmla="*/ 3048 h 4666"/>
              <a:gd name="T32" fmla="*/ 655 w 1586"/>
              <a:gd name="T33" fmla="*/ 3235 h 4666"/>
              <a:gd name="T34" fmla="*/ 724 w 1586"/>
              <a:gd name="T35" fmla="*/ 3198 h 4666"/>
              <a:gd name="T36" fmla="*/ 758 w 1586"/>
              <a:gd name="T37" fmla="*/ 3311 h 4666"/>
              <a:gd name="T38" fmla="*/ 827 w 1586"/>
              <a:gd name="T39" fmla="*/ 3536 h 4666"/>
              <a:gd name="T40" fmla="*/ 862 w 1586"/>
              <a:gd name="T41" fmla="*/ 3650 h 4666"/>
              <a:gd name="T42" fmla="*/ 896 w 1586"/>
              <a:gd name="T43" fmla="*/ 3800 h 4666"/>
              <a:gd name="T44" fmla="*/ 793 w 1586"/>
              <a:gd name="T45" fmla="*/ 3725 h 4666"/>
              <a:gd name="T46" fmla="*/ 793 w 1586"/>
              <a:gd name="T47" fmla="*/ 3838 h 4666"/>
              <a:gd name="T48" fmla="*/ 862 w 1586"/>
              <a:gd name="T49" fmla="*/ 3838 h 4666"/>
              <a:gd name="T50" fmla="*/ 999 w 1586"/>
              <a:gd name="T51" fmla="*/ 3950 h 4666"/>
              <a:gd name="T52" fmla="*/ 1069 w 1586"/>
              <a:gd name="T53" fmla="*/ 4213 h 4666"/>
              <a:gd name="T54" fmla="*/ 1136 w 1586"/>
              <a:gd name="T55" fmla="*/ 4288 h 4666"/>
              <a:gd name="T56" fmla="*/ 1206 w 1586"/>
              <a:gd name="T57" fmla="*/ 4401 h 4666"/>
              <a:gd name="T58" fmla="*/ 1344 w 1586"/>
              <a:gd name="T59" fmla="*/ 4476 h 4666"/>
              <a:gd name="T60" fmla="*/ 1344 w 1586"/>
              <a:gd name="T61" fmla="*/ 4590 h 4666"/>
              <a:gd name="T62" fmla="*/ 1379 w 1586"/>
              <a:gd name="T63" fmla="*/ 4590 h 4666"/>
              <a:gd name="T64" fmla="*/ 1447 w 1586"/>
              <a:gd name="T65" fmla="*/ 4590 h 4666"/>
              <a:gd name="T66" fmla="*/ 1516 w 1586"/>
              <a:gd name="T67" fmla="*/ 4665 h 4666"/>
              <a:gd name="T68" fmla="*/ 1516 w 1586"/>
              <a:gd name="T69" fmla="*/ 4515 h 4666"/>
              <a:gd name="T70" fmla="*/ 1482 w 1586"/>
              <a:gd name="T71" fmla="*/ 4476 h 4666"/>
              <a:gd name="T72" fmla="*/ 1240 w 1586"/>
              <a:gd name="T73" fmla="*/ 4365 h 4666"/>
              <a:gd name="T74" fmla="*/ 1136 w 1586"/>
              <a:gd name="T75" fmla="*/ 4176 h 4666"/>
              <a:gd name="T76" fmla="*/ 1069 w 1586"/>
              <a:gd name="T77" fmla="*/ 3914 h 4666"/>
              <a:gd name="T78" fmla="*/ 930 w 1586"/>
              <a:gd name="T79" fmla="*/ 3574 h 4666"/>
              <a:gd name="T80" fmla="*/ 862 w 1586"/>
              <a:gd name="T81" fmla="*/ 3387 h 4666"/>
              <a:gd name="T82" fmla="*/ 724 w 1586"/>
              <a:gd name="T83" fmla="*/ 3048 h 4666"/>
              <a:gd name="T84" fmla="*/ 724 w 1586"/>
              <a:gd name="T85" fmla="*/ 2783 h 4666"/>
              <a:gd name="T86" fmla="*/ 621 w 1586"/>
              <a:gd name="T87" fmla="*/ 2484 h 4666"/>
              <a:gd name="T88" fmla="*/ 585 w 1586"/>
              <a:gd name="T89" fmla="*/ 2258 h 4666"/>
              <a:gd name="T90" fmla="*/ 551 w 1586"/>
              <a:gd name="T91" fmla="*/ 2107 h 4666"/>
              <a:gd name="T92" fmla="*/ 414 w 1586"/>
              <a:gd name="T93" fmla="*/ 1768 h 4666"/>
              <a:gd name="T94" fmla="*/ 378 w 1586"/>
              <a:gd name="T95" fmla="*/ 1467 h 4666"/>
              <a:gd name="T96" fmla="*/ 482 w 1586"/>
              <a:gd name="T97" fmla="*/ 1280 h 4666"/>
              <a:gd name="T98" fmla="*/ 414 w 1586"/>
              <a:gd name="T99" fmla="*/ 1092 h 4666"/>
              <a:gd name="T100" fmla="*/ 414 w 1586"/>
              <a:gd name="T101" fmla="*/ 902 h 4666"/>
              <a:gd name="T102" fmla="*/ 447 w 1586"/>
              <a:gd name="T103" fmla="*/ 715 h 4666"/>
              <a:gd name="T104" fmla="*/ 310 w 1586"/>
              <a:gd name="T105" fmla="*/ 564 h 4666"/>
              <a:gd name="T106" fmla="*/ 206 w 1586"/>
              <a:gd name="T107" fmla="*/ 301 h 4666"/>
              <a:gd name="T108" fmla="*/ 173 w 1586"/>
              <a:gd name="T109" fmla="*/ 189 h 4666"/>
              <a:gd name="T110" fmla="*/ 69 w 1586"/>
              <a:gd name="T111" fmla="*/ 0 h 4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6" h="4666">
                <a:moveTo>
                  <a:pt x="69" y="0"/>
                </a:moveTo>
                <a:lnTo>
                  <a:pt x="69" y="38"/>
                </a:lnTo>
                <a:lnTo>
                  <a:pt x="69" y="76"/>
                </a:lnTo>
                <a:lnTo>
                  <a:pt x="33" y="76"/>
                </a:lnTo>
                <a:lnTo>
                  <a:pt x="0" y="113"/>
                </a:lnTo>
                <a:lnTo>
                  <a:pt x="33" y="189"/>
                </a:lnTo>
                <a:lnTo>
                  <a:pt x="33" y="226"/>
                </a:lnTo>
                <a:lnTo>
                  <a:pt x="69" y="226"/>
                </a:lnTo>
                <a:lnTo>
                  <a:pt x="69" y="339"/>
                </a:lnTo>
                <a:lnTo>
                  <a:pt x="69" y="376"/>
                </a:lnTo>
                <a:lnTo>
                  <a:pt x="69" y="415"/>
                </a:lnTo>
                <a:lnTo>
                  <a:pt x="103" y="564"/>
                </a:lnTo>
                <a:lnTo>
                  <a:pt x="137" y="715"/>
                </a:lnTo>
                <a:lnTo>
                  <a:pt x="173" y="753"/>
                </a:lnTo>
                <a:lnTo>
                  <a:pt x="173" y="790"/>
                </a:lnTo>
                <a:lnTo>
                  <a:pt x="173" y="829"/>
                </a:lnTo>
                <a:lnTo>
                  <a:pt x="173" y="902"/>
                </a:lnTo>
                <a:lnTo>
                  <a:pt x="173" y="942"/>
                </a:lnTo>
                <a:lnTo>
                  <a:pt x="173" y="978"/>
                </a:lnTo>
                <a:lnTo>
                  <a:pt x="206" y="1053"/>
                </a:lnTo>
                <a:lnTo>
                  <a:pt x="206" y="1092"/>
                </a:lnTo>
                <a:lnTo>
                  <a:pt x="206" y="1129"/>
                </a:lnTo>
                <a:lnTo>
                  <a:pt x="206" y="1167"/>
                </a:lnTo>
                <a:lnTo>
                  <a:pt x="241" y="1167"/>
                </a:lnTo>
                <a:lnTo>
                  <a:pt x="206" y="1204"/>
                </a:lnTo>
                <a:lnTo>
                  <a:pt x="241" y="1241"/>
                </a:lnTo>
                <a:lnTo>
                  <a:pt x="241" y="1280"/>
                </a:lnTo>
                <a:lnTo>
                  <a:pt x="241" y="1316"/>
                </a:lnTo>
                <a:lnTo>
                  <a:pt x="241" y="1354"/>
                </a:lnTo>
                <a:lnTo>
                  <a:pt x="241" y="1393"/>
                </a:lnTo>
                <a:lnTo>
                  <a:pt x="241" y="1467"/>
                </a:lnTo>
                <a:lnTo>
                  <a:pt x="241" y="1504"/>
                </a:lnTo>
                <a:lnTo>
                  <a:pt x="241" y="1543"/>
                </a:lnTo>
                <a:lnTo>
                  <a:pt x="276" y="1579"/>
                </a:lnTo>
                <a:lnTo>
                  <a:pt x="310" y="1655"/>
                </a:lnTo>
                <a:lnTo>
                  <a:pt x="310" y="1693"/>
                </a:lnTo>
                <a:lnTo>
                  <a:pt x="310" y="1731"/>
                </a:lnTo>
                <a:lnTo>
                  <a:pt x="310" y="1768"/>
                </a:lnTo>
                <a:lnTo>
                  <a:pt x="276" y="1768"/>
                </a:lnTo>
                <a:lnTo>
                  <a:pt x="276" y="1805"/>
                </a:lnTo>
                <a:lnTo>
                  <a:pt x="344" y="1881"/>
                </a:lnTo>
                <a:lnTo>
                  <a:pt x="344" y="1994"/>
                </a:lnTo>
                <a:lnTo>
                  <a:pt x="378" y="2033"/>
                </a:lnTo>
                <a:lnTo>
                  <a:pt x="414" y="2107"/>
                </a:lnTo>
                <a:lnTo>
                  <a:pt x="378" y="2145"/>
                </a:lnTo>
                <a:lnTo>
                  <a:pt x="414" y="2145"/>
                </a:lnTo>
                <a:lnTo>
                  <a:pt x="414" y="2182"/>
                </a:lnTo>
                <a:lnTo>
                  <a:pt x="414" y="2258"/>
                </a:lnTo>
                <a:lnTo>
                  <a:pt x="414" y="2296"/>
                </a:lnTo>
                <a:lnTo>
                  <a:pt x="414" y="2408"/>
                </a:lnTo>
                <a:lnTo>
                  <a:pt x="414" y="2446"/>
                </a:lnTo>
                <a:lnTo>
                  <a:pt x="414" y="2596"/>
                </a:lnTo>
                <a:lnTo>
                  <a:pt x="447" y="2596"/>
                </a:lnTo>
                <a:lnTo>
                  <a:pt x="447" y="2634"/>
                </a:lnTo>
                <a:lnTo>
                  <a:pt x="414" y="2670"/>
                </a:lnTo>
                <a:lnTo>
                  <a:pt x="447" y="2710"/>
                </a:lnTo>
                <a:lnTo>
                  <a:pt x="447" y="2747"/>
                </a:lnTo>
                <a:lnTo>
                  <a:pt x="482" y="2822"/>
                </a:lnTo>
                <a:lnTo>
                  <a:pt x="517" y="2859"/>
                </a:lnTo>
                <a:lnTo>
                  <a:pt x="551" y="2897"/>
                </a:lnTo>
                <a:lnTo>
                  <a:pt x="551" y="2935"/>
                </a:lnTo>
                <a:lnTo>
                  <a:pt x="551" y="3010"/>
                </a:lnTo>
                <a:lnTo>
                  <a:pt x="551" y="3048"/>
                </a:lnTo>
                <a:lnTo>
                  <a:pt x="585" y="3048"/>
                </a:lnTo>
                <a:lnTo>
                  <a:pt x="585" y="3161"/>
                </a:lnTo>
                <a:lnTo>
                  <a:pt x="621" y="3161"/>
                </a:lnTo>
                <a:lnTo>
                  <a:pt x="621" y="3198"/>
                </a:lnTo>
                <a:lnTo>
                  <a:pt x="655" y="3235"/>
                </a:lnTo>
                <a:lnTo>
                  <a:pt x="688" y="3235"/>
                </a:lnTo>
                <a:lnTo>
                  <a:pt x="688" y="3198"/>
                </a:lnTo>
                <a:lnTo>
                  <a:pt x="688" y="3161"/>
                </a:lnTo>
                <a:lnTo>
                  <a:pt x="724" y="3198"/>
                </a:lnTo>
                <a:lnTo>
                  <a:pt x="724" y="3235"/>
                </a:lnTo>
                <a:lnTo>
                  <a:pt x="758" y="3235"/>
                </a:lnTo>
                <a:lnTo>
                  <a:pt x="758" y="3273"/>
                </a:lnTo>
                <a:lnTo>
                  <a:pt x="758" y="3311"/>
                </a:lnTo>
                <a:lnTo>
                  <a:pt x="758" y="3349"/>
                </a:lnTo>
                <a:lnTo>
                  <a:pt x="793" y="3423"/>
                </a:lnTo>
                <a:lnTo>
                  <a:pt x="793" y="3499"/>
                </a:lnTo>
                <a:lnTo>
                  <a:pt x="827" y="3536"/>
                </a:lnTo>
                <a:lnTo>
                  <a:pt x="862" y="3536"/>
                </a:lnTo>
                <a:lnTo>
                  <a:pt x="896" y="3574"/>
                </a:lnTo>
                <a:lnTo>
                  <a:pt x="862" y="3612"/>
                </a:lnTo>
                <a:lnTo>
                  <a:pt x="862" y="3650"/>
                </a:lnTo>
                <a:lnTo>
                  <a:pt x="896" y="3725"/>
                </a:lnTo>
                <a:lnTo>
                  <a:pt x="896" y="3762"/>
                </a:lnTo>
                <a:lnTo>
                  <a:pt x="896" y="3838"/>
                </a:lnTo>
                <a:lnTo>
                  <a:pt x="896" y="3800"/>
                </a:lnTo>
                <a:lnTo>
                  <a:pt x="862" y="3800"/>
                </a:lnTo>
                <a:lnTo>
                  <a:pt x="862" y="3762"/>
                </a:lnTo>
                <a:lnTo>
                  <a:pt x="827" y="3725"/>
                </a:lnTo>
                <a:lnTo>
                  <a:pt x="793" y="3725"/>
                </a:lnTo>
                <a:lnTo>
                  <a:pt x="758" y="3725"/>
                </a:lnTo>
                <a:lnTo>
                  <a:pt x="793" y="3762"/>
                </a:lnTo>
                <a:lnTo>
                  <a:pt x="793" y="3800"/>
                </a:lnTo>
                <a:lnTo>
                  <a:pt x="793" y="3838"/>
                </a:lnTo>
                <a:lnTo>
                  <a:pt x="793" y="3874"/>
                </a:lnTo>
                <a:lnTo>
                  <a:pt x="793" y="3838"/>
                </a:lnTo>
                <a:lnTo>
                  <a:pt x="827" y="3838"/>
                </a:lnTo>
                <a:lnTo>
                  <a:pt x="862" y="3838"/>
                </a:lnTo>
                <a:lnTo>
                  <a:pt x="896" y="3874"/>
                </a:lnTo>
                <a:lnTo>
                  <a:pt x="930" y="3950"/>
                </a:lnTo>
                <a:lnTo>
                  <a:pt x="965" y="3950"/>
                </a:lnTo>
                <a:lnTo>
                  <a:pt x="999" y="3950"/>
                </a:lnTo>
                <a:lnTo>
                  <a:pt x="999" y="3988"/>
                </a:lnTo>
                <a:lnTo>
                  <a:pt x="965" y="3988"/>
                </a:lnTo>
                <a:lnTo>
                  <a:pt x="1069" y="4138"/>
                </a:lnTo>
                <a:lnTo>
                  <a:pt x="1069" y="4213"/>
                </a:lnTo>
                <a:lnTo>
                  <a:pt x="1069" y="4252"/>
                </a:lnTo>
                <a:lnTo>
                  <a:pt x="1069" y="4288"/>
                </a:lnTo>
                <a:lnTo>
                  <a:pt x="1103" y="4288"/>
                </a:lnTo>
                <a:lnTo>
                  <a:pt x="1136" y="4288"/>
                </a:lnTo>
                <a:lnTo>
                  <a:pt x="1136" y="4326"/>
                </a:lnTo>
                <a:lnTo>
                  <a:pt x="1173" y="4365"/>
                </a:lnTo>
                <a:lnTo>
                  <a:pt x="1206" y="4365"/>
                </a:lnTo>
                <a:lnTo>
                  <a:pt x="1206" y="4401"/>
                </a:lnTo>
                <a:lnTo>
                  <a:pt x="1206" y="4439"/>
                </a:lnTo>
                <a:lnTo>
                  <a:pt x="1276" y="4439"/>
                </a:lnTo>
                <a:lnTo>
                  <a:pt x="1309" y="4439"/>
                </a:lnTo>
                <a:lnTo>
                  <a:pt x="1344" y="4476"/>
                </a:lnTo>
                <a:lnTo>
                  <a:pt x="1309" y="4476"/>
                </a:lnTo>
                <a:lnTo>
                  <a:pt x="1276" y="4515"/>
                </a:lnTo>
                <a:lnTo>
                  <a:pt x="1309" y="4552"/>
                </a:lnTo>
                <a:lnTo>
                  <a:pt x="1344" y="4590"/>
                </a:lnTo>
                <a:lnTo>
                  <a:pt x="1379" y="4552"/>
                </a:lnTo>
                <a:lnTo>
                  <a:pt x="1447" y="4515"/>
                </a:lnTo>
                <a:lnTo>
                  <a:pt x="1413" y="4552"/>
                </a:lnTo>
                <a:lnTo>
                  <a:pt x="1379" y="4590"/>
                </a:lnTo>
                <a:lnTo>
                  <a:pt x="1413" y="4627"/>
                </a:lnTo>
                <a:lnTo>
                  <a:pt x="1447" y="4590"/>
                </a:lnTo>
                <a:lnTo>
                  <a:pt x="1482" y="4552"/>
                </a:lnTo>
                <a:lnTo>
                  <a:pt x="1447" y="4590"/>
                </a:lnTo>
                <a:lnTo>
                  <a:pt x="1447" y="4627"/>
                </a:lnTo>
                <a:lnTo>
                  <a:pt x="1447" y="4665"/>
                </a:lnTo>
                <a:lnTo>
                  <a:pt x="1482" y="4627"/>
                </a:lnTo>
                <a:lnTo>
                  <a:pt x="1516" y="4665"/>
                </a:lnTo>
                <a:lnTo>
                  <a:pt x="1550" y="4627"/>
                </a:lnTo>
                <a:lnTo>
                  <a:pt x="1516" y="4590"/>
                </a:lnTo>
                <a:lnTo>
                  <a:pt x="1516" y="4552"/>
                </a:lnTo>
                <a:lnTo>
                  <a:pt x="1516" y="4515"/>
                </a:lnTo>
                <a:lnTo>
                  <a:pt x="1550" y="4515"/>
                </a:lnTo>
                <a:lnTo>
                  <a:pt x="1585" y="4476"/>
                </a:lnTo>
                <a:lnTo>
                  <a:pt x="1550" y="4476"/>
                </a:lnTo>
                <a:lnTo>
                  <a:pt x="1482" y="4476"/>
                </a:lnTo>
                <a:lnTo>
                  <a:pt x="1413" y="4476"/>
                </a:lnTo>
                <a:lnTo>
                  <a:pt x="1379" y="4439"/>
                </a:lnTo>
                <a:lnTo>
                  <a:pt x="1309" y="4401"/>
                </a:lnTo>
                <a:lnTo>
                  <a:pt x="1240" y="4365"/>
                </a:lnTo>
                <a:lnTo>
                  <a:pt x="1206" y="4326"/>
                </a:lnTo>
                <a:lnTo>
                  <a:pt x="1173" y="4288"/>
                </a:lnTo>
                <a:lnTo>
                  <a:pt x="1136" y="4252"/>
                </a:lnTo>
                <a:lnTo>
                  <a:pt x="1136" y="4176"/>
                </a:lnTo>
                <a:lnTo>
                  <a:pt x="1136" y="4101"/>
                </a:lnTo>
                <a:lnTo>
                  <a:pt x="1103" y="4063"/>
                </a:lnTo>
                <a:lnTo>
                  <a:pt x="1103" y="4025"/>
                </a:lnTo>
                <a:lnTo>
                  <a:pt x="1069" y="3914"/>
                </a:lnTo>
                <a:lnTo>
                  <a:pt x="1033" y="3838"/>
                </a:lnTo>
                <a:lnTo>
                  <a:pt x="999" y="3687"/>
                </a:lnTo>
                <a:lnTo>
                  <a:pt x="965" y="3612"/>
                </a:lnTo>
                <a:lnTo>
                  <a:pt x="930" y="3574"/>
                </a:lnTo>
                <a:lnTo>
                  <a:pt x="965" y="3536"/>
                </a:lnTo>
                <a:lnTo>
                  <a:pt x="930" y="3499"/>
                </a:lnTo>
                <a:lnTo>
                  <a:pt x="930" y="3462"/>
                </a:lnTo>
                <a:lnTo>
                  <a:pt x="862" y="3387"/>
                </a:lnTo>
                <a:lnTo>
                  <a:pt x="827" y="3311"/>
                </a:lnTo>
                <a:lnTo>
                  <a:pt x="758" y="3161"/>
                </a:lnTo>
                <a:lnTo>
                  <a:pt x="758" y="3121"/>
                </a:lnTo>
                <a:lnTo>
                  <a:pt x="724" y="3048"/>
                </a:lnTo>
                <a:lnTo>
                  <a:pt x="724" y="2972"/>
                </a:lnTo>
                <a:lnTo>
                  <a:pt x="724" y="2859"/>
                </a:lnTo>
                <a:lnTo>
                  <a:pt x="724" y="2822"/>
                </a:lnTo>
                <a:lnTo>
                  <a:pt x="724" y="2783"/>
                </a:lnTo>
                <a:lnTo>
                  <a:pt x="688" y="2747"/>
                </a:lnTo>
                <a:lnTo>
                  <a:pt x="621" y="2670"/>
                </a:lnTo>
                <a:lnTo>
                  <a:pt x="621" y="2559"/>
                </a:lnTo>
                <a:lnTo>
                  <a:pt x="621" y="2484"/>
                </a:lnTo>
                <a:lnTo>
                  <a:pt x="585" y="2446"/>
                </a:lnTo>
                <a:lnTo>
                  <a:pt x="585" y="2371"/>
                </a:lnTo>
                <a:lnTo>
                  <a:pt x="585" y="2332"/>
                </a:lnTo>
                <a:lnTo>
                  <a:pt x="585" y="2258"/>
                </a:lnTo>
                <a:lnTo>
                  <a:pt x="585" y="2219"/>
                </a:lnTo>
                <a:lnTo>
                  <a:pt x="585" y="2182"/>
                </a:lnTo>
                <a:lnTo>
                  <a:pt x="585" y="2145"/>
                </a:lnTo>
                <a:lnTo>
                  <a:pt x="551" y="2107"/>
                </a:lnTo>
                <a:lnTo>
                  <a:pt x="447" y="1918"/>
                </a:lnTo>
                <a:lnTo>
                  <a:pt x="414" y="1881"/>
                </a:lnTo>
                <a:lnTo>
                  <a:pt x="414" y="1805"/>
                </a:lnTo>
                <a:lnTo>
                  <a:pt x="414" y="1768"/>
                </a:lnTo>
                <a:lnTo>
                  <a:pt x="447" y="1693"/>
                </a:lnTo>
                <a:lnTo>
                  <a:pt x="414" y="1693"/>
                </a:lnTo>
                <a:lnTo>
                  <a:pt x="378" y="1579"/>
                </a:lnTo>
                <a:lnTo>
                  <a:pt x="378" y="1467"/>
                </a:lnTo>
                <a:lnTo>
                  <a:pt x="378" y="1430"/>
                </a:lnTo>
                <a:lnTo>
                  <a:pt x="414" y="1354"/>
                </a:lnTo>
                <a:lnTo>
                  <a:pt x="447" y="1316"/>
                </a:lnTo>
                <a:lnTo>
                  <a:pt x="482" y="1280"/>
                </a:lnTo>
                <a:lnTo>
                  <a:pt x="482" y="1241"/>
                </a:lnTo>
                <a:lnTo>
                  <a:pt x="414" y="1204"/>
                </a:lnTo>
                <a:lnTo>
                  <a:pt x="414" y="1167"/>
                </a:lnTo>
                <a:lnTo>
                  <a:pt x="414" y="1092"/>
                </a:lnTo>
                <a:lnTo>
                  <a:pt x="378" y="1016"/>
                </a:lnTo>
                <a:lnTo>
                  <a:pt x="378" y="978"/>
                </a:lnTo>
                <a:lnTo>
                  <a:pt x="378" y="942"/>
                </a:lnTo>
                <a:lnTo>
                  <a:pt x="414" y="902"/>
                </a:lnTo>
                <a:lnTo>
                  <a:pt x="447" y="902"/>
                </a:lnTo>
                <a:lnTo>
                  <a:pt x="447" y="865"/>
                </a:lnTo>
                <a:lnTo>
                  <a:pt x="447" y="790"/>
                </a:lnTo>
                <a:lnTo>
                  <a:pt x="447" y="715"/>
                </a:lnTo>
                <a:lnTo>
                  <a:pt x="414" y="715"/>
                </a:lnTo>
                <a:lnTo>
                  <a:pt x="378" y="715"/>
                </a:lnTo>
                <a:lnTo>
                  <a:pt x="344" y="640"/>
                </a:lnTo>
                <a:lnTo>
                  <a:pt x="310" y="564"/>
                </a:lnTo>
                <a:lnTo>
                  <a:pt x="241" y="415"/>
                </a:lnTo>
                <a:lnTo>
                  <a:pt x="206" y="376"/>
                </a:lnTo>
                <a:lnTo>
                  <a:pt x="206" y="339"/>
                </a:lnTo>
                <a:lnTo>
                  <a:pt x="206" y="301"/>
                </a:lnTo>
                <a:lnTo>
                  <a:pt x="241" y="301"/>
                </a:lnTo>
                <a:lnTo>
                  <a:pt x="206" y="263"/>
                </a:lnTo>
                <a:lnTo>
                  <a:pt x="206" y="226"/>
                </a:lnTo>
                <a:lnTo>
                  <a:pt x="173" y="189"/>
                </a:lnTo>
                <a:lnTo>
                  <a:pt x="137" y="150"/>
                </a:lnTo>
                <a:lnTo>
                  <a:pt x="103" y="76"/>
                </a:lnTo>
                <a:lnTo>
                  <a:pt x="103" y="0"/>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2" name="Freeform 16"/>
          <p:cNvSpPr>
            <a:spLocks noChangeArrowheads="1"/>
          </p:cNvSpPr>
          <p:nvPr/>
        </p:nvSpPr>
        <p:spPr bwMode="auto">
          <a:xfrm>
            <a:off x="3807600" y="5606510"/>
            <a:ext cx="34564" cy="24482"/>
          </a:xfrm>
          <a:custGeom>
            <a:avLst/>
            <a:gdLst>
              <a:gd name="T0" fmla="*/ 69 w 104"/>
              <a:gd name="T1" fmla="*/ 0 h 76"/>
              <a:gd name="T2" fmla="*/ 33 w 104"/>
              <a:gd name="T3" fmla="*/ 0 h 76"/>
              <a:gd name="T4" fmla="*/ 0 w 104"/>
              <a:gd name="T5" fmla="*/ 0 h 76"/>
              <a:gd name="T6" fmla="*/ 33 w 104"/>
              <a:gd name="T7" fmla="*/ 37 h 76"/>
              <a:gd name="T8" fmla="*/ 33 w 104"/>
              <a:gd name="T9" fmla="*/ 75 h 76"/>
              <a:gd name="T10" fmla="*/ 103 w 104"/>
              <a:gd name="T11" fmla="*/ 75 h 76"/>
              <a:gd name="T12" fmla="*/ 69 w 104"/>
              <a:gd name="T13" fmla="*/ 0 h 76"/>
              <a:gd name="T14" fmla="*/ 103 w 104"/>
              <a:gd name="T15" fmla="*/ 0 h 76"/>
              <a:gd name="T16" fmla="*/ 69 w 10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76">
                <a:moveTo>
                  <a:pt x="69" y="0"/>
                </a:moveTo>
                <a:lnTo>
                  <a:pt x="33" y="0"/>
                </a:lnTo>
                <a:lnTo>
                  <a:pt x="0" y="0"/>
                </a:lnTo>
                <a:lnTo>
                  <a:pt x="33" y="37"/>
                </a:lnTo>
                <a:lnTo>
                  <a:pt x="33" y="75"/>
                </a:lnTo>
                <a:lnTo>
                  <a:pt x="103" y="75"/>
                </a:lnTo>
                <a:lnTo>
                  <a:pt x="69" y="0"/>
                </a:lnTo>
                <a:lnTo>
                  <a:pt x="103" y="0"/>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3" name="Freeform 17"/>
          <p:cNvSpPr>
            <a:spLocks noChangeArrowheads="1"/>
          </p:cNvSpPr>
          <p:nvPr/>
        </p:nvSpPr>
        <p:spPr bwMode="auto">
          <a:xfrm>
            <a:off x="3728393" y="5569066"/>
            <a:ext cx="23042" cy="12961"/>
          </a:xfrm>
          <a:custGeom>
            <a:avLst/>
            <a:gdLst>
              <a:gd name="T0" fmla="*/ 0 w 70"/>
              <a:gd name="T1" fmla="*/ 0 h 38"/>
              <a:gd name="T2" fmla="*/ 0 w 70"/>
              <a:gd name="T3" fmla="*/ 37 h 38"/>
              <a:gd name="T4" fmla="*/ 34 w 70"/>
              <a:gd name="T5" fmla="*/ 37 h 38"/>
              <a:gd name="T6" fmla="*/ 69 w 70"/>
              <a:gd name="T7" fmla="*/ 37 h 38"/>
              <a:gd name="T8" fmla="*/ 34 w 70"/>
              <a:gd name="T9" fmla="*/ 0 h 38"/>
              <a:gd name="T10" fmla="*/ 0 w 70"/>
              <a:gd name="T11" fmla="*/ 0 h 38"/>
            </a:gdLst>
            <a:ahLst/>
            <a:cxnLst>
              <a:cxn ang="0">
                <a:pos x="T0" y="T1"/>
              </a:cxn>
              <a:cxn ang="0">
                <a:pos x="T2" y="T3"/>
              </a:cxn>
              <a:cxn ang="0">
                <a:pos x="T4" y="T5"/>
              </a:cxn>
              <a:cxn ang="0">
                <a:pos x="T6" y="T7"/>
              </a:cxn>
              <a:cxn ang="0">
                <a:pos x="T8" y="T9"/>
              </a:cxn>
              <a:cxn ang="0">
                <a:pos x="T10" y="T11"/>
              </a:cxn>
            </a:cxnLst>
            <a:rect l="0" t="0" r="r" b="b"/>
            <a:pathLst>
              <a:path w="70" h="38">
                <a:moveTo>
                  <a:pt x="0" y="0"/>
                </a:moveTo>
                <a:lnTo>
                  <a:pt x="0" y="37"/>
                </a:lnTo>
                <a:lnTo>
                  <a:pt x="34" y="37"/>
                </a:lnTo>
                <a:lnTo>
                  <a:pt x="69"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4" name="Freeform 18"/>
          <p:cNvSpPr>
            <a:spLocks noChangeArrowheads="1"/>
          </p:cNvSpPr>
          <p:nvPr/>
        </p:nvSpPr>
        <p:spPr bwMode="auto">
          <a:xfrm>
            <a:off x="3683747" y="5557545"/>
            <a:ext cx="34564" cy="24482"/>
          </a:xfrm>
          <a:custGeom>
            <a:avLst/>
            <a:gdLst>
              <a:gd name="T0" fmla="*/ 34 w 104"/>
              <a:gd name="T1" fmla="*/ 0 h 77"/>
              <a:gd name="T2" fmla="*/ 0 w 104"/>
              <a:gd name="T3" fmla="*/ 0 h 77"/>
              <a:gd name="T4" fmla="*/ 0 w 104"/>
              <a:gd name="T5" fmla="*/ 39 h 77"/>
              <a:gd name="T6" fmla="*/ 34 w 104"/>
              <a:gd name="T7" fmla="*/ 76 h 77"/>
              <a:gd name="T8" fmla="*/ 103 w 104"/>
              <a:gd name="T9" fmla="*/ 39 h 77"/>
              <a:gd name="T10" fmla="*/ 70 w 104"/>
              <a:gd name="T11" fmla="*/ 39 h 77"/>
              <a:gd name="T12" fmla="*/ 103 w 104"/>
              <a:gd name="T13" fmla="*/ 39 h 77"/>
              <a:gd name="T14" fmla="*/ 70 w 104"/>
              <a:gd name="T15" fmla="*/ 0 h 77"/>
              <a:gd name="T16" fmla="*/ 34 w 104"/>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77">
                <a:moveTo>
                  <a:pt x="34" y="0"/>
                </a:moveTo>
                <a:lnTo>
                  <a:pt x="0" y="0"/>
                </a:lnTo>
                <a:lnTo>
                  <a:pt x="0" y="39"/>
                </a:lnTo>
                <a:lnTo>
                  <a:pt x="34" y="76"/>
                </a:lnTo>
                <a:lnTo>
                  <a:pt x="103" y="39"/>
                </a:lnTo>
                <a:lnTo>
                  <a:pt x="70" y="39"/>
                </a:lnTo>
                <a:lnTo>
                  <a:pt x="103" y="39"/>
                </a:lnTo>
                <a:lnTo>
                  <a:pt x="70" y="0"/>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5" name="Freeform 19"/>
          <p:cNvSpPr>
            <a:spLocks noChangeArrowheads="1"/>
          </p:cNvSpPr>
          <p:nvPr/>
        </p:nvSpPr>
        <p:spPr bwMode="auto">
          <a:xfrm>
            <a:off x="3604539" y="5458173"/>
            <a:ext cx="11521" cy="12962"/>
          </a:xfrm>
          <a:custGeom>
            <a:avLst/>
            <a:gdLst>
              <a:gd name="T0" fmla="*/ 0 w 34"/>
              <a:gd name="T1" fmla="*/ 0 h 39"/>
              <a:gd name="T2" fmla="*/ 0 w 34"/>
              <a:gd name="T3" fmla="*/ 38 h 39"/>
              <a:gd name="T4" fmla="*/ 33 w 34"/>
              <a:gd name="T5" fmla="*/ 38 h 39"/>
              <a:gd name="T6" fmla="*/ 33 w 34"/>
              <a:gd name="T7" fmla="*/ 0 h 39"/>
              <a:gd name="T8" fmla="*/ 0 w 34"/>
              <a:gd name="T9" fmla="*/ 0 h 39"/>
            </a:gdLst>
            <a:ahLst/>
            <a:cxnLst>
              <a:cxn ang="0">
                <a:pos x="T0" y="T1"/>
              </a:cxn>
              <a:cxn ang="0">
                <a:pos x="T2" y="T3"/>
              </a:cxn>
              <a:cxn ang="0">
                <a:pos x="T4" y="T5"/>
              </a:cxn>
              <a:cxn ang="0">
                <a:pos x="T6" y="T7"/>
              </a:cxn>
              <a:cxn ang="0">
                <a:pos x="T8" y="T9"/>
              </a:cxn>
            </a:cxnLst>
            <a:rect l="0" t="0" r="r" b="b"/>
            <a:pathLst>
              <a:path w="34" h="39">
                <a:moveTo>
                  <a:pt x="0" y="0"/>
                </a:moveTo>
                <a:lnTo>
                  <a:pt x="0" y="38"/>
                </a:lnTo>
                <a:lnTo>
                  <a:pt x="33" y="38"/>
                </a:lnTo>
                <a:lnTo>
                  <a:pt x="33"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6" name="Freeform 20"/>
          <p:cNvSpPr>
            <a:spLocks noChangeArrowheads="1"/>
          </p:cNvSpPr>
          <p:nvPr/>
        </p:nvSpPr>
        <p:spPr bwMode="auto">
          <a:xfrm>
            <a:off x="3548373" y="5373206"/>
            <a:ext cx="34564" cy="48965"/>
          </a:xfrm>
          <a:custGeom>
            <a:avLst/>
            <a:gdLst>
              <a:gd name="T0" fmla="*/ 34 w 104"/>
              <a:gd name="T1" fmla="*/ 75 h 151"/>
              <a:gd name="T2" fmla="*/ 0 w 104"/>
              <a:gd name="T3" fmla="*/ 113 h 151"/>
              <a:gd name="T4" fmla="*/ 34 w 104"/>
              <a:gd name="T5" fmla="*/ 113 h 151"/>
              <a:gd name="T6" fmla="*/ 34 w 104"/>
              <a:gd name="T7" fmla="*/ 150 h 151"/>
              <a:gd name="T8" fmla="*/ 69 w 104"/>
              <a:gd name="T9" fmla="*/ 150 h 151"/>
              <a:gd name="T10" fmla="*/ 103 w 104"/>
              <a:gd name="T11" fmla="*/ 150 h 151"/>
              <a:gd name="T12" fmla="*/ 103 w 104"/>
              <a:gd name="T13" fmla="*/ 113 h 151"/>
              <a:gd name="T14" fmla="*/ 69 w 104"/>
              <a:gd name="T15" fmla="*/ 38 h 151"/>
              <a:gd name="T16" fmla="*/ 34 w 104"/>
              <a:gd name="T17" fmla="*/ 0 h 151"/>
              <a:gd name="T18" fmla="*/ 0 w 104"/>
              <a:gd name="T19" fmla="*/ 0 h 151"/>
              <a:gd name="T20" fmla="*/ 34 w 104"/>
              <a:gd name="T21" fmla="*/ 38 h 151"/>
              <a:gd name="T22" fmla="*/ 34 w 104"/>
              <a:gd name="T23"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51">
                <a:moveTo>
                  <a:pt x="34" y="75"/>
                </a:moveTo>
                <a:lnTo>
                  <a:pt x="0" y="113"/>
                </a:lnTo>
                <a:lnTo>
                  <a:pt x="34" y="113"/>
                </a:lnTo>
                <a:lnTo>
                  <a:pt x="34" y="150"/>
                </a:lnTo>
                <a:lnTo>
                  <a:pt x="69" y="150"/>
                </a:lnTo>
                <a:lnTo>
                  <a:pt x="103" y="150"/>
                </a:lnTo>
                <a:lnTo>
                  <a:pt x="103" y="113"/>
                </a:lnTo>
                <a:lnTo>
                  <a:pt x="69" y="38"/>
                </a:lnTo>
                <a:lnTo>
                  <a:pt x="34" y="0"/>
                </a:lnTo>
                <a:lnTo>
                  <a:pt x="0" y="0"/>
                </a:lnTo>
                <a:lnTo>
                  <a:pt x="34" y="38"/>
                </a:lnTo>
                <a:lnTo>
                  <a:pt x="34"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7" name="Freeform 21"/>
          <p:cNvSpPr>
            <a:spLocks noChangeArrowheads="1"/>
          </p:cNvSpPr>
          <p:nvPr/>
        </p:nvSpPr>
        <p:spPr bwMode="auto">
          <a:xfrm>
            <a:off x="3515250" y="5213348"/>
            <a:ext cx="11521" cy="12962"/>
          </a:xfrm>
          <a:custGeom>
            <a:avLst/>
            <a:gdLst>
              <a:gd name="T0" fmla="*/ 34 w 35"/>
              <a:gd name="T1" fmla="*/ 0 h 39"/>
              <a:gd name="T2" fmla="*/ 0 w 35"/>
              <a:gd name="T3" fmla="*/ 0 h 39"/>
              <a:gd name="T4" fmla="*/ 34 w 35"/>
              <a:gd name="T5" fmla="*/ 38 h 39"/>
              <a:gd name="T6" fmla="*/ 34 w 35"/>
              <a:gd name="T7" fmla="*/ 0 h 39"/>
            </a:gdLst>
            <a:ahLst/>
            <a:cxnLst>
              <a:cxn ang="0">
                <a:pos x="T0" y="T1"/>
              </a:cxn>
              <a:cxn ang="0">
                <a:pos x="T2" y="T3"/>
              </a:cxn>
              <a:cxn ang="0">
                <a:pos x="T4" y="T5"/>
              </a:cxn>
              <a:cxn ang="0">
                <a:pos x="T6" y="T7"/>
              </a:cxn>
            </a:cxnLst>
            <a:rect l="0" t="0" r="r" b="b"/>
            <a:pathLst>
              <a:path w="35" h="39">
                <a:moveTo>
                  <a:pt x="34" y="0"/>
                </a:moveTo>
                <a:lnTo>
                  <a:pt x="0" y="0"/>
                </a:lnTo>
                <a:lnTo>
                  <a:pt x="34" y="38"/>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8" name="Freeform 22"/>
          <p:cNvSpPr>
            <a:spLocks noChangeArrowheads="1"/>
          </p:cNvSpPr>
          <p:nvPr/>
        </p:nvSpPr>
        <p:spPr bwMode="auto">
          <a:xfrm>
            <a:off x="3447563" y="5102457"/>
            <a:ext cx="23042" cy="61926"/>
          </a:xfrm>
          <a:custGeom>
            <a:avLst/>
            <a:gdLst>
              <a:gd name="T0" fmla="*/ 0 w 69"/>
              <a:gd name="T1" fmla="*/ 0 h 189"/>
              <a:gd name="T2" fmla="*/ 0 w 69"/>
              <a:gd name="T3" fmla="*/ 76 h 189"/>
              <a:gd name="T4" fmla="*/ 33 w 69"/>
              <a:gd name="T5" fmla="*/ 113 h 189"/>
              <a:gd name="T6" fmla="*/ 33 w 69"/>
              <a:gd name="T7" fmla="*/ 150 h 189"/>
              <a:gd name="T8" fmla="*/ 68 w 69"/>
              <a:gd name="T9" fmla="*/ 188 h 189"/>
              <a:gd name="T10" fmla="*/ 68 w 69"/>
              <a:gd name="T11" fmla="*/ 76 h 189"/>
              <a:gd name="T12" fmla="*/ 33 w 69"/>
              <a:gd name="T13" fmla="*/ 37 h 189"/>
              <a:gd name="T14" fmla="*/ 33 w 69"/>
              <a:gd name="T15" fmla="*/ 0 h 189"/>
              <a:gd name="T16" fmla="*/ 0 w 69"/>
              <a:gd name="T1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89">
                <a:moveTo>
                  <a:pt x="0" y="0"/>
                </a:moveTo>
                <a:lnTo>
                  <a:pt x="0" y="76"/>
                </a:lnTo>
                <a:lnTo>
                  <a:pt x="33" y="113"/>
                </a:lnTo>
                <a:lnTo>
                  <a:pt x="33" y="150"/>
                </a:lnTo>
                <a:lnTo>
                  <a:pt x="68" y="188"/>
                </a:lnTo>
                <a:lnTo>
                  <a:pt x="68" y="76"/>
                </a:lnTo>
                <a:lnTo>
                  <a:pt x="33" y="37"/>
                </a:lnTo>
                <a:lnTo>
                  <a:pt x="33"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39" name="Freeform 23"/>
          <p:cNvSpPr>
            <a:spLocks noChangeArrowheads="1"/>
          </p:cNvSpPr>
          <p:nvPr/>
        </p:nvSpPr>
        <p:spPr bwMode="auto">
          <a:xfrm>
            <a:off x="3503729" y="4118833"/>
            <a:ext cx="292350" cy="357157"/>
          </a:xfrm>
          <a:custGeom>
            <a:avLst/>
            <a:gdLst>
              <a:gd name="T0" fmla="*/ 483 w 897"/>
              <a:gd name="T1" fmla="*/ 376 h 1092"/>
              <a:gd name="T2" fmla="*/ 551 w 897"/>
              <a:gd name="T3" fmla="*/ 376 h 1092"/>
              <a:gd name="T4" fmla="*/ 621 w 897"/>
              <a:gd name="T5" fmla="*/ 376 h 1092"/>
              <a:gd name="T6" fmla="*/ 724 w 897"/>
              <a:gd name="T7" fmla="*/ 489 h 1092"/>
              <a:gd name="T8" fmla="*/ 724 w 897"/>
              <a:gd name="T9" fmla="*/ 602 h 1092"/>
              <a:gd name="T10" fmla="*/ 793 w 897"/>
              <a:gd name="T11" fmla="*/ 602 h 1092"/>
              <a:gd name="T12" fmla="*/ 896 w 897"/>
              <a:gd name="T13" fmla="*/ 715 h 1092"/>
              <a:gd name="T14" fmla="*/ 896 w 897"/>
              <a:gd name="T15" fmla="*/ 867 h 1092"/>
              <a:gd name="T16" fmla="*/ 896 w 897"/>
              <a:gd name="T17" fmla="*/ 942 h 1092"/>
              <a:gd name="T18" fmla="*/ 862 w 897"/>
              <a:gd name="T19" fmla="*/ 1016 h 1092"/>
              <a:gd name="T20" fmla="*/ 827 w 897"/>
              <a:gd name="T21" fmla="*/ 1054 h 1092"/>
              <a:gd name="T22" fmla="*/ 793 w 897"/>
              <a:gd name="T23" fmla="*/ 1054 h 1092"/>
              <a:gd name="T24" fmla="*/ 724 w 897"/>
              <a:gd name="T25" fmla="*/ 1091 h 1092"/>
              <a:gd name="T26" fmla="*/ 621 w 897"/>
              <a:gd name="T27" fmla="*/ 1091 h 1092"/>
              <a:gd name="T28" fmla="*/ 551 w 897"/>
              <a:gd name="T29" fmla="*/ 1054 h 1092"/>
              <a:gd name="T30" fmla="*/ 551 w 897"/>
              <a:gd name="T31" fmla="*/ 942 h 1092"/>
              <a:gd name="T32" fmla="*/ 621 w 897"/>
              <a:gd name="T33" fmla="*/ 828 h 1092"/>
              <a:gd name="T34" fmla="*/ 586 w 897"/>
              <a:gd name="T35" fmla="*/ 790 h 1092"/>
              <a:gd name="T36" fmla="*/ 483 w 897"/>
              <a:gd name="T37" fmla="*/ 715 h 1092"/>
              <a:gd name="T38" fmla="*/ 380 w 897"/>
              <a:gd name="T39" fmla="*/ 676 h 1092"/>
              <a:gd name="T40" fmla="*/ 276 w 897"/>
              <a:gd name="T41" fmla="*/ 640 h 1092"/>
              <a:gd name="T42" fmla="*/ 173 w 897"/>
              <a:gd name="T43" fmla="*/ 565 h 1092"/>
              <a:gd name="T44" fmla="*/ 103 w 897"/>
              <a:gd name="T45" fmla="*/ 527 h 1092"/>
              <a:gd name="T46" fmla="*/ 70 w 897"/>
              <a:gd name="T47" fmla="*/ 415 h 1092"/>
              <a:gd name="T48" fmla="*/ 0 w 897"/>
              <a:gd name="T49" fmla="*/ 376 h 1092"/>
              <a:gd name="T50" fmla="*/ 34 w 897"/>
              <a:gd name="T51" fmla="*/ 264 h 1092"/>
              <a:gd name="T52" fmla="*/ 34 w 897"/>
              <a:gd name="T53" fmla="*/ 189 h 1092"/>
              <a:gd name="T54" fmla="*/ 70 w 897"/>
              <a:gd name="T55" fmla="*/ 75 h 1092"/>
              <a:gd name="T56" fmla="*/ 206 w 897"/>
              <a:gd name="T57" fmla="*/ 38 h 1092"/>
              <a:gd name="T58" fmla="*/ 310 w 897"/>
              <a:gd name="T59" fmla="*/ 38 h 1092"/>
              <a:gd name="T60" fmla="*/ 414 w 897"/>
              <a:gd name="T61" fmla="*/ 114 h 1092"/>
              <a:gd name="T62" fmla="*/ 448 w 897"/>
              <a:gd name="T63" fmla="*/ 150 h 1092"/>
              <a:gd name="T64" fmla="*/ 448 w 897"/>
              <a:gd name="T65" fmla="*/ 264 h 1092"/>
              <a:gd name="T66" fmla="*/ 448 w 897"/>
              <a:gd name="T67" fmla="*/ 338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7" h="1092">
                <a:moveTo>
                  <a:pt x="448" y="338"/>
                </a:moveTo>
                <a:lnTo>
                  <a:pt x="483" y="376"/>
                </a:lnTo>
                <a:lnTo>
                  <a:pt x="517" y="376"/>
                </a:lnTo>
                <a:lnTo>
                  <a:pt x="551" y="376"/>
                </a:lnTo>
                <a:lnTo>
                  <a:pt x="586" y="376"/>
                </a:lnTo>
                <a:lnTo>
                  <a:pt x="621" y="376"/>
                </a:lnTo>
                <a:lnTo>
                  <a:pt x="689" y="415"/>
                </a:lnTo>
                <a:lnTo>
                  <a:pt x="724" y="489"/>
                </a:lnTo>
                <a:lnTo>
                  <a:pt x="724" y="565"/>
                </a:lnTo>
                <a:lnTo>
                  <a:pt x="724" y="602"/>
                </a:lnTo>
                <a:lnTo>
                  <a:pt x="758" y="602"/>
                </a:lnTo>
                <a:lnTo>
                  <a:pt x="793" y="602"/>
                </a:lnTo>
                <a:lnTo>
                  <a:pt x="862" y="602"/>
                </a:lnTo>
                <a:lnTo>
                  <a:pt x="896" y="715"/>
                </a:lnTo>
                <a:lnTo>
                  <a:pt x="896" y="828"/>
                </a:lnTo>
                <a:lnTo>
                  <a:pt x="896" y="867"/>
                </a:lnTo>
                <a:lnTo>
                  <a:pt x="896" y="903"/>
                </a:lnTo>
                <a:lnTo>
                  <a:pt x="896" y="942"/>
                </a:lnTo>
                <a:lnTo>
                  <a:pt x="896" y="978"/>
                </a:lnTo>
                <a:lnTo>
                  <a:pt x="862" y="1016"/>
                </a:lnTo>
                <a:lnTo>
                  <a:pt x="827" y="1016"/>
                </a:lnTo>
                <a:lnTo>
                  <a:pt x="827" y="1054"/>
                </a:lnTo>
                <a:lnTo>
                  <a:pt x="827" y="1091"/>
                </a:lnTo>
                <a:lnTo>
                  <a:pt x="793" y="1054"/>
                </a:lnTo>
                <a:lnTo>
                  <a:pt x="758" y="1091"/>
                </a:lnTo>
                <a:lnTo>
                  <a:pt x="724" y="1091"/>
                </a:lnTo>
                <a:lnTo>
                  <a:pt x="689" y="1091"/>
                </a:lnTo>
                <a:lnTo>
                  <a:pt x="621" y="1091"/>
                </a:lnTo>
                <a:lnTo>
                  <a:pt x="586" y="1054"/>
                </a:lnTo>
                <a:lnTo>
                  <a:pt x="551" y="1054"/>
                </a:lnTo>
                <a:lnTo>
                  <a:pt x="551" y="1016"/>
                </a:lnTo>
                <a:lnTo>
                  <a:pt x="551" y="942"/>
                </a:lnTo>
                <a:lnTo>
                  <a:pt x="586" y="903"/>
                </a:lnTo>
                <a:lnTo>
                  <a:pt x="621" y="828"/>
                </a:lnTo>
                <a:lnTo>
                  <a:pt x="621" y="790"/>
                </a:lnTo>
                <a:lnTo>
                  <a:pt x="586" y="790"/>
                </a:lnTo>
                <a:lnTo>
                  <a:pt x="517" y="753"/>
                </a:lnTo>
                <a:lnTo>
                  <a:pt x="483" y="715"/>
                </a:lnTo>
                <a:lnTo>
                  <a:pt x="448" y="676"/>
                </a:lnTo>
                <a:lnTo>
                  <a:pt x="380" y="676"/>
                </a:lnTo>
                <a:lnTo>
                  <a:pt x="310" y="640"/>
                </a:lnTo>
                <a:lnTo>
                  <a:pt x="276" y="640"/>
                </a:lnTo>
                <a:lnTo>
                  <a:pt x="241" y="640"/>
                </a:lnTo>
                <a:lnTo>
                  <a:pt x="173" y="565"/>
                </a:lnTo>
                <a:lnTo>
                  <a:pt x="138" y="527"/>
                </a:lnTo>
                <a:lnTo>
                  <a:pt x="103" y="527"/>
                </a:lnTo>
                <a:lnTo>
                  <a:pt x="70" y="452"/>
                </a:lnTo>
                <a:lnTo>
                  <a:pt x="70" y="415"/>
                </a:lnTo>
                <a:lnTo>
                  <a:pt x="34" y="415"/>
                </a:lnTo>
                <a:lnTo>
                  <a:pt x="0" y="376"/>
                </a:lnTo>
                <a:lnTo>
                  <a:pt x="34" y="338"/>
                </a:lnTo>
                <a:lnTo>
                  <a:pt x="34" y="264"/>
                </a:lnTo>
                <a:lnTo>
                  <a:pt x="34" y="226"/>
                </a:lnTo>
                <a:lnTo>
                  <a:pt x="34" y="189"/>
                </a:lnTo>
                <a:lnTo>
                  <a:pt x="34" y="75"/>
                </a:lnTo>
                <a:lnTo>
                  <a:pt x="70" y="75"/>
                </a:lnTo>
                <a:lnTo>
                  <a:pt x="138" y="38"/>
                </a:lnTo>
                <a:lnTo>
                  <a:pt x="206" y="38"/>
                </a:lnTo>
                <a:lnTo>
                  <a:pt x="310" y="0"/>
                </a:lnTo>
                <a:lnTo>
                  <a:pt x="310" y="38"/>
                </a:lnTo>
                <a:lnTo>
                  <a:pt x="344" y="75"/>
                </a:lnTo>
                <a:lnTo>
                  <a:pt x="414" y="114"/>
                </a:lnTo>
                <a:lnTo>
                  <a:pt x="414" y="150"/>
                </a:lnTo>
                <a:lnTo>
                  <a:pt x="448" y="150"/>
                </a:lnTo>
                <a:lnTo>
                  <a:pt x="448" y="189"/>
                </a:lnTo>
                <a:lnTo>
                  <a:pt x="448" y="264"/>
                </a:lnTo>
                <a:lnTo>
                  <a:pt x="483" y="302"/>
                </a:lnTo>
                <a:lnTo>
                  <a:pt x="448" y="3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40" name="Freeform 24"/>
          <p:cNvSpPr>
            <a:spLocks noChangeArrowheads="1"/>
          </p:cNvSpPr>
          <p:nvPr/>
        </p:nvSpPr>
        <p:spPr bwMode="auto">
          <a:xfrm>
            <a:off x="3503729" y="4118833"/>
            <a:ext cx="292350" cy="357157"/>
          </a:xfrm>
          <a:custGeom>
            <a:avLst/>
            <a:gdLst>
              <a:gd name="T0" fmla="*/ 483 w 897"/>
              <a:gd name="T1" fmla="*/ 376 h 1092"/>
              <a:gd name="T2" fmla="*/ 551 w 897"/>
              <a:gd name="T3" fmla="*/ 376 h 1092"/>
              <a:gd name="T4" fmla="*/ 621 w 897"/>
              <a:gd name="T5" fmla="*/ 376 h 1092"/>
              <a:gd name="T6" fmla="*/ 724 w 897"/>
              <a:gd name="T7" fmla="*/ 489 h 1092"/>
              <a:gd name="T8" fmla="*/ 724 w 897"/>
              <a:gd name="T9" fmla="*/ 602 h 1092"/>
              <a:gd name="T10" fmla="*/ 793 w 897"/>
              <a:gd name="T11" fmla="*/ 602 h 1092"/>
              <a:gd name="T12" fmla="*/ 896 w 897"/>
              <a:gd name="T13" fmla="*/ 715 h 1092"/>
              <a:gd name="T14" fmla="*/ 896 w 897"/>
              <a:gd name="T15" fmla="*/ 867 h 1092"/>
              <a:gd name="T16" fmla="*/ 896 w 897"/>
              <a:gd name="T17" fmla="*/ 942 h 1092"/>
              <a:gd name="T18" fmla="*/ 862 w 897"/>
              <a:gd name="T19" fmla="*/ 1016 h 1092"/>
              <a:gd name="T20" fmla="*/ 827 w 897"/>
              <a:gd name="T21" fmla="*/ 1054 h 1092"/>
              <a:gd name="T22" fmla="*/ 793 w 897"/>
              <a:gd name="T23" fmla="*/ 1054 h 1092"/>
              <a:gd name="T24" fmla="*/ 724 w 897"/>
              <a:gd name="T25" fmla="*/ 1091 h 1092"/>
              <a:gd name="T26" fmla="*/ 621 w 897"/>
              <a:gd name="T27" fmla="*/ 1091 h 1092"/>
              <a:gd name="T28" fmla="*/ 551 w 897"/>
              <a:gd name="T29" fmla="*/ 1054 h 1092"/>
              <a:gd name="T30" fmla="*/ 551 w 897"/>
              <a:gd name="T31" fmla="*/ 942 h 1092"/>
              <a:gd name="T32" fmla="*/ 621 w 897"/>
              <a:gd name="T33" fmla="*/ 828 h 1092"/>
              <a:gd name="T34" fmla="*/ 586 w 897"/>
              <a:gd name="T35" fmla="*/ 790 h 1092"/>
              <a:gd name="T36" fmla="*/ 483 w 897"/>
              <a:gd name="T37" fmla="*/ 715 h 1092"/>
              <a:gd name="T38" fmla="*/ 380 w 897"/>
              <a:gd name="T39" fmla="*/ 676 h 1092"/>
              <a:gd name="T40" fmla="*/ 276 w 897"/>
              <a:gd name="T41" fmla="*/ 640 h 1092"/>
              <a:gd name="T42" fmla="*/ 173 w 897"/>
              <a:gd name="T43" fmla="*/ 565 h 1092"/>
              <a:gd name="T44" fmla="*/ 103 w 897"/>
              <a:gd name="T45" fmla="*/ 527 h 1092"/>
              <a:gd name="T46" fmla="*/ 70 w 897"/>
              <a:gd name="T47" fmla="*/ 415 h 1092"/>
              <a:gd name="T48" fmla="*/ 0 w 897"/>
              <a:gd name="T49" fmla="*/ 376 h 1092"/>
              <a:gd name="T50" fmla="*/ 34 w 897"/>
              <a:gd name="T51" fmla="*/ 264 h 1092"/>
              <a:gd name="T52" fmla="*/ 34 w 897"/>
              <a:gd name="T53" fmla="*/ 189 h 1092"/>
              <a:gd name="T54" fmla="*/ 70 w 897"/>
              <a:gd name="T55" fmla="*/ 75 h 1092"/>
              <a:gd name="T56" fmla="*/ 206 w 897"/>
              <a:gd name="T57" fmla="*/ 38 h 1092"/>
              <a:gd name="T58" fmla="*/ 310 w 897"/>
              <a:gd name="T59" fmla="*/ 38 h 1092"/>
              <a:gd name="T60" fmla="*/ 414 w 897"/>
              <a:gd name="T61" fmla="*/ 114 h 1092"/>
              <a:gd name="T62" fmla="*/ 448 w 897"/>
              <a:gd name="T63" fmla="*/ 150 h 1092"/>
              <a:gd name="T64" fmla="*/ 448 w 897"/>
              <a:gd name="T65" fmla="*/ 264 h 1092"/>
              <a:gd name="T66" fmla="*/ 448 w 897"/>
              <a:gd name="T67" fmla="*/ 338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7" h="1092">
                <a:moveTo>
                  <a:pt x="448" y="338"/>
                </a:moveTo>
                <a:lnTo>
                  <a:pt x="483" y="376"/>
                </a:lnTo>
                <a:lnTo>
                  <a:pt x="517" y="376"/>
                </a:lnTo>
                <a:lnTo>
                  <a:pt x="551" y="376"/>
                </a:lnTo>
                <a:lnTo>
                  <a:pt x="586" y="376"/>
                </a:lnTo>
                <a:lnTo>
                  <a:pt x="621" y="376"/>
                </a:lnTo>
                <a:lnTo>
                  <a:pt x="689" y="415"/>
                </a:lnTo>
                <a:lnTo>
                  <a:pt x="724" y="489"/>
                </a:lnTo>
                <a:lnTo>
                  <a:pt x="724" y="565"/>
                </a:lnTo>
                <a:lnTo>
                  <a:pt x="724" y="602"/>
                </a:lnTo>
                <a:lnTo>
                  <a:pt x="758" y="602"/>
                </a:lnTo>
                <a:lnTo>
                  <a:pt x="793" y="602"/>
                </a:lnTo>
                <a:lnTo>
                  <a:pt x="862" y="602"/>
                </a:lnTo>
                <a:lnTo>
                  <a:pt x="896" y="715"/>
                </a:lnTo>
                <a:lnTo>
                  <a:pt x="896" y="828"/>
                </a:lnTo>
                <a:lnTo>
                  <a:pt x="896" y="867"/>
                </a:lnTo>
                <a:lnTo>
                  <a:pt x="896" y="903"/>
                </a:lnTo>
                <a:lnTo>
                  <a:pt x="896" y="942"/>
                </a:lnTo>
                <a:lnTo>
                  <a:pt x="896" y="978"/>
                </a:lnTo>
                <a:lnTo>
                  <a:pt x="862" y="1016"/>
                </a:lnTo>
                <a:lnTo>
                  <a:pt x="827" y="1016"/>
                </a:lnTo>
                <a:lnTo>
                  <a:pt x="827" y="1054"/>
                </a:lnTo>
                <a:lnTo>
                  <a:pt x="827" y="1091"/>
                </a:lnTo>
                <a:lnTo>
                  <a:pt x="793" y="1054"/>
                </a:lnTo>
                <a:lnTo>
                  <a:pt x="758" y="1091"/>
                </a:lnTo>
                <a:lnTo>
                  <a:pt x="724" y="1091"/>
                </a:lnTo>
                <a:lnTo>
                  <a:pt x="689" y="1091"/>
                </a:lnTo>
                <a:lnTo>
                  <a:pt x="621" y="1091"/>
                </a:lnTo>
                <a:lnTo>
                  <a:pt x="586" y="1054"/>
                </a:lnTo>
                <a:lnTo>
                  <a:pt x="551" y="1054"/>
                </a:lnTo>
                <a:lnTo>
                  <a:pt x="551" y="1016"/>
                </a:lnTo>
                <a:lnTo>
                  <a:pt x="551" y="942"/>
                </a:lnTo>
                <a:lnTo>
                  <a:pt x="586" y="903"/>
                </a:lnTo>
                <a:lnTo>
                  <a:pt x="621" y="828"/>
                </a:lnTo>
                <a:lnTo>
                  <a:pt x="621" y="790"/>
                </a:lnTo>
                <a:lnTo>
                  <a:pt x="586" y="790"/>
                </a:lnTo>
                <a:lnTo>
                  <a:pt x="517" y="753"/>
                </a:lnTo>
                <a:lnTo>
                  <a:pt x="483" y="715"/>
                </a:lnTo>
                <a:lnTo>
                  <a:pt x="448" y="676"/>
                </a:lnTo>
                <a:lnTo>
                  <a:pt x="380" y="676"/>
                </a:lnTo>
                <a:lnTo>
                  <a:pt x="310" y="640"/>
                </a:lnTo>
                <a:lnTo>
                  <a:pt x="276" y="640"/>
                </a:lnTo>
                <a:lnTo>
                  <a:pt x="241" y="640"/>
                </a:lnTo>
                <a:lnTo>
                  <a:pt x="173" y="565"/>
                </a:lnTo>
                <a:lnTo>
                  <a:pt x="138" y="527"/>
                </a:lnTo>
                <a:lnTo>
                  <a:pt x="103" y="527"/>
                </a:lnTo>
                <a:lnTo>
                  <a:pt x="70" y="452"/>
                </a:lnTo>
                <a:lnTo>
                  <a:pt x="70" y="415"/>
                </a:lnTo>
                <a:lnTo>
                  <a:pt x="34" y="415"/>
                </a:lnTo>
                <a:lnTo>
                  <a:pt x="0" y="376"/>
                </a:lnTo>
                <a:lnTo>
                  <a:pt x="34" y="338"/>
                </a:lnTo>
                <a:lnTo>
                  <a:pt x="34" y="264"/>
                </a:lnTo>
                <a:lnTo>
                  <a:pt x="34" y="226"/>
                </a:lnTo>
                <a:lnTo>
                  <a:pt x="34" y="189"/>
                </a:lnTo>
                <a:lnTo>
                  <a:pt x="34" y="75"/>
                </a:lnTo>
                <a:lnTo>
                  <a:pt x="70" y="75"/>
                </a:lnTo>
                <a:lnTo>
                  <a:pt x="138" y="38"/>
                </a:lnTo>
                <a:lnTo>
                  <a:pt x="206" y="38"/>
                </a:lnTo>
                <a:lnTo>
                  <a:pt x="310" y="0"/>
                </a:lnTo>
                <a:lnTo>
                  <a:pt x="310" y="38"/>
                </a:lnTo>
                <a:lnTo>
                  <a:pt x="344" y="75"/>
                </a:lnTo>
                <a:lnTo>
                  <a:pt x="414" y="114"/>
                </a:lnTo>
                <a:lnTo>
                  <a:pt x="414" y="150"/>
                </a:lnTo>
                <a:lnTo>
                  <a:pt x="448" y="150"/>
                </a:lnTo>
                <a:lnTo>
                  <a:pt x="448" y="189"/>
                </a:lnTo>
                <a:lnTo>
                  <a:pt x="448" y="264"/>
                </a:lnTo>
                <a:lnTo>
                  <a:pt x="483" y="302"/>
                </a:lnTo>
                <a:lnTo>
                  <a:pt x="448" y="3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41" name="Freeform 25"/>
          <p:cNvSpPr>
            <a:spLocks noChangeArrowheads="1"/>
          </p:cNvSpPr>
          <p:nvPr/>
        </p:nvSpPr>
        <p:spPr bwMode="auto">
          <a:xfrm>
            <a:off x="3232981" y="3689668"/>
            <a:ext cx="404682" cy="590462"/>
          </a:xfrm>
          <a:custGeom>
            <a:avLst/>
            <a:gdLst>
              <a:gd name="T0" fmla="*/ 1240 w 1241"/>
              <a:gd name="T1" fmla="*/ 1316 h 1806"/>
              <a:gd name="T2" fmla="*/ 1240 w 1241"/>
              <a:gd name="T3" fmla="*/ 1091 h 1806"/>
              <a:gd name="T4" fmla="*/ 1172 w 1241"/>
              <a:gd name="T5" fmla="*/ 979 h 1806"/>
              <a:gd name="T6" fmla="*/ 1137 w 1241"/>
              <a:gd name="T7" fmla="*/ 865 h 1806"/>
              <a:gd name="T8" fmla="*/ 1000 w 1241"/>
              <a:gd name="T9" fmla="*/ 865 h 1806"/>
              <a:gd name="T10" fmla="*/ 930 w 1241"/>
              <a:gd name="T11" fmla="*/ 789 h 1806"/>
              <a:gd name="T12" fmla="*/ 930 w 1241"/>
              <a:gd name="T13" fmla="*/ 715 h 1806"/>
              <a:gd name="T14" fmla="*/ 897 w 1241"/>
              <a:gd name="T15" fmla="*/ 565 h 1806"/>
              <a:gd name="T16" fmla="*/ 827 w 1241"/>
              <a:gd name="T17" fmla="*/ 489 h 1806"/>
              <a:gd name="T18" fmla="*/ 759 w 1241"/>
              <a:gd name="T19" fmla="*/ 451 h 1806"/>
              <a:gd name="T20" fmla="*/ 620 w 1241"/>
              <a:gd name="T21" fmla="*/ 415 h 1806"/>
              <a:gd name="T22" fmla="*/ 586 w 1241"/>
              <a:gd name="T23" fmla="*/ 375 h 1806"/>
              <a:gd name="T24" fmla="*/ 517 w 1241"/>
              <a:gd name="T25" fmla="*/ 375 h 1806"/>
              <a:gd name="T26" fmla="*/ 482 w 1241"/>
              <a:gd name="T27" fmla="*/ 302 h 1806"/>
              <a:gd name="T28" fmla="*/ 413 w 1241"/>
              <a:gd name="T29" fmla="*/ 226 h 1806"/>
              <a:gd name="T30" fmla="*/ 379 w 1241"/>
              <a:gd name="T31" fmla="*/ 150 h 1806"/>
              <a:gd name="T32" fmla="*/ 379 w 1241"/>
              <a:gd name="T33" fmla="*/ 38 h 1806"/>
              <a:gd name="T34" fmla="*/ 241 w 1241"/>
              <a:gd name="T35" fmla="*/ 0 h 1806"/>
              <a:gd name="T36" fmla="*/ 207 w 1241"/>
              <a:gd name="T37" fmla="*/ 38 h 1806"/>
              <a:gd name="T38" fmla="*/ 138 w 1241"/>
              <a:gd name="T39" fmla="*/ 150 h 1806"/>
              <a:gd name="T40" fmla="*/ 34 w 1241"/>
              <a:gd name="T41" fmla="*/ 150 h 1806"/>
              <a:gd name="T42" fmla="*/ 0 w 1241"/>
              <a:gd name="T43" fmla="*/ 188 h 1806"/>
              <a:gd name="T44" fmla="*/ 34 w 1241"/>
              <a:gd name="T45" fmla="*/ 226 h 1806"/>
              <a:gd name="T46" fmla="*/ 69 w 1241"/>
              <a:gd name="T47" fmla="*/ 415 h 1806"/>
              <a:gd name="T48" fmla="*/ 69 w 1241"/>
              <a:gd name="T49" fmla="*/ 526 h 1806"/>
              <a:gd name="T50" fmla="*/ 103 w 1241"/>
              <a:gd name="T51" fmla="*/ 601 h 1806"/>
              <a:gd name="T52" fmla="*/ 69 w 1241"/>
              <a:gd name="T53" fmla="*/ 676 h 1806"/>
              <a:gd name="T54" fmla="*/ 103 w 1241"/>
              <a:gd name="T55" fmla="*/ 903 h 1806"/>
              <a:gd name="T56" fmla="*/ 103 w 1241"/>
              <a:gd name="T57" fmla="*/ 1016 h 1806"/>
              <a:gd name="T58" fmla="*/ 138 w 1241"/>
              <a:gd name="T59" fmla="*/ 1091 h 1806"/>
              <a:gd name="T60" fmla="*/ 172 w 1241"/>
              <a:gd name="T61" fmla="*/ 1241 h 1806"/>
              <a:gd name="T62" fmla="*/ 241 w 1241"/>
              <a:gd name="T63" fmla="*/ 1316 h 1806"/>
              <a:gd name="T64" fmla="*/ 276 w 1241"/>
              <a:gd name="T65" fmla="*/ 1392 h 1806"/>
              <a:gd name="T66" fmla="*/ 241 w 1241"/>
              <a:gd name="T67" fmla="*/ 1430 h 1806"/>
              <a:gd name="T68" fmla="*/ 276 w 1241"/>
              <a:gd name="T69" fmla="*/ 1505 h 1806"/>
              <a:gd name="T70" fmla="*/ 379 w 1241"/>
              <a:gd name="T71" fmla="*/ 1731 h 1806"/>
              <a:gd name="T72" fmla="*/ 448 w 1241"/>
              <a:gd name="T73" fmla="*/ 1805 h 1806"/>
              <a:gd name="T74" fmla="*/ 482 w 1241"/>
              <a:gd name="T75" fmla="*/ 1768 h 1806"/>
              <a:gd name="T76" fmla="*/ 517 w 1241"/>
              <a:gd name="T77" fmla="*/ 1692 h 1806"/>
              <a:gd name="T78" fmla="*/ 586 w 1241"/>
              <a:gd name="T79" fmla="*/ 1692 h 1806"/>
              <a:gd name="T80" fmla="*/ 689 w 1241"/>
              <a:gd name="T81" fmla="*/ 1731 h 1806"/>
              <a:gd name="T82" fmla="*/ 723 w 1241"/>
              <a:gd name="T83" fmla="*/ 1768 h 1806"/>
              <a:gd name="T84" fmla="*/ 793 w 1241"/>
              <a:gd name="T85" fmla="*/ 1692 h 1806"/>
              <a:gd name="T86" fmla="*/ 862 w 1241"/>
              <a:gd name="T87" fmla="*/ 1655 h 1806"/>
              <a:gd name="T88" fmla="*/ 862 w 1241"/>
              <a:gd name="T89" fmla="*/ 1542 h 1806"/>
              <a:gd name="T90" fmla="*/ 862 w 1241"/>
              <a:gd name="T91" fmla="*/ 1392 h 1806"/>
              <a:gd name="T92" fmla="*/ 965 w 1241"/>
              <a:gd name="T93" fmla="*/ 1354 h 1806"/>
              <a:gd name="T94" fmla="*/ 1137 w 1241"/>
              <a:gd name="T95" fmla="*/ 1316 h 1806"/>
              <a:gd name="T96" fmla="*/ 1172 w 1241"/>
              <a:gd name="T97" fmla="*/ 1392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1" h="1806">
                <a:moveTo>
                  <a:pt x="1240" y="1430"/>
                </a:moveTo>
                <a:lnTo>
                  <a:pt x="1240" y="1316"/>
                </a:lnTo>
                <a:lnTo>
                  <a:pt x="1240" y="1167"/>
                </a:lnTo>
                <a:lnTo>
                  <a:pt x="1240" y="1091"/>
                </a:lnTo>
                <a:lnTo>
                  <a:pt x="1207" y="1016"/>
                </a:lnTo>
                <a:lnTo>
                  <a:pt x="1172" y="979"/>
                </a:lnTo>
                <a:lnTo>
                  <a:pt x="1137" y="903"/>
                </a:lnTo>
                <a:lnTo>
                  <a:pt x="1137" y="865"/>
                </a:lnTo>
                <a:lnTo>
                  <a:pt x="1069" y="865"/>
                </a:lnTo>
                <a:lnTo>
                  <a:pt x="1000" y="865"/>
                </a:lnTo>
                <a:lnTo>
                  <a:pt x="965" y="828"/>
                </a:lnTo>
                <a:lnTo>
                  <a:pt x="930" y="789"/>
                </a:lnTo>
                <a:lnTo>
                  <a:pt x="897" y="753"/>
                </a:lnTo>
                <a:lnTo>
                  <a:pt x="930" y="715"/>
                </a:lnTo>
                <a:lnTo>
                  <a:pt x="930" y="640"/>
                </a:lnTo>
                <a:lnTo>
                  <a:pt x="897" y="565"/>
                </a:lnTo>
                <a:lnTo>
                  <a:pt x="897" y="526"/>
                </a:lnTo>
                <a:lnTo>
                  <a:pt x="827" y="489"/>
                </a:lnTo>
                <a:lnTo>
                  <a:pt x="793" y="489"/>
                </a:lnTo>
                <a:lnTo>
                  <a:pt x="759" y="451"/>
                </a:lnTo>
                <a:lnTo>
                  <a:pt x="689" y="415"/>
                </a:lnTo>
                <a:lnTo>
                  <a:pt x="620" y="415"/>
                </a:lnTo>
                <a:lnTo>
                  <a:pt x="620" y="375"/>
                </a:lnTo>
                <a:lnTo>
                  <a:pt x="586" y="375"/>
                </a:lnTo>
                <a:lnTo>
                  <a:pt x="551" y="338"/>
                </a:lnTo>
                <a:lnTo>
                  <a:pt x="517" y="375"/>
                </a:lnTo>
                <a:lnTo>
                  <a:pt x="482" y="338"/>
                </a:lnTo>
                <a:lnTo>
                  <a:pt x="482" y="302"/>
                </a:lnTo>
                <a:lnTo>
                  <a:pt x="448" y="302"/>
                </a:lnTo>
                <a:lnTo>
                  <a:pt x="413" y="226"/>
                </a:lnTo>
                <a:lnTo>
                  <a:pt x="379" y="188"/>
                </a:lnTo>
                <a:lnTo>
                  <a:pt x="379" y="150"/>
                </a:lnTo>
                <a:lnTo>
                  <a:pt x="379" y="75"/>
                </a:lnTo>
                <a:lnTo>
                  <a:pt x="379" y="38"/>
                </a:lnTo>
                <a:lnTo>
                  <a:pt x="345" y="0"/>
                </a:lnTo>
                <a:lnTo>
                  <a:pt x="241" y="0"/>
                </a:lnTo>
                <a:lnTo>
                  <a:pt x="241" y="38"/>
                </a:lnTo>
                <a:lnTo>
                  <a:pt x="207" y="38"/>
                </a:lnTo>
                <a:lnTo>
                  <a:pt x="172" y="113"/>
                </a:lnTo>
                <a:lnTo>
                  <a:pt x="138" y="150"/>
                </a:lnTo>
                <a:lnTo>
                  <a:pt x="69" y="188"/>
                </a:lnTo>
                <a:lnTo>
                  <a:pt x="34" y="150"/>
                </a:lnTo>
                <a:lnTo>
                  <a:pt x="0" y="150"/>
                </a:lnTo>
                <a:lnTo>
                  <a:pt x="0" y="188"/>
                </a:lnTo>
                <a:lnTo>
                  <a:pt x="0" y="226"/>
                </a:lnTo>
                <a:lnTo>
                  <a:pt x="34" y="226"/>
                </a:lnTo>
                <a:lnTo>
                  <a:pt x="69" y="263"/>
                </a:lnTo>
                <a:lnTo>
                  <a:pt x="69" y="415"/>
                </a:lnTo>
                <a:lnTo>
                  <a:pt x="69" y="451"/>
                </a:lnTo>
                <a:lnTo>
                  <a:pt x="69" y="526"/>
                </a:lnTo>
                <a:lnTo>
                  <a:pt x="69" y="565"/>
                </a:lnTo>
                <a:lnTo>
                  <a:pt x="103" y="601"/>
                </a:lnTo>
                <a:lnTo>
                  <a:pt x="103" y="640"/>
                </a:lnTo>
                <a:lnTo>
                  <a:pt x="69" y="676"/>
                </a:lnTo>
                <a:lnTo>
                  <a:pt x="103" y="789"/>
                </a:lnTo>
                <a:lnTo>
                  <a:pt x="103" y="903"/>
                </a:lnTo>
                <a:lnTo>
                  <a:pt x="103" y="941"/>
                </a:lnTo>
                <a:lnTo>
                  <a:pt x="103" y="1016"/>
                </a:lnTo>
                <a:lnTo>
                  <a:pt x="103" y="1091"/>
                </a:lnTo>
                <a:lnTo>
                  <a:pt x="138" y="1091"/>
                </a:lnTo>
                <a:lnTo>
                  <a:pt x="138" y="1167"/>
                </a:lnTo>
                <a:lnTo>
                  <a:pt x="172" y="1241"/>
                </a:lnTo>
                <a:lnTo>
                  <a:pt x="207" y="1280"/>
                </a:lnTo>
                <a:lnTo>
                  <a:pt x="241" y="1316"/>
                </a:lnTo>
                <a:lnTo>
                  <a:pt x="241" y="1354"/>
                </a:lnTo>
                <a:lnTo>
                  <a:pt x="276" y="1392"/>
                </a:lnTo>
                <a:lnTo>
                  <a:pt x="241" y="1392"/>
                </a:lnTo>
                <a:lnTo>
                  <a:pt x="241" y="1430"/>
                </a:lnTo>
                <a:lnTo>
                  <a:pt x="241" y="1467"/>
                </a:lnTo>
                <a:lnTo>
                  <a:pt x="276" y="1505"/>
                </a:lnTo>
                <a:lnTo>
                  <a:pt x="345" y="1655"/>
                </a:lnTo>
                <a:lnTo>
                  <a:pt x="379" y="1731"/>
                </a:lnTo>
                <a:lnTo>
                  <a:pt x="413" y="1805"/>
                </a:lnTo>
                <a:lnTo>
                  <a:pt x="448" y="1805"/>
                </a:lnTo>
                <a:lnTo>
                  <a:pt x="482" y="1805"/>
                </a:lnTo>
                <a:lnTo>
                  <a:pt x="482" y="1768"/>
                </a:lnTo>
                <a:lnTo>
                  <a:pt x="517" y="1731"/>
                </a:lnTo>
                <a:lnTo>
                  <a:pt x="517" y="1692"/>
                </a:lnTo>
                <a:lnTo>
                  <a:pt x="551" y="1655"/>
                </a:lnTo>
                <a:lnTo>
                  <a:pt x="586" y="1692"/>
                </a:lnTo>
                <a:lnTo>
                  <a:pt x="655" y="1692"/>
                </a:lnTo>
                <a:lnTo>
                  <a:pt x="689" y="1731"/>
                </a:lnTo>
                <a:lnTo>
                  <a:pt x="723" y="1731"/>
                </a:lnTo>
                <a:lnTo>
                  <a:pt x="723" y="1768"/>
                </a:lnTo>
                <a:lnTo>
                  <a:pt x="759" y="1692"/>
                </a:lnTo>
                <a:lnTo>
                  <a:pt x="793" y="1692"/>
                </a:lnTo>
                <a:lnTo>
                  <a:pt x="827" y="1692"/>
                </a:lnTo>
                <a:lnTo>
                  <a:pt x="862" y="1655"/>
                </a:lnTo>
                <a:lnTo>
                  <a:pt x="862" y="1581"/>
                </a:lnTo>
                <a:lnTo>
                  <a:pt x="862" y="1542"/>
                </a:lnTo>
                <a:lnTo>
                  <a:pt x="862" y="1505"/>
                </a:lnTo>
                <a:lnTo>
                  <a:pt x="862" y="1392"/>
                </a:lnTo>
                <a:lnTo>
                  <a:pt x="897" y="1392"/>
                </a:lnTo>
                <a:lnTo>
                  <a:pt x="965" y="1354"/>
                </a:lnTo>
                <a:lnTo>
                  <a:pt x="1033" y="1354"/>
                </a:lnTo>
                <a:lnTo>
                  <a:pt x="1137" y="1316"/>
                </a:lnTo>
                <a:lnTo>
                  <a:pt x="1137" y="1354"/>
                </a:lnTo>
                <a:lnTo>
                  <a:pt x="1172" y="1392"/>
                </a:lnTo>
                <a:lnTo>
                  <a:pt x="1240" y="143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42" name="Freeform 26"/>
          <p:cNvSpPr>
            <a:spLocks noChangeArrowheads="1"/>
          </p:cNvSpPr>
          <p:nvPr/>
        </p:nvSpPr>
        <p:spPr bwMode="auto">
          <a:xfrm>
            <a:off x="3232981" y="3689668"/>
            <a:ext cx="404682" cy="590462"/>
          </a:xfrm>
          <a:custGeom>
            <a:avLst/>
            <a:gdLst>
              <a:gd name="T0" fmla="*/ 1240 w 1241"/>
              <a:gd name="T1" fmla="*/ 1316 h 1806"/>
              <a:gd name="T2" fmla="*/ 1240 w 1241"/>
              <a:gd name="T3" fmla="*/ 1091 h 1806"/>
              <a:gd name="T4" fmla="*/ 1172 w 1241"/>
              <a:gd name="T5" fmla="*/ 979 h 1806"/>
              <a:gd name="T6" fmla="*/ 1137 w 1241"/>
              <a:gd name="T7" fmla="*/ 865 h 1806"/>
              <a:gd name="T8" fmla="*/ 1000 w 1241"/>
              <a:gd name="T9" fmla="*/ 865 h 1806"/>
              <a:gd name="T10" fmla="*/ 930 w 1241"/>
              <a:gd name="T11" fmla="*/ 789 h 1806"/>
              <a:gd name="T12" fmla="*/ 930 w 1241"/>
              <a:gd name="T13" fmla="*/ 715 h 1806"/>
              <a:gd name="T14" fmla="*/ 897 w 1241"/>
              <a:gd name="T15" fmla="*/ 565 h 1806"/>
              <a:gd name="T16" fmla="*/ 827 w 1241"/>
              <a:gd name="T17" fmla="*/ 489 h 1806"/>
              <a:gd name="T18" fmla="*/ 759 w 1241"/>
              <a:gd name="T19" fmla="*/ 451 h 1806"/>
              <a:gd name="T20" fmla="*/ 620 w 1241"/>
              <a:gd name="T21" fmla="*/ 415 h 1806"/>
              <a:gd name="T22" fmla="*/ 586 w 1241"/>
              <a:gd name="T23" fmla="*/ 375 h 1806"/>
              <a:gd name="T24" fmla="*/ 517 w 1241"/>
              <a:gd name="T25" fmla="*/ 375 h 1806"/>
              <a:gd name="T26" fmla="*/ 482 w 1241"/>
              <a:gd name="T27" fmla="*/ 302 h 1806"/>
              <a:gd name="T28" fmla="*/ 413 w 1241"/>
              <a:gd name="T29" fmla="*/ 226 h 1806"/>
              <a:gd name="T30" fmla="*/ 379 w 1241"/>
              <a:gd name="T31" fmla="*/ 150 h 1806"/>
              <a:gd name="T32" fmla="*/ 379 w 1241"/>
              <a:gd name="T33" fmla="*/ 38 h 1806"/>
              <a:gd name="T34" fmla="*/ 241 w 1241"/>
              <a:gd name="T35" fmla="*/ 0 h 1806"/>
              <a:gd name="T36" fmla="*/ 207 w 1241"/>
              <a:gd name="T37" fmla="*/ 38 h 1806"/>
              <a:gd name="T38" fmla="*/ 138 w 1241"/>
              <a:gd name="T39" fmla="*/ 150 h 1806"/>
              <a:gd name="T40" fmla="*/ 34 w 1241"/>
              <a:gd name="T41" fmla="*/ 150 h 1806"/>
              <a:gd name="T42" fmla="*/ 0 w 1241"/>
              <a:gd name="T43" fmla="*/ 188 h 1806"/>
              <a:gd name="T44" fmla="*/ 34 w 1241"/>
              <a:gd name="T45" fmla="*/ 226 h 1806"/>
              <a:gd name="T46" fmla="*/ 69 w 1241"/>
              <a:gd name="T47" fmla="*/ 415 h 1806"/>
              <a:gd name="T48" fmla="*/ 69 w 1241"/>
              <a:gd name="T49" fmla="*/ 526 h 1806"/>
              <a:gd name="T50" fmla="*/ 103 w 1241"/>
              <a:gd name="T51" fmla="*/ 601 h 1806"/>
              <a:gd name="T52" fmla="*/ 69 w 1241"/>
              <a:gd name="T53" fmla="*/ 676 h 1806"/>
              <a:gd name="T54" fmla="*/ 103 w 1241"/>
              <a:gd name="T55" fmla="*/ 903 h 1806"/>
              <a:gd name="T56" fmla="*/ 103 w 1241"/>
              <a:gd name="T57" fmla="*/ 1016 h 1806"/>
              <a:gd name="T58" fmla="*/ 138 w 1241"/>
              <a:gd name="T59" fmla="*/ 1091 h 1806"/>
              <a:gd name="T60" fmla="*/ 172 w 1241"/>
              <a:gd name="T61" fmla="*/ 1241 h 1806"/>
              <a:gd name="T62" fmla="*/ 241 w 1241"/>
              <a:gd name="T63" fmla="*/ 1316 h 1806"/>
              <a:gd name="T64" fmla="*/ 276 w 1241"/>
              <a:gd name="T65" fmla="*/ 1392 h 1806"/>
              <a:gd name="T66" fmla="*/ 241 w 1241"/>
              <a:gd name="T67" fmla="*/ 1430 h 1806"/>
              <a:gd name="T68" fmla="*/ 276 w 1241"/>
              <a:gd name="T69" fmla="*/ 1505 h 1806"/>
              <a:gd name="T70" fmla="*/ 379 w 1241"/>
              <a:gd name="T71" fmla="*/ 1731 h 1806"/>
              <a:gd name="T72" fmla="*/ 448 w 1241"/>
              <a:gd name="T73" fmla="*/ 1805 h 1806"/>
              <a:gd name="T74" fmla="*/ 482 w 1241"/>
              <a:gd name="T75" fmla="*/ 1768 h 1806"/>
              <a:gd name="T76" fmla="*/ 517 w 1241"/>
              <a:gd name="T77" fmla="*/ 1692 h 1806"/>
              <a:gd name="T78" fmla="*/ 586 w 1241"/>
              <a:gd name="T79" fmla="*/ 1692 h 1806"/>
              <a:gd name="T80" fmla="*/ 689 w 1241"/>
              <a:gd name="T81" fmla="*/ 1731 h 1806"/>
              <a:gd name="T82" fmla="*/ 723 w 1241"/>
              <a:gd name="T83" fmla="*/ 1768 h 1806"/>
              <a:gd name="T84" fmla="*/ 793 w 1241"/>
              <a:gd name="T85" fmla="*/ 1692 h 1806"/>
              <a:gd name="T86" fmla="*/ 862 w 1241"/>
              <a:gd name="T87" fmla="*/ 1655 h 1806"/>
              <a:gd name="T88" fmla="*/ 862 w 1241"/>
              <a:gd name="T89" fmla="*/ 1542 h 1806"/>
              <a:gd name="T90" fmla="*/ 862 w 1241"/>
              <a:gd name="T91" fmla="*/ 1392 h 1806"/>
              <a:gd name="T92" fmla="*/ 965 w 1241"/>
              <a:gd name="T93" fmla="*/ 1354 h 1806"/>
              <a:gd name="T94" fmla="*/ 1137 w 1241"/>
              <a:gd name="T95" fmla="*/ 1316 h 1806"/>
              <a:gd name="T96" fmla="*/ 1172 w 1241"/>
              <a:gd name="T97" fmla="*/ 1392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1" h="1806">
                <a:moveTo>
                  <a:pt x="1240" y="1430"/>
                </a:moveTo>
                <a:lnTo>
                  <a:pt x="1240" y="1316"/>
                </a:lnTo>
                <a:lnTo>
                  <a:pt x="1240" y="1167"/>
                </a:lnTo>
                <a:lnTo>
                  <a:pt x="1240" y="1091"/>
                </a:lnTo>
                <a:lnTo>
                  <a:pt x="1207" y="1016"/>
                </a:lnTo>
                <a:lnTo>
                  <a:pt x="1172" y="979"/>
                </a:lnTo>
                <a:lnTo>
                  <a:pt x="1137" y="903"/>
                </a:lnTo>
                <a:lnTo>
                  <a:pt x="1137" y="865"/>
                </a:lnTo>
                <a:lnTo>
                  <a:pt x="1069" y="865"/>
                </a:lnTo>
                <a:lnTo>
                  <a:pt x="1000" y="865"/>
                </a:lnTo>
                <a:lnTo>
                  <a:pt x="965" y="828"/>
                </a:lnTo>
                <a:lnTo>
                  <a:pt x="930" y="789"/>
                </a:lnTo>
                <a:lnTo>
                  <a:pt x="897" y="753"/>
                </a:lnTo>
                <a:lnTo>
                  <a:pt x="930" y="715"/>
                </a:lnTo>
                <a:lnTo>
                  <a:pt x="930" y="640"/>
                </a:lnTo>
                <a:lnTo>
                  <a:pt x="897" y="565"/>
                </a:lnTo>
                <a:lnTo>
                  <a:pt x="897" y="526"/>
                </a:lnTo>
                <a:lnTo>
                  <a:pt x="827" y="489"/>
                </a:lnTo>
                <a:lnTo>
                  <a:pt x="793" y="489"/>
                </a:lnTo>
                <a:lnTo>
                  <a:pt x="759" y="451"/>
                </a:lnTo>
                <a:lnTo>
                  <a:pt x="689" y="415"/>
                </a:lnTo>
                <a:lnTo>
                  <a:pt x="620" y="415"/>
                </a:lnTo>
                <a:lnTo>
                  <a:pt x="620" y="375"/>
                </a:lnTo>
                <a:lnTo>
                  <a:pt x="586" y="375"/>
                </a:lnTo>
                <a:lnTo>
                  <a:pt x="551" y="338"/>
                </a:lnTo>
                <a:lnTo>
                  <a:pt x="517" y="375"/>
                </a:lnTo>
                <a:lnTo>
                  <a:pt x="482" y="338"/>
                </a:lnTo>
                <a:lnTo>
                  <a:pt x="482" y="302"/>
                </a:lnTo>
                <a:lnTo>
                  <a:pt x="448" y="302"/>
                </a:lnTo>
                <a:lnTo>
                  <a:pt x="413" y="226"/>
                </a:lnTo>
                <a:lnTo>
                  <a:pt x="379" y="188"/>
                </a:lnTo>
                <a:lnTo>
                  <a:pt x="379" y="150"/>
                </a:lnTo>
                <a:lnTo>
                  <a:pt x="379" y="75"/>
                </a:lnTo>
                <a:lnTo>
                  <a:pt x="379" y="38"/>
                </a:lnTo>
                <a:lnTo>
                  <a:pt x="345" y="0"/>
                </a:lnTo>
                <a:lnTo>
                  <a:pt x="241" y="0"/>
                </a:lnTo>
                <a:lnTo>
                  <a:pt x="241" y="38"/>
                </a:lnTo>
                <a:lnTo>
                  <a:pt x="207" y="38"/>
                </a:lnTo>
                <a:lnTo>
                  <a:pt x="172" y="113"/>
                </a:lnTo>
                <a:lnTo>
                  <a:pt x="138" y="150"/>
                </a:lnTo>
                <a:lnTo>
                  <a:pt x="69" y="188"/>
                </a:lnTo>
                <a:lnTo>
                  <a:pt x="34" y="150"/>
                </a:lnTo>
                <a:lnTo>
                  <a:pt x="0" y="150"/>
                </a:lnTo>
                <a:lnTo>
                  <a:pt x="0" y="188"/>
                </a:lnTo>
                <a:lnTo>
                  <a:pt x="0" y="226"/>
                </a:lnTo>
                <a:lnTo>
                  <a:pt x="34" y="226"/>
                </a:lnTo>
                <a:lnTo>
                  <a:pt x="69" y="263"/>
                </a:lnTo>
                <a:lnTo>
                  <a:pt x="69" y="415"/>
                </a:lnTo>
                <a:lnTo>
                  <a:pt x="69" y="451"/>
                </a:lnTo>
                <a:lnTo>
                  <a:pt x="69" y="526"/>
                </a:lnTo>
                <a:lnTo>
                  <a:pt x="69" y="565"/>
                </a:lnTo>
                <a:lnTo>
                  <a:pt x="103" y="601"/>
                </a:lnTo>
                <a:lnTo>
                  <a:pt x="103" y="640"/>
                </a:lnTo>
                <a:lnTo>
                  <a:pt x="69" y="676"/>
                </a:lnTo>
                <a:lnTo>
                  <a:pt x="103" y="789"/>
                </a:lnTo>
                <a:lnTo>
                  <a:pt x="103" y="903"/>
                </a:lnTo>
                <a:lnTo>
                  <a:pt x="103" y="941"/>
                </a:lnTo>
                <a:lnTo>
                  <a:pt x="103" y="1016"/>
                </a:lnTo>
                <a:lnTo>
                  <a:pt x="103" y="1091"/>
                </a:lnTo>
                <a:lnTo>
                  <a:pt x="138" y="1091"/>
                </a:lnTo>
                <a:lnTo>
                  <a:pt x="138" y="1167"/>
                </a:lnTo>
                <a:lnTo>
                  <a:pt x="172" y="1241"/>
                </a:lnTo>
                <a:lnTo>
                  <a:pt x="207" y="1280"/>
                </a:lnTo>
                <a:lnTo>
                  <a:pt x="241" y="1316"/>
                </a:lnTo>
                <a:lnTo>
                  <a:pt x="241" y="1354"/>
                </a:lnTo>
                <a:lnTo>
                  <a:pt x="276" y="1392"/>
                </a:lnTo>
                <a:lnTo>
                  <a:pt x="241" y="1392"/>
                </a:lnTo>
                <a:lnTo>
                  <a:pt x="241" y="1430"/>
                </a:lnTo>
                <a:lnTo>
                  <a:pt x="241" y="1467"/>
                </a:lnTo>
                <a:lnTo>
                  <a:pt x="276" y="1505"/>
                </a:lnTo>
                <a:lnTo>
                  <a:pt x="345" y="1655"/>
                </a:lnTo>
                <a:lnTo>
                  <a:pt x="379" y="1731"/>
                </a:lnTo>
                <a:lnTo>
                  <a:pt x="413" y="1805"/>
                </a:lnTo>
                <a:lnTo>
                  <a:pt x="448" y="1805"/>
                </a:lnTo>
                <a:lnTo>
                  <a:pt x="482" y="1805"/>
                </a:lnTo>
                <a:lnTo>
                  <a:pt x="482" y="1768"/>
                </a:lnTo>
                <a:lnTo>
                  <a:pt x="517" y="1731"/>
                </a:lnTo>
                <a:lnTo>
                  <a:pt x="517" y="1692"/>
                </a:lnTo>
                <a:lnTo>
                  <a:pt x="551" y="1655"/>
                </a:lnTo>
                <a:lnTo>
                  <a:pt x="586" y="1692"/>
                </a:lnTo>
                <a:lnTo>
                  <a:pt x="655" y="1692"/>
                </a:lnTo>
                <a:lnTo>
                  <a:pt x="689" y="1731"/>
                </a:lnTo>
                <a:lnTo>
                  <a:pt x="723" y="1731"/>
                </a:lnTo>
                <a:lnTo>
                  <a:pt x="723" y="1768"/>
                </a:lnTo>
                <a:lnTo>
                  <a:pt x="759" y="1692"/>
                </a:lnTo>
                <a:lnTo>
                  <a:pt x="793" y="1692"/>
                </a:lnTo>
                <a:lnTo>
                  <a:pt x="827" y="1692"/>
                </a:lnTo>
                <a:lnTo>
                  <a:pt x="862" y="1655"/>
                </a:lnTo>
                <a:lnTo>
                  <a:pt x="862" y="1581"/>
                </a:lnTo>
                <a:lnTo>
                  <a:pt x="862" y="1542"/>
                </a:lnTo>
                <a:lnTo>
                  <a:pt x="862" y="1505"/>
                </a:lnTo>
                <a:lnTo>
                  <a:pt x="862" y="1392"/>
                </a:lnTo>
                <a:lnTo>
                  <a:pt x="897" y="1392"/>
                </a:lnTo>
                <a:lnTo>
                  <a:pt x="965" y="1354"/>
                </a:lnTo>
                <a:lnTo>
                  <a:pt x="1033" y="1354"/>
                </a:lnTo>
                <a:lnTo>
                  <a:pt x="1137" y="1316"/>
                </a:lnTo>
                <a:lnTo>
                  <a:pt x="1137" y="1354"/>
                </a:lnTo>
                <a:lnTo>
                  <a:pt x="1172" y="1392"/>
                </a:lnTo>
                <a:lnTo>
                  <a:pt x="1240" y="143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43" name="Freeform 27"/>
          <p:cNvSpPr>
            <a:spLocks noChangeArrowheads="1"/>
          </p:cNvSpPr>
          <p:nvPr/>
        </p:nvSpPr>
        <p:spPr bwMode="auto">
          <a:xfrm>
            <a:off x="2501383" y="3174094"/>
            <a:ext cx="529976" cy="282270"/>
          </a:xfrm>
          <a:custGeom>
            <a:avLst/>
            <a:gdLst>
              <a:gd name="T0" fmla="*/ 1070 w 1621"/>
              <a:gd name="T1" fmla="*/ 715 h 866"/>
              <a:gd name="T2" fmla="*/ 1104 w 1621"/>
              <a:gd name="T3" fmla="*/ 676 h 866"/>
              <a:gd name="T4" fmla="*/ 1138 w 1621"/>
              <a:gd name="T5" fmla="*/ 601 h 866"/>
              <a:gd name="T6" fmla="*/ 1173 w 1621"/>
              <a:gd name="T7" fmla="*/ 564 h 866"/>
              <a:gd name="T8" fmla="*/ 1138 w 1621"/>
              <a:gd name="T9" fmla="*/ 527 h 866"/>
              <a:gd name="T10" fmla="*/ 1104 w 1621"/>
              <a:gd name="T11" fmla="*/ 527 h 866"/>
              <a:gd name="T12" fmla="*/ 1070 w 1621"/>
              <a:gd name="T13" fmla="*/ 527 h 866"/>
              <a:gd name="T14" fmla="*/ 1070 w 1621"/>
              <a:gd name="T15" fmla="*/ 489 h 866"/>
              <a:gd name="T16" fmla="*/ 1070 w 1621"/>
              <a:gd name="T17" fmla="*/ 451 h 866"/>
              <a:gd name="T18" fmla="*/ 1070 w 1621"/>
              <a:gd name="T19" fmla="*/ 339 h 866"/>
              <a:gd name="T20" fmla="*/ 1070 w 1621"/>
              <a:gd name="T21" fmla="*/ 263 h 866"/>
              <a:gd name="T22" fmla="*/ 1104 w 1621"/>
              <a:gd name="T23" fmla="*/ 226 h 866"/>
              <a:gd name="T24" fmla="*/ 1070 w 1621"/>
              <a:gd name="T25" fmla="*/ 189 h 866"/>
              <a:gd name="T26" fmla="*/ 1104 w 1621"/>
              <a:gd name="T27" fmla="*/ 149 h 866"/>
              <a:gd name="T28" fmla="*/ 1138 w 1621"/>
              <a:gd name="T29" fmla="*/ 75 h 866"/>
              <a:gd name="T30" fmla="*/ 1104 w 1621"/>
              <a:gd name="T31" fmla="*/ 37 h 866"/>
              <a:gd name="T32" fmla="*/ 1138 w 1621"/>
              <a:gd name="T33" fmla="*/ 37 h 866"/>
              <a:gd name="T34" fmla="*/ 1138 w 1621"/>
              <a:gd name="T35" fmla="*/ 0 h 866"/>
              <a:gd name="T36" fmla="*/ 1207 w 1621"/>
              <a:gd name="T37" fmla="*/ 0 h 866"/>
              <a:gd name="T38" fmla="*/ 1241 w 1621"/>
              <a:gd name="T39" fmla="*/ 0 h 866"/>
              <a:gd name="T40" fmla="*/ 1277 w 1621"/>
              <a:gd name="T41" fmla="*/ 0 h 866"/>
              <a:gd name="T42" fmla="*/ 1310 w 1621"/>
              <a:gd name="T43" fmla="*/ 0 h 866"/>
              <a:gd name="T44" fmla="*/ 1310 w 1621"/>
              <a:gd name="T45" fmla="*/ 37 h 866"/>
              <a:gd name="T46" fmla="*/ 1346 w 1621"/>
              <a:gd name="T47" fmla="*/ 37 h 866"/>
              <a:gd name="T48" fmla="*/ 1380 w 1621"/>
              <a:gd name="T49" fmla="*/ 37 h 866"/>
              <a:gd name="T50" fmla="*/ 1380 w 1621"/>
              <a:gd name="T51" fmla="*/ 75 h 866"/>
              <a:gd name="T52" fmla="*/ 1414 w 1621"/>
              <a:gd name="T53" fmla="*/ 113 h 866"/>
              <a:gd name="T54" fmla="*/ 1517 w 1621"/>
              <a:gd name="T55" fmla="*/ 113 h 866"/>
              <a:gd name="T56" fmla="*/ 1551 w 1621"/>
              <a:gd name="T57" fmla="*/ 113 h 866"/>
              <a:gd name="T58" fmla="*/ 1620 w 1621"/>
              <a:gd name="T59" fmla="*/ 189 h 866"/>
              <a:gd name="T60" fmla="*/ 1620 w 1621"/>
              <a:gd name="T61" fmla="*/ 339 h 866"/>
              <a:gd name="T62" fmla="*/ 1587 w 1621"/>
              <a:gd name="T63" fmla="*/ 376 h 866"/>
              <a:gd name="T64" fmla="*/ 1551 w 1621"/>
              <a:gd name="T65" fmla="*/ 413 h 866"/>
              <a:gd name="T66" fmla="*/ 1551 w 1621"/>
              <a:gd name="T67" fmla="*/ 451 h 866"/>
              <a:gd name="T68" fmla="*/ 1517 w 1621"/>
              <a:gd name="T69" fmla="*/ 489 h 866"/>
              <a:gd name="T70" fmla="*/ 1517 w 1621"/>
              <a:gd name="T71" fmla="*/ 527 h 866"/>
              <a:gd name="T72" fmla="*/ 1483 w 1621"/>
              <a:gd name="T73" fmla="*/ 564 h 866"/>
              <a:gd name="T74" fmla="*/ 1449 w 1621"/>
              <a:gd name="T75" fmla="*/ 564 h 866"/>
              <a:gd name="T76" fmla="*/ 1414 w 1621"/>
              <a:gd name="T77" fmla="*/ 601 h 866"/>
              <a:gd name="T78" fmla="*/ 1380 w 1621"/>
              <a:gd name="T79" fmla="*/ 601 h 866"/>
              <a:gd name="T80" fmla="*/ 1346 w 1621"/>
              <a:gd name="T81" fmla="*/ 676 h 866"/>
              <a:gd name="T82" fmla="*/ 1310 w 1621"/>
              <a:gd name="T83" fmla="*/ 790 h 866"/>
              <a:gd name="T84" fmla="*/ 1277 w 1621"/>
              <a:gd name="T85" fmla="*/ 828 h 866"/>
              <a:gd name="T86" fmla="*/ 1241 w 1621"/>
              <a:gd name="T87" fmla="*/ 865 h 866"/>
              <a:gd name="T88" fmla="*/ 1207 w 1621"/>
              <a:gd name="T89" fmla="*/ 865 h 866"/>
              <a:gd name="T90" fmla="*/ 1173 w 1621"/>
              <a:gd name="T91" fmla="*/ 828 h 866"/>
              <a:gd name="T92" fmla="*/ 1104 w 1621"/>
              <a:gd name="T93" fmla="*/ 790 h 866"/>
              <a:gd name="T94" fmla="*/ 1138 w 1621"/>
              <a:gd name="T95" fmla="*/ 715 h 866"/>
              <a:gd name="T96" fmla="*/ 1104 w 1621"/>
              <a:gd name="T97" fmla="*/ 715 h 866"/>
              <a:gd name="T98" fmla="*/ 1070 w 1621"/>
              <a:gd name="T99" fmla="*/ 715 h 866"/>
              <a:gd name="T100" fmla="*/ 0 w 1621"/>
              <a:gd name="T101" fmla="*/ 149 h 866"/>
              <a:gd name="T102" fmla="*/ 0 w 1621"/>
              <a:gd name="T103" fmla="*/ 189 h 866"/>
              <a:gd name="T104" fmla="*/ 35 w 1621"/>
              <a:gd name="T105" fmla="*/ 226 h 866"/>
              <a:gd name="T106" fmla="*/ 35 w 1621"/>
              <a:gd name="T107" fmla="*/ 263 h 866"/>
              <a:gd name="T108" fmla="*/ 0 w 1621"/>
              <a:gd name="T109" fmla="*/ 301 h 866"/>
              <a:gd name="T110" fmla="*/ 0 w 1621"/>
              <a:gd name="T111" fmla="*/ 339 h 866"/>
              <a:gd name="T112" fmla="*/ 35 w 1621"/>
              <a:gd name="T113" fmla="*/ 301 h 866"/>
              <a:gd name="T114" fmla="*/ 70 w 1621"/>
              <a:gd name="T115" fmla="*/ 263 h 866"/>
              <a:gd name="T116" fmla="*/ 70 w 1621"/>
              <a:gd name="T117" fmla="*/ 226 h 866"/>
              <a:gd name="T118" fmla="*/ 35 w 1621"/>
              <a:gd name="T119" fmla="*/ 189 h 866"/>
              <a:gd name="T120" fmla="*/ 35 w 1621"/>
              <a:gd name="T121" fmla="*/ 149 h 866"/>
              <a:gd name="T122" fmla="*/ 0 w 1621"/>
              <a:gd name="T123" fmla="*/ 149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1" h="866">
                <a:moveTo>
                  <a:pt x="1070" y="715"/>
                </a:moveTo>
                <a:lnTo>
                  <a:pt x="1104" y="676"/>
                </a:lnTo>
                <a:lnTo>
                  <a:pt x="1138" y="601"/>
                </a:lnTo>
                <a:lnTo>
                  <a:pt x="1173" y="564"/>
                </a:lnTo>
                <a:lnTo>
                  <a:pt x="1138" y="527"/>
                </a:lnTo>
                <a:lnTo>
                  <a:pt x="1104" y="527"/>
                </a:lnTo>
                <a:lnTo>
                  <a:pt x="1070" y="527"/>
                </a:lnTo>
                <a:lnTo>
                  <a:pt x="1070" y="489"/>
                </a:lnTo>
                <a:lnTo>
                  <a:pt x="1070" y="451"/>
                </a:lnTo>
                <a:lnTo>
                  <a:pt x="1070" y="339"/>
                </a:lnTo>
                <a:lnTo>
                  <a:pt x="1070" y="263"/>
                </a:lnTo>
                <a:lnTo>
                  <a:pt x="1104" y="226"/>
                </a:lnTo>
                <a:lnTo>
                  <a:pt x="1070" y="189"/>
                </a:lnTo>
                <a:lnTo>
                  <a:pt x="1104" y="149"/>
                </a:lnTo>
                <a:lnTo>
                  <a:pt x="1138" y="75"/>
                </a:lnTo>
                <a:lnTo>
                  <a:pt x="1104" y="37"/>
                </a:lnTo>
                <a:lnTo>
                  <a:pt x="1138" y="37"/>
                </a:lnTo>
                <a:lnTo>
                  <a:pt x="1138" y="0"/>
                </a:lnTo>
                <a:lnTo>
                  <a:pt x="1207" y="0"/>
                </a:lnTo>
                <a:lnTo>
                  <a:pt x="1241" y="0"/>
                </a:lnTo>
                <a:lnTo>
                  <a:pt x="1277" y="0"/>
                </a:lnTo>
                <a:lnTo>
                  <a:pt x="1310" y="0"/>
                </a:lnTo>
                <a:lnTo>
                  <a:pt x="1310" y="37"/>
                </a:lnTo>
                <a:lnTo>
                  <a:pt x="1346" y="37"/>
                </a:lnTo>
                <a:lnTo>
                  <a:pt x="1380" y="37"/>
                </a:lnTo>
                <a:lnTo>
                  <a:pt x="1380" y="75"/>
                </a:lnTo>
                <a:lnTo>
                  <a:pt x="1414" y="113"/>
                </a:lnTo>
                <a:lnTo>
                  <a:pt x="1517" y="113"/>
                </a:lnTo>
                <a:lnTo>
                  <a:pt x="1551" y="113"/>
                </a:lnTo>
                <a:lnTo>
                  <a:pt x="1620" y="189"/>
                </a:lnTo>
                <a:lnTo>
                  <a:pt x="1620" y="339"/>
                </a:lnTo>
                <a:lnTo>
                  <a:pt x="1587" y="376"/>
                </a:lnTo>
                <a:lnTo>
                  <a:pt x="1551" y="413"/>
                </a:lnTo>
                <a:lnTo>
                  <a:pt x="1551" y="451"/>
                </a:lnTo>
                <a:lnTo>
                  <a:pt x="1517" y="489"/>
                </a:lnTo>
                <a:lnTo>
                  <a:pt x="1517" y="527"/>
                </a:lnTo>
                <a:lnTo>
                  <a:pt x="1483" y="564"/>
                </a:lnTo>
                <a:lnTo>
                  <a:pt x="1449" y="564"/>
                </a:lnTo>
                <a:lnTo>
                  <a:pt x="1414" y="601"/>
                </a:lnTo>
                <a:lnTo>
                  <a:pt x="1380" y="601"/>
                </a:lnTo>
                <a:lnTo>
                  <a:pt x="1346" y="676"/>
                </a:lnTo>
                <a:lnTo>
                  <a:pt x="1310" y="790"/>
                </a:lnTo>
                <a:lnTo>
                  <a:pt x="1277" y="828"/>
                </a:lnTo>
                <a:lnTo>
                  <a:pt x="1241" y="865"/>
                </a:lnTo>
                <a:lnTo>
                  <a:pt x="1207" y="865"/>
                </a:lnTo>
                <a:lnTo>
                  <a:pt x="1173" y="828"/>
                </a:lnTo>
                <a:lnTo>
                  <a:pt x="1104" y="790"/>
                </a:lnTo>
                <a:lnTo>
                  <a:pt x="1138" y="715"/>
                </a:lnTo>
                <a:lnTo>
                  <a:pt x="1104" y="715"/>
                </a:lnTo>
                <a:lnTo>
                  <a:pt x="1070" y="715"/>
                </a:lnTo>
                <a:close/>
                <a:moveTo>
                  <a:pt x="0" y="149"/>
                </a:moveTo>
                <a:lnTo>
                  <a:pt x="0" y="189"/>
                </a:lnTo>
                <a:lnTo>
                  <a:pt x="35" y="226"/>
                </a:lnTo>
                <a:lnTo>
                  <a:pt x="35" y="263"/>
                </a:lnTo>
                <a:lnTo>
                  <a:pt x="0" y="301"/>
                </a:lnTo>
                <a:lnTo>
                  <a:pt x="0" y="339"/>
                </a:lnTo>
                <a:lnTo>
                  <a:pt x="35" y="301"/>
                </a:lnTo>
                <a:lnTo>
                  <a:pt x="70" y="263"/>
                </a:lnTo>
                <a:lnTo>
                  <a:pt x="70" y="226"/>
                </a:lnTo>
                <a:lnTo>
                  <a:pt x="35" y="189"/>
                </a:lnTo>
                <a:lnTo>
                  <a:pt x="35" y="149"/>
                </a:lnTo>
                <a:lnTo>
                  <a:pt x="0" y="149"/>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44" name="Freeform 28"/>
          <p:cNvSpPr>
            <a:spLocks noChangeArrowheads="1"/>
          </p:cNvSpPr>
          <p:nvPr/>
        </p:nvSpPr>
        <p:spPr bwMode="auto">
          <a:xfrm>
            <a:off x="2849901" y="3174094"/>
            <a:ext cx="180018" cy="282270"/>
          </a:xfrm>
          <a:custGeom>
            <a:avLst/>
            <a:gdLst>
              <a:gd name="T0" fmla="*/ 0 w 552"/>
              <a:gd name="T1" fmla="*/ 715 h 866"/>
              <a:gd name="T2" fmla="*/ 34 w 552"/>
              <a:gd name="T3" fmla="*/ 676 h 866"/>
              <a:gd name="T4" fmla="*/ 70 w 552"/>
              <a:gd name="T5" fmla="*/ 601 h 866"/>
              <a:gd name="T6" fmla="*/ 103 w 552"/>
              <a:gd name="T7" fmla="*/ 564 h 866"/>
              <a:gd name="T8" fmla="*/ 70 w 552"/>
              <a:gd name="T9" fmla="*/ 527 h 866"/>
              <a:gd name="T10" fmla="*/ 34 w 552"/>
              <a:gd name="T11" fmla="*/ 527 h 866"/>
              <a:gd name="T12" fmla="*/ 0 w 552"/>
              <a:gd name="T13" fmla="*/ 527 h 866"/>
              <a:gd name="T14" fmla="*/ 0 w 552"/>
              <a:gd name="T15" fmla="*/ 489 h 866"/>
              <a:gd name="T16" fmla="*/ 0 w 552"/>
              <a:gd name="T17" fmla="*/ 451 h 866"/>
              <a:gd name="T18" fmla="*/ 0 w 552"/>
              <a:gd name="T19" fmla="*/ 339 h 866"/>
              <a:gd name="T20" fmla="*/ 0 w 552"/>
              <a:gd name="T21" fmla="*/ 263 h 866"/>
              <a:gd name="T22" fmla="*/ 34 w 552"/>
              <a:gd name="T23" fmla="*/ 226 h 866"/>
              <a:gd name="T24" fmla="*/ 0 w 552"/>
              <a:gd name="T25" fmla="*/ 189 h 866"/>
              <a:gd name="T26" fmla="*/ 34 w 552"/>
              <a:gd name="T27" fmla="*/ 149 h 866"/>
              <a:gd name="T28" fmla="*/ 70 w 552"/>
              <a:gd name="T29" fmla="*/ 75 h 866"/>
              <a:gd name="T30" fmla="*/ 34 w 552"/>
              <a:gd name="T31" fmla="*/ 37 h 866"/>
              <a:gd name="T32" fmla="*/ 70 w 552"/>
              <a:gd name="T33" fmla="*/ 37 h 866"/>
              <a:gd name="T34" fmla="*/ 70 w 552"/>
              <a:gd name="T35" fmla="*/ 0 h 866"/>
              <a:gd name="T36" fmla="*/ 138 w 552"/>
              <a:gd name="T37" fmla="*/ 0 h 866"/>
              <a:gd name="T38" fmla="*/ 173 w 552"/>
              <a:gd name="T39" fmla="*/ 0 h 866"/>
              <a:gd name="T40" fmla="*/ 207 w 552"/>
              <a:gd name="T41" fmla="*/ 0 h 866"/>
              <a:gd name="T42" fmla="*/ 241 w 552"/>
              <a:gd name="T43" fmla="*/ 0 h 866"/>
              <a:gd name="T44" fmla="*/ 241 w 552"/>
              <a:gd name="T45" fmla="*/ 37 h 866"/>
              <a:gd name="T46" fmla="*/ 277 w 552"/>
              <a:gd name="T47" fmla="*/ 37 h 866"/>
              <a:gd name="T48" fmla="*/ 310 w 552"/>
              <a:gd name="T49" fmla="*/ 37 h 866"/>
              <a:gd name="T50" fmla="*/ 310 w 552"/>
              <a:gd name="T51" fmla="*/ 75 h 866"/>
              <a:gd name="T52" fmla="*/ 345 w 552"/>
              <a:gd name="T53" fmla="*/ 113 h 866"/>
              <a:gd name="T54" fmla="*/ 448 w 552"/>
              <a:gd name="T55" fmla="*/ 113 h 866"/>
              <a:gd name="T56" fmla="*/ 482 w 552"/>
              <a:gd name="T57" fmla="*/ 113 h 866"/>
              <a:gd name="T58" fmla="*/ 551 w 552"/>
              <a:gd name="T59" fmla="*/ 189 h 866"/>
              <a:gd name="T60" fmla="*/ 551 w 552"/>
              <a:gd name="T61" fmla="*/ 339 h 866"/>
              <a:gd name="T62" fmla="*/ 518 w 552"/>
              <a:gd name="T63" fmla="*/ 376 h 866"/>
              <a:gd name="T64" fmla="*/ 482 w 552"/>
              <a:gd name="T65" fmla="*/ 413 h 866"/>
              <a:gd name="T66" fmla="*/ 482 w 552"/>
              <a:gd name="T67" fmla="*/ 451 h 866"/>
              <a:gd name="T68" fmla="*/ 448 w 552"/>
              <a:gd name="T69" fmla="*/ 489 h 866"/>
              <a:gd name="T70" fmla="*/ 448 w 552"/>
              <a:gd name="T71" fmla="*/ 527 h 866"/>
              <a:gd name="T72" fmla="*/ 414 w 552"/>
              <a:gd name="T73" fmla="*/ 564 h 866"/>
              <a:gd name="T74" fmla="*/ 380 w 552"/>
              <a:gd name="T75" fmla="*/ 564 h 866"/>
              <a:gd name="T76" fmla="*/ 345 w 552"/>
              <a:gd name="T77" fmla="*/ 601 h 866"/>
              <a:gd name="T78" fmla="*/ 310 w 552"/>
              <a:gd name="T79" fmla="*/ 601 h 866"/>
              <a:gd name="T80" fmla="*/ 277 w 552"/>
              <a:gd name="T81" fmla="*/ 676 h 866"/>
              <a:gd name="T82" fmla="*/ 241 w 552"/>
              <a:gd name="T83" fmla="*/ 790 h 866"/>
              <a:gd name="T84" fmla="*/ 207 w 552"/>
              <a:gd name="T85" fmla="*/ 828 h 866"/>
              <a:gd name="T86" fmla="*/ 173 w 552"/>
              <a:gd name="T87" fmla="*/ 865 h 866"/>
              <a:gd name="T88" fmla="*/ 138 w 552"/>
              <a:gd name="T89" fmla="*/ 865 h 866"/>
              <a:gd name="T90" fmla="*/ 103 w 552"/>
              <a:gd name="T91" fmla="*/ 828 h 866"/>
              <a:gd name="T92" fmla="*/ 34 w 552"/>
              <a:gd name="T93" fmla="*/ 790 h 866"/>
              <a:gd name="T94" fmla="*/ 70 w 552"/>
              <a:gd name="T95" fmla="*/ 715 h 866"/>
              <a:gd name="T96" fmla="*/ 34 w 552"/>
              <a:gd name="T97" fmla="*/ 715 h 866"/>
              <a:gd name="T98" fmla="*/ 0 w 552"/>
              <a:gd name="T99" fmla="*/ 71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2" h="866">
                <a:moveTo>
                  <a:pt x="0" y="715"/>
                </a:moveTo>
                <a:lnTo>
                  <a:pt x="34" y="676"/>
                </a:lnTo>
                <a:lnTo>
                  <a:pt x="70" y="601"/>
                </a:lnTo>
                <a:lnTo>
                  <a:pt x="103" y="564"/>
                </a:lnTo>
                <a:lnTo>
                  <a:pt x="70" y="527"/>
                </a:lnTo>
                <a:lnTo>
                  <a:pt x="34" y="527"/>
                </a:lnTo>
                <a:lnTo>
                  <a:pt x="0" y="527"/>
                </a:lnTo>
                <a:lnTo>
                  <a:pt x="0" y="489"/>
                </a:lnTo>
                <a:lnTo>
                  <a:pt x="0" y="451"/>
                </a:lnTo>
                <a:lnTo>
                  <a:pt x="0" y="339"/>
                </a:lnTo>
                <a:lnTo>
                  <a:pt x="0" y="263"/>
                </a:lnTo>
                <a:lnTo>
                  <a:pt x="34" y="226"/>
                </a:lnTo>
                <a:lnTo>
                  <a:pt x="0" y="189"/>
                </a:lnTo>
                <a:lnTo>
                  <a:pt x="34" y="149"/>
                </a:lnTo>
                <a:lnTo>
                  <a:pt x="70" y="75"/>
                </a:lnTo>
                <a:lnTo>
                  <a:pt x="34" y="37"/>
                </a:lnTo>
                <a:lnTo>
                  <a:pt x="70" y="37"/>
                </a:lnTo>
                <a:lnTo>
                  <a:pt x="70" y="0"/>
                </a:lnTo>
                <a:lnTo>
                  <a:pt x="138" y="0"/>
                </a:lnTo>
                <a:lnTo>
                  <a:pt x="173" y="0"/>
                </a:lnTo>
                <a:lnTo>
                  <a:pt x="207" y="0"/>
                </a:lnTo>
                <a:lnTo>
                  <a:pt x="241" y="0"/>
                </a:lnTo>
                <a:lnTo>
                  <a:pt x="241" y="37"/>
                </a:lnTo>
                <a:lnTo>
                  <a:pt x="277" y="37"/>
                </a:lnTo>
                <a:lnTo>
                  <a:pt x="310" y="37"/>
                </a:lnTo>
                <a:lnTo>
                  <a:pt x="310" y="75"/>
                </a:lnTo>
                <a:lnTo>
                  <a:pt x="345" y="113"/>
                </a:lnTo>
                <a:lnTo>
                  <a:pt x="448" y="113"/>
                </a:lnTo>
                <a:lnTo>
                  <a:pt x="482" y="113"/>
                </a:lnTo>
                <a:lnTo>
                  <a:pt x="551" y="189"/>
                </a:lnTo>
                <a:lnTo>
                  <a:pt x="551" y="339"/>
                </a:lnTo>
                <a:lnTo>
                  <a:pt x="518" y="376"/>
                </a:lnTo>
                <a:lnTo>
                  <a:pt x="482" y="413"/>
                </a:lnTo>
                <a:lnTo>
                  <a:pt x="482" y="451"/>
                </a:lnTo>
                <a:lnTo>
                  <a:pt x="448" y="489"/>
                </a:lnTo>
                <a:lnTo>
                  <a:pt x="448" y="527"/>
                </a:lnTo>
                <a:lnTo>
                  <a:pt x="414" y="564"/>
                </a:lnTo>
                <a:lnTo>
                  <a:pt x="380" y="564"/>
                </a:lnTo>
                <a:lnTo>
                  <a:pt x="345" y="601"/>
                </a:lnTo>
                <a:lnTo>
                  <a:pt x="310" y="601"/>
                </a:lnTo>
                <a:lnTo>
                  <a:pt x="277" y="676"/>
                </a:lnTo>
                <a:lnTo>
                  <a:pt x="241" y="790"/>
                </a:lnTo>
                <a:lnTo>
                  <a:pt x="207" y="828"/>
                </a:lnTo>
                <a:lnTo>
                  <a:pt x="173" y="865"/>
                </a:lnTo>
                <a:lnTo>
                  <a:pt x="138" y="865"/>
                </a:lnTo>
                <a:lnTo>
                  <a:pt x="103" y="828"/>
                </a:lnTo>
                <a:lnTo>
                  <a:pt x="34" y="790"/>
                </a:lnTo>
                <a:lnTo>
                  <a:pt x="70" y="715"/>
                </a:lnTo>
                <a:lnTo>
                  <a:pt x="34" y="715"/>
                </a:lnTo>
                <a:lnTo>
                  <a:pt x="0" y="7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45" name="Freeform 29"/>
          <p:cNvSpPr>
            <a:spLocks noChangeArrowheads="1"/>
          </p:cNvSpPr>
          <p:nvPr/>
        </p:nvSpPr>
        <p:spPr bwMode="auto">
          <a:xfrm>
            <a:off x="2501384" y="3223059"/>
            <a:ext cx="23042" cy="61927"/>
          </a:xfrm>
          <a:custGeom>
            <a:avLst/>
            <a:gdLst>
              <a:gd name="T0" fmla="*/ 0 w 71"/>
              <a:gd name="T1" fmla="*/ 0 h 191"/>
              <a:gd name="T2" fmla="*/ 0 w 71"/>
              <a:gd name="T3" fmla="*/ 39 h 191"/>
              <a:gd name="T4" fmla="*/ 35 w 71"/>
              <a:gd name="T5" fmla="*/ 76 h 191"/>
              <a:gd name="T6" fmla="*/ 35 w 71"/>
              <a:gd name="T7" fmla="*/ 114 h 191"/>
              <a:gd name="T8" fmla="*/ 0 w 71"/>
              <a:gd name="T9" fmla="*/ 150 h 191"/>
              <a:gd name="T10" fmla="*/ 0 w 71"/>
              <a:gd name="T11" fmla="*/ 190 h 191"/>
              <a:gd name="T12" fmla="*/ 35 w 71"/>
              <a:gd name="T13" fmla="*/ 150 h 191"/>
              <a:gd name="T14" fmla="*/ 70 w 71"/>
              <a:gd name="T15" fmla="*/ 114 h 191"/>
              <a:gd name="T16" fmla="*/ 70 w 71"/>
              <a:gd name="T17" fmla="*/ 76 h 191"/>
              <a:gd name="T18" fmla="*/ 35 w 71"/>
              <a:gd name="T19" fmla="*/ 39 h 191"/>
              <a:gd name="T20" fmla="*/ 35 w 71"/>
              <a:gd name="T21" fmla="*/ 0 h 191"/>
              <a:gd name="T22" fmla="*/ 0 w 71"/>
              <a:gd name="T23"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191">
                <a:moveTo>
                  <a:pt x="0" y="0"/>
                </a:moveTo>
                <a:lnTo>
                  <a:pt x="0" y="39"/>
                </a:lnTo>
                <a:lnTo>
                  <a:pt x="35" y="76"/>
                </a:lnTo>
                <a:lnTo>
                  <a:pt x="35" y="114"/>
                </a:lnTo>
                <a:lnTo>
                  <a:pt x="0" y="150"/>
                </a:lnTo>
                <a:lnTo>
                  <a:pt x="0" y="190"/>
                </a:lnTo>
                <a:lnTo>
                  <a:pt x="35" y="150"/>
                </a:lnTo>
                <a:lnTo>
                  <a:pt x="70" y="114"/>
                </a:lnTo>
                <a:lnTo>
                  <a:pt x="70" y="76"/>
                </a:lnTo>
                <a:lnTo>
                  <a:pt x="35" y="39"/>
                </a:lnTo>
                <a:lnTo>
                  <a:pt x="35"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46" name="Freeform 30"/>
          <p:cNvSpPr>
            <a:spLocks noChangeArrowheads="1"/>
          </p:cNvSpPr>
          <p:nvPr/>
        </p:nvSpPr>
        <p:spPr bwMode="auto">
          <a:xfrm>
            <a:off x="2839819" y="3234580"/>
            <a:ext cx="427725" cy="848250"/>
          </a:xfrm>
          <a:custGeom>
            <a:avLst/>
            <a:gdLst>
              <a:gd name="T0" fmla="*/ 103 w 1310"/>
              <a:gd name="T1" fmla="*/ 526 h 2596"/>
              <a:gd name="T2" fmla="*/ 172 w 1310"/>
              <a:gd name="T3" fmla="*/ 676 h 2596"/>
              <a:gd name="T4" fmla="*/ 275 w 1310"/>
              <a:gd name="T5" fmla="*/ 601 h 2596"/>
              <a:gd name="T6" fmla="*/ 379 w 1310"/>
              <a:gd name="T7" fmla="*/ 413 h 2596"/>
              <a:gd name="T8" fmla="*/ 482 w 1310"/>
              <a:gd name="T9" fmla="*/ 338 h 2596"/>
              <a:gd name="T10" fmla="*/ 516 w 1310"/>
              <a:gd name="T11" fmla="*/ 224 h 2596"/>
              <a:gd name="T12" fmla="*/ 585 w 1310"/>
              <a:gd name="T13" fmla="*/ 0 h 2596"/>
              <a:gd name="T14" fmla="*/ 655 w 1310"/>
              <a:gd name="T15" fmla="*/ 75 h 2596"/>
              <a:gd name="T16" fmla="*/ 723 w 1310"/>
              <a:gd name="T17" fmla="*/ 112 h 2596"/>
              <a:gd name="T18" fmla="*/ 723 w 1310"/>
              <a:gd name="T19" fmla="*/ 224 h 2596"/>
              <a:gd name="T20" fmla="*/ 862 w 1310"/>
              <a:gd name="T21" fmla="*/ 301 h 2596"/>
              <a:gd name="T22" fmla="*/ 1000 w 1310"/>
              <a:gd name="T23" fmla="*/ 301 h 2596"/>
              <a:gd name="T24" fmla="*/ 1068 w 1310"/>
              <a:gd name="T25" fmla="*/ 375 h 2596"/>
              <a:gd name="T26" fmla="*/ 1033 w 1310"/>
              <a:gd name="T27" fmla="*/ 526 h 2596"/>
              <a:gd name="T28" fmla="*/ 1033 w 1310"/>
              <a:gd name="T29" fmla="*/ 601 h 2596"/>
              <a:gd name="T30" fmla="*/ 930 w 1310"/>
              <a:gd name="T31" fmla="*/ 676 h 2596"/>
              <a:gd name="T32" fmla="*/ 826 w 1310"/>
              <a:gd name="T33" fmla="*/ 714 h 2596"/>
              <a:gd name="T34" fmla="*/ 793 w 1310"/>
              <a:gd name="T35" fmla="*/ 864 h 2596"/>
              <a:gd name="T36" fmla="*/ 758 w 1310"/>
              <a:gd name="T37" fmla="*/ 977 h 2596"/>
              <a:gd name="T38" fmla="*/ 793 w 1310"/>
              <a:gd name="T39" fmla="*/ 1165 h 2596"/>
              <a:gd name="T40" fmla="*/ 826 w 1310"/>
              <a:gd name="T41" fmla="*/ 1279 h 2596"/>
              <a:gd name="T42" fmla="*/ 965 w 1310"/>
              <a:gd name="T43" fmla="*/ 1392 h 2596"/>
              <a:gd name="T44" fmla="*/ 1103 w 1310"/>
              <a:gd name="T45" fmla="*/ 1354 h 2596"/>
              <a:gd name="T46" fmla="*/ 1103 w 1310"/>
              <a:gd name="T47" fmla="*/ 1542 h 2596"/>
              <a:gd name="T48" fmla="*/ 1206 w 1310"/>
              <a:gd name="T49" fmla="*/ 1578 h 2596"/>
              <a:gd name="T50" fmla="*/ 1275 w 1310"/>
              <a:gd name="T51" fmla="*/ 1655 h 2596"/>
              <a:gd name="T52" fmla="*/ 1275 w 1310"/>
              <a:gd name="T53" fmla="*/ 1918 h 2596"/>
              <a:gd name="T54" fmla="*/ 1309 w 1310"/>
              <a:gd name="T55" fmla="*/ 2032 h 2596"/>
              <a:gd name="T56" fmla="*/ 1309 w 1310"/>
              <a:gd name="T57" fmla="*/ 2295 h 2596"/>
              <a:gd name="T58" fmla="*/ 1309 w 1310"/>
              <a:gd name="T59" fmla="*/ 2482 h 2596"/>
              <a:gd name="T60" fmla="*/ 1275 w 1310"/>
              <a:gd name="T61" fmla="*/ 2558 h 2596"/>
              <a:gd name="T62" fmla="*/ 1206 w 1310"/>
              <a:gd name="T63" fmla="*/ 2520 h 2596"/>
              <a:gd name="T64" fmla="*/ 1103 w 1310"/>
              <a:gd name="T65" fmla="*/ 2407 h 2596"/>
              <a:gd name="T66" fmla="*/ 930 w 1310"/>
              <a:gd name="T67" fmla="*/ 2331 h 2596"/>
              <a:gd name="T68" fmla="*/ 723 w 1310"/>
              <a:gd name="T69" fmla="*/ 2218 h 2596"/>
              <a:gd name="T70" fmla="*/ 655 w 1310"/>
              <a:gd name="T71" fmla="*/ 2106 h 2596"/>
              <a:gd name="T72" fmla="*/ 551 w 1310"/>
              <a:gd name="T73" fmla="*/ 1956 h 2596"/>
              <a:gd name="T74" fmla="*/ 551 w 1310"/>
              <a:gd name="T75" fmla="*/ 1843 h 2596"/>
              <a:gd name="T76" fmla="*/ 447 w 1310"/>
              <a:gd name="T77" fmla="*/ 1655 h 2596"/>
              <a:gd name="T78" fmla="*/ 379 w 1310"/>
              <a:gd name="T79" fmla="*/ 1542 h 2596"/>
              <a:gd name="T80" fmla="*/ 241 w 1310"/>
              <a:gd name="T81" fmla="*/ 1240 h 2596"/>
              <a:gd name="T82" fmla="*/ 172 w 1310"/>
              <a:gd name="T83" fmla="*/ 1015 h 2596"/>
              <a:gd name="T84" fmla="*/ 33 w 1310"/>
              <a:gd name="T85" fmla="*/ 864 h 2596"/>
              <a:gd name="T86" fmla="*/ 33 w 1310"/>
              <a:gd name="T87" fmla="*/ 789 h 2596"/>
              <a:gd name="T88" fmla="*/ 0 w 1310"/>
              <a:gd name="T89" fmla="*/ 676 h 2596"/>
              <a:gd name="T90" fmla="*/ 33 w 1310"/>
              <a:gd name="T91" fmla="*/ 56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0" h="2596">
                <a:moveTo>
                  <a:pt x="33" y="526"/>
                </a:moveTo>
                <a:lnTo>
                  <a:pt x="69" y="526"/>
                </a:lnTo>
                <a:lnTo>
                  <a:pt x="103" y="526"/>
                </a:lnTo>
                <a:lnTo>
                  <a:pt x="69" y="601"/>
                </a:lnTo>
                <a:lnTo>
                  <a:pt x="137" y="639"/>
                </a:lnTo>
                <a:lnTo>
                  <a:pt x="172" y="676"/>
                </a:lnTo>
                <a:lnTo>
                  <a:pt x="206" y="676"/>
                </a:lnTo>
                <a:lnTo>
                  <a:pt x="241" y="639"/>
                </a:lnTo>
                <a:lnTo>
                  <a:pt x="275" y="601"/>
                </a:lnTo>
                <a:lnTo>
                  <a:pt x="310" y="487"/>
                </a:lnTo>
                <a:lnTo>
                  <a:pt x="344" y="413"/>
                </a:lnTo>
                <a:lnTo>
                  <a:pt x="379" y="413"/>
                </a:lnTo>
                <a:lnTo>
                  <a:pt x="414" y="375"/>
                </a:lnTo>
                <a:lnTo>
                  <a:pt x="447" y="375"/>
                </a:lnTo>
                <a:lnTo>
                  <a:pt x="482" y="338"/>
                </a:lnTo>
                <a:lnTo>
                  <a:pt x="482" y="301"/>
                </a:lnTo>
                <a:lnTo>
                  <a:pt x="516" y="262"/>
                </a:lnTo>
                <a:lnTo>
                  <a:pt x="516" y="224"/>
                </a:lnTo>
                <a:lnTo>
                  <a:pt x="551" y="188"/>
                </a:lnTo>
                <a:lnTo>
                  <a:pt x="585" y="150"/>
                </a:lnTo>
                <a:lnTo>
                  <a:pt x="585" y="0"/>
                </a:lnTo>
                <a:lnTo>
                  <a:pt x="620" y="37"/>
                </a:lnTo>
                <a:lnTo>
                  <a:pt x="655" y="37"/>
                </a:lnTo>
                <a:lnTo>
                  <a:pt x="655" y="75"/>
                </a:lnTo>
                <a:lnTo>
                  <a:pt x="689" y="112"/>
                </a:lnTo>
                <a:lnTo>
                  <a:pt x="689" y="150"/>
                </a:lnTo>
                <a:lnTo>
                  <a:pt x="723" y="112"/>
                </a:lnTo>
                <a:lnTo>
                  <a:pt x="723" y="150"/>
                </a:lnTo>
                <a:lnTo>
                  <a:pt x="723" y="188"/>
                </a:lnTo>
                <a:lnTo>
                  <a:pt x="723" y="224"/>
                </a:lnTo>
                <a:lnTo>
                  <a:pt x="758" y="224"/>
                </a:lnTo>
                <a:lnTo>
                  <a:pt x="758" y="262"/>
                </a:lnTo>
                <a:lnTo>
                  <a:pt x="862" y="301"/>
                </a:lnTo>
                <a:lnTo>
                  <a:pt x="896" y="262"/>
                </a:lnTo>
                <a:lnTo>
                  <a:pt x="965" y="301"/>
                </a:lnTo>
                <a:lnTo>
                  <a:pt x="1000" y="301"/>
                </a:lnTo>
                <a:lnTo>
                  <a:pt x="1033" y="301"/>
                </a:lnTo>
                <a:lnTo>
                  <a:pt x="1033" y="338"/>
                </a:lnTo>
                <a:lnTo>
                  <a:pt x="1068" y="375"/>
                </a:lnTo>
                <a:lnTo>
                  <a:pt x="1068" y="413"/>
                </a:lnTo>
                <a:lnTo>
                  <a:pt x="1033" y="451"/>
                </a:lnTo>
                <a:lnTo>
                  <a:pt x="1033" y="526"/>
                </a:lnTo>
                <a:lnTo>
                  <a:pt x="1068" y="526"/>
                </a:lnTo>
                <a:lnTo>
                  <a:pt x="1068" y="563"/>
                </a:lnTo>
                <a:lnTo>
                  <a:pt x="1033" y="601"/>
                </a:lnTo>
                <a:lnTo>
                  <a:pt x="1000" y="563"/>
                </a:lnTo>
                <a:lnTo>
                  <a:pt x="1000" y="601"/>
                </a:lnTo>
                <a:lnTo>
                  <a:pt x="930" y="676"/>
                </a:lnTo>
                <a:lnTo>
                  <a:pt x="862" y="676"/>
                </a:lnTo>
                <a:lnTo>
                  <a:pt x="826" y="676"/>
                </a:lnTo>
                <a:lnTo>
                  <a:pt x="826" y="714"/>
                </a:lnTo>
                <a:lnTo>
                  <a:pt x="826" y="753"/>
                </a:lnTo>
                <a:lnTo>
                  <a:pt x="793" y="789"/>
                </a:lnTo>
                <a:lnTo>
                  <a:pt x="793" y="864"/>
                </a:lnTo>
                <a:lnTo>
                  <a:pt x="826" y="902"/>
                </a:lnTo>
                <a:lnTo>
                  <a:pt x="758" y="941"/>
                </a:lnTo>
                <a:lnTo>
                  <a:pt x="758" y="977"/>
                </a:lnTo>
                <a:lnTo>
                  <a:pt x="758" y="1053"/>
                </a:lnTo>
                <a:lnTo>
                  <a:pt x="758" y="1091"/>
                </a:lnTo>
                <a:lnTo>
                  <a:pt x="793" y="1165"/>
                </a:lnTo>
                <a:lnTo>
                  <a:pt x="758" y="1165"/>
                </a:lnTo>
                <a:lnTo>
                  <a:pt x="793" y="1204"/>
                </a:lnTo>
                <a:lnTo>
                  <a:pt x="826" y="1279"/>
                </a:lnTo>
                <a:lnTo>
                  <a:pt x="862" y="1279"/>
                </a:lnTo>
                <a:lnTo>
                  <a:pt x="930" y="1354"/>
                </a:lnTo>
                <a:lnTo>
                  <a:pt x="965" y="1392"/>
                </a:lnTo>
                <a:lnTo>
                  <a:pt x="1000" y="1429"/>
                </a:lnTo>
                <a:lnTo>
                  <a:pt x="1033" y="1392"/>
                </a:lnTo>
                <a:lnTo>
                  <a:pt x="1103" y="1354"/>
                </a:lnTo>
                <a:lnTo>
                  <a:pt x="1103" y="1466"/>
                </a:lnTo>
                <a:lnTo>
                  <a:pt x="1103" y="1504"/>
                </a:lnTo>
                <a:lnTo>
                  <a:pt x="1103" y="1542"/>
                </a:lnTo>
                <a:lnTo>
                  <a:pt x="1136" y="1542"/>
                </a:lnTo>
                <a:lnTo>
                  <a:pt x="1206" y="1542"/>
                </a:lnTo>
                <a:lnTo>
                  <a:pt x="1206" y="1578"/>
                </a:lnTo>
                <a:lnTo>
                  <a:pt x="1206" y="1617"/>
                </a:lnTo>
                <a:lnTo>
                  <a:pt x="1240" y="1617"/>
                </a:lnTo>
                <a:lnTo>
                  <a:pt x="1275" y="1655"/>
                </a:lnTo>
                <a:lnTo>
                  <a:pt x="1275" y="1805"/>
                </a:lnTo>
                <a:lnTo>
                  <a:pt x="1275" y="1843"/>
                </a:lnTo>
                <a:lnTo>
                  <a:pt x="1275" y="1918"/>
                </a:lnTo>
                <a:lnTo>
                  <a:pt x="1275" y="1956"/>
                </a:lnTo>
                <a:lnTo>
                  <a:pt x="1309" y="1993"/>
                </a:lnTo>
                <a:lnTo>
                  <a:pt x="1309" y="2032"/>
                </a:lnTo>
                <a:lnTo>
                  <a:pt x="1275" y="2068"/>
                </a:lnTo>
                <a:lnTo>
                  <a:pt x="1309" y="2181"/>
                </a:lnTo>
                <a:lnTo>
                  <a:pt x="1309" y="2295"/>
                </a:lnTo>
                <a:lnTo>
                  <a:pt x="1309" y="2331"/>
                </a:lnTo>
                <a:lnTo>
                  <a:pt x="1309" y="2407"/>
                </a:lnTo>
                <a:lnTo>
                  <a:pt x="1309" y="2482"/>
                </a:lnTo>
                <a:lnTo>
                  <a:pt x="1309" y="2520"/>
                </a:lnTo>
                <a:lnTo>
                  <a:pt x="1309" y="2558"/>
                </a:lnTo>
                <a:lnTo>
                  <a:pt x="1275" y="2558"/>
                </a:lnTo>
                <a:lnTo>
                  <a:pt x="1240" y="2595"/>
                </a:lnTo>
                <a:lnTo>
                  <a:pt x="1240" y="2558"/>
                </a:lnTo>
                <a:lnTo>
                  <a:pt x="1206" y="2520"/>
                </a:lnTo>
                <a:lnTo>
                  <a:pt x="1136" y="2482"/>
                </a:lnTo>
                <a:lnTo>
                  <a:pt x="1103" y="2444"/>
                </a:lnTo>
                <a:lnTo>
                  <a:pt x="1103" y="2407"/>
                </a:lnTo>
                <a:lnTo>
                  <a:pt x="1068" y="2371"/>
                </a:lnTo>
                <a:lnTo>
                  <a:pt x="1033" y="2331"/>
                </a:lnTo>
                <a:lnTo>
                  <a:pt x="930" y="2331"/>
                </a:lnTo>
                <a:lnTo>
                  <a:pt x="826" y="2257"/>
                </a:lnTo>
                <a:lnTo>
                  <a:pt x="793" y="2218"/>
                </a:lnTo>
                <a:lnTo>
                  <a:pt x="723" y="2218"/>
                </a:lnTo>
                <a:lnTo>
                  <a:pt x="723" y="2181"/>
                </a:lnTo>
                <a:lnTo>
                  <a:pt x="689" y="2144"/>
                </a:lnTo>
                <a:lnTo>
                  <a:pt x="655" y="2106"/>
                </a:lnTo>
                <a:lnTo>
                  <a:pt x="655" y="2068"/>
                </a:lnTo>
                <a:lnTo>
                  <a:pt x="585" y="1993"/>
                </a:lnTo>
                <a:lnTo>
                  <a:pt x="551" y="1956"/>
                </a:lnTo>
                <a:lnTo>
                  <a:pt x="551" y="1880"/>
                </a:lnTo>
                <a:lnTo>
                  <a:pt x="585" y="1880"/>
                </a:lnTo>
                <a:lnTo>
                  <a:pt x="551" y="1843"/>
                </a:lnTo>
                <a:lnTo>
                  <a:pt x="551" y="1805"/>
                </a:lnTo>
                <a:lnTo>
                  <a:pt x="482" y="1692"/>
                </a:lnTo>
                <a:lnTo>
                  <a:pt x="447" y="1655"/>
                </a:lnTo>
                <a:lnTo>
                  <a:pt x="447" y="1617"/>
                </a:lnTo>
                <a:lnTo>
                  <a:pt x="414" y="1617"/>
                </a:lnTo>
                <a:lnTo>
                  <a:pt x="379" y="1542"/>
                </a:lnTo>
                <a:lnTo>
                  <a:pt x="344" y="1466"/>
                </a:lnTo>
                <a:lnTo>
                  <a:pt x="310" y="1354"/>
                </a:lnTo>
                <a:lnTo>
                  <a:pt x="241" y="1240"/>
                </a:lnTo>
                <a:lnTo>
                  <a:pt x="241" y="1165"/>
                </a:lnTo>
                <a:lnTo>
                  <a:pt x="206" y="1127"/>
                </a:lnTo>
                <a:lnTo>
                  <a:pt x="172" y="1015"/>
                </a:lnTo>
                <a:lnTo>
                  <a:pt x="137" y="977"/>
                </a:lnTo>
                <a:lnTo>
                  <a:pt x="137" y="941"/>
                </a:lnTo>
                <a:lnTo>
                  <a:pt x="33" y="864"/>
                </a:lnTo>
                <a:lnTo>
                  <a:pt x="0" y="827"/>
                </a:lnTo>
                <a:lnTo>
                  <a:pt x="33" y="827"/>
                </a:lnTo>
                <a:lnTo>
                  <a:pt x="33" y="789"/>
                </a:lnTo>
                <a:lnTo>
                  <a:pt x="33" y="753"/>
                </a:lnTo>
                <a:lnTo>
                  <a:pt x="0" y="753"/>
                </a:lnTo>
                <a:lnTo>
                  <a:pt x="0" y="676"/>
                </a:lnTo>
                <a:lnTo>
                  <a:pt x="0" y="639"/>
                </a:lnTo>
                <a:lnTo>
                  <a:pt x="0" y="601"/>
                </a:lnTo>
                <a:lnTo>
                  <a:pt x="33" y="563"/>
                </a:lnTo>
                <a:lnTo>
                  <a:pt x="33" y="52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47" name="Freeform 31"/>
          <p:cNvSpPr>
            <a:spLocks noChangeArrowheads="1"/>
          </p:cNvSpPr>
          <p:nvPr/>
        </p:nvSpPr>
        <p:spPr bwMode="auto">
          <a:xfrm>
            <a:off x="2839819" y="3234580"/>
            <a:ext cx="427725" cy="848250"/>
          </a:xfrm>
          <a:custGeom>
            <a:avLst/>
            <a:gdLst>
              <a:gd name="T0" fmla="*/ 103 w 1310"/>
              <a:gd name="T1" fmla="*/ 526 h 2596"/>
              <a:gd name="T2" fmla="*/ 172 w 1310"/>
              <a:gd name="T3" fmla="*/ 676 h 2596"/>
              <a:gd name="T4" fmla="*/ 275 w 1310"/>
              <a:gd name="T5" fmla="*/ 601 h 2596"/>
              <a:gd name="T6" fmla="*/ 379 w 1310"/>
              <a:gd name="T7" fmla="*/ 413 h 2596"/>
              <a:gd name="T8" fmla="*/ 482 w 1310"/>
              <a:gd name="T9" fmla="*/ 338 h 2596"/>
              <a:gd name="T10" fmla="*/ 516 w 1310"/>
              <a:gd name="T11" fmla="*/ 224 h 2596"/>
              <a:gd name="T12" fmla="*/ 585 w 1310"/>
              <a:gd name="T13" fmla="*/ 0 h 2596"/>
              <a:gd name="T14" fmla="*/ 655 w 1310"/>
              <a:gd name="T15" fmla="*/ 75 h 2596"/>
              <a:gd name="T16" fmla="*/ 723 w 1310"/>
              <a:gd name="T17" fmla="*/ 112 h 2596"/>
              <a:gd name="T18" fmla="*/ 723 w 1310"/>
              <a:gd name="T19" fmla="*/ 224 h 2596"/>
              <a:gd name="T20" fmla="*/ 862 w 1310"/>
              <a:gd name="T21" fmla="*/ 301 h 2596"/>
              <a:gd name="T22" fmla="*/ 1000 w 1310"/>
              <a:gd name="T23" fmla="*/ 301 h 2596"/>
              <a:gd name="T24" fmla="*/ 1068 w 1310"/>
              <a:gd name="T25" fmla="*/ 375 h 2596"/>
              <a:gd name="T26" fmla="*/ 1033 w 1310"/>
              <a:gd name="T27" fmla="*/ 526 h 2596"/>
              <a:gd name="T28" fmla="*/ 1033 w 1310"/>
              <a:gd name="T29" fmla="*/ 601 h 2596"/>
              <a:gd name="T30" fmla="*/ 930 w 1310"/>
              <a:gd name="T31" fmla="*/ 676 h 2596"/>
              <a:gd name="T32" fmla="*/ 826 w 1310"/>
              <a:gd name="T33" fmla="*/ 714 h 2596"/>
              <a:gd name="T34" fmla="*/ 793 w 1310"/>
              <a:gd name="T35" fmla="*/ 864 h 2596"/>
              <a:gd name="T36" fmla="*/ 758 w 1310"/>
              <a:gd name="T37" fmla="*/ 977 h 2596"/>
              <a:gd name="T38" fmla="*/ 793 w 1310"/>
              <a:gd name="T39" fmla="*/ 1165 h 2596"/>
              <a:gd name="T40" fmla="*/ 826 w 1310"/>
              <a:gd name="T41" fmla="*/ 1279 h 2596"/>
              <a:gd name="T42" fmla="*/ 965 w 1310"/>
              <a:gd name="T43" fmla="*/ 1392 h 2596"/>
              <a:gd name="T44" fmla="*/ 1103 w 1310"/>
              <a:gd name="T45" fmla="*/ 1354 h 2596"/>
              <a:gd name="T46" fmla="*/ 1103 w 1310"/>
              <a:gd name="T47" fmla="*/ 1542 h 2596"/>
              <a:gd name="T48" fmla="*/ 1206 w 1310"/>
              <a:gd name="T49" fmla="*/ 1578 h 2596"/>
              <a:gd name="T50" fmla="*/ 1275 w 1310"/>
              <a:gd name="T51" fmla="*/ 1655 h 2596"/>
              <a:gd name="T52" fmla="*/ 1275 w 1310"/>
              <a:gd name="T53" fmla="*/ 1918 h 2596"/>
              <a:gd name="T54" fmla="*/ 1309 w 1310"/>
              <a:gd name="T55" fmla="*/ 2032 h 2596"/>
              <a:gd name="T56" fmla="*/ 1309 w 1310"/>
              <a:gd name="T57" fmla="*/ 2295 h 2596"/>
              <a:gd name="T58" fmla="*/ 1309 w 1310"/>
              <a:gd name="T59" fmla="*/ 2482 h 2596"/>
              <a:gd name="T60" fmla="*/ 1275 w 1310"/>
              <a:gd name="T61" fmla="*/ 2558 h 2596"/>
              <a:gd name="T62" fmla="*/ 1206 w 1310"/>
              <a:gd name="T63" fmla="*/ 2520 h 2596"/>
              <a:gd name="T64" fmla="*/ 1103 w 1310"/>
              <a:gd name="T65" fmla="*/ 2407 h 2596"/>
              <a:gd name="T66" fmla="*/ 930 w 1310"/>
              <a:gd name="T67" fmla="*/ 2331 h 2596"/>
              <a:gd name="T68" fmla="*/ 723 w 1310"/>
              <a:gd name="T69" fmla="*/ 2218 h 2596"/>
              <a:gd name="T70" fmla="*/ 655 w 1310"/>
              <a:gd name="T71" fmla="*/ 2106 h 2596"/>
              <a:gd name="T72" fmla="*/ 551 w 1310"/>
              <a:gd name="T73" fmla="*/ 1956 h 2596"/>
              <a:gd name="T74" fmla="*/ 551 w 1310"/>
              <a:gd name="T75" fmla="*/ 1843 h 2596"/>
              <a:gd name="T76" fmla="*/ 447 w 1310"/>
              <a:gd name="T77" fmla="*/ 1655 h 2596"/>
              <a:gd name="T78" fmla="*/ 379 w 1310"/>
              <a:gd name="T79" fmla="*/ 1542 h 2596"/>
              <a:gd name="T80" fmla="*/ 241 w 1310"/>
              <a:gd name="T81" fmla="*/ 1240 h 2596"/>
              <a:gd name="T82" fmla="*/ 172 w 1310"/>
              <a:gd name="T83" fmla="*/ 1015 h 2596"/>
              <a:gd name="T84" fmla="*/ 33 w 1310"/>
              <a:gd name="T85" fmla="*/ 864 h 2596"/>
              <a:gd name="T86" fmla="*/ 33 w 1310"/>
              <a:gd name="T87" fmla="*/ 789 h 2596"/>
              <a:gd name="T88" fmla="*/ 0 w 1310"/>
              <a:gd name="T89" fmla="*/ 676 h 2596"/>
              <a:gd name="T90" fmla="*/ 33 w 1310"/>
              <a:gd name="T91" fmla="*/ 563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10" h="2596">
                <a:moveTo>
                  <a:pt x="33" y="526"/>
                </a:moveTo>
                <a:lnTo>
                  <a:pt x="69" y="526"/>
                </a:lnTo>
                <a:lnTo>
                  <a:pt x="103" y="526"/>
                </a:lnTo>
                <a:lnTo>
                  <a:pt x="69" y="601"/>
                </a:lnTo>
                <a:lnTo>
                  <a:pt x="137" y="639"/>
                </a:lnTo>
                <a:lnTo>
                  <a:pt x="172" y="676"/>
                </a:lnTo>
                <a:lnTo>
                  <a:pt x="206" y="676"/>
                </a:lnTo>
                <a:lnTo>
                  <a:pt x="241" y="639"/>
                </a:lnTo>
                <a:lnTo>
                  <a:pt x="275" y="601"/>
                </a:lnTo>
                <a:lnTo>
                  <a:pt x="310" y="487"/>
                </a:lnTo>
                <a:lnTo>
                  <a:pt x="344" y="413"/>
                </a:lnTo>
                <a:lnTo>
                  <a:pt x="379" y="413"/>
                </a:lnTo>
                <a:lnTo>
                  <a:pt x="414" y="375"/>
                </a:lnTo>
                <a:lnTo>
                  <a:pt x="447" y="375"/>
                </a:lnTo>
                <a:lnTo>
                  <a:pt x="482" y="338"/>
                </a:lnTo>
                <a:lnTo>
                  <a:pt x="482" y="301"/>
                </a:lnTo>
                <a:lnTo>
                  <a:pt x="516" y="262"/>
                </a:lnTo>
                <a:lnTo>
                  <a:pt x="516" y="224"/>
                </a:lnTo>
                <a:lnTo>
                  <a:pt x="551" y="188"/>
                </a:lnTo>
                <a:lnTo>
                  <a:pt x="585" y="150"/>
                </a:lnTo>
                <a:lnTo>
                  <a:pt x="585" y="0"/>
                </a:lnTo>
                <a:lnTo>
                  <a:pt x="620" y="37"/>
                </a:lnTo>
                <a:lnTo>
                  <a:pt x="655" y="37"/>
                </a:lnTo>
                <a:lnTo>
                  <a:pt x="655" y="75"/>
                </a:lnTo>
                <a:lnTo>
                  <a:pt x="689" y="112"/>
                </a:lnTo>
                <a:lnTo>
                  <a:pt x="689" y="150"/>
                </a:lnTo>
                <a:lnTo>
                  <a:pt x="723" y="112"/>
                </a:lnTo>
                <a:lnTo>
                  <a:pt x="723" y="150"/>
                </a:lnTo>
                <a:lnTo>
                  <a:pt x="723" y="188"/>
                </a:lnTo>
                <a:lnTo>
                  <a:pt x="723" y="224"/>
                </a:lnTo>
                <a:lnTo>
                  <a:pt x="758" y="224"/>
                </a:lnTo>
                <a:lnTo>
                  <a:pt x="758" y="262"/>
                </a:lnTo>
                <a:lnTo>
                  <a:pt x="862" y="301"/>
                </a:lnTo>
                <a:lnTo>
                  <a:pt x="896" y="262"/>
                </a:lnTo>
                <a:lnTo>
                  <a:pt x="965" y="301"/>
                </a:lnTo>
                <a:lnTo>
                  <a:pt x="1000" y="301"/>
                </a:lnTo>
                <a:lnTo>
                  <a:pt x="1033" y="301"/>
                </a:lnTo>
                <a:lnTo>
                  <a:pt x="1033" y="338"/>
                </a:lnTo>
                <a:lnTo>
                  <a:pt x="1068" y="375"/>
                </a:lnTo>
                <a:lnTo>
                  <a:pt x="1068" y="413"/>
                </a:lnTo>
                <a:lnTo>
                  <a:pt x="1033" y="451"/>
                </a:lnTo>
                <a:lnTo>
                  <a:pt x="1033" y="526"/>
                </a:lnTo>
                <a:lnTo>
                  <a:pt x="1068" y="526"/>
                </a:lnTo>
                <a:lnTo>
                  <a:pt x="1068" y="563"/>
                </a:lnTo>
                <a:lnTo>
                  <a:pt x="1033" y="601"/>
                </a:lnTo>
                <a:lnTo>
                  <a:pt x="1000" y="563"/>
                </a:lnTo>
                <a:lnTo>
                  <a:pt x="1000" y="601"/>
                </a:lnTo>
                <a:lnTo>
                  <a:pt x="930" y="676"/>
                </a:lnTo>
                <a:lnTo>
                  <a:pt x="862" y="676"/>
                </a:lnTo>
                <a:lnTo>
                  <a:pt x="826" y="676"/>
                </a:lnTo>
                <a:lnTo>
                  <a:pt x="826" y="714"/>
                </a:lnTo>
                <a:lnTo>
                  <a:pt x="826" y="753"/>
                </a:lnTo>
                <a:lnTo>
                  <a:pt x="793" y="789"/>
                </a:lnTo>
                <a:lnTo>
                  <a:pt x="793" y="864"/>
                </a:lnTo>
                <a:lnTo>
                  <a:pt x="826" y="902"/>
                </a:lnTo>
                <a:lnTo>
                  <a:pt x="758" y="941"/>
                </a:lnTo>
                <a:lnTo>
                  <a:pt x="758" y="977"/>
                </a:lnTo>
                <a:lnTo>
                  <a:pt x="758" y="1053"/>
                </a:lnTo>
                <a:lnTo>
                  <a:pt x="758" y="1091"/>
                </a:lnTo>
                <a:lnTo>
                  <a:pt x="793" y="1165"/>
                </a:lnTo>
                <a:lnTo>
                  <a:pt x="758" y="1165"/>
                </a:lnTo>
                <a:lnTo>
                  <a:pt x="793" y="1204"/>
                </a:lnTo>
                <a:lnTo>
                  <a:pt x="826" y="1279"/>
                </a:lnTo>
                <a:lnTo>
                  <a:pt x="862" y="1279"/>
                </a:lnTo>
                <a:lnTo>
                  <a:pt x="930" y="1354"/>
                </a:lnTo>
                <a:lnTo>
                  <a:pt x="965" y="1392"/>
                </a:lnTo>
                <a:lnTo>
                  <a:pt x="1000" y="1429"/>
                </a:lnTo>
                <a:lnTo>
                  <a:pt x="1033" y="1392"/>
                </a:lnTo>
                <a:lnTo>
                  <a:pt x="1103" y="1354"/>
                </a:lnTo>
                <a:lnTo>
                  <a:pt x="1103" y="1466"/>
                </a:lnTo>
                <a:lnTo>
                  <a:pt x="1103" y="1504"/>
                </a:lnTo>
                <a:lnTo>
                  <a:pt x="1103" y="1542"/>
                </a:lnTo>
                <a:lnTo>
                  <a:pt x="1136" y="1542"/>
                </a:lnTo>
                <a:lnTo>
                  <a:pt x="1206" y="1542"/>
                </a:lnTo>
                <a:lnTo>
                  <a:pt x="1206" y="1578"/>
                </a:lnTo>
                <a:lnTo>
                  <a:pt x="1206" y="1617"/>
                </a:lnTo>
                <a:lnTo>
                  <a:pt x="1240" y="1617"/>
                </a:lnTo>
                <a:lnTo>
                  <a:pt x="1275" y="1655"/>
                </a:lnTo>
                <a:lnTo>
                  <a:pt x="1275" y="1805"/>
                </a:lnTo>
                <a:lnTo>
                  <a:pt x="1275" y="1843"/>
                </a:lnTo>
                <a:lnTo>
                  <a:pt x="1275" y="1918"/>
                </a:lnTo>
                <a:lnTo>
                  <a:pt x="1275" y="1956"/>
                </a:lnTo>
                <a:lnTo>
                  <a:pt x="1309" y="1993"/>
                </a:lnTo>
                <a:lnTo>
                  <a:pt x="1309" y="2032"/>
                </a:lnTo>
                <a:lnTo>
                  <a:pt x="1275" y="2068"/>
                </a:lnTo>
                <a:lnTo>
                  <a:pt x="1309" y="2181"/>
                </a:lnTo>
                <a:lnTo>
                  <a:pt x="1309" y="2295"/>
                </a:lnTo>
                <a:lnTo>
                  <a:pt x="1309" y="2331"/>
                </a:lnTo>
                <a:lnTo>
                  <a:pt x="1309" y="2407"/>
                </a:lnTo>
                <a:lnTo>
                  <a:pt x="1309" y="2482"/>
                </a:lnTo>
                <a:lnTo>
                  <a:pt x="1309" y="2520"/>
                </a:lnTo>
                <a:lnTo>
                  <a:pt x="1309" y="2558"/>
                </a:lnTo>
                <a:lnTo>
                  <a:pt x="1275" y="2558"/>
                </a:lnTo>
                <a:lnTo>
                  <a:pt x="1240" y="2595"/>
                </a:lnTo>
                <a:lnTo>
                  <a:pt x="1240" y="2558"/>
                </a:lnTo>
                <a:lnTo>
                  <a:pt x="1206" y="2520"/>
                </a:lnTo>
                <a:lnTo>
                  <a:pt x="1136" y="2482"/>
                </a:lnTo>
                <a:lnTo>
                  <a:pt x="1103" y="2444"/>
                </a:lnTo>
                <a:lnTo>
                  <a:pt x="1103" y="2407"/>
                </a:lnTo>
                <a:lnTo>
                  <a:pt x="1068" y="2371"/>
                </a:lnTo>
                <a:lnTo>
                  <a:pt x="1033" y="2331"/>
                </a:lnTo>
                <a:lnTo>
                  <a:pt x="930" y="2331"/>
                </a:lnTo>
                <a:lnTo>
                  <a:pt x="826" y="2257"/>
                </a:lnTo>
                <a:lnTo>
                  <a:pt x="793" y="2218"/>
                </a:lnTo>
                <a:lnTo>
                  <a:pt x="723" y="2218"/>
                </a:lnTo>
                <a:lnTo>
                  <a:pt x="723" y="2181"/>
                </a:lnTo>
                <a:lnTo>
                  <a:pt x="689" y="2144"/>
                </a:lnTo>
                <a:lnTo>
                  <a:pt x="655" y="2106"/>
                </a:lnTo>
                <a:lnTo>
                  <a:pt x="655" y="2068"/>
                </a:lnTo>
                <a:lnTo>
                  <a:pt x="585" y="1993"/>
                </a:lnTo>
                <a:lnTo>
                  <a:pt x="551" y="1956"/>
                </a:lnTo>
                <a:lnTo>
                  <a:pt x="551" y="1880"/>
                </a:lnTo>
                <a:lnTo>
                  <a:pt x="585" y="1880"/>
                </a:lnTo>
                <a:lnTo>
                  <a:pt x="551" y="1843"/>
                </a:lnTo>
                <a:lnTo>
                  <a:pt x="551" y="1805"/>
                </a:lnTo>
                <a:lnTo>
                  <a:pt x="482" y="1692"/>
                </a:lnTo>
                <a:lnTo>
                  <a:pt x="447" y="1655"/>
                </a:lnTo>
                <a:lnTo>
                  <a:pt x="447" y="1617"/>
                </a:lnTo>
                <a:lnTo>
                  <a:pt x="414" y="1617"/>
                </a:lnTo>
                <a:lnTo>
                  <a:pt x="379" y="1542"/>
                </a:lnTo>
                <a:lnTo>
                  <a:pt x="344" y="1466"/>
                </a:lnTo>
                <a:lnTo>
                  <a:pt x="310" y="1354"/>
                </a:lnTo>
                <a:lnTo>
                  <a:pt x="241" y="1240"/>
                </a:lnTo>
                <a:lnTo>
                  <a:pt x="241" y="1165"/>
                </a:lnTo>
                <a:lnTo>
                  <a:pt x="206" y="1127"/>
                </a:lnTo>
                <a:lnTo>
                  <a:pt x="172" y="1015"/>
                </a:lnTo>
                <a:lnTo>
                  <a:pt x="137" y="977"/>
                </a:lnTo>
                <a:lnTo>
                  <a:pt x="137" y="941"/>
                </a:lnTo>
                <a:lnTo>
                  <a:pt x="33" y="864"/>
                </a:lnTo>
                <a:lnTo>
                  <a:pt x="0" y="827"/>
                </a:lnTo>
                <a:lnTo>
                  <a:pt x="33" y="827"/>
                </a:lnTo>
                <a:lnTo>
                  <a:pt x="33" y="789"/>
                </a:lnTo>
                <a:lnTo>
                  <a:pt x="33" y="753"/>
                </a:lnTo>
                <a:lnTo>
                  <a:pt x="0" y="753"/>
                </a:lnTo>
                <a:lnTo>
                  <a:pt x="0" y="676"/>
                </a:lnTo>
                <a:lnTo>
                  <a:pt x="0" y="639"/>
                </a:lnTo>
                <a:lnTo>
                  <a:pt x="0" y="601"/>
                </a:lnTo>
                <a:lnTo>
                  <a:pt x="33" y="563"/>
                </a:lnTo>
                <a:lnTo>
                  <a:pt x="33" y="5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48" name="Freeform 32"/>
          <p:cNvSpPr>
            <a:spLocks noChangeArrowheads="1"/>
          </p:cNvSpPr>
          <p:nvPr/>
        </p:nvSpPr>
        <p:spPr bwMode="auto">
          <a:xfrm>
            <a:off x="2894544" y="2645559"/>
            <a:ext cx="404683" cy="773361"/>
          </a:xfrm>
          <a:custGeom>
            <a:avLst/>
            <a:gdLst>
              <a:gd name="T0" fmla="*/ 862 w 1240"/>
              <a:gd name="T1" fmla="*/ 2331 h 2370"/>
              <a:gd name="T2" fmla="*/ 896 w 1240"/>
              <a:gd name="T3" fmla="*/ 2181 h 2370"/>
              <a:gd name="T4" fmla="*/ 828 w 1240"/>
              <a:gd name="T5" fmla="*/ 2106 h 2370"/>
              <a:gd name="T6" fmla="*/ 691 w 1240"/>
              <a:gd name="T7" fmla="*/ 2106 h 2370"/>
              <a:gd name="T8" fmla="*/ 552 w 1240"/>
              <a:gd name="T9" fmla="*/ 2030 h 2370"/>
              <a:gd name="T10" fmla="*/ 552 w 1240"/>
              <a:gd name="T11" fmla="*/ 1918 h 2370"/>
              <a:gd name="T12" fmla="*/ 483 w 1240"/>
              <a:gd name="T13" fmla="*/ 1880 h 2370"/>
              <a:gd name="T14" fmla="*/ 414 w 1240"/>
              <a:gd name="T15" fmla="*/ 1806 h 2370"/>
              <a:gd name="T16" fmla="*/ 207 w 1240"/>
              <a:gd name="T17" fmla="*/ 1730 h 2370"/>
              <a:gd name="T18" fmla="*/ 139 w 1240"/>
              <a:gd name="T19" fmla="*/ 1654 h 2370"/>
              <a:gd name="T20" fmla="*/ 70 w 1240"/>
              <a:gd name="T21" fmla="*/ 1617 h 2370"/>
              <a:gd name="T22" fmla="*/ 34 w 1240"/>
              <a:gd name="T23" fmla="*/ 1542 h 2370"/>
              <a:gd name="T24" fmla="*/ 70 w 1240"/>
              <a:gd name="T25" fmla="*/ 1466 h 2370"/>
              <a:gd name="T26" fmla="*/ 173 w 1240"/>
              <a:gd name="T27" fmla="*/ 1352 h 2370"/>
              <a:gd name="T28" fmla="*/ 173 w 1240"/>
              <a:gd name="T29" fmla="*/ 1165 h 2370"/>
              <a:gd name="T30" fmla="*/ 207 w 1240"/>
              <a:gd name="T31" fmla="*/ 1014 h 2370"/>
              <a:gd name="T32" fmla="*/ 207 w 1240"/>
              <a:gd name="T33" fmla="*/ 941 h 2370"/>
              <a:gd name="T34" fmla="*/ 207 w 1240"/>
              <a:gd name="T35" fmla="*/ 828 h 2370"/>
              <a:gd name="T36" fmla="*/ 207 w 1240"/>
              <a:gd name="T37" fmla="*/ 715 h 2370"/>
              <a:gd name="T38" fmla="*/ 207 w 1240"/>
              <a:gd name="T39" fmla="*/ 602 h 2370"/>
              <a:gd name="T40" fmla="*/ 310 w 1240"/>
              <a:gd name="T41" fmla="*/ 640 h 2370"/>
              <a:gd name="T42" fmla="*/ 344 w 1240"/>
              <a:gd name="T43" fmla="*/ 489 h 2370"/>
              <a:gd name="T44" fmla="*/ 414 w 1240"/>
              <a:gd name="T45" fmla="*/ 376 h 2370"/>
              <a:gd name="T46" fmla="*/ 448 w 1240"/>
              <a:gd name="T47" fmla="*/ 263 h 2370"/>
              <a:gd name="T48" fmla="*/ 552 w 1240"/>
              <a:gd name="T49" fmla="*/ 226 h 2370"/>
              <a:gd name="T50" fmla="*/ 621 w 1240"/>
              <a:gd name="T51" fmla="*/ 149 h 2370"/>
              <a:gd name="T52" fmla="*/ 794 w 1240"/>
              <a:gd name="T53" fmla="*/ 38 h 2370"/>
              <a:gd name="T54" fmla="*/ 862 w 1240"/>
              <a:gd name="T55" fmla="*/ 0 h 2370"/>
              <a:gd name="T56" fmla="*/ 862 w 1240"/>
              <a:gd name="T57" fmla="*/ 75 h 2370"/>
              <a:gd name="T58" fmla="*/ 724 w 1240"/>
              <a:gd name="T59" fmla="*/ 189 h 2370"/>
              <a:gd name="T60" fmla="*/ 655 w 1240"/>
              <a:gd name="T61" fmla="*/ 339 h 2370"/>
              <a:gd name="T62" fmla="*/ 724 w 1240"/>
              <a:gd name="T63" fmla="*/ 527 h 2370"/>
              <a:gd name="T64" fmla="*/ 724 w 1240"/>
              <a:gd name="T65" fmla="*/ 715 h 2370"/>
              <a:gd name="T66" fmla="*/ 862 w 1240"/>
              <a:gd name="T67" fmla="*/ 828 h 2370"/>
              <a:gd name="T68" fmla="*/ 1000 w 1240"/>
              <a:gd name="T69" fmla="*/ 901 h 2370"/>
              <a:gd name="T70" fmla="*/ 1137 w 1240"/>
              <a:gd name="T71" fmla="*/ 1014 h 2370"/>
              <a:gd name="T72" fmla="*/ 1137 w 1240"/>
              <a:gd name="T73" fmla="*/ 1203 h 2370"/>
              <a:gd name="T74" fmla="*/ 1137 w 1240"/>
              <a:gd name="T75" fmla="*/ 1315 h 2370"/>
              <a:gd name="T76" fmla="*/ 1173 w 1240"/>
              <a:gd name="T77" fmla="*/ 1466 h 2370"/>
              <a:gd name="T78" fmla="*/ 1206 w 1240"/>
              <a:gd name="T79" fmla="*/ 1617 h 2370"/>
              <a:gd name="T80" fmla="*/ 1103 w 1240"/>
              <a:gd name="T81" fmla="*/ 1503 h 2370"/>
              <a:gd name="T82" fmla="*/ 931 w 1240"/>
              <a:gd name="T83" fmla="*/ 1542 h 2370"/>
              <a:gd name="T84" fmla="*/ 965 w 1240"/>
              <a:gd name="T85" fmla="*/ 1617 h 2370"/>
              <a:gd name="T86" fmla="*/ 1000 w 1240"/>
              <a:gd name="T87" fmla="*/ 1692 h 2370"/>
              <a:gd name="T88" fmla="*/ 896 w 1240"/>
              <a:gd name="T89" fmla="*/ 1766 h 2370"/>
              <a:gd name="T90" fmla="*/ 965 w 1240"/>
              <a:gd name="T91" fmla="*/ 1918 h 2370"/>
              <a:gd name="T92" fmla="*/ 1000 w 1240"/>
              <a:gd name="T93" fmla="*/ 2068 h 2370"/>
              <a:gd name="T94" fmla="*/ 896 w 1240"/>
              <a:gd name="T95" fmla="*/ 2369 h 2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40" h="2370">
                <a:moveTo>
                  <a:pt x="896" y="2369"/>
                </a:moveTo>
                <a:lnTo>
                  <a:pt x="896" y="2331"/>
                </a:lnTo>
                <a:lnTo>
                  <a:pt x="862" y="2331"/>
                </a:lnTo>
                <a:lnTo>
                  <a:pt x="862" y="2257"/>
                </a:lnTo>
                <a:lnTo>
                  <a:pt x="896" y="2218"/>
                </a:lnTo>
                <a:lnTo>
                  <a:pt x="896" y="2181"/>
                </a:lnTo>
                <a:lnTo>
                  <a:pt x="862" y="2144"/>
                </a:lnTo>
                <a:lnTo>
                  <a:pt x="862" y="2106"/>
                </a:lnTo>
                <a:lnTo>
                  <a:pt x="828" y="2106"/>
                </a:lnTo>
                <a:lnTo>
                  <a:pt x="794" y="2106"/>
                </a:lnTo>
                <a:lnTo>
                  <a:pt x="724" y="2068"/>
                </a:lnTo>
                <a:lnTo>
                  <a:pt x="691" y="2106"/>
                </a:lnTo>
                <a:lnTo>
                  <a:pt x="586" y="2068"/>
                </a:lnTo>
                <a:lnTo>
                  <a:pt x="586" y="2030"/>
                </a:lnTo>
                <a:lnTo>
                  <a:pt x="552" y="2030"/>
                </a:lnTo>
                <a:lnTo>
                  <a:pt x="552" y="1993"/>
                </a:lnTo>
                <a:lnTo>
                  <a:pt x="552" y="1956"/>
                </a:lnTo>
                <a:lnTo>
                  <a:pt x="552" y="1918"/>
                </a:lnTo>
                <a:lnTo>
                  <a:pt x="518" y="1956"/>
                </a:lnTo>
                <a:lnTo>
                  <a:pt x="518" y="1918"/>
                </a:lnTo>
                <a:lnTo>
                  <a:pt x="483" y="1880"/>
                </a:lnTo>
                <a:lnTo>
                  <a:pt x="483" y="1843"/>
                </a:lnTo>
                <a:lnTo>
                  <a:pt x="448" y="1843"/>
                </a:lnTo>
                <a:lnTo>
                  <a:pt x="414" y="1806"/>
                </a:lnTo>
                <a:lnTo>
                  <a:pt x="344" y="1730"/>
                </a:lnTo>
                <a:lnTo>
                  <a:pt x="310" y="1730"/>
                </a:lnTo>
                <a:lnTo>
                  <a:pt x="207" y="1730"/>
                </a:lnTo>
                <a:lnTo>
                  <a:pt x="173" y="1692"/>
                </a:lnTo>
                <a:lnTo>
                  <a:pt x="173" y="1654"/>
                </a:lnTo>
                <a:lnTo>
                  <a:pt x="139" y="1654"/>
                </a:lnTo>
                <a:lnTo>
                  <a:pt x="103" y="1654"/>
                </a:lnTo>
                <a:lnTo>
                  <a:pt x="103" y="1617"/>
                </a:lnTo>
                <a:lnTo>
                  <a:pt x="70" y="1617"/>
                </a:lnTo>
                <a:lnTo>
                  <a:pt x="34" y="1617"/>
                </a:lnTo>
                <a:lnTo>
                  <a:pt x="0" y="1579"/>
                </a:lnTo>
                <a:lnTo>
                  <a:pt x="34" y="1542"/>
                </a:lnTo>
                <a:lnTo>
                  <a:pt x="34" y="1503"/>
                </a:lnTo>
                <a:lnTo>
                  <a:pt x="70" y="1503"/>
                </a:lnTo>
                <a:lnTo>
                  <a:pt x="70" y="1466"/>
                </a:lnTo>
                <a:lnTo>
                  <a:pt x="70" y="1392"/>
                </a:lnTo>
                <a:lnTo>
                  <a:pt x="103" y="1352"/>
                </a:lnTo>
                <a:lnTo>
                  <a:pt x="173" y="1352"/>
                </a:lnTo>
                <a:lnTo>
                  <a:pt x="173" y="1279"/>
                </a:lnTo>
                <a:lnTo>
                  <a:pt x="207" y="1240"/>
                </a:lnTo>
                <a:lnTo>
                  <a:pt x="173" y="1165"/>
                </a:lnTo>
                <a:lnTo>
                  <a:pt x="207" y="1165"/>
                </a:lnTo>
                <a:lnTo>
                  <a:pt x="207" y="1052"/>
                </a:lnTo>
                <a:lnTo>
                  <a:pt x="207" y="1014"/>
                </a:lnTo>
                <a:lnTo>
                  <a:pt x="173" y="1014"/>
                </a:lnTo>
                <a:lnTo>
                  <a:pt x="207" y="977"/>
                </a:lnTo>
                <a:lnTo>
                  <a:pt x="207" y="941"/>
                </a:lnTo>
                <a:lnTo>
                  <a:pt x="207" y="901"/>
                </a:lnTo>
                <a:lnTo>
                  <a:pt x="207" y="864"/>
                </a:lnTo>
                <a:lnTo>
                  <a:pt x="207" y="828"/>
                </a:lnTo>
                <a:lnTo>
                  <a:pt x="173" y="790"/>
                </a:lnTo>
                <a:lnTo>
                  <a:pt x="173" y="752"/>
                </a:lnTo>
                <a:lnTo>
                  <a:pt x="207" y="715"/>
                </a:lnTo>
                <a:lnTo>
                  <a:pt x="207" y="678"/>
                </a:lnTo>
                <a:lnTo>
                  <a:pt x="207" y="640"/>
                </a:lnTo>
                <a:lnTo>
                  <a:pt x="207" y="602"/>
                </a:lnTo>
                <a:lnTo>
                  <a:pt x="242" y="564"/>
                </a:lnTo>
                <a:lnTo>
                  <a:pt x="276" y="564"/>
                </a:lnTo>
                <a:lnTo>
                  <a:pt x="310" y="640"/>
                </a:lnTo>
                <a:lnTo>
                  <a:pt x="276" y="564"/>
                </a:lnTo>
                <a:lnTo>
                  <a:pt x="310" y="527"/>
                </a:lnTo>
                <a:lnTo>
                  <a:pt x="344" y="489"/>
                </a:lnTo>
                <a:lnTo>
                  <a:pt x="380" y="413"/>
                </a:lnTo>
                <a:lnTo>
                  <a:pt x="414" y="413"/>
                </a:lnTo>
                <a:lnTo>
                  <a:pt x="414" y="376"/>
                </a:lnTo>
                <a:lnTo>
                  <a:pt x="414" y="339"/>
                </a:lnTo>
                <a:lnTo>
                  <a:pt x="414" y="301"/>
                </a:lnTo>
                <a:lnTo>
                  <a:pt x="448" y="263"/>
                </a:lnTo>
                <a:lnTo>
                  <a:pt x="483" y="226"/>
                </a:lnTo>
                <a:lnTo>
                  <a:pt x="518" y="189"/>
                </a:lnTo>
                <a:lnTo>
                  <a:pt x="552" y="226"/>
                </a:lnTo>
                <a:lnTo>
                  <a:pt x="552" y="189"/>
                </a:lnTo>
                <a:lnTo>
                  <a:pt x="586" y="149"/>
                </a:lnTo>
                <a:lnTo>
                  <a:pt x="621" y="149"/>
                </a:lnTo>
                <a:lnTo>
                  <a:pt x="691" y="113"/>
                </a:lnTo>
                <a:lnTo>
                  <a:pt x="759" y="75"/>
                </a:lnTo>
                <a:lnTo>
                  <a:pt x="794" y="38"/>
                </a:lnTo>
                <a:lnTo>
                  <a:pt x="794" y="0"/>
                </a:lnTo>
                <a:lnTo>
                  <a:pt x="828" y="0"/>
                </a:lnTo>
                <a:lnTo>
                  <a:pt x="862" y="0"/>
                </a:lnTo>
                <a:lnTo>
                  <a:pt x="862" y="38"/>
                </a:lnTo>
                <a:lnTo>
                  <a:pt x="896" y="38"/>
                </a:lnTo>
                <a:lnTo>
                  <a:pt x="862" y="75"/>
                </a:lnTo>
                <a:lnTo>
                  <a:pt x="828" y="113"/>
                </a:lnTo>
                <a:lnTo>
                  <a:pt x="794" y="149"/>
                </a:lnTo>
                <a:lnTo>
                  <a:pt x="724" y="189"/>
                </a:lnTo>
                <a:lnTo>
                  <a:pt x="724" y="226"/>
                </a:lnTo>
                <a:lnTo>
                  <a:pt x="691" y="263"/>
                </a:lnTo>
                <a:lnTo>
                  <a:pt x="655" y="339"/>
                </a:lnTo>
                <a:lnTo>
                  <a:pt x="655" y="451"/>
                </a:lnTo>
                <a:lnTo>
                  <a:pt x="691" y="489"/>
                </a:lnTo>
                <a:lnTo>
                  <a:pt x="724" y="527"/>
                </a:lnTo>
                <a:lnTo>
                  <a:pt x="724" y="602"/>
                </a:lnTo>
                <a:lnTo>
                  <a:pt x="724" y="678"/>
                </a:lnTo>
                <a:lnTo>
                  <a:pt x="724" y="715"/>
                </a:lnTo>
                <a:lnTo>
                  <a:pt x="724" y="790"/>
                </a:lnTo>
                <a:lnTo>
                  <a:pt x="759" y="790"/>
                </a:lnTo>
                <a:lnTo>
                  <a:pt x="862" y="828"/>
                </a:lnTo>
                <a:lnTo>
                  <a:pt x="931" y="864"/>
                </a:lnTo>
                <a:lnTo>
                  <a:pt x="965" y="864"/>
                </a:lnTo>
                <a:lnTo>
                  <a:pt x="1000" y="901"/>
                </a:lnTo>
                <a:lnTo>
                  <a:pt x="1070" y="941"/>
                </a:lnTo>
                <a:lnTo>
                  <a:pt x="1173" y="941"/>
                </a:lnTo>
                <a:lnTo>
                  <a:pt x="1137" y="1014"/>
                </a:lnTo>
                <a:lnTo>
                  <a:pt x="1137" y="1090"/>
                </a:lnTo>
                <a:lnTo>
                  <a:pt x="1137" y="1165"/>
                </a:lnTo>
                <a:lnTo>
                  <a:pt x="1137" y="1203"/>
                </a:lnTo>
                <a:lnTo>
                  <a:pt x="1173" y="1240"/>
                </a:lnTo>
                <a:lnTo>
                  <a:pt x="1173" y="1279"/>
                </a:lnTo>
                <a:lnTo>
                  <a:pt x="1137" y="1315"/>
                </a:lnTo>
                <a:lnTo>
                  <a:pt x="1137" y="1352"/>
                </a:lnTo>
                <a:lnTo>
                  <a:pt x="1137" y="1428"/>
                </a:lnTo>
                <a:lnTo>
                  <a:pt x="1173" y="1466"/>
                </a:lnTo>
                <a:lnTo>
                  <a:pt x="1173" y="1542"/>
                </a:lnTo>
                <a:lnTo>
                  <a:pt x="1239" y="1613"/>
                </a:lnTo>
                <a:lnTo>
                  <a:pt x="1206" y="1617"/>
                </a:lnTo>
                <a:lnTo>
                  <a:pt x="1137" y="1542"/>
                </a:lnTo>
                <a:lnTo>
                  <a:pt x="1137" y="1503"/>
                </a:lnTo>
                <a:lnTo>
                  <a:pt x="1103" y="1503"/>
                </a:lnTo>
                <a:lnTo>
                  <a:pt x="965" y="1503"/>
                </a:lnTo>
                <a:lnTo>
                  <a:pt x="931" y="1503"/>
                </a:lnTo>
                <a:lnTo>
                  <a:pt x="931" y="1542"/>
                </a:lnTo>
                <a:lnTo>
                  <a:pt x="896" y="1542"/>
                </a:lnTo>
                <a:lnTo>
                  <a:pt x="896" y="1579"/>
                </a:lnTo>
                <a:lnTo>
                  <a:pt x="965" y="1617"/>
                </a:lnTo>
                <a:lnTo>
                  <a:pt x="965" y="1654"/>
                </a:lnTo>
                <a:lnTo>
                  <a:pt x="965" y="1692"/>
                </a:lnTo>
                <a:lnTo>
                  <a:pt x="1000" y="1692"/>
                </a:lnTo>
                <a:lnTo>
                  <a:pt x="965" y="1692"/>
                </a:lnTo>
                <a:lnTo>
                  <a:pt x="931" y="1730"/>
                </a:lnTo>
                <a:lnTo>
                  <a:pt x="896" y="1766"/>
                </a:lnTo>
                <a:lnTo>
                  <a:pt x="931" y="1806"/>
                </a:lnTo>
                <a:lnTo>
                  <a:pt x="965" y="1880"/>
                </a:lnTo>
                <a:lnTo>
                  <a:pt x="965" y="1918"/>
                </a:lnTo>
                <a:lnTo>
                  <a:pt x="965" y="1956"/>
                </a:lnTo>
                <a:lnTo>
                  <a:pt x="1000" y="2030"/>
                </a:lnTo>
                <a:lnTo>
                  <a:pt x="1000" y="2068"/>
                </a:lnTo>
                <a:lnTo>
                  <a:pt x="965" y="2218"/>
                </a:lnTo>
                <a:lnTo>
                  <a:pt x="931" y="2331"/>
                </a:lnTo>
                <a:lnTo>
                  <a:pt x="896" y="236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49" name="Freeform 33"/>
          <p:cNvSpPr>
            <a:spLocks noChangeArrowheads="1"/>
          </p:cNvSpPr>
          <p:nvPr/>
        </p:nvSpPr>
        <p:spPr bwMode="auto">
          <a:xfrm>
            <a:off x="2894544" y="2645559"/>
            <a:ext cx="404683" cy="773361"/>
          </a:xfrm>
          <a:custGeom>
            <a:avLst/>
            <a:gdLst>
              <a:gd name="T0" fmla="*/ 862 w 1238"/>
              <a:gd name="T1" fmla="*/ 2331 h 2370"/>
              <a:gd name="T2" fmla="*/ 896 w 1238"/>
              <a:gd name="T3" fmla="*/ 2181 h 2370"/>
              <a:gd name="T4" fmla="*/ 828 w 1238"/>
              <a:gd name="T5" fmla="*/ 2106 h 2370"/>
              <a:gd name="T6" fmla="*/ 691 w 1238"/>
              <a:gd name="T7" fmla="*/ 2106 h 2370"/>
              <a:gd name="T8" fmla="*/ 552 w 1238"/>
              <a:gd name="T9" fmla="*/ 2030 h 2370"/>
              <a:gd name="T10" fmla="*/ 552 w 1238"/>
              <a:gd name="T11" fmla="*/ 1918 h 2370"/>
              <a:gd name="T12" fmla="*/ 483 w 1238"/>
              <a:gd name="T13" fmla="*/ 1880 h 2370"/>
              <a:gd name="T14" fmla="*/ 414 w 1238"/>
              <a:gd name="T15" fmla="*/ 1806 h 2370"/>
              <a:gd name="T16" fmla="*/ 207 w 1238"/>
              <a:gd name="T17" fmla="*/ 1730 h 2370"/>
              <a:gd name="T18" fmla="*/ 139 w 1238"/>
              <a:gd name="T19" fmla="*/ 1654 h 2370"/>
              <a:gd name="T20" fmla="*/ 70 w 1238"/>
              <a:gd name="T21" fmla="*/ 1617 h 2370"/>
              <a:gd name="T22" fmla="*/ 34 w 1238"/>
              <a:gd name="T23" fmla="*/ 1542 h 2370"/>
              <a:gd name="T24" fmla="*/ 70 w 1238"/>
              <a:gd name="T25" fmla="*/ 1466 h 2370"/>
              <a:gd name="T26" fmla="*/ 173 w 1238"/>
              <a:gd name="T27" fmla="*/ 1352 h 2370"/>
              <a:gd name="T28" fmla="*/ 173 w 1238"/>
              <a:gd name="T29" fmla="*/ 1165 h 2370"/>
              <a:gd name="T30" fmla="*/ 207 w 1238"/>
              <a:gd name="T31" fmla="*/ 1014 h 2370"/>
              <a:gd name="T32" fmla="*/ 207 w 1238"/>
              <a:gd name="T33" fmla="*/ 941 h 2370"/>
              <a:gd name="T34" fmla="*/ 207 w 1238"/>
              <a:gd name="T35" fmla="*/ 828 h 2370"/>
              <a:gd name="T36" fmla="*/ 207 w 1238"/>
              <a:gd name="T37" fmla="*/ 715 h 2370"/>
              <a:gd name="T38" fmla="*/ 207 w 1238"/>
              <a:gd name="T39" fmla="*/ 602 h 2370"/>
              <a:gd name="T40" fmla="*/ 310 w 1238"/>
              <a:gd name="T41" fmla="*/ 640 h 2370"/>
              <a:gd name="T42" fmla="*/ 344 w 1238"/>
              <a:gd name="T43" fmla="*/ 489 h 2370"/>
              <a:gd name="T44" fmla="*/ 414 w 1238"/>
              <a:gd name="T45" fmla="*/ 376 h 2370"/>
              <a:gd name="T46" fmla="*/ 448 w 1238"/>
              <a:gd name="T47" fmla="*/ 263 h 2370"/>
              <a:gd name="T48" fmla="*/ 552 w 1238"/>
              <a:gd name="T49" fmla="*/ 226 h 2370"/>
              <a:gd name="T50" fmla="*/ 621 w 1238"/>
              <a:gd name="T51" fmla="*/ 149 h 2370"/>
              <a:gd name="T52" fmla="*/ 794 w 1238"/>
              <a:gd name="T53" fmla="*/ 38 h 2370"/>
              <a:gd name="T54" fmla="*/ 862 w 1238"/>
              <a:gd name="T55" fmla="*/ 0 h 2370"/>
              <a:gd name="T56" fmla="*/ 862 w 1238"/>
              <a:gd name="T57" fmla="*/ 75 h 2370"/>
              <a:gd name="T58" fmla="*/ 724 w 1238"/>
              <a:gd name="T59" fmla="*/ 189 h 2370"/>
              <a:gd name="T60" fmla="*/ 655 w 1238"/>
              <a:gd name="T61" fmla="*/ 339 h 2370"/>
              <a:gd name="T62" fmla="*/ 724 w 1238"/>
              <a:gd name="T63" fmla="*/ 527 h 2370"/>
              <a:gd name="T64" fmla="*/ 724 w 1238"/>
              <a:gd name="T65" fmla="*/ 715 h 2370"/>
              <a:gd name="T66" fmla="*/ 862 w 1238"/>
              <a:gd name="T67" fmla="*/ 828 h 2370"/>
              <a:gd name="T68" fmla="*/ 1000 w 1238"/>
              <a:gd name="T69" fmla="*/ 901 h 2370"/>
              <a:gd name="T70" fmla="*/ 1137 w 1238"/>
              <a:gd name="T71" fmla="*/ 1014 h 2370"/>
              <a:gd name="T72" fmla="*/ 1137 w 1238"/>
              <a:gd name="T73" fmla="*/ 1203 h 2370"/>
              <a:gd name="T74" fmla="*/ 1137 w 1238"/>
              <a:gd name="T75" fmla="*/ 1315 h 2370"/>
              <a:gd name="T76" fmla="*/ 1173 w 1238"/>
              <a:gd name="T77" fmla="*/ 1466 h 2370"/>
              <a:gd name="T78" fmla="*/ 1206 w 1238"/>
              <a:gd name="T79" fmla="*/ 1617 h 2370"/>
              <a:gd name="T80" fmla="*/ 1103 w 1238"/>
              <a:gd name="T81" fmla="*/ 1503 h 2370"/>
              <a:gd name="T82" fmla="*/ 931 w 1238"/>
              <a:gd name="T83" fmla="*/ 1542 h 2370"/>
              <a:gd name="T84" fmla="*/ 965 w 1238"/>
              <a:gd name="T85" fmla="*/ 1617 h 2370"/>
              <a:gd name="T86" fmla="*/ 1000 w 1238"/>
              <a:gd name="T87" fmla="*/ 1692 h 2370"/>
              <a:gd name="T88" fmla="*/ 896 w 1238"/>
              <a:gd name="T89" fmla="*/ 1766 h 2370"/>
              <a:gd name="T90" fmla="*/ 965 w 1238"/>
              <a:gd name="T91" fmla="*/ 1918 h 2370"/>
              <a:gd name="T92" fmla="*/ 1000 w 1238"/>
              <a:gd name="T93" fmla="*/ 2068 h 2370"/>
              <a:gd name="T94" fmla="*/ 896 w 1238"/>
              <a:gd name="T95" fmla="*/ 2369 h 2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8" h="2370">
                <a:moveTo>
                  <a:pt x="896" y="2369"/>
                </a:moveTo>
                <a:lnTo>
                  <a:pt x="896" y="2331"/>
                </a:lnTo>
                <a:lnTo>
                  <a:pt x="862" y="2331"/>
                </a:lnTo>
                <a:lnTo>
                  <a:pt x="862" y="2257"/>
                </a:lnTo>
                <a:lnTo>
                  <a:pt x="896" y="2218"/>
                </a:lnTo>
                <a:lnTo>
                  <a:pt x="896" y="2181"/>
                </a:lnTo>
                <a:lnTo>
                  <a:pt x="862" y="2144"/>
                </a:lnTo>
                <a:lnTo>
                  <a:pt x="862" y="2106"/>
                </a:lnTo>
                <a:lnTo>
                  <a:pt x="828" y="2106"/>
                </a:lnTo>
                <a:lnTo>
                  <a:pt x="794" y="2106"/>
                </a:lnTo>
                <a:lnTo>
                  <a:pt x="724" y="2068"/>
                </a:lnTo>
                <a:lnTo>
                  <a:pt x="691" y="2106"/>
                </a:lnTo>
                <a:lnTo>
                  <a:pt x="586" y="2068"/>
                </a:lnTo>
                <a:lnTo>
                  <a:pt x="586" y="2030"/>
                </a:lnTo>
                <a:lnTo>
                  <a:pt x="552" y="2030"/>
                </a:lnTo>
                <a:lnTo>
                  <a:pt x="552" y="1993"/>
                </a:lnTo>
                <a:lnTo>
                  <a:pt x="552" y="1956"/>
                </a:lnTo>
                <a:lnTo>
                  <a:pt x="552" y="1918"/>
                </a:lnTo>
                <a:lnTo>
                  <a:pt x="518" y="1956"/>
                </a:lnTo>
                <a:lnTo>
                  <a:pt x="518" y="1918"/>
                </a:lnTo>
                <a:lnTo>
                  <a:pt x="483" y="1880"/>
                </a:lnTo>
                <a:lnTo>
                  <a:pt x="483" y="1843"/>
                </a:lnTo>
                <a:lnTo>
                  <a:pt x="448" y="1843"/>
                </a:lnTo>
                <a:lnTo>
                  <a:pt x="414" y="1806"/>
                </a:lnTo>
                <a:lnTo>
                  <a:pt x="344" y="1730"/>
                </a:lnTo>
                <a:lnTo>
                  <a:pt x="310" y="1730"/>
                </a:lnTo>
                <a:lnTo>
                  <a:pt x="207" y="1730"/>
                </a:lnTo>
                <a:lnTo>
                  <a:pt x="173" y="1692"/>
                </a:lnTo>
                <a:lnTo>
                  <a:pt x="173" y="1654"/>
                </a:lnTo>
                <a:lnTo>
                  <a:pt x="139" y="1654"/>
                </a:lnTo>
                <a:lnTo>
                  <a:pt x="103" y="1654"/>
                </a:lnTo>
                <a:lnTo>
                  <a:pt x="103" y="1617"/>
                </a:lnTo>
                <a:lnTo>
                  <a:pt x="70" y="1617"/>
                </a:lnTo>
                <a:lnTo>
                  <a:pt x="34" y="1617"/>
                </a:lnTo>
                <a:lnTo>
                  <a:pt x="0" y="1579"/>
                </a:lnTo>
                <a:lnTo>
                  <a:pt x="34" y="1542"/>
                </a:lnTo>
                <a:lnTo>
                  <a:pt x="34" y="1503"/>
                </a:lnTo>
                <a:lnTo>
                  <a:pt x="70" y="1503"/>
                </a:lnTo>
                <a:lnTo>
                  <a:pt x="70" y="1466"/>
                </a:lnTo>
                <a:lnTo>
                  <a:pt x="70" y="1392"/>
                </a:lnTo>
                <a:lnTo>
                  <a:pt x="103" y="1352"/>
                </a:lnTo>
                <a:lnTo>
                  <a:pt x="173" y="1352"/>
                </a:lnTo>
                <a:lnTo>
                  <a:pt x="173" y="1279"/>
                </a:lnTo>
                <a:lnTo>
                  <a:pt x="207" y="1240"/>
                </a:lnTo>
                <a:lnTo>
                  <a:pt x="173" y="1165"/>
                </a:lnTo>
                <a:lnTo>
                  <a:pt x="207" y="1165"/>
                </a:lnTo>
                <a:lnTo>
                  <a:pt x="207" y="1052"/>
                </a:lnTo>
                <a:lnTo>
                  <a:pt x="207" y="1014"/>
                </a:lnTo>
                <a:lnTo>
                  <a:pt x="173" y="1014"/>
                </a:lnTo>
                <a:lnTo>
                  <a:pt x="207" y="977"/>
                </a:lnTo>
                <a:lnTo>
                  <a:pt x="207" y="941"/>
                </a:lnTo>
                <a:lnTo>
                  <a:pt x="207" y="901"/>
                </a:lnTo>
                <a:lnTo>
                  <a:pt x="207" y="864"/>
                </a:lnTo>
                <a:lnTo>
                  <a:pt x="207" y="828"/>
                </a:lnTo>
                <a:lnTo>
                  <a:pt x="173" y="790"/>
                </a:lnTo>
                <a:lnTo>
                  <a:pt x="173" y="752"/>
                </a:lnTo>
                <a:lnTo>
                  <a:pt x="207" y="715"/>
                </a:lnTo>
                <a:lnTo>
                  <a:pt x="207" y="678"/>
                </a:lnTo>
                <a:lnTo>
                  <a:pt x="207" y="640"/>
                </a:lnTo>
                <a:lnTo>
                  <a:pt x="207" y="602"/>
                </a:lnTo>
                <a:lnTo>
                  <a:pt x="242" y="564"/>
                </a:lnTo>
                <a:lnTo>
                  <a:pt x="276" y="564"/>
                </a:lnTo>
                <a:lnTo>
                  <a:pt x="310" y="640"/>
                </a:lnTo>
                <a:lnTo>
                  <a:pt x="276" y="564"/>
                </a:lnTo>
                <a:lnTo>
                  <a:pt x="310" y="527"/>
                </a:lnTo>
                <a:lnTo>
                  <a:pt x="344" y="489"/>
                </a:lnTo>
                <a:lnTo>
                  <a:pt x="380" y="413"/>
                </a:lnTo>
                <a:lnTo>
                  <a:pt x="414" y="413"/>
                </a:lnTo>
                <a:lnTo>
                  <a:pt x="414" y="376"/>
                </a:lnTo>
                <a:lnTo>
                  <a:pt x="414" y="339"/>
                </a:lnTo>
                <a:lnTo>
                  <a:pt x="414" y="301"/>
                </a:lnTo>
                <a:lnTo>
                  <a:pt x="448" y="263"/>
                </a:lnTo>
                <a:lnTo>
                  <a:pt x="483" y="226"/>
                </a:lnTo>
                <a:lnTo>
                  <a:pt x="518" y="189"/>
                </a:lnTo>
                <a:lnTo>
                  <a:pt x="552" y="226"/>
                </a:lnTo>
                <a:lnTo>
                  <a:pt x="552" y="189"/>
                </a:lnTo>
                <a:lnTo>
                  <a:pt x="586" y="149"/>
                </a:lnTo>
                <a:lnTo>
                  <a:pt x="621" y="149"/>
                </a:lnTo>
                <a:lnTo>
                  <a:pt x="691" y="113"/>
                </a:lnTo>
                <a:lnTo>
                  <a:pt x="759" y="75"/>
                </a:lnTo>
                <a:lnTo>
                  <a:pt x="794" y="38"/>
                </a:lnTo>
                <a:lnTo>
                  <a:pt x="794" y="0"/>
                </a:lnTo>
                <a:lnTo>
                  <a:pt x="828" y="0"/>
                </a:lnTo>
                <a:lnTo>
                  <a:pt x="862" y="0"/>
                </a:lnTo>
                <a:lnTo>
                  <a:pt x="862" y="38"/>
                </a:lnTo>
                <a:lnTo>
                  <a:pt x="896" y="38"/>
                </a:lnTo>
                <a:lnTo>
                  <a:pt x="862" y="75"/>
                </a:lnTo>
                <a:lnTo>
                  <a:pt x="828" y="113"/>
                </a:lnTo>
                <a:lnTo>
                  <a:pt x="794" y="149"/>
                </a:lnTo>
                <a:lnTo>
                  <a:pt x="724" y="189"/>
                </a:lnTo>
                <a:lnTo>
                  <a:pt x="724" y="226"/>
                </a:lnTo>
                <a:lnTo>
                  <a:pt x="691" y="263"/>
                </a:lnTo>
                <a:lnTo>
                  <a:pt x="655" y="339"/>
                </a:lnTo>
                <a:lnTo>
                  <a:pt x="655" y="451"/>
                </a:lnTo>
                <a:lnTo>
                  <a:pt x="691" y="489"/>
                </a:lnTo>
                <a:lnTo>
                  <a:pt x="724" y="527"/>
                </a:lnTo>
                <a:lnTo>
                  <a:pt x="724" y="602"/>
                </a:lnTo>
                <a:lnTo>
                  <a:pt x="724" y="678"/>
                </a:lnTo>
                <a:lnTo>
                  <a:pt x="724" y="715"/>
                </a:lnTo>
                <a:lnTo>
                  <a:pt x="724" y="790"/>
                </a:lnTo>
                <a:lnTo>
                  <a:pt x="759" y="790"/>
                </a:lnTo>
                <a:lnTo>
                  <a:pt x="862" y="828"/>
                </a:lnTo>
                <a:lnTo>
                  <a:pt x="931" y="864"/>
                </a:lnTo>
                <a:lnTo>
                  <a:pt x="965" y="864"/>
                </a:lnTo>
                <a:lnTo>
                  <a:pt x="1000" y="901"/>
                </a:lnTo>
                <a:lnTo>
                  <a:pt x="1070" y="941"/>
                </a:lnTo>
                <a:lnTo>
                  <a:pt x="1173" y="941"/>
                </a:lnTo>
                <a:lnTo>
                  <a:pt x="1137" y="1014"/>
                </a:lnTo>
                <a:lnTo>
                  <a:pt x="1137" y="1090"/>
                </a:lnTo>
                <a:lnTo>
                  <a:pt x="1137" y="1165"/>
                </a:lnTo>
                <a:lnTo>
                  <a:pt x="1137" y="1203"/>
                </a:lnTo>
                <a:lnTo>
                  <a:pt x="1173" y="1240"/>
                </a:lnTo>
                <a:lnTo>
                  <a:pt x="1173" y="1279"/>
                </a:lnTo>
                <a:lnTo>
                  <a:pt x="1137" y="1315"/>
                </a:lnTo>
                <a:lnTo>
                  <a:pt x="1137" y="1352"/>
                </a:lnTo>
                <a:lnTo>
                  <a:pt x="1137" y="1428"/>
                </a:lnTo>
                <a:lnTo>
                  <a:pt x="1173" y="1466"/>
                </a:lnTo>
                <a:lnTo>
                  <a:pt x="1173" y="1542"/>
                </a:lnTo>
                <a:lnTo>
                  <a:pt x="1237" y="1614"/>
                </a:lnTo>
                <a:lnTo>
                  <a:pt x="1206" y="1617"/>
                </a:lnTo>
                <a:lnTo>
                  <a:pt x="1137" y="1542"/>
                </a:lnTo>
                <a:lnTo>
                  <a:pt x="1137" y="1503"/>
                </a:lnTo>
                <a:lnTo>
                  <a:pt x="1103" y="1503"/>
                </a:lnTo>
                <a:lnTo>
                  <a:pt x="965" y="1503"/>
                </a:lnTo>
                <a:lnTo>
                  <a:pt x="931" y="1503"/>
                </a:lnTo>
                <a:lnTo>
                  <a:pt x="931" y="1542"/>
                </a:lnTo>
                <a:lnTo>
                  <a:pt x="896" y="1542"/>
                </a:lnTo>
                <a:lnTo>
                  <a:pt x="896" y="1579"/>
                </a:lnTo>
                <a:lnTo>
                  <a:pt x="965" y="1617"/>
                </a:lnTo>
                <a:lnTo>
                  <a:pt x="965" y="1654"/>
                </a:lnTo>
                <a:lnTo>
                  <a:pt x="965" y="1692"/>
                </a:lnTo>
                <a:lnTo>
                  <a:pt x="1000" y="1692"/>
                </a:lnTo>
                <a:lnTo>
                  <a:pt x="965" y="1692"/>
                </a:lnTo>
                <a:lnTo>
                  <a:pt x="931" y="1730"/>
                </a:lnTo>
                <a:lnTo>
                  <a:pt x="896" y="1766"/>
                </a:lnTo>
                <a:lnTo>
                  <a:pt x="931" y="1806"/>
                </a:lnTo>
                <a:lnTo>
                  <a:pt x="965" y="1880"/>
                </a:lnTo>
                <a:lnTo>
                  <a:pt x="965" y="1918"/>
                </a:lnTo>
                <a:lnTo>
                  <a:pt x="965" y="1956"/>
                </a:lnTo>
                <a:lnTo>
                  <a:pt x="1000" y="2030"/>
                </a:lnTo>
                <a:lnTo>
                  <a:pt x="1000" y="2068"/>
                </a:lnTo>
                <a:lnTo>
                  <a:pt x="965" y="2218"/>
                </a:lnTo>
                <a:lnTo>
                  <a:pt x="931" y="2331"/>
                </a:lnTo>
                <a:lnTo>
                  <a:pt x="896" y="236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50" name="Freeform 34"/>
          <p:cNvSpPr>
            <a:spLocks noChangeArrowheads="1"/>
          </p:cNvSpPr>
          <p:nvPr/>
        </p:nvSpPr>
        <p:spPr bwMode="auto">
          <a:xfrm>
            <a:off x="3469165" y="2719006"/>
            <a:ext cx="34564" cy="24483"/>
          </a:xfrm>
          <a:custGeom>
            <a:avLst/>
            <a:gdLst>
              <a:gd name="T0" fmla="*/ 35 w 105"/>
              <a:gd name="T1" fmla="*/ 38 h 76"/>
              <a:gd name="T2" fmla="*/ 0 w 105"/>
              <a:gd name="T3" fmla="*/ 75 h 76"/>
              <a:gd name="T4" fmla="*/ 35 w 105"/>
              <a:gd name="T5" fmla="*/ 75 h 76"/>
              <a:gd name="T6" fmla="*/ 70 w 105"/>
              <a:gd name="T7" fmla="*/ 75 h 76"/>
              <a:gd name="T8" fmla="*/ 104 w 105"/>
              <a:gd name="T9" fmla="*/ 75 h 76"/>
              <a:gd name="T10" fmla="*/ 104 w 105"/>
              <a:gd name="T11" fmla="*/ 0 h 76"/>
              <a:gd name="T12" fmla="*/ 70 w 105"/>
              <a:gd name="T13" fmla="*/ 0 h 76"/>
              <a:gd name="T14" fmla="*/ 35 w 105"/>
              <a:gd name="T15" fmla="*/ 38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35" y="38"/>
                </a:moveTo>
                <a:lnTo>
                  <a:pt x="0" y="75"/>
                </a:lnTo>
                <a:lnTo>
                  <a:pt x="35" y="75"/>
                </a:lnTo>
                <a:lnTo>
                  <a:pt x="70" y="75"/>
                </a:lnTo>
                <a:lnTo>
                  <a:pt x="104" y="75"/>
                </a:lnTo>
                <a:lnTo>
                  <a:pt x="104" y="0"/>
                </a:lnTo>
                <a:lnTo>
                  <a:pt x="70" y="0"/>
                </a:lnTo>
                <a:lnTo>
                  <a:pt x="35" y="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51" name="Freeform 35"/>
          <p:cNvSpPr>
            <a:spLocks noChangeArrowheads="1"/>
          </p:cNvSpPr>
          <p:nvPr/>
        </p:nvSpPr>
        <p:spPr bwMode="auto">
          <a:xfrm>
            <a:off x="3469165" y="2719006"/>
            <a:ext cx="34564" cy="24483"/>
          </a:xfrm>
          <a:custGeom>
            <a:avLst/>
            <a:gdLst>
              <a:gd name="T0" fmla="*/ 35 w 105"/>
              <a:gd name="T1" fmla="*/ 38 h 76"/>
              <a:gd name="T2" fmla="*/ 0 w 105"/>
              <a:gd name="T3" fmla="*/ 75 h 76"/>
              <a:gd name="T4" fmla="*/ 35 w 105"/>
              <a:gd name="T5" fmla="*/ 75 h 76"/>
              <a:gd name="T6" fmla="*/ 70 w 105"/>
              <a:gd name="T7" fmla="*/ 75 h 76"/>
              <a:gd name="T8" fmla="*/ 104 w 105"/>
              <a:gd name="T9" fmla="*/ 75 h 76"/>
              <a:gd name="T10" fmla="*/ 104 w 105"/>
              <a:gd name="T11" fmla="*/ 0 h 76"/>
              <a:gd name="T12" fmla="*/ 70 w 105"/>
              <a:gd name="T13" fmla="*/ 0 h 76"/>
              <a:gd name="T14" fmla="*/ 35 w 105"/>
              <a:gd name="T15" fmla="*/ 38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35" y="38"/>
                </a:moveTo>
                <a:lnTo>
                  <a:pt x="0" y="75"/>
                </a:lnTo>
                <a:lnTo>
                  <a:pt x="35" y="75"/>
                </a:lnTo>
                <a:lnTo>
                  <a:pt x="70" y="75"/>
                </a:lnTo>
                <a:lnTo>
                  <a:pt x="104" y="75"/>
                </a:lnTo>
                <a:lnTo>
                  <a:pt x="104" y="0"/>
                </a:lnTo>
                <a:lnTo>
                  <a:pt x="70" y="0"/>
                </a:lnTo>
                <a:lnTo>
                  <a:pt x="35"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52" name="Freeform 36"/>
          <p:cNvSpPr>
            <a:spLocks noChangeArrowheads="1"/>
          </p:cNvSpPr>
          <p:nvPr/>
        </p:nvSpPr>
        <p:spPr bwMode="auto">
          <a:xfrm>
            <a:off x="3503729" y="2472741"/>
            <a:ext cx="11521" cy="24482"/>
          </a:xfrm>
          <a:custGeom>
            <a:avLst/>
            <a:gdLst>
              <a:gd name="T0" fmla="*/ 34 w 35"/>
              <a:gd name="T1" fmla="*/ 0 h 76"/>
              <a:gd name="T2" fmla="*/ 0 w 35"/>
              <a:gd name="T3" fmla="*/ 38 h 76"/>
              <a:gd name="T4" fmla="*/ 0 w 35"/>
              <a:gd name="T5" fmla="*/ 75 h 76"/>
              <a:gd name="T6" fmla="*/ 34 w 35"/>
              <a:gd name="T7" fmla="*/ 38 h 76"/>
              <a:gd name="T8" fmla="*/ 34 w 35"/>
              <a:gd name="T9" fmla="*/ 0 h 76"/>
            </a:gdLst>
            <a:ahLst/>
            <a:cxnLst>
              <a:cxn ang="0">
                <a:pos x="T0" y="T1"/>
              </a:cxn>
              <a:cxn ang="0">
                <a:pos x="T2" y="T3"/>
              </a:cxn>
              <a:cxn ang="0">
                <a:pos x="T4" y="T5"/>
              </a:cxn>
              <a:cxn ang="0">
                <a:pos x="T6" y="T7"/>
              </a:cxn>
              <a:cxn ang="0">
                <a:pos x="T8" y="T9"/>
              </a:cxn>
            </a:cxnLst>
            <a:rect l="0" t="0" r="r" b="b"/>
            <a:pathLst>
              <a:path w="35" h="76">
                <a:moveTo>
                  <a:pt x="34" y="0"/>
                </a:moveTo>
                <a:lnTo>
                  <a:pt x="0" y="38"/>
                </a:lnTo>
                <a:lnTo>
                  <a:pt x="0" y="75"/>
                </a:lnTo>
                <a:lnTo>
                  <a:pt x="34" y="38"/>
                </a:lnTo>
                <a:lnTo>
                  <a:pt x="34"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53" name="Freeform 37"/>
          <p:cNvSpPr>
            <a:spLocks noChangeArrowheads="1"/>
          </p:cNvSpPr>
          <p:nvPr/>
        </p:nvSpPr>
        <p:spPr bwMode="auto">
          <a:xfrm>
            <a:off x="3503729" y="2472741"/>
            <a:ext cx="11521" cy="24482"/>
          </a:xfrm>
          <a:custGeom>
            <a:avLst/>
            <a:gdLst>
              <a:gd name="T0" fmla="*/ 34 w 35"/>
              <a:gd name="T1" fmla="*/ 0 h 76"/>
              <a:gd name="T2" fmla="*/ 0 w 35"/>
              <a:gd name="T3" fmla="*/ 38 h 76"/>
              <a:gd name="T4" fmla="*/ 0 w 35"/>
              <a:gd name="T5" fmla="*/ 75 h 76"/>
              <a:gd name="T6" fmla="*/ 34 w 35"/>
              <a:gd name="T7" fmla="*/ 38 h 76"/>
              <a:gd name="T8" fmla="*/ 34 w 35"/>
              <a:gd name="T9" fmla="*/ 0 h 76"/>
            </a:gdLst>
            <a:ahLst/>
            <a:cxnLst>
              <a:cxn ang="0">
                <a:pos x="T0" y="T1"/>
              </a:cxn>
              <a:cxn ang="0">
                <a:pos x="T2" y="T3"/>
              </a:cxn>
              <a:cxn ang="0">
                <a:pos x="T4" y="T5"/>
              </a:cxn>
              <a:cxn ang="0">
                <a:pos x="T6" y="T7"/>
              </a:cxn>
              <a:cxn ang="0">
                <a:pos x="T8" y="T9"/>
              </a:cxn>
            </a:cxnLst>
            <a:rect l="0" t="0" r="r" b="b"/>
            <a:pathLst>
              <a:path w="35" h="76">
                <a:moveTo>
                  <a:pt x="34" y="0"/>
                </a:moveTo>
                <a:lnTo>
                  <a:pt x="0" y="38"/>
                </a:lnTo>
                <a:lnTo>
                  <a:pt x="0" y="75"/>
                </a:lnTo>
                <a:lnTo>
                  <a:pt x="34" y="38"/>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54" name="Freeform 38"/>
          <p:cNvSpPr>
            <a:spLocks noChangeArrowheads="1"/>
          </p:cNvSpPr>
          <p:nvPr/>
        </p:nvSpPr>
        <p:spPr bwMode="auto">
          <a:xfrm>
            <a:off x="3515250" y="2546188"/>
            <a:ext cx="11521" cy="12962"/>
          </a:xfrm>
          <a:custGeom>
            <a:avLst/>
            <a:gdLst>
              <a:gd name="T0" fmla="*/ 0 w 35"/>
              <a:gd name="T1" fmla="*/ 0 h 39"/>
              <a:gd name="T2" fmla="*/ 0 w 35"/>
              <a:gd name="T3" fmla="*/ 38 h 39"/>
              <a:gd name="T4" fmla="*/ 34 w 35"/>
              <a:gd name="T5" fmla="*/ 38 h 39"/>
              <a:gd name="T6" fmla="*/ 0 w 35"/>
              <a:gd name="T7" fmla="*/ 0 h 39"/>
            </a:gdLst>
            <a:ahLst/>
            <a:cxnLst>
              <a:cxn ang="0">
                <a:pos x="T0" y="T1"/>
              </a:cxn>
              <a:cxn ang="0">
                <a:pos x="T2" y="T3"/>
              </a:cxn>
              <a:cxn ang="0">
                <a:pos x="T4" y="T5"/>
              </a:cxn>
              <a:cxn ang="0">
                <a:pos x="T6" y="T7"/>
              </a:cxn>
            </a:cxnLst>
            <a:rect l="0" t="0" r="r" b="b"/>
            <a:pathLst>
              <a:path w="35" h="39">
                <a:moveTo>
                  <a:pt x="0" y="0"/>
                </a:moveTo>
                <a:lnTo>
                  <a:pt x="0" y="38"/>
                </a:lnTo>
                <a:lnTo>
                  <a:pt x="34" y="38"/>
                </a:lnTo>
                <a:lnTo>
                  <a:pt x="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55" name="Freeform 39"/>
          <p:cNvSpPr>
            <a:spLocks noChangeArrowheads="1"/>
          </p:cNvSpPr>
          <p:nvPr/>
        </p:nvSpPr>
        <p:spPr bwMode="auto">
          <a:xfrm>
            <a:off x="3515250" y="2546188"/>
            <a:ext cx="11521" cy="12962"/>
          </a:xfrm>
          <a:custGeom>
            <a:avLst/>
            <a:gdLst>
              <a:gd name="T0" fmla="*/ 0 w 35"/>
              <a:gd name="T1" fmla="*/ 0 h 39"/>
              <a:gd name="T2" fmla="*/ 0 w 35"/>
              <a:gd name="T3" fmla="*/ 38 h 39"/>
              <a:gd name="T4" fmla="*/ 34 w 35"/>
              <a:gd name="T5" fmla="*/ 38 h 39"/>
              <a:gd name="T6" fmla="*/ 0 w 35"/>
              <a:gd name="T7" fmla="*/ 0 h 39"/>
            </a:gdLst>
            <a:ahLst/>
            <a:cxnLst>
              <a:cxn ang="0">
                <a:pos x="T0" y="T1"/>
              </a:cxn>
              <a:cxn ang="0">
                <a:pos x="T2" y="T3"/>
              </a:cxn>
              <a:cxn ang="0">
                <a:pos x="T4" y="T5"/>
              </a:cxn>
              <a:cxn ang="0">
                <a:pos x="T6" y="T7"/>
              </a:cxn>
            </a:cxnLst>
            <a:rect l="0" t="0" r="r" b="b"/>
            <a:pathLst>
              <a:path w="35" h="39">
                <a:moveTo>
                  <a:pt x="0" y="0"/>
                </a:moveTo>
                <a:lnTo>
                  <a:pt x="0" y="38"/>
                </a:lnTo>
                <a:lnTo>
                  <a:pt x="34" y="38"/>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56" name="Freeform 40"/>
          <p:cNvSpPr>
            <a:spLocks noChangeArrowheads="1"/>
          </p:cNvSpPr>
          <p:nvPr/>
        </p:nvSpPr>
        <p:spPr bwMode="auto">
          <a:xfrm>
            <a:off x="3109128" y="2645559"/>
            <a:ext cx="427724" cy="540056"/>
          </a:xfrm>
          <a:custGeom>
            <a:avLst/>
            <a:gdLst>
              <a:gd name="T0" fmla="*/ 587 w 1311"/>
              <a:gd name="T1" fmla="*/ 1654 h 1655"/>
              <a:gd name="T2" fmla="*/ 691 w 1311"/>
              <a:gd name="T3" fmla="*/ 1579 h 1655"/>
              <a:gd name="T4" fmla="*/ 828 w 1311"/>
              <a:gd name="T5" fmla="*/ 1542 h 1655"/>
              <a:gd name="T6" fmla="*/ 828 w 1311"/>
              <a:gd name="T7" fmla="*/ 1392 h 1655"/>
              <a:gd name="T8" fmla="*/ 793 w 1311"/>
              <a:gd name="T9" fmla="*/ 1240 h 1655"/>
              <a:gd name="T10" fmla="*/ 931 w 1311"/>
              <a:gd name="T11" fmla="*/ 1203 h 1655"/>
              <a:gd name="T12" fmla="*/ 1035 w 1311"/>
              <a:gd name="T13" fmla="*/ 1203 h 1655"/>
              <a:gd name="T14" fmla="*/ 1173 w 1311"/>
              <a:gd name="T15" fmla="*/ 1127 h 1655"/>
              <a:gd name="T16" fmla="*/ 1138 w 1311"/>
              <a:gd name="T17" fmla="*/ 1014 h 1655"/>
              <a:gd name="T18" fmla="*/ 1138 w 1311"/>
              <a:gd name="T19" fmla="*/ 864 h 1655"/>
              <a:gd name="T20" fmla="*/ 1207 w 1311"/>
              <a:gd name="T21" fmla="*/ 828 h 1655"/>
              <a:gd name="T22" fmla="*/ 1207 w 1311"/>
              <a:gd name="T23" fmla="*/ 715 h 1655"/>
              <a:gd name="T24" fmla="*/ 1310 w 1311"/>
              <a:gd name="T25" fmla="*/ 602 h 1655"/>
              <a:gd name="T26" fmla="*/ 1173 w 1311"/>
              <a:gd name="T27" fmla="*/ 602 h 1655"/>
              <a:gd name="T28" fmla="*/ 1207 w 1311"/>
              <a:gd name="T29" fmla="*/ 489 h 1655"/>
              <a:gd name="T30" fmla="*/ 1173 w 1311"/>
              <a:gd name="T31" fmla="*/ 413 h 1655"/>
              <a:gd name="T32" fmla="*/ 1070 w 1311"/>
              <a:gd name="T33" fmla="*/ 339 h 1655"/>
              <a:gd name="T34" fmla="*/ 1000 w 1311"/>
              <a:gd name="T35" fmla="*/ 301 h 1655"/>
              <a:gd name="T36" fmla="*/ 897 w 1311"/>
              <a:gd name="T37" fmla="*/ 263 h 1655"/>
              <a:gd name="T38" fmla="*/ 897 w 1311"/>
              <a:gd name="T39" fmla="*/ 301 h 1655"/>
              <a:gd name="T40" fmla="*/ 725 w 1311"/>
              <a:gd name="T41" fmla="*/ 301 h 1655"/>
              <a:gd name="T42" fmla="*/ 587 w 1311"/>
              <a:gd name="T43" fmla="*/ 263 h 1655"/>
              <a:gd name="T44" fmla="*/ 483 w 1311"/>
              <a:gd name="T45" fmla="*/ 189 h 1655"/>
              <a:gd name="T46" fmla="*/ 380 w 1311"/>
              <a:gd name="T47" fmla="*/ 0 h 1655"/>
              <a:gd name="T48" fmla="*/ 345 w 1311"/>
              <a:gd name="T49" fmla="*/ 113 h 1655"/>
              <a:gd name="T50" fmla="*/ 310 w 1311"/>
              <a:gd name="T51" fmla="*/ 189 h 1655"/>
              <a:gd name="T52" fmla="*/ 207 w 1311"/>
              <a:gd name="T53" fmla="*/ 226 h 1655"/>
              <a:gd name="T54" fmla="*/ 207 w 1311"/>
              <a:gd name="T55" fmla="*/ 339 h 1655"/>
              <a:gd name="T56" fmla="*/ 207 w 1311"/>
              <a:gd name="T57" fmla="*/ 451 h 1655"/>
              <a:gd name="T58" fmla="*/ 139 w 1311"/>
              <a:gd name="T59" fmla="*/ 489 h 1655"/>
              <a:gd name="T60" fmla="*/ 139 w 1311"/>
              <a:gd name="T61" fmla="*/ 339 h 1655"/>
              <a:gd name="T62" fmla="*/ 174 w 1311"/>
              <a:gd name="T63" fmla="*/ 149 h 1655"/>
              <a:gd name="T64" fmla="*/ 174 w 1311"/>
              <a:gd name="T65" fmla="*/ 113 h 1655"/>
              <a:gd name="T66" fmla="*/ 70 w 1311"/>
              <a:gd name="T67" fmla="*/ 226 h 1655"/>
              <a:gd name="T68" fmla="*/ 0 w 1311"/>
              <a:gd name="T69" fmla="*/ 451 h 1655"/>
              <a:gd name="T70" fmla="*/ 70 w 1311"/>
              <a:gd name="T71" fmla="*/ 602 h 1655"/>
              <a:gd name="T72" fmla="*/ 70 w 1311"/>
              <a:gd name="T73" fmla="*/ 790 h 1655"/>
              <a:gd name="T74" fmla="*/ 277 w 1311"/>
              <a:gd name="T75" fmla="*/ 864 h 1655"/>
              <a:gd name="T76" fmla="*/ 415 w 1311"/>
              <a:gd name="T77" fmla="*/ 941 h 1655"/>
              <a:gd name="T78" fmla="*/ 483 w 1311"/>
              <a:gd name="T79" fmla="*/ 1090 h 1655"/>
              <a:gd name="T80" fmla="*/ 518 w 1311"/>
              <a:gd name="T81" fmla="*/ 1240 h 1655"/>
              <a:gd name="T82" fmla="*/ 483 w 1311"/>
              <a:gd name="T83" fmla="*/ 1352 h 1655"/>
              <a:gd name="T84" fmla="*/ 518 w 1311"/>
              <a:gd name="T85" fmla="*/ 1542 h 1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1" h="1655">
                <a:moveTo>
                  <a:pt x="581" y="1607"/>
                </a:moveTo>
                <a:lnTo>
                  <a:pt x="587" y="1617"/>
                </a:lnTo>
                <a:lnTo>
                  <a:pt x="587" y="1654"/>
                </a:lnTo>
                <a:lnTo>
                  <a:pt x="621" y="1654"/>
                </a:lnTo>
                <a:lnTo>
                  <a:pt x="656" y="1617"/>
                </a:lnTo>
                <a:lnTo>
                  <a:pt x="691" y="1579"/>
                </a:lnTo>
                <a:lnTo>
                  <a:pt x="759" y="1579"/>
                </a:lnTo>
                <a:lnTo>
                  <a:pt x="793" y="1542"/>
                </a:lnTo>
                <a:lnTo>
                  <a:pt x="828" y="1542"/>
                </a:lnTo>
                <a:lnTo>
                  <a:pt x="862" y="1466"/>
                </a:lnTo>
                <a:lnTo>
                  <a:pt x="862" y="1428"/>
                </a:lnTo>
                <a:lnTo>
                  <a:pt x="828" y="1392"/>
                </a:lnTo>
                <a:lnTo>
                  <a:pt x="793" y="1315"/>
                </a:lnTo>
                <a:lnTo>
                  <a:pt x="793" y="1279"/>
                </a:lnTo>
                <a:lnTo>
                  <a:pt x="793" y="1240"/>
                </a:lnTo>
                <a:lnTo>
                  <a:pt x="793" y="1203"/>
                </a:lnTo>
                <a:lnTo>
                  <a:pt x="862" y="1203"/>
                </a:lnTo>
                <a:lnTo>
                  <a:pt x="931" y="1203"/>
                </a:lnTo>
                <a:lnTo>
                  <a:pt x="966" y="1203"/>
                </a:lnTo>
                <a:lnTo>
                  <a:pt x="1000" y="1203"/>
                </a:lnTo>
                <a:lnTo>
                  <a:pt x="1035" y="1203"/>
                </a:lnTo>
                <a:lnTo>
                  <a:pt x="1070" y="1165"/>
                </a:lnTo>
                <a:lnTo>
                  <a:pt x="1138" y="1165"/>
                </a:lnTo>
                <a:lnTo>
                  <a:pt x="1173" y="1127"/>
                </a:lnTo>
                <a:lnTo>
                  <a:pt x="1173" y="1052"/>
                </a:lnTo>
                <a:lnTo>
                  <a:pt x="1173" y="1014"/>
                </a:lnTo>
                <a:lnTo>
                  <a:pt x="1138" y="1014"/>
                </a:lnTo>
                <a:lnTo>
                  <a:pt x="1103" y="941"/>
                </a:lnTo>
                <a:lnTo>
                  <a:pt x="1138" y="901"/>
                </a:lnTo>
                <a:lnTo>
                  <a:pt x="1138" y="864"/>
                </a:lnTo>
                <a:lnTo>
                  <a:pt x="1138" y="828"/>
                </a:lnTo>
                <a:lnTo>
                  <a:pt x="1173" y="828"/>
                </a:lnTo>
                <a:lnTo>
                  <a:pt x="1207" y="828"/>
                </a:lnTo>
                <a:lnTo>
                  <a:pt x="1207" y="790"/>
                </a:lnTo>
                <a:lnTo>
                  <a:pt x="1207" y="752"/>
                </a:lnTo>
                <a:lnTo>
                  <a:pt x="1207" y="715"/>
                </a:lnTo>
                <a:lnTo>
                  <a:pt x="1207" y="678"/>
                </a:lnTo>
                <a:lnTo>
                  <a:pt x="1277" y="640"/>
                </a:lnTo>
                <a:lnTo>
                  <a:pt x="1310" y="602"/>
                </a:lnTo>
                <a:lnTo>
                  <a:pt x="1277" y="564"/>
                </a:lnTo>
                <a:lnTo>
                  <a:pt x="1207" y="564"/>
                </a:lnTo>
                <a:lnTo>
                  <a:pt x="1173" y="602"/>
                </a:lnTo>
                <a:lnTo>
                  <a:pt x="1207" y="564"/>
                </a:lnTo>
                <a:lnTo>
                  <a:pt x="1207" y="527"/>
                </a:lnTo>
                <a:lnTo>
                  <a:pt x="1207" y="489"/>
                </a:lnTo>
                <a:lnTo>
                  <a:pt x="1207" y="451"/>
                </a:lnTo>
                <a:lnTo>
                  <a:pt x="1207" y="413"/>
                </a:lnTo>
                <a:lnTo>
                  <a:pt x="1173" y="413"/>
                </a:lnTo>
                <a:lnTo>
                  <a:pt x="1138" y="376"/>
                </a:lnTo>
                <a:lnTo>
                  <a:pt x="1103" y="376"/>
                </a:lnTo>
                <a:lnTo>
                  <a:pt x="1070" y="339"/>
                </a:lnTo>
                <a:lnTo>
                  <a:pt x="1035" y="339"/>
                </a:lnTo>
                <a:lnTo>
                  <a:pt x="1035" y="301"/>
                </a:lnTo>
                <a:lnTo>
                  <a:pt x="1000" y="301"/>
                </a:lnTo>
                <a:lnTo>
                  <a:pt x="1103" y="263"/>
                </a:lnTo>
                <a:lnTo>
                  <a:pt x="1000" y="263"/>
                </a:lnTo>
                <a:lnTo>
                  <a:pt x="897" y="263"/>
                </a:lnTo>
                <a:lnTo>
                  <a:pt x="862" y="263"/>
                </a:lnTo>
                <a:lnTo>
                  <a:pt x="862" y="301"/>
                </a:lnTo>
                <a:lnTo>
                  <a:pt x="897" y="301"/>
                </a:lnTo>
                <a:lnTo>
                  <a:pt x="862" y="301"/>
                </a:lnTo>
                <a:lnTo>
                  <a:pt x="828" y="339"/>
                </a:lnTo>
                <a:lnTo>
                  <a:pt x="725" y="301"/>
                </a:lnTo>
                <a:lnTo>
                  <a:pt x="691" y="263"/>
                </a:lnTo>
                <a:lnTo>
                  <a:pt x="656" y="263"/>
                </a:lnTo>
                <a:lnTo>
                  <a:pt x="587" y="263"/>
                </a:lnTo>
                <a:lnTo>
                  <a:pt x="518" y="263"/>
                </a:lnTo>
                <a:lnTo>
                  <a:pt x="483" y="263"/>
                </a:lnTo>
                <a:lnTo>
                  <a:pt x="483" y="189"/>
                </a:lnTo>
                <a:lnTo>
                  <a:pt x="448" y="149"/>
                </a:lnTo>
                <a:lnTo>
                  <a:pt x="415" y="113"/>
                </a:lnTo>
                <a:lnTo>
                  <a:pt x="380" y="0"/>
                </a:lnTo>
                <a:lnTo>
                  <a:pt x="345" y="38"/>
                </a:lnTo>
                <a:lnTo>
                  <a:pt x="310" y="75"/>
                </a:lnTo>
                <a:lnTo>
                  <a:pt x="345" y="113"/>
                </a:lnTo>
                <a:lnTo>
                  <a:pt x="380" y="113"/>
                </a:lnTo>
                <a:lnTo>
                  <a:pt x="345" y="149"/>
                </a:lnTo>
                <a:lnTo>
                  <a:pt x="310" y="189"/>
                </a:lnTo>
                <a:lnTo>
                  <a:pt x="277" y="189"/>
                </a:lnTo>
                <a:lnTo>
                  <a:pt x="241" y="189"/>
                </a:lnTo>
                <a:lnTo>
                  <a:pt x="207" y="226"/>
                </a:lnTo>
                <a:lnTo>
                  <a:pt x="174" y="226"/>
                </a:lnTo>
                <a:lnTo>
                  <a:pt x="207" y="263"/>
                </a:lnTo>
                <a:lnTo>
                  <a:pt x="207" y="339"/>
                </a:lnTo>
                <a:lnTo>
                  <a:pt x="207" y="376"/>
                </a:lnTo>
                <a:lnTo>
                  <a:pt x="207" y="413"/>
                </a:lnTo>
                <a:lnTo>
                  <a:pt x="207" y="451"/>
                </a:lnTo>
                <a:lnTo>
                  <a:pt x="207" y="489"/>
                </a:lnTo>
                <a:lnTo>
                  <a:pt x="174" y="489"/>
                </a:lnTo>
                <a:lnTo>
                  <a:pt x="139" y="489"/>
                </a:lnTo>
                <a:lnTo>
                  <a:pt x="139" y="413"/>
                </a:lnTo>
                <a:lnTo>
                  <a:pt x="104" y="376"/>
                </a:lnTo>
                <a:lnTo>
                  <a:pt x="139" y="339"/>
                </a:lnTo>
                <a:lnTo>
                  <a:pt x="174" y="263"/>
                </a:lnTo>
                <a:lnTo>
                  <a:pt x="174" y="189"/>
                </a:lnTo>
                <a:lnTo>
                  <a:pt x="174" y="149"/>
                </a:lnTo>
                <a:lnTo>
                  <a:pt x="174" y="113"/>
                </a:lnTo>
                <a:lnTo>
                  <a:pt x="207" y="75"/>
                </a:lnTo>
                <a:lnTo>
                  <a:pt x="174" y="113"/>
                </a:lnTo>
                <a:lnTo>
                  <a:pt x="139" y="149"/>
                </a:lnTo>
                <a:lnTo>
                  <a:pt x="70" y="189"/>
                </a:lnTo>
                <a:lnTo>
                  <a:pt x="70" y="226"/>
                </a:lnTo>
                <a:lnTo>
                  <a:pt x="35" y="263"/>
                </a:lnTo>
                <a:lnTo>
                  <a:pt x="0" y="339"/>
                </a:lnTo>
                <a:lnTo>
                  <a:pt x="0" y="451"/>
                </a:lnTo>
                <a:lnTo>
                  <a:pt x="35" y="489"/>
                </a:lnTo>
                <a:lnTo>
                  <a:pt x="70" y="527"/>
                </a:lnTo>
                <a:lnTo>
                  <a:pt x="70" y="602"/>
                </a:lnTo>
                <a:lnTo>
                  <a:pt x="70" y="678"/>
                </a:lnTo>
                <a:lnTo>
                  <a:pt x="70" y="715"/>
                </a:lnTo>
                <a:lnTo>
                  <a:pt x="70" y="790"/>
                </a:lnTo>
                <a:lnTo>
                  <a:pt x="104" y="790"/>
                </a:lnTo>
                <a:lnTo>
                  <a:pt x="207" y="828"/>
                </a:lnTo>
                <a:lnTo>
                  <a:pt x="277" y="864"/>
                </a:lnTo>
                <a:lnTo>
                  <a:pt x="310" y="864"/>
                </a:lnTo>
                <a:lnTo>
                  <a:pt x="345" y="901"/>
                </a:lnTo>
                <a:lnTo>
                  <a:pt x="415" y="941"/>
                </a:lnTo>
                <a:lnTo>
                  <a:pt x="518" y="941"/>
                </a:lnTo>
                <a:lnTo>
                  <a:pt x="483" y="1014"/>
                </a:lnTo>
                <a:lnTo>
                  <a:pt x="483" y="1090"/>
                </a:lnTo>
                <a:lnTo>
                  <a:pt x="483" y="1165"/>
                </a:lnTo>
                <a:lnTo>
                  <a:pt x="483" y="1203"/>
                </a:lnTo>
                <a:lnTo>
                  <a:pt x="518" y="1240"/>
                </a:lnTo>
                <a:lnTo>
                  <a:pt x="518" y="1279"/>
                </a:lnTo>
                <a:lnTo>
                  <a:pt x="483" y="1315"/>
                </a:lnTo>
                <a:lnTo>
                  <a:pt x="483" y="1352"/>
                </a:lnTo>
                <a:lnTo>
                  <a:pt x="483" y="1428"/>
                </a:lnTo>
                <a:lnTo>
                  <a:pt x="518" y="1466"/>
                </a:lnTo>
                <a:lnTo>
                  <a:pt x="518" y="1542"/>
                </a:lnTo>
                <a:lnTo>
                  <a:pt x="581" y="160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57" name="Freeform 41"/>
          <p:cNvSpPr>
            <a:spLocks noChangeArrowheads="1"/>
          </p:cNvSpPr>
          <p:nvPr/>
        </p:nvSpPr>
        <p:spPr bwMode="auto">
          <a:xfrm>
            <a:off x="3109128" y="2645559"/>
            <a:ext cx="427724" cy="541497"/>
          </a:xfrm>
          <a:custGeom>
            <a:avLst/>
            <a:gdLst>
              <a:gd name="T0" fmla="*/ 587 w 1311"/>
              <a:gd name="T1" fmla="*/ 1655 h 1656"/>
              <a:gd name="T2" fmla="*/ 691 w 1311"/>
              <a:gd name="T3" fmla="*/ 1579 h 1656"/>
              <a:gd name="T4" fmla="*/ 828 w 1311"/>
              <a:gd name="T5" fmla="*/ 1543 h 1656"/>
              <a:gd name="T6" fmla="*/ 828 w 1311"/>
              <a:gd name="T7" fmla="*/ 1393 h 1656"/>
              <a:gd name="T8" fmla="*/ 793 w 1311"/>
              <a:gd name="T9" fmla="*/ 1241 h 1656"/>
              <a:gd name="T10" fmla="*/ 931 w 1311"/>
              <a:gd name="T11" fmla="*/ 1204 h 1656"/>
              <a:gd name="T12" fmla="*/ 1035 w 1311"/>
              <a:gd name="T13" fmla="*/ 1204 h 1656"/>
              <a:gd name="T14" fmla="*/ 1173 w 1311"/>
              <a:gd name="T15" fmla="*/ 1129 h 1656"/>
              <a:gd name="T16" fmla="*/ 1138 w 1311"/>
              <a:gd name="T17" fmla="*/ 1015 h 1656"/>
              <a:gd name="T18" fmla="*/ 1138 w 1311"/>
              <a:gd name="T19" fmla="*/ 865 h 1656"/>
              <a:gd name="T20" fmla="*/ 1207 w 1311"/>
              <a:gd name="T21" fmla="*/ 828 h 1656"/>
              <a:gd name="T22" fmla="*/ 1207 w 1311"/>
              <a:gd name="T23" fmla="*/ 715 h 1656"/>
              <a:gd name="T24" fmla="*/ 1310 w 1311"/>
              <a:gd name="T25" fmla="*/ 601 h 1656"/>
              <a:gd name="T26" fmla="*/ 1173 w 1311"/>
              <a:gd name="T27" fmla="*/ 601 h 1656"/>
              <a:gd name="T28" fmla="*/ 1207 w 1311"/>
              <a:gd name="T29" fmla="*/ 489 h 1656"/>
              <a:gd name="T30" fmla="*/ 1173 w 1311"/>
              <a:gd name="T31" fmla="*/ 413 h 1656"/>
              <a:gd name="T32" fmla="*/ 1070 w 1311"/>
              <a:gd name="T33" fmla="*/ 339 h 1656"/>
              <a:gd name="T34" fmla="*/ 1000 w 1311"/>
              <a:gd name="T35" fmla="*/ 301 h 1656"/>
              <a:gd name="T36" fmla="*/ 897 w 1311"/>
              <a:gd name="T37" fmla="*/ 263 h 1656"/>
              <a:gd name="T38" fmla="*/ 897 w 1311"/>
              <a:gd name="T39" fmla="*/ 301 h 1656"/>
              <a:gd name="T40" fmla="*/ 725 w 1311"/>
              <a:gd name="T41" fmla="*/ 301 h 1656"/>
              <a:gd name="T42" fmla="*/ 587 w 1311"/>
              <a:gd name="T43" fmla="*/ 263 h 1656"/>
              <a:gd name="T44" fmla="*/ 483 w 1311"/>
              <a:gd name="T45" fmla="*/ 189 h 1656"/>
              <a:gd name="T46" fmla="*/ 380 w 1311"/>
              <a:gd name="T47" fmla="*/ 0 h 1656"/>
              <a:gd name="T48" fmla="*/ 345 w 1311"/>
              <a:gd name="T49" fmla="*/ 113 h 1656"/>
              <a:gd name="T50" fmla="*/ 310 w 1311"/>
              <a:gd name="T51" fmla="*/ 189 h 1656"/>
              <a:gd name="T52" fmla="*/ 207 w 1311"/>
              <a:gd name="T53" fmla="*/ 226 h 1656"/>
              <a:gd name="T54" fmla="*/ 207 w 1311"/>
              <a:gd name="T55" fmla="*/ 339 h 1656"/>
              <a:gd name="T56" fmla="*/ 207 w 1311"/>
              <a:gd name="T57" fmla="*/ 451 h 1656"/>
              <a:gd name="T58" fmla="*/ 139 w 1311"/>
              <a:gd name="T59" fmla="*/ 489 h 1656"/>
              <a:gd name="T60" fmla="*/ 139 w 1311"/>
              <a:gd name="T61" fmla="*/ 339 h 1656"/>
              <a:gd name="T62" fmla="*/ 174 w 1311"/>
              <a:gd name="T63" fmla="*/ 149 h 1656"/>
              <a:gd name="T64" fmla="*/ 174 w 1311"/>
              <a:gd name="T65" fmla="*/ 113 h 1656"/>
              <a:gd name="T66" fmla="*/ 70 w 1311"/>
              <a:gd name="T67" fmla="*/ 226 h 1656"/>
              <a:gd name="T68" fmla="*/ 0 w 1311"/>
              <a:gd name="T69" fmla="*/ 451 h 1656"/>
              <a:gd name="T70" fmla="*/ 70 w 1311"/>
              <a:gd name="T71" fmla="*/ 601 h 1656"/>
              <a:gd name="T72" fmla="*/ 70 w 1311"/>
              <a:gd name="T73" fmla="*/ 790 h 1656"/>
              <a:gd name="T74" fmla="*/ 277 w 1311"/>
              <a:gd name="T75" fmla="*/ 865 h 1656"/>
              <a:gd name="T76" fmla="*/ 415 w 1311"/>
              <a:gd name="T77" fmla="*/ 942 h 1656"/>
              <a:gd name="T78" fmla="*/ 483 w 1311"/>
              <a:gd name="T79" fmla="*/ 1091 h 1656"/>
              <a:gd name="T80" fmla="*/ 518 w 1311"/>
              <a:gd name="T81" fmla="*/ 1241 h 1656"/>
              <a:gd name="T82" fmla="*/ 483 w 1311"/>
              <a:gd name="T83" fmla="*/ 1353 h 1656"/>
              <a:gd name="T84" fmla="*/ 518 w 1311"/>
              <a:gd name="T85" fmla="*/ 1543 h 1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1" h="1656">
                <a:moveTo>
                  <a:pt x="551" y="1579"/>
                </a:moveTo>
                <a:lnTo>
                  <a:pt x="587" y="1618"/>
                </a:lnTo>
                <a:lnTo>
                  <a:pt x="587" y="1655"/>
                </a:lnTo>
                <a:lnTo>
                  <a:pt x="621" y="1655"/>
                </a:lnTo>
                <a:lnTo>
                  <a:pt x="655" y="1618"/>
                </a:lnTo>
                <a:lnTo>
                  <a:pt x="691" y="1579"/>
                </a:lnTo>
                <a:lnTo>
                  <a:pt x="759" y="1579"/>
                </a:lnTo>
                <a:lnTo>
                  <a:pt x="793" y="1543"/>
                </a:lnTo>
                <a:lnTo>
                  <a:pt x="828" y="1543"/>
                </a:lnTo>
                <a:lnTo>
                  <a:pt x="862" y="1467"/>
                </a:lnTo>
                <a:lnTo>
                  <a:pt x="862" y="1429"/>
                </a:lnTo>
                <a:lnTo>
                  <a:pt x="828" y="1393"/>
                </a:lnTo>
                <a:lnTo>
                  <a:pt x="793" y="1316"/>
                </a:lnTo>
                <a:lnTo>
                  <a:pt x="793" y="1280"/>
                </a:lnTo>
                <a:lnTo>
                  <a:pt x="793" y="1241"/>
                </a:lnTo>
                <a:lnTo>
                  <a:pt x="793" y="1204"/>
                </a:lnTo>
                <a:lnTo>
                  <a:pt x="862" y="1204"/>
                </a:lnTo>
                <a:lnTo>
                  <a:pt x="931" y="1204"/>
                </a:lnTo>
                <a:lnTo>
                  <a:pt x="966" y="1204"/>
                </a:lnTo>
                <a:lnTo>
                  <a:pt x="1000" y="1204"/>
                </a:lnTo>
                <a:lnTo>
                  <a:pt x="1035" y="1204"/>
                </a:lnTo>
                <a:lnTo>
                  <a:pt x="1070" y="1166"/>
                </a:lnTo>
                <a:lnTo>
                  <a:pt x="1138" y="1166"/>
                </a:lnTo>
                <a:lnTo>
                  <a:pt x="1173" y="1129"/>
                </a:lnTo>
                <a:lnTo>
                  <a:pt x="1173" y="1053"/>
                </a:lnTo>
                <a:lnTo>
                  <a:pt x="1173" y="1015"/>
                </a:lnTo>
                <a:lnTo>
                  <a:pt x="1138" y="1015"/>
                </a:lnTo>
                <a:lnTo>
                  <a:pt x="1103" y="942"/>
                </a:lnTo>
                <a:lnTo>
                  <a:pt x="1138" y="902"/>
                </a:lnTo>
                <a:lnTo>
                  <a:pt x="1138" y="865"/>
                </a:lnTo>
                <a:lnTo>
                  <a:pt x="1138" y="828"/>
                </a:lnTo>
                <a:lnTo>
                  <a:pt x="1173" y="828"/>
                </a:lnTo>
                <a:lnTo>
                  <a:pt x="1207" y="828"/>
                </a:lnTo>
                <a:lnTo>
                  <a:pt x="1207" y="790"/>
                </a:lnTo>
                <a:lnTo>
                  <a:pt x="1207" y="752"/>
                </a:lnTo>
                <a:lnTo>
                  <a:pt x="1207" y="715"/>
                </a:lnTo>
                <a:lnTo>
                  <a:pt x="1207" y="678"/>
                </a:lnTo>
                <a:lnTo>
                  <a:pt x="1277" y="640"/>
                </a:lnTo>
                <a:lnTo>
                  <a:pt x="1310" y="601"/>
                </a:lnTo>
                <a:lnTo>
                  <a:pt x="1277" y="564"/>
                </a:lnTo>
                <a:lnTo>
                  <a:pt x="1207" y="564"/>
                </a:lnTo>
                <a:lnTo>
                  <a:pt x="1173" y="601"/>
                </a:lnTo>
                <a:lnTo>
                  <a:pt x="1207" y="564"/>
                </a:lnTo>
                <a:lnTo>
                  <a:pt x="1207" y="527"/>
                </a:lnTo>
                <a:lnTo>
                  <a:pt x="1207" y="489"/>
                </a:lnTo>
                <a:lnTo>
                  <a:pt x="1207" y="451"/>
                </a:lnTo>
                <a:lnTo>
                  <a:pt x="1207" y="413"/>
                </a:lnTo>
                <a:lnTo>
                  <a:pt x="1173" y="413"/>
                </a:lnTo>
                <a:lnTo>
                  <a:pt x="1138" y="376"/>
                </a:lnTo>
                <a:lnTo>
                  <a:pt x="1103" y="376"/>
                </a:lnTo>
                <a:lnTo>
                  <a:pt x="1070" y="339"/>
                </a:lnTo>
                <a:lnTo>
                  <a:pt x="1035" y="339"/>
                </a:lnTo>
                <a:lnTo>
                  <a:pt x="1035" y="301"/>
                </a:lnTo>
                <a:lnTo>
                  <a:pt x="1000" y="301"/>
                </a:lnTo>
                <a:lnTo>
                  <a:pt x="1103" y="263"/>
                </a:lnTo>
                <a:lnTo>
                  <a:pt x="1000" y="263"/>
                </a:lnTo>
                <a:lnTo>
                  <a:pt x="897" y="263"/>
                </a:lnTo>
                <a:lnTo>
                  <a:pt x="862" y="263"/>
                </a:lnTo>
                <a:lnTo>
                  <a:pt x="862" y="301"/>
                </a:lnTo>
                <a:lnTo>
                  <a:pt x="897" y="301"/>
                </a:lnTo>
                <a:lnTo>
                  <a:pt x="862" y="301"/>
                </a:lnTo>
                <a:lnTo>
                  <a:pt x="828" y="339"/>
                </a:lnTo>
                <a:lnTo>
                  <a:pt x="725" y="301"/>
                </a:lnTo>
                <a:lnTo>
                  <a:pt x="691" y="263"/>
                </a:lnTo>
                <a:lnTo>
                  <a:pt x="655" y="263"/>
                </a:lnTo>
                <a:lnTo>
                  <a:pt x="587" y="263"/>
                </a:lnTo>
                <a:lnTo>
                  <a:pt x="518" y="263"/>
                </a:lnTo>
                <a:lnTo>
                  <a:pt x="483" y="263"/>
                </a:lnTo>
                <a:lnTo>
                  <a:pt x="483" y="189"/>
                </a:lnTo>
                <a:lnTo>
                  <a:pt x="448" y="149"/>
                </a:lnTo>
                <a:lnTo>
                  <a:pt x="415" y="113"/>
                </a:lnTo>
                <a:lnTo>
                  <a:pt x="380" y="0"/>
                </a:lnTo>
                <a:lnTo>
                  <a:pt x="345" y="38"/>
                </a:lnTo>
                <a:lnTo>
                  <a:pt x="310" y="75"/>
                </a:lnTo>
                <a:lnTo>
                  <a:pt x="345" y="113"/>
                </a:lnTo>
                <a:lnTo>
                  <a:pt x="380" y="113"/>
                </a:lnTo>
                <a:lnTo>
                  <a:pt x="345" y="149"/>
                </a:lnTo>
                <a:lnTo>
                  <a:pt x="310" y="189"/>
                </a:lnTo>
                <a:lnTo>
                  <a:pt x="277" y="189"/>
                </a:lnTo>
                <a:lnTo>
                  <a:pt x="241" y="189"/>
                </a:lnTo>
                <a:lnTo>
                  <a:pt x="207" y="226"/>
                </a:lnTo>
                <a:lnTo>
                  <a:pt x="174" y="226"/>
                </a:lnTo>
                <a:lnTo>
                  <a:pt x="207" y="263"/>
                </a:lnTo>
                <a:lnTo>
                  <a:pt x="207" y="339"/>
                </a:lnTo>
                <a:lnTo>
                  <a:pt x="207" y="376"/>
                </a:lnTo>
                <a:lnTo>
                  <a:pt x="207" y="413"/>
                </a:lnTo>
                <a:lnTo>
                  <a:pt x="207" y="451"/>
                </a:lnTo>
                <a:lnTo>
                  <a:pt x="207" y="489"/>
                </a:lnTo>
                <a:lnTo>
                  <a:pt x="174" y="489"/>
                </a:lnTo>
                <a:lnTo>
                  <a:pt x="139" y="489"/>
                </a:lnTo>
                <a:lnTo>
                  <a:pt x="139" y="413"/>
                </a:lnTo>
                <a:lnTo>
                  <a:pt x="104" y="376"/>
                </a:lnTo>
                <a:lnTo>
                  <a:pt x="139" y="339"/>
                </a:lnTo>
                <a:lnTo>
                  <a:pt x="174" y="263"/>
                </a:lnTo>
                <a:lnTo>
                  <a:pt x="174" y="189"/>
                </a:lnTo>
                <a:lnTo>
                  <a:pt x="174" y="149"/>
                </a:lnTo>
                <a:lnTo>
                  <a:pt x="174" y="113"/>
                </a:lnTo>
                <a:lnTo>
                  <a:pt x="207" y="75"/>
                </a:lnTo>
                <a:lnTo>
                  <a:pt x="174" y="113"/>
                </a:lnTo>
                <a:lnTo>
                  <a:pt x="139" y="149"/>
                </a:lnTo>
                <a:lnTo>
                  <a:pt x="70" y="189"/>
                </a:lnTo>
                <a:lnTo>
                  <a:pt x="70" y="226"/>
                </a:lnTo>
                <a:lnTo>
                  <a:pt x="35" y="263"/>
                </a:lnTo>
                <a:lnTo>
                  <a:pt x="0" y="339"/>
                </a:lnTo>
                <a:lnTo>
                  <a:pt x="0" y="451"/>
                </a:lnTo>
                <a:lnTo>
                  <a:pt x="35" y="489"/>
                </a:lnTo>
                <a:lnTo>
                  <a:pt x="70" y="527"/>
                </a:lnTo>
                <a:lnTo>
                  <a:pt x="70" y="601"/>
                </a:lnTo>
                <a:lnTo>
                  <a:pt x="70" y="678"/>
                </a:lnTo>
                <a:lnTo>
                  <a:pt x="70" y="715"/>
                </a:lnTo>
                <a:lnTo>
                  <a:pt x="70" y="790"/>
                </a:lnTo>
                <a:lnTo>
                  <a:pt x="104" y="790"/>
                </a:lnTo>
                <a:lnTo>
                  <a:pt x="207" y="828"/>
                </a:lnTo>
                <a:lnTo>
                  <a:pt x="277" y="865"/>
                </a:lnTo>
                <a:lnTo>
                  <a:pt x="310" y="865"/>
                </a:lnTo>
                <a:lnTo>
                  <a:pt x="345" y="902"/>
                </a:lnTo>
                <a:lnTo>
                  <a:pt x="415" y="942"/>
                </a:lnTo>
                <a:lnTo>
                  <a:pt x="518" y="942"/>
                </a:lnTo>
                <a:lnTo>
                  <a:pt x="483" y="1015"/>
                </a:lnTo>
                <a:lnTo>
                  <a:pt x="483" y="1091"/>
                </a:lnTo>
                <a:lnTo>
                  <a:pt x="483" y="1166"/>
                </a:lnTo>
                <a:lnTo>
                  <a:pt x="483" y="1204"/>
                </a:lnTo>
                <a:lnTo>
                  <a:pt x="518" y="1241"/>
                </a:lnTo>
                <a:lnTo>
                  <a:pt x="518" y="1280"/>
                </a:lnTo>
                <a:lnTo>
                  <a:pt x="483" y="1316"/>
                </a:lnTo>
                <a:lnTo>
                  <a:pt x="483" y="1353"/>
                </a:lnTo>
                <a:lnTo>
                  <a:pt x="483" y="1429"/>
                </a:lnTo>
                <a:lnTo>
                  <a:pt x="518" y="1467"/>
                </a:lnTo>
                <a:lnTo>
                  <a:pt x="518" y="1543"/>
                </a:lnTo>
                <a:lnTo>
                  <a:pt x="551" y="157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58" name="Freeform 42"/>
          <p:cNvSpPr>
            <a:spLocks noChangeArrowheads="1"/>
          </p:cNvSpPr>
          <p:nvPr/>
        </p:nvSpPr>
        <p:spPr bwMode="auto">
          <a:xfrm>
            <a:off x="3469165" y="2841419"/>
            <a:ext cx="158417" cy="319714"/>
          </a:xfrm>
          <a:custGeom>
            <a:avLst/>
            <a:gdLst>
              <a:gd name="T0" fmla="*/ 448 w 485"/>
              <a:gd name="T1" fmla="*/ 339 h 979"/>
              <a:gd name="T2" fmla="*/ 415 w 485"/>
              <a:gd name="T3" fmla="*/ 301 h 979"/>
              <a:gd name="T4" fmla="*/ 415 w 485"/>
              <a:gd name="T5" fmla="*/ 263 h 979"/>
              <a:gd name="T6" fmla="*/ 380 w 485"/>
              <a:gd name="T7" fmla="*/ 263 h 979"/>
              <a:gd name="T8" fmla="*/ 380 w 485"/>
              <a:gd name="T9" fmla="*/ 226 h 979"/>
              <a:gd name="T10" fmla="*/ 345 w 485"/>
              <a:gd name="T11" fmla="*/ 189 h 979"/>
              <a:gd name="T12" fmla="*/ 310 w 485"/>
              <a:gd name="T13" fmla="*/ 149 h 979"/>
              <a:gd name="T14" fmla="*/ 310 w 485"/>
              <a:gd name="T15" fmla="*/ 113 h 979"/>
              <a:gd name="T16" fmla="*/ 277 w 485"/>
              <a:gd name="T17" fmla="*/ 76 h 979"/>
              <a:gd name="T18" fmla="*/ 207 w 485"/>
              <a:gd name="T19" fmla="*/ 0 h 979"/>
              <a:gd name="T20" fmla="*/ 174 w 485"/>
              <a:gd name="T21" fmla="*/ 38 h 979"/>
              <a:gd name="T22" fmla="*/ 104 w 485"/>
              <a:gd name="T23" fmla="*/ 76 h 979"/>
              <a:gd name="T24" fmla="*/ 104 w 485"/>
              <a:gd name="T25" fmla="*/ 113 h 979"/>
              <a:gd name="T26" fmla="*/ 104 w 485"/>
              <a:gd name="T27" fmla="*/ 149 h 979"/>
              <a:gd name="T28" fmla="*/ 104 w 485"/>
              <a:gd name="T29" fmla="*/ 189 h 979"/>
              <a:gd name="T30" fmla="*/ 104 w 485"/>
              <a:gd name="T31" fmla="*/ 226 h 979"/>
              <a:gd name="T32" fmla="*/ 70 w 485"/>
              <a:gd name="T33" fmla="*/ 226 h 979"/>
              <a:gd name="T34" fmla="*/ 35 w 485"/>
              <a:gd name="T35" fmla="*/ 226 h 979"/>
              <a:gd name="T36" fmla="*/ 35 w 485"/>
              <a:gd name="T37" fmla="*/ 263 h 979"/>
              <a:gd name="T38" fmla="*/ 35 w 485"/>
              <a:gd name="T39" fmla="*/ 301 h 979"/>
              <a:gd name="T40" fmla="*/ 0 w 485"/>
              <a:gd name="T41" fmla="*/ 339 h 979"/>
              <a:gd name="T42" fmla="*/ 35 w 485"/>
              <a:gd name="T43" fmla="*/ 413 h 979"/>
              <a:gd name="T44" fmla="*/ 70 w 485"/>
              <a:gd name="T45" fmla="*/ 451 h 979"/>
              <a:gd name="T46" fmla="*/ 104 w 485"/>
              <a:gd name="T47" fmla="*/ 451 h 979"/>
              <a:gd name="T48" fmla="*/ 104 w 485"/>
              <a:gd name="T49" fmla="*/ 489 h 979"/>
              <a:gd name="T50" fmla="*/ 104 w 485"/>
              <a:gd name="T51" fmla="*/ 527 h 979"/>
              <a:gd name="T52" fmla="*/ 139 w 485"/>
              <a:gd name="T53" fmla="*/ 527 h 979"/>
              <a:gd name="T54" fmla="*/ 174 w 485"/>
              <a:gd name="T55" fmla="*/ 564 h 979"/>
              <a:gd name="T56" fmla="*/ 174 w 485"/>
              <a:gd name="T57" fmla="*/ 601 h 979"/>
              <a:gd name="T58" fmla="*/ 174 w 485"/>
              <a:gd name="T59" fmla="*/ 640 h 979"/>
              <a:gd name="T60" fmla="*/ 139 w 485"/>
              <a:gd name="T61" fmla="*/ 678 h 979"/>
              <a:gd name="T62" fmla="*/ 139 w 485"/>
              <a:gd name="T63" fmla="*/ 752 h 979"/>
              <a:gd name="T64" fmla="*/ 139 w 485"/>
              <a:gd name="T65" fmla="*/ 790 h 979"/>
              <a:gd name="T66" fmla="*/ 174 w 485"/>
              <a:gd name="T67" fmla="*/ 828 h 979"/>
              <a:gd name="T68" fmla="*/ 174 w 485"/>
              <a:gd name="T69" fmla="*/ 865 h 979"/>
              <a:gd name="T70" fmla="*/ 174 w 485"/>
              <a:gd name="T71" fmla="*/ 902 h 979"/>
              <a:gd name="T72" fmla="*/ 207 w 485"/>
              <a:gd name="T73" fmla="*/ 978 h 979"/>
              <a:gd name="T74" fmla="*/ 277 w 485"/>
              <a:gd name="T75" fmla="*/ 978 h 979"/>
              <a:gd name="T76" fmla="*/ 310 w 485"/>
              <a:gd name="T77" fmla="*/ 978 h 979"/>
              <a:gd name="T78" fmla="*/ 345 w 485"/>
              <a:gd name="T79" fmla="*/ 942 h 979"/>
              <a:gd name="T80" fmla="*/ 380 w 485"/>
              <a:gd name="T81" fmla="*/ 902 h 979"/>
              <a:gd name="T82" fmla="*/ 415 w 485"/>
              <a:gd name="T83" fmla="*/ 902 h 979"/>
              <a:gd name="T84" fmla="*/ 484 w 485"/>
              <a:gd name="T85" fmla="*/ 902 h 979"/>
              <a:gd name="T86" fmla="*/ 448 w 485"/>
              <a:gd name="T87" fmla="*/ 790 h 979"/>
              <a:gd name="T88" fmla="*/ 415 w 485"/>
              <a:gd name="T89" fmla="*/ 752 h 979"/>
              <a:gd name="T90" fmla="*/ 415 w 485"/>
              <a:gd name="T91" fmla="*/ 715 h 979"/>
              <a:gd name="T92" fmla="*/ 380 w 485"/>
              <a:gd name="T93" fmla="*/ 715 h 979"/>
              <a:gd name="T94" fmla="*/ 345 w 485"/>
              <a:gd name="T95" fmla="*/ 678 h 979"/>
              <a:gd name="T96" fmla="*/ 345 w 485"/>
              <a:gd name="T97" fmla="*/ 601 h 979"/>
              <a:gd name="T98" fmla="*/ 345 w 485"/>
              <a:gd name="T99" fmla="*/ 564 h 979"/>
              <a:gd name="T100" fmla="*/ 380 w 485"/>
              <a:gd name="T101" fmla="*/ 489 h 979"/>
              <a:gd name="T102" fmla="*/ 380 w 485"/>
              <a:gd name="T103" fmla="*/ 451 h 979"/>
              <a:gd name="T104" fmla="*/ 415 w 485"/>
              <a:gd name="T105" fmla="*/ 413 h 979"/>
              <a:gd name="T106" fmla="*/ 448 w 485"/>
              <a:gd name="T107" fmla="*/ 339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5" h="979">
                <a:moveTo>
                  <a:pt x="448" y="339"/>
                </a:moveTo>
                <a:lnTo>
                  <a:pt x="415" y="301"/>
                </a:lnTo>
                <a:lnTo>
                  <a:pt x="415" y="263"/>
                </a:lnTo>
                <a:lnTo>
                  <a:pt x="380" y="263"/>
                </a:lnTo>
                <a:lnTo>
                  <a:pt x="380" y="226"/>
                </a:lnTo>
                <a:lnTo>
                  <a:pt x="345" y="189"/>
                </a:lnTo>
                <a:lnTo>
                  <a:pt x="310" y="149"/>
                </a:lnTo>
                <a:lnTo>
                  <a:pt x="310" y="113"/>
                </a:lnTo>
                <a:lnTo>
                  <a:pt x="277" y="76"/>
                </a:lnTo>
                <a:lnTo>
                  <a:pt x="207" y="0"/>
                </a:lnTo>
                <a:lnTo>
                  <a:pt x="174" y="38"/>
                </a:lnTo>
                <a:lnTo>
                  <a:pt x="104" y="76"/>
                </a:lnTo>
                <a:lnTo>
                  <a:pt x="104" y="113"/>
                </a:lnTo>
                <a:lnTo>
                  <a:pt x="104" y="149"/>
                </a:lnTo>
                <a:lnTo>
                  <a:pt x="104" y="189"/>
                </a:lnTo>
                <a:lnTo>
                  <a:pt x="104" y="226"/>
                </a:lnTo>
                <a:lnTo>
                  <a:pt x="70" y="226"/>
                </a:lnTo>
                <a:lnTo>
                  <a:pt x="35" y="226"/>
                </a:lnTo>
                <a:lnTo>
                  <a:pt x="35" y="263"/>
                </a:lnTo>
                <a:lnTo>
                  <a:pt x="35" y="301"/>
                </a:lnTo>
                <a:lnTo>
                  <a:pt x="0" y="339"/>
                </a:lnTo>
                <a:lnTo>
                  <a:pt x="35" y="413"/>
                </a:lnTo>
                <a:lnTo>
                  <a:pt x="70" y="451"/>
                </a:lnTo>
                <a:lnTo>
                  <a:pt x="104" y="451"/>
                </a:lnTo>
                <a:lnTo>
                  <a:pt x="104" y="489"/>
                </a:lnTo>
                <a:lnTo>
                  <a:pt x="104" y="527"/>
                </a:lnTo>
                <a:lnTo>
                  <a:pt x="139" y="527"/>
                </a:lnTo>
                <a:lnTo>
                  <a:pt x="174" y="564"/>
                </a:lnTo>
                <a:lnTo>
                  <a:pt x="174" y="601"/>
                </a:lnTo>
                <a:lnTo>
                  <a:pt x="174" y="640"/>
                </a:lnTo>
                <a:lnTo>
                  <a:pt x="139" y="678"/>
                </a:lnTo>
                <a:lnTo>
                  <a:pt x="139" y="752"/>
                </a:lnTo>
                <a:lnTo>
                  <a:pt x="139" y="790"/>
                </a:lnTo>
                <a:lnTo>
                  <a:pt x="174" y="828"/>
                </a:lnTo>
                <a:lnTo>
                  <a:pt x="174" y="865"/>
                </a:lnTo>
                <a:lnTo>
                  <a:pt x="174" y="902"/>
                </a:lnTo>
                <a:lnTo>
                  <a:pt x="207" y="978"/>
                </a:lnTo>
                <a:lnTo>
                  <a:pt x="277" y="978"/>
                </a:lnTo>
                <a:lnTo>
                  <a:pt x="310" y="978"/>
                </a:lnTo>
                <a:lnTo>
                  <a:pt x="345" y="942"/>
                </a:lnTo>
                <a:lnTo>
                  <a:pt x="380" y="902"/>
                </a:lnTo>
                <a:lnTo>
                  <a:pt x="415" y="902"/>
                </a:lnTo>
                <a:lnTo>
                  <a:pt x="484" y="902"/>
                </a:lnTo>
                <a:lnTo>
                  <a:pt x="448" y="790"/>
                </a:lnTo>
                <a:lnTo>
                  <a:pt x="415" y="752"/>
                </a:lnTo>
                <a:lnTo>
                  <a:pt x="415" y="715"/>
                </a:lnTo>
                <a:lnTo>
                  <a:pt x="380" y="715"/>
                </a:lnTo>
                <a:lnTo>
                  <a:pt x="345" y="678"/>
                </a:lnTo>
                <a:lnTo>
                  <a:pt x="345" y="601"/>
                </a:lnTo>
                <a:lnTo>
                  <a:pt x="345" y="564"/>
                </a:lnTo>
                <a:lnTo>
                  <a:pt x="380" y="489"/>
                </a:lnTo>
                <a:lnTo>
                  <a:pt x="380" y="451"/>
                </a:lnTo>
                <a:lnTo>
                  <a:pt x="415" y="413"/>
                </a:lnTo>
                <a:lnTo>
                  <a:pt x="448" y="33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59" name="Freeform 43"/>
          <p:cNvSpPr>
            <a:spLocks noChangeArrowheads="1"/>
          </p:cNvSpPr>
          <p:nvPr/>
        </p:nvSpPr>
        <p:spPr bwMode="auto">
          <a:xfrm>
            <a:off x="3469165" y="2841419"/>
            <a:ext cx="158417" cy="319714"/>
          </a:xfrm>
          <a:custGeom>
            <a:avLst/>
            <a:gdLst>
              <a:gd name="T0" fmla="*/ 448 w 485"/>
              <a:gd name="T1" fmla="*/ 339 h 979"/>
              <a:gd name="T2" fmla="*/ 415 w 485"/>
              <a:gd name="T3" fmla="*/ 301 h 979"/>
              <a:gd name="T4" fmla="*/ 415 w 485"/>
              <a:gd name="T5" fmla="*/ 263 h 979"/>
              <a:gd name="T6" fmla="*/ 380 w 485"/>
              <a:gd name="T7" fmla="*/ 263 h 979"/>
              <a:gd name="T8" fmla="*/ 380 w 485"/>
              <a:gd name="T9" fmla="*/ 226 h 979"/>
              <a:gd name="T10" fmla="*/ 345 w 485"/>
              <a:gd name="T11" fmla="*/ 189 h 979"/>
              <a:gd name="T12" fmla="*/ 310 w 485"/>
              <a:gd name="T13" fmla="*/ 149 h 979"/>
              <a:gd name="T14" fmla="*/ 310 w 485"/>
              <a:gd name="T15" fmla="*/ 113 h 979"/>
              <a:gd name="T16" fmla="*/ 277 w 485"/>
              <a:gd name="T17" fmla="*/ 76 h 979"/>
              <a:gd name="T18" fmla="*/ 207 w 485"/>
              <a:gd name="T19" fmla="*/ 0 h 979"/>
              <a:gd name="T20" fmla="*/ 174 w 485"/>
              <a:gd name="T21" fmla="*/ 38 h 979"/>
              <a:gd name="T22" fmla="*/ 104 w 485"/>
              <a:gd name="T23" fmla="*/ 76 h 979"/>
              <a:gd name="T24" fmla="*/ 104 w 485"/>
              <a:gd name="T25" fmla="*/ 113 h 979"/>
              <a:gd name="T26" fmla="*/ 104 w 485"/>
              <a:gd name="T27" fmla="*/ 149 h 979"/>
              <a:gd name="T28" fmla="*/ 104 w 485"/>
              <a:gd name="T29" fmla="*/ 189 h 979"/>
              <a:gd name="T30" fmla="*/ 104 w 485"/>
              <a:gd name="T31" fmla="*/ 226 h 979"/>
              <a:gd name="T32" fmla="*/ 70 w 485"/>
              <a:gd name="T33" fmla="*/ 226 h 979"/>
              <a:gd name="T34" fmla="*/ 35 w 485"/>
              <a:gd name="T35" fmla="*/ 226 h 979"/>
              <a:gd name="T36" fmla="*/ 35 w 485"/>
              <a:gd name="T37" fmla="*/ 263 h 979"/>
              <a:gd name="T38" fmla="*/ 35 w 485"/>
              <a:gd name="T39" fmla="*/ 301 h 979"/>
              <a:gd name="T40" fmla="*/ 0 w 485"/>
              <a:gd name="T41" fmla="*/ 339 h 979"/>
              <a:gd name="T42" fmla="*/ 35 w 485"/>
              <a:gd name="T43" fmla="*/ 413 h 979"/>
              <a:gd name="T44" fmla="*/ 70 w 485"/>
              <a:gd name="T45" fmla="*/ 451 h 979"/>
              <a:gd name="T46" fmla="*/ 104 w 485"/>
              <a:gd name="T47" fmla="*/ 451 h 979"/>
              <a:gd name="T48" fmla="*/ 104 w 485"/>
              <a:gd name="T49" fmla="*/ 489 h 979"/>
              <a:gd name="T50" fmla="*/ 104 w 485"/>
              <a:gd name="T51" fmla="*/ 527 h 979"/>
              <a:gd name="T52" fmla="*/ 139 w 485"/>
              <a:gd name="T53" fmla="*/ 527 h 979"/>
              <a:gd name="T54" fmla="*/ 174 w 485"/>
              <a:gd name="T55" fmla="*/ 564 h 979"/>
              <a:gd name="T56" fmla="*/ 174 w 485"/>
              <a:gd name="T57" fmla="*/ 601 h 979"/>
              <a:gd name="T58" fmla="*/ 174 w 485"/>
              <a:gd name="T59" fmla="*/ 640 h 979"/>
              <a:gd name="T60" fmla="*/ 139 w 485"/>
              <a:gd name="T61" fmla="*/ 678 h 979"/>
              <a:gd name="T62" fmla="*/ 139 w 485"/>
              <a:gd name="T63" fmla="*/ 752 h 979"/>
              <a:gd name="T64" fmla="*/ 139 w 485"/>
              <a:gd name="T65" fmla="*/ 790 h 979"/>
              <a:gd name="T66" fmla="*/ 174 w 485"/>
              <a:gd name="T67" fmla="*/ 828 h 979"/>
              <a:gd name="T68" fmla="*/ 174 w 485"/>
              <a:gd name="T69" fmla="*/ 865 h 979"/>
              <a:gd name="T70" fmla="*/ 174 w 485"/>
              <a:gd name="T71" fmla="*/ 902 h 979"/>
              <a:gd name="T72" fmla="*/ 207 w 485"/>
              <a:gd name="T73" fmla="*/ 978 h 979"/>
              <a:gd name="T74" fmla="*/ 277 w 485"/>
              <a:gd name="T75" fmla="*/ 978 h 979"/>
              <a:gd name="T76" fmla="*/ 310 w 485"/>
              <a:gd name="T77" fmla="*/ 978 h 979"/>
              <a:gd name="T78" fmla="*/ 345 w 485"/>
              <a:gd name="T79" fmla="*/ 942 h 979"/>
              <a:gd name="T80" fmla="*/ 380 w 485"/>
              <a:gd name="T81" fmla="*/ 902 h 979"/>
              <a:gd name="T82" fmla="*/ 415 w 485"/>
              <a:gd name="T83" fmla="*/ 902 h 979"/>
              <a:gd name="T84" fmla="*/ 484 w 485"/>
              <a:gd name="T85" fmla="*/ 902 h 979"/>
              <a:gd name="T86" fmla="*/ 448 w 485"/>
              <a:gd name="T87" fmla="*/ 790 h 979"/>
              <a:gd name="T88" fmla="*/ 415 w 485"/>
              <a:gd name="T89" fmla="*/ 752 h 979"/>
              <a:gd name="T90" fmla="*/ 415 w 485"/>
              <a:gd name="T91" fmla="*/ 715 h 979"/>
              <a:gd name="T92" fmla="*/ 380 w 485"/>
              <a:gd name="T93" fmla="*/ 715 h 979"/>
              <a:gd name="T94" fmla="*/ 345 w 485"/>
              <a:gd name="T95" fmla="*/ 678 h 979"/>
              <a:gd name="T96" fmla="*/ 345 w 485"/>
              <a:gd name="T97" fmla="*/ 601 h 979"/>
              <a:gd name="T98" fmla="*/ 345 w 485"/>
              <a:gd name="T99" fmla="*/ 564 h 979"/>
              <a:gd name="T100" fmla="*/ 380 w 485"/>
              <a:gd name="T101" fmla="*/ 489 h 979"/>
              <a:gd name="T102" fmla="*/ 380 w 485"/>
              <a:gd name="T103" fmla="*/ 451 h 979"/>
              <a:gd name="T104" fmla="*/ 415 w 485"/>
              <a:gd name="T105" fmla="*/ 413 h 979"/>
              <a:gd name="T106" fmla="*/ 448 w 485"/>
              <a:gd name="T107" fmla="*/ 339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5" h="979">
                <a:moveTo>
                  <a:pt x="448" y="339"/>
                </a:moveTo>
                <a:lnTo>
                  <a:pt x="415" y="301"/>
                </a:lnTo>
                <a:lnTo>
                  <a:pt x="415" y="263"/>
                </a:lnTo>
                <a:lnTo>
                  <a:pt x="380" y="263"/>
                </a:lnTo>
                <a:lnTo>
                  <a:pt x="380" y="226"/>
                </a:lnTo>
                <a:lnTo>
                  <a:pt x="345" y="189"/>
                </a:lnTo>
                <a:lnTo>
                  <a:pt x="310" y="149"/>
                </a:lnTo>
                <a:lnTo>
                  <a:pt x="310" y="113"/>
                </a:lnTo>
                <a:lnTo>
                  <a:pt x="277" y="76"/>
                </a:lnTo>
                <a:lnTo>
                  <a:pt x="207" y="0"/>
                </a:lnTo>
                <a:lnTo>
                  <a:pt x="174" y="38"/>
                </a:lnTo>
                <a:lnTo>
                  <a:pt x="104" y="76"/>
                </a:lnTo>
                <a:lnTo>
                  <a:pt x="104" y="113"/>
                </a:lnTo>
                <a:lnTo>
                  <a:pt x="104" y="149"/>
                </a:lnTo>
                <a:lnTo>
                  <a:pt x="104" y="189"/>
                </a:lnTo>
                <a:lnTo>
                  <a:pt x="104" y="226"/>
                </a:lnTo>
                <a:lnTo>
                  <a:pt x="70" y="226"/>
                </a:lnTo>
                <a:lnTo>
                  <a:pt x="35" y="226"/>
                </a:lnTo>
                <a:lnTo>
                  <a:pt x="35" y="263"/>
                </a:lnTo>
                <a:lnTo>
                  <a:pt x="35" y="301"/>
                </a:lnTo>
                <a:lnTo>
                  <a:pt x="0" y="339"/>
                </a:lnTo>
                <a:lnTo>
                  <a:pt x="35" y="413"/>
                </a:lnTo>
                <a:lnTo>
                  <a:pt x="70" y="451"/>
                </a:lnTo>
                <a:lnTo>
                  <a:pt x="104" y="451"/>
                </a:lnTo>
                <a:lnTo>
                  <a:pt x="104" y="489"/>
                </a:lnTo>
                <a:lnTo>
                  <a:pt x="104" y="527"/>
                </a:lnTo>
                <a:lnTo>
                  <a:pt x="139" y="527"/>
                </a:lnTo>
                <a:lnTo>
                  <a:pt x="174" y="564"/>
                </a:lnTo>
                <a:lnTo>
                  <a:pt x="174" y="601"/>
                </a:lnTo>
                <a:lnTo>
                  <a:pt x="174" y="640"/>
                </a:lnTo>
                <a:lnTo>
                  <a:pt x="139" y="678"/>
                </a:lnTo>
                <a:lnTo>
                  <a:pt x="139" y="752"/>
                </a:lnTo>
                <a:lnTo>
                  <a:pt x="139" y="790"/>
                </a:lnTo>
                <a:lnTo>
                  <a:pt x="174" y="828"/>
                </a:lnTo>
                <a:lnTo>
                  <a:pt x="174" y="865"/>
                </a:lnTo>
                <a:lnTo>
                  <a:pt x="174" y="902"/>
                </a:lnTo>
                <a:lnTo>
                  <a:pt x="207" y="978"/>
                </a:lnTo>
                <a:lnTo>
                  <a:pt x="277" y="978"/>
                </a:lnTo>
                <a:lnTo>
                  <a:pt x="310" y="978"/>
                </a:lnTo>
                <a:lnTo>
                  <a:pt x="345" y="942"/>
                </a:lnTo>
                <a:lnTo>
                  <a:pt x="380" y="902"/>
                </a:lnTo>
                <a:lnTo>
                  <a:pt x="415" y="902"/>
                </a:lnTo>
                <a:lnTo>
                  <a:pt x="484" y="902"/>
                </a:lnTo>
                <a:lnTo>
                  <a:pt x="448" y="790"/>
                </a:lnTo>
                <a:lnTo>
                  <a:pt x="415" y="752"/>
                </a:lnTo>
                <a:lnTo>
                  <a:pt x="415" y="715"/>
                </a:lnTo>
                <a:lnTo>
                  <a:pt x="380" y="715"/>
                </a:lnTo>
                <a:lnTo>
                  <a:pt x="345" y="678"/>
                </a:lnTo>
                <a:lnTo>
                  <a:pt x="345" y="601"/>
                </a:lnTo>
                <a:lnTo>
                  <a:pt x="345" y="564"/>
                </a:lnTo>
                <a:lnTo>
                  <a:pt x="380" y="489"/>
                </a:lnTo>
                <a:lnTo>
                  <a:pt x="380" y="451"/>
                </a:lnTo>
                <a:lnTo>
                  <a:pt x="415" y="413"/>
                </a:lnTo>
                <a:lnTo>
                  <a:pt x="448" y="3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60" name="Freeform 44"/>
          <p:cNvSpPr>
            <a:spLocks noChangeArrowheads="1"/>
          </p:cNvSpPr>
          <p:nvPr/>
        </p:nvSpPr>
        <p:spPr bwMode="auto">
          <a:xfrm>
            <a:off x="3581497" y="2952311"/>
            <a:ext cx="123853" cy="184339"/>
          </a:xfrm>
          <a:custGeom>
            <a:avLst/>
            <a:gdLst>
              <a:gd name="T0" fmla="*/ 139 w 381"/>
              <a:gd name="T1" fmla="*/ 563 h 564"/>
              <a:gd name="T2" fmla="*/ 103 w 381"/>
              <a:gd name="T3" fmla="*/ 451 h 564"/>
              <a:gd name="T4" fmla="*/ 70 w 381"/>
              <a:gd name="T5" fmla="*/ 412 h 564"/>
              <a:gd name="T6" fmla="*/ 70 w 381"/>
              <a:gd name="T7" fmla="*/ 375 h 564"/>
              <a:gd name="T8" fmla="*/ 34 w 381"/>
              <a:gd name="T9" fmla="*/ 375 h 564"/>
              <a:gd name="T10" fmla="*/ 0 w 381"/>
              <a:gd name="T11" fmla="*/ 338 h 564"/>
              <a:gd name="T12" fmla="*/ 0 w 381"/>
              <a:gd name="T13" fmla="*/ 262 h 564"/>
              <a:gd name="T14" fmla="*/ 0 w 381"/>
              <a:gd name="T15" fmla="*/ 224 h 564"/>
              <a:gd name="T16" fmla="*/ 34 w 381"/>
              <a:gd name="T17" fmla="*/ 149 h 564"/>
              <a:gd name="T18" fmla="*/ 34 w 381"/>
              <a:gd name="T19" fmla="*/ 112 h 564"/>
              <a:gd name="T20" fmla="*/ 103 w 381"/>
              <a:gd name="T21" fmla="*/ 0 h 564"/>
              <a:gd name="T22" fmla="*/ 207 w 381"/>
              <a:gd name="T23" fmla="*/ 0 h 564"/>
              <a:gd name="T24" fmla="*/ 310 w 381"/>
              <a:gd name="T25" fmla="*/ 0 h 564"/>
              <a:gd name="T26" fmla="*/ 380 w 381"/>
              <a:gd name="T27" fmla="*/ 0 h 564"/>
              <a:gd name="T28" fmla="*/ 380 w 381"/>
              <a:gd name="T29" fmla="*/ 74 h 564"/>
              <a:gd name="T30" fmla="*/ 345 w 381"/>
              <a:gd name="T31" fmla="*/ 112 h 564"/>
              <a:gd name="T32" fmla="*/ 345 w 381"/>
              <a:gd name="T33" fmla="*/ 149 h 564"/>
              <a:gd name="T34" fmla="*/ 345 w 381"/>
              <a:gd name="T35" fmla="*/ 188 h 564"/>
              <a:gd name="T36" fmla="*/ 345 w 381"/>
              <a:gd name="T37" fmla="*/ 224 h 564"/>
              <a:gd name="T38" fmla="*/ 345 w 381"/>
              <a:gd name="T39" fmla="*/ 301 h 564"/>
              <a:gd name="T40" fmla="*/ 380 w 381"/>
              <a:gd name="T41" fmla="*/ 375 h 564"/>
              <a:gd name="T42" fmla="*/ 345 w 381"/>
              <a:gd name="T43" fmla="*/ 412 h 564"/>
              <a:gd name="T44" fmla="*/ 310 w 381"/>
              <a:gd name="T45" fmla="*/ 487 h 564"/>
              <a:gd name="T46" fmla="*/ 242 w 381"/>
              <a:gd name="T47" fmla="*/ 487 h 564"/>
              <a:gd name="T48" fmla="*/ 173 w 381"/>
              <a:gd name="T49" fmla="*/ 487 h 564"/>
              <a:gd name="T50" fmla="*/ 173 w 381"/>
              <a:gd name="T51" fmla="*/ 526 h 564"/>
              <a:gd name="T52" fmla="*/ 173 w 381"/>
              <a:gd name="T53" fmla="*/ 563 h 564"/>
              <a:gd name="T54" fmla="*/ 139 w 381"/>
              <a:gd name="T55" fmla="*/ 56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1" h="564">
                <a:moveTo>
                  <a:pt x="139" y="563"/>
                </a:moveTo>
                <a:lnTo>
                  <a:pt x="103" y="451"/>
                </a:lnTo>
                <a:lnTo>
                  <a:pt x="70" y="412"/>
                </a:lnTo>
                <a:lnTo>
                  <a:pt x="70" y="375"/>
                </a:lnTo>
                <a:lnTo>
                  <a:pt x="34" y="375"/>
                </a:lnTo>
                <a:lnTo>
                  <a:pt x="0" y="338"/>
                </a:lnTo>
                <a:lnTo>
                  <a:pt x="0" y="262"/>
                </a:lnTo>
                <a:lnTo>
                  <a:pt x="0" y="224"/>
                </a:lnTo>
                <a:lnTo>
                  <a:pt x="34" y="149"/>
                </a:lnTo>
                <a:lnTo>
                  <a:pt x="34" y="112"/>
                </a:lnTo>
                <a:lnTo>
                  <a:pt x="103" y="0"/>
                </a:lnTo>
                <a:lnTo>
                  <a:pt x="207" y="0"/>
                </a:lnTo>
                <a:lnTo>
                  <a:pt x="310" y="0"/>
                </a:lnTo>
                <a:lnTo>
                  <a:pt x="380" y="0"/>
                </a:lnTo>
                <a:lnTo>
                  <a:pt x="380" y="74"/>
                </a:lnTo>
                <a:lnTo>
                  <a:pt x="345" y="112"/>
                </a:lnTo>
                <a:lnTo>
                  <a:pt x="345" y="149"/>
                </a:lnTo>
                <a:lnTo>
                  <a:pt x="345" y="188"/>
                </a:lnTo>
                <a:lnTo>
                  <a:pt x="345" y="224"/>
                </a:lnTo>
                <a:lnTo>
                  <a:pt x="345" y="301"/>
                </a:lnTo>
                <a:lnTo>
                  <a:pt x="380" y="375"/>
                </a:lnTo>
                <a:lnTo>
                  <a:pt x="345" y="412"/>
                </a:lnTo>
                <a:lnTo>
                  <a:pt x="310" y="487"/>
                </a:lnTo>
                <a:lnTo>
                  <a:pt x="242" y="487"/>
                </a:lnTo>
                <a:lnTo>
                  <a:pt x="173" y="487"/>
                </a:lnTo>
                <a:lnTo>
                  <a:pt x="173" y="526"/>
                </a:lnTo>
                <a:lnTo>
                  <a:pt x="173" y="563"/>
                </a:lnTo>
                <a:lnTo>
                  <a:pt x="139" y="56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61" name="Freeform 45"/>
          <p:cNvSpPr>
            <a:spLocks noChangeArrowheads="1"/>
          </p:cNvSpPr>
          <p:nvPr/>
        </p:nvSpPr>
        <p:spPr bwMode="auto">
          <a:xfrm>
            <a:off x="3581497" y="2952311"/>
            <a:ext cx="123853" cy="184339"/>
          </a:xfrm>
          <a:custGeom>
            <a:avLst/>
            <a:gdLst>
              <a:gd name="T0" fmla="*/ 139 w 381"/>
              <a:gd name="T1" fmla="*/ 563 h 564"/>
              <a:gd name="T2" fmla="*/ 103 w 381"/>
              <a:gd name="T3" fmla="*/ 451 h 564"/>
              <a:gd name="T4" fmla="*/ 70 w 381"/>
              <a:gd name="T5" fmla="*/ 412 h 564"/>
              <a:gd name="T6" fmla="*/ 70 w 381"/>
              <a:gd name="T7" fmla="*/ 375 h 564"/>
              <a:gd name="T8" fmla="*/ 34 w 381"/>
              <a:gd name="T9" fmla="*/ 375 h 564"/>
              <a:gd name="T10" fmla="*/ 0 w 381"/>
              <a:gd name="T11" fmla="*/ 338 h 564"/>
              <a:gd name="T12" fmla="*/ 0 w 381"/>
              <a:gd name="T13" fmla="*/ 262 h 564"/>
              <a:gd name="T14" fmla="*/ 0 w 381"/>
              <a:gd name="T15" fmla="*/ 224 h 564"/>
              <a:gd name="T16" fmla="*/ 34 w 381"/>
              <a:gd name="T17" fmla="*/ 149 h 564"/>
              <a:gd name="T18" fmla="*/ 34 w 381"/>
              <a:gd name="T19" fmla="*/ 112 h 564"/>
              <a:gd name="T20" fmla="*/ 103 w 381"/>
              <a:gd name="T21" fmla="*/ 0 h 564"/>
              <a:gd name="T22" fmla="*/ 207 w 381"/>
              <a:gd name="T23" fmla="*/ 0 h 564"/>
              <a:gd name="T24" fmla="*/ 310 w 381"/>
              <a:gd name="T25" fmla="*/ 0 h 564"/>
              <a:gd name="T26" fmla="*/ 380 w 381"/>
              <a:gd name="T27" fmla="*/ 0 h 564"/>
              <a:gd name="T28" fmla="*/ 380 w 381"/>
              <a:gd name="T29" fmla="*/ 74 h 564"/>
              <a:gd name="T30" fmla="*/ 345 w 381"/>
              <a:gd name="T31" fmla="*/ 112 h 564"/>
              <a:gd name="T32" fmla="*/ 345 w 381"/>
              <a:gd name="T33" fmla="*/ 149 h 564"/>
              <a:gd name="T34" fmla="*/ 345 w 381"/>
              <a:gd name="T35" fmla="*/ 188 h 564"/>
              <a:gd name="T36" fmla="*/ 345 w 381"/>
              <a:gd name="T37" fmla="*/ 224 h 564"/>
              <a:gd name="T38" fmla="*/ 345 w 381"/>
              <a:gd name="T39" fmla="*/ 301 h 564"/>
              <a:gd name="T40" fmla="*/ 380 w 381"/>
              <a:gd name="T41" fmla="*/ 375 h 564"/>
              <a:gd name="T42" fmla="*/ 345 w 381"/>
              <a:gd name="T43" fmla="*/ 412 h 564"/>
              <a:gd name="T44" fmla="*/ 310 w 381"/>
              <a:gd name="T45" fmla="*/ 487 h 564"/>
              <a:gd name="T46" fmla="*/ 242 w 381"/>
              <a:gd name="T47" fmla="*/ 487 h 564"/>
              <a:gd name="T48" fmla="*/ 173 w 381"/>
              <a:gd name="T49" fmla="*/ 487 h 564"/>
              <a:gd name="T50" fmla="*/ 173 w 381"/>
              <a:gd name="T51" fmla="*/ 526 h 564"/>
              <a:gd name="T52" fmla="*/ 173 w 381"/>
              <a:gd name="T53" fmla="*/ 563 h 564"/>
              <a:gd name="T54" fmla="*/ 139 w 381"/>
              <a:gd name="T55" fmla="*/ 56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1" h="564">
                <a:moveTo>
                  <a:pt x="139" y="563"/>
                </a:moveTo>
                <a:lnTo>
                  <a:pt x="103" y="451"/>
                </a:lnTo>
                <a:lnTo>
                  <a:pt x="70" y="412"/>
                </a:lnTo>
                <a:lnTo>
                  <a:pt x="70" y="375"/>
                </a:lnTo>
                <a:lnTo>
                  <a:pt x="34" y="375"/>
                </a:lnTo>
                <a:lnTo>
                  <a:pt x="0" y="338"/>
                </a:lnTo>
                <a:lnTo>
                  <a:pt x="0" y="262"/>
                </a:lnTo>
                <a:lnTo>
                  <a:pt x="0" y="224"/>
                </a:lnTo>
                <a:lnTo>
                  <a:pt x="34" y="149"/>
                </a:lnTo>
                <a:lnTo>
                  <a:pt x="34" y="112"/>
                </a:lnTo>
                <a:lnTo>
                  <a:pt x="103" y="0"/>
                </a:lnTo>
                <a:lnTo>
                  <a:pt x="207" y="0"/>
                </a:lnTo>
                <a:lnTo>
                  <a:pt x="310" y="0"/>
                </a:lnTo>
                <a:lnTo>
                  <a:pt x="380" y="0"/>
                </a:lnTo>
                <a:lnTo>
                  <a:pt x="380" y="74"/>
                </a:lnTo>
                <a:lnTo>
                  <a:pt x="345" y="112"/>
                </a:lnTo>
                <a:lnTo>
                  <a:pt x="345" y="149"/>
                </a:lnTo>
                <a:lnTo>
                  <a:pt x="345" y="188"/>
                </a:lnTo>
                <a:lnTo>
                  <a:pt x="345" y="224"/>
                </a:lnTo>
                <a:lnTo>
                  <a:pt x="345" y="301"/>
                </a:lnTo>
                <a:lnTo>
                  <a:pt x="380" y="375"/>
                </a:lnTo>
                <a:lnTo>
                  <a:pt x="345" y="412"/>
                </a:lnTo>
                <a:lnTo>
                  <a:pt x="310" y="487"/>
                </a:lnTo>
                <a:lnTo>
                  <a:pt x="242" y="487"/>
                </a:lnTo>
                <a:lnTo>
                  <a:pt x="173" y="487"/>
                </a:lnTo>
                <a:lnTo>
                  <a:pt x="173" y="526"/>
                </a:lnTo>
                <a:lnTo>
                  <a:pt x="173" y="563"/>
                </a:lnTo>
                <a:lnTo>
                  <a:pt x="139" y="56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62" name="Freeform 46"/>
          <p:cNvSpPr>
            <a:spLocks noChangeArrowheads="1"/>
          </p:cNvSpPr>
          <p:nvPr/>
        </p:nvSpPr>
        <p:spPr bwMode="auto">
          <a:xfrm>
            <a:off x="3683748" y="2965272"/>
            <a:ext cx="102251" cy="184339"/>
          </a:xfrm>
          <a:custGeom>
            <a:avLst/>
            <a:gdLst>
              <a:gd name="T0" fmla="*/ 310 w 311"/>
              <a:gd name="T1" fmla="*/ 226 h 566"/>
              <a:gd name="T2" fmla="*/ 241 w 311"/>
              <a:gd name="T3" fmla="*/ 113 h 566"/>
              <a:gd name="T4" fmla="*/ 173 w 311"/>
              <a:gd name="T5" fmla="*/ 37 h 566"/>
              <a:gd name="T6" fmla="*/ 138 w 311"/>
              <a:gd name="T7" fmla="*/ 0 h 566"/>
              <a:gd name="T8" fmla="*/ 103 w 311"/>
              <a:gd name="T9" fmla="*/ 0 h 566"/>
              <a:gd name="T10" fmla="*/ 70 w 311"/>
              <a:gd name="T11" fmla="*/ 0 h 566"/>
              <a:gd name="T12" fmla="*/ 70 w 311"/>
              <a:gd name="T13" fmla="*/ 37 h 566"/>
              <a:gd name="T14" fmla="*/ 34 w 311"/>
              <a:gd name="T15" fmla="*/ 75 h 566"/>
              <a:gd name="T16" fmla="*/ 34 w 311"/>
              <a:gd name="T17" fmla="*/ 113 h 566"/>
              <a:gd name="T18" fmla="*/ 34 w 311"/>
              <a:gd name="T19" fmla="*/ 150 h 566"/>
              <a:gd name="T20" fmla="*/ 34 w 311"/>
              <a:gd name="T21" fmla="*/ 188 h 566"/>
              <a:gd name="T22" fmla="*/ 34 w 311"/>
              <a:gd name="T23" fmla="*/ 263 h 566"/>
              <a:gd name="T24" fmla="*/ 70 w 311"/>
              <a:gd name="T25" fmla="*/ 338 h 566"/>
              <a:gd name="T26" fmla="*/ 34 w 311"/>
              <a:gd name="T27" fmla="*/ 375 h 566"/>
              <a:gd name="T28" fmla="*/ 0 w 311"/>
              <a:gd name="T29" fmla="*/ 451 h 566"/>
              <a:gd name="T30" fmla="*/ 70 w 311"/>
              <a:gd name="T31" fmla="*/ 526 h 566"/>
              <a:gd name="T32" fmla="*/ 138 w 311"/>
              <a:gd name="T33" fmla="*/ 565 h 566"/>
              <a:gd name="T34" fmla="*/ 173 w 311"/>
              <a:gd name="T35" fmla="*/ 489 h 566"/>
              <a:gd name="T36" fmla="*/ 206 w 311"/>
              <a:gd name="T37" fmla="*/ 451 h 566"/>
              <a:gd name="T38" fmla="*/ 206 w 311"/>
              <a:gd name="T39" fmla="*/ 415 h 566"/>
              <a:gd name="T40" fmla="*/ 241 w 311"/>
              <a:gd name="T41" fmla="*/ 375 h 566"/>
              <a:gd name="T42" fmla="*/ 241 w 311"/>
              <a:gd name="T43" fmla="*/ 302 h 566"/>
              <a:gd name="T44" fmla="*/ 276 w 311"/>
              <a:gd name="T45" fmla="*/ 263 h 566"/>
              <a:gd name="T46" fmla="*/ 276 w 311"/>
              <a:gd name="T47" fmla="*/ 226 h 566"/>
              <a:gd name="T48" fmla="*/ 310 w 311"/>
              <a:gd name="T49" fmla="*/ 22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566">
                <a:moveTo>
                  <a:pt x="310" y="226"/>
                </a:moveTo>
                <a:lnTo>
                  <a:pt x="241" y="113"/>
                </a:lnTo>
                <a:lnTo>
                  <a:pt x="173" y="37"/>
                </a:lnTo>
                <a:lnTo>
                  <a:pt x="138" y="0"/>
                </a:lnTo>
                <a:lnTo>
                  <a:pt x="103" y="0"/>
                </a:lnTo>
                <a:lnTo>
                  <a:pt x="70" y="0"/>
                </a:lnTo>
                <a:lnTo>
                  <a:pt x="70" y="37"/>
                </a:lnTo>
                <a:lnTo>
                  <a:pt x="34" y="75"/>
                </a:lnTo>
                <a:lnTo>
                  <a:pt x="34" y="113"/>
                </a:lnTo>
                <a:lnTo>
                  <a:pt x="34" y="150"/>
                </a:lnTo>
                <a:lnTo>
                  <a:pt x="34" y="188"/>
                </a:lnTo>
                <a:lnTo>
                  <a:pt x="34" y="263"/>
                </a:lnTo>
                <a:lnTo>
                  <a:pt x="70" y="338"/>
                </a:lnTo>
                <a:lnTo>
                  <a:pt x="34" y="375"/>
                </a:lnTo>
                <a:lnTo>
                  <a:pt x="0" y="451"/>
                </a:lnTo>
                <a:lnTo>
                  <a:pt x="70" y="526"/>
                </a:lnTo>
                <a:lnTo>
                  <a:pt x="138" y="565"/>
                </a:lnTo>
                <a:lnTo>
                  <a:pt x="173" y="489"/>
                </a:lnTo>
                <a:lnTo>
                  <a:pt x="206" y="451"/>
                </a:lnTo>
                <a:lnTo>
                  <a:pt x="206" y="415"/>
                </a:lnTo>
                <a:lnTo>
                  <a:pt x="241" y="375"/>
                </a:lnTo>
                <a:lnTo>
                  <a:pt x="241" y="302"/>
                </a:lnTo>
                <a:lnTo>
                  <a:pt x="276" y="263"/>
                </a:lnTo>
                <a:lnTo>
                  <a:pt x="276" y="226"/>
                </a:lnTo>
                <a:lnTo>
                  <a:pt x="310" y="22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63" name="Freeform 47"/>
          <p:cNvSpPr>
            <a:spLocks noChangeArrowheads="1"/>
          </p:cNvSpPr>
          <p:nvPr/>
        </p:nvSpPr>
        <p:spPr bwMode="auto">
          <a:xfrm>
            <a:off x="3683748" y="2965272"/>
            <a:ext cx="102251" cy="184339"/>
          </a:xfrm>
          <a:custGeom>
            <a:avLst/>
            <a:gdLst>
              <a:gd name="T0" fmla="*/ 310 w 311"/>
              <a:gd name="T1" fmla="*/ 226 h 566"/>
              <a:gd name="T2" fmla="*/ 241 w 311"/>
              <a:gd name="T3" fmla="*/ 113 h 566"/>
              <a:gd name="T4" fmla="*/ 173 w 311"/>
              <a:gd name="T5" fmla="*/ 37 h 566"/>
              <a:gd name="T6" fmla="*/ 138 w 311"/>
              <a:gd name="T7" fmla="*/ 0 h 566"/>
              <a:gd name="T8" fmla="*/ 103 w 311"/>
              <a:gd name="T9" fmla="*/ 0 h 566"/>
              <a:gd name="T10" fmla="*/ 70 w 311"/>
              <a:gd name="T11" fmla="*/ 0 h 566"/>
              <a:gd name="T12" fmla="*/ 70 w 311"/>
              <a:gd name="T13" fmla="*/ 37 h 566"/>
              <a:gd name="T14" fmla="*/ 34 w 311"/>
              <a:gd name="T15" fmla="*/ 75 h 566"/>
              <a:gd name="T16" fmla="*/ 34 w 311"/>
              <a:gd name="T17" fmla="*/ 113 h 566"/>
              <a:gd name="T18" fmla="*/ 34 w 311"/>
              <a:gd name="T19" fmla="*/ 150 h 566"/>
              <a:gd name="T20" fmla="*/ 34 w 311"/>
              <a:gd name="T21" fmla="*/ 188 h 566"/>
              <a:gd name="T22" fmla="*/ 34 w 311"/>
              <a:gd name="T23" fmla="*/ 263 h 566"/>
              <a:gd name="T24" fmla="*/ 70 w 311"/>
              <a:gd name="T25" fmla="*/ 338 h 566"/>
              <a:gd name="T26" fmla="*/ 34 w 311"/>
              <a:gd name="T27" fmla="*/ 375 h 566"/>
              <a:gd name="T28" fmla="*/ 0 w 311"/>
              <a:gd name="T29" fmla="*/ 451 h 566"/>
              <a:gd name="T30" fmla="*/ 70 w 311"/>
              <a:gd name="T31" fmla="*/ 526 h 566"/>
              <a:gd name="T32" fmla="*/ 138 w 311"/>
              <a:gd name="T33" fmla="*/ 565 h 566"/>
              <a:gd name="T34" fmla="*/ 173 w 311"/>
              <a:gd name="T35" fmla="*/ 489 h 566"/>
              <a:gd name="T36" fmla="*/ 206 w 311"/>
              <a:gd name="T37" fmla="*/ 451 h 566"/>
              <a:gd name="T38" fmla="*/ 206 w 311"/>
              <a:gd name="T39" fmla="*/ 415 h 566"/>
              <a:gd name="T40" fmla="*/ 241 w 311"/>
              <a:gd name="T41" fmla="*/ 375 h 566"/>
              <a:gd name="T42" fmla="*/ 241 w 311"/>
              <a:gd name="T43" fmla="*/ 302 h 566"/>
              <a:gd name="T44" fmla="*/ 276 w 311"/>
              <a:gd name="T45" fmla="*/ 263 h 566"/>
              <a:gd name="T46" fmla="*/ 276 w 311"/>
              <a:gd name="T47" fmla="*/ 226 h 566"/>
              <a:gd name="T48" fmla="*/ 310 w 311"/>
              <a:gd name="T49" fmla="*/ 22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1" h="566">
                <a:moveTo>
                  <a:pt x="310" y="226"/>
                </a:moveTo>
                <a:lnTo>
                  <a:pt x="241" y="113"/>
                </a:lnTo>
                <a:lnTo>
                  <a:pt x="173" y="37"/>
                </a:lnTo>
                <a:lnTo>
                  <a:pt x="138" y="0"/>
                </a:lnTo>
                <a:lnTo>
                  <a:pt x="103" y="0"/>
                </a:lnTo>
                <a:lnTo>
                  <a:pt x="70" y="0"/>
                </a:lnTo>
                <a:lnTo>
                  <a:pt x="70" y="37"/>
                </a:lnTo>
                <a:lnTo>
                  <a:pt x="34" y="75"/>
                </a:lnTo>
                <a:lnTo>
                  <a:pt x="34" y="113"/>
                </a:lnTo>
                <a:lnTo>
                  <a:pt x="34" y="150"/>
                </a:lnTo>
                <a:lnTo>
                  <a:pt x="34" y="188"/>
                </a:lnTo>
                <a:lnTo>
                  <a:pt x="34" y="263"/>
                </a:lnTo>
                <a:lnTo>
                  <a:pt x="70" y="338"/>
                </a:lnTo>
                <a:lnTo>
                  <a:pt x="34" y="375"/>
                </a:lnTo>
                <a:lnTo>
                  <a:pt x="0" y="451"/>
                </a:lnTo>
                <a:lnTo>
                  <a:pt x="70" y="526"/>
                </a:lnTo>
                <a:lnTo>
                  <a:pt x="138" y="565"/>
                </a:lnTo>
                <a:lnTo>
                  <a:pt x="173" y="489"/>
                </a:lnTo>
                <a:lnTo>
                  <a:pt x="206" y="451"/>
                </a:lnTo>
                <a:lnTo>
                  <a:pt x="206" y="415"/>
                </a:lnTo>
                <a:lnTo>
                  <a:pt x="241" y="375"/>
                </a:lnTo>
                <a:lnTo>
                  <a:pt x="241" y="302"/>
                </a:lnTo>
                <a:lnTo>
                  <a:pt x="276" y="263"/>
                </a:lnTo>
                <a:lnTo>
                  <a:pt x="276" y="226"/>
                </a:lnTo>
                <a:lnTo>
                  <a:pt x="310" y="2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64" name="Freeform 48"/>
          <p:cNvSpPr>
            <a:spLocks noChangeArrowheads="1"/>
          </p:cNvSpPr>
          <p:nvPr/>
        </p:nvSpPr>
        <p:spPr bwMode="auto">
          <a:xfrm>
            <a:off x="3087525" y="2988315"/>
            <a:ext cx="1250051" cy="1745463"/>
          </a:xfrm>
          <a:custGeom>
            <a:avLst/>
            <a:gdLst>
              <a:gd name="T0" fmla="*/ 1965 w 3826"/>
              <a:gd name="T1" fmla="*/ 3875 h 5344"/>
              <a:gd name="T2" fmla="*/ 2171 w 3826"/>
              <a:gd name="T3" fmla="*/ 4177 h 5344"/>
              <a:gd name="T4" fmla="*/ 2275 w 3826"/>
              <a:gd name="T5" fmla="*/ 4515 h 5344"/>
              <a:gd name="T6" fmla="*/ 2103 w 3826"/>
              <a:gd name="T7" fmla="*/ 4739 h 5344"/>
              <a:gd name="T8" fmla="*/ 2240 w 3826"/>
              <a:gd name="T9" fmla="*/ 5079 h 5344"/>
              <a:gd name="T10" fmla="*/ 2550 w 3826"/>
              <a:gd name="T11" fmla="*/ 5304 h 5344"/>
              <a:gd name="T12" fmla="*/ 2654 w 3826"/>
              <a:gd name="T13" fmla="*/ 5005 h 5344"/>
              <a:gd name="T14" fmla="*/ 2654 w 3826"/>
              <a:gd name="T15" fmla="*/ 4930 h 5344"/>
              <a:gd name="T16" fmla="*/ 2758 w 3826"/>
              <a:gd name="T17" fmla="*/ 4477 h 5344"/>
              <a:gd name="T18" fmla="*/ 2826 w 3826"/>
              <a:gd name="T19" fmla="*/ 4177 h 5344"/>
              <a:gd name="T20" fmla="*/ 3033 w 3826"/>
              <a:gd name="T21" fmla="*/ 3950 h 5344"/>
              <a:gd name="T22" fmla="*/ 3343 w 3826"/>
              <a:gd name="T23" fmla="*/ 3838 h 5344"/>
              <a:gd name="T24" fmla="*/ 3481 w 3826"/>
              <a:gd name="T25" fmla="*/ 3462 h 5344"/>
              <a:gd name="T26" fmla="*/ 3481 w 3826"/>
              <a:gd name="T27" fmla="*/ 3124 h 5344"/>
              <a:gd name="T28" fmla="*/ 3481 w 3826"/>
              <a:gd name="T29" fmla="*/ 2784 h 5344"/>
              <a:gd name="T30" fmla="*/ 3447 w 3826"/>
              <a:gd name="T31" fmla="*/ 2596 h 5344"/>
              <a:gd name="T32" fmla="*/ 3653 w 3826"/>
              <a:gd name="T33" fmla="*/ 2258 h 5344"/>
              <a:gd name="T34" fmla="*/ 3825 w 3826"/>
              <a:gd name="T35" fmla="*/ 1881 h 5344"/>
              <a:gd name="T36" fmla="*/ 3792 w 3826"/>
              <a:gd name="T37" fmla="*/ 1579 h 5344"/>
              <a:gd name="T38" fmla="*/ 3550 w 3826"/>
              <a:gd name="T39" fmla="*/ 1355 h 5344"/>
              <a:gd name="T40" fmla="*/ 3343 w 3826"/>
              <a:gd name="T41" fmla="*/ 1205 h 5344"/>
              <a:gd name="T42" fmla="*/ 3067 w 3826"/>
              <a:gd name="T43" fmla="*/ 1129 h 5344"/>
              <a:gd name="T44" fmla="*/ 2861 w 3826"/>
              <a:gd name="T45" fmla="*/ 1129 h 5344"/>
              <a:gd name="T46" fmla="*/ 2826 w 3826"/>
              <a:gd name="T47" fmla="*/ 978 h 5344"/>
              <a:gd name="T48" fmla="*/ 2482 w 3826"/>
              <a:gd name="T49" fmla="*/ 865 h 5344"/>
              <a:gd name="T50" fmla="*/ 2275 w 3826"/>
              <a:gd name="T51" fmla="*/ 1016 h 5344"/>
              <a:gd name="T52" fmla="*/ 2447 w 3826"/>
              <a:gd name="T53" fmla="*/ 865 h 5344"/>
              <a:gd name="T54" fmla="*/ 2240 w 3826"/>
              <a:gd name="T55" fmla="*/ 865 h 5344"/>
              <a:gd name="T56" fmla="*/ 1965 w 3826"/>
              <a:gd name="T57" fmla="*/ 978 h 5344"/>
              <a:gd name="T58" fmla="*/ 2137 w 3826"/>
              <a:gd name="T59" fmla="*/ 829 h 5344"/>
              <a:gd name="T60" fmla="*/ 2310 w 3826"/>
              <a:gd name="T61" fmla="*/ 490 h 5344"/>
              <a:gd name="T62" fmla="*/ 2207 w 3826"/>
              <a:gd name="T63" fmla="*/ 301 h 5344"/>
              <a:gd name="T64" fmla="*/ 2068 w 3826"/>
              <a:gd name="T65" fmla="*/ 227 h 5344"/>
              <a:gd name="T66" fmla="*/ 1827 w 3826"/>
              <a:gd name="T67" fmla="*/ 376 h 5344"/>
              <a:gd name="T68" fmla="*/ 1551 w 3826"/>
              <a:gd name="T69" fmla="*/ 451 h 5344"/>
              <a:gd name="T70" fmla="*/ 1345 w 3826"/>
              <a:gd name="T71" fmla="*/ 376 h 5344"/>
              <a:gd name="T72" fmla="*/ 1310 w 3826"/>
              <a:gd name="T73" fmla="*/ 76 h 5344"/>
              <a:gd name="T74" fmla="*/ 1137 w 3826"/>
              <a:gd name="T75" fmla="*/ 113 h 5344"/>
              <a:gd name="T76" fmla="*/ 861 w 3826"/>
              <a:gd name="T77" fmla="*/ 189 h 5344"/>
              <a:gd name="T78" fmla="*/ 861 w 3826"/>
              <a:gd name="T79" fmla="*/ 490 h 5344"/>
              <a:gd name="T80" fmla="*/ 655 w 3826"/>
              <a:gd name="T81" fmla="*/ 565 h 5344"/>
              <a:gd name="T82" fmla="*/ 345 w 3826"/>
              <a:gd name="T83" fmla="*/ 490 h 5344"/>
              <a:gd name="T84" fmla="*/ 379 w 3826"/>
              <a:gd name="T85" fmla="*/ 640 h 5344"/>
              <a:gd name="T86" fmla="*/ 414 w 3826"/>
              <a:gd name="T87" fmla="*/ 978 h 5344"/>
              <a:gd name="T88" fmla="*/ 242 w 3826"/>
              <a:gd name="T89" fmla="*/ 1355 h 5344"/>
              <a:gd name="T90" fmla="*/ 34 w 3826"/>
              <a:gd name="T91" fmla="*/ 1618 h 5344"/>
              <a:gd name="T92" fmla="*/ 0 w 3826"/>
              <a:gd name="T93" fmla="*/ 1918 h 5344"/>
              <a:gd name="T94" fmla="*/ 276 w 3826"/>
              <a:gd name="T95" fmla="*/ 2145 h 5344"/>
              <a:gd name="T96" fmla="*/ 448 w 3826"/>
              <a:gd name="T97" fmla="*/ 2296 h 5344"/>
              <a:gd name="T98" fmla="*/ 689 w 3826"/>
              <a:gd name="T99" fmla="*/ 2145 h 5344"/>
              <a:gd name="T100" fmla="*/ 897 w 3826"/>
              <a:gd name="T101" fmla="*/ 2446 h 5344"/>
              <a:gd name="T102" fmla="*/ 1069 w 3826"/>
              <a:gd name="T103" fmla="*/ 2559 h 5344"/>
              <a:gd name="T104" fmla="*/ 1379 w 3826"/>
              <a:gd name="T105" fmla="*/ 2784 h 5344"/>
              <a:gd name="T106" fmla="*/ 1586 w 3826"/>
              <a:gd name="T107" fmla="*/ 3010 h 5344"/>
              <a:gd name="T108" fmla="*/ 1689 w 3826"/>
              <a:gd name="T109" fmla="*/ 3576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26" h="5344">
                <a:moveTo>
                  <a:pt x="1724" y="3800"/>
                </a:moveTo>
                <a:lnTo>
                  <a:pt x="1758" y="3838"/>
                </a:lnTo>
                <a:lnTo>
                  <a:pt x="1792" y="3838"/>
                </a:lnTo>
                <a:lnTo>
                  <a:pt x="1827" y="3838"/>
                </a:lnTo>
                <a:lnTo>
                  <a:pt x="1861" y="3838"/>
                </a:lnTo>
                <a:lnTo>
                  <a:pt x="1896" y="3838"/>
                </a:lnTo>
                <a:lnTo>
                  <a:pt x="1965" y="3875"/>
                </a:lnTo>
                <a:lnTo>
                  <a:pt x="2000" y="3950"/>
                </a:lnTo>
                <a:lnTo>
                  <a:pt x="2000" y="4027"/>
                </a:lnTo>
                <a:lnTo>
                  <a:pt x="2000" y="4064"/>
                </a:lnTo>
                <a:lnTo>
                  <a:pt x="2033" y="4064"/>
                </a:lnTo>
                <a:lnTo>
                  <a:pt x="2068" y="4064"/>
                </a:lnTo>
                <a:lnTo>
                  <a:pt x="2137" y="4064"/>
                </a:lnTo>
                <a:lnTo>
                  <a:pt x="2171" y="4177"/>
                </a:lnTo>
                <a:lnTo>
                  <a:pt x="2171" y="4288"/>
                </a:lnTo>
                <a:lnTo>
                  <a:pt x="2171" y="4327"/>
                </a:lnTo>
                <a:lnTo>
                  <a:pt x="2207" y="4327"/>
                </a:lnTo>
                <a:lnTo>
                  <a:pt x="2240" y="4365"/>
                </a:lnTo>
                <a:lnTo>
                  <a:pt x="2275" y="4402"/>
                </a:lnTo>
                <a:lnTo>
                  <a:pt x="2275" y="4477"/>
                </a:lnTo>
                <a:lnTo>
                  <a:pt x="2275" y="4515"/>
                </a:lnTo>
                <a:lnTo>
                  <a:pt x="2207" y="4552"/>
                </a:lnTo>
                <a:lnTo>
                  <a:pt x="2171" y="4590"/>
                </a:lnTo>
                <a:lnTo>
                  <a:pt x="2171" y="4628"/>
                </a:lnTo>
                <a:lnTo>
                  <a:pt x="2137" y="4665"/>
                </a:lnTo>
                <a:lnTo>
                  <a:pt x="2137" y="4703"/>
                </a:lnTo>
                <a:lnTo>
                  <a:pt x="2103" y="4703"/>
                </a:lnTo>
                <a:lnTo>
                  <a:pt x="2103" y="4739"/>
                </a:lnTo>
                <a:lnTo>
                  <a:pt x="2068" y="4779"/>
                </a:lnTo>
                <a:lnTo>
                  <a:pt x="2033" y="4853"/>
                </a:lnTo>
                <a:lnTo>
                  <a:pt x="2033" y="4930"/>
                </a:lnTo>
                <a:lnTo>
                  <a:pt x="2103" y="4966"/>
                </a:lnTo>
                <a:lnTo>
                  <a:pt x="2171" y="5041"/>
                </a:lnTo>
                <a:lnTo>
                  <a:pt x="2207" y="5041"/>
                </a:lnTo>
                <a:lnTo>
                  <a:pt x="2240" y="5079"/>
                </a:lnTo>
                <a:lnTo>
                  <a:pt x="2275" y="5079"/>
                </a:lnTo>
                <a:lnTo>
                  <a:pt x="2310" y="5117"/>
                </a:lnTo>
                <a:lnTo>
                  <a:pt x="2343" y="5117"/>
                </a:lnTo>
                <a:lnTo>
                  <a:pt x="2413" y="5191"/>
                </a:lnTo>
                <a:lnTo>
                  <a:pt x="2482" y="5230"/>
                </a:lnTo>
                <a:lnTo>
                  <a:pt x="2516" y="5343"/>
                </a:lnTo>
                <a:lnTo>
                  <a:pt x="2550" y="5304"/>
                </a:lnTo>
                <a:lnTo>
                  <a:pt x="2550" y="5268"/>
                </a:lnTo>
                <a:lnTo>
                  <a:pt x="2550" y="5117"/>
                </a:lnTo>
                <a:lnTo>
                  <a:pt x="2550" y="5079"/>
                </a:lnTo>
                <a:lnTo>
                  <a:pt x="2586" y="5041"/>
                </a:lnTo>
                <a:lnTo>
                  <a:pt x="2619" y="4966"/>
                </a:lnTo>
                <a:lnTo>
                  <a:pt x="2619" y="4930"/>
                </a:lnTo>
                <a:lnTo>
                  <a:pt x="2654" y="5005"/>
                </a:lnTo>
                <a:lnTo>
                  <a:pt x="2619" y="5041"/>
                </a:lnTo>
                <a:lnTo>
                  <a:pt x="2619" y="5079"/>
                </a:lnTo>
                <a:lnTo>
                  <a:pt x="2586" y="5154"/>
                </a:lnTo>
                <a:lnTo>
                  <a:pt x="2619" y="5117"/>
                </a:lnTo>
                <a:lnTo>
                  <a:pt x="2654" y="5079"/>
                </a:lnTo>
                <a:lnTo>
                  <a:pt x="2654" y="5005"/>
                </a:lnTo>
                <a:lnTo>
                  <a:pt x="2654" y="4930"/>
                </a:lnTo>
                <a:lnTo>
                  <a:pt x="2654" y="4891"/>
                </a:lnTo>
                <a:lnTo>
                  <a:pt x="2689" y="4853"/>
                </a:lnTo>
                <a:lnTo>
                  <a:pt x="2758" y="4703"/>
                </a:lnTo>
                <a:lnTo>
                  <a:pt x="2792" y="4665"/>
                </a:lnTo>
                <a:lnTo>
                  <a:pt x="2758" y="4628"/>
                </a:lnTo>
                <a:lnTo>
                  <a:pt x="2758" y="4552"/>
                </a:lnTo>
                <a:lnTo>
                  <a:pt x="2758" y="4477"/>
                </a:lnTo>
                <a:lnTo>
                  <a:pt x="2758" y="4439"/>
                </a:lnTo>
                <a:lnTo>
                  <a:pt x="2722" y="4402"/>
                </a:lnTo>
                <a:lnTo>
                  <a:pt x="2722" y="4365"/>
                </a:lnTo>
                <a:lnTo>
                  <a:pt x="2722" y="4327"/>
                </a:lnTo>
                <a:lnTo>
                  <a:pt x="2689" y="4288"/>
                </a:lnTo>
                <a:lnTo>
                  <a:pt x="2758" y="4252"/>
                </a:lnTo>
                <a:lnTo>
                  <a:pt x="2826" y="4177"/>
                </a:lnTo>
                <a:lnTo>
                  <a:pt x="2861" y="4101"/>
                </a:lnTo>
                <a:lnTo>
                  <a:pt x="2896" y="4064"/>
                </a:lnTo>
                <a:lnTo>
                  <a:pt x="2896" y="4027"/>
                </a:lnTo>
                <a:lnTo>
                  <a:pt x="2964" y="4027"/>
                </a:lnTo>
                <a:lnTo>
                  <a:pt x="2999" y="3988"/>
                </a:lnTo>
                <a:lnTo>
                  <a:pt x="3033" y="3988"/>
                </a:lnTo>
                <a:lnTo>
                  <a:pt x="3033" y="3950"/>
                </a:lnTo>
                <a:lnTo>
                  <a:pt x="3067" y="3950"/>
                </a:lnTo>
                <a:lnTo>
                  <a:pt x="3137" y="3914"/>
                </a:lnTo>
                <a:lnTo>
                  <a:pt x="3205" y="3914"/>
                </a:lnTo>
                <a:lnTo>
                  <a:pt x="3274" y="3914"/>
                </a:lnTo>
                <a:lnTo>
                  <a:pt x="3274" y="3875"/>
                </a:lnTo>
                <a:lnTo>
                  <a:pt x="3310" y="3838"/>
                </a:lnTo>
                <a:lnTo>
                  <a:pt x="3343" y="3838"/>
                </a:lnTo>
                <a:lnTo>
                  <a:pt x="3378" y="3800"/>
                </a:lnTo>
                <a:lnTo>
                  <a:pt x="3343" y="3762"/>
                </a:lnTo>
                <a:lnTo>
                  <a:pt x="3378" y="3687"/>
                </a:lnTo>
                <a:lnTo>
                  <a:pt x="3413" y="3576"/>
                </a:lnTo>
                <a:lnTo>
                  <a:pt x="3413" y="3536"/>
                </a:lnTo>
                <a:lnTo>
                  <a:pt x="3447" y="3462"/>
                </a:lnTo>
                <a:lnTo>
                  <a:pt x="3481" y="3462"/>
                </a:lnTo>
                <a:lnTo>
                  <a:pt x="3481" y="3424"/>
                </a:lnTo>
                <a:lnTo>
                  <a:pt x="3481" y="3349"/>
                </a:lnTo>
                <a:lnTo>
                  <a:pt x="3447" y="3311"/>
                </a:lnTo>
                <a:lnTo>
                  <a:pt x="3447" y="3274"/>
                </a:lnTo>
                <a:lnTo>
                  <a:pt x="3481" y="3235"/>
                </a:lnTo>
                <a:lnTo>
                  <a:pt x="3481" y="3161"/>
                </a:lnTo>
                <a:lnTo>
                  <a:pt x="3481" y="3124"/>
                </a:lnTo>
                <a:lnTo>
                  <a:pt x="3481" y="3010"/>
                </a:lnTo>
                <a:lnTo>
                  <a:pt x="3481" y="2972"/>
                </a:lnTo>
                <a:lnTo>
                  <a:pt x="3481" y="2935"/>
                </a:lnTo>
                <a:lnTo>
                  <a:pt x="3481" y="2897"/>
                </a:lnTo>
                <a:lnTo>
                  <a:pt x="3447" y="2897"/>
                </a:lnTo>
                <a:lnTo>
                  <a:pt x="3481" y="2822"/>
                </a:lnTo>
                <a:lnTo>
                  <a:pt x="3481" y="2784"/>
                </a:lnTo>
                <a:lnTo>
                  <a:pt x="3481" y="2747"/>
                </a:lnTo>
                <a:lnTo>
                  <a:pt x="3481" y="2710"/>
                </a:lnTo>
                <a:lnTo>
                  <a:pt x="3481" y="2670"/>
                </a:lnTo>
                <a:lnTo>
                  <a:pt x="3447" y="2710"/>
                </a:lnTo>
                <a:lnTo>
                  <a:pt x="3447" y="2670"/>
                </a:lnTo>
                <a:lnTo>
                  <a:pt x="3447" y="2634"/>
                </a:lnTo>
                <a:lnTo>
                  <a:pt x="3447" y="2596"/>
                </a:lnTo>
                <a:lnTo>
                  <a:pt x="3447" y="2559"/>
                </a:lnTo>
                <a:lnTo>
                  <a:pt x="3481" y="2559"/>
                </a:lnTo>
                <a:lnTo>
                  <a:pt x="3516" y="2520"/>
                </a:lnTo>
                <a:lnTo>
                  <a:pt x="3550" y="2484"/>
                </a:lnTo>
                <a:lnTo>
                  <a:pt x="3585" y="2408"/>
                </a:lnTo>
                <a:lnTo>
                  <a:pt x="3619" y="2296"/>
                </a:lnTo>
                <a:lnTo>
                  <a:pt x="3653" y="2258"/>
                </a:lnTo>
                <a:lnTo>
                  <a:pt x="3689" y="2219"/>
                </a:lnTo>
                <a:lnTo>
                  <a:pt x="3722" y="2183"/>
                </a:lnTo>
                <a:lnTo>
                  <a:pt x="3722" y="2108"/>
                </a:lnTo>
                <a:lnTo>
                  <a:pt x="3757" y="2069"/>
                </a:lnTo>
                <a:lnTo>
                  <a:pt x="3792" y="1994"/>
                </a:lnTo>
                <a:lnTo>
                  <a:pt x="3825" y="1918"/>
                </a:lnTo>
                <a:lnTo>
                  <a:pt x="3825" y="1881"/>
                </a:lnTo>
                <a:lnTo>
                  <a:pt x="3825" y="1806"/>
                </a:lnTo>
                <a:lnTo>
                  <a:pt x="3825" y="1768"/>
                </a:lnTo>
                <a:lnTo>
                  <a:pt x="3825" y="1731"/>
                </a:lnTo>
                <a:lnTo>
                  <a:pt x="3825" y="1693"/>
                </a:lnTo>
                <a:lnTo>
                  <a:pt x="3792" y="1656"/>
                </a:lnTo>
                <a:lnTo>
                  <a:pt x="3825" y="1618"/>
                </a:lnTo>
                <a:lnTo>
                  <a:pt x="3792" y="1579"/>
                </a:lnTo>
                <a:lnTo>
                  <a:pt x="3792" y="1543"/>
                </a:lnTo>
                <a:lnTo>
                  <a:pt x="3757" y="1467"/>
                </a:lnTo>
                <a:lnTo>
                  <a:pt x="3653" y="1467"/>
                </a:lnTo>
                <a:lnTo>
                  <a:pt x="3619" y="1430"/>
                </a:lnTo>
                <a:lnTo>
                  <a:pt x="3585" y="1430"/>
                </a:lnTo>
                <a:lnTo>
                  <a:pt x="3550" y="1393"/>
                </a:lnTo>
                <a:lnTo>
                  <a:pt x="3550" y="1355"/>
                </a:lnTo>
                <a:lnTo>
                  <a:pt x="3516" y="1355"/>
                </a:lnTo>
                <a:lnTo>
                  <a:pt x="3481" y="1316"/>
                </a:lnTo>
                <a:lnTo>
                  <a:pt x="3481" y="1280"/>
                </a:lnTo>
                <a:lnTo>
                  <a:pt x="3447" y="1241"/>
                </a:lnTo>
                <a:lnTo>
                  <a:pt x="3413" y="1205"/>
                </a:lnTo>
                <a:lnTo>
                  <a:pt x="3378" y="1205"/>
                </a:lnTo>
                <a:lnTo>
                  <a:pt x="3343" y="1205"/>
                </a:lnTo>
                <a:lnTo>
                  <a:pt x="3310" y="1167"/>
                </a:lnTo>
                <a:lnTo>
                  <a:pt x="3274" y="1167"/>
                </a:lnTo>
                <a:lnTo>
                  <a:pt x="3240" y="1167"/>
                </a:lnTo>
                <a:lnTo>
                  <a:pt x="3137" y="1167"/>
                </a:lnTo>
                <a:lnTo>
                  <a:pt x="3137" y="1129"/>
                </a:lnTo>
                <a:lnTo>
                  <a:pt x="3102" y="1129"/>
                </a:lnTo>
                <a:lnTo>
                  <a:pt x="3067" y="1129"/>
                </a:lnTo>
                <a:lnTo>
                  <a:pt x="3033" y="1129"/>
                </a:lnTo>
                <a:lnTo>
                  <a:pt x="2964" y="1092"/>
                </a:lnTo>
                <a:lnTo>
                  <a:pt x="2929" y="1092"/>
                </a:lnTo>
                <a:lnTo>
                  <a:pt x="2896" y="1129"/>
                </a:lnTo>
                <a:lnTo>
                  <a:pt x="2896" y="1092"/>
                </a:lnTo>
                <a:lnTo>
                  <a:pt x="2861" y="1092"/>
                </a:lnTo>
                <a:lnTo>
                  <a:pt x="2861" y="1129"/>
                </a:lnTo>
                <a:lnTo>
                  <a:pt x="2861" y="1167"/>
                </a:lnTo>
                <a:lnTo>
                  <a:pt x="2861" y="1092"/>
                </a:lnTo>
                <a:lnTo>
                  <a:pt x="2861" y="1054"/>
                </a:lnTo>
                <a:lnTo>
                  <a:pt x="2826" y="1054"/>
                </a:lnTo>
                <a:lnTo>
                  <a:pt x="2861" y="1054"/>
                </a:lnTo>
                <a:lnTo>
                  <a:pt x="2861" y="1016"/>
                </a:lnTo>
                <a:lnTo>
                  <a:pt x="2826" y="978"/>
                </a:lnTo>
                <a:lnTo>
                  <a:pt x="2792" y="942"/>
                </a:lnTo>
                <a:lnTo>
                  <a:pt x="2758" y="942"/>
                </a:lnTo>
                <a:lnTo>
                  <a:pt x="2722" y="904"/>
                </a:lnTo>
                <a:lnTo>
                  <a:pt x="2654" y="865"/>
                </a:lnTo>
                <a:lnTo>
                  <a:pt x="2550" y="829"/>
                </a:lnTo>
                <a:lnTo>
                  <a:pt x="2516" y="829"/>
                </a:lnTo>
                <a:lnTo>
                  <a:pt x="2482" y="865"/>
                </a:lnTo>
                <a:lnTo>
                  <a:pt x="2447" y="942"/>
                </a:lnTo>
                <a:lnTo>
                  <a:pt x="2413" y="978"/>
                </a:lnTo>
                <a:lnTo>
                  <a:pt x="2379" y="1016"/>
                </a:lnTo>
                <a:lnTo>
                  <a:pt x="2343" y="1092"/>
                </a:lnTo>
                <a:lnTo>
                  <a:pt x="2343" y="1016"/>
                </a:lnTo>
                <a:lnTo>
                  <a:pt x="2310" y="1016"/>
                </a:lnTo>
                <a:lnTo>
                  <a:pt x="2275" y="1016"/>
                </a:lnTo>
                <a:lnTo>
                  <a:pt x="2171" y="1016"/>
                </a:lnTo>
                <a:lnTo>
                  <a:pt x="2137" y="1016"/>
                </a:lnTo>
                <a:lnTo>
                  <a:pt x="2240" y="978"/>
                </a:lnTo>
                <a:lnTo>
                  <a:pt x="2343" y="978"/>
                </a:lnTo>
                <a:lnTo>
                  <a:pt x="2379" y="942"/>
                </a:lnTo>
                <a:lnTo>
                  <a:pt x="2413" y="904"/>
                </a:lnTo>
                <a:lnTo>
                  <a:pt x="2447" y="865"/>
                </a:lnTo>
                <a:lnTo>
                  <a:pt x="2447" y="790"/>
                </a:lnTo>
                <a:lnTo>
                  <a:pt x="2413" y="790"/>
                </a:lnTo>
                <a:lnTo>
                  <a:pt x="2343" y="790"/>
                </a:lnTo>
                <a:lnTo>
                  <a:pt x="2310" y="790"/>
                </a:lnTo>
                <a:lnTo>
                  <a:pt x="2240" y="790"/>
                </a:lnTo>
                <a:lnTo>
                  <a:pt x="2240" y="829"/>
                </a:lnTo>
                <a:lnTo>
                  <a:pt x="2240" y="865"/>
                </a:lnTo>
                <a:lnTo>
                  <a:pt x="2240" y="904"/>
                </a:lnTo>
                <a:lnTo>
                  <a:pt x="2207" y="865"/>
                </a:lnTo>
                <a:lnTo>
                  <a:pt x="2171" y="904"/>
                </a:lnTo>
                <a:lnTo>
                  <a:pt x="2137" y="942"/>
                </a:lnTo>
                <a:lnTo>
                  <a:pt x="2103" y="978"/>
                </a:lnTo>
                <a:lnTo>
                  <a:pt x="2033" y="978"/>
                </a:lnTo>
                <a:lnTo>
                  <a:pt x="1965" y="978"/>
                </a:lnTo>
                <a:lnTo>
                  <a:pt x="1930" y="1016"/>
                </a:lnTo>
                <a:lnTo>
                  <a:pt x="1896" y="1016"/>
                </a:lnTo>
                <a:lnTo>
                  <a:pt x="1965" y="978"/>
                </a:lnTo>
                <a:lnTo>
                  <a:pt x="2068" y="942"/>
                </a:lnTo>
                <a:lnTo>
                  <a:pt x="2103" y="904"/>
                </a:lnTo>
                <a:lnTo>
                  <a:pt x="2103" y="865"/>
                </a:lnTo>
                <a:lnTo>
                  <a:pt x="2137" y="829"/>
                </a:lnTo>
                <a:lnTo>
                  <a:pt x="2207" y="715"/>
                </a:lnTo>
                <a:lnTo>
                  <a:pt x="2240" y="640"/>
                </a:lnTo>
                <a:lnTo>
                  <a:pt x="2275" y="601"/>
                </a:lnTo>
                <a:lnTo>
                  <a:pt x="2275" y="565"/>
                </a:lnTo>
                <a:lnTo>
                  <a:pt x="2275" y="527"/>
                </a:lnTo>
                <a:lnTo>
                  <a:pt x="2275" y="490"/>
                </a:lnTo>
                <a:lnTo>
                  <a:pt x="2310" y="490"/>
                </a:lnTo>
                <a:lnTo>
                  <a:pt x="2310" y="451"/>
                </a:lnTo>
                <a:lnTo>
                  <a:pt x="2275" y="451"/>
                </a:lnTo>
                <a:lnTo>
                  <a:pt x="2240" y="451"/>
                </a:lnTo>
                <a:lnTo>
                  <a:pt x="2240" y="415"/>
                </a:lnTo>
                <a:lnTo>
                  <a:pt x="2207" y="415"/>
                </a:lnTo>
                <a:lnTo>
                  <a:pt x="2240" y="376"/>
                </a:lnTo>
                <a:lnTo>
                  <a:pt x="2207" y="301"/>
                </a:lnTo>
                <a:lnTo>
                  <a:pt x="2207" y="227"/>
                </a:lnTo>
                <a:lnTo>
                  <a:pt x="2207" y="189"/>
                </a:lnTo>
                <a:lnTo>
                  <a:pt x="2171" y="150"/>
                </a:lnTo>
                <a:lnTo>
                  <a:pt x="2137" y="113"/>
                </a:lnTo>
                <a:lnTo>
                  <a:pt x="2137" y="150"/>
                </a:lnTo>
                <a:lnTo>
                  <a:pt x="2103" y="150"/>
                </a:lnTo>
                <a:lnTo>
                  <a:pt x="2068" y="227"/>
                </a:lnTo>
                <a:lnTo>
                  <a:pt x="2068" y="301"/>
                </a:lnTo>
                <a:lnTo>
                  <a:pt x="2033" y="339"/>
                </a:lnTo>
                <a:lnTo>
                  <a:pt x="2033" y="376"/>
                </a:lnTo>
                <a:lnTo>
                  <a:pt x="2000" y="415"/>
                </a:lnTo>
                <a:lnTo>
                  <a:pt x="1965" y="490"/>
                </a:lnTo>
                <a:lnTo>
                  <a:pt x="1896" y="451"/>
                </a:lnTo>
                <a:lnTo>
                  <a:pt x="1827" y="376"/>
                </a:lnTo>
                <a:lnTo>
                  <a:pt x="1758" y="376"/>
                </a:lnTo>
                <a:lnTo>
                  <a:pt x="1689" y="376"/>
                </a:lnTo>
                <a:lnTo>
                  <a:pt x="1689" y="415"/>
                </a:lnTo>
                <a:lnTo>
                  <a:pt x="1689" y="451"/>
                </a:lnTo>
                <a:lnTo>
                  <a:pt x="1655" y="451"/>
                </a:lnTo>
                <a:lnTo>
                  <a:pt x="1586" y="451"/>
                </a:lnTo>
                <a:lnTo>
                  <a:pt x="1551" y="451"/>
                </a:lnTo>
                <a:lnTo>
                  <a:pt x="1516" y="490"/>
                </a:lnTo>
                <a:lnTo>
                  <a:pt x="1482" y="527"/>
                </a:lnTo>
                <a:lnTo>
                  <a:pt x="1448" y="527"/>
                </a:lnTo>
                <a:lnTo>
                  <a:pt x="1379" y="527"/>
                </a:lnTo>
                <a:lnTo>
                  <a:pt x="1379" y="490"/>
                </a:lnTo>
                <a:lnTo>
                  <a:pt x="1345" y="451"/>
                </a:lnTo>
                <a:lnTo>
                  <a:pt x="1345" y="376"/>
                </a:lnTo>
                <a:lnTo>
                  <a:pt x="1310" y="339"/>
                </a:lnTo>
                <a:lnTo>
                  <a:pt x="1310" y="301"/>
                </a:lnTo>
                <a:lnTo>
                  <a:pt x="1310" y="227"/>
                </a:lnTo>
                <a:lnTo>
                  <a:pt x="1345" y="189"/>
                </a:lnTo>
                <a:lnTo>
                  <a:pt x="1345" y="150"/>
                </a:lnTo>
                <a:lnTo>
                  <a:pt x="1345" y="113"/>
                </a:lnTo>
                <a:lnTo>
                  <a:pt x="1310" y="76"/>
                </a:lnTo>
                <a:lnTo>
                  <a:pt x="1276" y="76"/>
                </a:lnTo>
                <a:lnTo>
                  <a:pt x="1276" y="38"/>
                </a:lnTo>
                <a:lnTo>
                  <a:pt x="1276" y="0"/>
                </a:lnTo>
                <a:lnTo>
                  <a:pt x="1240" y="0"/>
                </a:lnTo>
                <a:lnTo>
                  <a:pt x="1240" y="76"/>
                </a:lnTo>
                <a:lnTo>
                  <a:pt x="1207" y="113"/>
                </a:lnTo>
                <a:lnTo>
                  <a:pt x="1137" y="113"/>
                </a:lnTo>
                <a:lnTo>
                  <a:pt x="1104" y="150"/>
                </a:lnTo>
                <a:lnTo>
                  <a:pt x="1069" y="150"/>
                </a:lnTo>
                <a:lnTo>
                  <a:pt x="1034" y="150"/>
                </a:lnTo>
                <a:lnTo>
                  <a:pt x="1000" y="150"/>
                </a:lnTo>
                <a:lnTo>
                  <a:pt x="930" y="150"/>
                </a:lnTo>
                <a:lnTo>
                  <a:pt x="861" y="150"/>
                </a:lnTo>
                <a:lnTo>
                  <a:pt x="861" y="189"/>
                </a:lnTo>
                <a:lnTo>
                  <a:pt x="861" y="227"/>
                </a:lnTo>
                <a:lnTo>
                  <a:pt x="861" y="263"/>
                </a:lnTo>
                <a:lnTo>
                  <a:pt x="897" y="339"/>
                </a:lnTo>
                <a:lnTo>
                  <a:pt x="930" y="376"/>
                </a:lnTo>
                <a:lnTo>
                  <a:pt x="930" y="415"/>
                </a:lnTo>
                <a:lnTo>
                  <a:pt x="897" y="490"/>
                </a:lnTo>
                <a:lnTo>
                  <a:pt x="861" y="490"/>
                </a:lnTo>
                <a:lnTo>
                  <a:pt x="827" y="527"/>
                </a:lnTo>
                <a:lnTo>
                  <a:pt x="794" y="527"/>
                </a:lnTo>
                <a:lnTo>
                  <a:pt x="759" y="527"/>
                </a:lnTo>
                <a:lnTo>
                  <a:pt x="724" y="565"/>
                </a:lnTo>
                <a:lnTo>
                  <a:pt x="689" y="601"/>
                </a:lnTo>
                <a:lnTo>
                  <a:pt x="655" y="601"/>
                </a:lnTo>
                <a:lnTo>
                  <a:pt x="655" y="565"/>
                </a:lnTo>
                <a:lnTo>
                  <a:pt x="620" y="565"/>
                </a:lnTo>
                <a:lnTo>
                  <a:pt x="551" y="490"/>
                </a:lnTo>
                <a:lnTo>
                  <a:pt x="551" y="451"/>
                </a:lnTo>
                <a:lnTo>
                  <a:pt x="517" y="451"/>
                </a:lnTo>
                <a:lnTo>
                  <a:pt x="379" y="451"/>
                </a:lnTo>
                <a:lnTo>
                  <a:pt x="345" y="451"/>
                </a:lnTo>
                <a:lnTo>
                  <a:pt x="345" y="490"/>
                </a:lnTo>
                <a:lnTo>
                  <a:pt x="309" y="490"/>
                </a:lnTo>
                <a:lnTo>
                  <a:pt x="309" y="527"/>
                </a:lnTo>
                <a:lnTo>
                  <a:pt x="379" y="565"/>
                </a:lnTo>
                <a:lnTo>
                  <a:pt x="379" y="601"/>
                </a:lnTo>
                <a:lnTo>
                  <a:pt x="379" y="640"/>
                </a:lnTo>
                <a:lnTo>
                  <a:pt x="414" y="640"/>
                </a:lnTo>
                <a:lnTo>
                  <a:pt x="379" y="640"/>
                </a:lnTo>
                <a:lnTo>
                  <a:pt x="345" y="678"/>
                </a:lnTo>
                <a:lnTo>
                  <a:pt x="309" y="715"/>
                </a:lnTo>
                <a:lnTo>
                  <a:pt x="345" y="754"/>
                </a:lnTo>
                <a:lnTo>
                  <a:pt x="379" y="829"/>
                </a:lnTo>
                <a:lnTo>
                  <a:pt x="379" y="865"/>
                </a:lnTo>
                <a:lnTo>
                  <a:pt x="379" y="904"/>
                </a:lnTo>
                <a:lnTo>
                  <a:pt x="414" y="978"/>
                </a:lnTo>
                <a:lnTo>
                  <a:pt x="414" y="1016"/>
                </a:lnTo>
                <a:lnTo>
                  <a:pt x="379" y="1167"/>
                </a:lnTo>
                <a:lnTo>
                  <a:pt x="345" y="1280"/>
                </a:lnTo>
                <a:lnTo>
                  <a:pt x="309" y="1316"/>
                </a:lnTo>
                <a:lnTo>
                  <a:pt x="276" y="1355"/>
                </a:lnTo>
                <a:lnTo>
                  <a:pt x="242" y="1316"/>
                </a:lnTo>
                <a:lnTo>
                  <a:pt x="242" y="1355"/>
                </a:lnTo>
                <a:lnTo>
                  <a:pt x="173" y="1430"/>
                </a:lnTo>
                <a:lnTo>
                  <a:pt x="104" y="1430"/>
                </a:lnTo>
                <a:lnTo>
                  <a:pt x="69" y="1430"/>
                </a:lnTo>
                <a:lnTo>
                  <a:pt x="69" y="1467"/>
                </a:lnTo>
                <a:lnTo>
                  <a:pt x="69" y="1507"/>
                </a:lnTo>
                <a:lnTo>
                  <a:pt x="34" y="1543"/>
                </a:lnTo>
                <a:lnTo>
                  <a:pt x="34" y="1618"/>
                </a:lnTo>
                <a:lnTo>
                  <a:pt x="69" y="1656"/>
                </a:lnTo>
                <a:lnTo>
                  <a:pt x="0" y="1693"/>
                </a:lnTo>
                <a:lnTo>
                  <a:pt x="0" y="1731"/>
                </a:lnTo>
                <a:lnTo>
                  <a:pt x="0" y="1806"/>
                </a:lnTo>
                <a:lnTo>
                  <a:pt x="0" y="1845"/>
                </a:lnTo>
                <a:lnTo>
                  <a:pt x="34" y="1918"/>
                </a:lnTo>
                <a:lnTo>
                  <a:pt x="0" y="1918"/>
                </a:lnTo>
                <a:lnTo>
                  <a:pt x="34" y="1957"/>
                </a:lnTo>
                <a:lnTo>
                  <a:pt x="69" y="2033"/>
                </a:lnTo>
                <a:lnTo>
                  <a:pt x="104" y="2033"/>
                </a:lnTo>
                <a:lnTo>
                  <a:pt x="173" y="2108"/>
                </a:lnTo>
                <a:lnTo>
                  <a:pt x="207" y="2145"/>
                </a:lnTo>
                <a:lnTo>
                  <a:pt x="242" y="2183"/>
                </a:lnTo>
                <a:lnTo>
                  <a:pt x="276" y="2145"/>
                </a:lnTo>
                <a:lnTo>
                  <a:pt x="345" y="2108"/>
                </a:lnTo>
                <a:lnTo>
                  <a:pt x="345" y="2219"/>
                </a:lnTo>
                <a:lnTo>
                  <a:pt x="345" y="2258"/>
                </a:lnTo>
                <a:lnTo>
                  <a:pt x="345" y="2296"/>
                </a:lnTo>
                <a:lnTo>
                  <a:pt x="379" y="2296"/>
                </a:lnTo>
                <a:lnTo>
                  <a:pt x="448" y="2332"/>
                </a:lnTo>
                <a:lnTo>
                  <a:pt x="448" y="2296"/>
                </a:lnTo>
                <a:lnTo>
                  <a:pt x="483" y="2296"/>
                </a:lnTo>
                <a:lnTo>
                  <a:pt x="517" y="2332"/>
                </a:lnTo>
                <a:lnTo>
                  <a:pt x="586" y="2296"/>
                </a:lnTo>
                <a:lnTo>
                  <a:pt x="620" y="2258"/>
                </a:lnTo>
                <a:lnTo>
                  <a:pt x="655" y="2183"/>
                </a:lnTo>
                <a:lnTo>
                  <a:pt x="689" y="2183"/>
                </a:lnTo>
                <a:lnTo>
                  <a:pt x="689" y="2145"/>
                </a:lnTo>
                <a:lnTo>
                  <a:pt x="794" y="2145"/>
                </a:lnTo>
                <a:lnTo>
                  <a:pt x="827" y="2183"/>
                </a:lnTo>
                <a:lnTo>
                  <a:pt x="827" y="2219"/>
                </a:lnTo>
                <a:lnTo>
                  <a:pt x="827" y="2296"/>
                </a:lnTo>
                <a:lnTo>
                  <a:pt x="827" y="2332"/>
                </a:lnTo>
                <a:lnTo>
                  <a:pt x="861" y="2371"/>
                </a:lnTo>
                <a:lnTo>
                  <a:pt x="897" y="2446"/>
                </a:lnTo>
                <a:lnTo>
                  <a:pt x="930" y="2446"/>
                </a:lnTo>
                <a:lnTo>
                  <a:pt x="930" y="2484"/>
                </a:lnTo>
                <a:lnTo>
                  <a:pt x="965" y="2520"/>
                </a:lnTo>
                <a:lnTo>
                  <a:pt x="1000" y="2484"/>
                </a:lnTo>
                <a:lnTo>
                  <a:pt x="1034" y="2520"/>
                </a:lnTo>
                <a:lnTo>
                  <a:pt x="1069" y="2520"/>
                </a:lnTo>
                <a:lnTo>
                  <a:pt x="1069" y="2559"/>
                </a:lnTo>
                <a:lnTo>
                  <a:pt x="1137" y="2559"/>
                </a:lnTo>
                <a:lnTo>
                  <a:pt x="1207" y="2596"/>
                </a:lnTo>
                <a:lnTo>
                  <a:pt x="1240" y="2634"/>
                </a:lnTo>
                <a:lnTo>
                  <a:pt x="1276" y="2634"/>
                </a:lnTo>
                <a:lnTo>
                  <a:pt x="1345" y="2670"/>
                </a:lnTo>
                <a:lnTo>
                  <a:pt x="1345" y="2710"/>
                </a:lnTo>
                <a:lnTo>
                  <a:pt x="1379" y="2784"/>
                </a:lnTo>
                <a:lnTo>
                  <a:pt x="1379" y="2859"/>
                </a:lnTo>
                <a:lnTo>
                  <a:pt x="1345" y="2897"/>
                </a:lnTo>
                <a:lnTo>
                  <a:pt x="1379" y="2935"/>
                </a:lnTo>
                <a:lnTo>
                  <a:pt x="1413" y="2972"/>
                </a:lnTo>
                <a:lnTo>
                  <a:pt x="1448" y="3010"/>
                </a:lnTo>
                <a:lnTo>
                  <a:pt x="1516" y="3010"/>
                </a:lnTo>
                <a:lnTo>
                  <a:pt x="1586" y="3010"/>
                </a:lnTo>
                <a:lnTo>
                  <a:pt x="1586" y="3048"/>
                </a:lnTo>
                <a:lnTo>
                  <a:pt x="1619" y="3124"/>
                </a:lnTo>
                <a:lnTo>
                  <a:pt x="1655" y="3161"/>
                </a:lnTo>
                <a:lnTo>
                  <a:pt x="1689" y="3235"/>
                </a:lnTo>
                <a:lnTo>
                  <a:pt x="1689" y="3311"/>
                </a:lnTo>
                <a:lnTo>
                  <a:pt x="1689" y="3462"/>
                </a:lnTo>
                <a:lnTo>
                  <a:pt x="1689" y="3576"/>
                </a:lnTo>
                <a:lnTo>
                  <a:pt x="1689" y="3612"/>
                </a:lnTo>
                <a:lnTo>
                  <a:pt x="1724" y="3612"/>
                </a:lnTo>
                <a:lnTo>
                  <a:pt x="1724" y="3650"/>
                </a:lnTo>
                <a:lnTo>
                  <a:pt x="1724" y="3726"/>
                </a:lnTo>
                <a:lnTo>
                  <a:pt x="1758" y="3762"/>
                </a:lnTo>
                <a:lnTo>
                  <a:pt x="1724" y="380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65" name="Freeform 49"/>
          <p:cNvSpPr>
            <a:spLocks noChangeArrowheads="1"/>
          </p:cNvSpPr>
          <p:nvPr/>
        </p:nvSpPr>
        <p:spPr bwMode="auto">
          <a:xfrm>
            <a:off x="3087525" y="2988315"/>
            <a:ext cx="1250051" cy="1745463"/>
          </a:xfrm>
          <a:custGeom>
            <a:avLst/>
            <a:gdLst>
              <a:gd name="T0" fmla="*/ 1965 w 3826"/>
              <a:gd name="T1" fmla="*/ 3875 h 5344"/>
              <a:gd name="T2" fmla="*/ 2171 w 3826"/>
              <a:gd name="T3" fmla="*/ 4177 h 5344"/>
              <a:gd name="T4" fmla="*/ 2275 w 3826"/>
              <a:gd name="T5" fmla="*/ 4515 h 5344"/>
              <a:gd name="T6" fmla="*/ 2103 w 3826"/>
              <a:gd name="T7" fmla="*/ 4739 h 5344"/>
              <a:gd name="T8" fmla="*/ 2240 w 3826"/>
              <a:gd name="T9" fmla="*/ 5079 h 5344"/>
              <a:gd name="T10" fmla="*/ 2550 w 3826"/>
              <a:gd name="T11" fmla="*/ 5304 h 5344"/>
              <a:gd name="T12" fmla="*/ 2654 w 3826"/>
              <a:gd name="T13" fmla="*/ 5005 h 5344"/>
              <a:gd name="T14" fmla="*/ 2654 w 3826"/>
              <a:gd name="T15" fmla="*/ 4930 h 5344"/>
              <a:gd name="T16" fmla="*/ 2758 w 3826"/>
              <a:gd name="T17" fmla="*/ 4477 h 5344"/>
              <a:gd name="T18" fmla="*/ 2826 w 3826"/>
              <a:gd name="T19" fmla="*/ 4177 h 5344"/>
              <a:gd name="T20" fmla="*/ 3033 w 3826"/>
              <a:gd name="T21" fmla="*/ 3950 h 5344"/>
              <a:gd name="T22" fmla="*/ 3343 w 3826"/>
              <a:gd name="T23" fmla="*/ 3838 h 5344"/>
              <a:gd name="T24" fmla="*/ 3481 w 3826"/>
              <a:gd name="T25" fmla="*/ 3462 h 5344"/>
              <a:gd name="T26" fmla="*/ 3481 w 3826"/>
              <a:gd name="T27" fmla="*/ 3124 h 5344"/>
              <a:gd name="T28" fmla="*/ 3481 w 3826"/>
              <a:gd name="T29" fmla="*/ 2784 h 5344"/>
              <a:gd name="T30" fmla="*/ 3447 w 3826"/>
              <a:gd name="T31" fmla="*/ 2596 h 5344"/>
              <a:gd name="T32" fmla="*/ 3653 w 3826"/>
              <a:gd name="T33" fmla="*/ 2258 h 5344"/>
              <a:gd name="T34" fmla="*/ 3825 w 3826"/>
              <a:gd name="T35" fmla="*/ 1881 h 5344"/>
              <a:gd name="T36" fmla="*/ 3792 w 3826"/>
              <a:gd name="T37" fmla="*/ 1579 h 5344"/>
              <a:gd name="T38" fmla="*/ 3550 w 3826"/>
              <a:gd name="T39" fmla="*/ 1355 h 5344"/>
              <a:gd name="T40" fmla="*/ 3343 w 3826"/>
              <a:gd name="T41" fmla="*/ 1205 h 5344"/>
              <a:gd name="T42" fmla="*/ 3067 w 3826"/>
              <a:gd name="T43" fmla="*/ 1129 h 5344"/>
              <a:gd name="T44" fmla="*/ 2861 w 3826"/>
              <a:gd name="T45" fmla="*/ 1129 h 5344"/>
              <a:gd name="T46" fmla="*/ 2826 w 3826"/>
              <a:gd name="T47" fmla="*/ 978 h 5344"/>
              <a:gd name="T48" fmla="*/ 2482 w 3826"/>
              <a:gd name="T49" fmla="*/ 865 h 5344"/>
              <a:gd name="T50" fmla="*/ 2275 w 3826"/>
              <a:gd name="T51" fmla="*/ 1016 h 5344"/>
              <a:gd name="T52" fmla="*/ 2447 w 3826"/>
              <a:gd name="T53" fmla="*/ 865 h 5344"/>
              <a:gd name="T54" fmla="*/ 2240 w 3826"/>
              <a:gd name="T55" fmla="*/ 865 h 5344"/>
              <a:gd name="T56" fmla="*/ 1965 w 3826"/>
              <a:gd name="T57" fmla="*/ 978 h 5344"/>
              <a:gd name="T58" fmla="*/ 2137 w 3826"/>
              <a:gd name="T59" fmla="*/ 829 h 5344"/>
              <a:gd name="T60" fmla="*/ 2310 w 3826"/>
              <a:gd name="T61" fmla="*/ 490 h 5344"/>
              <a:gd name="T62" fmla="*/ 2207 w 3826"/>
              <a:gd name="T63" fmla="*/ 301 h 5344"/>
              <a:gd name="T64" fmla="*/ 2068 w 3826"/>
              <a:gd name="T65" fmla="*/ 227 h 5344"/>
              <a:gd name="T66" fmla="*/ 1827 w 3826"/>
              <a:gd name="T67" fmla="*/ 376 h 5344"/>
              <a:gd name="T68" fmla="*/ 1551 w 3826"/>
              <a:gd name="T69" fmla="*/ 451 h 5344"/>
              <a:gd name="T70" fmla="*/ 1345 w 3826"/>
              <a:gd name="T71" fmla="*/ 376 h 5344"/>
              <a:gd name="T72" fmla="*/ 1310 w 3826"/>
              <a:gd name="T73" fmla="*/ 76 h 5344"/>
              <a:gd name="T74" fmla="*/ 1137 w 3826"/>
              <a:gd name="T75" fmla="*/ 113 h 5344"/>
              <a:gd name="T76" fmla="*/ 861 w 3826"/>
              <a:gd name="T77" fmla="*/ 189 h 5344"/>
              <a:gd name="T78" fmla="*/ 861 w 3826"/>
              <a:gd name="T79" fmla="*/ 490 h 5344"/>
              <a:gd name="T80" fmla="*/ 655 w 3826"/>
              <a:gd name="T81" fmla="*/ 565 h 5344"/>
              <a:gd name="T82" fmla="*/ 345 w 3826"/>
              <a:gd name="T83" fmla="*/ 490 h 5344"/>
              <a:gd name="T84" fmla="*/ 379 w 3826"/>
              <a:gd name="T85" fmla="*/ 640 h 5344"/>
              <a:gd name="T86" fmla="*/ 414 w 3826"/>
              <a:gd name="T87" fmla="*/ 978 h 5344"/>
              <a:gd name="T88" fmla="*/ 242 w 3826"/>
              <a:gd name="T89" fmla="*/ 1355 h 5344"/>
              <a:gd name="T90" fmla="*/ 34 w 3826"/>
              <a:gd name="T91" fmla="*/ 1618 h 5344"/>
              <a:gd name="T92" fmla="*/ 0 w 3826"/>
              <a:gd name="T93" fmla="*/ 1918 h 5344"/>
              <a:gd name="T94" fmla="*/ 276 w 3826"/>
              <a:gd name="T95" fmla="*/ 2145 h 5344"/>
              <a:gd name="T96" fmla="*/ 448 w 3826"/>
              <a:gd name="T97" fmla="*/ 2296 h 5344"/>
              <a:gd name="T98" fmla="*/ 689 w 3826"/>
              <a:gd name="T99" fmla="*/ 2145 h 5344"/>
              <a:gd name="T100" fmla="*/ 897 w 3826"/>
              <a:gd name="T101" fmla="*/ 2446 h 5344"/>
              <a:gd name="T102" fmla="*/ 1069 w 3826"/>
              <a:gd name="T103" fmla="*/ 2559 h 5344"/>
              <a:gd name="T104" fmla="*/ 1379 w 3826"/>
              <a:gd name="T105" fmla="*/ 2784 h 5344"/>
              <a:gd name="T106" fmla="*/ 1586 w 3826"/>
              <a:gd name="T107" fmla="*/ 3010 h 5344"/>
              <a:gd name="T108" fmla="*/ 1689 w 3826"/>
              <a:gd name="T109" fmla="*/ 3576 h 5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26" h="5344">
                <a:moveTo>
                  <a:pt x="1724" y="3800"/>
                </a:moveTo>
                <a:lnTo>
                  <a:pt x="1758" y="3838"/>
                </a:lnTo>
                <a:lnTo>
                  <a:pt x="1792" y="3838"/>
                </a:lnTo>
                <a:lnTo>
                  <a:pt x="1827" y="3838"/>
                </a:lnTo>
                <a:lnTo>
                  <a:pt x="1861" y="3838"/>
                </a:lnTo>
                <a:lnTo>
                  <a:pt x="1896" y="3838"/>
                </a:lnTo>
                <a:lnTo>
                  <a:pt x="1965" y="3875"/>
                </a:lnTo>
                <a:lnTo>
                  <a:pt x="2000" y="3950"/>
                </a:lnTo>
                <a:lnTo>
                  <a:pt x="2000" y="4027"/>
                </a:lnTo>
                <a:lnTo>
                  <a:pt x="2000" y="4064"/>
                </a:lnTo>
                <a:lnTo>
                  <a:pt x="2033" y="4064"/>
                </a:lnTo>
                <a:lnTo>
                  <a:pt x="2068" y="4064"/>
                </a:lnTo>
                <a:lnTo>
                  <a:pt x="2137" y="4064"/>
                </a:lnTo>
                <a:lnTo>
                  <a:pt x="2171" y="4177"/>
                </a:lnTo>
                <a:lnTo>
                  <a:pt x="2171" y="4288"/>
                </a:lnTo>
                <a:lnTo>
                  <a:pt x="2171" y="4327"/>
                </a:lnTo>
                <a:lnTo>
                  <a:pt x="2207" y="4327"/>
                </a:lnTo>
                <a:lnTo>
                  <a:pt x="2240" y="4365"/>
                </a:lnTo>
                <a:lnTo>
                  <a:pt x="2275" y="4402"/>
                </a:lnTo>
                <a:lnTo>
                  <a:pt x="2275" y="4477"/>
                </a:lnTo>
                <a:lnTo>
                  <a:pt x="2275" y="4515"/>
                </a:lnTo>
                <a:lnTo>
                  <a:pt x="2207" y="4552"/>
                </a:lnTo>
                <a:lnTo>
                  <a:pt x="2171" y="4590"/>
                </a:lnTo>
                <a:lnTo>
                  <a:pt x="2171" y="4628"/>
                </a:lnTo>
                <a:lnTo>
                  <a:pt x="2137" y="4665"/>
                </a:lnTo>
                <a:lnTo>
                  <a:pt x="2137" y="4703"/>
                </a:lnTo>
                <a:lnTo>
                  <a:pt x="2103" y="4703"/>
                </a:lnTo>
                <a:lnTo>
                  <a:pt x="2103" y="4739"/>
                </a:lnTo>
                <a:lnTo>
                  <a:pt x="2068" y="4779"/>
                </a:lnTo>
                <a:lnTo>
                  <a:pt x="2033" y="4853"/>
                </a:lnTo>
                <a:lnTo>
                  <a:pt x="2033" y="4930"/>
                </a:lnTo>
                <a:lnTo>
                  <a:pt x="2103" y="4966"/>
                </a:lnTo>
                <a:lnTo>
                  <a:pt x="2171" y="5041"/>
                </a:lnTo>
                <a:lnTo>
                  <a:pt x="2207" y="5041"/>
                </a:lnTo>
                <a:lnTo>
                  <a:pt x="2240" y="5079"/>
                </a:lnTo>
                <a:lnTo>
                  <a:pt x="2275" y="5079"/>
                </a:lnTo>
                <a:lnTo>
                  <a:pt x="2310" y="5117"/>
                </a:lnTo>
                <a:lnTo>
                  <a:pt x="2343" y="5117"/>
                </a:lnTo>
                <a:lnTo>
                  <a:pt x="2413" y="5191"/>
                </a:lnTo>
                <a:lnTo>
                  <a:pt x="2482" y="5230"/>
                </a:lnTo>
                <a:lnTo>
                  <a:pt x="2516" y="5343"/>
                </a:lnTo>
                <a:lnTo>
                  <a:pt x="2550" y="5304"/>
                </a:lnTo>
                <a:lnTo>
                  <a:pt x="2550" y="5268"/>
                </a:lnTo>
                <a:lnTo>
                  <a:pt x="2550" y="5117"/>
                </a:lnTo>
                <a:lnTo>
                  <a:pt x="2550" y="5079"/>
                </a:lnTo>
                <a:lnTo>
                  <a:pt x="2586" y="5041"/>
                </a:lnTo>
                <a:lnTo>
                  <a:pt x="2619" y="4966"/>
                </a:lnTo>
                <a:lnTo>
                  <a:pt x="2619" y="4930"/>
                </a:lnTo>
                <a:lnTo>
                  <a:pt x="2654" y="5005"/>
                </a:lnTo>
                <a:lnTo>
                  <a:pt x="2619" y="5041"/>
                </a:lnTo>
                <a:lnTo>
                  <a:pt x="2619" y="5079"/>
                </a:lnTo>
                <a:lnTo>
                  <a:pt x="2586" y="5154"/>
                </a:lnTo>
                <a:lnTo>
                  <a:pt x="2619" y="5117"/>
                </a:lnTo>
                <a:lnTo>
                  <a:pt x="2654" y="5079"/>
                </a:lnTo>
                <a:lnTo>
                  <a:pt x="2654" y="5005"/>
                </a:lnTo>
                <a:lnTo>
                  <a:pt x="2654" y="4930"/>
                </a:lnTo>
                <a:lnTo>
                  <a:pt x="2654" y="4891"/>
                </a:lnTo>
                <a:lnTo>
                  <a:pt x="2689" y="4853"/>
                </a:lnTo>
                <a:lnTo>
                  <a:pt x="2758" y="4703"/>
                </a:lnTo>
                <a:lnTo>
                  <a:pt x="2792" y="4665"/>
                </a:lnTo>
                <a:lnTo>
                  <a:pt x="2758" y="4628"/>
                </a:lnTo>
                <a:lnTo>
                  <a:pt x="2758" y="4552"/>
                </a:lnTo>
                <a:lnTo>
                  <a:pt x="2758" y="4477"/>
                </a:lnTo>
                <a:lnTo>
                  <a:pt x="2758" y="4439"/>
                </a:lnTo>
                <a:lnTo>
                  <a:pt x="2722" y="4402"/>
                </a:lnTo>
                <a:lnTo>
                  <a:pt x="2722" y="4365"/>
                </a:lnTo>
                <a:lnTo>
                  <a:pt x="2722" y="4327"/>
                </a:lnTo>
                <a:lnTo>
                  <a:pt x="2689" y="4288"/>
                </a:lnTo>
                <a:lnTo>
                  <a:pt x="2758" y="4252"/>
                </a:lnTo>
                <a:lnTo>
                  <a:pt x="2826" y="4177"/>
                </a:lnTo>
                <a:lnTo>
                  <a:pt x="2861" y="4101"/>
                </a:lnTo>
                <a:lnTo>
                  <a:pt x="2896" y="4064"/>
                </a:lnTo>
                <a:lnTo>
                  <a:pt x="2896" y="4027"/>
                </a:lnTo>
                <a:lnTo>
                  <a:pt x="2964" y="4027"/>
                </a:lnTo>
                <a:lnTo>
                  <a:pt x="2999" y="3988"/>
                </a:lnTo>
                <a:lnTo>
                  <a:pt x="3033" y="3988"/>
                </a:lnTo>
                <a:lnTo>
                  <a:pt x="3033" y="3950"/>
                </a:lnTo>
                <a:lnTo>
                  <a:pt x="3067" y="3950"/>
                </a:lnTo>
                <a:lnTo>
                  <a:pt x="3137" y="3914"/>
                </a:lnTo>
                <a:lnTo>
                  <a:pt x="3205" y="3914"/>
                </a:lnTo>
                <a:lnTo>
                  <a:pt x="3274" y="3914"/>
                </a:lnTo>
                <a:lnTo>
                  <a:pt x="3274" y="3875"/>
                </a:lnTo>
                <a:lnTo>
                  <a:pt x="3310" y="3838"/>
                </a:lnTo>
                <a:lnTo>
                  <a:pt x="3343" y="3838"/>
                </a:lnTo>
                <a:lnTo>
                  <a:pt x="3378" y="3800"/>
                </a:lnTo>
                <a:lnTo>
                  <a:pt x="3343" y="3762"/>
                </a:lnTo>
                <a:lnTo>
                  <a:pt x="3378" y="3687"/>
                </a:lnTo>
                <a:lnTo>
                  <a:pt x="3413" y="3576"/>
                </a:lnTo>
                <a:lnTo>
                  <a:pt x="3413" y="3536"/>
                </a:lnTo>
                <a:lnTo>
                  <a:pt x="3447" y="3462"/>
                </a:lnTo>
                <a:lnTo>
                  <a:pt x="3481" y="3462"/>
                </a:lnTo>
                <a:lnTo>
                  <a:pt x="3481" y="3424"/>
                </a:lnTo>
                <a:lnTo>
                  <a:pt x="3481" y="3349"/>
                </a:lnTo>
                <a:lnTo>
                  <a:pt x="3447" y="3311"/>
                </a:lnTo>
                <a:lnTo>
                  <a:pt x="3447" y="3274"/>
                </a:lnTo>
                <a:lnTo>
                  <a:pt x="3481" y="3235"/>
                </a:lnTo>
                <a:lnTo>
                  <a:pt x="3481" y="3161"/>
                </a:lnTo>
                <a:lnTo>
                  <a:pt x="3481" y="3124"/>
                </a:lnTo>
                <a:lnTo>
                  <a:pt x="3481" y="3010"/>
                </a:lnTo>
                <a:lnTo>
                  <a:pt x="3481" y="2972"/>
                </a:lnTo>
                <a:lnTo>
                  <a:pt x="3481" y="2935"/>
                </a:lnTo>
                <a:lnTo>
                  <a:pt x="3481" y="2897"/>
                </a:lnTo>
                <a:lnTo>
                  <a:pt x="3447" y="2897"/>
                </a:lnTo>
                <a:lnTo>
                  <a:pt x="3481" y="2822"/>
                </a:lnTo>
                <a:lnTo>
                  <a:pt x="3481" y="2784"/>
                </a:lnTo>
                <a:lnTo>
                  <a:pt x="3481" y="2747"/>
                </a:lnTo>
                <a:lnTo>
                  <a:pt x="3481" y="2710"/>
                </a:lnTo>
                <a:lnTo>
                  <a:pt x="3481" y="2670"/>
                </a:lnTo>
                <a:lnTo>
                  <a:pt x="3447" y="2710"/>
                </a:lnTo>
                <a:lnTo>
                  <a:pt x="3447" y="2670"/>
                </a:lnTo>
                <a:lnTo>
                  <a:pt x="3447" y="2634"/>
                </a:lnTo>
                <a:lnTo>
                  <a:pt x="3447" y="2596"/>
                </a:lnTo>
                <a:lnTo>
                  <a:pt x="3447" y="2559"/>
                </a:lnTo>
                <a:lnTo>
                  <a:pt x="3481" y="2559"/>
                </a:lnTo>
                <a:lnTo>
                  <a:pt x="3516" y="2520"/>
                </a:lnTo>
                <a:lnTo>
                  <a:pt x="3550" y="2484"/>
                </a:lnTo>
                <a:lnTo>
                  <a:pt x="3585" y="2408"/>
                </a:lnTo>
                <a:lnTo>
                  <a:pt x="3619" y="2296"/>
                </a:lnTo>
                <a:lnTo>
                  <a:pt x="3653" y="2258"/>
                </a:lnTo>
                <a:lnTo>
                  <a:pt x="3689" y="2219"/>
                </a:lnTo>
                <a:lnTo>
                  <a:pt x="3722" y="2183"/>
                </a:lnTo>
                <a:lnTo>
                  <a:pt x="3722" y="2108"/>
                </a:lnTo>
                <a:lnTo>
                  <a:pt x="3757" y="2069"/>
                </a:lnTo>
                <a:lnTo>
                  <a:pt x="3792" y="1994"/>
                </a:lnTo>
                <a:lnTo>
                  <a:pt x="3825" y="1918"/>
                </a:lnTo>
                <a:lnTo>
                  <a:pt x="3825" y="1881"/>
                </a:lnTo>
                <a:lnTo>
                  <a:pt x="3825" y="1806"/>
                </a:lnTo>
                <a:lnTo>
                  <a:pt x="3825" y="1768"/>
                </a:lnTo>
                <a:lnTo>
                  <a:pt x="3825" y="1731"/>
                </a:lnTo>
                <a:lnTo>
                  <a:pt x="3825" y="1693"/>
                </a:lnTo>
                <a:lnTo>
                  <a:pt x="3792" y="1656"/>
                </a:lnTo>
                <a:lnTo>
                  <a:pt x="3825" y="1618"/>
                </a:lnTo>
                <a:lnTo>
                  <a:pt x="3792" y="1579"/>
                </a:lnTo>
                <a:lnTo>
                  <a:pt x="3792" y="1543"/>
                </a:lnTo>
                <a:lnTo>
                  <a:pt x="3757" y="1467"/>
                </a:lnTo>
                <a:lnTo>
                  <a:pt x="3653" y="1467"/>
                </a:lnTo>
                <a:lnTo>
                  <a:pt x="3619" y="1430"/>
                </a:lnTo>
                <a:lnTo>
                  <a:pt x="3585" y="1430"/>
                </a:lnTo>
                <a:lnTo>
                  <a:pt x="3550" y="1393"/>
                </a:lnTo>
                <a:lnTo>
                  <a:pt x="3550" y="1355"/>
                </a:lnTo>
                <a:lnTo>
                  <a:pt x="3516" y="1355"/>
                </a:lnTo>
                <a:lnTo>
                  <a:pt x="3481" y="1316"/>
                </a:lnTo>
                <a:lnTo>
                  <a:pt x="3481" y="1280"/>
                </a:lnTo>
                <a:lnTo>
                  <a:pt x="3447" y="1241"/>
                </a:lnTo>
                <a:lnTo>
                  <a:pt x="3413" y="1205"/>
                </a:lnTo>
                <a:lnTo>
                  <a:pt x="3378" y="1205"/>
                </a:lnTo>
                <a:lnTo>
                  <a:pt x="3343" y="1205"/>
                </a:lnTo>
                <a:lnTo>
                  <a:pt x="3310" y="1167"/>
                </a:lnTo>
                <a:lnTo>
                  <a:pt x="3274" y="1167"/>
                </a:lnTo>
                <a:lnTo>
                  <a:pt x="3240" y="1167"/>
                </a:lnTo>
                <a:lnTo>
                  <a:pt x="3137" y="1167"/>
                </a:lnTo>
                <a:lnTo>
                  <a:pt x="3137" y="1129"/>
                </a:lnTo>
                <a:lnTo>
                  <a:pt x="3102" y="1129"/>
                </a:lnTo>
                <a:lnTo>
                  <a:pt x="3067" y="1129"/>
                </a:lnTo>
                <a:lnTo>
                  <a:pt x="3033" y="1129"/>
                </a:lnTo>
                <a:lnTo>
                  <a:pt x="2964" y="1092"/>
                </a:lnTo>
                <a:lnTo>
                  <a:pt x="2929" y="1092"/>
                </a:lnTo>
                <a:lnTo>
                  <a:pt x="2896" y="1129"/>
                </a:lnTo>
                <a:lnTo>
                  <a:pt x="2896" y="1092"/>
                </a:lnTo>
                <a:lnTo>
                  <a:pt x="2861" y="1092"/>
                </a:lnTo>
                <a:lnTo>
                  <a:pt x="2861" y="1129"/>
                </a:lnTo>
                <a:lnTo>
                  <a:pt x="2861" y="1167"/>
                </a:lnTo>
                <a:lnTo>
                  <a:pt x="2861" y="1092"/>
                </a:lnTo>
                <a:lnTo>
                  <a:pt x="2861" y="1054"/>
                </a:lnTo>
                <a:lnTo>
                  <a:pt x="2826" y="1054"/>
                </a:lnTo>
                <a:lnTo>
                  <a:pt x="2861" y="1054"/>
                </a:lnTo>
                <a:lnTo>
                  <a:pt x="2861" y="1016"/>
                </a:lnTo>
                <a:lnTo>
                  <a:pt x="2826" y="978"/>
                </a:lnTo>
                <a:lnTo>
                  <a:pt x="2792" y="942"/>
                </a:lnTo>
                <a:lnTo>
                  <a:pt x="2758" y="942"/>
                </a:lnTo>
                <a:lnTo>
                  <a:pt x="2722" y="904"/>
                </a:lnTo>
                <a:lnTo>
                  <a:pt x="2654" y="865"/>
                </a:lnTo>
                <a:lnTo>
                  <a:pt x="2550" y="829"/>
                </a:lnTo>
                <a:lnTo>
                  <a:pt x="2516" y="829"/>
                </a:lnTo>
                <a:lnTo>
                  <a:pt x="2482" y="865"/>
                </a:lnTo>
                <a:lnTo>
                  <a:pt x="2447" y="942"/>
                </a:lnTo>
                <a:lnTo>
                  <a:pt x="2413" y="978"/>
                </a:lnTo>
                <a:lnTo>
                  <a:pt x="2379" y="1016"/>
                </a:lnTo>
                <a:lnTo>
                  <a:pt x="2343" y="1092"/>
                </a:lnTo>
                <a:lnTo>
                  <a:pt x="2343" y="1016"/>
                </a:lnTo>
                <a:lnTo>
                  <a:pt x="2310" y="1016"/>
                </a:lnTo>
                <a:lnTo>
                  <a:pt x="2275" y="1016"/>
                </a:lnTo>
                <a:lnTo>
                  <a:pt x="2171" y="1016"/>
                </a:lnTo>
                <a:lnTo>
                  <a:pt x="2137" y="1016"/>
                </a:lnTo>
                <a:lnTo>
                  <a:pt x="2240" y="978"/>
                </a:lnTo>
                <a:lnTo>
                  <a:pt x="2343" y="978"/>
                </a:lnTo>
                <a:lnTo>
                  <a:pt x="2379" y="942"/>
                </a:lnTo>
                <a:lnTo>
                  <a:pt x="2413" y="904"/>
                </a:lnTo>
                <a:lnTo>
                  <a:pt x="2447" y="865"/>
                </a:lnTo>
                <a:lnTo>
                  <a:pt x="2447" y="790"/>
                </a:lnTo>
                <a:lnTo>
                  <a:pt x="2413" y="790"/>
                </a:lnTo>
                <a:lnTo>
                  <a:pt x="2343" y="790"/>
                </a:lnTo>
                <a:lnTo>
                  <a:pt x="2310" y="790"/>
                </a:lnTo>
                <a:lnTo>
                  <a:pt x="2240" y="790"/>
                </a:lnTo>
                <a:lnTo>
                  <a:pt x="2240" y="829"/>
                </a:lnTo>
                <a:lnTo>
                  <a:pt x="2240" y="865"/>
                </a:lnTo>
                <a:lnTo>
                  <a:pt x="2240" y="904"/>
                </a:lnTo>
                <a:lnTo>
                  <a:pt x="2207" y="865"/>
                </a:lnTo>
                <a:lnTo>
                  <a:pt x="2171" y="904"/>
                </a:lnTo>
                <a:lnTo>
                  <a:pt x="2137" y="942"/>
                </a:lnTo>
                <a:lnTo>
                  <a:pt x="2103" y="978"/>
                </a:lnTo>
                <a:lnTo>
                  <a:pt x="2033" y="978"/>
                </a:lnTo>
                <a:lnTo>
                  <a:pt x="1965" y="978"/>
                </a:lnTo>
                <a:lnTo>
                  <a:pt x="1930" y="1016"/>
                </a:lnTo>
                <a:lnTo>
                  <a:pt x="1896" y="1016"/>
                </a:lnTo>
                <a:lnTo>
                  <a:pt x="1965" y="978"/>
                </a:lnTo>
                <a:lnTo>
                  <a:pt x="2068" y="942"/>
                </a:lnTo>
                <a:lnTo>
                  <a:pt x="2103" y="904"/>
                </a:lnTo>
                <a:lnTo>
                  <a:pt x="2103" y="865"/>
                </a:lnTo>
                <a:lnTo>
                  <a:pt x="2137" y="829"/>
                </a:lnTo>
                <a:lnTo>
                  <a:pt x="2207" y="715"/>
                </a:lnTo>
                <a:lnTo>
                  <a:pt x="2240" y="640"/>
                </a:lnTo>
                <a:lnTo>
                  <a:pt x="2275" y="601"/>
                </a:lnTo>
                <a:lnTo>
                  <a:pt x="2275" y="565"/>
                </a:lnTo>
                <a:lnTo>
                  <a:pt x="2275" y="527"/>
                </a:lnTo>
                <a:lnTo>
                  <a:pt x="2275" y="490"/>
                </a:lnTo>
                <a:lnTo>
                  <a:pt x="2310" y="490"/>
                </a:lnTo>
                <a:lnTo>
                  <a:pt x="2310" y="451"/>
                </a:lnTo>
                <a:lnTo>
                  <a:pt x="2275" y="451"/>
                </a:lnTo>
                <a:lnTo>
                  <a:pt x="2240" y="451"/>
                </a:lnTo>
                <a:lnTo>
                  <a:pt x="2240" y="415"/>
                </a:lnTo>
                <a:lnTo>
                  <a:pt x="2207" y="415"/>
                </a:lnTo>
                <a:lnTo>
                  <a:pt x="2240" y="376"/>
                </a:lnTo>
                <a:lnTo>
                  <a:pt x="2207" y="301"/>
                </a:lnTo>
                <a:lnTo>
                  <a:pt x="2207" y="227"/>
                </a:lnTo>
                <a:lnTo>
                  <a:pt x="2207" y="189"/>
                </a:lnTo>
                <a:lnTo>
                  <a:pt x="2171" y="150"/>
                </a:lnTo>
                <a:lnTo>
                  <a:pt x="2137" y="113"/>
                </a:lnTo>
                <a:lnTo>
                  <a:pt x="2137" y="150"/>
                </a:lnTo>
                <a:lnTo>
                  <a:pt x="2103" y="150"/>
                </a:lnTo>
                <a:lnTo>
                  <a:pt x="2068" y="227"/>
                </a:lnTo>
                <a:lnTo>
                  <a:pt x="2068" y="301"/>
                </a:lnTo>
                <a:lnTo>
                  <a:pt x="2033" y="339"/>
                </a:lnTo>
                <a:lnTo>
                  <a:pt x="2033" y="376"/>
                </a:lnTo>
                <a:lnTo>
                  <a:pt x="2000" y="415"/>
                </a:lnTo>
                <a:lnTo>
                  <a:pt x="1965" y="490"/>
                </a:lnTo>
                <a:lnTo>
                  <a:pt x="1896" y="451"/>
                </a:lnTo>
                <a:lnTo>
                  <a:pt x="1827" y="376"/>
                </a:lnTo>
                <a:lnTo>
                  <a:pt x="1758" y="376"/>
                </a:lnTo>
                <a:lnTo>
                  <a:pt x="1689" y="376"/>
                </a:lnTo>
                <a:lnTo>
                  <a:pt x="1689" y="415"/>
                </a:lnTo>
                <a:lnTo>
                  <a:pt x="1689" y="451"/>
                </a:lnTo>
                <a:lnTo>
                  <a:pt x="1655" y="451"/>
                </a:lnTo>
                <a:lnTo>
                  <a:pt x="1586" y="451"/>
                </a:lnTo>
                <a:lnTo>
                  <a:pt x="1551" y="451"/>
                </a:lnTo>
                <a:lnTo>
                  <a:pt x="1516" y="490"/>
                </a:lnTo>
                <a:lnTo>
                  <a:pt x="1482" y="527"/>
                </a:lnTo>
                <a:lnTo>
                  <a:pt x="1448" y="527"/>
                </a:lnTo>
                <a:lnTo>
                  <a:pt x="1379" y="527"/>
                </a:lnTo>
                <a:lnTo>
                  <a:pt x="1379" y="490"/>
                </a:lnTo>
                <a:lnTo>
                  <a:pt x="1345" y="451"/>
                </a:lnTo>
                <a:lnTo>
                  <a:pt x="1345" y="376"/>
                </a:lnTo>
                <a:lnTo>
                  <a:pt x="1310" y="339"/>
                </a:lnTo>
                <a:lnTo>
                  <a:pt x="1310" y="301"/>
                </a:lnTo>
                <a:lnTo>
                  <a:pt x="1310" y="227"/>
                </a:lnTo>
                <a:lnTo>
                  <a:pt x="1345" y="189"/>
                </a:lnTo>
                <a:lnTo>
                  <a:pt x="1345" y="150"/>
                </a:lnTo>
                <a:lnTo>
                  <a:pt x="1345" y="113"/>
                </a:lnTo>
                <a:lnTo>
                  <a:pt x="1310" y="76"/>
                </a:lnTo>
                <a:lnTo>
                  <a:pt x="1276" y="76"/>
                </a:lnTo>
                <a:lnTo>
                  <a:pt x="1276" y="38"/>
                </a:lnTo>
                <a:lnTo>
                  <a:pt x="1276" y="0"/>
                </a:lnTo>
                <a:lnTo>
                  <a:pt x="1240" y="0"/>
                </a:lnTo>
                <a:lnTo>
                  <a:pt x="1240" y="76"/>
                </a:lnTo>
                <a:lnTo>
                  <a:pt x="1207" y="113"/>
                </a:lnTo>
                <a:lnTo>
                  <a:pt x="1137" y="113"/>
                </a:lnTo>
                <a:lnTo>
                  <a:pt x="1104" y="150"/>
                </a:lnTo>
                <a:lnTo>
                  <a:pt x="1069" y="150"/>
                </a:lnTo>
                <a:lnTo>
                  <a:pt x="1034" y="150"/>
                </a:lnTo>
                <a:lnTo>
                  <a:pt x="1000" y="150"/>
                </a:lnTo>
                <a:lnTo>
                  <a:pt x="930" y="150"/>
                </a:lnTo>
                <a:lnTo>
                  <a:pt x="861" y="150"/>
                </a:lnTo>
                <a:lnTo>
                  <a:pt x="861" y="189"/>
                </a:lnTo>
                <a:lnTo>
                  <a:pt x="861" y="227"/>
                </a:lnTo>
                <a:lnTo>
                  <a:pt x="861" y="263"/>
                </a:lnTo>
                <a:lnTo>
                  <a:pt x="897" y="339"/>
                </a:lnTo>
                <a:lnTo>
                  <a:pt x="930" y="376"/>
                </a:lnTo>
                <a:lnTo>
                  <a:pt x="930" y="415"/>
                </a:lnTo>
                <a:lnTo>
                  <a:pt x="897" y="490"/>
                </a:lnTo>
                <a:lnTo>
                  <a:pt x="861" y="490"/>
                </a:lnTo>
                <a:lnTo>
                  <a:pt x="827" y="527"/>
                </a:lnTo>
                <a:lnTo>
                  <a:pt x="794" y="527"/>
                </a:lnTo>
                <a:lnTo>
                  <a:pt x="759" y="527"/>
                </a:lnTo>
                <a:lnTo>
                  <a:pt x="724" y="565"/>
                </a:lnTo>
                <a:lnTo>
                  <a:pt x="689" y="601"/>
                </a:lnTo>
                <a:lnTo>
                  <a:pt x="655" y="601"/>
                </a:lnTo>
                <a:lnTo>
                  <a:pt x="655" y="565"/>
                </a:lnTo>
                <a:lnTo>
                  <a:pt x="620" y="565"/>
                </a:lnTo>
                <a:lnTo>
                  <a:pt x="551" y="490"/>
                </a:lnTo>
                <a:lnTo>
                  <a:pt x="551" y="451"/>
                </a:lnTo>
                <a:lnTo>
                  <a:pt x="517" y="451"/>
                </a:lnTo>
                <a:lnTo>
                  <a:pt x="379" y="451"/>
                </a:lnTo>
                <a:lnTo>
                  <a:pt x="345" y="451"/>
                </a:lnTo>
                <a:lnTo>
                  <a:pt x="345" y="490"/>
                </a:lnTo>
                <a:lnTo>
                  <a:pt x="309" y="490"/>
                </a:lnTo>
                <a:lnTo>
                  <a:pt x="309" y="527"/>
                </a:lnTo>
                <a:lnTo>
                  <a:pt x="379" y="565"/>
                </a:lnTo>
                <a:lnTo>
                  <a:pt x="379" y="601"/>
                </a:lnTo>
                <a:lnTo>
                  <a:pt x="379" y="640"/>
                </a:lnTo>
                <a:lnTo>
                  <a:pt x="414" y="640"/>
                </a:lnTo>
                <a:lnTo>
                  <a:pt x="379" y="640"/>
                </a:lnTo>
                <a:lnTo>
                  <a:pt x="345" y="678"/>
                </a:lnTo>
                <a:lnTo>
                  <a:pt x="309" y="715"/>
                </a:lnTo>
                <a:lnTo>
                  <a:pt x="345" y="754"/>
                </a:lnTo>
                <a:lnTo>
                  <a:pt x="379" y="829"/>
                </a:lnTo>
                <a:lnTo>
                  <a:pt x="379" y="865"/>
                </a:lnTo>
                <a:lnTo>
                  <a:pt x="379" y="904"/>
                </a:lnTo>
                <a:lnTo>
                  <a:pt x="414" y="978"/>
                </a:lnTo>
                <a:lnTo>
                  <a:pt x="414" y="1016"/>
                </a:lnTo>
                <a:lnTo>
                  <a:pt x="379" y="1167"/>
                </a:lnTo>
                <a:lnTo>
                  <a:pt x="345" y="1280"/>
                </a:lnTo>
                <a:lnTo>
                  <a:pt x="309" y="1316"/>
                </a:lnTo>
                <a:lnTo>
                  <a:pt x="276" y="1355"/>
                </a:lnTo>
                <a:lnTo>
                  <a:pt x="242" y="1316"/>
                </a:lnTo>
                <a:lnTo>
                  <a:pt x="242" y="1355"/>
                </a:lnTo>
                <a:lnTo>
                  <a:pt x="173" y="1430"/>
                </a:lnTo>
                <a:lnTo>
                  <a:pt x="104" y="1430"/>
                </a:lnTo>
                <a:lnTo>
                  <a:pt x="69" y="1430"/>
                </a:lnTo>
                <a:lnTo>
                  <a:pt x="69" y="1467"/>
                </a:lnTo>
                <a:lnTo>
                  <a:pt x="69" y="1507"/>
                </a:lnTo>
                <a:lnTo>
                  <a:pt x="34" y="1543"/>
                </a:lnTo>
                <a:lnTo>
                  <a:pt x="34" y="1618"/>
                </a:lnTo>
                <a:lnTo>
                  <a:pt x="69" y="1656"/>
                </a:lnTo>
                <a:lnTo>
                  <a:pt x="0" y="1693"/>
                </a:lnTo>
                <a:lnTo>
                  <a:pt x="0" y="1731"/>
                </a:lnTo>
                <a:lnTo>
                  <a:pt x="0" y="1806"/>
                </a:lnTo>
                <a:lnTo>
                  <a:pt x="0" y="1845"/>
                </a:lnTo>
                <a:lnTo>
                  <a:pt x="34" y="1918"/>
                </a:lnTo>
                <a:lnTo>
                  <a:pt x="0" y="1918"/>
                </a:lnTo>
                <a:lnTo>
                  <a:pt x="34" y="1957"/>
                </a:lnTo>
                <a:lnTo>
                  <a:pt x="69" y="2033"/>
                </a:lnTo>
                <a:lnTo>
                  <a:pt x="104" y="2033"/>
                </a:lnTo>
                <a:lnTo>
                  <a:pt x="173" y="2108"/>
                </a:lnTo>
                <a:lnTo>
                  <a:pt x="207" y="2145"/>
                </a:lnTo>
                <a:lnTo>
                  <a:pt x="242" y="2183"/>
                </a:lnTo>
                <a:lnTo>
                  <a:pt x="276" y="2145"/>
                </a:lnTo>
                <a:lnTo>
                  <a:pt x="345" y="2108"/>
                </a:lnTo>
                <a:lnTo>
                  <a:pt x="345" y="2219"/>
                </a:lnTo>
                <a:lnTo>
                  <a:pt x="345" y="2258"/>
                </a:lnTo>
                <a:lnTo>
                  <a:pt x="345" y="2296"/>
                </a:lnTo>
                <a:lnTo>
                  <a:pt x="379" y="2296"/>
                </a:lnTo>
                <a:lnTo>
                  <a:pt x="448" y="2332"/>
                </a:lnTo>
                <a:lnTo>
                  <a:pt x="448" y="2296"/>
                </a:lnTo>
                <a:lnTo>
                  <a:pt x="483" y="2296"/>
                </a:lnTo>
                <a:lnTo>
                  <a:pt x="517" y="2332"/>
                </a:lnTo>
                <a:lnTo>
                  <a:pt x="586" y="2296"/>
                </a:lnTo>
                <a:lnTo>
                  <a:pt x="620" y="2258"/>
                </a:lnTo>
                <a:lnTo>
                  <a:pt x="655" y="2183"/>
                </a:lnTo>
                <a:lnTo>
                  <a:pt x="689" y="2183"/>
                </a:lnTo>
                <a:lnTo>
                  <a:pt x="689" y="2145"/>
                </a:lnTo>
                <a:lnTo>
                  <a:pt x="794" y="2145"/>
                </a:lnTo>
                <a:lnTo>
                  <a:pt x="827" y="2183"/>
                </a:lnTo>
                <a:lnTo>
                  <a:pt x="827" y="2219"/>
                </a:lnTo>
                <a:lnTo>
                  <a:pt x="827" y="2296"/>
                </a:lnTo>
                <a:lnTo>
                  <a:pt x="827" y="2332"/>
                </a:lnTo>
                <a:lnTo>
                  <a:pt x="861" y="2371"/>
                </a:lnTo>
                <a:lnTo>
                  <a:pt x="897" y="2446"/>
                </a:lnTo>
                <a:lnTo>
                  <a:pt x="930" y="2446"/>
                </a:lnTo>
                <a:lnTo>
                  <a:pt x="930" y="2484"/>
                </a:lnTo>
                <a:lnTo>
                  <a:pt x="965" y="2520"/>
                </a:lnTo>
                <a:lnTo>
                  <a:pt x="1000" y="2484"/>
                </a:lnTo>
                <a:lnTo>
                  <a:pt x="1034" y="2520"/>
                </a:lnTo>
                <a:lnTo>
                  <a:pt x="1069" y="2520"/>
                </a:lnTo>
                <a:lnTo>
                  <a:pt x="1069" y="2559"/>
                </a:lnTo>
                <a:lnTo>
                  <a:pt x="1137" y="2559"/>
                </a:lnTo>
                <a:lnTo>
                  <a:pt x="1207" y="2596"/>
                </a:lnTo>
                <a:lnTo>
                  <a:pt x="1240" y="2634"/>
                </a:lnTo>
                <a:lnTo>
                  <a:pt x="1276" y="2634"/>
                </a:lnTo>
                <a:lnTo>
                  <a:pt x="1345" y="2670"/>
                </a:lnTo>
                <a:lnTo>
                  <a:pt x="1345" y="2710"/>
                </a:lnTo>
                <a:lnTo>
                  <a:pt x="1379" y="2784"/>
                </a:lnTo>
                <a:lnTo>
                  <a:pt x="1379" y="2859"/>
                </a:lnTo>
                <a:lnTo>
                  <a:pt x="1345" y="2897"/>
                </a:lnTo>
                <a:lnTo>
                  <a:pt x="1379" y="2935"/>
                </a:lnTo>
                <a:lnTo>
                  <a:pt x="1413" y="2972"/>
                </a:lnTo>
                <a:lnTo>
                  <a:pt x="1448" y="3010"/>
                </a:lnTo>
                <a:lnTo>
                  <a:pt x="1516" y="3010"/>
                </a:lnTo>
                <a:lnTo>
                  <a:pt x="1586" y="3010"/>
                </a:lnTo>
                <a:lnTo>
                  <a:pt x="1586" y="3048"/>
                </a:lnTo>
                <a:lnTo>
                  <a:pt x="1619" y="3124"/>
                </a:lnTo>
                <a:lnTo>
                  <a:pt x="1655" y="3161"/>
                </a:lnTo>
                <a:lnTo>
                  <a:pt x="1689" y="3235"/>
                </a:lnTo>
                <a:lnTo>
                  <a:pt x="1689" y="3311"/>
                </a:lnTo>
                <a:lnTo>
                  <a:pt x="1689" y="3462"/>
                </a:lnTo>
                <a:lnTo>
                  <a:pt x="1689" y="3576"/>
                </a:lnTo>
                <a:lnTo>
                  <a:pt x="1689" y="3612"/>
                </a:lnTo>
                <a:lnTo>
                  <a:pt x="1724" y="3612"/>
                </a:lnTo>
                <a:lnTo>
                  <a:pt x="1724" y="3650"/>
                </a:lnTo>
                <a:lnTo>
                  <a:pt x="1724" y="3726"/>
                </a:lnTo>
                <a:lnTo>
                  <a:pt x="1758" y="3762"/>
                </a:lnTo>
                <a:lnTo>
                  <a:pt x="1724" y="380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66" name="Freeform 50"/>
          <p:cNvSpPr>
            <a:spLocks noChangeArrowheads="1"/>
          </p:cNvSpPr>
          <p:nvPr/>
        </p:nvSpPr>
        <p:spPr bwMode="auto">
          <a:xfrm>
            <a:off x="2782212" y="2767971"/>
            <a:ext cx="191541" cy="122413"/>
          </a:xfrm>
          <a:custGeom>
            <a:avLst/>
            <a:gdLst>
              <a:gd name="T0" fmla="*/ 70 w 588"/>
              <a:gd name="T1" fmla="*/ 0 h 376"/>
              <a:gd name="T2" fmla="*/ 104 w 588"/>
              <a:gd name="T3" fmla="*/ 37 h 376"/>
              <a:gd name="T4" fmla="*/ 104 w 588"/>
              <a:gd name="T5" fmla="*/ 75 h 376"/>
              <a:gd name="T6" fmla="*/ 104 w 588"/>
              <a:gd name="T7" fmla="*/ 113 h 376"/>
              <a:gd name="T8" fmla="*/ 138 w 588"/>
              <a:gd name="T9" fmla="*/ 113 h 376"/>
              <a:gd name="T10" fmla="*/ 104 w 588"/>
              <a:gd name="T11" fmla="*/ 75 h 376"/>
              <a:gd name="T12" fmla="*/ 138 w 588"/>
              <a:gd name="T13" fmla="*/ 75 h 376"/>
              <a:gd name="T14" fmla="*/ 174 w 588"/>
              <a:gd name="T15" fmla="*/ 113 h 376"/>
              <a:gd name="T16" fmla="*/ 242 w 588"/>
              <a:gd name="T17" fmla="*/ 113 h 376"/>
              <a:gd name="T18" fmla="*/ 277 w 588"/>
              <a:gd name="T19" fmla="*/ 113 h 376"/>
              <a:gd name="T20" fmla="*/ 345 w 588"/>
              <a:gd name="T21" fmla="*/ 75 h 376"/>
              <a:gd name="T22" fmla="*/ 415 w 588"/>
              <a:gd name="T23" fmla="*/ 37 h 376"/>
              <a:gd name="T24" fmla="*/ 448 w 588"/>
              <a:gd name="T25" fmla="*/ 37 h 376"/>
              <a:gd name="T26" fmla="*/ 484 w 588"/>
              <a:gd name="T27" fmla="*/ 75 h 376"/>
              <a:gd name="T28" fmla="*/ 552 w 588"/>
              <a:gd name="T29" fmla="*/ 113 h 376"/>
              <a:gd name="T30" fmla="*/ 587 w 588"/>
              <a:gd name="T31" fmla="*/ 188 h 376"/>
              <a:gd name="T32" fmla="*/ 552 w 588"/>
              <a:gd name="T33" fmla="*/ 263 h 376"/>
              <a:gd name="T34" fmla="*/ 552 w 588"/>
              <a:gd name="T35" fmla="*/ 302 h 376"/>
              <a:gd name="T36" fmla="*/ 552 w 588"/>
              <a:gd name="T37" fmla="*/ 338 h 376"/>
              <a:gd name="T38" fmla="*/ 518 w 588"/>
              <a:gd name="T39" fmla="*/ 375 h 376"/>
              <a:gd name="T40" fmla="*/ 484 w 588"/>
              <a:gd name="T41" fmla="*/ 338 h 376"/>
              <a:gd name="T42" fmla="*/ 448 w 588"/>
              <a:gd name="T43" fmla="*/ 338 h 376"/>
              <a:gd name="T44" fmla="*/ 448 w 588"/>
              <a:gd name="T45" fmla="*/ 263 h 376"/>
              <a:gd name="T46" fmla="*/ 518 w 588"/>
              <a:gd name="T47" fmla="*/ 226 h 376"/>
              <a:gd name="T48" fmla="*/ 518 w 588"/>
              <a:gd name="T49" fmla="*/ 188 h 376"/>
              <a:gd name="T50" fmla="*/ 484 w 588"/>
              <a:gd name="T51" fmla="*/ 188 h 376"/>
              <a:gd name="T52" fmla="*/ 448 w 588"/>
              <a:gd name="T53" fmla="*/ 150 h 376"/>
              <a:gd name="T54" fmla="*/ 448 w 588"/>
              <a:gd name="T55" fmla="*/ 113 h 376"/>
              <a:gd name="T56" fmla="*/ 415 w 588"/>
              <a:gd name="T57" fmla="*/ 113 h 376"/>
              <a:gd name="T58" fmla="*/ 380 w 588"/>
              <a:gd name="T59" fmla="*/ 113 h 376"/>
              <a:gd name="T60" fmla="*/ 380 w 588"/>
              <a:gd name="T61" fmla="*/ 150 h 376"/>
              <a:gd name="T62" fmla="*/ 345 w 588"/>
              <a:gd name="T63" fmla="*/ 188 h 376"/>
              <a:gd name="T64" fmla="*/ 310 w 588"/>
              <a:gd name="T65" fmla="*/ 226 h 376"/>
              <a:gd name="T66" fmla="*/ 277 w 588"/>
              <a:gd name="T67" fmla="*/ 188 h 376"/>
              <a:gd name="T68" fmla="*/ 277 w 588"/>
              <a:gd name="T69" fmla="*/ 226 h 376"/>
              <a:gd name="T70" fmla="*/ 277 w 588"/>
              <a:gd name="T71" fmla="*/ 263 h 376"/>
              <a:gd name="T72" fmla="*/ 310 w 588"/>
              <a:gd name="T73" fmla="*/ 338 h 376"/>
              <a:gd name="T74" fmla="*/ 277 w 588"/>
              <a:gd name="T75" fmla="*/ 338 h 376"/>
              <a:gd name="T76" fmla="*/ 242 w 588"/>
              <a:gd name="T77" fmla="*/ 338 h 376"/>
              <a:gd name="T78" fmla="*/ 242 w 588"/>
              <a:gd name="T79" fmla="*/ 302 h 376"/>
              <a:gd name="T80" fmla="*/ 207 w 588"/>
              <a:gd name="T81" fmla="*/ 302 h 376"/>
              <a:gd name="T82" fmla="*/ 174 w 588"/>
              <a:gd name="T83" fmla="*/ 302 h 376"/>
              <a:gd name="T84" fmla="*/ 138 w 588"/>
              <a:gd name="T85" fmla="*/ 226 h 376"/>
              <a:gd name="T86" fmla="*/ 104 w 588"/>
              <a:gd name="T87" fmla="*/ 188 h 376"/>
              <a:gd name="T88" fmla="*/ 70 w 588"/>
              <a:gd name="T89" fmla="*/ 188 h 376"/>
              <a:gd name="T90" fmla="*/ 35 w 588"/>
              <a:gd name="T91" fmla="*/ 226 h 376"/>
              <a:gd name="T92" fmla="*/ 0 w 588"/>
              <a:gd name="T93" fmla="*/ 188 h 376"/>
              <a:gd name="T94" fmla="*/ 35 w 588"/>
              <a:gd name="T95" fmla="*/ 75 h 376"/>
              <a:gd name="T96" fmla="*/ 35 w 588"/>
              <a:gd name="T97" fmla="*/ 37 h 376"/>
              <a:gd name="T98" fmla="*/ 70 w 588"/>
              <a:gd name="T99"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376">
                <a:moveTo>
                  <a:pt x="70" y="0"/>
                </a:moveTo>
                <a:lnTo>
                  <a:pt x="104" y="37"/>
                </a:lnTo>
                <a:lnTo>
                  <a:pt x="104" y="75"/>
                </a:lnTo>
                <a:lnTo>
                  <a:pt x="104" y="113"/>
                </a:lnTo>
                <a:lnTo>
                  <a:pt x="138" y="113"/>
                </a:lnTo>
                <a:lnTo>
                  <a:pt x="104" y="75"/>
                </a:lnTo>
                <a:lnTo>
                  <a:pt x="138" y="75"/>
                </a:lnTo>
                <a:lnTo>
                  <a:pt x="174" y="113"/>
                </a:lnTo>
                <a:lnTo>
                  <a:pt x="242" y="113"/>
                </a:lnTo>
                <a:lnTo>
                  <a:pt x="277" y="113"/>
                </a:lnTo>
                <a:lnTo>
                  <a:pt x="345" y="75"/>
                </a:lnTo>
                <a:lnTo>
                  <a:pt x="415" y="37"/>
                </a:lnTo>
                <a:lnTo>
                  <a:pt x="448" y="37"/>
                </a:lnTo>
                <a:lnTo>
                  <a:pt x="484" y="75"/>
                </a:lnTo>
                <a:lnTo>
                  <a:pt x="552" y="113"/>
                </a:lnTo>
                <a:lnTo>
                  <a:pt x="587" y="188"/>
                </a:lnTo>
                <a:lnTo>
                  <a:pt x="552" y="263"/>
                </a:lnTo>
                <a:lnTo>
                  <a:pt x="552" y="302"/>
                </a:lnTo>
                <a:lnTo>
                  <a:pt x="552" y="338"/>
                </a:lnTo>
                <a:lnTo>
                  <a:pt x="518" y="375"/>
                </a:lnTo>
                <a:lnTo>
                  <a:pt x="484" y="338"/>
                </a:lnTo>
                <a:lnTo>
                  <a:pt x="448" y="338"/>
                </a:lnTo>
                <a:lnTo>
                  <a:pt x="448" y="263"/>
                </a:lnTo>
                <a:lnTo>
                  <a:pt x="518" y="226"/>
                </a:lnTo>
                <a:lnTo>
                  <a:pt x="518" y="188"/>
                </a:lnTo>
                <a:lnTo>
                  <a:pt x="484" y="188"/>
                </a:lnTo>
                <a:lnTo>
                  <a:pt x="448" y="150"/>
                </a:lnTo>
                <a:lnTo>
                  <a:pt x="448" y="113"/>
                </a:lnTo>
                <a:lnTo>
                  <a:pt x="415" y="113"/>
                </a:lnTo>
                <a:lnTo>
                  <a:pt x="380" y="113"/>
                </a:lnTo>
                <a:lnTo>
                  <a:pt x="380" y="150"/>
                </a:lnTo>
                <a:lnTo>
                  <a:pt x="345" y="188"/>
                </a:lnTo>
                <a:lnTo>
                  <a:pt x="310" y="226"/>
                </a:lnTo>
                <a:lnTo>
                  <a:pt x="277" y="188"/>
                </a:lnTo>
                <a:lnTo>
                  <a:pt x="277" y="226"/>
                </a:lnTo>
                <a:lnTo>
                  <a:pt x="277" y="263"/>
                </a:lnTo>
                <a:lnTo>
                  <a:pt x="310" y="338"/>
                </a:lnTo>
                <a:lnTo>
                  <a:pt x="277" y="338"/>
                </a:lnTo>
                <a:lnTo>
                  <a:pt x="242" y="338"/>
                </a:lnTo>
                <a:lnTo>
                  <a:pt x="242" y="302"/>
                </a:lnTo>
                <a:lnTo>
                  <a:pt x="207" y="302"/>
                </a:lnTo>
                <a:lnTo>
                  <a:pt x="174" y="302"/>
                </a:lnTo>
                <a:lnTo>
                  <a:pt x="138" y="226"/>
                </a:lnTo>
                <a:lnTo>
                  <a:pt x="104" y="188"/>
                </a:lnTo>
                <a:lnTo>
                  <a:pt x="70" y="188"/>
                </a:lnTo>
                <a:lnTo>
                  <a:pt x="35" y="226"/>
                </a:lnTo>
                <a:lnTo>
                  <a:pt x="0" y="188"/>
                </a:lnTo>
                <a:lnTo>
                  <a:pt x="35" y="75"/>
                </a:lnTo>
                <a:lnTo>
                  <a:pt x="35" y="37"/>
                </a:lnTo>
                <a:lnTo>
                  <a:pt x="7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67" name="Freeform 51"/>
          <p:cNvSpPr>
            <a:spLocks noChangeArrowheads="1"/>
          </p:cNvSpPr>
          <p:nvPr/>
        </p:nvSpPr>
        <p:spPr bwMode="auto">
          <a:xfrm>
            <a:off x="2782212" y="2767971"/>
            <a:ext cx="191541" cy="122413"/>
          </a:xfrm>
          <a:custGeom>
            <a:avLst/>
            <a:gdLst>
              <a:gd name="T0" fmla="*/ 70 w 588"/>
              <a:gd name="T1" fmla="*/ 0 h 376"/>
              <a:gd name="T2" fmla="*/ 104 w 588"/>
              <a:gd name="T3" fmla="*/ 37 h 376"/>
              <a:gd name="T4" fmla="*/ 104 w 588"/>
              <a:gd name="T5" fmla="*/ 75 h 376"/>
              <a:gd name="T6" fmla="*/ 104 w 588"/>
              <a:gd name="T7" fmla="*/ 113 h 376"/>
              <a:gd name="T8" fmla="*/ 138 w 588"/>
              <a:gd name="T9" fmla="*/ 113 h 376"/>
              <a:gd name="T10" fmla="*/ 104 w 588"/>
              <a:gd name="T11" fmla="*/ 75 h 376"/>
              <a:gd name="T12" fmla="*/ 138 w 588"/>
              <a:gd name="T13" fmla="*/ 75 h 376"/>
              <a:gd name="T14" fmla="*/ 174 w 588"/>
              <a:gd name="T15" fmla="*/ 113 h 376"/>
              <a:gd name="T16" fmla="*/ 242 w 588"/>
              <a:gd name="T17" fmla="*/ 113 h 376"/>
              <a:gd name="T18" fmla="*/ 277 w 588"/>
              <a:gd name="T19" fmla="*/ 113 h 376"/>
              <a:gd name="T20" fmla="*/ 345 w 588"/>
              <a:gd name="T21" fmla="*/ 75 h 376"/>
              <a:gd name="T22" fmla="*/ 415 w 588"/>
              <a:gd name="T23" fmla="*/ 37 h 376"/>
              <a:gd name="T24" fmla="*/ 448 w 588"/>
              <a:gd name="T25" fmla="*/ 37 h 376"/>
              <a:gd name="T26" fmla="*/ 484 w 588"/>
              <a:gd name="T27" fmla="*/ 75 h 376"/>
              <a:gd name="T28" fmla="*/ 552 w 588"/>
              <a:gd name="T29" fmla="*/ 113 h 376"/>
              <a:gd name="T30" fmla="*/ 587 w 588"/>
              <a:gd name="T31" fmla="*/ 188 h 376"/>
              <a:gd name="T32" fmla="*/ 552 w 588"/>
              <a:gd name="T33" fmla="*/ 263 h 376"/>
              <a:gd name="T34" fmla="*/ 552 w 588"/>
              <a:gd name="T35" fmla="*/ 302 h 376"/>
              <a:gd name="T36" fmla="*/ 552 w 588"/>
              <a:gd name="T37" fmla="*/ 338 h 376"/>
              <a:gd name="T38" fmla="*/ 518 w 588"/>
              <a:gd name="T39" fmla="*/ 375 h 376"/>
              <a:gd name="T40" fmla="*/ 484 w 588"/>
              <a:gd name="T41" fmla="*/ 338 h 376"/>
              <a:gd name="T42" fmla="*/ 448 w 588"/>
              <a:gd name="T43" fmla="*/ 338 h 376"/>
              <a:gd name="T44" fmla="*/ 448 w 588"/>
              <a:gd name="T45" fmla="*/ 263 h 376"/>
              <a:gd name="T46" fmla="*/ 518 w 588"/>
              <a:gd name="T47" fmla="*/ 226 h 376"/>
              <a:gd name="T48" fmla="*/ 518 w 588"/>
              <a:gd name="T49" fmla="*/ 188 h 376"/>
              <a:gd name="T50" fmla="*/ 484 w 588"/>
              <a:gd name="T51" fmla="*/ 188 h 376"/>
              <a:gd name="T52" fmla="*/ 448 w 588"/>
              <a:gd name="T53" fmla="*/ 150 h 376"/>
              <a:gd name="T54" fmla="*/ 448 w 588"/>
              <a:gd name="T55" fmla="*/ 113 h 376"/>
              <a:gd name="T56" fmla="*/ 415 w 588"/>
              <a:gd name="T57" fmla="*/ 113 h 376"/>
              <a:gd name="T58" fmla="*/ 380 w 588"/>
              <a:gd name="T59" fmla="*/ 113 h 376"/>
              <a:gd name="T60" fmla="*/ 380 w 588"/>
              <a:gd name="T61" fmla="*/ 150 h 376"/>
              <a:gd name="T62" fmla="*/ 345 w 588"/>
              <a:gd name="T63" fmla="*/ 188 h 376"/>
              <a:gd name="T64" fmla="*/ 310 w 588"/>
              <a:gd name="T65" fmla="*/ 226 h 376"/>
              <a:gd name="T66" fmla="*/ 277 w 588"/>
              <a:gd name="T67" fmla="*/ 188 h 376"/>
              <a:gd name="T68" fmla="*/ 277 w 588"/>
              <a:gd name="T69" fmla="*/ 226 h 376"/>
              <a:gd name="T70" fmla="*/ 277 w 588"/>
              <a:gd name="T71" fmla="*/ 263 h 376"/>
              <a:gd name="T72" fmla="*/ 310 w 588"/>
              <a:gd name="T73" fmla="*/ 338 h 376"/>
              <a:gd name="T74" fmla="*/ 277 w 588"/>
              <a:gd name="T75" fmla="*/ 338 h 376"/>
              <a:gd name="T76" fmla="*/ 242 w 588"/>
              <a:gd name="T77" fmla="*/ 338 h 376"/>
              <a:gd name="T78" fmla="*/ 242 w 588"/>
              <a:gd name="T79" fmla="*/ 302 h 376"/>
              <a:gd name="T80" fmla="*/ 207 w 588"/>
              <a:gd name="T81" fmla="*/ 302 h 376"/>
              <a:gd name="T82" fmla="*/ 174 w 588"/>
              <a:gd name="T83" fmla="*/ 302 h 376"/>
              <a:gd name="T84" fmla="*/ 138 w 588"/>
              <a:gd name="T85" fmla="*/ 226 h 376"/>
              <a:gd name="T86" fmla="*/ 104 w 588"/>
              <a:gd name="T87" fmla="*/ 188 h 376"/>
              <a:gd name="T88" fmla="*/ 70 w 588"/>
              <a:gd name="T89" fmla="*/ 188 h 376"/>
              <a:gd name="T90" fmla="*/ 35 w 588"/>
              <a:gd name="T91" fmla="*/ 226 h 376"/>
              <a:gd name="T92" fmla="*/ 0 w 588"/>
              <a:gd name="T93" fmla="*/ 188 h 376"/>
              <a:gd name="T94" fmla="*/ 35 w 588"/>
              <a:gd name="T95" fmla="*/ 75 h 376"/>
              <a:gd name="T96" fmla="*/ 35 w 588"/>
              <a:gd name="T97" fmla="*/ 37 h 376"/>
              <a:gd name="T98" fmla="*/ 70 w 588"/>
              <a:gd name="T99"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8" h="376">
                <a:moveTo>
                  <a:pt x="70" y="0"/>
                </a:moveTo>
                <a:lnTo>
                  <a:pt x="104" y="37"/>
                </a:lnTo>
                <a:lnTo>
                  <a:pt x="104" y="75"/>
                </a:lnTo>
                <a:lnTo>
                  <a:pt x="104" y="113"/>
                </a:lnTo>
                <a:lnTo>
                  <a:pt x="138" y="113"/>
                </a:lnTo>
                <a:lnTo>
                  <a:pt x="104" y="75"/>
                </a:lnTo>
                <a:lnTo>
                  <a:pt x="138" y="75"/>
                </a:lnTo>
                <a:lnTo>
                  <a:pt x="174" y="113"/>
                </a:lnTo>
                <a:lnTo>
                  <a:pt x="242" y="113"/>
                </a:lnTo>
                <a:lnTo>
                  <a:pt x="277" y="113"/>
                </a:lnTo>
                <a:lnTo>
                  <a:pt x="345" y="75"/>
                </a:lnTo>
                <a:lnTo>
                  <a:pt x="415" y="37"/>
                </a:lnTo>
                <a:lnTo>
                  <a:pt x="448" y="37"/>
                </a:lnTo>
                <a:lnTo>
                  <a:pt x="484" y="75"/>
                </a:lnTo>
                <a:lnTo>
                  <a:pt x="552" y="113"/>
                </a:lnTo>
                <a:lnTo>
                  <a:pt x="587" y="188"/>
                </a:lnTo>
                <a:lnTo>
                  <a:pt x="552" y="263"/>
                </a:lnTo>
                <a:lnTo>
                  <a:pt x="552" y="302"/>
                </a:lnTo>
                <a:lnTo>
                  <a:pt x="552" y="338"/>
                </a:lnTo>
                <a:lnTo>
                  <a:pt x="518" y="375"/>
                </a:lnTo>
                <a:lnTo>
                  <a:pt x="484" y="338"/>
                </a:lnTo>
                <a:lnTo>
                  <a:pt x="448" y="338"/>
                </a:lnTo>
                <a:lnTo>
                  <a:pt x="448" y="263"/>
                </a:lnTo>
                <a:lnTo>
                  <a:pt x="518" y="226"/>
                </a:lnTo>
                <a:lnTo>
                  <a:pt x="518" y="188"/>
                </a:lnTo>
                <a:lnTo>
                  <a:pt x="484" y="188"/>
                </a:lnTo>
                <a:lnTo>
                  <a:pt x="448" y="150"/>
                </a:lnTo>
                <a:lnTo>
                  <a:pt x="448" y="113"/>
                </a:lnTo>
                <a:lnTo>
                  <a:pt x="415" y="113"/>
                </a:lnTo>
                <a:lnTo>
                  <a:pt x="380" y="113"/>
                </a:lnTo>
                <a:lnTo>
                  <a:pt x="380" y="150"/>
                </a:lnTo>
                <a:lnTo>
                  <a:pt x="345" y="188"/>
                </a:lnTo>
                <a:lnTo>
                  <a:pt x="310" y="226"/>
                </a:lnTo>
                <a:lnTo>
                  <a:pt x="277" y="188"/>
                </a:lnTo>
                <a:lnTo>
                  <a:pt x="277" y="226"/>
                </a:lnTo>
                <a:lnTo>
                  <a:pt x="277" y="263"/>
                </a:lnTo>
                <a:lnTo>
                  <a:pt x="310" y="338"/>
                </a:lnTo>
                <a:lnTo>
                  <a:pt x="277" y="338"/>
                </a:lnTo>
                <a:lnTo>
                  <a:pt x="242" y="338"/>
                </a:lnTo>
                <a:lnTo>
                  <a:pt x="242" y="302"/>
                </a:lnTo>
                <a:lnTo>
                  <a:pt x="207" y="302"/>
                </a:lnTo>
                <a:lnTo>
                  <a:pt x="174" y="302"/>
                </a:lnTo>
                <a:lnTo>
                  <a:pt x="138" y="226"/>
                </a:lnTo>
                <a:lnTo>
                  <a:pt x="104" y="188"/>
                </a:lnTo>
                <a:lnTo>
                  <a:pt x="70" y="188"/>
                </a:lnTo>
                <a:lnTo>
                  <a:pt x="35" y="226"/>
                </a:lnTo>
                <a:lnTo>
                  <a:pt x="0" y="188"/>
                </a:lnTo>
                <a:lnTo>
                  <a:pt x="35" y="75"/>
                </a:lnTo>
                <a:lnTo>
                  <a:pt x="35" y="37"/>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68" name="Freeform 52"/>
          <p:cNvSpPr>
            <a:spLocks noChangeArrowheads="1"/>
          </p:cNvSpPr>
          <p:nvPr/>
        </p:nvSpPr>
        <p:spPr bwMode="auto">
          <a:xfrm>
            <a:off x="2714526" y="2694524"/>
            <a:ext cx="90729" cy="135374"/>
          </a:xfrm>
          <a:custGeom>
            <a:avLst/>
            <a:gdLst>
              <a:gd name="T0" fmla="*/ 276 w 277"/>
              <a:gd name="T1" fmla="*/ 227 h 416"/>
              <a:gd name="T2" fmla="*/ 242 w 277"/>
              <a:gd name="T3" fmla="*/ 150 h 416"/>
              <a:gd name="T4" fmla="*/ 242 w 277"/>
              <a:gd name="T5" fmla="*/ 114 h 416"/>
              <a:gd name="T6" fmla="*/ 242 w 277"/>
              <a:gd name="T7" fmla="*/ 76 h 416"/>
              <a:gd name="T8" fmla="*/ 173 w 277"/>
              <a:gd name="T9" fmla="*/ 76 h 416"/>
              <a:gd name="T10" fmla="*/ 139 w 277"/>
              <a:gd name="T11" fmla="*/ 39 h 416"/>
              <a:gd name="T12" fmla="*/ 70 w 277"/>
              <a:gd name="T13" fmla="*/ 39 h 416"/>
              <a:gd name="T14" fmla="*/ 34 w 277"/>
              <a:gd name="T15" fmla="*/ 0 h 416"/>
              <a:gd name="T16" fmla="*/ 0 w 277"/>
              <a:gd name="T17" fmla="*/ 39 h 416"/>
              <a:gd name="T18" fmla="*/ 0 w 277"/>
              <a:gd name="T19" fmla="*/ 76 h 416"/>
              <a:gd name="T20" fmla="*/ 0 w 277"/>
              <a:gd name="T21" fmla="*/ 114 h 416"/>
              <a:gd name="T22" fmla="*/ 0 w 277"/>
              <a:gd name="T23" fmla="*/ 150 h 416"/>
              <a:gd name="T24" fmla="*/ 0 w 277"/>
              <a:gd name="T25" fmla="*/ 227 h 416"/>
              <a:gd name="T26" fmla="*/ 34 w 277"/>
              <a:gd name="T27" fmla="*/ 227 h 416"/>
              <a:gd name="T28" fmla="*/ 34 w 277"/>
              <a:gd name="T29" fmla="*/ 263 h 416"/>
              <a:gd name="T30" fmla="*/ 70 w 277"/>
              <a:gd name="T31" fmla="*/ 227 h 416"/>
              <a:gd name="T32" fmla="*/ 70 w 277"/>
              <a:gd name="T33" fmla="*/ 190 h 416"/>
              <a:gd name="T34" fmla="*/ 34 w 277"/>
              <a:gd name="T35" fmla="*/ 190 h 416"/>
              <a:gd name="T36" fmla="*/ 34 w 277"/>
              <a:gd name="T37" fmla="*/ 150 h 416"/>
              <a:gd name="T38" fmla="*/ 70 w 277"/>
              <a:gd name="T39" fmla="*/ 190 h 416"/>
              <a:gd name="T40" fmla="*/ 103 w 277"/>
              <a:gd name="T41" fmla="*/ 190 h 416"/>
              <a:gd name="T42" fmla="*/ 103 w 277"/>
              <a:gd name="T43" fmla="*/ 227 h 416"/>
              <a:gd name="T44" fmla="*/ 103 w 277"/>
              <a:gd name="T45" fmla="*/ 263 h 416"/>
              <a:gd name="T46" fmla="*/ 139 w 277"/>
              <a:gd name="T47" fmla="*/ 263 h 416"/>
              <a:gd name="T48" fmla="*/ 173 w 277"/>
              <a:gd name="T49" fmla="*/ 302 h 416"/>
              <a:gd name="T50" fmla="*/ 173 w 277"/>
              <a:gd name="T51" fmla="*/ 339 h 416"/>
              <a:gd name="T52" fmla="*/ 173 w 277"/>
              <a:gd name="T53" fmla="*/ 377 h 416"/>
              <a:gd name="T54" fmla="*/ 173 w 277"/>
              <a:gd name="T55" fmla="*/ 415 h 416"/>
              <a:gd name="T56" fmla="*/ 206 w 277"/>
              <a:gd name="T57" fmla="*/ 415 h 416"/>
              <a:gd name="T58" fmla="*/ 242 w 277"/>
              <a:gd name="T59" fmla="*/ 302 h 416"/>
              <a:gd name="T60" fmla="*/ 242 w 277"/>
              <a:gd name="T61" fmla="*/ 263 h 416"/>
              <a:gd name="T62" fmla="*/ 276 w 277"/>
              <a:gd name="T63" fmla="*/ 22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 h="416">
                <a:moveTo>
                  <a:pt x="276" y="227"/>
                </a:moveTo>
                <a:lnTo>
                  <a:pt x="242" y="150"/>
                </a:lnTo>
                <a:lnTo>
                  <a:pt x="242" y="114"/>
                </a:lnTo>
                <a:lnTo>
                  <a:pt x="242" y="76"/>
                </a:lnTo>
                <a:lnTo>
                  <a:pt x="173" y="76"/>
                </a:lnTo>
                <a:lnTo>
                  <a:pt x="139" y="39"/>
                </a:lnTo>
                <a:lnTo>
                  <a:pt x="70" y="39"/>
                </a:lnTo>
                <a:lnTo>
                  <a:pt x="34" y="0"/>
                </a:lnTo>
                <a:lnTo>
                  <a:pt x="0" y="39"/>
                </a:lnTo>
                <a:lnTo>
                  <a:pt x="0" y="76"/>
                </a:lnTo>
                <a:lnTo>
                  <a:pt x="0" y="114"/>
                </a:lnTo>
                <a:lnTo>
                  <a:pt x="0" y="150"/>
                </a:lnTo>
                <a:lnTo>
                  <a:pt x="0" y="227"/>
                </a:lnTo>
                <a:lnTo>
                  <a:pt x="34" y="227"/>
                </a:lnTo>
                <a:lnTo>
                  <a:pt x="34" y="263"/>
                </a:lnTo>
                <a:lnTo>
                  <a:pt x="70" y="227"/>
                </a:lnTo>
                <a:lnTo>
                  <a:pt x="70" y="190"/>
                </a:lnTo>
                <a:lnTo>
                  <a:pt x="34" y="190"/>
                </a:lnTo>
                <a:lnTo>
                  <a:pt x="34" y="150"/>
                </a:lnTo>
                <a:lnTo>
                  <a:pt x="70" y="190"/>
                </a:lnTo>
                <a:lnTo>
                  <a:pt x="103" y="190"/>
                </a:lnTo>
                <a:lnTo>
                  <a:pt x="103" y="227"/>
                </a:lnTo>
                <a:lnTo>
                  <a:pt x="103" y="263"/>
                </a:lnTo>
                <a:lnTo>
                  <a:pt x="139" y="263"/>
                </a:lnTo>
                <a:lnTo>
                  <a:pt x="173" y="302"/>
                </a:lnTo>
                <a:lnTo>
                  <a:pt x="173" y="339"/>
                </a:lnTo>
                <a:lnTo>
                  <a:pt x="173" y="377"/>
                </a:lnTo>
                <a:lnTo>
                  <a:pt x="173" y="415"/>
                </a:lnTo>
                <a:lnTo>
                  <a:pt x="206" y="415"/>
                </a:lnTo>
                <a:lnTo>
                  <a:pt x="242" y="302"/>
                </a:lnTo>
                <a:lnTo>
                  <a:pt x="242" y="263"/>
                </a:lnTo>
                <a:lnTo>
                  <a:pt x="276" y="22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69" name="Freeform 53"/>
          <p:cNvSpPr>
            <a:spLocks noChangeArrowheads="1"/>
          </p:cNvSpPr>
          <p:nvPr/>
        </p:nvSpPr>
        <p:spPr bwMode="auto">
          <a:xfrm>
            <a:off x="2714526" y="2694524"/>
            <a:ext cx="90729" cy="135374"/>
          </a:xfrm>
          <a:custGeom>
            <a:avLst/>
            <a:gdLst>
              <a:gd name="T0" fmla="*/ 276 w 277"/>
              <a:gd name="T1" fmla="*/ 227 h 416"/>
              <a:gd name="T2" fmla="*/ 242 w 277"/>
              <a:gd name="T3" fmla="*/ 150 h 416"/>
              <a:gd name="T4" fmla="*/ 242 w 277"/>
              <a:gd name="T5" fmla="*/ 114 h 416"/>
              <a:gd name="T6" fmla="*/ 242 w 277"/>
              <a:gd name="T7" fmla="*/ 76 h 416"/>
              <a:gd name="T8" fmla="*/ 173 w 277"/>
              <a:gd name="T9" fmla="*/ 76 h 416"/>
              <a:gd name="T10" fmla="*/ 139 w 277"/>
              <a:gd name="T11" fmla="*/ 39 h 416"/>
              <a:gd name="T12" fmla="*/ 70 w 277"/>
              <a:gd name="T13" fmla="*/ 39 h 416"/>
              <a:gd name="T14" fmla="*/ 34 w 277"/>
              <a:gd name="T15" fmla="*/ 0 h 416"/>
              <a:gd name="T16" fmla="*/ 0 w 277"/>
              <a:gd name="T17" fmla="*/ 39 h 416"/>
              <a:gd name="T18" fmla="*/ 0 w 277"/>
              <a:gd name="T19" fmla="*/ 76 h 416"/>
              <a:gd name="T20" fmla="*/ 0 w 277"/>
              <a:gd name="T21" fmla="*/ 114 h 416"/>
              <a:gd name="T22" fmla="*/ 0 w 277"/>
              <a:gd name="T23" fmla="*/ 150 h 416"/>
              <a:gd name="T24" fmla="*/ 0 w 277"/>
              <a:gd name="T25" fmla="*/ 227 h 416"/>
              <a:gd name="T26" fmla="*/ 34 w 277"/>
              <a:gd name="T27" fmla="*/ 227 h 416"/>
              <a:gd name="T28" fmla="*/ 34 w 277"/>
              <a:gd name="T29" fmla="*/ 263 h 416"/>
              <a:gd name="T30" fmla="*/ 70 w 277"/>
              <a:gd name="T31" fmla="*/ 227 h 416"/>
              <a:gd name="T32" fmla="*/ 70 w 277"/>
              <a:gd name="T33" fmla="*/ 190 h 416"/>
              <a:gd name="T34" fmla="*/ 34 w 277"/>
              <a:gd name="T35" fmla="*/ 190 h 416"/>
              <a:gd name="T36" fmla="*/ 34 w 277"/>
              <a:gd name="T37" fmla="*/ 150 h 416"/>
              <a:gd name="T38" fmla="*/ 70 w 277"/>
              <a:gd name="T39" fmla="*/ 190 h 416"/>
              <a:gd name="T40" fmla="*/ 103 w 277"/>
              <a:gd name="T41" fmla="*/ 190 h 416"/>
              <a:gd name="T42" fmla="*/ 103 w 277"/>
              <a:gd name="T43" fmla="*/ 227 h 416"/>
              <a:gd name="T44" fmla="*/ 103 w 277"/>
              <a:gd name="T45" fmla="*/ 263 h 416"/>
              <a:gd name="T46" fmla="*/ 139 w 277"/>
              <a:gd name="T47" fmla="*/ 263 h 416"/>
              <a:gd name="T48" fmla="*/ 173 w 277"/>
              <a:gd name="T49" fmla="*/ 302 h 416"/>
              <a:gd name="T50" fmla="*/ 173 w 277"/>
              <a:gd name="T51" fmla="*/ 339 h 416"/>
              <a:gd name="T52" fmla="*/ 173 w 277"/>
              <a:gd name="T53" fmla="*/ 377 h 416"/>
              <a:gd name="T54" fmla="*/ 173 w 277"/>
              <a:gd name="T55" fmla="*/ 415 h 416"/>
              <a:gd name="T56" fmla="*/ 206 w 277"/>
              <a:gd name="T57" fmla="*/ 415 h 416"/>
              <a:gd name="T58" fmla="*/ 242 w 277"/>
              <a:gd name="T59" fmla="*/ 302 h 416"/>
              <a:gd name="T60" fmla="*/ 242 w 277"/>
              <a:gd name="T61" fmla="*/ 263 h 416"/>
              <a:gd name="T62" fmla="*/ 276 w 277"/>
              <a:gd name="T63" fmla="*/ 227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 h="416">
                <a:moveTo>
                  <a:pt x="276" y="227"/>
                </a:moveTo>
                <a:lnTo>
                  <a:pt x="242" y="150"/>
                </a:lnTo>
                <a:lnTo>
                  <a:pt x="242" y="114"/>
                </a:lnTo>
                <a:lnTo>
                  <a:pt x="242" y="76"/>
                </a:lnTo>
                <a:lnTo>
                  <a:pt x="173" y="76"/>
                </a:lnTo>
                <a:lnTo>
                  <a:pt x="139" y="39"/>
                </a:lnTo>
                <a:lnTo>
                  <a:pt x="70" y="39"/>
                </a:lnTo>
                <a:lnTo>
                  <a:pt x="34" y="0"/>
                </a:lnTo>
                <a:lnTo>
                  <a:pt x="0" y="39"/>
                </a:lnTo>
                <a:lnTo>
                  <a:pt x="0" y="76"/>
                </a:lnTo>
                <a:lnTo>
                  <a:pt x="0" y="114"/>
                </a:lnTo>
                <a:lnTo>
                  <a:pt x="0" y="150"/>
                </a:lnTo>
                <a:lnTo>
                  <a:pt x="0" y="227"/>
                </a:lnTo>
                <a:lnTo>
                  <a:pt x="34" y="227"/>
                </a:lnTo>
                <a:lnTo>
                  <a:pt x="34" y="263"/>
                </a:lnTo>
                <a:lnTo>
                  <a:pt x="70" y="227"/>
                </a:lnTo>
                <a:lnTo>
                  <a:pt x="70" y="190"/>
                </a:lnTo>
                <a:lnTo>
                  <a:pt x="34" y="190"/>
                </a:lnTo>
                <a:lnTo>
                  <a:pt x="34" y="150"/>
                </a:lnTo>
                <a:lnTo>
                  <a:pt x="70" y="190"/>
                </a:lnTo>
                <a:lnTo>
                  <a:pt x="103" y="190"/>
                </a:lnTo>
                <a:lnTo>
                  <a:pt x="103" y="227"/>
                </a:lnTo>
                <a:lnTo>
                  <a:pt x="103" y="263"/>
                </a:lnTo>
                <a:lnTo>
                  <a:pt x="139" y="263"/>
                </a:lnTo>
                <a:lnTo>
                  <a:pt x="173" y="302"/>
                </a:lnTo>
                <a:lnTo>
                  <a:pt x="173" y="339"/>
                </a:lnTo>
                <a:lnTo>
                  <a:pt x="173" y="377"/>
                </a:lnTo>
                <a:lnTo>
                  <a:pt x="173" y="415"/>
                </a:lnTo>
                <a:lnTo>
                  <a:pt x="206" y="415"/>
                </a:lnTo>
                <a:lnTo>
                  <a:pt x="242" y="302"/>
                </a:lnTo>
                <a:lnTo>
                  <a:pt x="242" y="263"/>
                </a:lnTo>
                <a:lnTo>
                  <a:pt x="276" y="22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70" name="Freeform 54"/>
          <p:cNvSpPr>
            <a:spLocks noChangeArrowheads="1"/>
          </p:cNvSpPr>
          <p:nvPr/>
        </p:nvSpPr>
        <p:spPr bwMode="auto">
          <a:xfrm>
            <a:off x="2669881" y="2521706"/>
            <a:ext cx="146895" cy="197300"/>
          </a:xfrm>
          <a:custGeom>
            <a:avLst/>
            <a:gdLst>
              <a:gd name="T0" fmla="*/ 448 w 449"/>
              <a:gd name="T1" fmla="*/ 0 h 602"/>
              <a:gd name="T2" fmla="*/ 448 w 449"/>
              <a:gd name="T3" fmla="*/ 38 h 602"/>
              <a:gd name="T4" fmla="*/ 448 w 449"/>
              <a:gd name="T5" fmla="*/ 75 h 602"/>
              <a:gd name="T6" fmla="*/ 448 w 449"/>
              <a:gd name="T7" fmla="*/ 113 h 602"/>
              <a:gd name="T8" fmla="*/ 414 w 449"/>
              <a:gd name="T9" fmla="*/ 150 h 602"/>
              <a:gd name="T10" fmla="*/ 380 w 449"/>
              <a:gd name="T11" fmla="*/ 188 h 602"/>
              <a:gd name="T12" fmla="*/ 380 w 449"/>
              <a:gd name="T13" fmla="*/ 263 h 602"/>
              <a:gd name="T14" fmla="*/ 380 w 449"/>
              <a:gd name="T15" fmla="*/ 302 h 602"/>
              <a:gd name="T16" fmla="*/ 380 w 449"/>
              <a:gd name="T17" fmla="*/ 338 h 602"/>
              <a:gd name="T18" fmla="*/ 380 w 449"/>
              <a:gd name="T19" fmla="*/ 415 h 602"/>
              <a:gd name="T20" fmla="*/ 344 w 449"/>
              <a:gd name="T21" fmla="*/ 526 h 602"/>
              <a:gd name="T22" fmla="*/ 380 w 449"/>
              <a:gd name="T23" fmla="*/ 601 h 602"/>
              <a:gd name="T24" fmla="*/ 310 w 449"/>
              <a:gd name="T25" fmla="*/ 601 h 602"/>
              <a:gd name="T26" fmla="*/ 277 w 449"/>
              <a:gd name="T27" fmla="*/ 565 h 602"/>
              <a:gd name="T28" fmla="*/ 207 w 449"/>
              <a:gd name="T29" fmla="*/ 565 h 602"/>
              <a:gd name="T30" fmla="*/ 173 w 449"/>
              <a:gd name="T31" fmla="*/ 526 h 602"/>
              <a:gd name="T32" fmla="*/ 138 w 449"/>
              <a:gd name="T33" fmla="*/ 526 h 602"/>
              <a:gd name="T34" fmla="*/ 103 w 449"/>
              <a:gd name="T35" fmla="*/ 489 h 602"/>
              <a:gd name="T36" fmla="*/ 70 w 449"/>
              <a:gd name="T37" fmla="*/ 451 h 602"/>
              <a:gd name="T38" fmla="*/ 70 w 449"/>
              <a:gd name="T39" fmla="*/ 376 h 602"/>
              <a:gd name="T40" fmla="*/ 34 w 449"/>
              <a:gd name="T41" fmla="*/ 338 h 602"/>
              <a:gd name="T42" fmla="*/ 0 w 449"/>
              <a:gd name="T43" fmla="*/ 302 h 602"/>
              <a:gd name="T44" fmla="*/ 34 w 449"/>
              <a:gd name="T45" fmla="*/ 302 h 602"/>
              <a:gd name="T46" fmla="*/ 70 w 449"/>
              <a:gd name="T47" fmla="*/ 263 h 602"/>
              <a:gd name="T48" fmla="*/ 103 w 449"/>
              <a:gd name="T49" fmla="*/ 263 h 602"/>
              <a:gd name="T50" fmla="*/ 103 w 449"/>
              <a:gd name="T51" fmla="*/ 226 h 602"/>
              <a:gd name="T52" fmla="*/ 138 w 449"/>
              <a:gd name="T53" fmla="*/ 188 h 602"/>
              <a:gd name="T54" fmla="*/ 138 w 449"/>
              <a:gd name="T55" fmla="*/ 150 h 602"/>
              <a:gd name="T56" fmla="*/ 173 w 449"/>
              <a:gd name="T57" fmla="*/ 150 h 602"/>
              <a:gd name="T58" fmla="*/ 207 w 449"/>
              <a:gd name="T59" fmla="*/ 150 h 602"/>
              <a:gd name="T60" fmla="*/ 241 w 449"/>
              <a:gd name="T61" fmla="*/ 113 h 602"/>
              <a:gd name="T62" fmla="*/ 277 w 449"/>
              <a:gd name="T63" fmla="*/ 113 h 602"/>
              <a:gd name="T64" fmla="*/ 310 w 449"/>
              <a:gd name="T65" fmla="*/ 38 h 602"/>
              <a:gd name="T66" fmla="*/ 344 w 449"/>
              <a:gd name="T67" fmla="*/ 38 h 602"/>
              <a:gd name="T68" fmla="*/ 380 w 449"/>
              <a:gd name="T69" fmla="*/ 38 h 602"/>
              <a:gd name="T70" fmla="*/ 414 w 449"/>
              <a:gd name="T71" fmla="*/ 0 h 602"/>
              <a:gd name="T72" fmla="*/ 448 w 449"/>
              <a:gd name="T7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9" h="602">
                <a:moveTo>
                  <a:pt x="448" y="0"/>
                </a:moveTo>
                <a:lnTo>
                  <a:pt x="448" y="38"/>
                </a:lnTo>
                <a:lnTo>
                  <a:pt x="448" y="75"/>
                </a:lnTo>
                <a:lnTo>
                  <a:pt x="448" y="113"/>
                </a:lnTo>
                <a:lnTo>
                  <a:pt x="414" y="150"/>
                </a:lnTo>
                <a:lnTo>
                  <a:pt x="380" y="188"/>
                </a:lnTo>
                <a:lnTo>
                  <a:pt x="380" y="263"/>
                </a:lnTo>
                <a:lnTo>
                  <a:pt x="380" y="302"/>
                </a:lnTo>
                <a:lnTo>
                  <a:pt x="380" y="338"/>
                </a:lnTo>
                <a:lnTo>
                  <a:pt x="380" y="415"/>
                </a:lnTo>
                <a:lnTo>
                  <a:pt x="344" y="526"/>
                </a:lnTo>
                <a:lnTo>
                  <a:pt x="380" y="601"/>
                </a:lnTo>
                <a:lnTo>
                  <a:pt x="310" y="601"/>
                </a:lnTo>
                <a:lnTo>
                  <a:pt x="277" y="565"/>
                </a:lnTo>
                <a:lnTo>
                  <a:pt x="207" y="565"/>
                </a:lnTo>
                <a:lnTo>
                  <a:pt x="173" y="526"/>
                </a:lnTo>
                <a:lnTo>
                  <a:pt x="138" y="526"/>
                </a:lnTo>
                <a:lnTo>
                  <a:pt x="103" y="489"/>
                </a:lnTo>
                <a:lnTo>
                  <a:pt x="70" y="451"/>
                </a:lnTo>
                <a:lnTo>
                  <a:pt x="70" y="376"/>
                </a:lnTo>
                <a:lnTo>
                  <a:pt x="34" y="338"/>
                </a:lnTo>
                <a:lnTo>
                  <a:pt x="0" y="302"/>
                </a:lnTo>
                <a:lnTo>
                  <a:pt x="34" y="302"/>
                </a:lnTo>
                <a:lnTo>
                  <a:pt x="70" y="263"/>
                </a:lnTo>
                <a:lnTo>
                  <a:pt x="103" y="263"/>
                </a:lnTo>
                <a:lnTo>
                  <a:pt x="103" y="226"/>
                </a:lnTo>
                <a:lnTo>
                  <a:pt x="138" y="188"/>
                </a:lnTo>
                <a:lnTo>
                  <a:pt x="138" y="150"/>
                </a:lnTo>
                <a:lnTo>
                  <a:pt x="173" y="150"/>
                </a:lnTo>
                <a:lnTo>
                  <a:pt x="207" y="150"/>
                </a:lnTo>
                <a:lnTo>
                  <a:pt x="241" y="113"/>
                </a:lnTo>
                <a:lnTo>
                  <a:pt x="277" y="113"/>
                </a:lnTo>
                <a:lnTo>
                  <a:pt x="310" y="38"/>
                </a:lnTo>
                <a:lnTo>
                  <a:pt x="344" y="38"/>
                </a:lnTo>
                <a:lnTo>
                  <a:pt x="380" y="38"/>
                </a:lnTo>
                <a:lnTo>
                  <a:pt x="414" y="0"/>
                </a:lnTo>
                <a:lnTo>
                  <a:pt x="448"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71" name="Freeform 55"/>
          <p:cNvSpPr>
            <a:spLocks noChangeArrowheads="1"/>
          </p:cNvSpPr>
          <p:nvPr/>
        </p:nvSpPr>
        <p:spPr bwMode="auto">
          <a:xfrm>
            <a:off x="2669881" y="2521706"/>
            <a:ext cx="146895" cy="197300"/>
          </a:xfrm>
          <a:custGeom>
            <a:avLst/>
            <a:gdLst>
              <a:gd name="T0" fmla="*/ 448 w 449"/>
              <a:gd name="T1" fmla="*/ 0 h 602"/>
              <a:gd name="T2" fmla="*/ 448 w 449"/>
              <a:gd name="T3" fmla="*/ 38 h 602"/>
              <a:gd name="T4" fmla="*/ 448 w 449"/>
              <a:gd name="T5" fmla="*/ 75 h 602"/>
              <a:gd name="T6" fmla="*/ 448 w 449"/>
              <a:gd name="T7" fmla="*/ 113 h 602"/>
              <a:gd name="T8" fmla="*/ 414 w 449"/>
              <a:gd name="T9" fmla="*/ 150 h 602"/>
              <a:gd name="T10" fmla="*/ 380 w 449"/>
              <a:gd name="T11" fmla="*/ 188 h 602"/>
              <a:gd name="T12" fmla="*/ 380 w 449"/>
              <a:gd name="T13" fmla="*/ 263 h 602"/>
              <a:gd name="T14" fmla="*/ 380 w 449"/>
              <a:gd name="T15" fmla="*/ 302 h 602"/>
              <a:gd name="T16" fmla="*/ 380 w 449"/>
              <a:gd name="T17" fmla="*/ 338 h 602"/>
              <a:gd name="T18" fmla="*/ 380 w 449"/>
              <a:gd name="T19" fmla="*/ 415 h 602"/>
              <a:gd name="T20" fmla="*/ 344 w 449"/>
              <a:gd name="T21" fmla="*/ 526 h 602"/>
              <a:gd name="T22" fmla="*/ 380 w 449"/>
              <a:gd name="T23" fmla="*/ 601 h 602"/>
              <a:gd name="T24" fmla="*/ 310 w 449"/>
              <a:gd name="T25" fmla="*/ 601 h 602"/>
              <a:gd name="T26" fmla="*/ 277 w 449"/>
              <a:gd name="T27" fmla="*/ 565 h 602"/>
              <a:gd name="T28" fmla="*/ 207 w 449"/>
              <a:gd name="T29" fmla="*/ 565 h 602"/>
              <a:gd name="T30" fmla="*/ 173 w 449"/>
              <a:gd name="T31" fmla="*/ 526 h 602"/>
              <a:gd name="T32" fmla="*/ 138 w 449"/>
              <a:gd name="T33" fmla="*/ 526 h 602"/>
              <a:gd name="T34" fmla="*/ 103 w 449"/>
              <a:gd name="T35" fmla="*/ 489 h 602"/>
              <a:gd name="T36" fmla="*/ 70 w 449"/>
              <a:gd name="T37" fmla="*/ 451 h 602"/>
              <a:gd name="T38" fmla="*/ 70 w 449"/>
              <a:gd name="T39" fmla="*/ 376 h 602"/>
              <a:gd name="T40" fmla="*/ 34 w 449"/>
              <a:gd name="T41" fmla="*/ 338 h 602"/>
              <a:gd name="T42" fmla="*/ 0 w 449"/>
              <a:gd name="T43" fmla="*/ 302 h 602"/>
              <a:gd name="T44" fmla="*/ 34 w 449"/>
              <a:gd name="T45" fmla="*/ 302 h 602"/>
              <a:gd name="T46" fmla="*/ 70 w 449"/>
              <a:gd name="T47" fmla="*/ 263 h 602"/>
              <a:gd name="T48" fmla="*/ 103 w 449"/>
              <a:gd name="T49" fmla="*/ 263 h 602"/>
              <a:gd name="T50" fmla="*/ 103 w 449"/>
              <a:gd name="T51" fmla="*/ 226 h 602"/>
              <a:gd name="T52" fmla="*/ 138 w 449"/>
              <a:gd name="T53" fmla="*/ 188 h 602"/>
              <a:gd name="T54" fmla="*/ 138 w 449"/>
              <a:gd name="T55" fmla="*/ 150 h 602"/>
              <a:gd name="T56" fmla="*/ 173 w 449"/>
              <a:gd name="T57" fmla="*/ 150 h 602"/>
              <a:gd name="T58" fmla="*/ 207 w 449"/>
              <a:gd name="T59" fmla="*/ 150 h 602"/>
              <a:gd name="T60" fmla="*/ 241 w 449"/>
              <a:gd name="T61" fmla="*/ 113 h 602"/>
              <a:gd name="T62" fmla="*/ 277 w 449"/>
              <a:gd name="T63" fmla="*/ 113 h 602"/>
              <a:gd name="T64" fmla="*/ 310 w 449"/>
              <a:gd name="T65" fmla="*/ 38 h 602"/>
              <a:gd name="T66" fmla="*/ 344 w 449"/>
              <a:gd name="T67" fmla="*/ 38 h 602"/>
              <a:gd name="T68" fmla="*/ 380 w 449"/>
              <a:gd name="T69" fmla="*/ 38 h 602"/>
              <a:gd name="T70" fmla="*/ 414 w 449"/>
              <a:gd name="T71" fmla="*/ 0 h 602"/>
              <a:gd name="T72" fmla="*/ 448 w 449"/>
              <a:gd name="T73"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9" h="602">
                <a:moveTo>
                  <a:pt x="448" y="0"/>
                </a:moveTo>
                <a:lnTo>
                  <a:pt x="448" y="38"/>
                </a:lnTo>
                <a:lnTo>
                  <a:pt x="448" y="75"/>
                </a:lnTo>
                <a:lnTo>
                  <a:pt x="448" y="113"/>
                </a:lnTo>
                <a:lnTo>
                  <a:pt x="414" y="150"/>
                </a:lnTo>
                <a:lnTo>
                  <a:pt x="380" y="188"/>
                </a:lnTo>
                <a:lnTo>
                  <a:pt x="380" y="263"/>
                </a:lnTo>
                <a:lnTo>
                  <a:pt x="380" y="302"/>
                </a:lnTo>
                <a:lnTo>
                  <a:pt x="380" y="338"/>
                </a:lnTo>
                <a:lnTo>
                  <a:pt x="380" y="415"/>
                </a:lnTo>
                <a:lnTo>
                  <a:pt x="344" y="526"/>
                </a:lnTo>
                <a:lnTo>
                  <a:pt x="380" y="601"/>
                </a:lnTo>
                <a:lnTo>
                  <a:pt x="310" y="601"/>
                </a:lnTo>
                <a:lnTo>
                  <a:pt x="277" y="565"/>
                </a:lnTo>
                <a:lnTo>
                  <a:pt x="207" y="565"/>
                </a:lnTo>
                <a:lnTo>
                  <a:pt x="173" y="526"/>
                </a:lnTo>
                <a:lnTo>
                  <a:pt x="138" y="526"/>
                </a:lnTo>
                <a:lnTo>
                  <a:pt x="103" y="489"/>
                </a:lnTo>
                <a:lnTo>
                  <a:pt x="70" y="451"/>
                </a:lnTo>
                <a:lnTo>
                  <a:pt x="70" y="376"/>
                </a:lnTo>
                <a:lnTo>
                  <a:pt x="34" y="338"/>
                </a:lnTo>
                <a:lnTo>
                  <a:pt x="0" y="302"/>
                </a:lnTo>
                <a:lnTo>
                  <a:pt x="34" y="302"/>
                </a:lnTo>
                <a:lnTo>
                  <a:pt x="70" y="263"/>
                </a:lnTo>
                <a:lnTo>
                  <a:pt x="103" y="263"/>
                </a:lnTo>
                <a:lnTo>
                  <a:pt x="103" y="226"/>
                </a:lnTo>
                <a:lnTo>
                  <a:pt x="138" y="188"/>
                </a:lnTo>
                <a:lnTo>
                  <a:pt x="138" y="150"/>
                </a:lnTo>
                <a:lnTo>
                  <a:pt x="173" y="150"/>
                </a:lnTo>
                <a:lnTo>
                  <a:pt x="207" y="150"/>
                </a:lnTo>
                <a:lnTo>
                  <a:pt x="241" y="113"/>
                </a:lnTo>
                <a:lnTo>
                  <a:pt x="277" y="113"/>
                </a:lnTo>
                <a:lnTo>
                  <a:pt x="310" y="38"/>
                </a:lnTo>
                <a:lnTo>
                  <a:pt x="344" y="38"/>
                </a:lnTo>
                <a:lnTo>
                  <a:pt x="380" y="38"/>
                </a:lnTo>
                <a:lnTo>
                  <a:pt x="414" y="0"/>
                </a:lnTo>
                <a:lnTo>
                  <a:pt x="44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72" name="Freeform 56"/>
          <p:cNvSpPr>
            <a:spLocks noChangeArrowheads="1"/>
          </p:cNvSpPr>
          <p:nvPr/>
        </p:nvSpPr>
        <p:spPr bwMode="auto">
          <a:xfrm>
            <a:off x="2592113" y="2546188"/>
            <a:ext cx="79209" cy="48965"/>
          </a:xfrm>
          <a:custGeom>
            <a:avLst/>
            <a:gdLst>
              <a:gd name="T0" fmla="*/ 0 w 242"/>
              <a:gd name="T1" fmla="*/ 76 h 151"/>
              <a:gd name="T2" fmla="*/ 138 w 242"/>
              <a:gd name="T3" fmla="*/ 0 h 151"/>
              <a:gd name="T4" fmla="*/ 172 w 242"/>
              <a:gd name="T5" fmla="*/ 38 h 151"/>
              <a:gd name="T6" fmla="*/ 172 w 242"/>
              <a:gd name="T7" fmla="*/ 76 h 151"/>
              <a:gd name="T8" fmla="*/ 207 w 242"/>
              <a:gd name="T9" fmla="*/ 76 h 151"/>
              <a:gd name="T10" fmla="*/ 241 w 242"/>
              <a:gd name="T11" fmla="*/ 76 h 151"/>
              <a:gd name="T12" fmla="*/ 241 w 242"/>
              <a:gd name="T13" fmla="*/ 113 h 151"/>
              <a:gd name="T14" fmla="*/ 241 w 242"/>
              <a:gd name="T15" fmla="*/ 150 h 151"/>
              <a:gd name="T16" fmla="*/ 172 w 242"/>
              <a:gd name="T17" fmla="*/ 150 h 151"/>
              <a:gd name="T18" fmla="*/ 103 w 242"/>
              <a:gd name="T19" fmla="*/ 150 h 151"/>
              <a:gd name="T20" fmla="*/ 33 w 242"/>
              <a:gd name="T21" fmla="*/ 113 h 151"/>
              <a:gd name="T22" fmla="*/ 0 w 242"/>
              <a:gd name="T23" fmla="*/ 7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2" h="151">
                <a:moveTo>
                  <a:pt x="0" y="76"/>
                </a:moveTo>
                <a:lnTo>
                  <a:pt x="138" y="0"/>
                </a:lnTo>
                <a:lnTo>
                  <a:pt x="172" y="38"/>
                </a:lnTo>
                <a:lnTo>
                  <a:pt x="172" y="76"/>
                </a:lnTo>
                <a:lnTo>
                  <a:pt x="207" y="76"/>
                </a:lnTo>
                <a:lnTo>
                  <a:pt x="241" y="76"/>
                </a:lnTo>
                <a:lnTo>
                  <a:pt x="241" y="113"/>
                </a:lnTo>
                <a:lnTo>
                  <a:pt x="241" y="150"/>
                </a:lnTo>
                <a:lnTo>
                  <a:pt x="172" y="150"/>
                </a:lnTo>
                <a:lnTo>
                  <a:pt x="103" y="150"/>
                </a:lnTo>
                <a:lnTo>
                  <a:pt x="33" y="113"/>
                </a:lnTo>
                <a:lnTo>
                  <a:pt x="0"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73" name="Freeform 57"/>
          <p:cNvSpPr>
            <a:spLocks noChangeArrowheads="1"/>
          </p:cNvSpPr>
          <p:nvPr/>
        </p:nvSpPr>
        <p:spPr bwMode="auto">
          <a:xfrm>
            <a:off x="2592113" y="2546188"/>
            <a:ext cx="79209" cy="48965"/>
          </a:xfrm>
          <a:custGeom>
            <a:avLst/>
            <a:gdLst>
              <a:gd name="T0" fmla="*/ 0 w 242"/>
              <a:gd name="T1" fmla="*/ 76 h 151"/>
              <a:gd name="T2" fmla="*/ 138 w 242"/>
              <a:gd name="T3" fmla="*/ 0 h 151"/>
              <a:gd name="T4" fmla="*/ 172 w 242"/>
              <a:gd name="T5" fmla="*/ 38 h 151"/>
              <a:gd name="T6" fmla="*/ 172 w 242"/>
              <a:gd name="T7" fmla="*/ 76 h 151"/>
              <a:gd name="T8" fmla="*/ 207 w 242"/>
              <a:gd name="T9" fmla="*/ 76 h 151"/>
              <a:gd name="T10" fmla="*/ 241 w 242"/>
              <a:gd name="T11" fmla="*/ 76 h 151"/>
              <a:gd name="T12" fmla="*/ 241 w 242"/>
              <a:gd name="T13" fmla="*/ 113 h 151"/>
              <a:gd name="T14" fmla="*/ 241 w 242"/>
              <a:gd name="T15" fmla="*/ 150 h 151"/>
              <a:gd name="T16" fmla="*/ 172 w 242"/>
              <a:gd name="T17" fmla="*/ 150 h 151"/>
              <a:gd name="T18" fmla="*/ 103 w 242"/>
              <a:gd name="T19" fmla="*/ 150 h 151"/>
              <a:gd name="T20" fmla="*/ 33 w 242"/>
              <a:gd name="T21" fmla="*/ 113 h 151"/>
              <a:gd name="T22" fmla="*/ 0 w 242"/>
              <a:gd name="T23" fmla="*/ 7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2" h="151">
                <a:moveTo>
                  <a:pt x="0" y="76"/>
                </a:moveTo>
                <a:lnTo>
                  <a:pt x="138" y="0"/>
                </a:lnTo>
                <a:lnTo>
                  <a:pt x="172" y="38"/>
                </a:lnTo>
                <a:lnTo>
                  <a:pt x="172" y="76"/>
                </a:lnTo>
                <a:lnTo>
                  <a:pt x="207" y="76"/>
                </a:lnTo>
                <a:lnTo>
                  <a:pt x="241" y="76"/>
                </a:lnTo>
                <a:lnTo>
                  <a:pt x="241" y="113"/>
                </a:lnTo>
                <a:lnTo>
                  <a:pt x="241" y="150"/>
                </a:lnTo>
                <a:lnTo>
                  <a:pt x="172" y="150"/>
                </a:lnTo>
                <a:lnTo>
                  <a:pt x="103" y="150"/>
                </a:lnTo>
                <a:lnTo>
                  <a:pt x="33" y="113"/>
                </a:lnTo>
                <a:lnTo>
                  <a:pt x="0"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74" name="Freeform 58"/>
          <p:cNvSpPr>
            <a:spLocks noChangeArrowheads="1"/>
          </p:cNvSpPr>
          <p:nvPr/>
        </p:nvSpPr>
        <p:spPr bwMode="auto">
          <a:xfrm>
            <a:off x="2636758" y="2485702"/>
            <a:ext cx="180018" cy="122413"/>
          </a:xfrm>
          <a:custGeom>
            <a:avLst/>
            <a:gdLst>
              <a:gd name="T0" fmla="*/ 551 w 552"/>
              <a:gd name="T1" fmla="*/ 113 h 377"/>
              <a:gd name="T2" fmla="*/ 517 w 552"/>
              <a:gd name="T3" fmla="*/ 113 h 377"/>
              <a:gd name="T4" fmla="*/ 483 w 552"/>
              <a:gd name="T5" fmla="*/ 150 h 377"/>
              <a:gd name="T6" fmla="*/ 447 w 552"/>
              <a:gd name="T7" fmla="*/ 150 h 377"/>
              <a:gd name="T8" fmla="*/ 414 w 552"/>
              <a:gd name="T9" fmla="*/ 150 h 377"/>
              <a:gd name="T10" fmla="*/ 380 w 552"/>
              <a:gd name="T11" fmla="*/ 226 h 377"/>
              <a:gd name="T12" fmla="*/ 344 w 552"/>
              <a:gd name="T13" fmla="*/ 226 h 377"/>
              <a:gd name="T14" fmla="*/ 310 w 552"/>
              <a:gd name="T15" fmla="*/ 263 h 377"/>
              <a:gd name="T16" fmla="*/ 276 w 552"/>
              <a:gd name="T17" fmla="*/ 263 h 377"/>
              <a:gd name="T18" fmla="*/ 241 w 552"/>
              <a:gd name="T19" fmla="*/ 263 h 377"/>
              <a:gd name="T20" fmla="*/ 241 w 552"/>
              <a:gd name="T21" fmla="*/ 301 h 377"/>
              <a:gd name="T22" fmla="*/ 206 w 552"/>
              <a:gd name="T23" fmla="*/ 338 h 377"/>
              <a:gd name="T24" fmla="*/ 206 w 552"/>
              <a:gd name="T25" fmla="*/ 376 h 377"/>
              <a:gd name="T26" fmla="*/ 173 w 552"/>
              <a:gd name="T27" fmla="*/ 376 h 377"/>
              <a:gd name="T28" fmla="*/ 138 w 552"/>
              <a:gd name="T29" fmla="*/ 376 h 377"/>
              <a:gd name="T30" fmla="*/ 103 w 552"/>
              <a:gd name="T31" fmla="*/ 338 h 377"/>
              <a:gd name="T32" fmla="*/ 103 w 552"/>
              <a:gd name="T33" fmla="*/ 301 h 377"/>
              <a:gd name="T34" fmla="*/ 103 w 552"/>
              <a:gd name="T35" fmla="*/ 263 h 377"/>
              <a:gd name="T36" fmla="*/ 70 w 552"/>
              <a:gd name="T37" fmla="*/ 263 h 377"/>
              <a:gd name="T38" fmla="*/ 33 w 552"/>
              <a:gd name="T39" fmla="*/ 263 h 377"/>
              <a:gd name="T40" fmla="*/ 33 w 552"/>
              <a:gd name="T41" fmla="*/ 226 h 377"/>
              <a:gd name="T42" fmla="*/ 0 w 552"/>
              <a:gd name="T43" fmla="*/ 188 h 377"/>
              <a:gd name="T44" fmla="*/ 0 w 552"/>
              <a:gd name="T45" fmla="*/ 113 h 377"/>
              <a:gd name="T46" fmla="*/ 33 w 552"/>
              <a:gd name="T47" fmla="*/ 76 h 377"/>
              <a:gd name="T48" fmla="*/ 70 w 552"/>
              <a:gd name="T49" fmla="*/ 76 h 377"/>
              <a:gd name="T50" fmla="*/ 103 w 552"/>
              <a:gd name="T51" fmla="*/ 37 h 377"/>
              <a:gd name="T52" fmla="*/ 138 w 552"/>
              <a:gd name="T53" fmla="*/ 37 h 377"/>
              <a:gd name="T54" fmla="*/ 138 w 552"/>
              <a:gd name="T55" fmla="*/ 0 h 377"/>
              <a:gd name="T56" fmla="*/ 173 w 552"/>
              <a:gd name="T57" fmla="*/ 0 h 377"/>
              <a:gd name="T58" fmla="*/ 206 w 552"/>
              <a:gd name="T59" fmla="*/ 0 h 377"/>
              <a:gd name="T60" fmla="*/ 276 w 552"/>
              <a:gd name="T61" fmla="*/ 37 h 377"/>
              <a:gd name="T62" fmla="*/ 276 w 552"/>
              <a:gd name="T63" fmla="*/ 0 h 377"/>
              <a:gd name="T64" fmla="*/ 310 w 552"/>
              <a:gd name="T65" fmla="*/ 0 h 377"/>
              <a:gd name="T66" fmla="*/ 344 w 552"/>
              <a:gd name="T67" fmla="*/ 0 h 377"/>
              <a:gd name="T68" fmla="*/ 380 w 552"/>
              <a:gd name="T69" fmla="*/ 0 h 377"/>
              <a:gd name="T70" fmla="*/ 414 w 552"/>
              <a:gd name="T71" fmla="*/ 0 h 377"/>
              <a:gd name="T72" fmla="*/ 483 w 552"/>
              <a:gd name="T73" fmla="*/ 0 h 377"/>
              <a:gd name="T74" fmla="*/ 551 w 552"/>
              <a:gd name="T75" fmla="*/ 37 h 377"/>
              <a:gd name="T76" fmla="*/ 551 w 552"/>
              <a:gd name="T77" fmla="*/ 76 h 377"/>
              <a:gd name="T78" fmla="*/ 551 w 552"/>
              <a:gd name="T79" fmla="*/ 11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2" h="377">
                <a:moveTo>
                  <a:pt x="551" y="113"/>
                </a:moveTo>
                <a:lnTo>
                  <a:pt x="517" y="113"/>
                </a:lnTo>
                <a:lnTo>
                  <a:pt x="483" y="150"/>
                </a:lnTo>
                <a:lnTo>
                  <a:pt x="447" y="150"/>
                </a:lnTo>
                <a:lnTo>
                  <a:pt x="414" y="150"/>
                </a:lnTo>
                <a:lnTo>
                  <a:pt x="380" y="226"/>
                </a:lnTo>
                <a:lnTo>
                  <a:pt x="344" y="226"/>
                </a:lnTo>
                <a:lnTo>
                  <a:pt x="310" y="263"/>
                </a:lnTo>
                <a:lnTo>
                  <a:pt x="276" y="263"/>
                </a:lnTo>
                <a:lnTo>
                  <a:pt x="241" y="263"/>
                </a:lnTo>
                <a:lnTo>
                  <a:pt x="241" y="301"/>
                </a:lnTo>
                <a:lnTo>
                  <a:pt x="206" y="338"/>
                </a:lnTo>
                <a:lnTo>
                  <a:pt x="206" y="376"/>
                </a:lnTo>
                <a:lnTo>
                  <a:pt x="173" y="376"/>
                </a:lnTo>
                <a:lnTo>
                  <a:pt x="138" y="376"/>
                </a:lnTo>
                <a:lnTo>
                  <a:pt x="103" y="338"/>
                </a:lnTo>
                <a:lnTo>
                  <a:pt x="103" y="301"/>
                </a:lnTo>
                <a:lnTo>
                  <a:pt x="103" y="263"/>
                </a:lnTo>
                <a:lnTo>
                  <a:pt x="70" y="263"/>
                </a:lnTo>
                <a:lnTo>
                  <a:pt x="33" y="263"/>
                </a:lnTo>
                <a:lnTo>
                  <a:pt x="33" y="226"/>
                </a:lnTo>
                <a:lnTo>
                  <a:pt x="0" y="188"/>
                </a:lnTo>
                <a:lnTo>
                  <a:pt x="0" y="113"/>
                </a:lnTo>
                <a:lnTo>
                  <a:pt x="33" y="76"/>
                </a:lnTo>
                <a:lnTo>
                  <a:pt x="70" y="76"/>
                </a:lnTo>
                <a:lnTo>
                  <a:pt x="103" y="37"/>
                </a:lnTo>
                <a:lnTo>
                  <a:pt x="138" y="37"/>
                </a:lnTo>
                <a:lnTo>
                  <a:pt x="138" y="0"/>
                </a:lnTo>
                <a:lnTo>
                  <a:pt x="173" y="0"/>
                </a:lnTo>
                <a:lnTo>
                  <a:pt x="206" y="0"/>
                </a:lnTo>
                <a:lnTo>
                  <a:pt x="276" y="37"/>
                </a:lnTo>
                <a:lnTo>
                  <a:pt x="276" y="0"/>
                </a:lnTo>
                <a:lnTo>
                  <a:pt x="310" y="0"/>
                </a:lnTo>
                <a:lnTo>
                  <a:pt x="344" y="0"/>
                </a:lnTo>
                <a:lnTo>
                  <a:pt x="380" y="0"/>
                </a:lnTo>
                <a:lnTo>
                  <a:pt x="414" y="0"/>
                </a:lnTo>
                <a:lnTo>
                  <a:pt x="483" y="0"/>
                </a:lnTo>
                <a:lnTo>
                  <a:pt x="551" y="37"/>
                </a:lnTo>
                <a:lnTo>
                  <a:pt x="551" y="76"/>
                </a:lnTo>
                <a:lnTo>
                  <a:pt x="551"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75" name="Freeform 59"/>
          <p:cNvSpPr>
            <a:spLocks noChangeArrowheads="1"/>
          </p:cNvSpPr>
          <p:nvPr/>
        </p:nvSpPr>
        <p:spPr bwMode="auto">
          <a:xfrm>
            <a:off x="2636758" y="2485702"/>
            <a:ext cx="180018" cy="122413"/>
          </a:xfrm>
          <a:custGeom>
            <a:avLst/>
            <a:gdLst>
              <a:gd name="T0" fmla="*/ 551 w 552"/>
              <a:gd name="T1" fmla="*/ 113 h 377"/>
              <a:gd name="T2" fmla="*/ 517 w 552"/>
              <a:gd name="T3" fmla="*/ 113 h 377"/>
              <a:gd name="T4" fmla="*/ 483 w 552"/>
              <a:gd name="T5" fmla="*/ 150 h 377"/>
              <a:gd name="T6" fmla="*/ 447 w 552"/>
              <a:gd name="T7" fmla="*/ 150 h 377"/>
              <a:gd name="T8" fmla="*/ 414 w 552"/>
              <a:gd name="T9" fmla="*/ 150 h 377"/>
              <a:gd name="T10" fmla="*/ 380 w 552"/>
              <a:gd name="T11" fmla="*/ 226 h 377"/>
              <a:gd name="T12" fmla="*/ 344 w 552"/>
              <a:gd name="T13" fmla="*/ 226 h 377"/>
              <a:gd name="T14" fmla="*/ 310 w 552"/>
              <a:gd name="T15" fmla="*/ 263 h 377"/>
              <a:gd name="T16" fmla="*/ 276 w 552"/>
              <a:gd name="T17" fmla="*/ 263 h 377"/>
              <a:gd name="T18" fmla="*/ 241 w 552"/>
              <a:gd name="T19" fmla="*/ 263 h 377"/>
              <a:gd name="T20" fmla="*/ 241 w 552"/>
              <a:gd name="T21" fmla="*/ 301 h 377"/>
              <a:gd name="T22" fmla="*/ 206 w 552"/>
              <a:gd name="T23" fmla="*/ 338 h 377"/>
              <a:gd name="T24" fmla="*/ 206 w 552"/>
              <a:gd name="T25" fmla="*/ 376 h 377"/>
              <a:gd name="T26" fmla="*/ 173 w 552"/>
              <a:gd name="T27" fmla="*/ 376 h 377"/>
              <a:gd name="T28" fmla="*/ 138 w 552"/>
              <a:gd name="T29" fmla="*/ 376 h 377"/>
              <a:gd name="T30" fmla="*/ 103 w 552"/>
              <a:gd name="T31" fmla="*/ 338 h 377"/>
              <a:gd name="T32" fmla="*/ 103 w 552"/>
              <a:gd name="T33" fmla="*/ 301 h 377"/>
              <a:gd name="T34" fmla="*/ 103 w 552"/>
              <a:gd name="T35" fmla="*/ 263 h 377"/>
              <a:gd name="T36" fmla="*/ 70 w 552"/>
              <a:gd name="T37" fmla="*/ 263 h 377"/>
              <a:gd name="T38" fmla="*/ 33 w 552"/>
              <a:gd name="T39" fmla="*/ 263 h 377"/>
              <a:gd name="T40" fmla="*/ 33 w 552"/>
              <a:gd name="T41" fmla="*/ 226 h 377"/>
              <a:gd name="T42" fmla="*/ 0 w 552"/>
              <a:gd name="T43" fmla="*/ 188 h 377"/>
              <a:gd name="T44" fmla="*/ 0 w 552"/>
              <a:gd name="T45" fmla="*/ 113 h 377"/>
              <a:gd name="T46" fmla="*/ 33 w 552"/>
              <a:gd name="T47" fmla="*/ 76 h 377"/>
              <a:gd name="T48" fmla="*/ 70 w 552"/>
              <a:gd name="T49" fmla="*/ 76 h 377"/>
              <a:gd name="T50" fmla="*/ 103 w 552"/>
              <a:gd name="T51" fmla="*/ 37 h 377"/>
              <a:gd name="T52" fmla="*/ 138 w 552"/>
              <a:gd name="T53" fmla="*/ 37 h 377"/>
              <a:gd name="T54" fmla="*/ 138 w 552"/>
              <a:gd name="T55" fmla="*/ 0 h 377"/>
              <a:gd name="T56" fmla="*/ 173 w 552"/>
              <a:gd name="T57" fmla="*/ 0 h 377"/>
              <a:gd name="T58" fmla="*/ 206 w 552"/>
              <a:gd name="T59" fmla="*/ 0 h 377"/>
              <a:gd name="T60" fmla="*/ 276 w 552"/>
              <a:gd name="T61" fmla="*/ 37 h 377"/>
              <a:gd name="T62" fmla="*/ 276 w 552"/>
              <a:gd name="T63" fmla="*/ 0 h 377"/>
              <a:gd name="T64" fmla="*/ 310 w 552"/>
              <a:gd name="T65" fmla="*/ 0 h 377"/>
              <a:gd name="T66" fmla="*/ 344 w 552"/>
              <a:gd name="T67" fmla="*/ 0 h 377"/>
              <a:gd name="T68" fmla="*/ 380 w 552"/>
              <a:gd name="T69" fmla="*/ 0 h 377"/>
              <a:gd name="T70" fmla="*/ 414 w 552"/>
              <a:gd name="T71" fmla="*/ 0 h 377"/>
              <a:gd name="T72" fmla="*/ 483 w 552"/>
              <a:gd name="T73" fmla="*/ 0 h 377"/>
              <a:gd name="T74" fmla="*/ 551 w 552"/>
              <a:gd name="T75" fmla="*/ 37 h 377"/>
              <a:gd name="T76" fmla="*/ 551 w 552"/>
              <a:gd name="T77" fmla="*/ 76 h 377"/>
              <a:gd name="T78" fmla="*/ 551 w 552"/>
              <a:gd name="T79" fmla="*/ 113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2" h="377">
                <a:moveTo>
                  <a:pt x="551" y="113"/>
                </a:moveTo>
                <a:lnTo>
                  <a:pt x="517" y="113"/>
                </a:lnTo>
                <a:lnTo>
                  <a:pt x="483" y="150"/>
                </a:lnTo>
                <a:lnTo>
                  <a:pt x="447" y="150"/>
                </a:lnTo>
                <a:lnTo>
                  <a:pt x="414" y="150"/>
                </a:lnTo>
                <a:lnTo>
                  <a:pt x="380" y="226"/>
                </a:lnTo>
                <a:lnTo>
                  <a:pt x="344" y="226"/>
                </a:lnTo>
                <a:lnTo>
                  <a:pt x="310" y="263"/>
                </a:lnTo>
                <a:lnTo>
                  <a:pt x="276" y="263"/>
                </a:lnTo>
                <a:lnTo>
                  <a:pt x="241" y="263"/>
                </a:lnTo>
                <a:lnTo>
                  <a:pt x="241" y="301"/>
                </a:lnTo>
                <a:lnTo>
                  <a:pt x="206" y="338"/>
                </a:lnTo>
                <a:lnTo>
                  <a:pt x="206" y="376"/>
                </a:lnTo>
                <a:lnTo>
                  <a:pt x="173" y="376"/>
                </a:lnTo>
                <a:lnTo>
                  <a:pt x="138" y="376"/>
                </a:lnTo>
                <a:lnTo>
                  <a:pt x="103" y="338"/>
                </a:lnTo>
                <a:lnTo>
                  <a:pt x="103" y="301"/>
                </a:lnTo>
                <a:lnTo>
                  <a:pt x="103" y="263"/>
                </a:lnTo>
                <a:lnTo>
                  <a:pt x="70" y="263"/>
                </a:lnTo>
                <a:lnTo>
                  <a:pt x="33" y="263"/>
                </a:lnTo>
                <a:lnTo>
                  <a:pt x="33" y="226"/>
                </a:lnTo>
                <a:lnTo>
                  <a:pt x="0" y="188"/>
                </a:lnTo>
                <a:lnTo>
                  <a:pt x="0" y="113"/>
                </a:lnTo>
                <a:lnTo>
                  <a:pt x="33" y="76"/>
                </a:lnTo>
                <a:lnTo>
                  <a:pt x="70" y="76"/>
                </a:lnTo>
                <a:lnTo>
                  <a:pt x="103" y="37"/>
                </a:lnTo>
                <a:lnTo>
                  <a:pt x="138" y="37"/>
                </a:lnTo>
                <a:lnTo>
                  <a:pt x="138" y="0"/>
                </a:lnTo>
                <a:lnTo>
                  <a:pt x="173" y="0"/>
                </a:lnTo>
                <a:lnTo>
                  <a:pt x="206" y="0"/>
                </a:lnTo>
                <a:lnTo>
                  <a:pt x="276" y="37"/>
                </a:lnTo>
                <a:lnTo>
                  <a:pt x="276" y="0"/>
                </a:lnTo>
                <a:lnTo>
                  <a:pt x="310" y="0"/>
                </a:lnTo>
                <a:lnTo>
                  <a:pt x="344" y="0"/>
                </a:lnTo>
                <a:lnTo>
                  <a:pt x="380" y="0"/>
                </a:lnTo>
                <a:lnTo>
                  <a:pt x="414" y="0"/>
                </a:lnTo>
                <a:lnTo>
                  <a:pt x="483" y="0"/>
                </a:lnTo>
                <a:lnTo>
                  <a:pt x="551" y="37"/>
                </a:lnTo>
                <a:lnTo>
                  <a:pt x="551" y="76"/>
                </a:lnTo>
                <a:lnTo>
                  <a:pt x="551"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76" name="Freeform 60"/>
          <p:cNvSpPr>
            <a:spLocks noChangeArrowheads="1"/>
          </p:cNvSpPr>
          <p:nvPr/>
        </p:nvSpPr>
        <p:spPr bwMode="auto">
          <a:xfrm>
            <a:off x="2648279" y="2361849"/>
            <a:ext cx="46085" cy="123853"/>
          </a:xfrm>
          <a:custGeom>
            <a:avLst/>
            <a:gdLst>
              <a:gd name="T0" fmla="*/ 139 w 140"/>
              <a:gd name="T1" fmla="*/ 0 h 378"/>
              <a:gd name="T2" fmla="*/ 139 w 140"/>
              <a:gd name="T3" fmla="*/ 39 h 378"/>
              <a:gd name="T4" fmla="*/ 139 w 140"/>
              <a:gd name="T5" fmla="*/ 150 h 378"/>
              <a:gd name="T6" fmla="*/ 104 w 140"/>
              <a:gd name="T7" fmla="*/ 264 h 378"/>
              <a:gd name="T8" fmla="*/ 35 w 140"/>
              <a:gd name="T9" fmla="*/ 339 h 378"/>
              <a:gd name="T10" fmla="*/ 35 w 140"/>
              <a:gd name="T11" fmla="*/ 377 h 378"/>
              <a:gd name="T12" fmla="*/ 0 w 140"/>
              <a:gd name="T13" fmla="*/ 339 h 378"/>
              <a:gd name="T14" fmla="*/ 0 w 140"/>
              <a:gd name="T15" fmla="*/ 303 h 378"/>
              <a:gd name="T16" fmla="*/ 0 w 140"/>
              <a:gd name="T17" fmla="*/ 264 h 378"/>
              <a:gd name="T18" fmla="*/ 0 w 140"/>
              <a:gd name="T19" fmla="*/ 227 h 378"/>
              <a:gd name="T20" fmla="*/ 0 w 140"/>
              <a:gd name="T21" fmla="*/ 190 h 378"/>
              <a:gd name="T22" fmla="*/ 35 w 140"/>
              <a:gd name="T23" fmla="*/ 114 h 378"/>
              <a:gd name="T24" fmla="*/ 35 w 140"/>
              <a:gd name="T25" fmla="*/ 76 h 378"/>
              <a:gd name="T26" fmla="*/ 70 w 140"/>
              <a:gd name="T27" fmla="*/ 76 h 378"/>
              <a:gd name="T28" fmla="*/ 104 w 140"/>
              <a:gd name="T29" fmla="*/ 39 h 378"/>
              <a:gd name="T30" fmla="*/ 104 w 140"/>
              <a:gd name="T31" fmla="*/ 0 h 378"/>
              <a:gd name="T32" fmla="*/ 139 w 140"/>
              <a:gd name="T3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378">
                <a:moveTo>
                  <a:pt x="139" y="0"/>
                </a:moveTo>
                <a:lnTo>
                  <a:pt x="139" y="39"/>
                </a:lnTo>
                <a:lnTo>
                  <a:pt x="139" y="150"/>
                </a:lnTo>
                <a:lnTo>
                  <a:pt x="104" y="264"/>
                </a:lnTo>
                <a:lnTo>
                  <a:pt x="35" y="339"/>
                </a:lnTo>
                <a:lnTo>
                  <a:pt x="35" y="377"/>
                </a:lnTo>
                <a:lnTo>
                  <a:pt x="0" y="339"/>
                </a:lnTo>
                <a:lnTo>
                  <a:pt x="0" y="303"/>
                </a:lnTo>
                <a:lnTo>
                  <a:pt x="0" y="264"/>
                </a:lnTo>
                <a:lnTo>
                  <a:pt x="0" y="227"/>
                </a:lnTo>
                <a:lnTo>
                  <a:pt x="0" y="190"/>
                </a:lnTo>
                <a:lnTo>
                  <a:pt x="35" y="114"/>
                </a:lnTo>
                <a:lnTo>
                  <a:pt x="35" y="76"/>
                </a:lnTo>
                <a:lnTo>
                  <a:pt x="70" y="76"/>
                </a:lnTo>
                <a:lnTo>
                  <a:pt x="104" y="39"/>
                </a:lnTo>
                <a:lnTo>
                  <a:pt x="104" y="0"/>
                </a:lnTo>
                <a:lnTo>
                  <a:pt x="139"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77" name="Freeform 61"/>
          <p:cNvSpPr>
            <a:spLocks noChangeArrowheads="1"/>
          </p:cNvSpPr>
          <p:nvPr/>
        </p:nvSpPr>
        <p:spPr bwMode="auto">
          <a:xfrm>
            <a:off x="2648279" y="2361849"/>
            <a:ext cx="46085" cy="123853"/>
          </a:xfrm>
          <a:custGeom>
            <a:avLst/>
            <a:gdLst>
              <a:gd name="T0" fmla="*/ 139 w 140"/>
              <a:gd name="T1" fmla="*/ 0 h 378"/>
              <a:gd name="T2" fmla="*/ 139 w 140"/>
              <a:gd name="T3" fmla="*/ 39 h 378"/>
              <a:gd name="T4" fmla="*/ 139 w 140"/>
              <a:gd name="T5" fmla="*/ 150 h 378"/>
              <a:gd name="T6" fmla="*/ 104 w 140"/>
              <a:gd name="T7" fmla="*/ 264 h 378"/>
              <a:gd name="T8" fmla="*/ 35 w 140"/>
              <a:gd name="T9" fmla="*/ 339 h 378"/>
              <a:gd name="T10" fmla="*/ 35 w 140"/>
              <a:gd name="T11" fmla="*/ 377 h 378"/>
              <a:gd name="T12" fmla="*/ 0 w 140"/>
              <a:gd name="T13" fmla="*/ 339 h 378"/>
              <a:gd name="T14" fmla="*/ 0 w 140"/>
              <a:gd name="T15" fmla="*/ 303 h 378"/>
              <a:gd name="T16" fmla="*/ 0 w 140"/>
              <a:gd name="T17" fmla="*/ 264 h 378"/>
              <a:gd name="T18" fmla="*/ 0 w 140"/>
              <a:gd name="T19" fmla="*/ 227 h 378"/>
              <a:gd name="T20" fmla="*/ 0 w 140"/>
              <a:gd name="T21" fmla="*/ 190 h 378"/>
              <a:gd name="T22" fmla="*/ 35 w 140"/>
              <a:gd name="T23" fmla="*/ 114 h 378"/>
              <a:gd name="T24" fmla="*/ 35 w 140"/>
              <a:gd name="T25" fmla="*/ 76 h 378"/>
              <a:gd name="T26" fmla="*/ 70 w 140"/>
              <a:gd name="T27" fmla="*/ 76 h 378"/>
              <a:gd name="T28" fmla="*/ 104 w 140"/>
              <a:gd name="T29" fmla="*/ 39 h 378"/>
              <a:gd name="T30" fmla="*/ 104 w 140"/>
              <a:gd name="T31" fmla="*/ 0 h 378"/>
              <a:gd name="T32" fmla="*/ 139 w 140"/>
              <a:gd name="T33"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0" h="378">
                <a:moveTo>
                  <a:pt x="139" y="0"/>
                </a:moveTo>
                <a:lnTo>
                  <a:pt x="139" y="39"/>
                </a:lnTo>
                <a:lnTo>
                  <a:pt x="139" y="150"/>
                </a:lnTo>
                <a:lnTo>
                  <a:pt x="104" y="264"/>
                </a:lnTo>
                <a:lnTo>
                  <a:pt x="35" y="339"/>
                </a:lnTo>
                <a:lnTo>
                  <a:pt x="35" y="377"/>
                </a:lnTo>
                <a:lnTo>
                  <a:pt x="0" y="339"/>
                </a:lnTo>
                <a:lnTo>
                  <a:pt x="0" y="303"/>
                </a:lnTo>
                <a:lnTo>
                  <a:pt x="0" y="264"/>
                </a:lnTo>
                <a:lnTo>
                  <a:pt x="0" y="227"/>
                </a:lnTo>
                <a:lnTo>
                  <a:pt x="0" y="190"/>
                </a:lnTo>
                <a:lnTo>
                  <a:pt x="35" y="114"/>
                </a:lnTo>
                <a:lnTo>
                  <a:pt x="35" y="76"/>
                </a:lnTo>
                <a:lnTo>
                  <a:pt x="70" y="76"/>
                </a:lnTo>
                <a:lnTo>
                  <a:pt x="104" y="39"/>
                </a:lnTo>
                <a:lnTo>
                  <a:pt x="104" y="0"/>
                </a:lnTo>
                <a:lnTo>
                  <a:pt x="13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78" name="Freeform 62"/>
          <p:cNvSpPr>
            <a:spLocks noChangeArrowheads="1"/>
          </p:cNvSpPr>
          <p:nvPr/>
        </p:nvSpPr>
        <p:spPr bwMode="auto">
          <a:xfrm>
            <a:off x="2546028" y="2399292"/>
            <a:ext cx="123853" cy="172818"/>
          </a:xfrm>
          <a:custGeom>
            <a:avLst/>
            <a:gdLst>
              <a:gd name="T0" fmla="*/ 0 w 380"/>
              <a:gd name="T1" fmla="*/ 376 h 528"/>
              <a:gd name="T2" fmla="*/ 34 w 380"/>
              <a:gd name="T3" fmla="*/ 263 h 528"/>
              <a:gd name="T4" fmla="*/ 34 w 380"/>
              <a:gd name="T5" fmla="*/ 226 h 528"/>
              <a:gd name="T6" fmla="*/ 69 w 380"/>
              <a:gd name="T7" fmla="*/ 226 h 528"/>
              <a:gd name="T8" fmla="*/ 104 w 380"/>
              <a:gd name="T9" fmla="*/ 226 h 528"/>
              <a:gd name="T10" fmla="*/ 138 w 380"/>
              <a:gd name="T11" fmla="*/ 226 h 528"/>
              <a:gd name="T12" fmla="*/ 172 w 380"/>
              <a:gd name="T13" fmla="*/ 189 h 528"/>
              <a:gd name="T14" fmla="*/ 138 w 380"/>
              <a:gd name="T15" fmla="*/ 150 h 528"/>
              <a:gd name="T16" fmla="*/ 138 w 380"/>
              <a:gd name="T17" fmla="*/ 76 h 528"/>
              <a:gd name="T18" fmla="*/ 172 w 380"/>
              <a:gd name="T19" fmla="*/ 37 h 528"/>
              <a:gd name="T20" fmla="*/ 172 w 380"/>
              <a:gd name="T21" fmla="*/ 0 h 528"/>
              <a:gd name="T22" fmla="*/ 241 w 380"/>
              <a:gd name="T23" fmla="*/ 0 h 528"/>
              <a:gd name="T24" fmla="*/ 345 w 380"/>
              <a:gd name="T25" fmla="*/ 0 h 528"/>
              <a:gd name="T26" fmla="*/ 309 w 380"/>
              <a:gd name="T27" fmla="*/ 76 h 528"/>
              <a:gd name="T28" fmla="*/ 309 w 380"/>
              <a:gd name="T29" fmla="*/ 150 h 528"/>
              <a:gd name="T30" fmla="*/ 309 w 380"/>
              <a:gd name="T31" fmla="*/ 189 h 528"/>
              <a:gd name="T32" fmla="*/ 309 w 380"/>
              <a:gd name="T33" fmla="*/ 226 h 528"/>
              <a:gd name="T34" fmla="*/ 345 w 380"/>
              <a:gd name="T35" fmla="*/ 263 h 528"/>
              <a:gd name="T36" fmla="*/ 379 w 380"/>
              <a:gd name="T37" fmla="*/ 263 h 528"/>
              <a:gd name="T38" fmla="*/ 379 w 380"/>
              <a:gd name="T39" fmla="*/ 301 h 528"/>
              <a:gd name="T40" fmla="*/ 345 w 380"/>
              <a:gd name="T41" fmla="*/ 339 h 528"/>
              <a:gd name="T42" fmla="*/ 309 w 380"/>
              <a:gd name="T43" fmla="*/ 339 h 528"/>
              <a:gd name="T44" fmla="*/ 276 w 380"/>
              <a:gd name="T45" fmla="*/ 376 h 528"/>
              <a:gd name="T46" fmla="*/ 276 w 380"/>
              <a:gd name="T47" fmla="*/ 451 h 528"/>
              <a:gd name="T48" fmla="*/ 138 w 380"/>
              <a:gd name="T49" fmla="*/ 527 h 528"/>
              <a:gd name="T50" fmla="*/ 69 w 380"/>
              <a:gd name="T51" fmla="*/ 527 h 528"/>
              <a:gd name="T52" fmla="*/ 34 w 380"/>
              <a:gd name="T53" fmla="*/ 489 h 528"/>
              <a:gd name="T54" fmla="*/ 0 w 380"/>
              <a:gd name="T55" fmla="*/ 37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0" h="528">
                <a:moveTo>
                  <a:pt x="0" y="376"/>
                </a:moveTo>
                <a:lnTo>
                  <a:pt x="34" y="263"/>
                </a:lnTo>
                <a:lnTo>
                  <a:pt x="34" y="226"/>
                </a:lnTo>
                <a:lnTo>
                  <a:pt x="69" y="226"/>
                </a:lnTo>
                <a:lnTo>
                  <a:pt x="104" y="226"/>
                </a:lnTo>
                <a:lnTo>
                  <a:pt x="138" y="226"/>
                </a:lnTo>
                <a:lnTo>
                  <a:pt x="172" y="189"/>
                </a:lnTo>
                <a:lnTo>
                  <a:pt x="138" y="150"/>
                </a:lnTo>
                <a:lnTo>
                  <a:pt x="138" y="76"/>
                </a:lnTo>
                <a:lnTo>
                  <a:pt x="172" y="37"/>
                </a:lnTo>
                <a:lnTo>
                  <a:pt x="172" y="0"/>
                </a:lnTo>
                <a:lnTo>
                  <a:pt x="241" y="0"/>
                </a:lnTo>
                <a:lnTo>
                  <a:pt x="345" y="0"/>
                </a:lnTo>
                <a:lnTo>
                  <a:pt x="309" y="76"/>
                </a:lnTo>
                <a:lnTo>
                  <a:pt x="309" y="150"/>
                </a:lnTo>
                <a:lnTo>
                  <a:pt x="309" y="189"/>
                </a:lnTo>
                <a:lnTo>
                  <a:pt x="309" y="226"/>
                </a:lnTo>
                <a:lnTo>
                  <a:pt x="345" y="263"/>
                </a:lnTo>
                <a:lnTo>
                  <a:pt x="379" y="263"/>
                </a:lnTo>
                <a:lnTo>
                  <a:pt x="379" y="301"/>
                </a:lnTo>
                <a:lnTo>
                  <a:pt x="345" y="339"/>
                </a:lnTo>
                <a:lnTo>
                  <a:pt x="309" y="339"/>
                </a:lnTo>
                <a:lnTo>
                  <a:pt x="276" y="376"/>
                </a:lnTo>
                <a:lnTo>
                  <a:pt x="276" y="451"/>
                </a:lnTo>
                <a:lnTo>
                  <a:pt x="138" y="527"/>
                </a:lnTo>
                <a:lnTo>
                  <a:pt x="69" y="527"/>
                </a:lnTo>
                <a:lnTo>
                  <a:pt x="34" y="489"/>
                </a:lnTo>
                <a:lnTo>
                  <a:pt x="0" y="3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79" name="Freeform 63"/>
          <p:cNvSpPr>
            <a:spLocks noChangeArrowheads="1"/>
          </p:cNvSpPr>
          <p:nvPr/>
        </p:nvSpPr>
        <p:spPr bwMode="auto">
          <a:xfrm>
            <a:off x="2546028" y="2399292"/>
            <a:ext cx="123853" cy="172818"/>
          </a:xfrm>
          <a:custGeom>
            <a:avLst/>
            <a:gdLst>
              <a:gd name="T0" fmla="*/ 0 w 380"/>
              <a:gd name="T1" fmla="*/ 376 h 528"/>
              <a:gd name="T2" fmla="*/ 34 w 380"/>
              <a:gd name="T3" fmla="*/ 263 h 528"/>
              <a:gd name="T4" fmla="*/ 34 w 380"/>
              <a:gd name="T5" fmla="*/ 226 h 528"/>
              <a:gd name="T6" fmla="*/ 69 w 380"/>
              <a:gd name="T7" fmla="*/ 226 h 528"/>
              <a:gd name="T8" fmla="*/ 104 w 380"/>
              <a:gd name="T9" fmla="*/ 226 h 528"/>
              <a:gd name="T10" fmla="*/ 138 w 380"/>
              <a:gd name="T11" fmla="*/ 226 h 528"/>
              <a:gd name="T12" fmla="*/ 172 w 380"/>
              <a:gd name="T13" fmla="*/ 189 h 528"/>
              <a:gd name="T14" fmla="*/ 138 w 380"/>
              <a:gd name="T15" fmla="*/ 150 h 528"/>
              <a:gd name="T16" fmla="*/ 138 w 380"/>
              <a:gd name="T17" fmla="*/ 76 h 528"/>
              <a:gd name="T18" fmla="*/ 172 w 380"/>
              <a:gd name="T19" fmla="*/ 37 h 528"/>
              <a:gd name="T20" fmla="*/ 172 w 380"/>
              <a:gd name="T21" fmla="*/ 0 h 528"/>
              <a:gd name="T22" fmla="*/ 241 w 380"/>
              <a:gd name="T23" fmla="*/ 0 h 528"/>
              <a:gd name="T24" fmla="*/ 345 w 380"/>
              <a:gd name="T25" fmla="*/ 0 h 528"/>
              <a:gd name="T26" fmla="*/ 309 w 380"/>
              <a:gd name="T27" fmla="*/ 76 h 528"/>
              <a:gd name="T28" fmla="*/ 309 w 380"/>
              <a:gd name="T29" fmla="*/ 150 h 528"/>
              <a:gd name="T30" fmla="*/ 309 w 380"/>
              <a:gd name="T31" fmla="*/ 189 h 528"/>
              <a:gd name="T32" fmla="*/ 309 w 380"/>
              <a:gd name="T33" fmla="*/ 226 h 528"/>
              <a:gd name="T34" fmla="*/ 345 w 380"/>
              <a:gd name="T35" fmla="*/ 263 h 528"/>
              <a:gd name="T36" fmla="*/ 379 w 380"/>
              <a:gd name="T37" fmla="*/ 263 h 528"/>
              <a:gd name="T38" fmla="*/ 379 w 380"/>
              <a:gd name="T39" fmla="*/ 301 h 528"/>
              <a:gd name="T40" fmla="*/ 345 w 380"/>
              <a:gd name="T41" fmla="*/ 339 h 528"/>
              <a:gd name="T42" fmla="*/ 309 w 380"/>
              <a:gd name="T43" fmla="*/ 339 h 528"/>
              <a:gd name="T44" fmla="*/ 276 w 380"/>
              <a:gd name="T45" fmla="*/ 376 h 528"/>
              <a:gd name="T46" fmla="*/ 276 w 380"/>
              <a:gd name="T47" fmla="*/ 451 h 528"/>
              <a:gd name="T48" fmla="*/ 138 w 380"/>
              <a:gd name="T49" fmla="*/ 527 h 528"/>
              <a:gd name="T50" fmla="*/ 69 w 380"/>
              <a:gd name="T51" fmla="*/ 527 h 528"/>
              <a:gd name="T52" fmla="*/ 34 w 380"/>
              <a:gd name="T53" fmla="*/ 489 h 528"/>
              <a:gd name="T54" fmla="*/ 0 w 380"/>
              <a:gd name="T55" fmla="*/ 37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0" h="528">
                <a:moveTo>
                  <a:pt x="0" y="376"/>
                </a:moveTo>
                <a:lnTo>
                  <a:pt x="34" y="263"/>
                </a:lnTo>
                <a:lnTo>
                  <a:pt x="34" y="226"/>
                </a:lnTo>
                <a:lnTo>
                  <a:pt x="69" y="226"/>
                </a:lnTo>
                <a:lnTo>
                  <a:pt x="104" y="226"/>
                </a:lnTo>
                <a:lnTo>
                  <a:pt x="138" y="226"/>
                </a:lnTo>
                <a:lnTo>
                  <a:pt x="172" y="189"/>
                </a:lnTo>
                <a:lnTo>
                  <a:pt x="138" y="150"/>
                </a:lnTo>
                <a:lnTo>
                  <a:pt x="138" y="76"/>
                </a:lnTo>
                <a:lnTo>
                  <a:pt x="172" y="37"/>
                </a:lnTo>
                <a:lnTo>
                  <a:pt x="172" y="0"/>
                </a:lnTo>
                <a:lnTo>
                  <a:pt x="241" y="0"/>
                </a:lnTo>
                <a:lnTo>
                  <a:pt x="345" y="0"/>
                </a:lnTo>
                <a:lnTo>
                  <a:pt x="309" y="76"/>
                </a:lnTo>
                <a:lnTo>
                  <a:pt x="309" y="150"/>
                </a:lnTo>
                <a:lnTo>
                  <a:pt x="309" y="189"/>
                </a:lnTo>
                <a:lnTo>
                  <a:pt x="309" y="226"/>
                </a:lnTo>
                <a:lnTo>
                  <a:pt x="345" y="263"/>
                </a:lnTo>
                <a:lnTo>
                  <a:pt x="379" y="263"/>
                </a:lnTo>
                <a:lnTo>
                  <a:pt x="379" y="301"/>
                </a:lnTo>
                <a:lnTo>
                  <a:pt x="345" y="339"/>
                </a:lnTo>
                <a:lnTo>
                  <a:pt x="309" y="339"/>
                </a:lnTo>
                <a:lnTo>
                  <a:pt x="276" y="376"/>
                </a:lnTo>
                <a:lnTo>
                  <a:pt x="276" y="451"/>
                </a:lnTo>
                <a:lnTo>
                  <a:pt x="138" y="527"/>
                </a:lnTo>
                <a:lnTo>
                  <a:pt x="69" y="527"/>
                </a:lnTo>
                <a:lnTo>
                  <a:pt x="34" y="489"/>
                </a:lnTo>
                <a:lnTo>
                  <a:pt x="0" y="3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0" name="Freeform 64"/>
          <p:cNvSpPr>
            <a:spLocks noChangeArrowheads="1"/>
          </p:cNvSpPr>
          <p:nvPr/>
        </p:nvSpPr>
        <p:spPr bwMode="auto">
          <a:xfrm>
            <a:off x="2040535" y="1686418"/>
            <a:ext cx="731597" cy="835288"/>
          </a:xfrm>
          <a:custGeom>
            <a:avLst/>
            <a:gdLst>
              <a:gd name="T0" fmla="*/ 1930 w 2241"/>
              <a:gd name="T1" fmla="*/ 2144 h 2559"/>
              <a:gd name="T2" fmla="*/ 1723 w 2241"/>
              <a:gd name="T3" fmla="*/ 2182 h 2559"/>
              <a:gd name="T4" fmla="*/ 1723 w 2241"/>
              <a:gd name="T5" fmla="*/ 2371 h 2559"/>
              <a:gd name="T6" fmla="*/ 1586 w 2241"/>
              <a:gd name="T7" fmla="*/ 2407 h 2559"/>
              <a:gd name="T8" fmla="*/ 1448 w 2241"/>
              <a:gd name="T9" fmla="*/ 2407 h 2559"/>
              <a:gd name="T10" fmla="*/ 1345 w 2241"/>
              <a:gd name="T11" fmla="*/ 2371 h 2559"/>
              <a:gd name="T12" fmla="*/ 1240 w 2241"/>
              <a:gd name="T13" fmla="*/ 2407 h 2559"/>
              <a:gd name="T14" fmla="*/ 1103 w 2241"/>
              <a:gd name="T15" fmla="*/ 2407 h 2559"/>
              <a:gd name="T16" fmla="*/ 897 w 2241"/>
              <a:gd name="T17" fmla="*/ 2295 h 2559"/>
              <a:gd name="T18" fmla="*/ 793 w 2241"/>
              <a:gd name="T19" fmla="*/ 2182 h 2559"/>
              <a:gd name="T20" fmla="*/ 655 w 2241"/>
              <a:gd name="T21" fmla="*/ 2068 h 2559"/>
              <a:gd name="T22" fmla="*/ 586 w 2241"/>
              <a:gd name="T23" fmla="*/ 1994 h 2559"/>
              <a:gd name="T24" fmla="*/ 483 w 2241"/>
              <a:gd name="T25" fmla="*/ 1880 h 2559"/>
              <a:gd name="T26" fmla="*/ 586 w 2241"/>
              <a:gd name="T27" fmla="*/ 1579 h 2559"/>
              <a:gd name="T28" fmla="*/ 551 w 2241"/>
              <a:gd name="T29" fmla="*/ 1354 h 2559"/>
              <a:gd name="T30" fmla="*/ 483 w 2241"/>
              <a:gd name="T31" fmla="*/ 1127 h 2559"/>
              <a:gd name="T32" fmla="*/ 448 w 2241"/>
              <a:gd name="T33" fmla="*/ 1015 h 2559"/>
              <a:gd name="T34" fmla="*/ 448 w 2241"/>
              <a:gd name="T35" fmla="*/ 828 h 2559"/>
              <a:gd name="T36" fmla="*/ 414 w 2241"/>
              <a:gd name="T37" fmla="*/ 715 h 2559"/>
              <a:gd name="T38" fmla="*/ 379 w 2241"/>
              <a:gd name="T39" fmla="*/ 601 h 2559"/>
              <a:gd name="T40" fmla="*/ 345 w 2241"/>
              <a:gd name="T41" fmla="*/ 376 h 2559"/>
              <a:gd name="T42" fmla="*/ 379 w 2241"/>
              <a:gd name="T43" fmla="*/ 113 h 2559"/>
              <a:gd name="T44" fmla="*/ 206 w 2241"/>
              <a:gd name="T45" fmla="*/ 302 h 2559"/>
              <a:gd name="T46" fmla="*/ 241 w 2241"/>
              <a:gd name="T47" fmla="*/ 489 h 2559"/>
              <a:gd name="T48" fmla="*/ 206 w 2241"/>
              <a:gd name="T49" fmla="*/ 676 h 2559"/>
              <a:gd name="T50" fmla="*/ 241 w 2241"/>
              <a:gd name="T51" fmla="*/ 828 h 2559"/>
              <a:gd name="T52" fmla="*/ 241 w 2241"/>
              <a:gd name="T53" fmla="*/ 978 h 2559"/>
              <a:gd name="T54" fmla="*/ 241 w 2241"/>
              <a:gd name="T55" fmla="*/ 1127 h 2559"/>
              <a:gd name="T56" fmla="*/ 276 w 2241"/>
              <a:gd name="T57" fmla="*/ 1204 h 2559"/>
              <a:gd name="T58" fmla="*/ 241 w 2241"/>
              <a:gd name="T59" fmla="*/ 1393 h 2559"/>
              <a:gd name="T60" fmla="*/ 138 w 2241"/>
              <a:gd name="T61" fmla="*/ 1166 h 2559"/>
              <a:gd name="T62" fmla="*/ 69 w 2241"/>
              <a:gd name="T63" fmla="*/ 1166 h 2559"/>
              <a:gd name="T64" fmla="*/ 138 w 2241"/>
              <a:gd name="T65" fmla="*/ 941 h 2559"/>
              <a:gd name="T66" fmla="*/ 69 w 2241"/>
              <a:gd name="T67" fmla="*/ 789 h 2559"/>
              <a:gd name="T68" fmla="*/ 0 w 2241"/>
              <a:gd name="T69" fmla="*/ 640 h 2559"/>
              <a:gd name="T70" fmla="*/ 138 w 2241"/>
              <a:gd name="T71" fmla="*/ 601 h 2559"/>
              <a:gd name="T72" fmla="*/ 69 w 2241"/>
              <a:gd name="T73" fmla="*/ 413 h 2559"/>
              <a:gd name="T74" fmla="*/ 138 w 2241"/>
              <a:gd name="T75" fmla="*/ 0 h 2559"/>
              <a:gd name="T76" fmla="*/ 861 w 2241"/>
              <a:gd name="T77" fmla="*/ 150 h 2559"/>
              <a:gd name="T78" fmla="*/ 1034 w 2241"/>
              <a:gd name="T79" fmla="*/ 262 h 2559"/>
              <a:gd name="T80" fmla="*/ 1069 w 2241"/>
              <a:gd name="T81" fmla="*/ 526 h 2559"/>
              <a:gd name="T82" fmla="*/ 1207 w 2241"/>
              <a:gd name="T83" fmla="*/ 489 h 2559"/>
              <a:gd name="T84" fmla="*/ 1309 w 2241"/>
              <a:gd name="T85" fmla="*/ 489 h 2559"/>
              <a:gd name="T86" fmla="*/ 1345 w 2241"/>
              <a:gd name="T87" fmla="*/ 715 h 2559"/>
              <a:gd name="T88" fmla="*/ 1379 w 2241"/>
              <a:gd name="T89" fmla="*/ 864 h 2559"/>
              <a:gd name="T90" fmla="*/ 1482 w 2241"/>
              <a:gd name="T91" fmla="*/ 1015 h 2559"/>
              <a:gd name="T92" fmla="*/ 1412 w 2241"/>
              <a:gd name="T93" fmla="*/ 1166 h 2559"/>
              <a:gd name="T94" fmla="*/ 1345 w 2241"/>
              <a:gd name="T95" fmla="*/ 1316 h 2559"/>
              <a:gd name="T96" fmla="*/ 1309 w 2241"/>
              <a:gd name="T97" fmla="*/ 1466 h 2559"/>
              <a:gd name="T98" fmla="*/ 1276 w 2241"/>
              <a:gd name="T99" fmla="*/ 1730 h 2559"/>
              <a:gd name="T100" fmla="*/ 1345 w 2241"/>
              <a:gd name="T101" fmla="*/ 1956 h 2559"/>
              <a:gd name="T102" fmla="*/ 1448 w 2241"/>
              <a:gd name="T103" fmla="*/ 2068 h 2559"/>
              <a:gd name="T104" fmla="*/ 1586 w 2241"/>
              <a:gd name="T105" fmla="*/ 2068 h 2559"/>
              <a:gd name="T106" fmla="*/ 1758 w 2241"/>
              <a:gd name="T107" fmla="*/ 2032 h 2559"/>
              <a:gd name="T108" fmla="*/ 1792 w 2241"/>
              <a:gd name="T109" fmla="*/ 1956 h 2559"/>
              <a:gd name="T110" fmla="*/ 1861 w 2241"/>
              <a:gd name="T111" fmla="*/ 1805 h 2559"/>
              <a:gd name="T112" fmla="*/ 1930 w 2241"/>
              <a:gd name="T113" fmla="*/ 1692 h 2559"/>
              <a:gd name="T114" fmla="*/ 2240 w 2241"/>
              <a:gd name="T115" fmla="*/ 1656 h 2559"/>
              <a:gd name="T116" fmla="*/ 2171 w 2241"/>
              <a:gd name="T117" fmla="*/ 1767 h 2559"/>
              <a:gd name="T118" fmla="*/ 2103 w 2241"/>
              <a:gd name="T119" fmla="*/ 1880 h 2559"/>
              <a:gd name="T120" fmla="*/ 2103 w 2241"/>
              <a:gd name="T121" fmla="*/ 1956 h 2559"/>
              <a:gd name="T122" fmla="*/ 2068 w 2241"/>
              <a:gd name="T123" fmla="*/ 2107 h 2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41" h="2559">
                <a:moveTo>
                  <a:pt x="2000" y="2068"/>
                </a:moveTo>
                <a:lnTo>
                  <a:pt x="1965" y="2068"/>
                </a:lnTo>
                <a:lnTo>
                  <a:pt x="1965" y="2107"/>
                </a:lnTo>
                <a:lnTo>
                  <a:pt x="1930" y="2144"/>
                </a:lnTo>
                <a:lnTo>
                  <a:pt x="1896" y="2144"/>
                </a:lnTo>
                <a:lnTo>
                  <a:pt x="1896" y="2182"/>
                </a:lnTo>
                <a:lnTo>
                  <a:pt x="1792" y="2182"/>
                </a:lnTo>
                <a:lnTo>
                  <a:pt x="1723" y="2182"/>
                </a:lnTo>
                <a:lnTo>
                  <a:pt x="1723" y="2218"/>
                </a:lnTo>
                <a:lnTo>
                  <a:pt x="1689" y="2258"/>
                </a:lnTo>
                <a:lnTo>
                  <a:pt x="1689" y="2332"/>
                </a:lnTo>
                <a:lnTo>
                  <a:pt x="1723" y="2371"/>
                </a:lnTo>
                <a:lnTo>
                  <a:pt x="1689" y="2407"/>
                </a:lnTo>
                <a:lnTo>
                  <a:pt x="1655" y="2407"/>
                </a:lnTo>
                <a:lnTo>
                  <a:pt x="1619" y="2407"/>
                </a:lnTo>
                <a:lnTo>
                  <a:pt x="1586" y="2407"/>
                </a:lnTo>
                <a:lnTo>
                  <a:pt x="1586" y="2445"/>
                </a:lnTo>
                <a:lnTo>
                  <a:pt x="1551" y="2558"/>
                </a:lnTo>
                <a:lnTo>
                  <a:pt x="1482" y="2482"/>
                </a:lnTo>
                <a:lnTo>
                  <a:pt x="1448" y="2407"/>
                </a:lnTo>
                <a:lnTo>
                  <a:pt x="1448" y="2371"/>
                </a:lnTo>
                <a:lnTo>
                  <a:pt x="1412" y="2371"/>
                </a:lnTo>
                <a:lnTo>
                  <a:pt x="1379" y="2371"/>
                </a:lnTo>
                <a:lnTo>
                  <a:pt x="1345" y="2371"/>
                </a:lnTo>
                <a:lnTo>
                  <a:pt x="1309" y="2371"/>
                </a:lnTo>
                <a:lnTo>
                  <a:pt x="1309" y="2332"/>
                </a:lnTo>
                <a:lnTo>
                  <a:pt x="1276" y="2371"/>
                </a:lnTo>
                <a:lnTo>
                  <a:pt x="1240" y="2407"/>
                </a:lnTo>
                <a:lnTo>
                  <a:pt x="1207" y="2445"/>
                </a:lnTo>
                <a:lnTo>
                  <a:pt x="1172" y="2445"/>
                </a:lnTo>
                <a:lnTo>
                  <a:pt x="1137" y="2445"/>
                </a:lnTo>
                <a:lnTo>
                  <a:pt x="1103" y="2407"/>
                </a:lnTo>
                <a:lnTo>
                  <a:pt x="1034" y="2371"/>
                </a:lnTo>
                <a:lnTo>
                  <a:pt x="1000" y="2332"/>
                </a:lnTo>
                <a:lnTo>
                  <a:pt x="965" y="2332"/>
                </a:lnTo>
                <a:lnTo>
                  <a:pt x="897" y="2295"/>
                </a:lnTo>
                <a:lnTo>
                  <a:pt x="861" y="2258"/>
                </a:lnTo>
                <a:lnTo>
                  <a:pt x="827" y="2218"/>
                </a:lnTo>
                <a:lnTo>
                  <a:pt x="793" y="2218"/>
                </a:lnTo>
                <a:lnTo>
                  <a:pt x="793" y="2182"/>
                </a:lnTo>
                <a:lnTo>
                  <a:pt x="758" y="2107"/>
                </a:lnTo>
                <a:lnTo>
                  <a:pt x="724" y="2107"/>
                </a:lnTo>
                <a:lnTo>
                  <a:pt x="689" y="2107"/>
                </a:lnTo>
                <a:lnTo>
                  <a:pt x="655" y="2068"/>
                </a:lnTo>
                <a:lnTo>
                  <a:pt x="655" y="2032"/>
                </a:lnTo>
                <a:lnTo>
                  <a:pt x="620" y="2032"/>
                </a:lnTo>
                <a:lnTo>
                  <a:pt x="586" y="2032"/>
                </a:lnTo>
                <a:lnTo>
                  <a:pt x="586" y="1994"/>
                </a:lnTo>
                <a:lnTo>
                  <a:pt x="586" y="1956"/>
                </a:lnTo>
                <a:lnTo>
                  <a:pt x="551" y="1956"/>
                </a:lnTo>
                <a:lnTo>
                  <a:pt x="517" y="1918"/>
                </a:lnTo>
                <a:lnTo>
                  <a:pt x="483" y="1880"/>
                </a:lnTo>
                <a:lnTo>
                  <a:pt x="483" y="1844"/>
                </a:lnTo>
                <a:lnTo>
                  <a:pt x="483" y="1767"/>
                </a:lnTo>
                <a:lnTo>
                  <a:pt x="483" y="1692"/>
                </a:lnTo>
                <a:lnTo>
                  <a:pt x="586" y="1579"/>
                </a:lnTo>
                <a:lnTo>
                  <a:pt x="586" y="1505"/>
                </a:lnTo>
                <a:lnTo>
                  <a:pt x="586" y="1466"/>
                </a:lnTo>
                <a:lnTo>
                  <a:pt x="586" y="1354"/>
                </a:lnTo>
                <a:lnTo>
                  <a:pt x="551" y="1354"/>
                </a:lnTo>
                <a:lnTo>
                  <a:pt x="517" y="1241"/>
                </a:lnTo>
                <a:lnTo>
                  <a:pt x="517" y="1166"/>
                </a:lnTo>
                <a:lnTo>
                  <a:pt x="517" y="1127"/>
                </a:lnTo>
                <a:lnTo>
                  <a:pt x="483" y="1127"/>
                </a:lnTo>
                <a:lnTo>
                  <a:pt x="483" y="1091"/>
                </a:lnTo>
                <a:lnTo>
                  <a:pt x="483" y="1054"/>
                </a:lnTo>
                <a:lnTo>
                  <a:pt x="448" y="1054"/>
                </a:lnTo>
                <a:lnTo>
                  <a:pt x="448" y="1015"/>
                </a:lnTo>
                <a:lnTo>
                  <a:pt x="414" y="978"/>
                </a:lnTo>
                <a:lnTo>
                  <a:pt x="414" y="941"/>
                </a:lnTo>
                <a:lnTo>
                  <a:pt x="448" y="864"/>
                </a:lnTo>
                <a:lnTo>
                  <a:pt x="448" y="828"/>
                </a:lnTo>
                <a:lnTo>
                  <a:pt x="414" y="828"/>
                </a:lnTo>
                <a:lnTo>
                  <a:pt x="414" y="789"/>
                </a:lnTo>
                <a:lnTo>
                  <a:pt x="379" y="753"/>
                </a:lnTo>
                <a:lnTo>
                  <a:pt x="414" y="715"/>
                </a:lnTo>
                <a:lnTo>
                  <a:pt x="414" y="676"/>
                </a:lnTo>
                <a:lnTo>
                  <a:pt x="379" y="676"/>
                </a:lnTo>
                <a:lnTo>
                  <a:pt x="379" y="640"/>
                </a:lnTo>
                <a:lnTo>
                  <a:pt x="379" y="601"/>
                </a:lnTo>
                <a:lnTo>
                  <a:pt x="345" y="564"/>
                </a:lnTo>
                <a:lnTo>
                  <a:pt x="379" y="564"/>
                </a:lnTo>
                <a:lnTo>
                  <a:pt x="345" y="489"/>
                </a:lnTo>
                <a:lnTo>
                  <a:pt x="345" y="376"/>
                </a:lnTo>
                <a:lnTo>
                  <a:pt x="379" y="262"/>
                </a:lnTo>
                <a:lnTo>
                  <a:pt x="379" y="226"/>
                </a:lnTo>
                <a:lnTo>
                  <a:pt x="379" y="188"/>
                </a:lnTo>
                <a:lnTo>
                  <a:pt x="379" y="113"/>
                </a:lnTo>
                <a:lnTo>
                  <a:pt x="345" y="150"/>
                </a:lnTo>
                <a:lnTo>
                  <a:pt x="309" y="113"/>
                </a:lnTo>
                <a:lnTo>
                  <a:pt x="241" y="226"/>
                </a:lnTo>
                <a:lnTo>
                  <a:pt x="206" y="302"/>
                </a:lnTo>
                <a:lnTo>
                  <a:pt x="173" y="338"/>
                </a:lnTo>
                <a:lnTo>
                  <a:pt x="206" y="376"/>
                </a:lnTo>
                <a:lnTo>
                  <a:pt x="241" y="413"/>
                </a:lnTo>
                <a:lnTo>
                  <a:pt x="241" y="489"/>
                </a:lnTo>
                <a:lnTo>
                  <a:pt x="241" y="564"/>
                </a:lnTo>
                <a:lnTo>
                  <a:pt x="241" y="601"/>
                </a:lnTo>
                <a:lnTo>
                  <a:pt x="241" y="640"/>
                </a:lnTo>
                <a:lnTo>
                  <a:pt x="206" y="676"/>
                </a:lnTo>
                <a:lnTo>
                  <a:pt x="241" y="676"/>
                </a:lnTo>
                <a:lnTo>
                  <a:pt x="241" y="753"/>
                </a:lnTo>
                <a:lnTo>
                  <a:pt x="241" y="789"/>
                </a:lnTo>
                <a:lnTo>
                  <a:pt x="241" y="828"/>
                </a:lnTo>
                <a:lnTo>
                  <a:pt x="276" y="828"/>
                </a:lnTo>
                <a:lnTo>
                  <a:pt x="309" y="864"/>
                </a:lnTo>
                <a:lnTo>
                  <a:pt x="241" y="903"/>
                </a:lnTo>
                <a:lnTo>
                  <a:pt x="241" y="978"/>
                </a:lnTo>
                <a:lnTo>
                  <a:pt x="241" y="1015"/>
                </a:lnTo>
                <a:lnTo>
                  <a:pt x="241" y="1054"/>
                </a:lnTo>
                <a:lnTo>
                  <a:pt x="241" y="1091"/>
                </a:lnTo>
                <a:lnTo>
                  <a:pt x="241" y="1127"/>
                </a:lnTo>
                <a:lnTo>
                  <a:pt x="241" y="1166"/>
                </a:lnTo>
                <a:lnTo>
                  <a:pt x="241" y="1204"/>
                </a:lnTo>
                <a:lnTo>
                  <a:pt x="241" y="1166"/>
                </a:lnTo>
                <a:lnTo>
                  <a:pt x="276" y="1204"/>
                </a:lnTo>
                <a:lnTo>
                  <a:pt x="276" y="1279"/>
                </a:lnTo>
                <a:lnTo>
                  <a:pt x="276" y="1316"/>
                </a:lnTo>
                <a:lnTo>
                  <a:pt x="241" y="1354"/>
                </a:lnTo>
                <a:lnTo>
                  <a:pt x="241" y="1393"/>
                </a:lnTo>
                <a:lnTo>
                  <a:pt x="206" y="1354"/>
                </a:lnTo>
                <a:lnTo>
                  <a:pt x="206" y="1316"/>
                </a:lnTo>
                <a:lnTo>
                  <a:pt x="173" y="1204"/>
                </a:lnTo>
                <a:lnTo>
                  <a:pt x="138" y="1166"/>
                </a:lnTo>
                <a:lnTo>
                  <a:pt x="104" y="1127"/>
                </a:lnTo>
                <a:lnTo>
                  <a:pt x="69" y="1127"/>
                </a:lnTo>
                <a:lnTo>
                  <a:pt x="104" y="1166"/>
                </a:lnTo>
                <a:lnTo>
                  <a:pt x="69" y="1166"/>
                </a:lnTo>
                <a:lnTo>
                  <a:pt x="69" y="1127"/>
                </a:lnTo>
                <a:lnTo>
                  <a:pt x="69" y="1091"/>
                </a:lnTo>
                <a:lnTo>
                  <a:pt x="138" y="1054"/>
                </a:lnTo>
                <a:lnTo>
                  <a:pt x="138" y="941"/>
                </a:lnTo>
                <a:lnTo>
                  <a:pt x="173" y="903"/>
                </a:lnTo>
                <a:lnTo>
                  <a:pt x="138" y="864"/>
                </a:lnTo>
                <a:lnTo>
                  <a:pt x="138" y="789"/>
                </a:lnTo>
                <a:lnTo>
                  <a:pt x="69" y="789"/>
                </a:lnTo>
                <a:lnTo>
                  <a:pt x="69" y="753"/>
                </a:lnTo>
                <a:lnTo>
                  <a:pt x="34" y="715"/>
                </a:lnTo>
                <a:lnTo>
                  <a:pt x="34" y="676"/>
                </a:lnTo>
                <a:lnTo>
                  <a:pt x="0" y="640"/>
                </a:lnTo>
                <a:lnTo>
                  <a:pt x="69" y="676"/>
                </a:lnTo>
                <a:lnTo>
                  <a:pt x="104" y="676"/>
                </a:lnTo>
                <a:lnTo>
                  <a:pt x="104" y="640"/>
                </a:lnTo>
                <a:lnTo>
                  <a:pt x="138" y="601"/>
                </a:lnTo>
                <a:lnTo>
                  <a:pt x="138" y="564"/>
                </a:lnTo>
                <a:lnTo>
                  <a:pt x="138" y="526"/>
                </a:lnTo>
                <a:lnTo>
                  <a:pt x="104" y="451"/>
                </a:lnTo>
                <a:lnTo>
                  <a:pt x="69" y="413"/>
                </a:lnTo>
                <a:lnTo>
                  <a:pt x="104" y="188"/>
                </a:lnTo>
                <a:lnTo>
                  <a:pt x="104" y="150"/>
                </a:lnTo>
                <a:lnTo>
                  <a:pt x="104" y="113"/>
                </a:lnTo>
                <a:lnTo>
                  <a:pt x="138" y="0"/>
                </a:lnTo>
                <a:lnTo>
                  <a:pt x="345" y="0"/>
                </a:lnTo>
                <a:lnTo>
                  <a:pt x="620" y="226"/>
                </a:lnTo>
                <a:lnTo>
                  <a:pt x="827" y="226"/>
                </a:lnTo>
                <a:lnTo>
                  <a:pt x="861" y="150"/>
                </a:lnTo>
                <a:lnTo>
                  <a:pt x="965" y="150"/>
                </a:lnTo>
                <a:lnTo>
                  <a:pt x="1000" y="188"/>
                </a:lnTo>
                <a:lnTo>
                  <a:pt x="1034" y="188"/>
                </a:lnTo>
                <a:lnTo>
                  <a:pt x="1034" y="262"/>
                </a:lnTo>
                <a:lnTo>
                  <a:pt x="1069" y="302"/>
                </a:lnTo>
                <a:lnTo>
                  <a:pt x="1034" y="451"/>
                </a:lnTo>
                <a:lnTo>
                  <a:pt x="1069" y="451"/>
                </a:lnTo>
                <a:lnTo>
                  <a:pt x="1069" y="526"/>
                </a:lnTo>
                <a:lnTo>
                  <a:pt x="1103" y="526"/>
                </a:lnTo>
                <a:lnTo>
                  <a:pt x="1137" y="564"/>
                </a:lnTo>
                <a:lnTo>
                  <a:pt x="1172" y="489"/>
                </a:lnTo>
                <a:lnTo>
                  <a:pt x="1207" y="489"/>
                </a:lnTo>
                <a:lnTo>
                  <a:pt x="1240" y="489"/>
                </a:lnTo>
                <a:lnTo>
                  <a:pt x="1240" y="451"/>
                </a:lnTo>
                <a:lnTo>
                  <a:pt x="1309" y="451"/>
                </a:lnTo>
                <a:lnTo>
                  <a:pt x="1309" y="489"/>
                </a:lnTo>
                <a:lnTo>
                  <a:pt x="1345" y="564"/>
                </a:lnTo>
                <a:lnTo>
                  <a:pt x="1345" y="640"/>
                </a:lnTo>
                <a:lnTo>
                  <a:pt x="1345" y="676"/>
                </a:lnTo>
                <a:lnTo>
                  <a:pt x="1345" y="715"/>
                </a:lnTo>
                <a:lnTo>
                  <a:pt x="1379" y="715"/>
                </a:lnTo>
                <a:lnTo>
                  <a:pt x="1379" y="753"/>
                </a:lnTo>
                <a:lnTo>
                  <a:pt x="1379" y="789"/>
                </a:lnTo>
                <a:lnTo>
                  <a:pt x="1379" y="864"/>
                </a:lnTo>
                <a:lnTo>
                  <a:pt x="1379" y="941"/>
                </a:lnTo>
                <a:lnTo>
                  <a:pt x="1412" y="941"/>
                </a:lnTo>
                <a:lnTo>
                  <a:pt x="1448" y="978"/>
                </a:lnTo>
                <a:lnTo>
                  <a:pt x="1482" y="1015"/>
                </a:lnTo>
                <a:lnTo>
                  <a:pt x="1448" y="1091"/>
                </a:lnTo>
                <a:lnTo>
                  <a:pt x="1412" y="1091"/>
                </a:lnTo>
                <a:lnTo>
                  <a:pt x="1412" y="1127"/>
                </a:lnTo>
                <a:lnTo>
                  <a:pt x="1412" y="1166"/>
                </a:lnTo>
                <a:lnTo>
                  <a:pt x="1379" y="1204"/>
                </a:lnTo>
                <a:lnTo>
                  <a:pt x="1379" y="1241"/>
                </a:lnTo>
                <a:lnTo>
                  <a:pt x="1345" y="1279"/>
                </a:lnTo>
                <a:lnTo>
                  <a:pt x="1345" y="1316"/>
                </a:lnTo>
                <a:lnTo>
                  <a:pt x="1345" y="1354"/>
                </a:lnTo>
                <a:lnTo>
                  <a:pt x="1345" y="1393"/>
                </a:lnTo>
                <a:lnTo>
                  <a:pt x="1309" y="1429"/>
                </a:lnTo>
                <a:lnTo>
                  <a:pt x="1309" y="1466"/>
                </a:lnTo>
                <a:lnTo>
                  <a:pt x="1309" y="1542"/>
                </a:lnTo>
                <a:lnTo>
                  <a:pt x="1276" y="1579"/>
                </a:lnTo>
                <a:lnTo>
                  <a:pt x="1276" y="1617"/>
                </a:lnTo>
                <a:lnTo>
                  <a:pt x="1276" y="1730"/>
                </a:lnTo>
                <a:lnTo>
                  <a:pt x="1309" y="1767"/>
                </a:lnTo>
                <a:lnTo>
                  <a:pt x="1309" y="1805"/>
                </a:lnTo>
                <a:lnTo>
                  <a:pt x="1309" y="1844"/>
                </a:lnTo>
                <a:lnTo>
                  <a:pt x="1345" y="1956"/>
                </a:lnTo>
                <a:lnTo>
                  <a:pt x="1345" y="1994"/>
                </a:lnTo>
                <a:lnTo>
                  <a:pt x="1412" y="1994"/>
                </a:lnTo>
                <a:lnTo>
                  <a:pt x="1448" y="2032"/>
                </a:lnTo>
                <a:lnTo>
                  <a:pt x="1448" y="2068"/>
                </a:lnTo>
                <a:lnTo>
                  <a:pt x="1482" y="2107"/>
                </a:lnTo>
                <a:lnTo>
                  <a:pt x="1516" y="2068"/>
                </a:lnTo>
                <a:lnTo>
                  <a:pt x="1551" y="2068"/>
                </a:lnTo>
                <a:lnTo>
                  <a:pt x="1586" y="2068"/>
                </a:lnTo>
                <a:lnTo>
                  <a:pt x="1655" y="2032"/>
                </a:lnTo>
                <a:lnTo>
                  <a:pt x="1689" y="2068"/>
                </a:lnTo>
                <a:lnTo>
                  <a:pt x="1689" y="2032"/>
                </a:lnTo>
                <a:lnTo>
                  <a:pt x="1758" y="2032"/>
                </a:lnTo>
                <a:lnTo>
                  <a:pt x="1758" y="1994"/>
                </a:lnTo>
                <a:lnTo>
                  <a:pt x="1723" y="1994"/>
                </a:lnTo>
                <a:lnTo>
                  <a:pt x="1758" y="1994"/>
                </a:lnTo>
                <a:lnTo>
                  <a:pt x="1792" y="1956"/>
                </a:lnTo>
                <a:lnTo>
                  <a:pt x="1792" y="1918"/>
                </a:lnTo>
                <a:lnTo>
                  <a:pt x="1792" y="1880"/>
                </a:lnTo>
                <a:lnTo>
                  <a:pt x="1827" y="1844"/>
                </a:lnTo>
                <a:lnTo>
                  <a:pt x="1861" y="1805"/>
                </a:lnTo>
                <a:lnTo>
                  <a:pt x="1861" y="1767"/>
                </a:lnTo>
                <a:lnTo>
                  <a:pt x="1861" y="1730"/>
                </a:lnTo>
                <a:lnTo>
                  <a:pt x="1896" y="1692"/>
                </a:lnTo>
                <a:lnTo>
                  <a:pt x="1930" y="1692"/>
                </a:lnTo>
                <a:lnTo>
                  <a:pt x="2033" y="1656"/>
                </a:lnTo>
                <a:lnTo>
                  <a:pt x="2068" y="1656"/>
                </a:lnTo>
                <a:lnTo>
                  <a:pt x="2103" y="1656"/>
                </a:lnTo>
                <a:lnTo>
                  <a:pt x="2240" y="1656"/>
                </a:lnTo>
                <a:lnTo>
                  <a:pt x="2240" y="1692"/>
                </a:lnTo>
                <a:lnTo>
                  <a:pt x="2207" y="1730"/>
                </a:lnTo>
                <a:lnTo>
                  <a:pt x="2171" y="1730"/>
                </a:lnTo>
                <a:lnTo>
                  <a:pt x="2171" y="1767"/>
                </a:lnTo>
                <a:lnTo>
                  <a:pt x="2171" y="1805"/>
                </a:lnTo>
                <a:lnTo>
                  <a:pt x="2137" y="1844"/>
                </a:lnTo>
                <a:lnTo>
                  <a:pt x="2137" y="1880"/>
                </a:lnTo>
                <a:lnTo>
                  <a:pt x="2103" y="1880"/>
                </a:lnTo>
                <a:lnTo>
                  <a:pt x="2137" y="1880"/>
                </a:lnTo>
                <a:lnTo>
                  <a:pt x="2137" y="1918"/>
                </a:lnTo>
                <a:lnTo>
                  <a:pt x="2103" y="1918"/>
                </a:lnTo>
                <a:lnTo>
                  <a:pt x="2103" y="1956"/>
                </a:lnTo>
                <a:lnTo>
                  <a:pt x="2103" y="1994"/>
                </a:lnTo>
                <a:lnTo>
                  <a:pt x="2103" y="2032"/>
                </a:lnTo>
                <a:lnTo>
                  <a:pt x="2068" y="2068"/>
                </a:lnTo>
                <a:lnTo>
                  <a:pt x="2068" y="2107"/>
                </a:lnTo>
                <a:lnTo>
                  <a:pt x="2033" y="2068"/>
                </a:lnTo>
                <a:lnTo>
                  <a:pt x="2033" y="2032"/>
                </a:lnTo>
                <a:lnTo>
                  <a:pt x="2000" y="206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81" name="Freeform 65"/>
          <p:cNvSpPr>
            <a:spLocks noChangeArrowheads="1"/>
          </p:cNvSpPr>
          <p:nvPr/>
        </p:nvSpPr>
        <p:spPr bwMode="auto">
          <a:xfrm>
            <a:off x="2040535" y="1686418"/>
            <a:ext cx="731597" cy="835288"/>
          </a:xfrm>
          <a:custGeom>
            <a:avLst/>
            <a:gdLst>
              <a:gd name="T0" fmla="*/ 1930 w 2241"/>
              <a:gd name="T1" fmla="*/ 2144 h 2559"/>
              <a:gd name="T2" fmla="*/ 1723 w 2241"/>
              <a:gd name="T3" fmla="*/ 2182 h 2559"/>
              <a:gd name="T4" fmla="*/ 1723 w 2241"/>
              <a:gd name="T5" fmla="*/ 2371 h 2559"/>
              <a:gd name="T6" fmla="*/ 1586 w 2241"/>
              <a:gd name="T7" fmla="*/ 2407 h 2559"/>
              <a:gd name="T8" fmla="*/ 1448 w 2241"/>
              <a:gd name="T9" fmla="*/ 2407 h 2559"/>
              <a:gd name="T10" fmla="*/ 1345 w 2241"/>
              <a:gd name="T11" fmla="*/ 2371 h 2559"/>
              <a:gd name="T12" fmla="*/ 1240 w 2241"/>
              <a:gd name="T13" fmla="*/ 2407 h 2559"/>
              <a:gd name="T14" fmla="*/ 1103 w 2241"/>
              <a:gd name="T15" fmla="*/ 2407 h 2559"/>
              <a:gd name="T16" fmla="*/ 897 w 2241"/>
              <a:gd name="T17" fmla="*/ 2295 h 2559"/>
              <a:gd name="T18" fmla="*/ 793 w 2241"/>
              <a:gd name="T19" fmla="*/ 2182 h 2559"/>
              <a:gd name="T20" fmla="*/ 655 w 2241"/>
              <a:gd name="T21" fmla="*/ 2068 h 2559"/>
              <a:gd name="T22" fmla="*/ 586 w 2241"/>
              <a:gd name="T23" fmla="*/ 1994 h 2559"/>
              <a:gd name="T24" fmla="*/ 483 w 2241"/>
              <a:gd name="T25" fmla="*/ 1880 h 2559"/>
              <a:gd name="T26" fmla="*/ 586 w 2241"/>
              <a:gd name="T27" fmla="*/ 1579 h 2559"/>
              <a:gd name="T28" fmla="*/ 551 w 2241"/>
              <a:gd name="T29" fmla="*/ 1354 h 2559"/>
              <a:gd name="T30" fmla="*/ 483 w 2241"/>
              <a:gd name="T31" fmla="*/ 1127 h 2559"/>
              <a:gd name="T32" fmla="*/ 448 w 2241"/>
              <a:gd name="T33" fmla="*/ 1015 h 2559"/>
              <a:gd name="T34" fmla="*/ 448 w 2241"/>
              <a:gd name="T35" fmla="*/ 828 h 2559"/>
              <a:gd name="T36" fmla="*/ 414 w 2241"/>
              <a:gd name="T37" fmla="*/ 715 h 2559"/>
              <a:gd name="T38" fmla="*/ 379 w 2241"/>
              <a:gd name="T39" fmla="*/ 601 h 2559"/>
              <a:gd name="T40" fmla="*/ 345 w 2241"/>
              <a:gd name="T41" fmla="*/ 376 h 2559"/>
              <a:gd name="T42" fmla="*/ 379 w 2241"/>
              <a:gd name="T43" fmla="*/ 113 h 2559"/>
              <a:gd name="T44" fmla="*/ 206 w 2241"/>
              <a:gd name="T45" fmla="*/ 302 h 2559"/>
              <a:gd name="T46" fmla="*/ 241 w 2241"/>
              <a:gd name="T47" fmla="*/ 489 h 2559"/>
              <a:gd name="T48" fmla="*/ 206 w 2241"/>
              <a:gd name="T49" fmla="*/ 676 h 2559"/>
              <a:gd name="T50" fmla="*/ 241 w 2241"/>
              <a:gd name="T51" fmla="*/ 828 h 2559"/>
              <a:gd name="T52" fmla="*/ 241 w 2241"/>
              <a:gd name="T53" fmla="*/ 978 h 2559"/>
              <a:gd name="T54" fmla="*/ 241 w 2241"/>
              <a:gd name="T55" fmla="*/ 1127 h 2559"/>
              <a:gd name="T56" fmla="*/ 276 w 2241"/>
              <a:gd name="T57" fmla="*/ 1204 h 2559"/>
              <a:gd name="T58" fmla="*/ 241 w 2241"/>
              <a:gd name="T59" fmla="*/ 1393 h 2559"/>
              <a:gd name="T60" fmla="*/ 138 w 2241"/>
              <a:gd name="T61" fmla="*/ 1166 h 2559"/>
              <a:gd name="T62" fmla="*/ 69 w 2241"/>
              <a:gd name="T63" fmla="*/ 1166 h 2559"/>
              <a:gd name="T64" fmla="*/ 138 w 2241"/>
              <a:gd name="T65" fmla="*/ 941 h 2559"/>
              <a:gd name="T66" fmla="*/ 69 w 2241"/>
              <a:gd name="T67" fmla="*/ 789 h 2559"/>
              <a:gd name="T68" fmla="*/ 0 w 2241"/>
              <a:gd name="T69" fmla="*/ 640 h 2559"/>
              <a:gd name="T70" fmla="*/ 138 w 2241"/>
              <a:gd name="T71" fmla="*/ 601 h 2559"/>
              <a:gd name="T72" fmla="*/ 69 w 2241"/>
              <a:gd name="T73" fmla="*/ 413 h 2559"/>
              <a:gd name="T74" fmla="*/ 138 w 2241"/>
              <a:gd name="T75" fmla="*/ 0 h 2559"/>
              <a:gd name="T76" fmla="*/ 861 w 2241"/>
              <a:gd name="T77" fmla="*/ 150 h 2559"/>
              <a:gd name="T78" fmla="*/ 1034 w 2241"/>
              <a:gd name="T79" fmla="*/ 262 h 2559"/>
              <a:gd name="T80" fmla="*/ 1069 w 2241"/>
              <a:gd name="T81" fmla="*/ 526 h 2559"/>
              <a:gd name="T82" fmla="*/ 1207 w 2241"/>
              <a:gd name="T83" fmla="*/ 489 h 2559"/>
              <a:gd name="T84" fmla="*/ 1309 w 2241"/>
              <a:gd name="T85" fmla="*/ 489 h 2559"/>
              <a:gd name="T86" fmla="*/ 1345 w 2241"/>
              <a:gd name="T87" fmla="*/ 715 h 2559"/>
              <a:gd name="T88" fmla="*/ 1379 w 2241"/>
              <a:gd name="T89" fmla="*/ 864 h 2559"/>
              <a:gd name="T90" fmla="*/ 1482 w 2241"/>
              <a:gd name="T91" fmla="*/ 1015 h 2559"/>
              <a:gd name="T92" fmla="*/ 1412 w 2241"/>
              <a:gd name="T93" fmla="*/ 1166 h 2559"/>
              <a:gd name="T94" fmla="*/ 1345 w 2241"/>
              <a:gd name="T95" fmla="*/ 1316 h 2559"/>
              <a:gd name="T96" fmla="*/ 1309 w 2241"/>
              <a:gd name="T97" fmla="*/ 1466 h 2559"/>
              <a:gd name="T98" fmla="*/ 1276 w 2241"/>
              <a:gd name="T99" fmla="*/ 1730 h 2559"/>
              <a:gd name="T100" fmla="*/ 1345 w 2241"/>
              <a:gd name="T101" fmla="*/ 1956 h 2559"/>
              <a:gd name="T102" fmla="*/ 1448 w 2241"/>
              <a:gd name="T103" fmla="*/ 2068 h 2559"/>
              <a:gd name="T104" fmla="*/ 1586 w 2241"/>
              <a:gd name="T105" fmla="*/ 2068 h 2559"/>
              <a:gd name="T106" fmla="*/ 1758 w 2241"/>
              <a:gd name="T107" fmla="*/ 2032 h 2559"/>
              <a:gd name="T108" fmla="*/ 1792 w 2241"/>
              <a:gd name="T109" fmla="*/ 1956 h 2559"/>
              <a:gd name="T110" fmla="*/ 1861 w 2241"/>
              <a:gd name="T111" fmla="*/ 1805 h 2559"/>
              <a:gd name="T112" fmla="*/ 1930 w 2241"/>
              <a:gd name="T113" fmla="*/ 1692 h 2559"/>
              <a:gd name="T114" fmla="*/ 2240 w 2241"/>
              <a:gd name="T115" fmla="*/ 1656 h 2559"/>
              <a:gd name="T116" fmla="*/ 2171 w 2241"/>
              <a:gd name="T117" fmla="*/ 1767 h 2559"/>
              <a:gd name="T118" fmla="*/ 2103 w 2241"/>
              <a:gd name="T119" fmla="*/ 1880 h 2559"/>
              <a:gd name="T120" fmla="*/ 2103 w 2241"/>
              <a:gd name="T121" fmla="*/ 1956 h 2559"/>
              <a:gd name="T122" fmla="*/ 2068 w 2241"/>
              <a:gd name="T123" fmla="*/ 2107 h 2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41" h="2559">
                <a:moveTo>
                  <a:pt x="2000" y="2068"/>
                </a:moveTo>
                <a:lnTo>
                  <a:pt x="1965" y="2068"/>
                </a:lnTo>
                <a:lnTo>
                  <a:pt x="1965" y="2107"/>
                </a:lnTo>
                <a:lnTo>
                  <a:pt x="1930" y="2144"/>
                </a:lnTo>
                <a:lnTo>
                  <a:pt x="1896" y="2144"/>
                </a:lnTo>
                <a:lnTo>
                  <a:pt x="1896" y="2182"/>
                </a:lnTo>
                <a:lnTo>
                  <a:pt x="1792" y="2182"/>
                </a:lnTo>
                <a:lnTo>
                  <a:pt x="1723" y="2182"/>
                </a:lnTo>
                <a:lnTo>
                  <a:pt x="1723" y="2218"/>
                </a:lnTo>
                <a:lnTo>
                  <a:pt x="1689" y="2258"/>
                </a:lnTo>
                <a:lnTo>
                  <a:pt x="1689" y="2332"/>
                </a:lnTo>
                <a:lnTo>
                  <a:pt x="1723" y="2371"/>
                </a:lnTo>
                <a:lnTo>
                  <a:pt x="1689" y="2407"/>
                </a:lnTo>
                <a:lnTo>
                  <a:pt x="1655" y="2407"/>
                </a:lnTo>
                <a:lnTo>
                  <a:pt x="1619" y="2407"/>
                </a:lnTo>
                <a:lnTo>
                  <a:pt x="1586" y="2407"/>
                </a:lnTo>
                <a:lnTo>
                  <a:pt x="1586" y="2445"/>
                </a:lnTo>
                <a:lnTo>
                  <a:pt x="1551" y="2558"/>
                </a:lnTo>
                <a:lnTo>
                  <a:pt x="1482" y="2482"/>
                </a:lnTo>
                <a:lnTo>
                  <a:pt x="1448" y="2407"/>
                </a:lnTo>
                <a:lnTo>
                  <a:pt x="1448" y="2371"/>
                </a:lnTo>
                <a:lnTo>
                  <a:pt x="1412" y="2371"/>
                </a:lnTo>
                <a:lnTo>
                  <a:pt x="1379" y="2371"/>
                </a:lnTo>
                <a:lnTo>
                  <a:pt x="1345" y="2371"/>
                </a:lnTo>
                <a:lnTo>
                  <a:pt x="1309" y="2371"/>
                </a:lnTo>
                <a:lnTo>
                  <a:pt x="1309" y="2332"/>
                </a:lnTo>
                <a:lnTo>
                  <a:pt x="1276" y="2371"/>
                </a:lnTo>
                <a:lnTo>
                  <a:pt x="1240" y="2407"/>
                </a:lnTo>
                <a:lnTo>
                  <a:pt x="1207" y="2445"/>
                </a:lnTo>
                <a:lnTo>
                  <a:pt x="1172" y="2445"/>
                </a:lnTo>
                <a:lnTo>
                  <a:pt x="1137" y="2445"/>
                </a:lnTo>
                <a:lnTo>
                  <a:pt x="1103" y="2407"/>
                </a:lnTo>
                <a:lnTo>
                  <a:pt x="1034" y="2371"/>
                </a:lnTo>
                <a:lnTo>
                  <a:pt x="1000" y="2332"/>
                </a:lnTo>
                <a:lnTo>
                  <a:pt x="965" y="2332"/>
                </a:lnTo>
                <a:lnTo>
                  <a:pt x="897" y="2295"/>
                </a:lnTo>
                <a:lnTo>
                  <a:pt x="861" y="2258"/>
                </a:lnTo>
                <a:lnTo>
                  <a:pt x="827" y="2218"/>
                </a:lnTo>
                <a:lnTo>
                  <a:pt x="793" y="2218"/>
                </a:lnTo>
                <a:lnTo>
                  <a:pt x="793" y="2182"/>
                </a:lnTo>
                <a:lnTo>
                  <a:pt x="758" y="2107"/>
                </a:lnTo>
                <a:lnTo>
                  <a:pt x="724" y="2107"/>
                </a:lnTo>
                <a:lnTo>
                  <a:pt x="689" y="2107"/>
                </a:lnTo>
                <a:lnTo>
                  <a:pt x="655" y="2068"/>
                </a:lnTo>
                <a:lnTo>
                  <a:pt x="655" y="2032"/>
                </a:lnTo>
                <a:lnTo>
                  <a:pt x="620" y="2032"/>
                </a:lnTo>
                <a:lnTo>
                  <a:pt x="586" y="2032"/>
                </a:lnTo>
                <a:lnTo>
                  <a:pt x="586" y="1994"/>
                </a:lnTo>
                <a:lnTo>
                  <a:pt x="586" y="1956"/>
                </a:lnTo>
                <a:lnTo>
                  <a:pt x="551" y="1956"/>
                </a:lnTo>
                <a:lnTo>
                  <a:pt x="517" y="1918"/>
                </a:lnTo>
                <a:lnTo>
                  <a:pt x="483" y="1880"/>
                </a:lnTo>
                <a:lnTo>
                  <a:pt x="483" y="1844"/>
                </a:lnTo>
                <a:lnTo>
                  <a:pt x="483" y="1767"/>
                </a:lnTo>
                <a:lnTo>
                  <a:pt x="483" y="1692"/>
                </a:lnTo>
                <a:lnTo>
                  <a:pt x="586" y="1579"/>
                </a:lnTo>
                <a:lnTo>
                  <a:pt x="586" y="1505"/>
                </a:lnTo>
                <a:lnTo>
                  <a:pt x="586" y="1466"/>
                </a:lnTo>
                <a:lnTo>
                  <a:pt x="586" y="1354"/>
                </a:lnTo>
                <a:lnTo>
                  <a:pt x="551" y="1354"/>
                </a:lnTo>
                <a:lnTo>
                  <a:pt x="517" y="1241"/>
                </a:lnTo>
                <a:lnTo>
                  <a:pt x="517" y="1166"/>
                </a:lnTo>
                <a:lnTo>
                  <a:pt x="517" y="1127"/>
                </a:lnTo>
                <a:lnTo>
                  <a:pt x="483" y="1127"/>
                </a:lnTo>
                <a:lnTo>
                  <a:pt x="483" y="1091"/>
                </a:lnTo>
                <a:lnTo>
                  <a:pt x="483" y="1054"/>
                </a:lnTo>
                <a:lnTo>
                  <a:pt x="448" y="1054"/>
                </a:lnTo>
                <a:lnTo>
                  <a:pt x="448" y="1015"/>
                </a:lnTo>
                <a:lnTo>
                  <a:pt x="414" y="978"/>
                </a:lnTo>
                <a:lnTo>
                  <a:pt x="414" y="941"/>
                </a:lnTo>
                <a:lnTo>
                  <a:pt x="448" y="864"/>
                </a:lnTo>
                <a:lnTo>
                  <a:pt x="448" y="828"/>
                </a:lnTo>
                <a:lnTo>
                  <a:pt x="414" y="828"/>
                </a:lnTo>
                <a:lnTo>
                  <a:pt x="414" y="789"/>
                </a:lnTo>
                <a:lnTo>
                  <a:pt x="379" y="753"/>
                </a:lnTo>
                <a:lnTo>
                  <a:pt x="414" y="715"/>
                </a:lnTo>
                <a:lnTo>
                  <a:pt x="414" y="676"/>
                </a:lnTo>
                <a:lnTo>
                  <a:pt x="379" y="676"/>
                </a:lnTo>
                <a:lnTo>
                  <a:pt x="379" y="640"/>
                </a:lnTo>
                <a:lnTo>
                  <a:pt x="379" y="601"/>
                </a:lnTo>
                <a:lnTo>
                  <a:pt x="345" y="564"/>
                </a:lnTo>
                <a:lnTo>
                  <a:pt x="379" y="564"/>
                </a:lnTo>
                <a:lnTo>
                  <a:pt x="345" y="489"/>
                </a:lnTo>
                <a:lnTo>
                  <a:pt x="345" y="376"/>
                </a:lnTo>
                <a:lnTo>
                  <a:pt x="379" y="262"/>
                </a:lnTo>
                <a:lnTo>
                  <a:pt x="379" y="226"/>
                </a:lnTo>
                <a:lnTo>
                  <a:pt x="379" y="188"/>
                </a:lnTo>
                <a:lnTo>
                  <a:pt x="379" y="113"/>
                </a:lnTo>
                <a:lnTo>
                  <a:pt x="345" y="150"/>
                </a:lnTo>
                <a:lnTo>
                  <a:pt x="309" y="113"/>
                </a:lnTo>
                <a:lnTo>
                  <a:pt x="241" y="226"/>
                </a:lnTo>
                <a:lnTo>
                  <a:pt x="206" y="302"/>
                </a:lnTo>
                <a:lnTo>
                  <a:pt x="173" y="338"/>
                </a:lnTo>
                <a:lnTo>
                  <a:pt x="206" y="376"/>
                </a:lnTo>
                <a:lnTo>
                  <a:pt x="241" y="413"/>
                </a:lnTo>
                <a:lnTo>
                  <a:pt x="241" y="489"/>
                </a:lnTo>
                <a:lnTo>
                  <a:pt x="241" y="564"/>
                </a:lnTo>
                <a:lnTo>
                  <a:pt x="241" y="601"/>
                </a:lnTo>
                <a:lnTo>
                  <a:pt x="241" y="640"/>
                </a:lnTo>
                <a:lnTo>
                  <a:pt x="206" y="676"/>
                </a:lnTo>
                <a:lnTo>
                  <a:pt x="241" y="676"/>
                </a:lnTo>
                <a:lnTo>
                  <a:pt x="241" y="753"/>
                </a:lnTo>
                <a:lnTo>
                  <a:pt x="241" y="789"/>
                </a:lnTo>
                <a:lnTo>
                  <a:pt x="241" y="828"/>
                </a:lnTo>
                <a:lnTo>
                  <a:pt x="276" y="828"/>
                </a:lnTo>
                <a:lnTo>
                  <a:pt x="309" y="864"/>
                </a:lnTo>
                <a:lnTo>
                  <a:pt x="241" y="903"/>
                </a:lnTo>
                <a:lnTo>
                  <a:pt x="241" y="978"/>
                </a:lnTo>
                <a:lnTo>
                  <a:pt x="241" y="1015"/>
                </a:lnTo>
                <a:lnTo>
                  <a:pt x="241" y="1054"/>
                </a:lnTo>
                <a:lnTo>
                  <a:pt x="241" y="1091"/>
                </a:lnTo>
                <a:lnTo>
                  <a:pt x="241" y="1127"/>
                </a:lnTo>
                <a:lnTo>
                  <a:pt x="241" y="1166"/>
                </a:lnTo>
                <a:lnTo>
                  <a:pt x="241" y="1204"/>
                </a:lnTo>
                <a:lnTo>
                  <a:pt x="241" y="1166"/>
                </a:lnTo>
                <a:lnTo>
                  <a:pt x="276" y="1204"/>
                </a:lnTo>
                <a:lnTo>
                  <a:pt x="276" y="1279"/>
                </a:lnTo>
                <a:lnTo>
                  <a:pt x="276" y="1316"/>
                </a:lnTo>
                <a:lnTo>
                  <a:pt x="241" y="1354"/>
                </a:lnTo>
                <a:lnTo>
                  <a:pt x="241" y="1393"/>
                </a:lnTo>
                <a:lnTo>
                  <a:pt x="206" y="1354"/>
                </a:lnTo>
                <a:lnTo>
                  <a:pt x="206" y="1316"/>
                </a:lnTo>
                <a:lnTo>
                  <a:pt x="173" y="1204"/>
                </a:lnTo>
                <a:lnTo>
                  <a:pt x="138" y="1166"/>
                </a:lnTo>
                <a:lnTo>
                  <a:pt x="104" y="1127"/>
                </a:lnTo>
                <a:lnTo>
                  <a:pt x="69" y="1127"/>
                </a:lnTo>
                <a:lnTo>
                  <a:pt x="104" y="1166"/>
                </a:lnTo>
                <a:lnTo>
                  <a:pt x="69" y="1166"/>
                </a:lnTo>
                <a:lnTo>
                  <a:pt x="69" y="1127"/>
                </a:lnTo>
                <a:lnTo>
                  <a:pt x="69" y="1091"/>
                </a:lnTo>
                <a:lnTo>
                  <a:pt x="138" y="1054"/>
                </a:lnTo>
                <a:lnTo>
                  <a:pt x="138" y="941"/>
                </a:lnTo>
                <a:lnTo>
                  <a:pt x="173" y="903"/>
                </a:lnTo>
                <a:lnTo>
                  <a:pt x="138" y="864"/>
                </a:lnTo>
                <a:lnTo>
                  <a:pt x="138" y="789"/>
                </a:lnTo>
                <a:lnTo>
                  <a:pt x="69" y="789"/>
                </a:lnTo>
                <a:lnTo>
                  <a:pt x="69" y="753"/>
                </a:lnTo>
                <a:lnTo>
                  <a:pt x="34" y="715"/>
                </a:lnTo>
                <a:lnTo>
                  <a:pt x="34" y="676"/>
                </a:lnTo>
                <a:lnTo>
                  <a:pt x="0" y="640"/>
                </a:lnTo>
                <a:lnTo>
                  <a:pt x="69" y="676"/>
                </a:lnTo>
                <a:lnTo>
                  <a:pt x="104" y="676"/>
                </a:lnTo>
                <a:lnTo>
                  <a:pt x="104" y="640"/>
                </a:lnTo>
                <a:lnTo>
                  <a:pt x="138" y="601"/>
                </a:lnTo>
                <a:lnTo>
                  <a:pt x="138" y="564"/>
                </a:lnTo>
                <a:lnTo>
                  <a:pt x="138" y="526"/>
                </a:lnTo>
                <a:lnTo>
                  <a:pt x="104" y="451"/>
                </a:lnTo>
                <a:lnTo>
                  <a:pt x="69" y="413"/>
                </a:lnTo>
                <a:lnTo>
                  <a:pt x="104" y="188"/>
                </a:lnTo>
                <a:lnTo>
                  <a:pt x="104" y="150"/>
                </a:lnTo>
                <a:lnTo>
                  <a:pt x="104" y="113"/>
                </a:lnTo>
                <a:lnTo>
                  <a:pt x="138" y="0"/>
                </a:lnTo>
                <a:lnTo>
                  <a:pt x="345" y="0"/>
                </a:lnTo>
                <a:lnTo>
                  <a:pt x="620" y="226"/>
                </a:lnTo>
                <a:lnTo>
                  <a:pt x="827" y="226"/>
                </a:lnTo>
                <a:lnTo>
                  <a:pt x="861" y="150"/>
                </a:lnTo>
                <a:lnTo>
                  <a:pt x="965" y="150"/>
                </a:lnTo>
                <a:lnTo>
                  <a:pt x="1000" y="188"/>
                </a:lnTo>
                <a:lnTo>
                  <a:pt x="1034" y="188"/>
                </a:lnTo>
                <a:lnTo>
                  <a:pt x="1034" y="262"/>
                </a:lnTo>
                <a:lnTo>
                  <a:pt x="1069" y="302"/>
                </a:lnTo>
                <a:lnTo>
                  <a:pt x="1034" y="451"/>
                </a:lnTo>
                <a:lnTo>
                  <a:pt x="1069" y="451"/>
                </a:lnTo>
                <a:lnTo>
                  <a:pt x="1069" y="526"/>
                </a:lnTo>
                <a:lnTo>
                  <a:pt x="1103" y="526"/>
                </a:lnTo>
                <a:lnTo>
                  <a:pt x="1137" y="564"/>
                </a:lnTo>
                <a:lnTo>
                  <a:pt x="1172" y="489"/>
                </a:lnTo>
                <a:lnTo>
                  <a:pt x="1207" y="489"/>
                </a:lnTo>
                <a:lnTo>
                  <a:pt x="1240" y="489"/>
                </a:lnTo>
                <a:lnTo>
                  <a:pt x="1240" y="451"/>
                </a:lnTo>
                <a:lnTo>
                  <a:pt x="1309" y="451"/>
                </a:lnTo>
                <a:lnTo>
                  <a:pt x="1309" y="489"/>
                </a:lnTo>
                <a:lnTo>
                  <a:pt x="1345" y="564"/>
                </a:lnTo>
                <a:lnTo>
                  <a:pt x="1345" y="640"/>
                </a:lnTo>
                <a:lnTo>
                  <a:pt x="1345" y="676"/>
                </a:lnTo>
                <a:lnTo>
                  <a:pt x="1345" y="715"/>
                </a:lnTo>
                <a:lnTo>
                  <a:pt x="1379" y="715"/>
                </a:lnTo>
                <a:lnTo>
                  <a:pt x="1379" y="753"/>
                </a:lnTo>
                <a:lnTo>
                  <a:pt x="1379" y="789"/>
                </a:lnTo>
                <a:lnTo>
                  <a:pt x="1379" y="864"/>
                </a:lnTo>
                <a:lnTo>
                  <a:pt x="1379" y="941"/>
                </a:lnTo>
                <a:lnTo>
                  <a:pt x="1412" y="941"/>
                </a:lnTo>
                <a:lnTo>
                  <a:pt x="1448" y="978"/>
                </a:lnTo>
                <a:lnTo>
                  <a:pt x="1482" y="1015"/>
                </a:lnTo>
                <a:lnTo>
                  <a:pt x="1448" y="1091"/>
                </a:lnTo>
                <a:lnTo>
                  <a:pt x="1412" y="1091"/>
                </a:lnTo>
                <a:lnTo>
                  <a:pt x="1412" y="1127"/>
                </a:lnTo>
                <a:lnTo>
                  <a:pt x="1412" y="1166"/>
                </a:lnTo>
                <a:lnTo>
                  <a:pt x="1379" y="1204"/>
                </a:lnTo>
                <a:lnTo>
                  <a:pt x="1379" y="1241"/>
                </a:lnTo>
                <a:lnTo>
                  <a:pt x="1345" y="1279"/>
                </a:lnTo>
                <a:lnTo>
                  <a:pt x="1345" y="1316"/>
                </a:lnTo>
                <a:lnTo>
                  <a:pt x="1345" y="1354"/>
                </a:lnTo>
                <a:lnTo>
                  <a:pt x="1345" y="1393"/>
                </a:lnTo>
                <a:lnTo>
                  <a:pt x="1309" y="1429"/>
                </a:lnTo>
                <a:lnTo>
                  <a:pt x="1309" y="1466"/>
                </a:lnTo>
                <a:lnTo>
                  <a:pt x="1309" y="1542"/>
                </a:lnTo>
                <a:lnTo>
                  <a:pt x="1276" y="1579"/>
                </a:lnTo>
                <a:lnTo>
                  <a:pt x="1276" y="1617"/>
                </a:lnTo>
                <a:lnTo>
                  <a:pt x="1276" y="1730"/>
                </a:lnTo>
                <a:lnTo>
                  <a:pt x="1309" y="1767"/>
                </a:lnTo>
                <a:lnTo>
                  <a:pt x="1309" y="1805"/>
                </a:lnTo>
                <a:lnTo>
                  <a:pt x="1309" y="1844"/>
                </a:lnTo>
                <a:lnTo>
                  <a:pt x="1345" y="1956"/>
                </a:lnTo>
                <a:lnTo>
                  <a:pt x="1345" y="1994"/>
                </a:lnTo>
                <a:lnTo>
                  <a:pt x="1412" y="1994"/>
                </a:lnTo>
                <a:lnTo>
                  <a:pt x="1448" y="2032"/>
                </a:lnTo>
                <a:lnTo>
                  <a:pt x="1448" y="2068"/>
                </a:lnTo>
                <a:lnTo>
                  <a:pt x="1482" y="2107"/>
                </a:lnTo>
                <a:lnTo>
                  <a:pt x="1516" y="2068"/>
                </a:lnTo>
                <a:lnTo>
                  <a:pt x="1551" y="2068"/>
                </a:lnTo>
                <a:lnTo>
                  <a:pt x="1586" y="2068"/>
                </a:lnTo>
                <a:lnTo>
                  <a:pt x="1655" y="2032"/>
                </a:lnTo>
                <a:lnTo>
                  <a:pt x="1689" y="2068"/>
                </a:lnTo>
                <a:lnTo>
                  <a:pt x="1689" y="2032"/>
                </a:lnTo>
                <a:lnTo>
                  <a:pt x="1758" y="2032"/>
                </a:lnTo>
                <a:lnTo>
                  <a:pt x="1758" y="1994"/>
                </a:lnTo>
                <a:lnTo>
                  <a:pt x="1723" y="1994"/>
                </a:lnTo>
                <a:lnTo>
                  <a:pt x="1758" y="1994"/>
                </a:lnTo>
                <a:lnTo>
                  <a:pt x="1792" y="1956"/>
                </a:lnTo>
                <a:lnTo>
                  <a:pt x="1792" y="1918"/>
                </a:lnTo>
                <a:lnTo>
                  <a:pt x="1792" y="1880"/>
                </a:lnTo>
                <a:lnTo>
                  <a:pt x="1827" y="1844"/>
                </a:lnTo>
                <a:lnTo>
                  <a:pt x="1861" y="1805"/>
                </a:lnTo>
                <a:lnTo>
                  <a:pt x="1861" y="1767"/>
                </a:lnTo>
                <a:lnTo>
                  <a:pt x="1861" y="1730"/>
                </a:lnTo>
                <a:lnTo>
                  <a:pt x="1896" y="1692"/>
                </a:lnTo>
                <a:lnTo>
                  <a:pt x="1930" y="1692"/>
                </a:lnTo>
                <a:lnTo>
                  <a:pt x="2033" y="1656"/>
                </a:lnTo>
                <a:lnTo>
                  <a:pt x="2068" y="1656"/>
                </a:lnTo>
                <a:lnTo>
                  <a:pt x="2103" y="1656"/>
                </a:lnTo>
                <a:lnTo>
                  <a:pt x="2240" y="1656"/>
                </a:lnTo>
                <a:lnTo>
                  <a:pt x="2240" y="1692"/>
                </a:lnTo>
                <a:lnTo>
                  <a:pt x="2207" y="1730"/>
                </a:lnTo>
                <a:lnTo>
                  <a:pt x="2171" y="1730"/>
                </a:lnTo>
                <a:lnTo>
                  <a:pt x="2171" y="1767"/>
                </a:lnTo>
                <a:lnTo>
                  <a:pt x="2171" y="1805"/>
                </a:lnTo>
                <a:lnTo>
                  <a:pt x="2137" y="1844"/>
                </a:lnTo>
                <a:lnTo>
                  <a:pt x="2137" y="1880"/>
                </a:lnTo>
                <a:lnTo>
                  <a:pt x="2103" y="1880"/>
                </a:lnTo>
                <a:lnTo>
                  <a:pt x="2137" y="1880"/>
                </a:lnTo>
                <a:lnTo>
                  <a:pt x="2137" y="1918"/>
                </a:lnTo>
                <a:lnTo>
                  <a:pt x="2103" y="1918"/>
                </a:lnTo>
                <a:lnTo>
                  <a:pt x="2103" y="1956"/>
                </a:lnTo>
                <a:lnTo>
                  <a:pt x="2103" y="1994"/>
                </a:lnTo>
                <a:lnTo>
                  <a:pt x="2103" y="2032"/>
                </a:lnTo>
                <a:lnTo>
                  <a:pt x="2068" y="2068"/>
                </a:lnTo>
                <a:lnTo>
                  <a:pt x="2068" y="2107"/>
                </a:lnTo>
                <a:lnTo>
                  <a:pt x="2033" y="2068"/>
                </a:lnTo>
                <a:lnTo>
                  <a:pt x="2033" y="2032"/>
                </a:lnTo>
                <a:lnTo>
                  <a:pt x="2000" y="206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2" name="Freeform 66"/>
          <p:cNvSpPr>
            <a:spLocks noChangeArrowheads="1"/>
          </p:cNvSpPr>
          <p:nvPr/>
        </p:nvSpPr>
        <p:spPr bwMode="auto">
          <a:xfrm>
            <a:off x="2849900" y="2154467"/>
            <a:ext cx="293791" cy="148336"/>
          </a:xfrm>
          <a:custGeom>
            <a:avLst/>
            <a:gdLst>
              <a:gd name="T0" fmla="*/ 138 w 898"/>
              <a:gd name="T1" fmla="*/ 188 h 452"/>
              <a:gd name="T2" fmla="*/ 103 w 898"/>
              <a:gd name="T3" fmla="*/ 188 h 452"/>
              <a:gd name="T4" fmla="*/ 138 w 898"/>
              <a:gd name="T5" fmla="*/ 188 h 452"/>
              <a:gd name="T6" fmla="*/ 103 w 898"/>
              <a:gd name="T7" fmla="*/ 227 h 452"/>
              <a:gd name="T8" fmla="*/ 138 w 898"/>
              <a:gd name="T9" fmla="*/ 227 h 452"/>
              <a:gd name="T10" fmla="*/ 173 w 898"/>
              <a:gd name="T11" fmla="*/ 227 h 452"/>
              <a:gd name="T12" fmla="*/ 138 w 898"/>
              <a:gd name="T13" fmla="*/ 188 h 452"/>
              <a:gd name="T14" fmla="*/ 103 w 898"/>
              <a:gd name="T15" fmla="*/ 37 h 452"/>
              <a:gd name="T16" fmla="*/ 103 w 898"/>
              <a:gd name="T17" fmla="*/ 76 h 452"/>
              <a:gd name="T18" fmla="*/ 70 w 898"/>
              <a:gd name="T19" fmla="*/ 76 h 452"/>
              <a:gd name="T20" fmla="*/ 34 w 898"/>
              <a:gd name="T21" fmla="*/ 76 h 452"/>
              <a:gd name="T22" fmla="*/ 34 w 898"/>
              <a:gd name="T23" fmla="*/ 113 h 452"/>
              <a:gd name="T24" fmla="*/ 0 w 898"/>
              <a:gd name="T25" fmla="*/ 188 h 452"/>
              <a:gd name="T26" fmla="*/ 34 w 898"/>
              <a:gd name="T27" fmla="*/ 188 h 452"/>
              <a:gd name="T28" fmla="*/ 34 w 898"/>
              <a:gd name="T29" fmla="*/ 150 h 452"/>
              <a:gd name="T30" fmla="*/ 70 w 898"/>
              <a:gd name="T31" fmla="*/ 150 h 452"/>
              <a:gd name="T32" fmla="*/ 173 w 898"/>
              <a:gd name="T33" fmla="*/ 113 h 452"/>
              <a:gd name="T34" fmla="*/ 207 w 898"/>
              <a:gd name="T35" fmla="*/ 76 h 452"/>
              <a:gd name="T36" fmla="*/ 241 w 898"/>
              <a:gd name="T37" fmla="*/ 76 h 452"/>
              <a:gd name="T38" fmla="*/ 277 w 898"/>
              <a:gd name="T39" fmla="*/ 76 h 452"/>
              <a:gd name="T40" fmla="*/ 241 w 898"/>
              <a:gd name="T41" fmla="*/ 113 h 452"/>
              <a:gd name="T42" fmla="*/ 277 w 898"/>
              <a:gd name="T43" fmla="*/ 113 h 452"/>
              <a:gd name="T44" fmla="*/ 310 w 898"/>
              <a:gd name="T45" fmla="*/ 150 h 452"/>
              <a:gd name="T46" fmla="*/ 310 w 898"/>
              <a:gd name="T47" fmla="*/ 113 h 452"/>
              <a:gd name="T48" fmla="*/ 345 w 898"/>
              <a:gd name="T49" fmla="*/ 150 h 452"/>
              <a:gd name="T50" fmla="*/ 380 w 898"/>
              <a:gd name="T51" fmla="*/ 150 h 452"/>
              <a:gd name="T52" fmla="*/ 414 w 898"/>
              <a:gd name="T53" fmla="*/ 188 h 452"/>
              <a:gd name="T54" fmla="*/ 448 w 898"/>
              <a:gd name="T55" fmla="*/ 188 h 452"/>
              <a:gd name="T56" fmla="*/ 551 w 898"/>
              <a:gd name="T57" fmla="*/ 188 h 452"/>
              <a:gd name="T58" fmla="*/ 551 w 898"/>
              <a:gd name="T59" fmla="*/ 263 h 452"/>
              <a:gd name="T60" fmla="*/ 586 w 898"/>
              <a:gd name="T61" fmla="*/ 301 h 452"/>
              <a:gd name="T62" fmla="*/ 621 w 898"/>
              <a:gd name="T63" fmla="*/ 338 h 452"/>
              <a:gd name="T64" fmla="*/ 621 w 898"/>
              <a:gd name="T65" fmla="*/ 376 h 452"/>
              <a:gd name="T66" fmla="*/ 586 w 898"/>
              <a:gd name="T67" fmla="*/ 415 h 452"/>
              <a:gd name="T68" fmla="*/ 586 w 898"/>
              <a:gd name="T69" fmla="*/ 451 h 452"/>
              <a:gd name="T70" fmla="*/ 689 w 898"/>
              <a:gd name="T71" fmla="*/ 451 h 452"/>
              <a:gd name="T72" fmla="*/ 724 w 898"/>
              <a:gd name="T73" fmla="*/ 451 h 452"/>
              <a:gd name="T74" fmla="*/ 759 w 898"/>
              <a:gd name="T75" fmla="*/ 451 h 452"/>
              <a:gd name="T76" fmla="*/ 828 w 898"/>
              <a:gd name="T77" fmla="*/ 451 h 452"/>
              <a:gd name="T78" fmla="*/ 897 w 898"/>
              <a:gd name="T79" fmla="*/ 415 h 452"/>
              <a:gd name="T80" fmla="*/ 897 w 898"/>
              <a:gd name="T81" fmla="*/ 376 h 452"/>
              <a:gd name="T82" fmla="*/ 862 w 898"/>
              <a:gd name="T83" fmla="*/ 376 h 452"/>
              <a:gd name="T84" fmla="*/ 759 w 898"/>
              <a:gd name="T85" fmla="*/ 338 h 452"/>
              <a:gd name="T86" fmla="*/ 759 w 898"/>
              <a:gd name="T87" fmla="*/ 301 h 452"/>
              <a:gd name="T88" fmla="*/ 759 w 898"/>
              <a:gd name="T89" fmla="*/ 263 h 452"/>
              <a:gd name="T90" fmla="*/ 724 w 898"/>
              <a:gd name="T91" fmla="*/ 227 h 452"/>
              <a:gd name="T92" fmla="*/ 689 w 898"/>
              <a:gd name="T93" fmla="*/ 227 h 452"/>
              <a:gd name="T94" fmla="*/ 689 w 898"/>
              <a:gd name="T95" fmla="*/ 188 h 452"/>
              <a:gd name="T96" fmla="*/ 655 w 898"/>
              <a:gd name="T97" fmla="*/ 113 h 452"/>
              <a:gd name="T98" fmla="*/ 586 w 898"/>
              <a:gd name="T99" fmla="*/ 76 h 452"/>
              <a:gd name="T100" fmla="*/ 621 w 898"/>
              <a:gd name="T101" fmla="*/ 150 h 452"/>
              <a:gd name="T102" fmla="*/ 586 w 898"/>
              <a:gd name="T103" fmla="*/ 150 h 452"/>
              <a:gd name="T104" fmla="*/ 586 w 898"/>
              <a:gd name="T105" fmla="*/ 113 h 452"/>
              <a:gd name="T106" fmla="*/ 518 w 898"/>
              <a:gd name="T107" fmla="*/ 113 h 452"/>
              <a:gd name="T108" fmla="*/ 482 w 898"/>
              <a:gd name="T109" fmla="*/ 113 h 452"/>
              <a:gd name="T110" fmla="*/ 482 w 898"/>
              <a:gd name="T111" fmla="*/ 76 h 452"/>
              <a:gd name="T112" fmla="*/ 448 w 898"/>
              <a:gd name="T113" fmla="*/ 37 h 452"/>
              <a:gd name="T114" fmla="*/ 414 w 898"/>
              <a:gd name="T115" fmla="*/ 37 h 452"/>
              <a:gd name="T116" fmla="*/ 380 w 898"/>
              <a:gd name="T117" fmla="*/ 37 h 452"/>
              <a:gd name="T118" fmla="*/ 345 w 898"/>
              <a:gd name="T119" fmla="*/ 37 h 452"/>
              <a:gd name="T120" fmla="*/ 241 w 898"/>
              <a:gd name="T121" fmla="*/ 0 h 452"/>
              <a:gd name="T122" fmla="*/ 173 w 898"/>
              <a:gd name="T123" fmla="*/ 0 h 452"/>
              <a:gd name="T124" fmla="*/ 103 w 898"/>
              <a:gd name="T125" fmla="*/ 3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8" h="452">
                <a:moveTo>
                  <a:pt x="138" y="188"/>
                </a:moveTo>
                <a:lnTo>
                  <a:pt x="103" y="188"/>
                </a:lnTo>
                <a:lnTo>
                  <a:pt x="138" y="188"/>
                </a:lnTo>
                <a:lnTo>
                  <a:pt x="103" y="227"/>
                </a:lnTo>
                <a:lnTo>
                  <a:pt x="138" y="227"/>
                </a:lnTo>
                <a:lnTo>
                  <a:pt x="173" y="227"/>
                </a:lnTo>
                <a:lnTo>
                  <a:pt x="138" y="188"/>
                </a:lnTo>
                <a:close/>
                <a:moveTo>
                  <a:pt x="103" y="37"/>
                </a:moveTo>
                <a:lnTo>
                  <a:pt x="103" y="76"/>
                </a:lnTo>
                <a:lnTo>
                  <a:pt x="70" y="76"/>
                </a:lnTo>
                <a:lnTo>
                  <a:pt x="34" y="76"/>
                </a:lnTo>
                <a:lnTo>
                  <a:pt x="34" y="113"/>
                </a:lnTo>
                <a:lnTo>
                  <a:pt x="0" y="188"/>
                </a:lnTo>
                <a:lnTo>
                  <a:pt x="34" y="188"/>
                </a:lnTo>
                <a:lnTo>
                  <a:pt x="34" y="150"/>
                </a:lnTo>
                <a:lnTo>
                  <a:pt x="70" y="150"/>
                </a:lnTo>
                <a:lnTo>
                  <a:pt x="173" y="113"/>
                </a:lnTo>
                <a:lnTo>
                  <a:pt x="207" y="76"/>
                </a:lnTo>
                <a:lnTo>
                  <a:pt x="241" y="76"/>
                </a:lnTo>
                <a:lnTo>
                  <a:pt x="277" y="76"/>
                </a:lnTo>
                <a:lnTo>
                  <a:pt x="241" y="113"/>
                </a:lnTo>
                <a:lnTo>
                  <a:pt x="277" y="113"/>
                </a:lnTo>
                <a:lnTo>
                  <a:pt x="310" y="150"/>
                </a:lnTo>
                <a:lnTo>
                  <a:pt x="310" y="113"/>
                </a:lnTo>
                <a:lnTo>
                  <a:pt x="345" y="150"/>
                </a:lnTo>
                <a:lnTo>
                  <a:pt x="380" y="150"/>
                </a:lnTo>
                <a:lnTo>
                  <a:pt x="414" y="188"/>
                </a:lnTo>
                <a:lnTo>
                  <a:pt x="448" y="188"/>
                </a:lnTo>
                <a:lnTo>
                  <a:pt x="551" y="188"/>
                </a:lnTo>
                <a:lnTo>
                  <a:pt x="551" y="263"/>
                </a:lnTo>
                <a:lnTo>
                  <a:pt x="586" y="301"/>
                </a:lnTo>
                <a:lnTo>
                  <a:pt x="621" y="338"/>
                </a:lnTo>
                <a:lnTo>
                  <a:pt x="621" y="376"/>
                </a:lnTo>
                <a:lnTo>
                  <a:pt x="586" y="415"/>
                </a:lnTo>
                <a:lnTo>
                  <a:pt x="586" y="451"/>
                </a:lnTo>
                <a:lnTo>
                  <a:pt x="689" y="451"/>
                </a:lnTo>
                <a:lnTo>
                  <a:pt x="724" y="451"/>
                </a:lnTo>
                <a:lnTo>
                  <a:pt x="759" y="451"/>
                </a:lnTo>
                <a:lnTo>
                  <a:pt x="828" y="451"/>
                </a:lnTo>
                <a:lnTo>
                  <a:pt x="897" y="415"/>
                </a:lnTo>
                <a:lnTo>
                  <a:pt x="897" y="376"/>
                </a:lnTo>
                <a:lnTo>
                  <a:pt x="862" y="376"/>
                </a:lnTo>
                <a:lnTo>
                  <a:pt x="759" y="338"/>
                </a:lnTo>
                <a:lnTo>
                  <a:pt x="759" y="301"/>
                </a:lnTo>
                <a:lnTo>
                  <a:pt x="759" y="263"/>
                </a:lnTo>
                <a:lnTo>
                  <a:pt x="724" y="227"/>
                </a:lnTo>
                <a:lnTo>
                  <a:pt x="689" y="227"/>
                </a:lnTo>
                <a:lnTo>
                  <a:pt x="689" y="188"/>
                </a:lnTo>
                <a:lnTo>
                  <a:pt x="655" y="113"/>
                </a:lnTo>
                <a:lnTo>
                  <a:pt x="586" y="76"/>
                </a:lnTo>
                <a:lnTo>
                  <a:pt x="621" y="150"/>
                </a:lnTo>
                <a:lnTo>
                  <a:pt x="586" y="150"/>
                </a:lnTo>
                <a:lnTo>
                  <a:pt x="586" y="113"/>
                </a:lnTo>
                <a:lnTo>
                  <a:pt x="518" y="113"/>
                </a:lnTo>
                <a:lnTo>
                  <a:pt x="482" y="113"/>
                </a:lnTo>
                <a:lnTo>
                  <a:pt x="482" y="76"/>
                </a:lnTo>
                <a:lnTo>
                  <a:pt x="448" y="37"/>
                </a:lnTo>
                <a:lnTo>
                  <a:pt x="414" y="37"/>
                </a:lnTo>
                <a:lnTo>
                  <a:pt x="380" y="37"/>
                </a:lnTo>
                <a:lnTo>
                  <a:pt x="345" y="37"/>
                </a:lnTo>
                <a:lnTo>
                  <a:pt x="241" y="0"/>
                </a:lnTo>
                <a:lnTo>
                  <a:pt x="173" y="0"/>
                </a:lnTo>
                <a:lnTo>
                  <a:pt x="103" y="37"/>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83" name="Freeform 67"/>
          <p:cNvSpPr>
            <a:spLocks noChangeArrowheads="1"/>
          </p:cNvSpPr>
          <p:nvPr/>
        </p:nvSpPr>
        <p:spPr bwMode="auto">
          <a:xfrm>
            <a:off x="2884464" y="2214953"/>
            <a:ext cx="23042" cy="12962"/>
          </a:xfrm>
          <a:custGeom>
            <a:avLst/>
            <a:gdLst>
              <a:gd name="T0" fmla="*/ 34 w 71"/>
              <a:gd name="T1" fmla="*/ 0 h 40"/>
              <a:gd name="T2" fmla="*/ 0 w 71"/>
              <a:gd name="T3" fmla="*/ 0 h 40"/>
              <a:gd name="T4" fmla="*/ 34 w 71"/>
              <a:gd name="T5" fmla="*/ 0 h 40"/>
              <a:gd name="T6" fmla="*/ 0 w 71"/>
              <a:gd name="T7" fmla="*/ 39 h 40"/>
              <a:gd name="T8" fmla="*/ 34 w 71"/>
              <a:gd name="T9" fmla="*/ 39 h 40"/>
              <a:gd name="T10" fmla="*/ 70 w 71"/>
              <a:gd name="T11" fmla="*/ 39 h 40"/>
              <a:gd name="T12" fmla="*/ 34 w 71"/>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71" h="40">
                <a:moveTo>
                  <a:pt x="34" y="0"/>
                </a:moveTo>
                <a:lnTo>
                  <a:pt x="0" y="0"/>
                </a:lnTo>
                <a:lnTo>
                  <a:pt x="34" y="0"/>
                </a:lnTo>
                <a:lnTo>
                  <a:pt x="0" y="39"/>
                </a:lnTo>
                <a:lnTo>
                  <a:pt x="34" y="39"/>
                </a:lnTo>
                <a:lnTo>
                  <a:pt x="70" y="39"/>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4" name="Freeform 68"/>
          <p:cNvSpPr>
            <a:spLocks noChangeArrowheads="1"/>
          </p:cNvSpPr>
          <p:nvPr/>
        </p:nvSpPr>
        <p:spPr bwMode="auto">
          <a:xfrm>
            <a:off x="2849900" y="2154467"/>
            <a:ext cx="293791" cy="148336"/>
          </a:xfrm>
          <a:custGeom>
            <a:avLst/>
            <a:gdLst>
              <a:gd name="T0" fmla="*/ 103 w 898"/>
              <a:gd name="T1" fmla="*/ 37 h 452"/>
              <a:gd name="T2" fmla="*/ 103 w 898"/>
              <a:gd name="T3" fmla="*/ 76 h 452"/>
              <a:gd name="T4" fmla="*/ 70 w 898"/>
              <a:gd name="T5" fmla="*/ 76 h 452"/>
              <a:gd name="T6" fmla="*/ 34 w 898"/>
              <a:gd name="T7" fmla="*/ 76 h 452"/>
              <a:gd name="T8" fmla="*/ 34 w 898"/>
              <a:gd name="T9" fmla="*/ 113 h 452"/>
              <a:gd name="T10" fmla="*/ 0 w 898"/>
              <a:gd name="T11" fmla="*/ 188 h 452"/>
              <a:gd name="T12" fmla="*/ 34 w 898"/>
              <a:gd name="T13" fmla="*/ 188 h 452"/>
              <a:gd name="T14" fmla="*/ 34 w 898"/>
              <a:gd name="T15" fmla="*/ 150 h 452"/>
              <a:gd name="T16" fmla="*/ 70 w 898"/>
              <a:gd name="T17" fmla="*/ 150 h 452"/>
              <a:gd name="T18" fmla="*/ 173 w 898"/>
              <a:gd name="T19" fmla="*/ 113 h 452"/>
              <a:gd name="T20" fmla="*/ 207 w 898"/>
              <a:gd name="T21" fmla="*/ 76 h 452"/>
              <a:gd name="T22" fmla="*/ 241 w 898"/>
              <a:gd name="T23" fmla="*/ 76 h 452"/>
              <a:gd name="T24" fmla="*/ 277 w 898"/>
              <a:gd name="T25" fmla="*/ 76 h 452"/>
              <a:gd name="T26" fmla="*/ 241 w 898"/>
              <a:gd name="T27" fmla="*/ 113 h 452"/>
              <a:gd name="T28" fmla="*/ 277 w 898"/>
              <a:gd name="T29" fmla="*/ 113 h 452"/>
              <a:gd name="T30" fmla="*/ 310 w 898"/>
              <a:gd name="T31" fmla="*/ 150 h 452"/>
              <a:gd name="T32" fmla="*/ 310 w 898"/>
              <a:gd name="T33" fmla="*/ 113 h 452"/>
              <a:gd name="T34" fmla="*/ 345 w 898"/>
              <a:gd name="T35" fmla="*/ 150 h 452"/>
              <a:gd name="T36" fmla="*/ 380 w 898"/>
              <a:gd name="T37" fmla="*/ 150 h 452"/>
              <a:gd name="T38" fmla="*/ 414 w 898"/>
              <a:gd name="T39" fmla="*/ 188 h 452"/>
              <a:gd name="T40" fmla="*/ 448 w 898"/>
              <a:gd name="T41" fmla="*/ 188 h 452"/>
              <a:gd name="T42" fmla="*/ 551 w 898"/>
              <a:gd name="T43" fmla="*/ 188 h 452"/>
              <a:gd name="T44" fmla="*/ 551 w 898"/>
              <a:gd name="T45" fmla="*/ 263 h 452"/>
              <a:gd name="T46" fmla="*/ 586 w 898"/>
              <a:gd name="T47" fmla="*/ 301 h 452"/>
              <a:gd name="T48" fmla="*/ 621 w 898"/>
              <a:gd name="T49" fmla="*/ 338 h 452"/>
              <a:gd name="T50" fmla="*/ 621 w 898"/>
              <a:gd name="T51" fmla="*/ 376 h 452"/>
              <a:gd name="T52" fmla="*/ 586 w 898"/>
              <a:gd name="T53" fmla="*/ 415 h 452"/>
              <a:gd name="T54" fmla="*/ 586 w 898"/>
              <a:gd name="T55" fmla="*/ 451 h 452"/>
              <a:gd name="T56" fmla="*/ 689 w 898"/>
              <a:gd name="T57" fmla="*/ 451 h 452"/>
              <a:gd name="T58" fmla="*/ 724 w 898"/>
              <a:gd name="T59" fmla="*/ 451 h 452"/>
              <a:gd name="T60" fmla="*/ 759 w 898"/>
              <a:gd name="T61" fmla="*/ 451 h 452"/>
              <a:gd name="T62" fmla="*/ 828 w 898"/>
              <a:gd name="T63" fmla="*/ 451 h 452"/>
              <a:gd name="T64" fmla="*/ 897 w 898"/>
              <a:gd name="T65" fmla="*/ 415 h 452"/>
              <a:gd name="T66" fmla="*/ 897 w 898"/>
              <a:gd name="T67" fmla="*/ 376 h 452"/>
              <a:gd name="T68" fmla="*/ 862 w 898"/>
              <a:gd name="T69" fmla="*/ 376 h 452"/>
              <a:gd name="T70" fmla="*/ 759 w 898"/>
              <a:gd name="T71" fmla="*/ 338 h 452"/>
              <a:gd name="T72" fmla="*/ 759 w 898"/>
              <a:gd name="T73" fmla="*/ 301 h 452"/>
              <a:gd name="T74" fmla="*/ 759 w 898"/>
              <a:gd name="T75" fmla="*/ 263 h 452"/>
              <a:gd name="T76" fmla="*/ 724 w 898"/>
              <a:gd name="T77" fmla="*/ 227 h 452"/>
              <a:gd name="T78" fmla="*/ 689 w 898"/>
              <a:gd name="T79" fmla="*/ 227 h 452"/>
              <a:gd name="T80" fmla="*/ 689 w 898"/>
              <a:gd name="T81" fmla="*/ 188 h 452"/>
              <a:gd name="T82" fmla="*/ 655 w 898"/>
              <a:gd name="T83" fmla="*/ 113 h 452"/>
              <a:gd name="T84" fmla="*/ 586 w 898"/>
              <a:gd name="T85" fmla="*/ 76 h 452"/>
              <a:gd name="T86" fmla="*/ 621 w 898"/>
              <a:gd name="T87" fmla="*/ 150 h 452"/>
              <a:gd name="T88" fmla="*/ 586 w 898"/>
              <a:gd name="T89" fmla="*/ 150 h 452"/>
              <a:gd name="T90" fmla="*/ 586 w 898"/>
              <a:gd name="T91" fmla="*/ 113 h 452"/>
              <a:gd name="T92" fmla="*/ 518 w 898"/>
              <a:gd name="T93" fmla="*/ 113 h 452"/>
              <a:gd name="T94" fmla="*/ 482 w 898"/>
              <a:gd name="T95" fmla="*/ 113 h 452"/>
              <a:gd name="T96" fmla="*/ 482 w 898"/>
              <a:gd name="T97" fmla="*/ 76 h 452"/>
              <a:gd name="T98" fmla="*/ 448 w 898"/>
              <a:gd name="T99" fmla="*/ 37 h 452"/>
              <a:gd name="T100" fmla="*/ 414 w 898"/>
              <a:gd name="T101" fmla="*/ 37 h 452"/>
              <a:gd name="T102" fmla="*/ 380 w 898"/>
              <a:gd name="T103" fmla="*/ 37 h 452"/>
              <a:gd name="T104" fmla="*/ 345 w 898"/>
              <a:gd name="T105" fmla="*/ 37 h 452"/>
              <a:gd name="T106" fmla="*/ 241 w 898"/>
              <a:gd name="T107" fmla="*/ 0 h 452"/>
              <a:gd name="T108" fmla="*/ 173 w 898"/>
              <a:gd name="T109" fmla="*/ 0 h 452"/>
              <a:gd name="T110" fmla="*/ 103 w 898"/>
              <a:gd name="T111" fmla="*/ 3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8" h="452">
                <a:moveTo>
                  <a:pt x="103" y="37"/>
                </a:moveTo>
                <a:lnTo>
                  <a:pt x="103" y="76"/>
                </a:lnTo>
                <a:lnTo>
                  <a:pt x="70" y="76"/>
                </a:lnTo>
                <a:lnTo>
                  <a:pt x="34" y="76"/>
                </a:lnTo>
                <a:lnTo>
                  <a:pt x="34" y="113"/>
                </a:lnTo>
                <a:lnTo>
                  <a:pt x="0" y="188"/>
                </a:lnTo>
                <a:lnTo>
                  <a:pt x="34" y="188"/>
                </a:lnTo>
                <a:lnTo>
                  <a:pt x="34" y="150"/>
                </a:lnTo>
                <a:lnTo>
                  <a:pt x="70" y="150"/>
                </a:lnTo>
                <a:lnTo>
                  <a:pt x="173" y="113"/>
                </a:lnTo>
                <a:lnTo>
                  <a:pt x="207" y="76"/>
                </a:lnTo>
                <a:lnTo>
                  <a:pt x="241" y="76"/>
                </a:lnTo>
                <a:lnTo>
                  <a:pt x="277" y="76"/>
                </a:lnTo>
                <a:lnTo>
                  <a:pt x="241" y="113"/>
                </a:lnTo>
                <a:lnTo>
                  <a:pt x="277" y="113"/>
                </a:lnTo>
                <a:lnTo>
                  <a:pt x="310" y="150"/>
                </a:lnTo>
                <a:lnTo>
                  <a:pt x="310" y="113"/>
                </a:lnTo>
                <a:lnTo>
                  <a:pt x="345" y="150"/>
                </a:lnTo>
                <a:lnTo>
                  <a:pt x="380" y="150"/>
                </a:lnTo>
                <a:lnTo>
                  <a:pt x="414" y="188"/>
                </a:lnTo>
                <a:lnTo>
                  <a:pt x="448" y="188"/>
                </a:lnTo>
                <a:lnTo>
                  <a:pt x="551" y="188"/>
                </a:lnTo>
                <a:lnTo>
                  <a:pt x="551" y="263"/>
                </a:lnTo>
                <a:lnTo>
                  <a:pt x="586" y="301"/>
                </a:lnTo>
                <a:lnTo>
                  <a:pt x="621" y="338"/>
                </a:lnTo>
                <a:lnTo>
                  <a:pt x="621" y="376"/>
                </a:lnTo>
                <a:lnTo>
                  <a:pt x="586" y="415"/>
                </a:lnTo>
                <a:lnTo>
                  <a:pt x="586" y="451"/>
                </a:lnTo>
                <a:lnTo>
                  <a:pt x="689" y="451"/>
                </a:lnTo>
                <a:lnTo>
                  <a:pt x="724" y="451"/>
                </a:lnTo>
                <a:lnTo>
                  <a:pt x="759" y="451"/>
                </a:lnTo>
                <a:lnTo>
                  <a:pt x="828" y="451"/>
                </a:lnTo>
                <a:lnTo>
                  <a:pt x="897" y="415"/>
                </a:lnTo>
                <a:lnTo>
                  <a:pt x="897" y="376"/>
                </a:lnTo>
                <a:lnTo>
                  <a:pt x="862" y="376"/>
                </a:lnTo>
                <a:lnTo>
                  <a:pt x="759" y="338"/>
                </a:lnTo>
                <a:lnTo>
                  <a:pt x="759" y="301"/>
                </a:lnTo>
                <a:lnTo>
                  <a:pt x="759" y="263"/>
                </a:lnTo>
                <a:lnTo>
                  <a:pt x="724" y="227"/>
                </a:lnTo>
                <a:lnTo>
                  <a:pt x="689" y="227"/>
                </a:lnTo>
                <a:lnTo>
                  <a:pt x="689" y="188"/>
                </a:lnTo>
                <a:lnTo>
                  <a:pt x="655" y="113"/>
                </a:lnTo>
                <a:lnTo>
                  <a:pt x="586" y="76"/>
                </a:lnTo>
                <a:lnTo>
                  <a:pt x="621" y="150"/>
                </a:lnTo>
                <a:lnTo>
                  <a:pt x="586" y="150"/>
                </a:lnTo>
                <a:lnTo>
                  <a:pt x="586" y="113"/>
                </a:lnTo>
                <a:lnTo>
                  <a:pt x="518" y="113"/>
                </a:lnTo>
                <a:lnTo>
                  <a:pt x="482" y="113"/>
                </a:lnTo>
                <a:lnTo>
                  <a:pt x="482" y="76"/>
                </a:lnTo>
                <a:lnTo>
                  <a:pt x="448" y="37"/>
                </a:lnTo>
                <a:lnTo>
                  <a:pt x="414" y="37"/>
                </a:lnTo>
                <a:lnTo>
                  <a:pt x="380" y="37"/>
                </a:lnTo>
                <a:lnTo>
                  <a:pt x="345" y="37"/>
                </a:lnTo>
                <a:lnTo>
                  <a:pt x="241" y="0"/>
                </a:lnTo>
                <a:lnTo>
                  <a:pt x="173" y="0"/>
                </a:lnTo>
                <a:lnTo>
                  <a:pt x="10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5" name="Freeform 69"/>
          <p:cNvSpPr>
            <a:spLocks noChangeArrowheads="1"/>
          </p:cNvSpPr>
          <p:nvPr/>
        </p:nvSpPr>
        <p:spPr bwMode="auto">
          <a:xfrm>
            <a:off x="2996795" y="2361849"/>
            <a:ext cx="67687" cy="37444"/>
          </a:xfrm>
          <a:custGeom>
            <a:avLst/>
            <a:gdLst>
              <a:gd name="T0" fmla="*/ 0 w 208"/>
              <a:gd name="T1" fmla="*/ 39 h 115"/>
              <a:gd name="T2" fmla="*/ 33 w 208"/>
              <a:gd name="T3" fmla="*/ 76 h 115"/>
              <a:gd name="T4" fmla="*/ 70 w 208"/>
              <a:gd name="T5" fmla="*/ 76 h 115"/>
              <a:gd name="T6" fmla="*/ 138 w 208"/>
              <a:gd name="T7" fmla="*/ 76 h 115"/>
              <a:gd name="T8" fmla="*/ 138 w 208"/>
              <a:gd name="T9" fmla="*/ 114 h 115"/>
              <a:gd name="T10" fmla="*/ 207 w 208"/>
              <a:gd name="T11" fmla="*/ 76 h 115"/>
              <a:gd name="T12" fmla="*/ 173 w 208"/>
              <a:gd name="T13" fmla="*/ 76 h 115"/>
              <a:gd name="T14" fmla="*/ 138 w 208"/>
              <a:gd name="T15" fmla="*/ 39 h 115"/>
              <a:gd name="T16" fmla="*/ 103 w 208"/>
              <a:gd name="T17" fmla="*/ 0 h 115"/>
              <a:gd name="T18" fmla="*/ 70 w 208"/>
              <a:gd name="T19" fmla="*/ 0 h 115"/>
              <a:gd name="T20" fmla="*/ 33 w 208"/>
              <a:gd name="T21" fmla="*/ 0 h 115"/>
              <a:gd name="T22" fmla="*/ 0 w 208"/>
              <a:gd name="T2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115">
                <a:moveTo>
                  <a:pt x="0" y="39"/>
                </a:moveTo>
                <a:lnTo>
                  <a:pt x="33" y="76"/>
                </a:lnTo>
                <a:lnTo>
                  <a:pt x="70" y="76"/>
                </a:lnTo>
                <a:lnTo>
                  <a:pt x="138" y="76"/>
                </a:lnTo>
                <a:lnTo>
                  <a:pt x="138" y="114"/>
                </a:lnTo>
                <a:lnTo>
                  <a:pt x="207" y="76"/>
                </a:lnTo>
                <a:lnTo>
                  <a:pt x="173" y="76"/>
                </a:lnTo>
                <a:lnTo>
                  <a:pt x="138" y="39"/>
                </a:lnTo>
                <a:lnTo>
                  <a:pt x="103" y="0"/>
                </a:lnTo>
                <a:lnTo>
                  <a:pt x="70" y="0"/>
                </a:lnTo>
                <a:lnTo>
                  <a:pt x="33" y="0"/>
                </a:lnTo>
                <a:lnTo>
                  <a:pt x="0" y="3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86" name="Freeform 70"/>
          <p:cNvSpPr>
            <a:spLocks noChangeArrowheads="1"/>
          </p:cNvSpPr>
          <p:nvPr/>
        </p:nvSpPr>
        <p:spPr bwMode="auto">
          <a:xfrm>
            <a:off x="2996795" y="2361849"/>
            <a:ext cx="67687" cy="37444"/>
          </a:xfrm>
          <a:custGeom>
            <a:avLst/>
            <a:gdLst>
              <a:gd name="T0" fmla="*/ 0 w 208"/>
              <a:gd name="T1" fmla="*/ 39 h 115"/>
              <a:gd name="T2" fmla="*/ 33 w 208"/>
              <a:gd name="T3" fmla="*/ 76 h 115"/>
              <a:gd name="T4" fmla="*/ 70 w 208"/>
              <a:gd name="T5" fmla="*/ 76 h 115"/>
              <a:gd name="T6" fmla="*/ 138 w 208"/>
              <a:gd name="T7" fmla="*/ 76 h 115"/>
              <a:gd name="T8" fmla="*/ 138 w 208"/>
              <a:gd name="T9" fmla="*/ 114 h 115"/>
              <a:gd name="T10" fmla="*/ 207 w 208"/>
              <a:gd name="T11" fmla="*/ 76 h 115"/>
              <a:gd name="T12" fmla="*/ 173 w 208"/>
              <a:gd name="T13" fmla="*/ 76 h 115"/>
              <a:gd name="T14" fmla="*/ 138 w 208"/>
              <a:gd name="T15" fmla="*/ 39 h 115"/>
              <a:gd name="T16" fmla="*/ 103 w 208"/>
              <a:gd name="T17" fmla="*/ 0 h 115"/>
              <a:gd name="T18" fmla="*/ 70 w 208"/>
              <a:gd name="T19" fmla="*/ 0 h 115"/>
              <a:gd name="T20" fmla="*/ 33 w 208"/>
              <a:gd name="T21" fmla="*/ 0 h 115"/>
              <a:gd name="T22" fmla="*/ 0 w 208"/>
              <a:gd name="T2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8" h="115">
                <a:moveTo>
                  <a:pt x="0" y="39"/>
                </a:moveTo>
                <a:lnTo>
                  <a:pt x="33" y="76"/>
                </a:lnTo>
                <a:lnTo>
                  <a:pt x="70" y="76"/>
                </a:lnTo>
                <a:lnTo>
                  <a:pt x="138" y="76"/>
                </a:lnTo>
                <a:lnTo>
                  <a:pt x="138" y="114"/>
                </a:lnTo>
                <a:lnTo>
                  <a:pt x="207" y="76"/>
                </a:lnTo>
                <a:lnTo>
                  <a:pt x="173" y="76"/>
                </a:lnTo>
                <a:lnTo>
                  <a:pt x="138" y="39"/>
                </a:lnTo>
                <a:lnTo>
                  <a:pt x="103" y="0"/>
                </a:lnTo>
                <a:lnTo>
                  <a:pt x="70" y="0"/>
                </a:lnTo>
                <a:lnTo>
                  <a:pt x="33" y="0"/>
                </a:lnTo>
                <a:lnTo>
                  <a:pt x="0" y="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7" name="Freeform 71"/>
          <p:cNvSpPr>
            <a:spLocks noChangeArrowheads="1"/>
          </p:cNvSpPr>
          <p:nvPr/>
        </p:nvSpPr>
        <p:spPr bwMode="auto">
          <a:xfrm>
            <a:off x="3132170" y="2301362"/>
            <a:ext cx="90729" cy="99371"/>
          </a:xfrm>
          <a:custGeom>
            <a:avLst/>
            <a:gdLst>
              <a:gd name="T0" fmla="*/ 241 w 277"/>
              <a:gd name="T1" fmla="*/ 263 h 303"/>
              <a:gd name="T2" fmla="*/ 207 w 277"/>
              <a:gd name="T3" fmla="*/ 263 h 303"/>
              <a:gd name="T4" fmla="*/ 207 w 277"/>
              <a:gd name="T5" fmla="*/ 227 h 303"/>
              <a:gd name="T6" fmla="*/ 172 w 277"/>
              <a:gd name="T7" fmla="*/ 227 h 303"/>
              <a:gd name="T8" fmla="*/ 104 w 277"/>
              <a:gd name="T9" fmla="*/ 263 h 303"/>
              <a:gd name="T10" fmla="*/ 70 w 277"/>
              <a:gd name="T11" fmla="*/ 227 h 303"/>
              <a:gd name="T12" fmla="*/ 34 w 277"/>
              <a:gd name="T13" fmla="*/ 227 h 303"/>
              <a:gd name="T14" fmla="*/ 34 w 277"/>
              <a:gd name="T15" fmla="*/ 263 h 303"/>
              <a:gd name="T16" fmla="*/ 34 w 277"/>
              <a:gd name="T17" fmla="*/ 302 h 303"/>
              <a:gd name="T18" fmla="*/ 0 w 277"/>
              <a:gd name="T19" fmla="*/ 227 h 303"/>
              <a:gd name="T20" fmla="*/ 0 w 277"/>
              <a:gd name="T21" fmla="*/ 188 h 303"/>
              <a:gd name="T22" fmla="*/ 34 w 277"/>
              <a:gd name="T23" fmla="*/ 188 h 303"/>
              <a:gd name="T24" fmla="*/ 70 w 277"/>
              <a:gd name="T25" fmla="*/ 188 h 303"/>
              <a:gd name="T26" fmla="*/ 104 w 277"/>
              <a:gd name="T27" fmla="*/ 188 h 303"/>
              <a:gd name="T28" fmla="*/ 138 w 277"/>
              <a:gd name="T29" fmla="*/ 114 h 303"/>
              <a:gd name="T30" fmla="*/ 172 w 277"/>
              <a:gd name="T31" fmla="*/ 76 h 303"/>
              <a:gd name="T32" fmla="*/ 138 w 277"/>
              <a:gd name="T33" fmla="*/ 38 h 303"/>
              <a:gd name="T34" fmla="*/ 104 w 277"/>
              <a:gd name="T35" fmla="*/ 38 h 303"/>
              <a:gd name="T36" fmla="*/ 172 w 277"/>
              <a:gd name="T37" fmla="*/ 0 h 303"/>
              <a:gd name="T38" fmla="*/ 207 w 277"/>
              <a:gd name="T39" fmla="*/ 0 h 303"/>
              <a:gd name="T40" fmla="*/ 241 w 277"/>
              <a:gd name="T41" fmla="*/ 38 h 303"/>
              <a:gd name="T42" fmla="*/ 276 w 277"/>
              <a:gd name="T43" fmla="*/ 38 h 303"/>
              <a:gd name="T44" fmla="*/ 241 w 277"/>
              <a:gd name="T45" fmla="*/ 114 h 303"/>
              <a:gd name="T46" fmla="*/ 241 w 277"/>
              <a:gd name="T47" fmla="*/ 26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03">
                <a:moveTo>
                  <a:pt x="241" y="263"/>
                </a:moveTo>
                <a:lnTo>
                  <a:pt x="207" y="263"/>
                </a:lnTo>
                <a:lnTo>
                  <a:pt x="207" y="227"/>
                </a:lnTo>
                <a:lnTo>
                  <a:pt x="172" y="227"/>
                </a:lnTo>
                <a:lnTo>
                  <a:pt x="104" y="263"/>
                </a:lnTo>
                <a:lnTo>
                  <a:pt x="70" y="227"/>
                </a:lnTo>
                <a:lnTo>
                  <a:pt x="34" y="227"/>
                </a:lnTo>
                <a:lnTo>
                  <a:pt x="34" y="263"/>
                </a:lnTo>
                <a:lnTo>
                  <a:pt x="34" y="302"/>
                </a:lnTo>
                <a:lnTo>
                  <a:pt x="0" y="227"/>
                </a:lnTo>
                <a:lnTo>
                  <a:pt x="0" y="188"/>
                </a:lnTo>
                <a:lnTo>
                  <a:pt x="34" y="188"/>
                </a:lnTo>
                <a:lnTo>
                  <a:pt x="70" y="188"/>
                </a:lnTo>
                <a:lnTo>
                  <a:pt x="104" y="188"/>
                </a:lnTo>
                <a:lnTo>
                  <a:pt x="138" y="114"/>
                </a:lnTo>
                <a:lnTo>
                  <a:pt x="172" y="76"/>
                </a:lnTo>
                <a:lnTo>
                  <a:pt x="138" y="38"/>
                </a:lnTo>
                <a:lnTo>
                  <a:pt x="104" y="38"/>
                </a:lnTo>
                <a:lnTo>
                  <a:pt x="172" y="0"/>
                </a:lnTo>
                <a:lnTo>
                  <a:pt x="207" y="0"/>
                </a:lnTo>
                <a:lnTo>
                  <a:pt x="241" y="38"/>
                </a:lnTo>
                <a:lnTo>
                  <a:pt x="276" y="38"/>
                </a:lnTo>
                <a:lnTo>
                  <a:pt x="241" y="114"/>
                </a:lnTo>
                <a:lnTo>
                  <a:pt x="241" y="26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88" name="Freeform 72"/>
          <p:cNvSpPr>
            <a:spLocks noChangeArrowheads="1"/>
          </p:cNvSpPr>
          <p:nvPr/>
        </p:nvSpPr>
        <p:spPr bwMode="auto">
          <a:xfrm>
            <a:off x="3132170" y="2301362"/>
            <a:ext cx="90729" cy="99371"/>
          </a:xfrm>
          <a:custGeom>
            <a:avLst/>
            <a:gdLst>
              <a:gd name="T0" fmla="*/ 241 w 277"/>
              <a:gd name="T1" fmla="*/ 263 h 303"/>
              <a:gd name="T2" fmla="*/ 207 w 277"/>
              <a:gd name="T3" fmla="*/ 263 h 303"/>
              <a:gd name="T4" fmla="*/ 207 w 277"/>
              <a:gd name="T5" fmla="*/ 227 h 303"/>
              <a:gd name="T6" fmla="*/ 172 w 277"/>
              <a:gd name="T7" fmla="*/ 227 h 303"/>
              <a:gd name="T8" fmla="*/ 104 w 277"/>
              <a:gd name="T9" fmla="*/ 263 h 303"/>
              <a:gd name="T10" fmla="*/ 70 w 277"/>
              <a:gd name="T11" fmla="*/ 227 h 303"/>
              <a:gd name="T12" fmla="*/ 34 w 277"/>
              <a:gd name="T13" fmla="*/ 227 h 303"/>
              <a:gd name="T14" fmla="*/ 34 w 277"/>
              <a:gd name="T15" fmla="*/ 263 h 303"/>
              <a:gd name="T16" fmla="*/ 34 w 277"/>
              <a:gd name="T17" fmla="*/ 302 h 303"/>
              <a:gd name="T18" fmla="*/ 0 w 277"/>
              <a:gd name="T19" fmla="*/ 227 h 303"/>
              <a:gd name="T20" fmla="*/ 0 w 277"/>
              <a:gd name="T21" fmla="*/ 188 h 303"/>
              <a:gd name="T22" fmla="*/ 34 w 277"/>
              <a:gd name="T23" fmla="*/ 188 h 303"/>
              <a:gd name="T24" fmla="*/ 70 w 277"/>
              <a:gd name="T25" fmla="*/ 188 h 303"/>
              <a:gd name="T26" fmla="*/ 104 w 277"/>
              <a:gd name="T27" fmla="*/ 188 h 303"/>
              <a:gd name="T28" fmla="*/ 138 w 277"/>
              <a:gd name="T29" fmla="*/ 114 h 303"/>
              <a:gd name="T30" fmla="*/ 172 w 277"/>
              <a:gd name="T31" fmla="*/ 76 h 303"/>
              <a:gd name="T32" fmla="*/ 138 w 277"/>
              <a:gd name="T33" fmla="*/ 38 h 303"/>
              <a:gd name="T34" fmla="*/ 104 w 277"/>
              <a:gd name="T35" fmla="*/ 38 h 303"/>
              <a:gd name="T36" fmla="*/ 172 w 277"/>
              <a:gd name="T37" fmla="*/ 0 h 303"/>
              <a:gd name="T38" fmla="*/ 207 w 277"/>
              <a:gd name="T39" fmla="*/ 0 h 303"/>
              <a:gd name="T40" fmla="*/ 241 w 277"/>
              <a:gd name="T41" fmla="*/ 38 h 303"/>
              <a:gd name="T42" fmla="*/ 276 w 277"/>
              <a:gd name="T43" fmla="*/ 38 h 303"/>
              <a:gd name="T44" fmla="*/ 241 w 277"/>
              <a:gd name="T45" fmla="*/ 114 h 303"/>
              <a:gd name="T46" fmla="*/ 241 w 277"/>
              <a:gd name="T47" fmla="*/ 26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7" h="303">
                <a:moveTo>
                  <a:pt x="241" y="263"/>
                </a:moveTo>
                <a:lnTo>
                  <a:pt x="207" y="263"/>
                </a:lnTo>
                <a:lnTo>
                  <a:pt x="207" y="227"/>
                </a:lnTo>
                <a:lnTo>
                  <a:pt x="172" y="227"/>
                </a:lnTo>
                <a:lnTo>
                  <a:pt x="104" y="263"/>
                </a:lnTo>
                <a:lnTo>
                  <a:pt x="70" y="227"/>
                </a:lnTo>
                <a:lnTo>
                  <a:pt x="34" y="227"/>
                </a:lnTo>
                <a:lnTo>
                  <a:pt x="34" y="263"/>
                </a:lnTo>
                <a:lnTo>
                  <a:pt x="34" y="302"/>
                </a:lnTo>
                <a:lnTo>
                  <a:pt x="0" y="227"/>
                </a:lnTo>
                <a:lnTo>
                  <a:pt x="0" y="188"/>
                </a:lnTo>
                <a:lnTo>
                  <a:pt x="34" y="188"/>
                </a:lnTo>
                <a:lnTo>
                  <a:pt x="70" y="188"/>
                </a:lnTo>
                <a:lnTo>
                  <a:pt x="104" y="188"/>
                </a:lnTo>
                <a:lnTo>
                  <a:pt x="138" y="114"/>
                </a:lnTo>
                <a:lnTo>
                  <a:pt x="172" y="76"/>
                </a:lnTo>
                <a:lnTo>
                  <a:pt x="138" y="38"/>
                </a:lnTo>
                <a:lnTo>
                  <a:pt x="104" y="38"/>
                </a:lnTo>
                <a:lnTo>
                  <a:pt x="172" y="0"/>
                </a:lnTo>
                <a:lnTo>
                  <a:pt x="207" y="0"/>
                </a:lnTo>
                <a:lnTo>
                  <a:pt x="241" y="38"/>
                </a:lnTo>
                <a:lnTo>
                  <a:pt x="276" y="38"/>
                </a:lnTo>
                <a:lnTo>
                  <a:pt x="241" y="114"/>
                </a:lnTo>
                <a:lnTo>
                  <a:pt x="241" y="26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89" name="Freeform 73"/>
          <p:cNvSpPr>
            <a:spLocks noChangeArrowheads="1"/>
          </p:cNvSpPr>
          <p:nvPr/>
        </p:nvSpPr>
        <p:spPr bwMode="auto">
          <a:xfrm>
            <a:off x="3211378" y="2312883"/>
            <a:ext cx="102251" cy="97930"/>
          </a:xfrm>
          <a:custGeom>
            <a:avLst/>
            <a:gdLst>
              <a:gd name="T0" fmla="*/ 0 w 311"/>
              <a:gd name="T1" fmla="*/ 226 h 302"/>
              <a:gd name="T2" fmla="*/ 0 w 311"/>
              <a:gd name="T3" fmla="*/ 263 h 302"/>
              <a:gd name="T4" fmla="*/ 0 w 311"/>
              <a:gd name="T5" fmla="*/ 301 h 302"/>
              <a:gd name="T6" fmla="*/ 34 w 311"/>
              <a:gd name="T7" fmla="*/ 263 h 302"/>
              <a:gd name="T8" fmla="*/ 70 w 311"/>
              <a:gd name="T9" fmla="*/ 189 h 302"/>
              <a:gd name="T10" fmla="*/ 104 w 311"/>
              <a:gd name="T11" fmla="*/ 189 h 302"/>
              <a:gd name="T12" fmla="*/ 138 w 311"/>
              <a:gd name="T13" fmla="*/ 149 h 302"/>
              <a:gd name="T14" fmla="*/ 173 w 311"/>
              <a:gd name="T15" fmla="*/ 189 h 302"/>
              <a:gd name="T16" fmla="*/ 241 w 311"/>
              <a:gd name="T17" fmla="*/ 189 h 302"/>
              <a:gd name="T18" fmla="*/ 277 w 311"/>
              <a:gd name="T19" fmla="*/ 226 h 302"/>
              <a:gd name="T20" fmla="*/ 277 w 311"/>
              <a:gd name="T21" fmla="*/ 189 h 302"/>
              <a:gd name="T22" fmla="*/ 310 w 311"/>
              <a:gd name="T23" fmla="*/ 149 h 302"/>
              <a:gd name="T24" fmla="*/ 277 w 311"/>
              <a:gd name="T25" fmla="*/ 113 h 302"/>
              <a:gd name="T26" fmla="*/ 241 w 311"/>
              <a:gd name="T27" fmla="*/ 76 h 302"/>
              <a:gd name="T28" fmla="*/ 207 w 311"/>
              <a:gd name="T29" fmla="*/ 76 h 302"/>
              <a:gd name="T30" fmla="*/ 207 w 311"/>
              <a:gd name="T31" fmla="*/ 38 h 302"/>
              <a:gd name="T32" fmla="*/ 173 w 311"/>
              <a:gd name="T33" fmla="*/ 38 h 302"/>
              <a:gd name="T34" fmla="*/ 138 w 311"/>
              <a:gd name="T35" fmla="*/ 38 h 302"/>
              <a:gd name="T36" fmla="*/ 138 w 311"/>
              <a:gd name="T37" fmla="*/ 0 h 302"/>
              <a:gd name="T38" fmla="*/ 70 w 311"/>
              <a:gd name="T39" fmla="*/ 0 h 302"/>
              <a:gd name="T40" fmla="*/ 34 w 311"/>
              <a:gd name="T41" fmla="*/ 0 h 302"/>
              <a:gd name="T42" fmla="*/ 0 w 311"/>
              <a:gd name="T43" fmla="*/ 76 h 302"/>
              <a:gd name="T44" fmla="*/ 0 w 311"/>
              <a:gd name="T45" fmla="*/ 2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302">
                <a:moveTo>
                  <a:pt x="0" y="226"/>
                </a:moveTo>
                <a:lnTo>
                  <a:pt x="0" y="263"/>
                </a:lnTo>
                <a:lnTo>
                  <a:pt x="0" y="301"/>
                </a:lnTo>
                <a:lnTo>
                  <a:pt x="34" y="263"/>
                </a:lnTo>
                <a:lnTo>
                  <a:pt x="70" y="189"/>
                </a:lnTo>
                <a:lnTo>
                  <a:pt x="104" y="189"/>
                </a:lnTo>
                <a:lnTo>
                  <a:pt x="138" y="149"/>
                </a:lnTo>
                <a:lnTo>
                  <a:pt x="173" y="189"/>
                </a:lnTo>
                <a:lnTo>
                  <a:pt x="241" y="189"/>
                </a:lnTo>
                <a:lnTo>
                  <a:pt x="277" y="226"/>
                </a:lnTo>
                <a:lnTo>
                  <a:pt x="277" y="189"/>
                </a:lnTo>
                <a:lnTo>
                  <a:pt x="310" y="149"/>
                </a:lnTo>
                <a:lnTo>
                  <a:pt x="277" y="113"/>
                </a:lnTo>
                <a:lnTo>
                  <a:pt x="241" y="76"/>
                </a:lnTo>
                <a:lnTo>
                  <a:pt x="207" y="76"/>
                </a:lnTo>
                <a:lnTo>
                  <a:pt x="207" y="38"/>
                </a:lnTo>
                <a:lnTo>
                  <a:pt x="173" y="38"/>
                </a:lnTo>
                <a:lnTo>
                  <a:pt x="138" y="38"/>
                </a:lnTo>
                <a:lnTo>
                  <a:pt x="138" y="0"/>
                </a:lnTo>
                <a:lnTo>
                  <a:pt x="70" y="0"/>
                </a:lnTo>
                <a:lnTo>
                  <a:pt x="34" y="0"/>
                </a:lnTo>
                <a:lnTo>
                  <a:pt x="0" y="76"/>
                </a:lnTo>
                <a:lnTo>
                  <a:pt x="0" y="22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90" name="Freeform 74"/>
          <p:cNvSpPr>
            <a:spLocks noChangeArrowheads="1"/>
          </p:cNvSpPr>
          <p:nvPr/>
        </p:nvSpPr>
        <p:spPr bwMode="auto">
          <a:xfrm>
            <a:off x="3211378" y="2312883"/>
            <a:ext cx="102251" cy="97930"/>
          </a:xfrm>
          <a:custGeom>
            <a:avLst/>
            <a:gdLst>
              <a:gd name="T0" fmla="*/ 0 w 311"/>
              <a:gd name="T1" fmla="*/ 226 h 302"/>
              <a:gd name="T2" fmla="*/ 0 w 311"/>
              <a:gd name="T3" fmla="*/ 263 h 302"/>
              <a:gd name="T4" fmla="*/ 0 w 311"/>
              <a:gd name="T5" fmla="*/ 301 h 302"/>
              <a:gd name="T6" fmla="*/ 34 w 311"/>
              <a:gd name="T7" fmla="*/ 263 h 302"/>
              <a:gd name="T8" fmla="*/ 70 w 311"/>
              <a:gd name="T9" fmla="*/ 189 h 302"/>
              <a:gd name="T10" fmla="*/ 104 w 311"/>
              <a:gd name="T11" fmla="*/ 189 h 302"/>
              <a:gd name="T12" fmla="*/ 138 w 311"/>
              <a:gd name="T13" fmla="*/ 149 h 302"/>
              <a:gd name="T14" fmla="*/ 173 w 311"/>
              <a:gd name="T15" fmla="*/ 189 h 302"/>
              <a:gd name="T16" fmla="*/ 241 w 311"/>
              <a:gd name="T17" fmla="*/ 189 h 302"/>
              <a:gd name="T18" fmla="*/ 277 w 311"/>
              <a:gd name="T19" fmla="*/ 226 h 302"/>
              <a:gd name="T20" fmla="*/ 277 w 311"/>
              <a:gd name="T21" fmla="*/ 189 h 302"/>
              <a:gd name="T22" fmla="*/ 310 w 311"/>
              <a:gd name="T23" fmla="*/ 149 h 302"/>
              <a:gd name="T24" fmla="*/ 277 w 311"/>
              <a:gd name="T25" fmla="*/ 113 h 302"/>
              <a:gd name="T26" fmla="*/ 241 w 311"/>
              <a:gd name="T27" fmla="*/ 76 h 302"/>
              <a:gd name="T28" fmla="*/ 207 w 311"/>
              <a:gd name="T29" fmla="*/ 76 h 302"/>
              <a:gd name="T30" fmla="*/ 207 w 311"/>
              <a:gd name="T31" fmla="*/ 38 h 302"/>
              <a:gd name="T32" fmla="*/ 173 w 311"/>
              <a:gd name="T33" fmla="*/ 38 h 302"/>
              <a:gd name="T34" fmla="*/ 138 w 311"/>
              <a:gd name="T35" fmla="*/ 38 h 302"/>
              <a:gd name="T36" fmla="*/ 138 w 311"/>
              <a:gd name="T37" fmla="*/ 0 h 302"/>
              <a:gd name="T38" fmla="*/ 70 w 311"/>
              <a:gd name="T39" fmla="*/ 0 h 302"/>
              <a:gd name="T40" fmla="*/ 34 w 311"/>
              <a:gd name="T41" fmla="*/ 0 h 302"/>
              <a:gd name="T42" fmla="*/ 0 w 311"/>
              <a:gd name="T43" fmla="*/ 76 h 302"/>
              <a:gd name="T44" fmla="*/ 0 w 311"/>
              <a:gd name="T45" fmla="*/ 2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302">
                <a:moveTo>
                  <a:pt x="0" y="226"/>
                </a:moveTo>
                <a:lnTo>
                  <a:pt x="0" y="263"/>
                </a:lnTo>
                <a:lnTo>
                  <a:pt x="0" y="301"/>
                </a:lnTo>
                <a:lnTo>
                  <a:pt x="34" y="263"/>
                </a:lnTo>
                <a:lnTo>
                  <a:pt x="70" y="189"/>
                </a:lnTo>
                <a:lnTo>
                  <a:pt x="104" y="189"/>
                </a:lnTo>
                <a:lnTo>
                  <a:pt x="138" y="149"/>
                </a:lnTo>
                <a:lnTo>
                  <a:pt x="173" y="189"/>
                </a:lnTo>
                <a:lnTo>
                  <a:pt x="241" y="189"/>
                </a:lnTo>
                <a:lnTo>
                  <a:pt x="277" y="226"/>
                </a:lnTo>
                <a:lnTo>
                  <a:pt x="277" y="189"/>
                </a:lnTo>
                <a:lnTo>
                  <a:pt x="310" y="149"/>
                </a:lnTo>
                <a:lnTo>
                  <a:pt x="277" y="113"/>
                </a:lnTo>
                <a:lnTo>
                  <a:pt x="241" y="76"/>
                </a:lnTo>
                <a:lnTo>
                  <a:pt x="207" y="76"/>
                </a:lnTo>
                <a:lnTo>
                  <a:pt x="207" y="38"/>
                </a:lnTo>
                <a:lnTo>
                  <a:pt x="173" y="38"/>
                </a:lnTo>
                <a:lnTo>
                  <a:pt x="138" y="38"/>
                </a:lnTo>
                <a:lnTo>
                  <a:pt x="138" y="0"/>
                </a:lnTo>
                <a:lnTo>
                  <a:pt x="70" y="0"/>
                </a:lnTo>
                <a:lnTo>
                  <a:pt x="34" y="0"/>
                </a:lnTo>
                <a:lnTo>
                  <a:pt x="0" y="76"/>
                </a:lnTo>
                <a:lnTo>
                  <a:pt x="0" y="2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1" name="Freeform 75"/>
          <p:cNvSpPr>
            <a:spLocks noChangeArrowheads="1"/>
          </p:cNvSpPr>
          <p:nvPr/>
        </p:nvSpPr>
        <p:spPr bwMode="auto">
          <a:xfrm>
            <a:off x="3345312" y="2374811"/>
            <a:ext cx="56165" cy="24482"/>
          </a:xfrm>
          <a:custGeom>
            <a:avLst/>
            <a:gdLst>
              <a:gd name="T0" fmla="*/ 33 w 173"/>
              <a:gd name="T1" fmla="*/ 0 h 76"/>
              <a:gd name="T2" fmla="*/ 0 w 173"/>
              <a:gd name="T3" fmla="*/ 37 h 76"/>
              <a:gd name="T4" fmla="*/ 0 w 173"/>
              <a:gd name="T5" fmla="*/ 75 h 76"/>
              <a:gd name="T6" fmla="*/ 33 w 173"/>
              <a:gd name="T7" fmla="*/ 75 h 76"/>
              <a:gd name="T8" fmla="*/ 68 w 173"/>
              <a:gd name="T9" fmla="*/ 75 h 76"/>
              <a:gd name="T10" fmla="*/ 103 w 173"/>
              <a:gd name="T11" fmla="*/ 75 h 76"/>
              <a:gd name="T12" fmla="*/ 137 w 173"/>
              <a:gd name="T13" fmla="*/ 75 h 76"/>
              <a:gd name="T14" fmla="*/ 172 w 173"/>
              <a:gd name="T15" fmla="*/ 75 h 76"/>
              <a:gd name="T16" fmla="*/ 172 w 173"/>
              <a:gd name="T17" fmla="*/ 37 h 76"/>
              <a:gd name="T18" fmla="*/ 137 w 173"/>
              <a:gd name="T19" fmla="*/ 0 h 76"/>
              <a:gd name="T20" fmla="*/ 103 w 173"/>
              <a:gd name="T21" fmla="*/ 37 h 76"/>
              <a:gd name="T22" fmla="*/ 68 w 173"/>
              <a:gd name="T23" fmla="*/ 37 h 76"/>
              <a:gd name="T24" fmla="*/ 33 w 173"/>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76">
                <a:moveTo>
                  <a:pt x="33" y="0"/>
                </a:moveTo>
                <a:lnTo>
                  <a:pt x="0" y="37"/>
                </a:lnTo>
                <a:lnTo>
                  <a:pt x="0" y="75"/>
                </a:lnTo>
                <a:lnTo>
                  <a:pt x="33" y="75"/>
                </a:lnTo>
                <a:lnTo>
                  <a:pt x="68" y="75"/>
                </a:lnTo>
                <a:lnTo>
                  <a:pt x="103" y="75"/>
                </a:lnTo>
                <a:lnTo>
                  <a:pt x="137" y="75"/>
                </a:lnTo>
                <a:lnTo>
                  <a:pt x="172" y="75"/>
                </a:lnTo>
                <a:lnTo>
                  <a:pt x="172" y="37"/>
                </a:lnTo>
                <a:lnTo>
                  <a:pt x="137" y="0"/>
                </a:lnTo>
                <a:lnTo>
                  <a:pt x="103" y="37"/>
                </a:lnTo>
                <a:lnTo>
                  <a:pt x="68" y="37"/>
                </a:lnTo>
                <a:lnTo>
                  <a:pt x="33"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92" name="Freeform 76"/>
          <p:cNvSpPr>
            <a:spLocks noChangeArrowheads="1"/>
          </p:cNvSpPr>
          <p:nvPr/>
        </p:nvSpPr>
        <p:spPr bwMode="auto">
          <a:xfrm>
            <a:off x="3345312" y="2374811"/>
            <a:ext cx="56165" cy="24482"/>
          </a:xfrm>
          <a:custGeom>
            <a:avLst/>
            <a:gdLst>
              <a:gd name="T0" fmla="*/ 33 w 173"/>
              <a:gd name="T1" fmla="*/ 0 h 76"/>
              <a:gd name="T2" fmla="*/ 0 w 173"/>
              <a:gd name="T3" fmla="*/ 37 h 76"/>
              <a:gd name="T4" fmla="*/ 0 w 173"/>
              <a:gd name="T5" fmla="*/ 75 h 76"/>
              <a:gd name="T6" fmla="*/ 33 w 173"/>
              <a:gd name="T7" fmla="*/ 75 h 76"/>
              <a:gd name="T8" fmla="*/ 68 w 173"/>
              <a:gd name="T9" fmla="*/ 75 h 76"/>
              <a:gd name="T10" fmla="*/ 103 w 173"/>
              <a:gd name="T11" fmla="*/ 75 h 76"/>
              <a:gd name="T12" fmla="*/ 137 w 173"/>
              <a:gd name="T13" fmla="*/ 75 h 76"/>
              <a:gd name="T14" fmla="*/ 172 w 173"/>
              <a:gd name="T15" fmla="*/ 75 h 76"/>
              <a:gd name="T16" fmla="*/ 172 w 173"/>
              <a:gd name="T17" fmla="*/ 37 h 76"/>
              <a:gd name="T18" fmla="*/ 137 w 173"/>
              <a:gd name="T19" fmla="*/ 0 h 76"/>
              <a:gd name="T20" fmla="*/ 103 w 173"/>
              <a:gd name="T21" fmla="*/ 37 h 76"/>
              <a:gd name="T22" fmla="*/ 68 w 173"/>
              <a:gd name="T23" fmla="*/ 37 h 76"/>
              <a:gd name="T24" fmla="*/ 33 w 173"/>
              <a:gd name="T2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76">
                <a:moveTo>
                  <a:pt x="33" y="0"/>
                </a:moveTo>
                <a:lnTo>
                  <a:pt x="0" y="37"/>
                </a:lnTo>
                <a:lnTo>
                  <a:pt x="0" y="75"/>
                </a:lnTo>
                <a:lnTo>
                  <a:pt x="33" y="75"/>
                </a:lnTo>
                <a:lnTo>
                  <a:pt x="68" y="75"/>
                </a:lnTo>
                <a:lnTo>
                  <a:pt x="103" y="75"/>
                </a:lnTo>
                <a:lnTo>
                  <a:pt x="137" y="75"/>
                </a:lnTo>
                <a:lnTo>
                  <a:pt x="172" y="75"/>
                </a:lnTo>
                <a:lnTo>
                  <a:pt x="172" y="37"/>
                </a:lnTo>
                <a:lnTo>
                  <a:pt x="137" y="0"/>
                </a:lnTo>
                <a:lnTo>
                  <a:pt x="103" y="37"/>
                </a:lnTo>
                <a:lnTo>
                  <a:pt x="68" y="37"/>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3" name="Freeform 77"/>
          <p:cNvSpPr>
            <a:spLocks noChangeArrowheads="1"/>
          </p:cNvSpPr>
          <p:nvPr/>
        </p:nvSpPr>
        <p:spPr bwMode="auto">
          <a:xfrm>
            <a:off x="3052962" y="1993170"/>
            <a:ext cx="146895" cy="257788"/>
          </a:xfrm>
          <a:custGeom>
            <a:avLst/>
            <a:gdLst>
              <a:gd name="T0" fmla="*/ 241 w 449"/>
              <a:gd name="T1" fmla="*/ 188 h 790"/>
              <a:gd name="T2" fmla="*/ 241 w 449"/>
              <a:gd name="T3" fmla="*/ 226 h 790"/>
              <a:gd name="T4" fmla="*/ 207 w 449"/>
              <a:gd name="T5" fmla="*/ 263 h 790"/>
              <a:gd name="T6" fmla="*/ 241 w 449"/>
              <a:gd name="T7" fmla="*/ 263 h 790"/>
              <a:gd name="T8" fmla="*/ 241 w 449"/>
              <a:gd name="T9" fmla="*/ 226 h 790"/>
              <a:gd name="T10" fmla="*/ 276 w 449"/>
              <a:gd name="T11" fmla="*/ 226 h 790"/>
              <a:gd name="T12" fmla="*/ 241 w 449"/>
              <a:gd name="T13" fmla="*/ 188 h 790"/>
              <a:gd name="T14" fmla="*/ 138 w 449"/>
              <a:gd name="T15" fmla="*/ 0 h 790"/>
              <a:gd name="T16" fmla="*/ 69 w 449"/>
              <a:gd name="T17" fmla="*/ 0 h 790"/>
              <a:gd name="T18" fmla="*/ 69 w 449"/>
              <a:gd name="T19" fmla="*/ 38 h 790"/>
              <a:gd name="T20" fmla="*/ 103 w 449"/>
              <a:gd name="T21" fmla="*/ 0 h 790"/>
              <a:gd name="T22" fmla="*/ 138 w 449"/>
              <a:gd name="T23" fmla="*/ 38 h 790"/>
              <a:gd name="T24" fmla="*/ 172 w 449"/>
              <a:gd name="T25" fmla="*/ 0 h 790"/>
              <a:gd name="T26" fmla="*/ 138 w 449"/>
              <a:gd name="T27" fmla="*/ 0 h 790"/>
              <a:gd name="T28" fmla="*/ 34 w 449"/>
              <a:gd name="T29" fmla="*/ 226 h 790"/>
              <a:gd name="T30" fmla="*/ 34 w 449"/>
              <a:gd name="T31" fmla="*/ 263 h 790"/>
              <a:gd name="T32" fmla="*/ 69 w 449"/>
              <a:gd name="T33" fmla="*/ 226 h 790"/>
              <a:gd name="T34" fmla="*/ 34 w 449"/>
              <a:gd name="T35" fmla="*/ 188 h 790"/>
              <a:gd name="T36" fmla="*/ 34 w 449"/>
              <a:gd name="T37" fmla="*/ 226 h 790"/>
              <a:gd name="T38" fmla="*/ 0 w 449"/>
              <a:gd name="T39" fmla="*/ 150 h 790"/>
              <a:gd name="T40" fmla="*/ 0 w 449"/>
              <a:gd name="T41" fmla="*/ 188 h 790"/>
              <a:gd name="T42" fmla="*/ 34 w 449"/>
              <a:gd name="T43" fmla="*/ 188 h 790"/>
              <a:gd name="T44" fmla="*/ 34 w 449"/>
              <a:gd name="T45" fmla="*/ 150 h 790"/>
              <a:gd name="T46" fmla="*/ 34 w 449"/>
              <a:gd name="T47" fmla="*/ 114 h 790"/>
              <a:gd name="T48" fmla="*/ 0 w 449"/>
              <a:gd name="T49" fmla="*/ 114 h 790"/>
              <a:gd name="T50" fmla="*/ 0 w 449"/>
              <a:gd name="T51" fmla="*/ 150 h 790"/>
              <a:gd name="T52" fmla="*/ 413 w 449"/>
              <a:gd name="T53" fmla="*/ 753 h 790"/>
              <a:gd name="T54" fmla="*/ 379 w 449"/>
              <a:gd name="T55" fmla="*/ 789 h 790"/>
              <a:gd name="T56" fmla="*/ 413 w 449"/>
              <a:gd name="T57" fmla="*/ 789 h 790"/>
              <a:gd name="T58" fmla="*/ 448 w 449"/>
              <a:gd name="T59" fmla="*/ 753 h 790"/>
              <a:gd name="T60" fmla="*/ 413 w 449"/>
              <a:gd name="T61" fmla="*/ 753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9" h="790">
                <a:moveTo>
                  <a:pt x="241" y="188"/>
                </a:moveTo>
                <a:lnTo>
                  <a:pt x="241" y="226"/>
                </a:lnTo>
                <a:lnTo>
                  <a:pt x="207" y="263"/>
                </a:lnTo>
                <a:lnTo>
                  <a:pt x="241" y="263"/>
                </a:lnTo>
                <a:lnTo>
                  <a:pt x="241" y="226"/>
                </a:lnTo>
                <a:lnTo>
                  <a:pt x="276" y="226"/>
                </a:lnTo>
                <a:lnTo>
                  <a:pt x="241" y="188"/>
                </a:lnTo>
                <a:close/>
                <a:moveTo>
                  <a:pt x="138" y="0"/>
                </a:moveTo>
                <a:lnTo>
                  <a:pt x="69" y="0"/>
                </a:lnTo>
                <a:lnTo>
                  <a:pt x="69" y="38"/>
                </a:lnTo>
                <a:lnTo>
                  <a:pt x="103" y="0"/>
                </a:lnTo>
                <a:lnTo>
                  <a:pt x="138" y="38"/>
                </a:lnTo>
                <a:lnTo>
                  <a:pt x="172" y="0"/>
                </a:lnTo>
                <a:lnTo>
                  <a:pt x="138" y="0"/>
                </a:lnTo>
                <a:close/>
                <a:moveTo>
                  <a:pt x="34" y="226"/>
                </a:moveTo>
                <a:lnTo>
                  <a:pt x="34" y="263"/>
                </a:lnTo>
                <a:lnTo>
                  <a:pt x="69" y="226"/>
                </a:lnTo>
                <a:lnTo>
                  <a:pt x="34" y="188"/>
                </a:lnTo>
                <a:lnTo>
                  <a:pt x="34" y="226"/>
                </a:lnTo>
                <a:close/>
                <a:moveTo>
                  <a:pt x="0" y="150"/>
                </a:moveTo>
                <a:lnTo>
                  <a:pt x="0" y="188"/>
                </a:lnTo>
                <a:lnTo>
                  <a:pt x="34" y="188"/>
                </a:lnTo>
                <a:lnTo>
                  <a:pt x="34" y="150"/>
                </a:lnTo>
                <a:lnTo>
                  <a:pt x="34" y="114"/>
                </a:lnTo>
                <a:lnTo>
                  <a:pt x="0" y="114"/>
                </a:lnTo>
                <a:lnTo>
                  <a:pt x="0" y="150"/>
                </a:lnTo>
                <a:close/>
                <a:moveTo>
                  <a:pt x="413" y="753"/>
                </a:moveTo>
                <a:lnTo>
                  <a:pt x="379" y="789"/>
                </a:lnTo>
                <a:lnTo>
                  <a:pt x="413" y="789"/>
                </a:lnTo>
                <a:lnTo>
                  <a:pt x="448" y="753"/>
                </a:lnTo>
                <a:lnTo>
                  <a:pt x="413" y="753"/>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294" name="Freeform 78"/>
          <p:cNvSpPr>
            <a:spLocks noChangeArrowheads="1"/>
          </p:cNvSpPr>
          <p:nvPr/>
        </p:nvSpPr>
        <p:spPr bwMode="auto">
          <a:xfrm>
            <a:off x="3120649" y="2055097"/>
            <a:ext cx="23042" cy="24482"/>
          </a:xfrm>
          <a:custGeom>
            <a:avLst/>
            <a:gdLst>
              <a:gd name="T0" fmla="*/ 33 w 70"/>
              <a:gd name="T1" fmla="*/ 0 h 77"/>
              <a:gd name="T2" fmla="*/ 33 w 70"/>
              <a:gd name="T3" fmla="*/ 38 h 77"/>
              <a:gd name="T4" fmla="*/ 0 w 70"/>
              <a:gd name="T5" fmla="*/ 76 h 77"/>
              <a:gd name="T6" fmla="*/ 33 w 70"/>
              <a:gd name="T7" fmla="*/ 76 h 77"/>
              <a:gd name="T8" fmla="*/ 33 w 70"/>
              <a:gd name="T9" fmla="*/ 38 h 77"/>
              <a:gd name="T10" fmla="*/ 69 w 70"/>
              <a:gd name="T11" fmla="*/ 38 h 77"/>
              <a:gd name="T12" fmla="*/ 33 w 70"/>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0" h="77">
                <a:moveTo>
                  <a:pt x="33" y="0"/>
                </a:moveTo>
                <a:lnTo>
                  <a:pt x="33" y="38"/>
                </a:lnTo>
                <a:lnTo>
                  <a:pt x="0" y="76"/>
                </a:lnTo>
                <a:lnTo>
                  <a:pt x="33" y="76"/>
                </a:lnTo>
                <a:lnTo>
                  <a:pt x="33" y="38"/>
                </a:lnTo>
                <a:lnTo>
                  <a:pt x="69"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5" name="Freeform 79"/>
          <p:cNvSpPr>
            <a:spLocks noChangeArrowheads="1"/>
          </p:cNvSpPr>
          <p:nvPr/>
        </p:nvSpPr>
        <p:spPr bwMode="auto">
          <a:xfrm>
            <a:off x="3076003" y="1993170"/>
            <a:ext cx="34564" cy="12962"/>
          </a:xfrm>
          <a:custGeom>
            <a:avLst/>
            <a:gdLst>
              <a:gd name="T0" fmla="*/ 70 w 104"/>
              <a:gd name="T1" fmla="*/ 0 h 39"/>
              <a:gd name="T2" fmla="*/ 0 w 104"/>
              <a:gd name="T3" fmla="*/ 0 h 39"/>
              <a:gd name="T4" fmla="*/ 0 w 104"/>
              <a:gd name="T5" fmla="*/ 38 h 39"/>
              <a:gd name="T6" fmla="*/ 34 w 104"/>
              <a:gd name="T7" fmla="*/ 0 h 39"/>
              <a:gd name="T8" fmla="*/ 70 w 104"/>
              <a:gd name="T9" fmla="*/ 38 h 39"/>
              <a:gd name="T10" fmla="*/ 103 w 104"/>
              <a:gd name="T11" fmla="*/ 0 h 39"/>
              <a:gd name="T12" fmla="*/ 70 w 10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70" y="0"/>
                </a:moveTo>
                <a:lnTo>
                  <a:pt x="0" y="0"/>
                </a:lnTo>
                <a:lnTo>
                  <a:pt x="0" y="38"/>
                </a:lnTo>
                <a:lnTo>
                  <a:pt x="34" y="0"/>
                </a:lnTo>
                <a:lnTo>
                  <a:pt x="70" y="38"/>
                </a:lnTo>
                <a:lnTo>
                  <a:pt x="103" y="0"/>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6" name="Freeform 80"/>
          <p:cNvSpPr>
            <a:spLocks noChangeArrowheads="1"/>
          </p:cNvSpPr>
          <p:nvPr/>
        </p:nvSpPr>
        <p:spPr bwMode="auto">
          <a:xfrm>
            <a:off x="3064482" y="2055097"/>
            <a:ext cx="11521" cy="24482"/>
          </a:xfrm>
          <a:custGeom>
            <a:avLst/>
            <a:gdLst>
              <a:gd name="T0" fmla="*/ 0 w 34"/>
              <a:gd name="T1" fmla="*/ 38 h 77"/>
              <a:gd name="T2" fmla="*/ 0 w 34"/>
              <a:gd name="T3" fmla="*/ 76 h 77"/>
              <a:gd name="T4" fmla="*/ 33 w 34"/>
              <a:gd name="T5" fmla="*/ 38 h 77"/>
              <a:gd name="T6" fmla="*/ 0 w 34"/>
              <a:gd name="T7" fmla="*/ 0 h 77"/>
              <a:gd name="T8" fmla="*/ 0 w 34"/>
              <a:gd name="T9" fmla="*/ 38 h 77"/>
            </a:gdLst>
            <a:ahLst/>
            <a:cxnLst>
              <a:cxn ang="0">
                <a:pos x="T0" y="T1"/>
              </a:cxn>
              <a:cxn ang="0">
                <a:pos x="T2" y="T3"/>
              </a:cxn>
              <a:cxn ang="0">
                <a:pos x="T4" y="T5"/>
              </a:cxn>
              <a:cxn ang="0">
                <a:pos x="T6" y="T7"/>
              </a:cxn>
              <a:cxn ang="0">
                <a:pos x="T8" y="T9"/>
              </a:cxn>
            </a:cxnLst>
            <a:rect l="0" t="0" r="r" b="b"/>
            <a:pathLst>
              <a:path w="34" h="77">
                <a:moveTo>
                  <a:pt x="0" y="38"/>
                </a:moveTo>
                <a:lnTo>
                  <a:pt x="0" y="76"/>
                </a:lnTo>
                <a:lnTo>
                  <a:pt x="33" y="38"/>
                </a:lnTo>
                <a:lnTo>
                  <a:pt x="0"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7" name="Freeform 81"/>
          <p:cNvSpPr>
            <a:spLocks noChangeArrowheads="1"/>
          </p:cNvSpPr>
          <p:nvPr/>
        </p:nvSpPr>
        <p:spPr bwMode="auto">
          <a:xfrm>
            <a:off x="3052961" y="2030614"/>
            <a:ext cx="11521" cy="24483"/>
          </a:xfrm>
          <a:custGeom>
            <a:avLst/>
            <a:gdLst>
              <a:gd name="T0" fmla="*/ 0 w 35"/>
              <a:gd name="T1" fmla="*/ 37 h 75"/>
              <a:gd name="T2" fmla="*/ 0 w 35"/>
              <a:gd name="T3" fmla="*/ 74 h 75"/>
              <a:gd name="T4" fmla="*/ 34 w 35"/>
              <a:gd name="T5" fmla="*/ 74 h 75"/>
              <a:gd name="T6" fmla="*/ 34 w 35"/>
              <a:gd name="T7" fmla="*/ 37 h 75"/>
              <a:gd name="T8" fmla="*/ 34 w 35"/>
              <a:gd name="T9" fmla="*/ 0 h 75"/>
              <a:gd name="T10" fmla="*/ 0 w 35"/>
              <a:gd name="T11" fmla="*/ 0 h 75"/>
              <a:gd name="T12" fmla="*/ 0 w 35"/>
              <a:gd name="T13" fmla="*/ 37 h 75"/>
            </a:gdLst>
            <a:ahLst/>
            <a:cxnLst>
              <a:cxn ang="0">
                <a:pos x="T0" y="T1"/>
              </a:cxn>
              <a:cxn ang="0">
                <a:pos x="T2" y="T3"/>
              </a:cxn>
              <a:cxn ang="0">
                <a:pos x="T4" y="T5"/>
              </a:cxn>
              <a:cxn ang="0">
                <a:pos x="T6" y="T7"/>
              </a:cxn>
              <a:cxn ang="0">
                <a:pos x="T8" y="T9"/>
              </a:cxn>
              <a:cxn ang="0">
                <a:pos x="T10" y="T11"/>
              </a:cxn>
              <a:cxn ang="0">
                <a:pos x="T12" y="T13"/>
              </a:cxn>
            </a:cxnLst>
            <a:rect l="0" t="0" r="r" b="b"/>
            <a:pathLst>
              <a:path w="35" h="75">
                <a:moveTo>
                  <a:pt x="0" y="37"/>
                </a:moveTo>
                <a:lnTo>
                  <a:pt x="0" y="74"/>
                </a:lnTo>
                <a:lnTo>
                  <a:pt x="34" y="74"/>
                </a:lnTo>
                <a:lnTo>
                  <a:pt x="34" y="37"/>
                </a:lnTo>
                <a:lnTo>
                  <a:pt x="34" y="0"/>
                </a:lnTo>
                <a:lnTo>
                  <a:pt x="0"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8" name="Freeform 82"/>
          <p:cNvSpPr>
            <a:spLocks noChangeArrowheads="1"/>
          </p:cNvSpPr>
          <p:nvPr/>
        </p:nvSpPr>
        <p:spPr bwMode="auto">
          <a:xfrm>
            <a:off x="3176814" y="2239436"/>
            <a:ext cx="23042" cy="12961"/>
          </a:xfrm>
          <a:custGeom>
            <a:avLst/>
            <a:gdLst>
              <a:gd name="T0" fmla="*/ 33 w 71"/>
              <a:gd name="T1" fmla="*/ 0 h 38"/>
              <a:gd name="T2" fmla="*/ 0 w 71"/>
              <a:gd name="T3" fmla="*/ 37 h 38"/>
              <a:gd name="T4" fmla="*/ 33 w 71"/>
              <a:gd name="T5" fmla="*/ 37 h 38"/>
              <a:gd name="T6" fmla="*/ 70 w 71"/>
              <a:gd name="T7" fmla="*/ 0 h 38"/>
              <a:gd name="T8" fmla="*/ 33 w 71"/>
              <a:gd name="T9" fmla="*/ 0 h 38"/>
            </a:gdLst>
            <a:ahLst/>
            <a:cxnLst>
              <a:cxn ang="0">
                <a:pos x="T0" y="T1"/>
              </a:cxn>
              <a:cxn ang="0">
                <a:pos x="T2" y="T3"/>
              </a:cxn>
              <a:cxn ang="0">
                <a:pos x="T4" y="T5"/>
              </a:cxn>
              <a:cxn ang="0">
                <a:pos x="T6" y="T7"/>
              </a:cxn>
              <a:cxn ang="0">
                <a:pos x="T8" y="T9"/>
              </a:cxn>
            </a:cxnLst>
            <a:rect l="0" t="0" r="r" b="b"/>
            <a:pathLst>
              <a:path w="71" h="38">
                <a:moveTo>
                  <a:pt x="33" y="0"/>
                </a:moveTo>
                <a:lnTo>
                  <a:pt x="0" y="37"/>
                </a:lnTo>
                <a:lnTo>
                  <a:pt x="33" y="37"/>
                </a:lnTo>
                <a:lnTo>
                  <a:pt x="70"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299" name="Freeform 83"/>
          <p:cNvSpPr>
            <a:spLocks noChangeArrowheads="1"/>
          </p:cNvSpPr>
          <p:nvPr/>
        </p:nvSpPr>
        <p:spPr bwMode="auto">
          <a:xfrm>
            <a:off x="1634412" y="175699"/>
            <a:ext cx="2060856" cy="1879398"/>
          </a:xfrm>
          <a:custGeom>
            <a:avLst/>
            <a:gdLst>
              <a:gd name="T0" fmla="*/ 5446 w 6310"/>
              <a:gd name="T1" fmla="*/ 3387 h 5756"/>
              <a:gd name="T2" fmla="*/ 5998 w 6310"/>
              <a:gd name="T3" fmla="*/ 3198 h 5756"/>
              <a:gd name="T4" fmla="*/ 6170 w 6310"/>
              <a:gd name="T5" fmla="*/ 3273 h 5756"/>
              <a:gd name="T6" fmla="*/ 5860 w 6310"/>
              <a:gd name="T7" fmla="*/ 3536 h 5756"/>
              <a:gd name="T8" fmla="*/ 5551 w 6310"/>
              <a:gd name="T9" fmla="*/ 3725 h 5756"/>
              <a:gd name="T10" fmla="*/ 5274 w 6310"/>
              <a:gd name="T11" fmla="*/ 4064 h 5756"/>
              <a:gd name="T12" fmla="*/ 5206 w 6310"/>
              <a:gd name="T13" fmla="*/ 3988 h 5756"/>
              <a:gd name="T14" fmla="*/ 5103 w 6310"/>
              <a:gd name="T15" fmla="*/ 4176 h 5756"/>
              <a:gd name="T16" fmla="*/ 4999 w 6310"/>
              <a:gd name="T17" fmla="*/ 4439 h 5756"/>
              <a:gd name="T18" fmla="*/ 4689 w 6310"/>
              <a:gd name="T19" fmla="*/ 4665 h 5756"/>
              <a:gd name="T20" fmla="*/ 4344 w 6310"/>
              <a:gd name="T21" fmla="*/ 5230 h 5756"/>
              <a:gd name="T22" fmla="*/ 4136 w 6310"/>
              <a:gd name="T23" fmla="*/ 5682 h 5756"/>
              <a:gd name="T24" fmla="*/ 4171 w 6310"/>
              <a:gd name="T25" fmla="*/ 5268 h 5756"/>
              <a:gd name="T26" fmla="*/ 3930 w 6310"/>
              <a:gd name="T27" fmla="*/ 5005 h 5756"/>
              <a:gd name="T28" fmla="*/ 3586 w 6310"/>
              <a:gd name="T29" fmla="*/ 5117 h 5756"/>
              <a:gd name="T30" fmla="*/ 3448 w 6310"/>
              <a:gd name="T31" fmla="*/ 5154 h 5756"/>
              <a:gd name="T32" fmla="*/ 3138 w 6310"/>
              <a:gd name="T33" fmla="*/ 5117 h 5756"/>
              <a:gd name="T34" fmla="*/ 2897 w 6310"/>
              <a:gd name="T35" fmla="*/ 5304 h 5756"/>
              <a:gd name="T36" fmla="*/ 2654 w 6310"/>
              <a:gd name="T37" fmla="*/ 5568 h 5756"/>
              <a:gd name="T38" fmla="*/ 2550 w 6310"/>
              <a:gd name="T39" fmla="*/ 5117 h 5756"/>
              <a:gd name="T40" fmla="*/ 2276 w 6310"/>
              <a:gd name="T41" fmla="*/ 4891 h 5756"/>
              <a:gd name="T42" fmla="*/ 1310 w 6310"/>
              <a:gd name="T43" fmla="*/ 4365 h 5756"/>
              <a:gd name="T44" fmla="*/ 1310 w 6310"/>
              <a:gd name="T45" fmla="*/ 3950 h 5756"/>
              <a:gd name="T46" fmla="*/ 1483 w 6310"/>
              <a:gd name="T47" fmla="*/ 3463 h 5756"/>
              <a:gd name="T48" fmla="*/ 2000 w 6310"/>
              <a:gd name="T49" fmla="*/ 2822 h 5756"/>
              <a:gd name="T50" fmla="*/ 2344 w 6310"/>
              <a:gd name="T51" fmla="*/ 2521 h 5756"/>
              <a:gd name="T52" fmla="*/ 4585 w 6310"/>
              <a:gd name="T53" fmla="*/ 2935 h 5756"/>
              <a:gd name="T54" fmla="*/ 4963 w 6310"/>
              <a:gd name="T55" fmla="*/ 3048 h 5756"/>
              <a:gd name="T56" fmla="*/ 4551 w 6310"/>
              <a:gd name="T57" fmla="*/ 3349 h 5756"/>
              <a:gd name="T58" fmla="*/ 4826 w 6310"/>
              <a:gd name="T59" fmla="*/ 3161 h 5756"/>
              <a:gd name="T60" fmla="*/ 4963 w 6310"/>
              <a:gd name="T61" fmla="*/ 3387 h 5756"/>
              <a:gd name="T62" fmla="*/ 1310 w 6310"/>
              <a:gd name="T63" fmla="*/ 490 h 5756"/>
              <a:gd name="T64" fmla="*/ 1346 w 6310"/>
              <a:gd name="T65" fmla="*/ 1316 h 5756"/>
              <a:gd name="T66" fmla="*/ 1551 w 6310"/>
              <a:gd name="T67" fmla="*/ 1204 h 5756"/>
              <a:gd name="T68" fmla="*/ 104 w 6310"/>
              <a:gd name="T69" fmla="*/ 1505 h 5756"/>
              <a:gd name="T70" fmla="*/ 2517 w 6310"/>
              <a:gd name="T71" fmla="*/ 1354 h 5756"/>
              <a:gd name="T72" fmla="*/ 2413 w 6310"/>
              <a:gd name="T73" fmla="*/ 1505 h 5756"/>
              <a:gd name="T74" fmla="*/ 2413 w 6310"/>
              <a:gd name="T75" fmla="*/ 1693 h 5756"/>
              <a:gd name="T76" fmla="*/ 2587 w 6310"/>
              <a:gd name="T77" fmla="*/ 1543 h 5756"/>
              <a:gd name="T78" fmla="*/ 2620 w 6310"/>
              <a:gd name="T79" fmla="*/ 1242 h 5756"/>
              <a:gd name="T80" fmla="*/ 2483 w 6310"/>
              <a:gd name="T81" fmla="*/ 1129 h 5756"/>
              <a:gd name="T82" fmla="*/ 2138 w 6310"/>
              <a:gd name="T83" fmla="*/ 978 h 5756"/>
              <a:gd name="T84" fmla="*/ 1793 w 6310"/>
              <a:gd name="T85" fmla="*/ 1053 h 5756"/>
              <a:gd name="T86" fmla="*/ 2069 w 6310"/>
              <a:gd name="T87" fmla="*/ 903 h 5756"/>
              <a:gd name="T88" fmla="*/ 1517 w 6310"/>
              <a:gd name="T89" fmla="*/ 1167 h 5756"/>
              <a:gd name="T90" fmla="*/ 966 w 6310"/>
              <a:gd name="T91" fmla="*/ 1354 h 5756"/>
              <a:gd name="T92" fmla="*/ 518 w 6310"/>
              <a:gd name="T93" fmla="*/ 1430 h 5756"/>
              <a:gd name="T94" fmla="*/ 862 w 6310"/>
              <a:gd name="T95" fmla="*/ 1316 h 5756"/>
              <a:gd name="T96" fmla="*/ 1414 w 6310"/>
              <a:gd name="T97" fmla="*/ 1092 h 5756"/>
              <a:gd name="T98" fmla="*/ 1207 w 6310"/>
              <a:gd name="T99" fmla="*/ 978 h 5756"/>
              <a:gd name="T100" fmla="*/ 1277 w 6310"/>
              <a:gd name="T101" fmla="*/ 829 h 5756"/>
              <a:gd name="T102" fmla="*/ 1655 w 6310"/>
              <a:gd name="T103" fmla="*/ 640 h 5756"/>
              <a:gd name="T104" fmla="*/ 1897 w 6310"/>
              <a:gd name="T105" fmla="*/ 490 h 5756"/>
              <a:gd name="T106" fmla="*/ 2000 w 6310"/>
              <a:gd name="T107" fmla="*/ 302 h 5756"/>
              <a:gd name="T108" fmla="*/ 2310 w 6310"/>
              <a:gd name="T109" fmla="*/ 339 h 5756"/>
              <a:gd name="T110" fmla="*/ 2758 w 6310"/>
              <a:gd name="T111" fmla="*/ 0 h 5756"/>
              <a:gd name="T112" fmla="*/ 3275 w 6310"/>
              <a:gd name="T113" fmla="*/ 76 h 5756"/>
              <a:gd name="T114" fmla="*/ 2517 w 6310"/>
              <a:gd name="T115" fmla="*/ 1053 h 5756"/>
              <a:gd name="T116" fmla="*/ 2654 w 6310"/>
              <a:gd name="T117" fmla="*/ 1467 h 5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0" h="5756">
                <a:moveTo>
                  <a:pt x="4860" y="3574"/>
                </a:moveTo>
                <a:lnTo>
                  <a:pt x="4930" y="3612"/>
                </a:lnTo>
                <a:lnTo>
                  <a:pt x="4999" y="3574"/>
                </a:lnTo>
                <a:lnTo>
                  <a:pt x="5066" y="3536"/>
                </a:lnTo>
                <a:lnTo>
                  <a:pt x="5136" y="3536"/>
                </a:lnTo>
                <a:lnTo>
                  <a:pt x="5206" y="3499"/>
                </a:lnTo>
                <a:lnTo>
                  <a:pt x="5206" y="3463"/>
                </a:lnTo>
                <a:lnTo>
                  <a:pt x="5206" y="3423"/>
                </a:lnTo>
                <a:lnTo>
                  <a:pt x="5240" y="3387"/>
                </a:lnTo>
                <a:lnTo>
                  <a:pt x="5308" y="3423"/>
                </a:lnTo>
                <a:lnTo>
                  <a:pt x="5377" y="3423"/>
                </a:lnTo>
                <a:lnTo>
                  <a:pt x="5446" y="3387"/>
                </a:lnTo>
                <a:lnTo>
                  <a:pt x="5481" y="3387"/>
                </a:lnTo>
                <a:lnTo>
                  <a:pt x="5481" y="3349"/>
                </a:lnTo>
                <a:lnTo>
                  <a:pt x="5515" y="3349"/>
                </a:lnTo>
                <a:lnTo>
                  <a:pt x="5515" y="3311"/>
                </a:lnTo>
                <a:lnTo>
                  <a:pt x="5584" y="3273"/>
                </a:lnTo>
                <a:lnTo>
                  <a:pt x="5654" y="3235"/>
                </a:lnTo>
                <a:lnTo>
                  <a:pt x="5688" y="3235"/>
                </a:lnTo>
                <a:lnTo>
                  <a:pt x="5757" y="3235"/>
                </a:lnTo>
                <a:lnTo>
                  <a:pt x="5792" y="3235"/>
                </a:lnTo>
                <a:lnTo>
                  <a:pt x="5826" y="3235"/>
                </a:lnTo>
                <a:lnTo>
                  <a:pt x="5860" y="3235"/>
                </a:lnTo>
                <a:lnTo>
                  <a:pt x="5998" y="3198"/>
                </a:lnTo>
                <a:lnTo>
                  <a:pt x="6066" y="3161"/>
                </a:lnTo>
                <a:lnTo>
                  <a:pt x="6170" y="3048"/>
                </a:lnTo>
                <a:lnTo>
                  <a:pt x="6206" y="3010"/>
                </a:lnTo>
                <a:lnTo>
                  <a:pt x="6239" y="2972"/>
                </a:lnTo>
                <a:lnTo>
                  <a:pt x="6273" y="2972"/>
                </a:lnTo>
                <a:lnTo>
                  <a:pt x="6309" y="3010"/>
                </a:lnTo>
                <a:lnTo>
                  <a:pt x="6309" y="3048"/>
                </a:lnTo>
                <a:lnTo>
                  <a:pt x="6273" y="3122"/>
                </a:lnTo>
                <a:lnTo>
                  <a:pt x="6309" y="3198"/>
                </a:lnTo>
                <a:lnTo>
                  <a:pt x="6309" y="3235"/>
                </a:lnTo>
                <a:lnTo>
                  <a:pt x="6273" y="3273"/>
                </a:lnTo>
                <a:lnTo>
                  <a:pt x="6170" y="3273"/>
                </a:lnTo>
                <a:lnTo>
                  <a:pt x="6170" y="3311"/>
                </a:lnTo>
                <a:lnTo>
                  <a:pt x="6136" y="3311"/>
                </a:lnTo>
                <a:lnTo>
                  <a:pt x="6136" y="3273"/>
                </a:lnTo>
                <a:lnTo>
                  <a:pt x="6102" y="3273"/>
                </a:lnTo>
                <a:lnTo>
                  <a:pt x="6102" y="3311"/>
                </a:lnTo>
                <a:lnTo>
                  <a:pt x="6066" y="3349"/>
                </a:lnTo>
                <a:lnTo>
                  <a:pt x="6033" y="3387"/>
                </a:lnTo>
                <a:lnTo>
                  <a:pt x="5998" y="3387"/>
                </a:lnTo>
                <a:lnTo>
                  <a:pt x="5963" y="3423"/>
                </a:lnTo>
                <a:lnTo>
                  <a:pt x="5929" y="3463"/>
                </a:lnTo>
                <a:lnTo>
                  <a:pt x="5895" y="3499"/>
                </a:lnTo>
                <a:lnTo>
                  <a:pt x="5860" y="3536"/>
                </a:lnTo>
                <a:lnTo>
                  <a:pt x="5895" y="3536"/>
                </a:lnTo>
                <a:lnTo>
                  <a:pt x="5860" y="3536"/>
                </a:lnTo>
                <a:lnTo>
                  <a:pt x="5826" y="3536"/>
                </a:lnTo>
                <a:lnTo>
                  <a:pt x="5860" y="3612"/>
                </a:lnTo>
                <a:lnTo>
                  <a:pt x="5895" y="3650"/>
                </a:lnTo>
                <a:lnTo>
                  <a:pt x="5826" y="3650"/>
                </a:lnTo>
                <a:lnTo>
                  <a:pt x="5792" y="3687"/>
                </a:lnTo>
                <a:lnTo>
                  <a:pt x="5792" y="3650"/>
                </a:lnTo>
                <a:lnTo>
                  <a:pt x="5688" y="3687"/>
                </a:lnTo>
                <a:lnTo>
                  <a:pt x="5618" y="3687"/>
                </a:lnTo>
                <a:lnTo>
                  <a:pt x="5584" y="3687"/>
                </a:lnTo>
                <a:lnTo>
                  <a:pt x="5551" y="3725"/>
                </a:lnTo>
                <a:lnTo>
                  <a:pt x="5481" y="3725"/>
                </a:lnTo>
                <a:lnTo>
                  <a:pt x="5481" y="3800"/>
                </a:lnTo>
                <a:lnTo>
                  <a:pt x="5481" y="3838"/>
                </a:lnTo>
                <a:lnTo>
                  <a:pt x="5446" y="3838"/>
                </a:lnTo>
                <a:lnTo>
                  <a:pt x="5412" y="3914"/>
                </a:lnTo>
                <a:lnTo>
                  <a:pt x="5343" y="3950"/>
                </a:lnTo>
                <a:lnTo>
                  <a:pt x="5343" y="3914"/>
                </a:lnTo>
                <a:lnTo>
                  <a:pt x="5308" y="3874"/>
                </a:lnTo>
                <a:lnTo>
                  <a:pt x="5308" y="3950"/>
                </a:lnTo>
                <a:lnTo>
                  <a:pt x="5308" y="3988"/>
                </a:lnTo>
                <a:lnTo>
                  <a:pt x="5308" y="4025"/>
                </a:lnTo>
                <a:lnTo>
                  <a:pt x="5274" y="4064"/>
                </a:lnTo>
                <a:lnTo>
                  <a:pt x="5240" y="4101"/>
                </a:lnTo>
                <a:lnTo>
                  <a:pt x="5171" y="4176"/>
                </a:lnTo>
                <a:lnTo>
                  <a:pt x="5206" y="4101"/>
                </a:lnTo>
                <a:lnTo>
                  <a:pt x="5240" y="4064"/>
                </a:lnTo>
                <a:lnTo>
                  <a:pt x="5206" y="4025"/>
                </a:lnTo>
                <a:lnTo>
                  <a:pt x="5206" y="3988"/>
                </a:lnTo>
                <a:lnTo>
                  <a:pt x="5240" y="3950"/>
                </a:lnTo>
                <a:lnTo>
                  <a:pt x="5274" y="3914"/>
                </a:lnTo>
                <a:lnTo>
                  <a:pt x="5274" y="3874"/>
                </a:lnTo>
                <a:lnTo>
                  <a:pt x="5240" y="3914"/>
                </a:lnTo>
                <a:lnTo>
                  <a:pt x="5240" y="3950"/>
                </a:lnTo>
                <a:lnTo>
                  <a:pt x="5206" y="3988"/>
                </a:lnTo>
                <a:lnTo>
                  <a:pt x="5171" y="3988"/>
                </a:lnTo>
                <a:lnTo>
                  <a:pt x="5206" y="4025"/>
                </a:lnTo>
                <a:lnTo>
                  <a:pt x="5206" y="4064"/>
                </a:lnTo>
                <a:lnTo>
                  <a:pt x="5136" y="4025"/>
                </a:lnTo>
                <a:lnTo>
                  <a:pt x="5136" y="4064"/>
                </a:lnTo>
                <a:lnTo>
                  <a:pt x="5171" y="4064"/>
                </a:lnTo>
                <a:lnTo>
                  <a:pt x="5136" y="4138"/>
                </a:lnTo>
                <a:lnTo>
                  <a:pt x="5136" y="4176"/>
                </a:lnTo>
                <a:lnTo>
                  <a:pt x="5103" y="4138"/>
                </a:lnTo>
                <a:lnTo>
                  <a:pt x="5103" y="4176"/>
                </a:lnTo>
                <a:lnTo>
                  <a:pt x="5136" y="4176"/>
                </a:lnTo>
                <a:lnTo>
                  <a:pt x="5103" y="4176"/>
                </a:lnTo>
                <a:lnTo>
                  <a:pt x="5103" y="4213"/>
                </a:lnTo>
                <a:lnTo>
                  <a:pt x="5136" y="4252"/>
                </a:lnTo>
                <a:lnTo>
                  <a:pt x="5136" y="4288"/>
                </a:lnTo>
                <a:lnTo>
                  <a:pt x="5103" y="4326"/>
                </a:lnTo>
                <a:lnTo>
                  <a:pt x="5066" y="4326"/>
                </a:lnTo>
                <a:lnTo>
                  <a:pt x="5103" y="4326"/>
                </a:lnTo>
                <a:lnTo>
                  <a:pt x="5103" y="4365"/>
                </a:lnTo>
                <a:lnTo>
                  <a:pt x="5066" y="4402"/>
                </a:lnTo>
                <a:lnTo>
                  <a:pt x="5033" y="4402"/>
                </a:lnTo>
                <a:lnTo>
                  <a:pt x="4999" y="4402"/>
                </a:lnTo>
                <a:lnTo>
                  <a:pt x="4963" y="4402"/>
                </a:lnTo>
                <a:lnTo>
                  <a:pt x="4999" y="4439"/>
                </a:lnTo>
                <a:lnTo>
                  <a:pt x="4963" y="4477"/>
                </a:lnTo>
                <a:lnTo>
                  <a:pt x="4930" y="4477"/>
                </a:lnTo>
                <a:lnTo>
                  <a:pt x="4963" y="4477"/>
                </a:lnTo>
                <a:lnTo>
                  <a:pt x="4999" y="4515"/>
                </a:lnTo>
                <a:lnTo>
                  <a:pt x="4963" y="4515"/>
                </a:lnTo>
                <a:lnTo>
                  <a:pt x="4930" y="4515"/>
                </a:lnTo>
                <a:lnTo>
                  <a:pt x="4896" y="4552"/>
                </a:lnTo>
                <a:lnTo>
                  <a:pt x="4860" y="4552"/>
                </a:lnTo>
                <a:lnTo>
                  <a:pt x="4826" y="4628"/>
                </a:lnTo>
                <a:lnTo>
                  <a:pt x="4792" y="4628"/>
                </a:lnTo>
                <a:lnTo>
                  <a:pt x="4723" y="4628"/>
                </a:lnTo>
                <a:lnTo>
                  <a:pt x="4689" y="4665"/>
                </a:lnTo>
                <a:lnTo>
                  <a:pt x="4620" y="4741"/>
                </a:lnTo>
                <a:lnTo>
                  <a:pt x="4585" y="4779"/>
                </a:lnTo>
                <a:lnTo>
                  <a:pt x="4551" y="4779"/>
                </a:lnTo>
                <a:lnTo>
                  <a:pt x="4515" y="4779"/>
                </a:lnTo>
                <a:lnTo>
                  <a:pt x="4482" y="4853"/>
                </a:lnTo>
                <a:lnTo>
                  <a:pt x="4447" y="4891"/>
                </a:lnTo>
                <a:lnTo>
                  <a:pt x="4412" y="4930"/>
                </a:lnTo>
                <a:lnTo>
                  <a:pt x="4378" y="5005"/>
                </a:lnTo>
                <a:lnTo>
                  <a:pt x="4378" y="5041"/>
                </a:lnTo>
                <a:lnTo>
                  <a:pt x="4309" y="5079"/>
                </a:lnTo>
                <a:lnTo>
                  <a:pt x="4344" y="5117"/>
                </a:lnTo>
                <a:lnTo>
                  <a:pt x="4344" y="5230"/>
                </a:lnTo>
                <a:lnTo>
                  <a:pt x="4344" y="5304"/>
                </a:lnTo>
                <a:lnTo>
                  <a:pt x="4309" y="5304"/>
                </a:lnTo>
                <a:lnTo>
                  <a:pt x="4309" y="5380"/>
                </a:lnTo>
                <a:lnTo>
                  <a:pt x="4344" y="5456"/>
                </a:lnTo>
                <a:lnTo>
                  <a:pt x="4344" y="5531"/>
                </a:lnTo>
                <a:lnTo>
                  <a:pt x="4309" y="5568"/>
                </a:lnTo>
                <a:lnTo>
                  <a:pt x="4274" y="5682"/>
                </a:lnTo>
                <a:lnTo>
                  <a:pt x="4241" y="5755"/>
                </a:lnTo>
                <a:lnTo>
                  <a:pt x="4205" y="5755"/>
                </a:lnTo>
                <a:lnTo>
                  <a:pt x="4171" y="5755"/>
                </a:lnTo>
                <a:lnTo>
                  <a:pt x="4171" y="5719"/>
                </a:lnTo>
                <a:lnTo>
                  <a:pt x="4136" y="5682"/>
                </a:lnTo>
                <a:lnTo>
                  <a:pt x="4136" y="5642"/>
                </a:lnTo>
                <a:lnTo>
                  <a:pt x="4136" y="5606"/>
                </a:lnTo>
                <a:lnTo>
                  <a:pt x="4103" y="5568"/>
                </a:lnTo>
                <a:lnTo>
                  <a:pt x="4136" y="5531"/>
                </a:lnTo>
                <a:lnTo>
                  <a:pt x="4103" y="5531"/>
                </a:lnTo>
                <a:lnTo>
                  <a:pt x="4103" y="5492"/>
                </a:lnTo>
                <a:lnTo>
                  <a:pt x="4103" y="5456"/>
                </a:lnTo>
                <a:lnTo>
                  <a:pt x="4103" y="5417"/>
                </a:lnTo>
                <a:lnTo>
                  <a:pt x="4103" y="5380"/>
                </a:lnTo>
                <a:lnTo>
                  <a:pt x="4136" y="5343"/>
                </a:lnTo>
                <a:lnTo>
                  <a:pt x="4136" y="5304"/>
                </a:lnTo>
                <a:lnTo>
                  <a:pt x="4171" y="5268"/>
                </a:lnTo>
                <a:lnTo>
                  <a:pt x="4136" y="5191"/>
                </a:lnTo>
                <a:lnTo>
                  <a:pt x="4136" y="5154"/>
                </a:lnTo>
                <a:lnTo>
                  <a:pt x="4103" y="5117"/>
                </a:lnTo>
                <a:lnTo>
                  <a:pt x="4103" y="5079"/>
                </a:lnTo>
                <a:lnTo>
                  <a:pt x="4068" y="5079"/>
                </a:lnTo>
                <a:lnTo>
                  <a:pt x="4068" y="5117"/>
                </a:lnTo>
                <a:lnTo>
                  <a:pt x="4033" y="5117"/>
                </a:lnTo>
                <a:lnTo>
                  <a:pt x="4000" y="5117"/>
                </a:lnTo>
                <a:lnTo>
                  <a:pt x="3964" y="5079"/>
                </a:lnTo>
                <a:lnTo>
                  <a:pt x="3964" y="5041"/>
                </a:lnTo>
                <a:lnTo>
                  <a:pt x="3930" y="5041"/>
                </a:lnTo>
                <a:lnTo>
                  <a:pt x="3930" y="5005"/>
                </a:lnTo>
                <a:lnTo>
                  <a:pt x="3860" y="5005"/>
                </a:lnTo>
                <a:lnTo>
                  <a:pt x="3826" y="5005"/>
                </a:lnTo>
                <a:lnTo>
                  <a:pt x="3793" y="5005"/>
                </a:lnTo>
                <a:lnTo>
                  <a:pt x="3757" y="5005"/>
                </a:lnTo>
                <a:lnTo>
                  <a:pt x="3723" y="5005"/>
                </a:lnTo>
                <a:lnTo>
                  <a:pt x="3653" y="5041"/>
                </a:lnTo>
                <a:lnTo>
                  <a:pt x="3620" y="5041"/>
                </a:lnTo>
                <a:lnTo>
                  <a:pt x="3551" y="5005"/>
                </a:lnTo>
                <a:lnTo>
                  <a:pt x="3516" y="5041"/>
                </a:lnTo>
                <a:lnTo>
                  <a:pt x="3516" y="5079"/>
                </a:lnTo>
                <a:lnTo>
                  <a:pt x="3516" y="5117"/>
                </a:lnTo>
                <a:lnTo>
                  <a:pt x="3586" y="5117"/>
                </a:lnTo>
                <a:lnTo>
                  <a:pt x="3620" y="5079"/>
                </a:lnTo>
                <a:lnTo>
                  <a:pt x="3586" y="5117"/>
                </a:lnTo>
                <a:lnTo>
                  <a:pt x="3620" y="5191"/>
                </a:lnTo>
                <a:lnTo>
                  <a:pt x="3586" y="5230"/>
                </a:lnTo>
                <a:lnTo>
                  <a:pt x="3586" y="5191"/>
                </a:lnTo>
                <a:lnTo>
                  <a:pt x="3586" y="5154"/>
                </a:lnTo>
                <a:lnTo>
                  <a:pt x="3551" y="5117"/>
                </a:lnTo>
                <a:lnTo>
                  <a:pt x="3516" y="5117"/>
                </a:lnTo>
                <a:lnTo>
                  <a:pt x="3516" y="5154"/>
                </a:lnTo>
                <a:lnTo>
                  <a:pt x="3516" y="5191"/>
                </a:lnTo>
                <a:lnTo>
                  <a:pt x="3448" y="5191"/>
                </a:lnTo>
                <a:lnTo>
                  <a:pt x="3448" y="5154"/>
                </a:lnTo>
                <a:lnTo>
                  <a:pt x="3448" y="5117"/>
                </a:lnTo>
                <a:lnTo>
                  <a:pt x="3448" y="5079"/>
                </a:lnTo>
                <a:lnTo>
                  <a:pt x="3413" y="5079"/>
                </a:lnTo>
                <a:lnTo>
                  <a:pt x="3413" y="5117"/>
                </a:lnTo>
                <a:lnTo>
                  <a:pt x="3379" y="5117"/>
                </a:lnTo>
                <a:lnTo>
                  <a:pt x="3344" y="5117"/>
                </a:lnTo>
                <a:lnTo>
                  <a:pt x="3379" y="5154"/>
                </a:lnTo>
                <a:lnTo>
                  <a:pt x="3310" y="5154"/>
                </a:lnTo>
                <a:lnTo>
                  <a:pt x="3275" y="5117"/>
                </a:lnTo>
                <a:lnTo>
                  <a:pt x="3206" y="5079"/>
                </a:lnTo>
                <a:lnTo>
                  <a:pt x="3172" y="5117"/>
                </a:lnTo>
                <a:lnTo>
                  <a:pt x="3138" y="5117"/>
                </a:lnTo>
                <a:lnTo>
                  <a:pt x="3172" y="5079"/>
                </a:lnTo>
                <a:lnTo>
                  <a:pt x="3138" y="5079"/>
                </a:lnTo>
                <a:lnTo>
                  <a:pt x="3102" y="5079"/>
                </a:lnTo>
                <a:lnTo>
                  <a:pt x="3102" y="5117"/>
                </a:lnTo>
                <a:lnTo>
                  <a:pt x="3102" y="5154"/>
                </a:lnTo>
                <a:lnTo>
                  <a:pt x="3068" y="5191"/>
                </a:lnTo>
                <a:lnTo>
                  <a:pt x="3034" y="5230"/>
                </a:lnTo>
                <a:lnTo>
                  <a:pt x="3000" y="5230"/>
                </a:lnTo>
                <a:lnTo>
                  <a:pt x="2931" y="5230"/>
                </a:lnTo>
                <a:lnTo>
                  <a:pt x="2931" y="5268"/>
                </a:lnTo>
                <a:lnTo>
                  <a:pt x="2897" y="5268"/>
                </a:lnTo>
                <a:lnTo>
                  <a:pt x="2897" y="5304"/>
                </a:lnTo>
                <a:lnTo>
                  <a:pt x="2861" y="5268"/>
                </a:lnTo>
                <a:lnTo>
                  <a:pt x="2827" y="5304"/>
                </a:lnTo>
                <a:lnTo>
                  <a:pt x="2827" y="5343"/>
                </a:lnTo>
                <a:lnTo>
                  <a:pt x="2793" y="5380"/>
                </a:lnTo>
                <a:lnTo>
                  <a:pt x="2793" y="5417"/>
                </a:lnTo>
                <a:lnTo>
                  <a:pt x="2793" y="5456"/>
                </a:lnTo>
                <a:lnTo>
                  <a:pt x="2758" y="5492"/>
                </a:lnTo>
                <a:lnTo>
                  <a:pt x="2758" y="5531"/>
                </a:lnTo>
                <a:lnTo>
                  <a:pt x="2723" y="5606"/>
                </a:lnTo>
                <a:lnTo>
                  <a:pt x="2723" y="5642"/>
                </a:lnTo>
                <a:lnTo>
                  <a:pt x="2690" y="5606"/>
                </a:lnTo>
                <a:lnTo>
                  <a:pt x="2654" y="5568"/>
                </a:lnTo>
                <a:lnTo>
                  <a:pt x="2620" y="5568"/>
                </a:lnTo>
                <a:lnTo>
                  <a:pt x="2620" y="5531"/>
                </a:lnTo>
                <a:lnTo>
                  <a:pt x="2620" y="5492"/>
                </a:lnTo>
                <a:lnTo>
                  <a:pt x="2620" y="5417"/>
                </a:lnTo>
                <a:lnTo>
                  <a:pt x="2620" y="5380"/>
                </a:lnTo>
                <a:lnTo>
                  <a:pt x="2620" y="5343"/>
                </a:lnTo>
                <a:lnTo>
                  <a:pt x="2587" y="5343"/>
                </a:lnTo>
                <a:lnTo>
                  <a:pt x="2587" y="5304"/>
                </a:lnTo>
                <a:lnTo>
                  <a:pt x="2587" y="5268"/>
                </a:lnTo>
                <a:lnTo>
                  <a:pt x="2587" y="5230"/>
                </a:lnTo>
                <a:lnTo>
                  <a:pt x="2587" y="5191"/>
                </a:lnTo>
                <a:lnTo>
                  <a:pt x="2550" y="5117"/>
                </a:lnTo>
                <a:lnTo>
                  <a:pt x="2550" y="5079"/>
                </a:lnTo>
                <a:lnTo>
                  <a:pt x="2483" y="5079"/>
                </a:lnTo>
                <a:lnTo>
                  <a:pt x="2483" y="5117"/>
                </a:lnTo>
                <a:lnTo>
                  <a:pt x="2448" y="5117"/>
                </a:lnTo>
                <a:lnTo>
                  <a:pt x="2413" y="5117"/>
                </a:lnTo>
                <a:lnTo>
                  <a:pt x="2380" y="5191"/>
                </a:lnTo>
                <a:lnTo>
                  <a:pt x="2344" y="5154"/>
                </a:lnTo>
                <a:lnTo>
                  <a:pt x="2310" y="5154"/>
                </a:lnTo>
                <a:lnTo>
                  <a:pt x="2310" y="5079"/>
                </a:lnTo>
                <a:lnTo>
                  <a:pt x="2276" y="5079"/>
                </a:lnTo>
                <a:lnTo>
                  <a:pt x="2310" y="4930"/>
                </a:lnTo>
                <a:lnTo>
                  <a:pt x="2276" y="4891"/>
                </a:lnTo>
                <a:lnTo>
                  <a:pt x="2276" y="4816"/>
                </a:lnTo>
                <a:lnTo>
                  <a:pt x="2241" y="4816"/>
                </a:lnTo>
                <a:lnTo>
                  <a:pt x="2207" y="4779"/>
                </a:lnTo>
                <a:lnTo>
                  <a:pt x="2103" y="4779"/>
                </a:lnTo>
                <a:lnTo>
                  <a:pt x="2069" y="4853"/>
                </a:lnTo>
                <a:lnTo>
                  <a:pt x="1861" y="4853"/>
                </a:lnTo>
                <a:lnTo>
                  <a:pt x="1587" y="4628"/>
                </a:lnTo>
                <a:lnTo>
                  <a:pt x="1380" y="4628"/>
                </a:lnTo>
                <a:lnTo>
                  <a:pt x="1380" y="4515"/>
                </a:lnTo>
                <a:lnTo>
                  <a:pt x="1380" y="4439"/>
                </a:lnTo>
                <a:lnTo>
                  <a:pt x="1346" y="4402"/>
                </a:lnTo>
                <a:lnTo>
                  <a:pt x="1310" y="4365"/>
                </a:lnTo>
                <a:lnTo>
                  <a:pt x="1310" y="4326"/>
                </a:lnTo>
                <a:lnTo>
                  <a:pt x="1277" y="4326"/>
                </a:lnTo>
                <a:lnTo>
                  <a:pt x="1277" y="4288"/>
                </a:lnTo>
                <a:lnTo>
                  <a:pt x="1277" y="4252"/>
                </a:lnTo>
                <a:lnTo>
                  <a:pt x="1310" y="4252"/>
                </a:lnTo>
                <a:lnTo>
                  <a:pt x="1277" y="4101"/>
                </a:lnTo>
                <a:lnTo>
                  <a:pt x="1310" y="4064"/>
                </a:lnTo>
                <a:lnTo>
                  <a:pt x="1310" y="4025"/>
                </a:lnTo>
                <a:lnTo>
                  <a:pt x="1310" y="3988"/>
                </a:lnTo>
                <a:lnTo>
                  <a:pt x="1310" y="3950"/>
                </a:lnTo>
                <a:lnTo>
                  <a:pt x="1310" y="3914"/>
                </a:lnTo>
                <a:lnTo>
                  <a:pt x="1310" y="3950"/>
                </a:lnTo>
                <a:lnTo>
                  <a:pt x="1346" y="3988"/>
                </a:lnTo>
                <a:lnTo>
                  <a:pt x="1346" y="3874"/>
                </a:lnTo>
                <a:lnTo>
                  <a:pt x="1346" y="3838"/>
                </a:lnTo>
                <a:lnTo>
                  <a:pt x="1310" y="3800"/>
                </a:lnTo>
                <a:lnTo>
                  <a:pt x="1346" y="3762"/>
                </a:lnTo>
                <a:lnTo>
                  <a:pt x="1346" y="3725"/>
                </a:lnTo>
                <a:lnTo>
                  <a:pt x="1346" y="3687"/>
                </a:lnTo>
                <a:lnTo>
                  <a:pt x="1380" y="3650"/>
                </a:lnTo>
                <a:lnTo>
                  <a:pt x="1414" y="3612"/>
                </a:lnTo>
                <a:lnTo>
                  <a:pt x="1414" y="3536"/>
                </a:lnTo>
                <a:lnTo>
                  <a:pt x="1414" y="3499"/>
                </a:lnTo>
                <a:lnTo>
                  <a:pt x="1483" y="3463"/>
                </a:lnTo>
                <a:lnTo>
                  <a:pt x="1517" y="3423"/>
                </a:lnTo>
                <a:lnTo>
                  <a:pt x="1551" y="3387"/>
                </a:lnTo>
                <a:lnTo>
                  <a:pt x="1587" y="3273"/>
                </a:lnTo>
                <a:lnTo>
                  <a:pt x="1620" y="3235"/>
                </a:lnTo>
                <a:lnTo>
                  <a:pt x="1620" y="3198"/>
                </a:lnTo>
                <a:lnTo>
                  <a:pt x="1655" y="3161"/>
                </a:lnTo>
                <a:lnTo>
                  <a:pt x="1758" y="3085"/>
                </a:lnTo>
                <a:lnTo>
                  <a:pt x="1793" y="3048"/>
                </a:lnTo>
                <a:lnTo>
                  <a:pt x="1897" y="2935"/>
                </a:lnTo>
                <a:lnTo>
                  <a:pt x="1966" y="2897"/>
                </a:lnTo>
                <a:lnTo>
                  <a:pt x="1966" y="2859"/>
                </a:lnTo>
                <a:lnTo>
                  <a:pt x="2000" y="2822"/>
                </a:lnTo>
                <a:lnTo>
                  <a:pt x="2034" y="2784"/>
                </a:lnTo>
                <a:lnTo>
                  <a:pt x="2069" y="2784"/>
                </a:lnTo>
                <a:lnTo>
                  <a:pt x="2069" y="2747"/>
                </a:lnTo>
                <a:lnTo>
                  <a:pt x="2069" y="2710"/>
                </a:lnTo>
                <a:lnTo>
                  <a:pt x="2103" y="2634"/>
                </a:lnTo>
                <a:lnTo>
                  <a:pt x="2138" y="2596"/>
                </a:lnTo>
                <a:lnTo>
                  <a:pt x="2172" y="2521"/>
                </a:lnTo>
                <a:lnTo>
                  <a:pt x="2207" y="2596"/>
                </a:lnTo>
                <a:lnTo>
                  <a:pt x="2241" y="2596"/>
                </a:lnTo>
                <a:lnTo>
                  <a:pt x="2276" y="2596"/>
                </a:lnTo>
                <a:lnTo>
                  <a:pt x="2310" y="2596"/>
                </a:lnTo>
                <a:lnTo>
                  <a:pt x="2344" y="2521"/>
                </a:lnTo>
                <a:lnTo>
                  <a:pt x="2380" y="2446"/>
                </a:lnTo>
                <a:lnTo>
                  <a:pt x="4412" y="2634"/>
                </a:lnTo>
                <a:lnTo>
                  <a:pt x="4482" y="2710"/>
                </a:lnTo>
                <a:lnTo>
                  <a:pt x="4515" y="2710"/>
                </a:lnTo>
                <a:lnTo>
                  <a:pt x="4551" y="2710"/>
                </a:lnTo>
                <a:lnTo>
                  <a:pt x="4654" y="2747"/>
                </a:lnTo>
                <a:lnTo>
                  <a:pt x="4689" y="2747"/>
                </a:lnTo>
                <a:lnTo>
                  <a:pt x="4689" y="2784"/>
                </a:lnTo>
                <a:lnTo>
                  <a:pt x="4585" y="2859"/>
                </a:lnTo>
                <a:lnTo>
                  <a:pt x="4482" y="2897"/>
                </a:lnTo>
                <a:lnTo>
                  <a:pt x="4551" y="2935"/>
                </a:lnTo>
                <a:lnTo>
                  <a:pt x="4585" y="2935"/>
                </a:lnTo>
                <a:lnTo>
                  <a:pt x="4654" y="2935"/>
                </a:lnTo>
                <a:lnTo>
                  <a:pt x="4756" y="2897"/>
                </a:lnTo>
                <a:lnTo>
                  <a:pt x="4826" y="2859"/>
                </a:lnTo>
                <a:lnTo>
                  <a:pt x="4792" y="2897"/>
                </a:lnTo>
                <a:lnTo>
                  <a:pt x="4756" y="2935"/>
                </a:lnTo>
                <a:lnTo>
                  <a:pt x="4792" y="2972"/>
                </a:lnTo>
                <a:lnTo>
                  <a:pt x="4860" y="2972"/>
                </a:lnTo>
                <a:lnTo>
                  <a:pt x="4896" y="2972"/>
                </a:lnTo>
                <a:lnTo>
                  <a:pt x="4999" y="2972"/>
                </a:lnTo>
                <a:lnTo>
                  <a:pt x="4963" y="3010"/>
                </a:lnTo>
                <a:lnTo>
                  <a:pt x="4999" y="3048"/>
                </a:lnTo>
                <a:lnTo>
                  <a:pt x="4963" y="3048"/>
                </a:lnTo>
                <a:lnTo>
                  <a:pt x="4930" y="3048"/>
                </a:lnTo>
                <a:lnTo>
                  <a:pt x="4826" y="3048"/>
                </a:lnTo>
                <a:lnTo>
                  <a:pt x="4756" y="3085"/>
                </a:lnTo>
                <a:lnTo>
                  <a:pt x="4723" y="3085"/>
                </a:lnTo>
                <a:lnTo>
                  <a:pt x="4689" y="3122"/>
                </a:lnTo>
                <a:lnTo>
                  <a:pt x="4654" y="3198"/>
                </a:lnTo>
                <a:lnTo>
                  <a:pt x="4723" y="3161"/>
                </a:lnTo>
                <a:lnTo>
                  <a:pt x="4723" y="3198"/>
                </a:lnTo>
                <a:lnTo>
                  <a:pt x="4689" y="3198"/>
                </a:lnTo>
                <a:lnTo>
                  <a:pt x="4620" y="3273"/>
                </a:lnTo>
                <a:lnTo>
                  <a:pt x="4585" y="3311"/>
                </a:lnTo>
                <a:lnTo>
                  <a:pt x="4551" y="3349"/>
                </a:lnTo>
                <a:lnTo>
                  <a:pt x="4515" y="3423"/>
                </a:lnTo>
                <a:lnTo>
                  <a:pt x="4482" y="3499"/>
                </a:lnTo>
                <a:lnTo>
                  <a:pt x="4447" y="3574"/>
                </a:lnTo>
                <a:lnTo>
                  <a:pt x="4515" y="3574"/>
                </a:lnTo>
                <a:lnTo>
                  <a:pt x="4551" y="3536"/>
                </a:lnTo>
                <a:lnTo>
                  <a:pt x="4585" y="3499"/>
                </a:lnTo>
                <a:lnTo>
                  <a:pt x="4689" y="3349"/>
                </a:lnTo>
                <a:lnTo>
                  <a:pt x="4723" y="3311"/>
                </a:lnTo>
                <a:lnTo>
                  <a:pt x="4756" y="3273"/>
                </a:lnTo>
                <a:lnTo>
                  <a:pt x="4792" y="3235"/>
                </a:lnTo>
                <a:lnTo>
                  <a:pt x="4792" y="3198"/>
                </a:lnTo>
                <a:lnTo>
                  <a:pt x="4826" y="3161"/>
                </a:lnTo>
                <a:lnTo>
                  <a:pt x="4860" y="3161"/>
                </a:lnTo>
                <a:lnTo>
                  <a:pt x="4896" y="3122"/>
                </a:lnTo>
                <a:lnTo>
                  <a:pt x="4930" y="3085"/>
                </a:lnTo>
                <a:lnTo>
                  <a:pt x="4963" y="3085"/>
                </a:lnTo>
                <a:lnTo>
                  <a:pt x="4963" y="3122"/>
                </a:lnTo>
                <a:lnTo>
                  <a:pt x="4999" y="3161"/>
                </a:lnTo>
                <a:lnTo>
                  <a:pt x="4999" y="3198"/>
                </a:lnTo>
                <a:lnTo>
                  <a:pt x="4963" y="3235"/>
                </a:lnTo>
                <a:lnTo>
                  <a:pt x="4896" y="3349"/>
                </a:lnTo>
                <a:lnTo>
                  <a:pt x="4963" y="3311"/>
                </a:lnTo>
                <a:lnTo>
                  <a:pt x="4963" y="3349"/>
                </a:lnTo>
                <a:lnTo>
                  <a:pt x="4963" y="3387"/>
                </a:lnTo>
                <a:lnTo>
                  <a:pt x="4999" y="3387"/>
                </a:lnTo>
                <a:lnTo>
                  <a:pt x="4860" y="3499"/>
                </a:lnTo>
                <a:lnTo>
                  <a:pt x="4826" y="3536"/>
                </a:lnTo>
                <a:lnTo>
                  <a:pt x="4826" y="3574"/>
                </a:lnTo>
                <a:lnTo>
                  <a:pt x="4860" y="3574"/>
                </a:lnTo>
                <a:close/>
                <a:moveTo>
                  <a:pt x="1241" y="527"/>
                </a:moveTo>
                <a:lnTo>
                  <a:pt x="1310" y="527"/>
                </a:lnTo>
                <a:lnTo>
                  <a:pt x="1310" y="565"/>
                </a:lnTo>
                <a:lnTo>
                  <a:pt x="1346" y="565"/>
                </a:lnTo>
                <a:lnTo>
                  <a:pt x="1380" y="565"/>
                </a:lnTo>
                <a:lnTo>
                  <a:pt x="1346" y="527"/>
                </a:lnTo>
                <a:lnTo>
                  <a:pt x="1310" y="490"/>
                </a:lnTo>
                <a:lnTo>
                  <a:pt x="1277" y="490"/>
                </a:lnTo>
                <a:lnTo>
                  <a:pt x="1241" y="527"/>
                </a:lnTo>
                <a:close/>
                <a:moveTo>
                  <a:pt x="1000" y="829"/>
                </a:moveTo>
                <a:lnTo>
                  <a:pt x="1035" y="865"/>
                </a:lnTo>
                <a:lnTo>
                  <a:pt x="1070" y="903"/>
                </a:lnTo>
                <a:lnTo>
                  <a:pt x="1070" y="865"/>
                </a:lnTo>
                <a:lnTo>
                  <a:pt x="1104" y="865"/>
                </a:lnTo>
                <a:lnTo>
                  <a:pt x="1138" y="829"/>
                </a:lnTo>
                <a:lnTo>
                  <a:pt x="1000" y="829"/>
                </a:lnTo>
                <a:close/>
                <a:moveTo>
                  <a:pt x="1310" y="1316"/>
                </a:moveTo>
                <a:lnTo>
                  <a:pt x="1310" y="1354"/>
                </a:lnTo>
                <a:lnTo>
                  <a:pt x="1346" y="1316"/>
                </a:lnTo>
                <a:lnTo>
                  <a:pt x="1380" y="1316"/>
                </a:lnTo>
                <a:lnTo>
                  <a:pt x="1448" y="1280"/>
                </a:lnTo>
                <a:lnTo>
                  <a:pt x="1483" y="1242"/>
                </a:lnTo>
                <a:lnTo>
                  <a:pt x="1448" y="1242"/>
                </a:lnTo>
                <a:lnTo>
                  <a:pt x="1448" y="1204"/>
                </a:lnTo>
                <a:lnTo>
                  <a:pt x="1414" y="1242"/>
                </a:lnTo>
                <a:lnTo>
                  <a:pt x="1380" y="1280"/>
                </a:lnTo>
                <a:lnTo>
                  <a:pt x="1346" y="1242"/>
                </a:lnTo>
                <a:lnTo>
                  <a:pt x="1310" y="1280"/>
                </a:lnTo>
                <a:lnTo>
                  <a:pt x="1310" y="1316"/>
                </a:lnTo>
                <a:close/>
                <a:moveTo>
                  <a:pt x="1483" y="1204"/>
                </a:moveTo>
                <a:lnTo>
                  <a:pt x="1551" y="1204"/>
                </a:lnTo>
                <a:lnTo>
                  <a:pt x="1517" y="1167"/>
                </a:lnTo>
                <a:lnTo>
                  <a:pt x="1483" y="1204"/>
                </a:lnTo>
                <a:close/>
                <a:moveTo>
                  <a:pt x="448" y="1430"/>
                </a:moveTo>
                <a:lnTo>
                  <a:pt x="415" y="1430"/>
                </a:lnTo>
                <a:lnTo>
                  <a:pt x="380" y="1430"/>
                </a:lnTo>
                <a:lnTo>
                  <a:pt x="345" y="1430"/>
                </a:lnTo>
                <a:lnTo>
                  <a:pt x="345" y="1467"/>
                </a:lnTo>
                <a:lnTo>
                  <a:pt x="345" y="1505"/>
                </a:lnTo>
                <a:lnTo>
                  <a:pt x="415" y="1467"/>
                </a:lnTo>
                <a:lnTo>
                  <a:pt x="448" y="1430"/>
                </a:lnTo>
                <a:close/>
                <a:moveTo>
                  <a:pt x="0" y="1543"/>
                </a:moveTo>
                <a:lnTo>
                  <a:pt x="104" y="1505"/>
                </a:lnTo>
                <a:lnTo>
                  <a:pt x="70" y="1579"/>
                </a:lnTo>
                <a:lnTo>
                  <a:pt x="35" y="1579"/>
                </a:lnTo>
                <a:lnTo>
                  <a:pt x="0" y="1579"/>
                </a:lnTo>
                <a:lnTo>
                  <a:pt x="0" y="1543"/>
                </a:lnTo>
                <a:close/>
                <a:moveTo>
                  <a:pt x="2517" y="1354"/>
                </a:moveTo>
                <a:lnTo>
                  <a:pt x="2483" y="1354"/>
                </a:lnTo>
                <a:lnTo>
                  <a:pt x="2448" y="1393"/>
                </a:lnTo>
                <a:lnTo>
                  <a:pt x="2483" y="1393"/>
                </a:lnTo>
                <a:lnTo>
                  <a:pt x="2517" y="1393"/>
                </a:lnTo>
                <a:lnTo>
                  <a:pt x="2550" y="1393"/>
                </a:lnTo>
                <a:lnTo>
                  <a:pt x="2550" y="1354"/>
                </a:lnTo>
                <a:lnTo>
                  <a:pt x="2517" y="1354"/>
                </a:lnTo>
                <a:close/>
                <a:moveTo>
                  <a:pt x="2620" y="1354"/>
                </a:moveTo>
                <a:lnTo>
                  <a:pt x="2550" y="1393"/>
                </a:lnTo>
                <a:lnTo>
                  <a:pt x="2517" y="1467"/>
                </a:lnTo>
                <a:lnTo>
                  <a:pt x="2587" y="1393"/>
                </a:lnTo>
                <a:lnTo>
                  <a:pt x="2620" y="1393"/>
                </a:lnTo>
                <a:lnTo>
                  <a:pt x="2620" y="1354"/>
                </a:lnTo>
                <a:close/>
                <a:moveTo>
                  <a:pt x="2550" y="1467"/>
                </a:moveTo>
                <a:lnTo>
                  <a:pt x="2517" y="1505"/>
                </a:lnTo>
                <a:lnTo>
                  <a:pt x="2550" y="1505"/>
                </a:lnTo>
                <a:lnTo>
                  <a:pt x="2550" y="1467"/>
                </a:lnTo>
                <a:close/>
                <a:moveTo>
                  <a:pt x="2380" y="1543"/>
                </a:moveTo>
                <a:lnTo>
                  <a:pt x="2413" y="1505"/>
                </a:lnTo>
                <a:lnTo>
                  <a:pt x="2448" y="1467"/>
                </a:lnTo>
                <a:lnTo>
                  <a:pt x="2483" y="1430"/>
                </a:lnTo>
                <a:lnTo>
                  <a:pt x="2413" y="1467"/>
                </a:lnTo>
                <a:lnTo>
                  <a:pt x="2380" y="1543"/>
                </a:lnTo>
                <a:close/>
                <a:moveTo>
                  <a:pt x="2483" y="1579"/>
                </a:moveTo>
                <a:lnTo>
                  <a:pt x="2448" y="1618"/>
                </a:lnTo>
                <a:lnTo>
                  <a:pt x="2380" y="1655"/>
                </a:lnTo>
                <a:lnTo>
                  <a:pt x="2344" y="1693"/>
                </a:lnTo>
                <a:lnTo>
                  <a:pt x="2380" y="1693"/>
                </a:lnTo>
                <a:lnTo>
                  <a:pt x="2380" y="1731"/>
                </a:lnTo>
                <a:lnTo>
                  <a:pt x="2380" y="1693"/>
                </a:lnTo>
                <a:lnTo>
                  <a:pt x="2413" y="1693"/>
                </a:lnTo>
                <a:lnTo>
                  <a:pt x="2448" y="1693"/>
                </a:lnTo>
                <a:lnTo>
                  <a:pt x="2448" y="1655"/>
                </a:lnTo>
                <a:lnTo>
                  <a:pt x="2483" y="1618"/>
                </a:lnTo>
                <a:lnTo>
                  <a:pt x="2483" y="1579"/>
                </a:lnTo>
                <a:close/>
                <a:moveTo>
                  <a:pt x="2620" y="1693"/>
                </a:moveTo>
                <a:lnTo>
                  <a:pt x="2483" y="1731"/>
                </a:lnTo>
                <a:lnTo>
                  <a:pt x="2517" y="1693"/>
                </a:lnTo>
                <a:lnTo>
                  <a:pt x="2550" y="1655"/>
                </a:lnTo>
                <a:lnTo>
                  <a:pt x="2587" y="1618"/>
                </a:lnTo>
                <a:lnTo>
                  <a:pt x="2517" y="1618"/>
                </a:lnTo>
                <a:lnTo>
                  <a:pt x="2550" y="1543"/>
                </a:lnTo>
                <a:lnTo>
                  <a:pt x="2587" y="1543"/>
                </a:lnTo>
                <a:lnTo>
                  <a:pt x="2620" y="1505"/>
                </a:lnTo>
                <a:lnTo>
                  <a:pt x="2587" y="1467"/>
                </a:lnTo>
                <a:lnTo>
                  <a:pt x="2620" y="1430"/>
                </a:lnTo>
                <a:lnTo>
                  <a:pt x="2587" y="1430"/>
                </a:lnTo>
                <a:lnTo>
                  <a:pt x="2620" y="1430"/>
                </a:lnTo>
                <a:lnTo>
                  <a:pt x="2654" y="1393"/>
                </a:lnTo>
                <a:lnTo>
                  <a:pt x="2690" y="1316"/>
                </a:lnTo>
                <a:lnTo>
                  <a:pt x="2690" y="1280"/>
                </a:lnTo>
                <a:lnTo>
                  <a:pt x="2690" y="1242"/>
                </a:lnTo>
                <a:lnTo>
                  <a:pt x="2654" y="1280"/>
                </a:lnTo>
                <a:lnTo>
                  <a:pt x="2620" y="1316"/>
                </a:lnTo>
                <a:lnTo>
                  <a:pt x="2620" y="1242"/>
                </a:lnTo>
                <a:lnTo>
                  <a:pt x="2587" y="1280"/>
                </a:lnTo>
                <a:lnTo>
                  <a:pt x="2550" y="1280"/>
                </a:lnTo>
                <a:lnTo>
                  <a:pt x="2550" y="1316"/>
                </a:lnTo>
                <a:lnTo>
                  <a:pt x="2517" y="1316"/>
                </a:lnTo>
                <a:lnTo>
                  <a:pt x="2517" y="1242"/>
                </a:lnTo>
                <a:lnTo>
                  <a:pt x="2517" y="1204"/>
                </a:lnTo>
                <a:lnTo>
                  <a:pt x="2483" y="1167"/>
                </a:lnTo>
                <a:lnTo>
                  <a:pt x="2517" y="1167"/>
                </a:lnTo>
                <a:lnTo>
                  <a:pt x="2550" y="1167"/>
                </a:lnTo>
                <a:lnTo>
                  <a:pt x="2587" y="1092"/>
                </a:lnTo>
                <a:lnTo>
                  <a:pt x="2550" y="1092"/>
                </a:lnTo>
                <a:lnTo>
                  <a:pt x="2483" y="1129"/>
                </a:lnTo>
                <a:lnTo>
                  <a:pt x="2448" y="1129"/>
                </a:lnTo>
                <a:lnTo>
                  <a:pt x="2448" y="1092"/>
                </a:lnTo>
                <a:lnTo>
                  <a:pt x="2413" y="1092"/>
                </a:lnTo>
                <a:lnTo>
                  <a:pt x="2380" y="1053"/>
                </a:lnTo>
                <a:lnTo>
                  <a:pt x="2344" y="1053"/>
                </a:lnTo>
                <a:lnTo>
                  <a:pt x="2310" y="1016"/>
                </a:lnTo>
                <a:lnTo>
                  <a:pt x="2276" y="1016"/>
                </a:lnTo>
                <a:lnTo>
                  <a:pt x="2276" y="978"/>
                </a:lnTo>
                <a:lnTo>
                  <a:pt x="2276" y="942"/>
                </a:lnTo>
                <a:lnTo>
                  <a:pt x="2207" y="942"/>
                </a:lnTo>
                <a:lnTo>
                  <a:pt x="2172" y="942"/>
                </a:lnTo>
                <a:lnTo>
                  <a:pt x="2138" y="978"/>
                </a:lnTo>
                <a:lnTo>
                  <a:pt x="2103" y="978"/>
                </a:lnTo>
                <a:lnTo>
                  <a:pt x="2103" y="1016"/>
                </a:lnTo>
                <a:lnTo>
                  <a:pt x="2069" y="1016"/>
                </a:lnTo>
                <a:lnTo>
                  <a:pt x="2034" y="1016"/>
                </a:lnTo>
                <a:lnTo>
                  <a:pt x="2000" y="1016"/>
                </a:lnTo>
                <a:lnTo>
                  <a:pt x="1966" y="1053"/>
                </a:lnTo>
                <a:lnTo>
                  <a:pt x="1931" y="1053"/>
                </a:lnTo>
                <a:lnTo>
                  <a:pt x="1897" y="1053"/>
                </a:lnTo>
                <a:lnTo>
                  <a:pt x="1793" y="1092"/>
                </a:lnTo>
                <a:lnTo>
                  <a:pt x="1725" y="1092"/>
                </a:lnTo>
                <a:lnTo>
                  <a:pt x="1758" y="1053"/>
                </a:lnTo>
                <a:lnTo>
                  <a:pt x="1793" y="1053"/>
                </a:lnTo>
                <a:lnTo>
                  <a:pt x="1828" y="1053"/>
                </a:lnTo>
                <a:lnTo>
                  <a:pt x="1861" y="1053"/>
                </a:lnTo>
                <a:lnTo>
                  <a:pt x="1828" y="1016"/>
                </a:lnTo>
                <a:lnTo>
                  <a:pt x="1861" y="978"/>
                </a:lnTo>
                <a:lnTo>
                  <a:pt x="1897" y="978"/>
                </a:lnTo>
                <a:lnTo>
                  <a:pt x="1966" y="942"/>
                </a:lnTo>
                <a:lnTo>
                  <a:pt x="2000" y="942"/>
                </a:lnTo>
                <a:lnTo>
                  <a:pt x="2034" y="942"/>
                </a:lnTo>
                <a:lnTo>
                  <a:pt x="2069" y="942"/>
                </a:lnTo>
                <a:lnTo>
                  <a:pt x="2103" y="942"/>
                </a:lnTo>
                <a:lnTo>
                  <a:pt x="2103" y="903"/>
                </a:lnTo>
                <a:lnTo>
                  <a:pt x="2069" y="903"/>
                </a:lnTo>
                <a:lnTo>
                  <a:pt x="2034" y="903"/>
                </a:lnTo>
                <a:lnTo>
                  <a:pt x="1966" y="903"/>
                </a:lnTo>
                <a:lnTo>
                  <a:pt x="1897" y="942"/>
                </a:lnTo>
                <a:lnTo>
                  <a:pt x="1828" y="978"/>
                </a:lnTo>
                <a:lnTo>
                  <a:pt x="1793" y="978"/>
                </a:lnTo>
                <a:lnTo>
                  <a:pt x="1793" y="1016"/>
                </a:lnTo>
                <a:lnTo>
                  <a:pt x="1758" y="1016"/>
                </a:lnTo>
                <a:lnTo>
                  <a:pt x="1690" y="1053"/>
                </a:lnTo>
                <a:lnTo>
                  <a:pt x="1620" y="1053"/>
                </a:lnTo>
                <a:lnTo>
                  <a:pt x="1551" y="1092"/>
                </a:lnTo>
                <a:lnTo>
                  <a:pt x="1551" y="1129"/>
                </a:lnTo>
                <a:lnTo>
                  <a:pt x="1517" y="1167"/>
                </a:lnTo>
                <a:lnTo>
                  <a:pt x="1483" y="1167"/>
                </a:lnTo>
                <a:lnTo>
                  <a:pt x="1448" y="1204"/>
                </a:lnTo>
                <a:lnTo>
                  <a:pt x="1380" y="1204"/>
                </a:lnTo>
                <a:lnTo>
                  <a:pt x="1346" y="1204"/>
                </a:lnTo>
                <a:lnTo>
                  <a:pt x="1310" y="1242"/>
                </a:lnTo>
                <a:lnTo>
                  <a:pt x="1241" y="1242"/>
                </a:lnTo>
                <a:lnTo>
                  <a:pt x="1207" y="1242"/>
                </a:lnTo>
                <a:lnTo>
                  <a:pt x="1173" y="1280"/>
                </a:lnTo>
                <a:lnTo>
                  <a:pt x="1104" y="1316"/>
                </a:lnTo>
                <a:lnTo>
                  <a:pt x="1070" y="1316"/>
                </a:lnTo>
                <a:lnTo>
                  <a:pt x="1000" y="1354"/>
                </a:lnTo>
                <a:lnTo>
                  <a:pt x="966" y="1354"/>
                </a:lnTo>
                <a:lnTo>
                  <a:pt x="931" y="1393"/>
                </a:lnTo>
                <a:lnTo>
                  <a:pt x="897" y="1354"/>
                </a:lnTo>
                <a:lnTo>
                  <a:pt x="862" y="1393"/>
                </a:lnTo>
                <a:lnTo>
                  <a:pt x="795" y="1393"/>
                </a:lnTo>
                <a:lnTo>
                  <a:pt x="759" y="1393"/>
                </a:lnTo>
                <a:lnTo>
                  <a:pt x="725" y="1430"/>
                </a:lnTo>
                <a:lnTo>
                  <a:pt x="691" y="1430"/>
                </a:lnTo>
                <a:lnTo>
                  <a:pt x="691" y="1393"/>
                </a:lnTo>
                <a:lnTo>
                  <a:pt x="621" y="1430"/>
                </a:lnTo>
                <a:lnTo>
                  <a:pt x="587" y="1430"/>
                </a:lnTo>
                <a:lnTo>
                  <a:pt x="552" y="1430"/>
                </a:lnTo>
                <a:lnTo>
                  <a:pt x="518" y="1430"/>
                </a:lnTo>
                <a:lnTo>
                  <a:pt x="484" y="1467"/>
                </a:lnTo>
                <a:lnTo>
                  <a:pt x="518" y="1430"/>
                </a:lnTo>
                <a:lnTo>
                  <a:pt x="552" y="1393"/>
                </a:lnTo>
                <a:lnTo>
                  <a:pt x="587" y="1393"/>
                </a:lnTo>
                <a:lnTo>
                  <a:pt x="621" y="1393"/>
                </a:lnTo>
                <a:lnTo>
                  <a:pt x="655" y="1354"/>
                </a:lnTo>
                <a:lnTo>
                  <a:pt x="725" y="1354"/>
                </a:lnTo>
                <a:lnTo>
                  <a:pt x="759" y="1354"/>
                </a:lnTo>
                <a:lnTo>
                  <a:pt x="759" y="1393"/>
                </a:lnTo>
                <a:lnTo>
                  <a:pt x="795" y="1354"/>
                </a:lnTo>
                <a:lnTo>
                  <a:pt x="828" y="1316"/>
                </a:lnTo>
                <a:lnTo>
                  <a:pt x="862" y="1316"/>
                </a:lnTo>
                <a:lnTo>
                  <a:pt x="931" y="1280"/>
                </a:lnTo>
                <a:lnTo>
                  <a:pt x="966" y="1280"/>
                </a:lnTo>
                <a:lnTo>
                  <a:pt x="1035" y="1280"/>
                </a:lnTo>
                <a:lnTo>
                  <a:pt x="1104" y="1242"/>
                </a:lnTo>
                <a:lnTo>
                  <a:pt x="1173" y="1204"/>
                </a:lnTo>
                <a:lnTo>
                  <a:pt x="1207" y="1204"/>
                </a:lnTo>
                <a:lnTo>
                  <a:pt x="1241" y="1167"/>
                </a:lnTo>
                <a:lnTo>
                  <a:pt x="1310" y="1167"/>
                </a:lnTo>
                <a:lnTo>
                  <a:pt x="1310" y="1129"/>
                </a:lnTo>
                <a:lnTo>
                  <a:pt x="1346" y="1129"/>
                </a:lnTo>
                <a:lnTo>
                  <a:pt x="1380" y="1092"/>
                </a:lnTo>
                <a:lnTo>
                  <a:pt x="1414" y="1092"/>
                </a:lnTo>
                <a:lnTo>
                  <a:pt x="1380" y="1092"/>
                </a:lnTo>
                <a:lnTo>
                  <a:pt x="1346" y="1092"/>
                </a:lnTo>
                <a:lnTo>
                  <a:pt x="1310" y="1092"/>
                </a:lnTo>
                <a:lnTo>
                  <a:pt x="1310" y="1053"/>
                </a:lnTo>
                <a:lnTo>
                  <a:pt x="1277" y="1092"/>
                </a:lnTo>
                <a:lnTo>
                  <a:pt x="1241" y="1092"/>
                </a:lnTo>
                <a:lnTo>
                  <a:pt x="1207" y="1053"/>
                </a:lnTo>
                <a:lnTo>
                  <a:pt x="1173" y="1053"/>
                </a:lnTo>
                <a:lnTo>
                  <a:pt x="1104" y="1053"/>
                </a:lnTo>
                <a:lnTo>
                  <a:pt x="1173" y="1016"/>
                </a:lnTo>
                <a:lnTo>
                  <a:pt x="1173" y="978"/>
                </a:lnTo>
                <a:lnTo>
                  <a:pt x="1207" y="978"/>
                </a:lnTo>
                <a:lnTo>
                  <a:pt x="1241" y="978"/>
                </a:lnTo>
                <a:lnTo>
                  <a:pt x="1241" y="903"/>
                </a:lnTo>
                <a:lnTo>
                  <a:pt x="1277" y="903"/>
                </a:lnTo>
                <a:lnTo>
                  <a:pt x="1310" y="865"/>
                </a:lnTo>
                <a:lnTo>
                  <a:pt x="1241" y="903"/>
                </a:lnTo>
                <a:lnTo>
                  <a:pt x="1207" y="942"/>
                </a:lnTo>
                <a:lnTo>
                  <a:pt x="1173" y="942"/>
                </a:lnTo>
                <a:lnTo>
                  <a:pt x="1173" y="903"/>
                </a:lnTo>
                <a:lnTo>
                  <a:pt x="1173" y="865"/>
                </a:lnTo>
                <a:lnTo>
                  <a:pt x="1207" y="829"/>
                </a:lnTo>
                <a:lnTo>
                  <a:pt x="1277" y="865"/>
                </a:lnTo>
                <a:lnTo>
                  <a:pt x="1277" y="829"/>
                </a:lnTo>
                <a:lnTo>
                  <a:pt x="1241" y="790"/>
                </a:lnTo>
                <a:lnTo>
                  <a:pt x="1277" y="790"/>
                </a:lnTo>
                <a:lnTo>
                  <a:pt x="1277" y="753"/>
                </a:lnTo>
                <a:lnTo>
                  <a:pt x="1277" y="715"/>
                </a:lnTo>
                <a:lnTo>
                  <a:pt x="1310" y="715"/>
                </a:lnTo>
                <a:lnTo>
                  <a:pt x="1380" y="678"/>
                </a:lnTo>
                <a:lnTo>
                  <a:pt x="1414" y="678"/>
                </a:lnTo>
                <a:lnTo>
                  <a:pt x="1448" y="678"/>
                </a:lnTo>
                <a:lnTo>
                  <a:pt x="1483" y="678"/>
                </a:lnTo>
                <a:lnTo>
                  <a:pt x="1517" y="640"/>
                </a:lnTo>
                <a:lnTo>
                  <a:pt x="1620" y="601"/>
                </a:lnTo>
                <a:lnTo>
                  <a:pt x="1655" y="640"/>
                </a:lnTo>
                <a:lnTo>
                  <a:pt x="1690" y="601"/>
                </a:lnTo>
                <a:lnTo>
                  <a:pt x="1758" y="601"/>
                </a:lnTo>
                <a:lnTo>
                  <a:pt x="1793" y="601"/>
                </a:lnTo>
                <a:lnTo>
                  <a:pt x="1828" y="565"/>
                </a:lnTo>
                <a:lnTo>
                  <a:pt x="1897" y="565"/>
                </a:lnTo>
                <a:lnTo>
                  <a:pt x="1931" y="527"/>
                </a:lnTo>
                <a:lnTo>
                  <a:pt x="1966" y="527"/>
                </a:lnTo>
                <a:lnTo>
                  <a:pt x="1966" y="490"/>
                </a:lnTo>
                <a:lnTo>
                  <a:pt x="2000" y="490"/>
                </a:lnTo>
                <a:lnTo>
                  <a:pt x="1966" y="451"/>
                </a:lnTo>
                <a:lnTo>
                  <a:pt x="1931" y="490"/>
                </a:lnTo>
                <a:lnTo>
                  <a:pt x="1897" y="490"/>
                </a:lnTo>
                <a:lnTo>
                  <a:pt x="1861" y="490"/>
                </a:lnTo>
                <a:lnTo>
                  <a:pt x="1793" y="490"/>
                </a:lnTo>
                <a:lnTo>
                  <a:pt x="1758" y="451"/>
                </a:lnTo>
                <a:lnTo>
                  <a:pt x="1758" y="415"/>
                </a:lnTo>
                <a:lnTo>
                  <a:pt x="1758" y="376"/>
                </a:lnTo>
                <a:lnTo>
                  <a:pt x="1828" y="415"/>
                </a:lnTo>
                <a:lnTo>
                  <a:pt x="1793" y="339"/>
                </a:lnTo>
                <a:lnTo>
                  <a:pt x="1828" y="339"/>
                </a:lnTo>
                <a:lnTo>
                  <a:pt x="1897" y="302"/>
                </a:lnTo>
                <a:lnTo>
                  <a:pt x="1931" y="302"/>
                </a:lnTo>
                <a:lnTo>
                  <a:pt x="1966" y="339"/>
                </a:lnTo>
                <a:lnTo>
                  <a:pt x="2000" y="302"/>
                </a:lnTo>
                <a:lnTo>
                  <a:pt x="2034" y="302"/>
                </a:lnTo>
                <a:lnTo>
                  <a:pt x="2069" y="302"/>
                </a:lnTo>
                <a:lnTo>
                  <a:pt x="2103" y="302"/>
                </a:lnTo>
                <a:lnTo>
                  <a:pt x="2103" y="339"/>
                </a:lnTo>
                <a:lnTo>
                  <a:pt x="2138" y="339"/>
                </a:lnTo>
                <a:lnTo>
                  <a:pt x="2172" y="339"/>
                </a:lnTo>
                <a:lnTo>
                  <a:pt x="2207" y="376"/>
                </a:lnTo>
                <a:lnTo>
                  <a:pt x="2241" y="339"/>
                </a:lnTo>
                <a:lnTo>
                  <a:pt x="2241" y="302"/>
                </a:lnTo>
                <a:lnTo>
                  <a:pt x="2241" y="339"/>
                </a:lnTo>
                <a:lnTo>
                  <a:pt x="2276" y="376"/>
                </a:lnTo>
                <a:lnTo>
                  <a:pt x="2310" y="339"/>
                </a:lnTo>
                <a:lnTo>
                  <a:pt x="2276" y="302"/>
                </a:lnTo>
                <a:lnTo>
                  <a:pt x="2276" y="263"/>
                </a:lnTo>
                <a:lnTo>
                  <a:pt x="2241" y="263"/>
                </a:lnTo>
                <a:lnTo>
                  <a:pt x="2276" y="189"/>
                </a:lnTo>
                <a:lnTo>
                  <a:pt x="2310" y="113"/>
                </a:lnTo>
                <a:lnTo>
                  <a:pt x="2310" y="76"/>
                </a:lnTo>
                <a:lnTo>
                  <a:pt x="2344" y="76"/>
                </a:lnTo>
                <a:lnTo>
                  <a:pt x="2380" y="76"/>
                </a:lnTo>
                <a:lnTo>
                  <a:pt x="2483" y="76"/>
                </a:lnTo>
                <a:lnTo>
                  <a:pt x="2550" y="76"/>
                </a:lnTo>
                <a:lnTo>
                  <a:pt x="2587" y="38"/>
                </a:lnTo>
                <a:lnTo>
                  <a:pt x="2758" y="0"/>
                </a:lnTo>
                <a:lnTo>
                  <a:pt x="2793" y="0"/>
                </a:lnTo>
                <a:lnTo>
                  <a:pt x="2897" y="0"/>
                </a:lnTo>
                <a:lnTo>
                  <a:pt x="3000" y="0"/>
                </a:lnTo>
                <a:lnTo>
                  <a:pt x="3102" y="0"/>
                </a:lnTo>
                <a:lnTo>
                  <a:pt x="3138" y="0"/>
                </a:lnTo>
                <a:lnTo>
                  <a:pt x="3102" y="0"/>
                </a:lnTo>
                <a:lnTo>
                  <a:pt x="3102" y="38"/>
                </a:lnTo>
                <a:lnTo>
                  <a:pt x="3138" y="38"/>
                </a:lnTo>
                <a:lnTo>
                  <a:pt x="3172" y="38"/>
                </a:lnTo>
                <a:lnTo>
                  <a:pt x="3206" y="38"/>
                </a:lnTo>
                <a:lnTo>
                  <a:pt x="3241" y="38"/>
                </a:lnTo>
                <a:lnTo>
                  <a:pt x="3275" y="76"/>
                </a:lnTo>
                <a:lnTo>
                  <a:pt x="3379" y="113"/>
                </a:lnTo>
                <a:lnTo>
                  <a:pt x="3310" y="150"/>
                </a:lnTo>
                <a:lnTo>
                  <a:pt x="3275" y="227"/>
                </a:lnTo>
                <a:lnTo>
                  <a:pt x="3310" y="189"/>
                </a:lnTo>
                <a:lnTo>
                  <a:pt x="3379" y="150"/>
                </a:lnTo>
                <a:lnTo>
                  <a:pt x="3413" y="113"/>
                </a:lnTo>
                <a:lnTo>
                  <a:pt x="3448" y="150"/>
                </a:lnTo>
                <a:lnTo>
                  <a:pt x="3551" y="150"/>
                </a:lnTo>
                <a:lnTo>
                  <a:pt x="3620" y="189"/>
                </a:lnTo>
                <a:lnTo>
                  <a:pt x="3653" y="189"/>
                </a:lnTo>
                <a:lnTo>
                  <a:pt x="3690" y="227"/>
                </a:lnTo>
                <a:lnTo>
                  <a:pt x="2517" y="1053"/>
                </a:lnTo>
                <a:lnTo>
                  <a:pt x="2587" y="1092"/>
                </a:lnTo>
                <a:lnTo>
                  <a:pt x="2620" y="1092"/>
                </a:lnTo>
                <a:lnTo>
                  <a:pt x="2620" y="1129"/>
                </a:lnTo>
                <a:lnTo>
                  <a:pt x="2587" y="1129"/>
                </a:lnTo>
                <a:lnTo>
                  <a:pt x="2587" y="1167"/>
                </a:lnTo>
                <a:lnTo>
                  <a:pt x="2550" y="1204"/>
                </a:lnTo>
                <a:lnTo>
                  <a:pt x="2587" y="1204"/>
                </a:lnTo>
                <a:lnTo>
                  <a:pt x="2654" y="1204"/>
                </a:lnTo>
                <a:lnTo>
                  <a:pt x="2690" y="1167"/>
                </a:lnTo>
                <a:lnTo>
                  <a:pt x="2758" y="1204"/>
                </a:lnTo>
                <a:lnTo>
                  <a:pt x="2723" y="1280"/>
                </a:lnTo>
                <a:lnTo>
                  <a:pt x="2654" y="1467"/>
                </a:lnTo>
                <a:lnTo>
                  <a:pt x="2620" y="1505"/>
                </a:lnTo>
                <a:lnTo>
                  <a:pt x="2620" y="1543"/>
                </a:lnTo>
                <a:lnTo>
                  <a:pt x="2654" y="1579"/>
                </a:lnTo>
                <a:lnTo>
                  <a:pt x="2654" y="1618"/>
                </a:lnTo>
                <a:lnTo>
                  <a:pt x="2620" y="1655"/>
                </a:lnTo>
                <a:lnTo>
                  <a:pt x="2620" y="1693"/>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00" name="Freeform 84"/>
          <p:cNvSpPr>
            <a:spLocks noChangeArrowheads="1"/>
          </p:cNvSpPr>
          <p:nvPr/>
        </p:nvSpPr>
        <p:spPr bwMode="auto">
          <a:xfrm>
            <a:off x="2052057" y="974983"/>
            <a:ext cx="1643212" cy="1081553"/>
          </a:xfrm>
          <a:custGeom>
            <a:avLst/>
            <a:gdLst>
              <a:gd name="T0" fmla="*/ 3929 w 5033"/>
              <a:gd name="T1" fmla="*/ 1053 h 3310"/>
              <a:gd name="T2" fmla="*/ 4170 w 5033"/>
              <a:gd name="T3" fmla="*/ 941 h 3310"/>
              <a:gd name="T4" fmla="*/ 4378 w 5033"/>
              <a:gd name="T5" fmla="*/ 789 h 3310"/>
              <a:gd name="T6" fmla="*/ 4722 w 5033"/>
              <a:gd name="T7" fmla="*/ 752 h 3310"/>
              <a:gd name="T8" fmla="*/ 5032 w 5033"/>
              <a:gd name="T9" fmla="*/ 564 h 3310"/>
              <a:gd name="T10" fmla="*/ 4895 w 5033"/>
              <a:gd name="T11" fmla="*/ 827 h 3310"/>
              <a:gd name="T12" fmla="*/ 4790 w 5033"/>
              <a:gd name="T13" fmla="*/ 902 h 3310"/>
              <a:gd name="T14" fmla="*/ 4584 w 5033"/>
              <a:gd name="T15" fmla="*/ 1090 h 3310"/>
              <a:gd name="T16" fmla="*/ 4549 w 5033"/>
              <a:gd name="T17" fmla="*/ 1204 h 3310"/>
              <a:gd name="T18" fmla="*/ 4274 w 5033"/>
              <a:gd name="T19" fmla="*/ 1279 h 3310"/>
              <a:gd name="T20" fmla="*/ 4067 w 5033"/>
              <a:gd name="T21" fmla="*/ 1504 h 3310"/>
              <a:gd name="T22" fmla="*/ 3998 w 5033"/>
              <a:gd name="T23" fmla="*/ 1618 h 3310"/>
              <a:gd name="T24" fmla="*/ 3929 w 5033"/>
              <a:gd name="T25" fmla="*/ 1542 h 3310"/>
              <a:gd name="T26" fmla="*/ 3929 w 5033"/>
              <a:gd name="T27" fmla="*/ 1542 h 3310"/>
              <a:gd name="T28" fmla="*/ 3895 w 5033"/>
              <a:gd name="T29" fmla="*/ 1618 h 3310"/>
              <a:gd name="T30" fmla="*/ 3826 w 5033"/>
              <a:gd name="T31" fmla="*/ 1730 h 3310"/>
              <a:gd name="T32" fmla="*/ 3826 w 5033"/>
              <a:gd name="T33" fmla="*/ 1880 h 3310"/>
              <a:gd name="T34" fmla="*/ 3722 w 5033"/>
              <a:gd name="T35" fmla="*/ 1993 h 3310"/>
              <a:gd name="T36" fmla="*/ 3653 w 5033"/>
              <a:gd name="T37" fmla="*/ 2069 h 3310"/>
              <a:gd name="T38" fmla="*/ 3413 w 5033"/>
              <a:gd name="T39" fmla="*/ 2219 h 3310"/>
              <a:gd name="T40" fmla="*/ 3171 w 5033"/>
              <a:gd name="T41" fmla="*/ 2444 h 3310"/>
              <a:gd name="T42" fmla="*/ 3067 w 5033"/>
              <a:gd name="T43" fmla="*/ 2783 h 3310"/>
              <a:gd name="T44" fmla="*/ 3033 w 5033"/>
              <a:gd name="T45" fmla="*/ 3121 h 3310"/>
              <a:gd name="T46" fmla="*/ 2860 w 5033"/>
              <a:gd name="T47" fmla="*/ 3235 h 3310"/>
              <a:gd name="T48" fmla="*/ 2826 w 5033"/>
              <a:gd name="T49" fmla="*/ 3046 h 3310"/>
              <a:gd name="T50" fmla="*/ 2895 w 5033"/>
              <a:gd name="T51" fmla="*/ 2822 h 3310"/>
              <a:gd name="T52" fmla="*/ 2792 w 5033"/>
              <a:gd name="T53" fmla="*/ 2670 h 3310"/>
              <a:gd name="T54" fmla="*/ 2654 w 5033"/>
              <a:gd name="T55" fmla="*/ 2558 h 3310"/>
              <a:gd name="T56" fmla="*/ 2378 w 5033"/>
              <a:gd name="T57" fmla="*/ 2595 h 3310"/>
              <a:gd name="T58" fmla="*/ 2309 w 5033"/>
              <a:gd name="T59" fmla="*/ 2670 h 3310"/>
              <a:gd name="T60" fmla="*/ 2309 w 5033"/>
              <a:gd name="T61" fmla="*/ 2708 h 3310"/>
              <a:gd name="T62" fmla="*/ 2172 w 5033"/>
              <a:gd name="T63" fmla="*/ 2708 h 3310"/>
              <a:gd name="T64" fmla="*/ 2068 w 5033"/>
              <a:gd name="T65" fmla="*/ 2670 h 3310"/>
              <a:gd name="T66" fmla="*/ 1861 w 5033"/>
              <a:gd name="T67" fmla="*/ 2670 h 3310"/>
              <a:gd name="T68" fmla="*/ 1792 w 5033"/>
              <a:gd name="T69" fmla="*/ 2746 h 3310"/>
              <a:gd name="T70" fmla="*/ 1620 w 5033"/>
              <a:gd name="T71" fmla="*/ 2858 h 3310"/>
              <a:gd name="T72" fmla="*/ 1516 w 5033"/>
              <a:gd name="T73" fmla="*/ 3009 h 3310"/>
              <a:gd name="T74" fmla="*/ 1378 w 5033"/>
              <a:gd name="T75" fmla="*/ 3121 h 3310"/>
              <a:gd name="T76" fmla="*/ 1344 w 5033"/>
              <a:gd name="T77" fmla="*/ 2896 h 3310"/>
              <a:gd name="T78" fmla="*/ 1275 w 5033"/>
              <a:gd name="T79" fmla="*/ 2670 h 3310"/>
              <a:gd name="T80" fmla="*/ 1103 w 5033"/>
              <a:gd name="T81" fmla="*/ 2746 h 3310"/>
              <a:gd name="T82" fmla="*/ 1000 w 5033"/>
              <a:gd name="T83" fmla="*/ 2444 h 3310"/>
              <a:gd name="T84" fmla="*/ 585 w 5033"/>
              <a:gd name="T85" fmla="*/ 2407 h 3310"/>
              <a:gd name="T86" fmla="*/ 33 w 5033"/>
              <a:gd name="T87" fmla="*/ 1918 h 3310"/>
              <a:gd name="T88" fmla="*/ 0 w 5033"/>
              <a:gd name="T89" fmla="*/ 1655 h 3310"/>
              <a:gd name="T90" fmla="*/ 33 w 5033"/>
              <a:gd name="T91" fmla="*/ 1504 h 3310"/>
              <a:gd name="T92" fmla="*/ 70 w 5033"/>
              <a:gd name="T93" fmla="*/ 1279 h 3310"/>
              <a:gd name="T94" fmla="*/ 206 w 5033"/>
              <a:gd name="T95" fmla="*/ 1016 h 3310"/>
              <a:gd name="T96" fmla="*/ 379 w 5033"/>
              <a:gd name="T97" fmla="*/ 715 h 3310"/>
              <a:gd name="T98" fmla="*/ 723 w 5033"/>
              <a:gd name="T99" fmla="*/ 375 h 3310"/>
              <a:gd name="T100" fmla="*/ 862 w 5033"/>
              <a:gd name="T101" fmla="*/ 149 h 3310"/>
              <a:gd name="T102" fmla="*/ 1069 w 5033"/>
              <a:gd name="T103" fmla="*/ 75 h 3310"/>
              <a:gd name="T104" fmla="*/ 3378 w 5033"/>
              <a:gd name="T105" fmla="*/ 301 h 3310"/>
              <a:gd name="T106" fmla="*/ 3309 w 5033"/>
              <a:gd name="T107" fmla="*/ 487 h 3310"/>
              <a:gd name="T108" fmla="*/ 3516 w 5033"/>
              <a:gd name="T109" fmla="*/ 526 h 3310"/>
              <a:gd name="T110" fmla="*/ 3688 w 5033"/>
              <a:gd name="T111" fmla="*/ 601 h 3310"/>
              <a:gd name="T112" fmla="*/ 3378 w 5033"/>
              <a:gd name="T113" fmla="*/ 752 h 3310"/>
              <a:gd name="T114" fmla="*/ 3275 w 5033"/>
              <a:gd name="T115" fmla="*/ 902 h 3310"/>
              <a:gd name="T116" fmla="*/ 3309 w 5033"/>
              <a:gd name="T117" fmla="*/ 1053 h 3310"/>
              <a:gd name="T118" fmla="*/ 3549 w 5033"/>
              <a:gd name="T119" fmla="*/ 715 h 3310"/>
              <a:gd name="T120" fmla="*/ 3722 w 5033"/>
              <a:gd name="T121" fmla="*/ 715 h 3310"/>
              <a:gd name="T122" fmla="*/ 3688 w 5033"/>
              <a:gd name="T123" fmla="*/ 941 h 3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33" h="3310">
                <a:moveTo>
                  <a:pt x="3585" y="1127"/>
                </a:moveTo>
                <a:lnTo>
                  <a:pt x="3653" y="1166"/>
                </a:lnTo>
                <a:lnTo>
                  <a:pt x="3722" y="1127"/>
                </a:lnTo>
                <a:lnTo>
                  <a:pt x="3791" y="1090"/>
                </a:lnTo>
                <a:lnTo>
                  <a:pt x="3859" y="1090"/>
                </a:lnTo>
                <a:lnTo>
                  <a:pt x="3929" y="1053"/>
                </a:lnTo>
                <a:lnTo>
                  <a:pt x="3929" y="1016"/>
                </a:lnTo>
                <a:lnTo>
                  <a:pt x="3929" y="977"/>
                </a:lnTo>
                <a:lnTo>
                  <a:pt x="3964" y="941"/>
                </a:lnTo>
                <a:lnTo>
                  <a:pt x="4031" y="977"/>
                </a:lnTo>
                <a:lnTo>
                  <a:pt x="4101" y="977"/>
                </a:lnTo>
                <a:lnTo>
                  <a:pt x="4170" y="941"/>
                </a:lnTo>
                <a:lnTo>
                  <a:pt x="4205" y="941"/>
                </a:lnTo>
                <a:lnTo>
                  <a:pt x="4205" y="902"/>
                </a:lnTo>
                <a:lnTo>
                  <a:pt x="4239" y="902"/>
                </a:lnTo>
                <a:lnTo>
                  <a:pt x="4239" y="865"/>
                </a:lnTo>
                <a:lnTo>
                  <a:pt x="4308" y="827"/>
                </a:lnTo>
                <a:lnTo>
                  <a:pt x="4378" y="789"/>
                </a:lnTo>
                <a:lnTo>
                  <a:pt x="4411" y="789"/>
                </a:lnTo>
                <a:lnTo>
                  <a:pt x="4481" y="789"/>
                </a:lnTo>
                <a:lnTo>
                  <a:pt x="4515" y="789"/>
                </a:lnTo>
                <a:lnTo>
                  <a:pt x="4549" y="789"/>
                </a:lnTo>
                <a:lnTo>
                  <a:pt x="4584" y="789"/>
                </a:lnTo>
                <a:lnTo>
                  <a:pt x="4722" y="752"/>
                </a:lnTo>
                <a:lnTo>
                  <a:pt x="4790" y="715"/>
                </a:lnTo>
                <a:lnTo>
                  <a:pt x="4895" y="601"/>
                </a:lnTo>
                <a:lnTo>
                  <a:pt x="4929" y="564"/>
                </a:lnTo>
                <a:lnTo>
                  <a:pt x="4962" y="526"/>
                </a:lnTo>
                <a:lnTo>
                  <a:pt x="4998" y="526"/>
                </a:lnTo>
                <a:lnTo>
                  <a:pt x="5032" y="564"/>
                </a:lnTo>
                <a:lnTo>
                  <a:pt x="5032" y="601"/>
                </a:lnTo>
                <a:lnTo>
                  <a:pt x="4998" y="676"/>
                </a:lnTo>
                <a:lnTo>
                  <a:pt x="5032" y="752"/>
                </a:lnTo>
                <a:lnTo>
                  <a:pt x="5032" y="789"/>
                </a:lnTo>
                <a:lnTo>
                  <a:pt x="4998" y="827"/>
                </a:lnTo>
                <a:lnTo>
                  <a:pt x="4895" y="827"/>
                </a:lnTo>
                <a:lnTo>
                  <a:pt x="4895" y="865"/>
                </a:lnTo>
                <a:lnTo>
                  <a:pt x="4859" y="865"/>
                </a:lnTo>
                <a:lnTo>
                  <a:pt x="4859" y="827"/>
                </a:lnTo>
                <a:lnTo>
                  <a:pt x="4826" y="827"/>
                </a:lnTo>
                <a:lnTo>
                  <a:pt x="4826" y="865"/>
                </a:lnTo>
                <a:lnTo>
                  <a:pt x="4790" y="902"/>
                </a:lnTo>
                <a:lnTo>
                  <a:pt x="4756" y="941"/>
                </a:lnTo>
                <a:lnTo>
                  <a:pt x="4722" y="941"/>
                </a:lnTo>
                <a:lnTo>
                  <a:pt x="4687" y="977"/>
                </a:lnTo>
                <a:lnTo>
                  <a:pt x="4652" y="1016"/>
                </a:lnTo>
                <a:lnTo>
                  <a:pt x="4619" y="1053"/>
                </a:lnTo>
                <a:lnTo>
                  <a:pt x="4584" y="1090"/>
                </a:lnTo>
                <a:lnTo>
                  <a:pt x="4619" y="1090"/>
                </a:lnTo>
                <a:lnTo>
                  <a:pt x="4584" y="1090"/>
                </a:lnTo>
                <a:lnTo>
                  <a:pt x="4549" y="1090"/>
                </a:lnTo>
                <a:lnTo>
                  <a:pt x="4584" y="1166"/>
                </a:lnTo>
                <a:lnTo>
                  <a:pt x="4619" y="1204"/>
                </a:lnTo>
                <a:lnTo>
                  <a:pt x="4549" y="1204"/>
                </a:lnTo>
                <a:lnTo>
                  <a:pt x="4515" y="1240"/>
                </a:lnTo>
                <a:lnTo>
                  <a:pt x="4515" y="1204"/>
                </a:lnTo>
                <a:lnTo>
                  <a:pt x="4411" y="1240"/>
                </a:lnTo>
                <a:lnTo>
                  <a:pt x="4342" y="1240"/>
                </a:lnTo>
                <a:lnTo>
                  <a:pt x="4308" y="1240"/>
                </a:lnTo>
                <a:lnTo>
                  <a:pt x="4274" y="1279"/>
                </a:lnTo>
                <a:lnTo>
                  <a:pt x="4205" y="1279"/>
                </a:lnTo>
                <a:lnTo>
                  <a:pt x="4205" y="1353"/>
                </a:lnTo>
                <a:lnTo>
                  <a:pt x="4205" y="1392"/>
                </a:lnTo>
                <a:lnTo>
                  <a:pt x="4170" y="1392"/>
                </a:lnTo>
                <a:lnTo>
                  <a:pt x="4135" y="1467"/>
                </a:lnTo>
                <a:lnTo>
                  <a:pt x="4067" y="1504"/>
                </a:lnTo>
                <a:lnTo>
                  <a:pt x="4067" y="1467"/>
                </a:lnTo>
                <a:lnTo>
                  <a:pt x="4031" y="1428"/>
                </a:lnTo>
                <a:lnTo>
                  <a:pt x="4031" y="1504"/>
                </a:lnTo>
                <a:lnTo>
                  <a:pt x="4031" y="1542"/>
                </a:lnTo>
                <a:lnTo>
                  <a:pt x="4031" y="1578"/>
                </a:lnTo>
                <a:lnTo>
                  <a:pt x="3998" y="1618"/>
                </a:lnTo>
                <a:lnTo>
                  <a:pt x="3964" y="1655"/>
                </a:lnTo>
                <a:lnTo>
                  <a:pt x="3895" y="1730"/>
                </a:lnTo>
                <a:lnTo>
                  <a:pt x="3929" y="1655"/>
                </a:lnTo>
                <a:lnTo>
                  <a:pt x="3964" y="1618"/>
                </a:lnTo>
                <a:lnTo>
                  <a:pt x="3929" y="1578"/>
                </a:lnTo>
                <a:lnTo>
                  <a:pt x="3929" y="1542"/>
                </a:lnTo>
                <a:lnTo>
                  <a:pt x="3964" y="1504"/>
                </a:lnTo>
                <a:lnTo>
                  <a:pt x="3998" y="1467"/>
                </a:lnTo>
                <a:lnTo>
                  <a:pt x="3998" y="1428"/>
                </a:lnTo>
                <a:lnTo>
                  <a:pt x="3964" y="1467"/>
                </a:lnTo>
                <a:lnTo>
                  <a:pt x="3964" y="1504"/>
                </a:lnTo>
                <a:lnTo>
                  <a:pt x="3929" y="1542"/>
                </a:lnTo>
                <a:lnTo>
                  <a:pt x="3895" y="1542"/>
                </a:lnTo>
                <a:lnTo>
                  <a:pt x="3929" y="1578"/>
                </a:lnTo>
                <a:lnTo>
                  <a:pt x="3929" y="1618"/>
                </a:lnTo>
                <a:lnTo>
                  <a:pt x="3859" y="1578"/>
                </a:lnTo>
                <a:lnTo>
                  <a:pt x="3859" y="1618"/>
                </a:lnTo>
                <a:lnTo>
                  <a:pt x="3895" y="1618"/>
                </a:lnTo>
                <a:lnTo>
                  <a:pt x="3859" y="1691"/>
                </a:lnTo>
                <a:lnTo>
                  <a:pt x="3859" y="1730"/>
                </a:lnTo>
                <a:lnTo>
                  <a:pt x="3826" y="1691"/>
                </a:lnTo>
                <a:lnTo>
                  <a:pt x="3826" y="1730"/>
                </a:lnTo>
                <a:lnTo>
                  <a:pt x="3859" y="1730"/>
                </a:lnTo>
                <a:lnTo>
                  <a:pt x="3826" y="1730"/>
                </a:lnTo>
                <a:lnTo>
                  <a:pt x="3826" y="1767"/>
                </a:lnTo>
                <a:lnTo>
                  <a:pt x="3859" y="1805"/>
                </a:lnTo>
                <a:lnTo>
                  <a:pt x="3859" y="1843"/>
                </a:lnTo>
                <a:lnTo>
                  <a:pt x="3826" y="1880"/>
                </a:lnTo>
                <a:lnTo>
                  <a:pt x="3791" y="1880"/>
                </a:lnTo>
                <a:lnTo>
                  <a:pt x="3826" y="1880"/>
                </a:lnTo>
                <a:lnTo>
                  <a:pt x="3826" y="1918"/>
                </a:lnTo>
                <a:lnTo>
                  <a:pt x="3791" y="1956"/>
                </a:lnTo>
                <a:lnTo>
                  <a:pt x="3756" y="1956"/>
                </a:lnTo>
                <a:lnTo>
                  <a:pt x="3722" y="1956"/>
                </a:lnTo>
                <a:lnTo>
                  <a:pt x="3688" y="1956"/>
                </a:lnTo>
                <a:lnTo>
                  <a:pt x="3722" y="1993"/>
                </a:lnTo>
                <a:lnTo>
                  <a:pt x="3688" y="2032"/>
                </a:lnTo>
                <a:lnTo>
                  <a:pt x="3653" y="2032"/>
                </a:lnTo>
                <a:lnTo>
                  <a:pt x="3688" y="2032"/>
                </a:lnTo>
                <a:lnTo>
                  <a:pt x="3722" y="2069"/>
                </a:lnTo>
                <a:lnTo>
                  <a:pt x="3688" y="2069"/>
                </a:lnTo>
                <a:lnTo>
                  <a:pt x="3653" y="2069"/>
                </a:lnTo>
                <a:lnTo>
                  <a:pt x="3619" y="2106"/>
                </a:lnTo>
                <a:lnTo>
                  <a:pt x="3585" y="2106"/>
                </a:lnTo>
                <a:lnTo>
                  <a:pt x="3549" y="2182"/>
                </a:lnTo>
                <a:lnTo>
                  <a:pt x="3516" y="2182"/>
                </a:lnTo>
                <a:lnTo>
                  <a:pt x="3446" y="2182"/>
                </a:lnTo>
                <a:lnTo>
                  <a:pt x="3413" y="2219"/>
                </a:lnTo>
                <a:lnTo>
                  <a:pt x="3343" y="2295"/>
                </a:lnTo>
                <a:lnTo>
                  <a:pt x="3309" y="2332"/>
                </a:lnTo>
                <a:lnTo>
                  <a:pt x="3275" y="2332"/>
                </a:lnTo>
                <a:lnTo>
                  <a:pt x="3239" y="2332"/>
                </a:lnTo>
                <a:lnTo>
                  <a:pt x="3205" y="2407"/>
                </a:lnTo>
                <a:lnTo>
                  <a:pt x="3171" y="2444"/>
                </a:lnTo>
                <a:lnTo>
                  <a:pt x="3136" y="2484"/>
                </a:lnTo>
                <a:lnTo>
                  <a:pt x="3102" y="2558"/>
                </a:lnTo>
                <a:lnTo>
                  <a:pt x="3102" y="2595"/>
                </a:lnTo>
                <a:lnTo>
                  <a:pt x="3033" y="2633"/>
                </a:lnTo>
                <a:lnTo>
                  <a:pt x="3067" y="2670"/>
                </a:lnTo>
                <a:lnTo>
                  <a:pt x="3067" y="2783"/>
                </a:lnTo>
                <a:lnTo>
                  <a:pt x="3067" y="2858"/>
                </a:lnTo>
                <a:lnTo>
                  <a:pt x="3033" y="2858"/>
                </a:lnTo>
                <a:lnTo>
                  <a:pt x="3033" y="2935"/>
                </a:lnTo>
                <a:lnTo>
                  <a:pt x="3067" y="3009"/>
                </a:lnTo>
                <a:lnTo>
                  <a:pt x="3067" y="3085"/>
                </a:lnTo>
                <a:lnTo>
                  <a:pt x="3033" y="3121"/>
                </a:lnTo>
                <a:lnTo>
                  <a:pt x="2998" y="3235"/>
                </a:lnTo>
                <a:lnTo>
                  <a:pt x="2964" y="3309"/>
                </a:lnTo>
                <a:lnTo>
                  <a:pt x="2928" y="3309"/>
                </a:lnTo>
                <a:lnTo>
                  <a:pt x="2895" y="3309"/>
                </a:lnTo>
                <a:lnTo>
                  <a:pt x="2895" y="3273"/>
                </a:lnTo>
                <a:lnTo>
                  <a:pt x="2860" y="3235"/>
                </a:lnTo>
                <a:lnTo>
                  <a:pt x="2860" y="3196"/>
                </a:lnTo>
                <a:lnTo>
                  <a:pt x="2860" y="3160"/>
                </a:lnTo>
                <a:lnTo>
                  <a:pt x="2826" y="3121"/>
                </a:lnTo>
                <a:lnTo>
                  <a:pt x="2860" y="3085"/>
                </a:lnTo>
                <a:lnTo>
                  <a:pt x="2826" y="3085"/>
                </a:lnTo>
                <a:lnTo>
                  <a:pt x="2826" y="3046"/>
                </a:lnTo>
                <a:lnTo>
                  <a:pt x="2826" y="3009"/>
                </a:lnTo>
                <a:lnTo>
                  <a:pt x="2826" y="2971"/>
                </a:lnTo>
                <a:lnTo>
                  <a:pt x="2826" y="2935"/>
                </a:lnTo>
                <a:lnTo>
                  <a:pt x="2860" y="2896"/>
                </a:lnTo>
                <a:lnTo>
                  <a:pt x="2860" y="2858"/>
                </a:lnTo>
                <a:lnTo>
                  <a:pt x="2895" y="2822"/>
                </a:lnTo>
                <a:lnTo>
                  <a:pt x="2860" y="2746"/>
                </a:lnTo>
                <a:lnTo>
                  <a:pt x="2860" y="2708"/>
                </a:lnTo>
                <a:lnTo>
                  <a:pt x="2826" y="2670"/>
                </a:lnTo>
                <a:lnTo>
                  <a:pt x="2826" y="2633"/>
                </a:lnTo>
                <a:lnTo>
                  <a:pt x="2792" y="2633"/>
                </a:lnTo>
                <a:lnTo>
                  <a:pt x="2792" y="2670"/>
                </a:lnTo>
                <a:lnTo>
                  <a:pt x="2757" y="2670"/>
                </a:lnTo>
                <a:lnTo>
                  <a:pt x="2723" y="2670"/>
                </a:lnTo>
                <a:lnTo>
                  <a:pt x="2688" y="2633"/>
                </a:lnTo>
                <a:lnTo>
                  <a:pt x="2688" y="2595"/>
                </a:lnTo>
                <a:lnTo>
                  <a:pt x="2654" y="2595"/>
                </a:lnTo>
                <a:lnTo>
                  <a:pt x="2654" y="2558"/>
                </a:lnTo>
                <a:lnTo>
                  <a:pt x="2585" y="2558"/>
                </a:lnTo>
                <a:lnTo>
                  <a:pt x="2549" y="2558"/>
                </a:lnTo>
                <a:lnTo>
                  <a:pt x="2516" y="2558"/>
                </a:lnTo>
                <a:lnTo>
                  <a:pt x="2482" y="2558"/>
                </a:lnTo>
                <a:lnTo>
                  <a:pt x="2446" y="2558"/>
                </a:lnTo>
                <a:lnTo>
                  <a:pt x="2378" y="2595"/>
                </a:lnTo>
                <a:lnTo>
                  <a:pt x="2343" y="2595"/>
                </a:lnTo>
                <a:lnTo>
                  <a:pt x="2275" y="2558"/>
                </a:lnTo>
                <a:lnTo>
                  <a:pt x="2239" y="2595"/>
                </a:lnTo>
                <a:lnTo>
                  <a:pt x="2239" y="2633"/>
                </a:lnTo>
                <a:lnTo>
                  <a:pt x="2239" y="2670"/>
                </a:lnTo>
                <a:lnTo>
                  <a:pt x="2309" y="2670"/>
                </a:lnTo>
                <a:lnTo>
                  <a:pt x="2343" y="2633"/>
                </a:lnTo>
                <a:lnTo>
                  <a:pt x="2309" y="2670"/>
                </a:lnTo>
                <a:lnTo>
                  <a:pt x="2343" y="2746"/>
                </a:lnTo>
                <a:lnTo>
                  <a:pt x="2309" y="2783"/>
                </a:lnTo>
                <a:lnTo>
                  <a:pt x="2309" y="2746"/>
                </a:lnTo>
                <a:lnTo>
                  <a:pt x="2309" y="2708"/>
                </a:lnTo>
                <a:lnTo>
                  <a:pt x="2275" y="2670"/>
                </a:lnTo>
                <a:lnTo>
                  <a:pt x="2239" y="2670"/>
                </a:lnTo>
                <a:lnTo>
                  <a:pt x="2239" y="2708"/>
                </a:lnTo>
                <a:lnTo>
                  <a:pt x="2239" y="2746"/>
                </a:lnTo>
                <a:lnTo>
                  <a:pt x="2172" y="2746"/>
                </a:lnTo>
                <a:lnTo>
                  <a:pt x="2172" y="2708"/>
                </a:lnTo>
                <a:lnTo>
                  <a:pt x="2172" y="2670"/>
                </a:lnTo>
                <a:lnTo>
                  <a:pt x="2172" y="2633"/>
                </a:lnTo>
                <a:lnTo>
                  <a:pt x="2136" y="2633"/>
                </a:lnTo>
                <a:lnTo>
                  <a:pt x="2136" y="2670"/>
                </a:lnTo>
                <a:lnTo>
                  <a:pt x="2103" y="2670"/>
                </a:lnTo>
                <a:lnTo>
                  <a:pt x="2068" y="2670"/>
                </a:lnTo>
                <a:lnTo>
                  <a:pt x="2103" y="2708"/>
                </a:lnTo>
                <a:lnTo>
                  <a:pt x="2033" y="2708"/>
                </a:lnTo>
                <a:lnTo>
                  <a:pt x="1999" y="2670"/>
                </a:lnTo>
                <a:lnTo>
                  <a:pt x="1930" y="2633"/>
                </a:lnTo>
                <a:lnTo>
                  <a:pt x="1895" y="2670"/>
                </a:lnTo>
                <a:lnTo>
                  <a:pt x="1861" y="2670"/>
                </a:lnTo>
                <a:lnTo>
                  <a:pt x="1895" y="2633"/>
                </a:lnTo>
                <a:lnTo>
                  <a:pt x="1861" y="2633"/>
                </a:lnTo>
                <a:lnTo>
                  <a:pt x="1826" y="2633"/>
                </a:lnTo>
                <a:lnTo>
                  <a:pt x="1826" y="2670"/>
                </a:lnTo>
                <a:lnTo>
                  <a:pt x="1826" y="2708"/>
                </a:lnTo>
                <a:lnTo>
                  <a:pt x="1792" y="2746"/>
                </a:lnTo>
                <a:lnTo>
                  <a:pt x="1757" y="2783"/>
                </a:lnTo>
                <a:lnTo>
                  <a:pt x="1724" y="2783"/>
                </a:lnTo>
                <a:lnTo>
                  <a:pt x="1654" y="2783"/>
                </a:lnTo>
                <a:lnTo>
                  <a:pt x="1654" y="2822"/>
                </a:lnTo>
                <a:lnTo>
                  <a:pt x="1620" y="2822"/>
                </a:lnTo>
                <a:lnTo>
                  <a:pt x="1620" y="2858"/>
                </a:lnTo>
                <a:lnTo>
                  <a:pt x="1585" y="2822"/>
                </a:lnTo>
                <a:lnTo>
                  <a:pt x="1551" y="2858"/>
                </a:lnTo>
                <a:lnTo>
                  <a:pt x="1551" y="2896"/>
                </a:lnTo>
                <a:lnTo>
                  <a:pt x="1516" y="2935"/>
                </a:lnTo>
                <a:lnTo>
                  <a:pt x="1516" y="2971"/>
                </a:lnTo>
                <a:lnTo>
                  <a:pt x="1516" y="3009"/>
                </a:lnTo>
                <a:lnTo>
                  <a:pt x="1482" y="3046"/>
                </a:lnTo>
                <a:lnTo>
                  <a:pt x="1482" y="3085"/>
                </a:lnTo>
                <a:lnTo>
                  <a:pt x="1447" y="3160"/>
                </a:lnTo>
                <a:lnTo>
                  <a:pt x="1447" y="3196"/>
                </a:lnTo>
                <a:lnTo>
                  <a:pt x="1413" y="3160"/>
                </a:lnTo>
                <a:lnTo>
                  <a:pt x="1378" y="3121"/>
                </a:lnTo>
                <a:lnTo>
                  <a:pt x="1344" y="3121"/>
                </a:lnTo>
                <a:lnTo>
                  <a:pt x="1344" y="3085"/>
                </a:lnTo>
                <a:lnTo>
                  <a:pt x="1344" y="3046"/>
                </a:lnTo>
                <a:lnTo>
                  <a:pt x="1344" y="2971"/>
                </a:lnTo>
                <a:lnTo>
                  <a:pt x="1344" y="2935"/>
                </a:lnTo>
                <a:lnTo>
                  <a:pt x="1344" y="2896"/>
                </a:lnTo>
                <a:lnTo>
                  <a:pt x="1310" y="2896"/>
                </a:lnTo>
                <a:lnTo>
                  <a:pt x="1310" y="2858"/>
                </a:lnTo>
                <a:lnTo>
                  <a:pt x="1310" y="2822"/>
                </a:lnTo>
                <a:lnTo>
                  <a:pt x="1310" y="2783"/>
                </a:lnTo>
                <a:lnTo>
                  <a:pt x="1310" y="2746"/>
                </a:lnTo>
                <a:lnTo>
                  <a:pt x="1275" y="2670"/>
                </a:lnTo>
                <a:lnTo>
                  <a:pt x="1275" y="2633"/>
                </a:lnTo>
                <a:lnTo>
                  <a:pt x="1206" y="2633"/>
                </a:lnTo>
                <a:lnTo>
                  <a:pt x="1206" y="2670"/>
                </a:lnTo>
                <a:lnTo>
                  <a:pt x="1173" y="2670"/>
                </a:lnTo>
                <a:lnTo>
                  <a:pt x="1136" y="2670"/>
                </a:lnTo>
                <a:lnTo>
                  <a:pt x="1103" y="2746"/>
                </a:lnTo>
                <a:lnTo>
                  <a:pt x="1069" y="2708"/>
                </a:lnTo>
                <a:lnTo>
                  <a:pt x="1033" y="2708"/>
                </a:lnTo>
                <a:lnTo>
                  <a:pt x="1033" y="2633"/>
                </a:lnTo>
                <a:lnTo>
                  <a:pt x="1000" y="2633"/>
                </a:lnTo>
                <a:lnTo>
                  <a:pt x="1033" y="2484"/>
                </a:lnTo>
                <a:lnTo>
                  <a:pt x="1000" y="2444"/>
                </a:lnTo>
                <a:lnTo>
                  <a:pt x="1000" y="2370"/>
                </a:lnTo>
                <a:lnTo>
                  <a:pt x="965" y="2370"/>
                </a:lnTo>
                <a:lnTo>
                  <a:pt x="930" y="2332"/>
                </a:lnTo>
                <a:lnTo>
                  <a:pt x="826" y="2332"/>
                </a:lnTo>
                <a:lnTo>
                  <a:pt x="793" y="2407"/>
                </a:lnTo>
                <a:lnTo>
                  <a:pt x="585" y="2407"/>
                </a:lnTo>
                <a:lnTo>
                  <a:pt x="310" y="2182"/>
                </a:lnTo>
                <a:lnTo>
                  <a:pt x="103" y="2182"/>
                </a:lnTo>
                <a:lnTo>
                  <a:pt x="103" y="2069"/>
                </a:lnTo>
                <a:lnTo>
                  <a:pt x="103" y="1993"/>
                </a:lnTo>
                <a:lnTo>
                  <a:pt x="70" y="1956"/>
                </a:lnTo>
                <a:lnTo>
                  <a:pt x="33" y="1918"/>
                </a:lnTo>
                <a:lnTo>
                  <a:pt x="33" y="1880"/>
                </a:lnTo>
                <a:lnTo>
                  <a:pt x="0" y="1880"/>
                </a:lnTo>
                <a:lnTo>
                  <a:pt x="0" y="1843"/>
                </a:lnTo>
                <a:lnTo>
                  <a:pt x="0" y="1805"/>
                </a:lnTo>
                <a:lnTo>
                  <a:pt x="33" y="1805"/>
                </a:lnTo>
                <a:lnTo>
                  <a:pt x="0" y="1655"/>
                </a:lnTo>
                <a:lnTo>
                  <a:pt x="33" y="1618"/>
                </a:lnTo>
                <a:lnTo>
                  <a:pt x="33" y="1578"/>
                </a:lnTo>
                <a:lnTo>
                  <a:pt x="33" y="1542"/>
                </a:lnTo>
                <a:lnTo>
                  <a:pt x="33" y="1504"/>
                </a:lnTo>
                <a:lnTo>
                  <a:pt x="33" y="1467"/>
                </a:lnTo>
                <a:lnTo>
                  <a:pt x="33" y="1504"/>
                </a:lnTo>
                <a:lnTo>
                  <a:pt x="70" y="1542"/>
                </a:lnTo>
                <a:lnTo>
                  <a:pt x="70" y="1428"/>
                </a:lnTo>
                <a:lnTo>
                  <a:pt x="70" y="1392"/>
                </a:lnTo>
                <a:lnTo>
                  <a:pt x="33" y="1353"/>
                </a:lnTo>
                <a:lnTo>
                  <a:pt x="70" y="1316"/>
                </a:lnTo>
                <a:lnTo>
                  <a:pt x="70" y="1279"/>
                </a:lnTo>
                <a:lnTo>
                  <a:pt x="70" y="1240"/>
                </a:lnTo>
                <a:lnTo>
                  <a:pt x="103" y="1204"/>
                </a:lnTo>
                <a:lnTo>
                  <a:pt x="138" y="1166"/>
                </a:lnTo>
                <a:lnTo>
                  <a:pt x="138" y="1090"/>
                </a:lnTo>
                <a:lnTo>
                  <a:pt x="138" y="1053"/>
                </a:lnTo>
                <a:lnTo>
                  <a:pt x="206" y="1016"/>
                </a:lnTo>
                <a:lnTo>
                  <a:pt x="241" y="977"/>
                </a:lnTo>
                <a:lnTo>
                  <a:pt x="275" y="941"/>
                </a:lnTo>
                <a:lnTo>
                  <a:pt x="310" y="827"/>
                </a:lnTo>
                <a:lnTo>
                  <a:pt x="344" y="789"/>
                </a:lnTo>
                <a:lnTo>
                  <a:pt x="344" y="752"/>
                </a:lnTo>
                <a:lnTo>
                  <a:pt x="379" y="715"/>
                </a:lnTo>
                <a:lnTo>
                  <a:pt x="482" y="639"/>
                </a:lnTo>
                <a:lnTo>
                  <a:pt x="517" y="601"/>
                </a:lnTo>
                <a:lnTo>
                  <a:pt x="621" y="487"/>
                </a:lnTo>
                <a:lnTo>
                  <a:pt x="689" y="451"/>
                </a:lnTo>
                <a:lnTo>
                  <a:pt x="689" y="413"/>
                </a:lnTo>
                <a:lnTo>
                  <a:pt x="723" y="375"/>
                </a:lnTo>
                <a:lnTo>
                  <a:pt x="758" y="338"/>
                </a:lnTo>
                <a:lnTo>
                  <a:pt x="793" y="338"/>
                </a:lnTo>
                <a:lnTo>
                  <a:pt x="793" y="301"/>
                </a:lnTo>
                <a:lnTo>
                  <a:pt x="793" y="263"/>
                </a:lnTo>
                <a:lnTo>
                  <a:pt x="826" y="188"/>
                </a:lnTo>
                <a:lnTo>
                  <a:pt x="862" y="149"/>
                </a:lnTo>
                <a:lnTo>
                  <a:pt x="896" y="75"/>
                </a:lnTo>
                <a:lnTo>
                  <a:pt x="930" y="149"/>
                </a:lnTo>
                <a:lnTo>
                  <a:pt x="965" y="149"/>
                </a:lnTo>
                <a:lnTo>
                  <a:pt x="1000" y="149"/>
                </a:lnTo>
                <a:lnTo>
                  <a:pt x="1033" y="149"/>
                </a:lnTo>
                <a:lnTo>
                  <a:pt x="1069" y="75"/>
                </a:lnTo>
                <a:lnTo>
                  <a:pt x="1103" y="0"/>
                </a:lnTo>
                <a:lnTo>
                  <a:pt x="3136" y="188"/>
                </a:lnTo>
                <a:lnTo>
                  <a:pt x="3205" y="263"/>
                </a:lnTo>
                <a:lnTo>
                  <a:pt x="3239" y="263"/>
                </a:lnTo>
                <a:lnTo>
                  <a:pt x="3275" y="263"/>
                </a:lnTo>
                <a:lnTo>
                  <a:pt x="3378" y="301"/>
                </a:lnTo>
                <a:lnTo>
                  <a:pt x="3413" y="301"/>
                </a:lnTo>
                <a:lnTo>
                  <a:pt x="3413" y="338"/>
                </a:lnTo>
                <a:lnTo>
                  <a:pt x="3309" y="413"/>
                </a:lnTo>
                <a:lnTo>
                  <a:pt x="3205" y="451"/>
                </a:lnTo>
                <a:lnTo>
                  <a:pt x="3275" y="487"/>
                </a:lnTo>
                <a:lnTo>
                  <a:pt x="3309" y="487"/>
                </a:lnTo>
                <a:lnTo>
                  <a:pt x="3378" y="487"/>
                </a:lnTo>
                <a:lnTo>
                  <a:pt x="3480" y="451"/>
                </a:lnTo>
                <a:lnTo>
                  <a:pt x="3549" y="413"/>
                </a:lnTo>
                <a:lnTo>
                  <a:pt x="3516" y="451"/>
                </a:lnTo>
                <a:lnTo>
                  <a:pt x="3480" y="487"/>
                </a:lnTo>
                <a:lnTo>
                  <a:pt x="3516" y="526"/>
                </a:lnTo>
                <a:lnTo>
                  <a:pt x="3585" y="526"/>
                </a:lnTo>
                <a:lnTo>
                  <a:pt x="3619" y="526"/>
                </a:lnTo>
                <a:lnTo>
                  <a:pt x="3722" y="526"/>
                </a:lnTo>
                <a:lnTo>
                  <a:pt x="3688" y="564"/>
                </a:lnTo>
                <a:lnTo>
                  <a:pt x="3722" y="601"/>
                </a:lnTo>
                <a:lnTo>
                  <a:pt x="3688" y="601"/>
                </a:lnTo>
                <a:lnTo>
                  <a:pt x="3653" y="601"/>
                </a:lnTo>
                <a:lnTo>
                  <a:pt x="3549" y="601"/>
                </a:lnTo>
                <a:lnTo>
                  <a:pt x="3480" y="639"/>
                </a:lnTo>
                <a:lnTo>
                  <a:pt x="3446" y="639"/>
                </a:lnTo>
                <a:lnTo>
                  <a:pt x="3413" y="676"/>
                </a:lnTo>
                <a:lnTo>
                  <a:pt x="3378" y="752"/>
                </a:lnTo>
                <a:lnTo>
                  <a:pt x="3446" y="715"/>
                </a:lnTo>
                <a:lnTo>
                  <a:pt x="3446" y="752"/>
                </a:lnTo>
                <a:lnTo>
                  <a:pt x="3413" y="752"/>
                </a:lnTo>
                <a:lnTo>
                  <a:pt x="3343" y="827"/>
                </a:lnTo>
                <a:lnTo>
                  <a:pt x="3309" y="865"/>
                </a:lnTo>
                <a:lnTo>
                  <a:pt x="3275" y="902"/>
                </a:lnTo>
                <a:lnTo>
                  <a:pt x="3239" y="977"/>
                </a:lnTo>
                <a:lnTo>
                  <a:pt x="3205" y="1053"/>
                </a:lnTo>
                <a:lnTo>
                  <a:pt x="3171" y="1127"/>
                </a:lnTo>
                <a:lnTo>
                  <a:pt x="3239" y="1127"/>
                </a:lnTo>
                <a:lnTo>
                  <a:pt x="3275" y="1090"/>
                </a:lnTo>
                <a:lnTo>
                  <a:pt x="3309" y="1053"/>
                </a:lnTo>
                <a:lnTo>
                  <a:pt x="3413" y="902"/>
                </a:lnTo>
                <a:lnTo>
                  <a:pt x="3446" y="865"/>
                </a:lnTo>
                <a:lnTo>
                  <a:pt x="3480" y="827"/>
                </a:lnTo>
                <a:lnTo>
                  <a:pt x="3516" y="789"/>
                </a:lnTo>
                <a:lnTo>
                  <a:pt x="3516" y="752"/>
                </a:lnTo>
                <a:lnTo>
                  <a:pt x="3549" y="715"/>
                </a:lnTo>
                <a:lnTo>
                  <a:pt x="3585" y="715"/>
                </a:lnTo>
                <a:lnTo>
                  <a:pt x="3619" y="676"/>
                </a:lnTo>
                <a:lnTo>
                  <a:pt x="3653" y="639"/>
                </a:lnTo>
                <a:lnTo>
                  <a:pt x="3688" y="639"/>
                </a:lnTo>
                <a:lnTo>
                  <a:pt x="3688" y="676"/>
                </a:lnTo>
                <a:lnTo>
                  <a:pt x="3722" y="715"/>
                </a:lnTo>
                <a:lnTo>
                  <a:pt x="3722" y="752"/>
                </a:lnTo>
                <a:lnTo>
                  <a:pt x="3688" y="789"/>
                </a:lnTo>
                <a:lnTo>
                  <a:pt x="3619" y="902"/>
                </a:lnTo>
                <a:lnTo>
                  <a:pt x="3688" y="865"/>
                </a:lnTo>
                <a:lnTo>
                  <a:pt x="3688" y="902"/>
                </a:lnTo>
                <a:lnTo>
                  <a:pt x="3688" y="941"/>
                </a:lnTo>
                <a:lnTo>
                  <a:pt x="3722" y="941"/>
                </a:lnTo>
                <a:lnTo>
                  <a:pt x="3585" y="1053"/>
                </a:lnTo>
                <a:lnTo>
                  <a:pt x="3549" y="1090"/>
                </a:lnTo>
                <a:lnTo>
                  <a:pt x="3549" y="1127"/>
                </a:lnTo>
                <a:lnTo>
                  <a:pt x="3585" y="112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1" name="Freeform 85"/>
          <p:cNvSpPr>
            <a:spLocks noChangeArrowheads="1"/>
          </p:cNvSpPr>
          <p:nvPr/>
        </p:nvSpPr>
        <p:spPr bwMode="auto">
          <a:xfrm>
            <a:off x="2040535" y="335557"/>
            <a:ext cx="46085" cy="24482"/>
          </a:xfrm>
          <a:custGeom>
            <a:avLst/>
            <a:gdLst>
              <a:gd name="T0" fmla="*/ 0 w 139"/>
              <a:gd name="T1" fmla="*/ 37 h 76"/>
              <a:gd name="T2" fmla="*/ 69 w 139"/>
              <a:gd name="T3" fmla="*/ 37 h 76"/>
              <a:gd name="T4" fmla="*/ 69 w 139"/>
              <a:gd name="T5" fmla="*/ 75 h 76"/>
              <a:gd name="T6" fmla="*/ 104 w 139"/>
              <a:gd name="T7" fmla="*/ 75 h 76"/>
              <a:gd name="T8" fmla="*/ 138 w 139"/>
              <a:gd name="T9" fmla="*/ 75 h 76"/>
              <a:gd name="T10" fmla="*/ 104 w 139"/>
              <a:gd name="T11" fmla="*/ 37 h 76"/>
              <a:gd name="T12" fmla="*/ 69 w 139"/>
              <a:gd name="T13" fmla="*/ 0 h 76"/>
              <a:gd name="T14" fmla="*/ 34 w 139"/>
              <a:gd name="T15" fmla="*/ 0 h 76"/>
              <a:gd name="T16" fmla="*/ 0 w 139"/>
              <a:gd name="T17"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9" h="76">
                <a:moveTo>
                  <a:pt x="0" y="37"/>
                </a:moveTo>
                <a:lnTo>
                  <a:pt x="69" y="37"/>
                </a:lnTo>
                <a:lnTo>
                  <a:pt x="69" y="75"/>
                </a:lnTo>
                <a:lnTo>
                  <a:pt x="104" y="75"/>
                </a:lnTo>
                <a:lnTo>
                  <a:pt x="138" y="75"/>
                </a:lnTo>
                <a:lnTo>
                  <a:pt x="104" y="37"/>
                </a:lnTo>
                <a:lnTo>
                  <a:pt x="69" y="0"/>
                </a:lnTo>
                <a:lnTo>
                  <a:pt x="34"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2" name="Freeform 86"/>
          <p:cNvSpPr>
            <a:spLocks noChangeArrowheads="1"/>
          </p:cNvSpPr>
          <p:nvPr/>
        </p:nvSpPr>
        <p:spPr bwMode="auto">
          <a:xfrm>
            <a:off x="1961326" y="446447"/>
            <a:ext cx="46085" cy="24483"/>
          </a:xfrm>
          <a:custGeom>
            <a:avLst/>
            <a:gdLst>
              <a:gd name="T0" fmla="*/ 0 w 140"/>
              <a:gd name="T1" fmla="*/ 0 h 76"/>
              <a:gd name="T2" fmla="*/ 35 w 140"/>
              <a:gd name="T3" fmla="*/ 37 h 76"/>
              <a:gd name="T4" fmla="*/ 70 w 140"/>
              <a:gd name="T5" fmla="*/ 75 h 76"/>
              <a:gd name="T6" fmla="*/ 70 w 140"/>
              <a:gd name="T7" fmla="*/ 37 h 76"/>
              <a:gd name="T8" fmla="*/ 104 w 140"/>
              <a:gd name="T9" fmla="*/ 37 h 76"/>
              <a:gd name="T10" fmla="*/ 139 w 140"/>
              <a:gd name="T11" fmla="*/ 0 h 76"/>
              <a:gd name="T12" fmla="*/ 0 w 140"/>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140" h="76">
                <a:moveTo>
                  <a:pt x="0" y="0"/>
                </a:moveTo>
                <a:lnTo>
                  <a:pt x="35" y="37"/>
                </a:lnTo>
                <a:lnTo>
                  <a:pt x="70" y="75"/>
                </a:lnTo>
                <a:lnTo>
                  <a:pt x="70" y="37"/>
                </a:lnTo>
                <a:lnTo>
                  <a:pt x="104" y="37"/>
                </a:lnTo>
                <a:lnTo>
                  <a:pt x="139"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3" name="Freeform 87"/>
          <p:cNvSpPr>
            <a:spLocks noChangeArrowheads="1"/>
          </p:cNvSpPr>
          <p:nvPr/>
        </p:nvSpPr>
        <p:spPr bwMode="auto">
          <a:xfrm>
            <a:off x="2062138" y="568861"/>
            <a:ext cx="56166" cy="48965"/>
          </a:xfrm>
          <a:custGeom>
            <a:avLst/>
            <a:gdLst>
              <a:gd name="T0" fmla="*/ 0 w 174"/>
              <a:gd name="T1" fmla="*/ 113 h 151"/>
              <a:gd name="T2" fmla="*/ 0 w 174"/>
              <a:gd name="T3" fmla="*/ 150 h 151"/>
              <a:gd name="T4" fmla="*/ 35 w 174"/>
              <a:gd name="T5" fmla="*/ 113 h 151"/>
              <a:gd name="T6" fmla="*/ 70 w 174"/>
              <a:gd name="T7" fmla="*/ 113 h 151"/>
              <a:gd name="T8" fmla="*/ 138 w 174"/>
              <a:gd name="T9" fmla="*/ 76 h 151"/>
              <a:gd name="T10" fmla="*/ 173 w 174"/>
              <a:gd name="T11" fmla="*/ 39 h 151"/>
              <a:gd name="T12" fmla="*/ 138 w 174"/>
              <a:gd name="T13" fmla="*/ 39 h 151"/>
              <a:gd name="T14" fmla="*/ 138 w 174"/>
              <a:gd name="T15" fmla="*/ 0 h 151"/>
              <a:gd name="T16" fmla="*/ 104 w 174"/>
              <a:gd name="T17" fmla="*/ 39 h 151"/>
              <a:gd name="T18" fmla="*/ 70 w 174"/>
              <a:gd name="T19" fmla="*/ 76 h 151"/>
              <a:gd name="T20" fmla="*/ 35 w 174"/>
              <a:gd name="T21" fmla="*/ 39 h 151"/>
              <a:gd name="T22" fmla="*/ 0 w 174"/>
              <a:gd name="T23" fmla="*/ 76 h 151"/>
              <a:gd name="T24" fmla="*/ 0 w 174"/>
              <a:gd name="T25" fmla="*/ 11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4" h="151">
                <a:moveTo>
                  <a:pt x="0" y="113"/>
                </a:moveTo>
                <a:lnTo>
                  <a:pt x="0" y="150"/>
                </a:lnTo>
                <a:lnTo>
                  <a:pt x="35" y="113"/>
                </a:lnTo>
                <a:lnTo>
                  <a:pt x="70" y="113"/>
                </a:lnTo>
                <a:lnTo>
                  <a:pt x="138" y="76"/>
                </a:lnTo>
                <a:lnTo>
                  <a:pt x="173" y="39"/>
                </a:lnTo>
                <a:lnTo>
                  <a:pt x="138" y="39"/>
                </a:lnTo>
                <a:lnTo>
                  <a:pt x="138" y="0"/>
                </a:lnTo>
                <a:lnTo>
                  <a:pt x="104" y="39"/>
                </a:lnTo>
                <a:lnTo>
                  <a:pt x="70" y="76"/>
                </a:lnTo>
                <a:lnTo>
                  <a:pt x="35" y="39"/>
                </a:lnTo>
                <a:lnTo>
                  <a:pt x="0" y="76"/>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4" name="Freeform 88"/>
          <p:cNvSpPr>
            <a:spLocks noChangeArrowheads="1"/>
          </p:cNvSpPr>
          <p:nvPr/>
        </p:nvSpPr>
        <p:spPr bwMode="auto">
          <a:xfrm>
            <a:off x="2118304" y="555899"/>
            <a:ext cx="23042" cy="12962"/>
          </a:xfrm>
          <a:custGeom>
            <a:avLst/>
            <a:gdLst>
              <a:gd name="T0" fmla="*/ 0 w 70"/>
              <a:gd name="T1" fmla="*/ 37 h 38"/>
              <a:gd name="T2" fmla="*/ 69 w 70"/>
              <a:gd name="T3" fmla="*/ 37 h 38"/>
              <a:gd name="T4" fmla="*/ 34 w 70"/>
              <a:gd name="T5" fmla="*/ 0 h 38"/>
              <a:gd name="T6" fmla="*/ 0 w 70"/>
              <a:gd name="T7" fmla="*/ 37 h 38"/>
            </a:gdLst>
            <a:ahLst/>
            <a:cxnLst>
              <a:cxn ang="0">
                <a:pos x="T0" y="T1"/>
              </a:cxn>
              <a:cxn ang="0">
                <a:pos x="T2" y="T3"/>
              </a:cxn>
              <a:cxn ang="0">
                <a:pos x="T4" y="T5"/>
              </a:cxn>
              <a:cxn ang="0">
                <a:pos x="T6" y="T7"/>
              </a:cxn>
            </a:cxnLst>
            <a:rect l="0" t="0" r="r" b="b"/>
            <a:pathLst>
              <a:path w="70" h="38">
                <a:moveTo>
                  <a:pt x="0" y="37"/>
                </a:moveTo>
                <a:lnTo>
                  <a:pt x="69" y="37"/>
                </a:lnTo>
                <a:lnTo>
                  <a:pt x="34"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5" name="Freeform 89"/>
          <p:cNvSpPr>
            <a:spLocks noChangeArrowheads="1"/>
          </p:cNvSpPr>
          <p:nvPr/>
        </p:nvSpPr>
        <p:spPr bwMode="auto">
          <a:xfrm>
            <a:off x="1746744" y="642308"/>
            <a:ext cx="34564" cy="24483"/>
          </a:xfrm>
          <a:custGeom>
            <a:avLst/>
            <a:gdLst>
              <a:gd name="T0" fmla="*/ 103 w 104"/>
              <a:gd name="T1" fmla="*/ 0 h 76"/>
              <a:gd name="T2" fmla="*/ 70 w 104"/>
              <a:gd name="T3" fmla="*/ 0 h 76"/>
              <a:gd name="T4" fmla="*/ 34 w 104"/>
              <a:gd name="T5" fmla="*/ 0 h 76"/>
              <a:gd name="T6" fmla="*/ 0 w 104"/>
              <a:gd name="T7" fmla="*/ 0 h 76"/>
              <a:gd name="T8" fmla="*/ 0 w 104"/>
              <a:gd name="T9" fmla="*/ 37 h 76"/>
              <a:gd name="T10" fmla="*/ 0 w 104"/>
              <a:gd name="T11" fmla="*/ 75 h 76"/>
              <a:gd name="T12" fmla="*/ 70 w 104"/>
              <a:gd name="T13" fmla="*/ 37 h 76"/>
              <a:gd name="T14" fmla="*/ 103 w 104"/>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76">
                <a:moveTo>
                  <a:pt x="103" y="0"/>
                </a:moveTo>
                <a:lnTo>
                  <a:pt x="70" y="0"/>
                </a:lnTo>
                <a:lnTo>
                  <a:pt x="34" y="0"/>
                </a:lnTo>
                <a:lnTo>
                  <a:pt x="0" y="0"/>
                </a:lnTo>
                <a:lnTo>
                  <a:pt x="0" y="37"/>
                </a:lnTo>
                <a:lnTo>
                  <a:pt x="0" y="75"/>
                </a:lnTo>
                <a:lnTo>
                  <a:pt x="70" y="37"/>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6" name="Freeform 90"/>
          <p:cNvSpPr>
            <a:spLocks noChangeArrowheads="1"/>
          </p:cNvSpPr>
          <p:nvPr/>
        </p:nvSpPr>
        <p:spPr bwMode="auto">
          <a:xfrm>
            <a:off x="1634412" y="666791"/>
            <a:ext cx="34564" cy="24482"/>
          </a:xfrm>
          <a:custGeom>
            <a:avLst/>
            <a:gdLst>
              <a:gd name="T0" fmla="*/ 0 w 105"/>
              <a:gd name="T1" fmla="*/ 38 h 76"/>
              <a:gd name="T2" fmla="*/ 104 w 105"/>
              <a:gd name="T3" fmla="*/ 0 h 76"/>
              <a:gd name="T4" fmla="*/ 70 w 105"/>
              <a:gd name="T5" fmla="*/ 75 h 76"/>
              <a:gd name="T6" fmla="*/ 35 w 105"/>
              <a:gd name="T7" fmla="*/ 75 h 76"/>
              <a:gd name="T8" fmla="*/ 0 w 105"/>
              <a:gd name="T9" fmla="*/ 75 h 76"/>
              <a:gd name="T10" fmla="*/ 0 w 105"/>
              <a:gd name="T11" fmla="*/ 38 h 76"/>
            </a:gdLst>
            <a:ahLst/>
            <a:cxnLst>
              <a:cxn ang="0">
                <a:pos x="T0" y="T1"/>
              </a:cxn>
              <a:cxn ang="0">
                <a:pos x="T2" y="T3"/>
              </a:cxn>
              <a:cxn ang="0">
                <a:pos x="T4" y="T5"/>
              </a:cxn>
              <a:cxn ang="0">
                <a:pos x="T6" y="T7"/>
              </a:cxn>
              <a:cxn ang="0">
                <a:pos x="T8" y="T9"/>
              </a:cxn>
              <a:cxn ang="0">
                <a:pos x="T10" y="T11"/>
              </a:cxn>
            </a:cxnLst>
            <a:rect l="0" t="0" r="r" b="b"/>
            <a:pathLst>
              <a:path w="105" h="76">
                <a:moveTo>
                  <a:pt x="0" y="38"/>
                </a:moveTo>
                <a:lnTo>
                  <a:pt x="104" y="0"/>
                </a:lnTo>
                <a:lnTo>
                  <a:pt x="70" y="75"/>
                </a:lnTo>
                <a:lnTo>
                  <a:pt x="35" y="75"/>
                </a:lnTo>
                <a:lnTo>
                  <a:pt x="0" y="75"/>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7" name="Freeform 91"/>
          <p:cNvSpPr>
            <a:spLocks noChangeArrowheads="1"/>
          </p:cNvSpPr>
          <p:nvPr/>
        </p:nvSpPr>
        <p:spPr bwMode="auto">
          <a:xfrm>
            <a:off x="2433696" y="617826"/>
            <a:ext cx="33124" cy="12961"/>
          </a:xfrm>
          <a:custGeom>
            <a:avLst/>
            <a:gdLst>
              <a:gd name="T0" fmla="*/ 69 w 103"/>
              <a:gd name="T1" fmla="*/ 0 h 39"/>
              <a:gd name="T2" fmla="*/ 33 w 103"/>
              <a:gd name="T3" fmla="*/ 0 h 39"/>
              <a:gd name="T4" fmla="*/ 0 w 103"/>
              <a:gd name="T5" fmla="*/ 38 h 39"/>
              <a:gd name="T6" fmla="*/ 33 w 103"/>
              <a:gd name="T7" fmla="*/ 38 h 39"/>
              <a:gd name="T8" fmla="*/ 69 w 103"/>
              <a:gd name="T9" fmla="*/ 38 h 39"/>
              <a:gd name="T10" fmla="*/ 102 w 103"/>
              <a:gd name="T11" fmla="*/ 38 h 39"/>
              <a:gd name="T12" fmla="*/ 102 w 103"/>
              <a:gd name="T13" fmla="*/ 0 h 39"/>
              <a:gd name="T14" fmla="*/ 69 w 103"/>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9">
                <a:moveTo>
                  <a:pt x="69" y="0"/>
                </a:moveTo>
                <a:lnTo>
                  <a:pt x="33" y="0"/>
                </a:lnTo>
                <a:lnTo>
                  <a:pt x="0" y="38"/>
                </a:lnTo>
                <a:lnTo>
                  <a:pt x="33" y="38"/>
                </a:lnTo>
                <a:lnTo>
                  <a:pt x="69" y="38"/>
                </a:lnTo>
                <a:lnTo>
                  <a:pt x="102" y="38"/>
                </a:lnTo>
                <a:lnTo>
                  <a:pt x="102" y="0"/>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8" name="Freeform 92"/>
          <p:cNvSpPr>
            <a:spLocks noChangeArrowheads="1"/>
          </p:cNvSpPr>
          <p:nvPr/>
        </p:nvSpPr>
        <p:spPr bwMode="auto">
          <a:xfrm>
            <a:off x="2456738" y="617826"/>
            <a:ext cx="34564" cy="37444"/>
          </a:xfrm>
          <a:custGeom>
            <a:avLst/>
            <a:gdLst>
              <a:gd name="T0" fmla="*/ 103 w 104"/>
              <a:gd name="T1" fmla="*/ 0 h 114"/>
              <a:gd name="T2" fmla="*/ 33 w 104"/>
              <a:gd name="T3" fmla="*/ 38 h 114"/>
              <a:gd name="T4" fmla="*/ 0 w 104"/>
              <a:gd name="T5" fmla="*/ 113 h 114"/>
              <a:gd name="T6" fmla="*/ 70 w 104"/>
              <a:gd name="T7" fmla="*/ 38 h 114"/>
              <a:gd name="T8" fmla="*/ 103 w 104"/>
              <a:gd name="T9" fmla="*/ 38 h 114"/>
              <a:gd name="T10" fmla="*/ 103 w 104"/>
              <a:gd name="T11" fmla="*/ 0 h 114"/>
            </a:gdLst>
            <a:ahLst/>
            <a:cxnLst>
              <a:cxn ang="0">
                <a:pos x="T0" y="T1"/>
              </a:cxn>
              <a:cxn ang="0">
                <a:pos x="T2" y="T3"/>
              </a:cxn>
              <a:cxn ang="0">
                <a:pos x="T4" y="T5"/>
              </a:cxn>
              <a:cxn ang="0">
                <a:pos x="T6" y="T7"/>
              </a:cxn>
              <a:cxn ang="0">
                <a:pos x="T8" y="T9"/>
              </a:cxn>
              <a:cxn ang="0">
                <a:pos x="T10" y="T11"/>
              </a:cxn>
            </a:cxnLst>
            <a:rect l="0" t="0" r="r" b="b"/>
            <a:pathLst>
              <a:path w="104" h="114">
                <a:moveTo>
                  <a:pt x="103" y="0"/>
                </a:moveTo>
                <a:lnTo>
                  <a:pt x="33" y="38"/>
                </a:lnTo>
                <a:lnTo>
                  <a:pt x="0" y="113"/>
                </a:lnTo>
                <a:lnTo>
                  <a:pt x="70" y="38"/>
                </a:lnTo>
                <a:lnTo>
                  <a:pt x="103" y="38"/>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09" name="Freeform 93"/>
          <p:cNvSpPr>
            <a:spLocks noChangeArrowheads="1"/>
          </p:cNvSpPr>
          <p:nvPr/>
        </p:nvSpPr>
        <p:spPr bwMode="auto">
          <a:xfrm>
            <a:off x="2456738" y="653829"/>
            <a:ext cx="11521" cy="12962"/>
          </a:xfrm>
          <a:custGeom>
            <a:avLst/>
            <a:gdLst>
              <a:gd name="T0" fmla="*/ 33 w 34"/>
              <a:gd name="T1" fmla="*/ 0 h 39"/>
              <a:gd name="T2" fmla="*/ 0 w 34"/>
              <a:gd name="T3" fmla="*/ 38 h 39"/>
              <a:gd name="T4" fmla="*/ 33 w 34"/>
              <a:gd name="T5" fmla="*/ 38 h 39"/>
              <a:gd name="T6" fmla="*/ 33 w 34"/>
              <a:gd name="T7" fmla="*/ 0 h 39"/>
            </a:gdLst>
            <a:ahLst/>
            <a:cxnLst>
              <a:cxn ang="0">
                <a:pos x="T0" y="T1"/>
              </a:cxn>
              <a:cxn ang="0">
                <a:pos x="T2" y="T3"/>
              </a:cxn>
              <a:cxn ang="0">
                <a:pos x="T4" y="T5"/>
              </a:cxn>
              <a:cxn ang="0">
                <a:pos x="T6" y="T7"/>
              </a:cxn>
            </a:cxnLst>
            <a:rect l="0" t="0" r="r" b="b"/>
            <a:pathLst>
              <a:path w="34" h="39">
                <a:moveTo>
                  <a:pt x="33" y="0"/>
                </a:moveTo>
                <a:lnTo>
                  <a:pt x="0" y="38"/>
                </a:lnTo>
                <a:lnTo>
                  <a:pt x="33"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0" name="Freeform 94"/>
          <p:cNvSpPr>
            <a:spLocks noChangeArrowheads="1"/>
          </p:cNvSpPr>
          <p:nvPr/>
        </p:nvSpPr>
        <p:spPr bwMode="auto">
          <a:xfrm>
            <a:off x="2412094" y="642308"/>
            <a:ext cx="34564" cy="37444"/>
          </a:xfrm>
          <a:custGeom>
            <a:avLst/>
            <a:gdLst>
              <a:gd name="T0" fmla="*/ 0 w 104"/>
              <a:gd name="T1" fmla="*/ 113 h 114"/>
              <a:gd name="T2" fmla="*/ 33 w 104"/>
              <a:gd name="T3" fmla="*/ 75 h 114"/>
              <a:gd name="T4" fmla="*/ 70 w 104"/>
              <a:gd name="T5" fmla="*/ 37 h 114"/>
              <a:gd name="T6" fmla="*/ 103 w 104"/>
              <a:gd name="T7" fmla="*/ 0 h 114"/>
              <a:gd name="T8" fmla="*/ 33 w 104"/>
              <a:gd name="T9" fmla="*/ 37 h 114"/>
              <a:gd name="T10" fmla="*/ 0 w 104"/>
              <a:gd name="T11" fmla="*/ 113 h 114"/>
            </a:gdLst>
            <a:ahLst/>
            <a:cxnLst>
              <a:cxn ang="0">
                <a:pos x="T0" y="T1"/>
              </a:cxn>
              <a:cxn ang="0">
                <a:pos x="T2" y="T3"/>
              </a:cxn>
              <a:cxn ang="0">
                <a:pos x="T4" y="T5"/>
              </a:cxn>
              <a:cxn ang="0">
                <a:pos x="T6" y="T7"/>
              </a:cxn>
              <a:cxn ang="0">
                <a:pos x="T8" y="T9"/>
              </a:cxn>
              <a:cxn ang="0">
                <a:pos x="T10" y="T11"/>
              </a:cxn>
            </a:cxnLst>
            <a:rect l="0" t="0" r="r" b="b"/>
            <a:pathLst>
              <a:path w="104" h="114">
                <a:moveTo>
                  <a:pt x="0" y="113"/>
                </a:moveTo>
                <a:lnTo>
                  <a:pt x="33" y="75"/>
                </a:lnTo>
                <a:lnTo>
                  <a:pt x="70" y="37"/>
                </a:lnTo>
                <a:lnTo>
                  <a:pt x="103" y="0"/>
                </a:lnTo>
                <a:lnTo>
                  <a:pt x="33" y="37"/>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1" name="Freeform 95"/>
          <p:cNvSpPr>
            <a:spLocks noChangeArrowheads="1"/>
          </p:cNvSpPr>
          <p:nvPr/>
        </p:nvSpPr>
        <p:spPr bwMode="auto">
          <a:xfrm>
            <a:off x="2400573" y="691274"/>
            <a:ext cx="46085" cy="48965"/>
          </a:xfrm>
          <a:custGeom>
            <a:avLst/>
            <a:gdLst>
              <a:gd name="T0" fmla="*/ 138 w 139"/>
              <a:gd name="T1" fmla="*/ 0 h 151"/>
              <a:gd name="T2" fmla="*/ 104 w 139"/>
              <a:gd name="T3" fmla="*/ 38 h 151"/>
              <a:gd name="T4" fmla="*/ 34 w 139"/>
              <a:gd name="T5" fmla="*/ 75 h 151"/>
              <a:gd name="T6" fmla="*/ 0 w 139"/>
              <a:gd name="T7" fmla="*/ 114 h 151"/>
              <a:gd name="T8" fmla="*/ 34 w 139"/>
              <a:gd name="T9" fmla="*/ 114 h 151"/>
              <a:gd name="T10" fmla="*/ 34 w 139"/>
              <a:gd name="T11" fmla="*/ 150 h 151"/>
              <a:gd name="T12" fmla="*/ 34 w 139"/>
              <a:gd name="T13" fmla="*/ 114 h 151"/>
              <a:gd name="T14" fmla="*/ 69 w 139"/>
              <a:gd name="T15" fmla="*/ 114 h 151"/>
              <a:gd name="T16" fmla="*/ 104 w 139"/>
              <a:gd name="T17" fmla="*/ 114 h 151"/>
              <a:gd name="T18" fmla="*/ 104 w 139"/>
              <a:gd name="T19" fmla="*/ 75 h 151"/>
              <a:gd name="T20" fmla="*/ 138 w 139"/>
              <a:gd name="T21" fmla="*/ 38 h 151"/>
              <a:gd name="T22" fmla="*/ 138 w 139"/>
              <a:gd name="T2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151">
                <a:moveTo>
                  <a:pt x="138" y="0"/>
                </a:moveTo>
                <a:lnTo>
                  <a:pt x="104" y="38"/>
                </a:lnTo>
                <a:lnTo>
                  <a:pt x="34" y="75"/>
                </a:lnTo>
                <a:lnTo>
                  <a:pt x="0" y="114"/>
                </a:lnTo>
                <a:lnTo>
                  <a:pt x="34" y="114"/>
                </a:lnTo>
                <a:lnTo>
                  <a:pt x="34" y="150"/>
                </a:lnTo>
                <a:lnTo>
                  <a:pt x="34" y="114"/>
                </a:lnTo>
                <a:lnTo>
                  <a:pt x="69" y="114"/>
                </a:lnTo>
                <a:lnTo>
                  <a:pt x="104" y="114"/>
                </a:lnTo>
                <a:lnTo>
                  <a:pt x="104" y="75"/>
                </a:lnTo>
                <a:lnTo>
                  <a:pt x="138" y="38"/>
                </a:lnTo>
                <a:lnTo>
                  <a:pt x="13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2" name="Freeform 96"/>
          <p:cNvSpPr>
            <a:spLocks noChangeArrowheads="1"/>
          </p:cNvSpPr>
          <p:nvPr/>
        </p:nvSpPr>
        <p:spPr bwMode="auto">
          <a:xfrm>
            <a:off x="1792829" y="175699"/>
            <a:ext cx="1046989" cy="565980"/>
          </a:xfrm>
          <a:custGeom>
            <a:avLst/>
            <a:gdLst>
              <a:gd name="T0" fmla="*/ 2067 w 3206"/>
              <a:gd name="T1" fmla="*/ 1655 h 1732"/>
              <a:gd name="T2" fmla="*/ 2103 w 3206"/>
              <a:gd name="T3" fmla="*/ 1543 h 1732"/>
              <a:gd name="T4" fmla="*/ 2103 w 3206"/>
              <a:gd name="T5" fmla="*/ 1430 h 1732"/>
              <a:gd name="T6" fmla="*/ 2206 w 3206"/>
              <a:gd name="T7" fmla="*/ 1280 h 1732"/>
              <a:gd name="T8" fmla="*/ 2136 w 3206"/>
              <a:gd name="T9" fmla="*/ 1242 h 1732"/>
              <a:gd name="T10" fmla="*/ 2033 w 3206"/>
              <a:gd name="T11" fmla="*/ 1316 h 1732"/>
              <a:gd name="T12" fmla="*/ 2033 w 3206"/>
              <a:gd name="T13" fmla="*/ 1167 h 1732"/>
              <a:gd name="T14" fmla="*/ 1999 w 3206"/>
              <a:gd name="T15" fmla="*/ 1129 h 1732"/>
              <a:gd name="T16" fmla="*/ 1895 w 3206"/>
              <a:gd name="T17" fmla="*/ 1053 h 1732"/>
              <a:gd name="T18" fmla="*/ 1792 w 3206"/>
              <a:gd name="T19" fmla="*/ 978 h 1732"/>
              <a:gd name="T20" fmla="*/ 1654 w 3206"/>
              <a:gd name="T21" fmla="*/ 978 h 1732"/>
              <a:gd name="T22" fmla="*/ 1550 w 3206"/>
              <a:gd name="T23" fmla="*/ 1016 h 1732"/>
              <a:gd name="T24" fmla="*/ 1413 w 3206"/>
              <a:gd name="T25" fmla="*/ 1053 h 1732"/>
              <a:gd name="T26" fmla="*/ 1309 w 3206"/>
              <a:gd name="T27" fmla="*/ 1053 h 1732"/>
              <a:gd name="T28" fmla="*/ 1378 w 3206"/>
              <a:gd name="T29" fmla="*/ 978 h 1732"/>
              <a:gd name="T30" fmla="*/ 1550 w 3206"/>
              <a:gd name="T31" fmla="*/ 942 h 1732"/>
              <a:gd name="T32" fmla="*/ 1585 w 3206"/>
              <a:gd name="T33" fmla="*/ 903 h 1732"/>
              <a:gd name="T34" fmla="*/ 1344 w 3206"/>
              <a:gd name="T35" fmla="*/ 978 h 1732"/>
              <a:gd name="T36" fmla="*/ 1206 w 3206"/>
              <a:gd name="T37" fmla="*/ 1053 h 1732"/>
              <a:gd name="T38" fmla="*/ 1033 w 3206"/>
              <a:gd name="T39" fmla="*/ 1167 h 1732"/>
              <a:gd name="T40" fmla="*/ 862 w 3206"/>
              <a:gd name="T41" fmla="*/ 1204 h 1732"/>
              <a:gd name="T42" fmla="*/ 688 w 3206"/>
              <a:gd name="T43" fmla="*/ 1280 h 1732"/>
              <a:gd name="T44" fmla="*/ 482 w 3206"/>
              <a:gd name="T45" fmla="*/ 1354 h 1732"/>
              <a:gd name="T46" fmla="*/ 310 w 3206"/>
              <a:gd name="T47" fmla="*/ 1393 h 1732"/>
              <a:gd name="T48" fmla="*/ 206 w 3206"/>
              <a:gd name="T49" fmla="*/ 1393 h 1732"/>
              <a:gd name="T50" fmla="*/ 33 w 3206"/>
              <a:gd name="T51" fmla="*/ 1430 h 1732"/>
              <a:gd name="T52" fmla="*/ 103 w 3206"/>
              <a:gd name="T53" fmla="*/ 1393 h 1732"/>
              <a:gd name="T54" fmla="*/ 275 w 3206"/>
              <a:gd name="T55" fmla="*/ 1354 h 1732"/>
              <a:gd name="T56" fmla="*/ 378 w 3206"/>
              <a:gd name="T57" fmla="*/ 1316 h 1732"/>
              <a:gd name="T58" fmla="*/ 620 w 3206"/>
              <a:gd name="T59" fmla="*/ 1242 h 1732"/>
              <a:gd name="T60" fmla="*/ 826 w 3206"/>
              <a:gd name="T61" fmla="*/ 1167 h 1732"/>
              <a:gd name="T62" fmla="*/ 930 w 3206"/>
              <a:gd name="T63" fmla="*/ 1092 h 1732"/>
              <a:gd name="T64" fmla="*/ 826 w 3206"/>
              <a:gd name="T65" fmla="*/ 1053 h 1732"/>
              <a:gd name="T66" fmla="*/ 688 w 3206"/>
              <a:gd name="T67" fmla="*/ 1053 h 1732"/>
              <a:gd name="T68" fmla="*/ 723 w 3206"/>
              <a:gd name="T69" fmla="*/ 978 h 1732"/>
              <a:gd name="T70" fmla="*/ 826 w 3206"/>
              <a:gd name="T71" fmla="*/ 865 h 1732"/>
              <a:gd name="T72" fmla="*/ 688 w 3206"/>
              <a:gd name="T73" fmla="*/ 903 h 1732"/>
              <a:gd name="T74" fmla="*/ 793 w 3206"/>
              <a:gd name="T75" fmla="*/ 829 h 1732"/>
              <a:gd name="T76" fmla="*/ 793 w 3206"/>
              <a:gd name="T77" fmla="*/ 715 h 1732"/>
              <a:gd name="T78" fmla="*/ 964 w 3206"/>
              <a:gd name="T79" fmla="*/ 678 h 1732"/>
              <a:gd name="T80" fmla="*/ 1172 w 3206"/>
              <a:gd name="T81" fmla="*/ 640 h 1732"/>
              <a:gd name="T82" fmla="*/ 1344 w 3206"/>
              <a:gd name="T83" fmla="*/ 565 h 1732"/>
              <a:gd name="T84" fmla="*/ 1482 w 3206"/>
              <a:gd name="T85" fmla="*/ 490 h 1732"/>
              <a:gd name="T86" fmla="*/ 1413 w 3206"/>
              <a:gd name="T87" fmla="*/ 490 h 1732"/>
              <a:gd name="T88" fmla="*/ 1275 w 3206"/>
              <a:gd name="T89" fmla="*/ 415 h 1732"/>
              <a:gd name="T90" fmla="*/ 1344 w 3206"/>
              <a:gd name="T91" fmla="*/ 339 h 1732"/>
              <a:gd name="T92" fmla="*/ 1515 w 3206"/>
              <a:gd name="T93" fmla="*/ 302 h 1732"/>
              <a:gd name="T94" fmla="*/ 1618 w 3206"/>
              <a:gd name="T95" fmla="*/ 339 h 1732"/>
              <a:gd name="T96" fmla="*/ 1757 w 3206"/>
              <a:gd name="T97" fmla="*/ 339 h 1732"/>
              <a:gd name="T98" fmla="*/ 1826 w 3206"/>
              <a:gd name="T99" fmla="*/ 339 h 1732"/>
              <a:gd name="T100" fmla="*/ 1792 w 3206"/>
              <a:gd name="T101" fmla="*/ 189 h 1732"/>
              <a:gd name="T102" fmla="*/ 1895 w 3206"/>
              <a:gd name="T103" fmla="*/ 76 h 1732"/>
              <a:gd name="T104" fmla="*/ 2274 w 3206"/>
              <a:gd name="T105" fmla="*/ 0 h 1732"/>
              <a:gd name="T106" fmla="*/ 2618 w 3206"/>
              <a:gd name="T107" fmla="*/ 0 h 1732"/>
              <a:gd name="T108" fmla="*/ 2654 w 3206"/>
              <a:gd name="T109" fmla="*/ 38 h 1732"/>
              <a:gd name="T110" fmla="*/ 2791 w 3206"/>
              <a:gd name="T111" fmla="*/ 76 h 1732"/>
              <a:gd name="T112" fmla="*/ 2825 w 3206"/>
              <a:gd name="T113" fmla="*/ 189 h 1732"/>
              <a:gd name="T114" fmla="*/ 3067 w 3206"/>
              <a:gd name="T115" fmla="*/ 150 h 1732"/>
              <a:gd name="T116" fmla="*/ 2033 w 3206"/>
              <a:gd name="T117" fmla="*/ 1053 h 1732"/>
              <a:gd name="T118" fmla="*/ 2103 w 3206"/>
              <a:gd name="T119" fmla="*/ 1129 h 1732"/>
              <a:gd name="T120" fmla="*/ 2170 w 3206"/>
              <a:gd name="T121" fmla="*/ 1204 h 1732"/>
              <a:gd name="T122" fmla="*/ 2170 w 3206"/>
              <a:gd name="T123" fmla="*/ 1467 h 1732"/>
              <a:gd name="T124" fmla="*/ 2170 w 3206"/>
              <a:gd name="T125" fmla="*/ 1618 h 1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06" h="1732">
                <a:moveTo>
                  <a:pt x="2136" y="1693"/>
                </a:moveTo>
                <a:lnTo>
                  <a:pt x="1999" y="1731"/>
                </a:lnTo>
                <a:lnTo>
                  <a:pt x="2033" y="1693"/>
                </a:lnTo>
                <a:lnTo>
                  <a:pt x="2067" y="1655"/>
                </a:lnTo>
                <a:lnTo>
                  <a:pt x="2103" y="1618"/>
                </a:lnTo>
                <a:lnTo>
                  <a:pt x="2033" y="1618"/>
                </a:lnTo>
                <a:lnTo>
                  <a:pt x="2067" y="1543"/>
                </a:lnTo>
                <a:lnTo>
                  <a:pt x="2103" y="1543"/>
                </a:lnTo>
                <a:lnTo>
                  <a:pt x="2136" y="1505"/>
                </a:lnTo>
                <a:lnTo>
                  <a:pt x="2103" y="1467"/>
                </a:lnTo>
                <a:lnTo>
                  <a:pt x="2136" y="1430"/>
                </a:lnTo>
                <a:lnTo>
                  <a:pt x="2103" y="1430"/>
                </a:lnTo>
                <a:lnTo>
                  <a:pt x="2136" y="1430"/>
                </a:lnTo>
                <a:lnTo>
                  <a:pt x="2170" y="1393"/>
                </a:lnTo>
                <a:lnTo>
                  <a:pt x="2206" y="1316"/>
                </a:lnTo>
                <a:lnTo>
                  <a:pt x="2206" y="1280"/>
                </a:lnTo>
                <a:lnTo>
                  <a:pt x="2206" y="1242"/>
                </a:lnTo>
                <a:lnTo>
                  <a:pt x="2170" y="1280"/>
                </a:lnTo>
                <a:lnTo>
                  <a:pt x="2136" y="1316"/>
                </a:lnTo>
                <a:lnTo>
                  <a:pt x="2136" y="1242"/>
                </a:lnTo>
                <a:lnTo>
                  <a:pt x="2103" y="1280"/>
                </a:lnTo>
                <a:lnTo>
                  <a:pt x="2067" y="1280"/>
                </a:lnTo>
                <a:lnTo>
                  <a:pt x="2067" y="1316"/>
                </a:lnTo>
                <a:lnTo>
                  <a:pt x="2033" y="1316"/>
                </a:lnTo>
                <a:lnTo>
                  <a:pt x="2033" y="1242"/>
                </a:lnTo>
                <a:lnTo>
                  <a:pt x="2033" y="1204"/>
                </a:lnTo>
                <a:lnTo>
                  <a:pt x="1999" y="1167"/>
                </a:lnTo>
                <a:lnTo>
                  <a:pt x="2033" y="1167"/>
                </a:lnTo>
                <a:lnTo>
                  <a:pt x="2067" y="1167"/>
                </a:lnTo>
                <a:lnTo>
                  <a:pt x="2103" y="1092"/>
                </a:lnTo>
                <a:lnTo>
                  <a:pt x="2067" y="1092"/>
                </a:lnTo>
                <a:lnTo>
                  <a:pt x="1999" y="1129"/>
                </a:lnTo>
                <a:lnTo>
                  <a:pt x="1965" y="1129"/>
                </a:lnTo>
                <a:lnTo>
                  <a:pt x="1965" y="1092"/>
                </a:lnTo>
                <a:lnTo>
                  <a:pt x="1929" y="1092"/>
                </a:lnTo>
                <a:lnTo>
                  <a:pt x="1895" y="1053"/>
                </a:lnTo>
                <a:lnTo>
                  <a:pt x="1861" y="1053"/>
                </a:lnTo>
                <a:lnTo>
                  <a:pt x="1826" y="1016"/>
                </a:lnTo>
                <a:lnTo>
                  <a:pt x="1792" y="1016"/>
                </a:lnTo>
                <a:lnTo>
                  <a:pt x="1792" y="978"/>
                </a:lnTo>
                <a:lnTo>
                  <a:pt x="1792" y="942"/>
                </a:lnTo>
                <a:lnTo>
                  <a:pt x="1723" y="942"/>
                </a:lnTo>
                <a:lnTo>
                  <a:pt x="1688" y="942"/>
                </a:lnTo>
                <a:lnTo>
                  <a:pt x="1654" y="978"/>
                </a:lnTo>
                <a:lnTo>
                  <a:pt x="1618" y="978"/>
                </a:lnTo>
                <a:lnTo>
                  <a:pt x="1618" y="1016"/>
                </a:lnTo>
                <a:lnTo>
                  <a:pt x="1585" y="1016"/>
                </a:lnTo>
                <a:lnTo>
                  <a:pt x="1550" y="1016"/>
                </a:lnTo>
                <a:lnTo>
                  <a:pt x="1515" y="1016"/>
                </a:lnTo>
                <a:lnTo>
                  <a:pt x="1482" y="1053"/>
                </a:lnTo>
                <a:lnTo>
                  <a:pt x="1447" y="1053"/>
                </a:lnTo>
                <a:lnTo>
                  <a:pt x="1413" y="1053"/>
                </a:lnTo>
                <a:lnTo>
                  <a:pt x="1309" y="1092"/>
                </a:lnTo>
                <a:lnTo>
                  <a:pt x="1240" y="1092"/>
                </a:lnTo>
                <a:lnTo>
                  <a:pt x="1275" y="1053"/>
                </a:lnTo>
                <a:lnTo>
                  <a:pt x="1309" y="1053"/>
                </a:lnTo>
                <a:lnTo>
                  <a:pt x="1344" y="1053"/>
                </a:lnTo>
                <a:lnTo>
                  <a:pt x="1378" y="1053"/>
                </a:lnTo>
                <a:lnTo>
                  <a:pt x="1344" y="1016"/>
                </a:lnTo>
                <a:lnTo>
                  <a:pt x="1378" y="978"/>
                </a:lnTo>
                <a:lnTo>
                  <a:pt x="1413" y="978"/>
                </a:lnTo>
                <a:lnTo>
                  <a:pt x="1482" y="942"/>
                </a:lnTo>
                <a:lnTo>
                  <a:pt x="1515" y="942"/>
                </a:lnTo>
                <a:lnTo>
                  <a:pt x="1550" y="942"/>
                </a:lnTo>
                <a:lnTo>
                  <a:pt x="1585" y="942"/>
                </a:lnTo>
                <a:lnTo>
                  <a:pt x="1618" y="942"/>
                </a:lnTo>
                <a:lnTo>
                  <a:pt x="1618" y="903"/>
                </a:lnTo>
                <a:lnTo>
                  <a:pt x="1585" y="903"/>
                </a:lnTo>
                <a:lnTo>
                  <a:pt x="1550" y="903"/>
                </a:lnTo>
                <a:lnTo>
                  <a:pt x="1482" y="903"/>
                </a:lnTo>
                <a:lnTo>
                  <a:pt x="1413" y="942"/>
                </a:lnTo>
                <a:lnTo>
                  <a:pt x="1344" y="978"/>
                </a:lnTo>
                <a:lnTo>
                  <a:pt x="1309" y="978"/>
                </a:lnTo>
                <a:lnTo>
                  <a:pt x="1309" y="1016"/>
                </a:lnTo>
                <a:lnTo>
                  <a:pt x="1275" y="1016"/>
                </a:lnTo>
                <a:lnTo>
                  <a:pt x="1206" y="1053"/>
                </a:lnTo>
                <a:lnTo>
                  <a:pt x="1136" y="1053"/>
                </a:lnTo>
                <a:lnTo>
                  <a:pt x="1068" y="1092"/>
                </a:lnTo>
                <a:lnTo>
                  <a:pt x="1068" y="1129"/>
                </a:lnTo>
                <a:lnTo>
                  <a:pt x="1033" y="1167"/>
                </a:lnTo>
                <a:lnTo>
                  <a:pt x="999" y="1167"/>
                </a:lnTo>
                <a:lnTo>
                  <a:pt x="964" y="1204"/>
                </a:lnTo>
                <a:lnTo>
                  <a:pt x="896" y="1204"/>
                </a:lnTo>
                <a:lnTo>
                  <a:pt x="862" y="1204"/>
                </a:lnTo>
                <a:lnTo>
                  <a:pt x="826" y="1242"/>
                </a:lnTo>
                <a:lnTo>
                  <a:pt x="758" y="1242"/>
                </a:lnTo>
                <a:lnTo>
                  <a:pt x="723" y="1242"/>
                </a:lnTo>
                <a:lnTo>
                  <a:pt x="688" y="1280"/>
                </a:lnTo>
                <a:lnTo>
                  <a:pt x="620" y="1316"/>
                </a:lnTo>
                <a:lnTo>
                  <a:pt x="585" y="1316"/>
                </a:lnTo>
                <a:lnTo>
                  <a:pt x="516" y="1354"/>
                </a:lnTo>
                <a:lnTo>
                  <a:pt x="482" y="1354"/>
                </a:lnTo>
                <a:lnTo>
                  <a:pt x="447" y="1393"/>
                </a:lnTo>
                <a:lnTo>
                  <a:pt x="413" y="1354"/>
                </a:lnTo>
                <a:lnTo>
                  <a:pt x="378" y="1393"/>
                </a:lnTo>
                <a:lnTo>
                  <a:pt x="310" y="1393"/>
                </a:lnTo>
                <a:lnTo>
                  <a:pt x="275" y="1393"/>
                </a:lnTo>
                <a:lnTo>
                  <a:pt x="241" y="1430"/>
                </a:lnTo>
                <a:lnTo>
                  <a:pt x="206" y="1430"/>
                </a:lnTo>
                <a:lnTo>
                  <a:pt x="206" y="1393"/>
                </a:lnTo>
                <a:lnTo>
                  <a:pt x="137" y="1430"/>
                </a:lnTo>
                <a:lnTo>
                  <a:pt x="103" y="1430"/>
                </a:lnTo>
                <a:lnTo>
                  <a:pt x="69" y="1430"/>
                </a:lnTo>
                <a:lnTo>
                  <a:pt x="33" y="1430"/>
                </a:lnTo>
                <a:lnTo>
                  <a:pt x="0" y="1467"/>
                </a:lnTo>
                <a:lnTo>
                  <a:pt x="33" y="1430"/>
                </a:lnTo>
                <a:lnTo>
                  <a:pt x="69" y="1393"/>
                </a:lnTo>
                <a:lnTo>
                  <a:pt x="103" y="1393"/>
                </a:lnTo>
                <a:lnTo>
                  <a:pt x="137" y="1393"/>
                </a:lnTo>
                <a:lnTo>
                  <a:pt x="172" y="1354"/>
                </a:lnTo>
                <a:lnTo>
                  <a:pt x="241" y="1354"/>
                </a:lnTo>
                <a:lnTo>
                  <a:pt x="275" y="1354"/>
                </a:lnTo>
                <a:lnTo>
                  <a:pt x="275" y="1393"/>
                </a:lnTo>
                <a:lnTo>
                  <a:pt x="310" y="1354"/>
                </a:lnTo>
                <a:lnTo>
                  <a:pt x="344" y="1316"/>
                </a:lnTo>
                <a:lnTo>
                  <a:pt x="378" y="1316"/>
                </a:lnTo>
                <a:lnTo>
                  <a:pt x="447" y="1280"/>
                </a:lnTo>
                <a:lnTo>
                  <a:pt x="482" y="1280"/>
                </a:lnTo>
                <a:lnTo>
                  <a:pt x="551" y="1280"/>
                </a:lnTo>
                <a:lnTo>
                  <a:pt x="620" y="1242"/>
                </a:lnTo>
                <a:lnTo>
                  <a:pt x="688" y="1204"/>
                </a:lnTo>
                <a:lnTo>
                  <a:pt x="723" y="1204"/>
                </a:lnTo>
                <a:lnTo>
                  <a:pt x="758" y="1167"/>
                </a:lnTo>
                <a:lnTo>
                  <a:pt x="826" y="1167"/>
                </a:lnTo>
                <a:lnTo>
                  <a:pt x="826" y="1129"/>
                </a:lnTo>
                <a:lnTo>
                  <a:pt x="862" y="1129"/>
                </a:lnTo>
                <a:lnTo>
                  <a:pt x="896" y="1092"/>
                </a:lnTo>
                <a:lnTo>
                  <a:pt x="930" y="1092"/>
                </a:lnTo>
                <a:lnTo>
                  <a:pt x="896" y="1092"/>
                </a:lnTo>
                <a:lnTo>
                  <a:pt x="862" y="1092"/>
                </a:lnTo>
                <a:lnTo>
                  <a:pt x="826" y="1092"/>
                </a:lnTo>
                <a:lnTo>
                  <a:pt x="826" y="1053"/>
                </a:lnTo>
                <a:lnTo>
                  <a:pt x="793" y="1092"/>
                </a:lnTo>
                <a:lnTo>
                  <a:pt x="758" y="1092"/>
                </a:lnTo>
                <a:lnTo>
                  <a:pt x="723" y="1053"/>
                </a:lnTo>
                <a:lnTo>
                  <a:pt x="688" y="1053"/>
                </a:lnTo>
                <a:lnTo>
                  <a:pt x="620" y="1053"/>
                </a:lnTo>
                <a:lnTo>
                  <a:pt x="688" y="1016"/>
                </a:lnTo>
                <a:lnTo>
                  <a:pt x="688" y="978"/>
                </a:lnTo>
                <a:lnTo>
                  <a:pt x="723" y="978"/>
                </a:lnTo>
                <a:lnTo>
                  <a:pt x="758" y="978"/>
                </a:lnTo>
                <a:lnTo>
                  <a:pt x="758" y="903"/>
                </a:lnTo>
                <a:lnTo>
                  <a:pt x="793" y="903"/>
                </a:lnTo>
                <a:lnTo>
                  <a:pt x="826" y="865"/>
                </a:lnTo>
                <a:lnTo>
                  <a:pt x="758" y="903"/>
                </a:lnTo>
                <a:lnTo>
                  <a:pt x="723" y="942"/>
                </a:lnTo>
                <a:lnTo>
                  <a:pt x="688" y="942"/>
                </a:lnTo>
                <a:lnTo>
                  <a:pt x="688" y="903"/>
                </a:lnTo>
                <a:lnTo>
                  <a:pt x="688" y="865"/>
                </a:lnTo>
                <a:lnTo>
                  <a:pt x="723" y="829"/>
                </a:lnTo>
                <a:lnTo>
                  <a:pt x="793" y="865"/>
                </a:lnTo>
                <a:lnTo>
                  <a:pt x="793" y="829"/>
                </a:lnTo>
                <a:lnTo>
                  <a:pt x="758" y="790"/>
                </a:lnTo>
                <a:lnTo>
                  <a:pt x="793" y="790"/>
                </a:lnTo>
                <a:lnTo>
                  <a:pt x="793" y="753"/>
                </a:lnTo>
                <a:lnTo>
                  <a:pt x="793" y="715"/>
                </a:lnTo>
                <a:lnTo>
                  <a:pt x="826" y="715"/>
                </a:lnTo>
                <a:lnTo>
                  <a:pt x="896" y="678"/>
                </a:lnTo>
                <a:lnTo>
                  <a:pt x="930" y="678"/>
                </a:lnTo>
                <a:lnTo>
                  <a:pt x="964" y="678"/>
                </a:lnTo>
                <a:lnTo>
                  <a:pt x="999" y="678"/>
                </a:lnTo>
                <a:lnTo>
                  <a:pt x="1033" y="640"/>
                </a:lnTo>
                <a:lnTo>
                  <a:pt x="1136" y="601"/>
                </a:lnTo>
                <a:lnTo>
                  <a:pt x="1172" y="640"/>
                </a:lnTo>
                <a:lnTo>
                  <a:pt x="1206" y="601"/>
                </a:lnTo>
                <a:lnTo>
                  <a:pt x="1275" y="601"/>
                </a:lnTo>
                <a:lnTo>
                  <a:pt x="1309" y="601"/>
                </a:lnTo>
                <a:lnTo>
                  <a:pt x="1344" y="565"/>
                </a:lnTo>
                <a:lnTo>
                  <a:pt x="1413" y="565"/>
                </a:lnTo>
                <a:lnTo>
                  <a:pt x="1447" y="527"/>
                </a:lnTo>
                <a:lnTo>
                  <a:pt x="1482" y="527"/>
                </a:lnTo>
                <a:lnTo>
                  <a:pt x="1482" y="490"/>
                </a:lnTo>
                <a:lnTo>
                  <a:pt x="1515" y="490"/>
                </a:lnTo>
                <a:lnTo>
                  <a:pt x="1482" y="451"/>
                </a:lnTo>
                <a:lnTo>
                  <a:pt x="1447" y="490"/>
                </a:lnTo>
                <a:lnTo>
                  <a:pt x="1413" y="490"/>
                </a:lnTo>
                <a:lnTo>
                  <a:pt x="1378" y="490"/>
                </a:lnTo>
                <a:lnTo>
                  <a:pt x="1309" y="490"/>
                </a:lnTo>
                <a:lnTo>
                  <a:pt x="1275" y="451"/>
                </a:lnTo>
                <a:lnTo>
                  <a:pt x="1275" y="415"/>
                </a:lnTo>
                <a:lnTo>
                  <a:pt x="1275" y="376"/>
                </a:lnTo>
                <a:lnTo>
                  <a:pt x="1344" y="415"/>
                </a:lnTo>
                <a:lnTo>
                  <a:pt x="1309" y="339"/>
                </a:lnTo>
                <a:lnTo>
                  <a:pt x="1344" y="339"/>
                </a:lnTo>
                <a:lnTo>
                  <a:pt x="1413" y="302"/>
                </a:lnTo>
                <a:lnTo>
                  <a:pt x="1447" y="302"/>
                </a:lnTo>
                <a:lnTo>
                  <a:pt x="1482" y="339"/>
                </a:lnTo>
                <a:lnTo>
                  <a:pt x="1515" y="302"/>
                </a:lnTo>
                <a:lnTo>
                  <a:pt x="1550" y="302"/>
                </a:lnTo>
                <a:lnTo>
                  <a:pt x="1585" y="302"/>
                </a:lnTo>
                <a:lnTo>
                  <a:pt x="1618" y="302"/>
                </a:lnTo>
                <a:lnTo>
                  <a:pt x="1618" y="339"/>
                </a:lnTo>
                <a:lnTo>
                  <a:pt x="1654" y="339"/>
                </a:lnTo>
                <a:lnTo>
                  <a:pt x="1688" y="339"/>
                </a:lnTo>
                <a:lnTo>
                  <a:pt x="1723" y="376"/>
                </a:lnTo>
                <a:lnTo>
                  <a:pt x="1757" y="339"/>
                </a:lnTo>
                <a:lnTo>
                  <a:pt x="1757" y="302"/>
                </a:lnTo>
                <a:lnTo>
                  <a:pt x="1757" y="339"/>
                </a:lnTo>
                <a:lnTo>
                  <a:pt x="1792" y="376"/>
                </a:lnTo>
                <a:lnTo>
                  <a:pt x="1826" y="339"/>
                </a:lnTo>
                <a:lnTo>
                  <a:pt x="1792" y="302"/>
                </a:lnTo>
                <a:lnTo>
                  <a:pt x="1792" y="263"/>
                </a:lnTo>
                <a:lnTo>
                  <a:pt x="1757" y="263"/>
                </a:lnTo>
                <a:lnTo>
                  <a:pt x="1792" y="189"/>
                </a:lnTo>
                <a:lnTo>
                  <a:pt x="1826" y="113"/>
                </a:lnTo>
                <a:lnTo>
                  <a:pt x="1826" y="76"/>
                </a:lnTo>
                <a:lnTo>
                  <a:pt x="1861" y="76"/>
                </a:lnTo>
                <a:lnTo>
                  <a:pt x="1895" y="76"/>
                </a:lnTo>
                <a:lnTo>
                  <a:pt x="1999" y="76"/>
                </a:lnTo>
                <a:lnTo>
                  <a:pt x="2067" y="76"/>
                </a:lnTo>
                <a:lnTo>
                  <a:pt x="2103" y="38"/>
                </a:lnTo>
                <a:lnTo>
                  <a:pt x="2274" y="0"/>
                </a:lnTo>
                <a:lnTo>
                  <a:pt x="2309" y="0"/>
                </a:lnTo>
                <a:lnTo>
                  <a:pt x="2413" y="0"/>
                </a:lnTo>
                <a:lnTo>
                  <a:pt x="2516" y="0"/>
                </a:lnTo>
                <a:lnTo>
                  <a:pt x="2618" y="0"/>
                </a:lnTo>
                <a:lnTo>
                  <a:pt x="2654" y="0"/>
                </a:lnTo>
                <a:lnTo>
                  <a:pt x="2618" y="0"/>
                </a:lnTo>
                <a:lnTo>
                  <a:pt x="2618" y="38"/>
                </a:lnTo>
                <a:lnTo>
                  <a:pt x="2654" y="38"/>
                </a:lnTo>
                <a:lnTo>
                  <a:pt x="2688" y="38"/>
                </a:lnTo>
                <a:lnTo>
                  <a:pt x="2722" y="38"/>
                </a:lnTo>
                <a:lnTo>
                  <a:pt x="2757" y="38"/>
                </a:lnTo>
                <a:lnTo>
                  <a:pt x="2791" y="76"/>
                </a:lnTo>
                <a:lnTo>
                  <a:pt x="2895" y="113"/>
                </a:lnTo>
                <a:lnTo>
                  <a:pt x="2825" y="150"/>
                </a:lnTo>
                <a:lnTo>
                  <a:pt x="2791" y="227"/>
                </a:lnTo>
                <a:lnTo>
                  <a:pt x="2825" y="189"/>
                </a:lnTo>
                <a:lnTo>
                  <a:pt x="2895" y="150"/>
                </a:lnTo>
                <a:lnTo>
                  <a:pt x="2928" y="113"/>
                </a:lnTo>
                <a:lnTo>
                  <a:pt x="2964" y="150"/>
                </a:lnTo>
                <a:lnTo>
                  <a:pt x="3067" y="150"/>
                </a:lnTo>
                <a:lnTo>
                  <a:pt x="3136" y="189"/>
                </a:lnTo>
                <a:lnTo>
                  <a:pt x="3170" y="189"/>
                </a:lnTo>
                <a:lnTo>
                  <a:pt x="3205" y="227"/>
                </a:lnTo>
                <a:lnTo>
                  <a:pt x="2033" y="1053"/>
                </a:lnTo>
                <a:lnTo>
                  <a:pt x="2103" y="1092"/>
                </a:lnTo>
                <a:lnTo>
                  <a:pt x="2136" y="1092"/>
                </a:lnTo>
                <a:lnTo>
                  <a:pt x="2136" y="1129"/>
                </a:lnTo>
                <a:lnTo>
                  <a:pt x="2103" y="1129"/>
                </a:lnTo>
                <a:lnTo>
                  <a:pt x="2103" y="1167"/>
                </a:lnTo>
                <a:lnTo>
                  <a:pt x="2067" y="1204"/>
                </a:lnTo>
                <a:lnTo>
                  <a:pt x="2103" y="1204"/>
                </a:lnTo>
                <a:lnTo>
                  <a:pt x="2170" y="1204"/>
                </a:lnTo>
                <a:lnTo>
                  <a:pt x="2206" y="1167"/>
                </a:lnTo>
                <a:lnTo>
                  <a:pt x="2274" y="1204"/>
                </a:lnTo>
                <a:lnTo>
                  <a:pt x="2239" y="1280"/>
                </a:lnTo>
                <a:lnTo>
                  <a:pt x="2170" y="1467"/>
                </a:lnTo>
                <a:lnTo>
                  <a:pt x="2136" y="1505"/>
                </a:lnTo>
                <a:lnTo>
                  <a:pt x="2136" y="1543"/>
                </a:lnTo>
                <a:lnTo>
                  <a:pt x="2170" y="1579"/>
                </a:lnTo>
                <a:lnTo>
                  <a:pt x="2170" y="1618"/>
                </a:lnTo>
                <a:lnTo>
                  <a:pt x="2136" y="1655"/>
                </a:lnTo>
                <a:lnTo>
                  <a:pt x="2136" y="169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3" name="Freeform 97"/>
          <p:cNvSpPr>
            <a:spLocks noChangeArrowheads="1"/>
          </p:cNvSpPr>
          <p:nvPr/>
        </p:nvSpPr>
        <p:spPr bwMode="auto">
          <a:xfrm>
            <a:off x="4200762" y="162738"/>
            <a:ext cx="1058511" cy="528535"/>
          </a:xfrm>
          <a:custGeom>
            <a:avLst/>
            <a:gdLst>
              <a:gd name="T0" fmla="*/ 2619 w 3241"/>
              <a:gd name="T1" fmla="*/ 601 h 1618"/>
              <a:gd name="T2" fmla="*/ 689 w 3241"/>
              <a:gd name="T3" fmla="*/ 715 h 1618"/>
              <a:gd name="T4" fmla="*/ 793 w 3241"/>
              <a:gd name="T5" fmla="*/ 752 h 1618"/>
              <a:gd name="T6" fmla="*/ 655 w 3241"/>
              <a:gd name="T7" fmla="*/ 715 h 1618"/>
              <a:gd name="T8" fmla="*/ 2171 w 3241"/>
              <a:gd name="T9" fmla="*/ 0 h 1618"/>
              <a:gd name="T10" fmla="*/ 2585 w 3241"/>
              <a:gd name="T11" fmla="*/ 37 h 1618"/>
              <a:gd name="T12" fmla="*/ 3033 w 3241"/>
              <a:gd name="T13" fmla="*/ 37 h 1618"/>
              <a:gd name="T14" fmla="*/ 3136 w 3241"/>
              <a:gd name="T15" fmla="*/ 113 h 1618"/>
              <a:gd name="T16" fmla="*/ 2722 w 3241"/>
              <a:gd name="T17" fmla="*/ 301 h 1618"/>
              <a:gd name="T18" fmla="*/ 2861 w 3241"/>
              <a:gd name="T19" fmla="*/ 338 h 1618"/>
              <a:gd name="T20" fmla="*/ 2689 w 3241"/>
              <a:gd name="T21" fmla="*/ 338 h 1618"/>
              <a:gd name="T22" fmla="*/ 2757 w 3241"/>
              <a:gd name="T23" fmla="*/ 451 h 1618"/>
              <a:gd name="T24" fmla="*/ 2654 w 3241"/>
              <a:gd name="T25" fmla="*/ 527 h 1618"/>
              <a:gd name="T26" fmla="*/ 2412 w 3241"/>
              <a:gd name="T27" fmla="*/ 527 h 1618"/>
              <a:gd name="T28" fmla="*/ 2515 w 3241"/>
              <a:gd name="T29" fmla="*/ 639 h 1618"/>
              <a:gd name="T30" fmla="*/ 2412 w 3241"/>
              <a:gd name="T31" fmla="*/ 676 h 1618"/>
              <a:gd name="T32" fmla="*/ 2240 w 3241"/>
              <a:gd name="T33" fmla="*/ 676 h 1618"/>
              <a:gd name="T34" fmla="*/ 2379 w 3241"/>
              <a:gd name="T35" fmla="*/ 752 h 1618"/>
              <a:gd name="T36" fmla="*/ 2482 w 3241"/>
              <a:gd name="T37" fmla="*/ 789 h 1618"/>
              <a:gd name="T38" fmla="*/ 2343 w 3241"/>
              <a:gd name="T39" fmla="*/ 828 h 1618"/>
              <a:gd name="T40" fmla="*/ 2137 w 3241"/>
              <a:gd name="T41" fmla="*/ 902 h 1618"/>
              <a:gd name="T42" fmla="*/ 2000 w 3241"/>
              <a:gd name="T43" fmla="*/ 902 h 1618"/>
              <a:gd name="T44" fmla="*/ 1930 w 3241"/>
              <a:gd name="T45" fmla="*/ 941 h 1618"/>
              <a:gd name="T46" fmla="*/ 1654 w 3241"/>
              <a:gd name="T47" fmla="*/ 1053 h 1618"/>
              <a:gd name="T48" fmla="*/ 1516 w 3241"/>
              <a:gd name="T49" fmla="*/ 1129 h 1618"/>
              <a:gd name="T50" fmla="*/ 1482 w 3241"/>
              <a:gd name="T51" fmla="*/ 1053 h 1618"/>
              <a:gd name="T52" fmla="*/ 1344 w 3241"/>
              <a:gd name="T53" fmla="*/ 1129 h 1618"/>
              <a:gd name="T54" fmla="*/ 1240 w 3241"/>
              <a:gd name="T55" fmla="*/ 1240 h 1618"/>
              <a:gd name="T56" fmla="*/ 1207 w 3241"/>
              <a:gd name="T57" fmla="*/ 1316 h 1618"/>
              <a:gd name="T58" fmla="*/ 1033 w 3241"/>
              <a:gd name="T59" fmla="*/ 1392 h 1618"/>
              <a:gd name="T60" fmla="*/ 965 w 3241"/>
              <a:gd name="T61" fmla="*/ 1542 h 1618"/>
              <a:gd name="T62" fmla="*/ 897 w 3241"/>
              <a:gd name="T63" fmla="*/ 1579 h 1618"/>
              <a:gd name="T64" fmla="*/ 827 w 3241"/>
              <a:gd name="T65" fmla="*/ 1579 h 1618"/>
              <a:gd name="T66" fmla="*/ 655 w 3241"/>
              <a:gd name="T67" fmla="*/ 1504 h 1618"/>
              <a:gd name="T68" fmla="*/ 586 w 3241"/>
              <a:gd name="T69" fmla="*/ 1353 h 1618"/>
              <a:gd name="T70" fmla="*/ 620 w 3241"/>
              <a:gd name="T71" fmla="*/ 1204 h 1618"/>
              <a:gd name="T72" fmla="*/ 620 w 3241"/>
              <a:gd name="T73" fmla="*/ 1129 h 1618"/>
              <a:gd name="T74" fmla="*/ 586 w 3241"/>
              <a:gd name="T75" fmla="*/ 1090 h 1618"/>
              <a:gd name="T76" fmla="*/ 586 w 3241"/>
              <a:gd name="T77" fmla="*/ 1015 h 1618"/>
              <a:gd name="T78" fmla="*/ 620 w 3241"/>
              <a:gd name="T79" fmla="*/ 941 h 1618"/>
              <a:gd name="T80" fmla="*/ 655 w 3241"/>
              <a:gd name="T81" fmla="*/ 902 h 1618"/>
              <a:gd name="T82" fmla="*/ 723 w 3241"/>
              <a:gd name="T83" fmla="*/ 828 h 1618"/>
              <a:gd name="T84" fmla="*/ 861 w 3241"/>
              <a:gd name="T85" fmla="*/ 715 h 1618"/>
              <a:gd name="T86" fmla="*/ 793 w 3241"/>
              <a:gd name="T87" fmla="*/ 639 h 1618"/>
              <a:gd name="T88" fmla="*/ 897 w 3241"/>
              <a:gd name="T89" fmla="*/ 639 h 1618"/>
              <a:gd name="T90" fmla="*/ 723 w 3241"/>
              <a:gd name="T91" fmla="*/ 601 h 1618"/>
              <a:gd name="T92" fmla="*/ 689 w 3241"/>
              <a:gd name="T93" fmla="*/ 451 h 1618"/>
              <a:gd name="T94" fmla="*/ 413 w 3241"/>
              <a:gd name="T95" fmla="*/ 263 h 1618"/>
              <a:gd name="T96" fmla="*/ 172 w 3241"/>
              <a:gd name="T97" fmla="*/ 301 h 1618"/>
              <a:gd name="T98" fmla="*/ 103 w 3241"/>
              <a:gd name="T99" fmla="*/ 226 h 1618"/>
              <a:gd name="T100" fmla="*/ 172 w 3241"/>
              <a:gd name="T101" fmla="*/ 188 h 1618"/>
              <a:gd name="T102" fmla="*/ 103 w 3241"/>
              <a:gd name="T103" fmla="*/ 113 h 1618"/>
              <a:gd name="T104" fmla="*/ 413 w 3241"/>
              <a:gd name="T105" fmla="*/ 75 h 1618"/>
              <a:gd name="T106" fmla="*/ 689 w 3241"/>
              <a:gd name="T107" fmla="*/ 0 h 1618"/>
              <a:gd name="T108" fmla="*/ 1275 w 3241"/>
              <a:gd name="T109" fmla="*/ 37 h 1618"/>
              <a:gd name="T110" fmla="*/ 1482 w 3241"/>
              <a:gd name="T111" fmla="*/ 0 h 1618"/>
              <a:gd name="T112" fmla="*/ 1964 w 3241"/>
              <a:gd name="T113" fmla="*/ 0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41" h="1618">
                <a:moveTo>
                  <a:pt x="2482" y="564"/>
                </a:moveTo>
                <a:lnTo>
                  <a:pt x="2482" y="601"/>
                </a:lnTo>
                <a:lnTo>
                  <a:pt x="2515" y="601"/>
                </a:lnTo>
                <a:lnTo>
                  <a:pt x="2585" y="601"/>
                </a:lnTo>
                <a:lnTo>
                  <a:pt x="2619" y="601"/>
                </a:lnTo>
                <a:lnTo>
                  <a:pt x="2585" y="601"/>
                </a:lnTo>
                <a:lnTo>
                  <a:pt x="2550" y="564"/>
                </a:lnTo>
                <a:lnTo>
                  <a:pt x="2482" y="564"/>
                </a:lnTo>
                <a:close/>
                <a:moveTo>
                  <a:pt x="655" y="715"/>
                </a:moveTo>
                <a:lnTo>
                  <a:pt x="689" y="715"/>
                </a:lnTo>
                <a:lnTo>
                  <a:pt x="655" y="752"/>
                </a:lnTo>
                <a:lnTo>
                  <a:pt x="689" y="789"/>
                </a:lnTo>
                <a:lnTo>
                  <a:pt x="723" y="752"/>
                </a:lnTo>
                <a:lnTo>
                  <a:pt x="758" y="752"/>
                </a:lnTo>
                <a:lnTo>
                  <a:pt x="793" y="752"/>
                </a:lnTo>
                <a:lnTo>
                  <a:pt x="758" y="715"/>
                </a:lnTo>
                <a:lnTo>
                  <a:pt x="723" y="676"/>
                </a:lnTo>
                <a:lnTo>
                  <a:pt x="689" y="676"/>
                </a:lnTo>
                <a:lnTo>
                  <a:pt x="655" y="676"/>
                </a:lnTo>
                <a:lnTo>
                  <a:pt x="655" y="715"/>
                </a:lnTo>
                <a:close/>
                <a:moveTo>
                  <a:pt x="1964" y="0"/>
                </a:moveTo>
                <a:lnTo>
                  <a:pt x="2000" y="0"/>
                </a:lnTo>
                <a:lnTo>
                  <a:pt x="2103" y="0"/>
                </a:lnTo>
                <a:lnTo>
                  <a:pt x="2137" y="0"/>
                </a:lnTo>
                <a:lnTo>
                  <a:pt x="2171" y="0"/>
                </a:lnTo>
                <a:lnTo>
                  <a:pt x="2206" y="0"/>
                </a:lnTo>
                <a:lnTo>
                  <a:pt x="2412" y="0"/>
                </a:lnTo>
                <a:lnTo>
                  <a:pt x="2446" y="0"/>
                </a:lnTo>
                <a:lnTo>
                  <a:pt x="2515" y="0"/>
                </a:lnTo>
                <a:lnTo>
                  <a:pt x="2585" y="37"/>
                </a:lnTo>
                <a:lnTo>
                  <a:pt x="2689" y="37"/>
                </a:lnTo>
                <a:lnTo>
                  <a:pt x="2689" y="75"/>
                </a:lnTo>
                <a:lnTo>
                  <a:pt x="2825" y="37"/>
                </a:lnTo>
                <a:lnTo>
                  <a:pt x="2929" y="37"/>
                </a:lnTo>
                <a:lnTo>
                  <a:pt x="3033" y="37"/>
                </a:lnTo>
                <a:lnTo>
                  <a:pt x="3102" y="37"/>
                </a:lnTo>
                <a:lnTo>
                  <a:pt x="3136" y="75"/>
                </a:lnTo>
                <a:lnTo>
                  <a:pt x="3240" y="75"/>
                </a:lnTo>
                <a:lnTo>
                  <a:pt x="3171" y="75"/>
                </a:lnTo>
                <a:lnTo>
                  <a:pt x="3136" y="113"/>
                </a:lnTo>
                <a:lnTo>
                  <a:pt x="2963" y="149"/>
                </a:lnTo>
                <a:lnTo>
                  <a:pt x="2825" y="188"/>
                </a:lnTo>
                <a:lnTo>
                  <a:pt x="2757" y="226"/>
                </a:lnTo>
                <a:lnTo>
                  <a:pt x="2722" y="263"/>
                </a:lnTo>
                <a:lnTo>
                  <a:pt x="2722" y="301"/>
                </a:lnTo>
                <a:lnTo>
                  <a:pt x="2825" y="263"/>
                </a:lnTo>
                <a:lnTo>
                  <a:pt x="2792" y="301"/>
                </a:lnTo>
                <a:lnTo>
                  <a:pt x="2757" y="301"/>
                </a:lnTo>
                <a:lnTo>
                  <a:pt x="2825" y="301"/>
                </a:lnTo>
                <a:lnTo>
                  <a:pt x="2861" y="338"/>
                </a:lnTo>
                <a:lnTo>
                  <a:pt x="2929" y="301"/>
                </a:lnTo>
                <a:lnTo>
                  <a:pt x="2895" y="338"/>
                </a:lnTo>
                <a:lnTo>
                  <a:pt x="2757" y="338"/>
                </a:lnTo>
                <a:lnTo>
                  <a:pt x="2722" y="338"/>
                </a:lnTo>
                <a:lnTo>
                  <a:pt x="2689" y="338"/>
                </a:lnTo>
                <a:lnTo>
                  <a:pt x="2722" y="338"/>
                </a:lnTo>
                <a:lnTo>
                  <a:pt x="2757" y="376"/>
                </a:lnTo>
                <a:lnTo>
                  <a:pt x="2792" y="376"/>
                </a:lnTo>
                <a:lnTo>
                  <a:pt x="2792" y="413"/>
                </a:lnTo>
                <a:lnTo>
                  <a:pt x="2757" y="451"/>
                </a:lnTo>
                <a:lnTo>
                  <a:pt x="2722" y="451"/>
                </a:lnTo>
                <a:lnTo>
                  <a:pt x="2722" y="487"/>
                </a:lnTo>
                <a:lnTo>
                  <a:pt x="2689" y="487"/>
                </a:lnTo>
                <a:lnTo>
                  <a:pt x="2619" y="487"/>
                </a:lnTo>
                <a:lnTo>
                  <a:pt x="2654" y="527"/>
                </a:lnTo>
                <a:lnTo>
                  <a:pt x="2722" y="527"/>
                </a:lnTo>
                <a:lnTo>
                  <a:pt x="2585" y="564"/>
                </a:lnTo>
                <a:lnTo>
                  <a:pt x="2482" y="564"/>
                </a:lnTo>
                <a:lnTo>
                  <a:pt x="2446" y="564"/>
                </a:lnTo>
                <a:lnTo>
                  <a:pt x="2412" y="527"/>
                </a:lnTo>
                <a:lnTo>
                  <a:pt x="2412" y="564"/>
                </a:lnTo>
                <a:lnTo>
                  <a:pt x="2379" y="601"/>
                </a:lnTo>
                <a:lnTo>
                  <a:pt x="2343" y="601"/>
                </a:lnTo>
                <a:lnTo>
                  <a:pt x="2446" y="601"/>
                </a:lnTo>
                <a:lnTo>
                  <a:pt x="2515" y="639"/>
                </a:lnTo>
                <a:lnTo>
                  <a:pt x="2550" y="639"/>
                </a:lnTo>
                <a:lnTo>
                  <a:pt x="2619" y="715"/>
                </a:lnTo>
                <a:lnTo>
                  <a:pt x="2515" y="715"/>
                </a:lnTo>
                <a:lnTo>
                  <a:pt x="2446" y="715"/>
                </a:lnTo>
                <a:lnTo>
                  <a:pt x="2412" y="676"/>
                </a:lnTo>
                <a:lnTo>
                  <a:pt x="2310" y="639"/>
                </a:lnTo>
                <a:lnTo>
                  <a:pt x="2274" y="639"/>
                </a:lnTo>
                <a:lnTo>
                  <a:pt x="2274" y="601"/>
                </a:lnTo>
                <a:lnTo>
                  <a:pt x="2240" y="639"/>
                </a:lnTo>
                <a:lnTo>
                  <a:pt x="2240" y="676"/>
                </a:lnTo>
                <a:lnTo>
                  <a:pt x="2171" y="715"/>
                </a:lnTo>
                <a:lnTo>
                  <a:pt x="2206" y="715"/>
                </a:lnTo>
                <a:lnTo>
                  <a:pt x="2171" y="752"/>
                </a:lnTo>
                <a:lnTo>
                  <a:pt x="2310" y="752"/>
                </a:lnTo>
                <a:lnTo>
                  <a:pt x="2379" y="752"/>
                </a:lnTo>
                <a:lnTo>
                  <a:pt x="2446" y="752"/>
                </a:lnTo>
                <a:lnTo>
                  <a:pt x="2515" y="752"/>
                </a:lnTo>
                <a:lnTo>
                  <a:pt x="2550" y="752"/>
                </a:lnTo>
                <a:lnTo>
                  <a:pt x="2515" y="789"/>
                </a:lnTo>
                <a:lnTo>
                  <a:pt x="2482" y="789"/>
                </a:lnTo>
                <a:lnTo>
                  <a:pt x="2446" y="789"/>
                </a:lnTo>
                <a:lnTo>
                  <a:pt x="2446" y="828"/>
                </a:lnTo>
                <a:lnTo>
                  <a:pt x="2412" y="828"/>
                </a:lnTo>
                <a:lnTo>
                  <a:pt x="2379" y="828"/>
                </a:lnTo>
                <a:lnTo>
                  <a:pt x="2343" y="828"/>
                </a:lnTo>
                <a:lnTo>
                  <a:pt x="2343" y="865"/>
                </a:lnTo>
                <a:lnTo>
                  <a:pt x="2274" y="902"/>
                </a:lnTo>
                <a:lnTo>
                  <a:pt x="2240" y="902"/>
                </a:lnTo>
                <a:lnTo>
                  <a:pt x="2171" y="902"/>
                </a:lnTo>
                <a:lnTo>
                  <a:pt x="2137" y="902"/>
                </a:lnTo>
                <a:lnTo>
                  <a:pt x="2103" y="902"/>
                </a:lnTo>
                <a:lnTo>
                  <a:pt x="2068" y="941"/>
                </a:lnTo>
                <a:lnTo>
                  <a:pt x="2068" y="902"/>
                </a:lnTo>
                <a:lnTo>
                  <a:pt x="2033" y="902"/>
                </a:lnTo>
                <a:lnTo>
                  <a:pt x="2000" y="902"/>
                </a:lnTo>
                <a:lnTo>
                  <a:pt x="1964" y="902"/>
                </a:lnTo>
                <a:lnTo>
                  <a:pt x="1930" y="902"/>
                </a:lnTo>
                <a:lnTo>
                  <a:pt x="1895" y="902"/>
                </a:lnTo>
                <a:lnTo>
                  <a:pt x="1930" y="902"/>
                </a:lnTo>
                <a:lnTo>
                  <a:pt x="1930" y="941"/>
                </a:lnTo>
                <a:lnTo>
                  <a:pt x="1861" y="941"/>
                </a:lnTo>
                <a:lnTo>
                  <a:pt x="1827" y="978"/>
                </a:lnTo>
                <a:lnTo>
                  <a:pt x="1723" y="1053"/>
                </a:lnTo>
                <a:lnTo>
                  <a:pt x="1689" y="1053"/>
                </a:lnTo>
                <a:lnTo>
                  <a:pt x="1654" y="1053"/>
                </a:lnTo>
                <a:lnTo>
                  <a:pt x="1619" y="1090"/>
                </a:lnTo>
                <a:lnTo>
                  <a:pt x="1585" y="1090"/>
                </a:lnTo>
                <a:lnTo>
                  <a:pt x="1551" y="1129"/>
                </a:lnTo>
                <a:lnTo>
                  <a:pt x="1551" y="1090"/>
                </a:lnTo>
                <a:lnTo>
                  <a:pt x="1516" y="1129"/>
                </a:lnTo>
                <a:lnTo>
                  <a:pt x="1516" y="1090"/>
                </a:lnTo>
                <a:lnTo>
                  <a:pt x="1516" y="1053"/>
                </a:lnTo>
                <a:lnTo>
                  <a:pt x="1551" y="1053"/>
                </a:lnTo>
                <a:lnTo>
                  <a:pt x="1516" y="1053"/>
                </a:lnTo>
                <a:lnTo>
                  <a:pt x="1482" y="1053"/>
                </a:lnTo>
                <a:lnTo>
                  <a:pt x="1482" y="1090"/>
                </a:lnTo>
                <a:lnTo>
                  <a:pt x="1448" y="1090"/>
                </a:lnTo>
                <a:lnTo>
                  <a:pt x="1448" y="1129"/>
                </a:lnTo>
                <a:lnTo>
                  <a:pt x="1379" y="1129"/>
                </a:lnTo>
                <a:lnTo>
                  <a:pt x="1344" y="1129"/>
                </a:lnTo>
                <a:lnTo>
                  <a:pt x="1309" y="1129"/>
                </a:lnTo>
                <a:lnTo>
                  <a:pt x="1309" y="1166"/>
                </a:lnTo>
                <a:lnTo>
                  <a:pt x="1275" y="1204"/>
                </a:lnTo>
                <a:lnTo>
                  <a:pt x="1240" y="1204"/>
                </a:lnTo>
                <a:lnTo>
                  <a:pt x="1240" y="1240"/>
                </a:lnTo>
                <a:lnTo>
                  <a:pt x="1207" y="1240"/>
                </a:lnTo>
                <a:lnTo>
                  <a:pt x="1240" y="1240"/>
                </a:lnTo>
                <a:lnTo>
                  <a:pt x="1240" y="1280"/>
                </a:lnTo>
                <a:lnTo>
                  <a:pt x="1207" y="1280"/>
                </a:lnTo>
                <a:lnTo>
                  <a:pt x="1207" y="1316"/>
                </a:lnTo>
                <a:lnTo>
                  <a:pt x="1172" y="1316"/>
                </a:lnTo>
                <a:lnTo>
                  <a:pt x="1137" y="1353"/>
                </a:lnTo>
                <a:lnTo>
                  <a:pt x="1137" y="1392"/>
                </a:lnTo>
                <a:lnTo>
                  <a:pt x="1103" y="1392"/>
                </a:lnTo>
                <a:lnTo>
                  <a:pt x="1033" y="1392"/>
                </a:lnTo>
                <a:lnTo>
                  <a:pt x="1069" y="1429"/>
                </a:lnTo>
                <a:lnTo>
                  <a:pt x="1033" y="1467"/>
                </a:lnTo>
                <a:lnTo>
                  <a:pt x="1033" y="1504"/>
                </a:lnTo>
                <a:lnTo>
                  <a:pt x="1000" y="1542"/>
                </a:lnTo>
                <a:lnTo>
                  <a:pt x="965" y="1542"/>
                </a:lnTo>
                <a:lnTo>
                  <a:pt x="965" y="1579"/>
                </a:lnTo>
                <a:lnTo>
                  <a:pt x="930" y="1579"/>
                </a:lnTo>
                <a:lnTo>
                  <a:pt x="897" y="1579"/>
                </a:lnTo>
                <a:lnTo>
                  <a:pt x="930" y="1617"/>
                </a:lnTo>
                <a:lnTo>
                  <a:pt x="897" y="1579"/>
                </a:lnTo>
                <a:lnTo>
                  <a:pt x="861" y="1617"/>
                </a:lnTo>
                <a:lnTo>
                  <a:pt x="827" y="1617"/>
                </a:lnTo>
                <a:lnTo>
                  <a:pt x="827" y="1579"/>
                </a:lnTo>
                <a:lnTo>
                  <a:pt x="861" y="1579"/>
                </a:lnTo>
                <a:lnTo>
                  <a:pt x="827" y="1579"/>
                </a:lnTo>
                <a:lnTo>
                  <a:pt x="793" y="1542"/>
                </a:lnTo>
                <a:lnTo>
                  <a:pt x="793" y="1504"/>
                </a:lnTo>
                <a:lnTo>
                  <a:pt x="758" y="1542"/>
                </a:lnTo>
                <a:lnTo>
                  <a:pt x="655" y="1542"/>
                </a:lnTo>
                <a:lnTo>
                  <a:pt x="655" y="1504"/>
                </a:lnTo>
                <a:lnTo>
                  <a:pt x="620" y="1429"/>
                </a:lnTo>
                <a:lnTo>
                  <a:pt x="586" y="1467"/>
                </a:lnTo>
                <a:lnTo>
                  <a:pt x="586" y="1429"/>
                </a:lnTo>
                <a:lnTo>
                  <a:pt x="586" y="1392"/>
                </a:lnTo>
                <a:lnTo>
                  <a:pt x="586" y="1353"/>
                </a:lnTo>
                <a:lnTo>
                  <a:pt x="586" y="1316"/>
                </a:lnTo>
                <a:lnTo>
                  <a:pt x="551" y="1280"/>
                </a:lnTo>
                <a:lnTo>
                  <a:pt x="551" y="1240"/>
                </a:lnTo>
                <a:lnTo>
                  <a:pt x="586" y="1240"/>
                </a:lnTo>
                <a:lnTo>
                  <a:pt x="620" y="1204"/>
                </a:lnTo>
                <a:lnTo>
                  <a:pt x="655" y="1204"/>
                </a:lnTo>
                <a:lnTo>
                  <a:pt x="689" y="1204"/>
                </a:lnTo>
                <a:lnTo>
                  <a:pt x="655" y="1166"/>
                </a:lnTo>
                <a:lnTo>
                  <a:pt x="655" y="1090"/>
                </a:lnTo>
                <a:lnTo>
                  <a:pt x="620" y="1129"/>
                </a:lnTo>
                <a:lnTo>
                  <a:pt x="620" y="1166"/>
                </a:lnTo>
                <a:lnTo>
                  <a:pt x="620" y="1090"/>
                </a:lnTo>
                <a:lnTo>
                  <a:pt x="586" y="1090"/>
                </a:lnTo>
                <a:lnTo>
                  <a:pt x="551" y="1090"/>
                </a:lnTo>
                <a:lnTo>
                  <a:pt x="586" y="1090"/>
                </a:lnTo>
                <a:lnTo>
                  <a:pt x="620" y="1053"/>
                </a:lnTo>
                <a:lnTo>
                  <a:pt x="586" y="1053"/>
                </a:lnTo>
                <a:lnTo>
                  <a:pt x="551" y="1053"/>
                </a:lnTo>
                <a:lnTo>
                  <a:pt x="517" y="1053"/>
                </a:lnTo>
                <a:lnTo>
                  <a:pt x="586" y="1015"/>
                </a:lnTo>
                <a:lnTo>
                  <a:pt x="620" y="978"/>
                </a:lnTo>
                <a:lnTo>
                  <a:pt x="586" y="978"/>
                </a:lnTo>
                <a:lnTo>
                  <a:pt x="551" y="978"/>
                </a:lnTo>
                <a:lnTo>
                  <a:pt x="586" y="941"/>
                </a:lnTo>
                <a:lnTo>
                  <a:pt x="620" y="941"/>
                </a:lnTo>
                <a:lnTo>
                  <a:pt x="689" y="941"/>
                </a:lnTo>
                <a:lnTo>
                  <a:pt x="758" y="902"/>
                </a:lnTo>
                <a:lnTo>
                  <a:pt x="723" y="902"/>
                </a:lnTo>
                <a:lnTo>
                  <a:pt x="586" y="902"/>
                </a:lnTo>
                <a:lnTo>
                  <a:pt x="655" y="902"/>
                </a:lnTo>
                <a:lnTo>
                  <a:pt x="689" y="865"/>
                </a:lnTo>
                <a:lnTo>
                  <a:pt x="723" y="865"/>
                </a:lnTo>
                <a:lnTo>
                  <a:pt x="758" y="865"/>
                </a:lnTo>
                <a:lnTo>
                  <a:pt x="689" y="828"/>
                </a:lnTo>
                <a:lnTo>
                  <a:pt x="723" y="828"/>
                </a:lnTo>
                <a:lnTo>
                  <a:pt x="758" y="828"/>
                </a:lnTo>
                <a:lnTo>
                  <a:pt x="793" y="828"/>
                </a:lnTo>
                <a:lnTo>
                  <a:pt x="827" y="752"/>
                </a:lnTo>
                <a:lnTo>
                  <a:pt x="897" y="715"/>
                </a:lnTo>
                <a:lnTo>
                  <a:pt x="861" y="715"/>
                </a:lnTo>
                <a:lnTo>
                  <a:pt x="827" y="715"/>
                </a:lnTo>
                <a:lnTo>
                  <a:pt x="758" y="676"/>
                </a:lnTo>
                <a:lnTo>
                  <a:pt x="723" y="676"/>
                </a:lnTo>
                <a:lnTo>
                  <a:pt x="723" y="639"/>
                </a:lnTo>
                <a:lnTo>
                  <a:pt x="793" y="639"/>
                </a:lnTo>
                <a:lnTo>
                  <a:pt x="861" y="676"/>
                </a:lnTo>
                <a:lnTo>
                  <a:pt x="897" y="676"/>
                </a:lnTo>
                <a:lnTo>
                  <a:pt x="861" y="676"/>
                </a:lnTo>
                <a:lnTo>
                  <a:pt x="861" y="639"/>
                </a:lnTo>
                <a:lnTo>
                  <a:pt x="897" y="639"/>
                </a:lnTo>
                <a:lnTo>
                  <a:pt x="861" y="601"/>
                </a:lnTo>
                <a:lnTo>
                  <a:pt x="827" y="601"/>
                </a:lnTo>
                <a:lnTo>
                  <a:pt x="793" y="601"/>
                </a:lnTo>
                <a:lnTo>
                  <a:pt x="793" y="564"/>
                </a:lnTo>
                <a:lnTo>
                  <a:pt x="723" y="601"/>
                </a:lnTo>
                <a:lnTo>
                  <a:pt x="689" y="564"/>
                </a:lnTo>
                <a:lnTo>
                  <a:pt x="723" y="564"/>
                </a:lnTo>
                <a:lnTo>
                  <a:pt x="723" y="527"/>
                </a:lnTo>
                <a:lnTo>
                  <a:pt x="723" y="487"/>
                </a:lnTo>
                <a:lnTo>
                  <a:pt x="689" y="451"/>
                </a:lnTo>
                <a:lnTo>
                  <a:pt x="655" y="376"/>
                </a:lnTo>
                <a:lnTo>
                  <a:pt x="586" y="301"/>
                </a:lnTo>
                <a:lnTo>
                  <a:pt x="482" y="301"/>
                </a:lnTo>
                <a:lnTo>
                  <a:pt x="413" y="301"/>
                </a:lnTo>
                <a:lnTo>
                  <a:pt x="413" y="263"/>
                </a:lnTo>
                <a:lnTo>
                  <a:pt x="345" y="263"/>
                </a:lnTo>
                <a:lnTo>
                  <a:pt x="276" y="301"/>
                </a:lnTo>
                <a:lnTo>
                  <a:pt x="206" y="263"/>
                </a:lnTo>
                <a:lnTo>
                  <a:pt x="206" y="301"/>
                </a:lnTo>
                <a:lnTo>
                  <a:pt x="172" y="301"/>
                </a:lnTo>
                <a:lnTo>
                  <a:pt x="138" y="263"/>
                </a:lnTo>
                <a:lnTo>
                  <a:pt x="103" y="263"/>
                </a:lnTo>
                <a:lnTo>
                  <a:pt x="138" y="263"/>
                </a:lnTo>
                <a:lnTo>
                  <a:pt x="34" y="188"/>
                </a:lnTo>
                <a:lnTo>
                  <a:pt x="103" y="226"/>
                </a:lnTo>
                <a:lnTo>
                  <a:pt x="276" y="188"/>
                </a:lnTo>
                <a:lnTo>
                  <a:pt x="309" y="226"/>
                </a:lnTo>
                <a:lnTo>
                  <a:pt x="309" y="188"/>
                </a:lnTo>
                <a:lnTo>
                  <a:pt x="276" y="188"/>
                </a:lnTo>
                <a:lnTo>
                  <a:pt x="172" y="188"/>
                </a:lnTo>
                <a:lnTo>
                  <a:pt x="138" y="188"/>
                </a:lnTo>
                <a:lnTo>
                  <a:pt x="69" y="149"/>
                </a:lnTo>
                <a:lnTo>
                  <a:pt x="0" y="149"/>
                </a:lnTo>
                <a:lnTo>
                  <a:pt x="69" y="113"/>
                </a:lnTo>
                <a:lnTo>
                  <a:pt x="103" y="113"/>
                </a:lnTo>
                <a:lnTo>
                  <a:pt x="172" y="113"/>
                </a:lnTo>
                <a:lnTo>
                  <a:pt x="206" y="75"/>
                </a:lnTo>
                <a:lnTo>
                  <a:pt x="309" y="75"/>
                </a:lnTo>
                <a:lnTo>
                  <a:pt x="379" y="75"/>
                </a:lnTo>
                <a:lnTo>
                  <a:pt x="413" y="75"/>
                </a:lnTo>
                <a:lnTo>
                  <a:pt x="448" y="75"/>
                </a:lnTo>
                <a:lnTo>
                  <a:pt x="448" y="37"/>
                </a:lnTo>
                <a:lnTo>
                  <a:pt x="413" y="37"/>
                </a:lnTo>
                <a:lnTo>
                  <a:pt x="620" y="37"/>
                </a:lnTo>
                <a:lnTo>
                  <a:pt x="689" y="0"/>
                </a:lnTo>
                <a:lnTo>
                  <a:pt x="793" y="0"/>
                </a:lnTo>
                <a:lnTo>
                  <a:pt x="827" y="0"/>
                </a:lnTo>
                <a:lnTo>
                  <a:pt x="897" y="0"/>
                </a:lnTo>
                <a:lnTo>
                  <a:pt x="1137" y="0"/>
                </a:lnTo>
                <a:lnTo>
                  <a:pt x="1275" y="37"/>
                </a:lnTo>
                <a:lnTo>
                  <a:pt x="1275" y="0"/>
                </a:lnTo>
                <a:lnTo>
                  <a:pt x="1309" y="0"/>
                </a:lnTo>
                <a:lnTo>
                  <a:pt x="1412" y="0"/>
                </a:lnTo>
                <a:lnTo>
                  <a:pt x="1448" y="0"/>
                </a:lnTo>
                <a:lnTo>
                  <a:pt x="1482" y="0"/>
                </a:lnTo>
                <a:lnTo>
                  <a:pt x="1619" y="37"/>
                </a:lnTo>
                <a:lnTo>
                  <a:pt x="1689" y="37"/>
                </a:lnTo>
                <a:lnTo>
                  <a:pt x="1723" y="37"/>
                </a:lnTo>
                <a:lnTo>
                  <a:pt x="1895" y="0"/>
                </a:lnTo>
                <a:lnTo>
                  <a:pt x="1964" y="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14" name="Freeform 98"/>
          <p:cNvSpPr>
            <a:spLocks noChangeArrowheads="1"/>
          </p:cNvSpPr>
          <p:nvPr/>
        </p:nvSpPr>
        <p:spPr bwMode="auto">
          <a:xfrm>
            <a:off x="5011567" y="348517"/>
            <a:ext cx="46085" cy="12962"/>
          </a:xfrm>
          <a:custGeom>
            <a:avLst/>
            <a:gdLst>
              <a:gd name="T0" fmla="*/ 0 w 139"/>
              <a:gd name="T1" fmla="*/ 0 h 39"/>
              <a:gd name="T2" fmla="*/ 0 w 139"/>
              <a:gd name="T3" fmla="*/ 38 h 39"/>
              <a:gd name="T4" fmla="*/ 33 w 139"/>
              <a:gd name="T5" fmla="*/ 38 h 39"/>
              <a:gd name="T6" fmla="*/ 103 w 139"/>
              <a:gd name="T7" fmla="*/ 38 h 39"/>
              <a:gd name="T8" fmla="*/ 138 w 139"/>
              <a:gd name="T9" fmla="*/ 38 h 39"/>
              <a:gd name="T10" fmla="*/ 103 w 139"/>
              <a:gd name="T11" fmla="*/ 38 h 39"/>
              <a:gd name="T12" fmla="*/ 70 w 139"/>
              <a:gd name="T13" fmla="*/ 0 h 39"/>
              <a:gd name="T14" fmla="*/ 0 w 139"/>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39">
                <a:moveTo>
                  <a:pt x="0" y="0"/>
                </a:moveTo>
                <a:lnTo>
                  <a:pt x="0" y="38"/>
                </a:lnTo>
                <a:lnTo>
                  <a:pt x="33" y="38"/>
                </a:lnTo>
                <a:lnTo>
                  <a:pt x="103" y="38"/>
                </a:lnTo>
                <a:lnTo>
                  <a:pt x="138" y="38"/>
                </a:lnTo>
                <a:lnTo>
                  <a:pt x="103" y="38"/>
                </a:lnTo>
                <a:lnTo>
                  <a:pt x="70"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5" name="Freeform 99"/>
          <p:cNvSpPr>
            <a:spLocks noChangeArrowheads="1"/>
          </p:cNvSpPr>
          <p:nvPr/>
        </p:nvSpPr>
        <p:spPr bwMode="auto">
          <a:xfrm>
            <a:off x="4415345" y="384522"/>
            <a:ext cx="44645" cy="37444"/>
          </a:xfrm>
          <a:custGeom>
            <a:avLst/>
            <a:gdLst>
              <a:gd name="T0" fmla="*/ 0 w 138"/>
              <a:gd name="T1" fmla="*/ 38 h 114"/>
              <a:gd name="T2" fmla="*/ 33 w 138"/>
              <a:gd name="T3" fmla="*/ 38 h 114"/>
              <a:gd name="T4" fmla="*/ 0 w 138"/>
              <a:gd name="T5" fmla="*/ 75 h 114"/>
              <a:gd name="T6" fmla="*/ 33 w 138"/>
              <a:gd name="T7" fmla="*/ 113 h 114"/>
              <a:gd name="T8" fmla="*/ 68 w 138"/>
              <a:gd name="T9" fmla="*/ 75 h 114"/>
              <a:gd name="T10" fmla="*/ 102 w 138"/>
              <a:gd name="T11" fmla="*/ 75 h 114"/>
              <a:gd name="T12" fmla="*/ 137 w 138"/>
              <a:gd name="T13" fmla="*/ 75 h 114"/>
              <a:gd name="T14" fmla="*/ 102 w 138"/>
              <a:gd name="T15" fmla="*/ 38 h 114"/>
              <a:gd name="T16" fmla="*/ 68 w 138"/>
              <a:gd name="T17" fmla="*/ 0 h 114"/>
              <a:gd name="T18" fmla="*/ 33 w 138"/>
              <a:gd name="T19" fmla="*/ 0 h 114"/>
              <a:gd name="T20" fmla="*/ 0 w 138"/>
              <a:gd name="T21" fmla="*/ 0 h 114"/>
              <a:gd name="T22" fmla="*/ 0 w 138"/>
              <a:gd name="T23" fmla="*/ 3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114">
                <a:moveTo>
                  <a:pt x="0" y="38"/>
                </a:moveTo>
                <a:lnTo>
                  <a:pt x="33" y="38"/>
                </a:lnTo>
                <a:lnTo>
                  <a:pt x="0" y="75"/>
                </a:lnTo>
                <a:lnTo>
                  <a:pt x="33" y="113"/>
                </a:lnTo>
                <a:lnTo>
                  <a:pt x="68" y="75"/>
                </a:lnTo>
                <a:lnTo>
                  <a:pt x="102" y="75"/>
                </a:lnTo>
                <a:lnTo>
                  <a:pt x="137" y="75"/>
                </a:lnTo>
                <a:lnTo>
                  <a:pt x="102" y="38"/>
                </a:lnTo>
                <a:lnTo>
                  <a:pt x="68" y="0"/>
                </a:lnTo>
                <a:lnTo>
                  <a:pt x="33" y="0"/>
                </a:lnTo>
                <a:lnTo>
                  <a:pt x="0"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6" name="Freeform 100"/>
          <p:cNvSpPr>
            <a:spLocks noChangeArrowheads="1"/>
          </p:cNvSpPr>
          <p:nvPr/>
        </p:nvSpPr>
        <p:spPr bwMode="auto">
          <a:xfrm>
            <a:off x="4200762" y="162738"/>
            <a:ext cx="1058511" cy="528535"/>
          </a:xfrm>
          <a:custGeom>
            <a:avLst/>
            <a:gdLst>
              <a:gd name="T0" fmla="*/ 2171 w 3241"/>
              <a:gd name="T1" fmla="*/ 0 h 1618"/>
              <a:gd name="T2" fmla="*/ 2585 w 3241"/>
              <a:gd name="T3" fmla="*/ 37 h 1618"/>
              <a:gd name="T4" fmla="*/ 3033 w 3241"/>
              <a:gd name="T5" fmla="*/ 37 h 1618"/>
              <a:gd name="T6" fmla="*/ 3136 w 3241"/>
              <a:gd name="T7" fmla="*/ 113 h 1618"/>
              <a:gd name="T8" fmla="*/ 2722 w 3241"/>
              <a:gd name="T9" fmla="*/ 301 h 1618"/>
              <a:gd name="T10" fmla="*/ 2861 w 3241"/>
              <a:gd name="T11" fmla="*/ 338 h 1618"/>
              <a:gd name="T12" fmla="*/ 2689 w 3241"/>
              <a:gd name="T13" fmla="*/ 338 h 1618"/>
              <a:gd name="T14" fmla="*/ 2757 w 3241"/>
              <a:gd name="T15" fmla="*/ 451 h 1618"/>
              <a:gd name="T16" fmla="*/ 2654 w 3241"/>
              <a:gd name="T17" fmla="*/ 527 h 1618"/>
              <a:gd name="T18" fmla="*/ 2412 w 3241"/>
              <a:gd name="T19" fmla="*/ 527 h 1618"/>
              <a:gd name="T20" fmla="*/ 2515 w 3241"/>
              <a:gd name="T21" fmla="*/ 639 h 1618"/>
              <a:gd name="T22" fmla="*/ 2412 w 3241"/>
              <a:gd name="T23" fmla="*/ 676 h 1618"/>
              <a:gd name="T24" fmla="*/ 2240 w 3241"/>
              <a:gd name="T25" fmla="*/ 676 h 1618"/>
              <a:gd name="T26" fmla="*/ 2379 w 3241"/>
              <a:gd name="T27" fmla="*/ 752 h 1618"/>
              <a:gd name="T28" fmla="*/ 2482 w 3241"/>
              <a:gd name="T29" fmla="*/ 789 h 1618"/>
              <a:gd name="T30" fmla="*/ 2343 w 3241"/>
              <a:gd name="T31" fmla="*/ 828 h 1618"/>
              <a:gd name="T32" fmla="*/ 2137 w 3241"/>
              <a:gd name="T33" fmla="*/ 902 h 1618"/>
              <a:gd name="T34" fmla="*/ 2000 w 3241"/>
              <a:gd name="T35" fmla="*/ 902 h 1618"/>
              <a:gd name="T36" fmla="*/ 1930 w 3241"/>
              <a:gd name="T37" fmla="*/ 941 h 1618"/>
              <a:gd name="T38" fmla="*/ 1654 w 3241"/>
              <a:gd name="T39" fmla="*/ 1053 h 1618"/>
              <a:gd name="T40" fmla="*/ 1516 w 3241"/>
              <a:gd name="T41" fmla="*/ 1129 h 1618"/>
              <a:gd name="T42" fmla="*/ 1482 w 3241"/>
              <a:gd name="T43" fmla="*/ 1053 h 1618"/>
              <a:gd name="T44" fmla="*/ 1344 w 3241"/>
              <a:gd name="T45" fmla="*/ 1129 h 1618"/>
              <a:gd name="T46" fmla="*/ 1240 w 3241"/>
              <a:gd name="T47" fmla="*/ 1240 h 1618"/>
              <a:gd name="T48" fmla="*/ 1207 w 3241"/>
              <a:gd name="T49" fmla="*/ 1316 h 1618"/>
              <a:gd name="T50" fmla="*/ 1033 w 3241"/>
              <a:gd name="T51" fmla="*/ 1392 h 1618"/>
              <a:gd name="T52" fmla="*/ 965 w 3241"/>
              <a:gd name="T53" fmla="*/ 1542 h 1618"/>
              <a:gd name="T54" fmla="*/ 897 w 3241"/>
              <a:gd name="T55" fmla="*/ 1579 h 1618"/>
              <a:gd name="T56" fmla="*/ 827 w 3241"/>
              <a:gd name="T57" fmla="*/ 1579 h 1618"/>
              <a:gd name="T58" fmla="*/ 655 w 3241"/>
              <a:gd name="T59" fmla="*/ 1504 h 1618"/>
              <a:gd name="T60" fmla="*/ 586 w 3241"/>
              <a:gd name="T61" fmla="*/ 1353 h 1618"/>
              <a:gd name="T62" fmla="*/ 620 w 3241"/>
              <a:gd name="T63" fmla="*/ 1204 h 1618"/>
              <a:gd name="T64" fmla="*/ 620 w 3241"/>
              <a:gd name="T65" fmla="*/ 1129 h 1618"/>
              <a:gd name="T66" fmla="*/ 586 w 3241"/>
              <a:gd name="T67" fmla="*/ 1090 h 1618"/>
              <a:gd name="T68" fmla="*/ 586 w 3241"/>
              <a:gd name="T69" fmla="*/ 1015 h 1618"/>
              <a:gd name="T70" fmla="*/ 620 w 3241"/>
              <a:gd name="T71" fmla="*/ 941 h 1618"/>
              <a:gd name="T72" fmla="*/ 655 w 3241"/>
              <a:gd name="T73" fmla="*/ 902 h 1618"/>
              <a:gd name="T74" fmla="*/ 723 w 3241"/>
              <a:gd name="T75" fmla="*/ 828 h 1618"/>
              <a:gd name="T76" fmla="*/ 861 w 3241"/>
              <a:gd name="T77" fmla="*/ 715 h 1618"/>
              <a:gd name="T78" fmla="*/ 793 w 3241"/>
              <a:gd name="T79" fmla="*/ 639 h 1618"/>
              <a:gd name="T80" fmla="*/ 897 w 3241"/>
              <a:gd name="T81" fmla="*/ 639 h 1618"/>
              <a:gd name="T82" fmla="*/ 723 w 3241"/>
              <a:gd name="T83" fmla="*/ 601 h 1618"/>
              <a:gd name="T84" fmla="*/ 689 w 3241"/>
              <a:gd name="T85" fmla="*/ 451 h 1618"/>
              <a:gd name="T86" fmla="*/ 413 w 3241"/>
              <a:gd name="T87" fmla="*/ 263 h 1618"/>
              <a:gd name="T88" fmla="*/ 172 w 3241"/>
              <a:gd name="T89" fmla="*/ 301 h 1618"/>
              <a:gd name="T90" fmla="*/ 103 w 3241"/>
              <a:gd name="T91" fmla="*/ 226 h 1618"/>
              <a:gd name="T92" fmla="*/ 172 w 3241"/>
              <a:gd name="T93" fmla="*/ 188 h 1618"/>
              <a:gd name="T94" fmla="*/ 103 w 3241"/>
              <a:gd name="T95" fmla="*/ 113 h 1618"/>
              <a:gd name="T96" fmla="*/ 413 w 3241"/>
              <a:gd name="T97" fmla="*/ 75 h 1618"/>
              <a:gd name="T98" fmla="*/ 689 w 3241"/>
              <a:gd name="T99" fmla="*/ 0 h 1618"/>
              <a:gd name="T100" fmla="*/ 1275 w 3241"/>
              <a:gd name="T101" fmla="*/ 37 h 1618"/>
              <a:gd name="T102" fmla="*/ 1482 w 3241"/>
              <a:gd name="T103" fmla="*/ 0 h 1618"/>
              <a:gd name="T104" fmla="*/ 1964 w 3241"/>
              <a:gd name="T105" fmla="*/ 0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1" h="1618">
                <a:moveTo>
                  <a:pt x="1964" y="0"/>
                </a:moveTo>
                <a:lnTo>
                  <a:pt x="2000" y="0"/>
                </a:lnTo>
                <a:lnTo>
                  <a:pt x="2103" y="0"/>
                </a:lnTo>
                <a:lnTo>
                  <a:pt x="2137" y="0"/>
                </a:lnTo>
                <a:lnTo>
                  <a:pt x="2171" y="0"/>
                </a:lnTo>
                <a:lnTo>
                  <a:pt x="2206" y="0"/>
                </a:lnTo>
                <a:lnTo>
                  <a:pt x="2412" y="0"/>
                </a:lnTo>
                <a:lnTo>
                  <a:pt x="2446" y="0"/>
                </a:lnTo>
                <a:lnTo>
                  <a:pt x="2515" y="0"/>
                </a:lnTo>
                <a:lnTo>
                  <a:pt x="2585" y="37"/>
                </a:lnTo>
                <a:lnTo>
                  <a:pt x="2689" y="37"/>
                </a:lnTo>
                <a:lnTo>
                  <a:pt x="2689" y="75"/>
                </a:lnTo>
                <a:lnTo>
                  <a:pt x="2825" y="37"/>
                </a:lnTo>
                <a:lnTo>
                  <a:pt x="2929" y="37"/>
                </a:lnTo>
                <a:lnTo>
                  <a:pt x="3033" y="37"/>
                </a:lnTo>
                <a:lnTo>
                  <a:pt x="3102" y="37"/>
                </a:lnTo>
                <a:lnTo>
                  <a:pt x="3136" y="75"/>
                </a:lnTo>
                <a:lnTo>
                  <a:pt x="3240" y="75"/>
                </a:lnTo>
                <a:lnTo>
                  <a:pt x="3171" y="75"/>
                </a:lnTo>
                <a:lnTo>
                  <a:pt x="3136" y="113"/>
                </a:lnTo>
                <a:lnTo>
                  <a:pt x="2963" y="149"/>
                </a:lnTo>
                <a:lnTo>
                  <a:pt x="2825" y="188"/>
                </a:lnTo>
                <a:lnTo>
                  <a:pt x="2757" y="226"/>
                </a:lnTo>
                <a:lnTo>
                  <a:pt x="2722" y="263"/>
                </a:lnTo>
                <a:lnTo>
                  <a:pt x="2722" y="301"/>
                </a:lnTo>
                <a:lnTo>
                  <a:pt x="2825" y="263"/>
                </a:lnTo>
                <a:lnTo>
                  <a:pt x="2792" y="301"/>
                </a:lnTo>
                <a:lnTo>
                  <a:pt x="2757" y="301"/>
                </a:lnTo>
                <a:lnTo>
                  <a:pt x="2825" y="301"/>
                </a:lnTo>
                <a:lnTo>
                  <a:pt x="2861" y="338"/>
                </a:lnTo>
                <a:lnTo>
                  <a:pt x="2929" y="301"/>
                </a:lnTo>
                <a:lnTo>
                  <a:pt x="2895" y="338"/>
                </a:lnTo>
                <a:lnTo>
                  <a:pt x="2757" y="338"/>
                </a:lnTo>
                <a:lnTo>
                  <a:pt x="2722" y="338"/>
                </a:lnTo>
                <a:lnTo>
                  <a:pt x="2689" y="338"/>
                </a:lnTo>
                <a:lnTo>
                  <a:pt x="2722" y="338"/>
                </a:lnTo>
                <a:lnTo>
                  <a:pt x="2757" y="376"/>
                </a:lnTo>
                <a:lnTo>
                  <a:pt x="2792" y="376"/>
                </a:lnTo>
                <a:lnTo>
                  <a:pt x="2792" y="413"/>
                </a:lnTo>
                <a:lnTo>
                  <a:pt x="2757" y="451"/>
                </a:lnTo>
                <a:lnTo>
                  <a:pt x="2722" y="451"/>
                </a:lnTo>
                <a:lnTo>
                  <a:pt x="2722" y="487"/>
                </a:lnTo>
                <a:lnTo>
                  <a:pt x="2689" y="487"/>
                </a:lnTo>
                <a:lnTo>
                  <a:pt x="2619" y="487"/>
                </a:lnTo>
                <a:lnTo>
                  <a:pt x="2654" y="527"/>
                </a:lnTo>
                <a:lnTo>
                  <a:pt x="2722" y="527"/>
                </a:lnTo>
                <a:lnTo>
                  <a:pt x="2585" y="564"/>
                </a:lnTo>
                <a:lnTo>
                  <a:pt x="2482" y="564"/>
                </a:lnTo>
                <a:lnTo>
                  <a:pt x="2446" y="564"/>
                </a:lnTo>
                <a:lnTo>
                  <a:pt x="2412" y="527"/>
                </a:lnTo>
                <a:lnTo>
                  <a:pt x="2412" y="564"/>
                </a:lnTo>
                <a:lnTo>
                  <a:pt x="2379" y="601"/>
                </a:lnTo>
                <a:lnTo>
                  <a:pt x="2343" y="601"/>
                </a:lnTo>
                <a:lnTo>
                  <a:pt x="2446" y="601"/>
                </a:lnTo>
                <a:lnTo>
                  <a:pt x="2515" y="639"/>
                </a:lnTo>
                <a:lnTo>
                  <a:pt x="2550" y="639"/>
                </a:lnTo>
                <a:lnTo>
                  <a:pt x="2619" y="715"/>
                </a:lnTo>
                <a:lnTo>
                  <a:pt x="2515" y="715"/>
                </a:lnTo>
                <a:lnTo>
                  <a:pt x="2446" y="715"/>
                </a:lnTo>
                <a:lnTo>
                  <a:pt x="2412" y="676"/>
                </a:lnTo>
                <a:lnTo>
                  <a:pt x="2310" y="639"/>
                </a:lnTo>
                <a:lnTo>
                  <a:pt x="2274" y="639"/>
                </a:lnTo>
                <a:lnTo>
                  <a:pt x="2274" y="601"/>
                </a:lnTo>
                <a:lnTo>
                  <a:pt x="2240" y="639"/>
                </a:lnTo>
                <a:lnTo>
                  <a:pt x="2240" y="676"/>
                </a:lnTo>
                <a:lnTo>
                  <a:pt x="2171" y="715"/>
                </a:lnTo>
                <a:lnTo>
                  <a:pt x="2206" y="715"/>
                </a:lnTo>
                <a:lnTo>
                  <a:pt x="2171" y="752"/>
                </a:lnTo>
                <a:lnTo>
                  <a:pt x="2310" y="752"/>
                </a:lnTo>
                <a:lnTo>
                  <a:pt x="2379" y="752"/>
                </a:lnTo>
                <a:lnTo>
                  <a:pt x="2446" y="752"/>
                </a:lnTo>
                <a:lnTo>
                  <a:pt x="2515" y="752"/>
                </a:lnTo>
                <a:lnTo>
                  <a:pt x="2550" y="752"/>
                </a:lnTo>
                <a:lnTo>
                  <a:pt x="2515" y="789"/>
                </a:lnTo>
                <a:lnTo>
                  <a:pt x="2482" y="789"/>
                </a:lnTo>
                <a:lnTo>
                  <a:pt x="2446" y="789"/>
                </a:lnTo>
                <a:lnTo>
                  <a:pt x="2446" y="828"/>
                </a:lnTo>
                <a:lnTo>
                  <a:pt x="2412" y="828"/>
                </a:lnTo>
                <a:lnTo>
                  <a:pt x="2379" y="828"/>
                </a:lnTo>
                <a:lnTo>
                  <a:pt x="2343" y="828"/>
                </a:lnTo>
                <a:lnTo>
                  <a:pt x="2343" y="865"/>
                </a:lnTo>
                <a:lnTo>
                  <a:pt x="2274" y="902"/>
                </a:lnTo>
                <a:lnTo>
                  <a:pt x="2240" y="902"/>
                </a:lnTo>
                <a:lnTo>
                  <a:pt x="2171" y="902"/>
                </a:lnTo>
                <a:lnTo>
                  <a:pt x="2137" y="902"/>
                </a:lnTo>
                <a:lnTo>
                  <a:pt x="2103" y="902"/>
                </a:lnTo>
                <a:lnTo>
                  <a:pt x="2068" y="941"/>
                </a:lnTo>
                <a:lnTo>
                  <a:pt x="2068" y="902"/>
                </a:lnTo>
                <a:lnTo>
                  <a:pt x="2033" y="902"/>
                </a:lnTo>
                <a:lnTo>
                  <a:pt x="2000" y="902"/>
                </a:lnTo>
                <a:lnTo>
                  <a:pt x="1964" y="902"/>
                </a:lnTo>
                <a:lnTo>
                  <a:pt x="1930" y="902"/>
                </a:lnTo>
                <a:lnTo>
                  <a:pt x="1895" y="902"/>
                </a:lnTo>
                <a:lnTo>
                  <a:pt x="1930" y="902"/>
                </a:lnTo>
                <a:lnTo>
                  <a:pt x="1930" y="941"/>
                </a:lnTo>
                <a:lnTo>
                  <a:pt x="1861" y="941"/>
                </a:lnTo>
                <a:lnTo>
                  <a:pt x="1827" y="978"/>
                </a:lnTo>
                <a:lnTo>
                  <a:pt x="1723" y="1053"/>
                </a:lnTo>
                <a:lnTo>
                  <a:pt x="1689" y="1053"/>
                </a:lnTo>
                <a:lnTo>
                  <a:pt x="1654" y="1053"/>
                </a:lnTo>
                <a:lnTo>
                  <a:pt x="1619" y="1090"/>
                </a:lnTo>
                <a:lnTo>
                  <a:pt x="1585" y="1090"/>
                </a:lnTo>
                <a:lnTo>
                  <a:pt x="1551" y="1129"/>
                </a:lnTo>
                <a:lnTo>
                  <a:pt x="1551" y="1090"/>
                </a:lnTo>
                <a:lnTo>
                  <a:pt x="1516" y="1129"/>
                </a:lnTo>
                <a:lnTo>
                  <a:pt x="1516" y="1090"/>
                </a:lnTo>
                <a:lnTo>
                  <a:pt x="1516" y="1053"/>
                </a:lnTo>
                <a:lnTo>
                  <a:pt x="1551" y="1053"/>
                </a:lnTo>
                <a:lnTo>
                  <a:pt x="1516" y="1053"/>
                </a:lnTo>
                <a:lnTo>
                  <a:pt x="1482" y="1053"/>
                </a:lnTo>
                <a:lnTo>
                  <a:pt x="1482" y="1090"/>
                </a:lnTo>
                <a:lnTo>
                  <a:pt x="1448" y="1090"/>
                </a:lnTo>
                <a:lnTo>
                  <a:pt x="1448" y="1129"/>
                </a:lnTo>
                <a:lnTo>
                  <a:pt x="1379" y="1129"/>
                </a:lnTo>
                <a:lnTo>
                  <a:pt x="1344" y="1129"/>
                </a:lnTo>
                <a:lnTo>
                  <a:pt x="1309" y="1129"/>
                </a:lnTo>
                <a:lnTo>
                  <a:pt x="1309" y="1166"/>
                </a:lnTo>
                <a:lnTo>
                  <a:pt x="1275" y="1204"/>
                </a:lnTo>
                <a:lnTo>
                  <a:pt x="1240" y="1204"/>
                </a:lnTo>
                <a:lnTo>
                  <a:pt x="1240" y="1240"/>
                </a:lnTo>
                <a:lnTo>
                  <a:pt x="1207" y="1240"/>
                </a:lnTo>
                <a:lnTo>
                  <a:pt x="1240" y="1240"/>
                </a:lnTo>
                <a:lnTo>
                  <a:pt x="1240" y="1280"/>
                </a:lnTo>
                <a:lnTo>
                  <a:pt x="1207" y="1280"/>
                </a:lnTo>
                <a:lnTo>
                  <a:pt x="1207" y="1316"/>
                </a:lnTo>
                <a:lnTo>
                  <a:pt x="1172" y="1316"/>
                </a:lnTo>
                <a:lnTo>
                  <a:pt x="1137" y="1353"/>
                </a:lnTo>
                <a:lnTo>
                  <a:pt x="1137" y="1392"/>
                </a:lnTo>
                <a:lnTo>
                  <a:pt x="1103" y="1392"/>
                </a:lnTo>
                <a:lnTo>
                  <a:pt x="1033" y="1392"/>
                </a:lnTo>
                <a:lnTo>
                  <a:pt x="1069" y="1429"/>
                </a:lnTo>
                <a:lnTo>
                  <a:pt x="1033" y="1467"/>
                </a:lnTo>
                <a:lnTo>
                  <a:pt x="1033" y="1504"/>
                </a:lnTo>
                <a:lnTo>
                  <a:pt x="1000" y="1542"/>
                </a:lnTo>
                <a:lnTo>
                  <a:pt x="965" y="1542"/>
                </a:lnTo>
                <a:lnTo>
                  <a:pt x="965" y="1579"/>
                </a:lnTo>
                <a:lnTo>
                  <a:pt x="930" y="1579"/>
                </a:lnTo>
                <a:lnTo>
                  <a:pt x="897" y="1579"/>
                </a:lnTo>
                <a:lnTo>
                  <a:pt x="930" y="1617"/>
                </a:lnTo>
                <a:lnTo>
                  <a:pt x="897" y="1579"/>
                </a:lnTo>
                <a:lnTo>
                  <a:pt x="861" y="1617"/>
                </a:lnTo>
                <a:lnTo>
                  <a:pt x="827" y="1617"/>
                </a:lnTo>
                <a:lnTo>
                  <a:pt x="827" y="1579"/>
                </a:lnTo>
                <a:lnTo>
                  <a:pt x="861" y="1579"/>
                </a:lnTo>
                <a:lnTo>
                  <a:pt x="827" y="1579"/>
                </a:lnTo>
                <a:lnTo>
                  <a:pt x="793" y="1542"/>
                </a:lnTo>
                <a:lnTo>
                  <a:pt x="793" y="1504"/>
                </a:lnTo>
                <a:lnTo>
                  <a:pt x="758" y="1542"/>
                </a:lnTo>
                <a:lnTo>
                  <a:pt x="655" y="1542"/>
                </a:lnTo>
                <a:lnTo>
                  <a:pt x="655" y="1504"/>
                </a:lnTo>
                <a:lnTo>
                  <a:pt x="620" y="1429"/>
                </a:lnTo>
                <a:lnTo>
                  <a:pt x="586" y="1467"/>
                </a:lnTo>
                <a:lnTo>
                  <a:pt x="586" y="1429"/>
                </a:lnTo>
                <a:lnTo>
                  <a:pt x="586" y="1392"/>
                </a:lnTo>
                <a:lnTo>
                  <a:pt x="586" y="1353"/>
                </a:lnTo>
                <a:lnTo>
                  <a:pt x="586" y="1316"/>
                </a:lnTo>
                <a:lnTo>
                  <a:pt x="551" y="1280"/>
                </a:lnTo>
                <a:lnTo>
                  <a:pt x="551" y="1240"/>
                </a:lnTo>
                <a:lnTo>
                  <a:pt x="586" y="1240"/>
                </a:lnTo>
                <a:lnTo>
                  <a:pt x="620" y="1204"/>
                </a:lnTo>
                <a:lnTo>
                  <a:pt x="655" y="1204"/>
                </a:lnTo>
                <a:lnTo>
                  <a:pt x="689" y="1204"/>
                </a:lnTo>
                <a:lnTo>
                  <a:pt x="655" y="1166"/>
                </a:lnTo>
                <a:lnTo>
                  <a:pt x="655" y="1090"/>
                </a:lnTo>
                <a:lnTo>
                  <a:pt x="620" y="1129"/>
                </a:lnTo>
                <a:lnTo>
                  <a:pt x="620" y="1166"/>
                </a:lnTo>
                <a:lnTo>
                  <a:pt x="620" y="1090"/>
                </a:lnTo>
                <a:lnTo>
                  <a:pt x="586" y="1090"/>
                </a:lnTo>
                <a:lnTo>
                  <a:pt x="551" y="1090"/>
                </a:lnTo>
                <a:lnTo>
                  <a:pt x="586" y="1090"/>
                </a:lnTo>
                <a:lnTo>
                  <a:pt x="620" y="1053"/>
                </a:lnTo>
                <a:lnTo>
                  <a:pt x="586" y="1053"/>
                </a:lnTo>
                <a:lnTo>
                  <a:pt x="551" y="1053"/>
                </a:lnTo>
                <a:lnTo>
                  <a:pt x="517" y="1053"/>
                </a:lnTo>
                <a:lnTo>
                  <a:pt x="586" y="1015"/>
                </a:lnTo>
                <a:lnTo>
                  <a:pt x="620" y="978"/>
                </a:lnTo>
                <a:lnTo>
                  <a:pt x="586" y="978"/>
                </a:lnTo>
                <a:lnTo>
                  <a:pt x="551" y="978"/>
                </a:lnTo>
                <a:lnTo>
                  <a:pt x="586" y="941"/>
                </a:lnTo>
                <a:lnTo>
                  <a:pt x="620" y="941"/>
                </a:lnTo>
                <a:lnTo>
                  <a:pt x="689" y="941"/>
                </a:lnTo>
                <a:lnTo>
                  <a:pt x="758" y="902"/>
                </a:lnTo>
                <a:lnTo>
                  <a:pt x="723" y="902"/>
                </a:lnTo>
                <a:lnTo>
                  <a:pt x="586" y="902"/>
                </a:lnTo>
                <a:lnTo>
                  <a:pt x="655" y="902"/>
                </a:lnTo>
                <a:lnTo>
                  <a:pt x="689" y="865"/>
                </a:lnTo>
                <a:lnTo>
                  <a:pt x="723" y="865"/>
                </a:lnTo>
                <a:lnTo>
                  <a:pt x="758" y="865"/>
                </a:lnTo>
                <a:lnTo>
                  <a:pt x="689" y="828"/>
                </a:lnTo>
                <a:lnTo>
                  <a:pt x="723" y="828"/>
                </a:lnTo>
                <a:lnTo>
                  <a:pt x="758" y="828"/>
                </a:lnTo>
                <a:lnTo>
                  <a:pt x="793" y="828"/>
                </a:lnTo>
                <a:lnTo>
                  <a:pt x="827" y="752"/>
                </a:lnTo>
                <a:lnTo>
                  <a:pt x="897" y="715"/>
                </a:lnTo>
                <a:lnTo>
                  <a:pt x="861" y="715"/>
                </a:lnTo>
                <a:lnTo>
                  <a:pt x="827" y="715"/>
                </a:lnTo>
                <a:lnTo>
                  <a:pt x="758" y="676"/>
                </a:lnTo>
                <a:lnTo>
                  <a:pt x="723" y="676"/>
                </a:lnTo>
                <a:lnTo>
                  <a:pt x="723" y="639"/>
                </a:lnTo>
                <a:lnTo>
                  <a:pt x="793" y="639"/>
                </a:lnTo>
                <a:lnTo>
                  <a:pt x="861" y="676"/>
                </a:lnTo>
                <a:lnTo>
                  <a:pt x="897" y="676"/>
                </a:lnTo>
                <a:lnTo>
                  <a:pt x="861" y="676"/>
                </a:lnTo>
                <a:lnTo>
                  <a:pt x="861" y="639"/>
                </a:lnTo>
                <a:lnTo>
                  <a:pt x="897" y="639"/>
                </a:lnTo>
                <a:lnTo>
                  <a:pt x="861" y="601"/>
                </a:lnTo>
                <a:lnTo>
                  <a:pt x="827" y="601"/>
                </a:lnTo>
                <a:lnTo>
                  <a:pt x="793" y="601"/>
                </a:lnTo>
                <a:lnTo>
                  <a:pt x="793" y="564"/>
                </a:lnTo>
                <a:lnTo>
                  <a:pt x="723" y="601"/>
                </a:lnTo>
                <a:lnTo>
                  <a:pt x="689" y="564"/>
                </a:lnTo>
                <a:lnTo>
                  <a:pt x="723" y="564"/>
                </a:lnTo>
                <a:lnTo>
                  <a:pt x="723" y="527"/>
                </a:lnTo>
                <a:lnTo>
                  <a:pt x="723" y="487"/>
                </a:lnTo>
                <a:lnTo>
                  <a:pt x="689" y="451"/>
                </a:lnTo>
                <a:lnTo>
                  <a:pt x="655" y="376"/>
                </a:lnTo>
                <a:lnTo>
                  <a:pt x="586" y="301"/>
                </a:lnTo>
                <a:lnTo>
                  <a:pt x="482" y="301"/>
                </a:lnTo>
                <a:lnTo>
                  <a:pt x="413" y="301"/>
                </a:lnTo>
                <a:lnTo>
                  <a:pt x="413" y="263"/>
                </a:lnTo>
                <a:lnTo>
                  <a:pt x="345" y="263"/>
                </a:lnTo>
                <a:lnTo>
                  <a:pt x="276" y="301"/>
                </a:lnTo>
                <a:lnTo>
                  <a:pt x="206" y="263"/>
                </a:lnTo>
                <a:lnTo>
                  <a:pt x="206" y="301"/>
                </a:lnTo>
                <a:lnTo>
                  <a:pt x="172" y="301"/>
                </a:lnTo>
                <a:lnTo>
                  <a:pt x="138" y="263"/>
                </a:lnTo>
                <a:lnTo>
                  <a:pt x="103" y="263"/>
                </a:lnTo>
                <a:lnTo>
                  <a:pt x="138" y="263"/>
                </a:lnTo>
                <a:lnTo>
                  <a:pt x="34" y="188"/>
                </a:lnTo>
                <a:lnTo>
                  <a:pt x="103" y="226"/>
                </a:lnTo>
                <a:lnTo>
                  <a:pt x="276" y="188"/>
                </a:lnTo>
                <a:lnTo>
                  <a:pt x="309" y="226"/>
                </a:lnTo>
                <a:lnTo>
                  <a:pt x="309" y="188"/>
                </a:lnTo>
                <a:lnTo>
                  <a:pt x="276" y="188"/>
                </a:lnTo>
                <a:lnTo>
                  <a:pt x="172" y="188"/>
                </a:lnTo>
                <a:lnTo>
                  <a:pt x="138" y="188"/>
                </a:lnTo>
                <a:lnTo>
                  <a:pt x="69" y="149"/>
                </a:lnTo>
                <a:lnTo>
                  <a:pt x="0" y="149"/>
                </a:lnTo>
                <a:lnTo>
                  <a:pt x="69" y="113"/>
                </a:lnTo>
                <a:lnTo>
                  <a:pt x="103" y="113"/>
                </a:lnTo>
                <a:lnTo>
                  <a:pt x="172" y="113"/>
                </a:lnTo>
                <a:lnTo>
                  <a:pt x="206" y="75"/>
                </a:lnTo>
                <a:lnTo>
                  <a:pt x="309" y="75"/>
                </a:lnTo>
                <a:lnTo>
                  <a:pt x="379" y="75"/>
                </a:lnTo>
                <a:lnTo>
                  <a:pt x="413" y="75"/>
                </a:lnTo>
                <a:lnTo>
                  <a:pt x="448" y="75"/>
                </a:lnTo>
                <a:lnTo>
                  <a:pt x="448" y="37"/>
                </a:lnTo>
                <a:lnTo>
                  <a:pt x="413" y="37"/>
                </a:lnTo>
                <a:lnTo>
                  <a:pt x="620" y="37"/>
                </a:lnTo>
                <a:lnTo>
                  <a:pt x="689" y="0"/>
                </a:lnTo>
                <a:lnTo>
                  <a:pt x="793" y="0"/>
                </a:lnTo>
                <a:lnTo>
                  <a:pt x="827" y="0"/>
                </a:lnTo>
                <a:lnTo>
                  <a:pt x="897" y="0"/>
                </a:lnTo>
                <a:lnTo>
                  <a:pt x="1137" y="0"/>
                </a:lnTo>
                <a:lnTo>
                  <a:pt x="1275" y="37"/>
                </a:lnTo>
                <a:lnTo>
                  <a:pt x="1275" y="0"/>
                </a:lnTo>
                <a:lnTo>
                  <a:pt x="1309" y="0"/>
                </a:lnTo>
                <a:lnTo>
                  <a:pt x="1412" y="0"/>
                </a:lnTo>
                <a:lnTo>
                  <a:pt x="1448" y="0"/>
                </a:lnTo>
                <a:lnTo>
                  <a:pt x="1482" y="0"/>
                </a:lnTo>
                <a:lnTo>
                  <a:pt x="1619" y="37"/>
                </a:lnTo>
                <a:lnTo>
                  <a:pt x="1689" y="37"/>
                </a:lnTo>
                <a:lnTo>
                  <a:pt x="1723" y="37"/>
                </a:lnTo>
                <a:lnTo>
                  <a:pt x="1895" y="0"/>
                </a:lnTo>
                <a:lnTo>
                  <a:pt x="196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7" name="Freeform 101"/>
          <p:cNvSpPr>
            <a:spLocks noChangeArrowheads="1"/>
          </p:cNvSpPr>
          <p:nvPr/>
        </p:nvSpPr>
        <p:spPr bwMode="auto">
          <a:xfrm>
            <a:off x="4966922" y="506934"/>
            <a:ext cx="224664" cy="97930"/>
          </a:xfrm>
          <a:custGeom>
            <a:avLst/>
            <a:gdLst>
              <a:gd name="T0" fmla="*/ 69 w 690"/>
              <a:gd name="T1" fmla="*/ 76 h 302"/>
              <a:gd name="T2" fmla="*/ 34 w 690"/>
              <a:gd name="T3" fmla="*/ 76 h 302"/>
              <a:gd name="T4" fmla="*/ 0 w 690"/>
              <a:gd name="T5" fmla="*/ 113 h 302"/>
              <a:gd name="T6" fmla="*/ 34 w 690"/>
              <a:gd name="T7" fmla="*/ 113 h 302"/>
              <a:gd name="T8" fmla="*/ 69 w 690"/>
              <a:gd name="T9" fmla="*/ 113 h 302"/>
              <a:gd name="T10" fmla="*/ 138 w 690"/>
              <a:gd name="T11" fmla="*/ 113 h 302"/>
              <a:gd name="T12" fmla="*/ 103 w 690"/>
              <a:gd name="T13" fmla="*/ 150 h 302"/>
              <a:gd name="T14" fmla="*/ 69 w 690"/>
              <a:gd name="T15" fmla="*/ 150 h 302"/>
              <a:gd name="T16" fmla="*/ 0 w 690"/>
              <a:gd name="T17" fmla="*/ 188 h 302"/>
              <a:gd name="T18" fmla="*/ 34 w 690"/>
              <a:gd name="T19" fmla="*/ 188 h 302"/>
              <a:gd name="T20" fmla="*/ 69 w 690"/>
              <a:gd name="T21" fmla="*/ 227 h 302"/>
              <a:gd name="T22" fmla="*/ 69 w 690"/>
              <a:gd name="T23" fmla="*/ 301 h 302"/>
              <a:gd name="T24" fmla="*/ 103 w 690"/>
              <a:gd name="T25" fmla="*/ 301 h 302"/>
              <a:gd name="T26" fmla="*/ 172 w 690"/>
              <a:gd name="T27" fmla="*/ 263 h 302"/>
              <a:gd name="T28" fmla="*/ 207 w 690"/>
              <a:gd name="T29" fmla="*/ 301 h 302"/>
              <a:gd name="T30" fmla="*/ 241 w 690"/>
              <a:gd name="T31" fmla="*/ 301 h 302"/>
              <a:gd name="T32" fmla="*/ 276 w 690"/>
              <a:gd name="T33" fmla="*/ 301 h 302"/>
              <a:gd name="T34" fmla="*/ 345 w 690"/>
              <a:gd name="T35" fmla="*/ 301 h 302"/>
              <a:gd name="T36" fmla="*/ 414 w 690"/>
              <a:gd name="T37" fmla="*/ 301 h 302"/>
              <a:gd name="T38" fmla="*/ 482 w 690"/>
              <a:gd name="T39" fmla="*/ 263 h 302"/>
              <a:gd name="T40" fmla="*/ 518 w 690"/>
              <a:gd name="T41" fmla="*/ 263 h 302"/>
              <a:gd name="T42" fmla="*/ 551 w 690"/>
              <a:gd name="T43" fmla="*/ 227 h 302"/>
              <a:gd name="T44" fmla="*/ 586 w 690"/>
              <a:gd name="T45" fmla="*/ 227 h 302"/>
              <a:gd name="T46" fmla="*/ 655 w 690"/>
              <a:gd name="T47" fmla="*/ 188 h 302"/>
              <a:gd name="T48" fmla="*/ 689 w 690"/>
              <a:gd name="T49" fmla="*/ 150 h 302"/>
              <a:gd name="T50" fmla="*/ 655 w 690"/>
              <a:gd name="T51" fmla="*/ 113 h 302"/>
              <a:gd name="T52" fmla="*/ 620 w 690"/>
              <a:gd name="T53" fmla="*/ 37 h 302"/>
              <a:gd name="T54" fmla="*/ 620 w 690"/>
              <a:gd name="T55" fmla="*/ 76 h 302"/>
              <a:gd name="T56" fmla="*/ 551 w 690"/>
              <a:gd name="T57" fmla="*/ 37 h 302"/>
              <a:gd name="T58" fmla="*/ 518 w 690"/>
              <a:gd name="T59" fmla="*/ 37 h 302"/>
              <a:gd name="T60" fmla="*/ 448 w 690"/>
              <a:gd name="T61" fmla="*/ 76 h 302"/>
              <a:gd name="T62" fmla="*/ 414 w 690"/>
              <a:gd name="T63" fmla="*/ 76 h 302"/>
              <a:gd name="T64" fmla="*/ 345 w 690"/>
              <a:gd name="T65" fmla="*/ 76 h 302"/>
              <a:gd name="T66" fmla="*/ 310 w 690"/>
              <a:gd name="T67" fmla="*/ 76 h 302"/>
              <a:gd name="T68" fmla="*/ 276 w 690"/>
              <a:gd name="T69" fmla="*/ 76 h 302"/>
              <a:gd name="T70" fmla="*/ 241 w 690"/>
              <a:gd name="T71" fmla="*/ 113 h 302"/>
              <a:gd name="T72" fmla="*/ 207 w 690"/>
              <a:gd name="T73" fmla="*/ 113 h 302"/>
              <a:gd name="T74" fmla="*/ 172 w 690"/>
              <a:gd name="T75" fmla="*/ 113 h 302"/>
              <a:gd name="T76" fmla="*/ 172 w 690"/>
              <a:gd name="T77" fmla="*/ 76 h 302"/>
              <a:gd name="T78" fmla="*/ 172 w 690"/>
              <a:gd name="T79" fmla="*/ 37 h 302"/>
              <a:gd name="T80" fmla="*/ 138 w 690"/>
              <a:gd name="T81" fmla="*/ 37 h 302"/>
              <a:gd name="T82" fmla="*/ 138 w 690"/>
              <a:gd name="T83" fmla="*/ 0 h 302"/>
              <a:gd name="T84" fmla="*/ 103 w 690"/>
              <a:gd name="T85" fmla="*/ 37 h 302"/>
              <a:gd name="T86" fmla="*/ 103 w 690"/>
              <a:gd name="T87" fmla="*/ 76 h 302"/>
              <a:gd name="T88" fmla="*/ 69 w 690"/>
              <a:gd name="T89" fmla="*/ 7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0" h="302">
                <a:moveTo>
                  <a:pt x="69" y="76"/>
                </a:moveTo>
                <a:lnTo>
                  <a:pt x="34" y="76"/>
                </a:lnTo>
                <a:lnTo>
                  <a:pt x="0" y="113"/>
                </a:lnTo>
                <a:lnTo>
                  <a:pt x="34" y="113"/>
                </a:lnTo>
                <a:lnTo>
                  <a:pt x="69" y="113"/>
                </a:lnTo>
                <a:lnTo>
                  <a:pt x="138" y="113"/>
                </a:lnTo>
                <a:lnTo>
                  <a:pt x="103" y="150"/>
                </a:lnTo>
                <a:lnTo>
                  <a:pt x="69" y="150"/>
                </a:lnTo>
                <a:lnTo>
                  <a:pt x="0" y="188"/>
                </a:lnTo>
                <a:lnTo>
                  <a:pt x="34" y="188"/>
                </a:lnTo>
                <a:lnTo>
                  <a:pt x="69" y="227"/>
                </a:lnTo>
                <a:lnTo>
                  <a:pt x="69" y="301"/>
                </a:lnTo>
                <a:lnTo>
                  <a:pt x="103" y="301"/>
                </a:lnTo>
                <a:lnTo>
                  <a:pt x="172" y="263"/>
                </a:lnTo>
                <a:lnTo>
                  <a:pt x="207" y="301"/>
                </a:lnTo>
                <a:lnTo>
                  <a:pt x="241" y="301"/>
                </a:lnTo>
                <a:lnTo>
                  <a:pt x="276" y="301"/>
                </a:lnTo>
                <a:lnTo>
                  <a:pt x="345" y="301"/>
                </a:lnTo>
                <a:lnTo>
                  <a:pt x="414" y="301"/>
                </a:lnTo>
                <a:lnTo>
                  <a:pt x="482" y="263"/>
                </a:lnTo>
                <a:lnTo>
                  <a:pt x="518" y="263"/>
                </a:lnTo>
                <a:lnTo>
                  <a:pt x="551" y="227"/>
                </a:lnTo>
                <a:lnTo>
                  <a:pt x="586" y="227"/>
                </a:lnTo>
                <a:lnTo>
                  <a:pt x="655" y="188"/>
                </a:lnTo>
                <a:lnTo>
                  <a:pt x="689" y="150"/>
                </a:lnTo>
                <a:lnTo>
                  <a:pt x="655" y="113"/>
                </a:lnTo>
                <a:lnTo>
                  <a:pt x="620" y="37"/>
                </a:lnTo>
                <a:lnTo>
                  <a:pt x="620" y="76"/>
                </a:lnTo>
                <a:lnTo>
                  <a:pt x="551" y="37"/>
                </a:lnTo>
                <a:lnTo>
                  <a:pt x="518" y="37"/>
                </a:lnTo>
                <a:lnTo>
                  <a:pt x="448" y="76"/>
                </a:lnTo>
                <a:lnTo>
                  <a:pt x="414" y="76"/>
                </a:lnTo>
                <a:lnTo>
                  <a:pt x="345" y="76"/>
                </a:lnTo>
                <a:lnTo>
                  <a:pt x="310" y="76"/>
                </a:lnTo>
                <a:lnTo>
                  <a:pt x="276" y="76"/>
                </a:lnTo>
                <a:lnTo>
                  <a:pt x="241" y="113"/>
                </a:lnTo>
                <a:lnTo>
                  <a:pt x="207" y="113"/>
                </a:lnTo>
                <a:lnTo>
                  <a:pt x="172" y="113"/>
                </a:lnTo>
                <a:lnTo>
                  <a:pt x="172" y="76"/>
                </a:lnTo>
                <a:lnTo>
                  <a:pt x="172" y="37"/>
                </a:lnTo>
                <a:lnTo>
                  <a:pt x="138" y="37"/>
                </a:lnTo>
                <a:lnTo>
                  <a:pt x="138" y="0"/>
                </a:lnTo>
                <a:lnTo>
                  <a:pt x="103" y="37"/>
                </a:lnTo>
                <a:lnTo>
                  <a:pt x="103" y="76"/>
                </a:lnTo>
                <a:lnTo>
                  <a:pt x="69"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18" name="Freeform 102"/>
          <p:cNvSpPr>
            <a:spLocks noChangeArrowheads="1"/>
          </p:cNvSpPr>
          <p:nvPr/>
        </p:nvSpPr>
        <p:spPr bwMode="auto">
          <a:xfrm>
            <a:off x="4966922" y="506934"/>
            <a:ext cx="224664" cy="97930"/>
          </a:xfrm>
          <a:custGeom>
            <a:avLst/>
            <a:gdLst>
              <a:gd name="T0" fmla="*/ 69 w 690"/>
              <a:gd name="T1" fmla="*/ 76 h 302"/>
              <a:gd name="T2" fmla="*/ 34 w 690"/>
              <a:gd name="T3" fmla="*/ 76 h 302"/>
              <a:gd name="T4" fmla="*/ 0 w 690"/>
              <a:gd name="T5" fmla="*/ 113 h 302"/>
              <a:gd name="T6" fmla="*/ 34 w 690"/>
              <a:gd name="T7" fmla="*/ 113 h 302"/>
              <a:gd name="T8" fmla="*/ 69 w 690"/>
              <a:gd name="T9" fmla="*/ 113 h 302"/>
              <a:gd name="T10" fmla="*/ 138 w 690"/>
              <a:gd name="T11" fmla="*/ 113 h 302"/>
              <a:gd name="T12" fmla="*/ 103 w 690"/>
              <a:gd name="T13" fmla="*/ 150 h 302"/>
              <a:gd name="T14" fmla="*/ 69 w 690"/>
              <a:gd name="T15" fmla="*/ 150 h 302"/>
              <a:gd name="T16" fmla="*/ 0 w 690"/>
              <a:gd name="T17" fmla="*/ 188 h 302"/>
              <a:gd name="T18" fmla="*/ 34 w 690"/>
              <a:gd name="T19" fmla="*/ 188 h 302"/>
              <a:gd name="T20" fmla="*/ 69 w 690"/>
              <a:gd name="T21" fmla="*/ 227 h 302"/>
              <a:gd name="T22" fmla="*/ 69 w 690"/>
              <a:gd name="T23" fmla="*/ 301 h 302"/>
              <a:gd name="T24" fmla="*/ 103 w 690"/>
              <a:gd name="T25" fmla="*/ 301 h 302"/>
              <a:gd name="T26" fmla="*/ 172 w 690"/>
              <a:gd name="T27" fmla="*/ 263 h 302"/>
              <a:gd name="T28" fmla="*/ 207 w 690"/>
              <a:gd name="T29" fmla="*/ 301 h 302"/>
              <a:gd name="T30" fmla="*/ 241 w 690"/>
              <a:gd name="T31" fmla="*/ 301 h 302"/>
              <a:gd name="T32" fmla="*/ 276 w 690"/>
              <a:gd name="T33" fmla="*/ 301 h 302"/>
              <a:gd name="T34" fmla="*/ 345 w 690"/>
              <a:gd name="T35" fmla="*/ 301 h 302"/>
              <a:gd name="T36" fmla="*/ 414 w 690"/>
              <a:gd name="T37" fmla="*/ 301 h 302"/>
              <a:gd name="T38" fmla="*/ 482 w 690"/>
              <a:gd name="T39" fmla="*/ 263 h 302"/>
              <a:gd name="T40" fmla="*/ 518 w 690"/>
              <a:gd name="T41" fmla="*/ 263 h 302"/>
              <a:gd name="T42" fmla="*/ 551 w 690"/>
              <a:gd name="T43" fmla="*/ 227 h 302"/>
              <a:gd name="T44" fmla="*/ 586 w 690"/>
              <a:gd name="T45" fmla="*/ 227 h 302"/>
              <a:gd name="T46" fmla="*/ 655 w 690"/>
              <a:gd name="T47" fmla="*/ 188 h 302"/>
              <a:gd name="T48" fmla="*/ 689 w 690"/>
              <a:gd name="T49" fmla="*/ 150 h 302"/>
              <a:gd name="T50" fmla="*/ 655 w 690"/>
              <a:gd name="T51" fmla="*/ 113 h 302"/>
              <a:gd name="T52" fmla="*/ 620 w 690"/>
              <a:gd name="T53" fmla="*/ 37 h 302"/>
              <a:gd name="T54" fmla="*/ 620 w 690"/>
              <a:gd name="T55" fmla="*/ 76 h 302"/>
              <a:gd name="T56" fmla="*/ 551 w 690"/>
              <a:gd name="T57" fmla="*/ 37 h 302"/>
              <a:gd name="T58" fmla="*/ 518 w 690"/>
              <a:gd name="T59" fmla="*/ 37 h 302"/>
              <a:gd name="T60" fmla="*/ 448 w 690"/>
              <a:gd name="T61" fmla="*/ 76 h 302"/>
              <a:gd name="T62" fmla="*/ 414 w 690"/>
              <a:gd name="T63" fmla="*/ 76 h 302"/>
              <a:gd name="T64" fmla="*/ 345 w 690"/>
              <a:gd name="T65" fmla="*/ 76 h 302"/>
              <a:gd name="T66" fmla="*/ 310 w 690"/>
              <a:gd name="T67" fmla="*/ 76 h 302"/>
              <a:gd name="T68" fmla="*/ 276 w 690"/>
              <a:gd name="T69" fmla="*/ 76 h 302"/>
              <a:gd name="T70" fmla="*/ 241 w 690"/>
              <a:gd name="T71" fmla="*/ 113 h 302"/>
              <a:gd name="T72" fmla="*/ 207 w 690"/>
              <a:gd name="T73" fmla="*/ 113 h 302"/>
              <a:gd name="T74" fmla="*/ 172 w 690"/>
              <a:gd name="T75" fmla="*/ 113 h 302"/>
              <a:gd name="T76" fmla="*/ 172 w 690"/>
              <a:gd name="T77" fmla="*/ 76 h 302"/>
              <a:gd name="T78" fmla="*/ 172 w 690"/>
              <a:gd name="T79" fmla="*/ 37 h 302"/>
              <a:gd name="T80" fmla="*/ 138 w 690"/>
              <a:gd name="T81" fmla="*/ 37 h 302"/>
              <a:gd name="T82" fmla="*/ 138 w 690"/>
              <a:gd name="T83" fmla="*/ 0 h 302"/>
              <a:gd name="T84" fmla="*/ 103 w 690"/>
              <a:gd name="T85" fmla="*/ 37 h 302"/>
              <a:gd name="T86" fmla="*/ 103 w 690"/>
              <a:gd name="T87" fmla="*/ 76 h 302"/>
              <a:gd name="T88" fmla="*/ 69 w 690"/>
              <a:gd name="T89" fmla="*/ 7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0" h="302">
                <a:moveTo>
                  <a:pt x="69" y="76"/>
                </a:moveTo>
                <a:lnTo>
                  <a:pt x="34" y="76"/>
                </a:lnTo>
                <a:lnTo>
                  <a:pt x="0" y="113"/>
                </a:lnTo>
                <a:lnTo>
                  <a:pt x="34" y="113"/>
                </a:lnTo>
                <a:lnTo>
                  <a:pt x="69" y="113"/>
                </a:lnTo>
                <a:lnTo>
                  <a:pt x="138" y="113"/>
                </a:lnTo>
                <a:lnTo>
                  <a:pt x="103" y="150"/>
                </a:lnTo>
                <a:lnTo>
                  <a:pt x="69" y="150"/>
                </a:lnTo>
                <a:lnTo>
                  <a:pt x="0" y="188"/>
                </a:lnTo>
                <a:lnTo>
                  <a:pt x="34" y="188"/>
                </a:lnTo>
                <a:lnTo>
                  <a:pt x="69" y="227"/>
                </a:lnTo>
                <a:lnTo>
                  <a:pt x="69" y="301"/>
                </a:lnTo>
                <a:lnTo>
                  <a:pt x="103" y="301"/>
                </a:lnTo>
                <a:lnTo>
                  <a:pt x="172" y="263"/>
                </a:lnTo>
                <a:lnTo>
                  <a:pt x="207" y="301"/>
                </a:lnTo>
                <a:lnTo>
                  <a:pt x="241" y="301"/>
                </a:lnTo>
                <a:lnTo>
                  <a:pt x="276" y="301"/>
                </a:lnTo>
                <a:lnTo>
                  <a:pt x="345" y="301"/>
                </a:lnTo>
                <a:lnTo>
                  <a:pt x="414" y="301"/>
                </a:lnTo>
                <a:lnTo>
                  <a:pt x="482" y="263"/>
                </a:lnTo>
                <a:lnTo>
                  <a:pt x="518" y="263"/>
                </a:lnTo>
                <a:lnTo>
                  <a:pt x="551" y="227"/>
                </a:lnTo>
                <a:lnTo>
                  <a:pt x="586" y="227"/>
                </a:lnTo>
                <a:lnTo>
                  <a:pt x="655" y="188"/>
                </a:lnTo>
                <a:lnTo>
                  <a:pt x="689" y="150"/>
                </a:lnTo>
                <a:lnTo>
                  <a:pt x="655" y="113"/>
                </a:lnTo>
                <a:lnTo>
                  <a:pt x="620" y="37"/>
                </a:lnTo>
                <a:lnTo>
                  <a:pt x="620" y="76"/>
                </a:lnTo>
                <a:lnTo>
                  <a:pt x="551" y="37"/>
                </a:lnTo>
                <a:lnTo>
                  <a:pt x="518" y="37"/>
                </a:lnTo>
                <a:lnTo>
                  <a:pt x="448" y="76"/>
                </a:lnTo>
                <a:lnTo>
                  <a:pt x="414" y="76"/>
                </a:lnTo>
                <a:lnTo>
                  <a:pt x="345" y="76"/>
                </a:lnTo>
                <a:lnTo>
                  <a:pt x="310" y="76"/>
                </a:lnTo>
                <a:lnTo>
                  <a:pt x="276" y="76"/>
                </a:lnTo>
                <a:lnTo>
                  <a:pt x="241" y="113"/>
                </a:lnTo>
                <a:lnTo>
                  <a:pt x="207" y="113"/>
                </a:lnTo>
                <a:lnTo>
                  <a:pt x="172" y="113"/>
                </a:lnTo>
                <a:lnTo>
                  <a:pt x="172" y="76"/>
                </a:lnTo>
                <a:lnTo>
                  <a:pt x="172" y="37"/>
                </a:lnTo>
                <a:lnTo>
                  <a:pt x="138" y="37"/>
                </a:lnTo>
                <a:lnTo>
                  <a:pt x="138" y="0"/>
                </a:lnTo>
                <a:lnTo>
                  <a:pt x="103" y="37"/>
                </a:lnTo>
                <a:lnTo>
                  <a:pt x="103" y="76"/>
                </a:lnTo>
                <a:lnTo>
                  <a:pt x="69"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19" name="Freeform 103"/>
          <p:cNvSpPr>
            <a:spLocks noChangeArrowheads="1"/>
          </p:cNvSpPr>
          <p:nvPr/>
        </p:nvSpPr>
        <p:spPr bwMode="auto">
          <a:xfrm>
            <a:off x="2332886" y="113773"/>
            <a:ext cx="2105501" cy="1228449"/>
          </a:xfrm>
          <a:custGeom>
            <a:avLst/>
            <a:gdLst>
              <a:gd name="T0" fmla="*/ 3033 w 6445"/>
              <a:gd name="T1" fmla="*/ 3273 h 3762"/>
              <a:gd name="T2" fmla="*/ 2722 w 6445"/>
              <a:gd name="T3" fmla="*/ 2935 h 3762"/>
              <a:gd name="T4" fmla="*/ 206 w 6445"/>
              <a:gd name="T5" fmla="*/ 2445 h 3762"/>
              <a:gd name="T6" fmla="*/ 344 w 6445"/>
              <a:gd name="T7" fmla="*/ 2033 h 3762"/>
              <a:gd name="T8" fmla="*/ 413 w 6445"/>
              <a:gd name="T9" fmla="*/ 1392 h 3762"/>
              <a:gd name="T10" fmla="*/ 1965 w 6445"/>
              <a:gd name="T11" fmla="*/ 451 h 3762"/>
              <a:gd name="T12" fmla="*/ 2171 w 6445"/>
              <a:gd name="T13" fmla="*/ 489 h 3762"/>
              <a:gd name="T14" fmla="*/ 2757 w 6445"/>
              <a:gd name="T15" fmla="*/ 753 h 3762"/>
              <a:gd name="T16" fmla="*/ 3343 w 6445"/>
              <a:gd name="T17" fmla="*/ 715 h 3762"/>
              <a:gd name="T18" fmla="*/ 3998 w 6445"/>
              <a:gd name="T19" fmla="*/ 828 h 3762"/>
              <a:gd name="T20" fmla="*/ 4205 w 6445"/>
              <a:gd name="T21" fmla="*/ 678 h 3762"/>
              <a:gd name="T22" fmla="*/ 4515 w 6445"/>
              <a:gd name="T23" fmla="*/ 865 h 3762"/>
              <a:gd name="T24" fmla="*/ 4377 w 6445"/>
              <a:gd name="T25" fmla="*/ 1016 h 3762"/>
              <a:gd name="T26" fmla="*/ 3895 w 6445"/>
              <a:gd name="T27" fmla="*/ 1240 h 3762"/>
              <a:gd name="T28" fmla="*/ 3549 w 6445"/>
              <a:gd name="T29" fmla="*/ 1392 h 3762"/>
              <a:gd name="T30" fmla="*/ 3309 w 6445"/>
              <a:gd name="T31" fmla="*/ 1956 h 3762"/>
              <a:gd name="T32" fmla="*/ 3619 w 6445"/>
              <a:gd name="T33" fmla="*/ 2596 h 3762"/>
              <a:gd name="T34" fmla="*/ 4170 w 6445"/>
              <a:gd name="T35" fmla="*/ 1805 h 3762"/>
              <a:gd name="T36" fmla="*/ 4825 w 6445"/>
              <a:gd name="T37" fmla="*/ 1542 h 3762"/>
              <a:gd name="T38" fmla="*/ 4928 w 6445"/>
              <a:gd name="T39" fmla="*/ 1881 h 3762"/>
              <a:gd name="T40" fmla="*/ 5205 w 6445"/>
              <a:gd name="T41" fmla="*/ 2106 h 3762"/>
              <a:gd name="T42" fmla="*/ 5238 w 6445"/>
              <a:gd name="T43" fmla="*/ 2445 h 3762"/>
              <a:gd name="T44" fmla="*/ 4962 w 6445"/>
              <a:gd name="T45" fmla="*/ 2783 h 3762"/>
              <a:gd name="T46" fmla="*/ 4067 w 6445"/>
              <a:gd name="T47" fmla="*/ 3085 h 3762"/>
              <a:gd name="T48" fmla="*/ 4411 w 6445"/>
              <a:gd name="T49" fmla="*/ 3198 h 3762"/>
              <a:gd name="T50" fmla="*/ 4273 w 6445"/>
              <a:gd name="T51" fmla="*/ 3574 h 3762"/>
              <a:gd name="T52" fmla="*/ 4170 w 6445"/>
              <a:gd name="T53" fmla="*/ 3235 h 3762"/>
              <a:gd name="T54" fmla="*/ 3102 w 6445"/>
              <a:gd name="T55" fmla="*/ 3536 h 3762"/>
              <a:gd name="T56" fmla="*/ 5169 w 6445"/>
              <a:gd name="T57" fmla="*/ 3160 h 3762"/>
              <a:gd name="T58" fmla="*/ 5341 w 6445"/>
              <a:gd name="T59" fmla="*/ 3085 h 3762"/>
              <a:gd name="T60" fmla="*/ 5341 w 6445"/>
              <a:gd name="T61" fmla="*/ 2670 h 3762"/>
              <a:gd name="T62" fmla="*/ 4652 w 6445"/>
              <a:gd name="T63" fmla="*/ 3310 h 3762"/>
              <a:gd name="T64" fmla="*/ 69 w 6445"/>
              <a:gd name="T65" fmla="*/ 2558 h 3762"/>
              <a:gd name="T66" fmla="*/ 0 w 6445"/>
              <a:gd name="T67" fmla="*/ 2106 h 3762"/>
              <a:gd name="T68" fmla="*/ 2688 w 6445"/>
              <a:gd name="T69" fmla="*/ 415 h 3762"/>
              <a:gd name="T70" fmla="*/ 2928 w 6445"/>
              <a:gd name="T71" fmla="*/ 451 h 3762"/>
              <a:gd name="T72" fmla="*/ 3446 w 6445"/>
              <a:gd name="T73" fmla="*/ 753 h 3762"/>
              <a:gd name="T74" fmla="*/ 3480 w 6445"/>
              <a:gd name="T75" fmla="*/ 415 h 3762"/>
              <a:gd name="T76" fmla="*/ 3377 w 6445"/>
              <a:gd name="T77" fmla="*/ 263 h 3762"/>
              <a:gd name="T78" fmla="*/ 3791 w 6445"/>
              <a:gd name="T79" fmla="*/ 188 h 3762"/>
              <a:gd name="T80" fmla="*/ 3170 w 6445"/>
              <a:gd name="T81" fmla="*/ 150 h 3762"/>
              <a:gd name="T82" fmla="*/ 3688 w 6445"/>
              <a:gd name="T83" fmla="*/ 113 h 3762"/>
              <a:gd name="T84" fmla="*/ 4308 w 6445"/>
              <a:gd name="T85" fmla="*/ 150 h 3762"/>
              <a:gd name="T86" fmla="*/ 4619 w 6445"/>
              <a:gd name="T87" fmla="*/ 1392 h 3762"/>
              <a:gd name="T88" fmla="*/ 4239 w 6445"/>
              <a:gd name="T89" fmla="*/ 1129 h 3762"/>
              <a:gd name="T90" fmla="*/ 4342 w 6445"/>
              <a:gd name="T91" fmla="*/ 1280 h 3762"/>
              <a:gd name="T92" fmla="*/ 4446 w 6445"/>
              <a:gd name="T93" fmla="*/ 601 h 3762"/>
              <a:gd name="T94" fmla="*/ 4998 w 6445"/>
              <a:gd name="T95" fmla="*/ 715 h 3762"/>
              <a:gd name="T96" fmla="*/ 4652 w 6445"/>
              <a:gd name="T97" fmla="*/ 1204 h 3762"/>
              <a:gd name="T98" fmla="*/ 5205 w 6445"/>
              <a:gd name="T99" fmla="*/ 1392 h 3762"/>
              <a:gd name="T100" fmla="*/ 5514 w 6445"/>
              <a:gd name="T101" fmla="*/ 1240 h 3762"/>
              <a:gd name="T102" fmla="*/ 5479 w 6445"/>
              <a:gd name="T103" fmla="*/ 865 h 3762"/>
              <a:gd name="T104" fmla="*/ 4998 w 6445"/>
              <a:gd name="T105" fmla="*/ 601 h 3762"/>
              <a:gd name="T106" fmla="*/ 3859 w 6445"/>
              <a:gd name="T107" fmla="*/ 678 h 3762"/>
              <a:gd name="T108" fmla="*/ 4067 w 6445"/>
              <a:gd name="T109" fmla="*/ 451 h 3762"/>
              <a:gd name="T110" fmla="*/ 4342 w 6445"/>
              <a:gd name="T111" fmla="*/ 415 h 3762"/>
              <a:gd name="T112" fmla="*/ 4584 w 6445"/>
              <a:gd name="T113" fmla="*/ 150 h 3762"/>
              <a:gd name="T114" fmla="*/ 4377 w 6445"/>
              <a:gd name="T115" fmla="*/ 226 h 3762"/>
              <a:gd name="T116" fmla="*/ 5341 w 6445"/>
              <a:gd name="T117" fmla="*/ 338 h 3762"/>
              <a:gd name="T118" fmla="*/ 5859 w 6445"/>
              <a:gd name="T119" fmla="*/ 188 h 3762"/>
              <a:gd name="T120" fmla="*/ 5652 w 6445"/>
              <a:gd name="T121" fmla="*/ 76 h 3762"/>
              <a:gd name="T122" fmla="*/ 5066 w 6445"/>
              <a:gd name="T123" fmla="*/ 150 h 3762"/>
              <a:gd name="T124" fmla="*/ 5101 w 6445"/>
              <a:gd name="T125" fmla="*/ 263 h 3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45" h="3762">
                <a:moveTo>
                  <a:pt x="2722" y="3761"/>
                </a:moveTo>
                <a:lnTo>
                  <a:pt x="2688" y="3761"/>
                </a:lnTo>
                <a:lnTo>
                  <a:pt x="2688" y="3724"/>
                </a:lnTo>
                <a:lnTo>
                  <a:pt x="2722" y="3687"/>
                </a:lnTo>
                <a:lnTo>
                  <a:pt x="2860" y="3574"/>
                </a:lnTo>
                <a:lnTo>
                  <a:pt x="2895" y="3536"/>
                </a:lnTo>
                <a:lnTo>
                  <a:pt x="2928" y="3499"/>
                </a:lnTo>
                <a:lnTo>
                  <a:pt x="3033" y="3385"/>
                </a:lnTo>
                <a:lnTo>
                  <a:pt x="3033" y="3349"/>
                </a:lnTo>
                <a:lnTo>
                  <a:pt x="3033" y="3310"/>
                </a:lnTo>
                <a:lnTo>
                  <a:pt x="3067" y="3349"/>
                </a:lnTo>
                <a:lnTo>
                  <a:pt x="3067" y="3385"/>
                </a:lnTo>
                <a:lnTo>
                  <a:pt x="3067" y="3423"/>
                </a:lnTo>
                <a:lnTo>
                  <a:pt x="3136" y="3423"/>
                </a:lnTo>
                <a:lnTo>
                  <a:pt x="3136" y="3385"/>
                </a:lnTo>
                <a:lnTo>
                  <a:pt x="3136" y="3310"/>
                </a:lnTo>
                <a:lnTo>
                  <a:pt x="3102" y="3273"/>
                </a:lnTo>
                <a:lnTo>
                  <a:pt x="3067" y="3273"/>
                </a:lnTo>
                <a:lnTo>
                  <a:pt x="3067" y="3235"/>
                </a:lnTo>
                <a:lnTo>
                  <a:pt x="3033" y="3198"/>
                </a:lnTo>
                <a:lnTo>
                  <a:pt x="3033" y="3235"/>
                </a:lnTo>
                <a:lnTo>
                  <a:pt x="3033" y="3273"/>
                </a:lnTo>
                <a:lnTo>
                  <a:pt x="2998" y="3273"/>
                </a:lnTo>
                <a:lnTo>
                  <a:pt x="2998" y="3235"/>
                </a:lnTo>
                <a:lnTo>
                  <a:pt x="3033" y="3235"/>
                </a:lnTo>
                <a:lnTo>
                  <a:pt x="2998" y="3235"/>
                </a:lnTo>
                <a:lnTo>
                  <a:pt x="2928" y="3198"/>
                </a:lnTo>
                <a:lnTo>
                  <a:pt x="2860" y="3198"/>
                </a:lnTo>
                <a:lnTo>
                  <a:pt x="2895" y="3160"/>
                </a:lnTo>
                <a:lnTo>
                  <a:pt x="2895" y="3121"/>
                </a:lnTo>
                <a:lnTo>
                  <a:pt x="2895" y="3085"/>
                </a:lnTo>
                <a:lnTo>
                  <a:pt x="2928" y="3085"/>
                </a:lnTo>
                <a:lnTo>
                  <a:pt x="2928" y="3047"/>
                </a:lnTo>
                <a:lnTo>
                  <a:pt x="2895" y="3047"/>
                </a:lnTo>
                <a:lnTo>
                  <a:pt x="2895" y="3009"/>
                </a:lnTo>
                <a:lnTo>
                  <a:pt x="2860" y="2972"/>
                </a:lnTo>
                <a:lnTo>
                  <a:pt x="2895" y="2935"/>
                </a:lnTo>
                <a:lnTo>
                  <a:pt x="2860" y="2897"/>
                </a:lnTo>
                <a:lnTo>
                  <a:pt x="2792" y="2858"/>
                </a:lnTo>
                <a:lnTo>
                  <a:pt x="2792" y="2897"/>
                </a:lnTo>
                <a:lnTo>
                  <a:pt x="2757" y="2935"/>
                </a:lnTo>
                <a:lnTo>
                  <a:pt x="2757" y="2897"/>
                </a:lnTo>
                <a:lnTo>
                  <a:pt x="2722" y="2897"/>
                </a:lnTo>
                <a:lnTo>
                  <a:pt x="2722" y="2935"/>
                </a:lnTo>
                <a:lnTo>
                  <a:pt x="2688" y="2935"/>
                </a:lnTo>
                <a:lnTo>
                  <a:pt x="2618" y="2972"/>
                </a:lnTo>
                <a:lnTo>
                  <a:pt x="2550" y="2972"/>
                </a:lnTo>
                <a:lnTo>
                  <a:pt x="2550" y="2935"/>
                </a:lnTo>
                <a:lnTo>
                  <a:pt x="2516" y="2935"/>
                </a:lnTo>
                <a:lnTo>
                  <a:pt x="2413" y="2897"/>
                </a:lnTo>
                <a:lnTo>
                  <a:pt x="2378" y="2897"/>
                </a:lnTo>
                <a:lnTo>
                  <a:pt x="2343" y="2897"/>
                </a:lnTo>
                <a:lnTo>
                  <a:pt x="2274" y="2822"/>
                </a:lnTo>
                <a:lnTo>
                  <a:pt x="241" y="2634"/>
                </a:lnTo>
                <a:lnTo>
                  <a:pt x="275" y="2596"/>
                </a:lnTo>
                <a:lnTo>
                  <a:pt x="241" y="2596"/>
                </a:lnTo>
                <a:lnTo>
                  <a:pt x="275" y="2520"/>
                </a:lnTo>
                <a:lnTo>
                  <a:pt x="241" y="2520"/>
                </a:lnTo>
                <a:lnTo>
                  <a:pt x="206" y="2520"/>
                </a:lnTo>
                <a:lnTo>
                  <a:pt x="241" y="2484"/>
                </a:lnTo>
                <a:lnTo>
                  <a:pt x="275" y="2445"/>
                </a:lnTo>
                <a:lnTo>
                  <a:pt x="241" y="2445"/>
                </a:lnTo>
                <a:lnTo>
                  <a:pt x="275" y="2407"/>
                </a:lnTo>
                <a:lnTo>
                  <a:pt x="241" y="2407"/>
                </a:lnTo>
                <a:lnTo>
                  <a:pt x="241" y="2445"/>
                </a:lnTo>
                <a:lnTo>
                  <a:pt x="206" y="2445"/>
                </a:lnTo>
                <a:lnTo>
                  <a:pt x="206" y="2407"/>
                </a:lnTo>
                <a:lnTo>
                  <a:pt x="172" y="2407"/>
                </a:lnTo>
                <a:lnTo>
                  <a:pt x="172" y="2371"/>
                </a:lnTo>
                <a:lnTo>
                  <a:pt x="138" y="2371"/>
                </a:lnTo>
                <a:lnTo>
                  <a:pt x="172" y="2332"/>
                </a:lnTo>
                <a:lnTo>
                  <a:pt x="206" y="2296"/>
                </a:lnTo>
                <a:lnTo>
                  <a:pt x="241" y="2257"/>
                </a:lnTo>
                <a:lnTo>
                  <a:pt x="275" y="2257"/>
                </a:lnTo>
                <a:lnTo>
                  <a:pt x="310" y="2219"/>
                </a:lnTo>
                <a:lnTo>
                  <a:pt x="344" y="2219"/>
                </a:lnTo>
                <a:lnTo>
                  <a:pt x="206" y="2257"/>
                </a:lnTo>
                <a:lnTo>
                  <a:pt x="206" y="2219"/>
                </a:lnTo>
                <a:lnTo>
                  <a:pt x="241" y="2144"/>
                </a:lnTo>
                <a:lnTo>
                  <a:pt x="241" y="2182"/>
                </a:lnTo>
                <a:lnTo>
                  <a:pt x="241" y="2219"/>
                </a:lnTo>
                <a:lnTo>
                  <a:pt x="275" y="2182"/>
                </a:lnTo>
                <a:lnTo>
                  <a:pt x="275" y="2144"/>
                </a:lnTo>
                <a:lnTo>
                  <a:pt x="310" y="2069"/>
                </a:lnTo>
                <a:lnTo>
                  <a:pt x="344" y="2069"/>
                </a:lnTo>
                <a:lnTo>
                  <a:pt x="344" y="2106"/>
                </a:lnTo>
                <a:lnTo>
                  <a:pt x="344" y="2069"/>
                </a:lnTo>
                <a:lnTo>
                  <a:pt x="344" y="2033"/>
                </a:lnTo>
                <a:lnTo>
                  <a:pt x="275" y="2069"/>
                </a:lnTo>
                <a:lnTo>
                  <a:pt x="275" y="2033"/>
                </a:lnTo>
                <a:lnTo>
                  <a:pt x="310" y="1993"/>
                </a:lnTo>
                <a:lnTo>
                  <a:pt x="275" y="1993"/>
                </a:lnTo>
                <a:lnTo>
                  <a:pt x="275" y="1956"/>
                </a:lnTo>
                <a:lnTo>
                  <a:pt x="344" y="1956"/>
                </a:lnTo>
                <a:lnTo>
                  <a:pt x="413" y="1918"/>
                </a:lnTo>
                <a:lnTo>
                  <a:pt x="448" y="1918"/>
                </a:lnTo>
                <a:lnTo>
                  <a:pt x="482" y="1881"/>
                </a:lnTo>
                <a:lnTo>
                  <a:pt x="482" y="1843"/>
                </a:lnTo>
                <a:lnTo>
                  <a:pt x="516" y="1805"/>
                </a:lnTo>
                <a:lnTo>
                  <a:pt x="516" y="1767"/>
                </a:lnTo>
                <a:lnTo>
                  <a:pt x="482" y="1731"/>
                </a:lnTo>
                <a:lnTo>
                  <a:pt x="482" y="1692"/>
                </a:lnTo>
                <a:lnTo>
                  <a:pt x="516" y="1655"/>
                </a:lnTo>
                <a:lnTo>
                  <a:pt x="551" y="1542"/>
                </a:lnTo>
                <a:lnTo>
                  <a:pt x="585" y="1467"/>
                </a:lnTo>
                <a:lnTo>
                  <a:pt x="620" y="1392"/>
                </a:lnTo>
                <a:lnTo>
                  <a:pt x="551" y="1354"/>
                </a:lnTo>
                <a:lnTo>
                  <a:pt x="516" y="1392"/>
                </a:lnTo>
                <a:lnTo>
                  <a:pt x="448" y="1392"/>
                </a:lnTo>
                <a:lnTo>
                  <a:pt x="413" y="1392"/>
                </a:lnTo>
                <a:lnTo>
                  <a:pt x="448" y="1354"/>
                </a:lnTo>
                <a:lnTo>
                  <a:pt x="448" y="1316"/>
                </a:lnTo>
                <a:lnTo>
                  <a:pt x="482" y="1316"/>
                </a:lnTo>
                <a:lnTo>
                  <a:pt x="482" y="1280"/>
                </a:lnTo>
                <a:lnTo>
                  <a:pt x="448" y="1280"/>
                </a:lnTo>
                <a:lnTo>
                  <a:pt x="379" y="1240"/>
                </a:lnTo>
                <a:lnTo>
                  <a:pt x="1551" y="415"/>
                </a:lnTo>
                <a:lnTo>
                  <a:pt x="1585" y="415"/>
                </a:lnTo>
                <a:lnTo>
                  <a:pt x="1619" y="415"/>
                </a:lnTo>
                <a:lnTo>
                  <a:pt x="1619" y="451"/>
                </a:lnTo>
                <a:lnTo>
                  <a:pt x="1654" y="489"/>
                </a:lnTo>
                <a:lnTo>
                  <a:pt x="1654" y="527"/>
                </a:lnTo>
                <a:lnTo>
                  <a:pt x="1688" y="527"/>
                </a:lnTo>
                <a:lnTo>
                  <a:pt x="1723" y="564"/>
                </a:lnTo>
                <a:lnTo>
                  <a:pt x="1723" y="489"/>
                </a:lnTo>
                <a:lnTo>
                  <a:pt x="1792" y="489"/>
                </a:lnTo>
                <a:lnTo>
                  <a:pt x="1861" y="451"/>
                </a:lnTo>
                <a:lnTo>
                  <a:pt x="1861" y="489"/>
                </a:lnTo>
                <a:lnTo>
                  <a:pt x="1895" y="451"/>
                </a:lnTo>
                <a:lnTo>
                  <a:pt x="1930" y="451"/>
                </a:lnTo>
                <a:lnTo>
                  <a:pt x="1930" y="489"/>
                </a:lnTo>
                <a:lnTo>
                  <a:pt x="1965" y="451"/>
                </a:lnTo>
                <a:lnTo>
                  <a:pt x="2033" y="451"/>
                </a:lnTo>
                <a:lnTo>
                  <a:pt x="2067" y="451"/>
                </a:lnTo>
                <a:lnTo>
                  <a:pt x="2103" y="451"/>
                </a:lnTo>
                <a:lnTo>
                  <a:pt x="2136" y="415"/>
                </a:lnTo>
                <a:lnTo>
                  <a:pt x="2136" y="451"/>
                </a:lnTo>
                <a:lnTo>
                  <a:pt x="2206" y="415"/>
                </a:lnTo>
                <a:lnTo>
                  <a:pt x="2171" y="451"/>
                </a:lnTo>
                <a:lnTo>
                  <a:pt x="2136" y="489"/>
                </a:lnTo>
                <a:lnTo>
                  <a:pt x="2067" y="489"/>
                </a:lnTo>
                <a:lnTo>
                  <a:pt x="2033" y="489"/>
                </a:lnTo>
                <a:lnTo>
                  <a:pt x="1965" y="489"/>
                </a:lnTo>
                <a:lnTo>
                  <a:pt x="1930" y="489"/>
                </a:lnTo>
                <a:lnTo>
                  <a:pt x="1895" y="527"/>
                </a:lnTo>
                <a:lnTo>
                  <a:pt x="1861" y="527"/>
                </a:lnTo>
                <a:lnTo>
                  <a:pt x="1861" y="564"/>
                </a:lnTo>
                <a:lnTo>
                  <a:pt x="1895" y="564"/>
                </a:lnTo>
                <a:lnTo>
                  <a:pt x="1930" y="564"/>
                </a:lnTo>
                <a:lnTo>
                  <a:pt x="1930" y="527"/>
                </a:lnTo>
                <a:lnTo>
                  <a:pt x="2033" y="527"/>
                </a:lnTo>
                <a:lnTo>
                  <a:pt x="2067" y="527"/>
                </a:lnTo>
                <a:lnTo>
                  <a:pt x="2136" y="489"/>
                </a:lnTo>
                <a:lnTo>
                  <a:pt x="2171" y="489"/>
                </a:lnTo>
                <a:lnTo>
                  <a:pt x="2206" y="489"/>
                </a:lnTo>
                <a:lnTo>
                  <a:pt x="2240" y="451"/>
                </a:lnTo>
                <a:lnTo>
                  <a:pt x="2274" y="451"/>
                </a:lnTo>
                <a:lnTo>
                  <a:pt x="2309" y="451"/>
                </a:lnTo>
                <a:lnTo>
                  <a:pt x="2309" y="527"/>
                </a:lnTo>
                <a:lnTo>
                  <a:pt x="2343" y="564"/>
                </a:lnTo>
                <a:lnTo>
                  <a:pt x="2378" y="527"/>
                </a:lnTo>
                <a:lnTo>
                  <a:pt x="2413" y="527"/>
                </a:lnTo>
                <a:lnTo>
                  <a:pt x="2482" y="489"/>
                </a:lnTo>
                <a:lnTo>
                  <a:pt x="2446" y="527"/>
                </a:lnTo>
                <a:lnTo>
                  <a:pt x="2413" y="527"/>
                </a:lnTo>
                <a:lnTo>
                  <a:pt x="2413" y="564"/>
                </a:lnTo>
                <a:lnTo>
                  <a:pt x="2516" y="527"/>
                </a:lnTo>
                <a:lnTo>
                  <a:pt x="2550" y="527"/>
                </a:lnTo>
                <a:lnTo>
                  <a:pt x="2585" y="564"/>
                </a:lnTo>
                <a:lnTo>
                  <a:pt x="2688" y="639"/>
                </a:lnTo>
                <a:lnTo>
                  <a:pt x="2757" y="678"/>
                </a:lnTo>
                <a:lnTo>
                  <a:pt x="2757" y="639"/>
                </a:lnTo>
                <a:lnTo>
                  <a:pt x="2792" y="678"/>
                </a:lnTo>
                <a:lnTo>
                  <a:pt x="2825" y="715"/>
                </a:lnTo>
                <a:lnTo>
                  <a:pt x="2792" y="715"/>
                </a:lnTo>
                <a:lnTo>
                  <a:pt x="2757" y="753"/>
                </a:lnTo>
                <a:lnTo>
                  <a:pt x="2825" y="789"/>
                </a:lnTo>
                <a:lnTo>
                  <a:pt x="2928" y="789"/>
                </a:lnTo>
                <a:lnTo>
                  <a:pt x="2998" y="789"/>
                </a:lnTo>
                <a:lnTo>
                  <a:pt x="3033" y="789"/>
                </a:lnTo>
                <a:lnTo>
                  <a:pt x="3033" y="828"/>
                </a:lnTo>
                <a:lnTo>
                  <a:pt x="3033" y="865"/>
                </a:lnTo>
                <a:lnTo>
                  <a:pt x="3033" y="902"/>
                </a:lnTo>
                <a:lnTo>
                  <a:pt x="3067" y="865"/>
                </a:lnTo>
                <a:lnTo>
                  <a:pt x="3102" y="828"/>
                </a:lnTo>
                <a:lnTo>
                  <a:pt x="3136" y="789"/>
                </a:lnTo>
                <a:lnTo>
                  <a:pt x="3205" y="789"/>
                </a:lnTo>
                <a:lnTo>
                  <a:pt x="3239" y="753"/>
                </a:lnTo>
                <a:lnTo>
                  <a:pt x="3274" y="753"/>
                </a:lnTo>
                <a:lnTo>
                  <a:pt x="3239" y="753"/>
                </a:lnTo>
                <a:lnTo>
                  <a:pt x="3205" y="753"/>
                </a:lnTo>
                <a:lnTo>
                  <a:pt x="3136" y="753"/>
                </a:lnTo>
                <a:lnTo>
                  <a:pt x="3170" y="753"/>
                </a:lnTo>
                <a:lnTo>
                  <a:pt x="3170" y="715"/>
                </a:lnTo>
                <a:lnTo>
                  <a:pt x="3205" y="715"/>
                </a:lnTo>
                <a:lnTo>
                  <a:pt x="3239" y="715"/>
                </a:lnTo>
                <a:lnTo>
                  <a:pt x="3309" y="715"/>
                </a:lnTo>
                <a:lnTo>
                  <a:pt x="3343" y="715"/>
                </a:lnTo>
                <a:lnTo>
                  <a:pt x="3343" y="753"/>
                </a:lnTo>
                <a:lnTo>
                  <a:pt x="3343" y="789"/>
                </a:lnTo>
                <a:lnTo>
                  <a:pt x="3377" y="789"/>
                </a:lnTo>
                <a:lnTo>
                  <a:pt x="3413" y="789"/>
                </a:lnTo>
                <a:lnTo>
                  <a:pt x="3413" y="828"/>
                </a:lnTo>
                <a:lnTo>
                  <a:pt x="3446" y="828"/>
                </a:lnTo>
                <a:lnTo>
                  <a:pt x="3480" y="865"/>
                </a:lnTo>
                <a:lnTo>
                  <a:pt x="3516" y="865"/>
                </a:lnTo>
                <a:lnTo>
                  <a:pt x="3549" y="865"/>
                </a:lnTo>
                <a:lnTo>
                  <a:pt x="3585" y="865"/>
                </a:lnTo>
                <a:lnTo>
                  <a:pt x="3619" y="865"/>
                </a:lnTo>
                <a:lnTo>
                  <a:pt x="3653" y="828"/>
                </a:lnTo>
                <a:lnTo>
                  <a:pt x="3688" y="789"/>
                </a:lnTo>
                <a:lnTo>
                  <a:pt x="3722" y="828"/>
                </a:lnTo>
                <a:lnTo>
                  <a:pt x="3791" y="828"/>
                </a:lnTo>
                <a:lnTo>
                  <a:pt x="3825" y="865"/>
                </a:lnTo>
                <a:lnTo>
                  <a:pt x="3756" y="902"/>
                </a:lnTo>
                <a:lnTo>
                  <a:pt x="3791" y="941"/>
                </a:lnTo>
                <a:lnTo>
                  <a:pt x="3825" y="865"/>
                </a:lnTo>
                <a:lnTo>
                  <a:pt x="3895" y="865"/>
                </a:lnTo>
                <a:lnTo>
                  <a:pt x="3928" y="828"/>
                </a:lnTo>
                <a:lnTo>
                  <a:pt x="3998" y="828"/>
                </a:lnTo>
                <a:lnTo>
                  <a:pt x="3998" y="789"/>
                </a:lnTo>
                <a:lnTo>
                  <a:pt x="3964" y="789"/>
                </a:lnTo>
                <a:lnTo>
                  <a:pt x="4032" y="753"/>
                </a:lnTo>
                <a:lnTo>
                  <a:pt x="4101" y="753"/>
                </a:lnTo>
                <a:lnTo>
                  <a:pt x="4032" y="715"/>
                </a:lnTo>
                <a:lnTo>
                  <a:pt x="3998" y="715"/>
                </a:lnTo>
                <a:lnTo>
                  <a:pt x="3964" y="678"/>
                </a:lnTo>
                <a:lnTo>
                  <a:pt x="3964" y="639"/>
                </a:lnTo>
                <a:lnTo>
                  <a:pt x="3998" y="639"/>
                </a:lnTo>
                <a:lnTo>
                  <a:pt x="4032" y="639"/>
                </a:lnTo>
                <a:lnTo>
                  <a:pt x="4067" y="601"/>
                </a:lnTo>
                <a:lnTo>
                  <a:pt x="4101" y="601"/>
                </a:lnTo>
                <a:lnTo>
                  <a:pt x="4101" y="564"/>
                </a:lnTo>
                <a:lnTo>
                  <a:pt x="4135" y="564"/>
                </a:lnTo>
                <a:lnTo>
                  <a:pt x="4170" y="564"/>
                </a:lnTo>
                <a:lnTo>
                  <a:pt x="4170" y="601"/>
                </a:lnTo>
                <a:lnTo>
                  <a:pt x="4205" y="601"/>
                </a:lnTo>
                <a:lnTo>
                  <a:pt x="4239" y="601"/>
                </a:lnTo>
                <a:lnTo>
                  <a:pt x="4205" y="601"/>
                </a:lnTo>
                <a:lnTo>
                  <a:pt x="4239" y="639"/>
                </a:lnTo>
                <a:lnTo>
                  <a:pt x="4273" y="678"/>
                </a:lnTo>
                <a:lnTo>
                  <a:pt x="4205" y="678"/>
                </a:lnTo>
                <a:lnTo>
                  <a:pt x="4170" y="753"/>
                </a:lnTo>
                <a:lnTo>
                  <a:pt x="4205" y="753"/>
                </a:lnTo>
                <a:lnTo>
                  <a:pt x="4239" y="753"/>
                </a:lnTo>
                <a:lnTo>
                  <a:pt x="4239" y="789"/>
                </a:lnTo>
                <a:lnTo>
                  <a:pt x="4205" y="789"/>
                </a:lnTo>
                <a:lnTo>
                  <a:pt x="4170" y="865"/>
                </a:lnTo>
                <a:lnTo>
                  <a:pt x="4205" y="828"/>
                </a:lnTo>
                <a:lnTo>
                  <a:pt x="4239" y="828"/>
                </a:lnTo>
                <a:lnTo>
                  <a:pt x="4273" y="789"/>
                </a:lnTo>
                <a:lnTo>
                  <a:pt x="4308" y="789"/>
                </a:lnTo>
                <a:lnTo>
                  <a:pt x="4342" y="865"/>
                </a:lnTo>
                <a:lnTo>
                  <a:pt x="4308" y="865"/>
                </a:lnTo>
                <a:lnTo>
                  <a:pt x="4273" y="902"/>
                </a:lnTo>
                <a:lnTo>
                  <a:pt x="4273" y="941"/>
                </a:lnTo>
                <a:lnTo>
                  <a:pt x="4273" y="978"/>
                </a:lnTo>
                <a:lnTo>
                  <a:pt x="4308" y="978"/>
                </a:lnTo>
                <a:lnTo>
                  <a:pt x="4342" y="978"/>
                </a:lnTo>
                <a:lnTo>
                  <a:pt x="4377" y="941"/>
                </a:lnTo>
                <a:lnTo>
                  <a:pt x="4446" y="902"/>
                </a:lnTo>
                <a:lnTo>
                  <a:pt x="4446" y="865"/>
                </a:lnTo>
                <a:lnTo>
                  <a:pt x="4480" y="865"/>
                </a:lnTo>
                <a:lnTo>
                  <a:pt x="4515" y="865"/>
                </a:lnTo>
                <a:lnTo>
                  <a:pt x="4515" y="828"/>
                </a:lnTo>
                <a:lnTo>
                  <a:pt x="4549" y="828"/>
                </a:lnTo>
                <a:lnTo>
                  <a:pt x="4549" y="789"/>
                </a:lnTo>
                <a:lnTo>
                  <a:pt x="4584" y="753"/>
                </a:lnTo>
                <a:lnTo>
                  <a:pt x="4687" y="789"/>
                </a:lnTo>
                <a:lnTo>
                  <a:pt x="4722" y="789"/>
                </a:lnTo>
                <a:lnTo>
                  <a:pt x="4722" y="828"/>
                </a:lnTo>
                <a:lnTo>
                  <a:pt x="4756" y="828"/>
                </a:lnTo>
                <a:lnTo>
                  <a:pt x="4722" y="865"/>
                </a:lnTo>
                <a:lnTo>
                  <a:pt x="4722" y="902"/>
                </a:lnTo>
                <a:lnTo>
                  <a:pt x="4652" y="902"/>
                </a:lnTo>
                <a:lnTo>
                  <a:pt x="4619" y="941"/>
                </a:lnTo>
                <a:lnTo>
                  <a:pt x="4652" y="978"/>
                </a:lnTo>
                <a:lnTo>
                  <a:pt x="4619" y="978"/>
                </a:lnTo>
                <a:lnTo>
                  <a:pt x="4619" y="1016"/>
                </a:lnTo>
                <a:lnTo>
                  <a:pt x="4549" y="1016"/>
                </a:lnTo>
                <a:lnTo>
                  <a:pt x="4549" y="1053"/>
                </a:lnTo>
                <a:lnTo>
                  <a:pt x="4515" y="1053"/>
                </a:lnTo>
                <a:lnTo>
                  <a:pt x="4480" y="1053"/>
                </a:lnTo>
                <a:lnTo>
                  <a:pt x="4446" y="1053"/>
                </a:lnTo>
                <a:lnTo>
                  <a:pt x="4411" y="1053"/>
                </a:lnTo>
                <a:lnTo>
                  <a:pt x="4377" y="1016"/>
                </a:lnTo>
                <a:lnTo>
                  <a:pt x="4377" y="1053"/>
                </a:lnTo>
                <a:lnTo>
                  <a:pt x="4342" y="1053"/>
                </a:lnTo>
                <a:lnTo>
                  <a:pt x="4308" y="1053"/>
                </a:lnTo>
                <a:lnTo>
                  <a:pt x="4308" y="1016"/>
                </a:lnTo>
                <a:lnTo>
                  <a:pt x="4273" y="1016"/>
                </a:lnTo>
                <a:lnTo>
                  <a:pt x="4239" y="1016"/>
                </a:lnTo>
                <a:lnTo>
                  <a:pt x="4273" y="1053"/>
                </a:lnTo>
                <a:lnTo>
                  <a:pt x="4205" y="1091"/>
                </a:lnTo>
                <a:lnTo>
                  <a:pt x="4135" y="1129"/>
                </a:lnTo>
                <a:lnTo>
                  <a:pt x="4101" y="1091"/>
                </a:lnTo>
                <a:lnTo>
                  <a:pt x="4067" y="1091"/>
                </a:lnTo>
                <a:lnTo>
                  <a:pt x="4032" y="1091"/>
                </a:lnTo>
                <a:lnTo>
                  <a:pt x="3964" y="1053"/>
                </a:lnTo>
                <a:lnTo>
                  <a:pt x="3998" y="1129"/>
                </a:lnTo>
                <a:lnTo>
                  <a:pt x="4032" y="1129"/>
                </a:lnTo>
                <a:lnTo>
                  <a:pt x="4101" y="1129"/>
                </a:lnTo>
                <a:lnTo>
                  <a:pt x="4135" y="1129"/>
                </a:lnTo>
                <a:lnTo>
                  <a:pt x="4032" y="1204"/>
                </a:lnTo>
                <a:lnTo>
                  <a:pt x="3998" y="1204"/>
                </a:lnTo>
                <a:lnTo>
                  <a:pt x="3998" y="1240"/>
                </a:lnTo>
                <a:lnTo>
                  <a:pt x="3964" y="1240"/>
                </a:lnTo>
                <a:lnTo>
                  <a:pt x="3895" y="1240"/>
                </a:lnTo>
                <a:lnTo>
                  <a:pt x="3825" y="1280"/>
                </a:lnTo>
                <a:lnTo>
                  <a:pt x="3722" y="1240"/>
                </a:lnTo>
                <a:lnTo>
                  <a:pt x="3653" y="1240"/>
                </a:lnTo>
                <a:lnTo>
                  <a:pt x="3619" y="1204"/>
                </a:lnTo>
                <a:lnTo>
                  <a:pt x="3619" y="1240"/>
                </a:lnTo>
                <a:lnTo>
                  <a:pt x="3585" y="1240"/>
                </a:lnTo>
                <a:lnTo>
                  <a:pt x="3585" y="1204"/>
                </a:lnTo>
                <a:lnTo>
                  <a:pt x="3549" y="1204"/>
                </a:lnTo>
                <a:lnTo>
                  <a:pt x="3480" y="1204"/>
                </a:lnTo>
                <a:lnTo>
                  <a:pt x="3516" y="1204"/>
                </a:lnTo>
                <a:lnTo>
                  <a:pt x="3549" y="1240"/>
                </a:lnTo>
                <a:lnTo>
                  <a:pt x="3619" y="1280"/>
                </a:lnTo>
                <a:lnTo>
                  <a:pt x="3619" y="1240"/>
                </a:lnTo>
                <a:lnTo>
                  <a:pt x="3688" y="1280"/>
                </a:lnTo>
                <a:lnTo>
                  <a:pt x="3722" y="1280"/>
                </a:lnTo>
                <a:lnTo>
                  <a:pt x="3756" y="1316"/>
                </a:lnTo>
                <a:lnTo>
                  <a:pt x="3722" y="1316"/>
                </a:lnTo>
                <a:lnTo>
                  <a:pt x="3688" y="1354"/>
                </a:lnTo>
                <a:lnTo>
                  <a:pt x="3653" y="1354"/>
                </a:lnTo>
                <a:lnTo>
                  <a:pt x="3619" y="1354"/>
                </a:lnTo>
                <a:lnTo>
                  <a:pt x="3585" y="1392"/>
                </a:lnTo>
                <a:lnTo>
                  <a:pt x="3549" y="1392"/>
                </a:lnTo>
                <a:lnTo>
                  <a:pt x="3516" y="1392"/>
                </a:lnTo>
                <a:lnTo>
                  <a:pt x="3516" y="1430"/>
                </a:lnTo>
                <a:lnTo>
                  <a:pt x="3480" y="1430"/>
                </a:lnTo>
                <a:lnTo>
                  <a:pt x="3446" y="1430"/>
                </a:lnTo>
                <a:lnTo>
                  <a:pt x="3413" y="1430"/>
                </a:lnTo>
                <a:lnTo>
                  <a:pt x="3377" y="1467"/>
                </a:lnTo>
                <a:lnTo>
                  <a:pt x="3309" y="1504"/>
                </a:lnTo>
                <a:lnTo>
                  <a:pt x="3239" y="1542"/>
                </a:lnTo>
                <a:lnTo>
                  <a:pt x="3205" y="1579"/>
                </a:lnTo>
                <a:lnTo>
                  <a:pt x="3205" y="1618"/>
                </a:lnTo>
                <a:lnTo>
                  <a:pt x="3136" y="1692"/>
                </a:lnTo>
                <a:lnTo>
                  <a:pt x="3102" y="1692"/>
                </a:lnTo>
                <a:lnTo>
                  <a:pt x="3136" y="1731"/>
                </a:lnTo>
                <a:lnTo>
                  <a:pt x="3170" y="1731"/>
                </a:lnTo>
                <a:lnTo>
                  <a:pt x="3170" y="1767"/>
                </a:lnTo>
                <a:lnTo>
                  <a:pt x="3136" y="1881"/>
                </a:lnTo>
                <a:lnTo>
                  <a:pt x="3102" y="1918"/>
                </a:lnTo>
                <a:lnTo>
                  <a:pt x="3170" y="1918"/>
                </a:lnTo>
                <a:lnTo>
                  <a:pt x="3205" y="1918"/>
                </a:lnTo>
                <a:lnTo>
                  <a:pt x="3239" y="1918"/>
                </a:lnTo>
                <a:lnTo>
                  <a:pt x="3274" y="1956"/>
                </a:lnTo>
                <a:lnTo>
                  <a:pt x="3309" y="1956"/>
                </a:lnTo>
                <a:lnTo>
                  <a:pt x="3377" y="1993"/>
                </a:lnTo>
                <a:lnTo>
                  <a:pt x="3377" y="2069"/>
                </a:lnTo>
                <a:lnTo>
                  <a:pt x="3413" y="2069"/>
                </a:lnTo>
                <a:lnTo>
                  <a:pt x="3413" y="2106"/>
                </a:lnTo>
                <a:lnTo>
                  <a:pt x="3480" y="2144"/>
                </a:lnTo>
                <a:lnTo>
                  <a:pt x="3549" y="2182"/>
                </a:lnTo>
                <a:lnTo>
                  <a:pt x="3619" y="2182"/>
                </a:lnTo>
                <a:lnTo>
                  <a:pt x="3653" y="2182"/>
                </a:lnTo>
                <a:lnTo>
                  <a:pt x="3619" y="2257"/>
                </a:lnTo>
                <a:lnTo>
                  <a:pt x="3585" y="2257"/>
                </a:lnTo>
                <a:lnTo>
                  <a:pt x="3585" y="2296"/>
                </a:lnTo>
                <a:lnTo>
                  <a:pt x="3549" y="2371"/>
                </a:lnTo>
                <a:lnTo>
                  <a:pt x="3480" y="2445"/>
                </a:lnTo>
                <a:lnTo>
                  <a:pt x="3516" y="2484"/>
                </a:lnTo>
                <a:lnTo>
                  <a:pt x="3516" y="2520"/>
                </a:lnTo>
                <a:lnTo>
                  <a:pt x="3549" y="2596"/>
                </a:lnTo>
                <a:lnTo>
                  <a:pt x="3516" y="2596"/>
                </a:lnTo>
                <a:lnTo>
                  <a:pt x="3516" y="2634"/>
                </a:lnTo>
                <a:lnTo>
                  <a:pt x="3549" y="2634"/>
                </a:lnTo>
                <a:lnTo>
                  <a:pt x="3585" y="2670"/>
                </a:lnTo>
                <a:lnTo>
                  <a:pt x="3585" y="2634"/>
                </a:lnTo>
                <a:lnTo>
                  <a:pt x="3619" y="2596"/>
                </a:lnTo>
                <a:lnTo>
                  <a:pt x="3653" y="2596"/>
                </a:lnTo>
                <a:lnTo>
                  <a:pt x="3688" y="2596"/>
                </a:lnTo>
                <a:lnTo>
                  <a:pt x="3688" y="2558"/>
                </a:lnTo>
                <a:lnTo>
                  <a:pt x="3722" y="2558"/>
                </a:lnTo>
                <a:lnTo>
                  <a:pt x="3722" y="2520"/>
                </a:lnTo>
                <a:lnTo>
                  <a:pt x="3756" y="2484"/>
                </a:lnTo>
                <a:lnTo>
                  <a:pt x="3756" y="2445"/>
                </a:lnTo>
                <a:lnTo>
                  <a:pt x="3756" y="2407"/>
                </a:lnTo>
                <a:lnTo>
                  <a:pt x="3791" y="2371"/>
                </a:lnTo>
                <a:lnTo>
                  <a:pt x="3825" y="2296"/>
                </a:lnTo>
                <a:lnTo>
                  <a:pt x="3791" y="2257"/>
                </a:lnTo>
                <a:lnTo>
                  <a:pt x="3825" y="2257"/>
                </a:lnTo>
                <a:lnTo>
                  <a:pt x="3895" y="2219"/>
                </a:lnTo>
                <a:lnTo>
                  <a:pt x="3964" y="2182"/>
                </a:lnTo>
                <a:lnTo>
                  <a:pt x="3998" y="2182"/>
                </a:lnTo>
                <a:lnTo>
                  <a:pt x="4067" y="2144"/>
                </a:lnTo>
                <a:lnTo>
                  <a:pt x="4101" y="2106"/>
                </a:lnTo>
                <a:lnTo>
                  <a:pt x="4170" y="2033"/>
                </a:lnTo>
                <a:lnTo>
                  <a:pt x="4170" y="1956"/>
                </a:lnTo>
                <a:lnTo>
                  <a:pt x="4205" y="1918"/>
                </a:lnTo>
                <a:lnTo>
                  <a:pt x="4205" y="1881"/>
                </a:lnTo>
                <a:lnTo>
                  <a:pt x="4170" y="1805"/>
                </a:lnTo>
                <a:lnTo>
                  <a:pt x="4239" y="1767"/>
                </a:lnTo>
                <a:lnTo>
                  <a:pt x="4308" y="1767"/>
                </a:lnTo>
                <a:lnTo>
                  <a:pt x="4342" y="1692"/>
                </a:lnTo>
                <a:lnTo>
                  <a:pt x="4342" y="1655"/>
                </a:lnTo>
                <a:lnTo>
                  <a:pt x="4377" y="1618"/>
                </a:lnTo>
                <a:lnTo>
                  <a:pt x="4342" y="1618"/>
                </a:lnTo>
                <a:lnTo>
                  <a:pt x="4342" y="1579"/>
                </a:lnTo>
                <a:lnTo>
                  <a:pt x="4377" y="1579"/>
                </a:lnTo>
                <a:lnTo>
                  <a:pt x="4411" y="1579"/>
                </a:lnTo>
                <a:lnTo>
                  <a:pt x="4446" y="1542"/>
                </a:lnTo>
                <a:lnTo>
                  <a:pt x="4446" y="1467"/>
                </a:lnTo>
                <a:lnTo>
                  <a:pt x="4515" y="1430"/>
                </a:lnTo>
                <a:lnTo>
                  <a:pt x="4584" y="1430"/>
                </a:lnTo>
                <a:lnTo>
                  <a:pt x="4619" y="1430"/>
                </a:lnTo>
                <a:lnTo>
                  <a:pt x="4652" y="1467"/>
                </a:lnTo>
                <a:lnTo>
                  <a:pt x="4687" y="1467"/>
                </a:lnTo>
                <a:lnTo>
                  <a:pt x="4722" y="1467"/>
                </a:lnTo>
                <a:lnTo>
                  <a:pt x="4756" y="1467"/>
                </a:lnTo>
                <a:lnTo>
                  <a:pt x="4790" y="1467"/>
                </a:lnTo>
                <a:lnTo>
                  <a:pt x="4790" y="1504"/>
                </a:lnTo>
                <a:lnTo>
                  <a:pt x="4790" y="1542"/>
                </a:lnTo>
                <a:lnTo>
                  <a:pt x="4825" y="1542"/>
                </a:lnTo>
                <a:lnTo>
                  <a:pt x="4825" y="1579"/>
                </a:lnTo>
                <a:lnTo>
                  <a:pt x="4825" y="1618"/>
                </a:lnTo>
                <a:lnTo>
                  <a:pt x="4859" y="1579"/>
                </a:lnTo>
                <a:lnTo>
                  <a:pt x="4895" y="1618"/>
                </a:lnTo>
                <a:lnTo>
                  <a:pt x="4928" y="1618"/>
                </a:lnTo>
                <a:lnTo>
                  <a:pt x="4895" y="1655"/>
                </a:lnTo>
                <a:lnTo>
                  <a:pt x="4859" y="1692"/>
                </a:lnTo>
                <a:lnTo>
                  <a:pt x="4825" y="1692"/>
                </a:lnTo>
                <a:lnTo>
                  <a:pt x="4859" y="1692"/>
                </a:lnTo>
                <a:lnTo>
                  <a:pt x="4859" y="1731"/>
                </a:lnTo>
                <a:lnTo>
                  <a:pt x="4859" y="1767"/>
                </a:lnTo>
                <a:lnTo>
                  <a:pt x="4825" y="1805"/>
                </a:lnTo>
                <a:lnTo>
                  <a:pt x="4790" y="1805"/>
                </a:lnTo>
                <a:lnTo>
                  <a:pt x="4790" y="1843"/>
                </a:lnTo>
                <a:lnTo>
                  <a:pt x="4756" y="1843"/>
                </a:lnTo>
                <a:lnTo>
                  <a:pt x="4756" y="1881"/>
                </a:lnTo>
                <a:lnTo>
                  <a:pt x="4790" y="1881"/>
                </a:lnTo>
                <a:lnTo>
                  <a:pt x="4825" y="1843"/>
                </a:lnTo>
                <a:lnTo>
                  <a:pt x="4859" y="1881"/>
                </a:lnTo>
                <a:lnTo>
                  <a:pt x="4859" y="1918"/>
                </a:lnTo>
                <a:lnTo>
                  <a:pt x="4895" y="1918"/>
                </a:lnTo>
                <a:lnTo>
                  <a:pt x="4928" y="1881"/>
                </a:lnTo>
                <a:lnTo>
                  <a:pt x="4962" y="1881"/>
                </a:lnTo>
                <a:lnTo>
                  <a:pt x="4998" y="1881"/>
                </a:lnTo>
                <a:lnTo>
                  <a:pt x="5031" y="1881"/>
                </a:lnTo>
                <a:lnTo>
                  <a:pt x="5031" y="1843"/>
                </a:lnTo>
                <a:lnTo>
                  <a:pt x="5135" y="1767"/>
                </a:lnTo>
                <a:lnTo>
                  <a:pt x="5238" y="1655"/>
                </a:lnTo>
                <a:lnTo>
                  <a:pt x="5205" y="1767"/>
                </a:lnTo>
                <a:lnTo>
                  <a:pt x="5238" y="1805"/>
                </a:lnTo>
                <a:lnTo>
                  <a:pt x="5238" y="1843"/>
                </a:lnTo>
                <a:lnTo>
                  <a:pt x="5205" y="1843"/>
                </a:lnTo>
                <a:lnTo>
                  <a:pt x="5238" y="1843"/>
                </a:lnTo>
                <a:lnTo>
                  <a:pt x="5205" y="1881"/>
                </a:lnTo>
                <a:lnTo>
                  <a:pt x="5169" y="1918"/>
                </a:lnTo>
                <a:lnTo>
                  <a:pt x="5205" y="1918"/>
                </a:lnTo>
                <a:lnTo>
                  <a:pt x="5169" y="1956"/>
                </a:lnTo>
                <a:lnTo>
                  <a:pt x="5205" y="1956"/>
                </a:lnTo>
                <a:lnTo>
                  <a:pt x="5238" y="1956"/>
                </a:lnTo>
                <a:lnTo>
                  <a:pt x="5238" y="1993"/>
                </a:lnTo>
                <a:lnTo>
                  <a:pt x="5205" y="2033"/>
                </a:lnTo>
                <a:lnTo>
                  <a:pt x="5238" y="2033"/>
                </a:lnTo>
                <a:lnTo>
                  <a:pt x="5238" y="2069"/>
                </a:lnTo>
                <a:lnTo>
                  <a:pt x="5205" y="2106"/>
                </a:lnTo>
                <a:lnTo>
                  <a:pt x="5135" y="2144"/>
                </a:lnTo>
                <a:lnTo>
                  <a:pt x="5169" y="2144"/>
                </a:lnTo>
                <a:lnTo>
                  <a:pt x="5169" y="2182"/>
                </a:lnTo>
                <a:lnTo>
                  <a:pt x="5205" y="2219"/>
                </a:lnTo>
                <a:lnTo>
                  <a:pt x="5205" y="2296"/>
                </a:lnTo>
                <a:lnTo>
                  <a:pt x="5205" y="2257"/>
                </a:lnTo>
                <a:lnTo>
                  <a:pt x="5238" y="2257"/>
                </a:lnTo>
                <a:lnTo>
                  <a:pt x="5308" y="2296"/>
                </a:lnTo>
                <a:lnTo>
                  <a:pt x="5308" y="2332"/>
                </a:lnTo>
                <a:lnTo>
                  <a:pt x="5341" y="2332"/>
                </a:lnTo>
                <a:lnTo>
                  <a:pt x="5376" y="2296"/>
                </a:lnTo>
                <a:lnTo>
                  <a:pt x="5411" y="2332"/>
                </a:lnTo>
                <a:lnTo>
                  <a:pt x="5341" y="2371"/>
                </a:lnTo>
                <a:lnTo>
                  <a:pt x="5273" y="2371"/>
                </a:lnTo>
                <a:lnTo>
                  <a:pt x="5238" y="2371"/>
                </a:lnTo>
                <a:lnTo>
                  <a:pt x="5273" y="2371"/>
                </a:lnTo>
                <a:lnTo>
                  <a:pt x="5169" y="2407"/>
                </a:lnTo>
                <a:lnTo>
                  <a:pt x="5101" y="2445"/>
                </a:lnTo>
                <a:lnTo>
                  <a:pt x="5135" y="2445"/>
                </a:lnTo>
                <a:lnTo>
                  <a:pt x="5169" y="2445"/>
                </a:lnTo>
                <a:lnTo>
                  <a:pt x="5205" y="2445"/>
                </a:lnTo>
                <a:lnTo>
                  <a:pt x="5238" y="2445"/>
                </a:lnTo>
                <a:lnTo>
                  <a:pt x="5273" y="2407"/>
                </a:lnTo>
                <a:lnTo>
                  <a:pt x="5341" y="2407"/>
                </a:lnTo>
                <a:lnTo>
                  <a:pt x="5376" y="2407"/>
                </a:lnTo>
                <a:lnTo>
                  <a:pt x="5341" y="2445"/>
                </a:lnTo>
                <a:lnTo>
                  <a:pt x="5376" y="2445"/>
                </a:lnTo>
                <a:lnTo>
                  <a:pt x="5411" y="2407"/>
                </a:lnTo>
                <a:lnTo>
                  <a:pt x="5445" y="2445"/>
                </a:lnTo>
                <a:lnTo>
                  <a:pt x="5445" y="2484"/>
                </a:lnTo>
                <a:lnTo>
                  <a:pt x="5411" y="2520"/>
                </a:lnTo>
                <a:lnTo>
                  <a:pt x="5411" y="2558"/>
                </a:lnTo>
                <a:lnTo>
                  <a:pt x="5411" y="2596"/>
                </a:lnTo>
                <a:lnTo>
                  <a:pt x="5376" y="2634"/>
                </a:lnTo>
                <a:lnTo>
                  <a:pt x="5341" y="2634"/>
                </a:lnTo>
                <a:lnTo>
                  <a:pt x="5308" y="2670"/>
                </a:lnTo>
                <a:lnTo>
                  <a:pt x="5238" y="2670"/>
                </a:lnTo>
                <a:lnTo>
                  <a:pt x="5205" y="2670"/>
                </a:lnTo>
                <a:lnTo>
                  <a:pt x="5169" y="2709"/>
                </a:lnTo>
                <a:lnTo>
                  <a:pt x="5101" y="2709"/>
                </a:lnTo>
                <a:lnTo>
                  <a:pt x="5066" y="2747"/>
                </a:lnTo>
                <a:lnTo>
                  <a:pt x="5031" y="2783"/>
                </a:lnTo>
                <a:lnTo>
                  <a:pt x="4998" y="2783"/>
                </a:lnTo>
                <a:lnTo>
                  <a:pt x="4962" y="2783"/>
                </a:lnTo>
                <a:lnTo>
                  <a:pt x="4895" y="2783"/>
                </a:lnTo>
                <a:lnTo>
                  <a:pt x="4825" y="2783"/>
                </a:lnTo>
                <a:lnTo>
                  <a:pt x="4790" y="2783"/>
                </a:lnTo>
                <a:lnTo>
                  <a:pt x="4584" y="2783"/>
                </a:lnTo>
                <a:lnTo>
                  <a:pt x="4549" y="2783"/>
                </a:lnTo>
                <a:lnTo>
                  <a:pt x="4515" y="2783"/>
                </a:lnTo>
                <a:lnTo>
                  <a:pt x="4480" y="2783"/>
                </a:lnTo>
                <a:lnTo>
                  <a:pt x="4446" y="2822"/>
                </a:lnTo>
                <a:lnTo>
                  <a:pt x="4411" y="2822"/>
                </a:lnTo>
                <a:lnTo>
                  <a:pt x="4377" y="2858"/>
                </a:lnTo>
                <a:lnTo>
                  <a:pt x="4377" y="2897"/>
                </a:lnTo>
                <a:lnTo>
                  <a:pt x="4342" y="2897"/>
                </a:lnTo>
                <a:lnTo>
                  <a:pt x="4308" y="2897"/>
                </a:lnTo>
                <a:lnTo>
                  <a:pt x="4273" y="2935"/>
                </a:lnTo>
                <a:lnTo>
                  <a:pt x="4239" y="2935"/>
                </a:lnTo>
                <a:lnTo>
                  <a:pt x="4239" y="2972"/>
                </a:lnTo>
                <a:lnTo>
                  <a:pt x="4205" y="2972"/>
                </a:lnTo>
                <a:lnTo>
                  <a:pt x="4135" y="3009"/>
                </a:lnTo>
                <a:lnTo>
                  <a:pt x="4101" y="3009"/>
                </a:lnTo>
                <a:lnTo>
                  <a:pt x="4067" y="3009"/>
                </a:lnTo>
                <a:lnTo>
                  <a:pt x="4101" y="3047"/>
                </a:lnTo>
                <a:lnTo>
                  <a:pt x="4067" y="3085"/>
                </a:lnTo>
                <a:lnTo>
                  <a:pt x="4032" y="3121"/>
                </a:lnTo>
                <a:lnTo>
                  <a:pt x="3998" y="3121"/>
                </a:lnTo>
                <a:lnTo>
                  <a:pt x="3998" y="3160"/>
                </a:lnTo>
                <a:lnTo>
                  <a:pt x="4067" y="3121"/>
                </a:lnTo>
                <a:lnTo>
                  <a:pt x="4170" y="3047"/>
                </a:lnTo>
                <a:lnTo>
                  <a:pt x="4239" y="3009"/>
                </a:lnTo>
                <a:lnTo>
                  <a:pt x="4342" y="2972"/>
                </a:lnTo>
                <a:lnTo>
                  <a:pt x="4411" y="2935"/>
                </a:lnTo>
                <a:lnTo>
                  <a:pt x="4515" y="2935"/>
                </a:lnTo>
                <a:lnTo>
                  <a:pt x="4549" y="2935"/>
                </a:lnTo>
                <a:lnTo>
                  <a:pt x="4584" y="2972"/>
                </a:lnTo>
                <a:lnTo>
                  <a:pt x="4549" y="3009"/>
                </a:lnTo>
                <a:lnTo>
                  <a:pt x="4480" y="3047"/>
                </a:lnTo>
                <a:lnTo>
                  <a:pt x="4411" y="3047"/>
                </a:lnTo>
                <a:lnTo>
                  <a:pt x="4377" y="3047"/>
                </a:lnTo>
                <a:lnTo>
                  <a:pt x="4377" y="3085"/>
                </a:lnTo>
                <a:lnTo>
                  <a:pt x="4411" y="3085"/>
                </a:lnTo>
                <a:lnTo>
                  <a:pt x="4411" y="3121"/>
                </a:lnTo>
                <a:lnTo>
                  <a:pt x="4446" y="3121"/>
                </a:lnTo>
                <a:lnTo>
                  <a:pt x="4411" y="3160"/>
                </a:lnTo>
                <a:lnTo>
                  <a:pt x="4377" y="3160"/>
                </a:lnTo>
                <a:lnTo>
                  <a:pt x="4411" y="3198"/>
                </a:lnTo>
                <a:lnTo>
                  <a:pt x="4377" y="3235"/>
                </a:lnTo>
                <a:lnTo>
                  <a:pt x="4411" y="3273"/>
                </a:lnTo>
                <a:lnTo>
                  <a:pt x="4446" y="3273"/>
                </a:lnTo>
                <a:lnTo>
                  <a:pt x="4446" y="3310"/>
                </a:lnTo>
                <a:lnTo>
                  <a:pt x="4446" y="3349"/>
                </a:lnTo>
                <a:lnTo>
                  <a:pt x="4480" y="3385"/>
                </a:lnTo>
                <a:lnTo>
                  <a:pt x="4515" y="3349"/>
                </a:lnTo>
                <a:lnTo>
                  <a:pt x="4549" y="3385"/>
                </a:lnTo>
                <a:lnTo>
                  <a:pt x="4549" y="3349"/>
                </a:lnTo>
                <a:lnTo>
                  <a:pt x="4584" y="3349"/>
                </a:lnTo>
                <a:lnTo>
                  <a:pt x="4619" y="3349"/>
                </a:lnTo>
                <a:lnTo>
                  <a:pt x="4652" y="3423"/>
                </a:lnTo>
                <a:lnTo>
                  <a:pt x="4584" y="3423"/>
                </a:lnTo>
                <a:lnTo>
                  <a:pt x="4549" y="3423"/>
                </a:lnTo>
                <a:lnTo>
                  <a:pt x="4549" y="3461"/>
                </a:lnTo>
                <a:lnTo>
                  <a:pt x="4446" y="3461"/>
                </a:lnTo>
                <a:lnTo>
                  <a:pt x="4411" y="3499"/>
                </a:lnTo>
                <a:lnTo>
                  <a:pt x="4377" y="3461"/>
                </a:lnTo>
                <a:lnTo>
                  <a:pt x="4342" y="3499"/>
                </a:lnTo>
                <a:lnTo>
                  <a:pt x="4342" y="3536"/>
                </a:lnTo>
                <a:lnTo>
                  <a:pt x="4308" y="3536"/>
                </a:lnTo>
                <a:lnTo>
                  <a:pt x="4273" y="3574"/>
                </a:lnTo>
                <a:lnTo>
                  <a:pt x="4205" y="3611"/>
                </a:lnTo>
                <a:lnTo>
                  <a:pt x="4205" y="3574"/>
                </a:lnTo>
                <a:lnTo>
                  <a:pt x="4170" y="3574"/>
                </a:lnTo>
                <a:lnTo>
                  <a:pt x="4170" y="3536"/>
                </a:lnTo>
                <a:lnTo>
                  <a:pt x="4205" y="3499"/>
                </a:lnTo>
                <a:lnTo>
                  <a:pt x="4205" y="3536"/>
                </a:lnTo>
                <a:lnTo>
                  <a:pt x="4205" y="3499"/>
                </a:lnTo>
                <a:lnTo>
                  <a:pt x="4205" y="3461"/>
                </a:lnTo>
                <a:lnTo>
                  <a:pt x="4239" y="3461"/>
                </a:lnTo>
                <a:lnTo>
                  <a:pt x="4308" y="3461"/>
                </a:lnTo>
                <a:lnTo>
                  <a:pt x="4308" y="3423"/>
                </a:lnTo>
                <a:lnTo>
                  <a:pt x="4342" y="3423"/>
                </a:lnTo>
                <a:lnTo>
                  <a:pt x="4377" y="3423"/>
                </a:lnTo>
                <a:lnTo>
                  <a:pt x="4411" y="3385"/>
                </a:lnTo>
                <a:lnTo>
                  <a:pt x="4377" y="3385"/>
                </a:lnTo>
                <a:lnTo>
                  <a:pt x="4342" y="3385"/>
                </a:lnTo>
                <a:lnTo>
                  <a:pt x="4377" y="3349"/>
                </a:lnTo>
                <a:lnTo>
                  <a:pt x="4273" y="3385"/>
                </a:lnTo>
                <a:lnTo>
                  <a:pt x="4170" y="3423"/>
                </a:lnTo>
                <a:lnTo>
                  <a:pt x="4170" y="3385"/>
                </a:lnTo>
                <a:lnTo>
                  <a:pt x="4135" y="3310"/>
                </a:lnTo>
                <a:lnTo>
                  <a:pt x="4170" y="3235"/>
                </a:lnTo>
                <a:lnTo>
                  <a:pt x="4170" y="3198"/>
                </a:lnTo>
                <a:lnTo>
                  <a:pt x="4135" y="3160"/>
                </a:lnTo>
                <a:lnTo>
                  <a:pt x="4101" y="3160"/>
                </a:lnTo>
                <a:lnTo>
                  <a:pt x="4067" y="3198"/>
                </a:lnTo>
                <a:lnTo>
                  <a:pt x="4032" y="3235"/>
                </a:lnTo>
                <a:lnTo>
                  <a:pt x="3928" y="3349"/>
                </a:lnTo>
                <a:lnTo>
                  <a:pt x="3859" y="3385"/>
                </a:lnTo>
                <a:lnTo>
                  <a:pt x="3722" y="3423"/>
                </a:lnTo>
                <a:lnTo>
                  <a:pt x="3688" y="3423"/>
                </a:lnTo>
                <a:lnTo>
                  <a:pt x="3653" y="3423"/>
                </a:lnTo>
                <a:lnTo>
                  <a:pt x="3619" y="3423"/>
                </a:lnTo>
                <a:lnTo>
                  <a:pt x="3549" y="3423"/>
                </a:lnTo>
                <a:lnTo>
                  <a:pt x="3516" y="3423"/>
                </a:lnTo>
                <a:lnTo>
                  <a:pt x="3446" y="3461"/>
                </a:lnTo>
                <a:lnTo>
                  <a:pt x="3377" y="3499"/>
                </a:lnTo>
                <a:lnTo>
                  <a:pt x="3343" y="3499"/>
                </a:lnTo>
                <a:lnTo>
                  <a:pt x="3309" y="3461"/>
                </a:lnTo>
                <a:lnTo>
                  <a:pt x="3309" y="3499"/>
                </a:lnTo>
                <a:lnTo>
                  <a:pt x="3274" y="3536"/>
                </a:lnTo>
                <a:lnTo>
                  <a:pt x="3239" y="3499"/>
                </a:lnTo>
                <a:lnTo>
                  <a:pt x="3136" y="3536"/>
                </a:lnTo>
                <a:lnTo>
                  <a:pt x="3102" y="3536"/>
                </a:lnTo>
                <a:lnTo>
                  <a:pt x="3102" y="3574"/>
                </a:lnTo>
                <a:lnTo>
                  <a:pt x="3067" y="3611"/>
                </a:lnTo>
                <a:lnTo>
                  <a:pt x="3067" y="3650"/>
                </a:lnTo>
                <a:lnTo>
                  <a:pt x="3033" y="3650"/>
                </a:lnTo>
                <a:lnTo>
                  <a:pt x="2998" y="3650"/>
                </a:lnTo>
                <a:lnTo>
                  <a:pt x="2928" y="3687"/>
                </a:lnTo>
                <a:lnTo>
                  <a:pt x="2825" y="3724"/>
                </a:lnTo>
                <a:lnTo>
                  <a:pt x="2792" y="3724"/>
                </a:lnTo>
                <a:lnTo>
                  <a:pt x="2722" y="3761"/>
                </a:lnTo>
                <a:close/>
                <a:moveTo>
                  <a:pt x="5101" y="2897"/>
                </a:moveTo>
                <a:lnTo>
                  <a:pt x="5066" y="2935"/>
                </a:lnTo>
                <a:lnTo>
                  <a:pt x="5066" y="2972"/>
                </a:lnTo>
                <a:lnTo>
                  <a:pt x="5031" y="2972"/>
                </a:lnTo>
                <a:lnTo>
                  <a:pt x="4962" y="3009"/>
                </a:lnTo>
                <a:lnTo>
                  <a:pt x="5031" y="3009"/>
                </a:lnTo>
                <a:lnTo>
                  <a:pt x="4962" y="3085"/>
                </a:lnTo>
                <a:lnTo>
                  <a:pt x="4928" y="3085"/>
                </a:lnTo>
                <a:lnTo>
                  <a:pt x="4928" y="3121"/>
                </a:lnTo>
                <a:lnTo>
                  <a:pt x="4962" y="3121"/>
                </a:lnTo>
                <a:lnTo>
                  <a:pt x="5101" y="3121"/>
                </a:lnTo>
                <a:lnTo>
                  <a:pt x="5169" y="3121"/>
                </a:lnTo>
                <a:lnTo>
                  <a:pt x="5169" y="3160"/>
                </a:lnTo>
                <a:lnTo>
                  <a:pt x="5205" y="3121"/>
                </a:lnTo>
                <a:lnTo>
                  <a:pt x="5238" y="3160"/>
                </a:lnTo>
                <a:lnTo>
                  <a:pt x="5205" y="3160"/>
                </a:lnTo>
                <a:lnTo>
                  <a:pt x="5169" y="3198"/>
                </a:lnTo>
                <a:lnTo>
                  <a:pt x="5135" y="3235"/>
                </a:lnTo>
                <a:lnTo>
                  <a:pt x="5205" y="3235"/>
                </a:lnTo>
                <a:lnTo>
                  <a:pt x="5238" y="3198"/>
                </a:lnTo>
                <a:lnTo>
                  <a:pt x="5273" y="3160"/>
                </a:lnTo>
                <a:lnTo>
                  <a:pt x="5308" y="3160"/>
                </a:lnTo>
                <a:lnTo>
                  <a:pt x="5341" y="3160"/>
                </a:lnTo>
                <a:lnTo>
                  <a:pt x="5308" y="3198"/>
                </a:lnTo>
                <a:lnTo>
                  <a:pt x="5273" y="3235"/>
                </a:lnTo>
                <a:lnTo>
                  <a:pt x="5341" y="3235"/>
                </a:lnTo>
                <a:lnTo>
                  <a:pt x="5341" y="3273"/>
                </a:lnTo>
                <a:lnTo>
                  <a:pt x="5376" y="3273"/>
                </a:lnTo>
                <a:lnTo>
                  <a:pt x="5376" y="3235"/>
                </a:lnTo>
                <a:lnTo>
                  <a:pt x="5411" y="3160"/>
                </a:lnTo>
                <a:lnTo>
                  <a:pt x="5376" y="3160"/>
                </a:lnTo>
                <a:lnTo>
                  <a:pt x="5411" y="3121"/>
                </a:lnTo>
                <a:lnTo>
                  <a:pt x="5411" y="3085"/>
                </a:lnTo>
                <a:lnTo>
                  <a:pt x="5341" y="3121"/>
                </a:lnTo>
                <a:lnTo>
                  <a:pt x="5341" y="3085"/>
                </a:lnTo>
                <a:lnTo>
                  <a:pt x="5376" y="3085"/>
                </a:lnTo>
                <a:lnTo>
                  <a:pt x="5411" y="3085"/>
                </a:lnTo>
                <a:lnTo>
                  <a:pt x="5411" y="3047"/>
                </a:lnTo>
                <a:lnTo>
                  <a:pt x="5376" y="3047"/>
                </a:lnTo>
                <a:lnTo>
                  <a:pt x="5376" y="3009"/>
                </a:lnTo>
                <a:lnTo>
                  <a:pt x="5445" y="2972"/>
                </a:lnTo>
                <a:lnTo>
                  <a:pt x="5411" y="2935"/>
                </a:lnTo>
                <a:lnTo>
                  <a:pt x="5376" y="2935"/>
                </a:lnTo>
                <a:lnTo>
                  <a:pt x="5341" y="2935"/>
                </a:lnTo>
                <a:lnTo>
                  <a:pt x="5273" y="2897"/>
                </a:lnTo>
                <a:lnTo>
                  <a:pt x="5308" y="2858"/>
                </a:lnTo>
                <a:lnTo>
                  <a:pt x="5273" y="2822"/>
                </a:lnTo>
                <a:lnTo>
                  <a:pt x="5238" y="2822"/>
                </a:lnTo>
                <a:lnTo>
                  <a:pt x="5238" y="2858"/>
                </a:lnTo>
                <a:lnTo>
                  <a:pt x="5238" y="2822"/>
                </a:lnTo>
                <a:lnTo>
                  <a:pt x="5273" y="2783"/>
                </a:lnTo>
                <a:lnTo>
                  <a:pt x="5308" y="2783"/>
                </a:lnTo>
                <a:lnTo>
                  <a:pt x="5341" y="2747"/>
                </a:lnTo>
                <a:lnTo>
                  <a:pt x="5341" y="2709"/>
                </a:lnTo>
                <a:lnTo>
                  <a:pt x="5376" y="2709"/>
                </a:lnTo>
                <a:lnTo>
                  <a:pt x="5376" y="2670"/>
                </a:lnTo>
                <a:lnTo>
                  <a:pt x="5341" y="2670"/>
                </a:lnTo>
                <a:lnTo>
                  <a:pt x="5273" y="2709"/>
                </a:lnTo>
                <a:lnTo>
                  <a:pt x="5273" y="2747"/>
                </a:lnTo>
                <a:lnTo>
                  <a:pt x="5238" y="2783"/>
                </a:lnTo>
                <a:lnTo>
                  <a:pt x="5205" y="2783"/>
                </a:lnTo>
                <a:lnTo>
                  <a:pt x="5169" y="2822"/>
                </a:lnTo>
                <a:lnTo>
                  <a:pt x="5135" y="2858"/>
                </a:lnTo>
                <a:lnTo>
                  <a:pt x="5101" y="2897"/>
                </a:lnTo>
                <a:close/>
                <a:moveTo>
                  <a:pt x="4652" y="3310"/>
                </a:moveTo>
                <a:lnTo>
                  <a:pt x="4652" y="3349"/>
                </a:lnTo>
                <a:lnTo>
                  <a:pt x="4687" y="3385"/>
                </a:lnTo>
                <a:lnTo>
                  <a:pt x="4722" y="3349"/>
                </a:lnTo>
                <a:lnTo>
                  <a:pt x="4756" y="3349"/>
                </a:lnTo>
                <a:lnTo>
                  <a:pt x="4790" y="3349"/>
                </a:lnTo>
                <a:lnTo>
                  <a:pt x="4790" y="3310"/>
                </a:lnTo>
                <a:lnTo>
                  <a:pt x="4756" y="3310"/>
                </a:lnTo>
                <a:lnTo>
                  <a:pt x="4722" y="3310"/>
                </a:lnTo>
                <a:lnTo>
                  <a:pt x="4756" y="3273"/>
                </a:lnTo>
                <a:lnTo>
                  <a:pt x="4756" y="3235"/>
                </a:lnTo>
                <a:lnTo>
                  <a:pt x="4722" y="3235"/>
                </a:lnTo>
                <a:lnTo>
                  <a:pt x="4687" y="3273"/>
                </a:lnTo>
                <a:lnTo>
                  <a:pt x="4687" y="3310"/>
                </a:lnTo>
                <a:lnTo>
                  <a:pt x="4652" y="3310"/>
                </a:lnTo>
                <a:close/>
                <a:moveTo>
                  <a:pt x="4480" y="3235"/>
                </a:moveTo>
                <a:lnTo>
                  <a:pt x="4480" y="3273"/>
                </a:lnTo>
                <a:lnTo>
                  <a:pt x="4549" y="3273"/>
                </a:lnTo>
                <a:lnTo>
                  <a:pt x="4549" y="3310"/>
                </a:lnTo>
                <a:lnTo>
                  <a:pt x="4584" y="3310"/>
                </a:lnTo>
                <a:lnTo>
                  <a:pt x="4619" y="3273"/>
                </a:lnTo>
                <a:lnTo>
                  <a:pt x="4584" y="3235"/>
                </a:lnTo>
                <a:lnTo>
                  <a:pt x="4549" y="3235"/>
                </a:lnTo>
                <a:lnTo>
                  <a:pt x="4480" y="3235"/>
                </a:lnTo>
                <a:close/>
                <a:moveTo>
                  <a:pt x="4652" y="2822"/>
                </a:moveTo>
                <a:lnTo>
                  <a:pt x="4619" y="2822"/>
                </a:lnTo>
                <a:lnTo>
                  <a:pt x="4652" y="2897"/>
                </a:lnTo>
                <a:lnTo>
                  <a:pt x="4722" y="2935"/>
                </a:lnTo>
                <a:lnTo>
                  <a:pt x="4790" y="2972"/>
                </a:lnTo>
                <a:lnTo>
                  <a:pt x="4756" y="2935"/>
                </a:lnTo>
                <a:lnTo>
                  <a:pt x="4722" y="2897"/>
                </a:lnTo>
                <a:lnTo>
                  <a:pt x="4652" y="2822"/>
                </a:lnTo>
                <a:close/>
                <a:moveTo>
                  <a:pt x="33" y="2371"/>
                </a:moveTo>
                <a:lnTo>
                  <a:pt x="33" y="2407"/>
                </a:lnTo>
                <a:lnTo>
                  <a:pt x="33" y="2445"/>
                </a:lnTo>
                <a:lnTo>
                  <a:pt x="69" y="2520"/>
                </a:lnTo>
                <a:lnTo>
                  <a:pt x="69" y="2558"/>
                </a:lnTo>
                <a:lnTo>
                  <a:pt x="33" y="2558"/>
                </a:lnTo>
                <a:lnTo>
                  <a:pt x="33" y="2634"/>
                </a:lnTo>
                <a:lnTo>
                  <a:pt x="33" y="2670"/>
                </a:lnTo>
                <a:lnTo>
                  <a:pt x="69" y="2709"/>
                </a:lnTo>
                <a:lnTo>
                  <a:pt x="138" y="2747"/>
                </a:lnTo>
                <a:lnTo>
                  <a:pt x="138" y="2709"/>
                </a:lnTo>
                <a:lnTo>
                  <a:pt x="172" y="2670"/>
                </a:lnTo>
                <a:lnTo>
                  <a:pt x="172" y="2634"/>
                </a:lnTo>
                <a:lnTo>
                  <a:pt x="172" y="2558"/>
                </a:lnTo>
                <a:lnTo>
                  <a:pt x="172" y="2484"/>
                </a:lnTo>
                <a:lnTo>
                  <a:pt x="172" y="2445"/>
                </a:lnTo>
                <a:lnTo>
                  <a:pt x="138" y="2445"/>
                </a:lnTo>
                <a:lnTo>
                  <a:pt x="103" y="2407"/>
                </a:lnTo>
                <a:lnTo>
                  <a:pt x="69" y="2371"/>
                </a:lnTo>
                <a:lnTo>
                  <a:pt x="33" y="2371"/>
                </a:lnTo>
                <a:close/>
                <a:moveTo>
                  <a:pt x="0" y="2144"/>
                </a:moveTo>
                <a:lnTo>
                  <a:pt x="0" y="2182"/>
                </a:lnTo>
                <a:lnTo>
                  <a:pt x="33" y="2144"/>
                </a:lnTo>
                <a:lnTo>
                  <a:pt x="69" y="2144"/>
                </a:lnTo>
                <a:lnTo>
                  <a:pt x="69" y="2106"/>
                </a:lnTo>
                <a:lnTo>
                  <a:pt x="33" y="2106"/>
                </a:lnTo>
                <a:lnTo>
                  <a:pt x="0" y="2106"/>
                </a:lnTo>
                <a:lnTo>
                  <a:pt x="0" y="2144"/>
                </a:lnTo>
                <a:close/>
                <a:moveTo>
                  <a:pt x="0" y="2069"/>
                </a:moveTo>
                <a:lnTo>
                  <a:pt x="33" y="2069"/>
                </a:lnTo>
                <a:lnTo>
                  <a:pt x="69" y="2069"/>
                </a:lnTo>
                <a:lnTo>
                  <a:pt x="138" y="2069"/>
                </a:lnTo>
                <a:lnTo>
                  <a:pt x="172" y="1993"/>
                </a:lnTo>
                <a:lnTo>
                  <a:pt x="138" y="1993"/>
                </a:lnTo>
                <a:lnTo>
                  <a:pt x="103" y="1956"/>
                </a:lnTo>
                <a:lnTo>
                  <a:pt x="103" y="1993"/>
                </a:lnTo>
                <a:lnTo>
                  <a:pt x="0" y="2069"/>
                </a:lnTo>
                <a:close/>
                <a:moveTo>
                  <a:pt x="2860" y="188"/>
                </a:moveTo>
                <a:lnTo>
                  <a:pt x="2860" y="226"/>
                </a:lnTo>
                <a:lnTo>
                  <a:pt x="2792" y="263"/>
                </a:lnTo>
                <a:lnTo>
                  <a:pt x="2757" y="301"/>
                </a:lnTo>
                <a:lnTo>
                  <a:pt x="2618" y="338"/>
                </a:lnTo>
                <a:lnTo>
                  <a:pt x="2585" y="376"/>
                </a:lnTo>
                <a:lnTo>
                  <a:pt x="2550" y="376"/>
                </a:lnTo>
                <a:lnTo>
                  <a:pt x="2585" y="376"/>
                </a:lnTo>
                <a:lnTo>
                  <a:pt x="2618" y="415"/>
                </a:lnTo>
                <a:lnTo>
                  <a:pt x="2654" y="451"/>
                </a:lnTo>
                <a:lnTo>
                  <a:pt x="2688" y="451"/>
                </a:lnTo>
                <a:lnTo>
                  <a:pt x="2688" y="415"/>
                </a:lnTo>
                <a:lnTo>
                  <a:pt x="2722" y="415"/>
                </a:lnTo>
                <a:lnTo>
                  <a:pt x="2825" y="415"/>
                </a:lnTo>
                <a:lnTo>
                  <a:pt x="2860" y="415"/>
                </a:lnTo>
                <a:lnTo>
                  <a:pt x="2895" y="376"/>
                </a:lnTo>
                <a:lnTo>
                  <a:pt x="2964" y="338"/>
                </a:lnTo>
                <a:lnTo>
                  <a:pt x="3033" y="338"/>
                </a:lnTo>
                <a:lnTo>
                  <a:pt x="3205" y="338"/>
                </a:lnTo>
                <a:lnTo>
                  <a:pt x="3205" y="301"/>
                </a:lnTo>
                <a:lnTo>
                  <a:pt x="3170" y="263"/>
                </a:lnTo>
                <a:lnTo>
                  <a:pt x="3136" y="263"/>
                </a:lnTo>
                <a:lnTo>
                  <a:pt x="3067" y="226"/>
                </a:lnTo>
                <a:lnTo>
                  <a:pt x="2998" y="226"/>
                </a:lnTo>
                <a:lnTo>
                  <a:pt x="2928" y="226"/>
                </a:lnTo>
                <a:lnTo>
                  <a:pt x="2895" y="226"/>
                </a:lnTo>
                <a:lnTo>
                  <a:pt x="2860" y="188"/>
                </a:lnTo>
                <a:close/>
                <a:moveTo>
                  <a:pt x="2928" y="415"/>
                </a:moveTo>
                <a:lnTo>
                  <a:pt x="2928" y="451"/>
                </a:lnTo>
                <a:lnTo>
                  <a:pt x="2964" y="451"/>
                </a:lnTo>
                <a:lnTo>
                  <a:pt x="2998" y="451"/>
                </a:lnTo>
                <a:lnTo>
                  <a:pt x="3033" y="451"/>
                </a:lnTo>
                <a:lnTo>
                  <a:pt x="2964" y="451"/>
                </a:lnTo>
                <a:lnTo>
                  <a:pt x="2928" y="451"/>
                </a:lnTo>
                <a:lnTo>
                  <a:pt x="2895" y="451"/>
                </a:lnTo>
                <a:lnTo>
                  <a:pt x="2928" y="489"/>
                </a:lnTo>
                <a:lnTo>
                  <a:pt x="2998" y="527"/>
                </a:lnTo>
                <a:lnTo>
                  <a:pt x="2964" y="527"/>
                </a:lnTo>
                <a:lnTo>
                  <a:pt x="2895" y="527"/>
                </a:lnTo>
                <a:lnTo>
                  <a:pt x="2860" y="527"/>
                </a:lnTo>
                <a:lnTo>
                  <a:pt x="2825" y="564"/>
                </a:lnTo>
                <a:lnTo>
                  <a:pt x="2860" y="601"/>
                </a:lnTo>
                <a:lnTo>
                  <a:pt x="2964" y="639"/>
                </a:lnTo>
                <a:lnTo>
                  <a:pt x="2928" y="678"/>
                </a:lnTo>
                <a:lnTo>
                  <a:pt x="2895" y="678"/>
                </a:lnTo>
                <a:lnTo>
                  <a:pt x="2895" y="715"/>
                </a:lnTo>
                <a:lnTo>
                  <a:pt x="2964" y="715"/>
                </a:lnTo>
                <a:lnTo>
                  <a:pt x="2998" y="715"/>
                </a:lnTo>
                <a:lnTo>
                  <a:pt x="3033" y="715"/>
                </a:lnTo>
                <a:lnTo>
                  <a:pt x="3136" y="715"/>
                </a:lnTo>
                <a:lnTo>
                  <a:pt x="3205" y="715"/>
                </a:lnTo>
                <a:lnTo>
                  <a:pt x="3274" y="715"/>
                </a:lnTo>
                <a:lnTo>
                  <a:pt x="3377" y="678"/>
                </a:lnTo>
                <a:lnTo>
                  <a:pt x="3377" y="715"/>
                </a:lnTo>
                <a:lnTo>
                  <a:pt x="3413" y="715"/>
                </a:lnTo>
                <a:lnTo>
                  <a:pt x="3446" y="753"/>
                </a:lnTo>
                <a:lnTo>
                  <a:pt x="3480" y="753"/>
                </a:lnTo>
                <a:lnTo>
                  <a:pt x="3549" y="753"/>
                </a:lnTo>
                <a:lnTo>
                  <a:pt x="3585" y="753"/>
                </a:lnTo>
                <a:lnTo>
                  <a:pt x="3585" y="715"/>
                </a:lnTo>
                <a:lnTo>
                  <a:pt x="3549" y="678"/>
                </a:lnTo>
                <a:lnTo>
                  <a:pt x="3585" y="678"/>
                </a:lnTo>
                <a:lnTo>
                  <a:pt x="3619" y="678"/>
                </a:lnTo>
                <a:lnTo>
                  <a:pt x="3688" y="678"/>
                </a:lnTo>
                <a:lnTo>
                  <a:pt x="3722" y="639"/>
                </a:lnTo>
                <a:lnTo>
                  <a:pt x="3722" y="601"/>
                </a:lnTo>
                <a:lnTo>
                  <a:pt x="3688" y="601"/>
                </a:lnTo>
                <a:lnTo>
                  <a:pt x="3653" y="564"/>
                </a:lnTo>
                <a:lnTo>
                  <a:pt x="3619" y="564"/>
                </a:lnTo>
                <a:lnTo>
                  <a:pt x="3619" y="527"/>
                </a:lnTo>
                <a:lnTo>
                  <a:pt x="3653" y="527"/>
                </a:lnTo>
                <a:lnTo>
                  <a:pt x="3653" y="451"/>
                </a:lnTo>
                <a:lnTo>
                  <a:pt x="3653" y="415"/>
                </a:lnTo>
                <a:lnTo>
                  <a:pt x="3619" y="376"/>
                </a:lnTo>
                <a:lnTo>
                  <a:pt x="3480" y="489"/>
                </a:lnTo>
                <a:lnTo>
                  <a:pt x="3480" y="451"/>
                </a:lnTo>
                <a:lnTo>
                  <a:pt x="3516" y="451"/>
                </a:lnTo>
                <a:lnTo>
                  <a:pt x="3480" y="415"/>
                </a:lnTo>
                <a:lnTo>
                  <a:pt x="3446" y="376"/>
                </a:lnTo>
                <a:lnTo>
                  <a:pt x="3446" y="415"/>
                </a:lnTo>
                <a:lnTo>
                  <a:pt x="3413" y="415"/>
                </a:lnTo>
                <a:lnTo>
                  <a:pt x="3377" y="451"/>
                </a:lnTo>
                <a:lnTo>
                  <a:pt x="3343" y="415"/>
                </a:lnTo>
                <a:lnTo>
                  <a:pt x="3343" y="376"/>
                </a:lnTo>
                <a:lnTo>
                  <a:pt x="3309" y="376"/>
                </a:lnTo>
                <a:lnTo>
                  <a:pt x="3274" y="415"/>
                </a:lnTo>
                <a:lnTo>
                  <a:pt x="3239" y="415"/>
                </a:lnTo>
                <a:lnTo>
                  <a:pt x="3274" y="376"/>
                </a:lnTo>
                <a:lnTo>
                  <a:pt x="3205" y="376"/>
                </a:lnTo>
                <a:lnTo>
                  <a:pt x="3170" y="376"/>
                </a:lnTo>
                <a:lnTo>
                  <a:pt x="3067" y="376"/>
                </a:lnTo>
                <a:lnTo>
                  <a:pt x="2998" y="376"/>
                </a:lnTo>
                <a:lnTo>
                  <a:pt x="2928" y="415"/>
                </a:lnTo>
                <a:close/>
                <a:moveTo>
                  <a:pt x="3413" y="150"/>
                </a:moveTo>
                <a:lnTo>
                  <a:pt x="3343" y="188"/>
                </a:lnTo>
                <a:lnTo>
                  <a:pt x="3377" y="226"/>
                </a:lnTo>
                <a:lnTo>
                  <a:pt x="3343" y="226"/>
                </a:lnTo>
                <a:lnTo>
                  <a:pt x="3309" y="188"/>
                </a:lnTo>
                <a:lnTo>
                  <a:pt x="3343" y="263"/>
                </a:lnTo>
                <a:lnTo>
                  <a:pt x="3377" y="263"/>
                </a:lnTo>
                <a:lnTo>
                  <a:pt x="3413" y="226"/>
                </a:lnTo>
                <a:lnTo>
                  <a:pt x="3480" y="263"/>
                </a:lnTo>
                <a:lnTo>
                  <a:pt x="3516" y="263"/>
                </a:lnTo>
                <a:lnTo>
                  <a:pt x="3549" y="263"/>
                </a:lnTo>
                <a:lnTo>
                  <a:pt x="3480" y="263"/>
                </a:lnTo>
                <a:lnTo>
                  <a:pt x="3377" y="263"/>
                </a:lnTo>
                <a:lnTo>
                  <a:pt x="3377" y="301"/>
                </a:lnTo>
                <a:lnTo>
                  <a:pt x="3413" y="301"/>
                </a:lnTo>
                <a:lnTo>
                  <a:pt x="3446" y="301"/>
                </a:lnTo>
                <a:lnTo>
                  <a:pt x="3516" y="301"/>
                </a:lnTo>
                <a:lnTo>
                  <a:pt x="3619" y="301"/>
                </a:lnTo>
                <a:lnTo>
                  <a:pt x="3653" y="301"/>
                </a:lnTo>
                <a:lnTo>
                  <a:pt x="3688" y="338"/>
                </a:lnTo>
                <a:lnTo>
                  <a:pt x="3722" y="301"/>
                </a:lnTo>
                <a:lnTo>
                  <a:pt x="3756" y="338"/>
                </a:lnTo>
                <a:lnTo>
                  <a:pt x="3825" y="301"/>
                </a:lnTo>
                <a:lnTo>
                  <a:pt x="3859" y="301"/>
                </a:lnTo>
                <a:lnTo>
                  <a:pt x="3859" y="263"/>
                </a:lnTo>
                <a:lnTo>
                  <a:pt x="3791" y="263"/>
                </a:lnTo>
                <a:lnTo>
                  <a:pt x="3756" y="263"/>
                </a:lnTo>
                <a:lnTo>
                  <a:pt x="3756" y="226"/>
                </a:lnTo>
                <a:lnTo>
                  <a:pt x="3791" y="188"/>
                </a:lnTo>
                <a:lnTo>
                  <a:pt x="3756" y="188"/>
                </a:lnTo>
                <a:lnTo>
                  <a:pt x="3722" y="188"/>
                </a:lnTo>
                <a:lnTo>
                  <a:pt x="3688" y="226"/>
                </a:lnTo>
                <a:lnTo>
                  <a:pt x="3688" y="263"/>
                </a:lnTo>
                <a:lnTo>
                  <a:pt x="3619" y="263"/>
                </a:lnTo>
                <a:lnTo>
                  <a:pt x="3585" y="226"/>
                </a:lnTo>
                <a:lnTo>
                  <a:pt x="3549" y="188"/>
                </a:lnTo>
                <a:lnTo>
                  <a:pt x="3516" y="188"/>
                </a:lnTo>
                <a:lnTo>
                  <a:pt x="3480" y="150"/>
                </a:lnTo>
                <a:lnTo>
                  <a:pt x="3446" y="150"/>
                </a:lnTo>
                <a:lnTo>
                  <a:pt x="3413" y="188"/>
                </a:lnTo>
                <a:lnTo>
                  <a:pt x="3413" y="150"/>
                </a:lnTo>
                <a:close/>
                <a:moveTo>
                  <a:pt x="3413" y="113"/>
                </a:moveTo>
                <a:lnTo>
                  <a:pt x="3343" y="76"/>
                </a:lnTo>
                <a:lnTo>
                  <a:pt x="3274" y="76"/>
                </a:lnTo>
                <a:lnTo>
                  <a:pt x="3205" y="76"/>
                </a:lnTo>
                <a:lnTo>
                  <a:pt x="3170" y="113"/>
                </a:lnTo>
                <a:lnTo>
                  <a:pt x="3102" y="113"/>
                </a:lnTo>
                <a:lnTo>
                  <a:pt x="3067" y="113"/>
                </a:lnTo>
                <a:lnTo>
                  <a:pt x="3102" y="150"/>
                </a:lnTo>
                <a:lnTo>
                  <a:pt x="3136" y="150"/>
                </a:lnTo>
                <a:lnTo>
                  <a:pt x="3170" y="150"/>
                </a:lnTo>
                <a:lnTo>
                  <a:pt x="3239" y="150"/>
                </a:lnTo>
                <a:lnTo>
                  <a:pt x="3274" y="150"/>
                </a:lnTo>
                <a:lnTo>
                  <a:pt x="3343" y="113"/>
                </a:lnTo>
                <a:lnTo>
                  <a:pt x="3343" y="150"/>
                </a:lnTo>
                <a:lnTo>
                  <a:pt x="3377" y="150"/>
                </a:lnTo>
                <a:lnTo>
                  <a:pt x="3446" y="113"/>
                </a:lnTo>
                <a:lnTo>
                  <a:pt x="3480" y="113"/>
                </a:lnTo>
                <a:lnTo>
                  <a:pt x="3446" y="76"/>
                </a:lnTo>
                <a:lnTo>
                  <a:pt x="3413" y="113"/>
                </a:lnTo>
                <a:close/>
                <a:moveTo>
                  <a:pt x="3688" y="376"/>
                </a:moveTo>
                <a:lnTo>
                  <a:pt x="3688" y="338"/>
                </a:lnTo>
                <a:lnTo>
                  <a:pt x="3653" y="376"/>
                </a:lnTo>
                <a:lnTo>
                  <a:pt x="3688" y="415"/>
                </a:lnTo>
                <a:lnTo>
                  <a:pt x="3688" y="376"/>
                </a:lnTo>
                <a:close/>
                <a:moveTo>
                  <a:pt x="3688" y="113"/>
                </a:moveTo>
                <a:lnTo>
                  <a:pt x="3653" y="113"/>
                </a:lnTo>
                <a:lnTo>
                  <a:pt x="3653" y="150"/>
                </a:lnTo>
                <a:lnTo>
                  <a:pt x="3688" y="150"/>
                </a:lnTo>
                <a:lnTo>
                  <a:pt x="3722" y="150"/>
                </a:lnTo>
                <a:lnTo>
                  <a:pt x="3825" y="113"/>
                </a:lnTo>
                <a:lnTo>
                  <a:pt x="3791" y="76"/>
                </a:lnTo>
                <a:lnTo>
                  <a:pt x="3688" y="113"/>
                </a:lnTo>
                <a:close/>
                <a:moveTo>
                  <a:pt x="3756" y="37"/>
                </a:moveTo>
                <a:lnTo>
                  <a:pt x="3722" y="37"/>
                </a:lnTo>
                <a:lnTo>
                  <a:pt x="3688" y="37"/>
                </a:lnTo>
                <a:lnTo>
                  <a:pt x="3722" y="76"/>
                </a:lnTo>
                <a:lnTo>
                  <a:pt x="3791" y="76"/>
                </a:lnTo>
                <a:lnTo>
                  <a:pt x="3859" y="76"/>
                </a:lnTo>
                <a:lnTo>
                  <a:pt x="3895" y="76"/>
                </a:lnTo>
                <a:lnTo>
                  <a:pt x="3859" y="37"/>
                </a:lnTo>
                <a:lnTo>
                  <a:pt x="3825" y="76"/>
                </a:lnTo>
                <a:lnTo>
                  <a:pt x="3756" y="37"/>
                </a:lnTo>
                <a:close/>
                <a:moveTo>
                  <a:pt x="4170" y="37"/>
                </a:moveTo>
                <a:lnTo>
                  <a:pt x="4135" y="37"/>
                </a:lnTo>
                <a:lnTo>
                  <a:pt x="4135" y="76"/>
                </a:lnTo>
                <a:lnTo>
                  <a:pt x="4101" y="113"/>
                </a:lnTo>
                <a:lnTo>
                  <a:pt x="4170" y="113"/>
                </a:lnTo>
                <a:lnTo>
                  <a:pt x="4170" y="150"/>
                </a:lnTo>
                <a:lnTo>
                  <a:pt x="4205" y="150"/>
                </a:lnTo>
                <a:lnTo>
                  <a:pt x="4239" y="150"/>
                </a:lnTo>
                <a:lnTo>
                  <a:pt x="4308" y="188"/>
                </a:lnTo>
                <a:lnTo>
                  <a:pt x="4342" y="188"/>
                </a:lnTo>
                <a:lnTo>
                  <a:pt x="4342" y="150"/>
                </a:lnTo>
                <a:lnTo>
                  <a:pt x="4308" y="150"/>
                </a:lnTo>
                <a:lnTo>
                  <a:pt x="4308" y="113"/>
                </a:lnTo>
                <a:lnTo>
                  <a:pt x="4273" y="76"/>
                </a:lnTo>
                <a:lnTo>
                  <a:pt x="4239" y="76"/>
                </a:lnTo>
                <a:lnTo>
                  <a:pt x="4205" y="37"/>
                </a:lnTo>
                <a:lnTo>
                  <a:pt x="4170" y="37"/>
                </a:lnTo>
                <a:close/>
                <a:moveTo>
                  <a:pt x="3895" y="2069"/>
                </a:moveTo>
                <a:lnTo>
                  <a:pt x="3895" y="2144"/>
                </a:lnTo>
                <a:lnTo>
                  <a:pt x="3964" y="2106"/>
                </a:lnTo>
                <a:lnTo>
                  <a:pt x="3964" y="2069"/>
                </a:lnTo>
                <a:lnTo>
                  <a:pt x="3928" y="2069"/>
                </a:lnTo>
                <a:lnTo>
                  <a:pt x="3895" y="2069"/>
                </a:lnTo>
                <a:close/>
                <a:moveTo>
                  <a:pt x="3549" y="2407"/>
                </a:moveTo>
                <a:lnTo>
                  <a:pt x="3585" y="2445"/>
                </a:lnTo>
                <a:lnTo>
                  <a:pt x="3619" y="2484"/>
                </a:lnTo>
                <a:lnTo>
                  <a:pt x="3619" y="2445"/>
                </a:lnTo>
                <a:lnTo>
                  <a:pt x="3619" y="2407"/>
                </a:lnTo>
                <a:lnTo>
                  <a:pt x="3585" y="2407"/>
                </a:lnTo>
                <a:lnTo>
                  <a:pt x="3549" y="2407"/>
                </a:lnTo>
                <a:close/>
                <a:moveTo>
                  <a:pt x="4619" y="1354"/>
                </a:moveTo>
                <a:lnTo>
                  <a:pt x="4584" y="1354"/>
                </a:lnTo>
                <a:lnTo>
                  <a:pt x="4619" y="1354"/>
                </a:lnTo>
                <a:lnTo>
                  <a:pt x="4619" y="1392"/>
                </a:lnTo>
                <a:lnTo>
                  <a:pt x="4652" y="1354"/>
                </a:lnTo>
                <a:lnTo>
                  <a:pt x="4619" y="1354"/>
                </a:lnTo>
                <a:close/>
                <a:moveTo>
                  <a:pt x="4549" y="1354"/>
                </a:moveTo>
                <a:lnTo>
                  <a:pt x="4515" y="1354"/>
                </a:lnTo>
                <a:lnTo>
                  <a:pt x="4549" y="1392"/>
                </a:lnTo>
                <a:lnTo>
                  <a:pt x="4584" y="1392"/>
                </a:lnTo>
                <a:lnTo>
                  <a:pt x="4584" y="1354"/>
                </a:lnTo>
                <a:lnTo>
                  <a:pt x="4549" y="1354"/>
                </a:lnTo>
                <a:close/>
                <a:moveTo>
                  <a:pt x="4377" y="1467"/>
                </a:moveTo>
                <a:lnTo>
                  <a:pt x="4308" y="1467"/>
                </a:lnTo>
                <a:lnTo>
                  <a:pt x="4308" y="1504"/>
                </a:lnTo>
                <a:lnTo>
                  <a:pt x="4308" y="1542"/>
                </a:lnTo>
                <a:lnTo>
                  <a:pt x="4342" y="1504"/>
                </a:lnTo>
                <a:lnTo>
                  <a:pt x="4377" y="1467"/>
                </a:lnTo>
                <a:close/>
                <a:moveTo>
                  <a:pt x="4135" y="1430"/>
                </a:moveTo>
                <a:lnTo>
                  <a:pt x="4135" y="1467"/>
                </a:lnTo>
                <a:lnTo>
                  <a:pt x="4205" y="1430"/>
                </a:lnTo>
                <a:lnTo>
                  <a:pt x="4239" y="1430"/>
                </a:lnTo>
                <a:lnTo>
                  <a:pt x="4239" y="1392"/>
                </a:lnTo>
                <a:lnTo>
                  <a:pt x="4170" y="1392"/>
                </a:lnTo>
                <a:lnTo>
                  <a:pt x="4135" y="1430"/>
                </a:lnTo>
                <a:close/>
                <a:moveTo>
                  <a:pt x="4239" y="1129"/>
                </a:moveTo>
                <a:lnTo>
                  <a:pt x="4170" y="1166"/>
                </a:lnTo>
                <a:lnTo>
                  <a:pt x="4135" y="1166"/>
                </a:lnTo>
                <a:lnTo>
                  <a:pt x="4135" y="1204"/>
                </a:lnTo>
                <a:lnTo>
                  <a:pt x="4101" y="1240"/>
                </a:lnTo>
                <a:lnTo>
                  <a:pt x="4032" y="1280"/>
                </a:lnTo>
                <a:lnTo>
                  <a:pt x="3998" y="1316"/>
                </a:lnTo>
                <a:lnTo>
                  <a:pt x="4067" y="1316"/>
                </a:lnTo>
                <a:lnTo>
                  <a:pt x="4101" y="1316"/>
                </a:lnTo>
                <a:lnTo>
                  <a:pt x="4101" y="1354"/>
                </a:lnTo>
                <a:lnTo>
                  <a:pt x="4135" y="1354"/>
                </a:lnTo>
                <a:lnTo>
                  <a:pt x="4170" y="1316"/>
                </a:lnTo>
                <a:lnTo>
                  <a:pt x="4239" y="1316"/>
                </a:lnTo>
                <a:lnTo>
                  <a:pt x="4239" y="1280"/>
                </a:lnTo>
                <a:lnTo>
                  <a:pt x="4273" y="1280"/>
                </a:lnTo>
                <a:lnTo>
                  <a:pt x="4273" y="1316"/>
                </a:lnTo>
                <a:lnTo>
                  <a:pt x="4308" y="1354"/>
                </a:lnTo>
                <a:lnTo>
                  <a:pt x="4342" y="1354"/>
                </a:lnTo>
                <a:lnTo>
                  <a:pt x="4411" y="1354"/>
                </a:lnTo>
                <a:lnTo>
                  <a:pt x="4446" y="1316"/>
                </a:lnTo>
                <a:lnTo>
                  <a:pt x="4411" y="1316"/>
                </a:lnTo>
                <a:lnTo>
                  <a:pt x="4411" y="1280"/>
                </a:lnTo>
                <a:lnTo>
                  <a:pt x="4342" y="1280"/>
                </a:lnTo>
                <a:lnTo>
                  <a:pt x="4411" y="1240"/>
                </a:lnTo>
                <a:lnTo>
                  <a:pt x="4377" y="1240"/>
                </a:lnTo>
                <a:lnTo>
                  <a:pt x="4342" y="1204"/>
                </a:lnTo>
                <a:lnTo>
                  <a:pt x="4308" y="1166"/>
                </a:lnTo>
                <a:lnTo>
                  <a:pt x="4273" y="1166"/>
                </a:lnTo>
                <a:lnTo>
                  <a:pt x="4273" y="1129"/>
                </a:lnTo>
                <a:lnTo>
                  <a:pt x="4239" y="1129"/>
                </a:lnTo>
                <a:close/>
                <a:moveTo>
                  <a:pt x="5066" y="978"/>
                </a:moveTo>
                <a:lnTo>
                  <a:pt x="5066" y="1016"/>
                </a:lnTo>
                <a:lnTo>
                  <a:pt x="5101" y="978"/>
                </a:lnTo>
                <a:lnTo>
                  <a:pt x="5101" y="941"/>
                </a:lnTo>
                <a:lnTo>
                  <a:pt x="5066" y="978"/>
                </a:lnTo>
                <a:close/>
                <a:moveTo>
                  <a:pt x="4962" y="941"/>
                </a:moveTo>
                <a:lnTo>
                  <a:pt x="4928" y="978"/>
                </a:lnTo>
                <a:lnTo>
                  <a:pt x="4895" y="1016"/>
                </a:lnTo>
                <a:lnTo>
                  <a:pt x="4928" y="1016"/>
                </a:lnTo>
                <a:lnTo>
                  <a:pt x="4962" y="1016"/>
                </a:lnTo>
                <a:lnTo>
                  <a:pt x="4998" y="978"/>
                </a:lnTo>
                <a:lnTo>
                  <a:pt x="5031" y="941"/>
                </a:lnTo>
                <a:lnTo>
                  <a:pt x="4998" y="941"/>
                </a:lnTo>
                <a:lnTo>
                  <a:pt x="4962" y="941"/>
                </a:lnTo>
                <a:close/>
                <a:moveTo>
                  <a:pt x="4446" y="601"/>
                </a:moveTo>
                <a:lnTo>
                  <a:pt x="4515" y="639"/>
                </a:lnTo>
                <a:lnTo>
                  <a:pt x="4549" y="639"/>
                </a:lnTo>
                <a:lnTo>
                  <a:pt x="4549" y="678"/>
                </a:lnTo>
                <a:lnTo>
                  <a:pt x="4515" y="678"/>
                </a:lnTo>
                <a:lnTo>
                  <a:pt x="4446" y="639"/>
                </a:lnTo>
                <a:lnTo>
                  <a:pt x="4480" y="678"/>
                </a:lnTo>
                <a:lnTo>
                  <a:pt x="4549" y="678"/>
                </a:lnTo>
                <a:lnTo>
                  <a:pt x="4584" y="678"/>
                </a:lnTo>
                <a:lnTo>
                  <a:pt x="4619" y="678"/>
                </a:lnTo>
                <a:lnTo>
                  <a:pt x="4584" y="715"/>
                </a:lnTo>
                <a:lnTo>
                  <a:pt x="4687" y="753"/>
                </a:lnTo>
                <a:lnTo>
                  <a:pt x="4756" y="753"/>
                </a:lnTo>
                <a:lnTo>
                  <a:pt x="4756" y="789"/>
                </a:lnTo>
                <a:lnTo>
                  <a:pt x="4790" y="753"/>
                </a:lnTo>
                <a:lnTo>
                  <a:pt x="4825" y="789"/>
                </a:lnTo>
                <a:lnTo>
                  <a:pt x="4825" y="753"/>
                </a:lnTo>
                <a:lnTo>
                  <a:pt x="4895" y="753"/>
                </a:lnTo>
                <a:lnTo>
                  <a:pt x="4928" y="789"/>
                </a:lnTo>
                <a:lnTo>
                  <a:pt x="4962" y="789"/>
                </a:lnTo>
                <a:lnTo>
                  <a:pt x="4962" y="753"/>
                </a:lnTo>
                <a:lnTo>
                  <a:pt x="4962" y="715"/>
                </a:lnTo>
                <a:lnTo>
                  <a:pt x="4998" y="715"/>
                </a:lnTo>
                <a:lnTo>
                  <a:pt x="5031" y="753"/>
                </a:lnTo>
                <a:lnTo>
                  <a:pt x="5031" y="789"/>
                </a:lnTo>
                <a:lnTo>
                  <a:pt x="5066" y="828"/>
                </a:lnTo>
                <a:lnTo>
                  <a:pt x="5066" y="865"/>
                </a:lnTo>
                <a:lnTo>
                  <a:pt x="5031" y="865"/>
                </a:lnTo>
                <a:lnTo>
                  <a:pt x="5101" y="865"/>
                </a:lnTo>
                <a:lnTo>
                  <a:pt x="5135" y="902"/>
                </a:lnTo>
                <a:lnTo>
                  <a:pt x="5169" y="902"/>
                </a:lnTo>
                <a:lnTo>
                  <a:pt x="5169" y="941"/>
                </a:lnTo>
                <a:lnTo>
                  <a:pt x="5169" y="978"/>
                </a:lnTo>
                <a:lnTo>
                  <a:pt x="5135" y="1016"/>
                </a:lnTo>
                <a:lnTo>
                  <a:pt x="5101" y="1053"/>
                </a:lnTo>
                <a:lnTo>
                  <a:pt x="5066" y="1091"/>
                </a:lnTo>
                <a:lnTo>
                  <a:pt x="4998" y="1091"/>
                </a:lnTo>
                <a:lnTo>
                  <a:pt x="4962" y="1129"/>
                </a:lnTo>
                <a:lnTo>
                  <a:pt x="4928" y="1166"/>
                </a:lnTo>
                <a:lnTo>
                  <a:pt x="4962" y="1204"/>
                </a:lnTo>
                <a:lnTo>
                  <a:pt x="4928" y="1204"/>
                </a:lnTo>
                <a:lnTo>
                  <a:pt x="4859" y="1204"/>
                </a:lnTo>
                <a:lnTo>
                  <a:pt x="4756" y="1166"/>
                </a:lnTo>
                <a:lnTo>
                  <a:pt x="4687" y="1204"/>
                </a:lnTo>
                <a:lnTo>
                  <a:pt x="4652" y="1204"/>
                </a:lnTo>
                <a:lnTo>
                  <a:pt x="4619" y="1240"/>
                </a:lnTo>
                <a:lnTo>
                  <a:pt x="4619" y="1280"/>
                </a:lnTo>
                <a:lnTo>
                  <a:pt x="4652" y="1280"/>
                </a:lnTo>
                <a:lnTo>
                  <a:pt x="4722" y="1280"/>
                </a:lnTo>
                <a:lnTo>
                  <a:pt x="4790" y="1240"/>
                </a:lnTo>
                <a:lnTo>
                  <a:pt x="4825" y="1280"/>
                </a:lnTo>
                <a:lnTo>
                  <a:pt x="4859" y="1240"/>
                </a:lnTo>
                <a:lnTo>
                  <a:pt x="4895" y="1316"/>
                </a:lnTo>
                <a:lnTo>
                  <a:pt x="4928" y="1354"/>
                </a:lnTo>
                <a:lnTo>
                  <a:pt x="4962" y="1392"/>
                </a:lnTo>
                <a:lnTo>
                  <a:pt x="4998" y="1430"/>
                </a:lnTo>
                <a:lnTo>
                  <a:pt x="5066" y="1467"/>
                </a:lnTo>
                <a:lnTo>
                  <a:pt x="5169" y="1542"/>
                </a:lnTo>
                <a:lnTo>
                  <a:pt x="5205" y="1542"/>
                </a:lnTo>
                <a:lnTo>
                  <a:pt x="5238" y="1542"/>
                </a:lnTo>
                <a:lnTo>
                  <a:pt x="5205" y="1504"/>
                </a:lnTo>
                <a:lnTo>
                  <a:pt x="5205" y="1467"/>
                </a:lnTo>
                <a:lnTo>
                  <a:pt x="5169" y="1430"/>
                </a:lnTo>
                <a:lnTo>
                  <a:pt x="5135" y="1430"/>
                </a:lnTo>
                <a:lnTo>
                  <a:pt x="5135" y="1392"/>
                </a:lnTo>
                <a:lnTo>
                  <a:pt x="5169" y="1392"/>
                </a:lnTo>
                <a:lnTo>
                  <a:pt x="5205" y="1392"/>
                </a:lnTo>
                <a:lnTo>
                  <a:pt x="5238" y="1430"/>
                </a:lnTo>
                <a:lnTo>
                  <a:pt x="5273" y="1430"/>
                </a:lnTo>
                <a:lnTo>
                  <a:pt x="5341" y="1467"/>
                </a:lnTo>
                <a:lnTo>
                  <a:pt x="5376" y="1430"/>
                </a:lnTo>
                <a:lnTo>
                  <a:pt x="5341" y="1392"/>
                </a:lnTo>
                <a:lnTo>
                  <a:pt x="5376" y="1392"/>
                </a:lnTo>
                <a:lnTo>
                  <a:pt x="5411" y="1354"/>
                </a:lnTo>
                <a:lnTo>
                  <a:pt x="5376" y="1316"/>
                </a:lnTo>
                <a:lnTo>
                  <a:pt x="5376" y="1280"/>
                </a:lnTo>
                <a:lnTo>
                  <a:pt x="5341" y="1240"/>
                </a:lnTo>
                <a:lnTo>
                  <a:pt x="5308" y="1204"/>
                </a:lnTo>
                <a:lnTo>
                  <a:pt x="5308" y="1166"/>
                </a:lnTo>
                <a:lnTo>
                  <a:pt x="5341" y="1204"/>
                </a:lnTo>
                <a:lnTo>
                  <a:pt x="5376" y="1166"/>
                </a:lnTo>
                <a:lnTo>
                  <a:pt x="5376" y="1129"/>
                </a:lnTo>
                <a:lnTo>
                  <a:pt x="5411" y="1129"/>
                </a:lnTo>
                <a:lnTo>
                  <a:pt x="5445" y="1166"/>
                </a:lnTo>
                <a:lnTo>
                  <a:pt x="5479" y="1166"/>
                </a:lnTo>
                <a:lnTo>
                  <a:pt x="5549" y="1166"/>
                </a:lnTo>
                <a:lnTo>
                  <a:pt x="5514" y="1166"/>
                </a:lnTo>
                <a:lnTo>
                  <a:pt x="5479" y="1204"/>
                </a:lnTo>
                <a:lnTo>
                  <a:pt x="5514" y="1240"/>
                </a:lnTo>
                <a:lnTo>
                  <a:pt x="5549" y="1280"/>
                </a:lnTo>
                <a:lnTo>
                  <a:pt x="5549" y="1240"/>
                </a:lnTo>
                <a:lnTo>
                  <a:pt x="5583" y="1204"/>
                </a:lnTo>
                <a:lnTo>
                  <a:pt x="5652" y="1204"/>
                </a:lnTo>
                <a:lnTo>
                  <a:pt x="5687" y="1204"/>
                </a:lnTo>
                <a:lnTo>
                  <a:pt x="5687" y="1166"/>
                </a:lnTo>
                <a:lnTo>
                  <a:pt x="5721" y="1166"/>
                </a:lnTo>
                <a:lnTo>
                  <a:pt x="5756" y="1129"/>
                </a:lnTo>
                <a:lnTo>
                  <a:pt x="5721" y="1091"/>
                </a:lnTo>
                <a:lnTo>
                  <a:pt x="5687" y="1091"/>
                </a:lnTo>
                <a:lnTo>
                  <a:pt x="5652" y="1091"/>
                </a:lnTo>
                <a:lnTo>
                  <a:pt x="5687" y="1053"/>
                </a:lnTo>
                <a:lnTo>
                  <a:pt x="5652" y="1053"/>
                </a:lnTo>
                <a:lnTo>
                  <a:pt x="5652" y="1016"/>
                </a:lnTo>
                <a:lnTo>
                  <a:pt x="5618" y="1016"/>
                </a:lnTo>
                <a:lnTo>
                  <a:pt x="5583" y="978"/>
                </a:lnTo>
                <a:lnTo>
                  <a:pt x="5549" y="978"/>
                </a:lnTo>
                <a:lnTo>
                  <a:pt x="5514" y="978"/>
                </a:lnTo>
                <a:lnTo>
                  <a:pt x="5514" y="941"/>
                </a:lnTo>
                <a:lnTo>
                  <a:pt x="5479" y="941"/>
                </a:lnTo>
                <a:lnTo>
                  <a:pt x="5479" y="902"/>
                </a:lnTo>
                <a:lnTo>
                  <a:pt x="5479" y="865"/>
                </a:lnTo>
                <a:lnTo>
                  <a:pt x="5514" y="865"/>
                </a:lnTo>
                <a:lnTo>
                  <a:pt x="5583" y="865"/>
                </a:lnTo>
                <a:lnTo>
                  <a:pt x="5549" y="865"/>
                </a:lnTo>
                <a:lnTo>
                  <a:pt x="5583" y="828"/>
                </a:lnTo>
                <a:lnTo>
                  <a:pt x="5549" y="789"/>
                </a:lnTo>
                <a:lnTo>
                  <a:pt x="5514" y="828"/>
                </a:lnTo>
                <a:lnTo>
                  <a:pt x="5445" y="789"/>
                </a:lnTo>
                <a:lnTo>
                  <a:pt x="5514" y="753"/>
                </a:lnTo>
                <a:lnTo>
                  <a:pt x="5479" y="753"/>
                </a:lnTo>
                <a:lnTo>
                  <a:pt x="5445" y="753"/>
                </a:lnTo>
                <a:lnTo>
                  <a:pt x="5411" y="753"/>
                </a:lnTo>
                <a:lnTo>
                  <a:pt x="5445" y="715"/>
                </a:lnTo>
                <a:lnTo>
                  <a:pt x="5411" y="715"/>
                </a:lnTo>
                <a:lnTo>
                  <a:pt x="5445" y="678"/>
                </a:lnTo>
                <a:lnTo>
                  <a:pt x="5411" y="678"/>
                </a:lnTo>
                <a:lnTo>
                  <a:pt x="5341" y="678"/>
                </a:lnTo>
                <a:lnTo>
                  <a:pt x="5308" y="678"/>
                </a:lnTo>
                <a:lnTo>
                  <a:pt x="5273" y="601"/>
                </a:lnTo>
                <a:lnTo>
                  <a:pt x="5205" y="601"/>
                </a:lnTo>
                <a:lnTo>
                  <a:pt x="5135" y="601"/>
                </a:lnTo>
                <a:lnTo>
                  <a:pt x="5101" y="639"/>
                </a:lnTo>
                <a:lnTo>
                  <a:pt x="4998" y="601"/>
                </a:lnTo>
                <a:lnTo>
                  <a:pt x="4962" y="601"/>
                </a:lnTo>
                <a:lnTo>
                  <a:pt x="4998" y="527"/>
                </a:lnTo>
                <a:lnTo>
                  <a:pt x="4962" y="527"/>
                </a:lnTo>
                <a:lnTo>
                  <a:pt x="4928" y="527"/>
                </a:lnTo>
                <a:lnTo>
                  <a:pt x="4859" y="527"/>
                </a:lnTo>
                <a:lnTo>
                  <a:pt x="4790" y="564"/>
                </a:lnTo>
                <a:lnTo>
                  <a:pt x="4756" y="564"/>
                </a:lnTo>
                <a:lnTo>
                  <a:pt x="4722" y="601"/>
                </a:lnTo>
                <a:lnTo>
                  <a:pt x="4687" y="639"/>
                </a:lnTo>
                <a:lnTo>
                  <a:pt x="4687" y="678"/>
                </a:lnTo>
                <a:lnTo>
                  <a:pt x="4652" y="639"/>
                </a:lnTo>
                <a:lnTo>
                  <a:pt x="4652" y="601"/>
                </a:lnTo>
                <a:lnTo>
                  <a:pt x="4687" y="601"/>
                </a:lnTo>
                <a:lnTo>
                  <a:pt x="4687" y="564"/>
                </a:lnTo>
                <a:lnTo>
                  <a:pt x="4756" y="527"/>
                </a:lnTo>
                <a:lnTo>
                  <a:pt x="4825" y="489"/>
                </a:lnTo>
                <a:lnTo>
                  <a:pt x="4652" y="489"/>
                </a:lnTo>
                <a:lnTo>
                  <a:pt x="4584" y="489"/>
                </a:lnTo>
                <a:lnTo>
                  <a:pt x="4549" y="527"/>
                </a:lnTo>
                <a:lnTo>
                  <a:pt x="4515" y="564"/>
                </a:lnTo>
                <a:lnTo>
                  <a:pt x="4446" y="601"/>
                </a:lnTo>
                <a:close/>
                <a:moveTo>
                  <a:pt x="3859" y="678"/>
                </a:moveTo>
                <a:lnTo>
                  <a:pt x="3825" y="678"/>
                </a:lnTo>
                <a:lnTo>
                  <a:pt x="3791" y="715"/>
                </a:lnTo>
                <a:lnTo>
                  <a:pt x="3722" y="715"/>
                </a:lnTo>
                <a:lnTo>
                  <a:pt x="3756" y="753"/>
                </a:lnTo>
                <a:lnTo>
                  <a:pt x="3791" y="789"/>
                </a:lnTo>
                <a:lnTo>
                  <a:pt x="3859" y="828"/>
                </a:lnTo>
                <a:lnTo>
                  <a:pt x="3895" y="789"/>
                </a:lnTo>
                <a:lnTo>
                  <a:pt x="3895" y="753"/>
                </a:lnTo>
                <a:lnTo>
                  <a:pt x="3895" y="715"/>
                </a:lnTo>
                <a:lnTo>
                  <a:pt x="3895" y="678"/>
                </a:lnTo>
                <a:lnTo>
                  <a:pt x="3859" y="678"/>
                </a:lnTo>
                <a:close/>
                <a:moveTo>
                  <a:pt x="3895" y="451"/>
                </a:moveTo>
                <a:lnTo>
                  <a:pt x="3859" y="451"/>
                </a:lnTo>
                <a:lnTo>
                  <a:pt x="3859" y="489"/>
                </a:lnTo>
                <a:lnTo>
                  <a:pt x="3895" y="527"/>
                </a:lnTo>
                <a:lnTo>
                  <a:pt x="3895" y="564"/>
                </a:lnTo>
                <a:lnTo>
                  <a:pt x="3928" y="601"/>
                </a:lnTo>
                <a:lnTo>
                  <a:pt x="3964" y="564"/>
                </a:lnTo>
                <a:lnTo>
                  <a:pt x="3998" y="564"/>
                </a:lnTo>
                <a:lnTo>
                  <a:pt x="4067" y="564"/>
                </a:lnTo>
                <a:lnTo>
                  <a:pt x="4135" y="527"/>
                </a:lnTo>
                <a:lnTo>
                  <a:pt x="4067" y="451"/>
                </a:lnTo>
                <a:lnTo>
                  <a:pt x="4101" y="451"/>
                </a:lnTo>
                <a:lnTo>
                  <a:pt x="4135" y="451"/>
                </a:lnTo>
                <a:lnTo>
                  <a:pt x="4135" y="415"/>
                </a:lnTo>
                <a:lnTo>
                  <a:pt x="4101" y="415"/>
                </a:lnTo>
                <a:lnTo>
                  <a:pt x="4067" y="451"/>
                </a:lnTo>
                <a:lnTo>
                  <a:pt x="4032" y="415"/>
                </a:lnTo>
                <a:lnTo>
                  <a:pt x="3998" y="415"/>
                </a:lnTo>
                <a:lnTo>
                  <a:pt x="3964" y="415"/>
                </a:lnTo>
                <a:lnTo>
                  <a:pt x="3964" y="451"/>
                </a:lnTo>
                <a:lnTo>
                  <a:pt x="3895" y="451"/>
                </a:lnTo>
                <a:close/>
                <a:moveTo>
                  <a:pt x="4205" y="564"/>
                </a:moveTo>
                <a:lnTo>
                  <a:pt x="4239" y="564"/>
                </a:lnTo>
                <a:lnTo>
                  <a:pt x="4273" y="564"/>
                </a:lnTo>
                <a:lnTo>
                  <a:pt x="4308" y="527"/>
                </a:lnTo>
                <a:lnTo>
                  <a:pt x="4377" y="527"/>
                </a:lnTo>
                <a:lnTo>
                  <a:pt x="4446" y="527"/>
                </a:lnTo>
                <a:lnTo>
                  <a:pt x="4480" y="489"/>
                </a:lnTo>
                <a:lnTo>
                  <a:pt x="4515" y="489"/>
                </a:lnTo>
                <a:lnTo>
                  <a:pt x="4549" y="451"/>
                </a:lnTo>
                <a:lnTo>
                  <a:pt x="4480" y="451"/>
                </a:lnTo>
                <a:lnTo>
                  <a:pt x="4411" y="451"/>
                </a:lnTo>
                <a:lnTo>
                  <a:pt x="4342" y="415"/>
                </a:lnTo>
                <a:lnTo>
                  <a:pt x="4308" y="415"/>
                </a:lnTo>
                <a:lnTo>
                  <a:pt x="4308" y="451"/>
                </a:lnTo>
                <a:lnTo>
                  <a:pt x="4273" y="451"/>
                </a:lnTo>
                <a:lnTo>
                  <a:pt x="4239" y="451"/>
                </a:lnTo>
                <a:lnTo>
                  <a:pt x="4205" y="564"/>
                </a:lnTo>
                <a:close/>
                <a:moveTo>
                  <a:pt x="5066" y="527"/>
                </a:moveTo>
                <a:lnTo>
                  <a:pt x="5066" y="564"/>
                </a:lnTo>
                <a:lnTo>
                  <a:pt x="5101" y="564"/>
                </a:lnTo>
                <a:lnTo>
                  <a:pt x="5169" y="564"/>
                </a:lnTo>
                <a:lnTo>
                  <a:pt x="5205" y="564"/>
                </a:lnTo>
                <a:lnTo>
                  <a:pt x="5238" y="564"/>
                </a:lnTo>
                <a:lnTo>
                  <a:pt x="5273" y="601"/>
                </a:lnTo>
                <a:lnTo>
                  <a:pt x="5273" y="564"/>
                </a:lnTo>
                <a:lnTo>
                  <a:pt x="5238" y="527"/>
                </a:lnTo>
                <a:lnTo>
                  <a:pt x="5205" y="527"/>
                </a:lnTo>
                <a:lnTo>
                  <a:pt x="5135" y="527"/>
                </a:lnTo>
                <a:lnTo>
                  <a:pt x="5066" y="527"/>
                </a:lnTo>
                <a:close/>
                <a:moveTo>
                  <a:pt x="4446" y="150"/>
                </a:moveTo>
                <a:lnTo>
                  <a:pt x="4446" y="188"/>
                </a:lnTo>
                <a:lnTo>
                  <a:pt x="4515" y="188"/>
                </a:lnTo>
                <a:lnTo>
                  <a:pt x="4584" y="188"/>
                </a:lnTo>
                <a:lnTo>
                  <a:pt x="4584" y="150"/>
                </a:lnTo>
                <a:lnTo>
                  <a:pt x="4515" y="150"/>
                </a:lnTo>
                <a:lnTo>
                  <a:pt x="4446" y="113"/>
                </a:lnTo>
                <a:lnTo>
                  <a:pt x="4446" y="150"/>
                </a:lnTo>
                <a:close/>
                <a:moveTo>
                  <a:pt x="4895" y="451"/>
                </a:moveTo>
                <a:lnTo>
                  <a:pt x="5066" y="489"/>
                </a:lnTo>
                <a:lnTo>
                  <a:pt x="5101" y="451"/>
                </a:lnTo>
                <a:lnTo>
                  <a:pt x="5169" y="451"/>
                </a:lnTo>
                <a:lnTo>
                  <a:pt x="5205" y="415"/>
                </a:lnTo>
                <a:lnTo>
                  <a:pt x="5169" y="415"/>
                </a:lnTo>
                <a:lnTo>
                  <a:pt x="5169" y="376"/>
                </a:lnTo>
                <a:lnTo>
                  <a:pt x="5031" y="376"/>
                </a:lnTo>
                <a:lnTo>
                  <a:pt x="4895" y="415"/>
                </a:lnTo>
                <a:lnTo>
                  <a:pt x="4790" y="415"/>
                </a:lnTo>
                <a:lnTo>
                  <a:pt x="4722" y="376"/>
                </a:lnTo>
                <a:lnTo>
                  <a:pt x="4687" y="338"/>
                </a:lnTo>
                <a:lnTo>
                  <a:pt x="4652" y="301"/>
                </a:lnTo>
                <a:lnTo>
                  <a:pt x="4619" y="263"/>
                </a:lnTo>
                <a:lnTo>
                  <a:pt x="4584" y="301"/>
                </a:lnTo>
                <a:lnTo>
                  <a:pt x="4480" y="263"/>
                </a:lnTo>
                <a:lnTo>
                  <a:pt x="4411" y="226"/>
                </a:lnTo>
                <a:lnTo>
                  <a:pt x="4411" y="263"/>
                </a:lnTo>
                <a:lnTo>
                  <a:pt x="4377" y="226"/>
                </a:lnTo>
                <a:lnTo>
                  <a:pt x="4377" y="263"/>
                </a:lnTo>
                <a:lnTo>
                  <a:pt x="4411" y="263"/>
                </a:lnTo>
                <a:lnTo>
                  <a:pt x="4480" y="301"/>
                </a:lnTo>
                <a:lnTo>
                  <a:pt x="4549" y="301"/>
                </a:lnTo>
                <a:lnTo>
                  <a:pt x="4549" y="376"/>
                </a:lnTo>
                <a:lnTo>
                  <a:pt x="4584" y="376"/>
                </a:lnTo>
                <a:lnTo>
                  <a:pt x="4584" y="415"/>
                </a:lnTo>
                <a:lnTo>
                  <a:pt x="4619" y="415"/>
                </a:lnTo>
                <a:lnTo>
                  <a:pt x="4619" y="451"/>
                </a:lnTo>
                <a:lnTo>
                  <a:pt x="4652" y="415"/>
                </a:lnTo>
                <a:lnTo>
                  <a:pt x="4859" y="451"/>
                </a:lnTo>
                <a:lnTo>
                  <a:pt x="4895" y="451"/>
                </a:lnTo>
                <a:close/>
                <a:moveTo>
                  <a:pt x="4962" y="376"/>
                </a:moveTo>
                <a:lnTo>
                  <a:pt x="5031" y="338"/>
                </a:lnTo>
                <a:lnTo>
                  <a:pt x="5066" y="338"/>
                </a:lnTo>
                <a:lnTo>
                  <a:pt x="5101" y="338"/>
                </a:lnTo>
                <a:lnTo>
                  <a:pt x="5135" y="338"/>
                </a:lnTo>
                <a:lnTo>
                  <a:pt x="5273" y="338"/>
                </a:lnTo>
                <a:lnTo>
                  <a:pt x="5341" y="376"/>
                </a:lnTo>
                <a:lnTo>
                  <a:pt x="5376" y="376"/>
                </a:lnTo>
                <a:lnTo>
                  <a:pt x="5376" y="338"/>
                </a:lnTo>
                <a:lnTo>
                  <a:pt x="5341" y="338"/>
                </a:lnTo>
                <a:lnTo>
                  <a:pt x="5308" y="301"/>
                </a:lnTo>
                <a:lnTo>
                  <a:pt x="5205" y="301"/>
                </a:lnTo>
                <a:lnTo>
                  <a:pt x="5238" y="301"/>
                </a:lnTo>
                <a:lnTo>
                  <a:pt x="5273" y="301"/>
                </a:lnTo>
                <a:lnTo>
                  <a:pt x="5341" y="301"/>
                </a:lnTo>
                <a:lnTo>
                  <a:pt x="5411" y="301"/>
                </a:lnTo>
                <a:lnTo>
                  <a:pt x="5445" y="263"/>
                </a:lnTo>
                <a:lnTo>
                  <a:pt x="5479" y="263"/>
                </a:lnTo>
                <a:lnTo>
                  <a:pt x="5514" y="263"/>
                </a:lnTo>
                <a:lnTo>
                  <a:pt x="5583" y="263"/>
                </a:lnTo>
                <a:lnTo>
                  <a:pt x="5618" y="263"/>
                </a:lnTo>
                <a:lnTo>
                  <a:pt x="5583" y="263"/>
                </a:lnTo>
                <a:lnTo>
                  <a:pt x="5583" y="226"/>
                </a:lnTo>
                <a:lnTo>
                  <a:pt x="5583" y="188"/>
                </a:lnTo>
                <a:lnTo>
                  <a:pt x="5618" y="188"/>
                </a:lnTo>
                <a:lnTo>
                  <a:pt x="5652" y="188"/>
                </a:lnTo>
                <a:lnTo>
                  <a:pt x="5721" y="188"/>
                </a:lnTo>
                <a:lnTo>
                  <a:pt x="5721" y="150"/>
                </a:lnTo>
                <a:lnTo>
                  <a:pt x="5756" y="150"/>
                </a:lnTo>
                <a:lnTo>
                  <a:pt x="5790" y="188"/>
                </a:lnTo>
                <a:lnTo>
                  <a:pt x="5825" y="188"/>
                </a:lnTo>
                <a:lnTo>
                  <a:pt x="5859" y="188"/>
                </a:lnTo>
                <a:lnTo>
                  <a:pt x="5859" y="150"/>
                </a:lnTo>
                <a:lnTo>
                  <a:pt x="5962" y="150"/>
                </a:lnTo>
                <a:lnTo>
                  <a:pt x="6031" y="150"/>
                </a:lnTo>
                <a:lnTo>
                  <a:pt x="6134" y="150"/>
                </a:lnTo>
                <a:lnTo>
                  <a:pt x="6169" y="150"/>
                </a:lnTo>
                <a:lnTo>
                  <a:pt x="6204" y="150"/>
                </a:lnTo>
                <a:lnTo>
                  <a:pt x="6169" y="113"/>
                </a:lnTo>
                <a:lnTo>
                  <a:pt x="6272" y="113"/>
                </a:lnTo>
                <a:lnTo>
                  <a:pt x="6308" y="113"/>
                </a:lnTo>
                <a:lnTo>
                  <a:pt x="6376" y="113"/>
                </a:lnTo>
                <a:lnTo>
                  <a:pt x="6444" y="150"/>
                </a:lnTo>
                <a:lnTo>
                  <a:pt x="6444" y="113"/>
                </a:lnTo>
                <a:lnTo>
                  <a:pt x="6411" y="113"/>
                </a:lnTo>
                <a:lnTo>
                  <a:pt x="6376" y="113"/>
                </a:lnTo>
                <a:lnTo>
                  <a:pt x="6308" y="76"/>
                </a:lnTo>
                <a:lnTo>
                  <a:pt x="6169" y="113"/>
                </a:lnTo>
                <a:lnTo>
                  <a:pt x="5997" y="76"/>
                </a:lnTo>
                <a:lnTo>
                  <a:pt x="5928" y="76"/>
                </a:lnTo>
                <a:lnTo>
                  <a:pt x="5825" y="76"/>
                </a:lnTo>
                <a:lnTo>
                  <a:pt x="5790" y="37"/>
                </a:lnTo>
                <a:lnTo>
                  <a:pt x="5756" y="76"/>
                </a:lnTo>
                <a:lnTo>
                  <a:pt x="5652" y="76"/>
                </a:lnTo>
                <a:lnTo>
                  <a:pt x="5549" y="37"/>
                </a:lnTo>
                <a:lnTo>
                  <a:pt x="5514" y="76"/>
                </a:lnTo>
                <a:lnTo>
                  <a:pt x="5411" y="76"/>
                </a:lnTo>
                <a:lnTo>
                  <a:pt x="5376" y="76"/>
                </a:lnTo>
                <a:lnTo>
                  <a:pt x="5273" y="37"/>
                </a:lnTo>
                <a:lnTo>
                  <a:pt x="5205" y="37"/>
                </a:lnTo>
                <a:lnTo>
                  <a:pt x="5101" y="37"/>
                </a:lnTo>
                <a:lnTo>
                  <a:pt x="5031" y="37"/>
                </a:lnTo>
                <a:lnTo>
                  <a:pt x="4998" y="0"/>
                </a:lnTo>
                <a:lnTo>
                  <a:pt x="4962" y="0"/>
                </a:lnTo>
                <a:lnTo>
                  <a:pt x="4998" y="37"/>
                </a:lnTo>
                <a:lnTo>
                  <a:pt x="5031" y="76"/>
                </a:lnTo>
                <a:lnTo>
                  <a:pt x="5101" y="76"/>
                </a:lnTo>
                <a:lnTo>
                  <a:pt x="5169" y="76"/>
                </a:lnTo>
                <a:lnTo>
                  <a:pt x="5169" y="113"/>
                </a:lnTo>
                <a:lnTo>
                  <a:pt x="5205" y="150"/>
                </a:lnTo>
                <a:lnTo>
                  <a:pt x="5238" y="188"/>
                </a:lnTo>
                <a:lnTo>
                  <a:pt x="5238" y="226"/>
                </a:lnTo>
                <a:lnTo>
                  <a:pt x="5169" y="188"/>
                </a:lnTo>
                <a:lnTo>
                  <a:pt x="5135" y="188"/>
                </a:lnTo>
                <a:lnTo>
                  <a:pt x="5101" y="188"/>
                </a:lnTo>
                <a:lnTo>
                  <a:pt x="5066" y="150"/>
                </a:lnTo>
                <a:lnTo>
                  <a:pt x="5101" y="150"/>
                </a:lnTo>
                <a:lnTo>
                  <a:pt x="5101" y="113"/>
                </a:lnTo>
                <a:lnTo>
                  <a:pt x="5031" y="76"/>
                </a:lnTo>
                <a:lnTo>
                  <a:pt x="4962" y="37"/>
                </a:lnTo>
                <a:lnTo>
                  <a:pt x="4859" y="37"/>
                </a:lnTo>
                <a:lnTo>
                  <a:pt x="4825" y="0"/>
                </a:lnTo>
                <a:lnTo>
                  <a:pt x="4790" y="0"/>
                </a:lnTo>
                <a:lnTo>
                  <a:pt x="4722" y="37"/>
                </a:lnTo>
                <a:lnTo>
                  <a:pt x="4687" y="76"/>
                </a:lnTo>
                <a:lnTo>
                  <a:pt x="4722" y="76"/>
                </a:lnTo>
                <a:lnTo>
                  <a:pt x="4756" y="76"/>
                </a:lnTo>
                <a:lnTo>
                  <a:pt x="4722" y="113"/>
                </a:lnTo>
                <a:lnTo>
                  <a:pt x="4722" y="150"/>
                </a:lnTo>
                <a:lnTo>
                  <a:pt x="4756" y="188"/>
                </a:lnTo>
                <a:lnTo>
                  <a:pt x="4790" y="188"/>
                </a:lnTo>
                <a:lnTo>
                  <a:pt x="4825" y="188"/>
                </a:lnTo>
                <a:lnTo>
                  <a:pt x="4895" y="188"/>
                </a:lnTo>
                <a:lnTo>
                  <a:pt x="4928" y="188"/>
                </a:lnTo>
                <a:lnTo>
                  <a:pt x="4962" y="188"/>
                </a:lnTo>
                <a:lnTo>
                  <a:pt x="5031" y="226"/>
                </a:lnTo>
                <a:lnTo>
                  <a:pt x="5066" y="263"/>
                </a:lnTo>
                <a:lnTo>
                  <a:pt x="5101" y="263"/>
                </a:lnTo>
                <a:lnTo>
                  <a:pt x="4998" y="263"/>
                </a:lnTo>
                <a:lnTo>
                  <a:pt x="4962" y="263"/>
                </a:lnTo>
                <a:lnTo>
                  <a:pt x="4928" y="263"/>
                </a:lnTo>
                <a:lnTo>
                  <a:pt x="4998" y="301"/>
                </a:lnTo>
                <a:lnTo>
                  <a:pt x="4962" y="301"/>
                </a:lnTo>
                <a:lnTo>
                  <a:pt x="4825" y="263"/>
                </a:lnTo>
                <a:lnTo>
                  <a:pt x="4790" y="263"/>
                </a:lnTo>
                <a:lnTo>
                  <a:pt x="4790" y="301"/>
                </a:lnTo>
                <a:lnTo>
                  <a:pt x="4825" y="338"/>
                </a:lnTo>
                <a:lnTo>
                  <a:pt x="4928" y="338"/>
                </a:lnTo>
                <a:lnTo>
                  <a:pt x="4962" y="338"/>
                </a:lnTo>
                <a:lnTo>
                  <a:pt x="4962" y="376"/>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20" name="Freeform 104"/>
          <p:cNvSpPr>
            <a:spLocks noChangeArrowheads="1"/>
          </p:cNvSpPr>
          <p:nvPr/>
        </p:nvSpPr>
        <p:spPr bwMode="auto">
          <a:xfrm>
            <a:off x="2377531" y="249147"/>
            <a:ext cx="1733942" cy="1093074"/>
          </a:xfrm>
          <a:custGeom>
            <a:avLst/>
            <a:gdLst>
              <a:gd name="T0" fmla="*/ 2895 w 5309"/>
              <a:gd name="T1" fmla="*/ 2896 h 3349"/>
              <a:gd name="T2" fmla="*/ 2895 w 5309"/>
              <a:gd name="T3" fmla="*/ 2783 h 3349"/>
              <a:gd name="T4" fmla="*/ 2757 w 5309"/>
              <a:gd name="T5" fmla="*/ 2708 h 3349"/>
              <a:gd name="T6" fmla="*/ 2654 w 5309"/>
              <a:gd name="T7" fmla="*/ 2484 h 3349"/>
              <a:gd name="T8" fmla="*/ 2275 w 5309"/>
              <a:gd name="T9" fmla="*/ 2484 h 3349"/>
              <a:gd name="T10" fmla="*/ 103 w 5309"/>
              <a:gd name="T11" fmla="*/ 2069 h 3349"/>
              <a:gd name="T12" fmla="*/ 0 w 5309"/>
              <a:gd name="T13" fmla="*/ 1956 h 3349"/>
              <a:gd name="T14" fmla="*/ 103 w 5309"/>
              <a:gd name="T15" fmla="*/ 1767 h 3349"/>
              <a:gd name="T16" fmla="*/ 137 w 5309"/>
              <a:gd name="T17" fmla="*/ 1618 h 3349"/>
              <a:gd name="T18" fmla="*/ 378 w 5309"/>
              <a:gd name="T19" fmla="*/ 1353 h 3349"/>
              <a:gd name="T20" fmla="*/ 275 w 5309"/>
              <a:gd name="T21" fmla="*/ 977 h 3349"/>
              <a:gd name="T22" fmla="*/ 1482 w 5309"/>
              <a:gd name="T23" fmla="*/ 37 h 3349"/>
              <a:gd name="T24" fmla="*/ 1792 w 5309"/>
              <a:gd name="T25" fmla="*/ 37 h 3349"/>
              <a:gd name="T26" fmla="*/ 1999 w 5309"/>
              <a:gd name="T27" fmla="*/ 75 h 3349"/>
              <a:gd name="T28" fmla="*/ 1792 w 5309"/>
              <a:gd name="T29" fmla="*/ 113 h 3349"/>
              <a:gd name="T30" fmla="*/ 2206 w 5309"/>
              <a:gd name="T31" fmla="*/ 149 h 3349"/>
              <a:gd name="T32" fmla="*/ 2549 w 5309"/>
              <a:gd name="T33" fmla="*/ 224 h 3349"/>
              <a:gd name="T34" fmla="*/ 2895 w 5309"/>
              <a:gd name="T35" fmla="*/ 375 h 3349"/>
              <a:gd name="T36" fmla="*/ 3101 w 5309"/>
              <a:gd name="T37" fmla="*/ 338 h 3349"/>
              <a:gd name="T38" fmla="*/ 3205 w 5309"/>
              <a:gd name="T39" fmla="*/ 375 h 3349"/>
              <a:gd name="T40" fmla="*/ 3516 w 5309"/>
              <a:gd name="T41" fmla="*/ 413 h 3349"/>
              <a:gd name="T42" fmla="*/ 3859 w 5309"/>
              <a:gd name="T43" fmla="*/ 413 h 3349"/>
              <a:gd name="T44" fmla="*/ 3895 w 5309"/>
              <a:gd name="T45" fmla="*/ 224 h 3349"/>
              <a:gd name="T46" fmla="*/ 4101 w 5309"/>
              <a:gd name="T47" fmla="*/ 224 h 3349"/>
              <a:gd name="T48" fmla="*/ 4101 w 5309"/>
              <a:gd name="T49" fmla="*/ 413 h 3349"/>
              <a:gd name="T50" fmla="*/ 4239 w 5309"/>
              <a:gd name="T51" fmla="*/ 526 h 3349"/>
              <a:gd name="T52" fmla="*/ 4584 w 5309"/>
              <a:gd name="T53" fmla="*/ 375 h 3349"/>
              <a:gd name="T54" fmla="*/ 4411 w 5309"/>
              <a:gd name="T55" fmla="*/ 601 h 3349"/>
              <a:gd name="T56" fmla="*/ 4170 w 5309"/>
              <a:gd name="T57" fmla="*/ 601 h 3349"/>
              <a:gd name="T58" fmla="*/ 3859 w 5309"/>
              <a:gd name="T59" fmla="*/ 715 h 3349"/>
              <a:gd name="T60" fmla="*/ 3585 w 5309"/>
              <a:gd name="T61" fmla="*/ 827 h 3349"/>
              <a:gd name="T62" fmla="*/ 3481 w 5309"/>
              <a:gd name="T63" fmla="*/ 865 h 3349"/>
              <a:gd name="T64" fmla="*/ 3412 w 5309"/>
              <a:gd name="T65" fmla="*/ 977 h 3349"/>
              <a:gd name="T66" fmla="*/ 3067 w 5309"/>
              <a:gd name="T67" fmla="*/ 1204 h 3349"/>
              <a:gd name="T68" fmla="*/ 3101 w 5309"/>
              <a:gd name="T69" fmla="*/ 1504 h 3349"/>
              <a:gd name="T70" fmla="*/ 3516 w 5309"/>
              <a:gd name="T71" fmla="*/ 1767 h 3349"/>
              <a:gd name="T72" fmla="*/ 3378 w 5309"/>
              <a:gd name="T73" fmla="*/ 2219 h 3349"/>
              <a:gd name="T74" fmla="*/ 3619 w 5309"/>
              <a:gd name="T75" fmla="*/ 2069 h 3349"/>
              <a:gd name="T76" fmla="*/ 3929 w 5309"/>
              <a:gd name="T77" fmla="*/ 1730 h 3349"/>
              <a:gd name="T78" fmla="*/ 4204 w 5309"/>
              <a:gd name="T79" fmla="*/ 1240 h 3349"/>
              <a:gd name="T80" fmla="*/ 4481 w 5309"/>
              <a:gd name="T81" fmla="*/ 1016 h 3349"/>
              <a:gd name="T82" fmla="*/ 4687 w 5309"/>
              <a:gd name="T83" fmla="*/ 1204 h 3349"/>
              <a:gd name="T84" fmla="*/ 4687 w 5309"/>
              <a:gd name="T85" fmla="*/ 1392 h 3349"/>
              <a:gd name="T86" fmla="*/ 4790 w 5309"/>
              <a:gd name="T87" fmla="*/ 1467 h 3349"/>
              <a:gd name="T88" fmla="*/ 5066 w 5309"/>
              <a:gd name="T89" fmla="*/ 1428 h 3349"/>
              <a:gd name="T90" fmla="*/ 5101 w 5309"/>
              <a:gd name="T91" fmla="*/ 1618 h 3349"/>
              <a:gd name="T92" fmla="*/ 5169 w 5309"/>
              <a:gd name="T93" fmla="*/ 1881 h 3349"/>
              <a:gd name="T94" fmla="*/ 4962 w 5309"/>
              <a:gd name="T95" fmla="*/ 2032 h 3349"/>
              <a:gd name="T96" fmla="*/ 5273 w 5309"/>
              <a:gd name="T97" fmla="*/ 1993 h 3349"/>
              <a:gd name="T98" fmla="*/ 5066 w 5309"/>
              <a:gd name="T99" fmla="*/ 2257 h 3349"/>
              <a:gd name="T100" fmla="*/ 4446 w 5309"/>
              <a:gd name="T101" fmla="*/ 2370 h 3349"/>
              <a:gd name="T102" fmla="*/ 4135 w 5309"/>
              <a:gd name="T103" fmla="*/ 2520 h 3349"/>
              <a:gd name="T104" fmla="*/ 3859 w 5309"/>
              <a:gd name="T105" fmla="*/ 2708 h 3349"/>
              <a:gd name="T106" fmla="*/ 4411 w 5309"/>
              <a:gd name="T107" fmla="*/ 2595 h 3349"/>
              <a:gd name="T108" fmla="*/ 4273 w 5309"/>
              <a:gd name="T109" fmla="*/ 2783 h 3349"/>
              <a:gd name="T110" fmla="*/ 4446 w 5309"/>
              <a:gd name="T111" fmla="*/ 2935 h 3349"/>
              <a:gd name="T112" fmla="*/ 4204 w 5309"/>
              <a:gd name="T113" fmla="*/ 3121 h 3349"/>
              <a:gd name="T114" fmla="*/ 4067 w 5309"/>
              <a:gd name="T115" fmla="*/ 3046 h 3349"/>
              <a:gd name="T116" fmla="*/ 4135 w 5309"/>
              <a:gd name="T117" fmla="*/ 2971 h 3349"/>
              <a:gd name="T118" fmla="*/ 3791 w 5309"/>
              <a:gd name="T119" fmla="*/ 2935 h 3349"/>
              <a:gd name="T120" fmla="*/ 3205 w 5309"/>
              <a:gd name="T121" fmla="*/ 3085 h 3349"/>
              <a:gd name="T122" fmla="*/ 2895 w 5309"/>
              <a:gd name="T123" fmla="*/ 3235 h 3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9" h="3349">
                <a:moveTo>
                  <a:pt x="2585" y="3348"/>
                </a:moveTo>
                <a:lnTo>
                  <a:pt x="2549" y="3348"/>
                </a:lnTo>
                <a:lnTo>
                  <a:pt x="2549" y="3309"/>
                </a:lnTo>
                <a:lnTo>
                  <a:pt x="2585" y="3273"/>
                </a:lnTo>
                <a:lnTo>
                  <a:pt x="2722" y="3160"/>
                </a:lnTo>
                <a:lnTo>
                  <a:pt x="2757" y="3121"/>
                </a:lnTo>
                <a:lnTo>
                  <a:pt x="2791" y="3085"/>
                </a:lnTo>
                <a:lnTo>
                  <a:pt x="2895" y="2971"/>
                </a:lnTo>
                <a:lnTo>
                  <a:pt x="2895" y="2935"/>
                </a:lnTo>
                <a:lnTo>
                  <a:pt x="2895" y="2896"/>
                </a:lnTo>
                <a:lnTo>
                  <a:pt x="2929" y="2935"/>
                </a:lnTo>
                <a:lnTo>
                  <a:pt x="2929" y="2971"/>
                </a:lnTo>
                <a:lnTo>
                  <a:pt x="2929" y="3009"/>
                </a:lnTo>
                <a:lnTo>
                  <a:pt x="2998" y="3009"/>
                </a:lnTo>
                <a:lnTo>
                  <a:pt x="2998" y="2971"/>
                </a:lnTo>
                <a:lnTo>
                  <a:pt x="2998" y="2896"/>
                </a:lnTo>
                <a:lnTo>
                  <a:pt x="2964" y="2858"/>
                </a:lnTo>
                <a:lnTo>
                  <a:pt x="2929" y="2858"/>
                </a:lnTo>
                <a:lnTo>
                  <a:pt x="2929" y="2822"/>
                </a:lnTo>
                <a:lnTo>
                  <a:pt x="2895" y="2783"/>
                </a:lnTo>
                <a:lnTo>
                  <a:pt x="2895" y="2822"/>
                </a:lnTo>
                <a:lnTo>
                  <a:pt x="2895" y="2858"/>
                </a:lnTo>
                <a:lnTo>
                  <a:pt x="2860" y="2858"/>
                </a:lnTo>
                <a:lnTo>
                  <a:pt x="2860" y="2822"/>
                </a:lnTo>
                <a:lnTo>
                  <a:pt x="2895" y="2822"/>
                </a:lnTo>
                <a:lnTo>
                  <a:pt x="2860" y="2822"/>
                </a:lnTo>
                <a:lnTo>
                  <a:pt x="2791" y="2783"/>
                </a:lnTo>
                <a:lnTo>
                  <a:pt x="2722" y="2783"/>
                </a:lnTo>
                <a:lnTo>
                  <a:pt x="2757" y="2746"/>
                </a:lnTo>
                <a:lnTo>
                  <a:pt x="2757" y="2708"/>
                </a:lnTo>
                <a:lnTo>
                  <a:pt x="2757" y="2670"/>
                </a:lnTo>
                <a:lnTo>
                  <a:pt x="2791" y="2670"/>
                </a:lnTo>
                <a:lnTo>
                  <a:pt x="2791" y="2633"/>
                </a:lnTo>
                <a:lnTo>
                  <a:pt x="2757" y="2633"/>
                </a:lnTo>
                <a:lnTo>
                  <a:pt x="2757" y="2595"/>
                </a:lnTo>
                <a:lnTo>
                  <a:pt x="2722" y="2558"/>
                </a:lnTo>
                <a:lnTo>
                  <a:pt x="2757" y="2520"/>
                </a:lnTo>
                <a:lnTo>
                  <a:pt x="2722" y="2484"/>
                </a:lnTo>
                <a:lnTo>
                  <a:pt x="2654" y="2444"/>
                </a:lnTo>
                <a:lnTo>
                  <a:pt x="2654" y="2484"/>
                </a:lnTo>
                <a:lnTo>
                  <a:pt x="2619" y="2520"/>
                </a:lnTo>
                <a:lnTo>
                  <a:pt x="2619" y="2484"/>
                </a:lnTo>
                <a:lnTo>
                  <a:pt x="2585" y="2484"/>
                </a:lnTo>
                <a:lnTo>
                  <a:pt x="2585" y="2520"/>
                </a:lnTo>
                <a:lnTo>
                  <a:pt x="2549" y="2520"/>
                </a:lnTo>
                <a:lnTo>
                  <a:pt x="2481" y="2558"/>
                </a:lnTo>
                <a:lnTo>
                  <a:pt x="2413" y="2558"/>
                </a:lnTo>
                <a:lnTo>
                  <a:pt x="2413" y="2520"/>
                </a:lnTo>
                <a:lnTo>
                  <a:pt x="2379" y="2520"/>
                </a:lnTo>
                <a:lnTo>
                  <a:pt x="2275" y="2484"/>
                </a:lnTo>
                <a:lnTo>
                  <a:pt x="2239" y="2484"/>
                </a:lnTo>
                <a:lnTo>
                  <a:pt x="2206" y="2484"/>
                </a:lnTo>
                <a:lnTo>
                  <a:pt x="2136" y="2407"/>
                </a:lnTo>
                <a:lnTo>
                  <a:pt x="103" y="2219"/>
                </a:lnTo>
                <a:lnTo>
                  <a:pt x="137" y="2182"/>
                </a:lnTo>
                <a:lnTo>
                  <a:pt x="103" y="2182"/>
                </a:lnTo>
                <a:lnTo>
                  <a:pt x="137" y="2106"/>
                </a:lnTo>
                <a:lnTo>
                  <a:pt x="103" y="2106"/>
                </a:lnTo>
                <a:lnTo>
                  <a:pt x="69" y="2106"/>
                </a:lnTo>
                <a:lnTo>
                  <a:pt x="103" y="2069"/>
                </a:lnTo>
                <a:lnTo>
                  <a:pt x="137" y="2032"/>
                </a:lnTo>
                <a:lnTo>
                  <a:pt x="103" y="2032"/>
                </a:lnTo>
                <a:lnTo>
                  <a:pt x="137" y="1993"/>
                </a:lnTo>
                <a:lnTo>
                  <a:pt x="103" y="1993"/>
                </a:lnTo>
                <a:lnTo>
                  <a:pt x="103" y="2032"/>
                </a:lnTo>
                <a:lnTo>
                  <a:pt x="69" y="2032"/>
                </a:lnTo>
                <a:lnTo>
                  <a:pt x="69" y="1993"/>
                </a:lnTo>
                <a:lnTo>
                  <a:pt x="33" y="1993"/>
                </a:lnTo>
                <a:lnTo>
                  <a:pt x="33" y="1956"/>
                </a:lnTo>
                <a:lnTo>
                  <a:pt x="0" y="1956"/>
                </a:lnTo>
                <a:lnTo>
                  <a:pt x="33" y="1918"/>
                </a:lnTo>
                <a:lnTo>
                  <a:pt x="69" y="1881"/>
                </a:lnTo>
                <a:lnTo>
                  <a:pt x="103" y="1843"/>
                </a:lnTo>
                <a:lnTo>
                  <a:pt x="137" y="1843"/>
                </a:lnTo>
                <a:lnTo>
                  <a:pt x="173" y="1805"/>
                </a:lnTo>
                <a:lnTo>
                  <a:pt x="206" y="1805"/>
                </a:lnTo>
                <a:lnTo>
                  <a:pt x="69" y="1843"/>
                </a:lnTo>
                <a:lnTo>
                  <a:pt x="69" y="1805"/>
                </a:lnTo>
                <a:lnTo>
                  <a:pt x="103" y="1730"/>
                </a:lnTo>
                <a:lnTo>
                  <a:pt x="103" y="1767"/>
                </a:lnTo>
                <a:lnTo>
                  <a:pt x="103" y="1805"/>
                </a:lnTo>
                <a:lnTo>
                  <a:pt x="137" y="1767"/>
                </a:lnTo>
                <a:lnTo>
                  <a:pt x="137" y="1730"/>
                </a:lnTo>
                <a:lnTo>
                  <a:pt x="173" y="1655"/>
                </a:lnTo>
                <a:lnTo>
                  <a:pt x="206" y="1655"/>
                </a:lnTo>
                <a:lnTo>
                  <a:pt x="206" y="1691"/>
                </a:lnTo>
                <a:lnTo>
                  <a:pt x="206" y="1655"/>
                </a:lnTo>
                <a:lnTo>
                  <a:pt x="206" y="1618"/>
                </a:lnTo>
                <a:lnTo>
                  <a:pt x="137" y="1655"/>
                </a:lnTo>
                <a:lnTo>
                  <a:pt x="137" y="1618"/>
                </a:lnTo>
                <a:lnTo>
                  <a:pt x="173" y="1578"/>
                </a:lnTo>
                <a:lnTo>
                  <a:pt x="137" y="1578"/>
                </a:lnTo>
                <a:lnTo>
                  <a:pt x="137" y="1542"/>
                </a:lnTo>
                <a:lnTo>
                  <a:pt x="206" y="1542"/>
                </a:lnTo>
                <a:lnTo>
                  <a:pt x="275" y="1504"/>
                </a:lnTo>
                <a:lnTo>
                  <a:pt x="310" y="1504"/>
                </a:lnTo>
                <a:lnTo>
                  <a:pt x="344" y="1467"/>
                </a:lnTo>
                <a:lnTo>
                  <a:pt x="344" y="1428"/>
                </a:lnTo>
                <a:lnTo>
                  <a:pt x="378" y="1392"/>
                </a:lnTo>
                <a:lnTo>
                  <a:pt x="378" y="1353"/>
                </a:lnTo>
                <a:lnTo>
                  <a:pt x="344" y="1316"/>
                </a:lnTo>
                <a:lnTo>
                  <a:pt x="344" y="1279"/>
                </a:lnTo>
                <a:lnTo>
                  <a:pt x="378" y="1240"/>
                </a:lnTo>
                <a:lnTo>
                  <a:pt x="414" y="1127"/>
                </a:lnTo>
                <a:lnTo>
                  <a:pt x="447" y="1053"/>
                </a:lnTo>
                <a:lnTo>
                  <a:pt x="482" y="977"/>
                </a:lnTo>
                <a:lnTo>
                  <a:pt x="414" y="941"/>
                </a:lnTo>
                <a:lnTo>
                  <a:pt x="378" y="977"/>
                </a:lnTo>
                <a:lnTo>
                  <a:pt x="310" y="977"/>
                </a:lnTo>
                <a:lnTo>
                  <a:pt x="275" y="977"/>
                </a:lnTo>
                <a:lnTo>
                  <a:pt x="310" y="941"/>
                </a:lnTo>
                <a:lnTo>
                  <a:pt x="310" y="902"/>
                </a:lnTo>
                <a:lnTo>
                  <a:pt x="344" y="902"/>
                </a:lnTo>
                <a:lnTo>
                  <a:pt x="344" y="865"/>
                </a:lnTo>
                <a:lnTo>
                  <a:pt x="310" y="865"/>
                </a:lnTo>
                <a:lnTo>
                  <a:pt x="241" y="827"/>
                </a:lnTo>
                <a:lnTo>
                  <a:pt x="1413" y="0"/>
                </a:lnTo>
                <a:lnTo>
                  <a:pt x="1447" y="0"/>
                </a:lnTo>
                <a:lnTo>
                  <a:pt x="1482" y="0"/>
                </a:lnTo>
                <a:lnTo>
                  <a:pt x="1482" y="37"/>
                </a:lnTo>
                <a:lnTo>
                  <a:pt x="1516" y="75"/>
                </a:lnTo>
                <a:lnTo>
                  <a:pt x="1516" y="113"/>
                </a:lnTo>
                <a:lnTo>
                  <a:pt x="1550" y="113"/>
                </a:lnTo>
                <a:lnTo>
                  <a:pt x="1585" y="149"/>
                </a:lnTo>
                <a:lnTo>
                  <a:pt x="1585" y="75"/>
                </a:lnTo>
                <a:lnTo>
                  <a:pt x="1654" y="75"/>
                </a:lnTo>
                <a:lnTo>
                  <a:pt x="1724" y="37"/>
                </a:lnTo>
                <a:lnTo>
                  <a:pt x="1724" y="75"/>
                </a:lnTo>
                <a:lnTo>
                  <a:pt x="1757" y="37"/>
                </a:lnTo>
                <a:lnTo>
                  <a:pt x="1792" y="37"/>
                </a:lnTo>
                <a:lnTo>
                  <a:pt x="1792" y="75"/>
                </a:lnTo>
                <a:lnTo>
                  <a:pt x="1827" y="37"/>
                </a:lnTo>
                <a:lnTo>
                  <a:pt x="1895" y="37"/>
                </a:lnTo>
                <a:lnTo>
                  <a:pt x="1929" y="37"/>
                </a:lnTo>
                <a:lnTo>
                  <a:pt x="1965" y="37"/>
                </a:lnTo>
                <a:lnTo>
                  <a:pt x="1999" y="0"/>
                </a:lnTo>
                <a:lnTo>
                  <a:pt x="1999" y="37"/>
                </a:lnTo>
                <a:lnTo>
                  <a:pt x="2068" y="0"/>
                </a:lnTo>
                <a:lnTo>
                  <a:pt x="2033" y="37"/>
                </a:lnTo>
                <a:lnTo>
                  <a:pt x="1999" y="75"/>
                </a:lnTo>
                <a:lnTo>
                  <a:pt x="1929" y="75"/>
                </a:lnTo>
                <a:lnTo>
                  <a:pt x="1895" y="75"/>
                </a:lnTo>
                <a:lnTo>
                  <a:pt x="1827" y="75"/>
                </a:lnTo>
                <a:lnTo>
                  <a:pt x="1792" y="75"/>
                </a:lnTo>
                <a:lnTo>
                  <a:pt x="1757" y="113"/>
                </a:lnTo>
                <a:lnTo>
                  <a:pt x="1724" y="113"/>
                </a:lnTo>
                <a:lnTo>
                  <a:pt x="1724" y="149"/>
                </a:lnTo>
                <a:lnTo>
                  <a:pt x="1757" y="149"/>
                </a:lnTo>
                <a:lnTo>
                  <a:pt x="1792" y="149"/>
                </a:lnTo>
                <a:lnTo>
                  <a:pt x="1792" y="113"/>
                </a:lnTo>
                <a:lnTo>
                  <a:pt x="1895" y="113"/>
                </a:lnTo>
                <a:lnTo>
                  <a:pt x="1929" y="113"/>
                </a:lnTo>
                <a:lnTo>
                  <a:pt x="1999" y="75"/>
                </a:lnTo>
                <a:lnTo>
                  <a:pt x="2033" y="75"/>
                </a:lnTo>
                <a:lnTo>
                  <a:pt x="2068" y="75"/>
                </a:lnTo>
                <a:lnTo>
                  <a:pt x="2103" y="37"/>
                </a:lnTo>
                <a:lnTo>
                  <a:pt x="2136" y="37"/>
                </a:lnTo>
                <a:lnTo>
                  <a:pt x="2171" y="37"/>
                </a:lnTo>
                <a:lnTo>
                  <a:pt x="2171" y="113"/>
                </a:lnTo>
                <a:lnTo>
                  <a:pt x="2206" y="149"/>
                </a:lnTo>
                <a:lnTo>
                  <a:pt x="2239" y="113"/>
                </a:lnTo>
                <a:lnTo>
                  <a:pt x="2275" y="113"/>
                </a:lnTo>
                <a:lnTo>
                  <a:pt x="2343" y="75"/>
                </a:lnTo>
                <a:lnTo>
                  <a:pt x="2309" y="113"/>
                </a:lnTo>
                <a:lnTo>
                  <a:pt x="2275" y="113"/>
                </a:lnTo>
                <a:lnTo>
                  <a:pt x="2275" y="149"/>
                </a:lnTo>
                <a:lnTo>
                  <a:pt x="2379" y="113"/>
                </a:lnTo>
                <a:lnTo>
                  <a:pt x="2413" y="113"/>
                </a:lnTo>
                <a:lnTo>
                  <a:pt x="2446" y="149"/>
                </a:lnTo>
                <a:lnTo>
                  <a:pt x="2549" y="224"/>
                </a:lnTo>
                <a:lnTo>
                  <a:pt x="2619" y="263"/>
                </a:lnTo>
                <a:lnTo>
                  <a:pt x="2619" y="224"/>
                </a:lnTo>
                <a:lnTo>
                  <a:pt x="2654" y="263"/>
                </a:lnTo>
                <a:lnTo>
                  <a:pt x="2688" y="301"/>
                </a:lnTo>
                <a:lnTo>
                  <a:pt x="2654" y="301"/>
                </a:lnTo>
                <a:lnTo>
                  <a:pt x="2619" y="338"/>
                </a:lnTo>
                <a:lnTo>
                  <a:pt x="2688" y="375"/>
                </a:lnTo>
                <a:lnTo>
                  <a:pt x="2791" y="375"/>
                </a:lnTo>
                <a:lnTo>
                  <a:pt x="2860" y="375"/>
                </a:lnTo>
                <a:lnTo>
                  <a:pt x="2895" y="375"/>
                </a:lnTo>
                <a:lnTo>
                  <a:pt x="2895" y="413"/>
                </a:lnTo>
                <a:lnTo>
                  <a:pt x="2895" y="451"/>
                </a:lnTo>
                <a:lnTo>
                  <a:pt x="2895" y="487"/>
                </a:lnTo>
                <a:lnTo>
                  <a:pt x="2929" y="451"/>
                </a:lnTo>
                <a:lnTo>
                  <a:pt x="2964" y="413"/>
                </a:lnTo>
                <a:lnTo>
                  <a:pt x="2998" y="375"/>
                </a:lnTo>
                <a:lnTo>
                  <a:pt x="3067" y="375"/>
                </a:lnTo>
                <a:lnTo>
                  <a:pt x="3101" y="338"/>
                </a:lnTo>
                <a:lnTo>
                  <a:pt x="3136" y="338"/>
                </a:lnTo>
                <a:lnTo>
                  <a:pt x="3101" y="338"/>
                </a:lnTo>
                <a:lnTo>
                  <a:pt x="3067" y="338"/>
                </a:lnTo>
                <a:lnTo>
                  <a:pt x="2998" y="338"/>
                </a:lnTo>
                <a:lnTo>
                  <a:pt x="3032" y="338"/>
                </a:lnTo>
                <a:lnTo>
                  <a:pt x="3032" y="301"/>
                </a:lnTo>
                <a:lnTo>
                  <a:pt x="3067" y="301"/>
                </a:lnTo>
                <a:lnTo>
                  <a:pt x="3101" y="301"/>
                </a:lnTo>
                <a:lnTo>
                  <a:pt x="3171" y="301"/>
                </a:lnTo>
                <a:lnTo>
                  <a:pt x="3205" y="301"/>
                </a:lnTo>
                <a:lnTo>
                  <a:pt x="3205" y="338"/>
                </a:lnTo>
                <a:lnTo>
                  <a:pt x="3205" y="375"/>
                </a:lnTo>
                <a:lnTo>
                  <a:pt x="3239" y="375"/>
                </a:lnTo>
                <a:lnTo>
                  <a:pt x="3275" y="375"/>
                </a:lnTo>
                <a:lnTo>
                  <a:pt x="3275" y="413"/>
                </a:lnTo>
                <a:lnTo>
                  <a:pt x="3309" y="413"/>
                </a:lnTo>
                <a:lnTo>
                  <a:pt x="3342" y="451"/>
                </a:lnTo>
                <a:lnTo>
                  <a:pt x="3378" y="451"/>
                </a:lnTo>
                <a:lnTo>
                  <a:pt x="3412" y="451"/>
                </a:lnTo>
                <a:lnTo>
                  <a:pt x="3446" y="451"/>
                </a:lnTo>
                <a:lnTo>
                  <a:pt x="3481" y="451"/>
                </a:lnTo>
                <a:lnTo>
                  <a:pt x="3516" y="413"/>
                </a:lnTo>
                <a:lnTo>
                  <a:pt x="3549" y="375"/>
                </a:lnTo>
                <a:lnTo>
                  <a:pt x="3585" y="413"/>
                </a:lnTo>
                <a:lnTo>
                  <a:pt x="3652" y="413"/>
                </a:lnTo>
                <a:lnTo>
                  <a:pt x="3688" y="451"/>
                </a:lnTo>
                <a:lnTo>
                  <a:pt x="3619" y="487"/>
                </a:lnTo>
                <a:lnTo>
                  <a:pt x="3652" y="526"/>
                </a:lnTo>
                <a:lnTo>
                  <a:pt x="3688" y="451"/>
                </a:lnTo>
                <a:lnTo>
                  <a:pt x="3756" y="451"/>
                </a:lnTo>
                <a:lnTo>
                  <a:pt x="3791" y="413"/>
                </a:lnTo>
                <a:lnTo>
                  <a:pt x="3859" y="413"/>
                </a:lnTo>
                <a:lnTo>
                  <a:pt x="3859" y="375"/>
                </a:lnTo>
                <a:lnTo>
                  <a:pt x="3826" y="375"/>
                </a:lnTo>
                <a:lnTo>
                  <a:pt x="3895" y="338"/>
                </a:lnTo>
                <a:lnTo>
                  <a:pt x="3963" y="338"/>
                </a:lnTo>
                <a:lnTo>
                  <a:pt x="3895" y="301"/>
                </a:lnTo>
                <a:lnTo>
                  <a:pt x="3859" y="301"/>
                </a:lnTo>
                <a:lnTo>
                  <a:pt x="3826" y="263"/>
                </a:lnTo>
                <a:lnTo>
                  <a:pt x="3826" y="224"/>
                </a:lnTo>
                <a:lnTo>
                  <a:pt x="3859" y="224"/>
                </a:lnTo>
                <a:lnTo>
                  <a:pt x="3895" y="224"/>
                </a:lnTo>
                <a:lnTo>
                  <a:pt x="3929" y="188"/>
                </a:lnTo>
                <a:lnTo>
                  <a:pt x="3963" y="188"/>
                </a:lnTo>
                <a:lnTo>
                  <a:pt x="3963" y="149"/>
                </a:lnTo>
                <a:lnTo>
                  <a:pt x="3998" y="149"/>
                </a:lnTo>
                <a:lnTo>
                  <a:pt x="4032" y="149"/>
                </a:lnTo>
                <a:lnTo>
                  <a:pt x="4032" y="188"/>
                </a:lnTo>
                <a:lnTo>
                  <a:pt x="4067" y="188"/>
                </a:lnTo>
                <a:lnTo>
                  <a:pt x="4101" y="188"/>
                </a:lnTo>
                <a:lnTo>
                  <a:pt x="4067" y="188"/>
                </a:lnTo>
                <a:lnTo>
                  <a:pt x="4101" y="224"/>
                </a:lnTo>
                <a:lnTo>
                  <a:pt x="4135" y="263"/>
                </a:lnTo>
                <a:lnTo>
                  <a:pt x="4067" y="263"/>
                </a:lnTo>
                <a:lnTo>
                  <a:pt x="4032" y="338"/>
                </a:lnTo>
                <a:lnTo>
                  <a:pt x="4067" y="338"/>
                </a:lnTo>
                <a:lnTo>
                  <a:pt x="4101" y="338"/>
                </a:lnTo>
                <a:lnTo>
                  <a:pt x="4101" y="375"/>
                </a:lnTo>
                <a:lnTo>
                  <a:pt x="4067" y="375"/>
                </a:lnTo>
                <a:lnTo>
                  <a:pt x="4032" y="451"/>
                </a:lnTo>
                <a:lnTo>
                  <a:pt x="4067" y="413"/>
                </a:lnTo>
                <a:lnTo>
                  <a:pt x="4101" y="413"/>
                </a:lnTo>
                <a:lnTo>
                  <a:pt x="4135" y="375"/>
                </a:lnTo>
                <a:lnTo>
                  <a:pt x="4170" y="375"/>
                </a:lnTo>
                <a:lnTo>
                  <a:pt x="4204" y="451"/>
                </a:lnTo>
                <a:lnTo>
                  <a:pt x="4170" y="451"/>
                </a:lnTo>
                <a:lnTo>
                  <a:pt x="4135" y="487"/>
                </a:lnTo>
                <a:lnTo>
                  <a:pt x="4135" y="526"/>
                </a:lnTo>
                <a:lnTo>
                  <a:pt x="4135" y="564"/>
                </a:lnTo>
                <a:lnTo>
                  <a:pt x="4170" y="564"/>
                </a:lnTo>
                <a:lnTo>
                  <a:pt x="4204" y="564"/>
                </a:lnTo>
                <a:lnTo>
                  <a:pt x="4239" y="526"/>
                </a:lnTo>
                <a:lnTo>
                  <a:pt x="4308" y="487"/>
                </a:lnTo>
                <a:lnTo>
                  <a:pt x="4308" y="451"/>
                </a:lnTo>
                <a:lnTo>
                  <a:pt x="4342" y="451"/>
                </a:lnTo>
                <a:lnTo>
                  <a:pt x="4378" y="451"/>
                </a:lnTo>
                <a:lnTo>
                  <a:pt x="4378" y="413"/>
                </a:lnTo>
                <a:lnTo>
                  <a:pt x="4411" y="413"/>
                </a:lnTo>
                <a:lnTo>
                  <a:pt x="4411" y="375"/>
                </a:lnTo>
                <a:lnTo>
                  <a:pt x="4446" y="338"/>
                </a:lnTo>
                <a:lnTo>
                  <a:pt x="4549" y="375"/>
                </a:lnTo>
                <a:lnTo>
                  <a:pt x="4584" y="375"/>
                </a:lnTo>
                <a:lnTo>
                  <a:pt x="4584" y="413"/>
                </a:lnTo>
                <a:lnTo>
                  <a:pt x="4619" y="413"/>
                </a:lnTo>
                <a:lnTo>
                  <a:pt x="4584" y="451"/>
                </a:lnTo>
                <a:lnTo>
                  <a:pt x="4584" y="487"/>
                </a:lnTo>
                <a:lnTo>
                  <a:pt x="4514" y="487"/>
                </a:lnTo>
                <a:lnTo>
                  <a:pt x="4481" y="526"/>
                </a:lnTo>
                <a:lnTo>
                  <a:pt x="4514" y="564"/>
                </a:lnTo>
                <a:lnTo>
                  <a:pt x="4481" y="564"/>
                </a:lnTo>
                <a:lnTo>
                  <a:pt x="4481" y="601"/>
                </a:lnTo>
                <a:lnTo>
                  <a:pt x="4411" y="601"/>
                </a:lnTo>
                <a:lnTo>
                  <a:pt x="4411" y="639"/>
                </a:lnTo>
                <a:lnTo>
                  <a:pt x="4378" y="639"/>
                </a:lnTo>
                <a:lnTo>
                  <a:pt x="4342" y="639"/>
                </a:lnTo>
                <a:lnTo>
                  <a:pt x="4308" y="639"/>
                </a:lnTo>
                <a:lnTo>
                  <a:pt x="4273" y="639"/>
                </a:lnTo>
                <a:lnTo>
                  <a:pt x="4239" y="601"/>
                </a:lnTo>
                <a:lnTo>
                  <a:pt x="4239" y="639"/>
                </a:lnTo>
                <a:lnTo>
                  <a:pt x="4204" y="639"/>
                </a:lnTo>
                <a:lnTo>
                  <a:pt x="4170" y="639"/>
                </a:lnTo>
                <a:lnTo>
                  <a:pt x="4170" y="601"/>
                </a:lnTo>
                <a:lnTo>
                  <a:pt x="4135" y="601"/>
                </a:lnTo>
                <a:lnTo>
                  <a:pt x="4101" y="601"/>
                </a:lnTo>
                <a:lnTo>
                  <a:pt x="4135" y="639"/>
                </a:lnTo>
                <a:lnTo>
                  <a:pt x="4067" y="676"/>
                </a:lnTo>
                <a:lnTo>
                  <a:pt x="3998" y="715"/>
                </a:lnTo>
                <a:lnTo>
                  <a:pt x="3963" y="676"/>
                </a:lnTo>
                <a:lnTo>
                  <a:pt x="3929" y="676"/>
                </a:lnTo>
                <a:lnTo>
                  <a:pt x="3895" y="676"/>
                </a:lnTo>
                <a:lnTo>
                  <a:pt x="3826" y="639"/>
                </a:lnTo>
                <a:lnTo>
                  <a:pt x="3859" y="715"/>
                </a:lnTo>
                <a:lnTo>
                  <a:pt x="3895" y="715"/>
                </a:lnTo>
                <a:lnTo>
                  <a:pt x="3963" y="715"/>
                </a:lnTo>
                <a:lnTo>
                  <a:pt x="3998" y="715"/>
                </a:lnTo>
                <a:lnTo>
                  <a:pt x="3895" y="789"/>
                </a:lnTo>
                <a:lnTo>
                  <a:pt x="3859" y="789"/>
                </a:lnTo>
                <a:lnTo>
                  <a:pt x="3859" y="827"/>
                </a:lnTo>
                <a:lnTo>
                  <a:pt x="3826" y="827"/>
                </a:lnTo>
                <a:lnTo>
                  <a:pt x="3756" y="827"/>
                </a:lnTo>
                <a:lnTo>
                  <a:pt x="3688" y="865"/>
                </a:lnTo>
                <a:lnTo>
                  <a:pt x="3585" y="827"/>
                </a:lnTo>
                <a:lnTo>
                  <a:pt x="3516" y="827"/>
                </a:lnTo>
                <a:lnTo>
                  <a:pt x="3481" y="789"/>
                </a:lnTo>
                <a:lnTo>
                  <a:pt x="3481" y="827"/>
                </a:lnTo>
                <a:lnTo>
                  <a:pt x="3446" y="827"/>
                </a:lnTo>
                <a:lnTo>
                  <a:pt x="3446" y="789"/>
                </a:lnTo>
                <a:lnTo>
                  <a:pt x="3412" y="789"/>
                </a:lnTo>
                <a:lnTo>
                  <a:pt x="3342" y="789"/>
                </a:lnTo>
                <a:lnTo>
                  <a:pt x="3378" y="789"/>
                </a:lnTo>
                <a:lnTo>
                  <a:pt x="3412" y="827"/>
                </a:lnTo>
                <a:lnTo>
                  <a:pt x="3481" y="865"/>
                </a:lnTo>
                <a:lnTo>
                  <a:pt x="3481" y="827"/>
                </a:lnTo>
                <a:lnTo>
                  <a:pt x="3549" y="865"/>
                </a:lnTo>
                <a:lnTo>
                  <a:pt x="3585" y="865"/>
                </a:lnTo>
                <a:lnTo>
                  <a:pt x="3619" y="902"/>
                </a:lnTo>
                <a:lnTo>
                  <a:pt x="3585" y="902"/>
                </a:lnTo>
                <a:lnTo>
                  <a:pt x="3549" y="941"/>
                </a:lnTo>
                <a:lnTo>
                  <a:pt x="3516" y="941"/>
                </a:lnTo>
                <a:lnTo>
                  <a:pt x="3481" y="941"/>
                </a:lnTo>
                <a:lnTo>
                  <a:pt x="3446" y="977"/>
                </a:lnTo>
                <a:lnTo>
                  <a:pt x="3412" y="977"/>
                </a:lnTo>
                <a:lnTo>
                  <a:pt x="3378" y="977"/>
                </a:lnTo>
                <a:lnTo>
                  <a:pt x="3378" y="1016"/>
                </a:lnTo>
                <a:lnTo>
                  <a:pt x="3342" y="1016"/>
                </a:lnTo>
                <a:lnTo>
                  <a:pt x="3309" y="1016"/>
                </a:lnTo>
                <a:lnTo>
                  <a:pt x="3275" y="1016"/>
                </a:lnTo>
                <a:lnTo>
                  <a:pt x="3239" y="1053"/>
                </a:lnTo>
                <a:lnTo>
                  <a:pt x="3171" y="1090"/>
                </a:lnTo>
                <a:lnTo>
                  <a:pt x="3101" y="1127"/>
                </a:lnTo>
                <a:lnTo>
                  <a:pt x="3067" y="1166"/>
                </a:lnTo>
                <a:lnTo>
                  <a:pt x="3067" y="1204"/>
                </a:lnTo>
                <a:lnTo>
                  <a:pt x="2998" y="1279"/>
                </a:lnTo>
                <a:lnTo>
                  <a:pt x="2964" y="1279"/>
                </a:lnTo>
                <a:lnTo>
                  <a:pt x="2998" y="1316"/>
                </a:lnTo>
                <a:lnTo>
                  <a:pt x="3032" y="1316"/>
                </a:lnTo>
                <a:lnTo>
                  <a:pt x="3032" y="1353"/>
                </a:lnTo>
                <a:lnTo>
                  <a:pt x="2998" y="1467"/>
                </a:lnTo>
                <a:lnTo>
                  <a:pt x="2964" y="1504"/>
                </a:lnTo>
                <a:lnTo>
                  <a:pt x="3032" y="1504"/>
                </a:lnTo>
                <a:lnTo>
                  <a:pt x="3067" y="1504"/>
                </a:lnTo>
                <a:lnTo>
                  <a:pt x="3101" y="1504"/>
                </a:lnTo>
                <a:lnTo>
                  <a:pt x="3136" y="1542"/>
                </a:lnTo>
                <a:lnTo>
                  <a:pt x="3171" y="1542"/>
                </a:lnTo>
                <a:lnTo>
                  <a:pt x="3239" y="1578"/>
                </a:lnTo>
                <a:lnTo>
                  <a:pt x="3239" y="1655"/>
                </a:lnTo>
                <a:lnTo>
                  <a:pt x="3275" y="1655"/>
                </a:lnTo>
                <a:lnTo>
                  <a:pt x="3275" y="1691"/>
                </a:lnTo>
                <a:lnTo>
                  <a:pt x="3342" y="1730"/>
                </a:lnTo>
                <a:lnTo>
                  <a:pt x="3412" y="1767"/>
                </a:lnTo>
                <a:lnTo>
                  <a:pt x="3481" y="1767"/>
                </a:lnTo>
                <a:lnTo>
                  <a:pt x="3516" y="1767"/>
                </a:lnTo>
                <a:lnTo>
                  <a:pt x="3481" y="1843"/>
                </a:lnTo>
                <a:lnTo>
                  <a:pt x="3446" y="1843"/>
                </a:lnTo>
                <a:lnTo>
                  <a:pt x="3446" y="1881"/>
                </a:lnTo>
                <a:lnTo>
                  <a:pt x="3412" y="1956"/>
                </a:lnTo>
                <a:lnTo>
                  <a:pt x="3342" y="2032"/>
                </a:lnTo>
                <a:lnTo>
                  <a:pt x="3378" y="2069"/>
                </a:lnTo>
                <a:lnTo>
                  <a:pt x="3378" y="2106"/>
                </a:lnTo>
                <a:lnTo>
                  <a:pt x="3412" y="2182"/>
                </a:lnTo>
                <a:lnTo>
                  <a:pt x="3378" y="2182"/>
                </a:lnTo>
                <a:lnTo>
                  <a:pt x="3378" y="2219"/>
                </a:lnTo>
                <a:lnTo>
                  <a:pt x="3412" y="2219"/>
                </a:lnTo>
                <a:lnTo>
                  <a:pt x="3446" y="2257"/>
                </a:lnTo>
                <a:lnTo>
                  <a:pt x="3446" y="2219"/>
                </a:lnTo>
                <a:lnTo>
                  <a:pt x="3481" y="2182"/>
                </a:lnTo>
                <a:lnTo>
                  <a:pt x="3516" y="2182"/>
                </a:lnTo>
                <a:lnTo>
                  <a:pt x="3549" y="2182"/>
                </a:lnTo>
                <a:lnTo>
                  <a:pt x="3549" y="2144"/>
                </a:lnTo>
                <a:lnTo>
                  <a:pt x="3585" y="2144"/>
                </a:lnTo>
                <a:lnTo>
                  <a:pt x="3585" y="2106"/>
                </a:lnTo>
                <a:lnTo>
                  <a:pt x="3619" y="2069"/>
                </a:lnTo>
                <a:lnTo>
                  <a:pt x="3619" y="2032"/>
                </a:lnTo>
                <a:lnTo>
                  <a:pt x="3619" y="1993"/>
                </a:lnTo>
                <a:lnTo>
                  <a:pt x="3652" y="1956"/>
                </a:lnTo>
                <a:lnTo>
                  <a:pt x="3688" y="1881"/>
                </a:lnTo>
                <a:lnTo>
                  <a:pt x="3652" y="1843"/>
                </a:lnTo>
                <a:lnTo>
                  <a:pt x="3688" y="1843"/>
                </a:lnTo>
                <a:lnTo>
                  <a:pt x="3756" y="1805"/>
                </a:lnTo>
                <a:lnTo>
                  <a:pt x="3826" y="1767"/>
                </a:lnTo>
                <a:lnTo>
                  <a:pt x="3859" y="1767"/>
                </a:lnTo>
                <a:lnTo>
                  <a:pt x="3929" y="1730"/>
                </a:lnTo>
                <a:lnTo>
                  <a:pt x="3963" y="1691"/>
                </a:lnTo>
                <a:lnTo>
                  <a:pt x="4032" y="1618"/>
                </a:lnTo>
                <a:lnTo>
                  <a:pt x="4032" y="1542"/>
                </a:lnTo>
                <a:lnTo>
                  <a:pt x="4067" y="1504"/>
                </a:lnTo>
                <a:lnTo>
                  <a:pt x="4067" y="1467"/>
                </a:lnTo>
                <a:lnTo>
                  <a:pt x="4032" y="1392"/>
                </a:lnTo>
                <a:lnTo>
                  <a:pt x="4101" y="1353"/>
                </a:lnTo>
                <a:lnTo>
                  <a:pt x="4170" y="1353"/>
                </a:lnTo>
                <a:lnTo>
                  <a:pt x="4204" y="1279"/>
                </a:lnTo>
                <a:lnTo>
                  <a:pt x="4204" y="1240"/>
                </a:lnTo>
                <a:lnTo>
                  <a:pt x="4239" y="1204"/>
                </a:lnTo>
                <a:lnTo>
                  <a:pt x="4204" y="1204"/>
                </a:lnTo>
                <a:lnTo>
                  <a:pt x="4204" y="1166"/>
                </a:lnTo>
                <a:lnTo>
                  <a:pt x="4239" y="1166"/>
                </a:lnTo>
                <a:lnTo>
                  <a:pt x="4273" y="1166"/>
                </a:lnTo>
                <a:lnTo>
                  <a:pt x="4308" y="1127"/>
                </a:lnTo>
                <a:lnTo>
                  <a:pt x="4308" y="1053"/>
                </a:lnTo>
                <a:lnTo>
                  <a:pt x="4378" y="1016"/>
                </a:lnTo>
                <a:lnTo>
                  <a:pt x="4446" y="1016"/>
                </a:lnTo>
                <a:lnTo>
                  <a:pt x="4481" y="1016"/>
                </a:lnTo>
                <a:lnTo>
                  <a:pt x="4514" y="1053"/>
                </a:lnTo>
                <a:lnTo>
                  <a:pt x="4549" y="1053"/>
                </a:lnTo>
                <a:lnTo>
                  <a:pt x="4584" y="1053"/>
                </a:lnTo>
                <a:lnTo>
                  <a:pt x="4619" y="1053"/>
                </a:lnTo>
                <a:lnTo>
                  <a:pt x="4652" y="1053"/>
                </a:lnTo>
                <a:lnTo>
                  <a:pt x="4652" y="1090"/>
                </a:lnTo>
                <a:lnTo>
                  <a:pt x="4652" y="1127"/>
                </a:lnTo>
                <a:lnTo>
                  <a:pt x="4687" y="1127"/>
                </a:lnTo>
                <a:lnTo>
                  <a:pt x="4687" y="1166"/>
                </a:lnTo>
                <a:lnTo>
                  <a:pt x="4687" y="1204"/>
                </a:lnTo>
                <a:lnTo>
                  <a:pt x="4722" y="1166"/>
                </a:lnTo>
                <a:lnTo>
                  <a:pt x="4756" y="1204"/>
                </a:lnTo>
                <a:lnTo>
                  <a:pt x="4790" y="1204"/>
                </a:lnTo>
                <a:lnTo>
                  <a:pt x="4756" y="1240"/>
                </a:lnTo>
                <a:lnTo>
                  <a:pt x="4722" y="1279"/>
                </a:lnTo>
                <a:lnTo>
                  <a:pt x="4687" y="1279"/>
                </a:lnTo>
                <a:lnTo>
                  <a:pt x="4722" y="1279"/>
                </a:lnTo>
                <a:lnTo>
                  <a:pt x="4722" y="1316"/>
                </a:lnTo>
                <a:lnTo>
                  <a:pt x="4722" y="1353"/>
                </a:lnTo>
                <a:lnTo>
                  <a:pt x="4687" y="1392"/>
                </a:lnTo>
                <a:lnTo>
                  <a:pt x="4652" y="1392"/>
                </a:lnTo>
                <a:lnTo>
                  <a:pt x="4652" y="1428"/>
                </a:lnTo>
                <a:lnTo>
                  <a:pt x="4619" y="1428"/>
                </a:lnTo>
                <a:lnTo>
                  <a:pt x="4619" y="1467"/>
                </a:lnTo>
                <a:lnTo>
                  <a:pt x="4652" y="1467"/>
                </a:lnTo>
                <a:lnTo>
                  <a:pt x="4687" y="1428"/>
                </a:lnTo>
                <a:lnTo>
                  <a:pt x="4722" y="1467"/>
                </a:lnTo>
                <a:lnTo>
                  <a:pt x="4722" y="1504"/>
                </a:lnTo>
                <a:lnTo>
                  <a:pt x="4756" y="1504"/>
                </a:lnTo>
                <a:lnTo>
                  <a:pt x="4790" y="1467"/>
                </a:lnTo>
                <a:lnTo>
                  <a:pt x="4825" y="1467"/>
                </a:lnTo>
                <a:lnTo>
                  <a:pt x="4859" y="1467"/>
                </a:lnTo>
                <a:lnTo>
                  <a:pt x="4894" y="1467"/>
                </a:lnTo>
                <a:lnTo>
                  <a:pt x="4894" y="1428"/>
                </a:lnTo>
                <a:lnTo>
                  <a:pt x="4998" y="1353"/>
                </a:lnTo>
                <a:lnTo>
                  <a:pt x="5101" y="1240"/>
                </a:lnTo>
                <a:lnTo>
                  <a:pt x="5066" y="1353"/>
                </a:lnTo>
                <a:lnTo>
                  <a:pt x="5101" y="1392"/>
                </a:lnTo>
                <a:lnTo>
                  <a:pt x="5101" y="1428"/>
                </a:lnTo>
                <a:lnTo>
                  <a:pt x="5066" y="1428"/>
                </a:lnTo>
                <a:lnTo>
                  <a:pt x="5101" y="1428"/>
                </a:lnTo>
                <a:lnTo>
                  <a:pt x="5066" y="1467"/>
                </a:lnTo>
                <a:lnTo>
                  <a:pt x="5032" y="1504"/>
                </a:lnTo>
                <a:lnTo>
                  <a:pt x="5066" y="1504"/>
                </a:lnTo>
                <a:lnTo>
                  <a:pt x="5032" y="1542"/>
                </a:lnTo>
                <a:lnTo>
                  <a:pt x="5066" y="1542"/>
                </a:lnTo>
                <a:lnTo>
                  <a:pt x="5101" y="1542"/>
                </a:lnTo>
                <a:lnTo>
                  <a:pt x="5101" y="1578"/>
                </a:lnTo>
                <a:lnTo>
                  <a:pt x="5066" y="1618"/>
                </a:lnTo>
                <a:lnTo>
                  <a:pt x="5101" y="1618"/>
                </a:lnTo>
                <a:lnTo>
                  <a:pt x="5101" y="1655"/>
                </a:lnTo>
                <a:lnTo>
                  <a:pt x="5066" y="1691"/>
                </a:lnTo>
                <a:lnTo>
                  <a:pt x="4998" y="1730"/>
                </a:lnTo>
                <a:lnTo>
                  <a:pt x="5032" y="1730"/>
                </a:lnTo>
                <a:lnTo>
                  <a:pt x="5032" y="1767"/>
                </a:lnTo>
                <a:lnTo>
                  <a:pt x="5066" y="1805"/>
                </a:lnTo>
                <a:lnTo>
                  <a:pt x="5066" y="1881"/>
                </a:lnTo>
                <a:lnTo>
                  <a:pt x="5066" y="1843"/>
                </a:lnTo>
                <a:lnTo>
                  <a:pt x="5101" y="1843"/>
                </a:lnTo>
                <a:lnTo>
                  <a:pt x="5169" y="1881"/>
                </a:lnTo>
                <a:lnTo>
                  <a:pt x="5169" y="1918"/>
                </a:lnTo>
                <a:lnTo>
                  <a:pt x="5204" y="1918"/>
                </a:lnTo>
                <a:lnTo>
                  <a:pt x="5238" y="1881"/>
                </a:lnTo>
                <a:lnTo>
                  <a:pt x="5273" y="1918"/>
                </a:lnTo>
                <a:lnTo>
                  <a:pt x="5204" y="1956"/>
                </a:lnTo>
                <a:lnTo>
                  <a:pt x="5135" y="1956"/>
                </a:lnTo>
                <a:lnTo>
                  <a:pt x="5101" y="1956"/>
                </a:lnTo>
                <a:lnTo>
                  <a:pt x="5135" y="1956"/>
                </a:lnTo>
                <a:lnTo>
                  <a:pt x="5032" y="1993"/>
                </a:lnTo>
                <a:lnTo>
                  <a:pt x="4962" y="2032"/>
                </a:lnTo>
                <a:lnTo>
                  <a:pt x="4998" y="2032"/>
                </a:lnTo>
                <a:lnTo>
                  <a:pt x="5032" y="2032"/>
                </a:lnTo>
                <a:lnTo>
                  <a:pt x="5066" y="2032"/>
                </a:lnTo>
                <a:lnTo>
                  <a:pt x="5101" y="2032"/>
                </a:lnTo>
                <a:lnTo>
                  <a:pt x="5135" y="1993"/>
                </a:lnTo>
                <a:lnTo>
                  <a:pt x="5204" y="1993"/>
                </a:lnTo>
                <a:lnTo>
                  <a:pt x="5238" y="1993"/>
                </a:lnTo>
                <a:lnTo>
                  <a:pt x="5204" y="2032"/>
                </a:lnTo>
                <a:lnTo>
                  <a:pt x="5238" y="2032"/>
                </a:lnTo>
                <a:lnTo>
                  <a:pt x="5273" y="1993"/>
                </a:lnTo>
                <a:lnTo>
                  <a:pt x="5308" y="2032"/>
                </a:lnTo>
                <a:lnTo>
                  <a:pt x="5308" y="2069"/>
                </a:lnTo>
                <a:lnTo>
                  <a:pt x="5273" y="2106"/>
                </a:lnTo>
                <a:lnTo>
                  <a:pt x="5273" y="2144"/>
                </a:lnTo>
                <a:lnTo>
                  <a:pt x="5273" y="2182"/>
                </a:lnTo>
                <a:lnTo>
                  <a:pt x="5238" y="2219"/>
                </a:lnTo>
                <a:lnTo>
                  <a:pt x="5204" y="2219"/>
                </a:lnTo>
                <a:lnTo>
                  <a:pt x="5169" y="2257"/>
                </a:lnTo>
                <a:lnTo>
                  <a:pt x="5101" y="2257"/>
                </a:lnTo>
                <a:lnTo>
                  <a:pt x="5066" y="2257"/>
                </a:lnTo>
                <a:lnTo>
                  <a:pt x="5032" y="2295"/>
                </a:lnTo>
                <a:lnTo>
                  <a:pt x="4962" y="2295"/>
                </a:lnTo>
                <a:lnTo>
                  <a:pt x="4929" y="2332"/>
                </a:lnTo>
                <a:lnTo>
                  <a:pt x="4894" y="2370"/>
                </a:lnTo>
                <a:lnTo>
                  <a:pt x="4859" y="2370"/>
                </a:lnTo>
                <a:lnTo>
                  <a:pt x="4825" y="2370"/>
                </a:lnTo>
                <a:lnTo>
                  <a:pt x="4756" y="2370"/>
                </a:lnTo>
                <a:lnTo>
                  <a:pt x="4687" y="2370"/>
                </a:lnTo>
                <a:lnTo>
                  <a:pt x="4652" y="2370"/>
                </a:lnTo>
                <a:lnTo>
                  <a:pt x="4446" y="2370"/>
                </a:lnTo>
                <a:lnTo>
                  <a:pt x="4411" y="2370"/>
                </a:lnTo>
                <a:lnTo>
                  <a:pt x="4378" y="2370"/>
                </a:lnTo>
                <a:lnTo>
                  <a:pt x="4342" y="2370"/>
                </a:lnTo>
                <a:lnTo>
                  <a:pt x="4308" y="2407"/>
                </a:lnTo>
                <a:lnTo>
                  <a:pt x="4273" y="2407"/>
                </a:lnTo>
                <a:lnTo>
                  <a:pt x="4239" y="2444"/>
                </a:lnTo>
                <a:lnTo>
                  <a:pt x="4239" y="2484"/>
                </a:lnTo>
                <a:lnTo>
                  <a:pt x="4204" y="2484"/>
                </a:lnTo>
                <a:lnTo>
                  <a:pt x="4170" y="2484"/>
                </a:lnTo>
                <a:lnTo>
                  <a:pt x="4135" y="2520"/>
                </a:lnTo>
                <a:lnTo>
                  <a:pt x="4101" y="2520"/>
                </a:lnTo>
                <a:lnTo>
                  <a:pt x="4101" y="2558"/>
                </a:lnTo>
                <a:lnTo>
                  <a:pt x="4067" y="2558"/>
                </a:lnTo>
                <a:lnTo>
                  <a:pt x="3998" y="2595"/>
                </a:lnTo>
                <a:lnTo>
                  <a:pt x="3963" y="2595"/>
                </a:lnTo>
                <a:lnTo>
                  <a:pt x="3929" y="2595"/>
                </a:lnTo>
                <a:lnTo>
                  <a:pt x="3963" y="2633"/>
                </a:lnTo>
                <a:lnTo>
                  <a:pt x="3929" y="2670"/>
                </a:lnTo>
                <a:lnTo>
                  <a:pt x="3895" y="2708"/>
                </a:lnTo>
                <a:lnTo>
                  <a:pt x="3859" y="2708"/>
                </a:lnTo>
                <a:lnTo>
                  <a:pt x="3859" y="2746"/>
                </a:lnTo>
                <a:lnTo>
                  <a:pt x="3929" y="2708"/>
                </a:lnTo>
                <a:lnTo>
                  <a:pt x="4032" y="2633"/>
                </a:lnTo>
                <a:lnTo>
                  <a:pt x="4101" y="2595"/>
                </a:lnTo>
                <a:lnTo>
                  <a:pt x="4204" y="2558"/>
                </a:lnTo>
                <a:lnTo>
                  <a:pt x="4273" y="2520"/>
                </a:lnTo>
                <a:lnTo>
                  <a:pt x="4378" y="2520"/>
                </a:lnTo>
                <a:lnTo>
                  <a:pt x="4411" y="2520"/>
                </a:lnTo>
                <a:lnTo>
                  <a:pt x="4446" y="2558"/>
                </a:lnTo>
                <a:lnTo>
                  <a:pt x="4411" y="2595"/>
                </a:lnTo>
                <a:lnTo>
                  <a:pt x="4342" y="2633"/>
                </a:lnTo>
                <a:lnTo>
                  <a:pt x="4273" y="2633"/>
                </a:lnTo>
                <a:lnTo>
                  <a:pt x="4239" y="2633"/>
                </a:lnTo>
                <a:lnTo>
                  <a:pt x="4239" y="2670"/>
                </a:lnTo>
                <a:lnTo>
                  <a:pt x="4273" y="2670"/>
                </a:lnTo>
                <a:lnTo>
                  <a:pt x="4273" y="2708"/>
                </a:lnTo>
                <a:lnTo>
                  <a:pt x="4308" y="2708"/>
                </a:lnTo>
                <a:lnTo>
                  <a:pt x="4273" y="2746"/>
                </a:lnTo>
                <a:lnTo>
                  <a:pt x="4239" y="2746"/>
                </a:lnTo>
                <a:lnTo>
                  <a:pt x="4273" y="2783"/>
                </a:lnTo>
                <a:lnTo>
                  <a:pt x="4239" y="2822"/>
                </a:lnTo>
                <a:lnTo>
                  <a:pt x="4273" y="2858"/>
                </a:lnTo>
                <a:lnTo>
                  <a:pt x="4308" y="2858"/>
                </a:lnTo>
                <a:lnTo>
                  <a:pt x="4308" y="2896"/>
                </a:lnTo>
                <a:lnTo>
                  <a:pt x="4308" y="2935"/>
                </a:lnTo>
                <a:lnTo>
                  <a:pt x="4342" y="2971"/>
                </a:lnTo>
                <a:lnTo>
                  <a:pt x="4378" y="2935"/>
                </a:lnTo>
                <a:lnTo>
                  <a:pt x="4411" y="2971"/>
                </a:lnTo>
                <a:lnTo>
                  <a:pt x="4411" y="2935"/>
                </a:lnTo>
                <a:lnTo>
                  <a:pt x="4446" y="2935"/>
                </a:lnTo>
                <a:lnTo>
                  <a:pt x="4481" y="2935"/>
                </a:lnTo>
                <a:lnTo>
                  <a:pt x="4514" y="3009"/>
                </a:lnTo>
                <a:lnTo>
                  <a:pt x="4446" y="3009"/>
                </a:lnTo>
                <a:lnTo>
                  <a:pt x="4411" y="3009"/>
                </a:lnTo>
                <a:lnTo>
                  <a:pt x="4411" y="3046"/>
                </a:lnTo>
                <a:lnTo>
                  <a:pt x="4308" y="3046"/>
                </a:lnTo>
                <a:lnTo>
                  <a:pt x="4273" y="3085"/>
                </a:lnTo>
                <a:lnTo>
                  <a:pt x="4239" y="3046"/>
                </a:lnTo>
                <a:lnTo>
                  <a:pt x="4204" y="3085"/>
                </a:lnTo>
                <a:lnTo>
                  <a:pt x="4204" y="3121"/>
                </a:lnTo>
                <a:lnTo>
                  <a:pt x="4170" y="3121"/>
                </a:lnTo>
                <a:lnTo>
                  <a:pt x="4135" y="3160"/>
                </a:lnTo>
                <a:lnTo>
                  <a:pt x="4067" y="3196"/>
                </a:lnTo>
                <a:lnTo>
                  <a:pt x="4067" y="3160"/>
                </a:lnTo>
                <a:lnTo>
                  <a:pt x="4032" y="3160"/>
                </a:lnTo>
                <a:lnTo>
                  <a:pt x="4032" y="3121"/>
                </a:lnTo>
                <a:lnTo>
                  <a:pt x="4067" y="3085"/>
                </a:lnTo>
                <a:lnTo>
                  <a:pt x="4067" y="3121"/>
                </a:lnTo>
                <a:lnTo>
                  <a:pt x="4067" y="3085"/>
                </a:lnTo>
                <a:lnTo>
                  <a:pt x="4067" y="3046"/>
                </a:lnTo>
                <a:lnTo>
                  <a:pt x="4101" y="3046"/>
                </a:lnTo>
                <a:lnTo>
                  <a:pt x="4170" y="3046"/>
                </a:lnTo>
                <a:lnTo>
                  <a:pt x="4170" y="3009"/>
                </a:lnTo>
                <a:lnTo>
                  <a:pt x="4204" y="3009"/>
                </a:lnTo>
                <a:lnTo>
                  <a:pt x="4239" y="3009"/>
                </a:lnTo>
                <a:lnTo>
                  <a:pt x="4273" y="2971"/>
                </a:lnTo>
                <a:lnTo>
                  <a:pt x="4239" y="2971"/>
                </a:lnTo>
                <a:lnTo>
                  <a:pt x="4204" y="2971"/>
                </a:lnTo>
                <a:lnTo>
                  <a:pt x="4239" y="2935"/>
                </a:lnTo>
                <a:lnTo>
                  <a:pt x="4135" y="2971"/>
                </a:lnTo>
                <a:lnTo>
                  <a:pt x="4032" y="3009"/>
                </a:lnTo>
                <a:lnTo>
                  <a:pt x="4032" y="2971"/>
                </a:lnTo>
                <a:lnTo>
                  <a:pt x="3998" y="2896"/>
                </a:lnTo>
                <a:lnTo>
                  <a:pt x="4032" y="2822"/>
                </a:lnTo>
                <a:lnTo>
                  <a:pt x="4032" y="2783"/>
                </a:lnTo>
                <a:lnTo>
                  <a:pt x="3998" y="2746"/>
                </a:lnTo>
                <a:lnTo>
                  <a:pt x="3963" y="2746"/>
                </a:lnTo>
                <a:lnTo>
                  <a:pt x="3929" y="2783"/>
                </a:lnTo>
                <a:lnTo>
                  <a:pt x="3895" y="2822"/>
                </a:lnTo>
                <a:lnTo>
                  <a:pt x="3791" y="2935"/>
                </a:lnTo>
                <a:lnTo>
                  <a:pt x="3722" y="2971"/>
                </a:lnTo>
                <a:lnTo>
                  <a:pt x="3585" y="3009"/>
                </a:lnTo>
                <a:lnTo>
                  <a:pt x="3549" y="3009"/>
                </a:lnTo>
                <a:lnTo>
                  <a:pt x="3516" y="3009"/>
                </a:lnTo>
                <a:lnTo>
                  <a:pt x="3481" y="3009"/>
                </a:lnTo>
                <a:lnTo>
                  <a:pt x="3412" y="3009"/>
                </a:lnTo>
                <a:lnTo>
                  <a:pt x="3378" y="3009"/>
                </a:lnTo>
                <a:lnTo>
                  <a:pt x="3309" y="3046"/>
                </a:lnTo>
                <a:lnTo>
                  <a:pt x="3239" y="3085"/>
                </a:lnTo>
                <a:lnTo>
                  <a:pt x="3205" y="3085"/>
                </a:lnTo>
                <a:lnTo>
                  <a:pt x="3171" y="3046"/>
                </a:lnTo>
                <a:lnTo>
                  <a:pt x="3171" y="3085"/>
                </a:lnTo>
                <a:lnTo>
                  <a:pt x="3136" y="3121"/>
                </a:lnTo>
                <a:lnTo>
                  <a:pt x="3101" y="3085"/>
                </a:lnTo>
                <a:lnTo>
                  <a:pt x="2998" y="3121"/>
                </a:lnTo>
                <a:lnTo>
                  <a:pt x="2964" y="3121"/>
                </a:lnTo>
                <a:lnTo>
                  <a:pt x="2964" y="3160"/>
                </a:lnTo>
                <a:lnTo>
                  <a:pt x="2929" y="3196"/>
                </a:lnTo>
                <a:lnTo>
                  <a:pt x="2929" y="3235"/>
                </a:lnTo>
                <a:lnTo>
                  <a:pt x="2895" y="3235"/>
                </a:lnTo>
                <a:lnTo>
                  <a:pt x="2860" y="3235"/>
                </a:lnTo>
                <a:lnTo>
                  <a:pt x="2791" y="3273"/>
                </a:lnTo>
                <a:lnTo>
                  <a:pt x="2688" y="3309"/>
                </a:lnTo>
                <a:lnTo>
                  <a:pt x="2654" y="3309"/>
                </a:lnTo>
                <a:lnTo>
                  <a:pt x="2585" y="334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1" name="Freeform 105"/>
          <p:cNvSpPr>
            <a:spLocks noChangeArrowheads="1"/>
          </p:cNvSpPr>
          <p:nvPr/>
        </p:nvSpPr>
        <p:spPr bwMode="auto">
          <a:xfrm>
            <a:off x="3941535" y="986505"/>
            <a:ext cx="169938" cy="197300"/>
          </a:xfrm>
          <a:custGeom>
            <a:avLst/>
            <a:gdLst>
              <a:gd name="T0" fmla="*/ 139 w 519"/>
              <a:gd name="T1" fmla="*/ 263 h 602"/>
              <a:gd name="T2" fmla="*/ 103 w 519"/>
              <a:gd name="T3" fmla="*/ 302 h 602"/>
              <a:gd name="T4" fmla="*/ 103 w 519"/>
              <a:gd name="T5" fmla="*/ 338 h 602"/>
              <a:gd name="T6" fmla="*/ 0 w 519"/>
              <a:gd name="T7" fmla="*/ 415 h 602"/>
              <a:gd name="T8" fmla="*/ 34 w 519"/>
              <a:gd name="T9" fmla="*/ 451 h 602"/>
              <a:gd name="T10" fmla="*/ 242 w 519"/>
              <a:gd name="T11" fmla="*/ 451 h 602"/>
              <a:gd name="T12" fmla="*/ 277 w 519"/>
              <a:gd name="T13" fmla="*/ 451 h 602"/>
              <a:gd name="T14" fmla="*/ 277 w 519"/>
              <a:gd name="T15" fmla="*/ 489 h 602"/>
              <a:gd name="T16" fmla="*/ 207 w 519"/>
              <a:gd name="T17" fmla="*/ 565 h 602"/>
              <a:gd name="T18" fmla="*/ 310 w 519"/>
              <a:gd name="T19" fmla="*/ 527 h 602"/>
              <a:gd name="T20" fmla="*/ 380 w 519"/>
              <a:gd name="T21" fmla="*/ 489 h 602"/>
              <a:gd name="T22" fmla="*/ 380 w 519"/>
              <a:gd name="T23" fmla="*/ 527 h 602"/>
              <a:gd name="T24" fmla="*/ 414 w 519"/>
              <a:gd name="T25" fmla="*/ 565 h 602"/>
              <a:gd name="T26" fmla="*/ 448 w 519"/>
              <a:gd name="T27" fmla="*/ 601 h 602"/>
              <a:gd name="T28" fmla="*/ 483 w 519"/>
              <a:gd name="T29" fmla="*/ 489 h 602"/>
              <a:gd name="T30" fmla="*/ 483 w 519"/>
              <a:gd name="T31" fmla="*/ 451 h 602"/>
              <a:gd name="T32" fmla="*/ 414 w 519"/>
              <a:gd name="T33" fmla="*/ 451 h 602"/>
              <a:gd name="T34" fmla="*/ 448 w 519"/>
              <a:gd name="T35" fmla="*/ 415 h 602"/>
              <a:gd name="T36" fmla="*/ 483 w 519"/>
              <a:gd name="T37" fmla="*/ 376 h 602"/>
              <a:gd name="T38" fmla="*/ 448 w 519"/>
              <a:gd name="T39" fmla="*/ 338 h 602"/>
              <a:gd name="T40" fmla="*/ 483 w 519"/>
              <a:gd name="T41" fmla="*/ 263 h 602"/>
              <a:gd name="T42" fmla="*/ 414 w 519"/>
              <a:gd name="T43" fmla="*/ 263 h 602"/>
              <a:gd name="T44" fmla="*/ 380 w 519"/>
              <a:gd name="T45" fmla="*/ 188 h 602"/>
              <a:gd name="T46" fmla="*/ 310 w 519"/>
              <a:gd name="T47" fmla="*/ 150 h 602"/>
              <a:gd name="T48" fmla="*/ 310 w 519"/>
              <a:gd name="T49" fmla="*/ 150 h 602"/>
              <a:gd name="T50" fmla="*/ 380 w 519"/>
              <a:gd name="T51" fmla="*/ 113 h 602"/>
              <a:gd name="T52" fmla="*/ 414 w 519"/>
              <a:gd name="T53" fmla="*/ 38 h 602"/>
              <a:gd name="T54" fmla="*/ 448 w 519"/>
              <a:gd name="T55" fmla="*/ 0 h 602"/>
              <a:gd name="T56" fmla="*/ 345 w 519"/>
              <a:gd name="T57" fmla="*/ 38 h 602"/>
              <a:gd name="T58" fmla="*/ 310 w 519"/>
              <a:gd name="T59" fmla="*/ 113 h 602"/>
              <a:gd name="T60" fmla="*/ 242 w 519"/>
              <a:gd name="T61" fmla="*/ 150 h 602"/>
              <a:gd name="T62" fmla="*/ 173 w 519"/>
              <a:gd name="T63" fmla="*/ 22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9" h="602">
                <a:moveTo>
                  <a:pt x="173" y="227"/>
                </a:moveTo>
                <a:lnTo>
                  <a:pt x="139" y="263"/>
                </a:lnTo>
                <a:lnTo>
                  <a:pt x="139" y="302"/>
                </a:lnTo>
                <a:lnTo>
                  <a:pt x="103" y="302"/>
                </a:lnTo>
                <a:lnTo>
                  <a:pt x="34" y="338"/>
                </a:lnTo>
                <a:lnTo>
                  <a:pt x="103" y="338"/>
                </a:lnTo>
                <a:lnTo>
                  <a:pt x="34" y="415"/>
                </a:lnTo>
                <a:lnTo>
                  <a:pt x="0" y="415"/>
                </a:lnTo>
                <a:lnTo>
                  <a:pt x="0" y="451"/>
                </a:lnTo>
                <a:lnTo>
                  <a:pt x="34" y="451"/>
                </a:lnTo>
                <a:lnTo>
                  <a:pt x="173" y="451"/>
                </a:lnTo>
                <a:lnTo>
                  <a:pt x="242" y="451"/>
                </a:lnTo>
                <a:lnTo>
                  <a:pt x="242" y="489"/>
                </a:lnTo>
                <a:lnTo>
                  <a:pt x="277" y="451"/>
                </a:lnTo>
                <a:lnTo>
                  <a:pt x="310" y="489"/>
                </a:lnTo>
                <a:lnTo>
                  <a:pt x="277" y="489"/>
                </a:lnTo>
                <a:lnTo>
                  <a:pt x="242" y="527"/>
                </a:lnTo>
                <a:lnTo>
                  <a:pt x="207" y="565"/>
                </a:lnTo>
                <a:lnTo>
                  <a:pt x="277" y="565"/>
                </a:lnTo>
                <a:lnTo>
                  <a:pt x="310" y="527"/>
                </a:lnTo>
                <a:lnTo>
                  <a:pt x="345" y="489"/>
                </a:lnTo>
                <a:lnTo>
                  <a:pt x="380" y="489"/>
                </a:lnTo>
                <a:lnTo>
                  <a:pt x="414" y="489"/>
                </a:lnTo>
                <a:lnTo>
                  <a:pt x="380" y="527"/>
                </a:lnTo>
                <a:lnTo>
                  <a:pt x="345" y="565"/>
                </a:lnTo>
                <a:lnTo>
                  <a:pt x="414" y="565"/>
                </a:lnTo>
                <a:lnTo>
                  <a:pt x="414" y="601"/>
                </a:lnTo>
                <a:lnTo>
                  <a:pt x="448" y="601"/>
                </a:lnTo>
                <a:lnTo>
                  <a:pt x="448" y="565"/>
                </a:lnTo>
                <a:lnTo>
                  <a:pt x="483" y="489"/>
                </a:lnTo>
                <a:lnTo>
                  <a:pt x="448" y="489"/>
                </a:lnTo>
                <a:lnTo>
                  <a:pt x="483" y="451"/>
                </a:lnTo>
                <a:lnTo>
                  <a:pt x="483" y="415"/>
                </a:lnTo>
                <a:lnTo>
                  <a:pt x="414" y="451"/>
                </a:lnTo>
                <a:lnTo>
                  <a:pt x="414" y="415"/>
                </a:lnTo>
                <a:lnTo>
                  <a:pt x="448" y="415"/>
                </a:lnTo>
                <a:lnTo>
                  <a:pt x="483" y="415"/>
                </a:lnTo>
                <a:lnTo>
                  <a:pt x="483" y="376"/>
                </a:lnTo>
                <a:lnTo>
                  <a:pt x="448" y="376"/>
                </a:lnTo>
                <a:lnTo>
                  <a:pt x="448" y="338"/>
                </a:lnTo>
                <a:lnTo>
                  <a:pt x="518" y="302"/>
                </a:lnTo>
                <a:lnTo>
                  <a:pt x="483" y="263"/>
                </a:lnTo>
                <a:lnTo>
                  <a:pt x="448" y="263"/>
                </a:lnTo>
                <a:lnTo>
                  <a:pt x="414" y="263"/>
                </a:lnTo>
                <a:lnTo>
                  <a:pt x="345" y="227"/>
                </a:lnTo>
                <a:lnTo>
                  <a:pt x="380" y="188"/>
                </a:lnTo>
                <a:lnTo>
                  <a:pt x="345" y="150"/>
                </a:lnTo>
                <a:lnTo>
                  <a:pt x="310" y="150"/>
                </a:lnTo>
                <a:lnTo>
                  <a:pt x="310" y="188"/>
                </a:lnTo>
                <a:lnTo>
                  <a:pt x="310" y="150"/>
                </a:lnTo>
                <a:lnTo>
                  <a:pt x="345" y="113"/>
                </a:lnTo>
                <a:lnTo>
                  <a:pt x="380" y="113"/>
                </a:lnTo>
                <a:lnTo>
                  <a:pt x="414" y="76"/>
                </a:lnTo>
                <a:lnTo>
                  <a:pt x="414" y="38"/>
                </a:lnTo>
                <a:lnTo>
                  <a:pt x="448" y="38"/>
                </a:lnTo>
                <a:lnTo>
                  <a:pt x="448" y="0"/>
                </a:lnTo>
                <a:lnTo>
                  <a:pt x="414" y="0"/>
                </a:lnTo>
                <a:lnTo>
                  <a:pt x="345" y="38"/>
                </a:lnTo>
                <a:lnTo>
                  <a:pt x="345" y="76"/>
                </a:lnTo>
                <a:lnTo>
                  <a:pt x="310" y="113"/>
                </a:lnTo>
                <a:lnTo>
                  <a:pt x="277" y="113"/>
                </a:lnTo>
                <a:lnTo>
                  <a:pt x="242" y="150"/>
                </a:lnTo>
                <a:lnTo>
                  <a:pt x="207" y="188"/>
                </a:lnTo>
                <a:lnTo>
                  <a:pt x="173" y="22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2" name="Freeform 106"/>
          <p:cNvSpPr>
            <a:spLocks noChangeArrowheads="1"/>
          </p:cNvSpPr>
          <p:nvPr/>
        </p:nvSpPr>
        <p:spPr bwMode="auto">
          <a:xfrm>
            <a:off x="3852245" y="1170844"/>
            <a:ext cx="46085" cy="48965"/>
          </a:xfrm>
          <a:custGeom>
            <a:avLst/>
            <a:gdLst>
              <a:gd name="T0" fmla="*/ 0 w 139"/>
              <a:gd name="T1" fmla="*/ 75 h 150"/>
              <a:gd name="T2" fmla="*/ 0 w 139"/>
              <a:gd name="T3" fmla="*/ 113 h 150"/>
              <a:gd name="T4" fmla="*/ 34 w 139"/>
              <a:gd name="T5" fmla="*/ 149 h 150"/>
              <a:gd name="T6" fmla="*/ 70 w 139"/>
              <a:gd name="T7" fmla="*/ 113 h 150"/>
              <a:gd name="T8" fmla="*/ 104 w 139"/>
              <a:gd name="T9" fmla="*/ 113 h 150"/>
              <a:gd name="T10" fmla="*/ 138 w 139"/>
              <a:gd name="T11" fmla="*/ 113 h 150"/>
              <a:gd name="T12" fmla="*/ 138 w 139"/>
              <a:gd name="T13" fmla="*/ 75 h 150"/>
              <a:gd name="T14" fmla="*/ 104 w 139"/>
              <a:gd name="T15" fmla="*/ 75 h 150"/>
              <a:gd name="T16" fmla="*/ 70 w 139"/>
              <a:gd name="T17" fmla="*/ 75 h 150"/>
              <a:gd name="T18" fmla="*/ 104 w 139"/>
              <a:gd name="T19" fmla="*/ 37 h 150"/>
              <a:gd name="T20" fmla="*/ 104 w 139"/>
              <a:gd name="T21" fmla="*/ 0 h 150"/>
              <a:gd name="T22" fmla="*/ 70 w 139"/>
              <a:gd name="T23" fmla="*/ 0 h 150"/>
              <a:gd name="T24" fmla="*/ 34 w 139"/>
              <a:gd name="T25" fmla="*/ 37 h 150"/>
              <a:gd name="T26" fmla="*/ 34 w 139"/>
              <a:gd name="T27" fmla="*/ 75 h 150"/>
              <a:gd name="T28" fmla="*/ 0 w 139"/>
              <a:gd name="T29" fmla="*/ 7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50">
                <a:moveTo>
                  <a:pt x="0" y="75"/>
                </a:moveTo>
                <a:lnTo>
                  <a:pt x="0" y="113"/>
                </a:lnTo>
                <a:lnTo>
                  <a:pt x="34" y="149"/>
                </a:lnTo>
                <a:lnTo>
                  <a:pt x="70" y="113"/>
                </a:lnTo>
                <a:lnTo>
                  <a:pt x="104" y="113"/>
                </a:lnTo>
                <a:lnTo>
                  <a:pt x="138" y="113"/>
                </a:lnTo>
                <a:lnTo>
                  <a:pt x="138" y="75"/>
                </a:lnTo>
                <a:lnTo>
                  <a:pt x="104" y="75"/>
                </a:lnTo>
                <a:lnTo>
                  <a:pt x="70" y="75"/>
                </a:lnTo>
                <a:lnTo>
                  <a:pt x="104" y="37"/>
                </a:lnTo>
                <a:lnTo>
                  <a:pt x="104" y="0"/>
                </a:lnTo>
                <a:lnTo>
                  <a:pt x="70" y="0"/>
                </a:lnTo>
                <a:lnTo>
                  <a:pt x="34" y="37"/>
                </a:lnTo>
                <a:lnTo>
                  <a:pt x="34" y="75"/>
                </a:lnTo>
                <a:lnTo>
                  <a:pt x="0"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3" name="Freeform 107"/>
          <p:cNvSpPr>
            <a:spLocks noChangeArrowheads="1"/>
          </p:cNvSpPr>
          <p:nvPr/>
        </p:nvSpPr>
        <p:spPr bwMode="auto">
          <a:xfrm>
            <a:off x="3796079" y="1170844"/>
            <a:ext cx="46085" cy="24482"/>
          </a:xfrm>
          <a:custGeom>
            <a:avLst/>
            <a:gdLst>
              <a:gd name="T0" fmla="*/ 0 w 140"/>
              <a:gd name="T1" fmla="*/ 0 h 76"/>
              <a:gd name="T2" fmla="*/ 0 w 140"/>
              <a:gd name="T3" fmla="*/ 37 h 76"/>
              <a:gd name="T4" fmla="*/ 70 w 140"/>
              <a:gd name="T5" fmla="*/ 37 h 76"/>
              <a:gd name="T6" fmla="*/ 70 w 140"/>
              <a:gd name="T7" fmla="*/ 75 h 76"/>
              <a:gd name="T8" fmla="*/ 104 w 140"/>
              <a:gd name="T9" fmla="*/ 75 h 76"/>
              <a:gd name="T10" fmla="*/ 139 w 140"/>
              <a:gd name="T11" fmla="*/ 37 h 76"/>
              <a:gd name="T12" fmla="*/ 104 w 140"/>
              <a:gd name="T13" fmla="*/ 0 h 76"/>
              <a:gd name="T14" fmla="*/ 70 w 140"/>
              <a:gd name="T15" fmla="*/ 0 h 76"/>
              <a:gd name="T16" fmla="*/ 0 w 140"/>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76">
                <a:moveTo>
                  <a:pt x="0" y="0"/>
                </a:moveTo>
                <a:lnTo>
                  <a:pt x="0" y="37"/>
                </a:lnTo>
                <a:lnTo>
                  <a:pt x="70" y="37"/>
                </a:lnTo>
                <a:lnTo>
                  <a:pt x="70" y="75"/>
                </a:lnTo>
                <a:lnTo>
                  <a:pt x="104" y="75"/>
                </a:lnTo>
                <a:lnTo>
                  <a:pt x="139" y="37"/>
                </a:lnTo>
                <a:lnTo>
                  <a:pt x="104" y="0"/>
                </a:lnTo>
                <a:lnTo>
                  <a:pt x="70"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4" name="Freeform 108"/>
          <p:cNvSpPr>
            <a:spLocks noChangeArrowheads="1"/>
          </p:cNvSpPr>
          <p:nvPr/>
        </p:nvSpPr>
        <p:spPr bwMode="auto">
          <a:xfrm>
            <a:off x="3840724" y="1035470"/>
            <a:ext cx="56165" cy="48965"/>
          </a:xfrm>
          <a:custGeom>
            <a:avLst/>
            <a:gdLst>
              <a:gd name="T0" fmla="*/ 33 w 173"/>
              <a:gd name="T1" fmla="*/ 0 h 151"/>
              <a:gd name="T2" fmla="*/ 0 w 173"/>
              <a:gd name="T3" fmla="*/ 0 h 151"/>
              <a:gd name="T4" fmla="*/ 33 w 173"/>
              <a:gd name="T5" fmla="*/ 76 h 151"/>
              <a:gd name="T6" fmla="*/ 103 w 173"/>
              <a:gd name="T7" fmla="*/ 113 h 151"/>
              <a:gd name="T8" fmla="*/ 172 w 173"/>
              <a:gd name="T9" fmla="*/ 150 h 151"/>
              <a:gd name="T10" fmla="*/ 138 w 173"/>
              <a:gd name="T11" fmla="*/ 113 h 151"/>
              <a:gd name="T12" fmla="*/ 103 w 173"/>
              <a:gd name="T13" fmla="*/ 76 h 151"/>
              <a:gd name="T14" fmla="*/ 33 w 173"/>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151">
                <a:moveTo>
                  <a:pt x="33" y="0"/>
                </a:moveTo>
                <a:lnTo>
                  <a:pt x="0" y="0"/>
                </a:lnTo>
                <a:lnTo>
                  <a:pt x="33" y="76"/>
                </a:lnTo>
                <a:lnTo>
                  <a:pt x="103" y="113"/>
                </a:lnTo>
                <a:lnTo>
                  <a:pt x="172" y="150"/>
                </a:lnTo>
                <a:lnTo>
                  <a:pt x="138" y="113"/>
                </a:lnTo>
                <a:lnTo>
                  <a:pt x="103" y="76"/>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5" name="Freeform 109"/>
          <p:cNvSpPr>
            <a:spLocks noChangeArrowheads="1"/>
          </p:cNvSpPr>
          <p:nvPr/>
        </p:nvSpPr>
        <p:spPr bwMode="auto">
          <a:xfrm>
            <a:off x="2344407" y="888575"/>
            <a:ext cx="46085" cy="122412"/>
          </a:xfrm>
          <a:custGeom>
            <a:avLst/>
            <a:gdLst>
              <a:gd name="T0" fmla="*/ 0 w 139"/>
              <a:gd name="T1" fmla="*/ 0 h 377"/>
              <a:gd name="T2" fmla="*/ 0 w 139"/>
              <a:gd name="T3" fmla="*/ 37 h 377"/>
              <a:gd name="T4" fmla="*/ 0 w 139"/>
              <a:gd name="T5" fmla="*/ 75 h 377"/>
              <a:gd name="T6" fmla="*/ 34 w 139"/>
              <a:gd name="T7" fmla="*/ 149 h 377"/>
              <a:gd name="T8" fmla="*/ 34 w 139"/>
              <a:gd name="T9" fmla="*/ 188 h 377"/>
              <a:gd name="T10" fmla="*/ 0 w 139"/>
              <a:gd name="T11" fmla="*/ 188 h 377"/>
              <a:gd name="T12" fmla="*/ 0 w 139"/>
              <a:gd name="T13" fmla="*/ 263 h 377"/>
              <a:gd name="T14" fmla="*/ 0 w 139"/>
              <a:gd name="T15" fmla="*/ 301 h 377"/>
              <a:gd name="T16" fmla="*/ 34 w 139"/>
              <a:gd name="T17" fmla="*/ 338 h 377"/>
              <a:gd name="T18" fmla="*/ 104 w 139"/>
              <a:gd name="T19" fmla="*/ 376 h 377"/>
              <a:gd name="T20" fmla="*/ 104 w 139"/>
              <a:gd name="T21" fmla="*/ 338 h 377"/>
              <a:gd name="T22" fmla="*/ 138 w 139"/>
              <a:gd name="T23" fmla="*/ 301 h 377"/>
              <a:gd name="T24" fmla="*/ 138 w 139"/>
              <a:gd name="T25" fmla="*/ 263 h 377"/>
              <a:gd name="T26" fmla="*/ 138 w 139"/>
              <a:gd name="T27" fmla="*/ 188 h 377"/>
              <a:gd name="T28" fmla="*/ 138 w 139"/>
              <a:gd name="T29" fmla="*/ 113 h 377"/>
              <a:gd name="T30" fmla="*/ 138 w 139"/>
              <a:gd name="T31" fmla="*/ 75 h 377"/>
              <a:gd name="T32" fmla="*/ 104 w 139"/>
              <a:gd name="T33" fmla="*/ 75 h 377"/>
              <a:gd name="T34" fmla="*/ 70 w 139"/>
              <a:gd name="T35" fmla="*/ 37 h 377"/>
              <a:gd name="T36" fmla="*/ 34 w 139"/>
              <a:gd name="T37" fmla="*/ 0 h 377"/>
              <a:gd name="T38" fmla="*/ 0 w 139"/>
              <a:gd name="T3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377">
                <a:moveTo>
                  <a:pt x="0" y="0"/>
                </a:moveTo>
                <a:lnTo>
                  <a:pt x="0" y="37"/>
                </a:lnTo>
                <a:lnTo>
                  <a:pt x="0" y="75"/>
                </a:lnTo>
                <a:lnTo>
                  <a:pt x="34" y="149"/>
                </a:lnTo>
                <a:lnTo>
                  <a:pt x="34" y="188"/>
                </a:lnTo>
                <a:lnTo>
                  <a:pt x="0" y="188"/>
                </a:lnTo>
                <a:lnTo>
                  <a:pt x="0" y="263"/>
                </a:lnTo>
                <a:lnTo>
                  <a:pt x="0" y="301"/>
                </a:lnTo>
                <a:lnTo>
                  <a:pt x="34" y="338"/>
                </a:lnTo>
                <a:lnTo>
                  <a:pt x="104" y="376"/>
                </a:lnTo>
                <a:lnTo>
                  <a:pt x="104" y="338"/>
                </a:lnTo>
                <a:lnTo>
                  <a:pt x="138" y="301"/>
                </a:lnTo>
                <a:lnTo>
                  <a:pt x="138" y="263"/>
                </a:lnTo>
                <a:lnTo>
                  <a:pt x="138" y="188"/>
                </a:lnTo>
                <a:lnTo>
                  <a:pt x="138" y="113"/>
                </a:lnTo>
                <a:lnTo>
                  <a:pt x="138" y="75"/>
                </a:lnTo>
                <a:lnTo>
                  <a:pt x="104" y="75"/>
                </a:lnTo>
                <a:lnTo>
                  <a:pt x="70"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6" name="Freeform 110"/>
          <p:cNvSpPr>
            <a:spLocks noChangeArrowheads="1"/>
          </p:cNvSpPr>
          <p:nvPr/>
        </p:nvSpPr>
        <p:spPr bwMode="auto">
          <a:xfrm>
            <a:off x="2332886" y="802166"/>
            <a:ext cx="23042" cy="24482"/>
          </a:xfrm>
          <a:custGeom>
            <a:avLst/>
            <a:gdLst>
              <a:gd name="T0" fmla="*/ 0 w 70"/>
              <a:gd name="T1" fmla="*/ 38 h 77"/>
              <a:gd name="T2" fmla="*/ 0 w 70"/>
              <a:gd name="T3" fmla="*/ 76 h 77"/>
              <a:gd name="T4" fmla="*/ 33 w 70"/>
              <a:gd name="T5" fmla="*/ 38 h 77"/>
              <a:gd name="T6" fmla="*/ 69 w 70"/>
              <a:gd name="T7" fmla="*/ 38 h 77"/>
              <a:gd name="T8" fmla="*/ 69 w 70"/>
              <a:gd name="T9" fmla="*/ 0 h 77"/>
              <a:gd name="T10" fmla="*/ 33 w 70"/>
              <a:gd name="T11" fmla="*/ 0 h 77"/>
              <a:gd name="T12" fmla="*/ 0 w 70"/>
              <a:gd name="T13" fmla="*/ 0 h 77"/>
              <a:gd name="T14" fmla="*/ 0 w 70"/>
              <a:gd name="T15" fmla="*/ 38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77">
                <a:moveTo>
                  <a:pt x="0" y="38"/>
                </a:moveTo>
                <a:lnTo>
                  <a:pt x="0" y="76"/>
                </a:lnTo>
                <a:lnTo>
                  <a:pt x="33" y="38"/>
                </a:lnTo>
                <a:lnTo>
                  <a:pt x="69" y="38"/>
                </a:lnTo>
                <a:lnTo>
                  <a:pt x="69" y="0"/>
                </a:lnTo>
                <a:lnTo>
                  <a:pt x="33" y="0"/>
                </a:lnTo>
                <a:lnTo>
                  <a:pt x="0"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7" name="Freeform 111"/>
          <p:cNvSpPr>
            <a:spLocks noChangeArrowheads="1"/>
          </p:cNvSpPr>
          <p:nvPr/>
        </p:nvSpPr>
        <p:spPr bwMode="auto">
          <a:xfrm>
            <a:off x="2332886" y="753200"/>
            <a:ext cx="56166" cy="37444"/>
          </a:xfrm>
          <a:custGeom>
            <a:avLst/>
            <a:gdLst>
              <a:gd name="T0" fmla="*/ 0 w 173"/>
              <a:gd name="T1" fmla="*/ 113 h 114"/>
              <a:gd name="T2" fmla="*/ 33 w 173"/>
              <a:gd name="T3" fmla="*/ 113 h 114"/>
              <a:gd name="T4" fmla="*/ 69 w 173"/>
              <a:gd name="T5" fmla="*/ 113 h 114"/>
              <a:gd name="T6" fmla="*/ 138 w 173"/>
              <a:gd name="T7" fmla="*/ 113 h 114"/>
              <a:gd name="T8" fmla="*/ 172 w 173"/>
              <a:gd name="T9" fmla="*/ 37 h 114"/>
              <a:gd name="T10" fmla="*/ 138 w 173"/>
              <a:gd name="T11" fmla="*/ 37 h 114"/>
              <a:gd name="T12" fmla="*/ 103 w 173"/>
              <a:gd name="T13" fmla="*/ 0 h 114"/>
              <a:gd name="T14" fmla="*/ 103 w 173"/>
              <a:gd name="T15" fmla="*/ 37 h 114"/>
              <a:gd name="T16" fmla="*/ 0 w 173"/>
              <a:gd name="T17"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114">
                <a:moveTo>
                  <a:pt x="0" y="113"/>
                </a:moveTo>
                <a:lnTo>
                  <a:pt x="33" y="113"/>
                </a:lnTo>
                <a:lnTo>
                  <a:pt x="69" y="113"/>
                </a:lnTo>
                <a:lnTo>
                  <a:pt x="138" y="113"/>
                </a:lnTo>
                <a:lnTo>
                  <a:pt x="172" y="37"/>
                </a:lnTo>
                <a:lnTo>
                  <a:pt x="138" y="37"/>
                </a:lnTo>
                <a:lnTo>
                  <a:pt x="103" y="0"/>
                </a:lnTo>
                <a:lnTo>
                  <a:pt x="103" y="37"/>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8" name="Freeform 112"/>
          <p:cNvSpPr>
            <a:spLocks noChangeArrowheads="1"/>
          </p:cNvSpPr>
          <p:nvPr/>
        </p:nvSpPr>
        <p:spPr bwMode="auto">
          <a:xfrm>
            <a:off x="3165293" y="175699"/>
            <a:ext cx="214583" cy="86409"/>
          </a:xfrm>
          <a:custGeom>
            <a:avLst/>
            <a:gdLst>
              <a:gd name="T0" fmla="*/ 309 w 656"/>
              <a:gd name="T1" fmla="*/ 0 h 264"/>
              <a:gd name="T2" fmla="*/ 309 w 656"/>
              <a:gd name="T3" fmla="*/ 38 h 264"/>
              <a:gd name="T4" fmla="*/ 241 w 656"/>
              <a:gd name="T5" fmla="*/ 76 h 264"/>
              <a:gd name="T6" fmla="*/ 206 w 656"/>
              <a:gd name="T7" fmla="*/ 113 h 264"/>
              <a:gd name="T8" fmla="*/ 68 w 656"/>
              <a:gd name="T9" fmla="*/ 150 h 264"/>
              <a:gd name="T10" fmla="*/ 33 w 656"/>
              <a:gd name="T11" fmla="*/ 189 h 264"/>
              <a:gd name="T12" fmla="*/ 0 w 656"/>
              <a:gd name="T13" fmla="*/ 189 h 264"/>
              <a:gd name="T14" fmla="*/ 33 w 656"/>
              <a:gd name="T15" fmla="*/ 189 h 264"/>
              <a:gd name="T16" fmla="*/ 68 w 656"/>
              <a:gd name="T17" fmla="*/ 227 h 264"/>
              <a:gd name="T18" fmla="*/ 103 w 656"/>
              <a:gd name="T19" fmla="*/ 263 h 264"/>
              <a:gd name="T20" fmla="*/ 137 w 656"/>
              <a:gd name="T21" fmla="*/ 263 h 264"/>
              <a:gd name="T22" fmla="*/ 137 w 656"/>
              <a:gd name="T23" fmla="*/ 227 h 264"/>
              <a:gd name="T24" fmla="*/ 172 w 656"/>
              <a:gd name="T25" fmla="*/ 227 h 264"/>
              <a:gd name="T26" fmla="*/ 275 w 656"/>
              <a:gd name="T27" fmla="*/ 227 h 264"/>
              <a:gd name="T28" fmla="*/ 309 w 656"/>
              <a:gd name="T29" fmla="*/ 227 h 264"/>
              <a:gd name="T30" fmla="*/ 344 w 656"/>
              <a:gd name="T31" fmla="*/ 189 h 264"/>
              <a:gd name="T32" fmla="*/ 414 w 656"/>
              <a:gd name="T33" fmla="*/ 150 h 264"/>
              <a:gd name="T34" fmla="*/ 482 w 656"/>
              <a:gd name="T35" fmla="*/ 150 h 264"/>
              <a:gd name="T36" fmla="*/ 655 w 656"/>
              <a:gd name="T37" fmla="*/ 150 h 264"/>
              <a:gd name="T38" fmla="*/ 655 w 656"/>
              <a:gd name="T39" fmla="*/ 113 h 264"/>
              <a:gd name="T40" fmla="*/ 619 w 656"/>
              <a:gd name="T41" fmla="*/ 76 h 264"/>
              <a:gd name="T42" fmla="*/ 585 w 656"/>
              <a:gd name="T43" fmla="*/ 76 h 264"/>
              <a:gd name="T44" fmla="*/ 517 w 656"/>
              <a:gd name="T45" fmla="*/ 38 h 264"/>
              <a:gd name="T46" fmla="*/ 447 w 656"/>
              <a:gd name="T47" fmla="*/ 38 h 264"/>
              <a:gd name="T48" fmla="*/ 378 w 656"/>
              <a:gd name="T49" fmla="*/ 38 h 264"/>
              <a:gd name="T50" fmla="*/ 344 w 656"/>
              <a:gd name="T51" fmla="*/ 38 h 264"/>
              <a:gd name="T52" fmla="*/ 309 w 656"/>
              <a:gd name="T5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6" h="264">
                <a:moveTo>
                  <a:pt x="309" y="0"/>
                </a:moveTo>
                <a:lnTo>
                  <a:pt x="309" y="38"/>
                </a:lnTo>
                <a:lnTo>
                  <a:pt x="241" y="76"/>
                </a:lnTo>
                <a:lnTo>
                  <a:pt x="206" y="113"/>
                </a:lnTo>
                <a:lnTo>
                  <a:pt x="68" y="150"/>
                </a:lnTo>
                <a:lnTo>
                  <a:pt x="33" y="189"/>
                </a:lnTo>
                <a:lnTo>
                  <a:pt x="0" y="189"/>
                </a:lnTo>
                <a:lnTo>
                  <a:pt x="33" y="189"/>
                </a:lnTo>
                <a:lnTo>
                  <a:pt x="68" y="227"/>
                </a:lnTo>
                <a:lnTo>
                  <a:pt x="103" y="263"/>
                </a:lnTo>
                <a:lnTo>
                  <a:pt x="137" y="263"/>
                </a:lnTo>
                <a:lnTo>
                  <a:pt x="137" y="227"/>
                </a:lnTo>
                <a:lnTo>
                  <a:pt x="172" y="227"/>
                </a:lnTo>
                <a:lnTo>
                  <a:pt x="275" y="227"/>
                </a:lnTo>
                <a:lnTo>
                  <a:pt x="309" y="227"/>
                </a:lnTo>
                <a:lnTo>
                  <a:pt x="344" y="189"/>
                </a:lnTo>
                <a:lnTo>
                  <a:pt x="414" y="150"/>
                </a:lnTo>
                <a:lnTo>
                  <a:pt x="482" y="150"/>
                </a:lnTo>
                <a:lnTo>
                  <a:pt x="655" y="150"/>
                </a:lnTo>
                <a:lnTo>
                  <a:pt x="655" y="113"/>
                </a:lnTo>
                <a:lnTo>
                  <a:pt x="619" y="76"/>
                </a:lnTo>
                <a:lnTo>
                  <a:pt x="585" y="76"/>
                </a:lnTo>
                <a:lnTo>
                  <a:pt x="517" y="38"/>
                </a:lnTo>
                <a:lnTo>
                  <a:pt x="447" y="38"/>
                </a:lnTo>
                <a:lnTo>
                  <a:pt x="378" y="38"/>
                </a:lnTo>
                <a:lnTo>
                  <a:pt x="344" y="38"/>
                </a:lnTo>
                <a:lnTo>
                  <a:pt x="30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29" name="Freeform 113"/>
          <p:cNvSpPr>
            <a:spLocks noChangeArrowheads="1"/>
          </p:cNvSpPr>
          <p:nvPr/>
        </p:nvSpPr>
        <p:spPr bwMode="auto">
          <a:xfrm>
            <a:off x="3256023" y="237627"/>
            <a:ext cx="293791" cy="122412"/>
          </a:xfrm>
          <a:custGeom>
            <a:avLst/>
            <a:gdLst>
              <a:gd name="T0" fmla="*/ 103 w 898"/>
              <a:gd name="T1" fmla="*/ 75 h 377"/>
              <a:gd name="T2" fmla="*/ 173 w 898"/>
              <a:gd name="T3" fmla="*/ 75 h 377"/>
              <a:gd name="T4" fmla="*/ 139 w 898"/>
              <a:gd name="T5" fmla="*/ 75 h 377"/>
              <a:gd name="T6" fmla="*/ 70 w 898"/>
              <a:gd name="T7" fmla="*/ 75 h 377"/>
              <a:gd name="T8" fmla="*/ 173 w 898"/>
              <a:gd name="T9" fmla="*/ 150 h 377"/>
              <a:gd name="T10" fmla="*/ 70 w 898"/>
              <a:gd name="T11" fmla="*/ 150 h 377"/>
              <a:gd name="T12" fmla="*/ 0 w 898"/>
              <a:gd name="T13" fmla="*/ 188 h 377"/>
              <a:gd name="T14" fmla="*/ 139 w 898"/>
              <a:gd name="T15" fmla="*/ 262 h 377"/>
              <a:gd name="T16" fmla="*/ 70 w 898"/>
              <a:gd name="T17" fmla="*/ 302 h 377"/>
              <a:gd name="T18" fmla="*/ 139 w 898"/>
              <a:gd name="T19" fmla="*/ 338 h 377"/>
              <a:gd name="T20" fmla="*/ 207 w 898"/>
              <a:gd name="T21" fmla="*/ 338 h 377"/>
              <a:gd name="T22" fmla="*/ 380 w 898"/>
              <a:gd name="T23" fmla="*/ 338 h 377"/>
              <a:gd name="T24" fmla="*/ 551 w 898"/>
              <a:gd name="T25" fmla="*/ 302 h 377"/>
              <a:gd name="T26" fmla="*/ 587 w 898"/>
              <a:gd name="T27" fmla="*/ 338 h 377"/>
              <a:gd name="T28" fmla="*/ 655 w 898"/>
              <a:gd name="T29" fmla="*/ 376 h 377"/>
              <a:gd name="T30" fmla="*/ 759 w 898"/>
              <a:gd name="T31" fmla="*/ 376 h 377"/>
              <a:gd name="T32" fmla="*/ 724 w 898"/>
              <a:gd name="T33" fmla="*/ 302 h 377"/>
              <a:gd name="T34" fmla="*/ 794 w 898"/>
              <a:gd name="T35" fmla="*/ 302 h 377"/>
              <a:gd name="T36" fmla="*/ 897 w 898"/>
              <a:gd name="T37" fmla="*/ 262 h 377"/>
              <a:gd name="T38" fmla="*/ 862 w 898"/>
              <a:gd name="T39" fmla="*/ 226 h 377"/>
              <a:gd name="T40" fmla="*/ 794 w 898"/>
              <a:gd name="T41" fmla="*/ 188 h 377"/>
              <a:gd name="T42" fmla="*/ 828 w 898"/>
              <a:gd name="T43" fmla="*/ 150 h 377"/>
              <a:gd name="T44" fmla="*/ 828 w 898"/>
              <a:gd name="T45" fmla="*/ 38 h 377"/>
              <a:gd name="T46" fmla="*/ 655 w 898"/>
              <a:gd name="T47" fmla="*/ 113 h 377"/>
              <a:gd name="T48" fmla="*/ 691 w 898"/>
              <a:gd name="T49" fmla="*/ 75 h 377"/>
              <a:gd name="T50" fmla="*/ 621 w 898"/>
              <a:gd name="T51" fmla="*/ 0 h 377"/>
              <a:gd name="T52" fmla="*/ 587 w 898"/>
              <a:gd name="T53" fmla="*/ 38 h 377"/>
              <a:gd name="T54" fmla="*/ 518 w 898"/>
              <a:gd name="T55" fmla="*/ 38 h 377"/>
              <a:gd name="T56" fmla="*/ 483 w 898"/>
              <a:gd name="T57" fmla="*/ 0 h 377"/>
              <a:gd name="T58" fmla="*/ 414 w 898"/>
              <a:gd name="T59" fmla="*/ 38 h 377"/>
              <a:gd name="T60" fmla="*/ 380 w 898"/>
              <a:gd name="T61" fmla="*/ 0 h 377"/>
              <a:gd name="T62" fmla="*/ 242 w 898"/>
              <a:gd name="T63" fmla="*/ 0 h 377"/>
              <a:gd name="T64" fmla="*/ 103 w 898"/>
              <a:gd name="T65" fmla="*/ 3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377">
                <a:moveTo>
                  <a:pt x="103" y="38"/>
                </a:moveTo>
                <a:lnTo>
                  <a:pt x="103" y="75"/>
                </a:lnTo>
                <a:lnTo>
                  <a:pt x="139" y="75"/>
                </a:lnTo>
                <a:lnTo>
                  <a:pt x="173" y="75"/>
                </a:lnTo>
                <a:lnTo>
                  <a:pt x="207" y="75"/>
                </a:lnTo>
                <a:lnTo>
                  <a:pt x="139" y="75"/>
                </a:lnTo>
                <a:lnTo>
                  <a:pt x="103" y="75"/>
                </a:lnTo>
                <a:lnTo>
                  <a:pt x="70" y="75"/>
                </a:lnTo>
                <a:lnTo>
                  <a:pt x="103" y="113"/>
                </a:lnTo>
                <a:lnTo>
                  <a:pt x="173" y="150"/>
                </a:lnTo>
                <a:lnTo>
                  <a:pt x="139" y="150"/>
                </a:lnTo>
                <a:lnTo>
                  <a:pt x="70" y="150"/>
                </a:lnTo>
                <a:lnTo>
                  <a:pt x="34" y="150"/>
                </a:lnTo>
                <a:lnTo>
                  <a:pt x="0" y="188"/>
                </a:lnTo>
                <a:lnTo>
                  <a:pt x="34" y="226"/>
                </a:lnTo>
                <a:lnTo>
                  <a:pt x="139" y="262"/>
                </a:lnTo>
                <a:lnTo>
                  <a:pt x="103" y="302"/>
                </a:lnTo>
                <a:lnTo>
                  <a:pt x="70" y="302"/>
                </a:lnTo>
                <a:lnTo>
                  <a:pt x="70" y="338"/>
                </a:lnTo>
                <a:lnTo>
                  <a:pt x="139" y="338"/>
                </a:lnTo>
                <a:lnTo>
                  <a:pt x="173" y="338"/>
                </a:lnTo>
                <a:lnTo>
                  <a:pt x="207" y="338"/>
                </a:lnTo>
                <a:lnTo>
                  <a:pt x="310" y="338"/>
                </a:lnTo>
                <a:lnTo>
                  <a:pt x="380" y="338"/>
                </a:lnTo>
                <a:lnTo>
                  <a:pt x="448" y="338"/>
                </a:lnTo>
                <a:lnTo>
                  <a:pt x="551" y="302"/>
                </a:lnTo>
                <a:lnTo>
                  <a:pt x="551" y="338"/>
                </a:lnTo>
                <a:lnTo>
                  <a:pt x="587" y="338"/>
                </a:lnTo>
                <a:lnTo>
                  <a:pt x="621" y="376"/>
                </a:lnTo>
                <a:lnTo>
                  <a:pt x="655" y="376"/>
                </a:lnTo>
                <a:lnTo>
                  <a:pt x="724" y="376"/>
                </a:lnTo>
                <a:lnTo>
                  <a:pt x="759" y="376"/>
                </a:lnTo>
                <a:lnTo>
                  <a:pt x="759" y="338"/>
                </a:lnTo>
                <a:lnTo>
                  <a:pt x="724" y="302"/>
                </a:lnTo>
                <a:lnTo>
                  <a:pt x="759" y="302"/>
                </a:lnTo>
                <a:lnTo>
                  <a:pt x="794" y="302"/>
                </a:lnTo>
                <a:lnTo>
                  <a:pt x="862" y="302"/>
                </a:lnTo>
                <a:lnTo>
                  <a:pt x="897" y="262"/>
                </a:lnTo>
                <a:lnTo>
                  <a:pt x="897" y="226"/>
                </a:lnTo>
                <a:lnTo>
                  <a:pt x="862" y="226"/>
                </a:lnTo>
                <a:lnTo>
                  <a:pt x="828" y="188"/>
                </a:lnTo>
                <a:lnTo>
                  <a:pt x="794" y="188"/>
                </a:lnTo>
                <a:lnTo>
                  <a:pt x="794" y="150"/>
                </a:lnTo>
                <a:lnTo>
                  <a:pt x="828" y="150"/>
                </a:lnTo>
                <a:lnTo>
                  <a:pt x="828" y="75"/>
                </a:lnTo>
                <a:lnTo>
                  <a:pt x="828" y="38"/>
                </a:lnTo>
                <a:lnTo>
                  <a:pt x="794" y="0"/>
                </a:lnTo>
                <a:lnTo>
                  <a:pt x="655" y="113"/>
                </a:lnTo>
                <a:lnTo>
                  <a:pt x="655" y="75"/>
                </a:lnTo>
                <a:lnTo>
                  <a:pt x="691" y="75"/>
                </a:lnTo>
                <a:lnTo>
                  <a:pt x="655" y="38"/>
                </a:lnTo>
                <a:lnTo>
                  <a:pt x="621" y="0"/>
                </a:lnTo>
                <a:lnTo>
                  <a:pt x="621" y="38"/>
                </a:lnTo>
                <a:lnTo>
                  <a:pt x="587" y="38"/>
                </a:lnTo>
                <a:lnTo>
                  <a:pt x="551" y="75"/>
                </a:lnTo>
                <a:lnTo>
                  <a:pt x="518" y="38"/>
                </a:lnTo>
                <a:lnTo>
                  <a:pt x="518" y="0"/>
                </a:lnTo>
                <a:lnTo>
                  <a:pt x="483" y="0"/>
                </a:lnTo>
                <a:lnTo>
                  <a:pt x="448" y="38"/>
                </a:lnTo>
                <a:lnTo>
                  <a:pt x="414" y="38"/>
                </a:lnTo>
                <a:lnTo>
                  <a:pt x="448" y="0"/>
                </a:lnTo>
                <a:lnTo>
                  <a:pt x="380" y="0"/>
                </a:lnTo>
                <a:lnTo>
                  <a:pt x="344" y="0"/>
                </a:lnTo>
                <a:lnTo>
                  <a:pt x="242" y="0"/>
                </a:lnTo>
                <a:lnTo>
                  <a:pt x="173" y="0"/>
                </a:lnTo>
                <a:lnTo>
                  <a:pt x="103"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0" name="Freeform 114"/>
          <p:cNvSpPr>
            <a:spLocks noChangeArrowheads="1"/>
          </p:cNvSpPr>
          <p:nvPr/>
        </p:nvSpPr>
        <p:spPr bwMode="auto">
          <a:xfrm>
            <a:off x="3412999" y="162738"/>
            <a:ext cx="180019" cy="61926"/>
          </a:xfrm>
          <a:custGeom>
            <a:avLst/>
            <a:gdLst>
              <a:gd name="T0" fmla="*/ 104 w 552"/>
              <a:gd name="T1" fmla="*/ 0 h 189"/>
              <a:gd name="T2" fmla="*/ 34 w 552"/>
              <a:gd name="T3" fmla="*/ 37 h 189"/>
              <a:gd name="T4" fmla="*/ 69 w 552"/>
              <a:gd name="T5" fmla="*/ 75 h 189"/>
              <a:gd name="T6" fmla="*/ 34 w 552"/>
              <a:gd name="T7" fmla="*/ 75 h 189"/>
              <a:gd name="T8" fmla="*/ 0 w 552"/>
              <a:gd name="T9" fmla="*/ 37 h 189"/>
              <a:gd name="T10" fmla="*/ 34 w 552"/>
              <a:gd name="T11" fmla="*/ 113 h 189"/>
              <a:gd name="T12" fmla="*/ 69 w 552"/>
              <a:gd name="T13" fmla="*/ 113 h 189"/>
              <a:gd name="T14" fmla="*/ 104 w 552"/>
              <a:gd name="T15" fmla="*/ 75 h 189"/>
              <a:gd name="T16" fmla="*/ 172 w 552"/>
              <a:gd name="T17" fmla="*/ 113 h 189"/>
              <a:gd name="T18" fmla="*/ 207 w 552"/>
              <a:gd name="T19" fmla="*/ 113 h 189"/>
              <a:gd name="T20" fmla="*/ 241 w 552"/>
              <a:gd name="T21" fmla="*/ 113 h 189"/>
              <a:gd name="T22" fmla="*/ 172 w 552"/>
              <a:gd name="T23" fmla="*/ 113 h 189"/>
              <a:gd name="T24" fmla="*/ 69 w 552"/>
              <a:gd name="T25" fmla="*/ 113 h 189"/>
              <a:gd name="T26" fmla="*/ 69 w 552"/>
              <a:gd name="T27" fmla="*/ 149 h 189"/>
              <a:gd name="T28" fmla="*/ 104 w 552"/>
              <a:gd name="T29" fmla="*/ 149 h 189"/>
              <a:gd name="T30" fmla="*/ 138 w 552"/>
              <a:gd name="T31" fmla="*/ 149 h 189"/>
              <a:gd name="T32" fmla="*/ 207 w 552"/>
              <a:gd name="T33" fmla="*/ 149 h 189"/>
              <a:gd name="T34" fmla="*/ 310 w 552"/>
              <a:gd name="T35" fmla="*/ 149 h 189"/>
              <a:gd name="T36" fmla="*/ 345 w 552"/>
              <a:gd name="T37" fmla="*/ 149 h 189"/>
              <a:gd name="T38" fmla="*/ 379 w 552"/>
              <a:gd name="T39" fmla="*/ 188 h 189"/>
              <a:gd name="T40" fmla="*/ 414 w 552"/>
              <a:gd name="T41" fmla="*/ 149 h 189"/>
              <a:gd name="T42" fmla="*/ 448 w 552"/>
              <a:gd name="T43" fmla="*/ 188 h 189"/>
              <a:gd name="T44" fmla="*/ 517 w 552"/>
              <a:gd name="T45" fmla="*/ 149 h 189"/>
              <a:gd name="T46" fmla="*/ 551 w 552"/>
              <a:gd name="T47" fmla="*/ 149 h 189"/>
              <a:gd name="T48" fmla="*/ 551 w 552"/>
              <a:gd name="T49" fmla="*/ 113 h 189"/>
              <a:gd name="T50" fmla="*/ 482 w 552"/>
              <a:gd name="T51" fmla="*/ 113 h 189"/>
              <a:gd name="T52" fmla="*/ 448 w 552"/>
              <a:gd name="T53" fmla="*/ 113 h 189"/>
              <a:gd name="T54" fmla="*/ 448 w 552"/>
              <a:gd name="T55" fmla="*/ 75 h 189"/>
              <a:gd name="T56" fmla="*/ 482 w 552"/>
              <a:gd name="T57" fmla="*/ 37 h 189"/>
              <a:gd name="T58" fmla="*/ 448 w 552"/>
              <a:gd name="T59" fmla="*/ 37 h 189"/>
              <a:gd name="T60" fmla="*/ 414 w 552"/>
              <a:gd name="T61" fmla="*/ 37 h 189"/>
              <a:gd name="T62" fmla="*/ 379 w 552"/>
              <a:gd name="T63" fmla="*/ 75 h 189"/>
              <a:gd name="T64" fmla="*/ 379 w 552"/>
              <a:gd name="T65" fmla="*/ 113 h 189"/>
              <a:gd name="T66" fmla="*/ 310 w 552"/>
              <a:gd name="T67" fmla="*/ 113 h 189"/>
              <a:gd name="T68" fmla="*/ 276 w 552"/>
              <a:gd name="T69" fmla="*/ 75 h 189"/>
              <a:gd name="T70" fmla="*/ 241 w 552"/>
              <a:gd name="T71" fmla="*/ 37 h 189"/>
              <a:gd name="T72" fmla="*/ 207 w 552"/>
              <a:gd name="T73" fmla="*/ 37 h 189"/>
              <a:gd name="T74" fmla="*/ 172 w 552"/>
              <a:gd name="T75" fmla="*/ 0 h 189"/>
              <a:gd name="T76" fmla="*/ 138 w 552"/>
              <a:gd name="T77" fmla="*/ 0 h 189"/>
              <a:gd name="T78" fmla="*/ 104 w 552"/>
              <a:gd name="T79" fmla="*/ 37 h 189"/>
              <a:gd name="T80" fmla="*/ 104 w 552"/>
              <a:gd name="T81"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2" h="189">
                <a:moveTo>
                  <a:pt x="104" y="0"/>
                </a:moveTo>
                <a:lnTo>
                  <a:pt x="34" y="37"/>
                </a:lnTo>
                <a:lnTo>
                  <a:pt x="69" y="75"/>
                </a:lnTo>
                <a:lnTo>
                  <a:pt x="34" y="75"/>
                </a:lnTo>
                <a:lnTo>
                  <a:pt x="0" y="37"/>
                </a:lnTo>
                <a:lnTo>
                  <a:pt x="34" y="113"/>
                </a:lnTo>
                <a:lnTo>
                  <a:pt x="69" y="113"/>
                </a:lnTo>
                <a:lnTo>
                  <a:pt x="104" y="75"/>
                </a:lnTo>
                <a:lnTo>
                  <a:pt x="172" y="113"/>
                </a:lnTo>
                <a:lnTo>
                  <a:pt x="207" y="113"/>
                </a:lnTo>
                <a:lnTo>
                  <a:pt x="241" y="113"/>
                </a:lnTo>
                <a:lnTo>
                  <a:pt x="172" y="113"/>
                </a:lnTo>
                <a:lnTo>
                  <a:pt x="69" y="113"/>
                </a:lnTo>
                <a:lnTo>
                  <a:pt x="69" y="149"/>
                </a:lnTo>
                <a:lnTo>
                  <a:pt x="104" y="149"/>
                </a:lnTo>
                <a:lnTo>
                  <a:pt x="138" y="149"/>
                </a:lnTo>
                <a:lnTo>
                  <a:pt x="207" y="149"/>
                </a:lnTo>
                <a:lnTo>
                  <a:pt x="310" y="149"/>
                </a:lnTo>
                <a:lnTo>
                  <a:pt x="345" y="149"/>
                </a:lnTo>
                <a:lnTo>
                  <a:pt x="379" y="188"/>
                </a:lnTo>
                <a:lnTo>
                  <a:pt x="414" y="149"/>
                </a:lnTo>
                <a:lnTo>
                  <a:pt x="448" y="188"/>
                </a:lnTo>
                <a:lnTo>
                  <a:pt x="517" y="149"/>
                </a:lnTo>
                <a:lnTo>
                  <a:pt x="551" y="149"/>
                </a:lnTo>
                <a:lnTo>
                  <a:pt x="551" y="113"/>
                </a:lnTo>
                <a:lnTo>
                  <a:pt x="482" y="113"/>
                </a:lnTo>
                <a:lnTo>
                  <a:pt x="448" y="113"/>
                </a:lnTo>
                <a:lnTo>
                  <a:pt x="448" y="75"/>
                </a:lnTo>
                <a:lnTo>
                  <a:pt x="482" y="37"/>
                </a:lnTo>
                <a:lnTo>
                  <a:pt x="448" y="37"/>
                </a:lnTo>
                <a:lnTo>
                  <a:pt x="414" y="37"/>
                </a:lnTo>
                <a:lnTo>
                  <a:pt x="379" y="75"/>
                </a:lnTo>
                <a:lnTo>
                  <a:pt x="379" y="113"/>
                </a:lnTo>
                <a:lnTo>
                  <a:pt x="310" y="113"/>
                </a:lnTo>
                <a:lnTo>
                  <a:pt x="276" y="75"/>
                </a:lnTo>
                <a:lnTo>
                  <a:pt x="241" y="37"/>
                </a:lnTo>
                <a:lnTo>
                  <a:pt x="207" y="37"/>
                </a:lnTo>
                <a:lnTo>
                  <a:pt x="172" y="0"/>
                </a:lnTo>
                <a:lnTo>
                  <a:pt x="138" y="0"/>
                </a:lnTo>
                <a:lnTo>
                  <a:pt x="104" y="37"/>
                </a:lnTo>
                <a:lnTo>
                  <a:pt x="10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1" name="Freeform 115"/>
          <p:cNvSpPr>
            <a:spLocks noChangeArrowheads="1"/>
          </p:cNvSpPr>
          <p:nvPr/>
        </p:nvSpPr>
        <p:spPr bwMode="auto">
          <a:xfrm>
            <a:off x="3335231" y="139696"/>
            <a:ext cx="135374" cy="24482"/>
          </a:xfrm>
          <a:custGeom>
            <a:avLst/>
            <a:gdLst>
              <a:gd name="T0" fmla="*/ 345 w 414"/>
              <a:gd name="T1" fmla="*/ 37 h 76"/>
              <a:gd name="T2" fmla="*/ 276 w 414"/>
              <a:gd name="T3" fmla="*/ 0 h 76"/>
              <a:gd name="T4" fmla="*/ 206 w 414"/>
              <a:gd name="T5" fmla="*/ 0 h 76"/>
              <a:gd name="T6" fmla="*/ 138 w 414"/>
              <a:gd name="T7" fmla="*/ 0 h 76"/>
              <a:gd name="T8" fmla="*/ 102 w 414"/>
              <a:gd name="T9" fmla="*/ 37 h 76"/>
              <a:gd name="T10" fmla="*/ 34 w 414"/>
              <a:gd name="T11" fmla="*/ 37 h 76"/>
              <a:gd name="T12" fmla="*/ 0 w 414"/>
              <a:gd name="T13" fmla="*/ 37 h 76"/>
              <a:gd name="T14" fmla="*/ 34 w 414"/>
              <a:gd name="T15" fmla="*/ 75 h 76"/>
              <a:gd name="T16" fmla="*/ 69 w 414"/>
              <a:gd name="T17" fmla="*/ 75 h 76"/>
              <a:gd name="T18" fmla="*/ 102 w 414"/>
              <a:gd name="T19" fmla="*/ 75 h 76"/>
              <a:gd name="T20" fmla="*/ 172 w 414"/>
              <a:gd name="T21" fmla="*/ 75 h 76"/>
              <a:gd name="T22" fmla="*/ 206 w 414"/>
              <a:gd name="T23" fmla="*/ 75 h 76"/>
              <a:gd name="T24" fmla="*/ 276 w 414"/>
              <a:gd name="T25" fmla="*/ 37 h 76"/>
              <a:gd name="T26" fmla="*/ 276 w 414"/>
              <a:gd name="T27" fmla="*/ 75 h 76"/>
              <a:gd name="T28" fmla="*/ 309 w 414"/>
              <a:gd name="T29" fmla="*/ 75 h 76"/>
              <a:gd name="T30" fmla="*/ 379 w 414"/>
              <a:gd name="T31" fmla="*/ 37 h 76"/>
              <a:gd name="T32" fmla="*/ 413 w 414"/>
              <a:gd name="T33" fmla="*/ 37 h 76"/>
              <a:gd name="T34" fmla="*/ 379 w 414"/>
              <a:gd name="T35" fmla="*/ 0 h 76"/>
              <a:gd name="T36" fmla="*/ 345 w 414"/>
              <a:gd name="T37" fmla="*/ 3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4" h="76">
                <a:moveTo>
                  <a:pt x="345" y="37"/>
                </a:moveTo>
                <a:lnTo>
                  <a:pt x="276" y="0"/>
                </a:lnTo>
                <a:lnTo>
                  <a:pt x="206" y="0"/>
                </a:lnTo>
                <a:lnTo>
                  <a:pt x="138" y="0"/>
                </a:lnTo>
                <a:lnTo>
                  <a:pt x="102" y="37"/>
                </a:lnTo>
                <a:lnTo>
                  <a:pt x="34" y="37"/>
                </a:lnTo>
                <a:lnTo>
                  <a:pt x="0" y="37"/>
                </a:lnTo>
                <a:lnTo>
                  <a:pt x="34" y="75"/>
                </a:lnTo>
                <a:lnTo>
                  <a:pt x="69" y="75"/>
                </a:lnTo>
                <a:lnTo>
                  <a:pt x="102" y="75"/>
                </a:lnTo>
                <a:lnTo>
                  <a:pt x="172" y="75"/>
                </a:lnTo>
                <a:lnTo>
                  <a:pt x="206" y="75"/>
                </a:lnTo>
                <a:lnTo>
                  <a:pt x="276" y="37"/>
                </a:lnTo>
                <a:lnTo>
                  <a:pt x="276" y="75"/>
                </a:lnTo>
                <a:lnTo>
                  <a:pt x="309" y="75"/>
                </a:lnTo>
                <a:lnTo>
                  <a:pt x="379" y="37"/>
                </a:lnTo>
                <a:lnTo>
                  <a:pt x="413" y="37"/>
                </a:lnTo>
                <a:lnTo>
                  <a:pt x="379" y="0"/>
                </a:lnTo>
                <a:lnTo>
                  <a:pt x="345"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2" name="Freeform 116"/>
          <p:cNvSpPr>
            <a:spLocks noChangeArrowheads="1"/>
          </p:cNvSpPr>
          <p:nvPr/>
        </p:nvSpPr>
        <p:spPr bwMode="auto">
          <a:xfrm>
            <a:off x="3526771" y="224664"/>
            <a:ext cx="11521" cy="24483"/>
          </a:xfrm>
          <a:custGeom>
            <a:avLst/>
            <a:gdLst>
              <a:gd name="T0" fmla="*/ 33 w 34"/>
              <a:gd name="T1" fmla="*/ 38 h 77"/>
              <a:gd name="T2" fmla="*/ 33 w 34"/>
              <a:gd name="T3" fmla="*/ 0 h 77"/>
              <a:gd name="T4" fmla="*/ 0 w 34"/>
              <a:gd name="T5" fmla="*/ 38 h 77"/>
              <a:gd name="T6" fmla="*/ 33 w 34"/>
              <a:gd name="T7" fmla="*/ 76 h 77"/>
              <a:gd name="T8" fmla="*/ 33 w 34"/>
              <a:gd name="T9" fmla="*/ 38 h 77"/>
            </a:gdLst>
            <a:ahLst/>
            <a:cxnLst>
              <a:cxn ang="0">
                <a:pos x="T0" y="T1"/>
              </a:cxn>
              <a:cxn ang="0">
                <a:pos x="T2" y="T3"/>
              </a:cxn>
              <a:cxn ang="0">
                <a:pos x="T4" y="T5"/>
              </a:cxn>
              <a:cxn ang="0">
                <a:pos x="T6" y="T7"/>
              </a:cxn>
              <a:cxn ang="0">
                <a:pos x="T8" y="T9"/>
              </a:cxn>
            </a:cxnLst>
            <a:rect l="0" t="0" r="r" b="b"/>
            <a:pathLst>
              <a:path w="34" h="77">
                <a:moveTo>
                  <a:pt x="33" y="38"/>
                </a:moveTo>
                <a:lnTo>
                  <a:pt x="33" y="0"/>
                </a:lnTo>
                <a:lnTo>
                  <a:pt x="0" y="38"/>
                </a:lnTo>
                <a:lnTo>
                  <a:pt x="33" y="76"/>
                </a:lnTo>
                <a:lnTo>
                  <a:pt x="33"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3" name="Freeform 117"/>
          <p:cNvSpPr>
            <a:spLocks noChangeArrowheads="1"/>
          </p:cNvSpPr>
          <p:nvPr/>
        </p:nvSpPr>
        <p:spPr bwMode="auto">
          <a:xfrm>
            <a:off x="3526771" y="139696"/>
            <a:ext cx="56165" cy="24482"/>
          </a:xfrm>
          <a:custGeom>
            <a:avLst/>
            <a:gdLst>
              <a:gd name="T0" fmla="*/ 33 w 173"/>
              <a:gd name="T1" fmla="*/ 37 h 76"/>
              <a:gd name="T2" fmla="*/ 0 w 173"/>
              <a:gd name="T3" fmla="*/ 37 h 76"/>
              <a:gd name="T4" fmla="*/ 0 w 173"/>
              <a:gd name="T5" fmla="*/ 75 h 76"/>
              <a:gd name="T6" fmla="*/ 33 w 173"/>
              <a:gd name="T7" fmla="*/ 75 h 76"/>
              <a:gd name="T8" fmla="*/ 69 w 173"/>
              <a:gd name="T9" fmla="*/ 75 h 76"/>
              <a:gd name="T10" fmla="*/ 172 w 173"/>
              <a:gd name="T11" fmla="*/ 37 h 76"/>
              <a:gd name="T12" fmla="*/ 137 w 173"/>
              <a:gd name="T13" fmla="*/ 0 h 76"/>
              <a:gd name="T14" fmla="*/ 33 w 173"/>
              <a:gd name="T15" fmla="*/ 37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76">
                <a:moveTo>
                  <a:pt x="33" y="37"/>
                </a:moveTo>
                <a:lnTo>
                  <a:pt x="0" y="37"/>
                </a:lnTo>
                <a:lnTo>
                  <a:pt x="0" y="75"/>
                </a:lnTo>
                <a:lnTo>
                  <a:pt x="33" y="75"/>
                </a:lnTo>
                <a:lnTo>
                  <a:pt x="69" y="75"/>
                </a:lnTo>
                <a:lnTo>
                  <a:pt x="172" y="37"/>
                </a:lnTo>
                <a:lnTo>
                  <a:pt x="137" y="0"/>
                </a:lnTo>
                <a:lnTo>
                  <a:pt x="3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4" name="Freeform 118"/>
          <p:cNvSpPr>
            <a:spLocks noChangeArrowheads="1"/>
          </p:cNvSpPr>
          <p:nvPr/>
        </p:nvSpPr>
        <p:spPr bwMode="auto">
          <a:xfrm>
            <a:off x="3536852" y="126734"/>
            <a:ext cx="67688" cy="12962"/>
          </a:xfrm>
          <a:custGeom>
            <a:avLst/>
            <a:gdLst>
              <a:gd name="T0" fmla="*/ 70 w 208"/>
              <a:gd name="T1" fmla="*/ 0 h 40"/>
              <a:gd name="T2" fmla="*/ 34 w 208"/>
              <a:gd name="T3" fmla="*/ 0 h 40"/>
              <a:gd name="T4" fmla="*/ 0 w 208"/>
              <a:gd name="T5" fmla="*/ 0 h 40"/>
              <a:gd name="T6" fmla="*/ 34 w 208"/>
              <a:gd name="T7" fmla="*/ 39 h 40"/>
              <a:gd name="T8" fmla="*/ 103 w 208"/>
              <a:gd name="T9" fmla="*/ 39 h 40"/>
              <a:gd name="T10" fmla="*/ 173 w 208"/>
              <a:gd name="T11" fmla="*/ 39 h 40"/>
              <a:gd name="T12" fmla="*/ 207 w 208"/>
              <a:gd name="T13" fmla="*/ 39 h 40"/>
              <a:gd name="T14" fmla="*/ 173 w 208"/>
              <a:gd name="T15" fmla="*/ 0 h 40"/>
              <a:gd name="T16" fmla="*/ 138 w 208"/>
              <a:gd name="T17" fmla="*/ 39 h 40"/>
              <a:gd name="T18" fmla="*/ 70 w 208"/>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40">
                <a:moveTo>
                  <a:pt x="70" y="0"/>
                </a:moveTo>
                <a:lnTo>
                  <a:pt x="34" y="0"/>
                </a:lnTo>
                <a:lnTo>
                  <a:pt x="0" y="0"/>
                </a:lnTo>
                <a:lnTo>
                  <a:pt x="34" y="39"/>
                </a:lnTo>
                <a:lnTo>
                  <a:pt x="103" y="39"/>
                </a:lnTo>
                <a:lnTo>
                  <a:pt x="173" y="39"/>
                </a:lnTo>
                <a:lnTo>
                  <a:pt x="207" y="39"/>
                </a:lnTo>
                <a:lnTo>
                  <a:pt x="173" y="0"/>
                </a:lnTo>
                <a:lnTo>
                  <a:pt x="138" y="39"/>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5" name="Freeform 119"/>
          <p:cNvSpPr>
            <a:spLocks noChangeArrowheads="1"/>
          </p:cNvSpPr>
          <p:nvPr/>
        </p:nvSpPr>
        <p:spPr bwMode="auto">
          <a:xfrm>
            <a:off x="3672226" y="126734"/>
            <a:ext cx="79209" cy="48965"/>
          </a:xfrm>
          <a:custGeom>
            <a:avLst/>
            <a:gdLst>
              <a:gd name="T0" fmla="*/ 70 w 242"/>
              <a:gd name="T1" fmla="*/ 0 h 151"/>
              <a:gd name="T2" fmla="*/ 34 w 242"/>
              <a:gd name="T3" fmla="*/ 0 h 151"/>
              <a:gd name="T4" fmla="*/ 34 w 242"/>
              <a:gd name="T5" fmla="*/ 39 h 151"/>
              <a:gd name="T6" fmla="*/ 0 w 242"/>
              <a:gd name="T7" fmla="*/ 76 h 151"/>
              <a:gd name="T8" fmla="*/ 70 w 242"/>
              <a:gd name="T9" fmla="*/ 76 h 151"/>
              <a:gd name="T10" fmla="*/ 70 w 242"/>
              <a:gd name="T11" fmla="*/ 114 h 151"/>
              <a:gd name="T12" fmla="*/ 104 w 242"/>
              <a:gd name="T13" fmla="*/ 114 h 151"/>
              <a:gd name="T14" fmla="*/ 138 w 242"/>
              <a:gd name="T15" fmla="*/ 114 h 151"/>
              <a:gd name="T16" fmla="*/ 207 w 242"/>
              <a:gd name="T17" fmla="*/ 150 h 151"/>
              <a:gd name="T18" fmla="*/ 241 w 242"/>
              <a:gd name="T19" fmla="*/ 150 h 151"/>
              <a:gd name="T20" fmla="*/ 241 w 242"/>
              <a:gd name="T21" fmla="*/ 114 h 151"/>
              <a:gd name="T22" fmla="*/ 207 w 242"/>
              <a:gd name="T23" fmla="*/ 114 h 151"/>
              <a:gd name="T24" fmla="*/ 207 w 242"/>
              <a:gd name="T25" fmla="*/ 76 h 151"/>
              <a:gd name="T26" fmla="*/ 173 w 242"/>
              <a:gd name="T27" fmla="*/ 39 h 151"/>
              <a:gd name="T28" fmla="*/ 138 w 242"/>
              <a:gd name="T29" fmla="*/ 39 h 151"/>
              <a:gd name="T30" fmla="*/ 104 w 242"/>
              <a:gd name="T31" fmla="*/ 0 h 151"/>
              <a:gd name="T32" fmla="*/ 70 w 242"/>
              <a:gd name="T3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151">
                <a:moveTo>
                  <a:pt x="70" y="0"/>
                </a:moveTo>
                <a:lnTo>
                  <a:pt x="34" y="0"/>
                </a:lnTo>
                <a:lnTo>
                  <a:pt x="34" y="39"/>
                </a:lnTo>
                <a:lnTo>
                  <a:pt x="0" y="76"/>
                </a:lnTo>
                <a:lnTo>
                  <a:pt x="70" y="76"/>
                </a:lnTo>
                <a:lnTo>
                  <a:pt x="70" y="114"/>
                </a:lnTo>
                <a:lnTo>
                  <a:pt x="104" y="114"/>
                </a:lnTo>
                <a:lnTo>
                  <a:pt x="138" y="114"/>
                </a:lnTo>
                <a:lnTo>
                  <a:pt x="207" y="150"/>
                </a:lnTo>
                <a:lnTo>
                  <a:pt x="241" y="150"/>
                </a:lnTo>
                <a:lnTo>
                  <a:pt x="241" y="114"/>
                </a:lnTo>
                <a:lnTo>
                  <a:pt x="207" y="114"/>
                </a:lnTo>
                <a:lnTo>
                  <a:pt x="207" y="76"/>
                </a:lnTo>
                <a:lnTo>
                  <a:pt x="173" y="39"/>
                </a:lnTo>
                <a:lnTo>
                  <a:pt x="138" y="39"/>
                </a:lnTo>
                <a:lnTo>
                  <a:pt x="104" y="0"/>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6" name="Freeform 120"/>
          <p:cNvSpPr>
            <a:spLocks noChangeArrowheads="1"/>
          </p:cNvSpPr>
          <p:nvPr/>
        </p:nvSpPr>
        <p:spPr bwMode="auto">
          <a:xfrm>
            <a:off x="3604540" y="790644"/>
            <a:ext cx="23042" cy="24482"/>
          </a:xfrm>
          <a:custGeom>
            <a:avLst/>
            <a:gdLst>
              <a:gd name="T0" fmla="*/ 0 w 71"/>
              <a:gd name="T1" fmla="*/ 0 h 76"/>
              <a:gd name="T2" fmla="*/ 0 w 71"/>
              <a:gd name="T3" fmla="*/ 75 h 76"/>
              <a:gd name="T4" fmla="*/ 70 w 71"/>
              <a:gd name="T5" fmla="*/ 37 h 76"/>
              <a:gd name="T6" fmla="*/ 70 w 71"/>
              <a:gd name="T7" fmla="*/ 0 h 76"/>
              <a:gd name="T8" fmla="*/ 33 w 71"/>
              <a:gd name="T9" fmla="*/ 0 h 76"/>
              <a:gd name="T10" fmla="*/ 0 w 71"/>
              <a:gd name="T11" fmla="*/ 0 h 76"/>
            </a:gdLst>
            <a:ahLst/>
            <a:cxnLst>
              <a:cxn ang="0">
                <a:pos x="T0" y="T1"/>
              </a:cxn>
              <a:cxn ang="0">
                <a:pos x="T2" y="T3"/>
              </a:cxn>
              <a:cxn ang="0">
                <a:pos x="T4" y="T5"/>
              </a:cxn>
              <a:cxn ang="0">
                <a:pos x="T6" y="T7"/>
              </a:cxn>
              <a:cxn ang="0">
                <a:pos x="T8" y="T9"/>
              </a:cxn>
              <a:cxn ang="0">
                <a:pos x="T10" y="T11"/>
              </a:cxn>
            </a:cxnLst>
            <a:rect l="0" t="0" r="r" b="b"/>
            <a:pathLst>
              <a:path w="71" h="76">
                <a:moveTo>
                  <a:pt x="0" y="0"/>
                </a:moveTo>
                <a:lnTo>
                  <a:pt x="0" y="75"/>
                </a:lnTo>
                <a:lnTo>
                  <a:pt x="70" y="37"/>
                </a:lnTo>
                <a:lnTo>
                  <a:pt x="70" y="0"/>
                </a:lnTo>
                <a:lnTo>
                  <a:pt x="33"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7" name="Freeform 121"/>
          <p:cNvSpPr>
            <a:spLocks noChangeArrowheads="1"/>
          </p:cNvSpPr>
          <p:nvPr/>
        </p:nvSpPr>
        <p:spPr bwMode="auto">
          <a:xfrm>
            <a:off x="3492208" y="900096"/>
            <a:ext cx="23042" cy="24482"/>
          </a:xfrm>
          <a:custGeom>
            <a:avLst/>
            <a:gdLst>
              <a:gd name="T0" fmla="*/ 0 w 71"/>
              <a:gd name="T1" fmla="*/ 0 h 77"/>
              <a:gd name="T2" fmla="*/ 34 w 71"/>
              <a:gd name="T3" fmla="*/ 38 h 77"/>
              <a:gd name="T4" fmla="*/ 70 w 71"/>
              <a:gd name="T5" fmla="*/ 76 h 77"/>
              <a:gd name="T6" fmla="*/ 70 w 71"/>
              <a:gd name="T7" fmla="*/ 38 h 77"/>
              <a:gd name="T8" fmla="*/ 70 w 71"/>
              <a:gd name="T9" fmla="*/ 0 h 77"/>
              <a:gd name="T10" fmla="*/ 34 w 71"/>
              <a:gd name="T11" fmla="*/ 0 h 77"/>
              <a:gd name="T12" fmla="*/ 0 w 71"/>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0" y="0"/>
                </a:moveTo>
                <a:lnTo>
                  <a:pt x="34" y="38"/>
                </a:lnTo>
                <a:lnTo>
                  <a:pt x="70" y="76"/>
                </a:lnTo>
                <a:lnTo>
                  <a:pt x="70" y="38"/>
                </a:lnTo>
                <a:lnTo>
                  <a:pt x="70" y="0"/>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8" name="Freeform 122"/>
          <p:cNvSpPr>
            <a:spLocks noChangeArrowheads="1"/>
          </p:cNvSpPr>
          <p:nvPr/>
        </p:nvSpPr>
        <p:spPr bwMode="auto">
          <a:xfrm>
            <a:off x="3829203" y="555899"/>
            <a:ext cx="23042" cy="12962"/>
          </a:xfrm>
          <a:custGeom>
            <a:avLst/>
            <a:gdLst>
              <a:gd name="T0" fmla="*/ 34 w 70"/>
              <a:gd name="T1" fmla="*/ 0 h 38"/>
              <a:gd name="T2" fmla="*/ 0 w 70"/>
              <a:gd name="T3" fmla="*/ 0 h 38"/>
              <a:gd name="T4" fmla="*/ 34 w 70"/>
              <a:gd name="T5" fmla="*/ 0 h 38"/>
              <a:gd name="T6" fmla="*/ 34 w 70"/>
              <a:gd name="T7" fmla="*/ 37 h 38"/>
              <a:gd name="T8" fmla="*/ 69 w 70"/>
              <a:gd name="T9" fmla="*/ 0 h 38"/>
              <a:gd name="T10" fmla="*/ 34 w 70"/>
              <a:gd name="T11" fmla="*/ 0 h 38"/>
            </a:gdLst>
            <a:ahLst/>
            <a:cxnLst>
              <a:cxn ang="0">
                <a:pos x="T0" y="T1"/>
              </a:cxn>
              <a:cxn ang="0">
                <a:pos x="T2" y="T3"/>
              </a:cxn>
              <a:cxn ang="0">
                <a:pos x="T4" y="T5"/>
              </a:cxn>
              <a:cxn ang="0">
                <a:pos x="T6" y="T7"/>
              </a:cxn>
              <a:cxn ang="0">
                <a:pos x="T8" y="T9"/>
              </a:cxn>
              <a:cxn ang="0">
                <a:pos x="T10" y="T11"/>
              </a:cxn>
            </a:cxnLst>
            <a:rect l="0" t="0" r="r" b="b"/>
            <a:pathLst>
              <a:path w="70" h="38">
                <a:moveTo>
                  <a:pt x="34" y="0"/>
                </a:moveTo>
                <a:lnTo>
                  <a:pt x="0" y="0"/>
                </a:lnTo>
                <a:lnTo>
                  <a:pt x="34" y="0"/>
                </a:lnTo>
                <a:lnTo>
                  <a:pt x="34" y="37"/>
                </a:lnTo>
                <a:lnTo>
                  <a:pt x="69" y="0"/>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39" name="Freeform 123"/>
          <p:cNvSpPr>
            <a:spLocks noChangeArrowheads="1"/>
          </p:cNvSpPr>
          <p:nvPr/>
        </p:nvSpPr>
        <p:spPr bwMode="auto">
          <a:xfrm>
            <a:off x="3807600" y="555899"/>
            <a:ext cx="23042" cy="12962"/>
          </a:xfrm>
          <a:custGeom>
            <a:avLst/>
            <a:gdLst>
              <a:gd name="T0" fmla="*/ 33 w 70"/>
              <a:gd name="T1" fmla="*/ 0 h 38"/>
              <a:gd name="T2" fmla="*/ 0 w 70"/>
              <a:gd name="T3" fmla="*/ 0 h 38"/>
              <a:gd name="T4" fmla="*/ 33 w 70"/>
              <a:gd name="T5" fmla="*/ 37 h 38"/>
              <a:gd name="T6" fmla="*/ 69 w 70"/>
              <a:gd name="T7" fmla="*/ 37 h 38"/>
              <a:gd name="T8" fmla="*/ 69 w 70"/>
              <a:gd name="T9" fmla="*/ 0 h 38"/>
              <a:gd name="T10" fmla="*/ 33 w 70"/>
              <a:gd name="T11" fmla="*/ 0 h 38"/>
            </a:gdLst>
            <a:ahLst/>
            <a:cxnLst>
              <a:cxn ang="0">
                <a:pos x="T0" y="T1"/>
              </a:cxn>
              <a:cxn ang="0">
                <a:pos x="T2" y="T3"/>
              </a:cxn>
              <a:cxn ang="0">
                <a:pos x="T4" y="T5"/>
              </a:cxn>
              <a:cxn ang="0">
                <a:pos x="T6" y="T7"/>
              </a:cxn>
              <a:cxn ang="0">
                <a:pos x="T8" y="T9"/>
              </a:cxn>
              <a:cxn ang="0">
                <a:pos x="T10" y="T11"/>
              </a:cxn>
            </a:cxnLst>
            <a:rect l="0" t="0" r="r" b="b"/>
            <a:pathLst>
              <a:path w="70" h="38">
                <a:moveTo>
                  <a:pt x="33" y="0"/>
                </a:moveTo>
                <a:lnTo>
                  <a:pt x="0" y="0"/>
                </a:lnTo>
                <a:lnTo>
                  <a:pt x="33" y="37"/>
                </a:lnTo>
                <a:lnTo>
                  <a:pt x="69" y="37"/>
                </a:lnTo>
                <a:lnTo>
                  <a:pt x="69"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0" name="Freeform 124"/>
          <p:cNvSpPr>
            <a:spLocks noChangeArrowheads="1"/>
          </p:cNvSpPr>
          <p:nvPr/>
        </p:nvSpPr>
        <p:spPr bwMode="auto">
          <a:xfrm>
            <a:off x="3739914" y="593343"/>
            <a:ext cx="23042" cy="24483"/>
          </a:xfrm>
          <a:custGeom>
            <a:avLst/>
            <a:gdLst>
              <a:gd name="T0" fmla="*/ 69 w 70"/>
              <a:gd name="T1" fmla="*/ 0 h 76"/>
              <a:gd name="T2" fmla="*/ 0 w 70"/>
              <a:gd name="T3" fmla="*/ 0 h 76"/>
              <a:gd name="T4" fmla="*/ 0 w 70"/>
              <a:gd name="T5" fmla="*/ 37 h 76"/>
              <a:gd name="T6" fmla="*/ 0 w 70"/>
              <a:gd name="T7" fmla="*/ 75 h 76"/>
              <a:gd name="T8" fmla="*/ 33 w 70"/>
              <a:gd name="T9" fmla="*/ 37 h 76"/>
              <a:gd name="T10" fmla="*/ 69 w 70"/>
              <a:gd name="T11" fmla="*/ 0 h 76"/>
            </a:gdLst>
            <a:ahLst/>
            <a:cxnLst>
              <a:cxn ang="0">
                <a:pos x="T0" y="T1"/>
              </a:cxn>
              <a:cxn ang="0">
                <a:pos x="T2" y="T3"/>
              </a:cxn>
              <a:cxn ang="0">
                <a:pos x="T4" y="T5"/>
              </a:cxn>
              <a:cxn ang="0">
                <a:pos x="T6" y="T7"/>
              </a:cxn>
              <a:cxn ang="0">
                <a:pos x="T8" y="T9"/>
              </a:cxn>
              <a:cxn ang="0">
                <a:pos x="T10" y="T11"/>
              </a:cxn>
            </a:cxnLst>
            <a:rect l="0" t="0" r="r" b="b"/>
            <a:pathLst>
              <a:path w="70" h="76">
                <a:moveTo>
                  <a:pt x="69" y="0"/>
                </a:moveTo>
                <a:lnTo>
                  <a:pt x="0" y="0"/>
                </a:lnTo>
                <a:lnTo>
                  <a:pt x="0" y="37"/>
                </a:lnTo>
                <a:lnTo>
                  <a:pt x="0" y="75"/>
                </a:lnTo>
                <a:lnTo>
                  <a:pt x="33" y="37"/>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1" name="Freeform 125"/>
          <p:cNvSpPr>
            <a:spLocks noChangeArrowheads="1"/>
          </p:cNvSpPr>
          <p:nvPr/>
        </p:nvSpPr>
        <p:spPr bwMode="auto">
          <a:xfrm>
            <a:off x="3683747" y="568861"/>
            <a:ext cx="34564" cy="24482"/>
          </a:xfrm>
          <a:custGeom>
            <a:avLst/>
            <a:gdLst>
              <a:gd name="T0" fmla="*/ 0 w 104"/>
              <a:gd name="T1" fmla="*/ 39 h 77"/>
              <a:gd name="T2" fmla="*/ 0 w 104"/>
              <a:gd name="T3" fmla="*/ 76 h 77"/>
              <a:gd name="T4" fmla="*/ 70 w 104"/>
              <a:gd name="T5" fmla="*/ 39 h 77"/>
              <a:gd name="T6" fmla="*/ 103 w 104"/>
              <a:gd name="T7" fmla="*/ 39 h 77"/>
              <a:gd name="T8" fmla="*/ 103 w 104"/>
              <a:gd name="T9" fmla="*/ 0 h 77"/>
              <a:gd name="T10" fmla="*/ 34 w 104"/>
              <a:gd name="T11" fmla="*/ 0 h 77"/>
              <a:gd name="T12" fmla="*/ 0 w 104"/>
              <a:gd name="T13" fmla="*/ 39 h 77"/>
            </a:gdLst>
            <a:ahLst/>
            <a:cxnLst>
              <a:cxn ang="0">
                <a:pos x="T0" y="T1"/>
              </a:cxn>
              <a:cxn ang="0">
                <a:pos x="T2" y="T3"/>
              </a:cxn>
              <a:cxn ang="0">
                <a:pos x="T4" y="T5"/>
              </a:cxn>
              <a:cxn ang="0">
                <a:pos x="T6" y="T7"/>
              </a:cxn>
              <a:cxn ang="0">
                <a:pos x="T8" y="T9"/>
              </a:cxn>
              <a:cxn ang="0">
                <a:pos x="T10" y="T11"/>
              </a:cxn>
              <a:cxn ang="0">
                <a:pos x="T12" y="T13"/>
              </a:cxn>
            </a:cxnLst>
            <a:rect l="0" t="0" r="r" b="b"/>
            <a:pathLst>
              <a:path w="104" h="77">
                <a:moveTo>
                  <a:pt x="0" y="39"/>
                </a:moveTo>
                <a:lnTo>
                  <a:pt x="0" y="76"/>
                </a:lnTo>
                <a:lnTo>
                  <a:pt x="70" y="39"/>
                </a:lnTo>
                <a:lnTo>
                  <a:pt x="103" y="39"/>
                </a:lnTo>
                <a:lnTo>
                  <a:pt x="103" y="0"/>
                </a:lnTo>
                <a:lnTo>
                  <a:pt x="34" y="0"/>
                </a:lnTo>
                <a:lnTo>
                  <a:pt x="0" y="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2" name="Freeform 126"/>
          <p:cNvSpPr>
            <a:spLocks noChangeArrowheads="1"/>
          </p:cNvSpPr>
          <p:nvPr/>
        </p:nvSpPr>
        <p:spPr bwMode="auto">
          <a:xfrm>
            <a:off x="3639104" y="482452"/>
            <a:ext cx="146895" cy="73447"/>
          </a:xfrm>
          <a:custGeom>
            <a:avLst/>
            <a:gdLst>
              <a:gd name="T0" fmla="*/ 241 w 449"/>
              <a:gd name="T1" fmla="*/ 0 h 227"/>
              <a:gd name="T2" fmla="*/ 173 w 449"/>
              <a:gd name="T3" fmla="*/ 37 h 227"/>
              <a:gd name="T4" fmla="*/ 138 w 449"/>
              <a:gd name="T5" fmla="*/ 37 h 227"/>
              <a:gd name="T6" fmla="*/ 138 w 449"/>
              <a:gd name="T7" fmla="*/ 75 h 227"/>
              <a:gd name="T8" fmla="*/ 103 w 449"/>
              <a:gd name="T9" fmla="*/ 112 h 227"/>
              <a:gd name="T10" fmla="*/ 34 w 449"/>
              <a:gd name="T11" fmla="*/ 150 h 227"/>
              <a:gd name="T12" fmla="*/ 0 w 449"/>
              <a:gd name="T13" fmla="*/ 188 h 227"/>
              <a:gd name="T14" fmla="*/ 70 w 449"/>
              <a:gd name="T15" fmla="*/ 188 h 227"/>
              <a:gd name="T16" fmla="*/ 103 w 449"/>
              <a:gd name="T17" fmla="*/ 188 h 227"/>
              <a:gd name="T18" fmla="*/ 103 w 449"/>
              <a:gd name="T19" fmla="*/ 226 h 227"/>
              <a:gd name="T20" fmla="*/ 138 w 449"/>
              <a:gd name="T21" fmla="*/ 226 h 227"/>
              <a:gd name="T22" fmla="*/ 173 w 449"/>
              <a:gd name="T23" fmla="*/ 188 h 227"/>
              <a:gd name="T24" fmla="*/ 241 w 449"/>
              <a:gd name="T25" fmla="*/ 188 h 227"/>
              <a:gd name="T26" fmla="*/ 241 w 449"/>
              <a:gd name="T27" fmla="*/ 150 h 227"/>
              <a:gd name="T28" fmla="*/ 276 w 449"/>
              <a:gd name="T29" fmla="*/ 150 h 227"/>
              <a:gd name="T30" fmla="*/ 276 w 449"/>
              <a:gd name="T31" fmla="*/ 188 h 227"/>
              <a:gd name="T32" fmla="*/ 310 w 449"/>
              <a:gd name="T33" fmla="*/ 226 h 227"/>
              <a:gd name="T34" fmla="*/ 344 w 449"/>
              <a:gd name="T35" fmla="*/ 226 h 227"/>
              <a:gd name="T36" fmla="*/ 414 w 449"/>
              <a:gd name="T37" fmla="*/ 226 h 227"/>
              <a:gd name="T38" fmla="*/ 448 w 449"/>
              <a:gd name="T39" fmla="*/ 188 h 227"/>
              <a:gd name="T40" fmla="*/ 414 w 449"/>
              <a:gd name="T41" fmla="*/ 188 h 227"/>
              <a:gd name="T42" fmla="*/ 414 w 449"/>
              <a:gd name="T43" fmla="*/ 150 h 227"/>
              <a:gd name="T44" fmla="*/ 344 w 449"/>
              <a:gd name="T45" fmla="*/ 150 h 227"/>
              <a:gd name="T46" fmla="*/ 414 w 449"/>
              <a:gd name="T47" fmla="*/ 112 h 227"/>
              <a:gd name="T48" fmla="*/ 379 w 449"/>
              <a:gd name="T49" fmla="*/ 112 h 227"/>
              <a:gd name="T50" fmla="*/ 344 w 449"/>
              <a:gd name="T51" fmla="*/ 75 h 227"/>
              <a:gd name="T52" fmla="*/ 310 w 449"/>
              <a:gd name="T53" fmla="*/ 37 h 227"/>
              <a:gd name="T54" fmla="*/ 276 w 449"/>
              <a:gd name="T55" fmla="*/ 37 h 227"/>
              <a:gd name="T56" fmla="*/ 276 w 449"/>
              <a:gd name="T57" fmla="*/ 0 h 227"/>
              <a:gd name="T58" fmla="*/ 241 w 449"/>
              <a:gd name="T59"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9" h="227">
                <a:moveTo>
                  <a:pt x="241" y="0"/>
                </a:moveTo>
                <a:lnTo>
                  <a:pt x="173" y="37"/>
                </a:lnTo>
                <a:lnTo>
                  <a:pt x="138" y="37"/>
                </a:lnTo>
                <a:lnTo>
                  <a:pt x="138" y="75"/>
                </a:lnTo>
                <a:lnTo>
                  <a:pt x="103" y="112"/>
                </a:lnTo>
                <a:lnTo>
                  <a:pt x="34" y="150"/>
                </a:lnTo>
                <a:lnTo>
                  <a:pt x="0" y="188"/>
                </a:lnTo>
                <a:lnTo>
                  <a:pt x="70" y="188"/>
                </a:lnTo>
                <a:lnTo>
                  <a:pt x="103" y="188"/>
                </a:lnTo>
                <a:lnTo>
                  <a:pt x="103" y="226"/>
                </a:lnTo>
                <a:lnTo>
                  <a:pt x="138" y="226"/>
                </a:lnTo>
                <a:lnTo>
                  <a:pt x="173" y="188"/>
                </a:lnTo>
                <a:lnTo>
                  <a:pt x="241" y="188"/>
                </a:lnTo>
                <a:lnTo>
                  <a:pt x="241" y="150"/>
                </a:lnTo>
                <a:lnTo>
                  <a:pt x="276" y="150"/>
                </a:lnTo>
                <a:lnTo>
                  <a:pt x="276" y="188"/>
                </a:lnTo>
                <a:lnTo>
                  <a:pt x="310" y="226"/>
                </a:lnTo>
                <a:lnTo>
                  <a:pt x="344" y="226"/>
                </a:lnTo>
                <a:lnTo>
                  <a:pt x="414" y="226"/>
                </a:lnTo>
                <a:lnTo>
                  <a:pt x="448" y="188"/>
                </a:lnTo>
                <a:lnTo>
                  <a:pt x="414" y="188"/>
                </a:lnTo>
                <a:lnTo>
                  <a:pt x="414" y="150"/>
                </a:lnTo>
                <a:lnTo>
                  <a:pt x="344" y="150"/>
                </a:lnTo>
                <a:lnTo>
                  <a:pt x="414" y="112"/>
                </a:lnTo>
                <a:lnTo>
                  <a:pt x="379" y="112"/>
                </a:lnTo>
                <a:lnTo>
                  <a:pt x="344" y="75"/>
                </a:lnTo>
                <a:lnTo>
                  <a:pt x="310" y="37"/>
                </a:lnTo>
                <a:lnTo>
                  <a:pt x="276" y="37"/>
                </a:lnTo>
                <a:lnTo>
                  <a:pt x="276" y="0"/>
                </a:lnTo>
                <a:lnTo>
                  <a:pt x="241"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3" name="Freeform 127"/>
          <p:cNvSpPr>
            <a:spLocks noChangeArrowheads="1"/>
          </p:cNvSpPr>
          <p:nvPr/>
        </p:nvSpPr>
        <p:spPr bwMode="auto">
          <a:xfrm>
            <a:off x="3987620" y="421966"/>
            <a:ext cx="11521" cy="24482"/>
          </a:xfrm>
          <a:custGeom>
            <a:avLst/>
            <a:gdLst>
              <a:gd name="T0" fmla="*/ 0 w 34"/>
              <a:gd name="T1" fmla="*/ 38 h 77"/>
              <a:gd name="T2" fmla="*/ 0 w 34"/>
              <a:gd name="T3" fmla="*/ 76 h 77"/>
              <a:gd name="T4" fmla="*/ 33 w 34"/>
              <a:gd name="T5" fmla="*/ 38 h 77"/>
              <a:gd name="T6" fmla="*/ 33 w 34"/>
              <a:gd name="T7" fmla="*/ 0 h 77"/>
              <a:gd name="T8" fmla="*/ 0 w 34"/>
              <a:gd name="T9" fmla="*/ 38 h 77"/>
            </a:gdLst>
            <a:ahLst/>
            <a:cxnLst>
              <a:cxn ang="0">
                <a:pos x="T0" y="T1"/>
              </a:cxn>
              <a:cxn ang="0">
                <a:pos x="T2" y="T3"/>
              </a:cxn>
              <a:cxn ang="0">
                <a:pos x="T4" y="T5"/>
              </a:cxn>
              <a:cxn ang="0">
                <a:pos x="T6" y="T7"/>
              </a:cxn>
              <a:cxn ang="0">
                <a:pos x="T8" y="T9"/>
              </a:cxn>
            </a:cxnLst>
            <a:rect l="0" t="0" r="r" b="b"/>
            <a:pathLst>
              <a:path w="34" h="77">
                <a:moveTo>
                  <a:pt x="0" y="38"/>
                </a:moveTo>
                <a:lnTo>
                  <a:pt x="0" y="76"/>
                </a:lnTo>
                <a:lnTo>
                  <a:pt x="33" y="38"/>
                </a:lnTo>
                <a:lnTo>
                  <a:pt x="33"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4" name="Freeform 128"/>
          <p:cNvSpPr>
            <a:spLocks noChangeArrowheads="1"/>
          </p:cNvSpPr>
          <p:nvPr/>
        </p:nvSpPr>
        <p:spPr bwMode="auto">
          <a:xfrm>
            <a:off x="3931454" y="421966"/>
            <a:ext cx="44645" cy="24482"/>
          </a:xfrm>
          <a:custGeom>
            <a:avLst/>
            <a:gdLst>
              <a:gd name="T0" fmla="*/ 69 w 138"/>
              <a:gd name="T1" fmla="*/ 0 h 77"/>
              <a:gd name="T2" fmla="*/ 33 w 138"/>
              <a:gd name="T3" fmla="*/ 38 h 77"/>
              <a:gd name="T4" fmla="*/ 0 w 138"/>
              <a:gd name="T5" fmla="*/ 76 h 77"/>
              <a:gd name="T6" fmla="*/ 33 w 138"/>
              <a:gd name="T7" fmla="*/ 76 h 77"/>
              <a:gd name="T8" fmla="*/ 69 w 138"/>
              <a:gd name="T9" fmla="*/ 76 h 77"/>
              <a:gd name="T10" fmla="*/ 103 w 138"/>
              <a:gd name="T11" fmla="*/ 38 h 77"/>
              <a:gd name="T12" fmla="*/ 137 w 138"/>
              <a:gd name="T13" fmla="*/ 0 h 77"/>
              <a:gd name="T14" fmla="*/ 103 w 138"/>
              <a:gd name="T15" fmla="*/ 0 h 77"/>
              <a:gd name="T16" fmla="*/ 69 w 138"/>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77">
                <a:moveTo>
                  <a:pt x="69" y="0"/>
                </a:moveTo>
                <a:lnTo>
                  <a:pt x="33" y="38"/>
                </a:lnTo>
                <a:lnTo>
                  <a:pt x="0" y="76"/>
                </a:lnTo>
                <a:lnTo>
                  <a:pt x="33" y="76"/>
                </a:lnTo>
                <a:lnTo>
                  <a:pt x="69" y="76"/>
                </a:lnTo>
                <a:lnTo>
                  <a:pt x="103" y="38"/>
                </a:lnTo>
                <a:lnTo>
                  <a:pt x="137" y="0"/>
                </a:lnTo>
                <a:lnTo>
                  <a:pt x="103" y="0"/>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5" name="Freeform 129"/>
          <p:cNvSpPr>
            <a:spLocks noChangeArrowheads="1"/>
          </p:cNvSpPr>
          <p:nvPr/>
        </p:nvSpPr>
        <p:spPr bwMode="auto">
          <a:xfrm>
            <a:off x="3784558" y="273629"/>
            <a:ext cx="427725" cy="344197"/>
          </a:xfrm>
          <a:custGeom>
            <a:avLst/>
            <a:gdLst>
              <a:gd name="T0" fmla="*/ 103 w 1311"/>
              <a:gd name="T1" fmla="*/ 149 h 1054"/>
              <a:gd name="T2" fmla="*/ 0 w 1311"/>
              <a:gd name="T3" fmla="*/ 149 h 1054"/>
              <a:gd name="T4" fmla="*/ 138 w 1311"/>
              <a:gd name="T5" fmla="*/ 189 h 1054"/>
              <a:gd name="T6" fmla="*/ 241 w 1311"/>
              <a:gd name="T7" fmla="*/ 263 h 1054"/>
              <a:gd name="T8" fmla="*/ 344 w 1311"/>
              <a:gd name="T9" fmla="*/ 263 h 1054"/>
              <a:gd name="T10" fmla="*/ 448 w 1311"/>
              <a:gd name="T11" fmla="*/ 263 h 1054"/>
              <a:gd name="T12" fmla="*/ 517 w 1311"/>
              <a:gd name="T13" fmla="*/ 263 h 1054"/>
              <a:gd name="T14" fmla="*/ 585 w 1311"/>
              <a:gd name="T15" fmla="*/ 263 h 1054"/>
              <a:gd name="T16" fmla="*/ 621 w 1311"/>
              <a:gd name="T17" fmla="*/ 376 h 1054"/>
              <a:gd name="T18" fmla="*/ 689 w 1311"/>
              <a:gd name="T19" fmla="*/ 413 h 1054"/>
              <a:gd name="T20" fmla="*/ 724 w 1311"/>
              <a:gd name="T21" fmla="*/ 489 h 1054"/>
              <a:gd name="T22" fmla="*/ 621 w 1311"/>
              <a:gd name="T23" fmla="*/ 601 h 1054"/>
              <a:gd name="T24" fmla="*/ 482 w 1311"/>
              <a:gd name="T25" fmla="*/ 676 h 1054"/>
              <a:gd name="T26" fmla="*/ 414 w 1311"/>
              <a:gd name="T27" fmla="*/ 715 h 1054"/>
              <a:gd name="T28" fmla="*/ 206 w 1311"/>
              <a:gd name="T29" fmla="*/ 715 h 1054"/>
              <a:gd name="T30" fmla="*/ 206 w 1311"/>
              <a:gd name="T31" fmla="*/ 790 h 1054"/>
              <a:gd name="T32" fmla="*/ 379 w 1311"/>
              <a:gd name="T33" fmla="*/ 790 h 1054"/>
              <a:gd name="T34" fmla="*/ 482 w 1311"/>
              <a:gd name="T35" fmla="*/ 865 h 1054"/>
              <a:gd name="T36" fmla="*/ 621 w 1311"/>
              <a:gd name="T37" fmla="*/ 978 h 1054"/>
              <a:gd name="T38" fmla="*/ 793 w 1311"/>
              <a:gd name="T39" fmla="*/ 1053 h 1054"/>
              <a:gd name="T40" fmla="*/ 724 w 1311"/>
              <a:gd name="T41" fmla="*/ 942 h 1054"/>
              <a:gd name="T42" fmla="*/ 724 w 1311"/>
              <a:gd name="T43" fmla="*/ 902 h 1054"/>
              <a:gd name="T44" fmla="*/ 827 w 1311"/>
              <a:gd name="T45" fmla="*/ 942 h 1054"/>
              <a:gd name="T46" fmla="*/ 896 w 1311"/>
              <a:gd name="T47" fmla="*/ 902 h 1054"/>
              <a:gd name="T48" fmla="*/ 930 w 1311"/>
              <a:gd name="T49" fmla="*/ 828 h 1054"/>
              <a:gd name="T50" fmla="*/ 862 w 1311"/>
              <a:gd name="T51" fmla="*/ 715 h 1054"/>
              <a:gd name="T52" fmla="*/ 930 w 1311"/>
              <a:gd name="T53" fmla="*/ 676 h 1054"/>
              <a:gd name="T54" fmla="*/ 1000 w 1311"/>
              <a:gd name="T55" fmla="*/ 676 h 1054"/>
              <a:gd name="T56" fmla="*/ 1069 w 1311"/>
              <a:gd name="T57" fmla="*/ 676 h 1054"/>
              <a:gd name="T58" fmla="*/ 1103 w 1311"/>
              <a:gd name="T59" fmla="*/ 790 h 1054"/>
              <a:gd name="T60" fmla="*/ 1206 w 1311"/>
              <a:gd name="T61" fmla="*/ 715 h 1054"/>
              <a:gd name="T62" fmla="*/ 1276 w 1311"/>
              <a:gd name="T63" fmla="*/ 676 h 1054"/>
              <a:gd name="T64" fmla="*/ 1240 w 1311"/>
              <a:gd name="T65" fmla="*/ 601 h 1054"/>
              <a:gd name="T66" fmla="*/ 1206 w 1311"/>
              <a:gd name="T67" fmla="*/ 564 h 1054"/>
              <a:gd name="T68" fmla="*/ 1136 w 1311"/>
              <a:gd name="T69" fmla="*/ 489 h 1054"/>
              <a:gd name="T70" fmla="*/ 1069 w 1311"/>
              <a:gd name="T71" fmla="*/ 451 h 1054"/>
              <a:gd name="T72" fmla="*/ 1033 w 1311"/>
              <a:gd name="T73" fmla="*/ 376 h 1054"/>
              <a:gd name="T74" fmla="*/ 1103 w 1311"/>
              <a:gd name="T75" fmla="*/ 376 h 1054"/>
              <a:gd name="T76" fmla="*/ 1069 w 1311"/>
              <a:gd name="T77" fmla="*/ 338 h 1054"/>
              <a:gd name="T78" fmla="*/ 1033 w 1311"/>
              <a:gd name="T79" fmla="*/ 263 h 1054"/>
              <a:gd name="T80" fmla="*/ 1000 w 1311"/>
              <a:gd name="T81" fmla="*/ 226 h 1054"/>
              <a:gd name="T82" fmla="*/ 965 w 1311"/>
              <a:gd name="T83" fmla="*/ 189 h 1054"/>
              <a:gd name="T84" fmla="*/ 827 w 1311"/>
              <a:gd name="T85" fmla="*/ 113 h 1054"/>
              <a:gd name="T86" fmla="*/ 655 w 1311"/>
              <a:gd name="T87" fmla="*/ 149 h 1054"/>
              <a:gd name="T88" fmla="*/ 551 w 1311"/>
              <a:gd name="T89" fmla="*/ 38 h 1054"/>
              <a:gd name="T90" fmla="*/ 414 w 1311"/>
              <a:gd name="T91" fmla="*/ 38 h 1054"/>
              <a:gd name="T92" fmla="*/ 276 w 1311"/>
              <a:gd name="T93" fmla="*/ 113 h 1054"/>
              <a:gd name="T94" fmla="*/ 206 w 1311"/>
              <a:gd name="T95" fmla="*/ 149 h 1054"/>
              <a:gd name="T96" fmla="*/ 241 w 1311"/>
              <a:gd name="T97" fmla="*/ 75 h 1054"/>
              <a:gd name="T98" fmla="*/ 206 w 1311"/>
              <a:gd name="T99" fmla="*/ 0 h 1054"/>
              <a:gd name="T100" fmla="*/ 70 w 1311"/>
              <a:gd name="T101" fmla="*/ 75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11" h="1054">
                <a:moveTo>
                  <a:pt x="0" y="113"/>
                </a:moveTo>
                <a:lnTo>
                  <a:pt x="70" y="149"/>
                </a:lnTo>
                <a:lnTo>
                  <a:pt x="103" y="149"/>
                </a:lnTo>
                <a:lnTo>
                  <a:pt x="103" y="189"/>
                </a:lnTo>
                <a:lnTo>
                  <a:pt x="70" y="189"/>
                </a:lnTo>
                <a:lnTo>
                  <a:pt x="0" y="149"/>
                </a:lnTo>
                <a:lnTo>
                  <a:pt x="33" y="189"/>
                </a:lnTo>
                <a:lnTo>
                  <a:pt x="103" y="189"/>
                </a:lnTo>
                <a:lnTo>
                  <a:pt x="138" y="189"/>
                </a:lnTo>
                <a:lnTo>
                  <a:pt x="173" y="189"/>
                </a:lnTo>
                <a:lnTo>
                  <a:pt x="138" y="226"/>
                </a:lnTo>
                <a:lnTo>
                  <a:pt x="241" y="263"/>
                </a:lnTo>
                <a:lnTo>
                  <a:pt x="310" y="263"/>
                </a:lnTo>
                <a:lnTo>
                  <a:pt x="310" y="301"/>
                </a:lnTo>
                <a:lnTo>
                  <a:pt x="344" y="263"/>
                </a:lnTo>
                <a:lnTo>
                  <a:pt x="379" y="301"/>
                </a:lnTo>
                <a:lnTo>
                  <a:pt x="379" y="263"/>
                </a:lnTo>
                <a:lnTo>
                  <a:pt x="448" y="263"/>
                </a:lnTo>
                <a:lnTo>
                  <a:pt x="482" y="301"/>
                </a:lnTo>
                <a:lnTo>
                  <a:pt x="517" y="301"/>
                </a:lnTo>
                <a:lnTo>
                  <a:pt x="517" y="263"/>
                </a:lnTo>
                <a:lnTo>
                  <a:pt x="517" y="226"/>
                </a:lnTo>
                <a:lnTo>
                  <a:pt x="551" y="226"/>
                </a:lnTo>
                <a:lnTo>
                  <a:pt x="585" y="263"/>
                </a:lnTo>
                <a:lnTo>
                  <a:pt x="585" y="301"/>
                </a:lnTo>
                <a:lnTo>
                  <a:pt x="621" y="338"/>
                </a:lnTo>
                <a:lnTo>
                  <a:pt x="621" y="376"/>
                </a:lnTo>
                <a:lnTo>
                  <a:pt x="585" y="376"/>
                </a:lnTo>
                <a:lnTo>
                  <a:pt x="655" y="376"/>
                </a:lnTo>
                <a:lnTo>
                  <a:pt x="689" y="413"/>
                </a:lnTo>
                <a:lnTo>
                  <a:pt x="724" y="413"/>
                </a:lnTo>
                <a:lnTo>
                  <a:pt x="724" y="451"/>
                </a:lnTo>
                <a:lnTo>
                  <a:pt x="724" y="489"/>
                </a:lnTo>
                <a:lnTo>
                  <a:pt x="689" y="527"/>
                </a:lnTo>
                <a:lnTo>
                  <a:pt x="655" y="564"/>
                </a:lnTo>
                <a:lnTo>
                  <a:pt x="621" y="601"/>
                </a:lnTo>
                <a:lnTo>
                  <a:pt x="551" y="601"/>
                </a:lnTo>
                <a:lnTo>
                  <a:pt x="517" y="640"/>
                </a:lnTo>
                <a:lnTo>
                  <a:pt x="482" y="676"/>
                </a:lnTo>
                <a:lnTo>
                  <a:pt x="517" y="715"/>
                </a:lnTo>
                <a:lnTo>
                  <a:pt x="482" y="715"/>
                </a:lnTo>
                <a:lnTo>
                  <a:pt x="414" y="715"/>
                </a:lnTo>
                <a:lnTo>
                  <a:pt x="310" y="676"/>
                </a:lnTo>
                <a:lnTo>
                  <a:pt x="241" y="715"/>
                </a:lnTo>
                <a:lnTo>
                  <a:pt x="206" y="715"/>
                </a:lnTo>
                <a:lnTo>
                  <a:pt x="173" y="752"/>
                </a:lnTo>
                <a:lnTo>
                  <a:pt x="173" y="790"/>
                </a:lnTo>
                <a:lnTo>
                  <a:pt x="206" y="790"/>
                </a:lnTo>
                <a:lnTo>
                  <a:pt x="276" y="790"/>
                </a:lnTo>
                <a:lnTo>
                  <a:pt x="344" y="752"/>
                </a:lnTo>
                <a:lnTo>
                  <a:pt x="379" y="790"/>
                </a:lnTo>
                <a:lnTo>
                  <a:pt x="414" y="752"/>
                </a:lnTo>
                <a:lnTo>
                  <a:pt x="448" y="828"/>
                </a:lnTo>
                <a:lnTo>
                  <a:pt x="482" y="865"/>
                </a:lnTo>
                <a:lnTo>
                  <a:pt x="517" y="902"/>
                </a:lnTo>
                <a:lnTo>
                  <a:pt x="551" y="942"/>
                </a:lnTo>
                <a:lnTo>
                  <a:pt x="621" y="978"/>
                </a:lnTo>
                <a:lnTo>
                  <a:pt x="724" y="1053"/>
                </a:lnTo>
                <a:lnTo>
                  <a:pt x="759" y="1053"/>
                </a:lnTo>
                <a:lnTo>
                  <a:pt x="793" y="1053"/>
                </a:lnTo>
                <a:lnTo>
                  <a:pt x="759" y="1015"/>
                </a:lnTo>
                <a:lnTo>
                  <a:pt x="759" y="978"/>
                </a:lnTo>
                <a:lnTo>
                  <a:pt x="724" y="942"/>
                </a:lnTo>
                <a:lnTo>
                  <a:pt x="689" y="942"/>
                </a:lnTo>
                <a:lnTo>
                  <a:pt x="689" y="902"/>
                </a:lnTo>
                <a:lnTo>
                  <a:pt x="724" y="902"/>
                </a:lnTo>
                <a:lnTo>
                  <a:pt x="759" y="902"/>
                </a:lnTo>
                <a:lnTo>
                  <a:pt x="793" y="942"/>
                </a:lnTo>
                <a:lnTo>
                  <a:pt x="827" y="942"/>
                </a:lnTo>
                <a:lnTo>
                  <a:pt x="896" y="978"/>
                </a:lnTo>
                <a:lnTo>
                  <a:pt x="930" y="942"/>
                </a:lnTo>
                <a:lnTo>
                  <a:pt x="896" y="902"/>
                </a:lnTo>
                <a:lnTo>
                  <a:pt x="930" y="902"/>
                </a:lnTo>
                <a:lnTo>
                  <a:pt x="965" y="865"/>
                </a:lnTo>
                <a:lnTo>
                  <a:pt x="930" y="828"/>
                </a:lnTo>
                <a:lnTo>
                  <a:pt x="930" y="790"/>
                </a:lnTo>
                <a:lnTo>
                  <a:pt x="896" y="752"/>
                </a:lnTo>
                <a:lnTo>
                  <a:pt x="862" y="715"/>
                </a:lnTo>
                <a:lnTo>
                  <a:pt x="862" y="676"/>
                </a:lnTo>
                <a:lnTo>
                  <a:pt x="896" y="715"/>
                </a:lnTo>
                <a:lnTo>
                  <a:pt x="930" y="676"/>
                </a:lnTo>
                <a:lnTo>
                  <a:pt x="930" y="640"/>
                </a:lnTo>
                <a:lnTo>
                  <a:pt x="965" y="640"/>
                </a:lnTo>
                <a:lnTo>
                  <a:pt x="1000" y="676"/>
                </a:lnTo>
                <a:lnTo>
                  <a:pt x="1033" y="676"/>
                </a:lnTo>
                <a:lnTo>
                  <a:pt x="1103" y="676"/>
                </a:lnTo>
                <a:lnTo>
                  <a:pt x="1069" y="676"/>
                </a:lnTo>
                <a:lnTo>
                  <a:pt x="1033" y="715"/>
                </a:lnTo>
                <a:lnTo>
                  <a:pt x="1069" y="752"/>
                </a:lnTo>
                <a:lnTo>
                  <a:pt x="1103" y="790"/>
                </a:lnTo>
                <a:lnTo>
                  <a:pt x="1103" y="752"/>
                </a:lnTo>
                <a:lnTo>
                  <a:pt x="1136" y="715"/>
                </a:lnTo>
                <a:lnTo>
                  <a:pt x="1206" y="715"/>
                </a:lnTo>
                <a:lnTo>
                  <a:pt x="1240" y="715"/>
                </a:lnTo>
                <a:lnTo>
                  <a:pt x="1240" y="676"/>
                </a:lnTo>
                <a:lnTo>
                  <a:pt x="1276" y="676"/>
                </a:lnTo>
                <a:lnTo>
                  <a:pt x="1310" y="640"/>
                </a:lnTo>
                <a:lnTo>
                  <a:pt x="1276" y="601"/>
                </a:lnTo>
                <a:lnTo>
                  <a:pt x="1240" y="601"/>
                </a:lnTo>
                <a:lnTo>
                  <a:pt x="1206" y="601"/>
                </a:lnTo>
                <a:lnTo>
                  <a:pt x="1240" y="564"/>
                </a:lnTo>
                <a:lnTo>
                  <a:pt x="1206" y="564"/>
                </a:lnTo>
                <a:lnTo>
                  <a:pt x="1206" y="527"/>
                </a:lnTo>
                <a:lnTo>
                  <a:pt x="1173" y="527"/>
                </a:lnTo>
                <a:lnTo>
                  <a:pt x="1136" y="489"/>
                </a:lnTo>
                <a:lnTo>
                  <a:pt x="1103" y="489"/>
                </a:lnTo>
                <a:lnTo>
                  <a:pt x="1069" y="489"/>
                </a:lnTo>
                <a:lnTo>
                  <a:pt x="1069" y="451"/>
                </a:lnTo>
                <a:lnTo>
                  <a:pt x="1033" y="451"/>
                </a:lnTo>
                <a:lnTo>
                  <a:pt x="1033" y="413"/>
                </a:lnTo>
                <a:lnTo>
                  <a:pt x="1033" y="376"/>
                </a:lnTo>
                <a:lnTo>
                  <a:pt x="1069" y="376"/>
                </a:lnTo>
                <a:lnTo>
                  <a:pt x="1136" y="376"/>
                </a:lnTo>
                <a:lnTo>
                  <a:pt x="1103" y="376"/>
                </a:lnTo>
                <a:lnTo>
                  <a:pt x="1136" y="338"/>
                </a:lnTo>
                <a:lnTo>
                  <a:pt x="1103" y="301"/>
                </a:lnTo>
                <a:lnTo>
                  <a:pt x="1069" y="338"/>
                </a:lnTo>
                <a:lnTo>
                  <a:pt x="1000" y="301"/>
                </a:lnTo>
                <a:lnTo>
                  <a:pt x="1069" y="263"/>
                </a:lnTo>
                <a:lnTo>
                  <a:pt x="1033" y="263"/>
                </a:lnTo>
                <a:lnTo>
                  <a:pt x="1000" y="263"/>
                </a:lnTo>
                <a:lnTo>
                  <a:pt x="965" y="263"/>
                </a:lnTo>
                <a:lnTo>
                  <a:pt x="1000" y="226"/>
                </a:lnTo>
                <a:lnTo>
                  <a:pt x="965" y="226"/>
                </a:lnTo>
                <a:lnTo>
                  <a:pt x="1000" y="189"/>
                </a:lnTo>
                <a:lnTo>
                  <a:pt x="965" y="189"/>
                </a:lnTo>
                <a:lnTo>
                  <a:pt x="896" y="189"/>
                </a:lnTo>
                <a:lnTo>
                  <a:pt x="862" y="189"/>
                </a:lnTo>
                <a:lnTo>
                  <a:pt x="827" y="113"/>
                </a:lnTo>
                <a:lnTo>
                  <a:pt x="759" y="113"/>
                </a:lnTo>
                <a:lnTo>
                  <a:pt x="689" y="113"/>
                </a:lnTo>
                <a:lnTo>
                  <a:pt x="655" y="149"/>
                </a:lnTo>
                <a:lnTo>
                  <a:pt x="551" y="113"/>
                </a:lnTo>
                <a:lnTo>
                  <a:pt x="517" y="113"/>
                </a:lnTo>
                <a:lnTo>
                  <a:pt x="551" y="38"/>
                </a:lnTo>
                <a:lnTo>
                  <a:pt x="517" y="38"/>
                </a:lnTo>
                <a:lnTo>
                  <a:pt x="482" y="38"/>
                </a:lnTo>
                <a:lnTo>
                  <a:pt x="414" y="38"/>
                </a:lnTo>
                <a:lnTo>
                  <a:pt x="344" y="75"/>
                </a:lnTo>
                <a:lnTo>
                  <a:pt x="310" y="75"/>
                </a:lnTo>
                <a:lnTo>
                  <a:pt x="276" y="113"/>
                </a:lnTo>
                <a:lnTo>
                  <a:pt x="241" y="149"/>
                </a:lnTo>
                <a:lnTo>
                  <a:pt x="241" y="189"/>
                </a:lnTo>
                <a:lnTo>
                  <a:pt x="206" y="149"/>
                </a:lnTo>
                <a:lnTo>
                  <a:pt x="206" y="113"/>
                </a:lnTo>
                <a:lnTo>
                  <a:pt x="241" y="113"/>
                </a:lnTo>
                <a:lnTo>
                  <a:pt x="241" y="75"/>
                </a:lnTo>
                <a:lnTo>
                  <a:pt x="310" y="38"/>
                </a:lnTo>
                <a:lnTo>
                  <a:pt x="379" y="0"/>
                </a:lnTo>
                <a:lnTo>
                  <a:pt x="206" y="0"/>
                </a:lnTo>
                <a:lnTo>
                  <a:pt x="138" y="0"/>
                </a:lnTo>
                <a:lnTo>
                  <a:pt x="103" y="38"/>
                </a:lnTo>
                <a:lnTo>
                  <a:pt x="70" y="75"/>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6" name="Freeform 130"/>
          <p:cNvSpPr>
            <a:spLocks noChangeArrowheads="1"/>
          </p:cNvSpPr>
          <p:nvPr/>
        </p:nvSpPr>
        <p:spPr bwMode="auto">
          <a:xfrm>
            <a:off x="3548374" y="335557"/>
            <a:ext cx="56166" cy="48965"/>
          </a:xfrm>
          <a:custGeom>
            <a:avLst/>
            <a:gdLst>
              <a:gd name="T0" fmla="*/ 138 w 174"/>
              <a:gd name="T1" fmla="*/ 0 h 150"/>
              <a:gd name="T2" fmla="*/ 103 w 174"/>
              <a:gd name="T3" fmla="*/ 0 h 150"/>
              <a:gd name="T4" fmla="*/ 69 w 174"/>
              <a:gd name="T5" fmla="*/ 37 h 150"/>
              <a:gd name="T6" fmla="*/ 0 w 174"/>
              <a:gd name="T7" fmla="*/ 37 h 150"/>
              <a:gd name="T8" fmla="*/ 34 w 174"/>
              <a:gd name="T9" fmla="*/ 75 h 150"/>
              <a:gd name="T10" fmla="*/ 69 w 174"/>
              <a:gd name="T11" fmla="*/ 112 h 150"/>
              <a:gd name="T12" fmla="*/ 138 w 174"/>
              <a:gd name="T13" fmla="*/ 149 h 150"/>
              <a:gd name="T14" fmla="*/ 173 w 174"/>
              <a:gd name="T15" fmla="*/ 112 h 150"/>
              <a:gd name="T16" fmla="*/ 173 w 174"/>
              <a:gd name="T17" fmla="*/ 75 h 150"/>
              <a:gd name="T18" fmla="*/ 173 w 174"/>
              <a:gd name="T19" fmla="*/ 37 h 150"/>
              <a:gd name="T20" fmla="*/ 173 w 174"/>
              <a:gd name="T21" fmla="*/ 0 h 150"/>
              <a:gd name="T22" fmla="*/ 138 w 174"/>
              <a:gd name="T2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4" h="150">
                <a:moveTo>
                  <a:pt x="138" y="0"/>
                </a:moveTo>
                <a:lnTo>
                  <a:pt x="103" y="0"/>
                </a:lnTo>
                <a:lnTo>
                  <a:pt x="69" y="37"/>
                </a:lnTo>
                <a:lnTo>
                  <a:pt x="0" y="37"/>
                </a:lnTo>
                <a:lnTo>
                  <a:pt x="34" y="75"/>
                </a:lnTo>
                <a:lnTo>
                  <a:pt x="69" y="112"/>
                </a:lnTo>
                <a:lnTo>
                  <a:pt x="138" y="149"/>
                </a:lnTo>
                <a:lnTo>
                  <a:pt x="173" y="112"/>
                </a:lnTo>
                <a:lnTo>
                  <a:pt x="173" y="75"/>
                </a:lnTo>
                <a:lnTo>
                  <a:pt x="173" y="37"/>
                </a:lnTo>
                <a:lnTo>
                  <a:pt x="173" y="0"/>
                </a:lnTo>
                <a:lnTo>
                  <a:pt x="13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7" name="Freeform 131"/>
          <p:cNvSpPr>
            <a:spLocks noChangeArrowheads="1"/>
          </p:cNvSpPr>
          <p:nvPr/>
        </p:nvSpPr>
        <p:spPr bwMode="auto">
          <a:xfrm>
            <a:off x="3593018" y="249147"/>
            <a:ext cx="90729" cy="61926"/>
          </a:xfrm>
          <a:custGeom>
            <a:avLst/>
            <a:gdLst>
              <a:gd name="T0" fmla="*/ 34 w 277"/>
              <a:gd name="T1" fmla="*/ 37 h 189"/>
              <a:gd name="T2" fmla="*/ 0 w 277"/>
              <a:gd name="T3" fmla="*/ 37 h 189"/>
              <a:gd name="T4" fmla="*/ 0 w 277"/>
              <a:gd name="T5" fmla="*/ 75 h 189"/>
              <a:gd name="T6" fmla="*/ 34 w 277"/>
              <a:gd name="T7" fmla="*/ 113 h 189"/>
              <a:gd name="T8" fmla="*/ 34 w 277"/>
              <a:gd name="T9" fmla="*/ 149 h 189"/>
              <a:gd name="T10" fmla="*/ 69 w 277"/>
              <a:gd name="T11" fmla="*/ 188 h 189"/>
              <a:gd name="T12" fmla="*/ 104 w 277"/>
              <a:gd name="T13" fmla="*/ 149 h 189"/>
              <a:gd name="T14" fmla="*/ 138 w 277"/>
              <a:gd name="T15" fmla="*/ 149 h 189"/>
              <a:gd name="T16" fmla="*/ 207 w 277"/>
              <a:gd name="T17" fmla="*/ 149 h 189"/>
              <a:gd name="T18" fmla="*/ 276 w 277"/>
              <a:gd name="T19" fmla="*/ 113 h 189"/>
              <a:gd name="T20" fmla="*/ 207 w 277"/>
              <a:gd name="T21" fmla="*/ 37 h 189"/>
              <a:gd name="T22" fmla="*/ 241 w 277"/>
              <a:gd name="T23" fmla="*/ 37 h 189"/>
              <a:gd name="T24" fmla="*/ 276 w 277"/>
              <a:gd name="T25" fmla="*/ 37 h 189"/>
              <a:gd name="T26" fmla="*/ 276 w 277"/>
              <a:gd name="T27" fmla="*/ 0 h 189"/>
              <a:gd name="T28" fmla="*/ 241 w 277"/>
              <a:gd name="T29" fmla="*/ 0 h 189"/>
              <a:gd name="T30" fmla="*/ 207 w 277"/>
              <a:gd name="T31" fmla="*/ 37 h 189"/>
              <a:gd name="T32" fmla="*/ 173 w 277"/>
              <a:gd name="T33" fmla="*/ 0 h 189"/>
              <a:gd name="T34" fmla="*/ 138 w 277"/>
              <a:gd name="T35" fmla="*/ 0 h 189"/>
              <a:gd name="T36" fmla="*/ 104 w 277"/>
              <a:gd name="T37" fmla="*/ 0 h 189"/>
              <a:gd name="T38" fmla="*/ 104 w 277"/>
              <a:gd name="T39" fmla="*/ 37 h 189"/>
              <a:gd name="T40" fmla="*/ 34 w 277"/>
              <a:gd name="T41" fmla="*/ 3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189">
                <a:moveTo>
                  <a:pt x="34" y="37"/>
                </a:moveTo>
                <a:lnTo>
                  <a:pt x="0" y="37"/>
                </a:lnTo>
                <a:lnTo>
                  <a:pt x="0" y="75"/>
                </a:lnTo>
                <a:lnTo>
                  <a:pt x="34" y="113"/>
                </a:lnTo>
                <a:lnTo>
                  <a:pt x="34" y="149"/>
                </a:lnTo>
                <a:lnTo>
                  <a:pt x="69" y="188"/>
                </a:lnTo>
                <a:lnTo>
                  <a:pt x="104" y="149"/>
                </a:lnTo>
                <a:lnTo>
                  <a:pt x="138" y="149"/>
                </a:lnTo>
                <a:lnTo>
                  <a:pt x="207" y="149"/>
                </a:lnTo>
                <a:lnTo>
                  <a:pt x="276" y="113"/>
                </a:lnTo>
                <a:lnTo>
                  <a:pt x="207" y="37"/>
                </a:lnTo>
                <a:lnTo>
                  <a:pt x="241" y="37"/>
                </a:lnTo>
                <a:lnTo>
                  <a:pt x="276" y="37"/>
                </a:lnTo>
                <a:lnTo>
                  <a:pt x="276" y="0"/>
                </a:lnTo>
                <a:lnTo>
                  <a:pt x="241" y="0"/>
                </a:lnTo>
                <a:lnTo>
                  <a:pt x="207" y="37"/>
                </a:lnTo>
                <a:lnTo>
                  <a:pt x="173" y="0"/>
                </a:lnTo>
                <a:lnTo>
                  <a:pt x="138" y="0"/>
                </a:lnTo>
                <a:lnTo>
                  <a:pt x="104" y="0"/>
                </a:lnTo>
                <a:lnTo>
                  <a:pt x="104" y="37"/>
                </a:lnTo>
                <a:lnTo>
                  <a:pt x="34"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8" name="Freeform 132"/>
          <p:cNvSpPr>
            <a:spLocks noChangeArrowheads="1"/>
          </p:cNvSpPr>
          <p:nvPr/>
        </p:nvSpPr>
        <p:spPr bwMode="auto">
          <a:xfrm>
            <a:off x="3706790" y="249148"/>
            <a:ext cx="112332" cy="48965"/>
          </a:xfrm>
          <a:custGeom>
            <a:avLst/>
            <a:gdLst>
              <a:gd name="T0" fmla="*/ 0 w 345"/>
              <a:gd name="T1" fmla="*/ 149 h 150"/>
              <a:gd name="T2" fmla="*/ 33 w 345"/>
              <a:gd name="T3" fmla="*/ 149 h 150"/>
              <a:gd name="T4" fmla="*/ 69 w 345"/>
              <a:gd name="T5" fmla="*/ 149 h 150"/>
              <a:gd name="T6" fmla="*/ 103 w 345"/>
              <a:gd name="T7" fmla="*/ 113 h 150"/>
              <a:gd name="T8" fmla="*/ 172 w 345"/>
              <a:gd name="T9" fmla="*/ 113 h 150"/>
              <a:gd name="T10" fmla="*/ 241 w 345"/>
              <a:gd name="T11" fmla="*/ 113 h 150"/>
              <a:gd name="T12" fmla="*/ 275 w 345"/>
              <a:gd name="T13" fmla="*/ 75 h 150"/>
              <a:gd name="T14" fmla="*/ 310 w 345"/>
              <a:gd name="T15" fmla="*/ 75 h 150"/>
              <a:gd name="T16" fmla="*/ 344 w 345"/>
              <a:gd name="T17" fmla="*/ 37 h 150"/>
              <a:gd name="T18" fmla="*/ 275 w 345"/>
              <a:gd name="T19" fmla="*/ 37 h 150"/>
              <a:gd name="T20" fmla="*/ 206 w 345"/>
              <a:gd name="T21" fmla="*/ 37 h 150"/>
              <a:gd name="T22" fmla="*/ 137 w 345"/>
              <a:gd name="T23" fmla="*/ 0 h 150"/>
              <a:gd name="T24" fmla="*/ 103 w 345"/>
              <a:gd name="T25" fmla="*/ 0 h 150"/>
              <a:gd name="T26" fmla="*/ 103 w 345"/>
              <a:gd name="T27" fmla="*/ 37 h 150"/>
              <a:gd name="T28" fmla="*/ 69 w 345"/>
              <a:gd name="T29" fmla="*/ 37 h 150"/>
              <a:gd name="T30" fmla="*/ 33 w 345"/>
              <a:gd name="T31" fmla="*/ 37 h 150"/>
              <a:gd name="T32" fmla="*/ 0 w 345"/>
              <a:gd name="T33"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5" h="150">
                <a:moveTo>
                  <a:pt x="0" y="149"/>
                </a:moveTo>
                <a:lnTo>
                  <a:pt x="33" y="149"/>
                </a:lnTo>
                <a:lnTo>
                  <a:pt x="69" y="149"/>
                </a:lnTo>
                <a:lnTo>
                  <a:pt x="103" y="113"/>
                </a:lnTo>
                <a:lnTo>
                  <a:pt x="172" y="113"/>
                </a:lnTo>
                <a:lnTo>
                  <a:pt x="241" y="113"/>
                </a:lnTo>
                <a:lnTo>
                  <a:pt x="275" y="75"/>
                </a:lnTo>
                <a:lnTo>
                  <a:pt x="310" y="75"/>
                </a:lnTo>
                <a:lnTo>
                  <a:pt x="344" y="37"/>
                </a:lnTo>
                <a:lnTo>
                  <a:pt x="275" y="37"/>
                </a:lnTo>
                <a:lnTo>
                  <a:pt x="206" y="37"/>
                </a:lnTo>
                <a:lnTo>
                  <a:pt x="137" y="0"/>
                </a:lnTo>
                <a:lnTo>
                  <a:pt x="103" y="0"/>
                </a:lnTo>
                <a:lnTo>
                  <a:pt x="103" y="37"/>
                </a:lnTo>
                <a:lnTo>
                  <a:pt x="69" y="37"/>
                </a:lnTo>
                <a:lnTo>
                  <a:pt x="33" y="37"/>
                </a:lnTo>
                <a:lnTo>
                  <a:pt x="0"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49" name="Freeform 133"/>
          <p:cNvSpPr>
            <a:spLocks noChangeArrowheads="1"/>
          </p:cNvSpPr>
          <p:nvPr/>
        </p:nvSpPr>
        <p:spPr bwMode="auto">
          <a:xfrm>
            <a:off x="3987619" y="286592"/>
            <a:ext cx="67687" cy="24482"/>
          </a:xfrm>
          <a:custGeom>
            <a:avLst/>
            <a:gdLst>
              <a:gd name="T0" fmla="*/ 0 w 207"/>
              <a:gd name="T1" fmla="*/ 0 h 76"/>
              <a:gd name="T2" fmla="*/ 0 w 207"/>
              <a:gd name="T3" fmla="*/ 37 h 76"/>
              <a:gd name="T4" fmla="*/ 33 w 207"/>
              <a:gd name="T5" fmla="*/ 37 h 76"/>
              <a:gd name="T6" fmla="*/ 103 w 207"/>
              <a:gd name="T7" fmla="*/ 37 h 76"/>
              <a:gd name="T8" fmla="*/ 138 w 207"/>
              <a:gd name="T9" fmla="*/ 37 h 76"/>
              <a:gd name="T10" fmla="*/ 172 w 207"/>
              <a:gd name="T11" fmla="*/ 37 h 76"/>
              <a:gd name="T12" fmla="*/ 206 w 207"/>
              <a:gd name="T13" fmla="*/ 75 h 76"/>
              <a:gd name="T14" fmla="*/ 206 w 207"/>
              <a:gd name="T15" fmla="*/ 37 h 76"/>
              <a:gd name="T16" fmla="*/ 172 w 207"/>
              <a:gd name="T17" fmla="*/ 0 h 76"/>
              <a:gd name="T18" fmla="*/ 138 w 207"/>
              <a:gd name="T19" fmla="*/ 0 h 76"/>
              <a:gd name="T20" fmla="*/ 69 w 207"/>
              <a:gd name="T21" fmla="*/ 0 h 76"/>
              <a:gd name="T22" fmla="*/ 0 w 207"/>
              <a:gd name="T2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7" h="76">
                <a:moveTo>
                  <a:pt x="0" y="0"/>
                </a:moveTo>
                <a:lnTo>
                  <a:pt x="0" y="37"/>
                </a:lnTo>
                <a:lnTo>
                  <a:pt x="33" y="37"/>
                </a:lnTo>
                <a:lnTo>
                  <a:pt x="103" y="37"/>
                </a:lnTo>
                <a:lnTo>
                  <a:pt x="138" y="37"/>
                </a:lnTo>
                <a:lnTo>
                  <a:pt x="172" y="37"/>
                </a:lnTo>
                <a:lnTo>
                  <a:pt x="206" y="75"/>
                </a:lnTo>
                <a:lnTo>
                  <a:pt x="206" y="37"/>
                </a:lnTo>
                <a:lnTo>
                  <a:pt x="172" y="0"/>
                </a:lnTo>
                <a:lnTo>
                  <a:pt x="138" y="0"/>
                </a:lnTo>
                <a:lnTo>
                  <a:pt x="69"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0" name="Freeform 134"/>
          <p:cNvSpPr>
            <a:spLocks noChangeArrowheads="1"/>
          </p:cNvSpPr>
          <p:nvPr/>
        </p:nvSpPr>
        <p:spPr bwMode="auto">
          <a:xfrm>
            <a:off x="3784558" y="151217"/>
            <a:ext cx="46085" cy="24482"/>
          </a:xfrm>
          <a:custGeom>
            <a:avLst/>
            <a:gdLst>
              <a:gd name="T0" fmla="*/ 0 w 139"/>
              <a:gd name="T1" fmla="*/ 38 h 76"/>
              <a:gd name="T2" fmla="*/ 0 w 139"/>
              <a:gd name="T3" fmla="*/ 75 h 76"/>
              <a:gd name="T4" fmla="*/ 70 w 139"/>
              <a:gd name="T5" fmla="*/ 75 h 76"/>
              <a:gd name="T6" fmla="*/ 138 w 139"/>
              <a:gd name="T7" fmla="*/ 75 h 76"/>
              <a:gd name="T8" fmla="*/ 138 w 139"/>
              <a:gd name="T9" fmla="*/ 38 h 76"/>
              <a:gd name="T10" fmla="*/ 70 w 139"/>
              <a:gd name="T11" fmla="*/ 38 h 76"/>
              <a:gd name="T12" fmla="*/ 0 w 139"/>
              <a:gd name="T13" fmla="*/ 0 h 76"/>
              <a:gd name="T14" fmla="*/ 0 w 139"/>
              <a:gd name="T15" fmla="*/ 38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76">
                <a:moveTo>
                  <a:pt x="0" y="38"/>
                </a:moveTo>
                <a:lnTo>
                  <a:pt x="0" y="75"/>
                </a:lnTo>
                <a:lnTo>
                  <a:pt x="70" y="75"/>
                </a:lnTo>
                <a:lnTo>
                  <a:pt x="138" y="75"/>
                </a:lnTo>
                <a:lnTo>
                  <a:pt x="138" y="38"/>
                </a:lnTo>
                <a:lnTo>
                  <a:pt x="70" y="38"/>
                </a:lnTo>
                <a:lnTo>
                  <a:pt x="0"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1" name="Freeform 135"/>
          <p:cNvSpPr>
            <a:spLocks noChangeArrowheads="1"/>
          </p:cNvSpPr>
          <p:nvPr/>
        </p:nvSpPr>
        <p:spPr bwMode="auto">
          <a:xfrm>
            <a:off x="3762956" y="187220"/>
            <a:ext cx="270748" cy="86409"/>
          </a:xfrm>
          <a:custGeom>
            <a:avLst/>
            <a:gdLst>
              <a:gd name="T0" fmla="*/ 518 w 829"/>
              <a:gd name="T1" fmla="*/ 226 h 264"/>
              <a:gd name="T2" fmla="*/ 691 w 829"/>
              <a:gd name="T3" fmla="*/ 263 h 264"/>
              <a:gd name="T4" fmla="*/ 724 w 829"/>
              <a:gd name="T5" fmla="*/ 226 h 264"/>
              <a:gd name="T6" fmla="*/ 794 w 829"/>
              <a:gd name="T7" fmla="*/ 226 h 264"/>
              <a:gd name="T8" fmla="*/ 828 w 829"/>
              <a:gd name="T9" fmla="*/ 189 h 264"/>
              <a:gd name="T10" fmla="*/ 794 w 829"/>
              <a:gd name="T11" fmla="*/ 189 h 264"/>
              <a:gd name="T12" fmla="*/ 794 w 829"/>
              <a:gd name="T13" fmla="*/ 150 h 264"/>
              <a:gd name="T14" fmla="*/ 655 w 829"/>
              <a:gd name="T15" fmla="*/ 150 h 264"/>
              <a:gd name="T16" fmla="*/ 518 w 829"/>
              <a:gd name="T17" fmla="*/ 189 h 264"/>
              <a:gd name="T18" fmla="*/ 414 w 829"/>
              <a:gd name="T19" fmla="*/ 189 h 264"/>
              <a:gd name="T20" fmla="*/ 345 w 829"/>
              <a:gd name="T21" fmla="*/ 150 h 264"/>
              <a:gd name="T22" fmla="*/ 310 w 829"/>
              <a:gd name="T23" fmla="*/ 113 h 264"/>
              <a:gd name="T24" fmla="*/ 276 w 829"/>
              <a:gd name="T25" fmla="*/ 75 h 264"/>
              <a:gd name="T26" fmla="*/ 242 w 829"/>
              <a:gd name="T27" fmla="*/ 38 h 264"/>
              <a:gd name="T28" fmla="*/ 207 w 829"/>
              <a:gd name="T29" fmla="*/ 75 h 264"/>
              <a:gd name="T30" fmla="*/ 103 w 829"/>
              <a:gd name="T31" fmla="*/ 38 h 264"/>
              <a:gd name="T32" fmla="*/ 34 w 829"/>
              <a:gd name="T33" fmla="*/ 0 h 264"/>
              <a:gd name="T34" fmla="*/ 34 w 829"/>
              <a:gd name="T35" fmla="*/ 38 h 264"/>
              <a:gd name="T36" fmla="*/ 0 w 829"/>
              <a:gd name="T37" fmla="*/ 0 h 264"/>
              <a:gd name="T38" fmla="*/ 0 w 829"/>
              <a:gd name="T39" fmla="*/ 38 h 264"/>
              <a:gd name="T40" fmla="*/ 34 w 829"/>
              <a:gd name="T41" fmla="*/ 38 h 264"/>
              <a:gd name="T42" fmla="*/ 103 w 829"/>
              <a:gd name="T43" fmla="*/ 75 h 264"/>
              <a:gd name="T44" fmla="*/ 173 w 829"/>
              <a:gd name="T45" fmla="*/ 75 h 264"/>
              <a:gd name="T46" fmla="*/ 173 w 829"/>
              <a:gd name="T47" fmla="*/ 150 h 264"/>
              <a:gd name="T48" fmla="*/ 207 w 829"/>
              <a:gd name="T49" fmla="*/ 150 h 264"/>
              <a:gd name="T50" fmla="*/ 207 w 829"/>
              <a:gd name="T51" fmla="*/ 189 h 264"/>
              <a:gd name="T52" fmla="*/ 242 w 829"/>
              <a:gd name="T53" fmla="*/ 189 h 264"/>
              <a:gd name="T54" fmla="*/ 242 w 829"/>
              <a:gd name="T55" fmla="*/ 226 h 264"/>
              <a:gd name="T56" fmla="*/ 276 w 829"/>
              <a:gd name="T57" fmla="*/ 189 h 264"/>
              <a:gd name="T58" fmla="*/ 483 w 829"/>
              <a:gd name="T59" fmla="*/ 226 h 264"/>
              <a:gd name="T60" fmla="*/ 518 w 829"/>
              <a:gd name="T61" fmla="*/ 226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29" h="264">
                <a:moveTo>
                  <a:pt x="518" y="226"/>
                </a:moveTo>
                <a:lnTo>
                  <a:pt x="691" y="263"/>
                </a:lnTo>
                <a:lnTo>
                  <a:pt x="724" y="226"/>
                </a:lnTo>
                <a:lnTo>
                  <a:pt x="794" y="226"/>
                </a:lnTo>
                <a:lnTo>
                  <a:pt x="828" y="189"/>
                </a:lnTo>
                <a:lnTo>
                  <a:pt x="794" y="189"/>
                </a:lnTo>
                <a:lnTo>
                  <a:pt x="794" y="150"/>
                </a:lnTo>
                <a:lnTo>
                  <a:pt x="655" y="150"/>
                </a:lnTo>
                <a:lnTo>
                  <a:pt x="518" y="189"/>
                </a:lnTo>
                <a:lnTo>
                  <a:pt x="414" y="189"/>
                </a:lnTo>
                <a:lnTo>
                  <a:pt x="345" y="150"/>
                </a:lnTo>
                <a:lnTo>
                  <a:pt x="310" y="113"/>
                </a:lnTo>
                <a:lnTo>
                  <a:pt x="276" y="75"/>
                </a:lnTo>
                <a:lnTo>
                  <a:pt x="242" y="38"/>
                </a:lnTo>
                <a:lnTo>
                  <a:pt x="207" y="75"/>
                </a:lnTo>
                <a:lnTo>
                  <a:pt x="103" y="38"/>
                </a:lnTo>
                <a:lnTo>
                  <a:pt x="34" y="0"/>
                </a:lnTo>
                <a:lnTo>
                  <a:pt x="34" y="38"/>
                </a:lnTo>
                <a:lnTo>
                  <a:pt x="0" y="0"/>
                </a:lnTo>
                <a:lnTo>
                  <a:pt x="0" y="38"/>
                </a:lnTo>
                <a:lnTo>
                  <a:pt x="34" y="38"/>
                </a:lnTo>
                <a:lnTo>
                  <a:pt x="103" y="75"/>
                </a:lnTo>
                <a:lnTo>
                  <a:pt x="173" y="75"/>
                </a:lnTo>
                <a:lnTo>
                  <a:pt x="173" y="150"/>
                </a:lnTo>
                <a:lnTo>
                  <a:pt x="207" y="150"/>
                </a:lnTo>
                <a:lnTo>
                  <a:pt x="207" y="189"/>
                </a:lnTo>
                <a:lnTo>
                  <a:pt x="242" y="189"/>
                </a:lnTo>
                <a:lnTo>
                  <a:pt x="242" y="226"/>
                </a:lnTo>
                <a:lnTo>
                  <a:pt x="276" y="189"/>
                </a:lnTo>
                <a:lnTo>
                  <a:pt x="483" y="226"/>
                </a:lnTo>
                <a:lnTo>
                  <a:pt x="518" y="2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2" name="Freeform 136"/>
          <p:cNvSpPr>
            <a:spLocks noChangeArrowheads="1"/>
          </p:cNvSpPr>
          <p:nvPr/>
        </p:nvSpPr>
        <p:spPr bwMode="auto">
          <a:xfrm>
            <a:off x="3863766" y="113774"/>
            <a:ext cx="574620" cy="122412"/>
          </a:xfrm>
          <a:custGeom>
            <a:avLst/>
            <a:gdLst>
              <a:gd name="T0" fmla="*/ 344 w 1758"/>
              <a:gd name="T1" fmla="*/ 338 h 377"/>
              <a:gd name="T2" fmla="*/ 414 w 1758"/>
              <a:gd name="T3" fmla="*/ 338 h 377"/>
              <a:gd name="T4" fmla="*/ 586 w 1758"/>
              <a:gd name="T5" fmla="*/ 338 h 377"/>
              <a:gd name="T6" fmla="*/ 689 w 1758"/>
              <a:gd name="T7" fmla="*/ 376 h 377"/>
              <a:gd name="T8" fmla="*/ 655 w 1758"/>
              <a:gd name="T9" fmla="*/ 338 h 377"/>
              <a:gd name="T10" fmla="*/ 518 w 1758"/>
              <a:gd name="T11" fmla="*/ 301 h 377"/>
              <a:gd name="T12" fmla="*/ 586 w 1758"/>
              <a:gd name="T13" fmla="*/ 301 h 377"/>
              <a:gd name="T14" fmla="*/ 724 w 1758"/>
              <a:gd name="T15" fmla="*/ 301 h 377"/>
              <a:gd name="T16" fmla="*/ 793 w 1758"/>
              <a:gd name="T17" fmla="*/ 263 h 377"/>
              <a:gd name="T18" fmla="*/ 896 w 1758"/>
              <a:gd name="T19" fmla="*/ 263 h 377"/>
              <a:gd name="T20" fmla="*/ 896 w 1758"/>
              <a:gd name="T21" fmla="*/ 263 h 377"/>
              <a:gd name="T22" fmla="*/ 896 w 1758"/>
              <a:gd name="T23" fmla="*/ 188 h 377"/>
              <a:gd name="T24" fmla="*/ 965 w 1758"/>
              <a:gd name="T25" fmla="*/ 188 h 377"/>
              <a:gd name="T26" fmla="*/ 1034 w 1758"/>
              <a:gd name="T27" fmla="*/ 150 h 377"/>
              <a:gd name="T28" fmla="*/ 1103 w 1758"/>
              <a:gd name="T29" fmla="*/ 188 h 377"/>
              <a:gd name="T30" fmla="*/ 1173 w 1758"/>
              <a:gd name="T31" fmla="*/ 188 h 377"/>
              <a:gd name="T32" fmla="*/ 1276 w 1758"/>
              <a:gd name="T33" fmla="*/ 150 h 377"/>
              <a:gd name="T34" fmla="*/ 1447 w 1758"/>
              <a:gd name="T35" fmla="*/ 150 h 377"/>
              <a:gd name="T36" fmla="*/ 1516 w 1758"/>
              <a:gd name="T37" fmla="*/ 150 h 377"/>
              <a:gd name="T38" fmla="*/ 1586 w 1758"/>
              <a:gd name="T39" fmla="*/ 113 h 377"/>
              <a:gd name="T40" fmla="*/ 1690 w 1758"/>
              <a:gd name="T41" fmla="*/ 113 h 377"/>
              <a:gd name="T42" fmla="*/ 1757 w 1758"/>
              <a:gd name="T43" fmla="*/ 113 h 377"/>
              <a:gd name="T44" fmla="*/ 1690 w 1758"/>
              <a:gd name="T45" fmla="*/ 113 h 377"/>
              <a:gd name="T46" fmla="*/ 1483 w 1758"/>
              <a:gd name="T47" fmla="*/ 113 h 377"/>
              <a:gd name="T48" fmla="*/ 1240 w 1758"/>
              <a:gd name="T49" fmla="*/ 76 h 377"/>
              <a:gd name="T50" fmla="*/ 1103 w 1758"/>
              <a:gd name="T51" fmla="*/ 37 h 377"/>
              <a:gd name="T52" fmla="*/ 965 w 1758"/>
              <a:gd name="T53" fmla="*/ 76 h 377"/>
              <a:gd name="T54" fmla="*/ 827 w 1758"/>
              <a:gd name="T55" fmla="*/ 76 h 377"/>
              <a:gd name="T56" fmla="*/ 689 w 1758"/>
              <a:gd name="T57" fmla="*/ 76 h 377"/>
              <a:gd name="T58" fmla="*/ 518 w 1758"/>
              <a:gd name="T59" fmla="*/ 37 h 377"/>
              <a:gd name="T60" fmla="*/ 344 w 1758"/>
              <a:gd name="T61" fmla="*/ 37 h 377"/>
              <a:gd name="T62" fmla="*/ 276 w 1758"/>
              <a:gd name="T63" fmla="*/ 0 h 377"/>
              <a:gd name="T64" fmla="*/ 344 w 1758"/>
              <a:gd name="T65" fmla="*/ 76 h 377"/>
              <a:gd name="T66" fmla="*/ 483 w 1758"/>
              <a:gd name="T67" fmla="*/ 76 h 377"/>
              <a:gd name="T68" fmla="*/ 518 w 1758"/>
              <a:gd name="T69" fmla="*/ 150 h 377"/>
              <a:gd name="T70" fmla="*/ 551 w 1758"/>
              <a:gd name="T71" fmla="*/ 226 h 377"/>
              <a:gd name="T72" fmla="*/ 448 w 1758"/>
              <a:gd name="T73" fmla="*/ 188 h 377"/>
              <a:gd name="T74" fmla="*/ 380 w 1758"/>
              <a:gd name="T75" fmla="*/ 150 h 377"/>
              <a:gd name="T76" fmla="*/ 414 w 1758"/>
              <a:gd name="T77" fmla="*/ 113 h 377"/>
              <a:gd name="T78" fmla="*/ 276 w 1758"/>
              <a:gd name="T79" fmla="*/ 37 h 377"/>
              <a:gd name="T80" fmla="*/ 138 w 1758"/>
              <a:gd name="T81" fmla="*/ 0 h 377"/>
              <a:gd name="T82" fmla="*/ 34 w 1758"/>
              <a:gd name="T83" fmla="*/ 37 h 377"/>
              <a:gd name="T84" fmla="*/ 34 w 1758"/>
              <a:gd name="T85" fmla="*/ 76 h 377"/>
              <a:gd name="T86" fmla="*/ 34 w 1758"/>
              <a:gd name="T87" fmla="*/ 113 h 377"/>
              <a:gd name="T88" fmla="*/ 70 w 1758"/>
              <a:gd name="T89" fmla="*/ 188 h 377"/>
              <a:gd name="T90" fmla="*/ 138 w 1758"/>
              <a:gd name="T91" fmla="*/ 188 h 377"/>
              <a:gd name="T92" fmla="*/ 241 w 1758"/>
              <a:gd name="T93" fmla="*/ 188 h 377"/>
              <a:gd name="T94" fmla="*/ 344 w 1758"/>
              <a:gd name="T95" fmla="*/ 226 h 377"/>
              <a:gd name="T96" fmla="*/ 414 w 1758"/>
              <a:gd name="T97" fmla="*/ 263 h 377"/>
              <a:gd name="T98" fmla="*/ 276 w 1758"/>
              <a:gd name="T99" fmla="*/ 263 h 377"/>
              <a:gd name="T100" fmla="*/ 310 w 1758"/>
              <a:gd name="T101" fmla="*/ 301 h 377"/>
              <a:gd name="T102" fmla="*/ 138 w 1758"/>
              <a:gd name="T103" fmla="*/ 263 h 377"/>
              <a:gd name="T104" fmla="*/ 103 w 1758"/>
              <a:gd name="T105" fmla="*/ 301 h 377"/>
              <a:gd name="T106" fmla="*/ 241 w 1758"/>
              <a:gd name="T107" fmla="*/ 338 h 377"/>
              <a:gd name="T108" fmla="*/ 276 w 1758"/>
              <a:gd name="T109" fmla="*/ 37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58" h="377">
                <a:moveTo>
                  <a:pt x="276" y="376"/>
                </a:moveTo>
                <a:lnTo>
                  <a:pt x="344" y="338"/>
                </a:lnTo>
                <a:lnTo>
                  <a:pt x="380" y="338"/>
                </a:lnTo>
                <a:lnTo>
                  <a:pt x="414" y="338"/>
                </a:lnTo>
                <a:lnTo>
                  <a:pt x="448" y="338"/>
                </a:lnTo>
                <a:lnTo>
                  <a:pt x="586" y="338"/>
                </a:lnTo>
                <a:lnTo>
                  <a:pt x="655" y="376"/>
                </a:lnTo>
                <a:lnTo>
                  <a:pt x="689" y="376"/>
                </a:lnTo>
                <a:lnTo>
                  <a:pt x="689" y="338"/>
                </a:lnTo>
                <a:lnTo>
                  <a:pt x="655" y="338"/>
                </a:lnTo>
                <a:lnTo>
                  <a:pt x="621" y="301"/>
                </a:lnTo>
                <a:lnTo>
                  <a:pt x="518" y="301"/>
                </a:lnTo>
                <a:lnTo>
                  <a:pt x="551" y="301"/>
                </a:lnTo>
                <a:lnTo>
                  <a:pt x="586" y="301"/>
                </a:lnTo>
                <a:lnTo>
                  <a:pt x="655" y="301"/>
                </a:lnTo>
                <a:lnTo>
                  <a:pt x="724" y="301"/>
                </a:lnTo>
                <a:lnTo>
                  <a:pt x="759" y="263"/>
                </a:lnTo>
                <a:lnTo>
                  <a:pt x="793" y="263"/>
                </a:lnTo>
                <a:lnTo>
                  <a:pt x="827" y="263"/>
                </a:lnTo>
                <a:lnTo>
                  <a:pt x="896" y="263"/>
                </a:lnTo>
                <a:lnTo>
                  <a:pt x="931" y="263"/>
                </a:lnTo>
                <a:lnTo>
                  <a:pt x="896" y="263"/>
                </a:lnTo>
                <a:lnTo>
                  <a:pt x="896" y="226"/>
                </a:lnTo>
                <a:lnTo>
                  <a:pt x="896" y="188"/>
                </a:lnTo>
                <a:lnTo>
                  <a:pt x="931" y="188"/>
                </a:lnTo>
                <a:lnTo>
                  <a:pt x="965" y="188"/>
                </a:lnTo>
                <a:lnTo>
                  <a:pt x="1034" y="188"/>
                </a:lnTo>
                <a:lnTo>
                  <a:pt x="1034" y="150"/>
                </a:lnTo>
                <a:lnTo>
                  <a:pt x="1070" y="150"/>
                </a:lnTo>
                <a:lnTo>
                  <a:pt x="1103" y="188"/>
                </a:lnTo>
                <a:lnTo>
                  <a:pt x="1137" y="188"/>
                </a:lnTo>
                <a:lnTo>
                  <a:pt x="1173" y="188"/>
                </a:lnTo>
                <a:lnTo>
                  <a:pt x="1173" y="150"/>
                </a:lnTo>
                <a:lnTo>
                  <a:pt x="1276" y="150"/>
                </a:lnTo>
                <a:lnTo>
                  <a:pt x="1344" y="150"/>
                </a:lnTo>
                <a:lnTo>
                  <a:pt x="1447" y="150"/>
                </a:lnTo>
                <a:lnTo>
                  <a:pt x="1483" y="150"/>
                </a:lnTo>
                <a:lnTo>
                  <a:pt x="1516" y="150"/>
                </a:lnTo>
                <a:lnTo>
                  <a:pt x="1483" y="113"/>
                </a:lnTo>
                <a:lnTo>
                  <a:pt x="1586" y="113"/>
                </a:lnTo>
                <a:lnTo>
                  <a:pt x="1620" y="113"/>
                </a:lnTo>
                <a:lnTo>
                  <a:pt x="1690" y="113"/>
                </a:lnTo>
                <a:lnTo>
                  <a:pt x="1757" y="150"/>
                </a:lnTo>
                <a:lnTo>
                  <a:pt x="1757" y="113"/>
                </a:lnTo>
                <a:lnTo>
                  <a:pt x="1724" y="113"/>
                </a:lnTo>
                <a:lnTo>
                  <a:pt x="1690" y="113"/>
                </a:lnTo>
                <a:lnTo>
                  <a:pt x="1620" y="76"/>
                </a:lnTo>
                <a:lnTo>
                  <a:pt x="1483" y="113"/>
                </a:lnTo>
                <a:lnTo>
                  <a:pt x="1310" y="76"/>
                </a:lnTo>
                <a:lnTo>
                  <a:pt x="1240" y="76"/>
                </a:lnTo>
                <a:lnTo>
                  <a:pt x="1137" y="76"/>
                </a:lnTo>
                <a:lnTo>
                  <a:pt x="1103" y="37"/>
                </a:lnTo>
                <a:lnTo>
                  <a:pt x="1070" y="76"/>
                </a:lnTo>
                <a:lnTo>
                  <a:pt x="965" y="76"/>
                </a:lnTo>
                <a:lnTo>
                  <a:pt x="862" y="37"/>
                </a:lnTo>
                <a:lnTo>
                  <a:pt x="827" y="76"/>
                </a:lnTo>
                <a:lnTo>
                  <a:pt x="724" y="76"/>
                </a:lnTo>
                <a:lnTo>
                  <a:pt x="689" y="76"/>
                </a:lnTo>
                <a:lnTo>
                  <a:pt x="586" y="37"/>
                </a:lnTo>
                <a:lnTo>
                  <a:pt x="518" y="37"/>
                </a:lnTo>
                <a:lnTo>
                  <a:pt x="414" y="37"/>
                </a:lnTo>
                <a:lnTo>
                  <a:pt x="344" y="37"/>
                </a:lnTo>
                <a:lnTo>
                  <a:pt x="310" y="0"/>
                </a:lnTo>
                <a:lnTo>
                  <a:pt x="276" y="0"/>
                </a:lnTo>
                <a:lnTo>
                  <a:pt x="310" y="37"/>
                </a:lnTo>
                <a:lnTo>
                  <a:pt x="344" y="76"/>
                </a:lnTo>
                <a:lnTo>
                  <a:pt x="414" y="76"/>
                </a:lnTo>
                <a:lnTo>
                  <a:pt x="483" y="76"/>
                </a:lnTo>
                <a:lnTo>
                  <a:pt x="483" y="113"/>
                </a:lnTo>
                <a:lnTo>
                  <a:pt x="518" y="150"/>
                </a:lnTo>
                <a:lnTo>
                  <a:pt x="551" y="188"/>
                </a:lnTo>
                <a:lnTo>
                  <a:pt x="551" y="226"/>
                </a:lnTo>
                <a:lnTo>
                  <a:pt x="483" y="188"/>
                </a:lnTo>
                <a:lnTo>
                  <a:pt x="448" y="188"/>
                </a:lnTo>
                <a:lnTo>
                  <a:pt x="414" y="188"/>
                </a:lnTo>
                <a:lnTo>
                  <a:pt x="380" y="150"/>
                </a:lnTo>
                <a:lnTo>
                  <a:pt x="414" y="150"/>
                </a:lnTo>
                <a:lnTo>
                  <a:pt x="414" y="113"/>
                </a:lnTo>
                <a:lnTo>
                  <a:pt x="344" y="76"/>
                </a:lnTo>
                <a:lnTo>
                  <a:pt x="276" y="37"/>
                </a:lnTo>
                <a:lnTo>
                  <a:pt x="173" y="37"/>
                </a:lnTo>
                <a:lnTo>
                  <a:pt x="138" y="0"/>
                </a:lnTo>
                <a:lnTo>
                  <a:pt x="103" y="0"/>
                </a:lnTo>
                <a:lnTo>
                  <a:pt x="34" y="37"/>
                </a:lnTo>
                <a:lnTo>
                  <a:pt x="0" y="76"/>
                </a:lnTo>
                <a:lnTo>
                  <a:pt x="34" y="76"/>
                </a:lnTo>
                <a:lnTo>
                  <a:pt x="70" y="76"/>
                </a:lnTo>
                <a:lnTo>
                  <a:pt x="34" y="113"/>
                </a:lnTo>
                <a:lnTo>
                  <a:pt x="34" y="150"/>
                </a:lnTo>
                <a:lnTo>
                  <a:pt x="70" y="188"/>
                </a:lnTo>
                <a:lnTo>
                  <a:pt x="103" y="188"/>
                </a:lnTo>
                <a:lnTo>
                  <a:pt x="138" y="188"/>
                </a:lnTo>
                <a:lnTo>
                  <a:pt x="207" y="188"/>
                </a:lnTo>
                <a:lnTo>
                  <a:pt x="241" y="188"/>
                </a:lnTo>
                <a:lnTo>
                  <a:pt x="276" y="188"/>
                </a:lnTo>
                <a:lnTo>
                  <a:pt x="344" y="226"/>
                </a:lnTo>
                <a:lnTo>
                  <a:pt x="380" y="263"/>
                </a:lnTo>
                <a:lnTo>
                  <a:pt x="414" y="263"/>
                </a:lnTo>
                <a:lnTo>
                  <a:pt x="310" y="263"/>
                </a:lnTo>
                <a:lnTo>
                  <a:pt x="276" y="263"/>
                </a:lnTo>
                <a:lnTo>
                  <a:pt x="241" y="263"/>
                </a:lnTo>
                <a:lnTo>
                  <a:pt x="310" y="301"/>
                </a:lnTo>
                <a:lnTo>
                  <a:pt x="276" y="301"/>
                </a:lnTo>
                <a:lnTo>
                  <a:pt x="138" y="263"/>
                </a:lnTo>
                <a:lnTo>
                  <a:pt x="103" y="263"/>
                </a:lnTo>
                <a:lnTo>
                  <a:pt x="103" y="301"/>
                </a:lnTo>
                <a:lnTo>
                  <a:pt x="138" y="338"/>
                </a:lnTo>
                <a:lnTo>
                  <a:pt x="241" y="338"/>
                </a:lnTo>
                <a:lnTo>
                  <a:pt x="276" y="338"/>
                </a:lnTo>
                <a:lnTo>
                  <a:pt x="276" y="3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3" name="Freeform 137"/>
          <p:cNvSpPr>
            <a:spLocks noChangeArrowheads="1"/>
          </p:cNvSpPr>
          <p:nvPr/>
        </p:nvSpPr>
        <p:spPr bwMode="auto">
          <a:xfrm>
            <a:off x="6813196" y="3800560"/>
            <a:ext cx="259227" cy="603423"/>
          </a:xfrm>
          <a:custGeom>
            <a:avLst/>
            <a:gdLst>
              <a:gd name="T0" fmla="*/ 173 w 794"/>
              <a:gd name="T1" fmla="*/ 1805 h 1846"/>
              <a:gd name="T2" fmla="*/ 137 w 794"/>
              <a:gd name="T3" fmla="*/ 1845 h 1846"/>
              <a:gd name="T4" fmla="*/ 0 w 794"/>
              <a:gd name="T5" fmla="*/ 1768 h 1846"/>
              <a:gd name="T6" fmla="*/ 0 w 794"/>
              <a:gd name="T7" fmla="*/ 1618 h 1846"/>
              <a:gd name="T8" fmla="*/ 0 w 794"/>
              <a:gd name="T9" fmla="*/ 1467 h 1846"/>
              <a:gd name="T10" fmla="*/ 33 w 794"/>
              <a:gd name="T11" fmla="*/ 1316 h 1846"/>
              <a:gd name="T12" fmla="*/ 103 w 794"/>
              <a:gd name="T13" fmla="*/ 1204 h 1846"/>
              <a:gd name="T14" fmla="*/ 137 w 794"/>
              <a:gd name="T15" fmla="*/ 1053 h 1846"/>
              <a:gd name="T16" fmla="*/ 173 w 794"/>
              <a:gd name="T17" fmla="*/ 978 h 1846"/>
              <a:gd name="T18" fmla="*/ 137 w 794"/>
              <a:gd name="T19" fmla="*/ 942 h 1846"/>
              <a:gd name="T20" fmla="*/ 137 w 794"/>
              <a:gd name="T21" fmla="*/ 865 h 1846"/>
              <a:gd name="T22" fmla="*/ 137 w 794"/>
              <a:gd name="T23" fmla="*/ 790 h 1846"/>
              <a:gd name="T24" fmla="*/ 173 w 794"/>
              <a:gd name="T25" fmla="*/ 565 h 1846"/>
              <a:gd name="T26" fmla="*/ 241 w 794"/>
              <a:gd name="T27" fmla="*/ 527 h 1846"/>
              <a:gd name="T28" fmla="*/ 310 w 794"/>
              <a:gd name="T29" fmla="*/ 527 h 1846"/>
              <a:gd name="T30" fmla="*/ 344 w 794"/>
              <a:gd name="T31" fmla="*/ 489 h 1846"/>
              <a:gd name="T32" fmla="*/ 379 w 794"/>
              <a:gd name="T33" fmla="*/ 527 h 1846"/>
              <a:gd name="T34" fmla="*/ 379 w 794"/>
              <a:gd name="T35" fmla="*/ 451 h 1846"/>
              <a:gd name="T36" fmla="*/ 447 w 794"/>
              <a:gd name="T37" fmla="*/ 415 h 1846"/>
              <a:gd name="T38" fmla="*/ 482 w 794"/>
              <a:gd name="T39" fmla="*/ 415 h 1846"/>
              <a:gd name="T40" fmla="*/ 517 w 794"/>
              <a:gd name="T41" fmla="*/ 376 h 1846"/>
              <a:gd name="T42" fmla="*/ 551 w 794"/>
              <a:gd name="T43" fmla="*/ 302 h 1846"/>
              <a:gd name="T44" fmla="*/ 585 w 794"/>
              <a:gd name="T45" fmla="*/ 227 h 1846"/>
              <a:gd name="T46" fmla="*/ 621 w 794"/>
              <a:gd name="T47" fmla="*/ 188 h 1846"/>
              <a:gd name="T48" fmla="*/ 655 w 794"/>
              <a:gd name="T49" fmla="*/ 113 h 1846"/>
              <a:gd name="T50" fmla="*/ 688 w 794"/>
              <a:gd name="T51" fmla="*/ 37 h 1846"/>
              <a:gd name="T52" fmla="*/ 724 w 794"/>
              <a:gd name="T53" fmla="*/ 113 h 1846"/>
              <a:gd name="T54" fmla="*/ 793 w 794"/>
              <a:gd name="T55" fmla="*/ 188 h 1846"/>
              <a:gd name="T56" fmla="*/ 793 w 794"/>
              <a:gd name="T57" fmla="*/ 263 h 1846"/>
              <a:gd name="T58" fmla="*/ 793 w 794"/>
              <a:gd name="T59" fmla="*/ 376 h 1846"/>
              <a:gd name="T60" fmla="*/ 793 w 794"/>
              <a:gd name="T61" fmla="*/ 451 h 1846"/>
              <a:gd name="T62" fmla="*/ 758 w 794"/>
              <a:gd name="T63" fmla="*/ 489 h 1846"/>
              <a:gd name="T64" fmla="*/ 724 w 794"/>
              <a:gd name="T65" fmla="*/ 565 h 1846"/>
              <a:gd name="T66" fmla="*/ 688 w 794"/>
              <a:gd name="T67" fmla="*/ 753 h 1846"/>
              <a:gd name="T68" fmla="*/ 585 w 794"/>
              <a:gd name="T69" fmla="*/ 978 h 1846"/>
              <a:gd name="T70" fmla="*/ 585 w 794"/>
              <a:gd name="T71" fmla="*/ 1092 h 1846"/>
              <a:gd name="T72" fmla="*/ 551 w 794"/>
              <a:gd name="T73" fmla="*/ 1167 h 1846"/>
              <a:gd name="T74" fmla="*/ 517 w 794"/>
              <a:gd name="T75" fmla="*/ 1280 h 1846"/>
              <a:gd name="T76" fmla="*/ 379 w 794"/>
              <a:gd name="T77" fmla="*/ 1543 h 1846"/>
              <a:gd name="T78" fmla="*/ 344 w 794"/>
              <a:gd name="T79" fmla="*/ 1693 h 1846"/>
              <a:gd name="T80" fmla="*/ 310 w 794"/>
              <a:gd name="T81" fmla="*/ 1768 h 1846"/>
              <a:gd name="T82" fmla="*/ 276 w 794"/>
              <a:gd name="T83" fmla="*/ 1805 h 1846"/>
              <a:gd name="T84" fmla="*/ 206 w 794"/>
              <a:gd name="T85" fmla="*/ 1805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4" h="1846">
                <a:moveTo>
                  <a:pt x="206" y="1805"/>
                </a:moveTo>
                <a:lnTo>
                  <a:pt x="173" y="1805"/>
                </a:lnTo>
                <a:lnTo>
                  <a:pt x="173" y="1845"/>
                </a:lnTo>
                <a:lnTo>
                  <a:pt x="137" y="1845"/>
                </a:lnTo>
                <a:lnTo>
                  <a:pt x="69" y="1845"/>
                </a:lnTo>
                <a:lnTo>
                  <a:pt x="0" y="1768"/>
                </a:lnTo>
                <a:lnTo>
                  <a:pt x="0" y="1655"/>
                </a:lnTo>
                <a:lnTo>
                  <a:pt x="0" y="1618"/>
                </a:lnTo>
                <a:lnTo>
                  <a:pt x="33" y="1505"/>
                </a:lnTo>
                <a:lnTo>
                  <a:pt x="0" y="1467"/>
                </a:lnTo>
                <a:lnTo>
                  <a:pt x="0" y="1393"/>
                </a:lnTo>
                <a:lnTo>
                  <a:pt x="33" y="1316"/>
                </a:lnTo>
                <a:lnTo>
                  <a:pt x="69" y="1242"/>
                </a:lnTo>
                <a:lnTo>
                  <a:pt x="103" y="1204"/>
                </a:lnTo>
                <a:lnTo>
                  <a:pt x="137" y="1129"/>
                </a:lnTo>
                <a:lnTo>
                  <a:pt x="137" y="1053"/>
                </a:lnTo>
                <a:lnTo>
                  <a:pt x="173" y="1016"/>
                </a:lnTo>
                <a:lnTo>
                  <a:pt x="173" y="978"/>
                </a:lnTo>
                <a:lnTo>
                  <a:pt x="137" y="978"/>
                </a:lnTo>
                <a:lnTo>
                  <a:pt x="137" y="942"/>
                </a:lnTo>
                <a:lnTo>
                  <a:pt x="137" y="903"/>
                </a:lnTo>
                <a:lnTo>
                  <a:pt x="137" y="865"/>
                </a:lnTo>
                <a:lnTo>
                  <a:pt x="137" y="829"/>
                </a:lnTo>
                <a:lnTo>
                  <a:pt x="137" y="790"/>
                </a:lnTo>
                <a:lnTo>
                  <a:pt x="173" y="641"/>
                </a:lnTo>
                <a:lnTo>
                  <a:pt x="173" y="565"/>
                </a:lnTo>
                <a:lnTo>
                  <a:pt x="206" y="565"/>
                </a:lnTo>
                <a:lnTo>
                  <a:pt x="241" y="527"/>
                </a:lnTo>
                <a:lnTo>
                  <a:pt x="276" y="527"/>
                </a:lnTo>
                <a:lnTo>
                  <a:pt x="310" y="527"/>
                </a:lnTo>
                <a:lnTo>
                  <a:pt x="310" y="489"/>
                </a:lnTo>
                <a:lnTo>
                  <a:pt x="344" y="489"/>
                </a:lnTo>
                <a:lnTo>
                  <a:pt x="344" y="527"/>
                </a:lnTo>
                <a:lnTo>
                  <a:pt x="379" y="527"/>
                </a:lnTo>
                <a:lnTo>
                  <a:pt x="379" y="489"/>
                </a:lnTo>
                <a:lnTo>
                  <a:pt x="379" y="451"/>
                </a:lnTo>
                <a:lnTo>
                  <a:pt x="414" y="451"/>
                </a:lnTo>
                <a:lnTo>
                  <a:pt x="447" y="415"/>
                </a:lnTo>
                <a:lnTo>
                  <a:pt x="447" y="451"/>
                </a:lnTo>
                <a:lnTo>
                  <a:pt x="482" y="415"/>
                </a:lnTo>
                <a:lnTo>
                  <a:pt x="482" y="376"/>
                </a:lnTo>
                <a:lnTo>
                  <a:pt x="517" y="376"/>
                </a:lnTo>
                <a:lnTo>
                  <a:pt x="517" y="338"/>
                </a:lnTo>
                <a:lnTo>
                  <a:pt x="551" y="302"/>
                </a:lnTo>
                <a:lnTo>
                  <a:pt x="585" y="263"/>
                </a:lnTo>
                <a:lnTo>
                  <a:pt x="585" y="227"/>
                </a:lnTo>
                <a:lnTo>
                  <a:pt x="585" y="188"/>
                </a:lnTo>
                <a:lnTo>
                  <a:pt x="621" y="188"/>
                </a:lnTo>
                <a:lnTo>
                  <a:pt x="655" y="150"/>
                </a:lnTo>
                <a:lnTo>
                  <a:pt x="655" y="113"/>
                </a:lnTo>
                <a:lnTo>
                  <a:pt x="688" y="76"/>
                </a:lnTo>
                <a:lnTo>
                  <a:pt x="688" y="37"/>
                </a:lnTo>
                <a:lnTo>
                  <a:pt x="688" y="0"/>
                </a:lnTo>
                <a:lnTo>
                  <a:pt x="724" y="113"/>
                </a:lnTo>
                <a:lnTo>
                  <a:pt x="758" y="113"/>
                </a:lnTo>
                <a:lnTo>
                  <a:pt x="793" y="188"/>
                </a:lnTo>
                <a:lnTo>
                  <a:pt x="793" y="227"/>
                </a:lnTo>
                <a:lnTo>
                  <a:pt x="793" y="263"/>
                </a:lnTo>
                <a:lnTo>
                  <a:pt x="793" y="338"/>
                </a:lnTo>
                <a:lnTo>
                  <a:pt x="793" y="376"/>
                </a:lnTo>
                <a:lnTo>
                  <a:pt x="793" y="415"/>
                </a:lnTo>
                <a:lnTo>
                  <a:pt x="793" y="451"/>
                </a:lnTo>
                <a:lnTo>
                  <a:pt x="793" y="527"/>
                </a:lnTo>
                <a:lnTo>
                  <a:pt x="758" y="489"/>
                </a:lnTo>
                <a:lnTo>
                  <a:pt x="724" y="489"/>
                </a:lnTo>
                <a:lnTo>
                  <a:pt x="724" y="565"/>
                </a:lnTo>
                <a:lnTo>
                  <a:pt x="724" y="601"/>
                </a:lnTo>
                <a:lnTo>
                  <a:pt x="688" y="753"/>
                </a:lnTo>
                <a:lnTo>
                  <a:pt x="621" y="903"/>
                </a:lnTo>
                <a:lnTo>
                  <a:pt x="585" y="978"/>
                </a:lnTo>
                <a:lnTo>
                  <a:pt x="585" y="1016"/>
                </a:lnTo>
                <a:lnTo>
                  <a:pt x="585" y="1092"/>
                </a:lnTo>
                <a:lnTo>
                  <a:pt x="551" y="1129"/>
                </a:lnTo>
                <a:lnTo>
                  <a:pt x="551" y="1167"/>
                </a:lnTo>
                <a:lnTo>
                  <a:pt x="551" y="1204"/>
                </a:lnTo>
                <a:lnTo>
                  <a:pt x="517" y="1280"/>
                </a:lnTo>
                <a:lnTo>
                  <a:pt x="414" y="1430"/>
                </a:lnTo>
                <a:lnTo>
                  <a:pt x="379" y="1543"/>
                </a:lnTo>
                <a:lnTo>
                  <a:pt x="344" y="1655"/>
                </a:lnTo>
                <a:lnTo>
                  <a:pt x="344" y="1693"/>
                </a:lnTo>
                <a:lnTo>
                  <a:pt x="310" y="1731"/>
                </a:lnTo>
                <a:lnTo>
                  <a:pt x="310" y="1768"/>
                </a:lnTo>
                <a:lnTo>
                  <a:pt x="276" y="1768"/>
                </a:lnTo>
                <a:lnTo>
                  <a:pt x="276" y="1805"/>
                </a:lnTo>
                <a:lnTo>
                  <a:pt x="241" y="1805"/>
                </a:lnTo>
                <a:lnTo>
                  <a:pt x="206" y="180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54" name="Freeform 138"/>
          <p:cNvSpPr>
            <a:spLocks noChangeArrowheads="1"/>
          </p:cNvSpPr>
          <p:nvPr/>
        </p:nvSpPr>
        <p:spPr bwMode="auto">
          <a:xfrm>
            <a:off x="6813196" y="3800560"/>
            <a:ext cx="259227" cy="603423"/>
          </a:xfrm>
          <a:custGeom>
            <a:avLst/>
            <a:gdLst>
              <a:gd name="T0" fmla="*/ 173 w 794"/>
              <a:gd name="T1" fmla="*/ 1805 h 1846"/>
              <a:gd name="T2" fmla="*/ 137 w 794"/>
              <a:gd name="T3" fmla="*/ 1845 h 1846"/>
              <a:gd name="T4" fmla="*/ 0 w 794"/>
              <a:gd name="T5" fmla="*/ 1768 h 1846"/>
              <a:gd name="T6" fmla="*/ 0 w 794"/>
              <a:gd name="T7" fmla="*/ 1618 h 1846"/>
              <a:gd name="T8" fmla="*/ 0 w 794"/>
              <a:gd name="T9" fmla="*/ 1467 h 1846"/>
              <a:gd name="T10" fmla="*/ 33 w 794"/>
              <a:gd name="T11" fmla="*/ 1316 h 1846"/>
              <a:gd name="T12" fmla="*/ 103 w 794"/>
              <a:gd name="T13" fmla="*/ 1204 h 1846"/>
              <a:gd name="T14" fmla="*/ 137 w 794"/>
              <a:gd name="T15" fmla="*/ 1053 h 1846"/>
              <a:gd name="T16" fmla="*/ 173 w 794"/>
              <a:gd name="T17" fmla="*/ 978 h 1846"/>
              <a:gd name="T18" fmla="*/ 137 w 794"/>
              <a:gd name="T19" fmla="*/ 942 h 1846"/>
              <a:gd name="T20" fmla="*/ 137 w 794"/>
              <a:gd name="T21" fmla="*/ 865 h 1846"/>
              <a:gd name="T22" fmla="*/ 137 w 794"/>
              <a:gd name="T23" fmla="*/ 790 h 1846"/>
              <a:gd name="T24" fmla="*/ 173 w 794"/>
              <a:gd name="T25" fmla="*/ 565 h 1846"/>
              <a:gd name="T26" fmla="*/ 241 w 794"/>
              <a:gd name="T27" fmla="*/ 527 h 1846"/>
              <a:gd name="T28" fmla="*/ 310 w 794"/>
              <a:gd name="T29" fmla="*/ 527 h 1846"/>
              <a:gd name="T30" fmla="*/ 344 w 794"/>
              <a:gd name="T31" fmla="*/ 489 h 1846"/>
              <a:gd name="T32" fmla="*/ 379 w 794"/>
              <a:gd name="T33" fmla="*/ 527 h 1846"/>
              <a:gd name="T34" fmla="*/ 379 w 794"/>
              <a:gd name="T35" fmla="*/ 451 h 1846"/>
              <a:gd name="T36" fmla="*/ 447 w 794"/>
              <a:gd name="T37" fmla="*/ 415 h 1846"/>
              <a:gd name="T38" fmla="*/ 482 w 794"/>
              <a:gd name="T39" fmla="*/ 415 h 1846"/>
              <a:gd name="T40" fmla="*/ 517 w 794"/>
              <a:gd name="T41" fmla="*/ 376 h 1846"/>
              <a:gd name="T42" fmla="*/ 551 w 794"/>
              <a:gd name="T43" fmla="*/ 302 h 1846"/>
              <a:gd name="T44" fmla="*/ 585 w 794"/>
              <a:gd name="T45" fmla="*/ 227 h 1846"/>
              <a:gd name="T46" fmla="*/ 621 w 794"/>
              <a:gd name="T47" fmla="*/ 188 h 1846"/>
              <a:gd name="T48" fmla="*/ 655 w 794"/>
              <a:gd name="T49" fmla="*/ 113 h 1846"/>
              <a:gd name="T50" fmla="*/ 688 w 794"/>
              <a:gd name="T51" fmla="*/ 37 h 1846"/>
              <a:gd name="T52" fmla="*/ 724 w 794"/>
              <a:gd name="T53" fmla="*/ 113 h 1846"/>
              <a:gd name="T54" fmla="*/ 793 w 794"/>
              <a:gd name="T55" fmla="*/ 188 h 1846"/>
              <a:gd name="T56" fmla="*/ 793 w 794"/>
              <a:gd name="T57" fmla="*/ 263 h 1846"/>
              <a:gd name="T58" fmla="*/ 793 w 794"/>
              <a:gd name="T59" fmla="*/ 376 h 1846"/>
              <a:gd name="T60" fmla="*/ 793 w 794"/>
              <a:gd name="T61" fmla="*/ 451 h 1846"/>
              <a:gd name="T62" fmla="*/ 758 w 794"/>
              <a:gd name="T63" fmla="*/ 489 h 1846"/>
              <a:gd name="T64" fmla="*/ 724 w 794"/>
              <a:gd name="T65" fmla="*/ 565 h 1846"/>
              <a:gd name="T66" fmla="*/ 688 w 794"/>
              <a:gd name="T67" fmla="*/ 753 h 1846"/>
              <a:gd name="T68" fmla="*/ 585 w 794"/>
              <a:gd name="T69" fmla="*/ 978 h 1846"/>
              <a:gd name="T70" fmla="*/ 585 w 794"/>
              <a:gd name="T71" fmla="*/ 1092 h 1846"/>
              <a:gd name="T72" fmla="*/ 551 w 794"/>
              <a:gd name="T73" fmla="*/ 1167 h 1846"/>
              <a:gd name="T74" fmla="*/ 517 w 794"/>
              <a:gd name="T75" fmla="*/ 1280 h 1846"/>
              <a:gd name="T76" fmla="*/ 379 w 794"/>
              <a:gd name="T77" fmla="*/ 1543 h 1846"/>
              <a:gd name="T78" fmla="*/ 344 w 794"/>
              <a:gd name="T79" fmla="*/ 1693 h 1846"/>
              <a:gd name="T80" fmla="*/ 310 w 794"/>
              <a:gd name="T81" fmla="*/ 1768 h 1846"/>
              <a:gd name="T82" fmla="*/ 276 w 794"/>
              <a:gd name="T83" fmla="*/ 1805 h 1846"/>
              <a:gd name="T84" fmla="*/ 206 w 794"/>
              <a:gd name="T85" fmla="*/ 1805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94" h="1846">
                <a:moveTo>
                  <a:pt x="206" y="1805"/>
                </a:moveTo>
                <a:lnTo>
                  <a:pt x="173" y="1805"/>
                </a:lnTo>
                <a:lnTo>
                  <a:pt x="173" y="1845"/>
                </a:lnTo>
                <a:lnTo>
                  <a:pt x="137" y="1845"/>
                </a:lnTo>
                <a:lnTo>
                  <a:pt x="69" y="1845"/>
                </a:lnTo>
                <a:lnTo>
                  <a:pt x="0" y="1768"/>
                </a:lnTo>
                <a:lnTo>
                  <a:pt x="0" y="1655"/>
                </a:lnTo>
                <a:lnTo>
                  <a:pt x="0" y="1618"/>
                </a:lnTo>
                <a:lnTo>
                  <a:pt x="33" y="1505"/>
                </a:lnTo>
                <a:lnTo>
                  <a:pt x="0" y="1467"/>
                </a:lnTo>
                <a:lnTo>
                  <a:pt x="0" y="1393"/>
                </a:lnTo>
                <a:lnTo>
                  <a:pt x="33" y="1316"/>
                </a:lnTo>
                <a:lnTo>
                  <a:pt x="69" y="1242"/>
                </a:lnTo>
                <a:lnTo>
                  <a:pt x="103" y="1204"/>
                </a:lnTo>
                <a:lnTo>
                  <a:pt x="137" y="1129"/>
                </a:lnTo>
                <a:lnTo>
                  <a:pt x="137" y="1053"/>
                </a:lnTo>
                <a:lnTo>
                  <a:pt x="173" y="1016"/>
                </a:lnTo>
                <a:lnTo>
                  <a:pt x="173" y="978"/>
                </a:lnTo>
                <a:lnTo>
                  <a:pt x="137" y="978"/>
                </a:lnTo>
                <a:lnTo>
                  <a:pt x="137" y="942"/>
                </a:lnTo>
                <a:lnTo>
                  <a:pt x="137" y="903"/>
                </a:lnTo>
                <a:lnTo>
                  <a:pt x="137" y="865"/>
                </a:lnTo>
                <a:lnTo>
                  <a:pt x="137" y="829"/>
                </a:lnTo>
                <a:lnTo>
                  <a:pt x="137" y="790"/>
                </a:lnTo>
                <a:lnTo>
                  <a:pt x="173" y="641"/>
                </a:lnTo>
                <a:lnTo>
                  <a:pt x="173" y="565"/>
                </a:lnTo>
                <a:lnTo>
                  <a:pt x="206" y="565"/>
                </a:lnTo>
                <a:lnTo>
                  <a:pt x="241" y="527"/>
                </a:lnTo>
                <a:lnTo>
                  <a:pt x="276" y="527"/>
                </a:lnTo>
                <a:lnTo>
                  <a:pt x="310" y="527"/>
                </a:lnTo>
                <a:lnTo>
                  <a:pt x="310" y="489"/>
                </a:lnTo>
                <a:lnTo>
                  <a:pt x="344" y="489"/>
                </a:lnTo>
                <a:lnTo>
                  <a:pt x="344" y="527"/>
                </a:lnTo>
                <a:lnTo>
                  <a:pt x="379" y="527"/>
                </a:lnTo>
                <a:lnTo>
                  <a:pt x="379" y="489"/>
                </a:lnTo>
                <a:lnTo>
                  <a:pt x="379" y="451"/>
                </a:lnTo>
                <a:lnTo>
                  <a:pt x="414" y="451"/>
                </a:lnTo>
                <a:lnTo>
                  <a:pt x="447" y="415"/>
                </a:lnTo>
                <a:lnTo>
                  <a:pt x="447" y="451"/>
                </a:lnTo>
                <a:lnTo>
                  <a:pt x="482" y="415"/>
                </a:lnTo>
                <a:lnTo>
                  <a:pt x="482" y="376"/>
                </a:lnTo>
                <a:lnTo>
                  <a:pt x="517" y="376"/>
                </a:lnTo>
                <a:lnTo>
                  <a:pt x="517" y="338"/>
                </a:lnTo>
                <a:lnTo>
                  <a:pt x="551" y="302"/>
                </a:lnTo>
                <a:lnTo>
                  <a:pt x="585" y="263"/>
                </a:lnTo>
                <a:lnTo>
                  <a:pt x="585" y="227"/>
                </a:lnTo>
                <a:lnTo>
                  <a:pt x="585" y="188"/>
                </a:lnTo>
                <a:lnTo>
                  <a:pt x="621" y="188"/>
                </a:lnTo>
                <a:lnTo>
                  <a:pt x="655" y="150"/>
                </a:lnTo>
                <a:lnTo>
                  <a:pt x="655" y="113"/>
                </a:lnTo>
                <a:lnTo>
                  <a:pt x="688" y="76"/>
                </a:lnTo>
                <a:lnTo>
                  <a:pt x="688" y="37"/>
                </a:lnTo>
                <a:lnTo>
                  <a:pt x="688" y="0"/>
                </a:lnTo>
                <a:lnTo>
                  <a:pt x="724" y="113"/>
                </a:lnTo>
                <a:lnTo>
                  <a:pt x="758" y="113"/>
                </a:lnTo>
                <a:lnTo>
                  <a:pt x="793" y="188"/>
                </a:lnTo>
                <a:lnTo>
                  <a:pt x="793" y="227"/>
                </a:lnTo>
                <a:lnTo>
                  <a:pt x="793" y="263"/>
                </a:lnTo>
                <a:lnTo>
                  <a:pt x="793" y="338"/>
                </a:lnTo>
                <a:lnTo>
                  <a:pt x="793" y="376"/>
                </a:lnTo>
                <a:lnTo>
                  <a:pt x="793" y="415"/>
                </a:lnTo>
                <a:lnTo>
                  <a:pt x="793" y="451"/>
                </a:lnTo>
                <a:lnTo>
                  <a:pt x="793" y="527"/>
                </a:lnTo>
                <a:lnTo>
                  <a:pt x="758" y="489"/>
                </a:lnTo>
                <a:lnTo>
                  <a:pt x="724" y="489"/>
                </a:lnTo>
                <a:lnTo>
                  <a:pt x="724" y="565"/>
                </a:lnTo>
                <a:lnTo>
                  <a:pt x="724" y="601"/>
                </a:lnTo>
                <a:lnTo>
                  <a:pt x="688" y="753"/>
                </a:lnTo>
                <a:lnTo>
                  <a:pt x="621" y="903"/>
                </a:lnTo>
                <a:lnTo>
                  <a:pt x="585" y="978"/>
                </a:lnTo>
                <a:lnTo>
                  <a:pt x="585" y="1016"/>
                </a:lnTo>
                <a:lnTo>
                  <a:pt x="585" y="1092"/>
                </a:lnTo>
                <a:lnTo>
                  <a:pt x="551" y="1129"/>
                </a:lnTo>
                <a:lnTo>
                  <a:pt x="551" y="1167"/>
                </a:lnTo>
                <a:lnTo>
                  <a:pt x="551" y="1204"/>
                </a:lnTo>
                <a:lnTo>
                  <a:pt x="517" y="1280"/>
                </a:lnTo>
                <a:lnTo>
                  <a:pt x="414" y="1430"/>
                </a:lnTo>
                <a:lnTo>
                  <a:pt x="379" y="1543"/>
                </a:lnTo>
                <a:lnTo>
                  <a:pt x="344" y="1655"/>
                </a:lnTo>
                <a:lnTo>
                  <a:pt x="344" y="1693"/>
                </a:lnTo>
                <a:lnTo>
                  <a:pt x="310" y="1731"/>
                </a:lnTo>
                <a:lnTo>
                  <a:pt x="310" y="1768"/>
                </a:lnTo>
                <a:lnTo>
                  <a:pt x="276" y="1768"/>
                </a:lnTo>
                <a:lnTo>
                  <a:pt x="276" y="1805"/>
                </a:lnTo>
                <a:lnTo>
                  <a:pt x="241" y="1805"/>
                </a:lnTo>
                <a:lnTo>
                  <a:pt x="206" y="180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5" name="Freeform 139"/>
          <p:cNvSpPr>
            <a:spLocks noChangeArrowheads="1"/>
          </p:cNvSpPr>
          <p:nvPr/>
        </p:nvSpPr>
        <p:spPr bwMode="auto">
          <a:xfrm>
            <a:off x="6283220" y="4524955"/>
            <a:ext cx="79208" cy="99371"/>
          </a:xfrm>
          <a:custGeom>
            <a:avLst/>
            <a:gdLst>
              <a:gd name="T0" fmla="*/ 0 w 243"/>
              <a:gd name="T1" fmla="*/ 188 h 303"/>
              <a:gd name="T2" fmla="*/ 34 w 243"/>
              <a:gd name="T3" fmla="*/ 227 h 303"/>
              <a:gd name="T4" fmla="*/ 70 w 243"/>
              <a:gd name="T5" fmla="*/ 302 h 303"/>
              <a:gd name="T6" fmla="*/ 139 w 243"/>
              <a:gd name="T7" fmla="*/ 227 h 303"/>
              <a:gd name="T8" fmla="*/ 207 w 243"/>
              <a:gd name="T9" fmla="*/ 150 h 303"/>
              <a:gd name="T10" fmla="*/ 242 w 243"/>
              <a:gd name="T11" fmla="*/ 113 h 303"/>
              <a:gd name="T12" fmla="*/ 207 w 243"/>
              <a:gd name="T13" fmla="*/ 113 h 303"/>
              <a:gd name="T14" fmla="*/ 173 w 243"/>
              <a:gd name="T15" fmla="*/ 37 h 303"/>
              <a:gd name="T16" fmla="*/ 173 w 243"/>
              <a:gd name="T17" fmla="*/ 0 h 303"/>
              <a:gd name="T18" fmla="*/ 139 w 243"/>
              <a:gd name="T19" fmla="*/ 0 h 303"/>
              <a:gd name="T20" fmla="*/ 103 w 243"/>
              <a:gd name="T21" fmla="*/ 37 h 303"/>
              <a:gd name="T22" fmla="*/ 70 w 243"/>
              <a:gd name="T23" fmla="*/ 113 h 303"/>
              <a:gd name="T24" fmla="*/ 34 w 243"/>
              <a:gd name="T25" fmla="*/ 150 h 303"/>
              <a:gd name="T26" fmla="*/ 0 w 243"/>
              <a:gd name="T27" fmla="*/ 18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303">
                <a:moveTo>
                  <a:pt x="0" y="188"/>
                </a:moveTo>
                <a:lnTo>
                  <a:pt x="34" y="227"/>
                </a:lnTo>
                <a:lnTo>
                  <a:pt x="70" y="302"/>
                </a:lnTo>
                <a:lnTo>
                  <a:pt x="139" y="227"/>
                </a:lnTo>
                <a:lnTo>
                  <a:pt x="207" y="150"/>
                </a:lnTo>
                <a:lnTo>
                  <a:pt x="242" y="113"/>
                </a:lnTo>
                <a:lnTo>
                  <a:pt x="207" y="113"/>
                </a:lnTo>
                <a:lnTo>
                  <a:pt x="173" y="37"/>
                </a:lnTo>
                <a:lnTo>
                  <a:pt x="173" y="0"/>
                </a:lnTo>
                <a:lnTo>
                  <a:pt x="139" y="0"/>
                </a:lnTo>
                <a:lnTo>
                  <a:pt x="103" y="37"/>
                </a:lnTo>
                <a:lnTo>
                  <a:pt x="70" y="113"/>
                </a:lnTo>
                <a:lnTo>
                  <a:pt x="34" y="150"/>
                </a:lnTo>
                <a:lnTo>
                  <a:pt x="0" y="18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56" name="Freeform 140"/>
          <p:cNvSpPr>
            <a:spLocks noChangeArrowheads="1"/>
          </p:cNvSpPr>
          <p:nvPr/>
        </p:nvSpPr>
        <p:spPr bwMode="auto">
          <a:xfrm>
            <a:off x="6283220" y="4524955"/>
            <a:ext cx="79208" cy="99371"/>
          </a:xfrm>
          <a:custGeom>
            <a:avLst/>
            <a:gdLst>
              <a:gd name="T0" fmla="*/ 0 w 243"/>
              <a:gd name="T1" fmla="*/ 188 h 303"/>
              <a:gd name="T2" fmla="*/ 34 w 243"/>
              <a:gd name="T3" fmla="*/ 227 h 303"/>
              <a:gd name="T4" fmla="*/ 70 w 243"/>
              <a:gd name="T5" fmla="*/ 302 h 303"/>
              <a:gd name="T6" fmla="*/ 139 w 243"/>
              <a:gd name="T7" fmla="*/ 227 h 303"/>
              <a:gd name="T8" fmla="*/ 207 w 243"/>
              <a:gd name="T9" fmla="*/ 150 h 303"/>
              <a:gd name="T10" fmla="*/ 242 w 243"/>
              <a:gd name="T11" fmla="*/ 113 h 303"/>
              <a:gd name="T12" fmla="*/ 207 w 243"/>
              <a:gd name="T13" fmla="*/ 113 h 303"/>
              <a:gd name="T14" fmla="*/ 173 w 243"/>
              <a:gd name="T15" fmla="*/ 37 h 303"/>
              <a:gd name="T16" fmla="*/ 173 w 243"/>
              <a:gd name="T17" fmla="*/ 0 h 303"/>
              <a:gd name="T18" fmla="*/ 139 w 243"/>
              <a:gd name="T19" fmla="*/ 0 h 303"/>
              <a:gd name="T20" fmla="*/ 103 w 243"/>
              <a:gd name="T21" fmla="*/ 37 h 303"/>
              <a:gd name="T22" fmla="*/ 70 w 243"/>
              <a:gd name="T23" fmla="*/ 113 h 303"/>
              <a:gd name="T24" fmla="*/ 34 w 243"/>
              <a:gd name="T25" fmla="*/ 150 h 303"/>
              <a:gd name="T26" fmla="*/ 0 w 243"/>
              <a:gd name="T27" fmla="*/ 18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303">
                <a:moveTo>
                  <a:pt x="0" y="188"/>
                </a:moveTo>
                <a:lnTo>
                  <a:pt x="34" y="227"/>
                </a:lnTo>
                <a:lnTo>
                  <a:pt x="70" y="302"/>
                </a:lnTo>
                <a:lnTo>
                  <a:pt x="139" y="227"/>
                </a:lnTo>
                <a:lnTo>
                  <a:pt x="207" y="150"/>
                </a:lnTo>
                <a:lnTo>
                  <a:pt x="242" y="113"/>
                </a:lnTo>
                <a:lnTo>
                  <a:pt x="207" y="113"/>
                </a:lnTo>
                <a:lnTo>
                  <a:pt x="173" y="37"/>
                </a:lnTo>
                <a:lnTo>
                  <a:pt x="173" y="0"/>
                </a:lnTo>
                <a:lnTo>
                  <a:pt x="139" y="0"/>
                </a:lnTo>
                <a:lnTo>
                  <a:pt x="103" y="37"/>
                </a:lnTo>
                <a:lnTo>
                  <a:pt x="70" y="113"/>
                </a:lnTo>
                <a:lnTo>
                  <a:pt x="34" y="150"/>
                </a:lnTo>
                <a:lnTo>
                  <a:pt x="0" y="18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7" name="Freeform 141"/>
          <p:cNvSpPr>
            <a:spLocks noChangeArrowheads="1"/>
          </p:cNvSpPr>
          <p:nvPr/>
        </p:nvSpPr>
        <p:spPr bwMode="auto">
          <a:xfrm>
            <a:off x="6407074" y="4402543"/>
            <a:ext cx="44644" cy="61926"/>
          </a:xfrm>
          <a:custGeom>
            <a:avLst/>
            <a:gdLst>
              <a:gd name="T0" fmla="*/ 103 w 138"/>
              <a:gd name="T1" fmla="*/ 149 h 189"/>
              <a:gd name="T2" fmla="*/ 103 w 138"/>
              <a:gd name="T3" fmla="*/ 112 h 189"/>
              <a:gd name="T4" fmla="*/ 137 w 138"/>
              <a:gd name="T5" fmla="*/ 37 h 189"/>
              <a:gd name="T6" fmla="*/ 137 w 138"/>
              <a:gd name="T7" fmla="*/ 0 h 189"/>
              <a:gd name="T8" fmla="*/ 103 w 138"/>
              <a:gd name="T9" fmla="*/ 0 h 189"/>
              <a:gd name="T10" fmla="*/ 69 w 138"/>
              <a:gd name="T11" fmla="*/ 0 h 189"/>
              <a:gd name="T12" fmla="*/ 33 w 138"/>
              <a:gd name="T13" fmla="*/ 75 h 189"/>
              <a:gd name="T14" fmla="*/ 33 w 138"/>
              <a:gd name="T15" fmla="*/ 112 h 189"/>
              <a:gd name="T16" fmla="*/ 0 w 138"/>
              <a:gd name="T17" fmla="*/ 149 h 189"/>
              <a:gd name="T18" fmla="*/ 33 w 138"/>
              <a:gd name="T19" fmla="*/ 188 h 189"/>
              <a:gd name="T20" fmla="*/ 69 w 138"/>
              <a:gd name="T21" fmla="*/ 188 h 189"/>
              <a:gd name="T22" fmla="*/ 69 w 138"/>
              <a:gd name="T23" fmla="*/ 149 h 189"/>
              <a:gd name="T24" fmla="*/ 103 w 138"/>
              <a:gd name="T25" fmla="*/ 14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189">
                <a:moveTo>
                  <a:pt x="103" y="149"/>
                </a:moveTo>
                <a:lnTo>
                  <a:pt x="103" y="112"/>
                </a:lnTo>
                <a:lnTo>
                  <a:pt x="137" y="37"/>
                </a:lnTo>
                <a:lnTo>
                  <a:pt x="137" y="0"/>
                </a:lnTo>
                <a:lnTo>
                  <a:pt x="103" y="0"/>
                </a:lnTo>
                <a:lnTo>
                  <a:pt x="69" y="0"/>
                </a:lnTo>
                <a:lnTo>
                  <a:pt x="33" y="75"/>
                </a:lnTo>
                <a:lnTo>
                  <a:pt x="33" y="112"/>
                </a:lnTo>
                <a:lnTo>
                  <a:pt x="0" y="149"/>
                </a:lnTo>
                <a:lnTo>
                  <a:pt x="33" y="188"/>
                </a:lnTo>
                <a:lnTo>
                  <a:pt x="69" y="188"/>
                </a:lnTo>
                <a:lnTo>
                  <a:pt x="69" y="149"/>
                </a:lnTo>
                <a:lnTo>
                  <a:pt x="103" y="14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58" name="Freeform 142"/>
          <p:cNvSpPr>
            <a:spLocks noChangeArrowheads="1"/>
          </p:cNvSpPr>
          <p:nvPr/>
        </p:nvSpPr>
        <p:spPr bwMode="auto">
          <a:xfrm>
            <a:off x="6407074" y="4402543"/>
            <a:ext cx="44644" cy="61926"/>
          </a:xfrm>
          <a:custGeom>
            <a:avLst/>
            <a:gdLst>
              <a:gd name="T0" fmla="*/ 103 w 138"/>
              <a:gd name="T1" fmla="*/ 149 h 189"/>
              <a:gd name="T2" fmla="*/ 103 w 138"/>
              <a:gd name="T3" fmla="*/ 112 h 189"/>
              <a:gd name="T4" fmla="*/ 137 w 138"/>
              <a:gd name="T5" fmla="*/ 37 h 189"/>
              <a:gd name="T6" fmla="*/ 137 w 138"/>
              <a:gd name="T7" fmla="*/ 0 h 189"/>
              <a:gd name="T8" fmla="*/ 103 w 138"/>
              <a:gd name="T9" fmla="*/ 0 h 189"/>
              <a:gd name="T10" fmla="*/ 69 w 138"/>
              <a:gd name="T11" fmla="*/ 0 h 189"/>
              <a:gd name="T12" fmla="*/ 33 w 138"/>
              <a:gd name="T13" fmla="*/ 75 h 189"/>
              <a:gd name="T14" fmla="*/ 33 w 138"/>
              <a:gd name="T15" fmla="*/ 112 h 189"/>
              <a:gd name="T16" fmla="*/ 0 w 138"/>
              <a:gd name="T17" fmla="*/ 149 h 189"/>
              <a:gd name="T18" fmla="*/ 33 w 138"/>
              <a:gd name="T19" fmla="*/ 188 h 189"/>
              <a:gd name="T20" fmla="*/ 69 w 138"/>
              <a:gd name="T21" fmla="*/ 188 h 189"/>
              <a:gd name="T22" fmla="*/ 69 w 138"/>
              <a:gd name="T23" fmla="*/ 149 h 189"/>
              <a:gd name="T24" fmla="*/ 103 w 138"/>
              <a:gd name="T25" fmla="*/ 14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189">
                <a:moveTo>
                  <a:pt x="103" y="149"/>
                </a:moveTo>
                <a:lnTo>
                  <a:pt x="103" y="112"/>
                </a:lnTo>
                <a:lnTo>
                  <a:pt x="137" y="37"/>
                </a:lnTo>
                <a:lnTo>
                  <a:pt x="137" y="0"/>
                </a:lnTo>
                <a:lnTo>
                  <a:pt x="103" y="0"/>
                </a:lnTo>
                <a:lnTo>
                  <a:pt x="69" y="0"/>
                </a:lnTo>
                <a:lnTo>
                  <a:pt x="33" y="75"/>
                </a:lnTo>
                <a:lnTo>
                  <a:pt x="33" y="112"/>
                </a:lnTo>
                <a:lnTo>
                  <a:pt x="0" y="149"/>
                </a:lnTo>
                <a:lnTo>
                  <a:pt x="33" y="188"/>
                </a:lnTo>
                <a:lnTo>
                  <a:pt x="69" y="188"/>
                </a:lnTo>
                <a:lnTo>
                  <a:pt x="69" y="149"/>
                </a:lnTo>
                <a:lnTo>
                  <a:pt x="103"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59" name="Freeform 143"/>
          <p:cNvSpPr>
            <a:spLocks noChangeArrowheads="1"/>
          </p:cNvSpPr>
          <p:nvPr/>
        </p:nvSpPr>
        <p:spPr bwMode="auto">
          <a:xfrm>
            <a:off x="5967827" y="4242686"/>
            <a:ext cx="495412" cy="541497"/>
          </a:xfrm>
          <a:custGeom>
            <a:avLst/>
            <a:gdLst>
              <a:gd name="T0" fmla="*/ 1482 w 1517"/>
              <a:gd name="T1" fmla="*/ 113 h 1657"/>
              <a:gd name="T2" fmla="*/ 1482 w 1517"/>
              <a:gd name="T3" fmla="*/ 189 h 1657"/>
              <a:gd name="T4" fmla="*/ 1482 w 1517"/>
              <a:gd name="T5" fmla="*/ 301 h 1657"/>
              <a:gd name="T6" fmla="*/ 1482 w 1517"/>
              <a:gd name="T7" fmla="*/ 376 h 1657"/>
              <a:gd name="T8" fmla="*/ 1482 w 1517"/>
              <a:gd name="T9" fmla="*/ 490 h 1657"/>
              <a:gd name="T10" fmla="*/ 1413 w 1517"/>
              <a:gd name="T11" fmla="*/ 490 h 1657"/>
              <a:gd name="T12" fmla="*/ 1379 w 1517"/>
              <a:gd name="T13" fmla="*/ 601 h 1657"/>
              <a:gd name="T14" fmla="*/ 1379 w 1517"/>
              <a:gd name="T15" fmla="*/ 678 h 1657"/>
              <a:gd name="T16" fmla="*/ 1413 w 1517"/>
              <a:gd name="T17" fmla="*/ 640 h 1657"/>
              <a:gd name="T18" fmla="*/ 1482 w 1517"/>
              <a:gd name="T19" fmla="*/ 640 h 1657"/>
              <a:gd name="T20" fmla="*/ 1482 w 1517"/>
              <a:gd name="T21" fmla="*/ 715 h 1657"/>
              <a:gd name="T22" fmla="*/ 1482 w 1517"/>
              <a:gd name="T23" fmla="*/ 829 h 1657"/>
              <a:gd name="T24" fmla="*/ 1413 w 1517"/>
              <a:gd name="T25" fmla="*/ 902 h 1657"/>
              <a:gd name="T26" fmla="*/ 1310 w 1517"/>
              <a:gd name="T27" fmla="*/ 1053 h 1657"/>
              <a:gd name="T28" fmla="*/ 1240 w 1517"/>
              <a:gd name="T29" fmla="*/ 1167 h 1657"/>
              <a:gd name="T30" fmla="*/ 1104 w 1517"/>
              <a:gd name="T31" fmla="*/ 1354 h 1657"/>
              <a:gd name="T32" fmla="*/ 930 w 1517"/>
              <a:gd name="T33" fmla="*/ 1505 h 1657"/>
              <a:gd name="T34" fmla="*/ 862 w 1517"/>
              <a:gd name="T35" fmla="*/ 1543 h 1657"/>
              <a:gd name="T36" fmla="*/ 794 w 1517"/>
              <a:gd name="T37" fmla="*/ 1543 h 1657"/>
              <a:gd name="T38" fmla="*/ 689 w 1517"/>
              <a:gd name="T39" fmla="*/ 1543 h 1657"/>
              <a:gd name="T40" fmla="*/ 655 w 1517"/>
              <a:gd name="T41" fmla="*/ 1579 h 1657"/>
              <a:gd name="T42" fmla="*/ 517 w 1517"/>
              <a:gd name="T43" fmla="*/ 1579 h 1657"/>
              <a:gd name="T44" fmla="*/ 345 w 1517"/>
              <a:gd name="T45" fmla="*/ 1618 h 1657"/>
              <a:gd name="T46" fmla="*/ 276 w 1517"/>
              <a:gd name="T47" fmla="*/ 1656 h 1657"/>
              <a:gd name="T48" fmla="*/ 207 w 1517"/>
              <a:gd name="T49" fmla="*/ 1656 h 1657"/>
              <a:gd name="T50" fmla="*/ 173 w 1517"/>
              <a:gd name="T51" fmla="*/ 1579 h 1657"/>
              <a:gd name="T52" fmla="*/ 104 w 1517"/>
              <a:gd name="T53" fmla="*/ 1543 h 1657"/>
              <a:gd name="T54" fmla="*/ 104 w 1517"/>
              <a:gd name="T55" fmla="*/ 1467 h 1657"/>
              <a:gd name="T56" fmla="*/ 69 w 1517"/>
              <a:gd name="T57" fmla="*/ 1393 h 1657"/>
              <a:gd name="T58" fmla="*/ 104 w 1517"/>
              <a:gd name="T59" fmla="*/ 1316 h 1657"/>
              <a:gd name="T60" fmla="*/ 104 w 1517"/>
              <a:gd name="T61" fmla="*/ 1167 h 1657"/>
              <a:gd name="T62" fmla="*/ 34 w 1517"/>
              <a:gd name="T63" fmla="*/ 978 h 1657"/>
              <a:gd name="T64" fmla="*/ 0 w 1517"/>
              <a:gd name="T65" fmla="*/ 865 h 1657"/>
              <a:gd name="T66" fmla="*/ 69 w 1517"/>
              <a:gd name="T67" fmla="*/ 790 h 1657"/>
              <a:gd name="T68" fmla="*/ 138 w 1517"/>
              <a:gd name="T69" fmla="*/ 865 h 1657"/>
              <a:gd name="T70" fmla="*/ 276 w 1517"/>
              <a:gd name="T71" fmla="*/ 865 h 1657"/>
              <a:gd name="T72" fmla="*/ 345 w 1517"/>
              <a:gd name="T73" fmla="*/ 339 h 1657"/>
              <a:gd name="T74" fmla="*/ 379 w 1517"/>
              <a:gd name="T75" fmla="*/ 415 h 1657"/>
              <a:gd name="T76" fmla="*/ 414 w 1517"/>
              <a:gd name="T77" fmla="*/ 490 h 1657"/>
              <a:gd name="T78" fmla="*/ 414 w 1517"/>
              <a:gd name="T79" fmla="*/ 565 h 1657"/>
              <a:gd name="T80" fmla="*/ 414 w 1517"/>
              <a:gd name="T81" fmla="*/ 601 h 1657"/>
              <a:gd name="T82" fmla="*/ 483 w 1517"/>
              <a:gd name="T83" fmla="*/ 640 h 1657"/>
              <a:gd name="T84" fmla="*/ 552 w 1517"/>
              <a:gd name="T85" fmla="*/ 601 h 1657"/>
              <a:gd name="T86" fmla="*/ 586 w 1517"/>
              <a:gd name="T87" fmla="*/ 527 h 1657"/>
              <a:gd name="T88" fmla="*/ 620 w 1517"/>
              <a:gd name="T89" fmla="*/ 490 h 1657"/>
              <a:gd name="T90" fmla="*/ 724 w 1517"/>
              <a:gd name="T91" fmla="*/ 490 h 1657"/>
              <a:gd name="T92" fmla="*/ 794 w 1517"/>
              <a:gd name="T93" fmla="*/ 451 h 1657"/>
              <a:gd name="T94" fmla="*/ 862 w 1517"/>
              <a:gd name="T95" fmla="*/ 490 h 1657"/>
              <a:gd name="T96" fmla="*/ 897 w 1517"/>
              <a:gd name="T97" fmla="*/ 376 h 1657"/>
              <a:gd name="T98" fmla="*/ 1000 w 1517"/>
              <a:gd name="T99" fmla="*/ 301 h 1657"/>
              <a:gd name="T100" fmla="*/ 1104 w 1517"/>
              <a:gd name="T101" fmla="*/ 189 h 1657"/>
              <a:gd name="T102" fmla="*/ 1173 w 1517"/>
              <a:gd name="T103" fmla="*/ 76 h 1657"/>
              <a:gd name="T104" fmla="*/ 1240 w 1517"/>
              <a:gd name="T105" fmla="*/ 76 h 1657"/>
              <a:gd name="T106" fmla="*/ 1276 w 1517"/>
              <a:gd name="T107" fmla="*/ 0 h 1657"/>
              <a:gd name="T108" fmla="*/ 1345 w 1517"/>
              <a:gd name="T109" fmla="*/ 38 h 1657"/>
              <a:gd name="T110" fmla="*/ 1482 w 1517"/>
              <a:gd name="T111" fmla="*/ 76 h 1657"/>
              <a:gd name="T112" fmla="*/ 1000 w 1517"/>
              <a:gd name="T113" fmla="*/ 1092 h 1657"/>
              <a:gd name="T114" fmla="*/ 1104 w 1517"/>
              <a:gd name="T115" fmla="*/ 1092 h 1657"/>
              <a:gd name="T116" fmla="*/ 1207 w 1517"/>
              <a:gd name="T117" fmla="*/ 978 h 1657"/>
              <a:gd name="T118" fmla="*/ 1137 w 1517"/>
              <a:gd name="T119" fmla="*/ 902 h 1657"/>
              <a:gd name="T120" fmla="*/ 1104 w 1517"/>
              <a:gd name="T121" fmla="*/ 865 h 1657"/>
              <a:gd name="T122" fmla="*/ 1034 w 1517"/>
              <a:gd name="T123" fmla="*/ 978 h 1657"/>
              <a:gd name="T124" fmla="*/ 965 w 1517"/>
              <a:gd name="T125" fmla="*/ 1053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7" h="1657">
                <a:moveTo>
                  <a:pt x="1482" y="76"/>
                </a:moveTo>
                <a:lnTo>
                  <a:pt x="1482" y="113"/>
                </a:lnTo>
                <a:lnTo>
                  <a:pt x="1482" y="150"/>
                </a:lnTo>
                <a:lnTo>
                  <a:pt x="1482" y="189"/>
                </a:lnTo>
                <a:lnTo>
                  <a:pt x="1482" y="263"/>
                </a:lnTo>
                <a:lnTo>
                  <a:pt x="1482" y="301"/>
                </a:lnTo>
                <a:lnTo>
                  <a:pt x="1482" y="339"/>
                </a:lnTo>
                <a:lnTo>
                  <a:pt x="1482" y="376"/>
                </a:lnTo>
                <a:lnTo>
                  <a:pt x="1482" y="415"/>
                </a:lnTo>
                <a:lnTo>
                  <a:pt x="1482" y="490"/>
                </a:lnTo>
                <a:lnTo>
                  <a:pt x="1448" y="490"/>
                </a:lnTo>
                <a:lnTo>
                  <a:pt x="1413" y="490"/>
                </a:lnTo>
                <a:lnTo>
                  <a:pt x="1379" y="565"/>
                </a:lnTo>
                <a:lnTo>
                  <a:pt x="1379" y="601"/>
                </a:lnTo>
                <a:lnTo>
                  <a:pt x="1345" y="640"/>
                </a:lnTo>
                <a:lnTo>
                  <a:pt x="1379" y="678"/>
                </a:lnTo>
                <a:lnTo>
                  <a:pt x="1413" y="678"/>
                </a:lnTo>
                <a:lnTo>
                  <a:pt x="1413" y="640"/>
                </a:lnTo>
                <a:lnTo>
                  <a:pt x="1448" y="640"/>
                </a:lnTo>
                <a:lnTo>
                  <a:pt x="1482" y="640"/>
                </a:lnTo>
                <a:lnTo>
                  <a:pt x="1516" y="640"/>
                </a:lnTo>
                <a:lnTo>
                  <a:pt x="1482" y="715"/>
                </a:lnTo>
                <a:lnTo>
                  <a:pt x="1482" y="790"/>
                </a:lnTo>
                <a:lnTo>
                  <a:pt x="1482" y="829"/>
                </a:lnTo>
                <a:lnTo>
                  <a:pt x="1482" y="865"/>
                </a:lnTo>
                <a:lnTo>
                  <a:pt x="1413" y="902"/>
                </a:lnTo>
                <a:lnTo>
                  <a:pt x="1379" y="978"/>
                </a:lnTo>
                <a:lnTo>
                  <a:pt x="1310" y="1053"/>
                </a:lnTo>
                <a:lnTo>
                  <a:pt x="1276" y="1129"/>
                </a:lnTo>
                <a:lnTo>
                  <a:pt x="1240" y="1167"/>
                </a:lnTo>
                <a:lnTo>
                  <a:pt x="1207" y="1241"/>
                </a:lnTo>
                <a:lnTo>
                  <a:pt x="1104" y="1354"/>
                </a:lnTo>
                <a:lnTo>
                  <a:pt x="1034" y="1430"/>
                </a:lnTo>
                <a:lnTo>
                  <a:pt x="930" y="1505"/>
                </a:lnTo>
                <a:lnTo>
                  <a:pt x="897" y="1505"/>
                </a:lnTo>
                <a:lnTo>
                  <a:pt x="862" y="1543"/>
                </a:lnTo>
                <a:lnTo>
                  <a:pt x="827" y="1543"/>
                </a:lnTo>
                <a:lnTo>
                  <a:pt x="794" y="1543"/>
                </a:lnTo>
                <a:lnTo>
                  <a:pt x="759" y="1579"/>
                </a:lnTo>
                <a:lnTo>
                  <a:pt x="689" y="1543"/>
                </a:lnTo>
                <a:lnTo>
                  <a:pt x="689" y="1579"/>
                </a:lnTo>
                <a:lnTo>
                  <a:pt x="655" y="1579"/>
                </a:lnTo>
                <a:lnTo>
                  <a:pt x="586" y="1579"/>
                </a:lnTo>
                <a:lnTo>
                  <a:pt x="517" y="1579"/>
                </a:lnTo>
                <a:lnTo>
                  <a:pt x="379" y="1618"/>
                </a:lnTo>
                <a:lnTo>
                  <a:pt x="345" y="1618"/>
                </a:lnTo>
                <a:lnTo>
                  <a:pt x="309" y="1618"/>
                </a:lnTo>
                <a:lnTo>
                  <a:pt x="276" y="1656"/>
                </a:lnTo>
                <a:lnTo>
                  <a:pt x="242" y="1656"/>
                </a:lnTo>
                <a:lnTo>
                  <a:pt x="207" y="1656"/>
                </a:lnTo>
                <a:lnTo>
                  <a:pt x="173" y="1618"/>
                </a:lnTo>
                <a:lnTo>
                  <a:pt x="173" y="1579"/>
                </a:lnTo>
                <a:lnTo>
                  <a:pt x="138" y="1579"/>
                </a:lnTo>
                <a:lnTo>
                  <a:pt x="104" y="1543"/>
                </a:lnTo>
                <a:lnTo>
                  <a:pt x="104" y="1505"/>
                </a:lnTo>
                <a:lnTo>
                  <a:pt x="104" y="1467"/>
                </a:lnTo>
                <a:lnTo>
                  <a:pt x="104" y="1430"/>
                </a:lnTo>
                <a:lnTo>
                  <a:pt x="69" y="1393"/>
                </a:lnTo>
                <a:lnTo>
                  <a:pt x="104" y="1354"/>
                </a:lnTo>
                <a:lnTo>
                  <a:pt x="104" y="1316"/>
                </a:lnTo>
                <a:lnTo>
                  <a:pt x="104" y="1241"/>
                </a:lnTo>
                <a:lnTo>
                  <a:pt x="104" y="1167"/>
                </a:lnTo>
                <a:lnTo>
                  <a:pt x="34" y="1053"/>
                </a:lnTo>
                <a:lnTo>
                  <a:pt x="34" y="978"/>
                </a:lnTo>
                <a:lnTo>
                  <a:pt x="34" y="942"/>
                </a:lnTo>
                <a:lnTo>
                  <a:pt x="0" y="865"/>
                </a:lnTo>
                <a:lnTo>
                  <a:pt x="34" y="829"/>
                </a:lnTo>
                <a:lnTo>
                  <a:pt x="69" y="790"/>
                </a:lnTo>
                <a:lnTo>
                  <a:pt x="104" y="829"/>
                </a:lnTo>
                <a:lnTo>
                  <a:pt x="138" y="865"/>
                </a:lnTo>
                <a:lnTo>
                  <a:pt x="242" y="865"/>
                </a:lnTo>
                <a:lnTo>
                  <a:pt x="276" y="865"/>
                </a:lnTo>
                <a:lnTo>
                  <a:pt x="309" y="829"/>
                </a:lnTo>
                <a:lnTo>
                  <a:pt x="345" y="339"/>
                </a:lnTo>
                <a:lnTo>
                  <a:pt x="379" y="376"/>
                </a:lnTo>
                <a:lnTo>
                  <a:pt x="379" y="415"/>
                </a:lnTo>
                <a:lnTo>
                  <a:pt x="379" y="451"/>
                </a:lnTo>
                <a:lnTo>
                  <a:pt x="414" y="490"/>
                </a:lnTo>
                <a:lnTo>
                  <a:pt x="414" y="527"/>
                </a:lnTo>
                <a:lnTo>
                  <a:pt x="414" y="565"/>
                </a:lnTo>
                <a:lnTo>
                  <a:pt x="379" y="565"/>
                </a:lnTo>
                <a:lnTo>
                  <a:pt x="414" y="601"/>
                </a:lnTo>
                <a:lnTo>
                  <a:pt x="448" y="601"/>
                </a:lnTo>
                <a:lnTo>
                  <a:pt x="483" y="640"/>
                </a:lnTo>
                <a:lnTo>
                  <a:pt x="517" y="640"/>
                </a:lnTo>
                <a:lnTo>
                  <a:pt x="552" y="601"/>
                </a:lnTo>
                <a:lnTo>
                  <a:pt x="552" y="565"/>
                </a:lnTo>
                <a:lnTo>
                  <a:pt x="586" y="527"/>
                </a:lnTo>
                <a:lnTo>
                  <a:pt x="586" y="490"/>
                </a:lnTo>
                <a:lnTo>
                  <a:pt x="620" y="490"/>
                </a:lnTo>
                <a:lnTo>
                  <a:pt x="655" y="451"/>
                </a:lnTo>
                <a:lnTo>
                  <a:pt x="724" y="490"/>
                </a:lnTo>
                <a:lnTo>
                  <a:pt x="759" y="451"/>
                </a:lnTo>
                <a:lnTo>
                  <a:pt x="794" y="451"/>
                </a:lnTo>
                <a:lnTo>
                  <a:pt x="827" y="490"/>
                </a:lnTo>
                <a:lnTo>
                  <a:pt x="862" y="490"/>
                </a:lnTo>
                <a:lnTo>
                  <a:pt x="862" y="451"/>
                </a:lnTo>
                <a:lnTo>
                  <a:pt x="897" y="376"/>
                </a:lnTo>
                <a:lnTo>
                  <a:pt x="965" y="339"/>
                </a:lnTo>
                <a:lnTo>
                  <a:pt x="1000" y="301"/>
                </a:lnTo>
                <a:lnTo>
                  <a:pt x="1034" y="227"/>
                </a:lnTo>
                <a:lnTo>
                  <a:pt x="1104" y="189"/>
                </a:lnTo>
                <a:lnTo>
                  <a:pt x="1137" y="113"/>
                </a:lnTo>
                <a:lnTo>
                  <a:pt x="1173" y="76"/>
                </a:lnTo>
                <a:lnTo>
                  <a:pt x="1207" y="76"/>
                </a:lnTo>
                <a:lnTo>
                  <a:pt x="1240" y="76"/>
                </a:lnTo>
                <a:lnTo>
                  <a:pt x="1240" y="38"/>
                </a:lnTo>
                <a:lnTo>
                  <a:pt x="1276" y="0"/>
                </a:lnTo>
                <a:lnTo>
                  <a:pt x="1310" y="0"/>
                </a:lnTo>
                <a:lnTo>
                  <a:pt x="1345" y="38"/>
                </a:lnTo>
                <a:lnTo>
                  <a:pt x="1413" y="38"/>
                </a:lnTo>
                <a:lnTo>
                  <a:pt x="1482" y="76"/>
                </a:lnTo>
                <a:close/>
                <a:moveTo>
                  <a:pt x="965" y="1053"/>
                </a:moveTo>
                <a:lnTo>
                  <a:pt x="1000" y="1092"/>
                </a:lnTo>
                <a:lnTo>
                  <a:pt x="1034" y="1167"/>
                </a:lnTo>
                <a:lnTo>
                  <a:pt x="1104" y="1092"/>
                </a:lnTo>
                <a:lnTo>
                  <a:pt x="1173" y="1016"/>
                </a:lnTo>
                <a:lnTo>
                  <a:pt x="1207" y="978"/>
                </a:lnTo>
                <a:lnTo>
                  <a:pt x="1173" y="978"/>
                </a:lnTo>
                <a:lnTo>
                  <a:pt x="1137" y="902"/>
                </a:lnTo>
                <a:lnTo>
                  <a:pt x="1137" y="865"/>
                </a:lnTo>
                <a:lnTo>
                  <a:pt x="1104" y="865"/>
                </a:lnTo>
                <a:lnTo>
                  <a:pt x="1069" y="902"/>
                </a:lnTo>
                <a:lnTo>
                  <a:pt x="1034" y="978"/>
                </a:lnTo>
                <a:lnTo>
                  <a:pt x="1000" y="1016"/>
                </a:lnTo>
                <a:lnTo>
                  <a:pt x="965" y="1053"/>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60" name="Freeform 144"/>
          <p:cNvSpPr>
            <a:spLocks noChangeArrowheads="1"/>
          </p:cNvSpPr>
          <p:nvPr/>
        </p:nvSpPr>
        <p:spPr bwMode="auto">
          <a:xfrm>
            <a:off x="5967827" y="4242686"/>
            <a:ext cx="495412" cy="541497"/>
          </a:xfrm>
          <a:custGeom>
            <a:avLst/>
            <a:gdLst>
              <a:gd name="T0" fmla="*/ 1482 w 1517"/>
              <a:gd name="T1" fmla="*/ 113 h 1657"/>
              <a:gd name="T2" fmla="*/ 1482 w 1517"/>
              <a:gd name="T3" fmla="*/ 189 h 1657"/>
              <a:gd name="T4" fmla="*/ 1482 w 1517"/>
              <a:gd name="T5" fmla="*/ 301 h 1657"/>
              <a:gd name="T6" fmla="*/ 1482 w 1517"/>
              <a:gd name="T7" fmla="*/ 376 h 1657"/>
              <a:gd name="T8" fmla="*/ 1482 w 1517"/>
              <a:gd name="T9" fmla="*/ 490 h 1657"/>
              <a:gd name="T10" fmla="*/ 1413 w 1517"/>
              <a:gd name="T11" fmla="*/ 490 h 1657"/>
              <a:gd name="T12" fmla="*/ 1379 w 1517"/>
              <a:gd name="T13" fmla="*/ 601 h 1657"/>
              <a:gd name="T14" fmla="*/ 1379 w 1517"/>
              <a:gd name="T15" fmla="*/ 678 h 1657"/>
              <a:gd name="T16" fmla="*/ 1413 w 1517"/>
              <a:gd name="T17" fmla="*/ 640 h 1657"/>
              <a:gd name="T18" fmla="*/ 1482 w 1517"/>
              <a:gd name="T19" fmla="*/ 640 h 1657"/>
              <a:gd name="T20" fmla="*/ 1482 w 1517"/>
              <a:gd name="T21" fmla="*/ 715 h 1657"/>
              <a:gd name="T22" fmla="*/ 1482 w 1517"/>
              <a:gd name="T23" fmla="*/ 829 h 1657"/>
              <a:gd name="T24" fmla="*/ 1413 w 1517"/>
              <a:gd name="T25" fmla="*/ 902 h 1657"/>
              <a:gd name="T26" fmla="*/ 1310 w 1517"/>
              <a:gd name="T27" fmla="*/ 1053 h 1657"/>
              <a:gd name="T28" fmla="*/ 1240 w 1517"/>
              <a:gd name="T29" fmla="*/ 1167 h 1657"/>
              <a:gd name="T30" fmla="*/ 1104 w 1517"/>
              <a:gd name="T31" fmla="*/ 1354 h 1657"/>
              <a:gd name="T32" fmla="*/ 930 w 1517"/>
              <a:gd name="T33" fmla="*/ 1505 h 1657"/>
              <a:gd name="T34" fmla="*/ 862 w 1517"/>
              <a:gd name="T35" fmla="*/ 1543 h 1657"/>
              <a:gd name="T36" fmla="*/ 794 w 1517"/>
              <a:gd name="T37" fmla="*/ 1543 h 1657"/>
              <a:gd name="T38" fmla="*/ 689 w 1517"/>
              <a:gd name="T39" fmla="*/ 1543 h 1657"/>
              <a:gd name="T40" fmla="*/ 655 w 1517"/>
              <a:gd name="T41" fmla="*/ 1579 h 1657"/>
              <a:gd name="T42" fmla="*/ 517 w 1517"/>
              <a:gd name="T43" fmla="*/ 1579 h 1657"/>
              <a:gd name="T44" fmla="*/ 345 w 1517"/>
              <a:gd name="T45" fmla="*/ 1618 h 1657"/>
              <a:gd name="T46" fmla="*/ 276 w 1517"/>
              <a:gd name="T47" fmla="*/ 1656 h 1657"/>
              <a:gd name="T48" fmla="*/ 207 w 1517"/>
              <a:gd name="T49" fmla="*/ 1656 h 1657"/>
              <a:gd name="T50" fmla="*/ 173 w 1517"/>
              <a:gd name="T51" fmla="*/ 1579 h 1657"/>
              <a:gd name="T52" fmla="*/ 104 w 1517"/>
              <a:gd name="T53" fmla="*/ 1543 h 1657"/>
              <a:gd name="T54" fmla="*/ 104 w 1517"/>
              <a:gd name="T55" fmla="*/ 1467 h 1657"/>
              <a:gd name="T56" fmla="*/ 69 w 1517"/>
              <a:gd name="T57" fmla="*/ 1393 h 1657"/>
              <a:gd name="T58" fmla="*/ 104 w 1517"/>
              <a:gd name="T59" fmla="*/ 1316 h 1657"/>
              <a:gd name="T60" fmla="*/ 104 w 1517"/>
              <a:gd name="T61" fmla="*/ 1167 h 1657"/>
              <a:gd name="T62" fmla="*/ 34 w 1517"/>
              <a:gd name="T63" fmla="*/ 978 h 1657"/>
              <a:gd name="T64" fmla="*/ 0 w 1517"/>
              <a:gd name="T65" fmla="*/ 865 h 1657"/>
              <a:gd name="T66" fmla="*/ 69 w 1517"/>
              <a:gd name="T67" fmla="*/ 790 h 1657"/>
              <a:gd name="T68" fmla="*/ 138 w 1517"/>
              <a:gd name="T69" fmla="*/ 865 h 1657"/>
              <a:gd name="T70" fmla="*/ 276 w 1517"/>
              <a:gd name="T71" fmla="*/ 865 h 1657"/>
              <a:gd name="T72" fmla="*/ 345 w 1517"/>
              <a:gd name="T73" fmla="*/ 339 h 1657"/>
              <a:gd name="T74" fmla="*/ 379 w 1517"/>
              <a:gd name="T75" fmla="*/ 415 h 1657"/>
              <a:gd name="T76" fmla="*/ 414 w 1517"/>
              <a:gd name="T77" fmla="*/ 490 h 1657"/>
              <a:gd name="T78" fmla="*/ 414 w 1517"/>
              <a:gd name="T79" fmla="*/ 565 h 1657"/>
              <a:gd name="T80" fmla="*/ 414 w 1517"/>
              <a:gd name="T81" fmla="*/ 601 h 1657"/>
              <a:gd name="T82" fmla="*/ 483 w 1517"/>
              <a:gd name="T83" fmla="*/ 640 h 1657"/>
              <a:gd name="T84" fmla="*/ 552 w 1517"/>
              <a:gd name="T85" fmla="*/ 601 h 1657"/>
              <a:gd name="T86" fmla="*/ 586 w 1517"/>
              <a:gd name="T87" fmla="*/ 527 h 1657"/>
              <a:gd name="T88" fmla="*/ 620 w 1517"/>
              <a:gd name="T89" fmla="*/ 490 h 1657"/>
              <a:gd name="T90" fmla="*/ 724 w 1517"/>
              <a:gd name="T91" fmla="*/ 490 h 1657"/>
              <a:gd name="T92" fmla="*/ 794 w 1517"/>
              <a:gd name="T93" fmla="*/ 451 h 1657"/>
              <a:gd name="T94" fmla="*/ 862 w 1517"/>
              <a:gd name="T95" fmla="*/ 490 h 1657"/>
              <a:gd name="T96" fmla="*/ 897 w 1517"/>
              <a:gd name="T97" fmla="*/ 376 h 1657"/>
              <a:gd name="T98" fmla="*/ 1000 w 1517"/>
              <a:gd name="T99" fmla="*/ 301 h 1657"/>
              <a:gd name="T100" fmla="*/ 1104 w 1517"/>
              <a:gd name="T101" fmla="*/ 189 h 1657"/>
              <a:gd name="T102" fmla="*/ 1173 w 1517"/>
              <a:gd name="T103" fmla="*/ 76 h 1657"/>
              <a:gd name="T104" fmla="*/ 1240 w 1517"/>
              <a:gd name="T105" fmla="*/ 76 h 1657"/>
              <a:gd name="T106" fmla="*/ 1276 w 1517"/>
              <a:gd name="T107" fmla="*/ 0 h 1657"/>
              <a:gd name="T108" fmla="*/ 1345 w 1517"/>
              <a:gd name="T109" fmla="*/ 38 h 1657"/>
              <a:gd name="T110" fmla="*/ 1482 w 1517"/>
              <a:gd name="T111" fmla="*/ 76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7" h="1657">
                <a:moveTo>
                  <a:pt x="1482" y="76"/>
                </a:moveTo>
                <a:lnTo>
                  <a:pt x="1482" y="113"/>
                </a:lnTo>
                <a:lnTo>
                  <a:pt x="1482" y="150"/>
                </a:lnTo>
                <a:lnTo>
                  <a:pt x="1482" y="189"/>
                </a:lnTo>
                <a:lnTo>
                  <a:pt x="1482" y="263"/>
                </a:lnTo>
                <a:lnTo>
                  <a:pt x="1482" y="301"/>
                </a:lnTo>
                <a:lnTo>
                  <a:pt x="1482" y="339"/>
                </a:lnTo>
                <a:lnTo>
                  <a:pt x="1482" y="376"/>
                </a:lnTo>
                <a:lnTo>
                  <a:pt x="1482" y="415"/>
                </a:lnTo>
                <a:lnTo>
                  <a:pt x="1482" y="490"/>
                </a:lnTo>
                <a:lnTo>
                  <a:pt x="1448" y="490"/>
                </a:lnTo>
                <a:lnTo>
                  <a:pt x="1413" y="490"/>
                </a:lnTo>
                <a:lnTo>
                  <a:pt x="1379" y="565"/>
                </a:lnTo>
                <a:lnTo>
                  <a:pt x="1379" y="601"/>
                </a:lnTo>
                <a:lnTo>
                  <a:pt x="1345" y="640"/>
                </a:lnTo>
                <a:lnTo>
                  <a:pt x="1379" y="678"/>
                </a:lnTo>
                <a:lnTo>
                  <a:pt x="1413" y="678"/>
                </a:lnTo>
                <a:lnTo>
                  <a:pt x="1413" y="640"/>
                </a:lnTo>
                <a:lnTo>
                  <a:pt x="1448" y="640"/>
                </a:lnTo>
                <a:lnTo>
                  <a:pt x="1482" y="640"/>
                </a:lnTo>
                <a:lnTo>
                  <a:pt x="1516" y="640"/>
                </a:lnTo>
                <a:lnTo>
                  <a:pt x="1482" y="715"/>
                </a:lnTo>
                <a:lnTo>
                  <a:pt x="1482" y="790"/>
                </a:lnTo>
                <a:lnTo>
                  <a:pt x="1482" y="829"/>
                </a:lnTo>
                <a:lnTo>
                  <a:pt x="1482" y="865"/>
                </a:lnTo>
                <a:lnTo>
                  <a:pt x="1413" y="902"/>
                </a:lnTo>
                <a:lnTo>
                  <a:pt x="1379" y="978"/>
                </a:lnTo>
                <a:lnTo>
                  <a:pt x="1310" y="1053"/>
                </a:lnTo>
                <a:lnTo>
                  <a:pt x="1276" y="1129"/>
                </a:lnTo>
                <a:lnTo>
                  <a:pt x="1240" y="1167"/>
                </a:lnTo>
                <a:lnTo>
                  <a:pt x="1207" y="1241"/>
                </a:lnTo>
                <a:lnTo>
                  <a:pt x="1104" y="1354"/>
                </a:lnTo>
                <a:lnTo>
                  <a:pt x="1034" y="1430"/>
                </a:lnTo>
                <a:lnTo>
                  <a:pt x="930" y="1505"/>
                </a:lnTo>
                <a:lnTo>
                  <a:pt x="897" y="1505"/>
                </a:lnTo>
                <a:lnTo>
                  <a:pt x="862" y="1543"/>
                </a:lnTo>
                <a:lnTo>
                  <a:pt x="827" y="1543"/>
                </a:lnTo>
                <a:lnTo>
                  <a:pt x="794" y="1543"/>
                </a:lnTo>
                <a:lnTo>
                  <a:pt x="759" y="1579"/>
                </a:lnTo>
                <a:lnTo>
                  <a:pt x="689" y="1543"/>
                </a:lnTo>
                <a:lnTo>
                  <a:pt x="689" y="1579"/>
                </a:lnTo>
                <a:lnTo>
                  <a:pt x="655" y="1579"/>
                </a:lnTo>
                <a:lnTo>
                  <a:pt x="586" y="1579"/>
                </a:lnTo>
                <a:lnTo>
                  <a:pt x="517" y="1579"/>
                </a:lnTo>
                <a:lnTo>
                  <a:pt x="379" y="1618"/>
                </a:lnTo>
                <a:lnTo>
                  <a:pt x="345" y="1618"/>
                </a:lnTo>
                <a:lnTo>
                  <a:pt x="309" y="1618"/>
                </a:lnTo>
                <a:lnTo>
                  <a:pt x="276" y="1656"/>
                </a:lnTo>
                <a:lnTo>
                  <a:pt x="242" y="1656"/>
                </a:lnTo>
                <a:lnTo>
                  <a:pt x="207" y="1656"/>
                </a:lnTo>
                <a:lnTo>
                  <a:pt x="173" y="1618"/>
                </a:lnTo>
                <a:lnTo>
                  <a:pt x="173" y="1579"/>
                </a:lnTo>
                <a:lnTo>
                  <a:pt x="138" y="1579"/>
                </a:lnTo>
                <a:lnTo>
                  <a:pt x="104" y="1543"/>
                </a:lnTo>
                <a:lnTo>
                  <a:pt x="104" y="1505"/>
                </a:lnTo>
                <a:lnTo>
                  <a:pt x="104" y="1467"/>
                </a:lnTo>
                <a:lnTo>
                  <a:pt x="104" y="1430"/>
                </a:lnTo>
                <a:lnTo>
                  <a:pt x="69" y="1393"/>
                </a:lnTo>
                <a:lnTo>
                  <a:pt x="104" y="1354"/>
                </a:lnTo>
                <a:lnTo>
                  <a:pt x="104" y="1316"/>
                </a:lnTo>
                <a:lnTo>
                  <a:pt x="104" y="1241"/>
                </a:lnTo>
                <a:lnTo>
                  <a:pt x="104" y="1167"/>
                </a:lnTo>
                <a:lnTo>
                  <a:pt x="34" y="1053"/>
                </a:lnTo>
                <a:lnTo>
                  <a:pt x="34" y="978"/>
                </a:lnTo>
                <a:lnTo>
                  <a:pt x="34" y="942"/>
                </a:lnTo>
                <a:lnTo>
                  <a:pt x="0" y="865"/>
                </a:lnTo>
                <a:lnTo>
                  <a:pt x="34" y="829"/>
                </a:lnTo>
                <a:lnTo>
                  <a:pt x="69" y="790"/>
                </a:lnTo>
                <a:lnTo>
                  <a:pt x="104" y="829"/>
                </a:lnTo>
                <a:lnTo>
                  <a:pt x="138" y="865"/>
                </a:lnTo>
                <a:lnTo>
                  <a:pt x="242" y="865"/>
                </a:lnTo>
                <a:lnTo>
                  <a:pt x="276" y="865"/>
                </a:lnTo>
                <a:lnTo>
                  <a:pt x="309" y="829"/>
                </a:lnTo>
                <a:lnTo>
                  <a:pt x="345" y="339"/>
                </a:lnTo>
                <a:lnTo>
                  <a:pt x="379" y="376"/>
                </a:lnTo>
                <a:lnTo>
                  <a:pt x="379" y="415"/>
                </a:lnTo>
                <a:lnTo>
                  <a:pt x="379" y="451"/>
                </a:lnTo>
                <a:lnTo>
                  <a:pt x="414" y="490"/>
                </a:lnTo>
                <a:lnTo>
                  <a:pt x="414" y="527"/>
                </a:lnTo>
                <a:lnTo>
                  <a:pt x="414" y="565"/>
                </a:lnTo>
                <a:lnTo>
                  <a:pt x="379" y="565"/>
                </a:lnTo>
                <a:lnTo>
                  <a:pt x="414" y="601"/>
                </a:lnTo>
                <a:lnTo>
                  <a:pt x="448" y="601"/>
                </a:lnTo>
                <a:lnTo>
                  <a:pt x="483" y="640"/>
                </a:lnTo>
                <a:lnTo>
                  <a:pt x="517" y="640"/>
                </a:lnTo>
                <a:lnTo>
                  <a:pt x="552" y="601"/>
                </a:lnTo>
                <a:lnTo>
                  <a:pt x="552" y="565"/>
                </a:lnTo>
                <a:lnTo>
                  <a:pt x="586" y="527"/>
                </a:lnTo>
                <a:lnTo>
                  <a:pt x="586" y="490"/>
                </a:lnTo>
                <a:lnTo>
                  <a:pt x="620" y="490"/>
                </a:lnTo>
                <a:lnTo>
                  <a:pt x="655" y="451"/>
                </a:lnTo>
                <a:lnTo>
                  <a:pt x="724" y="490"/>
                </a:lnTo>
                <a:lnTo>
                  <a:pt x="759" y="451"/>
                </a:lnTo>
                <a:lnTo>
                  <a:pt x="794" y="451"/>
                </a:lnTo>
                <a:lnTo>
                  <a:pt x="827" y="490"/>
                </a:lnTo>
                <a:lnTo>
                  <a:pt x="862" y="490"/>
                </a:lnTo>
                <a:lnTo>
                  <a:pt x="862" y="451"/>
                </a:lnTo>
                <a:lnTo>
                  <a:pt x="897" y="376"/>
                </a:lnTo>
                <a:lnTo>
                  <a:pt x="965" y="339"/>
                </a:lnTo>
                <a:lnTo>
                  <a:pt x="1000" y="301"/>
                </a:lnTo>
                <a:lnTo>
                  <a:pt x="1034" y="227"/>
                </a:lnTo>
                <a:lnTo>
                  <a:pt x="1104" y="189"/>
                </a:lnTo>
                <a:lnTo>
                  <a:pt x="1137" y="113"/>
                </a:lnTo>
                <a:lnTo>
                  <a:pt x="1173" y="76"/>
                </a:lnTo>
                <a:lnTo>
                  <a:pt x="1207" y="76"/>
                </a:lnTo>
                <a:lnTo>
                  <a:pt x="1240" y="76"/>
                </a:lnTo>
                <a:lnTo>
                  <a:pt x="1240" y="38"/>
                </a:lnTo>
                <a:lnTo>
                  <a:pt x="1276" y="0"/>
                </a:lnTo>
                <a:lnTo>
                  <a:pt x="1310" y="0"/>
                </a:lnTo>
                <a:lnTo>
                  <a:pt x="1345" y="38"/>
                </a:lnTo>
                <a:lnTo>
                  <a:pt x="1413" y="38"/>
                </a:lnTo>
                <a:lnTo>
                  <a:pt x="1482"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61" name="Freeform 145"/>
          <p:cNvSpPr>
            <a:spLocks noChangeArrowheads="1"/>
          </p:cNvSpPr>
          <p:nvPr/>
        </p:nvSpPr>
        <p:spPr bwMode="auto">
          <a:xfrm>
            <a:off x="6283220" y="4524955"/>
            <a:ext cx="79208" cy="99371"/>
          </a:xfrm>
          <a:custGeom>
            <a:avLst/>
            <a:gdLst>
              <a:gd name="T0" fmla="*/ 0 w 243"/>
              <a:gd name="T1" fmla="*/ 188 h 303"/>
              <a:gd name="T2" fmla="*/ 34 w 243"/>
              <a:gd name="T3" fmla="*/ 227 h 303"/>
              <a:gd name="T4" fmla="*/ 70 w 243"/>
              <a:gd name="T5" fmla="*/ 302 h 303"/>
              <a:gd name="T6" fmla="*/ 139 w 243"/>
              <a:gd name="T7" fmla="*/ 227 h 303"/>
              <a:gd name="T8" fmla="*/ 207 w 243"/>
              <a:gd name="T9" fmla="*/ 150 h 303"/>
              <a:gd name="T10" fmla="*/ 242 w 243"/>
              <a:gd name="T11" fmla="*/ 113 h 303"/>
              <a:gd name="T12" fmla="*/ 207 w 243"/>
              <a:gd name="T13" fmla="*/ 113 h 303"/>
              <a:gd name="T14" fmla="*/ 173 w 243"/>
              <a:gd name="T15" fmla="*/ 37 h 303"/>
              <a:gd name="T16" fmla="*/ 173 w 243"/>
              <a:gd name="T17" fmla="*/ 0 h 303"/>
              <a:gd name="T18" fmla="*/ 139 w 243"/>
              <a:gd name="T19" fmla="*/ 0 h 303"/>
              <a:gd name="T20" fmla="*/ 103 w 243"/>
              <a:gd name="T21" fmla="*/ 37 h 303"/>
              <a:gd name="T22" fmla="*/ 70 w 243"/>
              <a:gd name="T23" fmla="*/ 113 h 303"/>
              <a:gd name="T24" fmla="*/ 34 w 243"/>
              <a:gd name="T25" fmla="*/ 150 h 303"/>
              <a:gd name="T26" fmla="*/ 0 w 243"/>
              <a:gd name="T27" fmla="*/ 18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303">
                <a:moveTo>
                  <a:pt x="0" y="188"/>
                </a:moveTo>
                <a:lnTo>
                  <a:pt x="34" y="227"/>
                </a:lnTo>
                <a:lnTo>
                  <a:pt x="70" y="302"/>
                </a:lnTo>
                <a:lnTo>
                  <a:pt x="139" y="227"/>
                </a:lnTo>
                <a:lnTo>
                  <a:pt x="207" y="150"/>
                </a:lnTo>
                <a:lnTo>
                  <a:pt x="242" y="113"/>
                </a:lnTo>
                <a:lnTo>
                  <a:pt x="207" y="113"/>
                </a:lnTo>
                <a:lnTo>
                  <a:pt x="173" y="37"/>
                </a:lnTo>
                <a:lnTo>
                  <a:pt x="173" y="0"/>
                </a:lnTo>
                <a:lnTo>
                  <a:pt x="139" y="0"/>
                </a:lnTo>
                <a:lnTo>
                  <a:pt x="103" y="37"/>
                </a:lnTo>
                <a:lnTo>
                  <a:pt x="70" y="113"/>
                </a:lnTo>
                <a:lnTo>
                  <a:pt x="34" y="150"/>
                </a:lnTo>
                <a:lnTo>
                  <a:pt x="0" y="18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62" name="Freeform 146"/>
          <p:cNvSpPr>
            <a:spLocks noChangeArrowheads="1"/>
          </p:cNvSpPr>
          <p:nvPr/>
        </p:nvSpPr>
        <p:spPr bwMode="auto">
          <a:xfrm>
            <a:off x="6081600" y="4045386"/>
            <a:ext cx="303871" cy="406123"/>
          </a:xfrm>
          <a:custGeom>
            <a:avLst/>
            <a:gdLst>
              <a:gd name="T0" fmla="*/ 33 w 931"/>
              <a:gd name="T1" fmla="*/ 564 h 1242"/>
              <a:gd name="T2" fmla="*/ 138 w 931"/>
              <a:gd name="T3" fmla="*/ 113 h 1242"/>
              <a:gd name="T4" fmla="*/ 241 w 931"/>
              <a:gd name="T5" fmla="*/ 76 h 1242"/>
              <a:gd name="T6" fmla="*/ 310 w 931"/>
              <a:gd name="T7" fmla="*/ 76 h 1242"/>
              <a:gd name="T8" fmla="*/ 379 w 931"/>
              <a:gd name="T9" fmla="*/ 76 h 1242"/>
              <a:gd name="T10" fmla="*/ 448 w 931"/>
              <a:gd name="T11" fmla="*/ 76 h 1242"/>
              <a:gd name="T12" fmla="*/ 517 w 931"/>
              <a:gd name="T13" fmla="*/ 38 h 1242"/>
              <a:gd name="T14" fmla="*/ 551 w 931"/>
              <a:gd name="T15" fmla="*/ 38 h 1242"/>
              <a:gd name="T16" fmla="*/ 585 w 931"/>
              <a:gd name="T17" fmla="*/ 38 h 1242"/>
              <a:gd name="T18" fmla="*/ 585 w 931"/>
              <a:gd name="T19" fmla="*/ 113 h 1242"/>
              <a:gd name="T20" fmla="*/ 655 w 931"/>
              <a:gd name="T21" fmla="*/ 263 h 1242"/>
              <a:gd name="T22" fmla="*/ 759 w 931"/>
              <a:gd name="T23" fmla="*/ 376 h 1242"/>
              <a:gd name="T24" fmla="*/ 793 w 931"/>
              <a:gd name="T25" fmla="*/ 490 h 1242"/>
              <a:gd name="T26" fmla="*/ 827 w 931"/>
              <a:gd name="T27" fmla="*/ 564 h 1242"/>
              <a:gd name="T28" fmla="*/ 896 w 931"/>
              <a:gd name="T29" fmla="*/ 564 h 1242"/>
              <a:gd name="T30" fmla="*/ 896 w 931"/>
              <a:gd name="T31" fmla="*/ 640 h 1242"/>
              <a:gd name="T32" fmla="*/ 862 w 931"/>
              <a:gd name="T33" fmla="*/ 678 h 1242"/>
              <a:gd name="T34" fmla="*/ 793 w 931"/>
              <a:gd name="T35" fmla="*/ 715 h 1242"/>
              <a:gd name="T36" fmla="*/ 689 w 931"/>
              <a:gd name="T37" fmla="*/ 829 h 1242"/>
              <a:gd name="T38" fmla="*/ 620 w 931"/>
              <a:gd name="T39" fmla="*/ 942 h 1242"/>
              <a:gd name="T40" fmla="*/ 517 w 931"/>
              <a:gd name="T41" fmla="*/ 1053 h 1242"/>
              <a:gd name="T42" fmla="*/ 482 w 931"/>
              <a:gd name="T43" fmla="*/ 1092 h 1242"/>
              <a:gd name="T44" fmla="*/ 414 w 931"/>
              <a:gd name="T45" fmla="*/ 1053 h 1242"/>
              <a:gd name="T46" fmla="*/ 310 w 931"/>
              <a:gd name="T47" fmla="*/ 1053 h 1242"/>
              <a:gd name="T48" fmla="*/ 241 w 931"/>
              <a:gd name="T49" fmla="*/ 1092 h 1242"/>
              <a:gd name="T50" fmla="*/ 207 w 931"/>
              <a:gd name="T51" fmla="*/ 1167 h 1242"/>
              <a:gd name="T52" fmla="*/ 172 w 931"/>
              <a:gd name="T53" fmla="*/ 1241 h 1242"/>
              <a:gd name="T54" fmla="*/ 103 w 931"/>
              <a:gd name="T55" fmla="*/ 1204 h 1242"/>
              <a:gd name="T56" fmla="*/ 33 w 931"/>
              <a:gd name="T57" fmla="*/ 1167 h 1242"/>
              <a:gd name="T58" fmla="*/ 69 w 931"/>
              <a:gd name="T59" fmla="*/ 1129 h 1242"/>
              <a:gd name="T60" fmla="*/ 33 w 931"/>
              <a:gd name="T61" fmla="*/ 1053 h 1242"/>
              <a:gd name="T62" fmla="*/ 33 w 931"/>
              <a:gd name="T63" fmla="*/ 978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1" h="1242">
                <a:moveTo>
                  <a:pt x="0" y="978"/>
                </a:moveTo>
                <a:lnTo>
                  <a:pt x="33" y="564"/>
                </a:lnTo>
                <a:lnTo>
                  <a:pt x="138" y="564"/>
                </a:lnTo>
                <a:lnTo>
                  <a:pt x="138" y="113"/>
                </a:lnTo>
                <a:lnTo>
                  <a:pt x="172" y="113"/>
                </a:lnTo>
                <a:lnTo>
                  <a:pt x="241" y="76"/>
                </a:lnTo>
                <a:lnTo>
                  <a:pt x="241" y="113"/>
                </a:lnTo>
                <a:lnTo>
                  <a:pt x="310" y="76"/>
                </a:lnTo>
                <a:lnTo>
                  <a:pt x="344" y="76"/>
                </a:lnTo>
                <a:lnTo>
                  <a:pt x="379" y="76"/>
                </a:lnTo>
                <a:lnTo>
                  <a:pt x="414" y="113"/>
                </a:lnTo>
                <a:lnTo>
                  <a:pt x="448" y="76"/>
                </a:lnTo>
                <a:lnTo>
                  <a:pt x="482" y="38"/>
                </a:lnTo>
                <a:lnTo>
                  <a:pt x="517" y="38"/>
                </a:lnTo>
                <a:lnTo>
                  <a:pt x="517" y="0"/>
                </a:lnTo>
                <a:lnTo>
                  <a:pt x="551" y="38"/>
                </a:lnTo>
                <a:lnTo>
                  <a:pt x="585" y="0"/>
                </a:lnTo>
                <a:lnTo>
                  <a:pt x="585" y="38"/>
                </a:lnTo>
                <a:lnTo>
                  <a:pt x="585" y="76"/>
                </a:lnTo>
                <a:lnTo>
                  <a:pt x="585" y="113"/>
                </a:lnTo>
                <a:lnTo>
                  <a:pt x="620" y="226"/>
                </a:lnTo>
                <a:lnTo>
                  <a:pt x="655" y="263"/>
                </a:lnTo>
                <a:lnTo>
                  <a:pt x="689" y="301"/>
                </a:lnTo>
                <a:lnTo>
                  <a:pt x="759" y="376"/>
                </a:lnTo>
                <a:lnTo>
                  <a:pt x="759" y="415"/>
                </a:lnTo>
                <a:lnTo>
                  <a:pt x="793" y="490"/>
                </a:lnTo>
                <a:lnTo>
                  <a:pt x="793" y="527"/>
                </a:lnTo>
                <a:lnTo>
                  <a:pt x="827" y="564"/>
                </a:lnTo>
                <a:lnTo>
                  <a:pt x="862" y="564"/>
                </a:lnTo>
                <a:lnTo>
                  <a:pt x="896" y="564"/>
                </a:lnTo>
                <a:lnTo>
                  <a:pt x="930" y="601"/>
                </a:lnTo>
                <a:lnTo>
                  <a:pt x="896" y="640"/>
                </a:lnTo>
                <a:lnTo>
                  <a:pt x="896" y="678"/>
                </a:lnTo>
                <a:lnTo>
                  <a:pt x="862" y="678"/>
                </a:lnTo>
                <a:lnTo>
                  <a:pt x="827" y="678"/>
                </a:lnTo>
                <a:lnTo>
                  <a:pt x="793" y="715"/>
                </a:lnTo>
                <a:lnTo>
                  <a:pt x="759" y="790"/>
                </a:lnTo>
                <a:lnTo>
                  <a:pt x="689" y="829"/>
                </a:lnTo>
                <a:lnTo>
                  <a:pt x="655" y="902"/>
                </a:lnTo>
                <a:lnTo>
                  <a:pt x="620" y="942"/>
                </a:lnTo>
                <a:lnTo>
                  <a:pt x="551" y="978"/>
                </a:lnTo>
                <a:lnTo>
                  <a:pt x="517" y="1053"/>
                </a:lnTo>
                <a:lnTo>
                  <a:pt x="517" y="1092"/>
                </a:lnTo>
                <a:lnTo>
                  <a:pt x="482" y="1092"/>
                </a:lnTo>
                <a:lnTo>
                  <a:pt x="448" y="1053"/>
                </a:lnTo>
                <a:lnTo>
                  <a:pt x="414" y="1053"/>
                </a:lnTo>
                <a:lnTo>
                  <a:pt x="379" y="1092"/>
                </a:lnTo>
                <a:lnTo>
                  <a:pt x="310" y="1053"/>
                </a:lnTo>
                <a:lnTo>
                  <a:pt x="275" y="1092"/>
                </a:lnTo>
                <a:lnTo>
                  <a:pt x="241" y="1092"/>
                </a:lnTo>
                <a:lnTo>
                  <a:pt x="241" y="1129"/>
                </a:lnTo>
                <a:lnTo>
                  <a:pt x="207" y="1167"/>
                </a:lnTo>
                <a:lnTo>
                  <a:pt x="207" y="1204"/>
                </a:lnTo>
                <a:lnTo>
                  <a:pt x="172" y="1241"/>
                </a:lnTo>
                <a:lnTo>
                  <a:pt x="138" y="1241"/>
                </a:lnTo>
                <a:lnTo>
                  <a:pt x="103" y="1204"/>
                </a:lnTo>
                <a:lnTo>
                  <a:pt x="69" y="1204"/>
                </a:lnTo>
                <a:lnTo>
                  <a:pt x="33" y="1167"/>
                </a:lnTo>
                <a:lnTo>
                  <a:pt x="69" y="1167"/>
                </a:lnTo>
                <a:lnTo>
                  <a:pt x="69" y="1129"/>
                </a:lnTo>
                <a:lnTo>
                  <a:pt x="69" y="1092"/>
                </a:lnTo>
                <a:lnTo>
                  <a:pt x="33" y="1053"/>
                </a:lnTo>
                <a:lnTo>
                  <a:pt x="33" y="1016"/>
                </a:lnTo>
                <a:lnTo>
                  <a:pt x="33" y="978"/>
                </a:lnTo>
                <a:lnTo>
                  <a:pt x="0" y="97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63" name="Freeform 147"/>
          <p:cNvSpPr>
            <a:spLocks noChangeArrowheads="1"/>
          </p:cNvSpPr>
          <p:nvPr/>
        </p:nvSpPr>
        <p:spPr bwMode="auto">
          <a:xfrm>
            <a:off x="6081600" y="4045386"/>
            <a:ext cx="303871" cy="406123"/>
          </a:xfrm>
          <a:custGeom>
            <a:avLst/>
            <a:gdLst>
              <a:gd name="T0" fmla="*/ 33 w 931"/>
              <a:gd name="T1" fmla="*/ 564 h 1242"/>
              <a:gd name="T2" fmla="*/ 138 w 931"/>
              <a:gd name="T3" fmla="*/ 113 h 1242"/>
              <a:gd name="T4" fmla="*/ 241 w 931"/>
              <a:gd name="T5" fmla="*/ 76 h 1242"/>
              <a:gd name="T6" fmla="*/ 310 w 931"/>
              <a:gd name="T7" fmla="*/ 76 h 1242"/>
              <a:gd name="T8" fmla="*/ 379 w 931"/>
              <a:gd name="T9" fmla="*/ 76 h 1242"/>
              <a:gd name="T10" fmla="*/ 448 w 931"/>
              <a:gd name="T11" fmla="*/ 76 h 1242"/>
              <a:gd name="T12" fmla="*/ 517 w 931"/>
              <a:gd name="T13" fmla="*/ 38 h 1242"/>
              <a:gd name="T14" fmla="*/ 551 w 931"/>
              <a:gd name="T15" fmla="*/ 38 h 1242"/>
              <a:gd name="T16" fmla="*/ 585 w 931"/>
              <a:gd name="T17" fmla="*/ 38 h 1242"/>
              <a:gd name="T18" fmla="*/ 585 w 931"/>
              <a:gd name="T19" fmla="*/ 113 h 1242"/>
              <a:gd name="T20" fmla="*/ 655 w 931"/>
              <a:gd name="T21" fmla="*/ 263 h 1242"/>
              <a:gd name="T22" fmla="*/ 759 w 931"/>
              <a:gd name="T23" fmla="*/ 376 h 1242"/>
              <a:gd name="T24" fmla="*/ 793 w 931"/>
              <a:gd name="T25" fmla="*/ 490 h 1242"/>
              <a:gd name="T26" fmla="*/ 827 w 931"/>
              <a:gd name="T27" fmla="*/ 564 h 1242"/>
              <a:gd name="T28" fmla="*/ 896 w 931"/>
              <a:gd name="T29" fmla="*/ 564 h 1242"/>
              <a:gd name="T30" fmla="*/ 896 w 931"/>
              <a:gd name="T31" fmla="*/ 640 h 1242"/>
              <a:gd name="T32" fmla="*/ 862 w 931"/>
              <a:gd name="T33" fmla="*/ 678 h 1242"/>
              <a:gd name="T34" fmla="*/ 793 w 931"/>
              <a:gd name="T35" fmla="*/ 715 h 1242"/>
              <a:gd name="T36" fmla="*/ 689 w 931"/>
              <a:gd name="T37" fmla="*/ 829 h 1242"/>
              <a:gd name="T38" fmla="*/ 620 w 931"/>
              <a:gd name="T39" fmla="*/ 942 h 1242"/>
              <a:gd name="T40" fmla="*/ 517 w 931"/>
              <a:gd name="T41" fmla="*/ 1053 h 1242"/>
              <a:gd name="T42" fmla="*/ 482 w 931"/>
              <a:gd name="T43" fmla="*/ 1092 h 1242"/>
              <a:gd name="T44" fmla="*/ 414 w 931"/>
              <a:gd name="T45" fmla="*/ 1053 h 1242"/>
              <a:gd name="T46" fmla="*/ 310 w 931"/>
              <a:gd name="T47" fmla="*/ 1053 h 1242"/>
              <a:gd name="T48" fmla="*/ 241 w 931"/>
              <a:gd name="T49" fmla="*/ 1092 h 1242"/>
              <a:gd name="T50" fmla="*/ 207 w 931"/>
              <a:gd name="T51" fmla="*/ 1167 h 1242"/>
              <a:gd name="T52" fmla="*/ 172 w 931"/>
              <a:gd name="T53" fmla="*/ 1241 h 1242"/>
              <a:gd name="T54" fmla="*/ 103 w 931"/>
              <a:gd name="T55" fmla="*/ 1204 h 1242"/>
              <a:gd name="T56" fmla="*/ 33 w 931"/>
              <a:gd name="T57" fmla="*/ 1167 h 1242"/>
              <a:gd name="T58" fmla="*/ 69 w 931"/>
              <a:gd name="T59" fmla="*/ 1129 h 1242"/>
              <a:gd name="T60" fmla="*/ 33 w 931"/>
              <a:gd name="T61" fmla="*/ 1053 h 1242"/>
              <a:gd name="T62" fmla="*/ 33 w 931"/>
              <a:gd name="T63" fmla="*/ 978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1" h="1242">
                <a:moveTo>
                  <a:pt x="0" y="978"/>
                </a:moveTo>
                <a:lnTo>
                  <a:pt x="33" y="564"/>
                </a:lnTo>
                <a:lnTo>
                  <a:pt x="138" y="564"/>
                </a:lnTo>
                <a:lnTo>
                  <a:pt x="138" y="113"/>
                </a:lnTo>
                <a:lnTo>
                  <a:pt x="172" y="113"/>
                </a:lnTo>
                <a:lnTo>
                  <a:pt x="241" y="76"/>
                </a:lnTo>
                <a:lnTo>
                  <a:pt x="241" y="113"/>
                </a:lnTo>
                <a:lnTo>
                  <a:pt x="310" y="76"/>
                </a:lnTo>
                <a:lnTo>
                  <a:pt x="344" y="76"/>
                </a:lnTo>
                <a:lnTo>
                  <a:pt x="379" y="76"/>
                </a:lnTo>
                <a:lnTo>
                  <a:pt x="414" y="113"/>
                </a:lnTo>
                <a:lnTo>
                  <a:pt x="448" y="76"/>
                </a:lnTo>
                <a:lnTo>
                  <a:pt x="482" y="38"/>
                </a:lnTo>
                <a:lnTo>
                  <a:pt x="517" y="38"/>
                </a:lnTo>
                <a:lnTo>
                  <a:pt x="517" y="0"/>
                </a:lnTo>
                <a:lnTo>
                  <a:pt x="551" y="38"/>
                </a:lnTo>
                <a:lnTo>
                  <a:pt x="585" y="0"/>
                </a:lnTo>
                <a:lnTo>
                  <a:pt x="585" y="38"/>
                </a:lnTo>
                <a:lnTo>
                  <a:pt x="585" y="76"/>
                </a:lnTo>
                <a:lnTo>
                  <a:pt x="585" y="113"/>
                </a:lnTo>
                <a:lnTo>
                  <a:pt x="620" y="226"/>
                </a:lnTo>
                <a:lnTo>
                  <a:pt x="655" y="263"/>
                </a:lnTo>
                <a:lnTo>
                  <a:pt x="689" y="301"/>
                </a:lnTo>
                <a:lnTo>
                  <a:pt x="759" y="376"/>
                </a:lnTo>
                <a:lnTo>
                  <a:pt x="759" y="415"/>
                </a:lnTo>
                <a:lnTo>
                  <a:pt x="793" y="490"/>
                </a:lnTo>
                <a:lnTo>
                  <a:pt x="793" y="527"/>
                </a:lnTo>
                <a:lnTo>
                  <a:pt x="827" y="564"/>
                </a:lnTo>
                <a:lnTo>
                  <a:pt x="862" y="564"/>
                </a:lnTo>
                <a:lnTo>
                  <a:pt x="896" y="564"/>
                </a:lnTo>
                <a:lnTo>
                  <a:pt x="930" y="601"/>
                </a:lnTo>
                <a:lnTo>
                  <a:pt x="896" y="640"/>
                </a:lnTo>
                <a:lnTo>
                  <a:pt x="896" y="678"/>
                </a:lnTo>
                <a:lnTo>
                  <a:pt x="862" y="678"/>
                </a:lnTo>
                <a:lnTo>
                  <a:pt x="827" y="678"/>
                </a:lnTo>
                <a:lnTo>
                  <a:pt x="793" y="715"/>
                </a:lnTo>
                <a:lnTo>
                  <a:pt x="759" y="790"/>
                </a:lnTo>
                <a:lnTo>
                  <a:pt x="689" y="829"/>
                </a:lnTo>
                <a:lnTo>
                  <a:pt x="655" y="902"/>
                </a:lnTo>
                <a:lnTo>
                  <a:pt x="620" y="942"/>
                </a:lnTo>
                <a:lnTo>
                  <a:pt x="551" y="978"/>
                </a:lnTo>
                <a:lnTo>
                  <a:pt x="517" y="1053"/>
                </a:lnTo>
                <a:lnTo>
                  <a:pt x="517" y="1092"/>
                </a:lnTo>
                <a:lnTo>
                  <a:pt x="482" y="1092"/>
                </a:lnTo>
                <a:lnTo>
                  <a:pt x="448" y="1053"/>
                </a:lnTo>
                <a:lnTo>
                  <a:pt x="414" y="1053"/>
                </a:lnTo>
                <a:lnTo>
                  <a:pt x="379" y="1092"/>
                </a:lnTo>
                <a:lnTo>
                  <a:pt x="310" y="1053"/>
                </a:lnTo>
                <a:lnTo>
                  <a:pt x="275" y="1092"/>
                </a:lnTo>
                <a:lnTo>
                  <a:pt x="241" y="1092"/>
                </a:lnTo>
                <a:lnTo>
                  <a:pt x="241" y="1129"/>
                </a:lnTo>
                <a:lnTo>
                  <a:pt x="207" y="1167"/>
                </a:lnTo>
                <a:lnTo>
                  <a:pt x="207" y="1204"/>
                </a:lnTo>
                <a:lnTo>
                  <a:pt x="172" y="1241"/>
                </a:lnTo>
                <a:lnTo>
                  <a:pt x="138" y="1241"/>
                </a:lnTo>
                <a:lnTo>
                  <a:pt x="103" y="1204"/>
                </a:lnTo>
                <a:lnTo>
                  <a:pt x="69" y="1204"/>
                </a:lnTo>
                <a:lnTo>
                  <a:pt x="33" y="1167"/>
                </a:lnTo>
                <a:lnTo>
                  <a:pt x="69" y="1167"/>
                </a:lnTo>
                <a:lnTo>
                  <a:pt x="69" y="1129"/>
                </a:lnTo>
                <a:lnTo>
                  <a:pt x="69" y="1092"/>
                </a:lnTo>
                <a:lnTo>
                  <a:pt x="33" y="1053"/>
                </a:lnTo>
                <a:lnTo>
                  <a:pt x="33" y="1016"/>
                </a:lnTo>
                <a:lnTo>
                  <a:pt x="33" y="978"/>
                </a:lnTo>
                <a:lnTo>
                  <a:pt x="0" y="97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64" name="Freeform 148"/>
          <p:cNvSpPr>
            <a:spLocks noChangeArrowheads="1"/>
          </p:cNvSpPr>
          <p:nvPr/>
        </p:nvSpPr>
        <p:spPr bwMode="auto">
          <a:xfrm>
            <a:off x="6271700" y="3947456"/>
            <a:ext cx="237624" cy="319714"/>
          </a:xfrm>
          <a:custGeom>
            <a:avLst/>
            <a:gdLst>
              <a:gd name="T0" fmla="*/ 551 w 726"/>
              <a:gd name="T1" fmla="*/ 979 h 980"/>
              <a:gd name="T2" fmla="*/ 586 w 726"/>
              <a:gd name="T3" fmla="*/ 942 h 980"/>
              <a:gd name="T4" fmla="*/ 621 w 726"/>
              <a:gd name="T5" fmla="*/ 791 h 980"/>
              <a:gd name="T6" fmla="*/ 655 w 726"/>
              <a:gd name="T7" fmla="*/ 715 h 980"/>
              <a:gd name="T8" fmla="*/ 655 w 726"/>
              <a:gd name="T9" fmla="*/ 678 h 980"/>
              <a:gd name="T10" fmla="*/ 689 w 726"/>
              <a:gd name="T11" fmla="*/ 678 h 980"/>
              <a:gd name="T12" fmla="*/ 689 w 726"/>
              <a:gd name="T13" fmla="*/ 641 h 980"/>
              <a:gd name="T14" fmla="*/ 689 w 726"/>
              <a:gd name="T15" fmla="*/ 565 h 980"/>
              <a:gd name="T16" fmla="*/ 689 w 726"/>
              <a:gd name="T17" fmla="*/ 527 h 980"/>
              <a:gd name="T18" fmla="*/ 655 w 726"/>
              <a:gd name="T19" fmla="*/ 490 h 980"/>
              <a:gd name="T20" fmla="*/ 689 w 726"/>
              <a:gd name="T21" fmla="*/ 452 h 980"/>
              <a:gd name="T22" fmla="*/ 689 w 726"/>
              <a:gd name="T23" fmla="*/ 377 h 980"/>
              <a:gd name="T24" fmla="*/ 725 w 726"/>
              <a:gd name="T25" fmla="*/ 227 h 980"/>
              <a:gd name="T26" fmla="*/ 725 w 726"/>
              <a:gd name="T27" fmla="*/ 190 h 980"/>
              <a:gd name="T28" fmla="*/ 725 w 726"/>
              <a:gd name="T29" fmla="*/ 150 h 980"/>
              <a:gd name="T30" fmla="*/ 689 w 726"/>
              <a:gd name="T31" fmla="*/ 150 h 980"/>
              <a:gd name="T32" fmla="*/ 621 w 726"/>
              <a:gd name="T33" fmla="*/ 76 h 980"/>
              <a:gd name="T34" fmla="*/ 586 w 726"/>
              <a:gd name="T35" fmla="*/ 76 h 980"/>
              <a:gd name="T36" fmla="*/ 551 w 726"/>
              <a:gd name="T37" fmla="*/ 38 h 980"/>
              <a:gd name="T38" fmla="*/ 518 w 726"/>
              <a:gd name="T39" fmla="*/ 38 h 980"/>
              <a:gd name="T40" fmla="*/ 518 w 726"/>
              <a:gd name="T41" fmla="*/ 0 h 980"/>
              <a:gd name="T42" fmla="*/ 483 w 726"/>
              <a:gd name="T43" fmla="*/ 38 h 980"/>
              <a:gd name="T44" fmla="*/ 448 w 726"/>
              <a:gd name="T45" fmla="*/ 0 h 980"/>
              <a:gd name="T46" fmla="*/ 380 w 726"/>
              <a:gd name="T47" fmla="*/ 38 h 980"/>
              <a:gd name="T48" fmla="*/ 380 w 726"/>
              <a:gd name="T49" fmla="*/ 76 h 980"/>
              <a:gd name="T50" fmla="*/ 380 w 726"/>
              <a:gd name="T51" fmla="*/ 114 h 980"/>
              <a:gd name="T52" fmla="*/ 345 w 726"/>
              <a:gd name="T53" fmla="*/ 150 h 980"/>
              <a:gd name="T54" fmla="*/ 310 w 726"/>
              <a:gd name="T55" fmla="*/ 150 h 980"/>
              <a:gd name="T56" fmla="*/ 277 w 726"/>
              <a:gd name="T57" fmla="*/ 150 h 980"/>
              <a:gd name="T58" fmla="*/ 277 w 726"/>
              <a:gd name="T59" fmla="*/ 190 h 980"/>
              <a:gd name="T60" fmla="*/ 207 w 726"/>
              <a:gd name="T61" fmla="*/ 263 h 980"/>
              <a:gd name="T62" fmla="*/ 174 w 726"/>
              <a:gd name="T63" fmla="*/ 302 h 980"/>
              <a:gd name="T64" fmla="*/ 70 w 726"/>
              <a:gd name="T65" fmla="*/ 302 h 980"/>
              <a:gd name="T66" fmla="*/ 34 w 726"/>
              <a:gd name="T67" fmla="*/ 302 h 980"/>
              <a:gd name="T68" fmla="*/ 0 w 726"/>
              <a:gd name="T69" fmla="*/ 302 h 980"/>
              <a:gd name="T70" fmla="*/ 0 w 726"/>
              <a:gd name="T71" fmla="*/ 339 h 980"/>
              <a:gd name="T72" fmla="*/ 0 w 726"/>
              <a:gd name="T73" fmla="*/ 377 h 980"/>
              <a:gd name="T74" fmla="*/ 0 w 726"/>
              <a:gd name="T75" fmla="*/ 415 h 980"/>
              <a:gd name="T76" fmla="*/ 34 w 726"/>
              <a:gd name="T77" fmla="*/ 527 h 980"/>
              <a:gd name="T78" fmla="*/ 70 w 726"/>
              <a:gd name="T79" fmla="*/ 565 h 980"/>
              <a:gd name="T80" fmla="*/ 104 w 726"/>
              <a:gd name="T81" fmla="*/ 601 h 980"/>
              <a:gd name="T82" fmla="*/ 174 w 726"/>
              <a:gd name="T83" fmla="*/ 678 h 980"/>
              <a:gd name="T84" fmla="*/ 174 w 726"/>
              <a:gd name="T85" fmla="*/ 715 h 980"/>
              <a:gd name="T86" fmla="*/ 207 w 726"/>
              <a:gd name="T87" fmla="*/ 791 h 980"/>
              <a:gd name="T88" fmla="*/ 207 w 726"/>
              <a:gd name="T89" fmla="*/ 829 h 980"/>
              <a:gd name="T90" fmla="*/ 242 w 726"/>
              <a:gd name="T91" fmla="*/ 865 h 980"/>
              <a:gd name="T92" fmla="*/ 277 w 726"/>
              <a:gd name="T93" fmla="*/ 865 h 980"/>
              <a:gd name="T94" fmla="*/ 310 w 726"/>
              <a:gd name="T95" fmla="*/ 865 h 980"/>
              <a:gd name="T96" fmla="*/ 345 w 726"/>
              <a:gd name="T97" fmla="*/ 903 h 980"/>
              <a:gd name="T98" fmla="*/ 380 w 726"/>
              <a:gd name="T99" fmla="*/ 903 h 980"/>
              <a:gd name="T100" fmla="*/ 415 w 726"/>
              <a:gd name="T101" fmla="*/ 942 h 980"/>
              <a:gd name="T102" fmla="*/ 483 w 726"/>
              <a:gd name="T103" fmla="*/ 942 h 980"/>
              <a:gd name="T104" fmla="*/ 551 w 726"/>
              <a:gd name="T105" fmla="*/ 979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6" h="980">
                <a:moveTo>
                  <a:pt x="551" y="979"/>
                </a:moveTo>
                <a:lnTo>
                  <a:pt x="586" y="942"/>
                </a:lnTo>
                <a:lnTo>
                  <a:pt x="621" y="791"/>
                </a:lnTo>
                <a:lnTo>
                  <a:pt x="655" y="715"/>
                </a:lnTo>
                <a:lnTo>
                  <a:pt x="655" y="678"/>
                </a:lnTo>
                <a:lnTo>
                  <a:pt x="689" y="678"/>
                </a:lnTo>
                <a:lnTo>
                  <a:pt x="689" y="641"/>
                </a:lnTo>
                <a:lnTo>
                  <a:pt x="689" y="565"/>
                </a:lnTo>
                <a:lnTo>
                  <a:pt x="689" y="527"/>
                </a:lnTo>
                <a:lnTo>
                  <a:pt x="655" y="490"/>
                </a:lnTo>
                <a:lnTo>
                  <a:pt x="689" y="452"/>
                </a:lnTo>
                <a:lnTo>
                  <a:pt x="689" y="377"/>
                </a:lnTo>
                <a:lnTo>
                  <a:pt x="725" y="227"/>
                </a:lnTo>
                <a:lnTo>
                  <a:pt x="725" y="190"/>
                </a:lnTo>
                <a:lnTo>
                  <a:pt x="725" y="150"/>
                </a:lnTo>
                <a:lnTo>
                  <a:pt x="689" y="150"/>
                </a:lnTo>
                <a:lnTo>
                  <a:pt x="621" y="76"/>
                </a:lnTo>
                <a:lnTo>
                  <a:pt x="586" y="76"/>
                </a:lnTo>
                <a:lnTo>
                  <a:pt x="551" y="38"/>
                </a:lnTo>
                <a:lnTo>
                  <a:pt x="518" y="38"/>
                </a:lnTo>
                <a:lnTo>
                  <a:pt x="518" y="0"/>
                </a:lnTo>
                <a:lnTo>
                  <a:pt x="483" y="38"/>
                </a:lnTo>
                <a:lnTo>
                  <a:pt x="448" y="0"/>
                </a:lnTo>
                <a:lnTo>
                  <a:pt x="380" y="38"/>
                </a:lnTo>
                <a:lnTo>
                  <a:pt x="380" y="76"/>
                </a:lnTo>
                <a:lnTo>
                  <a:pt x="380" y="114"/>
                </a:lnTo>
                <a:lnTo>
                  <a:pt x="345" y="150"/>
                </a:lnTo>
                <a:lnTo>
                  <a:pt x="310" y="150"/>
                </a:lnTo>
                <a:lnTo>
                  <a:pt x="277" y="150"/>
                </a:lnTo>
                <a:lnTo>
                  <a:pt x="277" y="190"/>
                </a:lnTo>
                <a:lnTo>
                  <a:pt x="207" y="263"/>
                </a:lnTo>
                <a:lnTo>
                  <a:pt x="174" y="302"/>
                </a:lnTo>
                <a:lnTo>
                  <a:pt x="70" y="302"/>
                </a:lnTo>
                <a:lnTo>
                  <a:pt x="34" y="302"/>
                </a:lnTo>
                <a:lnTo>
                  <a:pt x="0" y="302"/>
                </a:lnTo>
                <a:lnTo>
                  <a:pt x="0" y="339"/>
                </a:lnTo>
                <a:lnTo>
                  <a:pt x="0" y="377"/>
                </a:lnTo>
                <a:lnTo>
                  <a:pt x="0" y="415"/>
                </a:lnTo>
                <a:lnTo>
                  <a:pt x="34" y="527"/>
                </a:lnTo>
                <a:lnTo>
                  <a:pt x="70" y="565"/>
                </a:lnTo>
                <a:lnTo>
                  <a:pt x="104" y="601"/>
                </a:lnTo>
                <a:lnTo>
                  <a:pt x="174" y="678"/>
                </a:lnTo>
                <a:lnTo>
                  <a:pt x="174" y="715"/>
                </a:lnTo>
                <a:lnTo>
                  <a:pt x="207" y="791"/>
                </a:lnTo>
                <a:lnTo>
                  <a:pt x="207" y="829"/>
                </a:lnTo>
                <a:lnTo>
                  <a:pt x="242" y="865"/>
                </a:lnTo>
                <a:lnTo>
                  <a:pt x="277" y="865"/>
                </a:lnTo>
                <a:lnTo>
                  <a:pt x="310" y="865"/>
                </a:lnTo>
                <a:lnTo>
                  <a:pt x="345" y="903"/>
                </a:lnTo>
                <a:lnTo>
                  <a:pt x="380" y="903"/>
                </a:lnTo>
                <a:lnTo>
                  <a:pt x="415" y="942"/>
                </a:lnTo>
                <a:lnTo>
                  <a:pt x="483" y="942"/>
                </a:lnTo>
                <a:lnTo>
                  <a:pt x="551" y="97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65" name="Freeform 149"/>
          <p:cNvSpPr>
            <a:spLocks noChangeArrowheads="1"/>
          </p:cNvSpPr>
          <p:nvPr/>
        </p:nvSpPr>
        <p:spPr bwMode="auto">
          <a:xfrm>
            <a:off x="6271700" y="3947456"/>
            <a:ext cx="237624" cy="319714"/>
          </a:xfrm>
          <a:custGeom>
            <a:avLst/>
            <a:gdLst>
              <a:gd name="T0" fmla="*/ 551 w 726"/>
              <a:gd name="T1" fmla="*/ 979 h 980"/>
              <a:gd name="T2" fmla="*/ 586 w 726"/>
              <a:gd name="T3" fmla="*/ 942 h 980"/>
              <a:gd name="T4" fmla="*/ 621 w 726"/>
              <a:gd name="T5" fmla="*/ 791 h 980"/>
              <a:gd name="T6" fmla="*/ 655 w 726"/>
              <a:gd name="T7" fmla="*/ 715 h 980"/>
              <a:gd name="T8" fmla="*/ 655 w 726"/>
              <a:gd name="T9" fmla="*/ 678 h 980"/>
              <a:gd name="T10" fmla="*/ 689 w 726"/>
              <a:gd name="T11" fmla="*/ 678 h 980"/>
              <a:gd name="T12" fmla="*/ 689 w 726"/>
              <a:gd name="T13" fmla="*/ 641 h 980"/>
              <a:gd name="T14" fmla="*/ 689 w 726"/>
              <a:gd name="T15" fmla="*/ 565 h 980"/>
              <a:gd name="T16" fmla="*/ 689 w 726"/>
              <a:gd name="T17" fmla="*/ 527 h 980"/>
              <a:gd name="T18" fmla="*/ 655 w 726"/>
              <a:gd name="T19" fmla="*/ 490 h 980"/>
              <a:gd name="T20" fmla="*/ 689 w 726"/>
              <a:gd name="T21" fmla="*/ 452 h 980"/>
              <a:gd name="T22" fmla="*/ 689 w 726"/>
              <a:gd name="T23" fmla="*/ 377 h 980"/>
              <a:gd name="T24" fmla="*/ 725 w 726"/>
              <a:gd name="T25" fmla="*/ 227 h 980"/>
              <a:gd name="T26" fmla="*/ 725 w 726"/>
              <a:gd name="T27" fmla="*/ 190 h 980"/>
              <a:gd name="T28" fmla="*/ 725 w 726"/>
              <a:gd name="T29" fmla="*/ 150 h 980"/>
              <a:gd name="T30" fmla="*/ 689 w 726"/>
              <a:gd name="T31" fmla="*/ 150 h 980"/>
              <a:gd name="T32" fmla="*/ 621 w 726"/>
              <a:gd name="T33" fmla="*/ 76 h 980"/>
              <a:gd name="T34" fmla="*/ 586 w 726"/>
              <a:gd name="T35" fmla="*/ 76 h 980"/>
              <a:gd name="T36" fmla="*/ 551 w 726"/>
              <a:gd name="T37" fmla="*/ 38 h 980"/>
              <a:gd name="T38" fmla="*/ 518 w 726"/>
              <a:gd name="T39" fmla="*/ 38 h 980"/>
              <a:gd name="T40" fmla="*/ 518 w 726"/>
              <a:gd name="T41" fmla="*/ 0 h 980"/>
              <a:gd name="T42" fmla="*/ 483 w 726"/>
              <a:gd name="T43" fmla="*/ 38 h 980"/>
              <a:gd name="T44" fmla="*/ 448 w 726"/>
              <a:gd name="T45" fmla="*/ 0 h 980"/>
              <a:gd name="T46" fmla="*/ 380 w 726"/>
              <a:gd name="T47" fmla="*/ 38 h 980"/>
              <a:gd name="T48" fmla="*/ 380 w 726"/>
              <a:gd name="T49" fmla="*/ 76 h 980"/>
              <a:gd name="T50" fmla="*/ 380 w 726"/>
              <a:gd name="T51" fmla="*/ 114 h 980"/>
              <a:gd name="T52" fmla="*/ 345 w 726"/>
              <a:gd name="T53" fmla="*/ 150 h 980"/>
              <a:gd name="T54" fmla="*/ 310 w 726"/>
              <a:gd name="T55" fmla="*/ 150 h 980"/>
              <a:gd name="T56" fmla="*/ 277 w 726"/>
              <a:gd name="T57" fmla="*/ 150 h 980"/>
              <a:gd name="T58" fmla="*/ 277 w 726"/>
              <a:gd name="T59" fmla="*/ 190 h 980"/>
              <a:gd name="T60" fmla="*/ 207 w 726"/>
              <a:gd name="T61" fmla="*/ 263 h 980"/>
              <a:gd name="T62" fmla="*/ 174 w 726"/>
              <a:gd name="T63" fmla="*/ 302 h 980"/>
              <a:gd name="T64" fmla="*/ 70 w 726"/>
              <a:gd name="T65" fmla="*/ 302 h 980"/>
              <a:gd name="T66" fmla="*/ 34 w 726"/>
              <a:gd name="T67" fmla="*/ 302 h 980"/>
              <a:gd name="T68" fmla="*/ 0 w 726"/>
              <a:gd name="T69" fmla="*/ 302 h 980"/>
              <a:gd name="T70" fmla="*/ 0 w 726"/>
              <a:gd name="T71" fmla="*/ 339 h 980"/>
              <a:gd name="T72" fmla="*/ 0 w 726"/>
              <a:gd name="T73" fmla="*/ 377 h 980"/>
              <a:gd name="T74" fmla="*/ 0 w 726"/>
              <a:gd name="T75" fmla="*/ 415 h 980"/>
              <a:gd name="T76" fmla="*/ 34 w 726"/>
              <a:gd name="T77" fmla="*/ 527 h 980"/>
              <a:gd name="T78" fmla="*/ 70 w 726"/>
              <a:gd name="T79" fmla="*/ 565 h 980"/>
              <a:gd name="T80" fmla="*/ 104 w 726"/>
              <a:gd name="T81" fmla="*/ 601 h 980"/>
              <a:gd name="T82" fmla="*/ 174 w 726"/>
              <a:gd name="T83" fmla="*/ 678 h 980"/>
              <a:gd name="T84" fmla="*/ 174 w 726"/>
              <a:gd name="T85" fmla="*/ 715 h 980"/>
              <a:gd name="T86" fmla="*/ 207 w 726"/>
              <a:gd name="T87" fmla="*/ 791 h 980"/>
              <a:gd name="T88" fmla="*/ 207 w 726"/>
              <a:gd name="T89" fmla="*/ 829 h 980"/>
              <a:gd name="T90" fmla="*/ 242 w 726"/>
              <a:gd name="T91" fmla="*/ 865 h 980"/>
              <a:gd name="T92" fmla="*/ 277 w 726"/>
              <a:gd name="T93" fmla="*/ 865 h 980"/>
              <a:gd name="T94" fmla="*/ 310 w 726"/>
              <a:gd name="T95" fmla="*/ 865 h 980"/>
              <a:gd name="T96" fmla="*/ 345 w 726"/>
              <a:gd name="T97" fmla="*/ 903 h 980"/>
              <a:gd name="T98" fmla="*/ 380 w 726"/>
              <a:gd name="T99" fmla="*/ 903 h 980"/>
              <a:gd name="T100" fmla="*/ 415 w 726"/>
              <a:gd name="T101" fmla="*/ 942 h 980"/>
              <a:gd name="T102" fmla="*/ 483 w 726"/>
              <a:gd name="T103" fmla="*/ 942 h 980"/>
              <a:gd name="T104" fmla="*/ 551 w 726"/>
              <a:gd name="T105" fmla="*/ 979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6" h="980">
                <a:moveTo>
                  <a:pt x="551" y="979"/>
                </a:moveTo>
                <a:lnTo>
                  <a:pt x="586" y="942"/>
                </a:lnTo>
                <a:lnTo>
                  <a:pt x="621" y="791"/>
                </a:lnTo>
                <a:lnTo>
                  <a:pt x="655" y="715"/>
                </a:lnTo>
                <a:lnTo>
                  <a:pt x="655" y="678"/>
                </a:lnTo>
                <a:lnTo>
                  <a:pt x="689" y="678"/>
                </a:lnTo>
                <a:lnTo>
                  <a:pt x="689" y="641"/>
                </a:lnTo>
                <a:lnTo>
                  <a:pt x="689" y="565"/>
                </a:lnTo>
                <a:lnTo>
                  <a:pt x="689" y="527"/>
                </a:lnTo>
                <a:lnTo>
                  <a:pt x="655" y="490"/>
                </a:lnTo>
                <a:lnTo>
                  <a:pt x="689" y="452"/>
                </a:lnTo>
                <a:lnTo>
                  <a:pt x="689" y="377"/>
                </a:lnTo>
                <a:lnTo>
                  <a:pt x="725" y="227"/>
                </a:lnTo>
                <a:lnTo>
                  <a:pt x="725" y="190"/>
                </a:lnTo>
                <a:lnTo>
                  <a:pt x="725" y="150"/>
                </a:lnTo>
                <a:lnTo>
                  <a:pt x="689" y="150"/>
                </a:lnTo>
                <a:lnTo>
                  <a:pt x="621" y="76"/>
                </a:lnTo>
                <a:lnTo>
                  <a:pt x="586" y="76"/>
                </a:lnTo>
                <a:lnTo>
                  <a:pt x="551" y="38"/>
                </a:lnTo>
                <a:lnTo>
                  <a:pt x="518" y="38"/>
                </a:lnTo>
                <a:lnTo>
                  <a:pt x="518" y="0"/>
                </a:lnTo>
                <a:lnTo>
                  <a:pt x="483" y="38"/>
                </a:lnTo>
                <a:lnTo>
                  <a:pt x="448" y="0"/>
                </a:lnTo>
                <a:lnTo>
                  <a:pt x="380" y="38"/>
                </a:lnTo>
                <a:lnTo>
                  <a:pt x="380" y="76"/>
                </a:lnTo>
                <a:lnTo>
                  <a:pt x="380" y="114"/>
                </a:lnTo>
                <a:lnTo>
                  <a:pt x="345" y="150"/>
                </a:lnTo>
                <a:lnTo>
                  <a:pt x="310" y="150"/>
                </a:lnTo>
                <a:lnTo>
                  <a:pt x="277" y="150"/>
                </a:lnTo>
                <a:lnTo>
                  <a:pt x="277" y="190"/>
                </a:lnTo>
                <a:lnTo>
                  <a:pt x="207" y="263"/>
                </a:lnTo>
                <a:lnTo>
                  <a:pt x="174" y="302"/>
                </a:lnTo>
                <a:lnTo>
                  <a:pt x="70" y="302"/>
                </a:lnTo>
                <a:lnTo>
                  <a:pt x="34" y="302"/>
                </a:lnTo>
                <a:lnTo>
                  <a:pt x="0" y="302"/>
                </a:lnTo>
                <a:lnTo>
                  <a:pt x="0" y="339"/>
                </a:lnTo>
                <a:lnTo>
                  <a:pt x="0" y="377"/>
                </a:lnTo>
                <a:lnTo>
                  <a:pt x="0" y="415"/>
                </a:lnTo>
                <a:lnTo>
                  <a:pt x="34" y="527"/>
                </a:lnTo>
                <a:lnTo>
                  <a:pt x="70" y="565"/>
                </a:lnTo>
                <a:lnTo>
                  <a:pt x="104" y="601"/>
                </a:lnTo>
                <a:lnTo>
                  <a:pt x="174" y="678"/>
                </a:lnTo>
                <a:lnTo>
                  <a:pt x="174" y="715"/>
                </a:lnTo>
                <a:lnTo>
                  <a:pt x="207" y="791"/>
                </a:lnTo>
                <a:lnTo>
                  <a:pt x="207" y="829"/>
                </a:lnTo>
                <a:lnTo>
                  <a:pt x="242" y="865"/>
                </a:lnTo>
                <a:lnTo>
                  <a:pt x="277" y="865"/>
                </a:lnTo>
                <a:lnTo>
                  <a:pt x="310" y="865"/>
                </a:lnTo>
                <a:lnTo>
                  <a:pt x="345" y="903"/>
                </a:lnTo>
                <a:lnTo>
                  <a:pt x="380" y="903"/>
                </a:lnTo>
                <a:lnTo>
                  <a:pt x="415" y="942"/>
                </a:lnTo>
                <a:lnTo>
                  <a:pt x="483" y="942"/>
                </a:lnTo>
                <a:lnTo>
                  <a:pt x="551" y="97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66" name="Freeform 150"/>
          <p:cNvSpPr>
            <a:spLocks noChangeArrowheads="1"/>
          </p:cNvSpPr>
          <p:nvPr/>
        </p:nvSpPr>
        <p:spPr bwMode="auto">
          <a:xfrm>
            <a:off x="5855495" y="4009382"/>
            <a:ext cx="416204" cy="515574"/>
          </a:xfrm>
          <a:custGeom>
            <a:avLst/>
            <a:gdLst>
              <a:gd name="T0" fmla="*/ 1033 w 1276"/>
              <a:gd name="T1" fmla="*/ 112 h 1579"/>
              <a:gd name="T2" fmla="*/ 897 w 1276"/>
              <a:gd name="T3" fmla="*/ 149 h 1579"/>
              <a:gd name="T4" fmla="*/ 827 w 1276"/>
              <a:gd name="T5" fmla="*/ 149 h 1579"/>
              <a:gd name="T6" fmla="*/ 689 w 1276"/>
              <a:gd name="T7" fmla="*/ 112 h 1579"/>
              <a:gd name="T8" fmla="*/ 654 w 1276"/>
              <a:gd name="T9" fmla="*/ 112 h 1579"/>
              <a:gd name="T10" fmla="*/ 620 w 1276"/>
              <a:gd name="T11" fmla="*/ 37 h 1579"/>
              <a:gd name="T12" fmla="*/ 241 w 1276"/>
              <a:gd name="T13" fmla="*/ 74 h 1579"/>
              <a:gd name="T14" fmla="*/ 172 w 1276"/>
              <a:gd name="T15" fmla="*/ 37 h 1579"/>
              <a:gd name="T16" fmla="*/ 102 w 1276"/>
              <a:gd name="T17" fmla="*/ 37 h 1579"/>
              <a:gd name="T18" fmla="*/ 34 w 1276"/>
              <a:gd name="T19" fmla="*/ 74 h 1579"/>
              <a:gd name="T20" fmla="*/ 0 w 1276"/>
              <a:gd name="T21" fmla="*/ 149 h 1579"/>
              <a:gd name="T22" fmla="*/ 34 w 1276"/>
              <a:gd name="T23" fmla="*/ 188 h 1579"/>
              <a:gd name="T24" fmla="*/ 102 w 1276"/>
              <a:gd name="T25" fmla="*/ 301 h 1579"/>
              <a:gd name="T26" fmla="*/ 102 w 1276"/>
              <a:gd name="T27" fmla="*/ 375 h 1579"/>
              <a:gd name="T28" fmla="*/ 138 w 1276"/>
              <a:gd name="T29" fmla="*/ 412 h 1579"/>
              <a:gd name="T30" fmla="*/ 138 w 1276"/>
              <a:gd name="T31" fmla="*/ 601 h 1579"/>
              <a:gd name="T32" fmla="*/ 172 w 1276"/>
              <a:gd name="T33" fmla="*/ 675 h 1579"/>
              <a:gd name="T34" fmla="*/ 206 w 1276"/>
              <a:gd name="T35" fmla="*/ 752 h 1579"/>
              <a:gd name="T36" fmla="*/ 206 w 1276"/>
              <a:gd name="T37" fmla="*/ 827 h 1579"/>
              <a:gd name="T38" fmla="*/ 206 w 1276"/>
              <a:gd name="T39" fmla="*/ 902 h 1579"/>
              <a:gd name="T40" fmla="*/ 206 w 1276"/>
              <a:gd name="T41" fmla="*/ 977 h 1579"/>
              <a:gd name="T42" fmla="*/ 241 w 1276"/>
              <a:gd name="T43" fmla="*/ 1090 h 1579"/>
              <a:gd name="T44" fmla="*/ 241 w 1276"/>
              <a:gd name="T45" fmla="*/ 1204 h 1579"/>
              <a:gd name="T46" fmla="*/ 241 w 1276"/>
              <a:gd name="T47" fmla="*/ 1279 h 1579"/>
              <a:gd name="T48" fmla="*/ 241 w 1276"/>
              <a:gd name="T49" fmla="*/ 1353 h 1579"/>
              <a:gd name="T50" fmla="*/ 309 w 1276"/>
              <a:gd name="T51" fmla="*/ 1504 h 1579"/>
              <a:gd name="T52" fmla="*/ 379 w 1276"/>
              <a:gd name="T53" fmla="*/ 1542 h 1579"/>
              <a:gd name="T54" fmla="*/ 448 w 1276"/>
              <a:gd name="T55" fmla="*/ 1542 h 1579"/>
              <a:gd name="T56" fmla="*/ 586 w 1276"/>
              <a:gd name="T57" fmla="*/ 1578 h 1579"/>
              <a:gd name="T58" fmla="*/ 654 w 1276"/>
              <a:gd name="T59" fmla="*/ 1542 h 1579"/>
              <a:gd name="T60" fmla="*/ 723 w 1276"/>
              <a:gd name="T61" fmla="*/ 675 h 1579"/>
              <a:gd name="T62" fmla="*/ 827 w 1276"/>
              <a:gd name="T63" fmla="*/ 224 h 1579"/>
              <a:gd name="T64" fmla="*/ 930 w 1276"/>
              <a:gd name="T65" fmla="*/ 188 h 1579"/>
              <a:gd name="T66" fmla="*/ 1000 w 1276"/>
              <a:gd name="T67" fmla="*/ 188 h 1579"/>
              <a:gd name="T68" fmla="*/ 1069 w 1276"/>
              <a:gd name="T69" fmla="*/ 188 h 1579"/>
              <a:gd name="T70" fmla="*/ 1137 w 1276"/>
              <a:gd name="T71" fmla="*/ 188 h 1579"/>
              <a:gd name="T72" fmla="*/ 1206 w 1276"/>
              <a:gd name="T73" fmla="*/ 149 h 1579"/>
              <a:gd name="T74" fmla="*/ 1240 w 1276"/>
              <a:gd name="T75" fmla="*/ 149 h 1579"/>
              <a:gd name="T76" fmla="*/ 1275 w 1276"/>
              <a:gd name="T77" fmla="*/ 74 h 1579"/>
              <a:gd name="T78" fmla="*/ 1172 w 1276"/>
              <a:gd name="T79" fmla="*/ 74 h 1579"/>
              <a:gd name="T80" fmla="*/ 1069 w 1276"/>
              <a:gd name="T81" fmla="*/ 112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6" h="1579">
                <a:moveTo>
                  <a:pt x="1069" y="112"/>
                </a:moveTo>
                <a:lnTo>
                  <a:pt x="1033" y="112"/>
                </a:lnTo>
                <a:lnTo>
                  <a:pt x="964" y="149"/>
                </a:lnTo>
                <a:lnTo>
                  <a:pt x="897" y="149"/>
                </a:lnTo>
                <a:lnTo>
                  <a:pt x="861" y="149"/>
                </a:lnTo>
                <a:lnTo>
                  <a:pt x="827" y="149"/>
                </a:lnTo>
                <a:lnTo>
                  <a:pt x="793" y="149"/>
                </a:lnTo>
                <a:lnTo>
                  <a:pt x="689" y="112"/>
                </a:lnTo>
                <a:lnTo>
                  <a:pt x="654" y="149"/>
                </a:lnTo>
                <a:lnTo>
                  <a:pt x="654" y="112"/>
                </a:lnTo>
                <a:lnTo>
                  <a:pt x="620" y="112"/>
                </a:lnTo>
                <a:lnTo>
                  <a:pt x="620" y="37"/>
                </a:lnTo>
                <a:lnTo>
                  <a:pt x="551" y="74"/>
                </a:lnTo>
                <a:lnTo>
                  <a:pt x="241" y="74"/>
                </a:lnTo>
                <a:lnTo>
                  <a:pt x="206" y="37"/>
                </a:lnTo>
                <a:lnTo>
                  <a:pt x="172" y="37"/>
                </a:lnTo>
                <a:lnTo>
                  <a:pt x="138" y="0"/>
                </a:lnTo>
                <a:lnTo>
                  <a:pt x="102" y="37"/>
                </a:lnTo>
                <a:lnTo>
                  <a:pt x="69" y="37"/>
                </a:lnTo>
                <a:lnTo>
                  <a:pt x="34" y="74"/>
                </a:lnTo>
                <a:lnTo>
                  <a:pt x="0" y="74"/>
                </a:lnTo>
                <a:lnTo>
                  <a:pt x="0" y="149"/>
                </a:lnTo>
                <a:lnTo>
                  <a:pt x="0" y="188"/>
                </a:lnTo>
                <a:lnTo>
                  <a:pt x="34" y="188"/>
                </a:lnTo>
                <a:lnTo>
                  <a:pt x="69" y="262"/>
                </a:lnTo>
                <a:lnTo>
                  <a:pt x="102" y="301"/>
                </a:lnTo>
                <a:lnTo>
                  <a:pt x="102" y="337"/>
                </a:lnTo>
                <a:lnTo>
                  <a:pt x="102" y="375"/>
                </a:lnTo>
                <a:lnTo>
                  <a:pt x="138" y="375"/>
                </a:lnTo>
                <a:lnTo>
                  <a:pt x="138" y="412"/>
                </a:lnTo>
                <a:lnTo>
                  <a:pt x="138" y="526"/>
                </a:lnTo>
                <a:lnTo>
                  <a:pt x="138" y="601"/>
                </a:lnTo>
                <a:lnTo>
                  <a:pt x="138" y="639"/>
                </a:lnTo>
                <a:lnTo>
                  <a:pt x="172" y="675"/>
                </a:lnTo>
                <a:lnTo>
                  <a:pt x="206" y="675"/>
                </a:lnTo>
                <a:lnTo>
                  <a:pt x="206" y="752"/>
                </a:lnTo>
                <a:lnTo>
                  <a:pt x="206" y="789"/>
                </a:lnTo>
                <a:lnTo>
                  <a:pt x="206" y="827"/>
                </a:lnTo>
                <a:lnTo>
                  <a:pt x="206" y="864"/>
                </a:lnTo>
                <a:lnTo>
                  <a:pt x="206" y="902"/>
                </a:lnTo>
                <a:lnTo>
                  <a:pt x="206" y="941"/>
                </a:lnTo>
                <a:lnTo>
                  <a:pt x="206" y="977"/>
                </a:lnTo>
                <a:lnTo>
                  <a:pt x="206" y="1014"/>
                </a:lnTo>
                <a:lnTo>
                  <a:pt x="241" y="1090"/>
                </a:lnTo>
                <a:lnTo>
                  <a:pt x="241" y="1127"/>
                </a:lnTo>
                <a:lnTo>
                  <a:pt x="241" y="1204"/>
                </a:lnTo>
                <a:lnTo>
                  <a:pt x="241" y="1240"/>
                </a:lnTo>
                <a:lnTo>
                  <a:pt x="241" y="1279"/>
                </a:lnTo>
                <a:lnTo>
                  <a:pt x="241" y="1315"/>
                </a:lnTo>
                <a:lnTo>
                  <a:pt x="241" y="1353"/>
                </a:lnTo>
                <a:lnTo>
                  <a:pt x="276" y="1428"/>
                </a:lnTo>
                <a:lnTo>
                  <a:pt x="309" y="1504"/>
                </a:lnTo>
                <a:lnTo>
                  <a:pt x="309" y="1542"/>
                </a:lnTo>
                <a:lnTo>
                  <a:pt x="379" y="1542"/>
                </a:lnTo>
                <a:lnTo>
                  <a:pt x="413" y="1504"/>
                </a:lnTo>
                <a:lnTo>
                  <a:pt x="448" y="1542"/>
                </a:lnTo>
                <a:lnTo>
                  <a:pt x="482" y="1578"/>
                </a:lnTo>
                <a:lnTo>
                  <a:pt x="586" y="1578"/>
                </a:lnTo>
                <a:lnTo>
                  <a:pt x="620" y="1578"/>
                </a:lnTo>
                <a:lnTo>
                  <a:pt x="654" y="1542"/>
                </a:lnTo>
                <a:lnTo>
                  <a:pt x="689" y="1053"/>
                </a:lnTo>
                <a:lnTo>
                  <a:pt x="723" y="675"/>
                </a:lnTo>
                <a:lnTo>
                  <a:pt x="827" y="675"/>
                </a:lnTo>
                <a:lnTo>
                  <a:pt x="827" y="224"/>
                </a:lnTo>
                <a:lnTo>
                  <a:pt x="861" y="224"/>
                </a:lnTo>
                <a:lnTo>
                  <a:pt x="930" y="188"/>
                </a:lnTo>
                <a:lnTo>
                  <a:pt x="930" y="224"/>
                </a:lnTo>
                <a:lnTo>
                  <a:pt x="1000" y="188"/>
                </a:lnTo>
                <a:lnTo>
                  <a:pt x="1033" y="188"/>
                </a:lnTo>
                <a:lnTo>
                  <a:pt x="1069" y="188"/>
                </a:lnTo>
                <a:lnTo>
                  <a:pt x="1103" y="224"/>
                </a:lnTo>
                <a:lnTo>
                  <a:pt x="1137" y="188"/>
                </a:lnTo>
                <a:lnTo>
                  <a:pt x="1172" y="149"/>
                </a:lnTo>
                <a:lnTo>
                  <a:pt x="1206" y="149"/>
                </a:lnTo>
                <a:lnTo>
                  <a:pt x="1206" y="112"/>
                </a:lnTo>
                <a:lnTo>
                  <a:pt x="1240" y="149"/>
                </a:lnTo>
                <a:lnTo>
                  <a:pt x="1275" y="112"/>
                </a:lnTo>
                <a:lnTo>
                  <a:pt x="1275" y="74"/>
                </a:lnTo>
                <a:lnTo>
                  <a:pt x="1240" y="74"/>
                </a:lnTo>
                <a:lnTo>
                  <a:pt x="1172" y="74"/>
                </a:lnTo>
                <a:lnTo>
                  <a:pt x="1137" y="74"/>
                </a:lnTo>
                <a:lnTo>
                  <a:pt x="1069" y="11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67" name="Freeform 151"/>
          <p:cNvSpPr>
            <a:spLocks noChangeArrowheads="1"/>
          </p:cNvSpPr>
          <p:nvPr/>
        </p:nvSpPr>
        <p:spPr bwMode="auto">
          <a:xfrm>
            <a:off x="5855495" y="4009382"/>
            <a:ext cx="416204" cy="515574"/>
          </a:xfrm>
          <a:custGeom>
            <a:avLst/>
            <a:gdLst>
              <a:gd name="T0" fmla="*/ 1033 w 1276"/>
              <a:gd name="T1" fmla="*/ 112 h 1579"/>
              <a:gd name="T2" fmla="*/ 897 w 1276"/>
              <a:gd name="T3" fmla="*/ 149 h 1579"/>
              <a:gd name="T4" fmla="*/ 827 w 1276"/>
              <a:gd name="T5" fmla="*/ 149 h 1579"/>
              <a:gd name="T6" fmla="*/ 689 w 1276"/>
              <a:gd name="T7" fmla="*/ 112 h 1579"/>
              <a:gd name="T8" fmla="*/ 654 w 1276"/>
              <a:gd name="T9" fmla="*/ 112 h 1579"/>
              <a:gd name="T10" fmla="*/ 620 w 1276"/>
              <a:gd name="T11" fmla="*/ 37 h 1579"/>
              <a:gd name="T12" fmla="*/ 241 w 1276"/>
              <a:gd name="T13" fmla="*/ 74 h 1579"/>
              <a:gd name="T14" fmla="*/ 172 w 1276"/>
              <a:gd name="T15" fmla="*/ 37 h 1579"/>
              <a:gd name="T16" fmla="*/ 102 w 1276"/>
              <a:gd name="T17" fmla="*/ 37 h 1579"/>
              <a:gd name="T18" fmla="*/ 34 w 1276"/>
              <a:gd name="T19" fmla="*/ 74 h 1579"/>
              <a:gd name="T20" fmla="*/ 0 w 1276"/>
              <a:gd name="T21" fmla="*/ 149 h 1579"/>
              <a:gd name="T22" fmla="*/ 34 w 1276"/>
              <a:gd name="T23" fmla="*/ 188 h 1579"/>
              <a:gd name="T24" fmla="*/ 102 w 1276"/>
              <a:gd name="T25" fmla="*/ 301 h 1579"/>
              <a:gd name="T26" fmla="*/ 102 w 1276"/>
              <a:gd name="T27" fmla="*/ 375 h 1579"/>
              <a:gd name="T28" fmla="*/ 138 w 1276"/>
              <a:gd name="T29" fmla="*/ 412 h 1579"/>
              <a:gd name="T30" fmla="*/ 138 w 1276"/>
              <a:gd name="T31" fmla="*/ 601 h 1579"/>
              <a:gd name="T32" fmla="*/ 172 w 1276"/>
              <a:gd name="T33" fmla="*/ 675 h 1579"/>
              <a:gd name="T34" fmla="*/ 206 w 1276"/>
              <a:gd name="T35" fmla="*/ 752 h 1579"/>
              <a:gd name="T36" fmla="*/ 206 w 1276"/>
              <a:gd name="T37" fmla="*/ 827 h 1579"/>
              <a:gd name="T38" fmla="*/ 206 w 1276"/>
              <a:gd name="T39" fmla="*/ 902 h 1579"/>
              <a:gd name="T40" fmla="*/ 206 w 1276"/>
              <a:gd name="T41" fmla="*/ 977 h 1579"/>
              <a:gd name="T42" fmla="*/ 241 w 1276"/>
              <a:gd name="T43" fmla="*/ 1090 h 1579"/>
              <a:gd name="T44" fmla="*/ 241 w 1276"/>
              <a:gd name="T45" fmla="*/ 1204 h 1579"/>
              <a:gd name="T46" fmla="*/ 241 w 1276"/>
              <a:gd name="T47" fmla="*/ 1279 h 1579"/>
              <a:gd name="T48" fmla="*/ 241 w 1276"/>
              <a:gd name="T49" fmla="*/ 1353 h 1579"/>
              <a:gd name="T50" fmla="*/ 309 w 1276"/>
              <a:gd name="T51" fmla="*/ 1504 h 1579"/>
              <a:gd name="T52" fmla="*/ 379 w 1276"/>
              <a:gd name="T53" fmla="*/ 1542 h 1579"/>
              <a:gd name="T54" fmla="*/ 448 w 1276"/>
              <a:gd name="T55" fmla="*/ 1542 h 1579"/>
              <a:gd name="T56" fmla="*/ 586 w 1276"/>
              <a:gd name="T57" fmla="*/ 1578 h 1579"/>
              <a:gd name="T58" fmla="*/ 654 w 1276"/>
              <a:gd name="T59" fmla="*/ 1542 h 1579"/>
              <a:gd name="T60" fmla="*/ 723 w 1276"/>
              <a:gd name="T61" fmla="*/ 675 h 1579"/>
              <a:gd name="T62" fmla="*/ 827 w 1276"/>
              <a:gd name="T63" fmla="*/ 224 h 1579"/>
              <a:gd name="T64" fmla="*/ 930 w 1276"/>
              <a:gd name="T65" fmla="*/ 188 h 1579"/>
              <a:gd name="T66" fmla="*/ 1000 w 1276"/>
              <a:gd name="T67" fmla="*/ 188 h 1579"/>
              <a:gd name="T68" fmla="*/ 1069 w 1276"/>
              <a:gd name="T69" fmla="*/ 188 h 1579"/>
              <a:gd name="T70" fmla="*/ 1137 w 1276"/>
              <a:gd name="T71" fmla="*/ 188 h 1579"/>
              <a:gd name="T72" fmla="*/ 1206 w 1276"/>
              <a:gd name="T73" fmla="*/ 149 h 1579"/>
              <a:gd name="T74" fmla="*/ 1240 w 1276"/>
              <a:gd name="T75" fmla="*/ 149 h 1579"/>
              <a:gd name="T76" fmla="*/ 1275 w 1276"/>
              <a:gd name="T77" fmla="*/ 74 h 1579"/>
              <a:gd name="T78" fmla="*/ 1172 w 1276"/>
              <a:gd name="T79" fmla="*/ 74 h 1579"/>
              <a:gd name="T80" fmla="*/ 1069 w 1276"/>
              <a:gd name="T81" fmla="*/ 112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76" h="1579">
                <a:moveTo>
                  <a:pt x="1069" y="112"/>
                </a:moveTo>
                <a:lnTo>
                  <a:pt x="1033" y="112"/>
                </a:lnTo>
                <a:lnTo>
                  <a:pt x="964" y="149"/>
                </a:lnTo>
                <a:lnTo>
                  <a:pt x="897" y="149"/>
                </a:lnTo>
                <a:lnTo>
                  <a:pt x="861" y="149"/>
                </a:lnTo>
                <a:lnTo>
                  <a:pt x="827" y="149"/>
                </a:lnTo>
                <a:lnTo>
                  <a:pt x="793" y="149"/>
                </a:lnTo>
                <a:lnTo>
                  <a:pt x="689" y="112"/>
                </a:lnTo>
                <a:lnTo>
                  <a:pt x="654" y="149"/>
                </a:lnTo>
                <a:lnTo>
                  <a:pt x="654" y="112"/>
                </a:lnTo>
                <a:lnTo>
                  <a:pt x="620" y="112"/>
                </a:lnTo>
                <a:lnTo>
                  <a:pt x="620" y="37"/>
                </a:lnTo>
                <a:lnTo>
                  <a:pt x="551" y="74"/>
                </a:lnTo>
                <a:lnTo>
                  <a:pt x="241" y="74"/>
                </a:lnTo>
                <a:lnTo>
                  <a:pt x="206" y="37"/>
                </a:lnTo>
                <a:lnTo>
                  <a:pt x="172" y="37"/>
                </a:lnTo>
                <a:lnTo>
                  <a:pt x="138" y="0"/>
                </a:lnTo>
                <a:lnTo>
                  <a:pt x="102" y="37"/>
                </a:lnTo>
                <a:lnTo>
                  <a:pt x="69" y="37"/>
                </a:lnTo>
                <a:lnTo>
                  <a:pt x="34" y="74"/>
                </a:lnTo>
                <a:lnTo>
                  <a:pt x="0" y="74"/>
                </a:lnTo>
                <a:lnTo>
                  <a:pt x="0" y="149"/>
                </a:lnTo>
                <a:lnTo>
                  <a:pt x="0" y="188"/>
                </a:lnTo>
                <a:lnTo>
                  <a:pt x="34" y="188"/>
                </a:lnTo>
                <a:lnTo>
                  <a:pt x="69" y="262"/>
                </a:lnTo>
                <a:lnTo>
                  <a:pt x="102" y="301"/>
                </a:lnTo>
                <a:lnTo>
                  <a:pt x="102" y="337"/>
                </a:lnTo>
                <a:lnTo>
                  <a:pt x="102" y="375"/>
                </a:lnTo>
                <a:lnTo>
                  <a:pt x="138" y="375"/>
                </a:lnTo>
                <a:lnTo>
                  <a:pt x="138" y="412"/>
                </a:lnTo>
                <a:lnTo>
                  <a:pt x="138" y="526"/>
                </a:lnTo>
                <a:lnTo>
                  <a:pt x="138" y="601"/>
                </a:lnTo>
                <a:lnTo>
                  <a:pt x="138" y="639"/>
                </a:lnTo>
                <a:lnTo>
                  <a:pt x="172" y="675"/>
                </a:lnTo>
                <a:lnTo>
                  <a:pt x="206" y="675"/>
                </a:lnTo>
                <a:lnTo>
                  <a:pt x="206" y="752"/>
                </a:lnTo>
                <a:lnTo>
                  <a:pt x="206" y="789"/>
                </a:lnTo>
                <a:lnTo>
                  <a:pt x="206" y="827"/>
                </a:lnTo>
                <a:lnTo>
                  <a:pt x="206" y="864"/>
                </a:lnTo>
                <a:lnTo>
                  <a:pt x="206" y="902"/>
                </a:lnTo>
                <a:lnTo>
                  <a:pt x="206" y="941"/>
                </a:lnTo>
                <a:lnTo>
                  <a:pt x="206" y="977"/>
                </a:lnTo>
                <a:lnTo>
                  <a:pt x="206" y="1014"/>
                </a:lnTo>
                <a:lnTo>
                  <a:pt x="241" y="1090"/>
                </a:lnTo>
                <a:lnTo>
                  <a:pt x="241" y="1127"/>
                </a:lnTo>
                <a:lnTo>
                  <a:pt x="241" y="1204"/>
                </a:lnTo>
                <a:lnTo>
                  <a:pt x="241" y="1240"/>
                </a:lnTo>
                <a:lnTo>
                  <a:pt x="241" y="1279"/>
                </a:lnTo>
                <a:lnTo>
                  <a:pt x="241" y="1315"/>
                </a:lnTo>
                <a:lnTo>
                  <a:pt x="241" y="1353"/>
                </a:lnTo>
                <a:lnTo>
                  <a:pt x="276" y="1428"/>
                </a:lnTo>
                <a:lnTo>
                  <a:pt x="309" y="1504"/>
                </a:lnTo>
                <a:lnTo>
                  <a:pt x="309" y="1542"/>
                </a:lnTo>
                <a:lnTo>
                  <a:pt x="379" y="1542"/>
                </a:lnTo>
                <a:lnTo>
                  <a:pt x="413" y="1504"/>
                </a:lnTo>
                <a:lnTo>
                  <a:pt x="448" y="1542"/>
                </a:lnTo>
                <a:lnTo>
                  <a:pt x="482" y="1578"/>
                </a:lnTo>
                <a:lnTo>
                  <a:pt x="586" y="1578"/>
                </a:lnTo>
                <a:lnTo>
                  <a:pt x="620" y="1578"/>
                </a:lnTo>
                <a:lnTo>
                  <a:pt x="654" y="1542"/>
                </a:lnTo>
                <a:lnTo>
                  <a:pt x="689" y="1053"/>
                </a:lnTo>
                <a:lnTo>
                  <a:pt x="723" y="675"/>
                </a:lnTo>
                <a:lnTo>
                  <a:pt x="827" y="675"/>
                </a:lnTo>
                <a:lnTo>
                  <a:pt x="827" y="224"/>
                </a:lnTo>
                <a:lnTo>
                  <a:pt x="861" y="224"/>
                </a:lnTo>
                <a:lnTo>
                  <a:pt x="930" y="188"/>
                </a:lnTo>
                <a:lnTo>
                  <a:pt x="930" y="224"/>
                </a:lnTo>
                <a:lnTo>
                  <a:pt x="1000" y="188"/>
                </a:lnTo>
                <a:lnTo>
                  <a:pt x="1033" y="188"/>
                </a:lnTo>
                <a:lnTo>
                  <a:pt x="1069" y="188"/>
                </a:lnTo>
                <a:lnTo>
                  <a:pt x="1103" y="224"/>
                </a:lnTo>
                <a:lnTo>
                  <a:pt x="1137" y="188"/>
                </a:lnTo>
                <a:lnTo>
                  <a:pt x="1172" y="149"/>
                </a:lnTo>
                <a:lnTo>
                  <a:pt x="1206" y="149"/>
                </a:lnTo>
                <a:lnTo>
                  <a:pt x="1206" y="112"/>
                </a:lnTo>
                <a:lnTo>
                  <a:pt x="1240" y="149"/>
                </a:lnTo>
                <a:lnTo>
                  <a:pt x="1275" y="112"/>
                </a:lnTo>
                <a:lnTo>
                  <a:pt x="1275" y="74"/>
                </a:lnTo>
                <a:lnTo>
                  <a:pt x="1240" y="74"/>
                </a:lnTo>
                <a:lnTo>
                  <a:pt x="1172" y="74"/>
                </a:lnTo>
                <a:lnTo>
                  <a:pt x="1137" y="74"/>
                </a:lnTo>
                <a:lnTo>
                  <a:pt x="1069" y="11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68" name="Freeform 152"/>
          <p:cNvSpPr>
            <a:spLocks noChangeArrowheads="1"/>
          </p:cNvSpPr>
          <p:nvPr/>
        </p:nvSpPr>
        <p:spPr bwMode="auto">
          <a:xfrm>
            <a:off x="6430116" y="3714151"/>
            <a:ext cx="338435" cy="737357"/>
          </a:xfrm>
          <a:custGeom>
            <a:avLst/>
            <a:gdLst>
              <a:gd name="T0" fmla="*/ 69 w 1035"/>
              <a:gd name="T1" fmla="*/ 2258 h 2259"/>
              <a:gd name="T2" fmla="*/ 138 w 1035"/>
              <a:gd name="T3" fmla="*/ 2183 h 2259"/>
              <a:gd name="T4" fmla="*/ 173 w 1035"/>
              <a:gd name="T5" fmla="*/ 2069 h 2259"/>
              <a:gd name="T6" fmla="*/ 242 w 1035"/>
              <a:gd name="T7" fmla="*/ 2033 h 2259"/>
              <a:gd name="T8" fmla="*/ 345 w 1035"/>
              <a:gd name="T9" fmla="*/ 1994 h 2259"/>
              <a:gd name="T10" fmla="*/ 379 w 1035"/>
              <a:gd name="T11" fmla="*/ 1881 h 2259"/>
              <a:gd name="T12" fmla="*/ 414 w 1035"/>
              <a:gd name="T13" fmla="*/ 1731 h 2259"/>
              <a:gd name="T14" fmla="*/ 414 w 1035"/>
              <a:gd name="T15" fmla="*/ 1618 h 2259"/>
              <a:gd name="T16" fmla="*/ 379 w 1035"/>
              <a:gd name="T17" fmla="*/ 1507 h 2259"/>
              <a:gd name="T18" fmla="*/ 379 w 1035"/>
              <a:gd name="T19" fmla="*/ 1393 h 2259"/>
              <a:gd name="T20" fmla="*/ 414 w 1035"/>
              <a:gd name="T21" fmla="*/ 1316 h 2259"/>
              <a:gd name="T22" fmla="*/ 448 w 1035"/>
              <a:gd name="T23" fmla="*/ 1241 h 2259"/>
              <a:gd name="T24" fmla="*/ 586 w 1035"/>
              <a:gd name="T25" fmla="*/ 1092 h 2259"/>
              <a:gd name="T26" fmla="*/ 655 w 1035"/>
              <a:gd name="T27" fmla="*/ 1016 h 2259"/>
              <a:gd name="T28" fmla="*/ 724 w 1035"/>
              <a:gd name="T29" fmla="*/ 978 h 2259"/>
              <a:gd name="T30" fmla="*/ 758 w 1035"/>
              <a:gd name="T31" fmla="*/ 942 h 2259"/>
              <a:gd name="T32" fmla="*/ 794 w 1035"/>
              <a:gd name="T33" fmla="*/ 942 h 2259"/>
              <a:gd name="T34" fmla="*/ 897 w 1035"/>
              <a:gd name="T35" fmla="*/ 829 h 2259"/>
              <a:gd name="T36" fmla="*/ 1000 w 1035"/>
              <a:gd name="T37" fmla="*/ 601 h 2259"/>
              <a:gd name="T38" fmla="*/ 1000 w 1035"/>
              <a:gd name="T39" fmla="*/ 565 h 2259"/>
              <a:gd name="T40" fmla="*/ 1034 w 1035"/>
              <a:gd name="T41" fmla="*/ 301 h 2259"/>
              <a:gd name="T42" fmla="*/ 1034 w 1035"/>
              <a:gd name="T43" fmla="*/ 227 h 2259"/>
              <a:gd name="T44" fmla="*/ 1034 w 1035"/>
              <a:gd name="T45" fmla="*/ 76 h 2259"/>
              <a:gd name="T46" fmla="*/ 1034 w 1035"/>
              <a:gd name="T47" fmla="*/ 38 h 2259"/>
              <a:gd name="T48" fmla="*/ 965 w 1035"/>
              <a:gd name="T49" fmla="*/ 76 h 2259"/>
              <a:gd name="T50" fmla="*/ 897 w 1035"/>
              <a:gd name="T51" fmla="*/ 113 h 2259"/>
              <a:gd name="T52" fmla="*/ 827 w 1035"/>
              <a:gd name="T53" fmla="*/ 150 h 2259"/>
              <a:gd name="T54" fmla="*/ 794 w 1035"/>
              <a:gd name="T55" fmla="*/ 150 h 2259"/>
              <a:gd name="T56" fmla="*/ 724 w 1035"/>
              <a:gd name="T57" fmla="*/ 189 h 2259"/>
              <a:gd name="T58" fmla="*/ 621 w 1035"/>
              <a:gd name="T59" fmla="*/ 189 h 2259"/>
              <a:gd name="T60" fmla="*/ 551 w 1035"/>
              <a:gd name="T61" fmla="*/ 113 h 2259"/>
              <a:gd name="T62" fmla="*/ 517 w 1035"/>
              <a:gd name="T63" fmla="*/ 150 h 2259"/>
              <a:gd name="T64" fmla="*/ 448 w 1035"/>
              <a:gd name="T65" fmla="*/ 189 h 2259"/>
              <a:gd name="T66" fmla="*/ 448 w 1035"/>
              <a:gd name="T67" fmla="*/ 415 h 2259"/>
              <a:gd name="T68" fmla="*/ 517 w 1035"/>
              <a:gd name="T69" fmla="*/ 451 h 2259"/>
              <a:gd name="T70" fmla="*/ 551 w 1035"/>
              <a:gd name="T71" fmla="*/ 715 h 2259"/>
              <a:gd name="T72" fmla="*/ 517 w 1035"/>
              <a:gd name="T73" fmla="*/ 829 h 2259"/>
              <a:gd name="T74" fmla="*/ 448 w 1035"/>
              <a:gd name="T75" fmla="*/ 942 h 2259"/>
              <a:gd name="T76" fmla="*/ 414 w 1035"/>
              <a:gd name="T77" fmla="*/ 829 h 2259"/>
              <a:gd name="T78" fmla="*/ 414 w 1035"/>
              <a:gd name="T79" fmla="*/ 753 h 2259"/>
              <a:gd name="T80" fmla="*/ 414 w 1035"/>
              <a:gd name="T81" fmla="*/ 640 h 2259"/>
              <a:gd name="T82" fmla="*/ 414 w 1035"/>
              <a:gd name="T83" fmla="*/ 565 h 2259"/>
              <a:gd name="T84" fmla="*/ 345 w 1035"/>
              <a:gd name="T85" fmla="*/ 565 h 2259"/>
              <a:gd name="T86" fmla="*/ 310 w 1035"/>
              <a:gd name="T87" fmla="*/ 490 h 2259"/>
              <a:gd name="T88" fmla="*/ 242 w 1035"/>
              <a:gd name="T89" fmla="*/ 527 h 2259"/>
              <a:gd name="T90" fmla="*/ 138 w 1035"/>
              <a:gd name="T91" fmla="*/ 565 h 2259"/>
              <a:gd name="T92" fmla="*/ 0 w 1035"/>
              <a:gd name="T93" fmla="*/ 640 h 2259"/>
              <a:gd name="T94" fmla="*/ 69 w 1035"/>
              <a:gd name="T95" fmla="*/ 753 h 2259"/>
              <a:gd name="T96" fmla="*/ 138 w 1035"/>
              <a:gd name="T97" fmla="*/ 790 h 2259"/>
              <a:gd name="T98" fmla="*/ 242 w 1035"/>
              <a:gd name="T99" fmla="*/ 865 h 2259"/>
              <a:gd name="T100" fmla="*/ 242 w 1035"/>
              <a:gd name="T101" fmla="*/ 942 h 2259"/>
              <a:gd name="T102" fmla="*/ 206 w 1035"/>
              <a:gd name="T103" fmla="*/ 1167 h 2259"/>
              <a:gd name="T104" fmla="*/ 206 w 1035"/>
              <a:gd name="T105" fmla="*/ 1241 h 2259"/>
              <a:gd name="T106" fmla="*/ 206 w 1035"/>
              <a:gd name="T107" fmla="*/ 1355 h 2259"/>
              <a:gd name="T108" fmla="*/ 173 w 1035"/>
              <a:gd name="T109" fmla="*/ 1393 h 2259"/>
              <a:gd name="T110" fmla="*/ 138 w 1035"/>
              <a:gd name="T111" fmla="*/ 1507 h 2259"/>
              <a:gd name="T112" fmla="*/ 69 w 1035"/>
              <a:gd name="T113" fmla="*/ 1693 h 2259"/>
              <a:gd name="T114" fmla="*/ 69 w 1035"/>
              <a:gd name="T115" fmla="*/ 1768 h 2259"/>
              <a:gd name="T116" fmla="*/ 69 w 1035"/>
              <a:gd name="T117" fmla="*/ 1881 h 2259"/>
              <a:gd name="T118" fmla="*/ 69 w 1035"/>
              <a:gd name="T119" fmla="*/ 1957 h 2259"/>
              <a:gd name="T120" fmla="*/ 69 w 1035"/>
              <a:gd name="T121" fmla="*/ 2033 h 2259"/>
              <a:gd name="T122" fmla="*/ 69 w 1035"/>
              <a:gd name="T123" fmla="*/ 2145 h 2259"/>
              <a:gd name="T124" fmla="*/ 34 w 1035"/>
              <a:gd name="T125" fmla="*/ 2258 h 2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5" h="2259">
                <a:moveTo>
                  <a:pt x="34" y="2258"/>
                </a:moveTo>
                <a:lnTo>
                  <a:pt x="69" y="2258"/>
                </a:lnTo>
                <a:lnTo>
                  <a:pt x="103" y="2258"/>
                </a:lnTo>
                <a:lnTo>
                  <a:pt x="138" y="2183"/>
                </a:lnTo>
                <a:lnTo>
                  <a:pt x="138" y="2108"/>
                </a:lnTo>
                <a:lnTo>
                  <a:pt x="173" y="2069"/>
                </a:lnTo>
                <a:lnTo>
                  <a:pt x="206" y="2069"/>
                </a:lnTo>
                <a:lnTo>
                  <a:pt x="242" y="2033"/>
                </a:lnTo>
                <a:lnTo>
                  <a:pt x="310" y="2033"/>
                </a:lnTo>
                <a:lnTo>
                  <a:pt x="345" y="1994"/>
                </a:lnTo>
                <a:lnTo>
                  <a:pt x="379" y="1918"/>
                </a:lnTo>
                <a:lnTo>
                  <a:pt x="379" y="1881"/>
                </a:lnTo>
                <a:lnTo>
                  <a:pt x="414" y="1806"/>
                </a:lnTo>
                <a:lnTo>
                  <a:pt x="414" y="1731"/>
                </a:lnTo>
                <a:lnTo>
                  <a:pt x="414" y="1693"/>
                </a:lnTo>
                <a:lnTo>
                  <a:pt x="414" y="1618"/>
                </a:lnTo>
                <a:lnTo>
                  <a:pt x="414" y="1543"/>
                </a:lnTo>
                <a:lnTo>
                  <a:pt x="379" y="1507"/>
                </a:lnTo>
                <a:lnTo>
                  <a:pt x="379" y="1430"/>
                </a:lnTo>
                <a:lnTo>
                  <a:pt x="379" y="1393"/>
                </a:lnTo>
                <a:lnTo>
                  <a:pt x="379" y="1355"/>
                </a:lnTo>
                <a:lnTo>
                  <a:pt x="414" y="1316"/>
                </a:lnTo>
                <a:lnTo>
                  <a:pt x="414" y="1280"/>
                </a:lnTo>
                <a:lnTo>
                  <a:pt x="448" y="1241"/>
                </a:lnTo>
                <a:lnTo>
                  <a:pt x="551" y="1205"/>
                </a:lnTo>
                <a:lnTo>
                  <a:pt x="586" y="1092"/>
                </a:lnTo>
                <a:lnTo>
                  <a:pt x="621" y="1054"/>
                </a:lnTo>
                <a:lnTo>
                  <a:pt x="655" y="1016"/>
                </a:lnTo>
                <a:lnTo>
                  <a:pt x="689" y="978"/>
                </a:lnTo>
                <a:lnTo>
                  <a:pt x="724" y="978"/>
                </a:lnTo>
                <a:lnTo>
                  <a:pt x="724" y="942"/>
                </a:lnTo>
                <a:lnTo>
                  <a:pt x="758" y="942"/>
                </a:lnTo>
                <a:lnTo>
                  <a:pt x="758" y="978"/>
                </a:lnTo>
                <a:lnTo>
                  <a:pt x="794" y="942"/>
                </a:lnTo>
                <a:lnTo>
                  <a:pt x="827" y="904"/>
                </a:lnTo>
                <a:lnTo>
                  <a:pt x="897" y="829"/>
                </a:lnTo>
                <a:lnTo>
                  <a:pt x="965" y="753"/>
                </a:lnTo>
                <a:lnTo>
                  <a:pt x="1000" y="601"/>
                </a:lnTo>
                <a:lnTo>
                  <a:pt x="1034" y="565"/>
                </a:lnTo>
                <a:lnTo>
                  <a:pt x="1000" y="565"/>
                </a:lnTo>
                <a:lnTo>
                  <a:pt x="1000" y="527"/>
                </a:lnTo>
                <a:lnTo>
                  <a:pt x="1034" y="301"/>
                </a:lnTo>
                <a:lnTo>
                  <a:pt x="1034" y="263"/>
                </a:lnTo>
                <a:lnTo>
                  <a:pt x="1034" y="227"/>
                </a:lnTo>
                <a:lnTo>
                  <a:pt x="1034" y="150"/>
                </a:lnTo>
                <a:lnTo>
                  <a:pt x="1034" y="76"/>
                </a:lnTo>
                <a:lnTo>
                  <a:pt x="1034" y="0"/>
                </a:lnTo>
                <a:lnTo>
                  <a:pt x="1034" y="38"/>
                </a:lnTo>
                <a:lnTo>
                  <a:pt x="1000" y="38"/>
                </a:lnTo>
                <a:lnTo>
                  <a:pt x="965" y="76"/>
                </a:lnTo>
                <a:lnTo>
                  <a:pt x="931" y="76"/>
                </a:lnTo>
                <a:lnTo>
                  <a:pt x="897" y="113"/>
                </a:lnTo>
                <a:lnTo>
                  <a:pt x="862" y="150"/>
                </a:lnTo>
                <a:lnTo>
                  <a:pt x="827" y="150"/>
                </a:lnTo>
                <a:lnTo>
                  <a:pt x="827" y="113"/>
                </a:lnTo>
                <a:lnTo>
                  <a:pt x="794" y="150"/>
                </a:lnTo>
                <a:lnTo>
                  <a:pt x="758" y="189"/>
                </a:lnTo>
                <a:lnTo>
                  <a:pt x="724" y="189"/>
                </a:lnTo>
                <a:lnTo>
                  <a:pt x="655" y="189"/>
                </a:lnTo>
                <a:lnTo>
                  <a:pt x="621" y="189"/>
                </a:lnTo>
                <a:lnTo>
                  <a:pt x="586" y="150"/>
                </a:lnTo>
                <a:lnTo>
                  <a:pt x="551" y="113"/>
                </a:lnTo>
                <a:lnTo>
                  <a:pt x="551" y="150"/>
                </a:lnTo>
                <a:lnTo>
                  <a:pt x="517" y="150"/>
                </a:lnTo>
                <a:lnTo>
                  <a:pt x="483" y="189"/>
                </a:lnTo>
                <a:lnTo>
                  <a:pt x="448" y="189"/>
                </a:lnTo>
                <a:lnTo>
                  <a:pt x="448" y="263"/>
                </a:lnTo>
                <a:lnTo>
                  <a:pt x="448" y="415"/>
                </a:lnTo>
                <a:lnTo>
                  <a:pt x="483" y="415"/>
                </a:lnTo>
                <a:lnTo>
                  <a:pt x="517" y="451"/>
                </a:lnTo>
                <a:lnTo>
                  <a:pt x="551" y="490"/>
                </a:lnTo>
                <a:lnTo>
                  <a:pt x="551" y="715"/>
                </a:lnTo>
                <a:lnTo>
                  <a:pt x="517" y="753"/>
                </a:lnTo>
                <a:lnTo>
                  <a:pt x="517" y="829"/>
                </a:lnTo>
                <a:lnTo>
                  <a:pt x="483" y="904"/>
                </a:lnTo>
                <a:lnTo>
                  <a:pt x="448" y="942"/>
                </a:lnTo>
                <a:lnTo>
                  <a:pt x="448" y="865"/>
                </a:lnTo>
                <a:lnTo>
                  <a:pt x="414" y="829"/>
                </a:lnTo>
                <a:lnTo>
                  <a:pt x="414" y="790"/>
                </a:lnTo>
                <a:lnTo>
                  <a:pt x="414" y="753"/>
                </a:lnTo>
                <a:lnTo>
                  <a:pt x="414" y="715"/>
                </a:lnTo>
                <a:lnTo>
                  <a:pt x="414" y="640"/>
                </a:lnTo>
                <a:lnTo>
                  <a:pt x="414" y="601"/>
                </a:lnTo>
                <a:lnTo>
                  <a:pt x="414" y="565"/>
                </a:lnTo>
                <a:lnTo>
                  <a:pt x="379" y="565"/>
                </a:lnTo>
                <a:lnTo>
                  <a:pt x="345" y="565"/>
                </a:lnTo>
                <a:lnTo>
                  <a:pt x="310" y="527"/>
                </a:lnTo>
                <a:lnTo>
                  <a:pt x="310" y="490"/>
                </a:lnTo>
                <a:lnTo>
                  <a:pt x="276" y="490"/>
                </a:lnTo>
                <a:lnTo>
                  <a:pt x="242" y="527"/>
                </a:lnTo>
                <a:lnTo>
                  <a:pt x="206" y="527"/>
                </a:lnTo>
                <a:lnTo>
                  <a:pt x="138" y="565"/>
                </a:lnTo>
                <a:lnTo>
                  <a:pt x="34" y="640"/>
                </a:lnTo>
                <a:lnTo>
                  <a:pt x="0" y="640"/>
                </a:lnTo>
                <a:lnTo>
                  <a:pt x="34" y="753"/>
                </a:lnTo>
                <a:lnTo>
                  <a:pt x="69" y="753"/>
                </a:lnTo>
                <a:lnTo>
                  <a:pt x="103" y="790"/>
                </a:lnTo>
                <a:lnTo>
                  <a:pt x="138" y="790"/>
                </a:lnTo>
                <a:lnTo>
                  <a:pt x="206" y="865"/>
                </a:lnTo>
                <a:lnTo>
                  <a:pt x="242" y="865"/>
                </a:lnTo>
                <a:lnTo>
                  <a:pt x="242" y="904"/>
                </a:lnTo>
                <a:lnTo>
                  <a:pt x="242" y="942"/>
                </a:lnTo>
                <a:lnTo>
                  <a:pt x="206" y="1092"/>
                </a:lnTo>
                <a:lnTo>
                  <a:pt x="206" y="1167"/>
                </a:lnTo>
                <a:lnTo>
                  <a:pt x="173" y="1205"/>
                </a:lnTo>
                <a:lnTo>
                  <a:pt x="206" y="1241"/>
                </a:lnTo>
                <a:lnTo>
                  <a:pt x="206" y="1280"/>
                </a:lnTo>
                <a:lnTo>
                  <a:pt x="206" y="1355"/>
                </a:lnTo>
                <a:lnTo>
                  <a:pt x="206" y="1393"/>
                </a:lnTo>
                <a:lnTo>
                  <a:pt x="173" y="1393"/>
                </a:lnTo>
                <a:lnTo>
                  <a:pt x="173" y="1430"/>
                </a:lnTo>
                <a:lnTo>
                  <a:pt x="138" y="1507"/>
                </a:lnTo>
                <a:lnTo>
                  <a:pt x="103" y="1656"/>
                </a:lnTo>
                <a:lnTo>
                  <a:pt x="69" y="1693"/>
                </a:lnTo>
                <a:lnTo>
                  <a:pt x="69" y="1731"/>
                </a:lnTo>
                <a:lnTo>
                  <a:pt x="69" y="1768"/>
                </a:lnTo>
                <a:lnTo>
                  <a:pt x="69" y="1806"/>
                </a:lnTo>
                <a:lnTo>
                  <a:pt x="69" y="1881"/>
                </a:lnTo>
                <a:lnTo>
                  <a:pt x="69" y="1918"/>
                </a:lnTo>
                <a:lnTo>
                  <a:pt x="69" y="1957"/>
                </a:lnTo>
                <a:lnTo>
                  <a:pt x="69" y="1994"/>
                </a:lnTo>
                <a:lnTo>
                  <a:pt x="69" y="2033"/>
                </a:lnTo>
                <a:lnTo>
                  <a:pt x="69" y="2108"/>
                </a:lnTo>
                <a:lnTo>
                  <a:pt x="69" y="2145"/>
                </a:lnTo>
                <a:lnTo>
                  <a:pt x="34" y="2219"/>
                </a:lnTo>
                <a:lnTo>
                  <a:pt x="34" y="225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69" name="Freeform 153"/>
          <p:cNvSpPr>
            <a:spLocks noChangeArrowheads="1"/>
          </p:cNvSpPr>
          <p:nvPr/>
        </p:nvSpPr>
        <p:spPr bwMode="auto">
          <a:xfrm>
            <a:off x="6430116" y="3714151"/>
            <a:ext cx="338435" cy="737357"/>
          </a:xfrm>
          <a:custGeom>
            <a:avLst/>
            <a:gdLst>
              <a:gd name="T0" fmla="*/ 69 w 1035"/>
              <a:gd name="T1" fmla="*/ 2258 h 2259"/>
              <a:gd name="T2" fmla="*/ 138 w 1035"/>
              <a:gd name="T3" fmla="*/ 2183 h 2259"/>
              <a:gd name="T4" fmla="*/ 173 w 1035"/>
              <a:gd name="T5" fmla="*/ 2069 h 2259"/>
              <a:gd name="T6" fmla="*/ 242 w 1035"/>
              <a:gd name="T7" fmla="*/ 2033 h 2259"/>
              <a:gd name="T8" fmla="*/ 345 w 1035"/>
              <a:gd name="T9" fmla="*/ 1994 h 2259"/>
              <a:gd name="T10" fmla="*/ 379 w 1035"/>
              <a:gd name="T11" fmla="*/ 1881 h 2259"/>
              <a:gd name="T12" fmla="*/ 414 w 1035"/>
              <a:gd name="T13" fmla="*/ 1731 h 2259"/>
              <a:gd name="T14" fmla="*/ 414 w 1035"/>
              <a:gd name="T15" fmla="*/ 1618 h 2259"/>
              <a:gd name="T16" fmla="*/ 379 w 1035"/>
              <a:gd name="T17" fmla="*/ 1507 h 2259"/>
              <a:gd name="T18" fmla="*/ 379 w 1035"/>
              <a:gd name="T19" fmla="*/ 1393 h 2259"/>
              <a:gd name="T20" fmla="*/ 414 w 1035"/>
              <a:gd name="T21" fmla="*/ 1316 h 2259"/>
              <a:gd name="T22" fmla="*/ 448 w 1035"/>
              <a:gd name="T23" fmla="*/ 1241 h 2259"/>
              <a:gd name="T24" fmla="*/ 586 w 1035"/>
              <a:gd name="T25" fmla="*/ 1092 h 2259"/>
              <a:gd name="T26" fmla="*/ 655 w 1035"/>
              <a:gd name="T27" fmla="*/ 1016 h 2259"/>
              <a:gd name="T28" fmla="*/ 724 w 1035"/>
              <a:gd name="T29" fmla="*/ 978 h 2259"/>
              <a:gd name="T30" fmla="*/ 758 w 1035"/>
              <a:gd name="T31" fmla="*/ 942 h 2259"/>
              <a:gd name="T32" fmla="*/ 794 w 1035"/>
              <a:gd name="T33" fmla="*/ 942 h 2259"/>
              <a:gd name="T34" fmla="*/ 897 w 1035"/>
              <a:gd name="T35" fmla="*/ 829 h 2259"/>
              <a:gd name="T36" fmla="*/ 1000 w 1035"/>
              <a:gd name="T37" fmla="*/ 601 h 2259"/>
              <a:gd name="T38" fmla="*/ 1000 w 1035"/>
              <a:gd name="T39" fmla="*/ 565 h 2259"/>
              <a:gd name="T40" fmla="*/ 1034 w 1035"/>
              <a:gd name="T41" fmla="*/ 301 h 2259"/>
              <a:gd name="T42" fmla="*/ 1034 w 1035"/>
              <a:gd name="T43" fmla="*/ 227 h 2259"/>
              <a:gd name="T44" fmla="*/ 1034 w 1035"/>
              <a:gd name="T45" fmla="*/ 76 h 2259"/>
              <a:gd name="T46" fmla="*/ 1034 w 1035"/>
              <a:gd name="T47" fmla="*/ 38 h 2259"/>
              <a:gd name="T48" fmla="*/ 965 w 1035"/>
              <a:gd name="T49" fmla="*/ 76 h 2259"/>
              <a:gd name="T50" fmla="*/ 897 w 1035"/>
              <a:gd name="T51" fmla="*/ 113 h 2259"/>
              <a:gd name="T52" fmla="*/ 827 w 1035"/>
              <a:gd name="T53" fmla="*/ 150 h 2259"/>
              <a:gd name="T54" fmla="*/ 794 w 1035"/>
              <a:gd name="T55" fmla="*/ 150 h 2259"/>
              <a:gd name="T56" fmla="*/ 724 w 1035"/>
              <a:gd name="T57" fmla="*/ 189 h 2259"/>
              <a:gd name="T58" fmla="*/ 621 w 1035"/>
              <a:gd name="T59" fmla="*/ 189 h 2259"/>
              <a:gd name="T60" fmla="*/ 551 w 1035"/>
              <a:gd name="T61" fmla="*/ 113 h 2259"/>
              <a:gd name="T62" fmla="*/ 517 w 1035"/>
              <a:gd name="T63" fmla="*/ 150 h 2259"/>
              <a:gd name="T64" fmla="*/ 448 w 1035"/>
              <a:gd name="T65" fmla="*/ 189 h 2259"/>
              <a:gd name="T66" fmla="*/ 448 w 1035"/>
              <a:gd name="T67" fmla="*/ 415 h 2259"/>
              <a:gd name="T68" fmla="*/ 517 w 1035"/>
              <a:gd name="T69" fmla="*/ 451 h 2259"/>
              <a:gd name="T70" fmla="*/ 551 w 1035"/>
              <a:gd name="T71" fmla="*/ 715 h 2259"/>
              <a:gd name="T72" fmla="*/ 517 w 1035"/>
              <a:gd name="T73" fmla="*/ 829 h 2259"/>
              <a:gd name="T74" fmla="*/ 448 w 1035"/>
              <a:gd name="T75" fmla="*/ 942 h 2259"/>
              <a:gd name="T76" fmla="*/ 414 w 1035"/>
              <a:gd name="T77" fmla="*/ 829 h 2259"/>
              <a:gd name="T78" fmla="*/ 414 w 1035"/>
              <a:gd name="T79" fmla="*/ 753 h 2259"/>
              <a:gd name="T80" fmla="*/ 414 w 1035"/>
              <a:gd name="T81" fmla="*/ 640 h 2259"/>
              <a:gd name="T82" fmla="*/ 414 w 1035"/>
              <a:gd name="T83" fmla="*/ 565 h 2259"/>
              <a:gd name="T84" fmla="*/ 345 w 1035"/>
              <a:gd name="T85" fmla="*/ 565 h 2259"/>
              <a:gd name="T86" fmla="*/ 310 w 1035"/>
              <a:gd name="T87" fmla="*/ 490 h 2259"/>
              <a:gd name="T88" fmla="*/ 242 w 1035"/>
              <a:gd name="T89" fmla="*/ 527 h 2259"/>
              <a:gd name="T90" fmla="*/ 138 w 1035"/>
              <a:gd name="T91" fmla="*/ 565 h 2259"/>
              <a:gd name="T92" fmla="*/ 0 w 1035"/>
              <a:gd name="T93" fmla="*/ 640 h 2259"/>
              <a:gd name="T94" fmla="*/ 69 w 1035"/>
              <a:gd name="T95" fmla="*/ 753 h 2259"/>
              <a:gd name="T96" fmla="*/ 138 w 1035"/>
              <a:gd name="T97" fmla="*/ 790 h 2259"/>
              <a:gd name="T98" fmla="*/ 242 w 1035"/>
              <a:gd name="T99" fmla="*/ 865 h 2259"/>
              <a:gd name="T100" fmla="*/ 242 w 1035"/>
              <a:gd name="T101" fmla="*/ 942 h 2259"/>
              <a:gd name="T102" fmla="*/ 206 w 1035"/>
              <a:gd name="T103" fmla="*/ 1167 h 2259"/>
              <a:gd name="T104" fmla="*/ 206 w 1035"/>
              <a:gd name="T105" fmla="*/ 1241 h 2259"/>
              <a:gd name="T106" fmla="*/ 206 w 1035"/>
              <a:gd name="T107" fmla="*/ 1355 h 2259"/>
              <a:gd name="T108" fmla="*/ 173 w 1035"/>
              <a:gd name="T109" fmla="*/ 1393 h 2259"/>
              <a:gd name="T110" fmla="*/ 138 w 1035"/>
              <a:gd name="T111" fmla="*/ 1507 h 2259"/>
              <a:gd name="T112" fmla="*/ 69 w 1035"/>
              <a:gd name="T113" fmla="*/ 1693 h 2259"/>
              <a:gd name="T114" fmla="*/ 69 w 1035"/>
              <a:gd name="T115" fmla="*/ 1768 h 2259"/>
              <a:gd name="T116" fmla="*/ 69 w 1035"/>
              <a:gd name="T117" fmla="*/ 1881 h 2259"/>
              <a:gd name="T118" fmla="*/ 69 w 1035"/>
              <a:gd name="T119" fmla="*/ 1957 h 2259"/>
              <a:gd name="T120" fmla="*/ 69 w 1035"/>
              <a:gd name="T121" fmla="*/ 2033 h 2259"/>
              <a:gd name="T122" fmla="*/ 69 w 1035"/>
              <a:gd name="T123" fmla="*/ 2145 h 2259"/>
              <a:gd name="T124" fmla="*/ 34 w 1035"/>
              <a:gd name="T125" fmla="*/ 2258 h 2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35" h="2259">
                <a:moveTo>
                  <a:pt x="34" y="2258"/>
                </a:moveTo>
                <a:lnTo>
                  <a:pt x="69" y="2258"/>
                </a:lnTo>
                <a:lnTo>
                  <a:pt x="103" y="2258"/>
                </a:lnTo>
                <a:lnTo>
                  <a:pt x="138" y="2183"/>
                </a:lnTo>
                <a:lnTo>
                  <a:pt x="138" y="2108"/>
                </a:lnTo>
                <a:lnTo>
                  <a:pt x="173" y="2069"/>
                </a:lnTo>
                <a:lnTo>
                  <a:pt x="206" y="2069"/>
                </a:lnTo>
                <a:lnTo>
                  <a:pt x="242" y="2033"/>
                </a:lnTo>
                <a:lnTo>
                  <a:pt x="310" y="2033"/>
                </a:lnTo>
                <a:lnTo>
                  <a:pt x="345" y="1994"/>
                </a:lnTo>
                <a:lnTo>
                  <a:pt x="379" y="1918"/>
                </a:lnTo>
                <a:lnTo>
                  <a:pt x="379" y="1881"/>
                </a:lnTo>
                <a:lnTo>
                  <a:pt x="414" y="1806"/>
                </a:lnTo>
                <a:lnTo>
                  <a:pt x="414" y="1731"/>
                </a:lnTo>
                <a:lnTo>
                  <a:pt x="414" y="1693"/>
                </a:lnTo>
                <a:lnTo>
                  <a:pt x="414" y="1618"/>
                </a:lnTo>
                <a:lnTo>
                  <a:pt x="414" y="1543"/>
                </a:lnTo>
                <a:lnTo>
                  <a:pt x="379" y="1507"/>
                </a:lnTo>
                <a:lnTo>
                  <a:pt x="379" y="1430"/>
                </a:lnTo>
                <a:lnTo>
                  <a:pt x="379" y="1393"/>
                </a:lnTo>
                <a:lnTo>
                  <a:pt x="379" y="1355"/>
                </a:lnTo>
                <a:lnTo>
                  <a:pt x="414" y="1316"/>
                </a:lnTo>
                <a:lnTo>
                  <a:pt x="414" y="1280"/>
                </a:lnTo>
                <a:lnTo>
                  <a:pt x="448" y="1241"/>
                </a:lnTo>
                <a:lnTo>
                  <a:pt x="551" y="1205"/>
                </a:lnTo>
                <a:lnTo>
                  <a:pt x="586" y="1092"/>
                </a:lnTo>
                <a:lnTo>
                  <a:pt x="621" y="1054"/>
                </a:lnTo>
                <a:lnTo>
                  <a:pt x="655" y="1016"/>
                </a:lnTo>
                <a:lnTo>
                  <a:pt x="689" y="978"/>
                </a:lnTo>
                <a:lnTo>
                  <a:pt x="724" y="978"/>
                </a:lnTo>
                <a:lnTo>
                  <a:pt x="724" y="942"/>
                </a:lnTo>
                <a:lnTo>
                  <a:pt x="758" y="942"/>
                </a:lnTo>
                <a:lnTo>
                  <a:pt x="758" y="978"/>
                </a:lnTo>
                <a:lnTo>
                  <a:pt x="794" y="942"/>
                </a:lnTo>
                <a:lnTo>
                  <a:pt x="827" y="904"/>
                </a:lnTo>
                <a:lnTo>
                  <a:pt x="897" y="829"/>
                </a:lnTo>
                <a:lnTo>
                  <a:pt x="965" y="753"/>
                </a:lnTo>
                <a:lnTo>
                  <a:pt x="1000" y="601"/>
                </a:lnTo>
                <a:lnTo>
                  <a:pt x="1034" y="565"/>
                </a:lnTo>
                <a:lnTo>
                  <a:pt x="1000" y="565"/>
                </a:lnTo>
                <a:lnTo>
                  <a:pt x="1000" y="527"/>
                </a:lnTo>
                <a:lnTo>
                  <a:pt x="1034" y="301"/>
                </a:lnTo>
                <a:lnTo>
                  <a:pt x="1034" y="263"/>
                </a:lnTo>
                <a:lnTo>
                  <a:pt x="1034" y="227"/>
                </a:lnTo>
                <a:lnTo>
                  <a:pt x="1034" y="150"/>
                </a:lnTo>
                <a:lnTo>
                  <a:pt x="1034" y="76"/>
                </a:lnTo>
                <a:lnTo>
                  <a:pt x="1034" y="0"/>
                </a:lnTo>
                <a:lnTo>
                  <a:pt x="1034" y="38"/>
                </a:lnTo>
                <a:lnTo>
                  <a:pt x="1000" y="38"/>
                </a:lnTo>
                <a:lnTo>
                  <a:pt x="965" y="76"/>
                </a:lnTo>
                <a:lnTo>
                  <a:pt x="931" y="76"/>
                </a:lnTo>
                <a:lnTo>
                  <a:pt x="897" y="113"/>
                </a:lnTo>
                <a:lnTo>
                  <a:pt x="862" y="150"/>
                </a:lnTo>
                <a:lnTo>
                  <a:pt x="827" y="150"/>
                </a:lnTo>
                <a:lnTo>
                  <a:pt x="827" y="113"/>
                </a:lnTo>
                <a:lnTo>
                  <a:pt x="794" y="150"/>
                </a:lnTo>
                <a:lnTo>
                  <a:pt x="758" y="189"/>
                </a:lnTo>
                <a:lnTo>
                  <a:pt x="724" y="189"/>
                </a:lnTo>
                <a:lnTo>
                  <a:pt x="655" y="189"/>
                </a:lnTo>
                <a:lnTo>
                  <a:pt x="621" y="189"/>
                </a:lnTo>
                <a:lnTo>
                  <a:pt x="586" y="150"/>
                </a:lnTo>
                <a:lnTo>
                  <a:pt x="551" y="113"/>
                </a:lnTo>
                <a:lnTo>
                  <a:pt x="551" y="150"/>
                </a:lnTo>
                <a:lnTo>
                  <a:pt x="517" y="150"/>
                </a:lnTo>
                <a:lnTo>
                  <a:pt x="483" y="189"/>
                </a:lnTo>
                <a:lnTo>
                  <a:pt x="448" y="189"/>
                </a:lnTo>
                <a:lnTo>
                  <a:pt x="448" y="263"/>
                </a:lnTo>
                <a:lnTo>
                  <a:pt x="448" y="415"/>
                </a:lnTo>
                <a:lnTo>
                  <a:pt x="483" y="415"/>
                </a:lnTo>
                <a:lnTo>
                  <a:pt x="517" y="451"/>
                </a:lnTo>
                <a:lnTo>
                  <a:pt x="551" y="490"/>
                </a:lnTo>
                <a:lnTo>
                  <a:pt x="551" y="715"/>
                </a:lnTo>
                <a:lnTo>
                  <a:pt x="517" y="753"/>
                </a:lnTo>
                <a:lnTo>
                  <a:pt x="517" y="829"/>
                </a:lnTo>
                <a:lnTo>
                  <a:pt x="483" y="904"/>
                </a:lnTo>
                <a:lnTo>
                  <a:pt x="448" y="942"/>
                </a:lnTo>
                <a:lnTo>
                  <a:pt x="448" y="865"/>
                </a:lnTo>
                <a:lnTo>
                  <a:pt x="414" y="829"/>
                </a:lnTo>
                <a:lnTo>
                  <a:pt x="414" y="790"/>
                </a:lnTo>
                <a:lnTo>
                  <a:pt x="414" y="753"/>
                </a:lnTo>
                <a:lnTo>
                  <a:pt x="414" y="715"/>
                </a:lnTo>
                <a:lnTo>
                  <a:pt x="414" y="640"/>
                </a:lnTo>
                <a:lnTo>
                  <a:pt x="414" y="601"/>
                </a:lnTo>
                <a:lnTo>
                  <a:pt x="414" y="565"/>
                </a:lnTo>
                <a:lnTo>
                  <a:pt x="379" y="565"/>
                </a:lnTo>
                <a:lnTo>
                  <a:pt x="345" y="565"/>
                </a:lnTo>
                <a:lnTo>
                  <a:pt x="310" y="527"/>
                </a:lnTo>
                <a:lnTo>
                  <a:pt x="310" y="490"/>
                </a:lnTo>
                <a:lnTo>
                  <a:pt x="276" y="490"/>
                </a:lnTo>
                <a:lnTo>
                  <a:pt x="242" y="527"/>
                </a:lnTo>
                <a:lnTo>
                  <a:pt x="206" y="527"/>
                </a:lnTo>
                <a:lnTo>
                  <a:pt x="138" y="565"/>
                </a:lnTo>
                <a:lnTo>
                  <a:pt x="34" y="640"/>
                </a:lnTo>
                <a:lnTo>
                  <a:pt x="0" y="640"/>
                </a:lnTo>
                <a:lnTo>
                  <a:pt x="34" y="753"/>
                </a:lnTo>
                <a:lnTo>
                  <a:pt x="69" y="753"/>
                </a:lnTo>
                <a:lnTo>
                  <a:pt x="103" y="790"/>
                </a:lnTo>
                <a:lnTo>
                  <a:pt x="138" y="790"/>
                </a:lnTo>
                <a:lnTo>
                  <a:pt x="206" y="865"/>
                </a:lnTo>
                <a:lnTo>
                  <a:pt x="242" y="865"/>
                </a:lnTo>
                <a:lnTo>
                  <a:pt x="242" y="904"/>
                </a:lnTo>
                <a:lnTo>
                  <a:pt x="242" y="942"/>
                </a:lnTo>
                <a:lnTo>
                  <a:pt x="206" y="1092"/>
                </a:lnTo>
                <a:lnTo>
                  <a:pt x="206" y="1167"/>
                </a:lnTo>
                <a:lnTo>
                  <a:pt x="173" y="1205"/>
                </a:lnTo>
                <a:lnTo>
                  <a:pt x="206" y="1241"/>
                </a:lnTo>
                <a:lnTo>
                  <a:pt x="206" y="1280"/>
                </a:lnTo>
                <a:lnTo>
                  <a:pt x="206" y="1355"/>
                </a:lnTo>
                <a:lnTo>
                  <a:pt x="206" y="1393"/>
                </a:lnTo>
                <a:lnTo>
                  <a:pt x="173" y="1393"/>
                </a:lnTo>
                <a:lnTo>
                  <a:pt x="173" y="1430"/>
                </a:lnTo>
                <a:lnTo>
                  <a:pt x="138" y="1507"/>
                </a:lnTo>
                <a:lnTo>
                  <a:pt x="103" y="1656"/>
                </a:lnTo>
                <a:lnTo>
                  <a:pt x="69" y="1693"/>
                </a:lnTo>
                <a:lnTo>
                  <a:pt x="69" y="1731"/>
                </a:lnTo>
                <a:lnTo>
                  <a:pt x="69" y="1768"/>
                </a:lnTo>
                <a:lnTo>
                  <a:pt x="69" y="1806"/>
                </a:lnTo>
                <a:lnTo>
                  <a:pt x="69" y="1881"/>
                </a:lnTo>
                <a:lnTo>
                  <a:pt x="69" y="1918"/>
                </a:lnTo>
                <a:lnTo>
                  <a:pt x="69" y="1957"/>
                </a:lnTo>
                <a:lnTo>
                  <a:pt x="69" y="1994"/>
                </a:lnTo>
                <a:lnTo>
                  <a:pt x="69" y="2033"/>
                </a:lnTo>
                <a:lnTo>
                  <a:pt x="69" y="2108"/>
                </a:lnTo>
                <a:lnTo>
                  <a:pt x="69" y="2145"/>
                </a:lnTo>
                <a:lnTo>
                  <a:pt x="34" y="2219"/>
                </a:lnTo>
                <a:lnTo>
                  <a:pt x="34" y="225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0" name="Freeform 154"/>
          <p:cNvSpPr>
            <a:spLocks noChangeArrowheads="1"/>
          </p:cNvSpPr>
          <p:nvPr/>
        </p:nvSpPr>
        <p:spPr bwMode="auto">
          <a:xfrm>
            <a:off x="6519405" y="3676707"/>
            <a:ext cx="90729" cy="344196"/>
          </a:xfrm>
          <a:custGeom>
            <a:avLst/>
            <a:gdLst>
              <a:gd name="T0" fmla="*/ 70 w 277"/>
              <a:gd name="T1" fmla="*/ 112 h 1054"/>
              <a:gd name="T2" fmla="*/ 103 w 277"/>
              <a:gd name="T3" fmla="*/ 149 h 1054"/>
              <a:gd name="T4" fmla="*/ 103 w 277"/>
              <a:gd name="T5" fmla="*/ 188 h 1054"/>
              <a:gd name="T6" fmla="*/ 70 w 277"/>
              <a:gd name="T7" fmla="*/ 224 h 1054"/>
              <a:gd name="T8" fmla="*/ 70 w 277"/>
              <a:gd name="T9" fmla="*/ 338 h 1054"/>
              <a:gd name="T10" fmla="*/ 70 w 277"/>
              <a:gd name="T11" fmla="*/ 375 h 1054"/>
              <a:gd name="T12" fmla="*/ 70 w 277"/>
              <a:gd name="T13" fmla="*/ 412 h 1054"/>
              <a:gd name="T14" fmla="*/ 70 w 277"/>
              <a:gd name="T15" fmla="*/ 451 h 1054"/>
              <a:gd name="T16" fmla="*/ 0 w 277"/>
              <a:gd name="T17" fmla="*/ 526 h 1054"/>
              <a:gd name="T18" fmla="*/ 0 w 277"/>
              <a:gd name="T19" fmla="*/ 563 h 1054"/>
              <a:gd name="T20" fmla="*/ 0 w 277"/>
              <a:gd name="T21" fmla="*/ 601 h 1054"/>
              <a:gd name="T22" fmla="*/ 34 w 277"/>
              <a:gd name="T23" fmla="*/ 601 h 1054"/>
              <a:gd name="T24" fmla="*/ 34 w 277"/>
              <a:gd name="T25" fmla="*/ 639 h 1054"/>
              <a:gd name="T26" fmla="*/ 70 w 277"/>
              <a:gd name="T27" fmla="*/ 676 h 1054"/>
              <a:gd name="T28" fmla="*/ 103 w 277"/>
              <a:gd name="T29" fmla="*/ 676 h 1054"/>
              <a:gd name="T30" fmla="*/ 138 w 277"/>
              <a:gd name="T31" fmla="*/ 676 h 1054"/>
              <a:gd name="T32" fmla="*/ 138 w 277"/>
              <a:gd name="T33" fmla="*/ 714 h 1054"/>
              <a:gd name="T34" fmla="*/ 138 w 277"/>
              <a:gd name="T35" fmla="*/ 752 h 1054"/>
              <a:gd name="T36" fmla="*/ 138 w 277"/>
              <a:gd name="T37" fmla="*/ 827 h 1054"/>
              <a:gd name="T38" fmla="*/ 138 w 277"/>
              <a:gd name="T39" fmla="*/ 864 h 1054"/>
              <a:gd name="T40" fmla="*/ 138 w 277"/>
              <a:gd name="T41" fmla="*/ 902 h 1054"/>
              <a:gd name="T42" fmla="*/ 138 w 277"/>
              <a:gd name="T43" fmla="*/ 941 h 1054"/>
              <a:gd name="T44" fmla="*/ 173 w 277"/>
              <a:gd name="T45" fmla="*/ 977 h 1054"/>
              <a:gd name="T46" fmla="*/ 173 w 277"/>
              <a:gd name="T47" fmla="*/ 1053 h 1054"/>
              <a:gd name="T48" fmla="*/ 207 w 277"/>
              <a:gd name="T49" fmla="*/ 1016 h 1054"/>
              <a:gd name="T50" fmla="*/ 241 w 277"/>
              <a:gd name="T51" fmla="*/ 941 h 1054"/>
              <a:gd name="T52" fmla="*/ 241 w 277"/>
              <a:gd name="T53" fmla="*/ 864 h 1054"/>
              <a:gd name="T54" fmla="*/ 276 w 277"/>
              <a:gd name="T55" fmla="*/ 827 h 1054"/>
              <a:gd name="T56" fmla="*/ 276 w 277"/>
              <a:gd name="T57" fmla="*/ 601 h 1054"/>
              <a:gd name="T58" fmla="*/ 241 w 277"/>
              <a:gd name="T59" fmla="*/ 563 h 1054"/>
              <a:gd name="T60" fmla="*/ 207 w 277"/>
              <a:gd name="T61" fmla="*/ 526 h 1054"/>
              <a:gd name="T62" fmla="*/ 173 w 277"/>
              <a:gd name="T63" fmla="*/ 526 h 1054"/>
              <a:gd name="T64" fmla="*/ 173 w 277"/>
              <a:gd name="T65" fmla="*/ 375 h 1054"/>
              <a:gd name="T66" fmla="*/ 173 w 277"/>
              <a:gd name="T67" fmla="*/ 301 h 1054"/>
              <a:gd name="T68" fmla="*/ 173 w 277"/>
              <a:gd name="T69" fmla="*/ 224 h 1054"/>
              <a:gd name="T70" fmla="*/ 173 w 277"/>
              <a:gd name="T71" fmla="*/ 188 h 1054"/>
              <a:gd name="T72" fmla="*/ 173 w 277"/>
              <a:gd name="T73" fmla="*/ 149 h 1054"/>
              <a:gd name="T74" fmla="*/ 173 w 277"/>
              <a:gd name="T75" fmla="*/ 112 h 1054"/>
              <a:gd name="T76" fmla="*/ 103 w 277"/>
              <a:gd name="T77" fmla="*/ 37 h 1054"/>
              <a:gd name="T78" fmla="*/ 103 w 277"/>
              <a:gd name="T79" fmla="*/ 0 h 1054"/>
              <a:gd name="T80" fmla="*/ 70 w 277"/>
              <a:gd name="T81" fmla="*/ 0 h 1054"/>
              <a:gd name="T82" fmla="*/ 34 w 277"/>
              <a:gd name="T83" fmla="*/ 37 h 1054"/>
              <a:gd name="T84" fmla="*/ 70 w 277"/>
              <a:gd name="T85" fmla="*/ 37 h 1054"/>
              <a:gd name="T86" fmla="*/ 70 w 277"/>
              <a:gd name="T87" fmla="*/ 75 h 1054"/>
              <a:gd name="T88" fmla="*/ 70 w 277"/>
              <a:gd name="T89" fmla="*/ 112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 h="1054">
                <a:moveTo>
                  <a:pt x="70" y="112"/>
                </a:moveTo>
                <a:lnTo>
                  <a:pt x="103" y="149"/>
                </a:lnTo>
                <a:lnTo>
                  <a:pt x="103" y="188"/>
                </a:lnTo>
                <a:lnTo>
                  <a:pt x="70" y="224"/>
                </a:lnTo>
                <a:lnTo>
                  <a:pt x="70" y="338"/>
                </a:lnTo>
                <a:lnTo>
                  <a:pt x="70" y="375"/>
                </a:lnTo>
                <a:lnTo>
                  <a:pt x="70" y="412"/>
                </a:lnTo>
                <a:lnTo>
                  <a:pt x="70" y="451"/>
                </a:lnTo>
                <a:lnTo>
                  <a:pt x="0" y="526"/>
                </a:lnTo>
                <a:lnTo>
                  <a:pt x="0" y="563"/>
                </a:lnTo>
                <a:lnTo>
                  <a:pt x="0" y="601"/>
                </a:lnTo>
                <a:lnTo>
                  <a:pt x="34" y="601"/>
                </a:lnTo>
                <a:lnTo>
                  <a:pt x="34" y="639"/>
                </a:lnTo>
                <a:lnTo>
                  <a:pt x="70" y="676"/>
                </a:lnTo>
                <a:lnTo>
                  <a:pt x="103" y="676"/>
                </a:lnTo>
                <a:lnTo>
                  <a:pt x="138" y="676"/>
                </a:lnTo>
                <a:lnTo>
                  <a:pt x="138" y="714"/>
                </a:lnTo>
                <a:lnTo>
                  <a:pt x="138" y="752"/>
                </a:lnTo>
                <a:lnTo>
                  <a:pt x="138" y="827"/>
                </a:lnTo>
                <a:lnTo>
                  <a:pt x="138" y="864"/>
                </a:lnTo>
                <a:lnTo>
                  <a:pt x="138" y="902"/>
                </a:lnTo>
                <a:lnTo>
                  <a:pt x="138" y="941"/>
                </a:lnTo>
                <a:lnTo>
                  <a:pt x="173" y="977"/>
                </a:lnTo>
                <a:lnTo>
                  <a:pt x="173" y="1053"/>
                </a:lnTo>
                <a:lnTo>
                  <a:pt x="207" y="1016"/>
                </a:lnTo>
                <a:lnTo>
                  <a:pt x="241" y="941"/>
                </a:lnTo>
                <a:lnTo>
                  <a:pt x="241" y="864"/>
                </a:lnTo>
                <a:lnTo>
                  <a:pt x="276" y="827"/>
                </a:lnTo>
                <a:lnTo>
                  <a:pt x="276" y="601"/>
                </a:lnTo>
                <a:lnTo>
                  <a:pt x="241" y="563"/>
                </a:lnTo>
                <a:lnTo>
                  <a:pt x="207" y="526"/>
                </a:lnTo>
                <a:lnTo>
                  <a:pt x="173" y="526"/>
                </a:lnTo>
                <a:lnTo>
                  <a:pt x="173" y="375"/>
                </a:lnTo>
                <a:lnTo>
                  <a:pt x="173" y="301"/>
                </a:lnTo>
                <a:lnTo>
                  <a:pt x="173" y="224"/>
                </a:lnTo>
                <a:lnTo>
                  <a:pt x="173" y="188"/>
                </a:lnTo>
                <a:lnTo>
                  <a:pt x="173" y="149"/>
                </a:lnTo>
                <a:lnTo>
                  <a:pt x="173" y="112"/>
                </a:lnTo>
                <a:lnTo>
                  <a:pt x="103" y="37"/>
                </a:lnTo>
                <a:lnTo>
                  <a:pt x="103" y="0"/>
                </a:lnTo>
                <a:lnTo>
                  <a:pt x="70" y="0"/>
                </a:lnTo>
                <a:lnTo>
                  <a:pt x="34" y="37"/>
                </a:lnTo>
                <a:lnTo>
                  <a:pt x="70" y="37"/>
                </a:lnTo>
                <a:lnTo>
                  <a:pt x="70" y="75"/>
                </a:lnTo>
                <a:lnTo>
                  <a:pt x="70" y="11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71" name="Freeform 155"/>
          <p:cNvSpPr>
            <a:spLocks noChangeArrowheads="1"/>
          </p:cNvSpPr>
          <p:nvPr/>
        </p:nvSpPr>
        <p:spPr bwMode="auto">
          <a:xfrm>
            <a:off x="6519405" y="3676707"/>
            <a:ext cx="90729" cy="344196"/>
          </a:xfrm>
          <a:custGeom>
            <a:avLst/>
            <a:gdLst>
              <a:gd name="T0" fmla="*/ 70 w 277"/>
              <a:gd name="T1" fmla="*/ 112 h 1054"/>
              <a:gd name="T2" fmla="*/ 103 w 277"/>
              <a:gd name="T3" fmla="*/ 149 h 1054"/>
              <a:gd name="T4" fmla="*/ 103 w 277"/>
              <a:gd name="T5" fmla="*/ 188 h 1054"/>
              <a:gd name="T6" fmla="*/ 70 w 277"/>
              <a:gd name="T7" fmla="*/ 224 h 1054"/>
              <a:gd name="T8" fmla="*/ 70 w 277"/>
              <a:gd name="T9" fmla="*/ 338 h 1054"/>
              <a:gd name="T10" fmla="*/ 70 w 277"/>
              <a:gd name="T11" fmla="*/ 375 h 1054"/>
              <a:gd name="T12" fmla="*/ 70 w 277"/>
              <a:gd name="T13" fmla="*/ 412 h 1054"/>
              <a:gd name="T14" fmla="*/ 70 w 277"/>
              <a:gd name="T15" fmla="*/ 451 h 1054"/>
              <a:gd name="T16" fmla="*/ 0 w 277"/>
              <a:gd name="T17" fmla="*/ 526 h 1054"/>
              <a:gd name="T18" fmla="*/ 0 w 277"/>
              <a:gd name="T19" fmla="*/ 563 h 1054"/>
              <a:gd name="T20" fmla="*/ 0 w 277"/>
              <a:gd name="T21" fmla="*/ 601 h 1054"/>
              <a:gd name="T22" fmla="*/ 34 w 277"/>
              <a:gd name="T23" fmla="*/ 601 h 1054"/>
              <a:gd name="T24" fmla="*/ 34 w 277"/>
              <a:gd name="T25" fmla="*/ 639 h 1054"/>
              <a:gd name="T26" fmla="*/ 70 w 277"/>
              <a:gd name="T27" fmla="*/ 676 h 1054"/>
              <a:gd name="T28" fmla="*/ 103 w 277"/>
              <a:gd name="T29" fmla="*/ 676 h 1054"/>
              <a:gd name="T30" fmla="*/ 138 w 277"/>
              <a:gd name="T31" fmla="*/ 676 h 1054"/>
              <a:gd name="T32" fmla="*/ 138 w 277"/>
              <a:gd name="T33" fmla="*/ 714 h 1054"/>
              <a:gd name="T34" fmla="*/ 138 w 277"/>
              <a:gd name="T35" fmla="*/ 752 h 1054"/>
              <a:gd name="T36" fmla="*/ 138 w 277"/>
              <a:gd name="T37" fmla="*/ 827 h 1054"/>
              <a:gd name="T38" fmla="*/ 138 w 277"/>
              <a:gd name="T39" fmla="*/ 864 h 1054"/>
              <a:gd name="T40" fmla="*/ 138 w 277"/>
              <a:gd name="T41" fmla="*/ 902 h 1054"/>
              <a:gd name="T42" fmla="*/ 138 w 277"/>
              <a:gd name="T43" fmla="*/ 941 h 1054"/>
              <a:gd name="T44" fmla="*/ 173 w 277"/>
              <a:gd name="T45" fmla="*/ 977 h 1054"/>
              <a:gd name="T46" fmla="*/ 173 w 277"/>
              <a:gd name="T47" fmla="*/ 1053 h 1054"/>
              <a:gd name="T48" fmla="*/ 207 w 277"/>
              <a:gd name="T49" fmla="*/ 1016 h 1054"/>
              <a:gd name="T50" fmla="*/ 241 w 277"/>
              <a:gd name="T51" fmla="*/ 941 h 1054"/>
              <a:gd name="T52" fmla="*/ 241 w 277"/>
              <a:gd name="T53" fmla="*/ 864 h 1054"/>
              <a:gd name="T54" fmla="*/ 276 w 277"/>
              <a:gd name="T55" fmla="*/ 827 h 1054"/>
              <a:gd name="T56" fmla="*/ 276 w 277"/>
              <a:gd name="T57" fmla="*/ 601 h 1054"/>
              <a:gd name="T58" fmla="*/ 241 w 277"/>
              <a:gd name="T59" fmla="*/ 563 h 1054"/>
              <a:gd name="T60" fmla="*/ 207 w 277"/>
              <a:gd name="T61" fmla="*/ 526 h 1054"/>
              <a:gd name="T62" fmla="*/ 173 w 277"/>
              <a:gd name="T63" fmla="*/ 526 h 1054"/>
              <a:gd name="T64" fmla="*/ 173 w 277"/>
              <a:gd name="T65" fmla="*/ 375 h 1054"/>
              <a:gd name="T66" fmla="*/ 173 w 277"/>
              <a:gd name="T67" fmla="*/ 301 h 1054"/>
              <a:gd name="T68" fmla="*/ 173 w 277"/>
              <a:gd name="T69" fmla="*/ 224 h 1054"/>
              <a:gd name="T70" fmla="*/ 173 w 277"/>
              <a:gd name="T71" fmla="*/ 188 h 1054"/>
              <a:gd name="T72" fmla="*/ 173 w 277"/>
              <a:gd name="T73" fmla="*/ 149 h 1054"/>
              <a:gd name="T74" fmla="*/ 173 w 277"/>
              <a:gd name="T75" fmla="*/ 112 h 1054"/>
              <a:gd name="T76" fmla="*/ 103 w 277"/>
              <a:gd name="T77" fmla="*/ 37 h 1054"/>
              <a:gd name="T78" fmla="*/ 103 w 277"/>
              <a:gd name="T79" fmla="*/ 0 h 1054"/>
              <a:gd name="T80" fmla="*/ 70 w 277"/>
              <a:gd name="T81" fmla="*/ 0 h 1054"/>
              <a:gd name="T82" fmla="*/ 34 w 277"/>
              <a:gd name="T83" fmla="*/ 37 h 1054"/>
              <a:gd name="T84" fmla="*/ 70 w 277"/>
              <a:gd name="T85" fmla="*/ 37 h 1054"/>
              <a:gd name="T86" fmla="*/ 70 w 277"/>
              <a:gd name="T87" fmla="*/ 75 h 1054"/>
              <a:gd name="T88" fmla="*/ 70 w 277"/>
              <a:gd name="T89" fmla="*/ 112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7" h="1054">
                <a:moveTo>
                  <a:pt x="70" y="112"/>
                </a:moveTo>
                <a:lnTo>
                  <a:pt x="103" y="149"/>
                </a:lnTo>
                <a:lnTo>
                  <a:pt x="103" y="188"/>
                </a:lnTo>
                <a:lnTo>
                  <a:pt x="70" y="224"/>
                </a:lnTo>
                <a:lnTo>
                  <a:pt x="70" y="338"/>
                </a:lnTo>
                <a:lnTo>
                  <a:pt x="70" y="375"/>
                </a:lnTo>
                <a:lnTo>
                  <a:pt x="70" y="412"/>
                </a:lnTo>
                <a:lnTo>
                  <a:pt x="70" y="451"/>
                </a:lnTo>
                <a:lnTo>
                  <a:pt x="0" y="526"/>
                </a:lnTo>
                <a:lnTo>
                  <a:pt x="0" y="563"/>
                </a:lnTo>
                <a:lnTo>
                  <a:pt x="0" y="601"/>
                </a:lnTo>
                <a:lnTo>
                  <a:pt x="34" y="601"/>
                </a:lnTo>
                <a:lnTo>
                  <a:pt x="34" y="639"/>
                </a:lnTo>
                <a:lnTo>
                  <a:pt x="70" y="676"/>
                </a:lnTo>
                <a:lnTo>
                  <a:pt x="103" y="676"/>
                </a:lnTo>
                <a:lnTo>
                  <a:pt x="138" y="676"/>
                </a:lnTo>
                <a:lnTo>
                  <a:pt x="138" y="714"/>
                </a:lnTo>
                <a:lnTo>
                  <a:pt x="138" y="752"/>
                </a:lnTo>
                <a:lnTo>
                  <a:pt x="138" y="827"/>
                </a:lnTo>
                <a:lnTo>
                  <a:pt x="138" y="864"/>
                </a:lnTo>
                <a:lnTo>
                  <a:pt x="138" y="902"/>
                </a:lnTo>
                <a:lnTo>
                  <a:pt x="138" y="941"/>
                </a:lnTo>
                <a:lnTo>
                  <a:pt x="173" y="977"/>
                </a:lnTo>
                <a:lnTo>
                  <a:pt x="173" y="1053"/>
                </a:lnTo>
                <a:lnTo>
                  <a:pt x="207" y="1016"/>
                </a:lnTo>
                <a:lnTo>
                  <a:pt x="241" y="941"/>
                </a:lnTo>
                <a:lnTo>
                  <a:pt x="241" y="864"/>
                </a:lnTo>
                <a:lnTo>
                  <a:pt x="276" y="827"/>
                </a:lnTo>
                <a:lnTo>
                  <a:pt x="276" y="601"/>
                </a:lnTo>
                <a:lnTo>
                  <a:pt x="241" y="563"/>
                </a:lnTo>
                <a:lnTo>
                  <a:pt x="207" y="526"/>
                </a:lnTo>
                <a:lnTo>
                  <a:pt x="173" y="526"/>
                </a:lnTo>
                <a:lnTo>
                  <a:pt x="173" y="375"/>
                </a:lnTo>
                <a:lnTo>
                  <a:pt x="173" y="301"/>
                </a:lnTo>
                <a:lnTo>
                  <a:pt x="173" y="224"/>
                </a:lnTo>
                <a:lnTo>
                  <a:pt x="173" y="188"/>
                </a:lnTo>
                <a:lnTo>
                  <a:pt x="173" y="149"/>
                </a:lnTo>
                <a:lnTo>
                  <a:pt x="173" y="112"/>
                </a:lnTo>
                <a:lnTo>
                  <a:pt x="103" y="37"/>
                </a:lnTo>
                <a:lnTo>
                  <a:pt x="103" y="0"/>
                </a:lnTo>
                <a:lnTo>
                  <a:pt x="70" y="0"/>
                </a:lnTo>
                <a:lnTo>
                  <a:pt x="34" y="37"/>
                </a:lnTo>
                <a:lnTo>
                  <a:pt x="70" y="37"/>
                </a:lnTo>
                <a:lnTo>
                  <a:pt x="70" y="75"/>
                </a:lnTo>
                <a:lnTo>
                  <a:pt x="70" y="11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2" name="Freeform 156"/>
          <p:cNvSpPr>
            <a:spLocks noChangeArrowheads="1"/>
          </p:cNvSpPr>
          <p:nvPr/>
        </p:nvSpPr>
        <p:spPr bwMode="auto">
          <a:xfrm>
            <a:off x="6170889" y="3627742"/>
            <a:ext cx="383080" cy="417644"/>
          </a:xfrm>
          <a:custGeom>
            <a:avLst/>
            <a:gdLst>
              <a:gd name="T0" fmla="*/ 1173 w 1174"/>
              <a:gd name="T1" fmla="*/ 301 h 1280"/>
              <a:gd name="T2" fmla="*/ 1138 w 1174"/>
              <a:gd name="T3" fmla="*/ 375 h 1280"/>
              <a:gd name="T4" fmla="*/ 1138 w 1174"/>
              <a:gd name="T5" fmla="*/ 526 h 1280"/>
              <a:gd name="T6" fmla="*/ 1138 w 1174"/>
              <a:gd name="T7" fmla="*/ 601 h 1280"/>
              <a:gd name="T8" fmla="*/ 1070 w 1174"/>
              <a:gd name="T9" fmla="*/ 714 h 1280"/>
              <a:gd name="T10" fmla="*/ 1070 w 1174"/>
              <a:gd name="T11" fmla="*/ 789 h 1280"/>
              <a:gd name="T12" fmla="*/ 1000 w 1174"/>
              <a:gd name="T13" fmla="*/ 789 h 1280"/>
              <a:gd name="T14" fmla="*/ 828 w 1174"/>
              <a:gd name="T15" fmla="*/ 902 h 1280"/>
              <a:gd name="T16" fmla="*/ 828 w 1174"/>
              <a:gd name="T17" fmla="*/ 1015 h 1280"/>
              <a:gd name="T18" fmla="*/ 759 w 1174"/>
              <a:gd name="T19" fmla="*/ 977 h 1280"/>
              <a:gd name="T20" fmla="*/ 691 w 1174"/>
              <a:gd name="T21" fmla="*/ 1053 h 1280"/>
              <a:gd name="T22" fmla="*/ 655 w 1174"/>
              <a:gd name="T23" fmla="*/ 1127 h 1280"/>
              <a:gd name="T24" fmla="*/ 587 w 1174"/>
              <a:gd name="T25" fmla="*/ 1127 h 1280"/>
              <a:gd name="T26" fmla="*/ 518 w 1174"/>
              <a:gd name="T27" fmla="*/ 1240 h 1280"/>
              <a:gd name="T28" fmla="*/ 380 w 1174"/>
              <a:gd name="T29" fmla="*/ 1279 h 1280"/>
              <a:gd name="T30" fmla="*/ 310 w 1174"/>
              <a:gd name="T31" fmla="*/ 1279 h 1280"/>
              <a:gd name="T32" fmla="*/ 277 w 1174"/>
              <a:gd name="T33" fmla="*/ 1240 h 1280"/>
              <a:gd name="T34" fmla="*/ 104 w 1174"/>
              <a:gd name="T35" fmla="*/ 1279 h 1280"/>
              <a:gd name="T36" fmla="*/ 70 w 1174"/>
              <a:gd name="T37" fmla="*/ 1204 h 1280"/>
              <a:gd name="T38" fmla="*/ 0 w 1174"/>
              <a:gd name="T39" fmla="*/ 1127 h 1280"/>
              <a:gd name="T40" fmla="*/ 207 w 1174"/>
              <a:gd name="T41" fmla="*/ 639 h 1280"/>
              <a:gd name="T42" fmla="*/ 242 w 1174"/>
              <a:gd name="T43" fmla="*/ 338 h 1280"/>
              <a:gd name="T44" fmla="*/ 242 w 1174"/>
              <a:gd name="T45" fmla="*/ 413 h 1280"/>
              <a:gd name="T46" fmla="*/ 345 w 1174"/>
              <a:gd name="T47" fmla="*/ 413 h 1280"/>
              <a:gd name="T48" fmla="*/ 448 w 1174"/>
              <a:gd name="T49" fmla="*/ 489 h 1280"/>
              <a:gd name="T50" fmla="*/ 518 w 1174"/>
              <a:gd name="T51" fmla="*/ 451 h 1280"/>
              <a:gd name="T52" fmla="*/ 552 w 1174"/>
              <a:gd name="T53" fmla="*/ 526 h 1280"/>
              <a:gd name="T54" fmla="*/ 621 w 1174"/>
              <a:gd name="T55" fmla="*/ 563 h 1280"/>
              <a:gd name="T56" fmla="*/ 691 w 1174"/>
              <a:gd name="T57" fmla="*/ 639 h 1280"/>
              <a:gd name="T58" fmla="*/ 759 w 1174"/>
              <a:gd name="T59" fmla="*/ 676 h 1280"/>
              <a:gd name="T60" fmla="*/ 759 w 1174"/>
              <a:gd name="T61" fmla="*/ 526 h 1280"/>
              <a:gd name="T62" fmla="*/ 725 w 1174"/>
              <a:gd name="T63" fmla="*/ 526 h 1280"/>
              <a:gd name="T64" fmla="*/ 655 w 1174"/>
              <a:gd name="T65" fmla="*/ 489 h 1280"/>
              <a:gd name="T66" fmla="*/ 691 w 1174"/>
              <a:gd name="T67" fmla="*/ 262 h 1280"/>
              <a:gd name="T68" fmla="*/ 691 w 1174"/>
              <a:gd name="T69" fmla="*/ 112 h 1280"/>
              <a:gd name="T70" fmla="*/ 725 w 1174"/>
              <a:gd name="T71" fmla="*/ 37 h 1280"/>
              <a:gd name="T72" fmla="*/ 794 w 1174"/>
              <a:gd name="T73" fmla="*/ 0 h 1280"/>
              <a:gd name="T74" fmla="*/ 897 w 1174"/>
              <a:gd name="T75" fmla="*/ 37 h 1280"/>
              <a:gd name="T76" fmla="*/ 1070 w 1174"/>
              <a:gd name="T77" fmla="*/ 112 h 1280"/>
              <a:gd name="T78" fmla="*/ 1104 w 1174"/>
              <a:gd name="T79" fmla="*/ 188 h 1280"/>
              <a:gd name="T80" fmla="*/ 1138 w 1174"/>
              <a:gd name="T81" fmla="*/ 22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4" h="1280">
                <a:moveTo>
                  <a:pt x="1138" y="262"/>
                </a:moveTo>
                <a:lnTo>
                  <a:pt x="1173" y="301"/>
                </a:lnTo>
                <a:lnTo>
                  <a:pt x="1173" y="338"/>
                </a:lnTo>
                <a:lnTo>
                  <a:pt x="1138" y="375"/>
                </a:lnTo>
                <a:lnTo>
                  <a:pt x="1138" y="489"/>
                </a:lnTo>
                <a:lnTo>
                  <a:pt x="1138" y="526"/>
                </a:lnTo>
                <a:lnTo>
                  <a:pt x="1138" y="563"/>
                </a:lnTo>
                <a:lnTo>
                  <a:pt x="1138" y="601"/>
                </a:lnTo>
                <a:lnTo>
                  <a:pt x="1070" y="676"/>
                </a:lnTo>
                <a:lnTo>
                  <a:pt x="1070" y="714"/>
                </a:lnTo>
                <a:lnTo>
                  <a:pt x="1070" y="753"/>
                </a:lnTo>
                <a:lnTo>
                  <a:pt x="1070" y="789"/>
                </a:lnTo>
                <a:lnTo>
                  <a:pt x="1035" y="789"/>
                </a:lnTo>
                <a:lnTo>
                  <a:pt x="1000" y="789"/>
                </a:lnTo>
                <a:lnTo>
                  <a:pt x="931" y="828"/>
                </a:lnTo>
                <a:lnTo>
                  <a:pt x="828" y="902"/>
                </a:lnTo>
                <a:lnTo>
                  <a:pt x="794" y="902"/>
                </a:lnTo>
                <a:lnTo>
                  <a:pt x="828" y="1015"/>
                </a:lnTo>
                <a:lnTo>
                  <a:pt x="794" y="1015"/>
                </a:lnTo>
                <a:lnTo>
                  <a:pt x="759" y="977"/>
                </a:lnTo>
                <a:lnTo>
                  <a:pt x="691" y="1015"/>
                </a:lnTo>
                <a:lnTo>
                  <a:pt x="691" y="1053"/>
                </a:lnTo>
                <a:lnTo>
                  <a:pt x="691" y="1091"/>
                </a:lnTo>
                <a:lnTo>
                  <a:pt x="655" y="1127"/>
                </a:lnTo>
                <a:lnTo>
                  <a:pt x="621" y="1127"/>
                </a:lnTo>
                <a:lnTo>
                  <a:pt x="587" y="1127"/>
                </a:lnTo>
                <a:lnTo>
                  <a:pt x="587" y="1167"/>
                </a:lnTo>
                <a:lnTo>
                  <a:pt x="518" y="1240"/>
                </a:lnTo>
                <a:lnTo>
                  <a:pt x="484" y="1279"/>
                </a:lnTo>
                <a:lnTo>
                  <a:pt x="380" y="1279"/>
                </a:lnTo>
                <a:lnTo>
                  <a:pt x="345" y="1279"/>
                </a:lnTo>
                <a:lnTo>
                  <a:pt x="310" y="1279"/>
                </a:lnTo>
                <a:lnTo>
                  <a:pt x="310" y="1240"/>
                </a:lnTo>
                <a:lnTo>
                  <a:pt x="277" y="1240"/>
                </a:lnTo>
                <a:lnTo>
                  <a:pt x="207" y="1240"/>
                </a:lnTo>
                <a:lnTo>
                  <a:pt x="104" y="1279"/>
                </a:lnTo>
                <a:lnTo>
                  <a:pt x="70" y="1240"/>
                </a:lnTo>
                <a:lnTo>
                  <a:pt x="70" y="1204"/>
                </a:lnTo>
                <a:lnTo>
                  <a:pt x="35" y="1167"/>
                </a:lnTo>
                <a:lnTo>
                  <a:pt x="0" y="1127"/>
                </a:lnTo>
                <a:lnTo>
                  <a:pt x="0" y="639"/>
                </a:lnTo>
                <a:lnTo>
                  <a:pt x="207" y="639"/>
                </a:lnTo>
                <a:lnTo>
                  <a:pt x="207" y="338"/>
                </a:lnTo>
                <a:lnTo>
                  <a:pt x="242" y="338"/>
                </a:lnTo>
                <a:lnTo>
                  <a:pt x="242" y="375"/>
                </a:lnTo>
                <a:lnTo>
                  <a:pt x="242" y="413"/>
                </a:lnTo>
                <a:lnTo>
                  <a:pt x="310" y="413"/>
                </a:lnTo>
                <a:lnTo>
                  <a:pt x="345" y="413"/>
                </a:lnTo>
                <a:lnTo>
                  <a:pt x="380" y="451"/>
                </a:lnTo>
                <a:lnTo>
                  <a:pt x="448" y="489"/>
                </a:lnTo>
                <a:lnTo>
                  <a:pt x="484" y="451"/>
                </a:lnTo>
                <a:lnTo>
                  <a:pt x="518" y="451"/>
                </a:lnTo>
                <a:lnTo>
                  <a:pt x="552" y="489"/>
                </a:lnTo>
                <a:lnTo>
                  <a:pt x="552" y="526"/>
                </a:lnTo>
                <a:lnTo>
                  <a:pt x="587" y="526"/>
                </a:lnTo>
                <a:lnTo>
                  <a:pt x="621" y="563"/>
                </a:lnTo>
                <a:lnTo>
                  <a:pt x="655" y="601"/>
                </a:lnTo>
                <a:lnTo>
                  <a:pt x="691" y="639"/>
                </a:lnTo>
                <a:lnTo>
                  <a:pt x="725" y="676"/>
                </a:lnTo>
                <a:lnTo>
                  <a:pt x="759" y="676"/>
                </a:lnTo>
                <a:lnTo>
                  <a:pt x="759" y="639"/>
                </a:lnTo>
                <a:lnTo>
                  <a:pt x="759" y="526"/>
                </a:lnTo>
                <a:lnTo>
                  <a:pt x="725" y="563"/>
                </a:lnTo>
                <a:lnTo>
                  <a:pt x="725" y="526"/>
                </a:lnTo>
                <a:lnTo>
                  <a:pt x="691" y="526"/>
                </a:lnTo>
                <a:lnTo>
                  <a:pt x="655" y="489"/>
                </a:lnTo>
                <a:lnTo>
                  <a:pt x="621" y="451"/>
                </a:lnTo>
                <a:lnTo>
                  <a:pt x="691" y="262"/>
                </a:lnTo>
                <a:lnTo>
                  <a:pt x="691" y="150"/>
                </a:lnTo>
                <a:lnTo>
                  <a:pt x="691" y="112"/>
                </a:lnTo>
                <a:lnTo>
                  <a:pt x="691" y="75"/>
                </a:lnTo>
                <a:lnTo>
                  <a:pt x="725" y="37"/>
                </a:lnTo>
                <a:lnTo>
                  <a:pt x="759" y="37"/>
                </a:lnTo>
                <a:lnTo>
                  <a:pt x="794" y="0"/>
                </a:lnTo>
                <a:lnTo>
                  <a:pt x="828" y="0"/>
                </a:lnTo>
                <a:lnTo>
                  <a:pt x="897" y="37"/>
                </a:lnTo>
                <a:lnTo>
                  <a:pt x="1000" y="75"/>
                </a:lnTo>
                <a:lnTo>
                  <a:pt x="1070" y="112"/>
                </a:lnTo>
                <a:lnTo>
                  <a:pt x="1138" y="150"/>
                </a:lnTo>
                <a:lnTo>
                  <a:pt x="1104" y="188"/>
                </a:lnTo>
                <a:lnTo>
                  <a:pt x="1138" y="188"/>
                </a:lnTo>
                <a:lnTo>
                  <a:pt x="1138" y="226"/>
                </a:lnTo>
                <a:lnTo>
                  <a:pt x="1138" y="26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73" name="Freeform 157"/>
          <p:cNvSpPr>
            <a:spLocks noChangeArrowheads="1"/>
          </p:cNvSpPr>
          <p:nvPr/>
        </p:nvSpPr>
        <p:spPr bwMode="auto">
          <a:xfrm>
            <a:off x="6170889" y="3627742"/>
            <a:ext cx="383080" cy="417644"/>
          </a:xfrm>
          <a:custGeom>
            <a:avLst/>
            <a:gdLst>
              <a:gd name="T0" fmla="*/ 1173 w 1174"/>
              <a:gd name="T1" fmla="*/ 301 h 1280"/>
              <a:gd name="T2" fmla="*/ 1138 w 1174"/>
              <a:gd name="T3" fmla="*/ 375 h 1280"/>
              <a:gd name="T4" fmla="*/ 1138 w 1174"/>
              <a:gd name="T5" fmla="*/ 526 h 1280"/>
              <a:gd name="T6" fmla="*/ 1138 w 1174"/>
              <a:gd name="T7" fmla="*/ 601 h 1280"/>
              <a:gd name="T8" fmla="*/ 1070 w 1174"/>
              <a:gd name="T9" fmla="*/ 714 h 1280"/>
              <a:gd name="T10" fmla="*/ 1070 w 1174"/>
              <a:gd name="T11" fmla="*/ 789 h 1280"/>
              <a:gd name="T12" fmla="*/ 1000 w 1174"/>
              <a:gd name="T13" fmla="*/ 789 h 1280"/>
              <a:gd name="T14" fmla="*/ 828 w 1174"/>
              <a:gd name="T15" fmla="*/ 902 h 1280"/>
              <a:gd name="T16" fmla="*/ 828 w 1174"/>
              <a:gd name="T17" fmla="*/ 1015 h 1280"/>
              <a:gd name="T18" fmla="*/ 759 w 1174"/>
              <a:gd name="T19" fmla="*/ 977 h 1280"/>
              <a:gd name="T20" fmla="*/ 691 w 1174"/>
              <a:gd name="T21" fmla="*/ 1053 h 1280"/>
              <a:gd name="T22" fmla="*/ 655 w 1174"/>
              <a:gd name="T23" fmla="*/ 1127 h 1280"/>
              <a:gd name="T24" fmla="*/ 587 w 1174"/>
              <a:gd name="T25" fmla="*/ 1127 h 1280"/>
              <a:gd name="T26" fmla="*/ 518 w 1174"/>
              <a:gd name="T27" fmla="*/ 1240 h 1280"/>
              <a:gd name="T28" fmla="*/ 380 w 1174"/>
              <a:gd name="T29" fmla="*/ 1279 h 1280"/>
              <a:gd name="T30" fmla="*/ 310 w 1174"/>
              <a:gd name="T31" fmla="*/ 1279 h 1280"/>
              <a:gd name="T32" fmla="*/ 277 w 1174"/>
              <a:gd name="T33" fmla="*/ 1240 h 1280"/>
              <a:gd name="T34" fmla="*/ 104 w 1174"/>
              <a:gd name="T35" fmla="*/ 1279 h 1280"/>
              <a:gd name="T36" fmla="*/ 70 w 1174"/>
              <a:gd name="T37" fmla="*/ 1204 h 1280"/>
              <a:gd name="T38" fmla="*/ 0 w 1174"/>
              <a:gd name="T39" fmla="*/ 1127 h 1280"/>
              <a:gd name="T40" fmla="*/ 207 w 1174"/>
              <a:gd name="T41" fmla="*/ 639 h 1280"/>
              <a:gd name="T42" fmla="*/ 242 w 1174"/>
              <a:gd name="T43" fmla="*/ 338 h 1280"/>
              <a:gd name="T44" fmla="*/ 242 w 1174"/>
              <a:gd name="T45" fmla="*/ 413 h 1280"/>
              <a:gd name="T46" fmla="*/ 345 w 1174"/>
              <a:gd name="T47" fmla="*/ 413 h 1280"/>
              <a:gd name="T48" fmla="*/ 448 w 1174"/>
              <a:gd name="T49" fmla="*/ 489 h 1280"/>
              <a:gd name="T50" fmla="*/ 518 w 1174"/>
              <a:gd name="T51" fmla="*/ 451 h 1280"/>
              <a:gd name="T52" fmla="*/ 552 w 1174"/>
              <a:gd name="T53" fmla="*/ 526 h 1280"/>
              <a:gd name="T54" fmla="*/ 621 w 1174"/>
              <a:gd name="T55" fmla="*/ 563 h 1280"/>
              <a:gd name="T56" fmla="*/ 691 w 1174"/>
              <a:gd name="T57" fmla="*/ 639 h 1280"/>
              <a:gd name="T58" fmla="*/ 759 w 1174"/>
              <a:gd name="T59" fmla="*/ 676 h 1280"/>
              <a:gd name="T60" fmla="*/ 759 w 1174"/>
              <a:gd name="T61" fmla="*/ 526 h 1280"/>
              <a:gd name="T62" fmla="*/ 725 w 1174"/>
              <a:gd name="T63" fmla="*/ 526 h 1280"/>
              <a:gd name="T64" fmla="*/ 655 w 1174"/>
              <a:gd name="T65" fmla="*/ 489 h 1280"/>
              <a:gd name="T66" fmla="*/ 691 w 1174"/>
              <a:gd name="T67" fmla="*/ 262 h 1280"/>
              <a:gd name="T68" fmla="*/ 691 w 1174"/>
              <a:gd name="T69" fmla="*/ 112 h 1280"/>
              <a:gd name="T70" fmla="*/ 725 w 1174"/>
              <a:gd name="T71" fmla="*/ 37 h 1280"/>
              <a:gd name="T72" fmla="*/ 794 w 1174"/>
              <a:gd name="T73" fmla="*/ 0 h 1280"/>
              <a:gd name="T74" fmla="*/ 897 w 1174"/>
              <a:gd name="T75" fmla="*/ 37 h 1280"/>
              <a:gd name="T76" fmla="*/ 1070 w 1174"/>
              <a:gd name="T77" fmla="*/ 112 h 1280"/>
              <a:gd name="T78" fmla="*/ 1104 w 1174"/>
              <a:gd name="T79" fmla="*/ 188 h 1280"/>
              <a:gd name="T80" fmla="*/ 1138 w 1174"/>
              <a:gd name="T81" fmla="*/ 226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4" h="1280">
                <a:moveTo>
                  <a:pt x="1138" y="262"/>
                </a:moveTo>
                <a:lnTo>
                  <a:pt x="1173" y="301"/>
                </a:lnTo>
                <a:lnTo>
                  <a:pt x="1173" y="338"/>
                </a:lnTo>
                <a:lnTo>
                  <a:pt x="1138" y="375"/>
                </a:lnTo>
                <a:lnTo>
                  <a:pt x="1138" y="489"/>
                </a:lnTo>
                <a:lnTo>
                  <a:pt x="1138" y="526"/>
                </a:lnTo>
                <a:lnTo>
                  <a:pt x="1138" y="563"/>
                </a:lnTo>
                <a:lnTo>
                  <a:pt x="1138" y="601"/>
                </a:lnTo>
                <a:lnTo>
                  <a:pt x="1070" y="676"/>
                </a:lnTo>
                <a:lnTo>
                  <a:pt x="1070" y="714"/>
                </a:lnTo>
                <a:lnTo>
                  <a:pt x="1070" y="753"/>
                </a:lnTo>
                <a:lnTo>
                  <a:pt x="1070" y="789"/>
                </a:lnTo>
                <a:lnTo>
                  <a:pt x="1035" y="789"/>
                </a:lnTo>
                <a:lnTo>
                  <a:pt x="1000" y="789"/>
                </a:lnTo>
                <a:lnTo>
                  <a:pt x="931" y="828"/>
                </a:lnTo>
                <a:lnTo>
                  <a:pt x="828" y="902"/>
                </a:lnTo>
                <a:lnTo>
                  <a:pt x="794" y="902"/>
                </a:lnTo>
                <a:lnTo>
                  <a:pt x="828" y="1015"/>
                </a:lnTo>
                <a:lnTo>
                  <a:pt x="794" y="1015"/>
                </a:lnTo>
                <a:lnTo>
                  <a:pt x="759" y="977"/>
                </a:lnTo>
                <a:lnTo>
                  <a:pt x="691" y="1015"/>
                </a:lnTo>
                <a:lnTo>
                  <a:pt x="691" y="1053"/>
                </a:lnTo>
                <a:lnTo>
                  <a:pt x="691" y="1091"/>
                </a:lnTo>
                <a:lnTo>
                  <a:pt x="655" y="1127"/>
                </a:lnTo>
                <a:lnTo>
                  <a:pt x="621" y="1127"/>
                </a:lnTo>
                <a:lnTo>
                  <a:pt x="587" y="1127"/>
                </a:lnTo>
                <a:lnTo>
                  <a:pt x="587" y="1167"/>
                </a:lnTo>
                <a:lnTo>
                  <a:pt x="518" y="1240"/>
                </a:lnTo>
                <a:lnTo>
                  <a:pt x="484" y="1279"/>
                </a:lnTo>
                <a:lnTo>
                  <a:pt x="380" y="1279"/>
                </a:lnTo>
                <a:lnTo>
                  <a:pt x="345" y="1279"/>
                </a:lnTo>
                <a:lnTo>
                  <a:pt x="310" y="1279"/>
                </a:lnTo>
                <a:lnTo>
                  <a:pt x="310" y="1240"/>
                </a:lnTo>
                <a:lnTo>
                  <a:pt x="277" y="1240"/>
                </a:lnTo>
                <a:lnTo>
                  <a:pt x="207" y="1240"/>
                </a:lnTo>
                <a:lnTo>
                  <a:pt x="104" y="1279"/>
                </a:lnTo>
                <a:lnTo>
                  <a:pt x="70" y="1240"/>
                </a:lnTo>
                <a:lnTo>
                  <a:pt x="70" y="1204"/>
                </a:lnTo>
                <a:lnTo>
                  <a:pt x="35" y="1167"/>
                </a:lnTo>
                <a:lnTo>
                  <a:pt x="0" y="1127"/>
                </a:lnTo>
                <a:lnTo>
                  <a:pt x="0" y="639"/>
                </a:lnTo>
                <a:lnTo>
                  <a:pt x="207" y="639"/>
                </a:lnTo>
                <a:lnTo>
                  <a:pt x="207" y="338"/>
                </a:lnTo>
                <a:lnTo>
                  <a:pt x="242" y="338"/>
                </a:lnTo>
                <a:lnTo>
                  <a:pt x="242" y="375"/>
                </a:lnTo>
                <a:lnTo>
                  <a:pt x="242" y="413"/>
                </a:lnTo>
                <a:lnTo>
                  <a:pt x="310" y="413"/>
                </a:lnTo>
                <a:lnTo>
                  <a:pt x="345" y="413"/>
                </a:lnTo>
                <a:lnTo>
                  <a:pt x="380" y="451"/>
                </a:lnTo>
                <a:lnTo>
                  <a:pt x="448" y="489"/>
                </a:lnTo>
                <a:lnTo>
                  <a:pt x="484" y="451"/>
                </a:lnTo>
                <a:lnTo>
                  <a:pt x="518" y="451"/>
                </a:lnTo>
                <a:lnTo>
                  <a:pt x="552" y="489"/>
                </a:lnTo>
                <a:lnTo>
                  <a:pt x="552" y="526"/>
                </a:lnTo>
                <a:lnTo>
                  <a:pt x="587" y="526"/>
                </a:lnTo>
                <a:lnTo>
                  <a:pt x="621" y="563"/>
                </a:lnTo>
                <a:lnTo>
                  <a:pt x="655" y="601"/>
                </a:lnTo>
                <a:lnTo>
                  <a:pt x="691" y="639"/>
                </a:lnTo>
                <a:lnTo>
                  <a:pt x="725" y="676"/>
                </a:lnTo>
                <a:lnTo>
                  <a:pt x="759" y="676"/>
                </a:lnTo>
                <a:lnTo>
                  <a:pt x="759" y="639"/>
                </a:lnTo>
                <a:lnTo>
                  <a:pt x="759" y="526"/>
                </a:lnTo>
                <a:lnTo>
                  <a:pt x="725" y="563"/>
                </a:lnTo>
                <a:lnTo>
                  <a:pt x="725" y="526"/>
                </a:lnTo>
                <a:lnTo>
                  <a:pt x="691" y="526"/>
                </a:lnTo>
                <a:lnTo>
                  <a:pt x="655" y="489"/>
                </a:lnTo>
                <a:lnTo>
                  <a:pt x="621" y="451"/>
                </a:lnTo>
                <a:lnTo>
                  <a:pt x="691" y="262"/>
                </a:lnTo>
                <a:lnTo>
                  <a:pt x="691" y="150"/>
                </a:lnTo>
                <a:lnTo>
                  <a:pt x="691" y="112"/>
                </a:lnTo>
                <a:lnTo>
                  <a:pt x="691" y="75"/>
                </a:lnTo>
                <a:lnTo>
                  <a:pt x="725" y="37"/>
                </a:lnTo>
                <a:lnTo>
                  <a:pt x="759" y="37"/>
                </a:lnTo>
                <a:lnTo>
                  <a:pt x="794" y="0"/>
                </a:lnTo>
                <a:lnTo>
                  <a:pt x="828" y="0"/>
                </a:lnTo>
                <a:lnTo>
                  <a:pt x="897" y="37"/>
                </a:lnTo>
                <a:lnTo>
                  <a:pt x="1000" y="75"/>
                </a:lnTo>
                <a:lnTo>
                  <a:pt x="1070" y="112"/>
                </a:lnTo>
                <a:lnTo>
                  <a:pt x="1138" y="150"/>
                </a:lnTo>
                <a:lnTo>
                  <a:pt x="1104" y="188"/>
                </a:lnTo>
                <a:lnTo>
                  <a:pt x="1138" y="188"/>
                </a:lnTo>
                <a:lnTo>
                  <a:pt x="1138" y="226"/>
                </a:lnTo>
                <a:lnTo>
                  <a:pt x="1138" y="26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4" name="Freeform 158"/>
          <p:cNvSpPr>
            <a:spLocks noChangeArrowheads="1"/>
          </p:cNvSpPr>
          <p:nvPr/>
        </p:nvSpPr>
        <p:spPr bwMode="auto">
          <a:xfrm>
            <a:off x="5843975" y="3443402"/>
            <a:ext cx="394601" cy="614944"/>
          </a:xfrm>
          <a:custGeom>
            <a:avLst/>
            <a:gdLst>
              <a:gd name="T0" fmla="*/ 103 w 1207"/>
              <a:gd name="T1" fmla="*/ 150 h 1882"/>
              <a:gd name="T2" fmla="*/ 34 w 1207"/>
              <a:gd name="T3" fmla="*/ 75 h 1882"/>
              <a:gd name="T4" fmla="*/ 103 w 1207"/>
              <a:gd name="T5" fmla="*/ 38 h 1882"/>
              <a:gd name="T6" fmla="*/ 137 w 1207"/>
              <a:gd name="T7" fmla="*/ 0 h 1882"/>
              <a:gd name="T8" fmla="*/ 137 w 1207"/>
              <a:gd name="T9" fmla="*/ 226 h 1882"/>
              <a:gd name="T10" fmla="*/ 517 w 1207"/>
              <a:gd name="T11" fmla="*/ 188 h 1882"/>
              <a:gd name="T12" fmla="*/ 517 w 1207"/>
              <a:gd name="T13" fmla="*/ 338 h 1882"/>
              <a:gd name="T14" fmla="*/ 586 w 1207"/>
              <a:gd name="T15" fmla="*/ 489 h 1882"/>
              <a:gd name="T16" fmla="*/ 688 w 1207"/>
              <a:gd name="T17" fmla="*/ 489 h 1882"/>
              <a:gd name="T18" fmla="*/ 758 w 1207"/>
              <a:gd name="T19" fmla="*/ 526 h 1882"/>
              <a:gd name="T20" fmla="*/ 758 w 1207"/>
              <a:gd name="T21" fmla="*/ 376 h 1882"/>
              <a:gd name="T22" fmla="*/ 862 w 1207"/>
              <a:gd name="T23" fmla="*/ 376 h 1882"/>
              <a:gd name="T24" fmla="*/ 931 w 1207"/>
              <a:gd name="T25" fmla="*/ 415 h 1882"/>
              <a:gd name="T26" fmla="*/ 1034 w 1207"/>
              <a:gd name="T27" fmla="*/ 489 h 1882"/>
              <a:gd name="T28" fmla="*/ 1034 w 1207"/>
              <a:gd name="T29" fmla="*/ 601 h 1882"/>
              <a:gd name="T30" fmla="*/ 1034 w 1207"/>
              <a:gd name="T31" fmla="*/ 676 h 1882"/>
              <a:gd name="T32" fmla="*/ 1069 w 1207"/>
              <a:gd name="T33" fmla="*/ 715 h 1882"/>
              <a:gd name="T34" fmla="*/ 1069 w 1207"/>
              <a:gd name="T35" fmla="*/ 828 h 1882"/>
              <a:gd name="T36" fmla="*/ 1069 w 1207"/>
              <a:gd name="T37" fmla="*/ 978 h 1882"/>
              <a:gd name="T38" fmla="*/ 1173 w 1207"/>
              <a:gd name="T39" fmla="*/ 903 h 1882"/>
              <a:gd name="T40" fmla="*/ 1206 w 1207"/>
              <a:gd name="T41" fmla="*/ 1204 h 1882"/>
              <a:gd name="T42" fmla="*/ 999 w 1207"/>
              <a:gd name="T43" fmla="*/ 1692 h 1882"/>
              <a:gd name="T44" fmla="*/ 1034 w 1207"/>
              <a:gd name="T45" fmla="*/ 1732 h 1882"/>
              <a:gd name="T46" fmla="*/ 1103 w 1207"/>
              <a:gd name="T47" fmla="*/ 1844 h 1882"/>
              <a:gd name="T48" fmla="*/ 999 w 1207"/>
              <a:gd name="T49" fmla="*/ 1881 h 1882"/>
              <a:gd name="T50" fmla="*/ 896 w 1207"/>
              <a:gd name="T51" fmla="*/ 1881 h 1882"/>
              <a:gd name="T52" fmla="*/ 827 w 1207"/>
              <a:gd name="T53" fmla="*/ 1881 h 1882"/>
              <a:gd name="T54" fmla="*/ 688 w 1207"/>
              <a:gd name="T55" fmla="*/ 1881 h 1882"/>
              <a:gd name="T56" fmla="*/ 655 w 1207"/>
              <a:gd name="T57" fmla="*/ 1844 h 1882"/>
              <a:gd name="T58" fmla="*/ 586 w 1207"/>
              <a:gd name="T59" fmla="*/ 1805 h 1882"/>
              <a:gd name="T60" fmla="*/ 241 w 1207"/>
              <a:gd name="T61" fmla="*/ 1768 h 1882"/>
              <a:gd name="T62" fmla="*/ 173 w 1207"/>
              <a:gd name="T63" fmla="*/ 1732 h 1882"/>
              <a:gd name="T64" fmla="*/ 103 w 1207"/>
              <a:gd name="T65" fmla="*/ 1768 h 1882"/>
              <a:gd name="T66" fmla="*/ 34 w 1207"/>
              <a:gd name="T67" fmla="*/ 1805 h 1882"/>
              <a:gd name="T68" fmla="*/ 34 w 1207"/>
              <a:gd name="T69" fmla="*/ 1692 h 1882"/>
              <a:gd name="T70" fmla="*/ 34 w 1207"/>
              <a:gd name="T71" fmla="*/ 1579 h 1882"/>
              <a:gd name="T72" fmla="*/ 70 w 1207"/>
              <a:gd name="T73" fmla="*/ 1505 h 1882"/>
              <a:gd name="T74" fmla="*/ 103 w 1207"/>
              <a:gd name="T75" fmla="*/ 1279 h 1882"/>
              <a:gd name="T76" fmla="*/ 137 w 1207"/>
              <a:gd name="T77" fmla="*/ 1167 h 1882"/>
              <a:gd name="T78" fmla="*/ 137 w 1207"/>
              <a:gd name="T79" fmla="*/ 1127 h 1882"/>
              <a:gd name="T80" fmla="*/ 206 w 1207"/>
              <a:gd name="T81" fmla="*/ 1054 h 1882"/>
              <a:gd name="T82" fmla="*/ 241 w 1207"/>
              <a:gd name="T83" fmla="*/ 941 h 1882"/>
              <a:gd name="T84" fmla="*/ 241 w 1207"/>
              <a:gd name="T85" fmla="*/ 865 h 1882"/>
              <a:gd name="T86" fmla="*/ 173 w 1207"/>
              <a:gd name="T87" fmla="*/ 790 h 1882"/>
              <a:gd name="T88" fmla="*/ 173 w 1207"/>
              <a:gd name="T89" fmla="*/ 715 h 1882"/>
              <a:gd name="T90" fmla="*/ 173 w 1207"/>
              <a:gd name="T91" fmla="*/ 601 h 1882"/>
              <a:gd name="T92" fmla="*/ 173 w 1207"/>
              <a:gd name="T93" fmla="*/ 452 h 1882"/>
              <a:gd name="T94" fmla="*/ 137 w 1207"/>
              <a:gd name="T95" fmla="*/ 338 h 1882"/>
              <a:gd name="T96" fmla="*/ 103 w 1207"/>
              <a:gd name="T97" fmla="*/ 226 h 18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7" h="1882">
                <a:moveTo>
                  <a:pt x="137" y="38"/>
                </a:moveTo>
                <a:lnTo>
                  <a:pt x="103" y="150"/>
                </a:lnTo>
                <a:lnTo>
                  <a:pt x="70" y="150"/>
                </a:lnTo>
                <a:lnTo>
                  <a:pt x="34" y="75"/>
                </a:lnTo>
                <a:lnTo>
                  <a:pt x="70" y="38"/>
                </a:lnTo>
                <a:lnTo>
                  <a:pt x="103" y="38"/>
                </a:lnTo>
                <a:lnTo>
                  <a:pt x="103" y="0"/>
                </a:lnTo>
                <a:lnTo>
                  <a:pt x="137" y="0"/>
                </a:lnTo>
                <a:lnTo>
                  <a:pt x="137" y="38"/>
                </a:lnTo>
                <a:close/>
                <a:moveTo>
                  <a:pt x="137" y="226"/>
                </a:moveTo>
                <a:lnTo>
                  <a:pt x="173" y="188"/>
                </a:lnTo>
                <a:lnTo>
                  <a:pt x="517" y="188"/>
                </a:lnTo>
                <a:lnTo>
                  <a:pt x="517" y="263"/>
                </a:lnTo>
                <a:lnTo>
                  <a:pt x="517" y="338"/>
                </a:lnTo>
                <a:lnTo>
                  <a:pt x="551" y="376"/>
                </a:lnTo>
                <a:lnTo>
                  <a:pt x="586" y="489"/>
                </a:lnTo>
                <a:lnTo>
                  <a:pt x="655" y="526"/>
                </a:lnTo>
                <a:lnTo>
                  <a:pt x="688" y="489"/>
                </a:lnTo>
                <a:lnTo>
                  <a:pt x="724" y="489"/>
                </a:lnTo>
                <a:lnTo>
                  <a:pt x="758" y="526"/>
                </a:lnTo>
                <a:lnTo>
                  <a:pt x="758" y="415"/>
                </a:lnTo>
                <a:lnTo>
                  <a:pt x="758" y="376"/>
                </a:lnTo>
                <a:lnTo>
                  <a:pt x="793" y="376"/>
                </a:lnTo>
                <a:lnTo>
                  <a:pt x="862" y="376"/>
                </a:lnTo>
                <a:lnTo>
                  <a:pt x="862" y="415"/>
                </a:lnTo>
                <a:lnTo>
                  <a:pt x="931" y="415"/>
                </a:lnTo>
                <a:lnTo>
                  <a:pt x="1034" y="415"/>
                </a:lnTo>
                <a:lnTo>
                  <a:pt x="1034" y="489"/>
                </a:lnTo>
                <a:lnTo>
                  <a:pt x="1034" y="565"/>
                </a:lnTo>
                <a:lnTo>
                  <a:pt x="1034" y="601"/>
                </a:lnTo>
                <a:lnTo>
                  <a:pt x="1034" y="640"/>
                </a:lnTo>
                <a:lnTo>
                  <a:pt x="1034" y="676"/>
                </a:lnTo>
                <a:lnTo>
                  <a:pt x="1069" y="676"/>
                </a:lnTo>
                <a:lnTo>
                  <a:pt x="1069" y="715"/>
                </a:lnTo>
                <a:lnTo>
                  <a:pt x="1069" y="790"/>
                </a:lnTo>
                <a:lnTo>
                  <a:pt x="1069" y="828"/>
                </a:lnTo>
                <a:lnTo>
                  <a:pt x="1034" y="903"/>
                </a:lnTo>
                <a:lnTo>
                  <a:pt x="1069" y="978"/>
                </a:lnTo>
                <a:lnTo>
                  <a:pt x="1103" y="941"/>
                </a:lnTo>
                <a:lnTo>
                  <a:pt x="1173" y="903"/>
                </a:lnTo>
                <a:lnTo>
                  <a:pt x="1206" y="903"/>
                </a:lnTo>
                <a:lnTo>
                  <a:pt x="1206" y="1204"/>
                </a:lnTo>
                <a:lnTo>
                  <a:pt x="999" y="1204"/>
                </a:lnTo>
                <a:lnTo>
                  <a:pt x="999" y="1692"/>
                </a:lnTo>
                <a:lnTo>
                  <a:pt x="1034" y="1692"/>
                </a:lnTo>
                <a:lnTo>
                  <a:pt x="1034" y="1732"/>
                </a:lnTo>
                <a:lnTo>
                  <a:pt x="1069" y="1768"/>
                </a:lnTo>
                <a:lnTo>
                  <a:pt x="1103" y="1844"/>
                </a:lnTo>
                <a:lnTo>
                  <a:pt x="1069" y="1844"/>
                </a:lnTo>
                <a:lnTo>
                  <a:pt x="999" y="1881"/>
                </a:lnTo>
                <a:lnTo>
                  <a:pt x="931" y="1881"/>
                </a:lnTo>
                <a:lnTo>
                  <a:pt x="896" y="1881"/>
                </a:lnTo>
                <a:lnTo>
                  <a:pt x="862" y="1881"/>
                </a:lnTo>
                <a:lnTo>
                  <a:pt x="827" y="1881"/>
                </a:lnTo>
                <a:lnTo>
                  <a:pt x="724" y="1844"/>
                </a:lnTo>
                <a:lnTo>
                  <a:pt x="688" y="1881"/>
                </a:lnTo>
                <a:lnTo>
                  <a:pt x="688" y="1844"/>
                </a:lnTo>
                <a:lnTo>
                  <a:pt x="655" y="1844"/>
                </a:lnTo>
                <a:lnTo>
                  <a:pt x="655" y="1768"/>
                </a:lnTo>
                <a:lnTo>
                  <a:pt x="586" y="1805"/>
                </a:lnTo>
                <a:lnTo>
                  <a:pt x="276" y="1805"/>
                </a:lnTo>
                <a:lnTo>
                  <a:pt x="241" y="1768"/>
                </a:lnTo>
                <a:lnTo>
                  <a:pt x="206" y="1768"/>
                </a:lnTo>
                <a:lnTo>
                  <a:pt x="173" y="1732"/>
                </a:lnTo>
                <a:lnTo>
                  <a:pt x="137" y="1768"/>
                </a:lnTo>
                <a:lnTo>
                  <a:pt x="103" y="1768"/>
                </a:lnTo>
                <a:lnTo>
                  <a:pt x="70" y="1805"/>
                </a:lnTo>
                <a:lnTo>
                  <a:pt x="34" y="1805"/>
                </a:lnTo>
                <a:lnTo>
                  <a:pt x="0" y="1732"/>
                </a:lnTo>
                <a:lnTo>
                  <a:pt x="34" y="1692"/>
                </a:lnTo>
                <a:lnTo>
                  <a:pt x="34" y="1618"/>
                </a:lnTo>
                <a:lnTo>
                  <a:pt x="34" y="1579"/>
                </a:lnTo>
                <a:lnTo>
                  <a:pt x="70" y="1542"/>
                </a:lnTo>
                <a:lnTo>
                  <a:pt x="70" y="1505"/>
                </a:lnTo>
                <a:lnTo>
                  <a:pt x="70" y="1393"/>
                </a:lnTo>
                <a:lnTo>
                  <a:pt x="103" y="1279"/>
                </a:lnTo>
                <a:lnTo>
                  <a:pt x="103" y="1241"/>
                </a:lnTo>
                <a:lnTo>
                  <a:pt x="137" y="1167"/>
                </a:lnTo>
                <a:lnTo>
                  <a:pt x="103" y="1167"/>
                </a:lnTo>
                <a:lnTo>
                  <a:pt x="137" y="1127"/>
                </a:lnTo>
                <a:lnTo>
                  <a:pt x="173" y="1127"/>
                </a:lnTo>
                <a:lnTo>
                  <a:pt x="206" y="1054"/>
                </a:lnTo>
                <a:lnTo>
                  <a:pt x="241" y="978"/>
                </a:lnTo>
                <a:lnTo>
                  <a:pt x="241" y="941"/>
                </a:lnTo>
                <a:lnTo>
                  <a:pt x="241" y="903"/>
                </a:lnTo>
                <a:lnTo>
                  <a:pt x="241" y="865"/>
                </a:lnTo>
                <a:lnTo>
                  <a:pt x="206" y="828"/>
                </a:lnTo>
                <a:lnTo>
                  <a:pt x="173" y="790"/>
                </a:lnTo>
                <a:lnTo>
                  <a:pt x="173" y="753"/>
                </a:lnTo>
                <a:lnTo>
                  <a:pt x="173" y="715"/>
                </a:lnTo>
                <a:lnTo>
                  <a:pt x="173" y="676"/>
                </a:lnTo>
                <a:lnTo>
                  <a:pt x="173" y="601"/>
                </a:lnTo>
                <a:lnTo>
                  <a:pt x="173" y="526"/>
                </a:lnTo>
                <a:lnTo>
                  <a:pt x="173" y="452"/>
                </a:lnTo>
                <a:lnTo>
                  <a:pt x="137" y="376"/>
                </a:lnTo>
                <a:lnTo>
                  <a:pt x="137" y="338"/>
                </a:lnTo>
                <a:lnTo>
                  <a:pt x="103" y="302"/>
                </a:lnTo>
                <a:lnTo>
                  <a:pt x="103" y="226"/>
                </a:lnTo>
                <a:lnTo>
                  <a:pt x="137" y="226"/>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75" name="Freeform 159"/>
          <p:cNvSpPr>
            <a:spLocks noChangeArrowheads="1"/>
          </p:cNvSpPr>
          <p:nvPr/>
        </p:nvSpPr>
        <p:spPr bwMode="auto">
          <a:xfrm>
            <a:off x="5855496" y="3443403"/>
            <a:ext cx="33124" cy="48965"/>
          </a:xfrm>
          <a:custGeom>
            <a:avLst/>
            <a:gdLst>
              <a:gd name="T0" fmla="*/ 102 w 103"/>
              <a:gd name="T1" fmla="*/ 38 h 151"/>
              <a:gd name="T2" fmla="*/ 69 w 103"/>
              <a:gd name="T3" fmla="*/ 150 h 151"/>
              <a:gd name="T4" fmla="*/ 34 w 103"/>
              <a:gd name="T5" fmla="*/ 150 h 151"/>
              <a:gd name="T6" fmla="*/ 0 w 103"/>
              <a:gd name="T7" fmla="*/ 75 h 151"/>
              <a:gd name="T8" fmla="*/ 34 w 103"/>
              <a:gd name="T9" fmla="*/ 38 h 151"/>
              <a:gd name="T10" fmla="*/ 69 w 103"/>
              <a:gd name="T11" fmla="*/ 38 h 151"/>
              <a:gd name="T12" fmla="*/ 69 w 103"/>
              <a:gd name="T13" fmla="*/ 0 h 151"/>
              <a:gd name="T14" fmla="*/ 102 w 103"/>
              <a:gd name="T15" fmla="*/ 0 h 151"/>
              <a:gd name="T16" fmla="*/ 102 w 103"/>
              <a:gd name="T17" fmla="*/ 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51">
                <a:moveTo>
                  <a:pt x="102" y="38"/>
                </a:moveTo>
                <a:lnTo>
                  <a:pt x="69" y="150"/>
                </a:lnTo>
                <a:lnTo>
                  <a:pt x="34" y="150"/>
                </a:lnTo>
                <a:lnTo>
                  <a:pt x="0" y="75"/>
                </a:lnTo>
                <a:lnTo>
                  <a:pt x="34" y="38"/>
                </a:lnTo>
                <a:lnTo>
                  <a:pt x="69" y="38"/>
                </a:lnTo>
                <a:lnTo>
                  <a:pt x="69" y="0"/>
                </a:lnTo>
                <a:lnTo>
                  <a:pt x="102" y="0"/>
                </a:lnTo>
                <a:lnTo>
                  <a:pt x="102"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6" name="Freeform 160"/>
          <p:cNvSpPr>
            <a:spLocks noChangeArrowheads="1"/>
          </p:cNvSpPr>
          <p:nvPr/>
        </p:nvSpPr>
        <p:spPr bwMode="auto">
          <a:xfrm>
            <a:off x="5843975" y="3505328"/>
            <a:ext cx="394601" cy="553018"/>
          </a:xfrm>
          <a:custGeom>
            <a:avLst/>
            <a:gdLst>
              <a:gd name="T0" fmla="*/ 173 w 1207"/>
              <a:gd name="T1" fmla="*/ 0 h 1694"/>
              <a:gd name="T2" fmla="*/ 517 w 1207"/>
              <a:gd name="T3" fmla="*/ 76 h 1694"/>
              <a:gd name="T4" fmla="*/ 551 w 1207"/>
              <a:gd name="T5" fmla="*/ 189 h 1694"/>
              <a:gd name="T6" fmla="*/ 655 w 1207"/>
              <a:gd name="T7" fmla="*/ 338 h 1694"/>
              <a:gd name="T8" fmla="*/ 724 w 1207"/>
              <a:gd name="T9" fmla="*/ 302 h 1694"/>
              <a:gd name="T10" fmla="*/ 758 w 1207"/>
              <a:gd name="T11" fmla="*/ 227 h 1694"/>
              <a:gd name="T12" fmla="*/ 793 w 1207"/>
              <a:gd name="T13" fmla="*/ 189 h 1694"/>
              <a:gd name="T14" fmla="*/ 862 w 1207"/>
              <a:gd name="T15" fmla="*/ 227 h 1694"/>
              <a:gd name="T16" fmla="*/ 1034 w 1207"/>
              <a:gd name="T17" fmla="*/ 227 h 1694"/>
              <a:gd name="T18" fmla="*/ 1034 w 1207"/>
              <a:gd name="T19" fmla="*/ 377 h 1694"/>
              <a:gd name="T20" fmla="*/ 1034 w 1207"/>
              <a:gd name="T21" fmla="*/ 452 h 1694"/>
              <a:gd name="T22" fmla="*/ 1069 w 1207"/>
              <a:gd name="T23" fmla="*/ 489 h 1694"/>
              <a:gd name="T24" fmla="*/ 1069 w 1207"/>
              <a:gd name="T25" fmla="*/ 602 h 1694"/>
              <a:gd name="T26" fmla="*/ 1034 w 1207"/>
              <a:gd name="T27" fmla="*/ 715 h 1694"/>
              <a:gd name="T28" fmla="*/ 1103 w 1207"/>
              <a:gd name="T29" fmla="*/ 753 h 1694"/>
              <a:gd name="T30" fmla="*/ 1206 w 1207"/>
              <a:gd name="T31" fmla="*/ 715 h 1694"/>
              <a:gd name="T32" fmla="*/ 999 w 1207"/>
              <a:gd name="T33" fmla="*/ 1016 h 1694"/>
              <a:gd name="T34" fmla="*/ 1034 w 1207"/>
              <a:gd name="T35" fmla="*/ 1505 h 1694"/>
              <a:gd name="T36" fmla="*/ 1069 w 1207"/>
              <a:gd name="T37" fmla="*/ 1581 h 1694"/>
              <a:gd name="T38" fmla="*/ 1069 w 1207"/>
              <a:gd name="T39" fmla="*/ 1656 h 1694"/>
              <a:gd name="T40" fmla="*/ 931 w 1207"/>
              <a:gd name="T41" fmla="*/ 1693 h 1694"/>
              <a:gd name="T42" fmla="*/ 862 w 1207"/>
              <a:gd name="T43" fmla="*/ 1693 h 1694"/>
              <a:gd name="T44" fmla="*/ 724 w 1207"/>
              <a:gd name="T45" fmla="*/ 1656 h 1694"/>
              <a:gd name="T46" fmla="*/ 688 w 1207"/>
              <a:gd name="T47" fmla="*/ 1656 h 1694"/>
              <a:gd name="T48" fmla="*/ 655 w 1207"/>
              <a:gd name="T49" fmla="*/ 1581 h 1694"/>
              <a:gd name="T50" fmla="*/ 276 w 1207"/>
              <a:gd name="T51" fmla="*/ 1618 h 1694"/>
              <a:gd name="T52" fmla="*/ 206 w 1207"/>
              <a:gd name="T53" fmla="*/ 1581 h 1694"/>
              <a:gd name="T54" fmla="*/ 137 w 1207"/>
              <a:gd name="T55" fmla="*/ 1581 h 1694"/>
              <a:gd name="T56" fmla="*/ 70 w 1207"/>
              <a:gd name="T57" fmla="*/ 1618 h 1694"/>
              <a:gd name="T58" fmla="*/ 0 w 1207"/>
              <a:gd name="T59" fmla="*/ 1544 h 1694"/>
              <a:gd name="T60" fmla="*/ 34 w 1207"/>
              <a:gd name="T61" fmla="*/ 1430 h 1694"/>
              <a:gd name="T62" fmla="*/ 70 w 1207"/>
              <a:gd name="T63" fmla="*/ 1354 h 1694"/>
              <a:gd name="T64" fmla="*/ 70 w 1207"/>
              <a:gd name="T65" fmla="*/ 1205 h 1694"/>
              <a:gd name="T66" fmla="*/ 103 w 1207"/>
              <a:gd name="T67" fmla="*/ 1054 h 1694"/>
              <a:gd name="T68" fmla="*/ 103 w 1207"/>
              <a:gd name="T69" fmla="*/ 979 h 1694"/>
              <a:gd name="T70" fmla="*/ 173 w 1207"/>
              <a:gd name="T71" fmla="*/ 941 h 1694"/>
              <a:gd name="T72" fmla="*/ 241 w 1207"/>
              <a:gd name="T73" fmla="*/ 790 h 1694"/>
              <a:gd name="T74" fmla="*/ 241 w 1207"/>
              <a:gd name="T75" fmla="*/ 715 h 1694"/>
              <a:gd name="T76" fmla="*/ 206 w 1207"/>
              <a:gd name="T77" fmla="*/ 640 h 1694"/>
              <a:gd name="T78" fmla="*/ 173 w 1207"/>
              <a:gd name="T79" fmla="*/ 565 h 1694"/>
              <a:gd name="T80" fmla="*/ 173 w 1207"/>
              <a:gd name="T81" fmla="*/ 489 h 1694"/>
              <a:gd name="T82" fmla="*/ 173 w 1207"/>
              <a:gd name="T83" fmla="*/ 338 h 1694"/>
              <a:gd name="T84" fmla="*/ 137 w 1207"/>
              <a:gd name="T85" fmla="*/ 189 h 1694"/>
              <a:gd name="T86" fmla="*/ 103 w 1207"/>
              <a:gd name="T87" fmla="*/ 114 h 1694"/>
              <a:gd name="T88" fmla="*/ 137 w 1207"/>
              <a:gd name="T89" fmla="*/ 38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7" h="1694">
                <a:moveTo>
                  <a:pt x="137" y="38"/>
                </a:moveTo>
                <a:lnTo>
                  <a:pt x="173" y="0"/>
                </a:lnTo>
                <a:lnTo>
                  <a:pt x="517" y="0"/>
                </a:lnTo>
                <a:lnTo>
                  <a:pt x="517" y="76"/>
                </a:lnTo>
                <a:lnTo>
                  <a:pt x="517" y="150"/>
                </a:lnTo>
                <a:lnTo>
                  <a:pt x="551" y="189"/>
                </a:lnTo>
                <a:lnTo>
                  <a:pt x="586" y="302"/>
                </a:lnTo>
                <a:lnTo>
                  <a:pt x="655" y="338"/>
                </a:lnTo>
                <a:lnTo>
                  <a:pt x="688" y="302"/>
                </a:lnTo>
                <a:lnTo>
                  <a:pt x="724" y="302"/>
                </a:lnTo>
                <a:lnTo>
                  <a:pt x="758" y="338"/>
                </a:lnTo>
                <a:lnTo>
                  <a:pt x="758" y="227"/>
                </a:lnTo>
                <a:lnTo>
                  <a:pt x="758" y="189"/>
                </a:lnTo>
                <a:lnTo>
                  <a:pt x="793" y="189"/>
                </a:lnTo>
                <a:lnTo>
                  <a:pt x="862" y="189"/>
                </a:lnTo>
                <a:lnTo>
                  <a:pt x="862" y="227"/>
                </a:lnTo>
                <a:lnTo>
                  <a:pt x="931" y="227"/>
                </a:lnTo>
                <a:lnTo>
                  <a:pt x="1034" y="227"/>
                </a:lnTo>
                <a:lnTo>
                  <a:pt x="1034" y="302"/>
                </a:lnTo>
                <a:lnTo>
                  <a:pt x="1034" y="377"/>
                </a:lnTo>
                <a:lnTo>
                  <a:pt x="1034" y="415"/>
                </a:lnTo>
                <a:lnTo>
                  <a:pt x="1034" y="452"/>
                </a:lnTo>
                <a:lnTo>
                  <a:pt x="1034" y="489"/>
                </a:lnTo>
                <a:lnTo>
                  <a:pt x="1069" y="489"/>
                </a:lnTo>
                <a:lnTo>
                  <a:pt x="1069" y="528"/>
                </a:lnTo>
                <a:lnTo>
                  <a:pt x="1069" y="602"/>
                </a:lnTo>
                <a:lnTo>
                  <a:pt x="1069" y="640"/>
                </a:lnTo>
                <a:lnTo>
                  <a:pt x="1034" y="715"/>
                </a:lnTo>
                <a:lnTo>
                  <a:pt x="1069" y="790"/>
                </a:lnTo>
                <a:lnTo>
                  <a:pt x="1103" y="753"/>
                </a:lnTo>
                <a:lnTo>
                  <a:pt x="1173" y="715"/>
                </a:lnTo>
                <a:lnTo>
                  <a:pt x="1206" y="715"/>
                </a:lnTo>
                <a:lnTo>
                  <a:pt x="1206" y="1016"/>
                </a:lnTo>
                <a:lnTo>
                  <a:pt x="999" y="1016"/>
                </a:lnTo>
                <a:lnTo>
                  <a:pt x="999" y="1505"/>
                </a:lnTo>
                <a:lnTo>
                  <a:pt x="1034" y="1505"/>
                </a:lnTo>
                <a:lnTo>
                  <a:pt x="1034" y="1544"/>
                </a:lnTo>
                <a:lnTo>
                  <a:pt x="1069" y="1581"/>
                </a:lnTo>
                <a:lnTo>
                  <a:pt x="1103" y="1656"/>
                </a:lnTo>
                <a:lnTo>
                  <a:pt x="1069" y="1656"/>
                </a:lnTo>
                <a:lnTo>
                  <a:pt x="999" y="1693"/>
                </a:lnTo>
                <a:lnTo>
                  <a:pt x="931" y="1693"/>
                </a:lnTo>
                <a:lnTo>
                  <a:pt x="896" y="1693"/>
                </a:lnTo>
                <a:lnTo>
                  <a:pt x="862" y="1693"/>
                </a:lnTo>
                <a:lnTo>
                  <a:pt x="827" y="1693"/>
                </a:lnTo>
                <a:lnTo>
                  <a:pt x="724" y="1656"/>
                </a:lnTo>
                <a:lnTo>
                  <a:pt x="688" y="1693"/>
                </a:lnTo>
                <a:lnTo>
                  <a:pt x="688" y="1656"/>
                </a:lnTo>
                <a:lnTo>
                  <a:pt x="655" y="1656"/>
                </a:lnTo>
                <a:lnTo>
                  <a:pt x="655" y="1581"/>
                </a:lnTo>
                <a:lnTo>
                  <a:pt x="586" y="1618"/>
                </a:lnTo>
                <a:lnTo>
                  <a:pt x="276" y="1618"/>
                </a:lnTo>
                <a:lnTo>
                  <a:pt x="241" y="1581"/>
                </a:lnTo>
                <a:lnTo>
                  <a:pt x="206" y="1581"/>
                </a:lnTo>
                <a:lnTo>
                  <a:pt x="173" y="1544"/>
                </a:lnTo>
                <a:lnTo>
                  <a:pt x="137" y="1581"/>
                </a:lnTo>
                <a:lnTo>
                  <a:pt x="103" y="1581"/>
                </a:lnTo>
                <a:lnTo>
                  <a:pt x="70" y="1618"/>
                </a:lnTo>
                <a:lnTo>
                  <a:pt x="34" y="1618"/>
                </a:lnTo>
                <a:lnTo>
                  <a:pt x="0" y="1544"/>
                </a:lnTo>
                <a:lnTo>
                  <a:pt x="34" y="1505"/>
                </a:lnTo>
                <a:lnTo>
                  <a:pt x="34" y="1430"/>
                </a:lnTo>
                <a:lnTo>
                  <a:pt x="34" y="1393"/>
                </a:lnTo>
                <a:lnTo>
                  <a:pt x="70" y="1354"/>
                </a:lnTo>
                <a:lnTo>
                  <a:pt x="70" y="1318"/>
                </a:lnTo>
                <a:lnTo>
                  <a:pt x="70" y="1205"/>
                </a:lnTo>
                <a:lnTo>
                  <a:pt x="103" y="1091"/>
                </a:lnTo>
                <a:lnTo>
                  <a:pt x="103" y="1054"/>
                </a:lnTo>
                <a:lnTo>
                  <a:pt x="137" y="979"/>
                </a:lnTo>
                <a:lnTo>
                  <a:pt x="103" y="979"/>
                </a:lnTo>
                <a:lnTo>
                  <a:pt x="137" y="941"/>
                </a:lnTo>
                <a:lnTo>
                  <a:pt x="173" y="941"/>
                </a:lnTo>
                <a:lnTo>
                  <a:pt x="206" y="867"/>
                </a:lnTo>
                <a:lnTo>
                  <a:pt x="241" y="790"/>
                </a:lnTo>
                <a:lnTo>
                  <a:pt x="241" y="753"/>
                </a:lnTo>
                <a:lnTo>
                  <a:pt x="241" y="715"/>
                </a:lnTo>
                <a:lnTo>
                  <a:pt x="241" y="678"/>
                </a:lnTo>
                <a:lnTo>
                  <a:pt x="206" y="640"/>
                </a:lnTo>
                <a:lnTo>
                  <a:pt x="173" y="602"/>
                </a:lnTo>
                <a:lnTo>
                  <a:pt x="173" y="565"/>
                </a:lnTo>
                <a:lnTo>
                  <a:pt x="173" y="528"/>
                </a:lnTo>
                <a:lnTo>
                  <a:pt x="173" y="489"/>
                </a:lnTo>
                <a:lnTo>
                  <a:pt x="173" y="415"/>
                </a:lnTo>
                <a:lnTo>
                  <a:pt x="173" y="338"/>
                </a:lnTo>
                <a:lnTo>
                  <a:pt x="173" y="264"/>
                </a:lnTo>
                <a:lnTo>
                  <a:pt x="137" y="189"/>
                </a:lnTo>
                <a:lnTo>
                  <a:pt x="137" y="150"/>
                </a:lnTo>
                <a:lnTo>
                  <a:pt x="103" y="114"/>
                </a:lnTo>
                <a:lnTo>
                  <a:pt x="103" y="38"/>
                </a:lnTo>
                <a:lnTo>
                  <a:pt x="137"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7" name="Freeform 161"/>
          <p:cNvSpPr>
            <a:spLocks noChangeArrowheads="1"/>
          </p:cNvSpPr>
          <p:nvPr/>
        </p:nvSpPr>
        <p:spPr bwMode="auto">
          <a:xfrm>
            <a:off x="5878538" y="2988315"/>
            <a:ext cx="597663" cy="861210"/>
          </a:xfrm>
          <a:custGeom>
            <a:avLst/>
            <a:gdLst>
              <a:gd name="T0" fmla="*/ 1654 w 1828"/>
              <a:gd name="T1" fmla="*/ 1507 h 2635"/>
              <a:gd name="T2" fmla="*/ 1689 w 1828"/>
              <a:gd name="T3" fmla="*/ 1731 h 2635"/>
              <a:gd name="T4" fmla="*/ 1757 w 1828"/>
              <a:gd name="T5" fmla="*/ 1881 h 2635"/>
              <a:gd name="T6" fmla="*/ 1724 w 1828"/>
              <a:gd name="T7" fmla="*/ 1957 h 2635"/>
              <a:gd name="T8" fmla="*/ 1620 w 1828"/>
              <a:gd name="T9" fmla="*/ 1994 h 2635"/>
              <a:gd name="T10" fmla="*/ 1586 w 1828"/>
              <a:gd name="T11" fmla="*/ 2108 h 2635"/>
              <a:gd name="T12" fmla="*/ 1586 w 1828"/>
              <a:gd name="T13" fmla="*/ 2484 h 2635"/>
              <a:gd name="T14" fmla="*/ 1654 w 1828"/>
              <a:gd name="T15" fmla="*/ 2484 h 2635"/>
              <a:gd name="T16" fmla="*/ 1620 w 1828"/>
              <a:gd name="T17" fmla="*/ 2634 h 2635"/>
              <a:gd name="T18" fmla="*/ 1516 w 1828"/>
              <a:gd name="T19" fmla="*/ 2520 h 2635"/>
              <a:gd name="T20" fmla="*/ 1448 w 1828"/>
              <a:gd name="T21" fmla="*/ 2446 h 2635"/>
              <a:gd name="T22" fmla="*/ 1344 w 1828"/>
              <a:gd name="T23" fmla="*/ 2446 h 2635"/>
              <a:gd name="T24" fmla="*/ 1206 w 1828"/>
              <a:gd name="T25" fmla="*/ 2371 h 2635"/>
              <a:gd name="T26" fmla="*/ 1137 w 1828"/>
              <a:gd name="T27" fmla="*/ 2296 h 2635"/>
              <a:gd name="T28" fmla="*/ 1000 w 1828"/>
              <a:gd name="T29" fmla="*/ 2332 h 2635"/>
              <a:gd name="T30" fmla="*/ 965 w 1828"/>
              <a:gd name="T31" fmla="*/ 2219 h 2635"/>
              <a:gd name="T32" fmla="*/ 965 w 1828"/>
              <a:gd name="T33" fmla="*/ 2069 h 2635"/>
              <a:gd name="T34" fmla="*/ 931 w 1828"/>
              <a:gd name="T35" fmla="*/ 1994 h 2635"/>
              <a:gd name="T36" fmla="*/ 931 w 1828"/>
              <a:gd name="T37" fmla="*/ 1806 h 2635"/>
              <a:gd name="T38" fmla="*/ 759 w 1828"/>
              <a:gd name="T39" fmla="*/ 1768 h 2635"/>
              <a:gd name="T40" fmla="*/ 655 w 1828"/>
              <a:gd name="T41" fmla="*/ 1806 h 2635"/>
              <a:gd name="T42" fmla="*/ 585 w 1828"/>
              <a:gd name="T43" fmla="*/ 1881 h 2635"/>
              <a:gd name="T44" fmla="*/ 448 w 1828"/>
              <a:gd name="T45" fmla="*/ 1768 h 2635"/>
              <a:gd name="T46" fmla="*/ 414 w 1828"/>
              <a:gd name="T47" fmla="*/ 1579 h 2635"/>
              <a:gd name="T48" fmla="*/ 0 w 1828"/>
              <a:gd name="T49" fmla="*/ 1579 h 2635"/>
              <a:gd name="T50" fmla="*/ 70 w 1828"/>
              <a:gd name="T51" fmla="*/ 1430 h 2635"/>
              <a:gd name="T52" fmla="*/ 173 w 1828"/>
              <a:gd name="T53" fmla="*/ 1355 h 2635"/>
              <a:gd name="T54" fmla="*/ 241 w 1828"/>
              <a:gd name="T55" fmla="*/ 1430 h 2635"/>
              <a:gd name="T56" fmla="*/ 344 w 1828"/>
              <a:gd name="T57" fmla="*/ 1280 h 2635"/>
              <a:gd name="T58" fmla="*/ 380 w 1828"/>
              <a:gd name="T59" fmla="*/ 1129 h 2635"/>
              <a:gd name="T60" fmla="*/ 414 w 1828"/>
              <a:gd name="T61" fmla="*/ 1016 h 2635"/>
              <a:gd name="T62" fmla="*/ 483 w 1828"/>
              <a:gd name="T63" fmla="*/ 904 h 2635"/>
              <a:gd name="T64" fmla="*/ 518 w 1828"/>
              <a:gd name="T65" fmla="*/ 754 h 2635"/>
              <a:gd name="T66" fmla="*/ 518 w 1828"/>
              <a:gd name="T67" fmla="*/ 601 h 2635"/>
              <a:gd name="T68" fmla="*/ 551 w 1828"/>
              <a:gd name="T69" fmla="*/ 415 h 2635"/>
              <a:gd name="T70" fmla="*/ 621 w 1828"/>
              <a:gd name="T71" fmla="*/ 150 h 2635"/>
              <a:gd name="T72" fmla="*/ 793 w 1828"/>
              <a:gd name="T73" fmla="*/ 113 h 2635"/>
              <a:gd name="T74" fmla="*/ 896 w 1828"/>
              <a:gd name="T75" fmla="*/ 150 h 2635"/>
              <a:gd name="T76" fmla="*/ 965 w 1828"/>
              <a:gd name="T77" fmla="*/ 150 h 2635"/>
              <a:gd name="T78" fmla="*/ 1070 w 1828"/>
              <a:gd name="T79" fmla="*/ 76 h 2635"/>
              <a:gd name="T80" fmla="*/ 1173 w 1828"/>
              <a:gd name="T81" fmla="*/ 0 h 2635"/>
              <a:gd name="T82" fmla="*/ 1276 w 1828"/>
              <a:gd name="T83" fmla="*/ 38 h 2635"/>
              <a:gd name="T84" fmla="*/ 1344 w 1828"/>
              <a:gd name="T85" fmla="*/ 38 h 2635"/>
              <a:gd name="T86" fmla="*/ 1448 w 1828"/>
              <a:gd name="T87" fmla="*/ 38 h 2635"/>
              <a:gd name="T88" fmla="*/ 1551 w 1828"/>
              <a:gd name="T89" fmla="*/ 113 h 2635"/>
              <a:gd name="T90" fmla="*/ 1689 w 1828"/>
              <a:gd name="T91" fmla="*/ 76 h 2635"/>
              <a:gd name="T92" fmla="*/ 1724 w 1828"/>
              <a:gd name="T93" fmla="*/ 189 h 2635"/>
              <a:gd name="T94" fmla="*/ 1827 w 1828"/>
              <a:gd name="T95" fmla="*/ 263 h 2635"/>
              <a:gd name="T96" fmla="*/ 1792 w 1828"/>
              <a:gd name="T97" fmla="*/ 415 h 2635"/>
              <a:gd name="T98" fmla="*/ 1792 w 1828"/>
              <a:gd name="T99" fmla="*/ 565 h 2635"/>
              <a:gd name="T100" fmla="*/ 1724 w 1828"/>
              <a:gd name="T101" fmla="*/ 640 h 2635"/>
              <a:gd name="T102" fmla="*/ 1654 w 1828"/>
              <a:gd name="T103" fmla="*/ 790 h 2635"/>
              <a:gd name="T104" fmla="*/ 1689 w 1828"/>
              <a:gd name="T105" fmla="*/ 942 h 2635"/>
              <a:gd name="T106" fmla="*/ 1620 w 1828"/>
              <a:gd name="T107" fmla="*/ 1092 h 2635"/>
              <a:gd name="T108" fmla="*/ 1654 w 1828"/>
              <a:gd name="T109" fmla="*/ 1241 h 2635"/>
              <a:gd name="T110" fmla="*/ 1654 w 1828"/>
              <a:gd name="T111" fmla="*/ 1430 h 2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8" h="2635">
                <a:moveTo>
                  <a:pt x="1654" y="1430"/>
                </a:moveTo>
                <a:lnTo>
                  <a:pt x="1654" y="1467"/>
                </a:lnTo>
                <a:lnTo>
                  <a:pt x="1654" y="1507"/>
                </a:lnTo>
                <a:lnTo>
                  <a:pt x="1654" y="1579"/>
                </a:lnTo>
                <a:lnTo>
                  <a:pt x="1689" y="1656"/>
                </a:lnTo>
                <a:lnTo>
                  <a:pt x="1689" y="1731"/>
                </a:lnTo>
                <a:lnTo>
                  <a:pt x="1757" y="1806"/>
                </a:lnTo>
                <a:lnTo>
                  <a:pt x="1757" y="1845"/>
                </a:lnTo>
                <a:lnTo>
                  <a:pt x="1757" y="1881"/>
                </a:lnTo>
                <a:lnTo>
                  <a:pt x="1792" y="1957"/>
                </a:lnTo>
                <a:lnTo>
                  <a:pt x="1792" y="1994"/>
                </a:lnTo>
                <a:lnTo>
                  <a:pt x="1724" y="1957"/>
                </a:lnTo>
                <a:lnTo>
                  <a:pt x="1689" y="1957"/>
                </a:lnTo>
                <a:lnTo>
                  <a:pt x="1654" y="1994"/>
                </a:lnTo>
                <a:lnTo>
                  <a:pt x="1620" y="1994"/>
                </a:lnTo>
                <a:lnTo>
                  <a:pt x="1586" y="2033"/>
                </a:lnTo>
                <a:lnTo>
                  <a:pt x="1586" y="2069"/>
                </a:lnTo>
                <a:lnTo>
                  <a:pt x="1586" y="2108"/>
                </a:lnTo>
                <a:lnTo>
                  <a:pt x="1586" y="2219"/>
                </a:lnTo>
                <a:lnTo>
                  <a:pt x="1516" y="2408"/>
                </a:lnTo>
                <a:lnTo>
                  <a:pt x="1586" y="2484"/>
                </a:lnTo>
                <a:lnTo>
                  <a:pt x="1620" y="2484"/>
                </a:lnTo>
                <a:lnTo>
                  <a:pt x="1620" y="2520"/>
                </a:lnTo>
                <a:lnTo>
                  <a:pt x="1654" y="2484"/>
                </a:lnTo>
                <a:lnTo>
                  <a:pt x="1654" y="2596"/>
                </a:lnTo>
                <a:lnTo>
                  <a:pt x="1654" y="2634"/>
                </a:lnTo>
                <a:lnTo>
                  <a:pt x="1620" y="2634"/>
                </a:lnTo>
                <a:lnTo>
                  <a:pt x="1586" y="2596"/>
                </a:lnTo>
                <a:lnTo>
                  <a:pt x="1551" y="2559"/>
                </a:lnTo>
                <a:lnTo>
                  <a:pt x="1516" y="2520"/>
                </a:lnTo>
                <a:lnTo>
                  <a:pt x="1483" y="2484"/>
                </a:lnTo>
                <a:lnTo>
                  <a:pt x="1448" y="2484"/>
                </a:lnTo>
                <a:lnTo>
                  <a:pt x="1448" y="2446"/>
                </a:lnTo>
                <a:lnTo>
                  <a:pt x="1413" y="2408"/>
                </a:lnTo>
                <a:lnTo>
                  <a:pt x="1380" y="2408"/>
                </a:lnTo>
                <a:lnTo>
                  <a:pt x="1344" y="2446"/>
                </a:lnTo>
                <a:lnTo>
                  <a:pt x="1276" y="2408"/>
                </a:lnTo>
                <a:lnTo>
                  <a:pt x="1240" y="2371"/>
                </a:lnTo>
                <a:lnTo>
                  <a:pt x="1206" y="2371"/>
                </a:lnTo>
                <a:lnTo>
                  <a:pt x="1137" y="2371"/>
                </a:lnTo>
                <a:lnTo>
                  <a:pt x="1137" y="2332"/>
                </a:lnTo>
                <a:lnTo>
                  <a:pt x="1137" y="2296"/>
                </a:lnTo>
                <a:lnTo>
                  <a:pt x="1103" y="2296"/>
                </a:lnTo>
                <a:lnTo>
                  <a:pt x="1070" y="2296"/>
                </a:lnTo>
                <a:lnTo>
                  <a:pt x="1000" y="2332"/>
                </a:lnTo>
                <a:lnTo>
                  <a:pt x="965" y="2371"/>
                </a:lnTo>
                <a:lnTo>
                  <a:pt x="931" y="2296"/>
                </a:lnTo>
                <a:lnTo>
                  <a:pt x="965" y="2219"/>
                </a:lnTo>
                <a:lnTo>
                  <a:pt x="965" y="2183"/>
                </a:lnTo>
                <a:lnTo>
                  <a:pt x="965" y="2108"/>
                </a:lnTo>
                <a:lnTo>
                  <a:pt x="965" y="2069"/>
                </a:lnTo>
                <a:lnTo>
                  <a:pt x="931" y="2069"/>
                </a:lnTo>
                <a:lnTo>
                  <a:pt x="931" y="2033"/>
                </a:lnTo>
                <a:lnTo>
                  <a:pt x="931" y="1994"/>
                </a:lnTo>
                <a:lnTo>
                  <a:pt x="931" y="1957"/>
                </a:lnTo>
                <a:lnTo>
                  <a:pt x="931" y="1881"/>
                </a:lnTo>
                <a:lnTo>
                  <a:pt x="931" y="1806"/>
                </a:lnTo>
                <a:lnTo>
                  <a:pt x="828" y="1806"/>
                </a:lnTo>
                <a:lnTo>
                  <a:pt x="759" y="1806"/>
                </a:lnTo>
                <a:lnTo>
                  <a:pt x="759" y="1768"/>
                </a:lnTo>
                <a:lnTo>
                  <a:pt x="689" y="1768"/>
                </a:lnTo>
                <a:lnTo>
                  <a:pt x="655" y="1768"/>
                </a:lnTo>
                <a:lnTo>
                  <a:pt x="655" y="1806"/>
                </a:lnTo>
                <a:lnTo>
                  <a:pt x="655" y="1918"/>
                </a:lnTo>
                <a:lnTo>
                  <a:pt x="621" y="1881"/>
                </a:lnTo>
                <a:lnTo>
                  <a:pt x="585" y="1881"/>
                </a:lnTo>
                <a:lnTo>
                  <a:pt x="551" y="1918"/>
                </a:lnTo>
                <a:lnTo>
                  <a:pt x="483" y="1881"/>
                </a:lnTo>
                <a:lnTo>
                  <a:pt x="448" y="1768"/>
                </a:lnTo>
                <a:lnTo>
                  <a:pt x="414" y="1731"/>
                </a:lnTo>
                <a:lnTo>
                  <a:pt x="414" y="1656"/>
                </a:lnTo>
                <a:lnTo>
                  <a:pt x="414" y="1579"/>
                </a:lnTo>
                <a:lnTo>
                  <a:pt x="70" y="1579"/>
                </a:lnTo>
                <a:lnTo>
                  <a:pt x="33" y="1618"/>
                </a:lnTo>
                <a:lnTo>
                  <a:pt x="0" y="1579"/>
                </a:lnTo>
                <a:lnTo>
                  <a:pt x="0" y="1543"/>
                </a:lnTo>
                <a:lnTo>
                  <a:pt x="33" y="1430"/>
                </a:lnTo>
                <a:lnTo>
                  <a:pt x="70" y="1430"/>
                </a:lnTo>
                <a:lnTo>
                  <a:pt x="103" y="1430"/>
                </a:lnTo>
                <a:lnTo>
                  <a:pt x="138" y="1393"/>
                </a:lnTo>
                <a:lnTo>
                  <a:pt x="173" y="1355"/>
                </a:lnTo>
                <a:lnTo>
                  <a:pt x="173" y="1393"/>
                </a:lnTo>
                <a:lnTo>
                  <a:pt x="173" y="1430"/>
                </a:lnTo>
                <a:lnTo>
                  <a:pt x="241" y="1430"/>
                </a:lnTo>
                <a:lnTo>
                  <a:pt x="276" y="1355"/>
                </a:lnTo>
                <a:lnTo>
                  <a:pt x="344" y="1316"/>
                </a:lnTo>
                <a:lnTo>
                  <a:pt x="344" y="1280"/>
                </a:lnTo>
                <a:lnTo>
                  <a:pt x="344" y="1205"/>
                </a:lnTo>
                <a:lnTo>
                  <a:pt x="380" y="1167"/>
                </a:lnTo>
                <a:lnTo>
                  <a:pt x="380" y="1129"/>
                </a:lnTo>
                <a:lnTo>
                  <a:pt x="380" y="1092"/>
                </a:lnTo>
                <a:lnTo>
                  <a:pt x="380" y="1054"/>
                </a:lnTo>
                <a:lnTo>
                  <a:pt x="414" y="1016"/>
                </a:lnTo>
                <a:lnTo>
                  <a:pt x="448" y="942"/>
                </a:lnTo>
                <a:lnTo>
                  <a:pt x="448" y="904"/>
                </a:lnTo>
                <a:lnTo>
                  <a:pt x="483" y="904"/>
                </a:lnTo>
                <a:lnTo>
                  <a:pt x="518" y="865"/>
                </a:lnTo>
                <a:lnTo>
                  <a:pt x="518" y="829"/>
                </a:lnTo>
                <a:lnTo>
                  <a:pt x="518" y="754"/>
                </a:lnTo>
                <a:lnTo>
                  <a:pt x="518" y="678"/>
                </a:lnTo>
                <a:lnTo>
                  <a:pt x="518" y="640"/>
                </a:lnTo>
                <a:lnTo>
                  <a:pt x="518" y="601"/>
                </a:lnTo>
                <a:lnTo>
                  <a:pt x="518" y="565"/>
                </a:lnTo>
                <a:lnTo>
                  <a:pt x="551" y="490"/>
                </a:lnTo>
                <a:lnTo>
                  <a:pt x="551" y="415"/>
                </a:lnTo>
                <a:lnTo>
                  <a:pt x="585" y="376"/>
                </a:lnTo>
                <a:lnTo>
                  <a:pt x="585" y="263"/>
                </a:lnTo>
                <a:lnTo>
                  <a:pt x="621" y="150"/>
                </a:lnTo>
                <a:lnTo>
                  <a:pt x="621" y="113"/>
                </a:lnTo>
                <a:lnTo>
                  <a:pt x="689" y="38"/>
                </a:lnTo>
                <a:lnTo>
                  <a:pt x="793" y="113"/>
                </a:lnTo>
                <a:lnTo>
                  <a:pt x="828" y="150"/>
                </a:lnTo>
                <a:lnTo>
                  <a:pt x="862" y="150"/>
                </a:lnTo>
                <a:lnTo>
                  <a:pt x="896" y="150"/>
                </a:lnTo>
                <a:lnTo>
                  <a:pt x="931" y="150"/>
                </a:lnTo>
                <a:lnTo>
                  <a:pt x="965" y="189"/>
                </a:lnTo>
                <a:lnTo>
                  <a:pt x="965" y="150"/>
                </a:lnTo>
                <a:lnTo>
                  <a:pt x="1000" y="76"/>
                </a:lnTo>
                <a:lnTo>
                  <a:pt x="1070" y="38"/>
                </a:lnTo>
                <a:lnTo>
                  <a:pt x="1070" y="76"/>
                </a:lnTo>
                <a:lnTo>
                  <a:pt x="1103" y="76"/>
                </a:lnTo>
                <a:lnTo>
                  <a:pt x="1137" y="76"/>
                </a:lnTo>
                <a:lnTo>
                  <a:pt x="1173" y="0"/>
                </a:lnTo>
                <a:lnTo>
                  <a:pt x="1206" y="76"/>
                </a:lnTo>
                <a:lnTo>
                  <a:pt x="1240" y="76"/>
                </a:lnTo>
                <a:lnTo>
                  <a:pt x="1276" y="38"/>
                </a:lnTo>
                <a:lnTo>
                  <a:pt x="1276" y="0"/>
                </a:lnTo>
                <a:lnTo>
                  <a:pt x="1310" y="0"/>
                </a:lnTo>
                <a:lnTo>
                  <a:pt x="1344" y="38"/>
                </a:lnTo>
                <a:lnTo>
                  <a:pt x="1380" y="76"/>
                </a:lnTo>
                <a:lnTo>
                  <a:pt x="1413" y="38"/>
                </a:lnTo>
                <a:lnTo>
                  <a:pt x="1448" y="38"/>
                </a:lnTo>
                <a:lnTo>
                  <a:pt x="1483" y="38"/>
                </a:lnTo>
                <a:lnTo>
                  <a:pt x="1516" y="76"/>
                </a:lnTo>
                <a:lnTo>
                  <a:pt x="1551" y="113"/>
                </a:lnTo>
                <a:lnTo>
                  <a:pt x="1620" y="113"/>
                </a:lnTo>
                <a:lnTo>
                  <a:pt x="1654" y="113"/>
                </a:lnTo>
                <a:lnTo>
                  <a:pt x="1689" y="76"/>
                </a:lnTo>
                <a:lnTo>
                  <a:pt x="1724" y="113"/>
                </a:lnTo>
                <a:lnTo>
                  <a:pt x="1689" y="189"/>
                </a:lnTo>
                <a:lnTo>
                  <a:pt x="1724" y="189"/>
                </a:lnTo>
                <a:lnTo>
                  <a:pt x="1757" y="189"/>
                </a:lnTo>
                <a:lnTo>
                  <a:pt x="1827" y="227"/>
                </a:lnTo>
                <a:lnTo>
                  <a:pt x="1827" y="263"/>
                </a:lnTo>
                <a:lnTo>
                  <a:pt x="1827" y="301"/>
                </a:lnTo>
                <a:lnTo>
                  <a:pt x="1827" y="339"/>
                </a:lnTo>
                <a:lnTo>
                  <a:pt x="1792" y="415"/>
                </a:lnTo>
                <a:lnTo>
                  <a:pt x="1827" y="451"/>
                </a:lnTo>
                <a:lnTo>
                  <a:pt x="1827" y="490"/>
                </a:lnTo>
                <a:lnTo>
                  <a:pt x="1792" y="565"/>
                </a:lnTo>
                <a:lnTo>
                  <a:pt x="1792" y="601"/>
                </a:lnTo>
                <a:lnTo>
                  <a:pt x="1757" y="640"/>
                </a:lnTo>
                <a:lnTo>
                  <a:pt x="1724" y="640"/>
                </a:lnTo>
                <a:lnTo>
                  <a:pt x="1689" y="678"/>
                </a:lnTo>
                <a:lnTo>
                  <a:pt x="1689" y="790"/>
                </a:lnTo>
                <a:lnTo>
                  <a:pt x="1654" y="790"/>
                </a:lnTo>
                <a:lnTo>
                  <a:pt x="1654" y="865"/>
                </a:lnTo>
                <a:lnTo>
                  <a:pt x="1689" y="904"/>
                </a:lnTo>
                <a:lnTo>
                  <a:pt x="1689" y="942"/>
                </a:lnTo>
                <a:lnTo>
                  <a:pt x="1654" y="1016"/>
                </a:lnTo>
                <a:lnTo>
                  <a:pt x="1620" y="1054"/>
                </a:lnTo>
                <a:lnTo>
                  <a:pt x="1620" y="1092"/>
                </a:lnTo>
                <a:lnTo>
                  <a:pt x="1620" y="1129"/>
                </a:lnTo>
                <a:lnTo>
                  <a:pt x="1654" y="1205"/>
                </a:lnTo>
                <a:lnTo>
                  <a:pt x="1654" y="1241"/>
                </a:lnTo>
                <a:lnTo>
                  <a:pt x="1654" y="1355"/>
                </a:lnTo>
                <a:lnTo>
                  <a:pt x="1654" y="1393"/>
                </a:lnTo>
                <a:lnTo>
                  <a:pt x="1654" y="143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78" name="Freeform 162"/>
          <p:cNvSpPr>
            <a:spLocks noChangeArrowheads="1"/>
          </p:cNvSpPr>
          <p:nvPr/>
        </p:nvSpPr>
        <p:spPr bwMode="auto">
          <a:xfrm>
            <a:off x="5878538" y="2988315"/>
            <a:ext cx="597663" cy="861210"/>
          </a:xfrm>
          <a:custGeom>
            <a:avLst/>
            <a:gdLst>
              <a:gd name="T0" fmla="*/ 1654 w 1828"/>
              <a:gd name="T1" fmla="*/ 1507 h 2635"/>
              <a:gd name="T2" fmla="*/ 1689 w 1828"/>
              <a:gd name="T3" fmla="*/ 1731 h 2635"/>
              <a:gd name="T4" fmla="*/ 1757 w 1828"/>
              <a:gd name="T5" fmla="*/ 1881 h 2635"/>
              <a:gd name="T6" fmla="*/ 1724 w 1828"/>
              <a:gd name="T7" fmla="*/ 1957 h 2635"/>
              <a:gd name="T8" fmla="*/ 1620 w 1828"/>
              <a:gd name="T9" fmla="*/ 1994 h 2635"/>
              <a:gd name="T10" fmla="*/ 1586 w 1828"/>
              <a:gd name="T11" fmla="*/ 2108 h 2635"/>
              <a:gd name="T12" fmla="*/ 1586 w 1828"/>
              <a:gd name="T13" fmla="*/ 2484 h 2635"/>
              <a:gd name="T14" fmla="*/ 1654 w 1828"/>
              <a:gd name="T15" fmla="*/ 2484 h 2635"/>
              <a:gd name="T16" fmla="*/ 1620 w 1828"/>
              <a:gd name="T17" fmla="*/ 2634 h 2635"/>
              <a:gd name="T18" fmla="*/ 1516 w 1828"/>
              <a:gd name="T19" fmla="*/ 2520 h 2635"/>
              <a:gd name="T20" fmla="*/ 1448 w 1828"/>
              <a:gd name="T21" fmla="*/ 2446 h 2635"/>
              <a:gd name="T22" fmla="*/ 1344 w 1828"/>
              <a:gd name="T23" fmla="*/ 2446 h 2635"/>
              <a:gd name="T24" fmla="*/ 1206 w 1828"/>
              <a:gd name="T25" fmla="*/ 2371 h 2635"/>
              <a:gd name="T26" fmla="*/ 1137 w 1828"/>
              <a:gd name="T27" fmla="*/ 2296 h 2635"/>
              <a:gd name="T28" fmla="*/ 1000 w 1828"/>
              <a:gd name="T29" fmla="*/ 2332 h 2635"/>
              <a:gd name="T30" fmla="*/ 965 w 1828"/>
              <a:gd name="T31" fmla="*/ 2219 h 2635"/>
              <a:gd name="T32" fmla="*/ 965 w 1828"/>
              <a:gd name="T33" fmla="*/ 2069 h 2635"/>
              <a:gd name="T34" fmla="*/ 931 w 1828"/>
              <a:gd name="T35" fmla="*/ 1994 h 2635"/>
              <a:gd name="T36" fmla="*/ 931 w 1828"/>
              <a:gd name="T37" fmla="*/ 1806 h 2635"/>
              <a:gd name="T38" fmla="*/ 759 w 1828"/>
              <a:gd name="T39" fmla="*/ 1768 h 2635"/>
              <a:gd name="T40" fmla="*/ 655 w 1828"/>
              <a:gd name="T41" fmla="*/ 1806 h 2635"/>
              <a:gd name="T42" fmla="*/ 585 w 1828"/>
              <a:gd name="T43" fmla="*/ 1881 h 2635"/>
              <a:gd name="T44" fmla="*/ 448 w 1828"/>
              <a:gd name="T45" fmla="*/ 1768 h 2635"/>
              <a:gd name="T46" fmla="*/ 414 w 1828"/>
              <a:gd name="T47" fmla="*/ 1579 h 2635"/>
              <a:gd name="T48" fmla="*/ 0 w 1828"/>
              <a:gd name="T49" fmla="*/ 1579 h 2635"/>
              <a:gd name="T50" fmla="*/ 70 w 1828"/>
              <a:gd name="T51" fmla="*/ 1430 h 2635"/>
              <a:gd name="T52" fmla="*/ 173 w 1828"/>
              <a:gd name="T53" fmla="*/ 1355 h 2635"/>
              <a:gd name="T54" fmla="*/ 241 w 1828"/>
              <a:gd name="T55" fmla="*/ 1430 h 2635"/>
              <a:gd name="T56" fmla="*/ 344 w 1828"/>
              <a:gd name="T57" fmla="*/ 1280 h 2635"/>
              <a:gd name="T58" fmla="*/ 380 w 1828"/>
              <a:gd name="T59" fmla="*/ 1129 h 2635"/>
              <a:gd name="T60" fmla="*/ 414 w 1828"/>
              <a:gd name="T61" fmla="*/ 1016 h 2635"/>
              <a:gd name="T62" fmla="*/ 483 w 1828"/>
              <a:gd name="T63" fmla="*/ 904 h 2635"/>
              <a:gd name="T64" fmla="*/ 518 w 1828"/>
              <a:gd name="T65" fmla="*/ 754 h 2635"/>
              <a:gd name="T66" fmla="*/ 518 w 1828"/>
              <a:gd name="T67" fmla="*/ 601 h 2635"/>
              <a:gd name="T68" fmla="*/ 551 w 1828"/>
              <a:gd name="T69" fmla="*/ 415 h 2635"/>
              <a:gd name="T70" fmla="*/ 621 w 1828"/>
              <a:gd name="T71" fmla="*/ 150 h 2635"/>
              <a:gd name="T72" fmla="*/ 793 w 1828"/>
              <a:gd name="T73" fmla="*/ 113 h 2635"/>
              <a:gd name="T74" fmla="*/ 896 w 1828"/>
              <a:gd name="T75" fmla="*/ 150 h 2635"/>
              <a:gd name="T76" fmla="*/ 965 w 1828"/>
              <a:gd name="T77" fmla="*/ 150 h 2635"/>
              <a:gd name="T78" fmla="*/ 1070 w 1828"/>
              <a:gd name="T79" fmla="*/ 76 h 2635"/>
              <a:gd name="T80" fmla="*/ 1173 w 1828"/>
              <a:gd name="T81" fmla="*/ 0 h 2635"/>
              <a:gd name="T82" fmla="*/ 1276 w 1828"/>
              <a:gd name="T83" fmla="*/ 38 h 2635"/>
              <a:gd name="T84" fmla="*/ 1344 w 1828"/>
              <a:gd name="T85" fmla="*/ 38 h 2635"/>
              <a:gd name="T86" fmla="*/ 1448 w 1828"/>
              <a:gd name="T87" fmla="*/ 38 h 2635"/>
              <a:gd name="T88" fmla="*/ 1551 w 1828"/>
              <a:gd name="T89" fmla="*/ 113 h 2635"/>
              <a:gd name="T90" fmla="*/ 1689 w 1828"/>
              <a:gd name="T91" fmla="*/ 76 h 2635"/>
              <a:gd name="T92" fmla="*/ 1724 w 1828"/>
              <a:gd name="T93" fmla="*/ 189 h 2635"/>
              <a:gd name="T94" fmla="*/ 1827 w 1828"/>
              <a:gd name="T95" fmla="*/ 263 h 2635"/>
              <a:gd name="T96" fmla="*/ 1792 w 1828"/>
              <a:gd name="T97" fmla="*/ 415 h 2635"/>
              <a:gd name="T98" fmla="*/ 1792 w 1828"/>
              <a:gd name="T99" fmla="*/ 565 h 2635"/>
              <a:gd name="T100" fmla="*/ 1724 w 1828"/>
              <a:gd name="T101" fmla="*/ 640 h 2635"/>
              <a:gd name="T102" fmla="*/ 1654 w 1828"/>
              <a:gd name="T103" fmla="*/ 790 h 2635"/>
              <a:gd name="T104" fmla="*/ 1689 w 1828"/>
              <a:gd name="T105" fmla="*/ 942 h 2635"/>
              <a:gd name="T106" fmla="*/ 1620 w 1828"/>
              <a:gd name="T107" fmla="*/ 1092 h 2635"/>
              <a:gd name="T108" fmla="*/ 1654 w 1828"/>
              <a:gd name="T109" fmla="*/ 1241 h 2635"/>
              <a:gd name="T110" fmla="*/ 1654 w 1828"/>
              <a:gd name="T111" fmla="*/ 1430 h 2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8" h="2635">
                <a:moveTo>
                  <a:pt x="1654" y="1430"/>
                </a:moveTo>
                <a:lnTo>
                  <a:pt x="1654" y="1467"/>
                </a:lnTo>
                <a:lnTo>
                  <a:pt x="1654" y="1507"/>
                </a:lnTo>
                <a:lnTo>
                  <a:pt x="1654" y="1579"/>
                </a:lnTo>
                <a:lnTo>
                  <a:pt x="1689" y="1656"/>
                </a:lnTo>
                <a:lnTo>
                  <a:pt x="1689" y="1731"/>
                </a:lnTo>
                <a:lnTo>
                  <a:pt x="1757" y="1806"/>
                </a:lnTo>
                <a:lnTo>
                  <a:pt x="1757" y="1845"/>
                </a:lnTo>
                <a:lnTo>
                  <a:pt x="1757" y="1881"/>
                </a:lnTo>
                <a:lnTo>
                  <a:pt x="1792" y="1957"/>
                </a:lnTo>
                <a:lnTo>
                  <a:pt x="1792" y="1994"/>
                </a:lnTo>
                <a:lnTo>
                  <a:pt x="1724" y="1957"/>
                </a:lnTo>
                <a:lnTo>
                  <a:pt x="1689" y="1957"/>
                </a:lnTo>
                <a:lnTo>
                  <a:pt x="1654" y="1994"/>
                </a:lnTo>
                <a:lnTo>
                  <a:pt x="1620" y="1994"/>
                </a:lnTo>
                <a:lnTo>
                  <a:pt x="1586" y="2033"/>
                </a:lnTo>
                <a:lnTo>
                  <a:pt x="1586" y="2069"/>
                </a:lnTo>
                <a:lnTo>
                  <a:pt x="1586" y="2108"/>
                </a:lnTo>
                <a:lnTo>
                  <a:pt x="1586" y="2219"/>
                </a:lnTo>
                <a:lnTo>
                  <a:pt x="1516" y="2408"/>
                </a:lnTo>
                <a:lnTo>
                  <a:pt x="1586" y="2484"/>
                </a:lnTo>
                <a:lnTo>
                  <a:pt x="1620" y="2484"/>
                </a:lnTo>
                <a:lnTo>
                  <a:pt x="1620" y="2520"/>
                </a:lnTo>
                <a:lnTo>
                  <a:pt x="1654" y="2484"/>
                </a:lnTo>
                <a:lnTo>
                  <a:pt x="1654" y="2596"/>
                </a:lnTo>
                <a:lnTo>
                  <a:pt x="1654" y="2634"/>
                </a:lnTo>
                <a:lnTo>
                  <a:pt x="1620" y="2634"/>
                </a:lnTo>
                <a:lnTo>
                  <a:pt x="1586" y="2596"/>
                </a:lnTo>
                <a:lnTo>
                  <a:pt x="1551" y="2559"/>
                </a:lnTo>
                <a:lnTo>
                  <a:pt x="1516" y="2520"/>
                </a:lnTo>
                <a:lnTo>
                  <a:pt x="1483" y="2484"/>
                </a:lnTo>
                <a:lnTo>
                  <a:pt x="1448" y="2484"/>
                </a:lnTo>
                <a:lnTo>
                  <a:pt x="1448" y="2446"/>
                </a:lnTo>
                <a:lnTo>
                  <a:pt x="1413" y="2408"/>
                </a:lnTo>
                <a:lnTo>
                  <a:pt x="1380" y="2408"/>
                </a:lnTo>
                <a:lnTo>
                  <a:pt x="1344" y="2446"/>
                </a:lnTo>
                <a:lnTo>
                  <a:pt x="1276" y="2408"/>
                </a:lnTo>
                <a:lnTo>
                  <a:pt x="1240" y="2371"/>
                </a:lnTo>
                <a:lnTo>
                  <a:pt x="1206" y="2371"/>
                </a:lnTo>
                <a:lnTo>
                  <a:pt x="1137" y="2371"/>
                </a:lnTo>
                <a:lnTo>
                  <a:pt x="1137" y="2332"/>
                </a:lnTo>
                <a:lnTo>
                  <a:pt x="1137" y="2296"/>
                </a:lnTo>
                <a:lnTo>
                  <a:pt x="1103" y="2296"/>
                </a:lnTo>
                <a:lnTo>
                  <a:pt x="1070" y="2296"/>
                </a:lnTo>
                <a:lnTo>
                  <a:pt x="1000" y="2332"/>
                </a:lnTo>
                <a:lnTo>
                  <a:pt x="965" y="2371"/>
                </a:lnTo>
                <a:lnTo>
                  <a:pt x="931" y="2296"/>
                </a:lnTo>
                <a:lnTo>
                  <a:pt x="965" y="2219"/>
                </a:lnTo>
                <a:lnTo>
                  <a:pt x="965" y="2183"/>
                </a:lnTo>
                <a:lnTo>
                  <a:pt x="965" y="2108"/>
                </a:lnTo>
                <a:lnTo>
                  <a:pt x="965" y="2069"/>
                </a:lnTo>
                <a:lnTo>
                  <a:pt x="931" y="2069"/>
                </a:lnTo>
                <a:lnTo>
                  <a:pt x="931" y="2033"/>
                </a:lnTo>
                <a:lnTo>
                  <a:pt x="931" y="1994"/>
                </a:lnTo>
                <a:lnTo>
                  <a:pt x="931" y="1957"/>
                </a:lnTo>
                <a:lnTo>
                  <a:pt x="931" y="1881"/>
                </a:lnTo>
                <a:lnTo>
                  <a:pt x="931" y="1806"/>
                </a:lnTo>
                <a:lnTo>
                  <a:pt x="828" y="1806"/>
                </a:lnTo>
                <a:lnTo>
                  <a:pt x="759" y="1806"/>
                </a:lnTo>
                <a:lnTo>
                  <a:pt x="759" y="1768"/>
                </a:lnTo>
                <a:lnTo>
                  <a:pt x="689" y="1768"/>
                </a:lnTo>
                <a:lnTo>
                  <a:pt x="655" y="1768"/>
                </a:lnTo>
                <a:lnTo>
                  <a:pt x="655" y="1806"/>
                </a:lnTo>
                <a:lnTo>
                  <a:pt x="655" y="1918"/>
                </a:lnTo>
                <a:lnTo>
                  <a:pt x="621" y="1881"/>
                </a:lnTo>
                <a:lnTo>
                  <a:pt x="585" y="1881"/>
                </a:lnTo>
                <a:lnTo>
                  <a:pt x="551" y="1918"/>
                </a:lnTo>
                <a:lnTo>
                  <a:pt x="483" y="1881"/>
                </a:lnTo>
                <a:lnTo>
                  <a:pt x="448" y="1768"/>
                </a:lnTo>
                <a:lnTo>
                  <a:pt x="414" y="1731"/>
                </a:lnTo>
                <a:lnTo>
                  <a:pt x="414" y="1656"/>
                </a:lnTo>
                <a:lnTo>
                  <a:pt x="414" y="1579"/>
                </a:lnTo>
                <a:lnTo>
                  <a:pt x="70" y="1579"/>
                </a:lnTo>
                <a:lnTo>
                  <a:pt x="33" y="1618"/>
                </a:lnTo>
                <a:lnTo>
                  <a:pt x="0" y="1579"/>
                </a:lnTo>
                <a:lnTo>
                  <a:pt x="0" y="1543"/>
                </a:lnTo>
                <a:lnTo>
                  <a:pt x="33" y="1430"/>
                </a:lnTo>
                <a:lnTo>
                  <a:pt x="70" y="1430"/>
                </a:lnTo>
                <a:lnTo>
                  <a:pt x="103" y="1430"/>
                </a:lnTo>
                <a:lnTo>
                  <a:pt x="138" y="1393"/>
                </a:lnTo>
                <a:lnTo>
                  <a:pt x="173" y="1355"/>
                </a:lnTo>
                <a:lnTo>
                  <a:pt x="173" y="1393"/>
                </a:lnTo>
                <a:lnTo>
                  <a:pt x="173" y="1430"/>
                </a:lnTo>
                <a:lnTo>
                  <a:pt x="241" y="1430"/>
                </a:lnTo>
                <a:lnTo>
                  <a:pt x="276" y="1355"/>
                </a:lnTo>
                <a:lnTo>
                  <a:pt x="344" y="1316"/>
                </a:lnTo>
                <a:lnTo>
                  <a:pt x="344" y="1280"/>
                </a:lnTo>
                <a:lnTo>
                  <a:pt x="344" y="1205"/>
                </a:lnTo>
                <a:lnTo>
                  <a:pt x="380" y="1167"/>
                </a:lnTo>
                <a:lnTo>
                  <a:pt x="380" y="1129"/>
                </a:lnTo>
                <a:lnTo>
                  <a:pt x="380" y="1092"/>
                </a:lnTo>
                <a:lnTo>
                  <a:pt x="380" y="1054"/>
                </a:lnTo>
                <a:lnTo>
                  <a:pt x="414" y="1016"/>
                </a:lnTo>
                <a:lnTo>
                  <a:pt x="448" y="942"/>
                </a:lnTo>
                <a:lnTo>
                  <a:pt x="448" y="904"/>
                </a:lnTo>
                <a:lnTo>
                  <a:pt x="483" y="904"/>
                </a:lnTo>
                <a:lnTo>
                  <a:pt x="518" y="865"/>
                </a:lnTo>
                <a:lnTo>
                  <a:pt x="518" y="829"/>
                </a:lnTo>
                <a:lnTo>
                  <a:pt x="518" y="754"/>
                </a:lnTo>
                <a:lnTo>
                  <a:pt x="518" y="678"/>
                </a:lnTo>
                <a:lnTo>
                  <a:pt x="518" y="640"/>
                </a:lnTo>
                <a:lnTo>
                  <a:pt x="518" y="601"/>
                </a:lnTo>
                <a:lnTo>
                  <a:pt x="518" y="565"/>
                </a:lnTo>
                <a:lnTo>
                  <a:pt x="551" y="490"/>
                </a:lnTo>
                <a:lnTo>
                  <a:pt x="551" y="415"/>
                </a:lnTo>
                <a:lnTo>
                  <a:pt x="585" y="376"/>
                </a:lnTo>
                <a:lnTo>
                  <a:pt x="585" y="263"/>
                </a:lnTo>
                <a:lnTo>
                  <a:pt x="621" y="150"/>
                </a:lnTo>
                <a:lnTo>
                  <a:pt x="621" y="113"/>
                </a:lnTo>
                <a:lnTo>
                  <a:pt x="689" y="38"/>
                </a:lnTo>
                <a:lnTo>
                  <a:pt x="793" y="113"/>
                </a:lnTo>
                <a:lnTo>
                  <a:pt x="828" y="150"/>
                </a:lnTo>
                <a:lnTo>
                  <a:pt x="862" y="150"/>
                </a:lnTo>
                <a:lnTo>
                  <a:pt x="896" y="150"/>
                </a:lnTo>
                <a:lnTo>
                  <a:pt x="931" y="150"/>
                </a:lnTo>
                <a:lnTo>
                  <a:pt x="965" y="189"/>
                </a:lnTo>
                <a:lnTo>
                  <a:pt x="965" y="150"/>
                </a:lnTo>
                <a:lnTo>
                  <a:pt x="1000" y="76"/>
                </a:lnTo>
                <a:lnTo>
                  <a:pt x="1070" y="38"/>
                </a:lnTo>
                <a:lnTo>
                  <a:pt x="1070" y="76"/>
                </a:lnTo>
                <a:lnTo>
                  <a:pt x="1103" y="76"/>
                </a:lnTo>
                <a:lnTo>
                  <a:pt x="1137" y="76"/>
                </a:lnTo>
                <a:lnTo>
                  <a:pt x="1173" y="0"/>
                </a:lnTo>
                <a:lnTo>
                  <a:pt x="1206" y="76"/>
                </a:lnTo>
                <a:lnTo>
                  <a:pt x="1240" y="76"/>
                </a:lnTo>
                <a:lnTo>
                  <a:pt x="1276" y="38"/>
                </a:lnTo>
                <a:lnTo>
                  <a:pt x="1276" y="0"/>
                </a:lnTo>
                <a:lnTo>
                  <a:pt x="1310" y="0"/>
                </a:lnTo>
                <a:lnTo>
                  <a:pt x="1344" y="38"/>
                </a:lnTo>
                <a:lnTo>
                  <a:pt x="1380" y="76"/>
                </a:lnTo>
                <a:lnTo>
                  <a:pt x="1413" y="38"/>
                </a:lnTo>
                <a:lnTo>
                  <a:pt x="1448" y="38"/>
                </a:lnTo>
                <a:lnTo>
                  <a:pt x="1483" y="38"/>
                </a:lnTo>
                <a:lnTo>
                  <a:pt x="1516" y="76"/>
                </a:lnTo>
                <a:lnTo>
                  <a:pt x="1551" y="113"/>
                </a:lnTo>
                <a:lnTo>
                  <a:pt x="1620" y="113"/>
                </a:lnTo>
                <a:lnTo>
                  <a:pt x="1654" y="113"/>
                </a:lnTo>
                <a:lnTo>
                  <a:pt x="1689" y="76"/>
                </a:lnTo>
                <a:lnTo>
                  <a:pt x="1724" y="113"/>
                </a:lnTo>
                <a:lnTo>
                  <a:pt x="1689" y="189"/>
                </a:lnTo>
                <a:lnTo>
                  <a:pt x="1724" y="189"/>
                </a:lnTo>
                <a:lnTo>
                  <a:pt x="1757" y="189"/>
                </a:lnTo>
                <a:lnTo>
                  <a:pt x="1827" y="227"/>
                </a:lnTo>
                <a:lnTo>
                  <a:pt x="1827" y="263"/>
                </a:lnTo>
                <a:lnTo>
                  <a:pt x="1827" y="301"/>
                </a:lnTo>
                <a:lnTo>
                  <a:pt x="1827" y="339"/>
                </a:lnTo>
                <a:lnTo>
                  <a:pt x="1792" y="415"/>
                </a:lnTo>
                <a:lnTo>
                  <a:pt x="1827" y="451"/>
                </a:lnTo>
                <a:lnTo>
                  <a:pt x="1827" y="490"/>
                </a:lnTo>
                <a:lnTo>
                  <a:pt x="1792" y="565"/>
                </a:lnTo>
                <a:lnTo>
                  <a:pt x="1792" y="601"/>
                </a:lnTo>
                <a:lnTo>
                  <a:pt x="1757" y="640"/>
                </a:lnTo>
                <a:lnTo>
                  <a:pt x="1724" y="640"/>
                </a:lnTo>
                <a:lnTo>
                  <a:pt x="1689" y="678"/>
                </a:lnTo>
                <a:lnTo>
                  <a:pt x="1689" y="790"/>
                </a:lnTo>
                <a:lnTo>
                  <a:pt x="1654" y="790"/>
                </a:lnTo>
                <a:lnTo>
                  <a:pt x="1654" y="865"/>
                </a:lnTo>
                <a:lnTo>
                  <a:pt x="1689" y="904"/>
                </a:lnTo>
                <a:lnTo>
                  <a:pt x="1689" y="942"/>
                </a:lnTo>
                <a:lnTo>
                  <a:pt x="1654" y="1016"/>
                </a:lnTo>
                <a:lnTo>
                  <a:pt x="1620" y="1054"/>
                </a:lnTo>
                <a:lnTo>
                  <a:pt x="1620" y="1092"/>
                </a:lnTo>
                <a:lnTo>
                  <a:pt x="1620" y="1129"/>
                </a:lnTo>
                <a:lnTo>
                  <a:pt x="1654" y="1205"/>
                </a:lnTo>
                <a:lnTo>
                  <a:pt x="1654" y="1241"/>
                </a:lnTo>
                <a:lnTo>
                  <a:pt x="1654" y="1355"/>
                </a:lnTo>
                <a:lnTo>
                  <a:pt x="1654" y="1393"/>
                </a:lnTo>
                <a:lnTo>
                  <a:pt x="1654" y="143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79" name="Freeform 163"/>
          <p:cNvSpPr>
            <a:spLocks noChangeArrowheads="1"/>
          </p:cNvSpPr>
          <p:nvPr/>
        </p:nvSpPr>
        <p:spPr bwMode="auto">
          <a:xfrm>
            <a:off x="6418595" y="3345473"/>
            <a:ext cx="46085" cy="110891"/>
          </a:xfrm>
          <a:custGeom>
            <a:avLst/>
            <a:gdLst>
              <a:gd name="T0" fmla="*/ 0 w 139"/>
              <a:gd name="T1" fmla="*/ 338 h 339"/>
              <a:gd name="T2" fmla="*/ 0 w 139"/>
              <a:gd name="T3" fmla="*/ 301 h 339"/>
              <a:gd name="T4" fmla="*/ 0 w 139"/>
              <a:gd name="T5" fmla="*/ 263 h 339"/>
              <a:gd name="T6" fmla="*/ 0 w 139"/>
              <a:gd name="T7" fmla="*/ 149 h 339"/>
              <a:gd name="T8" fmla="*/ 0 w 139"/>
              <a:gd name="T9" fmla="*/ 113 h 339"/>
              <a:gd name="T10" fmla="*/ 34 w 139"/>
              <a:gd name="T11" fmla="*/ 75 h 339"/>
              <a:gd name="T12" fmla="*/ 70 w 139"/>
              <a:gd name="T13" fmla="*/ 37 h 339"/>
              <a:gd name="T14" fmla="*/ 103 w 139"/>
              <a:gd name="T15" fmla="*/ 0 h 339"/>
              <a:gd name="T16" fmla="*/ 138 w 139"/>
              <a:gd name="T17" fmla="*/ 37 h 339"/>
              <a:gd name="T18" fmla="*/ 138 w 139"/>
              <a:gd name="T19" fmla="*/ 75 h 339"/>
              <a:gd name="T20" fmla="*/ 138 w 139"/>
              <a:gd name="T21" fmla="*/ 149 h 339"/>
              <a:gd name="T22" fmla="*/ 103 w 139"/>
              <a:gd name="T23" fmla="*/ 188 h 339"/>
              <a:gd name="T24" fmla="*/ 103 w 139"/>
              <a:gd name="T25" fmla="*/ 263 h 339"/>
              <a:gd name="T26" fmla="*/ 70 w 139"/>
              <a:gd name="T27" fmla="*/ 301 h 339"/>
              <a:gd name="T28" fmla="*/ 0 w 139"/>
              <a:gd name="T29" fmla="*/ 33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339">
                <a:moveTo>
                  <a:pt x="0" y="338"/>
                </a:moveTo>
                <a:lnTo>
                  <a:pt x="0" y="301"/>
                </a:lnTo>
                <a:lnTo>
                  <a:pt x="0" y="263"/>
                </a:lnTo>
                <a:lnTo>
                  <a:pt x="0" y="149"/>
                </a:lnTo>
                <a:lnTo>
                  <a:pt x="0" y="113"/>
                </a:lnTo>
                <a:lnTo>
                  <a:pt x="34" y="75"/>
                </a:lnTo>
                <a:lnTo>
                  <a:pt x="70" y="37"/>
                </a:lnTo>
                <a:lnTo>
                  <a:pt x="103" y="0"/>
                </a:lnTo>
                <a:lnTo>
                  <a:pt x="138" y="37"/>
                </a:lnTo>
                <a:lnTo>
                  <a:pt x="138" y="75"/>
                </a:lnTo>
                <a:lnTo>
                  <a:pt x="138" y="149"/>
                </a:lnTo>
                <a:lnTo>
                  <a:pt x="103" y="188"/>
                </a:lnTo>
                <a:lnTo>
                  <a:pt x="103" y="263"/>
                </a:lnTo>
                <a:lnTo>
                  <a:pt x="70" y="301"/>
                </a:lnTo>
                <a:lnTo>
                  <a:pt x="0" y="3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80" name="Freeform 164"/>
          <p:cNvSpPr>
            <a:spLocks noChangeArrowheads="1"/>
          </p:cNvSpPr>
          <p:nvPr/>
        </p:nvSpPr>
        <p:spPr bwMode="auto">
          <a:xfrm>
            <a:off x="6418595" y="3345473"/>
            <a:ext cx="46085" cy="110891"/>
          </a:xfrm>
          <a:custGeom>
            <a:avLst/>
            <a:gdLst>
              <a:gd name="T0" fmla="*/ 0 w 139"/>
              <a:gd name="T1" fmla="*/ 338 h 339"/>
              <a:gd name="T2" fmla="*/ 0 w 139"/>
              <a:gd name="T3" fmla="*/ 301 h 339"/>
              <a:gd name="T4" fmla="*/ 0 w 139"/>
              <a:gd name="T5" fmla="*/ 263 h 339"/>
              <a:gd name="T6" fmla="*/ 0 w 139"/>
              <a:gd name="T7" fmla="*/ 149 h 339"/>
              <a:gd name="T8" fmla="*/ 0 w 139"/>
              <a:gd name="T9" fmla="*/ 113 h 339"/>
              <a:gd name="T10" fmla="*/ 34 w 139"/>
              <a:gd name="T11" fmla="*/ 75 h 339"/>
              <a:gd name="T12" fmla="*/ 70 w 139"/>
              <a:gd name="T13" fmla="*/ 37 h 339"/>
              <a:gd name="T14" fmla="*/ 103 w 139"/>
              <a:gd name="T15" fmla="*/ 0 h 339"/>
              <a:gd name="T16" fmla="*/ 138 w 139"/>
              <a:gd name="T17" fmla="*/ 37 h 339"/>
              <a:gd name="T18" fmla="*/ 138 w 139"/>
              <a:gd name="T19" fmla="*/ 75 h 339"/>
              <a:gd name="T20" fmla="*/ 138 w 139"/>
              <a:gd name="T21" fmla="*/ 149 h 339"/>
              <a:gd name="T22" fmla="*/ 103 w 139"/>
              <a:gd name="T23" fmla="*/ 188 h 339"/>
              <a:gd name="T24" fmla="*/ 103 w 139"/>
              <a:gd name="T25" fmla="*/ 263 h 339"/>
              <a:gd name="T26" fmla="*/ 70 w 139"/>
              <a:gd name="T27" fmla="*/ 301 h 339"/>
              <a:gd name="T28" fmla="*/ 0 w 139"/>
              <a:gd name="T29" fmla="*/ 33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339">
                <a:moveTo>
                  <a:pt x="0" y="338"/>
                </a:moveTo>
                <a:lnTo>
                  <a:pt x="0" y="301"/>
                </a:lnTo>
                <a:lnTo>
                  <a:pt x="0" y="263"/>
                </a:lnTo>
                <a:lnTo>
                  <a:pt x="0" y="149"/>
                </a:lnTo>
                <a:lnTo>
                  <a:pt x="0" y="113"/>
                </a:lnTo>
                <a:lnTo>
                  <a:pt x="34" y="75"/>
                </a:lnTo>
                <a:lnTo>
                  <a:pt x="70" y="37"/>
                </a:lnTo>
                <a:lnTo>
                  <a:pt x="103" y="0"/>
                </a:lnTo>
                <a:lnTo>
                  <a:pt x="138" y="37"/>
                </a:lnTo>
                <a:lnTo>
                  <a:pt x="138" y="75"/>
                </a:lnTo>
                <a:lnTo>
                  <a:pt x="138" y="149"/>
                </a:lnTo>
                <a:lnTo>
                  <a:pt x="103" y="188"/>
                </a:lnTo>
                <a:lnTo>
                  <a:pt x="103" y="263"/>
                </a:lnTo>
                <a:lnTo>
                  <a:pt x="70" y="301"/>
                </a:lnTo>
                <a:lnTo>
                  <a:pt x="0" y="3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81" name="Freeform 165"/>
          <p:cNvSpPr>
            <a:spLocks noChangeArrowheads="1"/>
          </p:cNvSpPr>
          <p:nvPr/>
        </p:nvSpPr>
        <p:spPr bwMode="auto">
          <a:xfrm>
            <a:off x="6407074" y="3296507"/>
            <a:ext cx="56165" cy="86409"/>
          </a:xfrm>
          <a:custGeom>
            <a:avLst/>
            <a:gdLst>
              <a:gd name="T0" fmla="*/ 69 w 173"/>
              <a:gd name="T1" fmla="*/ 0 h 264"/>
              <a:gd name="T2" fmla="*/ 103 w 173"/>
              <a:gd name="T3" fmla="*/ 37 h 264"/>
              <a:gd name="T4" fmla="*/ 172 w 173"/>
              <a:gd name="T5" fmla="*/ 0 h 264"/>
              <a:gd name="T6" fmla="*/ 172 w 173"/>
              <a:gd name="T7" fmla="*/ 37 h 264"/>
              <a:gd name="T8" fmla="*/ 172 w 173"/>
              <a:gd name="T9" fmla="*/ 75 h 264"/>
              <a:gd name="T10" fmla="*/ 172 w 173"/>
              <a:gd name="T11" fmla="*/ 150 h 264"/>
              <a:gd name="T12" fmla="*/ 172 w 173"/>
              <a:gd name="T13" fmla="*/ 188 h 264"/>
              <a:gd name="T14" fmla="*/ 137 w 173"/>
              <a:gd name="T15" fmla="*/ 150 h 264"/>
              <a:gd name="T16" fmla="*/ 103 w 173"/>
              <a:gd name="T17" fmla="*/ 188 h 264"/>
              <a:gd name="T18" fmla="*/ 69 w 173"/>
              <a:gd name="T19" fmla="*/ 226 h 264"/>
              <a:gd name="T20" fmla="*/ 33 w 173"/>
              <a:gd name="T21" fmla="*/ 263 h 264"/>
              <a:gd name="T22" fmla="*/ 0 w 173"/>
              <a:gd name="T23" fmla="*/ 188 h 264"/>
              <a:gd name="T24" fmla="*/ 0 w 173"/>
              <a:gd name="T25" fmla="*/ 150 h 264"/>
              <a:gd name="T26" fmla="*/ 0 w 173"/>
              <a:gd name="T27" fmla="*/ 113 h 264"/>
              <a:gd name="T28" fmla="*/ 33 w 173"/>
              <a:gd name="T29" fmla="*/ 75 h 264"/>
              <a:gd name="T30" fmla="*/ 69 w 173"/>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64">
                <a:moveTo>
                  <a:pt x="69" y="0"/>
                </a:moveTo>
                <a:lnTo>
                  <a:pt x="103" y="37"/>
                </a:lnTo>
                <a:lnTo>
                  <a:pt x="172" y="0"/>
                </a:lnTo>
                <a:lnTo>
                  <a:pt x="172" y="37"/>
                </a:lnTo>
                <a:lnTo>
                  <a:pt x="172" y="75"/>
                </a:lnTo>
                <a:lnTo>
                  <a:pt x="172" y="150"/>
                </a:lnTo>
                <a:lnTo>
                  <a:pt x="172" y="188"/>
                </a:lnTo>
                <a:lnTo>
                  <a:pt x="137" y="150"/>
                </a:lnTo>
                <a:lnTo>
                  <a:pt x="103" y="188"/>
                </a:lnTo>
                <a:lnTo>
                  <a:pt x="69" y="226"/>
                </a:lnTo>
                <a:lnTo>
                  <a:pt x="33" y="263"/>
                </a:lnTo>
                <a:lnTo>
                  <a:pt x="0" y="188"/>
                </a:lnTo>
                <a:lnTo>
                  <a:pt x="0" y="150"/>
                </a:lnTo>
                <a:lnTo>
                  <a:pt x="0" y="113"/>
                </a:lnTo>
                <a:lnTo>
                  <a:pt x="33" y="75"/>
                </a:lnTo>
                <a:lnTo>
                  <a:pt x="69"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82" name="Freeform 166"/>
          <p:cNvSpPr>
            <a:spLocks noChangeArrowheads="1"/>
          </p:cNvSpPr>
          <p:nvPr/>
        </p:nvSpPr>
        <p:spPr bwMode="auto">
          <a:xfrm>
            <a:off x="6407074" y="3296507"/>
            <a:ext cx="56165" cy="86409"/>
          </a:xfrm>
          <a:custGeom>
            <a:avLst/>
            <a:gdLst>
              <a:gd name="T0" fmla="*/ 69 w 173"/>
              <a:gd name="T1" fmla="*/ 0 h 264"/>
              <a:gd name="T2" fmla="*/ 103 w 173"/>
              <a:gd name="T3" fmla="*/ 37 h 264"/>
              <a:gd name="T4" fmla="*/ 172 w 173"/>
              <a:gd name="T5" fmla="*/ 0 h 264"/>
              <a:gd name="T6" fmla="*/ 172 w 173"/>
              <a:gd name="T7" fmla="*/ 37 h 264"/>
              <a:gd name="T8" fmla="*/ 172 w 173"/>
              <a:gd name="T9" fmla="*/ 75 h 264"/>
              <a:gd name="T10" fmla="*/ 172 w 173"/>
              <a:gd name="T11" fmla="*/ 150 h 264"/>
              <a:gd name="T12" fmla="*/ 172 w 173"/>
              <a:gd name="T13" fmla="*/ 188 h 264"/>
              <a:gd name="T14" fmla="*/ 137 w 173"/>
              <a:gd name="T15" fmla="*/ 150 h 264"/>
              <a:gd name="T16" fmla="*/ 103 w 173"/>
              <a:gd name="T17" fmla="*/ 188 h 264"/>
              <a:gd name="T18" fmla="*/ 69 w 173"/>
              <a:gd name="T19" fmla="*/ 226 h 264"/>
              <a:gd name="T20" fmla="*/ 33 w 173"/>
              <a:gd name="T21" fmla="*/ 263 h 264"/>
              <a:gd name="T22" fmla="*/ 0 w 173"/>
              <a:gd name="T23" fmla="*/ 188 h 264"/>
              <a:gd name="T24" fmla="*/ 0 w 173"/>
              <a:gd name="T25" fmla="*/ 150 h 264"/>
              <a:gd name="T26" fmla="*/ 0 w 173"/>
              <a:gd name="T27" fmla="*/ 113 h 264"/>
              <a:gd name="T28" fmla="*/ 33 w 173"/>
              <a:gd name="T29" fmla="*/ 75 h 264"/>
              <a:gd name="T30" fmla="*/ 69 w 173"/>
              <a:gd name="T31"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64">
                <a:moveTo>
                  <a:pt x="69" y="0"/>
                </a:moveTo>
                <a:lnTo>
                  <a:pt x="103" y="37"/>
                </a:lnTo>
                <a:lnTo>
                  <a:pt x="172" y="0"/>
                </a:lnTo>
                <a:lnTo>
                  <a:pt x="172" y="37"/>
                </a:lnTo>
                <a:lnTo>
                  <a:pt x="172" y="75"/>
                </a:lnTo>
                <a:lnTo>
                  <a:pt x="172" y="150"/>
                </a:lnTo>
                <a:lnTo>
                  <a:pt x="172" y="188"/>
                </a:lnTo>
                <a:lnTo>
                  <a:pt x="137" y="150"/>
                </a:lnTo>
                <a:lnTo>
                  <a:pt x="103" y="188"/>
                </a:lnTo>
                <a:lnTo>
                  <a:pt x="69" y="226"/>
                </a:lnTo>
                <a:lnTo>
                  <a:pt x="33" y="263"/>
                </a:lnTo>
                <a:lnTo>
                  <a:pt x="0" y="188"/>
                </a:lnTo>
                <a:lnTo>
                  <a:pt x="0" y="150"/>
                </a:lnTo>
                <a:lnTo>
                  <a:pt x="0" y="113"/>
                </a:lnTo>
                <a:lnTo>
                  <a:pt x="33" y="75"/>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83" name="Freeform 167"/>
          <p:cNvSpPr>
            <a:spLocks noChangeArrowheads="1"/>
          </p:cNvSpPr>
          <p:nvPr/>
        </p:nvSpPr>
        <p:spPr bwMode="auto">
          <a:xfrm>
            <a:off x="6418595" y="3283545"/>
            <a:ext cx="349956" cy="491092"/>
          </a:xfrm>
          <a:custGeom>
            <a:avLst/>
            <a:gdLst>
              <a:gd name="T0" fmla="*/ 277 w 1071"/>
              <a:gd name="T1" fmla="*/ 0 h 1505"/>
              <a:gd name="T2" fmla="*/ 345 w 1071"/>
              <a:gd name="T3" fmla="*/ 0 h 1505"/>
              <a:gd name="T4" fmla="*/ 448 w 1071"/>
              <a:gd name="T5" fmla="*/ 0 h 1505"/>
              <a:gd name="T6" fmla="*/ 551 w 1071"/>
              <a:gd name="T7" fmla="*/ 74 h 1505"/>
              <a:gd name="T8" fmla="*/ 655 w 1071"/>
              <a:gd name="T9" fmla="*/ 149 h 1505"/>
              <a:gd name="T10" fmla="*/ 759 w 1071"/>
              <a:gd name="T11" fmla="*/ 224 h 1505"/>
              <a:gd name="T12" fmla="*/ 793 w 1071"/>
              <a:gd name="T13" fmla="*/ 301 h 1505"/>
              <a:gd name="T14" fmla="*/ 828 w 1071"/>
              <a:gd name="T15" fmla="*/ 375 h 1505"/>
              <a:gd name="T16" fmla="*/ 897 w 1071"/>
              <a:gd name="T17" fmla="*/ 451 h 1505"/>
              <a:gd name="T18" fmla="*/ 966 w 1071"/>
              <a:gd name="T19" fmla="*/ 487 h 1505"/>
              <a:gd name="T20" fmla="*/ 966 w 1071"/>
              <a:gd name="T21" fmla="*/ 601 h 1505"/>
              <a:gd name="T22" fmla="*/ 931 w 1071"/>
              <a:gd name="T23" fmla="*/ 675 h 1505"/>
              <a:gd name="T24" fmla="*/ 1000 w 1071"/>
              <a:gd name="T25" fmla="*/ 714 h 1505"/>
              <a:gd name="T26" fmla="*/ 966 w 1071"/>
              <a:gd name="T27" fmla="*/ 789 h 1505"/>
              <a:gd name="T28" fmla="*/ 966 w 1071"/>
              <a:gd name="T29" fmla="*/ 902 h 1505"/>
              <a:gd name="T30" fmla="*/ 1000 w 1071"/>
              <a:gd name="T31" fmla="*/ 977 h 1505"/>
              <a:gd name="T32" fmla="*/ 966 w 1071"/>
              <a:gd name="T33" fmla="*/ 1090 h 1505"/>
              <a:gd name="T34" fmla="*/ 1000 w 1071"/>
              <a:gd name="T35" fmla="*/ 1165 h 1505"/>
              <a:gd name="T36" fmla="*/ 1000 w 1071"/>
              <a:gd name="T37" fmla="*/ 1279 h 1505"/>
              <a:gd name="T38" fmla="*/ 1070 w 1071"/>
              <a:gd name="T39" fmla="*/ 1315 h 1505"/>
              <a:gd name="T40" fmla="*/ 1034 w 1071"/>
              <a:gd name="T41" fmla="*/ 1353 h 1505"/>
              <a:gd name="T42" fmla="*/ 966 w 1071"/>
              <a:gd name="T43" fmla="*/ 1392 h 1505"/>
              <a:gd name="T44" fmla="*/ 897 w 1071"/>
              <a:gd name="T45" fmla="*/ 1466 h 1505"/>
              <a:gd name="T46" fmla="*/ 862 w 1071"/>
              <a:gd name="T47" fmla="*/ 1428 h 1505"/>
              <a:gd name="T48" fmla="*/ 793 w 1071"/>
              <a:gd name="T49" fmla="*/ 1504 h 1505"/>
              <a:gd name="T50" fmla="*/ 689 w 1071"/>
              <a:gd name="T51" fmla="*/ 1504 h 1505"/>
              <a:gd name="T52" fmla="*/ 621 w 1071"/>
              <a:gd name="T53" fmla="*/ 1466 h 1505"/>
              <a:gd name="T54" fmla="*/ 586 w 1071"/>
              <a:gd name="T55" fmla="*/ 1466 h 1505"/>
              <a:gd name="T56" fmla="*/ 518 w 1071"/>
              <a:gd name="T57" fmla="*/ 1504 h 1505"/>
              <a:gd name="T58" fmla="*/ 483 w 1071"/>
              <a:gd name="T59" fmla="*/ 1428 h 1505"/>
              <a:gd name="T60" fmla="*/ 483 w 1071"/>
              <a:gd name="T61" fmla="*/ 1353 h 1505"/>
              <a:gd name="T62" fmla="*/ 414 w 1071"/>
              <a:gd name="T63" fmla="*/ 1240 h 1505"/>
              <a:gd name="T64" fmla="*/ 380 w 1071"/>
              <a:gd name="T65" fmla="*/ 1204 h 1505"/>
              <a:gd name="T66" fmla="*/ 310 w 1071"/>
              <a:gd name="T67" fmla="*/ 1165 h 1505"/>
              <a:gd name="T68" fmla="*/ 138 w 1071"/>
              <a:gd name="T69" fmla="*/ 1090 h 1505"/>
              <a:gd name="T70" fmla="*/ 103 w 1071"/>
              <a:gd name="T71" fmla="*/ 977 h 1505"/>
              <a:gd name="T72" fmla="*/ 103 w 1071"/>
              <a:gd name="T73" fmla="*/ 902 h 1505"/>
              <a:gd name="T74" fmla="*/ 34 w 1071"/>
              <a:gd name="T75" fmla="*/ 752 h 1505"/>
              <a:gd name="T76" fmla="*/ 0 w 1071"/>
              <a:gd name="T77" fmla="*/ 601 h 1505"/>
              <a:gd name="T78" fmla="*/ 0 w 1071"/>
              <a:gd name="T79" fmla="*/ 526 h 1505"/>
              <a:gd name="T80" fmla="*/ 103 w 1071"/>
              <a:gd name="T81" fmla="*/ 451 h 1505"/>
              <a:gd name="T82" fmla="*/ 138 w 1071"/>
              <a:gd name="T83" fmla="*/ 337 h 1505"/>
              <a:gd name="T84" fmla="*/ 138 w 1071"/>
              <a:gd name="T85" fmla="*/ 224 h 1505"/>
              <a:gd name="T86" fmla="*/ 138 w 1071"/>
              <a:gd name="T87" fmla="*/ 112 h 1505"/>
              <a:gd name="T88" fmla="*/ 138 w 1071"/>
              <a:gd name="T89" fmla="*/ 37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1" h="1505">
                <a:moveTo>
                  <a:pt x="138" y="37"/>
                </a:moveTo>
                <a:lnTo>
                  <a:pt x="277" y="0"/>
                </a:lnTo>
                <a:lnTo>
                  <a:pt x="310" y="0"/>
                </a:lnTo>
                <a:lnTo>
                  <a:pt x="345" y="0"/>
                </a:lnTo>
                <a:lnTo>
                  <a:pt x="414" y="0"/>
                </a:lnTo>
                <a:lnTo>
                  <a:pt x="448" y="0"/>
                </a:lnTo>
                <a:lnTo>
                  <a:pt x="518" y="37"/>
                </a:lnTo>
                <a:lnTo>
                  <a:pt x="551" y="74"/>
                </a:lnTo>
                <a:lnTo>
                  <a:pt x="586" y="74"/>
                </a:lnTo>
                <a:lnTo>
                  <a:pt x="655" y="149"/>
                </a:lnTo>
                <a:lnTo>
                  <a:pt x="689" y="188"/>
                </a:lnTo>
                <a:lnTo>
                  <a:pt x="759" y="224"/>
                </a:lnTo>
                <a:lnTo>
                  <a:pt x="759" y="262"/>
                </a:lnTo>
                <a:lnTo>
                  <a:pt x="793" y="301"/>
                </a:lnTo>
                <a:lnTo>
                  <a:pt x="828" y="337"/>
                </a:lnTo>
                <a:lnTo>
                  <a:pt x="828" y="375"/>
                </a:lnTo>
                <a:lnTo>
                  <a:pt x="862" y="412"/>
                </a:lnTo>
                <a:lnTo>
                  <a:pt x="897" y="451"/>
                </a:lnTo>
                <a:lnTo>
                  <a:pt x="931" y="451"/>
                </a:lnTo>
                <a:lnTo>
                  <a:pt x="966" y="487"/>
                </a:lnTo>
                <a:lnTo>
                  <a:pt x="966" y="563"/>
                </a:lnTo>
                <a:lnTo>
                  <a:pt x="966" y="601"/>
                </a:lnTo>
                <a:lnTo>
                  <a:pt x="931" y="639"/>
                </a:lnTo>
                <a:lnTo>
                  <a:pt x="931" y="675"/>
                </a:lnTo>
                <a:lnTo>
                  <a:pt x="931" y="752"/>
                </a:lnTo>
                <a:lnTo>
                  <a:pt x="1000" y="714"/>
                </a:lnTo>
                <a:lnTo>
                  <a:pt x="1000" y="789"/>
                </a:lnTo>
                <a:lnTo>
                  <a:pt x="966" y="789"/>
                </a:lnTo>
                <a:lnTo>
                  <a:pt x="1000" y="827"/>
                </a:lnTo>
                <a:lnTo>
                  <a:pt x="966" y="902"/>
                </a:lnTo>
                <a:lnTo>
                  <a:pt x="966" y="977"/>
                </a:lnTo>
                <a:lnTo>
                  <a:pt x="1000" y="977"/>
                </a:lnTo>
                <a:lnTo>
                  <a:pt x="966" y="1053"/>
                </a:lnTo>
                <a:lnTo>
                  <a:pt x="966" y="1090"/>
                </a:lnTo>
                <a:lnTo>
                  <a:pt x="966" y="1127"/>
                </a:lnTo>
                <a:lnTo>
                  <a:pt x="1000" y="1165"/>
                </a:lnTo>
                <a:lnTo>
                  <a:pt x="1000" y="1240"/>
                </a:lnTo>
                <a:lnTo>
                  <a:pt x="1000" y="1279"/>
                </a:lnTo>
                <a:lnTo>
                  <a:pt x="1034" y="1279"/>
                </a:lnTo>
                <a:lnTo>
                  <a:pt x="1070" y="1315"/>
                </a:lnTo>
                <a:lnTo>
                  <a:pt x="1070" y="1353"/>
                </a:lnTo>
                <a:lnTo>
                  <a:pt x="1034" y="1353"/>
                </a:lnTo>
                <a:lnTo>
                  <a:pt x="1000" y="1392"/>
                </a:lnTo>
                <a:lnTo>
                  <a:pt x="966" y="1392"/>
                </a:lnTo>
                <a:lnTo>
                  <a:pt x="931" y="1428"/>
                </a:lnTo>
                <a:lnTo>
                  <a:pt x="897" y="1466"/>
                </a:lnTo>
                <a:lnTo>
                  <a:pt x="862" y="1466"/>
                </a:lnTo>
                <a:lnTo>
                  <a:pt x="862" y="1428"/>
                </a:lnTo>
                <a:lnTo>
                  <a:pt x="828" y="1466"/>
                </a:lnTo>
                <a:lnTo>
                  <a:pt x="793" y="1504"/>
                </a:lnTo>
                <a:lnTo>
                  <a:pt x="759" y="1504"/>
                </a:lnTo>
                <a:lnTo>
                  <a:pt x="689" y="1504"/>
                </a:lnTo>
                <a:lnTo>
                  <a:pt x="655" y="1504"/>
                </a:lnTo>
                <a:lnTo>
                  <a:pt x="621" y="1466"/>
                </a:lnTo>
                <a:lnTo>
                  <a:pt x="586" y="1428"/>
                </a:lnTo>
                <a:lnTo>
                  <a:pt x="586" y="1466"/>
                </a:lnTo>
                <a:lnTo>
                  <a:pt x="551" y="1466"/>
                </a:lnTo>
                <a:lnTo>
                  <a:pt x="518" y="1504"/>
                </a:lnTo>
                <a:lnTo>
                  <a:pt x="483" y="1504"/>
                </a:lnTo>
                <a:lnTo>
                  <a:pt x="483" y="1428"/>
                </a:lnTo>
                <a:lnTo>
                  <a:pt x="483" y="1392"/>
                </a:lnTo>
                <a:lnTo>
                  <a:pt x="483" y="1353"/>
                </a:lnTo>
                <a:lnTo>
                  <a:pt x="483" y="1315"/>
                </a:lnTo>
                <a:lnTo>
                  <a:pt x="414" y="1240"/>
                </a:lnTo>
                <a:lnTo>
                  <a:pt x="414" y="1204"/>
                </a:lnTo>
                <a:lnTo>
                  <a:pt x="380" y="1204"/>
                </a:lnTo>
                <a:lnTo>
                  <a:pt x="345" y="1204"/>
                </a:lnTo>
                <a:lnTo>
                  <a:pt x="310" y="1165"/>
                </a:lnTo>
                <a:lnTo>
                  <a:pt x="241" y="1127"/>
                </a:lnTo>
                <a:lnTo>
                  <a:pt x="138" y="1090"/>
                </a:lnTo>
                <a:lnTo>
                  <a:pt x="138" y="1053"/>
                </a:lnTo>
                <a:lnTo>
                  <a:pt x="103" y="977"/>
                </a:lnTo>
                <a:lnTo>
                  <a:pt x="103" y="941"/>
                </a:lnTo>
                <a:lnTo>
                  <a:pt x="103" y="902"/>
                </a:lnTo>
                <a:lnTo>
                  <a:pt x="34" y="827"/>
                </a:lnTo>
                <a:lnTo>
                  <a:pt x="34" y="752"/>
                </a:lnTo>
                <a:lnTo>
                  <a:pt x="0" y="675"/>
                </a:lnTo>
                <a:lnTo>
                  <a:pt x="0" y="601"/>
                </a:lnTo>
                <a:lnTo>
                  <a:pt x="0" y="563"/>
                </a:lnTo>
                <a:lnTo>
                  <a:pt x="0" y="526"/>
                </a:lnTo>
                <a:lnTo>
                  <a:pt x="70" y="487"/>
                </a:lnTo>
                <a:lnTo>
                  <a:pt x="103" y="451"/>
                </a:lnTo>
                <a:lnTo>
                  <a:pt x="103" y="375"/>
                </a:lnTo>
                <a:lnTo>
                  <a:pt x="138" y="337"/>
                </a:lnTo>
                <a:lnTo>
                  <a:pt x="138" y="262"/>
                </a:lnTo>
                <a:lnTo>
                  <a:pt x="138" y="224"/>
                </a:lnTo>
                <a:lnTo>
                  <a:pt x="138" y="188"/>
                </a:lnTo>
                <a:lnTo>
                  <a:pt x="138" y="112"/>
                </a:lnTo>
                <a:lnTo>
                  <a:pt x="138" y="74"/>
                </a:lnTo>
                <a:lnTo>
                  <a:pt x="138"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84" name="Freeform 168"/>
          <p:cNvSpPr>
            <a:spLocks noChangeArrowheads="1"/>
          </p:cNvSpPr>
          <p:nvPr/>
        </p:nvSpPr>
        <p:spPr bwMode="auto">
          <a:xfrm>
            <a:off x="6418595" y="3283545"/>
            <a:ext cx="349956" cy="491092"/>
          </a:xfrm>
          <a:custGeom>
            <a:avLst/>
            <a:gdLst>
              <a:gd name="T0" fmla="*/ 277 w 1071"/>
              <a:gd name="T1" fmla="*/ 0 h 1505"/>
              <a:gd name="T2" fmla="*/ 345 w 1071"/>
              <a:gd name="T3" fmla="*/ 0 h 1505"/>
              <a:gd name="T4" fmla="*/ 448 w 1071"/>
              <a:gd name="T5" fmla="*/ 0 h 1505"/>
              <a:gd name="T6" fmla="*/ 551 w 1071"/>
              <a:gd name="T7" fmla="*/ 74 h 1505"/>
              <a:gd name="T8" fmla="*/ 655 w 1071"/>
              <a:gd name="T9" fmla="*/ 149 h 1505"/>
              <a:gd name="T10" fmla="*/ 759 w 1071"/>
              <a:gd name="T11" fmla="*/ 224 h 1505"/>
              <a:gd name="T12" fmla="*/ 793 w 1071"/>
              <a:gd name="T13" fmla="*/ 301 h 1505"/>
              <a:gd name="T14" fmla="*/ 828 w 1071"/>
              <a:gd name="T15" fmla="*/ 375 h 1505"/>
              <a:gd name="T16" fmla="*/ 897 w 1071"/>
              <a:gd name="T17" fmla="*/ 451 h 1505"/>
              <a:gd name="T18" fmla="*/ 966 w 1071"/>
              <a:gd name="T19" fmla="*/ 487 h 1505"/>
              <a:gd name="T20" fmla="*/ 966 w 1071"/>
              <a:gd name="T21" fmla="*/ 601 h 1505"/>
              <a:gd name="T22" fmla="*/ 931 w 1071"/>
              <a:gd name="T23" fmla="*/ 675 h 1505"/>
              <a:gd name="T24" fmla="*/ 1000 w 1071"/>
              <a:gd name="T25" fmla="*/ 714 h 1505"/>
              <a:gd name="T26" fmla="*/ 966 w 1071"/>
              <a:gd name="T27" fmla="*/ 789 h 1505"/>
              <a:gd name="T28" fmla="*/ 966 w 1071"/>
              <a:gd name="T29" fmla="*/ 902 h 1505"/>
              <a:gd name="T30" fmla="*/ 1000 w 1071"/>
              <a:gd name="T31" fmla="*/ 977 h 1505"/>
              <a:gd name="T32" fmla="*/ 966 w 1071"/>
              <a:gd name="T33" fmla="*/ 1090 h 1505"/>
              <a:gd name="T34" fmla="*/ 1000 w 1071"/>
              <a:gd name="T35" fmla="*/ 1165 h 1505"/>
              <a:gd name="T36" fmla="*/ 1000 w 1071"/>
              <a:gd name="T37" fmla="*/ 1279 h 1505"/>
              <a:gd name="T38" fmla="*/ 1070 w 1071"/>
              <a:gd name="T39" fmla="*/ 1315 h 1505"/>
              <a:gd name="T40" fmla="*/ 1034 w 1071"/>
              <a:gd name="T41" fmla="*/ 1353 h 1505"/>
              <a:gd name="T42" fmla="*/ 966 w 1071"/>
              <a:gd name="T43" fmla="*/ 1392 h 1505"/>
              <a:gd name="T44" fmla="*/ 897 w 1071"/>
              <a:gd name="T45" fmla="*/ 1466 h 1505"/>
              <a:gd name="T46" fmla="*/ 862 w 1071"/>
              <a:gd name="T47" fmla="*/ 1428 h 1505"/>
              <a:gd name="T48" fmla="*/ 793 w 1071"/>
              <a:gd name="T49" fmla="*/ 1504 h 1505"/>
              <a:gd name="T50" fmla="*/ 689 w 1071"/>
              <a:gd name="T51" fmla="*/ 1504 h 1505"/>
              <a:gd name="T52" fmla="*/ 621 w 1071"/>
              <a:gd name="T53" fmla="*/ 1466 h 1505"/>
              <a:gd name="T54" fmla="*/ 586 w 1071"/>
              <a:gd name="T55" fmla="*/ 1466 h 1505"/>
              <a:gd name="T56" fmla="*/ 518 w 1071"/>
              <a:gd name="T57" fmla="*/ 1504 h 1505"/>
              <a:gd name="T58" fmla="*/ 483 w 1071"/>
              <a:gd name="T59" fmla="*/ 1428 h 1505"/>
              <a:gd name="T60" fmla="*/ 483 w 1071"/>
              <a:gd name="T61" fmla="*/ 1353 h 1505"/>
              <a:gd name="T62" fmla="*/ 414 w 1071"/>
              <a:gd name="T63" fmla="*/ 1240 h 1505"/>
              <a:gd name="T64" fmla="*/ 380 w 1071"/>
              <a:gd name="T65" fmla="*/ 1204 h 1505"/>
              <a:gd name="T66" fmla="*/ 310 w 1071"/>
              <a:gd name="T67" fmla="*/ 1165 h 1505"/>
              <a:gd name="T68" fmla="*/ 138 w 1071"/>
              <a:gd name="T69" fmla="*/ 1090 h 1505"/>
              <a:gd name="T70" fmla="*/ 103 w 1071"/>
              <a:gd name="T71" fmla="*/ 977 h 1505"/>
              <a:gd name="T72" fmla="*/ 103 w 1071"/>
              <a:gd name="T73" fmla="*/ 902 h 1505"/>
              <a:gd name="T74" fmla="*/ 34 w 1071"/>
              <a:gd name="T75" fmla="*/ 752 h 1505"/>
              <a:gd name="T76" fmla="*/ 0 w 1071"/>
              <a:gd name="T77" fmla="*/ 601 h 1505"/>
              <a:gd name="T78" fmla="*/ 0 w 1071"/>
              <a:gd name="T79" fmla="*/ 526 h 1505"/>
              <a:gd name="T80" fmla="*/ 103 w 1071"/>
              <a:gd name="T81" fmla="*/ 451 h 1505"/>
              <a:gd name="T82" fmla="*/ 138 w 1071"/>
              <a:gd name="T83" fmla="*/ 337 h 1505"/>
              <a:gd name="T84" fmla="*/ 138 w 1071"/>
              <a:gd name="T85" fmla="*/ 224 h 1505"/>
              <a:gd name="T86" fmla="*/ 138 w 1071"/>
              <a:gd name="T87" fmla="*/ 112 h 1505"/>
              <a:gd name="T88" fmla="*/ 138 w 1071"/>
              <a:gd name="T89" fmla="*/ 37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1" h="1505">
                <a:moveTo>
                  <a:pt x="138" y="37"/>
                </a:moveTo>
                <a:lnTo>
                  <a:pt x="277" y="0"/>
                </a:lnTo>
                <a:lnTo>
                  <a:pt x="310" y="0"/>
                </a:lnTo>
                <a:lnTo>
                  <a:pt x="345" y="0"/>
                </a:lnTo>
                <a:lnTo>
                  <a:pt x="414" y="0"/>
                </a:lnTo>
                <a:lnTo>
                  <a:pt x="448" y="0"/>
                </a:lnTo>
                <a:lnTo>
                  <a:pt x="518" y="37"/>
                </a:lnTo>
                <a:lnTo>
                  <a:pt x="551" y="74"/>
                </a:lnTo>
                <a:lnTo>
                  <a:pt x="586" y="74"/>
                </a:lnTo>
                <a:lnTo>
                  <a:pt x="655" y="149"/>
                </a:lnTo>
                <a:lnTo>
                  <a:pt x="689" y="188"/>
                </a:lnTo>
                <a:lnTo>
                  <a:pt x="759" y="224"/>
                </a:lnTo>
                <a:lnTo>
                  <a:pt x="759" y="262"/>
                </a:lnTo>
                <a:lnTo>
                  <a:pt x="793" y="301"/>
                </a:lnTo>
                <a:lnTo>
                  <a:pt x="828" y="337"/>
                </a:lnTo>
                <a:lnTo>
                  <a:pt x="828" y="375"/>
                </a:lnTo>
                <a:lnTo>
                  <a:pt x="862" y="412"/>
                </a:lnTo>
                <a:lnTo>
                  <a:pt x="897" y="451"/>
                </a:lnTo>
                <a:lnTo>
                  <a:pt x="931" y="451"/>
                </a:lnTo>
                <a:lnTo>
                  <a:pt x="966" y="487"/>
                </a:lnTo>
                <a:lnTo>
                  <a:pt x="966" y="563"/>
                </a:lnTo>
                <a:lnTo>
                  <a:pt x="966" y="601"/>
                </a:lnTo>
                <a:lnTo>
                  <a:pt x="931" y="639"/>
                </a:lnTo>
                <a:lnTo>
                  <a:pt x="931" y="675"/>
                </a:lnTo>
                <a:lnTo>
                  <a:pt x="931" y="752"/>
                </a:lnTo>
                <a:lnTo>
                  <a:pt x="1000" y="714"/>
                </a:lnTo>
                <a:lnTo>
                  <a:pt x="1000" y="789"/>
                </a:lnTo>
                <a:lnTo>
                  <a:pt x="966" y="789"/>
                </a:lnTo>
                <a:lnTo>
                  <a:pt x="1000" y="827"/>
                </a:lnTo>
                <a:lnTo>
                  <a:pt x="966" y="902"/>
                </a:lnTo>
                <a:lnTo>
                  <a:pt x="966" y="977"/>
                </a:lnTo>
                <a:lnTo>
                  <a:pt x="1000" y="977"/>
                </a:lnTo>
                <a:lnTo>
                  <a:pt x="966" y="1053"/>
                </a:lnTo>
                <a:lnTo>
                  <a:pt x="966" y="1090"/>
                </a:lnTo>
                <a:lnTo>
                  <a:pt x="966" y="1127"/>
                </a:lnTo>
                <a:lnTo>
                  <a:pt x="1000" y="1165"/>
                </a:lnTo>
                <a:lnTo>
                  <a:pt x="1000" y="1240"/>
                </a:lnTo>
                <a:lnTo>
                  <a:pt x="1000" y="1279"/>
                </a:lnTo>
                <a:lnTo>
                  <a:pt x="1034" y="1279"/>
                </a:lnTo>
                <a:lnTo>
                  <a:pt x="1070" y="1315"/>
                </a:lnTo>
                <a:lnTo>
                  <a:pt x="1070" y="1353"/>
                </a:lnTo>
                <a:lnTo>
                  <a:pt x="1034" y="1353"/>
                </a:lnTo>
                <a:lnTo>
                  <a:pt x="1000" y="1392"/>
                </a:lnTo>
                <a:lnTo>
                  <a:pt x="966" y="1392"/>
                </a:lnTo>
                <a:lnTo>
                  <a:pt x="931" y="1428"/>
                </a:lnTo>
                <a:lnTo>
                  <a:pt x="897" y="1466"/>
                </a:lnTo>
                <a:lnTo>
                  <a:pt x="862" y="1466"/>
                </a:lnTo>
                <a:lnTo>
                  <a:pt x="862" y="1428"/>
                </a:lnTo>
                <a:lnTo>
                  <a:pt x="828" y="1466"/>
                </a:lnTo>
                <a:lnTo>
                  <a:pt x="793" y="1504"/>
                </a:lnTo>
                <a:lnTo>
                  <a:pt x="759" y="1504"/>
                </a:lnTo>
                <a:lnTo>
                  <a:pt x="689" y="1504"/>
                </a:lnTo>
                <a:lnTo>
                  <a:pt x="655" y="1504"/>
                </a:lnTo>
                <a:lnTo>
                  <a:pt x="621" y="1466"/>
                </a:lnTo>
                <a:lnTo>
                  <a:pt x="586" y="1428"/>
                </a:lnTo>
                <a:lnTo>
                  <a:pt x="586" y="1466"/>
                </a:lnTo>
                <a:lnTo>
                  <a:pt x="551" y="1466"/>
                </a:lnTo>
                <a:lnTo>
                  <a:pt x="518" y="1504"/>
                </a:lnTo>
                <a:lnTo>
                  <a:pt x="483" y="1504"/>
                </a:lnTo>
                <a:lnTo>
                  <a:pt x="483" y="1428"/>
                </a:lnTo>
                <a:lnTo>
                  <a:pt x="483" y="1392"/>
                </a:lnTo>
                <a:lnTo>
                  <a:pt x="483" y="1353"/>
                </a:lnTo>
                <a:lnTo>
                  <a:pt x="483" y="1315"/>
                </a:lnTo>
                <a:lnTo>
                  <a:pt x="414" y="1240"/>
                </a:lnTo>
                <a:lnTo>
                  <a:pt x="414" y="1204"/>
                </a:lnTo>
                <a:lnTo>
                  <a:pt x="380" y="1204"/>
                </a:lnTo>
                <a:lnTo>
                  <a:pt x="345" y="1204"/>
                </a:lnTo>
                <a:lnTo>
                  <a:pt x="310" y="1165"/>
                </a:lnTo>
                <a:lnTo>
                  <a:pt x="241" y="1127"/>
                </a:lnTo>
                <a:lnTo>
                  <a:pt x="138" y="1090"/>
                </a:lnTo>
                <a:lnTo>
                  <a:pt x="138" y="1053"/>
                </a:lnTo>
                <a:lnTo>
                  <a:pt x="103" y="977"/>
                </a:lnTo>
                <a:lnTo>
                  <a:pt x="103" y="941"/>
                </a:lnTo>
                <a:lnTo>
                  <a:pt x="103" y="902"/>
                </a:lnTo>
                <a:lnTo>
                  <a:pt x="34" y="827"/>
                </a:lnTo>
                <a:lnTo>
                  <a:pt x="34" y="752"/>
                </a:lnTo>
                <a:lnTo>
                  <a:pt x="0" y="675"/>
                </a:lnTo>
                <a:lnTo>
                  <a:pt x="0" y="601"/>
                </a:lnTo>
                <a:lnTo>
                  <a:pt x="0" y="563"/>
                </a:lnTo>
                <a:lnTo>
                  <a:pt x="0" y="526"/>
                </a:lnTo>
                <a:lnTo>
                  <a:pt x="70" y="487"/>
                </a:lnTo>
                <a:lnTo>
                  <a:pt x="103" y="451"/>
                </a:lnTo>
                <a:lnTo>
                  <a:pt x="103" y="375"/>
                </a:lnTo>
                <a:lnTo>
                  <a:pt x="138" y="337"/>
                </a:lnTo>
                <a:lnTo>
                  <a:pt x="138" y="262"/>
                </a:lnTo>
                <a:lnTo>
                  <a:pt x="138" y="224"/>
                </a:lnTo>
                <a:lnTo>
                  <a:pt x="138" y="188"/>
                </a:lnTo>
                <a:lnTo>
                  <a:pt x="138" y="112"/>
                </a:lnTo>
                <a:lnTo>
                  <a:pt x="138" y="74"/>
                </a:lnTo>
                <a:lnTo>
                  <a:pt x="138"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85" name="Freeform 169"/>
          <p:cNvSpPr>
            <a:spLocks noChangeArrowheads="1"/>
          </p:cNvSpPr>
          <p:nvPr/>
        </p:nvSpPr>
        <p:spPr bwMode="auto">
          <a:xfrm>
            <a:off x="6418595" y="3063203"/>
            <a:ext cx="180018" cy="246265"/>
          </a:xfrm>
          <a:custGeom>
            <a:avLst/>
            <a:gdLst>
              <a:gd name="T0" fmla="*/ 138 w 552"/>
              <a:gd name="T1" fmla="*/ 715 h 753"/>
              <a:gd name="T2" fmla="*/ 70 w 552"/>
              <a:gd name="T3" fmla="*/ 752 h 753"/>
              <a:gd name="T4" fmla="*/ 34 w 552"/>
              <a:gd name="T5" fmla="*/ 715 h 753"/>
              <a:gd name="T6" fmla="*/ 34 w 552"/>
              <a:gd name="T7" fmla="*/ 678 h 753"/>
              <a:gd name="T8" fmla="*/ 0 w 552"/>
              <a:gd name="T9" fmla="*/ 639 h 753"/>
              <a:gd name="T10" fmla="*/ 0 w 552"/>
              <a:gd name="T11" fmla="*/ 564 h 753"/>
              <a:gd name="T12" fmla="*/ 34 w 552"/>
              <a:gd name="T13" fmla="*/ 564 h 753"/>
              <a:gd name="T14" fmla="*/ 34 w 552"/>
              <a:gd name="T15" fmla="*/ 451 h 753"/>
              <a:gd name="T16" fmla="*/ 70 w 552"/>
              <a:gd name="T17" fmla="*/ 413 h 753"/>
              <a:gd name="T18" fmla="*/ 103 w 552"/>
              <a:gd name="T19" fmla="*/ 413 h 753"/>
              <a:gd name="T20" fmla="*/ 138 w 552"/>
              <a:gd name="T21" fmla="*/ 375 h 753"/>
              <a:gd name="T22" fmla="*/ 138 w 552"/>
              <a:gd name="T23" fmla="*/ 338 h 753"/>
              <a:gd name="T24" fmla="*/ 173 w 552"/>
              <a:gd name="T25" fmla="*/ 263 h 753"/>
              <a:gd name="T26" fmla="*/ 173 w 552"/>
              <a:gd name="T27" fmla="*/ 224 h 753"/>
              <a:gd name="T28" fmla="*/ 138 w 552"/>
              <a:gd name="T29" fmla="*/ 188 h 753"/>
              <a:gd name="T30" fmla="*/ 173 w 552"/>
              <a:gd name="T31" fmla="*/ 113 h 753"/>
              <a:gd name="T32" fmla="*/ 173 w 552"/>
              <a:gd name="T33" fmla="*/ 74 h 753"/>
              <a:gd name="T34" fmla="*/ 173 w 552"/>
              <a:gd name="T35" fmla="*/ 37 h 753"/>
              <a:gd name="T36" fmla="*/ 173 w 552"/>
              <a:gd name="T37" fmla="*/ 0 h 753"/>
              <a:gd name="T38" fmla="*/ 207 w 552"/>
              <a:gd name="T39" fmla="*/ 0 h 753"/>
              <a:gd name="T40" fmla="*/ 380 w 552"/>
              <a:gd name="T41" fmla="*/ 0 h 753"/>
              <a:gd name="T42" fmla="*/ 448 w 552"/>
              <a:gd name="T43" fmla="*/ 0 h 753"/>
              <a:gd name="T44" fmla="*/ 483 w 552"/>
              <a:gd name="T45" fmla="*/ 0 h 753"/>
              <a:gd name="T46" fmla="*/ 518 w 552"/>
              <a:gd name="T47" fmla="*/ 37 h 753"/>
              <a:gd name="T48" fmla="*/ 518 w 552"/>
              <a:gd name="T49" fmla="*/ 74 h 753"/>
              <a:gd name="T50" fmla="*/ 551 w 552"/>
              <a:gd name="T51" fmla="*/ 188 h 753"/>
              <a:gd name="T52" fmla="*/ 551 w 552"/>
              <a:gd name="T53" fmla="*/ 224 h 753"/>
              <a:gd name="T54" fmla="*/ 551 w 552"/>
              <a:gd name="T55" fmla="*/ 301 h 753"/>
              <a:gd name="T56" fmla="*/ 518 w 552"/>
              <a:gd name="T57" fmla="*/ 375 h 753"/>
              <a:gd name="T58" fmla="*/ 483 w 552"/>
              <a:gd name="T59" fmla="*/ 487 h 753"/>
              <a:gd name="T60" fmla="*/ 448 w 552"/>
              <a:gd name="T61" fmla="*/ 527 h 753"/>
              <a:gd name="T62" fmla="*/ 448 w 552"/>
              <a:gd name="T63" fmla="*/ 564 h 753"/>
              <a:gd name="T64" fmla="*/ 448 w 552"/>
              <a:gd name="T65" fmla="*/ 678 h 753"/>
              <a:gd name="T66" fmla="*/ 414 w 552"/>
              <a:gd name="T67" fmla="*/ 678 h 753"/>
              <a:gd name="T68" fmla="*/ 345 w 552"/>
              <a:gd name="T69" fmla="*/ 678 h 753"/>
              <a:gd name="T70" fmla="*/ 310 w 552"/>
              <a:gd name="T71" fmla="*/ 678 h 753"/>
              <a:gd name="T72" fmla="*/ 277 w 552"/>
              <a:gd name="T73" fmla="*/ 678 h 753"/>
              <a:gd name="T74" fmla="*/ 138 w 552"/>
              <a:gd name="T75" fmla="*/ 715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2" h="753">
                <a:moveTo>
                  <a:pt x="138" y="715"/>
                </a:moveTo>
                <a:lnTo>
                  <a:pt x="70" y="752"/>
                </a:lnTo>
                <a:lnTo>
                  <a:pt x="34" y="715"/>
                </a:lnTo>
                <a:lnTo>
                  <a:pt x="34" y="678"/>
                </a:lnTo>
                <a:lnTo>
                  <a:pt x="0" y="639"/>
                </a:lnTo>
                <a:lnTo>
                  <a:pt x="0" y="564"/>
                </a:lnTo>
                <a:lnTo>
                  <a:pt x="34" y="564"/>
                </a:lnTo>
                <a:lnTo>
                  <a:pt x="34" y="451"/>
                </a:lnTo>
                <a:lnTo>
                  <a:pt x="70" y="413"/>
                </a:lnTo>
                <a:lnTo>
                  <a:pt x="103" y="413"/>
                </a:lnTo>
                <a:lnTo>
                  <a:pt x="138" y="375"/>
                </a:lnTo>
                <a:lnTo>
                  <a:pt x="138" y="338"/>
                </a:lnTo>
                <a:lnTo>
                  <a:pt x="173" y="263"/>
                </a:lnTo>
                <a:lnTo>
                  <a:pt x="173" y="224"/>
                </a:lnTo>
                <a:lnTo>
                  <a:pt x="138" y="188"/>
                </a:lnTo>
                <a:lnTo>
                  <a:pt x="173" y="113"/>
                </a:lnTo>
                <a:lnTo>
                  <a:pt x="173" y="74"/>
                </a:lnTo>
                <a:lnTo>
                  <a:pt x="173" y="37"/>
                </a:lnTo>
                <a:lnTo>
                  <a:pt x="173" y="0"/>
                </a:lnTo>
                <a:lnTo>
                  <a:pt x="207" y="0"/>
                </a:lnTo>
                <a:lnTo>
                  <a:pt x="380" y="0"/>
                </a:lnTo>
                <a:lnTo>
                  <a:pt x="448" y="0"/>
                </a:lnTo>
                <a:lnTo>
                  <a:pt x="483" y="0"/>
                </a:lnTo>
                <a:lnTo>
                  <a:pt x="518" y="37"/>
                </a:lnTo>
                <a:lnTo>
                  <a:pt x="518" y="74"/>
                </a:lnTo>
                <a:lnTo>
                  <a:pt x="551" y="188"/>
                </a:lnTo>
                <a:lnTo>
                  <a:pt x="551" y="224"/>
                </a:lnTo>
                <a:lnTo>
                  <a:pt x="551" y="301"/>
                </a:lnTo>
                <a:lnTo>
                  <a:pt x="518" y="375"/>
                </a:lnTo>
                <a:lnTo>
                  <a:pt x="483" y="487"/>
                </a:lnTo>
                <a:lnTo>
                  <a:pt x="448" y="527"/>
                </a:lnTo>
                <a:lnTo>
                  <a:pt x="448" y="564"/>
                </a:lnTo>
                <a:lnTo>
                  <a:pt x="448" y="678"/>
                </a:lnTo>
                <a:lnTo>
                  <a:pt x="414" y="678"/>
                </a:lnTo>
                <a:lnTo>
                  <a:pt x="345" y="678"/>
                </a:lnTo>
                <a:lnTo>
                  <a:pt x="310" y="678"/>
                </a:lnTo>
                <a:lnTo>
                  <a:pt x="277" y="678"/>
                </a:lnTo>
                <a:lnTo>
                  <a:pt x="138" y="71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86" name="Freeform 170"/>
          <p:cNvSpPr>
            <a:spLocks noChangeArrowheads="1"/>
          </p:cNvSpPr>
          <p:nvPr/>
        </p:nvSpPr>
        <p:spPr bwMode="auto">
          <a:xfrm>
            <a:off x="6418595" y="3063203"/>
            <a:ext cx="180018" cy="246265"/>
          </a:xfrm>
          <a:custGeom>
            <a:avLst/>
            <a:gdLst>
              <a:gd name="T0" fmla="*/ 138 w 552"/>
              <a:gd name="T1" fmla="*/ 715 h 753"/>
              <a:gd name="T2" fmla="*/ 70 w 552"/>
              <a:gd name="T3" fmla="*/ 752 h 753"/>
              <a:gd name="T4" fmla="*/ 34 w 552"/>
              <a:gd name="T5" fmla="*/ 715 h 753"/>
              <a:gd name="T6" fmla="*/ 34 w 552"/>
              <a:gd name="T7" fmla="*/ 678 h 753"/>
              <a:gd name="T8" fmla="*/ 0 w 552"/>
              <a:gd name="T9" fmla="*/ 639 h 753"/>
              <a:gd name="T10" fmla="*/ 0 w 552"/>
              <a:gd name="T11" fmla="*/ 564 h 753"/>
              <a:gd name="T12" fmla="*/ 34 w 552"/>
              <a:gd name="T13" fmla="*/ 564 h 753"/>
              <a:gd name="T14" fmla="*/ 34 w 552"/>
              <a:gd name="T15" fmla="*/ 451 h 753"/>
              <a:gd name="T16" fmla="*/ 70 w 552"/>
              <a:gd name="T17" fmla="*/ 413 h 753"/>
              <a:gd name="T18" fmla="*/ 103 w 552"/>
              <a:gd name="T19" fmla="*/ 413 h 753"/>
              <a:gd name="T20" fmla="*/ 138 w 552"/>
              <a:gd name="T21" fmla="*/ 375 h 753"/>
              <a:gd name="T22" fmla="*/ 138 w 552"/>
              <a:gd name="T23" fmla="*/ 338 h 753"/>
              <a:gd name="T24" fmla="*/ 173 w 552"/>
              <a:gd name="T25" fmla="*/ 263 h 753"/>
              <a:gd name="T26" fmla="*/ 173 w 552"/>
              <a:gd name="T27" fmla="*/ 224 h 753"/>
              <a:gd name="T28" fmla="*/ 138 w 552"/>
              <a:gd name="T29" fmla="*/ 188 h 753"/>
              <a:gd name="T30" fmla="*/ 173 w 552"/>
              <a:gd name="T31" fmla="*/ 113 h 753"/>
              <a:gd name="T32" fmla="*/ 173 w 552"/>
              <a:gd name="T33" fmla="*/ 74 h 753"/>
              <a:gd name="T34" fmla="*/ 173 w 552"/>
              <a:gd name="T35" fmla="*/ 37 h 753"/>
              <a:gd name="T36" fmla="*/ 173 w 552"/>
              <a:gd name="T37" fmla="*/ 0 h 753"/>
              <a:gd name="T38" fmla="*/ 207 w 552"/>
              <a:gd name="T39" fmla="*/ 0 h 753"/>
              <a:gd name="T40" fmla="*/ 380 w 552"/>
              <a:gd name="T41" fmla="*/ 0 h 753"/>
              <a:gd name="T42" fmla="*/ 448 w 552"/>
              <a:gd name="T43" fmla="*/ 0 h 753"/>
              <a:gd name="T44" fmla="*/ 483 w 552"/>
              <a:gd name="T45" fmla="*/ 0 h 753"/>
              <a:gd name="T46" fmla="*/ 518 w 552"/>
              <a:gd name="T47" fmla="*/ 37 h 753"/>
              <a:gd name="T48" fmla="*/ 518 w 552"/>
              <a:gd name="T49" fmla="*/ 74 h 753"/>
              <a:gd name="T50" fmla="*/ 551 w 552"/>
              <a:gd name="T51" fmla="*/ 188 h 753"/>
              <a:gd name="T52" fmla="*/ 551 w 552"/>
              <a:gd name="T53" fmla="*/ 224 h 753"/>
              <a:gd name="T54" fmla="*/ 551 w 552"/>
              <a:gd name="T55" fmla="*/ 301 h 753"/>
              <a:gd name="T56" fmla="*/ 518 w 552"/>
              <a:gd name="T57" fmla="*/ 375 h 753"/>
              <a:gd name="T58" fmla="*/ 483 w 552"/>
              <a:gd name="T59" fmla="*/ 487 h 753"/>
              <a:gd name="T60" fmla="*/ 448 w 552"/>
              <a:gd name="T61" fmla="*/ 527 h 753"/>
              <a:gd name="T62" fmla="*/ 448 w 552"/>
              <a:gd name="T63" fmla="*/ 564 h 753"/>
              <a:gd name="T64" fmla="*/ 448 w 552"/>
              <a:gd name="T65" fmla="*/ 678 h 753"/>
              <a:gd name="T66" fmla="*/ 414 w 552"/>
              <a:gd name="T67" fmla="*/ 678 h 753"/>
              <a:gd name="T68" fmla="*/ 345 w 552"/>
              <a:gd name="T69" fmla="*/ 678 h 753"/>
              <a:gd name="T70" fmla="*/ 310 w 552"/>
              <a:gd name="T71" fmla="*/ 678 h 753"/>
              <a:gd name="T72" fmla="*/ 277 w 552"/>
              <a:gd name="T73" fmla="*/ 678 h 753"/>
              <a:gd name="T74" fmla="*/ 138 w 552"/>
              <a:gd name="T75" fmla="*/ 715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2" h="753">
                <a:moveTo>
                  <a:pt x="138" y="715"/>
                </a:moveTo>
                <a:lnTo>
                  <a:pt x="70" y="752"/>
                </a:lnTo>
                <a:lnTo>
                  <a:pt x="34" y="715"/>
                </a:lnTo>
                <a:lnTo>
                  <a:pt x="34" y="678"/>
                </a:lnTo>
                <a:lnTo>
                  <a:pt x="0" y="639"/>
                </a:lnTo>
                <a:lnTo>
                  <a:pt x="0" y="564"/>
                </a:lnTo>
                <a:lnTo>
                  <a:pt x="34" y="564"/>
                </a:lnTo>
                <a:lnTo>
                  <a:pt x="34" y="451"/>
                </a:lnTo>
                <a:lnTo>
                  <a:pt x="70" y="413"/>
                </a:lnTo>
                <a:lnTo>
                  <a:pt x="103" y="413"/>
                </a:lnTo>
                <a:lnTo>
                  <a:pt x="138" y="375"/>
                </a:lnTo>
                <a:lnTo>
                  <a:pt x="138" y="338"/>
                </a:lnTo>
                <a:lnTo>
                  <a:pt x="173" y="263"/>
                </a:lnTo>
                <a:lnTo>
                  <a:pt x="173" y="224"/>
                </a:lnTo>
                <a:lnTo>
                  <a:pt x="138" y="188"/>
                </a:lnTo>
                <a:lnTo>
                  <a:pt x="173" y="113"/>
                </a:lnTo>
                <a:lnTo>
                  <a:pt x="173" y="74"/>
                </a:lnTo>
                <a:lnTo>
                  <a:pt x="173" y="37"/>
                </a:lnTo>
                <a:lnTo>
                  <a:pt x="173" y="0"/>
                </a:lnTo>
                <a:lnTo>
                  <a:pt x="207" y="0"/>
                </a:lnTo>
                <a:lnTo>
                  <a:pt x="380" y="0"/>
                </a:lnTo>
                <a:lnTo>
                  <a:pt x="448" y="0"/>
                </a:lnTo>
                <a:lnTo>
                  <a:pt x="483" y="0"/>
                </a:lnTo>
                <a:lnTo>
                  <a:pt x="518" y="37"/>
                </a:lnTo>
                <a:lnTo>
                  <a:pt x="518" y="74"/>
                </a:lnTo>
                <a:lnTo>
                  <a:pt x="551" y="188"/>
                </a:lnTo>
                <a:lnTo>
                  <a:pt x="551" y="224"/>
                </a:lnTo>
                <a:lnTo>
                  <a:pt x="551" y="301"/>
                </a:lnTo>
                <a:lnTo>
                  <a:pt x="518" y="375"/>
                </a:lnTo>
                <a:lnTo>
                  <a:pt x="483" y="487"/>
                </a:lnTo>
                <a:lnTo>
                  <a:pt x="448" y="527"/>
                </a:lnTo>
                <a:lnTo>
                  <a:pt x="448" y="564"/>
                </a:lnTo>
                <a:lnTo>
                  <a:pt x="448" y="678"/>
                </a:lnTo>
                <a:lnTo>
                  <a:pt x="414" y="678"/>
                </a:lnTo>
                <a:lnTo>
                  <a:pt x="345" y="678"/>
                </a:lnTo>
                <a:lnTo>
                  <a:pt x="310" y="678"/>
                </a:lnTo>
                <a:lnTo>
                  <a:pt x="277" y="678"/>
                </a:lnTo>
                <a:lnTo>
                  <a:pt x="138" y="7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87" name="Freeform 171"/>
          <p:cNvSpPr>
            <a:spLocks noChangeArrowheads="1"/>
          </p:cNvSpPr>
          <p:nvPr/>
        </p:nvSpPr>
        <p:spPr bwMode="auto">
          <a:xfrm>
            <a:off x="6565490" y="3001276"/>
            <a:ext cx="270748" cy="442127"/>
          </a:xfrm>
          <a:custGeom>
            <a:avLst/>
            <a:gdLst>
              <a:gd name="T0" fmla="*/ 70 w 828"/>
              <a:gd name="T1" fmla="*/ 903 h 1355"/>
              <a:gd name="T2" fmla="*/ 138 w 828"/>
              <a:gd name="T3" fmla="*/ 941 h 1355"/>
              <a:gd name="T4" fmla="*/ 241 w 828"/>
              <a:gd name="T5" fmla="*/ 1054 h 1355"/>
              <a:gd name="T6" fmla="*/ 310 w 828"/>
              <a:gd name="T7" fmla="*/ 1129 h 1355"/>
              <a:gd name="T8" fmla="*/ 380 w 828"/>
              <a:gd name="T9" fmla="*/ 1204 h 1355"/>
              <a:gd name="T10" fmla="*/ 414 w 828"/>
              <a:gd name="T11" fmla="*/ 1279 h 1355"/>
              <a:gd name="T12" fmla="*/ 483 w 828"/>
              <a:gd name="T13" fmla="*/ 1318 h 1355"/>
              <a:gd name="T14" fmla="*/ 551 w 828"/>
              <a:gd name="T15" fmla="*/ 1318 h 1355"/>
              <a:gd name="T16" fmla="*/ 621 w 828"/>
              <a:gd name="T17" fmla="*/ 1167 h 1355"/>
              <a:gd name="T18" fmla="*/ 655 w 828"/>
              <a:gd name="T19" fmla="*/ 1129 h 1355"/>
              <a:gd name="T20" fmla="*/ 724 w 828"/>
              <a:gd name="T21" fmla="*/ 1091 h 1355"/>
              <a:gd name="T22" fmla="*/ 724 w 828"/>
              <a:gd name="T23" fmla="*/ 1016 h 1355"/>
              <a:gd name="T24" fmla="*/ 793 w 828"/>
              <a:gd name="T25" fmla="*/ 941 h 1355"/>
              <a:gd name="T26" fmla="*/ 724 w 828"/>
              <a:gd name="T27" fmla="*/ 302 h 1355"/>
              <a:gd name="T28" fmla="*/ 793 w 828"/>
              <a:gd name="T29" fmla="*/ 150 h 1355"/>
              <a:gd name="T30" fmla="*/ 724 w 828"/>
              <a:gd name="T31" fmla="*/ 150 h 1355"/>
              <a:gd name="T32" fmla="*/ 689 w 828"/>
              <a:gd name="T33" fmla="*/ 113 h 1355"/>
              <a:gd name="T34" fmla="*/ 655 w 828"/>
              <a:gd name="T35" fmla="*/ 150 h 1355"/>
              <a:gd name="T36" fmla="*/ 586 w 828"/>
              <a:gd name="T37" fmla="*/ 150 h 1355"/>
              <a:gd name="T38" fmla="*/ 551 w 828"/>
              <a:gd name="T39" fmla="*/ 226 h 1355"/>
              <a:gd name="T40" fmla="*/ 483 w 828"/>
              <a:gd name="T41" fmla="*/ 189 h 1355"/>
              <a:gd name="T42" fmla="*/ 414 w 828"/>
              <a:gd name="T43" fmla="*/ 189 h 1355"/>
              <a:gd name="T44" fmla="*/ 344 w 828"/>
              <a:gd name="T45" fmla="*/ 75 h 1355"/>
              <a:gd name="T46" fmla="*/ 241 w 828"/>
              <a:gd name="T47" fmla="*/ 38 h 1355"/>
              <a:gd name="T48" fmla="*/ 173 w 828"/>
              <a:gd name="T49" fmla="*/ 38 h 1355"/>
              <a:gd name="T50" fmla="*/ 103 w 828"/>
              <a:gd name="T51" fmla="*/ 0 h 1355"/>
              <a:gd name="T52" fmla="*/ 34 w 828"/>
              <a:gd name="T53" fmla="*/ 113 h 1355"/>
              <a:gd name="T54" fmla="*/ 34 w 828"/>
              <a:gd name="T55" fmla="*/ 189 h 1355"/>
              <a:gd name="T56" fmla="*/ 70 w 828"/>
              <a:gd name="T57" fmla="*/ 262 h 1355"/>
              <a:gd name="T58" fmla="*/ 103 w 828"/>
              <a:gd name="T59" fmla="*/ 413 h 1355"/>
              <a:gd name="T60" fmla="*/ 70 w 828"/>
              <a:gd name="T61" fmla="*/ 564 h 1355"/>
              <a:gd name="T62" fmla="*/ 0 w 828"/>
              <a:gd name="T63" fmla="*/ 715 h 1355"/>
              <a:gd name="T64" fmla="*/ 0 w 828"/>
              <a:gd name="T65" fmla="*/ 867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8" h="1355">
                <a:moveTo>
                  <a:pt x="0" y="867"/>
                </a:moveTo>
                <a:lnTo>
                  <a:pt x="70" y="903"/>
                </a:lnTo>
                <a:lnTo>
                  <a:pt x="103" y="941"/>
                </a:lnTo>
                <a:lnTo>
                  <a:pt x="138" y="941"/>
                </a:lnTo>
                <a:lnTo>
                  <a:pt x="207" y="1016"/>
                </a:lnTo>
                <a:lnTo>
                  <a:pt x="241" y="1054"/>
                </a:lnTo>
                <a:lnTo>
                  <a:pt x="310" y="1091"/>
                </a:lnTo>
                <a:lnTo>
                  <a:pt x="310" y="1129"/>
                </a:lnTo>
                <a:lnTo>
                  <a:pt x="344" y="1167"/>
                </a:lnTo>
                <a:lnTo>
                  <a:pt x="380" y="1204"/>
                </a:lnTo>
                <a:lnTo>
                  <a:pt x="380" y="1241"/>
                </a:lnTo>
                <a:lnTo>
                  <a:pt x="414" y="1279"/>
                </a:lnTo>
                <a:lnTo>
                  <a:pt x="448" y="1318"/>
                </a:lnTo>
                <a:lnTo>
                  <a:pt x="483" y="1318"/>
                </a:lnTo>
                <a:lnTo>
                  <a:pt x="518" y="1354"/>
                </a:lnTo>
                <a:lnTo>
                  <a:pt x="551" y="1318"/>
                </a:lnTo>
                <a:lnTo>
                  <a:pt x="621" y="1204"/>
                </a:lnTo>
                <a:lnTo>
                  <a:pt x="621" y="1167"/>
                </a:lnTo>
                <a:lnTo>
                  <a:pt x="621" y="1129"/>
                </a:lnTo>
                <a:lnTo>
                  <a:pt x="655" y="1129"/>
                </a:lnTo>
                <a:lnTo>
                  <a:pt x="689" y="1091"/>
                </a:lnTo>
                <a:lnTo>
                  <a:pt x="724" y="1091"/>
                </a:lnTo>
                <a:lnTo>
                  <a:pt x="724" y="1054"/>
                </a:lnTo>
                <a:lnTo>
                  <a:pt x="724" y="1016"/>
                </a:lnTo>
                <a:lnTo>
                  <a:pt x="759" y="1016"/>
                </a:lnTo>
                <a:lnTo>
                  <a:pt x="793" y="941"/>
                </a:lnTo>
                <a:lnTo>
                  <a:pt x="724" y="867"/>
                </a:lnTo>
                <a:lnTo>
                  <a:pt x="724" y="302"/>
                </a:lnTo>
                <a:lnTo>
                  <a:pt x="827" y="150"/>
                </a:lnTo>
                <a:lnTo>
                  <a:pt x="793" y="150"/>
                </a:lnTo>
                <a:lnTo>
                  <a:pt x="759" y="150"/>
                </a:lnTo>
                <a:lnTo>
                  <a:pt x="724" y="150"/>
                </a:lnTo>
                <a:lnTo>
                  <a:pt x="724" y="113"/>
                </a:lnTo>
                <a:lnTo>
                  <a:pt x="689" y="113"/>
                </a:lnTo>
                <a:lnTo>
                  <a:pt x="655" y="113"/>
                </a:lnTo>
                <a:lnTo>
                  <a:pt x="655" y="150"/>
                </a:lnTo>
                <a:lnTo>
                  <a:pt x="621" y="150"/>
                </a:lnTo>
                <a:lnTo>
                  <a:pt x="586" y="150"/>
                </a:lnTo>
                <a:lnTo>
                  <a:pt x="586" y="189"/>
                </a:lnTo>
                <a:lnTo>
                  <a:pt x="551" y="226"/>
                </a:lnTo>
                <a:lnTo>
                  <a:pt x="518" y="189"/>
                </a:lnTo>
                <a:lnTo>
                  <a:pt x="483" y="189"/>
                </a:lnTo>
                <a:lnTo>
                  <a:pt x="448" y="189"/>
                </a:lnTo>
                <a:lnTo>
                  <a:pt x="414" y="189"/>
                </a:lnTo>
                <a:lnTo>
                  <a:pt x="380" y="113"/>
                </a:lnTo>
                <a:lnTo>
                  <a:pt x="344" y="75"/>
                </a:lnTo>
                <a:lnTo>
                  <a:pt x="310" y="38"/>
                </a:lnTo>
                <a:lnTo>
                  <a:pt x="241" y="38"/>
                </a:lnTo>
                <a:lnTo>
                  <a:pt x="207" y="38"/>
                </a:lnTo>
                <a:lnTo>
                  <a:pt x="173" y="38"/>
                </a:lnTo>
                <a:lnTo>
                  <a:pt x="138" y="0"/>
                </a:lnTo>
                <a:lnTo>
                  <a:pt x="103" y="0"/>
                </a:lnTo>
                <a:lnTo>
                  <a:pt x="103" y="38"/>
                </a:lnTo>
                <a:lnTo>
                  <a:pt x="34" y="113"/>
                </a:lnTo>
                <a:lnTo>
                  <a:pt x="0" y="189"/>
                </a:lnTo>
                <a:lnTo>
                  <a:pt x="34" y="189"/>
                </a:lnTo>
                <a:lnTo>
                  <a:pt x="70" y="226"/>
                </a:lnTo>
                <a:lnTo>
                  <a:pt x="70" y="262"/>
                </a:lnTo>
                <a:lnTo>
                  <a:pt x="103" y="376"/>
                </a:lnTo>
                <a:lnTo>
                  <a:pt x="103" y="413"/>
                </a:lnTo>
                <a:lnTo>
                  <a:pt x="103" y="489"/>
                </a:lnTo>
                <a:lnTo>
                  <a:pt x="70" y="564"/>
                </a:lnTo>
                <a:lnTo>
                  <a:pt x="34" y="676"/>
                </a:lnTo>
                <a:lnTo>
                  <a:pt x="0" y="715"/>
                </a:lnTo>
                <a:lnTo>
                  <a:pt x="0" y="753"/>
                </a:lnTo>
                <a:lnTo>
                  <a:pt x="0" y="86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88" name="Freeform 172"/>
          <p:cNvSpPr>
            <a:spLocks noChangeArrowheads="1"/>
          </p:cNvSpPr>
          <p:nvPr/>
        </p:nvSpPr>
        <p:spPr bwMode="auto">
          <a:xfrm>
            <a:off x="6565490" y="3001276"/>
            <a:ext cx="270748" cy="442127"/>
          </a:xfrm>
          <a:custGeom>
            <a:avLst/>
            <a:gdLst>
              <a:gd name="T0" fmla="*/ 70 w 828"/>
              <a:gd name="T1" fmla="*/ 903 h 1355"/>
              <a:gd name="T2" fmla="*/ 138 w 828"/>
              <a:gd name="T3" fmla="*/ 941 h 1355"/>
              <a:gd name="T4" fmla="*/ 241 w 828"/>
              <a:gd name="T5" fmla="*/ 1054 h 1355"/>
              <a:gd name="T6" fmla="*/ 310 w 828"/>
              <a:gd name="T7" fmla="*/ 1129 h 1355"/>
              <a:gd name="T8" fmla="*/ 380 w 828"/>
              <a:gd name="T9" fmla="*/ 1204 h 1355"/>
              <a:gd name="T10" fmla="*/ 414 w 828"/>
              <a:gd name="T11" fmla="*/ 1279 h 1355"/>
              <a:gd name="T12" fmla="*/ 483 w 828"/>
              <a:gd name="T13" fmla="*/ 1318 h 1355"/>
              <a:gd name="T14" fmla="*/ 551 w 828"/>
              <a:gd name="T15" fmla="*/ 1318 h 1355"/>
              <a:gd name="T16" fmla="*/ 621 w 828"/>
              <a:gd name="T17" fmla="*/ 1167 h 1355"/>
              <a:gd name="T18" fmla="*/ 655 w 828"/>
              <a:gd name="T19" fmla="*/ 1129 h 1355"/>
              <a:gd name="T20" fmla="*/ 724 w 828"/>
              <a:gd name="T21" fmla="*/ 1091 h 1355"/>
              <a:gd name="T22" fmla="*/ 724 w 828"/>
              <a:gd name="T23" fmla="*/ 1016 h 1355"/>
              <a:gd name="T24" fmla="*/ 793 w 828"/>
              <a:gd name="T25" fmla="*/ 941 h 1355"/>
              <a:gd name="T26" fmla="*/ 724 w 828"/>
              <a:gd name="T27" fmla="*/ 302 h 1355"/>
              <a:gd name="T28" fmla="*/ 793 w 828"/>
              <a:gd name="T29" fmla="*/ 150 h 1355"/>
              <a:gd name="T30" fmla="*/ 724 w 828"/>
              <a:gd name="T31" fmla="*/ 150 h 1355"/>
              <a:gd name="T32" fmla="*/ 689 w 828"/>
              <a:gd name="T33" fmla="*/ 113 h 1355"/>
              <a:gd name="T34" fmla="*/ 655 w 828"/>
              <a:gd name="T35" fmla="*/ 150 h 1355"/>
              <a:gd name="T36" fmla="*/ 586 w 828"/>
              <a:gd name="T37" fmla="*/ 150 h 1355"/>
              <a:gd name="T38" fmla="*/ 551 w 828"/>
              <a:gd name="T39" fmla="*/ 226 h 1355"/>
              <a:gd name="T40" fmla="*/ 483 w 828"/>
              <a:gd name="T41" fmla="*/ 189 h 1355"/>
              <a:gd name="T42" fmla="*/ 414 w 828"/>
              <a:gd name="T43" fmla="*/ 189 h 1355"/>
              <a:gd name="T44" fmla="*/ 344 w 828"/>
              <a:gd name="T45" fmla="*/ 75 h 1355"/>
              <a:gd name="T46" fmla="*/ 241 w 828"/>
              <a:gd name="T47" fmla="*/ 38 h 1355"/>
              <a:gd name="T48" fmla="*/ 173 w 828"/>
              <a:gd name="T49" fmla="*/ 38 h 1355"/>
              <a:gd name="T50" fmla="*/ 103 w 828"/>
              <a:gd name="T51" fmla="*/ 0 h 1355"/>
              <a:gd name="T52" fmla="*/ 34 w 828"/>
              <a:gd name="T53" fmla="*/ 113 h 1355"/>
              <a:gd name="T54" fmla="*/ 34 w 828"/>
              <a:gd name="T55" fmla="*/ 189 h 1355"/>
              <a:gd name="T56" fmla="*/ 70 w 828"/>
              <a:gd name="T57" fmla="*/ 262 h 1355"/>
              <a:gd name="T58" fmla="*/ 103 w 828"/>
              <a:gd name="T59" fmla="*/ 413 h 1355"/>
              <a:gd name="T60" fmla="*/ 70 w 828"/>
              <a:gd name="T61" fmla="*/ 564 h 1355"/>
              <a:gd name="T62" fmla="*/ 0 w 828"/>
              <a:gd name="T63" fmla="*/ 715 h 1355"/>
              <a:gd name="T64" fmla="*/ 0 w 828"/>
              <a:gd name="T65" fmla="*/ 867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28" h="1355">
                <a:moveTo>
                  <a:pt x="0" y="867"/>
                </a:moveTo>
                <a:lnTo>
                  <a:pt x="70" y="903"/>
                </a:lnTo>
                <a:lnTo>
                  <a:pt x="103" y="941"/>
                </a:lnTo>
                <a:lnTo>
                  <a:pt x="138" y="941"/>
                </a:lnTo>
                <a:lnTo>
                  <a:pt x="207" y="1016"/>
                </a:lnTo>
                <a:lnTo>
                  <a:pt x="241" y="1054"/>
                </a:lnTo>
                <a:lnTo>
                  <a:pt x="310" y="1091"/>
                </a:lnTo>
                <a:lnTo>
                  <a:pt x="310" y="1129"/>
                </a:lnTo>
                <a:lnTo>
                  <a:pt x="344" y="1167"/>
                </a:lnTo>
                <a:lnTo>
                  <a:pt x="380" y="1204"/>
                </a:lnTo>
                <a:lnTo>
                  <a:pt x="380" y="1241"/>
                </a:lnTo>
                <a:lnTo>
                  <a:pt x="414" y="1279"/>
                </a:lnTo>
                <a:lnTo>
                  <a:pt x="448" y="1318"/>
                </a:lnTo>
                <a:lnTo>
                  <a:pt x="483" y="1318"/>
                </a:lnTo>
                <a:lnTo>
                  <a:pt x="518" y="1354"/>
                </a:lnTo>
                <a:lnTo>
                  <a:pt x="551" y="1318"/>
                </a:lnTo>
                <a:lnTo>
                  <a:pt x="621" y="1204"/>
                </a:lnTo>
                <a:lnTo>
                  <a:pt x="621" y="1167"/>
                </a:lnTo>
                <a:lnTo>
                  <a:pt x="621" y="1129"/>
                </a:lnTo>
                <a:lnTo>
                  <a:pt x="655" y="1129"/>
                </a:lnTo>
                <a:lnTo>
                  <a:pt x="689" y="1091"/>
                </a:lnTo>
                <a:lnTo>
                  <a:pt x="724" y="1091"/>
                </a:lnTo>
                <a:lnTo>
                  <a:pt x="724" y="1054"/>
                </a:lnTo>
                <a:lnTo>
                  <a:pt x="724" y="1016"/>
                </a:lnTo>
                <a:lnTo>
                  <a:pt x="759" y="1016"/>
                </a:lnTo>
                <a:lnTo>
                  <a:pt x="793" y="941"/>
                </a:lnTo>
                <a:lnTo>
                  <a:pt x="724" y="867"/>
                </a:lnTo>
                <a:lnTo>
                  <a:pt x="724" y="302"/>
                </a:lnTo>
                <a:lnTo>
                  <a:pt x="827" y="150"/>
                </a:lnTo>
                <a:lnTo>
                  <a:pt x="793" y="150"/>
                </a:lnTo>
                <a:lnTo>
                  <a:pt x="759" y="150"/>
                </a:lnTo>
                <a:lnTo>
                  <a:pt x="724" y="150"/>
                </a:lnTo>
                <a:lnTo>
                  <a:pt x="724" y="113"/>
                </a:lnTo>
                <a:lnTo>
                  <a:pt x="689" y="113"/>
                </a:lnTo>
                <a:lnTo>
                  <a:pt x="655" y="113"/>
                </a:lnTo>
                <a:lnTo>
                  <a:pt x="655" y="150"/>
                </a:lnTo>
                <a:lnTo>
                  <a:pt x="621" y="150"/>
                </a:lnTo>
                <a:lnTo>
                  <a:pt x="586" y="150"/>
                </a:lnTo>
                <a:lnTo>
                  <a:pt x="586" y="189"/>
                </a:lnTo>
                <a:lnTo>
                  <a:pt x="551" y="226"/>
                </a:lnTo>
                <a:lnTo>
                  <a:pt x="518" y="189"/>
                </a:lnTo>
                <a:lnTo>
                  <a:pt x="483" y="189"/>
                </a:lnTo>
                <a:lnTo>
                  <a:pt x="448" y="189"/>
                </a:lnTo>
                <a:lnTo>
                  <a:pt x="414" y="189"/>
                </a:lnTo>
                <a:lnTo>
                  <a:pt x="380" y="113"/>
                </a:lnTo>
                <a:lnTo>
                  <a:pt x="344" y="75"/>
                </a:lnTo>
                <a:lnTo>
                  <a:pt x="310" y="38"/>
                </a:lnTo>
                <a:lnTo>
                  <a:pt x="241" y="38"/>
                </a:lnTo>
                <a:lnTo>
                  <a:pt x="207" y="38"/>
                </a:lnTo>
                <a:lnTo>
                  <a:pt x="173" y="38"/>
                </a:lnTo>
                <a:lnTo>
                  <a:pt x="138" y="0"/>
                </a:lnTo>
                <a:lnTo>
                  <a:pt x="103" y="0"/>
                </a:lnTo>
                <a:lnTo>
                  <a:pt x="103" y="38"/>
                </a:lnTo>
                <a:lnTo>
                  <a:pt x="34" y="113"/>
                </a:lnTo>
                <a:lnTo>
                  <a:pt x="0" y="189"/>
                </a:lnTo>
                <a:lnTo>
                  <a:pt x="34" y="189"/>
                </a:lnTo>
                <a:lnTo>
                  <a:pt x="70" y="226"/>
                </a:lnTo>
                <a:lnTo>
                  <a:pt x="70" y="262"/>
                </a:lnTo>
                <a:lnTo>
                  <a:pt x="103" y="376"/>
                </a:lnTo>
                <a:lnTo>
                  <a:pt x="103" y="413"/>
                </a:lnTo>
                <a:lnTo>
                  <a:pt x="103" y="489"/>
                </a:lnTo>
                <a:lnTo>
                  <a:pt x="70" y="564"/>
                </a:lnTo>
                <a:lnTo>
                  <a:pt x="34" y="676"/>
                </a:lnTo>
                <a:lnTo>
                  <a:pt x="0" y="715"/>
                </a:lnTo>
                <a:lnTo>
                  <a:pt x="0" y="753"/>
                </a:lnTo>
                <a:lnTo>
                  <a:pt x="0" y="86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89" name="Freeform 173"/>
          <p:cNvSpPr>
            <a:spLocks noChangeArrowheads="1"/>
          </p:cNvSpPr>
          <p:nvPr/>
        </p:nvSpPr>
        <p:spPr bwMode="auto">
          <a:xfrm>
            <a:off x="6813196" y="2657080"/>
            <a:ext cx="56165" cy="86409"/>
          </a:xfrm>
          <a:custGeom>
            <a:avLst/>
            <a:gdLst>
              <a:gd name="T0" fmla="*/ 33 w 174"/>
              <a:gd name="T1" fmla="*/ 112 h 263"/>
              <a:gd name="T2" fmla="*/ 69 w 174"/>
              <a:gd name="T3" fmla="*/ 75 h 263"/>
              <a:gd name="T4" fmla="*/ 103 w 174"/>
              <a:gd name="T5" fmla="*/ 37 h 263"/>
              <a:gd name="T6" fmla="*/ 137 w 174"/>
              <a:gd name="T7" fmla="*/ 0 h 263"/>
              <a:gd name="T8" fmla="*/ 137 w 174"/>
              <a:gd name="T9" fmla="*/ 37 h 263"/>
              <a:gd name="T10" fmla="*/ 173 w 174"/>
              <a:gd name="T11" fmla="*/ 75 h 263"/>
              <a:gd name="T12" fmla="*/ 103 w 174"/>
              <a:gd name="T13" fmla="*/ 112 h 263"/>
              <a:gd name="T14" fmla="*/ 69 w 174"/>
              <a:gd name="T15" fmla="*/ 150 h 263"/>
              <a:gd name="T16" fmla="*/ 103 w 174"/>
              <a:gd name="T17" fmla="*/ 150 h 263"/>
              <a:gd name="T18" fmla="*/ 137 w 174"/>
              <a:gd name="T19" fmla="*/ 150 h 263"/>
              <a:gd name="T20" fmla="*/ 137 w 174"/>
              <a:gd name="T21" fmla="*/ 188 h 263"/>
              <a:gd name="T22" fmla="*/ 137 w 174"/>
              <a:gd name="T23" fmla="*/ 262 h 263"/>
              <a:gd name="T24" fmla="*/ 103 w 174"/>
              <a:gd name="T25" fmla="*/ 226 h 263"/>
              <a:gd name="T26" fmla="*/ 69 w 174"/>
              <a:gd name="T27" fmla="*/ 226 h 263"/>
              <a:gd name="T28" fmla="*/ 33 w 174"/>
              <a:gd name="T29" fmla="*/ 226 h 263"/>
              <a:gd name="T30" fmla="*/ 0 w 174"/>
              <a:gd name="T31" fmla="*/ 262 h 263"/>
              <a:gd name="T32" fmla="*/ 0 w 174"/>
              <a:gd name="T33" fmla="*/ 188 h 263"/>
              <a:gd name="T34" fmla="*/ 33 w 174"/>
              <a:gd name="T35" fmla="*/ 150 h 263"/>
              <a:gd name="T36" fmla="*/ 33 w 174"/>
              <a:gd name="T37" fmla="*/ 11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263">
                <a:moveTo>
                  <a:pt x="33" y="112"/>
                </a:moveTo>
                <a:lnTo>
                  <a:pt x="69" y="75"/>
                </a:lnTo>
                <a:lnTo>
                  <a:pt x="103" y="37"/>
                </a:lnTo>
                <a:lnTo>
                  <a:pt x="137" y="0"/>
                </a:lnTo>
                <a:lnTo>
                  <a:pt x="137" y="37"/>
                </a:lnTo>
                <a:lnTo>
                  <a:pt x="173" y="75"/>
                </a:lnTo>
                <a:lnTo>
                  <a:pt x="103" y="112"/>
                </a:lnTo>
                <a:lnTo>
                  <a:pt x="69" y="150"/>
                </a:lnTo>
                <a:lnTo>
                  <a:pt x="103" y="150"/>
                </a:lnTo>
                <a:lnTo>
                  <a:pt x="137" y="150"/>
                </a:lnTo>
                <a:lnTo>
                  <a:pt x="137" y="188"/>
                </a:lnTo>
                <a:lnTo>
                  <a:pt x="137" y="262"/>
                </a:lnTo>
                <a:lnTo>
                  <a:pt x="103" y="226"/>
                </a:lnTo>
                <a:lnTo>
                  <a:pt x="69" y="226"/>
                </a:lnTo>
                <a:lnTo>
                  <a:pt x="33" y="226"/>
                </a:lnTo>
                <a:lnTo>
                  <a:pt x="0" y="262"/>
                </a:lnTo>
                <a:lnTo>
                  <a:pt x="0" y="188"/>
                </a:lnTo>
                <a:lnTo>
                  <a:pt x="33" y="150"/>
                </a:lnTo>
                <a:lnTo>
                  <a:pt x="33" y="11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90" name="Freeform 174"/>
          <p:cNvSpPr>
            <a:spLocks noChangeArrowheads="1"/>
          </p:cNvSpPr>
          <p:nvPr/>
        </p:nvSpPr>
        <p:spPr bwMode="auto">
          <a:xfrm>
            <a:off x="6813196" y="2657080"/>
            <a:ext cx="56165" cy="86409"/>
          </a:xfrm>
          <a:custGeom>
            <a:avLst/>
            <a:gdLst>
              <a:gd name="T0" fmla="*/ 33 w 174"/>
              <a:gd name="T1" fmla="*/ 112 h 263"/>
              <a:gd name="T2" fmla="*/ 69 w 174"/>
              <a:gd name="T3" fmla="*/ 75 h 263"/>
              <a:gd name="T4" fmla="*/ 103 w 174"/>
              <a:gd name="T5" fmla="*/ 37 h 263"/>
              <a:gd name="T6" fmla="*/ 137 w 174"/>
              <a:gd name="T7" fmla="*/ 0 h 263"/>
              <a:gd name="T8" fmla="*/ 137 w 174"/>
              <a:gd name="T9" fmla="*/ 37 h 263"/>
              <a:gd name="T10" fmla="*/ 173 w 174"/>
              <a:gd name="T11" fmla="*/ 75 h 263"/>
              <a:gd name="T12" fmla="*/ 103 w 174"/>
              <a:gd name="T13" fmla="*/ 112 h 263"/>
              <a:gd name="T14" fmla="*/ 69 w 174"/>
              <a:gd name="T15" fmla="*/ 150 h 263"/>
              <a:gd name="T16" fmla="*/ 103 w 174"/>
              <a:gd name="T17" fmla="*/ 150 h 263"/>
              <a:gd name="T18" fmla="*/ 137 w 174"/>
              <a:gd name="T19" fmla="*/ 150 h 263"/>
              <a:gd name="T20" fmla="*/ 137 w 174"/>
              <a:gd name="T21" fmla="*/ 188 h 263"/>
              <a:gd name="T22" fmla="*/ 137 w 174"/>
              <a:gd name="T23" fmla="*/ 262 h 263"/>
              <a:gd name="T24" fmla="*/ 103 w 174"/>
              <a:gd name="T25" fmla="*/ 226 h 263"/>
              <a:gd name="T26" fmla="*/ 69 w 174"/>
              <a:gd name="T27" fmla="*/ 226 h 263"/>
              <a:gd name="T28" fmla="*/ 33 w 174"/>
              <a:gd name="T29" fmla="*/ 226 h 263"/>
              <a:gd name="T30" fmla="*/ 0 w 174"/>
              <a:gd name="T31" fmla="*/ 262 h 263"/>
              <a:gd name="T32" fmla="*/ 0 w 174"/>
              <a:gd name="T33" fmla="*/ 188 h 263"/>
              <a:gd name="T34" fmla="*/ 33 w 174"/>
              <a:gd name="T35" fmla="*/ 150 h 263"/>
              <a:gd name="T36" fmla="*/ 33 w 174"/>
              <a:gd name="T37" fmla="*/ 11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263">
                <a:moveTo>
                  <a:pt x="33" y="112"/>
                </a:moveTo>
                <a:lnTo>
                  <a:pt x="69" y="75"/>
                </a:lnTo>
                <a:lnTo>
                  <a:pt x="103" y="37"/>
                </a:lnTo>
                <a:lnTo>
                  <a:pt x="137" y="0"/>
                </a:lnTo>
                <a:lnTo>
                  <a:pt x="137" y="37"/>
                </a:lnTo>
                <a:lnTo>
                  <a:pt x="173" y="75"/>
                </a:lnTo>
                <a:lnTo>
                  <a:pt x="103" y="112"/>
                </a:lnTo>
                <a:lnTo>
                  <a:pt x="69" y="150"/>
                </a:lnTo>
                <a:lnTo>
                  <a:pt x="103" y="150"/>
                </a:lnTo>
                <a:lnTo>
                  <a:pt x="137" y="150"/>
                </a:lnTo>
                <a:lnTo>
                  <a:pt x="137" y="188"/>
                </a:lnTo>
                <a:lnTo>
                  <a:pt x="137" y="262"/>
                </a:lnTo>
                <a:lnTo>
                  <a:pt x="103" y="226"/>
                </a:lnTo>
                <a:lnTo>
                  <a:pt x="69" y="226"/>
                </a:lnTo>
                <a:lnTo>
                  <a:pt x="33" y="226"/>
                </a:lnTo>
                <a:lnTo>
                  <a:pt x="0" y="262"/>
                </a:lnTo>
                <a:lnTo>
                  <a:pt x="0" y="188"/>
                </a:lnTo>
                <a:lnTo>
                  <a:pt x="33" y="150"/>
                </a:lnTo>
                <a:lnTo>
                  <a:pt x="33" y="11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91" name="Freeform 175"/>
          <p:cNvSpPr>
            <a:spLocks noChangeArrowheads="1"/>
          </p:cNvSpPr>
          <p:nvPr/>
        </p:nvSpPr>
        <p:spPr bwMode="auto">
          <a:xfrm>
            <a:off x="6801675" y="2681563"/>
            <a:ext cx="326914" cy="626466"/>
          </a:xfrm>
          <a:custGeom>
            <a:avLst/>
            <a:gdLst>
              <a:gd name="T0" fmla="*/ 0 w 1001"/>
              <a:gd name="T1" fmla="*/ 1280 h 1919"/>
              <a:gd name="T2" fmla="*/ 69 w 1001"/>
              <a:gd name="T3" fmla="*/ 1918 h 1919"/>
              <a:gd name="T4" fmla="*/ 138 w 1001"/>
              <a:gd name="T5" fmla="*/ 1805 h 1919"/>
              <a:gd name="T6" fmla="*/ 207 w 1001"/>
              <a:gd name="T7" fmla="*/ 1731 h 1919"/>
              <a:gd name="T8" fmla="*/ 207 w 1001"/>
              <a:gd name="T9" fmla="*/ 1655 h 1919"/>
              <a:gd name="T10" fmla="*/ 310 w 1001"/>
              <a:gd name="T11" fmla="*/ 1505 h 1919"/>
              <a:gd name="T12" fmla="*/ 345 w 1001"/>
              <a:gd name="T13" fmla="*/ 1467 h 1919"/>
              <a:gd name="T14" fmla="*/ 448 w 1001"/>
              <a:gd name="T15" fmla="*/ 1392 h 1919"/>
              <a:gd name="T16" fmla="*/ 551 w 1001"/>
              <a:gd name="T17" fmla="*/ 1280 h 1919"/>
              <a:gd name="T18" fmla="*/ 586 w 1001"/>
              <a:gd name="T19" fmla="*/ 1167 h 1919"/>
              <a:gd name="T20" fmla="*/ 689 w 1001"/>
              <a:gd name="T21" fmla="*/ 1091 h 1919"/>
              <a:gd name="T22" fmla="*/ 723 w 1001"/>
              <a:gd name="T23" fmla="*/ 1016 h 1919"/>
              <a:gd name="T24" fmla="*/ 759 w 1001"/>
              <a:gd name="T25" fmla="*/ 941 h 1919"/>
              <a:gd name="T26" fmla="*/ 793 w 1001"/>
              <a:gd name="T27" fmla="*/ 829 h 1919"/>
              <a:gd name="T28" fmla="*/ 827 w 1001"/>
              <a:gd name="T29" fmla="*/ 639 h 1919"/>
              <a:gd name="T30" fmla="*/ 827 w 1001"/>
              <a:gd name="T31" fmla="*/ 565 h 1919"/>
              <a:gd name="T32" fmla="*/ 897 w 1001"/>
              <a:gd name="T33" fmla="*/ 527 h 1919"/>
              <a:gd name="T34" fmla="*/ 930 w 1001"/>
              <a:gd name="T35" fmla="*/ 451 h 1919"/>
              <a:gd name="T36" fmla="*/ 966 w 1001"/>
              <a:gd name="T37" fmla="*/ 301 h 1919"/>
              <a:gd name="T38" fmla="*/ 1000 w 1001"/>
              <a:gd name="T39" fmla="*/ 227 h 1919"/>
              <a:gd name="T40" fmla="*/ 1000 w 1001"/>
              <a:gd name="T41" fmla="*/ 150 h 1919"/>
              <a:gd name="T42" fmla="*/ 966 w 1001"/>
              <a:gd name="T43" fmla="*/ 113 h 1919"/>
              <a:gd name="T44" fmla="*/ 966 w 1001"/>
              <a:gd name="T45" fmla="*/ 0 h 1919"/>
              <a:gd name="T46" fmla="*/ 930 w 1001"/>
              <a:gd name="T47" fmla="*/ 37 h 1919"/>
              <a:gd name="T48" fmla="*/ 862 w 1001"/>
              <a:gd name="T49" fmla="*/ 76 h 1919"/>
              <a:gd name="T50" fmla="*/ 793 w 1001"/>
              <a:gd name="T51" fmla="*/ 113 h 1919"/>
              <a:gd name="T52" fmla="*/ 723 w 1001"/>
              <a:gd name="T53" fmla="*/ 113 h 1919"/>
              <a:gd name="T54" fmla="*/ 586 w 1001"/>
              <a:gd name="T55" fmla="*/ 113 h 1919"/>
              <a:gd name="T56" fmla="*/ 517 w 1001"/>
              <a:gd name="T57" fmla="*/ 188 h 1919"/>
              <a:gd name="T58" fmla="*/ 414 w 1001"/>
              <a:gd name="T59" fmla="*/ 188 h 1919"/>
              <a:gd name="T60" fmla="*/ 345 w 1001"/>
              <a:gd name="T61" fmla="*/ 227 h 1919"/>
              <a:gd name="T62" fmla="*/ 276 w 1001"/>
              <a:gd name="T63" fmla="*/ 188 h 1919"/>
              <a:gd name="T64" fmla="*/ 172 w 1001"/>
              <a:gd name="T65" fmla="*/ 150 h 1919"/>
              <a:gd name="T66" fmla="*/ 207 w 1001"/>
              <a:gd name="T67" fmla="*/ 338 h 1919"/>
              <a:gd name="T68" fmla="*/ 241 w 1001"/>
              <a:gd name="T69" fmla="*/ 376 h 1919"/>
              <a:gd name="T70" fmla="*/ 345 w 1001"/>
              <a:gd name="T71" fmla="*/ 451 h 1919"/>
              <a:gd name="T72" fmla="*/ 517 w 1001"/>
              <a:gd name="T73" fmla="*/ 527 h 1919"/>
              <a:gd name="T74" fmla="*/ 655 w 1001"/>
              <a:gd name="T75" fmla="*/ 527 h 1919"/>
              <a:gd name="T76" fmla="*/ 689 w 1001"/>
              <a:gd name="T77" fmla="*/ 565 h 1919"/>
              <a:gd name="T78" fmla="*/ 551 w 1001"/>
              <a:gd name="T79" fmla="*/ 753 h 1919"/>
              <a:gd name="T80" fmla="*/ 414 w 1001"/>
              <a:gd name="T81" fmla="*/ 978 h 1919"/>
              <a:gd name="T82" fmla="*/ 310 w 1001"/>
              <a:gd name="T83" fmla="*/ 1016 h 1919"/>
              <a:gd name="T84" fmla="*/ 138 w 1001"/>
              <a:gd name="T85" fmla="*/ 1129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1" h="1919">
                <a:moveTo>
                  <a:pt x="103" y="1129"/>
                </a:moveTo>
                <a:lnTo>
                  <a:pt x="0" y="1280"/>
                </a:lnTo>
                <a:lnTo>
                  <a:pt x="0" y="1845"/>
                </a:lnTo>
                <a:lnTo>
                  <a:pt x="69" y="1918"/>
                </a:lnTo>
                <a:lnTo>
                  <a:pt x="103" y="1881"/>
                </a:lnTo>
                <a:lnTo>
                  <a:pt x="138" y="1805"/>
                </a:lnTo>
                <a:lnTo>
                  <a:pt x="172" y="1768"/>
                </a:lnTo>
                <a:lnTo>
                  <a:pt x="207" y="1731"/>
                </a:lnTo>
                <a:lnTo>
                  <a:pt x="172" y="1693"/>
                </a:lnTo>
                <a:lnTo>
                  <a:pt x="207" y="1655"/>
                </a:lnTo>
                <a:lnTo>
                  <a:pt x="241" y="1618"/>
                </a:lnTo>
                <a:lnTo>
                  <a:pt x="310" y="1505"/>
                </a:lnTo>
                <a:lnTo>
                  <a:pt x="310" y="1467"/>
                </a:lnTo>
                <a:lnTo>
                  <a:pt x="345" y="1467"/>
                </a:lnTo>
                <a:lnTo>
                  <a:pt x="414" y="1430"/>
                </a:lnTo>
                <a:lnTo>
                  <a:pt x="448" y="1392"/>
                </a:lnTo>
                <a:lnTo>
                  <a:pt x="517" y="1354"/>
                </a:lnTo>
                <a:lnTo>
                  <a:pt x="551" y="1280"/>
                </a:lnTo>
                <a:lnTo>
                  <a:pt x="551" y="1240"/>
                </a:lnTo>
                <a:lnTo>
                  <a:pt x="586" y="1167"/>
                </a:lnTo>
                <a:lnTo>
                  <a:pt x="655" y="1129"/>
                </a:lnTo>
                <a:lnTo>
                  <a:pt x="689" y="1091"/>
                </a:lnTo>
                <a:lnTo>
                  <a:pt x="723" y="1053"/>
                </a:lnTo>
                <a:lnTo>
                  <a:pt x="723" y="1016"/>
                </a:lnTo>
                <a:lnTo>
                  <a:pt x="723" y="941"/>
                </a:lnTo>
                <a:lnTo>
                  <a:pt x="759" y="941"/>
                </a:lnTo>
                <a:lnTo>
                  <a:pt x="793" y="902"/>
                </a:lnTo>
                <a:lnTo>
                  <a:pt x="793" y="829"/>
                </a:lnTo>
                <a:lnTo>
                  <a:pt x="793" y="753"/>
                </a:lnTo>
                <a:lnTo>
                  <a:pt x="827" y="639"/>
                </a:lnTo>
                <a:lnTo>
                  <a:pt x="862" y="565"/>
                </a:lnTo>
                <a:lnTo>
                  <a:pt x="827" y="565"/>
                </a:lnTo>
                <a:lnTo>
                  <a:pt x="862" y="565"/>
                </a:lnTo>
                <a:lnTo>
                  <a:pt x="897" y="527"/>
                </a:lnTo>
                <a:lnTo>
                  <a:pt x="897" y="489"/>
                </a:lnTo>
                <a:lnTo>
                  <a:pt x="930" y="451"/>
                </a:lnTo>
                <a:lnTo>
                  <a:pt x="966" y="338"/>
                </a:lnTo>
                <a:lnTo>
                  <a:pt x="966" y="301"/>
                </a:lnTo>
                <a:lnTo>
                  <a:pt x="966" y="227"/>
                </a:lnTo>
                <a:lnTo>
                  <a:pt x="1000" y="227"/>
                </a:lnTo>
                <a:lnTo>
                  <a:pt x="1000" y="188"/>
                </a:lnTo>
                <a:lnTo>
                  <a:pt x="1000" y="150"/>
                </a:lnTo>
                <a:lnTo>
                  <a:pt x="1000" y="113"/>
                </a:lnTo>
                <a:lnTo>
                  <a:pt x="966" y="113"/>
                </a:lnTo>
                <a:lnTo>
                  <a:pt x="966" y="76"/>
                </a:lnTo>
                <a:lnTo>
                  <a:pt x="966" y="0"/>
                </a:lnTo>
                <a:lnTo>
                  <a:pt x="930" y="0"/>
                </a:lnTo>
                <a:lnTo>
                  <a:pt x="930" y="37"/>
                </a:lnTo>
                <a:lnTo>
                  <a:pt x="897" y="37"/>
                </a:lnTo>
                <a:lnTo>
                  <a:pt x="862" y="76"/>
                </a:lnTo>
                <a:lnTo>
                  <a:pt x="827" y="76"/>
                </a:lnTo>
                <a:lnTo>
                  <a:pt x="793" y="113"/>
                </a:lnTo>
                <a:lnTo>
                  <a:pt x="759" y="113"/>
                </a:lnTo>
                <a:lnTo>
                  <a:pt x="723" y="113"/>
                </a:lnTo>
                <a:lnTo>
                  <a:pt x="620" y="150"/>
                </a:lnTo>
                <a:lnTo>
                  <a:pt x="586" y="113"/>
                </a:lnTo>
                <a:lnTo>
                  <a:pt x="551" y="150"/>
                </a:lnTo>
                <a:lnTo>
                  <a:pt x="517" y="188"/>
                </a:lnTo>
                <a:lnTo>
                  <a:pt x="482" y="188"/>
                </a:lnTo>
                <a:lnTo>
                  <a:pt x="414" y="188"/>
                </a:lnTo>
                <a:lnTo>
                  <a:pt x="414" y="227"/>
                </a:lnTo>
                <a:lnTo>
                  <a:pt x="345" y="227"/>
                </a:lnTo>
                <a:lnTo>
                  <a:pt x="310" y="227"/>
                </a:lnTo>
                <a:lnTo>
                  <a:pt x="276" y="188"/>
                </a:lnTo>
                <a:lnTo>
                  <a:pt x="207" y="113"/>
                </a:lnTo>
                <a:lnTo>
                  <a:pt x="172" y="150"/>
                </a:lnTo>
                <a:lnTo>
                  <a:pt x="172" y="263"/>
                </a:lnTo>
                <a:lnTo>
                  <a:pt x="207" y="338"/>
                </a:lnTo>
                <a:lnTo>
                  <a:pt x="207" y="376"/>
                </a:lnTo>
                <a:lnTo>
                  <a:pt x="241" y="376"/>
                </a:lnTo>
                <a:lnTo>
                  <a:pt x="276" y="415"/>
                </a:lnTo>
                <a:lnTo>
                  <a:pt x="345" y="451"/>
                </a:lnTo>
                <a:lnTo>
                  <a:pt x="414" y="489"/>
                </a:lnTo>
                <a:lnTo>
                  <a:pt x="517" y="527"/>
                </a:lnTo>
                <a:lnTo>
                  <a:pt x="586" y="565"/>
                </a:lnTo>
                <a:lnTo>
                  <a:pt x="655" y="527"/>
                </a:lnTo>
                <a:lnTo>
                  <a:pt x="689" y="527"/>
                </a:lnTo>
                <a:lnTo>
                  <a:pt x="689" y="565"/>
                </a:lnTo>
                <a:lnTo>
                  <a:pt x="620" y="678"/>
                </a:lnTo>
                <a:lnTo>
                  <a:pt x="551" y="753"/>
                </a:lnTo>
                <a:lnTo>
                  <a:pt x="448" y="941"/>
                </a:lnTo>
                <a:lnTo>
                  <a:pt x="414" y="978"/>
                </a:lnTo>
                <a:lnTo>
                  <a:pt x="379" y="1016"/>
                </a:lnTo>
                <a:lnTo>
                  <a:pt x="310" y="1016"/>
                </a:lnTo>
                <a:lnTo>
                  <a:pt x="241" y="1016"/>
                </a:lnTo>
                <a:lnTo>
                  <a:pt x="138" y="1129"/>
                </a:lnTo>
                <a:lnTo>
                  <a:pt x="103" y="112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92" name="Freeform 176"/>
          <p:cNvSpPr>
            <a:spLocks noChangeArrowheads="1"/>
          </p:cNvSpPr>
          <p:nvPr/>
        </p:nvSpPr>
        <p:spPr bwMode="auto">
          <a:xfrm>
            <a:off x="6801675" y="2681563"/>
            <a:ext cx="326914" cy="626466"/>
          </a:xfrm>
          <a:custGeom>
            <a:avLst/>
            <a:gdLst>
              <a:gd name="T0" fmla="*/ 0 w 1001"/>
              <a:gd name="T1" fmla="*/ 1280 h 1919"/>
              <a:gd name="T2" fmla="*/ 69 w 1001"/>
              <a:gd name="T3" fmla="*/ 1918 h 1919"/>
              <a:gd name="T4" fmla="*/ 138 w 1001"/>
              <a:gd name="T5" fmla="*/ 1805 h 1919"/>
              <a:gd name="T6" fmla="*/ 207 w 1001"/>
              <a:gd name="T7" fmla="*/ 1731 h 1919"/>
              <a:gd name="T8" fmla="*/ 207 w 1001"/>
              <a:gd name="T9" fmla="*/ 1655 h 1919"/>
              <a:gd name="T10" fmla="*/ 310 w 1001"/>
              <a:gd name="T11" fmla="*/ 1505 h 1919"/>
              <a:gd name="T12" fmla="*/ 345 w 1001"/>
              <a:gd name="T13" fmla="*/ 1467 h 1919"/>
              <a:gd name="T14" fmla="*/ 448 w 1001"/>
              <a:gd name="T15" fmla="*/ 1392 h 1919"/>
              <a:gd name="T16" fmla="*/ 551 w 1001"/>
              <a:gd name="T17" fmla="*/ 1280 h 1919"/>
              <a:gd name="T18" fmla="*/ 586 w 1001"/>
              <a:gd name="T19" fmla="*/ 1167 h 1919"/>
              <a:gd name="T20" fmla="*/ 689 w 1001"/>
              <a:gd name="T21" fmla="*/ 1091 h 1919"/>
              <a:gd name="T22" fmla="*/ 723 w 1001"/>
              <a:gd name="T23" fmla="*/ 1016 h 1919"/>
              <a:gd name="T24" fmla="*/ 759 w 1001"/>
              <a:gd name="T25" fmla="*/ 941 h 1919"/>
              <a:gd name="T26" fmla="*/ 793 w 1001"/>
              <a:gd name="T27" fmla="*/ 829 h 1919"/>
              <a:gd name="T28" fmla="*/ 827 w 1001"/>
              <a:gd name="T29" fmla="*/ 639 h 1919"/>
              <a:gd name="T30" fmla="*/ 827 w 1001"/>
              <a:gd name="T31" fmla="*/ 565 h 1919"/>
              <a:gd name="T32" fmla="*/ 897 w 1001"/>
              <a:gd name="T33" fmla="*/ 527 h 1919"/>
              <a:gd name="T34" fmla="*/ 930 w 1001"/>
              <a:gd name="T35" fmla="*/ 451 h 1919"/>
              <a:gd name="T36" fmla="*/ 966 w 1001"/>
              <a:gd name="T37" fmla="*/ 301 h 1919"/>
              <a:gd name="T38" fmla="*/ 1000 w 1001"/>
              <a:gd name="T39" fmla="*/ 227 h 1919"/>
              <a:gd name="T40" fmla="*/ 1000 w 1001"/>
              <a:gd name="T41" fmla="*/ 150 h 1919"/>
              <a:gd name="T42" fmla="*/ 966 w 1001"/>
              <a:gd name="T43" fmla="*/ 113 h 1919"/>
              <a:gd name="T44" fmla="*/ 966 w 1001"/>
              <a:gd name="T45" fmla="*/ 0 h 1919"/>
              <a:gd name="T46" fmla="*/ 930 w 1001"/>
              <a:gd name="T47" fmla="*/ 37 h 1919"/>
              <a:gd name="T48" fmla="*/ 862 w 1001"/>
              <a:gd name="T49" fmla="*/ 76 h 1919"/>
              <a:gd name="T50" fmla="*/ 793 w 1001"/>
              <a:gd name="T51" fmla="*/ 113 h 1919"/>
              <a:gd name="T52" fmla="*/ 723 w 1001"/>
              <a:gd name="T53" fmla="*/ 113 h 1919"/>
              <a:gd name="T54" fmla="*/ 586 w 1001"/>
              <a:gd name="T55" fmla="*/ 113 h 1919"/>
              <a:gd name="T56" fmla="*/ 517 w 1001"/>
              <a:gd name="T57" fmla="*/ 188 h 1919"/>
              <a:gd name="T58" fmla="*/ 414 w 1001"/>
              <a:gd name="T59" fmla="*/ 188 h 1919"/>
              <a:gd name="T60" fmla="*/ 345 w 1001"/>
              <a:gd name="T61" fmla="*/ 227 h 1919"/>
              <a:gd name="T62" fmla="*/ 276 w 1001"/>
              <a:gd name="T63" fmla="*/ 188 h 1919"/>
              <a:gd name="T64" fmla="*/ 172 w 1001"/>
              <a:gd name="T65" fmla="*/ 150 h 1919"/>
              <a:gd name="T66" fmla="*/ 207 w 1001"/>
              <a:gd name="T67" fmla="*/ 338 h 1919"/>
              <a:gd name="T68" fmla="*/ 241 w 1001"/>
              <a:gd name="T69" fmla="*/ 376 h 1919"/>
              <a:gd name="T70" fmla="*/ 345 w 1001"/>
              <a:gd name="T71" fmla="*/ 451 h 1919"/>
              <a:gd name="T72" fmla="*/ 517 w 1001"/>
              <a:gd name="T73" fmla="*/ 527 h 1919"/>
              <a:gd name="T74" fmla="*/ 655 w 1001"/>
              <a:gd name="T75" fmla="*/ 527 h 1919"/>
              <a:gd name="T76" fmla="*/ 689 w 1001"/>
              <a:gd name="T77" fmla="*/ 565 h 1919"/>
              <a:gd name="T78" fmla="*/ 551 w 1001"/>
              <a:gd name="T79" fmla="*/ 753 h 1919"/>
              <a:gd name="T80" fmla="*/ 414 w 1001"/>
              <a:gd name="T81" fmla="*/ 978 h 1919"/>
              <a:gd name="T82" fmla="*/ 310 w 1001"/>
              <a:gd name="T83" fmla="*/ 1016 h 1919"/>
              <a:gd name="T84" fmla="*/ 138 w 1001"/>
              <a:gd name="T85" fmla="*/ 1129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1" h="1919">
                <a:moveTo>
                  <a:pt x="103" y="1129"/>
                </a:moveTo>
                <a:lnTo>
                  <a:pt x="0" y="1280"/>
                </a:lnTo>
                <a:lnTo>
                  <a:pt x="0" y="1845"/>
                </a:lnTo>
                <a:lnTo>
                  <a:pt x="69" y="1918"/>
                </a:lnTo>
                <a:lnTo>
                  <a:pt x="103" y="1881"/>
                </a:lnTo>
                <a:lnTo>
                  <a:pt x="138" y="1805"/>
                </a:lnTo>
                <a:lnTo>
                  <a:pt x="172" y="1768"/>
                </a:lnTo>
                <a:lnTo>
                  <a:pt x="207" y="1731"/>
                </a:lnTo>
                <a:lnTo>
                  <a:pt x="172" y="1693"/>
                </a:lnTo>
                <a:lnTo>
                  <a:pt x="207" y="1655"/>
                </a:lnTo>
                <a:lnTo>
                  <a:pt x="241" y="1618"/>
                </a:lnTo>
                <a:lnTo>
                  <a:pt x="310" y="1505"/>
                </a:lnTo>
                <a:lnTo>
                  <a:pt x="310" y="1467"/>
                </a:lnTo>
                <a:lnTo>
                  <a:pt x="345" y="1467"/>
                </a:lnTo>
                <a:lnTo>
                  <a:pt x="414" y="1430"/>
                </a:lnTo>
                <a:lnTo>
                  <a:pt x="448" y="1392"/>
                </a:lnTo>
                <a:lnTo>
                  <a:pt x="517" y="1354"/>
                </a:lnTo>
                <a:lnTo>
                  <a:pt x="551" y="1280"/>
                </a:lnTo>
                <a:lnTo>
                  <a:pt x="551" y="1240"/>
                </a:lnTo>
                <a:lnTo>
                  <a:pt x="586" y="1167"/>
                </a:lnTo>
                <a:lnTo>
                  <a:pt x="655" y="1129"/>
                </a:lnTo>
                <a:lnTo>
                  <a:pt x="689" y="1091"/>
                </a:lnTo>
                <a:lnTo>
                  <a:pt x="723" y="1053"/>
                </a:lnTo>
                <a:lnTo>
                  <a:pt x="723" y="1016"/>
                </a:lnTo>
                <a:lnTo>
                  <a:pt x="723" y="941"/>
                </a:lnTo>
                <a:lnTo>
                  <a:pt x="759" y="941"/>
                </a:lnTo>
                <a:lnTo>
                  <a:pt x="793" y="902"/>
                </a:lnTo>
                <a:lnTo>
                  <a:pt x="793" y="829"/>
                </a:lnTo>
                <a:lnTo>
                  <a:pt x="793" y="753"/>
                </a:lnTo>
                <a:lnTo>
                  <a:pt x="827" y="639"/>
                </a:lnTo>
                <a:lnTo>
                  <a:pt x="862" y="565"/>
                </a:lnTo>
                <a:lnTo>
                  <a:pt x="827" y="565"/>
                </a:lnTo>
                <a:lnTo>
                  <a:pt x="862" y="565"/>
                </a:lnTo>
                <a:lnTo>
                  <a:pt x="897" y="527"/>
                </a:lnTo>
                <a:lnTo>
                  <a:pt x="897" y="489"/>
                </a:lnTo>
                <a:lnTo>
                  <a:pt x="930" y="451"/>
                </a:lnTo>
                <a:lnTo>
                  <a:pt x="966" y="338"/>
                </a:lnTo>
                <a:lnTo>
                  <a:pt x="966" y="301"/>
                </a:lnTo>
                <a:lnTo>
                  <a:pt x="966" y="227"/>
                </a:lnTo>
                <a:lnTo>
                  <a:pt x="1000" y="227"/>
                </a:lnTo>
                <a:lnTo>
                  <a:pt x="1000" y="188"/>
                </a:lnTo>
                <a:lnTo>
                  <a:pt x="1000" y="150"/>
                </a:lnTo>
                <a:lnTo>
                  <a:pt x="1000" y="113"/>
                </a:lnTo>
                <a:lnTo>
                  <a:pt x="966" y="113"/>
                </a:lnTo>
                <a:lnTo>
                  <a:pt x="966" y="76"/>
                </a:lnTo>
                <a:lnTo>
                  <a:pt x="966" y="0"/>
                </a:lnTo>
                <a:lnTo>
                  <a:pt x="930" y="0"/>
                </a:lnTo>
                <a:lnTo>
                  <a:pt x="930" y="37"/>
                </a:lnTo>
                <a:lnTo>
                  <a:pt x="897" y="37"/>
                </a:lnTo>
                <a:lnTo>
                  <a:pt x="862" y="76"/>
                </a:lnTo>
                <a:lnTo>
                  <a:pt x="827" y="76"/>
                </a:lnTo>
                <a:lnTo>
                  <a:pt x="793" y="113"/>
                </a:lnTo>
                <a:lnTo>
                  <a:pt x="759" y="113"/>
                </a:lnTo>
                <a:lnTo>
                  <a:pt x="723" y="113"/>
                </a:lnTo>
                <a:lnTo>
                  <a:pt x="620" y="150"/>
                </a:lnTo>
                <a:lnTo>
                  <a:pt x="586" y="113"/>
                </a:lnTo>
                <a:lnTo>
                  <a:pt x="551" y="150"/>
                </a:lnTo>
                <a:lnTo>
                  <a:pt x="517" y="188"/>
                </a:lnTo>
                <a:lnTo>
                  <a:pt x="482" y="188"/>
                </a:lnTo>
                <a:lnTo>
                  <a:pt x="414" y="188"/>
                </a:lnTo>
                <a:lnTo>
                  <a:pt x="414" y="227"/>
                </a:lnTo>
                <a:lnTo>
                  <a:pt x="345" y="227"/>
                </a:lnTo>
                <a:lnTo>
                  <a:pt x="310" y="227"/>
                </a:lnTo>
                <a:lnTo>
                  <a:pt x="276" y="188"/>
                </a:lnTo>
                <a:lnTo>
                  <a:pt x="207" y="113"/>
                </a:lnTo>
                <a:lnTo>
                  <a:pt x="172" y="150"/>
                </a:lnTo>
                <a:lnTo>
                  <a:pt x="172" y="263"/>
                </a:lnTo>
                <a:lnTo>
                  <a:pt x="207" y="338"/>
                </a:lnTo>
                <a:lnTo>
                  <a:pt x="207" y="376"/>
                </a:lnTo>
                <a:lnTo>
                  <a:pt x="241" y="376"/>
                </a:lnTo>
                <a:lnTo>
                  <a:pt x="276" y="415"/>
                </a:lnTo>
                <a:lnTo>
                  <a:pt x="345" y="451"/>
                </a:lnTo>
                <a:lnTo>
                  <a:pt x="414" y="489"/>
                </a:lnTo>
                <a:lnTo>
                  <a:pt x="517" y="527"/>
                </a:lnTo>
                <a:lnTo>
                  <a:pt x="586" y="565"/>
                </a:lnTo>
                <a:lnTo>
                  <a:pt x="655" y="527"/>
                </a:lnTo>
                <a:lnTo>
                  <a:pt x="689" y="527"/>
                </a:lnTo>
                <a:lnTo>
                  <a:pt x="689" y="565"/>
                </a:lnTo>
                <a:lnTo>
                  <a:pt x="620" y="678"/>
                </a:lnTo>
                <a:lnTo>
                  <a:pt x="551" y="753"/>
                </a:lnTo>
                <a:lnTo>
                  <a:pt x="448" y="941"/>
                </a:lnTo>
                <a:lnTo>
                  <a:pt x="414" y="978"/>
                </a:lnTo>
                <a:lnTo>
                  <a:pt x="379" y="1016"/>
                </a:lnTo>
                <a:lnTo>
                  <a:pt x="310" y="1016"/>
                </a:lnTo>
                <a:lnTo>
                  <a:pt x="241" y="1016"/>
                </a:lnTo>
                <a:lnTo>
                  <a:pt x="138" y="1129"/>
                </a:lnTo>
                <a:lnTo>
                  <a:pt x="103" y="112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93" name="Freeform 177"/>
          <p:cNvSpPr>
            <a:spLocks noChangeArrowheads="1"/>
          </p:cNvSpPr>
          <p:nvPr/>
        </p:nvSpPr>
        <p:spPr bwMode="auto">
          <a:xfrm>
            <a:off x="6542448" y="2546188"/>
            <a:ext cx="483891" cy="528536"/>
          </a:xfrm>
          <a:custGeom>
            <a:avLst/>
            <a:gdLst>
              <a:gd name="T0" fmla="*/ 861 w 1483"/>
              <a:gd name="T1" fmla="*/ 490 h 1619"/>
              <a:gd name="T2" fmla="*/ 827 w 1483"/>
              <a:gd name="T3" fmla="*/ 601 h 1619"/>
              <a:gd name="T4" fmla="*/ 896 w 1483"/>
              <a:gd name="T5" fmla="*/ 565 h 1619"/>
              <a:gd name="T6" fmla="*/ 964 w 1483"/>
              <a:gd name="T7" fmla="*/ 601 h 1619"/>
              <a:gd name="T8" fmla="*/ 1000 w 1483"/>
              <a:gd name="T9" fmla="*/ 753 h 1619"/>
              <a:gd name="T10" fmla="*/ 1033 w 1483"/>
              <a:gd name="T11" fmla="*/ 790 h 1619"/>
              <a:gd name="T12" fmla="*/ 1137 w 1483"/>
              <a:gd name="T13" fmla="*/ 865 h 1619"/>
              <a:gd name="T14" fmla="*/ 1309 w 1483"/>
              <a:gd name="T15" fmla="*/ 942 h 1619"/>
              <a:gd name="T16" fmla="*/ 1448 w 1483"/>
              <a:gd name="T17" fmla="*/ 942 h 1619"/>
              <a:gd name="T18" fmla="*/ 1482 w 1483"/>
              <a:gd name="T19" fmla="*/ 979 h 1619"/>
              <a:gd name="T20" fmla="*/ 1344 w 1483"/>
              <a:gd name="T21" fmla="*/ 1167 h 1619"/>
              <a:gd name="T22" fmla="*/ 1206 w 1483"/>
              <a:gd name="T23" fmla="*/ 1393 h 1619"/>
              <a:gd name="T24" fmla="*/ 1103 w 1483"/>
              <a:gd name="T25" fmla="*/ 1430 h 1619"/>
              <a:gd name="T26" fmla="*/ 930 w 1483"/>
              <a:gd name="T27" fmla="*/ 1543 h 1619"/>
              <a:gd name="T28" fmla="*/ 861 w 1483"/>
              <a:gd name="T29" fmla="*/ 1543 h 1619"/>
              <a:gd name="T30" fmla="*/ 793 w 1483"/>
              <a:gd name="T31" fmla="*/ 1543 h 1619"/>
              <a:gd name="T32" fmla="*/ 758 w 1483"/>
              <a:gd name="T33" fmla="*/ 1505 h 1619"/>
              <a:gd name="T34" fmla="*/ 723 w 1483"/>
              <a:gd name="T35" fmla="*/ 1543 h 1619"/>
              <a:gd name="T36" fmla="*/ 655 w 1483"/>
              <a:gd name="T37" fmla="*/ 1543 h 1619"/>
              <a:gd name="T38" fmla="*/ 620 w 1483"/>
              <a:gd name="T39" fmla="*/ 1618 h 1619"/>
              <a:gd name="T40" fmla="*/ 551 w 1483"/>
              <a:gd name="T41" fmla="*/ 1581 h 1619"/>
              <a:gd name="T42" fmla="*/ 482 w 1483"/>
              <a:gd name="T43" fmla="*/ 1581 h 1619"/>
              <a:gd name="T44" fmla="*/ 413 w 1483"/>
              <a:gd name="T45" fmla="*/ 1467 h 1619"/>
              <a:gd name="T46" fmla="*/ 309 w 1483"/>
              <a:gd name="T47" fmla="*/ 1430 h 1619"/>
              <a:gd name="T48" fmla="*/ 276 w 1483"/>
              <a:gd name="T49" fmla="*/ 1393 h 1619"/>
              <a:gd name="T50" fmla="*/ 206 w 1483"/>
              <a:gd name="T51" fmla="*/ 1354 h 1619"/>
              <a:gd name="T52" fmla="*/ 172 w 1483"/>
              <a:gd name="T53" fmla="*/ 1204 h 1619"/>
              <a:gd name="T54" fmla="*/ 103 w 1483"/>
              <a:gd name="T55" fmla="*/ 1053 h 1619"/>
              <a:gd name="T56" fmla="*/ 33 w 1483"/>
              <a:gd name="T57" fmla="*/ 1016 h 1619"/>
              <a:gd name="T58" fmla="*/ 0 w 1483"/>
              <a:gd name="T59" fmla="*/ 979 h 1619"/>
              <a:gd name="T60" fmla="*/ 33 w 1483"/>
              <a:gd name="T61" fmla="*/ 903 h 1619"/>
              <a:gd name="T62" fmla="*/ 103 w 1483"/>
              <a:gd name="T63" fmla="*/ 903 h 1619"/>
              <a:gd name="T64" fmla="*/ 103 w 1483"/>
              <a:gd name="T65" fmla="*/ 790 h 1619"/>
              <a:gd name="T66" fmla="*/ 103 w 1483"/>
              <a:gd name="T67" fmla="*/ 641 h 1619"/>
              <a:gd name="T68" fmla="*/ 138 w 1483"/>
              <a:gd name="T69" fmla="*/ 601 h 1619"/>
              <a:gd name="T70" fmla="*/ 172 w 1483"/>
              <a:gd name="T71" fmla="*/ 527 h 1619"/>
              <a:gd name="T72" fmla="*/ 172 w 1483"/>
              <a:gd name="T73" fmla="*/ 415 h 1619"/>
              <a:gd name="T74" fmla="*/ 241 w 1483"/>
              <a:gd name="T75" fmla="*/ 339 h 1619"/>
              <a:gd name="T76" fmla="*/ 276 w 1483"/>
              <a:gd name="T77" fmla="*/ 263 h 1619"/>
              <a:gd name="T78" fmla="*/ 276 w 1483"/>
              <a:gd name="T79" fmla="*/ 150 h 1619"/>
              <a:gd name="T80" fmla="*/ 309 w 1483"/>
              <a:gd name="T81" fmla="*/ 113 h 1619"/>
              <a:gd name="T82" fmla="*/ 379 w 1483"/>
              <a:gd name="T83" fmla="*/ 38 h 1619"/>
              <a:gd name="T84" fmla="*/ 482 w 1483"/>
              <a:gd name="T85" fmla="*/ 76 h 1619"/>
              <a:gd name="T86" fmla="*/ 586 w 1483"/>
              <a:gd name="T87" fmla="*/ 150 h 1619"/>
              <a:gd name="T88" fmla="*/ 689 w 1483"/>
              <a:gd name="T89" fmla="*/ 263 h 1619"/>
              <a:gd name="T90" fmla="*/ 793 w 1483"/>
              <a:gd name="T91" fmla="*/ 339 h 1619"/>
              <a:gd name="T92" fmla="*/ 861 w 1483"/>
              <a:gd name="T93" fmla="*/ 451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83" h="1619">
                <a:moveTo>
                  <a:pt x="861" y="451"/>
                </a:moveTo>
                <a:lnTo>
                  <a:pt x="861" y="490"/>
                </a:lnTo>
                <a:lnTo>
                  <a:pt x="827" y="527"/>
                </a:lnTo>
                <a:lnTo>
                  <a:pt x="827" y="601"/>
                </a:lnTo>
                <a:lnTo>
                  <a:pt x="861" y="565"/>
                </a:lnTo>
                <a:lnTo>
                  <a:pt x="896" y="565"/>
                </a:lnTo>
                <a:lnTo>
                  <a:pt x="930" y="565"/>
                </a:lnTo>
                <a:lnTo>
                  <a:pt x="964" y="601"/>
                </a:lnTo>
                <a:lnTo>
                  <a:pt x="964" y="678"/>
                </a:lnTo>
                <a:lnTo>
                  <a:pt x="1000" y="753"/>
                </a:lnTo>
                <a:lnTo>
                  <a:pt x="1000" y="790"/>
                </a:lnTo>
                <a:lnTo>
                  <a:pt x="1033" y="790"/>
                </a:lnTo>
                <a:lnTo>
                  <a:pt x="1069" y="829"/>
                </a:lnTo>
                <a:lnTo>
                  <a:pt x="1137" y="865"/>
                </a:lnTo>
                <a:lnTo>
                  <a:pt x="1206" y="903"/>
                </a:lnTo>
                <a:lnTo>
                  <a:pt x="1309" y="942"/>
                </a:lnTo>
                <a:lnTo>
                  <a:pt x="1379" y="979"/>
                </a:lnTo>
                <a:lnTo>
                  <a:pt x="1448" y="942"/>
                </a:lnTo>
                <a:lnTo>
                  <a:pt x="1482" y="942"/>
                </a:lnTo>
                <a:lnTo>
                  <a:pt x="1482" y="979"/>
                </a:lnTo>
                <a:lnTo>
                  <a:pt x="1412" y="1092"/>
                </a:lnTo>
                <a:lnTo>
                  <a:pt x="1344" y="1167"/>
                </a:lnTo>
                <a:lnTo>
                  <a:pt x="1240" y="1354"/>
                </a:lnTo>
                <a:lnTo>
                  <a:pt x="1206" y="1393"/>
                </a:lnTo>
                <a:lnTo>
                  <a:pt x="1172" y="1430"/>
                </a:lnTo>
                <a:lnTo>
                  <a:pt x="1103" y="1430"/>
                </a:lnTo>
                <a:lnTo>
                  <a:pt x="1033" y="1430"/>
                </a:lnTo>
                <a:lnTo>
                  <a:pt x="930" y="1543"/>
                </a:lnTo>
                <a:lnTo>
                  <a:pt x="896" y="1543"/>
                </a:lnTo>
                <a:lnTo>
                  <a:pt x="861" y="1543"/>
                </a:lnTo>
                <a:lnTo>
                  <a:pt x="827" y="1543"/>
                </a:lnTo>
                <a:lnTo>
                  <a:pt x="793" y="1543"/>
                </a:lnTo>
                <a:lnTo>
                  <a:pt x="793" y="1505"/>
                </a:lnTo>
                <a:lnTo>
                  <a:pt x="758" y="1505"/>
                </a:lnTo>
                <a:lnTo>
                  <a:pt x="723" y="1505"/>
                </a:lnTo>
                <a:lnTo>
                  <a:pt x="723" y="1543"/>
                </a:lnTo>
                <a:lnTo>
                  <a:pt x="689" y="1543"/>
                </a:lnTo>
                <a:lnTo>
                  <a:pt x="655" y="1543"/>
                </a:lnTo>
                <a:lnTo>
                  <a:pt x="655" y="1581"/>
                </a:lnTo>
                <a:lnTo>
                  <a:pt x="620" y="1618"/>
                </a:lnTo>
                <a:lnTo>
                  <a:pt x="586" y="1581"/>
                </a:lnTo>
                <a:lnTo>
                  <a:pt x="551" y="1581"/>
                </a:lnTo>
                <a:lnTo>
                  <a:pt x="517" y="1581"/>
                </a:lnTo>
                <a:lnTo>
                  <a:pt x="482" y="1581"/>
                </a:lnTo>
                <a:lnTo>
                  <a:pt x="448" y="1505"/>
                </a:lnTo>
                <a:lnTo>
                  <a:pt x="413" y="1467"/>
                </a:lnTo>
                <a:lnTo>
                  <a:pt x="379" y="1430"/>
                </a:lnTo>
                <a:lnTo>
                  <a:pt x="309" y="1430"/>
                </a:lnTo>
                <a:lnTo>
                  <a:pt x="276" y="1430"/>
                </a:lnTo>
                <a:lnTo>
                  <a:pt x="276" y="1393"/>
                </a:lnTo>
                <a:lnTo>
                  <a:pt x="241" y="1354"/>
                </a:lnTo>
                <a:lnTo>
                  <a:pt x="206" y="1354"/>
                </a:lnTo>
                <a:lnTo>
                  <a:pt x="206" y="1316"/>
                </a:lnTo>
                <a:lnTo>
                  <a:pt x="172" y="1204"/>
                </a:lnTo>
                <a:lnTo>
                  <a:pt x="138" y="1129"/>
                </a:lnTo>
                <a:lnTo>
                  <a:pt x="103" y="1053"/>
                </a:lnTo>
                <a:lnTo>
                  <a:pt x="69" y="1053"/>
                </a:lnTo>
                <a:lnTo>
                  <a:pt x="33" y="1016"/>
                </a:lnTo>
                <a:lnTo>
                  <a:pt x="0" y="1016"/>
                </a:lnTo>
                <a:lnTo>
                  <a:pt x="0" y="979"/>
                </a:lnTo>
                <a:lnTo>
                  <a:pt x="0" y="942"/>
                </a:lnTo>
                <a:lnTo>
                  <a:pt x="33" y="903"/>
                </a:lnTo>
                <a:lnTo>
                  <a:pt x="69" y="903"/>
                </a:lnTo>
                <a:lnTo>
                  <a:pt x="103" y="903"/>
                </a:lnTo>
                <a:lnTo>
                  <a:pt x="103" y="865"/>
                </a:lnTo>
                <a:lnTo>
                  <a:pt x="103" y="790"/>
                </a:lnTo>
                <a:lnTo>
                  <a:pt x="103" y="715"/>
                </a:lnTo>
                <a:lnTo>
                  <a:pt x="103" y="641"/>
                </a:lnTo>
                <a:lnTo>
                  <a:pt x="138" y="641"/>
                </a:lnTo>
                <a:lnTo>
                  <a:pt x="138" y="601"/>
                </a:lnTo>
                <a:lnTo>
                  <a:pt x="172" y="565"/>
                </a:lnTo>
                <a:lnTo>
                  <a:pt x="172" y="527"/>
                </a:lnTo>
                <a:lnTo>
                  <a:pt x="172" y="490"/>
                </a:lnTo>
                <a:lnTo>
                  <a:pt x="172" y="415"/>
                </a:lnTo>
                <a:lnTo>
                  <a:pt x="206" y="339"/>
                </a:lnTo>
                <a:lnTo>
                  <a:pt x="241" y="339"/>
                </a:lnTo>
                <a:lnTo>
                  <a:pt x="276" y="302"/>
                </a:lnTo>
                <a:lnTo>
                  <a:pt x="276" y="263"/>
                </a:lnTo>
                <a:lnTo>
                  <a:pt x="276" y="227"/>
                </a:lnTo>
                <a:lnTo>
                  <a:pt x="276" y="150"/>
                </a:lnTo>
                <a:lnTo>
                  <a:pt x="276" y="113"/>
                </a:lnTo>
                <a:lnTo>
                  <a:pt x="309" y="113"/>
                </a:lnTo>
                <a:lnTo>
                  <a:pt x="344" y="76"/>
                </a:lnTo>
                <a:lnTo>
                  <a:pt x="379" y="38"/>
                </a:lnTo>
                <a:lnTo>
                  <a:pt x="413" y="0"/>
                </a:lnTo>
                <a:lnTo>
                  <a:pt x="482" y="76"/>
                </a:lnTo>
                <a:lnTo>
                  <a:pt x="517" y="113"/>
                </a:lnTo>
                <a:lnTo>
                  <a:pt x="586" y="150"/>
                </a:lnTo>
                <a:lnTo>
                  <a:pt x="655" y="227"/>
                </a:lnTo>
                <a:lnTo>
                  <a:pt x="689" y="263"/>
                </a:lnTo>
                <a:lnTo>
                  <a:pt x="758" y="302"/>
                </a:lnTo>
                <a:lnTo>
                  <a:pt x="793" y="339"/>
                </a:lnTo>
                <a:lnTo>
                  <a:pt x="827" y="376"/>
                </a:lnTo>
                <a:lnTo>
                  <a:pt x="861" y="45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94" name="Freeform 178"/>
          <p:cNvSpPr>
            <a:spLocks noChangeArrowheads="1"/>
          </p:cNvSpPr>
          <p:nvPr/>
        </p:nvSpPr>
        <p:spPr bwMode="auto">
          <a:xfrm>
            <a:off x="6542448" y="2546188"/>
            <a:ext cx="483891" cy="528536"/>
          </a:xfrm>
          <a:custGeom>
            <a:avLst/>
            <a:gdLst>
              <a:gd name="T0" fmla="*/ 861 w 1483"/>
              <a:gd name="T1" fmla="*/ 490 h 1619"/>
              <a:gd name="T2" fmla="*/ 827 w 1483"/>
              <a:gd name="T3" fmla="*/ 601 h 1619"/>
              <a:gd name="T4" fmla="*/ 896 w 1483"/>
              <a:gd name="T5" fmla="*/ 565 h 1619"/>
              <a:gd name="T6" fmla="*/ 964 w 1483"/>
              <a:gd name="T7" fmla="*/ 601 h 1619"/>
              <a:gd name="T8" fmla="*/ 1000 w 1483"/>
              <a:gd name="T9" fmla="*/ 753 h 1619"/>
              <a:gd name="T10" fmla="*/ 1033 w 1483"/>
              <a:gd name="T11" fmla="*/ 790 h 1619"/>
              <a:gd name="T12" fmla="*/ 1137 w 1483"/>
              <a:gd name="T13" fmla="*/ 865 h 1619"/>
              <a:gd name="T14" fmla="*/ 1309 w 1483"/>
              <a:gd name="T15" fmla="*/ 942 h 1619"/>
              <a:gd name="T16" fmla="*/ 1448 w 1483"/>
              <a:gd name="T17" fmla="*/ 942 h 1619"/>
              <a:gd name="T18" fmla="*/ 1482 w 1483"/>
              <a:gd name="T19" fmla="*/ 979 h 1619"/>
              <a:gd name="T20" fmla="*/ 1344 w 1483"/>
              <a:gd name="T21" fmla="*/ 1167 h 1619"/>
              <a:gd name="T22" fmla="*/ 1206 w 1483"/>
              <a:gd name="T23" fmla="*/ 1393 h 1619"/>
              <a:gd name="T24" fmla="*/ 1103 w 1483"/>
              <a:gd name="T25" fmla="*/ 1430 h 1619"/>
              <a:gd name="T26" fmla="*/ 930 w 1483"/>
              <a:gd name="T27" fmla="*/ 1543 h 1619"/>
              <a:gd name="T28" fmla="*/ 861 w 1483"/>
              <a:gd name="T29" fmla="*/ 1543 h 1619"/>
              <a:gd name="T30" fmla="*/ 793 w 1483"/>
              <a:gd name="T31" fmla="*/ 1543 h 1619"/>
              <a:gd name="T32" fmla="*/ 758 w 1483"/>
              <a:gd name="T33" fmla="*/ 1505 h 1619"/>
              <a:gd name="T34" fmla="*/ 723 w 1483"/>
              <a:gd name="T35" fmla="*/ 1543 h 1619"/>
              <a:gd name="T36" fmla="*/ 655 w 1483"/>
              <a:gd name="T37" fmla="*/ 1543 h 1619"/>
              <a:gd name="T38" fmla="*/ 620 w 1483"/>
              <a:gd name="T39" fmla="*/ 1618 h 1619"/>
              <a:gd name="T40" fmla="*/ 551 w 1483"/>
              <a:gd name="T41" fmla="*/ 1581 h 1619"/>
              <a:gd name="T42" fmla="*/ 482 w 1483"/>
              <a:gd name="T43" fmla="*/ 1581 h 1619"/>
              <a:gd name="T44" fmla="*/ 413 w 1483"/>
              <a:gd name="T45" fmla="*/ 1467 h 1619"/>
              <a:gd name="T46" fmla="*/ 309 w 1483"/>
              <a:gd name="T47" fmla="*/ 1430 h 1619"/>
              <a:gd name="T48" fmla="*/ 276 w 1483"/>
              <a:gd name="T49" fmla="*/ 1393 h 1619"/>
              <a:gd name="T50" fmla="*/ 206 w 1483"/>
              <a:gd name="T51" fmla="*/ 1354 h 1619"/>
              <a:gd name="T52" fmla="*/ 172 w 1483"/>
              <a:gd name="T53" fmla="*/ 1204 h 1619"/>
              <a:gd name="T54" fmla="*/ 103 w 1483"/>
              <a:gd name="T55" fmla="*/ 1053 h 1619"/>
              <a:gd name="T56" fmla="*/ 33 w 1483"/>
              <a:gd name="T57" fmla="*/ 1016 h 1619"/>
              <a:gd name="T58" fmla="*/ 0 w 1483"/>
              <a:gd name="T59" fmla="*/ 979 h 1619"/>
              <a:gd name="T60" fmla="*/ 33 w 1483"/>
              <a:gd name="T61" fmla="*/ 903 h 1619"/>
              <a:gd name="T62" fmla="*/ 103 w 1483"/>
              <a:gd name="T63" fmla="*/ 903 h 1619"/>
              <a:gd name="T64" fmla="*/ 103 w 1483"/>
              <a:gd name="T65" fmla="*/ 790 h 1619"/>
              <a:gd name="T66" fmla="*/ 103 w 1483"/>
              <a:gd name="T67" fmla="*/ 641 h 1619"/>
              <a:gd name="T68" fmla="*/ 138 w 1483"/>
              <a:gd name="T69" fmla="*/ 601 h 1619"/>
              <a:gd name="T70" fmla="*/ 172 w 1483"/>
              <a:gd name="T71" fmla="*/ 527 h 1619"/>
              <a:gd name="T72" fmla="*/ 172 w 1483"/>
              <a:gd name="T73" fmla="*/ 415 h 1619"/>
              <a:gd name="T74" fmla="*/ 241 w 1483"/>
              <a:gd name="T75" fmla="*/ 339 h 1619"/>
              <a:gd name="T76" fmla="*/ 276 w 1483"/>
              <a:gd name="T77" fmla="*/ 263 h 1619"/>
              <a:gd name="T78" fmla="*/ 276 w 1483"/>
              <a:gd name="T79" fmla="*/ 150 h 1619"/>
              <a:gd name="T80" fmla="*/ 309 w 1483"/>
              <a:gd name="T81" fmla="*/ 113 h 1619"/>
              <a:gd name="T82" fmla="*/ 379 w 1483"/>
              <a:gd name="T83" fmla="*/ 38 h 1619"/>
              <a:gd name="T84" fmla="*/ 482 w 1483"/>
              <a:gd name="T85" fmla="*/ 76 h 1619"/>
              <a:gd name="T86" fmla="*/ 586 w 1483"/>
              <a:gd name="T87" fmla="*/ 150 h 1619"/>
              <a:gd name="T88" fmla="*/ 689 w 1483"/>
              <a:gd name="T89" fmla="*/ 263 h 1619"/>
              <a:gd name="T90" fmla="*/ 793 w 1483"/>
              <a:gd name="T91" fmla="*/ 339 h 1619"/>
              <a:gd name="T92" fmla="*/ 861 w 1483"/>
              <a:gd name="T93" fmla="*/ 451 h 1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83" h="1619">
                <a:moveTo>
                  <a:pt x="861" y="451"/>
                </a:moveTo>
                <a:lnTo>
                  <a:pt x="861" y="490"/>
                </a:lnTo>
                <a:lnTo>
                  <a:pt x="827" y="527"/>
                </a:lnTo>
                <a:lnTo>
                  <a:pt x="827" y="601"/>
                </a:lnTo>
                <a:lnTo>
                  <a:pt x="861" y="565"/>
                </a:lnTo>
                <a:lnTo>
                  <a:pt x="896" y="565"/>
                </a:lnTo>
                <a:lnTo>
                  <a:pt x="930" y="565"/>
                </a:lnTo>
                <a:lnTo>
                  <a:pt x="964" y="601"/>
                </a:lnTo>
                <a:lnTo>
                  <a:pt x="964" y="678"/>
                </a:lnTo>
                <a:lnTo>
                  <a:pt x="1000" y="753"/>
                </a:lnTo>
                <a:lnTo>
                  <a:pt x="1000" y="790"/>
                </a:lnTo>
                <a:lnTo>
                  <a:pt x="1033" y="790"/>
                </a:lnTo>
                <a:lnTo>
                  <a:pt x="1069" y="829"/>
                </a:lnTo>
                <a:lnTo>
                  <a:pt x="1137" y="865"/>
                </a:lnTo>
                <a:lnTo>
                  <a:pt x="1206" y="903"/>
                </a:lnTo>
                <a:lnTo>
                  <a:pt x="1309" y="942"/>
                </a:lnTo>
                <a:lnTo>
                  <a:pt x="1379" y="979"/>
                </a:lnTo>
                <a:lnTo>
                  <a:pt x="1448" y="942"/>
                </a:lnTo>
                <a:lnTo>
                  <a:pt x="1482" y="942"/>
                </a:lnTo>
                <a:lnTo>
                  <a:pt x="1482" y="979"/>
                </a:lnTo>
                <a:lnTo>
                  <a:pt x="1412" y="1092"/>
                </a:lnTo>
                <a:lnTo>
                  <a:pt x="1344" y="1167"/>
                </a:lnTo>
                <a:lnTo>
                  <a:pt x="1240" y="1354"/>
                </a:lnTo>
                <a:lnTo>
                  <a:pt x="1206" y="1393"/>
                </a:lnTo>
                <a:lnTo>
                  <a:pt x="1172" y="1430"/>
                </a:lnTo>
                <a:lnTo>
                  <a:pt x="1103" y="1430"/>
                </a:lnTo>
                <a:lnTo>
                  <a:pt x="1033" y="1430"/>
                </a:lnTo>
                <a:lnTo>
                  <a:pt x="930" y="1543"/>
                </a:lnTo>
                <a:lnTo>
                  <a:pt x="896" y="1543"/>
                </a:lnTo>
                <a:lnTo>
                  <a:pt x="861" y="1543"/>
                </a:lnTo>
                <a:lnTo>
                  <a:pt x="827" y="1543"/>
                </a:lnTo>
                <a:lnTo>
                  <a:pt x="793" y="1543"/>
                </a:lnTo>
                <a:lnTo>
                  <a:pt x="793" y="1505"/>
                </a:lnTo>
                <a:lnTo>
                  <a:pt x="758" y="1505"/>
                </a:lnTo>
                <a:lnTo>
                  <a:pt x="723" y="1505"/>
                </a:lnTo>
                <a:lnTo>
                  <a:pt x="723" y="1543"/>
                </a:lnTo>
                <a:lnTo>
                  <a:pt x="689" y="1543"/>
                </a:lnTo>
                <a:lnTo>
                  <a:pt x="655" y="1543"/>
                </a:lnTo>
                <a:lnTo>
                  <a:pt x="655" y="1581"/>
                </a:lnTo>
                <a:lnTo>
                  <a:pt x="620" y="1618"/>
                </a:lnTo>
                <a:lnTo>
                  <a:pt x="586" y="1581"/>
                </a:lnTo>
                <a:lnTo>
                  <a:pt x="551" y="1581"/>
                </a:lnTo>
                <a:lnTo>
                  <a:pt x="517" y="1581"/>
                </a:lnTo>
                <a:lnTo>
                  <a:pt x="482" y="1581"/>
                </a:lnTo>
                <a:lnTo>
                  <a:pt x="448" y="1505"/>
                </a:lnTo>
                <a:lnTo>
                  <a:pt x="413" y="1467"/>
                </a:lnTo>
                <a:lnTo>
                  <a:pt x="379" y="1430"/>
                </a:lnTo>
                <a:lnTo>
                  <a:pt x="309" y="1430"/>
                </a:lnTo>
                <a:lnTo>
                  <a:pt x="276" y="1430"/>
                </a:lnTo>
                <a:lnTo>
                  <a:pt x="276" y="1393"/>
                </a:lnTo>
                <a:lnTo>
                  <a:pt x="241" y="1354"/>
                </a:lnTo>
                <a:lnTo>
                  <a:pt x="206" y="1354"/>
                </a:lnTo>
                <a:lnTo>
                  <a:pt x="206" y="1316"/>
                </a:lnTo>
                <a:lnTo>
                  <a:pt x="172" y="1204"/>
                </a:lnTo>
                <a:lnTo>
                  <a:pt x="138" y="1129"/>
                </a:lnTo>
                <a:lnTo>
                  <a:pt x="103" y="1053"/>
                </a:lnTo>
                <a:lnTo>
                  <a:pt x="69" y="1053"/>
                </a:lnTo>
                <a:lnTo>
                  <a:pt x="33" y="1016"/>
                </a:lnTo>
                <a:lnTo>
                  <a:pt x="0" y="1016"/>
                </a:lnTo>
                <a:lnTo>
                  <a:pt x="0" y="979"/>
                </a:lnTo>
                <a:lnTo>
                  <a:pt x="0" y="942"/>
                </a:lnTo>
                <a:lnTo>
                  <a:pt x="33" y="903"/>
                </a:lnTo>
                <a:lnTo>
                  <a:pt x="69" y="903"/>
                </a:lnTo>
                <a:lnTo>
                  <a:pt x="103" y="903"/>
                </a:lnTo>
                <a:lnTo>
                  <a:pt x="103" y="865"/>
                </a:lnTo>
                <a:lnTo>
                  <a:pt x="103" y="790"/>
                </a:lnTo>
                <a:lnTo>
                  <a:pt x="103" y="715"/>
                </a:lnTo>
                <a:lnTo>
                  <a:pt x="103" y="641"/>
                </a:lnTo>
                <a:lnTo>
                  <a:pt x="138" y="641"/>
                </a:lnTo>
                <a:lnTo>
                  <a:pt x="138" y="601"/>
                </a:lnTo>
                <a:lnTo>
                  <a:pt x="172" y="565"/>
                </a:lnTo>
                <a:lnTo>
                  <a:pt x="172" y="527"/>
                </a:lnTo>
                <a:lnTo>
                  <a:pt x="172" y="490"/>
                </a:lnTo>
                <a:lnTo>
                  <a:pt x="172" y="415"/>
                </a:lnTo>
                <a:lnTo>
                  <a:pt x="206" y="339"/>
                </a:lnTo>
                <a:lnTo>
                  <a:pt x="241" y="339"/>
                </a:lnTo>
                <a:lnTo>
                  <a:pt x="276" y="302"/>
                </a:lnTo>
                <a:lnTo>
                  <a:pt x="276" y="263"/>
                </a:lnTo>
                <a:lnTo>
                  <a:pt x="276" y="227"/>
                </a:lnTo>
                <a:lnTo>
                  <a:pt x="276" y="150"/>
                </a:lnTo>
                <a:lnTo>
                  <a:pt x="276" y="113"/>
                </a:lnTo>
                <a:lnTo>
                  <a:pt x="309" y="113"/>
                </a:lnTo>
                <a:lnTo>
                  <a:pt x="344" y="76"/>
                </a:lnTo>
                <a:lnTo>
                  <a:pt x="379" y="38"/>
                </a:lnTo>
                <a:lnTo>
                  <a:pt x="413" y="0"/>
                </a:lnTo>
                <a:lnTo>
                  <a:pt x="482" y="76"/>
                </a:lnTo>
                <a:lnTo>
                  <a:pt x="517" y="113"/>
                </a:lnTo>
                <a:lnTo>
                  <a:pt x="586" y="150"/>
                </a:lnTo>
                <a:lnTo>
                  <a:pt x="655" y="227"/>
                </a:lnTo>
                <a:lnTo>
                  <a:pt x="689" y="263"/>
                </a:lnTo>
                <a:lnTo>
                  <a:pt x="758" y="302"/>
                </a:lnTo>
                <a:lnTo>
                  <a:pt x="793" y="339"/>
                </a:lnTo>
                <a:lnTo>
                  <a:pt x="827" y="376"/>
                </a:lnTo>
                <a:lnTo>
                  <a:pt x="861" y="45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95" name="Freeform 179"/>
          <p:cNvSpPr>
            <a:spLocks noChangeArrowheads="1"/>
          </p:cNvSpPr>
          <p:nvPr/>
        </p:nvSpPr>
        <p:spPr bwMode="auto">
          <a:xfrm>
            <a:off x="6633177" y="2410813"/>
            <a:ext cx="224664" cy="282270"/>
          </a:xfrm>
          <a:custGeom>
            <a:avLst/>
            <a:gdLst>
              <a:gd name="T0" fmla="*/ 688 w 689"/>
              <a:gd name="T1" fmla="*/ 754 h 866"/>
              <a:gd name="T2" fmla="*/ 655 w 689"/>
              <a:gd name="T3" fmla="*/ 715 h 866"/>
              <a:gd name="T4" fmla="*/ 585 w 689"/>
              <a:gd name="T5" fmla="*/ 602 h 866"/>
              <a:gd name="T6" fmla="*/ 551 w 689"/>
              <a:gd name="T7" fmla="*/ 602 h 866"/>
              <a:gd name="T8" fmla="*/ 482 w 689"/>
              <a:gd name="T9" fmla="*/ 565 h 866"/>
              <a:gd name="T10" fmla="*/ 482 w 689"/>
              <a:gd name="T11" fmla="*/ 527 h 866"/>
              <a:gd name="T12" fmla="*/ 379 w 689"/>
              <a:gd name="T13" fmla="*/ 452 h 866"/>
              <a:gd name="T14" fmla="*/ 310 w 689"/>
              <a:gd name="T15" fmla="*/ 377 h 866"/>
              <a:gd name="T16" fmla="*/ 310 w 689"/>
              <a:gd name="T17" fmla="*/ 415 h 866"/>
              <a:gd name="T18" fmla="*/ 276 w 689"/>
              <a:gd name="T19" fmla="*/ 303 h 866"/>
              <a:gd name="T20" fmla="*/ 241 w 689"/>
              <a:gd name="T21" fmla="*/ 189 h 866"/>
              <a:gd name="T22" fmla="*/ 206 w 689"/>
              <a:gd name="T23" fmla="*/ 114 h 866"/>
              <a:gd name="T24" fmla="*/ 206 w 689"/>
              <a:gd name="T25" fmla="*/ 76 h 866"/>
              <a:gd name="T26" fmla="*/ 173 w 689"/>
              <a:gd name="T27" fmla="*/ 0 h 866"/>
              <a:gd name="T28" fmla="*/ 137 w 689"/>
              <a:gd name="T29" fmla="*/ 39 h 866"/>
              <a:gd name="T30" fmla="*/ 103 w 689"/>
              <a:gd name="T31" fmla="*/ 114 h 866"/>
              <a:gd name="T32" fmla="*/ 33 w 689"/>
              <a:gd name="T33" fmla="*/ 114 h 866"/>
              <a:gd name="T34" fmla="*/ 0 w 689"/>
              <a:gd name="T35" fmla="*/ 151 h 866"/>
              <a:gd name="T36" fmla="*/ 0 w 689"/>
              <a:gd name="T37" fmla="*/ 377 h 866"/>
              <a:gd name="T38" fmla="*/ 0 w 689"/>
              <a:gd name="T39" fmla="*/ 452 h 866"/>
              <a:gd name="T40" fmla="*/ 0 w 689"/>
              <a:gd name="T41" fmla="*/ 527 h 866"/>
              <a:gd name="T42" fmla="*/ 33 w 689"/>
              <a:gd name="T43" fmla="*/ 527 h 866"/>
              <a:gd name="T44" fmla="*/ 69 w 689"/>
              <a:gd name="T45" fmla="*/ 490 h 866"/>
              <a:gd name="T46" fmla="*/ 103 w 689"/>
              <a:gd name="T47" fmla="*/ 452 h 866"/>
              <a:gd name="T48" fmla="*/ 137 w 689"/>
              <a:gd name="T49" fmla="*/ 415 h 866"/>
              <a:gd name="T50" fmla="*/ 206 w 689"/>
              <a:gd name="T51" fmla="*/ 490 h 866"/>
              <a:gd name="T52" fmla="*/ 241 w 689"/>
              <a:gd name="T53" fmla="*/ 527 h 866"/>
              <a:gd name="T54" fmla="*/ 310 w 689"/>
              <a:gd name="T55" fmla="*/ 565 h 866"/>
              <a:gd name="T56" fmla="*/ 379 w 689"/>
              <a:gd name="T57" fmla="*/ 641 h 866"/>
              <a:gd name="T58" fmla="*/ 414 w 689"/>
              <a:gd name="T59" fmla="*/ 678 h 866"/>
              <a:gd name="T60" fmla="*/ 482 w 689"/>
              <a:gd name="T61" fmla="*/ 715 h 866"/>
              <a:gd name="T62" fmla="*/ 517 w 689"/>
              <a:gd name="T63" fmla="*/ 754 h 866"/>
              <a:gd name="T64" fmla="*/ 551 w 689"/>
              <a:gd name="T65" fmla="*/ 790 h 866"/>
              <a:gd name="T66" fmla="*/ 585 w 689"/>
              <a:gd name="T67" fmla="*/ 865 h 866"/>
              <a:gd name="T68" fmla="*/ 620 w 689"/>
              <a:gd name="T69" fmla="*/ 829 h 866"/>
              <a:gd name="T70" fmla="*/ 655 w 689"/>
              <a:gd name="T71" fmla="*/ 790 h 866"/>
              <a:gd name="T72" fmla="*/ 688 w 689"/>
              <a:gd name="T73" fmla="*/ 75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9" h="866">
                <a:moveTo>
                  <a:pt x="688" y="754"/>
                </a:moveTo>
                <a:lnTo>
                  <a:pt x="655" y="715"/>
                </a:lnTo>
                <a:lnTo>
                  <a:pt x="585" y="602"/>
                </a:lnTo>
                <a:lnTo>
                  <a:pt x="551" y="602"/>
                </a:lnTo>
                <a:lnTo>
                  <a:pt x="482" y="565"/>
                </a:lnTo>
                <a:lnTo>
                  <a:pt x="482" y="527"/>
                </a:lnTo>
                <a:lnTo>
                  <a:pt x="379" y="452"/>
                </a:lnTo>
                <a:lnTo>
                  <a:pt x="310" y="377"/>
                </a:lnTo>
                <a:lnTo>
                  <a:pt x="310" y="415"/>
                </a:lnTo>
                <a:lnTo>
                  <a:pt x="276" y="303"/>
                </a:lnTo>
                <a:lnTo>
                  <a:pt x="241" y="189"/>
                </a:lnTo>
                <a:lnTo>
                  <a:pt x="206" y="114"/>
                </a:lnTo>
                <a:lnTo>
                  <a:pt x="206" y="76"/>
                </a:lnTo>
                <a:lnTo>
                  <a:pt x="173" y="0"/>
                </a:lnTo>
                <a:lnTo>
                  <a:pt x="137" y="39"/>
                </a:lnTo>
                <a:lnTo>
                  <a:pt x="103" y="114"/>
                </a:lnTo>
                <a:lnTo>
                  <a:pt x="33" y="114"/>
                </a:lnTo>
                <a:lnTo>
                  <a:pt x="0" y="151"/>
                </a:lnTo>
                <a:lnTo>
                  <a:pt x="0" y="377"/>
                </a:lnTo>
                <a:lnTo>
                  <a:pt x="0" y="452"/>
                </a:lnTo>
                <a:lnTo>
                  <a:pt x="0" y="527"/>
                </a:lnTo>
                <a:lnTo>
                  <a:pt x="33" y="527"/>
                </a:lnTo>
                <a:lnTo>
                  <a:pt x="69" y="490"/>
                </a:lnTo>
                <a:lnTo>
                  <a:pt x="103" y="452"/>
                </a:lnTo>
                <a:lnTo>
                  <a:pt x="137" y="415"/>
                </a:lnTo>
                <a:lnTo>
                  <a:pt x="206" y="490"/>
                </a:lnTo>
                <a:lnTo>
                  <a:pt x="241" y="527"/>
                </a:lnTo>
                <a:lnTo>
                  <a:pt x="310" y="565"/>
                </a:lnTo>
                <a:lnTo>
                  <a:pt x="379" y="641"/>
                </a:lnTo>
                <a:lnTo>
                  <a:pt x="414" y="678"/>
                </a:lnTo>
                <a:lnTo>
                  <a:pt x="482" y="715"/>
                </a:lnTo>
                <a:lnTo>
                  <a:pt x="517" y="754"/>
                </a:lnTo>
                <a:lnTo>
                  <a:pt x="551" y="790"/>
                </a:lnTo>
                <a:lnTo>
                  <a:pt x="585" y="865"/>
                </a:lnTo>
                <a:lnTo>
                  <a:pt x="620" y="829"/>
                </a:lnTo>
                <a:lnTo>
                  <a:pt x="655" y="790"/>
                </a:lnTo>
                <a:lnTo>
                  <a:pt x="688" y="75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96" name="Freeform 180"/>
          <p:cNvSpPr>
            <a:spLocks noChangeArrowheads="1"/>
          </p:cNvSpPr>
          <p:nvPr/>
        </p:nvSpPr>
        <p:spPr bwMode="auto">
          <a:xfrm>
            <a:off x="6633177" y="2410813"/>
            <a:ext cx="224664" cy="282270"/>
          </a:xfrm>
          <a:custGeom>
            <a:avLst/>
            <a:gdLst>
              <a:gd name="T0" fmla="*/ 688 w 689"/>
              <a:gd name="T1" fmla="*/ 754 h 866"/>
              <a:gd name="T2" fmla="*/ 655 w 689"/>
              <a:gd name="T3" fmla="*/ 715 h 866"/>
              <a:gd name="T4" fmla="*/ 585 w 689"/>
              <a:gd name="T5" fmla="*/ 602 h 866"/>
              <a:gd name="T6" fmla="*/ 551 w 689"/>
              <a:gd name="T7" fmla="*/ 602 h 866"/>
              <a:gd name="T8" fmla="*/ 482 w 689"/>
              <a:gd name="T9" fmla="*/ 565 h 866"/>
              <a:gd name="T10" fmla="*/ 482 w 689"/>
              <a:gd name="T11" fmla="*/ 527 h 866"/>
              <a:gd name="T12" fmla="*/ 379 w 689"/>
              <a:gd name="T13" fmla="*/ 452 h 866"/>
              <a:gd name="T14" fmla="*/ 310 w 689"/>
              <a:gd name="T15" fmla="*/ 377 h 866"/>
              <a:gd name="T16" fmla="*/ 310 w 689"/>
              <a:gd name="T17" fmla="*/ 415 h 866"/>
              <a:gd name="T18" fmla="*/ 276 w 689"/>
              <a:gd name="T19" fmla="*/ 303 h 866"/>
              <a:gd name="T20" fmla="*/ 241 w 689"/>
              <a:gd name="T21" fmla="*/ 189 h 866"/>
              <a:gd name="T22" fmla="*/ 206 w 689"/>
              <a:gd name="T23" fmla="*/ 114 h 866"/>
              <a:gd name="T24" fmla="*/ 206 w 689"/>
              <a:gd name="T25" fmla="*/ 76 h 866"/>
              <a:gd name="T26" fmla="*/ 173 w 689"/>
              <a:gd name="T27" fmla="*/ 0 h 866"/>
              <a:gd name="T28" fmla="*/ 137 w 689"/>
              <a:gd name="T29" fmla="*/ 39 h 866"/>
              <a:gd name="T30" fmla="*/ 103 w 689"/>
              <a:gd name="T31" fmla="*/ 114 h 866"/>
              <a:gd name="T32" fmla="*/ 33 w 689"/>
              <a:gd name="T33" fmla="*/ 114 h 866"/>
              <a:gd name="T34" fmla="*/ 0 w 689"/>
              <a:gd name="T35" fmla="*/ 151 h 866"/>
              <a:gd name="T36" fmla="*/ 0 w 689"/>
              <a:gd name="T37" fmla="*/ 377 h 866"/>
              <a:gd name="T38" fmla="*/ 0 w 689"/>
              <a:gd name="T39" fmla="*/ 452 h 866"/>
              <a:gd name="T40" fmla="*/ 0 w 689"/>
              <a:gd name="T41" fmla="*/ 527 h 866"/>
              <a:gd name="T42" fmla="*/ 33 w 689"/>
              <a:gd name="T43" fmla="*/ 527 h 866"/>
              <a:gd name="T44" fmla="*/ 69 w 689"/>
              <a:gd name="T45" fmla="*/ 490 h 866"/>
              <a:gd name="T46" fmla="*/ 103 w 689"/>
              <a:gd name="T47" fmla="*/ 452 h 866"/>
              <a:gd name="T48" fmla="*/ 137 w 689"/>
              <a:gd name="T49" fmla="*/ 415 h 866"/>
              <a:gd name="T50" fmla="*/ 206 w 689"/>
              <a:gd name="T51" fmla="*/ 490 h 866"/>
              <a:gd name="T52" fmla="*/ 241 w 689"/>
              <a:gd name="T53" fmla="*/ 527 h 866"/>
              <a:gd name="T54" fmla="*/ 310 w 689"/>
              <a:gd name="T55" fmla="*/ 565 h 866"/>
              <a:gd name="T56" fmla="*/ 379 w 689"/>
              <a:gd name="T57" fmla="*/ 641 h 866"/>
              <a:gd name="T58" fmla="*/ 414 w 689"/>
              <a:gd name="T59" fmla="*/ 678 h 866"/>
              <a:gd name="T60" fmla="*/ 482 w 689"/>
              <a:gd name="T61" fmla="*/ 715 h 866"/>
              <a:gd name="T62" fmla="*/ 517 w 689"/>
              <a:gd name="T63" fmla="*/ 754 h 866"/>
              <a:gd name="T64" fmla="*/ 551 w 689"/>
              <a:gd name="T65" fmla="*/ 790 h 866"/>
              <a:gd name="T66" fmla="*/ 585 w 689"/>
              <a:gd name="T67" fmla="*/ 865 h 866"/>
              <a:gd name="T68" fmla="*/ 620 w 689"/>
              <a:gd name="T69" fmla="*/ 829 h 866"/>
              <a:gd name="T70" fmla="*/ 655 w 689"/>
              <a:gd name="T71" fmla="*/ 790 h 866"/>
              <a:gd name="T72" fmla="*/ 688 w 689"/>
              <a:gd name="T73" fmla="*/ 75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9" h="866">
                <a:moveTo>
                  <a:pt x="688" y="754"/>
                </a:moveTo>
                <a:lnTo>
                  <a:pt x="655" y="715"/>
                </a:lnTo>
                <a:lnTo>
                  <a:pt x="585" y="602"/>
                </a:lnTo>
                <a:lnTo>
                  <a:pt x="551" y="602"/>
                </a:lnTo>
                <a:lnTo>
                  <a:pt x="482" y="565"/>
                </a:lnTo>
                <a:lnTo>
                  <a:pt x="482" y="527"/>
                </a:lnTo>
                <a:lnTo>
                  <a:pt x="379" y="452"/>
                </a:lnTo>
                <a:lnTo>
                  <a:pt x="310" y="377"/>
                </a:lnTo>
                <a:lnTo>
                  <a:pt x="310" y="415"/>
                </a:lnTo>
                <a:lnTo>
                  <a:pt x="276" y="303"/>
                </a:lnTo>
                <a:lnTo>
                  <a:pt x="241" y="189"/>
                </a:lnTo>
                <a:lnTo>
                  <a:pt x="206" y="114"/>
                </a:lnTo>
                <a:lnTo>
                  <a:pt x="206" y="76"/>
                </a:lnTo>
                <a:lnTo>
                  <a:pt x="173" y="0"/>
                </a:lnTo>
                <a:lnTo>
                  <a:pt x="137" y="39"/>
                </a:lnTo>
                <a:lnTo>
                  <a:pt x="103" y="114"/>
                </a:lnTo>
                <a:lnTo>
                  <a:pt x="33" y="114"/>
                </a:lnTo>
                <a:lnTo>
                  <a:pt x="0" y="151"/>
                </a:lnTo>
                <a:lnTo>
                  <a:pt x="0" y="377"/>
                </a:lnTo>
                <a:lnTo>
                  <a:pt x="0" y="452"/>
                </a:lnTo>
                <a:lnTo>
                  <a:pt x="0" y="527"/>
                </a:lnTo>
                <a:lnTo>
                  <a:pt x="33" y="527"/>
                </a:lnTo>
                <a:lnTo>
                  <a:pt x="69" y="490"/>
                </a:lnTo>
                <a:lnTo>
                  <a:pt x="103" y="452"/>
                </a:lnTo>
                <a:lnTo>
                  <a:pt x="137" y="415"/>
                </a:lnTo>
                <a:lnTo>
                  <a:pt x="206" y="490"/>
                </a:lnTo>
                <a:lnTo>
                  <a:pt x="241" y="527"/>
                </a:lnTo>
                <a:lnTo>
                  <a:pt x="310" y="565"/>
                </a:lnTo>
                <a:lnTo>
                  <a:pt x="379" y="641"/>
                </a:lnTo>
                <a:lnTo>
                  <a:pt x="414" y="678"/>
                </a:lnTo>
                <a:lnTo>
                  <a:pt x="482" y="715"/>
                </a:lnTo>
                <a:lnTo>
                  <a:pt x="517" y="754"/>
                </a:lnTo>
                <a:lnTo>
                  <a:pt x="551" y="790"/>
                </a:lnTo>
                <a:lnTo>
                  <a:pt x="585" y="865"/>
                </a:lnTo>
                <a:lnTo>
                  <a:pt x="620" y="829"/>
                </a:lnTo>
                <a:lnTo>
                  <a:pt x="655" y="790"/>
                </a:lnTo>
                <a:lnTo>
                  <a:pt x="688" y="75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97" name="Freeform 181"/>
          <p:cNvSpPr>
            <a:spLocks noChangeArrowheads="1"/>
          </p:cNvSpPr>
          <p:nvPr/>
        </p:nvSpPr>
        <p:spPr bwMode="auto">
          <a:xfrm>
            <a:off x="5743164" y="3050241"/>
            <a:ext cx="90730" cy="135374"/>
          </a:xfrm>
          <a:custGeom>
            <a:avLst/>
            <a:gdLst>
              <a:gd name="T0" fmla="*/ 276 w 277"/>
              <a:gd name="T1" fmla="*/ 262 h 414"/>
              <a:gd name="T2" fmla="*/ 276 w 277"/>
              <a:gd name="T3" fmla="*/ 302 h 414"/>
              <a:gd name="T4" fmla="*/ 276 w 277"/>
              <a:gd name="T5" fmla="*/ 338 h 414"/>
              <a:gd name="T6" fmla="*/ 276 w 277"/>
              <a:gd name="T7" fmla="*/ 376 h 414"/>
              <a:gd name="T8" fmla="*/ 242 w 277"/>
              <a:gd name="T9" fmla="*/ 413 h 414"/>
              <a:gd name="T10" fmla="*/ 206 w 277"/>
              <a:gd name="T11" fmla="*/ 413 h 414"/>
              <a:gd name="T12" fmla="*/ 173 w 277"/>
              <a:gd name="T13" fmla="*/ 413 h 414"/>
              <a:gd name="T14" fmla="*/ 103 w 277"/>
              <a:gd name="T15" fmla="*/ 413 h 414"/>
              <a:gd name="T16" fmla="*/ 138 w 277"/>
              <a:gd name="T17" fmla="*/ 413 h 414"/>
              <a:gd name="T18" fmla="*/ 103 w 277"/>
              <a:gd name="T19" fmla="*/ 376 h 414"/>
              <a:gd name="T20" fmla="*/ 103 w 277"/>
              <a:gd name="T21" fmla="*/ 338 h 414"/>
              <a:gd name="T22" fmla="*/ 138 w 277"/>
              <a:gd name="T23" fmla="*/ 302 h 414"/>
              <a:gd name="T24" fmla="*/ 138 w 277"/>
              <a:gd name="T25" fmla="*/ 226 h 414"/>
              <a:gd name="T26" fmla="*/ 206 w 277"/>
              <a:gd name="T27" fmla="*/ 262 h 414"/>
              <a:gd name="T28" fmla="*/ 276 w 277"/>
              <a:gd name="T29" fmla="*/ 262 h 414"/>
              <a:gd name="T30" fmla="*/ 0 w 277"/>
              <a:gd name="T31" fmla="*/ 75 h 414"/>
              <a:gd name="T32" fmla="*/ 34 w 277"/>
              <a:gd name="T33" fmla="*/ 75 h 414"/>
              <a:gd name="T34" fmla="*/ 70 w 277"/>
              <a:gd name="T35" fmla="*/ 38 h 414"/>
              <a:gd name="T36" fmla="*/ 70 w 277"/>
              <a:gd name="T37" fmla="*/ 0 h 414"/>
              <a:gd name="T38" fmla="*/ 34 w 277"/>
              <a:gd name="T39" fmla="*/ 38 h 414"/>
              <a:gd name="T40" fmla="*/ 0 w 277"/>
              <a:gd name="T41" fmla="*/ 7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7" h="414">
                <a:moveTo>
                  <a:pt x="276" y="262"/>
                </a:moveTo>
                <a:lnTo>
                  <a:pt x="276" y="302"/>
                </a:lnTo>
                <a:lnTo>
                  <a:pt x="276" y="338"/>
                </a:lnTo>
                <a:lnTo>
                  <a:pt x="276" y="376"/>
                </a:lnTo>
                <a:lnTo>
                  <a:pt x="242" y="413"/>
                </a:lnTo>
                <a:lnTo>
                  <a:pt x="206" y="413"/>
                </a:lnTo>
                <a:lnTo>
                  <a:pt x="173" y="413"/>
                </a:lnTo>
                <a:lnTo>
                  <a:pt x="103" y="413"/>
                </a:lnTo>
                <a:lnTo>
                  <a:pt x="138" y="413"/>
                </a:lnTo>
                <a:lnTo>
                  <a:pt x="103" y="376"/>
                </a:lnTo>
                <a:lnTo>
                  <a:pt x="103" y="338"/>
                </a:lnTo>
                <a:lnTo>
                  <a:pt x="138" y="302"/>
                </a:lnTo>
                <a:lnTo>
                  <a:pt x="138" y="226"/>
                </a:lnTo>
                <a:lnTo>
                  <a:pt x="206" y="262"/>
                </a:lnTo>
                <a:lnTo>
                  <a:pt x="276" y="262"/>
                </a:lnTo>
                <a:close/>
                <a:moveTo>
                  <a:pt x="0" y="75"/>
                </a:moveTo>
                <a:lnTo>
                  <a:pt x="34" y="75"/>
                </a:lnTo>
                <a:lnTo>
                  <a:pt x="70" y="38"/>
                </a:lnTo>
                <a:lnTo>
                  <a:pt x="70" y="0"/>
                </a:lnTo>
                <a:lnTo>
                  <a:pt x="34" y="38"/>
                </a:lnTo>
                <a:lnTo>
                  <a:pt x="0" y="75"/>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398" name="Freeform 182"/>
          <p:cNvSpPr>
            <a:spLocks noChangeArrowheads="1"/>
          </p:cNvSpPr>
          <p:nvPr/>
        </p:nvSpPr>
        <p:spPr bwMode="auto">
          <a:xfrm>
            <a:off x="5776288" y="3125129"/>
            <a:ext cx="56165" cy="61927"/>
          </a:xfrm>
          <a:custGeom>
            <a:avLst/>
            <a:gdLst>
              <a:gd name="T0" fmla="*/ 173 w 174"/>
              <a:gd name="T1" fmla="*/ 37 h 189"/>
              <a:gd name="T2" fmla="*/ 173 w 174"/>
              <a:gd name="T3" fmla="*/ 76 h 189"/>
              <a:gd name="T4" fmla="*/ 173 w 174"/>
              <a:gd name="T5" fmla="*/ 113 h 189"/>
              <a:gd name="T6" fmla="*/ 173 w 174"/>
              <a:gd name="T7" fmla="*/ 150 h 189"/>
              <a:gd name="T8" fmla="*/ 139 w 174"/>
              <a:gd name="T9" fmla="*/ 188 h 189"/>
              <a:gd name="T10" fmla="*/ 103 w 174"/>
              <a:gd name="T11" fmla="*/ 188 h 189"/>
              <a:gd name="T12" fmla="*/ 70 w 174"/>
              <a:gd name="T13" fmla="*/ 188 h 189"/>
              <a:gd name="T14" fmla="*/ 0 w 174"/>
              <a:gd name="T15" fmla="*/ 188 h 189"/>
              <a:gd name="T16" fmla="*/ 34 w 174"/>
              <a:gd name="T17" fmla="*/ 188 h 189"/>
              <a:gd name="T18" fmla="*/ 0 w 174"/>
              <a:gd name="T19" fmla="*/ 150 h 189"/>
              <a:gd name="T20" fmla="*/ 0 w 174"/>
              <a:gd name="T21" fmla="*/ 113 h 189"/>
              <a:gd name="T22" fmla="*/ 34 w 174"/>
              <a:gd name="T23" fmla="*/ 76 h 189"/>
              <a:gd name="T24" fmla="*/ 34 w 174"/>
              <a:gd name="T25" fmla="*/ 0 h 189"/>
              <a:gd name="T26" fmla="*/ 103 w 174"/>
              <a:gd name="T27" fmla="*/ 37 h 189"/>
              <a:gd name="T28" fmla="*/ 173 w 174"/>
              <a:gd name="T29" fmla="*/ 3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89">
                <a:moveTo>
                  <a:pt x="173" y="37"/>
                </a:moveTo>
                <a:lnTo>
                  <a:pt x="173" y="76"/>
                </a:lnTo>
                <a:lnTo>
                  <a:pt x="173" y="113"/>
                </a:lnTo>
                <a:lnTo>
                  <a:pt x="173" y="150"/>
                </a:lnTo>
                <a:lnTo>
                  <a:pt x="139" y="188"/>
                </a:lnTo>
                <a:lnTo>
                  <a:pt x="103" y="188"/>
                </a:lnTo>
                <a:lnTo>
                  <a:pt x="70" y="188"/>
                </a:lnTo>
                <a:lnTo>
                  <a:pt x="0" y="188"/>
                </a:lnTo>
                <a:lnTo>
                  <a:pt x="34" y="188"/>
                </a:lnTo>
                <a:lnTo>
                  <a:pt x="0" y="150"/>
                </a:lnTo>
                <a:lnTo>
                  <a:pt x="0" y="113"/>
                </a:lnTo>
                <a:lnTo>
                  <a:pt x="34" y="76"/>
                </a:lnTo>
                <a:lnTo>
                  <a:pt x="34" y="0"/>
                </a:lnTo>
                <a:lnTo>
                  <a:pt x="103" y="37"/>
                </a:lnTo>
                <a:lnTo>
                  <a:pt x="17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399" name="Freeform 183"/>
          <p:cNvSpPr>
            <a:spLocks noChangeArrowheads="1"/>
          </p:cNvSpPr>
          <p:nvPr/>
        </p:nvSpPr>
        <p:spPr bwMode="auto">
          <a:xfrm>
            <a:off x="5743164" y="3050241"/>
            <a:ext cx="23042" cy="24483"/>
          </a:xfrm>
          <a:custGeom>
            <a:avLst/>
            <a:gdLst>
              <a:gd name="T0" fmla="*/ 0 w 71"/>
              <a:gd name="T1" fmla="*/ 75 h 76"/>
              <a:gd name="T2" fmla="*/ 34 w 71"/>
              <a:gd name="T3" fmla="*/ 75 h 76"/>
              <a:gd name="T4" fmla="*/ 70 w 71"/>
              <a:gd name="T5" fmla="*/ 38 h 76"/>
              <a:gd name="T6" fmla="*/ 70 w 71"/>
              <a:gd name="T7" fmla="*/ 0 h 76"/>
              <a:gd name="T8" fmla="*/ 34 w 71"/>
              <a:gd name="T9" fmla="*/ 38 h 76"/>
              <a:gd name="T10" fmla="*/ 0 w 71"/>
              <a:gd name="T11" fmla="*/ 75 h 76"/>
            </a:gdLst>
            <a:ahLst/>
            <a:cxnLst>
              <a:cxn ang="0">
                <a:pos x="T0" y="T1"/>
              </a:cxn>
              <a:cxn ang="0">
                <a:pos x="T2" y="T3"/>
              </a:cxn>
              <a:cxn ang="0">
                <a:pos x="T4" y="T5"/>
              </a:cxn>
              <a:cxn ang="0">
                <a:pos x="T6" y="T7"/>
              </a:cxn>
              <a:cxn ang="0">
                <a:pos x="T8" y="T9"/>
              </a:cxn>
              <a:cxn ang="0">
                <a:pos x="T10" y="T11"/>
              </a:cxn>
            </a:cxnLst>
            <a:rect l="0" t="0" r="r" b="b"/>
            <a:pathLst>
              <a:path w="71" h="76">
                <a:moveTo>
                  <a:pt x="0" y="75"/>
                </a:moveTo>
                <a:lnTo>
                  <a:pt x="34" y="75"/>
                </a:lnTo>
                <a:lnTo>
                  <a:pt x="70" y="38"/>
                </a:lnTo>
                <a:lnTo>
                  <a:pt x="70" y="0"/>
                </a:lnTo>
                <a:lnTo>
                  <a:pt x="34" y="38"/>
                </a:lnTo>
                <a:lnTo>
                  <a:pt x="0"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00" name="Freeform 184"/>
          <p:cNvSpPr>
            <a:spLocks noChangeArrowheads="1"/>
          </p:cNvSpPr>
          <p:nvPr/>
        </p:nvSpPr>
        <p:spPr bwMode="auto">
          <a:xfrm>
            <a:off x="5833893" y="3063203"/>
            <a:ext cx="236185" cy="404682"/>
          </a:xfrm>
          <a:custGeom>
            <a:avLst/>
            <a:gdLst>
              <a:gd name="T0" fmla="*/ 723 w 724"/>
              <a:gd name="T1" fmla="*/ 149 h 1241"/>
              <a:gd name="T2" fmla="*/ 689 w 724"/>
              <a:gd name="T3" fmla="*/ 263 h 1241"/>
              <a:gd name="T4" fmla="*/ 655 w 724"/>
              <a:gd name="T5" fmla="*/ 375 h 1241"/>
              <a:gd name="T6" fmla="*/ 655 w 724"/>
              <a:gd name="T7" fmla="*/ 451 h 1241"/>
              <a:gd name="T8" fmla="*/ 655 w 724"/>
              <a:gd name="T9" fmla="*/ 601 h 1241"/>
              <a:gd name="T10" fmla="*/ 621 w 724"/>
              <a:gd name="T11" fmla="*/ 678 h 1241"/>
              <a:gd name="T12" fmla="*/ 586 w 724"/>
              <a:gd name="T13" fmla="*/ 715 h 1241"/>
              <a:gd name="T14" fmla="*/ 518 w 724"/>
              <a:gd name="T15" fmla="*/ 828 h 1241"/>
              <a:gd name="T16" fmla="*/ 518 w 724"/>
              <a:gd name="T17" fmla="*/ 902 h 1241"/>
              <a:gd name="T18" fmla="*/ 482 w 724"/>
              <a:gd name="T19" fmla="*/ 978 h 1241"/>
              <a:gd name="T20" fmla="*/ 482 w 724"/>
              <a:gd name="T21" fmla="*/ 1090 h 1241"/>
              <a:gd name="T22" fmla="*/ 379 w 724"/>
              <a:gd name="T23" fmla="*/ 1204 h 1241"/>
              <a:gd name="T24" fmla="*/ 310 w 724"/>
              <a:gd name="T25" fmla="*/ 1166 h 1241"/>
              <a:gd name="T26" fmla="*/ 276 w 724"/>
              <a:gd name="T27" fmla="*/ 1166 h 1241"/>
              <a:gd name="T28" fmla="*/ 172 w 724"/>
              <a:gd name="T29" fmla="*/ 1204 h 1241"/>
              <a:gd name="T30" fmla="*/ 138 w 724"/>
              <a:gd name="T31" fmla="*/ 1166 h 1241"/>
              <a:gd name="T32" fmla="*/ 104 w 724"/>
              <a:gd name="T33" fmla="*/ 1204 h 1241"/>
              <a:gd name="T34" fmla="*/ 70 w 724"/>
              <a:gd name="T35" fmla="*/ 1204 h 1241"/>
              <a:gd name="T36" fmla="*/ 0 w 724"/>
              <a:gd name="T37" fmla="*/ 1090 h 1241"/>
              <a:gd name="T38" fmla="*/ 34 w 724"/>
              <a:gd name="T39" fmla="*/ 1015 h 1241"/>
              <a:gd name="T40" fmla="*/ 70 w 724"/>
              <a:gd name="T41" fmla="*/ 902 h 1241"/>
              <a:gd name="T42" fmla="*/ 104 w 724"/>
              <a:gd name="T43" fmla="*/ 865 h 1241"/>
              <a:gd name="T44" fmla="*/ 207 w 724"/>
              <a:gd name="T45" fmla="*/ 865 h 1241"/>
              <a:gd name="T46" fmla="*/ 310 w 724"/>
              <a:gd name="T47" fmla="*/ 828 h 1241"/>
              <a:gd name="T48" fmla="*/ 345 w 724"/>
              <a:gd name="T49" fmla="*/ 752 h 1241"/>
              <a:gd name="T50" fmla="*/ 345 w 724"/>
              <a:gd name="T51" fmla="*/ 601 h 1241"/>
              <a:gd name="T52" fmla="*/ 310 w 724"/>
              <a:gd name="T53" fmla="*/ 527 h 1241"/>
              <a:gd name="T54" fmla="*/ 345 w 724"/>
              <a:gd name="T55" fmla="*/ 413 h 1241"/>
              <a:gd name="T56" fmla="*/ 345 w 724"/>
              <a:gd name="T57" fmla="*/ 301 h 1241"/>
              <a:gd name="T58" fmla="*/ 241 w 724"/>
              <a:gd name="T59" fmla="*/ 301 h 1241"/>
              <a:gd name="T60" fmla="*/ 241 w 724"/>
              <a:gd name="T61" fmla="*/ 224 h 1241"/>
              <a:gd name="T62" fmla="*/ 448 w 724"/>
              <a:gd name="T63" fmla="*/ 263 h 1241"/>
              <a:gd name="T64" fmla="*/ 518 w 724"/>
              <a:gd name="T65" fmla="*/ 224 h 1241"/>
              <a:gd name="T66" fmla="*/ 482 w 724"/>
              <a:gd name="T67" fmla="*/ 113 h 1241"/>
              <a:gd name="T68" fmla="*/ 551 w 724"/>
              <a:gd name="T69" fmla="*/ 37 h 1241"/>
              <a:gd name="T70" fmla="*/ 655 w 724"/>
              <a:gd name="T71" fmla="*/ 0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4" h="1241">
                <a:moveTo>
                  <a:pt x="723" y="37"/>
                </a:moveTo>
                <a:lnTo>
                  <a:pt x="723" y="149"/>
                </a:lnTo>
                <a:lnTo>
                  <a:pt x="689" y="188"/>
                </a:lnTo>
                <a:lnTo>
                  <a:pt x="689" y="263"/>
                </a:lnTo>
                <a:lnTo>
                  <a:pt x="655" y="338"/>
                </a:lnTo>
                <a:lnTo>
                  <a:pt x="655" y="375"/>
                </a:lnTo>
                <a:lnTo>
                  <a:pt x="655" y="413"/>
                </a:lnTo>
                <a:lnTo>
                  <a:pt x="655" y="451"/>
                </a:lnTo>
                <a:lnTo>
                  <a:pt x="655" y="527"/>
                </a:lnTo>
                <a:lnTo>
                  <a:pt x="655" y="601"/>
                </a:lnTo>
                <a:lnTo>
                  <a:pt x="655" y="639"/>
                </a:lnTo>
                <a:lnTo>
                  <a:pt x="621" y="678"/>
                </a:lnTo>
                <a:lnTo>
                  <a:pt x="586" y="678"/>
                </a:lnTo>
                <a:lnTo>
                  <a:pt x="586" y="715"/>
                </a:lnTo>
                <a:lnTo>
                  <a:pt x="551" y="789"/>
                </a:lnTo>
                <a:lnTo>
                  <a:pt x="518" y="828"/>
                </a:lnTo>
                <a:lnTo>
                  <a:pt x="518" y="865"/>
                </a:lnTo>
                <a:lnTo>
                  <a:pt x="518" y="902"/>
                </a:lnTo>
                <a:lnTo>
                  <a:pt x="518" y="941"/>
                </a:lnTo>
                <a:lnTo>
                  <a:pt x="482" y="978"/>
                </a:lnTo>
                <a:lnTo>
                  <a:pt x="482" y="1053"/>
                </a:lnTo>
                <a:lnTo>
                  <a:pt x="482" y="1090"/>
                </a:lnTo>
                <a:lnTo>
                  <a:pt x="414" y="1129"/>
                </a:lnTo>
                <a:lnTo>
                  <a:pt x="379" y="1204"/>
                </a:lnTo>
                <a:lnTo>
                  <a:pt x="310" y="1204"/>
                </a:lnTo>
                <a:lnTo>
                  <a:pt x="310" y="1166"/>
                </a:lnTo>
                <a:lnTo>
                  <a:pt x="310" y="1129"/>
                </a:lnTo>
                <a:lnTo>
                  <a:pt x="276" y="1166"/>
                </a:lnTo>
                <a:lnTo>
                  <a:pt x="241" y="1204"/>
                </a:lnTo>
                <a:lnTo>
                  <a:pt x="172" y="1204"/>
                </a:lnTo>
                <a:lnTo>
                  <a:pt x="172" y="1166"/>
                </a:lnTo>
                <a:lnTo>
                  <a:pt x="138" y="1166"/>
                </a:lnTo>
                <a:lnTo>
                  <a:pt x="138" y="1204"/>
                </a:lnTo>
                <a:lnTo>
                  <a:pt x="104" y="1204"/>
                </a:lnTo>
                <a:lnTo>
                  <a:pt x="70" y="1240"/>
                </a:lnTo>
                <a:lnTo>
                  <a:pt x="70" y="1204"/>
                </a:lnTo>
                <a:lnTo>
                  <a:pt x="34" y="1129"/>
                </a:lnTo>
                <a:lnTo>
                  <a:pt x="0" y="1090"/>
                </a:lnTo>
                <a:lnTo>
                  <a:pt x="0" y="1053"/>
                </a:lnTo>
                <a:lnTo>
                  <a:pt x="34" y="1015"/>
                </a:lnTo>
                <a:lnTo>
                  <a:pt x="70" y="978"/>
                </a:lnTo>
                <a:lnTo>
                  <a:pt x="70" y="902"/>
                </a:lnTo>
                <a:lnTo>
                  <a:pt x="70" y="865"/>
                </a:lnTo>
                <a:lnTo>
                  <a:pt x="104" y="865"/>
                </a:lnTo>
                <a:lnTo>
                  <a:pt x="138" y="789"/>
                </a:lnTo>
                <a:lnTo>
                  <a:pt x="207" y="865"/>
                </a:lnTo>
                <a:lnTo>
                  <a:pt x="241" y="828"/>
                </a:lnTo>
                <a:lnTo>
                  <a:pt x="310" y="828"/>
                </a:lnTo>
                <a:lnTo>
                  <a:pt x="345" y="828"/>
                </a:lnTo>
                <a:lnTo>
                  <a:pt x="345" y="752"/>
                </a:lnTo>
                <a:lnTo>
                  <a:pt x="345" y="715"/>
                </a:lnTo>
                <a:lnTo>
                  <a:pt x="345" y="601"/>
                </a:lnTo>
                <a:lnTo>
                  <a:pt x="345" y="564"/>
                </a:lnTo>
                <a:lnTo>
                  <a:pt x="310" y="527"/>
                </a:lnTo>
                <a:lnTo>
                  <a:pt x="310" y="451"/>
                </a:lnTo>
                <a:lnTo>
                  <a:pt x="345" y="413"/>
                </a:lnTo>
                <a:lnTo>
                  <a:pt x="345" y="338"/>
                </a:lnTo>
                <a:lnTo>
                  <a:pt x="345" y="301"/>
                </a:lnTo>
                <a:lnTo>
                  <a:pt x="310" y="301"/>
                </a:lnTo>
                <a:lnTo>
                  <a:pt x="241" y="301"/>
                </a:lnTo>
                <a:lnTo>
                  <a:pt x="241" y="263"/>
                </a:lnTo>
                <a:lnTo>
                  <a:pt x="241" y="224"/>
                </a:lnTo>
                <a:lnTo>
                  <a:pt x="379" y="263"/>
                </a:lnTo>
                <a:lnTo>
                  <a:pt x="448" y="263"/>
                </a:lnTo>
                <a:lnTo>
                  <a:pt x="482" y="263"/>
                </a:lnTo>
                <a:lnTo>
                  <a:pt x="518" y="224"/>
                </a:lnTo>
                <a:lnTo>
                  <a:pt x="482" y="149"/>
                </a:lnTo>
                <a:lnTo>
                  <a:pt x="482" y="113"/>
                </a:lnTo>
                <a:lnTo>
                  <a:pt x="518" y="113"/>
                </a:lnTo>
                <a:lnTo>
                  <a:pt x="551" y="37"/>
                </a:lnTo>
                <a:lnTo>
                  <a:pt x="586" y="37"/>
                </a:lnTo>
                <a:lnTo>
                  <a:pt x="655" y="0"/>
                </a:lnTo>
                <a:lnTo>
                  <a:pt x="723"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01" name="Freeform 185"/>
          <p:cNvSpPr>
            <a:spLocks noChangeArrowheads="1"/>
          </p:cNvSpPr>
          <p:nvPr/>
        </p:nvSpPr>
        <p:spPr bwMode="auto">
          <a:xfrm>
            <a:off x="5833893" y="3063203"/>
            <a:ext cx="236185" cy="404682"/>
          </a:xfrm>
          <a:custGeom>
            <a:avLst/>
            <a:gdLst>
              <a:gd name="T0" fmla="*/ 723 w 724"/>
              <a:gd name="T1" fmla="*/ 149 h 1241"/>
              <a:gd name="T2" fmla="*/ 689 w 724"/>
              <a:gd name="T3" fmla="*/ 263 h 1241"/>
              <a:gd name="T4" fmla="*/ 655 w 724"/>
              <a:gd name="T5" fmla="*/ 375 h 1241"/>
              <a:gd name="T6" fmla="*/ 655 w 724"/>
              <a:gd name="T7" fmla="*/ 451 h 1241"/>
              <a:gd name="T8" fmla="*/ 655 w 724"/>
              <a:gd name="T9" fmla="*/ 601 h 1241"/>
              <a:gd name="T10" fmla="*/ 621 w 724"/>
              <a:gd name="T11" fmla="*/ 678 h 1241"/>
              <a:gd name="T12" fmla="*/ 586 w 724"/>
              <a:gd name="T13" fmla="*/ 715 h 1241"/>
              <a:gd name="T14" fmla="*/ 518 w 724"/>
              <a:gd name="T15" fmla="*/ 828 h 1241"/>
              <a:gd name="T16" fmla="*/ 518 w 724"/>
              <a:gd name="T17" fmla="*/ 902 h 1241"/>
              <a:gd name="T18" fmla="*/ 482 w 724"/>
              <a:gd name="T19" fmla="*/ 978 h 1241"/>
              <a:gd name="T20" fmla="*/ 482 w 724"/>
              <a:gd name="T21" fmla="*/ 1090 h 1241"/>
              <a:gd name="T22" fmla="*/ 379 w 724"/>
              <a:gd name="T23" fmla="*/ 1204 h 1241"/>
              <a:gd name="T24" fmla="*/ 310 w 724"/>
              <a:gd name="T25" fmla="*/ 1166 h 1241"/>
              <a:gd name="T26" fmla="*/ 276 w 724"/>
              <a:gd name="T27" fmla="*/ 1166 h 1241"/>
              <a:gd name="T28" fmla="*/ 172 w 724"/>
              <a:gd name="T29" fmla="*/ 1204 h 1241"/>
              <a:gd name="T30" fmla="*/ 138 w 724"/>
              <a:gd name="T31" fmla="*/ 1166 h 1241"/>
              <a:gd name="T32" fmla="*/ 104 w 724"/>
              <a:gd name="T33" fmla="*/ 1204 h 1241"/>
              <a:gd name="T34" fmla="*/ 70 w 724"/>
              <a:gd name="T35" fmla="*/ 1204 h 1241"/>
              <a:gd name="T36" fmla="*/ 0 w 724"/>
              <a:gd name="T37" fmla="*/ 1090 h 1241"/>
              <a:gd name="T38" fmla="*/ 34 w 724"/>
              <a:gd name="T39" fmla="*/ 1015 h 1241"/>
              <a:gd name="T40" fmla="*/ 70 w 724"/>
              <a:gd name="T41" fmla="*/ 902 h 1241"/>
              <a:gd name="T42" fmla="*/ 104 w 724"/>
              <a:gd name="T43" fmla="*/ 865 h 1241"/>
              <a:gd name="T44" fmla="*/ 207 w 724"/>
              <a:gd name="T45" fmla="*/ 865 h 1241"/>
              <a:gd name="T46" fmla="*/ 310 w 724"/>
              <a:gd name="T47" fmla="*/ 828 h 1241"/>
              <a:gd name="T48" fmla="*/ 345 w 724"/>
              <a:gd name="T49" fmla="*/ 752 h 1241"/>
              <a:gd name="T50" fmla="*/ 345 w 724"/>
              <a:gd name="T51" fmla="*/ 601 h 1241"/>
              <a:gd name="T52" fmla="*/ 310 w 724"/>
              <a:gd name="T53" fmla="*/ 527 h 1241"/>
              <a:gd name="T54" fmla="*/ 345 w 724"/>
              <a:gd name="T55" fmla="*/ 413 h 1241"/>
              <a:gd name="T56" fmla="*/ 345 w 724"/>
              <a:gd name="T57" fmla="*/ 301 h 1241"/>
              <a:gd name="T58" fmla="*/ 241 w 724"/>
              <a:gd name="T59" fmla="*/ 301 h 1241"/>
              <a:gd name="T60" fmla="*/ 241 w 724"/>
              <a:gd name="T61" fmla="*/ 224 h 1241"/>
              <a:gd name="T62" fmla="*/ 448 w 724"/>
              <a:gd name="T63" fmla="*/ 263 h 1241"/>
              <a:gd name="T64" fmla="*/ 518 w 724"/>
              <a:gd name="T65" fmla="*/ 224 h 1241"/>
              <a:gd name="T66" fmla="*/ 482 w 724"/>
              <a:gd name="T67" fmla="*/ 113 h 1241"/>
              <a:gd name="T68" fmla="*/ 551 w 724"/>
              <a:gd name="T69" fmla="*/ 37 h 1241"/>
              <a:gd name="T70" fmla="*/ 655 w 724"/>
              <a:gd name="T71" fmla="*/ 0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4" h="1241">
                <a:moveTo>
                  <a:pt x="723" y="37"/>
                </a:moveTo>
                <a:lnTo>
                  <a:pt x="723" y="149"/>
                </a:lnTo>
                <a:lnTo>
                  <a:pt x="689" y="188"/>
                </a:lnTo>
                <a:lnTo>
                  <a:pt x="689" y="263"/>
                </a:lnTo>
                <a:lnTo>
                  <a:pt x="655" y="338"/>
                </a:lnTo>
                <a:lnTo>
                  <a:pt x="655" y="375"/>
                </a:lnTo>
                <a:lnTo>
                  <a:pt x="655" y="413"/>
                </a:lnTo>
                <a:lnTo>
                  <a:pt x="655" y="451"/>
                </a:lnTo>
                <a:lnTo>
                  <a:pt x="655" y="527"/>
                </a:lnTo>
                <a:lnTo>
                  <a:pt x="655" y="601"/>
                </a:lnTo>
                <a:lnTo>
                  <a:pt x="655" y="639"/>
                </a:lnTo>
                <a:lnTo>
                  <a:pt x="621" y="678"/>
                </a:lnTo>
                <a:lnTo>
                  <a:pt x="586" y="678"/>
                </a:lnTo>
                <a:lnTo>
                  <a:pt x="586" y="715"/>
                </a:lnTo>
                <a:lnTo>
                  <a:pt x="551" y="789"/>
                </a:lnTo>
                <a:lnTo>
                  <a:pt x="518" y="828"/>
                </a:lnTo>
                <a:lnTo>
                  <a:pt x="518" y="865"/>
                </a:lnTo>
                <a:lnTo>
                  <a:pt x="518" y="902"/>
                </a:lnTo>
                <a:lnTo>
                  <a:pt x="518" y="941"/>
                </a:lnTo>
                <a:lnTo>
                  <a:pt x="482" y="978"/>
                </a:lnTo>
                <a:lnTo>
                  <a:pt x="482" y="1053"/>
                </a:lnTo>
                <a:lnTo>
                  <a:pt x="482" y="1090"/>
                </a:lnTo>
                <a:lnTo>
                  <a:pt x="414" y="1129"/>
                </a:lnTo>
                <a:lnTo>
                  <a:pt x="379" y="1204"/>
                </a:lnTo>
                <a:lnTo>
                  <a:pt x="310" y="1204"/>
                </a:lnTo>
                <a:lnTo>
                  <a:pt x="310" y="1166"/>
                </a:lnTo>
                <a:lnTo>
                  <a:pt x="310" y="1129"/>
                </a:lnTo>
                <a:lnTo>
                  <a:pt x="276" y="1166"/>
                </a:lnTo>
                <a:lnTo>
                  <a:pt x="241" y="1204"/>
                </a:lnTo>
                <a:lnTo>
                  <a:pt x="172" y="1204"/>
                </a:lnTo>
                <a:lnTo>
                  <a:pt x="172" y="1166"/>
                </a:lnTo>
                <a:lnTo>
                  <a:pt x="138" y="1166"/>
                </a:lnTo>
                <a:lnTo>
                  <a:pt x="138" y="1204"/>
                </a:lnTo>
                <a:lnTo>
                  <a:pt x="104" y="1204"/>
                </a:lnTo>
                <a:lnTo>
                  <a:pt x="70" y="1240"/>
                </a:lnTo>
                <a:lnTo>
                  <a:pt x="70" y="1204"/>
                </a:lnTo>
                <a:lnTo>
                  <a:pt x="34" y="1129"/>
                </a:lnTo>
                <a:lnTo>
                  <a:pt x="0" y="1090"/>
                </a:lnTo>
                <a:lnTo>
                  <a:pt x="0" y="1053"/>
                </a:lnTo>
                <a:lnTo>
                  <a:pt x="34" y="1015"/>
                </a:lnTo>
                <a:lnTo>
                  <a:pt x="70" y="978"/>
                </a:lnTo>
                <a:lnTo>
                  <a:pt x="70" y="902"/>
                </a:lnTo>
                <a:lnTo>
                  <a:pt x="70" y="865"/>
                </a:lnTo>
                <a:lnTo>
                  <a:pt x="104" y="865"/>
                </a:lnTo>
                <a:lnTo>
                  <a:pt x="138" y="789"/>
                </a:lnTo>
                <a:lnTo>
                  <a:pt x="207" y="865"/>
                </a:lnTo>
                <a:lnTo>
                  <a:pt x="241" y="828"/>
                </a:lnTo>
                <a:lnTo>
                  <a:pt x="310" y="828"/>
                </a:lnTo>
                <a:lnTo>
                  <a:pt x="345" y="828"/>
                </a:lnTo>
                <a:lnTo>
                  <a:pt x="345" y="752"/>
                </a:lnTo>
                <a:lnTo>
                  <a:pt x="345" y="715"/>
                </a:lnTo>
                <a:lnTo>
                  <a:pt x="345" y="601"/>
                </a:lnTo>
                <a:lnTo>
                  <a:pt x="345" y="564"/>
                </a:lnTo>
                <a:lnTo>
                  <a:pt x="310" y="527"/>
                </a:lnTo>
                <a:lnTo>
                  <a:pt x="310" y="451"/>
                </a:lnTo>
                <a:lnTo>
                  <a:pt x="345" y="413"/>
                </a:lnTo>
                <a:lnTo>
                  <a:pt x="345" y="338"/>
                </a:lnTo>
                <a:lnTo>
                  <a:pt x="345" y="301"/>
                </a:lnTo>
                <a:lnTo>
                  <a:pt x="310" y="301"/>
                </a:lnTo>
                <a:lnTo>
                  <a:pt x="241" y="301"/>
                </a:lnTo>
                <a:lnTo>
                  <a:pt x="241" y="263"/>
                </a:lnTo>
                <a:lnTo>
                  <a:pt x="241" y="224"/>
                </a:lnTo>
                <a:lnTo>
                  <a:pt x="379" y="263"/>
                </a:lnTo>
                <a:lnTo>
                  <a:pt x="448" y="263"/>
                </a:lnTo>
                <a:lnTo>
                  <a:pt x="482" y="263"/>
                </a:lnTo>
                <a:lnTo>
                  <a:pt x="518" y="224"/>
                </a:lnTo>
                <a:lnTo>
                  <a:pt x="482" y="149"/>
                </a:lnTo>
                <a:lnTo>
                  <a:pt x="482" y="113"/>
                </a:lnTo>
                <a:lnTo>
                  <a:pt x="518" y="113"/>
                </a:lnTo>
                <a:lnTo>
                  <a:pt x="551" y="37"/>
                </a:lnTo>
                <a:lnTo>
                  <a:pt x="586" y="37"/>
                </a:lnTo>
                <a:lnTo>
                  <a:pt x="655" y="0"/>
                </a:lnTo>
                <a:lnTo>
                  <a:pt x="72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02" name="Freeform 186"/>
          <p:cNvSpPr>
            <a:spLocks noChangeArrowheads="1"/>
          </p:cNvSpPr>
          <p:nvPr/>
        </p:nvSpPr>
        <p:spPr bwMode="auto">
          <a:xfrm>
            <a:off x="5754684" y="3136650"/>
            <a:ext cx="191541" cy="270748"/>
          </a:xfrm>
          <a:custGeom>
            <a:avLst/>
            <a:gdLst>
              <a:gd name="T0" fmla="*/ 482 w 587"/>
              <a:gd name="T1" fmla="*/ 0 h 830"/>
              <a:gd name="T2" fmla="*/ 482 w 587"/>
              <a:gd name="T3" fmla="*/ 39 h 830"/>
              <a:gd name="T4" fmla="*/ 482 w 587"/>
              <a:gd name="T5" fmla="*/ 76 h 830"/>
              <a:gd name="T6" fmla="*/ 551 w 587"/>
              <a:gd name="T7" fmla="*/ 76 h 830"/>
              <a:gd name="T8" fmla="*/ 586 w 587"/>
              <a:gd name="T9" fmla="*/ 76 h 830"/>
              <a:gd name="T10" fmla="*/ 586 w 587"/>
              <a:gd name="T11" fmla="*/ 114 h 830"/>
              <a:gd name="T12" fmla="*/ 586 w 587"/>
              <a:gd name="T13" fmla="*/ 189 h 830"/>
              <a:gd name="T14" fmla="*/ 551 w 587"/>
              <a:gd name="T15" fmla="*/ 227 h 830"/>
              <a:gd name="T16" fmla="*/ 551 w 587"/>
              <a:gd name="T17" fmla="*/ 303 h 830"/>
              <a:gd name="T18" fmla="*/ 586 w 587"/>
              <a:gd name="T19" fmla="*/ 339 h 830"/>
              <a:gd name="T20" fmla="*/ 586 w 587"/>
              <a:gd name="T21" fmla="*/ 377 h 830"/>
              <a:gd name="T22" fmla="*/ 586 w 587"/>
              <a:gd name="T23" fmla="*/ 490 h 830"/>
              <a:gd name="T24" fmla="*/ 586 w 587"/>
              <a:gd name="T25" fmla="*/ 527 h 830"/>
              <a:gd name="T26" fmla="*/ 586 w 587"/>
              <a:gd name="T27" fmla="*/ 602 h 830"/>
              <a:gd name="T28" fmla="*/ 551 w 587"/>
              <a:gd name="T29" fmla="*/ 602 h 830"/>
              <a:gd name="T30" fmla="*/ 482 w 587"/>
              <a:gd name="T31" fmla="*/ 602 h 830"/>
              <a:gd name="T32" fmla="*/ 448 w 587"/>
              <a:gd name="T33" fmla="*/ 641 h 830"/>
              <a:gd name="T34" fmla="*/ 379 w 587"/>
              <a:gd name="T35" fmla="*/ 565 h 830"/>
              <a:gd name="T36" fmla="*/ 345 w 587"/>
              <a:gd name="T37" fmla="*/ 641 h 830"/>
              <a:gd name="T38" fmla="*/ 310 w 587"/>
              <a:gd name="T39" fmla="*/ 641 h 830"/>
              <a:gd name="T40" fmla="*/ 310 w 587"/>
              <a:gd name="T41" fmla="*/ 678 h 830"/>
              <a:gd name="T42" fmla="*/ 310 w 587"/>
              <a:gd name="T43" fmla="*/ 754 h 830"/>
              <a:gd name="T44" fmla="*/ 276 w 587"/>
              <a:gd name="T45" fmla="*/ 790 h 830"/>
              <a:gd name="T46" fmla="*/ 241 w 587"/>
              <a:gd name="T47" fmla="*/ 829 h 830"/>
              <a:gd name="T48" fmla="*/ 207 w 587"/>
              <a:gd name="T49" fmla="*/ 790 h 830"/>
              <a:gd name="T50" fmla="*/ 172 w 587"/>
              <a:gd name="T51" fmla="*/ 754 h 830"/>
              <a:gd name="T52" fmla="*/ 138 w 587"/>
              <a:gd name="T53" fmla="*/ 715 h 830"/>
              <a:gd name="T54" fmla="*/ 138 w 587"/>
              <a:gd name="T55" fmla="*/ 678 h 830"/>
              <a:gd name="T56" fmla="*/ 103 w 587"/>
              <a:gd name="T57" fmla="*/ 678 h 830"/>
              <a:gd name="T58" fmla="*/ 138 w 587"/>
              <a:gd name="T59" fmla="*/ 641 h 830"/>
              <a:gd name="T60" fmla="*/ 103 w 587"/>
              <a:gd name="T61" fmla="*/ 641 h 830"/>
              <a:gd name="T62" fmla="*/ 69 w 587"/>
              <a:gd name="T63" fmla="*/ 641 h 830"/>
              <a:gd name="T64" fmla="*/ 69 w 587"/>
              <a:gd name="T65" fmla="*/ 602 h 830"/>
              <a:gd name="T66" fmla="*/ 34 w 587"/>
              <a:gd name="T67" fmla="*/ 565 h 830"/>
              <a:gd name="T68" fmla="*/ 69 w 587"/>
              <a:gd name="T69" fmla="*/ 527 h 830"/>
              <a:gd name="T70" fmla="*/ 34 w 587"/>
              <a:gd name="T71" fmla="*/ 490 h 830"/>
              <a:gd name="T72" fmla="*/ 0 w 587"/>
              <a:gd name="T73" fmla="*/ 453 h 830"/>
              <a:gd name="T74" fmla="*/ 34 w 587"/>
              <a:gd name="T75" fmla="*/ 453 h 830"/>
              <a:gd name="T76" fmla="*/ 34 w 587"/>
              <a:gd name="T77" fmla="*/ 415 h 830"/>
              <a:gd name="T78" fmla="*/ 34 w 587"/>
              <a:gd name="T79" fmla="*/ 377 h 830"/>
              <a:gd name="T80" fmla="*/ 34 w 587"/>
              <a:gd name="T81" fmla="*/ 339 h 830"/>
              <a:gd name="T82" fmla="*/ 34 w 587"/>
              <a:gd name="T83" fmla="*/ 303 h 830"/>
              <a:gd name="T84" fmla="*/ 69 w 587"/>
              <a:gd name="T85" fmla="*/ 263 h 830"/>
              <a:gd name="T86" fmla="*/ 69 w 587"/>
              <a:gd name="T87" fmla="*/ 227 h 830"/>
              <a:gd name="T88" fmla="*/ 69 w 587"/>
              <a:gd name="T89" fmla="*/ 189 h 830"/>
              <a:gd name="T90" fmla="*/ 69 w 587"/>
              <a:gd name="T91" fmla="*/ 150 h 830"/>
              <a:gd name="T92" fmla="*/ 138 w 587"/>
              <a:gd name="T93" fmla="*/ 150 h 830"/>
              <a:gd name="T94" fmla="*/ 207 w 587"/>
              <a:gd name="T95" fmla="*/ 150 h 830"/>
              <a:gd name="T96" fmla="*/ 241 w 587"/>
              <a:gd name="T97" fmla="*/ 114 h 830"/>
              <a:gd name="T98" fmla="*/ 241 w 587"/>
              <a:gd name="T99" fmla="*/ 76 h 830"/>
              <a:gd name="T100" fmla="*/ 241 w 587"/>
              <a:gd name="T101" fmla="*/ 39 h 830"/>
              <a:gd name="T102" fmla="*/ 241 w 587"/>
              <a:gd name="T103" fmla="*/ 0 h 830"/>
              <a:gd name="T104" fmla="*/ 276 w 587"/>
              <a:gd name="T105" fmla="*/ 0 h 830"/>
              <a:gd name="T106" fmla="*/ 310 w 587"/>
              <a:gd name="T107" fmla="*/ 0 h 830"/>
              <a:gd name="T108" fmla="*/ 345 w 587"/>
              <a:gd name="T109" fmla="*/ 0 h 830"/>
              <a:gd name="T110" fmla="*/ 379 w 587"/>
              <a:gd name="T111" fmla="*/ 0 h 830"/>
              <a:gd name="T112" fmla="*/ 413 w 587"/>
              <a:gd name="T113" fmla="*/ 0 h 830"/>
              <a:gd name="T114" fmla="*/ 482 w 587"/>
              <a:gd name="T115" fmla="*/ 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7" h="830">
                <a:moveTo>
                  <a:pt x="482" y="0"/>
                </a:moveTo>
                <a:lnTo>
                  <a:pt x="482" y="39"/>
                </a:lnTo>
                <a:lnTo>
                  <a:pt x="482" y="76"/>
                </a:lnTo>
                <a:lnTo>
                  <a:pt x="551" y="76"/>
                </a:lnTo>
                <a:lnTo>
                  <a:pt x="586" y="76"/>
                </a:lnTo>
                <a:lnTo>
                  <a:pt x="586" y="114"/>
                </a:lnTo>
                <a:lnTo>
                  <a:pt x="586" y="189"/>
                </a:lnTo>
                <a:lnTo>
                  <a:pt x="551" y="227"/>
                </a:lnTo>
                <a:lnTo>
                  <a:pt x="551" y="303"/>
                </a:lnTo>
                <a:lnTo>
                  <a:pt x="586" y="339"/>
                </a:lnTo>
                <a:lnTo>
                  <a:pt x="586" y="377"/>
                </a:lnTo>
                <a:lnTo>
                  <a:pt x="586" y="490"/>
                </a:lnTo>
                <a:lnTo>
                  <a:pt x="586" y="527"/>
                </a:lnTo>
                <a:lnTo>
                  <a:pt x="586" y="602"/>
                </a:lnTo>
                <a:lnTo>
                  <a:pt x="551" y="602"/>
                </a:lnTo>
                <a:lnTo>
                  <a:pt x="482" y="602"/>
                </a:lnTo>
                <a:lnTo>
                  <a:pt x="448" y="641"/>
                </a:lnTo>
                <a:lnTo>
                  <a:pt x="379" y="565"/>
                </a:lnTo>
                <a:lnTo>
                  <a:pt x="345" y="641"/>
                </a:lnTo>
                <a:lnTo>
                  <a:pt x="310" y="641"/>
                </a:lnTo>
                <a:lnTo>
                  <a:pt x="310" y="678"/>
                </a:lnTo>
                <a:lnTo>
                  <a:pt x="310" y="754"/>
                </a:lnTo>
                <a:lnTo>
                  <a:pt x="276" y="790"/>
                </a:lnTo>
                <a:lnTo>
                  <a:pt x="241" y="829"/>
                </a:lnTo>
                <a:lnTo>
                  <a:pt x="207" y="790"/>
                </a:lnTo>
                <a:lnTo>
                  <a:pt x="172" y="754"/>
                </a:lnTo>
                <a:lnTo>
                  <a:pt x="138" y="715"/>
                </a:lnTo>
                <a:lnTo>
                  <a:pt x="138" y="678"/>
                </a:lnTo>
                <a:lnTo>
                  <a:pt x="103" y="678"/>
                </a:lnTo>
                <a:lnTo>
                  <a:pt x="138" y="641"/>
                </a:lnTo>
                <a:lnTo>
                  <a:pt x="103" y="641"/>
                </a:lnTo>
                <a:lnTo>
                  <a:pt x="69" y="641"/>
                </a:lnTo>
                <a:lnTo>
                  <a:pt x="69" y="602"/>
                </a:lnTo>
                <a:lnTo>
                  <a:pt x="34" y="565"/>
                </a:lnTo>
                <a:lnTo>
                  <a:pt x="69" y="527"/>
                </a:lnTo>
                <a:lnTo>
                  <a:pt x="34" y="490"/>
                </a:lnTo>
                <a:lnTo>
                  <a:pt x="0" y="453"/>
                </a:lnTo>
                <a:lnTo>
                  <a:pt x="34" y="453"/>
                </a:lnTo>
                <a:lnTo>
                  <a:pt x="34" y="415"/>
                </a:lnTo>
                <a:lnTo>
                  <a:pt x="34" y="377"/>
                </a:lnTo>
                <a:lnTo>
                  <a:pt x="34" y="339"/>
                </a:lnTo>
                <a:lnTo>
                  <a:pt x="34" y="303"/>
                </a:lnTo>
                <a:lnTo>
                  <a:pt x="69" y="263"/>
                </a:lnTo>
                <a:lnTo>
                  <a:pt x="69" y="227"/>
                </a:lnTo>
                <a:lnTo>
                  <a:pt x="69" y="189"/>
                </a:lnTo>
                <a:lnTo>
                  <a:pt x="69" y="150"/>
                </a:lnTo>
                <a:lnTo>
                  <a:pt x="138" y="150"/>
                </a:lnTo>
                <a:lnTo>
                  <a:pt x="207" y="150"/>
                </a:lnTo>
                <a:lnTo>
                  <a:pt x="241" y="114"/>
                </a:lnTo>
                <a:lnTo>
                  <a:pt x="241" y="76"/>
                </a:lnTo>
                <a:lnTo>
                  <a:pt x="241" y="39"/>
                </a:lnTo>
                <a:lnTo>
                  <a:pt x="241" y="0"/>
                </a:lnTo>
                <a:lnTo>
                  <a:pt x="276" y="0"/>
                </a:lnTo>
                <a:lnTo>
                  <a:pt x="310" y="0"/>
                </a:lnTo>
                <a:lnTo>
                  <a:pt x="345" y="0"/>
                </a:lnTo>
                <a:lnTo>
                  <a:pt x="379" y="0"/>
                </a:lnTo>
                <a:lnTo>
                  <a:pt x="413" y="0"/>
                </a:lnTo>
                <a:lnTo>
                  <a:pt x="482"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03" name="Freeform 187"/>
          <p:cNvSpPr>
            <a:spLocks noChangeArrowheads="1"/>
          </p:cNvSpPr>
          <p:nvPr/>
        </p:nvSpPr>
        <p:spPr bwMode="auto">
          <a:xfrm>
            <a:off x="5754684" y="3136650"/>
            <a:ext cx="191541" cy="270748"/>
          </a:xfrm>
          <a:custGeom>
            <a:avLst/>
            <a:gdLst>
              <a:gd name="T0" fmla="*/ 482 w 587"/>
              <a:gd name="T1" fmla="*/ 0 h 830"/>
              <a:gd name="T2" fmla="*/ 482 w 587"/>
              <a:gd name="T3" fmla="*/ 39 h 830"/>
              <a:gd name="T4" fmla="*/ 482 w 587"/>
              <a:gd name="T5" fmla="*/ 76 h 830"/>
              <a:gd name="T6" fmla="*/ 551 w 587"/>
              <a:gd name="T7" fmla="*/ 76 h 830"/>
              <a:gd name="T8" fmla="*/ 586 w 587"/>
              <a:gd name="T9" fmla="*/ 76 h 830"/>
              <a:gd name="T10" fmla="*/ 586 w 587"/>
              <a:gd name="T11" fmla="*/ 114 h 830"/>
              <a:gd name="T12" fmla="*/ 586 w 587"/>
              <a:gd name="T13" fmla="*/ 189 h 830"/>
              <a:gd name="T14" fmla="*/ 551 w 587"/>
              <a:gd name="T15" fmla="*/ 227 h 830"/>
              <a:gd name="T16" fmla="*/ 551 w 587"/>
              <a:gd name="T17" fmla="*/ 303 h 830"/>
              <a:gd name="T18" fmla="*/ 586 w 587"/>
              <a:gd name="T19" fmla="*/ 339 h 830"/>
              <a:gd name="T20" fmla="*/ 586 w 587"/>
              <a:gd name="T21" fmla="*/ 377 h 830"/>
              <a:gd name="T22" fmla="*/ 586 w 587"/>
              <a:gd name="T23" fmla="*/ 490 h 830"/>
              <a:gd name="T24" fmla="*/ 586 w 587"/>
              <a:gd name="T25" fmla="*/ 527 h 830"/>
              <a:gd name="T26" fmla="*/ 586 w 587"/>
              <a:gd name="T27" fmla="*/ 602 h 830"/>
              <a:gd name="T28" fmla="*/ 551 w 587"/>
              <a:gd name="T29" fmla="*/ 602 h 830"/>
              <a:gd name="T30" fmla="*/ 482 w 587"/>
              <a:gd name="T31" fmla="*/ 602 h 830"/>
              <a:gd name="T32" fmla="*/ 448 w 587"/>
              <a:gd name="T33" fmla="*/ 641 h 830"/>
              <a:gd name="T34" fmla="*/ 379 w 587"/>
              <a:gd name="T35" fmla="*/ 565 h 830"/>
              <a:gd name="T36" fmla="*/ 345 w 587"/>
              <a:gd name="T37" fmla="*/ 641 h 830"/>
              <a:gd name="T38" fmla="*/ 310 w 587"/>
              <a:gd name="T39" fmla="*/ 641 h 830"/>
              <a:gd name="T40" fmla="*/ 310 w 587"/>
              <a:gd name="T41" fmla="*/ 678 h 830"/>
              <a:gd name="T42" fmla="*/ 310 w 587"/>
              <a:gd name="T43" fmla="*/ 754 h 830"/>
              <a:gd name="T44" fmla="*/ 276 w 587"/>
              <a:gd name="T45" fmla="*/ 790 h 830"/>
              <a:gd name="T46" fmla="*/ 241 w 587"/>
              <a:gd name="T47" fmla="*/ 829 h 830"/>
              <a:gd name="T48" fmla="*/ 207 w 587"/>
              <a:gd name="T49" fmla="*/ 790 h 830"/>
              <a:gd name="T50" fmla="*/ 172 w 587"/>
              <a:gd name="T51" fmla="*/ 754 h 830"/>
              <a:gd name="T52" fmla="*/ 138 w 587"/>
              <a:gd name="T53" fmla="*/ 715 h 830"/>
              <a:gd name="T54" fmla="*/ 138 w 587"/>
              <a:gd name="T55" fmla="*/ 678 h 830"/>
              <a:gd name="T56" fmla="*/ 103 w 587"/>
              <a:gd name="T57" fmla="*/ 678 h 830"/>
              <a:gd name="T58" fmla="*/ 138 w 587"/>
              <a:gd name="T59" fmla="*/ 641 h 830"/>
              <a:gd name="T60" fmla="*/ 103 w 587"/>
              <a:gd name="T61" fmla="*/ 641 h 830"/>
              <a:gd name="T62" fmla="*/ 69 w 587"/>
              <a:gd name="T63" fmla="*/ 641 h 830"/>
              <a:gd name="T64" fmla="*/ 69 w 587"/>
              <a:gd name="T65" fmla="*/ 602 h 830"/>
              <a:gd name="T66" fmla="*/ 34 w 587"/>
              <a:gd name="T67" fmla="*/ 565 h 830"/>
              <a:gd name="T68" fmla="*/ 69 w 587"/>
              <a:gd name="T69" fmla="*/ 527 h 830"/>
              <a:gd name="T70" fmla="*/ 34 w 587"/>
              <a:gd name="T71" fmla="*/ 490 h 830"/>
              <a:gd name="T72" fmla="*/ 0 w 587"/>
              <a:gd name="T73" fmla="*/ 453 h 830"/>
              <a:gd name="T74" fmla="*/ 34 w 587"/>
              <a:gd name="T75" fmla="*/ 453 h 830"/>
              <a:gd name="T76" fmla="*/ 34 w 587"/>
              <a:gd name="T77" fmla="*/ 415 h 830"/>
              <a:gd name="T78" fmla="*/ 34 w 587"/>
              <a:gd name="T79" fmla="*/ 377 h 830"/>
              <a:gd name="T80" fmla="*/ 34 w 587"/>
              <a:gd name="T81" fmla="*/ 339 h 830"/>
              <a:gd name="T82" fmla="*/ 34 w 587"/>
              <a:gd name="T83" fmla="*/ 303 h 830"/>
              <a:gd name="T84" fmla="*/ 69 w 587"/>
              <a:gd name="T85" fmla="*/ 263 h 830"/>
              <a:gd name="T86" fmla="*/ 69 w 587"/>
              <a:gd name="T87" fmla="*/ 227 h 830"/>
              <a:gd name="T88" fmla="*/ 69 w 587"/>
              <a:gd name="T89" fmla="*/ 189 h 830"/>
              <a:gd name="T90" fmla="*/ 69 w 587"/>
              <a:gd name="T91" fmla="*/ 150 h 830"/>
              <a:gd name="T92" fmla="*/ 138 w 587"/>
              <a:gd name="T93" fmla="*/ 150 h 830"/>
              <a:gd name="T94" fmla="*/ 207 w 587"/>
              <a:gd name="T95" fmla="*/ 150 h 830"/>
              <a:gd name="T96" fmla="*/ 241 w 587"/>
              <a:gd name="T97" fmla="*/ 114 h 830"/>
              <a:gd name="T98" fmla="*/ 241 w 587"/>
              <a:gd name="T99" fmla="*/ 76 h 830"/>
              <a:gd name="T100" fmla="*/ 241 w 587"/>
              <a:gd name="T101" fmla="*/ 39 h 830"/>
              <a:gd name="T102" fmla="*/ 241 w 587"/>
              <a:gd name="T103" fmla="*/ 0 h 830"/>
              <a:gd name="T104" fmla="*/ 276 w 587"/>
              <a:gd name="T105" fmla="*/ 0 h 830"/>
              <a:gd name="T106" fmla="*/ 310 w 587"/>
              <a:gd name="T107" fmla="*/ 0 h 830"/>
              <a:gd name="T108" fmla="*/ 345 w 587"/>
              <a:gd name="T109" fmla="*/ 0 h 830"/>
              <a:gd name="T110" fmla="*/ 379 w 587"/>
              <a:gd name="T111" fmla="*/ 0 h 830"/>
              <a:gd name="T112" fmla="*/ 413 w 587"/>
              <a:gd name="T113" fmla="*/ 0 h 830"/>
              <a:gd name="T114" fmla="*/ 482 w 587"/>
              <a:gd name="T115" fmla="*/ 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7" h="830">
                <a:moveTo>
                  <a:pt x="482" y="0"/>
                </a:moveTo>
                <a:lnTo>
                  <a:pt x="482" y="39"/>
                </a:lnTo>
                <a:lnTo>
                  <a:pt x="482" y="76"/>
                </a:lnTo>
                <a:lnTo>
                  <a:pt x="551" y="76"/>
                </a:lnTo>
                <a:lnTo>
                  <a:pt x="586" y="76"/>
                </a:lnTo>
                <a:lnTo>
                  <a:pt x="586" y="114"/>
                </a:lnTo>
                <a:lnTo>
                  <a:pt x="586" y="189"/>
                </a:lnTo>
                <a:lnTo>
                  <a:pt x="551" y="227"/>
                </a:lnTo>
                <a:lnTo>
                  <a:pt x="551" y="303"/>
                </a:lnTo>
                <a:lnTo>
                  <a:pt x="586" y="339"/>
                </a:lnTo>
                <a:lnTo>
                  <a:pt x="586" y="377"/>
                </a:lnTo>
                <a:lnTo>
                  <a:pt x="586" y="490"/>
                </a:lnTo>
                <a:lnTo>
                  <a:pt x="586" y="527"/>
                </a:lnTo>
                <a:lnTo>
                  <a:pt x="586" y="602"/>
                </a:lnTo>
                <a:lnTo>
                  <a:pt x="551" y="602"/>
                </a:lnTo>
                <a:lnTo>
                  <a:pt x="482" y="602"/>
                </a:lnTo>
                <a:lnTo>
                  <a:pt x="448" y="641"/>
                </a:lnTo>
                <a:lnTo>
                  <a:pt x="379" y="565"/>
                </a:lnTo>
                <a:lnTo>
                  <a:pt x="345" y="641"/>
                </a:lnTo>
                <a:lnTo>
                  <a:pt x="310" y="641"/>
                </a:lnTo>
                <a:lnTo>
                  <a:pt x="310" y="678"/>
                </a:lnTo>
                <a:lnTo>
                  <a:pt x="310" y="754"/>
                </a:lnTo>
                <a:lnTo>
                  <a:pt x="276" y="790"/>
                </a:lnTo>
                <a:lnTo>
                  <a:pt x="241" y="829"/>
                </a:lnTo>
                <a:lnTo>
                  <a:pt x="207" y="790"/>
                </a:lnTo>
                <a:lnTo>
                  <a:pt x="172" y="754"/>
                </a:lnTo>
                <a:lnTo>
                  <a:pt x="138" y="715"/>
                </a:lnTo>
                <a:lnTo>
                  <a:pt x="138" y="678"/>
                </a:lnTo>
                <a:lnTo>
                  <a:pt x="103" y="678"/>
                </a:lnTo>
                <a:lnTo>
                  <a:pt x="138" y="641"/>
                </a:lnTo>
                <a:lnTo>
                  <a:pt x="103" y="641"/>
                </a:lnTo>
                <a:lnTo>
                  <a:pt x="69" y="641"/>
                </a:lnTo>
                <a:lnTo>
                  <a:pt x="69" y="602"/>
                </a:lnTo>
                <a:lnTo>
                  <a:pt x="34" y="565"/>
                </a:lnTo>
                <a:lnTo>
                  <a:pt x="69" y="527"/>
                </a:lnTo>
                <a:lnTo>
                  <a:pt x="34" y="490"/>
                </a:lnTo>
                <a:lnTo>
                  <a:pt x="0" y="453"/>
                </a:lnTo>
                <a:lnTo>
                  <a:pt x="34" y="453"/>
                </a:lnTo>
                <a:lnTo>
                  <a:pt x="34" y="415"/>
                </a:lnTo>
                <a:lnTo>
                  <a:pt x="34" y="377"/>
                </a:lnTo>
                <a:lnTo>
                  <a:pt x="34" y="339"/>
                </a:lnTo>
                <a:lnTo>
                  <a:pt x="34" y="303"/>
                </a:lnTo>
                <a:lnTo>
                  <a:pt x="69" y="263"/>
                </a:lnTo>
                <a:lnTo>
                  <a:pt x="69" y="227"/>
                </a:lnTo>
                <a:lnTo>
                  <a:pt x="69" y="189"/>
                </a:lnTo>
                <a:lnTo>
                  <a:pt x="69" y="150"/>
                </a:lnTo>
                <a:lnTo>
                  <a:pt x="138" y="150"/>
                </a:lnTo>
                <a:lnTo>
                  <a:pt x="207" y="150"/>
                </a:lnTo>
                <a:lnTo>
                  <a:pt x="241" y="114"/>
                </a:lnTo>
                <a:lnTo>
                  <a:pt x="241" y="76"/>
                </a:lnTo>
                <a:lnTo>
                  <a:pt x="241" y="39"/>
                </a:lnTo>
                <a:lnTo>
                  <a:pt x="241" y="0"/>
                </a:lnTo>
                <a:lnTo>
                  <a:pt x="276" y="0"/>
                </a:lnTo>
                <a:lnTo>
                  <a:pt x="310" y="0"/>
                </a:lnTo>
                <a:lnTo>
                  <a:pt x="345" y="0"/>
                </a:lnTo>
                <a:lnTo>
                  <a:pt x="379" y="0"/>
                </a:lnTo>
                <a:lnTo>
                  <a:pt x="413" y="0"/>
                </a:lnTo>
                <a:lnTo>
                  <a:pt x="482"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04" name="Freeform 188"/>
          <p:cNvSpPr>
            <a:spLocks noChangeArrowheads="1"/>
          </p:cNvSpPr>
          <p:nvPr/>
        </p:nvSpPr>
        <p:spPr bwMode="auto">
          <a:xfrm>
            <a:off x="5754685" y="2645559"/>
            <a:ext cx="247706" cy="504053"/>
          </a:xfrm>
          <a:custGeom>
            <a:avLst/>
            <a:gdLst>
              <a:gd name="T0" fmla="*/ 655 w 760"/>
              <a:gd name="T1" fmla="*/ 865 h 1544"/>
              <a:gd name="T2" fmla="*/ 586 w 760"/>
              <a:gd name="T3" fmla="*/ 1091 h 1544"/>
              <a:gd name="T4" fmla="*/ 586 w 760"/>
              <a:gd name="T5" fmla="*/ 1204 h 1544"/>
              <a:gd name="T6" fmla="*/ 723 w 760"/>
              <a:gd name="T7" fmla="*/ 1393 h 1544"/>
              <a:gd name="T8" fmla="*/ 759 w 760"/>
              <a:gd name="T9" fmla="*/ 1504 h 1544"/>
              <a:gd name="T10" fmla="*/ 689 w 760"/>
              <a:gd name="T11" fmla="*/ 1543 h 1544"/>
              <a:gd name="T12" fmla="*/ 482 w 760"/>
              <a:gd name="T13" fmla="*/ 1504 h 1544"/>
              <a:gd name="T14" fmla="*/ 379 w 760"/>
              <a:gd name="T15" fmla="*/ 1504 h 1544"/>
              <a:gd name="T16" fmla="*/ 310 w 760"/>
              <a:gd name="T17" fmla="*/ 1504 h 1544"/>
              <a:gd name="T18" fmla="*/ 241 w 760"/>
              <a:gd name="T19" fmla="*/ 1504 h 1544"/>
              <a:gd name="T20" fmla="*/ 103 w 760"/>
              <a:gd name="T21" fmla="*/ 1467 h 1544"/>
              <a:gd name="T22" fmla="*/ 103 w 760"/>
              <a:gd name="T23" fmla="*/ 1429 h 1544"/>
              <a:gd name="T24" fmla="*/ 103 w 760"/>
              <a:gd name="T25" fmla="*/ 1353 h 1544"/>
              <a:gd name="T26" fmla="*/ 103 w 760"/>
              <a:gd name="T27" fmla="*/ 1280 h 1544"/>
              <a:gd name="T28" fmla="*/ 34 w 760"/>
              <a:gd name="T29" fmla="*/ 1241 h 1544"/>
              <a:gd name="T30" fmla="*/ 0 w 760"/>
              <a:gd name="T31" fmla="*/ 1166 h 1544"/>
              <a:gd name="T32" fmla="*/ 0 w 760"/>
              <a:gd name="T33" fmla="*/ 1053 h 1544"/>
              <a:gd name="T34" fmla="*/ 0 w 760"/>
              <a:gd name="T35" fmla="*/ 978 h 1544"/>
              <a:gd name="T36" fmla="*/ 69 w 760"/>
              <a:gd name="T37" fmla="*/ 902 h 1544"/>
              <a:gd name="T38" fmla="*/ 138 w 760"/>
              <a:gd name="T39" fmla="*/ 828 h 1544"/>
              <a:gd name="T40" fmla="*/ 207 w 760"/>
              <a:gd name="T41" fmla="*/ 828 h 1544"/>
              <a:gd name="T42" fmla="*/ 276 w 760"/>
              <a:gd name="T43" fmla="*/ 902 h 1544"/>
              <a:gd name="T44" fmla="*/ 379 w 760"/>
              <a:gd name="T45" fmla="*/ 601 h 1544"/>
              <a:gd name="T46" fmla="*/ 413 w 760"/>
              <a:gd name="T47" fmla="*/ 489 h 1544"/>
              <a:gd name="T48" fmla="*/ 448 w 760"/>
              <a:gd name="T49" fmla="*/ 339 h 1544"/>
              <a:gd name="T50" fmla="*/ 517 w 760"/>
              <a:gd name="T51" fmla="*/ 226 h 1544"/>
              <a:gd name="T52" fmla="*/ 551 w 760"/>
              <a:gd name="T53" fmla="*/ 189 h 1544"/>
              <a:gd name="T54" fmla="*/ 517 w 760"/>
              <a:gd name="T55" fmla="*/ 75 h 1544"/>
              <a:gd name="T56" fmla="*/ 551 w 760"/>
              <a:gd name="T57" fmla="*/ 0 h 1544"/>
              <a:gd name="T58" fmla="*/ 586 w 760"/>
              <a:gd name="T59" fmla="*/ 75 h 1544"/>
              <a:gd name="T60" fmla="*/ 620 w 760"/>
              <a:gd name="T61" fmla="*/ 263 h 1544"/>
              <a:gd name="T62" fmla="*/ 655 w 760"/>
              <a:gd name="T63" fmla="*/ 376 h 1544"/>
              <a:gd name="T64" fmla="*/ 655 w 760"/>
              <a:gd name="T65" fmla="*/ 413 h 1544"/>
              <a:gd name="T66" fmla="*/ 586 w 760"/>
              <a:gd name="T67" fmla="*/ 413 h 1544"/>
              <a:gd name="T68" fmla="*/ 551 w 760"/>
              <a:gd name="T69" fmla="*/ 451 h 1544"/>
              <a:gd name="T70" fmla="*/ 551 w 760"/>
              <a:gd name="T71" fmla="*/ 527 h 1544"/>
              <a:gd name="T72" fmla="*/ 586 w 760"/>
              <a:gd name="T73" fmla="*/ 601 h 1544"/>
              <a:gd name="T74" fmla="*/ 655 w 760"/>
              <a:gd name="T75" fmla="*/ 640 h 1544"/>
              <a:gd name="T76" fmla="*/ 689 w 760"/>
              <a:gd name="T77" fmla="*/ 715 h 1544"/>
              <a:gd name="T78" fmla="*/ 655 w 760"/>
              <a:gd name="T79" fmla="*/ 828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0" h="1544">
                <a:moveTo>
                  <a:pt x="655" y="828"/>
                </a:moveTo>
                <a:lnTo>
                  <a:pt x="655" y="865"/>
                </a:lnTo>
                <a:lnTo>
                  <a:pt x="620" y="978"/>
                </a:lnTo>
                <a:lnTo>
                  <a:pt x="586" y="1091"/>
                </a:lnTo>
                <a:lnTo>
                  <a:pt x="586" y="1166"/>
                </a:lnTo>
                <a:lnTo>
                  <a:pt x="586" y="1204"/>
                </a:lnTo>
                <a:lnTo>
                  <a:pt x="620" y="1241"/>
                </a:lnTo>
                <a:lnTo>
                  <a:pt x="723" y="1393"/>
                </a:lnTo>
                <a:lnTo>
                  <a:pt x="723" y="1429"/>
                </a:lnTo>
                <a:lnTo>
                  <a:pt x="759" y="1504"/>
                </a:lnTo>
                <a:lnTo>
                  <a:pt x="723" y="1543"/>
                </a:lnTo>
                <a:lnTo>
                  <a:pt x="689" y="1543"/>
                </a:lnTo>
                <a:lnTo>
                  <a:pt x="620" y="1543"/>
                </a:lnTo>
                <a:lnTo>
                  <a:pt x="482" y="1504"/>
                </a:lnTo>
                <a:lnTo>
                  <a:pt x="413" y="1504"/>
                </a:lnTo>
                <a:lnTo>
                  <a:pt x="379" y="1504"/>
                </a:lnTo>
                <a:lnTo>
                  <a:pt x="345" y="1504"/>
                </a:lnTo>
                <a:lnTo>
                  <a:pt x="310" y="1504"/>
                </a:lnTo>
                <a:lnTo>
                  <a:pt x="276" y="1504"/>
                </a:lnTo>
                <a:lnTo>
                  <a:pt x="241" y="1504"/>
                </a:lnTo>
                <a:lnTo>
                  <a:pt x="172" y="1504"/>
                </a:lnTo>
                <a:lnTo>
                  <a:pt x="103" y="1467"/>
                </a:lnTo>
                <a:lnTo>
                  <a:pt x="138" y="1467"/>
                </a:lnTo>
                <a:lnTo>
                  <a:pt x="103" y="1429"/>
                </a:lnTo>
                <a:lnTo>
                  <a:pt x="103" y="1393"/>
                </a:lnTo>
                <a:lnTo>
                  <a:pt x="103" y="1353"/>
                </a:lnTo>
                <a:lnTo>
                  <a:pt x="103" y="1316"/>
                </a:lnTo>
                <a:lnTo>
                  <a:pt x="103" y="1280"/>
                </a:lnTo>
                <a:lnTo>
                  <a:pt x="103" y="1204"/>
                </a:lnTo>
                <a:lnTo>
                  <a:pt x="34" y="1241"/>
                </a:lnTo>
                <a:lnTo>
                  <a:pt x="34" y="1166"/>
                </a:lnTo>
                <a:lnTo>
                  <a:pt x="0" y="1166"/>
                </a:lnTo>
                <a:lnTo>
                  <a:pt x="0" y="1129"/>
                </a:lnTo>
                <a:lnTo>
                  <a:pt x="0" y="1053"/>
                </a:lnTo>
                <a:lnTo>
                  <a:pt x="34" y="1053"/>
                </a:lnTo>
                <a:lnTo>
                  <a:pt x="0" y="978"/>
                </a:lnTo>
                <a:lnTo>
                  <a:pt x="34" y="978"/>
                </a:lnTo>
                <a:lnTo>
                  <a:pt x="69" y="902"/>
                </a:lnTo>
                <a:lnTo>
                  <a:pt x="103" y="865"/>
                </a:lnTo>
                <a:lnTo>
                  <a:pt x="138" y="828"/>
                </a:lnTo>
                <a:lnTo>
                  <a:pt x="172" y="865"/>
                </a:lnTo>
                <a:lnTo>
                  <a:pt x="207" y="828"/>
                </a:lnTo>
                <a:lnTo>
                  <a:pt x="241" y="902"/>
                </a:lnTo>
                <a:lnTo>
                  <a:pt x="276" y="902"/>
                </a:lnTo>
                <a:lnTo>
                  <a:pt x="345" y="752"/>
                </a:lnTo>
                <a:lnTo>
                  <a:pt x="379" y="601"/>
                </a:lnTo>
                <a:lnTo>
                  <a:pt x="413" y="564"/>
                </a:lnTo>
                <a:lnTo>
                  <a:pt x="413" y="489"/>
                </a:lnTo>
                <a:lnTo>
                  <a:pt x="448" y="376"/>
                </a:lnTo>
                <a:lnTo>
                  <a:pt x="448" y="339"/>
                </a:lnTo>
                <a:lnTo>
                  <a:pt x="482" y="301"/>
                </a:lnTo>
                <a:lnTo>
                  <a:pt x="517" y="226"/>
                </a:lnTo>
                <a:lnTo>
                  <a:pt x="551" y="226"/>
                </a:lnTo>
                <a:lnTo>
                  <a:pt x="551" y="189"/>
                </a:lnTo>
                <a:lnTo>
                  <a:pt x="551" y="149"/>
                </a:lnTo>
                <a:lnTo>
                  <a:pt x="517" y="75"/>
                </a:lnTo>
                <a:lnTo>
                  <a:pt x="517" y="38"/>
                </a:lnTo>
                <a:lnTo>
                  <a:pt x="551" y="0"/>
                </a:lnTo>
                <a:lnTo>
                  <a:pt x="586" y="38"/>
                </a:lnTo>
                <a:lnTo>
                  <a:pt x="586" y="75"/>
                </a:lnTo>
                <a:lnTo>
                  <a:pt x="620" y="189"/>
                </a:lnTo>
                <a:lnTo>
                  <a:pt x="620" y="263"/>
                </a:lnTo>
                <a:lnTo>
                  <a:pt x="655" y="339"/>
                </a:lnTo>
                <a:lnTo>
                  <a:pt x="655" y="376"/>
                </a:lnTo>
                <a:lnTo>
                  <a:pt x="689" y="413"/>
                </a:lnTo>
                <a:lnTo>
                  <a:pt x="655" y="413"/>
                </a:lnTo>
                <a:lnTo>
                  <a:pt x="620" y="413"/>
                </a:lnTo>
                <a:lnTo>
                  <a:pt x="586" y="413"/>
                </a:lnTo>
                <a:lnTo>
                  <a:pt x="586" y="451"/>
                </a:lnTo>
                <a:lnTo>
                  <a:pt x="551" y="451"/>
                </a:lnTo>
                <a:lnTo>
                  <a:pt x="551" y="489"/>
                </a:lnTo>
                <a:lnTo>
                  <a:pt x="551" y="527"/>
                </a:lnTo>
                <a:lnTo>
                  <a:pt x="586" y="564"/>
                </a:lnTo>
                <a:lnTo>
                  <a:pt x="586" y="601"/>
                </a:lnTo>
                <a:lnTo>
                  <a:pt x="620" y="640"/>
                </a:lnTo>
                <a:lnTo>
                  <a:pt x="655" y="640"/>
                </a:lnTo>
                <a:lnTo>
                  <a:pt x="689" y="678"/>
                </a:lnTo>
                <a:lnTo>
                  <a:pt x="689" y="715"/>
                </a:lnTo>
                <a:lnTo>
                  <a:pt x="655" y="790"/>
                </a:lnTo>
                <a:lnTo>
                  <a:pt x="655" y="82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05" name="Freeform 189"/>
          <p:cNvSpPr>
            <a:spLocks noChangeArrowheads="1"/>
          </p:cNvSpPr>
          <p:nvPr/>
        </p:nvSpPr>
        <p:spPr bwMode="auto">
          <a:xfrm>
            <a:off x="5754685" y="2645559"/>
            <a:ext cx="247706" cy="504053"/>
          </a:xfrm>
          <a:custGeom>
            <a:avLst/>
            <a:gdLst>
              <a:gd name="T0" fmla="*/ 655 w 760"/>
              <a:gd name="T1" fmla="*/ 865 h 1544"/>
              <a:gd name="T2" fmla="*/ 586 w 760"/>
              <a:gd name="T3" fmla="*/ 1091 h 1544"/>
              <a:gd name="T4" fmla="*/ 586 w 760"/>
              <a:gd name="T5" fmla="*/ 1204 h 1544"/>
              <a:gd name="T6" fmla="*/ 723 w 760"/>
              <a:gd name="T7" fmla="*/ 1393 h 1544"/>
              <a:gd name="T8" fmla="*/ 759 w 760"/>
              <a:gd name="T9" fmla="*/ 1504 h 1544"/>
              <a:gd name="T10" fmla="*/ 689 w 760"/>
              <a:gd name="T11" fmla="*/ 1543 h 1544"/>
              <a:gd name="T12" fmla="*/ 482 w 760"/>
              <a:gd name="T13" fmla="*/ 1504 h 1544"/>
              <a:gd name="T14" fmla="*/ 379 w 760"/>
              <a:gd name="T15" fmla="*/ 1504 h 1544"/>
              <a:gd name="T16" fmla="*/ 310 w 760"/>
              <a:gd name="T17" fmla="*/ 1504 h 1544"/>
              <a:gd name="T18" fmla="*/ 241 w 760"/>
              <a:gd name="T19" fmla="*/ 1504 h 1544"/>
              <a:gd name="T20" fmla="*/ 103 w 760"/>
              <a:gd name="T21" fmla="*/ 1467 h 1544"/>
              <a:gd name="T22" fmla="*/ 103 w 760"/>
              <a:gd name="T23" fmla="*/ 1429 h 1544"/>
              <a:gd name="T24" fmla="*/ 103 w 760"/>
              <a:gd name="T25" fmla="*/ 1353 h 1544"/>
              <a:gd name="T26" fmla="*/ 103 w 760"/>
              <a:gd name="T27" fmla="*/ 1280 h 1544"/>
              <a:gd name="T28" fmla="*/ 34 w 760"/>
              <a:gd name="T29" fmla="*/ 1241 h 1544"/>
              <a:gd name="T30" fmla="*/ 0 w 760"/>
              <a:gd name="T31" fmla="*/ 1166 h 1544"/>
              <a:gd name="T32" fmla="*/ 0 w 760"/>
              <a:gd name="T33" fmla="*/ 1053 h 1544"/>
              <a:gd name="T34" fmla="*/ 0 w 760"/>
              <a:gd name="T35" fmla="*/ 978 h 1544"/>
              <a:gd name="T36" fmla="*/ 69 w 760"/>
              <a:gd name="T37" fmla="*/ 902 h 1544"/>
              <a:gd name="T38" fmla="*/ 138 w 760"/>
              <a:gd name="T39" fmla="*/ 828 h 1544"/>
              <a:gd name="T40" fmla="*/ 207 w 760"/>
              <a:gd name="T41" fmla="*/ 828 h 1544"/>
              <a:gd name="T42" fmla="*/ 276 w 760"/>
              <a:gd name="T43" fmla="*/ 902 h 1544"/>
              <a:gd name="T44" fmla="*/ 379 w 760"/>
              <a:gd name="T45" fmla="*/ 601 h 1544"/>
              <a:gd name="T46" fmla="*/ 413 w 760"/>
              <a:gd name="T47" fmla="*/ 489 h 1544"/>
              <a:gd name="T48" fmla="*/ 448 w 760"/>
              <a:gd name="T49" fmla="*/ 339 h 1544"/>
              <a:gd name="T50" fmla="*/ 517 w 760"/>
              <a:gd name="T51" fmla="*/ 226 h 1544"/>
              <a:gd name="T52" fmla="*/ 551 w 760"/>
              <a:gd name="T53" fmla="*/ 189 h 1544"/>
              <a:gd name="T54" fmla="*/ 517 w 760"/>
              <a:gd name="T55" fmla="*/ 75 h 1544"/>
              <a:gd name="T56" fmla="*/ 551 w 760"/>
              <a:gd name="T57" fmla="*/ 0 h 1544"/>
              <a:gd name="T58" fmla="*/ 586 w 760"/>
              <a:gd name="T59" fmla="*/ 75 h 1544"/>
              <a:gd name="T60" fmla="*/ 620 w 760"/>
              <a:gd name="T61" fmla="*/ 263 h 1544"/>
              <a:gd name="T62" fmla="*/ 655 w 760"/>
              <a:gd name="T63" fmla="*/ 376 h 1544"/>
              <a:gd name="T64" fmla="*/ 655 w 760"/>
              <a:gd name="T65" fmla="*/ 413 h 1544"/>
              <a:gd name="T66" fmla="*/ 586 w 760"/>
              <a:gd name="T67" fmla="*/ 413 h 1544"/>
              <a:gd name="T68" fmla="*/ 551 w 760"/>
              <a:gd name="T69" fmla="*/ 451 h 1544"/>
              <a:gd name="T70" fmla="*/ 551 w 760"/>
              <a:gd name="T71" fmla="*/ 527 h 1544"/>
              <a:gd name="T72" fmla="*/ 586 w 760"/>
              <a:gd name="T73" fmla="*/ 601 h 1544"/>
              <a:gd name="T74" fmla="*/ 655 w 760"/>
              <a:gd name="T75" fmla="*/ 640 h 1544"/>
              <a:gd name="T76" fmla="*/ 689 w 760"/>
              <a:gd name="T77" fmla="*/ 715 h 1544"/>
              <a:gd name="T78" fmla="*/ 655 w 760"/>
              <a:gd name="T79" fmla="*/ 828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0" h="1544">
                <a:moveTo>
                  <a:pt x="655" y="828"/>
                </a:moveTo>
                <a:lnTo>
                  <a:pt x="655" y="865"/>
                </a:lnTo>
                <a:lnTo>
                  <a:pt x="620" y="978"/>
                </a:lnTo>
                <a:lnTo>
                  <a:pt x="586" y="1091"/>
                </a:lnTo>
                <a:lnTo>
                  <a:pt x="586" y="1166"/>
                </a:lnTo>
                <a:lnTo>
                  <a:pt x="586" y="1204"/>
                </a:lnTo>
                <a:lnTo>
                  <a:pt x="620" y="1241"/>
                </a:lnTo>
                <a:lnTo>
                  <a:pt x="723" y="1393"/>
                </a:lnTo>
                <a:lnTo>
                  <a:pt x="723" y="1429"/>
                </a:lnTo>
                <a:lnTo>
                  <a:pt x="759" y="1504"/>
                </a:lnTo>
                <a:lnTo>
                  <a:pt x="723" y="1543"/>
                </a:lnTo>
                <a:lnTo>
                  <a:pt x="689" y="1543"/>
                </a:lnTo>
                <a:lnTo>
                  <a:pt x="620" y="1543"/>
                </a:lnTo>
                <a:lnTo>
                  <a:pt x="482" y="1504"/>
                </a:lnTo>
                <a:lnTo>
                  <a:pt x="413" y="1504"/>
                </a:lnTo>
                <a:lnTo>
                  <a:pt x="379" y="1504"/>
                </a:lnTo>
                <a:lnTo>
                  <a:pt x="345" y="1504"/>
                </a:lnTo>
                <a:lnTo>
                  <a:pt x="310" y="1504"/>
                </a:lnTo>
                <a:lnTo>
                  <a:pt x="276" y="1504"/>
                </a:lnTo>
                <a:lnTo>
                  <a:pt x="241" y="1504"/>
                </a:lnTo>
                <a:lnTo>
                  <a:pt x="172" y="1504"/>
                </a:lnTo>
                <a:lnTo>
                  <a:pt x="103" y="1467"/>
                </a:lnTo>
                <a:lnTo>
                  <a:pt x="138" y="1467"/>
                </a:lnTo>
                <a:lnTo>
                  <a:pt x="103" y="1429"/>
                </a:lnTo>
                <a:lnTo>
                  <a:pt x="103" y="1393"/>
                </a:lnTo>
                <a:lnTo>
                  <a:pt x="103" y="1353"/>
                </a:lnTo>
                <a:lnTo>
                  <a:pt x="103" y="1316"/>
                </a:lnTo>
                <a:lnTo>
                  <a:pt x="103" y="1280"/>
                </a:lnTo>
                <a:lnTo>
                  <a:pt x="103" y="1204"/>
                </a:lnTo>
                <a:lnTo>
                  <a:pt x="34" y="1241"/>
                </a:lnTo>
                <a:lnTo>
                  <a:pt x="34" y="1166"/>
                </a:lnTo>
                <a:lnTo>
                  <a:pt x="0" y="1166"/>
                </a:lnTo>
                <a:lnTo>
                  <a:pt x="0" y="1129"/>
                </a:lnTo>
                <a:lnTo>
                  <a:pt x="0" y="1053"/>
                </a:lnTo>
                <a:lnTo>
                  <a:pt x="34" y="1053"/>
                </a:lnTo>
                <a:lnTo>
                  <a:pt x="0" y="978"/>
                </a:lnTo>
                <a:lnTo>
                  <a:pt x="34" y="978"/>
                </a:lnTo>
                <a:lnTo>
                  <a:pt x="69" y="902"/>
                </a:lnTo>
                <a:lnTo>
                  <a:pt x="103" y="865"/>
                </a:lnTo>
                <a:lnTo>
                  <a:pt x="138" y="828"/>
                </a:lnTo>
                <a:lnTo>
                  <a:pt x="172" y="865"/>
                </a:lnTo>
                <a:lnTo>
                  <a:pt x="207" y="828"/>
                </a:lnTo>
                <a:lnTo>
                  <a:pt x="241" y="902"/>
                </a:lnTo>
                <a:lnTo>
                  <a:pt x="276" y="902"/>
                </a:lnTo>
                <a:lnTo>
                  <a:pt x="345" y="752"/>
                </a:lnTo>
                <a:lnTo>
                  <a:pt x="379" y="601"/>
                </a:lnTo>
                <a:lnTo>
                  <a:pt x="413" y="564"/>
                </a:lnTo>
                <a:lnTo>
                  <a:pt x="413" y="489"/>
                </a:lnTo>
                <a:lnTo>
                  <a:pt x="448" y="376"/>
                </a:lnTo>
                <a:lnTo>
                  <a:pt x="448" y="339"/>
                </a:lnTo>
                <a:lnTo>
                  <a:pt x="482" y="301"/>
                </a:lnTo>
                <a:lnTo>
                  <a:pt x="517" y="226"/>
                </a:lnTo>
                <a:lnTo>
                  <a:pt x="551" y="226"/>
                </a:lnTo>
                <a:lnTo>
                  <a:pt x="551" y="189"/>
                </a:lnTo>
                <a:lnTo>
                  <a:pt x="551" y="149"/>
                </a:lnTo>
                <a:lnTo>
                  <a:pt x="517" y="75"/>
                </a:lnTo>
                <a:lnTo>
                  <a:pt x="517" y="38"/>
                </a:lnTo>
                <a:lnTo>
                  <a:pt x="551" y="0"/>
                </a:lnTo>
                <a:lnTo>
                  <a:pt x="586" y="38"/>
                </a:lnTo>
                <a:lnTo>
                  <a:pt x="586" y="75"/>
                </a:lnTo>
                <a:lnTo>
                  <a:pt x="620" y="189"/>
                </a:lnTo>
                <a:lnTo>
                  <a:pt x="620" y="263"/>
                </a:lnTo>
                <a:lnTo>
                  <a:pt x="655" y="339"/>
                </a:lnTo>
                <a:lnTo>
                  <a:pt x="655" y="376"/>
                </a:lnTo>
                <a:lnTo>
                  <a:pt x="689" y="413"/>
                </a:lnTo>
                <a:lnTo>
                  <a:pt x="655" y="413"/>
                </a:lnTo>
                <a:lnTo>
                  <a:pt x="620" y="413"/>
                </a:lnTo>
                <a:lnTo>
                  <a:pt x="586" y="413"/>
                </a:lnTo>
                <a:lnTo>
                  <a:pt x="586" y="451"/>
                </a:lnTo>
                <a:lnTo>
                  <a:pt x="551" y="451"/>
                </a:lnTo>
                <a:lnTo>
                  <a:pt x="551" y="489"/>
                </a:lnTo>
                <a:lnTo>
                  <a:pt x="551" y="527"/>
                </a:lnTo>
                <a:lnTo>
                  <a:pt x="586" y="564"/>
                </a:lnTo>
                <a:lnTo>
                  <a:pt x="586" y="601"/>
                </a:lnTo>
                <a:lnTo>
                  <a:pt x="620" y="640"/>
                </a:lnTo>
                <a:lnTo>
                  <a:pt x="655" y="640"/>
                </a:lnTo>
                <a:lnTo>
                  <a:pt x="689" y="678"/>
                </a:lnTo>
                <a:lnTo>
                  <a:pt x="689" y="715"/>
                </a:lnTo>
                <a:lnTo>
                  <a:pt x="655" y="790"/>
                </a:lnTo>
                <a:lnTo>
                  <a:pt x="655" y="82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06" name="Freeform 190"/>
          <p:cNvSpPr>
            <a:spLocks noChangeArrowheads="1"/>
          </p:cNvSpPr>
          <p:nvPr/>
        </p:nvSpPr>
        <p:spPr bwMode="auto">
          <a:xfrm>
            <a:off x="5034609" y="2767972"/>
            <a:ext cx="90730" cy="148336"/>
          </a:xfrm>
          <a:custGeom>
            <a:avLst/>
            <a:gdLst>
              <a:gd name="T0" fmla="*/ 172 w 276"/>
              <a:gd name="T1" fmla="*/ 451 h 452"/>
              <a:gd name="T2" fmla="*/ 138 w 276"/>
              <a:gd name="T3" fmla="*/ 375 h 452"/>
              <a:gd name="T4" fmla="*/ 69 w 276"/>
              <a:gd name="T5" fmla="*/ 302 h 452"/>
              <a:gd name="T6" fmla="*/ 33 w 276"/>
              <a:gd name="T7" fmla="*/ 302 h 452"/>
              <a:gd name="T8" fmla="*/ 33 w 276"/>
              <a:gd name="T9" fmla="*/ 263 h 452"/>
              <a:gd name="T10" fmla="*/ 0 w 276"/>
              <a:gd name="T11" fmla="*/ 226 h 452"/>
              <a:gd name="T12" fmla="*/ 0 w 276"/>
              <a:gd name="T13" fmla="*/ 188 h 452"/>
              <a:gd name="T14" fmla="*/ 33 w 276"/>
              <a:gd name="T15" fmla="*/ 113 h 452"/>
              <a:gd name="T16" fmla="*/ 69 w 276"/>
              <a:gd name="T17" fmla="*/ 37 h 452"/>
              <a:gd name="T18" fmla="*/ 103 w 276"/>
              <a:gd name="T19" fmla="*/ 37 h 452"/>
              <a:gd name="T20" fmla="*/ 103 w 276"/>
              <a:gd name="T21" fmla="*/ 0 h 452"/>
              <a:gd name="T22" fmla="*/ 138 w 276"/>
              <a:gd name="T23" fmla="*/ 0 h 452"/>
              <a:gd name="T24" fmla="*/ 172 w 276"/>
              <a:gd name="T25" fmla="*/ 37 h 452"/>
              <a:gd name="T26" fmla="*/ 241 w 276"/>
              <a:gd name="T27" fmla="*/ 37 h 452"/>
              <a:gd name="T28" fmla="*/ 275 w 276"/>
              <a:gd name="T29" fmla="*/ 75 h 452"/>
              <a:gd name="T30" fmla="*/ 275 w 276"/>
              <a:gd name="T31" fmla="*/ 150 h 452"/>
              <a:gd name="T32" fmla="*/ 275 w 276"/>
              <a:gd name="T33" fmla="*/ 226 h 452"/>
              <a:gd name="T34" fmla="*/ 275 w 276"/>
              <a:gd name="T35" fmla="*/ 263 h 452"/>
              <a:gd name="T36" fmla="*/ 275 w 276"/>
              <a:gd name="T37" fmla="*/ 302 h 452"/>
              <a:gd name="T38" fmla="*/ 241 w 276"/>
              <a:gd name="T39" fmla="*/ 338 h 452"/>
              <a:gd name="T40" fmla="*/ 241 w 276"/>
              <a:gd name="T41" fmla="*/ 375 h 452"/>
              <a:gd name="T42" fmla="*/ 172 w 276"/>
              <a:gd name="T43" fmla="*/ 45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52">
                <a:moveTo>
                  <a:pt x="172" y="451"/>
                </a:moveTo>
                <a:lnTo>
                  <a:pt x="138" y="375"/>
                </a:lnTo>
                <a:lnTo>
                  <a:pt x="69" y="302"/>
                </a:lnTo>
                <a:lnTo>
                  <a:pt x="33" y="302"/>
                </a:lnTo>
                <a:lnTo>
                  <a:pt x="33" y="263"/>
                </a:lnTo>
                <a:lnTo>
                  <a:pt x="0" y="226"/>
                </a:lnTo>
                <a:lnTo>
                  <a:pt x="0" y="188"/>
                </a:lnTo>
                <a:lnTo>
                  <a:pt x="33" y="113"/>
                </a:lnTo>
                <a:lnTo>
                  <a:pt x="69" y="37"/>
                </a:lnTo>
                <a:lnTo>
                  <a:pt x="103" y="37"/>
                </a:lnTo>
                <a:lnTo>
                  <a:pt x="103" y="0"/>
                </a:lnTo>
                <a:lnTo>
                  <a:pt x="138" y="0"/>
                </a:lnTo>
                <a:lnTo>
                  <a:pt x="172" y="37"/>
                </a:lnTo>
                <a:lnTo>
                  <a:pt x="241" y="37"/>
                </a:lnTo>
                <a:lnTo>
                  <a:pt x="275" y="75"/>
                </a:lnTo>
                <a:lnTo>
                  <a:pt x="275" y="150"/>
                </a:lnTo>
                <a:lnTo>
                  <a:pt x="275" y="226"/>
                </a:lnTo>
                <a:lnTo>
                  <a:pt x="275" y="263"/>
                </a:lnTo>
                <a:lnTo>
                  <a:pt x="275" y="302"/>
                </a:lnTo>
                <a:lnTo>
                  <a:pt x="241" y="338"/>
                </a:lnTo>
                <a:lnTo>
                  <a:pt x="241" y="375"/>
                </a:lnTo>
                <a:lnTo>
                  <a:pt x="172" y="45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07" name="Freeform 191"/>
          <p:cNvSpPr>
            <a:spLocks noChangeArrowheads="1"/>
          </p:cNvSpPr>
          <p:nvPr/>
        </p:nvSpPr>
        <p:spPr bwMode="auto">
          <a:xfrm>
            <a:off x="5034609" y="2767972"/>
            <a:ext cx="90730" cy="148336"/>
          </a:xfrm>
          <a:custGeom>
            <a:avLst/>
            <a:gdLst>
              <a:gd name="T0" fmla="*/ 172 w 276"/>
              <a:gd name="T1" fmla="*/ 451 h 452"/>
              <a:gd name="T2" fmla="*/ 138 w 276"/>
              <a:gd name="T3" fmla="*/ 375 h 452"/>
              <a:gd name="T4" fmla="*/ 69 w 276"/>
              <a:gd name="T5" fmla="*/ 302 h 452"/>
              <a:gd name="T6" fmla="*/ 33 w 276"/>
              <a:gd name="T7" fmla="*/ 302 h 452"/>
              <a:gd name="T8" fmla="*/ 33 w 276"/>
              <a:gd name="T9" fmla="*/ 263 h 452"/>
              <a:gd name="T10" fmla="*/ 0 w 276"/>
              <a:gd name="T11" fmla="*/ 226 h 452"/>
              <a:gd name="T12" fmla="*/ 0 w 276"/>
              <a:gd name="T13" fmla="*/ 188 h 452"/>
              <a:gd name="T14" fmla="*/ 33 w 276"/>
              <a:gd name="T15" fmla="*/ 113 h 452"/>
              <a:gd name="T16" fmla="*/ 69 w 276"/>
              <a:gd name="T17" fmla="*/ 37 h 452"/>
              <a:gd name="T18" fmla="*/ 103 w 276"/>
              <a:gd name="T19" fmla="*/ 37 h 452"/>
              <a:gd name="T20" fmla="*/ 103 w 276"/>
              <a:gd name="T21" fmla="*/ 0 h 452"/>
              <a:gd name="T22" fmla="*/ 138 w 276"/>
              <a:gd name="T23" fmla="*/ 0 h 452"/>
              <a:gd name="T24" fmla="*/ 172 w 276"/>
              <a:gd name="T25" fmla="*/ 37 h 452"/>
              <a:gd name="T26" fmla="*/ 241 w 276"/>
              <a:gd name="T27" fmla="*/ 37 h 452"/>
              <a:gd name="T28" fmla="*/ 275 w 276"/>
              <a:gd name="T29" fmla="*/ 75 h 452"/>
              <a:gd name="T30" fmla="*/ 275 w 276"/>
              <a:gd name="T31" fmla="*/ 150 h 452"/>
              <a:gd name="T32" fmla="*/ 275 w 276"/>
              <a:gd name="T33" fmla="*/ 226 h 452"/>
              <a:gd name="T34" fmla="*/ 275 w 276"/>
              <a:gd name="T35" fmla="*/ 263 h 452"/>
              <a:gd name="T36" fmla="*/ 275 w 276"/>
              <a:gd name="T37" fmla="*/ 302 h 452"/>
              <a:gd name="T38" fmla="*/ 241 w 276"/>
              <a:gd name="T39" fmla="*/ 338 h 452"/>
              <a:gd name="T40" fmla="*/ 241 w 276"/>
              <a:gd name="T41" fmla="*/ 375 h 452"/>
              <a:gd name="T42" fmla="*/ 172 w 276"/>
              <a:gd name="T43" fmla="*/ 45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52">
                <a:moveTo>
                  <a:pt x="172" y="451"/>
                </a:moveTo>
                <a:lnTo>
                  <a:pt x="138" y="375"/>
                </a:lnTo>
                <a:lnTo>
                  <a:pt x="69" y="302"/>
                </a:lnTo>
                <a:lnTo>
                  <a:pt x="33" y="302"/>
                </a:lnTo>
                <a:lnTo>
                  <a:pt x="33" y="263"/>
                </a:lnTo>
                <a:lnTo>
                  <a:pt x="0" y="226"/>
                </a:lnTo>
                <a:lnTo>
                  <a:pt x="0" y="188"/>
                </a:lnTo>
                <a:lnTo>
                  <a:pt x="33" y="113"/>
                </a:lnTo>
                <a:lnTo>
                  <a:pt x="69" y="37"/>
                </a:lnTo>
                <a:lnTo>
                  <a:pt x="103" y="37"/>
                </a:lnTo>
                <a:lnTo>
                  <a:pt x="103" y="0"/>
                </a:lnTo>
                <a:lnTo>
                  <a:pt x="138" y="0"/>
                </a:lnTo>
                <a:lnTo>
                  <a:pt x="172" y="37"/>
                </a:lnTo>
                <a:lnTo>
                  <a:pt x="241" y="37"/>
                </a:lnTo>
                <a:lnTo>
                  <a:pt x="275" y="75"/>
                </a:lnTo>
                <a:lnTo>
                  <a:pt x="275" y="150"/>
                </a:lnTo>
                <a:lnTo>
                  <a:pt x="275" y="226"/>
                </a:lnTo>
                <a:lnTo>
                  <a:pt x="275" y="263"/>
                </a:lnTo>
                <a:lnTo>
                  <a:pt x="275" y="302"/>
                </a:lnTo>
                <a:lnTo>
                  <a:pt x="241" y="338"/>
                </a:lnTo>
                <a:lnTo>
                  <a:pt x="241" y="375"/>
                </a:lnTo>
                <a:lnTo>
                  <a:pt x="172" y="45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08" name="Freeform 192"/>
          <p:cNvSpPr>
            <a:spLocks noChangeArrowheads="1"/>
          </p:cNvSpPr>
          <p:nvPr/>
        </p:nvSpPr>
        <p:spPr bwMode="auto">
          <a:xfrm>
            <a:off x="8760281" y="3776077"/>
            <a:ext cx="1260132" cy="1561124"/>
          </a:xfrm>
          <a:custGeom>
            <a:avLst/>
            <a:gdLst>
              <a:gd name="T0" fmla="*/ 1689 w 3860"/>
              <a:gd name="T1" fmla="*/ 4439 h 4779"/>
              <a:gd name="T2" fmla="*/ 1516 w 3860"/>
              <a:gd name="T3" fmla="*/ 4778 h 4779"/>
              <a:gd name="T4" fmla="*/ 1724 w 3860"/>
              <a:gd name="T5" fmla="*/ 4702 h 4779"/>
              <a:gd name="T6" fmla="*/ 2034 w 3860"/>
              <a:gd name="T7" fmla="*/ 4401 h 4779"/>
              <a:gd name="T8" fmla="*/ 2103 w 3860"/>
              <a:gd name="T9" fmla="*/ 4213 h 4779"/>
              <a:gd name="T10" fmla="*/ 2516 w 3860"/>
              <a:gd name="T11" fmla="*/ 75 h 4779"/>
              <a:gd name="T12" fmla="*/ 2620 w 3860"/>
              <a:gd name="T13" fmla="*/ 75 h 4779"/>
              <a:gd name="T14" fmla="*/ 3756 w 3860"/>
              <a:gd name="T15" fmla="*/ 978 h 4779"/>
              <a:gd name="T16" fmla="*/ 3723 w 3860"/>
              <a:gd name="T17" fmla="*/ 1318 h 4779"/>
              <a:gd name="T18" fmla="*/ 3826 w 3860"/>
              <a:gd name="T19" fmla="*/ 1618 h 4779"/>
              <a:gd name="T20" fmla="*/ 3826 w 3860"/>
              <a:gd name="T21" fmla="*/ 1768 h 4779"/>
              <a:gd name="T22" fmla="*/ 3826 w 3860"/>
              <a:gd name="T23" fmla="*/ 2144 h 4779"/>
              <a:gd name="T24" fmla="*/ 3723 w 3860"/>
              <a:gd name="T25" fmla="*/ 2558 h 4779"/>
              <a:gd name="T26" fmla="*/ 3550 w 3860"/>
              <a:gd name="T27" fmla="*/ 2859 h 4779"/>
              <a:gd name="T28" fmla="*/ 3241 w 3860"/>
              <a:gd name="T29" fmla="*/ 3274 h 4779"/>
              <a:gd name="T30" fmla="*/ 2620 w 3860"/>
              <a:gd name="T31" fmla="*/ 3761 h 4779"/>
              <a:gd name="T32" fmla="*/ 2275 w 3860"/>
              <a:gd name="T33" fmla="*/ 4025 h 4779"/>
              <a:gd name="T34" fmla="*/ 2034 w 3860"/>
              <a:gd name="T35" fmla="*/ 4176 h 4779"/>
              <a:gd name="T36" fmla="*/ 2000 w 3860"/>
              <a:gd name="T37" fmla="*/ 3988 h 4779"/>
              <a:gd name="T38" fmla="*/ 1689 w 3860"/>
              <a:gd name="T39" fmla="*/ 3913 h 4779"/>
              <a:gd name="T40" fmla="*/ 1827 w 3860"/>
              <a:gd name="T41" fmla="*/ 3537 h 4779"/>
              <a:gd name="T42" fmla="*/ 1861 w 3860"/>
              <a:gd name="T43" fmla="*/ 3423 h 4779"/>
              <a:gd name="T44" fmla="*/ 1861 w 3860"/>
              <a:gd name="T45" fmla="*/ 3348 h 4779"/>
              <a:gd name="T46" fmla="*/ 1654 w 3860"/>
              <a:gd name="T47" fmla="*/ 3423 h 4779"/>
              <a:gd name="T48" fmla="*/ 1551 w 3860"/>
              <a:gd name="T49" fmla="*/ 3009 h 4779"/>
              <a:gd name="T50" fmla="*/ 1310 w 3860"/>
              <a:gd name="T51" fmla="*/ 3047 h 4779"/>
              <a:gd name="T52" fmla="*/ 1000 w 3860"/>
              <a:gd name="T53" fmla="*/ 3122 h 4779"/>
              <a:gd name="T54" fmla="*/ 621 w 3860"/>
              <a:gd name="T55" fmla="*/ 3310 h 4779"/>
              <a:gd name="T56" fmla="*/ 344 w 3860"/>
              <a:gd name="T57" fmla="*/ 3348 h 4779"/>
              <a:gd name="T58" fmla="*/ 33 w 3860"/>
              <a:gd name="T59" fmla="*/ 3423 h 4779"/>
              <a:gd name="T60" fmla="*/ 70 w 3860"/>
              <a:gd name="T61" fmla="*/ 3198 h 4779"/>
              <a:gd name="T62" fmla="*/ 310 w 3860"/>
              <a:gd name="T63" fmla="*/ 2670 h 4779"/>
              <a:gd name="T64" fmla="*/ 344 w 3860"/>
              <a:gd name="T65" fmla="*/ 2258 h 4779"/>
              <a:gd name="T66" fmla="*/ 448 w 3860"/>
              <a:gd name="T67" fmla="*/ 2032 h 4779"/>
              <a:gd name="T68" fmla="*/ 621 w 3860"/>
              <a:gd name="T69" fmla="*/ 1656 h 4779"/>
              <a:gd name="T70" fmla="*/ 931 w 3860"/>
              <a:gd name="T71" fmla="*/ 1429 h 4779"/>
              <a:gd name="T72" fmla="*/ 1206 w 3860"/>
              <a:gd name="T73" fmla="*/ 1318 h 4779"/>
              <a:gd name="T74" fmla="*/ 1483 w 3860"/>
              <a:gd name="T75" fmla="*/ 1127 h 4779"/>
              <a:gd name="T76" fmla="*/ 1689 w 3860"/>
              <a:gd name="T77" fmla="*/ 789 h 4779"/>
              <a:gd name="T78" fmla="*/ 1758 w 3860"/>
              <a:gd name="T79" fmla="*/ 789 h 4779"/>
              <a:gd name="T80" fmla="*/ 1861 w 3860"/>
              <a:gd name="T81" fmla="*/ 715 h 4779"/>
              <a:gd name="T82" fmla="*/ 2000 w 3860"/>
              <a:gd name="T83" fmla="*/ 526 h 4779"/>
              <a:gd name="T84" fmla="*/ 2103 w 3860"/>
              <a:gd name="T85" fmla="*/ 489 h 4779"/>
              <a:gd name="T86" fmla="*/ 2240 w 3860"/>
              <a:gd name="T87" fmla="*/ 601 h 4779"/>
              <a:gd name="T88" fmla="*/ 2343 w 3860"/>
              <a:gd name="T89" fmla="*/ 526 h 4779"/>
              <a:gd name="T90" fmla="*/ 2483 w 3860"/>
              <a:gd name="T91" fmla="*/ 302 h 4779"/>
              <a:gd name="T92" fmla="*/ 2689 w 3860"/>
              <a:gd name="T93" fmla="*/ 150 h 4779"/>
              <a:gd name="T94" fmla="*/ 2792 w 3860"/>
              <a:gd name="T95" fmla="*/ 150 h 4779"/>
              <a:gd name="T96" fmla="*/ 2964 w 3860"/>
              <a:gd name="T97" fmla="*/ 262 h 4779"/>
              <a:gd name="T98" fmla="*/ 3102 w 3860"/>
              <a:gd name="T99" fmla="*/ 226 h 4779"/>
              <a:gd name="T100" fmla="*/ 2964 w 3860"/>
              <a:gd name="T101" fmla="*/ 753 h 4779"/>
              <a:gd name="T102" fmla="*/ 3137 w 3860"/>
              <a:gd name="T103" fmla="*/ 1016 h 4779"/>
              <a:gd name="T104" fmla="*/ 3413 w 3860"/>
              <a:gd name="T105" fmla="*/ 715 h 4779"/>
              <a:gd name="T106" fmla="*/ 3550 w 3860"/>
              <a:gd name="T107" fmla="*/ 302 h 4779"/>
              <a:gd name="T108" fmla="*/ 3619 w 3860"/>
              <a:gd name="T109" fmla="*/ 188 h 4779"/>
              <a:gd name="T110" fmla="*/ 3723 w 3860"/>
              <a:gd name="T111" fmla="*/ 75 h 4779"/>
              <a:gd name="T112" fmla="*/ 3723 w 3860"/>
              <a:gd name="T113" fmla="*/ 564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60" h="4779">
                <a:moveTo>
                  <a:pt x="1758" y="4251"/>
                </a:moveTo>
                <a:lnTo>
                  <a:pt x="1827" y="4251"/>
                </a:lnTo>
                <a:lnTo>
                  <a:pt x="1827" y="4213"/>
                </a:lnTo>
                <a:lnTo>
                  <a:pt x="1792" y="4213"/>
                </a:lnTo>
                <a:lnTo>
                  <a:pt x="1758" y="4251"/>
                </a:lnTo>
                <a:close/>
                <a:moveTo>
                  <a:pt x="1724" y="4364"/>
                </a:moveTo>
                <a:lnTo>
                  <a:pt x="1724" y="4401"/>
                </a:lnTo>
                <a:lnTo>
                  <a:pt x="1689" y="4439"/>
                </a:lnTo>
                <a:lnTo>
                  <a:pt x="1654" y="4477"/>
                </a:lnTo>
                <a:lnTo>
                  <a:pt x="1654" y="4514"/>
                </a:lnTo>
                <a:lnTo>
                  <a:pt x="1654" y="4552"/>
                </a:lnTo>
                <a:lnTo>
                  <a:pt x="1586" y="4627"/>
                </a:lnTo>
                <a:lnTo>
                  <a:pt x="1551" y="4702"/>
                </a:lnTo>
                <a:lnTo>
                  <a:pt x="1551" y="4741"/>
                </a:lnTo>
                <a:lnTo>
                  <a:pt x="1516" y="4741"/>
                </a:lnTo>
                <a:lnTo>
                  <a:pt x="1516" y="4778"/>
                </a:lnTo>
                <a:lnTo>
                  <a:pt x="1551" y="4778"/>
                </a:lnTo>
                <a:lnTo>
                  <a:pt x="1586" y="4741"/>
                </a:lnTo>
                <a:lnTo>
                  <a:pt x="1620" y="4741"/>
                </a:lnTo>
                <a:lnTo>
                  <a:pt x="1654" y="4702"/>
                </a:lnTo>
                <a:lnTo>
                  <a:pt x="1689" y="4665"/>
                </a:lnTo>
                <a:lnTo>
                  <a:pt x="1724" y="4702"/>
                </a:lnTo>
                <a:lnTo>
                  <a:pt x="1724" y="4665"/>
                </a:lnTo>
                <a:lnTo>
                  <a:pt x="1724" y="4702"/>
                </a:lnTo>
                <a:lnTo>
                  <a:pt x="1724" y="4741"/>
                </a:lnTo>
                <a:lnTo>
                  <a:pt x="1724" y="4702"/>
                </a:lnTo>
                <a:lnTo>
                  <a:pt x="1792" y="4627"/>
                </a:lnTo>
                <a:lnTo>
                  <a:pt x="1861" y="4590"/>
                </a:lnTo>
                <a:lnTo>
                  <a:pt x="1895" y="4552"/>
                </a:lnTo>
                <a:lnTo>
                  <a:pt x="1965" y="4514"/>
                </a:lnTo>
                <a:lnTo>
                  <a:pt x="2000" y="4439"/>
                </a:lnTo>
                <a:lnTo>
                  <a:pt x="2034" y="4401"/>
                </a:lnTo>
                <a:lnTo>
                  <a:pt x="2000" y="4401"/>
                </a:lnTo>
                <a:lnTo>
                  <a:pt x="1931" y="4401"/>
                </a:lnTo>
                <a:lnTo>
                  <a:pt x="1895" y="4401"/>
                </a:lnTo>
                <a:lnTo>
                  <a:pt x="1861" y="4439"/>
                </a:lnTo>
                <a:lnTo>
                  <a:pt x="1792" y="4401"/>
                </a:lnTo>
                <a:lnTo>
                  <a:pt x="1758" y="4364"/>
                </a:lnTo>
                <a:lnTo>
                  <a:pt x="1724" y="4364"/>
                </a:lnTo>
                <a:close/>
                <a:moveTo>
                  <a:pt x="2103" y="4213"/>
                </a:moveTo>
                <a:lnTo>
                  <a:pt x="2103" y="4288"/>
                </a:lnTo>
                <a:lnTo>
                  <a:pt x="2103" y="4326"/>
                </a:lnTo>
                <a:lnTo>
                  <a:pt x="2137" y="4251"/>
                </a:lnTo>
                <a:lnTo>
                  <a:pt x="2137" y="4213"/>
                </a:lnTo>
                <a:lnTo>
                  <a:pt x="2103" y="4213"/>
                </a:lnTo>
                <a:close/>
                <a:moveTo>
                  <a:pt x="2550" y="112"/>
                </a:moveTo>
                <a:lnTo>
                  <a:pt x="2550" y="75"/>
                </a:lnTo>
                <a:lnTo>
                  <a:pt x="2516" y="75"/>
                </a:lnTo>
                <a:lnTo>
                  <a:pt x="2550" y="112"/>
                </a:lnTo>
                <a:lnTo>
                  <a:pt x="2516" y="112"/>
                </a:lnTo>
                <a:lnTo>
                  <a:pt x="2483" y="150"/>
                </a:lnTo>
                <a:lnTo>
                  <a:pt x="2550" y="150"/>
                </a:lnTo>
                <a:lnTo>
                  <a:pt x="2586" y="150"/>
                </a:lnTo>
                <a:lnTo>
                  <a:pt x="2620" y="150"/>
                </a:lnTo>
                <a:lnTo>
                  <a:pt x="2620" y="112"/>
                </a:lnTo>
                <a:lnTo>
                  <a:pt x="2620" y="75"/>
                </a:lnTo>
                <a:lnTo>
                  <a:pt x="2550" y="112"/>
                </a:lnTo>
                <a:close/>
                <a:moveTo>
                  <a:pt x="3756" y="640"/>
                </a:moveTo>
                <a:lnTo>
                  <a:pt x="3793" y="640"/>
                </a:lnTo>
                <a:lnTo>
                  <a:pt x="3756" y="753"/>
                </a:lnTo>
                <a:lnTo>
                  <a:pt x="3756" y="828"/>
                </a:lnTo>
                <a:lnTo>
                  <a:pt x="3756" y="903"/>
                </a:lnTo>
                <a:lnTo>
                  <a:pt x="3756" y="941"/>
                </a:lnTo>
                <a:lnTo>
                  <a:pt x="3756" y="978"/>
                </a:lnTo>
                <a:lnTo>
                  <a:pt x="3756" y="1016"/>
                </a:lnTo>
                <a:lnTo>
                  <a:pt x="3756" y="1053"/>
                </a:lnTo>
                <a:lnTo>
                  <a:pt x="3723" y="1091"/>
                </a:lnTo>
                <a:lnTo>
                  <a:pt x="3723" y="1127"/>
                </a:lnTo>
                <a:lnTo>
                  <a:pt x="3723" y="1204"/>
                </a:lnTo>
                <a:lnTo>
                  <a:pt x="3723" y="1241"/>
                </a:lnTo>
                <a:lnTo>
                  <a:pt x="3723" y="1279"/>
                </a:lnTo>
                <a:lnTo>
                  <a:pt x="3723" y="1318"/>
                </a:lnTo>
                <a:lnTo>
                  <a:pt x="3756" y="1318"/>
                </a:lnTo>
                <a:lnTo>
                  <a:pt x="3793" y="1354"/>
                </a:lnTo>
                <a:lnTo>
                  <a:pt x="3793" y="1429"/>
                </a:lnTo>
                <a:lnTo>
                  <a:pt x="3826" y="1429"/>
                </a:lnTo>
                <a:lnTo>
                  <a:pt x="3826" y="1467"/>
                </a:lnTo>
                <a:lnTo>
                  <a:pt x="3826" y="1505"/>
                </a:lnTo>
                <a:lnTo>
                  <a:pt x="3793" y="1542"/>
                </a:lnTo>
                <a:lnTo>
                  <a:pt x="3826" y="1618"/>
                </a:lnTo>
                <a:lnTo>
                  <a:pt x="3826" y="1579"/>
                </a:lnTo>
                <a:lnTo>
                  <a:pt x="3826" y="1618"/>
                </a:lnTo>
                <a:lnTo>
                  <a:pt x="3793" y="1656"/>
                </a:lnTo>
                <a:lnTo>
                  <a:pt x="3826" y="1656"/>
                </a:lnTo>
                <a:lnTo>
                  <a:pt x="3793" y="1730"/>
                </a:lnTo>
                <a:lnTo>
                  <a:pt x="3756" y="1768"/>
                </a:lnTo>
                <a:lnTo>
                  <a:pt x="3793" y="1805"/>
                </a:lnTo>
                <a:lnTo>
                  <a:pt x="3826" y="1768"/>
                </a:lnTo>
                <a:lnTo>
                  <a:pt x="3826" y="1805"/>
                </a:lnTo>
                <a:lnTo>
                  <a:pt x="3859" y="1805"/>
                </a:lnTo>
                <a:lnTo>
                  <a:pt x="3859" y="1880"/>
                </a:lnTo>
                <a:lnTo>
                  <a:pt x="3826" y="1919"/>
                </a:lnTo>
                <a:lnTo>
                  <a:pt x="3793" y="1956"/>
                </a:lnTo>
                <a:lnTo>
                  <a:pt x="3826" y="2032"/>
                </a:lnTo>
                <a:lnTo>
                  <a:pt x="3826" y="2107"/>
                </a:lnTo>
                <a:lnTo>
                  <a:pt x="3826" y="2144"/>
                </a:lnTo>
                <a:lnTo>
                  <a:pt x="3826" y="2219"/>
                </a:lnTo>
                <a:lnTo>
                  <a:pt x="3826" y="2258"/>
                </a:lnTo>
                <a:lnTo>
                  <a:pt x="3826" y="2295"/>
                </a:lnTo>
                <a:lnTo>
                  <a:pt x="3826" y="2331"/>
                </a:lnTo>
                <a:lnTo>
                  <a:pt x="3826" y="2407"/>
                </a:lnTo>
                <a:lnTo>
                  <a:pt x="3756" y="2445"/>
                </a:lnTo>
                <a:lnTo>
                  <a:pt x="3723" y="2482"/>
                </a:lnTo>
                <a:lnTo>
                  <a:pt x="3723" y="2558"/>
                </a:lnTo>
                <a:lnTo>
                  <a:pt x="3689" y="2709"/>
                </a:lnTo>
                <a:lnTo>
                  <a:pt x="3653" y="2709"/>
                </a:lnTo>
                <a:lnTo>
                  <a:pt x="3653" y="2746"/>
                </a:lnTo>
                <a:lnTo>
                  <a:pt x="3619" y="2746"/>
                </a:lnTo>
                <a:lnTo>
                  <a:pt x="3619" y="2783"/>
                </a:lnTo>
                <a:lnTo>
                  <a:pt x="3586" y="2822"/>
                </a:lnTo>
                <a:lnTo>
                  <a:pt x="3550" y="2822"/>
                </a:lnTo>
                <a:lnTo>
                  <a:pt x="3550" y="2859"/>
                </a:lnTo>
                <a:lnTo>
                  <a:pt x="3550" y="2896"/>
                </a:lnTo>
                <a:lnTo>
                  <a:pt x="3516" y="2935"/>
                </a:lnTo>
                <a:lnTo>
                  <a:pt x="3516" y="2972"/>
                </a:lnTo>
                <a:lnTo>
                  <a:pt x="3482" y="2972"/>
                </a:lnTo>
                <a:lnTo>
                  <a:pt x="3446" y="3009"/>
                </a:lnTo>
                <a:lnTo>
                  <a:pt x="3413" y="3047"/>
                </a:lnTo>
                <a:lnTo>
                  <a:pt x="3309" y="3160"/>
                </a:lnTo>
                <a:lnTo>
                  <a:pt x="3241" y="3274"/>
                </a:lnTo>
                <a:lnTo>
                  <a:pt x="3137" y="3310"/>
                </a:lnTo>
                <a:lnTo>
                  <a:pt x="2931" y="3498"/>
                </a:lnTo>
                <a:lnTo>
                  <a:pt x="2895" y="3574"/>
                </a:lnTo>
                <a:lnTo>
                  <a:pt x="2826" y="3649"/>
                </a:lnTo>
                <a:lnTo>
                  <a:pt x="2792" y="3611"/>
                </a:lnTo>
                <a:lnTo>
                  <a:pt x="2757" y="3649"/>
                </a:lnTo>
                <a:lnTo>
                  <a:pt x="2723" y="3687"/>
                </a:lnTo>
                <a:lnTo>
                  <a:pt x="2620" y="3761"/>
                </a:lnTo>
                <a:lnTo>
                  <a:pt x="2586" y="3838"/>
                </a:lnTo>
                <a:lnTo>
                  <a:pt x="2550" y="3875"/>
                </a:lnTo>
                <a:lnTo>
                  <a:pt x="2516" y="3913"/>
                </a:lnTo>
                <a:lnTo>
                  <a:pt x="2516" y="3988"/>
                </a:lnTo>
                <a:lnTo>
                  <a:pt x="2413" y="3988"/>
                </a:lnTo>
                <a:lnTo>
                  <a:pt x="2343" y="3949"/>
                </a:lnTo>
                <a:lnTo>
                  <a:pt x="2310" y="3949"/>
                </a:lnTo>
                <a:lnTo>
                  <a:pt x="2275" y="4025"/>
                </a:lnTo>
                <a:lnTo>
                  <a:pt x="2206" y="4025"/>
                </a:lnTo>
                <a:lnTo>
                  <a:pt x="2172" y="4063"/>
                </a:lnTo>
                <a:lnTo>
                  <a:pt x="2172" y="4099"/>
                </a:lnTo>
                <a:lnTo>
                  <a:pt x="2103" y="4099"/>
                </a:lnTo>
                <a:lnTo>
                  <a:pt x="2103" y="4139"/>
                </a:lnTo>
                <a:lnTo>
                  <a:pt x="2069" y="4139"/>
                </a:lnTo>
                <a:lnTo>
                  <a:pt x="2069" y="4176"/>
                </a:lnTo>
                <a:lnTo>
                  <a:pt x="2034" y="4176"/>
                </a:lnTo>
                <a:lnTo>
                  <a:pt x="2034" y="4139"/>
                </a:lnTo>
                <a:lnTo>
                  <a:pt x="2034" y="4099"/>
                </a:lnTo>
                <a:lnTo>
                  <a:pt x="2034" y="4063"/>
                </a:lnTo>
                <a:lnTo>
                  <a:pt x="2069" y="4063"/>
                </a:lnTo>
                <a:lnTo>
                  <a:pt x="2000" y="4063"/>
                </a:lnTo>
                <a:lnTo>
                  <a:pt x="2034" y="4025"/>
                </a:lnTo>
                <a:lnTo>
                  <a:pt x="2069" y="3988"/>
                </a:lnTo>
                <a:lnTo>
                  <a:pt x="2000" y="3988"/>
                </a:lnTo>
                <a:lnTo>
                  <a:pt x="1965" y="4025"/>
                </a:lnTo>
                <a:lnTo>
                  <a:pt x="1895" y="4063"/>
                </a:lnTo>
                <a:lnTo>
                  <a:pt x="1861" y="4099"/>
                </a:lnTo>
                <a:lnTo>
                  <a:pt x="1861" y="4063"/>
                </a:lnTo>
                <a:lnTo>
                  <a:pt x="1827" y="4025"/>
                </a:lnTo>
                <a:lnTo>
                  <a:pt x="1792" y="4025"/>
                </a:lnTo>
                <a:lnTo>
                  <a:pt x="1689" y="3988"/>
                </a:lnTo>
                <a:lnTo>
                  <a:pt x="1689" y="3913"/>
                </a:lnTo>
                <a:lnTo>
                  <a:pt x="1689" y="3875"/>
                </a:lnTo>
                <a:lnTo>
                  <a:pt x="1758" y="3800"/>
                </a:lnTo>
                <a:lnTo>
                  <a:pt x="1792" y="3687"/>
                </a:lnTo>
                <a:lnTo>
                  <a:pt x="1827" y="3611"/>
                </a:lnTo>
                <a:lnTo>
                  <a:pt x="1758" y="3649"/>
                </a:lnTo>
                <a:lnTo>
                  <a:pt x="1758" y="3611"/>
                </a:lnTo>
                <a:lnTo>
                  <a:pt x="1792" y="3574"/>
                </a:lnTo>
                <a:lnTo>
                  <a:pt x="1827" y="3537"/>
                </a:lnTo>
                <a:lnTo>
                  <a:pt x="1861" y="3423"/>
                </a:lnTo>
                <a:lnTo>
                  <a:pt x="1792" y="3498"/>
                </a:lnTo>
                <a:lnTo>
                  <a:pt x="1758" y="3574"/>
                </a:lnTo>
                <a:lnTo>
                  <a:pt x="1689" y="3574"/>
                </a:lnTo>
                <a:lnTo>
                  <a:pt x="1689" y="3537"/>
                </a:lnTo>
                <a:lnTo>
                  <a:pt x="1724" y="3537"/>
                </a:lnTo>
                <a:lnTo>
                  <a:pt x="1758" y="3498"/>
                </a:lnTo>
                <a:lnTo>
                  <a:pt x="1861" y="3423"/>
                </a:lnTo>
                <a:lnTo>
                  <a:pt x="1895" y="3348"/>
                </a:lnTo>
                <a:lnTo>
                  <a:pt x="1931" y="3348"/>
                </a:lnTo>
                <a:lnTo>
                  <a:pt x="1965" y="3274"/>
                </a:lnTo>
                <a:lnTo>
                  <a:pt x="1965" y="3235"/>
                </a:lnTo>
                <a:lnTo>
                  <a:pt x="1965" y="3198"/>
                </a:lnTo>
                <a:lnTo>
                  <a:pt x="1965" y="3235"/>
                </a:lnTo>
                <a:lnTo>
                  <a:pt x="1931" y="3274"/>
                </a:lnTo>
                <a:lnTo>
                  <a:pt x="1861" y="3348"/>
                </a:lnTo>
                <a:lnTo>
                  <a:pt x="1827" y="3348"/>
                </a:lnTo>
                <a:lnTo>
                  <a:pt x="1792" y="3348"/>
                </a:lnTo>
                <a:lnTo>
                  <a:pt x="1724" y="3423"/>
                </a:lnTo>
                <a:lnTo>
                  <a:pt x="1654" y="3498"/>
                </a:lnTo>
                <a:lnTo>
                  <a:pt x="1620" y="3537"/>
                </a:lnTo>
                <a:lnTo>
                  <a:pt x="1586" y="3498"/>
                </a:lnTo>
                <a:lnTo>
                  <a:pt x="1620" y="3462"/>
                </a:lnTo>
                <a:lnTo>
                  <a:pt x="1654" y="3423"/>
                </a:lnTo>
                <a:lnTo>
                  <a:pt x="1654" y="3348"/>
                </a:lnTo>
                <a:lnTo>
                  <a:pt x="1654" y="3310"/>
                </a:lnTo>
                <a:lnTo>
                  <a:pt x="1654" y="3235"/>
                </a:lnTo>
                <a:lnTo>
                  <a:pt x="1689" y="3198"/>
                </a:lnTo>
                <a:lnTo>
                  <a:pt x="1654" y="3160"/>
                </a:lnTo>
                <a:lnTo>
                  <a:pt x="1654" y="3122"/>
                </a:lnTo>
                <a:lnTo>
                  <a:pt x="1586" y="3085"/>
                </a:lnTo>
                <a:lnTo>
                  <a:pt x="1551" y="3009"/>
                </a:lnTo>
                <a:lnTo>
                  <a:pt x="1516" y="3047"/>
                </a:lnTo>
                <a:lnTo>
                  <a:pt x="1483" y="3009"/>
                </a:lnTo>
                <a:lnTo>
                  <a:pt x="1448" y="3009"/>
                </a:lnTo>
                <a:lnTo>
                  <a:pt x="1413" y="3009"/>
                </a:lnTo>
                <a:lnTo>
                  <a:pt x="1380" y="3009"/>
                </a:lnTo>
                <a:lnTo>
                  <a:pt x="1344" y="3009"/>
                </a:lnTo>
                <a:lnTo>
                  <a:pt x="1344" y="3047"/>
                </a:lnTo>
                <a:lnTo>
                  <a:pt x="1310" y="3047"/>
                </a:lnTo>
                <a:lnTo>
                  <a:pt x="1276" y="3085"/>
                </a:lnTo>
                <a:lnTo>
                  <a:pt x="1240" y="3085"/>
                </a:lnTo>
                <a:lnTo>
                  <a:pt x="1206" y="3085"/>
                </a:lnTo>
                <a:lnTo>
                  <a:pt x="1173" y="3085"/>
                </a:lnTo>
                <a:lnTo>
                  <a:pt x="1173" y="3122"/>
                </a:lnTo>
                <a:lnTo>
                  <a:pt x="1070" y="3085"/>
                </a:lnTo>
                <a:lnTo>
                  <a:pt x="1034" y="3122"/>
                </a:lnTo>
                <a:lnTo>
                  <a:pt x="1000" y="3122"/>
                </a:lnTo>
                <a:lnTo>
                  <a:pt x="931" y="3160"/>
                </a:lnTo>
                <a:lnTo>
                  <a:pt x="897" y="3160"/>
                </a:lnTo>
                <a:lnTo>
                  <a:pt x="862" y="3160"/>
                </a:lnTo>
                <a:lnTo>
                  <a:pt x="828" y="3198"/>
                </a:lnTo>
                <a:lnTo>
                  <a:pt x="828" y="3235"/>
                </a:lnTo>
                <a:lnTo>
                  <a:pt x="759" y="3274"/>
                </a:lnTo>
                <a:lnTo>
                  <a:pt x="724" y="3310"/>
                </a:lnTo>
                <a:lnTo>
                  <a:pt x="621" y="3310"/>
                </a:lnTo>
                <a:lnTo>
                  <a:pt x="586" y="3274"/>
                </a:lnTo>
                <a:lnTo>
                  <a:pt x="551" y="3274"/>
                </a:lnTo>
                <a:lnTo>
                  <a:pt x="518" y="3274"/>
                </a:lnTo>
                <a:lnTo>
                  <a:pt x="448" y="3274"/>
                </a:lnTo>
                <a:lnTo>
                  <a:pt x="414" y="3274"/>
                </a:lnTo>
                <a:lnTo>
                  <a:pt x="380" y="3274"/>
                </a:lnTo>
                <a:lnTo>
                  <a:pt x="344" y="3310"/>
                </a:lnTo>
                <a:lnTo>
                  <a:pt x="344" y="3348"/>
                </a:lnTo>
                <a:lnTo>
                  <a:pt x="310" y="3348"/>
                </a:lnTo>
                <a:lnTo>
                  <a:pt x="277" y="3348"/>
                </a:lnTo>
                <a:lnTo>
                  <a:pt x="241" y="3387"/>
                </a:lnTo>
                <a:lnTo>
                  <a:pt x="207" y="3423"/>
                </a:lnTo>
                <a:lnTo>
                  <a:pt x="173" y="3423"/>
                </a:lnTo>
                <a:lnTo>
                  <a:pt x="138" y="3423"/>
                </a:lnTo>
                <a:lnTo>
                  <a:pt x="70" y="3423"/>
                </a:lnTo>
                <a:lnTo>
                  <a:pt x="33" y="3423"/>
                </a:lnTo>
                <a:lnTo>
                  <a:pt x="33" y="3387"/>
                </a:lnTo>
                <a:lnTo>
                  <a:pt x="33" y="3348"/>
                </a:lnTo>
                <a:lnTo>
                  <a:pt x="33" y="3310"/>
                </a:lnTo>
                <a:lnTo>
                  <a:pt x="0" y="3310"/>
                </a:lnTo>
                <a:lnTo>
                  <a:pt x="0" y="3274"/>
                </a:lnTo>
                <a:lnTo>
                  <a:pt x="33" y="3235"/>
                </a:lnTo>
                <a:lnTo>
                  <a:pt x="33" y="3198"/>
                </a:lnTo>
                <a:lnTo>
                  <a:pt x="70" y="3198"/>
                </a:lnTo>
                <a:lnTo>
                  <a:pt x="70" y="3160"/>
                </a:lnTo>
                <a:lnTo>
                  <a:pt x="103" y="3160"/>
                </a:lnTo>
                <a:lnTo>
                  <a:pt x="138" y="3122"/>
                </a:lnTo>
                <a:lnTo>
                  <a:pt x="207" y="2972"/>
                </a:lnTo>
                <a:lnTo>
                  <a:pt x="207" y="2896"/>
                </a:lnTo>
                <a:lnTo>
                  <a:pt x="241" y="2822"/>
                </a:lnTo>
                <a:lnTo>
                  <a:pt x="277" y="2746"/>
                </a:lnTo>
                <a:lnTo>
                  <a:pt x="310" y="2670"/>
                </a:lnTo>
                <a:lnTo>
                  <a:pt x="310" y="2558"/>
                </a:lnTo>
                <a:lnTo>
                  <a:pt x="310" y="2482"/>
                </a:lnTo>
                <a:lnTo>
                  <a:pt x="310" y="2445"/>
                </a:lnTo>
                <a:lnTo>
                  <a:pt x="344" y="2407"/>
                </a:lnTo>
                <a:lnTo>
                  <a:pt x="344" y="2331"/>
                </a:lnTo>
                <a:lnTo>
                  <a:pt x="344" y="2219"/>
                </a:lnTo>
                <a:lnTo>
                  <a:pt x="344" y="2182"/>
                </a:lnTo>
                <a:lnTo>
                  <a:pt x="344" y="2258"/>
                </a:lnTo>
                <a:lnTo>
                  <a:pt x="380" y="2219"/>
                </a:lnTo>
                <a:lnTo>
                  <a:pt x="380" y="2182"/>
                </a:lnTo>
                <a:lnTo>
                  <a:pt x="380" y="2107"/>
                </a:lnTo>
                <a:lnTo>
                  <a:pt x="380" y="2069"/>
                </a:lnTo>
                <a:lnTo>
                  <a:pt x="414" y="2182"/>
                </a:lnTo>
                <a:lnTo>
                  <a:pt x="448" y="2107"/>
                </a:lnTo>
                <a:lnTo>
                  <a:pt x="448" y="2069"/>
                </a:lnTo>
                <a:lnTo>
                  <a:pt x="448" y="2032"/>
                </a:lnTo>
                <a:lnTo>
                  <a:pt x="448" y="1956"/>
                </a:lnTo>
                <a:lnTo>
                  <a:pt x="448" y="1919"/>
                </a:lnTo>
                <a:lnTo>
                  <a:pt x="483" y="1880"/>
                </a:lnTo>
                <a:lnTo>
                  <a:pt x="518" y="1805"/>
                </a:lnTo>
                <a:lnTo>
                  <a:pt x="586" y="1656"/>
                </a:lnTo>
                <a:lnTo>
                  <a:pt x="655" y="1579"/>
                </a:lnTo>
                <a:lnTo>
                  <a:pt x="655" y="1618"/>
                </a:lnTo>
                <a:lnTo>
                  <a:pt x="621" y="1656"/>
                </a:lnTo>
                <a:lnTo>
                  <a:pt x="586" y="1692"/>
                </a:lnTo>
                <a:lnTo>
                  <a:pt x="655" y="1656"/>
                </a:lnTo>
                <a:lnTo>
                  <a:pt x="689" y="1579"/>
                </a:lnTo>
                <a:lnTo>
                  <a:pt x="793" y="1505"/>
                </a:lnTo>
                <a:lnTo>
                  <a:pt x="828" y="1505"/>
                </a:lnTo>
                <a:lnTo>
                  <a:pt x="862" y="1467"/>
                </a:lnTo>
                <a:lnTo>
                  <a:pt x="897" y="1429"/>
                </a:lnTo>
                <a:lnTo>
                  <a:pt x="931" y="1429"/>
                </a:lnTo>
                <a:lnTo>
                  <a:pt x="965" y="1392"/>
                </a:lnTo>
                <a:lnTo>
                  <a:pt x="1000" y="1429"/>
                </a:lnTo>
                <a:lnTo>
                  <a:pt x="1070" y="1392"/>
                </a:lnTo>
                <a:lnTo>
                  <a:pt x="1103" y="1392"/>
                </a:lnTo>
                <a:lnTo>
                  <a:pt x="1137" y="1392"/>
                </a:lnTo>
                <a:lnTo>
                  <a:pt x="1137" y="1354"/>
                </a:lnTo>
                <a:lnTo>
                  <a:pt x="1173" y="1354"/>
                </a:lnTo>
                <a:lnTo>
                  <a:pt x="1206" y="1318"/>
                </a:lnTo>
                <a:lnTo>
                  <a:pt x="1276" y="1318"/>
                </a:lnTo>
                <a:lnTo>
                  <a:pt x="1310" y="1318"/>
                </a:lnTo>
                <a:lnTo>
                  <a:pt x="1344" y="1279"/>
                </a:lnTo>
                <a:lnTo>
                  <a:pt x="1380" y="1279"/>
                </a:lnTo>
                <a:lnTo>
                  <a:pt x="1413" y="1241"/>
                </a:lnTo>
                <a:lnTo>
                  <a:pt x="1448" y="1204"/>
                </a:lnTo>
                <a:lnTo>
                  <a:pt x="1483" y="1167"/>
                </a:lnTo>
                <a:lnTo>
                  <a:pt x="1483" y="1127"/>
                </a:lnTo>
                <a:lnTo>
                  <a:pt x="1516" y="1127"/>
                </a:lnTo>
                <a:lnTo>
                  <a:pt x="1551" y="1091"/>
                </a:lnTo>
                <a:lnTo>
                  <a:pt x="1551" y="1053"/>
                </a:lnTo>
                <a:lnTo>
                  <a:pt x="1586" y="1016"/>
                </a:lnTo>
                <a:lnTo>
                  <a:pt x="1586" y="978"/>
                </a:lnTo>
                <a:lnTo>
                  <a:pt x="1620" y="941"/>
                </a:lnTo>
                <a:lnTo>
                  <a:pt x="1586" y="903"/>
                </a:lnTo>
                <a:lnTo>
                  <a:pt x="1689" y="789"/>
                </a:lnTo>
                <a:lnTo>
                  <a:pt x="1689" y="865"/>
                </a:lnTo>
                <a:lnTo>
                  <a:pt x="1689" y="941"/>
                </a:lnTo>
                <a:lnTo>
                  <a:pt x="1724" y="941"/>
                </a:lnTo>
                <a:lnTo>
                  <a:pt x="1724" y="903"/>
                </a:lnTo>
                <a:lnTo>
                  <a:pt x="1758" y="903"/>
                </a:lnTo>
                <a:lnTo>
                  <a:pt x="1758" y="865"/>
                </a:lnTo>
                <a:lnTo>
                  <a:pt x="1724" y="828"/>
                </a:lnTo>
                <a:lnTo>
                  <a:pt x="1758" y="789"/>
                </a:lnTo>
                <a:lnTo>
                  <a:pt x="1758" y="753"/>
                </a:lnTo>
                <a:lnTo>
                  <a:pt x="1792" y="789"/>
                </a:lnTo>
                <a:lnTo>
                  <a:pt x="1792" y="828"/>
                </a:lnTo>
                <a:lnTo>
                  <a:pt x="1827" y="828"/>
                </a:lnTo>
                <a:lnTo>
                  <a:pt x="1861" y="828"/>
                </a:lnTo>
                <a:lnTo>
                  <a:pt x="1861" y="789"/>
                </a:lnTo>
                <a:lnTo>
                  <a:pt x="1827" y="789"/>
                </a:lnTo>
                <a:lnTo>
                  <a:pt x="1861" y="715"/>
                </a:lnTo>
                <a:lnTo>
                  <a:pt x="1895" y="676"/>
                </a:lnTo>
                <a:lnTo>
                  <a:pt x="1931" y="676"/>
                </a:lnTo>
                <a:lnTo>
                  <a:pt x="1931" y="640"/>
                </a:lnTo>
                <a:lnTo>
                  <a:pt x="1965" y="640"/>
                </a:lnTo>
                <a:lnTo>
                  <a:pt x="1965" y="601"/>
                </a:lnTo>
                <a:lnTo>
                  <a:pt x="1965" y="564"/>
                </a:lnTo>
                <a:lnTo>
                  <a:pt x="2000" y="564"/>
                </a:lnTo>
                <a:lnTo>
                  <a:pt x="2000" y="526"/>
                </a:lnTo>
                <a:lnTo>
                  <a:pt x="2034" y="564"/>
                </a:lnTo>
                <a:lnTo>
                  <a:pt x="2034" y="526"/>
                </a:lnTo>
                <a:lnTo>
                  <a:pt x="2034" y="489"/>
                </a:lnTo>
                <a:lnTo>
                  <a:pt x="2069" y="451"/>
                </a:lnTo>
                <a:lnTo>
                  <a:pt x="2069" y="489"/>
                </a:lnTo>
                <a:lnTo>
                  <a:pt x="2069" y="526"/>
                </a:lnTo>
                <a:lnTo>
                  <a:pt x="2103" y="526"/>
                </a:lnTo>
                <a:lnTo>
                  <a:pt x="2103" y="489"/>
                </a:lnTo>
                <a:lnTo>
                  <a:pt x="2137" y="489"/>
                </a:lnTo>
                <a:lnTo>
                  <a:pt x="2172" y="451"/>
                </a:lnTo>
                <a:lnTo>
                  <a:pt x="2172" y="489"/>
                </a:lnTo>
                <a:lnTo>
                  <a:pt x="2206" y="564"/>
                </a:lnTo>
                <a:lnTo>
                  <a:pt x="2206" y="601"/>
                </a:lnTo>
                <a:lnTo>
                  <a:pt x="2206" y="640"/>
                </a:lnTo>
                <a:lnTo>
                  <a:pt x="2206" y="676"/>
                </a:lnTo>
                <a:lnTo>
                  <a:pt x="2240" y="601"/>
                </a:lnTo>
                <a:lnTo>
                  <a:pt x="2310" y="601"/>
                </a:lnTo>
                <a:lnTo>
                  <a:pt x="2310" y="640"/>
                </a:lnTo>
                <a:lnTo>
                  <a:pt x="2343" y="676"/>
                </a:lnTo>
                <a:lnTo>
                  <a:pt x="2343" y="640"/>
                </a:lnTo>
                <a:lnTo>
                  <a:pt x="2343" y="601"/>
                </a:lnTo>
                <a:lnTo>
                  <a:pt x="2379" y="601"/>
                </a:lnTo>
                <a:lnTo>
                  <a:pt x="2343" y="564"/>
                </a:lnTo>
                <a:lnTo>
                  <a:pt x="2343" y="526"/>
                </a:lnTo>
                <a:lnTo>
                  <a:pt x="2379" y="489"/>
                </a:lnTo>
                <a:lnTo>
                  <a:pt x="2413" y="413"/>
                </a:lnTo>
                <a:lnTo>
                  <a:pt x="2446" y="413"/>
                </a:lnTo>
                <a:lnTo>
                  <a:pt x="2483" y="451"/>
                </a:lnTo>
                <a:lnTo>
                  <a:pt x="2483" y="413"/>
                </a:lnTo>
                <a:lnTo>
                  <a:pt x="2446" y="376"/>
                </a:lnTo>
                <a:lnTo>
                  <a:pt x="2483" y="338"/>
                </a:lnTo>
                <a:lnTo>
                  <a:pt x="2483" y="302"/>
                </a:lnTo>
                <a:lnTo>
                  <a:pt x="2516" y="302"/>
                </a:lnTo>
                <a:lnTo>
                  <a:pt x="2516" y="262"/>
                </a:lnTo>
                <a:lnTo>
                  <a:pt x="2550" y="262"/>
                </a:lnTo>
                <a:lnTo>
                  <a:pt x="2586" y="262"/>
                </a:lnTo>
                <a:lnTo>
                  <a:pt x="2620" y="226"/>
                </a:lnTo>
                <a:lnTo>
                  <a:pt x="2654" y="226"/>
                </a:lnTo>
                <a:lnTo>
                  <a:pt x="2689" y="262"/>
                </a:lnTo>
                <a:lnTo>
                  <a:pt x="2689" y="150"/>
                </a:lnTo>
                <a:lnTo>
                  <a:pt x="2689" y="112"/>
                </a:lnTo>
                <a:lnTo>
                  <a:pt x="2654" y="75"/>
                </a:lnTo>
                <a:lnTo>
                  <a:pt x="2689" y="75"/>
                </a:lnTo>
                <a:lnTo>
                  <a:pt x="2723" y="75"/>
                </a:lnTo>
                <a:lnTo>
                  <a:pt x="2723" y="112"/>
                </a:lnTo>
                <a:lnTo>
                  <a:pt x="2757" y="112"/>
                </a:lnTo>
                <a:lnTo>
                  <a:pt x="2792" y="112"/>
                </a:lnTo>
                <a:lnTo>
                  <a:pt x="2792" y="150"/>
                </a:lnTo>
                <a:lnTo>
                  <a:pt x="2826" y="188"/>
                </a:lnTo>
                <a:lnTo>
                  <a:pt x="2826" y="150"/>
                </a:lnTo>
                <a:lnTo>
                  <a:pt x="2861" y="150"/>
                </a:lnTo>
                <a:lnTo>
                  <a:pt x="2861" y="188"/>
                </a:lnTo>
                <a:lnTo>
                  <a:pt x="2895" y="226"/>
                </a:lnTo>
                <a:lnTo>
                  <a:pt x="2895" y="188"/>
                </a:lnTo>
                <a:lnTo>
                  <a:pt x="2931" y="226"/>
                </a:lnTo>
                <a:lnTo>
                  <a:pt x="2964" y="262"/>
                </a:lnTo>
                <a:lnTo>
                  <a:pt x="2964" y="226"/>
                </a:lnTo>
                <a:lnTo>
                  <a:pt x="2998" y="226"/>
                </a:lnTo>
                <a:lnTo>
                  <a:pt x="3034" y="302"/>
                </a:lnTo>
                <a:lnTo>
                  <a:pt x="3067" y="226"/>
                </a:lnTo>
                <a:lnTo>
                  <a:pt x="3034" y="226"/>
                </a:lnTo>
                <a:lnTo>
                  <a:pt x="3067" y="188"/>
                </a:lnTo>
                <a:lnTo>
                  <a:pt x="3102" y="188"/>
                </a:lnTo>
                <a:lnTo>
                  <a:pt x="3102" y="226"/>
                </a:lnTo>
                <a:lnTo>
                  <a:pt x="3067" y="262"/>
                </a:lnTo>
                <a:lnTo>
                  <a:pt x="3034" y="376"/>
                </a:lnTo>
                <a:lnTo>
                  <a:pt x="2998" y="413"/>
                </a:lnTo>
                <a:lnTo>
                  <a:pt x="2931" y="526"/>
                </a:lnTo>
                <a:lnTo>
                  <a:pt x="2895" y="564"/>
                </a:lnTo>
                <a:lnTo>
                  <a:pt x="2895" y="601"/>
                </a:lnTo>
                <a:lnTo>
                  <a:pt x="2895" y="640"/>
                </a:lnTo>
                <a:lnTo>
                  <a:pt x="2964" y="753"/>
                </a:lnTo>
                <a:lnTo>
                  <a:pt x="2998" y="828"/>
                </a:lnTo>
                <a:lnTo>
                  <a:pt x="3034" y="865"/>
                </a:lnTo>
                <a:lnTo>
                  <a:pt x="3034" y="903"/>
                </a:lnTo>
                <a:lnTo>
                  <a:pt x="3067" y="903"/>
                </a:lnTo>
                <a:lnTo>
                  <a:pt x="3102" y="903"/>
                </a:lnTo>
                <a:lnTo>
                  <a:pt x="3137" y="941"/>
                </a:lnTo>
                <a:lnTo>
                  <a:pt x="3102" y="978"/>
                </a:lnTo>
                <a:lnTo>
                  <a:pt x="3137" y="1016"/>
                </a:lnTo>
                <a:lnTo>
                  <a:pt x="3172" y="1016"/>
                </a:lnTo>
                <a:lnTo>
                  <a:pt x="3205" y="1016"/>
                </a:lnTo>
                <a:lnTo>
                  <a:pt x="3241" y="1016"/>
                </a:lnTo>
                <a:lnTo>
                  <a:pt x="3275" y="978"/>
                </a:lnTo>
                <a:lnTo>
                  <a:pt x="3309" y="978"/>
                </a:lnTo>
                <a:lnTo>
                  <a:pt x="3309" y="941"/>
                </a:lnTo>
                <a:lnTo>
                  <a:pt x="3378" y="789"/>
                </a:lnTo>
                <a:lnTo>
                  <a:pt x="3413" y="715"/>
                </a:lnTo>
                <a:lnTo>
                  <a:pt x="3446" y="715"/>
                </a:lnTo>
                <a:lnTo>
                  <a:pt x="3446" y="676"/>
                </a:lnTo>
                <a:lnTo>
                  <a:pt x="3446" y="601"/>
                </a:lnTo>
                <a:lnTo>
                  <a:pt x="3482" y="489"/>
                </a:lnTo>
                <a:lnTo>
                  <a:pt x="3482" y="413"/>
                </a:lnTo>
                <a:lnTo>
                  <a:pt x="3516" y="376"/>
                </a:lnTo>
                <a:lnTo>
                  <a:pt x="3516" y="338"/>
                </a:lnTo>
                <a:lnTo>
                  <a:pt x="3550" y="302"/>
                </a:lnTo>
                <a:lnTo>
                  <a:pt x="3550" y="338"/>
                </a:lnTo>
                <a:lnTo>
                  <a:pt x="3586" y="302"/>
                </a:lnTo>
                <a:lnTo>
                  <a:pt x="3550" y="302"/>
                </a:lnTo>
                <a:lnTo>
                  <a:pt x="3550" y="262"/>
                </a:lnTo>
                <a:lnTo>
                  <a:pt x="3550" y="226"/>
                </a:lnTo>
                <a:lnTo>
                  <a:pt x="3586" y="188"/>
                </a:lnTo>
                <a:lnTo>
                  <a:pt x="3586" y="226"/>
                </a:lnTo>
                <a:lnTo>
                  <a:pt x="3619" y="188"/>
                </a:lnTo>
                <a:lnTo>
                  <a:pt x="3619" y="150"/>
                </a:lnTo>
                <a:lnTo>
                  <a:pt x="3619" y="112"/>
                </a:lnTo>
                <a:lnTo>
                  <a:pt x="3653" y="75"/>
                </a:lnTo>
                <a:lnTo>
                  <a:pt x="3653" y="38"/>
                </a:lnTo>
                <a:lnTo>
                  <a:pt x="3689" y="38"/>
                </a:lnTo>
                <a:lnTo>
                  <a:pt x="3723" y="0"/>
                </a:lnTo>
                <a:lnTo>
                  <a:pt x="3723" y="38"/>
                </a:lnTo>
                <a:lnTo>
                  <a:pt x="3723" y="75"/>
                </a:lnTo>
                <a:lnTo>
                  <a:pt x="3689" y="188"/>
                </a:lnTo>
                <a:lnTo>
                  <a:pt x="3723" y="226"/>
                </a:lnTo>
                <a:lnTo>
                  <a:pt x="3689" y="226"/>
                </a:lnTo>
                <a:lnTo>
                  <a:pt x="3723" y="262"/>
                </a:lnTo>
                <a:lnTo>
                  <a:pt x="3689" y="489"/>
                </a:lnTo>
                <a:lnTo>
                  <a:pt x="3689" y="526"/>
                </a:lnTo>
                <a:lnTo>
                  <a:pt x="3689" y="564"/>
                </a:lnTo>
                <a:lnTo>
                  <a:pt x="3723" y="564"/>
                </a:lnTo>
                <a:lnTo>
                  <a:pt x="3756" y="564"/>
                </a:lnTo>
                <a:lnTo>
                  <a:pt x="3756" y="64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09" name="Freeform 193"/>
          <p:cNvSpPr>
            <a:spLocks noChangeArrowheads="1"/>
          </p:cNvSpPr>
          <p:nvPr/>
        </p:nvSpPr>
        <p:spPr bwMode="auto">
          <a:xfrm>
            <a:off x="9333461" y="5151422"/>
            <a:ext cx="23042" cy="12961"/>
          </a:xfrm>
          <a:custGeom>
            <a:avLst/>
            <a:gdLst>
              <a:gd name="T0" fmla="*/ 0 w 70"/>
              <a:gd name="T1" fmla="*/ 37 h 38"/>
              <a:gd name="T2" fmla="*/ 69 w 70"/>
              <a:gd name="T3" fmla="*/ 37 h 38"/>
              <a:gd name="T4" fmla="*/ 69 w 70"/>
              <a:gd name="T5" fmla="*/ 0 h 38"/>
              <a:gd name="T6" fmla="*/ 33 w 70"/>
              <a:gd name="T7" fmla="*/ 0 h 38"/>
              <a:gd name="T8" fmla="*/ 0 w 70"/>
              <a:gd name="T9" fmla="*/ 37 h 38"/>
            </a:gdLst>
            <a:ahLst/>
            <a:cxnLst>
              <a:cxn ang="0">
                <a:pos x="T0" y="T1"/>
              </a:cxn>
              <a:cxn ang="0">
                <a:pos x="T2" y="T3"/>
              </a:cxn>
              <a:cxn ang="0">
                <a:pos x="T4" y="T5"/>
              </a:cxn>
              <a:cxn ang="0">
                <a:pos x="T6" y="T7"/>
              </a:cxn>
              <a:cxn ang="0">
                <a:pos x="T8" y="T9"/>
              </a:cxn>
            </a:cxnLst>
            <a:rect l="0" t="0" r="r" b="b"/>
            <a:pathLst>
              <a:path w="70" h="38">
                <a:moveTo>
                  <a:pt x="0" y="37"/>
                </a:moveTo>
                <a:lnTo>
                  <a:pt x="69" y="37"/>
                </a:lnTo>
                <a:lnTo>
                  <a:pt x="69" y="0"/>
                </a:lnTo>
                <a:lnTo>
                  <a:pt x="33"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0" name="Freeform 194"/>
          <p:cNvSpPr>
            <a:spLocks noChangeArrowheads="1"/>
          </p:cNvSpPr>
          <p:nvPr/>
        </p:nvSpPr>
        <p:spPr bwMode="auto">
          <a:xfrm>
            <a:off x="9255693" y="5200387"/>
            <a:ext cx="169938" cy="135374"/>
          </a:xfrm>
          <a:custGeom>
            <a:avLst/>
            <a:gdLst>
              <a:gd name="T0" fmla="*/ 207 w 519"/>
              <a:gd name="T1" fmla="*/ 0 h 416"/>
              <a:gd name="T2" fmla="*/ 207 w 519"/>
              <a:gd name="T3" fmla="*/ 38 h 416"/>
              <a:gd name="T4" fmla="*/ 173 w 519"/>
              <a:gd name="T5" fmla="*/ 76 h 416"/>
              <a:gd name="T6" fmla="*/ 138 w 519"/>
              <a:gd name="T7" fmla="*/ 114 h 416"/>
              <a:gd name="T8" fmla="*/ 138 w 519"/>
              <a:gd name="T9" fmla="*/ 150 h 416"/>
              <a:gd name="T10" fmla="*/ 138 w 519"/>
              <a:gd name="T11" fmla="*/ 189 h 416"/>
              <a:gd name="T12" fmla="*/ 70 w 519"/>
              <a:gd name="T13" fmla="*/ 263 h 416"/>
              <a:gd name="T14" fmla="*/ 34 w 519"/>
              <a:gd name="T15" fmla="*/ 338 h 416"/>
              <a:gd name="T16" fmla="*/ 34 w 519"/>
              <a:gd name="T17" fmla="*/ 377 h 416"/>
              <a:gd name="T18" fmla="*/ 0 w 519"/>
              <a:gd name="T19" fmla="*/ 377 h 416"/>
              <a:gd name="T20" fmla="*/ 0 w 519"/>
              <a:gd name="T21" fmla="*/ 415 h 416"/>
              <a:gd name="T22" fmla="*/ 34 w 519"/>
              <a:gd name="T23" fmla="*/ 415 h 416"/>
              <a:gd name="T24" fmla="*/ 70 w 519"/>
              <a:gd name="T25" fmla="*/ 377 h 416"/>
              <a:gd name="T26" fmla="*/ 104 w 519"/>
              <a:gd name="T27" fmla="*/ 377 h 416"/>
              <a:gd name="T28" fmla="*/ 138 w 519"/>
              <a:gd name="T29" fmla="*/ 338 h 416"/>
              <a:gd name="T30" fmla="*/ 173 w 519"/>
              <a:gd name="T31" fmla="*/ 302 h 416"/>
              <a:gd name="T32" fmla="*/ 207 w 519"/>
              <a:gd name="T33" fmla="*/ 338 h 416"/>
              <a:gd name="T34" fmla="*/ 207 w 519"/>
              <a:gd name="T35" fmla="*/ 302 h 416"/>
              <a:gd name="T36" fmla="*/ 207 w 519"/>
              <a:gd name="T37" fmla="*/ 338 h 416"/>
              <a:gd name="T38" fmla="*/ 207 w 519"/>
              <a:gd name="T39" fmla="*/ 377 h 416"/>
              <a:gd name="T40" fmla="*/ 207 w 519"/>
              <a:gd name="T41" fmla="*/ 338 h 416"/>
              <a:gd name="T42" fmla="*/ 276 w 519"/>
              <a:gd name="T43" fmla="*/ 263 h 416"/>
              <a:gd name="T44" fmla="*/ 345 w 519"/>
              <a:gd name="T45" fmla="*/ 227 h 416"/>
              <a:gd name="T46" fmla="*/ 379 w 519"/>
              <a:gd name="T47" fmla="*/ 189 h 416"/>
              <a:gd name="T48" fmla="*/ 448 w 519"/>
              <a:gd name="T49" fmla="*/ 150 h 416"/>
              <a:gd name="T50" fmla="*/ 483 w 519"/>
              <a:gd name="T51" fmla="*/ 76 h 416"/>
              <a:gd name="T52" fmla="*/ 518 w 519"/>
              <a:gd name="T53" fmla="*/ 38 h 416"/>
              <a:gd name="T54" fmla="*/ 483 w 519"/>
              <a:gd name="T55" fmla="*/ 38 h 416"/>
              <a:gd name="T56" fmla="*/ 415 w 519"/>
              <a:gd name="T57" fmla="*/ 38 h 416"/>
              <a:gd name="T58" fmla="*/ 379 w 519"/>
              <a:gd name="T59" fmla="*/ 38 h 416"/>
              <a:gd name="T60" fmla="*/ 345 w 519"/>
              <a:gd name="T61" fmla="*/ 76 h 416"/>
              <a:gd name="T62" fmla="*/ 276 w 519"/>
              <a:gd name="T63" fmla="*/ 38 h 416"/>
              <a:gd name="T64" fmla="*/ 242 w 519"/>
              <a:gd name="T65" fmla="*/ 0 h 416"/>
              <a:gd name="T66" fmla="*/ 207 w 519"/>
              <a:gd name="T67"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9" h="416">
                <a:moveTo>
                  <a:pt x="207" y="0"/>
                </a:moveTo>
                <a:lnTo>
                  <a:pt x="207" y="38"/>
                </a:lnTo>
                <a:lnTo>
                  <a:pt x="173" y="76"/>
                </a:lnTo>
                <a:lnTo>
                  <a:pt x="138" y="114"/>
                </a:lnTo>
                <a:lnTo>
                  <a:pt x="138" y="150"/>
                </a:lnTo>
                <a:lnTo>
                  <a:pt x="138" y="189"/>
                </a:lnTo>
                <a:lnTo>
                  <a:pt x="70" y="263"/>
                </a:lnTo>
                <a:lnTo>
                  <a:pt x="34" y="338"/>
                </a:lnTo>
                <a:lnTo>
                  <a:pt x="34" y="377"/>
                </a:lnTo>
                <a:lnTo>
                  <a:pt x="0" y="377"/>
                </a:lnTo>
                <a:lnTo>
                  <a:pt x="0" y="415"/>
                </a:lnTo>
                <a:lnTo>
                  <a:pt x="34" y="415"/>
                </a:lnTo>
                <a:lnTo>
                  <a:pt x="70" y="377"/>
                </a:lnTo>
                <a:lnTo>
                  <a:pt x="104" y="377"/>
                </a:lnTo>
                <a:lnTo>
                  <a:pt x="138" y="338"/>
                </a:lnTo>
                <a:lnTo>
                  <a:pt x="173" y="302"/>
                </a:lnTo>
                <a:lnTo>
                  <a:pt x="207" y="338"/>
                </a:lnTo>
                <a:lnTo>
                  <a:pt x="207" y="302"/>
                </a:lnTo>
                <a:lnTo>
                  <a:pt x="207" y="338"/>
                </a:lnTo>
                <a:lnTo>
                  <a:pt x="207" y="377"/>
                </a:lnTo>
                <a:lnTo>
                  <a:pt x="207" y="338"/>
                </a:lnTo>
                <a:lnTo>
                  <a:pt x="276" y="263"/>
                </a:lnTo>
                <a:lnTo>
                  <a:pt x="345" y="227"/>
                </a:lnTo>
                <a:lnTo>
                  <a:pt x="379" y="189"/>
                </a:lnTo>
                <a:lnTo>
                  <a:pt x="448" y="150"/>
                </a:lnTo>
                <a:lnTo>
                  <a:pt x="483" y="76"/>
                </a:lnTo>
                <a:lnTo>
                  <a:pt x="518" y="38"/>
                </a:lnTo>
                <a:lnTo>
                  <a:pt x="483" y="38"/>
                </a:lnTo>
                <a:lnTo>
                  <a:pt x="415" y="38"/>
                </a:lnTo>
                <a:lnTo>
                  <a:pt x="379" y="38"/>
                </a:lnTo>
                <a:lnTo>
                  <a:pt x="345" y="76"/>
                </a:lnTo>
                <a:lnTo>
                  <a:pt x="276" y="38"/>
                </a:lnTo>
                <a:lnTo>
                  <a:pt x="242" y="0"/>
                </a:lnTo>
                <a:lnTo>
                  <a:pt x="207"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1" name="Freeform 195"/>
          <p:cNvSpPr>
            <a:spLocks noChangeArrowheads="1"/>
          </p:cNvSpPr>
          <p:nvPr/>
        </p:nvSpPr>
        <p:spPr bwMode="auto">
          <a:xfrm>
            <a:off x="9445793" y="5151422"/>
            <a:ext cx="11521" cy="37444"/>
          </a:xfrm>
          <a:custGeom>
            <a:avLst/>
            <a:gdLst>
              <a:gd name="T0" fmla="*/ 0 w 35"/>
              <a:gd name="T1" fmla="*/ 0 h 114"/>
              <a:gd name="T2" fmla="*/ 0 w 35"/>
              <a:gd name="T3" fmla="*/ 75 h 114"/>
              <a:gd name="T4" fmla="*/ 0 w 35"/>
              <a:gd name="T5" fmla="*/ 113 h 114"/>
              <a:gd name="T6" fmla="*/ 34 w 35"/>
              <a:gd name="T7" fmla="*/ 37 h 114"/>
              <a:gd name="T8" fmla="*/ 34 w 35"/>
              <a:gd name="T9" fmla="*/ 0 h 114"/>
              <a:gd name="T10" fmla="*/ 0 w 35"/>
              <a:gd name="T11" fmla="*/ 0 h 114"/>
            </a:gdLst>
            <a:ahLst/>
            <a:cxnLst>
              <a:cxn ang="0">
                <a:pos x="T0" y="T1"/>
              </a:cxn>
              <a:cxn ang="0">
                <a:pos x="T2" y="T3"/>
              </a:cxn>
              <a:cxn ang="0">
                <a:pos x="T4" y="T5"/>
              </a:cxn>
              <a:cxn ang="0">
                <a:pos x="T6" y="T7"/>
              </a:cxn>
              <a:cxn ang="0">
                <a:pos x="T8" y="T9"/>
              </a:cxn>
              <a:cxn ang="0">
                <a:pos x="T10" y="T11"/>
              </a:cxn>
            </a:cxnLst>
            <a:rect l="0" t="0" r="r" b="b"/>
            <a:pathLst>
              <a:path w="35" h="114">
                <a:moveTo>
                  <a:pt x="0" y="0"/>
                </a:moveTo>
                <a:lnTo>
                  <a:pt x="0" y="75"/>
                </a:lnTo>
                <a:lnTo>
                  <a:pt x="0" y="113"/>
                </a:lnTo>
                <a:lnTo>
                  <a:pt x="34"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2" name="Freeform 196"/>
          <p:cNvSpPr>
            <a:spLocks noChangeArrowheads="1"/>
          </p:cNvSpPr>
          <p:nvPr/>
        </p:nvSpPr>
        <p:spPr bwMode="auto">
          <a:xfrm>
            <a:off x="9569646" y="3800560"/>
            <a:ext cx="46085" cy="24482"/>
          </a:xfrm>
          <a:custGeom>
            <a:avLst/>
            <a:gdLst>
              <a:gd name="T0" fmla="*/ 69 w 139"/>
              <a:gd name="T1" fmla="*/ 37 h 77"/>
              <a:gd name="T2" fmla="*/ 69 w 139"/>
              <a:gd name="T3" fmla="*/ 0 h 77"/>
              <a:gd name="T4" fmla="*/ 33 w 139"/>
              <a:gd name="T5" fmla="*/ 0 h 77"/>
              <a:gd name="T6" fmla="*/ 69 w 139"/>
              <a:gd name="T7" fmla="*/ 37 h 77"/>
              <a:gd name="T8" fmla="*/ 33 w 139"/>
              <a:gd name="T9" fmla="*/ 37 h 77"/>
              <a:gd name="T10" fmla="*/ 0 w 139"/>
              <a:gd name="T11" fmla="*/ 76 h 77"/>
              <a:gd name="T12" fmla="*/ 69 w 139"/>
              <a:gd name="T13" fmla="*/ 76 h 77"/>
              <a:gd name="T14" fmla="*/ 103 w 139"/>
              <a:gd name="T15" fmla="*/ 76 h 77"/>
              <a:gd name="T16" fmla="*/ 138 w 139"/>
              <a:gd name="T17" fmla="*/ 76 h 77"/>
              <a:gd name="T18" fmla="*/ 138 w 139"/>
              <a:gd name="T19" fmla="*/ 37 h 77"/>
              <a:gd name="T20" fmla="*/ 138 w 139"/>
              <a:gd name="T21" fmla="*/ 0 h 77"/>
              <a:gd name="T22" fmla="*/ 69 w 139"/>
              <a:gd name="T23"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9" h="77">
                <a:moveTo>
                  <a:pt x="69" y="37"/>
                </a:moveTo>
                <a:lnTo>
                  <a:pt x="69" y="0"/>
                </a:lnTo>
                <a:lnTo>
                  <a:pt x="33" y="0"/>
                </a:lnTo>
                <a:lnTo>
                  <a:pt x="69" y="37"/>
                </a:lnTo>
                <a:lnTo>
                  <a:pt x="33" y="37"/>
                </a:lnTo>
                <a:lnTo>
                  <a:pt x="0" y="76"/>
                </a:lnTo>
                <a:lnTo>
                  <a:pt x="69" y="76"/>
                </a:lnTo>
                <a:lnTo>
                  <a:pt x="103" y="76"/>
                </a:lnTo>
                <a:lnTo>
                  <a:pt x="138" y="76"/>
                </a:lnTo>
                <a:lnTo>
                  <a:pt x="138" y="37"/>
                </a:lnTo>
                <a:lnTo>
                  <a:pt x="138" y="0"/>
                </a:lnTo>
                <a:lnTo>
                  <a:pt x="69"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3" name="Freeform 197"/>
          <p:cNvSpPr>
            <a:spLocks noChangeArrowheads="1"/>
          </p:cNvSpPr>
          <p:nvPr/>
        </p:nvSpPr>
        <p:spPr bwMode="auto">
          <a:xfrm>
            <a:off x="8760281" y="3776077"/>
            <a:ext cx="1260132" cy="1363824"/>
          </a:xfrm>
          <a:custGeom>
            <a:avLst/>
            <a:gdLst>
              <a:gd name="T0" fmla="*/ 3756 w 3860"/>
              <a:gd name="T1" fmla="*/ 978 h 4177"/>
              <a:gd name="T2" fmla="*/ 3723 w 3860"/>
              <a:gd name="T3" fmla="*/ 1279 h 4177"/>
              <a:gd name="T4" fmla="*/ 3826 w 3860"/>
              <a:gd name="T5" fmla="*/ 1505 h 4177"/>
              <a:gd name="T6" fmla="*/ 3793 w 3860"/>
              <a:gd name="T7" fmla="*/ 1730 h 4177"/>
              <a:gd name="T8" fmla="*/ 3826 w 3860"/>
              <a:gd name="T9" fmla="*/ 1919 h 4177"/>
              <a:gd name="T10" fmla="*/ 3826 w 3860"/>
              <a:gd name="T11" fmla="*/ 2295 h 4177"/>
              <a:gd name="T12" fmla="*/ 3653 w 3860"/>
              <a:gd name="T13" fmla="*/ 2709 h 4177"/>
              <a:gd name="T14" fmla="*/ 3550 w 3860"/>
              <a:gd name="T15" fmla="*/ 2896 h 4177"/>
              <a:gd name="T16" fmla="*/ 3241 w 3860"/>
              <a:gd name="T17" fmla="*/ 3274 h 4177"/>
              <a:gd name="T18" fmla="*/ 2723 w 3860"/>
              <a:gd name="T19" fmla="*/ 3687 h 4177"/>
              <a:gd name="T20" fmla="*/ 2343 w 3860"/>
              <a:gd name="T21" fmla="*/ 3949 h 4177"/>
              <a:gd name="T22" fmla="*/ 2103 w 3860"/>
              <a:gd name="T23" fmla="*/ 4139 h 4177"/>
              <a:gd name="T24" fmla="*/ 2069 w 3860"/>
              <a:gd name="T25" fmla="*/ 4063 h 4177"/>
              <a:gd name="T26" fmla="*/ 1861 w 3860"/>
              <a:gd name="T27" fmla="*/ 4099 h 4177"/>
              <a:gd name="T28" fmla="*/ 1758 w 3860"/>
              <a:gd name="T29" fmla="*/ 3800 h 4177"/>
              <a:gd name="T30" fmla="*/ 1861 w 3860"/>
              <a:gd name="T31" fmla="*/ 3423 h 4177"/>
              <a:gd name="T32" fmla="*/ 1861 w 3860"/>
              <a:gd name="T33" fmla="*/ 3423 h 4177"/>
              <a:gd name="T34" fmla="*/ 1931 w 3860"/>
              <a:gd name="T35" fmla="*/ 3274 h 4177"/>
              <a:gd name="T36" fmla="*/ 1586 w 3860"/>
              <a:gd name="T37" fmla="*/ 3498 h 4177"/>
              <a:gd name="T38" fmla="*/ 1654 w 3860"/>
              <a:gd name="T39" fmla="*/ 3160 h 4177"/>
              <a:gd name="T40" fmla="*/ 1413 w 3860"/>
              <a:gd name="T41" fmla="*/ 3009 h 4177"/>
              <a:gd name="T42" fmla="*/ 1206 w 3860"/>
              <a:gd name="T43" fmla="*/ 3085 h 4177"/>
              <a:gd name="T44" fmla="*/ 897 w 3860"/>
              <a:gd name="T45" fmla="*/ 3160 h 4177"/>
              <a:gd name="T46" fmla="*/ 586 w 3860"/>
              <a:gd name="T47" fmla="*/ 3274 h 4177"/>
              <a:gd name="T48" fmla="*/ 344 w 3860"/>
              <a:gd name="T49" fmla="*/ 3348 h 4177"/>
              <a:gd name="T50" fmla="*/ 70 w 3860"/>
              <a:gd name="T51" fmla="*/ 3423 h 4177"/>
              <a:gd name="T52" fmla="*/ 33 w 3860"/>
              <a:gd name="T53" fmla="*/ 3235 h 4177"/>
              <a:gd name="T54" fmla="*/ 207 w 3860"/>
              <a:gd name="T55" fmla="*/ 2896 h 4177"/>
              <a:gd name="T56" fmla="*/ 344 w 3860"/>
              <a:gd name="T57" fmla="*/ 2407 h 4177"/>
              <a:gd name="T58" fmla="*/ 380 w 3860"/>
              <a:gd name="T59" fmla="*/ 2107 h 4177"/>
              <a:gd name="T60" fmla="*/ 448 w 3860"/>
              <a:gd name="T61" fmla="*/ 1919 h 4177"/>
              <a:gd name="T62" fmla="*/ 586 w 3860"/>
              <a:gd name="T63" fmla="*/ 1692 h 4177"/>
              <a:gd name="T64" fmla="*/ 931 w 3860"/>
              <a:gd name="T65" fmla="*/ 1429 h 4177"/>
              <a:gd name="T66" fmla="*/ 1173 w 3860"/>
              <a:gd name="T67" fmla="*/ 1354 h 4177"/>
              <a:gd name="T68" fmla="*/ 1448 w 3860"/>
              <a:gd name="T69" fmla="*/ 1204 h 4177"/>
              <a:gd name="T70" fmla="*/ 1586 w 3860"/>
              <a:gd name="T71" fmla="*/ 978 h 4177"/>
              <a:gd name="T72" fmla="*/ 1724 w 3860"/>
              <a:gd name="T73" fmla="*/ 903 h 4177"/>
              <a:gd name="T74" fmla="*/ 1792 w 3860"/>
              <a:gd name="T75" fmla="*/ 828 h 4177"/>
              <a:gd name="T76" fmla="*/ 1931 w 3860"/>
              <a:gd name="T77" fmla="*/ 676 h 4177"/>
              <a:gd name="T78" fmla="*/ 2034 w 3860"/>
              <a:gd name="T79" fmla="*/ 564 h 4177"/>
              <a:gd name="T80" fmla="*/ 2103 w 3860"/>
              <a:gd name="T81" fmla="*/ 489 h 4177"/>
              <a:gd name="T82" fmla="*/ 2206 w 3860"/>
              <a:gd name="T83" fmla="*/ 676 h 4177"/>
              <a:gd name="T84" fmla="*/ 2379 w 3860"/>
              <a:gd name="T85" fmla="*/ 601 h 4177"/>
              <a:gd name="T86" fmla="*/ 2483 w 3860"/>
              <a:gd name="T87" fmla="*/ 413 h 4177"/>
              <a:gd name="T88" fmla="*/ 2586 w 3860"/>
              <a:gd name="T89" fmla="*/ 262 h 4177"/>
              <a:gd name="T90" fmla="*/ 2689 w 3860"/>
              <a:gd name="T91" fmla="*/ 75 h 4177"/>
              <a:gd name="T92" fmla="*/ 2826 w 3860"/>
              <a:gd name="T93" fmla="*/ 150 h 4177"/>
              <a:gd name="T94" fmla="*/ 2964 w 3860"/>
              <a:gd name="T95" fmla="*/ 226 h 4177"/>
              <a:gd name="T96" fmla="*/ 3102 w 3860"/>
              <a:gd name="T97" fmla="*/ 226 h 4177"/>
              <a:gd name="T98" fmla="*/ 2895 w 3860"/>
              <a:gd name="T99" fmla="*/ 640 h 4177"/>
              <a:gd name="T100" fmla="*/ 3137 w 3860"/>
              <a:gd name="T101" fmla="*/ 941 h 4177"/>
              <a:gd name="T102" fmla="*/ 3309 w 3860"/>
              <a:gd name="T103" fmla="*/ 978 h 4177"/>
              <a:gd name="T104" fmla="*/ 3482 w 3860"/>
              <a:gd name="T105" fmla="*/ 489 h 4177"/>
              <a:gd name="T106" fmla="*/ 3550 w 3860"/>
              <a:gd name="T107" fmla="*/ 302 h 4177"/>
              <a:gd name="T108" fmla="*/ 3619 w 3860"/>
              <a:gd name="T109" fmla="*/ 112 h 4177"/>
              <a:gd name="T110" fmla="*/ 3689 w 3860"/>
              <a:gd name="T111" fmla="*/ 188 h 4177"/>
              <a:gd name="T112" fmla="*/ 3723 w 3860"/>
              <a:gd name="T113" fmla="*/ 564 h 4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60" h="4177">
                <a:moveTo>
                  <a:pt x="3756" y="640"/>
                </a:moveTo>
                <a:lnTo>
                  <a:pt x="3793" y="640"/>
                </a:lnTo>
                <a:lnTo>
                  <a:pt x="3756" y="753"/>
                </a:lnTo>
                <a:lnTo>
                  <a:pt x="3756" y="828"/>
                </a:lnTo>
                <a:lnTo>
                  <a:pt x="3756" y="903"/>
                </a:lnTo>
                <a:lnTo>
                  <a:pt x="3756" y="941"/>
                </a:lnTo>
                <a:lnTo>
                  <a:pt x="3756" y="978"/>
                </a:lnTo>
                <a:lnTo>
                  <a:pt x="3756" y="1016"/>
                </a:lnTo>
                <a:lnTo>
                  <a:pt x="3756" y="1053"/>
                </a:lnTo>
                <a:lnTo>
                  <a:pt x="3723" y="1091"/>
                </a:lnTo>
                <a:lnTo>
                  <a:pt x="3723" y="1127"/>
                </a:lnTo>
                <a:lnTo>
                  <a:pt x="3723" y="1204"/>
                </a:lnTo>
                <a:lnTo>
                  <a:pt x="3723" y="1241"/>
                </a:lnTo>
                <a:lnTo>
                  <a:pt x="3723" y="1279"/>
                </a:lnTo>
                <a:lnTo>
                  <a:pt x="3723" y="1318"/>
                </a:lnTo>
                <a:lnTo>
                  <a:pt x="3756" y="1318"/>
                </a:lnTo>
                <a:lnTo>
                  <a:pt x="3793" y="1354"/>
                </a:lnTo>
                <a:lnTo>
                  <a:pt x="3793" y="1429"/>
                </a:lnTo>
                <a:lnTo>
                  <a:pt x="3826" y="1429"/>
                </a:lnTo>
                <a:lnTo>
                  <a:pt x="3826" y="1467"/>
                </a:lnTo>
                <a:lnTo>
                  <a:pt x="3826" y="1505"/>
                </a:lnTo>
                <a:lnTo>
                  <a:pt x="3793" y="1542"/>
                </a:lnTo>
                <a:lnTo>
                  <a:pt x="3826" y="1618"/>
                </a:lnTo>
                <a:lnTo>
                  <a:pt x="3826" y="1579"/>
                </a:lnTo>
                <a:lnTo>
                  <a:pt x="3826" y="1618"/>
                </a:lnTo>
                <a:lnTo>
                  <a:pt x="3793" y="1656"/>
                </a:lnTo>
                <a:lnTo>
                  <a:pt x="3826" y="1656"/>
                </a:lnTo>
                <a:lnTo>
                  <a:pt x="3793" y="1730"/>
                </a:lnTo>
                <a:lnTo>
                  <a:pt x="3756" y="1768"/>
                </a:lnTo>
                <a:lnTo>
                  <a:pt x="3793" y="1805"/>
                </a:lnTo>
                <a:lnTo>
                  <a:pt x="3826" y="1768"/>
                </a:lnTo>
                <a:lnTo>
                  <a:pt x="3826" y="1805"/>
                </a:lnTo>
                <a:lnTo>
                  <a:pt x="3859" y="1805"/>
                </a:lnTo>
                <a:lnTo>
                  <a:pt x="3859" y="1880"/>
                </a:lnTo>
                <a:lnTo>
                  <a:pt x="3826" y="1919"/>
                </a:lnTo>
                <a:lnTo>
                  <a:pt x="3793" y="1956"/>
                </a:lnTo>
                <a:lnTo>
                  <a:pt x="3826" y="2032"/>
                </a:lnTo>
                <a:lnTo>
                  <a:pt x="3826" y="2107"/>
                </a:lnTo>
                <a:lnTo>
                  <a:pt x="3826" y="2144"/>
                </a:lnTo>
                <a:lnTo>
                  <a:pt x="3826" y="2219"/>
                </a:lnTo>
                <a:lnTo>
                  <a:pt x="3826" y="2258"/>
                </a:lnTo>
                <a:lnTo>
                  <a:pt x="3826" y="2295"/>
                </a:lnTo>
                <a:lnTo>
                  <a:pt x="3826" y="2331"/>
                </a:lnTo>
                <a:lnTo>
                  <a:pt x="3826" y="2407"/>
                </a:lnTo>
                <a:lnTo>
                  <a:pt x="3756" y="2445"/>
                </a:lnTo>
                <a:lnTo>
                  <a:pt x="3723" y="2482"/>
                </a:lnTo>
                <a:lnTo>
                  <a:pt x="3723" y="2558"/>
                </a:lnTo>
                <a:lnTo>
                  <a:pt x="3689" y="2709"/>
                </a:lnTo>
                <a:lnTo>
                  <a:pt x="3653" y="2709"/>
                </a:lnTo>
                <a:lnTo>
                  <a:pt x="3653" y="2746"/>
                </a:lnTo>
                <a:lnTo>
                  <a:pt x="3619" y="2746"/>
                </a:lnTo>
                <a:lnTo>
                  <a:pt x="3619" y="2783"/>
                </a:lnTo>
                <a:lnTo>
                  <a:pt x="3586" y="2822"/>
                </a:lnTo>
                <a:lnTo>
                  <a:pt x="3550" y="2822"/>
                </a:lnTo>
                <a:lnTo>
                  <a:pt x="3550" y="2859"/>
                </a:lnTo>
                <a:lnTo>
                  <a:pt x="3550" y="2896"/>
                </a:lnTo>
                <a:lnTo>
                  <a:pt x="3516" y="2935"/>
                </a:lnTo>
                <a:lnTo>
                  <a:pt x="3516" y="2972"/>
                </a:lnTo>
                <a:lnTo>
                  <a:pt x="3482" y="2972"/>
                </a:lnTo>
                <a:lnTo>
                  <a:pt x="3446" y="3009"/>
                </a:lnTo>
                <a:lnTo>
                  <a:pt x="3413" y="3047"/>
                </a:lnTo>
                <a:lnTo>
                  <a:pt x="3309" y="3160"/>
                </a:lnTo>
                <a:lnTo>
                  <a:pt x="3241" y="3274"/>
                </a:lnTo>
                <a:lnTo>
                  <a:pt x="3137" y="3310"/>
                </a:lnTo>
                <a:lnTo>
                  <a:pt x="2931" y="3498"/>
                </a:lnTo>
                <a:lnTo>
                  <a:pt x="2895" y="3574"/>
                </a:lnTo>
                <a:lnTo>
                  <a:pt x="2826" y="3649"/>
                </a:lnTo>
                <a:lnTo>
                  <a:pt x="2792" y="3611"/>
                </a:lnTo>
                <a:lnTo>
                  <a:pt x="2757" y="3649"/>
                </a:lnTo>
                <a:lnTo>
                  <a:pt x="2723" y="3687"/>
                </a:lnTo>
                <a:lnTo>
                  <a:pt x="2620" y="3761"/>
                </a:lnTo>
                <a:lnTo>
                  <a:pt x="2586" y="3838"/>
                </a:lnTo>
                <a:lnTo>
                  <a:pt x="2550" y="3875"/>
                </a:lnTo>
                <a:lnTo>
                  <a:pt x="2516" y="3913"/>
                </a:lnTo>
                <a:lnTo>
                  <a:pt x="2516" y="3988"/>
                </a:lnTo>
                <a:lnTo>
                  <a:pt x="2413" y="3988"/>
                </a:lnTo>
                <a:lnTo>
                  <a:pt x="2343" y="3949"/>
                </a:lnTo>
                <a:lnTo>
                  <a:pt x="2310" y="3949"/>
                </a:lnTo>
                <a:lnTo>
                  <a:pt x="2275" y="4025"/>
                </a:lnTo>
                <a:lnTo>
                  <a:pt x="2206" y="4025"/>
                </a:lnTo>
                <a:lnTo>
                  <a:pt x="2172" y="4063"/>
                </a:lnTo>
                <a:lnTo>
                  <a:pt x="2172" y="4099"/>
                </a:lnTo>
                <a:lnTo>
                  <a:pt x="2103" y="4099"/>
                </a:lnTo>
                <a:lnTo>
                  <a:pt x="2103" y="4139"/>
                </a:lnTo>
                <a:lnTo>
                  <a:pt x="2069" y="4139"/>
                </a:lnTo>
                <a:lnTo>
                  <a:pt x="2069" y="4176"/>
                </a:lnTo>
                <a:lnTo>
                  <a:pt x="2034" y="4176"/>
                </a:lnTo>
                <a:lnTo>
                  <a:pt x="2034" y="4139"/>
                </a:lnTo>
                <a:lnTo>
                  <a:pt x="2034" y="4099"/>
                </a:lnTo>
                <a:lnTo>
                  <a:pt x="2034" y="4063"/>
                </a:lnTo>
                <a:lnTo>
                  <a:pt x="2069" y="4063"/>
                </a:lnTo>
                <a:lnTo>
                  <a:pt x="2000" y="4063"/>
                </a:lnTo>
                <a:lnTo>
                  <a:pt x="2034" y="4025"/>
                </a:lnTo>
                <a:lnTo>
                  <a:pt x="2069" y="3988"/>
                </a:lnTo>
                <a:lnTo>
                  <a:pt x="2000" y="3988"/>
                </a:lnTo>
                <a:lnTo>
                  <a:pt x="1965" y="4025"/>
                </a:lnTo>
                <a:lnTo>
                  <a:pt x="1895" y="4063"/>
                </a:lnTo>
                <a:lnTo>
                  <a:pt x="1861" y="4099"/>
                </a:lnTo>
                <a:lnTo>
                  <a:pt x="1861" y="4063"/>
                </a:lnTo>
                <a:lnTo>
                  <a:pt x="1827" y="4025"/>
                </a:lnTo>
                <a:lnTo>
                  <a:pt x="1792" y="4025"/>
                </a:lnTo>
                <a:lnTo>
                  <a:pt x="1689" y="3988"/>
                </a:lnTo>
                <a:lnTo>
                  <a:pt x="1689" y="3913"/>
                </a:lnTo>
                <a:lnTo>
                  <a:pt x="1689" y="3875"/>
                </a:lnTo>
                <a:lnTo>
                  <a:pt x="1758" y="3800"/>
                </a:lnTo>
                <a:lnTo>
                  <a:pt x="1792" y="3687"/>
                </a:lnTo>
                <a:lnTo>
                  <a:pt x="1827" y="3611"/>
                </a:lnTo>
                <a:lnTo>
                  <a:pt x="1758" y="3649"/>
                </a:lnTo>
                <a:lnTo>
                  <a:pt x="1758" y="3611"/>
                </a:lnTo>
                <a:lnTo>
                  <a:pt x="1792" y="3574"/>
                </a:lnTo>
                <a:lnTo>
                  <a:pt x="1827" y="3537"/>
                </a:lnTo>
                <a:lnTo>
                  <a:pt x="1861" y="3423"/>
                </a:lnTo>
                <a:lnTo>
                  <a:pt x="1792" y="3498"/>
                </a:lnTo>
                <a:lnTo>
                  <a:pt x="1758" y="3574"/>
                </a:lnTo>
                <a:lnTo>
                  <a:pt x="1689" y="3574"/>
                </a:lnTo>
                <a:lnTo>
                  <a:pt x="1689" y="3537"/>
                </a:lnTo>
                <a:lnTo>
                  <a:pt x="1724" y="3537"/>
                </a:lnTo>
                <a:lnTo>
                  <a:pt x="1758" y="3498"/>
                </a:lnTo>
                <a:lnTo>
                  <a:pt x="1861" y="3423"/>
                </a:lnTo>
                <a:lnTo>
                  <a:pt x="1895" y="3348"/>
                </a:lnTo>
                <a:lnTo>
                  <a:pt x="1931" y="3348"/>
                </a:lnTo>
                <a:lnTo>
                  <a:pt x="1965" y="3274"/>
                </a:lnTo>
                <a:lnTo>
                  <a:pt x="1965" y="3235"/>
                </a:lnTo>
                <a:lnTo>
                  <a:pt x="1965" y="3198"/>
                </a:lnTo>
                <a:lnTo>
                  <a:pt x="1965" y="3235"/>
                </a:lnTo>
                <a:lnTo>
                  <a:pt x="1931" y="3274"/>
                </a:lnTo>
                <a:lnTo>
                  <a:pt x="1861" y="3348"/>
                </a:lnTo>
                <a:lnTo>
                  <a:pt x="1827" y="3348"/>
                </a:lnTo>
                <a:lnTo>
                  <a:pt x="1792" y="3348"/>
                </a:lnTo>
                <a:lnTo>
                  <a:pt x="1724" y="3423"/>
                </a:lnTo>
                <a:lnTo>
                  <a:pt x="1654" y="3498"/>
                </a:lnTo>
                <a:lnTo>
                  <a:pt x="1620" y="3537"/>
                </a:lnTo>
                <a:lnTo>
                  <a:pt x="1586" y="3498"/>
                </a:lnTo>
                <a:lnTo>
                  <a:pt x="1620" y="3462"/>
                </a:lnTo>
                <a:lnTo>
                  <a:pt x="1654" y="3423"/>
                </a:lnTo>
                <a:lnTo>
                  <a:pt x="1654" y="3348"/>
                </a:lnTo>
                <a:lnTo>
                  <a:pt x="1654" y="3310"/>
                </a:lnTo>
                <a:lnTo>
                  <a:pt x="1654" y="3235"/>
                </a:lnTo>
                <a:lnTo>
                  <a:pt x="1689" y="3198"/>
                </a:lnTo>
                <a:lnTo>
                  <a:pt x="1654" y="3160"/>
                </a:lnTo>
                <a:lnTo>
                  <a:pt x="1654" y="3122"/>
                </a:lnTo>
                <a:lnTo>
                  <a:pt x="1586" y="3085"/>
                </a:lnTo>
                <a:lnTo>
                  <a:pt x="1551" y="3009"/>
                </a:lnTo>
                <a:lnTo>
                  <a:pt x="1516" y="3047"/>
                </a:lnTo>
                <a:lnTo>
                  <a:pt x="1483" y="3009"/>
                </a:lnTo>
                <a:lnTo>
                  <a:pt x="1448" y="3009"/>
                </a:lnTo>
                <a:lnTo>
                  <a:pt x="1413" y="3009"/>
                </a:lnTo>
                <a:lnTo>
                  <a:pt x="1380" y="3009"/>
                </a:lnTo>
                <a:lnTo>
                  <a:pt x="1344" y="3009"/>
                </a:lnTo>
                <a:lnTo>
                  <a:pt x="1344" y="3047"/>
                </a:lnTo>
                <a:lnTo>
                  <a:pt x="1310" y="3047"/>
                </a:lnTo>
                <a:lnTo>
                  <a:pt x="1276" y="3085"/>
                </a:lnTo>
                <a:lnTo>
                  <a:pt x="1240" y="3085"/>
                </a:lnTo>
                <a:lnTo>
                  <a:pt x="1206" y="3085"/>
                </a:lnTo>
                <a:lnTo>
                  <a:pt x="1173" y="3085"/>
                </a:lnTo>
                <a:lnTo>
                  <a:pt x="1173" y="3122"/>
                </a:lnTo>
                <a:lnTo>
                  <a:pt x="1070" y="3085"/>
                </a:lnTo>
                <a:lnTo>
                  <a:pt x="1034" y="3122"/>
                </a:lnTo>
                <a:lnTo>
                  <a:pt x="1000" y="3122"/>
                </a:lnTo>
                <a:lnTo>
                  <a:pt x="931" y="3160"/>
                </a:lnTo>
                <a:lnTo>
                  <a:pt x="897" y="3160"/>
                </a:lnTo>
                <a:lnTo>
                  <a:pt x="862" y="3160"/>
                </a:lnTo>
                <a:lnTo>
                  <a:pt x="828" y="3198"/>
                </a:lnTo>
                <a:lnTo>
                  <a:pt x="828" y="3235"/>
                </a:lnTo>
                <a:lnTo>
                  <a:pt x="759" y="3274"/>
                </a:lnTo>
                <a:lnTo>
                  <a:pt x="724" y="3310"/>
                </a:lnTo>
                <a:lnTo>
                  <a:pt x="621" y="3310"/>
                </a:lnTo>
                <a:lnTo>
                  <a:pt x="586" y="3274"/>
                </a:lnTo>
                <a:lnTo>
                  <a:pt x="551" y="3274"/>
                </a:lnTo>
                <a:lnTo>
                  <a:pt x="518" y="3274"/>
                </a:lnTo>
                <a:lnTo>
                  <a:pt x="448" y="3274"/>
                </a:lnTo>
                <a:lnTo>
                  <a:pt x="414" y="3274"/>
                </a:lnTo>
                <a:lnTo>
                  <a:pt x="380" y="3274"/>
                </a:lnTo>
                <a:lnTo>
                  <a:pt x="344" y="3310"/>
                </a:lnTo>
                <a:lnTo>
                  <a:pt x="344" y="3348"/>
                </a:lnTo>
                <a:lnTo>
                  <a:pt x="310" y="3348"/>
                </a:lnTo>
                <a:lnTo>
                  <a:pt x="277" y="3348"/>
                </a:lnTo>
                <a:lnTo>
                  <a:pt x="241" y="3387"/>
                </a:lnTo>
                <a:lnTo>
                  <a:pt x="207" y="3423"/>
                </a:lnTo>
                <a:lnTo>
                  <a:pt x="173" y="3423"/>
                </a:lnTo>
                <a:lnTo>
                  <a:pt x="138" y="3423"/>
                </a:lnTo>
                <a:lnTo>
                  <a:pt x="70" y="3423"/>
                </a:lnTo>
                <a:lnTo>
                  <a:pt x="33" y="3423"/>
                </a:lnTo>
                <a:lnTo>
                  <a:pt x="33" y="3387"/>
                </a:lnTo>
                <a:lnTo>
                  <a:pt x="33" y="3348"/>
                </a:lnTo>
                <a:lnTo>
                  <a:pt x="33" y="3310"/>
                </a:lnTo>
                <a:lnTo>
                  <a:pt x="0" y="3310"/>
                </a:lnTo>
                <a:lnTo>
                  <a:pt x="0" y="3274"/>
                </a:lnTo>
                <a:lnTo>
                  <a:pt x="33" y="3235"/>
                </a:lnTo>
                <a:lnTo>
                  <a:pt x="33" y="3198"/>
                </a:lnTo>
                <a:lnTo>
                  <a:pt x="70" y="3198"/>
                </a:lnTo>
                <a:lnTo>
                  <a:pt x="70" y="3160"/>
                </a:lnTo>
                <a:lnTo>
                  <a:pt x="103" y="3160"/>
                </a:lnTo>
                <a:lnTo>
                  <a:pt x="138" y="3122"/>
                </a:lnTo>
                <a:lnTo>
                  <a:pt x="207" y="2972"/>
                </a:lnTo>
                <a:lnTo>
                  <a:pt x="207" y="2896"/>
                </a:lnTo>
                <a:lnTo>
                  <a:pt x="241" y="2822"/>
                </a:lnTo>
                <a:lnTo>
                  <a:pt x="277" y="2746"/>
                </a:lnTo>
                <a:lnTo>
                  <a:pt x="310" y="2670"/>
                </a:lnTo>
                <a:lnTo>
                  <a:pt x="310" y="2558"/>
                </a:lnTo>
                <a:lnTo>
                  <a:pt x="310" y="2482"/>
                </a:lnTo>
                <a:lnTo>
                  <a:pt x="310" y="2445"/>
                </a:lnTo>
                <a:lnTo>
                  <a:pt x="344" y="2407"/>
                </a:lnTo>
                <a:lnTo>
                  <a:pt x="344" y="2331"/>
                </a:lnTo>
                <a:lnTo>
                  <a:pt x="344" y="2219"/>
                </a:lnTo>
                <a:lnTo>
                  <a:pt x="344" y="2182"/>
                </a:lnTo>
                <a:lnTo>
                  <a:pt x="344" y="2258"/>
                </a:lnTo>
                <a:lnTo>
                  <a:pt x="380" y="2219"/>
                </a:lnTo>
                <a:lnTo>
                  <a:pt x="380" y="2182"/>
                </a:lnTo>
                <a:lnTo>
                  <a:pt x="380" y="2107"/>
                </a:lnTo>
                <a:lnTo>
                  <a:pt x="380" y="2069"/>
                </a:lnTo>
                <a:lnTo>
                  <a:pt x="414" y="2182"/>
                </a:lnTo>
                <a:lnTo>
                  <a:pt x="448" y="2107"/>
                </a:lnTo>
                <a:lnTo>
                  <a:pt x="448" y="2069"/>
                </a:lnTo>
                <a:lnTo>
                  <a:pt x="448" y="2032"/>
                </a:lnTo>
                <a:lnTo>
                  <a:pt x="448" y="1956"/>
                </a:lnTo>
                <a:lnTo>
                  <a:pt x="448" y="1919"/>
                </a:lnTo>
                <a:lnTo>
                  <a:pt x="483" y="1880"/>
                </a:lnTo>
                <a:lnTo>
                  <a:pt x="518" y="1805"/>
                </a:lnTo>
                <a:lnTo>
                  <a:pt x="586" y="1656"/>
                </a:lnTo>
                <a:lnTo>
                  <a:pt x="655" y="1579"/>
                </a:lnTo>
                <a:lnTo>
                  <a:pt x="655" y="1618"/>
                </a:lnTo>
                <a:lnTo>
                  <a:pt x="621" y="1656"/>
                </a:lnTo>
                <a:lnTo>
                  <a:pt x="586" y="1692"/>
                </a:lnTo>
                <a:lnTo>
                  <a:pt x="655" y="1656"/>
                </a:lnTo>
                <a:lnTo>
                  <a:pt x="689" y="1579"/>
                </a:lnTo>
                <a:lnTo>
                  <a:pt x="793" y="1505"/>
                </a:lnTo>
                <a:lnTo>
                  <a:pt x="828" y="1505"/>
                </a:lnTo>
                <a:lnTo>
                  <a:pt x="862" y="1467"/>
                </a:lnTo>
                <a:lnTo>
                  <a:pt x="897" y="1429"/>
                </a:lnTo>
                <a:lnTo>
                  <a:pt x="931" y="1429"/>
                </a:lnTo>
                <a:lnTo>
                  <a:pt x="965" y="1392"/>
                </a:lnTo>
                <a:lnTo>
                  <a:pt x="1000" y="1429"/>
                </a:lnTo>
                <a:lnTo>
                  <a:pt x="1070" y="1392"/>
                </a:lnTo>
                <a:lnTo>
                  <a:pt x="1103" y="1392"/>
                </a:lnTo>
                <a:lnTo>
                  <a:pt x="1137" y="1392"/>
                </a:lnTo>
                <a:lnTo>
                  <a:pt x="1137" y="1354"/>
                </a:lnTo>
                <a:lnTo>
                  <a:pt x="1173" y="1354"/>
                </a:lnTo>
                <a:lnTo>
                  <a:pt x="1206" y="1318"/>
                </a:lnTo>
                <a:lnTo>
                  <a:pt x="1276" y="1318"/>
                </a:lnTo>
                <a:lnTo>
                  <a:pt x="1310" y="1318"/>
                </a:lnTo>
                <a:lnTo>
                  <a:pt x="1344" y="1279"/>
                </a:lnTo>
                <a:lnTo>
                  <a:pt x="1380" y="1279"/>
                </a:lnTo>
                <a:lnTo>
                  <a:pt x="1413" y="1241"/>
                </a:lnTo>
                <a:lnTo>
                  <a:pt x="1448" y="1204"/>
                </a:lnTo>
                <a:lnTo>
                  <a:pt x="1483" y="1167"/>
                </a:lnTo>
                <a:lnTo>
                  <a:pt x="1483" y="1127"/>
                </a:lnTo>
                <a:lnTo>
                  <a:pt x="1516" y="1127"/>
                </a:lnTo>
                <a:lnTo>
                  <a:pt x="1551" y="1091"/>
                </a:lnTo>
                <a:lnTo>
                  <a:pt x="1551" y="1053"/>
                </a:lnTo>
                <a:lnTo>
                  <a:pt x="1586" y="1016"/>
                </a:lnTo>
                <a:lnTo>
                  <a:pt x="1586" y="978"/>
                </a:lnTo>
                <a:lnTo>
                  <a:pt x="1620" y="941"/>
                </a:lnTo>
                <a:lnTo>
                  <a:pt x="1586" y="903"/>
                </a:lnTo>
                <a:lnTo>
                  <a:pt x="1689" y="789"/>
                </a:lnTo>
                <a:lnTo>
                  <a:pt x="1689" y="865"/>
                </a:lnTo>
                <a:lnTo>
                  <a:pt x="1689" y="941"/>
                </a:lnTo>
                <a:lnTo>
                  <a:pt x="1724" y="941"/>
                </a:lnTo>
                <a:lnTo>
                  <a:pt x="1724" y="903"/>
                </a:lnTo>
                <a:lnTo>
                  <a:pt x="1758" y="903"/>
                </a:lnTo>
                <a:lnTo>
                  <a:pt x="1758" y="865"/>
                </a:lnTo>
                <a:lnTo>
                  <a:pt x="1724" y="828"/>
                </a:lnTo>
                <a:lnTo>
                  <a:pt x="1758" y="789"/>
                </a:lnTo>
                <a:lnTo>
                  <a:pt x="1758" y="753"/>
                </a:lnTo>
                <a:lnTo>
                  <a:pt x="1792" y="789"/>
                </a:lnTo>
                <a:lnTo>
                  <a:pt x="1792" y="828"/>
                </a:lnTo>
                <a:lnTo>
                  <a:pt x="1827" y="828"/>
                </a:lnTo>
                <a:lnTo>
                  <a:pt x="1861" y="828"/>
                </a:lnTo>
                <a:lnTo>
                  <a:pt x="1861" y="789"/>
                </a:lnTo>
                <a:lnTo>
                  <a:pt x="1827" y="789"/>
                </a:lnTo>
                <a:lnTo>
                  <a:pt x="1861" y="715"/>
                </a:lnTo>
                <a:lnTo>
                  <a:pt x="1895" y="676"/>
                </a:lnTo>
                <a:lnTo>
                  <a:pt x="1931" y="676"/>
                </a:lnTo>
                <a:lnTo>
                  <a:pt x="1931" y="640"/>
                </a:lnTo>
                <a:lnTo>
                  <a:pt x="1965" y="640"/>
                </a:lnTo>
                <a:lnTo>
                  <a:pt x="1965" y="601"/>
                </a:lnTo>
                <a:lnTo>
                  <a:pt x="1965" y="564"/>
                </a:lnTo>
                <a:lnTo>
                  <a:pt x="2000" y="564"/>
                </a:lnTo>
                <a:lnTo>
                  <a:pt x="2000" y="526"/>
                </a:lnTo>
                <a:lnTo>
                  <a:pt x="2034" y="564"/>
                </a:lnTo>
                <a:lnTo>
                  <a:pt x="2034" y="526"/>
                </a:lnTo>
                <a:lnTo>
                  <a:pt x="2034" y="489"/>
                </a:lnTo>
                <a:lnTo>
                  <a:pt x="2069" y="451"/>
                </a:lnTo>
                <a:lnTo>
                  <a:pt x="2069" y="489"/>
                </a:lnTo>
                <a:lnTo>
                  <a:pt x="2069" y="526"/>
                </a:lnTo>
                <a:lnTo>
                  <a:pt x="2103" y="526"/>
                </a:lnTo>
                <a:lnTo>
                  <a:pt x="2103" y="489"/>
                </a:lnTo>
                <a:lnTo>
                  <a:pt x="2137" y="489"/>
                </a:lnTo>
                <a:lnTo>
                  <a:pt x="2172" y="451"/>
                </a:lnTo>
                <a:lnTo>
                  <a:pt x="2172" y="489"/>
                </a:lnTo>
                <a:lnTo>
                  <a:pt x="2206" y="564"/>
                </a:lnTo>
                <a:lnTo>
                  <a:pt x="2206" y="601"/>
                </a:lnTo>
                <a:lnTo>
                  <a:pt x="2206" y="640"/>
                </a:lnTo>
                <a:lnTo>
                  <a:pt x="2206" y="676"/>
                </a:lnTo>
                <a:lnTo>
                  <a:pt x="2240" y="601"/>
                </a:lnTo>
                <a:lnTo>
                  <a:pt x="2310" y="601"/>
                </a:lnTo>
                <a:lnTo>
                  <a:pt x="2310" y="640"/>
                </a:lnTo>
                <a:lnTo>
                  <a:pt x="2343" y="676"/>
                </a:lnTo>
                <a:lnTo>
                  <a:pt x="2343" y="640"/>
                </a:lnTo>
                <a:lnTo>
                  <a:pt x="2343" y="601"/>
                </a:lnTo>
                <a:lnTo>
                  <a:pt x="2379" y="601"/>
                </a:lnTo>
                <a:lnTo>
                  <a:pt x="2343" y="564"/>
                </a:lnTo>
                <a:lnTo>
                  <a:pt x="2343" y="526"/>
                </a:lnTo>
                <a:lnTo>
                  <a:pt x="2379" y="489"/>
                </a:lnTo>
                <a:lnTo>
                  <a:pt x="2413" y="413"/>
                </a:lnTo>
                <a:lnTo>
                  <a:pt x="2446" y="413"/>
                </a:lnTo>
                <a:lnTo>
                  <a:pt x="2483" y="451"/>
                </a:lnTo>
                <a:lnTo>
                  <a:pt x="2483" y="413"/>
                </a:lnTo>
                <a:lnTo>
                  <a:pt x="2446" y="376"/>
                </a:lnTo>
                <a:lnTo>
                  <a:pt x="2483" y="338"/>
                </a:lnTo>
                <a:lnTo>
                  <a:pt x="2483" y="302"/>
                </a:lnTo>
                <a:lnTo>
                  <a:pt x="2516" y="302"/>
                </a:lnTo>
                <a:lnTo>
                  <a:pt x="2516" y="262"/>
                </a:lnTo>
                <a:lnTo>
                  <a:pt x="2550" y="262"/>
                </a:lnTo>
                <a:lnTo>
                  <a:pt x="2586" y="262"/>
                </a:lnTo>
                <a:lnTo>
                  <a:pt x="2620" y="226"/>
                </a:lnTo>
                <a:lnTo>
                  <a:pt x="2654" y="226"/>
                </a:lnTo>
                <a:lnTo>
                  <a:pt x="2689" y="262"/>
                </a:lnTo>
                <a:lnTo>
                  <a:pt x="2689" y="150"/>
                </a:lnTo>
                <a:lnTo>
                  <a:pt x="2689" y="112"/>
                </a:lnTo>
                <a:lnTo>
                  <a:pt x="2654" y="75"/>
                </a:lnTo>
                <a:lnTo>
                  <a:pt x="2689" y="75"/>
                </a:lnTo>
                <a:lnTo>
                  <a:pt x="2723" y="75"/>
                </a:lnTo>
                <a:lnTo>
                  <a:pt x="2723" y="112"/>
                </a:lnTo>
                <a:lnTo>
                  <a:pt x="2757" y="112"/>
                </a:lnTo>
                <a:lnTo>
                  <a:pt x="2792" y="112"/>
                </a:lnTo>
                <a:lnTo>
                  <a:pt x="2792" y="150"/>
                </a:lnTo>
                <a:lnTo>
                  <a:pt x="2826" y="188"/>
                </a:lnTo>
                <a:lnTo>
                  <a:pt x="2826" y="150"/>
                </a:lnTo>
                <a:lnTo>
                  <a:pt x="2861" y="150"/>
                </a:lnTo>
                <a:lnTo>
                  <a:pt x="2861" y="188"/>
                </a:lnTo>
                <a:lnTo>
                  <a:pt x="2895" y="226"/>
                </a:lnTo>
                <a:lnTo>
                  <a:pt x="2895" y="188"/>
                </a:lnTo>
                <a:lnTo>
                  <a:pt x="2931" y="226"/>
                </a:lnTo>
                <a:lnTo>
                  <a:pt x="2964" y="262"/>
                </a:lnTo>
                <a:lnTo>
                  <a:pt x="2964" y="226"/>
                </a:lnTo>
                <a:lnTo>
                  <a:pt x="2998" y="226"/>
                </a:lnTo>
                <a:lnTo>
                  <a:pt x="3034" y="302"/>
                </a:lnTo>
                <a:lnTo>
                  <a:pt x="3067" y="226"/>
                </a:lnTo>
                <a:lnTo>
                  <a:pt x="3034" y="226"/>
                </a:lnTo>
                <a:lnTo>
                  <a:pt x="3067" y="188"/>
                </a:lnTo>
                <a:lnTo>
                  <a:pt x="3102" y="188"/>
                </a:lnTo>
                <a:lnTo>
                  <a:pt x="3102" y="226"/>
                </a:lnTo>
                <a:lnTo>
                  <a:pt x="3067" y="262"/>
                </a:lnTo>
                <a:lnTo>
                  <a:pt x="3034" y="376"/>
                </a:lnTo>
                <a:lnTo>
                  <a:pt x="2998" y="413"/>
                </a:lnTo>
                <a:lnTo>
                  <a:pt x="2931" y="526"/>
                </a:lnTo>
                <a:lnTo>
                  <a:pt x="2895" y="564"/>
                </a:lnTo>
                <a:lnTo>
                  <a:pt x="2895" y="601"/>
                </a:lnTo>
                <a:lnTo>
                  <a:pt x="2895" y="640"/>
                </a:lnTo>
                <a:lnTo>
                  <a:pt x="2964" y="753"/>
                </a:lnTo>
                <a:lnTo>
                  <a:pt x="2998" y="828"/>
                </a:lnTo>
                <a:lnTo>
                  <a:pt x="3034" y="865"/>
                </a:lnTo>
                <a:lnTo>
                  <a:pt x="3034" y="903"/>
                </a:lnTo>
                <a:lnTo>
                  <a:pt x="3067" y="903"/>
                </a:lnTo>
                <a:lnTo>
                  <a:pt x="3102" y="903"/>
                </a:lnTo>
                <a:lnTo>
                  <a:pt x="3137" y="941"/>
                </a:lnTo>
                <a:lnTo>
                  <a:pt x="3102" y="978"/>
                </a:lnTo>
                <a:lnTo>
                  <a:pt x="3137" y="1016"/>
                </a:lnTo>
                <a:lnTo>
                  <a:pt x="3172" y="1016"/>
                </a:lnTo>
                <a:lnTo>
                  <a:pt x="3205" y="1016"/>
                </a:lnTo>
                <a:lnTo>
                  <a:pt x="3241" y="1016"/>
                </a:lnTo>
                <a:lnTo>
                  <a:pt x="3275" y="978"/>
                </a:lnTo>
                <a:lnTo>
                  <a:pt x="3309" y="978"/>
                </a:lnTo>
                <a:lnTo>
                  <a:pt x="3309" y="941"/>
                </a:lnTo>
                <a:lnTo>
                  <a:pt x="3378" y="789"/>
                </a:lnTo>
                <a:lnTo>
                  <a:pt x="3413" y="715"/>
                </a:lnTo>
                <a:lnTo>
                  <a:pt x="3446" y="715"/>
                </a:lnTo>
                <a:lnTo>
                  <a:pt x="3446" y="676"/>
                </a:lnTo>
                <a:lnTo>
                  <a:pt x="3446" y="601"/>
                </a:lnTo>
                <a:lnTo>
                  <a:pt x="3482" y="489"/>
                </a:lnTo>
                <a:lnTo>
                  <a:pt x="3482" y="413"/>
                </a:lnTo>
                <a:lnTo>
                  <a:pt x="3516" y="376"/>
                </a:lnTo>
                <a:lnTo>
                  <a:pt x="3516" y="338"/>
                </a:lnTo>
                <a:lnTo>
                  <a:pt x="3550" y="302"/>
                </a:lnTo>
                <a:lnTo>
                  <a:pt x="3550" y="338"/>
                </a:lnTo>
                <a:lnTo>
                  <a:pt x="3586" y="302"/>
                </a:lnTo>
                <a:lnTo>
                  <a:pt x="3550" y="302"/>
                </a:lnTo>
                <a:lnTo>
                  <a:pt x="3550" y="262"/>
                </a:lnTo>
                <a:lnTo>
                  <a:pt x="3550" y="226"/>
                </a:lnTo>
                <a:lnTo>
                  <a:pt x="3586" y="188"/>
                </a:lnTo>
                <a:lnTo>
                  <a:pt x="3586" y="226"/>
                </a:lnTo>
                <a:lnTo>
                  <a:pt x="3619" y="188"/>
                </a:lnTo>
                <a:lnTo>
                  <a:pt x="3619" y="150"/>
                </a:lnTo>
                <a:lnTo>
                  <a:pt x="3619" y="112"/>
                </a:lnTo>
                <a:lnTo>
                  <a:pt x="3653" y="75"/>
                </a:lnTo>
                <a:lnTo>
                  <a:pt x="3653" y="38"/>
                </a:lnTo>
                <a:lnTo>
                  <a:pt x="3689" y="38"/>
                </a:lnTo>
                <a:lnTo>
                  <a:pt x="3723" y="0"/>
                </a:lnTo>
                <a:lnTo>
                  <a:pt x="3723" y="38"/>
                </a:lnTo>
                <a:lnTo>
                  <a:pt x="3723" y="75"/>
                </a:lnTo>
                <a:lnTo>
                  <a:pt x="3689" y="188"/>
                </a:lnTo>
                <a:lnTo>
                  <a:pt x="3723" y="226"/>
                </a:lnTo>
                <a:lnTo>
                  <a:pt x="3689" y="226"/>
                </a:lnTo>
                <a:lnTo>
                  <a:pt x="3723" y="262"/>
                </a:lnTo>
                <a:lnTo>
                  <a:pt x="3689" y="489"/>
                </a:lnTo>
                <a:lnTo>
                  <a:pt x="3689" y="526"/>
                </a:lnTo>
                <a:lnTo>
                  <a:pt x="3689" y="564"/>
                </a:lnTo>
                <a:lnTo>
                  <a:pt x="3723" y="564"/>
                </a:lnTo>
                <a:lnTo>
                  <a:pt x="3756" y="564"/>
                </a:lnTo>
                <a:lnTo>
                  <a:pt x="3756" y="64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4" name="Freeform 198"/>
          <p:cNvSpPr>
            <a:spLocks noChangeArrowheads="1"/>
          </p:cNvSpPr>
          <p:nvPr/>
        </p:nvSpPr>
        <p:spPr bwMode="auto">
          <a:xfrm>
            <a:off x="5090776" y="2854380"/>
            <a:ext cx="135374" cy="172818"/>
          </a:xfrm>
          <a:custGeom>
            <a:avLst/>
            <a:gdLst>
              <a:gd name="T0" fmla="*/ 310 w 415"/>
              <a:gd name="T1" fmla="*/ 75 h 527"/>
              <a:gd name="T2" fmla="*/ 310 w 415"/>
              <a:gd name="T3" fmla="*/ 112 h 527"/>
              <a:gd name="T4" fmla="*/ 310 w 415"/>
              <a:gd name="T5" fmla="*/ 150 h 527"/>
              <a:gd name="T6" fmla="*/ 310 w 415"/>
              <a:gd name="T7" fmla="*/ 226 h 527"/>
              <a:gd name="T8" fmla="*/ 344 w 415"/>
              <a:gd name="T9" fmla="*/ 226 h 527"/>
              <a:gd name="T10" fmla="*/ 344 w 415"/>
              <a:gd name="T11" fmla="*/ 262 h 527"/>
              <a:gd name="T12" fmla="*/ 380 w 415"/>
              <a:gd name="T13" fmla="*/ 302 h 527"/>
              <a:gd name="T14" fmla="*/ 414 w 415"/>
              <a:gd name="T15" fmla="*/ 338 h 527"/>
              <a:gd name="T16" fmla="*/ 414 w 415"/>
              <a:gd name="T17" fmla="*/ 375 h 527"/>
              <a:gd name="T18" fmla="*/ 414 w 415"/>
              <a:gd name="T19" fmla="*/ 451 h 527"/>
              <a:gd name="T20" fmla="*/ 414 w 415"/>
              <a:gd name="T21" fmla="*/ 526 h 527"/>
              <a:gd name="T22" fmla="*/ 380 w 415"/>
              <a:gd name="T23" fmla="*/ 526 h 527"/>
              <a:gd name="T24" fmla="*/ 310 w 415"/>
              <a:gd name="T25" fmla="*/ 489 h 527"/>
              <a:gd name="T26" fmla="*/ 241 w 415"/>
              <a:gd name="T27" fmla="*/ 413 h 527"/>
              <a:gd name="T28" fmla="*/ 207 w 415"/>
              <a:gd name="T29" fmla="*/ 375 h 527"/>
              <a:gd name="T30" fmla="*/ 173 w 415"/>
              <a:gd name="T31" fmla="*/ 338 h 527"/>
              <a:gd name="T32" fmla="*/ 34 w 415"/>
              <a:gd name="T33" fmla="*/ 226 h 527"/>
              <a:gd name="T34" fmla="*/ 0 w 415"/>
              <a:gd name="T35" fmla="*/ 188 h 527"/>
              <a:gd name="T36" fmla="*/ 70 w 415"/>
              <a:gd name="T37" fmla="*/ 112 h 527"/>
              <a:gd name="T38" fmla="*/ 70 w 415"/>
              <a:gd name="T39" fmla="*/ 75 h 527"/>
              <a:gd name="T40" fmla="*/ 103 w 415"/>
              <a:gd name="T41" fmla="*/ 38 h 527"/>
              <a:gd name="T42" fmla="*/ 103 w 415"/>
              <a:gd name="T43" fmla="*/ 0 h 527"/>
              <a:gd name="T44" fmla="*/ 139 w 415"/>
              <a:gd name="T45" fmla="*/ 0 h 527"/>
              <a:gd name="T46" fmla="*/ 173 w 415"/>
              <a:gd name="T47" fmla="*/ 0 h 527"/>
              <a:gd name="T48" fmla="*/ 207 w 415"/>
              <a:gd name="T49" fmla="*/ 0 h 527"/>
              <a:gd name="T50" fmla="*/ 207 w 415"/>
              <a:gd name="T51" fmla="*/ 38 h 527"/>
              <a:gd name="T52" fmla="*/ 207 w 415"/>
              <a:gd name="T53" fmla="*/ 75 h 527"/>
              <a:gd name="T54" fmla="*/ 207 w 415"/>
              <a:gd name="T55" fmla="*/ 112 h 527"/>
              <a:gd name="T56" fmla="*/ 241 w 415"/>
              <a:gd name="T57" fmla="*/ 112 h 527"/>
              <a:gd name="T58" fmla="*/ 277 w 415"/>
              <a:gd name="T59" fmla="*/ 75 h 527"/>
              <a:gd name="T60" fmla="*/ 310 w 415"/>
              <a:gd name="T61" fmla="*/ 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527">
                <a:moveTo>
                  <a:pt x="310" y="75"/>
                </a:moveTo>
                <a:lnTo>
                  <a:pt x="310" y="112"/>
                </a:lnTo>
                <a:lnTo>
                  <a:pt x="310" y="150"/>
                </a:lnTo>
                <a:lnTo>
                  <a:pt x="310" y="226"/>
                </a:lnTo>
                <a:lnTo>
                  <a:pt x="344" y="226"/>
                </a:lnTo>
                <a:lnTo>
                  <a:pt x="344" y="262"/>
                </a:lnTo>
                <a:lnTo>
                  <a:pt x="380" y="302"/>
                </a:lnTo>
                <a:lnTo>
                  <a:pt x="414" y="338"/>
                </a:lnTo>
                <a:lnTo>
                  <a:pt x="414" y="375"/>
                </a:lnTo>
                <a:lnTo>
                  <a:pt x="414" y="451"/>
                </a:lnTo>
                <a:lnTo>
                  <a:pt x="414" y="526"/>
                </a:lnTo>
                <a:lnTo>
                  <a:pt x="380" y="526"/>
                </a:lnTo>
                <a:lnTo>
                  <a:pt x="310" y="489"/>
                </a:lnTo>
                <a:lnTo>
                  <a:pt x="241" y="413"/>
                </a:lnTo>
                <a:lnTo>
                  <a:pt x="207" y="375"/>
                </a:lnTo>
                <a:lnTo>
                  <a:pt x="173" y="338"/>
                </a:lnTo>
                <a:lnTo>
                  <a:pt x="34" y="226"/>
                </a:lnTo>
                <a:lnTo>
                  <a:pt x="0" y="188"/>
                </a:lnTo>
                <a:lnTo>
                  <a:pt x="70" y="112"/>
                </a:lnTo>
                <a:lnTo>
                  <a:pt x="70" y="75"/>
                </a:lnTo>
                <a:lnTo>
                  <a:pt x="103" y="38"/>
                </a:lnTo>
                <a:lnTo>
                  <a:pt x="103" y="0"/>
                </a:lnTo>
                <a:lnTo>
                  <a:pt x="139" y="0"/>
                </a:lnTo>
                <a:lnTo>
                  <a:pt x="173" y="0"/>
                </a:lnTo>
                <a:lnTo>
                  <a:pt x="207" y="0"/>
                </a:lnTo>
                <a:lnTo>
                  <a:pt x="207" y="38"/>
                </a:lnTo>
                <a:lnTo>
                  <a:pt x="207" y="75"/>
                </a:lnTo>
                <a:lnTo>
                  <a:pt x="207" y="112"/>
                </a:lnTo>
                <a:lnTo>
                  <a:pt x="241" y="112"/>
                </a:lnTo>
                <a:lnTo>
                  <a:pt x="277" y="75"/>
                </a:lnTo>
                <a:lnTo>
                  <a:pt x="310" y="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15" name="Freeform 199"/>
          <p:cNvSpPr>
            <a:spLocks noChangeArrowheads="1"/>
          </p:cNvSpPr>
          <p:nvPr/>
        </p:nvSpPr>
        <p:spPr bwMode="auto">
          <a:xfrm>
            <a:off x="5090776" y="2854380"/>
            <a:ext cx="135374" cy="172818"/>
          </a:xfrm>
          <a:custGeom>
            <a:avLst/>
            <a:gdLst>
              <a:gd name="T0" fmla="*/ 310 w 415"/>
              <a:gd name="T1" fmla="*/ 75 h 527"/>
              <a:gd name="T2" fmla="*/ 310 w 415"/>
              <a:gd name="T3" fmla="*/ 112 h 527"/>
              <a:gd name="T4" fmla="*/ 310 w 415"/>
              <a:gd name="T5" fmla="*/ 150 h 527"/>
              <a:gd name="T6" fmla="*/ 310 w 415"/>
              <a:gd name="T7" fmla="*/ 226 h 527"/>
              <a:gd name="T8" fmla="*/ 344 w 415"/>
              <a:gd name="T9" fmla="*/ 226 h 527"/>
              <a:gd name="T10" fmla="*/ 344 w 415"/>
              <a:gd name="T11" fmla="*/ 262 h 527"/>
              <a:gd name="T12" fmla="*/ 380 w 415"/>
              <a:gd name="T13" fmla="*/ 302 h 527"/>
              <a:gd name="T14" fmla="*/ 414 w 415"/>
              <a:gd name="T15" fmla="*/ 338 h 527"/>
              <a:gd name="T16" fmla="*/ 414 w 415"/>
              <a:gd name="T17" fmla="*/ 375 h 527"/>
              <a:gd name="T18" fmla="*/ 414 w 415"/>
              <a:gd name="T19" fmla="*/ 451 h 527"/>
              <a:gd name="T20" fmla="*/ 414 w 415"/>
              <a:gd name="T21" fmla="*/ 526 h 527"/>
              <a:gd name="T22" fmla="*/ 380 w 415"/>
              <a:gd name="T23" fmla="*/ 526 h 527"/>
              <a:gd name="T24" fmla="*/ 310 w 415"/>
              <a:gd name="T25" fmla="*/ 489 h 527"/>
              <a:gd name="T26" fmla="*/ 241 w 415"/>
              <a:gd name="T27" fmla="*/ 413 h 527"/>
              <a:gd name="T28" fmla="*/ 207 w 415"/>
              <a:gd name="T29" fmla="*/ 375 h 527"/>
              <a:gd name="T30" fmla="*/ 173 w 415"/>
              <a:gd name="T31" fmla="*/ 338 h 527"/>
              <a:gd name="T32" fmla="*/ 34 w 415"/>
              <a:gd name="T33" fmla="*/ 226 h 527"/>
              <a:gd name="T34" fmla="*/ 0 w 415"/>
              <a:gd name="T35" fmla="*/ 188 h 527"/>
              <a:gd name="T36" fmla="*/ 70 w 415"/>
              <a:gd name="T37" fmla="*/ 112 h 527"/>
              <a:gd name="T38" fmla="*/ 70 w 415"/>
              <a:gd name="T39" fmla="*/ 75 h 527"/>
              <a:gd name="T40" fmla="*/ 103 w 415"/>
              <a:gd name="T41" fmla="*/ 38 h 527"/>
              <a:gd name="T42" fmla="*/ 103 w 415"/>
              <a:gd name="T43" fmla="*/ 0 h 527"/>
              <a:gd name="T44" fmla="*/ 139 w 415"/>
              <a:gd name="T45" fmla="*/ 0 h 527"/>
              <a:gd name="T46" fmla="*/ 173 w 415"/>
              <a:gd name="T47" fmla="*/ 0 h 527"/>
              <a:gd name="T48" fmla="*/ 207 w 415"/>
              <a:gd name="T49" fmla="*/ 0 h 527"/>
              <a:gd name="T50" fmla="*/ 207 w 415"/>
              <a:gd name="T51" fmla="*/ 38 h 527"/>
              <a:gd name="T52" fmla="*/ 207 w 415"/>
              <a:gd name="T53" fmla="*/ 75 h 527"/>
              <a:gd name="T54" fmla="*/ 207 w 415"/>
              <a:gd name="T55" fmla="*/ 112 h 527"/>
              <a:gd name="T56" fmla="*/ 241 w 415"/>
              <a:gd name="T57" fmla="*/ 112 h 527"/>
              <a:gd name="T58" fmla="*/ 277 w 415"/>
              <a:gd name="T59" fmla="*/ 75 h 527"/>
              <a:gd name="T60" fmla="*/ 310 w 415"/>
              <a:gd name="T61" fmla="*/ 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527">
                <a:moveTo>
                  <a:pt x="310" y="75"/>
                </a:moveTo>
                <a:lnTo>
                  <a:pt x="310" y="112"/>
                </a:lnTo>
                <a:lnTo>
                  <a:pt x="310" y="150"/>
                </a:lnTo>
                <a:lnTo>
                  <a:pt x="310" y="226"/>
                </a:lnTo>
                <a:lnTo>
                  <a:pt x="344" y="226"/>
                </a:lnTo>
                <a:lnTo>
                  <a:pt x="344" y="262"/>
                </a:lnTo>
                <a:lnTo>
                  <a:pt x="380" y="302"/>
                </a:lnTo>
                <a:lnTo>
                  <a:pt x="414" y="338"/>
                </a:lnTo>
                <a:lnTo>
                  <a:pt x="414" y="375"/>
                </a:lnTo>
                <a:lnTo>
                  <a:pt x="414" y="451"/>
                </a:lnTo>
                <a:lnTo>
                  <a:pt x="414" y="526"/>
                </a:lnTo>
                <a:lnTo>
                  <a:pt x="380" y="526"/>
                </a:lnTo>
                <a:lnTo>
                  <a:pt x="310" y="489"/>
                </a:lnTo>
                <a:lnTo>
                  <a:pt x="241" y="413"/>
                </a:lnTo>
                <a:lnTo>
                  <a:pt x="207" y="375"/>
                </a:lnTo>
                <a:lnTo>
                  <a:pt x="173" y="338"/>
                </a:lnTo>
                <a:lnTo>
                  <a:pt x="34" y="226"/>
                </a:lnTo>
                <a:lnTo>
                  <a:pt x="0" y="188"/>
                </a:lnTo>
                <a:lnTo>
                  <a:pt x="70" y="112"/>
                </a:lnTo>
                <a:lnTo>
                  <a:pt x="70" y="75"/>
                </a:lnTo>
                <a:lnTo>
                  <a:pt x="103" y="38"/>
                </a:lnTo>
                <a:lnTo>
                  <a:pt x="103" y="0"/>
                </a:lnTo>
                <a:lnTo>
                  <a:pt x="139" y="0"/>
                </a:lnTo>
                <a:lnTo>
                  <a:pt x="173" y="0"/>
                </a:lnTo>
                <a:lnTo>
                  <a:pt x="207" y="0"/>
                </a:lnTo>
                <a:lnTo>
                  <a:pt x="207" y="38"/>
                </a:lnTo>
                <a:lnTo>
                  <a:pt x="207" y="75"/>
                </a:lnTo>
                <a:lnTo>
                  <a:pt x="207" y="112"/>
                </a:lnTo>
                <a:lnTo>
                  <a:pt x="241" y="112"/>
                </a:lnTo>
                <a:lnTo>
                  <a:pt x="277" y="75"/>
                </a:lnTo>
                <a:lnTo>
                  <a:pt x="310"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6" name="Freeform 200"/>
          <p:cNvSpPr>
            <a:spLocks noChangeArrowheads="1"/>
          </p:cNvSpPr>
          <p:nvPr/>
        </p:nvSpPr>
        <p:spPr bwMode="auto">
          <a:xfrm>
            <a:off x="5191586" y="2730527"/>
            <a:ext cx="191540" cy="295231"/>
          </a:xfrm>
          <a:custGeom>
            <a:avLst/>
            <a:gdLst>
              <a:gd name="T0" fmla="*/ 70 w 587"/>
              <a:gd name="T1" fmla="*/ 76 h 903"/>
              <a:gd name="T2" fmla="*/ 70 w 587"/>
              <a:gd name="T3" fmla="*/ 113 h 903"/>
              <a:gd name="T4" fmla="*/ 70 w 587"/>
              <a:gd name="T5" fmla="*/ 149 h 903"/>
              <a:gd name="T6" fmla="*/ 70 w 587"/>
              <a:gd name="T7" fmla="*/ 226 h 903"/>
              <a:gd name="T8" fmla="*/ 70 w 587"/>
              <a:gd name="T9" fmla="*/ 263 h 903"/>
              <a:gd name="T10" fmla="*/ 70 w 587"/>
              <a:gd name="T11" fmla="*/ 301 h 903"/>
              <a:gd name="T12" fmla="*/ 70 w 587"/>
              <a:gd name="T13" fmla="*/ 338 h 903"/>
              <a:gd name="T14" fmla="*/ 33 w 587"/>
              <a:gd name="T15" fmla="*/ 338 h 903"/>
              <a:gd name="T16" fmla="*/ 33 w 587"/>
              <a:gd name="T17" fmla="*/ 376 h 903"/>
              <a:gd name="T18" fmla="*/ 33 w 587"/>
              <a:gd name="T19" fmla="*/ 415 h 903"/>
              <a:gd name="T20" fmla="*/ 0 w 587"/>
              <a:gd name="T21" fmla="*/ 415 h 903"/>
              <a:gd name="T22" fmla="*/ 0 w 587"/>
              <a:gd name="T23" fmla="*/ 451 h 903"/>
              <a:gd name="T24" fmla="*/ 0 w 587"/>
              <a:gd name="T25" fmla="*/ 487 h 903"/>
              <a:gd name="T26" fmla="*/ 0 w 587"/>
              <a:gd name="T27" fmla="*/ 527 h 903"/>
              <a:gd name="T28" fmla="*/ 0 w 587"/>
              <a:gd name="T29" fmla="*/ 601 h 903"/>
              <a:gd name="T30" fmla="*/ 33 w 587"/>
              <a:gd name="T31" fmla="*/ 601 h 903"/>
              <a:gd name="T32" fmla="*/ 33 w 587"/>
              <a:gd name="T33" fmla="*/ 639 h 903"/>
              <a:gd name="T34" fmla="*/ 70 w 587"/>
              <a:gd name="T35" fmla="*/ 678 h 903"/>
              <a:gd name="T36" fmla="*/ 103 w 587"/>
              <a:gd name="T37" fmla="*/ 715 h 903"/>
              <a:gd name="T38" fmla="*/ 103 w 587"/>
              <a:gd name="T39" fmla="*/ 752 h 903"/>
              <a:gd name="T40" fmla="*/ 103 w 587"/>
              <a:gd name="T41" fmla="*/ 828 h 903"/>
              <a:gd name="T42" fmla="*/ 103 w 587"/>
              <a:gd name="T43" fmla="*/ 902 h 903"/>
              <a:gd name="T44" fmla="*/ 173 w 587"/>
              <a:gd name="T45" fmla="*/ 902 h 903"/>
              <a:gd name="T46" fmla="*/ 207 w 587"/>
              <a:gd name="T47" fmla="*/ 828 h 903"/>
              <a:gd name="T48" fmla="*/ 277 w 587"/>
              <a:gd name="T49" fmla="*/ 828 h 903"/>
              <a:gd name="T50" fmla="*/ 344 w 587"/>
              <a:gd name="T51" fmla="*/ 789 h 903"/>
              <a:gd name="T52" fmla="*/ 414 w 587"/>
              <a:gd name="T53" fmla="*/ 789 h 903"/>
              <a:gd name="T54" fmla="*/ 448 w 587"/>
              <a:gd name="T55" fmla="*/ 789 h 903"/>
              <a:gd name="T56" fmla="*/ 482 w 587"/>
              <a:gd name="T57" fmla="*/ 789 h 903"/>
              <a:gd name="T58" fmla="*/ 551 w 587"/>
              <a:gd name="T59" fmla="*/ 752 h 903"/>
              <a:gd name="T60" fmla="*/ 551 w 587"/>
              <a:gd name="T61" fmla="*/ 789 h 903"/>
              <a:gd name="T62" fmla="*/ 551 w 587"/>
              <a:gd name="T63" fmla="*/ 678 h 903"/>
              <a:gd name="T64" fmla="*/ 518 w 587"/>
              <a:gd name="T65" fmla="*/ 639 h 903"/>
              <a:gd name="T66" fmla="*/ 518 w 587"/>
              <a:gd name="T67" fmla="*/ 601 h 903"/>
              <a:gd name="T68" fmla="*/ 551 w 587"/>
              <a:gd name="T69" fmla="*/ 564 h 903"/>
              <a:gd name="T70" fmla="*/ 551 w 587"/>
              <a:gd name="T71" fmla="*/ 451 h 903"/>
              <a:gd name="T72" fmla="*/ 586 w 587"/>
              <a:gd name="T73" fmla="*/ 415 h 903"/>
              <a:gd name="T74" fmla="*/ 586 w 587"/>
              <a:gd name="T75" fmla="*/ 376 h 903"/>
              <a:gd name="T76" fmla="*/ 586 w 587"/>
              <a:gd name="T77" fmla="*/ 338 h 903"/>
              <a:gd name="T78" fmla="*/ 586 w 587"/>
              <a:gd name="T79" fmla="*/ 301 h 903"/>
              <a:gd name="T80" fmla="*/ 586 w 587"/>
              <a:gd name="T81" fmla="*/ 226 h 903"/>
              <a:gd name="T82" fmla="*/ 586 w 587"/>
              <a:gd name="T83" fmla="*/ 188 h 903"/>
              <a:gd name="T84" fmla="*/ 551 w 587"/>
              <a:gd name="T85" fmla="*/ 113 h 903"/>
              <a:gd name="T86" fmla="*/ 518 w 587"/>
              <a:gd name="T87" fmla="*/ 113 h 903"/>
              <a:gd name="T88" fmla="*/ 482 w 587"/>
              <a:gd name="T89" fmla="*/ 113 h 903"/>
              <a:gd name="T90" fmla="*/ 414 w 587"/>
              <a:gd name="T91" fmla="*/ 149 h 903"/>
              <a:gd name="T92" fmla="*/ 380 w 587"/>
              <a:gd name="T93" fmla="*/ 76 h 903"/>
              <a:gd name="T94" fmla="*/ 344 w 587"/>
              <a:gd name="T95" fmla="*/ 76 h 903"/>
              <a:gd name="T96" fmla="*/ 310 w 587"/>
              <a:gd name="T97" fmla="*/ 37 h 903"/>
              <a:gd name="T98" fmla="*/ 277 w 587"/>
              <a:gd name="T99" fmla="*/ 37 h 903"/>
              <a:gd name="T100" fmla="*/ 241 w 587"/>
              <a:gd name="T101" fmla="*/ 37 h 903"/>
              <a:gd name="T102" fmla="*/ 241 w 587"/>
              <a:gd name="T103" fmla="*/ 0 h 903"/>
              <a:gd name="T104" fmla="*/ 207 w 587"/>
              <a:gd name="T105" fmla="*/ 37 h 903"/>
              <a:gd name="T106" fmla="*/ 173 w 587"/>
              <a:gd name="T107" fmla="*/ 76 h 903"/>
              <a:gd name="T108" fmla="*/ 138 w 587"/>
              <a:gd name="T109" fmla="*/ 37 h 903"/>
              <a:gd name="T110" fmla="*/ 103 w 587"/>
              <a:gd name="T111" fmla="*/ 76 h 903"/>
              <a:gd name="T112" fmla="*/ 70 w 587"/>
              <a:gd name="T113" fmla="*/ 7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7" h="903">
                <a:moveTo>
                  <a:pt x="70" y="76"/>
                </a:moveTo>
                <a:lnTo>
                  <a:pt x="70" y="113"/>
                </a:lnTo>
                <a:lnTo>
                  <a:pt x="70" y="149"/>
                </a:lnTo>
                <a:lnTo>
                  <a:pt x="70" y="226"/>
                </a:lnTo>
                <a:lnTo>
                  <a:pt x="70" y="263"/>
                </a:lnTo>
                <a:lnTo>
                  <a:pt x="70" y="301"/>
                </a:lnTo>
                <a:lnTo>
                  <a:pt x="70" y="338"/>
                </a:lnTo>
                <a:lnTo>
                  <a:pt x="33" y="338"/>
                </a:lnTo>
                <a:lnTo>
                  <a:pt x="33" y="376"/>
                </a:lnTo>
                <a:lnTo>
                  <a:pt x="33" y="415"/>
                </a:lnTo>
                <a:lnTo>
                  <a:pt x="0" y="415"/>
                </a:lnTo>
                <a:lnTo>
                  <a:pt x="0" y="451"/>
                </a:lnTo>
                <a:lnTo>
                  <a:pt x="0" y="487"/>
                </a:lnTo>
                <a:lnTo>
                  <a:pt x="0" y="527"/>
                </a:lnTo>
                <a:lnTo>
                  <a:pt x="0" y="601"/>
                </a:lnTo>
                <a:lnTo>
                  <a:pt x="33" y="601"/>
                </a:lnTo>
                <a:lnTo>
                  <a:pt x="33" y="639"/>
                </a:lnTo>
                <a:lnTo>
                  <a:pt x="70" y="678"/>
                </a:lnTo>
                <a:lnTo>
                  <a:pt x="103" y="715"/>
                </a:lnTo>
                <a:lnTo>
                  <a:pt x="103" y="752"/>
                </a:lnTo>
                <a:lnTo>
                  <a:pt x="103" y="828"/>
                </a:lnTo>
                <a:lnTo>
                  <a:pt x="103" y="902"/>
                </a:lnTo>
                <a:lnTo>
                  <a:pt x="173" y="902"/>
                </a:lnTo>
                <a:lnTo>
                  <a:pt x="207" y="828"/>
                </a:lnTo>
                <a:lnTo>
                  <a:pt x="277" y="828"/>
                </a:lnTo>
                <a:lnTo>
                  <a:pt x="344" y="789"/>
                </a:lnTo>
                <a:lnTo>
                  <a:pt x="414" y="789"/>
                </a:lnTo>
                <a:lnTo>
                  <a:pt x="448" y="789"/>
                </a:lnTo>
                <a:lnTo>
                  <a:pt x="482" y="789"/>
                </a:lnTo>
                <a:lnTo>
                  <a:pt x="551" y="752"/>
                </a:lnTo>
                <a:lnTo>
                  <a:pt x="551" y="789"/>
                </a:lnTo>
                <a:lnTo>
                  <a:pt x="551" y="678"/>
                </a:lnTo>
                <a:lnTo>
                  <a:pt x="518" y="639"/>
                </a:lnTo>
                <a:lnTo>
                  <a:pt x="518" y="601"/>
                </a:lnTo>
                <a:lnTo>
                  <a:pt x="551" y="564"/>
                </a:lnTo>
                <a:lnTo>
                  <a:pt x="551" y="451"/>
                </a:lnTo>
                <a:lnTo>
                  <a:pt x="586" y="415"/>
                </a:lnTo>
                <a:lnTo>
                  <a:pt x="586" y="376"/>
                </a:lnTo>
                <a:lnTo>
                  <a:pt x="586" y="338"/>
                </a:lnTo>
                <a:lnTo>
                  <a:pt x="586" y="301"/>
                </a:lnTo>
                <a:lnTo>
                  <a:pt x="586" y="226"/>
                </a:lnTo>
                <a:lnTo>
                  <a:pt x="586" y="188"/>
                </a:lnTo>
                <a:lnTo>
                  <a:pt x="551" y="113"/>
                </a:lnTo>
                <a:lnTo>
                  <a:pt x="518" y="113"/>
                </a:lnTo>
                <a:lnTo>
                  <a:pt x="482" y="113"/>
                </a:lnTo>
                <a:lnTo>
                  <a:pt x="414" y="149"/>
                </a:lnTo>
                <a:lnTo>
                  <a:pt x="380" y="76"/>
                </a:lnTo>
                <a:lnTo>
                  <a:pt x="344" y="76"/>
                </a:lnTo>
                <a:lnTo>
                  <a:pt x="310" y="37"/>
                </a:lnTo>
                <a:lnTo>
                  <a:pt x="277" y="37"/>
                </a:lnTo>
                <a:lnTo>
                  <a:pt x="241" y="37"/>
                </a:lnTo>
                <a:lnTo>
                  <a:pt x="241" y="0"/>
                </a:lnTo>
                <a:lnTo>
                  <a:pt x="207" y="37"/>
                </a:lnTo>
                <a:lnTo>
                  <a:pt x="173" y="76"/>
                </a:lnTo>
                <a:lnTo>
                  <a:pt x="138" y="37"/>
                </a:lnTo>
                <a:lnTo>
                  <a:pt x="103" y="76"/>
                </a:lnTo>
                <a:lnTo>
                  <a:pt x="70"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17" name="Freeform 201"/>
          <p:cNvSpPr>
            <a:spLocks noChangeArrowheads="1"/>
          </p:cNvSpPr>
          <p:nvPr/>
        </p:nvSpPr>
        <p:spPr bwMode="auto">
          <a:xfrm>
            <a:off x="5191586" y="2730527"/>
            <a:ext cx="191540" cy="295231"/>
          </a:xfrm>
          <a:custGeom>
            <a:avLst/>
            <a:gdLst>
              <a:gd name="T0" fmla="*/ 70 w 587"/>
              <a:gd name="T1" fmla="*/ 76 h 903"/>
              <a:gd name="T2" fmla="*/ 70 w 587"/>
              <a:gd name="T3" fmla="*/ 113 h 903"/>
              <a:gd name="T4" fmla="*/ 70 w 587"/>
              <a:gd name="T5" fmla="*/ 149 h 903"/>
              <a:gd name="T6" fmla="*/ 70 w 587"/>
              <a:gd name="T7" fmla="*/ 226 h 903"/>
              <a:gd name="T8" fmla="*/ 70 w 587"/>
              <a:gd name="T9" fmla="*/ 263 h 903"/>
              <a:gd name="T10" fmla="*/ 70 w 587"/>
              <a:gd name="T11" fmla="*/ 301 h 903"/>
              <a:gd name="T12" fmla="*/ 70 w 587"/>
              <a:gd name="T13" fmla="*/ 338 h 903"/>
              <a:gd name="T14" fmla="*/ 33 w 587"/>
              <a:gd name="T15" fmla="*/ 338 h 903"/>
              <a:gd name="T16" fmla="*/ 33 w 587"/>
              <a:gd name="T17" fmla="*/ 376 h 903"/>
              <a:gd name="T18" fmla="*/ 33 w 587"/>
              <a:gd name="T19" fmla="*/ 415 h 903"/>
              <a:gd name="T20" fmla="*/ 0 w 587"/>
              <a:gd name="T21" fmla="*/ 415 h 903"/>
              <a:gd name="T22" fmla="*/ 0 w 587"/>
              <a:gd name="T23" fmla="*/ 451 h 903"/>
              <a:gd name="T24" fmla="*/ 0 w 587"/>
              <a:gd name="T25" fmla="*/ 487 h 903"/>
              <a:gd name="T26" fmla="*/ 0 w 587"/>
              <a:gd name="T27" fmla="*/ 527 h 903"/>
              <a:gd name="T28" fmla="*/ 0 w 587"/>
              <a:gd name="T29" fmla="*/ 601 h 903"/>
              <a:gd name="T30" fmla="*/ 33 w 587"/>
              <a:gd name="T31" fmla="*/ 601 h 903"/>
              <a:gd name="T32" fmla="*/ 33 w 587"/>
              <a:gd name="T33" fmla="*/ 639 h 903"/>
              <a:gd name="T34" fmla="*/ 70 w 587"/>
              <a:gd name="T35" fmla="*/ 678 h 903"/>
              <a:gd name="T36" fmla="*/ 103 w 587"/>
              <a:gd name="T37" fmla="*/ 715 h 903"/>
              <a:gd name="T38" fmla="*/ 103 w 587"/>
              <a:gd name="T39" fmla="*/ 752 h 903"/>
              <a:gd name="T40" fmla="*/ 103 w 587"/>
              <a:gd name="T41" fmla="*/ 828 h 903"/>
              <a:gd name="T42" fmla="*/ 103 w 587"/>
              <a:gd name="T43" fmla="*/ 902 h 903"/>
              <a:gd name="T44" fmla="*/ 173 w 587"/>
              <a:gd name="T45" fmla="*/ 902 h 903"/>
              <a:gd name="T46" fmla="*/ 207 w 587"/>
              <a:gd name="T47" fmla="*/ 828 h 903"/>
              <a:gd name="T48" fmla="*/ 277 w 587"/>
              <a:gd name="T49" fmla="*/ 828 h 903"/>
              <a:gd name="T50" fmla="*/ 344 w 587"/>
              <a:gd name="T51" fmla="*/ 789 h 903"/>
              <a:gd name="T52" fmla="*/ 414 w 587"/>
              <a:gd name="T53" fmla="*/ 789 h 903"/>
              <a:gd name="T54" fmla="*/ 448 w 587"/>
              <a:gd name="T55" fmla="*/ 789 h 903"/>
              <a:gd name="T56" fmla="*/ 482 w 587"/>
              <a:gd name="T57" fmla="*/ 789 h 903"/>
              <a:gd name="T58" fmla="*/ 551 w 587"/>
              <a:gd name="T59" fmla="*/ 752 h 903"/>
              <a:gd name="T60" fmla="*/ 551 w 587"/>
              <a:gd name="T61" fmla="*/ 789 h 903"/>
              <a:gd name="T62" fmla="*/ 551 w 587"/>
              <a:gd name="T63" fmla="*/ 678 h 903"/>
              <a:gd name="T64" fmla="*/ 518 w 587"/>
              <a:gd name="T65" fmla="*/ 639 h 903"/>
              <a:gd name="T66" fmla="*/ 518 w 587"/>
              <a:gd name="T67" fmla="*/ 601 h 903"/>
              <a:gd name="T68" fmla="*/ 551 w 587"/>
              <a:gd name="T69" fmla="*/ 564 h 903"/>
              <a:gd name="T70" fmla="*/ 551 w 587"/>
              <a:gd name="T71" fmla="*/ 451 h 903"/>
              <a:gd name="T72" fmla="*/ 586 w 587"/>
              <a:gd name="T73" fmla="*/ 415 h 903"/>
              <a:gd name="T74" fmla="*/ 586 w 587"/>
              <a:gd name="T75" fmla="*/ 376 h 903"/>
              <a:gd name="T76" fmla="*/ 586 w 587"/>
              <a:gd name="T77" fmla="*/ 338 h 903"/>
              <a:gd name="T78" fmla="*/ 586 w 587"/>
              <a:gd name="T79" fmla="*/ 301 h 903"/>
              <a:gd name="T80" fmla="*/ 586 w 587"/>
              <a:gd name="T81" fmla="*/ 226 h 903"/>
              <a:gd name="T82" fmla="*/ 586 w 587"/>
              <a:gd name="T83" fmla="*/ 188 h 903"/>
              <a:gd name="T84" fmla="*/ 551 w 587"/>
              <a:gd name="T85" fmla="*/ 113 h 903"/>
              <a:gd name="T86" fmla="*/ 518 w 587"/>
              <a:gd name="T87" fmla="*/ 113 h 903"/>
              <a:gd name="T88" fmla="*/ 482 w 587"/>
              <a:gd name="T89" fmla="*/ 113 h 903"/>
              <a:gd name="T90" fmla="*/ 414 w 587"/>
              <a:gd name="T91" fmla="*/ 149 h 903"/>
              <a:gd name="T92" fmla="*/ 380 w 587"/>
              <a:gd name="T93" fmla="*/ 76 h 903"/>
              <a:gd name="T94" fmla="*/ 344 w 587"/>
              <a:gd name="T95" fmla="*/ 76 h 903"/>
              <a:gd name="T96" fmla="*/ 310 w 587"/>
              <a:gd name="T97" fmla="*/ 37 h 903"/>
              <a:gd name="T98" fmla="*/ 277 w 587"/>
              <a:gd name="T99" fmla="*/ 37 h 903"/>
              <a:gd name="T100" fmla="*/ 241 w 587"/>
              <a:gd name="T101" fmla="*/ 37 h 903"/>
              <a:gd name="T102" fmla="*/ 241 w 587"/>
              <a:gd name="T103" fmla="*/ 0 h 903"/>
              <a:gd name="T104" fmla="*/ 207 w 587"/>
              <a:gd name="T105" fmla="*/ 37 h 903"/>
              <a:gd name="T106" fmla="*/ 173 w 587"/>
              <a:gd name="T107" fmla="*/ 76 h 903"/>
              <a:gd name="T108" fmla="*/ 138 w 587"/>
              <a:gd name="T109" fmla="*/ 37 h 903"/>
              <a:gd name="T110" fmla="*/ 103 w 587"/>
              <a:gd name="T111" fmla="*/ 76 h 903"/>
              <a:gd name="T112" fmla="*/ 70 w 587"/>
              <a:gd name="T113" fmla="*/ 76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7" h="903">
                <a:moveTo>
                  <a:pt x="70" y="76"/>
                </a:moveTo>
                <a:lnTo>
                  <a:pt x="70" y="113"/>
                </a:lnTo>
                <a:lnTo>
                  <a:pt x="70" y="149"/>
                </a:lnTo>
                <a:lnTo>
                  <a:pt x="70" y="226"/>
                </a:lnTo>
                <a:lnTo>
                  <a:pt x="70" y="263"/>
                </a:lnTo>
                <a:lnTo>
                  <a:pt x="70" y="301"/>
                </a:lnTo>
                <a:lnTo>
                  <a:pt x="70" y="338"/>
                </a:lnTo>
                <a:lnTo>
                  <a:pt x="33" y="338"/>
                </a:lnTo>
                <a:lnTo>
                  <a:pt x="33" y="376"/>
                </a:lnTo>
                <a:lnTo>
                  <a:pt x="33" y="415"/>
                </a:lnTo>
                <a:lnTo>
                  <a:pt x="0" y="415"/>
                </a:lnTo>
                <a:lnTo>
                  <a:pt x="0" y="451"/>
                </a:lnTo>
                <a:lnTo>
                  <a:pt x="0" y="487"/>
                </a:lnTo>
                <a:lnTo>
                  <a:pt x="0" y="527"/>
                </a:lnTo>
                <a:lnTo>
                  <a:pt x="0" y="601"/>
                </a:lnTo>
                <a:lnTo>
                  <a:pt x="33" y="601"/>
                </a:lnTo>
                <a:lnTo>
                  <a:pt x="33" y="639"/>
                </a:lnTo>
                <a:lnTo>
                  <a:pt x="70" y="678"/>
                </a:lnTo>
                <a:lnTo>
                  <a:pt x="103" y="715"/>
                </a:lnTo>
                <a:lnTo>
                  <a:pt x="103" y="752"/>
                </a:lnTo>
                <a:lnTo>
                  <a:pt x="103" y="828"/>
                </a:lnTo>
                <a:lnTo>
                  <a:pt x="103" y="902"/>
                </a:lnTo>
                <a:lnTo>
                  <a:pt x="173" y="902"/>
                </a:lnTo>
                <a:lnTo>
                  <a:pt x="207" y="828"/>
                </a:lnTo>
                <a:lnTo>
                  <a:pt x="277" y="828"/>
                </a:lnTo>
                <a:lnTo>
                  <a:pt x="344" y="789"/>
                </a:lnTo>
                <a:lnTo>
                  <a:pt x="414" y="789"/>
                </a:lnTo>
                <a:lnTo>
                  <a:pt x="448" y="789"/>
                </a:lnTo>
                <a:lnTo>
                  <a:pt x="482" y="789"/>
                </a:lnTo>
                <a:lnTo>
                  <a:pt x="551" y="752"/>
                </a:lnTo>
                <a:lnTo>
                  <a:pt x="551" y="789"/>
                </a:lnTo>
                <a:lnTo>
                  <a:pt x="551" y="678"/>
                </a:lnTo>
                <a:lnTo>
                  <a:pt x="518" y="639"/>
                </a:lnTo>
                <a:lnTo>
                  <a:pt x="518" y="601"/>
                </a:lnTo>
                <a:lnTo>
                  <a:pt x="551" y="564"/>
                </a:lnTo>
                <a:lnTo>
                  <a:pt x="551" y="451"/>
                </a:lnTo>
                <a:lnTo>
                  <a:pt x="586" y="415"/>
                </a:lnTo>
                <a:lnTo>
                  <a:pt x="586" y="376"/>
                </a:lnTo>
                <a:lnTo>
                  <a:pt x="586" y="338"/>
                </a:lnTo>
                <a:lnTo>
                  <a:pt x="586" y="301"/>
                </a:lnTo>
                <a:lnTo>
                  <a:pt x="586" y="226"/>
                </a:lnTo>
                <a:lnTo>
                  <a:pt x="586" y="188"/>
                </a:lnTo>
                <a:lnTo>
                  <a:pt x="551" y="113"/>
                </a:lnTo>
                <a:lnTo>
                  <a:pt x="518" y="113"/>
                </a:lnTo>
                <a:lnTo>
                  <a:pt x="482" y="113"/>
                </a:lnTo>
                <a:lnTo>
                  <a:pt x="414" y="149"/>
                </a:lnTo>
                <a:lnTo>
                  <a:pt x="380" y="76"/>
                </a:lnTo>
                <a:lnTo>
                  <a:pt x="344" y="76"/>
                </a:lnTo>
                <a:lnTo>
                  <a:pt x="310" y="37"/>
                </a:lnTo>
                <a:lnTo>
                  <a:pt x="277" y="37"/>
                </a:lnTo>
                <a:lnTo>
                  <a:pt x="241" y="37"/>
                </a:lnTo>
                <a:lnTo>
                  <a:pt x="241" y="0"/>
                </a:lnTo>
                <a:lnTo>
                  <a:pt x="207" y="37"/>
                </a:lnTo>
                <a:lnTo>
                  <a:pt x="173" y="76"/>
                </a:lnTo>
                <a:lnTo>
                  <a:pt x="138" y="37"/>
                </a:lnTo>
                <a:lnTo>
                  <a:pt x="103" y="76"/>
                </a:lnTo>
                <a:lnTo>
                  <a:pt x="70"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18" name="Freeform 202"/>
          <p:cNvSpPr>
            <a:spLocks noChangeArrowheads="1"/>
          </p:cNvSpPr>
          <p:nvPr/>
        </p:nvSpPr>
        <p:spPr bwMode="auto">
          <a:xfrm>
            <a:off x="9638773" y="5016048"/>
            <a:ext cx="619265" cy="504053"/>
          </a:xfrm>
          <a:custGeom>
            <a:avLst/>
            <a:gdLst>
              <a:gd name="T0" fmla="*/ 1034 w 1897"/>
              <a:gd name="T1" fmla="*/ 790 h 1544"/>
              <a:gd name="T2" fmla="*/ 965 w 1897"/>
              <a:gd name="T3" fmla="*/ 865 h 1544"/>
              <a:gd name="T4" fmla="*/ 897 w 1897"/>
              <a:gd name="T5" fmla="*/ 902 h 1544"/>
              <a:gd name="T6" fmla="*/ 758 w 1897"/>
              <a:gd name="T7" fmla="*/ 1016 h 1544"/>
              <a:gd name="T8" fmla="*/ 655 w 1897"/>
              <a:gd name="T9" fmla="*/ 1053 h 1544"/>
              <a:gd name="T10" fmla="*/ 586 w 1897"/>
              <a:gd name="T11" fmla="*/ 1091 h 1544"/>
              <a:gd name="T12" fmla="*/ 379 w 1897"/>
              <a:gd name="T13" fmla="*/ 1166 h 1544"/>
              <a:gd name="T14" fmla="*/ 206 w 1897"/>
              <a:gd name="T15" fmla="*/ 1241 h 1544"/>
              <a:gd name="T16" fmla="*/ 173 w 1897"/>
              <a:gd name="T17" fmla="*/ 1280 h 1544"/>
              <a:gd name="T18" fmla="*/ 103 w 1897"/>
              <a:gd name="T19" fmla="*/ 1354 h 1544"/>
              <a:gd name="T20" fmla="*/ 34 w 1897"/>
              <a:gd name="T21" fmla="*/ 1393 h 1544"/>
              <a:gd name="T22" fmla="*/ 0 w 1897"/>
              <a:gd name="T23" fmla="*/ 1429 h 1544"/>
              <a:gd name="T24" fmla="*/ 69 w 1897"/>
              <a:gd name="T25" fmla="*/ 1429 h 1544"/>
              <a:gd name="T26" fmla="*/ 34 w 1897"/>
              <a:gd name="T27" fmla="*/ 1543 h 1544"/>
              <a:gd name="T28" fmla="*/ 138 w 1897"/>
              <a:gd name="T29" fmla="*/ 1504 h 1544"/>
              <a:gd name="T30" fmla="*/ 242 w 1897"/>
              <a:gd name="T31" fmla="*/ 1467 h 1544"/>
              <a:gd name="T32" fmla="*/ 276 w 1897"/>
              <a:gd name="T33" fmla="*/ 1429 h 1544"/>
              <a:gd name="T34" fmla="*/ 414 w 1897"/>
              <a:gd name="T35" fmla="*/ 1316 h 1544"/>
              <a:gd name="T36" fmla="*/ 517 w 1897"/>
              <a:gd name="T37" fmla="*/ 1241 h 1544"/>
              <a:gd name="T38" fmla="*/ 620 w 1897"/>
              <a:gd name="T39" fmla="*/ 1241 h 1544"/>
              <a:gd name="T40" fmla="*/ 689 w 1897"/>
              <a:gd name="T41" fmla="*/ 1204 h 1544"/>
              <a:gd name="T42" fmla="*/ 724 w 1897"/>
              <a:gd name="T43" fmla="*/ 1166 h 1544"/>
              <a:gd name="T44" fmla="*/ 794 w 1897"/>
              <a:gd name="T45" fmla="*/ 1129 h 1544"/>
              <a:gd name="T46" fmla="*/ 897 w 1897"/>
              <a:gd name="T47" fmla="*/ 1053 h 1544"/>
              <a:gd name="T48" fmla="*/ 1034 w 1897"/>
              <a:gd name="T49" fmla="*/ 942 h 1544"/>
              <a:gd name="T50" fmla="*/ 1137 w 1897"/>
              <a:gd name="T51" fmla="*/ 865 h 1544"/>
              <a:gd name="T52" fmla="*/ 1104 w 1897"/>
              <a:gd name="T53" fmla="*/ 790 h 1544"/>
              <a:gd name="T54" fmla="*/ 1827 w 1897"/>
              <a:gd name="T55" fmla="*/ 76 h 1544"/>
              <a:gd name="T56" fmla="*/ 1724 w 1897"/>
              <a:gd name="T57" fmla="*/ 226 h 1544"/>
              <a:gd name="T58" fmla="*/ 1689 w 1897"/>
              <a:gd name="T59" fmla="*/ 301 h 1544"/>
              <a:gd name="T60" fmla="*/ 1619 w 1897"/>
              <a:gd name="T61" fmla="*/ 415 h 1544"/>
              <a:gd name="T62" fmla="*/ 1551 w 1897"/>
              <a:gd name="T63" fmla="*/ 451 h 1544"/>
              <a:gd name="T64" fmla="*/ 1448 w 1897"/>
              <a:gd name="T65" fmla="*/ 564 h 1544"/>
              <a:gd name="T66" fmla="*/ 1379 w 1897"/>
              <a:gd name="T67" fmla="*/ 564 h 1544"/>
              <a:gd name="T68" fmla="*/ 1379 w 1897"/>
              <a:gd name="T69" fmla="*/ 640 h 1544"/>
              <a:gd name="T70" fmla="*/ 1379 w 1897"/>
              <a:gd name="T71" fmla="*/ 715 h 1544"/>
              <a:gd name="T72" fmla="*/ 1240 w 1897"/>
              <a:gd name="T73" fmla="*/ 828 h 1544"/>
              <a:gd name="T74" fmla="*/ 1240 w 1897"/>
              <a:gd name="T75" fmla="*/ 902 h 1544"/>
              <a:gd name="T76" fmla="*/ 1413 w 1897"/>
              <a:gd name="T77" fmla="*/ 753 h 1544"/>
              <a:gd name="T78" fmla="*/ 1586 w 1897"/>
              <a:gd name="T79" fmla="*/ 640 h 1544"/>
              <a:gd name="T80" fmla="*/ 1655 w 1897"/>
              <a:gd name="T81" fmla="*/ 601 h 1544"/>
              <a:gd name="T82" fmla="*/ 1689 w 1897"/>
              <a:gd name="T83" fmla="*/ 564 h 1544"/>
              <a:gd name="T84" fmla="*/ 1827 w 1897"/>
              <a:gd name="T85" fmla="*/ 489 h 1544"/>
              <a:gd name="T86" fmla="*/ 1896 w 1897"/>
              <a:gd name="T87" fmla="*/ 415 h 1544"/>
              <a:gd name="T88" fmla="*/ 1757 w 1897"/>
              <a:gd name="T89" fmla="*/ 451 h 1544"/>
              <a:gd name="T90" fmla="*/ 1757 w 1897"/>
              <a:gd name="T91" fmla="*/ 376 h 1544"/>
              <a:gd name="T92" fmla="*/ 1827 w 1897"/>
              <a:gd name="T93" fmla="*/ 226 h 1544"/>
              <a:gd name="T94" fmla="*/ 1757 w 1897"/>
              <a:gd name="T95" fmla="*/ 301 h 1544"/>
              <a:gd name="T96" fmla="*/ 1792 w 1897"/>
              <a:gd name="T97" fmla="*/ 189 h 1544"/>
              <a:gd name="T98" fmla="*/ 1827 w 1897"/>
              <a:gd name="T99" fmla="*/ 113 h 1544"/>
              <a:gd name="T100" fmla="*/ 1896 w 1897"/>
              <a:gd name="T101" fmla="*/ 0 h 1544"/>
              <a:gd name="T102" fmla="*/ 1827 w 1897"/>
              <a:gd name="T103" fmla="*/ 0 h 1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97" h="1544">
                <a:moveTo>
                  <a:pt x="1104" y="790"/>
                </a:moveTo>
                <a:lnTo>
                  <a:pt x="1034" y="790"/>
                </a:lnTo>
                <a:lnTo>
                  <a:pt x="1000" y="828"/>
                </a:lnTo>
                <a:lnTo>
                  <a:pt x="965" y="865"/>
                </a:lnTo>
                <a:lnTo>
                  <a:pt x="930" y="902"/>
                </a:lnTo>
                <a:lnTo>
                  <a:pt x="897" y="902"/>
                </a:lnTo>
                <a:lnTo>
                  <a:pt x="794" y="978"/>
                </a:lnTo>
                <a:lnTo>
                  <a:pt x="758" y="1016"/>
                </a:lnTo>
                <a:lnTo>
                  <a:pt x="724" y="1053"/>
                </a:lnTo>
                <a:lnTo>
                  <a:pt x="655" y="1053"/>
                </a:lnTo>
                <a:lnTo>
                  <a:pt x="620" y="1091"/>
                </a:lnTo>
                <a:lnTo>
                  <a:pt x="586" y="1091"/>
                </a:lnTo>
                <a:lnTo>
                  <a:pt x="414" y="1166"/>
                </a:lnTo>
                <a:lnTo>
                  <a:pt x="379" y="1166"/>
                </a:lnTo>
                <a:lnTo>
                  <a:pt x="309" y="1204"/>
                </a:lnTo>
                <a:lnTo>
                  <a:pt x="206" y="1241"/>
                </a:lnTo>
                <a:lnTo>
                  <a:pt x="206" y="1280"/>
                </a:lnTo>
                <a:lnTo>
                  <a:pt x="173" y="1280"/>
                </a:lnTo>
                <a:lnTo>
                  <a:pt x="138" y="1316"/>
                </a:lnTo>
                <a:lnTo>
                  <a:pt x="103" y="1354"/>
                </a:lnTo>
                <a:lnTo>
                  <a:pt x="69" y="1354"/>
                </a:lnTo>
                <a:lnTo>
                  <a:pt x="34" y="1393"/>
                </a:lnTo>
                <a:lnTo>
                  <a:pt x="0" y="1393"/>
                </a:lnTo>
                <a:lnTo>
                  <a:pt x="0" y="1429"/>
                </a:lnTo>
                <a:lnTo>
                  <a:pt x="34" y="1429"/>
                </a:lnTo>
                <a:lnTo>
                  <a:pt x="69" y="1429"/>
                </a:lnTo>
                <a:lnTo>
                  <a:pt x="34" y="1467"/>
                </a:lnTo>
                <a:lnTo>
                  <a:pt x="34" y="1543"/>
                </a:lnTo>
                <a:lnTo>
                  <a:pt x="103" y="1504"/>
                </a:lnTo>
                <a:lnTo>
                  <a:pt x="138" y="1504"/>
                </a:lnTo>
                <a:lnTo>
                  <a:pt x="206" y="1467"/>
                </a:lnTo>
                <a:lnTo>
                  <a:pt x="242" y="1467"/>
                </a:lnTo>
                <a:lnTo>
                  <a:pt x="276" y="1467"/>
                </a:lnTo>
                <a:lnTo>
                  <a:pt x="276" y="1429"/>
                </a:lnTo>
                <a:lnTo>
                  <a:pt x="345" y="1393"/>
                </a:lnTo>
                <a:lnTo>
                  <a:pt x="414" y="1316"/>
                </a:lnTo>
                <a:lnTo>
                  <a:pt x="483" y="1241"/>
                </a:lnTo>
                <a:lnTo>
                  <a:pt x="517" y="1241"/>
                </a:lnTo>
                <a:lnTo>
                  <a:pt x="552" y="1241"/>
                </a:lnTo>
                <a:lnTo>
                  <a:pt x="620" y="1241"/>
                </a:lnTo>
                <a:lnTo>
                  <a:pt x="655" y="1204"/>
                </a:lnTo>
                <a:lnTo>
                  <a:pt x="689" y="1204"/>
                </a:lnTo>
                <a:lnTo>
                  <a:pt x="724" y="1204"/>
                </a:lnTo>
                <a:lnTo>
                  <a:pt x="724" y="1166"/>
                </a:lnTo>
                <a:lnTo>
                  <a:pt x="758" y="1129"/>
                </a:lnTo>
                <a:lnTo>
                  <a:pt x="794" y="1129"/>
                </a:lnTo>
                <a:lnTo>
                  <a:pt x="827" y="1091"/>
                </a:lnTo>
                <a:lnTo>
                  <a:pt x="897" y="1053"/>
                </a:lnTo>
                <a:lnTo>
                  <a:pt x="930" y="1053"/>
                </a:lnTo>
                <a:lnTo>
                  <a:pt x="1034" y="942"/>
                </a:lnTo>
                <a:lnTo>
                  <a:pt x="1104" y="902"/>
                </a:lnTo>
                <a:lnTo>
                  <a:pt x="1137" y="865"/>
                </a:lnTo>
                <a:lnTo>
                  <a:pt x="1104" y="865"/>
                </a:lnTo>
                <a:lnTo>
                  <a:pt x="1104" y="790"/>
                </a:lnTo>
                <a:close/>
                <a:moveTo>
                  <a:pt x="1827" y="38"/>
                </a:moveTo>
                <a:lnTo>
                  <a:pt x="1827" y="76"/>
                </a:lnTo>
                <a:lnTo>
                  <a:pt x="1757" y="189"/>
                </a:lnTo>
                <a:lnTo>
                  <a:pt x="1724" y="226"/>
                </a:lnTo>
                <a:lnTo>
                  <a:pt x="1724" y="301"/>
                </a:lnTo>
                <a:lnTo>
                  <a:pt x="1689" y="301"/>
                </a:lnTo>
                <a:lnTo>
                  <a:pt x="1689" y="339"/>
                </a:lnTo>
                <a:lnTo>
                  <a:pt x="1619" y="415"/>
                </a:lnTo>
                <a:lnTo>
                  <a:pt x="1586" y="451"/>
                </a:lnTo>
                <a:lnTo>
                  <a:pt x="1551" y="451"/>
                </a:lnTo>
                <a:lnTo>
                  <a:pt x="1482" y="527"/>
                </a:lnTo>
                <a:lnTo>
                  <a:pt x="1448" y="564"/>
                </a:lnTo>
                <a:lnTo>
                  <a:pt x="1413" y="564"/>
                </a:lnTo>
                <a:lnTo>
                  <a:pt x="1379" y="564"/>
                </a:lnTo>
                <a:lnTo>
                  <a:pt x="1379" y="601"/>
                </a:lnTo>
                <a:lnTo>
                  <a:pt x="1379" y="640"/>
                </a:lnTo>
                <a:lnTo>
                  <a:pt x="1379" y="678"/>
                </a:lnTo>
                <a:lnTo>
                  <a:pt x="1379" y="715"/>
                </a:lnTo>
                <a:lnTo>
                  <a:pt x="1309" y="790"/>
                </a:lnTo>
                <a:lnTo>
                  <a:pt x="1240" y="828"/>
                </a:lnTo>
                <a:lnTo>
                  <a:pt x="1172" y="902"/>
                </a:lnTo>
                <a:lnTo>
                  <a:pt x="1240" y="902"/>
                </a:lnTo>
                <a:lnTo>
                  <a:pt x="1276" y="865"/>
                </a:lnTo>
                <a:lnTo>
                  <a:pt x="1413" y="753"/>
                </a:lnTo>
                <a:lnTo>
                  <a:pt x="1516" y="678"/>
                </a:lnTo>
                <a:lnTo>
                  <a:pt x="1586" y="640"/>
                </a:lnTo>
                <a:lnTo>
                  <a:pt x="1619" y="601"/>
                </a:lnTo>
                <a:lnTo>
                  <a:pt x="1655" y="601"/>
                </a:lnTo>
                <a:lnTo>
                  <a:pt x="1689" y="601"/>
                </a:lnTo>
                <a:lnTo>
                  <a:pt x="1689" y="564"/>
                </a:lnTo>
                <a:lnTo>
                  <a:pt x="1757" y="564"/>
                </a:lnTo>
                <a:lnTo>
                  <a:pt x="1827" y="489"/>
                </a:lnTo>
                <a:lnTo>
                  <a:pt x="1861" y="451"/>
                </a:lnTo>
                <a:lnTo>
                  <a:pt x="1896" y="415"/>
                </a:lnTo>
                <a:lnTo>
                  <a:pt x="1827" y="415"/>
                </a:lnTo>
                <a:lnTo>
                  <a:pt x="1757" y="451"/>
                </a:lnTo>
                <a:lnTo>
                  <a:pt x="1724" y="415"/>
                </a:lnTo>
                <a:lnTo>
                  <a:pt x="1757" y="376"/>
                </a:lnTo>
                <a:lnTo>
                  <a:pt x="1792" y="301"/>
                </a:lnTo>
                <a:lnTo>
                  <a:pt x="1827" y="226"/>
                </a:lnTo>
                <a:lnTo>
                  <a:pt x="1792" y="263"/>
                </a:lnTo>
                <a:lnTo>
                  <a:pt x="1757" y="301"/>
                </a:lnTo>
                <a:lnTo>
                  <a:pt x="1757" y="263"/>
                </a:lnTo>
                <a:lnTo>
                  <a:pt x="1792" y="189"/>
                </a:lnTo>
                <a:lnTo>
                  <a:pt x="1827" y="149"/>
                </a:lnTo>
                <a:lnTo>
                  <a:pt x="1827" y="113"/>
                </a:lnTo>
                <a:lnTo>
                  <a:pt x="1861" y="76"/>
                </a:lnTo>
                <a:lnTo>
                  <a:pt x="1896" y="0"/>
                </a:lnTo>
                <a:lnTo>
                  <a:pt x="1861" y="0"/>
                </a:lnTo>
                <a:lnTo>
                  <a:pt x="1827" y="0"/>
                </a:lnTo>
                <a:lnTo>
                  <a:pt x="1827" y="38"/>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19" name="Freeform 203"/>
          <p:cNvSpPr>
            <a:spLocks noChangeArrowheads="1"/>
          </p:cNvSpPr>
          <p:nvPr/>
        </p:nvSpPr>
        <p:spPr bwMode="auto">
          <a:xfrm>
            <a:off x="9638773" y="5275275"/>
            <a:ext cx="371559" cy="246265"/>
          </a:xfrm>
          <a:custGeom>
            <a:avLst/>
            <a:gdLst>
              <a:gd name="T0" fmla="*/ 1104 w 1138"/>
              <a:gd name="T1" fmla="*/ 0 h 754"/>
              <a:gd name="T2" fmla="*/ 1034 w 1138"/>
              <a:gd name="T3" fmla="*/ 0 h 754"/>
              <a:gd name="T4" fmla="*/ 1000 w 1138"/>
              <a:gd name="T5" fmla="*/ 37 h 754"/>
              <a:gd name="T6" fmla="*/ 965 w 1138"/>
              <a:gd name="T7" fmla="*/ 75 h 754"/>
              <a:gd name="T8" fmla="*/ 930 w 1138"/>
              <a:gd name="T9" fmla="*/ 112 h 754"/>
              <a:gd name="T10" fmla="*/ 897 w 1138"/>
              <a:gd name="T11" fmla="*/ 112 h 754"/>
              <a:gd name="T12" fmla="*/ 794 w 1138"/>
              <a:gd name="T13" fmla="*/ 188 h 754"/>
              <a:gd name="T14" fmla="*/ 758 w 1138"/>
              <a:gd name="T15" fmla="*/ 226 h 754"/>
              <a:gd name="T16" fmla="*/ 724 w 1138"/>
              <a:gd name="T17" fmla="*/ 262 h 754"/>
              <a:gd name="T18" fmla="*/ 655 w 1138"/>
              <a:gd name="T19" fmla="*/ 262 h 754"/>
              <a:gd name="T20" fmla="*/ 620 w 1138"/>
              <a:gd name="T21" fmla="*/ 301 h 754"/>
              <a:gd name="T22" fmla="*/ 586 w 1138"/>
              <a:gd name="T23" fmla="*/ 301 h 754"/>
              <a:gd name="T24" fmla="*/ 414 w 1138"/>
              <a:gd name="T25" fmla="*/ 375 h 754"/>
              <a:gd name="T26" fmla="*/ 379 w 1138"/>
              <a:gd name="T27" fmla="*/ 375 h 754"/>
              <a:gd name="T28" fmla="*/ 309 w 1138"/>
              <a:gd name="T29" fmla="*/ 413 h 754"/>
              <a:gd name="T30" fmla="*/ 206 w 1138"/>
              <a:gd name="T31" fmla="*/ 451 h 754"/>
              <a:gd name="T32" fmla="*/ 206 w 1138"/>
              <a:gd name="T33" fmla="*/ 489 h 754"/>
              <a:gd name="T34" fmla="*/ 173 w 1138"/>
              <a:gd name="T35" fmla="*/ 489 h 754"/>
              <a:gd name="T36" fmla="*/ 138 w 1138"/>
              <a:gd name="T37" fmla="*/ 526 h 754"/>
              <a:gd name="T38" fmla="*/ 103 w 1138"/>
              <a:gd name="T39" fmla="*/ 564 h 754"/>
              <a:gd name="T40" fmla="*/ 69 w 1138"/>
              <a:gd name="T41" fmla="*/ 564 h 754"/>
              <a:gd name="T42" fmla="*/ 34 w 1138"/>
              <a:gd name="T43" fmla="*/ 601 h 754"/>
              <a:gd name="T44" fmla="*/ 0 w 1138"/>
              <a:gd name="T45" fmla="*/ 601 h 754"/>
              <a:gd name="T46" fmla="*/ 0 w 1138"/>
              <a:gd name="T47" fmla="*/ 639 h 754"/>
              <a:gd name="T48" fmla="*/ 34 w 1138"/>
              <a:gd name="T49" fmla="*/ 639 h 754"/>
              <a:gd name="T50" fmla="*/ 69 w 1138"/>
              <a:gd name="T51" fmla="*/ 639 h 754"/>
              <a:gd name="T52" fmla="*/ 34 w 1138"/>
              <a:gd name="T53" fmla="*/ 676 h 754"/>
              <a:gd name="T54" fmla="*/ 34 w 1138"/>
              <a:gd name="T55" fmla="*/ 753 h 754"/>
              <a:gd name="T56" fmla="*/ 103 w 1138"/>
              <a:gd name="T57" fmla="*/ 714 h 754"/>
              <a:gd name="T58" fmla="*/ 138 w 1138"/>
              <a:gd name="T59" fmla="*/ 714 h 754"/>
              <a:gd name="T60" fmla="*/ 206 w 1138"/>
              <a:gd name="T61" fmla="*/ 676 h 754"/>
              <a:gd name="T62" fmla="*/ 242 w 1138"/>
              <a:gd name="T63" fmla="*/ 676 h 754"/>
              <a:gd name="T64" fmla="*/ 276 w 1138"/>
              <a:gd name="T65" fmla="*/ 676 h 754"/>
              <a:gd name="T66" fmla="*/ 276 w 1138"/>
              <a:gd name="T67" fmla="*/ 639 h 754"/>
              <a:gd name="T68" fmla="*/ 345 w 1138"/>
              <a:gd name="T69" fmla="*/ 601 h 754"/>
              <a:gd name="T70" fmla="*/ 414 w 1138"/>
              <a:gd name="T71" fmla="*/ 526 h 754"/>
              <a:gd name="T72" fmla="*/ 483 w 1138"/>
              <a:gd name="T73" fmla="*/ 451 h 754"/>
              <a:gd name="T74" fmla="*/ 517 w 1138"/>
              <a:gd name="T75" fmla="*/ 451 h 754"/>
              <a:gd name="T76" fmla="*/ 552 w 1138"/>
              <a:gd name="T77" fmla="*/ 451 h 754"/>
              <a:gd name="T78" fmla="*/ 620 w 1138"/>
              <a:gd name="T79" fmla="*/ 451 h 754"/>
              <a:gd name="T80" fmla="*/ 655 w 1138"/>
              <a:gd name="T81" fmla="*/ 413 h 754"/>
              <a:gd name="T82" fmla="*/ 689 w 1138"/>
              <a:gd name="T83" fmla="*/ 413 h 754"/>
              <a:gd name="T84" fmla="*/ 724 w 1138"/>
              <a:gd name="T85" fmla="*/ 413 h 754"/>
              <a:gd name="T86" fmla="*/ 724 w 1138"/>
              <a:gd name="T87" fmla="*/ 375 h 754"/>
              <a:gd name="T88" fmla="*/ 758 w 1138"/>
              <a:gd name="T89" fmla="*/ 338 h 754"/>
              <a:gd name="T90" fmla="*/ 794 w 1138"/>
              <a:gd name="T91" fmla="*/ 338 h 754"/>
              <a:gd name="T92" fmla="*/ 827 w 1138"/>
              <a:gd name="T93" fmla="*/ 301 h 754"/>
              <a:gd name="T94" fmla="*/ 897 w 1138"/>
              <a:gd name="T95" fmla="*/ 262 h 754"/>
              <a:gd name="T96" fmla="*/ 930 w 1138"/>
              <a:gd name="T97" fmla="*/ 262 h 754"/>
              <a:gd name="T98" fmla="*/ 1034 w 1138"/>
              <a:gd name="T99" fmla="*/ 150 h 754"/>
              <a:gd name="T100" fmla="*/ 1104 w 1138"/>
              <a:gd name="T101" fmla="*/ 112 h 754"/>
              <a:gd name="T102" fmla="*/ 1137 w 1138"/>
              <a:gd name="T103" fmla="*/ 75 h 754"/>
              <a:gd name="T104" fmla="*/ 1104 w 1138"/>
              <a:gd name="T105" fmla="*/ 75 h 754"/>
              <a:gd name="T106" fmla="*/ 1104 w 1138"/>
              <a:gd name="T107"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8" h="754">
                <a:moveTo>
                  <a:pt x="1104" y="0"/>
                </a:moveTo>
                <a:lnTo>
                  <a:pt x="1034" y="0"/>
                </a:lnTo>
                <a:lnTo>
                  <a:pt x="1000" y="37"/>
                </a:lnTo>
                <a:lnTo>
                  <a:pt x="965" y="75"/>
                </a:lnTo>
                <a:lnTo>
                  <a:pt x="930" y="112"/>
                </a:lnTo>
                <a:lnTo>
                  <a:pt x="897" y="112"/>
                </a:lnTo>
                <a:lnTo>
                  <a:pt x="794" y="188"/>
                </a:lnTo>
                <a:lnTo>
                  <a:pt x="758" y="226"/>
                </a:lnTo>
                <a:lnTo>
                  <a:pt x="724" y="262"/>
                </a:lnTo>
                <a:lnTo>
                  <a:pt x="655" y="262"/>
                </a:lnTo>
                <a:lnTo>
                  <a:pt x="620" y="301"/>
                </a:lnTo>
                <a:lnTo>
                  <a:pt x="586" y="301"/>
                </a:lnTo>
                <a:lnTo>
                  <a:pt x="414" y="375"/>
                </a:lnTo>
                <a:lnTo>
                  <a:pt x="379" y="375"/>
                </a:lnTo>
                <a:lnTo>
                  <a:pt x="309" y="413"/>
                </a:lnTo>
                <a:lnTo>
                  <a:pt x="206" y="451"/>
                </a:lnTo>
                <a:lnTo>
                  <a:pt x="206" y="489"/>
                </a:lnTo>
                <a:lnTo>
                  <a:pt x="173" y="489"/>
                </a:lnTo>
                <a:lnTo>
                  <a:pt x="138" y="526"/>
                </a:lnTo>
                <a:lnTo>
                  <a:pt x="103" y="564"/>
                </a:lnTo>
                <a:lnTo>
                  <a:pt x="69" y="564"/>
                </a:lnTo>
                <a:lnTo>
                  <a:pt x="34" y="601"/>
                </a:lnTo>
                <a:lnTo>
                  <a:pt x="0" y="601"/>
                </a:lnTo>
                <a:lnTo>
                  <a:pt x="0" y="639"/>
                </a:lnTo>
                <a:lnTo>
                  <a:pt x="34" y="639"/>
                </a:lnTo>
                <a:lnTo>
                  <a:pt x="69" y="639"/>
                </a:lnTo>
                <a:lnTo>
                  <a:pt x="34" y="676"/>
                </a:lnTo>
                <a:lnTo>
                  <a:pt x="34" y="753"/>
                </a:lnTo>
                <a:lnTo>
                  <a:pt x="103" y="714"/>
                </a:lnTo>
                <a:lnTo>
                  <a:pt x="138" y="714"/>
                </a:lnTo>
                <a:lnTo>
                  <a:pt x="206" y="676"/>
                </a:lnTo>
                <a:lnTo>
                  <a:pt x="242" y="676"/>
                </a:lnTo>
                <a:lnTo>
                  <a:pt x="276" y="676"/>
                </a:lnTo>
                <a:lnTo>
                  <a:pt x="276" y="639"/>
                </a:lnTo>
                <a:lnTo>
                  <a:pt x="345" y="601"/>
                </a:lnTo>
                <a:lnTo>
                  <a:pt x="414" y="526"/>
                </a:lnTo>
                <a:lnTo>
                  <a:pt x="483" y="451"/>
                </a:lnTo>
                <a:lnTo>
                  <a:pt x="517" y="451"/>
                </a:lnTo>
                <a:lnTo>
                  <a:pt x="552" y="451"/>
                </a:lnTo>
                <a:lnTo>
                  <a:pt x="620" y="451"/>
                </a:lnTo>
                <a:lnTo>
                  <a:pt x="655" y="413"/>
                </a:lnTo>
                <a:lnTo>
                  <a:pt x="689" y="413"/>
                </a:lnTo>
                <a:lnTo>
                  <a:pt x="724" y="413"/>
                </a:lnTo>
                <a:lnTo>
                  <a:pt x="724" y="375"/>
                </a:lnTo>
                <a:lnTo>
                  <a:pt x="758" y="338"/>
                </a:lnTo>
                <a:lnTo>
                  <a:pt x="794" y="338"/>
                </a:lnTo>
                <a:lnTo>
                  <a:pt x="827" y="301"/>
                </a:lnTo>
                <a:lnTo>
                  <a:pt x="897" y="262"/>
                </a:lnTo>
                <a:lnTo>
                  <a:pt x="930" y="262"/>
                </a:lnTo>
                <a:lnTo>
                  <a:pt x="1034" y="150"/>
                </a:lnTo>
                <a:lnTo>
                  <a:pt x="1104" y="112"/>
                </a:lnTo>
                <a:lnTo>
                  <a:pt x="1137" y="75"/>
                </a:lnTo>
                <a:lnTo>
                  <a:pt x="1104" y="75"/>
                </a:lnTo>
                <a:lnTo>
                  <a:pt x="110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0" name="Freeform 204"/>
          <p:cNvSpPr>
            <a:spLocks noChangeArrowheads="1"/>
          </p:cNvSpPr>
          <p:nvPr/>
        </p:nvSpPr>
        <p:spPr bwMode="auto">
          <a:xfrm>
            <a:off x="10020413" y="5016048"/>
            <a:ext cx="237625" cy="295231"/>
          </a:xfrm>
          <a:custGeom>
            <a:avLst/>
            <a:gdLst>
              <a:gd name="T0" fmla="*/ 655 w 726"/>
              <a:gd name="T1" fmla="*/ 38 h 903"/>
              <a:gd name="T2" fmla="*/ 655 w 726"/>
              <a:gd name="T3" fmla="*/ 76 h 903"/>
              <a:gd name="T4" fmla="*/ 586 w 726"/>
              <a:gd name="T5" fmla="*/ 189 h 903"/>
              <a:gd name="T6" fmla="*/ 552 w 726"/>
              <a:gd name="T7" fmla="*/ 226 h 903"/>
              <a:gd name="T8" fmla="*/ 552 w 726"/>
              <a:gd name="T9" fmla="*/ 301 h 903"/>
              <a:gd name="T10" fmla="*/ 518 w 726"/>
              <a:gd name="T11" fmla="*/ 301 h 903"/>
              <a:gd name="T12" fmla="*/ 518 w 726"/>
              <a:gd name="T13" fmla="*/ 339 h 903"/>
              <a:gd name="T14" fmla="*/ 448 w 726"/>
              <a:gd name="T15" fmla="*/ 415 h 903"/>
              <a:gd name="T16" fmla="*/ 415 w 726"/>
              <a:gd name="T17" fmla="*/ 451 h 903"/>
              <a:gd name="T18" fmla="*/ 380 w 726"/>
              <a:gd name="T19" fmla="*/ 451 h 903"/>
              <a:gd name="T20" fmla="*/ 310 w 726"/>
              <a:gd name="T21" fmla="*/ 527 h 903"/>
              <a:gd name="T22" fmla="*/ 277 w 726"/>
              <a:gd name="T23" fmla="*/ 564 h 903"/>
              <a:gd name="T24" fmla="*/ 242 w 726"/>
              <a:gd name="T25" fmla="*/ 564 h 903"/>
              <a:gd name="T26" fmla="*/ 207 w 726"/>
              <a:gd name="T27" fmla="*/ 564 h 903"/>
              <a:gd name="T28" fmla="*/ 207 w 726"/>
              <a:gd name="T29" fmla="*/ 601 h 903"/>
              <a:gd name="T30" fmla="*/ 207 w 726"/>
              <a:gd name="T31" fmla="*/ 640 h 903"/>
              <a:gd name="T32" fmla="*/ 207 w 726"/>
              <a:gd name="T33" fmla="*/ 678 h 903"/>
              <a:gd name="T34" fmla="*/ 207 w 726"/>
              <a:gd name="T35" fmla="*/ 715 h 903"/>
              <a:gd name="T36" fmla="*/ 138 w 726"/>
              <a:gd name="T37" fmla="*/ 790 h 903"/>
              <a:gd name="T38" fmla="*/ 70 w 726"/>
              <a:gd name="T39" fmla="*/ 828 h 903"/>
              <a:gd name="T40" fmla="*/ 0 w 726"/>
              <a:gd name="T41" fmla="*/ 902 h 903"/>
              <a:gd name="T42" fmla="*/ 70 w 726"/>
              <a:gd name="T43" fmla="*/ 902 h 903"/>
              <a:gd name="T44" fmla="*/ 104 w 726"/>
              <a:gd name="T45" fmla="*/ 865 h 903"/>
              <a:gd name="T46" fmla="*/ 242 w 726"/>
              <a:gd name="T47" fmla="*/ 753 h 903"/>
              <a:gd name="T48" fmla="*/ 345 w 726"/>
              <a:gd name="T49" fmla="*/ 678 h 903"/>
              <a:gd name="T50" fmla="*/ 415 w 726"/>
              <a:gd name="T51" fmla="*/ 640 h 903"/>
              <a:gd name="T52" fmla="*/ 448 w 726"/>
              <a:gd name="T53" fmla="*/ 601 h 903"/>
              <a:gd name="T54" fmla="*/ 484 w 726"/>
              <a:gd name="T55" fmla="*/ 601 h 903"/>
              <a:gd name="T56" fmla="*/ 518 w 726"/>
              <a:gd name="T57" fmla="*/ 601 h 903"/>
              <a:gd name="T58" fmla="*/ 518 w 726"/>
              <a:gd name="T59" fmla="*/ 564 h 903"/>
              <a:gd name="T60" fmla="*/ 586 w 726"/>
              <a:gd name="T61" fmla="*/ 564 h 903"/>
              <a:gd name="T62" fmla="*/ 655 w 726"/>
              <a:gd name="T63" fmla="*/ 489 h 903"/>
              <a:gd name="T64" fmla="*/ 689 w 726"/>
              <a:gd name="T65" fmla="*/ 451 h 903"/>
              <a:gd name="T66" fmla="*/ 725 w 726"/>
              <a:gd name="T67" fmla="*/ 415 h 903"/>
              <a:gd name="T68" fmla="*/ 655 w 726"/>
              <a:gd name="T69" fmla="*/ 415 h 903"/>
              <a:gd name="T70" fmla="*/ 586 w 726"/>
              <a:gd name="T71" fmla="*/ 451 h 903"/>
              <a:gd name="T72" fmla="*/ 552 w 726"/>
              <a:gd name="T73" fmla="*/ 415 h 903"/>
              <a:gd name="T74" fmla="*/ 586 w 726"/>
              <a:gd name="T75" fmla="*/ 376 h 903"/>
              <a:gd name="T76" fmla="*/ 621 w 726"/>
              <a:gd name="T77" fmla="*/ 301 h 903"/>
              <a:gd name="T78" fmla="*/ 655 w 726"/>
              <a:gd name="T79" fmla="*/ 226 h 903"/>
              <a:gd name="T80" fmla="*/ 621 w 726"/>
              <a:gd name="T81" fmla="*/ 263 h 903"/>
              <a:gd name="T82" fmla="*/ 586 w 726"/>
              <a:gd name="T83" fmla="*/ 301 h 903"/>
              <a:gd name="T84" fmla="*/ 586 w 726"/>
              <a:gd name="T85" fmla="*/ 263 h 903"/>
              <a:gd name="T86" fmla="*/ 621 w 726"/>
              <a:gd name="T87" fmla="*/ 189 h 903"/>
              <a:gd name="T88" fmla="*/ 655 w 726"/>
              <a:gd name="T89" fmla="*/ 149 h 903"/>
              <a:gd name="T90" fmla="*/ 655 w 726"/>
              <a:gd name="T91" fmla="*/ 113 h 903"/>
              <a:gd name="T92" fmla="*/ 689 w 726"/>
              <a:gd name="T93" fmla="*/ 76 h 903"/>
              <a:gd name="T94" fmla="*/ 725 w 726"/>
              <a:gd name="T95" fmla="*/ 0 h 903"/>
              <a:gd name="T96" fmla="*/ 689 w 726"/>
              <a:gd name="T97" fmla="*/ 0 h 903"/>
              <a:gd name="T98" fmla="*/ 655 w 726"/>
              <a:gd name="T99" fmla="*/ 0 h 903"/>
              <a:gd name="T100" fmla="*/ 655 w 726"/>
              <a:gd name="T101" fmla="*/ 38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6" h="903">
                <a:moveTo>
                  <a:pt x="655" y="38"/>
                </a:moveTo>
                <a:lnTo>
                  <a:pt x="655" y="76"/>
                </a:lnTo>
                <a:lnTo>
                  <a:pt x="586" y="189"/>
                </a:lnTo>
                <a:lnTo>
                  <a:pt x="552" y="226"/>
                </a:lnTo>
                <a:lnTo>
                  <a:pt x="552" y="301"/>
                </a:lnTo>
                <a:lnTo>
                  <a:pt x="518" y="301"/>
                </a:lnTo>
                <a:lnTo>
                  <a:pt x="518" y="339"/>
                </a:lnTo>
                <a:lnTo>
                  <a:pt x="448" y="415"/>
                </a:lnTo>
                <a:lnTo>
                  <a:pt x="415" y="451"/>
                </a:lnTo>
                <a:lnTo>
                  <a:pt x="380" y="451"/>
                </a:lnTo>
                <a:lnTo>
                  <a:pt x="310" y="527"/>
                </a:lnTo>
                <a:lnTo>
                  <a:pt x="277" y="564"/>
                </a:lnTo>
                <a:lnTo>
                  <a:pt x="242" y="564"/>
                </a:lnTo>
                <a:lnTo>
                  <a:pt x="207" y="564"/>
                </a:lnTo>
                <a:lnTo>
                  <a:pt x="207" y="601"/>
                </a:lnTo>
                <a:lnTo>
                  <a:pt x="207" y="640"/>
                </a:lnTo>
                <a:lnTo>
                  <a:pt x="207" y="678"/>
                </a:lnTo>
                <a:lnTo>
                  <a:pt x="207" y="715"/>
                </a:lnTo>
                <a:lnTo>
                  <a:pt x="138" y="790"/>
                </a:lnTo>
                <a:lnTo>
                  <a:pt x="70" y="828"/>
                </a:lnTo>
                <a:lnTo>
                  <a:pt x="0" y="902"/>
                </a:lnTo>
                <a:lnTo>
                  <a:pt x="70" y="902"/>
                </a:lnTo>
                <a:lnTo>
                  <a:pt x="104" y="865"/>
                </a:lnTo>
                <a:lnTo>
                  <a:pt x="242" y="753"/>
                </a:lnTo>
                <a:lnTo>
                  <a:pt x="345" y="678"/>
                </a:lnTo>
                <a:lnTo>
                  <a:pt x="415" y="640"/>
                </a:lnTo>
                <a:lnTo>
                  <a:pt x="448" y="601"/>
                </a:lnTo>
                <a:lnTo>
                  <a:pt x="484" y="601"/>
                </a:lnTo>
                <a:lnTo>
                  <a:pt x="518" y="601"/>
                </a:lnTo>
                <a:lnTo>
                  <a:pt x="518" y="564"/>
                </a:lnTo>
                <a:lnTo>
                  <a:pt x="586" y="564"/>
                </a:lnTo>
                <a:lnTo>
                  <a:pt x="655" y="489"/>
                </a:lnTo>
                <a:lnTo>
                  <a:pt x="689" y="451"/>
                </a:lnTo>
                <a:lnTo>
                  <a:pt x="725" y="415"/>
                </a:lnTo>
                <a:lnTo>
                  <a:pt x="655" y="415"/>
                </a:lnTo>
                <a:lnTo>
                  <a:pt x="586" y="451"/>
                </a:lnTo>
                <a:lnTo>
                  <a:pt x="552" y="415"/>
                </a:lnTo>
                <a:lnTo>
                  <a:pt x="586" y="376"/>
                </a:lnTo>
                <a:lnTo>
                  <a:pt x="621" y="301"/>
                </a:lnTo>
                <a:lnTo>
                  <a:pt x="655" y="226"/>
                </a:lnTo>
                <a:lnTo>
                  <a:pt x="621" y="263"/>
                </a:lnTo>
                <a:lnTo>
                  <a:pt x="586" y="301"/>
                </a:lnTo>
                <a:lnTo>
                  <a:pt x="586" y="263"/>
                </a:lnTo>
                <a:lnTo>
                  <a:pt x="621" y="189"/>
                </a:lnTo>
                <a:lnTo>
                  <a:pt x="655" y="149"/>
                </a:lnTo>
                <a:lnTo>
                  <a:pt x="655" y="113"/>
                </a:lnTo>
                <a:lnTo>
                  <a:pt x="689" y="76"/>
                </a:lnTo>
                <a:lnTo>
                  <a:pt x="725" y="0"/>
                </a:lnTo>
                <a:lnTo>
                  <a:pt x="689" y="0"/>
                </a:lnTo>
                <a:lnTo>
                  <a:pt x="655" y="0"/>
                </a:lnTo>
                <a:lnTo>
                  <a:pt x="655"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1" name="Freeform 205"/>
          <p:cNvSpPr>
            <a:spLocks noChangeArrowheads="1"/>
          </p:cNvSpPr>
          <p:nvPr/>
        </p:nvSpPr>
        <p:spPr bwMode="auto">
          <a:xfrm>
            <a:off x="5360084" y="2719006"/>
            <a:ext cx="135374" cy="295231"/>
          </a:xfrm>
          <a:custGeom>
            <a:avLst/>
            <a:gdLst>
              <a:gd name="T0" fmla="*/ 414 w 415"/>
              <a:gd name="T1" fmla="*/ 715 h 904"/>
              <a:gd name="T2" fmla="*/ 378 w 415"/>
              <a:gd name="T3" fmla="*/ 676 h 904"/>
              <a:gd name="T4" fmla="*/ 378 w 415"/>
              <a:gd name="T5" fmla="*/ 640 h 904"/>
              <a:gd name="T6" fmla="*/ 378 w 415"/>
              <a:gd name="T7" fmla="*/ 601 h 904"/>
              <a:gd name="T8" fmla="*/ 378 w 415"/>
              <a:gd name="T9" fmla="*/ 526 h 904"/>
              <a:gd name="T10" fmla="*/ 378 w 415"/>
              <a:gd name="T11" fmla="*/ 489 h 904"/>
              <a:gd name="T12" fmla="*/ 378 w 415"/>
              <a:gd name="T13" fmla="*/ 452 h 904"/>
              <a:gd name="T14" fmla="*/ 378 w 415"/>
              <a:gd name="T15" fmla="*/ 415 h 904"/>
              <a:gd name="T16" fmla="*/ 378 w 415"/>
              <a:gd name="T17" fmla="*/ 338 h 904"/>
              <a:gd name="T18" fmla="*/ 378 w 415"/>
              <a:gd name="T19" fmla="*/ 263 h 904"/>
              <a:gd name="T20" fmla="*/ 378 w 415"/>
              <a:gd name="T21" fmla="*/ 226 h 904"/>
              <a:gd name="T22" fmla="*/ 378 w 415"/>
              <a:gd name="T23" fmla="*/ 150 h 904"/>
              <a:gd name="T24" fmla="*/ 344 w 415"/>
              <a:gd name="T25" fmla="*/ 114 h 904"/>
              <a:gd name="T26" fmla="*/ 344 w 415"/>
              <a:gd name="T27" fmla="*/ 75 h 904"/>
              <a:gd name="T28" fmla="*/ 310 w 415"/>
              <a:gd name="T29" fmla="*/ 38 h 904"/>
              <a:gd name="T30" fmla="*/ 310 w 415"/>
              <a:gd name="T31" fmla="*/ 0 h 904"/>
              <a:gd name="T32" fmla="*/ 241 w 415"/>
              <a:gd name="T33" fmla="*/ 38 h 904"/>
              <a:gd name="T34" fmla="*/ 206 w 415"/>
              <a:gd name="T35" fmla="*/ 38 h 904"/>
              <a:gd name="T36" fmla="*/ 103 w 415"/>
              <a:gd name="T37" fmla="*/ 0 h 904"/>
              <a:gd name="T38" fmla="*/ 103 w 415"/>
              <a:gd name="T39" fmla="*/ 114 h 904"/>
              <a:gd name="T40" fmla="*/ 69 w 415"/>
              <a:gd name="T41" fmla="*/ 188 h 904"/>
              <a:gd name="T42" fmla="*/ 69 w 415"/>
              <a:gd name="T43" fmla="*/ 226 h 904"/>
              <a:gd name="T44" fmla="*/ 69 w 415"/>
              <a:gd name="T45" fmla="*/ 263 h 904"/>
              <a:gd name="T46" fmla="*/ 69 w 415"/>
              <a:gd name="T47" fmla="*/ 338 h 904"/>
              <a:gd name="T48" fmla="*/ 69 w 415"/>
              <a:gd name="T49" fmla="*/ 376 h 904"/>
              <a:gd name="T50" fmla="*/ 69 w 415"/>
              <a:gd name="T51" fmla="*/ 415 h 904"/>
              <a:gd name="T52" fmla="*/ 69 w 415"/>
              <a:gd name="T53" fmla="*/ 452 h 904"/>
              <a:gd name="T54" fmla="*/ 33 w 415"/>
              <a:gd name="T55" fmla="*/ 489 h 904"/>
              <a:gd name="T56" fmla="*/ 33 w 415"/>
              <a:gd name="T57" fmla="*/ 601 h 904"/>
              <a:gd name="T58" fmla="*/ 0 w 415"/>
              <a:gd name="T59" fmla="*/ 640 h 904"/>
              <a:gd name="T60" fmla="*/ 0 w 415"/>
              <a:gd name="T61" fmla="*/ 676 h 904"/>
              <a:gd name="T62" fmla="*/ 33 w 415"/>
              <a:gd name="T63" fmla="*/ 715 h 904"/>
              <a:gd name="T64" fmla="*/ 33 w 415"/>
              <a:gd name="T65" fmla="*/ 789 h 904"/>
              <a:gd name="T66" fmla="*/ 33 w 415"/>
              <a:gd name="T67" fmla="*/ 828 h 904"/>
              <a:gd name="T68" fmla="*/ 69 w 415"/>
              <a:gd name="T69" fmla="*/ 865 h 904"/>
              <a:gd name="T70" fmla="*/ 137 w 415"/>
              <a:gd name="T71" fmla="*/ 903 h 904"/>
              <a:gd name="T72" fmla="*/ 275 w 415"/>
              <a:gd name="T73" fmla="*/ 828 h 904"/>
              <a:gd name="T74" fmla="*/ 344 w 415"/>
              <a:gd name="T75" fmla="*/ 789 h 904"/>
              <a:gd name="T76" fmla="*/ 378 w 415"/>
              <a:gd name="T77" fmla="*/ 753 h 904"/>
              <a:gd name="T78" fmla="*/ 414 w 415"/>
              <a:gd name="T79" fmla="*/ 71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5" h="904">
                <a:moveTo>
                  <a:pt x="414" y="715"/>
                </a:moveTo>
                <a:lnTo>
                  <a:pt x="378" y="676"/>
                </a:lnTo>
                <a:lnTo>
                  <a:pt x="378" y="640"/>
                </a:lnTo>
                <a:lnTo>
                  <a:pt x="378" y="601"/>
                </a:lnTo>
                <a:lnTo>
                  <a:pt x="378" y="526"/>
                </a:lnTo>
                <a:lnTo>
                  <a:pt x="378" y="489"/>
                </a:lnTo>
                <a:lnTo>
                  <a:pt x="378" y="452"/>
                </a:lnTo>
                <a:lnTo>
                  <a:pt x="378" y="415"/>
                </a:lnTo>
                <a:lnTo>
                  <a:pt x="378" y="338"/>
                </a:lnTo>
                <a:lnTo>
                  <a:pt x="378" y="263"/>
                </a:lnTo>
                <a:lnTo>
                  <a:pt x="378" y="226"/>
                </a:lnTo>
                <a:lnTo>
                  <a:pt x="378" y="150"/>
                </a:lnTo>
                <a:lnTo>
                  <a:pt x="344" y="114"/>
                </a:lnTo>
                <a:lnTo>
                  <a:pt x="344" y="75"/>
                </a:lnTo>
                <a:lnTo>
                  <a:pt x="310" y="38"/>
                </a:lnTo>
                <a:lnTo>
                  <a:pt x="310" y="0"/>
                </a:lnTo>
                <a:lnTo>
                  <a:pt x="241" y="38"/>
                </a:lnTo>
                <a:lnTo>
                  <a:pt x="206" y="38"/>
                </a:lnTo>
                <a:lnTo>
                  <a:pt x="103" y="0"/>
                </a:lnTo>
                <a:lnTo>
                  <a:pt x="103" y="114"/>
                </a:lnTo>
                <a:lnTo>
                  <a:pt x="69" y="188"/>
                </a:lnTo>
                <a:lnTo>
                  <a:pt x="69" y="226"/>
                </a:lnTo>
                <a:lnTo>
                  <a:pt x="69" y="263"/>
                </a:lnTo>
                <a:lnTo>
                  <a:pt x="69" y="338"/>
                </a:lnTo>
                <a:lnTo>
                  <a:pt x="69" y="376"/>
                </a:lnTo>
                <a:lnTo>
                  <a:pt x="69" y="415"/>
                </a:lnTo>
                <a:lnTo>
                  <a:pt x="69" y="452"/>
                </a:lnTo>
                <a:lnTo>
                  <a:pt x="33" y="489"/>
                </a:lnTo>
                <a:lnTo>
                  <a:pt x="33" y="601"/>
                </a:lnTo>
                <a:lnTo>
                  <a:pt x="0" y="640"/>
                </a:lnTo>
                <a:lnTo>
                  <a:pt x="0" y="676"/>
                </a:lnTo>
                <a:lnTo>
                  <a:pt x="33" y="715"/>
                </a:lnTo>
                <a:lnTo>
                  <a:pt x="33" y="789"/>
                </a:lnTo>
                <a:lnTo>
                  <a:pt x="33" y="828"/>
                </a:lnTo>
                <a:lnTo>
                  <a:pt x="69" y="865"/>
                </a:lnTo>
                <a:lnTo>
                  <a:pt x="137" y="903"/>
                </a:lnTo>
                <a:lnTo>
                  <a:pt x="275" y="828"/>
                </a:lnTo>
                <a:lnTo>
                  <a:pt x="344" y="789"/>
                </a:lnTo>
                <a:lnTo>
                  <a:pt x="378" y="753"/>
                </a:lnTo>
                <a:lnTo>
                  <a:pt x="414" y="71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22" name="Freeform 206"/>
          <p:cNvSpPr>
            <a:spLocks noChangeArrowheads="1"/>
          </p:cNvSpPr>
          <p:nvPr/>
        </p:nvSpPr>
        <p:spPr bwMode="auto">
          <a:xfrm>
            <a:off x="5360084" y="2719006"/>
            <a:ext cx="135374" cy="295231"/>
          </a:xfrm>
          <a:custGeom>
            <a:avLst/>
            <a:gdLst>
              <a:gd name="T0" fmla="*/ 414 w 415"/>
              <a:gd name="T1" fmla="*/ 715 h 904"/>
              <a:gd name="T2" fmla="*/ 378 w 415"/>
              <a:gd name="T3" fmla="*/ 676 h 904"/>
              <a:gd name="T4" fmla="*/ 378 w 415"/>
              <a:gd name="T5" fmla="*/ 640 h 904"/>
              <a:gd name="T6" fmla="*/ 378 w 415"/>
              <a:gd name="T7" fmla="*/ 601 h 904"/>
              <a:gd name="T8" fmla="*/ 378 w 415"/>
              <a:gd name="T9" fmla="*/ 526 h 904"/>
              <a:gd name="T10" fmla="*/ 378 w 415"/>
              <a:gd name="T11" fmla="*/ 489 h 904"/>
              <a:gd name="T12" fmla="*/ 378 w 415"/>
              <a:gd name="T13" fmla="*/ 452 h 904"/>
              <a:gd name="T14" fmla="*/ 378 w 415"/>
              <a:gd name="T15" fmla="*/ 415 h 904"/>
              <a:gd name="T16" fmla="*/ 378 w 415"/>
              <a:gd name="T17" fmla="*/ 338 h 904"/>
              <a:gd name="T18" fmla="*/ 378 w 415"/>
              <a:gd name="T19" fmla="*/ 263 h 904"/>
              <a:gd name="T20" fmla="*/ 378 w 415"/>
              <a:gd name="T21" fmla="*/ 226 h 904"/>
              <a:gd name="T22" fmla="*/ 378 w 415"/>
              <a:gd name="T23" fmla="*/ 150 h 904"/>
              <a:gd name="T24" fmla="*/ 344 w 415"/>
              <a:gd name="T25" fmla="*/ 114 h 904"/>
              <a:gd name="T26" fmla="*/ 344 w 415"/>
              <a:gd name="T27" fmla="*/ 75 h 904"/>
              <a:gd name="T28" fmla="*/ 310 w 415"/>
              <a:gd name="T29" fmla="*/ 38 h 904"/>
              <a:gd name="T30" fmla="*/ 310 w 415"/>
              <a:gd name="T31" fmla="*/ 0 h 904"/>
              <a:gd name="T32" fmla="*/ 241 w 415"/>
              <a:gd name="T33" fmla="*/ 38 h 904"/>
              <a:gd name="T34" fmla="*/ 206 w 415"/>
              <a:gd name="T35" fmla="*/ 38 h 904"/>
              <a:gd name="T36" fmla="*/ 103 w 415"/>
              <a:gd name="T37" fmla="*/ 0 h 904"/>
              <a:gd name="T38" fmla="*/ 103 w 415"/>
              <a:gd name="T39" fmla="*/ 114 h 904"/>
              <a:gd name="T40" fmla="*/ 69 w 415"/>
              <a:gd name="T41" fmla="*/ 188 h 904"/>
              <a:gd name="T42" fmla="*/ 69 w 415"/>
              <a:gd name="T43" fmla="*/ 226 h 904"/>
              <a:gd name="T44" fmla="*/ 69 w 415"/>
              <a:gd name="T45" fmla="*/ 263 h 904"/>
              <a:gd name="T46" fmla="*/ 69 w 415"/>
              <a:gd name="T47" fmla="*/ 338 h 904"/>
              <a:gd name="T48" fmla="*/ 69 w 415"/>
              <a:gd name="T49" fmla="*/ 376 h 904"/>
              <a:gd name="T50" fmla="*/ 69 w 415"/>
              <a:gd name="T51" fmla="*/ 415 h 904"/>
              <a:gd name="T52" fmla="*/ 69 w 415"/>
              <a:gd name="T53" fmla="*/ 452 h 904"/>
              <a:gd name="T54" fmla="*/ 33 w 415"/>
              <a:gd name="T55" fmla="*/ 489 h 904"/>
              <a:gd name="T56" fmla="*/ 33 w 415"/>
              <a:gd name="T57" fmla="*/ 601 h 904"/>
              <a:gd name="T58" fmla="*/ 0 w 415"/>
              <a:gd name="T59" fmla="*/ 640 h 904"/>
              <a:gd name="T60" fmla="*/ 0 w 415"/>
              <a:gd name="T61" fmla="*/ 676 h 904"/>
              <a:gd name="T62" fmla="*/ 33 w 415"/>
              <a:gd name="T63" fmla="*/ 715 h 904"/>
              <a:gd name="T64" fmla="*/ 33 w 415"/>
              <a:gd name="T65" fmla="*/ 789 h 904"/>
              <a:gd name="T66" fmla="*/ 33 w 415"/>
              <a:gd name="T67" fmla="*/ 828 h 904"/>
              <a:gd name="T68" fmla="*/ 69 w 415"/>
              <a:gd name="T69" fmla="*/ 865 h 904"/>
              <a:gd name="T70" fmla="*/ 137 w 415"/>
              <a:gd name="T71" fmla="*/ 903 h 904"/>
              <a:gd name="T72" fmla="*/ 275 w 415"/>
              <a:gd name="T73" fmla="*/ 828 h 904"/>
              <a:gd name="T74" fmla="*/ 344 w 415"/>
              <a:gd name="T75" fmla="*/ 789 h 904"/>
              <a:gd name="T76" fmla="*/ 378 w 415"/>
              <a:gd name="T77" fmla="*/ 753 h 904"/>
              <a:gd name="T78" fmla="*/ 414 w 415"/>
              <a:gd name="T79" fmla="*/ 715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5" h="904">
                <a:moveTo>
                  <a:pt x="414" y="715"/>
                </a:moveTo>
                <a:lnTo>
                  <a:pt x="378" y="676"/>
                </a:lnTo>
                <a:lnTo>
                  <a:pt x="378" y="640"/>
                </a:lnTo>
                <a:lnTo>
                  <a:pt x="378" y="601"/>
                </a:lnTo>
                <a:lnTo>
                  <a:pt x="378" y="526"/>
                </a:lnTo>
                <a:lnTo>
                  <a:pt x="378" y="489"/>
                </a:lnTo>
                <a:lnTo>
                  <a:pt x="378" y="452"/>
                </a:lnTo>
                <a:lnTo>
                  <a:pt x="378" y="415"/>
                </a:lnTo>
                <a:lnTo>
                  <a:pt x="378" y="338"/>
                </a:lnTo>
                <a:lnTo>
                  <a:pt x="378" y="263"/>
                </a:lnTo>
                <a:lnTo>
                  <a:pt x="378" y="226"/>
                </a:lnTo>
                <a:lnTo>
                  <a:pt x="378" y="150"/>
                </a:lnTo>
                <a:lnTo>
                  <a:pt x="344" y="114"/>
                </a:lnTo>
                <a:lnTo>
                  <a:pt x="344" y="75"/>
                </a:lnTo>
                <a:lnTo>
                  <a:pt x="310" y="38"/>
                </a:lnTo>
                <a:lnTo>
                  <a:pt x="310" y="0"/>
                </a:lnTo>
                <a:lnTo>
                  <a:pt x="241" y="38"/>
                </a:lnTo>
                <a:lnTo>
                  <a:pt x="206" y="38"/>
                </a:lnTo>
                <a:lnTo>
                  <a:pt x="103" y="0"/>
                </a:lnTo>
                <a:lnTo>
                  <a:pt x="103" y="114"/>
                </a:lnTo>
                <a:lnTo>
                  <a:pt x="69" y="188"/>
                </a:lnTo>
                <a:lnTo>
                  <a:pt x="69" y="226"/>
                </a:lnTo>
                <a:lnTo>
                  <a:pt x="69" y="263"/>
                </a:lnTo>
                <a:lnTo>
                  <a:pt x="69" y="338"/>
                </a:lnTo>
                <a:lnTo>
                  <a:pt x="69" y="376"/>
                </a:lnTo>
                <a:lnTo>
                  <a:pt x="69" y="415"/>
                </a:lnTo>
                <a:lnTo>
                  <a:pt x="69" y="452"/>
                </a:lnTo>
                <a:lnTo>
                  <a:pt x="33" y="489"/>
                </a:lnTo>
                <a:lnTo>
                  <a:pt x="33" y="601"/>
                </a:lnTo>
                <a:lnTo>
                  <a:pt x="0" y="640"/>
                </a:lnTo>
                <a:lnTo>
                  <a:pt x="0" y="676"/>
                </a:lnTo>
                <a:lnTo>
                  <a:pt x="33" y="715"/>
                </a:lnTo>
                <a:lnTo>
                  <a:pt x="33" y="789"/>
                </a:lnTo>
                <a:lnTo>
                  <a:pt x="33" y="828"/>
                </a:lnTo>
                <a:lnTo>
                  <a:pt x="69" y="865"/>
                </a:lnTo>
                <a:lnTo>
                  <a:pt x="137" y="903"/>
                </a:lnTo>
                <a:lnTo>
                  <a:pt x="275" y="828"/>
                </a:lnTo>
                <a:lnTo>
                  <a:pt x="344" y="789"/>
                </a:lnTo>
                <a:lnTo>
                  <a:pt x="378" y="753"/>
                </a:lnTo>
                <a:lnTo>
                  <a:pt x="414" y="7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3" name="Freeform 207"/>
          <p:cNvSpPr>
            <a:spLocks noChangeArrowheads="1"/>
          </p:cNvSpPr>
          <p:nvPr/>
        </p:nvSpPr>
        <p:spPr bwMode="auto">
          <a:xfrm>
            <a:off x="5462334" y="2719007"/>
            <a:ext cx="67687" cy="233304"/>
          </a:xfrm>
          <a:custGeom>
            <a:avLst/>
            <a:gdLst>
              <a:gd name="T0" fmla="*/ 103 w 206"/>
              <a:gd name="T1" fmla="*/ 715 h 716"/>
              <a:gd name="T2" fmla="*/ 68 w 206"/>
              <a:gd name="T3" fmla="*/ 676 h 716"/>
              <a:gd name="T4" fmla="*/ 68 w 206"/>
              <a:gd name="T5" fmla="*/ 640 h 716"/>
              <a:gd name="T6" fmla="*/ 68 w 206"/>
              <a:gd name="T7" fmla="*/ 601 h 716"/>
              <a:gd name="T8" fmla="*/ 68 w 206"/>
              <a:gd name="T9" fmla="*/ 526 h 716"/>
              <a:gd name="T10" fmla="*/ 68 w 206"/>
              <a:gd name="T11" fmla="*/ 489 h 716"/>
              <a:gd name="T12" fmla="*/ 68 w 206"/>
              <a:gd name="T13" fmla="*/ 452 h 716"/>
              <a:gd name="T14" fmla="*/ 68 w 206"/>
              <a:gd name="T15" fmla="*/ 415 h 716"/>
              <a:gd name="T16" fmla="*/ 68 w 206"/>
              <a:gd name="T17" fmla="*/ 338 h 716"/>
              <a:gd name="T18" fmla="*/ 68 w 206"/>
              <a:gd name="T19" fmla="*/ 263 h 716"/>
              <a:gd name="T20" fmla="*/ 68 w 206"/>
              <a:gd name="T21" fmla="*/ 226 h 716"/>
              <a:gd name="T22" fmla="*/ 68 w 206"/>
              <a:gd name="T23" fmla="*/ 150 h 716"/>
              <a:gd name="T24" fmla="*/ 33 w 206"/>
              <a:gd name="T25" fmla="*/ 114 h 716"/>
              <a:gd name="T26" fmla="*/ 33 w 206"/>
              <a:gd name="T27" fmla="*/ 75 h 716"/>
              <a:gd name="T28" fmla="*/ 0 w 206"/>
              <a:gd name="T29" fmla="*/ 38 h 716"/>
              <a:gd name="T30" fmla="*/ 0 w 206"/>
              <a:gd name="T31" fmla="*/ 0 h 716"/>
              <a:gd name="T32" fmla="*/ 33 w 206"/>
              <a:gd name="T33" fmla="*/ 0 h 716"/>
              <a:gd name="T34" fmla="*/ 68 w 206"/>
              <a:gd name="T35" fmla="*/ 0 h 716"/>
              <a:gd name="T36" fmla="*/ 103 w 206"/>
              <a:gd name="T37" fmla="*/ 38 h 716"/>
              <a:gd name="T38" fmla="*/ 103 w 206"/>
              <a:gd name="T39" fmla="*/ 75 h 716"/>
              <a:gd name="T40" fmla="*/ 68 w 206"/>
              <a:gd name="T41" fmla="*/ 75 h 716"/>
              <a:gd name="T42" fmla="*/ 103 w 206"/>
              <a:gd name="T43" fmla="*/ 114 h 716"/>
              <a:gd name="T44" fmla="*/ 137 w 206"/>
              <a:gd name="T45" fmla="*/ 150 h 716"/>
              <a:gd name="T46" fmla="*/ 137 w 206"/>
              <a:gd name="T47" fmla="*/ 188 h 716"/>
              <a:gd name="T48" fmla="*/ 172 w 206"/>
              <a:gd name="T49" fmla="*/ 263 h 716"/>
              <a:gd name="T50" fmla="*/ 172 w 206"/>
              <a:gd name="T51" fmla="*/ 302 h 716"/>
              <a:gd name="T52" fmla="*/ 205 w 206"/>
              <a:gd name="T53" fmla="*/ 302 h 716"/>
              <a:gd name="T54" fmla="*/ 172 w 206"/>
              <a:gd name="T55" fmla="*/ 338 h 716"/>
              <a:gd name="T56" fmla="*/ 172 w 206"/>
              <a:gd name="T57" fmla="*/ 452 h 716"/>
              <a:gd name="T58" fmla="*/ 172 w 206"/>
              <a:gd name="T59" fmla="*/ 565 h 716"/>
              <a:gd name="T60" fmla="*/ 172 w 206"/>
              <a:gd name="T61" fmla="*/ 601 h 716"/>
              <a:gd name="T62" fmla="*/ 172 w 206"/>
              <a:gd name="T63" fmla="*/ 676 h 716"/>
              <a:gd name="T64" fmla="*/ 172 w 206"/>
              <a:gd name="T65" fmla="*/ 715 h 716"/>
              <a:gd name="T66" fmla="*/ 103 w 206"/>
              <a:gd name="T67" fmla="*/ 715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6" h="716">
                <a:moveTo>
                  <a:pt x="103" y="715"/>
                </a:moveTo>
                <a:lnTo>
                  <a:pt x="68" y="676"/>
                </a:lnTo>
                <a:lnTo>
                  <a:pt x="68" y="640"/>
                </a:lnTo>
                <a:lnTo>
                  <a:pt x="68" y="601"/>
                </a:lnTo>
                <a:lnTo>
                  <a:pt x="68" y="526"/>
                </a:lnTo>
                <a:lnTo>
                  <a:pt x="68" y="489"/>
                </a:lnTo>
                <a:lnTo>
                  <a:pt x="68" y="452"/>
                </a:lnTo>
                <a:lnTo>
                  <a:pt x="68" y="415"/>
                </a:lnTo>
                <a:lnTo>
                  <a:pt x="68" y="338"/>
                </a:lnTo>
                <a:lnTo>
                  <a:pt x="68" y="263"/>
                </a:lnTo>
                <a:lnTo>
                  <a:pt x="68" y="226"/>
                </a:lnTo>
                <a:lnTo>
                  <a:pt x="68" y="150"/>
                </a:lnTo>
                <a:lnTo>
                  <a:pt x="33" y="114"/>
                </a:lnTo>
                <a:lnTo>
                  <a:pt x="33" y="75"/>
                </a:lnTo>
                <a:lnTo>
                  <a:pt x="0" y="38"/>
                </a:lnTo>
                <a:lnTo>
                  <a:pt x="0" y="0"/>
                </a:lnTo>
                <a:lnTo>
                  <a:pt x="33" y="0"/>
                </a:lnTo>
                <a:lnTo>
                  <a:pt x="68" y="0"/>
                </a:lnTo>
                <a:lnTo>
                  <a:pt x="103" y="38"/>
                </a:lnTo>
                <a:lnTo>
                  <a:pt x="103" y="75"/>
                </a:lnTo>
                <a:lnTo>
                  <a:pt x="68" y="75"/>
                </a:lnTo>
                <a:lnTo>
                  <a:pt x="103" y="114"/>
                </a:lnTo>
                <a:lnTo>
                  <a:pt x="137" y="150"/>
                </a:lnTo>
                <a:lnTo>
                  <a:pt x="137" y="188"/>
                </a:lnTo>
                <a:lnTo>
                  <a:pt x="172" y="263"/>
                </a:lnTo>
                <a:lnTo>
                  <a:pt x="172" y="302"/>
                </a:lnTo>
                <a:lnTo>
                  <a:pt x="205" y="302"/>
                </a:lnTo>
                <a:lnTo>
                  <a:pt x="172" y="338"/>
                </a:lnTo>
                <a:lnTo>
                  <a:pt x="172" y="452"/>
                </a:lnTo>
                <a:lnTo>
                  <a:pt x="172" y="565"/>
                </a:lnTo>
                <a:lnTo>
                  <a:pt x="172" y="601"/>
                </a:lnTo>
                <a:lnTo>
                  <a:pt x="172" y="676"/>
                </a:lnTo>
                <a:lnTo>
                  <a:pt x="172" y="715"/>
                </a:lnTo>
                <a:lnTo>
                  <a:pt x="103" y="71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24" name="Freeform 208"/>
          <p:cNvSpPr>
            <a:spLocks noChangeArrowheads="1"/>
          </p:cNvSpPr>
          <p:nvPr/>
        </p:nvSpPr>
        <p:spPr bwMode="auto">
          <a:xfrm>
            <a:off x="5462334" y="2719007"/>
            <a:ext cx="67687" cy="233304"/>
          </a:xfrm>
          <a:custGeom>
            <a:avLst/>
            <a:gdLst>
              <a:gd name="T0" fmla="*/ 103 w 206"/>
              <a:gd name="T1" fmla="*/ 715 h 716"/>
              <a:gd name="T2" fmla="*/ 68 w 206"/>
              <a:gd name="T3" fmla="*/ 676 h 716"/>
              <a:gd name="T4" fmla="*/ 68 w 206"/>
              <a:gd name="T5" fmla="*/ 640 h 716"/>
              <a:gd name="T6" fmla="*/ 68 w 206"/>
              <a:gd name="T7" fmla="*/ 601 h 716"/>
              <a:gd name="T8" fmla="*/ 68 w 206"/>
              <a:gd name="T9" fmla="*/ 526 h 716"/>
              <a:gd name="T10" fmla="*/ 68 w 206"/>
              <a:gd name="T11" fmla="*/ 489 h 716"/>
              <a:gd name="T12" fmla="*/ 68 w 206"/>
              <a:gd name="T13" fmla="*/ 452 h 716"/>
              <a:gd name="T14" fmla="*/ 68 w 206"/>
              <a:gd name="T15" fmla="*/ 415 h 716"/>
              <a:gd name="T16" fmla="*/ 68 w 206"/>
              <a:gd name="T17" fmla="*/ 338 h 716"/>
              <a:gd name="T18" fmla="*/ 68 w 206"/>
              <a:gd name="T19" fmla="*/ 263 h 716"/>
              <a:gd name="T20" fmla="*/ 68 w 206"/>
              <a:gd name="T21" fmla="*/ 226 h 716"/>
              <a:gd name="T22" fmla="*/ 68 w 206"/>
              <a:gd name="T23" fmla="*/ 150 h 716"/>
              <a:gd name="T24" fmla="*/ 33 w 206"/>
              <a:gd name="T25" fmla="*/ 114 h 716"/>
              <a:gd name="T26" fmla="*/ 33 w 206"/>
              <a:gd name="T27" fmla="*/ 75 h 716"/>
              <a:gd name="T28" fmla="*/ 0 w 206"/>
              <a:gd name="T29" fmla="*/ 38 h 716"/>
              <a:gd name="T30" fmla="*/ 0 w 206"/>
              <a:gd name="T31" fmla="*/ 0 h 716"/>
              <a:gd name="T32" fmla="*/ 33 w 206"/>
              <a:gd name="T33" fmla="*/ 0 h 716"/>
              <a:gd name="T34" fmla="*/ 68 w 206"/>
              <a:gd name="T35" fmla="*/ 0 h 716"/>
              <a:gd name="T36" fmla="*/ 103 w 206"/>
              <a:gd name="T37" fmla="*/ 38 h 716"/>
              <a:gd name="T38" fmla="*/ 103 w 206"/>
              <a:gd name="T39" fmla="*/ 75 h 716"/>
              <a:gd name="T40" fmla="*/ 68 w 206"/>
              <a:gd name="T41" fmla="*/ 75 h 716"/>
              <a:gd name="T42" fmla="*/ 103 w 206"/>
              <a:gd name="T43" fmla="*/ 114 h 716"/>
              <a:gd name="T44" fmla="*/ 137 w 206"/>
              <a:gd name="T45" fmla="*/ 150 h 716"/>
              <a:gd name="T46" fmla="*/ 137 w 206"/>
              <a:gd name="T47" fmla="*/ 188 h 716"/>
              <a:gd name="T48" fmla="*/ 172 w 206"/>
              <a:gd name="T49" fmla="*/ 263 h 716"/>
              <a:gd name="T50" fmla="*/ 172 w 206"/>
              <a:gd name="T51" fmla="*/ 302 h 716"/>
              <a:gd name="T52" fmla="*/ 205 w 206"/>
              <a:gd name="T53" fmla="*/ 302 h 716"/>
              <a:gd name="T54" fmla="*/ 172 w 206"/>
              <a:gd name="T55" fmla="*/ 338 h 716"/>
              <a:gd name="T56" fmla="*/ 172 w 206"/>
              <a:gd name="T57" fmla="*/ 452 h 716"/>
              <a:gd name="T58" fmla="*/ 172 w 206"/>
              <a:gd name="T59" fmla="*/ 565 h 716"/>
              <a:gd name="T60" fmla="*/ 172 w 206"/>
              <a:gd name="T61" fmla="*/ 601 h 716"/>
              <a:gd name="T62" fmla="*/ 172 w 206"/>
              <a:gd name="T63" fmla="*/ 676 h 716"/>
              <a:gd name="T64" fmla="*/ 172 w 206"/>
              <a:gd name="T65" fmla="*/ 715 h 716"/>
              <a:gd name="T66" fmla="*/ 103 w 206"/>
              <a:gd name="T67" fmla="*/ 715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6" h="716">
                <a:moveTo>
                  <a:pt x="103" y="715"/>
                </a:moveTo>
                <a:lnTo>
                  <a:pt x="68" y="676"/>
                </a:lnTo>
                <a:lnTo>
                  <a:pt x="68" y="640"/>
                </a:lnTo>
                <a:lnTo>
                  <a:pt x="68" y="601"/>
                </a:lnTo>
                <a:lnTo>
                  <a:pt x="68" y="526"/>
                </a:lnTo>
                <a:lnTo>
                  <a:pt x="68" y="489"/>
                </a:lnTo>
                <a:lnTo>
                  <a:pt x="68" y="452"/>
                </a:lnTo>
                <a:lnTo>
                  <a:pt x="68" y="415"/>
                </a:lnTo>
                <a:lnTo>
                  <a:pt x="68" y="338"/>
                </a:lnTo>
                <a:lnTo>
                  <a:pt x="68" y="263"/>
                </a:lnTo>
                <a:lnTo>
                  <a:pt x="68" y="226"/>
                </a:lnTo>
                <a:lnTo>
                  <a:pt x="68" y="150"/>
                </a:lnTo>
                <a:lnTo>
                  <a:pt x="33" y="114"/>
                </a:lnTo>
                <a:lnTo>
                  <a:pt x="33" y="75"/>
                </a:lnTo>
                <a:lnTo>
                  <a:pt x="0" y="38"/>
                </a:lnTo>
                <a:lnTo>
                  <a:pt x="0" y="0"/>
                </a:lnTo>
                <a:lnTo>
                  <a:pt x="33" y="0"/>
                </a:lnTo>
                <a:lnTo>
                  <a:pt x="68" y="0"/>
                </a:lnTo>
                <a:lnTo>
                  <a:pt x="103" y="38"/>
                </a:lnTo>
                <a:lnTo>
                  <a:pt x="103" y="75"/>
                </a:lnTo>
                <a:lnTo>
                  <a:pt x="68" y="75"/>
                </a:lnTo>
                <a:lnTo>
                  <a:pt x="103" y="114"/>
                </a:lnTo>
                <a:lnTo>
                  <a:pt x="137" y="150"/>
                </a:lnTo>
                <a:lnTo>
                  <a:pt x="137" y="188"/>
                </a:lnTo>
                <a:lnTo>
                  <a:pt x="172" y="263"/>
                </a:lnTo>
                <a:lnTo>
                  <a:pt x="172" y="302"/>
                </a:lnTo>
                <a:lnTo>
                  <a:pt x="205" y="302"/>
                </a:lnTo>
                <a:lnTo>
                  <a:pt x="172" y="338"/>
                </a:lnTo>
                <a:lnTo>
                  <a:pt x="172" y="452"/>
                </a:lnTo>
                <a:lnTo>
                  <a:pt x="172" y="565"/>
                </a:lnTo>
                <a:lnTo>
                  <a:pt x="172" y="601"/>
                </a:lnTo>
                <a:lnTo>
                  <a:pt x="172" y="676"/>
                </a:lnTo>
                <a:lnTo>
                  <a:pt x="172" y="715"/>
                </a:lnTo>
                <a:lnTo>
                  <a:pt x="103" y="7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5" name="Freeform 209"/>
          <p:cNvSpPr>
            <a:spLocks noChangeArrowheads="1"/>
          </p:cNvSpPr>
          <p:nvPr/>
        </p:nvSpPr>
        <p:spPr bwMode="auto">
          <a:xfrm>
            <a:off x="5483937" y="2670041"/>
            <a:ext cx="112332" cy="283710"/>
          </a:xfrm>
          <a:custGeom>
            <a:avLst/>
            <a:gdLst>
              <a:gd name="T0" fmla="*/ 35 w 346"/>
              <a:gd name="T1" fmla="*/ 189 h 868"/>
              <a:gd name="T2" fmla="*/ 35 w 346"/>
              <a:gd name="T3" fmla="*/ 226 h 868"/>
              <a:gd name="T4" fmla="*/ 0 w 346"/>
              <a:gd name="T5" fmla="*/ 226 h 868"/>
              <a:gd name="T6" fmla="*/ 35 w 346"/>
              <a:gd name="T7" fmla="*/ 264 h 868"/>
              <a:gd name="T8" fmla="*/ 70 w 346"/>
              <a:gd name="T9" fmla="*/ 302 h 868"/>
              <a:gd name="T10" fmla="*/ 70 w 346"/>
              <a:gd name="T11" fmla="*/ 338 h 868"/>
              <a:gd name="T12" fmla="*/ 104 w 346"/>
              <a:gd name="T13" fmla="*/ 415 h 868"/>
              <a:gd name="T14" fmla="*/ 104 w 346"/>
              <a:gd name="T15" fmla="*/ 452 h 868"/>
              <a:gd name="T16" fmla="*/ 138 w 346"/>
              <a:gd name="T17" fmla="*/ 452 h 868"/>
              <a:gd name="T18" fmla="*/ 104 w 346"/>
              <a:gd name="T19" fmla="*/ 489 h 868"/>
              <a:gd name="T20" fmla="*/ 104 w 346"/>
              <a:gd name="T21" fmla="*/ 602 h 868"/>
              <a:gd name="T22" fmla="*/ 104 w 346"/>
              <a:gd name="T23" fmla="*/ 715 h 868"/>
              <a:gd name="T24" fmla="*/ 104 w 346"/>
              <a:gd name="T25" fmla="*/ 753 h 868"/>
              <a:gd name="T26" fmla="*/ 104 w 346"/>
              <a:gd name="T27" fmla="*/ 828 h 868"/>
              <a:gd name="T28" fmla="*/ 104 w 346"/>
              <a:gd name="T29" fmla="*/ 867 h 868"/>
              <a:gd name="T30" fmla="*/ 138 w 346"/>
              <a:gd name="T31" fmla="*/ 867 h 868"/>
              <a:gd name="T32" fmla="*/ 207 w 346"/>
              <a:gd name="T33" fmla="*/ 867 h 868"/>
              <a:gd name="T34" fmla="*/ 242 w 346"/>
              <a:gd name="T35" fmla="*/ 867 h 868"/>
              <a:gd name="T36" fmla="*/ 207 w 346"/>
              <a:gd name="T37" fmla="*/ 828 h 868"/>
              <a:gd name="T38" fmla="*/ 242 w 346"/>
              <a:gd name="T39" fmla="*/ 753 h 868"/>
              <a:gd name="T40" fmla="*/ 242 w 346"/>
              <a:gd name="T41" fmla="*/ 676 h 868"/>
              <a:gd name="T42" fmla="*/ 242 w 346"/>
              <a:gd name="T43" fmla="*/ 602 h 868"/>
              <a:gd name="T44" fmla="*/ 242 w 346"/>
              <a:gd name="T45" fmla="*/ 489 h 868"/>
              <a:gd name="T46" fmla="*/ 277 w 346"/>
              <a:gd name="T47" fmla="*/ 452 h 868"/>
              <a:gd name="T48" fmla="*/ 277 w 346"/>
              <a:gd name="T49" fmla="*/ 376 h 868"/>
              <a:gd name="T50" fmla="*/ 310 w 346"/>
              <a:gd name="T51" fmla="*/ 302 h 868"/>
              <a:gd name="T52" fmla="*/ 345 w 346"/>
              <a:gd name="T53" fmla="*/ 226 h 868"/>
              <a:gd name="T54" fmla="*/ 310 w 346"/>
              <a:gd name="T55" fmla="*/ 75 h 868"/>
              <a:gd name="T56" fmla="*/ 277 w 346"/>
              <a:gd name="T57" fmla="*/ 38 h 868"/>
              <a:gd name="T58" fmla="*/ 242 w 346"/>
              <a:gd name="T59" fmla="*/ 38 h 868"/>
              <a:gd name="T60" fmla="*/ 207 w 346"/>
              <a:gd name="T61" fmla="*/ 0 h 868"/>
              <a:gd name="T62" fmla="*/ 174 w 346"/>
              <a:gd name="T63" fmla="*/ 0 h 868"/>
              <a:gd name="T64" fmla="*/ 174 w 346"/>
              <a:gd name="T65" fmla="*/ 38 h 868"/>
              <a:gd name="T66" fmla="*/ 174 w 346"/>
              <a:gd name="T67" fmla="*/ 75 h 868"/>
              <a:gd name="T68" fmla="*/ 174 w 346"/>
              <a:gd name="T69" fmla="*/ 114 h 868"/>
              <a:gd name="T70" fmla="*/ 138 w 346"/>
              <a:gd name="T71" fmla="*/ 114 h 868"/>
              <a:gd name="T72" fmla="*/ 104 w 346"/>
              <a:gd name="T73" fmla="*/ 114 h 868"/>
              <a:gd name="T74" fmla="*/ 104 w 346"/>
              <a:gd name="T75" fmla="*/ 150 h 868"/>
              <a:gd name="T76" fmla="*/ 70 w 346"/>
              <a:gd name="T77" fmla="*/ 150 h 868"/>
              <a:gd name="T78" fmla="*/ 35 w 346"/>
              <a:gd name="T79" fmla="*/ 189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6" h="868">
                <a:moveTo>
                  <a:pt x="35" y="189"/>
                </a:moveTo>
                <a:lnTo>
                  <a:pt x="35" y="226"/>
                </a:lnTo>
                <a:lnTo>
                  <a:pt x="0" y="226"/>
                </a:lnTo>
                <a:lnTo>
                  <a:pt x="35" y="264"/>
                </a:lnTo>
                <a:lnTo>
                  <a:pt x="70" y="302"/>
                </a:lnTo>
                <a:lnTo>
                  <a:pt x="70" y="338"/>
                </a:lnTo>
                <a:lnTo>
                  <a:pt x="104" y="415"/>
                </a:lnTo>
                <a:lnTo>
                  <a:pt x="104" y="452"/>
                </a:lnTo>
                <a:lnTo>
                  <a:pt x="138" y="452"/>
                </a:lnTo>
                <a:lnTo>
                  <a:pt x="104" y="489"/>
                </a:lnTo>
                <a:lnTo>
                  <a:pt x="104" y="602"/>
                </a:lnTo>
                <a:lnTo>
                  <a:pt x="104" y="715"/>
                </a:lnTo>
                <a:lnTo>
                  <a:pt x="104" y="753"/>
                </a:lnTo>
                <a:lnTo>
                  <a:pt x="104" y="828"/>
                </a:lnTo>
                <a:lnTo>
                  <a:pt x="104" y="867"/>
                </a:lnTo>
                <a:lnTo>
                  <a:pt x="138" y="867"/>
                </a:lnTo>
                <a:lnTo>
                  <a:pt x="207" y="867"/>
                </a:lnTo>
                <a:lnTo>
                  <a:pt x="242" y="867"/>
                </a:lnTo>
                <a:lnTo>
                  <a:pt x="207" y="828"/>
                </a:lnTo>
                <a:lnTo>
                  <a:pt x="242" y="753"/>
                </a:lnTo>
                <a:lnTo>
                  <a:pt x="242" y="676"/>
                </a:lnTo>
                <a:lnTo>
                  <a:pt x="242" y="602"/>
                </a:lnTo>
                <a:lnTo>
                  <a:pt x="242" y="489"/>
                </a:lnTo>
                <a:lnTo>
                  <a:pt x="277" y="452"/>
                </a:lnTo>
                <a:lnTo>
                  <a:pt x="277" y="376"/>
                </a:lnTo>
                <a:lnTo>
                  <a:pt x="310" y="302"/>
                </a:lnTo>
                <a:lnTo>
                  <a:pt x="345" y="226"/>
                </a:lnTo>
                <a:lnTo>
                  <a:pt x="310" y="75"/>
                </a:lnTo>
                <a:lnTo>
                  <a:pt x="277" y="38"/>
                </a:lnTo>
                <a:lnTo>
                  <a:pt x="242" y="38"/>
                </a:lnTo>
                <a:lnTo>
                  <a:pt x="207" y="0"/>
                </a:lnTo>
                <a:lnTo>
                  <a:pt x="174" y="0"/>
                </a:lnTo>
                <a:lnTo>
                  <a:pt x="174" y="38"/>
                </a:lnTo>
                <a:lnTo>
                  <a:pt x="174" y="75"/>
                </a:lnTo>
                <a:lnTo>
                  <a:pt x="174" y="114"/>
                </a:lnTo>
                <a:lnTo>
                  <a:pt x="138" y="114"/>
                </a:lnTo>
                <a:lnTo>
                  <a:pt x="104" y="114"/>
                </a:lnTo>
                <a:lnTo>
                  <a:pt x="104" y="150"/>
                </a:lnTo>
                <a:lnTo>
                  <a:pt x="70" y="150"/>
                </a:lnTo>
                <a:lnTo>
                  <a:pt x="35" y="18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26" name="Freeform 210"/>
          <p:cNvSpPr>
            <a:spLocks noChangeArrowheads="1"/>
          </p:cNvSpPr>
          <p:nvPr/>
        </p:nvSpPr>
        <p:spPr bwMode="auto">
          <a:xfrm>
            <a:off x="5483937" y="2670041"/>
            <a:ext cx="112332" cy="283710"/>
          </a:xfrm>
          <a:custGeom>
            <a:avLst/>
            <a:gdLst>
              <a:gd name="T0" fmla="*/ 35 w 346"/>
              <a:gd name="T1" fmla="*/ 189 h 868"/>
              <a:gd name="T2" fmla="*/ 35 w 346"/>
              <a:gd name="T3" fmla="*/ 226 h 868"/>
              <a:gd name="T4" fmla="*/ 0 w 346"/>
              <a:gd name="T5" fmla="*/ 226 h 868"/>
              <a:gd name="T6" fmla="*/ 35 w 346"/>
              <a:gd name="T7" fmla="*/ 264 h 868"/>
              <a:gd name="T8" fmla="*/ 70 w 346"/>
              <a:gd name="T9" fmla="*/ 302 h 868"/>
              <a:gd name="T10" fmla="*/ 70 w 346"/>
              <a:gd name="T11" fmla="*/ 338 h 868"/>
              <a:gd name="T12" fmla="*/ 104 w 346"/>
              <a:gd name="T13" fmla="*/ 415 h 868"/>
              <a:gd name="T14" fmla="*/ 104 w 346"/>
              <a:gd name="T15" fmla="*/ 452 h 868"/>
              <a:gd name="T16" fmla="*/ 138 w 346"/>
              <a:gd name="T17" fmla="*/ 452 h 868"/>
              <a:gd name="T18" fmla="*/ 104 w 346"/>
              <a:gd name="T19" fmla="*/ 489 h 868"/>
              <a:gd name="T20" fmla="*/ 104 w 346"/>
              <a:gd name="T21" fmla="*/ 602 h 868"/>
              <a:gd name="T22" fmla="*/ 104 w 346"/>
              <a:gd name="T23" fmla="*/ 715 h 868"/>
              <a:gd name="T24" fmla="*/ 104 w 346"/>
              <a:gd name="T25" fmla="*/ 753 h 868"/>
              <a:gd name="T26" fmla="*/ 104 w 346"/>
              <a:gd name="T27" fmla="*/ 828 h 868"/>
              <a:gd name="T28" fmla="*/ 104 w 346"/>
              <a:gd name="T29" fmla="*/ 867 h 868"/>
              <a:gd name="T30" fmla="*/ 138 w 346"/>
              <a:gd name="T31" fmla="*/ 867 h 868"/>
              <a:gd name="T32" fmla="*/ 207 w 346"/>
              <a:gd name="T33" fmla="*/ 867 h 868"/>
              <a:gd name="T34" fmla="*/ 242 w 346"/>
              <a:gd name="T35" fmla="*/ 867 h 868"/>
              <a:gd name="T36" fmla="*/ 207 w 346"/>
              <a:gd name="T37" fmla="*/ 828 h 868"/>
              <a:gd name="T38" fmla="*/ 242 w 346"/>
              <a:gd name="T39" fmla="*/ 753 h 868"/>
              <a:gd name="T40" fmla="*/ 242 w 346"/>
              <a:gd name="T41" fmla="*/ 676 h 868"/>
              <a:gd name="T42" fmla="*/ 242 w 346"/>
              <a:gd name="T43" fmla="*/ 602 h 868"/>
              <a:gd name="T44" fmla="*/ 242 w 346"/>
              <a:gd name="T45" fmla="*/ 489 h 868"/>
              <a:gd name="T46" fmla="*/ 277 w 346"/>
              <a:gd name="T47" fmla="*/ 452 h 868"/>
              <a:gd name="T48" fmla="*/ 277 w 346"/>
              <a:gd name="T49" fmla="*/ 376 h 868"/>
              <a:gd name="T50" fmla="*/ 310 w 346"/>
              <a:gd name="T51" fmla="*/ 302 h 868"/>
              <a:gd name="T52" fmla="*/ 345 w 346"/>
              <a:gd name="T53" fmla="*/ 226 h 868"/>
              <a:gd name="T54" fmla="*/ 310 w 346"/>
              <a:gd name="T55" fmla="*/ 75 h 868"/>
              <a:gd name="T56" fmla="*/ 277 w 346"/>
              <a:gd name="T57" fmla="*/ 38 h 868"/>
              <a:gd name="T58" fmla="*/ 242 w 346"/>
              <a:gd name="T59" fmla="*/ 38 h 868"/>
              <a:gd name="T60" fmla="*/ 207 w 346"/>
              <a:gd name="T61" fmla="*/ 0 h 868"/>
              <a:gd name="T62" fmla="*/ 174 w 346"/>
              <a:gd name="T63" fmla="*/ 0 h 868"/>
              <a:gd name="T64" fmla="*/ 174 w 346"/>
              <a:gd name="T65" fmla="*/ 38 h 868"/>
              <a:gd name="T66" fmla="*/ 174 w 346"/>
              <a:gd name="T67" fmla="*/ 75 h 868"/>
              <a:gd name="T68" fmla="*/ 174 w 346"/>
              <a:gd name="T69" fmla="*/ 114 h 868"/>
              <a:gd name="T70" fmla="*/ 138 w 346"/>
              <a:gd name="T71" fmla="*/ 114 h 868"/>
              <a:gd name="T72" fmla="*/ 104 w 346"/>
              <a:gd name="T73" fmla="*/ 114 h 868"/>
              <a:gd name="T74" fmla="*/ 104 w 346"/>
              <a:gd name="T75" fmla="*/ 150 h 868"/>
              <a:gd name="T76" fmla="*/ 70 w 346"/>
              <a:gd name="T77" fmla="*/ 150 h 868"/>
              <a:gd name="T78" fmla="*/ 35 w 346"/>
              <a:gd name="T79" fmla="*/ 189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6" h="868">
                <a:moveTo>
                  <a:pt x="35" y="189"/>
                </a:moveTo>
                <a:lnTo>
                  <a:pt x="35" y="226"/>
                </a:lnTo>
                <a:lnTo>
                  <a:pt x="0" y="226"/>
                </a:lnTo>
                <a:lnTo>
                  <a:pt x="35" y="264"/>
                </a:lnTo>
                <a:lnTo>
                  <a:pt x="70" y="302"/>
                </a:lnTo>
                <a:lnTo>
                  <a:pt x="70" y="338"/>
                </a:lnTo>
                <a:lnTo>
                  <a:pt x="104" y="415"/>
                </a:lnTo>
                <a:lnTo>
                  <a:pt x="104" y="452"/>
                </a:lnTo>
                <a:lnTo>
                  <a:pt x="138" y="452"/>
                </a:lnTo>
                <a:lnTo>
                  <a:pt x="104" y="489"/>
                </a:lnTo>
                <a:lnTo>
                  <a:pt x="104" y="602"/>
                </a:lnTo>
                <a:lnTo>
                  <a:pt x="104" y="715"/>
                </a:lnTo>
                <a:lnTo>
                  <a:pt x="104" y="753"/>
                </a:lnTo>
                <a:lnTo>
                  <a:pt x="104" y="828"/>
                </a:lnTo>
                <a:lnTo>
                  <a:pt x="104" y="867"/>
                </a:lnTo>
                <a:lnTo>
                  <a:pt x="138" y="867"/>
                </a:lnTo>
                <a:lnTo>
                  <a:pt x="207" y="867"/>
                </a:lnTo>
                <a:lnTo>
                  <a:pt x="242" y="867"/>
                </a:lnTo>
                <a:lnTo>
                  <a:pt x="207" y="828"/>
                </a:lnTo>
                <a:lnTo>
                  <a:pt x="242" y="753"/>
                </a:lnTo>
                <a:lnTo>
                  <a:pt x="242" y="676"/>
                </a:lnTo>
                <a:lnTo>
                  <a:pt x="242" y="602"/>
                </a:lnTo>
                <a:lnTo>
                  <a:pt x="242" y="489"/>
                </a:lnTo>
                <a:lnTo>
                  <a:pt x="277" y="452"/>
                </a:lnTo>
                <a:lnTo>
                  <a:pt x="277" y="376"/>
                </a:lnTo>
                <a:lnTo>
                  <a:pt x="310" y="302"/>
                </a:lnTo>
                <a:lnTo>
                  <a:pt x="345" y="226"/>
                </a:lnTo>
                <a:lnTo>
                  <a:pt x="310" y="75"/>
                </a:lnTo>
                <a:lnTo>
                  <a:pt x="277" y="38"/>
                </a:lnTo>
                <a:lnTo>
                  <a:pt x="242" y="38"/>
                </a:lnTo>
                <a:lnTo>
                  <a:pt x="207" y="0"/>
                </a:lnTo>
                <a:lnTo>
                  <a:pt x="174" y="0"/>
                </a:lnTo>
                <a:lnTo>
                  <a:pt x="174" y="38"/>
                </a:lnTo>
                <a:lnTo>
                  <a:pt x="174" y="75"/>
                </a:lnTo>
                <a:lnTo>
                  <a:pt x="174" y="114"/>
                </a:lnTo>
                <a:lnTo>
                  <a:pt x="138" y="114"/>
                </a:lnTo>
                <a:lnTo>
                  <a:pt x="104" y="114"/>
                </a:lnTo>
                <a:lnTo>
                  <a:pt x="104" y="150"/>
                </a:lnTo>
                <a:lnTo>
                  <a:pt x="70" y="150"/>
                </a:lnTo>
                <a:lnTo>
                  <a:pt x="35" y="18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7" name="Freeform 211"/>
          <p:cNvSpPr>
            <a:spLocks noChangeArrowheads="1"/>
          </p:cNvSpPr>
          <p:nvPr/>
        </p:nvSpPr>
        <p:spPr bwMode="auto">
          <a:xfrm>
            <a:off x="5551624" y="2608115"/>
            <a:ext cx="383080" cy="430605"/>
          </a:xfrm>
          <a:custGeom>
            <a:avLst/>
            <a:gdLst>
              <a:gd name="T0" fmla="*/ 1137 w 1174"/>
              <a:gd name="T1" fmla="*/ 150 h 1317"/>
              <a:gd name="T2" fmla="*/ 1173 w 1174"/>
              <a:gd name="T3" fmla="*/ 262 h 1317"/>
              <a:gd name="T4" fmla="*/ 1173 w 1174"/>
              <a:gd name="T5" fmla="*/ 338 h 1317"/>
              <a:gd name="T6" fmla="*/ 1103 w 1174"/>
              <a:gd name="T7" fmla="*/ 413 h 1317"/>
              <a:gd name="T8" fmla="*/ 1070 w 1174"/>
              <a:gd name="T9" fmla="*/ 489 h 1317"/>
              <a:gd name="T10" fmla="*/ 1033 w 1174"/>
              <a:gd name="T11" fmla="*/ 676 h 1317"/>
              <a:gd name="T12" fmla="*/ 966 w 1174"/>
              <a:gd name="T13" fmla="*/ 864 h 1317"/>
              <a:gd name="T14" fmla="*/ 862 w 1174"/>
              <a:gd name="T15" fmla="*/ 1015 h 1317"/>
              <a:gd name="T16" fmla="*/ 793 w 1174"/>
              <a:gd name="T17" fmla="*/ 978 h 1317"/>
              <a:gd name="T18" fmla="*/ 724 w 1174"/>
              <a:gd name="T19" fmla="*/ 978 h 1317"/>
              <a:gd name="T20" fmla="*/ 655 w 1174"/>
              <a:gd name="T21" fmla="*/ 1091 h 1317"/>
              <a:gd name="T22" fmla="*/ 655 w 1174"/>
              <a:gd name="T23" fmla="*/ 1166 h 1317"/>
              <a:gd name="T24" fmla="*/ 621 w 1174"/>
              <a:gd name="T25" fmla="*/ 1241 h 1317"/>
              <a:gd name="T26" fmla="*/ 586 w 1174"/>
              <a:gd name="T27" fmla="*/ 1241 h 1317"/>
              <a:gd name="T28" fmla="*/ 518 w 1174"/>
              <a:gd name="T29" fmla="*/ 1279 h 1317"/>
              <a:gd name="T30" fmla="*/ 448 w 1174"/>
              <a:gd name="T31" fmla="*/ 1279 h 1317"/>
              <a:gd name="T32" fmla="*/ 380 w 1174"/>
              <a:gd name="T33" fmla="*/ 1279 h 1317"/>
              <a:gd name="T34" fmla="*/ 345 w 1174"/>
              <a:gd name="T35" fmla="*/ 1279 h 1317"/>
              <a:gd name="T36" fmla="*/ 277 w 1174"/>
              <a:gd name="T37" fmla="*/ 1241 h 1317"/>
              <a:gd name="T38" fmla="*/ 310 w 1174"/>
              <a:gd name="T39" fmla="*/ 1166 h 1317"/>
              <a:gd name="T40" fmla="*/ 277 w 1174"/>
              <a:gd name="T41" fmla="*/ 1091 h 1317"/>
              <a:gd name="T42" fmla="*/ 207 w 1174"/>
              <a:gd name="T43" fmla="*/ 1054 h 1317"/>
              <a:gd name="T44" fmla="*/ 103 w 1174"/>
              <a:gd name="T45" fmla="*/ 1054 h 1317"/>
              <a:gd name="T46" fmla="*/ 34 w 1174"/>
              <a:gd name="T47" fmla="*/ 1054 h 1317"/>
              <a:gd name="T48" fmla="*/ 34 w 1174"/>
              <a:gd name="T49" fmla="*/ 941 h 1317"/>
              <a:gd name="T50" fmla="*/ 34 w 1174"/>
              <a:gd name="T51" fmla="*/ 790 h 1317"/>
              <a:gd name="T52" fmla="*/ 70 w 1174"/>
              <a:gd name="T53" fmla="*/ 640 h 1317"/>
              <a:gd name="T54" fmla="*/ 103 w 1174"/>
              <a:gd name="T55" fmla="*/ 489 h 1317"/>
              <a:gd name="T56" fmla="*/ 103 w 1174"/>
              <a:gd name="T57" fmla="*/ 262 h 1317"/>
              <a:gd name="T58" fmla="*/ 103 w 1174"/>
              <a:gd name="T59" fmla="*/ 188 h 1317"/>
              <a:gd name="T60" fmla="*/ 173 w 1174"/>
              <a:gd name="T61" fmla="*/ 113 h 1317"/>
              <a:gd name="T62" fmla="*/ 173 w 1174"/>
              <a:gd name="T63" fmla="*/ 38 h 1317"/>
              <a:gd name="T64" fmla="*/ 241 w 1174"/>
              <a:gd name="T65" fmla="*/ 0 h 1317"/>
              <a:gd name="T66" fmla="*/ 310 w 1174"/>
              <a:gd name="T67" fmla="*/ 0 h 1317"/>
              <a:gd name="T68" fmla="*/ 380 w 1174"/>
              <a:gd name="T69" fmla="*/ 38 h 1317"/>
              <a:gd name="T70" fmla="*/ 448 w 1174"/>
              <a:gd name="T71" fmla="*/ 113 h 1317"/>
              <a:gd name="T72" fmla="*/ 518 w 1174"/>
              <a:gd name="T73" fmla="*/ 75 h 1317"/>
              <a:gd name="T74" fmla="*/ 621 w 1174"/>
              <a:gd name="T75" fmla="*/ 113 h 1317"/>
              <a:gd name="T76" fmla="*/ 759 w 1174"/>
              <a:gd name="T77" fmla="*/ 75 h 1317"/>
              <a:gd name="T78" fmla="*/ 862 w 1174"/>
              <a:gd name="T79" fmla="*/ 75 h 1317"/>
              <a:gd name="T80" fmla="*/ 966 w 1174"/>
              <a:gd name="T81" fmla="*/ 75 h 1317"/>
              <a:gd name="T82" fmla="*/ 1070 w 1174"/>
              <a:gd name="T83" fmla="*/ 0 h 1317"/>
              <a:gd name="T84" fmla="*/ 1137 w 1174"/>
              <a:gd name="T85" fmla="*/ 75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4" h="1317">
                <a:moveTo>
                  <a:pt x="1173" y="113"/>
                </a:moveTo>
                <a:lnTo>
                  <a:pt x="1137" y="150"/>
                </a:lnTo>
                <a:lnTo>
                  <a:pt x="1137" y="188"/>
                </a:lnTo>
                <a:lnTo>
                  <a:pt x="1173" y="262"/>
                </a:lnTo>
                <a:lnTo>
                  <a:pt x="1173" y="302"/>
                </a:lnTo>
                <a:lnTo>
                  <a:pt x="1173" y="338"/>
                </a:lnTo>
                <a:lnTo>
                  <a:pt x="1137" y="338"/>
                </a:lnTo>
                <a:lnTo>
                  <a:pt x="1103" y="413"/>
                </a:lnTo>
                <a:lnTo>
                  <a:pt x="1070" y="452"/>
                </a:lnTo>
                <a:lnTo>
                  <a:pt x="1070" y="489"/>
                </a:lnTo>
                <a:lnTo>
                  <a:pt x="1033" y="601"/>
                </a:lnTo>
                <a:lnTo>
                  <a:pt x="1033" y="676"/>
                </a:lnTo>
                <a:lnTo>
                  <a:pt x="1000" y="715"/>
                </a:lnTo>
                <a:lnTo>
                  <a:pt x="966" y="864"/>
                </a:lnTo>
                <a:lnTo>
                  <a:pt x="897" y="1015"/>
                </a:lnTo>
                <a:lnTo>
                  <a:pt x="862" y="1015"/>
                </a:lnTo>
                <a:lnTo>
                  <a:pt x="828" y="941"/>
                </a:lnTo>
                <a:lnTo>
                  <a:pt x="793" y="978"/>
                </a:lnTo>
                <a:lnTo>
                  <a:pt x="759" y="941"/>
                </a:lnTo>
                <a:lnTo>
                  <a:pt x="724" y="978"/>
                </a:lnTo>
                <a:lnTo>
                  <a:pt x="689" y="1015"/>
                </a:lnTo>
                <a:lnTo>
                  <a:pt x="655" y="1091"/>
                </a:lnTo>
                <a:lnTo>
                  <a:pt x="621" y="1091"/>
                </a:lnTo>
                <a:lnTo>
                  <a:pt x="655" y="1166"/>
                </a:lnTo>
                <a:lnTo>
                  <a:pt x="621" y="1166"/>
                </a:lnTo>
                <a:lnTo>
                  <a:pt x="621" y="1241"/>
                </a:lnTo>
                <a:lnTo>
                  <a:pt x="621" y="1279"/>
                </a:lnTo>
                <a:lnTo>
                  <a:pt x="586" y="1241"/>
                </a:lnTo>
                <a:lnTo>
                  <a:pt x="551" y="1279"/>
                </a:lnTo>
                <a:lnTo>
                  <a:pt x="518" y="1279"/>
                </a:lnTo>
                <a:lnTo>
                  <a:pt x="448" y="1241"/>
                </a:lnTo>
                <a:lnTo>
                  <a:pt x="448" y="1279"/>
                </a:lnTo>
                <a:lnTo>
                  <a:pt x="414" y="1279"/>
                </a:lnTo>
                <a:lnTo>
                  <a:pt x="380" y="1279"/>
                </a:lnTo>
                <a:lnTo>
                  <a:pt x="345" y="1316"/>
                </a:lnTo>
                <a:lnTo>
                  <a:pt x="345" y="1279"/>
                </a:lnTo>
                <a:lnTo>
                  <a:pt x="310" y="1279"/>
                </a:lnTo>
                <a:lnTo>
                  <a:pt x="277" y="1241"/>
                </a:lnTo>
                <a:lnTo>
                  <a:pt x="277" y="1204"/>
                </a:lnTo>
                <a:lnTo>
                  <a:pt x="310" y="1166"/>
                </a:lnTo>
                <a:lnTo>
                  <a:pt x="277" y="1127"/>
                </a:lnTo>
                <a:lnTo>
                  <a:pt x="277" y="1091"/>
                </a:lnTo>
                <a:lnTo>
                  <a:pt x="241" y="1054"/>
                </a:lnTo>
                <a:lnTo>
                  <a:pt x="207" y="1054"/>
                </a:lnTo>
                <a:lnTo>
                  <a:pt x="173" y="1054"/>
                </a:lnTo>
                <a:lnTo>
                  <a:pt x="103" y="1054"/>
                </a:lnTo>
                <a:lnTo>
                  <a:pt x="138" y="1015"/>
                </a:lnTo>
                <a:lnTo>
                  <a:pt x="34" y="1054"/>
                </a:lnTo>
                <a:lnTo>
                  <a:pt x="0" y="1015"/>
                </a:lnTo>
                <a:lnTo>
                  <a:pt x="34" y="941"/>
                </a:lnTo>
                <a:lnTo>
                  <a:pt x="34" y="864"/>
                </a:lnTo>
                <a:lnTo>
                  <a:pt x="34" y="790"/>
                </a:lnTo>
                <a:lnTo>
                  <a:pt x="34" y="676"/>
                </a:lnTo>
                <a:lnTo>
                  <a:pt x="70" y="640"/>
                </a:lnTo>
                <a:lnTo>
                  <a:pt x="70" y="564"/>
                </a:lnTo>
                <a:lnTo>
                  <a:pt x="103" y="489"/>
                </a:lnTo>
                <a:lnTo>
                  <a:pt x="138" y="413"/>
                </a:lnTo>
                <a:lnTo>
                  <a:pt x="103" y="262"/>
                </a:lnTo>
                <a:lnTo>
                  <a:pt x="103" y="226"/>
                </a:lnTo>
                <a:lnTo>
                  <a:pt x="103" y="188"/>
                </a:lnTo>
                <a:lnTo>
                  <a:pt x="138" y="150"/>
                </a:lnTo>
                <a:lnTo>
                  <a:pt x="173" y="113"/>
                </a:lnTo>
                <a:lnTo>
                  <a:pt x="173" y="75"/>
                </a:lnTo>
                <a:lnTo>
                  <a:pt x="173" y="38"/>
                </a:lnTo>
                <a:lnTo>
                  <a:pt x="207" y="0"/>
                </a:lnTo>
                <a:lnTo>
                  <a:pt x="241" y="0"/>
                </a:lnTo>
                <a:lnTo>
                  <a:pt x="277" y="0"/>
                </a:lnTo>
                <a:lnTo>
                  <a:pt x="310" y="0"/>
                </a:lnTo>
                <a:lnTo>
                  <a:pt x="345" y="0"/>
                </a:lnTo>
                <a:lnTo>
                  <a:pt x="380" y="38"/>
                </a:lnTo>
                <a:lnTo>
                  <a:pt x="414" y="75"/>
                </a:lnTo>
                <a:lnTo>
                  <a:pt x="448" y="113"/>
                </a:lnTo>
                <a:lnTo>
                  <a:pt x="482" y="75"/>
                </a:lnTo>
                <a:lnTo>
                  <a:pt x="518" y="75"/>
                </a:lnTo>
                <a:lnTo>
                  <a:pt x="551" y="113"/>
                </a:lnTo>
                <a:lnTo>
                  <a:pt x="621" y="113"/>
                </a:lnTo>
                <a:lnTo>
                  <a:pt x="724" y="113"/>
                </a:lnTo>
                <a:lnTo>
                  <a:pt x="759" y="75"/>
                </a:lnTo>
                <a:lnTo>
                  <a:pt x="828" y="38"/>
                </a:lnTo>
                <a:lnTo>
                  <a:pt x="862" y="75"/>
                </a:lnTo>
                <a:lnTo>
                  <a:pt x="897" y="75"/>
                </a:lnTo>
                <a:lnTo>
                  <a:pt x="966" y="75"/>
                </a:lnTo>
                <a:lnTo>
                  <a:pt x="1033" y="38"/>
                </a:lnTo>
                <a:lnTo>
                  <a:pt x="1070" y="0"/>
                </a:lnTo>
                <a:lnTo>
                  <a:pt x="1103" y="38"/>
                </a:lnTo>
                <a:lnTo>
                  <a:pt x="1137" y="75"/>
                </a:lnTo>
                <a:lnTo>
                  <a:pt x="1173"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28" name="Freeform 212"/>
          <p:cNvSpPr>
            <a:spLocks noChangeArrowheads="1"/>
          </p:cNvSpPr>
          <p:nvPr/>
        </p:nvSpPr>
        <p:spPr bwMode="auto">
          <a:xfrm>
            <a:off x="5551624" y="2608115"/>
            <a:ext cx="383080" cy="430605"/>
          </a:xfrm>
          <a:custGeom>
            <a:avLst/>
            <a:gdLst>
              <a:gd name="T0" fmla="*/ 1137 w 1174"/>
              <a:gd name="T1" fmla="*/ 150 h 1317"/>
              <a:gd name="T2" fmla="*/ 1173 w 1174"/>
              <a:gd name="T3" fmla="*/ 262 h 1317"/>
              <a:gd name="T4" fmla="*/ 1173 w 1174"/>
              <a:gd name="T5" fmla="*/ 338 h 1317"/>
              <a:gd name="T6" fmla="*/ 1103 w 1174"/>
              <a:gd name="T7" fmla="*/ 413 h 1317"/>
              <a:gd name="T8" fmla="*/ 1070 w 1174"/>
              <a:gd name="T9" fmla="*/ 489 h 1317"/>
              <a:gd name="T10" fmla="*/ 1033 w 1174"/>
              <a:gd name="T11" fmla="*/ 676 h 1317"/>
              <a:gd name="T12" fmla="*/ 966 w 1174"/>
              <a:gd name="T13" fmla="*/ 864 h 1317"/>
              <a:gd name="T14" fmla="*/ 862 w 1174"/>
              <a:gd name="T15" fmla="*/ 1015 h 1317"/>
              <a:gd name="T16" fmla="*/ 793 w 1174"/>
              <a:gd name="T17" fmla="*/ 978 h 1317"/>
              <a:gd name="T18" fmla="*/ 724 w 1174"/>
              <a:gd name="T19" fmla="*/ 978 h 1317"/>
              <a:gd name="T20" fmla="*/ 655 w 1174"/>
              <a:gd name="T21" fmla="*/ 1091 h 1317"/>
              <a:gd name="T22" fmla="*/ 655 w 1174"/>
              <a:gd name="T23" fmla="*/ 1166 h 1317"/>
              <a:gd name="T24" fmla="*/ 621 w 1174"/>
              <a:gd name="T25" fmla="*/ 1241 h 1317"/>
              <a:gd name="T26" fmla="*/ 586 w 1174"/>
              <a:gd name="T27" fmla="*/ 1241 h 1317"/>
              <a:gd name="T28" fmla="*/ 518 w 1174"/>
              <a:gd name="T29" fmla="*/ 1279 h 1317"/>
              <a:gd name="T30" fmla="*/ 448 w 1174"/>
              <a:gd name="T31" fmla="*/ 1279 h 1317"/>
              <a:gd name="T32" fmla="*/ 380 w 1174"/>
              <a:gd name="T33" fmla="*/ 1279 h 1317"/>
              <a:gd name="T34" fmla="*/ 345 w 1174"/>
              <a:gd name="T35" fmla="*/ 1279 h 1317"/>
              <a:gd name="T36" fmla="*/ 277 w 1174"/>
              <a:gd name="T37" fmla="*/ 1241 h 1317"/>
              <a:gd name="T38" fmla="*/ 310 w 1174"/>
              <a:gd name="T39" fmla="*/ 1166 h 1317"/>
              <a:gd name="T40" fmla="*/ 277 w 1174"/>
              <a:gd name="T41" fmla="*/ 1091 h 1317"/>
              <a:gd name="T42" fmla="*/ 207 w 1174"/>
              <a:gd name="T43" fmla="*/ 1054 h 1317"/>
              <a:gd name="T44" fmla="*/ 103 w 1174"/>
              <a:gd name="T45" fmla="*/ 1054 h 1317"/>
              <a:gd name="T46" fmla="*/ 34 w 1174"/>
              <a:gd name="T47" fmla="*/ 1054 h 1317"/>
              <a:gd name="T48" fmla="*/ 34 w 1174"/>
              <a:gd name="T49" fmla="*/ 941 h 1317"/>
              <a:gd name="T50" fmla="*/ 34 w 1174"/>
              <a:gd name="T51" fmla="*/ 790 h 1317"/>
              <a:gd name="T52" fmla="*/ 70 w 1174"/>
              <a:gd name="T53" fmla="*/ 640 h 1317"/>
              <a:gd name="T54" fmla="*/ 103 w 1174"/>
              <a:gd name="T55" fmla="*/ 489 h 1317"/>
              <a:gd name="T56" fmla="*/ 103 w 1174"/>
              <a:gd name="T57" fmla="*/ 262 h 1317"/>
              <a:gd name="T58" fmla="*/ 103 w 1174"/>
              <a:gd name="T59" fmla="*/ 188 h 1317"/>
              <a:gd name="T60" fmla="*/ 173 w 1174"/>
              <a:gd name="T61" fmla="*/ 113 h 1317"/>
              <a:gd name="T62" fmla="*/ 173 w 1174"/>
              <a:gd name="T63" fmla="*/ 38 h 1317"/>
              <a:gd name="T64" fmla="*/ 241 w 1174"/>
              <a:gd name="T65" fmla="*/ 0 h 1317"/>
              <a:gd name="T66" fmla="*/ 310 w 1174"/>
              <a:gd name="T67" fmla="*/ 0 h 1317"/>
              <a:gd name="T68" fmla="*/ 380 w 1174"/>
              <a:gd name="T69" fmla="*/ 38 h 1317"/>
              <a:gd name="T70" fmla="*/ 448 w 1174"/>
              <a:gd name="T71" fmla="*/ 113 h 1317"/>
              <a:gd name="T72" fmla="*/ 518 w 1174"/>
              <a:gd name="T73" fmla="*/ 75 h 1317"/>
              <a:gd name="T74" fmla="*/ 621 w 1174"/>
              <a:gd name="T75" fmla="*/ 113 h 1317"/>
              <a:gd name="T76" fmla="*/ 759 w 1174"/>
              <a:gd name="T77" fmla="*/ 75 h 1317"/>
              <a:gd name="T78" fmla="*/ 862 w 1174"/>
              <a:gd name="T79" fmla="*/ 75 h 1317"/>
              <a:gd name="T80" fmla="*/ 966 w 1174"/>
              <a:gd name="T81" fmla="*/ 75 h 1317"/>
              <a:gd name="T82" fmla="*/ 1070 w 1174"/>
              <a:gd name="T83" fmla="*/ 0 h 1317"/>
              <a:gd name="T84" fmla="*/ 1137 w 1174"/>
              <a:gd name="T85" fmla="*/ 75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74" h="1317">
                <a:moveTo>
                  <a:pt x="1173" y="113"/>
                </a:moveTo>
                <a:lnTo>
                  <a:pt x="1137" y="150"/>
                </a:lnTo>
                <a:lnTo>
                  <a:pt x="1137" y="188"/>
                </a:lnTo>
                <a:lnTo>
                  <a:pt x="1173" y="262"/>
                </a:lnTo>
                <a:lnTo>
                  <a:pt x="1173" y="302"/>
                </a:lnTo>
                <a:lnTo>
                  <a:pt x="1173" y="338"/>
                </a:lnTo>
                <a:lnTo>
                  <a:pt x="1137" y="338"/>
                </a:lnTo>
                <a:lnTo>
                  <a:pt x="1103" y="413"/>
                </a:lnTo>
                <a:lnTo>
                  <a:pt x="1070" y="452"/>
                </a:lnTo>
                <a:lnTo>
                  <a:pt x="1070" y="489"/>
                </a:lnTo>
                <a:lnTo>
                  <a:pt x="1033" y="601"/>
                </a:lnTo>
                <a:lnTo>
                  <a:pt x="1033" y="676"/>
                </a:lnTo>
                <a:lnTo>
                  <a:pt x="1000" y="715"/>
                </a:lnTo>
                <a:lnTo>
                  <a:pt x="966" y="864"/>
                </a:lnTo>
                <a:lnTo>
                  <a:pt x="897" y="1015"/>
                </a:lnTo>
                <a:lnTo>
                  <a:pt x="862" y="1015"/>
                </a:lnTo>
                <a:lnTo>
                  <a:pt x="828" y="941"/>
                </a:lnTo>
                <a:lnTo>
                  <a:pt x="793" y="978"/>
                </a:lnTo>
                <a:lnTo>
                  <a:pt x="759" y="941"/>
                </a:lnTo>
                <a:lnTo>
                  <a:pt x="724" y="978"/>
                </a:lnTo>
                <a:lnTo>
                  <a:pt x="689" y="1015"/>
                </a:lnTo>
                <a:lnTo>
                  <a:pt x="655" y="1091"/>
                </a:lnTo>
                <a:lnTo>
                  <a:pt x="621" y="1091"/>
                </a:lnTo>
                <a:lnTo>
                  <a:pt x="655" y="1166"/>
                </a:lnTo>
                <a:lnTo>
                  <a:pt x="621" y="1166"/>
                </a:lnTo>
                <a:lnTo>
                  <a:pt x="621" y="1241"/>
                </a:lnTo>
                <a:lnTo>
                  <a:pt x="621" y="1279"/>
                </a:lnTo>
                <a:lnTo>
                  <a:pt x="586" y="1241"/>
                </a:lnTo>
                <a:lnTo>
                  <a:pt x="551" y="1279"/>
                </a:lnTo>
                <a:lnTo>
                  <a:pt x="518" y="1279"/>
                </a:lnTo>
                <a:lnTo>
                  <a:pt x="448" y="1241"/>
                </a:lnTo>
                <a:lnTo>
                  <a:pt x="448" y="1279"/>
                </a:lnTo>
                <a:lnTo>
                  <a:pt x="414" y="1279"/>
                </a:lnTo>
                <a:lnTo>
                  <a:pt x="380" y="1279"/>
                </a:lnTo>
                <a:lnTo>
                  <a:pt x="345" y="1316"/>
                </a:lnTo>
                <a:lnTo>
                  <a:pt x="345" y="1279"/>
                </a:lnTo>
                <a:lnTo>
                  <a:pt x="310" y="1279"/>
                </a:lnTo>
                <a:lnTo>
                  <a:pt x="277" y="1241"/>
                </a:lnTo>
                <a:lnTo>
                  <a:pt x="277" y="1204"/>
                </a:lnTo>
                <a:lnTo>
                  <a:pt x="310" y="1166"/>
                </a:lnTo>
                <a:lnTo>
                  <a:pt x="277" y="1127"/>
                </a:lnTo>
                <a:lnTo>
                  <a:pt x="277" y="1091"/>
                </a:lnTo>
                <a:lnTo>
                  <a:pt x="241" y="1054"/>
                </a:lnTo>
                <a:lnTo>
                  <a:pt x="207" y="1054"/>
                </a:lnTo>
                <a:lnTo>
                  <a:pt x="173" y="1054"/>
                </a:lnTo>
                <a:lnTo>
                  <a:pt x="103" y="1054"/>
                </a:lnTo>
                <a:lnTo>
                  <a:pt x="138" y="1015"/>
                </a:lnTo>
                <a:lnTo>
                  <a:pt x="34" y="1054"/>
                </a:lnTo>
                <a:lnTo>
                  <a:pt x="0" y="1015"/>
                </a:lnTo>
                <a:lnTo>
                  <a:pt x="34" y="941"/>
                </a:lnTo>
                <a:lnTo>
                  <a:pt x="34" y="864"/>
                </a:lnTo>
                <a:lnTo>
                  <a:pt x="34" y="790"/>
                </a:lnTo>
                <a:lnTo>
                  <a:pt x="34" y="676"/>
                </a:lnTo>
                <a:lnTo>
                  <a:pt x="70" y="640"/>
                </a:lnTo>
                <a:lnTo>
                  <a:pt x="70" y="564"/>
                </a:lnTo>
                <a:lnTo>
                  <a:pt x="103" y="489"/>
                </a:lnTo>
                <a:lnTo>
                  <a:pt x="138" y="413"/>
                </a:lnTo>
                <a:lnTo>
                  <a:pt x="103" y="262"/>
                </a:lnTo>
                <a:lnTo>
                  <a:pt x="103" y="226"/>
                </a:lnTo>
                <a:lnTo>
                  <a:pt x="103" y="188"/>
                </a:lnTo>
                <a:lnTo>
                  <a:pt x="138" y="150"/>
                </a:lnTo>
                <a:lnTo>
                  <a:pt x="173" y="113"/>
                </a:lnTo>
                <a:lnTo>
                  <a:pt x="173" y="75"/>
                </a:lnTo>
                <a:lnTo>
                  <a:pt x="173" y="38"/>
                </a:lnTo>
                <a:lnTo>
                  <a:pt x="207" y="0"/>
                </a:lnTo>
                <a:lnTo>
                  <a:pt x="241" y="0"/>
                </a:lnTo>
                <a:lnTo>
                  <a:pt x="277" y="0"/>
                </a:lnTo>
                <a:lnTo>
                  <a:pt x="310" y="0"/>
                </a:lnTo>
                <a:lnTo>
                  <a:pt x="345" y="0"/>
                </a:lnTo>
                <a:lnTo>
                  <a:pt x="380" y="38"/>
                </a:lnTo>
                <a:lnTo>
                  <a:pt x="414" y="75"/>
                </a:lnTo>
                <a:lnTo>
                  <a:pt x="448" y="113"/>
                </a:lnTo>
                <a:lnTo>
                  <a:pt x="482" y="75"/>
                </a:lnTo>
                <a:lnTo>
                  <a:pt x="518" y="75"/>
                </a:lnTo>
                <a:lnTo>
                  <a:pt x="551" y="113"/>
                </a:lnTo>
                <a:lnTo>
                  <a:pt x="621" y="113"/>
                </a:lnTo>
                <a:lnTo>
                  <a:pt x="724" y="113"/>
                </a:lnTo>
                <a:lnTo>
                  <a:pt x="759" y="75"/>
                </a:lnTo>
                <a:lnTo>
                  <a:pt x="828" y="38"/>
                </a:lnTo>
                <a:lnTo>
                  <a:pt x="862" y="75"/>
                </a:lnTo>
                <a:lnTo>
                  <a:pt x="897" y="75"/>
                </a:lnTo>
                <a:lnTo>
                  <a:pt x="966" y="75"/>
                </a:lnTo>
                <a:lnTo>
                  <a:pt x="1033" y="38"/>
                </a:lnTo>
                <a:lnTo>
                  <a:pt x="1070" y="0"/>
                </a:lnTo>
                <a:lnTo>
                  <a:pt x="1103" y="38"/>
                </a:lnTo>
                <a:lnTo>
                  <a:pt x="1137" y="75"/>
                </a:lnTo>
                <a:lnTo>
                  <a:pt x="1173"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29" name="Freeform 213"/>
          <p:cNvSpPr>
            <a:spLocks noChangeArrowheads="1"/>
          </p:cNvSpPr>
          <p:nvPr/>
        </p:nvSpPr>
        <p:spPr bwMode="auto">
          <a:xfrm>
            <a:off x="5292397" y="2546188"/>
            <a:ext cx="247706" cy="246266"/>
          </a:xfrm>
          <a:custGeom>
            <a:avLst/>
            <a:gdLst>
              <a:gd name="T0" fmla="*/ 518 w 760"/>
              <a:gd name="T1" fmla="*/ 527 h 754"/>
              <a:gd name="T2" fmla="*/ 448 w 760"/>
              <a:gd name="T3" fmla="*/ 565 h 754"/>
              <a:gd name="T4" fmla="*/ 414 w 760"/>
              <a:gd name="T5" fmla="*/ 565 h 754"/>
              <a:gd name="T6" fmla="*/ 310 w 760"/>
              <a:gd name="T7" fmla="*/ 527 h 754"/>
              <a:gd name="T8" fmla="*/ 310 w 760"/>
              <a:gd name="T9" fmla="*/ 641 h 754"/>
              <a:gd name="T10" fmla="*/ 276 w 760"/>
              <a:gd name="T11" fmla="*/ 715 h 754"/>
              <a:gd name="T12" fmla="*/ 276 w 760"/>
              <a:gd name="T13" fmla="*/ 753 h 754"/>
              <a:gd name="T14" fmla="*/ 241 w 760"/>
              <a:gd name="T15" fmla="*/ 678 h 754"/>
              <a:gd name="T16" fmla="*/ 207 w 760"/>
              <a:gd name="T17" fmla="*/ 678 h 754"/>
              <a:gd name="T18" fmla="*/ 172 w 760"/>
              <a:gd name="T19" fmla="*/ 678 h 754"/>
              <a:gd name="T20" fmla="*/ 103 w 760"/>
              <a:gd name="T21" fmla="*/ 715 h 754"/>
              <a:gd name="T22" fmla="*/ 70 w 760"/>
              <a:gd name="T23" fmla="*/ 641 h 754"/>
              <a:gd name="T24" fmla="*/ 33 w 760"/>
              <a:gd name="T25" fmla="*/ 641 h 754"/>
              <a:gd name="T26" fmla="*/ 0 w 760"/>
              <a:gd name="T27" fmla="*/ 601 h 754"/>
              <a:gd name="T28" fmla="*/ 0 w 760"/>
              <a:gd name="T29" fmla="*/ 565 h 754"/>
              <a:gd name="T30" fmla="*/ 0 w 760"/>
              <a:gd name="T31" fmla="*/ 527 h 754"/>
              <a:gd name="T32" fmla="*/ 0 w 760"/>
              <a:gd name="T33" fmla="*/ 490 h 754"/>
              <a:gd name="T34" fmla="*/ 0 w 760"/>
              <a:gd name="T35" fmla="*/ 451 h 754"/>
              <a:gd name="T36" fmla="*/ 33 w 760"/>
              <a:gd name="T37" fmla="*/ 451 h 754"/>
              <a:gd name="T38" fmla="*/ 70 w 760"/>
              <a:gd name="T39" fmla="*/ 415 h 754"/>
              <a:gd name="T40" fmla="*/ 70 w 760"/>
              <a:gd name="T41" fmla="*/ 376 h 754"/>
              <a:gd name="T42" fmla="*/ 103 w 760"/>
              <a:gd name="T43" fmla="*/ 339 h 754"/>
              <a:gd name="T44" fmla="*/ 138 w 760"/>
              <a:gd name="T45" fmla="*/ 302 h 754"/>
              <a:gd name="T46" fmla="*/ 138 w 760"/>
              <a:gd name="T47" fmla="*/ 263 h 754"/>
              <a:gd name="T48" fmla="*/ 172 w 760"/>
              <a:gd name="T49" fmla="*/ 227 h 754"/>
              <a:gd name="T50" fmla="*/ 207 w 760"/>
              <a:gd name="T51" fmla="*/ 227 h 754"/>
              <a:gd name="T52" fmla="*/ 241 w 760"/>
              <a:gd name="T53" fmla="*/ 189 h 754"/>
              <a:gd name="T54" fmla="*/ 276 w 760"/>
              <a:gd name="T55" fmla="*/ 189 h 754"/>
              <a:gd name="T56" fmla="*/ 276 w 760"/>
              <a:gd name="T57" fmla="*/ 150 h 754"/>
              <a:gd name="T58" fmla="*/ 344 w 760"/>
              <a:gd name="T59" fmla="*/ 113 h 754"/>
              <a:gd name="T60" fmla="*/ 379 w 760"/>
              <a:gd name="T61" fmla="*/ 76 h 754"/>
              <a:gd name="T62" fmla="*/ 414 w 760"/>
              <a:gd name="T63" fmla="*/ 38 h 754"/>
              <a:gd name="T64" fmla="*/ 482 w 760"/>
              <a:gd name="T65" fmla="*/ 0 h 754"/>
              <a:gd name="T66" fmla="*/ 518 w 760"/>
              <a:gd name="T67" fmla="*/ 0 h 754"/>
              <a:gd name="T68" fmla="*/ 551 w 760"/>
              <a:gd name="T69" fmla="*/ 0 h 754"/>
              <a:gd name="T70" fmla="*/ 585 w 760"/>
              <a:gd name="T71" fmla="*/ 38 h 754"/>
              <a:gd name="T72" fmla="*/ 585 w 760"/>
              <a:gd name="T73" fmla="*/ 76 h 754"/>
              <a:gd name="T74" fmla="*/ 585 w 760"/>
              <a:gd name="T75" fmla="*/ 113 h 754"/>
              <a:gd name="T76" fmla="*/ 621 w 760"/>
              <a:gd name="T77" fmla="*/ 150 h 754"/>
              <a:gd name="T78" fmla="*/ 621 w 760"/>
              <a:gd name="T79" fmla="*/ 227 h 754"/>
              <a:gd name="T80" fmla="*/ 655 w 760"/>
              <a:gd name="T81" fmla="*/ 263 h 754"/>
              <a:gd name="T82" fmla="*/ 689 w 760"/>
              <a:gd name="T83" fmla="*/ 302 h 754"/>
              <a:gd name="T84" fmla="*/ 723 w 760"/>
              <a:gd name="T85" fmla="*/ 339 h 754"/>
              <a:gd name="T86" fmla="*/ 759 w 760"/>
              <a:gd name="T87" fmla="*/ 339 h 754"/>
              <a:gd name="T88" fmla="*/ 759 w 760"/>
              <a:gd name="T89" fmla="*/ 376 h 754"/>
              <a:gd name="T90" fmla="*/ 759 w 760"/>
              <a:gd name="T91" fmla="*/ 415 h 754"/>
              <a:gd name="T92" fmla="*/ 759 w 760"/>
              <a:gd name="T93" fmla="*/ 451 h 754"/>
              <a:gd name="T94" fmla="*/ 759 w 760"/>
              <a:gd name="T95" fmla="*/ 490 h 754"/>
              <a:gd name="T96" fmla="*/ 723 w 760"/>
              <a:gd name="T97" fmla="*/ 490 h 754"/>
              <a:gd name="T98" fmla="*/ 689 w 760"/>
              <a:gd name="T99" fmla="*/ 490 h 754"/>
              <a:gd name="T100" fmla="*/ 689 w 760"/>
              <a:gd name="T101" fmla="*/ 527 h 754"/>
              <a:gd name="T102" fmla="*/ 655 w 760"/>
              <a:gd name="T103" fmla="*/ 527 h 754"/>
              <a:gd name="T104" fmla="*/ 621 w 760"/>
              <a:gd name="T105" fmla="*/ 565 h 754"/>
              <a:gd name="T106" fmla="*/ 585 w 760"/>
              <a:gd name="T107" fmla="*/ 527 h 754"/>
              <a:gd name="T108" fmla="*/ 551 w 760"/>
              <a:gd name="T109" fmla="*/ 527 h 754"/>
              <a:gd name="T110" fmla="*/ 518 w 760"/>
              <a:gd name="T111" fmla="*/ 52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0" h="754">
                <a:moveTo>
                  <a:pt x="518" y="527"/>
                </a:moveTo>
                <a:lnTo>
                  <a:pt x="448" y="565"/>
                </a:lnTo>
                <a:lnTo>
                  <a:pt x="414" y="565"/>
                </a:lnTo>
                <a:lnTo>
                  <a:pt x="310" y="527"/>
                </a:lnTo>
                <a:lnTo>
                  <a:pt x="310" y="641"/>
                </a:lnTo>
                <a:lnTo>
                  <a:pt x="276" y="715"/>
                </a:lnTo>
                <a:lnTo>
                  <a:pt x="276" y="753"/>
                </a:lnTo>
                <a:lnTo>
                  <a:pt x="241" y="678"/>
                </a:lnTo>
                <a:lnTo>
                  <a:pt x="207" y="678"/>
                </a:lnTo>
                <a:lnTo>
                  <a:pt x="172" y="678"/>
                </a:lnTo>
                <a:lnTo>
                  <a:pt x="103" y="715"/>
                </a:lnTo>
                <a:lnTo>
                  <a:pt x="70" y="641"/>
                </a:lnTo>
                <a:lnTo>
                  <a:pt x="33" y="641"/>
                </a:lnTo>
                <a:lnTo>
                  <a:pt x="0" y="601"/>
                </a:lnTo>
                <a:lnTo>
                  <a:pt x="0" y="565"/>
                </a:lnTo>
                <a:lnTo>
                  <a:pt x="0" y="527"/>
                </a:lnTo>
                <a:lnTo>
                  <a:pt x="0" y="490"/>
                </a:lnTo>
                <a:lnTo>
                  <a:pt x="0" y="451"/>
                </a:lnTo>
                <a:lnTo>
                  <a:pt x="33" y="451"/>
                </a:lnTo>
                <a:lnTo>
                  <a:pt x="70" y="415"/>
                </a:lnTo>
                <a:lnTo>
                  <a:pt x="70" y="376"/>
                </a:lnTo>
                <a:lnTo>
                  <a:pt x="103" y="339"/>
                </a:lnTo>
                <a:lnTo>
                  <a:pt x="138" y="302"/>
                </a:lnTo>
                <a:lnTo>
                  <a:pt x="138" y="263"/>
                </a:lnTo>
                <a:lnTo>
                  <a:pt x="172" y="227"/>
                </a:lnTo>
                <a:lnTo>
                  <a:pt x="207" y="227"/>
                </a:lnTo>
                <a:lnTo>
                  <a:pt x="241" y="189"/>
                </a:lnTo>
                <a:lnTo>
                  <a:pt x="276" y="189"/>
                </a:lnTo>
                <a:lnTo>
                  <a:pt x="276" y="150"/>
                </a:lnTo>
                <a:lnTo>
                  <a:pt x="344" y="113"/>
                </a:lnTo>
                <a:lnTo>
                  <a:pt x="379" y="76"/>
                </a:lnTo>
                <a:lnTo>
                  <a:pt x="414" y="38"/>
                </a:lnTo>
                <a:lnTo>
                  <a:pt x="482" y="0"/>
                </a:lnTo>
                <a:lnTo>
                  <a:pt x="518" y="0"/>
                </a:lnTo>
                <a:lnTo>
                  <a:pt x="551" y="0"/>
                </a:lnTo>
                <a:lnTo>
                  <a:pt x="585" y="38"/>
                </a:lnTo>
                <a:lnTo>
                  <a:pt x="585" y="76"/>
                </a:lnTo>
                <a:lnTo>
                  <a:pt x="585" y="113"/>
                </a:lnTo>
                <a:lnTo>
                  <a:pt x="621" y="150"/>
                </a:lnTo>
                <a:lnTo>
                  <a:pt x="621" y="227"/>
                </a:lnTo>
                <a:lnTo>
                  <a:pt x="655" y="263"/>
                </a:lnTo>
                <a:lnTo>
                  <a:pt x="689" y="302"/>
                </a:lnTo>
                <a:lnTo>
                  <a:pt x="723" y="339"/>
                </a:lnTo>
                <a:lnTo>
                  <a:pt x="759" y="339"/>
                </a:lnTo>
                <a:lnTo>
                  <a:pt x="759" y="376"/>
                </a:lnTo>
                <a:lnTo>
                  <a:pt x="759" y="415"/>
                </a:lnTo>
                <a:lnTo>
                  <a:pt x="759" y="451"/>
                </a:lnTo>
                <a:lnTo>
                  <a:pt x="759" y="490"/>
                </a:lnTo>
                <a:lnTo>
                  <a:pt x="723" y="490"/>
                </a:lnTo>
                <a:lnTo>
                  <a:pt x="689" y="490"/>
                </a:lnTo>
                <a:lnTo>
                  <a:pt x="689" y="527"/>
                </a:lnTo>
                <a:lnTo>
                  <a:pt x="655" y="527"/>
                </a:lnTo>
                <a:lnTo>
                  <a:pt x="621" y="565"/>
                </a:lnTo>
                <a:lnTo>
                  <a:pt x="585" y="527"/>
                </a:lnTo>
                <a:lnTo>
                  <a:pt x="551" y="527"/>
                </a:lnTo>
                <a:lnTo>
                  <a:pt x="518" y="52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30" name="Freeform 214"/>
          <p:cNvSpPr>
            <a:spLocks noChangeArrowheads="1"/>
          </p:cNvSpPr>
          <p:nvPr/>
        </p:nvSpPr>
        <p:spPr bwMode="auto">
          <a:xfrm>
            <a:off x="5292397" y="2546188"/>
            <a:ext cx="247706" cy="246266"/>
          </a:xfrm>
          <a:custGeom>
            <a:avLst/>
            <a:gdLst>
              <a:gd name="T0" fmla="*/ 518 w 760"/>
              <a:gd name="T1" fmla="*/ 527 h 754"/>
              <a:gd name="T2" fmla="*/ 448 w 760"/>
              <a:gd name="T3" fmla="*/ 565 h 754"/>
              <a:gd name="T4" fmla="*/ 414 w 760"/>
              <a:gd name="T5" fmla="*/ 565 h 754"/>
              <a:gd name="T6" fmla="*/ 310 w 760"/>
              <a:gd name="T7" fmla="*/ 527 h 754"/>
              <a:gd name="T8" fmla="*/ 310 w 760"/>
              <a:gd name="T9" fmla="*/ 641 h 754"/>
              <a:gd name="T10" fmla="*/ 276 w 760"/>
              <a:gd name="T11" fmla="*/ 715 h 754"/>
              <a:gd name="T12" fmla="*/ 276 w 760"/>
              <a:gd name="T13" fmla="*/ 753 h 754"/>
              <a:gd name="T14" fmla="*/ 241 w 760"/>
              <a:gd name="T15" fmla="*/ 678 h 754"/>
              <a:gd name="T16" fmla="*/ 207 w 760"/>
              <a:gd name="T17" fmla="*/ 678 h 754"/>
              <a:gd name="T18" fmla="*/ 172 w 760"/>
              <a:gd name="T19" fmla="*/ 678 h 754"/>
              <a:gd name="T20" fmla="*/ 103 w 760"/>
              <a:gd name="T21" fmla="*/ 715 h 754"/>
              <a:gd name="T22" fmla="*/ 70 w 760"/>
              <a:gd name="T23" fmla="*/ 641 h 754"/>
              <a:gd name="T24" fmla="*/ 33 w 760"/>
              <a:gd name="T25" fmla="*/ 641 h 754"/>
              <a:gd name="T26" fmla="*/ 0 w 760"/>
              <a:gd name="T27" fmla="*/ 601 h 754"/>
              <a:gd name="T28" fmla="*/ 0 w 760"/>
              <a:gd name="T29" fmla="*/ 565 h 754"/>
              <a:gd name="T30" fmla="*/ 0 w 760"/>
              <a:gd name="T31" fmla="*/ 527 h 754"/>
              <a:gd name="T32" fmla="*/ 0 w 760"/>
              <a:gd name="T33" fmla="*/ 490 h 754"/>
              <a:gd name="T34" fmla="*/ 0 w 760"/>
              <a:gd name="T35" fmla="*/ 451 h 754"/>
              <a:gd name="T36" fmla="*/ 33 w 760"/>
              <a:gd name="T37" fmla="*/ 451 h 754"/>
              <a:gd name="T38" fmla="*/ 70 w 760"/>
              <a:gd name="T39" fmla="*/ 415 h 754"/>
              <a:gd name="T40" fmla="*/ 70 w 760"/>
              <a:gd name="T41" fmla="*/ 376 h 754"/>
              <a:gd name="T42" fmla="*/ 103 w 760"/>
              <a:gd name="T43" fmla="*/ 339 h 754"/>
              <a:gd name="T44" fmla="*/ 138 w 760"/>
              <a:gd name="T45" fmla="*/ 302 h 754"/>
              <a:gd name="T46" fmla="*/ 138 w 760"/>
              <a:gd name="T47" fmla="*/ 263 h 754"/>
              <a:gd name="T48" fmla="*/ 172 w 760"/>
              <a:gd name="T49" fmla="*/ 227 h 754"/>
              <a:gd name="T50" fmla="*/ 207 w 760"/>
              <a:gd name="T51" fmla="*/ 227 h 754"/>
              <a:gd name="T52" fmla="*/ 241 w 760"/>
              <a:gd name="T53" fmla="*/ 189 h 754"/>
              <a:gd name="T54" fmla="*/ 276 w 760"/>
              <a:gd name="T55" fmla="*/ 189 h 754"/>
              <a:gd name="T56" fmla="*/ 276 w 760"/>
              <a:gd name="T57" fmla="*/ 150 h 754"/>
              <a:gd name="T58" fmla="*/ 344 w 760"/>
              <a:gd name="T59" fmla="*/ 113 h 754"/>
              <a:gd name="T60" fmla="*/ 379 w 760"/>
              <a:gd name="T61" fmla="*/ 76 h 754"/>
              <a:gd name="T62" fmla="*/ 414 w 760"/>
              <a:gd name="T63" fmla="*/ 38 h 754"/>
              <a:gd name="T64" fmla="*/ 482 w 760"/>
              <a:gd name="T65" fmla="*/ 0 h 754"/>
              <a:gd name="T66" fmla="*/ 518 w 760"/>
              <a:gd name="T67" fmla="*/ 0 h 754"/>
              <a:gd name="T68" fmla="*/ 551 w 760"/>
              <a:gd name="T69" fmla="*/ 0 h 754"/>
              <a:gd name="T70" fmla="*/ 585 w 760"/>
              <a:gd name="T71" fmla="*/ 38 h 754"/>
              <a:gd name="T72" fmla="*/ 585 w 760"/>
              <a:gd name="T73" fmla="*/ 76 h 754"/>
              <a:gd name="T74" fmla="*/ 585 w 760"/>
              <a:gd name="T75" fmla="*/ 113 h 754"/>
              <a:gd name="T76" fmla="*/ 621 w 760"/>
              <a:gd name="T77" fmla="*/ 150 h 754"/>
              <a:gd name="T78" fmla="*/ 621 w 760"/>
              <a:gd name="T79" fmla="*/ 227 h 754"/>
              <a:gd name="T80" fmla="*/ 655 w 760"/>
              <a:gd name="T81" fmla="*/ 263 h 754"/>
              <a:gd name="T82" fmla="*/ 689 w 760"/>
              <a:gd name="T83" fmla="*/ 302 h 754"/>
              <a:gd name="T84" fmla="*/ 723 w 760"/>
              <a:gd name="T85" fmla="*/ 339 h 754"/>
              <a:gd name="T86" fmla="*/ 759 w 760"/>
              <a:gd name="T87" fmla="*/ 339 h 754"/>
              <a:gd name="T88" fmla="*/ 759 w 760"/>
              <a:gd name="T89" fmla="*/ 376 h 754"/>
              <a:gd name="T90" fmla="*/ 759 w 760"/>
              <a:gd name="T91" fmla="*/ 415 h 754"/>
              <a:gd name="T92" fmla="*/ 759 w 760"/>
              <a:gd name="T93" fmla="*/ 451 h 754"/>
              <a:gd name="T94" fmla="*/ 759 w 760"/>
              <a:gd name="T95" fmla="*/ 490 h 754"/>
              <a:gd name="T96" fmla="*/ 723 w 760"/>
              <a:gd name="T97" fmla="*/ 490 h 754"/>
              <a:gd name="T98" fmla="*/ 689 w 760"/>
              <a:gd name="T99" fmla="*/ 490 h 754"/>
              <a:gd name="T100" fmla="*/ 689 w 760"/>
              <a:gd name="T101" fmla="*/ 527 h 754"/>
              <a:gd name="T102" fmla="*/ 655 w 760"/>
              <a:gd name="T103" fmla="*/ 527 h 754"/>
              <a:gd name="T104" fmla="*/ 621 w 760"/>
              <a:gd name="T105" fmla="*/ 565 h 754"/>
              <a:gd name="T106" fmla="*/ 585 w 760"/>
              <a:gd name="T107" fmla="*/ 527 h 754"/>
              <a:gd name="T108" fmla="*/ 551 w 760"/>
              <a:gd name="T109" fmla="*/ 527 h 754"/>
              <a:gd name="T110" fmla="*/ 518 w 760"/>
              <a:gd name="T111" fmla="*/ 52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0" h="754">
                <a:moveTo>
                  <a:pt x="518" y="527"/>
                </a:moveTo>
                <a:lnTo>
                  <a:pt x="448" y="565"/>
                </a:lnTo>
                <a:lnTo>
                  <a:pt x="414" y="565"/>
                </a:lnTo>
                <a:lnTo>
                  <a:pt x="310" y="527"/>
                </a:lnTo>
                <a:lnTo>
                  <a:pt x="310" y="641"/>
                </a:lnTo>
                <a:lnTo>
                  <a:pt x="276" y="715"/>
                </a:lnTo>
                <a:lnTo>
                  <a:pt x="276" y="753"/>
                </a:lnTo>
                <a:lnTo>
                  <a:pt x="241" y="678"/>
                </a:lnTo>
                <a:lnTo>
                  <a:pt x="207" y="678"/>
                </a:lnTo>
                <a:lnTo>
                  <a:pt x="172" y="678"/>
                </a:lnTo>
                <a:lnTo>
                  <a:pt x="103" y="715"/>
                </a:lnTo>
                <a:lnTo>
                  <a:pt x="70" y="641"/>
                </a:lnTo>
                <a:lnTo>
                  <a:pt x="33" y="641"/>
                </a:lnTo>
                <a:lnTo>
                  <a:pt x="0" y="601"/>
                </a:lnTo>
                <a:lnTo>
                  <a:pt x="0" y="565"/>
                </a:lnTo>
                <a:lnTo>
                  <a:pt x="0" y="527"/>
                </a:lnTo>
                <a:lnTo>
                  <a:pt x="0" y="490"/>
                </a:lnTo>
                <a:lnTo>
                  <a:pt x="0" y="451"/>
                </a:lnTo>
                <a:lnTo>
                  <a:pt x="33" y="451"/>
                </a:lnTo>
                <a:lnTo>
                  <a:pt x="70" y="415"/>
                </a:lnTo>
                <a:lnTo>
                  <a:pt x="70" y="376"/>
                </a:lnTo>
                <a:lnTo>
                  <a:pt x="103" y="339"/>
                </a:lnTo>
                <a:lnTo>
                  <a:pt x="138" y="302"/>
                </a:lnTo>
                <a:lnTo>
                  <a:pt x="138" y="263"/>
                </a:lnTo>
                <a:lnTo>
                  <a:pt x="172" y="227"/>
                </a:lnTo>
                <a:lnTo>
                  <a:pt x="207" y="227"/>
                </a:lnTo>
                <a:lnTo>
                  <a:pt x="241" y="189"/>
                </a:lnTo>
                <a:lnTo>
                  <a:pt x="276" y="189"/>
                </a:lnTo>
                <a:lnTo>
                  <a:pt x="276" y="150"/>
                </a:lnTo>
                <a:lnTo>
                  <a:pt x="344" y="113"/>
                </a:lnTo>
                <a:lnTo>
                  <a:pt x="379" y="76"/>
                </a:lnTo>
                <a:lnTo>
                  <a:pt x="414" y="38"/>
                </a:lnTo>
                <a:lnTo>
                  <a:pt x="482" y="0"/>
                </a:lnTo>
                <a:lnTo>
                  <a:pt x="518" y="0"/>
                </a:lnTo>
                <a:lnTo>
                  <a:pt x="551" y="0"/>
                </a:lnTo>
                <a:lnTo>
                  <a:pt x="585" y="38"/>
                </a:lnTo>
                <a:lnTo>
                  <a:pt x="585" y="76"/>
                </a:lnTo>
                <a:lnTo>
                  <a:pt x="585" y="113"/>
                </a:lnTo>
                <a:lnTo>
                  <a:pt x="621" y="150"/>
                </a:lnTo>
                <a:lnTo>
                  <a:pt x="621" y="227"/>
                </a:lnTo>
                <a:lnTo>
                  <a:pt x="655" y="263"/>
                </a:lnTo>
                <a:lnTo>
                  <a:pt x="689" y="302"/>
                </a:lnTo>
                <a:lnTo>
                  <a:pt x="723" y="339"/>
                </a:lnTo>
                <a:lnTo>
                  <a:pt x="759" y="339"/>
                </a:lnTo>
                <a:lnTo>
                  <a:pt x="759" y="376"/>
                </a:lnTo>
                <a:lnTo>
                  <a:pt x="759" y="415"/>
                </a:lnTo>
                <a:lnTo>
                  <a:pt x="759" y="451"/>
                </a:lnTo>
                <a:lnTo>
                  <a:pt x="759" y="490"/>
                </a:lnTo>
                <a:lnTo>
                  <a:pt x="723" y="490"/>
                </a:lnTo>
                <a:lnTo>
                  <a:pt x="689" y="490"/>
                </a:lnTo>
                <a:lnTo>
                  <a:pt x="689" y="527"/>
                </a:lnTo>
                <a:lnTo>
                  <a:pt x="655" y="527"/>
                </a:lnTo>
                <a:lnTo>
                  <a:pt x="621" y="565"/>
                </a:lnTo>
                <a:lnTo>
                  <a:pt x="585" y="527"/>
                </a:lnTo>
                <a:lnTo>
                  <a:pt x="551" y="527"/>
                </a:lnTo>
                <a:lnTo>
                  <a:pt x="518" y="52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31" name="Freeform 215"/>
          <p:cNvSpPr>
            <a:spLocks noChangeArrowheads="1"/>
          </p:cNvSpPr>
          <p:nvPr/>
        </p:nvSpPr>
        <p:spPr bwMode="auto">
          <a:xfrm>
            <a:off x="4978443" y="2657081"/>
            <a:ext cx="236185" cy="233304"/>
          </a:xfrm>
          <a:custGeom>
            <a:avLst/>
            <a:gdLst>
              <a:gd name="T0" fmla="*/ 379 w 725"/>
              <a:gd name="T1" fmla="*/ 75 h 715"/>
              <a:gd name="T2" fmla="*/ 447 w 725"/>
              <a:gd name="T3" fmla="*/ 75 h 715"/>
              <a:gd name="T4" fmla="*/ 517 w 725"/>
              <a:gd name="T5" fmla="*/ 75 h 715"/>
              <a:gd name="T6" fmla="*/ 585 w 725"/>
              <a:gd name="T7" fmla="*/ 0 h 715"/>
              <a:gd name="T8" fmla="*/ 621 w 725"/>
              <a:gd name="T9" fmla="*/ 37 h 715"/>
              <a:gd name="T10" fmla="*/ 621 w 725"/>
              <a:gd name="T11" fmla="*/ 112 h 715"/>
              <a:gd name="T12" fmla="*/ 688 w 725"/>
              <a:gd name="T13" fmla="*/ 150 h 715"/>
              <a:gd name="T14" fmla="*/ 655 w 725"/>
              <a:gd name="T15" fmla="*/ 226 h 715"/>
              <a:gd name="T16" fmla="*/ 724 w 725"/>
              <a:gd name="T17" fmla="*/ 262 h 715"/>
              <a:gd name="T18" fmla="*/ 724 w 725"/>
              <a:gd name="T19" fmla="*/ 338 h 715"/>
              <a:gd name="T20" fmla="*/ 724 w 725"/>
              <a:gd name="T21" fmla="*/ 451 h 715"/>
              <a:gd name="T22" fmla="*/ 724 w 725"/>
              <a:gd name="T23" fmla="*/ 526 h 715"/>
              <a:gd name="T24" fmla="*/ 688 w 725"/>
              <a:gd name="T25" fmla="*/ 564 h 715"/>
              <a:gd name="T26" fmla="*/ 688 w 725"/>
              <a:gd name="T27" fmla="*/ 640 h 715"/>
              <a:gd name="T28" fmla="*/ 655 w 725"/>
              <a:gd name="T29" fmla="*/ 676 h 715"/>
              <a:gd name="T30" fmla="*/ 585 w 725"/>
              <a:gd name="T31" fmla="*/ 714 h 715"/>
              <a:gd name="T32" fmla="*/ 551 w 725"/>
              <a:gd name="T33" fmla="*/ 676 h 715"/>
              <a:gd name="T34" fmla="*/ 551 w 725"/>
              <a:gd name="T35" fmla="*/ 601 h 715"/>
              <a:gd name="T36" fmla="*/ 483 w 725"/>
              <a:gd name="T37" fmla="*/ 601 h 715"/>
              <a:gd name="T38" fmla="*/ 447 w 725"/>
              <a:gd name="T39" fmla="*/ 564 h 715"/>
              <a:gd name="T40" fmla="*/ 447 w 725"/>
              <a:gd name="T41" fmla="*/ 413 h 715"/>
              <a:gd name="T42" fmla="*/ 344 w 725"/>
              <a:gd name="T43" fmla="*/ 375 h 715"/>
              <a:gd name="T44" fmla="*/ 276 w 725"/>
              <a:gd name="T45" fmla="*/ 338 h 715"/>
              <a:gd name="T46" fmla="*/ 241 w 725"/>
              <a:gd name="T47" fmla="*/ 375 h 715"/>
              <a:gd name="T48" fmla="*/ 173 w 725"/>
              <a:gd name="T49" fmla="*/ 526 h 715"/>
              <a:gd name="T50" fmla="*/ 173 w 725"/>
              <a:gd name="T51" fmla="*/ 489 h 715"/>
              <a:gd name="T52" fmla="*/ 137 w 725"/>
              <a:gd name="T53" fmla="*/ 375 h 715"/>
              <a:gd name="T54" fmla="*/ 103 w 725"/>
              <a:gd name="T55" fmla="*/ 338 h 715"/>
              <a:gd name="T56" fmla="*/ 69 w 725"/>
              <a:gd name="T57" fmla="*/ 302 h 715"/>
              <a:gd name="T58" fmla="*/ 33 w 725"/>
              <a:gd name="T59" fmla="*/ 226 h 715"/>
              <a:gd name="T60" fmla="*/ 0 w 725"/>
              <a:gd name="T61" fmla="*/ 188 h 715"/>
              <a:gd name="T62" fmla="*/ 103 w 725"/>
              <a:gd name="T63" fmla="*/ 112 h 715"/>
              <a:gd name="T64" fmla="*/ 137 w 725"/>
              <a:gd name="T65" fmla="*/ 37 h 715"/>
              <a:gd name="T66" fmla="*/ 241 w 725"/>
              <a:gd name="T67"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5" h="715">
                <a:moveTo>
                  <a:pt x="344" y="0"/>
                </a:moveTo>
                <a:lnTo>
                  <a:pt x="379" y="75"/>
                </a:lnTo>
                <a:lnTo>
                  <a:pt x="414" y="75"/>
                </a:lnTo>
                <a:lnTo>
                  <a:pt x="447" y="75"/>
                </a:lnTo>
                <a:lnTo>
                  <a:pt x="483" y="75"/>
                </a:lnTo>
                <a:lnTo>
                  <a:pt x="517" y="75"/>
                </a:lnTo>
                <a:lnTo>
                  <a:pt x="551" y="75"/>
                </a:lnTo>
                <a:lnTo>
                  <a:pt x="585" y="0"/>
                </a:lnTo>
                <a:lnTo>
                  <a:pt x="621" y="0"/>
                </a:lnTo>
                <a:lnTo>
                  <a:pt x="621" y="37"/>
                </a:lnTo>
                <a:lnTo>
                  <a:pt x="621" y="75"/>
                </a:lnTo>
                <a:lnTo>
                  <a:pt x="621" y="112"/>
                </a:lnTo>
                <a:lnTo>
                  <a:pt x="655" y="150"/>
                </a:lnTo>
                <a:lnTo>
                  <a:pt x="688" y="150"/>
                </a:lnTo>
                <a:lnTo>
                  <a:pt x="655" y="188"/>
                </a:lnTo>
                <a:lnTo>
                  <a:pt x="655" y="226"/>
                </a:lnTo>
                <a:lnTo>
                  <a:pt x="688" y="226"/>
                </a:lnTo>
                <a:lnTo>
                  <a:pt x="724" y="262"/>
                </a:lnTo>
                <a:lnTo>
                  <a:pt x="724" y="302"/>
                </a:lnTo>
                <a:lnTo>
                  <a:pt x="724" y="338"/>
                </a:lnTo>
                <a:lnTo>
                  <a:pt x="724" y="375"/>
                </a:lnTo>
                <a:lnTo>
                  <a:pt x="724" y="451"/>
                </a:lnTo>
                <a:lnTo>
                  <a:pt x="724" y="489"/>
                </a:lnTo>
                <a:lnTo>
                  <a:pt x="724" y="526"/>
                </a:lnTo>
                <a:lnTo>
                  <a:pt x="724" y="564"/>
                </a:lnTo>
                <a:lnTo>
                  <a:pt x="688" y="564"/>
                </a:lnTo>
                <a:lnTo>
                  <a:pt x="688" y="601"/>
                </a:lnTo>
                <a:lnTo>
                  <a:pt x="688" y="640"/>
                </a:lnTo>
                <a:lnTo>
                  <a:pt x="655" y="640"/>
                </a:lnTo>
                <a:lnTo>
                  <a:pt x="655" y="676"/>
                </a:lnTo>
                <a:lnTo>
                  <a:pt x="621" y="676"/>
                </a:lnTo>
                <a:lnTo>
                  <a:pt x="585" y="714"/>
                </a:lnTo>
                <a:lnTo>
                  <a:pt x="551" y="714"/>
                </a:lnTo>
                <a:lnTo>
                  <a:pt x="551" y="676"/>
                </a:lnTo>
                <a:lnTo>
                  <a:pt x="551" y="640"/>
                </a:lnTo>
                <a:lnTo>
                  <a:pt x="551" y="601"/>
                </a:lnTo>
                <a:lnTo>
                  <a:pt x="517" y="601"/>
                </a:lnTo>
                <a:lnTo>
                  <a:pt x="483" y="601"/>
                </a:lnTo>
                <a:lnTo>
                  <a:pt x="447" y="601"/>
                </a:lnTo>
                <a:lnTo>
                  <a:pt x="447" y="564"/>
                </a:lnTo>
                <a:lnTo>
                  <a:pt x="447" y="489"/>
                </a:lnTo>
                <a:lnTo>
                  <a:pt x="447" y="413"/>
                </a:lnTo>
                <a:lnTo>
                  <a:pt x="414" y="375"/>
                </a:lnTo>
                <a:lnTo>
                  <a:pt x="344" y="375"/>
                </a:lnTo>
                <a:lnTo>
                  <a:pt x="310" y="338"/>
                </a:lnTo>
                <a:lnTo>
                  <a:pt x="276" y="338"/>
                </a:lnTo>
                <a:lnTo>
                  <a:pt x="276" y="375"/>
                </a:lnTo>
                <a:lnTo>
                  <a:pt x="241" y="375"/>
                </a:lnTo>
                <a:lnTo>
                  <a:pt x="206" y="451"/>
                </a:lnTo>
                <a:lnTo>
                  <a:pt x="173" y="526"/>
                </a:lnTo>
                <a:lnTo>
                  <a:pt x="173" y="564"/>
                </a:lnTo>
                <a:lnTo>
                  <a:pt x="173" y="489"/>
                </a:lnTo>
                <a:lnTo>
                  <a:pt x="137" y="413"/>
                </a:lnTo>
                <a:lnTo>
                  <a:pt x="137" y="375"/>
                </a:lnTo>
                <a:lnTo>
                  <a:pt x="137" y="338"/>
                </a:lnTo>
                <a:lnTo>
                  <a:pt x="103" y="338"/>
                </a:lnTo>
                <a:lnTo>
                  <a:pt x="69" y="338"/>
                </a:lnTo>
                <a:lnTo>
                  <a:pt x="69" y="302"/>
                </a:lnTo>
                <a:lnTo>
                  <a:pt x="33" y="262"/>
                </a:lnTo>
                <a:lnTo>
                  <a:pt x="33" y="226"/>
                </a:lnTo>
                <a:lnTo>
                  <a:pt x="33" y="188"/>
                </a:lnTo>
                <a:lnTo>
                  <a:pt x="0" y="188"/>
                </a:lnTo>
                <a:lnTo>
                  <a:pt x="69" y="150"/>
                </a:lnTo>
                <a:lnTo>
                  <a:pt x="103" y="112"/>
                </a:lnTo>
                <a:lnTo>
                  <a:pt x="103" y="75"/>
                </a:lnTo>
                <a:lnTo>
                  <a:pt x="137" y="37"/>
                </a:lnTo>
                <a:lnTo>
                  <a:pt x="173" y="0"/>
                </a:lnTo>
                <a:lnTo>
                  <a:pt x="241" y="0"/>
                </a:lnTo>
                <a:lnTo>
                  <a:pt x="344"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32" name="Freeform 216"/>
          <p:cNvSpPr>
            <a:spLocks noChangeArrowheads="1"/>
          </p:cNvSpPr>
          <p:nvPr/>
        </p:nvSpPr>
        <p:spPr bwMode="auto">
          <a:xfrm>
            <a:off x="4978443" y="2657081"/>
            <a:ext cx="236185" cy="233304"/>
          </a:xfrm>
          <a:custGeom>
            <a:avLst/>
            <a:gdLst>
              <a:gd name="T0" fmla="*/ 379 w 725"/>
              <a:gd name="T1" fmla="*/ 75 h 715"/>
              <a:gd name="T2" fmla="*/ 447 w 725"/>
              <a:gd name="T3" fmla="*/ 75 h 715"/>
              <a:gd name="T4" fmla="*/ 517 w 725"/>
              <a:gd name="T5" fmla="*/ 75 h 715"/>
              <a:gd name="T6" fmla="*/ 585 w 725"/>
              <a:gd name="T7" fmla="*/ 0 h 715"/>
              <a:gd name="T8" fmla="*/ 621 w 725"/>
              <a:gd name="T9" fmla="*/ 37 h 715"/>
              <a:gd name="T10" fmla="*/ 621 w 725"/>
              <a:gd name="T11" fmla="*/ 112 h 715"/>
              <a:gd name="T12" fmla="*/ 688 w 725"/>
              <a:gd name="T13" fmla="*/ 150 h 715"/>
              <a:gd name="T14" fmla="*/ 655 w 725"/>
              <a:gd name="T15" fmla="*/ 226 h 715"/>
              <a:gd name="T16" fmla="*/ 724 w 725"/>
              <a:gd name="T17" fmla="*/ 262 h 715"/>
              <a:gd name="T18" fmla="*/ 724 w 725"/>
              <a:gd name="T19" fmla="*/ 338 h 715"/>
              <a:gd name="T20" fmla="*/ 724 w 725"/>
              <a:gd name="T21" fmla="*/ 451 h 715"/>
              <a:gd name="T22" fmla="*/ 724 w 725"/>
              <a:gd name="T23" fmla="*/ 526 h 715"/>
              <a:gd name="T24" fmla="*/ 688 w 725"/>
              <a:gd name="T25" fmla="*/ 564 h 715"/>
              <a:gd name="T26" fmla="*/ 688 w 725"/>
              <a:gd name="T27" fmla="*/ 640 h 715"/>
              <a:gd name="T28" fmla="*/ 655 w 725"/>
              <a:gd name="T29" fmla="*/ 676 h 715"/>
              <a:gd name="T30" fmla="*/ 585 w 725"/>
              <a:gd name="T31" fmla="*/ 714 h 715"/>
              <a:gd name="T32" fmla="*/ 551 w 725"/>
              <a:gd name="T33" fmla="*/ 676 h 715"/>
              <a:gd name="T34" fmla="*/ 551 w 725"/>
              <a:gd name="T35" fmla="*/ 601 h 715"/>
              <a:gd name="T36" fmla="*/ 483 w 725"/>
              <a:gd name="T37" fmla="*/ 601 h 715"/>
              <a:gd name="T38" fmla="*/ 447 w 725"/>
              <a:gd name="T39" fmla="*/ 564 h 715"/>
              <a:gd name="T40" fmla="*/ 447 w 725"/>
              <a:gd name="T41" fmla="*/ 413 h 715"/>
              <a:gd name="T42" fmla="*/ 344 w 725"/>
              <a:gd name="T43" fmla="*/ 375 h 715"/>
              <a:gd name="T44" fmla="*/ 276 w 725"/>
              <a:gd name="T45" fmla="*/ 338 h 715"/>
              <a:gd name="T46" fmla="*/ 241 w 725"/>
              <a:gd name="T47" fmla="*/ 375 h 715"/>
              <a:gd name="T48" fmla="*/ 173 w 725"/>
              <a:gd name="T49" fmla="*/ 526 h 715"/>
              <a:gd name="T50" fmla="*/ 173 w 725"/>
              <a:gd name="T51" fmla="*/ 489 h 715"/>
              <a:gd name="T52" fmla="*/ 137 w 725"/>
              <a:gd name="T53" fmla="*/ 375 h 715"/>
              <a:gd name="T54" fmla="*/ 103 w 725"/>
              <a:gd name="T55" fmla="*/ 338 h 715"/>
              <a:gd name="T56" fmla="*/ 69 w 725"/>
              <a:gd name="T57" fmla="*/ 302 h 715"/>
              <a:gd name="T58" fmla="*/ 33 w 725"/>
              <a:gd name="T59" fmla="*/ 226 h 715"/>
              <a:gd name="T60" fmla="*/ 0 w 725"/>
              <a:gd name="T61" fmla="*/ 188 h 715"/>
              <a:gd name="T62" fmla="*/ 103 w 725"/>
              <a:gd name="T63" fmla="*/ 112 h 715"/>
              <a:gd name="T64" fmla="*/ 137 w 725"/>
              <a:gd name="T65" fmla="*/ 37 h 715"/>
              <a:gd name="T66" fmla="*/ 241 w 725"/>
              <a:gd name="T67" fmla="*/ 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5" h="715">
                <a:moveTo>
                  <a:pt x="344" y="0"/>
                </a:moveTo>
                <a:lnTo>
                  <a:pt x="379" y="75"/>
                </a:lnTo>
                <a:lnTo>
                  <a:pt x="414" y="75"/>
                </a:lnTo>
                <a:lnTo>
                  <a:pt x="447" y="75"/>
                </a:lnTo>
                <a:lnTo>
                  <a:pt x="483" y="75"/>
                </a:lnTo>
                <a:lnTo>
                  <a:pt x="517" y="75"/>
                </a:lnTo>
                <a:lnTo>
                  <a:pt x="551" y="75"/>
                </a:lnTo>
                <a:lnTo>
                  <a:pt x="585" y="0"/>
                </a:lnTo>
                <a:lnTo>
                  <a:pt x="621" y="0"/>
                </a:lnTo>
                <a:lnTo>
                  <a:pt x="621" y="37"/>
                </a:lnTo>
                <a:lnTo>
                  <a:pt x="621" y="75"/>
                </a:lnTo>
                <a:lnTo>
                  <a:pt x="621" y="112"/>
                </a:lnTo>
                <a:lnTo>
                  <a:pt x="655" y="150"/>
                </a:lnTo>
                <a:lnTo>
                  <a:pt x="688" y="150"/>
                </a:lnTo>
                <a:lnTo>
                  <a:pt x="655" y="188"/>
                </a:lnTo>
                <a:lnTo>
                  <a:pt x="655" y="226"/>
                </a:lnTo>
                <a:lnTo>
                  <a:pt x="688" y="226"/>
                </a:lnTo>
                <a:lnTo>
                  <a:pt x="724" y="262"/>
                </a:lnTo>
                <a:lnTo>
                  <a:pt x="724" y="302"/>
                </a:lnTo>
                <a:lnTo>
                  <a:pt x="724" y="338"/>
                </a:lnTo>
                <a:lnTo>
                  <a:pt x="724" y="375"/>
                </a:lnTo>
                <a:lnTo>
                  <a:pt x="724" y="451"/>
                </a:lnTo>
                <a:lnTo>
                  <a:pt x="724" y="489"/>
                </a:lnTo>
                <a:lnTo>
                  <a:pt x="724" y="526"/>
                </a:lnTo>
                <a:lnTo>
                  <a:pt x="724" y="564"/>
                </a:lnTo>
                <a:lnTo>
                  <a:pt x="688" y="564"/>
                </a:lnTo>
                <a:lnTo>
                  <a:pt x="688" y="601"/>
                </a:lnTo>
                <a:lnTo>
                  <a:pt x="688" y="640"/>
                </a:lnTo>
                <a:lnTo>
                  <a:pt x="655" y="640"/>
                </a:lnTo>
                <a:lnTo>
                  <a:pt x="655" y="676"/>
                </a:lnTo>
                <a:lnTo>
                  <a:pt x="621" y="676"/>
                </a:lnTo>
                <a:lnTo>
                  <a:pt x="585" y="714"/>
                </a:lnTo>
                <a:lnTo>
                  <a:pt x="551" y="714"/>
                </a:lnTo>
                <a:lnTo>
                  <a:pt x="551" y="676"/>
                </a:lnTo>
                <a:lnTo>
                  <a:pt x="551" y="640"/>
                </a:lnTo>
                <a:lnTo>
                  <a:pt x="551" y="601"/>
                </a:lnTo>
                <a:lnTo>
                  <a:pt x="517" y="601"/>
                </a:lnTo>
                <a:lnTo>
                  <a:pt x="483" y="601"/>
                </a:lnTo>
                <a:lnTo>
                  <a:pt x="447" y="601"/>
                </a:lnTo>
                <a:lnTo>
                  <a:pt x="447" y="564"/>
                </a:lnTo>
                <a:lnTo>
                  <a:pt x="447" y="489"/>
                </a:lnTo>
                <a:lnTo>
                  <a:pt x="447" y="413"/>
                </a:lnTo>
                <a:lnTo>
                  <a:pt x="414" y="375"/>
                </a:lnTo>
                <a:lnTo>
                  <a:pt x="344" y="375"/>
                </a:lnTo>
                <a:lnTo>
                  <a:pt x="310" y="338"/>
                </a:lnTo>
                <a:lnTo>
                  <a:pt x="276" y="338"/>
                </a:lnTo>
                <a:lnTo>
                  <a:pt x="276" y="375"/>
                </a:lnTo>
                <a:lnTo>
                  <a:pt x="241" y="375"/>
                </a:lnTo>
                <a:lnTo>
                  <a:pt x="206" y="451"/>
                </a:lnTo>
                <a:lnTo>
                  <a:pt x="173" y="526"/>
                </a:lnTo>
                <a:lnTo>
                  <a:pt x="173" y="564"/>
                </a:lnTo>
                <a:lnTo>
                  <a:pt x="173" y="489"/>
                </a:lnTo>
                <a:lnTo>
                  <a:pt x="137" y="413"/>
                </a:lnTo>
                <a:lnTo>
                  <a:pt x="137" y="375"/>
                </a:lnTo>
                <a:lnTo>
                  <a:pt x="137" y="338"/>
                </a:lnTo>
                <a:lnTo>
                  <a:pt x="103" y="338"/>
                </a:lnTo>
                <a:lnTo>
                  <a:pt x="69" y="338"/>
                </a:lnTo>
                <a:lnTo>
                  <a:pt x="69" y="302"/>
                </a:lnTo>
                <a:lnTo>
                  <a:pt x="33" y="262"/>
                </a:lnTo>
                <a:lnTo>
                  <a:pt x="33" y="226"/>
                </a:lnTo>
                <a:lnTo>
                  <a:pt x="33" y="188"/>
                </a:lnTo>
                <a:lnTo>
                  <a:pt x="0" y="188"/>
                </a:lnTo>
                <a:lnTo>
                  <a:pt x="69" y="150"/>
                </a:lnTo>
                <a:lnTo>
                  <a:pt x="103" y="112"/>
                </a:lnTo>
                <a:lnTo>
                  <a:pt x="103" y="75"/>
                </a:lnTo>
                <a:lnTo>
                  <a:pt x="137" y="37"/>
                </a:lnTo>
                <a:lnTo>
                  <a:pt x="173" y="0"/>
                </a:lnTo>
                <a:lnTo>
                  <a:pt x="241" y="0"/>
                </a:lnTo>
                <a:lnTo>
                  <a:pt x="34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33" name="Freeform 217"/>
          <p:cNvSpPr>
            <a:spLocks noChangeArrowheads="1"/>
          </p:cNvSpPr>
          <p:nvPr/>
        </p:nvSpPr>
        <p:spPr bwMode="auto">
          <a:xfrm>
            <a:off x="4932359" y="2645559"/>
            <a:ext cx="102250" cy="73447"/>
          </a:xfrm>
          <a:custGeom>
            <a:avLst/>
            <a:gdLst>
              <a:gd name="T0" fmla="*/ 310 w 311"/>
              <a:gd name="T1" fmla="*/ 38 h 227"/>
              <a:gd name="T2" fmla="*/ 241 w 311"/>
              <a:gd name="T3" fmla="*/ 38 h 227"/>
              <a:gd name="T4" fmla="*/ 172 w 311"/>
              <a:gd name="T5" fmla="*/ 0 h 227"/>
              <a:gd name="T6" fmla="*/ 138 w 311"/>
              <a:gd name="T7" fmla="*/ 0 h 227"/>
              <a:gd name="T8" fmla="*/ 70 w 311"/>
              <a:gd name="T9" fmla="*/ 38 h 227"/>
              <a:gd name="T10" fmla="*/ 33 w 311"/>
              <a:gd name="T11" fmla="*/ 38 h 227"/>
              <a:gd name="T12" fmla="*/ 0 w 311"/>
              <a:gd name="T13" fmla="*/ 38 h 227"/>
              <a:gd name="T14" fmla="*/ 0 w 311"/>
              <a:gd name="T15" fmla="*/ 75 h 227"/>
              <a:gd name="T16" fmla="*/ 70 w 311"/>
              <a:gd name="T17" fmla="*/ 149 h 227"/>
              <a:gd name="T18" fmla="*/ 138 w 311"/>
              <a:gd name="T19" fmla="*/ 226 h 227"/>
              <a:gd name="T20" fmla="*/ 206 w 311"/>
              <a:gd name="T21" fmla="*/ 189 h 227"/>
              <a:gd name="T22" fmla="*/ 241 w 311"/>
              <a:gd name="T23" fmla="*/ 149 h 227"/>
              <a:gd name="T24" fmla="*/ 241 w 311"/>
              <a:gd name="T25" fmla="*/ 113 h 227"/>
              <a:gd name="T26" fmla="*/ 275 w 311"/>
              <a:gd name="T27" fmla="*/ 75 h 227"/>
              <a:gd name="T28" fmla="*/ 310 w 311"/>
              <a:gd name="T29"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1" h="227">
                <a:moveTo>
                  <a:pt x="310" y="38"/>
                </a:moveTo>
                <a:lnTo>
                  <a:pt x="241" y="38"/>
                </a:lnTo>
                <a:lnTo>
                  <a:pt x="172" y="0"/>
                </a:lnTo>
                <a:lnTo>
                  <a:pt x="138" y="0"/>
                </a:lnTo>
                <a:lnTo>
                  <a:pt x="70" y="38"/>
                </a:lnTo>
                <a:lnTo>
                  <a:pt x="33" y="38"/>
                </a:lnTo>
                <a:lnTo>
                  <a:pt x="0" y="38"/>
                </a:lnTo>
                <a:lnTo>
                  <a:pt x="0" y="75"/>
                </a:lnTo>
                <a:lnTo>
                  <a:pt x="70" y="149"/>
                </a:lnTo>
                <a:lnTo>
                  <a:pt x="138" y="226"/>
                </a:lnTo>
                <a:lnTo>
                  <a:pt x="206" y="189"/>
                </a:lnTo>
                <a:lnTo>
                  <a:pt x="241" y="149"/>
                </a:lnTo>
                <a:lnTo>
                  <a:pt x="241" y="113"/>
                </a:lnTo>
                <a:lnTo>
                  <a:pt x="275" y="75"/>
                </a:lnTo>
                <a:lnTo>
                  <a:pt x="310" y="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34" name="Freeform 218"/>
          <p:cNvSpPr>
            <a:spLocks noChangeArrowheads="1"/>
          </p:cNvSpPr>
          <p:nvPr/>
        </p:nvSpPr>
        <p:spPr bwMode="auto">
          <a:xfrm>
            <a:off x="4932359" y="2645559"/>
            <a:ext cx="102250" cy="73447"/>
          </a:xfrm>
          <a:custGeom>
            <a:avLst/>
            <a:gdLst>
              <a:gd name="T0" fmla="*/ 310 w 311"/>
              <a:gd name="T1" fmla="*/ 38 h 227"/>
              <a:gd name="T2" fmla="*/ 241 w 311"/>
              <a:gd name="T3" fmla="*/ 38 h 227"/>
              <a:gd name="T4" fmla="*/ 172 w 311"/>
              <a:gd name="T5" fmla="*/ 0 h 227"/>
              <a:gd name="T6" fmla="*/ 138 w 311"/>
              <a:gd name="T7" fmla="*/ 0 h 227"/>
              <a:gd name="T8" fmla="*/ 70 w 311"/>
              <a:gd name="T9" fmla="*/ 38 h 227"/>
              <a:gd name="T10" fmla="*/ 33 w 311"/>
              <a:gd name="T11" fmla="*/ 38 h 227"/>
              <a:gd name="T12" fmla="*/ 0 w 311"/>
              <a:gd name="T13" fmla="*/ 38 h 227"/>
              <a:gd name="T14" fmla="*/ 0 w 311"/>
              <a:gd name="T15" fmla="*/ 75 h 227"/>
              <a:gd name="T16" fmla="*/ 70 w 311"/>
              <a:gd name="T17" fmla="*/ 149 h 227"/>
              <a:gd name="T18" fmla="*/ 138 w 311"/>
              <a:gd name="T19" fmla="*/ 226 h 227"/>
              <a:gd name="T20" fmla="*/ 206 w 311"/>
              <a:gd name="T21" fmla="*/ 189 h 227"/>
              <a:gd name="T22" fmla="*/ 241 w 311"/>
              <a:gd name="T23" fmla="*/ 149 h 227"/>
              <a:gd name="T24" fmla="*/ 241 w 311"/>
              <a:gd name="T25" fmla="*/ 113 h 227"/>
              <a:gd name="T26" fmla="*/ 275 w 311"/>
              <a:gd name="T27" fmla="*/ 75 h 227"/>
              <a:gd name="T28" fmla="*/ 310 w 311"/>
              <a:gd name="T29" fmla="*/ 3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1" h="227">
                <a:moveTo>
                  <a:pt x="310" y="38"/>
                </a:moveTo>
                <a:lnTo>
                  <a:pt x="241" y="38"/>
                </a:lnTo>
                <a:lnTo>
                  <a:pt x="172" y="0"/>
                </a:lnTo>
                <a:lnTo>
                  <a:pt x="138" y="0"/>
                </a:lnTo>
                <a:lnTo>
                  <a:pt x="70" y="38"/>
                </a:lnTo>
                <a:lnTo>
                  <a:pt x="33" y="38"/>
                </a:lnTo>
                <a:lnTo>
                  <a:pt x="0" y="38"/>
                </a:lnTo>
                <a:lnTo>
                  <a:pt x="0" y="75"/>
                </a:lnTo>
                <a:lnTo>
                  <a:pt x="70" y="149"/>
                </a:lnTo>
                <a:lnTo>
                  <a:pt x="138" y="226"/>
                </a:lnTo>
                <a:lnTo>
                  <a:pt x="206" y="189"/>
                </a:lnTo>
                <a:lnTo>
                  <a:pt x="241" y="149"/>
                </a:lnTo>
                <a:lnTo>
                  <a:pt x="241" y="113"/>
                </a:lnTo>
                <a:lnTo>
                  <a:pt x="275" y="75"/>
                </a:lnTo>
                <a:lnTo>
                  <a:pt x="31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35" name="Freeform 219"/>
          <p:cNvSpPr>
            <a:spLocks noChangeArrowheads="1"/>
          </p:cNvSpPr>
          <p:nvPr/>
        </p:nvSpPr>
        <p:spPr bwMode="auto">
          <a:xfrm>
            <a:off x="4932359" y="2596594"/>
            <a:ext cx="90729" cy="37444"/>
          </a:xfrm>
          <a:custGeom>
            <a:avLst/>
            <a:gdLst>
              <a:gd name="T0" fmla="*/ 0 w 276"/>
              <a:gd name="T1" fmla="*/ 113 h 114"/>
              <a:gd name="T2" fmla="*/ 0 w 276"/>
              <a:gd name="T3" fmla="*/ 76 h 114"/>
              <a:gd name="T4" fmla="*/ 33 w 276"/>
              <a:gd name="T5" fmla="*/ 76 h 114"/>
              <a:gd name="T6" fmla="*/ 0 w 276"/>
              <a:gd name="T7" fmla="*/ 76 h 114"/>
              <a:gd name="T8" fmla="*/ 0 w 276"/>
              <a:gd name="T9" fmla="*/ 38 h 114"/>
              <a:gd name="T10" fmla="*/ 33 w 276"/>
              <a:gd name="T11" fmla="*/ 38 h 114"/>
              <a:gd name="T12" fmla="*/ 70 w 276"/>
              <a:gd name="T13" fmla="*/ 38 h 114"/>
              <a:gd name="T14" fmla="*/ 103 w 276"/>
              <a:gd name="T15" fmla="*/ 38 h 114"/>
              <a:gd name="T16" fmla="*/ 103 w 276"/>
              <a:gd name="T17" fmla="*/ 0 h 114"/>
              <a:gd name="T18" fmla="*/ 206 w 276"/>
              <a:gd name="T19" fmla="*/ 38 h 114"/>
              <a:gd name="T20" fmla="*/ 241 w 276"/>
              <a:gd name="T21" fmla="*/ 76 h 114"/>
              <a:gd name="T22" fmla="*/ 275 w 276"/>
              <a:gd name="T23" fmla="*/ 76 h 114"/>
              <a:gd name="T24" fmla="*/ 275 w 276"/>
              <a:gd name="T25" fmla="*/ 113 h 114"/>
              <a:gd name="T26" fmla="*/ 206 w 276"/>
              <a:gd name="T27" fmla="*/ 113 h 114"/>
              <a:gd name="T28" fmla="*/ 172 w 276"/>
              <a:gd name="T29" fmla="*/ 113 h 114"/>
              <a:gd name="T30" fmla="*/ 103 w 276"/>
              <a:gd name="T31" fmla="*/ 113 h 114"/>
              <a:gd name="T32" fmla="*/ 33 w 276"/>
              <a:gd name="T33" fmla="*/ 113 h 114"/>
              <a:gd name="T34" fmla="*/ 0 w 276"/>
              <a:gd name="T35"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114">
                <a:moveTo>
                  <a:pt x="0" y="113"/>
                </a:moveTo>
                <a:lnTo>
                  <a:pt x="0" y="76"/>
                </a:lnTo>
                <a:lnTo>
                  <a:pt x="33" y="76"/>
                </a:lnTo>
                <a:lnTo>
                  <a:pt x="0" y="76"/>
                </a:lnTo>
                <a:lnTo>
                  <a:pt x="0" y="38"/>
                </a:lnTo>
                <a:lnTo>
                  <a:pt x="33" y="38"/>
                </a:lnTo>
                <a:lnTo>
                  <a:pt x="70" y="38"/>
                </a:lnTo>
                <a:lnTo>
                  <a:pt x="103" y="38"/>
                </a:lnTo>
                <a:lnTo>
                  <a:pt x="103" y="0"/>
                </a:lnTo>
                <a:lnTo>
                  <a:pt x="206" y="38"/>
                </a:lnTo>
                <a:lnTo>
                  <a:pt x="241" y="76"/>
                </a:lnTo>
                <a:lnTo>
                  <a:pt x="275" y="76"/>
                </a:lnTo>
                <a:lnTo>
                  <a:pt x="275" y="113"/>
                </a:lnTo>
                <a:lnTo>
                  <a:pt x="206" y="113"/>
                </a:lnTo>
                <a:lnTo>
                  <a:pt x="172" y="113"/>
                </a:lnTo>
                <a:lnTo>
                  <a:pt x="103" y="113"/>
                </a:lnTo>
                <a:lnTo>
                  <a:pt x="33" y="113"/>
                </a:lnTo>
                <a:lnTo>
                  <a:pt x="0"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36" name="Freeform 220"/>
          <p:cNvSpPr>
            <a:spLocks noChangeArrowheads="1"/>
          </p:cNvSpPr>
          <p:nvPr/>
        </p:nvSpPr>
        <p:spPr bwMode="auto">
          <a:xfrm>
            <a:off x="4932359" y="2596594"/>
            <a:ext cx="90729" cy="37444"/>
          </a:xfrm>
          <a:custGeom>
            <a:avLst/>
            <a:gdLst>
              <a:gd name="T0" fmla="*/ 0 w 276"/>
              <a:gd name="T1" fmla="*/ 113 h 114"/>
              <a:gd name="T2" fmla="*/ 0 w 276"/>
              <a:gd name="T3" fmla="*/ 76 h 114"/>
              <a:gd name="T4" fmla="*/ 33 w 276"/>
              <a:gd name="T5" fmla="*/ 76 h 114"/>
              <a:gd name="T6" fmla="*/ 0 w 276"/>
              <a:gd name="T7" fmla="*/ 76 h 114"/>
              <a:gd name="T8" fmla="*/ 0 w 276"/>
              <a:gd name="T9" fmla="*/ 38 h 114"/>
              <a:gd name="T10" fmla="*/ 33 w 276"/>
              <a:gd name="T11" fmla="*/ 38 h 114"/>
              <a:gd name="T12" fmla="*/ 70 w 276"/>
              <a:gd name="T13" fmla="*/ 38 h 114"/>
              <a:gd name="T14" fmla="*/ 103 w 276"/>
              <a:gd name="T15" fmla="*/ 38 h 114"/>
              <a:gd name="T16" fmla="*/ 103 w 276"/>
              <a:gd name="T17" fmla="*/ 0 h 114"/>
              <a:gd name="T18" fmla="*/ 206 w 276"/>
              <a:gd name="T19" fmla="*/ 38 h 114"/>
              <a:gd name="T20" fmla="*/ 241 w 276"/>
              <a:gd name="T21" fmla="*/ 76 h 114"/>
              <a:gd name="T22" fmla="*/ 275 w 276"/>
              <a:gd name="T23" fmla="*/ 76 h 114"/>
              <a:gd name="T24" fmla="*/ 275 w 276"/>
              <a:gd name="T25" fmla="*/ 113 h 114"/>
              <a:gd name="T26" fmla="*/ 206 w 276"/>
              <a:gd name="T27" fmla="*/ 113 h 114"/>
              <a:gd name="T28" fmla="*/ 172 w 276"/>
              <a:gd name="T29" fmla="*/ 113 h 114"/>
              <a:gd name="T30" fmla="*/ 103 w 276"/>
              <a:gd name="T31" fmla="*/ 113 h 114"/>
              <a:gd name="T32" fmla="*/ 33 w 276"/>
              <a:gd name="T33" fmla="*/ 113 h 114"/>
              <a:gd name="T34" fmla="*/ 0 w 276"/>
              <a:gd name="T35"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114">
                <a:moveTo>
                  <a:pt x="0" y="113"/>
                </a:moveTo>
                <a:lnTo>
                  <a:pt x="0" y="76"/>
                </a:lnTo>
                <a:lnTo>
                  <a:pt x="33" y="76"/>
                </a:lnTo>
                <a:lnTo>
                  <a:pt x="0" y="76"/>
                </a:lnTo>
                <a:lnTo>
                  <a:pt x="0" y="38"/>
                </a:lnTo>
                <a:lnTo>
                  <a:pt x="33" y="38"/>
                </a:lnTo>
                <a:lnTo>
                  <a:pt x="70" y="38"/>
                </a:lnTo>
                <a:lnTo>
                  <a:pt x="103" y="38"/>
                </a:lnTo>
                <a:lnTo>
                  <a:pt x="103" y="0"/>
                </a:lnTo>
                <a:lnTo>
                  <a:pt x="206" y="38"/>
                </a:lnTo>
                <a:lnTo>
                  <a:pt x="241" y="76"/>
                </a:lnTo>
                <a:lnTo>
                  <a:pt x="275" y="76"/>
                </a:lnTo>
                <a:lnTo>
                  <a:pt x="275" y="113"/>
                </a:lnTo>
                <a:lnTo>
                  <a:pt x="206" y="113"/>
                </a:lnTo>
                <a:lnTo>
                  <a:pt x="172" y="113"/>
                </a:lnTo>
                <a:lnTo>
                  <a:pt x="103" y="113"/>
                </a:lnTo>
                <a:lnTo>
                  <a:pt x="33" y="113"/>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37" name="Freeform 221"/>
          <p:cNvSpPr>
            <a:spLocks noChangeArrowheads="1"/>
          </p:cNvSpPr>
          <p:nvPr/>
        </p:nvSpPr>
        <p:spPr bwMode="auto">
          <a:xfrm>
            <a:off x="4910756" y="2472741"/>
            <a:ext cx="191541" cy="184339"/>
          </a:xfrm>
          <a:custGeom>
            <a:avLst/>
            <a:gdLst>
              <a:gd name="T0" fmla="*/ 551 w 587"/>
              <a:gd name="T1" fmla="*/ 565 h 566"/>
              <a:gd name="T2" fmla="*/ 448 w 587"/>
              <a:gd name="T3" fmla="*/ 565 h 566"/>
              <a:gd name="T4" fmla="*/ 414 w 587"/>
              <a:gd name="T5" fmla="*/ 565 h 566"/>
              <a:gd name="T6" fmla="*/ 380 w 587"/>
              <a:gd name="T7" fmla="*/ 565 h 566"/>
              <a:gd name="T8" fmla="*/ 310 w 587"/>
              <a:gd name="T9" fmla="*/ 565 h 566"/>
              <a:gd name="T10" fmla="*/ 241 w 587"/>
              <a:gd name="T11" fmla="*/ 527 h 566"/>
              <a:gd name="T12" fmla="*/ 207 w 587"/>
              <a:gd name="T13" fmla="*/ 527 h 566"/>
              <a:gd name="T14" fmla="*/ 139 w 587"/>
              <a:gd name="T15" fmla="*/ 565 h 566"/>
              <a:gd name="T16" fmla="*/ 103 w 587"/>
              <a:gd name="T17" fmla="*/ 565 h 566"/>
              <a:gd name="T18" fmla="*/ 70 w 587"/>
              <a:gd name="T19" fmla="*/ 527 h 566"/>
              <a:gd name="T20" fmla="*/ 70 w 587"/>
              <a:gd name="T21" fmla="*/ 489 h 566"/>
              <a:gd name="T22" fmla="*/ 103 w 587"/>
              <a:gd name="T23" fmla="*/ 489 h 566"/>
              <a:gd name="T24" fmla="*/ 173 w 587"/>
              <a:gd name="T25" fmla="*/ 489 h 566"/>
              <a:gd name="T26" fmla="*/ 241 w 587"/>
              <a:gd name="T27" fmla="*/ 489 h 566"/>
              <a:gd name="T28" fmla="*/ 276 w 587"/>
              <a:gd name="T29" fmla="*/ 489 h 566"/>
              <a:gd name="T30" fmla="*/ 344 w 587"/>
              <a:gd name="T31" fmla="*/ 489 h 566"/>
              <a:gd name="T32" fmla="*/ 344 w 587"/>
              <a:gd name="T33" fmla="*/ 452 h 566"/>
              <a:gd name="T34" fmla="*/ 310 w 587"/>
              <a:gd name="T35" fmla="*/ 452 h 566"/>
              <a:gd name="T36" fmla="*/ 276 w 587"/>
              <a:gd name="T37" fmla="*/ 415 h 566"/>
              <a:gd name="T38" fmla="*/ 173 w 587"/>
              <a:gd name="T39" fmla="*/ 376 h 566"/>
              <a:gd name="T40" fmla="*/ 173 w 587"/>
              <a:gd name="T41" fmla="*/ 415 h 566"/>
              <a:gd name="T42" fmla="*/ 139 w 587"/>
              <a:gd name="T43" fmla="*/ 415 h 566"/>
              <a:gd name="T44" fmla="*/ 103 w 587"/>
              <a:gd name="T45" fmla="*/ 415 h 566"/>
              <a:gd name="T46" fmla="*/ 70 w 587"/>
              <a:gd name="T47" fmla="*/ 415 h 566"/>
              <a:gd name="T48" fmla="*/ 70 w 587"/>
              <a:gd name="T49" fmla="*/ 376 h 566"/>
              <a:gd name="T50" fmla="*/ 70 w 587"/>
              <a:gd name="T51" fmla="*/ 338 h 566"/>
              <a:gd name="T52" fmla="*/ 0 w 587"/>
              <a:gd name="T53" fmla="*/ 302 h 566"/>
              <a:gd name="T54" fmla="*/ 34 w 587"/>
              <a:gd name="T55" fmla="*/ 302 h 566"/>
              <a:gd name="T56" fmla="*/ 70 w 587"/>
              <a:gd name="T57" fmla="*/ 263 h 566"/>
              <a:gd name="T58" fmla="*/ 103 w 587"/>
              <a:gd name="T59" fmla="*/ 189 h 566"/>
              <a:gd name="T60" fmla="*/ 103 w 587"/>
              <a:gd name="T61" fmla="*/ 75 h 566"/>
              <a:gd name="T62" fmla="*/ 103 w 587"/>
              <a:gd name="T63" fmla="*/ 38 h 566"/>
              <a:gd name="T64" fmla="*/ 139 w 587"/>
              <a:gd name="T65" fmla="*/ 38 h 566"/>
              <a:gd name="T66" fmla="*/ 173 w 587"/>
              <a:gd name="T67" fmla="*/ 38 h 566"/>
              <a:gd name="T68" fmla="*/ 207 w 587"/>
              <a:gd name="T69" fmla="*/ 38 h 566"/>
              <a:gd name="T70" fmla="*/ 241 w 587"/>
              <a:gd name="T71" fmla="*/ 38 h 566"/>
              <a:gd name="T72" fmla="*/ 241 w 587"/>
              <a:gd name="T73" fmla="*/ 0 h 566"/>
              <a:gd name="T74" fmla="*/ 276 w 587"/>
              <a:gd name="T75" fmla="*/ 0 h 566"/>
              <a:gd name="T76" fmla="*/ 310 w 587"/>
              <a:gd name="T77" fmla="*/ 38 h 566"/>
              <a:gd name="T78" fmla="*/ 344 w 587"/>
              <a:gd name="T79" fmla="*/ 75 h 566"/>
              <a:gd name="T80" fmla="*/ 380 w 587"/>
              <a:gd name="T81" fmla="*/ 75 h 566"/>
              <a:gd name="T82" fmla="*/ 414 w 587"/>
              <a:gd name="T83" fmla="*/ 114 h 566"/>
              <a:gd name="T84" fmla="*/ 414 w 587"/>
              <a:gd name="T85" fmla="*/ 189 h 566"/>
              <a:gd name="T86" fmla="*/ 448 w 587"/>
              <a:gd name="T87" fmla="*/ 189 h 566"/>
              <a:gd name="T88" fmla="*/ 448 w 587"/>
              <a:gd name="T89" fmla="*/ 226 h 566"/>
              <a:gd name="T90" fmla="*/ 483 w 587"/>
              <a:gd name="T91" fmla="*/ 226 h 566"/>
              <a:gd name="T92" fmla="*/ 518 w 587"/>
              <a:gd name="T93" fmla="*/ 263 h 566"/>
              <a:gd name="T94" fmla="*/ 518 w 587"/>
              <a:gd name="T95" fmla="*/ 302 h 566"/>
              <a:gd name="T96" fmla="*/ 518 w 587"/>
              <a:gd name="T97" fmla="*/ 338 h 566"/>
              <a:gd name="T98" fmla="*/ 518 w 587"/>
              <a:gd name="T99" fmla="*/ 415 h 566"/>
              <a:gd name="T100" fmla="*/ 551 w 587"/>
              <a:gd name="T101" fmla="*/ 415 h 566"/>
              <a:gd name="T102" fmla="*/ 586 w 587"/>
              <a:gd name="T103" fmla="*/ 415 h 566"/>
              <a:gd name="T104" fmla="*/ 586 w 587"/>
              <a:gd name="T105" fmla="*/ 452 h 566"/>
              <a:gd name="T106" fmla="*/ 586 w 587"/>
              <a:gd name="T107" fmla="*/ 527 h 566"/>
              <a:gd name="T108" fmla="*/ 551 w 587"/>
              <a:gd name="T109" fmla="*/ 56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66">
                <a:moveTo>
                  <a:pt x="551" y="565"/>
                </a:moveTo>
                <a:lnTo>
                  <a:pt x="448" y="565"/>
                </a:lnTo>
                <a:lnTo>
                  <a:pt x="414" y="565"/>
                </a:lnTo>
                <a:lnTo>
                  <a:pt x="380" y="565"/>
                </a:lnTo>
                <a:lnTo>
                  <a:pt x="310" y="565"/>
                </a:lnTo>
                <a:lnTo>
                  <a:pt x="241" y="527"/>
                </a:lnTo>
                <a:lnTo>
                  <a:pt x="207" y="527"/>
                </a:lnTo>
                <a:lnTo>
                  <a:pt x="139" y="565"/>
                </a:lnTo>
                <a:lnTo>
                  <a:pt x="103" y="565"/>
                </a:lnTo>
                <a:lnTo>
                  <a:pt x="70" y="527"/>
                </a:lnTo>
                <a:lnTo>
                  <a:pt x="70" y="489"/>
                </a:lnTo>
                <a:lnTo>
                  <a:pt x="103" y="489"/>
                </a:lnTo>
                <a:lnTo>
                  <a:pt x="173" y="489"/>
                </a:lnTo>
                <a:lnTo>
                  <a:pt x="241" y="489"/>
                </a:lnTo>
                <a:lnTo>
                  <a:pt x="276" y="489"/>
                </a:lnTo>
                <a:lnTo>
                  <a:pt x="344" y="489"/>
                </a:lnTo>
                <a:lnTo>
                  <a:pt x="344" y="452"/>
                </a:lnTo>
                <a:lnTo>
                  <a:pt x="310" y="452"/>
                </a:lnTo>
                <a:lnTo>
                  <a:pt x="276" y="415"/>
                </a:lnTo>
                <a:lnTo>
                  <a:pt x="173" y="376"/>
                </a:lnTo>
                <a:lnTo>
                  <a:pt x="173" y="415"/>
                </a:lnTo>
                <a:lnTo>
                  <a:pt x="139" y="415"/>
                </a:lnTo>
                <a:lnTo>
                  <a:pt x="103" y="415"/>
                </a:lnTo>
                <a:lnTo>
                  <a:pt x="70" y="415"/>
                </a:lnTo>
                <a:lnTo>
                  <a:pt x="70" y="376"/>
                </a:lnTo>
                <a:lnTo>
                  <a:pt x="70" y="338"/>
                </a:lnTo>
                <a:lnTo>
                  <a:pt x="0" y="302"/>
                </a:lnTo>
                <a:lnTo>
                  <a:pt x="34" y="302"/>
                </a:lnTo>
                <a:lnTo>
                  <a:pt x="70" y="263"/>
                </a:lnTo>
                <a:lnTo>
                  <a:pt x="103" y="189"/>
                </a:lnTo>
                <a:lnTo>
                  <a:pt x="103" y="75"/>
                </a:lnTo>
                <a:lnTo>
                  <a:pt x="103" y="38"/>
                </a:lnTo>
                <a:lnTo>
                  <a:pt x="139" y="38"/>
                </a:lnTo>
                <a:lnTo>
                  <a:pt x="173" y="38"/>
                </a:lnTo>
                <a:lnTo>
                  <a:pt x="207" y="38"/>
                </a:lnTo>
                <a:lnTo>
                  <a:pt x="241" y="38"/>
                </a:lnTo>
                <a:lnTo>
                  <a:pt x="241" y="0"/>
                </a:lnTo>
                <a:lnTo>
                  <a:pt x="276" y="0"/>
                </a:lnTo>
                <a:lnTo>
                  <a:pt x="310" y="38"/>
                </a:lnTo>
                <a:lnTo>
                  <a:pt x="344" y="75"/>
                </a:lnTo>
                <a:lnTo>
                  <a:pt x="380" y="75"/>
                </a:lnTo>
                <a:lnTo>
                  <a:pt x="414" y="114"/>
                </a:lnTo>
                <a:lnTo>
                  <a:pt x="414" y="189"/>
                </a:lnTo>
                <a:lnTo>
                  <a:pt x="448" y="189"/>
                </a:lnTo>
                <a:lnTo>
                  <a:pt x="448" y="226"/>
                </a:lnTo>
                <a:lnTo>
                  <a:pt x="483" y="226"/>
                </a:lnTo>
                <a:lnTo>
                  <a:pt x="518" y="263"/>
                </a:lnTo>
                <a:lnTo>
                  <a:pt x="518" y="302"/>
                </a:lnTo>
                <a:lnTo>
                  <a:pt x="518" y="338"/>
                </a:lnTo>
                <a:lnTo>
                  <a:pt x="518" y="415"/>
                </a:lnTo>
                <a:lnTo>
                  <a:pt x="551" y="415"/>
                </a:lnTo>
                <a:lnTo>
                  <a:pt x="586" y="415"/>
                </a:lnTo>
                <a:lnTo>
                  <a:pt x="586" y="452"/>
                </a:lnTo>
                <a:lnTo>
                  <a:pt x="586" y="527"/>
                </a:lnTo>
                <a:lnTo>
                  <a:pt x="551" y="56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38" name="Freeform 222"/>
          <p:cNvSpPr>
            <a:spLocks noChangeArrowheads="1"/>
          </p:cNvSpPr>
          <p:nvPr/>
        </p:nvSpPr>
        <p:spPr bwMode="auto">
          <a:xfrm>
            <a:off x="4910756" y="2472741"/>
            <a:ext cx="191541" cy="184339"/>
          </a:xfrm>
          <a:custGeom>
            <a:avLst/>
            <a:gdLst>
              <a:gd name="T0" fmla="*/ 551 w 587"/>
              <a:gd name="T1" fmla="*/ 565 h 566"/>
              <a:gd name="T2" fmla="*/ 448 w 587"/>
              <a:gd name="T3" fmla="*/ 565 h 566"/>
              <a:gd name="T4" fmla="*/ 414 w 587"/>
              <a:gd name="T5" fmla="*/ 565 h 566"/>
              <a:gd name="T6" fmla="*/ 380 w 587"/>
              <a:gd name="T7" fmla="*/ 565 h 566"/>
              <a:gd name="T8" fmla="*/ 310 w 587"/>
              <a:gd name="T9" fmla="*/ 565 h 566"/>
              <a:gd name="T10" fmla="*/ 241 w 587"/>
              <a:gd name="T11" fmla="*/ 527 h 566"/>
              <a:gd name="T12" fmla="*/ 207 w 587"/>
              <a:gd name="T13" fmla="*/ 527 h 566"/>
              <a:gd name="T14" fmla="*/ 139 w 587"/>
              <a:gd name="T15" fmla="*/ 565 h 566"/>
              <a:gd name="T16" fmla="*/ 103 w 587"/>
              <a:gd name="T17" fmla="*/ 565 h 566"/>
              <a:gd name="T18" fmla="*/ 70 w 587"/>
              <a:gd name="T19" fmla="*/ 527 h 566"/>
              <a:gd name="T20" fmla="*/ 70 w 587"/>
              <a:gd name="T21" fmla="*/ 489 h 566"/>
              <a:gd name="T22" fmla="*/ 103 w 587"/>
              <a:gd name="T23" fmla="*/ 489 h 566"/>
              <a:gd name="T24" fmla="*/ 173 w 587"/>
              <a:gd name="T25" fmla="*/ 489 h 566"/>
              <a:gd name="T26" fmla="*/ 241 w 587"/>
              <a:gd name="T27" fmla="*/ 489 h 566"/>
              <a:gd name="T28" fmla="*/ 276 w 587"/>
              <a:gd name="T29" fmla="*/ 489 h 566"/>
              <a:gd name="T30" fmla="*/ 344 w 587"/>
              <a:gd name="T31" fmla="*/ 489 h 566"/>
              <a:gd name="T32" fmla="*/ 344 w 587"/>
              <a:gd name="T33" fmla="*/ 452 h 566"/>
              <a:gd name="T34" fmla="*/ 310 w 587"/>
              <a:gd name="T35" fmla="*/ 452 h 566"/>
              <a:gd name="T36" fmla="*/ 276 w 587"/>
              <a:gd name="T37" fmla="*/ 415 h 566"/>
              <a:gd name="T38" fmla="*/ 173 w 587"/>
              <a:gd name="T39" fmla="*/ 376 h 566"/>
              <a:gd name="T40" fmla="*/ 173 w 587"/>
              <a:gd name="T41" fmla="*/ 415 h 566"/>
              <a:gd name="T42" fmla="*/ 139 w 587"/>
              <a:gd name="T43" fmla="*/ 415 h 566"/>
              <a:gd name="T44" fmla="*/ 103 w 587"/>
              <a:gd name="T45" fmla="*/ 415 h 566"/>
              <a:gd name="T46" fmla="*/ 70 w 587"/>
              <a:gd name="T47" fmla="*/ 415 h 566"/>
              <a:gd name="T48" fmla="*/ 70 w 587"/>
              <a:gd name="T49" fmla="*/ 376 h 566"/>
              <a:gd name="T50" fmla="*/ 70 w 587"/>
              <a:gd name="T51" fmla="*/ 338 h 566"/>
              <a:gd name="T52" fmla="*/ 0 w 587"/>
              <a:gd name="T53" fmla="*/ 302 h 566"/>
              <a:gd name="T54" fmla="*/ 34 w 587"/>
              <a:gd name="T55" fmla="*/ 302 h 566"/>
              <a:gd name="T56" fmla="*/ 70 w 587"/>
              <a:gd name="T57" fmla="*/ 263 h 566"/>
              <a:gd name="T58" fmla="*/ 103 w 587"/>
              <a:gd name="T59" fmla="*/ 189 h 566"/>
              <a:gd name="T60" fmla="*/ 103 w 587"/>
              <a:gd name="T61" fmla="*/ 75 h 566"/>
              <a:gd name="T62" fmla="*/ 103 w 587"/>
              <a:gd name="T63" fmla="*/ 38 h 566"/>
              <a:gd name="T64" fmla="*/ 139 w 587"/>
              <a:gd name="T65" fmla="*/ 38 h 566"/>
              <a:gd name="T66" fmla="*/ 173 w 587"/>
              <a:gd name="T67" fmla="*/ 38 h 566"/>
              <a:gd name="T68" fmla="*/ 207 w 587"/>
              <a:gd name="T69" fmla="*/ 38 h 566"/>
              <a:gd name="T70" fmla="*/ 241 w 587"/>
              <a:gd name="T71" fmla="*/ 38 h 566"/>
              <a:gd name="T72" fmla="*/ 241 w 587"/>
              <a:gd name="T73" fmla="*/ 0 h 566"/>
              <a:gd name="T74" fmla="*/ 276 w 587"/>
              <a:gd name="T75" fmla="*/ 0 h 566"/>
              <a:gd name="T76" fmla="*/ 310 w 587"/>
              <a:gd name="T77" fmla="*/ 38 h 566"/>
              <a:gd name="T78" fmla="*/ 344 w 587"/>
              <a:gd name="T79" fmla="*/ 75 h 566"/>
              <a:gd name="T80" fmla="*/ 380 w 587"/>
              <a:gd name="T81" fmla="*/ 75 h 566"/>
              <a:gd name="T82" fmla="*/ 414 w 587"/>
              <a:gd name="T83" fmla="*/ 114 h 566"/>
              <a:gd name="T84" fmla="*/ 414 w 587"/>
              <a:gd name="T85" fmla="*/ 189 h 566"/>
              <a:gd name="T86" fmla="*/ 448 w 587"/>
              <a:gd name="T87" fmla="*/ 189 h 566"/>
              <a:gd name="T88" fmla="*/ 448 w 587"/>
              <a:gd name="T89" fmla="*/ 226 h 566"/>
              <a:gd name="T90" fmla="*/ 483 w 587"/>
              <a:gd name="T91" fmla="*/ 226 h 566"/>
              <a:gd name="T92" fmla="*/ 518 w 587"/>
              <a:gd name="T93" fmla="*/ 263 h 566"/>
              <a:gd name="T94" fmla="*/ 518 w 587"/>
              <a:gd name="T95" fmla="*/ 302 h 566"/>
              <a:gd name="T96" fmla="*/ 518 w 587"/>
              <a:gd name="T97" fmla="*/ 338 h 566"/>
              <a:gd name="T98" fmla="*/ 518 w 587"/>
              <a:gd name="T99" fmla="*/ 415 h 566"/>
              <a:gd name="T100" fmla="*/ 551 w 587"/>
              <a:gd name="T101" fmla="*/ 415 h 566"/>
              <a:gd name="T102" fmla="*/ 586 w 587"/>
              <a:gd name="T103" fmla="*/ 415 h 566"/>
              <a:gd name="T104" fmla="*/ 586 w 587"/>
              <a:gd name="T105" fmla="*/ 452 h 566"/>
              <a:gd name="T106" fmla="*/ 586 w 587"/>
              <a:gd name="T107" fmla="*/ 527 h 566"/>
              <a:gd name="T108" fmla="*/ 551 w 587"/>
              <a:gd name="T109" fmla="*/ 565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7" h="566">
                <a:moveTo>
                  <a:pt x="551" y="565"/>
                </a:moveTo>
                <a:lnTo>
                  <a:pt x="448" y="565"/>
                </a:lnTo>
                <a:lnTo>
                  <a:pt x="414" y="565"/>
                </a:lnTo>
                <a:lnTo>
                  <a:pt x="380" y="565"/>
                </a:lnTo>
                <a:lnTo>
                  <a:pt x="310" y="565"/>
                </a:lnTo>
                <a:lnTo>
                  <a:pt x="241" y="527"/>
                </a:lnTo>
                <a:lnTo>
                  <a:pt x="207" y="527"/>
                </a:lnTo>
                <a:lnTo>
                  <a:pt x="139" y="565"/>
                </a:lnTo>
                <a:lnTo>
                  <a:pt x="103" y="565"/>
                </a:lnTo>
                <a:lnTo>
                  <a:pt x="70" y="527"/>
                </a:lnTo>
                <a:lnTo>
                  <a:pt x="70" y="489"/>
                </a:lnTo>
                <a:lnTo>
                  <a:pt x="103" y="489"/>
                </a:lnTo>
                <a:lnTo>
                  <a:pt x="173" y="489"/>
                </a:lnTo>
                <a:lnTo>
                  <a:pt x="241" y="489"/>
                </a:lnTo>
                <a:lnTo>
                  <a:pt x="276" y="489"/>
                </a:lnTo>
                <a:lnTo>
                  <a:pt x="344" y="489"/>
                </a:lnTo>
                <a:lnTo>
                  <a:pt x="344" y="452"/>
                </a:lnTo>
                <a:lnTo>
                  <a:pt x="310" y="452"/>
                </a:lnTo>
                <a:lnTo>
                  <a:pt x="276" y="415"/>
                </a:lnTo>
                <a:lnTo>
                  <a:pt x="173" y="376"/>
                </a:lnTo>
                <a:lnTo>
                  <a:pt x="173" y="415"/>
                </a:lnTo>
                <a:lnTo>
                  <a:pt x="139" y="415"/>
                </a:lnTo>
                <a:lnTo>
                  <a:pt x="103" y="415"/>
                </a:lnTo>
                <a:lnTo>
                  <a:pt x="70" y="415"/>
                </a:lnTo>
                <a:lnTo>
                  <a:pt x="70" y="376"/>
                </a:lnTo>
                <a:lnTo>
                  <a:pt x="70" y="338"/>
                </a:lnTo>
                <a:lnTo>
                  <a:pt x="0" y="302"/>
                </a:lnTo>
                <a:lnTo>
                  <a:pt x="34" y="302"/>
                </a:lnTo>
                <a:lnTo>
                  <a:pt x="70" y="263"/>
                </a:lnTo>
                <a:lnTo>
                  <a:pt x="103" y="189"/>
                </a:lnTo>
                <a:lnTo>
                  <a:pt x="103" y="75"/>
                </a:lnTo>
                <a:lnTo>
                  <a:pt x="103" y="38"/>
                </a:lnTo>
                <a:lnTo>
                  <a:pt x="139" y="38"/>
                </a:lnTo>
                <a:lnTo>
                  <a:pt x="173" y="38"/>
                </a:lnTo>
                <a:lnTo>
                  <a:pt x="207" y="38"/>
                </a:lnTo>
                <a:lnTo>
                  <a:pt x="241" y="38"/>
                </a:lnTo>
                <a:lnTo>
                  <a:pt x="241" y="0"/>
                </a:lnTo>
                <a:lnTo>
                  <a:pt x="276" y="0"/>
                </a:lnTo>
                <a:lnTo>
                  <a:pt x="310" y="38"/>
                </a:lnTo>
                <a:lnTo>
                  <a:pt x="344" y="75"/>
                </a:lnTo>
                <a:lnTo>
                  <a:pt x="380" y="75"/>
                </a:lnTo>
                <a:lnTo>
                  <a:pt x="414" y="114"/>
                </a:lnTo>
                <a:lnTo>
                  <a:pt x="414" y="189"/>
                </a:lnTo>
                <a:lnTo>
                  <a:pt x="448" y="189"/>
                </a:lnTo>
                <a:lnTo>
                  <a:pt x="448" y="226"/>
                </a:lnTo>
                <a:lnTo>
                  <a:pt x="483" y="226"/>
                </a:lnTo>
                <a:lnTo>
                  <a:pt x="518" y="263"/>
                </a:lnTo>
                <a:lnTo>
                  <a:pt x="518" y="302"/>
                </a:lnTo>
                <a:lnTo>
                  <a:pt x="518" y="338"/>
                </a:lnTo>
                <a:lnTo>
                  <a:pt x="518" y="415"/>
                </a:lnTo>
                <a:lnTo>
                  <a:pt x="551" y="415"/>
                </a:lnTo>
                <a:lnTo>
                  <a:pt x="586" y="415"/>
                </a:lnTo>
                <a:lnTo>
                  <a:pt x="586" y="452"/>
                </a:lnTo>
                <a:lnTo>
                  <a:pt x="586" y="527"/>
                </a:lnTo>
                <a:lnTo>
                  <a:pt x="551" y="56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39" name="Freeform 223"/>
          <p:cNvSpPr>
            <a:spLocks noChangeArrowheads="1"/>
          </p:cNvSpPr>
          <p:nvPr/>
        </p:nvSpPr>
        <p:spPr bwMode="auto">
          <a:xfrm>
            <a:off x="5079254" y="2104062"/>
            <a:ext cx="528535" cy="652388"/>
          </a:xfrm>
          <a:custGeom>
            <a:avLst/>
            <a:gdLst>
              <a:gd name="T0" fmla="*/ 1516 w 1620"/>
              <a:gd name="T1" fmla="*/ 789 h 1996"/>
              <a:gd name="T2" fmla="*/ 1482 w 1620"/>
              <a:gd name="T3" fmla="*/ 753 h 1996"/>
              <a:gd name="T4" fmla="*/ 1482 w 1620"/>
              <a:gd name="T5" fmla="*/ 678 h 1996"/>
              <a:gd name="T6" fmla="*/ 1413 w 1620"/>
              <a:gd name="T7" fmla="*/ 678 h 1996"/>
              <a:gd name="T8" fmla="*/ 1344 w 1620"/>
              <a:gd name="T9" fmla="*/ 640 h 1996"/>
              <a:gd name="T10" fmla="*/ 1276 w 1620"/>
              <a:gd name="T11" fmla="*/ 565 h 1996"/>
              <a:gd name="T12" fmla="*/ 621 w 1620"/>
              <a:gd name="T13" fmla="*/ 0 h 1996"/>
              <a:gd name="T14" fmla="*/ 655 w 1620"/>
              <a:gd name="T15" fmla="*/ 1204 h 1996"/>
              <a:gd name="T16" fmla="*/ 517 w 1620"/>
              <a:gd name="T17" fmla="*/ 1280 h 1996"/>
              <a:gd name="T18" fmla="*/ 344 w 1620"/>
              <a:gd name="T19" fmla="*/ 1280 h 1996"/>
              <a:gd name="T20" fmla="*/ 275 w 1620"/>
              <a:gd name="T21" fmla="*/ 1280 h 1996"/>
              <a:gd name="T22" fmla="*/ 241 w 1620"/>
              <a:gd name="T23" fmla="*/ 1318 h 1996"/>
              <a:gd name="T24" fmla="*/ 173 w 1620"/>
              <a:gd name="T25" fmla="*/ 1318 h 1996"/>
              <a:gd name="T26" fmla="*/ 103 w 1620"/>
              <a:gd name="T27" fmla="*/ 1318 h 1996"/>
              <a:gd name="T28" fmla="*/ 33 w 1620"/>
              <a:gd name="T29" fmla="*/ 1280 h 1996"/>
              <a:gd name="T30" fmla="*/ 0 w 1620"/>
              <a:gd name="T31" fmla="*/ 1393 h 1996"/>
              <a:gd name="T32" fmla="*/ 0 w 1620"/>
              <a:gd name="T33" fmla="*/ 1467 h 1996"/>
              <a:gd name="T34" fmla="*/ 33 w 1620"/>
              <a:gd name="T35" fmla="*/ 1543 h 1996"/>
              <a:gd name="T36" fmla="*/ 69 w 1620"/>
              <a:gd name="T37" fmla="*/ 1581 h 1996"/>
              <a:gd name="T38" fmla="*/ 33 w 1620"/>
              <a:gd name="T39" fmla="*/ 1693 h 1996"/>
              <a:gd name="T40" fmla="*/ 103 w 1620"/>
              <a:gd name="T41" fmla="*/ 1768 h 1996"/>
              <a:gd name="T42" fmla="*/ 173 w 1620"/>
              <a:gd name="T43" fmla="*/ 1768 h 1996"/>
              <a:gd name="T44" fmla="*/ 241 w 1620"/>
              <a:gd name="T45" fmla="*/ 1768 h 1996"/>
              <a:gd name="T46" fmla="*/ 310 w 1620"/>
              <a:gd name="T47" fmla="*/ 1693 h 1996"/>
              <a:gd name="T48" fmla="*/ 310 w 1620"/>
              <a:gd name="T49" fmla="*/ 1768 h 1996"/>
              <a:gd name="T50" fmla="*/ 344 w 1620"/>
              <a:gd name="T51" fmla="*/ 1845 h 1996"/>
              <a:gd name="T52" fmla="*/ 344 w 1620"/>
              <a:gd name="T53" fmla="*/ 1881 h 1996"/>
              <a:gd name="T54" fmla="*/ 378 w 1620"/>
              <a:gd name="T55" fmla="*/ 1919 h 1996"/>
              <a:gd name="T56" fmla="*/ 414 w 1620"/>
              <a:gd name="T57" fmla="*/ 1995 h 1996"/>
              <a:gd name="T58" fmla="*/ 482 w 1620"/>
              <a:gd name="T59" fmla="*/ 1956 h 1996"/>
              <a:gd name="T60" fmla="*/ 551 w 1620"/>
              <a:gd name="T61" fmla="*/ 1956 h 1996"/>
              <a:gd name="T62" fmla="*/ 585 w 1620"/>
              <a:gd name="T63" fmla="*/ 1956 h 1996"/>
              <a:gd name="T64" fmla="*/ 655 w 1620"/>
              <a:gd name="T65" fmla="*/ 1956 h 1996"/>
              <a:gd name="T66" fmla="*/ 655 w 1620"/>
              <a:gd name="T67" fmla="*/ 1881 h 1996"/>
              <a:gd name="T68" fmla="*/ 655 w 1620"/>
              <a:gd name="T69" fmla="*/ 1805 h 1996"/>
              <a:gd name="T70" fmla="*/ 724 w 1620"/>
              <a:gd name="T71" fmla="*/ 1768 h 1996"/>
              <a:gd name="T72" fmla="*/ 758 w 1620"/>
              <a:gd name="T73" fmla="*/ 1693 h 1996"/>
              <a:gd name="T74" fmla="*/ 793 w 1620"/>
              <a:gd name="T75" fmla="*/ 1618 h 1996"/>
              <a:gd name="T76" fmla="*/ 862 w 1620"/>
              <a:gd name="T77" fmla="*/ 1581 h 1996"/>
              <a:gd name="T78" fmla="*/ 930 w 1620"/>
              <a:gd name="T79" fmla="*/ 1543 h 1996"/>
              <a:gd name="T80" fmla="*/ 999 w 1620"/>
              <a:gd name="T81" fmla="*/ 1467 h 1996"/>
              <a:gd name="T82" fmla="*/ 1069 w 1620"/>
              <a:gd name="T83" fmla="*/ 1393 h 1996"/>
              <a:gd name="T84" fmla="*/ 1173 w 1620"/>
              <a:gd name="T85" fmla="*/ 1354 h 1996"/>
              <a:gd name="T86" fmla="*/ 1239 w 1620"/>
              <a:gd name="T87" fmla="*/ 1393 h 1996"/>
              <a:gd name="T88" fmla="*/ 1344 w 1620"/>
              <a:gd name="T89" fmla="*/ 1354 h 1996"/>
              <a:gd name="T90" fmla="*/ 1447 w 1620"/>
              <a:gd name="T91" fmla="*/ 1354 h 1996"/>
              <a:gd name="T92" fmla="*/ 1550 w 1620"/>
              <a:gd name="T93" fmla="*/ 1318 h 1996"/>
              <a:gd name="T94" fmla="*/ 1585 w 1620"/>
              <a:gd name="T95" fmla="*/ 1129 h 1996"/>
              <a:gd name="T96" fmla="*/ 1585 w 1620"/>
              <a:gd name="T97" fmla="*/ 1016 h 1996"/>
              <a:gd name="T98" fmla="*/ 1585 w 1620"/>
              <a:gd name="T99" fmla="*/ 941 h 1996"/>
              <a:gd name="T100" fmla="*/ 1585 w 1620"/>
              <a:gd name="T101" fmla="*/ 865 h 1996"/>
              <a:gd name="T102" fmla="*/ 1585 w 1620"/>
              <a:gd name="T103" fmla="*/ 789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0" h="1996">
                <a:moveTo>
                  <a:pt x="1585" y="789"/>
                </a:moveTo>
                <a:lnTo>
                  <a:pt x="1516" y="789"/>
                </a:lnTo>
                <a:lnTo>
                  <a:pt x="1482" y="789"/>
                </a:lnTo>
                <a:lnTo>
                  <a:pt x="1482" y="753"/>
                </a:lnTo>
                <a:lnTo>
                  <a:pt x="1482" y="715"/>
                </a:lnTo>
                <a:lnTo>
                  <a:pt x="1482" y="678"/>
                </a:lnTo>
                <a:lnTo>
                  <a:pt x="1447" y="678"/>
                </a:lnTo>
                <a:lnTo>
                  <a:pt x="1413" y="678"/>
                </a:lnTo>
                <a:lnTo>
                  <a:pt x="1413" y="640"/>
                </a:lnTo>
                <a:lnTo>
                  <a:pt x="1344" y="640"/>
                </a:lnTo>
                <a:lnTo>
                  <a:pt x="1309" y="601"/>
                </a:lnTo>
                <a:lnTo>
                  <a:pt x="1276" y="565"/>
                </a:lnTo>
                <a:lnTo>
                  <a:pt x="724" y="0"/>
                </a:lnTo>
                <a:lnTo>
                  <a:pt x="621" y="0"/>
                </a:lnTo>
                <a:lnTo>
                  <a:pt x="621" y="1167"/>
                </a:lnTo>
                <a:lnTo>
                  <a:pt x="655" y="1204"/>
                </a:lnTo>
                <a:lnTo>
                  <a:pt x="621" y="1280"/>
                </a:lnTo>
                <a:lnTo>
                  <a:pt x="517" y="1280"/>
                </a:lnTo>
                <a:lnTo>
                  <a:pt x="378" y="1280"/>
                </a:lnTo>
                <a:lnTo>
                  <a:pt x="344" y="1280"/>
                </a:lnTo>
                <a:lnTo>
                  <a:pt x="310" y="1280"/>
                </a:lnTo>
                <a:lnTo>
                  <a:pt x="275" y="1280"/>
                </a:lnTo>
                <a:lnTo>
                  <a:pt x="275" y="1318"/>
                </a:lnTo>
                <a:lnTo>
                  <a:pt x="241" y="1318"/>
                </a:lnTo>
                <a:lnTo>
                  <a:pt x="206" y="1318"/>
                </a:lnTo>
                <a:lnTo>
                  <a:pt x="173" y="1318"/>
                </a:lnTo>
                <a:lnTo>
                  <a:pt x="137" y="1318"/>
                </a:lnTo>
                <a:lnTo>
                  <a:pt x="103" y="1318"/>
                </a:lnTo>
                <a:lnTo>
                  <a:pt x="69" y="1318"/>
                </a:lnTo>
                <a:lnTo>
                  <a:pt x="33" y="1280"/>
                </a:lnTo>
                <a:lnTo>
                  <a:pt x="33" y="1318"/>
                </a:lnTo>
                <a:lnTo>
                  <a:pt x="0" y="1393"/>
                </a:lnTo>
                <a:lnTo>
                  <a:pt x="0" y="1430"/>
                </a:lnTo>
                <a:lnTo>
                  <a:pt x="0" y="1467"/>
                </a:lnTo>
                <a:lnTo>
                  <a:pt x="0" y="1543"/>
                </a:lnTo>
                <a:lnTo>
                  <a:pt x="33" y="1543"/>
                </a:lnTo>
                <a:lnTo>
                  <a:pt x="69" y="1543"/>
                </a:lnTo>
                <a:lnTo>
                  <a:pt x="69" y="1581"/>
                </a:lnTo>
                <a:lnTo>
                  <a:pt x="69" y="1656"/>
                </a:lnTo>
                <a:lnTo>
                  <a:pt x="33" y="1693"/>
                </a:lnTo>
                <a:lnTo>
                  <a:pt x="69" y="1768"/>
                </a:lnTo>
                <a:lnTo>
                  <a:pt x="103" y="1768"/>
                </a:lnTo>
                <a:lnTo>
                  <a:pt x="137" y="1768"/>
                </a:lnTo>
                <a:lnTo>
                  <a:pt x="173" y="1768"/>
                </a:lnTo>
                <a:lnTo>
                  <a:pt x="206" y="1768"/>
                </a:lnTo>
                <a:lnTo>
                  <a:pt x="241" y="1768"/>
                </a:lnTo>
                <a:lnTo>
                  <a:pt x="275" y="1693"/>
                </a:lnTo>
                <a:lnTo>
                  <a:pt x="310" y="1693"/>
                </a:lnTo>
                <a:lnTo>
                  <a:pt x="310" y="1731"/>
                </a:lnTo>
                <a:lnTo>
                  <a:pt x="310" y="1768"/>
                </a:lnTo>
                <a:lnTo>
                  <a:pt x="310" y="1805"/>
                </a:lnTo>
                <a:lnTo>
                  <a:pt x="344" y="1845"/>
                </a:lnTo>
                <a:lnTo>
                  <a:pt x="378" y="1845"/>
                </a:lnTo>
                <a:lnTo>
                  <a:pt x="344" y="1881"/>
                </a:lnTo>
                <a:lnTo>
                  <a:pt x="344" y="1919"/>
                </a:lnTo>
                <a:lnTo>
                  <a:pt x="378" y="1919"/>
                </a:lnTo>
                <a:lnTo>
                  <a:pt x="414" y="1956"/>
                </a:lnTo>
                <a:lnTo>
                  <a:pt x="414" y="1995"/>
                </a:lnTo>
                <a:lnTo>
                  <a:pt x="447" y="1995"/>
                </a:lnTo>
                <a:lnTo>
                  <a:pt x="482" y="1956"/>
                </a:lnTo>
                <a:lnTo>
                  <a:pt x="517" y="1995"/>
                </a:lnTo>
                <a:lnTo>
                  <a:pt x="551" y="1956"/>
                </a:lnTo>
                <a:lnTo>
                  <a:pt x="585" y="1919"/>
                </a:lnTo>
                <a:lnTo>
                  <a:pt x="585" y="1956"/>
                </a:lnTo>
                <a:lnTo>
                  <a:pt x="621" y="1956"/>
                </a:lnTo>
                <a:lnTo>
                  <a:pt x="655" y="1956"/>
                </a:lnTo>
                <a:lnTo>
                  <a:pt x="655" y="1919"/>
                </a:lnTo>
                <a:lnTo>
                  <a:pt x="655" y="1881"/>
                </a:lnTo>
                <a:lnTo>
                  <a:pt x="655" y="1845"/>
                </a:lnTo>
                <a:lnTo>
                  <a:pt x="655" y="1805"/>
                </a:lnTo>
                <a:lnTo>
                  <a:pt x="688" y="1805"/>
                </a:lnTo>
                <a:lnTo>
                  <a:pt x="724" y="1768"/>
                </a:lnTo>
                <a:lnTo>
                  <a:pt x="724" y="1731"/>
                </a:lnTo>
                <a:lnTo>
                  <a:pt x="758" y="1693"/>
                </a:lnTo>
                <a:lnTo>
                  <a:pt x="793" y="1656"/>
                </a:lnTo>
                <a:lnTo>
                  <a:pt x="793" y="1618"/>
                </a:lnTo>
                <a:lnTo>
                  <a:pt x="826" y="1581"/>
                </a:lnTo>
                <a:lnTo>
                  <a:pt x="862" y="1581"/>
                </a:lnTo>
                <a:lnTo>
                  <a:pt x="896" y="1543"/>
                </a:lnTo>
                <a:lnTo>
                  <a:pt x="930" y="1543"/>
                </a:lnTo>
                <a:lnTo>
                  <a:pt x="930" y="1505"/>
                </a:lnTo>
                <a:lnTo>
                  <a:pt x="999" y="1467"/>
                </a:lnTo>
                <a:lnTo>
                  <a:pt x="1033" y="1430"/>
                </a:lnTo>
                <a:lnTo>
                  <a:pt x="1069" y="1393"/>
                </a:lnTo>
                <a:lnTo>
                  <a:pt x="1136" y="1354"/>
                </a:lnTo>
                <a:lnTo>
                  <a:pt x="1173" y="1354"/>
                </a:lnTo>
                <a:lnTo>
                  <a:pt x="1206" y="1354"/>
                </a:lnTo>
                <a:lnTo>
                  <a:pt x="1239" y="1393"/>
                </a:lnTo>
                <a:lnTo>
                  <a:pt x="1309" y="1393"/>
                </a:lnTo>
                <a:lnTo>
                  <a:pt x="1344" y="1354"/>
                </a:lnTo>
                <a:lnTo>
                  <a:pt x="1378" y="1354"/>
                </a:lnTo>
                <a:lnTo>
                  <a:pt x="1447" y="1354"/>
                </a:lnTo>
                <a:lnTo>
                  <a:pt x="1482" y="1318"/>
                </a:lnTo>
                <a:lnTo>
                  <a:pt x="1550" y="1318"/>
                </a:lnTo>
                <a:lnTo>
                  <a:pt x="1585" y="1167"/>
                </a:lnTo>
                <a:lnTo>
                  <a:pt x="1585" y="1129"/>
                </a:lnTo>
                <a:lnTo>
                  <a:pt x="1619" y="1092"/>
                </a:lnTo>
                <a:lnTo>
                  <a:pt x="1585" y="1016"/>
                </a:lnTo>
                <a:lnTo>
                  <a:pt x="1585" y="979"/>
                </a:lnTo>
                <a:lnTo>
                  <a:pt x="1585" y="941"/>
                </a:lnTo>
                <a:lnTo>
                  <a:pt x="1585" y="903"/>
                </a:lnTo>
                <a:lnTo>
                  <a:pt x="1585" y="865"/>
                </a:lnTo>
                <a:lnTo>
                  <a:pt x="1585" y="829"/>
                </a:lnTo>
                <a:lnTo>
                  <a:pt x="1585" y="78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40" name="Freeform 224"/>
          <p:cNvSpPr>
            <a:spLocks noChangeArrowheads="1"/>
          </p:cNvSpPr>
          <p:nvPr/>
        </p:nvSpPr>
        <p:spPr bwMode="auto">
          <a:xfrm>
            <a:off x="5079254" y="2104062"/>
            <a:ext cx="528535" cy="652388"/>
          </a:xfrm>
          <a:custGeom>
            <a:avLst/>
            <a:gdLst>
              <a:gd name="T0" fmla="*/ 1516 w 1620"/>
              <a:gd name="T1" fmla="*/ 789 h 1996"/>
              <a:gd name="T2" fmla="*/ 1482 w 1620"/>
              <a:gd name="T3" fmla="*/ 753 h 1996"/>
              <a:gd name="T4" fmla="*/ 1482 w 1620"/>
              <a:gd name="T5" fmla="*/ 678 h 1996"/>
              <a:gd name="T6" fmla="*/ 1413 w 1620"/>
              <a:gd name="T7" fmla="*/ 678 h 1996"/>
              <a:gd name="T8" fmla="*/ 1344 w 1620"/>
              <a:gd name="T9" fmla="*/ 640 h 1996"/>
              <a:gd name="T10" fmla="*/ 1276 w 1620"/>
              <a:gd name="T11" fmla="*/ 565 h 1996"/>
              <a:gd name="T12" fmla="*/ 621 w 1620"/>
              <a:gd name="T13" fmla="*/ 0 h 1996"/>
              <a:gd name="T14" fmla="*/ 655 w 1620"/>
              <a:gd name="T15" fmla="*/ 1204 h 1996"/>
              <a:gd name="T16" fmla="*/ 517 w 1620"/>
              <a:gd name="T17" fmla="*/ 1280 h 1996"/>
              <a:gd name="T18" fmla="*/ 344 w 1620"/>
              <a:gd name="T19" fmla="*/ 1280 h 1996"/>
              <a:gd name="T20" fmla="*/ 275 w 1620"/>
              <a:gd name="T21" fmla="*/ 1280 h 1996"/>
              <a:gd name="T22" fmla="*/ 241 w 1620"/>
              <a:gd name="T23" fmla="*/ 1318 h 1996"/>
              <a:gd name="T24" fmla="*/ 173 w 1620"/>
              <a:gd name="T25" fmla="*/ 1318 h 1996"/>
              <a:gd name="T26" fmla="*/ 103 w 1620"/>
              <a:gd name="T27" fmla="*/ 1318 h 1996"/>
              <a:gd name="T28" fmla="*/ 33 w 1620"/>
              <a:gd name="T29" fmla="*/ 1280 h 1996"/>
              <a:gd name="T30" fmla="*/ 0 w 1620"/>
              <a:gd name="T31" fmla="*/ 1393 h 1996"/>
              <a:gd name="T32" fmla="*/ 0 w 1620"/>
              <a:gd name="T33" fmla="*/ 1467 h 1996"/>
              <a:gd name="T34" fmla="*/ 33 w 1620"/>
              <a:gd name="T35" fmla="*/ 1543 h 1996"/>
              <a:gd name="T36" fmla="*/ 69 w 1620"/>
              <a:gd name="T37" fmla="*/ 1581 h 1996"/>
              <a:gd name="T38" fmla="*/ 33 w 1620"/>
              <a:gd name="T39" fmla="*/ 1694 h 1996"/>
              <a:gd name="T40" fmla="*/ 103 w 1620"/>
              <a:gd name="T41" fmla="*/ 1768 h 1996"/>
              <a:gd name="T42" fmla="*/ 173 w 1620"/>
              <a:gd name="T43" fmla="*/ 1768 h 1996"/>
              <a:gd name="T44" fmla="*/ 241 w 1620"/>
              <a:gd name="T45" fmla="*/ 1768 h 1996"/>
              <a:gd name="T46" fmla="*/ 310 w 1620"/>
              <a:gd name="T47" fmla="*/ 1694 h 1996"/>
              <a:gd name="T48" fmla="*/ 310 w 1620"/>
              <a:gd name="T49" fmla="*/ 1768 h 1996"/>
              <a:gd name="T50" fmla="*/ 344 w 1620"/>
              <a:gd name="T51" fmla="*/ 1845 h 1996"/>
              <a:gd name="T52" fmla="*/ 344 w 1620"/>
              <a:gd name="T53" fmla="*/ 1881 h 1996"/>
              <a:gd name="T54" fmla="*/ 378 w 1620"/>
              <a:gd name="T55" fmla="*/ 1920 h 1996"/>
              <a:gd name="T56" fmla="*/ 414 w 1620"/>
              <a:gd name="T57" fmla="*/ 1995 h 1996"/>
              <a:gd name="T58" fmla="*/ 482 w 1620"/>
              <a:gd name="T59" fmla="*/ 1956 h 1996"/>
              <a:gd name="T60" fmla="*/ 552 w 1620"/>
              <a:gd name="T61" fmla="*/ 1956 h 1996"/>
              <a:gd name="T62" fmla="*/ 585 w 1620"/>
              <a:gd name="T63" fmla="*/ 1956 h 1996"/>
              <a:gd name="T64" fmla="*/ 655 w 1620"/>
              <a:gd name="T65" fmla="*/ 1956 h 1996"/>
              <a:gd name="T66" fmla="*/ 655 w 1620"/>
              <a:gd name="T67" fmla="*/ 1881 h 1996"/>
              <a:gd name="T68" fmla="*/ 655 w 1620"/>
              <a:gd name="T69" fmla="*/ 1806 h 1996"/>
              <a:gd name="T70" fmla="*/ 724 w 1620"/>
              <a:gd name="T71" fmla="*/ 1768 h 1996"/>
              <a:gd name="T72" fmla="*/ 758 w 1620"/>
              <a:gd name="T73" fmla="*/ 1694 h 1996"/>
              <a:gd name="T74" fmla="*/ 793 w 1620"/>
              <a:gd name="T75" fmla="*/ 1618 h 1996"/>
              <a:gd name="T76" fmla="*/ 862 w 1620"/>
              <a:gd name="T77" fmla="*/ 1581 h 1996"/>
              <a:gd name="T78" fmla="*/ 930 w 1620"/>
              <a:gd name="T79" fmla="*/ 1543 h 1996"/>
              <a:gd name="T80" fmla="*/ 999 w 1620"/>
              <a:gd name="T81" fmla="*/ 1467 h 1996"/>
              <a:gd name="T82" fmla="*/ 1069 w 1620"/>
              <a:gd name="T83" fmla="*/ 1393 h 1996"/>
              <a:gd name="T84" fmla="*/ 1173 w 1620"/>
              <a:gd name="T85" fmla="*/ 1354 h 1996"/>
              <a:gd name="T86" fmla="*/ 1239 w 1620"/>
              <a:gd name="T87" fmla="*/ 1393 h 1996"/>
              <a:gd name="T88" fmla="*/ 1344 w 1620"/>
              <a:gd name="T89" fmla="*/ 1354 h 1996"/>
              <a:gd name="T90" fmla="*/ 1447 w 1620"/>
              <a:gd name="T91" fmla="*/ 1354 h 1996"/>
              <a:gd name="T92" fmla="*/ 1550 w 1620"/>
              <a:gd name="T93" fmla="*/ 1318 h 1996"/>
              <a:gd name="T94" fmla="*/ 1585 w 1620"/>
              <a:gd name="T95" fmla="*/ 1129 h 1996"/>
              <a:gd name="T96" fmla="*/ 1585 w 1620"/>
              <a:gd name="T97" fmla="*/ 1016 h 1996"/>
              <a:gd name="T98" fmla="*/ 1585 w 1620"/>
              <a:gd name="T99" fmla="*/ 941 h 1996"/>
              <a:gd name="T100" fmla="*/ 1585 w 1620"/>
              <a:gd name="T101" fmla="*/ 865 h 1996"/>
              <a:gd name="T102" fmla="*/ 1585 w 1620"/>
              <a:gd name="T103" fmla="*/ 789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0" h="1996">
                <a:moveTo>
                  <a:pt x="1585" y="789"/>
                </a:moveTo>
                <a:lnTo>
                  <a:pt x="1516" y="789"/>
                </a:lnTo>
                <a:lnTo>
                  <a:pt x="1482" y="789"/>
                </a:lnTo>
                <a:lnTo>
                  <a:pt x="1482" y="753"/>
                </a:lnTo>
                <a:lnTo>
                  <a:pt x="1482" y="716"/>
                </a:lnTo>
                <a:lnTo>
                  <a:pt x="1482" y="678"/>
                </a:lnTo>
                <a:lnTo>
                  <a:pt x="1447" y="678"/>
                </a:lnTo>
                <a:lnTo>
                  <a:pt x="1413" y="678"/>
                </a:lnTo>
                <a:lnTo>
                  <a:pt x="1413" y="640"/>
                </a:lnTo>
                <a:lnTo>
                  <a:pt x="1344" y="640"/>
                </a:lnTo>
                <a:lnTo>
                  <a:pt x="1309" y="602"/>
                </a:lnTo>
                <a:lnTo>
                  <a:pt x="1276" y="565"/>
                </a:lnTo>
                <a:lnTo>
                  <a:pt x="724" y="0"/>
                </a:lnTo>
                <a:lnTo>
                  <a:pt x="621" y="0"/>
                </a:lnTo>
                <a:lnTo>
                  <a:pt x="621" y="1167"/>
                </a:lnTo>
                <a:lnTo>
                  <a:pt x="655" y="1204"/>
                </a:lnTo>
                <a:lnTo>
                  <a:pt x="621" y="1280"/>
                </a:lnTo>
                <a:lnTo>
                  <a:pt x="517" y="1280"/>
                </a:lnTo>
                <a:lnTo>
                  <a:pt x="378" y="1280"/>
                </a:lnTo>
                <a:lnTo>
                  <a:pt x="344" y="1280"/>
                </a:lnTo>
                <a:lnTo>
                  <a:pt x="310" y="1280"/>
                </a:lnTo>
                <a:lnTo>
                  <a:pt x="275" y="1280"/>
                </a:lnTo>
                <a:lnTo>
                  <a:pt x="275" y="1318"/>
                </a:lnTo>
                <a:lnTo>
                  <a:pt x="241" y="1318"/>
                </a:lnTo>
                <a:lnTo>
                  <a:pt x="206" y="1318"/>
                </a:lnTo>
                <a:lnTo>
                  <a:pt x="173" y="1318"/>
                </a:lnTo>
                <a:lnTo>
                  <a:pt x="137" y="1318"/>
                </a:lnTo>
                <a:lnTo>
                  <a:pt x="103" y="1318"/>
                </a:lnTo>
                <a:lnTo>
                  <a:pt x="69" y="1318"/>
                </a:lnTo>
                <a:lnTo>
                  <a:pt x="33" y="1280"/>
                </a:lnTo>
                <a:lnTo>
                  <a:pt x="33" y="1318"/>
                </a:lnTo>
                <a:lnTo>
                  <a:pt x="0" y="1393"/>
                </a:lnTo>
                <a:lnTo>
                  <a:pt x="0" y="1430"/>
                </a:lnTo>
                <a:lnTo>
                  <a:pt x="0" y="1467"/>
                </a:lnTo>
                <a:lnTo>
                  <a:pt x="0" y="1543"/>
                </a:lnTo>
                <a:lnTo>
                  <a:pt x="33" y="1543"/>
                </a:lnTo>
                <a:lnTo>
                  <a:pt x="69" y="1543"/>
                </a:lnTo>
                <a:lnTo>
                  <a:pt x="69" y="1581"/>
                </a:lnTo>
                <a:lnTo>
                  <a:pt x="69" y="1656"/>
                </a:lnTo>
                <a:lnTo>
                  <a:pt x="33" y="1694"/>
                </a:lnTo>
                <a:lnTo>
                  <a:pt x="69" y="1768"/>
                </a:lnTo>
                <a:lnTo>
                  <a:pt x="103" y="1768"/>
                </a:lnTo>
                <a:lnTo>
                  <a:pt x="137" y="1768"/>
                </a:lnTo>
                <a:lnTo>
                  <a:pt x="173" y="1768"/>
                </a:lnTo>
                <a:lnTo>
                  <a:pt x="206" y="1768"/>
                </a:lnTo>
                <a:lnTo>
                  <a:pt x="241" y="1768"/>
                </a:lnTo>
                <a:lnTo>
                  <a:pt x="275" y="1694"/>
                </a:lnTo>
                <a:lnTo>
                  <a:pt x="310" y="1694"/>
                </a:lnTo>
                <a:lnTo>
                  <a:pt x="310" y="1731"/>
                </a:lnTo>
                <a:lnTo>
                  <a:pt x="310" y="1768"/>
                </a:lnTo>
                <a:lnTo>
                  <a:pt x="310" y="1806"/>
                </a:lnTo>
                <a:lnTo>
                  <a:pt x="344" y="1845"/>
                </a:lnTo>
                <a:lnTo>
                  <a:pt x="378" y="1845"/>
                </a:lnTo>
                <a:lnTo>
                  <a:pt x="344" y="1881"/>
                </a:lnTo>
                <a:lnTo>
                  <a:pt x="344" y="1920"/>
                </a:lnTo>
                <a:lnTo>
                  <a:pt x="378" y="1920"/>
                </a:lnTo>
                <a:lnTo>
                  <a:pt x="414" y="1956"/>
                </a:lnTo>
                <a:lnTo>
                  <a:pt x="414" y="1995"/>
                </a:lnTo>
                <a:lnTo>
                  <a:pt x="447" y="1995"/>
                </a:lnTo>
                <a:lnTo>
                  <a:pt x="482" y="1956"/>
                </a:lnTo>
                <a:lnTo>
                  <a:pt x="517" y="1995"/>
                </a:lnTo>
                <a:lnTo>
                  <a:pt x="552" y="1956"/>
                </a:lnTo>
                <a:lnTo>
                  <a:pt x="585" y="1920"/>
                </a:lnTo>
                <a:lnTo>
                  <a:pt x="585" y="1956"/>
                </a:lnTo>
                <a:lnTo>
                  <a:pt x="621" y="1956"/>
                </a:lnTo>
                <a:lnTo>
                  <a:pt x="655" y="1956"/>
                </a:lnTo>
                <a:lnTo>
                  <a:pt x="655" y="1920"/>
                </a:lnTo>
                <a:lnTo>
                  <a:pt x="655" y="1881"/>
                </a:lnTo>
                <a:lnTo>
                  <a:pt x="655" y="1845"/>
                </a:lnTo>
                <a:lnTo>
                  <a:pt x="655" y="1806"/>
                </a:lnTo>
                <a:lnTo>
                  <a:pt x="688" y="1806"/>
                </a:lnTo>
                <a:lnTo>
                  <a:pt x="724" y="1768"/>
                </a:lnTo>
                <a:lnTo>
                  <a:pt x="724" y="1731"/>
                </a:lnTo>
                <a:lnTo>
                  <a:pt x="758" y="1694"/>
                </a:lnTo>
                <a:lnTo>
                  <a:pt x="793" y="1656"/>
                </a:lnTo>
                <a:lnTo>
                  <a:pt x="793" y="1618"/>
                </a:lnTo>
                <a:lnTo>
                  <a:pt x="826" y="1581"/>
                </a:lnTo>
                <a:lnTo>
                  <a:pt x="862" y="1581"/>
                </a:lnTo>
                <a:lnTo>
                  <a:pt x="896" y="1543"/>
                </a:lnTo>
                <a:lnTo>
                  <a:pt x="930" y="1543"/>
                </a:lnTo>
                <a:lnTo>
                  <a:pt x="930" y="1505"/>
                </a:lnTo>
                <a:lnTo>
                  <a:pt x="999" y="1467"/>
                </a:lnTo>
                <a:lnTo>
                  <a:pt x="1033" y="1430"/>
                </a:lnTo>
                <a:lnTo>
                  <a:pt x="1069" y="1393"/>
                </a:lnTo>
                <a:lnTo>
                  <a:pt x="1136" y="1354"/>
                </a:lnTo>
                <a:lnTo>
                  <a:pt x="1173" y="1354"/>
                </a:lnTo>
                <a:lnTo>
                  <a:pt x="1206" y="1354"/>
                </a:lnTo>
                <a:lnTo>
                  <a:pt x="1239" y="1393"/>
                </a:lnTo>
                <a:lnTo>
                  <a:pt x="1309" y="1393"/>
                </a:lnTo>
                <a:lnTo>
                  <a:pt x="1344" y="1354"/>
                </a:lnTo>
                <a:lnTo>
                  <a:pt x="1378" y="1354"/>
                </a:lnTo>
                <a:lnTo>
                  <a:pt x="1447" y="1354"/>
                </a:lnTo>
                <a:lnTo>
                  <a:pt x="1482" y="1318"/>
                </a:lnTo>
                <a:lnTo>
                  <a:pt x="1550" y="1318"/>
                </a:lnTo>
                <a:lnTo>
                  <a:pt x="1585" y="1167"/>
                </a:lnTo>
                <a:lnTo>
                  <a:pt x="1585" y="1129"/>
                </a:lnTo>
                <a:lnTo>
                  <a:pt x="1619" y="1092"/>
                </a:lnTo>
                <a:lnTo>
                  <a:pt x="1585" y="1016"/>
                </a:lnTo>
                <a:lnTo>
                  <a:pt x="1585" y="979"/>
                </a:lnTo>
                <a:lnTo>
                  <a:pt x="1585" y="941"/>
                </a:lnTo>
                <a:lnTo>
                  <a:pt x="1585" y="903"/>
                </a:lnTo>
                <a:lnTo>
                  <a:pt x="1585" y="865"/>
                </a:lnTo>
                <a:lnTo>
                  <a:pt x="1585" y="829"/>
                </a:lnTo>
                <a:lnTo>
                  <a:pt x="1585" y="78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41" name="Freeform 225"/>
          <p:cNvSpPr>
            <a:spLocks noChangeArrowheads="1"/>
          </p:cNvSpPr>
          <p:nvPr/>
        </p:nvSpPr>
        <p:spPr bwMode="auto">
          <a:xfrm>
            <a:off x="5483936" y="2178950"/>
            <a:ext cx="485331" cy="515574"/>
          </a:xfrm>
          <a:custGeom>
            <a:avLst/>
            <a:gdLst>
              <a:gd name="T0" fmla="*/ 0 w 1484"/>
              <a:gd name="T1" fmla="*/ 1204 h 1579"/>
              <a:gd name="T2" fmla="*/ 35 w 1484"/>
              <a:gd name="T3" fmla="*/ 1279 h 1579"/>
              <a:gd name="T4" fmla="*/ 70 w 1484"/>
              <a:gd name="T5" fmla="*/ 1392 h 1579"/>
              <a:gd name="T6" fmla="*/ 138 w 1484"/>
              <a:gd name="T7" fmla="*/ 1467 h 1579"/>
              <a:gd name="T8" fmla="*/ 174 w 1484"/>
              <a:gd name="T9" fmla="*/ 1504 h 1579"/>
              <a:gd name="T10" fmla="*/ 242 w 1484"/>
              <a:gd name="T11" fmla="*/ 1542 h 1579"/>
              <a:gd name="T12" fmla="*/ 310 w 1484"/>
              <a:gd name="T13" fmla="*/ 1578 h 1579"/>
              <a:gd name="T14" fmla="*/ 310 w 1484"/>
              <a:gd name="T15" fmla="*/ 1504 h 1579"/>
              <a:gd name="T16" fmla="*/ 380 w 1484"/>
              <a:gd name="T17" fmla="*/ 1429 h 1579"/>
              <a:gd name="T18" fmla="*/ 380 w 1484"/>
              <a:gd name="T19" fmla="*/ 1354 h 1579"/>
              <a:gd name="T20" fmla="*/ 448 w 1484"/>
              <a:gd name="T21" fmla="*/ 1316 h 1579"/>
              <a:gd name="T22" fmla="*/ 518 w 1484"/>
              <a:gd name="T23" fmla="*/ 1316 h 1579"/>
              <a:gd name="T24" fmla="*/ 587 w 1484"/>
              <a:gd name="T25" fmla="*/ 1354 h 1579"/>
              <a:gd name="T26" fmla="*/ 655 w 1484"/>
              <a:gd name="T27" fmla="*/ 1429 h 1579"/>
              <a:gd name="T28" fmla="*/ 725 w 1484"/>
              <a:gd name="T29" fmla="*/ 1392 h 1579"/>
              <a:gd name="T30" fmla="*/ 828 w 1484"/>
              <a:gd name="T31" fmla="*/ 1429 h 1579"/>
              <a:gd name="T32" fmla="*/ 966 w 1484"/>
              <a:gd name="T33" fmla="*/ 1392 h 1579"/>
              <a:gd name="T34" fmla="*/ 1070 w 1484"/>
              <a:gd name="T35" fmla="*/ 1392 h 1579"/>
              <a:gd name="T36" fmla="*/ 1174 w 1484"/>
              <a:gd name="T37" fmla="*/ 1392 h 1579"/>
              <a:gd name="T38" fmla="*/ 1277 w 1484"/>
              <a:gd name="T39" fmla="*/ 1316 h 1579"/>
              <a:gd name="T40" fmla="*/ 1277 w 1484"/>
              <a:gd name="T41" fmla="*/ 1240 h 1579"/>
              <a:gd name="T42" fmla="*/ 1310 w 1484"/>
              <a:gd name="T43" fmla="*/ 1166 h 1579"/>
              <a:gd name="T44" fmla="*/ 1380 w 1484"/>
              <a:gd name="T45" fmla="*/ 1053 h 1579"/>
              <a:gd name="T46" fmla="*/ 1448 w 1484"/>
              <a:gd name="T47" fmla="*/ 941 h 1579"/>
              <a:gd name="T48" fmla="*/ 1448 w 1484"/>
              <a:gd name="T49" fmla="*/ 676 h 1579"/>
              <a:gd name="T50" fmla="*/ 1448 w 1484"/>
              <a:gd name="T51" fmla="*/ 489 h 1579"/>
              <a:gd name="T52" fmla="*/ 1483 w 1484"/>
              <a:gd name="T53" fmla="*/ 375 h 1579"/>
              <a:gd name="T54" fmla="*/ 1380 w 1484"/>
              <a:gd name="T55" fmla="*/ 75 h 1579"/>
              <a:gd name="T56" fmla="*/ 1240 w 1484"/>
              <a:gd name="T57" fmla="*/ 37 h 1579"/>
              <a:gd name="T58" fmla="*/ 1104 w 1484"/>
              <a:gd name="T59" fmla="*/ 0 h 1579"/>
              <a:gd name="T60" fmla="*/ 484 w 1484"/>
              <a:gd name="T61" fmla="*/ 526 h 1579"/>
              <a:gd name="T62" fmla="*/ 345 w 1484"/>
              <a:gd name="T63" fmla="*/ 563 h 1579"/>
              <a:gd name="T64" fmla="*/ 345 w 1484"/>
              <a:gd name="T65" fmla="*/ 639 h 1579"/>
              <a:gd name="T66" fmla="*/ 345 w 1484"/>
              <a:gd name="T67" fmla="*/ 714 h 1579"/>
              <a:gd name="T68" fmla="*/ 345 w 1484"/>
              <a:gd name="T69" fmla="*/ 789 h 1579"/>
              <a:gd name="T70" fmla="*/ 345 w 1484"/>
              <a:gd name="T71" fmla="*/ 902 h 1579"/>
              <a:gd name="T72" fmla="*/ 310 w 1484"/>
              <a:gd name="T73" fmla="*/ 1091 h 1579"/>
              <a:gd name="T74" fmla="*/ 207 w 1484"/>
              <a:gd name="T75" fmla="*/ 1127 h 1579"/>
              <a:gd name="T76" fmla="*/ 104 w 1484"/>
              <a:gd name="T77" fmla="*/ 1127 h 1579"/>
              <a:gd name="T78" fmla="*/ 0 w 1484"/>
              <a:gd name="T79" fmla="*/ 1166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4" h="1579">
                <a:moveTo>
                  <a:pt x="0" y="1166"/>
                </a:moveTo>
                <a:lnTo>
                  <a:pt x="0" y="1204"/>
                </a:lnTo>
                <a:lnTo>
                  <a:pt x="0" y="1240"/>
                </a:lnTo>
                <a:lnTo>
                  <a:pt x="35" y="1279"/>
                </a:lnTo>
                <a:lnTo>
                  <a:pt x="35" y="1354"/>
                </a:lnTo>
                <a:lnTo>
                  <a:pt x="70" y="1392"/>
                </a:lnTo>
                <a:lnTo>
                  <a:pt x="104" y="1429"/>
                </a:lnTo>
                <a:lnTo>
                  <a:pt x="138" y="1467"/>
                </a:lnTo>
                <a:lnTo>
                  <a:pt x="174" y="1467"/>
                </a:lnTo>
                <a:lnTo>
                  <a:pt x="174" y="1504"/>
                </a:lnTo>
                <a:lnTo>
                  <a:pt x="207" y="1504"/>
                </a:lnTo>
                <a:lnTo>
                  <a:pt x="242" y="1542"/>
                </a:lnTo>
                <a:lnTo>
                  <a:pt x="277" y="1542"/>
                </a:lnTo>
                <a:lnTo>
                  <a:pt x="310" y="1578"/>
                </a:lnTo>
                <a:lnTo>
                  <a:pt x="310" y="1542"/>
                </a:lnTo>
                <a:lnTo>
                  <a:pt x="310" y="1504"/>
                </a:lnTo>
                <a:lnTo>
                  <a:pt x="345" y="1467"/>
                </a:lnTo>
                <a:lnTo>
                  <a:pt x="380" y="1429"/>
                </a:lnTo>
                <a:lnTo>
                  <a:pt x="380" y="1392"/>
                </a:lnTo>
                <a:lnTo>
                  <a:pt x="380" y="1354"/>
                </a:lnTo>
                <a:lnTo>
                  <a:pt x="415" y="1316"/>
                </a:lnTo>
                <a:lnTo>
                  <a:pt x="448" y="1316"/>
                </a:lnTo>
                <a:lnTo>
                  <a:pt x="484" y="1316"/>
                </a:lnTo>
                <a:lnTo>
                  <a:pt x="518" y="1316"/>
                </a:lnTo>
                <a:lnTo>
                  <a:pt x="552" y="1316"/>
                </a:lnTo>
                <a:lnTo>
                  <a:pt x="587" y="1354"/>
                </a:lnTo>
                <a:lnTo>
                  <a:pt x="621" y="1392"/>
                </a:lnTo>
                <a:lnTo>
                  <a:pt x="655" y="1429"/>
                </a:lnTo>
                <a:lnTo>
                  <a:pt x="689" y="1392"/>
                </a:lnTo>
                <a:lnTo>
                  <a:pt x="725" y="1392"/>
                </a:lnTo>
                <a:lnTo>
                  <a:pt x="759" y="1429"/>
                </a:lnTo>
                <a:lnTo>
                  <a:pt x="828" y="1429"/>
                </a:lnTo>
                <a:lnTo>
                  <a:pt x="931" y="1429"/>
                </a:lnTo>
                <a:lnTo>
                  <a:pt x="966" y="1392"/>
                </a:lnTo>
                <a:lnTo>
                  <a:pt x="1035" y="1354"/>
                </a:lnTo>
                <a:lnTo>
                  <a:pt x="1070" y="1392"/>
                </a:lnTo>
                <a:lnTo>
                  <a:pt x="1104" y="1392"/>
                </a:lnTo>
                <a:lnTo>
                  <a:pt x="1174" y="1392"/>
                </a:lnTo>
                <a:lnTo>
                  <a:pt x="1240" y="1354"/>
                </a:lnTo>
                <a:lnTo>
                  <a:pt x="1277" y="1316"/>
                </a:lnTo>
                <a:lnTo>
                  <a:pt x="1240" y="1279"/>
                </a:lnTo>
                <a:lnTo>
                  <a:pt x="1277" y="1240"/>
                </a:lnTo>
                <a:lnTo>
                  <a:pt x="1277" y="1204"/>
                </a:lnTo>
                <a:lnTo>
                  <a:pt x="1310" y="1166"/>
                </a:lnTo>
                <a:lnTo>
                  <a:pt x="1345" y="1127"/>
                </a:lnTo>
                <a:lnTo>
                  <a:pt x="1380" y="1053"/>
                </a:lnTo>
                <a:lnTo>
                  <a:pt x="1414" y="1016"/>
                </a:lnTo>
                <a:lnTo>
                  <a:pt x="1448" y="941"/>
                </a:lnTo>
                <a:lnTo>
                  <a:pt x="1448" y="828"/>
                </a:lnTo>
                <a:lnTo>
                  <a:pt x="1448" y="676"/>
                </a:lnTo>
                <a:lnTo>
                  <a:pt x="1448" y="639"/>
                </a:lnTo>
                <a:lnTo>
                  <a:pt x="1448" y="489"/>
                </a:lnTo>
                <a:lnTo>
                  <a:pt x="1483" y="413"/>
                </a:lnTo>
                <a:lnTo>
                  <a:pt x="1483" y="375"/>
                </a:lnTo>
                <a:lnTo>
                  <a:pt x="1414" y="262"/>
                </a:lnTo>
                <a:lnTo>
                  <a:pt x="1380" y="75"/>
                </a:lnTo>
                <a:lnTo>
                  <a:pt x="1277" y="75"/>
                </a:lnTo>
                <a:lnTo>
                  <a:pt x="1240" y="37"/>
                </a:lnTo>
                <a:lnTo>
                  <a:pt x="1207" y="37"/>
                </a:lnTo>
                <a:lnTo>
                  <a:pt x="1104" y="0"/>
                </a:lnTo>
                <a:lnTo>
                  <a:pt x="518" y="489"/>
                </a:lnTo>
                <a:lnTo>
                  <a:pt x="484" y="526"/>
                </a:lnTo>
                <a:lnTo>
                  <a:pt x="415" y="526"/>
                </a:lnTo>
                <a:lnTo>
                  <a:pt x="345" y="563"/>
                </a:lnTo>
                <a:lnTo>
                  <a:pt x="345" y="601"/>
                </a:lnTo>
                <a:lnTo>
                  <a:pt x="345" y="639"/>
                </a:lnTo>
                <a:lnTo>
                  <a:pt x="345" y="676"/>
                </a:lnTo>
                <a:lnTo>
                  <a:pt x="345" y="714"/>
                </a:lnTo>
                <a:lnTo>
                  <a:pt x="345" y="753"/>
                </a:lnTo>
                <a:lnTo>
                  <a:pt x="345" y="789"/>
                </a:lnTo>
                <a:lnTo>
                  <a:pt x="380" y="865"/>
                </a:lnTo>
                <a:lnTo>
                  <a:pt x="345" y="902"/>
                </a:lnTo>
                <a:lnTo>
                  <a:pt x="345" y="941"/>
                </a:lnTo>
                <a:lnTo>
                  <a:pt x="310" y="1091"/>
                </a:lnTo>
                <a:lnTo>
                  <a:pt x="242" y="1091"/>
                </a:lnTo>
                <a:lnTo>
                  <a:pt x="207" y="1127"/>
                </a:lnTo>
                <a:lnTo>
                  <a:pt x="138" y="1127"/>
                </a:lnTo>
                <a:lnTo>
                  <a:pt x="104" y="1127"/>
                </a:lnTo>
                <a:lnTo>
                  <a:pt x="70" y="1166"/>
                </a:lnTo>
                <a:lnTo>
                  <a:pt x="0" y="116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42" name="Freeform 226"/>
          <p:cNvSpPr>
            <a:spLocks noChangeArrowheads="1"/>
          </p:cNvSpPr>
          <p:nvPr/>
        </p:nvSpPr>
        <p:spPr bwMode="auto">
          <a:xfrm>
            <a:off x="5483936" y="2178950"/>
            <a:ext cx="485331" cy="515574"/>
          </a:xfrm>
          <a:custGeom>
            <a:avLst/>
            <a:gdLst>
              <a:gd name="T0" fmla="*/ 0 w 1484"/>
              <a:gd name="T1" fmla="*/ 1204 h 1579"/>
              <a:gd name="T2" fmla="*/ 35 w 1484"/>
              <a:gd name="T3" fmla="*/ 1279 h 1579"/>
              <a:gd name="T4" fmla="*/ 70 w 1484"/>
              <a:gd name="T5" fmla="*/ 1392 h 1579"/>
              <a:gd name="T6" fmla="*/ 138 w 1484"/>
              <a:gd name="T7" fmla="*/ 1467 h 1579"/>
              <a:gd name="T8" fmla="*/ 174 w 1484"/>
              <a:gd name="T9" fmla="*/ 1504 h 1579"/>
              <a:gd name="T10" fmla="*/ 242 w 1484"/>
              <a:gd name="T11" fmla="*/ 1542 h 1579"/>
              <a:gd name="T12" fmla="*/ 310 w 1484"/>
              <a:gd name="T13" fmla="*/ 1578 h 1579"/>
              <a:gd name="T14" fmla="*/ 310 w 1484"/>
              <a:gd name="T15" fmla="*/ 1504 h 1579"/>
              <a:gd name="T16" fmla="*/ 380 w 1484"/>
              <a:gd name="T17" fmla="*/ 1429 h 1579"/>
              <a:gd name="T18" fmla="*/ 380 w 1484"/>
              <a:gd name="T19" fmla="*/ 1354 h 1579"/>
              <a:gd name="T20" fmla="*/ 448 w 1484"/>
              <a:gd name="T21" fmla="*/ 1316 h 1579"/>
              <a:gd name="T22" fmla="*/ 518 w 1484"/>
              <a:gd name="T23" fmla="*/ 1316 h 1579"/>
              <a:gd name="T24" fmla="*/ 587 w 1484"/>
              <a:gd name="T25" fmla="*/ 1354 h 1579"/>
              <a:gd name="T26" fmla="*/ 655 w 1484"/>
              <a:gd name="T27" fmla="*/ 1429 h 1579"/>
              <a:gd name="T28" fmla="*/ 725 w 1484"/>
              <a:gd name="T29" fmla="*/ 1392 h 1579"/>
              <a:gd name="T30" fmla="*/ 828 w 1484"/>
              <a:gd name="T31" fmla="*/ 1429 h 1579"/>
              <a:gd name="T32" fmla="*/ 966 w 1484"/>
              <a:gd name="T33" fmla="*/ 1392 h 1579"/>
              <a:gd name="T34" fmla="*/ 1070 w 1484"/>
              <a:gd name="T35" fmla="*/ 1392 h 1579"/>
              <a:gd name="T36" fmla="*/ 1174 w 1484"/>
              <a:gd name="T37" fmla="*/ 1392 h 1579"/>
              <a:gd name="T38" fmla="*/ 1277 w 1484"/>
              <a:gd name="T39" fmla="*/ 1316 h 1579"/>
              <a:gd name="T40" fmla="*/ 1277 w 1484"/>
              <a:gd name="T41" fmla="*/ 1240 h 1579"/>
              <a:gd name="T42" fmla="*/ 1310 w 1484"/>
              <a:gd name="T43" fmla="*/ 1166 h 1579"/>
              <a:gd name="T44" fmla="*/ 1380 w 1484"/>
              <a:gd name="T45" fmla="*/ 1053 h 1579"/>
              <a:gd name="T46" fmla="*/ 1448 w 1484"/>
              <a:gd name="T47" fmla="*/ 941 h 1579"/>
              <a:gd name="T48" fmla="*/ 1448 w 1484"/>
              <a:gd name="T49" fmla="*/ 676 h 1579"/>
              <a:gd name="T50" fmla="*/ 1448 w 1484"/>
              <a:gd name="T51" fmla="*/ 489 h 1579"/>
              <a:gd name="T52" fmla="*/ 1483 w 1484"/>
              <a:gd name="T53" fmla="*/ 375 h 1579"/>
              <a:gd name="T54" fmla="*/ 1380 w 1484"/>
              <a:gd name="T55" fmla="*/ 75 h 1579"/>
              <a:gd name="T56" fmla="*/ 1240 w 1484"/>
              <a:gd name="T57" fmla="*/ 37 h 1579"/>
              <a:gd name="T58" fmla="*/ 1104 w 1484"/>
              <a:gd name="T59" fmla="*/ 0 h 1579"/>
              <a:gd name="T60" fmla="*/ 484 w 1484"/>
              <a:gd name="T61" fmla="*/ 526 h 1579"/>
              <a:gd name="T62" fmla="*/ 345 w 1484"/>
              <a:gd name="T63" fmla="*/ 563 h 1579"/>
              <a:gd name="T64" fmla="*/ 345 w 1484"/>
              <a:gd name="T65" fmla="*/ 639 h 1579"/>
              <a:gd name="T66" fmla="*/ 345 w 1484"/>
              <a:gd name="T67" fmla="*/ 714 h 1579"/>
              <a:gd name="T68" fmla="*/ 345 w 1484"/>
              <a:gd name="T69" fmla="*/ 789 h 1579"/>
              <a:gd name="T70" fmla="*/ 345 w 1484"/>
              <a:gd name="T71" fmla="*/ 902 h 1579"/>
              <a:gd name="T72" fmla="*/ 310 w 1484"/>
              <a:gd name="T73" fmla="*/ 1091 h 1579"/>
              <a:gd name="T74" fmla="*/ 207 w 1484"/>
              <a:gd name="T75" fmla="*/ 1127 h 1579"/>
              <a:gd name="T76" fmla="*/ 104 w 1484"/>
              <a:gd name="T77" fmla="*/ 1127 h 1579"/>
              <a:gd name="T78" fmla="*/ 0 w 1484"/>
              <a:gd name="T79" fmla="*/ 1166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4" h="1579">
                <a:moveTo>
                  <a:pt x="0" y="1166"/>
                </a:moveTo>
                <a:lnTo>
                  <a:pt x="0" y="1204"/>
                </a:lnTo>
                <a:lnTo>
                  <a:pt x="0" y="1240"/>
                </a:lnTo>
                <a:lnTo>
                  <a:pt x="35" y="1279"/>
                </a:lnTo>
                <a:lnTo>
                  <a:pt x="35" y="1354"/>
                </a:lnTo>
                <a:lnTo>
                  <a:pt x="70" y="1392"/>
                </a:lnTo>
                <a:lnTo>
                  <a:pt x="104" y="1429"/>
                </a:lnTo>
                <a:lnTo>
                  <a:pt x="138" y="1467"/>
                </a:lnTo>
                <a:lnTo>
                  <a:pt x="174" y="1467"/>
                </a:lnTo>
                <a:lnTo>
                  <a:pt x="174" y="1504"/>
                </a:lnTo>
                <a:lnTo>
                  <a:pt x="207" y="1504"/>
                </a:lnTo>
                <a:lnTo>
                  <a:pt x="242" y="1542"/>
                </a:lnTo>
                <a:lnTo>
                  <a:pt x="277" y="1542"/>
                </a:lnTo>
                <a:lnTo>
                  <a:pt x="310" y="1578"/>
                </a:lnTo>
                <a:lnTo>
                  <a:pt x="310" y="1542"/>
                </a:lnTo>
                <a:lnTo>
                  <a:pt x="310" y="1504"/>
                </a:lnTo>
                <a:lnTo>
                  <a:pt x="345" y="1467"/>
                </a:lnTo>
                <a:lnTo>
                  <a:pt x="380" y="1429"/>
                </a:lnTo>
                <a:lnTo>
                  <a:pt x="380" y="1392"/>
                </a:lnTo>
                <a:lnTo>
                  <a:pt x="380" y="1354"/>
                </a:lnTo>
                <a:lnTo>
                  <a:pt x="415" y="1316"/>
                </a:lnTo>
                <a:lnTo>
                  <a:pt x="448" y="1316"/>
                </a:lnTo>
                <a:lnTo>
                  <a:pt x="484" y="1316"/>
                </a:lnTo>
                <a:lnTo>
                  <a:pt x="518" y="1316"/>
                </a:lnTo>
                <a:lnTo>
                  <a:pt x="552" y="1316"/>
                </a:lnTo>
                <a:lnTo>
                  <a:pt x="587" y="1354"/>
                </a:lnTo>
                <a:lnTo>
                  <a:pt x="621" y="1392"/>
                </a:lnTo>
                <a:lnTo>
                  <a:pt x="655" y="1429"/>
                </a:lnTo>
                <a:lnTo>
                  <a:pt x="689" y="1392"/>
                </a:lnTo>
                <a:lnTo>
                  <a:pt x="725" y="1392"/>
                </a:lnTo>
                <a:lnTo>
                  <a:pt x="759" y="1429"/>
                </a:lnTo>
                <a:lnTo>
                  <a:pt x="828" y="1429"/>
                </a:lnTo>
                <a:lnTo>
                  <a:pt x="931" y="1429"/>
                </a:lnTo>
                <a:lnTo>
                  <a:pt x="966" y="1392"/>
                </a:lnTo>
                <a:lnTo>
                  <a:pt x="1035" y="1354"/>
                </a:lnTo>
                <a:lnTo>
                  <a:pt x="1070" y="1392"/>
                </a:lnTo>
                <a:lnTo>
                  <a:pt x="1104" y="1392"/>
                </a:lnTo>
                <a:lnTo>
                  <a:pt x="1174" y="1392"/>
                </a:lnTo>
                <a:lnTo>
                  <a:pt x="1240" y="1354"/>
                </a:lnTo>
                <a:lnTo>
                  <a:pt x="1277" y="1316"/>
                </a:lnTo>
                <a:lnTo>
                  <a:pt x="1240" y="1279"/>
                </a:lnTo>
                <a:lnTo>
                  <a:pt x="1277" y="1240"/>
                </a:lnTo>
                <a:lnTo>
                  <a:pt x="1277" y="1204"/>
                </a:lnTo>
                <a:lnTo>
                  <a:pt x="1310" y="1166"/>
                </a:lnTo>
                <a:lnTo>
                  <a:pt x="1345" y="1127"/>
                </a:lnTo>
                <a:lnTo>
                  <a:pt x="1380" y="1053"/>
                </a:lnTo>
                <a:lnTo>
                  <a:pt x="1414" y="1016"/>
                </a:lnTo>
                <a:lnTo>
                  <a:pt x="1448" y="941"/>
                </a:lnTo>
                <a:lnTo>
                  <a:pt x="1448" y="828"/>
                </a:lnTo>
                <a:lnTo>
                  <a:pt x="1448" y="676"/>
                </a:lnTo>
                <a:lnTo>
                  <a:pt x="1448" y="639"/>
                </a:lnTo>
                <a:lnTo>
                  <a:pt x="1448" y="489"/>
                </a:lnTo>
                <a:lnTo>
                  <a:pt x="1483" y="413"/>
                </a:lnTo>
                <a:lnTo>
                  <a:pt x="1483" y="375"/>
                </a:lnTo>
                <a:lnTo>
                  <a:pt x="1414" y="262"/>
                </a:lnTo>
                <a:lnTo>
                  <a:pt x="1380" y="75"/>
                </a:lnTo>
                <a:lnTo>
                  <a:pt x="1277" y="75"/>
                </a:lnTo>
                <a:lnTo>
                  <a:pt x="1240" y="37"/>
                </a:lnTo>
                <a:lnTo>
                  <a:pt x="1207" y="37"/>
                </a:lnTo>
                <a:lnTo>
                  <a:pt x="1104" y="0"/>
                </a:lnTo>
                <a:lnTo>
                  <a:pt x="518" y="489"/>
                </a:lnTo>
                <a:lnTo>
                  <a:pt x="484" y="526"/>
                </a:lnTo>
                <a:lnTo>
                  <a:pt x="415" y="526"/>
                </a:lnTo>
                <a:lnTo>
                  <a:pt x="345" y="563"/>
                </a:lnTo>
                <a:lnTo>
                  <a:pt x="345" y="601"/>
                </a:lnTo>
                <a:lnTo>
                  <a:pt x="345" y="639"/>
                </a:lnTo>
                <a:lnTo>
                  <a:pt x="345" y="676"/>
                </a:lnTo>
                <a:lnTo>
                  <a:pt x="345" y="714"/>
                </a:lnTo>
                <a:lnTo>
                  <a:pt x="345" y="753"/>
                </a:lnTo>
                <a:lnTo>
                  <a:pt x="345" y="789"/>
                </a:lnTo>
                <a:lnTo>
                  <a:pt x="380" y="865"/>
                </a:lnTo>
                <a:lnTo>
                  <a:pt x="345" y="902"/>
                </a:lnTo>
                <a:lnTo>
                  <a:pt x="345" y="941"/>
                </a:lnTo>
                <a:lnTo>
                  <a:pt x="310" y="1091"/>
                </a:lnTo>
                <a:lnTo>
                  <a:pt x="242" y="1091"/>
                </a:lnTo>
                <a:lnTo>
                  <a:pt x="207" y="1127"/>
                </a:lnTo>
                <a:lnTo>
                  <a:pt x="138" y="1127"/>
                </a:lnTo>
                <a:lnTo>
                  <a:pt x="104" y="1127"/>
                </a:lnTo>
                <a:lnTo>
                  <a:pt x="70" y="1166"/>
                </a:lnTo>
                <a:lnTo>
                  <a:pt x="0" y="116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43" name="Freeform 227"/>
          <p:cNvSpPr>
            <a:spLocks noChangeArrowheads="1"/>
          </p:cNvSpPr>
          <p:nvPr/>
        </p:nvSpPr>
        <p:spPr bwMode="auto">
          <a:xfrm>
            <a:off x="5946226" y="2743489"/>
            <a:ext cx="417644" cy="357157"/>
          </a:xfrm>
          <a:custGeom>
            <a:avLst/>
            <a:gdLst>
              <a:gd name="T0" fmla="*/ 1033 w 1277"/>
              <a:gd name="T1" fmla="*/ 415 h 1093"/>
              <a:gd name="T2" fmla="*/ 1069 w 1277"/>
              <a:gd name="T3" fmla="*/ 451 h 1093"/>
              <a:gd name="T4" fmla="*/ 1136 w 1277"/>
              <a:gd name="T5" fmla="*/ 490 h 1093"/>
              <a:gd name="T6" fmla="*/ 1173 w 1277"/>
              <a:gd name="T7" fmla="*/ 527 h 1093"/>
              <a:gd name="T8" fmla="*/ 1136 w 1277"/>
              <a:gd name="T9" fmla="*/ 641 h 1093"/>
              <a:gd name="T10" fmla="*/ 1206 w 1277"/>
              <a:gd name="T11" fmla="*/ 678 h 1093"/>
              <a:gd name="T12" fmla="*/ 1240 w 1277"/>
              <a:gd name="T13" fmla="*/ 715 h 1093"/>
              <a:gd name="T14" fmla="*/ 1240 w 1277"/>
              <a:gd name="T15" fmla="*/ 790 h 1093"/>
              <a:gd name="T16" fmla="*/ 1173 w 1277"/>
              <a:gd name="T17" fmla="*/ 829 h 1093"/>
              <a:gd name="T18" fmla="*/ 1103 w 1277"/>
              <a:gd name="T19" fmla="*/ 753 h 1093"/>
              <a:gd name="T20" fmla="*/ 1069 w 1277"/>
              <a:gd name="T21" fmla="*/ 790 h 1093"/>
              <a:gd name="T22" fmla="*/ 999 w 1277"/>
              <a:gd name="T23" fmla="*/ 829 h 1093"/>
              <a:gd name="T24" fmla="*/ 930 w 1277"/>
              <a:gd name="T25" fmla="*/ 829 h 1093"/>
              <a:gd name="T26" fmla="*/ 862 w 1277"/>
              <a:gd name="T27" fmla="*/ 790 h 1093"/>
              <a:gd name="T28" fmla="*/ 793 w 1277"/>
              <a:gd name="T29" fmla="*/ 865 h 1093"/>
              <a:gd name="T30" fmla="*/ 758 w 1277"/>
              <a:gd name="T31" fmla="*/ 942 h 1093"/>
              <a:gd name="T32" fmla="*/ 688 w 1277"/>
              <a:gd name="T33" fmla="*/ 903 h 1093"/>
              <a:gd name="T34" fmla="*/ 585 w 1277"/>
              <a:gd name="T35" fmla="*/ 865 h 1093"/>
              <a:gd name="T36" fmla="*/ 414 w 1277"/>
              <a:gd name="T37" fmla="*/ 865 h 1093"/>
              <a:gd name="T38" fmla="*/ 378 w 1277"/>
              <a:gd name="T39" fmla="*/ 1016 h 1093"/>
              <a:gd name="T40" fmla="*/ 241 w 1277"/>
              <a:gd name="T41" fmla="*/ 1016 h 1093"/>
              <a:gd name="T42" fmla="*/ 173 w 1277"/>
              <a:gd name="T43" fmla="*/ 1092 h 1093"/>
              <a:gd name="T44" fmla="*/ 33 w 1277"/>
              <a:gd name="T45" fmla="*/ 942 h 1093"/>
              <a:gd name="T46" fmla="*/ 0 w 1277"/>
              <a:gd name="T47" fmla="*/ 865 h 1093"/>
              <a:gd name="T48" fmla="*/ 33 w 1277"/>
              <a:gd name="T49" fmla="*/ 678 h 1093"/>
              <a:gd name="T50" fmla="*/ 69 w 1277"/>
              <a:gd name="T51" fmla="*/ 527 h 1093"/>
              <a:gd name="T52" fmla="*/ 173 w 1277"/>
              <a:gd name="T53" fmla="*/ 451 h 1093"/>
              <a:gd name="T54" fmla="*/ 206 w 1277"/>
              <a:gd name="T55" fmla="*/ 490 h 1093"/>
              <a:gd name="T56" fmla="*/ 344 w 1277"/>
              <a:gd name="T57" fmla="*/ 377 h 1093"/>
              <a:gd name="T58" fmla="*/ 447 w 1277"/>
              <a:gd name="T59" fmla="*/ 302 h 1093"/>
              <a:gd name="T60" fmla="*/ 517 w 1277"/>
              <a:gd name="T61" fmla="*/ 263 h 1093"/>
              <a:gd name="T62" fmla="*/ 585 w 1277"/>
              <a:gd name="T63" fmla="*/ 227 h 1093"/>
              <a:gd name="T64" fmla="*/ 655 w 1277"/>
              <a:gd name="T65" fmla="*/ 150 h 1093"/>
              <a:gd name="T66" fmla="*/ 724 w 1277"/>
              <a:gd name="T67" fmla="*/ 113 h 1093"/>
              <a:gd name="T68" fmla="*/ 758 w 1277"/>
              <a:gd name="T69" fmla="*/ 39 h 1093"/>
              <a:gd name="T70" fmla="*/ 827 w 1277"/>
              <a:gd name="T71" fmla="*/ 39 h 1093"/>
              <a:gd name="T72" fmla="*/ 827 w 1277"/>
              <a:gd name="T73" fmla="*/ 150 h 1093"/>
              <a:gd name="T74" fmla="*/ 827 w 1277"/>
              <a:gd name="T75" fmla="*/ 263 h 1093"/>
              <a:gd name="T76" fmla="*/ 896 w 1277"/>
              <a:gd name="T77" fmla="*/ 263 h 1093"/>
              <a:gd name="T78" fmla="*/ 930 w 1277"/>
              <a:gd name="T79" fmla="*/ 339 h 1093"/>
              <a:gd name="T80" fmla="*/ 965 w 1277"/>
              <a:gd name="T81" fmla="*/ 377 h 1093"/>
              <a:gd name="T82" fmla="*/ 999 w 1277"/>
              <a:gd name="T83" fmla="*/ 415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7" h="1093">
                <a:moveTo>
                  <a:pt x="999" y="415"/>
                </a:moveTo>
                <a:lnTo>
                  <a:pt x="1033" y="415"/>
                </a:lnTo>
                <a:lnTo>
                  <a:pt x="1033" y="377"/>
                </a:lnTo>
                <a:lnTo>
                  <a:pt x="1069" y="451"/>
                </a:lnTo>
                <a:lnTo>
                  <a:pt x="1069" y="490"/>
                </a:lnTo>
                <a:lnTo>
                  <a:pt x="1136" y="490"/>
                </a:lnTo>
                <a:lnTo>
                  <a:pt x="1136" y="527"/>
                </a:lnTo>
                <a:lnTo>
                  <a:pt x="1173" y="527"/>
                </a:lnTo>
                <a:lnTo>
                  <a:pt x="1136" y="601"/>
                </a:lnTo>
                <a:lnTo>
                  <a:pt x="1136" y="641"/>
                </a:lnTo>
                <a:lnTo>
                  <a:pt x="1173" y="641"/>
                </a:lnTo>
                <a:lnTo>
                  <a:pt x="1206" y="678"/>
                </a:lnTo>
                <a:lnTo>
                  <a:pt x="1240" y="678"/>
                </a:lnTo>
                <a:lnTo>
                  <a:pt x="1240" y="715"/>
                </a:lnTo>
                <a:lnTo>
                  <a:pt x="1276" y="790"/>
                </a:lnTo>
                <a:lnTo>
                  <a:pt x="1240" y="790"/>
                </a:lnTo>
                <a:lnTo>
                  <a:pt x="1206" y="790"/>
                </a:lnTo>
                <a:lnTo>
                  <a:pt x="1173" y="829"/>
                </a:lnTo>
                <a:lnTo>
                  <a:pt x="1136" y="790"/>
                </a:lnTo>
                <a:lnTo>
                  <a:pt x="1103" y="753"/>
                </a:lnTo>
                <a:lnTo>
                  <a:pt x="1069" y="753"/>
                </a:lnTo>
                <a:lnTo>
                  <a:pt x="1069" y="790"/>
                </a:lnTo>
                <a:lnTo>
                  <a:pt x="1033" y="829"/>
                </a:lnTo>
                <a:lnTo>
                  <a:pt x="999" y="829"/>
                </a:lnTo>
                <a:lnTo>
                  <a:pt x="965" y="753"/>
                </a:lnTo>
                <a:lnTo>
                  <a:pt x="930" y="829"/>
                </a:lnTo>
                <a:lnTo>
                  <a:pt x="862" y="829"/>
                </a:lnTo>
                <a:lnTo>
                  <a:pt x="862" y="790"/>
                </a:lnTo>
                <a:lnTo>
                  <a:pt x="793" y="829"/>
                </a:lnTo>
                <a:lnTo>
                  <a:pt x="793" y="865"/>
                </a:lnTo>
                <a:lnTo>
                  <a:pt x="758" y="903"/>
                </a:lnTo>
                <a:lnTo>
                  <a:pt x="758" y="942"/>
                </a:lnTo>
                <a:lnTo>
                  <a:pt x="724" y="903"/>
                </a:lnTo>
                <a:lnTo>
                  <a:pt x="688" y="903"/>
                </a:lnTo>
                <a:lnTo>
                  <a:pt x="621" y="903"/>
                </a:lnTo>
                <a:lnTo>
                  <a:pt x="585" y="865"/>
                </a:lnTo>
                <a:lnTo>
                  <a:pt x="482" y="790"/>
                </a:lnTo>
                <a:lnTo>
                  <a:pt x="414" y="865"/>
                </a:lnTo>
                <a:lnTo>
                  <a:pt x="414" y="903"/>
                </a:lnTo>
                <a:lnTo>
                  <a:pt x="378" y="1016"/>
                </a:lnTo>
                <a:lnTo>
                  <a:pt x="310" y="979"/>
                </a:lnTo>
                <a:lnTo>
                  <a:pt x="241" y="1016"/>
                </a:lnTo>
                <a:lnTo>
                  <a:pt x="206" y="1016"/>
                </a:lnTo>
                <a:lnTo>
                  <a:pt x="173" y="1092"/>
                </a:lnTo>
                <a:lnTo>
                  <a:pt x="137" y="1092"/>
                </a:lnTo>
                <a:lnTo>
                  <a:pt x="33" y="942"/>
                </a:lnTo>
                <a:lnTo>
                  <a:pt x="0" y="903"/>
                </a:lnTo>
                <a:lnTo>
                  <a:pt x="0" y="865"/>
                </a:lnTo>
                <a:lnTo>
                  <a:pt x="0" y="790"/>
                </a:lnTo>
                <a:lnTo>
                  <a:pt x="33" y="678"/>
                </a:lnTo>
                <a:lnTo>
                  <a:pt x="69" y="565"/>
                </a:lnTo>
                <a:lnTo>
                  <a:pt x="69" y="527"/>
                </a:lnTo>
                <a:lnTo>
                  <a:pt x="137" y="490"/>
                </a:lnTo>
                <a:lnTo>
                  <a:pt x="173" y="451"/>
                </a:lnTo>
                <a:lnTo>
                  <a:pt x="173" y="490"/>
                </a:lnTo>
                <a:lnTo>
                  <a:pt x="206" y="490"/>
                </a:lnTo>
                <a:lnTo>
                  <a:pt x="310" y="377"/>
                </a:lnTo>
                <a:lnTo>
                  <a:pt x="344" y="377"/>
                </a:lnTo>
                <a:lnTo>
                  <a:pt x="414" y="302"/>
                </a:lnTo>
                <a:lnTo>
                  <a:pt x="447" y="302"/>
                </a:lnTo>
                <a:lnTo>
                  <a:pt x="482" y="263"/>
                </a:lnTo>
                <a:lnTo>
                  <a:pt x="517" y="263"/>
                </a:lnTo>
                <a:lnTo>
                  <a:pt x="551" y="227"/>
                </a:lnTo>
                <a:lnTo>
                  <a:pt x="585" y="227"/>
                </a:lnTo>
                <a:lnTo>
                  <a:pt x="621" y="150"/>
                </a:lnTo>
                <a:lnTo>
                  <a:pt x="655" y="150"/>
                </a:lnTo>
                <a:lnTo>
                  <a:pt x="688" y="113"/>
                </a:lnTo>
                <a:lnTo>
                  <a:pt x="724" y="113"/>
                </a:lnTo>
                <a:lnTo>
                  <a:pt x="724" y="76"/>
                </a:lnTo>
                <a:lnTo>
                  <a:pt x="758" y="39"/>
                </a:lnTo>
                <a:lnTo>
                  <a:pt x="793" y="0"/>
                </a:lnTo>
                <a:lnTo>
                  <a:pt x="827" y="39"/>
                </a:lnTo>
                <a:lnTo>
                  <a:pt x="862" y="113"/>
                </a:lnTo>
                <a:lnTo>
                  <a:pt x="827" y="150"/>
                </a:lnTo>
                <a:lnTo>
                  <a:pt x="827" y="189"/>
                </a:lnTo>
                <a:lnTo>
                  <a:pt x="827" y="263"/>
                </a:lnTo>
                <a:lnTo>
                  <a:pt x="862" y="263"/>
                </a:lnTo>
                <a:lnTo>
                  <a:pt x="896" y="263"/>
                </a:lnTo>
                <a:lnTo>
                  <a:pt x="930" y="302"/>
                </a:lnTo>
                <a:lnTo>
                  <a:pt x="930" y="339"/>
                </a:lnTo>
                <a:lnTo>
                  <a:pt x="930" y="377"/>
                </a:lnTo>
                <a:lnTo>
                  <a:pt x="965" y="377"/>
                </a:lnTo>
                <a:lnTo>
                  <a:pt x="999" y="377"/>
                </a:lnTo>
                <a:lnTo>
                  <a:pt x="999" y="41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44" name="Freeform 228"/>
          <p:cNvSpPr>
            <a:spLocks noChangeArrowheads="1"/>
          </p:cNvSpPr>
          <p:nvPr/>
        </p:nvSpPr>
        <p:spPr bwMode="auto">
          <a:xfrm>
            <a:off x="5946226" y="2743489"/>
            <a:ext cx="417644" cy="357157"/>
          </a:xfrm>
          <a:custGeom>
            <a:avLst/>
            <a:gdLst>
              <a:gd name="T0" fmla="*/ 1033 w 1277"/>
              <a:gd name="T1" fmla="*/ 415 h 1093"/>
              <a:gd name="T2" fmla="*/ 1069 w 1277"/>
              <a:gd name="T3" fmla="*/ 451 h 1093"/>
              <a:gd name="T4" fmla="*/ 1136 w 1277"/>
              <a:gd name="T5" fmla="*/ 490 h 1093"/>
              <a:gd name="T6" fmla="*/ 1173 w 1277"/>
              <a:gd name="T7" fmla="*/ 527 h 1093"/>
              <a:gd name="T8" fmla="*/ 1136 w 1277"/>
              <a:gd name="T9" fmla="*/ 641 h 1093"/>
              <a:gd name="T10" fmla="*/ 1206 w 1277"/>
              <a:gd name="T11" fmla="*/ 678 h 1093"/>
              <a:gd name="T12" fmla="*/ 1240 w 1277"/>
              <a:gd name="T13" fmla="*/ 715 h 1093"/>
              <a:gd name="T14" fmla="*/ 1240 w 1277"/>
              <a:gd name="T15" fmla="*/ 790 h 1093"/>
              <a:gd name="T16" fmla="*/ 1173 w 1277"/>
              <a:gd name="T17" fmla="*/ 829 h 1093"/>
              <a:gd name="T18" fmla="*/ 1103 w 1277"/>
              <a:gd name="T19" fmla="*/ 753 h 1093"/>
              <a:gd name="T20" fmla="*/ 1069 w 1277"/>
              <a:gd name="T21" fmla="*/ 790 h 1093"/>
              <a:gd name="T22" fmla="*/ 999 w 1277"/>
              <a:gd name="T23" fmla="*/ 829 h 1093"/>
              <a:gd name="T24" fmla="*/ 930 w 1277"/>
              <a:gd name="T25" fmla="*/ 829 h 1093"/>
              <a:gd name="T26" fmla="*/ 862 w 1277"/>
              <a:gd name="T27" fmla="*/ 790 h 1093"/>
              <a:gd name="T28" fmla="*/ 793 w 1277"/>
              <a:gd name="T29" fmla="*/ 865 h 1093"/>
              <a:gd name="T30" fmla="*/ 758 w 1277"/>
              <a:gd name="T31" fmla="*/ 942 h 1093"/>
              <a:gd name="T32" fmla="*/ 688 w 1277"/>
              <a:gd name="T33" fmla="*/ 903 h 1093"/>
              <a:gd name="T34" fmla="*/ 585 w 1277"/>
              <a:gd name="T35" fmla="*/ 865 h 1093"/>
              <a:gd name="T36" fmla="*/ 414 w 1277"/>
              <a:gd name="T37" fmla="*/ 865 h 1093"/>
              <a:gd name="T38" fmla="*/ 378 w 1277"/>
              <a:gd name="T39" fmla="*/ 1016 h 1093"/>
              <a:gd name="T40" fmla="*/ 241 w 1277"/>
              <a:gd name="T41" fmla="*/ 1016 h 1093"/>
              <a:gd name="T42" fmla="*/ 173 w 1277"/>
              <a:gd name="T43" fmla="*/ 1092 h 1093"/>
              <a:gd name="T44" fmla="*/ 33 w 1277"/>
              <a:gd name="T45" fmla="*/ 942 h 1093"/>
              <a:gd name="T46" fmla="*/ 0 w 1277"/>
              <a:gd name="T47" fmla="*/ 865 h 1093"/>
              <a:gd name="T48" fmla="*/ 33 w 1277"/>
              <a:gd name="T49" fmla="*/ 678 h 1093"/>
              <a:gd name="T50" fmla="*/ 69 w 1277"/>
              <a:gd name="T51" fmla="*/ 527 h 1093"/>
              <a:gd name="T52" fmla="*/ 173 w 1277"/>
              <a:gd name="T53" fmla="*/ 451 h 1093"/>
              <a:gd name="T54" fmla="*/ 206 w 1277"/>
              <a:gd name="T55" fmla="*/ 490 h 1093"/>
              <a:gd name="T56" fmla="*/ 344 w 1277"/>
              <a:gd name="T57" fmla="*/ 377 h 1093"/>
              <a:gd name="T58" fmla="*/ 447 w 1277"/>
              <a:gd name="T59" fmla="*/ 302 h 1093"/>
              <a:gd name="T60" fmla="*/ 517 w 1277"/>
              <a:gd name="T61" fmla="*/ 263 h 1093"/>
              <a:gd name="T62" fmla="*/ 585 w 1277"/>
              <a:gd name="T63" fmla="*/ 227 h 1093"/>
              <a:gd name="T64" fmla="*/ 655 w 1277"/>
              <a:gd name="T65" fmla="*/ 150 h 1093"/>
              <a:gd name="T66" fmla="*/ 724 w 1277"/>
              <a:gd name="T67" fmla="*/ 113 h 1093"/>
              <a:gd name="T68" fmla="*/ 758 w 1277"/>
              <a:gd name="T69" fmla="*/ 39 h 1093"/>
              <a:gd name="T70" fmla="*/ 827 w 1277"/>
              <a:gd name="T71" fmla="*/ 39 h 1093"/>
              <a:gd name="T72" fmla="*/ 827 w 1277"/>
              <a:gd name="T73" fmla="*/ 150 h 1093"/>
              <a:gd name="T74" fmla="*/ 827 w 1277"/>
              <a:gd name="T75" fmla="*/ 263 h 1093"/>
              <a:gd name="T76" fmla="*/ 896 w 1277"/>
              <a:gd name="T77" fmla="*/ 263 h 1093"/>
              <a:gd name="T78" fmla="*/ 930 w 1277"/>
              <a:gd name="T79" fmla="*/ 339 h 1093"/>
              <a:gd name="T80" fmla="*/ 965 w 1277"/>
              <a:gd name="T81" fmla="*/ 377 h 1093"/>
              <a:gd name="T82" fmla="*/ 999 w 1277"/>
              <a:gd name="T83" fmla="*/ 415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7" h="1093">
                <a:moveTo>
                  <a:pt x="999" y="415"/>
                </a:moveTo>
                <a:lnTo>
                  <a:pt x="1033" y="415"/>
                </a:lnTo>
                <a:lnTo>
                  <a:pt x="1033" y="377"/>
                </a:lnTo>
                <a:lnTo>
                  <a:pt x="1069" y="451"/>
                </a:lnTo>
                <a:lnTo>
                  <a:pt x="1069" y="490"/>
                </a:lnTo>
                <a:lnTo>
                  <a:pt x="1136" y="490"/>
                </a:lnTo>
                <a:lnTo>
                  <a:pt x="1136" y="527"/>
                </a:lnTo>
                <a:lnTo>
                  <a:pt x="1173" y="527"/>
                </a:lnTo>
                <a:lnTo>
                  <a:pt x="1136" y="601"/>
                </a:lnTo>
                <a:lnTo>
                  <a:pt x="1136" y="641"/>
                </a:lnTo>
                <a:lnTo>
                  <a:pt x="1173" y="641"/>
                </a:lnTo>
                <a:lnTo>
                  <a:pt x="1206" y="678"/>
                </a:lnTo>
                <a:lnTo>
                  <a:pt x="1240" y="678"/>
                </a:lnTo>
                <a:lnTo>
                  <a:pt x="1240" y="715"/>
                </a:lnTo>
                <a:lnTo>
                  <a:pt x="1276" y="790"/>
                </a:lnTo>
                <a:lnTo>
                  <a:pt x="1240" y="790"/>
                </a:lnTo>
                <a:lnTo>
                  <a:pt x="1206" y="790"/>
                </a:lnTo>
                <a:lnTo>
                  <a:pt x="1173" y="829"/>
                </a:lnTo>
                <a:lnTo>
                  <a:pt x="1136" y="790"/>
                </a:lnTo>
                <a:lnTo>
                  <a:pt x="1103" y="753"/>
                </a:lnTo>
                <a:lnTo>
                  <a:pt x="1069" y="753"/>
                </a:lnTo>
                <a:lnTo>
                  <a:pt x="1069" y="790"/>
                </a:lnTo>
                <a:lnTo>
                  <a:pt x="1033" y="829"/>
                </a:lnTo>
                <a:lnTo>
                  <a:pt x="999" y="829"/>
                </a:lnTo>
                <a:lnTo>
                  <a:pt x="965" y="753"/>
                </a:lnTo>
                <a:lnTo>
                  <a:pt x="930" y="829"/>
                </a:lnTo>
                <a:lnTo>
                  <a:pt x="862" y="829"/>
                </a:lnTo>
                <a:lnTo>
                  <a:pt x="862" y="790"/>
                </a:lnTo>
                <a:lnTo>
                  <a:pt x="793" y="829"/>
                </a:lnTo>
                <a:lnTo>
                  <a:pt x="793" y="865"/>
                </a:lnTo>
                <a:lnTo>
                  <a:pt x="758" y="903"/>
                </a:lnTo>
                <a:lnTo>
                  <a:pt x="758" y="942"/>
                </a:lnTo>
                <a:lnTo>
                  <a:pt x="724" y="903"/>
                </a:lnTo>
                <a:lnTo>
                  <a:pt x="688" y="903"/>
                </a:lnTo>
                <a:lnTo>
                  <a:pt x="621" y="903"/>
                </a:lnTo>
                <a:lnTo>
                  <a:pt x="585" y="865"/>
                </a:lnTo>
                <a:lnTo>
                  <a:pt x="482" y="790"/>
                </a:lnTo>
                <a:lnTo>
                  <a:pt x="414" y="865"/>
                </a:lnTo>
                <a:lnTo>
                  <a:pt x="414" y="903"/>
                </a:lnTo>
                <a:lnTo>
                  <a:pt x="378" y="1016"/>
                </a:lnTo>
                <a:lnTo>
                  <a:pt x="310" y="979"/>
                </a:lnTo>
                <a:lnTo>
                  <a:pt x="241" y="1016"/>
                </a:lnTo>
                <a:lnTo>
                  <a:pt x="206" y="1016"/>
                </a:lnTo>
                <a:lnTo>
                  <a:pt x="173" y="1092"/>
                </a:lnTo>
                <a:lnTo>
                  <a:pt x="137" y="1092"/>
                </a:lnTo>
                <a:lnTo>
                  <a:pt x="33" y="942"/>
                </a:lnTo>
                <a:lnTo>
                  <a:pt x="0" y="903"/>
                </a:lnTo>
                <a:lnTo>
                  <a:pt x="0" y="865"/>
                </a:lnTo>
                <a:lnTo>
                  <a:pt x="0" y="790"/>
                </a:lnTo>
                <a:lnTo>
                  <a:pt x="33" y="678"/>
                </a:lnTo>
                <a:lnTo>
                  <a:pt x="69" y="565"/>
                </a:lnTo>
                <a:lnTo>
                  <a:pt x="69" y="527"/>
                </a:lnTo>
                <a:lnTo>
                  <a:pt x="137" y="490"/>
                </a:lnTo>
                <a:lnTo>
                  <a:pt x="173" y="451"/>
                </a:lnTo>
                <a:lnTo>
                  <a:pt x="173" y="490"/>
                </a:lnTo>
                <a:lnTo>
                  <a:pt x="206" y="490"/>
                </a:lnTo>
                <a:lnTo>
                  <a:pt x="310" y="377"/>
                </a:lnTo>
                <a:lnTo>
                  <a:pt x="344" y="377"/>
                </a:lnTo>
                <a:lnTo>
                  <a:pt x="414" y="302"/>
                </a:lnTo>
                <a:lnTo>
                  <a:pt x="447" y="302"/>
                </a:lnTo>
                <a:lnTo>
                  <a:pt x="482" y="263"/>
                </a:lnTo>
                <a:lnTo>
                  <a:pt x="517" y="263"/>
                </a:lnTo>
                <a:lnTo>
                  <a:pt x="551" y="227"/>
                </a:lnTo>
                <a:lnTo>
                  <a:pt x="585" y="227"/>
                </a:lnTo>
                <a:lnTo>
                  <a:pt x="621" y="150"/>
                </a:lnTo>
                <a:lnTo>
                  <a:pt x="655" y="150"/>
                </a:lnTo>
                <a:lnTo>
                  <a:pt x="688" y="113"/>
                </a:lnTo>
                <a:lnTo>
                  <a:pt x="724" y="113"/>
                </a:lnTo>
                <a:lnTo>
                  <a:pt x="724" y="76"/>
                </a:lnTo>
                <a:lnTo>
                  <a:pt x="758" y="39"/>
                </a:lnTo>
                <a:lnTo>
                  <a:pt x="793" y="0"/>
                </a:lnTo>
                <a:lnTo>
                  <a:pt x="827" y="39"/>
                </a:lnTo>
                <a:lnTo>
                  <a:pt x="862" y="113"/>
                </a:lnTo>
                <a:lnTo>
                  <a:pt x="827" y="150"/>
                </a:lnTo>
                <a:lnTo>
                  <a:pt x="827" y="189"/>
                </a:lnTo>
                <a:lnTo>
                  <a:pt x="827" y="263"/>
                </a:lnTo>
                <a:lnTo>
                  <a:pt x="862" y="263"/>
                </a:lnTo>
                <a:lnTo>
                  <a:pt x="896" y="263"/>
                </a:lnTo>
                <a:lnTo>
                  <a:pt x="930" y="302"/>
                </a:lnTo>
                <a:lnTo>
                  <a:pt x="930" y="339"/>
                </a:lnTo>
                <a:lnTo>
                  <a:pt x="930" y="377"/>
                </a:lnTo>
                <a:lnTo>
                  <a:pt x="965" y="377"/>
                </a:lnTo>
                <a:lnTo>
                  <a:pt x="999" y="377"/>
                </a:lnTo>
                <a:lnTo>
                  <a:pt x="999" y="4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45" name="Freeform 229"/>
          <p:cNvSpPr>
            <a:spLocks noChangeArrowheads="1"/>
          </p:cNvSpPr>
          <p:nvPr/>
        </p:nvSpPr>
        <p:spPr bwMode="auto">
          <a:xfrm>
            <a:off x="5888619" y="2178950"/>
            <a:ext cx="349956" cy="737357"/>
          </a:xfrm>
          <a:custGeom>
            <a:avLst/>
            <a:gdLst>
              <a:gd name="T0" fmla="*/ 174 w 1071"/>
              <a:gd name="T1" fmla="*/ 262 h 2258"/>
              <a:gd name="T2" fmla="*/ 242 w 1071"/>
              <a:gd name="T3" fmla="*/ 413 h 2258"/>
              <a:gd name="T4" fmla="*/ 207 w 1071"/>
              <a:gd name="T5" fmla="*/ 639 h 2258"/>
              <a:gd name="T6" fmla="*/ 207 w 1071"/>
              <a:gd name="T7" fmla="*/ 828 h 2258"/>
              <a:gd name="T8" fmla="*/ 174 w 1071"/>
              <a:gd name="T9" fmla="*/ 1016 h 2258"/>
              <a:gd name="T10" fmla="*/ 104 w 1071"/>
              <a:gd name="T11" fmla="*/ 1127 h 2258"/>
              <a:gd name="T12" fmla="*/ 35 w 1071"/>
              <a:gd name="T13" fmla="*/ 1204 h 2258"/>
              <a:gd name="T14" fmla="*/ 0 w 1071"/>
              <a:gd name="T15" fmla="*/ 1279 h 2258"/>
              <a:gd name="T16" fmla="*/ 70 w 1071"/>
              <a:gd name="T17" fmla="*/ 1354 h 2258"/>
              <a:gd name="T18" fmla="*/ 139 w 1071"/>
              <a:gd name="T19" fmla="*/ 1429 h 2258"/>
              <a:gd name="T20" fmla="*/ 174 w 1071"/>
              <a:gd name="T21" fmla="*/ 1504 h 2258"/>
              <a:gd name="T22" fmla="*/ 207 w 1071"/>
              <a:gd name="T23" fmla="*/ 1692 h 2258"/>
              <a:gd name="T24" fmla="*/ 242 w 1071"/>
              <a:gd name="T25" fmla="*/ 1805 h 2258"/>
              <a:gd name="T26" fmla="*/ 242 w 1071"/>
              <a:gd name="T27" fmla="*/ 1843 h 2258"/>
              <a:gd name="T28" fmla="*/ 174 w 1071"/>
              <a:gd name="T29" fmla="*/ 1843 h 2258"/>
              <a:gd name="T30" fmla="*/ 139 w 1071"/>
              <a:gd name="T31" fmla="*/ 1880 h 2258"/>
              <a:gd name="T32" fmla="*/ 139 w 1071"/>
              <a:gd name="T33" fmla="*/ 1956 h 2258"/>
              <a:gd name="T34" fmla="*/ 174 w 1071"/>
              <a:gd name="T35" fmla="*/ 2032 h 2258"/>
              <a:gd name="T36" fmla="*/ 242 w 1071"/>
              <a:gd name="T37" fmla="*/ 2069 h 2258"/>
              <a:gd name="T38" fmla="*/ 277 w 1071"/>
              <a:gd name="T39" fmla="*/ 2144 h 2258"/>
              <a:gd name="T40" fmla="*/ 242 w 1071"/>
              <a:gd name="T41" fmla="*/ 2257 h 2258"/>
              <a:gd name="T42" fmla="*/ 346 w 1071"/>
              <a:gd name="T43" fmla="*/ 2181 h 2258"/>
              <a:gd name="T44" fmla="*/ 380 w 1071"/>
              <a:gd name="T45" fmla="*/ 2219 h 2258"/>
              <a:gd name="T46" fmla="*/ 518 w 1071"/>
              <a:gd name="T47" fmla="*/ 2107 h 2258"/>
              <a:gd name="T48" fmla="*/ 621 w 1071"/>
              <a:gd name="T49" fmla="*/ 2032 h 2258"/>
              <a:gd name="T50" fmla="*/ 691 w 1071"/>
              <a:gd name="T51" fmla="*/ 1993 h 2258"/>
              <a:gd name="T52" fmla="*/ 759 w 1071"/>
              <a:gd name="T53" fmla="*/ 1956 h 2258"/>
              <a:gd name="T54" fmla="*/ 828 w 1071"/>
              <a:gd name="T55" fmla="*/ 1880 h 2258"/>
              <a:gd name="T56" fmla="*/ 898 w 1071"/>
              <a:gd name="T57" fmla="*/ 1843 h 2258"/>
              <a:gd name="T58" fmla="*/ 931 w 1071"/>
              <a:gd name="T59" fmla="*/ 1768 h 2258"/>
              <a:gd name="T60" fmla="*/ 1001 w 1071"/>
              <a:gd name="T61" fmla="*/ 1655 h 2258"/>
              <a:gd name="T62" fmla="*/ 931 w 1071"/>
              <a:gd name="T63" fmla="*/ 1618 h 2258"/>
              <a:gd name="T64" fmla="*/ 898 w 1071"/>
              <a:gd name="T65" fmla="*/ 1467 h 2258"/>
              <a:gd name="T66" fmla="*/ 862 w 1071"/>
              <a:gd name="T67" fmla="*/ 1392 h 2258"/>
              <a:gd name="T68" fmla="*/ 898 w 1071"/>
              <a:gd name="T69" fmla="*/ 1316 h 2258"/>
              <a:gd name="T70" fmla="*/ 898 w 1071"/>
              <a:gd name="T71" fmla="*/ 1279 h 2258"/>
              <a:gd name="T72" fmla="*/ 898 w 1071"/>
              <a:gd name="T73" fmla="*/ 1204 h 2258"/>
              <a:gd name="T74" fmla="*/ 931 w 1071"/>
              <a:gd name="T75" fmla="*/ 1091 h 2258"/>
              <a:gd name="T76" fmla="*/ 1035 w 1071"/>
              <a:gd name="T77" fmla="*/ 526 h 2258"/>
              <a:gd name="T78" fmla="*/ 310 w 1071"/>
              <a:gd name="T79" fmla="*/ 37 h 2258"/>
              <a:gd name="T80" fmla="*/ 207 w 1071"/>
              <a:gd name="T81" fmla="*/ 0 h 2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1" h="2258">
                <a:moveTo>
                  <a:pt x="139" y="75"/>
                </a:moveTo>
                <a:lnTo>
                  <a:pt x="174" y="262"/>
                </a:lnTo>
                <a:lnTo>
                  <a:pt x="242" y="375"/>
                </a:lnTo>
                <a:lnTo>
                  <a:pt x="242" y="413"/>
                </a:lnTo>
                <a:lnTo>
                  <a:pt x="207" y="489"/>
                </a:lnTo>
                <a:lnTo>
                  <a:pt x="207" y="639"/>
                </a:lnTo>
                <a:lnTo>
                  <a:pt x="207" y="676"/>
                </a:lnTo>
                <a:lnTo>
                  <a:pt x="207" y="828"/>
                </a:lnTo>
                <a:lnTo>
                  <a:pt x="207" y="941"/>
                </a:lnTo>
                <a:lnTo>
                  <a:pt x="174" y="1016"/>
                </a:lnTo>
                <a:lnTo>
                  <a:pt x="139" y="1053"/>
                </a:lnTo>
                <a:lnTo>
                  <a:pt x="104" y="1127"/>
                </a:lnTo>
                <a:lnTo>
                  <a:pt x="70" y="1166"/>
                </a:lnTo>
                <a:lnTo>
                  <a:pt x="35" y="1204"/>
                </a:lnTo>
                <a:lnTo>
                  <a:pt x="35" y="1240"/>
                </a:lnTo>
                <a:lnTo>
                  <a:pt x="0" y="1279"/>
                </a:lnTo>
                <a:lnTo>
                  <a:pt x="35" y="1316"/>
                </a:lnTo>
                <a:lnTo>
                  <a:pt x="70" y="1354"/>
                </a:lnTo>
                <a:lnTo>
                  <a:pt x="104" y="1392"/>
                </a:lnTo>
                <a:lnTo>
                  <a:pt x="139" y="1429"/>
                </a:lnTo>
                <a:lnTo>
                  <a:pt x="174" y="1467"/>
                </a:lnTo>
                <a:lnTo>
                  <a:pt x="174" y="1504"/>
                </a:lnTo>
                <a:lnTo>
                  <a:pt x="207" y="1618"/>
                </a:lnTo>
                <a:lnTo>
                  <a:pt x="207" y="1692"/>
                </a:lnTo>
                <a:lnTo>
                  <a:pt x="242" y="1768"/>
                </a:lnTo>
                <a:lnTo>
                  <a:pt x="242" y="1805"/>
                </a:lnTo>
                <a:lnTo>
                  <a:pt x="277" y="1843"/>
                </a:lnTo>
                <a:lnTo>
                  <a:pt x="242" y="1843"/>
                </a:lnTo>
                <a:lnTo>
                  <a:pt x="207" y="1843"/>
                </a:lnTo>
                <a:lnTo>
                  <a:pt x="174" y="1843"/>
                </a:lnTo>
                <a:lnTo>
                  <a:pt x="174" y="1880"/>
                </a:lnTo>
                <a:lnTo>
                  <a:pt x="139" y="1880"/>
                </a:lnTo>
                <a:lnTo>
                  <a:pt x="139" y="1918"/>
                </a:lnTo>
                <a:lnTo>
                  <a:pt x="139" y="1956"/>
                </a:lnTo>
                <a:lnTo>
                  <a:pt x="174" y="1993"/>
                </a:lnTo>
                <a:lnTo>
                  <a:pt x="174" y="2032"/>
                </a:lnTo>
                <a:lnTo>
                  <a:pt x="207" y="2069"/>
                </a:lnTo>
                <a:lnTo>
                  <a:pt x="242" y="2069"/>
                </a:lnTo>
                <a:lnTo>
                  <a:pt x="277" y="2107"/>
                </a:lnTo>
                <a:lnTo>
                  <a:pt x="277" y="2144"/>
                </a:lnTo>
                <a:lnTo>
                  <a:pt x="242" y="2219"/>
                </a:lnTo>
                <a:lnTo>
                  <a:pt x="242" y="2257"/>
                </a:lnTo>
                <a:lnTo>
                  <a:pt x="310" y="2219"/>
                </a:lnTo>
                <a:lnTo>
                  <a:pt x="346" y="2181"/>
                </a:lnTo>
                <a:lnTo>
                  <a:pt x="346" y="2219"/>
                </a:lnTo>
                <a:lnTo>
                  <a:pt x="380" y="2219"/>
                </a:lnTo>
                <a:lnTo>
                  <a:pt x="484" y="2107"/>
                </a:lnTo>
                <a:lnTo>
                  <a:pt x="518" y="2107"/>
                </a:lnTo>
                <a:lnTo>
                  <a:pt x="587" y="2032"/>
                </a:lnTo>
                <a:lnTo>
                  <a:pt x="621" y="2032"/>
                </a:lnTo>
                <a:lnTo>
                  <a:pt x="655" y="1993"/>
                </a:lnTo>
                <a:lnTo>
                  <a:pt x="691" y="1993"/>
                </a:lnTo>
                <a:lnTo>
                  <a:pt x="725" y="1956"/>
                </a:lnTo>
                <a:lnTo>
                  <a:pt x="759" y="1956"/>
                </a:lnTo>
                <a:lnTo>
                  <a:pt x="795" y="1880"/>
                </a:lnTo>
                <a:lnTo>
                  <a:pt x="828" y="1880"/>
                </a:lnTo>
                <a:lnTo>
                  <a:pt x="862" y="1843"/>
                </a:lnTo>
                <a:lnTo>
                  <a:pt x="898" y="1843"/>
                </a:lnTo>
                <a:lnTo>
                  <a:pt x="898" y="1805"/>
                </a:lnTo>
                <a:lnTo>
                  <a:pt x="931" y="1768"/>
                </a:lnTo>
                <a:lnTo>
                  <a:pt x="966" y="1730"/>
                </a:lnTo>
                <a:lnTo>
                  <a:pt x="1001" y="1655"/>
                </a:lnTo>
                <a:lnTo>
                  <a:pt x="966" y="1655"/>
                </a:lnTo>
                <a:lnTo>
                  <a:pt x="931" y="1618"/>
                </a:lnTo>
                <a:lnTo>
                  <a:pt x="931" y="1542"/>
                </a:lnTo>
                <a:lnTo>
                  <a:pt x="898" y="1467"/>
                </a:lnTo>
                <a:lnTo>
                  <a:pt x="862" y="1429"/>
                </a:lnTo>
                <a:lnTo>
                  <a:pt x="862" y="1392"/>
                </a:lnTo>
                <a:lnTo>
                  <a:pt x="862" y="1354"/>
                </a:lnTo>
                <a:lnTo>
                  <a:pt x="898" y="1316"/>
                </a:lnTo>
                <a:lnTo>
                  <a:pt x="931" y="1279"/>
                </a:lnTo>
                <a:lnTo>
                  <a:pt x="898" y="1279"/>
                </a:lnTo>
                <a:lnTo>
                  <a:pt x="898" y="1240"/>
                </a:lnTo>
                <a:lnTo>
                  <a:pt x="898" y="1204"/>
                </a:lnTo>
                <a:lnTo>
                  <a:pt x="931" y="1166"/>
                </a:lnTo>
                <a:lnTo>
                  <a:pt x="931" y="1091"/>
                </a:lnTo>
                <a:lnTo>
                  <a:pt x="1070" y="1053"/>
                </a:lnTo>
                <a:lnTo>
                  <a:pt x="1035" y="526"/>
                </a:lnTo>
                <a:lnTo>
                  <a:pt x="346" y="75"/>
                </a:lnTo>
                <a:lnTo>
                  <a:pt x="310" y="37"/>
                </a:lnTo>
                <a:lnTo>
                  <a:pt x="242" y="0"/>
                </a:lnTo>
                <a:lnTo>
                  <a:pt x="207" y="0"/>
                </a:lnTo>
                <a:lnTo>
                  <a:pt x="139" y="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46" name="Freeform 230"/>
          <p:cNvSpPr>
            <a:spLocks noChangeArrowheads="1"/>
          </p:cNvSpPr>
          <p:nvPr/>
        </p:nvSpPr>
        <p:spPr bwMode="auto">
          <a:xfrm>
            <a:off x="5888619" y="2178950"/>
            <a:ext cx="349956" cy="737357"/>
          </a:xfrm>
          <a:custGeom>
            <a:avLst/>
            <a:gdLst>
              <a:gd name="T0" fmla="*/ 174 w 1071"/>
              <a:gd name="T1" fmla="*/ 262 h 2258"/>
              <a:gd name="T2" fmla="*/ 242 w 1071"/>
              <a:gd name="T3" fmla="*/ 413 h 2258"/>
              <a:gd name="T4" fmla="*/ 207 w 1071"/>
              <a:gd name="T5" fmla="*/ 639 h 2258"/>
              <a:gd name="T6" fmla="*/ 207 w 1071"/>
              <a:gd name="T7" fmla="*/ 828 h 2258"/>
              <a:gd name="T8" fmla="*/ 174 w 1071"/>
              <a:gd name="T9" fmla="*/ 1016 h 2258"/>
              <a:gd name="T10" fmla="*/ 104 w 1071"/>
              <a:gd name="T11" fmla="*/ 1127 h 2258"/>
              <a:gd name="T12" fmla="*/ 35 w 1071"/>
              <a:gd name="T13" fmla="*/ 1204 h 2258"/>
              <a:gd name="T14" fmla="*/ 0 w 1071"/>
              <a:gd name="T15" fmla="*/ 1279 h 2258"/>
              <a:gd name="T16" fmla="*/ 70 w 1071"/>
              <a:gd name="T17" fmla="*/ 1354 h 2258"/>
              <a:gd name="T18" fmla="*/ 139 w 1071"/>
              <a:gd name="T19" fmla="*/ 1429 h 2258"/>
              <a:gd name="T20" fmla="*/ 174 w 1071"/>
              <a:gd name="T21" fmla="*/ 1504 h 2258"/>
              <a:gd name="T22" fmla="*/ 207 w 1071"/>
              <a:gd name="T23" fmla="*/ 1692 h 2258"/>
              <a:gd name="T24" fmla="*/ 242 w 1071"/>
              <a:gd name="T25" fmla="*/ 1805 h 2258"/>
              <a:gd name="T26" fmla="*/ 242 w 1071"/>
              <a:gd name="T27" fmla="*/ 1843 h 2258"/>
              <a:gd name="T28" fmla="*/ 174 w 1071"/>
              <a:gd name="T29" fmla="*/ 1843 h 2258"/>
              <a:gd name="T30" fmla="*/ 139 w 1071"/>
              <a:gd name="T31" fmla="*/ 1880 h 2258"/>
              <a:gd name="T32" fmla="*/ 139 w 1071"/>
              <a:gd name="T33" fmla="*/ 1956 h 2258"/>
              <a:gd name="T34" fmla="*/ 174 w 1071"/>
              <a:gd name="T35" fmla="*/ 2032 h 2258"/>
              <a:gd name="T36" fmla="*/ 242 w 1071"/>
              <a:gd name="T37" fmla="*/ 2069 h 2258"/>
              <a:gd name="T38" fmla="*/ 277 w 1071"/>
              <a:gd name="T39" fmla="*/ 2144 h 2258"/>
              <a:gd name="T40" fmla="*/ 242 w 1071"/>
              <a:gd name="T41" fmla="*/ 2257 h 2258"/>
              <a:gd name="T42" fmla="*/ 346 w 1071"/>
              <a:gd name="T43" fmla="*/ 2181 h 2258"/>
              <a:gd name="T44" fmla="*/ 380 w 1071"/>
              <a:gd name="T45" fmla="*/ 2219 h 2258"/>
              <a:gd name="T46" fmla="*/ 518 w 1071"/>
              <a:gd name="T47" fmla="*/ 2107 h 2258"/>
              <a:gd name="T48" fmla="*/ 621 w 1071"/>
              <a:gd name="T49" fmla="*/ 2032 h 2258"/>
              <a:gd name="T50" fmla="*/ 691 w 1071"/>
              <a:gd name="T51" fmla="*/ 1993 h 2258"/>
              <a:gd name="T52" fmla="*/ 759 w 1071"/>
              <a:gd name="T53" fmla="*/ 1956 h 2258"/>
              <a:gd name="T54" fmla="*/ 828 w 1071"/>
              <a:gd name="T55" fmla="*/ 1880 h 2258"/>
              <a:gd name="T56" fmla="*/ 898 w 1071"/>
              <a:gd name="T57" fmla="*/ 1843 h 2258"/>
              <a:gd name="T58" fmla="*/ 931 w 1071"/>
              <a:gd name="T59" fmla="*/ 1768 h 2258"/>
              <a:gd name="T60" fmla="*/ 1001 w 1071"/>
              <a:gd name="T61" fmla="*/ 1655 h 2258"/>
              <a:gd name="T62" fmla="*/ 931 w 1071"/>
              <a:gd name="T63" fmla="*/ 1618 h 2258"/>
              <a:gd name="T64" fmla="*/ 898 w 1071"/>
              <a:gd name="T65" fmla="*/ 1467 h 2258"/>
              <a:gd name="T66" fmla="*/ 862 w 1071"/>
              <a:gd name="T67" fmla="*/ 1392 h 2258"/>
              <a:gd name="T68" fmla="*/ 898 w 1071"/>
              <a:gd name="T69" fmla="*/ 1316 h 2258"/>
              <a:gd name="T70" fmla="*/ 898 w 1071"/>
              <a:gd name="T71" fmla="*/ 1279 h 2258"/>
              <a:gd name="T72" fmla="*/ 898 w 1071"/>
              <a:gd name="T73" fmla="*/ 1204 h 2258"/>
              <a:gd name="T74" fmla="*/ 931 w 1071"/>
              <a:gd name="T75" fmla="*/ 1091 h 2258"/>
              <a:gd name="T76" fmla="*/ 1035 w 1071"/>
              <a:gd name="T77" fmla="*/ 526 h 2258"/>
              <a:gd name="T78" fmla="*/ 310 w 1071"/>
              <a:gd name="T79" fmla="*/ 37 h 2258"/>
              <a:gd name="T80" fmla="*/ 207 w 1071"/>
              <a:gd name="T81" fmla="*/ 0 h 2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1" h="2258">
                <a:moveTo>
                  <a:pt x="139" y="75"/>
                </a:moveTo>
                <a:lnTo>
                  <a:pt x="174" y="262"/>
                </a:lnTo>
                <a:lnTo>
                  <a:pt x="242" y="375"/>
                </a:lnTo>
                <a:lnTo>
                  <a:pt x="242" y="413"/>
                </a:lnTo>
                <a:lnTo>
                  <a:pt x="207" y="489"/>
                </a:lnTo>
                <a:lnTo>
                  <a:pt x="207" y="639"/>
                </a:lnTo>
                <a:lnTo>
                  <a:pt x="207" y="676"/>
                </a:lnTo>
                <a:lnTo>
                  <a:pt x="207" y="828"/>
                </a:lnTo>
                <a:lnTo>
                  <a:pt x="207" y="941"/>
                </a:lnTo>
                <a:lnTo>
                  <a:pt x="174" y="1016"/>
                </a:lnTo>
                <a:lnTo>
                  <a:pt x="139" y="1053"/>
                </a:lnTo>
                <a:lnTo>
                  <a:pt x="104" y="1127"/>
                </a:lnTo>
                <a:lnTo>
                  <a:pt x="70" y="1166"/>
                </a:lnTo>
                <a:lnTo>
                  <a:pt x="35" y="1204"/>
                </a:lnTo>
                <a:lnTo>
                  <a:pt x="35" y="1240"/>
                </a:lnTo>
                <a:lnTo>
                  <a:pt x="0" y="1279"/>
                </a:lnTo>
                <a:lnTo>
                  <a:pt x="35" y="1316"/>
                </a:lnTo>
                <a:lnTo>
                  <a:pt x="70" y="1354"/>
                </a:lnTo>
                <a:lnTo>
                  <a:pt x="104" y="1392"/>
                </a:lnTo>
                <a:lnTo>
                  <a:pt x="139" y="1429"/>
                </a:lnTo>
                <a:lnTo>
                  <a:pt x="174" y="1467"/>
                </a:lnTo>
                <a:lnTo>
                  <a:pt x="174" y="1504"/>
                </a:lnTo>
                <a:lnTo>
                  <a:pt x="207" y="1618"/>
                </a:lnTo>
                <a:lnTo>
                  <a:pt x="207" y="1692"/>
                </a:lnTo>
                <a:lnTo>
                  <a:pt x="242" y="1768"/>
                </a:lnTo>
                <a:lnTo>
                  <a:pt x="242" y="1805"/>
                </a:lnTo>
                <a:lnTo>
                  <a:pt x="277" y="1843"/>
                </a:lnTo>
                <a:lnTo>
                  <a:pt x="242" y="1843"/>
                </a:lnTo>
                <a:lnTo>
                  <a:pt x="207" y="1843"/>
                </a:lnTo>
                <a:lnTo>
                  <a:pt x="174" y="1843"/>
                </a:lnTo>
                <a:lnTo>
                  <a:pt x="174" y="1880"/>
                </a:lnTo>
                <a:lnTo>
                  <a:pt x="139" y="1880"/>
                </a:lnTo>
                <a:lnTo>
                  <a:pt x="139" y="1918"/>
                </a:lnTo>
                <a:lnTo>
                  <a:pt x="139" y="1956"/>
                </a:lnTo>
                <a:lnTo>
                  <a:pt x="174" y="1993"/>
                </a:lnTo>
                <a:lnTo>
                  <a:pt x="174" y="2032"/>
                </a:lnTo>
                <a:lnTo>
                  <a:pt x="207" y="2069"/>
                </a:lnTo>
                <a:lnTo>
                  <a:pt x="242" y="2069"/>
                </a:lnTo>
                <a:lnTo>
                  <a:pt x="277" y="2107"/>
                </a:lnTo>
                <a:lnTo>
                  <a:pt x="277" y="2144"/>
                </a:lnTo>
                <a:lnTo>
                  <a:pt x="242" y="2219"/>
                </a:lnTo>
                <a:lnTo>
                  <a:pt x="242" y="2257"/>
                </a:lnTo>
                <a:lnTo>
                  <a:pt x="310" y="2219"/>
                </a:lnTo>
                <a:lnTo>
                  <a:pt x="346" y="2181"/>
                </a:lnTo>
                <a:lnTo>
                  <a:pt x="346" y="2219"/>
                </a:lnTo>
                <a:lnTo>
                  <a:pt x="380" y="2219"/>
                </a:lnTo>
                <a:lnTo>
                  <a:pt x="484" y="2107"/>
                </a:lnTo>
                <a:lnTo>
                  <a:pt x="518" y="2107"/>
                </a:lnTo>
                <a:lnTo>
                  <a:pt x="587" y="2032"/>
                </a:lnTo>
                <a:lnTo>
                  <a:pt x="621" y="2032"/>
                </a:lnTo>
                <a:lnTo>
                  <a:pt x="655" y="1993"/>
                </a:lnTo>
                <a:lnTo>
                  <a:pt x="691" y="1993"/>
                </a:lnTo>
                <a:lnTo>
                  <a:pt x="725" y="1956"/>
                </a:lnTo>
                <a:lnTo>
                  <a:pt x="759" y="1956"/>
                </a:lnTo>
                <a:lnTo>
                  <a:pt x="795" y="1880"/>
                </a:lnTo>
                <a:lnTo>
                  <a:pt x="828" y="1880"/>
                </a:lnTo>
                <a:lnTo>
                  <a:pt x="862" y="1843"/>
                </a:lnTo>
                <a:lnTo>
                  <a:pt x="898" y="1843"/>
                </a:lnTo>
                <a:lnTo>
                  <a:pt x="898" y="1805"/>
                </a:lnTo>
                <a:lnTo>
                  <a:pt x="931" y="1768"/>
                </a:lnTo>
                <a:lnTo>
                  <a:pt x="966" y="1730"/>
                </a:lnTo>
                <a:lnTo>
                  <a:pt x="1001" y="1655"/>
                </a:lnTo>
                <a:lnTo>
                  <a:pt x="966" y="1655"/>
                </a:lnTo>
                <a:lnTo>
                  <a:pt x="931" y="1618"/>
                </a:lnTo>
                <a:lnTo>
                  <a:pt x="931" y="1542"/>
                </a:lnTo>
                <a:lnTo>
                  <a:pt x="898" y="1467"/>
                </a:lnTo>
                <a:lnTo>
                  <a:pt x="862" y="1429"/>
                </a:lnTo>
                <a:lnTo>
                  <a:pt x="862" y="1392"/>
                </a:lnTo>
                <a:lnTo>
                  <a:pt x="862" y="1354"/>
                </a:lnTo>
                <a:lnTo>
                  <a:pt x="898" y="1316"/>
                </a:lnTo>
                <a:lnTo>
                  <a:pt x="931" y="1279"/>
                </a:lnTo>
                <a:lnTo>
                  <a:pt x="898" y="1279"/>
                </a:lnTo>
                <a:lnTo>
                  <a:pt x="898" y="1240"/>
                </a:lnTo>
                <a:lnTo>
                  <a:pt x="898" y="1204"/>
                </a:lnTo>
                <a:lnTo>
                  <a:pt x="931" y="1166"/>
                </a:lnTo>
                <a:lnTo>
                  <a:pt x="931" y="1091"/>
                </a:lnTo>
                <a:lnTo>
                  <a:pt x="1070" y="1053"/>
                </a:lnTo>
                <a:lnTo>
                  <a:pt x="1035" y="526"/>
                </a:lnTo>
                <a:lnTo>
                  <a:pt x="346" y="75"/>
                </a:lnTo>
                <a:lnTo>
                  <a:pt x="310" y="37"/>
                </a:lnTo>
                <a:lnTo>
                  <a:pt x="242" y="0"/>
                </a:lnTo>
                <a:lnTo>
                  <a:pt x="207" y="0"/>
                </a:lnTo>
                <a:lnTo>
                  <a:pt x="139"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47" name="Freeform 231"/>
          <p:cNvSpPr>
            <a:spLocks noChangeArrowheads="1"/>
          </p:cNvSpPr>
          <p:nvPr/>
        </p:nvSpPr>
        <p:spPr bwMode="auto">
          <a:xfrm>
            <a:off x="6170889" y="2190471"/>
            <a:ext cx="518454" cy="872732"/>
          </a:xfrm>
          <a:custGeom>
            <a:avLst/>
            <a:gdLst>
              <a:gd name="T0" fmla="*/ 345 w 1588"/>
              <a:gd name="T1" fmla="*/ 2070 h 2672"/>
              <a:gd name="T2" fmla="*/ 448 w 1588"/>
              <a:gd name="T3" fmla="*/ 2183 h 2672"/>
              <a:gd name="T4" fmla="*/ 448 w 1588"/>
              <a:gd name="T5" fmla="*/ 2295 h 2672"/>
              <a:gd name="T6" fmla="*/ 518 w 1588"/>
              <a:gd name="T7" fmla="*/ 2371 h 2672"/>
              <a:gd name="T8" fmla="*/ 587 w 1588"/>
              <a:gd name="T9" fmla="*/ 2484 h 2672"/>
              <a:gd name="T10" fmla="*/ 725 w 1588"/>
              <a:gd name="T11" fmla="*/ 2558 h 2672"/>
              <a:gd name="T12" fmla="*/ 828 w 1588"/>
              <a:gd name="T13" fmla="*/ 2558 h 2672"/>
              <a:gd name="T14" fmla="*/ 862 w 1588"/>
              <a:gd name="T15" fmla="*/ 2634 h 2672"/>
              <a:gd name="T16" fmla="*/ 1138 w 1588"/>
              <a:gd name="T17" fmla="*/ 2671 h 2672"/>
              <a:gd name="T18" fmla="*/ 1310 w 1588"/>
              <a:gd name="T19" fmla="*/ 2484 h 2672"/>
              <a:gd name="T20" fmla="*/ 1414 w 1588"/>
              <a:gd name="T21" fmla="*/ 2521 h 2672"/>
              <a:gd name="T22" fmla="*/ 1345 w 1588"/>
              <a:gd name="T23" fmla="*/ 2445 h 2672"/>
              <a:gd name="T24" fmla="*/ 1277 w 1588"/>
              <a:gd name="T25" fmla="*/ 2219 h 2672"/>
              <a:gd name="T26" fmla="*/ 1173 w 1588"/>
              <a:gd name="T27" fmla="*/ 2107 h 2672"/>
              <a:gd name="T28" fmla="*/ 1138 w 1588"/>
              <a:gd name="T29" fmla="*/ 2033 h 2672"/>
              <a:gd name="T30" fmla="*/ 1241 w 1588"/>
              <a:gd name="T31" fmla="*/ 1994 h 2672"/>
              <a:gd name="T32" fmla="*/ 1241 w 1588"/>
              <a:gd name="T33" fmla="*/ 1805 h 2672"/>
              <a:gd name="T34" fmla="*/ 1277 w 1588"/>
              <a:gd name="T35" fmla="*/ 1692 h 2672"/>
              <a:gd name="T36" fmla="*/ 1310 w 1588"/>
              <a:gd name="T37" fmla="*/ 1581 h 2672"/>
              <a:gd name="T38" fmla="*/ 1380 w 1588"/>
              <a:gd name="T39" fmla="*/ 1430 h 2672"/>
              <a:gd name="T40" fmla="*/ 1414 w 1588"/>
              <a:gd name="T41" fmla="*/ 1318 h 2672"/>
              <a:gd name="T42" fmla="*/ 1414 w 1588"/>
              <a:gd name="T43" fmla="*/ 1129 h 2672"/>
              <a:gd name="T44" fmla="*/ 1448 w 1588"/>
              <a:gd name="T45" fmla="*/ 790 h 2672"/>
              <a:gd name="T46" fmla="*/ 1587 w 1588"/>
              <a:gd name="T47" fmla="*/ 676 h 2672"/>
              <a:gd name="T48" fmla="*/ 1483 w 1588"/>
              <a:gd name="T49" fmla="*/ 601 h 2672"/>
              <a:gd name="T50" fmla="*/ 1380 w 1588"/>
              <a:gd name="T51" fmla="*/ 263 h 2672"/>
              <a:gd name="T52" fmla="*/ 1380 w 1588"/>
              <a:gd name="T53" fmla="*/ 226 h 2672"/>
              <a:gd name="T54" fmla="*/ 1310 w 1588"/>
              <a:gd name="T55" fmla="*/ 114 h 2672"/>
              <a:gd name="T56" fmla="*/ 1241 w 1588"/>
              <a:gd name="T57" fmla="*/ 0 h 2672"/>
              <a:gd name="T58" fmla="*/ 1138 w 1588"/>
              <a:gd name="T59" fmla="*/ 114 h 2672"/>
              <a:gd name="T60" fmla="*/ 1070 w 1588"/>
              <a:gd name="T61" fmla="*/ 226 h 2672"/>
              <a:gd name="T62" fmla="*/ 242 w 1588"/>
              <a:gd name="T63" fmla="*/ 188 h 2672"/>
              <a:gd name="T64" fmla="*/ 174 w 1588"/>
              <a:gd name="T65" fmla="*/ 489 h 2672"/>
              <a:gd name="T66" fmla="*/ 70 w 1588"/>
              <a:gd name="T67" fmla="*/ 1129 h 2672"/>
              <a:gd name="T68" fmla="*/ 35 w 1588"/>
              <a:gd name="T69" fmla="*/ 1241 h 2672"/>
              <a:gd name="T70" fmla="*/ 0 w 1588"/>
              <a:gd name="T71" fmla="*/ 1318 h 2672"/>
              <a:gd name="T72" fmla="*/ 35 w 1588"/>
              <a:gd name="T73" fmla="*/ 1430 h 2672"/>
              <a:gd name="T74" fmla="*/ 104 w 1588"/>
              <a:gd name="T75" fmla="*/ 1618 h 2672"/>
              <a:gd name="T76" fmla="*/ 139 w 1588"/>
              <a:gd name="T77" fmla="*/ 1732 h 2672"/>
              <a:gd name="T78" fmla="*/ 139 w 1588"/>
              <a:gd name="T79" fmla="*/ 1881 h 2672"/>
              <a:gd name="T80" fmla="*/ 207 w 1588"/>
              <a:gd name="T81" fmla="*/ 1956 h 2672"/>
              <a:gd name="T82" fmla="*/ 242 w 1588"/>
              <a:gd name="T83" fmla="*/ 2070 h 2672"/>
              <a:gd name="T84" fmla="*/ 310 w 1588"/>
              <a:gd name="T85" fmla="*/ 2107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8" h="2672">
                <a:moveTo>
                  <a:pt x="310" y="2107"/>
                </a:moveTo>
                <a:lnTo>
                  <a:pt x="345" y="2107"/>
                </a:lnTo>
                <a:lnTo>
                  <a:pt x="345" y="2070"/>
                </a:lnTo>
                <a:lnTo>
                  <a:pt x="380" y="2144"/>
                </a:lnTo>
                <a:lnTo>
                  <a:pt x="380" y="2183"/>
                </a:lnTo>
                <a:lnTo>
                  <a:pt x="448" y="2183"/>
                </a:lnTo>
                <a:lnTo>
                  <a:pt x="448" y="2219"/>
                </a:lnTo>
                <a:lnTo>
                  <a:pt x="484" y="2219"/>
                </a:lnTo>
                <a:lnTo>
                  <a:pt x="448" y="2295"/>
                </a:lnTo>
                <a:lnTo>
                  <a:pt x="448" y="2333"/>
                </a:lnTo>
                <a:lnTo>
                  <a:pt x="484" y="2333"/>
                </a:lnTo>
                <a:lnTo>
                  <a:pt x="518" y="2371"/>
                </a:lnTo>
                <a:lnTo>
                  <a:pt x="552" y="2371"/>
                </a:lnTo>
                <a:lnTo>
                  <a:pt x="552" y="2407"/>
                </a:lnTo>
                <a:lnTo>
                  <a:pt x="587" y="2484"/>
                </a:lnTo>
                <a:lnTo>
                  <a:pt x="621" y="2521"/>
                </a:lnTo>
                <a:lnTo>
                  <a:pt x="655" y="2558"/>
                </a:lnTo>
                <a:lnTo>
                  <a:pt x="725" y="2558"/>
                </a:lnTo>
                <a:lnTo>
                  <a:pt x="759" y="2558"/>
                </a:lnTo>
                <a:lnTo>
                  <a:pt x="794" y="2521"/>
                </a:lnTo>
                <a:lnTo>
                  <a:pt x="828" y="2558"/>
                </a:lnTo>
                <a:lnTo>
                  <a:pt x="794" y="2634"/>
                </a:lnTo>
                <a:lnTo>
                  <a:pt x="828" y="2634"/>
                </a:lnTo>
                <a:lnTo>
                  <a:pt x="862" y="2634"/>
                </a:lnTo>
                <a:lnTo>
                  <a:pt x="931" y="2671"/>
                </a:lnTo>
                <a:lnTo>
                  <a:pt x="966" y="2671"/>
                </a:lnTo>
                <a:lnTo>
                  <a:pt x="1138" y="2671"/>
                </a:lnTo>
                <a:lnTo>
                  <a:pt x="1207" y="2671"/>
                </a:lnTo>
                <a:lnTo>
                  <a:pt x="1310" y="2521"/>
                </a:lnTo>
                <a:lnTo>
                  <a:pt x="1310" y="2484"/>
                </a:lnTo>
                <a:lnTo>
                  <a:pt x="1345" y="2484"/>
                </a:lnTo>
                <a:lnTo>
                  <a:pt x="1380" y="2521"/>
                </a:lnTo>
                <a:lnTo>
                  <a:pt x="1414" y="2521"/>
                </a:lnTo>
                <a:lnTo>
                  <a:pt x="1414" y="2484"/>
                </a:lnTo>
                <a:lnTo>
                  <a:pt x="1380" y="2445"/>
                </a:lnTo>
                <a:lnTo>
                  <a:pt x="1345" y="2445"/>
                </a:lnTo>
                <a:lnTo>
                  <a:pt x="1345" y="2407"/>
                </a:lnTo>
                <a:lnTo>
                  <a:pt x="1310" y="2295"/>
                </a:lnTo>
                <a:lnTo>
                  <a:pt x="1277" y="2219"/>
                </a:lnTo>
                <a:lnTo>
                  <a:pt x="1241" y="2144"/>
                </a:lnTo>
                <a:lnTo>
                  <a:pt x="1207" y="2144"/>
                </a:lnTo>
                <a:lnTo>
                  <a:pt x="1173" y="2107"/>
                </a:lnTo>
                <a:lnTo>
                  <a:pt x="1138" y="2107"/>
                </a:lnTo>
                <a:lnTo>
                  <a:pt x="1138" y="2070"/>
                </a:lnTo>
                <a:lnTo>
                  <a:pt x="1138" y="2033"/>
                </a:lnTo>
                <a:lnTo>
                  <a:pt x="1173" y="1994"/>
                </a:lnTo>
                <a:lnTo>
                  <a:pt x="1207" y="1994"/>
                </a:lnTo>
                <a:lnTo>
                  <a:pt x="1241" y="1994"/>
                </a:lnTo>
                <a:lnTo>
                  <a:pt x="1241" y="1956"/>
                </a:lnTo>
                <a:lnTo>
                  <a:pt x="1241" y="1881"/>
                </a:lnTo>
                <a:lnTo>
                  <a:pt x="1241" y="1805"/>
                </a:lnTo>
                <a:lnTo>
                  <a:pt x="1241" y="1732"/>
                </a:lnTo>
                <a:lnTo>
                  <a:pt x="1277" y="1732"/>
                </a:lnTo>
                <a:lnTo>
                  <a:pt x="1277" y="1692"/>
                </a:lnTo>
                <a:lnTo>
                  <a:pt x="1310" y="1656"/>
                </a:lnTo>
                <a:lnTo>
                  <a:pt x="1310" y="1618"/>
                </a:lnTo>
                <a:lnTo>
                  <a:pt x="1310" y="1581"/>
                </a:lnTo>
                <a:lnTo>
                  <a:pt x="1310" y="1505"/>
                </a:lnTo>
                <a:lnTo>
                  <a:pt x="1345" y="1430"/>
                </a:lnTo>
                <a:lnTo>
                  <a:pt x="1380" y="1430"/>
                </a:lnTo>
                <a:lnTo>
                  <a:pt x="1414" y="1393"/>
                </a:lnTo>
                <a:lnTo>
                  <a:pt x="1414" y="1354"/>
                </a:lnTo>
                <a:lnTo>
                  <a:pt x="1414" y="1318"/>
                </a:lnTo>
                <a:lnTo>
                  <a:pt x="1414" y="1241"/>
                </a:lnTo>
                <a:lnTo>
                  <a:pt x="1414" y="1204"/>
                </a:lnTo>
                <a:lnTo>
                  <a:pt x="1414" y="1129"/>
                </a:lnTo>
                <a:lnTo>
                  <a:pt x="1414" y="1054"/>
                </a:lnTo>
                <a:lnTo>
                  <a:pt x="1414" y="829"/>
                </a:lnTo>
                <a:lnTo>
                  <a:pt x="1448" y="790"/>
                </a:lnTo>
                <a:lnTo>
                  <a:pt x="1517" y="790"/>
                </a:lnTo>
                <a:lnTo>
                  <a:pt x="1551" y="715"/>
                </a:lnTo>
                <a:lnTo>
                  <a:pt x="1587" y="676"/>
                </a:lnTo>
                <a:lnTo>
                  <a:pt x="1551" y="676"/>
                </a:lnTo>
                <a:lnTo>
                  <a:pt x="1517" y="640"/>
                </a:lnTo>
                <a:lnTo>
                  <a:pt x="1483" y="601"/>
                </a:lnTo>
                <a:lnTo>
                  <a:pt x="1448" y="489"/>
                </a:lnTo>
                <a:lnTo>
                  <a:pt x="1414" y="376"/>
                </a:lnTo>
                <a:lnTo>
                  <a:pt x="1380" y="263"/>
                </a:lnTo>
                <a:lnTo>
                  <a:pt x="1414" y="263"/>
                </a:lnTo>
                <a:lnTo>
                  <a:pt x="1414" y="226"/>
                </a:lnTo>
                <a:lnTo>
                  <a:pt x="1380" y="226"/>
                </a:lnTo>
                <a:lnTo>
                  <a:pt x="1380" y="188"/>
                </a:lnTo>
                <a:lnTo>
                  <a:pt x="1380" y="150"/>
                </a:lnTo>
                <a:lnTo>
                  <a:pt x="1310" y="114"/>
                </a:lnTo>
                <a:lnTo>
                  <a:pt x="1277" y="75"/>
                </a:lnTo>
                <a:lnTo>
                  <a:pt x="1241" y="38"/>
                </a:lnTo>
                <a:lnTo>
                  <a:pt x="1241" y="0"/>
                </a:lnTo>
                <a:lnTo>
                  <a:pt x="1173" y="38"/>
                </a:lnTo>
                <a:lnTo>
                  <a:pt x="1173" y="75"/>
                </a:lnTo>
                <a:lnTo>
                  <a:pt x="1138" y="114"/>
                </a:lnTo>
                <a:lnTo>
                  <a:pt x="1138" y="188"/>
                </a:lnTo>
                <a:lnTo>
                  <a:pt x="1104" y="226"/>
                </a:lnTo>
                <a:lnTo>
                  <a:pt x="1070" y="226"/>
                </a:lnTo>
                <a:lnTo>
                  <a:pt x="1035" y="188"/>
                </a:lnTo>
                <a:lnTo>
                  <a:pt x="1035" y="150"/>
                </a:lnTo>
                <a:lnTo>
                  <a:pt x="242" y="188"/>
                </a:lnTo>
                <a:lnTo>
                  <a:pt x="242" y="415"/>
                </a:lnTo>
                <a:lnTo>
                  <a:pt x="174" y="415"/>
                </a:lnTo>
                <a:lnTo>
                  <a:pt x="174" y="489"/>
                </a:lnTo>
                <a:lnTo>
                  <a:pt x="207" y="1016"/>
                </a:lnTo>
                <a:lnTo>
                  <a:pt x="70" y="1054"/>
                </a:lnTo>
                <a:lnTo>
                  <a:pt x="70" y="1129"/>
                </a:lnTo>
                <a:lnTo>
                  <a:pt x="35" y="1167"/>
                </a:lnTo>
                <a:lnTo>
                  <a:pt x="35" y="1204"/>
                </a:lnTo>
                <a:lnTo>
                  <a:pt x="35" y="1241"/>
                </a:lnTo>
                <a:lnTo>
                  <a:pt x="70" y="1241"/>
                </a:lnTo>
                <a:lnTo>
                  <a:pt x="35" y="1280"/>
                </a:lnTo>
                <a:lnTo>
                  <a:pt x="0" y="1318"/>
                </a:lnTo>
                <a:lnTo>
                  <a:pt x="0" y="1354"/>
                </a:lnTo>
                <a:lnTo>
                  <a:pt x="0" y="1393"/>
                </a:lnTo>
                <a:lnTo>
                  <a:pt x="35" y="1430"/>
                </a:lnTo>
                <a:lnTo>
                  <a:pt x="70" y="1505"/>
                </a:lnTo>
                <a:lnTo>
                  <a:pt x="70" y="1581"/>
                </a:lnTo>
                <a:lnTo>
                  <a:pt x="104" y="1618"/>
                </a:lnTo>
                <a:lnTo>
                  <a:pt x="139" y="1618"/>
                </a:lnTo>
                <a:lnTo>
                  <a:pt x="104" y="1692"/>
                </a:lnTo>
                <a:lnTo>
                  <a:pt x="139" y="1732"/>
                </a:lnTo>
                <a:lnTo>
                  <a:pt x="174" y="1805"/>
                </a:lnTo>
                <a:lnTo>
                  <a:pt x="139" y="1844"/>
                </a:lnTo>
                <a:lnTo>
                  <a:pt x="139" y="1881"/>
                </a:lnTo>
                <a:lnTo>
                  <a:pt x="139" y="1956"/>
                </a:lnTo>
                <a:lnTo>
                  <a:pt x="174" y="1956"/>
                </a:lnTo>
                <a:lnTo>
                  <a:pt x="207" y="1956"/>
                </a:lnTo>
                <a:lnTo>
                  <a:pt x="242" y="1994"/>
                </a:lnTo>
                <a:lnTo>
                  <a:pt x="242" y="2033"/>
                </a:lnTo>
                <a:lnTo>
                  <a:pt x="242" y="2070"/>
                </a:lnTo>
                <a:lnTo>
                  <a:pt x="277" y="2070"/>
                </a:lnTo>
                <a:lnTo>
                  <a:pt x="310" y="2070"/>
                </a:lnTo>
                <a:lnTo>
                  <a:pt x="310" y="210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48" name="Freeform 232"/>
          <p:cNvSpPr>
            <a:spLocks noChangeArrowheads="1"/>
          </p:cNvSpPr>
          <p:nvPr/>
        </p:nvSpPr>
        <p:spPr bwMode="auto">
          <a:xfrm>
            <a:off x="6170889" y="2190471"/>
            <a:ext cx="518454" cy="872732"/>
          </a:xfrm>
          <a:custGeom>
            <a:avLst/>
            <a:gdLst>
              <a:gd name="T0" fmla="*/ 345 w 1588"/>
              <a:gd name="T1" fmla="*/ 2070 h 2672"/>
              <a:gd name="T2" fmla="*/ 448 w 1588"/>
              <a:gd name="T3" fmla="*/ 2183 h 2672"/>
              <a:gd name="T4" fmla="*/ 448 w 1588"/>
              <a:gd name="T5" fmla="*/ 2295 h 2672"/>
              <a:gd name="T6" fmla="*/ 518 w 1588"/>
              <a:gd name="T7" fmla="*/ 2371 h 2672"/>
              <a:gd name="T8" fmla="*/ 587 w 1588"/>
              <a:gd name="T9" fmla="*/ 2484 h 2672"/>
              <a:gd name="T10" fmla="*/ 725 w 1588"/>
              <a:gd name="T11" fmla="*/ 2558 h 2672"/>
              <a:gd name="T12" fmla="*/ 828 w 1588"/>
              <a:gd name="T13" fmla="*/ 2558 h 2672"/>
              <a:gd name="T14" fmla="*/ 862 w 1588"/>
              <a:gd name="T15" fmla="*/ 2634 h 2672"/>
              <a:gd name="T16" fmla="*/ 1138 w 1588"/>
              <a:gd name="T17" fmla="*/ 2671 h 2672"/>
              <a:gd name="T18" fmla="*/ 1310 w 1588"/>
              <a:gd name="T19" fmla="*/ 2484 h 2672"/>
              <a:gd name="T20" fmla="*/ 1414 w 1588"/>
              <a:gd name="T21" fmla="*/ 2521 h 2672"/>
              <a:gd name="T22" fmla="*/ 1345 w 1588"/>
              <a:gd name="T23" fmla="*/ 2445 h 2672"/>
              <a:gd name="T24" fmla="*/ 1277 w 1588"/>
              <a:gd name="T25" fmla="*/ 2219 h 2672"/>
              <a:gd name="T26" fmla="*/ 1173 w 1588"/>
              <a:gd name="T27" fmla="*/ 2107 h 2672"/>
              <a:gd name="T28" fmla="*/ 1138 w 1588"/>
              <a:gd name="T29" fmla="*/ 2033 h 2672"/>
              <a:gd name="T30" fmla="*/ 1241 w 1588"/>
              <a:gd name="T31" fmla="*/ 1994 h 2672"/>
              <a:gd name="T32" fmla="*/ 1241 w 1588"/>
              <a:gd name="T33" fmla="*/ 1805 h 2672"/>
              <a:gd name="T34" fmla="*/ 1277 w 1588"/>
              <a:gd name="T35" fmla="*/ 1692 h 2672"/>
              <a:gd name="T36" fmla="*/ 1310 w 1588"/>
              <a:gd name="T37" fmla="*/ 1581 h 2672"/>
              <a:gd name="T38" fmla="*/ 1380 w 1588"/>
              <a:gd name="T39" fmla="*/ 1430 h 2672"/>
              <a:gd name="T40" fmla="*/ 1414 w 1588"/>
              <a:gd name="T41" fmla="*/ 1318 h 2672"/>
              <a:gd name="T42" fmla="*/ 1414 w 1588"/>
              <a:gd name="T43" fmla="*/ 1129 h 2672"/>
              <a:gd name="T44" fmla="*/ 1448 w 1588"/>
              <a:gd name="T45" fmla="*/ 790 h 2672"/>
              <a:gd name="T46" fmla="*/ 1587 w 1588"/>
              <a:gd name="T47" fmla="*/ 676 h 2672"/>
              <a:gd name="T48" fmla="*/ 1483 w 1588"/>
              <a:gd name="T49" fmla="*/ 601 h 2672"/>
              <a:gd name="T50" fmla="*/ 1380 w 1588"/>
              <a:gd name="T51" fmla="*/ 263 h 2672"/>
              <a:gd name="T52" fmla="*/ 1380 w 1588"/>
              <a:gd name="T53" fmla="*/ 226 h 2672"/>
              <a:gd name="T54" fmla="*/ 1310 w 1588"/>
              <a:gd name="T55" fmla="*/ 114 h 2672"/>
              <a:gd name="T56" fmla="*/ 1241 w 1588"/>
              <a:gd name="T57" fmla="*/ 0 h 2672"/>
              <a:gd name="T58" fmla="*/ 1138 w 1588"/>
              <a:gd name="T59" fmla="*/ 114 h 2672"/>
              <a:gd name="T60" fmla="*/ 1070 w 1588"/>
              <a:gd name="T61" fmla="*/ 226 h 2672"/>
              <a:gd name="T62" fmla="*/ 242 w 1588"/>
              <a:gd name="T63" fmla="*/ 188 h 2672"/>
              <a:gd name="T64" fmla="*/ 174 w 1588"/>
              <a:gd name="T65" fmla="*/ 489 h 2672"/>
              <a:gd name="T66" fmla="*/ 70 w 1588"/>
              <a:gd name="T67" fmla="*/ 1129 h 2672"/>
              <a:gd name="T68" fmla="*/ 35 w 1588"/>
              <a:gd name="T69" fmla="*/ 1241 h 2672"/>
              <a:gd name="T70" fmla="*/ 0 w 1588"/>
              <a:gd name="T71" fmla="*/ 1318 h 2672"/>
              <a:gd name="T72" fmla="*/ 35 w 1588"/>
              <a:gd name="T73" fmla="*/ 1430 h 2672"/>
              <a:gd name="T74" fmla="*/ 104 w 1588"/>
              <a:gd name="T75" fmla="*/ 1618 h 2672"/>
              <a:gd name="T76" fmla="*/ 139 w 1588"/>
              <a:gd name="T77" fmla="*/ 1732 h 2672"/>
              <a:gd name="T78" fmla="*/ 139 w 1588"/>
              <a:gd name="T79" fmla="*/ 1881 h 2672"/>
              <a:gd name="T80" fmla="*/ 207 w 1588"/>
              <a:gd name="T81" fmla="*/ 1956 h 2672"/>
              <a:gd name="T82" fmla="*/ 242 w 1588"/>
              <a:gd name="T83" fmla="*/ 2070 h 2672"/>
              <a:gd name="T84" fmla="*/ 310 w 1588"/>
              <a:gd name="T85" fmla="*/ 2107 h 2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8" h="2672">
                <a:moveTo>
                  <a:pt x="310" y="2107"/>
                </a:moveTo>
                <a:lnTo>
                  <a:pt x="345" y="2107"/>
                </a:lnTo>
                <a:lnTo>
                  <a:pt x="345" y="2070"/>
                </a:lnTo>
                <a:lnTo>
                  <a:pt x="380" y="2144"/>
                </a:lnTo>
                <a:lnTo>
                  <a:pt x="380" y="2183"/>
                </a:lnTo>
                <a:lnTo>
                  <a:pt x="448" y="2183"/>
                </a:lnTo>
                <a:lnTo>
                  <a:pt x="448" y="2219"/>
                </a:lnTo>
                <a:lnTo>
                  <a:pt x="484" y="2219"/>
                </a:lnTo>
                <a:lnTo>
                  <a:pt x="448" y="2295"/>
                </a:lnTo>
                <a:lnTo>
                  <a:pt x="448" y="2333"/>
                </a:lnTo>
                <a:lnTo>
                  <a:pt x="484" y="2333"/>
                </a:lnTo>
                <a:lnTo>
                  <a:pt x="518" y="2371"/>
                </a:lnTo>
                <a:lnTo>
                  <a:pt x="552" y="2371"/>
                </a:lnTo>
                <a:lnTo>
                  <a:pt x="552" y="2407"/>
                </a:lnTo>
                <a:lnTo>
                  <a:pt x="587" y="2484"/>
                </a:lnTo>
                <a:lnTo>
                  <a:pt x="621" y="2521"/>
                </a:lnTo>
                <a:lnTo>
                  <a:pt x="655" y="2558"/>
                </a:lnTo>
                <a:lnTo>
                  <a:pt x="725" y="2558"/>
                </a:lnTo>
                <a:lnTo>
                  <a:pt x="759" y="2558"/>
                </a:lnTo>
                <a:lnTo>
                  <a:pt x="794" y="2521"/>
                </a:lnTo>
                <a:lnTo>
                  <a:pt x="828" y="2558"/>
                </a:lnTo>
                <a:lnTo>
                  <a:pt x="794" y="2634"/>
                </a:lnTo>
                <a:lnTo>
                  <a:pt x="828" y="2634"/>
                </a:lnTo>
                <a:lnTo>
                  <a:pt x="862" y="2634"/>
                </a:lnTo>
                <a:lnTo>
                  <a:pt x="931" y="2671"/>
                </a:lnTo>
                <a:lnTo>
                  <a:pt x="966" y="2671"/>
                </a:lnTo>
                <a:lnTo>
                  <a:pt x="1138" y="2671"/>
                </a:lnTo>
                <a:lnTo>
                  <a:pt x="1207" y="2671"/>
                </a:lnTo>
                <a:lnTo>
                  <a:pt x="1310" y="2521"/>
                </a:lnTo>
                <a:lnTo>
                  <a:pt x="1310" y="2484"/>
                </a:lnTo>
                <a:lnTo>
                  <a:pt x="1345" y="2484"/>
                </a:lnTo>
                <a:lnTo>
                  <a:pt x="1380" y="2521"/>
                </a:lnTo>
                <a:lnTo>
                  <a:pt x="1414" y="2521"/>
                </a:lnTo>
                <a:lnTo>
                  <a:pt x="1414" y="2484"/>
                </a:lnTo>
                <a:lnTo>
                  <a:pt x="1380" y="2445"/>
                </a:lnTo>
                <a:lnTo>
                  <a:pt x="1345" y="2445"/>
                </a:lnTo>
                <a:lnTo>
                  <a:pt x="1345" y="2407"/>
                </a:lnTo>
                <a:lnTo>
                  <a:pt x="1310" y="2295"/>
                </a:lnTo>
                <a:lnTo>
                  <a:pt x="1277" y="2219"/>
                </a:lnTo>
                <a:lnTo>
                  <a:pt x="1241" y="2144"/>
                </a:lnTo>
                <a:lnTo>
                  <a:pt x="1207" y="2144"/>
                </a:lnTo>
                <a:lnTo>
                  <a:pt x="1173" y="2107"/>
                </a:lnTo>
                <a:lnTo>
                  <a:pt x="1138" y="2107"/>
                </a:lnTo>
                <a:lnTo>
                  <a:pt x="1138" y="2070"/>
                </a:lnTo>
                <a:lnTo>
                  <a:pt x="1138" y="2033"/>
                </a:lnTo>
                <a:lnTo>
                  <a:pt x="1173" y="1994"/>
                </a:lnTo>
                <a:lnTo>
                  <a:pt x="1207" y="1994"/>
                </a:lnTo>
                <a:lnTo>
                  <a:pt x="1241" y="1994"/>
                </a:lnTo>
                <a:lnTo>
                  <a:pt x="1241" y="1956"/>
                </a:lnTo>
                <a:lnTo>
                  <a:pt x="1241" y="1881"/>
                </a:lnTo>
                <a:lnTo>
                  <a:pt x="1241" y="1805"/>
                </a:lnTo>
                <a:lnTo>
                  <a:pt x="1241" y="1732"/>
                </a:lnTo>
                <a:lnTo>
                  <a:pt x="1277" y="1732"/>
                </a:lnTo>
                <a:lnTo>
                  <a:pt x="1277" y="1692"/>
                </a:lnTo>
                <a:lnTo>
                  <a:pt x="1310" y="1656"/>
                </a:lnTo>
                <a:lnTo>
                  <a:pt x="1310" y="1618"/>
                </a:lnTo>
                <a:lnTo>
                  <a:pt x="1310" y="1581"/>
                </a:lnTo>
                <a:lnTo>
                  <a:pt x="1310" y="1505"/>
                </a:lnTo>
                <a:lnTo>
                  <a:pt x="1345" y="1430"/>
                </a:lnTo>
                <a:lnTo>
                  <a:pt x="1380" y="1430"/>
                </a:lnTo>
                <a:lnTo>
                  <a:pt x="1414" y="1393"/>
                </a:lnTo>
                <a:lnTo>
                  <a:pt x="1414" y="1354"/>
                </a:lnTo>
                <a:lnTo>
                  <a:pt x="1414" y="1318"/>
                </a:lnTo>
                <a:lnTo>
                  <a:pt x="1414" y="1241"/>
                </a:lnTo>
                <a:lnTo>
                  <a:pt x="1414" y="1204"/>
                </a:lnTo>
                <a:lnTo>
                  <a:pt x="1414" y="1129"/>
                </a:lnTo>
                <a:lnTo>
                  <a:pt x="1414" y="1054"/>
                </a:lnTo>
                <a:lnTo>
                  <a:pt x="1414" y="829"/>
                </a:lnTo>
                <a:lnTo>
                  <a:pt x="1448" y="790"/>
                </a:lnTo>
                <a:lnTo>
                  <a:pt x="1517" y="790"/>
                </a:lnTo>
                <a:lnTo>
                  <a:pt x="1551" y="715"/>
                </a:lnTo>
                <a:lnTo>
                  <a:pt x="1587" y="676"/>
                </a:lnTo>
                <a:lnTo>
                  <a:pt x="1551" y="676"/>
                </a:lnTo>
                <a:lnTo>
                  <a:pt x="1517" y="640"/>
                </a:lnTo>
                <a:lnTo>
                  <a:pt x="1483" y="601"/>
                </a:lnTo>
                <a:lnTo>
                  <a:pt x="1448" y="489"/>
                </a:lnTo>
                <a:lnTo>
                  <a:pt x="1414" y="376"/>
                </a:lnTo>
                <a:lnTo>
                  <a:pt x="1380" y="263"/>
                </a:lnTo>
                <a:lnTo>
                  <a:pt x="1414" y="263"/>
                </a:lnTo>
                <a:lnTo>
                  <a:pt x="1414" y="226"/>
                </a:lnTo>
                <a:lnTo>
                  <a:pt x="1380" y="226"/>
                </a:lnTo>
                <a:lnTo>
                  <a:pt x="1380" y="188"/>
                </a:lnTo>
                <a:lnTo>
                  <a:pt x="1380" y="150"/>
                </a:lnTo>
                <a:lnTo>
                  <a:pt x="1310" y="114"/>
                </a:lnTo>
                <a:lnTo>
                  <a:pt x="1277" y="75"/>
                </a:lnTo>
                <a:lnTo>
                  <a:pt x="1241" y="38"/>
                </a:lnTo>
                <a:lnTo>
                  <a:pt x="1241" y="0"/>
                </a:lnTo>
                <a:lnTo>
                  <a:pt x="1173" y="38"/>
                </a:lnTo>
                <a:lnTo>
                  <a:pt x="1173" y="75"/>
                </a:lnTo>
                <a:lnTo>
                  <a:pt x="1138" y="114"/>
                </a:lnTo>
                <a:lnTo>
                  <a:pt x="1138" y="188"/>
                </a:lnTo>
                <a:lnTo>
                  <a:pt x="1104" y="226"/>
                </a:lnTo>
                <a:lnTo>
                  <a:pt x="1070" y="226"/>
                </a:lnTo>
                <a:lnTo>
                  <a:pt x="1035" y="188"/>
                </a:lnTo>
                <a:lnTo>
                  <a:pt x="1035" y="150"/>
                </a:lnTo>
                <a:lnTo>
                  <a:pt x="242" y="188"/>
                </a:lnTo>
                <a:lnTo>
                  <a:pt x="242" y="415"/>
                </a:lnTo>
                <a:lnTo>
                  <a:pt x="174" y="415"/>
                </a:lnTo>
                <a:lnTo>
                  <a:pt x="174" y="489"/>
                </a:lnTo>
                <a:lnTo>
                  <a:pt x="207" y="1016"/>
                </a:lnTo>
                <a:lnTo>
                  <a:pt x="70" y="1054"/>
                </a:lnTo>
                <a:lnTo>
                  <a:pt x="70" y="1129"/>
                </a:lnTo>
                <a:lnTo>
                  <a:pt x="35" y="1167"/>
                </a:lnTo>
                <a:lnTo>
                  <a:pt x="35" y="1204"/>
                </a:lnTo>
                <a:lnTo>
                  <a:pt x="35" y="1241"/>
                </a:lnTo>
                <a:lnTo>
                  <a:pt x="70" y="1241"/>
                </a:lnTo>
                <a:lnTo>
                  <a:pt x="35" y="1280"/>
                </a:lnTo>
                <a:lnTo>
                  <a:pt x="0" y="1318"/>
                </a:lnTo>
                <a:lnTo>
                  <a:pt x="0" y="1354"/>
                </a:lnTo>
                <a:lnTo>
                  <a:pt x="0" y="1393"/>
                </a:lnTo>
                <a:lnTo>
                  <a:pt x="35" y="1430"/>
                </a:lnTo>
                <a:lnTo>
                  <a:pt x="70" y="1505"/>
                </a:lnTo>
                <a:lnTo>
                  <a:pt x="70" y="1581"/>
                </a:lnTo>
                <a:lnTo>
                  <a:pt x="104" y="1618"/>
                </a:lnTo>
                <a:lnTo>
                  <a:pt x="139" y="1618"/>
                </a:lnTo>
                <a:lnTo>
                  <a:pt x="104" y="1692"/>
                </a:lnTo>
                <a:lnTo>
                  <a:pt x="139" y="1732"/>
                </a:lnTo>
                <a:lnTo>
                  <a:pt x="174" y="1805"/>
                </a:lnTo>
                <a:lnTo>
                  <a:pt x="139" y="1844"/>
                </a:lnTo>
                <a:lnTo>
                  <a:pt x="139" y="1881"/>
                </a:lnTo>
                <a:lnTo>
                  <a:pt x="139" y="1956"/>
                </a:lnTo>
                <a:lnTo>
                  <a:pt x="174" y="1956"/>
                </a:lnTo>
                <a:lnTo>
                  <a:pt x="207" y="1956"/>
                </a:lnTo>
                <a:lnTo>
                  <a:pt x="242" y="1994"/>
                </a:lnTo>
                <a:lnTo>
                  <a:pt x="242" y="2033"/>
                </a:lnTo>
                <a:lnTo>
                  <a:pt x="242" y="2070"/>
                </a:lnTo>
                <a:lnTo>
                  <a:pt x="277" y="2070"/>
                </a:lnTo>
                <a:lnTo>
                  <a:pt x="310" y="2070"/>
                </a:lnTo>
                <a:lnTo>
                  <a:pt x="310" y="210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49" name="Freeform 233"/>
          <p:cNvSpPr>
            <a:spLocks noChangeArrowheads="1"/>
          </p:cNvSpPr>
          <p:nvPr/>
        </p:nvSpPr>
        <p:spPr bwMode="auto">
          <a:xfrm>
            <a:off x="6834799" y="2374810"/>
            <a:ext cx="383080" cy="295231"/>
          </a:xfrm>
          <a:custGeom>
            <a:avLst/>
            <a:gdLst>
              <a:gd name="T0" fmla="*/ 897 w 1174"/>
              <a:gd name="T1" fmla="*/ 75 h 903"/>
              <a:gd name="T2" fmla="*/ 1000 w 1174"/>
              <a:gd name="T3" fmla="*/ 301 h 903"/>
              <a:gd name="T4" fmla="*/ 965 w 1174"/>
              <a:gd name="T5" fmla="*/ 375 h 903"/>
              <a:gd name="T6" fmla="*/ 930 w 1174"/>
              <a:gd name="T7" fmla="*/ 489 h 903"/>
              <a:gd name="T8" fmla="*/ 863 w 1174"/>
              <a:gd name="T9" fmla="*/ 526 h 903"/>
              <a:gd name="T10" fmla="*/ 724 w 1174"/>
              <a:gd name="T11" fmla="*/ 564 h 903"/>
              <a:gd name="T12" fmla="*/ 620 w 1174"/>
              <a:gd name="T13" fmla="*/ 601 h 903"/>
              <a:gd name="T14" fmla="*/ 620 w 1174"/>
              <a:gd name="T15" fmla="*/ 676 h 903"/>
              <a:gd name="T16" fmla="*/ 552 w 1174"/>
              <a:gd name="T17" fmla="*/ 715 h 903"/>
              <a:gd name="T18" fmla="*/ 483 w 1174"/>
              <a:gd name="T19" fmla="*/ 715 h 903"/>
              <a:gd name="T20" fmla="*/ 448 w 1174"/>
              <a:gd name="T21" fmla="*/ 753 h 903"/>
              <a:gd name="T22" fmla="*/ 379 w 1174"/>
              <a:gd name="T23" fmla="*/ 789 h 903"/>
              <a:gd name="T24" fmla="*/ 276 w 1174"/>
              <a:gd name="T25" fmla="*/ 789 h 903"/>
              <a:gd name="T26" fmla="*/ 207 w 1174"/>
              <a:gd name="T27" fmla="*/ 865 h 903"/>
              <a:gd name="T28" fmla="*/ 138 w 1174"/>
              <a:gd name="T29" fmla="*/ 865 h 903"/>
              <a:gd name="T30" fmla="*/ 69 w 1174"/>
              <a:gd name="T31" fmla="*/ 789 h 903"/>
              <a:gd name="T32" fmla="*/ 34 w 1174"/>
              <a:gd name="T33" fmla="*/ 676 h 903"/>
              <a:gd name="T34" fmla="*/ 0 w 1174"/>
              <a:gd name="T35" fmla="*/ 564 h 903"/>
              <a:gd name="T36" fmla="*/ 0 w 1174"/>
              <a:gd name="T37" fmla="*/ 489 h 903"/>
              <a:gd name="T38" fmla="*/ 34 w 1174"/>
              <a:gd name="T39" fmla="*/ 375 h 903"/>
              <a:gd name="T40" fmla="*/ 34 w 1174"/>
              <a:gd name="T41" fmla="*/ 301 h 903"/>
              <a:gd name="T42" fmla="*/ 138 w 1174"/>
              <a:gd name="T43" fmla="*/ 226 h 903"/>
              <a:gd name="T44" fmla="*/ 207 w 1174"/>
              <a:gd name="T45" fmla="*/ 226 h 903"/>
              <a:gd name="T46" fmla="*/ 310 w 1174"/>
              <a:gd name="T47" fmla="*/ 226 h 903"/>
              <a:gd name="T48" fmla="*/ 379 w 1174"/>
              <a:gd name="T49" fmla="*/ 301 h 903"/>
              <a:gd name="T50" fmla="*/ 448 w 1174"/>
              <a:gd name="T51" fmla="*/ 263 h 903"/>
              <a:gd name="T52" fmla="*/ 448 w 1174"/>
              <a:gd name="T53" fmla="*/ 188 h 903"/>
              <a:gd name="T54" fmla="*/ 483 w 1174"/>
              <a:gd name="T55" fmla="*/ 112 h 903"/>
              <a:gd name="T56" fmla="*/ 517 w 1174"/>
              <a:gd name="T57" fmla="*/ 75 h 903"/>
              <a:gd name="T58" fmla="*/ 689 w 1174"/>
              <a:gd name="T59" fmla="*/ 37 h 903"/>
              <a:gd name="T60" fmla="*/ 794 w 1174"/>
              <a:gd name="T61" fmla="*/ 0 h 903"/>
              <a:gd name="T62" fmla="*/ 863 w 1174"/>
              <a:gd name="T63" fmla="*/ 0 h 903"/>
              <a:gd name="T64" fmla="*/ 1104 w 1174"/>
              <a:gd name="T65" fmla="*/ 902 h 903"/>
              <a:gd name="T66" fmla="*/ 1173 w 1174"/>
              <a:gd name="T67" fmla="*/ 865 h 903"/>
              <a:gd name="T68" fmla="*/ 1069 w 1174"/>
              <a:gd name="T69" fmla="*/ 865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74" h="903">
                <a:moveTo>
                  <a:pt x="863" y="0"/>
                </a:moveTo>
                <a:lnTo>
                  <a:pt x="897" y="75"/>
                </a:lnTo>
                <a:lnTo>
                  <a:pt x="930" y="150"/>
                </a:lnTo>
                <a:lnTo>
                  <a:pt x="1000" y="301"/>
                </a:lnTo>
                <a:lnTo>
                  <a:pt x="1000" y="338"/>
                </a:lnTo>
                <a:lnTo>
                  <a:pt x="965" y="375"/>
                </a:lnTo>
                <a:lnTo>
                  <a:pt x="930" y="451"/>
                </a:lnTo>
                <a:lnTo>
                  <a:pt x="930" y="489"/>
                </a:lnTo>
                <a:lnTo>
                  <a:pt x="897" y="489"/>
                </a:lnTo>
                <a:lnTo>
                  <a:pt x="863" y="526"/>
                </a:lnTo>
                <a:lnTo>
                  <a:pt x="827" y="526"/>
                </a:lnTo>
                <a:lnTo>
                  <a:pt x="724" y="564"/>
                </a:lnTo>
                <a:lnTo>
                  <a:pt x="655" y="564"/>
                </a:lnTo>
                <a:lnTo>
                  <a:pt x="620" y="601"/>
                </a:lnTo>
                <a:lnTo>
                  <a:pt x="620" y="639"/>
                </a:lnTo>
                <a:lnTo>
                  <a:pt x="620" y="676"/>
                </a:lnTo>
                <a:lnTo>
                  <a:pt x="586" y="676"/>
                </a:lnTo>
                <a:lnTo>
                  <a:pt x="552" y="715"/>
                </a:lnTo>
                <a:lnTo>
                  <a:pt x="517" y="676"/>
                </a:lnTo>
                <a:lnTo>
                  <a:pt x="483" y="715"/>
                </a:lnTo>
                <a:lnTo>
                  <a:pt x="483" y="753"/>
                </a:lnTo>
                <a:lnTo>
                  <a:pt x="448" y="753"/>
                </a:lnTo>
                <a:lnTo>
                  <a:pt x="414" y="753"/>
                </a:lnTo>
                <a:lnTo>
                  <a:pt x="379" y="789"/>
                </a:lnTo>
                <a:lnTo>
                  <a:pt x="345" y="753"/>
                </a:lnTo>
                <a:lnTo>
                  <a:pt x="276" y="789"/>
                </a:lnTo>
                <a:lnTo>
                  <a:pt x="276" y="865"/>
                </a:lnTo>
                <a:lnTo>
                  <a:pt x="207" y="865"/>
                </a:lnTo>
                <a:lnTo>
                  <a:pt x="173" y="865"/>
                </a:lnTo>
                <a:lnTo>
                  <a:pt x="138" y="865"/>
                </a:lnTo>
                <a:lnTo>
                  <a:pt x="104" y="865"/>
                </a:lnTo>
                <a:lnTo>
                  <a:pt x="69" y="789"/>
                </a:lnTo>
                <a:lnTo>
                  <a:pt x="69" y="753"/>
                </a:lnTo>
                <a:lnTo>
                  <a:pt x="34" y="676"/>
                </a:lnTo>
                <a:lnTo>
                  <a:pt x="34" y="639"/>
                </a:lnTo>
                <a:lnTo>
                  <a:pt x="0" y="564"/>
                </a:lnTo>
                <a:lnTo>
                  <a:pt x="0" y="526"/>
                </a:lnTo>
                <a:lnTo>
                  <a:pt x="0" y="489"/>
                </a:lnTo>
                <a:lnTo>
                  <a:pt x="0" y="415"/>
                </a:lnTo>
                <a:lnTo>
                  <a:pt x="34" y="375"/>
                </a:lnTo>
                <a:lnTo>
                  <a:pt x="34" y="338"/>
                </a:lnTo>
                <a:lnTo>
                  <a:pt x="34" y="301"/>
                </a:lnTo>
                <a:lnTo>
                  <a:pt x="34" y="263"/>
                </a:lnTo>
                <a:lnTo>
                  <a:pt x="138" y="226"/>
                </a:lnTo>
                <a:lnTo>
                  <a:pt x="173" y="226"/>
                </a:lnTo>
                <a:lnTo>
                  <a:pt x="207" y="226"/>
                </a:lnTo>
                <a:lnTo>
                  <a:pt x="276" y="226"/>
                </a:lnTo>
                <a:lnTo>
                  <a:pt x="310" y="226"/>
                </a:lnTo>
                <a:lnTo>
                  <a:pt x="345" y="226"/>
                </a:lnTo>
                <a:lnTo>
                  <a:pt x="379" y="301"/>
                </a:lnTo>
                <a:lnTo>
                  <a:pt x="414" y="301"/>
                </a:lnTo>
                <a:lnTo>
                  <a:pt x="448" y="263"/>
                </a:lnTo>
                <a:lnTo>
                  <a:pt x="448" y="226"/>
                </a:lnTo>
                <a:lnTo>
                  <a:pt x="448" y="188"/>
                </a:lnTo>
                <a:lnTo>
                  <a:pt x="448" y="150"/>
                </a:lnTo>
                <a:lnTo>
                  <a:pt x="483" y="112"/>
                </a:lnTo>
                <a:lnTo>
                  <a:pt x="483" y="75"/>
                </a:lnTo>
                <a:lnTo>
                  <a:pt x="517" y="75"/>
                </a:lnTo>
                <a:lnTo>
                  <a:pt x="586" y="37"/>
                </a:lnTo>
                <a:lnTo>
                  <a:pt x="689" y="37"/>
                </a:lnTo>
                <a:lnTo>
                  <a:pt x="759" y="0"/>
                </a:lnTo>
                <a:lnTo>
                  <a:pt x="794" y="0"/>
                </a:lnTo>
                <a:lnTo>
                  <a:pt x="827" y="37"/>
                </a:lnTo>
                <a:lnTo>
                  <a:pt x="863" y="0"/>
                </a:lnTo>
                <a:close/>
                <a:moveTo>
                  <a:pt x="1069" y="865"/>
                </a:moveTo>
                <a:lnTo>
                  <a:pt x="1104" y="902"/>
                </a:lnTo>
                <a:lnTo>
                  <a:pt x="1137" y="902"/>
                </a:lnTo>
                <a:lnTo>
                  <a:pt x="1173" y="865"/>
                </a:lnTo>
                <a:lnTo>
                  <a:pt x="1137" y="865"/>
                </a:lnTo>
                <a:lnTo>
                  <a:pt x="1069" y="865"/>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50" name="Freeform 234"/>
          <p:cNvSpPr>
            <a:spLocks noChangeArrowheads="1"/>
          </p:cNvSpPr>
          <p:nvPr/>
        </p:nvSpPr>
        <p:spPr bwMode="auto">
          <a:xfrm>
            <a:off x="6834798" y="2374810"/>
            <a:ext cx="326915" cy="282270"/>
          </a:xfrm>
          <a:custGeom>
            <a:avLst/>
            <a:gdLst>
              <a:gd name="T0" fmla="*/ 897 w 1001"/>
              <a:gd name="T1" fmla="*/ 75 h 866"/>
              <a:gd name="T2" fmla="*/ 1000 w 1001"/>
              <a:gd name="T3" fmla="*/ 301 h 866"/>
              <a:gd name="T4" fmla="*/ 965 w 1001"/>
              <a:gd name="T5" fmla="*/ 375 h 866"/>
              <a:gd name="T6" fmla="*/ 930 w 1001"/>
              <a:gd name="T7" fmla="*/ 489 h 866"/>
              <a:gd name="T8" fmla="*/ 863 w 1001"/>
              <a:gd name="T9" fmla="*/ 526 h 866"/>
              <a:gd name="T10" fmla="*/ 724 w 1001"/>
              <a:gd name="T11" fmla="*/ 564 h 866"/>
              <a:gd name="T12" fmla="*/ 620 w 1001"/>
              <a:gd name="T13" fmla="*/ 601 h 866"/>
              <a:gd name="T14" fmla="*/ 620 w 1001"/>
              <a:gd name="T15" fmla="*/ 676 h 866"/>
              <a:gd name="T16" fmla="*/ 552 w 1001"/>
              <a:gd name="T17" fmla="*/ 715 h 866"/>
              <a:gd name="T18" fmla="*/ 483 w 1001"/>
              <a:gd name="T19" fmla="*/ 715 h 866"/>
              <a:gd name="T20" fmla="*/ 448 w 1001"/>
              <a:gd name="T21" fmla="*/ 753 h 866"/>
              <a:gd name="T22" fmla="*/ 379 w 1001"/>
              <a:gd name="T23" fmla="*/ 789 h 866"/>
              <a:gd name="T24" fmla="*/ 276 w 1001"/>
              <a:gd name="T25" fmla="*/ 789 h 866"/>
              <a:gd name="T26" fmla="*/ 207 w 1001"/>
              <a:gd name="T27" fmla="*/ 865 h 866"/>
              <a:gd name="T28" fmla="*/ 138 w 1001"/>
              <a:gd name="T29" fmla="*/ 865 h 866"/>
              <a:gd name="T30" fmla="*/ 69 w 1001"/>
              <a:gd name="T31" fmla="*/ 789 h 866"/>
              <a:gd name="T32" fmla="*/ 34 w 1001"/>
              <a:gd name="T33" fmla="*/ 676 h 866"/>
              <a:gd name="T34" fmla="*/ 0 w 1001"/>
              <a:gd name="T35" fmla="*/ 564 h 866"/>
              <a:gd name="T36" fmla="*/ 0 w 1001"/>
              <a:gd name="T37" fmla="*/ 489 h 866"/>
              <a:gd name="T38" fmla="*/ 34 w 1001"/>
              <a:gd name="T39" fmla="*/ 375 h 866"/>
              <a:gd name="T40" fmla="*/ 34 w 1001"/>
              <a:gd name="T41" fmla="*/ 301 h 866"/>
              <a:gd name="T42" fmla="*/ 138 w 1001"/>
              <a:gd name="T43" fmla="*/ 226 h 866"/>
              <a:gd name="T44" fmla="*/ 207 w 1001"/>
              <a:gd name="T45" fmla="*/ 226 h 866"/>
              <a:gd name="T46" fmla="*/ 310 w 1001"/>
              <a:gd name="T47" fmla="*/ 226 h 866"/>
              <a:gd name="T48" fmla="*/ 379 w 1001"/>
              <a:gd name="T49" fmla="*/ 301 h 866"/>
              <a:gd name="T50" fmla="*/ 448 w 1001"/>
              <a:gd name="T51" fmla="*/ 263 h 866"/>
              <a:gd name="T52" fmla="*/ 448 w 1001"/>
              <a:gd name="T53" fmla="*/ 188 h 866"/>
              <a:gd name="T54" fmla="*/ 483 w 1001"/>
              <a:gd name="T55" fmla="*/ 112 h 866"/>
              <a:gd name="T56" fmla="*/ 517 w 1001"/>
              <a:gd name="T57" fmla="*/ 75 h 866"/>
              <a:gd name="T58" fmla="*/ 689 w 1001"/>
              <a:gd name="T59" fmla="*/ 37 h 866"/>
              <a:gd name="T60" fmla="*/ 794 w 1001"/>
              <a:gd name="T61" fmla="*/ 0 h 866"/>
              <a:gd name="T62" fmla="*/ 863 w 1001"/>
              <a:gd name="T63"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01" h="866">
                <a:moveTo>
                  <a:pt x="863" y="0"/>
                </a:moveTo>
                <a:lnTo>
                  <a:pt x="897" y="75"/>
                </a:lnTo>
                <a:lnTo>
                  <a:pt x="930" y="150"/>
                </a:lnTo>
                <a:lnTo>
                  <a:pt x="1000" y="301"/>
                </a:lnTo>
                <a:lnTo>
                  <a:pt x="1000" y="338"/>
                </a:lnTo>
                <a:lnTo>
                  <a:pt x="965" y="375"/>
                </a:lnTo>
                <a:lnTo>
                  <a:pt x="930" y="451"/>
                </a:lnTo>
                <a:lnTo>
                  <a:pt x="930" y="489"/>
                </a:lnTo>
                <a:lnTo>
                  <a:pt x="897" y="489"/>
                </a:lnTo>
                <a:lnTo>
                  <a:pt x="863" y="526"/>
                </a:lnTo>
                <a:lnTo>
                  <a:pt x="827" y="526"/>
                </a:lnTo>
                <a:lnTo>
                  <a:pt x="724" y="564"/>
                </a:lnTo>
                <a:lnTo>
                  <a:pt x="655" y="564"/>
                </a:lnTo>
                <a:lnTo>
                  <a:pt x="620" y="601"/>
                </a:lnTo>
                <a:lnTo>
                  <a:pt x="620" y="639"/>
                </a:lnTo>
                <a:lnTo>
                  <a:pt x="620" y="676"/>
                </a:lnTo>
                <a:lnTo>
                  <a:pt x="586" y="676"/>
                </a:lnTo>
                <a:lnTo>
                  <a:pt x="552" y="715"/>
                </a:lnTo>
                <a:lnTo>
                  <a:pt x="517" y="676"/>
                </a:lnTo>
                <a:lnTo>
                  <a:pt x="483" y="715"/>
                </a:lnTo>
                <a:lnTo>
                  <a:pt x="483" y="753"/>
                </a:lnTo>
                <a:lnTo>
                  <a:pt x="448" y="753"/>
                </a:lnTo>
                <a:lnTo>
                  <a:pt x="414" y="753"/>
                </a:lnTo>
                <a:lnTo>
                  <a:pt x="379" y="789"/>
                </a:lnTo>
                <a:lnTo>
                  <a:pt x="345" y="753"/>
                </a:lnTo>
                <a:lnTo>
                  <a:pt x="276" y="789"/>
                </a:lnTo>
                <a:lnTo>
                  <a:pt x="276" y="865"/>
                </a:lnTo>
                <a:lnTo>
                  <a:pt x="207" y="865"/>
                </a:lnTo>
                <a:lnTo>
                  <a:pt x="173" y="865"/>
                </a:lnTo>
                <a:lnTo>
                  <a:pt x="138" y="865"/>
                </a:lnTo>
                <a:lnTo>
                  <a:pt x="104" y="865"/>
                </a:lnTo>
                <a:lnTo>
                  <a:pt x="69" y="789"/>
                </a:lnTo>
                <a:lnTo>
                  <a:pt x="69" y="753"/>
                </a:lnTo>
                <a:lnTo>
                  <a:pt x="34" y="676"/>
                </a:lnTo>
                <a:lnTo>
                  <a:pt x="34" y="639"/>
                </a:lnTo>
                <a:lnTo>
                  <a:pt x="0" y="564"/>
                </a:lnTo>
                <a:lnTo>
                  <a:pt x="0" y="526"/>
                </a:lnTo>
                <a:lnTo>
                  <a:pt x="0" y="489"/>
                </a:lnTo>
                <a:lnTo>
                  <a:pt x="0" y="415"/>
                </a:lnTo>
                <a:lnTo>
                  <a:pt x="34" y="375"/>
                </a:lnTo>
                <a:lnTo>
                  <a:pt x="34" y="338"/>
                </a:lnTo>
                <a:lnTo>
                  <a:pt x="34" y="301"/>
                </a:lnTo>
                <a:lnTo>
                  <a:pt x="34" y="263"/>
                </a:lnTo>
                <a:lnTo>
                  <a:pt x="138" y="226"/>
                </a:lnTo>
                <a:lnTo>
                  <a:pt x="173" y="226"/>
                </a:lnTo>
                <a:lnTo>
                  <a:pt x="207" y="226"/>
                </a:lnTo>
                <a:lnTo>
                  <a:pt x="276" y="226"/>
                </a:lnTo>
                <a:lnTo>
                  <a:pt x="310" y="226"/>
                </a:lnTo>
                <a:lnTo>
                  <a:pt x="345" y="226"/>
                </a:lnTo>
                <a:lnTo>
                  <a:pt x="379" y="301"/>
                </a:lnTo>
                <a:lnTo>
                  <a:pt x="414" y="301"/>
                </a:lnTo>
                <a:lnTo>
                  <a:pt x="448" y="263"/>
                </a:lnTo>
                <a:lnTo>
                  <a:pt x="448" y="226"/>
                </a:lnTo>
                <a:lnTo>
                  <a:pt x="448" y="188"/>
                </a:lnTo>
                <a:lnTo>
                  <a:pt x="448" y="150"/>
                </a:lnTo>
                <a:lnTo>
                  <a:pt x="483" y="112"/>
                </a:lnTo>
                <a:lnTo>
                  <a:pt x="483" y="75"/>
                </a:lnTo>
                <a:lnTo>
                  <a:pt x="517" y="75"/>
                </a:lnTo>
                <a:lnTo>
                  <a:pt x="586" y="37"/>
                </a:lnTo>
                <a:lnTo>
                  <a:pt x="689" y="37"/>
                </a:lnTo>
                <a:lnTo>
                  <a:pt x="759" y="0"/>
                </a:lnTo>
                <a:lnTo>
                  <a:pt x="794" y="0"/>
                </a:lnTo>
                <a:lnTo>
                  <a:pt x="827" y="37"/>
                </a:lnTo>
                <a:lnTo>
                  <a:pt x="86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51" name="Freeform 235"/>
          <p:cNvSpPr>
            <a:spLocks noChangeArrowheads="1"/>
          </p:cNvSpPr>
          <p:nvPr/>
        </p:nvSpPr>
        <p:spPr bwMode="auto">
          <a:xfrm>
            <a:off x="7183314" y="2657080"/>
            <a:ext cx="34564" cy="12961"/>
          </a:xfrm>
          <a:custGeom>
            <a:avLst/>
            <a:gdLst>
              <a:gd name="T0" fmla="*/ 0 w 105"/>
              <a:gd name="T1" fmla="*/ 0 h 38"/>
              <a:gd name="T2" fmla="*/ 35 w 105"/>
              <a:gd name="T3" fmla="*/ 37 h 38"/>
              <a:gd name="T4" fmla="*/ 70 w 105"/>
              <a:gd name="T5" fmla="*/ 37 h 38"/>
              <a:gd name="T6" fmla="*/ 104 w 105"/>
              <a:gd name="T7" fmla="*/ 0 h 38"/>
              <a:gd name="T8" fmla="*/ 70 w 105"/>
              <a:gd name="T9" fmla="*/ 0 h 38"/>
              <a:gd name="T10" fmla="*/ 0 w 105"/>
              <a:gd name="T11" fmla="*/ 0 h 38"/>
            </a:gdLst>
            <a:ahLst/>
            <a:cxnLst>
              <a:cxn ang="0">
                <a:pos x="T0" y="T1"/>
              </a:cxn>
              <a:cxn ang="0">
                <a:pos x="T2" y="T3"/>
              </a:cxn>
              <a:cxn ang="0">
                <a:pos x="T4" y="T5"/>
              </a:cxn>
              <a:cxn ang="0">
                <a:pos x="T6" y="T7"/>
              </a:cxn>
              <a:cxn ang="0">
                <a:pos x="T8" y="T9"/>
              </a:cxn>
              <a:cxn ang="0">
                <a:pos x="T10" y="T11"/>
              </a:cxn>
            </a:cxnLst>
            <a:rect l="0" t="0" r="r" b="b"/>
            <a:pathLst>
              <a:path w="105" h="38">
                <a:moveTo>
                  <a:pt x="0" y="0"/>
                </a:moveTo>
                <a:lnTo>
                  <a:pt x="35" y="37"/>
                </a:lnTo>
                <a:lnTo>
                  <a:pt x="70" y="37"/>
                </a:lnTo>
                <a:lnTo>
                  <a:pt x="104" y="0"/>
                </a:lnTo>
                <a:lnTo>
                  <a:pt x="70"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52" name="Freeform 236"/>
          <p:cNvSpPr>
            <a:spLocks noChangeArrowheads="1"/>
          </p:cNvSpPr>
          <p:nvPr/>
        </p:nvSpPr>
        <p:spPr bwMode="auto">
          <a:xfrm>
            <a:off x="4932359" y="2006132"/>
            <a:ext cx="383080" cy="553018"/>
          </a:xfrm>
          <a:custGeom>
            <a:avLst/>
            <a:gdLst>
              <a:gd name="T0" fmla="*/ 448 w 1174"/>
              <a:gd name="T1" fmla="*/ 1692 h 1693"/>
              <a:gd name="T2" fmla="*/ 414 w 1174"/>
              <a:gd name="T3" fmla="*/ 1655 h 1693"/>
              <a:gd name="T4" fmla="*/ 379 w 1174"/>
              <a:gd name="T5" fmla="*/ 1655 h 1693"/>
              <a:gd name="T6" fmla="*/ 379 w 1174"/>
              <a:gd name="T7" fmla="*/ 1618 h 1693"/>
              <a:gd name="T8" fmla="*/ 344 w 1174"/>
              <a:gd name="T9" fmla="*/ 1618 h 1693"/>
              <a:gd name="T10" fmla="*/ 344 w 1174"/>
              <a:gd name="T11" fmla="*/ 1543 h 1693"/>
              <a:gd name="T12" fmla="*/ 310 w 1174"/>
              <a:gd name="T13" fmla="*/ 1504 h 1693"/>
              <a:gd name="T14" fmla="*/ 275 w 1174"/>
              <a:gd name="T15" fmla="*/ 1504 h 1693"/>
              <a:gd name="T16" fmla="*/ 241 w 1174"/>
              <a:gd name="T17" fmla="*/ 1467 h 1693"/>
              <a:gd name="T18" fmla="*/ 206 w 1174"/>
              <a:gd name="T19" fmla="*/ 1429 h 1693"/>
              <a:gd name="T20" fmla="*/ 172 w 1174"/>
              <a:gd name="T21" fmla="*/ 1429 h 1693"/>
              <a:gd name="T22" fmla="*/ 172 w 1174"/>
              <a:gd name="T23" fmla="*/ 1467 h 1693"/>
              <a:gd name="T24" fmla="*/ 138 w 1174"/>
              <a:gd name="T25" fmla="*/ 1467 h 1693"/>
              <a:gd name="T26" fmla="*/ 103 w 1174"/>
              <a:gd name="T27" fmla="*/ 1467 h 1693"/>
              <a:gd name="T28" fmla="*/ 70 w 1174"/>
              <a:gd name="T29" fmla="*/ 1467 h 1693"/>
              <a:gd name="T30" fmla="*/ 33 w 1174"/>
              <a:gd name="T31" fmla="*/ 1467 h 1693"/>
              <a:gd name="T32" fmla="*/ 70 w 1174"/>
              <a:gd name="T33" fmla="*/ 1429 h 1693"/>
              <a:gd name="T34" fmla="*/ 70 w 1174"/>
              <a:gd name="T35" fmla="*/ 1316 h 1693"/>
              <a:gd name="T36" fmla="*/ 103 w 1174"/>
              <a:gd name="T37" fmla="*/ 1240 h 1693"/>
              <a:gd name="T38" fmla="*/ 70 w 1174"/>
              <a:gd name="T39" fmla="*/ 1166 h 1693"/>
              <a:gd name="T40" fmla="*/ 70 w 1174"/>
              <a:gd name="T41" fmla="*/ 1129 h 1693"/>
              <a:gd name="T42" fmla="*/ 33 w 1174"/>
              <a:gd name="T43" fmla="*/ 1090 h 1693"/>
              <a:gd name="T44" fmla="*/ 70 w 1174"/>
              <a:gd name="T45" fmla="*/ 1090 h 1693"/>
              <a:gd name="T46" fmla="*/ 70 w 1174"/>
              <a:gd name="T47" fmla="*/ 1053 h 1693"/>
              <a:gd name="T48" fmla="*/ 70 w 1174"/>
              <a:gd name="T49" fmla="*/ 1016 h 1693"/>
              <a:gd name="T50" fmla="*/ 70 w 1174"/>
              <a:gd name="T51" fmla="*/ 902 h 1693"/>
              <a:gd name="T52" fmla="*/ 33 w 1174"/>
              <a:gd name="T53" fmla="*/ 865 h 1693"/>
              <a:gd name="T54" fmla="*/ 33 w 1174"/>
              <a:gd name="T55" fmla="*/ 828 h 1693"/>
              <a:gd name="T56" fmla="*/ 0 w 1174"/>
              <a:gd name="T57" fmla="*/ 828 h 1693"/>
              <a:gd name="T58" fmla="*/ 0 w 1174"/>
              <a:gd name="T59" fmla="*/ 789 h 1693"/>
              <a:gd name="T60" fmla="*/ 379 w 1174"/>
              <a:gd name="T61" fmla="*/ 789 h 1693"/>
              <a:gd name="T62" fmla="*/ 344 w 1174"/>
              <a:gd name="T63" fmla="*/ 715 h 1693"/>
              <a:gd name="T64" fmla="*/ 344 w 1174"/>
              <a:gd name="T65" fmla="*/ 639 h 1693"/>
              <a:gd name="T66" fmla="*/ 379 w 1174"/>
              <a:gd name="T67" fmla="*/ 601 h 1693"/>
              <a:gd name="T68" fmla="*/ 414 w 1174"/>
              <a:gd name="T69" fmla="*/ 564 h 1693"/>
              <a:gd name="T70" fmla="*/ 517 w 1174"/>
              <a:gd name="T71" fmla="*/ 487 h 1693"/>
              <a:gd name="T72" fmla="*/ 517 w 1174"/>
              <a:gd name="T73" fmla="*/ 188 h 1693"/>
              <a:gd name="T74" fmla="*/ 826 w 1174"/>
              <a:gd name="T75" fmla="*/ 188 h 1693"/>
              <a:gd name="T76" fmla="*/ 826 w 1174"/>
              <a:gd name="T77" fmla="*/ 0 h 1693"/>
              <a:gd name="T78" fmla="*/ 1173 w 1174"/>
              <a:gd name="T79" fmla="*/ 301 h 1693"/>
              <a:gd name="T80" fmla="*/ 1070 w 1174"/>
              <a:gd name="T81" fmla="*/ 301 h 1693"/>
              <a:gd name="T82" fmla="*/ 1070 w 1174"/>
              <a:gd name="T83" fmla="*/ 1467 h 1693"/>
              <a:gd name="T84" fmla="*/ 1103 w 1174"/>
              <a:gd name="T85" fmla="*/ 1504 h 1693"/>
              <a:gd name="T86" fmla="*/ 1070 w 1174"/>
              <a:gd name="T87" fmla="*/ 1579 h 1693"/>
              <a:gd name="T88" fmla="*/ 965 w 1174"/>
              <a:gd name="T89" fmla="*/ 1579 h 1693"/>
              <a:gd name="T90" fmla="*/ 826 w 1174"/>
              <a:gd name="T91" fmla="*/ 1579 h 1693"/>
              <a:gd name="T92" fmla="*/ 793 w 1174"/>
              <a:gd name="T93" fmla="*/ 1579 h 1693"/>
              <a:gd name="T94" fmla="*/ 759 w 1174"/>
              <a:gd name="T95" fmla="*/ 1579 h 1693"/>
              <a:gd name="T96" fmla="*/ 723 w 1174"/>
              <a:gd name="T97" fmla="*/ 1579 h 1693"/>
              <a:gd name="T98" fmla="*/ 723 w 1174"/>
              <a:gd name="T99" fmla="*/ 1618 h 1693"/>
              <a:gd name="T100" fmla="*/ 689 w 1174"/>
              <a:gd name="T101" fmla="*/ 1618 h 1693"/>
              <a:gd name="T102" fmla="*/ 655 w 1174"/>
              <a:gd name="T103" fmla="*/ 1618 h 1693"/>
              <a:gd name="T104" fmla="*/ 621 w 1174"/>
              <a:gd name="T105" fmla="*/ 1618 h 1693"/>
              <a:gd name="T106" fmla="*/ 585 w 1174"/>
              <a:gd name="T107" fmla="*/ 1618 h 1693"/>
              <a:gd name="T108" fmla="*/ 551 w 1174"/>
              <a:gd name="T109" fmla="*/ 1618 h 1693"/>
              <a:gd name="T110" fmla="*/ 517 w 1174"/>
              <a:gd name="T111" fmla="*/ 1618 h 1693"/>
              <a:gd name="T112" fmla="*/ 482 w 1174"/>
              <a:gd name="T113" fmla="*/ 1579 h 1693"/>
              <a:gd name="T114" fmla="*/ 482 w 1174"/>
              <a:gd name="T115" fmla="*/ 1618 h 1693"/>
              <a:gd name="T116" fmla="*/ 448 w 1174"/>
              <a:gd name="T117" fmla="*/ 169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4" h="1693">
                <a:moveTo>
                  <a:pt x="448" y="1692"/>
                </a:moveTo>
                <a:lnTo>
                  <a:pt x="414" y="1655"/>
                </a:lnTo>
                <a:lnTo>
                  <a:pt x="379" y="1655"/>
                </a:lnTo>
                <a:lnTo>
                  <a:pt x="379" y="1618"/>
                </a:lnTo>
                <a:lnTo>
                  <a:pt x="344" y="1618"/>
                </a:lnTo>
                <a:lnTo>
                  <a:pt x="344" y="1543"/>
                </a:lnTo>
                <a:lnTo>
                  <a:pt x="310" y="1504"/>
                </a:lnTo>
                <a:lnTo>
                  <a:pt x="275" y="1504"/>
                </a:lnTo>
                <a:lnTo>
                  <a:pt x="241" y="1467"/>
                </a:lnTo>
                <a:lnTo>
                  <a:pt x="206" y="1429"/>
                </a:lnTo>
                <a:lnTo>
                  <a:pt x="172" y="1429"/>
                </a:lnTo>
                <a:lnTo>
                  <a:pt x="172" y="1467"/>
                </a:lnTo>
                <a:lnTo>
                  <a:pt x="138" y="1467"/>
                </a:lnTo>
                <a:lnTo>
                  <a:pt x="103" y="1467"/>
                </a:lnTo>
                <a:lnTo>
                  <a:pt x="70" y="1467"/>
                </a:lnTo>
                <a:lnTo>
                  <a:pt x="33" y="1467"/>
                </a:lnTo>
                <a:lnTo>
                  <a:pt x="70" y="1429"/>
                </a:lnTo>
                <a:lnTo>
                  <a:pt x="70" y="1316"/>
                </a:lnTo>
                <a:lnTo>
                  <a:pt x="103" y="1240"/>
                </a:lnTo>
                <a:lnTo>
                  <a:pt x="70" y="1166"/>
                </a:lnTo>
                <a:lnTo>
                  <a:pt x="70" y="1129"/>
                </a:lnTo>
                <a:lnTo>
                  <a:pt x="33" y="1090"/>
                </a:lnTo>
                <a:lnTo>
                  <a:pt x="70" y="1090"/>
                </a:lnTo>
                <a:lnTo>
                  <a:pt x="70" y="1053"/>
                </a:lnTo>
                <a:lnTo>
                  <a:pt x="70" y="1016"/>
                </a:lnTo>
                <a:lnTo>
                  <a:pt x="70" y="902"/>
                </a:lnTo>
                <a:lnTo>
                  <a:pt x="33" y="865"/>
                </a:lnTo>
                <a:lnTo>
                  <a:pt x="33" y="828"/>
                </a:lnTo>
                <a:lnTo>
                  <a:pt x="0" y="828"/>
                </a:lnTo>
                <a:lnTo>
                  <a:pt x="0" y="789"/>
                </a:lnTo>
                <a:lnTo>
                  <a:pt x="379" y="789"/>
                </a:lnTo>
                <a:lnTo>
                  <a:pt x="344" y="715"/>
                </a:lnTo>
                <a:lnTo>
                  <a:pt x="344" y="639"/>
                </a:lnTo>
                <a:lnTo>
                  <a:pt x="379" y="601"/>
                </a:lnTo>
                <a:lnTo>
                  <a:pt x="414" y="564"/>
                </a:lnTo>
                <a:lnTo>
                  <a:pt x="517" y="487"/>
                </a:lnTo>
                <a:lnTo>
                  <a:pt x="517" y="188"/>
                </a:lnTo>
                <a:lnTo>
                  <a:pt x="826" y="188"/>
                </a:lnTo>
                <a:lnTo>
                  <a:pt x="826" y="0"/>
                </a:lnTo>
                <a:lnTo>
                  <a:pt x="1173" y="301"/>
                </a:lnTo>
                <a:lnTo>
                  <a:pt x="1070" y="301"/>
                </a:lnTo>
                <a:lnTo>
                  <a:pt x="1070" y="1467"/>
                </a:lnTo>
                <a:lnTo>
                  <a:pt x="1103" y="1504"/>
                </a:lnTo>
                <a:lnTo>
                  <a:pt x="1070" y="1579"/>
                </a:lnTo>
                <a:lnTo>
                  <a:pt x="965" y="1579"/>
                </a:lnTo>
                <a:lnTo>
                  <a:pt x="826" y="1579"/>
                </a:lnTo>
                <a:lnTo>
                  <a:pt x="793" y="1579"/>
                </a:lnTo>
                <a:lnTo>
                  <a:pt x="759" y="1579"/>
                </a:lnTo>
                <a:lnTo>
                  <a:pt x="723" y="1579"/>
                </a:lnTo>
                <a:lnTo>
                  <a:pt x="723" y="1618"/>
                </a:lnTo>
                <a:lnTo>
                  <a:pt x="689" y="1618"/>
                </a:lnTo>
                <a:lnTo>
                  <a:pt x="655" y="1618"/>
                </a:lnTo>
                <a:lnTo>
                  <a:pt x="621" y="1618"/>
                </a:lnTo>
                <a:lnTo>
                  <a:pt x="585" y="1618"/>
                </a:lnTo>
                <a:lnTo>
                  <a:pt x="551" y="1618"/>
                </a:lnTo>
                <a:lnTo>
                  <a:pt x="517" y="1618"/>
                </a:lnTo>
                <a:lnTo>
                  <a:pt x="482" y="1579"/>
                </a:lnTo>
                <a:lnTo>
                  <a:pt x="482" y="1618"/>
                </a:lnTo>
                <a:lnTo>
                  <a:pt x="448" y="169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53" name="Freeform 237"/>
          <p:cNvSpPr>
            <a:spLocks noChangeArrowheads="1"/>
          </p:cNvSpPr>
          <p:nvPr/>
        </p:nvSpPr>
        <p:spPr bwMode="auto">
          <a:xfrm>
            <a:off x="4932359" y="2006132"/>
            <a:ext cx="383080" cy="553018"/>
          </a:xfrm>
          <a:custGeom>
            <a:avLst/>
            <a:gdLst>
              <a:gd name="T0" fmla="*/ 448 w 1174"/>
              <a:gd name="T1" fmla="*/ 1692 h 1693"/>
              <a:gd name="T2" fmla="*/ 414 w 1174"/>
              <a:gd name="T3" fmla="*/ 1655 h 1693"/>
              <a:gd name="T4" fmla="*/ 379 w 1174"/>
              <a:gd name="T5" fmla="*/ 1655 h 1693"/>
              <a:gd name="T6" fmla="*/ 379 w 1174"/>
              <a:gd name="T7" fmla="*/ 1618 h 1693"/>
              <a:gd name="T8" fmla="*/ 344 w 1174"/>
              <a:gd name="T9" fmla="*/ 1618 h 1693"/>
              <a:gd name="T10" fmla="*/ 344 w 1174"/>
              <a:gd name="T11" fmla="*/ 1543 h 1693"/>
              <a:gd name="T12" fmla="*/ 310 w 1174"/>
              <a:gd name="T13" fmla="*/ 1504 h 1693"/>
              <a:gd name="T14" fmla="*/ 275 w 1174"/>
              <a:gd name="T15" fmla="*/ 1504 h 1693"/>
              <a:gd name="T16" fmla="*/ 241 w 1174"/>
              <a:gd name="T17" fmla="*/ 1467 h 1693"/>
              <a:gd name="T18" fmla="*/ 206 w 1174"/>
              <a:gd name="T19" fmla="*/ 1429 h 1693"/>
              <a:gd name="T20" fmla="*/ 172 w 1174"/>
              <a:gd name="T21" fmla="*/ 1429 h 1693"/>
              <a:gd name="T22" fmla="*/ 172 w 1174"/>
              <a:gd name="T23" fmla="*/ 1467 h 1693"/>
              <a:gd name="T24" fmla="*/ 138 w 1174"/>
              <a:gd name="T25" fmla="*/ 1467 h 1693"/>
              <a:gd name="T26" fmla="*/ 103 w 1174"/>
              <a:gd name="T27" fmla="*/ 1467 h 1693"/>
              <a:gd name="T28" fmla="*/ 70 w 1174"/>
              <a:gd name="T29" fmla="*/ 1467 h 1693"/>
              <a:gd name="T30" fmla="*/ 33 w 1174"/>
              <a:gd name="T31" fmla="*/ 1467 h 1693"/>
              <a:gd name="T32" fmla="*/ 70 w 1174"/>
              <a:gd name="T33" fmla="*/ 1429 h 1693"/>
              <a:gd name="T34" fmla="*/ 70 w 1174"/>
              <a:gd name="T35" fmla="*/ 1316 h 1693"/>
              <a:gd name="T36" fmla="*/ 103 w 1174"/>
              <a:gd name="T37" fmla="*/ 1240 h 1693"/>
              <a:gd name="T38" fmla="*/ 70 w 1174"/>
              <a:gd name="T39" fmla="*/ 1166 h 1693"/>
              <a:gd name="T40" fmla="*/ 70 w 1174"/>
              <a:gd name="T41" fmla="*/ 1129 h 1693"/>
              <a:gd name="T42" fmla="*/ 33 w 1174"/>
              <a:gd name="T43" fmla="*/ 1090 h 1693"/>
              <a:gd name="T44" fmla="*/ 70 w 1174"/>
              <a:gd name="T45" fmla="*/ 1090 h 1693"/>
              <a:gd name="T46" fmla="*/ 70 w 1174"/>
              <a:gd name="T47" fmla="*/ 1053 h 1693"/>
              <a:gd name="T48" fmla="*/ 70 w 1174"/>
              <a:gd name="T49" fmla="*/ 1016 h 1693"/>
              <a:gd name="T50" fmla="*/ 70 w 1174"/>
              <a:gd name="T51" fmla="*/ 902 h 1693"/>
              <a:gd name="T52" fmla="*/ 33 w 1174"/>
              <a:gd name="T53" fmla="*/ 865 h 1693"/>
              <a:gd name="T54" fmla="*/ 33 w 1174"/>
              <a:gd name="T55" fmla="*/ 828 h 1693"/>
              <a:gd name="T56" fmla="*/ 0 w 1174"/>
              <a:gd name="T57" fmla="*/ 828 h 1693"/>
              <a:gd name="T58" fmla="*/ 0 w 1174"/>
              <a:gd name="T59" fmla="*/ 789 h 1693"/>
              <a:gd name="T60" fmla="*/ 379 w 1174"/>
              <a:gd name="T61" fmla="*/ 789 h 1693"/>
              <a:gd name="T62" fmla="*/ 344 w 1174"/>
              <a:gd name="T63" fmla="*/ 715 h 1693"/>
              <a:gd name="T64" fmla="*/ 344 w 1174"/>
              <a:gd name="T65" fmla="*/ 639 h 1693"/>
              <a:gd name="T66" fmla="*/ 379 w 1174"/>
              <a:gd name="T67" fmla="*/ 601 h 1693"/>
              <a:gd name="T68" fmla="*/ 414 w 1174"/>
              <a:gd name="T69" fmla="*/ 564 h 1693"/>
              <a:gd name="T70" fmla="*/ 517 w 1174"/>
              <a:gd name="T71" fmla="*/ 487 h 1693"/>
              <a:gd name="T72" fmla="*/ 517 w 1174"/>
              <a:gd name="T73" fmla="*/ 188 h 1693"/>
              <a:gd name="T74" fmla="*/ 826 w 1174"/>
              <a:gd name="T75" fmla="*/ 188 h 1693"/>
              <a:gd name="T76" fmla="*/ 826 w 1174"/>
              <a:gd name="T77" fmla="*/ 0 h 1693"/>
              <a:gd name="T78" fmla="*/ 1173 w 1174"/>
              <a:gd name="T79" fmla="*/ 301 h 1693"/>
              <a:gd name="T80" fmla="*/ 1070 w 1174"/>
              <a:gd name="T81" fmla="*/ 301 h 1693"/>
              <a:gd name="T82" fmla="*/ 1070 w 1174"/>
              <a:gd name="T83" fmla="*/ 1467 h 1693"/>
              <a:gd name="T84" fmla="*/ 1103 w 1174"/>
              <a:gd name="T85" fmla="*/ 1504 h 1693"/>
              <a:gd name="T86" fmla="*/ 1070 w 1174"/>
              <a:gd name="T87" fmla="*/ 1579 h 1693"/>
              <a:gd name="T88" fmla="*/ 965 w 1174"/>
              <a:gd name="T89" fmla="*/ 1579 h 1693"/>
              <a:gd name="T90" fmla="*/ 826 w 1174"/>
              <a:gd name="T91" fmla="*/ 1579 h 1693"/>
              <a:gd name="T92" fmla="*/ 793 w 1174"/>
              <a:gd name="T93" fmla="*/ 1579 h 1693"/>
              <a:gd name="T94" fmla="*/ 759 w 1174"/>
              <a:gd name="T95" fmla="*/ 1579 h 1693"/>
              <a:gd name="T96" fmla="*/ 723 w 1174"/>
              <a:gd name="T97" fmla="*/ 1579 h 1693"/>
              <a:gd name="T98" fmla="*/ 723 w 1174"/>
              <a:gd name="T99" fmla="*/ 1618 h 1693"/>
              <a:gd name="T100" fmla="*/ 689 w 1174"/>
              <a:gd name="T101" fmla="*/ 1618 h 1693"/>
              <a:gd name="T102" fmla="*/ 655 w 1174"/>
              <a:gd name="T103" fmla="*/ 1618 h 1693"/>
              <a:gd name="T104" fmla="*/ 621 w 1174"/>
              <a:gd name="T105" fmla="*/ 1618 h 1693"/>
              <a:gd name="T106" fmla="*/ 585 w 1174"/>
              <a:gd name="T107" fmla="*/ 1618 h 1693"/>
              <a:gd name="T108" fmla="*/ 551 w 1174"/>
              <a:gd name="T109" fmla="*/ 1618 h 1693"/>
              <a:gd name="T110" fmla="*/ 517 w 1174"/>
              <a:gd name="T111" fmla="*/ 1618 h 1693"/>
              <a:gd name="T112" fmla="*/ 482 w 1174"/>
              <a:gd name="T113" fmla="*/ 1579 h 1693"/>
              <a:gd name="T114" fmla="*/ 482 w 1174"/>
              <a:gd name="T115" fmla="*/ 1618 h 1693"/>
              <a:gd name="T116" fmla="*/ 448 w 1174"/>
              <a:gd name="T117" fmla="*/ 1692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4" h="1693">
                <a:moveTo>
                  <a:pt x="448" y="1692"/>
                </a:moveTo>
                <a:lnTo>
                  <a:pt x="414" y="1655"/>
                </a:lnTo>
                <a:lnTo>
                  <a:pt x="379" y="1655"/>
                </a:lnTo>
                <a:lnTo>
                  <a:pt x="379" y="1618"/>
                </a:lnTo>
                <a:lnTo>
                  <a:pt x="344" y="1618"/>
                </a:lnTo>
                <a:lnTo>
                  <a:pt x="344" y="1543"/>
                </a:lnTo>
                <a:lnTo>
                  <a:pt x="310" y="1504"/>
                </a:lnTo>
                <a:lnTo>
                  <a:pt x="275" y="1504"/>
                </a:lnTo>
                <a:lnTo>
                  <a:pt x="241" y="1467"/>
                </a:lnTo>
                <a:lnTo>
                  <a:pt x="206" y="1429"/>
                </a:lnTo>
                <a:lnTo>
                  <a:pt x="172" y="1429"/>
                </a:lnTo>
                <a:lnTo>
                  <a:pt x="172" y="1467"/>
                </a:lnTo>
                <a:lnTo>
                  <a:pt x="138" y="1467"/>
                </a:lnTo>
                <a:lnTo>
                  <a:pt x="103" y="1467"/>
                </a:lnTo>
                <a:lnTo>
                  <a:pt x="70" y="1467"/>
                </a:lnTo>
                <a:lnTo>
                  <a:pt x="33" y="1467"/>
                </a:lnTo>
                <a:lnTo>
                  <a:pt x="70" y="1429"/>
                </a:lnTo>
                <a:lnTo>
                  <a:pt x="70" y="1316"/>
                </a:lnTo>
                <a:lnTo>
                  <a:pt x="103" y="1240"/>
                </a:lnTo>
                <a:lnTo>
                  <a:pt x="70" y="1166"/>
                </a:lnTo>
                <a:lnTo>
                  <a:pt x="70" y="1129"/>
                </a:lnTo>
                <a:lnTo>
                  <a:pt x="33" y="1090"/>
                </a:lnTo>
                <a:lnTo>
                  <a:pt x="70" y="1090"/>
                </a:lnTo>
                <a:lnTo>
                  <a:pt x="70" y="1053"/>
                </a:lnTo>
                <a:lnTo>
                  <a:pt x="70" y="1016"/>
                </a:lnTo>
                <a:lnTo>
                  <a:pt x="70" y="902"/>
                </a:lnTo>
                <a:lnTo>
                  <a:pt x="33" y="865"/>
                </a:lnTo>
                <a:lnTo>
                  <a:pt x="33" y="828"/>
                </a:lnTo>
                <a:lnTo>
                  <a:pt x="0" y="828"/>
                </a:lnTo>
                <a:lnTo>
                  <a:pt x="0" y="789"/>
                </a:lnTo>
                <a:lnTo>
                  <a:pt x="379" y="789"/>
                </a:lnTo>
                <a:lnTo>
                  <a:pt x="344" y="715"/>
                </a:lnTo>
                <a:lnTo>
                  <a:pt x="344" y="639"/>
                </a:lnTo>
                <a:lnTo>
                  <a:pt x="379" y="601"/>
                </a:lnTo>
                <a:lnTo>
                  <a:pt x="414" y="564"/>
                </a:lnTo>
                <a:lnTo>
                  <a:pt x="517" y="487"/>
                </a:lnTo>
                <a:lnTo>
                  <a:pt x="517" y="188"/>
                </a:lnTo>
                <a:lnTo>
                  <a:pt x="826" y="188"/>
                </a:lnTo>
                <a:lnTo>
                  <a:pt x="826" y="0"/>
                </a:lnTo>
                <a:lnTo>
                  <a:pt x="1173" y="301"/>
                </a:lnTo>
                <a:lnTo>
                  <a:pt x="1070" y="301"/>
                </a:lnTo>
                <a:lnTo>
                  <a:pt x="1070" y="1467"/>
                </a:lnTo>
                <a:lnTo>
                  <a:pt x="1103" y="1504"/>
                </a:lnTo>
                <a:lnTo>
                  <a:pt x="1070" y="1579"/>
                </a:lnTo>
                <a:lnTo>
                  <a:pt x="965" y="1579"/>
                </a:lnTo>
                <a:lnTo>
                  <a:pt x="826" y="1579"/>
                </a:lnTo>
                <a:lnTo>
                  <a:pt x="793" y="1579"/>
                </a:lnTo>
                <a:lnTo>
                  <a:pt x="759" y="1579"/>
                </a:lnTo>
                <a:lnTo>
                  <a:pt x="723" y="1579"/>
                </a:lnTo>
                <a:lnTo>
                  <a:pt x="723" y="1618"/>
                </a:lnTo>
                <a:lnTo>
                  <a:pt x="689" y="1618"/>
                </a:lnTo>
                <a:lnTo>
                  <a:pt x="655" y="1618"/>
                </a:lnTo>
                <a:lnTo>
                  <a:pt x="621" y="1618"/>
                </a:lnTo>
                <a:lnTo>
                  <a:pt x="585" y="1618"/>
                </a:lnTo>
                <a:lnTo>
                  <a:pt x="551" y="1618"/>
                </a:lnTo>
                <a:lnTo>
                  <a:pt x="517" y="1618"/>
                </a:lnTo>
                <a:lnTo>
                  <a:pt x="482" y="1579"/>
                </a:lnTo>
                <a:lnTo>
                  <a:pt x="482" y="1618"/>
                </a:lnTo>
                <a:lnTo>
                  <a:pt x="448" y="169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54" name="Freeform 238"/>
          <p:cNvSpPr>
            <a:spLocks noChangeArrowheads="1"/>
          </p:cNvSpPr>
          <p:nvPr/>
        </p:nvSpPr>
        <p:spPr bwMode="auto">
          <a:xfrm>
            <a:off x="4932359" y="1650414"/>
            <a:ext cx="506933" cy="614945"/>
          </a:xfrm>
          <a:custGeom>
            <a:avLst/>
            <a:gdLst>
              <a:gd name="T0" fmla="*/ 33 w 1552"/>
              <a:gd name="T1" fmla="*/ 1843 h 1881"/>
              <a:gd name="T2" fmla="*/ 33 w 1552"/>
              <a:gd name="T3" fmla="*/ 1768 h 1881"/>
              <a:gd name="T4" fmla="*/ 103 w 1552"/>
              <a:gd name="T5" fmla="*/ 1693 h 1881"/>
              <a:gd name="T6" fmla="*/ 138 w 1552"/>
              <a:gd name="T7" fmla="*/ 1618 h 1881"/>
              <a:gd name="T8" fmla="*/ 172 w 1552"/>
              <a:gd name="T9" fmla="*/ 1579 h 1881"/>
              <a:gd name="T10" fmla="*/ 206 w 1552"/>
              <a:gd name="T11" fmla="*/ 1429 h 1881"/>
              <a:gd name="T12" fmla="*/ 241 w 1552"/>
              <a:gd name="T13" fmla="*/ 1354 h 1881"/>
              <a:gd name="T14" fmla="*/ 275 w 1552"/>
              <a:gd name="T15" fmla="*/ 1240 h 1881"/>
              <a:gd name="T16" fmla="*/ 379 w 1552"/>
              <a:gd name="T17" fmla="*/ 1167 h 1881"/>
              <a:gd name="T18" fmla="*/ 414 w 1552"/>
              <a:gd name="T19" fmla="*/ 1053 h 1881"/>
              <a:gd name="T20" fmla="*/ 517 w 1552"/>
              <a:gd name="T21" fmla="*/ 977 h 1881"/>
              <a:gd name="T22" fmla="*/ 585 w 1552"/>
              <a:gd name="T23" fmla="*/ 902 h 1881"/>
              <a:gd name="T24" fmla="*/ 655 w 1552"/>
              <a:gd name="T25" fmla="*/ 865 h 1881"/>
              <a:gd name="T26" fmla="*/ 723 w 1552"/>
              <a:gd name="T27" fmla="*/ 789 h 1881"/>
              <a:gd name="T28" fmla="*/ 793 w 1552"/>
              <a:gd name="T29" fmla="*/ 676 h 1881"/>
              <a:gd name="T30" fmla="*/ 759 w 1552"/>
              <a:gd name="T31" fmla="*/ 526 h 1881"/>
              <a:gd name="T32" fmla="*/ 793 w 1552"/>
              <a:gd name="T33" fmla="*/ 451 h 1881"/>
              <a:gd name="T34" fmla="*/ 826 w 1552"/>
              <a:gd name="T35" fmla="*/ 375 h 1881"/>
              <a:gd name="T36" fmla="*/ 965 w 1552"/>
              <a:gd name="T37" fmla="*/ 263 h 1881"/>
              <a:gd name="T38" fmla="*/ 1033 w 1552"/>
              <a:gd name="T39" fmla="*/ 226 h 1881"/>
              <a:gd name="T40" fmla="*/ 1103 w 1552"/>
              <a:gd name="T41" fmla="*/ 113 h 1881"/>
              <a:gd name="T42" fmla="*/ 1173 w 1552"/>
              <a:gd name="T43" fmla="*/ 0 h 1881"/>
              <a:gd name="T44" fmla="*/ 1240 w 1552"/>
              <a:gd name="T45" fmla="*/ 75 h 1881"/>
              <a:gd name="T46" fmla="*/ 1344 w 1552"/>
              <a:gd name="T47" fmla="*/ 37 h 1881"/>
              <a:gd name="T48" fmla="*/ 1379 w 1552"/>
              <a:gd name="T49" fmla="*/ 37 h 1881"/>
              <a:gd name="T50" fmla="*/ 1413 w 1552"/>
              <a:gd name="T51" fmla="*/ 75 h 1881"/>
              <a:gd name="T52" fmla="*/ 1482 w 1552"/>
              <a:gd name="T53" fmla="*/ 75 h 1881"/>
              <a:gd name="T54" fmla="*/ 1516 w 1552"/>
              <a:gd name="T55" fmla="*/ 188 h 1881"/>
              <a:gd name="T56" fmla="*/ 1516 w 1552"/>
              <a:gd name="T57" fmla="*/ 338 h 1881"/>
              <a:gd name="T58" fmla="*/ 1551 w 1552"/>
              <a:gd name="T59" fmla="*/ 415 h 1881"/>
              <a:gd name="T60" fmla="*/ 1516 w 1552"/>
              <a:gd name="T61" fmla="*/ 489 h 1881"/>
              <a:gd name="T62" fmla="*/ 1413 w 1552"/>
              <a:gd name="T63" fmla="*/ 526 h 1881"/>
              <a:gd name="T64" fmla="*/ 1379 w 1552"/>
              <a:gd name="T65" fmla="*/ 602 h 1881"/>
              <a:gd name="T66" fmla="*/ 1240 w 1552"/>
              <a:gd name="T67" fmla="*/ 715 h 1881"/>
              <a:gd name="T68" fmla="*/ 1103 w 1552"/>
              <a:gd name="T69" fmla="*/ 753 h 1881"/>
              <a:gd name="T70" fmla="*/ 1000 w 1552"/>
              <a:gd name="T71" fmla="*/ 753 h 1881"/>
              <a:gd name="T72" fmla="*/ 896 w 1552"/>
              <a:gd name="T73" fmla="*/ 828 h 1881"/>
              <a:gd name="T74" fmla="*/ 826 w 1552"/>
              <a:gd name="T75" fmla="*/ 1053 h 1881"/>
              <a:gd name="T76" fmla="*/ 826 w 1552"/>
              <a:gd name="T77" fmla="*/ 1279 h 1881"/>
              <a:gd name="T78" fmla="*/ 517 w 1552"/>
              <a:gd name="T79" fmla="*/ 1579 h 1881"/>
              <a:gd name="T80" fmla="*/ 379 w 1552"/>
              <a:gd name="T81" fmla="*/ 1693 h 1881"/>
              <a:gd name="T82" fmla="*/ 344 w 1552"/>
              <a:gd name="T83" fmla="*/ 1806 h 1881"/>
              <a:gd name="T84" fmla="*/ 0 w 1552"/>
              <a:gd name="T85" fmla="*/ 1880 h 1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2" h="1881">
                <a:moveTo>
                  <a:pt x="0" y="1880"/>
                </a:moveTo>
                <a:lnTo>
                  <a:pt x="33" y="1843"/>
                </a:lnTo>
                <a:lnTo>
                  <a:pt x="33" y="1806"/>
                </a:lnTo>
                <a:lnTo>
                  <a:pt x="33" y="1768"/>
                </a:lnTo>
                <a:lnTo>
                  <a:pt x="103" y="1730"/>
                </a:lnTo>
                <a:lnTo>
                  <a:pt x="103" y="1693"/>
                </a:lnTo>
                <a:lnTo>
                  <a:pt x="103" y="1655"/>
                </a:lnTo>
                <a:lnTo>
                  <a:pt x="138" y="1618"/>
                </a:lnTo>
                <a:lnTo>
                  <a:pt x="138" y="1579"/>
                </a:lnTo>
                <a:lnTo>
                  <a:pt x="172" y="1579"/>
                </a:lnTo>
                <a:lnTo>
                  <a:pt x="138" y="1542"/>
                </a:lnTo>
                <a:lnTo>
                  <a:pt x="206" y="1429"/>
                </a:lnTo>
                <a:lnTo>
                  <a:pt x="241" y="1392"/>
                </a:lnTo>
                <a:lnTo>
                  <a:pt x="241" y="1354"/>
                </a:lnTo>
                <a:lnTo>
                  <a:pt x="275" y="1279"/>
                </a:lnTo>
                <a:lnTo>
                  <a:pt x="275" y="1240"/>
                </a:lnTo>
                <a:lnTo>
                  <a:pt x="310" y="1204"/>
                </a:lnTo>
                <a:lnTo>
                  <a:pt x="379" y="1167"/>
                </a:lnTo>
                <a:lnTo>
                  <a:pt x="379" y="1091"/>
                </a:lnTo>
                <a:lnTo>
                  <a:pt x="414" y="1053"/>
                </a:lnTo>
                <a:lnTo>
                  <a:pt x="448" y="977"/>
                </a:lnTo>
                <a:lnTo>
                  <a:pt x="517" y="977"/>
                </a:lnTo>
                <a:lnTo>
                  <a:pt x="552" y="941"/>
                </a:lnTo>
                <a:lnTo>
                  <a:pt x="585" y="902"/>
                </a:lnTo>
                <a:lnTo>
                  <a:pt x="621" y="902"/>
                </a:lnTo>
                <a:lnTo>
                  <a:pt x="655" y="865"/>
                </a:lnTo>
                <a:lnTo>
                  <a:pt x="689" y="865"/>
                </a:lnTo>
                <a:lnTo>
                  <a:pt x="723" y="789"/>
                </a:lnTo>
                <a:lnTo>
                  <a:pt x="759" y="715"/>
                </a:lnTo>
                <a:lnTo>
                  <a:pt x="793" y="676"/>
                </a:lnTo>
                <a:lnTo>
                  <a:pt x="759" y="602"/>
                </a:lnTo>
                <a:lnTo>
                  <a:pt x="759" y="526"/>
                </a:lnTo>
                <a:lnTo>
                  <a:pt x="793" y="489"/>
                </a:lnTo>
                <a:lnTo>
                  <a:pt x="793" y="451"/>
                </a:lnTo>
                <a:lnTo>
                  <a:pt x="826" y="415"/>
                </a:lnTo>
                <a:lnTo>
                  <a:pt x="826" y="375"/>
                </a:lnTo>
                <a:lnTo>
                  <a:pt x="896" y="301"/>
                </a:lnTo>
                <a:lnTo>
                  <a:pt x="965" y="263"/>
                </a:lnTo>
                <a:lnTo>
                  <a:pt x="1000" y="226"/>
                </a:lnTo>
                <a:lnTo>
                  <a:pt x="1033" y="226"/>
                </a:lnTo>
                <a:lnTo>
                  <a:pt x="1070" y="188"/>
                </a:lnTo>
                <a:lnTo>
                  <a:pt x="1103" y="113"/>
                </a:lnTo>
                <a:lnTo>
                  <a:pt x="1136" y="0"/>
                </a:lnTo>
                <a:lnTo>
                  <a:pt x="1173" y="0"/>
                </a:lnTo>
                <a:lnTo>
                  <a:pt x="1206" y="75"/>
                </a:lnTo>
                <a:lnTo>
                  <a:pt x="1240" y="75"/>
                </a:lnTo>
                <a:lnTo>
                  <a:pt x="1310" y="75"/>
                </a:lnTo>
                <a:lnTo>
                  <a:pt x="1344" y="37"/>
                </a:lnTo>
                <a:lnTo>
                  <a:pt x="1379" y="75"/>
                </a:lnTo>
                <a:lnTo>
                  <a:pt x="1379" y="37"/>
                </a:lnTo>
                <a:lnTo>
                  <a:pt x="1413" y="37"/>
                </a:lnTo>
                <a:lnTo>
                  <a:pt x="1413" y="75"/>
                </a:lnTo>
                <a:lnTo>
                  <a:pt x="1447" y="75"/>
                </a:lnTo>
                <a:lnTo>
                  <a:pt x="1482" y="75"/>
                </a:lnTo>
                <a:lnTo>
                  <a:pt x="1516" y="113"/>
                </a:lnTo>
                <a:lnTo>
                  <a:pt x="1516" y="188"/>
                </a:lnTo>
                <a:lnTo>
                  <a:pt x="1516" y="226"/>
                </a:lnTo>
                <a:lnTo>
                  <a:pt x="1516" y="338"/>
                </a:lnTo>
                <a:lnTo>
                  <a:pt x="1551" y="375"/>
                </a:lnTo>
                <a:lnTo>
                  <a:pt x="1551" y="415"/>
                </a:lnTo>
                <a:lnTo>
                  <a:pt x="1551" y="451"/>
                </a:lnTo>
                <a:lnTo>
                  <a:pt x="1516" y="489"/>
                </a:lnTo>
                <a:lnTo>
                  <a:pt x="1482" y="489"/>
                </a:lnTo>
                <a:lnTo>
                  <a:pt x="1413" y="526"/>
                </a:lnTo>
                <a:lnTo>
                  <a:pt x="1413" y="564"/>
                </a:lnTo>
                <a:lnTo>
                  <a:pt x="1379" y="602"/>
                </a:lnTo>
                <a:lnTo>
                  <a:pt x="1310" y="676"/>
                </a:lnTo>
                <a:lnTo>
                  <a:pt x="1240" y="715"/>
                </a:lnTo>
                <a:lnTo>
                  <a:pt x="1136" y="753"/>
                </a:lnTo>
                <a:lnTo>
                  <a:pt x="1103" y="753"/>
                </a:lnTo>
                <a:lnTo>
                  <a:pt x="1070" y="753"/>
                </a:lnTo>
                <a:lnTo>
                  <a:pt x="1000" y="753"/>
                </a:lnTo>
                <a:lnTo>
                  <a:pt x="930" y="789"/>
                </a:lnTo>
                <a:lnTo>
                  <a:pt x="896" y="828"/>
                </a:lnTo>
                <a:lnTo>
                  <a:pt x="826" y="941"/>
                </a:lnTo>
                <a:lnTo>
                  <a:pt x="826" y="1053"/>
                </a:lnTo>
                <a:lnTo>
                  <a:pt x="826" y="1091"/>
                </a:lnTo>
                <a:lnTo>
                  <a:pt x="826" y="1279"/>
                </a:lnTo>
                <a:lnTo>
                  <a:pt x="517" y="1279"/>
                </a:lnTo>
                <a:lnTo>
                  <a:pt x="517" y="1579"/>
                </a:lnTo>
                <a:lnTo>
                  <a:pt x="414" y="1655"/>
                </a:lnTo>
                <a:lnTo>
                  <a:pt x="379" y="1693"/>
                </a:lnTo>
                <a:lnTo>
                  <a:pt x="344" y="1730"/>
                </a:lnTo>
                <a:lnTo>
                  <a:pt x="344" y="1806"/>
                </a:lnTo>
                <a:lnTo>
                  <a:pt x="379" y="1880"/>
                </a:lnTo>
                <a:lnTo>
                  <a:pt x="0" y="188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55" name="Freeform 239"/>
          <p:cNvSpPr>
            <a:spLocks noChangeArrowheads="1"/>
          </p:cNvSpPr>
          <p:nvPr/>
        </p:nvSpPr>
        <p:spPr bwMode="auto">
          <a:xfrm>
            <a:off x="4932359" y="1650414"/>
            <a:ext cx="506933" cy="614945"/>
          </a:xfrm>
          <a:custGeom>
            <a:avLst/>
            <a:gdLst>
              <a:gd name="T0" fmla="*/ 33 w 1552"/>
              <a:gd name="T1" fmla="*/ 1843 h 1881"/>
              <a:gd name="T2" fmla="*/ 33 w 1552"/>
              <a:gd name="T3" fmla="*/ 1768 h 1881"/>
              <a:gd name="T4" fmla="*/ 103 w 1552"/>
              <a:gd name="T5" fmla="*/ 1693 h 1881"/>
              <a:gd name="T6" fmla="*/ 138 w 1552"/>
              <a:gd name="T7" fmla="*/ 1618 h 1881"/>
              <a:gd name="T8" fmla="*/ 172 w 1552"/>
              <a:gd name="T9" fmla="*/ 1579 h 1881"/>
              <a:gd name="T10" fmla="*/ 206 w 1552"/>
              <a:gd name="T11" fmla="*/ 1429 h 1881"/>
              <a:gd name="T12" fmla="*/ 241 w 1552"/>
              <a:gd name="T13" fmla="*/ 1354 h 1881"/>
              <a:gd name="T14" fmla="*/ 275 w 1552"/>
              <a:gd name="T15" fmla="*/ 1240 h 1881"/>
              <a:gd name="T16" fmla="*/ 379 w 1552"/>
              <a:gd name="T17" fmla="*/ 1167 h 1881"/>
              <a:gd name="T18" fmla="*/ 414 w 1552"/>
              <a:gd name="T19" fmla="*/ 1053 h 1881"/>
              <a:gd name="T20" fmla="*/ 517 w 1552"/>
              <a:gd name="T21" fmla="*/ 977 h 1881"/>
              <a:gd name="T22" fmla="*/ 585 w 1552"/>
              <a:gd name="T23" fmla="*/ 902 h 1881"/>
              <a:gd name="T24" fmla="*/ 655 w 1552"/>
              <a:gd name="T25" fmla="*/ 865 h 1881"/>
              <a:gd name="T26" fmla="*/ 723 w 1552"/>
              <a:gd name="T27" fmla="*/ 789 h 1881"/>
              <a:gd name="T28" fmla="*/ 793 w 1552"/>
              <a:gd name="T29" fmla="*/ 676 h 1881"/>
              <a:gd name="T30" fmla="*/ 759 w 1552"/>
              <a:gd name="T31" fmla="*/ 526 h 1881"/>
              <a:gd name="T32" fmla="*/ 793 w 1552"/>
              <a:gd name="T33" fmla="*/ 451 h 1881"/>
              <a:gd name="T34" fmla="*/ 826 w 1552"/>
              <a:gd name="T35" fmla="*/ 375 h 1881"/>
              <a:gd name="T36" fmla="*/ 965 w 1552"/>
              <a:gd name="T37" fmla="*/ 263 h 1881"/>
              <a:gd name="T38" fmla="*/ 1033 w 1552"/>
              <a:gd name="T39" fmla="*/ 226 h 1881"/>
              <a:gd name="T40" fmla="*/ 1103 w 1552"/>
              <a:gd name="T41" fmla="*/ 113 h 1881"/>
              <a:gd name="T42" fmla="*/ 1173 w 1552"/>
              <a:gd name="T43" fmla="*/ 0 h 1881"/>
              <a:gd name="T44" fmla="*/ 1240 w 1552"/>
              <a:gd name="T45" fmla="*/ 75 h 1881"/>
              <a:gd name="T46" fmla="*/ 1344 w 1552"/>
              <a:gd name="T47" fmla="*/ 37 h 1881"/>
              <a:gd name="T48" fmla="*/ 1379 w 1552"/>
              <a:gd name="T49" fmla="*/ 37 h 1881"/>
              <a:gd name="T50" fmla="*/ 1413 w 1552"/>
              <a:gd name="T51" fmla="*/ 75 h 1881"/>
              <a:gd name="T52" fmla="*/ 1482 w 1552"/>
              <a:gd name="T53" fmla="*/ 75 h 1881"/>
              <a:gd name="T54" fmla="*/ 1516 w 1552"/>
              <a:gd name="T55" fmla="*/ 188 h 1881"/>
              <a:gd name="T56" fmla="*/ 1516 w 1552"/>
              <a:gd name="T57" fmla="*/ 338 h 1881"/>
              <a:gd name="T58" fmla="*/ 1551 w 1552"/>
              <a:gd name="T59" fmla="*/ 415 h 1881"/>
              <a:gd name="T60" fmla="*/ 1516 w 1552"/>
              <a:gd name="T61" fmla="*/ 489 h 1881"/>
              <a:gd name="T62" fmla="*/ 1413 w 1552"/>
              <a:gd name="T63" fmla="*/ 526 h 1881"/>
              <a:gd name="T64" fmla="*/ 1379 w 1552"/>
              <a:gd name="T65" fmla="*/ 602 h 1881"/>
              <a:gd name="T66" fmla="*/ 1240 w 1552"/>
              <a:gd name="T67" fmla="*/ 715 h 1881"/>
              <a:gd name="T68" fmla="*/ 1103 w 1552"/>
              <a:gd name="T69" fmla="*/ 753 h 1881"/>
              <a:gd name="T70" fmla="*/ 1000 w 1552"/>
              <a:gd name="T71" fmla="*/ 753 h 1881"/>
              <a:gd name="T72" fmla="*/ 896 w 1552"/>
              <a:gd name="T73" fmla="*/ 828 h 1881"/>
              <a:gd name="T74" fmla="*/ 826 w 1552"/>
              <a:gd name="T75" fmla="*/ 1053 h 1881"/>
              <a:gd name="T76" fmla="*/ 826 w 1552"/>
              <a:gd name="T77" fmla="*/ 1279 h 1881"/>
              <a:gd name="T78" fmla="*/ 517 w 1552"/>
              <a:gd name="T79" fmla="*/ 1579 h 1881"/>
              <a:gd name="T80" fmla="*/ 379 w 1552"/>
              <a:gd name="T81" fmla="*/ 1693 h 1881"/>
              <a:gd name="T82" fmla="*/ 344 w 1552"/>
              <a:gd name="T83" fmla="*/ 1806 h 1881"/>
              <a:gd name="T84" fmla="*/ 0 w 1552"/>
              <a:gd name="T85" fmla="*/ 1880 h 1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2" h="1881">
                <a:moveTo>
                  <a:pt x="0" y="1880"/>
                </a:moveTo>
                <a:lnTo>
                  <a:pt x="33" y="1843"/>
                </a:lnTo>
                <a:lnTo>
                  <a:pt x="33" y="1806"/>
                </a:lnTo>
                <a:lnTo>
                  <a:pt x="33" y="1768"/>
                </a:lnTo>
                <a:lnTo>
                  <a:pt x="103" y="1730"/>
                </a:lnTo>
                <a:lnTo>
                  <a:pt x="103" y="1693"/>
                </a:lnTo>
                <a:lnTo>
                  <a:pt x="103" y="1655"/>
                </a:lnTo>
                <a:lnTo>
                  <a:pt x="138" y="1618"/>
                </a:lnTo>
                <a:lnTo>
                  <a:pt x="138" y="1579"/>
                </a:lnTo>
                <a:lnTo>
                  <a:pt x="172" y="1579"/>
                </a:lnTo>
                <a:lnTo>
                  <a:pt x="138" y="1542"/>
                </a:lnTo>
                <a:lnTo>
                  <a:pt x="206" y="1429"/>
                </a:lnTo>
                <a:lnTo>
                  <a:pt x="241" y="1392"/>
                </a:lnTo>
                <a:lnTo>
                  <a:pt x="241" y="1354"/>
                </a:lnTo>
                <a:lnTo>
                  <a:pt x="275" y="1279"/>
                </a:lnTo>
                <a:lnTo>
                  <a:pt x="275" y="1240"/>
                </a:lnTo>
                <a:lnTo>
                  <a:pt x="310" y="1204"/>
                </a:lnTo>
                <a:lnTo>
                  <a:pt x="379" y="1167"/>
                </a:lnTo>
                <a:lnTo>
                  <a:pt x="379" y="1091"/>
                </a:lnTo>
                <a:lnTo>
                  <a:pt x="414" y="1053"/>
                </a:lnTo>
                <a:lnTo>
                  <a:pt x="448" y="977"/>
                </a:lnTo>
                <a:lnTo>
                  <a:pt x="517" y="977"/>
                </a:lnTo>
                <a:lnTo>
                  <a:pt x="552" y="941"/>
                </a:lnTo>
                <a:lnTo>
                  <a:pt x="585" y="902"/>
                </a:lnTo>
                <a:lnTo>
                  <a:pt x="621" y="902"/>
                </a:lnTo>
                <a:lnTo>
                  <a:pt x="655" y="865"/>
                </a:lnTo>
                <a:lnTo>
                  <a:pt x="689" y="865"/>
                </a:lnTo>
                <a:lnTo>
                  <a:pt x="723" y="789"/>
                </a:lnTo>
                <a:lnTo>
                  <a:pt x="759" y="715"/>
                </a:lnTo>
                <a:lnTo>
                  <a:pt x="793" y="676"/>
                </a:lnTo>
                <a:lnTo>
                  <a:pt x="759" y="602"/>
                </a:lnTo>
                <a:lnTo>
                  <a:pt x="759" y="526"/>
                </a:lnTo>
                <a:lnTo>
                  <a:pt x="793" y="489"/>
                </a:lnTo>
                <a:lnTo>
                  <a:pt x="793" y="451"/>
                </a:lnTo>
                <a:lnTo>
                  <a:pt x="826" y="415"/>
                </a:lnTo>
                <a:lnTo>
                  <a:pt x="826" y="375"/>
                </a:lnTo>
                <a:lnTo>
                  <a:pt x="896" y="301"/>
                </a:lnTo>
                <a:lnTo>
                  <a:pt x="965" y="263"/>
                </a:lnTo>
                <a:lnTo>
                  <a:pt x="1000" y="226"/>
                </a:lnTo>
                <a:lnTo>
                  <a:pt x="1033" y="226"/>
                </a:lnTo>
                <a:lnTo>
                  <a:pt x="1070" y="188"/>
                </a:lnTo>
                <a:lnTo>
                  <a:pt x="1103" y="113"/>
                </a:lnTo>
                <a:lnTo>
                  <a:pt x="1136" y="0"/>
                </a:lnTo>
                <a:lnTo>
                  <a:pt x="1173" y="0"/>
                </a:lnTo>
                <a:lnTo>
                  <a:pt x="1206" y="75"/>
                </a:lnTo>
                <a:lnTo>
                  <a:pt x="1240" y="75"/>
                </a:lnTo>
                <a:lnTo>
                  <a:pt x="1310" y="75"/>
                </a:lnTo>
                <a:lnTo>
                  <a:pt x="1344" y="37"/>
                </a:lnTo>
                <a:lnTo>
                  <a:pt x="1379" y="75"/>
                </a:lnTo>
                <a:lnTo>
                  <a:pt x="1379" y="37"/>
                </a:lnTo>
                <a:lnTo>
                  <a:pt x="1413" y="37"/>
                </a:lnTo>
                <a:lnTo>
                  <a:pt x="1413" y="75"/>
                </a:lnTo>
                <a:lnTo>
                  <a:pt x="1447" y="75"/>
                </a:lnTo>
                <a:lnTo>
                  <a:pt x="1482" y="75"/>
                </a:lnTo>
                <a:lnTo>
                  <a:pt x="1516" y="113"/>
                </a:lnTo>
                <a:lnTo>
                  <a:pt x="1516" y="188"/>
                </a:lnTo>
                <a:lnTo>
                  <a:pt x="1516" y="226"/>
                </a:lnTo>
                <a:lnTo>
                  <a:pt x="1516" y="338"/>
                </a:lnTo>
                <a:lnTo>
                  <a:pt x="1551" y="375"/>
                </a:lnTo>
                <a:lnTo>
                  <a:pt x="1551" y="415"/>
                </a:lnTo>
                <a:lnTo>
                  <a:pt x="1551" y="451"/>
                </a:lnTo>
                <a:lnTo>
                  <a:pt x="1516" y="489"/>
                </a:lnTo>
                <a:lnTo>
                  <a:pt x="1482" y="489"/>
                </a:lnTo>
                <a:lnTo>
                  <a:pt x="1413" y="526"/>
                </a:lnTo>
                <a:lnTo>
                  <a:pt x="1413" y="564"/>
                </a:lnTo>
                <a:lnTo>
                  <a:pt x="1379" y="602"/>
                </a:lnTo>
                <a:lnTo>
                  <a:pt x="1310" y="676"/>
                </a:lnTo>
                <a:lnTo>
                  <a:pt x="1240" y="715"/>
                </a:lnTo>
                <a:lnTo>
                  <a:pt x="1136" y="753"/>
                </a:lnTo>
                <a:lnTo>
                  <a:pt x="1103" y="753"/>
                </a:lnTo>
                <a:lnTo>
                  <a:pt x="1070" y="753"/>
                </a:lnTo>
                <a:lnTo>
                  <a:pt x="1000" y="753"/>
                </a:lnTo>
                <a:lnTo>
                  <a:pt x="930" y="789"/>
                </a:lnTo>
                <a:lnTo>
                  <a:pt x="896" y="828"/>
                </a:lnTo>
                <a:lnTo>
                  <a:pt x="826" y="941"/>
                </a:lnTo>
                <a:lnTo>
                  <a:pt x="826" y="1053"/>
                </a:lnTo>
                <a:lnTo>
                  <a:pt x="826" y="1091"/>
                </a:lnTo>
                <a:lnTo>
                  <a:pt x="826" y="1279"/>
                </a:lnTo>
                <a:lnTo>
                  <a:pt x="517" y="1279"/>
                </a:lnTo>
                <a:lnTo>
                  <a:pt x="517" y="1579"/>
                </a:lnTo>
                <a:lnTo>
                  <a:pt x="414" y="1655"/>
                </a:lnTo>
                <a:lnTo>
                  <a:pt x="379" y="1693"/>
                </a:lnTo>
                <a:lnTo>
                  <a:pt x="344" y="1730"/>
                </a:lnTo>
                <a:lnTo>
                  <a:pt x="344" y="1806"/>
                </a:lnTo>
                <a:lnTo>
                  <a:pt x="379" y="1880"/>
                </a:lnTo>
                <a:lnTo>
                  <a:pt x="0" y="188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56" name="Freeform 240"/>
          <p:cNvSpPr>
            <a:spLocks noChangeArrowheads="1"/>
          </p:cNvSpPr>
          <p:nvPr/>
        </p:nvSpPr>
        <p:spPr bwMode="auto">
          <a:xfrm>
            <a:off x="5224709" y="1379665"/>
            <a:ext cx="79209" cy="208822"/>
          </a:xfrm>
          <a:custGeom>
            <a:avLst/>
            <a:gdLst>
              <a:gd name="T0" fmla="*/ 138 w 242"/>
              <a:gd name="T1" fmla="*/ 601 h 641"/>
              <a:gd name="T2" fmla="*/ 70 w 242"/>
              <a:gd name="T3" fmla="*/ 640 h 641"/>
              <a:gd name="T4" fmla="*/ 0 w 242"/>
              <a:gd name="T5" fmla="*/ 640 h 641"/>
              <a:gd name="T6" fmla="*/ 0 w 242"/>
              <a:gd name="T7" fmla="*/ 601 h 641"/>
              <a:gd name="T8" fmla="*/ 0 w 242"/>
              <a:gd name="T9" fmla="*/ 527 h 641"/>
              <a:gd name="T10" fmla="*/ 0 w 242"/>
              <a:gd name="T11" fmla="*/ 489 h 641"/>
              <a:gd name="T12" fmla="*/ 0 w 242"/>
              <a:gd name="T13" fmla="*/ 451 h 641"/>
              <a:gd name="T14" fmla="*/ 0 w 242"/>
              <a:gd name="T15" fmla="*/ 415 h 641"/>
              <a:gd name="T16" fmla="*/ 34 w 242"/>
              <a:gd name="T17" fmla="*/ 338 h 641"/>
              <a:gd name="T18" fmla="*/ 34 w 242"/>
              <a:gd name="T19" fmla="*/ 302 h 641"/>
              <a:gd name="T20" fmla="*/ 34 w 242"/>
              <a:gd name="T21" fmla="*/ 227 h 641"/>
              <a:gd name="T22" fmla="*/ 34 w 242"/>
              <a:gd name="T23" fmla="*/ 113 h 641"/>
              <a:gd name="T24" fmla="*/ 34 w 242"/>
              <a:gd name="T25" fmla="*/ 38 h 641"/>
              <a:gd name="T26" fmla="*/ 34 w 242"/>
              <a:gd name="T27" fmla="*/ 0 h 641"/>
              <a:gd name="T28" fmla="*/ 70 w 242"/>
              <a:gd name="T29" fmla="*/ 0 h 641"/>
              <a:gd name="T30" fmla="*/ 104 w 242"/>
              <a:gd name="T31" fmla="*/ 38 h 641"/>
              <a:gd name="T32" fmla="*/ 138 w 242"/>
              <a:gd name="T33" fmla="*/ 38 h 641"/>
              <a:gd name="T34" fmla="*/ 207 w 242"/>
              <a:gd name="T35" fmla="*/ 38 h 641"/>
              <a:gd name="T36" fmla="*/ 241 w 242"/>
              <a:gd name="T37" fmla="*/ 76 h 641"/>
              <a:gd name="T38" fmla="*/ 241 w 242"/>
              <a:gd name="T39" fmla="*/ 113 h 641"/>
              <a:gd name="T40" fmla="*/ 207 w 242"/>
              <a:gd name="T41" fmla="*/ 150 h 641"/>
              <a:gd name="T42" fmla="*/ 207 w 242"/>
              <a:gd name="T43" fmla="*/ 188 h 641"/>
              <a:gd name="T44" fmla="*/ 174 w 242"/>
              <a:gd name="T45" fmla="*/ 263 h 641"/>
              <a:gd name="T46" fmla="*/ 174 w 242"/>
              <a:gd name="T47" fmla="*/ 302 h 641"/>
              <a:gd name="T48" fmla="*/ 174 w 242"/>
              <a:gd name="T49" fmla="*/ 338 h 641"/>
              <a:gd name="T50" fmla="*/ 174 w 242"/>
              <a:gd name="T51" fmla="*/ 377 h 641"/>
              <a:gd name="T52" fmla="*/ 174 w 242"/>
              <a:gd name="T53" fmla="*/ 489 h 641"/>
              <a:gd name="T54" fmla="*/ 138 w 242"/>
              <a:gd name="T55" fmla="*/ 565 h 641"/>
              <a:gd name="T56" fmla="*/ 138 w 242"/>
              <a:gd name="T57" fmla="*/ 601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2" h="641">
                <a:moveTo>
                  <a:pt x="138" y="601"/>
                </a:moveTo>
                <a:lnTo>
                  <a:pt x="70" y="640"/>
                </a:lnTo>
                <a:lnTo>
                  <a:pt x="0" y="640"/>
                </a:lnTo>
                <a:lnTo>
                  <a:pt x="0" y="601"/>
                </a:lnTo>
                <a:lnTo>
                  <a:pt x="0" y="527"/>
                </a:lnTo>
                <a:lnTo>
                  <a:pt x="0" y="489"/>
                </a:lnTo>
                <a:lnTo>
                  <a:pt x="0" y="451"/>
                </a:lnTo>
                <a:lnTo>
                  <a:pt x="0" y="415"/>
                </a:lnTo>
                <a:lnTo>
                  <a:pt x="34" y="338"/>
                </a:lnTo>
                <a:lnTo>
                  <a:pt x="34" y="302"/>
                </a:lnTo>
                <a:lnTo>
                  <a:pt x="34" y="227"/>
                </a:lnTo>
                <a:lnTo>
                  <a:pt x="34" y="113"/>
                </a:lnTo>
                <a:lnTo>
                  <a:pt x="34" y="38"/>
                </a:lnTo>
                <a:lnTo>
                  <a:pt x="34" y="0"/>
                </a:lnTo>
                <a:lnTo>
                  <a:pt x="70" y="0"/>
                </a:lnTo>
                <a:lnTo>
                  <a:pt x="104" y="38"/>
                </a:lnTo>
                <a:lnTo>
                  <a:pt x="138" y="38"/>
                </a:lnTo>
                <a:lnTo>
                  <a:pt x="207" y="38"/>
                </a:lnTo>
                <a:lnTo>
                  <a:pt x="241" y="76"/>
                </a:lnTo>
                <a:lnTo>
                  <a:pt x="241" y="113"/>
                </a:lnTo>
                <a:lnTo>
                  <a:pt x="207" y="150"/>
                </a:lnTo>
                <a:lnTo>
                  <a:pt x="207" y="188"/>
                </a:lnTo>
                <a:lnTo>
                  <a:pt x="174" y="263"/>
                </a:lnTo>
                <a:lnTo>
                  <a:pt x="174" y="302"/>
                </a:lnTo>
                <a:lnTo>
                  <a:pt x="174" y="338"/>
                </a:lnTo>
                <a:lnTo>
                  <a:pt x="174" y="377"/>
                </a:lnTo>
                <a:lnTo>
                  <a:pt x="174" y="489"/>
                </a:lnTo>
                <a:lnTo>
                  <a:pt x="138" y="565"/>
                </a:lnTo>
                <a:lnTo>
                  <a:pt x="138" y="60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57" name="Freeform 241"/>
          <p:cNvSpPr>
            <a:spLocks noChangeArrowheads="1"/>
          </p:cNvSpPr>
          <p:nvPr/>
        </p:nvSpPr>
        <p:spPr bwMode="auto">
          <a:xfrm>
            <a:off x="5224709" y="1379665"/>
            <a:ext cx="79209" cy="208822"/>
          </a:xfrm>
          <a:custGeom>
            <a:avLst/>
            <a:gdLst>
              <a:gd name="T0" fmla="*/ 138 w 242"/>
              <a:gd name="T1" fmla="*/ 601 h 641"/>
              <a:gd name="T2" fmla="*/ 70 w 242"/>
              <a:gd name="T3" fmla="*/ 640 h 641"/>
              <a:gd name="T4" fmla="*/ 0 w 242"/>
              <a:gd name="T5" fmla="*/ 640 h 641"/>
              <a:gd name="T6" fmla="*/ 0 w 242"/>
              <a:gd name="T7" fmla="*/ 601 h 641"/>
              <a:gd name="T8" fmla="*/ 0 w 242"/>
              <a:gd name="T9" fmla="*/ 527 h 641"/>
              <a:gd name="T10" fmla="*/ 0 w 242"/>
              <a:gd name="T11" fmla="*/ 489 h 641"/>
              <a:gd name="T12" fmla="*/ 0 w 242"/>
              <a:gd name="T13" fmla="*/ 451 h 641"/>
              <a:gd name="T14" fmla="*/ 0 w 242"/>
              <a:gd name="T15" fmla="*/ 415 h 641"/>
              <a:gd name="T16" fmla="*/ 34 w 242"/>
              <a:gd name="T17" fmla="*/ 338 h 641"/>
              <a:gd name="T18" fmla="*/ 34 w 242"/>
              <a:gd name="T19" fmla="*/ 302 h 641"/>
              <a:gd name="T20" fmla="*/ 34 w 242"/>
              <a:gd name="T21" fmla="*/ 227 h 641"/>
              <a:gd name="T22" fmla="*/ 34 w 242"/>
              <a:gd name="T23" fmla="*/ 113 h 641"/>
              <a:gd name="T24" fmla="*/ 34 w 242"/>
              <a:gd name="T25" fmla="*/ 38 h 641"/>
              <a:gd name="T26" fmla="*/ 34 w 242"/>
              <a:gd name="T27" fmla="*/ 0 h 641"/>
              <a:gd name="T28" fmla="*/ 70 w 242"/>
              <a:gd name="T29" fmla="*/ 0 h 641"/>
              <a:gd name="T30" fmla="*/ 104 w 242"/>
              <a:gd name="T31" fmla="*/ 38 h 641"/>
              <a:gd name="T32" fmla="*/ 138 w 242"/>
              <a:gd name="T33" fmla="*/ 38 h 641"/>
              <a:gd name="T34" fmla="*/ 207 w 242"/>
              <a:gd name="T35" fmla="*/ 38 h 641"/>
              <a:gd name="T36" fmla="*/ 241 w 242"/>
              <a:gd name="T37" fmla="*/ 76 h 641"/>
              <a:gd name="T38" fmla="*/ 241 w 242"/>
              <a:gd name="T39" fmla="*/ 113 h 641"/>
              <a:gd name="T40" fmla="*/ 207 w 242"/>
              <a:gd name="T41" fmla="*/ 150 h 641"/>
              <a:gd name="T42" fmla="*/ 207 w 242"/>
              <a:gd name="T43" fmla="*/ 188 h 641"/>
              <a:gd name="T44" fmla="*/ 174 w 242"/>
              <a:gd name="T45" fmla="*/ 263 h 641"/>
              <a:gd name="T46" fmla="*/ 174 w 242"/>
              <a:gd name="T47" fmla="*/ 302 h 641"/>
              <a:gd name="T48" fmla="*/ 174 w 242"/>
              <a:gd name="T49" fmla="*/ 338 h 641"/>
              <a:gd name="T50" fmla="*/ 174 w 242"/>
              <a:gd name="T51" fmla="*/ 377 h 641"/>
              <a:gd name="T52" fmla="*/ 174 w 242"/>
              <a:gd name="T53" fmla="*/ 489 h 641"/>
              <a:gd name="T54" fmla="*/ 138 w 242"/>
              <a:gd name="T55" fmla="*/ 565 h 641"/>
              <a:gd name="T56" fmla="*/ 138 w 242"/>
              <a:gd name="T57" fmla="*/ 601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2" h="641">
                <a:moveTo>
                  <a:pt x="138" y="601"/>
                </a:moveTo>
                <a:lnTo>
                  <a:pt x="70" y="640"/>
                </a:lnTo>
                <a:lnTo>
                  <a:pt x="0" y="640"/>
                </a:lnTo>
                <a:lnTo>
                  <a:pt x="0" y="601"/>
                </a:lnTo>
                <a:lnTo>
                  <a:pt x="0" y="527"/>
                </a:lnTo>
                <a:lnTo>
                  <a:pt x="0" y="489"/>
                </a:lnTo>
                <a:lnTo>
                  <a:pt x="0" y="451"/>
                </a:lnTo>
                <a:lnTo>
                  <a:pt x="0" y="415"/>
                </a:lnTo>
                <a:lnTo>
                  <a:pt x="34" y="338"/>
                </a:lnTo>
                <a:lnTo>
                  <a:pt x="34" y="302"/>
                </a:lnTo>
                <a:lnTo>
                  <a:pt x="34" y="227"/>
                </a:lnTo>
                <a:lnTo>
                  <a:pt x="34" y="113"/>
                </a:lnTo>
                <a:lnTo>
                  <a:pt x="34" y="38"/>
                </a:lnTo>
                <a:lnTo>
                  <a:pt x="34" y="0"/>
                </a:lnTo>
                <a:lnTo>
                  <a:pt x="70" y="0"/>
                </a:lnTo>
                <a:lnTo>
                  <a:pt x="104" y="38"/>
                </a:lnTo>
                <a:lnTo>
                  <a:pt x="138" y="38"/>
                </a:lnTo>
                <a:lnTo>
                  <a:pt x="207" y="38"/>
                </a:lnTo>
                <a:lnTo>
                  <a:pt x="241" y="76"/>
                </a:lnTo>
                <a:lnTo>
                  <a:pt x="241" y="113"/>
                </a:lnTo>
                <a:lnTo>
                  <a:pt x="207" y="150"/>
                </a:lnTo>
                <a:lnTo>
                  <a:pt x="207" y="188"/>
                </a:lnTo>
                <a:lnTo>
                  <a:pt x="174" y="263"/>
                </a:lnTo>
                <a:lnTo>
                  <a:pt x="174" y="302"/>
                </a:lnTo>
                <a:lnTo>
                  <a:pt x="174" y="338"/>
                </a:lnTo>
                <a:lnTo>
                  <a:pt x="174" y="377"/>
                </a:lnTo>
                <a:lnTo>
                  <a:pt x="174" y="489"/>
                </a:lnTo>
                <a:lnTo>
                  <a:pt x="138" y="565"/>
                </a:lnTo>
                <a:lnTo>
                  <a:pt x="138" y="60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58" name="Freeform 242"/>
          <p:cNvSpPr>
            <a:spLocks noChangeArrowheads="1"/>
          </p:cNvSpPr>
          <p:nvPr/>
        </p:nvSpPr>
        <p:spPr bwMode="auto">
          <a:xfrm>
            <a:off x="4966923" y="1330700"/>
            <a:ext cx="597662" cy="652389"/>
          </a:xfrm>
          <a:custGeom>
            <a:avLst/>
            <a:gdLst>
              <a:gd name="T0" fmla="*/ 930 w 1828"/>
              <a:gd name="T1" fmla="*/ 790 h 1996"/>
              <a:gd name="T2" fmla="*/ 1033 w 1828"/>
              <a:gd name="T3" fmla="*/ 790 h 1996"/>
              <a:gd name="T4" fmla="*/ 1033 w 1828"/>
              <a:gd name="T5" fmla="*/ 867 h 1996"/>
              <a:gd name="T6" fmla="*/ 1070 w 1828"/>
              <a:gd name="T7" fmla="*/ 903 h 1996"/>
              <a:gd name="T8" fmla="*/ 1103 w 1828"/>
              <a:gd name="T9" fmla="*/ 903 h 1996"/>
              <a:gd name="T10" fmla="*/ 1137 w 1828"/>
              <a:gd name="T11" fmla="*/ 867 h 1996"/>
              <a:gd name="T12" fmla="*/ 1207 w 1828"/>
              <a:gd name="T13" fmla="*/ 829 h 1996"/>
              <a:gd name="T14" fmla="*/ 1276 w 1828"/>
              <a:gd name="T15" fmla="*/ 867 h 1996"/>
              <a:gd name="T16" fmla="*/ 1344 w 1828"/>
              <a:gd name="T17" fmla="*/ 867 h 1996"/>
              <a:gd name="T18" fmla="*/ 1379 w 1828"/>
              <a:gd name="T19" fmla="*/ 867 h 1996"/>
              <a:gd name="T20" fmla="*/ 1413 w 1828"/>
              <a:gd name="T21" fmla="*/ 790 h 1996"/>
              <a:gd name="T22" fmla="*/ 1448 w 1828"/>
              <a:gd name="T23" fmla="*/ 715 h 1996"/>
              <a:gd name="T24" fmla="*/ 1517 w 1828"/>
              <a:gd name="T25" fmla="*/ 640 h 1996"/>
              <a:gd name="T26" fmla="*/ 1551 w 1828"/>
              <a:gd name="T27" fmla="*/ 601 h 1996"/>
              <a:gd name="T28" fmla="*/ 1551 w 1828"/>
              <a:gd name="T29" fmla="*/ 452 h 1996"/>
              <a:gd name="T30" fmla="*/ 1620 w 1828"/>
              <a:gd name="T31" fmla="*/ 377 h 1996"/>
              <a:gd name="T32" fmla="*/ 1654 w 1828"/>
              <a:gd name="T33" fmla="*/ 302 h 1996"/>
              <a:gd name="T34" fmla="*/ 1792 w 1828"/>
              <a:gd name="T35" fmla="*/ 227 h 1996"/>
              <a:gd name="T36" fmla="*/ 1792 w 1828"/>
              <a:gd name="T37" fmla="*/ 150 h 1996"/>
              <a:gd name="T38" fmla="*/ 1723 w 1828"/>
              <a:gd name="T39" fmla="*/ 150 h 1996"/>
              <a:gd name="T40" fmla="*/ 1654 w 1828"/>
              <a:gd name="T41" fmla="*/ 114 h 1996"/>
              <a:gd name="T42" fmla="*/ 1585 w 1828"/>
              <a:gd name="T43" fmla="*/ 114 h 1996"/>
              <a:gd name="T44" fmla="*/ 1482 w 1828"/>
              <a:gd name="T45" fmla="*/ 76 h 1996"/>
              <a:gd name="T46" fmla="*/ 1448 w 1828"/>
              <a:gd name="T47" fmla="*/ 38 h 1996"/>
              <a:gd name="T48" fmla="*/ 1379 w 1828"/>
              <a:gd name="T49" fmla="*/ 38 h 1996"/>
              <a:gd name="T50" fmla="*/ 1276 w 1828"/>
              <a:gd name="T51" fmla="*/ 0 h 1996"/>
              <a:gd name="T52" fmla="*/ 1172 w 1828"/>
              <a:gd name="T53" fmla="*/ 38 h 1996"/>
              <a:gd name="T54" fmla="*/ 1103 w 1828"/>
              <a:gd name="T55" fmla="*/ 0 h 1996"/>
              <a:gd name="T56" fmla="*/ 1000 w 1828"/>
              <a:gd name="T57" fmla="*/ 0 h 1996"/>
              <a:gd name="T58" fmla="*/ 897 w 1828"/>
              <a:gd name="T59" fmla="*/ 0 h 1996"/>
              <a:gd name="T60" fmla="*/ 862 w 1828"/>
              <a:gd name="T61" fmla="*/ 38 h 1996"/>
              <a:gd name="T62" fmla="*/ 827 w 1828"/>
              <a:gd name="T63" fmla="*/ 76 h 1996"/>
              <a:gd name="T64" fmla="*/ 827 w 1828"/>
              <a:gd name="T65" fmla="*/ 150 h 1996"/>
              <a:gd name="T66" fmla="*/ 897 w 1828"/>
              <a:gd name="T67" fmla="*/ 189 h 1996"/>
              <a:gd name="T68" fmla="*/ 1000 w 1828"/>
              <a:gd name="T69" fmla="*/ 189 h 1996"/>
              <a:gd name="T70" fmla="*/ 1033 w 1828"/>
              <a:gd name="T71" fmla="*/ 263 h 1996"/>
              <a:gd name="T72" fmla="*/ 1000 w 1828"/>
              <a:gd name="T73" fmla="*/ 338 h 1996"/>
              <a:gd name="T74" fmla="*/ 966 w 1828"/>
              <a:gd name="T75" fmla="*/ 452 h 1996"/>
              <a:gd name="T76" fmla="*/ 966 w 1828"/>
              <a:gd name="T77" fmla="*/ 528 h 1996"/>
              <a:gd name="T78" fmla="*/ 930 w 1828"/>
              <a:gd name="T79" fmla="*/ 715 h 1996"/>
              <a:gd name="T80" fmla="*/ 0 w 1828"/>
              <a:gd name="T81" fmla="*/ 1956 h 1996"/>
              <a:gd name="T82" fmla="*/ 0 w 1828"/>
              <a:gd name="T83" fmla="*/ 1919 h 1996"/>
              <a:gd name="T84" fmla="*/ 69 w 1828"/>
              <a:gd name="T85" fmla="*/ 1995 h 1996"/>
              <a:gd name="T86" fmla="*/ 103 w 1828"/>
              <a:gd name="T87" fmla="*/ 1956 h 1996"/>
              <a:gd name="T88" fmla="*/ 69 w 1828"/>
              <a:gd name="T89" fmla="*/ 1995 h 1996"/>
              <a:gd name="T90" fmla="*/ 207 w 1828"/>
              <a:gd name="T91" fmla="*/ 1919 h 1996"/>
              <a:gd name="T92" fmla="*/ 241 w 1828"/>
              <a:gd name="T93" fmla="*/ 1956 h 1996"/>
              <a:gd name="T94" fmla="*/ 241 w 1828"/>
              <a:gd name="T95" fmla="*/ 1881 h 1996"/>
              <a:gd name="T96" fmla="*/ 1792 w 1828"/>
              <a:gd name="T97" fmla="*/ 489 h 1996"/>
              <a:gd name="T98" fmla="*/ 1827 w 1828"/>
              <a:gd name="T99" fmla="*/ 452 h 1996"/>
              <a:gd name="T100" fmla="*/ 1758 w 1828"/>
              <a:gd name="T101" fmla="*/ 489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996">
                <a:moveTo>
                  <a:pt x="930" y="753"/>
                </a:moveTo>
                <a:lnTo>
                  <a:pt x="930" y="790"/>
                </a:lnTo>
                <a:lnTo>
                  <a:pt x="966" y="790"/>
                </a:lnTo>
                <a:lnTo>
                  <a:pt x="1033" y="790"/>
                </a:lnTo>
                <a:lnTo>
                  <a:pt x="1033" y="829"/>
                </a:lnTo>
                <a:lnTo>
                  <a:pt x="1033" y="867"/>
                </a:lnTo>
                <a:lnTo>
                  <a:pt x="1033" y="903"/>
                </a:lnTo>
                <a:lnTo>
                  <a:pt x="1070" y="903"/>
                </a:lnTo>
                <a:lnTo>
                  <a:pt x="1070" y="942"/>
                </a:lnTo>
                <a:lnTo>
                  <a:pt x="1103" y="903"/>
                </a:lnTo>
                <a:lnTo>
                  <a:pt x="1103" y="867"/>
                </a:lnTo>
                <a:lnTo>
                  <a:pt x="1137" y="867"/>
                </a:lnTo>
                <a:lnTo>
                  <a:pt x="1172" y="867"/>
                </a:lnTo>
                <a:lnTo>
                  <a:pt x="1207" y="829"/>
                </a:lnTo>
                <a:lnTo>
                  <a:pt x="1240" y="867"/>
                </a:lnTo>
                <a:lnTo>
                  <a:pt x="1276" y="867"/>
                </a:lnTo>
                <a:lnTo>
                  <a:pt x="1310" y="829"/>
                </a:lnTo>
                <a:lnTo>
                  <a:pt x="1344" y="867"/>
                </a:lnTo>
                <a:lnTo>
                  <a:pt x="1344" y="829"/>
                </a:lnTo>
                <a:lnTo>
                  <a:pt x="1379" y="867"/>
                </a:lnTo>
                <a:lnTo>
                  <a:pt x="1413" y="829"/>
                </a:lnTo>
                <a:lnTo>
                  <a:pt x="1413" y="790"/>
                </a:lnTo>
                <a:lnTo>
                  <a:pt x="1448" y="753"/>
                </a:lnTo>
                <a:lnTo>
                  <a:pt x="1448" y="715"/>
                </a:lnTo>
                <a:lnTo>
                  <a:pt x="1482" y="715"/>
                </a:lnTo>
                <a:lnTo>
                  <a:pt x="1517" y="640"/>
                </a:lnTo>
                <a:lnTo>
                  <a:pt x="1551" y="640"/>
                </a:lnTo>
                <a:lnTo>
                  <a:pt x="1551" y="601"/>
                </a:lnTo>
                <a:lnTo>
                  <a:pt x="1551" y="528"/>
                </a:lnTo>
                <a:lnTo>
                  <a:pt x="1551" y="452"/>
                </a:lnTo>
                <a:lnTo>
                  <a:pt x="1585" y="415"/>
                </a:lnTo>
                <a:lnTo>
                  <a:pt x="1620" y="377"/>
                </a:lnTo>
                <a:lnTo>
                  <a:pt x="1620" y="338"/>
                </a:lnTo>
                <a:lnTo>
                  <a:pt x="1654" y="302"/>
                </a:lnTo>
                <a:lnTo>
                  <a:pt x="1723" y="263"/>
                </a:lnTo>
                <a:lnTo>
                  <a:pt x="1792" y="227"/>
                </a:lnTo>
                <a:lnTo>
                  <a:pt x="1792" y="189"/>
                </a:lnTo>
                <a:lnTo>
                  <a:pt x="1792" y="150"/>
                </a:lnTo>
                <a:lnTo>
                  <a:pt x="1758" y="150"/>
                </a:lnTo>
                <a:lnTo>
                  <a:pt x="1723" y="150"/>
                </a:lnTo>
                <a:lnTo>
                  <a:pt x="1689" y="150"/>
                </a:lnTo>
                <a:lnTo>
                  <a:pt x="1654" y="114"/>
                </a:lnTo>
                <a:lnTo>
                  <a:pt x="1620" y="76"/>
                </a:lnTo>
                <a:lnTo>
                  <a:pt x="1585" y="114"/>
                </a:lnTo>
                <a:lnTo>
                  <a:pt x="1551" y="114"/>
                </a:lnTo>
                <a:lnTo>
                  <a:pt x="1482" y="76"/>
                </a:lnTo>
                <a:lnTo>
                  <a:pt x="1448" y="76"/>
                </a:lnTo>
                <a:lnTo>
                  <a:pt x="1448" y="38"/>
                </a:lnTo>
                <a:lnTo>
                  <a:pt x="1413" y="38"/>
                </a:lnTo>
                <a:lnTo>
                  <a:pt x="1379" y="38"/>
                </a:lnTo>
                <a:lnTo>
                  <a:pt x="1344" y="38"/>
                </a:lnTo>
                <a:lnTo>
                  <a:pt x="1276" y="0"/>
                </a:lnTo>
                <a:lnTo>
                  <a:pt x="1240" y="0"/>
                </a:lnTo>
                <a:lnTo>
                  <a:pt x="1172" y="38"/>
                </a:lnTo>
                <a:lnTo>
                  <a:pt x="1137" y="0"/>
                </a:lnTo>
                <a:lnTo>
                  <a:pt x="1103" y="0"/>
                </a:lnTo>
                <a:lnTo>
                  <a:pt x="1033" y="0"/>
                </a:lnTo>
                <a:lnTo>
                  <a:pt x="1000" y="0"/>
                </a:lnTo>
                <a:lnTo>
                  <a:pt x="966" y="0"/>
                </a:lnTo>
                <a:lnTo>
                  <a:pt x="897" y="0"/>
                </a:lnTo>
                <a:lnTo>
                  <a:pt x="897" y="38"/>
                </a:lnTo>
                <a:lnTo>
                  <a:pt x="862" y="38"/>
                </a:lnTo>
                <a:lnTo>
                  <a:pt x="793" y="38"/>
                </a:lnTo>
                <a:lnTo>
                  <a:pt x="827" y="76"/>
                </a:lnTo>
                <a:lnTo>
                  <a:pt x="827" y="114"/>
                </a:lnTo>
                <a:lnTo>
                  <a:pt x="827" y="150"/>
                </a:lnTo>
                <a:lnTo>
                  <a:pt x="862" y="150"/>
                </a:lnTo>
                <a:lnTo>
                  <a:pt x="897" y="189"/>
                </a:lnTo>
                <a:lnTo>
                  <a:pt x="930" y="189"/>
                </a:lnTo>
                <a:lnTo>
                  <a:pt x="1000" y="189"/>
                </a:lnTo>
                <a:lnTo>
                  <a:pt x="1033" y="227"/>
                </a:lnTo>
                <a:lnTo>
                  <a:pt x="1033" y="263"/>
                </a:lnTo>
                <a:lnTo>
                  <a:pt x="1000" y="302"/>
                </a:lnTo>
                <a:lnTo>
                  <a:pt x="1000" y="338"/>
                </a:lnTo>
                <a:lnTo>
                  <a:pt x="966" y="415"/>
                </a:lnTo>
                <a:lnTo>
                  <a:pt x="966" y="452"/>
                </a:lnTo>
                <a:lnTo>
                  <a:pt x="966" y="489"/>
                </a:lnTo>
                <a:lnTo>
                  <a:pt x="966" y="528"/>
                </a:lnTo>
                <a:lnTo>
                  <a:pt x="966" y="640"/>
                </a:lnTo>
                <a:lnTo>
                  <a:pt x="930" y="715"/>
                </a:lnTo>
                <a:lnTo>
                  <a:pt x="930" y="753"/>
                </a:lnTo>
                <a:close/>
                <a:moveTo>
                  <a:pt x="0" y="1956"/>
                </a:moveTo>
                <a:lnTo>
                  <a:pt x="34" y="1919"/>
                </a:lnTo>
                <a:lnTo>
                  <a:pt x="0" y="1919"/>
                </a:lnTo>
                <a:lnTo>
                  <a:pt x="0" y="1956"/>
                </a:lnTo>
                <a:close/>
                <a:moveTo>
                  <a:pt x="69" y="1995"/>
                </a:moveTo>
                <a:lnTo>
                  <a:pt x="103" y="1995"/>
                </a:lnTo>
                <a:lnTo>
                  <a:pt x="103" y="1956"/>
                </a:lnTo>
                <a:lnTo>
                  <a:pt x="69" y="1956"/>
                </a:lnTo>
                <a:lnTo>
                  <a:pt x="69" y="1995"/>
                </a:lnTo>
                <a:close/>
                <a:moveTo>
                  <a:pt x="241" y="1881"/>
                </a:moveTo>
                <a:lnTo>
                  <a:pt x="207" y="1919"/>
                </a:lnTo>
                <a:lnTo>
                  <a:pt x="207" y="1956"/>
                </a:lnTo>
                <a:lnTo>
                  <a:pt x="241" y="1956"/>
                </a:lnTo>
                <a:lnTo>
                  <a:pt x="241" y="1919"/>
                </a:lnTo>
                <a:lnTo>
                  <a:pt x="241" y="1881"/>
                </a:lnTo>
                <a:close/>
                <a:moveTo>
                  <a:pt x="1758" y="489"/>
                </a:moveTo>
                <a:lnTo>
                  <a:pt x="1792" y="489"/>
                </a:lnTo>
                <a:lnTo>
                  <a:pt x="1827" y="489"/>
                </a:lnTo>
                <a:lnTo>
                  <a:pt x="1827" y="452"/>
                </a:lnTo>
                <a:lnTo>
                  <a:pt x="1792" y="452"/>
                </a:lnTo>
                <a:lnTo>
                  <a:pt x="1758" y="489"/>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59" name="Freeform 243"/>
          <p:cNvSpPr>
            <a:spLocks noChangeArrowheads="1"/>
          </p:cNvSpPr>
          <p:nvPr/>
        </p:nvSpPr>
        <p:spPr bwMode="auto">
          <a:xfrm>
            <a:off x="5224709" y="1330701"/>
            <a:ext cx="326915" cy="308192"/>
          </a:xfrm>
          <a:custGeom>
            <a:avLst/>
            <a:gdLst>
              <a:gd name="T0" fmla="*/ 138 w 1001"/>
              <a:gd name="T1" fmla="*/ 790 h 943"/>
              <a:gd name="T2" fmla="*/ 241 w 1001"/>
              <a:gd name="T3" fmla="*/ 790 h 943"/>
              <a:gd name="T4" fmla="*/ 241 w 1001"/>
              <a:gd name="T5" fmla="*/ 867 h 943"/>
              <a:gd name="T6" fmla="*/ 277 w 1001"/>
              <a:gd name="T7" fmla="*/ 903 h 943"/>
              <a:gd name="T8" fmla="*/ 310 w 1001"/>
              <a:gd name="T9" fmla="*/ 903 h 943"/>
              <a:gd name="T10" fmla="*/ 345 w 1001"/>
              <a:gd name="T11" fmla="*/ 867 h 943"/>
              <a:gd name="T12" fmla="*/ 415 w 1001"/>
              <a:gd name="T13" fmla="*/ 829 h 943"/>
              <a:gd name="T14" fmla="*/ 483 w 1001"/>
              <a:gd name="T15" fmla="*/ 867 h 943"/>
              <a:gd name="T16" fmla="*/ 551 w 1001"/>
              <a:gd name="T17" fmla="*/ 867 h 943"/>
              <a:gd name="T18" fmla="*/ 586 w 1001"/>
              <a:gd name="T19" fmla="*/ 867 h 943"/>
              <a:gd name="T20" fmla="*/ 621 w 1001"/>
              <a:gd name="T21" fmla="*/ 790 h 943"/>
              <a:gd name="T22" fmla="*/ 655 w 1001"/>
              <a:gd name="T23" fmla="*/ 715 h 943"/>
              <a:gd name="T24" fmla="*/ 725 w 1001"/>
              <a:gd name="T25" fmla="*/ 640 h 943"/>
              <a:gd name="T26" fmla="*/ 759 w 1001"/>
              <a:gd name="T27" fmla="*/ 601 h 943"/>
              <a:gd name="T28" fmla="*/ 759 w 1001"/>
              <a:gd name="T29" fmla="*/ 452 h 943"/>
              <a:gd name="T30" fmla="*/ 828 w 1001"/>
              <a:gd name="T31" fmla="*/ 377 h 943"/>
              <a:gd name="T32" fmla="*/ 862 w 1001"/>
              <a:gd name="T33" fmla="*/ 302 h 943"/>
              <a:gd name="T34" fmla="*/ 1000 w 1001"/>
              <a:gd name="T35" fmla="*/ 227 h 943"/>
              <a:gd name="T36" fmla="*/ 1000 w 1001"/>
              <a:gd name="T37" fmla="*/ 150 h 943"/>
              <a:gd name="T38" fmla="*/ 930 w 1001"/>
              <a:gd name="T39" fmla="*/ 150 h 943"/>
              <a:gd name="T40" fmla="*/ 862 w 1001"/>
              <a:gd name="T41" fmla="*/ 114 h 943"/>
              <a:gd name="T42" fmla="*/ 793 w 1001"/>
              <a:gd name="T43" fmla="*/ 114 h 943"/>
              <a:gd name="T44" fmla="*/ 689 w 1001"/>
              <a:gd name="T45" fmla="*/ 76 h 943"/>
              <a:gd name="T46" fmla="*/ 655 w 1001"/>
              <a:gd name="T47" fmla="*/ 38 h 943"/>
              <a:gd name="T48" fmla="*/ 586 w 1001"/>
              <a:gd name="T49" fmla="*/ 38 h 943"/>
              <a:gd name="T50" fmla="*/ 483 w 1001"/>
              <a:gd name="T51" fmla="*/ 0 h 943"/>
              <a:gd name="T52" fmla="*/ 379 w 1001"/>
              <a:gd name="T53" fmla="*/ 38 h 943"/>
              <a:gd name="T54" fmla="*/ 310 w 1001"/>
              <a:gd name="T55" fmla="*/ 0 h 943"/>
              <a:gd name="T56" fmla="*/ 207 w 1001"/>
              <a:gd name="T57" fmla="*/ 0 h 943"/>
              <a:gd name="T58" fmla="*/ 104 w 1001"/>
              <a:gd name="T59" fmla="*/ 0 h 943"/>
              <a:gd name="T60" fmla="*/ 70 w 1001"/>
              <a:gd name="T61" fmla="*/ 38 h 943"/>
              <a:gd name="T62" fmla="*/ 34 w 1001"/>
              <a:gd name="T63" fmla="*/ 76 h 943"/>
              <a:gd name="T64" fmla="*/ 34 w 1001"/>
              <a:gd name="T65" fmla="*/ 150 h 943"/>
              <a:gd name="T66" fmla="*/ 104 w 1001"/>
              <a:gd name="T67" fmla="*/ 189 h 943"/>
              <a:gd name="T68" fmla="*/ 207 w 1001"/>
              <a:gd name="T69" fmla="*/ 189 h 943"/>
              <a:gd name="T70" fmla="*/ 241 w 1001"/>
              <a:gd name="T71" fmla="*/ 263 h 943"/>
              <a:gd name="T72" fmla="*/ 207 w 1001"/>
              <a:gd name="T73" fmla="*/ 338 h 943"/>
              <a:gd name="T74" fmla="*/ 174 w 1001"/>
              <a:gd name="T75" fmla="*/ 452 h 943"/>
              <a:gd name="T76" fmla="*/ 174 w 1001"/>
              <a:gd name="T77" fmla="*/ 528 h 943"/>
              <a:gd name="T78" fmla="*/ 138 w 1001"/>
              <a:gd name="T79" fmla="*/ 715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1" h="943">
                <a:moveTo>
                  <a:pt x="138" y="753"/>
                </a:moveTo>
                <a:lnTo>
                  <a:pt x="138" y="790"/>
                </a:lnTo>
                <a:lnTo>
                  <a:pt x="174" y="790"/>
                </a:lnTo>
                <a:lnTo>
                  <a:pt x="241" y="790"/>
                </a:lnTo>
                <a:lnTo>
                  <a:pt x="241" y="829"/>
                </a:lnTo>
                <a:lnTo>
                  <a:pt x="241" y="867"/>
                </a:lnTo>
                <a:lnTo>
                  <a:pt x="241" y="903"/>
                </a:lnTo>
                <a:lnTo>
                  <a:pt x="277" y="903"/>
                </a:lnTo>
                <a:lnTo>
                  <a:pt x="277" y="942"/>
                </a:lnTo>
                <a:lnTo>
                  <a:pt x="310" y="903"/>
                </a:lnTo>
                <a:lnTo>
                  <a:pt x="310" y="867"/>
                </a:lnTo>
                <a:lnTo>
                  <a:pt x="345" y="867"/>
                </a:lnTo>
                <a:lnTo>
                  <a:pt x="379" y="867"/>
                </a:lnTo>
                <a:lnTo>
                  <a:pt x="415" y="829"/>
                </a:lnTo>
                <a:lnTo>
                  <a:pt x="448" y="867"/>
                </a:lnTo>
                <a:lnTo>
                  <a:pt x="483" y="867"/>
                </a:lnTo>
                <a:lnTo>
                  <a:pt x="518" y="829"/>
                </a:lnTo>
                <a:lnTo>
                  <a:pt x="551" y="867"/>
                </a:lnTo>
                <a:lnTo>
                  <a:pt x="551" y="829"/>
                </a:lnTo>
                <a:lnTo>
                  <a:pt x="586" y="867"/>
                </a:lnTo>
                <a:lnTo>
                  <a:pt x="621" y="829"/>
                </a:lnTo>
                <a:lnTo>
                  <a:pt x="621" y="790"/>
                </a:lnTo>
                <a:lnTo>
                  <a:pt x="655" y="753"/>
                </a:lnTo>
                <a:lnTo>
                  <a:pt x="655" y="715"/>
                </a:lnTo>
                <a:lnTo>
                  <a:pt x="689" y="715"/>
                </a:lnTo>
                <a:lnTo>
                  <a:pt x="725" y="640"/>
                </a:lnTo>
                <a:lnTo>
                  <a:pt x="759" y="640"/>
                </a:lnTo>
                <a:lnTo>
                  <a:pt x="759" y="601"/>
                </a:lnTo>
                <a:lnTo>
                  <a:pt x="759" y="528"/>
                </a:lnTo>
                <a:lnTo>
                  <a:pt x="759" y="452"/>
                </a:lnTo>
                <a:lnTo>
                  <a:pt x="793" y="415"/>
                </a:lnTo>
                <a:lnTo>
                  <a:pt x="828" y="377"/>
                </a:lnTo>
                <a:lnTo>
                  <a:pt x="828" y="338"/>
                </a:lnTo>
                <a:lnTo>
                  <a:pt x="862" y="302"/>
                </a:lnTo>
                <a:lnTo>
                  <a:pt x="930" y="263"/>
                </a:lnTo>
                <a:lnTo>
                  <a:pt x="1000" y="227"/>
                </a:lnTo>
                <a:lnTo>
                  <a:pt x="1000" y="189"/>
                </a:lnTo>
                <a:lnTo>
                  <a:pt x="1000" y="150"/>
                </a:lnTo>
                <a:lnTo>
                  <a:pt x="966" y="150"/>
                </a:lnTo>
                <a:lnTo>
                  <a:pt x="930" y="150"/>
                </a:lnTo>
                <a:lnTo>
                  <a:pt x="897" y="150"/>
                </a:lnTo>
                <a:lnTo>
                  <a:pt x="862" y="114"/>
                </a:lnTo>
                <a:lnTo>
                  <a:pt x="828" y="76"/>
                </a:lnTo>
                <a:lnTo>
                  <a:pt x="793" y="114"/>
                </a:lnTo>
                <a:lnTo>
                  <a:pt x="759" y="114"/>
                </a:lnTo>
                <a:lnTo>
                  <a:pt x="689" y="76"/>
                </a:lnTo>
                <a:lnTo>
                  <a:pt x="655" y="76"/>
                </a:lnTo>
                <a:lnTo>
                  <a:pt x="655" y="38"/>
                </a:lnTo>
                <a:lnTo>
                  <a:pt x="621" y="38"/>
                </a:lnTo>
                <a:lnTo>
                  <a:pt x="586" y="38"/>
                </a:lnTo>
                <a:lnTo>
                  <a:pt x="551" y="38"/>
                </a:lnTo>
                <a:lnTo>
                  <a:pt x="483" y="0"/>
                </a:lnTo>
                <a:lnTo>
                  <a:pt x="448" y="0"/>
                </a:lnTo>
                <a:lnTo>
                  <a:pt x="379" y="38"/>
                </a:lnTo>
                <a:lnTo>
                  <a:pt x="345" y="0"/>
                </a:lnTo>
                <a:lnTo>
                  <a:pt x="310" y="0"/>
                </a:lnTo>
                <a:lnTo>
                  <a:pt x="241" y="0"/>
                </a:lnTo>
                <a:lnTo>
                  <a:pt x="207" y="0"/>
                </a:lnTo>
                <a:lnTo>
                  <a:pt x="174" y="0"/>
                </a:lnTo>
                <a:lnTo>
                  <a:pt x="104" y="0"/>
                </a:lnTo>
                <a:lnTo>
                  <a:pt x="104" y="38"/>
                </a:lnTo>
                <a:lnTo>
                  <a:pt x="70" y="38"/>
                </a:lnTo>
                <a:lnTo>
                  <a:pt x="0" y="38"/>
                </a:lnTo>
                <a:lnTo>
                  <a:pt x="34" y="76"/>
                </a:lnTo>
                <a:lnTo>
                  <a:pt x="34" y="114"/>
                </a:lnTo>
                <a:lnTo>
                  <a:pt x="34" y="150"/>
                </a:lnTo>
                <a:lnTo>
                  <a:pt x="70" y="150"/>
                </a:lnTo>
                <a:lnTo>
                  <a:pt x="104" y="189"/>
                </a:lnTo>
                <a:lnTo>
                  <a:pt x="138" y="189"/>
                </a:lnTo>
                <a:lnTo>
                  <a:pt x="207" y="189"/>
                </a:lnTo>
                <a:lnTo>
                  <a:pt x="241" y="227"/>
                </a:lnTo>
                <a:lnTo>
                  <a:pt x="241" y="263"/>
                </a:lnTo>
                <a:lnTo>
                  <a:pt x="207" y="302"/>
                </a:lnTo>
                <a:lnTo>
                  <a:pt x="207" y="338"/>
                </a:lnTo>
                <a:lnTo>
                  <a:pt x="174" y="415"/>
                </a:lnTo>
                <a:lnTo>
                  <a:pt x="174" y="452"/>
                </a:lnTo>
                <a:lnTo>
                  <a:pt x="174" y="489"/>
                </a:lnTo>
                <a:lnTo>
                  <a:pt x="174" y="528"/>
                </a:lnTo>
                <a:lnTo>
                  <a:pt x="174" y="640"/>
                </a:lnTo>
                <a:lnTo>
                  <a:pt x="138" y="715"/>
                </a:lnTo>
                <a:lnTo>
                  <a:pt x="138" y="75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0" name="Freeform 244"/>
          <p:cNvSpPr>
            <a:spLocks noChangeArrowheads="1"/>
          </p:cNvSpPr>
          <p:nvPr/>
        </p:nvSpPr>
        <p:spPr bwMode="auto">
          <a:xfrm>
            <a:off x="4966922" y="1957167"/>
            <a:ext cx="11521" cy="12961"/>
          </a:xfrm>
          <a:custGeom>
            <a:avLst/>
            <a:gdLst>
              <a:gd name="T0" fmla="*/ 0 w 35"/>
              <a:gd name="T1" fmla="*/ 37 h 38"/>
              <a:gd name="T2" fmla="*/ 34 w 35"/>
              <a:gd name="T3" fmla="*/ 0 h 38"/>
              <a:gd name="T4" fmla="*/ 0 w 35"/>
              <a:gd name="T5" fmla="*/ 0 h 38"/>
              <a:gd name="T6" fmla="*/ 0 w 35"/>
              <a:gd name="T7" fmla="*/ 37 h 38"/>
            </a:gdLst>
            <a:ahLst/>
            <a:cxnLst>
              <a:cxn ang="0">
                <a:pos x="T0" y="T1"/>
              </a:cxn>
              <a:cxn ang="0">
                <a:pos x="T2" y="T3"/>
              </a:cxn>
              <a:cxn ang="0">
                <a:pos x="T4" y="T5"/>
              </a:cxn>
              <a:cxn ang="0">
                <a:pos x="T6" y="T7"/>
              </a:cxn>
            </a:cxnLst>
            <a:rect l="0" t="0" r="r" b="b"/>
            <a:pathLst>
              <a:path w="35" h="38">
                <a:moveTo>
                  <a:pt x="0" y="37"/>
                </a:moveTo>
                <a:lnTo>
                  <a:pt x="34" y="0"/>
                </a:lnTo>
                <a:lnTo>
                  <a:pt x="0"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1" name="Freeform 245"/>
          <p:cNvSpPr>
            <a:spLocks noChangeArrowheads="1"/>
          </p:cNvSpPr>
          <p:nvPr/>
        </p:nvSpPr>
        <p:spPr bwMode="auto">
          <a:xfrm>
            <a:off x="4988524" y="1968688"/>
            <a:ext cx="11521" cy="12961"/>
          </a:xfrm>
          <a:custGeom>
            <a:avLst/>
            <a:gdLst>
              <a:gd name="T0" fmla="*/ 0 w 35"/>
              <a:gd name="T1" fmla="*/ 39 h 40"/>
              <a:gd name="T2" fmla="*/ 34 w 35"/>
              <a:gd name="T3" fmla="*/ 39 h 40"/>
              <a:gd name="T4" fmla="*/ 34 w 35"/>
              <a:gd name="T5" fmla="*/ 0 h 40"/>
              <a:gd name="T6" fmla="*/ 0 w 35"/>
              <a:gd name="T7" fmla="*/ 0 h 40"/>
              <a:gd name="T8" fmla="*/ 0 w 35"/>
              <a:gd name="T9" fmla="*/ 39 h 40"/>
            </a:gdLst>
            <a:ahLst/>
            <a:cxnLst>
              <a:cxn ang="0">
                <a:pos x="T0" y="T1"/>
              </a:cxn>
              <a:cxn ang="0">
                <a:pos x="T2" y="T3"/>
              </a:cxn>
              <a:cxn ang="0">
                <a:pos x="T4" y="T5"/>
              </a:cxn>
              <a:cxn ang="0">
                <a:pos x="T6" y="T7"/>
              </a:cxn>
              <a:cxn ang="0">
                <a:pos x="T8" y="T9"/>
              </a:cxn>
            </a:cxnLst>
            <a:rect l="0" t="0" r="r" b="b"/>
            <a:pathLst>
              <a:path w="35" h="40">
                <a:moveTo>
                  <a:pt x="0" y="39"/>
                </a:moveTo>
                <a:lnTo>
                  <a:pt x="34" y="39"/>
                </a:lnTo>
                <a:lnTo>
                  <a:pt x="34" y="0"/>
                </a:lnTo>
                <a:lnTo>
                  <a:pt x="0" y="0"/>
                </a:lnTo>
                <a:lnTo>
                  <a:pt x="0" y="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2" name="Freeform 246"/>
          <p:cNvSpPr>
            <a:spLocks noChangeArrowheads="1"/>
          </p:cNvSpPr>
          <p:nvPr/>
        </p:nvSpPr>
        <p:spPr bwMode="auto">
          <a:xfrm>
            <a:off x="5034609" y="1944205"/>
            <a:ext cx="11521" cy="24483"/>
          </a:xfrm>
          <a:custGeom>
            <a:avLst/>
            <a:gdLst>
              <a:gd name="T0" fmla="*/ 33 w 34"/>
              <a:gd name="T1" fmla="*/ 0 h 76"/>
              <a:gd name="T2" fmla="*/ 0 w 34"/>
              <a:gd name="T3" fmla="*/ 38 h 76"/>
              <a:gd name="T4" fmla="*/ 0 w 34"/>
              <a:gd name="T5" fmla="*/ 75 h 76"/>
              <a:gd name="T6" fmla="*/ 33 w 34"/>
              <a:gd name="T7" fmla="*/ 75 h 76"/>
              <a:gd name="T8" fmla="*/ 33 w 34"/>
              <a:gd name="T9" fmla="*/ 38 h 76"/>
              <a:gd name="T10" fmla="*/ 33 w 34"/>
              <a:gd name="T11" fmla="*/ 0 h 76"/>
            </a:gdLst>
            <a:ahLst/>
            <a:cxnLst>
              <a:cxn ang="0">
                <a:pos x="T0" y="T1"/>
              </a:cxn>
              <a:cxn ang="0">
                <a:pos x="T2" y="T3"/>
              </a:cxn>
              <a:cxn ang="0">
                <a:pos x="T4" y="T5"/>
              </a:cxn>
              <a:cxn ang="0">
                <a:pos x="T6" y="T7"/>
              </a:cxn>
              <a:cxn ang="0">
                <a:pos x="T8" y="T9"/>
              </a:cxn>
              <a:cxn ang="0">
                <a:pos x="T10" y="T11"/>
              </a:cxn>
            </a:cxnLst>
            <a:rect l="0" t="0" r="r" b="b"/>
            <a:pathLst>
              <a:path w="34" h="76">
                <a:moveTo>
                  <a:pt x="33" y="0"/>
                </a:moveTo>
                <a:lnTo>
                  <a:pt x="0" y="38"/>
                </a:lnTo>
                <a:lnTo>
                  <a:pt x="0" y="75"/>
                </a:lnTo>
                <a:lnTo>
                  <a:pt x="33" y="75"/>
                </a:lnTo>
                <a:lnTo>
                  <a:pt x="33"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3" name="Freeform 247"/>
          <p:cNvSpPr>
            <a:spLocks noChangeArrowheads="1"/>
          </p:cNvSpPr>
          <p:nvPr/>
        </p:nvSpPr>
        <p:spPr bwMode="auto">
          <a:xfrm>
            <a:off x="5541542" y="1477595"/>
            <a:ext cx="23042" cy="12962"/>
          </a:xfrm>
          <a:custGeom>
            <a:avLst/>
            <a:gdLst>
              <a:gd name="T0" fmla="*/ 0 w 70"/>
              <a:gd name="T1" fmla="*/ 37 h 38"/>
              <a:gd name="T2" fmla="*/ 33 w 70"/>
              <a:gd name="T3" fmla="*/ 37 h 38"/>
              <a:gd name="T4" fmla="*/ 69 w 70"/>
              <a:gd name="T5" fmla="*/ 37 h 38"/>
              <a:gd name="T6" fmla="*/ 69 w 70"/>
              <a:gd name="T7" fmla="*/ 0 h 38"/>
              <a:gd name="T8" fmla="*/ 33 w 70"/>
              <a:gd name="T9" fmla="*/ 0 h 38"/>
              <a:gd name="T10" fmla="*/ 0 w 70"/>
              <a:gd name="T11" fmla="*/ 37 h 38"/>
            </a:gdLst>
            <a:ahLst/>
            <a:cxnLst>
              <a:cxn ang="0">
                <a:pos x="T0" y="T1"/>
              </a:cxn>
              <a:cxn ang="0">
                <a:pos x="T2" y="T3"/>
              </a:cxn>
              <a:cxn ang="0">
                <a:pos x="T4" y="T5"/>
              </a:cxn>
              <a:cxn ang="0">
                <a:pos x="T6" y="T7"/>
              </a:cxn>
              <a:cxn ang="0">
                <a:pos x="T8" y="T9"/>
              </a:cxn>
              <a:cxn ang="0">
                <a:pos x="T10" y="T11"/>
              </a:cxn>
            </a:cxnLst>
            <a:rect l="0" t="0" r="r" b="b"/>
            <a:pathLst>
              <a:path w="70" h="38">
                <a:moveTo>
                  <a:pt x="0" y="37"/>
                </a:moveTo>
                <a:lnTo>
                  <a:pt x="33" y="37"/>
                </a:lnTo>
                <a:lnTo>
                  <a:pt x="69" y="37"/>
                </a:lnTo>
                <a:lnTo>
                  <a:pt x="69" y="0"/>
                </a:lnTo>
                <a:lnTo>
                  <a:pt x="33"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4" name="Freeform 248"/>
          <p:cNvSpPr>
            <a:spLocks noChangeArrowheads="1"/>
          </p:cNvSpPr>
          <p:nvPr/>
        </p:nvSpPr>
        <p:spPr bwMode="auto">
          <a:xfrm>
            <a:off x="5203108" y="1588488"/>
            <a:ext cx="642307" cy="774801"/>
          </a:xfrm>
          <a:custGeom>
            <a:avLst/>
            <a:gdLst>
              <a:gd name="T0" fmla="*/ 346 w 1967"/>
              <a:gd name="T1" fmla="*/ 1579 h 2371"/>
              <a:gd name="T2" fmla="*/ 931 w 1967"/>
              <a:gd name="T3" fmla="*/ 2182 h 2371"/>
              <a:gd name="T4" fmla="*/ 1035 w 1967"/>
              <a:gd name="T5" fmla="*/ 2219 h 2371"/>
              <a:gd name="T6" fmla="*/ 1070 w 1967"/>
              <a:gd name="T7" fmla="*/ 2258 h 2371"/>
              <a:gd name="T8" fmla="*/ 1104 w 1967"/>
              <a:gd name="T9" fmla="*/ 2296 h 2371"/>
              <a:gd name="T10" fmla="*/ 1104 w 1967"/>
              <a:gd name="T11" fmla="*/ 2370 h 2371"/>
              <a:gd name="T12" fmla="*/ 1207 w 1967"/>
              <a:gd name="T13" fmla="*/ 2370 h 2371"/>
              <a:gd name="T14" fmla="*/ 1346 w 1967"/>
              <a:gd name="T15" fmla="*/ 2332 h 2371"/>
              <a:gd name="T16" fmla="*/ 1966 w 1967"/>
              <a:gd name="T17" fmla="*/ 1806 h 2371"/>
              <a:gd name="T18" fmla="*/ 1931 w 1967"/>
              <a:gd name="T19" fmla="*/ 1731 h 2371"/>
              <a:gd name="T20" fmla="*/ 1828 w 1967"/>
              <a:gd name="T21" fmla="*/ 1693 h 2371"/>
              <a:gd name="T22" fmla="*/ 1725 w 1967"/>
              <a:gd name="T23" fmla="*/ 1505 h 2371"/>
              <a:gd name="T24" fmla="*/ 1655 w 1967"/>
              <a:gd name="T25" fmla="*/ 1429 h 2371"/>
              <a:gd name="T26" fmla="*/ 1725 w 1967"/>
              <a:gd name="T27" fmla="*/ 1355 h 2371"/>
              <a:gd name="T28" fmla="*/ 1690 w 1967"/>
              <a:gd name="T29" fmla="*/ 1280 h 2371"/>
              <a:gd name="T30" fmla="*/ 1725 w 1967"/>
              <a:gd name="T31" fmla="*/ 1241 h 2371"/>
              <a:gd name="T32" fmla="*/ 1758 w 1967"/>
              <a:gd name="T33" fmla="*/ 1091 h 2371"/>
              <a:gd name="T34" fmla="*/ 1690 w 1967"/>
              <a:gd name="T35" fmla="*/ 978 h 2371"/>
              <a:gd name="T36" fmla="*/ 1690 w 1967"/>
              <a:gd name="T37" fmla="*/ 903 h 2371"/>
              <a:gd name="T38" fmla="*/ 1690 w 1967"/>
              <a:gd name="T39" fmla="*/ 753 h 2371"/>
              <a:gd name="T40" fmla="*/ 1620 w 1967"/>
              <a:gd name="T41" fmla="*/ 640 h 2371"/>
              <a:gd name="T42" fmla="*/ 1587 w 1967"/>
              <a:gd name="T43" fmla="*/ 564 h 2371"/>
              <a:gd name="T44" fmla="*/ 1517 w 1967"/>
              <a:gd name="T45" fmla="*/ 564 h 2371"/>
              <a:gd name="T46" fmla="*/ 1517 w 1967"/>
              <a:gd name="T47" fmla="*/ 489 h 2371"/>
              <a:gd name="T48" fmla="*/ 1483 w 1967"/>
              <a:gd name="T49" fmla="*/ 415 h 2371"/>
              <a:gd name="T50" fmla="*/ 1517 w 1967"/>
              <a:gd name="T51" fmla="*/ 376 h 2371"/>
              <a:gd name="T52" fmla="*/ 1551 w 1967"/>
              <a:gd name="T53" fmla="*/ 263 h 2371"/>
              <a:gd name="T54" fmla="*/ 1551 w 1967"/>
              <a:gd name="T55" fmla="*/ 113 h 2371"/>
              <a:gd name="T56" fmla="*/ 1517 w 1967"/>
              <a:gd name="T57" fmla="*/ 76 h 2371"/>
              <a:gd name="T58" fmla="*/ 1449 w 1967"/>
              <a:gd name="T59" fmla="*/ 0 h 2371"/>
              <a:gd name="T60" fmla="*/ 1380 w 1967"/>
              <a:gd name="T61" fmla="*/ 0 h 2371"/>
              <a:gd name="T62" fmla="*/ 1380 w 1967"/>
              <a:gd name="T63" fmla="*/ 76 h 2371"/>
              <a:gd name="T64" fmla="*/ 1277 w 1967"/>
              <a:gd name="T65" fmla="*/ 76 h 2371"/>
              <a:gd name="T66" fmla="*/ 1173 w 1967"/>
              <a:gd name="T67" fmla="*/ 76 h 2371"/>
              <a:gd name="T68" fmla="*/ 1035 w 1967"/>
              <a:gd name="T69" fmla="*/ 113 h 2371"/>
              <a:gd name="T70" fmla="*/ 966 w 1967"/>
              <a:gd name="T71" fmla="*/ 113 h 2371"/>
              <a:gd name="T72" fmla="*/ 931 w 1967"/>
              <a:gd name="T73" fmla="*/ 113 h 2371"/>
              <a:gd name="T74" fmla="*/ 828 w 1967"/>
              <a:gd name="T75" fmla="*/ 189 h 2371"/>
              <a:gd name="T76" fmla="*/ 795 w 1967"/>
              <a:gd name="T77" fmla="*/ 150 h 2371"/>
              <a:gd name="T78" fmla="*/ 725 w 1967"/>
              <a:gd name="T79" fmla="*/ 226 h 2371"/>
              <a:gd name="T80" fmla="*/ 655 w 1967"/>
              <a:gd name="T81" fmla="*/ 263 h 2371"/>
              <a:gd name="T82" fmla="*/ 691 w 1967"/>
              <a:gd name="T83" fmla="*/ 376 h 2371"/>
              <a:gd name="T84" fmla="*/ 691 w 1967"/>
              <a:gd name="T85" fmla="*/ 527 h 2371"/>
              <a:gd name="T86" fmla="*/ 725 w 1967"/>
              <a:gd name="T87" fmla="*/ 602 h 2371"/>
              <a:gd name="T88" fmla="*/ 691 w 1967"/>
              <a:gd name="T89" fmla="*/ 678 h 2371"/>
              <a:gd name="T90" fmla="*/ 587 w 1967"/>
              <a:gd name="T91" fmla="*/ 715 h 2371"/>
              <a:gd name="T92" fmla="*/ 552 w 1967"/>
              <a:gd name="T93" fmla="*/ 790 h 2371"/>
              <a:gd name="T94" fmla="*/ 415 w 1967"/>
              <a:gd name="T95" fmla="*/ 903 h 2371"/>
              <a:gd name="T96" fmla="*/ 277 w 1967"/>
              <a:gd name="T97" fmla="*/ 942 h 2371"/>
              <a:gd name="T98" fmla="*/ 174 w 1967"/>
              <a:gd name="T99" fmla="*/ 942 h 2371"/>
              <a:gd name="T100" fmla="*/ 70 w 1967"/>
              <a:gd name="T101" fmla="*/ 1016 h 2371"/>
              <a:gd name="T102" fmla="*/ 0 w 1967"/>
              <a:gd name="T103" fmla="*/ 1241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67" h="2371">
                <a:moveTo>
                  <a:pt x="0" y="1280"/>
                </a:moveTo>
                <a:lnTo>
                  <a:pt x="346" y="1579"/>
                </a:lnTo>
                <a:lnTo>
                  <a:pt x="898" y="2145"/>
                </a:lnTo>
                <a:lnTo>
                  <a:pt x="931" y="2182"/>
                </a:lnTo>
                <a:lnTo>
                  <a:pt x="966" y="2219"/>
                </a:lnTo>
                <a:lnTo>
                  <a:pt x="1035" y="2219"/>
                </a:lnTo>
                <a:lnTo>
                  <a:pt x="1035" y="2258"/>
                </a:lnTo>
                <a:lnTo>
                  <a:pt x="1070" y="2258"/>
                </a:lnTo>
                <a:lnTo>
                  <a:pt x="1104" y="2258"/>
                </a:lnTo>
                <a:lnTo>
                  <a:pt x="1104" y="2296"/>
                </a:lnTo>
                <a:lnTo>
                  <a:pt x="1104" y="2332"/>
                </a:lnTo>
                <a:lnTo>
                  <a:pt x="1104" y="2370"/>
                </a:lnTo>
                <a:lnTo>
                  <a:pt x="1138" y="2370"/>
                </a:lnTo>
                <a:lnTo>
                  <a:pt x="1207" y="2370"/>
                </a:lnTo>
                <a:lnTo>
                  <a:pt x="1277" y="2332"/>
                </a:lnTo>
                <a:lnTo>
                  <a:pt x="1346" y="2332"/>
                </a:lnTo>
                <a:lnTo>
                  <a:pt x="1380" y="2296"/>
                </a:lnTo>
                <a:lnTo>
                  <a:pt x="1966" y="1806"/>
                </a:lnTo>
                <a:lnTo>
                  <a:pt x="1966" y="1767"/>
                </a:lnTo>
                <a:lnTo>
                  <a:pt x="1931" y="1731"/>
                </a:lnTo>
                <a:lnTo>
                  <a:pt x="1861" y="1693"/>
                </a:lnTo>
                <a:lnTo>
                  <a:pt x="1828" y="1693"/>
                </a:lnTo>
                <a:lnTo>
                  <a:pt x="1793" y="1618"/>
                </a:lnTo>
                <a:lnTo>
                  <a:pt x="1725" y="1505"/>
                </a:lnTo>
                <a:lnTo>
                  <a:pt x="1690" y="1467"/>
                </a:lnTo>
                <a:lnTo>
                  <a:pt x="1655" y="1429"/>
                </a:lnTo>
                <a:lnTo>
                  <a:pt x="1690" y="1393"/>
                </a:lnTo>
                <a:lnTo>
                  <a:pt x="1725" y="1355"/>
                </a:lnTo>
                <a:lnTo>
                  <a:pt x="1725" y="1316"/>
                </a:lnTo>
                <a:lnTo>
                  <a:pt x="1690" y="1280"/>
                </a:lnTo>
                <a:lnTo>
                  <a:pt x="1725" y="1280"/>
                </a:lnTo>
                <a:lnTo>
                  <a:pt x="1725" y="1241"/>
                </a:lnTo>
                <a:lnTo>
                  <a:pt x="1725" y="1166"/>
                </a:lnTo>
                <a:lnTo>
                  <a:pt x="1758" y="1091"/>
                </a:lnTo>
                <a:lnTo>
                  <a:pt x="1725" y="1054"/>
                </a:lnTo>
                <a:lnTo>
                  <a:pt x="1690" y="978"/>
                </a:lnTo>
                <a:lnTo>
                  <a:pt x="1690" y="942"/>
                </a:lnTo>
                <a:lnTo>
                  <a:pt x="1690" y="903"/>
                </a:lnTo>
                <a:lnTo>
                  <a:pt x="1690" y="828"/>
                </a:lnTo>
                <a:lnTo>
                  <a:pt x="1690" y="753"/>
                </a:lnTo>
                <a:lnTo>
                  <a:pt x="1655" y="715"/>
                </a:lnTo>
                <a:lnTo>
                  <a:pt x="1620" y="640"/>
                </a:lnTo>
                <a:lnTo>
                  <a:pt x="1620" y="602"/>
                </a:lnTo>
                <a:lnTo>
                  <a:pt x="1587" y="564"/>
                </a:lnTo>
                <a:lnTo>
                  <a:pt x="1551" y="564"/>
                </a:lnTo>
                <a:lnTo>
                  <a:pt x="1517" y="564"/>
                </a:lnTo>
                <a:lnTo>
                  <a:pt x="1517" y="527"/>
                </a:lnTo>
                <a:lnTo>
                  <a:pt x="1517" y="489"/>
                </a:lnTo>
                <a:lnTo>
                  <a:pt x="1483" y="452"/>
                </a:lnTo>
                <a:lnTo>
                  <a:pt x="1483" y="415"/>
                </a:lnTo>
                <a:lnTo>
                  <a:pt x="1517" y="415"/>
                </a:lnTo>
                <a:lnTo>
                  <a:pt x="1517" y="376"/>
                </a:lnTo>
                <a:lnTo>
                  <a:pt x="1551" y="302"/>
                </a:lnTo>
                <a:lnTo>
                  <a:pt x="1551" y="263"/>
                </a:lnTo>
                <a:lnTo>
                  <a:pt x="1551" y="150"/>
                </a:lnTo>
                <a:lnTo>
                  <a:pt x="1551" y="113"/>
                </a:lnTo>
                <a:lnTo>
                  <a:pt x="1551" y="76"/>
                </a:lnTo>
                <a:lnTo>
                  <a:pt x="1517" y="76"/>
                </a:lnTo>
                <a:lnTo>
                  <a:pt x="1483" y="38"/>
                </a:lnTo>
                <a:lnTo>
                  <a:pt x="1449" y="0"/>
                </a:lnTo>
                <a:lnTo>
                  <a:pt x="1414" y="38"/>
                </a:lnTo>
                <a:lnTo>
                  <a:pt x="1380" y="0"/>
                </a:lnTo>
                <a:lnTo>
                  <a:pt x="1380" y="38"/>
                </a:lnTo>
                <a:lnTo>
                  <a:pt x="1380" y="76"/>
                </a:lnTo>
                <a:lnTo>
                  <a:pt x="1346" y="76"/>
                </a:lnTo>
                <a:lnTo>
                  <a:pt x="1277" y="76"/>
                </a:lnTo>
                <a:lnTo>
                  <a:pt x="1241" y="76"/>
                </a:lnTo>
                <a:lnTo>
                  <a:pt x="1173" y="76"/>
                </a:lnTo>
                <a:lnTo>
                  <a:pt x="1070" y="76"/>
                </a:lnTo>
                <a:lnTo>
                  <a:pt x="1035" y="113"/>
                </a:lnTo>
                <a:lnTo>
                  <a:pt x="1000" y="113"/>
                </a:lnTo>
                <a:lnTo>
                  <a:pt x="966" y="113"/>
                </a:lnTo>
                <a:lnTo>
                  <a:pt x="931" y="76"/>
                </a:lnTo>
                <a:lnTo>
                  <a:pt x="931" y="113"/>
                </a:lnTo>
                <a:lnTo>
                  <a:pt x="862" y="150"/>
                </a:lnTo>
                <a:lnTo>
                  <a:pt x="828" y="189"/>
                </a:lnTo>
                <a:lnTo>
                  <a:pt x="795" y="189"/>
                </a:lnTo>
                <a:lnTo>
                  <a:pt x="795" y="150"/>
                </a:lnTo>
                <a:lnTo>
                  <a:pt x="759" y="189"/>
                </a:lnTo>
                <a:lnTo>
                  <a:pt x="725" y="226"/>
                </a:lnTo>
                <a:lnTo>
                  <a:pt x="691" y="263"/>
                </a:lnTo>
                <a:lnTo>
                  <a:pt x="655" y="263"/>
                </a:lnTo>
                <a:lnTo>
                  <a:pt x="691" y="302"/>
                </a:lnTo>
                <a:lnTo>
                  <a:pt x="691" y="376"/>
                </a:lnTo>
                <a:lnTo>
                  <a:pt x="691" y="415"/>
                </a:lnTo>
                <a:lnTo>
                  <a:pt x="691" y="527"/>
                </a:lnTo>
                <a:lnTo>
                  <a:pt x="725" y="564"/>
                </a:lnTo>
                <a:lnTo>
                  <a:pt x="725" y="602"/>
                </a:lnTo>
                <a:lnTo>
                  <a:pt x="725" y="640"/>
                </a:lnTo>
                <a:lnTo>
                  <a:pt x="691" y="678"/>
                </a:lnTo>
                <a:lnTo>
                  <a:pt x="655" y="678"/>
                </a:lnTo>
                <a:lnTo>
                  <a:pt x="587" y="715"/>
                </a:lnTo>
                <a:lnTo>
                  <a:pt x="587" y="753"/>
                </a:lnTo>
                <a:lnTo>
                  <a:pt x="552" y="790"/>
                </a:lnTo>
                <a:lnTo>
                  <a:pt x="484" y="865"/>
                </a:lnTo>
                <a:lnTo>
                  <a:pt x="415" y="903"/>
                </a:lnTo>
                <a:lnTo>
                  <a:pt x="310" y="942"/>
                </a:lnTo>
                <a:lnTo>
                  <a:pt x="277" y="942"/>
                </a:lnTo>
                <a:lnTo>
                  <a:pt x="243" y="942"/>
                </a:lnTo>
                <a:lnTo>
                  <a:pt x="174" y="942"/>
                </a:lnTo>
                <a:lnTo>
                  <a:pt x="104" y="978"/>
                </a:lnTo>
                <a:lnTo>
                  <a:pt x="70" y="1016"/>
                </a:lnTo>
                <a:lnTo>
                  <a:pt x="0" y="1129"/>
                </a:lnTo>
                <a:lnTo>
                  <a:pt x="0" y="1241"/>
                </a:lnTo>
                <a:lnTo>
                  <a:pt x="0" y="128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65" name="Freeform 249"/>
          <p:cNvSpPr>
            <a:spLocks noChangeArrowheads="1"/>
          </p:cNvSpPr>
          <p:nvPr/>
        </p:nvSpPr>
        <p:spPr bwMode="auto">
          <a:xfrm>
            <a:off x="5203108" y="1588488"/>
            <a:ext cx="642307" cy="774801"/>
          </a:xfrm>
          <a:custGeom>
            <a:avLst/>
            <a:gdLst>
              <a:gd name="T0" fmla="*/ 346 w 1967"/>
              <a:gd name="T1" fmla="*/ 1579 h 2371"/>
              <a:gd name="T2" fmla="*/ 931 w 1967"/>
              <a:gd name="T3" fmla="*/ 2182 h 2371"/>
              <a:gd name="T4" fmla="*/ 1035 w 1967"/>
              <a:gd name="T5" fmla="*/ 2219 h 2371"/>
              <a:gd name="T6" fmla="*/ 1070 w 1967"/>
              <a:gd name="T7" fmla="*/ 2258 h 2371"/>
              <a:gd name="T8" fmla="*/ 1104 w 1967"/>
              <a:gd name="T9" fmla="*/ 2296 h 2371"/>
              <a:gd name="T10" fmla="*/ 1104 w 1967"/>
              <a:gd name="T11" fmla="*/ 2370 h 2371"/>
              <a:gd name="T12" fmla="*/ 1207 w 1967"/>
              <a:gd name="T13" fmla="*/ 2370 h 2371"/>
              <a:gd name="T14" fmla="*/ 1346 w 1967"/>
              <a:gd name="T15" fmla="*/ 2332 h 2371"/>
              <a:gd name="T16" fmla="*/ 1966 w 1967"/>
              <a:gd name="T17" fmla="*/ 1806 h 2371"/>
              <a:gd name="T18" fmla="*/ 1931 w 1967"/>
              <a:gd name="T19" fmla="*/ 1731 h 2371"/>
              <a:gd name="T20" fmla="*/ 1828 w 1967"/>
              <a:gd name="T21" fmla="*/ 1693 h 2371"/>
              <a:gd name="T22" fmla="*/ 1725 w 1967"/>
              <a:gd name="T23" fmla="*/ 1505 h 2371"/>
              <a:gd name="T24" fmla="*/ 1655 w 1967"/>
              <a:gd name="T25" fmla="*/ 1429 h 2371"/>
              <a:gd name="T26" fmla="*/ 1725 w 1967"/>
              <a:gd name="T27" fmla="*/ 1355 h 2371"/>
              <a:gd name="T28" fmla="*/ 1690 w 1967"/>
              <a:gd name="T29" fmla="*/ 1280 h 2371"/>
              <a:gd name="T30" fmla="*/ 1725 w 1967"/>
              <a:gd name="T31" fmla="*/ 1241 h 2371"/>
              <a:gd name="T32" fmla="*/ 1758 w 1967"/>
              <a:gd name="T33" fmla="*/ 1091 h 2371"/>
              <a:gd name="T34" fmla="*/ 1690 w 1967"/>
              <a:gd name="T35" fmla="*/ 978 h 2371"/>
              <a:gd name="T36" fmla="*/ 1690 w 1967"/>
              <a:gd name="T37" fmla="*/ 903 h 2371"/>
              <a:gd name="T38" fmla="*/ 1690 w 1967"/>
              <a:gd name="T39" fmla="*/ 753 h 2371"/>
              <a:gd name="T40" fmla="*/ 1620 w 1967"/>
              <a:gd name="T41" fmla="*/ 640 h 2371"/>
              <a:gd name="T42" fmla="*/ 1587 w 1967"/>
              <a:gd name="T43" fmla="*/ 564 h 2371"/>
              <a:gd name="T44" fmla="*/ 1517 w 1967"/>
              <a:gd name="T45" fmla="*/ 564 h 2371"/>
              <a:gd name="T46" fmla="*/ 1517 w 1967"/>
              <a:gd name="T47" fmla="*/ 489 h 2371"/>
              <a:gd name="T48" fmla="*/ 1483 w 1967"/>
              <a:gd name="T49" fmla="*/ 415 h 2371"/>
              <a:gd name="T50" fmla="*/ 1517 w 1967"/>
              <a:gd name="T51" fmla="*/ 376 h 2371"/>
              <a:gd name="T52" fmla="*/ 1551 w 1967"/>
              <a:gd name="T53" fmla="*/ 263 h 2371"/>
              <a:gd name="T54" fmla="*/ 1551 w 1967"/>
              <a:gd name="T55" fmla="*/ 113 h 2371"/>
              <a:gd name="T56" fmla="*/ 1517 w 1967"/>
              <a:gd name="T57" fmla="*/ 76 h 2371"/>
              <a:gd name="T58" fmla="*/ 1449 w 1967"/>
              <a:gd name="T59" fmla="*/ 0 h 2371"/>
              <a:gd name="T60" fmla="*/ 1380 w 1967"/>
              <a:gd name="T61" fmla="*/ 0 h 2371"/>
              <a:gd name="T62" fmla="*/ 1380 w 1967"/>
              <a:gd name="T63" fmla="*/ 76 h 2371"/>
              <a:gd name="T64" fmla="*/ 1277 w 1967"/>
              <a:gd name="T65" fmla="*/ 76 h 2371"/>
              <a:gd name="T66" fmla="*/ 1173 w 1967"/>
              <a:gd name="T67" fmla="*/ 76 h 2371"/>
              <a:gd name="T68" fmla="*/ 1035 w 1967"/>
              <a:gd name="T69" fmla="*/ 113 h 2371"/>
              <a:gd name="T70" fmla="*/ 966 w 1967"/>
              <a:gd name="T71" fmla="*/ 113 h 2371"/>
              <a:gd name="T72" fmla="*/ 931 w 1967"/>
              <a:gd name="T73" fmla="*/ 113 h 2371"/>
              <a:gd name="T74" fmla="*/ 828 w 1967"/>
              <a:gd name="T75" fmla="*/ 189 h 2371"/>
              <a:gd name="T76" fmla="*/ 795 w 1967"/>
              <a:gd name="T77" fmla="*/ 150 h 2371"/>
              <a:gd name="T78" fmla="*/ 725 w 1967"/>
              <a:gd name="T79" fmla="*/ 226 h 2371"/>
              <a:gd name="T80" fmla="*/ 655 w 1967"/>
              <a:gd name="T81" fmla="*/ 263 h 2371"/>
              <a:gd name="T82" fmla="*/ 691 w 1967"/>
              <a:gd name="T83" fmla="*/ 376 h 2371"/>
              <a:gd name="T84" fmla="*/ 691 w 1967"/>
              <a:gd name="T85" fmla="*/ 527 h 2371"/>
              <a:gd name="T86" fmla="*/ 725 w 1967"/>
              <a:gd name="T87" fmla="*/ 602 h 2371"/>
              <a:gd name="T88" fmla="*/ 691 w 1967"/>
              <a:gd name="T89" fmla="*/ 678 h 2371"/>
              <a:gd name="T90" fmla="*/ 587 w 1967"/>
              <a:gd name="T91" fmla="*/ 715 h 2371"/>
              <a:gd name="T92" fmla="*/ 552 w 1967"/>
              <a:gd name="T93" fmla="*/ 790 h 2371"/>
              <a:gd name="T94" fmla="*/ 415 w 1967"/>
              <a:gd name="T95" fmla="*/ 903 h 2371"/>
              <a:gd name="T96" fmla="*/ 277 w 1967"/>
              <a:gd name="T97" fmla="*/ 942 h 2371"/>
              <a:gd name="T98" fmla="*/ 174 w 1967"/>
              <a:gd name="T99" fmla="*/ 942 h 2371"/>
              <a:gd name="T100" fmla="*/ 70 w 1967"/>
              <a:gd name="T101" fmla="*/ 1016 h 2371"/>
              <a:gd name="T102" fmla="*/ 0 w 1967"/>
              <a:gd name="T103" fmla="*/ 1241 h 2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67" h="2371">
                <a:moveTo>
                  <a:pt x="0" y="1280"/>
                </a:moveTo>
                <a:lnTo>
                  <a:pt x="346" y="1579"/>
                </a:lnTo>
                <a:lnTo>
                  <a:pt x="898" y="2145"/>
                </a:lnTo>
                <a:lnTo>
                  <a:pt x="931" y="2182"/>
                </a:lnTo>
                <a:lnTo>
                  <a:pt x="966" y="2219"/>
                </a:lnTo>
                <a:lnTo>
                  <a:pt x="1035" y="2219"/>
                </a:lnTo>
                <a:lnTo>
                  <a:pt x="1035" y="2258"/>
                </a:lnTo>
                <a:lnTo>
                  <a:pt x="1070" y="2258"/>
                </a:lnTo>
                <a:lnTo>
                  <a:pt x="1104" y="2258"/>
                </a:lnTo>
                <a:lnTo>
                  <a:pt x="1104" y="2296"/>
                </a:lnTo>
                <a:lnTo>
                  <a:pt x="1104" y="2332"/>
                </a:lnTo>
                <a:lnTo>
                  <a:pt x="1104" y="2370"/>
                </a:lnTo>
                <a:lnTo>
                  <a:pt x="1138" y="2370"/>
                </a:lnTo>
                <a:lnTo>
                  <a:pt x="1207" y="2370"/>
                </a:lnTo>
                <a:lnTo>
                  <a:pt x="1277" y="2332"/>
                </a:lnTo>
                <a:lnTo>
                  <a:pt x="1346" y="2332"/>
                </a:lnTo>
                <a:lnTo>
                  <a:pt x="1380" y="2296"/>
                </a:lnTo>
                <a:lnTo>
                  <a:pt x="1966" y="1806"/>
                </a:lnTo>
                <a:lnTo>
                  <a:pt x="1966" y="1767"/>
                </a:lnTo>
                <a:lnTo>
                  <a:pt x="1931" y="1731"/>
                </a:lnTo>
                <a:lnTo>
                  <a:pt x="1861" y="1693"/>
                </a:lnTo>
                <a:lnTo>
                  <a:pt x="1828" y="1693"/>
                </a:lnTo>
                <a:lnTo>
                  <a:pt x="1793" y="1618"/>
                </a:lnTo>
                <a:lnTo>
                  <a:pt x="1725" y="1505"/>
                </a:lnTo>
                <a:lnTo>
                  <a:pt x="1690" y="1467"/>
                </a:lnTo>
                <a:lnTo>
                  <a:pt x="1655" y="1429"/>
                </a:lnTo>
                <a:lnTo>
                  <a:pt x="1690" y="1393"/>
                </a:lnTo>
                <a:lnTo>
                  <a:pt x="1725" y="1355"/>
                </a:lnTo>
                <a:lnTo>
                  <a:pt x="1725" y="1316"/>
                </a:lnTo>
                <a:lnTo>
                  <a:pt x="1690" y="1280"/>
                </a:lnTo>
                <a:lnTo>
                  <a:pt x="1725" y="1280"/>
                </a:lnTo>
                <a:lnTo>
                  <a:pt x="1725" y="1241"/>
                </a:lnTo>
                <a:lnTo>
                  <a:pt x="1725" y="1166"/>
                </a:lnTo>
                <a:lnTo>
                  <a:pt x="1758" y="1091"/>
                </a:lnTo>
                <a:lnTo>
                  <a:pt x="1725" y="1054"/>
                </a:lnTo>
                <a:lnTo>
                  <a:pt x="1690" y="978"/>
                </a:lnTo>
                <a:lnTo>
                  <a:pt x="1690" y="942"/>
                </a:lnTo>
                <a:lnTo>
                  <a:pt x="1690" y="903"/>
                </a:lnTo>
                <a:lnTo>
                  <a:pt x="1690" y="828"/>
                </a:lnTo>
                <a:lnTo>
                  <a:pt x="1690" y="753"/>
                </a:lnTo>
                <a:lnTo>
                  <a:pt x="1655" y="715"/>
                </a:lnTo>
                <a:lnTo>
                  <a:pt x="1620" y="640"/>
                </a:lnTo>
                <a:lnTo>
                  <a:pt x="1620" y="602"/>
                </a:lnTo>
                <a:lnTo>
                  <a:pt x="1587" y="564"/>
                </a:lnTo>
                <a:lnTo>
                  <a:pt x="1551" y="564"/>
                </a:lnTo>
                <a:lnTo>
                  <a:pt x="1517" y="564"/>
                </a:lnTo>
                <a:lnTo>
                  <a:pt x="1517" y="527"/>
                </a:lnTo>
                <a:lnTo>
                  <a:pt x="1517" y="489"/>
                </a:lnTo>
                <a:lnTo>
                  <a:pt x="1483" y="452"/>
                </a:lnTo>
                <a:lnTo>
                  <a:pt x="1483" y="415"/>
                </a:lnTo>
                <a:lnTo>
                  <a:pt x="1517" y="415"/>
                </a:lnTo>
                <a:lnTo>
                  <a:pt x="1517" y="376"/>
                </a:lnTo>
                <a:lnTo>
                  <a:pt x="1551" y="302"/>
                </a:lnTo>
                <a:lnTo>
                  <a:pt x="1551" y="263"/>
                </a:lnTo>
                <a:lnTo>
                  <a:pt x="1551" y="150"/>
                </a:lnTo>
                <a:lnTo>
                  <a:pt x="1551" y="113"/>
                </a:lnTo>
                <a:lnTo>
                  <a:pt x="1551" y="76"/>
                </a:lnTo>
                <a:lnTo>
                  <a:pt x="1517" y="76"/>
                </a:lnTo>
                <a:lnTo>
                  <a:pt x="1483" y="38"/>
                </a:lnTo>
                <a:lnTo>
                  <a:pt x="1449" y="0"/>
                </a:lnTo>
                <a:lnTo>
                  <a:pt x="1414" y="38"/>
                </a:lnTo>
                <a:lnTo>
                  <a:pt x="1380" y="0"/>
                </a:lnTo>
                <a:lnTo>
                  <a:pt x="1380" y="38"/>
                </a:lnTo>
                <a:lnTo>
                  <a:pt x="1380" y="76"/>
                </a:lnTo>
                <a:lnTo>
                  <a:pt x="1346" y="76"/>
                </a:lnTo>
                <a:lnTo>
                  <a:pt x="1277" y="76"/>
                </a:lnTo>
                <a:lnTo>
                  <a:pt x="1241" y="76"/>
                </a:lnTo>
                <a:lnTo>
                  <a:pt x="1173" y="76"/>
                </a:lnTo>
                <a:lnTo>
                  <a:pt x="1070" y="76"/>
                </a:lnTo>
                <a:lnTo>
                  <a:pt x="1035" y="113"/>
                </a:lnTo>
                <a:lnTo>
                  <a:pt x="1000" y="113"/>
                </a:lnTo>
                <a:lnTo>
                  <a:pt x="966" y="113"/>
                </a:lnTo>
                <a:lnTo>
                  <a:pt x="931" y="76"/>
                </a:lnTo>
                <a:lnTo>
                  <a:pt x="931" y="113"/>
                </a:lnTo>
                <a:lnTo>
                  <a:pt x="862" y="150"/>
                </a:lnTo>
                <a:lnTo>
                  <a:pt x="828" y="189"/>
                </a:lnTo>
                <a:lnTo>
                  <a:pt x="795" y="189"/>
                </a:lnTo>
                <a:lnTo>
                  <a:pt x="795" y="150"/>
                </a:lnTo>
                <a:lnTo>
                  <a:pt x="759" y="189"/>
                </a:lnTo>
                <a:lnTo>
                  <a:pt x="725" y="226"/>
                </a:lnTo>
                <a:lnTo>
                  <a:pt x="691" y="263"/>
                </a:lnTo>
                <a:lnTo>
                  <a:pt x="655" y="263"/>
                </a:lnTo>
                <a:lnTo>
                  <a:pt x="691" y="302"/>
                </a:lnTo>
                <a:lnTo>
                  <a:pt x="691" y="376"/>
                </a:lnTo>
                <a:lnTo>
                  <a:pt x="691" y="415"/>
                </a:lnTo>
                <a:lnTo>
                  <a:pt x="691" y="527"/>
                </a:lnTo>
                <a:lnTo>
                  <a:pt x="725" y="564"/>
                </a:lnTo>
                <a:lnTo>
                  <a:pt x="725" y="602"/>
                </a:lnTo>
                <a:lnTo>
                  <a:pt x="725" y="640"/>
                </a:lnTo>
                <a:lnTo>
                  <a:pt x="691" y="678"/>
                </a:lnTo>
                <a:lnTo>
                  <a:pt x="655" y="678"/>
                </a:lnTo>
                <a:lnTo>
                  <a:pt x="587" y="715"/>
                </a:lnTo>
                <a:lnTo>
                  <a:pt x="587" y="753"/>
                </a:lnTo>
                <a:lnTo>
                  <a:pt x="552" y="790"/>
                </a:lnTo>
                <a:lnTo>
                  <a:pt x="484" y="865"/>
                </a:lnTo>
                <a:lnTo>
                  <a:pt x="415" y="903"/>
                </a:lnTo>
                <a:lnTo>
                  <a:pt x="310" y="942"/>
                </a:lnTo>
                <a:lnTo>
                  <a:pt x="277" y="942"/>
                </a:lnTo>
                <a:lnTo>
                  <a:pt x="243" y="942"/>
                </a:lnTo>
                <a:lnTo>
                  <a:pt x="174" y="942"/>
                </a:lnTo>
                <a:lnTo>
                  <a:pt x="104" y="978"/>
                </a:lnTo>
                <a:lnTo>
                  <a:pt x="70" y="1016"/>
                </a:lnTo>
                <a:lnTo>
                  <a:pt x="0" y="1129"/>
                </a:lnTo>
                <a:lnTo>
                  <a:pt x="0" y="1241"/>
                </a:lnTo>
                <a:lnTo>
                  <a:pt x="0" y="128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6" name="Freeform 250"/>
          <p:cNvSpPr>
            <a:spLocks noChangeArrowheads="1"/>
          </p:cNvSpPr>
          <p:nvPr/>
        </p:nvSpPr>
        <p:spPr bwMode="auto">
          <a:xfrm>
            <a:off x="5686999" y="1588488"/>
            <a:ext cx="135374" cy="295231"/>
          </a:xfrm>
          <a:custGeom>
            <a:avLst/>
            <a:gdLst>
              <a:gd name="T0" fmla="*/ 207 w 416"/>
              <a:gd name="T1" fmla="*/ 903 h 904"/>
              <a:gd name="T2" fmla="*/ 242 w 416"/>
              <a:gd name="T3" fmla="*/ 865 h 904"/>
              <a:gd name="T4" fmla="*/ 276 w 416"/>
              <a:gd name="T5" fmla="*/ 865 h 904"/>
              <a:gd name="T6" fmla="*/ 276 w 416"/>
              <a:gd name="T7" fmla="*/ 828 h 904"/>
              <a:gd name="T8" fmla="*/ 276 w 416"/>
              <a:gd name="T9" fmla="*/ 715 h 904"/>
              <a:gd name="T10" fmla="*/ 310 w 416"/>
              <a:gd name="T11" fmla="*/ 678 h 904"/>
              <a:gd name="T12" fmla="*/ 345 w 416"/>
              <a:gd name="T13" fmla="*/ 640 h 904"/>
              <a:gd name="T14" fmla="*/ 379 w 416"/>
              <a:gd name="T15" fmla="*/ 640 h 904"/>
              <a:gd name="T16" fmla="*/ 415 w 416"/>
              <a:gd name="T17" fmla="*/ 640 h 904"/>
              <a:gd name="T18" fmla="*/ 415 w 416"/>
              <a:gd name="T19" fmla="*/ 602 h 904"/>
              <a:gd name="T20" fmla="*/ 379 w 416"/>
              <a:gd name="T21" fmla="*/ 527 h 904"/>
              <a:gd name="T22" fmla="*/ 345 w 416"/>
              <a:gd name="T23" fmla="*/ 489 h 904"/>
              <a:gd name="T24" fmla="*/ 310 w 416"/>
              <a:gd name="T25" fmla="*/ 527 h 904"/>
              <a:gd name="T26" fmla="*/ 310 w 416"/>
              <a:gd name="T27" fmla="*/ 489 h 904"/>
              <a:gd name="T28" fmla="*/ 310 w 416"/>
              <a:gd name="T29" fmla="*/ 452 h 904"/>
              <a:gd name="T30" fmla="*/ 276 w 416"/>
              <a:gd name="T31" fmla="*/ 452 h 904"/>
              <a:gd name="T32" fmla="*/ 276 w 416"/>
              <a:gd name="T33" fmla="*/ 415 h 904"/>
              <a:gd name="T34" fmla="*/ 242 w 416"/>
              <a:gd name="T35" fmla="*/ 376 h 904"/>
              <a:gd name="T36" fmla="*/ 276 w 416"/>
              <a:gd name="T37" fmla="*/ 339 h 904"/>
              <a:gd name="T38" fmla="*/ 310 w 416"/>
              <a:gd name="T39" fmla="*/ 339 h 904"/>
              <a:gd name="T40" fmla="*/ 310 w 416"/>
              <a:gd name="T41" fmla="*/ 263 h 904"/>
              <a:gd name="T42" fmla="*/ 345 w 416"/>
              <a:gd name="T43" fmla="*/ 226 h 904"/>
              <a:gd name="T44" fmla="*/ 310 w 416"/>
              <a:gd name="T45" fmla="*/ 226 h 904"/>
              <a:gd name="T46" fmla="*/ 310 w 416"/>
              <a:gd name="T47" fmla="*/ 189 h 904"/>
              <a:gd name="T48" fmla="*/ 276 w 416"/>
              <a:gd name="T49" fmla="*/ 150 h 904"/>
              <a:gd name="T50" fmla="*/ 310 w 416"/>
              <a:gd name="T51" fmla="*/ 76 h 904"/>
              <a:gd name="T52" fmla="*/ 345 w 416"/>
              <a:gd name="T53" fmla="*/ 38 h 904"/>
              <a:gd name="T54" fmla="*/ 310 w 416"/>
              <a:gd name="T55" fmla="*/ 0 h 904"/>
              <a:gd name="T56" fmla="*/ 310 w 416"/>
              <a:gd name="T57" fmla="*/ 38 h 904"/>
              <a:gd name="T58" fmla="*/ 276 w 416"/>
              <a:gd name="T59" fmla="*/ 76 h 904"/>
              <a:gd name="T60" fmla="*/ 242 w 416"/>
              <a:gd name="T61" fmla="*/ 38 h 904"/>
              <a:gd name="T62" fmla="*/ 207 w 416"/>
              <a:gd name="T63" fmla="*/ 0 h 904"/>
              <a:gd name="T64" fmla="*/ 173 w 416"/>
              <a:gd name="T65" fmla="*/ 0 h 904"/>
              <a:gd name="T66" fmla="*/ 138 w 416"/>
              <a:gd name="T67" fmla="*/ 0 h 904"/>
              <a:gd name="T68" fmla="*/ 104 w 416"/>
              <a:gd name="T69" fmla="*/ 76 h 904"/>
              <a:gd name="T70" fmla="*/ 69 w 416"/>
              <a:gd name="T71" fmla="*/ 76 h 904"/>
              <a:gd name="T72" fmla="*/ 69 w 416"/>
              <a:gd name="T73" fmla="*/ 113 h 904"/>
              <a:gd name="T74" fmla="*/ 69 w 416"/>
              <a:gd name="T75" fmla="*/ 150 h 904"/>
              <a:gd name="T76" fmla="*/ 69 w 416"/>
              <a:gd name="T77" fmla="*/ 263 h 904"/>
              <a:gd name="T78" fmla="*/ 69 w 416"/>
              <a:gd name="T79" fmla="*/ 302 h 904"/>
              <a:gd name="T80" fmla="*/ 34 w 416"/>
              <a:gd name="T81" fmla="*/ 376 h 904"/>
              <a:gd name="T82" fmla="*/ 34 w 416"/>
              <a:gd name="T83" fmla="*/ 415 h 904"/>
              <a:gd name="T84" fmla="*/ 0 w 416"/>
              <a:gd name="T85" fmla="*/ 415 h 904"/>
              <a:gd name="T86" fmla="*/ 0 w 416"/>
              <a:gd name="T87" fmla="*/ 452 h 904"/>
              <a:gd name="T88" fmla="*/ 34 w 416"/>
              <a:gd name="T89" fmla="*/ 527 h 904"/>
              <a:gd name="T90" fmla="*/ 34 w 416"/>
              <a:gd name="T91" fmla="*/ 564 h 904"/>
              <a:gd name="T92" fmla="*/ 69 w 416"/>
              <a:gd name="T93" fmla="*/ 564 h 904"/>
              <a:gd name="T94" fmla="*/ 104 w 416"/>
              <a:gd name="T95" fmla="*/ 564 h 904"/>
              <a:gd name="T96" fmla="*/ 138 w 416"/>
              <a:gd name="T97" fmla="*/ 602 h 904"/>
              <a:gd name="T98" fmla="*/ 138 w 416"/>
              <a:gd name="T99" fmla="*/ 640 h 904"/>
              <a:gd name="T100" fmla="*/ 173 w 416"/>
              <a:gd name="T101" fmla="*/ 715 h 904"/>
              <a:gd name="T102" fmla="*/ 207 w 416"/>
              <a:gd name="T103" fmla="*/ 753 h 904"/>
              <a:gd name="T104" fmla="*/ 207 w 416"/>
              <a:gd name="T105" fmla="*/ 90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6" h="904">
                <a:moveTo>
                  <a:pt x="207" y="903"/>
                </a:moveTo>
                <a:lnTo>
                  <a:pt x="242" y="865"/>
                </a:lnTo>
                <a:lnTo>
                  <a:pt x="276" y="865"/>
                </a:lnTo>
                <a:lnTo>
                  <a:pt x="276" y="828"/>
                </a:lnTo>
                <a:lnTo>
                  <a:pt x="276" y="715"/>
                </a:lnTo>
                <a:lnTo>
                  <a:pt x="310" y="678"/>
                </a:lnTo>
                <a:lnTo>
                  <a:pt x="345" y="640"/>
                </a:lnTo>
                <a:lnTo>
                  <a:pt x="379" y="640"/>
                </a:lnTo>
                <a:lnTo>
                  <a:pt x="415" y="640"/>
                </a:lnTo>
                <a:lnTo>
                  <a:pt x="415" y="602"/>
                </a:lnTo>
                <a:lnTo>
                  <a:pt x="379" y="527"/>
                </a:lnTo>
                <a:lnTo>
                  <a:pt x="345" y="489"/>
                </a:lnTo>
                <a:lnTo>
                  <a:pt x="310" y="527"/>
                </a:lnTo>
                <a:lnTo>
                  <a:pt x="310" y="489"/>
                </a:lnTo>
                <a:lnTo>
                  <a:pt x="310" y="452"/>
                </a:lnTo>
                <a:lnTo>
                  <a:pt x="276" y="452"/>
                </a:lnTo>
                <a:lnTo>
                  <a:pt x="276" y="415"/>
                </a:lnTo>
                <a:lnTo>
                  <a:pt x="242" y="376"/>
                </a:lnTo>
                <a:lnTo>
                  <a:pt x="276" y="339"/>
                </a:lnTo>
                <a:lnTo>
                  <a:pt x="310" y="339"/>
                </a:lnTo>
                <a:lnTo>
                  <a:pt x="310" y="263"/>
                </a:lnTo>
                <a:lnTo>
                  <a:pt x="345" y="226"/>
                </a:lnTo>
                <a:lnTo>
                  <a:pt x="310" y="226"/>
                </a:lnTo>
                <a:lnTo>
                  <a:pt x="310" y="189"/>
                </a:lnTo>
                <a:lnTo>
                  <a:pt x="276" y="150"/>
                </a:lnTo>
                <a:lnTo>
                  <a:pt x="310" y="76"/>
                </a:lnTo>
                <a:lnTo>
                  <a:pt x="345" y="38"/>
                </a:lnTo>
                <a:lnTo>
                  <a:pt x="310" y="0"/>
                </a:lnTo>
                <a:lnTo>
                  <a:pt x="310" y="38"/>
                </a:lnTo>
                <a:lnTo>
                  <a:pt x="276" y="76"/>
                </a:lnTo>
                <a:lnTo>
                  <a:pt x="242" y="38"/>
                </a:lnTo>
                <a:lnTo>
                  <a:pt x="207" y="0"/>
                </a:lnTo>
                <a:lnTo>
                  <a:pt x="173" y="0"/>
                </a:lnTo>
                <a:lnTo>
                  <a:pt x="138" y="0"/>
                </a:lnTo>
                <a:lnTo>
                  <a:pt x="104" y="76"/>
                </a:lnTo>
                <a:lnTo>
                  <a:pt x="69" y="76"/>
                </a:lnTo>
                <a:lnTo>
                  <a:pt x="69" y="113"/>
                </a:lnTo>
                <a:lnTo>
                  <a:pt x="69" y="150"/>
                </a:lnTo>
                <a:lnTo>
                  <a:pt x="69" y="263"/>
                </a:lnTo>
                <a:lnTo>
                  <a:pt x="69" y="302"/>
                </a:lnTo>
                <a:lnTo>
                  <a:pt x="34" y="376"/>
                </a:lnTo>
                <a:lnTo>
                  <a:pt x="34" y="415"/>
                </a:lnTo>
                <a:lnTo>
                  <a:pt x="0" y="415"/>
                </a:lnTo>
                <a:lnTo>
                  <a:pt x="0" y="452"/>
                </a:lnTo>
                <a:lnTo>
                  <a:pt x="34" y="527"/>
                </a:lnTo>
                <a:lnTo>
                  <a:pt x="34" y="564"/>
                </a:lnTo>
                <a:lnTo>
                  <a:pt x="69" y="564"/>
                </a:lnTo>
                <a:lnTo>
                  <a:pt x="104" y="564"/>
                </a:lnTo>
                <a:lnTo>
                  <a:pt x="138" y="602"/>
                </a:lnTo>
                <a:lnTo>
                  <a:pt x="138" y="640"/>
                </a:lnTo>
                <a:lnTo>
                  <a:pt x="173" y="715"/>
                </a:lnTo>
                <a:lnTo>
                  <a:pt x="207" y="753"/>
                </a:lnTo>
                <a:lnTo>
                  <a:pt x="207" y="90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67" name="Freeform 251"/>
          <p:cNvSpPr>
            <a:spLocks noChangeArrowheads="1"/>
          </p:cNvSpPr>
          <p:nvPr/>
        </p:nvSpPr>
        <p:spPr bwMode="auto">
          <a:xfrm>
            <a:off x="5686999" y="1588488"/>
            <a:ext cx="135374" cy="295231"/>
          </a:xfrm>
          <a:custGeom>
            <a:avLst/>
            <a:gdLst>
              <a:gd name="T0" fmla="*/ 207 w 416"/>
              <a:gd name="T1" fmla="*/ 903 h 904"/>
              <a:gd name="T2" fmla="*/ 242 w 416"/>
              <a:gd name="T3" fmla="*/ 865 h 904"/>
              <a:gd name="T4" fmla="*/ 276 w 416"/>
              <a:gd name="T5" fmla="*/ 865 h 904"/>
              <a:gd name="T6" fmla="*/ 276 w 416"/>
              <a:gd name="T7" fmla="*/ 828 h 904"/>
              <a:gd name="T8" fmla="*/ 276 w 416"/>
              <a:gd name="T9" fmla="*/ 715 h 904"/>
              <a:gd name="T10" fmla="*/ 310 w 416"/>
              <a:gd name="T11" fmla="*/ 678 h 904"/>
              <a:gd name="T12" fmla="*/ 345 w 416"/>
              <a:gd name="T13" fmla="*/ 640 h 904"/>
              <a:gd name="T14" fmla="*/ 379 w 416"/>
              <a:gd name="T15" fmla="*/ 640 h 904"/>
              <a:gd name="T16" fmla="*/ 415 w 416"/>
              <a:gd name="T17" fmla="*/ 640 h 904"/>
              <a:gd name="T18" fmla="*/ 415 w 416"/>
              <a:gd name="T19" fmla="*/ 602 h 904"/>
              <a:gd name="T20" fmla="*/ 379 w 416"/>
              <a:gd name="T21" fmla="*/ 527 h 904"/>
              <a:gd name="T22" fmla="*/ 345 w 416"/>
              <a:gd name="T23" fmla="*/ 489 h 904"/>
              <a:gd name="T24" fmla="*/ 310 w 416"/>
              <a:gd name="T25" fmla="*/ 527 h 904"/>
              <a:gd name="T26" fmla="*/ 310 w 416"/>
              <a:gd name="T27" fmla="*/ 489 h 904"/>
              <a:gd name="T28" fmla="*/ 310 w 416"/>
              <a:gd name="T29" fmla="*/ 452 h 904"/>
              <a:gd name="T30" fmla="*/ 276 w 416"/>
              <a:gd name="T31" fmla="*/ 452 h 904"/>
              <a:gd name="T32" fmla="*/ 276 w 416"/>
              <a:gd name="T33" fmla="*/ 415 h 904"/>
              <a:gd name="T34" fmla="*/ 242 w 416"/>
              <a:gd name="T35" fmla="*/ 376 h 904"/>
              <a:gd name="T36" fmla="*/ 276 w 416"/>
              <a:gd name="T37" fmla="*/ 339 h 904"/>
              <a:gd name="T38" fmla="*/ 310 w 416"/>
              <a:gd name="T39" fmla="*/ 339 h 904"/>
              <a:gd name="T40" fmla="*/ 310 w 416"/>
              <a:gd name="T41" fmla="*/ 263 h 904"/>
              <a:gd name="T42" fmla="*/ 345 w 416"/>
              <a:gd name="T43" fmla="*/ 226 h 904"/>
              <a:gd name="T44" fmla="*/ 310 w 416"/>
              <a:gd name="T45" fmla="*/ 226 h 904"/>
              <a:gd name="T46" fmla="*/ 310 w 416"/>
              <a:gd name="T47" fmla="*/ 189 h 904"/>
              <a:gd name="T48" fmla="*/ 276 w 416"/>
              <a:gd name="T49" fmla="*/ 150 h 904"/>
              <a:gd name="T50" fmla="*/ 310 w 416"/>
              <a:gd name="T51" fmla="*/ 76 h 904"/>
              <a:gd name="T52" fmla="*/ 345 w 416"/>
              <a:gd name="T53" fmla="*/ 38 h 904"/>
              <a:gd name="T54" fmla="*/ 310 w 416"/>
              <a:gd name="T55" fmla="*/ 0 h 904"/>
              <a:gd name="T56" fmla="*/ 310 w 416"/>
              <a:gd name="T57" fmla="*/ 38 h 904"/>
              <a:gd name="T58" fmla="*/ 276 w 416"/>
              <a:gd name="T59" fmla="*/ 76 h 904"/>
              <a:gd name="T60" fmla="*/ 242 w 416"/>
              <a:gd name="T61" fmla="*/ 38 h 904"/>
              <a:gd name="T62" fmla="*/ 207 w 416"/>
              <a:gd name="T63" fmla="*/ 0 h 904"/>
              <a:gd name="T64" fmla="*/ 173 w 416"/>
              <a:gd name="T65" fmla="*/ 0 h 904"/>
              <a:gd name="T66" fmla="*/ 138 w 416"/>
              <a:gd name="T67" fmla="*/ 0 h 904"/>
              <a:gd name="T68" fmla="*/ 104 w 416"/>
              <a:gd name="T69" fmla="*/ 76 h 904"/>
              <a:gd name="T70" fmla="*/ 69 w 416"/>
              <a:gd name="T71" fmla="*/ 76 h 904"/>
              <a:gd name="T72" fmla="*/ 69 w 416"/>
              <a:gd name="T73" fmla="*/ 113 h 904"/>
              <a:gd name="T74" fmla="*/ 69 w 416"/>
              <a:gd name="T75" fmla="*/ 150 h 904"/>
              <a:gd name="T76" fmla="*/ 69 w 416"/>
              <a:gd name="T77" fmla="*/ 263 h 904"/>
              <a:gd name="T78" fmla="*/ 69 w 416"/>
              <a:gd name="T79" fmla="*/ 302 h 904"/>
              <a:gd name="T80" fmla="*/ 34 w 416"/>
              <a:gd name="T81" fmla="*/ 376 h 904"/>
              <a:gd name="T82" fmla="*/ 34 w 416"/>
              <a:gd name="T83" fmla="*/ 415 h 904"/>
              <a:gd name="T84" fmla="*/ 0 w 416"/>
              <a:gd name="T85" fmla="*/ 415 h 904"/>
              <a:gd name="T86" fmla="*/ 0 w 416"/>
              <a:gd name="T87" fmla="*/ 452 h 904"/>
              <a:gd name="T88" fmla="*/ 34 w 416"/>
              <a:gd name="T89" fmla="*/ 527 h 904"/>
              <a:gd name="T90" fmla="*/ 34 w 416"/>
              <a:gd name="T91" fmla="*/ 564 h 904"/>
              <a:gd name="T92" fmla="*/ 69 w 416"/>
              <a:gd name="T93" fmla="*/ 564 h 904"/>
              <a:gd name="T94" fmla="*/ 104 w 416"/>
              <a:gd name="T95" fmla="*/ 564 h 904"/>
              <a:gd name="T96" fmla="*/ 138 w 416"/>
              <a:gd name="T97" fmla="*/ 602 h 904"/>
              <a:gd name="T98" fmla="*/ 138 w 416"/>
              <a:gd name="T99" fmla="*/ 640 h 904"/>
              <a:gd name="T100" fmla="*/ 173 w 416"/>
              <a:gd name="T101" fmla="*/ 715 h 904"/>
              <a:gd name="T102" fmla="*/ 207 w 416"/>
              <a:gd name="T103" fmla="*/ 753 h 904"/>
              <a:gd name="T104" fmla="*/ 207 w 416"/>
              <a:gd name="T105" fmla="*/ 903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16" h="904">
                <a:moveTo>
                  <a:pt x="207" y="903"/>
                </a:moveTo>
                <a:lnTo>
                  <a:pt x="242" y="865"/>
                </a:lnTo>
                <a:lnTo>
                  <a:pt x="276" y="865"/>
                </a:lnTo>
                <a:lnTo>
                  <a:pt x="276" y="828"/>
                </a:lnTo>
                <a:lnTo>
                  <a:pt x="276" y="715"/>
                </a:lnTo>
                <a:lnTo>
                  <a:pt x="310" y="678"/>
                </a:lnTo>
                <a:lnTo>
                  <a:pt x="345" y="640"/>
                </a:lnTo>
                <a:lnTo>
                  <a:pt x="379" y="640"/>
                </a:lnTo>
                <a:lnTo>
                  <a:pt x="415" y="640"/>
                </a:lnTo>
                <a:lnTo>
                  <a:pt x="415" y="602"/>
                </a:lnTo>
                <a:lnTo>
                  <a:pt x="379" y="527"/>
                </a:lnTo>
                <a:lnTo>
                  <a:pt x="345" y="489"/>
                </a:lnTo>
                <a:lnTo>
                  <a:pt x="310" y="527"/>
                </a:lnTo>
                <a:lnTo>
                  <a:pt x="310" y="489"/>
                </a:lnTo>
                <a:lnTo>
                  <a:pt x="310" y="452"/>
                </a:lnTo>
                <a:lnTo>
                  <a:pt x="276" y="452"/>
                </a:lnTo>
                <a:lnTo>
                  <a:pt x="276" y="415"/>
                </a:lnTo>
                <a:lnTo>
                  <a:pt x="242" y="376"/>
                </a:lnTo>
                <a:lnTo>
                  <a:pt x="276" y="339"/>
                </a:lnTo>
                <a:lnTo>
                  <a:pt x="310" y="339"/>
                </a:lnTo>
                <a:lnTo>
                  <a:pt x="310" y="263"/>
                </a:lnTo>
                <a:lnTo>
                  <a:pt x="345" y="226"/>
                </a:lnTo>
                <a:lnTo>
                  <a:pt x="310" y="226"/>
                </a:lnTo>
                <a:lnTo>
                  <a:pt x="310" y="189"/>
                </a:lnTo>
                <a:lnTo>
                  <a:pt x="276" y="150"/>
                </a:lnTo>
                <a:lnTo>
                  <a:pt x="310" y="76"/>
                </a:lnTo>
                <a:lnTo>
                  <a:pt x="345" y="38"/>
                </a:lnTo>
                <a:lnTo>
                  <a:pt x="310" y="0"/>
                </a:lnTo>
                <a:lnTo>
                  <a:pt x="310" y="38"/>
                </a:lnTo>
                <a:lnTo>
                  <a:pt x="276" y="76"/>
                </a:lnTo>
                <a:lnTo>
                  <a:pt x="242" y="38"/>
                </a:lnTo>
                <a:lnTo>
                  <a:pt x="207" y="0"/>
                </a:lnTo>
                <a:lnTo>
                  <a:pt x="173" y="0"/>
                </a:lnTo>
                <a:lnTo>
                  <a:pt x="138" y="0"/>
                </a:lnTo>
                <a:lnTo>
                  <a:pt x="104" y="76"/>
                </a:lnTo>
                <a:lnTo>
                  <a:pt x="69" y="76"/>
                </a:lnTo>
                <a:lnTo>
                  <a:pt x="69" y="113"/>
                </a:lnTo>
                <a:lnTo>
                  <a:pt x="69" y="150"/>
                </a:lnTo>
                <a:lnTo>
                  <a:pt x="69" y="263"/>
                </a:lnTo>
                <a:lnTo>
                  <a:pt x="69" y="302"/>
                </a:lnTo>
                <a:lnTo>
                  <a:pt x="34" y="376"/>
                </a:lnTo>
                <a:lnTo>
                  <a:pt x="34" y="415"/>
                </a:lnTo>
                <a:lnTo>
                  <a:pt x="0" y="415"/>
                </a:lnTo>
                <a:lnTo>
                  <a:pt x="0" y="452"/>
                </a:lnTo>
                <a:lnTo>
                  <a:pt x="34" y="527"/>
                </a:lnTo>
                <a:lnTo>
                  <a:pt x="34" y="564"/>
                </a:lnTo>
                <a:lnTo>
                  <a:pt x="69" y="564"/>
                </a:lnTo>
                <a:lnTo>
                  <a:pt x="104" y="564"/>
                </a:lnTo>
                <a:lnTo>
                  <a:pt x="138" y="602"/>
                </a:lnTo>
                <a:lnTo>
                  <a:pt x="138" y="640"/>
                </a:lnTo>
                <a:lnTo>
                  <a:pt x="173" y="715"/>
                </a:lnTo>
                <a:lnTo>
                  <a:pt x="207" y="753"/>
                </a:lnTo>
                <a:lnTo>
                  <a:pt x="207" y="90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68" name="Freeform 252"/>
          <p:cNvSpPr>
            <a:spLocks noChangeArrowheads="1"/>
          </p:cNvSpPr>
          <p:nvPr/>
        </p:nvSpPr>
        <p:spPr bwMode="auto">
          <a:xfrm>
            <a:off x="5743164" y="1761306"/>
            <a:ext cx="506933" cy="590462"/>
          </a:xfrm>
          <a:custGeom>
            <a:avLst/>
            <a:gdLst>
              <a:gd name="T0" fmla="*/ 70 w 1552"/>
              <a:gd name="T1" fmla="*/ 338 h 1806"/>
              <a:gd name="T2" fmla="*/ 103 w 1552"/>
              <a:gd name="T3" fmla="*/ 301 h 1806"/>
              <a:gd name="T4" fmla="*/ 138 w 1552"/>
              <a:gd name="T5" fmla="*/ 150 h 1806"/>
              <a:gd name="T6" fmla="*/ 206 w 1552"/>
              <a:gd name="T7" fmla="*/ 113 h 1806"/>
              <a:gd name="T8" fmla="*/ 242 w 1552"/>
              <a:gd name="T9" fmla="*/ 76 h 1806"/>
              <a:gd name="T10" fmla="*/ 242 w 1552"/>
              <a:gd name="T11" fmla="*/ 0 h 1806"/>
              <a:gd name="T12" fmla="*/ 345 w 1552"/>
              <a:gd name="T13" fmla="*/ 76 h 1806"/>
              <a:gd name="T14" fmla="*/ 414 w 1552"/>
              <a:gd name="T15" fmla="*/ 76 h 1806"/>
              <a:gd name="T16" fmla="*/ 483 w 1552"/>
              <a:gd name="T17" fmla="*/ 76 h 1806"/>
              <a:gd name="T18" fmla="*/ 551 w 1552"/>
              <a:gd name="T19" fmla="*/ 113 h 1806"/>
              <a:gd name="T20" fmla="*/ 551 w 1552"/>
              <a:gd name="T21" fmla="*/ 188 h 1806"/>
              <a:gd name="T22" fmla="*/ 655 w 1552"/>
              <a:gd name="T23" fmla="*/ 226 h 1806"/>
              <a:gd name="T24" fmla="*/ 794 w 1552"/>
              <a:gd name="T25" fmla="*/ 301 h 1806"/>
              <a:gd name="T26" fmla="*/ 931 w 1552"/>
              <a:gd name="T27" fmla="*/ 338 h 1806"/>
              <a:gd name="T28" fmla="*/ 999 w 1552"/>
              <a:gd name="T29" fmla="*/ 301 h 1806"/>
              <a:gd name="T30" fmla="*/ 1034 w 1552"/>
              <a:gd name="T31" fmla="*/ 226 h 1806"/>
              <a:gd name="T32" fmla="*/ 999 w 1552"/>
              <a:gd name="T33" fmla="*/ 188 h 1806"/>
              <a:gd name="T34" fmla="*/ 999 w 1552"/>
              <a:gd name="T35" fmla="*/ 113 h 1806"/>
              <a:gd name="T36" fmla="*/ 1069 w 1552"/>
              <a:gd name="T37" fmla="*/ 76 h 1806"/>
              <a:gd name="T38" fmla="*/ 1137 w 1552"/>
              <a:gd name="T39" fmla="*/ 37 h 1806"/>
              <a:gd name="T40" fmla="*/ 1276 w 1552"/>
              <a:gd name="T41" fmla="*/ 76 h 1806"/>
              <a:gd name="T42" fmla="*/ 1309 w 1552"/>
              <a:gd name="T43" fmla="*/ 113 h 1806"/>
              <a:gd name="T44" fmla="*/ 1379 w 1552"/>
              <a:gd name="T45" fmla="*/ 113 h 1806"/>
              <a:gd name="T46" fmla="*/ 1413 w 1552"/>
              <a:gd name="T47" fmla="*/ 150 h 1806"/>
              <a:gd name="T48" fmla="*/ 1413 w 1552"/>
              <a:gd name="T49" fmla="*/ 188 h 1806"/>
              <a:gd name="T50" fmla="*/ 1448 w 1552"/>
              <a:gd name="T51" fmla="*/ 263 h 1806"/>
              <a:gd name="T52" fmla="*/ 1483 w 1552"/>
              <a:gd name="T53" fmla="*/ 489 h 1806"/>
              <a:gd name="T54" fmla="*/ 1551 w 1552"/>
              <a:gd name="T55" fmla="*/ 1731 h 1806"/>
              <a:gd name="T56" fmla="*/ 1483 w 1552"/>
              <a:gd name="T57" fmla="*/ 1805 h 1806"/>
              <a:gd name="T58" fmla="*/ 758 w 1552"/>
              <a:gd name="T59" fmla="*/ 1316 h 1806"/>
              <a:gd name="T60" fmla="*/ 655 w 1552"/>
              <a:gd name="T61" fmla="*/ 1280 h 1806"/>
              <a:gd name="T62" fmla="*/ 483 w 1552"/>
              <a:gd name="T63" fmla="*/ 1354 h 1806"/>
              <a:gd name="T64" fmla="*/ 414 w 1552"/>
              <a:gd name="T65" fmla="*/ 1316 h 1806"/>
              <a:gd name="T66" fmla="*/ 310 w 1552"/>
              <a:gd name="T67" fmla="*/ 1240 h 1806"/>
              <a:gd name="T68" fmla="*/ 206 w 1552"/>
              <a:gd name="T69" fmla="*/ 1167 h 1806"/>
              <a:gd name="T70" fmla="*/ 138 w 1552"/>
              <a:gd name="T71" fmla="*/ 1091 h 1806"/>
              <a:gd name="T72" fmla="*/ 34 w 1552"/>
              <a:gd name="T73" fmla="*/ 941 h 1806"/>
              <a:gd name="T74" fmla="*/ 34 w 1552"/>
              <a:gd name="T75" fmla="*/ 865 h 1806"/>
              <a:gd name="T76" fmla="*/ 70 w 1552"/>
              <a:gd name="T77" fmla="*/ 789 h 1806"/>
              <a:gd name="T78" fmla="*/ 70 w 1552"/>
              <a:gd name="T79" fmla="*/ 753 h 1806"/>
              <a:gd name="T80" fmla="*/ 70 w 1552"/>
              <a:gd name="T81" fmla="*/ 639 h 1806"/>
              <a:gd name="T82" fmla="*/ 70 w 1552"/>
              <a:gd name="T83" fmla="*/ 527 h 1806"/>
              <a:gd name="T84" fmla="*/ 34 w 1552"/>
              <a:gd name="T85" fmla="*/ 415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2" h="1806">
                <a:moveTo>
                  <a:pt x="34" y="376"/>
                </a:moveTo>
                <a:lnTo>
                  <a:pt x="70" y="338"/>
                </a:lnTo>
                <a:lnTo>
                  <a:pt x="103" y="338"/>
                </a:lnTo>
                <a:lnTo>
                  <a:pt x="103" y="301"/>
                </a:lnTo>
                <a:lnTo>
                  <a:pt x="103" y="188"/>
                </a:lnTo>
                <a:lnTo>
                  <a:pt x="138" y="150"/>
                </a:lnTo>
                <a:lnTo>
                  <a:pt x="173" y="113"/>
                </a:lnTo>
                <a:lnTo>
                  <a:pt x="206" y="113"/>
                </a:lnTo>
                <a:lnTo>
                  <a:pt x="242" y="113"/>
                </a:lnTo>
                <a:lnTo>
                  <a:pt x="242" y="76"/>
                </a:lnTo>
                <a:lnTo>
                  <a:pt x="206" y="0"/>
                </a:lnTo>
                <a:lnTo>
                  <a:pt x="242" y="0"/>
                </a:lnTo>
                <a:lnTo>
                  <a:pt x="276" y="37"/>
                </a:lnTo>
                <a:lnTo>
                  <a:pt x="345" y="76"/>
                </a:lnTo>
                <a:lnTo>
                  <a:pt x="380" y="37"/>
                </a:lnTo>
                <a:lnTo>
                  <a:pt x="414" y="76"/>
                </a:lnTo>
                <a:lnTo>
                  <a:pt x="447" y="76"/>
                </a:lnTo>
                <a:lnTo>
                  <a:pt x="483" y="76"/>
                </a:lnTo>
                <a:lnTo>
                  <a:pt x="517" y="76"/>
                </a:lnTo>
                <a:lnTo>
                  <a:pt x="551" y="113"/>
                </a:lnTo>
                <a:lnTo>
                  <a:pt x="551" y="150"/>
                </a:lnTo>
                <a:lnTo>
                  <a:pt x="551" y="188"/>
                </a:lnTo>
                <a:lnTo>
                  <a:pt x="586" y="226"/>
                </a:lnTo>
                <a:lnTo>
                  <a:pt x="655" y="226"/>
                </a:lnTo>
                <a:lnTo>
                  <a:pt x="724" y="263"/>
                </a:lnTo>
                <a:lnTo>
                  <a:pt x="794" y="301"/>
                </a:lnTo>
                <a:lnTo>
                  <a:pt x="862" y="338"/>
                </a:lnTo>
                <a:lnTo>
                  <a:pt x="931" y="338"/>
                </a:lnTo>
                <a:lnTo>
                  <a:pt x="965" y="338"/>
                </a:lnTo>
                <a:lnTo>
                  <a:pt x="999" y="301"/>
                </a:lnTo>
                <a:lnTo>
                  <a:pt x="999" y="263"/>
                </a:lnTo>
                <a:lnTo>
                  <a:pt x="1034" y="226"/>
                </a:lnTo>
                <a:lnTo>
                  <a:pt x="999" y="226"/>
                </a:lnTo>
                <a:lnTo>
                  <a:pt x="999" y="188"/>
                </a:lnTo>
                <a:lnTo>
                  <a:pt x="965" y="188"/>
                </a:lnTo>
                <a:lnTo>
                  <a:pt x="999" y="113"/>
                </a:lnTo>
                <a:lnTo>
                  <a:pt x="1034" y="76"/>
                </a:lnTo>
                <a:lnTo>
                  <a:pt x="1069" y="76"/>
                </a:lnTo>
                <a:lnTo>
                  <a:pt x="1103" y="37"/>
                </a:lnTo>
                <a:lnTo>
                  <a:pt x="1137" y="37"/>
                </a:lnTo>
                <a:lnTo>
                  <a:pt x="1206" y="37"/>
                </a:lnTo>
                <a:lnTo>
                  <a:pt x="1276" y="76"/>
                </a:lnTo>
                <a:lnTo>
                  <a:pt x="1276" y="113"/>
                </a:lnTo>
                <a:lnTo>
                  <a:pt x="1309" y="113"/>
                </a:lnTo>
                <a:lnTo>
                  <a:pt x="1345" y="113"/>
                </a:lnTo>
                <a:lnTo>
                  <a:pt x="1379" y="113"/>
                </a:lnTo>
                <a:lnTo>
                  <a:pt x="1379" y="150"/>
                </a:lnTo>
                <a:lnTo>
                  <a:pt x="1413" y="150"/>
                </a:lnTo>
                <a:lnTo>
                  <a:pt x="1448" y="150"/>
                </a:lnTo>
                <a:lnTo>
                  <a:pt x="1413" y="188"/>
                </a:lnTo>
                <a:lnTo>
                  <a:pt x="1448" y="226"/>
                </a:lnTo>
                <a:lnTo>
                  <a:pt x="1448" y="263"/>
                </a:lnTo>
                <a:lnTo>
                  <a:pt x="1448" y="338"/>
                </a:lnTo>
                <a:lnTo>
                  <a:pt x="1483" y="489"/>
                </a:lnTo>
                <a:lnTo>
                  <a:pt x="1551" y="1504"/>
                </a:lnTo>
                <a:lnTo>
                  <a:pt x="1551" y="1731"/>
                </a:lnTo>
                <a:lnTo>
                  <a:pt x="1483" y="1731"/>
                </a:lnTo>
                <a:lnTo>
                  <a:pt x="1483" y="1805"/>
                </a:lnTo>
                <a:lnTo>
                  <a:pt x="794" y="1354"/>
                </a:lnTo>
                <a:lnTo>
                  <a:pt x="758" y="1316"/>
                </a:lnTo>
                <a:lnTo>
                  <a:pt x="689" y="1280"/>
                </a:lnTo>
                <a:lnTo>
                  <a:pt x="655" y="1280"/>
                </a:lnTo>
                <a:lnTo>
                  <a:pt x="586" y="1354"/>
                </a:lnTo>
                <a:lnTo>
                  <a:pt x="483" y="1354"/>
                </a:lnTo>
                <a:lnTo>
                  <a:pt x="447" y="1316"/>
                </a:lnTo>
                <a:lnTo>
                  <a:pt x="414" y="1316"/>
                </a:lnTo>
                <a:lnTo>
                  <a:pt x="310" y="1280"/>
                </a:lnTo>
                <a:lnTo>
                  <a:pt x="310" y="1240"/>
                </a:lnTo>
                <a:lnTo>
                  <a:pt x="276" y="1204"/>
                </a:lnTo>
                <a:lnTo>
                  <a:pt x="206" y="1167"/>
                </a:lnTo>
                <a:lnTo>
                  <a:pt x="173" y="1167"/>
                </a:lnTo>
                <a:lnTo>
                  <a:pt x="138" y="1091"/>
                </a:lnTo>
                <a:lnTo>
                  <a:pt x="70" y="978"/>
                </a:lnTo>
                <a:lnTo>
                  <a:pt x="34" y="941"/>
                </a:lnTo>
                <a:lnTo>
                  <a:pt x="0" y="902"/>
                </a:lnTo>
                <a:lnTo>
                  <a:pt x="34" y="865"/>
                </a:lnTo>
                <a:lnTo>
                  <a:pt x="70" y="829"/>
                </a:lnTo>
                <a:lnTo>
                  <a:pt x="70" y="789"/>
                </a:lnTo>
                <a:lnTo>
                  <a:pt x="34" y="753"/>
                </a:lnTo>
                <a:lnTo>
                  <a:pt x="70" y="753"/>
                </a:lnTo>
                <a:lnTo>
                  <a:pt x="70" y="715"/>
                </a:lnTo>
                <a:lnTo>
                  <a:pt x="70" y="639"/>
                </a:lnTo>
                <a:lnTo>
                  <a:pt x="103" y="564"/>
                </a:lnTo>
                <a:lnTo>
                  <a:pt x="70" y="527"/>
                </a:lnTo>
                <a:lnTo>
                  <a:pt x="34" y="451"/>
                </a:lnTo>
                <a:lnTo>
                  <a:pt x="34" y="415"/>
                </a:lnTo>
                <a:lnTo>
                  <a:pt x="34" y="3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69" name="Freeform 253"/>
          <p:cNvSpPr>
            <a:spLocks noChangeArrowheads="1"/>
          </p:cNvSpPr>
          <p:nvPr/>
        </p:nvSpPr>
        <p:spPr bwMode="auto">
          <a:xfrm>
            <a:off x="5743164" y="1761306"/>
            <a:ext cx="506933" cy="590462"/>
          </a:xfrm>
          <a:custGeom>
            <a:avLst/>
            <a:gdLst>
              <a:gd name="T0" fmla="*/ 70 w 1552"/>
              <a:gd name="T1" fmla="*/ 338 h 1806"/>
              <a:gd name="T2" fmla="*/ 103 w 1552"/>
              <a:gd name="T3" fmla="*/ 301 h 1806"/>
              <a:gd name="T4" fmla="*/ 138 w 1552"/>
              <a:gd name="T5" fmla="*/ 150 h 1806"/>
              <a:gd name="T6" fmla="*/ 206 w 1552"/>
              <a:gd name="T7" fmla="*/ 113 h 1806"/>
              <a:gd name="T8" fmla="*/ 242 w 1552"/>
              <a:gd name="T9" fmla="*/ 76 h 1806"/>
              <a:gd name="T10" fmla="*/ 242 w 1552"/>
              <a:gd name="T11" fmla="*/ 0 h 1806"/>
              <a:gd name="T12" fmla="*/ 345 w 1552"/>
              <a:gd name="T13" fmla="*/ 76 h 1806"/>
              <a:gd name="T14" fmla="*/ 414 w 1552"/>
              <a:gd name="T15" fmla="*/ 76 h 1806"/>
              <a:gd name="T16" fmla="*/ 483 w 1552"/>
              <a:gd name="T17" fmla="*/ 76 h 1806"/>
              <a:gd name="T18" fmla="*/ 551 w 1552"/>
              <a:gd name="T19" fmla="*/ 113 h 1806"/>
              <a:gd name="T20" fmla="*/ 551 w 1552"/>
              <a:gd name="T21" fmla="*/ 188 h 1806"/>
              <a:gd name="T22" fmla="*/ 655 w 1552"/>
              <a:gd name="T23" fmla="*/ 226 h 1806"/>
              <a:gd name="T24" fmla="*/ 794 w 1552"/>
              <a:gd name="T25" fmla="*/ 301 h 1806"/>
              <a:gd name="T26" fmla="*/ 931 w 1552"/>
              <a:gd name="T27" fmla="*/ 338 h 1806"/>
              <a:gd name="T28" fmla="*/ 999 w 1552"/>
              <a:gd name="T29" fmla="*/ 301 h 1806"/>
              <a:gd name="T30" fmla="*/ 1034 w 1552"/>
              <a:gd name="T31" fmla="*/ 226 h 1806"/>
              <a:gd name="T32" fmla="*/ 999 w 1552"/>
              <a:gd name="T33" fmla="*/ 188 h 1806"/>
              <a:gd name="T34" fmla="*/ 999 w 1552"/>
              <a:gd name="T35" fmla="*/ 113 h 1806"/>
              <a:gd name="T36" fmla="*/ 1069 w 1552"/>
              <a:gd name="T37" fmla="*/ 76 h 1806"/>
              <a:gd name="T38" fmla="*/ 1137 w 1552"/>
              <a:gd name="T39" fmla="*/ 37 h 1806"/>
              <a:gd name="T40" fmla="*/ 1276 w 1552"/>
              <a:gd name="T41" fmla="*/ 76 h 1806"/>
              <a:gd name="T42" fmla="*/ 1309 w 1552"/>
              <a:gd name="T43" fmla="*/ 113 h 1806"/>
              <a:gd name="T44" fmla="*/ 1379 w 1552"/>
              <a:gd name="T45" fmla="*/ 113 h 1806"/>
              <a:gd name="T46" fmla="*/ 1413 w 1552"/>
              <a:gd name="T47" fmla="*/ 150 h 1806"/>
              <a:gd name="T48" fmla="*/ 1413 w 1552"/>
              <a:gd name="T49" fmla="*/ 188 h 1806"/>
              <a:gd name="T50" fmla="*/ 1448 w 1552"/>
              <a:gd name="T51" fmla="*/ 263 h 1806"/>
              <a:gd name="T52" fmla="*/ 1483 w 1552"/>
              <a:gd name="T53" fmla="*/ 489 h 1806"/>
              <a:gd name="T54" fmla="*/ 1551 w 1552"/>
              <a:gd name="T55" fmla="*/ 1731 h 1806"/>
              <a:gd name="T56" fmla="*/ 1483 w 1552"/>
              <a:gd name="T57" fmla="*/ 1805 h 1806"/>
              <a:gd name="T58" fmla="*/ 758 w 1552"/>
              <a:gd name="T59" fmla="*/ 1316 h 1806"/>
              <a:gd name="T60" fmla="*/ 655 w 1552"/>
              <a:gd name="T61" fmla="*/ 1280 h 1806"/>
              <a:gd name="T62" fmla="*/ 483 w 1552"/>
              <a:gd name="T63" fmla="*/ 1354 h 1806"/>
              <a:gd name="T64" fmla="*/ 414 w 1552"/>
              <a:gd name="T65" fmla="*/ 1316 h 1806"/>
              <a:gd name="T66" fmla="*/ 310 w 1552"/>
              <a:gd name="T67" fmla="*/ 1240 h 1806"/>
              <a:gd name="T68" fmla="*/ 206 w 1552"/>
              <a:gd name="T69" fmla="*/ 1167 h 1806"/>
              <a:gd name="T70" fmla="*/ 138 w 1552"/>
              <a:gd name="T71" fmla="*/ 1091 h 1806"/>
              <a:gd name="T72" fmla="*/ 34 w 1552"/>
              <a:gd name="T73" fmla="*/ 941 h 1806"/>
              <a:gd name="T74" fmla="*/ 34 w 1552"/>
              <a:gd name="T75" fmla="*/ 865 h 1806"/>
              <a:gd name="T76" fmla="*/ 70 w 1552"/>
              <a:gd name="T77" fmla="*/ 789 h 1806"/>
              <a:gd name="T78" fmla="*/ 70 w 1552"/>
              <a:gd name="T79" fmla="*/ 753 h 1806"/>
              <a:gd name="T80" fmla="*/ 70 w 1552"/>
              <a:gd name="T81" fmla="*/ 639 h 1806"/>
              <a:gd name="T82" fmla="*/ 70 w 1552"/>
              <a:gd name="T83" fmla="*/ 527 h 1806"/>
              <a:gd name="T84" fmla="*/ 34 w 1552"/>
              <a:gd name="T85" fmla="*/ 415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2" h="1806">
                <a:moveTo>
                  <a:pt x="34" y="376"/>
                </a:moveTo>
                <a:lnTo>
                  <a:pt x="70" y="338"/>
                </a:lnTo>
                <a:lnTo>
                  <a:pt x="103" y="338"/>
                </a:lnTo>
                <a:lnTo>
                  <a:pt x="103" y="301"/>
                </a:lnTo>
                <a:lnTo>
                  <a:pt x="103" y="188"/>
                </a:lnTo>
                <a:lnTo>
                  <a:pt x="138" y="150"/>
                </a:lnTo>
                <a:lnTo>
                  <a:pt x="173" y="113"/>
                </a:lnTo>
                <a:lnTo>
                  <a:pt x="206" y="113"/>
                </a:lnTo>
                <a:lnTo>
                  <a:pt x="242" y="113"/>
                </a:lnTo>
                <a:lnTo>
                  <a:pt x="242" y="76"/>
                </a:lnTo>
                <a:lnTo>
                  <a:pt x="206" y="0"/>
                </a:lnTo>
                <a:lnTo>
                  <a:pt x="242" y="0"/>
                </a:lnTo>
                <a:lnTo>
                  <a:pt x="276" y="37"/>
                </a:lnTo>
                <a:lnTo>
                  <a:pt x="345" y="76"/>
                </a:lnTo>
                <a:lnTo>
                  <a:pt x="380" y="37"/>
                </a:lnTo>
                <a:lnTo>
                  <a:pt x="414" y="76"/>
                </a:lnTo>
                <a:lnTo>
                  <a:pt x="447" y="76"/>
                </a:lnTo>
                <a:lnTo>
                  <a:pt x="483" y="76"/>
                </a:lnTo>
                <a:lnTo>
                  <a:pt x="517" y="76"/>
                </a:lnTo>
                <a:lnTo>
                  <a:pt x="551" y="113"/>
                </a:lnTo>
                <a:lnTo>
                  <a:pt x="551" y="150"/>
                </a:lnTo>
                <a:lnTo>
                  <a:pt x="551" y="188"/>
                </a:lnTo>
                <a:lnTo>
                  <a:pt x="586" y="226"/>
                </a:lnTo>
                <a:lnTo>
                  <a:pt x="655" y="226"/>
                </a:lnTo>
                <a:lnTo>
                  <a:pt x="724" y="263"/>
                </a:lnTo>
                <a:lnTo>
                  <a:pt x="794" y="301"/>
                </a:lnTo>
                <a:lnTo>
                  <a:pt x="862" y="338"/>
                </a:lnTo>
                <a:lnTo>
                  <a:pt x="931" y="338"/>
                </a:lnTo>
                <a:lnTo>
                  <a:pt x="965" y="338"/>
                </a:lnTo>
                <a:lnTo>
                  <a:pt x="999" y="301"/>
                </a:lnTo>
                <a:lnTo>
                  <a:pt x="999" y="263"/>
                </a:lnTo>
                <a:lnTo>
                  <a:pt x="1034" y="226"/>
                </a:lnTo>
                <a:lnTo>
                  <a:pt x="999" y="226"/>
                </a:lnTo>
                <a:lnTo>
                  <a:pt x="999" y="188"/>
                </a:lnTo>
                <a:lnTo>
                  <a:pt x="965" y="188"/>
                </a:lnTo>
                <a:lnTo>
                  <a:pt x="999" y="113"/>
                </a:lnTo>
                <a:lnTo>
                  <a:pt x="1034" y="76"/>
                </a:lnTo>
                <a:lnTo>
                  <a:pt x="1069" y="76"/>
                </a:lnTo>
                <a:lnTo>
                  <a:pt x="1103" y="37"/>
                </a:lnTo>
                <a:lnTo>
                  <a:pt x="1137" y="37"/>
                </a:lnTo>
                <a:lnTo>
                  <a:pt x="1206" y="37"/>
                </a:lnTo>
                <a:lnTo>
                  <a:pt x="1276" y="76"/>
                </a:lnTo>
                <a:lnTo>
                  <a:pt x="1276" y="113"/>
                </a:lnTo>
                <a:lnTo>
                  <a:pt x="1309" y="113"/>
                </a:lnTo>
                <a:lnTo>
                  <a:pt x="1345" y="113"/>
                </a:lnTo>
                <a:lnTo>
                  <a:pt x="1379" y="113"/>
                </a:lnTo>
                <a:lnTo>
                  <a:pt x="1379" y="150"/>
                </a:lnTo>
                <a:lnTo>
                  <a:pt x="1413" y="150"/>
                </a:lnTo>
                <a:lnTo>
                  <a:pt x="1448" y="150"/>
                </a:lnTo>
                <a:lnTo>
                  <a:pt x="1413" y="188"/>
                </a:lnTo>
                <a:lnTo>
                  <a:pt x="1448" y="226"/>
                </a:lnTo>
                <a:lnTo>
                  <a:pt x="1448" y="263"/>
                </a:lnTo>
                <a:lnTo>
                  <a:pt x="1448" y="338"/>
                </a:lnTo>
                <a:lnTo>
                  <a:pt x="1483" y="489"/>
                </a:lnTo>
                <a:lnTo>
                  <a:pt x="1551" y="1504"/>
                </a:lnTo>
                <a:lnTo>
                  <a:pt x="1551" y="1731"/>
                </a:lnTo>
                <a:lnTo>
                  <a:pt x="1483" y="1731"/>
                </a:lnTo>
                <a:lnTo>
                  <a:pt x="1483" y="1805"/>
                </a:lnTo>
                <a:lnTo>
                  <a:pt x="794" y="1354"/>
                </a:lnTo>
                <a:lnTo>
                  <a:pt x="758" y="1316"/>
                </a:lnTo>
                <a:lnTo>
                  <a:pt x="689" y="1280"/>
                </a:lnTo>
                <a:lnTo>
                  <a:pt x="655" y="1280"/>
                </a:lnTo>
                <a:lnTo>
                  <a:pt x="586" y="1354"/>
                </a:lnTo>
                <a:lnTo>
                  <a:pt x="483" y="1354"/>
                </a:lnTo>
                <a:lnTo>
                  <a:pt x="447" y="1316"/>
                </a:lnTo>
                <a:lnTo>
                  <a:pt x="414" y="1316"/>
                </a:lnTo>
                <a:lnTo>
                  <a:pt x="310" y="1280"/>
                </a:lnTo>
                <a:lnTo>
                  <a:pt x="310" y="1240"/>
                </a:lnTo>
                <a:lnTo>
                  <a:pt x="276" y="1204"/>
                </a:lnTo>
                <a:lnTo>
                  <a:pt x="206" y="1167"/>
                </a:lnTo>
                <a:lnTo>
                  <a:pt x="173" y="1167"/>
                </a:lnTo>
                <a:lnTo>
                  <a:pt x="138" y="1091"/>
                </a:lnTo>
                <a:lnTo>
                  <a:pt x="70" y="978"/>
                </a:lnTo>
                <a:lnTo>
                  <a:pt x="34" y="941"/>
                </a:lnTo>
                <a:lnTo>
                  <a:pt x="0" y="902"/>
                </a:lnTo>
                <a:lnTo>
                  <a:pt x="34" y="865"/>
                </a:lnTo>
                <a:lnTo>
                  <a:pt x="70" y="829"/>
                </a:lnTo>
                <a:lnTo>
                  <a:pt x="70" y="789"/>
                </a:lnTo>
                <a:lnTo>
                  <a:pt x="34" y="753"/>
                </a:lnTo>
                <a:lnTo>
                  <a:pt x="70" y="753"/>
                </a:lnTo>
                <a:lnTo>
                  <a:pt x="70" y="715"/>
                </a:lnTo>
                <a:lnTo>
                  <a:pt x="70" y="639"/>
                </a:lnTo>
                <a:lnTo>
                  <a:pt x="103" y="564"/>
                </a:lnTo>
                <a:lnTo>
                  <a:pt x="70" y="527"/>
                </a:lnTo>
                <a:lnTo>
                  <a:pt x="34" y="451"/>
                </a:lnTo>
                <a:lnTo>
                  <a:pt x="34" y="415"/>
                </a:lnTo>
                <a:lnTo>
                  <a:pt x="34" y="3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0" name="Freeform 254"/>
          <p:cNvSpPr>
            <a:spLocks noChangeArrowheads="1"/>
          </p:cNvSpPr>
          <p:nvPr/>
        </p:nvSpPr>
        <p:spPr bwMode="auto">
          <a:xfrm>
            <a:off x="6205453" y="1810271"/>
            <a:ext cx="371559" cy="455088"/>
          </a:xfrm>
          <a:custGeom>
            <a:avLst/>
            <a:gdLst>
              <a:gd name="T0" fmla="*/ 0 w 1138"/>
              <a:gd name="T1" fmla="*/ 37 h 1393"/>
              <a:gd name="T2" fmla="*/ 34 w 1138"/>
              <a:gd name="T3" fmla="*/ 113 h 1393"/>
              <a:gd name="T4" fmla="*/ 70 w 1138"/>
              <a:gd name="T5" fmla="*/ 338 h 1393"/>
              <a:gd name="T6" fmla="*/ 931 w 1138"/>
              <a:gd name="T7" fmla="*/ 1316 h 1393"/>
              <a:gd name="T8" fmla="*/ 965 w 1138"/>
              <a:gd name="T9" fmla="*/ 1392 h 1393"/>
              <a:gd name="T10" fmla="*/ 1034 w 1138"/>
              <a:gd name="T11" fmla="*/ 1353 h 1393"/>
              <a:gd name="T12" fmla="*/ 1069 w 1138"/>
              <a:gd name="T13" fmla="*/ 1240 h 1393"/>
              <a:gd name="T14" fmla="*/ 1137 w 1138"/>
              <a:gd name="T15" fmla="*/ 1166 h 1393"/>
              <a:gd name="T16" fmla="*/ 1103 w 1138"/>
              <a:gd name="T17" fmla="*/ 1090 h 1393"/>
              <a:gd name="T18" fmla="*/ 1137 w 1138"/>
              <a:gd name="T19" fmla="*/ 1053 h 1393"/>
              <a:gd name="T20" fmla="*/ 1034 w 1138"/>
              <a:gd name="T21" fmla="*/ 902 h 1393"/>
              <a:gd name="T22" fmla="*/ 931 w 1138"/>
              <a:gd name="T23" fmla="*/ 639 h 1393"/>
              <a:gd name="T24" fmla="*/ 862 w 1138"/>
              <a:gd name="T25" fmla="*/ 564 h 1393"/>
              <a:gd name="T26" fmla="*/ 793 w 1138"/>
              <a:gd name="T27" fmla="*/ 413 h 1393"/>
              <a:gd name="T28" fmla="*/ 724 w 1138"/>
              <a:gd name="T29" fmla="*/ 263 h 1393"/>
              <a:gd name="T30" fmla="*/ 793 w 1138"/>
              <a:gd name="T31" fmla="*/ 301 h 1393"/>
              <a:gd name="T32" fmla="*/ 827 w 1138"/>
              <a:gd name="T33" fmla="*/ 376 h 1393"/>
              <a:gd name="T34" fmla="*/ 896 w 1138"/>
              <a:gd name="T35" fmla="*/ 487 h 1393"/>
              <a:gd name="T36" fmla="*/ 931 w 1138"/>
              <a:gd name="T37" fmla="*/ 413 h 1393"/>
              <a:gd name="T38" fmla="*/ 965 w 1138"/>
              <a:gd name="T39" fmla="*/ 301 h 1393"/>
              <a:gd name="T40" fmla="*/ 931 w 1138"/>
              <a:gd name="T41" fmla="*/ 188 h 1393"/>
              <a:gd name="T42" fmla="*/ 862 w 1138"/>
              <a:gd name="T43" fmla="*/ 37 h 1393"/>
              <a:gd name="T44" fmla="*/ 793 w 1138"/>
              <a:gd name="T45" fmla="*/ 75 h 1393"/>
              <a:gd name="T46" fmla="*/ 689 w 1138"/>
              <a:gd name="T47" fmla="*/ 37 h 1393"/>
              <a:gd name="T48" fmla="*/ 621 w 1138"/>
              <a:gd name="T49" fmla="*/ 37 h 1393"/>
              <a:gd name="T50" fmla="*/ 551 w 1138"/>
              <a:gd name="T51" fmla="*/ 37 h 1393"/>
              <a:gd name="T52" fmla="*/ 483 w 1138"/>
              <a:gd name="T53" fmla="*/ 37 h 1393"/>
              <a:gd name="T54" fmla="*/ 380 w 1138"/>
              <a:gd name="T55" fmla="*/ 113 h 1393"/>
              <a:gd name="T56" fmla="*/ 310 w 1138"/>
              <a:gd name="T57" fmla="*/ 75 h 1393"/>
              <a:gd name="T58" fmla="*/ 241 w 1138"/>
              <a:gd name="T59" fmla="*/ 75 h 1393"/>
              <a:gd name="T60" fmla="*/ 206 w 1138"/>
              <a:gd name="T61" fmla="*/ 37 h 1393"/>
              <a:gd name="T62" fmla="*/ 70 w 1138"/>
              <a:gd name="T63" fmla="*/ 37 h 1393"/>
              <a:gd name="T64" fmla="*/ 34 w 1138"/>
              <a:gd name="T65" fmla="*/ 0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8" h="1393">
                <a:moveTo>
                  <a:pt x="34" y="0"/>
                </a:moveTo>
                <a:lnTo>
                  <a:pt x="0" y="37"/>
                </a:lnTo>
                <a:lnTo>
                  <a:pt x="34" y="75"/>
                </a:lnTo>
                <a:lnTo>
                  <a:pt x="34" y="113"/>
                </a:lnTo>
                <a:lnTo>
                  <a:pt x="34" y="188"/>
                </a:lnTo>
                <a:lnTo>
                  <a:pt x="70" y="338"/>
                </a:lnTo>
                <a:lnTo>
                  <a:pt x="138" y="1353"/>
                </a:lnTo>
                <a:lnTo>
                  <a:pt x="931" y="1316"/>
                </a:lnTo>
                <a:lnTo>
                  <a:pt x="931" y="1353"/>
                </a:lnTo>
                <a:lnTo>
                  <a:pt x="965" y="1392"/>
                </a:lnTo>
                <a:lnTo>
                  <a:pt x="1000" y="1392"/>
                </a:lnTo>
                <a:lnTo>
                  <a:pt x="1034" y="1353"/>
                </a:lnTo>
                <a:lnTo>
                  <a:pt x="1034" y="1280"/>
                </a:lnTo>
                <a:lnTo>
                  <a:pt x="1069" y="1240"/>
                </a:lnTo>
                <a:lnTo>
                  <a:pt x="1069" y="1204"/>
                </a:lnTo>
                <a:lnTo>
                  <a:pt x="1137" y="1166"/>
                </a:lnTo>
                <a:lnTo>
                  <a:pt x="1103" y="1129"/>
                </a:lnTo>
                <a:lnTo>
                  <a:pt x="1103" y="1090"/>
                </a:lnTo>
                <a:lnTo>
                  <a:pt x="1103" y="1053"/>
                </a:lnTo>
                <a:lnTo>
                  <a:pt x="1137" y="1053"/>
                </a:lnTo>
                <a:lnTo>
                  <a:pt x="1069" y="978"/>
                </a:lnTo>
                <a:lnTo>
                  <a:pt x="1034" y="902"/>
                </a:lnTo>
                <a:lnTo>
                  <a:pt x="931" y="678"/>
                </a:lnTo>
                <a:lnTo>
                  <a:pt x="931" y="639"/>
                </a:lnTo>
                <a:lnTo>
                  <a:pt x="896" y="601"/>
                </a:lnTo>
                <a:lnTo>
                  <a:pt x="862" y="564"/>
                </a:lnTo>
                <a:lnTo>
                  <a:pt x="827" y="451"/>
                </a:lnTo>
                <a:lnTo>
                  <a:pt x="793" y="413"/>
                </a:lnTo>
                <a:lnTo>
                  <a:pt x="758" y="376"/>
                </a:lnTo>
                <a:lnTo>
                  <a:pt x="724" y="263"/>
                </a:lnTo>
                <a:lnTo>
                  <a:pt x="758" y="263"/>
                </a:lnTo>
                <a:lnTo>
                  <a:pt x="793" y="301"/>
                </a:lnTo>
                <a:lnTo>
                  <a:pt x="793" y="338"/>
                </a:lnTo>
                <a:lnTo>
                  <a:pt x="827" y="376"/>
                </a:lnTo>
                <a:lnTo>
                  <a:pt x="862" y="451"/>
                </a:lnTo>
                <a:lnTo>
                  <a:pt x="896" y="487"/>
                </a:lnTo>
                <a:lnTo>
                  <a:pt x="931" y="527"/>
                </a:lnTo>
                <a:lnTo>
                  <a:pt x="931" y="413"/>
                </a:lnTo>
                <a:lnTo>
                  <a:pt x="931" y="376"/>
                </a:lnTo>
                <a:lnTo>
                  <a:pt x="965" y="301"/>
                </a:lnTo>
                <a:lnTo>
                  <a:pt x="931" y="263"/>
                </a:lnTo>
                <a:lnTo>
                  <a:pt x="931" y="188"/>
                </a:lnTo>
                <a:lnTo>
                  <a:pt x="896" y="113"/>
                </a:lnTo>
                <a:lnTo>
                  <a:pt x="862" y="37"/>
                </a:lnTo>
                <a:lnTo>
                  <a:pt x="827" y="75"/>
                </a:lnTo>
                <a:lnTo>
                  <a:pt x="793" y="75"/>
                </a:lnTo>
                <a:lnTo>
                  <a:pt x="724" y="75"/>
                </a:lnTo>
                <a:lnTo>
                  <a:pt x="689" y="37"/>
                </a:lnTo>
                <a:lnTo>
                  <a:pt x="655" y="37"/>
                </a:lnTo>
                <a:lnTo>
                  <a:pt x="621" y="37"/>
                </a:lnTo>
                <a:lnTo>
                  <a:pt x="586" y="37"/>
                </a:lnTo>
                <a:lnTo>
                  <a:pt x="551" y="37"/>
                </a:lnTo>
                <a:lnTo>
                  <a:pt x="517" y="37"/>
                </a:lnTo>
                <a:lnTo>
                  <a:pt x="483" y="37"/>
                </a:lnTo>
                <a:lnTo>
                  <a:pt x="448" y="75"/>
                </a:lnTo>
                <a:lnTo>
                  <a:pt x="380" y="113"/>
                </a:lnTo>
                <a:lnTo>
                  <a:pt x="344" y="113"/>
                </a:lnTo>
                <a:lnTo>
                  <a:pt x="310" y="75"/>
                </a:lnTo>
                <a:lnTo>
                  <a:pt x="276" y="75"/>
                </a:lnTo>
                <a:lnTo>
                  <a:pt x="241" y="75"/>
                </a:lnTo>
                <a:lnTo>
                  <a:pt x="241" y="37"/>
                </a:lnTo>
                <a:lnTo>
                  <a:pt x="206" y="37"/>
                </a:lnTo>
                <a:lnTo>
                  <a:pt x="138" y="37"/>
                </a:lnTo>
                <a:lnTo>
                  <a:pt x="70" y="37"/>
                </a:lnTo>
                <a:lnTo>
                  <a:pt x="34" y="37"/>
                </a:lnTo>
                <a:lnTo>
                  <a:pt x="34"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71" name="Freeform 255"/>
          <p:cNvSpPr>
            <a:spLocks noChangeArrowheads="1"/>
          </p:cNvSpPr>
          <p:nvPr/>
        </p:nvSpPr>
        <p:spPr bwMode="auto">
          <a:xfrm>
            <a:off x="6205453" y="1810271"/>
            <a:ext cx="371559" cy="455088"/>
          </a:xfrm>
          <a:custGeom>
            <a:avLst/>
            <a:gdLst>
              <a:gd name="T0" fmla="*/ 0 w 1138"/>
              <a:gd name="T1" fmla="*/ 37 h 1393"/>
              <a:gd name="T2" fmla="*/ 34 w 1138"/>
              <a:gd name="T3" fmla="*/ 113 h 1393"/>
              <a:gd name="T4" fmla="*/ 70 w 1138"/>
              <a:gd name="T5" fmla="*/ 338 h 1393"/>
              <a:gd name="T6" fmla="*/ 931 w 1138"/>
              <a:gd name="T7" fmla="*/ 1316 h 1393"/>
              <a:gd name="T8" fmla="*/ 965 w 1138"/>
              <a:gd name="T9" fmla="*/ 1392 h 1393"/>
              <a:gd name="T10" fmla="*/ 1034 w 1138"/>
              <a:gd name="T11" fmla="*/ 1353 h 1393"/>
              <a:gd name="T12" fmla="*/ 1069 w 1138"/>
              <a:gd name="T13" fmla="*/ 1240 h 1393"/>
              <a:gd name="T14" fmla="*/ 1137 w 1138"/>
              <a:gd name="T15" fmla="*/ 1166 h 1393"/>
              <a:gd name="T16" fmla="*/ 1103 w 1138"/>
              <a:gd name="T17" fmla="*/ 1090 h 1393"/>
              <a:gd name="T18" fmla="*/ 1137 w 1138"/>
              <a:gd name="T19" fmla="*/ 1053 h 1393"/>
              <a:gd name="T20" fmla="*/ 1034 w 1138"/>
              <a:gd name="T21" fmla="*/ 902 h 1393"/>
              <a:gd name="T22" fmla="*/ 931 w 1138"/>
              <a:gd name="T23" fmla="*/ 639 h 1393"/>
              <a:gd name="T24" fmla="*/ 862 w 1138"/>
              <a:gd name="T25" fmla="*/ 564 h 1393"/>
              <a:gd name="T26" fmla="*/ 793 w 1138"/>
              <a:gd name="T27" fmla="*/ 413 h 1393"/>
              <a:gd name="T28" fmla="*/ 724 w 1138"/>
              <a:gd name="T29" fmla="*/ 263 h 1393"/>
              <a:gd name="T30" fmla="*/ 793 w 1138"/>
              <a:gd name="T31" fmla="*/ 301 h 1393"/>
              <a:gd name="T32" fmla="*/ 827 w 1138"/>
              <a:gd name="T33" fmla="*/ 376 h 1393"/>
              <a:gd name="T34" fmla="*/ 896 w 1138"/>
              <a:gd name="T35" fmla="*/ 487 h 1393"/>
              <a:gd name="T36" fmla="*/ 931 w 1138"/>
              <a:gd name="T37" fmla="*/ 413 h 1393"/>
              <a:gd name="T38" fmla="*/ 965 w 1138"/>
              <a:gd name="T39" fmla="*/ 301 h 1393"/>
              <a:gd name="T40" fmla="*/ 931 w 1138"/>
              <a:gd name="T41" fmla="*/ 188 h 1393"/>
              <a:gd name="T42" fmla="*/ 862 w 1138"/>
              <a:gd name="T43" fmla="*/ 37 h 1393"/>
              <a:gd name="T44" fmla="*/ 793 w 1138"/>
              <a:gd name="T45" fmla="*/ 75 h 1393"/>
              <a:gd name="T46" fmla="*/ 689 w 1138"/>
              <a:gd name="T47" fmla="*/ 37 h 1393"/>
              <a:gd name="T48" fmla="*/ 621 w 1138"/>
              <a:gd name="T49" fmla="*/ 37 h 1393"/>
              <a:gd name="T50" fmla="*/ 551 w 1138"/>
              <a:gd name="T51" fmla="*/ 37 h 1393"/>
              <a:gd name="T52" fmla="*/ 483 w 1138"/>
              <a:gd name="T53" fmla="*/ 37 h 1393"/>
              <a:gd name="T54" fmla="*/ 380 w 1138"/>
              <a:gd name="T55" fmla="*/ 113 h 1393"/>
              <a:gd name="T56" fmla="*/ 310 w 1138"/>
              <a:gd name="T57" fmla="*/ 75 h 1393"/>
              <a:gd name="T58" fmla="*/ 241 w 1138"/>
              <a:gd name="T59" fmla="*/ 75 h 1393"/>
              <a:gd name="T60" fmla="*/ 206 w 1138"/>
              <a:gd name="T61" fmla="*/ 37 h 1393"/>
              <a:gd name="T62" fmla="*/ 70 w 1138"/>
              <a:gd name="T63" fmla="*/ 37 h 1393"/>
              <a:gd name="T64" fmla="*/ 34 w 1138"/>
              <a:gd name="T65" fmla="*/ 0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8" h="1393">
                <a:moveTo>
                  <a:pt x="34" y="0"/>
                </a:moveTo>
                <a:lnTo>
                  <a:pt x="0" y="37"/>
                </a:lnTo>
                <a:lnTo>
                  <a:pt x="34" y="75"/>
                </a:lnTo>
                <a:lnTo>
                  <a:pt x="34" y="113"/>
                </a:lnTo>
                <a:lnTo>
                  <a:pt x="34" y="188"/>
                </a:lnTo>
                <a:lnTo>
                  <a:pt x="70" y="338"/>
                </a:lnTo>
                <a:lnTo>
                  <a:pt x="138" y="1353"/>
                </a:lnTo>
                <a:lnTo>
                  <a:pt x="931" y="1316"/>
                </a:lnTo>
                <a:lnTo>
                  <a:pt x="931" y="1353"/>
                </a:lnTo>
                <a:lnTo>
                  <a:pt x="965" y="1392"/>
                </a:lnTo>
                <a:lnTo>
                  <a:pt x="1000" y="1392"/>
                </a:lnTo>
                <a:lnTo>
                  <a:pt x="1034" y="1353"/>
                </a:lnTo>
                <a:lnTo>
                  <a:pt x="1034" y="1280"/>
                </a:lnTo>
                <a:lnTo>
                  <a:pt x="1069" y="1240"/>
                </a:lnTo>
                <a:lnTo>
                  <a:pt x="1069" y="1204"/>
                </a:lnTo>
                <a:lnTo>
                  <a:pt x="1137" y="1166"/>
                </a:lnTo>
                <a:lnTo>
                  <a:pt x="1103" y="1129"/>
                </a:lnTo>
                <a:lnTo>
                  <a:pt x="1103" y="1090"/>
                </a:lnTo>
                <a:lnTo>
                  <a:pt x="1103" y="1053"/>
                </a:lnTo>
                <a:lnTo>
                  <a:pt x="1137" y="1053"/>
                </a:lnTo>
                <a:lnTo>
                  <a:pt x="1069" y="978"/>
                </a:lnTo>
                <a:lnTo>
                  <a:pt x="1034" y="902"/>
                </a:lnTo>
                <a:lnTo>
                  <a:pt x="931" y="678"/>
                </a:lnTo>
                <a:lnTo>
                  <a:pt x="931" y="639"/>
                </a:lnTo>
                <a:lnTo>
                  <a:pt x="896" y="601"/>
                </a:lnTo>
                <a:lnTo>
                  <a:pt x="862" y="564"/>
                </a:lnTo>
                <a:lnTo>
                  <a:pt x="827" y="451"/>
                </a:lnTo>
                <a:lnTo>
                  <a:pt x="793" y="413"/>
                </a:lnTo>
                <a:lnTo>
                  <a:pt x="758" y="376"/>
                </a:lnTo>
                <a:lnTo>
                  <a:pt x="724" y="263"/>
                </a:lnTo>
                <a:lnTo>
                  <a:pt x="758" y="263"/>
                </a:lnTo>
                <a:lnTo>
                  <a:pt x="793" y="301"/>
                </a:lnTo>
                <a:lnTo>
                  <a:pt x="793" y="338"/>
                </a:lnTo>
                <a:lnTo>
                  <a:pt x="827" y="376"/>
                </a:lnTo>
                <a:lnTo>
                  <a:pt x="862" y="451"/>
                </a:lnTo>
                <a:lnTo>
                  <a:pt x="896" y="487"/>
                </a:lnTo>
                <a:lnTo>
                  <a:pt x="931" y="527"/>
                </a:lnTo>
                <a:lnTo>
                  <a:pt x="931" y="413"/>
                </a:lnTo>
                <a:lnTo>
                  <a:pt x="931" y="376"/>
                </a:lnTo>
                <a:lnTo>
                  <a:pt x="965" y="301"/>
                </a:lnTo>
                <a:lnTo>
                  <a:pt x="931" y="263"/>
                </a:lnTo>
                <a:lnTo>
                  <a:pt x="931" y="188"/>
                </a:lnTo>
                <a:lnTo>
                  <a:pt x="896" y="113"/>
                </a:lnTo>
                <a:lnTo>
                  <a:pt x="862" y="37"/>
                </a:lnTo>
                <a:lnTo>
                  <a:pt x="827" y="75"/>
                </a:lnTo>
                <a:lnTo>
                  <a:pt x="793" y="75"/>
                </a:lnTo>
                <a:lnTo>
                  <a:pt x="724" y="75"/>
                </a:lnTo>
                <a:lnTo>
                  <a:pt x="689" y="37"/>
                </a:lnTo>
                <a:lnTo>
                  <a:pt x="655" y="37"/>
                </a:lnTo>
                <a:lnTo>
                  <a:pt x="621" y="37"/>
                </a:lnTo>
                <a:lnTo>
                  <a:pt x="586" y="37"/>
                </a:lnTo>
                <a:lnTo>
                  <a:pt x="551" y="37"/>
                </a:lnTo>
                <a:lnTo>
                  <a:pt x="517" y="37"/>
                </a:lnTo>
                <a:lnTo>
                  <a:pt x="483" y="37"/>
                </a:lnTo>
                <a:lnTo>
                  <a:pt x="448" y="75"/>
                </a:lnTo>
                <a:lnTo>
                  <a:pt x="380" y="113"/>
                </a:lnTo>
                <a:lnTo>
                  <a:pt x="344" y="113"/>
                </a:lnTo>
                <a:lnTo>
                  <a:pt x="310" y="75"/>
                </a:lnTo>
                <a:lnTo>
                  <a:pt x="276" y="75"/>
                </a:lnTo>
                <a:lnTo>
                  <a:pt x="241" y="75"/>
                </a:lnTo>
                <a:lnTo>
                  <a:pt x="241" y="37"/>
                </a:lnTo>
                <a:lnTo>
                  <a:pt x="206" y="37"/>
                </a:lnTo>
                <a:lnTo>
                  <a:pt x="138" y="37"/>
                </a:lnTo>
                <a:lnTo>
                  <a:pt x="70" y="37"/>
                </a:lnTo>
                <a:lnTo>
                  <a:pt x="34" y="37"/>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2" name="Freeform 256"/>
          <p:cNvSpPr>
            <a:spLocks noChangeArrowheads="1"/>
          </p:cNvSpPr>
          <p:nvPr/>
        </p:nvSpPr>
        <p:spPr bwMode="auto">
          <a:xfrm>
            <a:off x="5586187" y="200182"/>
            <a:ext cx="495412" cy="590462"/>
          </a:xfrm>
          <a:custGeom>
            <a:avLst/>
            <a:gdLst>
              <a:gd name="T0" fmla="*/ 1310 w 1518"/>
              <a:gd name="T1" fmla="*/ 676 h 1806"/>
              <a:gd name="T2" fmla="*/ 1207 w 1518"/>
              <a:gd name="T3" fmla="*/ 753 h 1806"/>
              <a:gd name="T4" fmla="*/ 1070 w 1518"/>
              <a:gd name="T5" fmla="*/ 789 h 1806"/>
              <a:gd name="T6" fmla="*/ 863 w 1518"/>
              <a:gd name="T7" fmla="*/ 789 h 1806"/>
              <a:gd name="T8" fmla="*/ 759 w 1518"/>
              <a:gd name="T9" fmla="*/ 828 h 1806"/>
              <a:gd name="T10" fmla="*/ 689 w 1518"/>
              <a:gd name="T11" fmla="*/ 902 h 1806"/>
              <a:gd name="T12" fmla="*/ 586 w 1518"/>
              <a:gd name="T13" fmla="*/ 1091 h 1806"/>
              <a:gd name="T14" fmla="*/ 518 w 1518"/>
              <a:gd name="T15" fmla="*/ 1240 h 1806"/>
              <a:gd name="T16" fmla="*/ 483 w 1518"/>
              <a:gd name="T17" fmla="*/ 1354 h 1806"/>
              <a:gd name="T18" fmla="*/ 483 w 1518"/>
              <a:gd name="T19" fmla="*/ 1655 h 1806"/>
              <a:gd name="T20" fmla="*/ 448 w 1518"/>
              <a:gd name="T21" fmla="*/ 1692 h 1806"/>
              <a:gd name="T22" fmla="*/ 379 w 1518"/>
              <a:gd name="T23" fmla="*/ 1618 h 1806"/>
              <a:gd name="T24" fmla="*/ 310 w 1518"/>
              <a:gd name="T25" fmla="*/ 1730 h 1806"/>
              <a:gd name="T26" fmla="*/ 174 w 1518"/>
              <a:gd name="T27" fmla="*/ 1805 h 1806"/>
              <a:gd name="T28" fmla="*/ 70 w 1518"/>
              <a:gd name="T29" fmla="*/ 1692 h 1806"/>
              <a:gd name="T30" fmla="*/ 0 w 1518"/>
              <a:gd name="T31" fmla="*/ 1618 h 1806"/>
              <a:gd name="T32" fmla="*/ 0 w 1518"/>
              <a:gd name="T33" fmla="*/ 1542 h 1806"/>
              <a:gd name="T34" fmla="*/ 104 w 1518"/>
              <a:gd name="T35" fmla="*/ 1467 h 1806"/>
              <a:gd name="T36" fmla="*/ 0 w 1518"/>
              <a:gd name="T37" fmla="*/ 1429 h 1806"/>
              <a:gd name="T38" fmla="*/ 138 w 1518"/>
              <a:gd name="T39" fmla="*/ 1354 h 1806"/>
              <a:gd name="T40" fmla="*/ 242 w 1518"/>
              <a:gd name="T41" fmla="*/ 1316 h 1806"/>
              <a:gd name="T42" fmla="*/ 379 w 1518"/>
              <a:gd name="T43" fmla="*/ 1279 h 1806"/>
              <a:gd name="T44" fmla="*/ 345 w 1518"/>
              <a:gd name="T45" fmla="*/ 1204 h 1806"/>
              <a:gd name="T46" fmla="*/ 415 w 1518"/>
              <a:gd name="T47" fmla="*/ 1091 h 1806"/>
              <a:gd name="T48" fmla="*/ 448 w 1518"/>
              <a:gd name="T49" fmla="*/ 1053 h 1806"/>
              <a:gd name="T50" fmla="*/ 483 w 1518"/>
              <a:gd name="T51" fmla="*/ 977 h 1806"/>
              <a:gd name="T52" fmla="*/ 621 w 1518"/>
              <a:gd name="T53" fmla="*/ 902 h 1806"/>
              <a:gd name="T54" fmla="*/ 689 w 1518"/>
              <a:gd name="T55" fmla="*/ 828 h 1806"/>
              <a:gd name="T56" fmla="*/ 725 w 1518"/>
              <a:gd name="T57" fmla="*/ 753 h 1806"/>
              <a:gd name="T58" fmla="*/ 794 w 1518"/>
              <a:gd name="T59" fmla="*/ 715 h 1806"/>
              <a:gd name="T60" fmla="*/ 863 w 1518"/>
              <a:gd name="T61" fmla="*/ 676 h 1806"/>
              <a:gd name="T62" fmla="*/ 930 w 1518"/>
              <a:gd name="T63" fmla="*/ 676 h 1806"/>
              <a:gd name="T64" fmla="*/ 1000 w 1518"/>
              <a:gd name="T65" fmla="*/ 639 h 1806"/>
              <a:gd name="T66" fmla="*/ 1173 w 1518"/>
              <a:gd name="T67" fmla="*/ 639 h 1806"/>
              <a:gd name="T68" fmla="*/ 1277 w 1518"/>
              <a:gd name="T69" fmla="*/ 639 h 1806"/>
              <a:gd name="T70" fmla="*/ 1345 w 1518"/>
              <a:gd name="T71" fmla="*/ 639 h 1806"/>
              <a:gd name="T72" fmla="*/ 1482 w 1518"/>
              <a:gd name="T73" fmla="*/ 601 h 1806"/>
              <a:gd name="T74" fmla="*/ 1380 w 1518"/>
              <a:gd name="T75" fmla="*/ 676 h 1806"/>
              <a:gd name="T76" fmla="*/ 1448 w 1518"/>
              <a:gd name="T77" fmla="*/ 715 h 1806"/>
              <a:gd name="T78" fmla="*/ 794 w 1518"/>
              <a:gd name="T79" fmla="*/ 226 h 1806"/>
              <a:gd name="T80" fmla="*/ 966 w 1518"/>
              <a:gd name="T81" fmla="*/ 188 h 1806"/>
              <a:gd name="T82" fmla="*/ 689 w 1518"/>
              <a:gd name="T83" fmla="*/ 0 h 1806"/>
              <a:gd name="T84" fmla="*/ 828 w 1518"/>
              <a:gd name="T85" fmla="*/ 37 h 1806"/>
              <a:gd name="T86" fmla="*/ 794 w 1518"/>
              <a:gd name="T87" fmla="*/ 75 h 1806"/>
              <a:gd name="T88" fmla="*/ 1000 w 1518"/>
              <a:gd name="T89" fmla="*/ 75 h 1806"/>
              <a:gd name="T90" fmla="*/ 930 w 1518"/>
              <a:gd name="T91" fmla="*/ 0 h 1806"/>
              <a:gd name="T92" fmla="*/ 725 w 1518"/>
              <a:gd name="T93" fmla="*/ 0 h 1806"/>
              <a:gd name="T94" fmla="*/ 483 w 1518"/>
              <a:gd name="T95" fmla="*/ 75 h 1806"/>
              <a:gd name="T96" fmla="*/ 277 w 1518"/>
              <a:gd name="T97" fmla="*/ 75 h 1806"/>
              <a:gd name="T98" fmla="*/ 277 w 1518"/>
              <a:gd name="T99" fmla="*/ 113 h 1806"/>
              <a:gd name="T100" fmla="*/ 415 w 1518"/>
              <a:gd name="T101" fmla="*/ 150 h 1806"/>
              <a:gd name="T102" fmla="*/ 552 w 1518"/>
              <a:gd name="T103" fmla="*/ 113 h 1806"/>
              <a:gd name="T104" fmla="*/ 448 w 1518"/>
              <a:gd name="T105" fmla="*/ 150 h 1806"/>
              <a:gd name="T106" fmla="*/ 621 w 1518"/>
              <a:gd name="T107" fmla="*/ 188 h 1806"/>
              <a:gd name="T108" fmla="*/ 552 w 1518"/>
              <a:gd name="T109" fmla="*/ 226 h 1806"/>
              <a:gd name="T110" fmla="*/ 552 w 1518"/>
              <a:gd name="T111" fmla="*/ 226 h 1806"/>
              <a:gd name="T112" fmla="*/ 655 w 1518"/>
              <a:gd name="T113" fmla="*/ 188 h 1806"/>
              <a:gd name="T114" fmla="*/ 621 w 1518"/>
              <a:gd name="T115" fmla="*/ 75 h 1806"/>
              <a:gd name="T116" fmla="*/ 483 w 1518"/>
              <a:gd name="T117" fmla="*/ 37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8" h="1806">
                <a:moveTo>
                  <a:pt x="1414" y="753"/>
                </a:moveTo>
                <a:lnTo>
                  <a:pt x="1380" y="676"/>
                </a:lnTo>
                <a:lnTo>
                  <a:pt x="1345" y="676"/>
                </a:lnTo>
                <a:lnTo>
                  <a:pt x="1310" y="676"/>
                </a:lnTo>
                <a:lnTo>
                  <a:pt x="1277" y="715"/>
                </a:lnTo>
                <a:lnTo>
                  <a:pt x="1240" y="715"/>
                </a:lnTo>
                <a:lnTo>
                  <a:pt x="1207" y="715"/>
                </a:lnTo>
                <a:lnTo>
                  <a:pt x="1207" y="753"/>
                </a:lnTo>
                <a:lnTo>
                  <a:pt x="1207" y="789"/>
                </a:lnTo>
                <a:lnTo>
                  <a:pt x="1137" y="789"/>
                </a:lnTo>
                <a:lnTo>
                  <a:pt x="1104" y="789"/>
                </a:lnTo>
                <a:lnTo>
                  <a:pt x="1070" y="789"/>
                </a:lnTo>
                <a:lnTo>
                  <a:pt x="1034" y="789"/>
                </a:lnTo>
                <a:lnTo>
                  <a:pt x="966" y="753"/>
                </a:lnTo>
                <a:lnTo>
                  <a:pt x="930" y="789"/>
                </a:lnTo>
                <a:lnTo>
                  <a:pt x="863" y="789"/>
                </a:lnTo>
                <a:lnTo>
                  <a:pt x="828" y="789"/>
                </a:lnTo>
                <a:lnTo>
                  <a:pt x="794" y="789"/>
                </a:lnTo>
                <a:lnTo>
                  <a:pt x="759" y="789"/>
                </a:lnTo>
                <a:lnTo>
                  <a:pt x="759" y="828"/>
                </a:lnTo>
                <a:lnTo>
                  <a:pt x="759" y="865"/>
                </a:lnTo>
                <a:lnTo>
                  <a:pt x="725" y="865"/>
                </a:lnTo>
                <a:lnTo>
                  <a:pt x="689" y="865"/>
                </a:lnTo>
                <a:lnTo>
                  <a:pt x="689" y="902"/>
                </a:lnTo>
                <a:lnTo>
                  <a:pt x="655" y="977"/>
                </a:lnTo>
                <a:lnTo>
                  <a:pt x="621" y="1016"/>
                </a:lnTo>
                <a:lnTo>
                  <a:pt x="586" y="1053"/>
                </a:lnTo>
                <a:lnTo>
                  <a:pt x="586" y="1091"/>
                </a:lnTo>
                <a:lnTo>
                  <a:pt x="586" y="1127"/>
                </a:lnTo>
                <a:lnTo>
                  <a:pt x="552" y="1167"/>
                </a:lnTo>
                <a:lnTo>
                  <a:pt x="552" y="1204"/>
                </a:lnTo>
                <a:lnTo>
                  <a:pt x="518" y="1240"/>
                </a:lnTo>
                <a:lnTo>
                  <a:pt x="483" y="1240"/>
                </a:lnTo>
                <a:lnTo>
                  <a:pt x="483" y="1279"/>
                </a:lnTo>
                <a:lnTo>
                  <a:pt x="448" y="1316"/>
                </a:lnTo>
                <a:lnTo>
                  <a:pt x="483" y="1354"/>
                </a:lnTo>
                <a:lnTo>
                  <a:pt x="483" y="1467"/>
                </a:lnTo>
                <a:lnTo>
                  <a:pt x="483" y="1542"/>
                </a:lnTo>
                <a:lnTo>
                  <a:pt x="483" y="1578"/>
                </a:lnTo>
                <a:lnTo>
                  <a:pt x="483" y="1655"/>
                </a:lnTo>
                <a:lnTo>
                  <a:pt x="483" y="1730"/>
                </a:lnTo>
                <a:lnTo>
                  <a:pt x="483" y="1768"/>
                </a:lnTo>
                <a:lnTo>
                  <a:pt x="448" y="1730"/>
                </a:lnTo>
                <a:lnTo>
                  <a:pt x="448" y="1692"/>
                </a:lnTo>
                <a:lnTo>
                  <a:pt x="448" y="1655"/>
                </a:lnTo>
                <a:lnTo>
                  <a:pt x="415" y="1655"/>
                </a:lnTo>
                <a:lnTo>
                  <a:pt x="415" y="1578"/>
                </a:lnTo>
                <a:lnTo>
                  <a:pt x="379" y="1618"/>
                </a:lnTo>
                <a:lnTo>
                  <a:pt x="345" y="1655"/>
                </a:lnTo>
                <a:lnTo>
                  <a:pt x="345" y="1692"/>
                </a:lnTo>
                <a:lnTo>
                  <a:pt x="310" y="1692"/>
                </a:lnTo>
                <a:lnTo>
                  <a:pt x="310" y="1730"/>
                </a:lnTo>
                <a:lnTo>
                  <a:pt x="277" y="1768"/>
                </a:lnTo>
                <a:lnTo>
                  <a:pt x="242" y="1805"/>
                </a:lnTo>
                <a:lnTo>
                  <a:pt x="207" y="1805"/>
                </a:lnTo>
                <a:lnTo>
                  <a:pt x="174" y="1805"/>
                </a:lnTo>
                <a:lnTo>
                  <a:pt x="138" y="1768"/>
                </a:lnTo>
                <a:lnTo>
                  <a:pt x="70" y="1768"/>
                </a:lnTo>
                <a:lnTo>
                  <a:pt x="34" y="1730"/>
                </a:lnTo>
                <a:lnTo>
                  <a:pt x="70" y="1692"/>
                </a:lnTo>
                <a:lnTo>
                  <a:pt x="70" y="1655"/>
                </a:lnTo>
                <a:lnTo>
                  <a:pt x="34" y="1655"/>
                </a:lnTo>
                <a:lnTo>
                  <a:pt x="0" y="1655"/>
                </a:lnTo>
                <a:lnTo>
                  <a:pt x="0" y="1618"/>
                </a:lnTo>
                <a:lnTo>
                  <a:pt x="70" y="1578"/>
                </a:lnTo>
                <a:lnTo>
                  <a:pt x="138" y="1542"/>
                </a:lnTo>
                <a:lnTo>
                  <a:pt x="34" y="1578"/>
                </a:lnTo>
                <a:lnTo>
                  <a:pt x="0" y="1542"/>
                </a:lnTo>
                <a:lnTo>
                  <a:pt x="0" y="1504"/>
                </a:lnTo>
                <a:lnTo>
                  <a:pt x="104" y="1504"/>
                </a:lnTo>
                <a:lnTo>
                  <a:pt x="138" y="1467"/>
                </a:lnTo>
                <a:lnTo>
                  <a:pt x="104" y="1467"/>
                </a:lnTo>
                <a:lnTo>
                  <a:pt x="70" y="1467"/>
                </a:lnTo>
                <a:lnTo>
                  <a:pt x="34" y="1467"/>
                </a:lnTo>
                <a:lnTo>
                  <a:pt x="0" y="1467"/>
                </a:lnTo>
                <a:lnTo>
                  <a:pt x="0" y="1429"/>
                </a:lnTo>
                <a:lnTo>
                  <a:pt x="34" y="1429"/>
                </a:lnTo>
                <a:lnTo>
                  <a:pt x="0" y="1392"/>
                </a:lnTo>
                <a:lnTo>
                  <a:pt x="104" y="1354"/>
                </a:lnTo>
                <a:lnTo>
                  <a:pt x="138" y="1354"/>
                </a:lnTo>
                <a:lnTo>
                  <a:pt x="138" y="1316"/>
                </a:lnTo>
                <a:lnTo>
                  <a:pt x="174" y="1316"/>
                </a:lnTo>
                <a:lnTo>
                  <a:pt x="207" y="1316"/>
                </a:lnTo>
                <a:lnTo>
                  <a:pt x="242" y="1316"/>
                </a:lnTo>
                <a:lnTo>
                  <a:pt x="242" y="1279"/>
                </a:lnTo>
                <a:lnTo>
                  <a:pt x="277" y="1279"/>
                </a:lnTo>
                <a:lnTo>
                  <a:pt x="345" y="1279"/>
                </a:lnTo>
                <a:lnTo>
                  <a:pt x="379" y="1279"/>
                </a:lnTo>
                <a:lnTo>
                  <a:pt x="379" y="1240"/>
                </a:lnTo>
                <a:lnTo>
                  <a:pt x="345" y="1240"/>
                </a:lnTo>
                <a:lnTo>
                  <a:pt x="310" y="1240"/>
                </a:lnTo>
                <a:lnTo>
                  <a:pt x="345" y="1204"/>
                </a:lnTo>
                <a:lnTo>
                  <a:pt x="379" y="1167"/>
                </a:lnTo>
                <a:lnTo>
                  <a:pt x="415" y="1167"/>
                </a:lnTo>
                <a:lnTo>
                  <a:pt x="379" y="1127"/>
                </a:lnTo>
                <a:lnTo>
                  <a:pt x="415" y="1091"/>
                </a:lnTo>
                <a:lnTo>
                  <a:pt x="448" y="1127"/>
                </a:lnTo>
                <a:lnTo>
                  <a:pt x="448" y="1091"/>
                </a:lnTo>
                <a:lnTo>
                  <a:pt x="415" y="1091"/>
                </a:lnTo>
                <a:lnTo>
                  <a:pt x="448" y="1053"/>
                </a:lnTo>
                <a:lnTo>
                  <a:pt x="483" y="1053"/>
                </a:lnTo>
                <a:lnTo>
                  <a:pt x="518" y="1016"/>
                </a:lnTo>
                <a:lnTo>
                  <a:pt x="518" y="977"/>
                </a:lnTo>
                <a:lnTo>
                  <a:pt x="483" y="977"/>
                </a:lnTo>
                <a:lnTo>
                  <a:pt x="518" y="941"/>
                </a:lnTo>
                <a:lnTo>
                  <a:pt x="552" y="941"/>
                </a:lnTo>
                <a:lnTo>
                  <a:pt x="586" y="941"/>
                </a:lnTo>
                <a:lnTo>
                  <a:pt x="621" y="902"/>
                </a:lnTo>
                <a:lnTo>
                  <a:pt x="586" y="865"/>
                </a:lnTo>
                <a:lnTo>
                  <a:pt x="621" y="828"/>
                </a:lnTo>
                <a:lnTo>
                  <a:pt x="655" y="865"/>
                </a:lnTo>
                <a:lnTo>
                  <a:pt x="689" y="828"/>
                </a:lnTo>
                <a:lnTo>
                  <a:pt x="725" y="828"/>
                </a:lnTo>
                <a:lnTo>
                  <a:pt x="655" y="828"/>
                </a:lnTo>
                <a:lnTo>
                  <a:pt x="689" y="789"/>
                </a:lnTo>
                <a:lnTo>
                  <a:pt x="725" y="753"/>
                </a:lnTo>
                <a:lnTo>
                  <a:pt x="759" y="753"/>
                </a:lnTo>
                <a:lnTo>
                  <a:pt x="794" y="753"/>
                </a:lnTo>
                <a:lnTo>
                  <a:pt x="828" y="753"/>
                </a:lnTo>
                <a:lnTo>
                  <a:pt x="794" y="715"/>
                </a:lnTo>
                <a:lnTo>
                  <a:pt x="828" y="715"/>
                </a:lnTo>
                <a:lnTo>
                  <a:pt x="828" y="753"/>
                </a:lnTo>
                <a:lnTo>
                  <a:pt x="863" y="715"/>
                </a:lnTo>
                <a:lnTo>
                  <a:pt x="863" y="676"/>
                </a:lnTo>
                <a:lnTo>
                  <a:pt x="863" y="715"/>
                </a:lnTo>
                <a:lnTo>
                  <a:pt x="897" y="753"/>
                </a:lnTo>
                <a:lnTo>
                  <a:pt x="897" y="715"/>
                </a:lnTo>
                <a:lnTo>
                  <a:pt x="930" y="676"/>
                </a:lnTo>
                <a:lnTo>
                  <a:pt x="966" y="715"/>
                </a:lnTo>
                <a:lnTo>
                  <a:pt x="966" y="676"/>
                </a:lnTo>
                <a:lnTo>
                  <a:pt x="966" y="639"/>
                </a:lnTo>
                <a:lnTo>
                  <a:pt x="1000" y="639"/>
                </a:lnTo>
                <a:lnTo>
                  <a:pt x="1034" y="676"/>
                </a:lnTo>
                <a:lnTo>
                  <a:pt x="1104" y="639"/>
                </a:lnTo>
                <a:lnTo>
                  <a:pt x="1173" y="601"/>
                </a:lnTo>
                <a:lnTo>
                  <a:pt x="1173" y="639"/>
                </a:lnTo>
                <a:lnTo>
                  <a:pt x="1173" y="676"/>
                </a:lnTo>
                <a:lnTo>
                  <a:pt x="1207" y="639"/>
                </a:lnTo>
                <a:lnTo>
                  <a:pt x="1240" y="601"/>
                </a:lnTo>
                <a:lnTo>
                  <a:pt x="1277" y="639"/>
                </a:lnTo>
                <a:lnTo>
                  <a:pt x="1277" y="601"/>
                </a:lnTo>
                <a:lnTo>
                  <a:pt x="1310" y="601"/>
                </a:lnTo>
                <a:lnTo>
                  <a:pt x="1310" y="639"/>
                </a:lnTo>
                <a:lnTo>
                  <a:pt x="1345" y="639"/>
                </a:lnTo>
                <a:lnTo>
                  <a:pt x="1345" y="601"/>
                </a:lnTo>
                <a:lnTo>
                  <a:pt x="1380" y="601"/>
                </a:lnTo>
                <a:lnTo>
                  <a:pt x="1448" y="639"/>
                </a:lnTo>
                <a:lnTo>
                  <a:pt x="1482" y="601"/>
                </a:lnTo>
                <a:lnTo>
                  <a:pt x="1482" y="639"/>
                </a:lnTo>
                <a:lnTo>
                  <a:pt x="1448" y="639"/>
                </a:lnTo>
                <a:lnTo>
                  <a:pt x="1414" y="676"/>
                </a:lnTo>
                <a:lnTo>
                  <a:pt x="1380" y="676"/>
                </a:lnTo>
                <a:lnTo>
                  <a:pt x="1414" y="676"/>
                </a:lnTo>
                <a:lnTo>
                  <a:pt x="1448" y="676"/>
                </a:lnTo>
                <a:lnTo>
                  <a:pt x="1517" y="715"/>
                </a:lnTo>
                <a:lnTo>
                  <a:pt x="1448" y="715"/>
                </a:lnTo>
                <a:lnTo>
                  <a:pt x="1414" y="753"/>
                </a:lnTo>
                <a:close/>
                <a:moveTo>
                  <a:pt x="794" y="150"/>
                </a:moveTo>
                <a:lnTo>
                  <a:pt x="828" y="188"/>
                </a:lnTo>
                <a:lnTo>
                  <a:pt x="794" y="226"/>
                </a:lnTo>
                <a:lnTo>
                  <a:pt x="828" y="188"/>
                </a:lnTo>
                <a:lnTo>
                  <a:pt x="897" y="188"/>
                </a:lnTo>
                <a:lnTo>
                  <a:pt x="897" y="226"/>
                </a:lnTo>
                <a:lnTo>
                  <a:pt x="966" y="188"/>
                </a:lnTo>
                <a:lnTo>
                  <a:pt x="897" y="188"/>
                </a:lnTo>
                <a:lnTo>
                  <a:pt x="897" y="150"/>
                </a:lnTo>
                <a:lnTo>
                  <a:pt x="794" y="150"/>
                </a:lnTo>
                <a:close/>
                <a:moveTo>
                  <a:pt x="689" y="0"/>
                </a:moveTo>
                <a:lnTo>
                  <a:pt x="725" y="37"/>
                </a:lnTo>
                <a:lnTo>
                  <a:pt x="759" y="37"/>
                </a:lnTo>
                <a:lnTo>
                  <a:pt x="794" y="37"/>
                </a:lnTo>
                <a:lnTo>
                  <a:pt x="828" y="37"/>
                </a:lnTo>
                <a:lnTo>
                  <a:pt x="794" y="37"/>
                </a:lnTo>
                <a:lnTo>
                  <a:pt x="759" y="75"/>
                </a:lnTo>
                <a:lnTo>
                  <a:pt x="725" y="75"/>
                </a:lnTo>
                <a:lnTo>
                  <a:pt x="794" y="75"/>
                </a:lnTo>
                <a:lnTo>
                  <a:pt x="828" y="75"/>
                </a:lnTo>
                <a:lnTo>
                  <a:pt x="863" y="75"/>
                </a:lnTo>
                <a:lnTo>
                  <a:pt x="897" y="75"/>
                </a:lnTo>
                <a:lnTo>
                  <a:pt x="1000" y="75"/>
                </a:lnTo>
                <a:lnTo>
                  <a:pt x="1034" y="75"/>
                </a:lnTo>
                <a:lnTo>
                  <a:pt x="1070" y="0"/>
                </a:lnTo>
                <a:lnTo>
                  <a:pt x="1000" y="0"/>
                </a:lnTo>
                <a:lnTo>
                  <a:pt x="930" y="0"/>
                </a:lnTo>
                <a:lnTo>
                  <a:pt x="828" y="0"/>
                </a:lnTo>
                <a:lnTo>
                  <a:pt x="794" y="0"/>
                </a:lnTo>
                <a:lnTo>
                  <a:pt x="759" y="0"/>
                </a:lnTo>
                <a:lnTo>
                  <a:pt x="725" y="0"/>
                </a:lnTo>
                <a:lnTo>
                  <a:pt x="689" y="0"/>
                </a:lnTo>
                <a:close/>
                <a:moveTo>
                  <a:pt x="483" y="37"/>
                </a:moveTo>
                <a:lnTo>
                  <a:pt x="518" y="75"/>
                </a:lnTo>
                <a:lnTo>
                  <a:pt x="483" y="75"/>
                </a:lnTo>
                <a:lnTo>
                  <a:pt x="448" y="37"/>
                </a:lnTo>
                <a:lnTo>
                  <a:pt x="379" y="75"/>
                </a:lnTo>
                <a:lnTo>
                  <a:pt x="345" y="37"/>
                </a:lnTo>
                <a:lnTo>
                  <a:pt x="277" y="75"/>
                </a:lnTo>
                <a:lnTo>
                  <a:pt x="242" y="37"/>
                </a:lnTo>
                <a:lnTo>
                  <a:pt x="242" y="75"/>
                </a:lnTo>
                <a:lnTo>
                  <a:pt x="277" y="75"/>
                </a:lnTo>
                <a:lnTo>
                  <a:pt x="277" y="113"/>
                </a:lnTo>
                <a:lnTo>
                  <a:pt x="310" y="113"/>
                </a:lnTo>
                <a:lnTo>
                  <a:pt x="345" y="150"/>
                </a:lnTo>
                <a:lnTo>
                  <a:pt x="379" y="150"/>
                </a:lnTo>
                <a:lnTo>
                  <a:pt x="415" y="150"/>
                </a:lnTo>
                <a:lnTo>
                  <a:pt x="448" y="150"/>
                </a:lnTo>
                <a:lnTo>
                  <a:pt x="483" y="113"/>
                </a:lnTo>
                <a:lnTo>
                  <a:pt x="518" y="113"/>
                </a:lnTo>
                <a:lnTo>
                  <a:pt x="552" y="113"/>
                </a:lnTo>
                <a:lnTo>
                  <a:pt x="552" y="150"/>
                </a:lnTo>
                <a:lnTo>
                  <a:pt x="518" y="150"/>
                </a:lnTo>
                <a:lnTo>
                  <a:pt x="483" y="150"/>
                </a:lnTo>
                <a:lnTo>
                  <a:pt x="448" y="150"/>
                </a:lnTo>
                <a:lnTo>
                  <a:pt x="448" y="188"/>
                </a:lnTo>
                <a:lnTo>
                  <a:pt x="552" y="150"/>
                </a:lnTo>
                <a:lnTo>
                  <a:pt x="586" y="188"/>
                </a:lnTo>
                <a:lnTo>
                  <a:pt x="621" y="188"/>
                </a:lnTo>
                <a:lnTo>
                  <a:pt x="586" y="188"/>
                </a:lnTo>
                <a:lnTo>
                  <a:pt x="552" y="188"/>
                </a:lnTo>
                <a:lnTo>
                  <a:pt x="586" y="226"/>
                </a:lnTo>
                <a:lnTo>
                  <a:pt x="552" y="226"/>
                </a:lnTo>
                <a:lnTo>
                  <a:pt x="518" y="188"/>
                </a:lnTo>
                <a:lnTo>
                  <a:pt x="483" y="226"/>
                </a:lnTo>
                <a:lnTo>
                  <a:pt x="518" y="226"/>
                </a:lnTo>
                <a:lnTo>
                  <a:pt x="552" y="226"/>
                </a:lnTo>
                <a:lnTo>
                  <a:pt x="552" y="263"/>
                </a:lnTo>
                <a:lnTo>
                  <a:pt x="586" y="263"/>
                </a:lnTo>
                <a:lnTo>
                  <a:pt x="621" y="226"/>
                </a:lnTo>
                <a:lnTo>
                  <a:pt x="655" y="188"/>
                </a:lnTo>
                <a:lnTo>
                  <a:pt x="655" y="150"/>
                </a:lnTo>
                <a:lnTo>
                  <a:pt x="794" y="113"/>
                </a:lnTo>
                <a:lnTo>
                  <a:pt x="655" y="113"/>
                </a:lnTo>
                <a:lnTo>
                  <a:pt x="621" y="75"/>
                </a:lnTo>
                <a:lnTo>
                  <a:pt x="586" y="75"/>
                </a:lnTo>
                <a:lnTo>
                  <a:pt x="552" y="37"/>
                </a:lnTo>
                <a:lnTo>
                  <a:pt x="518" y="37"/>
                </a:lnTo>
                <a:lnTo>
                  <a:pt x="483" y="37"/>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73" name="Freeform 257"/>
          <p:cNvSpPr>
            <a:spLocks noChangeArrowheads="1"/>
          </p:cNvSpPr>
          <p:nvPr/>
        </p:nvSpPr>
        <p:spPr bwMode="auto">
          <a:xfrm>
            <a:off x="5586187" y="397482"/>
            <a:ext cx="495412" cy="393162"/>
          </a:xfrm>
          <a:custGeom>
            <a:avLst/>
            <a:gdLst>
              <a:gd name="T0" fmla="*/ 1345 w 1518"/>
              <a:gd name="T1" fmla="*/ 75 h 1205"/>
              <a:gd name="T2" fmla="*/ 1240 w 1518"/>
              <a:gd name="T3" fmla="*/ 113 h 1205"/>
              <a:gd name="T4" fmla="*/ 1207 w 1518"/>
              <a:gd name="T5" fmla="*/ 188 h 1205"/>
              <a:gd name="T6" fmla="*/ 1070 w 1518"/>
              <a:gd name="T7" fmla="*/ 188 h 1205"/>
              <a:gd name="T8" fmla="*/ 930 w 1518"/>
              <a:gd name="T9" fmla="*/ 188 h 1205"/>
              <a:gd name="T10" fmla="*/ 794 w 1518"/>
              <a:gd name="T11" fmla="*/ 188 h 1205"/>
              <a:gd name="T12" fmla="*/ 759 w 1518"/>
              <a:gd name="T13" fmla="*/ 263 h 1205"/>
              <a:gd name="T14" fmla="*/ 689 w 1518"/>
              <a:gd name="T15" fmla="*/ 301 h 1205"/>
              <a:gd name="T16" fmla="*/ 586 w 1518"/>
              <a:gd name="T17" fmla="*/ 451 h 1205"/>
              <a:gd name="T18" fmla="*/ 552 w 1518"/>
              <a:gd name="T19" fmla="*/ 565 h 1205"/>
              <a:gd name="T20" fmla="*/ 483 w 1518"/>
              <a:gd name="T21" fmla="*/ 639 h 1205"/>
              <a:gd name="T22" fmla="*/ 483 w 1518"/>
              <a:gd name="T23" fmla="*/ 753 h 1205"/>
              <a:gd name="T24" fmla="*/ 483 w 1518"/>
              <a:gd name="T25" fmla="*/ 977 h 1205"/>
              <a:gd name="T26" fmla="*/ 483 w 1518"/>
              <a:gd name="T27" fmla="*/ 1167 h 1205"/>
              <a:gd name="T28" fmla="*/ 448 w 1518"/>
              <a:gd name="T29" fmla="*/ 1053 h 1205"/>
              <a:gd name="T30" fmla="*/ 379 w 1518"/>
              <a:gd name="T31" fmla="*/ 1016 h 1205"/>
              <a:gd name="T32" fmla="*/ 310 w 1518"/>
              <a:gd name="T33" fmla="*/ 1091 h 1205"/>
              <a:gd name="T34" fmla="*/ 242 w 1518"/>
              <a:gd name="T35" fmla="*/ 1204 h 1205"/>
              <a:gd name="T36" fmla="*/ 138 w 1518"/>
              <a:gd name="T37" fmla="*/ 1167 h 1205"/>
              <a:gd name="T38" fmla="*/ 70 w 1518"/>
              <a:gd name="T39" fmla="*/ 1091 h 1205"/>
              <a:gd name="T40" fmla="*/ 0 w 1518"/>
              <a:gd name="T41" fmla="*/ 1053 h 1205"/>
              <a:gd name="T42" fmla="*/ 138 w 1518"/>
              <a:gd name="T43" fmla="*/ 941 h 1205"/>
              <a:gd name="T44" fmla="*/ 0 w 1518"/>
              <a:gd name="T45" fmla="*/ 902 h 1205"/>
              <a:gd name="T46" fmla="*/ 104 w 1518"/>
              <a:gd name="T47" fmla="*/ 865 h 1205"/>
              <a:gd name="T48" fmla="*/ 0 w 1518"/>
              <a:gd name="T49" fmla="*/ 865 h 1205"/>
              <a:gd name="T50" fmla="*/ 0 w 1518"/>
              <a:gd name="T51" fmla="*/ 789 h 1205"/>
              <a:gd name="T52" fmla="*/ 138 w 1518"/>
              <a:gd name="T53" fmla="*/ 715 h 1205"/>
              <a:gd name="T54" fmla="*/ 242 w 1518"/>
              <a:gd name="T55" fmla="*/ 715 h 1205"/>
              <a:gd name="T56" fmla="*/ 345 w 1518"/>
              <a:gd name="T57" fmla="*/ 676 h 1205"/>
              <a:gd name="T58" fmla="*/ 345 w 1518"/>
              <a:gd name="T59" fmla="*/ 639 h 1205"/>
              <a:gd name="T60" fmla="*/ 379 w 1518"/>
              <a:gd name="T61" fmla="*/ 565 h 1205"/>
              <a:gd name="T62" fmla="*/ 415 w 1518"/>
              <a:gd name="T63" fmla="*/ 489 h 1205"/>
              <a:gd name="T64" fmla="*/ 415 w 1518"/>
              <a:gd name="T65" fmla="*/ 489 h 1205"/>
              <a:gd name="T66" fmla="*/ 518 w 1518"/>
              <a:gd name="T67" fmla="*/ 415 h 1205"/>
              <a:gd name="T68" fmla="*/ 518 w 1518"/>
              <a:gd name="T69" fmla="*/ 338 h 1205"/>
              <a:gd name="T70" fmla="*/ 621 w 1518"/>
              <a:gd name="T71" fmla="*/ 301 h 1205"/>
              <a:gd name="T72" fmla="*/ 655 w 1518"/>
              <a:gd name="T73" fmla="*/ 263 h 1205"/>
              <a:gd name="T74" fmla="*/ 655 w 1518"/>
              <a:gd name="T75" fmla="*/ 226 h 1205"/>
              <a:gd name="T76" fmla="*/ 759 w 1518"/>
              <a:gd name="T77" fmla="*/ 150 h 1205"/>
              <a:gd name="T78" fmla="*/ 794 w 1518"/>
              <a:gd name="T79" fmla="*/ 113 h 1205"/>
              <a:gd name="T80" fmla="*/ 863 w 1518"/>
              <a:gd name="T81" fmla="*/ 113 h 1205"/>
              <a:gd name="T82" fmla="*/ 897 w 1518"/>
              <a:gd name="T83" fmla="*/ 150 h 1205"/>
              <a:gd name="T84" fmla="*/ 966 w 1518"/>
              <a:gd name="T85" fmla="*/ 113 h 1205"/>
              <a:gd name="T86" fmla="*/ 1000 w 1518"/>
              <a:gd name="T87" fmla="*/ 37 h 1205"/>
              <a:gd name="T88" fmla="*/ 1173 w 1518"/>
              <a:gd name="T89" fmla="*/ 0 h 1205"/>
              <a:gd name="T90" fmla="*/ 1207 w 1518"/>
              <a:gd name="T91" fmla="*/ 37 h 1205"/>
              <a:gd name="T92" fmla="*/ 1277 w 1518"/>
              <a:gd name="T93" fmla="*/ 0 h 1205"/>
              <a:gd name="T94" fmla="*/ 1345 w 1518"/>
              <a:gd name="T95" fmla="*/ 37 h 1205"/>
              <a:gd name="T96" fmla="*/ 1448 w 1518"/>
              <a:gd name="T97" fmla="*/ 37 h 1205"/>
              <a:gd name="T98" fmla="*/ 1448 w 1518"/>
              <a:gd name="T99" fmla="*/ 37 h 1205"/>
              <a:gd name="T100" fmla="*/ 1414 w 1518"/>
              <a:gd name="T101" fmla="*/ 75 h 1205"/>
              <a:gd name="T102" fmla="*/ 1448 w 1518"/>
              <a:gd name="T103" fmla="*/ 113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18" h="1205">
                <a:moveTo>
                  <a:pt x="1414" y="150"/>
                </a:moveTo>
                <a:lnTo>
                  <a:pt x="1380" y="75"/>
                </a:lnTo>
                <a:lnTo>
                  <a:pt x="1345" y="75"/>
                </a:lnTo>
                <a:lnTo>
                  <a:pt x="1310" y="75"/>
                </a:lnTo>
                <a:lnTo>
                  <a:pt x="1277" y="113"/>
                </a:lnTo>
                <a:lnTo>
                  <a:pt x="1240" y="113"/>
                </a:lnTo>
                <a:lnTo>
                  <a:pt x="1207" y="113"/>
                </a:lnTo>
                <a:lnTo>
                  <a:pt x="1207" y="150"/>
                </a:lnTo>
                <a:lnTo>
                  <a:pt x="1207" y="188"/>
                </a:lnTo>
                <a:lnTo>
                  <a:pt x="1137" y="188"/>
                </a:lnTo>
                <a:lnTo>
                  <a:pt x="1104" y="188"/>
                </a:lnTo>
                <a:lnTo>
                  <a:pt x="1070" y="188"/>
                </a:lnTo>
                <a:lnTo>
                  <a:pt x="1034" y="188"/>
                </a:lnTo>
                <a:lnTo>
                  <a:pt x="966" y="150"/>
                </a:lnTo>
                <a:lnTo>
                  <a:pt x="930" y="188"/>
                </a:lnTo>
                <a:lnTo>
                  <a:pt x="863" y="188"/>
                </a:lnTo>
                <a:lnTo>
                  <a:pt x="828" y="188"/>
                </a:lnTo>
                <a:lnTo>
                  <a:pt x="794" y="188"/>
                </a:lnTo>
                <a:lnTo>
                  <a:pt x="759" y="188"/>
                </a:lnTo>
                <a:lnTo>
                  <a:pt x="759" y="226"/>
                </a:lnTo>
                <a:lnTo>
                  <a:pt x="759" y="263"/>
                </a:lnTo>
                <a:lnTo>
                  <a:pt x="725" y="263"/>
                </a:lnTo>
                <a:lnTo>
                  <a:pt x="689" y="263"/>
                </a:lnTo>
                <a:lnTo>
                  <a:pt x="689" y="301"/>
                </a:lnTo>
                <a:lnTo>
                  <a:pt x="655" y="375"/>
                </a:lnTo>
                <a:lnTo>
                  <a:pt x="621" y="415"/>
                </a:lnTo>
                <a:lnTo>
                  <a:pt x="586" y="451"/>
                </a:lnTo>
                <a:lnTo>
                  <a:pt x="586" y="489"/>
                </a:lnTo>
                <a:lnTo>
                  <a:pt x="586" y="526"/>
                </a:lnTo>
                <a:lnTo>
                  <a:pt x="552" y="565"/>
                </a:lnTo>
                <a:lnTo>
                  <a:pt x="552" y="601"/>
                </a:lnTo>
                <a:lnTo>
                  <a:pt x="518" y="639"/>
                </a:lnTo>
                <a:lnTo>
                  <a:pt x="483" y="639"/>
                </a:lnTo>
                <a:lnTo>
                  <a:pt x="483" y="676"/>
                </a:lnTo>
                <a:lnTo>
                  <a:pt x="448" y="715"/>
                </a:lnTo>
                <a:lnTo>
                  <a:pt x="483" y="753"/>
                </a:lnTo>
                <a:lnTo>
                  <a:pt x="483" y="865"/>
                </a:lnTo>
                <a:lnTo>
                  <a:pt x="483" y="941"/>
                </a:lnTo>
                <a:lnTo>
                  <a:pt x="483" y="977"/>
                </a:lnTo>
                <a:lnTo>
                  <a:pt x="483" y="1053"/>
                </a:lnTo>
                <a:lnTo>
                  <a:pt x="483" y="1127"/>
                </a:lnTo>
                <a:lnTo>
                  <a:pt x="483" y="1167"/>
                </a:lnTo>
                <a:lnTo>
                  <a:pt x="448" y="1127"/>
                </a:lnTo>
                <a:lnTo>
                  <a:pt x="448" y="1091"/>
                </a:lnTo>
                <a:lnTo>
                  <a:pt x="448" y="1053"/>
                </a:lnTo>
                <a:lnTo>
                  <a:pt x="415" y="1053"/>
                </a:lnTo>
                <a:lnTo>
                  <a:pt x="415" y="977"/>
                </a:lnTo>
                <a:lnTo>
                  <a:pt x="379" y="1016"/>
                </a:lnTo>
                <a:lnTo>
                  <a:pt x="345" y="1053"/>
                </a:lnTo>
                <a:lnTo>
                  <a:pt x="345" y="1091"/>
                </a:lnTo>
                <a:lnTo>
                  <a:pt x="310" y="1091"/>
                </a:lnTo>
                <a:lnTo>
                  <a:pt x="310" y="1127"/>
                </a:lnTo>
                <a:lnTo>
                  <a:pt x="277" y="1167"/>
                </a:lnTo>
                <a:lnTo>
                  <a:pt x="242" y="1204"/>
                </a:lnTo>
                <a:lnTo>
                  <a:pt x="207" y="1204"/>
                </a:lnTo>
                <a:lnTo>
                  <a:pt x="174" y="1204"/>
                </a:lnTo>
                <a:lnTo>
                  <a:pt x="138" y="1167"/>
                </a:lnTo>
                <a:lnTo>
                  <a:pt x="70" y="1167"/>
                </a:lnTo>
                <a:lnTo>
                  <a:pt x="34" y="1127"/>
                </a:lnTo>
                <a:lnTo>
                  <a:pt x="70" y="1091"/>
                </a:lnTo>
                <a:lnTo>
                  <a:pt x="70" y="1053"/>
                </a:lnTo>
                <a:lnTo>
                  <a:pt x="34" y="1053"/>
                </a:lnTo>
                <a:lnTo>
                  <a:pt x="0" y="1053"/>
                </a:lnTo>
                <a:lnTo>
                  <a:pt x="0" y="1016"/>
                </a:lnTo>
                <a:lnTo>
                  <a:pt x="70" y="977"/>
                </a:lnTo>
                <a:lnTo>
                  <a:pt x="138" y="941"/>
                </a:lnTo>
                <a:lnTo>
                  <a:pt x="34" y="977"/>
                </a:lnTo>
                <a:lnTo>
                  <a:pt x="0" y="941"/>
                </a:lnTo>
                <a:lnTo>
                  <a:pt x="0" y="902"/>
                </a:lnTo>
                <a:lnTo>
                  <a:pt x="104" y="902"/>
                </a:lnTo>
                <a:lnTo>
                  <a:pt x="138" y="865"/>
                </a:lnTo>
                <a:lnTo>
                  <a:pt x="104" y="865"/>
                </a:lnTo>
                <a:lnTo>
                  <a:pt x="70" y="865"/>
                </a:lnTo>
                <a:lnTo>
                  <a:pt x="34" y="865"/>
                </a:lnTo>
                <a:lnTo>
                  <a:pt x="0" y="865"/>
                </a:lnTo>
                <a:lnTo>
                  <a:pt x="0" y="828"/>
                </a:lnTo>
                <a:lnTo>
                  <a:pt x="34" y="828"/>
                </a:lnTo>
                <a:lnTo>
                  <a:pt x="0" y="789"/>
                </a:lnTo>
                <a:lnTo>
                  <a:pt x="104" y="753"/>
                </a:lnTo>
                <a:lnTo>
                  <a:pt x="138" y="753"/>
                </a:lnTo>
                <a:lnTo>
                  <a:pt x="138" y="715"/>
                </a:lnTo>
                <a:lnTo>
                  <a:pt x="174" y="715"/>
                </a:lnTo>
                <a:lnTo>
                  <a:pt x="207" y="715"/>
                </a:lnTo>
                <a:lnTo>
                  <a:pt x="242" y="715"/>
                </a:lnTo>
                <a:lnTo>
                  <a:pt x="242" y="676"/>
                </a:lnTo>
                <a:lnTo>
                  <a:pt x="277" y="676"/>
                </a:lnTo>
                <a:lnTo>
                  <a:pt x="345" y="676"/>
                </a:lnTo>
                <a:lnTo>
                  <a:pt x="379" y="676"/>
                </a:lnTo>
                <a:lnTo>
                  <a:pt x="379" y="639"/>
                </a:lnTo>
                <a:lnTo>
                  <a:pt x="345" y="639"/>
                </a:lnTo>
                <a:lnTo>
                  <a:pt x="310" y="639"/>
                </a:lnTo>
                <a:lnTo>
                  <a:pt x="345" y="601"/>
                </a:lnTo>
                <a:lnTo>
                  <a:pt x="379" y="565"/>
                </a:lnTo>
                <a:lnTo>
                  <a:pt x="415" y="565"/>
                </a:lnTo>
                <a:lnTo>
                  <a:pt x="379" y="526"/>
                </a:lnTo>
                <a:lnTo>
                  <a:pt x="415" y="489"/>
                </a:lnTo>
                <a:lnTo>
                  <a:pt x="448" y="526"/>
                </a:lnTo>
                <a:lnTo>
                  <a:pt x="448" y="489"/>
                </a:lnTo>
                <a:lnTo>
                  <a:pt x="415" y="489"/>
                </a:lnTo>
                <a:lnTo>
                  <a:pt x="448" y="451"/>
                </a:lnTo>
                <a:lnTo>
                  <a:pt x="483" y="451"/>
                </a:lnTo>
                <a:lnTo>
                  <a:pt x="518" y="415"/>
                </a:lnTo>
                <a:lnTo>
                  <a:pt x="518" y="375"/>
                </a:lnTo>
                <a:lnTo>
                  <a:pt x="483" y="375"/>
                </a:lnTo>
                <a:lnTo>
                  <a:pt x="518" y="338"/>
                </a:lnTo>
                <a:lnTo>
                  <a:pt x="552" y="338"/>
                </a:lnTo>
                <a:lnTo>
                  <a:pt x="586" y="338"/>
                </a:lnTo>
                <a:lnTo>
                  <a:pt x="621" y="301"/>
                </a:lnTo>
                <a:lnTo>
                  <a:pt x="586" y="263"/>
                </a:lnTo>
                <a:lnTo>
                  <a:pt x="621" y="226"/>
                </a:lnTo>
                <a:lnTo>
                  <a:pt x="655" y="263"/>
                </a:lnTo>
                <a:lnTo>
                  <a:pt x="689" y="226"/>
                </a:lnTo>
                <a:lnTo>
                  <a:pt x="725" y="226"/>
                </a:lnTo>
                <a:lnTo>
                  <a:pt x="655" y="226"/>
                </a:lnTo>
                <a:lnTo>
                  <a:pt x="689" y="188"/>
                </a:lnTo>
                <a:lnTo>
                  <a:pt x="725" y="150"/>
                </a:lnTo>
                <a:lnTo>
                  <a:pt x="759" y="150"/>
                </a:lnTo>
                <a:lnTo>
                  <a:pt x="794" y="150"/>
                </a:lnTo>
                <a:lnTo>
                  <a:pt x="828" y="150"/>
                </a:lnTo>
                <a:lnTo>
                  <a:pt x="794" y="113"/>
                </a:lnTo>
                <a:lnTo>
                  <a:pt x="828" y="113"/>
                </a:lnTo>
                <a:lnTo>
                  <a:pt x="828" y="150"/>
                </a:lnTo>
                <a:lnTo>
                  <a:pt x="863" y="113"/>
                </a:lnTo>
                <a:lnTo>
                  <a:pt x="863" y="75"/>
                </a:lnTo>
                <a:lnTo>
                  <a:pt x="863" y="113"/>
                </a:lnTo>
                <a:lnTo>
                  <a:pt x="897" y="150"/>
                </a:lnTo>
                <a:lnTo>
                  <a:pt x="897" y="113"/>
                </a:lnTo>
                <a:lnTo>
                  <a:pt x="930" y="75"/>
                </a:lnTo>
                <a:lnTo>
                  <a:pt x="966" y="113"/>
                </a:lnTo>
                <a:lnTo>
                  <a:pt x="966" y="75"/>
                </a:lnTo>
                <a:lnTo>
                  <a:pt x="966" y="37"/>
                </a:lnTo>
                <a:lnTo>
                  <a:pt x="1000" y="37"/>
                </a:lnTo>
                <a:lnTo>
                  <a:pt x="1034" y="75"/>
                </a:lnTo>
                <a:lnTo>
                  <a:pt x="1104" y="37"/>
                </a:lnTo>
                <a:lnTo>
                  <a:pt x="1173" y="0"/>
                </a:lnTo>
                <a:lnTo>
                  <a:pt x="1173" y="37"/>
                </a:lnTo>
                <a:lnTo>
                  <a:pt x="1173" y="75"/>
                </a:lnTo>
                <a:lnTo>
                  <a:pt x="1207" y="37"/>
                </a:lnTo>
                <a:lnTo>
                  <a:pt x="1240" y="0"/>
                </a:lnTo>
                <a:lnTo>
                  <a:pt x="1277" y="37"/>
                </a:lnTo>
                <a:lnTo>
                  <a:pt x="1277" y="0"/>
                </a:lnTo>
                <a:lnTo>
                  <a:pt x="1310" y="0"/>
                </a:lnTo>
                <a:lnTo>
                  <a:pt x="1310" y="37"/>
                </a:lnTo>
                <a:lnTo>
                  <a:pt x="1345" y="37"/>
                </a:lnTo>
                <a:lnTo>
                  <a:pt x="1345" y="0"/>
                </a:lnTo>
                <a:lnTo>
                  <a:pt x="1380" y="0"/>
                </a:lnTo>
                <a:lnTo>
                  <a:pt x="1448" y="37"/>
                </a:lnTo>
                <a:lnTo>
                  <a:pt x="1482" y="0"/>
                </a:lnTo>
                <a:lnTo>
                  <a:pt x="1482" y="37"/>
                </a:lnTo>
                <a:lnTo>
                  <a:pt x="1448" y="37"/>
                </a:lnTo>
                <a:lnTo>
                  <a:pt x="1414" y="75"/>
                </a:lnTo>
                <a:lnTo>
                  <a:pt x="1380" y="75"/>
                </a:lnTo>
                <a:lnTo>
                  <a:pt x="1414" y="75"/>
                </a:lnTo>
                <a:lnTo>
                  <a:pt x="1448" y="75"/>
                </a:lnTo>
                <a:lnTo>
                  <a:pt x="1517" y="113"/>
                </a:lnTo>
                <a:lnTo>
                  <a:pt x="1448" y="113"/>
                </a:lnTo>
                <a:lnTo>
                  <a:pt x="1414"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4" name="Freeform 258"/>
          <p:cNvSpPr>
            <a:spLocks noChangeArrowheads="1"/>
          </p:cNvSpPr>
          <p:nvPr/>
        </p:nvSpPr>
        <p:spPr bwMode="auto">
          <a:xfrm>
            <a:off x="5843975" y="249148"/>
            <a:ext cx="56166" cy="24482"/>
          </a:xfrm>
          <a:custGeom>
            <a:avLst/>
            <a:gdLst>
              <a:gd name="T0" fmla="*/ 0 w 174"/>
              <a:gd name="T1" fmla="*/ 0 h 76"/>
              <a:gd name="T2" fmla="*/ 34 w 174"/>
              <a:gd name="T3" fmla="*/ 37 h 76"/>
              <a:gd name="T4" fmla="*/ 0 w 174"/>
              <a:gd name="T5" fmla="*/ 75 h 76"/>
              <a:gd name="T6" fmla="*/ 34 w 174"/>
              <a:gd name="T7" fmla="*/ 37 h 76"/>
              <a:gd name="T8" fmla="*/ 103 w 174"/>
              <a:gd name="T9" fmla="*/ 37 h 76"/>
              <a:gd name="T10" fmla="*/ 103 w 174"/>
              <a:gd name="T11" fmla="*/ 75 h 76"/>
              <a:gd name="T12" fmla="*/ 173 w 174"/>
              <a:gd name="T13" fmla="*/ 37 h 76"/>
              <a:gd name="T14" fmla="*/ 103 w 174"/>
              <a:gd name="T15" fmla="*/ 37 h 76"/>
              <a:gd name="T16" fmla="*/ 103 w 174"/>
              <a:gd name="T17" fmla="*/ 0 h 76"/>
              <a:gd name="T18" fmla="*/ 0 w 174"/>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76">
                <a:moveTo>
                  <a:pt x="0" y="0"/>
                </a:moveTo>
                <a:lnTo>
                  <a:pt x="34" y="37"/>
                </a:lnTo>
                <a:lnTo>
                  <a:pt x="0" y="75"/>
                </a:lnTo>
                <a:lnTo>
                  <a:pt x="34" y="37"/>
                </a:lnTo>
                <a:lnTo>
                  <a:pt x="103" y="37"/>
                </a:lnTo>
                <a:lnTo>
                  <a:pt x="103" y="75"/>
                </a:lnTo>
                <a:lnTo>
                  <a:pt x="173" y="37"/>
                </a:lnTo>
                <a:lnTo>
                  <a:pt x="103" y="37"/>
                </a:lnTo>
                <a:lnTo>
                  <a:pt x="103"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5" name="Freeform 259"/>
          <p:cNvSpPr>
            <a:spLocks noChangeArrowheads="1"/>
          </p:cNvSpPr>
          <p:nvPr/>
        </p:nvSpPr>
        <p:spPr bwMode="auto">
          <a:xfrm>
            <a:off x="5810851" y="200182"/>
            <a:ext cx="123853" cy="24482"/>
          </a:xfrm>
          <a:custGeom>
            <a:avLst/>
            <a:gdLst>
              <a:gd name="T0" fmla="*/ 0 w 381"/>
              <a:gd name="T1" fmla="*/ 0 h 76"/>
              <a:gd name="T2" fmla="*/ 35 w 381"/>
              <a:gd name="T3" fmla="*/ 37 h 76"/>
              <a:gd name="T4" fmla="*/ 70 w 381"/>
              <a:gd name="T5" fmla="*/ 37 h 76"/>
              <a:gd name="T6" fmla="*/ 104 w 381"/>
              <a:gd name="T7" fmla="*/ 37 h 76"/>
              <a:gd name="T8" fmla="*/ 139 w 381"/>
              <a:gd name="T9" fmla="*/ 37 h 76"/>
              <a:gd name="T10" fmla="*/ 104 w 381"/>
              <a:gd name="T11" fmla="*/ 37 h 76"/>
              <a:gd name="T12" fmla="*/ 70 w 381"/>
              <a:gd name="T13" fmla="*/ 75 h 76"/>
              <a:gd name="T14" fmla="*/ 35 w 381"/>
              <a:gd name="T15" fmla="*/ 75 h 76"/>
              <a:gd name="T16" fmla="*/ 104 w 381"/>
              <a:gd name="T17" fmla="*/ 75 h 76"/>
              <a:gd name="T18" fmla="*/ 139 w 381"/>
              <a:gd name="T19" fmla="*/ 75 h 76"/>
              <a:gd name="T20" fmla="*/ 174 w 381"/>
              <a:gd name="T21" fmla="*/ 75 h 76"/>
              <a:gd name="T22" fmla="*/ 207 w 381"/>
              <a:gd name="T23" fmla="*/ 75 h 76"/>
              <a:gd name="T24" fmla="*/ 310 w 381"/>
              <a:gd name="T25" fmla="*/ 75 h 76"/>
              <a:gd name="T26" fmla="*/ 345 w 381"/>
              <a:gd name="T27" fmla="*/ 75 h 76"/>
              <a:gd name="T28" fmla="*/ 380 w 381"/>
              <a:gd name="T29" fmla="*/ 0 h 76"/>
              <a:gd name="T30" fmla="*/ 310 w 381"/>
              <a:gd name="T31" fmla="*/ 0 h 76"/>
              <a:gd name="T32" fmla="*/ 241 w 381"/>
              <a:gd name="T33" fmla="*/ 0 h 76"/>
              <a:gd name="T34" fmla="*/ 139 w 381"/>
              <a:gd name="T35" fmla="*/ 0 h 76"/>
              <a:gd name="T36" fmla="*/ 104 w 381"/>
              <a:gd name="T37" fmla="*/ 0 h 76"/>
              <a:gd name="T38" fmla="*/ 70 w 381"/>
              <a:gd name="T39" fmla="*/ 0 h 76"/>
              <a:gd name="T40" fmla="*/ 35 w 381"/>
              <a:gd name="T41" fmla="*/ 0 h 76"/>
              <a:gd name="T42" fmla="*/ 0 w 381"/>
              <a:gd name="T4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1" h="76">
                <a:moveTo>
                  <a:pt x="0" y="0"/>
                </a:moveTo>
                <a:lnTo>
                  <a:pt x="35" y="37"/>
                </a:lnTo>
                <a:lnTo>
                  <a:pt x="70" y="37"/>
                </a:lnTo>
                <a:lnTo>
                  <a:pt x="104" y="37"/>
                </a:lnTo>
                <a:lnTo>
                  <a:pt x="139" y="37"/>
                </a:lnTo>
                <a:lnTo>
                  <a:pt x="104" y="37"/>
                </a:lnTo>
                <a:lnTo>
                  <a:pt x="70" y="75"/>
                </a:lnTo>
                <a:lnTo>
                  <a:pt x="35" y="75"/>
                </a:lnTo>
                <a:lnTo>
                  <a:pt x="104" y="75"/>
                </a:lnTo>
                <a:lnTo>
                  <a:pt x="139" y="75"/>
                </a:lnTo>
                <a:lnTo>
                  <a:pt x="174" y="75"/>
                </a:lnTo>
                <a:lnTo>
                  <a:pt x="207" y="75"/>
                </a:lnTo>
                <a:lnTo>
                  <a:pt x="310" y="75"/>
                </a:lnTo>
                <a:lnTo>
                  <a:pt x="345" y="75"/>
                </a:lnTo>
                <a:lnTo>
                  <a:pt x="380" y="0"/>
                </a:lnTo>
                <a:lnTo>
                  <a:pt x="310" y="0"/>
                </a:lnTo>
                <a:lnTo>
                  <a:pt x="241" y="0"/>
                </a:lnTo>
                <a:lnTo>
                  <a:pt x="139" y="0"/>
                </a:lnTo>
                <a:lnTo>
                  <a:pt x="104" y="0"/>
                </a:lnTo>
                <a:lnTo>
                  <a:pt x="70" y="0"/>
                </a:lnTo>
                <a:lnTo>
                  <a:pt x="35"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6" name="Freeform 260"/>
          <p:cNvSpPr>
            <a:spLocks noChangeArrowheads="1"/>
          </p:cNvSpPr>
          <p:nvPr/>
        </p:nvSpPr>
        <p:spPr bwMode="auto">
          <a:xfrm>
            <a:off x="5663956" y="211703"/>
            <a:ext cx="180018" cy="74888"/>
          </a:xfrm>
          <a:custGeom>
            <a:avLst/>
            <a:gdLst>
              <a:gd name="T0" fmla="*/ 241 w 552"/>
              <a:gd name="T1" fmla="*/ 0 h 228"/>
              <a:gd name="T2" fmla="*/ 276 w 552"/>
              <a:gd name="T3" fmla="*/ 38 h 228"/>
              <a:gd name="T4" fmla="*/ 241 w 552"/>
              <a:gd name="T5" fmla="*/ 38 h 228"/>
              <a:gd name="T6" fmla="*/ 206 w 552"/>
              <a:gd name="T7" fmla="*/ 0 h 228"/>
              <a:gd name="T8" fmla="*/ 137 w 552"/>
              <a:gd name="T9" fmla="*/ 38 h 228"/>
              <a:gd name="T10" fmla="*/ 103 w 552"/>
              <a:gd name="T11" fmla="*/ 0 h 228"/>
              <a:gd name="T12" fmla="*/ 34 w 552"/>
              <a:gd name="T13" fmla="*/ 38 h 228"/>
              <a:gd name="T14" fmla="*/ 0 w 552"/>
              <a:gd name="T15" fmla="*/ 0 h 228"/>
              <a:gd name="T16" fmla="*/ 0 w 552"/>
              <a:gd name="T17" fmla="*/ 38 h 228"/>
              <a:gd name="T18" fmla="*/ 34 w 552"/>
              <a:gd name="T19" fmla="*/ 38 h 228"/>
              <a:gd name="T20" fmla="*/ 34 w 552"/>
              <a:gd name="T21" fmla="*/ 76 h 228"/>
              <a:gd name="T22" fmla="*/ 69 w 552"/>
              <a:gd name="T23" fmla="*/ 76 h 228"/>
              <a:gd name="T24" fmla="*/ 103 w 552"/>
              <a:gd name="T25" fmla="*/ 114 h 228"/>
              <a:gd name="T26" fmla="*/ 137 w 552"/>
              <a:gd name="T27" fmla="*/ 114 h 228"/>
              <a:gd name="T28" fmla="*/ 173 w 552"/>
              <a:gd name="T29" fmla="*/ 114 h 228"/>
              <a:gd name="T30" fmla="*/ 206 w 552"/>
              <a:gd name="T31" fmla="*/ 114 h 228"/>
              <a:gd name="T32" fmla="*/ 241 w 552"/>
              <a:gd name="T33" fmla="*/ 76 h 228"/>
              <a:gd name="T34" fmla="*/ 276 w 552"/>
              <a:gd name="T35" fmla="*/ 76 h 228"/>
              <a:gd name="T36" fmla="*/ 310 w 552"/>
              <a:gd name="T37" fmla="*/ 76 h 228"/>
              <a:gd name="T38" fmla="*/ 310 w 552"/>
              <a:gd name="T39" fmla="*/ 114 h 228"/>
              <a:gd name="T40" fmla="*/ 276 w 552"/>
              <a:gd name="T41" fmla="*/ 114 h 228"/>
              <a:gd name="T42" fmla="*/ 241 w 552"/>
              <a:gd name="T43" fmla="*/ 114 h 228"/>
              <a:gd name="T44" fmla="*/ 206 w 552"/>
              <a:gd name="T45" fmla="*/ 114 h 228"/>
              <a:gd name="T46" fmla="*/ 206 w 552"/>
              <a:gd name="T47" fmla="*/ 150 h 228"/>
              <a:gd name="T48" fmla="*/ 310 w 552"/>
              <a:gd name="T49" fmla="*/ 114 h 228"/>
              <a:gd name="T50" fmla="*/ 344 w 552"/>
              <a:gd name="T51" fmla="*/ 150 h 228"/>
              <a:gd name="T52" fmla="*/ 379 w 552"/>
              <a:gd name="T53" fmla="*/ 150 h 228"/>
              <a:gd name="T54" fmla="*/ 344 w 552"/>
              <a:gd name="T55" fmla="*/ 150 h 228"/>
              <a:gd name="T56" fmla="*/ 310 w 552"/>
              <a:gd name="T57" fmla="*/ 150 h 228"/>
              <a:gd name="T58" fmla="*/ 344 w 552"/>
              <a:gd name="T59" fmla="*/ 189 h 228"/>
              <a:gd name="T60" fmla="*/ 310 w 552"/>
              <a:gd name="T61" fmla="*/ 189 h 228"/>
              <a:gd name="T62" fmla="*/ 276 w 552"/>
              <a:gd name="T63" fmla="*/ 150 h 228"/>
              <a:gd name="T64" fmla="*/ 241 w 552"/>
              <a:gd name="T65" fmla="*/ 189 h 228"/>
              <a:gd name="T66" fmla="*/ 276 w 552"/>
              <a:gd name="T67" fmla="*/ 189 h 228"/>
              <a:gd name="T68" fmla="*/ 310 w 552"/>
              <a:gd name="T69" fmla="*/ 189 h 228"/>
              <a:gd name="T70" fmla="*/ 310 w 552"/>
              <a:gd name="T71" fmla="*/ 227 h 228"/>
              <a:gd name="T72" fmla="*/ 344 w 552"/>
              <a:gd name="T73" fmla="*/ 227 h 228"/>
              <a:gd name="T74" fmla="*/ 379 w 552"/>
              <a:gd name="T75" fmla="*/ 189 h 228"/>
              <a:gd name="T76" fmla="*/ 414 w 552"/>
              <a:gd name="T77" fmla="*/ 150 h 228"/>
              <a:gd name="T78" fmla="*/ 414 w 552"/>
              <a:gd name="T79" fmla="*/ 114 h 228"/>
              <a:gd name="T80" fmla="*/ 551 w 552"/>
              <a:gd name="T81" fmla="*/ 76 h 228"/>
              <a:gd name="T82" fmla="*/ 414 w 552"/>
              <a:gd name="T83" fmla="*/ 76 h 228"/>
              <a:gd name="T84" fmla="*/ 379 w 552"/>
              <a:gd name="T85" fmla="*/ 38 h 228"/>
              <a:gd name="T86" fmla="*/ 344 w 552"/>
              <a:gd name="T87" fmla="*/ 38 h 228"/>
              <a:gd name="T88" fmla="*/ 310 w 552"/>
              <a:gd name="T89" fmla="*/ 0 h 228"/>
              <a:gd name="T90" fmla="*/ 276 w 552"/>
              <a:gd name="T91" fmla="*/ 0 h 228"/>
              <a:gd name="T92" fmla="*/ 241 w 552"/>
              <a:gd name="T9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2" h="228">
                <a:moveTo>
                  <a:pt x="241" y="0"/>
                </a:moveTo>
                <a:lnTo>
                  <a:pt x="276" y="38"/>
                </a:lnTo>
                <a:lnTo>
                  <a:pt x="241" y="38"/>
                </a:lnTo>
                <a:lnTo>
                  <a:pt x="206" y="0"/>
                </a:lnTo>
                <a:lnTo>
                  <a:pt x="137" y="38"/>
                </a:lnTo>
                <a:lnTo>
                  <a:pt x="103" y="0"/>
                </a:lnTo>
                <a:lnTo>
                  <a:pt x="34" y="38"/>
                </a:lnTo>
                <a:lnTo>
                  <a:pt x="0" y="0"/>
                </a:lnTo>
                <a:lnTo>
                  <a:pt x="0" y="38"/>
                </a:lnTo>
                <a:lnTo>
                  <a:pt x="34" y="38"/>
                </a:lnTo>
                <a:lnTo>
                  <a:pt x="34" y="76"/>
                </a:lnTo>
                <a:lnTo>
                  <a:pt x="69" y="76"/>
                </a:lnTo>
                <a:lnTo>
                  <a:pt x="103" y="114"/>
                </a:lnTo>
                <a:lnTo>
                  <a:pt x="137" y="114"/>
                </a:lnTo>
                <a:lnTo>
                  <a:pt x="173" y="114"/>
                </a:lnTo>
                <a:lnTo>
                  <a:pt x="206" y="114"/>
                </a:lnTo>
                <a:lnTo>
                  <a:pt x="241" y="76"/>
                </a:lnTo>
                <a:lnTo>
                  <a:pt x="276" y="76"/>
                </a:lnTo>
                <a:lnTo>
                  <a:pt x="310" y="76"/>
                </a:lnTo>
                <a:lnTo>
                  <a:pt x="310" y="114"/>
                </a:lnTo>
                <a:lnTo>
                  <a:pt x="276" y="114"/>
                </a:lnTo>
                <a:lnTo>
                  <a:pt x="241" y="114"/>
                </a:lnTo>
                <a:lnTo>
                  <a:pt x="206" y="114"/>
                </a:lnTo>
                <a:lnTo>
                  <a:pt x="206" y="150"/>
                </a:lnTo>
                <a:lnTo>
                  <a:pt x="310" y="114"/>
                </a:lnTo>
                <a:lnTo>
                  <a:pt x="344" y="150"/>
                </a:lnTo>
                <a:lnTo>
                  <a:pt x="379" y="150"/>
                </a:lnTo>
                <a:lnTo>
                  <a:pt x="344" y="150"/>
                </a:lnTo>
                <a:lnTo>
                  <a:pt x="310" y="150"/>
                </a:lnTo>
                <a:lnTo>
                  <a:pt x="344" y="189"/>
                </a:lnTo>
                <a:lnTo>
                  <a:pt x="310" y="189"/>
                </a:lnTo>
                <a:lnTo>
                  <a:pt x="276" y="150"/>
                </a:lnTo>
                <a:lnTo>
                  <a:pt x="241" y="189"/>
                </a:lnTo>
                <a:lnTo>
                  <a:pt x="276" y="189"/>
                </a:lnTo>
                <a:lnTo>
                  <a:pt x="310" y="189"/>
                </a:lnTo>
                <a:lnTo>
                  <a:pt x="310" y="227"/>
                </a:lnTo>
                <a:lnTo>
                  <a:pt x="344" y="227"/>
                </a:lnTo>
                <a:lnTo>
                  <a:pt x="379" y="189"/>
                </a:lnTo>
                <a:lnTo>
                  <a:pt x="414" y="150"/>
                </a:lnTo>
                <a:lnTo>
                  <a:pt x="414" y="114"/>
                </a:lnTo>
                <a:lnTo>
                  <a:pt x="551" y="76"/>
                </a:lnTo>
                <a:lnTo>
                  <a:pt x="414" y="76"/>
                </a:lnTo>
                <a:lnTo>
                  <a:pt x="379" y="38"/>
                </a:lnTo>
                <a:lnTo>
                  <a:pt x="344" y="38"/>
                </a:lnTo>
                <a:lnTo>
                  <a:pt x="310" y="0"/>
                </a:lnTo>
                <a:lnTo>
                  <a:pt x="276" y="0"/>
                </a:lnTo>
                <a:lnTo>
                  <a:pt x="241"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7" name="Freeform 261"/>
          <p:cNvSpPr>
            <a:spLocks noChangeArrowheads="1"/>
          </p:cNvSpPr>
          <p:nvPr/>
        </p:nvSpPr>
        <p:spPr bwMode="auto">
          <a:xfrm>
            <a:off x="5731642" y="457969"/>
            <a:ext cx="247706" cy="430606"/>
          </a:xfrm>
          <a:custGeom>
            <a:avLst/>
            <a:gdLst>
              <a:gd name="T0" fmla="*/ 518 w 760"/>
              <a:gd name="T1" fmla="*/ 0 h 1319"/>
              <a:gd name="T2" fmla="*/ 621 w 760"/>
              <a:gd name="T3" fmla="*/ 38 h 1319"/>
              <a:gd name="T4" fmla="*/ 689 w 760"/>
              <a:gd name="T5" fmla="*/ 113 h 1319"/>
              <a:gd name="T6" fmla="*/ 724 w 760"/>
              <a:gd name="T7" fmla="*/ 188 h 1319"/>
              <a:gd name="T8" fmla="*/ 759 w 760"/>
              <a:gd name="T9" fmla="*/ 263 h 1319"/>
              <a:gd name="T10" fmla="*/ 689 w 760"/>
              <a:gd name="T11" fmla="*/ 263 h 1319"/>
              <a:gd name="T12" fmla="*/ 621 w 760"/>
              <a:gd name="T13" fmla="*/ 302 h 1319"/>
              <a:gd name="T14" fmla="*/ 621 w 760"/>
              <a:gd name="T15" fmla="*/ 377 h 1319"/>
              <a:gd name="T16" fmla="*/ 518 w 760"/>
              <a:gd name="T17" fmla="*/ 451 h 1319"/>
              <a:gd name="T18" fmla="*/ 415 w 760"/>
              <a:gd name="T19" fmla="*/ 565 h 1319"/>
              <a:gd name="T20" fmla="*/ 380 w 760"/>
              <a:gd name="T21" fmla="*/ 678 h 1319"/>
              <a:gd name="T22" fmla="*/ 415 w 760"/>
              <a:gd name="T23" fmla="*/ 753 h 1319"/>
              <a:gd name="T24" fmla="*/ 415 w 760"/>
              <a:gd name="T25" fmla="*/ 829 h 1319"/>
              <a:gd name="T26" fmla="*/ 415 w 760"/>
              <a:gd name="T27" fmla="*/ 865 h 1319"/>
              <a:gd name="T28" fmla="*/ 415 w 760"/>
              <a:gd name="T29" fmla="*/ 941 h 1319"/>
              <a:gd name="T30" fmla="*/ 380 w 760"/>
              <a:gd name="T31" fmla="*/ 979 h 1319"/>
              <a:gd name="T32" fmla="*/ 380 w 760"/>
              <a:gd name="T33" fmla="*/ 1016 h 1319"/>
              <a:gd name="T34" fmla="*/ 380 w 760"/>
              <a:gd name="T35" fmla="*/ 1167 h 1319"/>
              <a:gd name="T36" fmla="*/ 345 w 760"/>
              <a:gd name="T37" fmla="*/ 1204 h 1319"/>
              <a:gd name="T38" fmla="*/ 241 w 760"/>
              <a:gd name="T39" fmla="*/ 1242 h 1319"/>
              <a:gd name="T40" fmla="*/ 207 w 760"/>
              <a:gd name="T41" fmla="*/ 1318 h 1319"/>
              <a:gd name="T42" fmla="*/ 138 w 760"/>
              <a:gd name="T43" fmla="*/ 1280 h 1319"/>
              <a:gd name="T44" fmla="*/ 138 w 760"/>
              <a:gd name="T45" fmla="*/ 1242 h 1319"/>
              <a:gd name="T46" fmla="*/ 138 w 760"/>
              <a:gd name="T47" fmla="*/ 1167 h 1319"/>
              <a:gd name="T48" fmla="*/ 70 w 760"/>
              <a:gd name="T49" fmla="*/ 1091 h 1319"/>
              <a:gd name="T50" fmla="*/ 34 w 760"/>
              <a:gd name="T51" fmla="*/ 1016 h 1319"/>
              <a:gd name="T52" fmla="*/ 34 w 760"/>
              <a:gd name="T53" fmla="*/ 941 h 1319"/>
              <a:gd name="T54" fmla="*/ 34 w 760"/>
              <a:gd name="T55" fmla="*/ 789 h 1319"/>
              <a:gd name="T56" fmla="*/ 34 w 760"/>
              <a:gd name="T57" fmla="*/ 678 h 1319"/>
              <a:gd name="T58" fmla="*/ 0 w 760"/>
              <a:gd name="T59" fmla="*/ 527 h 1319"/>
              <a:gd name="T60" fmla="*/ 34 w 760"/>
              <a:gd name="T61" fmla="*/ 451 h 1319"/>
              <a:gd name="T62" fmla="*/ 104 w 760"/>
              <a:gd name="T63" fmla="*/ 415 h 1319"/>
              <a:gd name="T64" fmla="*/ 104 w 760"/>
              <a:gd name="T65" fmla="*/ 338 h 1319"/>
              <a:gd name="T66" fmla="*/ 138 w 760"/>
              <a:gd name="T67" fmla="*/ 302 h 1319"/>
              <a:gd name="T68" fmla="*/ 173 w 760"/>
              <a:gd name="T69" fmla="*/ 227 h 1319"/>
              <a:gd name="T70" fmla="*/ 241 w 760"/>
              <a:gd name="T71" fmla="*/ 113 h 1319"/>
              <a:gd name="T72" fmla="*/ 277 w 760"/>
              <a:gd name="T73" fmla="*/ 76 h 1319"/>
              <a:gd name="T74" fmla="*/ 310 w 760"/>
              <a:gd name="T75" fmla="*/ 38 h 1319"/>
              <a:gd name="T76" fmla="*/ 345 w 760"/>
              <a:gd name="T77" fmla="*/ 0 h 1319"/>
              <a:gd name="T78" fmla="*/ 415 w 760"/>
              <a:gd name="T79" fmla="*/ 0 h 1319"/>
              <a:gd name="T80" fmla="*/ 518 w 760"/>
              <a:gd name="T81" fmla="*/ 1091 h 1319"/>
              <a:gd name="T82" fmla="*/ 551 w 760"/>
              <a:gd name="T83" fmla="*/ 1129 h 1319"/>
              <a:gd name="T84" fmla="*/ 551 w 760"/>
              <a:gd name="T85" fmla="*/ 1016 h 1319"/>
              <a:gd name="T86" fmla="*/ 518 w 760"/>
              <a:gd name="T87" fmla="*/ 1053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0" h="1319">
                <a:moveTo>
                  <a:pt x="482" y="0"/>
                </a:moveTo>
                <a:lnTo>
                  <a:pt x="518" y="0"/>
                </a:lnTo>
                <a:lnTo>
                  <a:pt x="586" y="38"/>
                </a:lnTo>
                <a:lnTo>
                  <a:pt x="621" y="38"/>
                </a:lnTo>
                <a:lnTo>
                  <a:pt x="655" y="76"/>
                </a:lnTo>
                <a:lnTo>
                  <a:pt x="689" y="113"/>
                </a:lnTo>
                <a:lnTo>
                  <a:pt x="689" y="150"/>
                </a:lnTo>
                <a:lnTo>
                  <a:pt x="724" y="188"/>
                </a:lnTo>
                <a:lnTo>
                  <a:pt x="759" y="227"/>
                </a:lnTo>
                <a:lnTo>
                  <a:pt x="759" y="263"/>
                </a:lnTo>
                <a:lnTo>
                  <a:pt x="724" y="263"/>
                </a:lnTo>
                <a:lnTo>
                  <a:pt x="689" y="263"/>
                </a:lnTo>
                <a:lnTo>
                  <a:pt x="655" y="263"/>
                </a:lnTo>
                <a:lnTo>
                  <a:pt x="621" y="302"/>
                </a:lnTo>
                <a:lnTo>
                  <a:pt x="586" y="338"/>
                </a:lnTo>
                <a:lnTo>
                  <a:pt x="621" y="377"/>
                </a:lnTo>
                <a:lnTo>
                  <a:pt x="586" y="415"/>
                </a:lnTo>
                <a:lnTo>
                  <a:pt x="518" y="451"/>
                </a:lnTo>
                <a:lnTo>
                  <a:pt x="448" y="489"/>
                </a:lnTo>
                <a:lnTo>
                  <a:pt x="415" y="565"/>
                </a:lnTo>
                <a:lnTo>
                  <a:pt x="380" y="640"/>
                </a:lnTo>
                <a:lnTo>
                  <a:pt x="380" y="678"/>
                </a:lnTo>
                <a:lnTo>
                  <a:pt x="380" y="715"/>
                </a:lnTo>
                <a:lnTo>
                  <a:pt x="415" y="753"/>
                </a:lnTo>
                <a:lnTo>
                  <a:pt x="448" y="789"/>
                </a:lnTo>
                <a:lnTo>
                  <a:pt x="415" y="829"/>
                </a:lnTo>
                <a:lnTo>
                  <a:pt x="380" y="865"/>
                </a:lnTo>
                <a:lnTo>
                  <a:pt x="415" y="865"/>
                </a:lnTo>
                <a:lnTo>
                  <a:pt x="415" y="903"/>
                </a:lnTo>
                <a:lnTo>
                  <a:pt x="415" y="941"/>
                </a:lnTo>
                <a:lnTo>
                  <a:pt x="380" y="941"/>
                </a:lnTo>
                <a:lnTo>
                  <a:pt x="380" y="979"/>
                </a:lnTo>
                <a:lnTo>
                  <a:pt x="415" y="1016"/>
                </a:lnTo>
                <a:lnTo>
                  <a:pt x="380" y="1016"/>
                </a:lnTo>
                <a:lnTo>
                  <a:pt x="415" y="1091"/>
                </a:lnTo>
                <a:lnTo>
                  <a:pt x="380" y="1167"/>
                </a:lnTo>
                <a:lnTo>
                  <a:pt x="380" y="1204"/>
                </a:lnTo>
                <a:lnTo>
                  <a:pt x="345" y="1204"/>
                </a:lnTo>
                <a:lnTo>
                  <a:pt x="277" y="1242"/>
                </a:lnTo>
                <a:lnTo>
                  <a:pt x="241" y="1242"/>
                </a:lnTo>
                <a:lnTo>
                  <a:pt x="241" y="1318"/>
                </a:lnTo>
                <a:lnTo>
                  <a:pt x="207" y="1318"/>
                </a:lnTo>
                <a:lnTo>
                  <a:pt x="173" y="1318"/>
                </a:lnTo>
                <a:lnTo>
                  <a:pt x="138" y="1280"/>
                </a:lnTo>
                <a:lnTo>
                  <a:pt x="173" y="1242"/>
                </a:lnTo>
                <a:lnTo>
                  <a:pt x="138" y="1242"/>
                </a:lnTo>
                <a:lnTo>
                  <a:pt x="104" y="1204"/>
                </a:lnTo>
                <a:lnTo>
                  <a:pt x="138" y="1167"/>
                </a:lnTo>
                <a:lnTo>
                  <a:pt x="104" y="1091"/>
                </a:lnTo>
                <a:lnTo>
                  <a:pt x="70" y="1091"/>
                </a:lnTo>
                <a:lnTo>
                  <a:pt x="70" y="1053"/>
                </a:lnTo>
                <a:lnTo>
                  <a:pt x="34" y="1016"/>
                </a:lnTo>
                <a:lnTo>
                  <a:pt x="34" y="979"/>
                </a:lnTo>
                <a:lnTo>
                  <a:pt x="34" y="941"/>
                </a:lnTo>
                <a:lnTo>
                  <a:pt x="34" y="865"/>
                </a:lnTo>
                <a:lnTo>
                  <a:pt x="34" y="789"/>
                </a:lnTo>
                <a:lnTo>
                  <a:pt x="34" y="753"/>
                </a:lnTo>
                <a:lnTo>
                  <a:pt x="34" y="678"/>
                </a:lnTo>
                <a:lnTo>
                  <a:pt x="34" y="565"/>
                </a:lnTo>
                <a:lnTo>
                  <a:pt x="0" y="527"/>
                </a:lnTo>
                <a:lnTo>
                  <a:pt x="34" y="489"/>
                </a:lnTo>
                <a:lnTo>
                  <a:pt x="34" y="451"/>
                </a:lnTo>
                <a:lnTo>
                  <a:pt x="70" y="451"/>
                </a:lnTo>
                <a:lnTo>
                  <a:pt x="104" y="415"/>
                </a:lnTo>
                <a:lnTo>
                  <a:pt x="104" y="377"/>
                </a:lnTo>
                <a:lnTo>
                  <a:pt x="104" y="338"/>
                </a:lnTo>
                <a:lnTo>
                  <a:pt x="138" y="338"/>
                </a:lnTo>
                <a:lnTo>
                  <a:pt x="138" y="302"/>
                </a:lnTo>
                <a:lnTo>
                  <a:pt x="138" y="263"/>
                </a:lnTo>
                <a:lnTo>
                  <a:pt x="173" y="227"/>
                </a:lnTo>
                <a:lnTo>
                  <a:pt x="207" y="188"/>
                </a:lnTo>
                <a:lnTo>
                  <a:pt x="241" y="113"/>
                </a:lnTo>
                <a:lnTo>
                  <a:pt x="241" y="76"/>
                </a:lnTo>
                <a:lnTo>
                  <a:pt x="277" y="76"/>
                </a:lnTo>
                <a:lnTo>
                  <a:pt x="310" y="76"/>
                </a:lnTo>
                <a:lnTo>
                  <a:pt x="310" y="38"/>
                </a:lnTo>
                <a:lnTo>
                  <a:pt x="310" y="0"/>
                </a:lnTo>
                <a:lnTo>
                  <a:pt x="345" y="0"/>
                </a:lnTo>
                <a:lnTo>
                  <a:pt x="380" y="0"/>
                </a:lnTo>
                <a:lnTo>
                  <a:pt x="415" y="0"/>
                </a:lnTo>
                <a:lnTo>
                  <a:pt x="482" y="0"/>
                </a:lnTo>
                <a:close/>
                <a:moveTo>
                  <a:pt x="518" y="1091"/>
                </a:moveTo>
                <a:lnTo>
                  <a:pt x="518" y="1129"/>
                </a:lnTo>
                <a:lnTo>
                  <a:pt x="551" y="1129"/>
                </a:lnTo>
                <a:lnTo>
                  <a:pt x="551" y="1091"/>
                </a:lnTo>
                <a:lnTo>
                  <a:pt x="551" y="1016"/>
                </a:lnTo>
                <a:lnTo>
                  <a:pt x="518" y="1016"/>
                </a:lnTo>
                <a:lnTo>
                  <a:pt x="518" y="1053"/>
                </a:lnTo>
                <a:lnTo>
                  <a:pt x="518" y="1091"/>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78" name="Freeform 262"/>
          <p:cNvSpPr>
            <a:spLocks noChangeArrowheads="1"/>
          </p:cNvSpPr>
          <p:nvPr/>
        </p:nvSpPr>
        <p:spPr bwMode="auto">
          <a:xfrm>
            <a:off x="5731642" y="457969"/>
            <a:ext cx="247706" cy="430606"/>
          </a:xfrm>
          <a:custGeom>
            <a:avLst/>
            <a:gdLst>
              <a:gd name="T0" fmla="*/ 518 w 760"/>
              <a:gd name="T1" fmla="*/ 0 h 1319"/>
              <a:gd name="T2" fmla="*/ 621 w 760"/>
              <a:gd name="T3" fmla="*/ 38 h 1319"/>
              <a:gd name="T4" fmla="*/ 689 w 760"/>
              <a:gd name="T5" fmla="*/ 113 h 1319"/>
              <a:gd name="T6" fmla="*/ 724 w 760"/>
              <a:gd name="T7" fmla="*/ 188 h 1319"/>
              <a:gd name="T8" fmla="*/ 759 w 760"/>
              <a:gd name="T9" fmla="*/ 263 h 1319"/>
              <a:gd name="T10" fmla="*/ 689 w 760"/>
              <a:gd name="T11" fmla="*/ 263 h 1319"/>
              <a:gd name="T12" fmla="*/ 621 w 760"/>
              <a:gd name="T13" fmla="*/ 302 h 1319"/>
              <a:gd name="T14" fmla="*/ 621 w 760"/>
              <a:gd name="T15" fmla="*/ 377 h 1319"/>
              <a:gd name="T16" fmla="*/ 518 w 760"/>
              <a:gd name="T17" fmla="*/ 451 h 1319"/>
              <a:gd name="T18" fmla="*/ 415 w 760"/>
              <a:gd name="T19" fmla="*/ 565 h 1319"/>
              <a:gd name="T20" fmla="*/ 380 w 760"/>
              <a:gd name="T21" fmla="*/ 678 h 1319"/>
              <a:gd name="T22" fmla="*/ 415 w 760"/>
              <a:gd name="T23" fmla="*/ 753 h 1319"/>
              <a:gd name="T24" fmla="*/ 415 w 760"/>
              <a:gd name="T25" fmla="*/ 829 h 1319"/>
              <a:gd name="T26" fmla="*/ 415 w 760"/>
              <a:gd name="T27" fmla="*/ 865 h 1319"/>
              <a:gd name="T28" fmla="*/ 415 w 760"/>
              <a:gd name="T29" fmla="*/ 941 h 1319"/>
              <a:gd name="T30" fmla="*/ 380 w 760"/>
              <a:gd name="T31" fmla="*/ 979 h 1319"/>
              <a:gd name="T32" fmla="*/ 380 w 760"/>
              <a:gd name="T33" fmla="*/ 1016 h 1319"/>
              <a:gd name="T34" fmla="*/ 380 w 760"/>
              <a:gd name="T35" fmla="*/ 1167 h 1319"/>
              <a:gd name="T36" fmla="*/ 345 w 760"/>
              <a:gd name="T37" fmla="*/ 1204 h 1319"/>
              <a:gd name="T38" fmla="*/ 241 w 760"/>
              <a:gd name="T39" fmla="*/ 1242 h 1319"/>
              <a:gd name="T40" fmla="*/ 207 w 760"/>
              <a:gd name="T41" fmla="*/ 1318 h 1319"/>
              <a:gd name="T42" fmla="*/ 138 w 760"/>
              <a:gd name="T43" fmla="*/ 1280 h 1319"/>
              <a:gd name="T44" fmla="*/ 138 w 760"/>
              <a:gd name="T45" fmla="*/ 1242 h 1319"/>
              <a:gd name="T46" fmla="*/ 138 w 760"/>
              <a:gd name="T47" fmla="*/ 1167 h 1319"/>
              <a:gd name="T48" fmla="*/ 70 w 760"/>
              <a:gd name="T49" fmla="*/ 1091 h 1319"/>
              <a:gd name="T50" fmla="*/ 34 w 760"/>
              <a:gd name="T51" fmla="*/ 1016 h 1319"/>
              <a:gd name="T52" fmla="*/ 34 w 760"/>
              <a:gd name="T53" fmla="*/ 941 h 1319"/>
              <a:gd name="T54" fmla="*/ 34 w 760"/>
              <a:gd name="T55" fmla="*/ 789 h 1319"/>
              <a:gd name="T56" fmla="*/ 34 w 760"/>
              <a:gd name="T57" fmla="*/ 678 h 1319"/>
              <a:gd name="T58" fmla="*/ 0 w 760"/>
              <a:gd name="T59" fmla="*/ 527 h 1319"/>
              <a:gd name="T60" fmla="*/ 34 w 760"/>
              <a:gd name="T61" fmla="*/ 451 h 1319"/>
              <a:gd name="T62" fmla="*/ 104 w 760"/>
              <a:gd name="T63" fmla="*/ 415 h 1319"/>
              <a:gd name="T64" fmla="*/ 104 w 760"/>
              <a:gd name="T65" fmla="*/ 338 h 1319"/>
              <a:gd name="T66" fmla="*/ 138 w 760"/>
              <a:gd name="T67" fmla="*/ 302 h 1319"/>
              <a:gd name="T68" fmla="*/ 173 w 760"/>
              <a:gd name="T69" fmla="*/ 227 h 1319"/>
              <a:gd name="T70" fmla="*/ 241 w 760"/>
              <a:gd name="T71" fmla="*/ 113 h 1319"/>
              <a:gd name="T72" fmla="*/ 277 w 760"/>
              <a:gd name="T73" fmla="*/ 76 h 1319"/>
              <a:gd name="T74" fmla="*/ 310 w 760"/>
              <a:gd name="T75" fmla="*/ 38 h 1319"/>
              <a:gd name="T76" fmla="*/ 345 w 760"/>
              <a:gd name="T77" fmla="*/ 0 h 1319"/>
              <a:gd name="T78" fmla="*/ 415 w 760"/>
              <a:gd name="T79"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0" h="1319">
                <a:moveTo>
                  <a:pt x="482" y="0"/>
                </a:moveTo>
                <a:lnTo>
                  <a:pt x="518" y="0"/>
                </a:lnTo>
                <a:lnTo>
                  <a:pt x="586" y="38"/>
                </a:lnTo>
                <a:lnTo>
                  <a:pt x="621" y="38"/>
                </a:lnTo>
                <a:lnTo>
                  <a:pt x="655" y="76"/>
                </a:lnTo>
                <a:lnTo>
                  <a:pt x="689" y="113"/>
                </a:lnTo>
                <a:lnTo>
                  <a:pt x="689" y="150"/>
                </a:lnTo>
                <a:lnTo>
                  <a:pt x="724" y="188"/>
                </a:lnTo>
                <a:lnTo>
                  <a:pt x="759" y="227"/>
                </a:lnTo>
                <a:lnTo>
                  <a:pt x="759" y="263"/>
                </a:lnTo>
                <a:lnTo>
                  <a:pt x="724" y="263"/>
                </a:lnTo>
                <a:lnTo>
                  <a:pt x="689" y="263"/>
                </a:lnTo>
                <a:lnTo>
                  <a:pt x="655" y="263"/>
                </a:lnTo>
                <a:lnTo>
                  <a:pt x="621" y="302"/>
                </a:lnTo>
                <a:lnTo>
                  <a:pt x="586" y="338"/>
                </a:lnTo>
                <a:lnTo>
                  <a:pt x="621" y="377"/>
                </a:lnTo>
                <a:lnTo>
                  <a:pt x="586" y="415"/>
                </a:lnTo>
                <a:lnTo>
                  <a:pt x="518" y="451"/>
                </a:lnTo>
                <a:lnTo>
                  <a:pt x="448" y="489"/>
                </a:lnTo>
                <a:lnTo>
                  <a:pt x="415" y="565"/>
                </a:lnTo>
                <a:lnTo>
                  <a:pt x="380" y="640"/>
                </a:lnTo>
                <a:lnTo>
                  <a:pt x="380" y="678"/>
                </a:lnTo>
                <a:lnTo>
                  <a:pt x="380" y="715"/>
                </a:lnTo>
                <a:lnTo>
                  <a:pt x="415" y="753"/>
                </a:lnTo>
                <a:lnTo>
                  <a:pt x="448" y="789"/>
                </a:lnTo>
                <a:lnTo>
                  <a:pt x="415" y="829"/>
                </a:lnTo>
                <a:lnTo>
                  <a:pt x="380" y="865"/>
                </a:lnTo>
                <a:lnTo>
                  <a:pt x="415" y="865"/>
                </a:lnTo>
                <a:lnTo>
                  <a:pt x="415" y="903"/>
                </a:lnTo>
                <a:lnTo>
                  <a:pt x="415" y="941"/>
                </a:lnTo>
                <a:lnTo>
                  <a:pt x="380" y="941"/>
                </a:lnTo>
                <a:lnTo>
                  <a:pt x="380" y="979"/>
                </a:lnTo>
                <a:lnTo>
                  <a:pt x="415" y="1016"/>
                </a:lnTo>
                <a:lnTo>
                  <a:pt x="380" y="1016"/>
                </a:lnTo>
                <a:lnTo>
                  <a:pt x="415" y="1091"/>
                </a:lnTo>
                <a:lnTo>
                  <a:pt x="380" y="1167"/>
                </a:lnTo>
                <a:lnTo>
                  <a:pt x="380" y="1204"/>
                </a:lnTo>
                <a:lnTo>
                  <a:pt x="345" y="1204"/>
                </a:lnTo>
                <a:lnTo>
                  <a:pt x="277" y="1242"/>
                </a:lnTo>
                <a:lnTo>
                  <a:pt x="241" y="1242"/>
                </a:lnTo>
                <a:lnTo>
                  <a:pt x="241" y="1318"/>
                </a:lnTo>
                <a:lnTo>
                  <a:pt x="207" y="1318"/>
                </a:lnTo>
                <a:lnTo>
                  <a:pt x="173" y="1318"/>
                </a:lnTo>
                <a:lnTo>
                  <a:pt x="138" y="1280"/>
                </a:lnTo>
                <a:lnTo>
                  <a:pt x="173" y="1242"/>
                </a:lnTo>
                <a:lnTo>
                  <a:pt x="138" y="1242"/>
                </a:lnTo>
                <a:lnTo>
                  <a:pt x="104" y="1204"/>
                </a:lnTo>
                <a:lnTo>
                  <a:pt x="138" y="1167"/>
                </a:lnTo>
                <a:lnTo>
                  <a:pt x="104" y="1091"/>
                </a:lnTo>
                <a:lnTo>
                  <a:pt x="70" y="1091"/>
                </a:lnTo>
                <a:lnTo>
                  <a:pt x="70" y="1053"/>
                </a:lnTo>
                <a:lnTo>
                  <a:pt x="34" y="1016"/>
                </a:lnTo>
                <a:lnTo>
                  <a:pt x="34" y="979"/>
                </a:lnTo>
                <a:lnTo>
                  <a:pt x="34" y="941"/>
                </a:lnTo>
                <a:lnTo>
                  <a:pt x="34" y="865"/>
                </a:lnTo>
                <a:lnTo>
                  <a:pt x="34" y="789"/>
                </a:lnTo>
                <a:lnTo>
                  <a:pt x="34" y="753"/>
                </a:lnTo>
                <a:lnTo>
                  <a:pt x="34" y="678"/>
                </a:lnTo>
                <a:lnTo>
                  <a:pt x="34" y="565"/>
                </a:lnTo>
                <a:lnTo>
                  <a:pt x="0" y="527"/>
                </a:lnTo>
                <a:lnTo>
                  <a:pt x="34" y="489"/>
                </a:lnTo>
                <a:lnTo>
                  <a:pt x="34" y="451"/>
                </a:lnTo>
                <a:lnTo>
                  <a:pt x="70" y="451"/>
                </a:lnTo>
                <a:lnTo>
                  <a:pt x="104" y="415"/>
                </a:lnTo>
                <a:lnTo>
                  <a:pt x="104" y="377"/>
                </a:lnTo>
                <a:lnTo>
                  <a:pt x="104" y="338"/>
                </a:lnTo>
                <a:lnTo>
                  <a:pt x="138" y="338"/>
                </a:lnTo>
                <a:lnTo>
                  <a:pt x="138" y="302"/>
                </a:lnTo>
                <a:lnTo>
                  <a:pt x="138" y="263"/>
                </a:lnTo>
                <a:lnTo>
                  <a:pt x="173" y="227"/>
                </a:lnTo>
                <a:lnTo>
                  <a:pt x="207" y="188"/>
                </a:lnTo>
                <a:lnTo>
                  <a:pt x="241" y="113"/>
                </a:lnTo>
                <a:lnTo>
                  <a:pt x="241" y="76"/>
                </a:lnTo>
                <a:lnTo>
                  <a:pt x="277" y="76"/>
                </a:lnTo>
                <a:lnTo>
                  <a:pt x="310" y="76"/>
                </a:lnTo>
                <a:lnTo>
                  <a:pt x="310" y="38"/>
                </a:lnTo>
                <a:lnTo>
                  <a:pt x="310" y="0"/>
                </a:lnTo>
                <a:lnTo>
                  <a:pt x="345" y="0"/>
                </a:lnTo>
                <a:lnTo>
                  <a:pt x="380" y="0"/>
                </a:lnTo>
                <a:lnTo>
                  <a:pt x="415" y="0"/>
                </a:lnTo>
                <a:lnTo>
                  <a:pt x="482"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79" name="Freeform 263"/>
          <p:cNvSpPr>
            <a:spLocks noChangeArrowheads="1"/>
          </p:cNvSpPr>
          <p:nvPr/>
        </p:nvSpPr>
        <p:spPr bwMode="auto">
          <a:xfrm>
            <a:off x="5901580" y="790644"/>
            <a:ext cx="11521" cy="37444"/>
          </a:xfrm>
          <a:custGeom>
            <a:avLst/>
            <a:gdLst>
              <a:gd name="T0" fmla="*/ 0 w 34"/>
              <a:gd name="T1" fmla="*/ 75 h 114"/>
              <a:gd name="T2" fmla="*/ 0 w 34"/>
              <a:gd name="T3" fmla="*/ 113 h 114"/>
              <a:gd name="T4" fmla="*/ 33 w 34"/>
              <a:gd name="T5" fmla="*/ 113 h 114"/>
              <a:gd name="T6" fmla="*/ 33 w 34"/>
              <a:gd name="T7" fmla="*/ 75 h 114"/>
              <a:gd name="T8" fmla="*/ 33 w 34"/>
              <a:gd name="T9" fmla="*/ 0 h 114"/>
              <a:gd name="T10" fmla="*/ 0 w 34"/>
              <a:gd name="T11" fmla="*/ 0 h 114"/>
              <a:gd name="T12" fmla="*/ 0 w 34"/>
              <a:gd name="T13" fmla="*/ 37 h 114"/>
              <a:gd name="T14" fmla="*/ 0 w 34"/>
              <a:gd name="T15" fmla="*/ 75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14">
                <a:moveTo>
                  <a:pt x="0" y="75"/>
                </a:moveTo>
                <a:lnTo>
                  <a:pt x="0" y="113"/>
                </a:lnTo>
                <a:lnTo>
                  <a:pt x="33" y="113"/>
                </a:lnTo>
                <a:lnTo>
                  <a:pt x="33" y="75"/>
                </a:lnTo>
                <a:lnTo>
                  <a:pt x="33" y="0"/>
                </a:lnTo>
                <a:lnTo>
                  <a:pt x="0" y="0"/>
                </a:lnTo>
                <a:lnTo>
                  <a:pt x="0" y="37"/>
                </a:lnTo>
                <a:lnTo>
                  <a:pt x="0"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0" name="Freeform 264"/>
          <p:cNvSpPr>
            <a:spLocks noChangeArrowheads="1"/>
          </p:cNvSpPr>
          <p:nvPr/>
        </p:nvSpPr>
        <p:spPr bwMode="auto">
          <a:xfrm>
            <a:off x="5888620" y="421966"/>
            <a:ext cx="260667" cy="308192"/>
          </a:xfrm>
          <a:custGeom>
            <a:avLst/>
            <a:gdLst>
              <a:gd name="T0" fmla="*/ 484 w 796"/>
              <a:gd name="T1" fmla="*/ 113 h 943"/>
              <a:gd name="T2" fmla="*/ 551 w 796"/>
              <a:gd name="T3" fmla="*/ 189 h 943"/>
              <a:gd name="T4" fmla="*/ 587 w 796"/>
              <a:gd name="T5" fmla="*/ 263 h 943"/>
              <a:gd name="T6" fmla="*/ 621 w 796"/>
              <a:gd name="T7" fmla="*/ 339 h 943"/>
              <a:gd name="T8" fmla="*/ 655 w 796"/>
              <a:gd name="T9" fmla="*/ 415 h 943"/>
              <a:gd name="T10" fmla="*/ 691 w 796"/>
              <a:gd name="T11" fmla="*/ 451 h 943"/>
              <a:gd name="T12" fmla="*/ 725 w 796"/>
              <a:gd name="T13" fmla="*/ 564 h 943"/>
              <a:gd name="T14" fmla="*/ 795 w 796"/>
              <a:gd name="T15" fmla="*/ 601 h 943"/>
              <a:gd name="T16" fmla="*/ 759 w 796"/>
              <a:gd name="T17" fmla="*/ 715 h 943"/>
              <a:gd name="T18" fmla="*/ 655 w 796"/>
              <a:gd name="T19" fmla="*/ 790 h 943"/>
              <a:gd name="T20" fmla="*/ 621 w 796"/>
              <a:gd name="T21" fmla="*/ 865 h 943"/>
              <a:gd name="T22" fmla="*/ 484 w 796"/>
              <a:gd name="T23" fmla="*/ 865 h 943"/>
              <a:gd name="T24" fmla="*/ 415 w 796"/>
              <a:gd name="T25" fmla="*/ 865 h 943"/>
              <a:gd name="T26" fmla="*/ 346 w 796"/>
              <a:gd name="T27" fmla="*/ 942 h 943"/>
              <a:gd name="T28" fmla="*/ 310 w 796"/>
              <a:gd name="T29" fmla="*/ 865 h 943"/>
              <a:gd name="T30" fmla="*/ 207 w 796"/>
              <a:gd name="T31" fmla="*/ 828 h 943"/>
              <a:gd name="T32" fmla="*/ 174 w 796"/>
              <a:gd name="T33" fmla="*/ 715 h 943"/>
              <a:gd name="T34" fmla="*/ 174 w 796"/>
              <a:gd name="T35" fmla="*/ 640 h 943"/>
              <a:gd name="T36" fmla="*/ 207 w 796"/>
              <a:gd name="T37" fmla="*/ 601 h 943"/>
              <a:gd name="T38" fmla="*/ 277 w 796"/>
              <a:gd name="T39" fmla="*/ 527 h 943"/>
              <a:gd name="T40" fmla="*/ 346 w 796"/>
              <a:gd name="T41" fmla="*/ 451 h 943"/>
              <a:gd name="T42" fmla="*/ 346 w 796"/>
              <a:gd name="T43" fmla="*/ 376 h 943"/>
              <a:gd name="T44" fmla="*/ 277 w 796"/>
              <a:gd name="T45" fmla="*/ 376 h 943"/>
              <a:gd name="T46" fmla="*/ 242 w 796"/>
              <a:gd name="T47" fmla="*/ 301 h 943"/>
              <a:gd name="T48" fmla="*/ 207 w 796"/>
              <a:gd name="T49" fmla="*/ 226 h 943"/>
              <a:gd name="T50" fmla="*/ 139 w 796"/>
              <a:gd name="T51" fmla="*/ 150 h 943"/>
              <a:gd name="T52" fmla="*/ 35 w 796"/>
              <a:gd name="T53" fmla="*/ 113 h 943"/>
              <a:gd name="T54" fmla="*/ 35 w 796"/>
              <a:gd name="T55" fmla="*/ 76 h 943"/>
              <a:gd name="T56" fmla="*/ 139 w 796"/>
              <a:gd name="T57" fmla="*/ 113 h 943"/>
              <a:gd name="T58" fmla="*/ 207 w 796"/>
              <a:gd name="T59" fmla="*/ 113 h 943"/>
              <a:gd name="T60" fmla="*/ 277 w 796"/>
              <a:gd name="T61" fmla="*/ 76 h 943"/>
              <a:gd name="T62" fmla="*/ 310 w 796"/>
              <a:gd name="T63" fmla="*/ 38 h 943"/>
              <a:gd name="T64" fmla="*/ 380 w 796"/>
              <a:gd name="T65" fmla="*/ 0 h 943"/>
              <a:gd name="T66" fmla="*/ 449 w 796"/>
              <a:gd name="T6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6" h="943">
                <a:moveTo>
                  <a:pt x="484" y="76"/>
                </a:moveTo>
                <a:lnTo>
                  <a:pt x="484" y="113"/>
                </a:lnTo>
                <a:lnTo>
                  <a:pt x="484" y="150"/>
                </a:lnTo>
                <a:lnTo>
                  <a:pt x="551" y="189"/>
                </a:lnTo>
                <a:lnTo>
                  <a:pt x="587" y="189"/>
                </a:lnTo>
                <a:lnTo>
                  <a:pt x="587" y="263"/>
                </a:lnTo>
                <a:lnTo>
                  <a:pt x="587" y="301"/>
                </a:lnTo>
                <a:lnTo>
                  <a:pt x="621" y="339"/>
                </a:lnTo>
                <a:lnTo>
                  <a:pt x="655" y="376"/>
                </a:lnTo>
                <a:lnTo>
                  <a:pt x="655" y="415"/>
                </a:lnTo>
                <a:lnTo>
                  <a:pt x="655" y="451"/>
                </a:lnTo>
                <a:lnTo>
                  <a:pt x="691" y="451"/>
                </a:lnTo>
                <a:lnTo>
                  <a:pt x="691" y="490"/>
                </a:lnTo>
                <a:lnTo>
                  <a:pt x="725" y="564"/>
                </a:lnTo>
                <a:lnTo>
                  <a:pt x="759" y="601"/>
                </a:lnTo>
                <a:lnTo>
                  <a:pt x="795" y="601"/>
                </a:lnTo>
                <a:lnTo>
                  <a:pt x="795" y="678"/>
                </a:lnTo>
                <a:lnTo>
                  <a:pt x="759" y="715"/>
                </a:lnTo>
                <a:lnTo>
                  <a:pt x="725" y="753"/>
                </a:lnTo>
                <a:lnTo>
                  <a:pt x="655" y="790"/>
                </a:lnTo>
                <a:lnTo>
                  <a:pt x="621" y="828"/>
                </a:lnTo>
                <a:lnTo>
                  <a:pt x="621" y="865"/>
                </a:lnTo>
                <a:lnTo>
                  <a:pt x="551" y="865"/>
                </a:lnTo>
                <a:lnTo>
                  <a:pt x="484" y="865"/>
                </a:lnTo>
                <a:lnTo>
                  <a:pt x="449" y="865"/>
                </a:lnTo>
                <a:lnTo>
                  <a:pt x="415" y="865"/>
                </a:lnTo>
                <a:lnTo>
                  <a:pt x="380" y="902"/>
                </a:lnTo>
                <a:lnTo>
                  <a:pt x="346" y="942"/>
                </a:lnTo>
                <a:lnTo>
                  <a:pt x="310" y="902"/>
                </a:lnTo>
                <a:lnTo>
                  <a:pt x="310" y="865"/>
                </a:lnTo>
                <a:lnTo>
                  <a:pt x="277" y="865"/>
                </a:lnTo>
                <a:lnTo>
                  <a:pt x="207" y="828"/>
                </a:lnTo>
                <a:lnTo>
                  <a:pt x="207" y="790"/>
                </a:lnTo>
                <a:lnTo>
                  <a:pt x="174" y="715"/>
                </a:lnTo>
                <a:lnTo>
                  <a:pt x="174" y="678"/>
                </a:lnTo>
                <a:lnTo>
                  <a:pt x="174" y="640"/>
                </a:lnTo>
                <a:lnTo>
                  <a:pt x="174" y="601"/>
                </a:lnTo>
                <a:lnTo>
                  <a:pt x="207" y="601"/>
                </a:lnTo>
                <a:lnTo>
                  <a:pt x="207" y="564"/>
                </a:lnTo>
                <a:lnTo>
                  <a:pt x="277" y="527"/>
                </a:lnTo>
                <a:lnTo>
                  <a:pt x="310" y="490"/>
                </a:lnTo>
                <a:lnTo>
                  <a:pt x="346" y="451"/>
                </a:lnTo>
                <a:lnTo>
                  <a:pt x="380" y="415"/>
                </a:lnTo>
                <a:lnTo>
                  <a:pt x="346" y="376"/>
                </a:lnTo>
                <a:lnTo>
                  <a:pt x="310" y="376"/>
                </a:lnTo>
                <a:lnTo>
                  <a:pt x="277" y="376"/>
                </a:lnTo>
                <a:lnTo>
                  <a:pt x="277" y="339"/>
                </a:lnTo>
                <a:lnTo>
                  <a:pt x="242" y="301"/>
                </a:lnTo>
                <a:lnTo>
                  <a:pt x="207" y="263"/>
                </a:lnTo>
                <a:lnTo>
                  <a:pt x="207" y="226"/>
                </a:lnTo>
                <a:lnTo>
                  <a:pt x="174" y="189"/>
                </a:lnTo>
                <a:lnTo>
                  <a:pt x="139" y="150"/>
                </a:lnTo>
                <a:lnTo>
                  <a:pt x="104" y="150"/>
                </a:lnTo>
                <a:lnTo>
                  <a:pt x="35" y="113"/>
                </a:lnTo>
                <a:lnTo>
                  <a:pt x="0" y="113"/>
                </a:lnTo>
                <a:lnTo>
                  <a:pt x="35" y="76"/>
                </a:lnTo>
                <a:lnTo>
                  <a:pt x="104" y="113"/>
                </a:lnTo>
                <a:lnTo>
                  <a:pt x="139" y="113"/>
                </a:lnTo>
                <a:lnTo>
                  <a:pt x="174" y="113"/>
                </a:lnTo>
                <a:lnTo>
                  <a:pt x="207" y="113"/>
                </a:lnTo>
                <a:lnTo>
                  <a:pt x="277" y="113"/>
                </a:lnTo>
                <a:lnTo>
                  <a:pt x="277" y="76"/>
                </a:lnTo>
                <a:lnTo>
                  <a:pt x="277" y="38"/>
                </a:lnTo>
                <a:lnTo>
                  <a:pt x="310" y="38"/>
                </a:lnTo>
                <a:lnTo>
                  <a:pt x="346" y="38"/>
                </a:lnTo>
                <a:lnTo>
                  <a:pt x="380" y="0"/>
                </a:lnTo>
                <a:lnTo>
                  <a:pt x="415" y="0"/>
                </a:lnTo>
                <a:lnTo>
                  <a:pt x="449" y="0"/>
                </a:lnTo>
                <a:lnTo>
                  <a:pt x="484"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81" name="Freeform 265"/>
          <p:cNvSpPr>
            <a:spLocks noChangeArrowheads="1"/>
          </p:cNvSpPr>
          <p:nvPr/>
        </p:nvSpPr>
        <p:spPr bwMode="auto">
          <a:xfrm>
            <a:off x="5888620" y="421966"/>
            <a:ext cx="260667" cy="308192"/>
          </a:xfrm>
          <a:custGeom>
            <a:avLst/>
            <a:gdLst>
              <a:gd name="T0" fmla="*/ 484 w 796"/>
              <a:gd name="T1" fmla="*/ 113 h 943"/>
              <a:gd name="T2" fmla="*/ 551 w 796"/>
              <a:gd name="T3" fmla="*/ 189 h 943"/>
              <a:gd name="T4" fmla="*/ 587 w 796"/>
              <a:gd name="T5" fmla="*/ 263 h 943"/>
              <a:gd name="T6" fmla="*/ 621 w 796"/>
              <a:gd name="T7" fmla="*/ 339 h 943"/>
              <a:gd name="T8" fmla="*/ 655 w 796"/>
              <a:gd name="T9" fmla="*/ 415 h 943"/>
              <a:gd name="T10" fmla="*/ 691 w 796"/>
              <a:gd name="T11" fmla="*/ 451 h 943"/>
              <a:gd name="T12" fmla="*/ 725 w 796"/>
              <a:gd name="T13" fmla="*/ 564 h 943"/>
              <a:gd name="T14" fmla="*/ 795 w 796"/>
              <a:gd name="T15" fmla="*/ 601 h 943"/>
              <a:gd name="T16" fmla="*/ 759 w 796"/>
              <a:gd name="T17" fmla="*/ 715 h 943"/>
              <a:gd name="T18" fmla="*/ 655 w 796"/>
              <a:gd name="T19" fmla="*/ 790 h 943"/>
              <a:gd name="T20" fmla="*/ 621 w 796"/>
              <a:gd name="T21" fmla="*/ 865 h 943"/>
              <a:gd name="T22" fmla="*/ 484 w 796"/>
              <a:gd name="T23" fmla="*/ 865 h 943"/>
              <a:gd name="T24" fmla="*/ 415 w 796"/>
              <a:gd name="T25" fmla="*/ 865 h 943"/>
              <a:gd name="T26" fmla="*/ 346 w 796"/>
              <a:gd name="T27" fmla="*/ 942 h 943"/>
              <a:gd name="T28" fmla="*/ 310 w 796"/>
              <a:gd name="T29" fmla="*/ 865 h 943"/>
              <a:gd name="T30" fmla="*/ 207 w 796"/>
              <a:gd name="T31" fmla="*/ 828 h 943"/>
              <a:gd name="T32" fmla="*/ 174 w 796"/>
              <a:gd name="T33" fmla="*/ 715 h 943"/>
              <a:gd name="T34" fmla="*/ 174 w 796"/>
              <a:gd name="T35" fmla="*/ 640 h 943"/>
              <a:gd name="T36" fmla="*/ 207 w 796"/>
              <a:gd name="T37" fmla="*/ 601 h 943"/>
              <a:gd name="T38" fmla="*/ 277 w 796"/>
              <a:gd name="T39" fmla="*/ 527 h 943"/>
              <a:gd name="T40" fmla="*/ 346 w 796"/>
              <a:gd name="T41" fmla="*/ 451 h 943"/>
              <a:gd name="T42" fmla="*/ 346 w 796"/>
              <a:gd name="T43" fmla="*/ 376 h 943"/>
              <a:gd name="T44" fmla="*/ 277 w 796"/>
              <a:gd name="T45" fmla="*/ 376 h 943"/>
              <a:gd name="T46" fmla="*/ 242 w 796"/>
              <a:gd name="T47" fmla="*/ 301 h 943"/>
              <a:gd name="T48" fmla="*/ 207 w 796"/>
              <a:gd name="T49" fmla="*/ 226 h 943"/>
              <a:gd name="T50" fmla="*/ 139 w 796"/>
              <a:gd name="T51" fmla="*/ 150 h 943"/>
              <a:gd name="T52" fmla="*/ 35 w 796"/>
              <a:gd name="T53" fmla="*/ 113 h 943"/>
              <a:gd name="T54" fmla="*/ 35 w 796"/>
              <a:gd name="T55" fmla="*/ 76 h 943"/>
              <a:gd name="T56" fmla="*/ 139 w 796"/>
              <a:gd name="T57" fmla="*/ 113 h 943"/>
              <a:gd name="T58" fmla="*/ 207 w 796"/>
              <a:gd name="T59" fmla="*/ 113 h 943"/>
              <a:gd name="T60" fmla="*/ 277 w 796"/>
              <a:gd name="T61" fmla="*/ 76 h 943"/>
              <a:gd name="T62" fmla="*/ 310 w 796"/>
              <a:gd name="T63" fmla="*/ 38 h 943"/>
              <a:gd name="T64" fmla="*/ 380 w 796"/>
              <a:gd name="T65" fmla="*/ 0 h 943"/>
              <a:gd name="T66" fmla="*/ 449 w 796"/>
              <a:gd name="T6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6" h="943">
                <a:moveTo>
                  <a:pt x="484" y="76"/>
                </a:moveTo>
                <a:lnTo>
                  <a:pt x="484" y="113"/>
                </a:lnTo>
                <a:lnTo>
                  <a:pt x="484" y="150"/>
                </a:lnTo>
                <a:lnTo>
                  <a:pt x="551" y="189"/>
                </a:lnTo>
                <a:lnTo>
                  <a:pt x="587" y="189"/>
                </a:lnTo>
                <a:lnTo>
                  <a:pt x="587" y="263"/>
                </a:lnTo>
                <a:lnTo>
                  <a:pt x="587" y="301"/>
                </a:lnTo>
                <a:lnTo>
                  <a:pt x="621" y="339"/>
                </a:lnTo>
                <a:lnTo>
                  <a:pt x="655" y="376"/>
                </a:lnTo>
                <a:lnTo>
                  <a:pt x="655" y="415"/>
                </a:lnTo>
                <a:lnTo>
                  <a:pt x="655" y="451"/>
                </a:lnTo>
                <a:lnTo>
                  <a:pt x="691" y="451"/>
                </a:lnTo>
                <a:lnTo>
                  <a:pt x="691" y="490"/>
                </a:lnTo>
                <a:lnTo>
                  <a:pt x="725" y="564"/>
                </a:lnTo>
                <a:lnTo>
                  <a:pt x="759" y="601"/>
                </a:lnTo>
                <a:lnTo>
                  <a:pt x="795" y="601"/>
                </a:lnTo>
                <a:lnTo>
                  <a:pt x="795" y="678"/>
                </a:lnTo>
                <a:lnTo>
                  <a:pt x="759" y="715"/>
                </a:lnTo>
                <a:lnTo>
                  <a:pt x="725" y="753"/>
                </a:lnTo>
                <a:lnTo>
                  <a:pt x="655" y="790"/>
                </a:lnTo>
                <a:lnTo>
                  <a:pt x="621" y="828"/>
                </a:lnTo>
                <a:lnTo>
                  <a:pt x="621" y="865"/>
                </a:lnTo>
                <a:lnTo>
                  <a:pt x="551" y="865"/>
                </a:lnTo>
                <a:lnTo>
                  <a:pt x="484" y="865"/>
                </a:lnTo>
                <a:lnTo>
                  <a:pt x="449" y="865"/>
                </a:lnTo>
                <a:lnTo>
                  <a:pt x="415" y="865"/>
                </a:lnTo>
                <a:lnTo>
                  <a:pt x="380" y="902"/>
                </a:lnTo>
                <a:lnTo>
                  <a:pt x="346" y="942"/>
                </a:lnTo>
                <a:lnTo>
                  <a:pt x="310" y="902"/>
                </a:lnTo>
                <a:lnTo>
                  <a:pt x="310" y="865"/>
                </a:lnTo>
                <a:lnTo>
                  <a:pt x="277" y="865"/>
                </a:lnTo>
                <a:lnTo>
                  <a:pt x="207" y="828"/>
                </a:lnTo>
                <a:lnTo>
                  <a:pt x="207" y="790"/>
                </a:lnTo>
                <a:lnTo>
                  <a:pt x="174" y="715"/>
                </a:lnTo>
                <a:lnTo>
                  <a:pt x="174" y="678"/>
                </a:lnTo>
                <a:lnTo>
                  <a:pt x="174" y="640"/>
                </a:lnTo>
                <a:lnTo>
                  <a:pt x="174" y="601"/>
                </a:lnTo>
                <a:lnTo>
                  <a:pt x="207" y="601"/>
                </a:lnTo>
                <a:lnTo>
                  <a:pt x="207" y="564"/>
                </a:lnTo>
                <a:lnTo>
                  <a:pt x="277" y="527"/>
                </a:lnTo>
                <a:lnTo>
                  <a:pt x="310" y="490"/>
                </a:lnTo>
                <a:lnTo>
                  <a:pt x="346" y="451"/>
                </a:lnTo>
                <a:lnTo>
                  <a:pt x="380" y="415"/>
                </a:lnTo>
                <a:lnTo>
                  <a:pt x="346" y="376"/>
                </a:lnTo>
                <a:lnTo>
                  <a:pt x="310" y="376"/>
                </a:lnTo>
                <a:lnTo>
                  <a:pt x="277" y="376"/>
                </a:lnTo>
                <a:lnTo>
                  <a:pt x="277" y="339"/>
                </a:lnTo>
                <a:lnTo>
                  <a:pt x="242" y="301"/>
                </a:lnTo>
                <a:lnTo>
                  <a:pt x="207" y="263"/>
                </a:lnTo>
                <a:lnTo>
                  <a:pt x="207" y="226"/>
                </a:lnTo>
                <a:lnTo>
                  <a:pt x="174" y="189"/>
                </a:lnTo>
                <a:lnTo>
                  <a:pt x="139" y="150"/>
                </a:lnTo>
                <a:lnTo>
                  <a:pt x="104" y="150"/>
                </a:lnTo>
                <a:lnTo>
                  <a:pt x="35" y="113"/>
                </a:lnTo>
                <a:lnTo>
                  <a:pt x="0" y="113"/>
                </a:lnTo>
                <a:lnTo>
                  <a:pt x="35" y="76"/>
                </a:lnTo>
                <a:lnTo>
                  <a:pt x="104" y="113"/>
                </a:lnTo>
                <a:lnTo>
                  <a:pt x="139" y="113"/>
                </a:lnTo>
                <a:lnTo>
                  <a:pt x="174" y="113"/>
                </a:lnTo>
                <a:lnTo>
                  <a:pt x="207" y="113"/>
                </a:lnTo>
                <a:lnTo>
                  <a:pt x="277" y="113"/>
                </a:lnTo>
                <a:lnTo>
                  <a:pt x="277" y="76"/>
                </a:lnTo>
                <a:lnTo>
                  <a:pt x="277" y="38"/>
                </a:lnTo>
                <a:lnTo>
                  <a:pt x="310" y="38"/>
                </a:lnTo>
                <a:lnTo>
                  <a:pt x="346" y="38"/>
                </a:lnTo>
                <a:lnTo>
                  <a:pt x="380" y="0"/>
                </a:lnTo>
                <a:lnTo>
                  <a:pt x="415" y="0"/>
                </a:lnTo>
                <a:lnTo>
                  <a:pt x="449" y="0"/>
                </a:lnTo>
                <a:lnTo>
                  <a:pt x="484"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2" name="Freeform 266"/>
          <p:cNvSpPr>
            <a:spLocks noChangeArrowheads="1"/>
          </p:cNvSpPr>
          <p:nvPr/>
        </p:nvSpPr>
        <p:spPr bwMode="auto">
          <a:xfrm>
            <a:off x="5990870" y="728717"/>
            <a:ext cx="123853" cy="73448"/>
          </a:xfrm>
          <a:custGeom>
            <a:avLst/>
            <a:gdLst>
              <a:gd name="T0" fmla="*/ 380 w 381"/>
              <a:gd name="T1" fmla="*/ 37 h 225"/>
              <a:gd name="T2" fmla="*/ 380 w 381"/>
              <a:gd name="T3" fmla="*/ 75 h 225"/>
              <a:gd name="T4" fmla="*/ 380 w 381"/>
              <a:gd name="T5" fmla="*/ 112 h 225"/>
              <a:gd name="T6" fmla="*/ 380 w 381"/>
              <a:gd name="T7" fmla="*/ 150 h 225"/>
              <a:gd name="T8" fmla="*/ 380 w 381"/>
              <a:gd name="T9" fmla="*/ 188 h 225"/>
              <a:gd name="T10" fmla="*/ 345 w 381"/>
              <a:gd name="T11" fmla="*/ 188 h 225"/>
              <a:gd name="T12" fmla="*/ 310 w 381"/>
              <a:gd name="T13" fmla="*/ 224 h 225"/>
              <a:gd name="T14" fmla="*/ 277 w 381"/>
              <a:gd name="T15" fmla="*/ 188 h 225"/>
              <a:gd name="T16" fmla="*/ 241 w 381"/>
              <a:gd name="T17" fmla="*/ 188 h 225"/>
              <a:gd name="T18" fmla="*/ 174 w 381"/>
              <a:gd name="T19" fmla="*/ 150 h 225"/>
              <a:gd name="T20" fmla="*/ 174 w 381"/>
              <a:gd name="T21" fmla="*/ 112 h 225"/>
              <a:gd name="T22" fmla="*/ 104 w 381"/>
              <a:gd name="T23" fmla="*/ 112 h 225"/>
              <a:gd name="T24" fmla="*/ 104 w 381"/>
              <a:gd name="T25" fmla="*/ 75 h 225"/>
              <a:gd name="T26" fmla="*/ 104 w 381"/>
              <a:gd name="T27" fmla="*/ 37 h 225"/>
              <a:gd name="T28" fmla="*/ 174 w 381"/>
              <a:gd name="T29" fmla="*/ 37 h 225"/>
              <a:gd name="T30" fmla="*/ 241 w 381"/>
              <a:gd name="T31" fmla="*/ 0 h 225"/>
              <a:gd name="T32" fmla="*/ 277 w 381"/>
              <a:gd name="T33" fmla="*/ 0 h 225"/>
              <a:gd name="T34" fmla="*/ 345 w 381"/>
              <a:gd name="T35" fmla="*/ 0 h 225"/>
              <a:gd name="T36" fmla="*/ 380 w 381"/>
              <a:gd name="T37" fmla="*/ 37 h 225"/>
              <a:gd name="T38" fmla="*/ 0 w 381"/>
              <a:gd name="T39" fmla="*/ 112 h 225"/>
              <a:gd name="T40" fmla="*/ 0 w 381"/>
              <a:gd name="T41" fmla="*/ 150 h 225"/>
              <a:gd name="T42" fmla="*/ 35 w 381"/>
              <a:gd name="T43" fmla="*/ 150 h 225"/>
              <a:gd name="T44" fmla="*/ 35 w 381"/>
              <a:gd name="T45" fmla="*/ 112 h 225"/>
              <a:gd name="T46" fmla="*/ 0 w 381"/>
              <a:gd name="T47"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1" h="225">
                <a:moveTo>
                  <a:pt x="380" y="37"/>
                </a:moveTo>
                <a:lnTo>
                  <a:pt x="380" y="75"/>
                </a:lnTo>
                <a:lnTo>
                  <a:pt x="380" y="112"/>
                </a:lnTo>
                <a:lnTo>
                  <a:pt x="380" y="150"/>
                </a:lnTo>
                <a:lnTo>
                  <a:pt x="380" y="188"/>
                </a:lnTo>
                <a:lnTo>
                  <a:pt x="345" y="188"/>
                </a:lnTo>
                <a:lnTo>
                  <a:pt x="310" y="224"/>
                </a:lnTo>
                <a:lnTo>
                  <a:pt x="277" y="188"/>
                </a:lnTo>
                <a:lnTo>
                  <a:pt x="241" y="188"/>
                </a:lnTo>
                <a:lnTo>
                  <a:pt x="174" y="150"/>
                </a:lnTo>
                <a:lnTo>
                  <a:pt x="174" y="112"/>
                </a:lnTo>
                <a:lnTo>
                  <a:pt x="104" y="112"/>
                </a:lnTo>
                <a:lnTo>
                  <a:pt x="104" y="75"/>
                </a:lnTo>
                <a:lnTo>
                  <a:pt x="104" y="37"/>
                </a:lnTo>
                <a:lnTo>
                  <a:pt x="174" y="37"/>
                </a:lnTo>
                <a:lnTo>
                  <a:pt x="241" y="0"/>
                </a:lnTo>
                <a:lnTo>
                  <a:pt x="277" y="0"/>
                </a:lnTo>
                <a:lnTo>
                  <a:pt x="345" y="0"/>
                </a:lnTo>
                <a:lnTo>
                  <a:pt x="380" y="37"/>
                </a:lnTo>
                <a:close/>
                <a:moveTo>
                  <a:pt x="0" y="112"/>
                </a:moveTo>
                <a:lnTo>
                  <a:pt x="0" y="150"/>
                </a:lnTo>
                <a:lnTo>
                  <a:pt x="35" y="150"/>
                </a:lnTo>
                <a:lnTo>
                  <a:pt x="35" y="112"/>
                </a:lnTo>
                <a:lnTo>
                  <a:pt x="0" y="112"/>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83" name="Freeform 267"/>
          <p:cNvSpPr>
            <a:spLocks noChangeArrowheads="1"/>
          </p:cNvSpPr>
          <p:nvPr/>
        </p:nvSpPr>
        <p:spPr bwMode="auto">
          <a:xfrm>
            <a:off x="6025433" y="728717"/>
            <a:ext cx="90730" cy="73448"/>
          </a:xfrm>
          <a:custGeom>
            <a:avLst/>
            <a:gdLst>
              <a:gd name="T0" fmla="*/ 276 w 277"/>
              <a:gd name="T1" fmla="*/ 37 h 225"/>
              <a:gd name="T2" fmla="*/ 276 w 277"/>
              <a:gd name="T3" fmla="*/ 75 h 225"/>
              <a:gd name="T4" fmla="*/ 276 w 277"/>
              <a:gd name="T5" fmla="*/ 112 h 225"/>
              <a:gd name="T6" fmla="*/ 276 w 277"/>
              <a:gd name="T7" fmla="*/ 150 h 225"/>
              <a:gd name="T8" fmla="*/ 276 w 277"/>
              <a:gd name="T9" fmla="*/ 188 h 225"/>
              <a:gd name="T10" fmla="*/ 241 w 277"/>
              <a:gd name="T11" fmla="*/ 188 h 225"/>
              <a:gd name="T12" fmla="*/ 206 w 277"/>
              <a:gd name="T13" fmla="*/ 224 h 225"/>
              <a:gd name="T14" fmla="*/ 173 w 277"/>
              <a:gd name="T15" fmla="*/ 188 h 225"/>
              <a:gd name="T16" fmla="*/ 137 w 277"/>
              <a:gd name="T17" fmla="*/ 188 h 225"/>
              <a:gd name="T18" fmla="*/ 70 w 277"/>
              <a:gd name="T19" fmla="*/ 150 h 225"/>
              <a:gd name="T20" fmla="*/ 70 w 277"/>
              <a:gd name="T21" fmla="*/ 112 h 225"/>
              <a:gd name="T22" fmla="*/ 0 w 277"/>
              <a:gd name="T23" fmla="*/ 112 h 225"/>
              <a:gd name="T24" fmla="*/ 0 w 277"/>
              <a:gd name="T25" fmla="*/ 75 h 225"/>
              <a:gd name="T26" fmla="*/ 0 w 277"/>
              <a:gd name="T27" fmla="*/ 37 h 225"/>
              <a:gd name="T28" fmla="*/ 70 w 277"/>
              <a:gd name="T29" fmla="*/ 37 h 225"/>
              <a:gd name="T30" fmla="*/ 137 w 277"/>
              <a:gd name="T31" fmla="*/ 0 h 225"/>
              <a:gd name="T32" fmla="*/ 173 w 277"/>
              <a:gd name="T33" fmla="*/ 0 h 225"/>
              <a:gd name="T34" fmla="*/ 241 w 277"/>
              <a:gd name="T35" fmla="*/ 0 h 225"/>
              <a:gd name="T36" fmla="*/ 276 w 277"/>
              <a:gd name="T37" fmla="*/ 3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7" h="225">
                <a:moveTo>
                  <a:pt x="276" y="37"/>
                </a:moveTo>
                <a:lnTo>
                  <a:pt x="276" y="75"/>
                </a:lnTo>
                <a:lnTo>
                  <a:pt x="276" y="112"/>
                </a:lnTo>
                <a:lnTo>
                  <a:pt x="276" y="150"/>
                </a:lnTo>
                <a:lnTo>
                  <a:pt x="276" y="188"/>
                </a:lnTo>
                <a:lnTo>
                  <a:pt x="241" y="188"/>
                </a:lnTo>
                <a:lnTo>
                  <a:pt x="206" y="224"/>
                </a:lnTo>
                <a:lnTo>
                  <a:pt x="173" y="188"/>
                </a:lnTo>
                <a:lnTo>
                  <a:pt x="137" y="188"/>
                </a:lnTo>
                <a:lnTo>
                  <a:pt x="70" y="150"/>
                </a:lnTo>
                <a:lnTo>
                  <a:pt x="70" y="112"/>
                </a:lnTo>
                <a:lnTo>
                  <a:pt x="0" y="112"/>
                </a:lnTo>
                <a:lnTo>
                  <a:pt x="0" y="75"/>
                </a:lnTo>
                <a:lnTo>
                  <a:pt x="0" y="37"/>
                </a:lnTo>
                <a:lnTo>
                  <a:pt x="70" y="37"/>
                </a:lnTo>
                <a:lnTo>
                  <a:pt x="137" y="0"/>
                </a:lnTo>
                <a:lnTo>
                  <a:pt x="173" y="0"/>
                </a:lnTo>
                <a:lnTo>
                  <a:pt x="241" y="0"/>
                </a:lnTo>
                <a:lnTo>
                  <a:pt x="276"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4" name="Freeform 268"/>
          <p:cNvSpPr>
            <a:spLocks noChangeArrowheads="1"/>
          </p:cNvSpPr>
          <p:nvPr/>
        </p:nvSpPr>
        <p:spPr bwMode="auto">
          <a:xfrm>
            <a:off x="5990870" y="764722"/>
            <a:ext cx="11521" cy="12961"/>
          </a:xfrm>
          <a:custGeom>
            <a:avLst/>
            <a:gdLst>
              <a:gd name="T0" fmla="*/ 0 w 36"/>
              <a:gd name="T1" fmla="*/ 0 h 40"/>
              <a:gd name="T2" fmla="*/ 0 w 36"/>
              <a:gd name="T3" fmla="*/ 39 h 40"/>
              <a:gd name="T4" fmla="*/ 35 w 36"/>
              <a:gd name="T5" fmla="*/ 39 h 40"/>
              <a:gd name="T6" fmla="*/ 35 w 36"/>
              <a:gd name="T7" fmla="*/ 0 h 40"/>
              <a:gd name="T8" fmla="*/ 0 w 36"/>
              <a:gd name="T9" fmla="*/ 0 h 40"/>
            </a:gdLst>
            <a:ahLst/>
            <a:cxnLst>
              <a:cxn ang="0">
                <a:pos x="T0" y="T1"/>
              </a:cxn>
              <a:cxn ang="0">
                <a:pos x="T2" y="T3"/>
              </a:cxn>
              <a:cxn ang="0">
                <a:pos x="T4" y="T5"/>
              </a:cxn>
              <a:cxn ang="0">
                <a:pos x="T6" y="T7"/>
              </a:cxn>
              <a:cxn ang="0">
                <a:pos x="T8" y="T9"/>
              </a:cxn>
            </a:cxnLst>
            <a:rect l="0" t="0" r="r" b="b"/>
            <a:pathLst>
              <a:path w="36" h="40">
                <a:moveTo>
                  <a:pt x="0" y="0"/>
                </a:moveTo>
                <a:lnTo>
                  <a:pt x="0" y="39"/>
                </a:lnTo>
                <a:lnTo>
                  <a:pt x="35" y="39"/>
                </a:lnTo>
                <a:lnTo>
                  <a:pt x="35"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5" name="Freeform 269"/>
          <p:cNvSpPr>
            <a:spLocks noChangeArrowheads="1"/>
          </p:cNvSpPr>
          <p:nvPr/>
        </p:nvSpPr>
        <p:spPr bwMode="auto">
          <a:xfrm>
            <a:off x="5967827" y="777682"/>
            <a:ext cx="168498" cy="97930"/>
          </a:xfrm>
          <a:custGeom>
            <a:avLst/>
            <a:gdLst>
              <a:gd name="T0" fmla="*/ 34 w 518"/>
              <a:gd name="T1" fmla="*/ 224 h 302"/>
              <a:gd name="T2" fmla="*/ 0 w 518"/>
              <a:gd name="T3" fmla="*/ 224 h 302"/>
              <a:gd name="T4" fmla="*/ 34 w 518"/>
              <a:gd name="T5" fmla="*/ 112 h 302"/>
              <a:gd name="T6" fmla="*/ 34 w 518"/>
              <a:gd name="T7" fmla="*/ 74 h 302"/>
              <a:gd name="T8" fmla="*/ 69 w 518"/>
              <a:gd name="T9" fmla="*/ 74 h 302"/>
              <a:gd name="T10" fmla="*/ 104 w 518"/>
              <a:gd name="T11" fmla="*/ 74 h 302"/>
              <a:gd name="T12" fmla="*/ 138 w 518"/>
              <a:gd name="T13" fmla="*/ 74 h 302"/>
              <a:gd name="T14" fmla="*/ 138 w 518"/>
              <a:gd name="T15" fmla="*/ 112 h 302"/>
              <a:gd name="T16" fmla="*/ 173 w 518"/>
              <a:gd name="T17" fmla="*/ 112 h 302"/>
              <a:gd name="T18" fmla="*/ 207 w 518"/>
              <a:gd name="T19" fmla="*/ 112 h 302"/>
              <a:gd name="T20" fmla="*/ 242 w 518"/>
              <a:gd name="T21" fmla="*/ 112 h 302"/>
              <a:gd name="T22" fmla="*/ 242 w 518"/>
              <a:gd name="T23" fmla="*/ 0 h 302"/>
              <a:gd name="T24" fmla="*/ 309 w 518"/>
              <a:gd name="T25" fmla="*/ 37 h 302"/>
              <a:gd name="T26" fmla="*/ 345 w 518"/>
              <a:gd name="T27" fmla="*/ 37 h 302"/>
              <a:gd name="T28" fmla="*/ 379 w 518"/>
              <a:gd name="T29" fmla="*/ 74 h 302"/>
              <a:gd name="T30" fmla="*/ 414 w 518"/>
              <a:gd name="T31" fmla="*/ 37 h 302"/>
              <a:gd name="T32" fmla="*/ 448 w 518"/>
              <a:gd name="T33" fmla="*/ 37 h 302"/>
              <a:gd name="T34" fmla="*/ 448 w 518"/>
              <a:gd name="T35" fmla="*/ 74 h 302"/>
              <a:gd name="T36" fmla="*/ 448 w 518"/>
              <a:gd name="T37" fmla="*/ 112 h 302"/>
              <a:gd name="T38" fmla="*/ 483 w 518"/>
              <a:gd name="T39" fmla="*/ 149 h 302"/>
              <a:gd name="T40" fmla="*/ 517 w 518"/>
              <a:gd name="T41" fmla="*/ 188 h 302"/>
              <a:gd name="T42" fmla="*/ 517 w 518"/>
              <a:gd name="T43" fmla="*/ 263 h 302"/>
              <a:gd name="T44" fmla="*/ 517 w 518"/>
              <a:gd name="T45" fmla="*/ 301 h 302"/>
              <a:gd name="T46" fmla="*/ 483 w 518"/>
              <a:gd name="T47" fmla="*/ 301 h 302"/>
              <a:gd name="T48" fmla="*/ 448 w 518"/>
              <a:gd name="T49" fmla="*/ 301 h 302"/>
              <a:gd name="T50" fmla="*/ 414 w 518"/>
              <a:gd name="T51" fmla="*/ 263 h 302"/>
              <a:gd name="T52" fmla="*/ 379 w 518"/>
              <a:gd name="T53" fmla="*/ 224 h 302"/>
              <a:gd name="T54" fmla="*/ 309 w 518"/>
              <a:gd name="T55" fmla="*/ 224 h 302"/>
              <a:gd name="T56" fmla="*/ 276 w 518"/>
              <a:gd name="T57" fmla="*/ 224 h 302"/>
              <a:gd name="T58" fmla="*/ 173 w 518"/>
              <a:gd name="T59" fmla="*/ 188 h 302"/>
              <a:gd name="T60" fmla="*/ 69 w 518"/>
              <a:gd name="T61" fmla="*/ 224 h 302"/>
              <a:gd name="T62" fmla="*/ 34 w 518"/>
              <a:gd name="T63" fmla="*/ 22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8" h="302">
                <a:moveTo>
                  <a:pt x="34" y="224"/>
                </a:moveTo>
                <a:lnTo>
                  <a:pt x="0" y="224"/>
                </a:lnTo>
                <a:lnTo>
                  <a:pt x="34" y="112"/>
                </a:lnTo>
                <a:lnTo>
                  <a:pt x="34" y="74"/>
                </a:lnTo>
                <a:lnTo>
                  <a:pt x="69" y="74"/>
                </a:lnTo>
                <a:lnTo>
                  <a:pt x="104" y="74"/>
                </a:lnTo>
                <a:lnTo>
                  <a:pt x="138" y="74"/>
                </a:lnTo>
                <a:lnTo>
                  <a:pt x="138" y="112"/>
                </a:lnTo>
                <a:lnTo>
                  <a:pt x="173" y="112"/>
                </a:lnTo>
                <a:lnTo>
                  <a:pt x="207" y="112"/>
                </a:lnTo>
                <a:lnTo>
                  <a:pt x="242" y="112"/>
                </a:lnTo>
                <a:lnTo>
                  <a:pt x="242" y="0"/>
                </a:lnTo>
                <a:lnTo>
                  <a:pt x="309" y="37"/>
                </a:lnTo>
                <a:lnTo>
                  <a:pt x="345" y="37"/>
                </a:lnTo>
                <a:lnTo>
                  <a:pt x="379" y="74"/>
                </a:lnTo>
                <a:lnTo>
                  <a:pt x="414" y="37"/>
                </a:lnTo>
                <a:lnTo>
                  <a:pt x="448" y="37"/>
                </a:lnTo>
                <a:lnTo>
                  <a:pt x="448" y="74"/>
                </a:lnTo>
                <a:lnTo>
                  <a:pt x="448" y="112"/>
                </a:lnTo>
                <a:lnTo>
                  <a:pt x="483" y="149"/>
                </a:lnTo>
                <a:lnTo>
                  <a:pt x="517" y="188"/>
                </a:lnTo>
                <a:lnTo>
                  <a:pt x="517" y="263"/>
                </a:lnTo>
                <a:lnTo>
                  <a:pt x="517" y="301"/>
                </a:lnTo>
                <a:lnTo>
                  <a:pt x="483" y="301"/>
                </a:lnTo>
                <a:lnTo>
                  <a:pt x="448" y="301"/>
                </a:lnTo>
                <a:lnTo>
                  <a:pt x="414" y="263"/>
                </a:lnTo>
                <a:lnTo>
                  <a:pt x="379" y="224"/>
                </a:lnTo>
                <a:lnTo>
                  <a:pt x="309" y="224"/>
                </a:lnTo>
                <a:lnTo>
                  <a:pt x="276" y="224"/>
                </a:lnTo>
                <a:lnTo>
                  <a:pt x="173" y="188"/>
                </a:lnTo>
                <a:lnTo>
                  <a:pt x="69" y="224"/>
                </a:lnTo>
                <a:lnTo>
                  <a:pt x="34" y="22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86" name="Freeform 270"/>
          <p:cNvSpPr>
            <a:spLocks noChangeArrowheads="1"/>
          </p:cNvSpPr>
          <p:nvPr/>
        </p:nvSpPr>
        <p:spPr bwMode="auto">
          <a:xfrm>
            <a:off x="5967827" y="777682"/>
            <a:ext cx="168498" cy="97930"/>
          </a:xfrm>
          <a:custGeom>
            <a:avLst/>
            <a:gdLst>
              <a:gd name="T0" fmla="*/ 34 w 518"/>
              <a:gd name="T1" fmla="*/ 224 h 302"/>
              <a:gd name="T2" fmla="*/ 0 w 518"/>
              <a:gd name="T3" fmla="*/ 224 h 302"/>
              <a:gd name="T4" fmla="*/ 34 w 518"/>
              <a:gd name="T5" fmla="*/ 112 h 302"/>
              <a:gd name="T6" fmla="*/ 34 w 518"/>
              <a:gd name="T7" fmla="*/ 74 h 302"/>
              <a:gd name="T8" fmla="*/ 69 w 518"/>
              <a:gd name="T9" fmla="*/ 74 h 302"/>
              <a:gd name="T10" fmla="*/ 104 w 518"/>
              <a:gd name="T11" fmla="*/ 74 h 302"/>
              <a:gd name="T12" fmla="*/ 138 w 518"/>
              <a:gd name="T13" fmla="*/ 74 h 302"/>
              <a:gd name="T14" fmla="*/ 138 w 518"/>
              <a:gd name="T15" fmla="*/ 112 h 302"/>
              <a:gd name="T16" fmla="*/ 173 w 518"/>
              <a:gd name="T17" fmla="*/ 112 h 302"/>
              <a:gd name="T18" fmla="*/ 207 w 518"/>
              <a:gd name="T19" fmla="*/ 112 h 302"/>
              <a:gd name="T20" fmla="*/ 242 w 518"/>
              <a:gd name="T21" fmla="*/ 112 h 302"/>
              <a:gd name="T22" fmla="*/ 242 w 518"/>
              <a:gd name="T23" fmla="*/ 0 h 302"/>
              <a:gd name="T24" fmla="*/ 309 w 518"/>
              <a:gd name="T25" fmla="*/ 37 h 302"/>
              <a:gd name="T26" fmla="*/ 345 w 518"/>
              <a:gd name="T27" fmla="*/ 37 h 302"/>
              <a:gd name="T28" fmla="*/ 379 w 518"/>
              <a:gd name="T29" fmla="*/ 74 h 302"/>
              <a:gd name="T30" fmla="*/ 414 w 518"/>
              <a:gd name="T31" fmla="*/ 37 h 302"/>
              <a:gd name="T32" fmla="*/ 448 w 518"/>
              <a:gd name="T33" fmla="*/ 37 h 302"/>
              <a:gd name="T34" fmla="*/ 448 w 518"/>
              <a:gd name="T35" fmla="*/ 74 h 302"/>
              <a:gd name="T36" fmla="*/ 448 w 518"/>
              <a:gd name="T37" fmla="*/ 112 h 302"/>
              <a:gd name="T38" fmla="*/ 483 w 518"/>
              <a:gd name="T39" fmla="*/ 149 h 302"/>
              <a:gd name="T40" fmla="*/ 517 w 518"/>
              <a:gd name="T41" fmla="*/ 188 h 302"/>
              <a:gd name="T42" fmla="*/ 517 w 518"/>
              <a:gd name="T43" fmla="*/ 263 h 302"/>
              <a:gd name="T44" fmla="*/ 517 w 518"/>
              <a:gd name="T45" fmla="*/ 301 h 302"/>
              <a:gd name="T46" fmla="*/ 483 w 518"/>
              <a:gd name="T47" fmla="*/ 301 h 302"/>
              <a:gd name="T48" fmla="*/ 448 w 518"/>
              <a:gd name="T49" fmla="*/ 301 h 302"/>
              <a:gd name="T50" fmla="*/ 414 w 518"/>
              <a:gd name="T51" fmla="*/ 263 h 302"/>
              <a:gd name="T52" fmla="*/ 379 w 518"/>
              <a:gd name="T53" fmla="*/ 224 h 302"/>
              <a:gd name="T54" fmla="*/ 309 w 518"/>
              <a:gd name="T55" fmla="*/ 224 h 302"/>
              <a:gd name="T56" fmla="*/ 276 w 518"/>
              <a:gd name="T57" fmla="*/ 224 h 302"/>
              <a:gd name="T58" fmla="*/ 173 w 518"/>
              <a:gd name="T59" fmla="*/ 188 h 302"/>
              <a:gd name="T60" fmla="*/ 69 w 518"/>
              <a:gd name="T61" fmla="*/ 224 h 302"/>
              <a:gd name="T62" fmla="*/ 34 w 518"/>
              <a:gd name="T63" fmla="*/ 22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8" h="302">
                <a:moveTo>
                  <a:pt x="34" y="224"/>
                </a:moveTo>
                <a:lnTo>
                  <a:pt x="0" y="224"/>
                </a:lnTo>
                <a:lnTo>
                  <a:pt x="34" y="112"/>
                </a:lnTo>
                <a:lnTo>
                  <a:pt x="34" y="74"/>
                </a:lnTo>
                <a:lnTo>
                  <a:pt x="69" y="74"/>
                </a:lnTo>
                <a:lnTo>
                  <a:pt x="104" y="74"/>
                </a:lnTo>
                <a:lnTo>
                  <a:pt x="138" y="74"/>
                </a:lnTo>
                <a:lnTo>
                  <a:pt x="138" y="112"/>
                </a:lnTo>
                <a:lnTo>
                  <a:pt x="173" y="112"/>
                </a:lnTo>
                <a:lnTo>
                  <a:pt x="207" y="112"/>
                </a:lnTo>
                <a:lnTo>
                  <a:pt x="242" y="112"/>
                </a:lnTo>
                <a:lnTo>
                  <a:pt x="242" y="0"/>
                </a:lnTo>
                <a:lnTo>
                  <a:pt x="309" y="37"/>
                </a:lnTo>
                <a:lnTo>
                  <a:pt x="345" y="37"/>
                </a:lnTo>
                <a:lnTo>
                  <a:pt x="379" y="74"/>
                </a:lnTo>
                <a:lnTo>
                  <a:pt x="414" y="37"/>
                </a:lnTo>
                <a:lnTo>
                  <a:pt x="448" y="37"/>
                </a:lnTo>
                <a:lnTo>
                  <a:pt x="448" y="74"/>
                </a:lnTo>
                <a:lnTo>
                  <a:pt x="448" y="112"/>
                </a:lnTo>
                <a:lnTo>
                  <a:pt x="483" y="149"/>
                </a:lnTo>
                <a:lnTo>
                  <a:pt x="517" y="188"/>
                </a:lnTo>
                <a:lnTo>
                  <a:pt x="517" y="263"/>
                </a:lnTo>
                <a:lnTo>
                  <a:pt x="517" y="301"/>
                </a:lnTo>
                <a:lnTo>
                  <a:pt x="483" y="301"/>
                </a:lnTo>
                <a:lnTo>
                  <a:pt x="448" y="301"/>
                </a:lnTo>
                <a:lnTo>
                  <a:pt x="414" y="263"/>
                </a:lnTo>
                <a:lnTo>
                  <a:pt x="379" y="224"/>
                </a:lnTo>
                <a:lnTo>
                  <a:pt x="309" y="224"/>
                </a:lnTo>
                <a:lnTo>
                  <a:pt x="276" y="224"/>
                </a:lnTo>
                <a:lnTo>
                  <a:pt x="173" y="188"/>
                </a:lnTo>
                <a:lnTo>
                  <a:pt x="69" y="224"/>
                </a:lnTo>
                <a:lnTo>
                  <a:pt x="34" y="22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7" name="Freeform 271"/>
          <p:cNvSpPr>
            <a:spLocks noChangeArrowheads="1"/>
          </p:cNvSpPr>
          <p:nvPr/>
        </p:nvSpPr>
        <p:spPr bwMode="auto">
          <a:xfrm>
            <a:off x="5979349" y="839609"/>
            <a:ext cx="135374" cy="97930"/>
          </a:xfrm>
          <a:custGeom>
            <a:avLst/>
            <a:gdLst>
              <a:gd name="T0" fmla="*/ 0 w 415"/>
              <a:gd name="T1" fmla="*/ 37 h 302"/>
              <a:gd name="T2" fmla="*/ 0 w 415"/>
              <a:gd name="T3" fmla="*/ 76 h 302"/>
              <a:gd name="T4" fmla="*/ 0 w 415"/>
              <a:gd name="T5" fmla="*/ 113 h 302"/>
              <a:gd name="T6" fmla="*/ 33 w 415"/>
              <a:gd name="T7" fmla="*/ 150 h 302"/>
              <a:gd name="T8" fmla="*/ 103 w 415"/>
              <a:gd name="T9" fmla="*/ 150 h 302"/>
              <a:gd name="T10" fmla="*/ 138 w 415"/>
              <a:gd name="T11" fmla="*/ 188 h 302"/>
              <a:gd name="T12" fmla="*/ 173 w 415"/>
              <a:gd name="T13" fmla="*/ 226 h 302"/>
              <a:gd name="T14" fmla="*/ 207 w 415"/>
              <a:gd name="T15" fmla="*/ 263 h 302"/>
              <a:gd name="T16" fmla="*/ 207 w 415"/>
              <a:gd name="T17" fmla="*/ 301 h 302"/>
              <a:gd name="T18" fmla="*/ 241 w 415"/>
              <a:gd name="T19" fmla="*/ 301 h 302"/>
              <a:gd name="T20" fmla="*/ 275 w 415"/>
              <a:gd name="T21" fmla="*/ 301 h 302"/>
              <a:gd name="T22" fmla="*/ 310 w 415"/>
              <a:gd name="T23" fmla="*/ 263 h 302"/>
              <a:gd name="T24" fmla="*/ 344 w 415"/>
              <a:gd name="T25" fmla="*/ 226 h 302"/>
              <a:gd name="T26" fmla="*/ 379 w 415"/>
              <a:gd name="T27" fmla="*/ 188 h 302"/>
              <a:gd name="T28" fmla="*/ 414 w 415"/>
              <a:gd name="T29" fmla="*/ 113 h 302"/>
              <a:gd name="T30" fmla="*/ 379 w 415"/>
              <a:gd name="T31" fmla="*/ 76 h 302"/>
              <a:gd name="T32" fmla="*/ 344 w 415"/>
              <a:gd name="T33" fmla="*/ 37 h 302"/>
              <a:gd name="T34" fmla="*/ 275 w 415"/>
              <a:gd name="T35" fmla="*/ 37 h 302"/>
              <a:gd name="T36" fmla="*/ 241 w 415"/>
              <a:gd name="T37" fmla="*/ 37 h 302"/>
              <a:gd name="T38" fmla="*/ 138 w 415"/>
              <a:gd name="T39" fmla="*/ 0 h 302"/>
              <a:gd name="T40" fmla="*/ 33 w 415"/>
              <a:gd name="T41" fmla="*/ 37 h 302"/>
              <a:gd name="T42" fmla="*/ 0 w 415"/>
              <a:gd name="T43" fmla="*/ 3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302">
                <a:moveTo>
                  <a:pt x="0" y="37"/>
                </a:moveTo>
                <a:lnTo>
                  <a:pt x="0" y="76"/>
                </a:lnTo>
                <a:lnTo>
                  <a:pt x="0" y="113"/>
                </a:lnTo>
                <a:lnTo>
                  <a:pt x="33" y="150"/>
                </a:lnTo>
                <a:lnTo>
                  <a:pt x="103" y="150"/>
                </a:lnTo>
                <a:lnTo>
                  <a:pt x="138" y="188"/>
                </a:lnTo>
                <a:lnTo>
                  <a:pt x="173" y="226"/>
                </a:lnTo>
                <a:lnTo>
                  <a:pt x="207" y="263"/>
                </a:lnTo>
                <a:lnTo>
                  <a:pt x="207" y="301"/>
                </a:lnTo>
                <a:lnTo>
                  <a:pt x="241" y="301"/>
                </a:lnTo>
                <a:lnTo>
                  <a:pt x="275" y="301"/>
                </a:lnTo>
                <a:lnTo>
                  <a:pt x="310" y="263"/>
                </a:lnTo>
                <a:lnTo>
                  <a:pt x="344" y="226"/>
                </a:lnTo>
                <a:lnTo>
                  <a:pt x="379" y="188"/>
                </a:lnTo>
                <a:lnTo>
                  <a:pt x="414" y="113"/>
                </a:lnTo>
                <a:lnTo>
                  <a:pt x="379" y="76"/>
                </a:lnTo>
                <a:lnTo>
                  <a:pt x="344" y="37"/>
                </a:lnTo>
                <a:lnTo>
                  <a:pt x="275" y="37"/>
                </a:lnTo>
                <a:lnTo>
                  <a:pt x="241" y="37"/>
                </a:lnTo>
                <a:lnTo>
                  <a:pt x="138" y="0"/>
                </a:lnTo>
                <a:lnTo>
                  <a:pt x="33" y="37"/>
                </a:lnTo>
                <a:lnTo>
                  <a:pt x="0"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88" name="Freeform 272"/>
          <p:cNvSpPr>
            <a:spLocks noChangeArrowheads="1"/>
          </p:cNvSpPr>
          <p:nvPr/>
        </p:nvSpPr>
        <p:spPr bwMode="auto">
          <a:xfrm>
            <a:off x="5979349" y="839609"/>
            <a:ext cx="135374" cy="97930"/>
          </a:xfrm>
          <a:custGeom>
            <a:avLst/>
            <a:gdLst>
              <a:gd name="T0" fmla="*/ 0 w 415"/>
              <a:gd name="T1" fmla="*/ 37 h 302"/>
              <a:gd name="T2" fmla="*/ 0 w 415"/>
              <a:gd name="T3" fmla="*/ 76 h 302"/>
              <a:gd name="T4" fmla="*/ 0 w 415"/>
              <a:gd name="T5" fmla="*/ 113 h 302"/>
              <a:gd name="T6" fmla="*/ 33 w 415"/>
              <a:gd name="T7" fmla="*/ 150 h 302"/>
              <a:gd name="T8" fmla="*/ 103 w 415"/>
              <a:gd name="T9" fmla="*/ 150 h 302"/>
              <a:gd name="T10" fmla="*/ 138 w 415"/>
              <a:gd name="T11" fmla="*/ 188 h 302"/>
              <a:gd name="T12" fmla="*/ 173 w 415"/>
              <a:gd name="T13" fmla="*/ 226 h 302"/>
              <a:gd name="T14" fmla="*/ 207 w 415"/>
              <a:gd name="T15" fmla="*/ 263 h 302"/>
              <a:gd name="T16" fmla="*/ 207 w 415"/>
              <a:gd name="T17" fmla="*/ 301 h 302"/>
              <a:gd name="T18" fmla="*/ 241 w 415"/>
              <a:gd name="T19" fmla="*/ 301 h 302"/>
              <a:gd name="T20" fmla="*/ 275 w 415"/>
              <a:gd name="T21" fmla="*/ 301 h 302"/>
              <a:gd name="T22" fmla="*/ 310 w 415"/>
              <a:gd name="T23" fmla="*/ 263 h 302"/>
              <a:gd name="T24" fmla="*/ 344 w 415"/>
              <a:gd name="T25" fmla="*/ 226 h 302"/>
              <a:gd name="T26" fmla="*/ 379 w 415"/>
              <a:gd name="T27" fmla="*/ 188 h 302"/>
              <a:gd name="T28" fmla="*/ 414 w 415"/>
              <a:gd name="T29" fmla="*/ 113 h 302"/>
              <a:gd name="T30" fmla="*/ 379 w 415"/>
              <a:gd name="T31" fmla="*/ 76 h 302"/>
              <a:gd name="T32" fmla="*/ 344 w 415"/>
              <a:gd name="T33" fmla="*/ 37 h 302"/>
              <a:gd name="T34" fmla="*/ 275 w 415"/>
              <a:gd name="T35" fmla="*/ 37 h 302"/>
              <a:gd name="T36" fmla="*/ 241 w 415"/>
              <a:gd name="T37" fmla="*/ 37 h 302"/>
              <a:gd name="T38" fmla="*/ 138 w 415"/>
              <a:gd name="T39" fmla="*/ 0 h 302"/>
              <a:gd name="T40" fmla="*/ 33 w 415"/>
              <a:gd name="T41" fmla="*/ 37 h 302"/>
              <a:gd name="T42" fmla="*/ 0 w 415"/>
              <a:gd name="T43" fmla="*/ 3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5" h="302">
                <a:moveTo>
                  <a:pt x="0" y="37"/>
                </a:moveTo>
                <a:lnTo>
                  <a:pt x="0" y="76"/>
                </a:lnTo>
                <a:lnTo>
                  <a:pt x="0" y="113"/>
                </a:lnTo>
                <a:lnTo>
                  <a:pt x="33" y="150"/>
                </a:lnTo>
                <a:lnTo>
                  <a:pt x="103" y="150"/>
                </a:lnTo>
                <a:lnTo>
                  <a:pt x="138" y="188"/>
                </a:lnTo>
                <a:lnTo>
                  <a:pt x="173" y="226"/>
                </a:lnTo>
                <a:lnTo>
                  <a:pt x="207" y="263"/>
                </a:lnTo>
                <a:lnTo>
                  <a:pt x="207" y="301"/>
                </a:lnTo>
                <a:lnTo>
                  <a:pt x="241" y="301"/>
                </a:lnTo>
                <a:lnTo>
                  <a:pt x="275" y="301"/>
                </a:lnTo>
                <a:lnTo>
                  <a:pt x="310" y="263"/>
                </a:lnTo>
                <a:lnTo>
                  <a:pt x="344" y="226"/>
                </a:lnTo>
                <a:lnTo>
                  <a:pt x="379" y="188"/>
                </a:lnTo>
                <a:lnTo>
                  <a:pt x="414" y="113"/>
                </a:lnTo>
                <a:lnTo>
                  <a:pt x="379" y="76"/>
                </a:lnTo>
                <a:lnTo>
                  <a:pt x="344" y="37"/>
                </a:lnTo>
                <a:lnTo>
                  <a:pt x="275" y="37"/>
                </a:lnTo>
                <a:lnTo>
                  <a:pt x="241" y="37"/>
                </a:lnTo>
                <a:lnTo>
                  <a:pt x="138" y="0"/>
                </a:lnTo>
                <a:lnTo>
                  <a:pt x="33" y="37"/>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89" name="Freeform 273"/>
          <p:cNvSpPr>
            <a:spLocks noChangeArrowheads="1"/>
          </p:cNvSpPr>
          <p:nvPr/>
        </p:nvSpPr>
        <p:spPr bwMode="auto">
          <a:xfrm>
            <a:off x="5663956" y="802166"/>
            <a:ext cx="180018" cy="99370"/>
          </a:xfrm>
          <a:custGeom>
            <a:avLst/>
            <a:gdLst>
              <a:gd name="T0" fmla="*/ 69 w 552"/>
              <a:gd name="T1" fmla="*/ 302 h 303"/>
              <a:gd name="T2" fmla="*/ 137 w 552"/>
              <a:gd name="T3" fmla="*/ 302 h 303"/>
              <a:gd name="T4" fmla="*/ 137 w 552"/>
              <a:gd name="T5" fmla="*/ 264 h 303"/>
              <a:gd name="T6" fmla="*/ 173 w 552"/>
              <a:gd name="T7" fmla="*/ 302 h 303"/>
              <a:gd name="T8" fmla="*/ 206 w 552"/>
              <a:gd name="T9" fmla="*/ 264 h 303"/>
              <a:gd name="T10" fmla="*/ 173 w 552"/>
              <a:gd name="T11" fmla="*/ 227 h 303"/>
              <a:gd name="T12" fmla="*/ 103 w 552"/>
              <a:gd name="T13" fmla="*/ 190 h 303"/>
              <a:gd name="T14" fmla="*/ 137 w 552"/>
              <a:gd name="T15" fmla="*/ 190 h 303"/>
              <a:gd name="T16" fmla="*/ 206 w 552"/>
              <a:gd name="T17" fmla="*/ 150 h 303"/>
              <a:gd name="T18" fmla="*/ 206 w 552"/>
              <a:gd name="T19" fmla="*/ 114 h 303"/>
              <a:gd name="T20" fmla="*/ 173 w 552"/>
              <a:gd name="T21" fmla="*/ 114 h 303"/>
              <a:gd name="T22" fmla="*/ 137 w 552"/>
              <a:gd name="T23" fmla="*/ 114 h 303"/>
              <a:gd name="T24" fmla="*/ 137 w 552"/>
              <a:gd name="T25" fmla="*/ 76 h 303"/>
              <a:gd name="T26" fmla="*/ 137 w 552"/>
              <a:gd name="T27" fmla="*/ 0 h 303"/>
              <a:gd name="T28" fmla="*/ 173 w 552"/>
              <a:gd name="T29" fmla="*/ 0 h 303"/>
              <a:gd name="T30" fmla="*/ 137 w 552"/>
              <a:gd name="T31" fmla="*/ 0 h 303"/>
              <a:gd name="T32" fmla="*/ 103 w 552"/>
              <a:gd name="T33" fmla="*/ 0 h 303"/>
              <a:gd name="T34" fmla="*/ 69 w 552"/>
              <a:gd name="T35" fmla="*/ 38 h 303"/>
              <a:gd name="T36" fmla="*/ 69 w 552"/>
              <a:gd name="T37" fmla="*/ 76 h 303"/>
              <a:gd name="T38" fmla="*/ 34 w 552"/>
              <a:gd name="T39" fmla="*/ 76 h 303"/>
              <a:gd name="T40" fmla="*/ 34 w 552"/>
              <a:gd name="T41" fmla="*/ 114 h 303"/>
              <a:gd name="T42" fmla="*/ 0 w 552"/>
              <a:gd name="T43" fmla="*/ 150 h 303"/>
              <a:gd name="T44" fmla="*/ 0 w 552"/>
              <a:gd name="T45" fmla="*/ 190 h 303"/>
              <a:gd name="T46" fmla="*/ 0 w 552"/>
              <a:gd name="T47" fmla="*/ 227 h 303"/>
              <a:gd name="T48" fmla="*/ 34 w 552"/>
              <a:gd name="T49" fmla="*/ 264 h 303"/>
              <a:gd name="T50" fmla="*/ 69 w 552"/>
              <a:gd name="T51" fmla="*/ 302 h 303"/>
              <a:gd name="T52" fmla="*/ 344 w 552"/>
              <a:gd name="T53" fmla="*/ 190 h 303"/>
              <a:gd name="T54" fmla="*/ 310 w 552"/>
              <a:gd name="T55" fmla="*/ 150 h 303"/>
              <a:gd name="T56" fmla="*/ 310 w 552"/>
              <a:gd name="T57" fmla="*/ 190 h 303"/>
              <a:gd name="T58" fmla="*/ 241 w 552"/>
              <a:gd name="T59" fmla="*/ 150 h 303"/>
              <a:gd name="T60" fmla="*/ 241 w 552"/>
              <a:gd name="T61" fmla="*/ 190 h 303"/>
              <a:gd name="T62" fmla="*/ 241 w 552"/>
              <a:gd name="T63" fmla="*/ 227 h 303"/>
              <a:gd name="T64" fmla="*/ 241 w 552"/>
              <a:gd name="T65" fmla="*/ 264 h 303"/>
              <a:gd name="T66" fmla="*/ 310 w 552"/>
              <a:gd name="T67" fmla="*/ 302 h 303"/>
              <a:gd name="T68" fmla="*/ 310 w 552"/>
              <a:gd name="T69" fmla="*/ 227 h 303"/>
              <a:gd name="T70" fmla="*/ 344 w 552"/>
              <a:gd name="T71" fmla="*/ 190 h 303"/>
              <a:gd name="T72" fmla="*/ 517 w 552"/>
              <a:gd name="T73" fmla="*/ 264 h 303"/>
              <a:gd name="T74" fmla="*/ 517 w 552"/>
              <a:gd name="T75" fmla="*/ 302 h 303"/>
              <a:gd name="T76" fmla="*/ 551 w 552"/>
              <a:gd name="T77" fmla="*/ 302 h 303"/>
              <a:gd name="T78" fmla="*/ 517 w 552"/>
              <a:gd name="T79" fmla="*/ 26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2" h="303">
                <a:moveTo>
                  <a:pt x="69" y="302"/>
                </a:moveTo>
                <a:lnTo>
                  <a:pt x="137" y="302"/>
                </a:lnTo>
                <a:lnTo>
                  <a:pt x="137" y="264"/>
                </a:lnTo>
                <a:lnTo>
                  <a:pt x="173" y="302"/>
                </a:lnTo>
                <a:lnTo>
                  <a:pt x="206" y="264"/>
                </a:lnTo>
                <a:lnTo>
                  <a:pt x="173" y="227"/>
                </a:lnTo>
                <a:lnTo>
                  <a:pt x="103" y="190"/>
                </a:lnTo>
                <a:lnTo>
                  <a:pt x="137" y="190"/>
                </a:lnTo>
                <a:lnTo>
                  <a:pt x="206" y="150"/>
                </a:lnTo>
                <a:lnTo>
                  <a:pt x="206" y="114"/>
                </a:lnTo>
                <a:lnTo>
                  <a:pt x="173" y="114"/>
                </a:lnTo>
                <a:lnTo>
                  <a:pt x="137" y="114"/>
                </a:lnTo>
                <a:lnTo>
                  <a:pt x="137" y="76"/>
                </a:lnTo>
                <a:lnTo>
                  <a:pt x="137" y="0"/>
                </a:lnTo>
                <a:lnTo>
                  <a:pt x="173" y="0"/>
                </a:lnTo>
                <a:lnTo>
                  <a:pt x="137" y="0"/>
                </a:lnTo>
                <a:lnTo>
                  <a:pt x="103" y="0"/>
                </a:lnTo>
                <a:lnTo>
                  <a:pt x="69" y="38"/>
                </a:lnTo>
                <a:lnTo>
                  <a:pt x="69" y="76"/>
                </a:lnTo>
                <a:lnTo>
                  <a:pt x="34" y="76"/>
                </a:lnTo>
                <a:lnTo>
                  <a:pt x="34" y="114"/>
                </a:lnTo>
                <a:lnTo>
                  <a:pt x="0" y="150"/>
                </a:lnTo>
                <a:lnTo>
                  <a:pt x="0" y="190"/>
                </a:lnTo>
                <a:lnTo>
                  <a:pt x="0" y="227"/>
                </a:lnTo>
                <a:lnTo>
                  <a:pt x="34" y="264"/>
                </a:lnTo>
                <a:lnTo>
                  <a:pt x="69" y="302"/>
                </a:lnTo>
                <a:close/>
                <a:moveTo>
                  <a:pt x="344" y="190"/>
                </a:moveTo>
                <a:lnTo>
                  <a:pt x="310" y="150"/>
                </a:lnTo>
                <a:lnTo>
                  <a:pt x="310" y="190"/>
                </a:lnTo>
                <a:lnTo>
                  <a:pt x="241" y="150"/>
                </a:lnTo>
                <a:lnTo>
                  <a:pt x="241" y="190"/>
                </a:lnTo>
                <a:lnTo>
                  <a:pt x="241" y="227"/>
                </a:lnTo>
                <a:lnTo>
                  <a:pt x="241" y="264"/>
                </a:lnTo>
                <a:lnTo>
                  <a:pt x="310" y="302"/>
                </a:lnTo>
                <a:lnTo>
                  <a:pt x="310" y="227"/>
                </a:lnTo>
                <a:lnTo>
                  <a:pt x="344" y="190"/>
                </a:lnTo>
                <a:close/>
                <a:moveTo>
                  <a:pt x="517" y="264"/>
                </a:moveTo>
                <a:lnTo>
                  <a:pt x="517" y="302"/>
                </a:lnTo>
                <a:lnTo>
                  <a:pt x="551" y="302"/>
                </a:lnTo>
                <a:lnTo>
                  <a:pt x="517" y="264"/>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90" name="Freeform 274"/>
          <p:cNvSpPr>
            <a:spLocks noChangeArrowheads="1"/>
          </p:cNvSpPr>
          <p:nvPr/>
        </p:nvSpPr>
        <p:spPr bwMode="auto">
          <a:xfrm>
            <a:off x="5663955" y="802166"/>
            <a:ext cx="67687" cy="99370"/>
          </a:xfrm>
          <a:custGeom>
            <a:avLst/>
            <a:gdLst>
              <a:gd name="T0" fmla="*/ 69 w 207"/>
              <a:gd name="T1" fmla="*/ 302 h 303"/>
              <a:gd name="T2" fmla="*/ 137 w 207"/>
              <a:gd name="T3" fmla="*/ 302 h 303"/>
              <a:gd name="T4" fmla="*/ 137 w 207"/>
              <a:gd name="T5" fmla="*/ 264 h 303"/>
              <a:gd name="T6" fmla="*/ 173 w 207"/>
              <a:gd name="T7" fmla="*/ 302 h 303"/>
              <a:gd name="T8" fmla="*/ 206 w 207"/>
              <a:gd name="T9" fmla="*/ 264 h 303"/>
              <a:gd name="T10" fmla="*/ 173 w 207"/>
              <a:gd name="T11" fmla="*/ 227 h 303"/>
              <a:gd name="T12" fmla="*/ 103 w 207"/>
              <a:gd name="T13" fmla="*/ 190 h 303"/>
              <a:gd name="T14" fmla="*/ 137 w 207"/>
              <a:gd name="T15" fmla="*/ 190 h 303"/>
              <a:gd name="T16" fmla="*/ 206 w 207"/>
              <a:gd name="T17" fmla="*/ 150 h 303"/>
              <a:gd name="T18" fmla="*/ 206 w 207"/>
              <a:gd name="T19" fmla="*/ 114 h 303"/>
              <a:gd name="T20" fmla="*/ 173 w 207"/>
              <a:gd name="T21" fmla="*/ 114 h 303"/>
              <a:gd name="T22" fmla="*/ 137 w 207"/>
              <a:gd name="T23" fmla="*/ 114 h 303"/>
              <a:gd name="T24" fmla="*/ 137 w 207"/>
              <a:gd name="T25" fmla="*/ 76 h 303"/>
              <a:gd name="T26" fmla="*/ 137 w 207"/>
              <a:gd name="T27" fmla="*/ 0 h 303"/>
              <a:gd name="T28" fmla="*/ 173 w 207"/>
              <a:gd name="T29" fmla="*/ 0 h 303"/>
              <a:gd name="T30" fmla="*/ 137 w 207"/>
              <a:gd name="T31" fmla="*/ 0 h 303"/>
              <a:gd name="T32" fmla="*/ 103 w 207"/>
              <a:gd name="T33" fmla="*/ 0 h 303"/>
              <a:gd name="T34" fmla="*/ 69 w 207"/>
              <a:gd name="T35" fmla="*/ 38 h 303"/>
              <a:gd name="T36" fmla="*/ 69 w 207"/>
              <a:gd name="T37" fmla="*/ 76 h 303"/>
              <a:gd name="T38" fmla="*/ 34 w 207"/>
              <a:gd name="T39" fmla="*/ 76 h 303"/>
              <a:gd name="T40" fmla="*/ 34 w 207"/>
              <a:gd name="T41" fmla="*/ 114 h 303"/>
              <a:gd name="T42" fmla="*/ 0 w 207"/>
              <a:gd name="T43" fmla="*/ 150 h 303"/>
              <a:gd name="T44" fmla="*/ 0 w 207"/>
              <a:gd name="T45" fmla="*/ 190 h 303"/>
              <a:gd name="T46" fmla="*/ 0 w 207"/>
              <a:gd name="T47" fmla="*/ 227 h 303"/>
              <a:gd name="T48" fmla="*/ 34 w 207"/>
              <a:gd name="T49" fmla="*/ 264 h 303"/>
              <a:gd name="T50" fmla="*/ 69 w 207"/>
              <a:gd name="T51" fmla="*/ 30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 h="303">
                <a:moveTo>
                  <a:pt x="69" y="302"/>
                </a:moveTo>
                <a:lnTo>
                  <a:pt x="137" y="302"/>
                </a:lnTo>
                <a:lnTo>
                  <a:pt x="137" y="264"/>
                </a:lnTo>
                <a:lnTo>
                  <a:pt x="173" y="302"/>
                </a:lnTo>
                <a:lnTo>
                  <a:pt x="206" y="264"/>
                </a:lnTo>
                <a:lnTo>
                  <a:pt x="173" y="227"/>
                </a:lnTo>
                <a:lnTo>
                  <a:pt x="103" y="190"/>
                </a:lnTo>
                <a:lnTo>
                  <a:pt x="137" y="190"/>
                </a:lnTo>
                <a:lnTo>
                  <a:pt x="206" y="150"/>
                </a:lnTo>
                <a:lnTo>
                  <a:pt x="206" y="114"/>
                </a:lnTo>
                <a:lnTo>
                  <a:pt x="173" y="114"/>
                </a:lnTo>
                <a:lnTo>
                  <a:pt x="137" y="114"/>
                </a:lnTo>
                <a:lnTo>
                  <a:pt x="137" y="76"/>
                </a:lnTo>
                <a:lnTo>
                  <a:pt x="137" y="0"/>
                </a:lnTo>
                <a:lnTo>
                  <a:pt x="173" y="0"/>
                </a:lnTo>
                <a:lnTo>
                  <a:pt x="137" y="0"/>
                </a:lnTo>
                <a:lnTo>
                  <a:pt x="103" y="0"/>
                </a:lnTo>
                <a:lnTo>
                  <a:pt x="69" y="38"/>
                </a:lnTo>
                <a:lnTo>
                  <a:pt x="69" y="76"/>
                </a:lnTo>
                <a:lnTo>
                  <a:pt x="34" y="76"/>
                </a:lnTo>
                <a:lnTo>
                  <a:pt x="34" y="114"/>
                </a:lnTo>
                <a:lnTo>
                  <a:pt x="0" y="150"/>
                </a:lnTo>
                <a:lnTo>
                  <a:pt x="0" y="190"/>
                </a:lnTo>
                <a:lnTo>
                  <a:pt x="0" y="227"/>
                </a:lnTo>
                <a:lnTo>
                  <a:pt x="34" y="264"/>
                </a:lnTo>
                <a:lnTo>
                  <a:pt x="69" y="30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1" name="Freeform 275"/>
          <p:cNvSpPr>
            <a:spLocks noChangeArrowheads="1"/>
          </p:cNvSpPr>
          <p:nvPr/>
        </p:nvSpPr>
        <p:spPr bwMode="auto">
          <a:xfrm>
            <a:off x="5743163" y="851131"/>
            <a:ext cx="34564" cy="48965"/>
          </a:xfrm>
          <a:custGeom>
            <a:avLst/>
            <a:gdLst>
              <a:gd name="T0" fmla="*/ 103 w 104"/>
              <a:gd name="T1" fmla="*/ 39 h 151"/>
              <a:gd name="T2" fmla="*/ 70 w 104"/>
              <a:gd name="T3" fmla="*/ 0 h 151"/>
              <a:gd name="T4" fmla="*/ 70 w 104"/>
              <a:gd name="T5" fmla="*/ 39 h 151"/>
              <a:gd name="T6" fmla="*/ 0 w 104"/>
              <a:gd name="T7" fmla="*/ 0 h 151"/>
              <a:gd name="T8" fmla="*/ 0 w 104"/>
              <a:gd name="T9" fmla="*/ 39 h 151"/>
              <a:gd name="T10" fmla="*/ 0 w 104"/>
              <a:gd name="T11" fmla="*/ 76 h 151"/>
              <a:gd name="T12" fmla="*/ 0 w 104"/>
              <a:gd name="T13" fmla="*/ 114 h 151"/>
              <a:gd name="T14" fmla="*/ 70 w 104"/>
              <a:gd name="T15" fmla="*/ 150 h 151"/>
              <a:gd name="T16" fmla="*/ 70 w 104"/>
              <a:gd name="T17" fmla="*/ 76 h 151"/>
              <a:gd name="T18" fmla="*/ 103 w 104"/>
              <a:gd name="T19" fmla="*/ 3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51">
                <a:moveTo>
                  <a:pt x="103" y="39"/>
                </a:moveTo>
                <a:lnTo>
                  <a:pt x="70" y="0"/>
                </a:lnTo>
                <a:lnTo>
                  <a:pt x="70" y="39"/>
                </a:lnTo>
                <a:lnTo>
                  <a:pt x="0" y="0"/>
                </a:lnTo>
                <a:lnTo>
                  <a:pt x="0" y="39"/>
                </a:lnTo>
                <a:lnTo>
                  <a:pt x="0" y="76"/>
                </a:lnTo>
                <a:lnTo>
                  <a:pt x="0" y="114"/>
                </a:lnTo>
                <a:lnTo>
                  <a:pt x="70" y="150"/>
                </a:lnTo>
                <a:lnTo>
                  <a:pt x="70" y="76"/>
                </a:lnTo>
                <a:lnTo>
                  <a:pt x="103" y="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2" name="Freeform 276"/>
          <p:cNvSpPr>
            <a:spLocks noChangeArrowheads="1"/>
          </p:cNvSpPr>
          <p:nvPr/>
        </p:nvSpPr>
        <p:spPr bwMode="auto">
          <a:xfrm>
            <a:off x="5833893" y="888575"/>
            <a:ext cx="11521" cy="12961"/>
          </a:xfrm>
          <a:custGeom>
            <a:avLst/>
            <a:gdLst>
              <a:gd name="T0" fmla="*/ 0 w 35"/>
              <a:gd name="T1" fmla="*/ 0 h 38"/>
              <a:gd name="T2" fmla="*/ 0 w 35"/>
              <a:gd name="T3" fmla="*/ 37 h 38"/>
              <a:gd name="T4" fmla="*/ 34 w 35"/>
              <a:gd name="T5" fmla="*/ 37 h 38"/>
              <a:gd name="T6" fmla="*/ 0 w 35"/>
              <a:gd name="T7" fmla="*/ 0 h 38"/>
            </a:gdLst>
            <a:ahLst/>
            <a:cxnLst>
              <a:cxn ang="0">
                <a:pos x="T0" y="T1"/>
              </a:cxn>
              <a:cxn ang="0">
                <a:pos x="T2" y="T3"/>
              </a:cxn>
              <a:cxn ang="0">
                <a:pos x="T4" y="T5"/>
              </a:cxn>
              <a:cxn ang="0">
                <a:pos x="T6" y="T7"/>
              </a:cxn>
            </a:cxnLst>
            <a:rect l="0" t="0" r="r" b="b"/>
            <a:pathLst>
              <a:path w="35" h="38">
                <a:moveTo>
                  <a:pt x="0" y="0"/>
                </a:moveTo>
                <a:lnTo>
                  <a:pt x="0" y="37"/>
                </a:lnTo>
                <a:lnTo>
                  <a:pt x="34" y="37"/>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3" name="Freeform 277"/>
          <p:cNvSpPr>
            <a:spLocks noChangeArrowheads="1"/>
          </p:cNvSpPr>
          <p:nvPr/>
        </p:nvSpPr>
        <p:spPr bwMode="auto">
          <a:xfrm>
            <a:off x="5822372" y="913056"/>
            <a:ext cx="259227" cy="197301"/>
          </a:xfrm>
          <a:custGeom>
            <a:avLst/>
            <a:gdLst>
              <a:gd name="T0" fmla="*/ 0 w 794"/>
              <a:gd name="T1" fmla="*/ 113 h 602"/>
              <a:gd name="T2" fmla="*/ 33 w 794"/>
              <a:gd name="T3" fmla="*/ 75 h 602"/>
              <a:gd name="T4" fmla="*/ 69 w 794"/>
              <a:gd name="T5" fmla="*/ 38 h 602"/>
              <a:gd name="T6" fmla="*/ 138 w 794"/>
              <a:gd name="T7" fmla="*/ 0 h 602"/>
              <a:gd name="T8" fmla="*/ 241 w 794"/>
              <a:gd name="T9" fmla="*/ 0 h 602"/>
              <a:gd name="T10" fmla="*/ 309 w 794"/>
              <a:gd name="T11" fmla="*/ 0 h 602"/>
              <a:gd name="T12" fmla="*/ 344 w 794"/>
              <a:gd name="T13" fmla="*/ 0 h 602"/>
              <a:gd name="T14" fmla="*/ 309 w 794"/>
              <a:gd name="T15" fmla="*/ 38 h 602"/>
              <a:gd name="T16" fmla="*/ 344 w 794"/>
              <a:gd name="T17" fmla="*/ 38 h 602"/>
              <a:gd name="T18" fmla="*/ 379 w 794"/>
              <a:gd name="T19" fmla="*/ 0 h 602"/>
              <a:gd name="T20" fmla="*/ 413 w 794"/>
              <a:gd name="T21" fmla="*/ 38 h 602"/>
              <a:gd name="T22" fmla="*/ 413 w 794"/>
              <a:gd name="T23" fmla="*/ 0 h 602"/>
              <a:gd name="T24" fmla="*/ 413 w 794"/>
              <a:gd name="T25" fmla="*/ 38 h 602"/>
              <a:gd name="T26" fmla="*/ 447 w 794"/>
              <a:gd name="T27" fmla="*/ 38 h 602"/>
              <a:gd name="T28" fmla="*/ 551 w 794"/>
              <a:gd name="T29" fmla="*/ 38 h 602"/>
              <a:gd name="T30" fmla="*/ 655 w 794"/>
              <a:gd name="T31" fmla="*/ 38 h 602"/>
              <a:gd name="T32" fmla="*/ 689 w 794"/>
              <a:gd name="T33" fmla="*/ 38 h 602"/>
              <a:gd name="T34" fmla="*/ 689 w 794"/>
              <a:gd name="T35" fmla="*/ 113 h 602"/>
              <a:gd name="T36" fmla="*/ 723 w 794"/>
              <a:gd name="T37" fmla="*/ 150 h 602"/>
              <a:gd name="T38" fmla="*/ 723 w 794"/>
              <a:gd name="T39" fmla="*/ 226 h 602"/>
              <a:gd name="T40" fmla="*/ 723 w 794"/>
              <a:gd name="T41" fmla="*/ 263 h 602"/>
              <a:gd name="T42" fmla="*/ 757 w 794"/>
              <a:gd name="T43" fmla="*/ 302 h 602"/>
              <a:gd name="T44" fmla="*/ 757 w 794"/>
              <a:gd name="T45" fmla="*/ 338 h 602"/>
              <a:gd name="T46" fmla="*/ 793 w 794"/>
              <a:gd name="T47" fmla="*/ 413 h 602"/>
              <a:gd name="T48" fmla="*/ 793 w 794"/>
              <a:gd name="T49" fmla="*/ 452 h 602"/>
              <a:gd name="T50" fmla="*/ 757 w 794"/>
              <a:gd name="T51" fmla="*/ 452 h 602"/>
              <a:gd name="T52" fmla="*/ 723 w 794"/>
              <a:gd name="T53" fmla="*/ 489 h 602"/>
              <a:gd name="T54" fmla="*/ 723 w 794"/>
              <a:gd name="T55" fmla="*/ 527 h 602"/>
              <a:gd name="T56" fmla="*/ 723 w 794"/>
              <a:gd name="T57" fmla="*/ 564 h 602"/>
              <a:gd name="T58" fmla="*/ 723 w 794"/>
              <a:gd name="T59" fmla="*/ 601 h 602"/>
              <a:gd name="T60" fmla="*/ 585 w 794"/>
              <a:gd name="T61" fmla="*/ 564 h 602"/>
              <a:gd name="T62" fmla="*/ 551 w 794"/>
              <a:gd name="T63" fmla="*/ 564 h 602"/>
              <a:gd name="T64" fmla="*/ 482 w 794"/>
              <a:gd name="T65" fmla="*/ 564 h 602"/>
              <a:gd name="T66" fmla="*/ 447 w 794"/>
              <a:gd name="T67" fmla="*/ 564 h 602"/>
              <a:gd name="T68" fmla="*/ 447 w 794"/>
              <a:gd name="T69" fmla="*/ 527 h 602"/>
              <a:gd name="T70" fmla="*/ 413 w 794"/>
              <a:gd name="T71" fmla="*/ 527 h 602"/>
              <a:gd name="T72" fmla="*/ 379 w 794"/>
              <a:gd name="T73" fmla="*/ 527 h 602"/>
              <a:gd name="T74" fmla="*/ 344 w 794"/>
              <a:gd name="T75" fmla="*/ 527 h 602"/>
              <a:gd name="T76" fmla="*/ 309 w 794"/>
              <a:gd name="T77" fmla="*/ 489 h 602"/>
              <a:gd name="T78" fmla="*/ 275 w 794"/>
              <a:gd name="T79" fmla="*/ 452 h 602"/>
              <a:gd name="T80" fmla="*/ 241 w 794"/>
              <a:gd name="T81" fmla="*/ 413 h 602"/>
              <a:gd name="T82" fmla="*/ 69 w 794"/>
              <a:gd name="T83" fmla="*/ 376 h 602"/>
              <a:gd name="T84" fmla="*/ 69 w 794"/>
              <a:gd name="T85" fmla="*/ 338 h 602"/>
              <a:gd name="T86" fmla="*/ 33 w 794"/>
              <a:gd name="T87" fmla="*/ 263 h 602"/>
              <a:gd name="T88" fmla="*/ 33 w 794"/>
              <a:gd name="T89" fmla="*/ 226 h 602"/>
              <a:gd name="T90" fmla="*/ 0 w 794"/>
              <a:gd name="T91" fmla="*/ 189 h 602"/>
              <a:gd name="T92" fmla="*/ 33 w 794"/>
              <a:gd name="T93" fmla="*/ 113 h 602"/>
              <a:gd name="T94" fmla="*/ 0 w 794"/>
              <a:gd name="T95" fmla="*/ 1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602">
                <a:moveTo>
                  <a:pt x="0" y="113"/>
                </a:moveTo>
                <a:lnTo>
                  <a:pt x="33" y="75"/>
                </a:lnTo>
                <a:lnTo>
                  <a:pt x="69" y="38"/>
                </a:lnTo>
                <a:lnTo>
                  <a:pt x="138" y="0"/>
                </a:lnTo>
                <a:lnTo>
                  <a:pt x="241" y="0"/>
                </a:lnTo>
                <a:lnTo>
                  <a:pt x="309" y="0"/>
                </a:lnTo>
                <a:lnTo>
                  <a:pt x="344" y="0"/>
                </a:lnTo>
                <a:lnTo>
                  <a:pt x="309" y="38"/>
                </a:lnTo>
                <a:lnTo>
                  <a:pt x="344" y="38"/>
                </a:lnTo>
                <a:lnTo>
                  <a:pt x="379" y="0"/>
                </a:lnTo>
                <a:lnTo>
                  <a:pt x="413" y="38"/>
                </a:lnTo>
                <a:lnTo>
                  <a:pt x="413" y="0"/>
                </a:lnTo>
                <a:lnTo>
                  <a:pt x="413" y="38"/>
                </a:lnTo>
                <a:lnTo>
                  <a:pt x="447" y="38"/>
                </a:lnTo>
                <a:lnTo>
                  <a:pt x="551" y="38"/>
                </a:lnTo>
                <a:lnTo>
                  <a:pt x="655" y="38"/>
                </a:lnTo>
                <a:lnTo>
                  <a:pt x="689" y="38"/>
                </a:lnTo>
                <a:lnTo>
                  <a:pt x="689" y="113"/>
                </a:lnTo>
                <a:lnTo>
                  <a:pt x="723" y="150"/>
                </a:lnTo>
                <a:lnTo>
                  <a:pt x="723" y="226"/>
                </a:lnTo>
                <a:lnTo>
                  <a:pt x="723" y="263"/>
                </a:lnTo>
                <a:lnTo>
                  <a:pt x="757" y="302"/>
                </a:lnTo>
                <a:lnTo>
                  <a:pt x="757" y="338"/>
                </a:lnTo>
                <a:lnTo>
                  <a:pt x="793" y="413"/>
                </a:lnTo>
                <a:lnTo>
                  <a:pt x="793" y="452"/>
                </a:lnTo>
                <a:lnTo>
                  <a:pt x="757" y="452"/>
                </a:lnTo>
                <a:lnTo>
                  <a:pt x="723" y="489"/>
                </a:lnTo>
                <a:lnTo>
                  <a:pt x="723" y="527"/>
                </a:lnTo>
                <a:lnTo>
                  <a:pt x="723" y="564"/>
                </a:lnTo>
                <a:lnTo>
                  <a:pt x="723" y="601"/>
                </a:lnTo>
                <a:lnTo>
                  <a:pt x="585" y="564"/>
                </a:lnTo>
                <a:lnTo>
                  <a:pt x="551" y="564"/>
                </a:lnTo>
                <a:lnTo>
                  <a:pt x="482" y="564"/>
                </a:lnTo>
                <a:lnTo>
                  <a:pt x="447" y="564"/>
                </a:lnTo>
                <a:lnTo>
                  <a:pt x="447" y="527"/>
                </a:lnTo>
                <a:lnTo>
                  <a:pt x="413" y="527"/>
                </a:lnTo>
                <a:lnTo>
                  <a:pt x="379" y="527"/>
                </a:lnTo>
                <a:lnTo>
                  <a:pt x="344" y="527"/>
                </a:lnTo>
                <a:lnTo>
                  <a:pt x="309" y="489"/>
                </a:lnTo>
                <a:lnTo>
                  <a:pt x="275" y="452"/>
                </a:lnTo>
                <a:lnTo>
                  <a:pt x="241" y="413"/>
                </a:lnTo>
                <a:lnTo>
                  <a:pt x="69" y="376"/>
                </a:lnTo>
                <a:lnTo>
                  <a:pt x="69" y="338"/>
                </a:lnTo>
                <a:lnTo>
                  <a:pt x="33" y="263"/>
                </a:lnTo>
                <a:lnTo>
                  <a:pt x="33" y="226"/>
                </a:lnTo>
                <a:lnTo>
                  <a:pt x="0" y="189"/>
                </a:lnTo>
                <a:lnTo>
                  <a:pt x="33" y="113"/>
                </a:lnTo>
                <a:lnTo>
                  <a:pt x="0"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94" name="Freeform 278"/>
          <p:cNvSpPr>
            <a:spLocks noChangeArrowheads="1"/>
          </p:cNvSpPr>
          <p:nvPr/>
        </p:nvSpPr>
        <p:spPr bwMode="auto">
          <a:xfrm>
            <a:off x="5822372" y="913056"/>
            <a:ext cx="259227" cy="197301"/>
          </a:xfrm>
          <a:custGeom>
            <a:avLst/>
            <a:gdLst>
              <a:gd name="T0" fmla="*/ 0 w 794"/>
              <a:gd name="T1" fmla="*/ 113 h 602"/>
              <a:gd name="T2" fmla="*/ 33 w 794"/>
              <a:gd name="T3" fmla="*/ 75 h 602"/>
              <a:gd name="T4" fmla="*/ 69 w 794"/>
              <a:gd name="T5" fmla="*/ 38 h 602"/>
              <a:gd name="T6" fmla="*/ 138 w 794"/>
              <a:gd name="T7" fmla="*/ 0 h 602"/>
              <a:gd name="T8" fmla="*/ 241 w 794"/>
              <a:gd name="T9" fmla="*/ 0 h 602"/>
              <a:gd name="T10" fmla="*/ 309 w 794"/>
              <a:gd name="T11" fmla="*/ 0 h 602"/>
              <a:gd name="T12" fmla="*/ 344 w 794"/>
              <a:gd name="T13" fmla="*/ 0 h 602"/>
              <a:gd name="T14" fmla="*/ 309 w 794"/>
              <a:gd name="T15" fmla="*/ 38 h 602"/>
              <a:gd name="T16" fmla="*/ 344 w 794"/>
              <a:gd name="T17" fmla="*/ 38 h 602"/>
              <a:gd name="T18" fmla="*/ 379 w 794"/>
              <a:gd name="T19" fmla="*/ 0 h 602"/>
              <a:gd name="T20" fmla="*/ 413 w 794"/>
              <a:gd name="T21" fmla="*/ 38 h 602"/>
              <a:gd name="T22" fmla="*/ 413 w 794"/>
              <a:gd name="T23" fmla="*/ 0 h 602"/>
              <a:gd name="T24" fmla="*/ 413 w 794"/>
              <a:gd name="T25" fmla="*/ 38 h 602"/>
              <a:gd name="T26" fmla="*/ 447 w 794"/>
              <a:gd name="T27" fmla="*/ 38 h 602"/>
              <a:gd name="T28" fmla="*/ 551 w 794"/>
              <a:gd name="T29" fmla="*/ 38 h 602"/>
              <a:gd name="T30" fmla="*/ 655 w 794"/>
              <a:gd name="T31" fmla="*/ 38 h 602"/>
              <a:gd name="T32" fmla="*/ 689 w 794"/>
              <a:gd name="T33" fmla="*/ 38 h 602"/>
              <a:gd name="T34" fmla="*/ 689 w 794"/>
              <a:gd name="T35" fmla="*/ 113 h 602"/>
              <a:gd name="T36" fmla="*/ 723 w 794"/>
              <a:gd name="T37" fmla="*/ 150 h 602"/>
              <a:gd name="T38" fmla="*/ 723 w 794"/>
              <a:gd name="T39" fmla="*/ 226 h 602"/>
              <a:gd name="T40" fmla="*/ 723 w 794"/>
              <a:gd name="T41" fmla="*/ 263 h 602"/>
              <a:gd name="T42" fmla="*/ 757 w 794"/>
              <a:gd name="T43" fmla="*/ 302 h 602"/>
              <a:gd name="T44" fmla="*/ 757 w 794"/>
              <a:gd name="T45" fmla="*/ 338 h 602"/>
              <a:gd name="T46" fmla="*/ 793 w 794"/>
              <a:gd name="T47" fmla="*/ 413 h 602"/>
              <a:gd name="T48" fmla="*/ 793 w 794"/>
              <a:gd name="T49" fmla="*/ 452 h 602"/>
              <a:gd name="T50" fmla="*/ 757 w 794"/>
              <a:gd name="T51" fmla="*/ 452 h 602"/>
              <a:gd name="T52" fmla="*/ 723 w 794"/>
              <a:gd name="T53" fmla="*/ 489 h 602"/>
              <a:gd name="T54" fmla="*/ 723 w 794"/>
              <a:gd name="T55" fmla="*/ 527 h 602"/>
              <a:gd name="T56" fmla="*/ 723 w 794"/>
              <a:gd name="T57" fmla="*/ 564 h 602"/>
              <a:gd name="T58" fmla="*/ 723 w 794"/>
              <a:gd name="T59" fmla="*/ 601 h 602"/>
              <a:gd name="T60" fmla="*/ 585 w 794"/>
              <a:gd name="T61" fmla="*/ 564 h 602"/>
              <a:gd name="T62" fmla="*/ 551 w 794"/>
              <a:gd name="T63" fmla="*/ 564 h 602"/>
              <a:gd name="T64" fmla="*/ 482 w 794"/>
              <a:gd name="T65" fmla="*/ 564 h 602"/>
              <a:gd name="T66" fmla="*/ 447 w 794"/>
              <a:gd name="T67" fmla="*/ 564 h 602"/>
              <a:gd name="T68" fmla="*/ 447 w 794"/>
              <a:gd name="T69" fmla="*/ 527 h 602"/>
              <a:gd name="T70" fmla="*/ 413 w 794"/>
              <a:gd name="T71" fmla="*/ 527 h 602"/>
              <a:gd name="T72" fmla="*/ 379 w 794"/>
              <a:gd name="T73" fmla="*/ 527 h 602"/>
              <a:gd name="T74" fmla="*/ 344 w 794"/>
              <a:gd name="T75" fmla="*/ 527 h 602"/>
              <a:gd name="T76" fmla="*/ 309 w 794"/>
              <a:gd name="T77" fmla="*/ 489 h 602"/>
              <a:gd name="T78" fmla="*/ 275 w 794"/>
              <a:gd name="T79" fmla="*/ 452 h 602"/>
              <a:gd name="T80" fmla="*/ 241 w 794"/>
              <a:gd name="T81" fmla="*/ 413 h 602"/>
              <a:gd name="T82" fmla="*/ 69 w 794"/>
              <a:gd name="T83" fmla="*/ 376 h 602"/>
              <a:gd name="T84" fmla="*/ 69 w 794"/>
              <a:gd name="T85" fmla="*/ 338 h 602"/>
              <a:gd name="T86" fmla="*/ 33 w 794"/>
              <a:gd name="T87" fmla="*/ 263 h 602"/>
              <a:gd name="T88" fmla="*/ 33 w 794"/>
              <a:gd name="T89" fmla="*/ 226 h 602"/>
              <a:gd name="T90" fmla="*/ 0 w 794"/>
              <a:gd name="T91" fmla="*/ 189 h 602"/>
              <a:gd name="T92" fmla="*/ 33 w 794"/>
              <a:gd name="T93" fmla="*/ 113 h 602"/>
              <a:gd name="T94" fmla="*/ 0 w 794"/>
              <a:gd name="T95" fmla="*/ 11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4" h="602">
                <a:moveTo>
                  <a:pt x="0" y="113"/>
                </a:moveTo>
                <a:lnTo>
                  <a:pt x="33" y="75"/>
                </a:lnTo>
                <a:lnTo>
                  <a:pt x="69" y="38"/>
                </a:lnTo>
                <a:lnTo>
                  <a:pt x="138" y="0"/>
                </a:lnTo>
                <a:lnTo>
                  <a:pt x="241" y="0"/>
                </a:lnTo>
                <a:lnTo>
                  <a:pt x="309" y="0"/>
                </a:lnTo>
                <a:lnTo>
                  <a:pt x="344" y="0"/>
                </a:lnTo>
                <a:lnTo>
                  <a:pt x="309" y="38"/>
                </a:lnTo>
                <a:lnTo>
                  <a:pt x="344" y="38"/>
                </a:lnTo>
                <a:lnTo>
                  <a:pt x="379" y="0"/>
                </a:lnTo>
                <a:lnTo>
                  <a:pt x="413" y="38"/>
                </a:lnTo>
                <a:lnTo>
                  <a:pt x="413" y="0"/>
                </a:lnTo>
                <a:lnTo>
                  <a:pt x="413" y="38"/>
                </a:lnTo>
                <a:lnTo>
                  <a:pt x="447" y="38"/>
                </a:lnTo>
                <a:lnTo>
                  <a:pt x="551" y="38"/>
                </a:lnTo>
                <a:lnTo>
                  <a:pt x="655" y="38"/>
                </a:lnTo>
                <a:lnTo>
                  <a:pt x="689" y="38"/>
                </a:lnTo>
                <a:lnTo>
                  <a:pt x="689" y="113"/>
                </a:lnTo>
                <a:lnTo>
                  <a:pt x="723" y="150"/>
                </a:lnTo>
                <a:lnTo>
                  <a:pt x="723" y="226"/>
                </a:lnTo>
                <a:lnTo>
                  <a:pt x="723" y="263"/>
                </a:lnTo>
                <a:lnTo>
                  <a:pt x="757" y="302"/>
                </a:lnTo>
                <a:lnTo>
                  <a:pt x="757" y="338"/>
                </a:lnTo>
                <a:lnTo>
                  <a:pt x="793" y="413"/>
                </a:lnTo>
                <a:lnTo>
                  <a:pt x="793" y="452"/>
                </a:lnTo>
                <a:lnTo>
                  <a:pt x="757" y="452"/>
                </a:lnTo>
                <a:lnTo>
                  <a:pt x="723" y="489"/>
                </a:lnTo>
                <a:lnTo>
                  <a:pt x="723" y="527"/>
                </a:lnTo>
                <a:lnTo>
                  <a:pt x="723" y="564"/>
                </a:lnTo>
                <a:lnTo>
                  <a:pt x="723" y="601"/>
                </a:lnTo>
                <a:lnTo>
                  <a:pt x="585" y="564"/>
                </a:lnTo>
                <a:lnTo>
                  <a:pt x="551" y="564"/>
                </a:lnTo>
                <a:lnTo>
                  <a:pt x="482" y="564"/>
                </a:lnTo>
                <a:lnTo>
                  <a:pt x="447" y="564"/>
                </a:lnTo>
                <a:lnTo>
                  <a:pt x="447" y="527"/>
                </a:lnTo>
                <a:lnTo>
                  <a:pt x="413" y="527"/>
                </a:lnTo>
                <a:lnTo>
                  <a:pt x="379" y="527"/>
                </a:lnTo>
                <a:lnTo>
                  <a:pt x="344" y="527"/>
                </a:lnTo>
                <a:lnTo>
                  <a:pt x="309" y="489"/>
                </a:lnTo>
                <a:lnTo>
                  <a:pt x="275" y="452"/>
                </a:lnTo>
                <a:lnTo>
                  <a:pt x="241" y="413"/>
                </a:lnTo>
                <a:lnTo>
                  <a:pt x="69" y="376"/>
                </a:lnTo>
                <a:lnTo>
                  <a:pt x="69" y="338"/>
                </a:lnTo>
                <a:lnTo>
                  <a:pt x="33" y="263"/>
                </a:lnTo>
                <a:lnTo>
                  <a:pt x="33" y="226"/>
                </a:lnTo>
                <a:lnTo>
                  <a:pt x="0" y="189"/>
                </a:lnTo>
                <a:lnTo>
                  <a:pt x="33" y="113"/>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5" name="Freeform 279"/>
          <p:cNvSpPr>
            <a:spLocks noChangeArrowheads="1"/>
          </p:cNvSpPr>
          <p:nvPr/>
        </p:nvSpPr>
        <p:spPr bwMode="auto">
          <a:xfrm>
            <a:off x="6047036" y="839609"/>
            <a:ext cx="224664" cy="184339"/>
          </a:xfrm>
          <a:custGeom>
            <a:avLst/>
            <a:gdLst>
              <a:gd name="T0" fmla="*/ 516 w 688"/>
              <a:gd name="T1" fmla="*/ 113 h 565"/>
              <a:gd name="T2" fmla="*/ 551 w 688"/>
              <a:gd name="T3" fmla="*/ 150 h 565"/>
              <a:gd name="T4" fmla="*/ 551 w 688"/>
              <a:gd name="T5" fmla="*/ 188 h 565"/>
              <a:gd name="T6" fmla="*/ 584 w 688"/>
              <a:gd name="T7" fmla="*/ 226 h 565"/>
              <a:gd name="T8" fmla="*/ 584 w 688"/>
              <a:gd name="T9" fmla="*/ 263 h 565"/>
              <a:gd name="T10" fmla="*/ 619 w 688"/>
              <a:gd name="T11" fmla="*/ 263 h 565"/>
              <a:gd name="T12" fmla="*/ 654 w 688"/>
              <a:gd name="T13" fmla="*/ 263 h 565"/>
              <a:gd name="T14" fmla="*/ 687 w 688"/>
              <a:gd name="T15" fmla="*/ 301 h 565"/>
              <a:gd name="T16" fmla="*/ 687 w 688"/>
              <a:gd name="T17" fmla="*/ 338 h 565"/>
              <a:gd name="T18" fmla="*/ 619 w 688"/>
              <a:gd name="T19" fmla="*/ 338 h 565"/>
              <a:gd name="T20" fmla="*/ 584 w 688"/>
              <a:gd name="T21" fmla="*/ 338 h 565"/>
              <a:gd name="T22" fmla="*/ 619 w 688"/>
              <a:gd name="T23" fmla="*/ 376 h 565"/>
              <a:gd name="T24" fmla="*/ 654 w 688"/>
              <a:gd name="T25" fmla="*/ 451 h 565"/>
              <a:gd name="T26" fmla="*/ 619 w 688"/>
              <a:gd name="T27" fmla="*/ 451 h 565"/>
              <a:gd name="T28" fmla="*/ 619 w 688"/>
              <a:gd name="T29" fmla="*/ 489 h 565"/>
              <a:gd name="T30" fmla="*/ 623 w 688"/>
              <a:gd name="T31" fmla="*/ 487 h 565"/>
              <a:gd name="T32" fmla="*/ 584 w 688"/>
              <a:gd name="T33" fmla="*/ 489 h 565"/>
              <a:gd name="T34" fmla="*/ 584 w 688"/>
              <a:gd name="T35" fmla="*/ 527 h 565"/>
              <a:gd name="T36" fmla="*/ 516 w 688"/>
              <a:gd name="T37" fmla="*/ 527 h 565"/>
              <a:gd name="T38" fmla="*/ 447 w 688"/>
              <a:gd name="T39" fmla="*/ 527 h 565"/>
              <a:gd name="T40" fmla="*/ 413 w 688"/>
              <a:gd name="T41" fmla="*/ 527 h 565"/>
              <a:gd name="T42" fmla="*/ 377 w 688"/>
              <a:gd name="T43" fmla="*/ 527 h 565"/>
              <a:gd name="T44" fmla="*/ 343 w 688"/>
              <a:gd name="T45" fmla="*/ 527 h 565"/>
              <a:gd name="T46" fmla="*/ 309 w 688"/>
              <a:gd name="T47" fmla="*/ 489 h 565"/>
              <a:gd name="T48" fmla="*/ 205 w 688"/>
              <a:gd name="T49" fmla="*/ 527 h 565"/>
              <a:gd name="T50" fmla="*/ 137 w 688"/>
              <a:gd name="T51" fmla="*/ 489 h 565"/>
              <a:gd name="T52" fmla="*/ 137 w 688"/>
              <a:gd name="T53" fmla="*/ 527 h 565"/>
              <a:gd name="T54" fmla="*/ 103 w 688"/>
              <a:gd name="T55" fmla="*/ 527 h 565"/>
              <a:gd name="T56" fmla="*/ 68 w 688"/>
              <a:gd name="T57" fmla="*/ 564 h 565"/>
              <a:gd name="T58" fmla="*/ 68 w 688"/>
              <a:gd name="T59" fmla="*/ 527 h 565"/>
              <a:gd name="T60" fmla="*/ 33 w 688"/>
              <a:gd name="T61" fmla="*/ 489 h 565"/>
              <a:gd name="T62" fmla="*/ 33 w 688"/>
              <a:gd name="T63" fmla="*/ 451 h 565"/>
              <a:gd name="T64" fmla="*/ 33 w 688"/>
              <a:gd name="T65" fmla="*/ 376 h 565"/>
              <a:gd name="T66" fmla="*/ 0 w 688"/>
              <a:gd name="T67" fmla="*/ 338 h 565"/>
              <a:gd name="T68" fmla="*/ 0 w 688"/>
              <a:gd name="T69" fmla="*/ 301 h 565"/>
              <a:gd name="T70" fmla="*/ 0 w 688"/>
              <a:gd name="T71" fmla="*/ 263 h 565"/>
              <a:gd name="T72" fmla="*/ 0 w 688"/>
              <a:gd name="T73" fmla="*/ 301 h 565"/>
              <a:gd name="T74" fmla="*/ 33 w 688"/>
              <a:gd name="T75" fmla="*/ 301 h 565"/>
              <a:gd name="T76" fmla="*/ 68 w 688"/>
              <a:gd name="T77" fmla="*/ 301 h 565"/>
              <a:gd name="T78" fmla="*/ 103 w 688"/>
              <a:gd name="T79" fmla="*/ 263 h 565"/>
              <a:gd name="T80" fmla="*/ 137 w 688"/>
              <a:gd name="T81" fmla="*/ 226 h 565"/>
              <a:gd name="T82" fmla="*/ 172 w 688"/>
              <a:gd name="T83" fmla="*/ 188 h 565"/>
              <a:gd name="T84" fmla="*/ 205 w 688"/>
              <a:gd name="T85" fmla="*/ 113 h 565"/>
              <a:gd name="T86" fmla="*/ 240 w 688"/>
              <a:gd name="T87" fmla="*/ 113 h 565"/>
              <a:gd name="T88" fmla="*/ 274 w 688"/>
              <a:gd name="T89" fmla="*/ 113 h 565"/>
              <a:gd name="T90" fmla="*/ 274 w 688"/>
              <a:gd name="T91" fmla="*/ 76 h 565"/>
              <a:gd name="T92" fmla="*/ 274 w 688"/>
              <a:gd name="T93" fmla="*/ 37 h 565"/>
              <a:gd name="T94" fmla="*/ 274 w 688"/>
              <a:gd name="T95" fmla="*/ 0 h 565"/>
              <a:gd name="T96" fmla="*/ 309 w 688"/>
              <a:gd name="T97" fmla="*/ 0 h 565"/>
              <a:gd name="T98" fmla="*/ 343 w 688"/>
              <a:gd name="T99" fmla="*/ 37 h 565"/>
              <a:gd name="T100" fmla="*/ 377 w 688"/>
              <a:gd name="T101" fmla="*/ 37 h 565"/>
              <a:gd name="T102" fmla="*/ 377 w 688"/>
              <a:gd name="T103" fmla="*/ 76 h 565"/>
              <a:gd name="T104" fmla="*/ 447 w 688"/>
              <a:gd name="T105" fmla="*/ 37 h 565"/>
              <a:gd name="T106" fmla="*/ 481 w 688"/>
              <a:gd name="T107" fmla="*/ 76 h 565"/>
              <a:gd name="T108" fmla="*/ 516 w 688"/>
              <a:gd name="T109" fmla="*/ 11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65">
                <a:moveTo>
                  <a:pt x="516" y="113"/>
                </a:moveTo>
                <a:lnTo>
                  <a:pt x="551" y="150"/>
                </a:lnTo>
                <a:lnTo>
                  <a:pt x="551" y="188"/>
                </a:lnTo>
                <a:lnTo>
                  <a:pt x="584" y="226"/>
                </a:lnTo>
                <a:lnTo>
                  <a:pt x="584" y="263"/>
                </a:lnTo>
                <a:lnTo>
                  <a:pt x="619" y="263"/>
                </a:lnTo>
                <a:lnTo>
                  <a:pt x="654" y="263"/>
                </a:lnTo>
                <a:lnTo>
                  <a:pt x="687" y="301"/>
                </a:lnTo>
                <a:lnTo>
                  <a:pt x="687" y="338"/>
                </a:lnTo>
                <a:lnTo>
                  <a:pt x="619" y="338"/>
                </a:lnTo>
                <a:lnTo>
                  <a:pt x="584" y="338"/>
                </a:lnTo>
                <a:lnTo>
                  <a:pt x="619" y="376"/>
                </a:lnTo>
                <a:lnTo>
                  <a:pt x="654" y="451"/>
                </a:lnTo>
                <a:lnTo>
                  <a:pt x="619" y="451"/>
                </a:lnTo>
                <a:lnTo>
                  <a:pt x="619" y="489"/>
                </a:lnTo>
                <a:lnTo>
                  <a:pt x="623" y="487"/>
                </a:lnTo>
                <a:lnTo>
                  <a:pt x="584" y="489"/>
                </a:lnTo>
                <a:lnTo>
                  <a:pt x="584" y="527"/>
                </a:lnTo>
                <a:lnTo>
                  <a:pt x="516" y="527"/>
                </a:lnTo>
                <a:lnTo>
                  <a:pt x="447" y="527"/>
                </a:lnTo>
                <a:lnTo>
                  <a:pt x="413" y="527"/>
                </a:lnTo>
                <a:lnTo>
                  <a:pt x="377" y="527"/>
                </a:lnTo>
                <a:lnTo>
                  <a:pt x="343" y="527"/>
                </a:lnTo>
                <a:lnTo>
                  <a:pt x="309" y="489"/>
                </a:lnTo>
                <a:lnTo>
                  <a:pt x="205" y="527"/>
                </a:lnTo>
                <a:lnTo>
                  <a:pt x="137" y="489"/>
                </a:lnTo>
                <a:lnTo>
                  <a:pt x="137" y="527"/>
                </a:lnTo>
                <a:lnTo>
                  <a:pt x="103" y="527"/>
                </a:lnTo>
                <a:lnTo>
                  <a:pt x="68" y="564"/>
                </a:lnTo>
                <a:lnTo>
                  <a:pt x="68" y="527"/>
                </a:lnTo>
                <a:lnTo>
                  <a:pt x="33" y="489"/>
                </a:lnTo>
                <a:lnTo>
                  <a:pt x="33" y="451"/>
                </a:lnTo>
                <a:lnTo>
                  <a:pt x="33" y="376"/>
                </a:lnTo>
                <a:lnTo>
                  <a:pt x="0" y="338"/>
                </a:lnTo>
                <a:lnTo>
                  <a:pt x="0" y="301"/>
                </a:lnTo>
                <a:lnTo>
                  <a:pt x="0" y="263"/>
                </a:lnTo>
                <a:lnTo>
                  <a:pt x="0" y="301"/>
                </a:lnTo>
                <a:lnTo>
                  <a:pt x="33" y="301"/>
                </a:lnTo>
                <a:lnTo>
                  <a:pt x="68" y="301"/>
                </a:lnTo>
                <a:lnTo>
                  <a:pt x="103" y="263"/>
                </a:lnTo>
                <a:lnTo>
                  <a:pt x="137" y="226"/>
                </a:lnTo>
                <a:lnTo>
                  <a:pt x="172" y="188"/>
                </a:lnTo>
                <a:lnTo>
                  <a:pt x="205" y="113"/>
                </a:lnTo>
                <a:lnTo>
                  <a:pt x="240" y="113"/>
                </a:lnTo>
                <a:lnTo>
                  <a:pt x="274" y="113"/>
                </a:lnTo>
                <a:lnTo>
                  <a:pt x="274" y="76"/>
                </a:lnTo>
                <a:lnTo>
                  <a:pt x="274" y="37"/>
                </a:lnTo>
                <a:lnTo>
                  <a:pt x="274" y="0"/>
                </a:lnTo>
                <a:lnTo>
                  <a:pt x="309" y="0"/>
                </a:lnTo>
                <a:lnTo>
                  <a:pt x="343" y="37"/>
                </a:lnTo>
                <a:lnTo>
                  <a:pt x="377" y="37"/>
                </a:lnTo>
                <a:lnTo>
                  <a:pt x="377" y="76"/>
                </a:lnTo>
                <a:lnTo>
                  <a:pt x="447" y="37"/>
                </a:lnTo>
                <a:lnTo>
                  <a:pt x="481" y="76"/>
                </a:lnTo>
                <a:lnTo>
                  <a:pt x="516"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96" name="Freeform 280"/>
          <p:cNvSpPr>
            <a:spLocks noChangeArrowheads="1"/>
          </p:cNvSpPr>
          <p:nvPr/>
        </p:nvSpPr>
        <p:spPr bwMode="auto">
          <a:xfrm>
            <a:off x="6047036" y="839609"/>
            <a:ext cx="224664" cy="184339"/>
          </a:xfrm>
          <a:custGeom>
            <a:avLst/>
            <a:gdLst>
              <a:gd name="T0" fmla="*/ 516 w 688"/>
              <a:gd name="T1" fmla="*/ 113 h 565"/>
              <a:gd name="T2" fmla="*/ 551 w 688"/>
              <a:gd name="T3" fmla="*/ 150 h 565"/>
              <a:gd name="T4" fmla="*/ 551 w 688"/>
              <a:gd name="T5" fmla="*/ 188 h 565"/>
              <a:gd name="T6" fmla="*/ 584 w 688"/>
              <a:gd name="T7" fmla="*/ 226 h 565"/>
              <a:gd name="T8" fmla="*/ 584 w 688"/>
              <a:gd name="T9" fmla="*/ 263 h 565"/>
              <a:gd name="T10" fmla="*/ 619 w 688"/>
              <a:gd name="T11" fmla="*/ 263 h 565"/>
              <a:gd name="T12" fmla="*/ 654 w 688"/>
              <a:gd name="T13" fmla="*/ 263 h 565"/>
              <a:gd name="T14" fmla="*/ 687 w 688"/>
              <a:gd name="T15" fmla="*/ 301 h 565"/>
              <a:gd name="T16" fmla="*/ 687 w 688"/>
              <a:gd name="T17" fmla="*/ 338 h 565"/>
              <a:gd name="T18" fmla="*/ 619 w 688"/>
              <a:gd name="T19" fmla="*/ 338 h 565"/>
              <a:gd name="T20" fmla="*/ 584 w 688"/>
              <a:gd name="T21" fmla="*/ 338 h 565"/>
              <a:gd name="T22" fmla="*/ 619 w 688"/>
              <a:gd name="T23" fmla="*/ 376 h 565"/>
              <a:gd name="T24" fmla="*/ 654 w 688"/>
              <a:gd name="T25" fmla="*/ 451 h 565"/>
              <a:gd name="T26" fmla="*/ 620 w 688"/>
              <a:gd name="T27" fmla="*/ 487 h 565"/>
              <a:gd name="T28" fmla="*/ 619 w 688"/>
              <a:gd name="T29" fmla="*/ 489 h 565"/>
              <a:gd name="T30" fmla="*/ 619 w 688"/>
              <a:gd name="T31" fmla="*/ 489 h 565"/>
              <a:gd name="T32" fmla="*/ 584 w 688"/>
              <a:gd name="T33" fmla="*/ 489 h 565"/>
              <a:gd name="T34" fmla="*/ 584 w 688"/>
              <a:gd name="T35" fmla="*/ 527 h 565"/>
              <a:gd name="T36" fmla="*/ 516 w 688"/>
              <a:gd name="T37" fmla="*/ 527 h 565"/>
              <a:gd name="T38" fmla="*/ 447 w 688"/>
              <a:gd name="T39" fmla="*/ 527 h 565"/>
              <a:gd name="T40" fmla="*/ 413 w 688"/>
              <a:gd name="T41" fmla="*/ 527 h 565"/>
              <a:gd name="T42" fmla="*/ 377 w 688"/>
              <a:gd name="T43" fmla="*/ 527 h 565"/>
              <a:gd name="T44" fmla="*/ 343 w 688"/>
              <a:gd name="T45" fmla="*/ 527 h 565"/>
              <a:gd name="T46" fmla="*/ 309 w 688"/>
              <a:gd name="T47" fmla="*/ 489 h 565"/>
              <a:gd name="T48" fmla="*/ 205 w 688"/>
              <a:gd name="T49" fmla="*/ 527 h 565"/>
              <a:gd name="T50" fmla="*/ 137 w 688"/>
              <a:gd name="T51" fmla="*/ 489 h 565"/>
              <a:gd name="T52" fmla="*/ 137 w 688"/>
              <a:gd name="T53" fmla="*/ 527 h 565"/>
              <a:gd name="T54" fmla="*/ 103 w 688"/>
              <a:gd name="T55" fmla="*/ 527 h 565"/>
              <a:gd name="T56" fmla="*/ 68 w 688"/>
              <a:gd name="T57" fmla="*/ 564 h 565"/>
              <a:gd name="T58" fmla="*/ 68 w 688"/>
              <a:gd name="T59" fmla="*/ 527 h 565"/>
              <a:gd name="T60" fmla="*/ 33 w 688"/>
              <a:gd name="T61" fmla="*/ 489 h 565"/>
              <a:gd name="T62" fmla="*/ 33 w 688"/>
              <a:gd name="T63" fmla="*/ 451 h 565"/>
              <a:gd name="T64" fmla="*/ 33 w 688"/>
              <a:gd name="T65" fmla="*/ 376 h 565"/>
              <a:gd name="T66" fmla="*/ 0 w 688"/>
              <a:gd name="T67" fmla="*/ 338 h 565"/>
              <a:gd name="T68" fmla="*/ 0 w 688"/>
              <a:gd name="T69" fmla="*/ 301 h 565"/>
              <a:gd name="T70" fmla="*/ 0 w 688"/>
              <a:gd name="T71" fmla="*/ 263 h 565"/>
              <a:gd name="T72" fmla="*/ 0 w 688"/>
              <a:gd name="T73" fmla="*/ 301 h 565"/>
              <a:gd name="T74" fmla="*/ 33 w 688"/>
              <a:gd name="T75" fmla="*/ 301 h 565"/>
              <a:gd name="T76" fmla="*/ 68 w 688"/>
              <a:gd name="T77" fmla="*/ 301 h 565"/>
              <a:gd name="T78" fmla="*/ 103 w 688"/>
              <a:gd name="T79" fmla="*/ 263 h 565"/>
              <a:gd name="T80" fmla="*/ 137 w 688"/>
              <a:gd name="T81" fmla="*/ 226 h 565"/>
              <a:gd name="T82" fmla="*/ 172 w 688"/>
              <a:gd name="T83" fmla="*/ 188 h 565"/>
              <a:gd name="T84" fmla="*/ 205 w 688"/>
              <a:gd name="T85" fmla="*/ 113 h 565"/>
              <a:gd name="T86" fmla="*/ 240 w 688"/>
              <a:gd name="T87" fmla="*/ 113 h 565"/>
              <a:gd name="T88" fmla="*/ 274 w 688"/>
              <a:gd name="T89" fmla="*/ 113 h 565"/>
              <a:gd name="T90" fmla="*/ 274 w 688"/>
              <a:gd name="T91" fmla="*/ 76 h 565"/>
              <a:gd name="T92" fmla="*/ 274 w 688"/>
              <a:gd name="T93" fmla="*/ 37 h 565"/>
              <a:gd name="T94" fmla="*/ 274 w 688"/>
              <a:gd name="T95" fmla="*/ 0 h 565"/>
              <a:gd name="T96" fmla="*/ 309 w 688"/>
              <a:gd name="T97" fmla="*/ 0 h 565"/>
              <a:gd name="T98" fmla="*/ 343 w 688"/>
              <a:gd name="T99" fmla="*/ 37 h 565"/>
              <a:gd name="T100" fmla="*/ 377 w 688"/>
              <a:gd name="T101" fmla="*/ 37 h 565"/>
              <a:gd name="T102" fmla="*/ 377 w 688"/>
              <a:gd name="T103" fmla="*/ 76 h 565"/>
              <a:gd name="T104" fmla="*/ 447 w 688"/>
              <a:gd name="T105" fmla="*/ 37 h 565"/>
              <a:gd name="T106" fmla="*/ 481 w 688"/>
              <a:gd name="T107" fmla="*/ 76 h 565"/>
              <a:gd name="T108" fmla="*/ 516 w 688"/>
              <a:gd name="T109" fmla="*/ 11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8" h="565">
                <a:moveTo>
                  <a:pt x="516" y="113"/>
                </a:moveTo>
                <a:lnTo>
                  <a:pt x="551" y="150"/>
                </a:lnTo>
                <a:lnTo>
                  <a:pt x="551" y="188"/>
                </a:lnTo>
                <a:lnTo>
                  <a:pt x="584" y="226"/>
                </a:lnTo>
                <a:lnTo>
                  <a:pt x="584" y="263"/>
                </a:lnTo>
                <a:lnTo>
                  <a:pt x="619" y="263"/>
                </a:lnTo>
                <a:lnTo>
                  <a:pt x="654" y="263"/>
                </a:lnTo>
                <a:lnTo>
                  <a:pt x="687" y="301"/>
                </a:lnTo>
                <a:lnTo>
                  <a:pt x="687" y="338"/>
                </a:lnTo>
                <a:lnTo>
                  <a:pt x="619" y="338"/>
                </a:lnTo>
                <a:lnTo>
                  <a:pt x="584" y="338"/>
                </a:lnTo>
                <a:lnTo>
                  <a:pt x="619" y="376"/>
                </a:lnTo>
                <a:lnTo>
                  <a:pt x="654" y="451"/>
                </a:lnTo>
                <a:lnTo>
                  <a:pt x="620" y="487"/>
                </a:lnTo>
                <a:lnTo>
                  <a:pt x="619" y="489"/>
                </a:lnTo>
                <a:lnTo>
                  <a:pt x="619" y="489"/>
                </a:lnTo>
                <a:lnTo>
                  <a:pt x="584" y="489"/>
                </a:lnTo>
                <a:lnTo>
                  <a:pt x="584" y="527"/>
                </a:lnTo>
                <a:lnTo>
                  <a:pt x="516" y="527"/>
                </a:lnTo>
                <a:lnTo>
                  <a:pt x="447" y="527"/>
                </a:lnTo>
                <a:lnTo>
                  <a:pt x="413" y="527"/>
                </a:lnTo>
                <a:lnTo>
                  <a:pt x="377" y="527"/>
                </a:lnTo>
                <a:lnTo>
                  <a:pt x="343" y="527"/>
                </a:lnTo>
                <a:lnTo>
                  <a:pt x="309" y="489"/>
                </a:lnTo>
                <a:lnTo>
                  <a:pt x="205" y="527"/>
                </a:lnTo>
                <a:lnTo>
                  <a:pt x="137" y="489"/>
                </a:lnTo>
                <a:lnTo>
                  <a:pt x="137" y="527"/>
                </a:lnTo>
                <a:lnTo>
                  <a:pt x="103" y="527"/>
                </a:lnTo>
                <a:lnTo>
                  <a:pt x="68" y="564"/>
                </a:lnTo>
                <a:lnTo>
                  <a:pt x="68" y="527"/>
                </a:lnTo>
                <a:lnTo>
                  <a:pt x="33" y="489"/>
                </a:lnTo>
                <a:lnTo>
                  <a:pt x="33" y="451"/>
                </a:lnTo>
                <a:lnTo>
                  <a:pt x="33" y="376"/>
                </a:lnTo>
                <a:lnTo>
                  <a:pt x="0" y="338"/>
                </a:lnTo>
                <a:lnTo>
                  <a:pt x="0" y="301"/>
                </a:lnTo>
                <a:lnTo>
                  <a:pt x="0" y="263"/>
                </a:lnTo>
                <a:lnTo>
                  <a:pt x="0" y="301"/>
                </a:lnTo>
                <a:lnTo>
                  <a:pt x="33" y="301"/>
                </a:lnTo>
                <a:lnTo>
                  <a:pt x="68" y="301"/>
                </a:lnTo>
                <a:lnTo>
                  <a:pt x="103" y="263"/>
                </a:lnTo>
                <a:lnTo>
                  <a:pt x="137" y="226"/>
                </a:lnTo>
                <a:lnTo>
                  <a:pt x="172" y="188"/>
                </a:lnTo>
                <a:lnTo>
                  <a:pt x="205" y="113"/>
                </a:lnTo>
                <a:lnTo>
                  <a:pt x="240" y="113"/>
                </a:lnTo>
                <a:lnTo>
                  <a:pt x="274" y="113"/>
                </a:lnTo>
                <a:lnTo>
                  <a:pt x="274" y="76"/>
                </a:lnTo>
                <a:lnTo>
                  <a:pt x="274" y="37"/>
                </a:lnTo>
                <a:lnTo>
                  <a:pt x="274" y="0"/>
                </a:lnTo>
                <a:lnTo>
                  <a:pt x="309" y="0"/>
                </a:lnTo>
                <a:lnTo>
                  <a:pt x="343" y="37"/>
                </a:lnTo>
                <a:lnTo>
                  <a:pt x="377" y="37"/>
                </a:lnTo>
                <a:lnTo>
                  <a:pt x="377" y="76"/>
                </a:lnTo>
                <a:lnTo>
                  <a:pt x="447" y="37"/>
                </a:lnTo>
                <a:lnTo>
                  <a:pt x="481" y="76"/>
                </a:lnTo>
                <a:lnTo>
                  <a:pt x="516"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7" name="Freeform 281"/>
          <p:cNvSpPr>
            <a:spLocks noChangeArrowheads="1"/>
          </p:cNvSpPr>
          <p:nvPr/>
        </p:nvSpPr>
        <p:spPr bwMode="auto">
          <a:xfrm>
            <a:off x="5776288" y="1035470"/>
            <a:ext cx="169938" cy="97930"/>
          </a:xfrm>
          <a:custGeom>
            <a:avLst/>
            <a:gdLst>
              <a:gd name="T0" fmla="*/ 414 w 519"/>
              <a:gd name="T1" fmla="*/ 301 h 302"/>
              <a:gd name="T2" fmla="*/ 380 w 519"/>
              <a:gd name="T3" fmla="*/ 301 h 302"/>
              <a:gd name="T4" fmla="*/ 344 w 519"/>
              <a:gd name="T5" fmla="*/ 263 h 302"/>
              <a:gd name="T6" fmla="*/ 310 w 519"/>
              <a:gd name="T7" fmla="*/ 263 h 302"/>
              <a:gd name="T8" fmla="*/ 277 w 519"/>
              <a:gd name="T9" fmla="*/ 226 h 302"/>
              <a:gd name="T10" fmla="*/ 242 w 519"/>
              <a:gd name="T11" fmla="*/ 263 h 302"/>
              <a:gd name="T12" fmla="*/ 207 w 519"/>
              <a:gd name="T13" fmla="*/ 301 h 302"/>
              <a:gd name="T14" fmla="*/ 173 w 519"/>
              <a:gd name="T15" fmla="*/ 301 h 302"/>
              <a:gd name="T16" fmla="*/ 103 w 519"/>
              <a:gd name="T17" fmla="*/ 188 h 302"/>
              <a:gd name="T18" fmla="*/ 70 w 519"/>
              <a:gd name="T19" fmla="*/ 150 h 302"/>
              <a:gd name="T20" fmla="*/ 34 w 519"/>
              <a:gd name="T21" fmla="*/ 113 h 302"/>
              <a:gd name="T22" fmla="*/ 0 w 519"/>
              <a:gd name="T23" fmla="*/ 76 h 302"/>
              <a:gd name="T24" fmla="*/ 34 w 519"/>
              <a:gd name="T25" fmla="*/ 76 h 302"/>
              <a:gd name="T26" fmla="*/ 70 w 519"/>
              <a:gd name="T27" fmla="*/ 76 h 302"/>
              <a:gd name="T28" fmla="*/ 139 w 519"/>
              <a:gd name="T29" fmla="*/ 37 h 302"/>
              <a:gd name="T30" fmla="*/ 173 w 519"/>
              <a:gd name="T31" fmla="*/ 37 h 302"/>
              <a:gd name="T32" fmla="*/ 242 w 519"/>
              <a:gd name="T33" fmla="*/ 0 h 302"/>
              <a:gd name="T34" fmla="*/ 380 w 519"/>
              <a:gd name="T35" fmla="*/ 37 h 302"/>
              <a:gd name="T36" fmla="*/ 414 w 519"/>
              <a:gd name="T37" fmla="*/ 76 h 302"/>
              <a:gd name="T38" fmla="*/ 448 w 519"/>
              <a:gd name="T39" fmla="*/ 113 h 302"/>
              <a:gd name="T40" fmla="*/ 483 w 519"/>
              <a:gd name="T41" fmla="*/ 150 h 302"/>
              <a:gd name="T42" fmla="*/ 518 w 519"/>
              <a:gd name="T43" fmla="*/ 150 h 302"/>
              <a:gd name="T44" fmla="*/ 483 w 519"/>
              <a:gd name="T45" fmla="*/ 188 h 302"/>
              <a:gd name="T46" fmla="*/ 483 w 519"/>
              <a:gd name="T47" fmla="*/ 226 h 302"/>
              <a:gd name="T48" fmla="*/ 414 w 519"/>
              <a:gd name="T49" fmla="*/ 30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302">
                <a:moveTo>
                  <a:pt x="414" y="301"/>
                </a:moveTo>
                <a:lnTo>
                  <a:pt x="380" y="301"/>
                </a:lnTo>
                <a:lnTo>
                  <a:pt x="344" y="263"/>
                </a:lnTo>
                <a:lnTo>
                  <a:pt x="310" y="263"/>
                </a:lnTo>
                <a:lnTo>
                  <a:pt x="277" y="226"/>
                </a:lnTo>
                <a:lnTo>
                  <a:pt x="242" y="263"/>
                </a:lnTo>
                <a:lnTo>
                  <a:pt x="207" y="301"/>
                </a:lnTo>
                <a:lnTo>
                  <a:pt x="173" y="301"/>
                </a:lnTo>
                <a:lnTo>
                  <a:pt x="103" y="188"/>
                </a:lnTo>
                <a:lnTo>
                  <a:pt x="70" y="150"/>
                </a:lnTo>
                <a:lnTo>
                  <a:pt x="34" y="113"/>
                </a:lnTo>
                <a:lnTo>
                  <a:pt x="0" y="76"/>
                </a:lnTo>
                <a:lnTo>
                  <a:pt x="34" y="76"/>
                </a:lnTo>
                <a:lnTo>
                  <a:pt x="70" y="76"/>
                </a:lnTo>
                <a:lnTo>
                  <a:pt x="139" y="37"/>
                </a:lnTo>
                <a:lnTo>
                  <a:pt x="173" y="37"/>
                </a:lnTo>
                <a:lnTo>
                  <a:pt x="242" y="0"/>
                </a:lnTo>
                <a:lnTo>
                  <a:pt x="380" y="37"/>
                </a:lnTo>
                <a:lnTo>
                  <a:pt x="414" y="76"/>
                </a:lnTo>
                <a:lnTo>
                  <a:pt x="448" y="113"/>
                </a:lnTo>
                <a:lnTo>
                  <a:pt x="483" y="150"/>
                </a:lnTo>
                <a:lnTo>
                  <a:pt x="518" y="150"/>
                </a:lnTo>
                <a:lnTo>
                  <a:pt x="483" y="188"/>
                </a:lnTo>
                <a:lnTo>
                  <a:pt x="483" y="226"/>
                </a:lnTo>
                <a:lnTo>
                  <a:pt x="414" y="30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498" name="Freeform 282"/>
          <p:cNvSpPr>
            <a:spLocks noChangeArrowheads="1"/>
          </p:cNvSpPr>
          <p:nvPr/>
        </p:nvSpPr>
        <p:spPr bwMode="auto">
          <a:xfrm>
            <a:off x="5776288" y="1035470"/>
            <a:ext cx="169938" cy="97930"/>
          </a:xfrm>
          <a:custGeom>
            <a:avLst/>
            <a:gdLst>
              <a:gd name="T0" fmla="*/ 414 w 519"/>
              <a:gd name="T1" fmla="*/ 301 h 302"/>
              <a:gd name="T2" fmla="*/ 380 w 519"/>
              <a:gd name="T3" fmla="*/ 301 h 302"/>
              <a:gd name="T4" fmla="*/ 344 w 519"/>
              <a:gd name="T5" fmla="*/ 263 h 302"/>
              <a:gd name="T6" fmla="*/ 310 w 519"/>
              <a:gd name="T7" fmla="*/ 263 h 302"/>
              <a:gd name="T8" fmla="*/ 277 w 519"/>
              <a:gd name="T9" fmla="*/ 226 h 302"/>
              <a:gd name="T10" fmla="*/ 242 w 519"/>
              <a:gd name="T11" fmla="*/ 263 h 302"/>
              <a:gd name="T12" fmla="*/ 207 w 519"/>
              <a:gd name="T13" fmla="*/ 301 h 302"/>
              <a:gd name="T14" fmla="*/ 173 w 519"/>
              <a:gd name="T15" fmla="*/ 301 h 302"/>
              <a:gd name="T16" fmla="*/ 103 w 519"/>
              <a:gd name="T17" fmla="*/ 188 h 302"/>
              <a:gd name="T18" fmla="*/ 70 w 519"/>
              <a:gd name="T19" fmla="*/ 150 h 302"/>
              <a:gd name="T20" fmla="*/ 34 w 519"/>
              <a:gd name="T21" fmla="*/ 113 h 302"/>
              <a:gd name="T22" fmla="*/ 0 w 519"/>
              <a:gd name="T23" fmla="*/ 76 h 302"/>
              <a:gd name="T24" fmla="*/ 34 w 519"/>
              <a:gd name="T25" fmla="*/ 76 h 302"/>
              <a:gd name="T26" fmla="*/ 70 w 519"/>
              <a:gd name="T27" fmla="*/ 76 h 302"/>
              <a:gd name="T28" fmla="*/ 139 w 519"/>
              <a:gd name="T29" fmla="*/ 37 h 302"/>
              <a:gd name="T30" fmla="*/ 173 w 519"/>
              <a:gd name="T31" fmla="*/ 37 h 302"/>
              <a:gd name="T32" fmla="*/ 242 w 519"/>
              <a:gd name="T33" fmla="*/ 0 h 302"/>
              <a:gd name="T34" fmla="*/ 380 w 519"/>
              <a:gd name="T35" fmla="*/ 37 h 302"/>
              <a:gd name="T36" fmla="*/ 414 w 519"/>
              <a:gd name="T37" fmla="*/ 76 h 302"/>
              <a:gd name="T38" fmla="*/ 448 w 519"/>
              <a:gd name="T39" fmla="*/ 113 h 302"/>
              <a:gd name="T40" fmla="*/ 483 w 519"/>
              <a:gd name="T41" fmla="*/ 150 h 302"/>
              <a:gd name="T42" fmla="*/ 518 w 519"/>
              <a:gd name="T43" fmla="*/ 150 h 302"/>
              <a:gd name="T44" fmla="*/ 483 w 519"/>
              <a:gd name="T45" fmla="*/ 188 h 302"/>
              <a:gd name="T46" fmla="*/ 483 w 519"/>
              <a:gd name="T47" fmla="*/ 226 h 302"/>
              <a:gd name="T48" fmla="*/ 414 w 519"/>
              <a:gd name="T49" fmla="*/ 30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9" h="302">
                <a:moveTo>
                  <a:pt x="414" y="301"/>
                </a:moveTo>
                <a:lnTo>
                  <a:pt x="380" y="301"/>
                </a:lnTo>
                <a:lnTo>
                  <a:pt x="344" y="263"/>
                </a:lnTo>
                <a:lnTo>
                  <a:pt x="310" y="263"/>
                </a:lnTo>
                <a:lnTo>
                  <a:pt x="277" y="226"/>
                </a:lnTo>
                <a:lnTo>
                  <a:pt x="242" y="263"/>
                </a:lnTo>
                <a:lnTo>
                  <a:pt x="207" y="301"/>
                </a:lnTo>
                <a:lnTo>
                  <a:pt x="173" y="301"/>
                </a:lnTo>
                <a:lnTo>
                  <a:pt x="103" y="188"/>
                </a:lnTo>
                <a:lnTo>
                  <a:pt x="70" y="150"/>
                </a:lnTo>
                <a:lnTo>
                  <a:pt x="34" y="113"/>
                </a:lnTo>
                <a:lnTo>
                  <a:pt x="0" y="76"/>
                </a:lnTo>
                <a:lnTo>
                  <a:pt x="34" y="76"/>
                </a:lnTo>
                <a:lnTo>
                  <a:pt x="70" y="76"/>
                </a:lnTo>
                <a:lnTo>
                  <a:pt x="139" y="37"/>
                </a:lnTo>
                <a:lnTo>
                  <a:pt x="173" y="37"/>
                </a:lnTo>
                <a:lnTo>
                  <a:pt x="242" y="0"/>
                </a:lnTo>
                <a:lnTo>
                  <a:pt x="380" y="37"/>
                </a:lnTo>
                <a:lnTo>
                  <a:pt x="414" y="76"/>
                </a:lnTo>
                <a:lnTo>
                  <a:pt x="448" y="113"/>
                </a:lnTo>
                <a:lnTo>
                  <a:pt x="483" y="150"/>
                </a:lnTo>
                <a:lnTo>
                  <a:pt x="518" y="150"/>
                </a:lnTo>
                <a:lnTo>
                  <a:pt x="483" y="188"/>
                </a:lnTo>
                <a:lnTo>
                  <a:pt x="483" y="226"/>
                </a:lnTo>
                <a:lnTo>
                  <a:pt x="414" y="30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499" name="Freeform 283"/>
          <p:cNvSpPr>
            <a:spLocks noChangeArrowheads="1"/>
          </p:cNvSpPr>
          <p:nvPr/>
        </p:nvSpPr>
        <p:spPr bwMode="auto">
          <a:xfrm>
            <a:off x="5911662" y="1084435"/>
            <a:ext cx="146895" cy="73447"/>
          </a:xfrm>
          <a:custGeom>
            <a:avLst/>
            <a:gdLst>
              <a:gd name="T0" fmla="*/ 415 w 449"/>
              <a:gd name="T1" fmla="*/ 149 h 227"/>
              <a:gd name="T2" fmla="*/ 448 w 449"/>
              <a:gd name="T3" fmla="*/ 75 h 227"/>
              <a:gd name="T4" fmla="*/ 310 w 449"/>
              <a:gd name="T5" fmla="*/ 37 h 227"/>
              <a:gd name="T6" fmla="*/ 277 w 449"/>
              <a:gd name="T7" fmla="*/ 37 h 227"/>
              <a:gd name="T8" fmla="*/ 207 w 449"/>
              <a:gd name="T9" fmla="*/ 37 h 227"/>
              <a:gd name="T10" fmla="*/ 173 w 449"/>
              <a:gd name="T11" fmla="*/ 37 h 227"/>
              <a:gd name="T12" fmla="*/ 173 w 449"/>
              <a:gd name="T13" fmla="*/ 0 h 227"/>
              <a:gd name="T14" fmla="*/ 138 w 449"/>
              <a:gd name="T15" fmla="*/ 0 h 227"/>
              <a:gd name="T16" fmla="*/ 104 w 449"/>
              <a:gd name="T17" fmla="*/ 0 h 227"/>
              <a:gd name="T18" fmla="*/ 70 w 449"/>
              <a:gd name="T19" fmla="*/ 37 h 227"/>
              <a:gd name="T20" fmla="*/ 70 w 449"/>
              <a:gd name="T21" fmla="*/ 75 h 227"/>
              <a:gd name="T22" fmla="*/ 0 w 449"/>
              <a:gd name="T23" fmla="*/ 149 h 227"/>
              <a:gd name="T24" fmla="*/ 0 w 449"/>
              <a:gd name="T25" fmla="*/ 188 h 227"/>
              <a:gd name="T26" fmla="*/ 0 w 449"/>
              <a:gd name="T27" fmla="*/ 226 h 227"/>
              <a:gd name="T28" fmla="*/ 34 w 449"/>
              <a:gd name="T29" fmla="*/ 226 h 227"/>
              <a:gd name="T30" fmla="*/ 70 w 449"/>
              <a:gd name="T31" fmla="*/ 226 h 227"/>
              <a:gd name="T32" fmla="*/ 104 w 449"/>
              <a:gd name="T33" fmla="*/ 226 h 227"/>
              <a:gd name="T34" fmla="*/ 138 w 449"/>
              <a:gd name="T35" fmla="*/ 226 h 227"/>
              <a:gd name="T36" fmla="*/ 173 w 449"/>
              <a:gd name="T37" fmla="*/ 188 h 227"/>
              <a:gd name="T38" fmla="*/ 207 w 449"/>
              <a:gd name="T39" fmla="*/ 188 h 227"/>
              <a:gd name="T40" fmla="*/ 277 w 449"/>
              <a:gd name="T41" fmla="*/ 188 h 227"/>
              <a:gd name="T42" fmla="*/ 310 w 449"/>
              <a:gd name="T43" fmla="*/ 149 h 227"/>
              <a:gd name="T44" fmla="*/ 310 w 449"/>
              <a:gd name="T45" fmla="*/ 113 h 227"/>
              <a:gd name="T46" fmla="*/ 345 w 449"/>
              <a:gd name="T47" fmla="*/ 149 h 227"/>
              <a:gd name="T48" fmla="*/ 380 w 449"/>
              <a:gd name="T49" fmla="*/ 149 h 227"/>
              <a:gd name="T50" fmla="*/ 415 w 449"/>
              <a:gd name="T51" fmla="*/ 14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9" h="227">
                <a:moveTo>
                  <a:pt x="415" y="149"/>
                </a:moveTo>
                <a:lnTo>
                  <a:pt x="448" y="75"/>
                </a:lnTo>
                <a:lnTo>
                  <a:pt x="310" y="37"/>
                </a:lnTo>
                <a:lnTo>
                  <a:pt x="277" y="37"/>
                </a:lnTo>
                <a:lnTo>
                  <a:pt x="207" y="37"/>
                </a:lnTo>
                <a:lnTo>
                  <a:pt x="173" y="37"/>
                </a:lnTo>
                <a:lnTo>
                  <a:pt x="173" y="0"/>
                </a:lnTo>
                <a:lnTo>
                  <a:pt x="138" y="0"/>
                </a:lnTo>
                <a:lnTo>
                  <a:pt x="104" y="0"/>
                </a:lnTo>
                <a:lnTo>
                  <a:pt x="70" y="37"/>
                </a:lnTo>
                <a:lnTo>
                  <a:pt x="70" y="75"/>
                </a:lnTo>
                <a:lnTo>
                  <a:pt x="0" y="149"/>
                </a:lnTo>
                <a:lnTo>
                  <a:pt x="0" y="188"/>
                </a:lnTo>
                <a:lnTo>
                  <a:pt x="0" y="226"/>
                </a:lnTo>
                <a:lnTo>
                  <a:pt x="34" y="226"/>
                </a:lnTo>
                <a:lnTo>
                  <a:pt x="70" y="226"/>
                </a:lnTo>
                <a:lnTo>
                  <a:pt x="104" y="226"/>
                </a:lnTo>
                <a:lnTo>
                  <a:pt x="138" y="226"/>
                </a:lnTo>
                <a:lnTo>
                  <a:pt x="173" y="188"/>
                </a:lnTo>
                <a:lnTo>
                  <a:pt x="207" y="188"/>
                </a:lnTo>
                <a:lnTo>
                  <a:pt x="277" y="188"/>
                </a:lnTo>
                <a:lnTo>
                  <a:pt x="310" y="149"/>
                </a:lnTo>
                <a:lnTo>
                  <a:pt x="310" y="113"/>
                </a:lnTo>
                <a:lnTo>
                  <a:pt x="345" y="149"/>
                </a:lnTo>
                <a:lnTo>
                  <a:pt x="380" y="149"/>
                </a:lnTo>
                <a:lnTo>
                  <a:pt x="415" y="14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00" name="Freeform 284"/>
          <p:cNvSpPr>
            <a:spLocks noChangeArrowheads="1"/>
          </p:cNvSpPr>
          <p:nvPr/>
        </p:nvSpPr>
        <p:spPr bwMode="auto">
          <a:xfrm>
            <a:off x="5911662" y="1084435"/>
            <a:ext cx="146895" cy="73447"/>
          </a:xfrm>
          <a:custGeom>
            <a:avLst/>
            <a:gdLst>
              <a:gd name="T0" fmla="*/ 415 w 449"/>
              <a:gd name="T1" fmla="*/ 149 h 227"/>
              <a:gd name="T2" fmla="*/ 448 w 449"/>
              <a:gd name="T3" fmla="*/ 75 h 227"/>
              <a:gd name="T4" fmla="*/ 310 w 449"/>
              <a:gd name="T5" fmla="*/ 37 h 227"/>
              <a:gd name="T6" fmla="*/ 277 w 449"/>
              <a:gd name="T7" fmla="*/ 37 h 227"/>
              <a:gd name="T8" fmla="*/ 207 w 449"/>
              <a:gd name="T9" fmla="*/ 37 h 227"/>
              <a:gd name="T10" fmla="*/ 173 w 449"/>
              <a:gd name="T11" fmla="*/ 37 h 227"/>
              <a:gd name="T12" fmla="*/ 173 w 449"/>
              <a:gd name="T13" fmla="*/ 0 h 227"/>
              <a:gd name="T14" fmla="*/ 138 w 449"/>
              <a:gd name="T15" fmla="*/ 0 h 227"/>
              <a:gd name="T16" fmla="*/ 104 w 449"/>
              <a:gd name="T17" fmla="*/ 0 h 227"/>
              <a:gd name="T18" fmla="*/ 70 w 449"/>
              <a:gd name="T19" fmla="*/ 37 h 227"/>
              <a:gd name="T20" fmla="*/ 70 w 449"/>
              <a:gd name="T21" fmla="*/ 75 h 227"/>
              <a:gd name="T22" fmla="*/ 0 w 449"/>
              <a:gd name="T23" fmla="*/ 149 h 227"/>
              <a:gd name="T24" fmla="*/ 0 w 449"/>
              <a:gd name="T25" fmla="*/ 188 h 227"/>
              <a:gd name="T26" fmla="*/ 0 w 449"/>
              <a:gd name="T27" fmla="*/ 226 h 227"/>
              <a:gd name="T28" fmla="*/ 34 w 449"/>
              <a:gd name="T29" fmla="*/ 226 h 227"/>
              <a:gd name="T30" fmla="*/ 70 w 449"/>
              <a:gd name="T31" fmla="*/ 226 h 227"/>
              <a:gd name="T32" fmla="*/ 104 w 449"/>
              <a:gd name="T33" fmla="*/ 226 h 227"/>
              <a:gd name="T34" fmla="*/ 138 w 449"/>
              <a:gd name="T35" fmla="*/ 226 h 227"/>
              <a:gd name="T36" fmla="*/ 173 w 449"/>
              <a:gd name="T37" fmla="*/ 188 h 227"/>
              <a:gd name="T38" fmla="*/ 207 w 449"/>
              <a:gd name="T39" fmla="*/ 188 h 227"/>
              <a:gd name="T40" fmla="*/ 277 w 449"/>
              <a:gd name="T41" fmla="*/ 188 h 227"/>
              <a:gd name="T42" fmla="*/ 310 w 449"/>
              <a:gd name="T43" fmla="*/ 149 h 227"/>
              <a:gd name="T44" fmla="*/ 310 w 449"/>
              <a:gd name="T45" fmla="*/ 113 h 227"/>
              <a:gd name="T46" fmla="*/ 345 w 449"/>
              <a:gd name="T47" fmla="*/ 149 h 227"/>
              <a:gd name="T48" fmla="*/ 380 w 449"/>
              <a:gd name="T49" fmla="*/ 149 h 227"/>
              <a:gd name="T50" fmla="*/ 415 w 449"/>
              <a:gd name="T51" fmla="*/ 14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9" h="227">
                <a:moveTo>
                  <a:pt x="415" y="149"/>
                </a:moveTo>
                <a:lnTo>
                  <a:pt x="448" y="75"/>
                </a:lnTo>
                <a:lnTo>
                  <a:pt x="310" y="37"/>
                </a:lnTo>
                <a:lnTo>
                  <a:pt x="277" y="37"/>
                </a:lnTo>
                <a:lnTo>
                  <a:pt x="207" y="37"/>
                </a:lnTo>
                <a:lnTo>
                  <a:pt x="173" y="37"/>
                </a:lnTo>
                <a:lnTo>
                  <a:pt x="173" y="0"/>
                </a:lnTo>
                <a:lnTo>
                  <a:pt x="138" y="0"/>
                </a:lnTo>
                <a:lnTo>
                  <a:pt x="104" y="0"/>
                </a:lnTo>
                <a:lnTo>
                  <a:pt x="70" y="37"/>
                </a:lnTo>
                <a:lnTo>
                  <a:pt x="70" y="75"/>
                </a:lnTo>
                <a:lnTo>
                  <a:pt x="0" y="149"/>
                </a:lnTo>
                <a:lnTo>
                  <a:pt x="0" y="188"/>
                </a:lnTo>
                <a:lnTo>
                  <a:pt x="0" y="226"/>
                </a:lnTo>
                <a:lnTo>
                  <a:pt x="34" y="226"/>
                </a:lnTo>
                <a:lnTo>
                  <a:pt x="70" y="226"/>
                </a:lnTo>
                <a:lnTo>
                  <a:pt x="104" y="226"/>
                </a:lnTo>
                <a:lnTo>
                  <a:pt x="138" y="226"/>
                </a:lnTo>
                <a:lnTo>
                  <a:pt x="173" y="188"/>
                </a:lnTo>
                <a:lnTo>
                  <a:pt x="207" y="188"/>
                </a:lnTo>
                <a:lnTo>
                  <a:pt x="277" y="188"/>
                </a:lnTo>
                <a:lnTo>
                  <a:pt x="310" y="149"/>
                </a:lnTo>
                <a:lnTo>
                  <a:pt x="310" y="113"/>
                </a:lnTo>
                <a:lnTo>
                  <a:pt x="345" y="149"/>
                </a:lnTo>
                <a:lnTo>
                  <a:pt x="380" y="149"/>
                </a:lnTo>
                <a:lnTo>
                  <a:pt x="415"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01" name="Freeform 285"/>
          <p:cNvSpPr>
            <a:spLocks noChangeArrowheads="1"/>
          </p:cNvSpPr>
          <p:nvPr/>
        </p:nvSpPr>
        <p:spPr bwMode="auto">
          <a:xfrm>
            <a:off x="5630832" y="900095"/>
            <a:ext cx="226104" cy="282270"/>
          </a:xfrm>
          <a:custGeom>
            <a:avLst/>
            <a:gdLst>
              <a:gd name="T0" fmla="*/ 551 w 692"/>
              <a:gd name="T1" fmla="*/ 113 h 866"/>
              <a:gd name="T2" fmla="*/ 518 w 692"/>
              <a:gd name="T3" fmla="*/ 76 h 866"/>
              <a:gd name="T4" fmla="*/ 551 w 692"/>
              <a:gd name="T5" fmla="*/ 76 h 866"/>
              <a:gd name="T6" fmla="*/ 483 w 692"/>
              <a:gd name="T7" fmla="*/ 76 h 866"/>
              <a:gd name="T8" fmla="*/ 448 w 692"/>
              <a:gd name="T9" fmla="*/ 38 h 866"/>
              <a:gd name="T10" fmla="*/ 415 w 692"/>
              <a:gd name="T11" fmla="*/ 76 h 866"/>
              <a:gd name="T12" fmla="*/ 310 w 692"/>
              <a:gd name="T13" fmla="*/ 76 h 866"/>
              <a:gd name="T14" fmla="*/ 277 w 692"/>
              <a:gd name="T15" fmla="*/ 38 h 866"/>
              <a:gd name="T16" fmla="*/ 241 w 692"/>
              <a:gd name="T17" fmla="*/ 0 h 866"/>
              <a:gd name="T18" fmla="*/ 139 w 692"/>
              <a:gd name="T19" fmla="*/ 38 h 866"/>
              <a:gd name="T20" fmla="*/ 207 w 692"/>
              <a:gd name="T21" fmla="*/ 113 h 866"/>
              <a:gd name="T22" fmla="*/ 104 w 692"/>
              <a:gd name="T23" fmla="*/ 113 h 866"/>
              <a:gd name="T24" fmla="*/ 70 w 692"/>
              <a:gd name="T25" fmla="*/ 189 h 866"/>
              <a:gd name="T26" fmla="*/ 35 w 692"/>
              <a:gd name="T27" fmla="*/ 227 h 866"/>
              <a:gd name="T28" fmla="*/ 35 w 692"/>
              <a:gd name="T29" fmla="*/ 339 h 866"/>
              <a:gd name="T30" fmla="*/ 0 w 692"/>
              <a:gd name="T31" fmla="*/ 490 h 866"/>
              <a:gd name="T32" fmla="*/ 0 w 692"/>
              <a:gd name="T33" fmla="*/ 565 h 866"/>
              <a:gd name="T34" fmla="*/ 70 w 692"/>
              <a:gd name="T35" fmla="*/ 640 h 866"/>
              <a:gd name="T36" fmla="*/ 173 w 692"/>
              <a:gd name="T37" fmla="*/ 678 h 866"/>
              <a:gd name="T38" fmla="*/ 104 w 692"/>
              <a:gd name="T39" fmla="*/ 790 h 866"/>
              <a:gd name="T40" fmla="*/ 173 w 692"/>
              <a:gd name="T41" fmla="*/ 829 h 866"/>
              <a:gd name="T42" fmla="*/ 277 w 692"/>
              <a:gd name="T43" fmla="*/ 865 h 866"/>
              <a:gd name="T44" fmla="*/ 345 w 692"/>
              <a:gd name="T45" fmla="*/ 865 h 866"/>
              <a:gd name="T46" fmla="*/ 380 w 692"/>
              <a:gd name="T47" fmla="*/ 829 h 866"/>
              <a:gd name="T48" fmla="*/ 448 w 692"/>
              <a:gd name="T49" fmla="*/ 865 h 866"/>
              <a:gd name="T50" fmla="*/ 551 w 692"/>
              <a:gd name="T51" fmla="*/ 829 h 866"/>
              <a:gd name="T52" fmla="*/ 621 w 692"/>
              <a:gd name="T53" fmla="*/ 715 h 866"/>
              <a:gd name="T54" fmla="*/ 518 w 692"/>
              <a:gd name="T55" fmla="*/ 565 h 866"/>
              <a:gd name="T56" fmla="*/ 448 w 692"/>
              <a:gd name="T57" fmla="*/ 490 h 866"/>
              <a:gd name="T58" fmla="*/ 518 w 692"/>
              <a:gd name="T59" fmla="*/ 490 h 866"/>
              <a:gd name="T60" fmla="*/ 621 w 692"/>
              <a:gd name="T61" fmla="*/ 451 h 866"/>
              <a:gd name="T62" fmla="*/ 655 w 692"/>
              <a:gd name="T63" fmla="*/ 376 h 866"/>
              <a:gd name="T64" fmla="*/ 621 w 692"/>
              <a:gd name="T65" fmla="*/ 263 h 866"/>
              <a:gd name="T66" fmla="*/ 621 w 692"/>
              <a:gd name="T67" fmla="*/ 15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2" h="866">
                <a:moveTo>
                  <a:pt x="587" y="150"/>
                </a:moveTo>
                <a:lnTo>
                  <a:pt x="551" y="113"/>
                </a:lnTo>
                <a:lnTo>
                  <a:pt x="518" y="113"/>
                </a:lnTo>
                <a:lnTo>
                  <a:pt x="518" y="76"/>
                </a:lnTo>
                <a:lnTo>
                  <a:pt x="551" y="113"/>
                </a:lnTo>
                <a:lnTo>
                  <a:pt x="551" y="76"/>
                </a:lnTo>
                <a:lnTo>
                  <a:pt x="518" y="76"/>
                </a:lnTo>
                <a:lnTo>
                  <a:pt x="483" y="76"/>
                </a:lnTo>
                <a:lnTo>
                  <a:pt x="448" y="76"/>
                </a:lnTo>
                <a:lnTo>
                  <a:pt x="448" y="38"/>
                </a:lnTo>
                <a:lnTo>
                  <a:pt x="448" y="76"/>
                </a:lnTo>
                <a:lnTo>
                  <a:pt x="415" y="76"/>
                </a:lnTo>
                <a:lnTo>
                  <a:pt x="310" y="113"/>
                </a:lnTo>
                <a:lnTo>
                  <a:pt x="310" y="76"/>
                </a:lnTo>
                <a:lnTo>
                  <a:pt x="310" y="38"/>
                </a:lnTo>
                <a:lnTo>
                  <a:pt x="277" y="38"/>
                </a:lnTo>
                <a:lnTo>
                  <a:pt x="241" y="38"/>
                </a:lnTo>
                <a:lnTo>
                  <a:pt x="241" y="0"/>
                </a:lnTo>
                <a:lnTo>
                  <a:pt x="173" y="0"/>
                </a:lnTo>
                <a:lnTo>
                  <a:pt x="139" y="38"/>
                </a:lnTo>
                <a:lnTo>
                  <a:pt x="173" y="38"/>
                </a:lnTo>
                <a:lnTo>
                  <a:pt x="207" y="113"/>
                </a:lnTo>
                <a:lnTo>
                  <a:pt x="139" y="150"/>
                </a:lnTo>
                <a:lnTo>
                  <a:pt x="104" y="113"/>
                </a:lnTo>
                <a:lnTo>
                  <a:pt x="70" y="150"/>
                </a:lnTo>
                <a:lnTo>
                  <a:pt x="70" y="189"/>
                </a:lnTo>
                <a:lnTo>
                  <a:pt x="70" y="227"/>
                </a:lnTo>
                <a:lnTo>
                  <a:pt x="35" y="227"/>
                </a:lnTo>
                <a:lnTo>
                  <a:pt x="35" y="302"/>
                </a:lnTo>
                <a:lnTo>
                  <a:pt x="35" y="339"/>
                </a:lnTo>
                <a:lnTo>
                  <a:pt x="0" y="415"/>
                </a:lnTo>
                <a:lnTo>
                  <a:pt x="0" y="490"/>
                </a:lnTo>
                <a:lnTo>
                  <a:pt x="0" y="527"/>
                </a:lnTo>
                <a:lnTo>
                  <a:pt x="0" y="565"/>
                </a:lnTo>
                <a:lnTo>
                  <a:pt x="0" y="601"/>
                </a:lnTo>
                <a:lnTo>
                  <a:pt x="70" y="640"/>
                </a:lnTo>
                <a:lnTo>
                  <a:pt x="104" y="640"/>
                </a:lnTo>
                <a:lnTo>
                  <a:pt x="173" y="678"/>
                </a:lnTo>
                <a:lnTo>
                  <a:pt x="139" y="753"/>
                </a:lnTo>
                <a:lnTo>
                  <a:pt x="104" y="790"/>
                </a:lnTo>
                <a:lnTo>
                  <a:pt x="104" y="865"/>
                </a:lnTo>
                <a:lnTo>
                  <a:pt x="173" y="829"/>
                </a:lnTo>
                <a:lnTo>
                  <a:pt x="241" y="865"/>
                </a:lnTo>
                <a:lnTo>
                  <a:pt x="277" y="865"/>
                </a:lnTo>
                <a:lnTo>
                  <a:pt x="310" y="865"/>
                </a:lnTo>
                <a:lnTo>
                  <a:pt x="345" y="865"/>
                </a:lnTo>
                <a:lnTo>
                  <a:pt x="380" y="865"/>
                </a:lnTo>
                <a:lnTo>
                  <a:pt x="380" y="829"/>
                </a:lnTo>
                <a:lnTo>
                  <a:pt x="415" y="865"/>
                </a:lnTo>
                <a:lnTo>
                  <a:pt x="448" y="865"/>
                </a:lnTo>
                <a:lnTo>
                  <a:pt x="518" y="865"/>
                </a:lnTo>
                <a:lnTo>
                  <a:pt x="551" y="829"/>
                </a:lnTo>
                <a:lnTo>
                  <a:pt x="551" y="790"/>
                </a:lnTo>
                <a:lnTo>
                  <a:pt x="621" y="715"/>
                </a:lnTo>
                <a:lnTo>
                  <a:pt x="551" y="601"/>
                </a:lnTo>
                <a:lnTo>
                  <a:pt x="518" y="565"/>
                </a:lnTo>
                <a:lnTo>
                  <a:pt x="483" y="527"/>
                </a:lnTo>
                <a:lnTo>
                  <a:pt x="448" y="490"/>
                </a:lnTo>
                <a:lnTo>
                  <a:pt x="483" y="490"/>
                </a:lnTo>
                <a:lnTo>
                  <a:pt x="518" y="490"/>
                </a:lnTo>
                <a:lnTo>
                  <a:pt x="587" y="451"/>
                </a:lnTo>
                <a:lnTo>
                  <a:pt x="621" y="451"/>
                </a:lnTo>
                <a:lnTo>
                  <a:pt x="691" y="415"/>
                </a:lnTo>
                <a:lnTo>
                  <a:pt x="655" y="376"/>
                </a:lnTo>
                <a:lnTo>
                  <a:pt x="621" y="302"/>
                </a:lnTo>
                <a:lnTo>
                  <a:pt x="621" y="263"/>
                </a:lnTo>
                <a:lnTo>
                  <a:pt x="587" y="227"/>
                </a:lnTo>
                <a:lnTo>
                  <a:pt x="621" y="150"/>
                </a:lnTo>
                <a:lnTo>
                  <a:pt x="587" y="15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02" name="Freeform 286"/>
          <p:cNvSpPr>
            <a:spLocks noChangeArrowheads="1"/>
          </p:cNvSpPr>
          <p:nvPr/>
        </p:nvSpPr>
        <p:spPr bwMode="auto">
          <a:xfrm>
            <a:off x="5630832" y="900095"/>
            <a:ext cx="226104" cy="282270"/>
          </a:xfrm>
          <a:custGeom>
            <a:avLst/>
            <a:gdLst>
              <a:gd name="T0" fmla="*/ 551 w 692"/>
              <a:gd name="T1" fmla="*/ 113 h 866"/>
              <a:gd name="T2" fmla="*/ 518 w 692"/>
              <a:gd name="T3" fmla="*/ 76 h 866"/>
              <a:gd name="T4" fmla="*/ 551 w 692"/>
              <a:gd name="T5" fmla="*/ 76 h 866"/>
              <a:gd name="T6" fmla="*/ 483 w 692"/>
              <a:gd name="T7" fmla="*/ 76 h 866"/>
              <a:gd name="T8" fmla="*/ 448 w 692"/>
              <a:gd name="T9" fmla="*/ 38 h 866"/>
              <a:gd name="T10" fmla="*/ 415 w 692"/>
              <a:gd name="T11" fmla="*/ 76 h 866"/>
              <a:gd name="T12" fmla="*/ 310 w 692"/>
              <a:gd name="T13" fmla="*/ 76 h 866"/>
              <a:gd name="T14" fmla="*/ 277 w 692"/>
              <a:gd name="T15" fmla="*/ 38 h 866"/>
              <a:gd name="T16" fmla="*/ 241 w 692"/>
              <a:gd name="T17" fmla="*/ 0 h 866"/>
              <a:gd name="T18" fmla="*/ 139 w 692"/>
              <a:gd name="T19" fmla="*/ 38 h 866"/>
              <a:gd name="T20" fmla="*/ 207 w 692"/>
              <a:gd name="T21" fmla="*/ 113 h 866"/>
              <a:gd name="T22" fmla="*/ 104 w 692"/>
              <a:gd name="T23" fmla="*/ 113 h 866"/>
              <a:gd name="T24" fmla="*/ 70 w 692"/>
              <a:gd name="T25" fmla="*/ 189 h 866"/>
              <a:gd name="T26" fmla="*/ 35 w 692"/>
              <a:gd name="T27" fmla="*/ 227 h 866"/>
              <a:gd name="T28" fmla="*/ 35 w 692"/>
              <a:gd name="T29" fmla="*/ 339 h 866"/>
              <a:gd name="T30" fmla="*/ 0 w 692"/>
              <a:gd name="T31" fmla="*/ 490 h 866"/>
              <a:gd name="T32" fmla="*/ 0 w 692"/>
              <a:gd name="T33" fmla="*/ 565 h 866"/>
              <a:gd name="T34" fmla="*/ 70 w 692"/>
              <a:gd name="T35" fmla="*/ 640 h 866"/>
              <a:gd name="T36" fmla="*/ 173 w 692"/>
              <a:gd name="T37" fmla="*/ 678 h 866"/>
              <a:gd name="T38" fmla="*/ 104 w 692"/>
              <a:gd name="T39" fmla="*/ 790 h 866"/>
              <a:gd name="T40" fmla="*/ 173 w 692"/>
              <a:gd name="T41" fmla="*/ 829 h 866"/>
              <a:gd name="T42" fmla="*/ 277 w 692"/>
              <a:gd name="T43" fmla="*/ 865 h 866"/>
              <a:gd name="T44" fmla="*/ 345 w 692"/>
              <a:gd name="T45" fmla="*/ 865 h 866"/>
              <a:gd name="T46" fmla="*/ 380 w 692"/>
              <a:gd name="T47" fmla="*/ 829 h 866"/>
              <a:gd name="T48" fmla="*/ 448 w 692"/>
              <a:gd name="T49" fmla="*/ 865 h 866"/>
              <a:gd name="T50" fmla="*/ 551 w 692"/>
              <a:gd name="T51" fmla="*/ 829 h 866"/>
              <a:gd name="T52" fmla="*/ 621 w 692"/>
              <a:gd name="T53" fmla="*/ 715 h 866"/>
              <a:gd name="T54" fmla="*/ 518 w 692"/>
              <a:gd name="T55" fmla="*/ 565 h 866"/>
              <a:gd name="T56" fmla="*/ 448 w 692"/>
              <a:gd name="T57" fmla="*/ 490 h 866"/>
              <a:gd name="T58" fmla="*/ 518 w 692"/>
              <a:gd name="T59" fmla="*/ 490 h 866"/>
              <a:gd name="T60" fmla="*/ 621 w 692"/>
              <a:gd name="T61" fmla="*/ 451 h 866"/>
              <a:gd name="T62" fmla="*/ 655 w 692"/>
              <a:gd name="T63" fmla="*/ 376 h 866"/>
              <a:gd name="T64" fmla="*/ 621 w 692"/>
              <a:gd name="T65" fmla="*/ 263 h 866"/>
              <a:gd name="T66" fmla="*/ 621 w 692"/>
              <a:gd name="T67" fmla="*/ 15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2" h="866">
                <a:moveTo>
                  <a:pt x="587" y="150"/>
                </a:moveTo>
                <a:lnTo>
                  <a:pt x="551" y="113"/>
                </a:lnTo>
                <a:lnTo>
                  <a:pt x="518" y="113"/>
                </a:lnTo>
                <a:lnTo>
                  <a:pt x="518" y="76"/>
                </a:lnTo>
                <a:lnTo>
                  <a:pt x="551" y="113"/>
                </a:lnTo>
                <a:lnTo>
                  <a:pt x="551" y="76"/>
                </a:lnTo>
                <a:lnTo>
                  <a:pt x="518" y="76"/>
                </a:lnTo>
                <a:lnTo>
                  <a:pt x="483" y="76"/>
                </a:lnTo>
                <a:lnTo>
                  <a:pt x="448" y="76"/>
                </a:lnTo>
                <a:lnTo>
                  <a:pt x="448" y="38"/>
                </a:lnTo>
                <a:lnTo>
                  <a:pt x="448" y="76"/>
                </a:lnTo>
                <a:lnTo>
                  <a:pt x="415" y="76"/>
                </a:lnTo>
                <a:lnTo>
                  <a:pt x="310" y="113"/>
                </a:lnTo>
                <a:lnTo>
                  <a:pt x="310" y="76"/>
                </a:lnTo>
                <a:lnTo>
                  <a:pt x="310" y="38"/>
                </a:lnTo>
                <a:lnTo>
                  <a:pt x="277" y="38"/>
                </a:lnTo>
                <a:lnTo>
                  <a:pt x="241" y="38"/>
                </a:lnTo>
                <a:lnTo>
                  <a:pt x="241" y="0"/>
                </a:lnTo>
                <a:lnTo>
                  <a:pt x="173" y="0"/>
                </a:lnTo>
                <a:lnTo>
                  <a:pt x="139" y="38"/>
                </a:lnTo>
                <a:lnTo>
                  <a:pt x="173" y="38"/>
                </a:lnTo>
                <a:lnTo>
                  <a:pt x="207" y="113"/>
                </a:lnTo>
                <a:lnTo>
                  <a:pt x="139" y="150"/>
                </a:lnTo>
                <a:lnTo>
                  <a:pt x="104" y="113"/>
                </a:lnTo>
                <a:lnTo>
                  <a:pt x="70" y="150"/>
                </a:lnTo>
                <a:lnTo>
                  <a:pt x="70" y="189"/>
                </a:lnTo>
                <a:lnTo>
                  <a:pt x="70" y="227"/>
                </a:lnTo>
                <a:lnTo>
                  <a:pt x="35" y="227"/>
                </a:lnTo>
                <a:lnTo>
                  <a:pt x="35" y="302"/>
                </a:lnTo>
                <a:lnTo>
                  <a:pt x="35" y="339"/>
                </a:lnTo>
                <a:lnTo>
                  <a:pt x="0" y="415"/>
                </a:lnTo>
                <a:lnTo>
                  <a:pt x="0" y="490"/>
                </a:lnTo>
                <a:lnTo>
                  <a:pt x="0" y="527"/>
                </a:lnTo>
                <a:lnTo>
                  <a:pt x="0" y="565"/>
                </a:lnTo>
                <a:lnTo>
                  <a:pt x="0" y="601"/>
                </a:lnTo>
                <a:lnTo>
                  <a:pt x="70" y="640"/>
                </a:lnTo>
                <a:lnTo>
                  <a:pt x="104" y="640"/>
                </a:lnTo>
                <a:lnTo>
                  <a:pt x="173" y="678"/>
                </a:lnTo>
                <a:lnTo>
                  <a:pt x="139" y="753"/>
                </a:lnTo>
                <a:lnTo>
                  <a:pt x="104" y="790"/>
                </a:lnTo>
                <a:lnTo>
                  <a:pt x="104" y="865"/>
                </a:lnTo>
                <a:lnTo>
                  <a:pt x="173" y="829"/>
                </a:lnTo>
                <a:lnTo>
                  <a:pt x="241" y="865"/>
                </a:lnTo>
                <a:lnTo>
                  <a:pt x="277" y="865"/>
                </a:lnTo>
                <a:lnTo>
                  <a:pt x="310" y="865"/>
                </a:lnTo>
                <a:lnTo>
                  <a:pt x="345" y="865"/>
                </a:lnTo>
                <a:lnTo>
                  <a:pt x="380" y="865"/>
                </a:lnTo>
                <a:lnTo>
                  <a:pt x="380" y="829"/>
                </a:lnTo>
                <a:lnTo>
                  <a:pt x="415" y="865"/>
                </a:lnTo>
                <a:lnTo>
                  <a:pt x="448" y="865"/>
                </a:lnTo>
                <a:lnTo>
                  <a:pt x="518" y="865"/>
                </a:lnTo>
                <a:lnTo>
                  <a:pt x="551" y="829"/>
                </a:lnTo>
                <a:lnTo>
                  <a:pt x="551" y="790"/>
                </a:lnTo>
                <a:lnTo>
                  <a:pt x="621" y="715"/>
                </a:lnTo>
                <a:lnTo>
                  <a:pt x="551" y="601"/>
                </a:lnTo>
                <a:lnTo>
                  <a:pt x="518" y="565"/>
                </a:lnTo>
                <a:lnTo>
                  <a:pt x="483" y="527"/>
                </a:lnTo>
                <a:lnTo>
                  <a:pt x="448" y="490"/>
                </a:lnTo>
                <a:lnTo>
                  <a:pt x="483" y="490"/>
                </a:lnTo>
                <a:lnTo>
                  <a:pt x="518" y="490"/>
                </a:lnTo>
                <a:lnTo>
                  <a:pt x="587" y="451"/>
                </a:lnTo>
                <a:lnTo>
                  <a:pt x="621" y="451"/>
                </a:lnTo>
                <a:lnTo>
                  <a:pt x="691" y="415"/>
                </a:lnTo>
                <a:lnTo>
                  <a:pt x="655" y="376"/>
                </a:lnTo>
                <a:lnTo>
                  <a:pt x="621" y="302"/>
                </a:lnTo>
                <a:lnTo>
                  <a:pt x="621" y="263"/>
                </a:lnTo>
                <a:lnTo>
                  <a:pt x="587" y="227"/>
                </a:lnTo>
                <a:lnTo>
                  <a:pt x="621" y="150"/>
                </a:lnTo>
                <a:lnTo>
                  <a:pt x="587"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03" name="Freeform 287"/>
          <p:cNvSpPr>
            <a:spLocks noChangeArrowheads="1"/>
          </p:cNvSpPr>
          <p:nvPr/>
        </p:nvSpPr>
        <p:spPr bwMode="auto">
          <a:xfrm>
            <a:off x="5563145" y="949061"/>
            <a:ext cx="90729" cy="86409"/>
          </a:xfrm>
          <a:custGeom>
            <a:avLst/>
            <a:gdLst>
              <a:gd name="T0" fmla="*/ 206 w 277"/>
              <a:gd name="T1" fmla="*/ 263 h 264"/>
              <a:gd name="T2" fmla="*/ 103 w 277"/>
              <a:gd name="T3" fmla="*/ 263 h 264"/>
              <a:gd name="T4" fmla="*/ 69 w 277"/>
              <a:gd name="T5" fmla="*/ 226 h 264"/>
              <a:gd name="T6" fmla="*/ 0 w 277"/>
              <a:gd name="T7" fmla="*/ 226 h 264"/>
              <a:gd name="T8" fmla="*/ 34 w 277"/>
              <a:gd name="T9" fmla="*/ 189 h 264"/>
              <a:gd name="T10" fmla="*/ 34 w 277"/>
              <a:gd name="T11" fmla="*/ 150 h 264"/>
              <a:gd name="T12" fmla="*/ 69 w 277"/>
              <a:gd name="T13" fmla="*/ 150 h 264"/>
              <a:gd name="T14" fmla="*/ 103 w 277"/>
              <a:gd name="T15" fmla="*/ 113 h 264"/>
              <a:gd name="T16" fmla="*/ 138 w 277"/>
              <a:gd name="T17" fmla="*/ 76 h 264"/>
              <a:gd name="T18" fmla="*/ 138 w 277"/>
              <a:gd name="T19" fmla="*/ 38 h 264"/>
              <a:gd name="T20" fmla="*/ 206 w 277"/>
              <a:gd name="T21" fmla="*/ 0 h 264"/>
              <a:gd name="T22" fmla="*/ 242 w 277"/>
              <a:gd name="T23" fmla="*/ 0 h 264"/>
              <a:gd name="T24" fmla="*/ 276 w 277"/>
              <a:gd name="T25" fmla="*/ 0 h 264"/>
              <a:gd name="T26" fmla="*/ 276 w 277"/>
              <a:gd name="T27" fmla="*/ 38 h 264"/>
              <a:gd name="T28" fmla="*/ 276 w 277"/>
              <a:gd name="T29" fmla="*/ 76 h 264"/>
              <a:gd name="T30" fmla="*/ 242 w 277"/>
              <a:gd name="T31" fmla="*/ 76 h 264"/>
              <a:gd name="T32" fmla="*/ 242 w 277"/>
              <a:gd name="T33" fmla="*/ 150 h 264"/>
              <a:gd name="T34" fmla="*/ 242 w 277"/>
              <a:gd name="T35" fmla="*/ 189 h 264"/>
              <a:gd name="T36" fmla="*/ 206 w 277"/>
              <a:gd name="T37" fmla="*/ 26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7" h="264">
                <a:moveTo>
                  <a:pt x="206" y="263"/>
                </a:moveTo>
                <a:lnTo>
                  <a:pt x="103" y="263"/>
                </a:lnTo>
                <a:lnTo>
                  <a:pt x="69" y="226"/>
                </a:lnTo>
                <a:lnTo>
                  <a:pt x="0" y="226"/>
                </a:lnTo>
                <a:lnTo>
                  <a:pt x="34" y="189"/>
                </a:lnTo>
                <a:lnTo>
                  <a:pt x="34" y="150"/>
                </a:lnTo>
                <a:lnTo>
                  <a:pt x="69" y="150"/>
                </a:lnTo>
                <a:lnTo>
                  <a:pt x="103" y="113"/>
                </a:lnTo>
                <a:lnTo>
                  <a:pt x="138" y="76"/>
                </a:lnTo>
                <a:lnTo>
                  <a:pt x="138" y="38"/>
                </a:lnTo>
                <a:lnTo>
                  <a:pt x="206" y="0"/>
                </a:lnTo>
                <a:lnTo>
                  <a:pt x="242" y="0"/>
                </a:lnTo>
                <a:lnTo>
                  <a:pt x="276" y="0"/>
                </a:lnTo>
                <a:lnTo>
                  <a:pt x="276" y="38"/>
                </a:lnTo>
                <a:lnTo>
                  <a:pt x="276" y="76"/>
                </a:lnTo>
                <a:lnTo>
                  <a:pt x="242" y="76"/>
                </a:lnTo>
                <a:lnTo>
                  <a:pt x="242" y="150"/>
                </a:lnTo>
                <a:lnTo>
                  <a:pt x="242" y="189"/>
                </a:lnTo>
                <a:lnTo>
                  <a:pt x="206" y="26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04" name="Freeform 288"/>
          <p:cNvSpPr>
            <a:spLocks noChangeArrowheads="1"/>
          </p:cNvSpPr>
          <p:nvPr/>
        </p:nvSpPr>
        <p:spPr bwMode="auto">
          <a:xfrm>
            <a:off x="5563145" y="949061"/>
            <a:ext cx="90729" cy="86409"/>
          </a:xfrm>
          <a:custGeom>
            <a:avLst/>
            <a:gdLst>
              <a:gd name="T0" fmla="*/ 206 w 277"/>
              <a:gd name="T1" fmla="*/ 263 h 264"/>
              <a:gd name="T2" fmla="*/ 103 w 277"/>
              <a:gd name="T3" fmla="*/ 263 h 264"/>
              <a:gd name="T4" fmla="*/ 69 w 277"/>
              <a:gd name="T5" fmla="*/ 226 h 264"/>
              <a:gd name="T6" fmla="*/ 0 w 277"/>
              <a:gd name="T7" fmla="*/ 226 h 264"/>
              <a:gd name="T8" fmla="*/ 34 w 277"/>
              <a:gd name="T9" fmla="*/ 189 h 264"/>
              <a:gd name="T10" fmla="*/ 34 w 277"/>
              <a:gd name="T11" fmla="*/ 150 h 264"/>
              <a:gd name="T12" fmla="*/ 69 w 277"/>
              <a:gd name="T13" fmla="*/ 150 h 264"/>
              <a:gd name="T14" fmla="*/ 103 w 277"/>
              <a:gd name="T15" fmla="*/ 113 h 264"/>
              <a:gd name="T16" fmla="*/ 138 w 277"/>
              <a:gd name="T17" fmla="*/ 76 h 264"/>
              <a:gd name="T18" fmla="*/ 138 w 277"/>
              <a:gd name="T19" fmla="*/ 38 h 264"/>
              <a:gd name="T20" fmla="*/ 206 w 277"/>
              <a:gd name="T21" fmla="*/ 0 h 264"/>
              <a:gd name="T22" fmla="*/ 242 w 277"/>
              <a:gd name="T23" fmla="*/ 0 h 264"/>
              <a:gd name="T24" fmla="*/ 276 w 277"/>
              <a:gd name="T25" fmla="*/ 0 h 264"/>
              <a:gd name="T26" fmla="*/ 276 w 277"/>
              <a:gd name="T27" fmla="*/ 38 h 264"/>
              <a:gd name="T28" fmla="*/ 276 w 277"/>
              <a:gd name="T29" fmla="*/ 76 h 264"/>
              <a:gd name="T30" fmla="*/ 242 w 277"/>
              <a:gd name="T31" fmla="*/ 76 h 264"/>
              <a:gd name="T32" fmla="*/ 242 w 277"/>
              <a:gd name="T33" fmla="*/ 150 h 264"/>
              <a:gd name="T34" fmla="*/ 242 w 277"/>
              <a:gd name="T35" fmla="*/ 189 h 264"/>
              <a:gd name="T36" fmla="*/ 206 w 277"/>
              <a:gd name="T37" fmla="*/ 26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7" h="264">
                <a:moveTo>
                  <a:pt x="206" y="263"/>
                </a:moveTo>
                <a:lnTo>
                  <a:pt x="103" y="263"/>
                </a:lnTo>
                <a:lnTo>
                  <a:pt x="69" y="226"/>
                </a:lnTo>
                <a:lnTo>
                  <a:pt x="0" y="226"/>
                </a:lnTo>
                <a:lnTo>
                  <a:pt x="34" y="189"/>
                </a:lnTo>
                <a:lnTo>
                  <a:pt x="34" y="150"/>
                </a:lnTo>
                <a:lnTo>
                  <a:pt x="69" y="150"/>
                </a:lnTo>
                <a:lnTo>
                  <a:pt x="103" y="113"/>
                </a:lnTo>
                <a:lnTo>
                  <a:pt x="138" y="76"/>
                </a:lnTo>
                <a:lnTo>
                  <a:pt x="138" y="38"/>
                </a:lnTo>
                <a:lnTo>
                  <a:pt x="206" y="0"/>
                </a:lnTo>
                <a:lnTo>
                  <a:pt x="242" y="0"/>
                </a:lnTo>
                <a:lnTo>
                  <a:pt x="276" y="0"/>
                </a:lnTo>
                <a:lnTo>
                  <a:pt x="276" y="38"/>
                </a:lnTo>
                <a:lnTo>
                  <a:pt x="276" y="76"/>
                </a:lnTo>
                <a:lnTo>
                  <a:pt x="242" y="76"/>
                </a:lnTo>
                <a:lnTo>
                  <a:pt x="242" y="150"/>
                </a:lnTo>
                <a:lnTo>
                  <a:pt x="242" y="189"/>
                </a:lnTo>
                <a:lnTo>
                  <a:pt x="206" y="26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05" name="Freeform 289"/>
          <p:cNvSpPr>
            <a:spLocks noChangeArrowheads="1"/>
          </p:cNvSpPr>
          <p:nvPr/>
        </p:nvSpPr>
        <p:spPr bwMode="auto">
          <a:xfrm>
            <a:off x="5541543" y="1022508"/>
            <a:ext cx="90730" cy="61927"/>
          </a:xfrm>
          <a:custGeom>
            <a:avLst/>
            <a:gdLst>
              <a:gd name="T0" fmla="*/ 241 w 276"/>
              <a:gd name="T1" fmla="*/ 189 h 190"/>
              <a:gd name="T2" fmla="*/ 206 w 276"/>
              <a:gd name="T3" fmla="*/ 189 h 190"/>
              <a:gd name="T4" fmla="*/ 172 w 276"/>
              <a:gd name="T5" fmla="*/ 150 h 190"/>
              <a:gd name="T6" fmla="*/ 137 w 276"/>
              <a:gd name="T7" fmla="*/ 150 h 190"/>
              <a:gd name="T8" fmla="*/ 69 w 276"/>
              <a:gd name="T9" fmla="*/ 114 h 190"/>
              <a:gd name="T10" fmla="*/ 0 w 276"/>
              <a:gd name="T11" fmla="*/ 38 h 190"/>
              <a:gd name="T12" fmla="*/ 33 w 276"/>
              <a:gd name="T13" fmla="*/ 0 h 190"/>
              <a:gd name="T14" fmla="*/ 69 w 276"/>
              <a:gd name="T15" fmla="*/ 0 h 190"/>
              <a:gd name="T16" fmla="*/ 137 w 276"/>
              <a:gd name="T17" fmla="*/ 0 h 190"/>
              <a:gd name="T18" fmla="*/ 172 w 276"/>
              <a:gd name="T19" fmla="*/ 38 h 190"/>
              <a:gd name="T20" fmla="*/ 275 w 276"/>
              <a:gd name="T21" fmla="*/ 38 h 190"/>
              <a:gd name="T22" fmla="*/ 275 w 276"/>
              <a:gd name="T23" fmla="*/ 114 h 190"/>
              <a:gd name="T24" fmla="*/ 275 w 276"/>
              <a:gd name="T25" fmla="*/ 150 h 190"/>
              <a:gd name="T26" fmla="*/ 241 w 276"/>
              <a:gd name="T27"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190">
                <a:moveTo>
                  <a:pt x="241" y="189"/>
                </a:moveTo>
                <a:lnTo>
                  <a:pt x="206" y="189"/>
                </a:lnTo>
                <a:lnTo>
                  <a:pt x="172" y="150"/>
                </a:lnTo>
                <a:lnTo>
                  <a:pt x="137" y="150"/>
                </a:lnTo>
                <a:lnTo>
                  <a:pt x="69" y="114"/>
                </a:lnTo>
                <a:lnTo>
                  <a:pt x="0" y="38"/>
                </a:lnTo>
                <a:lnTo>
                  <a:pt x="33" y="0"/>
                </a:lnTo>
                <a:lnTo>
                  <a:pt x="69" y="0"/>
                </a:lnTo>
                <a:lnTo>
                  <a:pt x="137" y="0"/>
                </a:lnTo>
                <a:lnTo>
                  <a:pt x="172" y="38"/>
                </a:lnTo>
                <a:lnTo>
                  <a:pt x="275" y="38"/>
                </a:lnTo>
                <a:lnTo>
                  <a:pt x="275" y="114"/>
                </a:lnTo>
                <a:lnTo>
                  <a:pt x="275" y="150"/>
                </a:lnTo>
                <a:lnTo>
                  <a:pt x="241" y="18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06" name="Freeform 290"/>
          <p:cNvSpPr>
            <a:spLocks noChangeArrowheads="1"/>
          </p:cNvSpPr>
          <p:nvPr/>
        </p:nvSpPr>
        <p:spPr bwMode="auto">
          <a:xfrm>
            <a:off x="5541543" y="1022508"/>
            <a:ext cx="90730" cy="61927"/>
          </a:xfrm>
          <a:custGeom>
            <a:avLst/>
            <a:gdLst>
              <a:gd name="T0" fmla="*/ 241 w 276"/>
              <a:gd name="T1" fmla="*/ 189 h 190"/>
              <a:gd name="T2" fmla="*/ 206 w 276"/>
              <a:gd name="T3" fmla="*/ 189 h 190"/>
              <a:gd name="T4" fmla="*/ 172 w 276"/>
              <a:gd name="T5" fmla="*/ 150 h 190"/>
              <a:gd name="T6" fmla="*/ 137 w 276"/>
              <a:gd name="T7" fmla="*/ 150 h 190"/>
              <a:gd name="T8" fmla="*/ 69 w 276"/>
              <a:gd name="T9" fmla="*/ 114 h 190"/>
              <a:gd name="T10" fmla="*/ 0 w 276"/>
              <a:gd name="T11" fmla="*/ 38 h 190"/>
              <a:gd name="T12" fmla="*/ 33 w 276"/>
              <a:gd name="T13" fmla="*/ 0 h 190"/>
              <a:gd name="T14" fmla="*/ 69 w 276"/>
              <a:gd name="T15" fmla="*/ 0 h 190"/>
              <a:gd name="T16" fmla="*/ 137 w 276"/>
              <a:gd name="T17" fmla="*/ 0 h 190"/>
              <a:gd name="T18" fmla="*/ 172 w 276"/>
              <a:gd name="T19" fmla="*/ 38 h 190"/>
              <a:gd name="T20" fmla="*/ 275 w 276"/>
              <a:gd name="T21" fmla="*/ 38 h 190"/>
              <a:gd name="T22" fmla="*/ 275 w 276"/>
              <a:gd name="T23" fmla="*/ 114 h 190"/>
              <a:gd name="T24" fmla="*/ 275 w 276"/>
              <a:gd name="T25" fmla="*/ 150 h 190"/>
              <a:gd name="T26" fmla="*/ 241 w 276"/>
              <a:gd name="T27" fmla="*/ 18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190">
                <a:moveTo>
                  <a:pt x="241" y="189"/>
                </a:moveTo>
                <a:lnTo>
                  <a:pt x="206" y="189"/>
                </a:lnTo>
                <a:lnTo>
                  <a:pt x="172" y="150"/>
                </a:lnTo>
                <a:lnTo>
                  <a:pt x="137" y="150"/>
                </a:lnTo>
                <a:lnTo>
                  <a:pt x="69" y="114"/>
                </a:lnTo>
                <a:lnTo>
                  <a:pt x="0" y="38"/>
                </a:lnTo>
                <a:lnTo>
                  <a:pt x="33" y="0"/>
                </a:lnTo>
                <a:lnTo>
                  <a:pt x="69" y="0"/>
                </a:lnTo>
                <a:lnTo>
                  <a:pt x="137" y="0"/>
                </a:lnTo>
                <a:lnTo>
                  <a:pt x="172" y="38"/>
                </a:lnTo>
                <a:lnTo>
                  <a:pt x="275" y="38"/>
                </a:lnTo>
                <a:lnTo>
                  <a:pt x="275" y="114"/>
                </a:lnTo>
                <a:lnTo>
                  <a:pt x="275" y="150"/>
                </a:lnTo>
                <a:lnTo>
                  <a:pt x="241" y="18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07" name="Freeform 291"/>
          <p:cNvSpPr>
            <a:spLocks noChangeArrowheads="1"/>
          </p:cNvSpPr>
          <p:nvPr/>
        </p:nvSpPr>
        <p:spPr bwMode="auto">
          <a:xfrm>
            <a:off x="5619311" y="1072914"/>
            <a:ext cx="11521" cy="24482"/>
          </a:xfrm>
          <a:custGeom>
            <a:avLst/>
            <a:gdLst>
              <a:gd name="T0" fmla="*/ 33 w 34"/>
              <a:gd name="T1" fmla="*/ 75 h 76"/>
              <a:gd name="T2" fmla="*/ 0 w 34"/>
              <a:gd name="T3" fmla="*/ 38 h 76"/>
              <a:gd name="T4" fmla="*/ 33 w 34"/>
              <a:gd name="T5" fmla="*/ 0 h 76"/>
              <a:gd name="T6" fmla="*/ 33 w 34"/>
              <a:gd name="T7" fmla="*/ 38 h 76"/>
              <a:gd name="T8" fmla="*/ 33 w 34"/>
              <a:gd name="T9" fmla="*/ 75 h 76"/>
            </a:gdLst>
            <a:ahLst/>
            <a:cxnLst>
              <a:cxn ang="0">
                <a:pos x="T0" y="T1"/>
              </a:cxn>
              <a:cxn ang="0">
                <a:pos x="T2" y="T3"/>
              </a:cxn>
              <a:cxn ang="0">
                <a:pos x="T4" y="T5"/>
              </a:cxn>
              <a:cxn ang="0">
                <a:pos x="T6" y="T7"/>
              </a:cxn>
              <a:cxn ang="0">
                <a:pos x="T8" y="T9"/>
              </a:cxn>
            </a:cxnLst>
            <a:rect l="0" t="0" r="r" b="b"/>
            <a:pathLst>
              <a:path w="34" h="76">
                <a:moveTo>
                  <a:pt x="33" y="75"/>
                </a:moveTo>
                <a:lnTo>
                  <a:pt x="0" y="38"/>
                </a:lnTo>
                <a:lnTo>
                  <a:pt x="33" y="0"/>
                </a:lnTo>
                <a:lnTo>
                  <a:pt x="33" y="38"/>
                </a:lnTo>
                <a:lnTo>
                  <a:pt x="33" y="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08" name="Freeform 292"/>
          <p:cNvSpPr>
            <a:spLocks noChangeArrowheads="1"/>
          </p:cNvSpPr>
          <p:nvPr/>
        </p:nvSpPr>
        <p:spPr bwMode="auto">
          <a:xfrm>
            <a:off x="5619311" y="1072914"/>
            <a:ext cx="11521" cy="24482"/>
          </a:xfrm>
          <a:custGeom>
            <a:avLst/>
            <a:gdLst>
              <a:gd name="T0" fmla="*/ 33 w 34"/>
              <a:gd name="T1" fmla="*/ 75 h 76"/>
              <a:gd name="T2" fmla="*/ 0 w 34"/>
              <a:gd name="T3" fmla="*/ 38 h 76"/>
              <a:gd name="T4" fmla="*/ 33 w 34"/>
              <a:gd name="T5" fmla="*/ 0 h 76"/>
              <a:gd name="T6" fmla="*/ 33 w 34"/>
              <a:gd name="T7" fmla="*/ 38 h 76"/>
              <a:gd name="T8" fmla="*/ 33 w 34"/>
              <a:gd name="T9" fmla="*/ 75 h 76"/>
            </a:gdLst>
            <a:ahLst/>
            <a:cxnLst>
              <a:cxn ang="0">
                <a:pos x="T0" y="T1"/>
              </a:cxn>
              <a:cxn ang="0">
                <a:pos x="T2" y="T3"/>
              </a:cxn>
              <a:cxn ang="0">
                <a:pos x="T4" y="T5"/>
              </a:cxn>
              <a:cxn ang="0">
                <a:pos x="T6" y="T7"/>
              </a:cxn>
              <a:cxn ang="0">
                <a:pos x="T8" y="T9"/>
              </a:cxn>
            </a:cxnLst>
            <a:rect l="0" t="0" r="r" b="b"/>
            <a:pathLst>
              <a:path w="34" h="76">
                <a:moveTo>
                  <a:pt x="33" y="75"/>
                </a:moveTo>
                <a:lnTo>
                  <a:pt x="0" y="38"/>
                </a:lnTo>
                <a:lnTo>
                  <a:pt x="33" y="0"/>
                </a:lnTo>
                <a:lnTo>
                  <a:pt x="33" y="38"/>
                </a:lnTo>
                <a:lnTo>
                  <a:pt x="33"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09" name="Freeform 293"/>
          <p:cNvSpPr>
            <a:spLocks noChangeArrowheads="1"/>
          </p:cNvSpPr>
          <p:nvPr/>
        </p:nvSpPr>
        <p:spPr bwMode="auto">
          <a:xfrm>
            <a:off x="5292396" y="764721"/>
            <a:ext cx="224664" cy="295231"/>
          </a:xfrm>
          <a:custGeom>
            <a:avLst/>
            <a:gdLst>
              <a:gd name="T0" fmla="*/ 138 w 690"/>
              <a:gd name="T1" fmla="*/ 490 h 905"/>
              <a:gd name="T2" fmla="*/ 138 w 690"/>
              <a:gd name="T3" fmla="*/ 452 h 905"/>
              <a:gd name="T4" fmla="*/ 103 w 690"/>
              <a:gd name="T5" fmla="*/ 377 h 905"/>
              <a:gd name="T6" fmla="*/ 0 w 690"/>
              <a:gd name="T7" fmla="*/ 452 h 905"/>
              <a:gd name="T8" fmla="*/ 33 w 690"/>
              <a:gd name="T9" fmla="*/ 490 h 905"/>
              <a:gd name="T10" fmla="*/ 655 w 690"/>
              <a:gd name="T11" fmla="*/ 829 h 905"/>
              <a:gd name="T12" fmla="*/ 585 w 690"/>
              <a:gd name="T13" fmla="*/ 865 h 905"/>
              <a:gd name="T14" fmla="*/ 518 w 690"/>
              <a:gd name="T15" fmla="*/ 865 h 905"/>
              <a:gd name="T16" fmla="*/ 414 w 690"/>
              <a:gd name="T17" fmla="*/ 829 h 905"/>
              <a:gd name="T18" fmla="*/ 344 w 690"/>
              <a:gd name="T19" fmla="*/ 865 h 905"/>
              <a:gd name="T20" fmla="*/ 276 w 690"/>
              <a:gd name="T21" fmla="*/ 904 h 905"/>
              <a:gd name="T22" fmla="*/ 207 w 690"/>
              <a:gd name="T23" fmla="*/ 904 h 905"/>
              <a:gd name="T24" fmla="*/ 138 w 690"/>
              <a:gd name="T25" fmla="*/ 904 h 905"/>
              <a:gd name="T26" fmla="*/ 207 w 690"/>
              <a:gd name="T27" fmla="*/ 865 h 905"/>
              <a:gd name="T28" fmla="*/ 344 w 690"/>
              <a:gd name="T29" fmla="*/ 790 h 905"/>
              <a:gd name="T30" fmla="*/ 241 w 690"/>
              <a:gd name="T31" fmla="*/ 790 h 905"/>
              <a:gd name="T32" fmla="*/ 172 w 690"/>
              <a:gd name="T33" fmla="*/ 790 h 905"/>
              <a:gd name="T34" fmla="*/ 207 w 690"/>
              <a:gd name="T35" fmla="*/ 715 h 905"/>
              <a:gd name="T36" fmla="*/ 241 w 690"/>
              <a:gd name="T37" fmla="*/ 641 h 905"/>
              <a:gd name="T38" fmla="*/ 241 w 690"/>
              <a:gd name="T39" fmla="*/ 602 h 905"/>
              <a:gd name="T40" fmla="*/ 344 w 690"/>
              <a:gd name="T41" fmla="*/ 565 h 905"/>
              <a:gd name="T42" fmla="*/ 344 w 690"/>
              <a:gd name="T43" fmla="*/ 452 h 905"/>
              <a:gd name="T44" fmla="*/ 310 w 690"/>
              <a:gd name="T45" fmla="*/ 490 h 905"/>
              <a:gd name="T46" fmla="*/ 310 w 690"/>
              <a:gd name="T47" fmla="*/ 415 h 905"/>
              <a:gd name="T48" fmla="*/ 241 w 690"/>
              <a:gd name="T49" fmla="*/ 415 h 905"/>
              <a:gd name="T50" fmla="*/ 207 w 690"/>
              <a:gd name="T51" fmla="*/ 377 h 905"/>
              <a:gd name="T52" fmla="*/ 207 w 690"/>
              <a:gd name="T53" fmla="*/ 263 h 905"/>
              <a:gd name="T54" fmla="*/ 172 w 690"/>
              <a:gd name="T55" fmla="*/ 339 h 905"/>
              <a:gd name="T56" fmla="*/ 172 w 690"/>
              <a:gd name="T57" fmla="*/ 227 h 905"/>
              <a:gd name="T58" fmla="*/ 172 w 690"/>
              <a:gd name="T59" fmla="*/ 227 h 905"/>
              <a:gd name="T60" fmla="*/ 172 w 690"/>
              <a:gd name="T61" fmla="*/ 150 h 905"/>
              <a:gd name="T62" fmla="*/ 138 w 690"/>
              <a:gd name="T63" fmla="*/ 76 h 905"/>
              <a:gd name="T64" fmla="*/ 103 w 690"/>
              <a:gd name="T65" fmla="*/ 39 h 905"/>
              <a:gd name="T66" fmla="*/ 138 w 690"/>
              <a:gd name="T67" fmla="*/ 39 h 905"/>
              <a:gd name="T68" fmla="*/ 276 w 690"/>
              <a:gd name="T69" fmla="*/ 0 h 905"/>
              <a:gd name="T70" fmla="*/ 344 w 690"/>
              <a:gd name="T71" fmla="*/ 39 h 905"/>
              <a:gd name="T72" fmla="*/ 310 w 690"/>
              <a:gd name="T73" fmla="*/ 113 h 905"/>
              <a:gd name="T74" fmla="*/ 414 w 690"/>
              <a:gd name="T75" fmla="*/ 113 h 905"/>
              <a:gd name="T76" fmla="*/ 344 w 690"/>
              <a:gd name="T77" fmla="*/ 227 h 905"/>
              <a:gd name="T78" fmla="*/ 310 w 690"/>
              <a:gd name="T79" fmla="*/ 263 h 905"/>
              <a:gd name="T80" fmla="*/ 414 w 690"/>
              <a:gd name="T81" fmla="*/ 303 h 905"/>
              <a:gd name="T82" fmla="*/ 448 w 690"/>
              <a:gd name="T83" fmla="*/ 377 h 905"/>
              <a:gd name="T84" fmla="*/ 518 w 690"/>
              <a:gd name="T85" fmla="*/ 452 h 905"/>
              <a:gd name="T86" fmla="*/ 551 w 690"/>
              <a:gd name="T87" fmla="*/ 527 h 905"/>
              <a:gd name="T88" fmla="*/ 585 w 690"/>
              <a:gd name="T89" fmla="*/ 602 h 905"/>
              <a:gd name="T90" fmla="*/ 551 w 690"/>
              <a:gd name="T91" fmla="*/ 678 h 905"/>
              <a:gd name="T92" fmla="*/ 621 w 690"/>
              <a:gd name="T93" fmla="*/ 641 h 905"/>
              <a:gd name="T94" fmla="*/ 689 w 690"/>
              <a:gd name="T95" fmla="*/ 678 h 905"/>
              <a:gd name="T96" fmla="*/ 655 w 690"/>
              <a:gd name="T97" fmla="*/ 754 h 905"/>
              <a:gd name="T98" fmla="*/ 621 w 690"/>
              <a:gd name="T99" fmla="*/ 790 h 905"/>
              <a:gd name="T100" fmla="*/ 621 w 690"/>
              <a:gd name="T101" fmla="*/ 79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0" h="905">
                <a:moveTo>
                  <a:pt x="103" y="527"/>
                </a:moveTo>
                <a:lnTo>
                  <a:pt x="138" y="490"/>
                </a:lnTo>
                <a:lnTo>
                  <a:pt x="172" y="452"/>
                </a:lnTo>
                <a:lnTo>
                  <a:pt x="138" y="452"/>
                </a:lnTo>
                <a:lnTo>
                  <a:pt x="138" y="415"/>
                </a:lnTo>
                <a:lnTo>
                  <a:pt x="103" y="377"/>
                </a:lnTo>
                <a:lnTo>
                  <a:pt x="70" y="377"/>
                </a:lnTo>
                <a:lnTo>
                  <a:pt x="0" y="452"/>
                </a:lnTo>
                <a:lnTo>
                  <a:pt x="0" y="490"/>
                </a:lnTo>
                <a:lnTo>
                  <a:pt x="33" y="490"/>
                </a:lnTo>
                <a:lnTo>
                  <a:pt x="103" y="527"/>
                </a:lnTo>
                <a:close/>
                <a:moveTo>
                  <a:pt x="655" y="829"/>
                </a:moveTo>
                <a:lnTo>
                  <a:pt x="621" y="865"/>
                </a:lnTo>
                <a:lnTo>
                  <a:pt x="585" y="865"/>
                </a:lnTo>
                <a:lnTo>
                  <a:pt x="551" y="865"/>
                </a:lnTo>
                <a:lnTo>
                  <a:pt x="518" y="865"/>
                </a:lnTo>
                <a:lnTo>
                  <a:pt x="448" y="829"/>
                </a:lnTo>
                <a:lnTo>
                  <a:pt x="414" y="829"/>
                </a:lnTo>
                <a:lnTo>
                  <a:pt x="379" y="865"/>
                </a:lnTo>
                <a:lnTo>
                  <a:pt x="344" y="865"/>
                </a:lnTo>
                <a:lnTo>
                  <a:pt x="310" y="865"/>
                </a:lnTo>
                <a:lnTo>
                  <a:pt x="276" y="904"/>
                </a:lnTo>
                <a:lnTo>
                  <a:pt x="207" y="865"/>
                </a:lnTo>
                <a:lnTo>
                  <a:pt x="207" y="904"/>
                </a:lnTo>
                <a:lnTo>
                  <a:pt x="172" y="904"/>
                </a:lnTo>
                <a:lnTo>
                  <a:pt x="138" y="904"/>
                </a:lnTo>
                <a:lnTo>
                  <a:pt x="172" y="865"/>
                </a:lnTo>
                <a:lnTo>
                  <a:pt x="207" y="865"/>
                </a:lnTo>
                <a:lnTo>
                  <a:pt x="276" y="829"/>
                </a:lnTo>
                <a:lnTo>
                  <a:pt x="344" y="790"/>
                </a:lnTo>
                <a:lnTo>
                  <a:pt x="276" y="790"/>
                </a:lnTo>
                <a:lnTo>
                  <a:pt x="241" y="790"/>
                </a:lnTo>
                <a:lnTo>
                  <a:pt x="207" y="754"/>
                </a:lnTo>
                <a:lnTo>
                  <a:pt x="172" y="790"/>
                </a:lnTo>
                <a:lnTo>
                  <a:pt x="172" y="754"/>
                </a:lnTo>
                <a:lnTo>
                  <a:pt x="207" y="715"/>
                </a:lnTo>
                <a:lnTo>
                  <a:pt x="241" y="678"/>
                </a:lnTo>
                <a:lnTo>
                  <a:pt x="241" y="641"/>
                </a:lnTo>
                <a:lnTo>
                  <a:pt x="207" y="641"/>
                </a:lnTo>
                <a:lnTo>
                  <a:pt x="241" y="602"/>
                </a:lnTo>
                <a:lnTo>
                  <a:pt x="310" y="565"/>
                </a:lnTo>
                <a:lnTo>
                  <a:pt x="344" y="565"/>
                </a:lnTo>
                <a:lnTo>
                  <a:pt x="344" y="527"/>
                </a:lnTo>
                <a:lnTo>
                  <a:pt x="344" y="452"/>
                </a:lnTo>
                <a:lnTo>
                  <a:pt x="344" y="490"/>
                </a:lnTo>
                <a:lnTo>
                  <a:pt x="310" y="490"/>
                </a:lnTo>
                <a:lnTo>
                  <a:pt x="310" y="452"/>
                </a:lnTo>
                <a:lnTo>
                  <a:pt x="310" y="415"/>
                </a:lnTo>
                <a:lnTo>
                  <a:pt x="276" y="415"/>
                </a:lnTo>
                <a:lnTo>
                  <a:pt x="241" y="415"/>
                </a:lnTo>
                <a:lnTo>
                  <a:pt x="207" y="452"/>
                </a:lnTo>
                <a:lnTo>
                  <a:pt x="207" y="377"/>
                </a:lnTo>
                <a:lnTo>
                  <a:pt x="207" y="303"/>
                </a:lnTo>
                <a:lnTo>
                  <a:pt x="207" y="263"/>
                </a:lnTo>
                <a:lnTo>
                  <a:pt x="172" y="303"/>
                </a:lnTo>
                <a:lnTo>
                  <a:pt x="172" y="339"/>
                </a:lnTo>
                <a:lnTo>
                  <a:pt x="172" y="263"/>
                </a:lnTo>
                <a:lnTo>
                  <a:pt x="172" y="227"/>
                </a:lnTo>
                <a:lnTo>
                  <a:pt x="207" y="189"/>
                </a:lnTo>
                <a:lnTo>
                  <a:pt x="172" y="227"/>
                </a:lnTo>
                <a:lnTo>
                  <a:pt x="138" y="227"/>
                </a:lnTo>
                <a:lnTo>
                  <a:pt x="172" y="150"/>
                </a:lnTo>
                <a:lnTo>
                  <a:pt x="172" y="76"/>
                </a:lnTo>
                <a:lnTo>
                  <a:pt x="138" y="76"/>
                </a:lnTo>
                <a:lnTo>
                  <a:pt x="103" y="76"/>
                </a:lnTo>
                <a:lnTo>
                  <a:pt x="103" y="39"/>
                </a:lnTo>
                <a:lnTo>
                  <a:pt x="138" y="0"/>
                </a:lnTo>
                <a:lnTo>
                  <a:pt x="138" y="39"/>
                </a:lnTo>
                <a:lnTo>
                  <a:pt x="207" y="0"/>
                </a:lnTo>
                <a:lnTo>
                  <a:pt x="276" y="0"/>
                </a:lnTo>
                <a:lnTo>
                  <a:pt x="344" y="0"/>
                </a:lnTo>
                <a:lnTo>
                  <a:pt x="344" y="39"/>
                </a:lnTo>
                <a:lnTo>
                  <a:pt x="276" y="113"/>
                </a:lnTo>
                <a:lnTo>
                  <a:pt x="310" y="113"/>
                </a:lnTo>
                <a:lnTo>
                  <a:pt x="344" y="113"/>
                </a:lnTo>
                <a:lnTo>
                  <a:pt x="414" y="113"/>
                </a:lnTo>
                <a:lnTo>
                  <a:pt x="448" y="113"/>
                </a:lnTo>
                <a:lnTo>
                  <a:pt x="344" y="227"/>
                </a:lnTo>
                <a:lnTo>
                  <a:pt x="344" y="263"/>
                </a:lnTo>
                <a:lnTo>
                  <a:pt x="310" y="263"/>
                </a:lnTo>
                <a:lnTo>
                  <a:pt x="344" y="303"/>
                </a:lnTo>
                <a:lnTo>
                  <a:pt x="414" y="303"/>
                </a:lnTo>
                <a:lnTo>
                  <a:pt x="448" y="339"/>
                </a:lnTo>
                <a:lnTo>
                  <a:pt x="448" y="377"/>
                </a:lnTo>
                <a:lnTo>
                  <a:pt x="482" y="452"/>
                </a:lnTo>
                <a:lnTo>
                  <a:pt x="518" y="452"/>
                </a:lnTo>
                <a:lnTo>
                  <a:pt x="551" y="490"/>
                </a:lnTo>
                <a:lnTo>
                  <a:pt x="551" y="527"/>
                </a:lnTo>
                <a:lnTo>
                  <a:pt x="551" y="565"/>
                </a:lnTo>
                <a:lnTo>
                  <a:pt x="585" y="602"/>
                </a:lnTo>
                <a:lnTo>
                  <a:pt x="551" y="641"/>
                </a:lnTo>
                <a:lnTo>
                  <a:pt x="551" y="678"/>
                </a:lnTo>
                <a:lnTo>
                  <a:pt x="585" y="678"/>
                </a:lnTo>
                <a:lnTo>
                  <a:pt x="621" y="641"/>
                </a:lnTo>
                <a:lnTo>
                  <a:pt x="655" y="641"/>
                </a:lnTo>
                <a:lnTo>
                  <a:pt x="689" y="678"/>
                </a:lnTo>
                <a:lnTo>
                  <a:pt x="655" y="715"/>
                </a:lnTo>
                <a:lnTo>
                  <a:pt x="655" y="754"/>
                </a:lnTo>
                <a:lnTo>
                  <a:pt x="621" y="754"/>
                </a:lnTo>
                <a:lnTo>
                  <a:pt x="621" y="790"/>
                </a:lnTo>
                <a:lnTo>
                  <a:pt x="585" y="790"/>
                </a:lnTo>
                <a:lnTo>
                  <a:pt x="621" y="790"/>
                </a:lnTo>
                <a:lnTo>
                  <a:pt x="655" y="829"/>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10" name="Freeform 294"/>
          <p:cNvSpPr>
            <a:spLocks noChangeArrowheads="1"/>
          </p:cNvSpPr>
          <p:nvPr/>
        </p:nvSpPr>
        <p:spPr bwMode="auto">
          <a:xfrm>
            <a:off x="5292397" y="888575"/>
            <a:ext cx="56165" cy="48965"/>
          </a:xfrm>
          <a:custGeom>
            <a:avLst/>
            <a:gdLst>
              <a:gd name="T0" fmla="*/ 103 w 173"/>
              <a:gd name="T1" fmla="*/ 149 h 150"/>
              <a:gd name="T2" fmla="*/ 138 w 173"/>
              <a:gd name="T3" fmla="*/ 113 h 150"/>
              <a:gd name="T4" fmla="*/ 172 w 173"/>
              <a:gd name="T5" fmla="*/ 75 h 150"/>
              <a:gd name="T6" fmla="*/ 138 w 173"/>
              <a:gd name="T7" fmla="*/ 75 h 150"/>
              <a:gd name="T8" fmla="*/ 138 w 173"/>
              <a:gd name="T9" fmla="*/ 37 h 150"/>
              <a:gd name="T10" fmla="*/ 103 w 173"/>
              <a:gd name="T11" fmla="*/ 0 h 150"/>
              <a:gd name="T12" fmla="*/ 70 w 173"/>
              <a:gd name="T13" fmla="*/ 0 h 150"/>
              <a:gd name="T14" fmla="*/ 0 w 173"/>
              <a:gd name="T15" fmla="*/ 75 h 150"/>
              <a:gd name="T16" fmla="*/ 0 w 173"/>
              <a:gd name="T17" fmla="*/ 113 h 150"/>
              <a:gd name="T18" fmla="*/ 33 w 173"/>
              <a:gd name="T19" fmla="*/ 113 h 150"/>
              <a:gd name="T20" fmla="*/ 103 w 173"/>
              <a:gd name="T21" fmla="*/ 14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50">
                <a:moveTo>
                  <a:pt x="103" y="149"/>
                </a:moveTo>
                <a:lnTo>
                  <a:pt x="138" y="113"/>
                </a:lnTo>
                <a:lnTo>
                  <a:pt x="172" y="75"/>
                </a:lnTo>
                <a:lnTo>
                  <a:pt x="138" y="75"/>
                </a:lnTo>
                <a:lnTo>
                  <a:pt x="138" y="37"/>
                </a:lnTo>
                <a:lnTo>
                  <a:pt x="103" y="0"/>
                </a:lnTo>
                <a:lnTo>
                  <a:pt x="70" y="0"/>
                </a:lnTo>
                <a:lnTo>
                  <a:pt x="0" y="75"/>
                </a:lnTo>
                <a:lnTo>
                  <a:pt x="0" y="113"/>
                </a:lnTo>
                <a:lnTo>
                  <a:pt x="33" y="113"/>
                </a:lnTo>
                <a:lnTo>
                  <a:pt x="103"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11" name="Freeform 295"/>
          <p:cNvSpPr>
            <a:spLocks noChangeArrowheads="1"/>
          </p:cNvSpPr>
          <p:nvPr/>
        </p:nvSpPr>
        <p:spPr bwMode="auto">
          <a:xfrm>
            <a:off x="5326960" y="764721"/>
            <a:ext cx="191540" cy="295231"/>
          </a:xfrm>
          <a:custGeom>
            <a:avLst/>
            <a:gdLst>
              <a:gd name="T0" fmla="*/ 518 w 587"/>
              <a:gd name="T1" fmla="*/ 865 h 905"/>
              <a:gd name="T2" fmla="*/ 448 w 587"/>
              <a:gd name="T3" fmla="*/ 865 h 905"/>
              <a:gd name="T4" fmla="*/ 345 w 587"/>
              <a:gd name="T5" fmla="*/ 829 h 905"/>
              <a:gd name="T6" fmla="*/ 276 w 587"/>
              <a:gd name="T7" fmla="*/ 865 h 905"/>
              <a:gd name="T8" fmla="*/ 207 w 587"/>
              <a:gd name="T9" fmla="*/ 865 h 905"/>
              <a:gd name="T10" fmla="*/ 104 w 587"/>
              <a:gd name="T11" fmla="*/ 865 h 905"/>
              <a:gd name="T12" fmla="*/ 69 w 587"/>
              <a:gd name="T13" fmla="*/ 904 h 905"/>
              <a:gd name="T14" fmla="*/ 69 w 587"/>
              <a:gd name="T15" fmla="*/ 865 h 905"/>
              <a:gd name="T16" fmla="*/ 173 w 587"/>
              <a:gd name="T17" fmla="*/ 829 h 905"/>
              <a:gd name="T18" fmla="*/ 173 w 587"/>
              <a:gd name="T19" fmla="*/ 790 h 905"/>
              <a:gd name="T20" fmla="*/ 104 w 587"/>
              <a:gd name="T21" fmla="*/ 754 h 905"/>
              <a:gd name="T22" fmla="*/ 69 w 587"/>
              <a:gd name="T23" fmla="*/ 754 h 905"/>
              <a:gd name="T24" fmla="*/ 138 w 587"/>
              <a:gd name="T25" fmla="*/ 678 h 905"/>
              <a:gd name="T26" fmla="*/ 104 w 587"/>
              <a:gd name="T27" fmla="*/ 641 h 905"/>
              <a:gd name="T28" fmla="*/ 207 w 587"/>
              <a:gd name="T29" fmla="*/ 565 h 905"/>
              <a:gd name="T30" fmla="*/ 241 w 587"/>
              <a:gd name="T31" fmla="*/ 527 h 905"/>
              <a:gd name="T32" fmla="*/ 241 w 587"/>
              <a:gd name="T33" fmla="*/ 490 h 905"/>
              <a:gd name="T34" fmla="*/ 207 w 587"/>
              <a:gd name="T35" fmla="*/ 452 h 905"/>
              <a:gd name="T36" fmla="*/ 173 w 587"/>
              <a:gd name="T37" fmla="*/ 415 h 905"/>
              <a:gd name="T38" fmla="*/ 104 w 587"/>
              <a:gd name="T39" fmla="*/ 452 h 905"/>
              <a:gd name="T40" fmla="*/ 104 w 587"/>
              <a:gd name="T41" fmla="*/ 303 h 905"/>
              <a:gd name="T42" fmla="*/ 69 w 587"/>
              <a:gd name="T43" fmla="*/ 303 h 905"/>
              <a:gd name="T44" fmla="*/ 69 w 587"/>
              <a:gd name="T45" fmla="*/ 263 h 905"/>
              <a:gd name="T46" fmla="*/ 104 w 587"/>
              <a:gd name="T47" fmla="*/ 189 h 905"/>
              <a:gd name="T48" fmla="*/ 34 w 587"/>
              <a:gd name="T49" fmla="*/ 227 h 905"/>
              <a:gd name="T50" fmla="*/ 69 w 587"/>
              <a:gd name="T51" fmla="*/ 76 h 905"/>
              <a:gd name="T52" fmla="*/ 0 w 587"/>
              <a:gd name="T53" fmla="*/ 76 h 905"/>
              <a:gd name="T54" fmla="*/ 34 w 587"/>
              <a:gd name="T55" fmla="*/ 0 h 905"/>
              <a:gd name="T56" fmla="*/ 104 w 587"/>
              <a:gd name="T57" fmla="*/ 0 h 905"/>
              <a:gd name="T58" fmla="*/ 241 w 587"/>
              <a:gd name="T59" fmla="*/ 0 h 905"/>
              <a:gd name="T60" fmla="*/ 173 w 587"/>
              <a:gd name="T61" fmla="*/ 113 h 905"/>
              <a:gd name="T62" fmla="*/ 241 w 587"/>
              <a:gd name="T63" fmla="*/ 113 h 905"/>
              <a:gd name="T64" fmla="*/ 345 w 587"/>
              <a:gd name="T65" fmla="*/ 113 h 905"/>
              <a:gd name="T66" fmla="*/ 241 w 587"/>
              <a:gd name="T67" fmla="*/ 263 h 905"/>
              <a:gd name="T68" fmla="*/ 241 w 587"/>
              <a:gd name="T69" fmla="*/ 303 h 905"/>
              <a:gd name="T70" fmla="*/ 345 w 587"/>
              <a:gd name="T71" fmla="*/ 339 h 905"/>
              <a:gd name="T72" fmla="*/ 379 w 587"/>
              <a:gd name="T73" fmla="*/ 452 h 905"/>
              <a:gd name="T74" fmla="*/ 448 w 587"/>
              <a:gd name="T75" fmla="*/ 490 h 905"/>
              <a:gd name="T76" fmla="*/ 448 w 587"/>
              <a:gd name="T77" fmla="*/ 565 h 905"/>
              <a:gd name="T78" fmla="*/ 448 w 587"/>
              <a:gd name="T79" fmla="*/ 641 h 905"/>
              <a:gd name="T80" fmla="*/ 482 w 587"/>
              <a:gd name="T81" fmla="*/ 678 h 905"/>
              <a:gd name="T82" fmla="*/ 551 w 587"/>
              <a:gd name="T83" fmla="*/ 641 h 905"/>
              <a:gd name="T84" fmla="*/ 551 w 587"/>
              <a:gd name="T85" fmla="*/ 715 h 905"/>
              <a:gd name="T86" fmla="*/ 518 w 587"/>
              <a:gd name="T87" fmla="*/ 754 h 905"/>
              <a:gd name="T88" fmla="*/ 482 w 587"/>
              <a:gd name="T89" fmla="*/ 790 h 905"/>
              <a:gd name="T90" fmla="*/ 551 w 587"/>
              <a:gd name="T91" fmla="*/ 829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7" h="905">
                <a:moveTo>
                  <a:pt x="551" y="829"/>
                </a:moveTo>
                <a:lnTo>
                  <a:pt x="518" y="865"/>
                </a:lnTo>
                <a:lnTo>
                  <a:pt x="482" y="865"/>
                </a:lnTo>
                <a:lnTo>
                  <a:pt x="448" y="865"/>
                </a:lnTo>
                <a:lnTo>
                  <a:pt x="415" y="865"/>
                </a:lnTo>
                <a:lnTo>
                  <a:pt x="345" y="829"/>
                </a:lnTo>
                <a:lnTo>
                  <a:pt x="310" y="829"/>
                </a:lnTo>
                <a:lnTo>
                  <a:pt x="276" y="865"/>
                </a:lnTo>
                <a:lnTo>
                  <a:pt x="241" y="865"/>
                </a:lnTo>
                <a:lnTo>
                  <a:pt x="207" y="865"/>
                </a:lnTo>
                <a:lnTo>
                  <a:pt x="173" y="904"/>
                </a:lnTo>
                <a:lnTo>
                  <a:pt x="104" y="865"/>
                </a:lnTo>
                <a:lnTo>
                  <a:pt x="104" y="904"/>
                </a:lnTo>
                <a:lnTo>
                  <a:pt x="69" y="904"/>
                </a:lnTo>
                <a:lnTo>
                  <a:pt x="34" y="904"/>
                </a:lnTo>
                <a:lnTo>
                  <a:pt x="69" y="865"/>
                </a:lnTo>
                <a:lnTo>
                  <a:pt x="104" y="865"/>
                </a:lnTo>
                <a:lnTo>
                  <a:pt x="173" y="829"/>
                </a:lnTo>
                <a:lnTo>
                  <a:pt x="241" y="790"/>
                </a:lnTo>
                <a:lnTo>
                  <a:pt x="173" y="790"/>
                </a:lnTo>
                <a:lnTo>
                  <a:pt x="138" y="790"/>
                </a:lnTo>
                <a:lnTo>
                  <a:pt x="104" y="754"/>
                </a:lnTo>
                <a:lnTo>
                  <a:pt x="69" y="790"/>
                </a:lnTo>
                <a:lnTo>
                  <a:pt x="69" y="754"/>
                </a:lnTo>
                <a:lnTo>
                  <a:pt x="104" y="715"/>
                </a:lnTo>
                <a:lnTo>
                  <a:pt x="138" y="678"/>
                </a:lnTo>
                <a:lnTo>
                  <a:pt x="138" y="641"/>
                </a:lnTo>
                <a:lnTo>
                  <a:pt x="104" y="641"/>
                </a:lnTo>
                <a:lnTo>
                  <a:pt x="138" y="602"/>
                </a:lnTo>
                <a:lnTo>
                  <a:pt x="207" y="565"/>
                </a:lnTo>
                <a:lnTo>
                  <a:pt x="241" y="565"/>
                </a:lnTo>
                <a:lnTo>
                  <a:pt x="241" y="527"/>
                </a:lnTo>
                <a:lnTo>
                  <a:pt x="241" y="452"/>
                </a:lnTo>
                <a:lnTo>
                  <a:pt x="241" y="490"/>
                </a:lnTo>
                <a:lnTo>
                  <a:pt x="207" y="490"/>
                </a:lnTo>
                <a:lnTo>
                  <a:pt x="207" y="452"/>
                </a:lnTo>
                <a:lnTo>
                  <a:pt x="207" y="415"/>
                </a:lnTo>
                <a:lnTo>
                  <a:pt x="173" y="415"/>
                </a:lnTo>
                <a:lnTo>
                  <a:pt x="138" y="415"/>
                </a:lnTo>
                <a:lnTo>
                  <a:pt x="104" y="452"/>
                </a:lnTo>
                <a:lnTo>
                  <a:pt x="104" y="377"/>
                </a:lnTo>
                <a:lnTo>
                  <a:pt x="104" y="303"/>
                </a:lnTo>
                <a:lnTo>
                  <a:pt x="104" y="263"/>
                </a:lnTo>
                <a:lnTo>
                  <a:pt x="69" y="303"/>
                </a:lnTo>
                <a:lnTo>
                  <a:pt x="69" y="339"/>
                </a:lnTo>
                <a:lnTo>
                  <a:pt x="69" y="263"/>
                </a:lnTo>
                <a:lnTo>
                  <a:pt x="69" y="227"/>
                </a:lnTo>
                <a:lnTo>
                  <a:pt x="104" y="189"/>
                </a:lnTo>
                <a:lnTo>
                  <a:pt x="69" y="227"/>
                </a:lnTo>
                <a:lnTo>
                  <a:pt x="34" y="227"/>
                </a:lnTo>
                <a:lnTo>
                  <a:pt x="69" y="150"/>
                </a:lnTo>
                <a:lnTo>
                  <a:pt x="69" y="76"/>
                </a:lnTo>
                <a:lnTo>
                  <a:pt x="34" y="76"/>
                </a:lnTo>
                <a:lnTo>
                  <a:pt x="0" y="76"/>
                </a:lnTo>
                <a:lnTo>
                  <a:pt x="0" y="39"/>
                </a:lnTo>
                <a:lnTo>
                  <a:pt x="34" y="0"/>
                </a:lnTo>
                <a:lnTo>
                  <a:pt x="34" y="39"/>
                </a:lnTo>
                <a:lnTo>
                  <a:pt x="104" y="0"/>
                </a:lnTo>
                <a:lnTo>
                  <a:pt x="173" y="0"/>
                </a:lnTo>
                <a:lnTo>
                  <a:pt x="241" y="0"/>
                </a:lnTo>
                <a:lnTo>
                  <a:pt x="241" y="39"/>
                </a:lnTo>
                <a:lnTo>
                  <a:pt x="173" y="113"/>
                </a:lnTo>
                <a:lnTo>
                  <a:pt x="207" y="113"/>
                </a:lnTo>
                <a:lnTo>
                  <a:pt x="241" y="113"/>
                </a:lnTo>
                <a:lnTo>
                  <a:pt x="310" y="113"/>
                </a:lnTo>
                <a:lnTo>
                  <a:pt x="345" y="113"/>
                </a:lnTo>
                <a:lnTo>
                  <a:pt x="241" y="227"/>
                </a:lnTo>
                <a:lnTo>
                  <a:pt x="241" y="263"/>
                </a:lnTo>
                <a:lnTo>
                  <a:pt x="207" y="263"/>
                </a:lnTo>
                <a:lnTo>
                  <a:pt x="241" y="303"/>
                </a:lnTo>
                <a:lnTo>
                  <a:pt x="310" y="303"/>
                </a:lnTo>
                <a:lnTo>
                  <a:pt x="345" y="339"/>
                </a:lnTo>
                <a:lnTo>
                  <a:pt x="345" y="377"/>
                </a:lnTo>
                <a:lnTo>
                  <a:pt x="379" y="452"/>
                </a:lnTo>
                <a:lnTo>
                  <a:pt x="415" y="452"/>
                </a:lnTo>
                <a:lnTo>
                  <a:pt x="448" y="490"/>
                </a:lnTo>
                <a:lnTo>
                  <a:pt x="448" y="527"/>
                </a:lnTo>
                <a:lnTo>
                  <a:pt x="448" y="565"/>
                </a:lnTo>
                <a:lnTo>
                  <a:pt x="482" y="602"/>
                </a:lnTo>
                <a:lnTo>
                  <a:pt x="448" y="641"/>
                </a:lnTo>
                <a:lnTo>
                  <a:pt x="448" y="678"/>
                </a:lnTo>
                <a:lnTo>
                  <a:pt x="482" y="678"/>
                </a:lnTo>
                <a:lnTo>
                  <a:pt x="518" y="641"/>
                </a:lnTo>
                <a:lnTo>
                  <a:pt x="551" y="641"/>
                </a:lnTo>
                <a:lnTo>
                  <a:pt x="586" y="678"/>
                </a:lnTo>
                <a:lnTo>
                  <a:pt x="551" y="715"/>
                </a:lnTo>
                <a:lnTo>
                  <a:pt x="551" y="754"/>
                </a:lnTo>
                <a:lnTo>
                  <a:pt x="518" y="754"/>
                </a:lnTo>
                <a:lnTo>
                  <a:pt x="518" y="790"/>
                </a:lnTo>
                <a:lnTo>
                  <a:pt x="482" y="790"/>
                </a:lnTo>
                <a:lnTo>
                  <a:pt x="518" y="790"/>
                </a:lnTo>
                <a:lnTo>
                  <a:pt x="551" y="82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12" name="Freeform 296"/>
          <p:cNvSpPr>
            <a:spLocks noChangeArrowheads="1"/>
          </p:cNvSpPr>
          <p:nvPr/>
        </p:nvSpPr>
        <p:spPr bwMode="auto">
          <a:xfrm>
            <a:off x="5214629" y="875613"/>
            <a:ext cx="112332" cy="148336"/>
          </a:xfrm>
          <a:custGeom>
            <a:avLst/>
            <a:gdLst>
              <a:gd name="T0" fmla="*/ 310 w 345"/>
              <a:gd name="T1" fmla="*/ 38 h 452"/>
              <a:gd name="T2" fmla="*/ 241 w 345"/>
              <a:gd name="T3" fmla="*/ 113 h 452"/>
              <a:gd name="T4" fmla="*/ 241 w 345"/>
              <a:gd name="T5" fmla="*/ 150 h 452"/>
              <a:gd name="T6" fmla="*/ 275 w 345"/>
              <a:gd name="T7" fmla="*/ 150 h 452"/>
              <a:gd name="T8" fmla="*/ 344 w 345"/>
              <a:gd name="T9" fmla="*/ 188 h 452"/>
              <a:gd name="T10" fmla="*/ 344 w 345"/>
              <a:gd name="T11" fmla="*/ 263 h 452"/>
              <a:gd name="T12" fmla="*/ 310 w 345"/>
              <a:gd name="T13" fmla="*/ 338 h 452"/>
              <a:gd name="T14" fmla="*/ 310 w 345"/>
              <a:gd name="T15" fmla="*/ 376 h 452"/>
              <a:gd name="T16" fmla="*/ 241 w 345"/>
              <a:gd name="T17" fmla="*/ 376 h 452"/>
              <a:gd name="T18" fmla="*/ 207 w 345"/>
              <a:gd name="T19" fmla="*/ 415 h 452"/>
              <a:gd name="T20" fmla="*/ 172 w 345"/>
              <a:gd name="T21" fmla="*/ 415 h 452"/>
              <a:gd name="T22" fmla="*/ 138 w 345"/>
              <a:gd name="T23" fmla="*/ 451 h 452"/>
              <a:gd name="T24" fmla="*/ 103 w 345"/>
              <a:gd name="T25" fmla="*/ 451 h 452"/>
              <a:gd name="T26" fmla="*/ 69 w 345"/>
              <a:gd name="T27" fmla="*/ 451 h 452"/>
              <a:gd name="T28" fmla="*/ 69 w 345"/>
              <a:gd name="T29" fmla="*/ 415 h 452"/>
              <a:gd name="T30" fmla="*/ 0 w 345"/>
              <a:gd name="T31" fmla="*/ 415 h 452"/>
              <a:gd name="T32" fmla="*/ 33 w 345"/>
              <a:gd name="T33" fmla="*/ 376 h 452"/>
              <a:gd name="T34" fmla="*/ 69 w 345"/>
              <a:gd name="T35" fmla="*/ 338 h 452"/>
              <a:gd name="T36" fmla="*/ 69 w 345"/>
              <a:gd name="T37" fmla="*/ 302 h 452"/>
              <a:gd name="T38" fmla="*/ 69 w 345"/>
              <a:gd name="T39" fmla="*/ 263 h 452"/>
              <a:gd name="T40" fmla="*/ 103 w 345"/>
              <a:gd name="T41" fmla="*/ 263 h 452"/>
              <a:gd name="T42" fmla="*/ 138 w 345"/>
              <a:gd name="T43" fmla="*/ 226 h 452"/>
              <a:gd name="T44" fmla="*/ 69 w 345"/>
              <a:gd name="T45" fmla="*/ 226 h 452"/>
              <a:gd name="T46" fmla="*/ 69 w 345"/>
              <a:gd name="T47" fmla="*/ 150 h 452"/>
              <a:gd name="T48" fmla="*/ 103 w 345"/>
              <a:gd name="T49" fmla="*/ 150 h 452"/>
              <a:gd name="T50" fmla="*/ 138 w 345"/>
              <a:gd name="T51" fmla="*/ 113 h 452"/>
              <a:gd name="T52" fmla="*/ 172 w 345"/>
              <a:gd name="T53" fmla="*/ 113 h 452"/>
              <a:gd name="T54" fmla="*/ 207 w 345"/>
              <a:gd name="T55" fmla="*/ 113 h 452"/>
              <a:gd name="T56" fmla="*/ 172 w 345"/>
              <a:gd name="T57" fmla="*/ 75 h 452"/>
              <a:gd name="T58" fmla="*/ 207 w 345"/>
              <a:gd name="T59" fmla="*/ 75 h 452"/>
              <a:gd name="T60" fmla="*/ 241 w 345"/>
              <a:gd name="T61" fmla="*/ 38 h 452"/>
              <a:gd name="T62" fmla="*/ 275 w 345"/>
              <a:gd name="T63" fmla="*/ 0 h 452"/>
              <a:gd name="T64" fmla="*/ 310 w 345"/>
              <a:gd name="T65" fmla="*/ 38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452">
                <a:moveTo>
                  <a:pt x="310" y="38"/>
                </a:moveTo>
                <a:lnTo>
                  <a:pt x="241" y="113"/>
                </a:lnTo>
                <a:lnTo>
                  <a:pt x="241" y="150"/>
                </a:lnTo>
                <a:lnTo>
                  <a:pt x="275" y="150"/>
                </a:lnTo>
                <a:lnTo>
                  <a:pt x="344" y="188"/>
                </a:lnTo>
                <a:lnTo>
                  <a:pt x="344" y="263"/>
                </a:lnTo>
                <a:lnTo>
                  <a:pt x="310" y="338"/>
                </a:lnTo>
                <a:lnTo>
                  <a:pt x="310" y="376"/>
                </a:lnTo>
                <a:lnTo>
                  <a:pt x="241" y="376"/>
                </a:lnTo>
                <a:lnTo>
                  <a:pt x="207" y="415"/>
                </a:lnTo>
                <a:lnTo>
                  <a:pt x="172" y="415"/>
                </a:lnTo>
                <a:lnTo>
                  <a:pt x="138" y="451"/>
                </a:lnTo>
                <a:lnTo>
                  <a:pt x="103" y="451"/>
                </a:lnTo>
                <a:lnTo>
                  <a:pt x="69" y="451"/>
                </a:lnTo>
                <a:lnTo>
                  <a:pt x="69" y="415"/>
                </a:lnTo>
                <a:lnTo>
                  <a:pt x="0" y="415"/>
                </a:lnTo>
                <a:lnTo>
                  <a:pt x="33" y="376"/>
                </a:lnTo>
                <a:lnTo>
                  <a:pt x="69" y="338"/>
                </a:lnTo>
                <a:lnTo>
                  <a:pt x="69" y="302"/>
                </a:lnTo>
                <a:lnTo>
                  <a:pt x="69" y="263"/>
                </a:lnTo>
                <a:lnTo>
                  <a:pt x="103" y="263"/>
                </a:lnTo>
                <a:lnTo>
                  <a:pt x="138" y="226"/>
                </a:lnTo>
                <a:lnTo>
                  <a:pt x="69" y="226"/>
                </a:lnTo>
                <a:lnTo>
                  <a:pt x="69" y="150"/>
                </a:lnTo>
                <a:lnTo>
                  <a:pt x="103" y="150"/>
                </a:lnTo>
                <a:lnTo>
                  <a:pt x="138" y="113"/>
                </a:lnTo>
                <a:lnTo>
                  <a:pt x="172" y="113"/>
                </a:lnTo>
                <a:lnTo>
                  <a:pt x="207" y="113"/>
                </a:lnTo>
                <a:lnTo>
                  <a:pt x="172" y="75"/>
                </a:lnTo>
                <a:lnTo>
                  <a:pt x="207" y="75"/>
                </a:lnTo>
                <a:lnTo>
                  <a:pt x="241" y="38"/>
                </a:lnTo>
                <a:lnTo>
                  <a:pt x="275" y="0"/>
                </a:lnTo>
                <a:lnTo>
                  <a:pt x="310" y="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13" name="Freeform 297"/>
          <p:cNvSpPr>
            <a:spLocks noChangeArrowheads="1"/>
          </p:cNvSpPr>
          <p:nvPr/>
        </p:nvSpPr>
        <p:spPr bwMode="auto">
          <a:xfrm>
            <a:off x="5214629" y="875613"/>
            <a:ext cx="112332" cy="148336"/>
          </a:xfrm>
          <a:custGeom>
            <a:avLst/>
            <a:gdLst>
              <a:gd name="T0" fmla="*/ 310 w 345"/>
              <a:gd name="T1" fmla="*/ 38 h 452"/>
              <a:gd name="T2" fmla="*/ 241 w 345"/>
              <a:gd name="T3" fmla="*/ 113 h 452"/>
              <a:gd name="T4" fmla="*/ 241 w 345"/>
              <a:gd name="T5" fmla="*/ 150 h 452"/>
              <a:gd name="T6" fmla="*/ 275 w 345"/>
              <a:gd name="T7" fmla="*/ 150 h 452"/>
              <a:gd name="T8" fmla="*/ 344 w 345"/>
              <a:gd name="T9" fmla="*/ 188 h 452"/>
              <a:gd name="T10" fmla="*/ 344 w 345"/>
              <a:gd name="T11" fmla="*/ 263 h 452"/>
              <a:gd name="T12" fmla="*/ 310 w 345"/>
              <a:gd name="T13" fmla="*/ 338 h 452"/>
              <a:gd name="T14" fmla="*/ 310 w 345"/>
              <a:gd name="T15" fmla="*/ 376 h 452"/>
              <a:gd name="T16" fmla="*/ 241 w 345"/>
              <a:gd name="T17" fmla="*/ 376 h 452"/>
              <a:gd name="T18" fmla="*/ 207 w 345"/>
              <a:gd name="T19" fmla="*/ 415 h 452"/>
              <a:gd name="T20" fmla="*/ 172 w 345"/>
              <a:gd name="T21" fmla="*/ 415 h 452"/>
              <a:gd name="T22" fmla="*/ 138 w 345"/>
              <a:gd name="T23" fmla="*/ 451 h 452"/>
              <a:gd name="T24" fmla="*/ 103 w 345"/>
              <a:gd name="T25" fmla="*/ 451 h 452"/>
              <a:gd name="T26" fmla="*/ 69 w 345"/>
              <a:gd name="T27" fmla="*/ 451 h 452"/>
              <a:gd name="T28" fmla="*/ 69 w 345"/>
              <a:gd name="T29" fmla="*/ 415 h 452"/>
              <a:gd name="T30" fmla="*/ 0 w 345"/>
              <a:gd name="T31" fmla="*/ 415 h 452"/>
              <a:gd name="T32" fmla="*/ 33 w 345"/>
              <a:gd name="T33" fmla="*/ 376 h 452"/>
              <a:gd name="T34" fmla="*/ 69 w 345"/>
              <a:gd name="T35" fmla="*/ 338 h 452"/>
              <a:gd name="T36" fmla="*/ 69 w 345"/>
              <a:gd name="T37" fmla="*/ 302 h 452"/>
              <a:gd name="T38" fmla="*/ 69 w 345"/>
              <a:gd name="T39" fmla="*/ 263 h 452"/>
              <a:gd name="T40" fmla="*/ 103 w 345"/>
              <a:gd name="T41" fmla="*/ 263 h 452"/>
              <a:gd name="T42" fmla="*/ 138 w 345"/>
              <a:gd name="T43" fmla="*/ 226 h 452"/>
              <a:gd name="T44" fmla="*/ 69 w 345"/>
              <a:gd name="T45" fmla="*/ 226 h 452"/>
              <a:gd name="T46" fmla="*/ 69 w 345"/>
              <a:gd name="T47" fmla="*/ 150 h 452"/>
              <a:gd name="T48" fmla="*/ 103 w 345"/>
              <a:gd name="T49" fmla="*/ 150 h 452"/>
              <a:gd name="T50" fmla="*/ 138 w 345"/>
              <a:gd name="T51" fmla="*/ 113 h 452"/>
              <a:gd name="T52" fmla="*/ 172 w 345"/>
              <a:gd name="T53" fmla="*/ 113 h 452"/>
              <a:gd name="T54" fmla="*/ 207 w 345"/>
              <a:gd name="T55" fmla="*/ 113 h 452"/>
              <a:gd name="T56" fmla="*/ 172 w 345"/>
              <a:gd name="T57" fmla="*/ 75 h 452"/>
              <a:gd name="T58" fmla="*/ 207 w 345"/>
              <a:gd name="T59" fmla="*/ 75 h 452"/>
              <a:gd name="T60" fmla="*/ 241 w 345"/>
              <a:gd name="T61" fmla="*/ 38 h 452"/>
              <a:gd name="T62" fmla="*/ 275 w 345"/>
              <a:gd name="T63" fmla="*/ 0 h 452"/>
              <a:gd name="T64" fmla="*/ 310 w 345"/>
              <a:gd name="T65" fmla="*/ 38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452">
                <a:moveTo>
                  <a:pt x="310" y="38"/>
                </a:moveTo>
                <a:lnTo>
                  <a:pt x="241" y="113"/>
                </a:lnTo>
                <a:lnTo>
                  <a:pt x="241" y="150"/>
                </a:lnTo>
                <a:lnTo>
                  <a:pt x="275" y="150"/>
                </a:lnTo>
                <a:lnTo>
                  <a:pt x="344" y="188"/>
                </a:lnTo>
                <a:lnTo>
                  <a:pt x="344" y="263"/>
                </a:lnTo>
                <a:lnTo>
                  <a:pt x="310" y="338"/>
                </a:lnTo>
                <a:lnTo>
                  <a:pt x="310" y="376"/>
                </a:lnTo>
                <a:lnTo>
                  <a:pt x="241" y="376"/>
                </a:lnTo>
                <a:lnTo>
                  <a:pt x="207" y="415"/>
                </a:lnTo>
                <a:lnTo>
                  <a:pt x="172" y="415"/>
                </a:lnTo>
                <a:lnTo>
                  <a:pt x="138" y="451"/>
                </a:lnTo>
                <a:lnTo>
                  <a:pt x="103" y="451"/>
                </a:lnTo>
                <a:lnTo>
                  <a:pt x="69" y="451"/>
                </a:lnTo>
                <a:lnTo>
                  <a:pt x="69" y="415"/>
                </a:lnTo>
                <a:lnTo>
                  <a:pt x="0" y="415"/>
                </a:lnTo>
                <a:lnTo>
                  <a:pt x="33" y="376"/>
                </a:lnTo>
                <a:lnTo>
                  <a:pt x="69" y="338"/>
                </a:lnTo>
                <a:lnTo>
                  <a:pt x="69" y="302"/>
                </a:lnTo>
                <a:lnTo>
                  <a:pt x="69" y="263"/>
                </a:lnTo>
                <a:lnTo>
                  <a:pt x="103" y="263"/>
                </a:lnTo>
                <a:lnTo>
                  <a:pt x="138" y="226"/>
                </a:lnTo>
                <a:lnTo>
                  <a:pt x="69" y="226"/>
                </a:lnTo>
                <a:lnTo>
                  <a:pt x="69" y="150"/>
                </a:lnTo>
                <a:lnTo>
                  <a:pt x="103" y="150"/>
                </a:lnTo>
                <a:lnTo>
                  <a:pt x="138" y="113"/>
                </a:lnTo>
                <a:lnTo>
                  <a:pt x="172" y="113"/>
                </a:lnTo>
                <a:lnTo>
                  <a:pt x="207" y="113"/>
                </a:lnTo>
                <a:lnTo>
                  <a:pt x="172" y="75"/>
                </a:lnTo>
                <a:lnTo>
                  <a:pt x="207" y="75"/>
                </a:lnTo>
                <a:lnTo>
                  <a:pt x="241" y="38"/>
                </a:lnTo>
                <a:lnTo>
                  <a:pt x="275" y="0"/>
                </a:lnTo>
                <a:lnTo>
                  <a:pt x="31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14" name="Freeform 298"/>
          <p:cNvSpPr>
            <a:spLocks noChangeArrowheads="1"/>
          </p:cNvSpPr>
          <p:nvPr/>
        </p:nvSpPr>
        <p:spPr bwMode="auto">
          <a:xfrm>
            <a:off x="5630832" y="1170844"/>
            <a:ext cx="123853" cy="73447"/>
          </a:xfrm>
          <a:custGeom>
            <a:avLst/>
            <a:gdLst>
              <a:gd name="T0" fmla="*/ 277 w 381"/>
              <a:gd name="T1" fmla="*/ 37 h 225"/>
              <a:gd name="T2" fmla="*/ 277 w 381"/>
              <a:gd name="T3" fmla="*/ 75 h 225"/>
              <a:gd name="T4" fmla="*/ 310 w 381"/>
              <a:gd name="T5" fmla="*/ 75 h 225"/>
              <a:gd name="T6" fmla="*/ 345 w 381"/>
              <a:gd name="T7" fmla="*/ 75 h 225"/>
              <a:gd name="T8" fmla="*/ 380 w 381"/>
              <a:gd name="T9" fmla="*/ 113 h 225"/>
              <a:gd name="T10" fmla="*/ 345 w 381"/>
              <a:gd name="T11" fmla="*/ 188 h 225"/>
              <a:gd name="T12" fmla="*/ 310 w 381"/>
              <a:gd name="T13" fmla="*/ 188 h 225"/>
              <a:gd name="T14" fmla="*/ 277 w 381"/>
              <a:gd name="T15" fmla="*/ 188 h 225"/>
              <a:gd name="T16" fmla="*/ 173 w 381"/>
              <a:gd name="T17" fmla="*/ 188 h 225"/>
              <a:gd name="T18" fmla="*/ 139 w 381"/>
              <a:gd name="T19" fmla="*/ 224 h 225"/>
              <a:gd name="T20" fmla="*/ 104 w 381"/>
              <a:gd name="T21" fmla="*/ 224 h 225"/>
              <a:gd name="T22" fmla="*/ 70 w 381"/>
              <a:gd name="T23" fmla="*/ 224 h 225"/>
              <a:gd name="T24" fmla="*/ 70 w 381"/>
              <a:gd name="T25" fmla="*/ 188 h 225"/>
              <a:gd name="T26" fmla="*/ 35 w 381"/>
              <a:gd name="T27" fmla="*/ 188 h 225"/>
              <a:gd name="T28" fmla="*/ 0 w 381"/>
              <a:gd name="T29" fmla="*/ 188 h 225"/>
              <a:gd name="T30" fmla="*/ 35 w 381"/>
              <a:gd name="T31" fmla="*/ 149 h 225"/>
              <a:gd name="T32" fmla="*/ 35 w 381"/>
              <a:gd name="T33" fmla="*/ 113 h 225"/>
              <a:gd name="T34" fmla="*/ 70 w 381"/>
              <a:gd name="T35" fmla="*/ 113 h 225"/>
              <a:gd name="T36" fmla="*/ 70 w 381"/>
              <a:gd name="T37" fmla="*/ 75 h 225"/>
              <a:gd name="T38" fmla="*/ 70 w 381"/>
              <a:gd name="T39" fmla="*/ 37 h 225"/>
              <a:gd name="T40" fmla="*/ 104 w 381"/>
              <a:gd name="T41" fmla="*/ 37 h 225"/>
              <a:gd name="T42" fmla="*/ 173 w 381"/>
              <a:gd name="T43" fmla="*/ 0 h 225"/>
              <a:gd name="T44" fmla="*/ 241 w 381"/>
              <a:gd name="T45" fmla="*/ 37 h 225"/>
              <a:gd name="T46" fmla="*/ 277 w 381"/>
              <a:gd name="T47" fmla="*/ 3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1" h="225">
                <a:moveTo>
                  <a:pt x="277" y="37"/>
                </a:moveTo>
                <a:lnTo>
                  <a:pt x="277" y="75"/>
                </a:lnTo>
                <a:lnTo>
                  <a:pt x="310" y="75"/>
                </a:lnTo>
                <a:lnTo>
                  <a:pt x="345" y="75"/>
                </a:lnTo>
                <a:lnTo>
                  <a:pt x="380" y="113"/>
                </a:lnTo>
                <a:lnTo>
                  <a:pt x="345" y="188"/>
                </a:lnTo>
                <a:lnTo>
                  <a:pt x="310" y="188"/>
                </a:lnTo>
                <a:lnTo>
                  <a:pt x="277" y="188"/>
                </a:lnTo>
                <a:lnTo>
                  <a:pt x="173" y="188"/>
                </a:lnTo>
                <a:lnTo>
                  <a:pt x="139" y="224"/>
                </a:lnTo>
                <a:lnTo>
                  <a:pt x="104" y="224"/>
                </a:lnTo>
                <a:lnTo>
                  <a:pt x="70" y="224"/>
                </a:lnTo>
                <a:lnTo>
                  <a:pt x="70" y="188"/>
                </a:lnTo>
                <a:lnTo>
                  <a:pt x="35" y="188"/>
                </a:lnTo>
                <a:lnTo>
                  <a:pt x="0" y="188"/>
                </a:lnTo>
                <a:lnTo>
                  <a:pt x="35" y="149"/>
                </a:lnTo>
                <a:lnTo>
                  <a:pt x="35" y="113"/>
                </a:lnTo>
                <a:lnTo>
                  <a:pt x="70" y="113"/>
                </a:lnTo>
                <a:lnTo>
                  <a:pt x="70" y="75"/>
                </a:lnTo>
                <a:lnTo>
                  <a:pt x="70" y="37"/>
                </a:lnTo>
                <a:lnTo>
                  <a:pt x="104" y="37"/>
                </a:lnTo>
                <a:lnTo>
                  <a:pt x="173" y="0"/>
                </a:lnTo>
                <a:lnTo>
                  <a:pt x="241" y="37"/>
                </a:lnTo>
                <a:lnTo>
                  <a:pt x="277"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15" name="Freeform 299"/>
          <p:cNvSpPr>
            <a:spLocks noChangeArrowheads="1"/>
          </p:cNvSpPr>
          <p:nvPr/>
        </p:nvSpPr>
        <p:spPr bwMode="auto">
          <a:xfrm>
            <a:off x="5630832" y="1170844"/>
            <a:ext cx="123853" cy="73447"/>
          </a:xfrm>
          <a:custGeom>
            <a:avLst/>
            <a:gdLst>
              <a:gd name="T0" fmla="*/ 277 w 381"/>
              <a:gd name="T1" fmla="*/ 37 h 225"/>
              <a:gd name="T2" fmla="*/ 277 w 381"/>
              <a:gd name="T3" fmla="*/ 75 h 225"/>
              <a:gd name="T4" fmla="*/ 310 w 381"/>
              <a:gd name="T5" fmla="*/ 75 h 225"/>
              <a:gd name="T6" fmla="*/ 345 w 381"/>
              <a:gd name="T7" fmla="*/ 75 h 225"/>
              <a:gd name="T8" fmla="*/ 380 w 381"/>
              <a:gd name="T9" fmla="*/ 113 h 225"/>
              <a:gd name="T10" fmla="*/ 345 w 381"/>
              <a:gd name="T11" fmla="*/ 188 h 225"/>
              <a:gd name="T12" fmla="*/ 310 w 381"/>
              <a:gd name="T13" fmla="*/ 188 h 225"/>
              <a:gd name="T14" fmla="*/ 277 w 381"/>
              <a:gd name="T15" fmla="*/ 188 h 225"/>
              <a:gd name="T16" fmla="*/ 173 w 381"/>
              <a:gd name="T17" fmla="*/ 188 h 225"/>
              <a:gd name="T18" fmla="*/ 139 w 381"/>
              <a:gd name="T19" fmla="*/ 224 h 225"/>
              <a:gd name="T20" fmla="*/ 104 w 381"/>
              <a:gd name="T21" fmla="*/ 224 h 225"/>
              <a:gd name="T22" fmla="*/ 70 w 381"/>
              <a:gd name="T23" fmla="*/ 224 h 225"/>
              <a:gd name="T24" fmla="*/ 70 w 381"/>
              <a:gd name="T25" fmla="*/ 188 h 225"/>
              <a:gd name="T26" fmla="*/ 35 w 381"/>
              <a:gd name="T27" fmla="*/ 188 h 225"/>
              <a:gd name="T28" fmla="*/ 0 w 381"/>
              <a:gd name="T29" fmla="*/ 188 h 225"/>
              <a:gd name="T30" fmla="*/ 35 w 381"/>
              <a:gd name="T31" fmla="*/ 149 h 225"/>
              <a:gd name="T32" fmla="*/ 35 w 381"/>
              <a:gd name="T33" fmla="*/ 113 h 225"/>
              <a:gd name="T34" fmla="*/ 70 w 381"/>
              <a:gd name="T35" fmla="*/ 113 h 225"/>
              <a:gd name="T36" fmla="*/ 70 w 381"/>
              <a:gd name="T37" fmla="*/ 75 h 225"/>
              <a:gd name="T38" fmla="*/ 70 w 381"/>
              <a:gd name="T39" fmla="*/ 37 h 225"/>
              <a:gd name="T40" fmla="*/ 104 w 381"/>
              <a:gd name="T41" fmla="*/ 37 h 225"/>
              <a:gd name="T42" fmla="*/ 173 w 381"/>
              <a:gd name="T43" fmla="*/ 0 h 225"/>
              <a:gd name="T44" fmla="*/ 241 w 381"/>
              <a:gd name="T45" fmla="*/ 37 h 225"/>
              <a:gd name="T46" fmla="*/ 277 w 381"/>
              <a:gd name="T47" fmla="*/ 3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1" h="225">
                <a:moveTo>
                  <a:pt x="277" y="37"/>
                </a:moveTo>
                <a:lnTo>
                  <a:pt x="277" y="75"/>
                </a:lnTo>
                <a:lnTo>
                  <a:pt x="310" y="75"/>
                </a:lnTo>
                <a:lnTo>
                  <a:pt x="345" y="75"/>
                </a:lnTo>
                <a:lnTo>
                  <a:pt x="380" y="113"/>
                </a:lnTo>
                <a:lnTo>
                  <a:pt x="345" y="188"/>
                </a:lnTo>
                <a:lnTo>
                  <a:pt x="310" y="188"/>
                </a:lnTo>
                <a:lnTo>
                  <a:pt x="277" y="188"/>
                </a:lnTo>
                <a:lnTo>
                  <a:pt x="173" y="188"/>
                </a:lnTo>
                <a:lnTo>
                  <a:pt x="139" y="224"/>
                </a:lnTo>
                <a:lnTo>
                  <a:pt x="104" y="224"/>
                </a:lnTo>
                <a:lnTo>
                  <a:pt x="70" y="224"/>
                </a:lnTo>
                <a:lnTo>
                  <a:pt x="70" y="188"/>
                </a:lnTo>
                <a:lnTo>
                  <a:pt x="35" y="188"/>
                </a:lnTo>
                <a:lnTo>
                  <a:pt x="0" y="188"/>
                </a:lnTo>
                <a:lnTo>
                  <a:pt x="35" y="149"/>
                </a:lnTo>
                <a:lnTo>
                  <a:pt x="35" y="113"/>
                </a:lnTo>
                <a:lnTo>
                  <a:pt x="70" y="113"/>
                </a:lnTo>
                <a:lnTo>
                  <a:pt x="70" y="75"/>
                </a:lnTo>
                <a:lnTo>
                  <a:pt x="70" y="37"/>
                </a:lnTo>
                <a:lnTo>
                  <a:pt x="104" y="37"/>
                </a:lnTo>
                <a:lnTo>
                  <a:pt x="173" y="0"/>
                </a:lnTo>
                <a:lnTo>
                  <a:pt x="241" y="37"/>
                </a:lnTo>
                <a:lnTo>
                  <a:pt x="277"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16" name="Freeform 300"/>
          <p:cNvSpPr>
            <a:spLocks noChangeArrowheads="1"/>
          </p:cNvSpPr>
          <p:nvPr/>
        </p:nvSpPr>
        <p:spPr bwMode="auto">
          <a:xfrm>
            <a:off x="5720121" y="1108917"/>
            <a:ext cx="191541" cy="110892"/>
          </a:xfrm>
          <a:custGeom>
            <a:avLst/>
            <a:gdLst>
              <a:gd name="T0" fmla="*/ 585 w 586"/>
              <a:gd name="T1" fmla="*/ 75 h 339"/>
              <a:gd name="T2" fmla="*/ 585 w 586"/>
              <a:gd name="T3" fmla="*/ 113 h 339"/>
              <a:gd name="T4" fmla="*/ 585 w 586"/>
              <a:gd name="T5" fmla="*/ 150 h 339"/>
              <a:gd name="T6" fmla="*/ 585 w 586"/>
              <a:gd name="T7" fmla="*/ 189 h 339"/>
              <a:gd name="T8" fmla="*/ 551 w 586"/>
              <a:gd name="T9" fmla="*/ 263 h 339"/>
              <a:gd name="T10" fmla="*/ 551 w 586"/>
              <a:gd name="T11" fmla="*/ 302 h 339"/>
              <a:gd name="T12" fmla="*/ 516 w 586"/>
              <a:gd name="T13" fmla="*/ 302 h 339"/>
              <a:gd name="T14" fmla="*/ 482 w 586"/>
              <a:gd name="T15" fmla="*/ 302 h 339"/>
              <a:gd name="T16" fmla="*/ 448 w 586"/>
              <a:gd name="T17" fmla="*/ 302 h 339"/>
              <a:gd name="T18" fmla="*/ 448 w 586"/>
              <a:gd name="T19" fmla="*/ 338 h 339"/>
              <a:gd name="T20" fmla="*/ 414 w 586"/>
              <a:gd name="T21" fmla="*/ 338 h 339"/>
              <a:gd name="T22" fmla="*/ 379 w 586"/>
              <a:gd name="T23" fmla="*/ 338 h 339"/>
              <a:gd name="T24" fmla="*/ 310 w 586"/>
              <a:gd name="T25" fmla="*/ 338 h 339"/>
              <a:gd name="T26" fmla="*/ 275 w 586"/>
              <a:gd name="T27" fmla="*/ 302 h 339"/>
              <a:gd name="T28" fmla="*/ 241 w 586"/>
              <a:gd name="T29" fmla="*/ 302 h 339"/>
              <a:gd name="T30" fmla="*/ 241 w 586"/>
              <a:gd name="T31" fmla="*/ 263 h 339"/>
              <a:gd name="T32" fmla="*/ 206 w 586"/>
              <a:gd name="T33" fmla="*/ 263 h 339"/>
              <a:gd name="T34" fmla="*/ 172 w 586"/>
              <a:gd name="T35" fmla="*/ 263 h 339"/>
              <a:gd name="T36" fmla="*/ 138 w 586"/>
              <a:gd name="T37" fmla="*/ 302 h 339"/>
              <a:gd name="T38" fmla="*/ 103 w 586"/>
              <a:gd name="T39" fmla="*/ 302 h 339"/>
              <a:gd name="T40" fmla="*/ 69 w 586"/>
              <a:gd name="T41" fmla="*/ 263 h 339"/>
              <a:gd name="T42" fmla="*/ 33 w 586"/>
              <a:gd name="T43" fmla="*/ 263 h 339"/>
              <a:gd name="T44" fmla="*/ 0 w 586"/>
              <a:gd name="T45" fmla="*/ 263 h 339"/>
              <a:gd name="T46" fmla="*/ 0 w 586"/>
              <a:gd name="T47" fmla="*/ 226 h 339"/>
              <a:gd name="T48" fmla="*/ 33 w 586"/>
              <a:gd name="T49" fmla="*/ 226 h 339"/>
              <a:gd name="T50" fmla="*/ 69 w 586"/>
              <a:gd name="T51" fmla="*/ 226 h 339"/>
              <a:gd name="T52" fmla="*/ 103 w 586"/>
              <a:gd name="T53" fmla="*/ 226 h 339"/>
              <a:gd name="T54" fmla="*/ 103 w 586"/>
              <a:gd name="T55" fmla="*/ 189 h 339"/>
              <a:gd name="T56" fmla="*/ 138 w 586"/>
              <a:gd name="T57" fmla="*/ 226 h 339"/>
              <a:gd name="T58" fmla="*/ 172 w 586"/>
              <a:gd name="T59" fmla="*/ 226 h 339"/>
              <a:gd name="T60" fmla="*/ 241 w 586"/>
              <a:gd name="T61" fmla="*/ 226 h 339"/>
              <a:gd name="T62" fmla="*/ 275 w 586"/>
              <a:gd name="T63" fmla="*/ 189 h 339"/>
              <a:gd name="T64" fmla="*/ 275 w 586"/>
              <a:gd name="T65" fmla="*/ 150 h 339"/>
              <a:gd name="T66" fmla="*/ 344 w 586"/>
              <a:gd name="T67" fmla="*/ 75 h 339"/>
              <a:gd name="T68" fmla="*/ 379 w 586"/>
              <a:gd name="T69" fmla="*/ 75 h 339"/>
              <a:gd name="T70" fmla="*/ 414 w 586"/>
              <a:gd name="T71" fmla="*/ 38 h 339"/>
              <a:gd name="T72" fmla="*/ 448 w 586"/>
              <a:gd name="T73" fmla="*/ 0 h 339"/>
              <a:gd name="T74" fmla="*/ 482 w 586"/>
              <a:gd name="T75" fmla="*/ 38 h 339"/>
              <a:gd name="T76" fmla="*/ 516 w 586"/>
              <a:gd name="T77" fmla="*/ 38 h 339"/>
              <a:gd name="T78" fmla="*/ 551 w 586"/>
              <a:gd name="T79" fmla="*/ 75 h 339"/>
              <a:gd name="T80" fmla="*/ 585 w 586"/>
              <a:gd name="T81" fmla="*/ 7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6" h="339">
                <a:moveTo>
                  <a:pt x="585" y="75"/>
                </a:moveTo>
                <a:lnTo>
                  <a:pt x="585" y="113"/>
                </a:lnTo>
                <a:lnTo>
                  <a:pt x="585" y="150"/>
                </a:lnTo>
                <a:lnTo>
                  <a:pt x="585" y="189"/>
                </a:lnTo>
                <a:lnTo>
                  <a:pt x="551" y="263"/>
                </a:lnTo>
                <a:lnTo>
                  <a:pt x="551" y="302"/>
                </a:lnTo>
                <a:lnTo>
                  <a:pt x="516" y="302"/>
                </a:lnTo>
                <a:lnTo>
                  <a:pt x="482" y="302"/>
                </a:lnTo>
                <a:lnTo>
                  <a:pt x="448" y="302"/>
                </a:lnTo>
                <a:lnTo>
                  <a:pt x="448" y="338"/>
                </a:lnTo>
                <a:lnTo>
                  <a:pt x="414" y="338"/>
                </a:lnTo>
                <a:lnTo>
                  <a:pt x="379" y="338"/>
                </a:lnTo>
                <a:lnTo>
                  <a:pt x="310" y="338"/>
                </a:lnTo>
                <a:lnTo>
                  <a:pt x="275" y="302"/>
                </a:lnTo>
                <a:lnTo>
                  <a:pt x="241" y="302"/>
                </a:lnTo>
                <a:lnTo>
                  <a:pt x="241" y="263"/>
                </a:lnTo>
                <a:lnTo>
                  <a:pt x="206" y="263"/>
                </a:lnTo>
                <a:lnTo>
                  <a:pt x="172" y="263"/>
                </a:lnTo>
                <a:lnTo>
                  <a:pt x="138" y="302"/>
                </a:lnTo>
                <a:lnTo>
                  <a:pt x="103" y="302"/>
                </a:lnTo>
                <a:lnTo>
                  <a:pt x="69" y="263"/>
                </a:lnTo>
                <a:lnTo>
                  <a:pt x="33" y="263"/>
                </a:lnTo>
                <a:lnTo>
                  <a:pt x="0" y="263"/>
                </a:lnTo>
                <a:lnTo>
                  <a:pt x="0" y="226"/>
                </a:lnTo>
                <a:lnTo>
                  <a:pt x="33" y="226"/>
                </a:lnTo>
                <a:lnTo>
                  <a:pt x="69" y="226"/>
                </a:lnTo>
                <a:lnTo>
                  <a:pt x="103" y="226"/>
                </a:lnTo>
                <a:lnTo>
                  <a:pt x="103" y="189"/>
                </a:lnTo>
                <a:lnTo>
                  <a:pt x="138" y="226"/>
                </a:lnTo>
                <a:lnTo>
                  <a:pt x="172" y="226"/>
                </a:lnTo>
                <a:lnTo>
                  <a:pt x="241" y="226"/>
                </a:lnTo>
                <a:lnTo>
                  <a:pt x="275" y="189"/>
                </a:lnTo>
                <a:lnTo>
                  <a:pt x="275" y="150"/>
                </a:lnTo>
                <a:lnTo>
                  <a:pt x="344" y="75"/>
                </a:lnTo>
                <a:lnTo>
                  <a:pt x="379" y="75"/>
                </a:lnTo>
                <a:lnTo>
                  <a:pt x="414" y="38"/>
                </a:lnTo>
                <a:lnTo>
                  <a:pt x="448" y="0"/>
                </a:lnTo>
                <a:lnTo>
                  <a:pt x="482" y="38"/>
                </a:lnTo>
                <a:lnTo>
                  <a:pt x="516" y="38"/>
                </a:lnTo>
                <a:lnTo>
                  <a:pt x="551" y="75"/>
                </a:lnTo>
                <a:lnTo>
                  <a:pt x="585" y="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17" name="Freeform 301"/>
          <p:cNvSpPr>
            <a:spLocks noChangeArrowheads="1"/>
          </p:cNvSpPr>
          <p:nvPr/>
        </p:nvSpPr>
        <p:spPr bwMode="auto">
          <a:xfrm>
            <a:off x="5720121" y="1108917"/>
            <a:ext cx="191541" cy="110892"/>
          </a:xfrm>
          <a:custGeom>
            <a:avLst/>
            <a:gdLst>
              <a:gd name="T0" fmla="*/ 585 w 586"/>
              <a:gd name="T1" fmla="*/ 75 h 339"/>
              <a:gd name="T2" fmla="*/ 585 w 586"/>
              <a:gd name="T3" fmla="*/ 113 h 339"/>
              <a:gd name="T4" fmla="*/ 585 w 586"/>
              <a:gd name="T5" fmla="*/ 150 h 339"/>
              <a:gd name="T6" fmla="*/ 585 w 586"/>
              <a:gd name="T7" fmla="*/ 189 h 339"/>
              <a:gd name="T8" fmla="*/ 551 w 586"/>
              <a:gd name="T9" fmla="*/ 263 h 339"/>
              <a:gd name="T10" fmla="*/ 551 w 586"/>
              <a:gd name="T11" fmla="*/ 302 h 339"/>
              <a:gd name="T12" fmla="*/ 516 w 586"/>
              <a:gd name="T13" fmla="*/ 302 h 339"/>
              <a:gd name="T14" fmla="*/ 482 w 586"/>
              <a:gd name="T15" fmla="*/ 302 h 339"/>
              <a:gd name="T16" fmla="*/ 448 w 586"/>
              <a:gd name="T17" fmla="*/ 302 h 339"/>
              <a:gd name="T18" fmla="*/ 448 w 586"/>
              <a:gd name="T19" fmla="*/ 338 h 339"/>
              <a:gd name="T20" fmla="*/ 414 w 586"/>
              <a:gd name="T21" fmla="*/ 338 h 339"/>
              <a:gd name="T22" fmla="*/ 379 w 586"/>
              <a:gd name="T23" fmla="*/ 338 h 339"/>
              <a:gd name="T24" fmla="*/ 310 w 586"/>
              <a:gd name="T25" fmla="*/ 338 h 339"/>
              <a:gd name="T26" fmla="*/ 275 w 586"/>
              <a:gd name="T27" fmla="*/ 302 h 339"/>
              <a:gd name="T28" fmla="*/ 241 w 586"/>
              <a:gd name="T29" fmla="*/ 302 h 339"/>
              <a:gd name="T30" fmla="*/ 241 w 586"/>
              <a:gd name="T31" fmla="*/ 263 h 339"/>
              <a:gd name="T32" fmla="*/ 206 w 586"/>
              <a:gd name="T33" fmla="*/ 263 h 339"/>
              <a:gd name="T34" fmla="*/ 172 w 586"/>
              <a:gd name="T35" fmla="*/ 263 h 339"/>
              <a:gd name="T36" fmla="*/ 138 w 586"/>
              <a:gd name="T37" fmla="*/ 302 h 339"/>
              <a:gd name="T38" fmla="*/ 103 w 586"/>
              <a:gd name="T39" fmla="*/ 302 h 339"/>
              <a:gd name="T40" fmla="*/ 69 w 586"/>
              <a:gd name="T41" fmla="*/ 263 h 339"/>
              <a:gd name="T42" fmla="*/ 33 w 586"/>
              <a:gd name="T43" fmla="*/ 263 h 339"/>
              <a:gd name="T44" fmla="*/ 0 w 586"/>
              <a:gd name="T45" fmla="*/ 263 h 339"/>
              <a:gd name="T46" fmla="*/ 0 w 586"/>
              <a:gd name="T47" fmla="*/ 226 h 339"/>
              <a:gd name="T48" fmla="*/ 33 w 586"/>
              <a:gd name="T49" fmla="*/ 226 h 339"/>
              <a:gd name="T50" fmla="*/ 69 w 586"/>
              <a:gd name="T51" fmla="*/ 226 h 339"/>
              <a:gd name="T52" fmla="*/ 103 w 586"/>
              <a:gd name="T53" fmla="*/ 226 h 339"/>
              <a:gd name="T54" fmla="*/ 103 w 586"/>
              <a:gd name="T55" fmla="*/ 189 h 339"/>
              <a:gd name="T56" fmla="*/ 138 w 586"/>
              <a:gd name="T57" fmla="*/ 226 h 339"/>
              <a:gd name="T58" fmla="*/ 172 w 586"/>
              <a:gd name="T59" fmla="*/ 226 h 339"/>
              <a:gd name="T60" fmla="*/ 241 w 586"/>
              <a:gd name="T61" fmla="*/ 226 h 339"/>
              <a:gd name="T62" fmla="*/ 275 w 586"/>
              <a:gd name="T63" fmla="*/ 189 h 339"/>
              <a:gd name="T64" fmla="*/ 275 w 586"/>
              <a:gd name="T65" fmla="*/ 150 h 339"/>
              <a:gd name="T66" fmla="*/ 344 w 586"/>
              <a:gd name="T67" fmla="*/ 75 h 339"/>
              <a:gd name="T68" fmla="*/ 379 w 586"/>
              <a:gd name="T69" fmla="*/ 75 h 339"/>
              <a:gd name="T70" fmla="*/ 414 w 586"/>
              <a:gd name="T71" fmla="*/ 38 h 339"/>
              <a:gd name="T72" fmla="*/ 448 w 586"/>
              <a:gd name="T73" fmla="*/ 0 h 339"/>
              <a:gd name="T74" fmla="*/ 482 w 586"/>
              <a:gd name="T75" fmla="*/ 38 h 339"/>
              <a:gd name="T76" fmla="*/ 516 w 586"/>
              <a:gd name="T77" fmla="*/ 38 h 339"/>
              <a:gd name="T78" fmla="*/ 551 w 586"/>
              <a:gd name="T79" fmla="*/ 75 h 339"/>
              <a:gd name="T80" fmla="*/ 585 w 586"/>
              <a:gd name="T81" fmla="*/ 7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6" h="339">
                <a:moveTo>
                  <a:pt x="585" y="75"/>
                </a:moveTo>
                <a:lnTo>
                  <a:pt x="585" y="113"/>
                </a:lnTo>
                <a:lnTo>
                  <a:pt x="585" y="150"/>
                </a:lnTo>
                <a:lnTo>
                  <a:pt x="585" y="189"/>
                </a:lnTo>
                <a:lnTo>
                  <a:pt x="551" y="263"/>
                </a:lnTo>
                <a:lnTo>
                  <a:pt x="551" y="302"/>
                </a:lnTo>
                <a:lnTo>
                  <a:pt x="516" y="302"/>
                </a:lnTo>
                <a:lnTo>
                  <a:pt x="482" y="302"/>
                </a:lnTo>
                <a:lnTo>
                  <a:pt x="448" y="302"/>
                </a:lnTo>
                <a:lnTo>
                  <a:pt x="448" y="338"/>
                </a:lnTo>
                <a:lnTo>
                  <a:pt x="414" y="338"/>
                </a:lnTo>
                <a:lnTo>
                  <a:pt x="379" y="338"/>
                </a:lnTo>
                <a:lnTo>
                  <a:pt x="310" y="338"/>
                </a:lnTo>
                <a:lnTo>
                  <a:pt x="275" y="302"/>
                </a:lnTo>
                <a:lnTo>
                  <a:pt x="241" y="302"/>
                </a:lnTo>
                <a:lnTo>
                  <a:pt x="241" y="263"/>
                </a:lnTo>
                <a:lnTo>
                  <a:pt x="206" y="263"/>
                </a:lnTo>
                <a:lnTo>
                  <a:pt x="172" y="263"/>
                </a:lnTo>
                <a:lnTo>
                  <a:pt x="138" y="302"/>
                </a:lnTo>
                <a:lnTo>
                  <a:pt x="103" y="302"/>
                </a:lnTo>
                <a:lnTo>
                  <a:pt x="69" y="263"/>
                </a:lnTo>
                <a:lnTo>
                  <a:pt x="33" y="263"/>
                </a:lnTo>
                <a:lnTo>
                  <a:pt x="0" y="263"/>
                </a:lnTo>
                <a:lnTo>
                  <a:pt x="0" y="226"/>
                </a:lnTo>
                <a:lnTo>
                  <a:pt x="33" y="226"/>
                </a:lnTo>
                <a:lnTo>
                  <a:pt x="69" y="226"/>
                </a:lnTo>
                <a:lnTo>
                  <a:pt x="103" y="226"/>
                </a:lnTo>
                <a:lnTo>
                  <a:pt x="103" y="189"/>
                </a:lnTo>
                <a:lnTo>
                  <a:pt x="138" y="226"/>
                </a:lnTo>
                <a:lnTo>
                  <a:pt x="172" y="226"/>
                </a:lnTo>
                <a:lnTo>
                  <a:pt x="241" y="226"/>
                </a:lnTo>
                <a:lnTo>
                  <a:pt x="275" y="189"/>
                </a:lnTo>
                <a:lnTo>
                  <a:pt x="275" y="150"/>
                </a:lnTo>
                <a:lnTo>
                  <a:pt x="344" y="75"/>
                </a:lnTo>
                <a:lnTo>
                  <a:pt x="379" y="75"/>
                </a:lnTo>
                <a:lnTo>
                  <a:pt x="414" y="38"/>
                </a:lnTo>
                <a:lnTo>
                  <a:pt x="448" y="0"/>
                </a:lnTo>
                <a:lnTo>
                  <a:pt x="482" y="38"/>
                </a:lnTo>
                <a:lnTo>
                  <a:pt x="516" y="38"/>
                </a:lnTo>
                <a:lnTo>
                  <a:pt x="551" y="75"/>
                </a:lnTo>
                <a:lnTo>
                  <a:pt x="585"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18" name="Freeform 302"/>
          <p:cNvSpPr>
            <a:spLocks noChangeArrowheads="1"/>
          </p:cNvSpPr>
          <p:nvPr/>
        </p:nvSpPr>
        <p:spPr bwMode="auto">
          <a:xfrm>
            <a:off x="5822372" y="1208288"/>
            <a:ext cx="79208" cy="48965"/>
          </a:xfrm>
          <a:custGeom>
            <a:avLst/>
            <a:gdLst>
              <a:gd name="T0" fmla="*/ 241 w 242"/>
              <a:gd name="T1" fmla="*/ 0 h 151"/>
              <a:gd name="T2" fmla="*/ 205 w 242"/>
              <a:gd name="T3" fmla="*/ 0 h 151"/>
              <a:gd name="T4" fmla="*/ 172 w 242"/>
              <a:gd name="T5" fmla="*/ 0 h 151"/>
              <a:gd name="T6" fmla="*/ 138 w 242"/>
              <a:gd name="T7" fmla="*/ 0 h 151"/>
              <a:gd name="T8" fmla="*/ 138 w 242"/>
              <a:gd name="T9" fmla="*/ 37 h 151"/>
              <a:gd name="T10" fmla="*/ 103 w 242"/>
              <a:gd name="T11" fmla="*/ 37 h 151"/>
              <a:gd name="T12" fmla="*/ 69 w 242"/>
              <a:gd name="T13" fmla="*/ 37 h 151"/>
              <a:gd name="T14" fmla="*/ 0 w 242"/>
              <a:gd name="T15" fmla="*/ 37 h 151"/>
              <a:gd name="T16" fmla="*/ 33 w 242"/>
              <a:gd name="T17" fmla="*/ 75 h 151"/>
              <a:gd name="T18" fmla="*/ 69 w 242"/>
              <a:gd name="T19" fmla="*/ 75 h 151"/>
              <a:gd name="T20" fmla="*/ 69 w 242"/>
              <a:gd name="T21" fmla="*/ 112 h 151"/>
              <a:gd name="T22" fmla="*/ 103 w 242"/>
              <a:gd name="T23" fmla="*/ 150 h 151"/>
              <a:gd name="T24" fmla="*/ 172 w 242"/>
              <a:gd name="T25" fmla="*/ 112 h 151"/>
              <a:gd name="T26" fmla="*/ 205 w 242"/>
              <a:gd name="T27" fmla="*/ 112 h 151"/>
              <a:gd name="T28" fmla="*/ 205 w 242"/>
              <a:gd name="T29" fmla="*/ 75 h 151"/>
              <a:gd name="T30" fmla="*/ 205 w 242"/>
              <a:gd name="T31" fmla="*/ 37 h 151"/>
              <a:gd name="T32" fmla="*/ 241 w 242"/>
              <a:gd name="T33" fmla="*/ 37 h 151"/>
              <a:gd name="T34" fmla="*/ 241 w 242"/>
              <a:gd name="T3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151">
                <a:moveTo>
                  <a:pt x="241" y="0"/>
                </a:moveTo>
                <a:lnTo>
                  <a:pt x="205" y="0"/>
                </a:lnTo>
                <a:lnTo>
                  <a:pt x="172" y="0"/>
                </a:lnTo>
                <a:lnTo>
                  <a:pt x="138" y="0"/>
                </a:lnTo>
                <a:lnTo>
                  <a:pt x="138" y="37"/>
                </a:lnTo>
                <a:lnTo>
                  <a:pt x="103" y="37"/>
                </a:lnTo>
                <a:lnTo>
                  <a:pt x="69" y="37"/>
                </a:lnTo>
                <a:lnTo>
                  <a:pt x="0" y="37"/>
                </a:lnTo>
                <a:lnTo>
                  <a:pt x="33" y="75"/>
                </a:lnTo>
                <a:lnTo>
                  <a:pt x="69" y="75"/>
                </a:lnTo>
                <a:lnTo>
                  <a:pt x="69" y="112"/>
                </a:lnTo>
                <a:lnTo>
                  <a:pt x="103" y="150"/>
                </a:lnTo>
                <a:lnTo>
                  <a:pt x="172" y="112"/>
                </a:lnTo>
                <a:lnTo>
                  <a:pt x="205" y="112"/>
                </a:lnTo>
                <a:lnTo>
                  <a:pt x="205" y="75"/>
                </a:lnTo>
                <a:lnTo>
                  <a:pt x="205" y="37"/>
                </a:lnTo>
                <a:lnTo>
                  <a:pt x="241" y="37"/>
                </a:lnTo>
                <a:lnTo>
                  <a:pt x="241"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19" name="Freeform 303"/>
          <p:cNvSpPr>
            <a:spLocks noChangeArrowheads="1"/>
          </p:cNvSpPr>
          <p:nvPr/>
        </p:nvSpPr>
        <p:spPr bwMode="auto">
          <a:xfrm>
            <a:off x="5822372" y="1208288"/>
            <a:ext cx="79208" cy="48965"/>
          </a:xfrm>
          <a:custGeom>
            <a:avLst/>
            <a:gdLst>
              <a:gd name="T0" fmla="*/ 241 w 242"/>
              <a:gd name="T1" fmla="*/ 0 h 151"/>
              <a:gd name="T2" fmla="*/ 205 w 242"/>
              <a:gd name="T3" fmla="*/ 0 h 151"/>
              <a:gd name="T4" fmla="*/ 172 w 242"/>
              <a:gd name="T5" fmla="*/ 0 h 151"/>
              <a:gd name="T6" fmla="*/ 138 w 242"/>
              <a:gd name="T7" fmla="*/ 0 h 151"/>
              <a:gd name="T8" fmla="*/ 138 w 242"/>
              <a:gd name="T9" fmla="*/ 37 h 151"/>
              <a:gd name="T10" fmla="*/ 103 w 242"/>
              <a:gd name="T11" fmla="*/ 37 h 151"/>
              <a:gd name="T12" fmla="*/ 69 w 242"/>
              <a:gd name="T13" fmla="*/ 37 h 151"/>
              <a:gd name="T14" fmla="*/ 0 w 242"/>
              <a:gd name="T15" fmla="*/ 37 h 151"/>
              <a:gd name="T16" fmla="*/ 33 w 242"/>
              <a:gd name="T17" fmla="*/ 75 h 151"/>
              <a:gd name="T18" fmla="*/ 69 w 242"/>
              <a:gd name="T19" fmla="*/ 75 h 151"/>
              <a:gd name="T20" fmla="*/ 69 w 242"/>
              <a:gd name="T21" fmla="*/ 112 h 151"/>
              <a:gd name="T22" fmla="*/ 103 w 242"/>
              <a:gd name="T23" fmla="*/ 150 h 151"/>
              <a:gd name="T24" fmla="*/ 172 w 242"/>
              <a:gd name="T25" fmla="*/ 112 h 151"/>
              <a:gd name="T26" fmla="*/ 205 w 242"/>
              <a:gd name="T27" fmla="*/ 112 h 151"/>
              <a:gd name="T28" fmla="*/ 205 w 242"/>
              <a:gd name="T29" fmla="*/ 75 h 151"/>
              <a:gd name="T30" fmla="*/ 205 w 242"/>
              <a:gd name="T31" fmla="*/ 37 h 151"/>
              <a:gd name="T32" fmla="*/ 241 w 242"/>
              <a:gd name="T33" fmla="*/ 37 h 151"/>
              <a:gd name="T34" fmla="*/ 241 w 242"/>
              <a:gd name="T3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151">
                <a:moveTo>
                  <a:pt x="241" y="0"/>
                </a:moveTo>
                <a:lnTo>
                  <a:pt x="205" y="0"/>
                </a:lnTo>
                <a:lnTo>
                  <a:pt x="172" y="0"/>
                </a:lnTo>
                <a:lnTo>
                  <a:pt x="138" y="0"/>
                </a:lnTo>
                <a:lnTo>
                  <a:pt x="138" y="37"/>
                </a:lnTo>
                <a:lnTo>
                  <a:pt x="103" y="37"/>
                </a:lnTo>
                <a:lnTo>
                  <a:pt x="69" y="37"/>
                </a:lnTo>
                <a:lnTo>
                  <a:pt x="0" y="37"/>
                </a:lnTo>
                <a:lnTo>
                  <a:pt x="33" y="75"/>
                </a:lnTo>
                <a:lnTo>
                  <a:pt x="69" y="75"/>
                </a:lnTo>
                <a:lnTo>
                  <a:pt x="69" y="112"/>
                </a:lnTo>
                <a:lnTo>
                  <a:pt x="103" y="150"/>
                </a:lnTo>
                <a:lnTo>
                  <a:pt x="172" y="112"/>
                </a:lnTo>
                <a:lnTo>
                  <a:pt x="205" y="112"/>
                </a:lnTo>
                <a:lnTo>
                  <a:pt x="205" y="75"/>
                </a:lnTo>
                <a:lnTo>
                  <a:pt x="205" y="37"/>
                </a:lnTo>
                <a:lnTo>
                  <a:pt x="241" y="37"/>
                </a:lnTo>
                <a:lnTo>
                  <a:pt x="241"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0" name="Freeform 304"/>
          <p:cNvSpPr>
            <a:spLocks noChangeArrowheads="1"/>
          </p:cNvSpPr>
          <p:nvPr/>
        </p:nvSpPr>
        <p:spPr bwMode="auto">
          <a:xfrm>
            <a:off x="5653875" y="1195326"/>
            <a:ext cx="336995" cy="417644"/>
          </a:xfrm>
          <a:custGeom>
            <a:avLst/>
            <a:gdLst>
              <a:gd name="T0" fmla="*/ 518 w 1034"/>
              <a:gd name="T1" fmla="*/ 149 h 1281"/>
              <a:gd name="T2" fmla="*/ 482 w 1034"/>
              <a:gd name="T3" fmla="*/ 149 h 1281"/>
              <a:gd name="T4" fmla="*/ 482 w 1034"/>
              <a:gd name="T5" fmla="*/ 226 h 1281"/>
              <a:gd name="T6" fmla="*/ 448 w 1034"/>
              <a:gd name="T7" fmla="*/ 301 h 1281"/>
              <a:gd name="T8" fmla="*/ 551 w 1034"/>
              <a:gd name="T9" fmla="*/ 376 h 1281"/>
              <a:gd name="T10" fmla="*/ 621 w 1034"/>
              <a:gd name="T11" fmla="*/ 451 h 1281"/>
              <a:gd name="T12" fmla="*/ 655 w 1034"/>
              <a:gd name="T13" fmla="*/ 564 h 1281"/>
              <a:gd name="T14" fmla="*/ 759 w 1034"/>
              <a:gd name="T15" fmla="*/ 601 h 1281"/>
              <a:gd name="T16" fmla="*/ 827 w 1034"/>
              <a:gd name="T17" fmla="*/ 601 h 1281"/>
              <a:gd name="T18" fmla="*/ 897 w 1034"/>
              <a:gd name="T19" fmla="*/ 715 h 1281"/>
              <a:gd name="T20" fmla="*/ 1000 w 1034"/>
              <a:gd name="T21" fmla="*/ 790 h 1281"/>
              <a:gd name="T22" fmla="*/ 1033 w 1034"/>
              <a:gd name="T23" fmla="*/ 828 h 1281"/>
              <a:gd name="T24" fmla="*/ 1000 w 1034"/>
              <a:gd name="T25" fmla="*/ 828 h 1281"/>
              <a:gd name="T26" fmla="*/ 897 w 1034"/>
              <a:gd name="T27" fmla="*/ 790 h 1281"/>
              <a:gd name="T28" fmla="*/ 897 w 1034"/>
              <a:gd name="T29" fmla="*/ 865 h 1281"/>
              <a:gd name="T30" fmla="*/ 930 w 1034"/>
              <a:gd name="T31" fmla="*/ 902 h 1281"/>
              <a:gd name="T32" fmla="*/ 930 w 1034"/>
              <a:gd name="T33" fmla="*/ 978 h 1281"/>
              <a:gd name="T34" fmla="*/ 897 w 1034"/>
              <a:gd name="T35" fmla="*/ 978 h 1281"/>
              <a:gd name="T36" fmla="*/ 897 w 1034"/>
              <a:gd name="T37" fmla="*/ 1091 h 1281"/>
              <a:gd name="T38" fmla="*/ 827 w 1034"/>
              <a:gd name="T39" fmla="*/ 1091 h 1281"/>
              <a:gd name="T40" fmla="*/ 827 w 1034"/>
              <a:gd name="T41" fmla="*/ 1015 h 1281"/>
              <a:gd name="T42" fmla="*/ 793 w 1034"/>
              <a:gd name="T43" fmla="*/ 865 h 1281"/>
              <a:gd name="T44" fmla="*/ 759 w 1034"/>
              <a:gd name="T45" fmla="*/ 828 h 1281"/>
              <a:gd name="T46" fmla="*/ 723 w 1034"/>
              <a:gd name="T47" fmla="*/ 752 h 1281"/>
              <a:gd name="T48" fmla="*/ 655 w 1034"/>
              <a:gd name="T49" fmla="*/ 715 h 1281"/>
              <a:gd name="T50" fmla="*/ 586 w 1034"/>
              <a:gd name="T51" fmla="*/ 676 h 1281"/>
              <a:gd name="T52" fmla="*/ 518 w 1034"/>
              <a:gd name="T53" fmla="*/ 676 h 1281"/>
              <a:gd name="T54" fmla="*/ 448 w 1034"/>
              <a:gd name="T55" fmla="*/ 601 h 1281"/>
              <a:gd name="T56" fmla="*/ 345 w 1034"/>
              <a:gd name="T57" fmla="*/ 489 h 1281"/>
              <a:gd name="T58" fmla="*/ 310 w 1034"/>
              <a:gd name="T59" fmla="*/ 413 h 1281"/>
              <a:gd name="T60" fmla="*/ 241 w 1034"/>
              <a:gd name="T61" fmla="*/ 339 h 1281"/>
              <a:gd name="T62" fmla="*/ 138 w 1034"/>
              <a:gd name="T63" fmla="*/ 339 h 1281"/>
              <a:gd name="T64" fmla="*/ 70 w 1034"/>
              <a:gd name="T65" fmla="*/ 376 h 1281"/>
              <a:gd name="T66" fmla="*/ 34 w 1034"/>
              <a:gd name="T67" fmla="*/ 301 h 1281"/>
              <a:gd name="T68" fmla="*/ 0 w 1034"/>
              <a:gd name="T69" fmla="*/ 263 h 1281"/>
              <a:gd name="T70" fmla="*/ 0 w 1034"/>
              <a:gd name="T71" fmla="*/ 149 h 1281"/>
              <a:gd name="T72" fmla="*/ 70 w 1034"/>
              <a:gd name="T73" fmla="*/ 149 h 1281"/>
              <a:gd name="T74" fmla="*/ 207 w 1034"/>
              <a:gd name="T75" fmla="*/ 113 h 1281"/>
              <a:gd name="T76" fmla="*/ 276 w 1034"/>
              <a:gd name="T77" fmla="*/ 113 h 1281"/>
              <a:gd name="T78" fmla="*/ 345 w 1034"/>
              <a:gd name="T79" fmla="*/ 38 h 1281"/>
              <a:gd name="T80" fmla="*/ 414 w 1034"/>
              <a:gd name="T81" fmla="*/ 0 h 1281"/>
              <a:gd name="T82" fmla="*/ 448 w 1034"/>
              <a:gd name="T83" fmla="*/ 38 h 1281"/>
              <a:gd name="T84" fmla="*/ 518 w 1034"/>
              <a:gd name="T85" fmla="*/ 75 h 1281"/>
              <a:gd name="T86" fmla="*/ 586 w 1034"/>
              <a:gd name="T87" fmla="*/ 113 h 1281"/>
              <a:gd name="T88" fmla="*/ 759 w 1034"/>
              <a:gd name="T89" fmla="*/ 1091 h 1281"/>
              <a:gd name="T90" fmla="*/ 655 w 1034"/>
              <a:gd name="T91" fmla="*/ 1091 h 1281"/>
              <a:gd name="T92" fmla="*/ 586 w 1034"/>
              <a:gd name="T93" fmla="*/ 1091 h 1281"/>
              <a:gd name="T94" fmla="*/ 551 w 1034"/>
              <a:gd name="T95" fmla="*/ 1129 h 1281"/>
              <a:gd name="T96" fmla="*/ 621 w 1034"/>
              <a:gd name="T97" fmla="*/ 1166 h 1281"/>
              <a:gd name="T98" fmla="*/ 689 w 1034"/>
              <a:gd name="T99" fmla="*/ 1204 h 1281"/>
              <a:gd name="T100" fmla="*/ 759 w 1034"/>
              <a:gd name="T101" fmla="*/ 1280 h 1281"/>
              <a:gd name="T102" fmla="*/ 759 w 1034"/>
              <a:gd name="T103" fmla="*/ 1166 h 1281"/>
              <a:gd name="T104" fmla="*/ 793 w 1034"/>
              <a:gd name="T105" fmla="*/ 1091 h 1281"/>
              <a:gd name="T106" fmla="*/ 759 w 1034"/>
              <a:gd name="T107" fmla="*/ 1091 h 1281"/>
              <a:gd name="T108" fmla="*/ 138 w 1034"/>
              <a:gd name="T109" fmla="*/ 715 h 1281"/>
              <a:gd name="T110" fmla="*/ 172 w 1034"/>
              <a:gd name="T111" fmla="*/ 828 h 1281"/>
              <a:gd name="T112" fmla="*/ 207 w 1034"/>
              <a:gd name="T113" fmla="*/ 978 h 1281"/>
              <a:gd name="T114" fmla="*/ 276 w 1034"/>
              <a:gd name="T115" fmla="*/ 942 h 1281"/>
              <a:gd name="T116" fmla="*/ 276 w 1034"/>
              <a:gd name="T117" fmla="*/ 865 h 1281"/>
              <a:gd name="T118" fmla="*/ 241 w 1034"/>
              <a:gd name="T119" fmla="*/ 715 h 1281"/>
              <a:gd name="T120" fmla="*/ 207 w 1034"/>
              <a:gd name="T121" fmla="*/ 715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4" h="1281">
                <a:moveTo>
                  <a:pt x="551" y="149"/>
                </a:moveTo>
                <a:lnTo>
                  <a:pt x="518" y="149"/>
                </a:lnTo>
                <a:lnTo>
                  <a:pt x="482" y="189"/>
                </a:lnTo>
                <a:lnTo>
                  <a:pt x="482" y="149"/>
                </a:lnTo>
                <a:lnTo>
                  <a:pt x="448" y="189"/>
                </a:lnTo>
                <a:lnTo>
                  <a:pt x="482" y="226"/>
                </a:lnTo>
                <a:lnTo>
                  <a:pt x="482" y="263"/>
                </a:lnTo>
                <a:lnTo>
                  <a:pt x="448" y="301"/>
                </a:lnTo>
                <a:lnTo>
                  <a:pt x="482" y="339"/>
                </a:lnTo>
                <a:lnTo>
                  <a:pt x="551" y="376"/>
                </a:lnTo>
                <a:lnTo>
                  <a:pt x="586" y="413"/>
                </a:lnTo>
                <a:lnTo>
                  <a:pt x="621" y="451"/>
                </a:lnTo>
                <a:lnTo>
                  <a:pt x="621" y="564"/>
                </a:lnTo>
                <a:lnTo>
                  <a:pt x="655" y="564"/>
                </a:lnTo>
                <a:lnTo>
                  <a:pt x="689" y="601"/>
                </a:lnTo>
                <a:lnTo>
                  <a:pt x="759" y="601"/>
                </a:lnTo>
                <a:lnTo>
                  <a:pt x="793" y="601"/>
                </a:lnTo>
                <a:lnTo>
                  <a:pt x="827" y="601"/>
                </a:lnTo>
                <a:lnTo>
                  <a:pt x="793" y="640"/>
                </a:lnTo>
                <a:lnTo>
                  <a:pt x="897" y="715"/>
                </a:lnTo>
                <a:lnTo>
                  <a:pt x="965" y="752"/>
                </a:lnTo>
                <a:lnTo>
                  <a:pt x="1000" y="790"/>
                </a:lnTo>
                <a:lnTo>
                  <a:pt x="1033" y="790"/>
                </a:lnTo>
                <a:lnTo>
                  <a:pt x="1033" y="828"/>
                </a:lnTo>
                <a:lnTo>
                  <a:pt x="1033" y="865"/>
                </a:lnTo>
                <a:lnTo>
                  <a:pt x="1000" y="828"/>
                </a:lnTo>
                <a:lnTo>
                  <a:pt x="965" y="790"/>
                </a:lnTo>
                <a:lnTo>
                  <a:pt x="897" y="790"/>
                </a:lnTo>
                <a:lnTo>
                  <a:pt x="897" y="828"/>
                </a:lnTo>
                <a:lnTo>
                  <a:pt x="897" y="865"/>
                </a:lnTo>
                <a:lnTo>
                  <a:pt x="897" y="902"/>
                </a:lnTo>
                <a:lnTo>
                  <a:pt x="930" y="902"/>
                </a:lnTo>
                <a:lnTo>
                  <a:pt x="930" y="942"/>
                </a:lnTo>
                <a:lnTo>
                  <a:pt x="930" y="978"/>
                </a:lnTo>
                <a:lnTo>
                  <a:pt x="897" y="1015"/>
                </a:lnTo>
                <a:lnTo>
                  <a:pt x="897" y="978"/>
                </a:lnTo>
                <a:lnTo>
                  <a:pt x="897" y="1053"/>
                </a:lnTo>
                <a:lnTo>
                  <a:pt x="897" y="1091"/>
                </a:lnTo>
                <a:lnTo>
                  <a:pt x="862" y="1091"/>
                </a:lnTo>
                <a:lnTo>
                  <a:pt x="827" y="1091"/>
                </a:lnTo>
                <a:lnTo>
                  <a:pt x="827" y="1053"/>
                </a:lnTo>
                <a:lnTo>
                  <a:pt x="827" y="1015"/>
                </a:lnTo>
                <a:lnTo>
                  <a:pt x="827" y="942"/>
                </a:lnTo>
                <a:lnTo>
                  <a:pt x="793" y="865"/>
                </a:lnTo>
                <a:lnTo>
                  <a:pt x="793" y="828"/>
                </a:lnTo>
                <a:lnTo>
                  <a:pt x="759" y="828"/>
                </a:lnTo>
                <a:lnTo>
                  <a:pt x="723" y="790"/>
                </a:lnTo>
                <a:lnTo>
                  <a:pt x="723" y="752"/>
                </a:lnTo>
                <a:lnTo>
                  <a:pt x="689" y="752"/>
                </a:lnTo>
                <a:lnTo>
                  <a:pt x="655" y="715"/>
                </a:lnTo>
                <a:lnTo>
                  <a:pt x="621" y="676"/>
                </a:lnTo>
                <a:lnTo>
                  <a:pt x="586" y="676"/>
                </a:lnTo>
                <a:lnTo>
                  <a:pt x="518" y="715"/>
                </a:lnTo>
                <a:lnTo>
                  <a:pt x="518" y="676"/>
                </a:lnTo>
                <a:lnTo>
                  <a:pt x="482" y="640"/>
                </a:lnTo>
                <a:lnTo>
                  <a:pt x="448" y="601"/>
                </a:lnTo>
                <a:lnTo>
                  <a:pt x="414" y="564"/>
                </a:lnTo>
                <a:lnTo>
                  <a:pt x="345" y="489"/>
                </a:lnTo>
                <a:lnTo>
                  <a:pt x="345" y="451"/>
                </a:lnTo>
                <a:lnTo>
                  <a:pt x="310" y="413"/>
                </a:lnTo>
                <a:lnTo>
                  <a:pt x="276" y="376"/>
                </a:lnTo>
                <a:lnTo>
                  <a:pt x="241" y="339"/>
                </a:lnTo>
                <a:lnTo>
                  <a:pt x="138" y="301"/>
                </a:lnTo>
                <a:lnTo>
                  <a:pt x="138" y="339"/>
                </a:lnTo>
                <a:lnTo>
                  <a:pt x="103" y="376"/>
                </a:lnTo>
                <a:lnTo>
                  <a:pt x="70" y="376"/>
                </a:lnTo>
                <a:lnTo>
                  <a:pt x="34" y="339"/>
                </a:lnTo>
                <a:lnTo>
                  <a:pt x="34" y="301"/>
                </a:lnTo>
                <a:lnTo>
                  <a:pt x="0" y="301"/>
                </a:lnTo>
                <a:lnTo>
                  <a:pt x="0" y="263"/>
                </a:lnTo>
                <a:lnTo>
                  <a:pt x="0" y="189"/>
                </a:lnTo>
                <a:lnTo>
                  <a:pt x="0" y="149"/>
                </a:lnTo>
                <a:lnTo>
                  <a:pt x="34" y="149"/>
                </a:lnTo>
                <a:lnTo>
                  <a:pt x="70" y="149"/>
                </a:lnTo>
                <a:lnTo>
                  <a:pt x="103" y="113"/>
                </a:lnTo>
                <a:lnTo>
                  <a:pt x="207" y="113"/>
                </a:lnTo>
                <a:lnTo>
                  <a:pt x="241" y="113"/>
                </a:lnTo>
                <a:lnTo>
                  <a:pt x="276" y="113"/>
                </a:lnTo>
                <a:lnTo>
                  <a:pt x="310" y="38"/>
                </a:lnTo>
                <a:lnTo>
                  <a:pt x="345" y="38"/>
                </a:lnTo>
                <a:lnTo>
                  <a:pt x="379" y="0"/>
                </a:lnTo>
                <a:lnTo>
                  <a:pt x="414" y="0"/>
                </a:lnTo>
                <a:lnTo>
                  <a:pt x="448" y="0"/>
                </a:lnTo>
                <a:lnTo>
                  <a:pt x="448" y="38"/>
                </a:lnTo>
                <a:lnTo>
                  <a:pt x="482" y="38"/>
                </a:lnTo>
                <a:lnTo>
                  <a:pt x="518" y="75"/>
                </a:lnTo>
                <a:lnTo>
                  <a:pt x="551" y="113"/>
                </a:lnTo>
                <a:lnTo>
                  <a:pt x="586" y="113"/>
                </a:lnTo>
                <a:lnTo>
                  <a:pt x="551" y="149"/>
                </a:lnTo>
                <a:close/>
                <a:moveTo>
                  <a:pt x="759" y="1091"/>
                </a:moveTo>
                <a:lnTo>
                  <a:pt x="723" y="1091"/>
                </a:lnTo>
                <a:lnTo>
                  <a:pt x="655" y="1091"/>
                </a:lnTo>
                <a:lnTo>
                  <a:pt x="621" y="1053"/>
                </a:lnTo>
                <a:lnTo>
                  <a:pt x="586" y="1091"/>
                </a:lnTo>
                <a:lnTo>
                  <a:pt x="551" y="1091"/>
                </a:lnTo>
                <a:lnTo>
                  <a:pt x="551" y="1129"/>
                </a:lnTo>
                <a:lnTo>
                  <a:pt x="586" y="1166"/>
                </a:lnTo>
                <a:lnTo>
                  <a:pt x="621" y="1166"/>
                </a:lnTo>
                <a:lnTo>
                  <a:pt x="655" y="1204"/>
                </a:lnTo>
                <a:lnTo>
                  <a:pt x="689" y="1204"/>
                </a:lnTo>
                <a:lnTo>
                  <a:pt x="723" y="1241"/>
                </a:lnTo>
                <a:lnTo>
                  <a:pt x="759" y="1280"/>
                </a:lnTo>
                <a:lnTo>
                  <a:pt x="793" y="1241"/>
                </a:lnTo>
                <a:lnTo>
                  <a:pt x="759" y="1166"/>
                </a:lnTo>
                <a:lnTo>
                  <a:pt x="793" y="1129"/>
                </a:lnTo>
                <a:lnTo>
                  <a:pt x="793" y="1091"/>
                </a:lnTo>
                <a:lnTo>
                  <a:pt x="759" y="1053"/>
                </a:lnTo>
                <a:lnTo>
                  <a:pt x="759" y="1091"/>
                </a:lnTo>
                <a:close/>
                <a:moveTo>
                  <a:pt x="172" y="715"/>
                </a:moveTo>
                <a:lnTo>
                  <a:pt x="138" y="715"/>
                </a:lnTo>
                <a:lnTo>
                  <a:pt x="172" y="790"/>
                </a:lnTo>
                <a:lnTo>
                  <a:pt x="172" y="828"/>
                </a:lnTo>
                <a:lnTo>
                  <a:pt x="172" y="902"/>
                </a:lnTo>
                <a:lnTo>
                  <a:pt x="207" y="978"/>
                </a:lnTo>
                <a:lnTo>
                  <a:pt x="207" y="942"/>
                </a:lnTo>
                <a:lnTo>
                  <a:pt x="276" y="942"/>
                </a:lnTo>
                <a:lnTo>
                  <a:pt x="276" y="902"/>
                </a:lnTo>
                <a:lnTo>
                  <a:pt x="276" y="865"/>
                </a:lnTo>
                <a:lnTo>
                  <a:pt x="241" y="828"/>
                </a:lnTo>
                <a:lnTo>
                  <a:pt x="241" y="715"/>
                </a:lnTo>
                <a:lnTo>
                  <a:pt x="241" y="676"/>
                </a:lnTo>
                <a:lnTo>
                  <a:pt x="207" y="715"/>
                </a:lnTo>
                <a:lnTo>
                  <a:pt x="172" y="715"/>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21" name="Freeform 305"/>
          <p:cNvSpPr>
            <a:spLocks noChangeArrowheads="1"/>
          </p:cNvSpPr>
          <p:nvPr/>
        </p:nvSpPr>
        <p:spPr bwMode="auto">
          <a:xfrm>
            <a:off x="5653875" y="1195326"/>
            <a:ext cx="336995" cy="357157"/>
          </a:xfrm>
          <a:custGeom>
            <a:avLst/>
            <a:gdLst>
              <a:gd name="T0" fmla="*/ 518 w 1034"/>
              <a:gd name="T1" fmla="*/ 149 h 1092"/>
              <a:gd name="T2" fmla="*/ 482 w 1034"/>
              <a:gd name="T3" fmla="*/ 149 h 1092"/>
              <a:gd name="T4" fmla="*/ 482 w 1034"/>
              <a:gd name="T5" fmla="*/ 226 h 1092"/>
              <a:gd name="T6" fmla="*/ 448 w 1034"/>
              <a:gd name="T7" fmla="*/ 301 h 1092"/>
              <a:gd name="T8" fmla="*/ 551 w 1034"/>
              <a:gd name="T9" fmla="*/ 376 h 1092"/>
              <a:gd name="T10" fmla="*/ 621 w 1034"/>
              <a:gd name="T11" fmla="*/ 451 h 1092"/>
              <a:gd name="T12" fmla="*/ 655 w 1034"/>
              <a:gd name="T13" fmla="*/ 564 h 1092"/>
              <a:gd name="T14" fmla="*/ 759 w 1034"/>
              <a:gd name="T15" fmla="*/ 601 h 1092"/>
              <a:gd name="T16" fmla="*/ 827 w 1034"/>
              <a:gd name="T17" fmla="*/ 601 h 1092"/>
              <a:gd name="T18" fmla="*/ 897 w 1034"/>
              <a:gd name="T19" fmla="*/ 715 h 1092"/>
              <a:gd name="T20" fmla="*/ 1000 w 1034"/>
              <a:gd name="T21" fmla="*/ 790 h 1092"/>
              <a:gd name="T22" fmla="*/ 1033 w 1034"/>
              <a:gd name="T23" fmla="*/ 828 h 1092"/>
              <a:gd name="T24" fmla="*/ 1000 w 1034"/>
              <a:gd name="T25" fmla="*/ 828 h 1092"/>
              <a:gd name="T26" fmla="*/ 897 w 1034"/>
              <a:gd name="T27" fmla="*/ 790 h 1092"/>
              <a:gd name="T28" fmla="*/ 897 w 1034"/>
              <a:gd name="T29" fmla="*/ 865 h 1092"/>
              <a:gd name="T30" fmla="*/ 930 w 1034"/>
              <a:gd name="T31" fmla="*/ 902 h 1092"/>
              <a:gd name="T32" fmla="*/ 930 w 1034"/>
              <a:gd name="T33" fmla="*/ 978 h 1092"/>
              <a:gd name="T34" fmla="*/ 897 w 1034"/>
              <a:gd name="T35" fmla="*/ 978 h 1092"/>
              <a:gd name="T36" fmla="*/ 897 w 1034"/>
              <a:gd name="T37" fmla="*/ 1091 h 1092"/>
              <a:gd name="T38" fmla="*/ 827 w 1034"/>
              <a:gd name="T39" fmla="*/ 1091 h 1092"/>
              <a:gd name="T40" fmla="*/ 827 w 1034"/>
              <a:gd name="T41" fmla="*/ 1015 h 1092"/>
              <a:gd name="T42" fmla="*/ 793 w 1034"/>
              <a:gd name="T43" fmla="*/ 865 h 1092"/>
              <a:gd name="T44" fmla="*/ 759 w 1034"/>
              <a:gd name="T45" fmla="*/ 828 h 1092"/>
              <a:gd name="T46" fmla="*/ 723 w 1034"/>
              <a:gd name="T47" fmla="*/ 752 h 1092"/>
              <a:gd name="T48" fmla="*/ 655 w 1034"/>
              <a:gd name="T49" fmla="*/ 715 h 1092"/>
              <a:gd name="T50" fmla="*/ 586 w 1034"/>
              <a:gd name="T51" fmla="*/ 676 h 1092"/>
              <a:gd name="T52" fmla="*/ 518 w 1034"/>
              <a:gd name="T53" fmla="*/ 676 h 1092"/>
              <a:gd name="T54" fmla="*/ 448 w 1034"/>
              <a:gd name="T55" fmla="*/ 601 h 1092"/>
              <a:gd name="T56" fmla="*/ 345 w 1034"/>
              <a:gd name="T57" fmla="*/ 489 h 1092"/>
              <a:gd name="T58" fmla="*/ 310 w 1034"/>
              <a:gd name="T59" fmla="*/ 413 h 1092"/>
              <a:gd name="T60" fmla="*/ 241 w 1034"/>
              <a:gd name="T61" fmla="*/ 339 h 1092"/>
              <a:gd name="T62" fmla="*/ 138 w 1034"/>
              <a:gd name="T63" fmla="*/ 339 h 1092"/>
              <a:gd name="T64" fmla="*/ 70 w 1034"/>
              <a:gd name="T65" fmla="*/ 376 h 1092"/>
              <a:gd name="T66" fmla="*/ 34 w 1034"/>
              <a:gd name="T67" fmla="*/ 301 h 1092"/>
              <a:gd name="T68" fmla="*/ 0 w 1034"/>
              <a:gd name="T69" fmla="*/ 263 h 1092"/>
              <a:gd name="T70" fmla="*/ 0 w 1034"/>
              <a:gd name="T71" fmla="*/ 149 h 1092"/>
              <a:gd name="T72" fmla="*/ 70 w 1034"/>
              <a:gd name="T73" fmla="*/ 149 h 1092"/>
              <a:gd name="T74" fmla="*/ 207 w 1034"/>
              <a:gd name="T75" fmla="*/ 113 h 1092"/>
              <a:gd name="T76" fmla="*/ 276 w 1034"/>
              <a:gd name="T77" fmla="*/ 113 h 1092"/>
              <a:gd name="T78" fmla="*/ 345 w 1034"/>
              <a:gd name="T79" fmla="*/ 38 h 1092"/>
              <a:gd name="T80" fmla="*/ 414 w 1034"/>
              <a:gd name="T81" fmla="*/ 0 h 1092"/>
              <a:gd name="T82" fmla="*/ 448 w 1034"/>
              <a:gd name="T83" fmla="*/ 38 h 1092"/>
              <a:gd name="T84" fmla="*/ 518 w 1034"/>
              <a:gd name="T85" fmla="*/ 75 h 1092"/>
              <a:gd name="T86" fmla="*/ 586 w 1034"/>
              <a:gd name="T87" fmla="*/ 113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4" h="1092">
                <a:moveTo>
                  <a:pt x="551" y="149"/>
                </a:moveTo>
                <a:lnTo>
                  <a:pt x="518" y="149"/>
                </a:lnTo>
                <a:lnTo>
                  <a:pt x="482" y="189"/>
                </a:lnTo>
                <a:lnTo>
                  <a:pt x="482" y="149"/>
                </a:lnTo>
                <a:lnTo>
                  <a:pt x="448" y="189"/>
                </a:lnTo>
                <a:lnTo>
                  <a:pt x="482" y="226"/>
                </a:lnTo>
                <a:lnTo>
                  <a:pt x="482" y="263"/>
                </a:lnTo>
                <a:lnTo>
                  <a:pt x="448" y="301"/>
                </a:lnTo>
                <a:lnTo>
                  <a:pt x="482" y="339"/>
                </a:lnTo>
                <a:lnTo>
                  <a:pt x="551" y="376"/>
                </a:lnTo>
                <a:lnTo>
                  <a:pt x="586" y="413"/>
                </a:lnTo>
                <a:lnTo>
                  <a:pt x="621" y="451"/>
                </a:lnTo>
                <a:lnTo>
                  <a:pt x="621" y="564"/>
                </a:lnTo>
                <a:lnTo>
                  <a:pt x="655" y="564"/>
                </a:lnTo>
                <a:lnTo>
                  <a:pt x="689" y="601"/>
                </a:lnTo>
                <a:lnTo>
                  <a:pt x="759" y="601"/>
                </a:lnTo>
                <a:lnTo>
                  <a:pt x="793" y="601"/>
                </a:lnTo>
                <a:lnTo>
                  <a:pt x="827" y="601"/>
                </a:lnTo>
                <a:lnTo>
                  <a:pt x="793" y="640"/>
                </a:lnTo>
                <a:lnTo>
                  <a:pt x="897" y="715"/>
                </a:lnTo>
                <a:lnTo>
                  <a:pt x="965" y="752"/>
                </a:lnTo>
                <a:lnTo>
                  <a:pt x="1000" y="790"/>
                </a:lnTo>
                <a:lnTo>
                  <a:pt x="1033" y="790"/>
                </a:lnTo>
                <a:lnTo>
                  <a:pt x="1033" y="828"/>
                </a:lnTo>
                <a:lnTo>
                  <a:pt x="1033" y="865"/>
                </a:lnTo>
                <a:lnTo>
                  <a:pt x="1000" y="828"/>
                </a:lnTo>
                <a:lnTo>
                  <a:pt x="965" y="790"/>
                </a:lnTo>
                <a:lnTo>
                  <a:pt x="897" y="790"/>
                </a:lnTo>
                <a:lnTo>
                  <a:pt x="897" y="828"/>
                </a:lnTo>
                <a:lnTo>
                  <a:pt x="897" y="865"/>
                </a:lnTo>
                <a:lnTo>
                  <a:pt x="897" y="902"/>
                </a:lnTo>
                <a:lnTo>
                  <a:pt x="930" y="902"/>
                </a:lnTo>
                <a:lnTo>
                  <a:pt x="930" y="942"/>
                </a:lnTo>
                <a:lnTo>
                  <a:pt x="930" y="978"/>
                </a:lnTo>
                <a:lnTo>
                  <a:pt x="897" y="1015"/>
                </a:lnTo>
                <a:lnTo>
                  <a:pt x="897" y="978"/>
                </a:lnTo>
                <a:lnTo>
                  <a:pt x="897" y="1053"/>
                </a:lnTo>
                <a:lnTo>
                  <a:pt x="897" y="1091"/>
                </a:lnTo>
                <a:lnTo>
                  <a:pt x="862" y="1091"/>
                </a:lnTo>
                <a:lnTo>
                  <a:pt x="827" y="1091"/>
                </a:lnTo>
                <a:lnTo>
                  <a:pt x="827" y="1053"/>
                </a:lnTo>
                <a:lnTo>
                  <a:pt x="827" y="1015"/>
                </a:lnTo>
                <a:lnTo>
                  <a:pt x="827" y="942"/>
                </a:lnTo>
                <a:lnTo>
                  <a:pt x="793" y="865"/>
                </a:lnTo>
                <a:lnTo>
                  <a:pt x="793" y="828"/>
                </a:lnTo>
                <a:lnTo>
                  <a:pt x="759" y="828"/>
                </a:lnTo>
                <a:lnTo>
                  <a:pt x="723" y="790"/>
                </a:lnTo>
                <a:lnTo>
                  <a:pt x="723" y="752"/>
                </a:lnTo>
                <a:lnTo>
                  <a:pt x="689" y="752"/>
                </a:lnTo>
                <a:lnTo>
                  <a:pt x="655" y="715"/>
                </a:lnTo>
                <a:lnTo>
                  <a:pt x="621" y="676"/>
                </a:lnTo>
                <a:lnTo>
                  <a:pt x="586" y="676"/>
                </a:lnTo>
                <a:lnTo>
                  <a:pt x="518" y="715"/>
                </a:lnTo>
                <a:lnTo>
                  <a:pt x="518" y="676"/>
                </a:lnTo>
                <a:lnTo>
                  <a:pt x="482" y="640"/>
                </a:lnTo>
                <a:lnTo>
                  <a:pt x="448" y="601"/>
                </a:lnTo>
                <a:lnTo>
                  <a:pt x="414" y="564"/>
                </a:lnTo>
                <a:lnTo>
                  <a:pt x="345" y="489"/>
                </a:lnTo>
                <a:lnTo>
                  <a:pt x="345" y="451"/>
                </a:lnTo>
                <a:lnTo>
                  <a:pt x="310" y="413"/>
                </a:lnTo>
                <a:lnTo>
                  <a:pt x="276" y="376"/>
                </a:lnTo>
                <a:lnTo>
                  <a:pt x="241" y="339"/>
                </a:lnTo>
                <a:lnTo>
                  <a:pt x="138" y="301"/>
                </a:lnTo>
                <a:lnTo>
                  <a:pt x="138" y="339"/>
                </a:lnTo>
                <a:lnTo>
                  <a:pt x="103" y="376"/>
                </a:lnTo>
                <a:lnTo>
                  <a:pt x="70" y="376"/>
                </a:lnTo>
                <a:lnTo>
                  <a:pt x="34" y="339"/>
                </a:lnTo>
                <a:lnTo>
                  <a:pt x="34" y="301"/>
                </a:lnTo>
                <a:lnTo>
                  <a:pt x="0" y="301"/>
                </a:lnTo>
                <a:lnTo>
                  <a:pt x="0" y="263"/>
                </a:lnTo>
                <a:lnTo>
                  <a:pt x="0" y="189"/>
                </a:lnTo>
                <a:lnTo>
                  <a:pt x="0" y="149"/>
                </a:lnTo>
                <a:lnTo>
                  <a:pt x="34" y="149"/>
                </a:lnTo>
                <a:lnTo>
                  <a:pt x="70" y="149"/>
                </a:lnTo>
                <a:lnTo>
                  <a:pt x="103" y="113"/>
                </a:lnTo>
                <a:lnTo>
                  <a:pt x="207" y="113"/>
                </a:lnTo>
                <a:lnTo>
                  <a:pt x="241" y="113"/>
                </a:lnTo>
                <a:lnTo>
                  <a:pt x="276" y="113"/>
                </a:lnTo>
                <a:lnTo>
                  <a:pt x="310" y="38"/>
                </a:lnTo>
                <a:lnTo>
                  <a:pt x="345" y="38"/>
                </a:lnTo>
                <a:lnTo>
                  <a:pt x="379" y="0"/>
                </a:lnTo>
                <a:lnTo>
                  <a:pt x="414" y="0"/>
                </a:lnTo>
                <a:lnTo>
                  <a:pt x="448" y="0"/>
                </a:lnTo>
                <a:lnTo>
                  <a:pt x="448" y="38"/>
                </a:lnTo>
                <a:lnTo>
                  <a:pt x="482" y="38"/>
                </a:lnTo>
                <a:lnTo>
                  <a:pt x="518" y="75"/>
                </a:lnTo>
                <a:lnTo>
                  <a:pt x="551" y="113"/>
                </a:lnTo>
                <a:lnTo>
                  <a:pt x="586" y="113"/>
                </a:lnTo>
                <a:lnTo>
                  <a:pt x="551"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2" name="Freeform 306"/>
          <p:cNvSpPr>
            <a:spLocks noChangeArrowheads="1"/>
          </p:cNvSpPr>
          <p:nvPr/>
        </p:nvSpPr>
        <p:spPr bwMode="auto">
          <a:xfrm>
            <a:off x="5833893" y="1539522"/>
            <a:ext cx="79208" cy="74888"/>
          </a:xfrm>
          <a:custGeom>
            <a:avLst/>
            <a:gdLst>
              <a:gd name="T0" fmla="*/ 207 w 242"/>
              <a:gd name="T1" fmla="*/ 38 h 228"/>
              <a:gd name="T2" fmla="*/ 172 w 242"/>
              <a:gd name="T3" fmla="*/ 38 h 228"/>
              <a:gd name="T4" fmla="*/ 104 w 242"/>
              <a:gd name="T5" fmla="*/ 38 h 228"/>
              <a:gd name="T6" fmla="*/ 70 w 242"/>
              <a:gd name="T7" fmla="*/ 0 h 228"/>
              <a:gd name="T8" fmla="*/ 34 w 242"/>
              <a:gd name="T9" fmla="*/ 38 h 228"/>
              <a:gd name="T10" fmla="*/ 0 w 242"/>
              <a:gd name="T11" fmla="*/ 38 h 228"/>
              <a:gd name="T12" fmla="*/ 0 w 242"/>
              <a:gd name="T13" fmla="*/ 76 h 228"/>
              <a:gd name="T14" fmla="*/ 34 w 242"/>
              <a:gd name="T15" fmla="*/ 113 h 228"/>
              <a:gd name="T16" fmla="*/ 70 w 242"/>
              <a:gd name="T17" fmla="*/ 113 h 228"/>
              <a:gd name="T18" fmla="*/ 104 w 242"/>
              <a:gd name="T19" fmla="*/ 150 h 228"/>
              <a:gd name="T20" fmla="*/ 138 w 242"/>
              <a:gd name="T21" fmla="*/ 150 h 228"/>
              <a:gd name="T22" fmla="*/ 172 w 242"/>
              <a:gd name="T23" fmla="*/ 189 h 228"/>
              <a:gd name="T24" fmla="*/ 207 w 242"/>
              <a:gd name="T25" fmla="*/ 227 h 228"/>
              <a:gd name="T26" fmla="*/ 241 w 242"/>
              <a:gd name="T27" fmla="*/ 189 h 228"/>
              <a:gd name="T28" fmla="*/ 207 w 242"/>
              <a:gd name="T29" fmla="*/ 113 h 228"/>
              <a:gd name="T30" fmla="*/ 241 w 242"/>
              <a:gd name="T31" fmla="*/ 76 h 228"/>
              <a:gd name="T32" fmla="*/ 241 w 242"/>
              <a:gd name="T33" fmla="*/ 38 h 228"/>
              <a:gd name="T34" fmla="*/ 207 w 242"/>
              <a:gd name="T35" fmla="*/ 0 h 228"/>
              <a:gd name="T36" fmla="*/ 207 w 242"/>
              <a:gd name="T37" fmla="*/ 3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228">
                <a:moveTo>
                  <a:pt x="207" y="38"/>
                </a:moveTo>
                <a:lnTo>
                  <a:pt x="172" y="38"/>
                </a:lnTo>
                <a:lnTo>
                  <a:pt x="104" y="38"/>
                </a:lnTo>
                <a:lnTo>
                  <a:pt x="70" y="0"/>
                </a:lnTo>
                <a:lnTo>
                  <a:pt x="34" y="38"/>
                </a:lnTo>
                <a:lnTo>
                  <a:pt x="0" y="38"/>
                </a:lnTo>
                <a:lnTo>
                  <a:pt x="0" y="76"/>
                </a:lnTo>
                <a:lnTo>
                  <a:pt x="34" y="113"/>
                </a:lnTo>
                <a:lnTo>
                  <a:pt x="70" y="113"/>
                </a:lnTo>
                <a:lnTo>
                  <a:pt x="104" y="150"/>
                </a:lnTo>
                <a:lnTo>
                  <a:pt x="138" y="150"/>
                </a:lnTo>
                <a:lnTo>
                  <a:pt x="172" y="189"/>
                </a:lnTo>
                <a:lnTo>
                  <a:pt x="207" y="227"/>
                </a:lnTo>
                <a:lnTo>
                  <a:pt x="241" y="189"/>
                </a:lnTo>
                <a:lnTo>
                  <a:pt x="207" y="113"/>
                </a:lnTo>
                <a:lnTo>
                  <a:pt x="241" y="76"/>
                </a:lnTo>
                <a:lnTo>
                  <a:pt x="241" y="38"/>
                </a:lnTo>
                <a:lnTo>
                  <a:pt x="207" y="0"/>
                </a:lnTo>
                <a:lnTo>
                  <a:pt x="207"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3" name="Freeform 307"/>
          <p:cNvSpPr>
            <a:spLocks noChangeArrowheads="1"/>
          </p:cNvSpPr>
          <p:nvPr/>
        </p:nvSpPr>
        <p:spPr bwMode="auto">
          <a:xfrm>
            <a:off x="5698519" y="1417109"/>
            <a:ext cx="46085" cy="99371"/>
          </a:xfrm>
          <a:custGeom>
            <a:avLst/>
            <a:gdLst>
              <a:gd name="T0" fmla="*/ 33 w 139"/>
              <a:gd name="T1" fmla="*/ 38 h 303"/>
              <a:gd name="T2" fmla="*/ 0 w 139"/>
              <a:gd name="T3" fmla="*/ 38 h 303"/>
              <a:gd name="T4" fmla="*/ 33 w 139"/>
              <a:gd name="T5" fmla="*/ 114 h 303"/>
              <a:gd name="T6" fmla="*/ 33 w 139"/>
              <a:gd name="T7" fmla="*/ 150 h 303"/>
              <a:gd name="T8" fmla="*/ 33 w 139"/>
              <a:gd name="T9" fmla="*/ 226 h 303"/>
              <a:gd name="T10" fmla="*/ 70 w 139"/>
              <a:gd name="T11" fmla="*/ 302 h 303"/>
              <a:gd name="T12" fmla="*/ 70 w 139"/>
              <a:gd name="T13" fmla="*/ 264 h 303"/>
              <a:gd name="T14" fmla="*/ 138 w 139"/>
              <a:gd name="T15" fmla="*/ 264 h 303"/>
              <a:gd name="T16" fmla="*/ 138 w 139"/>
              <a:gd name="T17" fmla="*/ 226 h 303"/>
              <a:gd name="T18" fmla="*/ 138 w 139"/>
              <a:gd name="T19" fmla="*/ 189 h 303"/>
              <a:gd name="T20" fmla="*/ 103 w 139"/>
              <a:gd name="T21" fmla="*/ 150 h 303"/>
              <a:gd name="T22" fmla="*/ 103 w 139"/>
              <a:gd name="T23" fmla="*/ 38 h 303"/>
              <a:gd name="T24" fmla="*/ 103 w 139"/>
              <a:gd name="T25" fmla="*/ 0 h 303"/>
              <a:gd name="T26" fmla="*/ 70 w 139"/>
              <a:gd name="T27" fmla="*/ 38 h 303"/>
              <a:gd name="T28" fmla="*/ 33 w 139"/>
              <a:gd name="T29" fmla="*/ 3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303">
                <a:moveTo>
                  <a:pt x="33" y="38"/>
                </a:moveTo>
                <a:lnTo>
                  <a:pt x="0" y="38"/>
                </a:lnTo>
                <a:lnTo>
                  <a:pt x="33" y="114"/>
                </a:lnTo>
                <a:lnTo>
                  <a:pt x="33" y="150"/>
                </a:lnTo>
                <a:lnTo>
                  <a:pt x="33" y="226"/>
                </a:lnTo>
                <a:lnTo>
                  <a:pt x="70" y="302"/>
                </a:lnTo>
                <a:lnTo>
                  <a:pt x="70" y="264"/>
                </a:lnTo>
                <a:lnTo>
                  <a:pt x="138" y="264"/>
                </a:lnTo>
                <a:lnTo>
                  <a:pt x="138" y="226"/>
                </a:lnTo>
                <a:lnTo>
                  <a:pt x="138" y="189"/>
                </a:lnTo>
                <a:lnTo>
                  <a:pt x="103" y="150"/>
                </a:lnTo>
                <a:lnTo>
                  <a:pt x="103" y="38"/>
                </a:lnTo>
                <a:lnTo>
                  <a:pt x="103" y="0"/>
                </a:lnTo>
                <a:lnTo>
                  <a:pt x="70" y="38"/>
                </a:lnTo>
                <a:lnTo>
                  <a:pt x="33"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4" name="Freeform 308"/>
          <p:cNvSpPr>
            <a:spLocks noChangeArrowheads="1"/>
          </p:cNvSpPr>
          <p:nvPr/>
        </p:nvSpPr>
        <p:spPr bwMode="auto">
          <a:xfrm>
            <a:off x="5911661" y="1257253"/>
            <a:ext cx="79208" cy="97930"/>
          </a:xfrm>
          <a:custGeom>
            <a:avLst/>
            <a:gdLst>
              <a:gd name="T0" fmla="*/ 241 w 242"/>
              <a:gd name="T1" fmla="*/ 224 h 302"/>
              <a:gd name="T2" fmla="*/ 207 w 242"/>
              <a:gd name="T3" fmla="*/ 262 h 302"/>
              <a:gd name="T4" fmla="*/ 173 w 242"/>
              <a:gd name="T5" fmla="*/ 301 h 302"/>
              <a:gd name="T6" fmla="*/ 138 w 242"/>
              <a:gd name="T7" fmla="*/ 301 h 302"/>
              <a:gd name="T8" fmla="*/ 138 w 242"/>
              <a:gd name="T9" fmla="*/ 262 h 302"/>
              <a:gd name="T10" fmla="*/ 104 w 242"/>
              <a:gd name="T11" fmla="*/ 224 h 302"/>
              <a:gd name="T12" fmla="*/ 70 w 242"/>
              <a:gd name="T13" fmla="*/ 188 h 302"/>
              <a:gd name="T14" fmla="*/ 34 w 242"/>
              <a:gd name="T15" fmla="*/ 150 h 302"/>
              <a:gd name="T16" fmla="*/ 0 w 242"/>
              <a:gd name="T17" fmla="*/ 150 h 302"/>
              <a:gd name="T18" fmla="*/ 0 w 242"/>
              <a:gd name="T19" fmla="*/ 112 h 302"/>
              <a:gd name="T20" fmla="*/ 0 w 242"/>
              <a:gd name="T21" fmla="*/ 75 h 302"/>
              <a:gd name="T22" fmla="*/ 0 w 242"/>
              <a:gd name="T23" fmla="*/ 37 h 302"/>
              <a:gd name="T24" fmla="*/ 70 w 242"/>
              <a:gd name="T25" fmla="*/ 37 h 302"/>
              <a:gd name="T26" fmla="*/ 138 w 242"/>
              <a:gd name="T27" fmla="*/ 37 h 302"/>
              <a:gd name="T28" fmla="*/ 207 w 242"/>
              <a:gd name="T29" fmla="*/ 0 h 302"/>
              <a:gd name="T30" fmla="*/ 207 w 242"/>
              <a:gd name="T31" fmla="*/ 37 h 302"/>
              <a:gd name="T32" fmla="*/ 207 w 242"/>
              <a:gd name="T33" fmla="*/ 112 h 302"/>
              <a:gd name="T34" fmla="*/ 207 w 242"/>
              <a:gd name="T35" fmla="*/ 150 h 302"/>
              <a:gd name="T36" fmla="*/ 241 w 242"/>
              <a:gd name="T37" fmla="*/ 22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302">
                <a:moveTo>
                  <a:pt x="241" y="224"/>
                </a:moveTo>
                <a:lnTo>
                  <a:pt x="207" y="262"/>
                </a:lnTo>
                <a:lnTo>
                  <a:pt x="173" y="301"/>
                </a:lnTo>
                <a:lnTo>
                  <a:pt x="138" y="301"/>
                </a:lnTo>
                <a:lnTo>
                  <a:pt x="138" y="262"/>
                </a:lnTo>
                <a:lnTo>
                  <a:pt x="104" y="224"/>
                </a:lnTo>
                <a:lnTo>
                  <a:pt x="70" y="188"/>
                </a:lnTo>
                <a:lnTo>
                  <a:pt x="34" y="150"/>
                </a:lnTo>
                <a:lnTo>
                  <a:pt x="0" y="150"/>
                </a:lnTo>
                <a:lnTo>
                  <a:pt x="0" y="112"/>
                </a:lnTo>
                <a:lnTo>
                  <a:pt x="0" y="75"/>
                </a:lnTo>
                <a:lnTo>
                  <a:pt x="0" y="37"/>
                </a:lnTo>
                <a:lnTo>
                  <a:pt x="70" y="37"/>
                </a:lnTo>
                <a:lnTo>
                  <a:pt x="138" y="37"/>
                </a:lnTo>
                <a:lnTo>
                  <a:pt x="207" y="0"/>
                </a:lnTo>
                <a:lnTo>
                  <a:pt x="207" y="37"/>
                </a:lnTo>
                <a:lnTo>
                  <a:pt x="207" y="112"/>
                </a:lnTo>
                <a:lnTo>
                  <a:pt x="207" y="150"/>
                </a:lnTo>
                <a:lnTo>
                  <a:pt x="241" y="22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25" name="Freeform 309"/>
          <p:cNvSpPr>
            <a:spLocks noChangeArrowheads="1"/>
          </p:cNvSpPr>
          <p:nvPr/>
        </p:nvSpPr>
        <p:spPr bwMode="auto">
          <a:xfrm>
            <a:off x="5911661" y="1257253"/>
            <a:ext cx="79208" cy="97930"/>
          </a:xfrm>
          <a:custGeom>
            <a:avLst/>
            <a:gdLst>
              <a:gd name="T0" fmla="*/ 241 w 242"/>
              <a:gd name="T1" fmla="*/ 224 h 302"/>
              <a:gd name="T2" fmla="*/ 207 w 242"/>
              <a:gd name="T3" fmla="*/ 262 h 302"/>
              <a:gd name="T4" fmla="*/ 173 w 242"/>
              <a:gd name="T5" fmla="*/ 301 h 302"/>
              <a:gd name="T6" fmla="*/ 138 w 242"/>
              <a:gd name="T7" fmla="*/ 301 h 302"/>
              <a:gd name="T8" fmla="*/ 138 w 242"/>
              <a:gd name="T9" fmla="*/ 262 h 302"/>
              <a:gd name="T10" fmla="*/ 104 w 242"/>
              <a:gd name="T11" fmla="*/ 224 h 302"/>
              <a:gd name="T12" fmla="*/ 70 w 242"/>
              <a:gd name="T13" fmla="*/ 188 h 302"/>
              <a:gd name="T14" fmla="*/ 34 w 242"/>
              <a:gd name="T15" fmla="*/ 150 h 302"/>
              <a:gd name="T16" fmla="*/ 0 w 242"/>
              <a:gd name="T17" fmla="*/ 150 h 302"/>
              <a:gd name="T18" fmla="*/ 0 w 242"/>
              <a:gd name="T19" fmla="*/ 112 h 302"/>
              <a:gd name="T20" fmla="*/ 0 w 242"/>
              <a:gd name="T21" fmla="*/ 75 h 302"/>
              <a:gd name="T22" fmla="*/ 0 w 242"/>
              <a:gd name="T23" fmla="*/ 37 h 302"/>
              <a:gd name="T24" fmla="*/ 70 w 242"/>
              <a:gd name="T25" fmla="*/ 37 h 302"/>
              <a:gd name="T26" fmla="*/ 138 w 242"/>
              <a:gd name="T27" fmla="*/ 37 h 302"/>
              <a:gd name="T28" fmla="*/ 207 w 242"/>
              <a:gd name="T29" fmla="*/ 0 h 302"/>
              <a:gd name="T30" fmla="*/ 207 w 242"/>
              <a:gd name="T31" fmla="*/ 37 h 302"/>
              <a:gd name="T32" fmla="*/ 207 w 242"/>
              <a:gd name="T33" fmla="*/ 112 h 302"/>
              <a:gd name="T34" fmla="*/ 207 w 242"/>
              <a:gd name="T35" fmla="*/ 150 h 302"/>
              <a:gd name="T36" fmla="*/ 241 w 242"/>
              <a:gd name="T37" fmla="*/ 22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302">
                <a:moveTo>
                  <a:pt x="241" y="224"/>
                </a:moveTo>
                <a:lnTo>
                  <a:pt x="207" y="262"/>
                </a:lnTo>
                <a:lnTo>
                  <a:pt x="173" y="301"/>
                </a:lnTo>
                <a:lnTo>
                  <a:pt x="138" y="301"/>
                </a:lnTo>
                <a:lnTo>
                  <a:pt x="138" y="262"/>
                </a:lnTo>
                <a:lnTo>
                  <a:pt x="104" y="224"/>
                </a:lnTo>
                <a:lnTo>
                  <a:pt x="70" y="188"/>
                </a:lnTo>
                <a:lnTo>
                  <a:pt x="34" y="150"/>
                </a:lnTo>
                <a:lnTo>
                  <a:pt x="0" y="150"/>
                </a:lnTo>
                <a:lnTo>
                  <a:pt x="0" y="112"/>
                </a:lnTo>
                <a:lnTo>
                  <a:pt x="0" y="75"/>
                </a:lnTo>
                <a:lnTo>
                  <a:pt x="0" y="37"/>
                </a:lnTo>
                <a:lnTo>
                  <a:pt x="70" y="37"/>
                </a:lnTo>
                <a:lnTo>
                  <a:pt x="138" y="37"/>
                </a:lnTo>
                <a:lnTo>
                  <a:pt x="207" y="0"/>
                </a:lnTo>
                <a:lnTo>
                  <a:pt x="207" y="37"/>
                </a:lnTo>
                <a:lnTo>
                  <a:pt x="207" y="112"/>
                </a:lnTo>
                <a:lnTo>
                  <a:pt x="207" y="150"/>
                </a:lnTo>
                <a:lnTo>
                  <a:pt x="241" y="22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6" name="Freeform 310"/>
          <p:cNvSpPr>
            <a:spLocks noChangeArrowheads="1"/>
          </p:cNvSpPr>
          <p:nvPr/>
        </p:nvSpPr>
        <p:spPr bwMode="auto">
          <a:xfrm>
            <a:off x="5833894" y="1208288"/>
            <a:ext cx="146895" cy="135374"/>
          </a:xfrm>
          <a:custGeom>
            <a:avLst/>
            <a:gdLst>
              <a:gd name="T0" fmla="*/ 34 w 449"/>
              <a:gd name="T1" fmla="*/ 112 h 414"/>
              <a:gd name="T2" fmla="*/ 70 w 449"/>
              <a:gd name="T3" fmla="*/ 150 h 414"/>
              <a:gd name="T4" fmla="*/ 138 w 449"/>
              <a:gd name="T5" fmla="*/ 112 h 414"/>
              <a:gd name="T6" fmla="*/ 172 w 449"/>
              <a:gd name="T7" fmla="*/ 75 h 414"/>
              <a:gd name="T8" fmla="*/ 172 w 449"/>
              <a:gd name="T9" fmla="*/ 37 h 414"/>
              <a:gd name="T10" fmla="*/ 207 w 449"/>
              <a:gd name="T11" fmla="*/ 37 h 414"/>
              <a:gd name="T12" fmla="*/ 207 w 449"/>
              <a:gd name="T13" fmla="*/ 0 h 414"/>
              <a:gd name="T14" fmla="*/ 276 w 449"/>
              <a:gd name="T15" fmla="*/ 37 h 414"/>
              <a:gd name="T16" fmla="*/ 310 w 449"/>
              <a:gd name="T17" fmla="*/ 75 h 414"/>
              <a:gd name="T18" fmla="*/ 379 w 449"/>
              <a:gd name="T19" fmla="*/ 112 h 414"/>
              <a:gd name="T20" fmla="*/ 414 w 449"/>
              <a:gd name="T21" fmla="*/ 75 h 414"/>
              <a:gd name="T22" fmla="*/ 448 w 449"/>
              <a:gd name="T23" fmla="*/ 150 h 414"/>
              <a:gd name="T24" fmla="*/ 379 w 449"/>
              <a:gd name="T25" fmla="*/ 188 h 414"/>
              <a:gd name="T26" fmla="*/ 310 w 449"/>
              <a:gd name="T27" fmla="*/ 188 h 414"/>
              <a:gd name="T28" fmla="*/ 241 w 449"/>
              <a:gd name="T29" fmla="*/ 188 h 414"/>
              <a:gd name="T30" fmla="*/ 241 w 449"/>
              <a:gd name="T31" fmla="*/ 226 h 414"/>
              <a:gd name="T32" fmla="*/ 241 w 449"/>
              <a:gd name="T33" fmla="*/ 262 h 414"/>
              <a:gd name="T34" fmla="*/ 276 w 449"/>
              <a:gd name="T35" fmla="*/ 262 h 414"/>
              <a:gd name="T36" fmla="*/ 310 w 449"/>
              <a:gd name="T37" fmla="*/ 338 h 414"/>
              <a:gd name="T38" fmla="*/ 345 w 449"/>
              <a:gd name="T39" fmla="*/ 375 h 414"/>
              <a:gd name="T40" fmla="*/ 379 w 449"/>
              <a:gd name="T41" fmla="*/ 413 h 414"/>
              <a:gd name="T42" fmla="*/ 345 w 449"/>
              <a:gd name="T43" fmla="*/ 413 h 414"/>
              <a:gd name="T44" fmla="*/ 310 w 449"/>
              <a:gd name="T45" fmla="*/ 375 h 414"/>
              <a:gd name="T46" fmla="*/ 276 w 449"/>
              <a:gd name="T47" fmla="*/ 375 h 414"/>
              <a:gd name="T48" fmla="*/ 241 w 449"/>
              <a:gd name="T49" fmla="*/ 375 h 414"/>
              <a:gd name="T50" fmla="*/ 207 w 449"/>
              <a:gd name="T51" fmla="*/ 375 h 414"/>
              <a:gd name="T52" fmla="*/ 172 w 449"/>
              <a:gd name="T53" fmla="*/ 338 h 414"/>
              <a:gd name="T54" fmla="*/ 172 w 449"/>
              <a:gd name="T55" fmla="*/ 302 h 414"/>
              <a:gd name="T56" fmla="*/ 172 w 449"/>
              <a:gd name="T57" fmla="*/ 262 h 414"/>
              <a:gd name="T58" fmla="*/ 138 w 449"/>
              <a:gd name="T59" fmla="*/ 226 h 414"/>
              <a:gd name="T60" fmla="*/ 138 w 449"/>
              <a:gd name="T61" fmla="*/ 188 h 414"/>
              <a:gd name="T62" fmla="*/ 104 w 449"/>
              <a:gd name="T63" fmla="*/ 150 h 414"/>
              <a:gd name="T64" fmla="*/ 104 w 449"/>
              <a:gd name="T65" fmla="*/ 188 h 414"/>
              <a:gd name="T66" fmla="*/ 70 w 449"/>
              <a:gd name="T67" fmla="*/ 150 h 414"/>
              <a:gd name="T68" fmla="*/ 70 w 449"/>
              <a:gd name="T69" fmla="*/ 188 h 414"/>
              <a:gd name="T70" fmla="*/ 70 w 449"/>
              <a:gd name="T71" fmla="*/ 226 h 414"/>
              <a:gd name="T72" fmla="*/ 34 w 449"/>
              <a:gd name="T73" fmla="*/ 188 h 414"/>
              <a:gd name="T74" fmla="*/ 0 w 449"/>
              <a:gd name="T75" fmla="*/ 150 h 414"/>
              <a:gd name="T76" fmla="*/ 34 w 449"/>
              <a:gd name="T77" fmla="*/ 11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9" h="414">
                <a:moveTo>
                  <a:pt x="34" y="112"/>
                </a:moveTo>
                <a:lnTo>
                  <a:pt x="70" y="150"/>
                </a:lnTo>
                <a:lnTo>
                  <a:pt x="138" y="112"/>
                </a:lnTo>
                <a:lnTo>
                  <a:pt x="172" y="75"/>
                </a:lnTo>
                <a:lnTo>
                  <a:pt x="172" y="37"/>
                </a:lnTo>
                <a:lnTo>
                  <a:pt x="207" y="37"/>
                </a:lnTo>
                <a:lnTo>
                  <a:pt x="207" y="0"/>
                </a:lnTo>
                <a:lnTo>
                  <a:pt x="276" y="37"/>
                </a:lnTo>
                <a:lnTo>
                  <a:pt x="310" y="75"/>
                </a:lnTo>
                <a:lnTo>
                  <a:pt x="379" y="112"/>
                </a:lnTo>
                <a:lnTo>
                  <a:pt x="414" y="75"/>
                </a:lnTo>
                <a:lnTo>
                  <a:pt x="448" y="150"/>
                </a:lnTo>
                <a:lnTo>
                  <a:pt x="379" y="188"/>
                </a:lnTo>
                <a:lnTo>
                  <a:pt x="310" y="188"/>
                </a:lnTo>
                <a:lnTo>
                  <a:pt x="241" y="188"/>
                </a:lnTo>
                <a:lnTo>
                  <a:pt x="241" y="226"/>
                </a:lnTo>
                <a:lnTo>
                  <a:pt x="241" y="262"/>
                </a:lnTo>
                <a:lnTo>
                  <a:pt x="276" y="262"/>
                </a:lnTo>
                <a:lnTo>
                  <a:pt x="310" y="338"/>
                </a:lnTo>
                <a:lnTo>
                  <a:pt x="345" y="375"/>
                </a:lnTo>
                <a:lnTo>
                  <a:pt x="379" y="413"/>
                </a:lnTo>
                <a:lnTo>
                  <a:pt x="345" y="413"/>
                </a:lnTo>
                <a:lnTo>
                  <a:pt x="310" y="375"/>
                </a:lnTo>
                <a:lnTo>
                  <a:pt x="276" y="375"/>
                </a:lnTo>
                <a:lnTo>
                  <a:pt x="241" y="375"/>
                </a:lnTo>
                <a:lnTo>
                  <a:pt x="207" y="375"/>
                </a:lnTo>
                <a:lnTo>
                  <a:pt x="172" y="338"/>
                </a:lnTo>
                <a:lnTo>
                  <a:pt x="172" y="302"/>
                </a:lnTo>
                <a:lnTo>
                  <a:pt x="172" y="262"/>
                </a:lnTo>
                <a:lnTo>
                  <a:pt x="138" y="226"/>
                </a:lnTo>
                <a:lnTo>
                  <a:pt x="138" y="188"/>
                </a:lnTo>
                <a:lnTo>
                  <a:pt x="104" y="150"/>
                </a:lnTo>
                <a:lnTo>
                  <a:pt x="104" y="188"/>
                </a:lnTo>
                <a:lnTo>
                  <a:pt x="70" y="150"/>
                </a:lnTo>
                <a:lnTo>
                  <a:pt x="70" y="188"/>
                </a:lnTo>
                <a:lnTo>
                  <a:pt x="70" y="226"/>
                </a:lnTo>
                <a:lnTo>
                  <a:pt x="34" y="188"/>
                </a:lnTo>
                <a:lnTo>
                  <a:pt x="0" y="150"/>
                </a:lnTo>
                <a:lnTo>
                  <a:pt x="34" y="11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27" name="Freeform 311"/>
          <p:cNvSpPr>
            <a:spLocks noChangeArrowheads="1"/>
          </p:cNvSpPr>
          <p:nvPr/>
        </p:nvSpPr>
        <p:spPr bwMode="auto">
          <a:xfrm>
            <a:off x="5833894" y="1208288"/>
            <a:ext cx="146895" cy="135374"/>
          </a:xfrm>
          <a:custGeom>
            <a:avLst/>
            <a:gdLst>
              <a:gd name="T0" fmla="*/ 34 w 449"/>
              <a:gd name="T1" fmla="*/ 112 h 414"/>
              <a:gd name="T2" fmla="*/ 70 w 449"/>
              <a:gd name="T3" fmla="*/ 150 h 414"/>
              <a:gd name="T4" fmla="*/ 138 w 449"/>
              <a:gd name="T5" fmla="*/ 112 h 414"/>
              <a:gd name="T6" fmla="*/ 172 w 449"/>
              <a:gd name="T7" fmla="*/ 75 h 414"/>
              <a:gd name="T8" fmla="*/ 172 w 449"/>
              <a:gd name="T9" fmla="*/ 37 h 414"/>
              <a:gd name="T10" fmla="*/ 207 w 449"/>
              <a:gd name="T11" fmla="*/ 37 h 414"/>
              <a:gd name="T12" fmla="*/ 207 w 449"/>
              <a:gd name="T13" fmla="*/ 0 h 414"/>
              <a:gd name="T14" fmla="*/ 276 w 449"/>
              <a:gd name="T15" fmla="*/ 37 h 414"/>
              <a:gd name="T16" fmla="*/ 310 w 449"/>
              <a:gd name="T17" fmla="*/ 75 h 414"/>
              <a:gd name="T18" fmla="*/ 379 w 449"/>
              <a:gd name="T19" fmla="*/ 112 h 414"/>
              <a:gd name="T20" fmla="*/ 414 w 449"/>
              <a:gd name="T21" fmla="*/ 75 h 414"/>
              <a:gd name="T22" fmla="*/ 448 w 449"/>
              <a:gd name="T23" fmla="*/ 150 h 414"/>
              <a:gd name="T24" fmla="*/ 379 w 449"/>
              <a:gd name="T25" fmla="*/ 188 h 414"/>
              <a:gd name="T26" fmla="*/ 310 w 449"/>
              <a:gd name="T27" fmla="*/ 188 h 414"/>
              <a:gd name="T28" fmla="*/ 241 w 449"/>
              <a:gd name="T29" fmla="*/ 188 h 414"/>
              <a:gd name="T30" fmla="*/ 241 w 449"/>
              <a:gd name="T31" fmla="*/ 226 h 414"/>
              <a:gd name="T32" fmla="*/ 241 w 449"/>
              <a:gd name="T33" fmla="*/ 262 h 414"/>
              <a:gd name="T34" fmla="*/ 276 w 449"/>
              <a:gd name="T35" fmla="*/ 262 h 414"/>
              <a:gd name="T36" fmla="*/ 310 w 449"/>
              <a:gd name="T37" fmla="*/ 338 h 414"/>
              <a:gd name="T38" fmla="*/ 345 w 449"/>
              <a:gd name="T39" fmla="*/ 375 h 414"/>
              <a:gd name="T40" fmla="*/ 379 w 449"/>
              <a:gd name="T41" fmla="*/ 413 h 414"/>
              <a:gd name="T42" fmla="*/ 345 w 449"/>
              <a:gd name="T43" fmla="*/ 413 h 414"/>
              <a:gd name="T44" fmla="*/ 310 w 449"/>
              <a:gd name="T45" fmla="*/ 375 h 414"/>
              <a:gd name="T46" fmla="*/ 276 w 449"/>
              <a:gd name="T47" fmla="*/ 375 h 414"/>
              <a:gd name="T48" fmla="*/ 241 w 449"/>
              <a:gd name="T49" fmla="*/ 375 h 414"/>
              <a:gd name="T50" fmla="*/ 207 w 449"/>
              <a:gd name="T51" fmla="*/ 375 h 414"/>
              <a:gd name="T52" fmla="*/ 172 w 449"/>
              <a:gd name="T53" fmla="*/ 338 h 414"/>
              <a:gd name="T54" fmla="*/ 172 w 449"/>
              <a:gd name="T55" fmla="*/ 302 h 414"/>
              <a:gd name="T56" fmla="*/ 172 w 449"/>
              <a:gd name="T57" fmla="*/ 262 h 414"/>
              <a:gd name="T58" fmla="*/ 138 w 449"/>
              <a:gd name="T59" fmla="*/ 226 h 414"/>
              <a:gd name="T60" fmla="*/ 138 w 449"/>
              <a:gd name="T61" fmla="*/ 188 h 414"/>
              <a:gd name="T62" fmla="*/ 104 w 449"/>
              <a:gd name="T63" fmla="*/ 150 h 414"/>
              <a:gd name="T64" fmla="*/ 104 w 449"/>
              <a:gd name="T65" fmla="*/ 188 h 414"/>
              <a:gd name="T66" fmla="*/ 70 w 449"/>
              <a:gd name="T67" fmla="*/ 150 h 414"/>
              <a:gd name="T68" fmla="*/ 70 w 449"/>
              <a:gd name="T69" fmla="*/ 188 h 414"/>
              <a:gd name="T70" fmla="*/ 70 w 449"/>
              <a:gd name="T71" fmla="*/ 226 h 414"/>
              <a:gd name="T72" fmla="*/ 34 w 449"/>
              <a:gd name="T73" fmla="*/ 188 h 414"/>
              <a:gd name="T74" fmla="*/ 0 w 449"/>
              <a:gd name="T75" fmla="*/ 150 h 414"/>
              <a:gd name="T76" fmla="*/ 34 w 449"/>
              <a:gd name="T77" fmla="*/ 11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9" h="414">
                <a:moveTo>
                  <a:pt x="34" y="112"/>
                </a:moveTo>
                <a:lnTo>
                  <a:pt x="70" y="150"/>
                </a:lnTo>
                <a:lnTo>
                  <a:pt x="138" y="112"/>
                </a:lnTo>
                <a:lnTo>
                  <a:pt x="172" y="75"/>
                </a:lnTo>
                <a:lnTo>
                  <a:pt x="172" y="37"/>
                </a:lnTo>
                <a:lnTo>
                  <a:pt x="207" y="37"/>
                </a:lnTo>
                <a:lnTo>
                  <a:pt x="207" y="0"/>
                </a:lnTo>
                <a:lnTo>
                  <a:pt x="276" y="37"/>
                </a:lnTo>
                <a:lnTo>
                  <a:pt x="310" y="75"/>
                </a:lnTo>
                <a:lnTo>
                  <a:pt x="379" y="112"/>
                </a:lnTo>
                <a:lnTo>
                  <a:pt x="414" y="75"/>
                </a:lnTo>
                <a:lnTo>
                  <a:pt x="448" y="150"/>
                </a:lnTo>
                <a:lnTo>
                  <a:pt x="379" y="188"/>
                </a:lnTo>
                <a:lnTo>
                  <a:pt x="310" y="188"/>
                </a:lnTo>
                <a:lnTo>
                  <a:pt x="241" y="188"/>
                </a:lnTo>
                <a:lnTo>
                  <a:pt x="241" y="226"/>
                </a:lnTo>
                <a:lnTo>
                  <a:pt x="241" y="262"/>
                </a:lnTo>
                <a:lnTo>
                  <a:pt x="276" y="262"/>
                </a:lnTo>
                <a:lnTo>
                  <a:pt x="310" y="338"/>
                </a:lnTo>
                <a:lnTo>
                  <a:pt x="345" y="375"/>
                </a:lnTo>
                <a:lnTo>
                  <a:pt x="379" y="413"/>
                </a:lnTo>
                <a:lnTo>
                  <a:pt x="345" y="413"/>
                </a:lnTo>
                <a:lnTo>
                  <a:pt x="310" y="375"/>
                </a:lnTo>
                <a:lnTo>
                  <a:pt x="276" y="375"/>
                </a:lnTo>
                <a:lnTo>
                  <a:pt x="241" y="375"/>
                </a:lnTo>
                <a:lnTo>
                  <a:pt x="207" y="375"/>
                </a:lnTo>
                <a:lnTo>
                  <a:pt x="172" y="338"/>
                </a:lnTo>
                <a:lnTo>
                  <a:pt x="172" y="302"/>
                </a:lnTo>
                <a:lnTo>
                  <a:pt x="172" y="262"/>
                </a:lnTo>
                <a:lnTo>
                  <a:pt x="138" y="226"/>
                </a:lnTo>
                <a:lnTo>
                  <a:pt x="138" y="188"/>
                </a:lnTo>
                <a:lnTo>
                  <a:pt x="104" y="150"/>
                </a:lnTo>
                <a:lnTo>
                  <a:pt x="104" y="188"/>
                </a:lnTo>
                <a:lnTo>
                  <a:pt x="70" y="150"/>
                </a:lnTo>
                <a:lnTo>
                  <a:pt x="70" y="188"/>
                </a:lnTo>
                <a:lnTo>
                  <a:pt x="70" y="226"/>
                </a:lnTo>
                <a:lnTo>
                  <a:pt x="34" y="188"/>
                </a:lnTo>
                <a:lnTo>
                  <a:pt x="0" y="150"/>
                </a:lnTo>
                <a:lnTo>
                  <a:pt x="34" y="11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28" name="Freeform 312"/>
          <p:cNvSpPr>
            <a:spLocks noChangeArrowheads="1"/>
          </p:cNvSpPr>
          <p:nvPr/>
        </p:nvSpPr>
        <p:spPr bwMode="auto">
          <a:xfrm>
            <a:off x="5957746" y="1330701"/>
            <a:ext cx="67687" cy="61927"/>
          </a:xfrm>
          <a:custGeom>
            <a:avLst/>
            <a:gdLst>
              <a:gd name="T0" fmla="*/ 173 w 208"/>
              <a:gd name="T1" fmla="*/ 114 h 190"/>
              <a:gd name="T2" fmla="*/ 139 w 208"/>
              <a:gd name="T3" fmla="*/ 150 h 190"/>
              <a:gd name="T4" fmla="*/ 139 w 208"/>
              <a:gd name="T5" fmla="*/ 189 h 190"/>
              <a:gd name="T6" fmla="*/ 70 w 208"/>
              <a:gd name="T7" fmla="*/ 114 h 190"/>
              <a:gd name="T8" fmla="*/ 70 w 208"/>
              <a:gd name="T9" fmla="*/ 150 h 190"/>
              <a:gd name="T10" fmla="*/ 34 w 208"/>
              <a:gd name="T11" fmla="*/ 114 h 190"/>
              <a:gd name="T12" fmla="*/ 0 w 208"/>
              <a:gd name="T13" fmla="*/ 76 h 190"/>
              <a:gd name="T14" fmla="*/ 34 w 208"/>
              <a:gd name="T15" fmla="*/ 76 h 190"/>
              <a:gd name="T16" fmla="*/ 70 w 208"/>
              <a:gd name="T17" fmla="*/ 38 h 190"/>
              <a:gd name="T18" fmla="*/ 103 w 208"/>
              <a:gd name="T19" fmla="*/ 0 h 190"/>
              <a:gd name="T20" fmla="*/ 139 w 208"/>
              <a:gd name="T21" fmla="*/ 0 h 190"/>
              <a:gd name="T22" fmla="*/ 173 w 208"/>
              <a:gd name="T23" fmla="*/ 38 h 190"/>
              <a:gd name="T24" fmla="*/ 207 w 208"/>
              <a:gd name="T25" fmla="*/ 38 h 190"/>
              <a:gd name="T26" fmla="*/ 173 w 208"/>
              <a:gd name="T27" fmla="*/ 11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90">
                <a:moveTo>
                  <a:pt x="173" y="114"/>
                </a:moveTo>
                <a:lnTo>
                  <a:pt x="139" y="150"/>
                </a:lnTo>
                <a:lnTo>
                  <a:pt x="139" y="189"/>
                </a:lnTo>
                <a:lnTo>
                  <a:pt x="70" y="114"/>
                </a:lnTo>
                <a:lnTo>
                  <a:pt x="70" y="150"/>
                </a:lnTo>
                <a:lnTo>
                  <a:pt x="34" y="114"/>
                </a:lnTo>
                <a:lnTo>
                  <a:pt x="0" y="76"/>
                </a:lnTo>
                <a:lnTo>
                  <a:pt x="34" y="76"/>
                </a:lnTo>
                <a:lnTo>
                  <a:pt x="70" y="38"/>
                </a:lnTo>
                <a:lnTo>
                  <a:pt x="103" y="0"/>
                </a:lnTo>
                <a:lnTo>
                  <a:pt x="139" y="0"/>
                </a:lnTo>
                <a:lnTo>
                  <a:pt x="173" y="38"/>
                </a:lnTo>
                <a:lnTo>
                  <a:pt x="207" y="38"/>
                </a:lnTo>
                <a:lnTo>
                  <a:pt x="173" y="11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29" name="Freeform 313"/>
          <p:cNvSpPr>
            <a:spLocks noChangeArrowheads="1"/>
          </p:cNvSpPr>
          <p:nvPr/>
        </p:nvSpPr>
        <p:spPr bwMode="auto">
          <a:xfrm>
            <a:off x="5957746" y="1330701"/>
            <a:ext cx="67687" cy="61927"/>
          </a:xfrm>
          <a:custGeom>
            <a:avLst/>
            <a:gdLst>
              <a:gd name="T0" fmla="*/ 173 w 208"/>
              <a:gd name="T1" fmla="*/ 114 h 190"/>
              <a:gd name="T2" fmla="*/ 139 w 208"/>
              <a:gd name="T3" fmla="*/ 150 h 190"/>
              <a:gd name="T4" fmla="*/ 139 w 208"/>
              <a:gd name="T5" fmla="*/ 189 h 190"/>
              <a:gd name="T6" fmla="*/ 70 w 208"/>
              <a:gd name="T7" fmla="*/ 114 h 190"/>
              <a:gd name="T8" fmla="*/ 70 w 208"/>
              <a:gd name="T9" fmla="*/ 150 h 190"/>
              <a:gd name="T10" fmla="*/ 34 w 208"/>
              <a:gd name="T11" fmla="*/ 114 h 190"/>
              <a:gd name="T12" fmla="*/ 0 w 208"/>
              <a:gd name="T13" fmla="*/ 76 h 190"/>
              <a:gd name="T14" fmla="*/ 34 w 208"/>
              <a:gd name="T15" fmla="*/ 76 h 190"/>
              <a:gd name="T16" fmla="*/ 70 w 208"/>
              <a:gd name="T17" fmla="*/ 38 h 190"/>
              <a:gd name="T18" fmla="*/ 103 w 208"/>
              <a:gd name="T19" fmla="*/ 0 h 190"/>
              <a:gd name="T20" fmla="*/ 139 w 208"/>
              <a:gd name="T21" fmla="*/ 0 h 190"/>
              <a:gd name="T22" fmla="*/ 173 w 208"/>
              <a:gd name="T23" fmla="*/ 38 h 190"/>
              <a:gd name="T24" fmla="*/ 207 w 208"/>
              <a:gd name="T25" fmla="*/ 38 h 190"/>
              <a:gd name="T26" fmla="*/ 173 w 208"/>
              <a:gd name="T27" fmla="*/ 11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190">
                <a:moveTo>
                  <a:pt x="173" y="114"/>
                </a:moveTo>
                <a:lnTo>
                  <a:pt x="139" y="150"/>
                </a:lnTo>
                <a:lnTo>
                  <a:pt x="139" y="189"/>
                </a:lnTo>
                <a:lnTo>
                  <a:pt x="70" y="114"/>
                </a:lnTo>
                <a:lnTo>
                  <a:pt x="70" y="150"/>
                </a:lnTo>
                <a:lnTo>
                  <a:pt x="34" y="114"/>
                </a:lnTo>
                <a:lnTo>
                  <a:pt x="0" y="76"/>
                </a:lnTo>
                <a:lnTo>
                  <a:pt x="34" y="76"/>
                </a:lnTo>
                <a:lnTo>
                  <a:pt x="70" y="38"/>
                </a:lnTo>
                <a:lnTo>
                  <a:pt x="103" y="0"/>
                </a:lnTo>
                <a:lnTo>
                  <a:pt x="139" y="0"/>
                </a:lnTo>
                <a:lnTo>
                  <a:pt x="173" y="38"/>
                </a:lnTo>
                <a:lnTo>
                  <a:pt x="207" y="38"/>
                </a:lnTo>
                <a:lnTo>
                  <a:pt x="173" y="11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30" name="Freeform 314"/>
          <p:cNvSpPr>
            <a:spLocks noChangeArrowheads="1"/>
          </p:cNvSpPr>
          <p:nvPr/>
        </p:nvSpPr>
        <p:spPr bwMode="auto">
          <a:xfrm>
            <a:off x="6013912" y="1342222"/>
            <a:ext cx="46085" cy="37444"/>
          </a:xfrm>
          <a:custGeom>
            <a:avLst/>
            <a:gdLst>
              <a:gd name="T0" fmla="*/ 0 w 139"/>
              <a:gd name="T1" fmla="*/ 76 h 114"/>
              <a:gd name="T2" fmla="*/ 34 w 139"/>
              <a:gd name="T3" fmla="*/ 0 h 114"/>
              <a:gd name="T4" fmla="*/ 104 w 139"/>
              <a:gd name="T5" fmla="*/ 0 h 114"/>
              <a:gd name="T6" fmla="*/ 138 w 139"/>
              <a:gd name="T7" fmla="*/ 113 h 114"/>
              <a:gd name="T8" fmla="*/ 70 w 139"/>
              <a:gd name="T9" fmla="*/ 113 h 114"/>
              <a:gd name="T10" fmla="*/ 34 w 139"/>
              <a:gd name="T11" fmla="*/ 76 h 114"/>
              <a:gd name="T12" fmla="*/ 0 w 139"/>
              <a:gd name="T13" fmla="*/ 76 h 114"/>
            </a:gdLst>
            <a:ahLst/>
            <a:cxnLst>
              <a:cxn ang="0">
                <a:pos x="T0" y="T1"/>
              </a:cxn>
              <a:cxn ang="0">
                <a:pos x="T2" y="T3"/>
              </a:cxn>
              <a:cxn ang="0">
                <a:pos x="T4" y="T5"/>
              </a:cxn>
              <a:cxn ang="0">
                <a:pos x="T6" y="T7"/>
              </a:cxn>
              <a:cxn ang="0">
                <a:pos x="T8" y="T9"/>
              </a:cxn>
              <a:cxn ang="0">
                <a:pos x="T10" y="T11"/>
              </a:cxn>
              <a:cxn ang="0">
                <a:pos x="T12" y="T13"/>
              </a:cxn>
            </a:cxnLst>
            <a:rect l="0" t="0" r="r" b="b"/>
            <a:pathLst>
              <a:path w="139" h="114">
                <a:moveTo>
                  <a:pt x="0" y="76"/>
                </a:moveTo>
                <a:lnTo>
                  <a:pt x="34" y="0"/>
                </a:lnTo>
                <a:lnTo>
                  <a:pt x="104" y="0"/>
                </a:lnTo>
                <a:lnTo>
                  <a:pt x="138" y="113"/>
                </a:lnTo>
                <a:lnTo>
                  <a:pt x="70" y="113"/>
                </a:lnTo>
                <a:lnTo>
                  <a:pt x="34" y="76"/>
                </a:lnTo>
                <a:lnTo>
                  <a:pt x="0"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31" name="Freeform 315"/>
          <p:cNvSpPr>
            <a:spLocks noChangeArrowheads="1"/>
          </p:cNvSpPr>
          <p:nvPr/>
        </p:nvSpPr>
        <p:spPr bwMode="auto">
          <a:xfrm>
            <a:off x="6013912" y="1342222"/>
            <a:ext cx="46085" cy="37444"/>
          </a:xfrm>
          <a:custGeom>
            <a:avLst/>
            <a:gdLst>
              <a:gd name="T0" fmla="*/ 0 w 139"/>
              <a:gd name="T1" fmla="*/ 76 h 114"/>
              <a:gd name="T2" fmla="*/ 34 w 139"/>
              <a:gd name="T3" fmla="*/ 0 h 114"/>
              <a:gd name="T4" fmla="*/ 104 w 139"/>
              <a:gd name="T5" fmla="*/ 0 h 114"/>
              <a:gd name="T6" fmla="*/ 138 w 139"/>
              <a:gd name="T7" fmla="*/ 113 h 114"/>
              <a:gd name="T8" fmla="*/ 70 w 139"/>
              <a:gd name="T9" fmla="*/ 113 h 114"/>
              <a:gd name="T10" fmla="*/ 34 w 139"/>
              <a:gd name="T11" fmla="*/ 76 h 114"/>
              <a:gd name="T12" fmla="*/ 0 w 139"/>
              <a:gd name="T13" fmla="*/ 76 h 114"/>
            </a:gdLst>
            <a:ahLst/>
            <a:cxnLst>
              <a:cxn ang="0">
                <a:pos x="T0" y="T1"/>
              </a:cxn>
              <a:cxn ang="0">
                <a:pos x="T2" y="T3"/>
              </a:cxn>
              <a:cxn ang="0">
                <a:pos x="T4" y="T5"/>
              </a:cxn>
              <a:cxn ang="0">
                <a:pos x="T6" y="T7"/>
              </a:cxn>
              <a:cxn ang="0">
                <a:pos x="T8" y="T9"/>
              </a:cxn>
              <a:cxn ang="0">
                <a:pos x="T10" y="T11"/>
              </a:cxn>
              <a:cxn ang="0">
                <a:pos x="T12" y="T13"/>
              </a:cxn>
            </a:cxnLst>
            <a:rect l="0" t="0" r="r" b="b"/>
            <a:pathLst>
              <a:path w="139" h="114">
                <a:moveTo>
                  <a:pt x="0" y="76"/>
                </a:moveTo>
                <a:lnTo>
                  <a:pt x="34" y="0"/>
                </a:lnTo>
                <a:lnTo>
                  <a:pt x="104" y="0"/>
                </a:lnTo>
                <a:lnTo>
                  <a:pt x="138" y="113"/>
                </a:lnTo>
                <a:lnTo>
                  <a:pt x="70" y="113"/>
                </a:lnTo>
                <a:lnTo>
                  <a:pt x="34" y="76"/>
                </a:lnTo>
                <a:lnTo>
                  <a:pt x="0"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32" name="Freeform 316"/>
          <p:cNvSpPr>
            <a:spLocks noChangeArrowheads="1"/>
          </p:cNvSpPr>
          <p:nvPr/>
        </p:nvSpPr>
        <p:spPr bwMode="auto">
          <a:xfrm>
            <a:off x="6002391" y="1366705"/>
            <a:ext cx="56166" cy="110891"/>
          </a:xfrm>
          <a:custGeom>
            <a:avLst/>
            <a:gdLst>
              <a:gd name="T0" fmla="*/ 103 w 173"/>
              <a:gd name="T1" fmla="*/ 37 h 339"/>
              <a:gd name="T2" fmla="*/ 103 w 173"/>
              <a:gd name="T3" fmla="*/ 113 h 339"/>
              <a:gd name="T4" fmla="*/ 103 w 173"/>
              <a:gd name="T5" fmla="*/ 149 h 339"/>
              <a:gd name="T6" fmla="*/ 138 w 173"/>
              <a:gd name="T7" fmla="*/ 188 h 339"/>
              <a:gd name="T8" fmla="*/ 172 w 173"/>
              <a:gd name="T9" fmla="*/ 224 h 339"/>
              <a:gd name="T10" fmla="*/ 138 w 173"/>
              <a:gd name="T11" fmla="*/ 301 h 339"/>
              <a:gd name="T12" fmla="*/ 103 w 173"/>
              <a:gd name="T13" fmla="*/ 338 h 339"/>
              <a:gd name="T14" fmla="*/ 69 w 173"/>
              <a:gd name="T15" fmla="*/ 301 h 339"/>
              <a:gd name="T16" fmla="*/ 33 w 173"/>
              <a:gd name="T17" fmla="*/ 263 h 339"/>
              <a:gd name="T18" fmla="*/ 33 w 173"/>
              <a:gd name="T19" fmla="*/ 188 h 339"/>
              <a:gd name="T20" fmla="*/ 0 w 173"/>
              <a:gd name="T21" fmla="*/ 75 h 339"/>
              <a:gd name="T22" fmla="*/ 0 w 173"/>
              <a:gd name="T23" fmla="*/ 37 h 339"/>
              <a:gd name="T24" fmla="*/ 33 w 173"/>
              <a:gd name="T25" fmla="*/ 0 h 339"/>
              <a:gd name="T26" fmla="*/ 69 w 173"/>
              <a:gd name="T27" fmla="*/ 0 h 339"/>
              <a:gd name="T28" fmla="*/ 103 w 173"/>
              <a:gd name="T29" fmla="*/ 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339">
                <a:moveTo>
                  <a:pt x="103" y="37"/>
                </a:moveTo>
                <a:lnTo>
                  <a:pt x="103" y="113"/>
                </a:lnTo>
                <a:lnTo>
                  <a:pt x="103" y="149"/>
                </a:lnTo>
                <a:lnTo>
                  <a:pt x="138" y="188"/>
                </a:lnTo>
                <a:lnTo>
                  <a:pt x="172" y="224"/>
                </a:lnTo>
                <a:lnTo>
                  <a:pt x="138" y="301"/>
                </a:lnTo>
                <a:lnTo>
                  <a:pt x="103" y="338"/>
                </a:lnTo>
                <a:lnTo>
                  <a:pt x="69" y="301"/>
                </a:lnTo>
                <a:lnTo>
                  <a:pt x="33" y="263"/>
                </a:lnTo>
                <a:lnTo>
                  <a:pt x="33" y="188"/>
                </a:lnTo>
                <a:lnTo>
                  <a:pt x="0" y="75"/>
                </a:lnTo>
                <a:lnTo>
                  <a:pt x="0" y="37"/>
                </a:lnTo>
                <a:lnTo>
                  <a:pt x="33" y="0"/>
                </a:lnTo>
                <a:lnTo>
                  <a:pt x="69" y="0"/>
                </a:lnTo>
                <a:lnTo>
                  <a:pt x="103"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33" name="Freeform 317"/>
          <p:cNvSpPr>
            <a:spLocks noChangeArrowheads="1"/>
          </p:cNvSpPr>
          <p:nvPr/>
        </p:nvSpPr>
        <p:spPr bwMode="auto">
          <a:xfrm>
            <a:off x="6002391" y="1366705"/>
            <a:ext cx="56166" cy="110891"/>
          </a:xfrm>
          <a:custGeom>
            <a:avLst/>
            <a:gdLst>
              <a:gd name="T0" fmla="*/ 103 w 173"/>
              <a:gd name="T1" fmla="*/ 37 h 339"/>
              <a:gd name="T2" fmla="*/ 103 w 173"/>
              <a:gd name="T3" fmla="*/ 113 h 339"/>
              <a:gd name="T4" fmla="*/ 103 w 173"/>
              <a:gd name="T5" fmla="*/ 149 h 339"/>
              <a:gd name="T6" fmla="*/ 138 w 173"/>
              <a:gd name="T7" fmla="*/ 188 h 339"/>
              <a:gd name="T8" fmla="*/ 172 w 173"/>
              <a:gd name="T9" fmla="*/ 224 h 339"/>
              <a:gd name="T10" fmla="*/ 138 w 173"/>
              <a:gd name="T11" fmla="*/ 301 h 339"/>
              <a:gd name="T12" fmla="*/ 103 w 173"/>
              <a:gd name="T13" fmla="*/ 338 h 339"/>
              <a:gd name="T14" fmla="*/ 69 w 173"/>
              <a:gd name="T15" fmla="*/ 301 h 339"/>
              <a:gd name="T16" fmla="*/ 33 w 173"/>
              <a:gd name="T17" fmla="*/ 263 h 339"/>
              <a:gd name="T18" fmla="*/ 33 w 173"/>
              <a:gd name="T19" fmla="*/ 188 h 339"/>
              <a:gd name="T20" fmla="*/ 0 w 173"/>
              <a:gd name="T21" fmla="*/ 75 h 339"/>
              <a:gd name="T22" fmla="*/ 0 w 173"/>
              <a:gd name="T23" fmla="*/ 37 h 339"/>
              <a:gd name="T24" fmla="*/ 33 w 173"/>
              <a:gd name="T25" fmla="*/ 0 h 339"/>
              <a:gd name="T26" fmla="*/ 69 w 173"/>
              <a:gd name="T27" fmla="*/ 0 h 339"/>
              <a:gd name="T28" fmla="*/ 103 w 173"/>
              <a:gd name="T29" fmla="*/ 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339">
                <a:moveTo>
                  <a:pt x="103" y="37"/>
                </a:moveTo>
                <a:lnTo>
                  <a:pt x="103" y="113"/>
                </a:lnTo>
                <a:lnTo>
                  <a:pt x="103" y="149"/>
                </a:lnTo>
                <a:lnTo>
                  <a:pt x="138" y="188"/>
                </a:lnTo>
                <a:lnTo>
                  <a:pt x="172" y="224"/>
                </a:lnTo>
                <a:lnTo>
                  <a:pt x="138" y="301"/>
                </a:lnTo>
                <a:lnTo>
                  <a:pt x="103" y="338"/>
                </a:lnTo>
                <a:lnTo>
                  <a:pt x="69" y="301"/>
                </a:lnTo>
                <a:lnTo>
                  <a:pt x="33" y="263"/>
                </a:lnTo>
                <a:lnTo>
                  <a:pt x="33" y="188"/>
                </a:lnTo>
                <a:lnTo>
                  <a:pt x="0" y="75"/>
                </a:lnTo>
                <a:lnTo>
                  <a:pt x="0" y="37"/>
                </a:lnTo>
                <a:lnTo>
                  <a:pt x="33" y="0"/>
                </a:lnTo>
                <a:lnTo>
                  <a:pt x="69" y="0"/>
                </a:lnTo>
                <a:lnTo>
                  <a:pt x="10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34" name="Freeform 318"/>
          <p:cNvSpPr>
            <a:spLocks noChangeArrowheads="1"/>
          </p:cNvSpPr>
          <p:nvPr/>
        </p:nvSpPr>
        <p:spPr bwMode="auto">
          <a:xfrm>
            <a:off x="6035514" y="1366705"/>
            <a:ext cx="79208" cy="73447"/>
          </a:xfrm>
          <a:custGeom>
            <a:avLst/>
            <a:gdLst>
              <a:gd name="T0" fmla="*/ 69 w 242"/>
              <a:gd name="T1" fmla="*/ 224 h 225"/>
              <a:gd name="T2" fmla="*/ 138 w 242"/>
              <a:gd name="T3" fmla="*/ 224 h 225"/>
              <a:gd name="T4" fmla="*/ 172 w 242"/>
              <a:gd name="T5" fmla="*/ 188 h 225"/>
              <a:gd name="T6" fmla="*/ 241 w 242"/>
              <a:gd name="T7" fmla="*/ 149 h 225"/>
              <a:gd name="T8" fmla="*/ 206 w 242"/>
              <a:gd name="T9" fmla="*/ 113 h 225"/>
              <a:gd name="T10" fmla="*/ 172 w 242"/>
              <a:gd name="T11" fmla="*/ 0 h 225"/>
              <a:gd name="T12" fmla="*/ 138 w 242"/>
              <a:gd name="T13" fmla="*/ 0 h 225"/>
              <a:gd name="T14" fmla="*/ 102 w 242"/>
              <a:gd name="T15" fmla="*/ 37 h 225"/>
              <a:gd name="T16" fmla="*/ 69 w 242"/>
              <a:gd name="T17" fmla="*/ 37 h 225"/>
              <a:gd name="T18" fmla="*/ 0 w 242"/>
              <a:gd name="T19" fmla="*/ 37 h 225"/>
              <a:gd name="T20" fmla="*/ 0 w 242"/>
              <a:gd name="T21" fmla="*/ 113 h 225"/>
              <a:gd name="T22" fmla="*/ 0 w 242"/>
              <a:gd name="T23" fmla="*/ 149 h 225"/>
              <a:gd name="T24" fmla="*/ 34 w 242"/>
              <a:gd name="T25" fmla="*/ 188 h 225"/>
              <a:gd name="T26" fmla="*/ 69 w 242"/>
              <a:gd name="T27" fmla="*/ 2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225">
                <a:moveTo>
                  <a:pt x="69" y="224"/>
                </a:moveTo>
                <a:lnTo>
                  <a:pt x="138" y="224"/>
                </a:lnTo>
                <a:lnTo>
                  <a:pt x="172" y="188"/>
                </a:lnTo>
                <a:lnTo>
                  <a:pt x="241" y="149"/>
                </a:lnTo>
                <a:lnTo>
                  <a:pt x="206" y="113"/>
                </a:lnTo>
                <a:lnTo>
                  <a:pt x="172" y="0"/>
                </a:lnTo>
                <a:lnTo>
                  <a:pt x="138" y="0"/>
                </a:lnTo>
                <a:lnTo>
                  <a:pt x="102" y="37"/>
                </a:lnTo>
                <a:lnTo>
                  <a:pt x="69" y="37"/>
                </a:lnTo>
                <a:lnTo>
                  <a:pt x="0" y="37"/>
                </a:lnTo>
                <a:lnTo>
                  <a:pt x="0" y="113"/>
                </a:lnTo>
                <a:lnTo>
                  <a:pt x="0" y="149"/>
                </a:lnTo>
                <a:lnTo>
                  <a:pt x="34" y="188"/>
                </a:lnTo>
                <a:lnTo>
                  <a:pt x="69" y="22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35" name="Freeform 319"/>
          <p:cNvSpPr>
            <a:spLocks noChangeArrowheads="1"/>
          </p:cNvSpPr>
          <p:nvPr/>
        </p:nvSpPr>
        <p:spPr bwMode="auto">
          <a:xfrm>
            <a:off x="6035514" y="1366705"/>
            <a:ext cx="79208" cy="73447"/>
          </a:xfrm>
          <a:custGeom>
            <a:avLst/>
            <a:gdLst>
              <a:gd name="T0" fmla="*/ 69 w 242"/>
              <a:gd name="T1" fmla="*/ 224 h 225"/>
              <a:gd name="T2" fmla="*/ 138 w 242"/>
              <a:gd name="T3" fmla="*/ 224 h 225"/>
              <a:gd name="T4" fmla="*/ 172 w 242"/>
              <a:gd name="T5" fmla="*/ 188 h 225"/>
              <a:gd name="T6" fmla="*/ 241 w 242"/>
              <a:gd name="T7" fmla="*/ 149 h 225"/>
              <a:gd name="T8" fmla="*/ 206 w 242"/>
              <a:gd name="T9" fmla="*/ 113 h 225"/>
              <a:gd name="T10" fmla="*/ 172 w 242"/>
              <a:gd name="T11" fmla="*/ 0 h 225"/>
              <a:gd name="T12" fmla="*/ 138 w 242"/>
              <a:gd name="T13" fmla="*/ 0 h 225"/>
              <a:gd name="T14" fmla="*/ 102 w 242"/>
              <a:gd name="T15" fmla="*/ 37 h 225"/>
              <a:gd name="T16" fmla="*/ 69 w 242"/>
              <a:gd name="T17" fmla="*/ 37 h 225"/>
              <a:gd name="T18" fmla="*/ 0 w 242"/>
              <a:gd name="T19" fmla="*/ 37 h 225"/>
              <a:gd name="T20" fmla="*/ 0 w 242"/>
              <a:gd name="T21" fmla="*/ 113 h 225"/>
              <a:gd name="T22" fmla="*/ 0 w 242"/>
              <a:gd name="T23" fmla="*/ 149 h 225"/>
              <a:gd name="T24" fmla="*/ 34 w 242"/>
              <a:gd name="T25" fmla="*/ 188 h 225"/>
              <a:gd name="T26" fmla="*/ 69 w 242"/>
              <a:gd name="T27" fmla="*/ 224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2" h="225">
                <a:moveTo>
                  <a:pt x="69" y="224"/>
                </a:moveTo>
                <a:lnTo>
                  <a:pt x="138" y="224"/>
                </a:lnTo>
                <a:lnTo>
                  <a:pt x="172" y="188"/>
                </a:lnTo>
                <a:lnTo>
                  <a:pt x="241" y="149"/>
                </a:lnTo>
                <a:lnTo>
                  <a:pt x="206" y="113"/>
                </a:lnTo>
                <a:lnTo>
                  <a:pt x="172" y="0"/>
                </a:lnTo>
                <a:lnTo>
                  <a:pt x="138" y="0"/>
                </a:lnTo>
                <a:lnTo>
                  <a:pt x="102" y="37"/>
                </a:lnTo>
                <a:lnTo>
                  <a:pt x="69" y="37"/>
                </a:lnTo>
                <a:lnTo>
                  <a:pt x="0" y="37"/>
                </a:lnTo>
                <a:lnTo>
                  <a:pt x="0" y="113"/>
                </a:lnTo>
                <a:lnTo>
                  <a:pt x="0" y="149"/>
                </a:lnTo>
                <a:lnTo>
                  <a:pt x="34" y="188"/>
                </a:lnTo>
                <a:lnTo>
                  <a:pt x="69" y="22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36" name="Freeform 320"/>
          <p:cNvSpPr>
            <a:spLocks noChangeArrowheads="1"/>
          </p:cNvSpPr>
          <p:nvPr/>
        </p:nvSpPr>
        <p:spPr bwMode="auto">
          <a:xfrm>
            <a:off x="5967828" y="1219809"/>
            <a:ext cx="135374" cy="159856"/>
          </a:xfrm>
          <a:custGeom>
            <a:avLst/>
            <a:gdLst>
              <a:gd name="T0" fmla="*/ 138 w 415"/>
              <a:gd name="T1" fmla="*/ 0 h 490"/>
              <a:gd name="T2" fmla="*/ 104 w 415"/>
              <a:gd name="T3" fmla="*/ 0 h 490"/>
              <a:gd name="T4" fmla="*/ 69 w 415"/>
              <a:gd name="T5" fmla="*/ 0 h 490"/>
              <a:gd name="T6" fmla="*/ 0 w 415"/>
              <a:gd name="T7" fmla="*/ 38 h 490"/>
              <a:gd name="T8" fmla="*/ 34 w 415"/>
              <a:gd name="T9" fmla="*/ 114 h 490"/>
              <a:gd name="T10" fmla="*/ 34 w 415"/>
              <a:gd name="T11" fmla="*/ 150 h 490"/>
              <a:gd name="T12" fmla="*/ 34 w 415"/>
              <a:gd name="T13" fmla="*/ 226 h 490"/>
              <a:gd name="T14" fmla="*/ 34 w 415"/>
              <a:gd name="T15" fmla="*/ 264 h 490"/>
              <a:gd name="T16" fmla="*/ 69 w 415"/>
              <a:gd name="T17" fmla="*/ 338 h 490"/>
              <a:gd name="T18" fmla="*/ 104 w 415"/>
              <a:gd name="T19" fmla="*/ 338 h 490"/>
              <a:gd name="T20" fmla="*/ 138 w 415"/>
              <a:gd name="T21" fmla="*/ 376 h 490"/>
              <a:gd name="T22" fmla="*/ 173 w 415"/>
              <a:gd name="T23" fmla="*/ 376 h 490"/>
              <a:gd name="T24" fmla="*/ 242 w 415"/>
              <a:gd name="T25" fmla="*/ 376 h 490"/>
              <a:gd name="T26" fmla="*/ 276 w 415"/>
              <a:gd name="T27" fmla="*/ 489 h 490"/>
              <a:gd name="T28" fmla="*/ 309 w 415"/>
              <a:gd name="T29" fmla="*/ 489 h 490"/>
              <a:gd name="T30" fmla="*/ 345 w 415"/>
              <a:gd name="T31" fmla="*/ 452 h 490"/>
              <a:gd name="T32" fmla="*/ 379 w 415"/>
              <a:gd name="T33" fmla="*/ 452 h 490"/>
              <a:gd name="T34" fmla="*/ 379 w 415"/>
              <a:gd name="T35" fmla="*/ 415 h 490"/>
              <a:gd name="T36" fmla="*/ 414 w 415"/>
              <a:gd name="T37" fmla="*/ 376 h 490"/>
              <a:gd name="T38" fmla="*/ 379 w 415"/>
              <a:gd name="T39" fmla="*/ 376 h 490"/>
              <a:gd name="T40" fmla="*/ 379 w 415"/>
              <a:gd name="T41" fmla="*/ 338 h 490"/>
              <a:gd name="T42" fmla="*/ 345 w 415"/>
              <a:gd name="T43" fmla="*/ 338 h 490"/>
              <a:gd name="T44" fmla="*/ 345 w 415"/>
              <a:gd name="T45" fmla="*/ 302 h 490"/>
              <a:gd name="T46" fmla="*/ 379 w 415"/>
              <a:gd name="T47" fmla="*/ 226 h 490"/>
              <a:gd name="T48" fmla="*/ 345 w 415"/>
              <a:gd name="T49" fmla="*/ 189 h 490"/>
              <a:gd name="T50" fmla="*/ 276 w 415"/>
              <a:gd name="T51" fmla="*/ 226 h 490"/>
              <a:gd name="T52" fmla="*/ 276 w 415"/>
              <a:gd name="T53" fmla="*/ 189 h 490"/>
              <a:gd name="T54" fmla="*/ 242 w 415"/>
              <a:gd name="T55" fmla="*/ 150 h 490"/>
              <a:gd name="T56" fmla="*/ 207 w 415"/>
              <a:gd name="T57" fmla="*/ 114 h 490"/>
              <a:gd name="T58" fmla="*/ 173 w 415"/>
              <a:gd name="T59" fmla="*/ 75 h 490"/>
              <a:gd name="T60" fmla="*/ 138 w 415"/>
              <a:gd name="T6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490">
                <a:moveTo>
                  <a:pt x="138" y="0"/>
                </a:moveTo>
                <a:lnTo>
                  <a:pt x="104" y="0"/>
                </a:lnTo>
                <a:lnTo>
                  <a:pt x="69" y="0"/>
                </a:lnTo>
                <a:lnTo>
                  <a:pt x="0" y="38"/>
                </a:lnTo>
                <a:lnTo>
                  <a:pt x="34" y="114"/>
                </a:lnTo>
                <a:lnTo>
                  <a:pt x="34" y="150"/>
                </a:lnTo>
                <a:lnTo>
                  <a:pt x="34" y="226"/>
                </a:lnTo>
                <a:lnTo>
                  <a:pt x="34" y="264"/>
                </a:lnTo>
                <a:lnTo>
                  <a:pt x="69" y="338"/>
                </a:lnTo>
                <a:lnTo>
                  <a:pt x="104" y="338"/>
                </a:lnTo>
                <a:lnTo>
                  <a:pt x="138" y="376"/>
                </a:lnTo>
                <a:lnTo>
                  <a:pt x="173" y="376"/>
                </a:lnTo>
                <a:lnTo>
                  <a:pt x="242" y="376"/>
                </a:lnTo>
                <a:lnTo>
                  <a:pt x="276" y="489"/>
                </a:lnTo>
                <a:lnTo>
                  <a:pt x="309" y="489"/>
                </a:lnTo>
                <a:lnTo>
                  <a:pt x="345" y="452"/>
                </a:lnTo>
                <a:lnTo>
                  <a:pt x="379" y="452"/>
                </a:lnTo>
                <a:lnTo>
                  <a:pt x="379" y="415"/>
                </a:lnTo>
                <a:lnTo>
                  <a:pt x="414" y="376"/>
                </a:lnTo>
                <a:lnTo>
                  <a:pt x="379" y="376"/>
                </a:lnTo>
                <a:lnTo>
                  <a:pt x="379" y="338"/>
                </a:lnTo>
                <a:lnTo>
                  <a:pt x="345" y="338"/>
                </a:lnTo>
                <a:lnTo>
                  <a:pt x="345" y="302"/>
                </a:lnTo>
                <a:lnTo>
                  <a:pt x="379" y="226"/>
                </a:lnTo>
                <a:lnTo>
                  <a:pt x="345" y="189"/>
                </a:lnTo>
                <a:lnTo>
                  <a:pt x="276" y="226"/>
                </a:lnTo>
                <a:lnTo>
                  <a:pt x="276" y="189"/>
                </a:lnTo>
                <a:lnTo>
                  <a:pt x="242" y="150"/>
                </a:lnTo>
                <a:lnTo>
                  <a:pt x="207" y="114"/>
                </a:lnTo>
                <a:lnTo>
                  <a:pt x="173" y="75"/>
                </a:lnTo>
                <a:lnTo>
                  <a:pt x="138"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37" name="Freeform 321"/>
          <p:cNvSpPr>
            <a:spLocks noChangeArrowheads="1"/>
          </p:cNvSpPr>
          <p:nvPr/>
        </p:nvSpPr>
        <p:spPr bwMode="auto">
          <a:xfrm>
            <a:off x="5967828" y="1219809"/>
            <a:ext cx="135374" cy="159856"/>
          </a:xfrm>
          <a:custGeom>
            <a:avLst/>
            <a:gdLst>
              <a:gd name="T0" fmla="*/ 138 w 415"/>
              <a:gd name="T1" fmla="*/ 0 h 490"/>
              <a:gd name="T2" fmla="*/ 104 w 415"/>
              <a:gd name="T3" fmla="*/ 0 h 490"/>
              <a:gd name="T4" fmla="*/ 69 w 415"/>
              <a:gd name="T5" fmla="*/ 0 h 490"/>
              <a:gd name="T6" fmla="*/ 0 w 415"/>
              <a:gd name="T7" fmla="*/ 38 h 490"/>
              <a:gd name="T8" fmla="*/ 34 w 415"/>
              <a:gd name="T9" fmla="*/ 114 h 490"/>
              <a:gd name="T10" fmla="*/ 34 w 415"/>
              <a:gd name="T11" fmla="*/ 150 h 490"/>
              <a:gd name="T12" fmla="*/ 34 w 415"/>
              <a:gd name="T13" fmla="*/ 226 h 490"/>
              <a:gd name="T14" fmla="*/ 34 w 415"/>
              <a:gd name="T15" fmla="*/ 264 h 490"/>
              <a:gd name="T16" fmla="*/ 69 w 415"/>
              <a:gd name="T17" fmla="*/ 338 h 490"/>
              <a:gd name="T18" fmla="*/ 104 w 415"/>
              <a:gd name="T19" fmla="*/ 338 h 490"/>
              <a:gd name="T20" fmla="*/ 138 w 415"/>
              <a:gd name="T21" fmla="*/ 376 h 490"/>
              <a:gd name="T22" fmla="*/ 173 w 415"/>
              <a:gd name="T23" fmla="*/ 376 h 490"/>
              <a:gd name="T24" fmla="*/ 242 w 415"/>
              <a:gd name="T25" fmla="*/ 376 h 490"/>
              <a:gd name="T26" fmla="*/ 276 w 415"/>
              <a:gd name="T27" fmla="*/ 489 h 490"/>
              <a:gd name="T28" fmla="*/ 309 w 415"/>
              <a:gd name="T29" fmla="*/ 489 h 490"/>
              <a:gd name="T30" fmla="*/ 345 w 415"/>
              <a:gd name="T31" fmla="*/ 452 h 490"/>
              <a:gd name="T32" fmla="*/ 379 w 415"/>
              <a:gd name="T33" fmla="*/ 452 h 490"/>
              <a:gd name="T34" fmla="*/ 379 w 415"/>
              <a:gd name="T35" fmla="*/ 415 h 490"/>
              <a:gd name="T36" fmla="*/ 414 w 415"/>
              <a:gd name="T37" fmla="*/ 376 h 490"/>
              <a:gd name="T38" fmla="*/ 379 w 415"/>
              <a:gd name="T39" fmla="*/ 376 h 490"/>
              <a:gd name="T40" fmla="*/ 379 w 415"/>
              <a:gd name="T41" fmla="*/ 338 h 490"/>
              <a:gd name="T42" fmla="*/ 345 w 415"/>
              <a:gd name="T43" fmla="*/ 338 h 490"/>
              <a:gd name="T44" fmla="*/ 345 w 415"/>
              <a:gd name="T45" fmla="*/ 302 h 490"/>
              <a:gd name="T46" fmla="*/ 379 w 415"/>
              <a:gd name="T47" fmla="*/ 226 h 490"/>
              <a:gd name="T48" fmla="*/ 345 w 415"/>
              <a:gd name="T49" fmla="*/ 189 h 490"/>
              <a:gd name="T50" fmla="*/ 276 w 415"/>
              <a:gd name="T51" fmla="*/ 226 h 490"/>
              <a:gd name="T52" fmla="*/ 276 w 415"/>
              <a:gd name="T53" fmla="*/ 189 h 490"/>
              <a:gd name="T54" fmla="*/ 242 w 415"/>
              <a:gd name="T55" fmla="*/ 150 h 490"/>
              <a:gd name="T56" fmla="*/ 207 w 415"/>
              <a:gd name="T57" fmla="*/ 114 h 490"/>
              <a:gd name="T58" fmla="*/ 173 w 415"/>
              <a:gd name="T59" fmla="*/ 75 h 490"/>
              <a:gd name="T60" fmla="*/ 138 w 415"/>
              <a:gd name="T61"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5" h="490">
                <a:moveTo>
                  <a:pt x="138" y="0"/>
                </a:moveTo>
                <a:lnTo>
                  <a:pt x="104" y="0"/>
                </a:lnTo>
                <a:lnTo>
                  <a:pt x="69" y="0"/>
                </a:lnTo>
                <a:lnTo>
                  <a:pt x="0" y="38"/>
                </a:lnTo>
                <a:lnTo>
                  <a:pt x="34" y="114"/>
                </a:lnTo>
                <a:lnTo>
                  <a:pt x="34" y="150"/>
                </a:lnTo>
                <a:lnTo>
                  <a:pt x="34" y="226"/>
                </a:lnTo>
                <a:lnTo>
                  <a:pt x="34" y="264"/>
                </a:lnTo>
                <a:lnTo>
                  <a:pt x="69" y="338"/>
                </a:lnTo>
                <a:lnTo>
                  <a:pt x="104" y="338"/>
                </a:lnTo>
                <a:lnTo>
                  <a:pt x="138" y="376"/>
                </a:lnTo>
                <a:lnTo>
                  <a:pt x="173" y="376"/>
                </a:lnTo>
                <a:lnTo>
                  <a:pt x="242" y="376"/>
                </a:lnTo>
                <a:lnTo>
                  <a:pt x="276" y="489"/>
                </a:lnTo>
                <a:lnTo>
                  <a:pt x="309" y="489"/>
                </a:lnTo>
                <a:lnTo>
                  <a:pt x="345" y="452"/>
                </a:lnTo>
                <a:lnTo>
                  <a:pt x="379" y="452"/>
                </a:lnTo>
                <a:lnTo>
                  <a:pt x="379" y="415"/>
                </a:lnTo>
                <a:lnTo>
                  <a:pt x="414" y="376"/>
                </a:lnTo>
                <a:lnTo>
                  <a:pt x="379" y="376"/>
                </a:lnTo>
                <a:lnTo>
                  <a:pt x="379" y="338"/>
                </a:lnTo>
                <a:lnTo>
                  <a:pt x="345" y="338"/>
                </a:lnTo>
                <a:lnTo>
                  <a:pt x="345" y="302"/>
                </a:lnTo>
                <a:lnTo>
                  <a:pt x="379" y="226"/>
                </a:lnTo>
                <a:lnTo>
                  <a:pt x="345" y="189"/>
                </a:lnTo>
                <a:lnTo>
                  <a:pt x="276" y="226"/>
                </a:lnTo>
                <a:lnTo>
                  <a:pt x="276" y="189"/>
                </a:lnTo>
                <a:lnTo>
                  <a:pt x="242" y="150"/>
                </a:lnTo>
                <a:lnTo>
                  <a:pt x="207" y="114"/>
                </a:lnTo>
                <a:lnTo>
                  <a:pt x="173" y="75"/>
                </a:lnTo>
                <a:lnTo>
                  <a:pt x="13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38" name="Freeform 322"/>
          <p:cNvSpPr>
            <a:spLocks noChangeArrowheads="1"/>
          </p:cNvSpPr>
          <p:nvPr/>
        </p:nvSpPr>
        <p:spPr bwMode="auto">
          <a:xfrm>
            <a:off x="5901580" y="1121879"/>
            <a:ext cx="168498" cy="122412"/>
          </a:xfrm>
          <a:custGeom>
            <a:avLst/>
            <a:gdLst>
              <a:gd name="T0" fmla="*/ 0 w 517"/>
              <a:gd name="T1" fmla="*/ 263 h 376"/>
              <a:gd name="T2" fmla="*/ 0 w 517"/>
              <a:gd name="T3" fmla="*/ 226 h 376"/>
              <a:gd name="T4" fmla="*/ 33 w 517"/>
              <a:gd name="T5" fmla="*/ 150 h 376"/>
              <a:gd name="T6" fmla="*/ 33 w 517"/>
              <a:gd name="T7" fmla="*/ 113 h 376"/>
              <a:gd name="T8" fmla="*/ 69 w 517"/>
              <a:gd name="T9" fmla="*/ 113 h 376"/>
              <a:gd name="T10" fmla="*/ 103 w 517"/>
              <a:gd name="T11" fmla="*/ 113 h 376"/>
              <a:gd name="T12" fmla="*/ 138 w 517"/>
              <a:gd name="T13" fmla="*/ 113 h 376"/>
              <a:gd name="T14" fmla="*/ 172 w 517"/>
              <a:gd name="T15" fmla="*/ 113 h 376"/>
              <a:gd name="T16" fmla="*/ 206 w 517"/>
              <a:gd name="T17" fmla="*/ 75 h 376"/>
              <a:gd name="T18" fmla="*/ 241 w 517"/>
              <a:gd name="T19" fmla="*/ 75 h 376"/>
              <a:gd name="T20" fmla="*/ 310 w 517"/>
              <a:gd name="T21" fmla="*/ 75 h 376"/>
              <a:gd name="T22" fmla="*/ 344 w 517"/>
              <a:gd name="T23" fmla="*/ 37 h 376"/>
              <a:gd name="T24" fmla="*/ 344 w 517"/>
              <a:gd name="T25" fmla="*/ 0 h 376"/>
              <a:gd name="T26" fmla="*/ 379 w 517"/>
              <a:gd name="T27" fmla="*/ 37 h 376"/>
              <a:gd name="T28" fmla="*/ 414 w 517"/>
              <a:gd name="T29" fmla="*/ 37 h 376"/>
              <a:gd name="T30" fmla="*/ 448 w 517"/>
              <a:gd name="T31" fmla="*/ 37 h 376"/>
              <a:gd name="T32" fmla="*/ 482 w 517"/>
              <a:gd name="T33" fmla="*/ 75 h 376"/>
              <a:gd name="T34" fmla="*/ 516 w 517"/>
              <a:gd name="T35" fmla="*/ 113 h 376"/>
              <a:gd name="T36" fmla="*/ 482 w 517"/>
              <a:gd name="T37" fmla="*/ 150 h 376"/>
              <a:gd name="T38" fmla="*/ 448 w 517"/>
              <a:gd name="T39" fmla="*/ 150 h 376"/>
              <a:gd name="T40" fmla="*/ 448 w 517"/>
              <a:gd name="T41" fmla="*/ 188 h 376"/>
              <a:gd name="T42" fmla="*/ 414 w 517"/>
              <a:gd name="T43" fmla="*/ 226 h 376"/>
              <a:gd name="T44" fmla="*/ 414 w 517"/>
              <a:gd name="T45" fmla="*/ 263 h 376"/>
              <a:gd name="T46" fmla="*/ 359 w 517"/>
              <a:gd name="T47" fmla="*/ 324 h 376"/>
              <a:gd name="T48" fmla="*/ 310 w 517"/>
              <a:gd name="T49" fmla="*/ 301 h 376"/>
              <a:gd name="T50" fmla="*/ 275 w 517"/>
              <a:gd name="T51" fmla="*/ 301 h 376"/>
              <a:gd name="T52" fmla="*/ 206 w 517"/>
              <a:gd name="T53" fmla="*/ 338 h 376"/>
              <a:gd name="T54" fmla="*/ 172 w 517"/>
              <a:gd name="T55" fmla="*/ 375 h 376"/>
              <a:gd name="T56" fmla="*/ 103 w 517"/>
              <a:gd name="T57" fmla="*/ 338 h 376"/>
              <a:gd name="T58" fmla="*/ 69 w 517"/>
              <a:gd name="T59" fmla="*/ 301 h 376"/>
              <a:gd name="T60" fmla="*/ 0 w 517"/>
              <a:gd name="T61" fmla="*/ 2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7" h="376">
                <a:moveTo>
                  <a:pt x="0" y="263"/>
                </a:moveTo>
                <a:lnTo>
                  <a:pt x="0" y="226"/>
                </a:lnTo>
                <a:lnTo>
                  <a:pt x="33" y="150"/>
                </a:lnTo>
                <a:lnTo>
                  <a:pt x="33" y="113"/>
                </a:lnTo>
                <a:lnTo>
                  <a:pt x="69" y="113"/>
                </a:lnTo>
                <a:lnTo>
                  <a:pt x="103" y="113"/>
                </a:lnTo>
                <a:lnTo>
                  <a:pt x="138" y="113"/>
                </a:lnTo>
                <a:lnTo>
                  <a:pt x="172" y="113"/>
                </a:lnTo>
                <a:lnTo>
                  <a:pt x="206" y="75"/>
                </a:lnTo>
                <a:lnTo>
                  <a:pt x="241" y="75"/>
                </a:lnTo>
                <a:lnTo>
                  <a:pt x="310" y="75"/>
                </a:lnTo>
                <a:lnTo>
                  <a:pt x="344" y="37"/>
                </a:lnTo>
                <a:lnTo>
                  <a:pt x="344" y="0"/>
                </a:lnTo>
                <a:lnTo>
                  <a:pt x="379" y="37"/>
                </a:lnTo>
                <a:lnTo>
                  <a:pt x="414" y="37"/>
                </a:lnTo>
                <a:lnTo>
                  <a:pt x="448" y="37"/>
                </a:lnTo>
                <a:lnTo>
                  <a:pt x="482" y="75"/>
                </a:lnTo>
                <a:lnTo>
                  <a:pt x="516" y="113"/>
                </a:lnTo>
                <a:lnTo>
                  <a:pt x="482" y="150"/>
                </a:lnTo>
                <a:lnTo>
                  <a:pt x="448" y="150"/>
                </a:lnTo>
                <a:lnTo>
                  <a:pt x="448" y="188"/>
                </a:lnTo>
                <a:lnTo>
                  <a:pt x="414" y="226"/>
                </a:lnTo>
                <a:lnTo>
                  <a:pt x="414" y="263"/>
                </a:lnTo>
                <a:lnTo>
                  <a:pt x="359" y="324"/>
                </a:lnTo>
                <a:lnTo>
                  <a:pt x="310" y="301"/>
                </a:lnTo>
                <a:lnTo>
                  <a:pt x="275" y="301"/>
                </a:lnTo>
                <a:lnTo>
                  <a:pt x="206" y="338"/>
                </a:lnTo>
                <a:lnTo>
                  <a:pt x="172" y="375"/>
                </a:lnTo>
                <a:lnTo>
                  <a:pt x="103" y="338"/>
                </a:lnTo>
                <a:lnTo>
                  <a:pt x="69" y="301"/>
                </a:lnTo>
                <a:lnTo>
                  <a:pt x="0" y="26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39" name="Freeform 323"/>
          <p:cNvSpPr>
            <a:spLocks noChangeArrowheads="1"/>
          </p:cNvSpPr>
          <p:nvPr/>
        </p:nvSpPr>
        <p:spPr bwMode="auto">
          <a:xfrm>
            <a:off x="5901580" y="1121879"/>
            <a:ext cx="168498" cy="122412"/>
          </a:xfrm>
          <a:custGeom>
            <a:avLst/>
            <a:gdLst>
              <a:gd name="T0" fmla="*/ 0 w 517"/>
              <a:gd name="T1" fmla="*/ 263 h 376"/>
              <a:gd name="T2" fmla="*/ 0 w 517"/>
              <a:gd name="T3" fmla="*/ 226 h 376"/>
              <a:gd name="T4" fmla="*/ 33 w 517"/>
              <a:gd name="T5" fmla="*/ 150 h 376"/>
              <a:gd name="T6" fmla="*/ 33 w 517"/>
              <a:gd name="T7" fmla="*/ 113 h 376"/>
              <a:gd name="T8" fmla="*/ 69 w 517"/>
              <a:gd name="T9" fmla="*/ 113 h 376"/>
              <a:gd name="T10" fmla="*/ 103 w 517"/>
              <a:gd name="T11" fmla="*/ 113 h 376"/>
              <a:gd name="T12" fmla="*/ 138 w 517"/>
              <a:gd name="T13" fmla="*/ 113 h 376"/>
              <a:gd name="T14" fmla="*/ 172 w 517"/>
              <a:gd name="T15" fmla="*/ 113 h 376"/>
              <a:gd name="T16" fmla="*/ 206 w 517"/>
              <a:gd name="T17" fmla="*/ 75 h 376"/>
              <a:gd name="T18" fmla="*/ 241 w 517"/>
              <a:gd name="T19" fmla="*/ 75 h 376"/>
              <a:gd name="T20" fmla="*/ 310 w 517"/>
              <a:gd name="T21" fmla="*/ 75 h 376"/>
              <a:gd name="T22" fmla="*/ 344 w 517"/>
              <a:gd name="T23" fmla="*/ 37 h 376"/>
              <a:gd name="T24" fmla="*/ 344 w 517"/>
              <a:gd name="T25" fmla="*/ 0 h 376"/>
              <a:gd name="T26" fmla="*/ 379 w 517"/>
              <a:gd name="T27" fmla="*/ 37 h 376"/>
              <a:gd name="T28" fmla="*/ 414 w 517"/>
              <a:gd name="T29" fmla="*/ 37 h 376"/>
              <a:gd name="T30" fmla="*/ 448 w 517"/>
              <a:gd name="T31" fmla="*/ 37 h 376"/>
              <a:gd name="T32" fmla="*/ 482 w 517"/>
              <a:gd name="T33" fmla="*/ 75 h 376"/>
              <a:gd name="T34" fmla="*/ 516 w 517"/>
              <a:gd name="T35" fmla="*/ 113 h 376"/>
              <a:gd name="T36" fmla="*/ 482 w 517"/>
              <a:gd name="T37" fmla="*/ 150 h 376"/>
              <a:gd name="T38" fmla="*/ 448 w 517"/>
              <a:gd name="T39" fmla="*/ 150 h 376"/>
              <a:gd name="T40" fmla="*/ 448 w 517"/>
              <a:gd name="T41" fmla="*/ 188 h 376"/>
              <a:gd name="T42" fmla="*/ 414 w 517"/>
              <a:gd name="T43" fmla="*/ 226 h 376"/>
              <a:gd name="T44" fmla="*/ 414 w 517"/>
              <a:gd name="T45" fmla="*/ 263 h 376"/>
              <a:gd name="T46" fmla="*/ 359 w 517"/>
              <a:gd name="T47" fmla="*/ 322 h 376"/>
              <a:gd name="T48" fmla="*/ 310 w 517"/>
              <a:gd name="T49" fmla="*/ 301 h 376"/>
              <a:gd name="T50" fmla="*/ 275 w 517"/>
              <a:gd name="T51" fmla="*/ 301 h 376"/>
              <a:gd name="T52" fmla="*/ 206 w 517"/>
              <a:gd name="T53" fmla="*/ 338 h 376"/>
              <a:gd name="T54" fmla="*/ 172 w 517"/>
              <a:gd name="T55" fmla="*/ 375 h 376"/>
              <a:gd name="T56" fmla="*/ 103 w 517"/>
              <a:gd name="T57" fmla="*/ 338 h 376"/>
              <a:gd name="T58" fmla="*/ 69 w 517"/>
              <a:gd name="T59" fmla="*/ 301 h 376"/>
              <a:gd name="T60" fmla="*/ 0 w 517"/>
              <a:gd name="T61" fmla="*/ 2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7" h="376">
                <a:moveTo>
                  <a:pt x="0" y="263"/>
                </a:moveTo>
                <a:lnTo>
                  <a:pt x="0" y="226"/>
                </a:lnTo>
                <a:lnTo>
                  <a:pt x="33" y="150"/>
                </a:lnTo>
                <a:lnTo>
                  <a:pt x="33" y="113"/>
                </a:lnTo>
                <a:lnTo>
                  <a:pt x="69" y="113"/>
                </a:lnTo>
                <a:lnTo>
                  <a:pt x="103" y="113"/>
                </a:lnTo>
                <a:lnTo>
                  <a:pt x="138" y="113"/>
                </a:lnTo>
                <a:lnTo>
                  <a:pt x="172" y="113"/>
                </a:lnTo>
                <a:lnTo>
                  <a:pt x="206" y="75"/>
                </a:lnTo>
                <a:lnTo>
                  <a:pt x="241" y="75"/>
                </a:lnTo>
                <a:lnTo>
                  <a:pt x="310" y="75"/>
                </a:lnTo>
                <a:lnTo>
                  <a:pt x="344" y="37"/>
                </a:lnTo>
                <a:lnTo>
                  <a:pt x="344" y="0"/>
                </a:lnTo>
                <a:lnTo>
                  <a:pt x="379" y="37"/>
                </a:lnTo>
                <a:lnTo>
                  <a:pt x="414" y="37"/>
                </a:lnTo>
                <a:lnTo>
                  <a:pt x="448" y="37"/>
                </a:lnTo>
                <a:lnTo>
                  <a:pt x="482" y="75"/>
                </a:lnTo>
                <a:lnTo>
                  <a:pt x="516" y="113"/>
                </a:lnTo>
                <a:lnTo>
                  <a:pt x="482" y="150"/>
                </a:lnTo>
                <a:lnTo>
                  <a:pt x="448" y="150"/>
                </a:lnTo>
                <a:lnTo>
                  <a:pt x="448" y="188"/>
                </a:lnTo>
                <a:lnTo>
                  <a:pt x="414" y="226"/>
                </a:lnTo>
                <a:lnTo>
                  <a:pt x="414" y="263"/>
                </a:lnTo>
                <a:lnTo>
                  <a:pt x="359" y="322"/>
                </a:lnTo>
                <a:lnTo>
                  <a:pt x="310" y="301"/>
                </a:lnTo>
                <a:lnTo>
                  <a:pt x="275" y="301"/>
                </a:lnTo>
                <a:lnTo>
                  <a:pt x="206" y="338"/>
                </a:lnTo>
                <a:lnTo>
                  <a:pt x="172" y="375"/>
                </a:lnTo>
                <a:lnTo>
                  <a:pt x="103" y="338"/>
                </a:lnTo>
                <a:lnTo>
                  <a:pt x="69" y="301"/>
                </a:lnTo>
                <a:lnTo>
                  <a:pt x="0" y="26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0" name="Freeform 324"/>
          <p:cNvSpPr>
            <a:spLocks noChangeArrowheads="1"/>
          </p:cNvSpPr>
          <p:nvPr/>
        </p:nvSpPr>
        <p:spPr bwMode="auto">
          <a:xfrm>
            <a:off x="6035515" y="1404149"/>
            <a:ext cx="203061" cy="270748"/>
          </a:xfrm>
          <a:custGeom>
            <a:avLst/>
            <a:gdLst>
              <a:gd name="T0" fmla="*/ 34 w 621"/>
              <a:gd name="T1" fmla="*/ 188 h 829"/>
              <a:gd name="T2" fmla="*/ 138 w 621"/>
              <a:gd name="T3" fmla="*/ 112 h 829"/>
              <a:gd name="T4" fmla="*/ 241 w 621"/>
              <a:gd name="T5" fmla="*/ 37 h 829"/>
              <a:gd name="T6" fmla="*/ 345 w 621"/>
              <a:gd name="T7" fmla="*/ 0 h 829"/>
              <a:gd name="T8" fmla="*/ 413 w 621"/>
              <a:gd name="T9" fmla="*/ 37 h 829"/>
              <a:gd name="T10" fmla="*/ 482 w 621"/>
              <a:gd name="T11" fmla="*/ 0 h 829"/>
              <a:gd name="T12" fmla="*/ 551 w 621"/>
              <a:gd name="T13" fmla="*/ 37 h 829"/>
              <a:gd name="T14" fmla="*/ 517 w 621"/>
              <a:gd name="T15" fmla="*/ 75 h 829"/>
              <a:gd name="T16" fmla="*/ 448 w 621"/>
              <a:gd name="T17" fmla="*/ 112 h 829"/>
              <a:gd name="T18" fmla="*/ 379 w 621"/>
              <a:gd name="T19" fmla="*/ 112 h 829"/>
              <a:gd name="T20" fmla="*/ 345 w 621"/>
              <a:gd name="T21" fmla="*/ 112 h 829"/>
              <a:gd name="T22" fmla="*/ 309 w 621"/>
              <a:gd name="T23" fmla="*/ 112 h 829"/>
              <a:gd name="T24" fmla="*/ 309 w 621"/>
              <a:gd name="T25" fmla="*/ 150 h 829"/>
              <a:gd name="T26" fmla="*/ 276 w 621"/>
              <a:gd name="T27" fmla="*/ 150 h 829"/>
              <a:gd name="T28" fmla="*/ 241 w 621"/>
              <a:gd name="T29" fmla="*/ 226 h 829"/>
              <a:gd name="T30" fmla="*/ 276 w 621"/>
              <a:gd name="T31" fmla="*/ 302 h 829"/>
              <a:gd name="T32" fmla="*/ 276 w 621"/>
              <a:gd name="T33" fmla="*/ 375 h 829"/>
              <a:gd name="T34" fmla="*/ 345 w 621"/>
              <a:gd name="T35" fmla="*/ 451 h 829"/>
              <a:gd name="T36" fmla="*/ 309 w 621"/>
              <a:gd name="T37" fmla="*/ 489 h 829"/>
              <a:gd name="T38" fmla="*/ 276 w 621"/>
              <a:gd name="T39" fmla="*/ 526 h 829"/>
              <a:gd name="T40" fmla="*/ 309 w 621"/>
              <a:gd name="T41" fmla="*/ 601 h 829"/>
              <a:gd name="T42" fmla="*/ 309 w 621"/>
              <a:gd name="T43" fmla="*/ 676 h 829"/>
              <a:gd name="T44" fmla="*/ 241 w 621"/>
              <a:gd name="T45" fmla="*/ 640 h 829"/>
              <a:gd name="T46" fmla="*/ 206 w 621"/>
              <a:gd name="T47" fmla="*/ 601 h 829"/>
              <a:gd name="T48" fmla="*/ 172 w 621"/>
              <a:gd name="T49" fmla="*/ 564 h 829"/>
              <a:gd name="T50" fmla="*/ 138 w 621"/>
              <a:gd name="T51" fmla="*/ 489 h 829"/>
              <a:gd name="T52" fmla="*/ 172 w 621"/>
              <a:gd name="T53" fmla="*/ 451 h 829"/>
              <a:gd name="T54" fmla="*/ 241 w 621"/>
              <a:gd name="T55" fmla="*/ 451 h 829"/>
              <a:gd name="T56" fmla="*/ 206 w 621"/>
              <a:gd name="T57" fmla="*/ 413 h 829"/>
              <a:gd name="T58" fmla="*/ 138 w 621"/>
              <a:gd name="T59" fmla="*/ 413 h 829"/>
              <a:gd name="T60" fmla="*/ 138 w 621"/>
              <a:gd name="T61" fmla="*/ 338 h 829"/>
              <a:gd name="T62" fmla="*/ 138 w 621"/>
              <a:gd name="T63" fmla="*/ 302 h 829"/>
              <a:gd name="T64" fmla="*/ 34 w 621"/>
              <a:gd name="T65" fmla="*/ 302 h 829"/>
              <a:gd name="T66" fmla="*/ 0 w 621"/>
              <a:gd name="T67" fmla="*/ 226 h 829"/>
              <a:gd name="T68" fmla="*/ 379 w 621"/>
              <a:gd name="T69" fmla="*/ 753 h 829"/>
              <a:gd name="T70" fmla="*/ 448 w 621"/>
              <a:gd name="T71" fmla="*/ 789 h 829"/>
              <a:gd name="T72" fmla="*/ 482 w 621"/>
              <a:gd name="T73" fmla="*/ 828 h 829"/>
              <a:gd name="T74" fmla="*/ 586 w 621"/>
              <a:gd name="T75" fmla="*/ 828 h 829"/>
              <a:gd name="T76" fmla="*/ 586 w 621"/>
              <a:gd name="T77" fmla="*/ 789 h 829"/>
              <a:gd name="T78" fmla="*/ 517 w 621"/>
              <a:gd name="T79" fmla="*/ 789 h 829"/>
              <a:gd name="T80" fmla="*/ 448 w 621"/>
              <a:gd name="T81" fmla="*/ 789 h 829"/>
              <a:gd name="T82" fmla="*/ 413 w 621"/>
              <a:gd name="T83" fmla="*/ 753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1" h="829">
                <a:moveTo>
                  <a:pt x="0" y="226"/>
                </a:moveTo>
                <a:lnTo>
                  <a:pt x="34" y="188"/>
                </a:lnTo>
                <a:lnTo>
                  <a:pt x="69" y="112"/>
                </a:lnTo>
                <a:lnTo>
                  <a:pt x="138" y="112"/>
                </a:lnTo>
                <a:lnTo>
                  <a:pt x="172" y="75"/>
                </a:lnTo>
                <a:lnTo>
                  <a:pt x="241" y="37"/>
                </a:lnTo>
                <a:lnTo>
                  <a:pt x="309" y="37"/>
                </a:lnTo>
                <a:lnTo>
                  <a:pt x="345" y="0"/>
                </a:lnTo>
                <a:lnTo>
                  <a:pt x="379" y="37"/>
                </a:lnTo>
                <a:lnTo>
                  <a:pt x="413" y="37"/>
                </a:lnTo>
                <a:lnTo>
                  <a:pt x="448" y="37"/>
                </a:lnTo>
                <a:lnTo>
                  <a:pt x="482" y="0"/>
                </a:lnTo>
                <a:lnTo>
                  <a:pt x="551" y="0"/>
                </a:lnTo>
                <a:lnTo>
                  <a:pt x="551" y="37"/>
                </a:lnTo>
                <a:lnTo>
                  <a:pt x="517" y="37"/>
                </a:lnTo>
                <a:lnTo>
                  <a:pt x="517" y="75"/>
                </a:lnTo>
                <a:lnTo>
                  <a:pt x="517" y="112"/>
                </a:lnTo>
                <a:lnTo>
                  <a:pt x="448" y="112"/>
                </a:lnTo>
                <a:lnTo>
                  <a:pt x="413" y="75"/>
                </a:lnTo>
                <a:lnTo>
                  <a:pt x="379" y="112"/>
                </a:lnTo>
                <a:lnTo>
                  <a:pt x="379" y="75"/>
                </a:lnTo>
                <a:lnTo>
                  <a:pt x="345" y="112"/>
                </a:lnTo>
                <a:lnTo>
                  <a:pt x="309" y="75"/>
                </a:lnTo>
                <a:lnTo>
                  <a:pt x="309" y="112"/>
                </a:lnTo>
                <a:lnTo>
                  <a:pt x="345" y="150"/>
                </a:lnTo>
                <a:lnTo>
                  <a:pt x="309" y="150"/>
                </a:lnTo>
                <a:lnTo>
                  <a:pt x="309" y="188"/>
                </a:lnTo>
                <a:lnTo>
                  <a:pt x="276" y="150"/>
                </a:lnTo>
                <a:lnTo>
                  <a:pt x="241" y="150"/>
                </a:lnTo>
                <a:lnTo>
                  <a:pt x="241" y="226"/>
                </a:lnTo>
                <a:lnTo>
                  <a:pt x="241" y="262"/>
                </a:lnTo>
                <a:lnTo>
                  <a:pt x="276" y="302"/>
                </a:lnTo>
                <a:lnTo>
                  <a:pt x="241" y="338"/>
                </a:lnTo>
                <a:lnTo>
                  <a:pt x="276" y="375"/>
                </a:lnTo>
                <a:lnTo>
                  <a:pt x="309" y="413"/>
                </a:lnTo>
                <a:lnTo>
                  <a:pt x="345" y="451"/>
                </a:lnTo>
                <a:lnTo>
                  <a:pt x="309" y="451"/>
                </a:lnTo>
                <a:lnTo>
                  <a:pt x="309" y="489"/>
                </a:lnTo>
                <a:lnTo>
                  <a:pt x="309" y="526"/>
                </a:lnTo>
                <a:lnTo>
                  <a:pt x="276" y="526"/>
                </a:lnTo>
                <a:lnTo>
                  <a:pt x="276" y="564"/>
                </a:lnTo>
                <a:lnTo>
                  <a:pt x="309" y="601"/>
                </a:lnTo>
                <a:lnTo>
                  <a:pt x="309" y="640"/>
                </a:lnTo>
                <a:lnTo>
                  <a:pt x="309" y="676"/>
                </a:lnTo>
                <a:lnTo>
                  <a:pt x="276" y="640"/>
                </a:lnTo>
                <a:lnTo>
                  <a:pt x="241" y="640"/>
                </a:lnTo>
                <a:lnTo>
                  <a:pt x="206" y="564"/>
                </a:lnTo>
                <a:lnTo>
                  <a:pt x="206" y="601"/>
                </a:lnTo>
                <a:lnTo>
                  <a:pt x="172" y="601"/>
                </a:lnTo>
                <a:lnTo>
                  <a:pt x="172" y="564"/>
                </a:lnTo>
                <a:lnTo>
                  <a:pt x="172" y="526"/>
                </a:lnTo>
                <a:lnTo>
                  <a:pt x="138" y="489"/>
                </a:lnTo>
                <a:lnTo>
                  <a:pt x="138" y="451"/>
                </a:lnTo>
                <a:lnTo>
                  <a:pt x="172" y="451"/>
                </a:lnTo>
                <a:lnTo>
                  <a:pt x="206" y="451"/>
                </a:lnTo>
                <a:lnTo>
                  <a:pt x="241" y="451"/>
                </a:lnTo>
                <a:lnTo>
                  <a:pt x="276" y="451"/>
                </a:lnTo>
                <a:lnTo>
                  <a:pt x="206" y="413"/>
                </a:lnTo>
                <a:lnTo>
                  <a:pt x="172" y="413"/>
                </a:lnTo>
                <a:lnTo>
                  <a:pt x="138" y="413"/>
                </a:lnTo>
                <a:lnTo>
                  <a:pt x="102" y="375"/>
                </a:lnTo>
                <a:lnTo>
                  <a:pt x="138" y="338"/>
                </a:lnTo>
                <a:lnTo>
                  <a:pt x="102" y="338"/>
                </a:lnTo>
                <a:lnTo>
                  <a:pt x="138" y="302"/>
                </a:lnTo>
                <a:lnTo>
                  <a:pt x="69" y="302"/>
                </a:lnTo>
                <a:lnTo>
                  <a:pt x="34" y="302"/>
                </a:lnTo>
                <a:lnTo>
                  <a:pt x="34" y="262"/>
                </a:lnTo>
                <a:lnTo>
                  <a:pt x="0" y="226"/>
                </a:lnTo>
                <a:close/>
                <a:moveTo>
                  <a:pt x="413" y="753"/>
                </a:moveTo>
                <a:lnTo>
                  <a:pt x="379" y="753"/>
                </a:lnTo>
                <a:lnTo>
                  <a:pt x="379" y="789"/>
                </a:lnTo>
                <a:lnTo>
                  <a:pt x="448" y="789"/>
                </a:lnTo>
                <a:lnTo>
                  <a:pt x="448" y="828"/>
                </a:lnTo>
                <a:lnTo>
                  <a:pt x="482" y="828"/>
                </a:lnTo>
                <a:lnTo>
                  <a:pt x="551" y="828"/>
                </a:lnTo>
                <a:lnTo>
                  <a:pt x="586" y="828"/>
                </a:lnTo>
                <a:lnTo>
                  <a:pt x="620" y="828"/>
                </a:lnTo>
                <a:lnTo>
                  <a:pt x="586" y="789"/>
                </a:lnTo>
                <a:lnTo>
                  <a:pt x="551" y="789"/>
                </a:lnTo>
                <a:lnTo>
                  <a:pt x="517" y="789"/>
                </a:lnTo>
                <a:lnTo>
                  <a:pt x="482" y="753"/>
                </a:lnTo>
                <a:lnTo>
                  <a:pt x="448" y="789"/>
                </a:lnTo>
                <a:lnTo>
                  <a:pt x="413" y="789"/>
                </a:lnTo>
                <a:lnTo>
                  <a:pt x="413" y="753"/>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41" name="Freeform 325"/>
          <p:cNvSpPr>
            <a:spLocks noChangeArrowheads="1"/>
          </p:cNvSpPr>
          <p:nvPr/>
        </p:nvSpPr>
        <p:spPr bwMode="auto">
          <a:xfrm>
            <a:off x="6035515" y="1404149"/>
            <a:ext cx="180018" cy="221783"/>
          </a:xfrm>
          <a:custGeom>
            <a:avLst/>
            <a:gdLst>
              <a:gd name="T0" fmla="*/ 34 w 552"/>
              <a:gd name="T1" fmla="*/ 188 h 677"/>
              <a:gd name="T2" fmla="*/ 138 w 552"/>
              <a:gd name="T3" fmla="*/ 112 h 677"/>
              <a:gd name="T4" fmla="*/ 241 w 552"/>
              <a:gd name="T5" fmla="*/ 37 h 677"/>
              <a:gd name="T6" fmla="*/ 345 w 552"/>
              <a:gd name="T7" fmla="*/ 0 h 677"/>
              <a:gd name="T8" fmla="*/ 413 w 552"/>
              <a:gd name="T9" fmla="*/ 37 h 677"/>
              <a:gd name="T10" fmla="*/ 482 w 552"/>
              <a:gd name="T11" fmla="*/ 0 h 677"/>
              <a:gd name="T12" fmla="*/ 551 w 552"/>
              <a:gd name="T13" fmla="*/ 37 h 677"/>
              <a:gd name="T14" fmla="*/ 517 w 552"/>
              <a:gd name="T15" fmla="*/ 75 h 677"/>
              <a:gd name="T16" fmla="*/ 448 w 552"/>
              <a:gd name="T17" fmla="*/ 112 h 677"/>
              <a:gd name="T18" fmla="*/ 379 w 552"/>
              <a:gd name="T19" fmla="*/ 112 h 677"/>
              <a:gd name="T20" fmla="*/ 345 w 552"/>
              <a:gd name="T21" fmla="*/ 112 h 677"/>
              <a:gd name="T22" fmla="*/ 309 w 552"/>
              <a:gd name="T23" fmla="*/ 112 h 677"/>
              <a:gd name="T24" fmla="*/ 309 w 552"/>
              <a:gd name="T25" fmla="*/ 150 h 677"/>
              <a:gd name="T26" fmla="*/ 276 w 552"/>
              <a:gd name="T27" fmla="*/ 150 h 677"/>
              <a:gd name="T28" fmla="*/ 241 w 552"/>
              <a:gd name="T29" fmla="*/ 226 h 677"/>
              <a:gd name="T30" fmla="*/ 276 w 552"/>
              <a:gd name="T31" fmla="*/ 302 h 677"/>
              <a:gd name="T32" fmla="*/ 276 w 552"/>
              <a:gd name="T33" fmla="*/ 375 h 677"/>
              <a:gd name="T34" fmla="*/ 345 w 552"/>
              <a:gd name="T35" fmla="*/ 451 h 677"/>
              <a:gd name="T36" fmla="*/ 309 w 552"/>
              <a:gd name="T37" fmla="*/ 489 h 677"/>
              <a:gd name="T38" fmla="*/ 276 w 552"/>
              <a:gd name="T39" fmla="*/ 526 h 677"/>
              <a:gd name="T40" fmla="*/ 309 w 552"/>
              <a:gd name="T41" fmla="*/ 601 h 677"/>
              <a:gd name="T42" fmla="*/ 309 w 552"/>
              <a:gd name="T43" fmla="*/ 676 h 677"/>
              <a:gd name="T44" fmla="*/ 241 w 552"/>
              <a:gd name="T45" fmla="*/ 640 h 677"/>
              <a:gd name="T46" fmla="*/ 206 w 552"/>
              <a:gd name="T47" fmla="*/ 601 h 677"/>
              <a:gd name="T48" fmla="*/ 172 w 552"/>
              <a:gd name="T49" fmla="*/ 564 h 677"/>
              <a:gd name="T50" fmla="*/ 138 w 552"/>
              <a:gd name="T51" fmla="*/ 489 h 677"/>
              <a:gd name="T52" fmla="*/ 172 w 552"/>
              <a:gd name="T53" fmla="*/ 451 h 677"/>
              <a:gd name="T54" fmla="*/ 241 w 552"/>
              <a:gd name="T55" fmla="*/ 451 h 677"/>
              <a:gd name="T56" fmla="*/ 206 w 552"/>
              <a:gd name="T57" fmla="*/ 413 h 677"/>
              <a:gd name="T58" fmla="*/ 138 w 552"/>
              <a:gd name="T59" fmla="*/ 413 h 677"/>
              <a:gd name="T60" fmla="*/ 138 w 552"/>
              <a:gd name="T61" fmla="*/ 338 h 677"/>
              <a:gd name="T62" fmla="*/ 138 w 552"/>
              <a:gd name="T63" fmla="*/ 302 h 677"/>
              <a:gd name="T64" fmla="*/ 34 w 552"/>
              <a:gd name="T65" fmla="*/ 302 h 677"/>
              <a:gd name="T66" fmla="*/ 0 w 552"/>
              <a:gd name="T67" fmla="*/ 22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2" h="677">
                <a:moveTo>
                  <a:pt x="0" y="226"/>
                </a:moveTo>
                <a:lnTo>
                  <a:pt x="34" y="188"/>
                </a:lnTo>
                <a:lnTo>
                  <a:pt x="69" y="112"/>
                </a:lnTo>
                <a:lnTo>
                  <a:pt x="138" y="112"/>
                </a:lnTo>
                <a:lnTo>
                  <a:pt x="172" y="75"/>
                </a:lnTo>
                <a:lnTo>
                  <a:pt x="241" y="37"/>
                </a:lnTo>
                <a:lnTo>
                  <a:pt x="309" y="37"/>
                </a:lnTo>
                <a:lnTo>
                  <a:pt x="345" y="0"/>
                </a:lnTo>
                <a:lnTo>
                  <a:pt x="379" y="37"/>
                </a:lnTo>
                <a:lnTo>
                  <a:pt x="413" y="37"/>
                </a:lnTo>
                <a:lnTo>
                  <a:pt x="448" y="37"/>
                </a:lnTo>
                <a:lnTo>
                  <a:pt x="482" y="0"/>
                </a:lnTo>
                <a:lnTo>
                  <a:pt x="551" y="0"/>
                </a:lnTo>
                <a:lnTo>
                  <a:pt x="551" y="37"/>
                </a:lnTo>
                <a:lnTo>
                  <a:pt x="517" y="37"/>
                </a:lnTo>
                <a:lnTo>
                  <a:pt x="517" y="75"/>
                </a:lnTo>
                <a:lnTo>
                  <a:pt x="517" y="112"/>
                </a:lnTo>
                <a:lnTo>
                  <a:pt x="448" y="112"/>
                </a:lnTo>
                <a:lnTo>
                  <a:pt x="413" y="75"/>
                </a:lnTo>
                <a:lnTo>
                  <a:pt x="379" y="112"/>
                </a:lnTo>
                <a:lnTo>
                  <a:pt x="379" y="75"/>
                </a:lnTo>
                <a:lnTo>
                  <a:pt x="345" y="112"/>
                </a:lnTo>
                <a:lnTo>
                  <a:pt x="309" y="75"/>
                </a:lnTo>
                <a:lnTo>
                  <a:pt x="309" y="112"/>
                </a:lnTo>
                <a:lnTo>
                  <a:pt x="345" y="150"/>
                </a:lnTo>
                <a:lnTo>
                  <a:pt x="309" y="150"/>
                </a:lnTo>
                <a:lnTo>
                  <a:pt x="309" y="188"/>
                </a:lnTo>
                <a:lnTo>
                  <a:pt x="276" y="150"/>
                </a:lnTo>
                <a:lnTo>
                  <a:pt x="241" y="150"/>
                </a:lnTo>
                <a:lnTo>
                  <a:pt x="241" y="226"/>
                </a:lnTo>
                <a:lnTo>
                  <a:pt x="241" y="262"/>
                </a:lnTo>
                <a:lnTo>
                  <a:pt x="276" y="302"/>
                </a:lnTo>
                <a:lnTo>
                  <a:pt x="241" y="338"/>
                </a:lnTo>
                <a:lnTo>
                  <a:pt x="276" y="375"/>
                </a:lnTo>
                <a:lnTo>
                  <a:pt x="309" y="413"/>
                </a:lnTo>
                <a:lnTo>
                  <a:pt x="345" y="451"/>
                </a:lnTo>
                <a:lnTo>
                  <a:pt x="309" y="451"/>
                </a:lnTo>
                <a:lnTo>
                  <a:pt x="309" y="489"/>
                </a:lnTo>
                <a:lnTo>
                  <a:pt x="309" y="526"/>
                </a:lnTo>
                <a:lnTo>
                  <a:pt x="276" y="526"/>
                </a:lnTo>
                <a:lnTo>
                  <a:pt x="276" y="564"/>
                </a:lnTo>
                <a:lnTo>
                  <a:pt x="309" y="601"/>
                </a:lnTo>
                <a:lnTo>
                  <a:pt x="309" y="640"/>
                </a:lnTo>
                <a:lnTo>
                  <a:pt x="309" y="676"/>
                </a:lnTo>
                <a:lnTo>
                  <a:pt x="276" y="640"/>
                </a:lnTo>
                <a:lnTo>
                  <a:pt x="241" y="640"/>
                </a:lnTo>
                <a:lnTo>
                  <a:pt x="206" y="564"/>
                </a:lnTo>
                <a:lnTo>
                  <a:pt x="206" y="601"/>
                </a:lnTo>
                <a:lnTo>
                  <a:pt x="172" y="601"/>
                </a:lnTo>
                <a:lnTo>
                  <a:pt x="172" y="564"/>
                </a:lnTo>
                <a:lnTo>
                  <a:pt x="172" y="526"/>
                </a:lnTo>
                <a:lnTo>
                  <a:pt x="138" y="489"/>
                </a:lnTo>
                <a:lnTo>
                  <a:pt x="138" y="451"/>
                </a:lnTo>
                <a:lnTo>
                  <a:pt x="172" y="451"/>
                </a:lnTo>
                <a:lnTo>
                  <a:pt x="206" y="451"/>
                </a:lnTo>
                <a:lnTo>
                  <a:pt x="241" y="451"/>
                </a:lnTo>
                <a:lnTo>
                  <a:pt x="276" y="451"/>
                </a:lnTo>
                <a:lnTo>
                  <a:pt x="206" y="413"/>
                </a:lnTo>
                <a:lnTo>
                  <a:pt x="172" y="413"/>
                </a:lnTo>
                <a:lnTo>
                  <a:pt x="138" y="413"/>
                </a:lnTo>
                <a:lnTo>
                  <a:pt x="102" y="375"/>
                </a:lnTo>
                <a:lnTo>
                  <a:pt x="138" y="338"/>
                </a:lnTo>
                <a:lnTo>
                  <a:pt x="102" y="338"/>
                </a:lnTo>
                <a:lnTo>
                  <a:pt x="138" y="302"/>
                </a:lnTo>
                <a:lnTo>
                  <a:pt x="69" y="302"/>
                </a:lnTo>
                <a:lnTo>
                  <a:pt x="34" y="302"/>
                </a:lnTo>
                <a:lnTo>
                  <a:pt x="34" y="262"/>
                </a:lnTo>
                <a:lnTo>
                  <a:pt x="0" y="2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2" name="Freeform 326"/>
          <p:cNvSpPr>
            <a:spLocks noChangeArrowheads="1"/>
          </p:cNvSpPr>
          <p:nvPr/>
        </p:nvSpPr>
        <p:spPr bwMode="auto">
          <a:xfrm>
            <a:off x="6159367" y="1650414"/>
            <a:ext cx="79208" cy="24483"/>
          </a:xfrm>
          <a:custGeom>
            <a:avLst/>
            <a:gdLst>
              <a:gd name="T0" fmla="*/ 33 w 242"/>
              <a:gd name="T1" fmla="*/ 0 h 76"/>
              <a:gd name="T2" fmla="*/ 0 w 242"/>
              <a:gd name="T3" fmla="*/ 0 h 76"/>
              <a:gd name="T4" fmla="*/ 0 w 242"/>
              <a:gd name="T5" fmla="*/ 37 h 76"/>
              <a:gd name="T6" fmla="*/ 70 w 242"/>
              <a:gd name="T7" fmla="*/ 37 h 76"/>
              <a:gd name="T8" fmla="*/ 70 w 242"/>
              <a:gd name="T9" fmla="*/ 75 h 76"/>
              <a:gd name="T10" fmla="*/ 103 w 242"/>
              <a:gd name="T11" fmla="*/ 75 h 76"/>
              <a:gd name="T12" fmla="*/ 173 w 242"/>
              <a:gd name="T13" fmla="*/ 75 h 76"/>
              <a:gd name="T14" fmla="*/ 207 w 242"/>
              <a:gd name="T15" fmla="*/ 75 h 76"/>
              <a:gd name="T16" fmla="*/ 241 w 242"/>
              <a:gd name="T17" fmla="*/ 75 h 76"/>
              <a:gd name="T18" fmla="*/ 207 w 242"/>
              <a:gd name="T19" fmla="*/ 37 h 76"/>
              <a:gd name="T20" fmla="*/ 173 w 242"/>
              <a:gd name="T21" fmla="*/ 37 h 76"/>
              <a:gd name="T22" fmla="*/ 138 w 242"/>
              <a:gd name="T23" fmla="*/ 37 h 76"/>
              <a:gd name="T24" fmla="*/ 103 w 242"/>
              <a:gd name="T25" fmla="*/ 0 h 76"/>
              <a:gd name="T26" fmla="*/ 70 w 242"/>
              <a:gd name="T27" fmla="*/ 37 h 76"/>
              <a:gd name="T28" fmla="*/ 33 w 242"/>
              <a:gd name="T29" fmla="*/ 37 h 76"/>
              <a:gd name="T30" fmla="*/ 33 w 242"/>
              <a:gd name="T3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2" h="76">
                <a:moveTo>
                  <a:pt x="33" y="0"/>
                </a:moveTo>
                <a:lnTo>
                  <a:pt x="0" y="0"/>
                </a:lnTo>
                <a:lnTo>
                  <a:pt x="0" y="37"/>
                </a:lnTo>
                <a:lnTo>
                  <a:pt x="70" y="37"/>
                </a:lnTo>
                <a:lnTo>
                  <a:pt x="70" y="75"/>
                </a:lnTo>
                <a:lnTo>
                  <a:pt x="103" y="75"/>
                </a:lnTo>
                <a:lnTo>
                  <a:pt x="173" y="75"/>
                </a:lnTo>
                <a:lnTo>
                  <a:pt x="207" y="75"/>
                </a:lnTo>
                <a:lnTo>
                  <a:pt x="241" y="75"/>
                </a:lnTo>
                <a:lnTo>
                  <a:pt x="207" y="37"/>
                </a:lnTo>
                <a:lnTo>
                  <a:pt x="173" y="37"/>
                </a:lnTo>
                <a:lnTo>
                  <a:pt x="138" y="37"/>
                </a:lnTo>
                <a:lnTo>
                  <a:pt x="103" y="0"/>
                </a:lnTo>
                <a:lnTo>
                  <a:pt x="70" y="37"/>
                </a:lnTo>
                <a:lnTo>
                  <a:pt x="33" y="37"/>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3" name="Freeform 327"/>
          <p:cNvSpPr>
            <a:spLocks noChangeArrowheads="1"/>
          </p:cNvSpPr>
          <p:nvPr/>
        </p:nvSpPr>
        <p:spPr bwMode="auto">
          <a:xfrm>
            <a:off x="6205453" y="1379666"/>
            <a:ext cx="540056" cy="270748"/>
          </a:xfrm>
          <a:custGeom>
            <a:avLst/>
            <a:gdLst>
              <a:gd name="T0" fmla="*/ 931 w 1655"/>
              <a:gd name="T1" fmla="*/ 790 h 830"/>
              <a:gd name="T2" fmla="*/ 931 w 1655"/>
              <a:gd name="T3" fmla="*/ 678 h 830"/>
              <a:gd name="T4" fmla="*/ 827 w 1655"/>
              <a:gd name="T5" fmla="*/ 678 h 830"/>
              <a:gd name="T6" fmla="*/ 758 w 1655"/>
              <a:gd name="T7" fmla="*/ 715 h 830"/>
              <a:gd name="T8" fmla="*/ 689 w 1655"/>
              <a:gd name="T9" fmla="*/ 753 h 830"/>
              <a:gd name="T10" fmla="*/ 586 w 1655"/>
              <a:gd name="T11" fmla="*/ 715 h 830"/>
              <a:gd name="T12" fmla="*/ 483 w 1655"/>
              <a:gd name="T13" fmla="*/ 678 h 830"/>
              <a:gd name="T14" fmla="*/ 448 w 1655"/>
              <a:gd name="T15" fmla="*/ 715 h 830"/>
              <a:gd name="T16" fmla="*/ 448 w 1655"/>
              <a:gd name="T17" fmla="*/ 753 h 830"/>
              <a:gd name="T18" fmla="*/ 380 w 1655"/>
              <a:gd name="T19" fmla="*/ 753 h 830"/>
              <a:gd name="T20" fmla="*/ 310 w 1655"/>
              <a:gd name="T21" fmla="*/ 678 h 830"/>
              <a:gd name="T22" fmla="*/ 241 w 1655"/>
              <a:gd name="T23" fmla="*/ 678 h 830"/>
              <a:gd name="T24" fmla="*/ 206 w 1655"/>
              <a:gd name="T25" fmla="*/ 640 h 830"/>
              <a:gd name="T26" fmla="*/ 206 w 1655"/>
              <a:gd name="T27" fmla="*/ 601 h 830"/>
              <a:gd name="T28" fmla="*/ 138 w 1655"/>
              <a:gd name="T29" fmla="*/ 565 h 830"/>
              <a:gd name="T30" fmla="*/ 103 w 1655"/>
              <a:gd name="T31" fmla="*/ 489 h 830"/>
              <a:gd name="T32" fmla="*/ 70 w 1655"/>
              <a:gd name="T33" fmla="*/ 415 h 830"/>
              <a:gd name="T34" fmla="*/ 70 w 1655"/>
              <a:gd name="T35" fmla="*/ 338 h 830"/>
              <a:gd name="T36" fmla="*/ 34 w 1655"/>
              <a:gd name="T37" fmla="*/ 302 h 830"/>
              <a:gd name="T38" fmla="*/ 34 w 1655"/>
              <a:gd name="T39" fmla="*/ 227 h 830"/>
              <a:gd name="T40" fmla="*/ 138 w 1655"/>
              <a:gd name="T41" fmla="*/ 227 h 830"/>
              <a:gd name="T42" fmla="*/ 206 w 1655"/>
              <a:gd name="T43" fmla="*/ 227 h 830"/>
              <a:gd name="T44" fmla="*/ 241 w 1655"/>
              <a:gd name="T45" fmla="*/ 188 h 830"/>
              <a:gd name="T46" fmla="*/ 241 w 1655"/>
              <a:gd name="T47" fmla="*/ 150 h 830"/>
              <a:gd name="T48" fmla="*/ 344 w 1655"/>
              <a:gd name="T49" fmla="*/ 113 h 830"/>
              <a:gd name="T50" fmla="*/ 414 w 1655"/>
              <a:gd name="T51" fmla="*/ 113 h 830"/>
              <a:gd name="T52" fmla="*/ 448 w 1655"/>
              <a:gd name="T53" fmla="*/ 76 h 830"/>
              <a:gd name="T54" fmla="*/ 517 w 1655"/>
              <a:gd name="T55" fmla="*/ 76 h 830"/>
              <a:gd name="T56" fmla="*/ 621 w 1655"/>
              <a:gd name="T57" fmla="*/ 38 h 830"/>
              <a:gd name="T58" fmla="*/ 689 w 1655"/>
              <a:gd name="T59" fmla="*/ 38 h 830"/>
              <a:gd name="T60" fmla="*/ 724 w 1655"/>
              <a:gd name="T61" fmla="*/ 38 h 830"/>
              <a:gd name="T62" fmla="*/ 827 w 1655"/>
              <a:gd name="T63" fmla="*/ 76 h 830"/>
              <a:gd name="T64" fmla="*/ 862 w 1655"/>
              <a:gd name="T65" fmla="*/ 113 h 830"/>
              <a:gd name="T66" fmla="*/ 931 w 1655"/>
              <a:gd name="T67" fmla="*/ 113 h 830"/>
              <a:gd name="T68" fmla="*/ 1000 w 1655"/>
              <a:gd name="T69" fmla="*/ 150 h 830"/>
              <a:gd name="T70" fmla="*/ 1173 w 1655"/>
              <a:gd name="T71" fmla="*/ 150 h 830"/>
              <a:gd name="T72" fmla="*/ 1276 w 1655"/>
              <a:gd name="T73" fmla="*/ 76 h 830"/>
              <a:gd name="T74" fmla="*/ 1379 w 1655"/>
              <a:gd name="T75" fmla="*/ 76 h 830"/>
              <a:gd name="T76" fmla="*/ 1483 w 1655"/>
              <a:gd name="T77" fmla="*/ 113 h 830"/>
              <a:gd name="T78" fmla="*/ 1516 w 1655"/>
              <a:gd name="T79" fmla="*/ 227 h 830"/>
              <a:gd name="T80" fmla="*/ 1551 w 1655"/>
              <a:gd name="T81" fmla="*/ 302 h 830"/>
              <a:gd name="T82" fmla="*/ 1586 w 1655"/>
              <a:gd name="T83" fmla="*/ 415 h 830"/>
              <a:gd name="T84" fmla="*/ 1620 w 1655"/>
              <a:gd name="T85" fmla="*/ 565 h 830"/>
              <a:gd name="T86" fmla="*/ 1586 w 1655"/>
              <a:gd name="T87" fmla="*/ 640 h 830"/>
              <a:gd name="T88" fmla="*/ 1551 w 1655"/>
              <a:gd name="T89" fmla="*/ 601 h 830"/>
              <a:gd name="T90" fmla="*/ 1483 w 1655"/>
              <a:gd name="T91" fmla="*/ 601 h 830"/>
              <a:gd name="T92" fmla="*/ 1447 w 1655"/>
              <a:gd name="T93" fmla="*/ 640 h 830"/>
              <a:gd name="T94" fmla="*/ 1344 w 1655"/>
              <a:gd name="T95" fmla="*/ 678 h 830"/>
              <a:gd name="T96" fmla="*/ 1276 w 1655"/>
              <a:gd name="T97" fmla="*/ 678 h 830"/>
              <a:gd name="T98" fmla="*/ 1173 w 1655"/>
              <a:gd name="T99" fmla="*/ 715 h 830"/>
              <a:gd name="T100" fmla="*/ 1034 w 1655"/>
              <a:gd name="T101" fmla="*/ 678 h 830"/>
              <a:gd name="T102" fmla="*/ 965 w 1655"/>
              <a:gd name="T103" fmla="*/ 715 h 830"/>
              <a:gd name="T104" fmla="*/ 931 w 1655"/>
              <a:gd name="T105" fmla="*/ 790 h 830"/>
              <a:gd name="T106" fmla="*/ 103 w 1655"/>
              <a:gd name="T107" fmla="*/ 38 h 830"/>
              <a:gd name="T108" fmla="*/ 241 w 1655"/>
              <a:gd name="T109" fmla="*/ 113 h 830"/>
              <a:gd name="T110" fmla="*/ 173 w 1655"/>
              <a:gd name="T111" fmla="*/ 150 h 830"/>
              <a:gd name="T112" fmla="*/ 70 w 1655"/>
              <a:gd name="T113" fmla="*/ 227 h 830"/>
              <a:gd name="T114" fmla="*/ 0 w 1655"/>
              <a:gd name="T115" fmla="*/ 150 h 830"/>
              <a:gd name="T116" fmla="*/ 34 w 1655"/>
              <a:gd name="T117" fmla="*/ 113 h 830"/>
              <a:gd name="T118" fmla="*/ 34 w 1655"/>
              <a:gd name="T119" fmla="*/ 38 h 830"/>
              <a:gd name="T120" fmla="*/ 103 w 1655"/>
              <a:gd name="T121" fmla="*/ 38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5" h="830">
                <a:moveTo>
                  <a:pt x="896" y="829"/>
                </a:moveTo>
                <a:lnTo>
                  <a:pt x="931" y="790"/>
                </a:lnTo>
                <a:lnTo>
                  <a:pt x="896" y="715"/>
                </a:lnTo>
                <a:lnTo>
                  <a:pt x="931" y="678"/>
                </a:lnTo>
                <a:lnTo>
                  <a:pt x="862" y="678"/>
                </a:lnTo>
                <a:lnTo>
                  <a:pt x="827" y="678"/>
                </a:lnTo>
                <a:lnTo>
                  <a:pt x="793" y="678"/>
                </a:lnTo>
                <a:lnTo>
                  <a:pt x="758" y="715"/>
                </a:lnTo>
                <a:lnTo>
                  <a:pt x="758" y="753"/>
                </a:lnTo>
                <a:lnTo>
                  <a:pt x="689" y="753"/>
                </a:lnTo>
                <a:lnTo>
                  <a:pt x="621" y="753"/>
                </a:lnTo>
                <a:lnTo>
                  <a:pt x="586" y="715"/>
                </a:lnTo>
                <a:lnTo>
                  <a:pt x="551" y="678"/>
                </a:lnTo>
                <a:lnTo>
                  <a:pt x="483" y="678"/>
                </a:lnTo>
                <a:lnTo>
                  <a:pt x="448" y="678"/>
                </a:lnTo>
                <a:lnTo>
                  <a:pt x="448" y="715"/>
                </a:lnTo>
                <a:lnTo>
                  <a:pt x="414" y="715"/>
                </a:lnTo>
                <a:lnTo>
                  <a:pt x="448" y="753"/>
                </a:lnTo>
                <a:lnTo>
                  <a:pt x="414" y="753"/>
                </a:lnTo>
                <a:lnTo>
                  <a:pt x="380" y="753"/>
                </a:lnTo>
                <a:lnTo>
                  <a:pt x="344" y="753"/>
                </a:lnTo>
                <a:lnTo>
                  <a:pt x="310" y="678"/>
                </a:lnTo>
                <a:lnTo>
                  <a:pt x="276" y="678"/>
                </a:lnTo>
                <a:lnTo>
                  <a:pt x="241" y="678"/>
                </a:lnTo>
                <a:lnTo>
                  <a:pt x="206" y="678"/>
                </a:lnTo>
                <a:lnTo>
                  <a:pt x="206" y="640"/>
                </a:lnTo>
                <a:lnTo>
                  <a:pt x="173" y="640"/>
                </a:lnTo>
                <a:lnTo>
                  <a:pt x="206" y="601"/>
                </a:lnTo>
                <a:lnTo>
                  <a:pt x="138" y="601"/>
                </a:lnTo>
                <a:lnTo>
                  <a:pt x="138" y="565"/>
                </a:lnTo>
                <a:lnTo>
                  <a:pt x="138" y="527"/>
                </a:lnTo>
                <a:lnTo>
                  <a:pt x="103" y="489"/>
                </a:lnTo>
                <a:lnTo>
                  <a:pt x="138" y="451"/>
                </a:lnTo>
                <a:lnTo>
                  <a:pt x="70" y="415"/>
                </a:lnTo>
                <a:lnTo>
                  <a:pt x="103" y="415"/>
                </a:lnTo>
                <a:lnTo>
                  <a:pt x="70" y="338"/>
                </a:lnTo>
                <a:lnTo>
                  <a:pt x="34" y="338"/>
                </a:lnTo>
                <a:lnTo>
                  <a:pt x="34" y="302"/>
                </a:lnTo>
                <a:lnTo>
                  <a:pt x="34" y="263"/>
                </a:lnTo>
                <a:lnTo>
                  <a:pt x="34" y="227"/>
                </a:lnTo>
                <a:lnTo>
                  <a:pt x="103" y="227"/>
                </a:lnTo>
                <a:lnTo>
                  <a:pt x="138" y="227"/>
                </a:lnTo>
                <a:lnTo>
                  <a:pt x="173" y="227"/>
                </a:lnTo>
                <a:lnTo>
                  <a:pt x="206" y="227"/>
                </a:lnTo>
                <a:lnTo>
                  <a:pt x="241" y="227"/>
                </a:lnTo>
                <a:lnTo>
                  <a:pt x="241" y="188"/>
                </a:lnTo>
                <a:lnTo>
                  <a:pt x="276" y="188"/>
                </a:lnTo>
                <a:lnTo>
                  <a:pt x="241" y="150"/>
                </a:lnTo>
                <a:lnTo>
                  <a:pt x="276" y="150"/>
                </a:lnTo>
                <a:lnTo>
                  <a:pt x="344" y="113"/>
                </a:lnTo>
                <a:lnTo>
                  <a:pt x="380" y="113"/>
                </a:lnTo>
                <a:lnTo>
                  <a:pt x="414" y="113"/>
                </a:lnTo>
                <a:lnTo>
                  <a:pt x="414" y="76"/>
                </a:lnTo>
                <a:lnTo>
                  <a:pt x="448" y="76"/>
                </a:lnTo>
                <a:lnTo>
                  <a:pt x="517" y="38"/>
                </a:lnTo>
                <a:lnTo>
                  <a:pt x="517" y="76"/>
                </a:lnTo>
                <a:lnTo>
                  <a:pt x="586" y="38"/>
                </a:lnTo>
                <a:lnTo>
                  <a:pt x="621" y="38"/>
                </a:lnTo>
                <a:lnTo>
                  <a:pt x="655" y="38"/>
                </a:lnTo>
                <a:lnTo>
                  <a:pt x="689" y="38"/>
                </a:lnTo>
                <a:lnTo>
                  <a:pt x="724" y="0"/>
                </a:lnTo>
                <a:lnTo>
                  <a:pt x="724" y="38"/>
                </a:lnTo>
                <a:lnTo>
                  <a:pt x="793" y="38"/>
                </a:lnTo>
                <a:lnTo>
                  <a:pt x="827" y="76"/>
                </a:lnTo>
                <a:lnTo>
                  <a:pt x="827" y="113"/>
                </a:lnTo>
                <a:lnTo>
                  <a:pt x="862" y="113"/>
                </a:lnTo>
                <a:lnTo>
                  <a:pt x="896" y="113"/>
                </a:lnTo>
                <a:lnTo>
                  <a:pt x="931" y="113"/>
                </a:lnTo>
                <a:lnTo>
                  <a:pt x="965" y="113"/>
                </a:lnTo>
                <a:lnTo>
                  <a:pt x="1000" y="150"/>
                </a:lnTo>
                <a:lnTo>
                  <a:pt x="1103" y="113"/>
                </a:lnTo>
                <a:lnTo>
                  <a:pt x="1173" y="150"/>
                </a:lnTo>
                <a:lnTo>
                  <a:pt x="1240" y="113"/>
                </a:lnTo>
                <a:lnTo>
                  <a:pt x="1276" y="76"/>
                </a:lnTo>
                <a:lnTo>
                  <a:pt x="1310" y="76"/>
                </a:lnTo>
                <a:lnTo>
                  <a:pt x="1379" y="76"/>
                </a:lnTo>
                <a:lnTo>
                  <a:pt x="1413" y="113"/>
                </a:lnTo>
                <a:lnTo>
                  <a:pt x="1483" y="113"/>
                </a:lnTo>
                <a:lnTo>
                  <a:pt x="1483" y="188"/>
                </a:lnTo>
                <a:lnTo>
                  <a:pt x="1516" y="227"/>
                </a:lnTo>
                <a:lnTo>
                  <a:pt x="1551" y="263"/>
                </a:lnTo>
                <a:lnTo>
                  <a:pt x="1551" y="302"/>
                </a:lnTo>
                <a:lnTo>
                  <a:pt x="1551" y="377"/>
                </a:lnTo>
                <a:lnTo>
                  <a:pt x="1586" y="415"/>
                </a:lnTo>
                <a:lnTo>
                  <a:pt x="1586" y="489"/>
                </a:lnTo>
                <a:lnTo>
                  <a:pt x="1620" y="565"/>
                </a:lnTo>
                <a:lnTo>
                  <a:pt x="1654" y="601"/>
                </a:lnTo>
                <a:lnTo>
                  <a:pt x="1586" y="640"/>
                </a:lnTo>
                <a:lnTo>
                  <a:pt x="1586" y="601"/>
                </a:lnTo>
                <a:lnTo>
                  <a:pt x="1551" y="601"/>
                </a:lnTo>
                <a:lnTo>
                  <a:pt x="1516" y="601"/>
                </a:lnTo>
                <a:lnTo>
                  <a:pt x="1483" y="601"/>
                </a:lnTo>
                <a:lnTo>
                  <a:pt x="1483" y="640"/>
                </a:lnTo>
                <a:lnTo>
                  <a:pt x="1447" y="640"/>
                </a:lnTo>
                <a:lnTo>
                  <a:pt x="1379" y="678"/>
                </a:lnTo>
                <a:lnTo>
                  <a:pt x="1344" y="678"/>
                </a:lnTo>
                <a:lnTo>
                  <a:pt x="1310" y="678"/>
                </a:lnTo>
                <a:lnTo>
                  <a:pt x="1276" y="678"/>
                </a:lnTo>
                <a:lnTo>
                  <a:pt x="1240" y="715"/>
                </a:lnTo>
                <a:lnTo>
                  <a:pt x="1173" y="715"/>
                </a:lnTo>
                <a:lnTo>
                  <a:pt x="1103" y="678"/>
                </a:lnTo>
                <a:lnTo>
                  <a:pt x="1034" y="678"/>
                </a:lnTo>
                <a:lnTo>
                  <a:pt x="965" y="678"/>
                </a:lnTo>
                <a:lnTo>
                  <a:pt x="965" y="715"/>
                </a:lnTo>
                <a:lnTo>
                  <a:pt x="965" y="753"/>
                </a:lnTo>
                <a:lnTo>
                  <a:pt x="931" y="790"/>
                </a:lnTo>
                <a:lnTo>
                  <a:pt x="896" y="829"/>
                </a:lnTo>
                <a:close/>
                <a:moveTo>
                  <a:pt x="103" y="38"/>
                </a:moveTo>
                <a:lnTo>
                  <a:pt x="173" y="76"/>
                </a:lnTo>
                <a:lnTo>
                  <a:pt x="241" y="113"/>
                </a:lnTo>
                <a:lnTo>
                  <a:pt x="241" y="150"/>
                </a:lnTo>
                <a:lnTo>
                  <a:pt x="173" y="150"/>
                </a:lnTo>
                <a:lnTo>
                  <a:pt x="103" y="188"/>
                </a:lnTo>
                <a:lnTo>
                  <a:pt x="70" y="227"/>
                </a:lnTo>
                <a:lnTo>
                  <a:pt x="0" y="188"/>
                </a:lnTo>
                <a:lnTo>
                  <a:pt x="0" y="150"/>
                </a:lnTo>
                <a:lnTo>
                  <a:pt x="0" y="113"/>
                </a:lnTo>
                <a:lnTo>
                  <a:pt x="34" y="113"/>
                </a:lnTo>
                <a:lnTo>
                  <a:pt x="34" y="76"/>
                </a:lnTo>
                <a:lnTo>
                  <a:pt x="34" y="38"/>
                </a:lnTo>
                <a:lnTo>
                  <a:pt x="70" y="38"/>
                </a:lnTo>
                <a:lnTo>
                  <a:pt x="103" y="38"/>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44" name="Freeform 328"/>
          <p:cNvSpPr>
            <a:spLocks noChangeArrowheads="1"/>
          </p:cNvSpPr>
          <p:nvPr/>
        </p:nvSpPr>
        <p:spPr bwMode="auto">
          <a:xfrm>
            <a:off x="6215533" y="1379666"/>
            <a:ext cx="528536" cy="270748"/>
          </a:xfrm>
          <a:custGeom>
            <a:avLst/>
            <a:gdLst>
              <a:gd name="T0" fmla="*/ 897 w 1620"/>
              <a:gd name="T1" fmla="*/ 790 h 830"/>
              <a:gd name="T2" fmla="*/ 897 w 1620"/>
              <a:gd name="T3" fmla="*/ 678 h 830"/>
              <a:gd name="T4" fmla="*/ 793 w 1620"/>
              <a:gd name="T5" fmla="*/ 678 h 830"/>
              <a:gd name="T6" fmla="*/ 723 w 1620"/>
              <a:gd name="T7" fmla="*/ 715 h 830"/>
              <a:gd name="T8" fmla="*/ 655 w 1620"/>
              <a:gd name="T9" fmla="*/ 753 h 830"/>
              <a:gd name="T10" fmla="*/ 551 w 1620"/>
              <a:gd name="T11" fmla="*/ 715 h 830"/>
              <a:gd name="T12" fmla="*/ 448 w 1620"/>
              <a:gd name="T13" fmla="*/ 678 h 830"/>
              <a:gd name="T14" fmla="*/ 414 w 1620"/>
              <a:gd name="T15" fmla="*/ 715 h 830"/>
              <a:gd name="T16" fmla="*/ 414 w 1620"/>
              <a:gd name="T17" fmla="*/ 753 h 830"/>
              <a:gd name="T18" fmla="*/ 345 w 1620"/>
              <a:gd name="T19" fmla="*/ 753 h 830"/>
              <a:gd name="T20" fmla="*/ 276 w 1620"/>
              <a:gd name="T21" fmla="*/ 678 h 830"/>
              <a:gd name="T22" fmla="*/ 206 w 1620"/>
              <a:gd name="T23" fmla="*/ 678 h 830"/>
              <a:gd name="T24" fmla="*/ 172 w 1620"/>
              <a:gd name="T25" fmla="*/ 640 h 830"/>
              <a:gd name="T26" fmla="*/ 172 w 1620"/>
              <a:gd name="T27" fmla="*/ 601 h 830"/>
              <a:gd name="T28" fmla="*/ 103 w 1620"/>
              <a:gd name="T29" fmla="*/ 565 h 830"/>
              <a:gd name="T30" fmla="*/ 69 w 1620"/>
              <a:gd name="T31" fmla="*/ 489 h 830"/>
              <a:gd name="T32" fmla="*/ 34 w 1620"/>
              <a:gd name="T33" fmla="*/ 415 h 830"/>
              <a:gd name="T34" fmla="*/ 34 w 1620"/>
              <a:gd name="T35" fmla="*/ 338 h 830"/>
              <a:gd name="T36" fmla="*/ 0 w 1620"/>
              <a:gd name="T37" fmla="*/ 302 h 830"/>
              <a:gd name="T38" fmla="*/ 0 w 1620"/>
              <a:gd name="T39" fmla="*/ 227 h 830"/>
              <a:gd name="T40" fmla="*/ 103 w 1620"/>
              <a:gd name="T41" fmla="*/ 227 h 830"/>
              <a:gd name="T42" fmla="*/ 172 w 1620"/>
              <a:gd name="T43" fmla="*/ 227 h 830"/>
              <a:gd name="T44" fmla="*/ 206 w 1620"/>
              <a:gd name="T45" fmla="*/ 188 h 830"/>
              <a:gd name="T46" fmla="*/ 206 w 1620"/>
              <a:gd name="T47" fmla="*/ 150 h 830"/>
              <a:gd name="T48" fmla="*/ 309 w 1620"/>
              <a:gd name="T49" fmla="*/ 113 h 830"/>
              <a:gd name="T50" fmla="*/ 379 w 1620"/>
              <a:gd name="T51" fmla="*/ 113 h 830"/>
              <a:gd name="T52" fmla="*/ 414 w 1620"/>
              <a:gd name="T53" fmla="*/ 76 h 830"/>
              <a:gd name="T54" fmla="*/ 482 w 1620"/>
              <a:gd name="T55" fmla="*/ 76 h 830"/>
              <a:gd name="T56" fmla="*/ 586 w 1620"/>
              <a:gd name="T57" fmla="*/ 38 h 830"/>
              <a:gd name="T58" fmla="*/ 655 w 1620"/>
              <a:gd name="T59" fmla="*/ 38 h 830"/>
              <a:gd name="T60" fmla="*/ 689 w 1620"/>
              <a:gd name="T61" fmla="*/ 38 h 830"/>
              <a:gd name="T62" fmla="*/ 793 w 1620"/>
              <a:gd name="T63" fmla="*/ 76 h 830"/>
              <a:gd name="T64" fmla="*/ 827 w 1620"/>
              <a:gd name="T65" fmla="*/ 113 h 830"/>
              <a:gd name="T66" fmla="*/ 897 w 1620"/>
              <a:gd name="T67" fmla="*/ 113 h 830"/>
              <a:gd name="T68" fmla="*/ 965 w 1620"/>
              <a:gd name="T69" fmla="*/ 150 h 830"/>
              <a:gd name="T70" fmla="*/ 1137 w 1620"/>
              <a:gd name="T71" fmla="*/ 150 h 830"/>
              <a:gd name="T72" fmla="*/ 1240 w 1620"/>
              <a:gd name="T73" fmla="*/ 76 h 830"/>
              <a:gd name="T74" fmla="*/ 1344 w 1620"/>
              <a:gd name="T75" fmla="*/ 76 h 830"/>
              <a:gd name="T76" fmla="*/ 1448 w 1620"/>
              <a:gd name="T77" fmla="*/ 113 h 830"/>
              <a:gd name="T78" fmla="*/ 1482 w 1620"/>
              <a:gd name="T79" fmla="*/ 227 h 830"/>
              <a:gd name="T80" fmla="*/ 1516 w 1620"/>
              <a:gd name="T81" fmla="*/ 302 h 830"/>
              <a:gd name="T82" fmla="*/ 1551 w 1620"/>
              <a:gd name="T83" fmla="*/ 415 h 830"/>
              <a:gd name="T84" fmla="*/ 1586 w 1620"/>
              <a:gd name="T85" fmla="*/ 565 h 830"/>
              <a:gd name="T86" fmla="*/ 1551 w 1620"/>
              <a:gd name="T87" fmla="*/ 640 h 830"/>
              <a:gd name="T88" fmla="*/ 1516 w 1620"/>
              <a:gd name="T89" fmla="*/ 601 h 830"/>
              <a:gd name="T90" fmla="*/ 1448 w 1620"/>
              <a:gd name="T91" fmla="*/ 601 h 830"/>
              <a:gd name="T92" fmla="*/ 1412 w 1620"/>
              <a:gd name="T93" fmla="*/ 640 h 830"/>
              <a:gd name="T94" fmla="*/ 1309 w 1620"/>
              <a:gd name="T95" fmla="*/ 678 h 830"/>
              <a:gd name="T96" fmla="*/ 1240 w 1620"/>
              <a:gd name="T97" fmla="*/ 678 h 830"/>
              <a:gd name="T98" fmla="*/ 1137 w 1620"/>
              <a:gd name="T99" fmla="*/ 715 h 830"/>
              <a:gd name="T100" fmla="*/ 1000 w 1620"/>
              <a:gd name="T101" fmla="*/ 678 h 830"/>
              <a:gd name="T102" fmla="*/ 930 w 1620"/>
              <a:gd name="T103" fmla="*/ 715 h 830"/>
              <a:gd name="T104" fmla="*/ 897 w 1620"/>
              <a:gd name="T105" fmla="*/ 79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0" h="830">
                <a:moveTo>
                  <a:pt x="861" y="829"/>
                </a:moveTo>
                <a:lnTo>
                  <a:pt x="897" y="790"/>
                </a:lnTo>
                <a:lnTo>
                  <a:pt x="861" y="715"/>
                </a:lnTo>
                <a:lnTo>
                  <a:pt x="897" y="678"/>
                </a:lnTo>
                <a:lnTo>
                  <a:pt x="827" y="678"/>
                </a:lnTo>
                <a:lnTo>
                  <a:pt x="793" y="678"/>
                </a:lnTo>
                <a:lnTo>
                  <a:pt x="758" y="678"/>
                </a:lnTo>
                <a:lnTo>
                  <a:pt x="723" y="715"/>
                </a:lnTo>
                <a:lnTo>
                  <a:pt x="723" y="753"/>
                </a:lnTo>
                <a:lnTo>
                  <a:pt x="655" y="753"/>
                </a:lnTo>
                <a:lnTo>
                  <a:pt x="586" y="753"/>
                </a:lnTo>
                <a:lnTo>
                  <a:pt x="551" y="715"/>
                </a:lnTo>
                <a:lnTo>
                  <a:pt x="517" y="678"/>
                </a:lnTo>
                <a:lnTo>
                  <a:pt x="448" y="678"/>
                </a:lnTo>
                <a:lnTo>
                  <a:pt x="414" y="678"/>
                </a:lnTo>
                <a:lnTo>
                  <a:pt x="414" y="715"/>
                </a:lnTo>
                <a:lnTo>
                  <a:pt x="379" y="715"/>
                </a:lnTo>
                <a:lnTo>
                  <a:pt x="414" y="753"/>
                </a:lnTo>
                <a:lnTo>
                  <a:pt x="379" y="753"/>
                </a:lnTo>
                <a:lnTo>
                  <a:pt x="345" y="753"/>
                </a:lnTo>
                <a:lnTo>
                  <a:pt x="309" y="753"/>
                </a:lnTo>
                <a:lnTo>
                  <a:pt x="276" y="678"/>
                </a:lnTo>
                <a:lnTo>
                  <a:pt x="241" y="678"/>
                </a:lnTo>
                <a:lnTo>
                  <a:pt x="206" y="678"/>
                </a:lnTo>
                <a:lnTo>
                  <a:pt x="172" y="678"/>
                </a:lnTo>
                <a:lnTo>
                  <a:pt x="172" y="640"/>
                </a:lnTo>
                <a:lnTo>
                  <a:pt x="138" y="640"/>
                </a:lnTo>
                <a:lnTo>
                  <a:pt x="172" y="601"/>
                </a:lnTo>
                <a:lnTo>
                  <a:pt x="103" y="601"/>
                </a:lnTo>
                <a:lnTo>
                  <a:pt x="103" y="565"/>
                </a:lnTo>
                <a:lnTo>
                  <a:pt x="103" y="527"/>
                </a:lnTo>
                <a:lnTo>
                  <a:pt x="69" y="489"/>
                </a:lnTo>
                <a:lnTo>
                  <a:pt x="103" y="451"/>
                </a:lnTo>
                <a:lnTo>
                  <a:pt x="34" y="415"/>
                </a:lnTo>
                <a:lnTo>
                  <a:pt x="69" y="415"/>
                </a:lnTo>
                <a:lnTo>
                  <a:pt x="34" y="338"/>
                </a:lnTo>
                <a:lnTo>
                  <a:pt x="0" y="338"/>
                </a:lnTo>
                <a:lnTo>
                  <a:pt x="0" y="302"/>
                </a:lnTo>
                <a:lnTo>
                  <a:pt x="0" y="263"/>
                </a:lnTo>
                <a:lnTo>
                  <a:pt x="0" y="227"/>
                </a:lnTo>
                <a:lnTo>
                  <a:pt x="69" y="227"/>
                </a:lnTo>
                <a:lnTo>
                  <a:pt x="103" y="227"/>
                </a:lnTo>
                <a:lnTo>
                  <a:pt x="138" y="227"/>
                </a:lnTo>
                <a:lnTo>
                  <a:pt x="172" y="227"/>
                </a:lnTo>
                <a:lnTo>
                  <a:pt x="206" y="227"/>
                </a:lnTo>
                <a:lnTo>
                  <a:pt x="206" y="188"/>
                </a:lnTo>
                <a:lnTo>
                  <a:pt x="241" y="188"/>
                </a:lnTo>
                <a:lnTo>
                  <a:pt x="206" y="150"/>
                </a:lnTo>
                <a:lnTo>
                  <a:pt x="241" y="150"/>
                </a:lnTo>
                <a:lnTo>
                  <a:pt x="309" y="113"/>
                </a:lnTo>
                <a:lnTo>
                  <a:pt x="345" y="113"/>
                </a:lnTo>
                <a:lnTo>
                  <a:pt x="379" y="113"/>
                </a:lnTo>
                <a:lnTo>
                  <a:pt x="379" y="76"/>
                </a:lnTo>
                <a:lnTo>
                  <a:pt x="414" y="76"/>
                </a:lnTo>
                <a:lnTo>
                  <a:pt x="482" y="38"/>
                </a:lnTo>
                <a:lnTo>
                  <a:pt x="482" y="76"/>
                </a:lnTo>
                <a:lnTo>
                  <a:pt x="551" y="38"/>
                </a:lnTo>
                <a:lnTo>
                  <a:pt x="586" y="38"/>
                </a:lnTo>
                <a:lnTo>
                  <a:pt x="620" y="38"/>
                </a:lnTo>
                <a:lnTo>
                  <a:pt x="655" y="38"/>
                </a:lnTo>
                <a:lnTo>
                  <a:pt x="689" y="0"/>
                </a:lnTo>
                <a:lnTo>
                  <a:pt x="689" y="38"/>
                </a:lnTo>
                <a:lnTo>
                  <a:pt x="758" y="38"/>
                </a:lnTo>
                <a:lnTo>
                  <a:pt x="793" y="76"/>
                </a:lnTo>
                <a:lnTo>
                  <a:pt x="793" y="113"/>
                </a:lnTo>
                <a:lnTo>
                  <a:pt x="827" y="113"/>
                </a:lnTo>
                <a:lnTo>
                  <a:pt x="861" y="113"/>
                </a:lnTo>
                <a:lnTo>
                  <a:pt x="897" y="113"/>
                </a:lnTo>
                <a:lnTo>
                  <a:pt x="930" y="113"/>
                </a:lnTo>
                <a:lnTo>
                  <a:pt x="965" y="150"/>
                </a:lnTo>
                <a:lnTo>
                  <a:pt x="1069" y="113"/>
                </a:lnTo>
                <a:lnTo>
                  <a:pt x="1137" y="150"/>
                </a:lnTo>
                <a:lnTo>
                  <a:pt x="1206" y="113"/>
                </a:lnTo>
                <a:lnTo>
                  <a:pt x="1240" y="76"/>
                </a:lnTo>
                <a:lnTo>
                  <a:pt x="1276" y="76"/>
                </a:lnTo>
                <a:lnTo>
                  <a:pt x="1344" y="76"/>
                </a:lnTo>
                <a:lnTo>
                  <a:pt x="1379" y="113"/>
                </a:lnTo>
                <a:lnTo>
                  <a:pt x="1448" y="113"/>
                </a:lnTo>
                <a:lnTo>
                  <a:pt x="1448" y="188"/>
                </a:lnTo>
                <a:lnTo>
                  <a:pt x="1482" y="227"/>
                </a:lnTo>
                <a:lnTo>
                  <a:pt x="1516" y="263"/>
                </a:lnTo>
                <a:lnTo>
                  <a:pt x="1516" y="302"/>
                </a:lnTo>
                <a:lnTo>
                  <a:pt x="1516" y="377"/>
                </a:lnTo>
                <a:lnTo>
                  <a:pt x="1551" y="415"/>
                </a:lnTo>
                <a:lnTo>
                  <a:pt x="1551" y="489"/>
                </a:lnTo>
                <a:lnTo>
                  <a:pt x="1586" y="565"/>
                </a:lnTo>
                <a:lnTo>
                  <a:pt x="1619" y="601"/>
                </a:lnTo>
                <a:lnTo>
                  <a:pt x="1551" y="640"/>
                </a:lnTo>
                <a:lnTo>
                  <a:pt x="1551" y="601"/>
                </a:lnTo>
                <a:lnTo>
                  <a:pt x="1516" y="601"/>
                </a:lnTo>
                <a:lnTo>
                  <a:pt x="1482" y="601"/>
                </a:lnTo>
                <a:lnTo>
                  <a:pt x="1448" y="601"/>
                </a:lnTo>
                <a:lnTo>
                  <a:pt x="1448" y="640"/>
                </a:lnTo>
                <a:lnTo>
                  <a:pt x="1412" y="640"/>
                </a:lnTo>
                <a:lnTo>
                  <a:pt x="1344" y="678"/>
                </a:lnTo>
                <a:lnTo>
                  <a:pt x="1309" y="678"/>
                </a:lnTo>
                <a:lnTo>
                  <a:pt x="1276" y="678"/>
                </a:lnTo>
                <a:lnTo>
                  <a:pt x="1240" y="678"/>
                </a:lnTo>
                <a:lnTo>
                  <a:pt x="1206" y="715"/>
                </a:lnTo>
                <a:lnTo>
                  <a:pt x="1137" y="715"/>
                </a:lnTo>
                <a:lnTo>
                  <a:pt x="1069" y="678"/>
                </a:lnTo>
                <a:lnTo>
                  <a:pt x="1000" y="678"/>
                </a:lnTo>
                <a:lnTo>
                  <a:pt x="930" y="678"/>
                </a:lnTo>
                <a:lnTo>
                  <a:pt x="930" y="715"/>
                </a:lnTo>
                <a:lnTo>
                  <a:pt x="930" y="753"/>
                </a:lnTo>
                <a:lnTo>
                  <a:pt x="897" y="790"/>
                </a:lnTo>
                <a:lnTo>
                  <a:pt x="861" y="82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5" name="Freeform 329"/>
          <p:cNvSpPr>
            <a:spLocks noChangeArrowheads="1"/>
          </p:cNvSpPr>
          <p:nvPr/>
        </p:nvSpPr>
        <p:spPr bwMode="auto">
          <a:xfrm>
            <a:off x="6205452" y="1392627"/>
            <a:ext cx="79208" cy="61926"/>
          </a:xfrm>
          <a:custGeom>
            <a:avLst/>
            <a:gdLst>
              <a:gd name="T0" fmla="*/ 103 w 242"/>
              <a:gd name="T1" fmla="*/ 0 h 190"/>
              <a:gd name="T2" fmla="*/ 173 w 242"/>
              <a:gd name="T3" fmla="*/ 38 h 190"/>
              <a:gd name="T4" fmla="*/ 241 w 242"/>
              <a:gd name="T5" fmla="*/ 75 h 190"/>
              <a:gd name="T6" fmla="*/ 241 w 242"/>
              <a:gd name="T7" fmla="*/ 113 h 190"/>
              <a:gd name="T8" fmla="*/ 173 w 242"/>
              <a:gd name="T9" fmla="*/ 113 h 190"/>
              <a:gd name="T10" fmla="*/ 103 w 242"/>
              <a:gd name="T11" fmla="*/ 149 h 190"/>
              <a:gd name="T12" fmla="*/ 70 w 242"/>
              <a:gd name="T13" fmla="*/ 189 h 190"/>
              <a:gd name="T14" fmla="*/ 0 w 242"/>
              <a:gd name="T15" fmla="*/ 149 h 190"/>
              <a:gd name="T16" fmla="*/ 0 w 242"/>
              <a:gd name="T17" fmla="*/ 113 h 190"/>
              <a:gd name="T18" fmla="*/ 0 w 242"/>
              <a:gd name="T19" fmla="*/ 75 h 190"/>
              <a:gd name="T20" fmla="*/ 34 w 242"/>
              <a:gd name="T21" fmla="*/ 75 h 190"/>
              <a:gd name="T22" fmla="*/ 34 w 242"/>
              <a:gd name="T23" fmla="*/ 38 h 190"/>
              <a:gd name="T24" fmla="*/ 34 w 242"/>
              <a:gd name="T25" fmla="*/ 0 h 190"/>
              <a:gd name="T26" fmla="*/ 70 w 242"/>
              <a:gd name="T27" fmla="*/ 0 h 190"/>
              <a:gd name="T28" fmla="*/ 103 w 242"/>
              <a:gd name="T2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90">
                <a:moveTo>
                  <a:pt x="103" y="0"/>
                </a:moveTo>
                <a:lnTo>
                  <a:pt x="173" y="38"/>
                </a:lnTo>
                <a:lnTo>
                  <a:pt x="241" y="75"/>
                </a:lnTo>
                <a:lnTo>
                  <a:pt x="241" y="113"/>
                </a:lnTo>
                <a:lnTo>
                  <a:pt x="173" y="113"/>
                </a:lnTo>
                <a:lnTo>
                  <a:pt x="103" y="149"/>
                </a:lnTo>
                <a:lnTo>
                  <a:pt x="70" y="189"/>
                </a:lnTo>
                <a:lnTo>
                  <a:pt x="0" y="149"/>
                </a:lnTo>
                <a:lnTo>
                  <a:pt x="0" y="113"/>
                </a:lnTo>
                <a:lnTo>
                  <a:pt x="0" y="75"/>
                </a:lnTo>
                <a:lnTo>
                  <a:pt x="34" y="75"/>
                </a:lnTo>
                <a:lnTo>
                  <a:pt x="34" y="38"/>
                </a:lnTo>
                <a:lnTo>
                  <a:pt x="34" y="0"/>
                </a:lnTo>
                <a:lnTo>
                  <a:pt x="70" y="0"/>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6" name="Freeform 330"/>
          <p:cNvSpPr>
            <a:spLocks noChangeArrowheads="1"/>
          </p:cNvSpPr>
          <p:nvPr/>
        </p:nvSpPr>
        <p:spPr bwMode="auto">
          <a:xfrm>
            <a:off x="6407074" y="1650414"/>
            <a:ext cx="56165" cy="48965"/>
          </a:xfrm>
          <a:custGeom>
            <a:avLst/>
            <a:gdLst>
              <a:gd name="T0" fmla="*/ 103 w 173"/>
              <a:gd name="T1" fmla="*/ 37 h 151"/>
              <a:gd name="T2" fmla="*/ 69 w 173"/>
              <a:gd name="T3" fmla="*/ 37 h 151"/>
              <a:gd name="T4" fmla="*/ 33 w 173"/>
              <a:gd name="T5" fmla="*/ 37 h 151"/>
              <a:gd name="T6" fmla="*/ 33 w 173"/>
              <a:gd name="T7" fmla="*/ 75 h 151"/>
              <a:gd name="T8" fmla="*/ 0 w 173"/>
              <a:gd name="T9" fmla="*/ 113 h 151"/>
              <a:gd name="T10" fmla="*/ 33 w 173"/>
              <a:gd name="T11" fmla="*/ 113 h 151"/>
              <a:gd name="T12" fmla="*/ 69 w 173"/>
              <a:gd name="T13" fmla="*/ 150 h 151"/>
              <a:gd name="T14" fmla="*/ 103 w 173"/>
              <a:gd name="T15" fmla="*/ 113 h 151"/>
              <a:gd name="T16" fmla="*/ 137 w 173"/>
              <a:gd name="T17" fmla="*/ 113 h 151"/>
              <a:gd name="T18" fmla="*/ 137 w 173"/>
              <a:gd name="T19" fmla="*/ 75 h 151"/>
              <a:gd name="T20" fmla="*/ 172 w 173"/>
              <a:gd name="T21" fmla="*/ 0 h 151"/>
              <a:gd name="T22" fmla="*/ 137 w 173"/>
              <a:gd name="T23" fmla="*/ 0 h 151"/>
              <a:gd name="T24" fmla="*/ 103 w 173"/>
              <a:gd name="T25" fmla="*/ 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51">
                <a:moveTo>
                  <a:pt x="103" y="37"/>
                </a:moveTo>
                <a:lnTo>
                  <a:pt x="69" y="37"/>
                </a:lnTo>
                <a:lnTo>
                  <a:pt x="33" y="37"/>
                </a:lnTo>
                <a:lnTo>
                  <a:pt x="33" y="75"/>
                </a:lnTo>
                <a:lnTo>
                  <a:pt x="0" y="113"/>
                </a:lnTo>
                <a:lnTo>
                  <a:pt x="33" y="113"/>
                </a:lnTo>
                <a:lnTo>
                  <a:pt x="69" y="150"/>
                </a:lnTo>
                <a:lnTo>
                  <a:pt x="103" y="113"/>
                </a:lnTo>
                <a:lnTo>
                  <a:pt x="137" y="113"/>
                </a:lnTo>
                <a:lnTo>
                  <a:pt x="137" y="75"/>
                </a:lnTo>
                <a:lnTo>
                  <a:pt x="172" y="0"/>
                </a:lnTo>
                <a:lnTo>
                  <a:pt x="137" y="0"/>
                </a:lnTo>
                <a:lnTo>
                  <a:pt x="103" y="3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47" name="Freeform 331"/>
          <p:cNvSpPr>
            <a:spLocks noChangeArrowheads="1"/>
          </p:cNvSpPr>
          <p:nvPr/>
        </p:nvSpPr>
        <p:spPr bwMode="auto">
          <a:xfrm>
            <a:off x="6407074" y="1650414"/>
            <a:ext cx="56165" cy="48965"/>
          </a:xfrm>
          <a:custGeom>
            <a:avLst/>
            <a:gdLst>
              <a:gd name="T0" fmla="*/ 103 w 173"/>
              <a:gd name="T1" fmla="*/ 37 h 151"/>
              <a:gd name="T2" fmla="*/ 69 w 173"/>
              <a:gd name="T3" fmla="*/ 37 h 151"/>
              <a:gd name="T4" fmla="*/ 33 w 173"/>
              <a:gd name="T5" fmla="*/ 37 h 151"/>
              <a:gd name="T6" fmla="*/ 33 w 173"/>
              <a:gd name="T7" fmla="*/ 75 h 151"/>
              <a:gd name="T8" fmla="*/ 0 w 173"/>
              <a:gd name="T9" fmla="*/ 113 h 151"/>
              <a:gd name="T10" fmla="*/ 33 w 173"/>
              <a:gd name="T11" fmla="*/ 113 h 151"/>
              <a:gd name="T12" fmla="*/ 69 w 173"/>
              <a:gd name="T13" fmla="*/ 150 h 151"/>
              <a:gd name="T14" fmla="*/ 103 w 173"/>
              <a:gd name="T15" fmla="*/ 113 h 151"/>
              <a:gd name="T16" fmla="*/ 137 w 173"/>
              <a:gd name="T17" fmla="*/ 113 h 151"/>
              <a:gd name="T18" fmla="*/ 137 w 173"/>
              <a:gd name="T19" fmla="*/ 75 h 151"/>
              <a:gd name="T20" fmla="*/ 172 w 173"/>
              <a:gd name="T21" fmla="*/ 0 h 151"/>
              <a:gd name="T22" fmla="*/ 137 w 173"/>
              <a:gd name="T23" fmla="*/ 0 h 151"/>
              <a:gd name="T24" fmla="*/ 103 w 173"/>
              <a:gd name="T25" fmla="*/ 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51">
                <a:moveTo>
                  <a:pt x="103" y="37"/>
                </a:moveTo>
                <a:lnTo>
                  <a:pt x="69" y="37"/>
                </a:lnTo>
                <a:lnTo>
                  <a:pt x="33" y="37"/>
                </a:lnTo>
                <a:lnTo>
                  <a:pt x="33" y="75"/>
                </a:lnTo>
                <a:lnTo>
                  <a:pt x="0" y="113"/>
                </a:lnTo>
                <a:lnTo>
                  <a:pt x="33" y="113"/>
                </a:lnTo>
                <a:lnTo>
                  <a:pt x="69" y="150"/>
                </a:lnTo>
                <a:lnTo>
                  <a:pt x="103" y="113"/>
                </a:lnTo>
                <a:lnTo>
                  <a:pt x="137" y="113"/>
                </a:lnTo>
                <a:lnTo>
                  <a:pt x="137" y="75"/>
                </a:lnTo>
                <a:lnTo>
                  <a:pt x="172" y="0"/>
                </a:lnTo>
                <a:lnTo>
                  <a:pt x="137" y="0"/>
                </a:lnTo>
                <a:lnTo>
                  <a:pt x="10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48" name="Freeform 332"/>
          <p:cNvSpPr>
            <a:spLocks noChangeArrowheads="1"/>
          </p:cNvSpPr>
          <p:nvPr/>
        </p:nvSpPr>
        <p:spPr bwMode="auto">
          <a:xfrm>
            <a:off x="6081600" y="1293256"/>
            <a:ext cx="168497" cy="122413"/>
          </a:xfrm>
          <a:custGeom>
            <a:avLst/>
            <a:gdLst>
              <a:gd name="T0" fmla="*/ 517 w 518"/>
              <a:gd name="T1" fmla="*/ 76 h 377"/>
              <a:gd name="T2" fmla="*/ 517 w 518"/>
              <a:gd name="T3" fmla="*/ 113 h 377"/>
              <a:gd name="T4" fmla="*/ 517 w 518"/>
              <a:gd name="T5" fmla="*/ 150 h 377"/>
              <a:gd name="T6" fmla="*/ 482 w 518"/>
              <a:gd name="T7" fmla="*/ 150 h 377"/>
              <a:gd name="T8" fmla="*/ 482 w 518"/>
              <a:gd name="T9" fmla="*/ 189 h 377"/>
              <a:gd name="T10" fmla="*/ 482 w 518"/>
              <a:gd name="T11" fmla="*/ 227 h 377"/>
              <a:gd name="T12" fmla="*/ 482 w 518"/>
              <a:gd name="T13" fmla="*/ 263 h 377"/>
              <a:gd name="T14" fmla="*/ 482 w 518"/>
              <a:gd name="T15" fmla="*/ 302 h 377"/>
              <a:gd name="T16" fmla="*/ 448 w 518"/>
              <a:gd name="T17" fmla="*/ 302 h 377"/>
              <a:gd name="T18" fmla="*/ 414 w 518"/>
              <a:gd name="T19" fmla="*/ 302 h 377"/>
              <a:gd name="T20" fmla="*/ 414 w 518"/>
              <a:gd name="T21" fmla="*/ 339 h 377"/>
              <a:gd name="T22" fmla="*/ 344 w 518"/>
              <a:gd name="T23" fmla="*/ 339 h 377"/>
              <a:gd name="T24" fmla="*/ 310 w 518"/>
              <a:gd name="T25" fmla="*/ 376 h 377"/>
              <a:gd name="T26" fmla="*/ 275 w 518"/>
              <a:gd name="T27" fmla="*/ 376 h 377"/>
              <a:gd name="T28" fmla="*/ 241 w 518"/>
              <a:gd name="T29" fmla="*/ 376 h 377"/>
              <a:gd name="T30" fmla="*/ 207 w 518"/>
              <a:gd name="T31" fmla="*/ 339 h 377"/>
              <a:gd name="T32" fmla="*/ 172 w 518"/>
              <a:gd name="T33" fmla="*/ 376 h 377"/>
              <a:gd name="T34" fmla="*/ 103 w 518"/>
              <a:gd name="T35" fmla="*/ 376 h 377"/>
              <a:gd name="T36" fmla="*/ 69 w 518"/>
              <a:gd name="T37" fmla="*/ 339 h 377"/>
              <a:gd name="T38" fmla="*/ 33 w 518"/>
              <a:gd name="T39" fmla="*/ 227 h 377"/>
              <a:gd name="T40" fmla="*/ 33 w 518"/>
              <a:gd name="T41" fmla="*/ 189 h 377"/>
              <a:gd name="T42" fmla="*/ 69 w 518"/>
              <a:gd name="T43" fmla="*/ 150 h 377"/>
              <a:gd name="T44" fmla="*/ 33 w 518"/>
              <a:gd name="T45" fmla="*/ 150 h 377"/>
              <a:gd name="T46" fmla="*/ 33 w 518"/>
              <a:gd name="T47" fmla="*/ 113 h 377"/>
              <a:gd name="T48" fmla="*/ 0 w 518"/>
              <a:gd name="T49" fmla="*/ 113 h 377"/>
              <a:gd name="T50" fmla="*/ 0 w 518"/>
              <a:gd name="T51" fmla="*/ 76 h 377"/>
              <a:gd name="T52" fmla="*/ 33 w 518"/>
              <a:gd name="T53" fmla="*/ 0 h 377"/>
              <a:gd name="T54" fmla="*/ 33 w 518"/>
              <a:gd name="T55" fmla="*/ 39 h 377"/>
              <a:gd name="T56" fmla="*/ 69 w 518"/>
              <a:gd name="T57" fmla="*/ 76 h 377"/>
              <a:gd name="T58" fmla="*/ 138 w 518"/>
              <a:gd name="T59" fmla="*/ 76 h 377"/>
              <a:gd name="T60" fmla="*/ 172 w 518"/>
              <a:gd name="T61" fmla="*/ 76 h 377"/>
              <a:gd name="T62" fmla="*/ 207 w 518"/>
              <a:gd name="T63" fmla="*/ 76 h 377"/>
              <a:gd name="T64" fmla="*/ 241 w 518"/>
              <a:gd name="T65" fmla="*/ 76 h 377"/>
              <a:gd name="T66" fmla="*/ 275 w 518"/>
              <a:gd name="T67" fmla="*/ 76 h 377"/>
              <a:gd name="T68" fmla="*/ 310 w 518"/>
              <a:gd name="T69" fmla="*/ 76 h 377"/>
              <a:gd name="T70" fmla="*/ 344 w 518"/>
              <a:gd name="T71" fmla="*/ 39 h 377"/>
              <a:gd name="T72" fmla="*/ 379 w 518"/>
              <a:gd name="T73" fmla="*/ 39 h 377"/>
              <a:gd name="T74" fmla="*/ 414 w 518"/>
              <a:gd name="T75" fmla="*/ 39 h 377"/>
              <a:gd name="T76" fmla="*/ 448 w 518"/>
              <a:gd name="T77" fmla="*/ 39 h 377"/>
              <a:gd name="T78" fmla="*/ 482 w 518"/>
              <a:gd name="T79" fmla="*/ 76 h 377"/>
              <a:gd name="T80" fmla="*/ 517 w 518"/>
              <a:gd name="T81" fmla="*/ 7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377">
                <a:moveTo>
                  <a:pt x="517" y="76"/>
                </a:moveTo>
                <a:lnTo>
                  <a:pt x="517" y="113"/>
                </a:lnTo>
                <a:lnTo>
                  <a:pt x="517" y="150"/>
                </a:lnTo>
                <a:lnTo>
                  <a:pt x="482" y="150"/>
                </a:lnTo>
                <a:lnTo>
                  <a:pt x="482" y="189"/>
                </a:lnTo>
                <a:lnTo>
                  <a:pt x="482" y="227"/>
                </a:lnTo>
                <a:lnTo>
                  <a:pt x="482" y="263"/>
                </a:lnTo>
                <a:lnTo>
                  <a:pt x="482" y="302"/>
                </a:lnTo>
                <a:lnTo>
                  <a:pt x="448" y="302"/>
                </a:lnTo>
                <a:lnTo>
                  <a:pt x="414" y="302"/>
                </a:lnTo>
                <a:lnTo>
                  <a:pt x="414" y="339"/>
                </a:lnTo>
                <a:lnTo>
                  <a:pt x="344" y="339"/>
                </a:lnTo>
                <a:lnTo>
                  <a:pt x="310" y="376"/>
                </a:lnTo>
                <a:lnTo>
                  <a:pt x="275" y="376"/>
                </a:lnTo>
                <a:lnTo>
                  <a:pt x="241" y="376"/>
                </a:lnTo>
                <a:lnTo>
                  <a:pt x="207" y="339"/>
                </a:lnTo>
                <a:lnTo>
                  <a:pt x="172" y="376"/>
                </a:lnTo>
                <a:lnTo>
                  <a:pt x="103" y="376"/>
                </a:lnTo>
                <a:lnTo>
                  <a:pt x="69" y="339"/>
                </a:lnTo>
                <a:lnTo>
                  <a:pt x="33" y="227"/>
                </a:lnTo>
                <a:lnTo>
                  <a:pt x="33" y="189"/>
                </a:lnTo>
                <a:lnTo>
                  <a:pt x="69" y="150"/>
                </a:lnTo>
                <a:lnTo>
                  <a:pt x="33" y="150"/>
                </a:lnTo>
                <a:lnTo>
                  <a:pt x="33" y="113"/>
                </a:lnTo>
                <a:lnTo>
                  <a:pt x="0" y="113"/>
                </a:lnTo>
                <a:lnTo>
                  <a:pt x="0" y="76"/>
                </a:lnTo>
                <a:lnTo>
                  <a:pt x="33" y="0"/>
                </a:lnTo>
                <a:lnTo>
                  <a:pt x="33" y="39"/>
                </a:lnTo>
                <a:lnTo>
                  <a:pt x="69" y="76"/>
                </a:lnTo>
                <a:lnTo>
                  <a:pt x="138" y="76"/>
                </a:lnTo>
                <a:lnTo>
                  <a:pt x="172" y="76"/>
                </a:lnTo>
                <a:lnTo>
                  <a:pt x="207" y="76"/>
                </a:lnTo>
                <a:lnTo>
                  <a:pt x="241" y="76"/>
                </a:lnTo>
                <a:lnTo>
                  <a:pt x="275" y="76"/>
                </a:lnTo>
                <a:lnTo>
                  <a:pt x="310" y="76"/>
                </a:lnTo>
                <a:lnTo>
                  <a:pt x="344" y="39"/>
                </a:lnTo>
                <a:lnTo>
                  <a:pt x="379" y="39"/>
                </a:lnTo>
                <a:lnTo>
                  <a:pt x="414" y="39"/>
                </a:lnTo>
                <a:lnTo>
                  <a:pt x="448" y="39"/>
                </a:lnTo>
                <a:lnTo>
                  <a:pt x="482" y="76"/>
                </a:lnTo>
                <a:lnTo>
                  <a:pt x="517"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49" name="Freeform 333"/>
          <p:cNvSpPr>
            <a:spLocks noChangeArrowheads="1"/>
          </p:cNvSpPr>
          <p:nvPr/>
        </p:nvSpPr>
        <p:spPr bwMode="auto">
          <a:xfrm>
            <a:off x="6081600" y="1293256"/>
            <a:ext cx="168497" cy="122413"/>
          </a:xfrm>
          <a:custGeom>
            <a:avLst/>
            <a:gdLst>
              <a:gd name="T0" fmla="*/ 517 w 518"/>
              <a:gd name="T1" fmla="*/ 76 h 377"/>
              <a:gd name="T2" fmla="*/ 517 w 518"/>
              <a:gd name="T3" fmla="*/ 113 h 377"/>
              <a:gd name="T4" fmla="*/ 517 w 518"/>
              <a:gd name="T5" fmla="*/ 150 h 377"/>
              <a:gd name="T6" fmla="*/ 482 w 518"/>
              <a:gd name="T7" fmla="*/ 150 h 377"/>
              <a:gd name="T8" fmla="*/ 482 w 518"/>
              <a:gd name="T9" fmla="*/ 189 h 377"/>
              <a:gd name="T10" fmla="*/ 482 w 518"/>
              <a:gd name="T11" fmla="*/ 227 h 377"/>
              <a:gd name="T12" fmla="*/ 482 w 518"/>
              <a:gd name="T13" fmla="*/ 263 h 377"/>
              <a:gd name="T14" fmla="*/ 482 w 518"/>
              <a:gd name="T15" fmla="*/ 302 h 377"/>
              <a:gd name="T16" fmla="*/ 448 w 518"/>
              <a:gd name="T17" fmla="*/ 302 h 377"/>
              <a:gd name="T18" fmla="*/ 414 w 518"/>
              <a:gd name="T19" fmla="*/ 302 h 377"/>
              <a:gd name="T20" fmla="*/ 414 w 518"/>
              <a:gd name="T21" fmla="*/ 339 h 377"/>
              <a:gd name="T22" fmla="*/ 344 w 518"/>
              <a:gd name="T23" fmla="*/ 339 h 377"/>
              <a:gd name="T24" fmla="*/ 310 w 518"/>
              <a:gd name="T25" fmla="*/ 376 h 377"/>
              <a:gd name="T26" fmla="*/ 275 w 518"/>
              <a:gd name="T27" fmla="*/ 376 h 377"/>
              <a:gd name="T28" fmla="*/ 241 w 518"/>
              <a:gd name="T29" fmla="*/ 376 h 377"/>
              <a:gd name="T30" fmla="*/ 207 w 518"/>
              <a:gd name="T31" fmla="*/ 339 h 377"/>
              <a:gd name="T32" fmla="*/ 172 w 518"/>
              <a:gd name="T33" fmla="*/ 376 h 377"/>
              <a:gd name="T34" fmla="*/ 103 w 518"/>
              <a:gd name="T35" fmla="*/ 376 h 377"/>
              <a:gd name="T36" fmla="*/ 69 w 518"/>
              <a:gd name="T37" fmla="*/ 339 h 377"/>
              <a:gd name="T38" fmla="*/ 33 w 518"/>
              <a:gd name="T39" fmla="*/ 227 h 377"/>
              <a:gd name="T40" fmla="*/ 33 w 518"/>
              <a:gd name="T41" fmla="*/ 189 h 377"/>
              <a:gd name="T42" fmla="*/ 69 w 518"/>
              <a:gd name="T43" fmla="*/ 150 h 377"/>
              <a:gd name="T44" fmla="*/ 33 w 518"/>
              <a:gd name="T45" fmla="*/ 150 h 377"/>
              <a:gd name="T46" fmla="*/ 33 w 518"/>
              <a:gd name="T47" fmla="*/ 113 h 377"/>
              <a:gd name="T48" fmla="*/ 0 w 518"/>
              <a:gd name="T49" fmla="*/ 113 h 377"/>
              <a:gd name="T50" fmla="*/ 0 w 518"/>
              <a:gd name="T51" fmla="*/ 76 h 377"/>
              <a:gd name="T52" fmla="*/ 33 w 518"/>
              <a:gd name="T53" fmla="*/ 0 h 377"/>
              <a:gd name="T54" fmla="*/ 33 w 518"/>
              <a:gd name="T55" fmla="*/ 39 h 377"/>
              <a:gd name="T56" fmla="*/ 69 w 518"/>
              <a:gd name="T57" fmla="*/ 76 h 377"/>
              <a:gd name="T58" fmla="*/ 138 w 518"/>
              <a:gd name="T59" fmla="*/ 76 h 377"/>
              <a:gd name="T60" fmla="*/ 172 w 518"/>
              <a:gd name="T61" fmla="*/ 76 h 377"/>
              <a:gd name="T62" fmla="*/ 207 w 518"/>
              <a:gd name="T63" fmla="*/ 76 h 377"/>
              <a:gd name="T64" fmla="*/ 241 w 518"/>
              <a:gd name="T65" fmla="*/ 76 h 377"/>
              <a:gd name="T66" fmla="*/ 275 w 518"/>
              <a:gd name="T67" fmla="*/ 76 h 377"/>
              <a:gd name="T68" fmla="*/ 310 w 518"/>
              <a:gd name="T69" fmla="*/ 76 h 377"/>
              <a:gd name="T70" fmla="*/ 344 w 518"/>
              <a:gd name="T71" fmla="*/ 39 h 377"/>
              <a:gd name="T72" fmla="*/ 379 w 518"/>
              <a:gd name="T73" fmla="*/ 39 h 377"/>
              <a:gd name="T74" fmla="*/ 414 w 518"/>
              <a:gd name="T75" fmla="*/ 39 h 377"/>
              <a:gd name="T76" fmla="*/ 448 w 518"/>
              <a:gd name="T77" fmla="*/ 39 h 377"/>
              <a:gd name="T78" fmla="*/ 482 w 518"/>
              <a:gd name="T79" fmla="*/ 76 h 377"/>
              <a:gd name="T80" fmla="*/ 517 w 518"/>
              <a:gd name="T81" fmla="*/ 7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8" h="377">
                <a:moveTo>
                  <a:pt x="517" y="76"/>
                </a:moveTo>
                <a:lnTo>
                  <a:pt x="517" y="113"/>
                </a:lnTo>
                <a:lnTo>
                  <a:pt x="517" y="150"/>
                </a:lnTo>
                <a:lnTo>
                  <a:pt x="482" y="150"/>
                </a:lnTo>
                <a:lnTo>
                  <a:pt x="482" y="189"/>
                </a:lnTo>
                <a:lnTo>
                  <a:pt x="482" y="227"/>
                </a:lnTo>
                <a:lnTo>
                  <a:pt x="482" y="263"/>
                </a:lnTo>
                <a:lnTo>
                  <a:pt x="482" y="302"/>
                </a:lnTo>
                <a:lnTo>
                  <a:pt x="448" y="302"/>
                </a:lnTo>
                <a:lnTo>
                  <a:pt x="414" y="302"/>
                </a:lnTo>
                <a:lnTo>
                  <a:pt x="414" y="339"/>
                </a:lnTo>
                <a:lnTo>
                  <a:pt x="344" y="339"/>
                </a:lnTo>
                <a:lnTo>
                  <a:pt x="310" y="376"/>
                </a:lnTo>
                <a:lnTo>
                  <a:pt x="275" y="376"/>
                </a:lnTo>
                <a:lnTo>
                  <a:pt x="241" y="376"/>
                </a:lnTo>
                <a:lnTo>
                  <a:pt x="207" y="339"/>
                </a:lnTo>
                <a:lnTo>
                  <a:pt x="172" y="376"/>
                </a:lnTo>
                <a:lnTo>
                  <a:pt x="103" y="376"/>
                </a:lnTo>
                <a:lnTo>
                  <a:pt x="69" y="339"/>
                </a:lnTo>
                <a:lnTo>
                  <a:pt x="33" y="227"/>
                </a:lnTo>
                <a:lnTo>
                  <a:pt x="33" y="189"/>
                </a:lnTo>
                <a:lnTo>
                  <a:pt x="69" y="150"/>
                </a:lnTo>
                <a:lnTo>
                  <a:pt x="33" y="150"/>
                </a:lnTo>
                <a:lnTo>
                  <a:pt x="33" y="113"/>
                </a:lnTo>
                <a:lnTo>
                  <a:pt x="0" y="113"/>
                </a:lnTo>
                <a:lnTo>
                  <a:pt x="0" y="76"/>
                </a:lnTo>
                <a:lnTo>
                  <a:pt x="33" y="0"/>
                </a:lnTo>
                <a:lnTo>
                  <a:pt x="33" y="39"/>
                </a:lnTo>
                <a:lnTo>
                  <a:pt x="69" y="76"/>
                </a:lnTo>
                <a:lnTo>
                  <a:pt x="138" y="76"/>
                </a:lnTo>
                <a:lnTo>
                  <a:pt x="172" y="76"/>
                </a:lnTo>
                <a:lnTo>
                  <a:pt x="207" y="76"/>
                </a:lnTo>
                <a:lnTo>
                  <a:pt x="241" y="76"/>
                </a:lnTo>
                <a:lnTo>
                  <a:pt x="275" y="76"/>
                </a:lnTo>
                <a:lnTo>
                  <a:pt x="310" y="76"/>
                </a:lnTo>
                <a:lnTo>
                  <a:pt x="344" y="39"/>
                </a:lnTo>
                <a:lnTo>
                  <a:pt x="379" y="39"/>
                </a:lnTo>
                <a:lnTo>
                  <a:pt x="414" y="39"/>
                </a:lnTo>
                <a:lnTo>
                  <a:pt x="448" y="39"/>
                </a:lnTo>
                <a:lnTo>
                  <a:pt x="482" y="76"/>
                </a:lnTo>
                <a:lnTo>
                  <a:pt x="517"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50" name="Freeform 334"/>
          <p:cNvSpPr>
            <a:spLocks noChangeArrowheads="1"/>
          </p:cNvSpPr>
          <p:nvPr/>
        </p:nvSpPr>
        <p:spPr bwMode="auto">
          <a:xfrm>
            <a:off x="6013912" y="1146361"/>
            <a:ext cx="247706" cy="172818"/>
          </a:xfrm>
          <a:custGeom>
            <a:avLst/>
            <a:gdLst>
              <a:gd name="T0" fmla="*/ 482 w 760"/>
              <a:gd name="T1" fmla="*/ 0 h 528"/>
              <a:gd name="T2" fmla="*/ 518 w 760"/>
              <a:gd name="T3" fmla="*/ 38 h 528"/>
              <a:gd name="T4" fmla="*/ 518 w 760"/>
              <a:gd name="T5" fmla="*/ 76 h 528"/>
              <a:gd name="T6" fmla="*/ 551 w 760"/>
              <a:gd name="T7" fmla="*/ 113 h 528"/>
              <a:gd name="T8" fmla="*/ 586 w 760"/>
              <a:gd name="T9" fmla="*/ 113 h 528"/>
              <a:gd name="T10" fmla="*/ 586 w 760"/>
              <a:gd name="T11" fmla="*/ 150 h 528"/>
              <a:gd name="T12" fmla="*/ 621 w 760"/>
              <a:gd name="T13" fmla="*/ 189 h 528"/>
              <a:gd name="T14" fmla="*/ 621 w 760"/>
              <a:gd name="T15" fmla="*/ 263 h 528"/>
              <a:gd name="T16" fmla="*/ 621 w 760"/>
              <a:gd name="T17" fmla="*/ 301 h 528"/>
              <a:gd name="T18" fmla="*/ 655 w 760"/>
              <a:gd name="T19" fmla="*/ 339 h 528"/>
              <a:gd name="T20" fmla="*/ 689 w 760"/>
              <a:gd name="T21" fmla="*/ 339 h 528"/>
              <a:gd name="T22" fmla="*/ 759 w 760"/>
              <a:gd name="T23" fmla="*/ 339 h 528"/>
              <a:gd name="T24" fmla="*/ 759 w 760"/>
              <a:gd name="T25" fmla="*/ 376 h 528"/>
              <a:gd name="T26" fmla="*/ 724 w 760"/>
              <a:gd name="T27" fmla="*/ 376 h 528"/>
              <a:gd name="T28" fmla="*/ 724 w 760"/>
              <a:gd name="T29" fmla="*/ 415 h 528"/>
              <a:gd name="T30" fmla="*/ 724 w 760"/>
              <a:gd name="T31" fmla="*/ 490 h 528"/>
              <a:gd name="T32" fmla="*/ 724 w 760"/>
              <a:gd name="T33" fmla="*/ 527 h 528"/>
              <a:gd name="T34" fmla="*/ 689 w 760"/>
              <a:gd name="T35" fmla="*/ 527 h 528"/>
              <a:gd name="T36" fmla="*/ 655 w 760"/>
              <a:gd name="T37" fmla="*/ 490 h 528"/>
              <a:gd name="T38" fmla="*/ 621 w 760"/>
              <a:gd name="T39" fmla="*/ 490 h 528"/>
              <a:gd name="T40" fmla="*/ 586 w 760"/>
              <a:gd name="T41" fmla="*/ 490 h 528"/>
              <a:gd name="T42" fmla="*/ 551 w 760"/>
              <a:gd name="T43" fmla="*/ 490 h 528"/>
              <a:gd name="T44" fmla="*/ 518 w 760"/>
              <a:gd name="T45" fmla="*/ 527 h 528"/>
              <a:gd name="T46" fmla="*/ 482 w 760"/>
              <a:gd name="T47" fmla="*/ 527 h 528"/>
              <a:gd name="T48" fmla="*/ 448 w 760"/>
              <a:gd name="T49" fmla="*/ 527 h 528"/>
              <a:gd name="T50" fmla="*/ 415 w 760"/>
              <a:gd name="T51" fmla="*/ 527 h 528"/>
              <a:gd name="T52" fmla="*/ 379 w 760"/>
              <a:gd name="T53" fmla="*/ 527 h 528"/>
              <a:gd name="T54" fmla="*/ 345 w 760"/>
              <a:gd name="T55" fmla="*/ 527 h 528"/>
              <a:gd name="T56" fmla="*/ 276 w 760"/>
              <a:gd name="T57" fmla="*/ 527 h 528"/>
              <a:gd name="T58" fmla="*/ 241 w 760"/>
              <a:gd name="T59" fmla="*/ 490 h 528"/>
              <a:gd name="T60" fmla="*/ 241 w 760"/>
              <a:gd name="T61" fmla="*/ 451 h 528"/>
              <a:gd name="T62" fmla="*/ 207 w 760"/>
              <a:gd name="T63" fmla="*/ 415 h 528"/>
              <a:gd name="T64" fmla="*/ 138 w 760"/>
              <a:gd name="T65" fmla="*/ 451 h 528"/>
              <a:gd name="T66" fmla="*/ 138 w 760"/>
              <a:gd name="T67" fmla="*/ 415 h 528"/>
              <a:gd name="T68" fmla="*/ 104 w 760"/>
              <a:gd name="T69" fmla="*/ 376 h 528"/>
              <a:gd name="T70" fmla="*/ 70 w 760"/>
              <a:gd name="T71" fmla="*/ 339 h 528"/>
              <a:gd name="T72" fmla="*/ 34 w 760"/>
              <a:gd name="T73" fmla="*/ 301 h 528"/>
              <a:gd name="T74" fmla="*/ 0 w 760"/>
              <a:gd name="T75" fmla="*/ 263 h 528"/>
              <a:gd name="T76" fmla="*/ 70 w 760"/>
              <a:gd name="T77" fmla="*/ 189 h 528"/>
              <a:gd name="T78" fmla="*/ 70 w 760"/>
              <a:gd name="T79" fmla="*/ 150 h 528"/>
              <a:gd name="T80" fmla="*/ 104 w 760"/>
              <a:gd name="T81" fmla="*/ 113 h 528"/>
              <a:gd name="T82" fmla="*/ 104 w 760"/>
              <a:gd name="T83" fmla="*/ 76 h 528"/>
              <a:gd name="T84" fmla="*/ 138 w 760"/>
              <a:gd name="T85" fmla="*/ 76 h 528"/>
              <a:gd name="T86" fmla="*/ 172 w 760"/>
              <a:gd name="T87" fmla="*/ 38 h 528"/>
              <a:gd name="T88" fmla="*/ 172 w 760"/>
              <a:gd name="T89" fmla="*/ 0 h 528"/>
              <a:gd name="T90" fmla="*/ 207 w 760"/>
              <a:gd name="T91" fmla="*/ 0 h 528"/>
              <a:gd name="T92" fmla="*/ 241 w 760"/>
              <a:gd name="T93" fmla="*/ 38 h 528"/>
              <a:gd name="T94" fmla="*/ 276 w 760"/>
              <a:gd name="T95" fmla="*/ 38 h 528"/>
              <a:gd name="T96" fmla="*/ 310 w 760"/>
              <a:gd name="T97" fmla="*/ 38 h 528"/>
              <a:gd name="T98" fmla="*/ 345 w 760"/>
              <a:gd name="T99" fmla="*/ 38 h 528"/>
              <a:gd name="T100" fmla="*/ 415 w 760"/>
              <a:gd name="T101" fmla="*/ 38 h 528"/>
              <a:gd name="T102" fmla="*/ 448 w 760"/>
              <a:gd name="T103" fmla="*/ 0 h 528"/>
              <a:gd name="T104" fmla="*/ 482 w 760"/>
              <a:gd name="T10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0" h="528">
                <a:moveTo>
                  <a:pt x="482" y="0"/>
                </a:moveTo>
                <a:lnTo>
                  <a:pt x="518" y="38"/>
                </a:lnTo>
                <a:lnTo>
                  <a:pt x="518" y="76"/>
                </a:lnTo>
                <a:lnTo>
                  <a:pt x="551" y="113"/>
                </a:lnTo>
                <a:lnTo>
                  <a:pt x="586" y="113"/>
                </a:lnTo>
                <a:lnTo>
                  <a:pt x="586" y="150"/>
                </a:lnTo>
                <a:lnTo>
                  <a:pt x="621" y="189"/>
                </a:lnTo>
                <a:lnTo>
                  <a:pt x="621" y="263"/>
                </a:lnTo>
                <a:lnTo>
                  <a:pt x="621" y="301"/>
                </a:lnTo>
                <a:lnTo>
                  <a:pt x="655" y="339"/>
                </a:lnTo>
                <a:lnTo>
                  <a:pt x="689" y="339"/>
                </a:lnTo>
                <a:lnTo>
                  <a:pt x="759" y="339"/>
                </a:lnTo>
                <a:lnTo>
                  <a:pt x="759" y="376"/>
                </a:lnTo>
                <a:lnTo>
                  <a:pt x="724" y="376"/>
                </a:lnTo>
                <a:lnTo>
                  <a:pt x="724" y="415"/>
                </a:lnTo>
                <a:lnTo>
                  <a:pt x="724" y="490"/>
                </a:lnTo>
                <a:lnTo>
                  <a:pt x="724" y="527"/>
                </a:lnTo>
                <a:lnTo>
                  <a:pt x="689" y="527"/>
                </a:lnTo>
                <a:lnTo>
                  <a:pt x="655" y="490"/>
                </a:lnTo>
                <a:lnTo>
                  <a:pt x="621" y="490"/>
                </a:lnTo>
                <a:lnTo>
                  <a:pt x="586" y="490"/>
                </a:lnTo>
                <a:lnTo>
                  <a:pt x="551" y="490"/>
                </a:lnTo>
                <a:lnTo>
                  <a:pt x="518" y="527"/>
                </a:lnTo>
                <a:lnTo>
                  <a:pt x="482" y="527"/>
                </a:lnTo>
                <a:lnTo>
                  <a:pt x="448" y="527"/>
                </a:lnTo>
                <a:lnTo>
                  <a:pt x="415" y="527"/>
                </a:lnTo>
                <a:lnTo>
                  <a:pt x="379" y="527"/>
                </a:lnTo>
                <a:lnTo>
                  <a:pt x="345" y="527"/>
                </a:lnTo>
                <a:lnTo>
                  <a:pt x="276" y="527"/>
                </a:lnTo>
                <a:lnTo>
                  <a:pt x="241" y="490"/>
                </a:lnTo>
                <a:lnTo>
                  <a:pt x="241" y="451"/>
                </a:lnTo>
                <a:lnTo>
                  <a:pt x="207" y="415"/>
                </a:lnTo>
                <a:lnTo>
                  <a:pt x="138" y="451"/>
                </a:lnTo>
                <a:lnTo>
                  <a:pt x="138" y="415"/>
                </a:lnTo>
                <a:lnTo>
                  <a:pt x="104" y="376"/>
                </a:lnTo>
                <a:lnTo>
                  <a:pt x="70" y="339"/>
                </a:lnTo>
                <a:lnTo>
                  <a:pt x="34" y="301"/>
                </a:lnTo>
                <a:lnTo>
                  <a:pt x="0" y="263"/>
                </a:lnTo>
                <a:lnTo>
                  <a:pt x="70" y="189"/>
                </a:lnTo>
                <a:lnTo>
                  <a:pt x="70" y="150"/>
                </a:lnTo>
                <a:lnTo>
                  <a:pt x="104" y="113"/>
                </a:lnTo>
                <a:lnTo>
                  <a:pt x="104" y="76"/>
                </a:lnTo>
                <a:lnTo>
                  <a:pt x="138" y="76"/>
                </a:lnTo>
                <a:lnTo>
                  <a:pt x="172" y="38"/>
                </a:lnTo>
                <a:lnTo>
                  <a:pt x="172" y="0"/>
                </a:lnTo>
                <a:lnTo>
                  <a:pt x="207" y="0"/>
                </a:lnTo>
                <a:lnTo>
                  <a:pt x="241" y="38"/>
                </a:lnTo>
                <a:lnTo>
                  <a:pt x="276" y="38"/>
                </a:lnTo>
                <a:lnTo>
                  <a:pt x="310" y="38"/>
                </a:lnTo>
                <a:lnTo>
                  <a:pt x="345" y="38"/>
                </a:lnTo>
                <a:lnTo>
                  <a:pt x="415" y="38"/>
                </a:lnTo>
                <a:lnTo>
                  <a:pt x="448" y="0"/>
                </a:lnTo>
                <a:lnTo>
                  <a:pt x="482"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51" name="Freeform 335"/>
          <p:cNvSpPr>
            <a:spLocks noChangeArrowheads="1"/>
          </p:cNvSpPr>
          <p:nvPr/>
        </p:nvSpPr>
        <p:spPr bwMode="auto">
          <a:xfrm>
            <a:off x="6013912" y="1146361"/>
            <a:ext cx="247706" cy="172818"/>
          </a:xfrm>
          <a:custGeom>
            <a:avLst/>
            <a:gdLst>
              <a:gd name="T0" fmla="*/ 482 w 760"/>
              <a:gd name="T1" fmla="*/ 0 h 528"/>
              <a:gd name="T2" fmla="*/ 518 w 760"/>
              <a:gd name="T3" fmla="*/ 38 h 528"/>
              <a:gd name="T4" fmla="*/ 518 w 760"/>
              <a:gd name="T5" fmla="*/ 76 h 528"/>
              <a:gd name="T6" fmla="*/ 551 w 760"/>
              <a:gd name="T7" fmla="*/ 113 h 528"/>
              <a:gd name="T8" fmla="*/ 586 w 760"/>
              <a:gd name="T9" fmla="*/ 113 h 528"/>
              <a:gd name="T10" fmla="*/ 586 w 760"/>
              <a:gd name="T11" fmla="*/ 150 h 528"/>
              <a:gd name="T12" fmla="*/ 621 w 760"/>
              <a:gd name="T13" fmla="*/ 189 h 528"/>
              <a:gd name="T14" fmla="*/ 621 w 760"/>
              <a:gd name="T15" fmla="*/ 263 h 528"/>
              <a:gd name="T16" fmla="*/ 621 w 760"/>
              <a:gd name="T17" fmla="*/ 301 h 528"/>
              <a:gd name="T18" fmla="*/ 655 w 760"/>
              <a:gd name="T19" fmla="*/ 339 h 528"/>
              <a:gd name="T20" fmla="*/ 689 w 760"/>
              <a:gd name="T21" fmla="*/ 339 h 528"/>
              <a:gd name="T22" fmla="*/ 759 w 760"/>
              <a:gd name="T23" fmla="*/ 339 h 528"/>
              <a:gd name="T24" fmla="*/ 759 w 760"/>
              <a:gd name="T25" fmla="*/ 376 h 528"/>
              <a:gd name="T26" fmla="*/ 724 w 760"/>
              <a:gd name="T27" fmla="*/ 376 h 528"/>
              <a:gd name="T28" fmla="*/ 724 w 760"/>
              <a:gd name="T29" fmla="*/ 415 h 528"/>
              <a:gd name="T30" fmla="*/ 724 w 760"/>
              <a:gd name="T31" fmla="*/ 490 h 528"/>
              <a:gd name="T32" fmla="*/ 724 w 760"/>
              <a:gd name="T33" fmla="*/ 527 h 528"/>
              <a:gd name="T34" fmla="*/ 689 w 760"/>
              <a:gd name="T35" fmla="*/ 527 h 528"/>
              <a:gd name="T36" fmla="*/ 655 w 760"/>
              <a:gd name="T37" fmla="*/ 490 h 528"/>
              <a:gd name="T38" fmla="*/ 621 w 760"/>
              <a:gd name="T39" fmla="*/ 490 h 528"/>
              <a:gd name="T40" fmla="*/ 586 w 760"/>
              <a:gd name="T41" fmla="*/ 490 h 528"/>
              <a:gd name="T42" fmla="*/ 551 w 760"/>
              <a:gd name="T43" fmla="*/ 490 h 528"/>
              <a:gd name="T44" fmla="*/ 518 w 760"/>
              <a:gd name="T45" fmla="*/ 527 h 528"/>
              <a:gd name="T46" fmla="*/ 482 w 760"/>
              <a:gd name="T47" fmla="*/ 527 h 528"/>
              <a:gd name="T48" fmla="*/ 448 w 760"/>
              <a:gd name="T49" fmla="*/ 527 h 528"/>
              <a:gd name="T50" fmla="*/ 415 w 760"/>
              <a:gd name="T51" fmla="*/ 527 h 528"/>
              <a:gd name="T52" fmla="*/ 379 w 760"/>
              <a:gd name="T53" fmla="*/ 527 h 528"/>
              <a:gd name="T54" fmla="*/ 345 w 760"/>
              <a:gd name="T55" fmla="*/ 527 h 528"/>
              <a:gd name="T56" fmla="*/ 276 w 760"/>
              <a:gd name="T57" fmla="*/ 527 h 528"/>
              <a:gd name="T58" fmla="*/ 241 w 760"/>
              <a:gd name="T59" fmla="*/ 490 h 528"/>
              <a:gd name="T60" fmla="*/ 241 w 760"/>
              <a:gd name="T61" fmla="*/ 451 h 528"/>
              <a:gd name="T62" fmla="*/ 207 w 760"/>
              <a:gd name="T63" fmla="*/ 415 h 528"/>
              <a:gd name="T64" fmla="*/ 138 w 760"/>
              <a:gd name="T65" fmla="*/ 451 h 528"/>
              <a:gd name="T66" fmla="*/ 138 w 760"/>
              <a:gd name="T67" fmla="*/ 415 h 528"/>
              <a:gd name="T68" fmla="*/ 104 w 760"/>
              <a:gd name="T69" fmla="*/ 376 h 528"/>
              <a:gd name="T70" fmla="*/ 70 w 760"/>
              <a:gd name="T71" fmla="*/ 339 h 528"/>
              <a:gd name="T72" fmla="*/ 34 w 760"/>
              <a:gd name="T73" fmla="*/ 301 h 528"/>
              <a:gd name="T74" fmla="*/ 0 w 760"/>
              <a:gd name="T75" fmla="*/ 263 h 528"/>
              <a:gd name="T76" fmla="*/ 70 w 760"/>
              <a:gd name="T77" fmla="*/ 189 h 528"/>
              <a:gd name="T78" fmla="*/ 70 w 760"/>
              <a:gd name="T79" fmla="*/ 150 h 528"/>
              <a:gd name="T80" fmla="*/ 104 w 760"/>
              <a:gd name="T81" fmla="*/ 113 h 528"/>
              <a:gd name="T82" fmla="*/ 104 w 760"/>
              <a:gd name="T83" fmla="*/ 76 h 528"/>
              <a:gd name="T84" fmla="*/ 138 w 760"/>
              <a:gd name="T85" fmla="*/ 76 h 528"/>
              <a:gd name="T86" fmla="*/ 172 w 760"/>
              <a:gd name="T87" fmla="*/ 38 h 528"/>
              <a:gd name="T88" fmla="*/ 172 w 760"/>
              <a:gd name="T89" fmla="*/ 0 h 528"/>
              <a:gd name="T90" fmla="*/ 207 w 760"/>
              <a:gd name="T91" fmla="*/ 0 h 528"/>
              <a:gd name="T92" fmla="*/ 241 w 760"/>
              <a:gd name="T93" fmla="*/ 38 h 528"/>
              <a:gd name="T94" fmla="*/ 276 w 760"/>
              <a:gd name="T95" fmla="*/ 38 h 528"/>
              <a:gd name="T96" fmla="*/ 310 w 760"/>
              <a:gd name="T97" fmla="*/ 38 h 528"/>
              <a:gd name="T98" fmla="*/ 345 w 760"/>
              <a:gd name="T99" fmla="*/ 38 h 528"/>
              <a:gd name="T100" fmla="*/ 415 w 760"/>
              <a:gd name="T101" fmla="*/ 38 h 528"/>
              <a:gd name="T102" fmla="*/ 448 w 760"/>
              <a:gd name="T103" fmla="*/ 0 h 528"/>
              <a:gd name="T104" fmla="*/ 482 w 760"/>
              <a:gd name="T10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0" h="528">
                <a:moveTo>
                  <a:pt x="482" y="0"/>
                </a:moveTo>
                <a:lnTo>
                  <a:pt x="518" y="38"/>
                </a:lnTo>
                <a:lnTo>
                  <a:pt x="518" y="76"/>
                </a:lnTo>
                <a:lnTo>
                  <a:pt x="551" y="113"/>
                </a:lnTo>
                <a:lnTo>
                  <a:pt x="586" y="113"/>
                </a:lnTo>
                <a:lnTo>
                  <a:pt x="586" y="150"/>
                </a:lnTo>
                <a:lnTo>
                  <a:pt x="621" y="189"/>
                </a:lnTo>
                <a:lnTo>
                  <a:pt x="621" y="263"/>
                </a:lnTo>
                <a:lnTo>
                  <a:pt x="621" y="301"/>
                </a:lnTo>
                <a:lnTo>
                  <a:pt x="655" y="339"/>
                </a:lnTo>
                <a:lnTo>
                  <a:pt x="689" y="339"/>
                </a:lnTo>
                <a:lnTo>
                  <a:pt x="759" y="339"/>
                </a:lnTo>
                <a:lnTo>
                  <a:pt x="759" y="376"/>
                </a:lnTo>
                <a:lnTo>
                  <a:pt x="724" y="376"/>
                </a:lnTo>
                <a:lnTo>
                  <a:pt x="724" y="415"/>
                </a:lnTo>
                <a:lnTo>
                  <a:pt x="724" y="490"/>
                </a:lnTo>
                <a:lnTo>
                  <a:pt x="724" y="527"/>
                </a:lnTo>
                <a:lnTo>
                  <a:pt x="689" y="527"/>
                </a:lnTo>
                <a:lnTo>
                  <a:pt x="655" y="490"/>
                </a:lnTo>
                <a:lnTo>
                  <a:pt x="621" y="490"/>
                </a:lnTo>
                <a:lnTo>
                  <a:pt x="586" y="490"/>
                </a:lnTo>
                <a:lnTo>
                  <a:pt x="551" y="490"/>
                </a:lnTo>
                <a:lnTo>
                  <a:pt x="518" y="527"/>
                </a:lnTo>
                <a:lnTo>
                  <a:pt x="482" y="527"/>
                </a:lnTo>
                <a:lnTo>
                  <a:pt x="448" y="527"/>
                </a:lnTo>
                <a:lnTo>
                  <a:pt x="415" y="527"/>
                </a:lnTo>
                <a:lnTo>
                  <a:pt x="379" y="527"/>
                </a:lnTo>
                <a:lnTo>
                  <a:pt x="345" y="527"/>
                </a:lnTo>
                <a:lnTo>
                  <a:pt x="276" y="527"/>
                </a:lnTo>
                <a:lnTo>
                  <a:pt x="241" y="490"/>
                </a:lnTo>
                <a:lnTo>
                  <a:pt x="241" y="451"/>
                </a:lnTo>
                <a:lnTo>
                  <a:pt x="207" y="415"/>
                </a:lnTo>
                <a:lnTo>
                  <a:pt x="138" y="451"/>
                </a:lnTo>
                <a:lnTo>
                  <a:pt x="138" y="415"/>
                </a:lnTo>
                <a:lnTo>
                  <a:pt x="104" y="376"/>
                </a:lnTo>
                <a:lnTo>
                  <a:pt x="70" y="339"/>
                </a:lnTo>
                <a:lnTo>
                  <a:pt x="34" y="301"/>
                </a:lnTo>
                <a:lnTo>
                  <a:pt x="0" y="263"/>
                </a:lnTo>
                <a:lnTo>
                  <a:pt x="70" y="189"/>
                </a:lnTo>
                <a:lnTo>
                  <a:pt x="70" y="150"/>
                </a:lnTo>
                <a:lnTo>
                  <a:pt x="104" y="113"/>
                </a:lnTo>
                <a:lnTo>
                  <a:pt x="104" y="76"/>
                </a:lnTo>
                <a:lnTo>
                  <a:pt x="138" y="76"/>
                </a:lnTo>
                <a:lnTo>
                  <a:pt x="172" y="38"/>
                </a:lnTo>
                <a:lnTo>
                  <a:pt x="172" y="0"/>
                </a:lnTo>
                <a:lnTo>
                  <a:pt x="207" y="0"/>
                </a:lnTo>
                <a:lnTo>
                  <a:pt x="241" y="38"/>
                </a:lnTo>
                <a:lnTo>
                  <a:pt x="276" y="38"/>
                </a:lnTo>
                <a:lnTo>
                  <a:pt x="310" y="38"/>
                </a:lnTo>
                <a:lnTo>
                  <a:pt x="345" y="38"/>
                </a:lnTo>
                <a:lnTo>
                  <a:pt x="415" y="38"/>
                </a:lnTo>
                <a:lnTo>
                  <a:pt x="448" y="0"/>
                </a:lnTo>
                <a:lnTo>
                  <a:pt x="482"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52" name="Freeform 336"/>
          <p:cNvSpPr>
            <a:spLocks noChangeArrowheads="1"/>
          </p:cNvSpPr>
          <p:nvPr/>
        </p:nvSpPr>
        <p:spPr bwMode="auto">
          <a:xfrm>
            <a:off x="6170889" y="1133400"/>
            <a:ext cx="79208" cy="110891"/>
          </a:xfrm>
          <a:custGeom>
            <a:avLst/>
            <a:gdLst>
              <a:gd name="T0" fmla="*/ 0 w 243"/>
              <a:gd name="T1" fmla="*/ 38 h 339"/>
              <a:gd name="T2" fmla="*/ 35 w 243"/>
              <a:gd name="T3" fmla="*/ 76 h 339"/>
              <a:gd name="T4" fmla="*/ 35 w 243"/>
              <a:gd name="T5" fmla="*/ 114 h 339"/>
              <a:gd name="T6" fmla="*/ 70 w 243"/>
              <a:gd name="T7" fmla="*/ 150 h 339"/>
              <a:gd name="T8" fmla="*/ 104 w 243"/>
              <a:gd name="T9" fmla="*/ 150 h 339"/>
              <a:gd name="T10" fmla="*/ 104 w 243"/>
              <a:gd name="T11" fmla="*/ 189 h 339"/>
              <a:gd name="T12" fmla="*/ 139 w 243"/>
              <a:gd name="T13" fmla="*/ 227 h 339"/>
              <a:gd name="T14" fmla="*/ 139 w 243"/>
              <a:gd name="T15" fmla="*/ 302 h 339"/>
              <a:gd name="T16" fmla="*/ 139 w 243"/>
              <a:gd name="T17" fmla="*/ 338 h 339"/>
              <a:gd name="T18" fmla="*/ 174 w 243"/>
              <a:gd name="T19" fmla="*/ 302 h 339"/>
              <a:gd name="T20" fmla="*/ 207 w 243"/>
              <a:gd name="T21" fmla="*/ 263 h 339"/>
              <a:gd name="T22" fmla="*/ 242 w 243"/>
              <a:gd name="T23" fmla="*/ 227 h 339"/>
              <a:gd name="T24" fmla="*/ 242 w 243"/>
              <a:gd name="T25" fmla="*/ 189 h 339"/>
              <a:gd name="T26" fmla="*/ 242 w 243"/>
              <a:gd name="T27" fmla="*/ 150 h 339"/>
              <a:gd name="T28" fmla="*/ 207 w 243"/>
              <a:gd name="T29" fmla="*/ 150 h 339"/>
              <a:gd name="T30" fmla="*/ 174 w 243"/>
              <a:gd name="T31" fmla="*/ 114 h 339"/>
              <a:gd name="T32" fmla="*/ 174 w 243"/>
              <a:gd name="T33" fmla="*/ 76 h 339"/>
              <a:gd name="T34" fmla="*/ 139 w 243"/>
              <a:gd name="T35" fmla="*/ 76 h 339"/>
              <a:gd name="T36" fmla="*/ 104 w 243"/>
              <a:gd name="T37" fmla="*/ 38 h 339"/>
              <a:gd name="T38" fmla="*/ 104 w 243"/>
              <a:gd name="T39" fmla="*/ 0 h 339"/>
              <a:gd name="T40" fmla="*/ 70 w 243"/>
              <a:gd name="T41" fmla="*/ 0 h 339"/>
              <a:gd name="T42" fmla="*/ 35 w 243"/>
              <a:gd name="T43" fmla="*/ 0 h 339"/>
              <a:gd name="T44" fmla="*/ 0 w 243"/>
              <a:gd name="T45" fmla="*/ 0 h 339"/>
              <a:gd name="T46" fmla="*/ 0 w 243"/>
              <a:gd name="T47" fmla="*/ 3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339">
                <a:moveTo>
                  <a:pt x="0" y="38"/>
                </a:moveTo>
                <a:lnTo>
                  <a:pt x="35" y="76"/>
                </a:lnTo>
                <a:lnTo>
                  <a:pt x="35" y="114"/>
                </a:lnTo>
                <a:lnTo>
                  <a:pt x="70" y="150"/>
                </a:lnTo>
                <a:lnTo>
                  <a:pt x="104" y="150"/>
                </a:lnTo>
                <a:lnTo>
                  <a:pt x="104" y="189"/>
                </a:lnTo>
                <a:lnTo>
                  <a:pt x="139" y="227"/>
                </a:lnTo>
                <a:lnTo>
                  <a:pt x="139" y="302"/>
                </a:lnTo>
                <a:lnTo>
                  <a:pt x="139" y="338"/>
                </a:lnTo>
                <a:lnTo>
                  <a:pt x="174" y="302"/>
                </a:lnTo>
                <a:lnTo>
                  <a:pt x="207" y="263"/>
                </a:lnTo>
                <a:lnTo>
                  <a:pt x="242" y="227"/>
                </a:lnTo>
                <a:lnTo>
                  <a:pt x="242" y="189"/>
                </a:lnTo>
                <a:lnTo>
                  <a:pt x="242" y="150"/>
                </a:lnTo>
                <a:lnTo>
                  <a:pt x="207" y="150"/>
                </a:lnTo>
                <a:lnTo>
                  <a:pt x="174" y="114"/>
                </a:lnTo>
                <a:lnTo>
                  <a:pt x="174" y="76"/>
                </a:lnTo>
                <a:lnTo>
                  <a:pt x="139" y="76"/>
                </a:lnTo>
                <a:lnTo>
                  <a:pt x="104" y="38"/>
                </a:lnTo>
                <a:lnTo>
                  <a:pt x="104" y="0"/>
                </a:lnTo>
                <a:lnTo>
                  <a:pt x="70" y="0"/>
                </a:lnTo>
                <a:lnTo>
                  <a:pt x="35" y="0"/>
                </a:lnTo>
                <a:lnTo>
                  <a:pt x="0" y="0"/>
                </a:lnTo>
                <a:lnTo>
                  <a:pt x="0" y="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53" name="Freeform 337"/>
          <p:cNvSpPr>
            <a:spLocks noChangeArrowheads="1"/>
          </p:cNvSpPr>
          <p:nvPr/>
        </p:nvSpPr>
        <p:spPr bwMode="auto">
          <a:xfrm>
            <a:off x="6170889" y="1133400"/>
            <a:ext cx="79208" cy="110891"/>
          </a:xfrm>
          <a:custGeom>
            <a:avLst/>
            <a:gdLst>
              <a:gd name="T0" fmla="*/ 0 w 243"/>
              <a:gd name="T1" fmla="*/ 38 h 339"/>
              <a:gd name="T2" fmla="*/ 35 w 243"/>
              <a:gd name="T3" fmla="*/ 76 h 339"/>
              <a:gd name="T4" fmla="*/ 35 w 243"/>
              <a:gd name="T5" fmla="*/ 114 h 339"/>
              <a:gd name="T6" fmla="*/ 70 w 243"/>
              <a:gd name="T7" fmla="*/ 150 h 339"/>
              <a:gd name="T8" fmla="*/ 104 w 243"/>
              <a:gd name="T9" fmla="*/ 150 h 339"/>
              <a:gd name="T10" fmla="*/ 104 w 243"/>
              <a:gd name="T11" fmla="*/ 189 h 339"/>
              <a:gd name="T12" fmla="*/ 139 w 243"/>
              <a:gd name="T13" fmla="*/ 227 h 339"/>
              <a:gd name="T14" fmla="*/ 139 w 243"/>
              <a:gd name="T15" fmla="*/ 302 h 339"/>
              <a:gd name="T16" fmla="*/ 139 w 243"/>
              <a:gd name="T17" fmla="*/ 338 h 339"/>
              <a:gd name="T18" fmla="*/ 174 w 243"/>
              <a:gd name="T19" fmla="*/ 302 h 339"/>
              <a:gd name="T20" fmla="*/ 207 w 243"/>
              <a:gd name="T21" fmla="*/ 263 h 339"/>
              <a:gd name="T22" fmla="*/ 242 w 243"/>
              <a:gd name="T23" fmla="*/ 227 h 339"/>
              <a:gd name="T24" fmla="*/ 242 w 243"/>
              <a:gd name="T25" fmla="*/ 189 h 339"/>
              <a:gd name="T26" fmla="*/ 242 w 243"/>
              <a:gd name="T27" fmla="*/ 150 h 339"/>
              <a:gd name="T28" fmla="*/ 207 w 243"/>
              <a:gd name="T29" fmla="*/ 150 h 339"/>
              <a:gd name="T30" fmla="*/ 174 w 243"/>
              <a:gd name="T31" fmla="*/ 114 h 339"/>
              <a:gd name="T32" fmla="*/ 174 w 243"/>
              <a:gd name="T33" fmla="*/ 76 h 339"/>
              <a:gd name="T34" fmla="*/ 139 w 243"/>
              <a:gd name="T35" fmla="*/ 76 h 339"/>
              <a:gd name="T36" fmla="*/ 104 w 243"/>
              <a:gd name="T37" fmla="*/ 38 h 339"/>
              <a:gd name="T38" fmla="*/ 104 w 243"/>
              <a:gd name="T39" fmla="*/ 0 h 339"/>
              <a:gd name="T40" fmla="*/ 70 w 243"/>
              <a:gd name="T41" fmla="*/ 0 h 339"/>
              <a:gd name="T42" fmla="*/ 35 w 243"/>
              <a:gd name="T43" fmla="*/ 0 h 339"/>
              <a:gd name="T44" fmla="*/ 0 w 243"/>
              <a:gd name="T45" fmla="*/ 0 h 339"/>
              <a:gd name="T46" fmla="*/ 0 w 243"/>
              <a:gd name="T47" fmla="*/ 3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3" h="339">
                <a:moveTo>
                  <a:pt x="0" y="38"/>
                </a:moveTo>
                <a:lnTo>
                  <a:pt x="35" y="76"/>
                </a:lnTo>
                <a:lnTo>
                  <a:pt x="35" y="114"/>
                </a:lnTo>
                <a:lnTo>
                  <a:pt x="70" y="150"/>
                </a:lnTo>
                <a:lnTo>
                  <a:pt x="104" y="150"/>
                </a:lnTo>
                <a:lnTo>
                  <a:pt x="104" y="189"/>
                </a:lnTo>
                <a:lnTo>
                  <a:pt x="139" y="227"/>
                </a:lnTo>
                <a:lnTo>
                  <a:pt x="139" y="302"/>
                </a:lnTo>
                <a:lnTo>
                  <a:pt x="139" y="338"/>
                </a:lnTo>
                <a:lnTo>
                  <a:pt x="174" y="302"/>
                </a:lnTo>
                <a:lnTo>
                  <a:pt x="207" y="263"/>
                </a:lnTo>
                <a:lnTo>
                  <a:pt x="242" y="227"/>
                </a:lnTo>
                <a:lnTo>
                  <a:pt x="242" y="189"/>
                </a:lnTo>
                <a:lnTo>
                  <a:pt x="242" y="150"/>
                </a:lnTo>
                <a:lnTo>
                  <a:pt x="207" y="150"/>
                </a:lnTo>
                <a:lnTo>
                  <a:pt x="174" y="114"/>
                </a:lnTo>
                <a:lnTo>
                  <a:pt x="174" y="76"/>
                </a:lnTo>
                <a:lnTo>
                  <a:pt x="139" y="76"/>
                </a:lnTo>
                <a:lnTo>
                  <a:pt x="104" y="38"/>
                </a:lnTo>
                <a:lnTo>
                  <a:pt x="104" y="0"/>
                </a:lnTo>
                <a:lnTo>
                  <a:pt x="70" y="0"/>
                </a:lnTo>
                <a:lnTo>
                  <a:pt x="35" y="0"/>
                </a:lnTo>
                <a:lnTo>
                  <a:pt x="0"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54" name="Freeform 338"/>
          <p:cNvSpPr>
            <a:spLocks noChangeArrowheads="1"/>
          </p:cNvSpPr>
          <p:nvPr/>
        </p:nvSpPr>
        <p:spPr bwMode="auto">
          <a:xfrm>
            <a:off x="6047036" y="974984"/>
            <a:ext cx="449327" cy="319714"/>
          </a:xfrm>
          <a:custGeom>
            <a:avLst/>
            <a:gdLst>
              <a:gd name="T0" fmla="*/ 103 w 1378"/>
              <a:gd name="T1" fmla="*/ 113 h 978"/>
              <a:gd name="T2" fmla="*/ 205 w 1378"/>
              <a:gd name="T3" fmla="*/ 113 h 978"/>
              <a:gd name="T4" fmla="*/ 343 w 1378"/>
              <a:gd name="T5" fmla="*/ 113 h 978"/>
              <a:gd name="T6" fmla="*/ 413 w 1378"/>
              <a:gd name="T7" fmla="*/ 113 h 978"/>
              <a:gd name="T8" fmla="*/ 516 w 1378"/>
              <a:gd name="T9" fmla="*/ 113 h 978"/>
              <a:gd name="T10" fmla="*/ 584 w 1378"/>
              <a:gd name="T11" fmla="*/ 75 h 978"/>
              <a:gd name="T12" fmla="*/ 654 w 1378"/>
              <a:gd name="T13" fmla="*/ 75 h 978"/>
              <a:gd name="T14" fmla="*/ 722 w 1378"/>
              <a:gd name="T15" fmla="*/ 37 h 978"/>
              <a:gd name="T16" fmla="*/ 757 w 1378"/>
              <a:gd name="T17" fmla="*/ 37 h 978"/>
              <a:gd name="T18" fmla="*/ 825 w 1378"/>
              <a:gd name="T19" fmla="*/ 37 h 978"/>
              <a:gd name="T20" fmla="*/ 861 w 1378"/>
              <a:gd name="T21" fmla="*/ 113 h 978"/>
              <a:gd name="T22" fmla="*/ 929 w 1378"/>
              <a:gd name="T23" fmla="*/ 149 h 978"/>
              <a:gd name="T24" fmla="*/ 964 w 1378"/>
              <a:gd name="T25" fmla="*/ 188 h 978"/>
              <a:gd name="T26" fmla="*/ 998 w 1378"/>
              <a:gd name="T27" fmla="*/ 224 h 978"/>
              <a:gd name="T28" fmla="*/ 1068 w 1378"/>
              <a:gd name="T29" fmla="*/ 224 h 978"/>
              <a:gd name="T30" fmla="*/ 1135 w 1378"/>
              <a:gd name="T31" fmla="*/ 224 h 978"/>
              <a:gd name="T32" fmla="*/ 1171 w 1378"/>
              <a:gd name="T33" fmla="*/ 263 h 978"/>
              <a:gd name="T34" fmla="*/ 1274 w 1378"/>
              <a:gd name="T35" fmla="*/ 263 h 978"/>
              <a:gd name="T36" fmla="*/ 1308 w 1378"/>
              <a:gd name="T37" fmla="*/ 301 h 978"/>
              <a:gd name="T38" fmla="*/ 1377 w 1378"/>
              <a:gd name="T39" fmla="*/ 338 h 978"/>
              <a:gd name="T40" fmla="*/ 1377 w 1378"/>
              <a:gd name="T41" fmla="*/ 413 h 978"/>
              <a:gd name="T42" fmla="*/ 1377 w 1378"/>
              <a:gd name="T43" fmla="*/ 489 h 978"/>
              <a:gd name="T44" fmla="*/ 1342 w 1378"/>
              <a:gd name="T45" fmla="*/ 526 h 978"/>
              <a:gd name="T46" fmla="*/ 1274 w 1378"/>
              <a:gd name="T47" fmla="*/ 602 h 978"/>
              <a:gd name="T48" fmla="*/ 1205 w 1378"/>
              <a:gd name="T49" fmla="*/ 639 h 978"/>
              <a:gd name="T50" fmla="*/ 1102 w 1378"/>
              <a:gd name="T51" fmla="*/ 715 h 978"/>
              <a:gd name="T52" fmla="*/ 1032 w 1378"/>
              <a:gd name="T53" fmla="*/ 752 h 978"/>
              <a:gd name="T54" fmla="*/ 1032 w 1378"/>
              <a:gd name="T55" fmla="*/ 752 h 978"/>
              <a:gd name="T56" fmla="*/ 1068 w 1378"/>
              <a:gd name="T57" fmla="*/ 789 h 978"/>
              <a:gd name="T58" fmla="*/ 1135 w 1378"/>
              <a:gd name="T59" fmla="*/ 827 h 978"/>
              <a:gd name="T60" fmla="*/ 1205 w 1378"/>
              <a:gd name="T61" fmla="*/ 865 h 978"/>
              <a:gd name="T62" fmla="*/ 1102 w 1378"/>
              <a:gd name="T63" fmla="*/ 941 h 978"/>
              <a:gd name="T64" fmla="*/ 1032 w 1378"/>
              <a:gd name="T65" fmla="*/ 977 h 978"/>
              <a:gd name="T66" fmla="*/ 998 w 1378"/>
              <a:gd name="T67" fmla="*/ 902 h 978"/>
              <a:gd name="T68" fmla="*/ 929 w 1378"/>
              <a:gd name="T69" fmla="*/ 865 h 978"/>
              <a:gd name="T70" fmla="*/ 929 w 1378"/>
              <a:gd name="T71" fmla="*/ 827 h 978"/>
              <a:gd name="T72" fmla="*/ 964 w 1378"/>
              <a:gd name="T73" fmla="*/ 752 h 978"/>
              <a:gd name="T74" fmla="*/ 825 w 1378"/>
              <a:gd name="T75" fmla="*/ 752 h 978"/>
              <a:gd name="T76" fmla="*/ 825 w 1378"/>
              <a:gd name="T77" fmla="*/ 676 h 978"/>
              <a:gd name="T78" fmla="*/ 757 w 1378"/>
              <a:gd name="T79" fmla="*/ 676 h 978"/>
              <a:gd name="T80" fmla="*/ 687 w 1378"/>
              <a:gd name="T81" fmla="*/ 715 h 978"/>
              <a:gd name="T82" fmla="*/ 687 w 1378"/>
              <a:gd name="T83" fmla="*/ 789 h 978"/>
              <a:gd name="T84" fmla="*/ 654 w 1378"/>
              <a:gd name="T85" fmla="*/ 865 h 978"/>
              <a:gd name="T86" fmla="*/ 551 w 1378"/>
              <a:gd name="T87" fmla="*/ 865 h 978"/>
              <a:gd name="T88" fmla="*/ 584 w 1378"/>
              <a:gd name="T89" fmla="*/ 752 h 978"/>
              <a:gd name="T90" fmla="*/ 619 w 1378"/>
              <a:gd name="T91" fmla="*/ 676 h 978"/>
              <a:gd name="T92" fmla="*/ 584 w 1378"/>
              <a:gd name="T93" fmla="*/ 639 h 978"/>
              <a:gd name="T94" fmla="*/ 551 w 1378"/>
              <a:gd name="T95" fmla="*/ 564 h 978"/>
              <a:gd name="T96" fmla="*/ 481 w 1378"/>
              <a:gd name="T97" fmla="*/ 526 h 978"/>
              <a:gd name="T98" fmla="*/ 447 w 1378"/>
              <a:gd name="T99" fmla="*/ 489 h 978"/>
              <a:gd name="T100" fmla="*/ 377 w 1378"/>
              <a:gd name="T101" fmla="*/ 489 h 978"/>
              <a:gd name="T102" fmla="*/ 343 w 1378"/>
              <a:gd name="T103" fmla="*/ 526 h 978"/>
              <a:gd name="T104" fmla="*/ 240 w 1378"/>
              <a:gd name="T105" fmla="*/ 564 h 978"/>
              <a:gd name="T106" fmla="*/ 172 w 1378"/>
              <a:gd name="T107" fmla="*/ 564 h 978"/>
              <a:gd name="T108" fmla="*/ 103 w 1378"/>
              <a:gd name="T109" fmla="*/ 526 h 978"/>
              <a:gd name="T110" fmla="*/ 68 w 1378"/>
              <a:gd name="T111" fmla="*/ 564 h 978"/>
              <a:gd name="T112" fmla="*/ 0 w 1378"/>
              <a:gd name="T113" fmla="*/ 489 h 978"/>
              <a:gd name="T114" fmla="*/ 33 w 1378"/>
              <a:gd name="T115" fmla="*/ 375 h 978"/>
              <a:gd name="T116" fmla="*/ 33 w 1378"/>
              <a:gd name="T117" fmla="*/ 301 h 978"/>
              <a:gd name="T118" fmla="*/ 103 w 1378"/>
              <a:gd name="T119" fmla="*/ 263 h 978"/>
              <a:gd name="T120" fmla="*/ 68 w 1378"/>
              <a:gd name="T121" fmla="*/ 149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8" h="978">
                <a:moveTo>
                  <a:pt x="68" y="149"/>
                </a:moveTo>
                <a:lnTo>
                  <a:pt x="103" y="113"/>
                </a:lnTo>
                <a:lnTo>
                  <a:pt x="137" y="75"/>
                </a:lnTo>
                <a:lnTo>
                  <a:pt x="205" y="113"/>
                </a:lnTo>
                <a:lnTo>
                  <a:pt x="309" y="75"/>
                </a:lnTo>
                <a:lnTo>
                  <a:pt x="343" y="113"/>
                </a:lnTo>
                <a:lnTo>
                  <a:pt x="377" y="113"/>
                </a:lnTo>
                <a:lnTo>
                  <a:pt x="413" y="113"/>
                </a:lnTo>
                <a:lnTo>
                  <a:pt x="447" y="113"/>
                </a:lnTo>
                <a:lnTo>
                  <a:pt x="516" y="113"/>
                </a:lnTo>
                <a:lnTo>
                  <a:pt x="584" y="113"/>
                </a:lnTo>
                <a:lnTo>
                  <a:pt x="584" y="75"/>
                </a:lnTo>
                <a:lnTo>
                  <a:pt x="619" y="75"/>
                </a:lnTo>
                <a:lnTo>
                  <a:pt x="654" y="75"/>
                </a:lnTo>
                <a:lnTo>
                  <a:pt x="687" y="75"/>
                </a:lnTo>
                <a:lnTo>
                  <a:pt x="722" y="37"/>
                </a:lnTo>
                <a:lnTo>
                  <a:pt x="757" y="0"/>
                </a:lnTo>
                <a:lnTo>
                  <a:pt x="757" y="37"/>
                </a:lnTo>
                <a:lnTo>
                  <a:pt x="792" y="37"/>
                </a:lnTo>
                <a:lnTo>
                  <a:pt x="825" y="37"/>
                </a:lnTo>
                <a:lnTo>
                  <a:pt x="825" y="75"/>
                </a:lnTo>
                <a:lnTo>
                  <a:pt x="861" y="113"/>
                </a:lnTo>
                <a:lnTo>
                  <a:pt x="895" y="149"/>
                </a:lnTo>
                <a:lnTo>
                  <a:pt x="929" y="149"/>
                </a:lnTo>
                <a:lnTo>
                  <a:pt x="964" y="149"/>
                </a:lnTo>
                <a:lnTo>
                  <a:pt x="964" y="188"/>
                </a:lnTo>
                <a:lnTo>
                  <a:pt x="964" y="263"/>
                </a:lnTo>
                <a:lnTo>
                  <a:pt x="998" y="224"/>
                </a:lnTo>
                <a:lnTo>
                  <a:pt x="1032" y="224"/>
                </a:lnTo>
                <a:lnTo>
                  <a:pt x="1068" y="224"/>
                </a:lnTo>
                <a:lnTo>
                  <a:pt x="1102" y="224"/>
                </a:lnTo>
                <a:lnTo>
                  <a:pt x="1135" y="224"/>
                </a:lnTo>
                <a:lnTo>
                  <a:pt x="1171" y="224"/>
                </a:lnTo>
                <a:lnTo>
                  <a:pt x="1171" y="263"/>
                </a:lnTo>
                <a:lnTo>
                  <a:pt x="1205" y="263"/>
                </a:lnTo>
                <a:lnTo>
                  <a:pt x="1274" y="263"/>
                </a:lnTo>
                <a:lnTo>
                  <a:pt x="1308" y="263"/>
                </a:lnTo>
                <a:lnTo>
                  <a:pt x="1308" y="301"/>
                </a:lnTo>
                <a:lnTo>
                  <a:pt x="1342" y="338"/>
                </a:lnTo>
                <a:lnTo>
                  <a:pt x="1377" y="338"/>
                </a:lnTo>
                <a:lnTo>
                  <a:pt x="1377" y="375"/>
                </a:lnTo>
                <a:lnTo>
                  <a:pt x="1377" y="413"/>
                </a:lnTo>
                <a:lnTo>
                  <a:pt x="1377" y="451"/>
                </a:lnTo>
                <a:lnTo>
                  <a:pt x="1377" y="489"/>
                </a:lnTo>
                <a:lnTo>
                  <a:pt x="1377" y="526"/>
                </a:lnTo>
                <a:lnTo>
                  <a:pt x="1342" y="526"/>
                </a:lnTo>
                <a:lnTo>
                  <a:pt x="1308" y="564"/>
                </a:lnTo>
                <a:lnTo>
                  <a:pt x="1274" y="602"/>
                </a:lnTo>
                <a:lnTo>
                  <a:pt x="1274" y="639"/>
                </a:lnTo>
                <a:lnTo>
                  <a:pt x="1205" y="639"/>
                </a:lnTo>
                <a:lnTo>
                  <a:pt x="1171" y="676"/>
                </a:lnTo>
                <a:lnTo>
                  <a:pt x="1102" y="715"/>
                </a:lnTo>
                <a:lnTo>
                  <a:pt x="1068" y="752"/>
                </a:lnTo>
                <a:lnTo>
                  <a:pt x="1032" y="752"/>
                </a:lnTo>
                <a:lnTo>
                  <a:pt x="998" y="752"/>
                </a:lnTo>
                <a:lnTo>
                  <a:pt x="1032" y="752"/>
                </a:lnTo>
                <a:lnTo>
                  <a:pt x="1032" y="789"/>
                </a:lnTo>
                <a:lnTo>
                  <a:pt x="1068" y="789"/>
                </a:lnTo>
                <a:lnTo>
                  <a:pt x="1102" y="827"/>
                </a:lnTo>
                <a:lnTo>
                  <a:pt x="1135" y="827"/>
                </a:lnTo>
                <a:lnTo>
                  <a:pt x="1205" y="827"/>
                </a:lnTo>
                <a:lnTo>
                  <a:pt x="1205" y="865"/>
                </a:lnTo>
                <a:lnTo>
                  <a:pt x="1135" y="902"/>
                </a:lnTo>
                <a:lnTo>
                  <a:pt x="1102" y="941"/>
                </a:lnTo>
                <a:lnTo>
                  <a:pt x="1068" y="941"/>
                </a:lnTo>
                <a:lnTo>
                  <a:pt x="1032" y="977"/>
                </a:lnTo>
                <a:lnTo>
                  <a:pt x="998" y="941"/>
                </a:lnTo>
                <a:lnTo>
                  <a:pt x="998" y="902"/>
                </a:lnTo>
                <a:lnTo>
                  <a:pt x="964" y="865"/>
                </a:lnTo>
                <a:lnTo>
                  <a:pt x="929" y="865"/>
                </a:lnTo>
                <a:lnTo>
                  <a:pt x="895" y="865"/>
                </a:lnTo>
                <a:lnTo>
                  <a:pt x="929" y="827"/>
                </a:lnTo>
                <a:lnTo>
                  <a:pt x="964" y="789"/>
                </a:lnTo>
                <a:lnTo>
                  <a:pt x="964" y="752"/>
                </a:lnTo>
                <a:lnTo>
                  <a:pt x="929" y="752"/>
                </a:lnTo>
                <a:lnTo>
                  <a:pt x="825" y="752"/>
                </a:lnTo>
                <a:lnTo>
                  <a:pt x="861" y="676"/>
                </a:lnTo>
                <a:lnTo>
                  <a:pt x="825" y="676"/>
                </a:lnTo>
                <a:lnTo>
                  <a:pt x="792" y="676"/>
                </a:lnTo>
                <a:lnTo>
                  <a:pt x="757" y="676"/>
                </a:lnTo>
                <a:lnTo>
                  <a:pt x="722" y="715"/>
                </a:lnTo>
                <a:lnTo>
                  <a:pt x="687" y="715"/>
                </a:lnTo>
                <a:lnTo>
                  <a:pt x="687" y="752"/>
                </a:lnTo>
                <a:lnTo>
                  <a:pt x="687" y="789"/>
                </a:lnTo>
                <a:lnTo>
                  <a:pt x="654" y="789"/>
                </a:lnTo>
                <a:lnTo>
                  <a:pt x="654" y="865"/>
                </a:lnTo>
                <a:lnTo>
                  <a:pt x="584" y="865"/>
                </a:lnTo>
                <a:lnTo>
                  <a:pt x="551" y="865"/>
                </a:lnTo>
                <a:lnTo>
                  <a:pt x="520" y="823"/>
                </a:lnTo>
                <a:lnTo>
                  <a:pt x="584" y="752"/>
                </a:lnTo>
                <a:lnTo>
                  <a:pt x="619" y="715"/>
                </a:lnTo>
                <a:lnTo>
                  <a:pt x="619" y="676"/>
                </a:lnTo>
                <a:lnTo>
                  <a:pt x="619" y="639"/>
                </a:lnTo>
                <a:lnTo>
                  <a:pt x="584" y="639"/>
                </a:lnTo>
                <a:lnTo>
                  <a:pt x="551" y="602"/>
                </a:lnTo>
                <a:lnTo>
                  <a:pt x="551" y="564"/>
                </a:lnTo>
                <a:lnTo>
                  <a:pt x="516" y="564"/>
                </a:lnTo>
                <a:lnTo>
                  <a:pt x="481" y="526"/>
                </a:lnTo>
                <a:lnTo>
                  <a:pt x="481" y="489"/>
                </a:lnTo>
                <a:lnTo>
                  <a:pt x="447" y="489"/>
                </a:lnTo>
                <a:lnTo>
                  <a:pt x="413" y="489"/>
                </a:lnTo>
                <a:lnTo>
                  <a:pt x="377" y="489"/>
                </a:lnTo>
                <a:lnTo>
                  <a:pt x="377" y="526"/>
                </a:lnTo>
                <a:lnTo>
                  <a:pt x="343" y="526"/>
                </a:lnTo>
                <a:lnTo>
                  <a:pt x="309" y="564"/>
                </a:lnTo>
                <a:lnTo>
                  <a:pt x="240" y="564"/>
                </a:lnTo>
                <a:lnTo>
                  <a:pt x="205" y="564"/>
                </a:lnTo>
                <a:lnTo>
                  <a:pt x="172" y="564"/>
                </a:lnTo>
                <a:lnTo>
                  <a:pt x="137" y="564"/>
                </a:lnTo>
                <a:lnTo>
                  <a:pt x="103" y="526"/>
                </a:lnTo>
                <a:lnTo>
                  <a:pt x="68" y="526"/>
                </a:lnTo>
                <a:lnTo>
                  <a:pt x="68" y="564"/>
                </a:lnTo>
                <a:lnTo>
                  <a:pt x="33" y="526"/>
                </a:lnTo>
                <a:lnTo>
                  <a:pt x="0" y="489"/>
                </a:lnTo>
                <a:lnTo>
                  <a:pt x="33" y="413"/>
                </a:lnTo>
                <a:lnTo>
                  <a:pt x="33" y="375"/>
                </a:lnTo>
                <a:lnTo>
                  <a:pt x="33" y="338"/>
                </a:lnTo>
                <a:lnTo>
                  <a:pt x="33" y="301"/>
                </a:lnTo>
                <a:lnTo>
                  <a:pt x="68" y="263"/>
                </a:lnTo>
                <a:lnTo>
                  <a:pt x="103" y="263"/>
                </a:lnTo>
                <a:lnTo>
                  <a:pt x="103" y="224"/>
                </a:lnTo>
                <a:lnTo>
                  <a:pt x="68" y="14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55" name="Freeform 339"/>
          <p:cNvSpPr>
            <a:spLocks noChangeArrowheads="1"/>
          </p:cNvSpPr>
          <p:nvPr/>
        </p:nvSpPr>
        <p:spPr bwMode="auto">
          <a:xfrm>
            <a:off x="6047036" y="974984"/>
            <a:ext cx="449327" cy="319714"/>
          </a:xfrm>
          <a:custGeom>
            <a:avLst/>
            <a:gdLst>
              <a:gd name="T0" fmla="*/ 103 w 1378"/>
              <a:gd name="T1" fmla="*/ 113 h 978"/>
              <a:gd name="T2" fmla="*/ 205 w 1378"/>
              <a:gd name="T3" fmla="*/ 113 h 978"/>
              <a:gd name="T4" fmla="*/ 343 w 1378"/>
              <a:gd name="T5" fmla="*/ 113 h 978"/>
              <a:gd name="T6" fmla="*/ 413 w 1378"/>
              <a:gd name="T7" fmla="*/ 113 h 978"/>
              <a:gd name="T8" fmla="*/ 516 w 1378"/>
              <a:gd name="T9" fmla="*/ 113 h 978"/>
              <a:gd name="T10" fmla="*/ 584 w 1378"/>
              <a:gd name="T11" fmla="*/ 75 h 978"/>
              <a:gd name="T12" fmla="*/ 654 w 1378"/>
              <a:gd name="T13" fmla="*/ 75 h 978"/>
              <a:gd name="T14" fmla="*/ 722 w 1378"/>
              <a:gd name="T15" fmla="*/ 37 h 978"/>
              <a:gd name="T16" fmla="*/ 757 w 1378"/>
              <a:gd name="T17" fmla="*/ 37 h 978"/>
              <a:gd name="T18" fmla="*/ 825 w 1378"/>
              <a:gd name="T19" fmla="*/ 37 h 978"/>
              <a:gd name="T20" fmla="*/ 861 w 1378"/>
              <a:gd name="T21" fmla="*/ 113 h 978"/>
              <a:gd name="T22" fmla="*/ 929 w 1378"/>
              <a:gd name="T23" fmla="*/ 149 h 978"/>
              <a:gd name="T24" fmla="*/ 964 w 1378"/>
              <a:gd name="T25" fmla="*/ 188 h 978"/>
              <a:gd name="T26" fmla="*/ 998 w 1378"/>
              <a:gd name="T27" fmla="*/ 224 h 978"/>
              <a:gd name="T28" fmla="*/ 1068 w 1378"/>
              <a:gd name="T29" fmla="*/ 224 h 978"/>
              <a:gd name="T30" fmla="*/ 1135 w 1378"/>
              <a:gd name="T31" fmla="*/ 224 h 978"/>
              <a:gd name="T32" fmla="*/ 1171 w 1378"/>
              <a:gd name="T33" fmla="*/ 263 h 978"/>
              <a:gd name="T34" fmla="*/ 1274 w 1378"/>
              <a:gd name="T35" fmla="*/ 263 h 978"/>
              <a:gd name="T36" fmla="*/ 1308 w 1378"/>
              <a:gd name="T37" fmla="*/ 301 h 978"/>
              <a:gd name="T38" fmla="*/ 1377 w 1378"/>
              <a:gd name="T39" fmla="*/ 338 h 978"/>
              <a:gd name="T40" fmla="*/ 1377 w 1378"/>
              <a:gd name="T41" fmla="*/ 413 h 978"/>
              <a:gd name="T42" fmla="*/ 1377 w 1378"/>
              <a:gd name="T43" fmla="*/ 489 h 978"/>
              <a:gd name="T44" fmla="*/ 1342 w 1378"/>
              <a:gd name="T45" fmla="*/ 526 h 978"/>
              <a:gd name="T46" fmla="*/ 1274 w 1378"/>
              <a:gd name="T47" fmla="*/ 602 h 978"/>
              <a:gd name="T48" fmla="*/ 1205 w 1378"/>
              <a:gd name="T49" fmla="*/ 639 h 978"/>
              <a:gd name="T50" fmla="*/ 1102 w 1378"/>
              <a:gd name="T51" fmla="*/ 715 h 978"/>
              <a:gd name="T52" fmla="*/ 1032 w 1378"/>
              <a:gd name="T53" fmla="*/ 752 h 978"/>
              <a:gd name="T54" fmla="*/ 1032 w 1378"/>
              <a:gd name="T55" fmla="*/ 752 h 978"/>
              <a:gd name="T56" fmla="*/ 1068 w 1378"/>
              <a:gd name="T57" fmla="*/ 789 h 978"/>
              <a:gd name="T58" fmla="*/ 1135 w 1378"/>
              <a:gd name="T59" fmla="*/ 827 h 978"/>
              <a:gd name="T60" fmla="*/ 1205 w 1378"/>
              <a:gd name="T61" fmla="*/ 865 h 978"/>
              <a:gd name="T62" fmla="*/ 1102 w 1378"/>
              <a:gd name="T63" fmla="*/ 941 h 978"/>
              <a:gd name="T64" fmla="*/ 1032 w 1378"/>
              <a:gd name="T65" fmla="*/ 977 h 978"/>
              <a:gd name="T66" fmla="*/ 998 w 1378"/>
              <a:gd name="T67" fmla="*/ 902 h 978"/>
              <a:gd name="T68" fmla="*/ 929 w 1378"/>
              <a:gd name="T69" fmla="*/ 865 h 978"/>
              <a:gd name="T70" fmla="*/ 929 w 1378"/>
              <a:gd name="T71" fmla="*/ 827 h 978"/>
              <a:gd name="T72" fmla="*/ 964 w 1378"/>
              <a:gd name="T73" fmla="*/ 752 h 978"/>
              <a:gd name="T74" fmla="*/ 825 w 1378"/>
              <a:gd name="T75" fmla="*/ 752 h 978"/>
              <a:gd name="T76" fmla="*/ 825 w 1378"/>
              <a:gd name="T77" fmla="*/ 676 h 978"/>
              <a:gd name="T78" fmla="*/ 757 w 1378"/>
              <a:gd name="T79" fmla="*/ 676 h 978"/>
              <a:gd name="T80" fmla="*/ 687 w 1378"/>
              <a:gd name="T81" fmla="*/ 715 h 978"/>
              <a:gd name="T82" fmla="*/ 687 w 1378"/>
              <a:gd name="T83" fmla="*/ 789 h 978"/>
              <a:gd name="T84" fmla="*/ 654 w 1378"/>
              <a:gd name="T85" fmla="*/ 865 h 978"/>
              <a:gd name="T86" fmla="*/ 551 w 1378"/>
              <a:gd name="T87" fmla="*/ 865 h 978"/>
              <a:gd name="T88" fmla="*/ 584 w 1378"/>
              <a:gd name="T89" fmla="*/ 752 h 978"/>
              <a:gd name="T90" fmla="*/ 619 w 1378"/>
              <a:gd name="T91" fmla="*/ 676 h 978"/>
              <a:gd name="T92" fmla="*/ 584 w 1378"/>
              <a:gd name="T93" fmla="*/ 639 h 978"/>
              <a:gd name="T94" fmla="*/ 551 w 1378"/>
              <a:gd name="T95" fmla="*/ 564 h 978"/>
              <a:gd name="T96" fmla="*/ 481 w 1378"/>
              <a:gd name="T97" fmla="*/ 526 h 978"/>
              <a:gd name="T98" fmla="*/ 447 w 1378"/>
              <a:gd name="T99" fmla="*/ 489 h 978"/>
              <a:gd name="T100" fmla="*/ 377 w 1378"/>
              <a:gd name="T101" fmla="*/ 489 h 978"/>
              <a:gd name="T102" fmla="*/ 343 w 1378"/>
              <a:gd name="T103" fmla="*/ 526 h 978"/>
              <a:gd name="T104" fmla="*/ 240 w 1378"/>
              <a:gd name="T105" fmla="*/ 564 h 978"/>
              <a:gd name="T106" fmla="*/ 172 w 1378"/>
              <a:gd name="T107" fmla="*/ 564 h 978"/>
              <a:gd name="T108" fmla="*/ 103 w 1378"/>
              <a:gd name="T109" fmla="*/ 526 h 978"/>
              <a:gd name="T110" fmla="*/ 68 w 1378"/>
              <a:gd name="T111" fmla="*/ 564 h 978"/>
              <a:gd name="T112" fmla="*/ 0 w 1378"/>
              <a:gd name="T113" fmla="*/ 489 h 978"/>
              <a:gd name="T114" fmla="*/ 33 w 1378"/>
              <a:gd name="T115" fmla="*/ 375 h 978"/>
              <a:gd name="T116" fmla="*/ 33 w 1378"/>
              <a:gd name="T117" fmla="*/ 301 h 978"/>
              <a:gd name="T118" fmla="*/ 103 w 1378"/>
              <a:gd name="T119" fmla="*/ 263 h 978"/>
              <a:gd name="T120" fmla="*/ 68 w 1378"/>
              <a:gd name="T121" fmla="*/ 149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78" h="978">
                <a:moveTo>
                  <a:pt x="68" y="149"/>
                </a:moveTo>
                <a:lnTo>
                  <a:pt x="103" y="113"/>
                </a:lnTo>
                <a:lnTo>
                  <a:pt x="137" y="75"/>
                </a:lnTo>
                <a:lnTo>
                  <a:pt x="205" y="113"/>
                </a:lnTo>
                <a:lnTo>
                  <a:pt x="309" y="75"/>
                </a:lnTo>
                <a:lnTo>
                  <a:pt x="343" y="113"/>
                </a:lnTo>
                <a:lnTo>
                  <a:pt x="377" y="113"/>
                </a:lnTo>
                <a:lnTo>
                  <a:pt x="413" y="113"/>
                </a:lnTo>
                <a:lnTo>
                  <a:pt x="447" y="113"/>
                </a:lnTo>
                <a:lnTo>
                  <a:pt x="516" y="113"/>
                </a:lnTo>
                <a:lnTo>
                  <a:pt x="584" y="113"/>
                </a:lnTo>
                <a:lnTo>
                  <a:pt x="584" y="75"/>
                </a:lnTo>
                <a:lnTo>
                  <a:pt x="619" y="75"/>
                </a:lnTo>
                <a:lnTo>
                  <a:pt x="654" y="75"/>
                </a:lnTo>
                <a:lnTo>
                  <a:pt x="687" y="75"/>
                </a:lnTo>
                <a:lnTo>
                  <a:pt x="722" y="37"/>
                </a:lnTo>
                <a:lnTo>
                  <a:pt x="757" y="0"/>
                </a:lnTo>
                <a:lnTo>
                  <a:pt x="757" y="37"/>
                </a:lnTo>
                <a:lnTo>
                  <a:pt x="792" y="37"/>
                </a:lnTo>
                <a:lnTo>
                  <a:pt x="825" y="37"/>
                </a:lnTo>
                <a:lnTo>
                  <a:pt x="825" y="75"/>
                </a:lnTo>
                <a:lnTo>
                  <a:pt x="861" y="113"/>
                </a:lnTo>
                <a:lnTo>
                  <a:pt x="895" y="149"/>
                </a:lnTo>
                <a:lnTo>
                  <a:pt x="929" y="149"/>
                </a:lnTo>
                <a:lnTo>
                  <a:pt x="964" y="149"/>
                </a:lnTo>
                <a:lnTo>
                  <a:pt x="964" y="188"/>
                </a:lnTo>
                <a:lnTo>
                  <a:pt x="964" y="263"/>
                </a:lnTo>
                <a:lnTo>
                  <a:pt x="998" y="224"/>
                </a:lnTo>
                <a:lnTo>
                  <a:pt x="1032" y="224"/>
                </a:lnTo>
                <a:lnTo>
                  <a:pt x="1068" y="224"/>
                </a:lnTo>
                <a:lnTo>
                  <a:pt x="1102" y="224"/>
                </a:lnTo>
                <a:lnTo>
                  <a:pt x="1135" y="224"/>
                </a:lnTo>
                <a:lnTo>
                  <a:pt x="1171" y="224"/>
                </a:lnTo>
                <a:lnTo>
                  <a:pt x="1171" y="263"/>
                </a:lnTo>
                <a:lnTo>
                  <a:pt x="1205" y="263"/>
                </a:lnTo>
                <a:lnTo>
                  <a:pt x="1274" y="263"/>
                </a:lnTo>
                <a:lnTo>
                  <a:pt x="1308" y="263"/>
                </a:lnTo>
                <a:lnTo>
                  <a:pt x="1308" y="301"/>
                </a:lnTo>
                <a:lnTo>
                  <a:pt x="1342" y="338"/>
                </a:lnTo>
                <a:lnTo>
                  <a:pt x="1377" y="338"/>
                </a:lnTo>
                <a:lnTo>
                  <a:pt x="1377" y="375"/>
                </a:lnTo>
                <a:lnTo>
                  <a:pt x="1377" y="413"/>
                </a:lnTo>
                <a:lnTo>
                  <a:pt x="1377" y="451"/>
                </a:lnTo>
                <a:lnTo>
                  <a:pt x="1377" y="489"/>
                </a:lnTo>
                <a:lnTo>
                  <a:pt x="1377" y="526"/>
                </a:lnTo>
                <a:lnTo>
                  <a:pt x="1342" y="526"/>
                </a:lnTo>
                <a:lnTo>
                  <a:pt x="1308" y="564"/>
                </a:lnTo>
                <a:lnTo>
                  <a:pt x="1274" y="602"/>
                </a:lnTo>
                <a:lnTo>
                  <a:pt x="1274" y="639"/>
                </a:lnTo>
                <a:lnTo>
                  <a:pt x="1205" y="639"/>
                </a:lnTo>
                <a:lnTo>
                  <a:pt x="1171" y="676"/>
                </a:lnTo>
                <a:lnTo>
                  <a:pt x="1102" y="715"/>
                </a:lnTo>
                <a:lnTo>
                  <a:pt x="1068" y="752"/>
                </a:lnTo>
                <a:lnTo>
                  <a:pt x="1032" y="752"/>
                </a:lnTo>
                <a:lnTo>
                  <a:pt x="998" y="752"/>
                </a:lnTo>
                <a:lnTo>
                  <a:pt x="1032" y="752"/>
                </a:lnTo>
                <a:lnTo>
                  <a:pt x="1032" y="789"/>
                </a:lnTo>
                <a:lnTo>
                  <a:pt x="1068" y="789"/>
                </a:lnTo>
                <a:lnTo>
                  <a:pt x="1102" y="827"/>
                </a:lnTo>
                <a:lnTo>
                  <a:pt x="1135" y="827"/>
                </a:lnTo>
                <a:lnTo>
                  <a:pt x="1205" y="827"/>
                </a:lnTo>
                <a:lnTo>
                  <a:pt x="1205" y="865"/>
                </a:lnTo>
                <a:lnTo>
                  <a:pt x="1135" y="902"/>
                </a:lnTo>
                <a:lnTo>
                  <a:pt x="1102" y="941"/>
                </a:lnTo>
                <a:lnTo>
                  <a:pt x="1068" y="941"/>
                </a:lnTo>
                <a:lnTo>
                  <a:pt x="1032" y="977"/>
                </a:lnTo>
                <a:lnTo>
                  <a:pt x="998" y="941"/>
                </a:lnTo>
                <a:lnTo>
                  <a:pt x="998" y="902"/>
                </a:lnTo>
                <a:lnTo>
                  <a:pt x="964" y="865"/>
                </a:lnTo>
                <a:lnTo>
                  <a:pt x="929" y="865"/>
                </a:lnTo>
                <a:lnTo>
                  <a:pt x="895" y="865"/>
                </a:lnTo>
                <a:lnTo>
                  <a:pt x="929" y="827"/>
                </a:lnTo>
                <a:lnTo>
                  <a:pt x="964" y="789"/>
                </a:lnTo>
                <a:lnTo>
                  <a:pt x="964" y="752"/>
                </a:lnTo>
                <a:lnTo>
                  <a:pt x="929" y="752"/>
                </a:lnTo>
                <a:lnTo>
                  <a:pt x="825" y="752"/>
                </a:lnTo>
                <a:lnTo>
                  <a:pt x="861" y="676"/>
                </a:lnTo>
                <a:lnTo>
                  <a:pt x="825" y="676"/>
                </a:lnTo>
                <a:lnTo>
                  <a:pt x="792" y="676"/>
                </a:lnTo>
                <a:lnTo>
                  <a:pt x="757" y="676"/>
                </a:lnTo>
                <a:lnTo>
                  <a:pt x="722" y="715"/>
                </a:lnTo>
                <a:lnTo>
                  <a:pt x="687" y="715"/>
                </a:lnTo>
                <a:lnTo>
                  <a:pt x="687" y="752"/>
                </a:lnTo>
                <a:lnTo>
                  <a:pt x="687" y="789"/>
                </a:lnTo>
                <a:lnTo>
                  <a:pt x="654" y="789"/>
                </a:lnTo>
                <a:lnTo>
                  <a:pt x="654" y="865"/>
                </a:lnTo>
                <a:lnTo>
                  <a:pt x="584" y="865"/>
                </a:lnTo>
                <a:lnTo>
                  <a:pt x="551" y="865"/>
                </a:lnTo>
                <a:lnTo>
                  <a:pt x="518" y="822"/>
                </a:lnTo>
                <a:lnTo>
                  <a:pt x="584" y="752"/>
                </a:lnTo>
                <a:lnTo>
                  <a:pt x="619" y="715"/>
                </a:lnTo>
                <a:lnTo>
                  <a:pt x="619" y="676"/>
                </a:lnTo>
                <a:lnTo>
                  <a:pt x="619" y="639"/>
                </a:lnTo>
                <a:lnTo>
                  <a:pt x="584" y="639"/>
                </a:lnTo>
                <a:lnTo>
                  <a:pt x="551" y="602"/>
                </a:lnTo>
                <a:lnTo>
                  <a:pt x="551" y="564"/>
                </a:lnTo>
                <a:lnTo>
                  <a:pt x="516" y="564"/>
                </a:lnTo>
                <a:lnTo>
                  <a:pt x="481" y="526"/>
                </a:lnTo>
                <a:lnTo>
                  <a:pt x="481" y="489"/>
                </a:lnTo>
                <a:lnTo>
                  <a:pt x="447" y="489"/>
                </a:lnTo>
                <a:lnTo>
                  <a:pt x="413" y="489"/>
                </a:lnTo>
                <a:lnTo>
                  <a:pt x="377" y="489"/>
                </a:lnTo>
                <a:lnTo>
                  <a:pt x="377" y="526"/>
                </a:lnTo>
                <a:lnTo>
                  <a:pt x="343" y="526"/>
                </a:lnTo>
                <a:lnTo>
                  <a:pt x="309" y="564"/>
                </a:lnTo>
                <a:lnTo>
                  <a:pt x="240" y="564"/>
                </a:lnTo>
                <a:lnTo>
                  <a:pt x="205" y="564"/>
                </a:lnTo>
                <a:lnTo>
                  <a:pt x="172" y="564"/>
                </a:lnTo>
                <a:lnTo>
                  <a:pt x="137" y="564"/>
                </a:lnTo>
                <a:lnTo>
                  <a:pt x="103" y="526"/>
                </a:lnTo>
                <a:lnTo>
                  <a:pt x="68" y="526"/>
                </a:lnTo>
                <a:lnTo>
                  <a:pt x="68" y="564"/>
                </a:lnTo>
                <a:lnTo>
                  <a:pt x="33" y="526"/>
                </a:lnTo>
                <a:lnTo>
                  <a:pt x="0" y="489"/>
                </a:lnTo>
                <a:lnTo>
                  <a:pt x="33" y="413"/>
                </a:lnTo>
                <a:lnTo>
                  <a:pt x="33" y="375"/>
                </a:lnTo>
                <a:lnTo>
                  <a:pt x="33" y="338"/>
                </a:lnTo>
                <a:lnTo>
                  <a:pt x="33" y="301"/>
                </a:lnTo>
                <a:lnTo>
                  <a:pt x="68" y="263"/>
                </a:lnTo>
                <a:lnTo>
                  <a:pt x="103" y="263"/>
                </a:lnTo>
                <a:lnTo>
                  <a:pt x="103" y="224"/>
                </a:lnTo>
                <a:lnTo>
                  <a:pt x="68" y="1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56" name="Freeform 340"/>
          <p:cNvSpPr>
            <a:spLocks noChangeArrowheads="1"/>
          </p:cNvSpPr>
          <p:nvPr/>
        </p:nvSpPr>
        <p:spPr bwMode="auto">
          <a:xfrm>
            <a:off x="6542448" y="1317739"/>
            <a:ext cx="214582" cy="97930"/>
          </a:xfrm>
          <a:custGeom>
            <a:avLst/>
            <a:gdLst>
              <a:gd name="T0" fmla="*/ 551 w 656"/>
              <a:gd name="T1" fmla="*/ 301 h 302"/>
              <a:gd name="T2" fmla="*/ 517 w 656"/>
              <a:gd name="T3" fmla="*/ 301 h 302"/>
              <a:gd name="T4" fmla="*/ 448 w 656"/>
              <a:gd name="T5" fmla="*/ 301 h 302"/>
              <a:gd name="T6" fmla="*/ 379 w 656"/>
              <a:gd name="T7" fmla="*/ 301 h 302"/>
              <a:gd name="T8" fmla="*/ 344 w 656"/>
              <a:gd name="T9" fmla="*/ 263 h 302"/>
              <a:gd name="T10" fmla="*/ 276 w 656"/>
              <a:gd name="T11" fmla="*/ 263 h 302"/>
              <a:gd name="T12" fmla="*/ 241 w 656"/>
              <a:gd name="T13" fmla="*/ 263 h 302"/>
              <a:gd name="T14" fmla="*/ 241 w 656"/>
              <a:gd name="T15" fmla="*/ 226 h 302"/>
              <a:gd name="T16" fmla="*/ 206 w 656"/>
              <a:gd name="T17" fmla="*/ 150 h 302"/>
              <a:gd name="T18" fmla="*/ 172 w 656"/>
              <a:gd name="T19" fmla="*/ 113 h 302"/>
              <a:gd name="T20" fmla="*/ 69 w 656"/>
              <a:gd name="T21" fmla="*/ 75 h 302"/>
              <a:gd name="T22" fmla="*/ 0 w 656"/>
              <a:gd name="T23" fmla="*/ 0 h 302"/>
              <a:gd name="T24" fmla="*/ 103 w 656"/>
              <a:gd name="T25" fmla="*/ 0 h 302"/>
              <a:gd name="T26" fmla="*/ 206 w 656"/>
              <a:gd name="T27" fmla="*/ 37 h 302"/>
              <a:gd name="T28" fmla="*/ 276 w 656"/>
              <a:gd name="T29" fmla="*/ 75 h 302"/>
              <a:gd name="T30" fmla="*/ 344 w 656"/>
              <a:gd name="T31" fmla="*/ 113 h 302"/>
              <a:gd name="T32" fmla="*/ 379 w 656"/>
              <a:gd name="T33" fmla="*/ 150 h 302"/>
              <a:gd name="T34" fmla="*/ 413 w 656"/>
              <a:gd name="T35" fmla="*/ 113 h 302"/>
              <a:gd name="T36" fmla="*/ 482 w 656"/>
              <a:gd name="T37" fmla="*/ 113 h 302"/>
              <a:gd name="T38" fmla="*/ 517 w 656"/>
              <a:gd name="T39" fmla="*/ 113 h 302"/>
              <a:gd name="T40" fmla="*/ 551 w 656"/>
              <a:gd name="T41" fmla="*/ 150 h 302"/>
              <a:gd name="T42" fmla="*/ 586 w 656"/>
              <a:gd name="T43" fmla="*/ 188 h 302"/>
              <a:gd name="T44" fmla="*/ 620 w 656"/>
              <a:gd name="T45" fmla="*/ 226 h 302"/>
              <a:gd name="T46" fmla="*/ 620 w 656"/>
              <a:gd name="T47" fmla="*/ 263 h 302"/>
              <a:gd name="T48" fmla="*/ 655 w 656"/>
              <a:gd name="T49" fmla="*/ 301 h 302"/>
              <a:gd name="T50" fmla="*/ 620 w 656"/>
              <a:gd name="T51" fmla="*/ 301 h 302"/>
              <a:gd name="T52" fmla="*/ 586 w 656"/>
              <a:gd name="T53" fmla="*/ 263 h 302"/>
              <a:gd name="T54" fmla="*/ 551 w 656"/>
              <a:gd name="T55" fmla="*/ 30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6" h="302">
                <a:moveTo>
                  <a:pt x="551" y="301"/>
                </a:moveTo>
                <a:lnTo>
                  <a:pt x="517" y="301"/>
                </a:lnTo>
                <a:lnTo>
                  <a:pt x="448" y="301"/>
                </a:lnTo>
                <a:lnTo>
                  <a:pt x="379" y="301"/>
                </a:lnTo>
                <a:lnTo>
                  <a:pt x="344" y="263"/>
                </a:lnTo>
                <a:lnTo>
                  <a:pt x="276" y="263"/>
                </a:lnTo>
                <a:lnTo>
                  <a:pt x="241" y="263"/>
                </a:lnTo>
                <a:lnTo>
                  <a:pt x="241" y="226"/>
                </a:lnTo>
                <a:lnTo>
                  <a:pt x="206" y="150"/>
                </a:lnTo>
                <a:lnTo>
                  <a:pt x="172" y="113"/>
                </a:lnTo>
                <a:lnTo>
                  <a:pt x="69" y="75"/>
                </a:lnTo>
                <a:lnTo>
                  <a:pt x="0" y="0"/>
                </a:lnTo>
                <a:lnTo>
                  <a:pt x="103" y="0"/>
                </a:lnTo>
                <a:lnTo>
                  <a:pt x="206" y="37"/>
                </a:lnTo>
                <a:lnTo>
                  <a:pt x="276" y="75"/>
                </a:lnTo>
                <a:lnTo>
                  <a:pt x="344" y="113"/>
                </a:lnTo>
                <a:lnTo>
                  <a:pt x="379" y="150"/>
                </a:lnTo>
                <a:lnTo>
                  <a:pt x="413" y="113"/>
                </a:lnTo>
                <a:lnTo>
                  <a:pt x="482" y="113"/>
                </a:lnTo>
                <a:lnTo>
                  <a:pt x="517" y="113"/>
                </a:lnTo>
                <a:lnTo>
                  <a:pt x="551" y="150"/>
                </a:lnTo>
                <a:lnTo>
                  <a:pt x="586" y="188"/>
                </a:lnTo>
                <a:lnTo>
                  <a:pt x="620" y="226"/>
                </a:lnTo>
                <a:lnTo>
                  <a:pt x="620" y="263"/>
                </a:lnTo>
                <a:lnTo>
                  <a:pt x="655" y="301"/>
                </a:lnTo>
                <a:lnTo>
                  <a:pt x="620" y="301"/>
                </a:lnTo>
                <a:lnTo>
                  <a:pt x="586" y="263"/>
                </a:lnTo>
                <a:lnTo>
                  <a:pt x="551" y="30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57" name="Freeform 341"/>
          <p:cNvSpPr>
            <a:spLocks noChangeArrowheads="1"/>
          </p:cNvSpPr>
          <p:nvPr/>
        </p:nvSpPr>
        <p:spPr bwMode="auto">
          <a:xfrm>
            <a:off x="6542448" y="1317739"/>
            <a:ext cx="214582" cy="97930"/>
          </a:xfrm>
          <a:custGeom>
            <a:avLst/>
            <a:gdLst>
              <a:gd name="T0" fmla="*/ 551 w 656"/>
              <a:gd name="T1" fmla="*/ 301 h 302"/>
              <a:gd name="T2" fmla="*/ 517 w 656"/>
              <a:gd name="T3" fmla="*/ 301 h 302"/>
              <a:gd name="T4" fmla="*/ 448 w 656"/>
              <a:gd name="T5" fmla="*/ 301 h 302"/>
              <a:gd name="T6" fmla="*/ 379 w 656"/>
              <a:gd name="T7" fmla="*/ 301 h 302"/>
              <a:gd name="T8" fmla="*/ 344 w 656"/>
              <a:gd name="T9" fmla="*/ 263 h 302"/>
              <a:gd name="T10" fmla="*/ 276 w 656"/>
              <a:gd name="T11" fmla="*/ 263 h 302"/>
              <a:gd name="T12" fmla="*/ 241 w 656"/>
              <a:gd name="T13" fmla="*/ 263 h 302"/>
              <a:gd name="T14" fmla="*/ 241 w 656"/>
              <a:gd name="T15" fmla="*/ 226 h 302"/>
              <a:gd name="T16" fmla="*/ 206 w 656"/>
              <a:gd name="T17" fmla="*/ 150 h 302"/>
              <a:gd name="T18" fmla="*/ 172 w 656"/>
              <a:gd name="T19" fmla="*/ 113 h 302"/>
              <a:gd name="T20" fmla="*/ 69 w 656"/>
              <a:gd name="T21" fmla="*/ 75 h 302"/>
              <a:gd name="T22" fmla="*/ 0 w 656"/>
              <a:gd name="T23" fmla="*/ 0 h 302"/>
              <a:gd name="T24" fmla="*/ 103 w 656"/>
              <a:gd name="T25" fmla="*/ 0 h 302"/>
              <a:gd name="T26" fmla="*/ 206 w 656"/>
              <a:gd name="T27" fmla="*/ 37 h 302"/>
              <a:gd name="T28" fmla="*/ 276 w 656"/>
              <a:gd name="T29" fmla="*/ 75 h 302"/>
              <a:gd name="T30" fmla="*/ 344 w 656"/>
              <a:gd name="T31" fmla="*/ 113 h 302"/>
              <a:gd name="T32" fmla="*/ 379 w 656"/>
              <a:gd name="T33" fmla="*/ 150 h 302"/>
              <a:gd name="T34" fmla="*/ 413 w 656"/>
              <a:gd name="T35" fmla="*/ 113 h 302"/>
              <a:gd name="T36" fmla="*/ 482 w 656"/>
              <a:gd name="T37" fmla="*/ 113 h 302"/>
              <a:gd name="T38" fmla="*/ 517 w 656"/>
              <a:gd name="T39" fmla="*/ 113 h 302"/>
              <a:gd name="T40" fmla="*/ 551 w 656"/>
              <a:gd name="T41" fmla="*/ 150 h 302"/>
              <a:gd name="T42" fmla="*/ 586 w 656"/>
              <a:gd name="T43" fmla="*/ 188 h 302"/>
              <a:gd name="T44" fmla="*/ 620 w 656"/>
              <a:gd name="T45" fmla="*/ 226 h 302"/>
              <a:gd name="T46" fmla="*/ 620 w 656"/>
              <a:gd name="T47" fmla="*/ 263 h 302"/>
              <a:gd name="T48" fmla="*/ 655 w 656"/>
              <a:gd name="T49" fmla="*/ 301 h 302"/>
              <a:gd name="T50" fmla="*/ 620 w 656"/>
              <a:gd name="T51" fmla="*/ 301 h 302"/>
              <a:gd name="T52" fmla="*/ 586 w 656"/>
              <a:gd name="T53" fmla="*/ 263 h 302"/>
              <a:gd name="T54" fmla="*/ 551 w 656"/>
              <a:gd name="T55" fmla="*/ 30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6" h="302">
                <a:moveTo>
                  <a:pt x="551" y="301"/>
                </a:moveTo>
                <a:lnTo>
                  <a:pt x="517" y="301"/>
                </a:lnTo>
                <a:lnTo>
                  <a:pt x="448" y="301"/>
                </a:lnTo>
                <a:lnTo>
                  <a:pt x="379" y="301"/>
                </a:lnTo>
                <a:lnTo>
                  <a:pt x="344" y="263"/>
                </a:lnTo>
                <a:lnTo>
                  <a:pt x="276" y="263"/>
                </a:lnTo>
                <a:lnTo>
                  <a:pt x="241" y="263"/>
                </a:lnTo>
                <a:lnTo>
                  <a:pt x="241" y="226"/>
                </a:lnTo>
                <a:lnTo>
                  <a:pt x="206" y="150"/>
                </a:lnTo>
                <a:lnTo>
                  <a:pt x="172" y="113"/>
                </a:lnTo>
                <a:lnTo>
                  <a:pt x="69" y="75"/>
                </a:lnTo>
                <a:lnTo>
                  <a:pt x="0" y="0"/>
                </a:lnTo>
                <a:lnTo>
                  <a:pt x="103" y="0"/>
                </a:lnTo>
                <a:lnTo>
                  <a:pt x="206" y="37"/>
                </a:lnTo>
                <a:lnTo>
                  <a:pt x="276" y="75"/>
                </a:lnTo>
                <a:lnTo>
                  <a:pt x="344" y="113"/>
                </a:lnTo>
                <a:lnTo>
                  <a:pt x="379" y="150"/>
                </a:lnTo>
                <a:lnTo>
                  <a:pt x="413" y="113"/>
                </a:lnTo>
                <a:lnTo>
                  <a:pt x="482" y="113"/>
                </a:lnTo>
                <a:lnTo>
                  <a:pt x="517" y="113"/>
                </a:lnTo>
                <a:lnTo>
                  <a:pt x="551" y="150"/>
                </a:lnTo>
                <a:lnTo>
                  <a:pt x="586" y="188"/>
                </a:lnTo>
                <a:lnTo>
                  <a:pt x="620" y="226"/>
                </a:lnTo>
                <a:lnTo>
                  <a:pt x="620" y="263"/>
                </a:lnTo>
                <a:lnTo>
                  <a:pt x="655" y="301"/>
                </a:lnTo>
                <a:lnTo>
                  <a:pt x="620" y="301"/>
                </a:lnTo>
                <a:lnTo>
                  <a:pt x="586" y="263"/>
                </a:lnTo>
                <a:lnTo>
                  <a:pt x="551" y="30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58" name="Freeform 342"/>
          <p:cNvSpPr>
            <a:spLocks noChangeArrowheads="1"/>
          </p:cNvSpPr>
          <p:nvPr/>
        </p:nvSpPr>
        <p:spPr bwMode="auto">
          <a:xfrm>
            <a:off x="6710946" y="1379666"/>
            <a:ext cx="135374" cy="148336"/>
          </a:xfrm>
          <a:custGeom>
            <a:avLst/>
            <a:gdLst>
              <a:gd name="T0" fmla="*/ 206 w 415"/>
              <a:gd name="T1" fmla="*/ 377 h 452"/>
              <a:gd name="T2" fmla="*/ 241 w 415"/>
              <a:gd name="T3" fmla="*/ 377 h 452"/>
              <a:gd name="T4" fmla="*/ 241 w 415"/>
              <a:gd name="T5" fmla="*/ 338 h 452"/>
              <a:gd name="T6" fmla="*/ 276 w 415"/>
              <a:gd name="T7" fmla="*/ 302 h 452"/>
              <a:gd name="T8" fmla="*/ 310 w 415"/>
              <a:gd name="T9" fmla="*/ 302 h 452"/>
              <a:gd name="T10" fmla="*/ 344 w 415"/>
              <a:gd name="T11" fmla="*/ 377 h 452"/>
              <a:gd name="T12" fmla="*/ 344 w 415"/>
              <a:gd name="T13" fmla="*/ 415 h 452"/>
              <a:gd name="T14" fmla="*/ 379 w 415"/>
              <a:gd name="T15" fmla="*/ 451 h 452"/>
              <a:gd name="T16" fmla="*/ 414 w 415"/>
              <a:gd name="T17" fmla="*/ 451 h 452"/>
              <a:gd name="T18" fmla="*/ 414 w 415"/>
              <a:gd name="T19" fmla="*/ 415 h 452"/>
              <a:gd name="T20" fmla="*/ 414 w 415"/>
              <a:gd name="T21" fmla="*/ 377 h 452"/>
              <a:gd name="T22" fmla="*/ 414 w 415"/>
              <a:gd name="T23" fmla="*/ 338 h 452"/>
              <a:gd name="T24" fmla="*/ 414 w 415"/>
              <a:gd name="T25" fmla="*/ 302 h 452"/>
              <a:gd name="T26" fmla="*/ 414 w 415"/>
              <a:gd name="T27" fmla="*/ 263 h 452"/>
              <a:gd name="T28" fmla="*/ 414 w 415"/>
              <a:gd name="T29" fmla="*/ 227 h 452"/>
              <a:gd name="T30" fmla="*/ 414 w 415"/>
              <a:gd name="T31" fmla="*/ 188 h 452"/>
              <a:gd name="T32" fmla="*/ 379 w 415"/>
              <a:gd name="T33" fmla="*/ 113 h 452"/>
              <a:gd name="T34" fmla="*/ 344 w 415"/>
              <a:gd name="T35" fmla="*/ 76 h 452"/>
              <a:gd name="T36" fmla="*/ 344 w 415"/>
              <a:gd name="T37" fmla="*/ 38 h 452"/>
              <a:gd name="T38" fmla="*/ 310 w 415"/>
              <a:gd name="T39" fmla="*/ 38 h 452"/>
              <a:gd name="T40" fmla="*/ 276 w 415"/>
              <a:gd name="T41" fmla="*/ 0 h 452"/>
              <a:gd name="T42" fmla="*/ 241 w 415"/>
              <a:gd name="T43" fmla="*/ 38 h 452"/>
              <a:gd name="T44" fmla="*/ 206 w 415"/>
              <a:gd name="T45" fmla="*/ 76 h 452"/>
              <a:gd name="T46" fmla="*/ 173 w 415"/>
              <a:gd name="T47" fmla="*/ 38 h 452"/>
              <a:gd name="T48" fmla="*/ 138 w 415"/>
              <a:gd name="T49" fmla="*/ 38 h 452"/>
              <a:gd name="T50" fmla="*/ 103 w 415"/>
              <a:gd name="T51" fmla="*/ 38 h 452"/>
              <a:gd name="T52" fmla="*/ 103 w 415"/>
              <a:gd name="T53" fmla="*/ 76 h 452"/>
              <a:gd name="T54" fmla="*/ 138 w 415"/>
              <a:gd name="T55" fmla="*/ 113 h 452"/>
              <a:gd name="T56" fmla="*/ 103 w 415"/>
              <a:gd name="T57" fmla="*/ 113 h 452"/>
              <a:gd name="T58" fmla="*/ 70 w 415"/>
              <a:gd name="T59" fmla="*/ 76 h 452"/>
              <a:gd name="T60" fmla="*/ 34 w 415"/>
              <a:gd name="T61" fmla="*/ 113 h 452"/>
              <a:gd name="T62" fmla="*/ 34 w 415"/>
              <a:gd name="T63" fmla="*/ 150 h 452"/>
              <a:gd name="T64" fmla="*/ 70 w 415"/>
              <a:gd name="T65" fmla="*/ 188 h 452"/>
              <a:gd name="T66" fmla="*/ 103 w 415"/>
              <a:gd name="T67" fmla="*/ 188 h 452"/>
              <a:gd name="T68" fmla="*/ 103 w 415"/>
              <a:gd name="T69" fmla="*/ 227 h 452"/>
              <a:gd name="T70" fmla="*/ 138 w 415"/>
              <a:gd name="T71" fmla="*/ 263 h 452"/>
              <a:gd name="T72" fmla="*/ 173 w 415"/>
              <a:gd name="T73" fmla="*/ 263 h 452"/>
              <a:gd name="T74" fmla="*/ 173 w 415"/>
              <a:gd name="T75" fmla="*/ 302 h 452"/>
              <a:gd name="T76" fmla="*/ 173 w 415"/>
              <a:gd name="T77" fmla="*/ 338 h 452"/>
              <a:gd name="T78" fmla="*/ 206 w 415"/>
              <a:gd name="T79" fmla="*/ 377 h 452"/>
              <a:gd name="T80" fmla="*/ 0 w 415"/>
              <a:gd name="T81" fmla="*/ 302 h 452"/>
              <a:gd name="T82" fmla="*/ 70 w 415"/>
              <a:gd name="T83" fmla="*/ 263 h 452"/>
              <a:gd name="T84" fmla="*/ 103 w 415"/>
              <a:gd name="T85" fmla="*/ 302 h 452"/>
              <a:gd name="T86" fmla="*/ 138 w 415"/>
              <a:gd name="T87" fmla="*/ 302 h 452"/>
              <a:gd name="T88" fmla="*/ 173 w 415"/>
              <a:gd name="T89" fmla="*/ 377 h 452"/>
              <a:gd name="T90" fmla="*/ 138 w 415"/>
              <a:gd name="T91" fmla="*/ 377 h 452"/>
              <a:gd name="T92" fmla="*/ 103 w 415"/>
              <a:gd name="T93" fmla="*/ 338 h 452"/>
              <a:gd name="T94" fmla="*/ 0 w 415"/>
              <a:gd name="T95" fmla="*/ 30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5" h="452">
                <a:moveTo>
                  <a:pt x="206" y="377"/>
                </a:moveTo>
                <a:lnTo>
                  <a:pt x="241" y="377"/>
                </a:lnTo>
                <a:lnTo>
                  <a:pt x="241" y="338"/>
                </a:lnTo>
                <a:lnTo>
                  <a:pt x="276" y="302"/>
                </a:lnTo>
                <a:lnTo>
                  <a:pt x="310" y="302"/>
                </a:lnTo>
                <a:lnTo>
                  <a:pt x="344" y="377"/>
                </a:lnTo>
                <a:lnTo>
                  <a:pt x="344" y="415"/>
                </a:lnTo>
                <a:lnTo>
                  <a:pt x="379" y="451"/>
                </a:lnTo>
                <a:lnTo>
                  <a:pt x="414" y="451"/>
                </a:lnTo>
                <a:lnTo>
                  <a:pt x="414" y="415"/>
                </a:lnTo>
                <a:lnTo>
                  <a:pt x="414" y="377"/>
                </a:lnTo>
                <a:lnTo>
                  <a:pt x="414" y="338"/>
                </a:lnTo>
                <a:lnTo>
                  <a:pt x="414" y="302"/>
                </a:lnTo>
                <a:lnTo>
                  <a:pt x="414" y="263"/>
                </a:lnTo>
                <a:lnTo>
                  <a:pt x="414" y="227"/>
                </a:lnTo>
                <a:lnTo>
                  <a:pt x="414" y="188"/>
                </a:lnTo>
                <a:lnTo>
                  <a:pt x="379" y="113"/>
                </a:lnTo>
                <a:lnTo>
                  <a:pt x="344" y="76"/>
                </a:lnTo>
                <a:lnTo>
                  <a:pt x="344" y="38"/>
                </a:lnTo>
                <a:lnTo>
                  <a:pt x="310" y="38"/>
                </a:lnTo>
                <a:lnTo>
                  <a:pt x="276" y="0"/>
                </a:lnTo>
                <a:lnTo>
                  <a:pt x="241" y="38"/>
                </a:lnTo>
                <a:lnTo>
                  <a:pt x="206" y="76"/>
                </a:lnTo>
                <a:lnTo>
                  <a:pt x="173" y="38"/>
                </a:lnTo>
                <a:lnTo>
                  <a:pt x="138" y="38"/>
                </a:lnTo>
                <a:lnTo>
                  <a:pt x="103" y="38"/>
                </a:lnTo>
                <a:lnTo>
                  <a:pt x="103" y="76"/>
                </a:lnTo>
                <a:lnTo>
                  <a:pt x="138" y="113"/>
                </a:lnTo>
                <a:lnTo>
                  <a:pt x="103" y="113"/>
                </a:lnTo>
                <a:lnTo>
                  <a:pt x="70" y="76"/>
                </a:lnTo>
                <a:lnTo>
                  <a:pt x="34" y="113"/>
                </a:lnTo>
                <a:lnTo>
                  <a:pt x="34" y="150"/>
                </a:lnTo>
                <a:lnTo>
                  <a:pt x="70" y="188"/>
                </a:lnTo>
                <a:lnTo>
                  <a:pt x="103" y="188"/>
                </a:lnTo>
                <a:lnTo>
                  <a:pt x="103" y="227"/>
                </a:lnTo>
                <a:lnTo>
                  <a:pt x="138" y="263"/>
                </a:lnTo>
                <a:lnTo>
                  <a:pt x="173" y="263"/>
                </a:lnTo>
                <a:lnTo>
                  <a:pt x="173" y="302"/>
                </a:lnTo>
                <a:lnTo>
                  <a:pt x="173" y="338"/>
                </a:lnTo>
                <a:lnTo>
                  <a:pt x="206" y="377"/>
                </a:lnTo>
                <a:close/>
                <a:moveTo>
                  <a:pt x="0" y="302"/>
                </a:moveTo>
                <a:lnTo>
                  <a:pt x="70" y="263"/>
                </a:lnTo>
                <a:lnTo>
                  <a:pt x="103" y="302"/>
                </a:lnTo>
                <a:lnTo>
                  <a:pt x="138" y="302"/>
                </a:lnTo>
                <a:lnTo>
                  <a:pt x="173" y="377"/>
                </a:lnTo>
                <a:lnTo>
                  <a:pt x="138" y="377"/>
                </a:lnTo>
                <a:lnTo>
                  <a:pt x="103" y="338"/>
                </a:lnTo>
                <a:lnTo>
                  <a:pt x="0" y="302"/>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59" name="Freeform 343"/>
          <p:cNvSpPr>
            <a:spLocks noChangeArrowheads="1"/>
          </p:cNvSpPr>
          <p:nvPr/>
        </p:nvSpPr>
        <p:spPr bwMode="auto">
          <a:xfrm>
            <a:off x="6722467" y="1379666"/>
            <a:ext cx="123853" cy="148336"/>
          </a:xfrm>
          <a:custGeom>
            <a:avLst/>
            <a:gdLst>
              <a:gd name="T0" fmla="*/ 172 w 380"/>
              <a:gd name="T1" fmla="*/ 377 h 452"/>
              <a:gd name="T2" fmla="*/ 206 w 380"/>
              <a:gd name="T3" fmla="*/ 377 h 452"/>
              <a:gd name="T4" fmla="*/ 206 w 380"/>
              <a:gd name="T5" fmla="*/ 338 h 452"/>
              <a:gd name="T6" fmla="*/ 241 w 380"/>
              <a:gd name="T7" fmla="*/ 302 h 452"/>
              <a:gd name="T8" fmla="*/ 276 w 380"/>
              <a:gd name="T9" fmla="*/ 302 h 452"/>
              <a:gd name="T10" fmla="*/ 309 w 380"/>
              <a:gd name="T11" fmla="*/ 377 h 452"/>
              <a:gd name="T12" fmla="*/ 309 w 380"/>
              <a:gd name="T13" fmla="*/ 415 h 452"/>
              <a:gd name="T14" fmla="*/ 344 w 380"/>
              <a:gd name="T15" fmla="*/ 451 h 452"/>
              <a:gd name="T16" fmla="*/ 379 w 380"/>
              <a:gd name="T17" fmla="*/ 451 h 452"/>
              <a:gd name="T18" fmla="*/ 379 w 380"/>
              <a:gd name="T19" fmla="*/ 415 h 452"/>
              <a:gd name="T20" fmla="*/ 379 w 380"/>
              <a:gd name="T21" fmla="*/ 377 h 452"/>
              <a:gd name="T22" fmla="*/ 379 w 380"/>
              <a:gd name="T23" fmla="*/ 338 h 452"/>
              <a:gd name="T24" fmla="*/ 379 w 380"/>
              <a:gd name="T25" fmla="*/ 302 h 452"/>
              <a:gd name="T26" fmla="*/ 379 w 380"/>
              <a:gd name="T27" fmla="*/ 263 h 452"/>
              <a:gd name="T28" fmla="*/ 379 w 380"/>
              <a:gd name="T29" fmla="*/ 227 h 452"/>
              <a:gd name="T30" fmla="*/ 379 w 380"/>
              <a:gd name="T31" fmla="*/ 188 h 452"/>
              <a:gd name="T32" fmla="*/ 344 w 380"/>
              <a:gd name="T33" fmla="*/ 113 h 452"/>
              <a:gd name="T34" fmla="*/ 309 w 380"/>
              <a:gd name="T35" fmla="*/ 76 h 452"/>
              <a:gd name="T36" fmla="*/ 309 w 380"/>
              <a:gd name="T37" fmla="*/ 38 h 452"/>
              <a:gd name="T38" fmla="*/ 276 w 380"/>
              <a:gd name="T39" fmla="*/ 38 h 452"/>
              <a:gd name="T40" fmla="*/ 241 w 380"/>
              <a:gd name="T41" fmla="*/ 0 h 452"/>
              <a:gd name="T42" fmla="*/ 206 w 380"/>
              <a:gd name="T43" fmla="*/ 38 h 452"/>
              <a:gd name="T44" fmla="*/ 172 w 380"/>
              <a:gd name="T45" fmla="*/ 76 h 452"/>
              <a:gd name="T46" fmla="*/ 138 w 380"/>
              <a:gd name="T47" fmla="*/ 38 h 452"/>
              <a:gd name="T48" fmla="*/ 103 w 380"/>
              <a:gd name="T49" fmla="*/ 38 h 452"/>
              <a:gd name="T50" fmla="*/ 69 w 380"/>
              <a:gd name="T51" fmla="*/ 38 h 452"/>
              <a:gd name="T52" fmla="*/ 69 w 380"/>
              <a:gd name="T53" fmla="*/ 76 h 452"/>
              <a:gd name="T54" fmla="*/ 103 w 380"/>
              <a:gd name="T55" fmla="*/ 113 h 452"/>
              <a:gd name="T56" fmla="*/ 69 w 380"/>
              <a:gd name="T57" fmla="*/ 113 h 452"/>
              <a:gd name="T58" fmla="*/ 34 w 380"/>
              <a:gd name="T59" fmla="*/ 76 h 452"/>
              <a:gd name="T60" fmla="*/ 0 w 380"/>
              <a:gd name="T61" fmla="*/ 113 h 452"/>
              <a:gd name="T62" fmla="*/ 0 w 380"/>
              <a:gd name="T63" fmla="*/ 150 h 452"/>
              <a:gd name="T64" fmla="*/ 34 w 380"/>
              <a:gd name="T65" fmla="*/ 188 h 452"/>
              <a:gd name="T66" fmla="*/ 69 w 380"/>
              <a:gd name="T67" fmla="*/ 188 h 452"/>
              <a:gd name="T68" fmla="*/ 69 w 380"/>
              <a:gd name="T69" fmla="*/ 227 h 452"/>
              <a:gd name="T70" fmla="*/ 103 w 380"/>
              <a:gd name="T71" fmla="*/ 263 h 452"/>
              <a:gd name="T72" fmla="*/ 138 w 380"/>
              <a:gd name="T73" fmla="*/ 263 h 452"/>
              <a:gd name="T74" fmla="*/ 138 w 380"/>
              <a:gd name="T75" fmla="*/ 302 h 452"/>
              <a:gd name="T76" fmla="*/ 138 w 380"/>
              <a:gd name="T77" fmla="*/ 338 h 452"/>
              <a:gd name="T78" fmla="*/ 172 w 380"/>
              <a:gd name="T79" fmla="*/ 37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0" h="452">
                <a:moveTo>
                  <a:pt x="172" y="377"/>
                </a:moveTo>
                <a:lnTo>
                  <a:pt x="206" y="377"/>
                </a:lnTo>
                <a:lnTo>
                  <a:pt x="206" y="338"/>
                </a:lnTo>
                <a:lnTo>
                  <a:pt x="241" y="302"/>
                </a:lnTo>
                <a:lnTo>
                  <a:pt x="276" y="302"/>
                </a:lnTo>
                <a:lnTo>
                  <a:pt x="309" y="377"/>
                </a:lnTo>
                <a:lnTo>
                  <a:pt x="309" y="415"/>
                </a:lnTo>
                <a:lnTo>
                  <a:pt x="344" y="451"/>
                </a:lnTo>
                <a:lnTo>
                  <a:pt x="379" y="451"/>
                </a:lnTo>
                <a:lnTo>
                  <a:pt x="379" y="415"/>
                </a:lnTo>
                <a:lnTo>
                  <a:pt x="379" y="377"/>
                </a:lnTo>
                <a:lnTo>
                  <a:pt x="379" y="338"/>
                </a:lnTo>
                <a:lnTo>
                  <a:pt x="379" y="302"/>
                </a:lnTo>
                <a:lnTo>
                  <a:pt x="379" y="263"/>
                </a:lnTo>
                <a:lnTo>
                  <a:pt x="379" y="227"/>
                </a:lnTo>
                <a:lnTo>
                  <a:pt x="379" y="188"/>
                </a:lnTo>
                <a:lnTo>
                  <a:pt x="344" y="113"/>
                </a:lnTo>
                <a:lnTo>
                  <a:pt x="309" y="76"/>
                </a:lnTo>
                <a:lnTo>
                  <a:pt x="309" y="38"/>
                </a:lnTo>
                <a:lnTo>
                  <a:pt x="276" y="38"/>
                </a:lnTo>
                <a:lnTo>
                  <a:pt x="241" y="0"/>
                </a:lnTo>
                <a:lnTo>
                  <a:pt x="206" y="38"/>
                </a:lnTo>
                <a:lnTo>
                  <a:pt x="172" y="76"/>
                </a:lnTo>
                <a:lnTo>
                  <a:pt x="138" y="38"/>
                </a:lnTo>
                <a:lnTo>
                  <a:pt x="103" y="38"/>
                </a:lnTo>
                <a:lnTo>
                  <a:pt x="69" y="38"/>
                </a:lnTo>
                <a:lnTo>
                  <a:pt x="69" y="76"/>
                </a:lnTo>
                <a:lnTo>
                  <a:pt x="103" y="113"/>
                </a:lnTo>
                <a:lnTo>
                  <a:pt x="69" y="113"/>
                </a:lnTo>
                <a:lnTo>
                  <a:pt x="34" y="76"/>
                </a:lnTo>
                <a:lnTo>
                  <a:pt x="0" y="113"/>
                </a:lnTo>
                <a:lnTo>
                  <a:pt x="0" y="150"/>
                </a:lnTo>
                <a:lnTo>
                  <a:pt x="34" y="188"/>
                </a:lnTo>
                <a:lnTo>
                  <a:pt x="69" y="188"/>
                </a:lnTo>
                <a:lnTo>
                  <a:pt x="69" y="227"/>
                </a:lnTo>
                <a:lnTo>
                  <a:pt x="103" y="263"/>
                </a:lnTo>
                <a:lnTo>
                  <a:pt x="138" y="263"/>
                </a:lnTo>
                <a:lnTo>
                  <a:pt x="138" y="302"/>
                </a:lnTo>
                <a:lnTo>
                  <a:pt x="138" y="338"/>
                </a:lnTo>
                <a:lnTo>
                  <a:pt x="172" y="37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0" name="Freeform 344"/>
          <p:cNvSpPr>
            <a:spLocks noChangeArrowheads="1"/>
          </p:cNvSpPr>
          <p:nvPr/>
        </p:nvSpPr>
        <p:spPr bwMode="auto">
          <a:xfrm>
            <a:off x="6710946" y="1466075"/>
            <a:ext cx="56166" cy="37444"/>
          </a:xfrm>
          <a:custGeom>
            <a:avLst/>
            <a:gdLst>
              <a:gd name="T0" fmla="*/ 0 w 174"/>
              <a:gd name="T1" fmla="*/ 38 h 115"/>
              <a:gd name="T2" fmla="*/ 70 w 174"/>
              <a:gd name="T3" fmla="*/ 0 h 115"/>
              <a:gd name="T4" fmla="*/ 103 w 174"/>
              <a:gd name="T5" fmla="*/ 38 h 115"/>
              <a:gd name="T6" fmla="*/ 138 w 174"/>
              <a:gd name="T7" fmla="*/ 38 h 115"/>
              <a:gd name="T8" fmla="*/ 173 w 174"/>
              <a:gd name="T9" fmla="*/ 114 h 115"/>
              <a:gd name="T10" fmla="*/ 138 w 174"/>
              <a:gd name="T11" fmla="*/ 114 h 115"/>
              <a:gd name="T12" fmla="*/ 103 w 174"/>
              <a:gd name="T13" fmla="*/ 75 h 115"/>
              <a:gd name="T14" fmla="*/ 0 w 174"/>
              <a:gd name="T15" fmla="*/ 38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115">
                <a:moveTo>
                  <a:pt x="0" y="38"/>
                </a:moveTo>
                <a:lnTo>
                  <a:pt x="70" y="0"/>
                </a:lnTo>
                <a:lnTo>
                  <a:pt x="103" y="38"/>
                </a:lnTo>
                <a:lnTo>
                  <a:pt x="138" y="38"/>
                </a:lnTo>
                <a:lnTo>
                  <a:pt x="173" y="114"/>
                </a:lnTo>
                <a:lnTo>
                  <a:pt x="138" y="114"/>
                </a:lnTo>
                <a:lnTo>
                  <a:pt x="103" y="75"/>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1" name="Freeform 345"/>
          <p:cNvSpPr>
            <a:spLocks noChangeArrowheads="1"/>
          </p:cNvSpPr>
          <p:nvPr/>
        </p:nvSpPr>
        <p:spPr bwMode="auto">
          <a:xfrm>
            <a:off x="6689343" y="1417109"/>
            <a:ext cx="90729" cy="86409"/>
          </a:xfrm>
          <a:custGeom>
            <a:avLst/>
            <a:gdLst>
              <a:gd name="T0" fmla="*/ 275 w 276"/>
              <a:gd name="T1" fmla="*/ 264 h 265"/>
              <a:gd name="T2" fmla="*/ 241 w 276"/>
              <a:gd name="T3" fmla="*/ 226 h 265"/>
              <a:gd name="T4" fmla="*/ 241 w 276"/>
              <a:gd name="T5" fmla="*/ 189 h 265"/>
              <a:gd name="T6" fmla="*/ 241 w 276"/>
              <a:gd name="T7" fmla="*/ 150 h 265"/>
              <a:gd name="T8" fmla="*/ 206 w 276"/>
              <a:gd name="T9" fmla="*/ 150 h 265"/>
              <a:gd name="T10" fmla="*/ 172 w 276"/>
              <a:gd name="T11" fmla="*/ 114 h 265"/>
              <a:gd name="T12" fmla="*/ 172 w 276"/>
              <a:gd name="T13" fmla="*/ 75 h 265"/>
              <a:gd name="T14" fmla="*/ 138 w 276"/>
              <a:gd name="T15" fmla="*/ 75 h 265"/>
              <a:gd name="T16" fmla="*/ 103 w 276"/>
              <a:gd name="T17" fmla="*/ 38 h 265"/>
              <a:gd name="T18" fmla="*/ 103 w 276"/>
              <a:gd name="T19" fmla="*/ 0 h 265"/>
              <a:gd name="T20" fmla="*/ 69 w 276"/>
              <a:gd name="T21" fmla="*/ 0 h 265"/>
              <a:gd name="T22" fmla="*/ 0 w 276"/>
              <a:gd name="T23" fmla="*/ 0 h 265"/>
              <a:gd name="T24" fmla="*/ 0 w 276"/>
              <a:gd name="T25" fmla="*/ 75 h 265"/>
              <a:gd name="T26" fmla="*/ 33 w 276"/>
              <a:gd name="T27" fmla="*/ 114 h 265"/>
              <a:gd name="T28" fmla="*/ 69 w 276"/>
              <a:gd name="T29" fmla="*/ 150 h 265"/>
              <a:gd name="T30" fmla="*/ 69 w 276"/>
              <a:gd name="T31" fmla="*/ 189 h 265"/>
              <a:gd name="T32" fmla="*/ 138 w 276"/>
              <a:gd name="T33" fmla="*/ 150 h 265"/>
              <a:gd name="T34" fmla="*/ 172 w 276"/>
              <a:gd name="T35" fmla="*/ 189 h 265"/>
              <a:gd name="T36" fmla="*/ 206 w 276"/>
              <a:gd name="T37" fmla="*/ 189 h 265"/>
              <a:gd name="T38" fmla="*/ 241 w 276"/>
              <a:gd name="T39" fmla="*/ 264 h 265"/>
              <a:gd name="T40" fmla="*/ 275 w 276"/>
              <a:gd name="T41"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6" h="265">
                <a:moveTo>
                  <a:pt x="275" y="264"/>
                </a:moveTo>
                <a:lnTo>
                  <a:pt x="241" y="226"/>
                </a:lnTo>
                <a:lnTo>
                  <a:pt x="241" y="189"/>
                </a:lnTo>
                <a:lnTo>
                  <a:pt x="241" y="150"/>
                </a:lnTo>
                <a:lnTo>
                  <a:pt x="206" y="150"/>
                </a:lnTo>
                <a:lnTo>
                  <a:pt x="172" y="114"/>
                </a:lnTo>
                <a:lnTo>
                  <a:pt x="172" y="75"/>
                </a:lnTo>
                <a:lnTo>
                  <a:pt x="138" y="75"/>
                </a:lnTo>
                <a:lnTo>
                  <a:pt x="103" y="38"/>
                </a:lnTo>
                <a:lnTo>
                  <a:pt x="103" y="0"/>
                </a:lnTo>
                <a:lnTo>
                  <a:pt x="69" y="0"/>
                </a:lnTo>
                <a:lnTo>
                  <a:pt x="0" y="0"/>
                </a:lnTo>
                <a:lnTo>
                  <a:pt x="0" y="75"/>
                </a:lnTo>
                <a:lnTo>
                  <a:pt x="33" y="114"/>
                </a:lnTo>
                <a:lnTo>
                  <a:pt x="69" y="150"/>
                </a:lnTo>
                <a:lnTo>
                  <a:pt x="69" y="189"/>
                </a:lnTo>
                <a:lnTo>
                  <a:pt x="138" y="150"/>
                </a:lnTo>
                <a:lnTo>
                  <a:pt x="172" y="189"/>
                </a:lnTo>
                <a:lnTo>
                  <a:pt x="206" y="189"/>
                </a:lnTo>
                <a:lnTo>
                  <a:pt x="241" y="264"/>
                </a:lnTo>
                <a:lnTo>
                  <a:pt x="275" y="264"/>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62" name="Freeform 346"/>
          <p:cNvSpPr>
            <a:spLocks noChangeArrowheads="1"/>
          </p:cNvSpPr>
          <p:nvPr/>
        </p:nvSpPr>
        <p:spPr bwMode="auto">
          <a:xfrm>
            <a:off x="6689343" y="1417109"/>
            <a:ext cx="90729" cy="86409"/>
          </a:xfrm>
          <a:custGeom>
            <a:avLst/>
            <a:gdLst>
              <a:gd name="T0" fmla="*/ 275 w 276"/>
              <a:gd name="T1" fmla="*/ 264 h 265"/>
              <a:gd name="T2" fmla="*/ 241 w 276"/>
              <a:gd name="T3" fmla="*/ 226 h 265"/>
              <a:gd name="T4" fmla="*/ 241 w 276"/>
              <a:gd name="T5" fmla="*/ 189 h 265"/>
              <a:gd name="T6" fmla="*/ 241 w 276"/>
              <a:gd name="T7" fmla="*/ 150 h 265"/>
              <a:gd name="T8" fmla="*/ 206 w 276"/>
              <a:gd name="T9" fmla="*/ 150 h 265"/>
              <a:gd name="T10" fmla="*/ 172 w 276"/>
              <a:gd name="T11" fmla="*/ 114 h 265"/>
              <a:gd name="T12" fmla="*/ 172 w 276"/>
              <a:gd name="T13" fmla="*/ 75 h 265"/>
              <a:gd name="T14" fmla="*/ 138 w 276"/>
              <a:gd name="T15" fmla="*/ 75 h 265"/>
              <a:gd name="T16" fmla="*/ 103 w 276"/>
              <a:gd name="T17" fmla="*/ 38 h 265"/>
              <a:gd name="T18" fmla="*/ 103 w 276"/>
              <a:gd name="T19" fmla="*/ 0 h 265"/>
              <a:gd name="T20" fmla="*/ 69 w 276"/>
              <a:gd name="T21" fmla="*/ 0 h 265"/>
              <a:gd name="T22" fmla="*/ 0 w 276"/>
              <a:gd name="T23" fmla="*/ 0 h 265"/>
              <a:gd name="T24" fmla="*/ 0 w 276"/>
              <a:gd name="T25" fmla="*/ 75 h 265"/>
              <a:gd name="T26" fmla="*/ 33 w 276"/>
              <a:gd name="T27" fmla="*/ 114 h 265"/>
              <a:gd name="T28" fmla="*/ 69 w 276"/>
              <a:gd name="T29" fmla="*/ 150 h 265"/>
              <a:gd name="T30" fmla="*/ 69 w 276"/>
              <a:gd name="T31" fmla="*/ 189 h 265"/>
              <a:gd name="T32" fmla="*/ 138 w 276"/>
              <a:gd name="T33" fmla="*/ 150 h 265"/>
              <a:gd name="T34" fmla="*/ 172 w 276"/>
              <a:gd name="T35" fmla="*/ 189 h 265"/>
              <a:gd name="T36" fmla="*/ 206 w 276"/>
              <a:gd name="T37" fmla="*/ 189 h 265"/>
              <a:gd name="T38" fmla="*/ 241 w 276"/>
              <a:gd name="T39" fmla="*/ 264 h 265"/>
              <a:gd name="T40" fmla="*/ 275 w 276"/>
              <a:gd name="T41"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6" h="265">
                <a:moveTo>
                  <a:pt x="275" y="264"/>
                </a:moveTo>
                <a:lnTo>
                  <a:pt x="241" y="226"/>
                </a:lnTo>
                <a:lnTo>
                  <a:pt x="241" y="189"/>
                </a:lnTo>
                <a:lnTo>
                  <a:pt x="241" y="150"/>
                </a:lnTo>
                <a:lnTo>
                  <a:pt x="206" y="150"/>
                </a:lnTo>
                <a:lnTo>
                  <a:pt x="172" y="114"/>
                </a:lnTo>
                <a:lnTo>
                  <a:pt x="172" y="75"/>
                </a:lnTo>
                <a:lnTo>
                  <a:pt x="138" y="75"/>
                </a:lnTo>
                <a:lnTo>
                  <a:pt x="103" y="38"/>
                </a:lnTo>
                <a:lnTo>
                  <a:pt x="103" y="0"/>
                </a:lnTo>
                <a:lnTo>
                  <a:pt x="69" y="0"/>
                </a:lnTo>
                <a:lnTo>
                  <a:pt x="0" y="0"/>
                </a:lnTo>
                <a:lnTo>
                  <a:pt x="0" y="75"/>
                </a:lnTo>
                <a:lnTo>
                  <a:pt x="33" y="114"/>
                </a:lnTo>
                <a:lnTo>
                  <a:pt x="69" y="150"/>
                </a:lnTo>
                <a:lnTo>
                  <a:pt x="69" y="189"/>
                </a:lnTo>
                <a:lnTo>
                  <a:pt x="138" y="150"/>
                </a:lnTo>
                <a:lnTo>
                  <a:pt x="172" y="189"/>
                </a:lnTo>
                <a:lnTo>
                  <a:pt x="206" y="189"/>
                </a:lnTo>
                <a:lnTo>
                  <a:pt x="241" y="264"/>
                </a:lnTo>
                <a:lnTo>
                  <a:pt x="275" y="26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3" name="Freeform 347"/>
          <p:cNvSpPr>
            <a:spLocks noChangeArrowheads="1"/>
          </p:cNvSpPr>
          <p:nvPr/>
        </p:nvSpPr>
        <p:spPr bwMode="auto">
          <a:xfrm>
            <a:off x="6970172" y="1232771"/>
            <a:ext cx="506933" cy="332675"/>
          </a:xfrm>
          <a:custGeom>
            <a:avLst/>
            <a:gdLst>
              <a:gd name="T0" fmla="*/ 1276 w 1553"/>
              <a:gd name="T1" fmla="*/ 1016 h 1017"/>
              <a:gd name="T2" fmla="*/ 1206 w 1553"/>
              <a:gd name="T3" fmla="*/ 1016 h 1017"/>
              <a:gd name="T4" fmla="*/ 1137 w 1553"/>
              <a:gd name="T5" fmla="*/ 902 h 1017"/>
              <a:gd name="T6" fmla="*/ 1069 w 1553"/>
              <a:gd name="T7" fmla="*/ 865 h 1017"/>
              <a:gd name="T8" fmla="*/ 897 w 1553"/>
              <a:gd name="T9" fmla="*/ 753 h 1017"/>
              <a:gd name="T10" fmla="*/ 827 w 1553"/>
              <a:gd name="T11" fmla="*/ 678 h 1017"/>
              <a:gd name="T12" fmla="*/ 759 w 1553"/>
              <a:gd name="T13" fmla="*/ 678 h 1017"/>
              <a:gd name="T14" fmla="*/ 655 w 1553"/>
              <a:gd name="T15" fmla="*/ 564 h 1017"/>
              <a:gd name="T16" fmla="*/ 621 w 1553"/>
              <a:gd name="T17" fmla="*/ 527 h 1017"/>
              <a:gd name="T18" fmla="*/ 517 w 1553"/>
              <a:gd name="T19" fmla="*/ 489 h 1017"/>
              <a:gd name="T20" fmla="*/ 449 w 1553"/>
              <a:gd name="T21" fmla="*/ 451 h 1017"/>
              <a:gd name="T22" fmla="*/ 345 w 1553"/>
              <a:gd name="T23" fmla="*/ 376 h 1017"/>
              <a:gd name="T24" fmla="*/ 276 w 1553"/>
              <a:gd name="T25" fmla="*/ 338 h 1017"/>
              <a:gd name="T26" fmla="*/ 276 w 1553"/>
              <a:gd name="T27" fmla="*/ 415 h 1017"/>
              <a:gd name="T28" fmla="*/ 206 w 1553"/>
              <a:gd name="T29" fmla="*/ 451 h 1017"/>
              <a:gd name="T30" fmla="*/ 206 w 1553"/>
              <a:gd name="T31" fmla="*/ 527 h 1017"/>
              <a:gd name="T32" fmla="*/ 139 w 1553"/>
              <a:gd name="T33" fmla="*/ 489 h 1017"/>
              <a:gd name="T34" fmla="*/ 34 w 1553"/>
              <a:gd name="T35" fmla="*/ 37 h 1017"/>
              <a:gd name="T36" fmla="*/ 139 w 1553"/>
              <a:gd name="T37" fmla="*/ 0 h 1017"/>
              <a:gd name="T38" fmla="*/ 206 w 1553"/>
              <a:gd name="T39" fmla="*/ 0 h 1017"/>
              <a:gd name="T40" fmla="*/ 206 w 1553"/>
              <a:gd name="T41" fmla="*/ 76 h 1017"/>
              <a:gd name="T42" fmla="*/ 206 w 1553"/>
              <a:gd name="T43" fmla="*/ 150 h 1017"/>
              <a:gd name="T44" fmla="*/ 242 w 1553"/>
              <a:gd name="T45" fmla="*/ 0 h 1017"/>
              <a:gd name="T46" fmla="*/ 276 w 1553"/>
              <a:gd name="T47" fmla="*/ 113 h 1017"/>
              <a:gd name="T48" fmla="*/ 345 w 1553"/>
              <a:gd name="T49" fmla="*/ 113 h 1017"/>
              <a:gd name="T50" fmla="*/ 345 w 1553"/>
              <a:gd name="T51" fmla="*/ 113 h 1017"/>
              <a:gd name="T52" fmla="*/ 449 w 1553"/>
              <a:gd name="T53" fmla="*/ 150 h 1017"/>
              <a:gd name="T54" fmla="*/ 517 w 1553"/>
              <a:gd name="T55" fmla="*/ 150 h 1017"/>
              <a:gd name="T56" fmla="*/ 586 w 1553"/>
              <a:gd name="T57" fmla="*/ 150 h 1017"/>
              <a:gd name="T58" fmla="*/ 691 w 1553"/>
              <a:gd name="T59" fmla="*/ 188 h 1017"/>
              <a:gd name="T60" fmla="*/ 794 w 1553"/>
              <a:gd name="T61" fmla="*/ 188 h 1017"/>
              <a:gd name="T62" fmla="*/ 862 w 1553"/>
              <a:gd name="T63" fmla="*/ 227 h 1017"/>
              <a:gd name="T64" fmla="*/ 862 w 1553"/>
              <a:gd name="T65" fmla="*/ 301 h 1017"/>
              <a:gd name="T66" fmla="*/ 931 w 1553"/>
              <a:gd name="T67" fmla="*/ 301 h 1017"/>
              <a:gd name="T68" fmla="*/ 931 w 1553"/>
              <a:gd name="T69" fmla="*/ 376 h 1017"/>
              <a:gd name="T70" fmla="*/ 1001 w 1553"/>
              <a:gd name="T71" fmla="*/ 415 h 1017"/>
              <a:gd name="T72" fmla="*/ 1034 w 1553"/>
              <a:gd name="T73" fmla="*/ 489 h 1017"/>
              <a:gd name="T74" fmla="*/ 1137 w 1553"/>
              <a:gd name="T75" fmla="*/ 527 h 1017"/>
              <a:gd name="T76" fmla="*/ 1241 w 1553"/>
              <a:gd name="T77" fmla="*/ 415 h 1017"/>
              <a:gd name="T78" fmla="*/ 1310 w 1553"/>
              <a:gd name="T79" fmla="*/ 338 h 1017"/>
              <a:gd name="T80" fmla="*/ 1310 w 1553"/>
              <a:gd name="T81" fmla="*/ 376 h 1017"/>
              <a:gd name="T82" fmla="*/ 1345 w 1553"/>
              <a:gd name="T83" fmla="*/ 451 h 1017"/>
              <a:gd name="T84" fmla="*/ 1413 w 1553"/>
              <a:gd name="T85" fmla="*/ 451 h 1017"/>
              <a:gd name="T86" fmla="*/ 1448 w 1553"/>
              <a:gd name="T87" fmla="*/ 489 h 1017"/>
              <a:gd name="T88" fmla="*/ 1516 w 1553"/>
              <a:gd name="T89" fmla="*/ 489 h 1017"/>
              <a:gd name="T90" fmla="*/ 1552 w 1553"/>
              <a:gd name="T91" fmla="*/ 564 h 1017"/>
              <a:gd name="T92" fmla="*/ 1448 w 1553"/>
              <a:gd name="T93" fmla="*/ 601 h 1017"/>
              <a:gd name="T94" fmla="*/ 1379 w 1553"/>
              <a:gd name="T95" fmla="*/ 601 h 1017"/>
              <a:gd name="T96" fmla="*/ 1379 w 1553"/>
              <a:gd name="T97" fmla="*/ 527 h 1017"/>
              <a:gd name="T98" fmla="*/ 1310 w 1553"/>
              <a:gd name="T99" fmla="*/ 527 h 1017"/>
              <a:gd name="T100" fmla="*/ 1276 w 1553"/>
              <a:gd name="T101" fmla="*/ 639 h 1017"/>
              <a:gd name="T102" fmla="*/ 1241 w 1553"/>
              <a:gd name="T103" fmla="*/ 715 h 1017"/>
              <a:gd name="T104" fmla="*/ 1173 w 1553"/>
              <a:gd name="T105" fmla="*/ 753 h 1017"/>
              <a:gd name="T106" fmla="*/ 1276 w 1553"/>
              <a:gd name="T107" fmla="*/ 829 h 1017"/>
              <a:gd name="T108" fmla="*/ 1310 w 1553"/>
              <a:gd name="T109" fmla="*/ 902 h 1017"/>
              <a:gd name="T110" fmla="*/ 1310 w 1553"/>
              <a:gd name="T111" fmla="*/ 978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3" h="1017">
                <a:moveTo>
                  <a:pt x="1310" y="1016"/>
                </a:moveTo>
                <a:lnTo>
                  <a:pt x="1276" y="1016"/>
                </a:lnTo>
                <a:lnTo>
                  <a:pt x="1241" y="1016"/>
                </a:lnTo>
                <a:lnTo>
                  <a:pt x="1206" y="1016"/>
                </a:lnTo>
                <a:lnTo>
                  <a:pt x="1206" y="941"/>
                </a:lnTo>
                <a:lnTo>
                  <a:pt x="1137" y="902"/>
                </a:lnTo>
                <a:lnTo>
                  <a:pt x="1137" y="865"/>
                </a:lnTo>
                <a:lnTo>
                  <a:pt x="1069" y="865"/>
                </a:lnTo>
                <a:lnTo>
                  <a:pt x="1034" y="829"/>
                </a:lnTo>
                <a:lnTo>
                  <a:pt x="897" y="753"/>
                </a:lnTo>
                <a:lnTo>
                  <a:pt x="862" y="715"/>
                </a:lnTo>
                <a:lnTo>
                  <a:pt x="827" y="678"/>
                </a:lnTo>
                <a:lnTo>
                  <a:pt x="794" y="678"/>
                </a:lnTo>
                <a:lnTo>
                  <a:pt x="759" y="678"/>
                </a:lnTo>
                <a:lnTo>
                  <a:pt x="691" y="601"/>
                </a:lnTo>
                <a:lnTo>
                  <a:pt x="655" y="564"/>
                </a:lnTo>
                <a:lnTo>
                  <a:pt x="655" y="527"/>
                </a:lnTo>
                <a:lnTo>
                  <a:pt x="621" y="527"/>
                </a:lnTo>
                <a:lnTo>
                  <a:pt x="586" y="489"/>
                </a:lnTo>
                <a:lnTo>
                  <a:pt x="517" y="489"/>
                </a:lnTo>
                <a:lnTo>
                  <a:pt x="483" y="489"/>
                </a:lnTo>
                <a:lnTo>
                  <a:pt x="449" y="451"/>
                </a:lnTo>
                <a:lnTo>
                  <a:pt x="414" y="415"/>
                </a:lnTo>
                <a:lnTo>
                  <a:pt x="345" y="376"/>
                </a:lnTo>
                <a:lnTo>
                  <a:pt x="310" y="338"/>
                </a:lnTo>
                <a:lnTo>
                  <a:pt x="276" y="338"/>
                </a:lnTo>
                <a:lnTo>
                  <a:pt x="276" y="376"/>
                </a:lnTo>
                <a:lnTo>
                  <a:pt x="276" y="415"/>
                </a:lnTo>
                <a:lnTo>
                  <a:pt x="206" y="376"/>
                </a:lnTo>
                <a:lnTo>
                  <a:pt x="206" y="451"/>
                </a:lnTo>
                <a:lnTo>
                  <a:pt x="206" y="489"/>
                </a:lnTo>
                <a:lnTo>
                  <a:pt x="206" y="527"/>
                </a:lnTo>
                <a:lnTo>
                  <a:pt x="173" y="527"/>
                </a:lnTo>
                <a:lnTo>
                  <a:pt x="139" y="489"/>
                </a:lnTo>
                <a:lnTo>
                  <a:pt x="0" y="76"/>
                </a:lnTo>
                <a:lnTo>
                  <a:pt x="34" y="37"/>
                </a:lnTo>
                <a:lnTo>
                  <a:pt x="70" y="37"/>
                </a:lnTo>
                <a:lnTo>
                  <a:pt x="139" y="0"/>
                </a:lnTo>
                <a:lnTo>
                  <a:pt x="173" y="0"/>
                </a:lnTo>
                <a:lnTo>
                  <a:pt x="206" y="0"/>
                </a:lnTo>
                <a:lnTo>
                  <a:pt x="173" y="37"/>
                </a:lnTo>
                <a:lnTo>
                  <a:pt x="206" y="76"/>
                </a:lnTo>
                <a:lnTo>
                  <a:pt x="206" y="113"/>
                </a:lnTo>
                <a:lnTo>
                  <a:pt x="206" y="150"/>
                </a:lnTo>
                <a:lnTo>
                  <a:pt x="242" y="76"/>
                </a:lnTo>
                <a:lnTo>
                  <a:pt x="242" y="0"/>
                </a:lnTo>
                <a:lnTo>
                  <a:pt x="276" y="37"/>
                </a:lnTo>
                <a:lnTo>
                  <a:pt x="276" y="113"/>
                </a:lnTo>
                <a:lnTo>
                  <a:pt x="310" y="150"/>
                </a:lnTo>
                <a:lnTo>
                  <a:pt x="345" y="113"/>
                </a:lnTo>
                <a:lnTo>
                  <a:pt x="310" y="76"/>
                </a:lnTo>
                <a:lnTo>
                  <a:pt x="345" y="113"/>
                </a:lnTo>
                <a:lnTo>
                  <a:pt x="414" y="150"/>
                </a:lnTo>
                <a:lnTo>
                  <a:pt x="449" y="150"/>
                </a:lnTo>
                <a:lnTo>
                  <a:pt x="483" y="150"/>
                </a:lnTo>
                <a:lnTo>
                  <a:pt x="517" y="150"/>
                </a:lnTo>
                <a:lnTo>
                  <a:pt x="551" y="150"/>
                </a:lnTo>
                <a:lnTo>
                  <a:pt x="586" y="150"/>
                </a:lnTo>
                <a:lnTo>
                  <a:pt x="655" y="188"/>
                </a:lnTo>
                <a:lnTo>
                  <a:pt x="691" y="188"/>
                </a:lnTo>
                <a:lnTo>
                  <a:pt x="759" y="188"/>
                </a:lnTo>
                <a:lnTo>
                  <a:pt x="794" y="188"/>
                </a:lnTo>
                <a:lnTo>
                  <a:pt x="827" y="227"/>
                </a:lnTo>
                <a:lnTo>
                  <a:pt x="862" y="227"/>
                </a:lnTo>
                <a:lnTo>
                  <a:pt x="862" y="263"/>
                </a:lnTo>
                <a:lnTo>
                  <a:pt x="862" y="301"/>
                </a:lnTo>
                <a:lnTo>
                  <a:pt x="897" y="301"/>
                </a:lnTo>
                <a:lnTo>
                  <a:pt x="931" y="301"/>
                </a:lnTo>
                <a:lnTo>
                  <a:pt x="931" y="338"/>
                </a:lnTo>
                <a:lnTo>
                  <a:pt x="931" y="376"/>
                </a:lnTo>
                <a:lnTo>
                  <a:pt x="965" y="415"/>
                </a:lnTo>
                <a:lnTo>
                  <a:pt x="1001" y="415"/>
                </a:lnTo>
                <a:lnTo>
                  <a:pt x="1034" y="451"/>
                </a:lnTo>
                <a:lnTo>
                  <a:pt x="1034" y="489"/>
                </a:lnTo>
                <a:lnTo>
                  <a:pt x="1103" y="489"/>
                </a:lnTo>
                <a:lnTo>
                  <a:pt x="1137" y="527"/>
                </a:lnTo>
                <a:lnTo>
                  <a:pt x="1206" y="564"/>
                </a:lnTo>
                <a:lnTo>
                  <a:pt x="1241" y="415"/>
                </a:lnTo>
                <a:lnTo>
                  <a:pt x="1276" y="338"/>
                </a:lnTo>
                <a:lnTo>
                  <a:pt x="1310" y="338"/>
                </a:lnTo>
                <a:lnTo>
                  <a:pt x="1345" y="338"/>
                </a:lnTo>
                <a:lnTo>
                  <a:pt x="1310" y="376"/>
                </a:lnTo>
                <a:lnTo>
                  <a:pt x="1310" y="415"/>
                </a:lnTo>
                <a:lnTo>
                  <a:pt x="1345" y="451"/>
                </a:lnTo>
                <a:lnTo>
                  <a:pt x="1379" y="489"/>
                </a:lnTo>
                <a:lnTo>
                  <a:pt x="1413" y="451"/>
                </a:lnTo>
                <a:lnTo>
                  <a:pt x="1448" y="451"/>
                </a:lnTo>
                <a:lnTo>
                  <a:pt x="1448" y="489"/>
                </a:lnTo>
                <a:lnTo>
                  <a:pt x="1483" y="489"/>
                </a:lnTo>
                <a:lnTo>
                  <a:pt x="1516" y="489"/>
                </a:lnTo>
                <a:lnTo>
                  <a:pt x="1552" y="527"/>
                </a:lnTo>
                <a:lnTo>
                  <a:pt x="1552" y="564"/>
                </a:lnTo>
                <a:lnTo>
                  <a:pt x="1516" y="564"/>
                </a:lnTo>
                <a:lnTo>
                  <a:pt x="1448" y="601"/>
                </a:lnTo>
                <a:lnTo>
                  <a:pt x="1413" y="601"/>
                </a:lnTo>
                <a:lnTo>
                  <a:pt x="1379" y="601"/>
                </a:lnTo>
                <a:lnTo>
                  <a:pt x="1379" y="564"/>
                </a:lnTo>
                <a:lnTo>
                  <a:pt x="1379" y="527"/>
                </a:lnTo>
                <a:lnTo>
                  <a:pt x="1345" y="527"/>
                </a:lnTo>
                <a:lnTo>
                  <a:pt x="1310" y="527"/>
                </a:lnTo>
                <a:lnTo>
                  <a:pt x="1310" y="564"/>
                </a:lnTo>
                <a:lnTo>
                  <a:pt x="1276" y="639"/>
                </a:lnTo>
                <a:lnTo>
                  <a:pt x="1241" y="678"/>
                </a:lnTo>
                <a:lnTo>
                  <a:pt x="1241" y="715"/>
                </a:lnTo>
                <a:lnTo>
                  <a:pt x="1206" y="715"/>
                </a:lnTo>
                <a:lnTo>
                  <a:pt x="1173" y="753"/>
                </a:lnTo>
                <a:lnTo>
                  <a:pt x="1206" y="789"/>
                </a:lnTo>
                <a:lnTo>
                  <a:pt x="1276" y="829"/>
                </a:lnTo>
                <a:lnTo>
                  <a:pt x="1310" y="829"/>
                </a:lnTo>
                <a:lnTo>
                  <a:pt x="1310" y="902"/>
                </a:lnTo>
                <a:lnTo>
                  <a:pt x="1310" y="941"/>
                </a:lnTo>
                <a:lnTo>
                  <a:pt x="1310" y="978"/>
                </a:lnTo>
                <a:lnTo>
                  <a:pt x="1310" y="101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64" name="Freeform 348"/>
          <p:cNvSpPr>
            <a:spLocks noChangeArrowheads="1"/>
          </p:cNvSpPr>
          <p:nvPr/>
        </p:nvSpPr>
        <p:spPr bwMode="auto">
          <a:xfrm>
            <a:off x="6970172" y="1232771"/>
            <a:ext cx="506933" cy="332675"/>
          </a:xfrm>
          <a:custGeom>
            <a:avLst/>
            <a:gdLst>
              <a:gd name="T0" fmla="*/ 1276 w 1553"/>
              <a:gd name="T1" fmla="*/ 1016 h 1017"/>
              <a:gd name="T2" fmla="*/ 1206 w 1553"/>
              <a:gd name="T3" fmla="*/ 1016 h 1017"/>
              <a:gd name="T4" fmla="*/ 1137 w 1553"/>
              <a:gd name="T5" fmla="*/ 902 h 1017"/>
              <a:gd name="T6" fmla="*/ 1069 w 1553"/>
              <a:gd name="T7" fmla="*/ 865 h 1017"/>
              <a:gd name="T8" fmla="*/ 897 w 1553"/>
              <a:gd name="T9" fmla="*/ 753 h 1017"/>
              <a:gd name="T10" fmla="*/ 827 w 1553"/>
              <a:gd name="T11" fmla="*/ 678 h 1017"/>
              <a:gd name="T12" fmla="*/ 759 w 1553"/>
              <a:gd name="T13" fmla="*/ 678 h 1017"/>
              <a:gd name="T14" fmla="*/ 655 w 1553"/>
              <a:gd name="T15" fmla="*/ 564 h 1017"/>
              <a:gd name="T16" fmla="*/ 621 w 1553"/>
              <a:gd name="T17" fmla="*/ 527 h 1017"/>
              <a:gd name="T18" fmla="*/ 517 w 1553"/>
              <a:gd name="T19" fmla="*/ 489 h 1017"/>
              <a:gd name="T20" fmla="*/ 449 w 1553"/>
              <a:gd name="T21" fmla="*/ 451 h 1017"/>
              <a:gd name="T22" fmla="*/ 345 w 1553"/>
              <a:gd name="T23" fmla="*/ 376 h 1017"/>
              <a:gd name="T24" fmla="*/ 276 w 1553"/>
              <a:gd name="T25" fmla="*/ 338 h 1017"/>
              <a:gd name="T26" fmla="*/ 276 w 1553"/>
              <a:gd name="T27" fmla="*/ 415 h 1017"/>
              <a:gd name="T28" fmla="*/ 206 w 1553"/>
              <a:gd name="T29" fmla="*/ 451 h 1017"/>
              <a:gd name="T30" fmla="*/ 206 w 1553"/>
              <a:gd name="T31" fmla="*/ 527 h 1017"/>
              <a:gd name="T32" fmla="*/ 139 w 1553"/>
              <a:gd name="T33" fmla="*/ 489 h 1017"/>
              <a:gd name="T34" fmla="*/ 34 w 1553"/>
              <a:gd name="T35" fmla="*/ 37 h 1017"/>
              <a:gd name="T36" fmla="*/ 139 w 1553"/>
              <a:gd name="T37" fmla="*/ 0 h 1017"/>
              <a:gd name="T38" fmla="*/ 206 w 1553"/>
              <a:gd name="T39" fmla="*/ 0 h 1017"/>
              <a:gd name="T40" fmla="*/ 206 w 1553"/>
              <a:gd name="T41" fmla="*/ 76 h 1017"/>
              <a:gd name="T42" fmla="*/ 206 w 1553"/>
              <a:gd name="T43" fmla="*/ 150 h 1017"/>
              <a:gd name="T44" fmla="*/ 242 w 1553"/>
              <a:gd name="T45" fmla="*/ 0 h 1017"/>
              <a:gd name="T46" fmla="*/ 276 w 1553"/>
              <a:gd name="T47" fmla="*/ 113 h 1017"/>
              <a:gd name="T48" fmla="*/ 345 w 1553"/>
              <a:gd name="T49" fmla="*/ 113 h 1017"/>
              <a:gd name="T50" fmla="*/ 345 w 1553"/>
              <a:gd name="T51" fmla="*/ 113 h 1017"/>
              <a:gd name="T52" fmla="*/ 449 w 1553"/>
              <a:gd name="T53" fmla="*/ 150 h 1017"/>
              <a:gd name="T54" fmla="*/ 517 w 1553"/>
              <a:gd name="T55" fmla="*/ 150 h 1017"/>
              <a:gd name="T56" fmla="*/ 586 w 1553"/>
              <a:gd name="T57" fmla="*/ 150 h 1017"/>
              <a:gd name="T58" fmla="*/ 691 w 1553"/>
              <a:gd name="T59" fmla="*/ 188 h 1017"/>
              <a:gd name="T60" fmla="*/ 794 w 1553"/>
              <a:gd name="T61" fmla="*/ 188 h 1017"/>
              <a:gd name="T62" fmla="*/ 862 w 1553"/>
              <a:gd name="T63" fmla="*/ 227 h 1017"/>
              <a:gd name="T64" fmla="*/ 862 w 1553"/>
              <a:gd name="T65" fmla="*/ 301 h 1017"/>
              <a:gd name="T66" fmla="*/ 931 w 1553"/>
              <a:gd name="T67" fmla="*/ 301 h 1017"/>
              <a:gd name="T68" fmla="*/ 931 w 1553"/>
              <a:gd name="T69" fmla="*/ 376 h 1017"/>
              <a:gd name="T70" fmla="*/ 1001 w 1553"/>
              <a:gd name="T71" fmla="*/ 415 h 1017"/>
              <a:gd name="T72" fmla="*/ 1034 w 1553"/>
              <a:gd name="T73" fmla="*/ 489 h 1017"/>
              <a:gd name="T74" fmla="*/ 1137 w 1553"/>
              <a:gd name="T75" fmla="*/ 527 h 1017"/>
              <a:gd name="T76" fmla="*/ 1241 w 1553"/>
              <a:gd name="T77" fmla="*/ 415 h 1017"/>
              <a:gd name="T78" fmla="*/ 1310 w 1553"/>
              <a:gd name="T79" fmla="*/ 338 h 1017"/>
              <a:gd name="T80" fmla="*/ 1310 w 1553"/>
              <a:gd name="T81" fmla="*/ 376 h 1017"/>
              <a:gd name="T82" fmla="*/ 1345 w 1553"/>
              <a:gd name="T83" fmla="*/ 451 h 1017"/>
              <a:gd name="T84" fmla="*/ 1413 w 1553"/>
              <a:gd name="T85" fmla="*/ 451 h 1017"/>
              <a:gd name="T86" fmla="*/ 1448 w 1553"/>
              <a:gd name="T87" fmla="*/ 489 h 1017"/>
              <a:gd name="T88" fmla="*/ 1516 w 1553"/>
              <a:gd name="T89" fmla="*/ 489 h 1017"/>
              <a:gd name="T90" fmla="*/ 1552 w 1553"/>
              <a:gd name="T91" fmla="*/ 564 h 1017"/>
              <a:gd name="T92" fmla="*/ 1448 w 1553"/>
              <a:gd name="T93" fmla="*/ 601 h 1017"/>
              <a:gd name="T94" fmla="*/ 1379 w 1553"/>
              <a:gd name="T95" fmla="*/ 601 h 1017"/>
              <a:gd name="T96" fmla="*/ 1379 w 1553"/>
              <a:gd name="T97" fmla="*/ 527 h 1017"/>
              <a:gd name="T98" fmla="*/ 1310 w 1553"/>
              <a:gd name="T99" fmla="*/ 527 h 1017"/>
              <a:gd name="T100" fmla="*/ 1276 w 1553"/>
              <a:gd name="T101" fmla="*/ 639 h 1017"/>
              <a:gd name="T102" fmla="*/ 1241 w 1553"/>
              <a:gd name="T103" fmla="*/ 715 h 1017"/>
              <a:gd name="T104" fmla="*/ 1173 w 1553"/>
              <a:gd name="T105" fmla="*/ 753 h 1017"/>
              <a:gd name="T106" fmla="*/ 1276 w 1553"/>
              <a:gd name="T107" fmla="*/ 829 h 1017"/>
              <a:gd name="T108" fmla="*/ 1310 w 1553"/>
              <a:gd name="T109" fmla="*/ 902 h 1017"/>
              <a:gd name="T110" fmla="*/ 1310 w 1553"/>
              <a:gd name="T111" fmla="*/ 978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53" h="1017">
                <a:moveTo>
                  <a:pt x="1310" y="1016"/>
                </a:moveTo>
                <a:lnTo>
                  <a:pt x="1276" y="1016"/>
                </a:lnTo>
                <a:lnTo>
                  <a:pt x="1241" y="1016"/>
                </a:lnTo>
                <a:lnTo>
                  <a:pt x="1206" y="1016"/>
                </a:lnTo>
                <a:lnTo>
                  <a:pt x="1206" y="941"/>
                </a:lnTo>
                <a:lnTo>
                  <a:pt x="1137" y="902"/>
                </a:lnTo>
                <a:lnTo>
                  <a:pt x="1137" y="865"/>
                </a:lnTo>
                <a:lnTo>
                  <a:pt x="1069" y="865"/>
                </a:lnTo>
                <a:lnTo>
                  <a:pt x="1034" y="829"/>
                </a:lnTo>
                <a:lnTo>
                  <a:pt x="897" y="753"/>
                </a:lnTo>
                <a:lnTo>
                  <a:pt x="862" y="715"/>
                </a:lnTo>
                <a:lnTo>
                  <a:pt x="827" y="678"/>
                </a:lnTo>
                <a:lnTo>
                  <a:pt x="794" y="678"/>
                </a:lnTo>
                <a:lnTo>
                  <a:pt x="759" y="678"/>
                </a:lnTo>
                <a:lnTo>
                  <a:pt x="691" y="601"/>
                </a:lnTo>
                <a:lnTo>
                  <a:pt x="655" y="564"/>
                </a:lnTo>
                <a:lnTo>
                  <a:pt x="655" y="527"/>
                </a:lnTo>
                <a:lnTo>
                  <a:pt x="621" y="527"/>
                </a:lnTo>
                <a:lnTo>
                  <a:pt x="586" y="489"/>
                </a:lnTo>
                <a:lnTo>
                  <a:pt x="517" y="489"/>
                </a:lnTo>
                <a:lnTo>
                  <a:pt x="483" y="489"/>
                </a:lnTo>
                <a:lnTo>
                  <a:pt x="449" y="451"/>
                </a:lnTo>
                <a:lnTo>
                  <a:pt x="414" y="415"/>
                </a:lnTo>
                <a:lnTo>
                  <a:pt x="345" y="376"/>
                </a:lnTo>
                <a:lnTo>
                  <a:pt x="310" y="338"/>
                </a:lnTo>
                <a:lnTo>
                  <a:pt x="276" y="338"/>
                </a:lnTo>
                <a:lnTo>
                  <a:pt x="276" y="376"/>
                </a:lnTo>
                <a:lnTo>
                  <a:pt x="276" y="415"/>
                </a:lnTo>
                <a:lnTo>
                  <a:pt x="206" y="376"/>
                </a:lnTo>
                <a:lnTo>
                  <a:pt x="206" y="451"/>
                </a:lnTo>
                <a:lnTo>
                  <a:pt x="206" y="489"/>
                </a:lnTo>
                <a:lnTo>
                  <a:pt x="206" y="527"/>
                </a:lnTo>
                <a:lnTo>
                  <a:pt x="173" y="527"/>
                </a:lnTo>
                <a:lnTo>
                  <a:pt x="139" y="489"/>
                </a:lnTo>
                <a:lnTo>
                  <a:pt x="0" y="76"/>
                </a:lnTo>
                <a:lnTo>
                  <a:pt x="34" y="37"/>
                </a:lnTo>
                <a:lnTo>
                  <a:pt x="70" y="37"/>
                </a:lnTo>
                <a:lnTo>
                  <a:pt x="139" y="0"/>
                </a:lnTo>
                <a:lnTo>
                  <a:pt x="173" y="0"/>
                </a:lnTo>
                <a:lnTo>
                  <a:pt x="206" y="0"/>
                </a:lnTo>
                <a:lnTo>
                  <a:pt x="173" y="37"/>
                </a:lnTo>
                <a:lnTo>
                  <a:pt x="206" y="76"/>
                </a:lnTo>
                <a:lnTo>
                  <a:pt x="206" y="113"/>
                </a:lnTo>
                <a:lnTo>
                  <a:pt x="206" y="150"/>
                </a:lnTo>
                <a:lnTo>
                  <a:pt x="242" y="76"/>
                </a:lnTo>
                <a:lnTo>
                  <a:pt x="242" y="0"/>
                </a:lnTo>
                <a:lnTo>
                  <a:pt x="276" y="37"/>
                </a:lnTo>
                <a:lnTo>
                  <a:pt x="276" y="113"/>
                </a:lnTo>
                <a:lnTo>
                  <a:pt x="310" y="150"/>
                </a:lnTo>
                <a:lnTo>
                  <a:pt x="345" y="113"/>
                </a:lnTo>
                <a:lnTo>
                  <a:pt x="310" y="76"/>
                </a:lnTo>
                <a:lnTo>
                  <a:pt x="345" y="113"/>
                </a:lnTo>
                <a:lnTo>
                  <a:pt x="414" y="150"/>
                </a:lnTo>
                <a:lnTo>
                  <a:pt x="449" y="150"/>
                </a:lnTo>
                <a:lnTo>
                  <a:pt x="483" y="150"/>
                </a:lnTo>
                <a:lnTo>
                  <a:pt x="517" y="150"/>
                </a:lnTo>
                <a:lnTo>
                  <a:pt x="551" y="150"/>
                </a:lnTo>
                <a:lnTo>
                  <a:pt x="586" y="150"/>
                </a:lnTo>
                <a:lnTo>
                  <a:pt x="655" y="188"/>
                </a:lnTo>
                <a:lnTo>
                  <a:pt x="691" y="188"/>
                </a:lnTo>
                <a:lnTo>
                  <a:pt x="759" y="188"/>
                </a:lnTo>
                <a:lnTo>
                  <a:pt x="794" y="188"/>
                </a:lnTo>
                <a:lnTo>
                  <a:pt x="827" y="227"/>
                </a:lnTo>
                <a:lnTo>
                  <a:pt x="862" y="227"/>
                </a:lnTo>
                <a:lnTo>
                  <a:pt x="862" y="263"/>
                </a:lnTo>
                <a:lnTo>
                  <a:pt x="862" y="301"/>
                </a:lnTo>
                <a:lnTo>
                  <a:pt x="897" y="301"/>
                </a:lnTo>
                <a:lnTo>
                  <a:pt x="931" y="301"/>
                </a:lnTo>
                <a:lnTo>
                  <a:pt x="931" y="338"/>
                </a:lnTo>
                <a:lnTo>
                  <a:pt x="931" y="376"/>
                </a:lnTo>
                <a:lnTo>
                  <a:pt x="965" y="415"/>
                </a:lnTo>
                <a:lnTo>
                  <a:pt x="1001" y="415"/>
                </a:lnTo>
                <a:lnTo>
                  <a:pt x="1034" y="451"/>
                </a:lnTo>
                <a:lnTo>
                  <a:pt x="1034" y="489"/>
                </a:lnTo>
                <a:lnTo>
                  <a:pt x="1103" y="489"/>
                </a:lnTo>
                <a:lnTo>
                  <a:pt x="1137" y="527"/>
                </a:lnTo>
                <a:lnTo>
                  <a:pt x="1206" y="564"/>
                </a:lnTo>
                <a:lnTo>
                  <a:pt x="1241" y="415"/>
                </a:lnTo>
                <a:lnTo>
                  <a:pt x="1276" y="338"/>
                </a:lnTo>
                <a:lnTo>
                  <a:pt x="1310" y="338"/>
                </a:lnTo>
                <a:lnTo>
                  <a:pt x="1345" y="338"/>
                </a:lnTo>
                <a:lnTo>
                  <a:pt x="1310" y="376"/>
                </a:lnTo>
                <a:lnTo>
                  <a:pt x="1310" y="415"/>
                </a:lnTo>
                <a:lnTo>
                  <a:pt x="1345" y="451"/>
                </a:lnTo>
                <a:lnTo>
                  <a:pt x="1379" y="489"/>
                </a:lnTo>
                <a:lnTo>
                  <a:pt x="1413" y="451"/>
                </a:lnTo>
                <a:lnTo>
                  <a:pt x="1448" y="451"/>
                </a:lnTo>
                <a:lnTo>
                  <a:pt x="1448" y="489"/>
                </a:lnTo>
                <a:lnTo>
                  <a:pt x="1483" y="489"/>
                </a:lnTo>
                <a:lnTo>
                  <a:pt x="1516" y="489"/>
                </a:lnTo>
                <a:lnTo>
                  <a:pt x="1552" y="527"/>
                </a:lnTo>
                <a:lnTo>
                  <a:pt x="1552" y="564"/>
                </a:lnTo>
                <a:lnTo>
                  <a:pt x="1516" y="564"/>
                </a:lnTo>
                <a:lnTo>
                  <a:pt x="1448" y="601"/>
                </a:lnTo>
                <a:lnTo>
                  <a:pt x="1413" y="601"/>
                </a:lnTo>
                <a:lnTo>
                  <a:pt x="1379" y="601"/>
                </a:lnTo>
                <a:lnTo>
                  <a:pt x="1379" y="564"/>
                </a:lnTo>
                <a:lnTo>
                  <a:pt x="1379" y="527"/>
                </a:lnTo>
                <a:lnTo>
                  <a:pt x="1345" y="527"/>
                </a:lnTo>
                <a:lnTo>
                  <a:pt x="1310" y="527"/>
                </a:lnTo>
                <a:lnTo>
                  <a:pt x="1310" y="564"/>
                </a:lnTo>
                <a:lnTo>
                  <a:pt x="1276" y="639"/>
                </a:lnTo>
                <a:lnTo>
                  <a:pt x="1241" y="678"/>
                </a:lnTo>
                <a:lnTo>
                  <a:pt x="1241" y="715"/>
                </a:lnTo>
                <a:lnTo>
                  <a:pt x="1206" y="715"/>
                </a:lnTo>
                <a:lnTo>
                  <a:pt x="1173" y="753"/>
                </a:lnTo>
                <a:lnTo>
                  <a:pt x="1206" y="789"/>
                </a:lnTo>
                <a:lnTo>
                  <a:pt x="1276" y="829"/>
                </a:lnTo>
                <a:lnTo>
                  <a:pt x="1310" y="829"/>
                </a:lnTo>
                <a:lnTo>
                  <a:pt x="1310" y="902"/>
                </a:lnTo>
                <a:lnTo>
                  <a:pt x="1310" y="941"/>
                </a:lnTo>
                <a:lnTo>
                  <a:pt x="1310" y="978"/>
                </a:lnTo>
                <a:lnTo>
                  <a:pt x="1310" y="101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5" name="Freeform 349"/>
          <p:cNvSpPr>
            <a:spLocks noChangeArrowheads="1"/>
          </p:cNvSpPr>
          <p:nvPr/>
        </p:nvSpPr>
        <p:spPr bwMode="auto">
          <a:xfrm>
            <a:off x="6666301" y="839610"/>
            <a:ext cx="1013866" cy="577500"/>
          </a:xfrm>
          <a:custGeom>
            <a:avLst/>
            <a:gdLst>
              <a:gd name="T0" fmla="*/ 896 w 3103"/>
              <a:gd name="T1" fmla="*/ 1618 h 1768"/>
              <a:gd name="T2" fmla="*/ 759 w 3103"/>
              <a:gd name="T3" fmla="*/ 1579 h 1768"/>
              <a:gd name="T4" fmla="*/ 655 w 3103"/>
              <a:gd name="T5" fmla="*/ 1504 h 1768"/>
              <a:gd name="T6" fmla="*/ 585 w 3103"/>
              <a:gd name="T7" fmla="*/ 1430 h 1768"/>
              <a:gd name="T8" fmla="*/ 482 w 3103"/>
              <a:gd name="T9" fmla="*/ 1316 h 1768"/>
              <a:gd name="T10" fmla="*/ 551 w 3103"/>
              <a:gd name="T11" fmla="*/ 1280 h 1768"/>
              <a:gd name="T12" fmla="*/ 689 w 3103"/>
              <a:gd name="T13" fmla="*/ 1240 h 1768"/>
              <a:gd name="T14" fmla="*/ 621 w 3103"/>
              <a:gd name="T15" fmla="*/ 1091 h 1768"/>
              <a:gd name="T16" fmla="*/ 517 w 3103"/>
              <a:gd name="T17" fmla="*/ 1053 h 1768"/>
              <a:gd name="T18" fmla="*/ 276 w 3103"/>
              <a:gd name="T19" fmla="*/ 1091 h 1768"/>
              <a:gd name="T20" fmla="*/ 138 w 3103"/>
              <a:gd name="T21" fmla="*/ 941 h 1768"/>
              <a:gd name="T22" fmla="*/ 33 w 3103"/>
              <a:gd name="T23" fmla="*/ 902 h 1768"/>
              <a:gd name="T24" fmla="*/ 0 w 3103"/>
              <a:gd name="T25" fmla="*/ 753 h 1768"/>
              <a:gd name="T26" fmla="*/ 70 w 3103"/>
              <a:gd name="T27" fmla="*/ 678 h 1768"/>
              <a:gd name="T28" fmla="*/ 138 w 3103"/>
              <a:gd name="T29" fmla="*/ 564 h 1768"/>
              <a:gd name="T30" fmla="*/ 344 w 3103"/>
              <a:gd name="T31" fmla="*/ 489 h 1768"/>
              <a:gd name="T32" fmla="*/ 517 w 3103"/>
              <a:gd name="T33" fmla="*/ 564 h 1768"/>
              <a:gd name="T34" fmla="*/ 621 w 3103"/>
              <a:gd name="T35" fmla="*/ 601 h 1768"/>
              <a:gd name="T36" fmla="*/ 862 w 3103"/>
              <a:gd name="T37" fmla="*/ 564 h 1768"/>
              <a:gd name="T38" fmla="*/ 1000 w 3103"/>
              <a:gd name="T39" fmla="*/ 451 h 1768"/>
              <a:gd name="T40" fmla="*/ 930 w 3103"/>
              <a:gd name="T41" fmla="*/ 376 h 1768"/>
              <a:gd name="T42" fmla="*/ 896 w 3103"/>
              <a:gd name="T43" fmla="*/ 226 h 1768"/>
              <a:gd name="T44" fmla="*/ 1033 w 3103"/>
              <a:gd name="T45" fmla="*/ 113 h 1768"/>
              <a:gd name="T46" fmla="*/ 1276 w 3103"/>
              <a:gd name="T47" fmla="*/ 76 h 1768"/>
              <a:gd name="T48" fmla="*/ 1447 w 3103"/>
              <a:gd name="T49" fmla="*/ 0 h 1768"/>
              <a:gd name="T50" fmla="*/ 1585 w 3103"/>
              <a:gd name="T51" fmla="*/ 113 h 1768"/>
              <a:gd name="T52" fmla="*/ 1757 w 3103"/>
              <a:gd name="T53" fmla="*/ 150 h 1768"/>
              <a:gd name="T54" fmla="*/ 1861 w 3103"/>
              <a:gd name="T55" fmla="*/ 113 h 1768"/>
              <a:gd name="T56" fmla="*/ 1965 w 3103"/>
              <a:gd name="T57" fmla="*/ 76 h 1768"/>
              <a:gd name="T58" fmla="*/ 2240 w 3103"/>
              <a:gd name="T59" fmla="*/ 301 h 1768"/>
              <a:gd name="T60" fmla="*/ 2446 w 3103"/>
              <a:gd name="T61" fmla="*/ 451 h 1768"/>
              <a:gd name="T62" fmla="*/ 2516 w 3103"/>
              <a:gd name="T63" fmla="*/ 451 h 1768"/>
              <a:gd name="T64" fmla="*/ 2792 w 3103"/>
              <a:gd name="T65" fmla="*/ 527 h 1768"/>
              <a:gd name="T66" fmla="*/ 2964 w 3103"/>
              <a:gd name="T67" fmla="*/ 601 h 1768"/>
              <a:gd name="T68" fmla="*/ 3067 w 3103"/>
              <a:gd name="T69" fmla="*/ 753 h 1768"/>
              <a:gd name="T70" fmla="*/ 3102 w 3103"/>
              <a:gd name="T71" fmla="*/ 902 h 1768"/>
              <a:gd name="T72" fmla="*/ 2998 w 3103"/>
              <a:gd name="T73" fmla="*/ 941 h 1768"/>
              <a:gd name="T74" fmla="*/ 2964 w 3103"/>
              <a:gd name="T75" fmla="*/ 1053 h 1768"/>
              <a:gd name="T76" fmla="*/ 2964 w 3103"/>
              <a:gd name="T77" fmla="*/ 1129 h 1768"/>
              <a:gd name="T78" fmla="*/ 2895 w 3103"/>
              <a:gd name="T79" fmla="*/ 1280 h 1768"/>
              <a:gd name="T80" fmla="*/ 2964 w 3103"/>
              <a:gd name="T81" fmla="*/ 1430 h 1768"/>
              <a:gd name="T82" fmla="*/ 2895 w 3103"/>
              <a:gd name="T83" fmla="*/ 1467 h 1768"/>
              <a:gd name="T84" fmla="*/ 2688 w 3103"/>
              <a:gd name="T85" fmla="*/ 1467 h 1768"/>
              <a:gd name="T86" fmla="*/ 2483 w 3103"/>
              <a:gd name="T87" fmla="*/ 1467 h 1768"/>
              <a:gd name="T88" fmla="*/ 2413 w 3103"/>
              <a:gd name="T89" fmla="*/ 1504 h 1768"/>
              <a:gd name="T90" fmla="*/ 2206 w 3103"/>
              <a:gd name="T91" fmla="*/ 1504 h 1768"/>
              <a:gd name="T92" fmla="*/ 2136 w 3103"/>
              <a:gd name="T93" fmla="*/ 1767 h 1768"/>
              <a:gd name="T94" fmla="*/ 1965 w 3103"/>
              <a:gd name="T95" fmla="*/ 1655 h 1768"/>
              <a:gd name="T96" fmla="*/ 1861 w 3103"/>
              <a:gd name="T97" fmla="*/ 1542 h 1768"/>
              <a:gd name="T98" fmla="*/ 1792 w 3103"/>
              <a:gd name="T99" fmla="*/ 1467 h 1768"/>
              <a:gd name="T100" fmla="*/ 1689 w 3103"/>
              <a:gd name="T101" fmla="*/ 1392 h 1768"/>
              <a:gd name="T102" fmla="*/ 1482 w 3103"/>
              <a:gd name="T103" fmla="*/ 1354 h 1768"/>
              <a:gd name="T104" fmla="*/ 1344 w 3103"/>
              <a:gd name="T105" fmla="*/ 1354 h 1768"/>
              <a:gd name="T106" fmla="*/ 1206 w 3103"/>
              <a:gd name="T107" fmla="*/ 1204 h 1768"/>
              <a:gd name="T108" fmla="*/ 1276 w 3103"/>
              <a:gd name="T109" fmla="*/ 1053 h 1768"/>
              <a:gd name="T110" fmla="*/ 1240 w 3103"/>
              <a:gd name="T111" fmla="*/ 1053 h 1768"/>
              <a:gd name="T112" fmla="*/ 1173 w 3103"/>
              <a:gd name="T113" fmla="*/ 1129 h 1768"/>
              <a:gd name="T114" fmla="*/ 1103 w 3103"/>
              <a:gd name="T115" fmla="*/ 1204 h 1768"/>
              <a:gd name="T116" fmla="*/ 930 w 3103"/>
              <a:gd name="T117" fmla="*/ 128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03" h="1768">
                <a:moveTo>
                  <a:pt x="1070" y="1692"/>
                </a:moveTo>
                <a:lnTo>
                  <a:pt x="1000" y="1692"/>
                </a:lnTo>
                <a:lnTo>
                  <a:pt x="965" y="1655"/>
                </a:lnTo>
                <a:lnTo>
                  <a:pt x="896" y="1618"/>
                </a:lnTo>
                <a:lnTo>
                  <a:pt x="827" y="1579"/>
                </a:lnTo>
                <a:lnTo>
                  <a:pt x="793" y="1618"/>
                </a:lnTo>
                <a:lnTo>
                  <a:pt x="759" y="1618"/>
                </a:lnTo>
                <a:lnTo>
                  <a:pt x="759" y="1579"/>
                </a:lnTo>
                <a:lnTo>
                  <a:pt x="759" y="1542"/>
                </a:lnTo>
                <a:lnTo>
                  <a:pt x="724" y="1542"/>
                </a:lnTo>
                <a:lnTo>
                  <a:pt x="655" y="1542"/>
                </a:lnTo>
                <a:lnTo>
                  <a:pt x="655" y="1504"/>
                </a:lnTo>
                <a:lnTo>
                  <a:pt x="621" y="1504"/>
                </a:lnTo>
                <a:lnTo>
                  <a:pt x="585" y="1504"/>
                </a:lnTo>
                <a:lnTo>
                  <a:pt x="585" y="1467"/>
                </a:lnTo>
                <a:lnTo>
                  <a:pt x="585" y="1430"/>
                </a:lnTo>
                <a:lnTo>
                  <a:pt x="551" y="1430"/>
                </a:lnTo>
                <a:lnTo>
                  <a:pt x="517" y="1392"/>
                </a:lnTo>
                <a:lnTo>
                  <a:pt x="482" y="1354"/>
                </a:lnTo>
                <a:lnTo>
                  <a:pt x="482" y="1316"/>
                </a:lnTo>
                <a:lnTo>
                  <a:pt x="517" y="1316"/>
                </a:lnTo>
                <a:lnTo>
                  <a:pt x="551" y="1316"/>
                </a:lnTo>
                <a:lnTo>
                  <a:pt x="517" y="1280"/>
                </a:lnTo>
                <a:lnTo>
                  <a:pt x="551" y="1280"/>
                </a:lnTo>
                <a:lnTo>
                  <a:pt x="551" y="1240"/>
                </a:lnTo>
                <a:lnTo>
                  <a:pt x="585" y="1240"/>
                </a:lnTo>
                <a:lnTo>
                  <a:pt x="655" y="1240"/>
                </a:lnTo>
                <a:lnTo>
                  <a:pt x="689" y="1240"/>
                </a:lnTo>
                <a:lnTo>
                  <a:pt x="655" y="1204"/>
                </a:lnTo>
                <a:lnTo>
                  <a:pt x="621" y="1204"/>
                </a:lnTo>
                <a:lnTo>
                  <a:pt x="621" y="1129"/>
                </a:lnTo>
                <a:lnTo>
                  <a:pt x="621" y="1091"/>
                </a:lnTo>
                <a:lnTo>
                  <a:pt x="621" y="1053"/>
                </a:lnTo>
                <a:lnTo>
                  <a:pt x="585" y="1053"/>
                </a:lnTo>
                <a:lnTo>
                  <a:pt x="551" y="1016"/>
                </a:lnTo>
                <a:lnTo>
                  <a:pt x="517" y="1053"/>
                </a:lnTo>
                <a:lnTo>
                  <a:pt x="482" y="1053"/>
                </a:lnTo>
                <a:lnTo>
                  <a:pt x="448" y="1016"/>
                </a:lnTo>
                <a:lnTo>
                  <a:pt x="379" y="1053"/>
                </a:lnTo>
                <a:lnTo>
                  <a:pt x="276" y="1091"/>
                </a:lnTo>
                <a:lnTo>
                  <a:pt x="276" y="1053"/>
                </a:lnTo>
                <a:lnTo>
                  <a:pt x="207" y="978"/>
                </a:lnTo>
                <a:lnTo>
                  <a:pt x="173" y="941"/>
                </a:lnTo>
                <a:lnTo>
                  <a:pt x="138" y="941"/>
                </a:lnTo>
                <a:lnTo>
                  <a:pt x="103" y="941"/>
                </a:lnTo>
                <a:lnTo>
                  <a:pt x="70" y="941"/>
                </a:lnTo>
                <a:lnTo>
                  <a:pt x="70" y="902"/>
                </a:lnTo>
                <a:lnTo>
                  <a:pt x="33" y="902"/>
                </a:lnTo>
                <a:lnTo>
                  <a:pt x="0" y="865"/>
                </a:lnTo>
                <a:lnTo>
                  <a:pt x="0" y="828"/>
                </a:lnTo>
                <a:lnTo>
                  <a:pt x="33" y="789"/>
                </a:lnTo>
                <a:lnTo>
                  <a:pt x="0" y="753"/>
                </a:lnTo>
                <a:lnTo>
                  <a:pt x="0" y="678"/>
                </a:lnTo>
                <a:lnTo>
                  <a:pt x="0" y="639"/>
                </a:lnTo>
                <a:lnTo>
                  <a:pt x="33" y="601"/>
                </a:lnTo>
                <a:lnTo>
                  <a:pt x="70" y="678"/>
                </a:lnTo>
                <a:lnTo>
                  <a:pt x="103" y="678"/>
                </a:lnTo>
                <a:lnTo>
                  <a:pt x="103" y="639"/>
                </a:lnTo>
                <a:lnTo>
                  <a:pt x="103" y="601"/>
                </a:lnTo>
                <a:lnTo>
                  <a:pt x="138" y="564"/>
                </a:lnTo>
                <a:lnTo>
                  <a:pt x="138" y="527"/>
                </a:lnTo>
                <a:lnTo>
                  <a:pt x="241" y="489"/>
                </a:lnTo>
                <a:lnTo>
                  <a:pt x="310" y="451"/>
                </a:lnTo>
                <a:lnTo>
                  <a:pt x="344" y="489"/>
                </a:lnTo>
                <a:lnTo>
                  <a:pt x="379" y="527"/>
                </a:lnTo>
                <a:lnTo>
                  <a:pt x="448" y="527"/>
                </a:lnTo>
                <a:lnTo>
                  <a:pt x="517" y="601"/>
                </a:lnTo>
                <a:lnTo>
                  <a:pt x="517" y="564"/>
                </a:lnTo>
                <a:lnTo>
                  <a:pt x="551" y="564"/>
                </a:lnTo>
                <a:lnTo>
                  <a:pt x="585" y="564"/>
                </a:lnTo>
                <a:lnTo>
                  <a:pt x="585" y="601"/>
                </a:lnTo>
                <a:lnTo>
                  <a:pt x="621" y="601"/>
                </a:lnTo>
                <a:lnTo>
                  <a:pt x="655" y="564"/>
                </a:lnTo>
                <a:lnTo>
                  <a:pt x="724" y="527"/>
                </a:lnTo>
                <a:lnTo>
                  <a:pt x="793" y="527"/>
                </a:lnTo>
                <a:lnTo>
                  <a:pt x="862" y="564"/>
                </a:lnTo>
                <a:lnTo>
                  <a:pt x="930" y="527"/>
                </a:lnTo>
                <a:lnTo>
                  <a:pt x="1070" y="564"/>
                </a:lnTo>
                <a:lnTo>
                  <a:pt x="1033" y="489"/>
                </a:lnTo>
                <a:lnTo>
                  <a:pt x="1000" y="451"/>
                </a:lnTo>
                <a:lnTo>
                  <a:pt x="965" y="451"/>
                </a:lnTo>
                <a:lnTo>
                  <a:pt x="930" y="415"/>
                </a:lnTo>
                <a:lnTo>
                  <a:pt x="896" y="376"/>
                </a:lnTo>
                <a:lnTo>
                  <a:pt x="930" y="376"/>
                </a:lnTo>
                <a:lnTo>
                  <a:pt x="896" y="338"/>
                </a:lnTo>
                <a:lnTo>
                  <a:pt x="896" y="301"/>
                </a:lnTo>
                <a:lnTo>
                  <a:pt x="965" y="301"/>
                </a:lnTo>
                <a:lnTo>
                  <a:pt x="896" y="226"/>
                </a:lnTo>
                <a:lnTo>
                  <a:pt x="896" y="188"/>
                </a:lnTo>
                <a:lnTo>
                  <a:pt x="930" y="188"/>
                </a:lnTo>
                <a:lnTo>
                  <a:pt x="1000" y="150"/>
                </a:lnTo>
                <a:lnTo>
                  <a:pt x="1033" y="113"/>
                </a:lnTo>
                <a:lnTo>
                  <a:pt x="1136" y="113"/>
                </a:lnTo>
                <a:lnTo>
                  <a:pt x="1173" y="113"/>
                </a:lnTo>
                <a:lnTo>
                  <a:pt x="1206" y="113"/>
                </a:lnTo>
                <a:lnTo>
                  <a:pt x="1276" y="76"/>
                </a:lnTo>
                <a:lnTo>
                  <a:pt x="1310" y="76"/>
                </a:lnTo>
                <a:lnTo>
                  <a:pt x="1344" y="37"/>
                </a:lnTo>
                <a:lnTo>
                  <a:pt x="1380" y="0"/>
                </a:lnTo>
                <a:lnTo>
                  <a:pt x="1447" y="0"/>
                </a:lnTo>
                <a:lnTo>
                  <a:pt x="1482" y="37"/>
                </a:lnTo>
                <a:lnTo>
                  <a:pt x="1551" y="76"/>
                </a:lnTo>
                <a:lnTo>
                  <a:pt x="1551" y="113"/>
                </a:lnTo>
                <a:lnTo>
                  <a:pt x="1585" y="113"/>
                </a:lnTo>
                <a:lnTo>
                  <a:pt x="1654" y="113"/>
                </a:lnTo>
                <a:lnTo>
                  <a:pt x="1689" y="150"/>
                </a:lnTo>
                <a:lnTo>
                  <a:pt x="1724" y="113"/>
                </a:lnTo>
                <a:lnTo>
                  <a:pt x="1757" y="150"/>
                </a:lnTo>
                <a:lnTo>
                  <a:pt x="1792" y="188"/>
                </a:lnTo>
                <a:lnTo>
                  <a:pt x="1827" y="188"/>
                </a:lnTo>
                <a:lnTo>
                  <a:pt x="1861" y="150"/>
                </a:lnTo>
                <a:lnTo>
                  <a:pt x="1861" y="113"/>
                </a:lnTo>
                <a:lnTo>
                  <a:pt x="1861" y="76"/>
                </a:lnTo>
                <a:lnTo>
                  <a:pt x="1895" y="76"/>
                </a:lnTo>
                <a:lnTo>
                  <a:pt x="1931" y="37"/>
                </a:lnTo>
                <a:lnTo>
                  <a:pt x="1965" y="76"/>
                </a:lnTo>
                <a:lnTo>
                  <a:pt x="1965" y="113"/>
                </a:lnTo>
                <a:lnTo>
                  <a:pt x="2033" y="150"/>
                </a:lnTo>
                <a:lnTo>
                  <a:pt x="2172" y="226"/>
                </a:lnTo>
                <a:lnTo>
                  <a:pt x="2240" y="301"/>
                </a:lnTo>
                <a:lnTo>
                  <a:pt x="2275" y="338"/>
                </a:lnTo>
                <a:lnTo>
                  <a:pt x="2379" y="376"/>
                </a:lnTo>
                <a:lnTo>
                  <a:pt x="2413" y="415"/>
                </a:lnTo>
                <a:lnTo>
                  <a:pt x="2446" y="451"/>
                </a:lnTo>
                <a:lnTo>
                  <a:pt x="2446" y="489"/>
                </a:lnTo>
                <a:lnTo>
                  <a:pt x="2483" y="376"/>
                </a:lnTo>
                <a:lnTo>
                  <a:pt x="2483" y="415"/>
                </a:lnTo>
                <a:lnTo>
                  <a:pt x="2516" y="451"/>
                </a:lnTo>
                <a:lnTo>
                  <a:pt x="2585" y="451"/>
                </a:lnTo>
                <a:lnTo>
                  <a:pt x="2688" y="451"/>
                </a:lnTo>
                <a:lnTo>
                  <a:pt x="2757" y="489"/>
                </a:lnTo>
                <a:lnTo>
                  <a:pt x="2792" y="527"/>
                </a:lnTo>
                <a:lnTo>
                  <a:pt x="2861" y="527"/>
                </a:lnTo>
                <a:lnTo>
                  <a:pt x="2895" y="564"/>
                </a:lnTo>
                <a:lnTo>
                  <a:pt x="2929" y="601"/>
                </a:lnTo>
                <a:lnTo>
                  <a:pt x="2964" y="601"/>
                </a:lnTo>
                <a:lnTo>
                  <a:pt x="3034" y="601"/>
                </a:lnTo>
                <a:lnTo>
                  <a:pt x="3067" y="639"/>
                </a:lnTo>
                <a:lnTo>
                  <a:pt x="3102" y="678"/>
                </a:lnTo>
                <a:lnTo>
                  <a:pt x="3067" y="753"/>
                </a:lnTo>
                <a:lnTo>
                  <a:pt x="3034" y="789"/>
                </a:lnTo>
                <a:lnTo>
                  <a:pt x="3067" y="828"/>
                </a:lnTo>
                <a:lnTo>
                  <a:pt x="3102" y="865"/>
                </a:lnTo>
                <a:lnTo>
                  <a:pt x="3102" y="902"/>
                </a:lnTo>
                <a:lnTo>
                  <a:pt x="3102" y="941"/>
                </a:lnTo>
                <a:lnTo>
                  <a:pt x="3067" y="941"/>
                </a:lnTo>
                <a:lnTo>
                  <a:pt x="3034" y="941"/>
                </a:lnTo>
                <a:lnTo>
                  <a:pt x="2998" y="941"/>
                </a:lnTo>
                <a:lnTo>
                  <a:pt x="2929" y="941"/>
                </a:lnTo>
                <a:lnTo>
                  <a:pt x="2929" y="978"/>
                </a:lnTo>
                <a:lnTo>
                  <a:pt x="2929" y="1016"/>
                </a:lnTo>
                <a:lnTo>
                  <a:pt x="2964" y="1053"/>
                </a:lnTo>
                <a:lnTo>
                  <a:pt x="2998" y="1091"/>
                </a:lnTo>
                <a:lnTo>
                  <a:pt x="2998" y="1129"/>
                </a:lnTo>
                <a:lnTo>
                  <a:pt x="2998" y="1166"/>
                </a:lnTo>
                <a:lnTo>
                  <a:pt x="2964" y="1129"/>
                </a:lnTo>
                <a:lnTo>
                  <a:pt x="2929" y="1166"/>
                </a:lnTo>
                <a:lnTo>
                  <a:pt x="2895" y="1204"/>
                </a:lnTo>
                <a:lnTo>
                  <a:pt x="2861" y="1204"/>
                </a:lnTo>
                <a:lnTo>
                  <a:pt x="2895" y="1280"/>
                </a:lnTo>
                <a:lnTo>
                  <a:pt x="2895" y="1354"/>
                </a:lnTo>
                <a:lnTo>
                  <a:pt x="2964" y="1354"/>
                </a:lnTo>
                <a:lnTo>
                  <a:pt x="2964" y="1392"/>
                </a:lnTo>
                <a:lnTo>
                  <a:pt x="2964" y="1430"/>
                </a:lnTo>
                <a:lnTo>
                  <a:pt x="2964" y="1467"/>
                </a:lnTo>
                <a:lnTo>
                  <a:pt x="2929" y="1467"/>
                </a:lnTo>
                <a:lnTo>
                  <a:pt x="2895" y="1504"/>
                </a:lnTo>
                <a:lnTo>
                  <a:pt x="2895" y="1467"/>
                </a:lnTo>
                <a:lnTo>
                  <a:pt x="2826" y="1467"/>
                </a:lnTo>
                <a:lnTo>
                  <a:pt x="2792" y="1430"/>
                </a:lnTo>
                <a:lnTo>
                  <a:pt x="2757" y="1430"/>
                </a:lnTo>
                <a:lnTo>
                  <a:pt x="2688" y="1467"/>
                </a:lnTo>
                <a:lnTo>
                  <a:pt x="2654" y="1467"/>
                </a:lnTo>
                <a:lnTo>
                  <a:pt x="2619" y="1467"/>
                </a:lnTo>
                <a:lnTo>
                  <a:pt x="2550" y="1467"/>
                </a:lnTo>
                <a:lnTo>
                  <a:pt x="2483" y="1467"/>
                </a:lnTo>
                <a:lnTo>
                  <a:pt x="2446" y="1430"/>
                </a:lnTo>
                <a:lnTo>
                  <a:pt x="2413" y="1430"/>
                </a:lnTo>
                <a:lnTo>
                  <a:pt x="2413" y="1467"/>
                </a:lnTo>
                <a:lnTo>
                  <a:pt x="2413" y="1504"/>
                </a:lnTo>
                <a:lnTo>
                  <a:pt x="2379" y="1504"/>
                </a:lnTo>
                <a:lnTo>
                  <a:pt x="2309" y="1467"/>
                </a:lnTo>
                <a:lnTo>
                  <a:pt x="2240" y="1467"/>
                </a:lnTo>
                <a:lnTo>
                  <a:pt x="2206" y="1504"/>
                </a:lnTo>
                <a:lnTo>
                  <a:pt x="2206" y="1542"/>
                </a:lnTo>
                <a:lnTo>
                  <a:pt x="2206" y="1579"/>
                </a:lnTo>
                <a:lnTo>
                  <a:pt x="2172" y="1618"/>
                </a:lnTo>
                <a:lnTo>
                  <a:pt x="2136" y="1767"/>
                </a:lnTo>
                <a:lnTo>
                  <a:pt x="2068" y="1731"/>
                </a:lnTo>
                <a:lnTo>
                  <a:pt x="2033" y="1692"/>
                </a:lnTo>
                <a:lnTo>
                  <a:pt x="1965" y="1692"/>
                </a:lnTo>
                <a:lnTo>
                  <a:pt x="1965" y="1655"/>
                </a:lnTo>
                <a:lnTo>
                  <a:pt x="1931" y="1618"/>
                </a:lnTo>
                <a:lnTo>
                  <a:pt x="1895" y="1618"/>
                </a:lnTo>
                <a:lnTo>
                  <a:pt x="1861" y="1579"/>
                </a:lnTo>
                <a:lnTo>
                  <a:pt x="1861" y="1542"/>
                </a:lnTo>
                <a:lnTo>
                  <a:pt x="1861" y="1504"/>
                </a:lnTo>
                <a:lnTo>
                  <a:pt x="1827" y="1504"/>
                </a:lnTo>
                <a:lnTo>
                  <a:pt x="1792" y="1504"/>
                </a:lnTo>
                <a:lnTo>
                  <a:pt x="1792" y="1467"/>
                </a:lnTo>
                <a:lnTo>
                  <a:pt x="1792" y="1430"/>
                </a:lnTo>
                <a:lnTo>
                  <a:pt x="1757" y="1430"/>
                </a:lnTo>
                <a:lnTo>
                  <a:pt x="1724" y="1392"/>
                </a:lnTo>
                <a:lnTo>
                  <a:pt x="1689" y="1392"/>
                </a:lnTo>
                <a:lnTo>
                  <a:pt x="1620" y="1392"/>
                </a:lnTo>
                <a:lnTo>
                  <a:pt x="1585" y="1392"/>
                </a:lnTo>
                <a:lnTo>
                  <a:pt x="1516" y="1354"/>
                </a:lnTo>
                <a:lnTo>
                  <a:pt x="1482" y="1354"/>
                </a:lnTo>
                <a:lnTo>
                  <a:pt x="1447" y="1354"/>
                </a:lnTo>
                <a:lnTo>
                  <a:pt x="1413" y="1354"/>
                </a:lnTo>
                <a:lnTo>
                  <a:pt x="1380" y="1354"/>
                </a:lnTo>
                <a:lnTo>
                  <a:pt x="1344" y="1354"/>
                </a:lnTo>
                <a:lnTo>
                  <a:pt x="1276" y="1316"/>
                </a:lnTo>
                <a:lnTo>
                  <a:pt x="1240" y="1280"/>
                </a:lnTo>
                <a:lnTo>
                  <a:pt x="1240" y="1240"/>
                </a:lnTo>
                <a:lnTo>
                  <a:pt x="1206" y="1204"/>
                </a:lnTo>
                <a:lnTo>
                  <a:pt x="1240" y="1129"/>
                </a:lnTo>
                <a:lnTo>
                  <a:pt x="1240" y="1091"/>
                </a:lnTo>
                <a:lnTo>
                  <a:pt x="1240" y="1053"/>
                </a:lnTo>
                <a:lnTo>
                  <a:pt x="1276" y="1053"/>
                </a:lnTo>
                <a:lnTo>
                  <a:pt x="1276" y="1016"/>
                </a:lnTo>
                <a:lnTo>
                  <a:pt x="1206" y="1016"/>
                </a:lnTo>
                <a:lnTo>
                  <a:pt x="1206" y="1053"/>
                </a:lnTo>
                <a:lnTo>
                  <a:pt x="1240" y="1053"/>
                </a:lnTo>
                <a:lnTo>
                  <a:pt x="1240" y="1091"/>
                </a:lnTo>
                <a:lnTo>
                  <a:pt x="1240" y="1129"/>
                </a:lnTo>
                <a:lnTo>
                  <a:pt x="1206" y="1129"/>
                </a:lnTo>
                <a:lnTo>
                  <a:pt x="1173" y="1129"/>
                </a:lnTo>
                <a:lnTo>
                  <a:pt x="1173" y="1166"/>
                </a:lnTo>
                <a:lnTo>
                  <a:pt x="1136" y="1166"/>
                </a:lnTo>
                <a:lnTo>
                  <a:pt x="1136" y="1204"/>
                </a:lnTo>
                <a:lnTo>
                  <a:pt x="1103" y="1204"/>
                </a:lnTo>
                <a:lnTo>
                  <a:pt x="1070" y="1204"/>
                </a:lnTo>
                <a:lnTo>
                  <a:pt x="1000" y="1240"/>
                </a:lnTo>
                <a:lnTo>
                  <a:pt x="965" y="1240"/>
                </a:lnTo>
                <a:lnTo>
                  <a:pt x="930" y="1280"/>
                </a:lnTo>
                <a:lnTo>
                  <a:pt x="1070" y="1692"/>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66" name="Freeform 350"/>
          <p:cNvSpPr>
            <a:spLocks noChangeArrowheads="1"/>
          </p:cNvSpPr>
          <p:nvPr/>
        </p:nvSpPr>
        <p:spPr bwMode="auto">
          <a:xfrm>
            <a:off x="6666301" y="839610"/>
            <a:ext cx="1013866" cy="577500"/>
          </a:xfrm>
          <a:custGeom>
            <a:avLst/>
            <a:gdLst>
              <a:gd name="T0" fmla="*/ 896 w 3103"/>
              <a:gd name="T1" fmla="*/ 1618 h 1768"/>
              <a:gd name="T2" fmla="*/ 759 w 3103"/>
              <a:gd name="T3" fmla="*/ 1579 h 1768"/>
              <a:gd name="T4" fmla="*/ 655 w 3103"/>
              <a:gd name="T5" fmla="*/ 1504 h 1768"/>
              <a:gd name="T6" fmla="*/ 585 w 3103"/>
              <a:gd name="T7" fmla="*/ 1430 h 1768"/>
              <a:gd name="T8" fmla="*/ 482 w 3103"/>
              <a:gd name="T9" fmla="*/ 1316 h 1768"/>
              <a:gd name="T10" fmla="*/ 551 w 3103"/>
              <a:gd name="T11" fmla="*/ 1280 h 1768"/>
              <a:gd name="T12" fmla="*/ 689 w 3103"/>
              <a:gd name="T13" fmla="*/ 1240 h 1768"/>
              <a:gd name="T14" fmla="*/ 621 w 3103"/>
              <a:gd name="T15" fmla="*/ 1091 h 1768"/>
              <a:gd name="T16" fmla="*/ 517 w 3103"/>
              <a:gd name="T17" fmla="*/ 1053 h 1768"/>
              <a:gd name="T18" fmla="*/ 276 w 3103"/>
              <a:gd name="T19" fmla="*/ 1091 h 1768"/>
              <a:gd name="T20" fmla="*/ 138 w 3103"/>
              <a:gd name="T21" fmla="*/ 941 h 1768"/>
              <a:gd name="T22" fmla="*/ 33 w 3103"/>
              <a:gd name="T23" fmla="*/ 902 h 1768"/>
              <a:gd name="T24" fmla="*/ 0 w 3103"/>
              <a:gd name="T25" fmla="*/ 753 h 1768"/>
              <a:gd name="T26" fmla="*/ 70 w 3103"/>
              <a:gd name="T27" fmla="*/ 678 h 1768"/>
              <a:gd name="T28" fmla="*/ 138 w 3103"/>
              <a:gd name="T29" fmla="*/ 564 h 1768"/>
              <a:gd name="T30" fmla="*/ 344 w 3103"/>
              <a:gd name="T31" fmla="*/ 489 h 1768"/>
              <a:gd name="T32" fmla="*/ 517 w 3103"/>
              <a:gd name="T33" fmla="*/ 564 h 1768"/>
              <a:gd name="T34" fmla="*/ 621 w 3103"/>
              <a:gd name="T35" fmla="*/ 601 h 1768"/>
              <a:gd name="T36" fmla="*/ 862 w 3103"/>
              <a:gd name="T37" fmla="*/ 564 h 1768"/>
              <a:gd name="T38" fmla="*/ 1000 w 3103"/>
              <a:gd name="T39" fmla="*/ 451 h 1768"/>
              <a:gd name="T40" fmla="*/ 930 w 3103"/>
              <a:gd name="T41" fmla="*/ 376 h 1768"/>
              <a:gd name="T42" fmla="*/ 896 w 3103"/>
              <a:gd name="T43" fmla="*/ 226 h 1768"/>
              <a:gd name="T44" fmla="*/ 1033 w 3103"/>
              <a:gd name="T45" fmla="*/ 113 h 1768"/>
              <a:gd name="T46" fmla="*/ 1276 w 3103"/>
              <a:gd name="T47" fmla="*/ 76 h 1768"/>
              <a:gd name="T48" fmla="*/ 1447 w 3103"/>
              <a:gd name="T49" fmla="*/ 0 h 1768"/>
              <a:gd name="T50" fmla="*/ 1585 w 3103"/>
              <a:gd name="T51" fmla="*/ 113 h 1768"/>
              <a:gd name="T52" fmla="*/ 1757 w 3103"/>
              <a:gd name="T53" fmla="*/ 150 h 1768"/>
              <a:gd name="T54" fmla="*/ 1861 w 3103"/>
              <a:gd name="T55" fmla="*/ 113 h 1768"/>
              <a:gd name="T56" fmla="*/ 1965 w 3103"/>
              <a:gd name="T57" fmla="*/ 76 h 1768"/>
              <a:gd name="T58" fmla="*/ 2240 w 3103"/>
              <a:gd name="T59" fmla="*/ 301 h 1768"/>
              <a:gd name="T60" fmla="*/ 2446 w 3103"/>
              <a:gd name="T61" fmla="*/ 451 h 1768"/>
              <a:gd name="T62" fmla="*/ 2516 w 3103"/>
              <a:gd name="T63" fmla="*/ 451 h 1768"/>
              <a:gd name="T64" fmla="*/ 2792 w 3103"/>
              <a:gd name="T65" fmla="*/ 527 h 1768"/>
              <a:gd name="T66" fmla="*/ 2964 w 3103"/>
              <a:gd name="T67" fmla="*/ 601 h 1768"/>
              <a:gd name="T68" fmla="*/ 3067 w 3103"/>
              <a:gd name="T69" fmla="*/ 753 h 1768"/>
              <a:gd name="T70" fmla="*/ 3102 w 3103"/>
              <a:gd name="T71" fmla="*/ 902 h 1768"/>
              <a:gd name="T72" fmla="*/ 2998 w 3103"/>
              <a:gd name="T73" fmla="*/ 941 h 1768"/>
              <a:gd name="T74" fmla="*/ 2964 w 3103"/>
              <a:gd name="T75" fmla="*/ 1053 h 1768"/>
              <a:gd name="T76" fmla="*/ 2964 w 3103"/>
              <a:gd name="T77" fmla="*/ 1129 h 1768"/>
              <a:gd name="T78" fmla="*/ 2895 w 3103"/>
              <a:gd name="T79" fmla="*/ 1280 h 1768"/>
              <a:gd name="T80" fmla="*/ 2964 w 3103"/>
              <a:gd name="T81" fmla="*/ 1430 h 1768"/>
              <a:gd name="T82" fmla="*/ 2895 w 3103"/>
              <a:gd name="T83" fmla="*/ 1467 h 1768"/>
              <a:gd name="T84" fmla="*/ 2688 w 3103"/>
              <a:gd name="T85" fmla="*/ 1467 h 1768"/>
              <a:gd name="T86" fmla="*/ 2483 w 3103"/>
              <a:gd name="T87" fmla="*/ 1467 h 1768"/>
              <a:gd name="T88" fmla="*/ 2413 w 3103"/>
              <a:gd name="T89" fmla="*/ 1504 h 1768"/>
              <a:gd name="T90" fmla="*/ 2206 w 3103"/>
              <a:gd name="T91" fmla="*/ 1504 h 1768"/>
              <a:gd name="T92" fmla="*/ 2136 w 3103"/>
              <a:gd name="T93" fmla="*/ 1767 h 1768"/>
              <a:gd name="T94" fmla="*/ 1965 w 3103"/>
              <a:gd name="T95" fmla="*/ 1655 h 1768"/>
              <a:gd name="T96" fmla="*/ 1861 w 3103"/>
              <a:gd name="T97" fmla="*/ 1542 h 1768"/>
              <a:gd name="T98" fmla="*/ 1792 w 3103"/>
              <a:gd name="T99" fmla="*/ 1467 h 1768"/>
              <a:gd name="T100" fmla="*/ 1689 w 3103"/>
              <a:gd name="T101" fmla="*/ 1392 h 1768"/>
              <a:gd name="T102" fmla="*/ 1482 w 3103"/>
              <a:gd name="T103" fmla="*/ 1354 h 1768"/>
              <a:gd name="T104" fmla="*/ 1344 w 3103"/>
              <a:gd name="T105" fmla="*/ 1354 h 1768"/>
              <a:gd name="T106" fmla="*/ 1206 w 3103"/>
              <a:gd name="T107" fmla="*/ 1204 h 1768"/>
              <a:gd name="T108" fmla="*/ 1276 w 3103"/>
              <a:gd name="T109" fmla="*/ 1053 h 1768"/>
              <a:gd name="T110" fmla="*/ 1240 w 3103"/>
              <a:gd name="T111" fmla="*/ 1053 h 1768"/>
              <a:gd name="T112" fmla="*/ 1173 w 3103"/>
              <a:gd name="T113" fmla="*/ 1129 h 1768"/>
              <a:gd name="T114" fmla="*/ 1103 w 3103"/>
              <a:gd name="T115" fmla="*/ 1204 h 1768"/>
              <a:gd name="T116" fmla="*/ 930 w 3103"/>
              <a:gd name="T117" fmla="*/ 1280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03" h="1768">
                <a:moveTo>
                  <a:pt x="1070" y="1692"/>
                </a:moveTo>
                <a:lnTo>
                  <a:pt x="1000" y="1692"/>
                </a:lnTo>
                <a:lnTo>
                  <a:pt x="965" y="1655"/>
                </a:lnTo>
                <a:lnTo>
                  <a:pt x="896" y="1618"/>
                </a:lnTo>
                <a:lnTo>
                  <a:pt x="827" y="1579"/>
                </a:lnTo>
                <a:lnTo>
                  <a:pt x="793" y="1618"/>
                </a:lnTo>
                <a:lnTo>
                  <a:pt x="759" y="1618"/>
                </a:lnTo>
                <a:lnTo>
                  <a:pt x="759" y="1579"/>
                </a:lnTo>
                <a:lnTo>
                  <a:pt x="759" y="1542"/>
                </a:lnTo>
                <a:lnTo>
                  <a:pt x="724" y="1542"/>
                </a:lnTo>
                <a:lnTo>
                  <a:pt x="655" y="1542"/>
                </a:lnTo>
                <a:lnTo>
                  <a:pt x="655" y="1504"/>
                </a:lnTo>
                <a:lnTo>
                  <a:pt x="621" y="1504"/>
                </a:lnTo>
                <a:lnTo>
                  <a:pt x="585" y="1504"/>
                </a:lnTo>
                <a:lnTo>
                  <a:pt x="585" y="1467"/>
                </a:lnTo>
                <a:lnTo>
                  <a:pt x="585" y="1430"/>
                </a:lnTo>
                <a:lnTo>
                  <a:pt x="551" y="1430"/>
                </a:lnTo>
                <a:lnTo>
                  <a:pt x="517" y="1392"/>
                </a:lnTo>
                <a:lnTo>
                  <a:pt x="482" y="1354"/>
                </a:lnTo>
                <a:lnTo>
                  <a:pt x="482" y="1316"/>
                </a:lnTo>
                <a:lnTo>
                  <a:pt x="517" y="1316"/>
                </a:lnTo>
                <a:lnTo>
                  <a:pt x="551" y="1316"/>
                </a:lnTo>
                <a:lnTo>
                  <a:pt x="517" y="1280"/>
                </a:lnTo>
                <a:lnTo>
                  <a:pt x="551" y="1280"/>
                </a:lnTo>
                <a:lnTo>
                  <a:pt x="551" y="1240"/>
                </a:lnTo>
                <a:lnTo>
                  <a:pt x="585" y="1240"/>
                </a:lnTo>
                <a:lnTo>
                  <a:pt x="655" y="1240"/>
                </a:lnTo>
                <a:lnTo>
                  <a:pt x="689" y="1240"/>
                </a:lnTo>
                <a:lnTo>
                  <a:pt x="655" y="1204"/>
                </a:lnTo>
                <a:lnTo>
                  <a:pt x="621" y="1204"/>
                </a:lnTo>
                <a:lnTo>
                  <a:pt x="621" y="1129"/>
                </a:lnTo>
                <a:lnTo>
                  <a:pt x="621" y="1091"/>
                </a:lnTo>
                <a:lnTo>
                  <a:pt x="621" y="1053"/>
                </a:lnTo>
                <a:lnTo>
                  <a:pt x="585" y="1053"/>
                </a:lnTo>
                <a:lnTo>
                  <a:pt x="551" y="1016"/>
                </a:lnTo>
                <a:lnTo>
                  <a:pt x="517" y="1053"/>
                </a:lnTo>
                <a:lnTo>
                  <a:pt x="482" y="1053"/>
                </a:lnTo>
                <a:lnTo>
                  <a:pt x="448" y="1016"/>
                </a:lnTo>
                <a:lnTo>
                  <a:pt x="379" y="1053"/>
                </a:lnTo>
                <a:lnTo>
                  <a:pt x="276" y="1091"/>
                </a:lnTo>
                <a:lnTo>
                  <a:pt x="276" y="1053"/>
                </a:lnTo>
                <a:lnTo>
                  <a:pt x="207" y="978"/>
                </a:lnTo>
                <a:lnTo>
                  <a:pt x="173" y="941"/>
                </a:lnTo>
                <a:lnTo>
                  <a:pt x="138" y="941"/>
                </a:lnTo>
                <a:lnTo>
                  <a:pt x="103" y="941"/>
                </a:lnTo>
                <a:lnTo>
                  <a:pt x="70" y="941"/>
                </a:lnTo>
                <a:lnTo>
                  <a:pt x="70" y="902"/>
                </a:lnTo>
                <a:lnTo>
                  <a:pt x="33" y="902"/>
                </a:lnTo>
                <a:lnTo>
                  <a:pt x="0" y="865"/>
                </a:lnTo>
                <a:lnTo>
                  <a:pt x="0" y="828"/>
                </a:lnTo>
                <a:lnTo>
                  <a:pt x="33" y="789"/>
                </a:lnTo>
                <a:lnTo>
                  <a:pt x="0" y="753"/>
                </a:lnTo>
                <a:lnTo>
                  <a:pt x="0" y="678"/>
                </a:lnTo>
                <a:lnTo>
                  <a:pt x="0" y="639"/>
                </a:lnTo>
                <a:lnTo>
                  <a:pt x="33" y="601"/>
                </a:lnTo>
                <a:lnTo>
                  <a:pt x="70" y="678"/>
                </a:lnTo>
                <a:lnTo>
                  <a:pt x="103" y="678"/>
                </a:lnTo>
                <a:lnTo>
                  <a:pt x="103" y="639"/>
                </a:lnTo>
                <a:lnTo>
                  <a:pt x="103" y="601"/>
                </a:lnTo>
                <a:lnTo>
                  <a:pt x="138" y="564"/>
                </a:lnTo>
                <a:lnTo>
                  <a:pt x="138" y="527"/>
                </a:lnTo>
                <a:lnTo>
                  <a:pt x="241" y="489"/>
                </a:lnTo>
                <a:lnTo>
                  <a:pt x="310" y="451"/>
                </a:lnTo>
                <a:lnTo>
                  <a:pt x="344" y="489"/>
                </a:lnTo>
                <a:lnTo>
                  <a:pt x="379" y="527"/>
                </a:lnTo>
                <a:lnTo>
                  <a:pt x="448" y="527"/>
                </a:lnTo>
                <a:lnTo>
                  <a:pt x="517" y="601"/>
                </a:lnTo>
                <a:lnTo>
                  <a:pt x="517" y="564"/>
                </a:lnTo>
                <a:lnTo>
                  <a:pt x="551" y="564"/>
                </a:lnTo>
                <a:lnTo>
                  <a:pt x="585" y="564"/>
                </a:lnTo>
                <a:lnTo>
                  <a:pt x="585" y="601"/>
                </a:lnTo>
                <a:lnTo>
                  <a:pt x="621" y="601"/>
                </a:lnTo>
                <a:lnTo>
                  <a:pt x="655" y="564"/>
                </a:lnTo>
                <a:lnTo>
                  <a:pt x="724" y="527"/>
                </a:lnTo>
                <a:lnTo>
                  <a:pt x="793" y="527"/>
                </a:lnTo>
                <a:lnTo>
                  <a:pt x="862" y="564"/>
                </a:lnTo>
                <a:lnTo>
                  <a:pt x="930" y="527"/>
                </a:lnTo>
                <a:lnTo>
                  <a:pt x="1070" y="564"/>
                </a:lnTo>
                <a:lnTo>
                  <a:pt x="1033" y="489"/>
                </a:lnTo>
                <a:lnTo>
                  <a:pt x="1000" y="451"/>
                </a:lnTo>
                <a:lnTo>
                  <a:pt x="965" y="451"/>
                </a:lnTo>
                <a:lnTo>
                  <a:pt x="930" y="415"/>
                </a:lnTo>
                <a:lnTo>
                  <a:pt x="896" y="376"/>
                </a:lnTo>
                <a:lnTo>
                  <a:pt x="930" y="376"/>
                </a:lnTo>
                <a:lnTo>
                  <a:pt x="896" y="338"/>
                </a:lnTo>
                <a:lnTo>
                  <a:pt x="896" y="301"/>
                </a:lnTo>
                <a:lnTo>
                  <a:pt x="965" y="301"/>
                </a:lnTo>
                <a:lnTo>
                  <a:pt x="896" y="226"/>
                </a:lnTo>
                <a:lnTo>
                  <a:pt x="896" y="188"/>
                </a:lnTo>
                <a:lnTo>
                  <a:pt x="930" y="188"/>
                </a:lnTo>
                <a:lnTo>
                  <a:pt x="1000" y="150"/>
                </a:lnTo>
                <a:lnTo>
                  <a:pt x="1033" y="113"/>
                </a:lnTo>
                <a:lnTo>
                  <a:pt x="1136" y="113"/>
                </a:lnTo>
                <a:lnTo>
                  <a:pt x="1173" y="113"/>
                </a:lnTo>
                <a:lnTo>
                  <a:pt x="1206" y="113"/>
                </a:lnTo>
                <a:lnTo>
                  <a:pt x="1276" y="76"/>
                </a:lnTo>
                <a:lnTo>
                  <a:pt x="1310" y="76"/>
                </a:lnTo>
                <a:lnTo>
                  <a:pt x="1344" y="37"/>
                </a:lnTo>
                <a:lnTo>
                  <a:pt x="1380" y="0"/>
                </a:lnTo>
                <a:lnTo>
                  <a:pt x="1447" y="0"/>
                </a:lnTo>
                <a:lnTo>
                  <a:pt x="1482" y="37"/>
                </a:lnTo>
                <a:lnTo>
                  <a:pt x="1551" y="76"/>
                </a:lnTo>
                <a:lnTo>
                  <a:pt x="1551" y="113"/>
                </a:lnTo>
                <a:lnTo>
                  <a:pt x="1585" y="113"/>
                </a:lnTo>
                <a:lnTo>
                  <a:pt x="1654" y="113"/>
                </a:lnTo>
                <a:lnTo>
                  <a:pt x="1689" y="150"/>
                </a:lnTo>
                <a:lnTo>
                  <a:pt x="1724" y="113"/>
                </a:lnTo>
                <a:lnTo>
                  <a:pt x="1757" y="150"/>
                </a:lnTo>
                <a:lnTo>
                  <a:pt x="1792" y="188"/>
                </a:lnTo>
                <a:lnTo>
                  <a:pt x="1827" y="188"/>
                </a:lnTo>
                <a:lnTo>
                  <a:pt x="1861" y="150"/>
                </a:lnTo>
                <a:lnTo>
                  <a:pt x="1861" y="113"/>
                </a:lnTo>
                <a:lnTo>
                  <a:pt x="1861" y="76"/>
                </a:lnTo>
                <a:lnTo>
                  <a:pt x="1895" y="76"/>
                </a:lnTo>
                <a:lnTo>
                  <a:pt x="1931" y="37"/>
                </a:lnTo>
                <a:lnTo>
                  <a:pt x="1965" y="76"/>
                </a:lnTo>
                <a:lnTo>
                  <a:pt x="1965" y="113"/>
                </a:lnTo>
                <a:lnTo>
                  <a:pt x="2033" y="150"/>
                </a:lnTo>
                <a:lnTo>
                  <a:pt x="2172" y="226"/>
                </a:lnTo>
                <a:lnTo>
                  <a:pt x="2240" y="301"/>
                </a:lnTo>
                <a:lnTo>
                  <a:pt x="2275" y="338"/>
                </a:lnTo>
                <a:lnTo>
                  <a:pt x="2379" y="376"/>
                </a:lnTo>
                <a:lnTo>
                  <a:pt x="2413" y="415"/>
                </a:lnTo>
                <a:lnTo>
                  <a:pt x="2446" y="451"/>
                </a:lnTo>
                <a:lnTo>
                  <a:pt x="2446" y="489"/>
                </a:lnTo>
                <a:lnTo>
                  <a:pt x="2483" y="376"/>
                </a:lnTo>
                <a:lnTo>
                  <a:pt x="2483" y="415"/>
                </a:lnTo>
                <a:lnTo>
                  <a:pt x="2516" y="451"/>
                </a:lnTo>
                <a:lnTo>
                  <a:pt x="2585" y="451"/>
                </a:lnTo>
                <a:lnTo>
                  <a:pt x="2688" y="451"/>
                </a:lnTo>
                <a:lnTo>
                  <a:pt x="2757" y="489"/>
                </a:lnTo>
                <a:lnTo>
                  <a:pt x="2792" y="527"/>
                </a:lnTo>
                <a:lnTo>
                  <a:pt x="2861" y="527"/>
                </a:lnTo>
                <a:lnTo>
                  <a:pt x="2895" y="564"/>
                </a:lnTo>
                <a:lnTo>
                  <a:pt x="2929" y="601"/>
                </a:lnTo>
                <a:lnTo>
                  <a:pt x="2964" y="601"/>
                </a:lnTo>
                <a:lnTo>
                  <a:pt x="3034" y="601"/>
                </a:lnTo>
                <a:lnTo>
                  <a:pt x="3067" y="639"/>
                </a:lnTo>
                <a:lnTo>
                  <a:pt x="3102" y="678"/>
                </a:lnTo>
                <a:lnTo>
                  <a:pt x="3067" y="753"/>
                </a:lnTo>
                <a:lnTo>
                  <a:pt x="3034" y="789"/>
                </a:lnTo>
                <a:lnTo>
                  <a:pt x="3067" y="828"/>
                </a:lnTo>
                <a:lnTo>
                  <a:pt x="3102" y="865"/>
                </a:lnTo>
                <a:lnTo>
                  <a:pt x="3102" y="902"/>
                </a:lnTo>
                <a:lnTo>
                  <a:pt x="3102" y="941"/>
                </a:lnTo>
                <a:lnTo>
                  <a:pt x="3067" y="941"/>
                </a:lnTo>
                <a:lnTo>
                  <a:pt x="3034" y="941"/>
                </a:lnTo>
                <a:lnTo>
                  <a:pt x="2998" y="941"/>
                </a:lnTo>
                <a:lnTo>
                  <a:pt x="2929" y="941"/>
                </a:lnTo>
                <a:lnTo>
                  <a:pt x="2929" y="978"/>
                </a:lnTo>
                <a:lnTo>
                  <a:pt x="2929" y="1016"/>
                </a:lnTo>
                <a:lnTo>
                  <a:pt x="2964" y="1053"/>
                </a:lnTo>
                <a:lnTo>
                  <a:pt x="2998" y="1091"/>
                </a:lnTo>
                <a:lnTo>
                  <a:pt x="2998" y="1129"/>
                </a:lnTo>
                <a:lnTo>
                  <a:pt x="2998" y="1166"/>
                </a:lnTo>
                <a:lnTo>
                  <a:pt x="2964" y="1129"/>
                </a:lnTo>
                <a:lnTo>
                  <a:pt x="2929" y="1166"/>
                </a:lnTo>
                <a:lnTo>
                  <a:pt x="2895" y="1204"/>
                </a:lnTo>
                <a:lnTo>
                  <a:pt x="2861" y="1204"/>
                </a:lnTo>
                <a:lnTo>
                  <a:pt x="2895" y="1280"/>
                </a:lnTo>
                <a:lnTo>
                  <a:pt x="2895" y="1354"/>
                </a:lnTo>
                <a:lnTo>
                  <a:pt x="2964" y="1354"/>
                </a:lnTo>
                <a:lnTo>
                  <a:pt x="2964" y="1392"/>
                </a:lnTo>
                <a:lnTo>
                  <a:pt x="2964" y="1430"/>
                </a:lnTo>
                <a:lnTo>
                  <a:pt x="2964" y="1467"/>
                </a:lnTo>
                <a:lnTo>
                  <a:pt x="2929" y="1467"/>
                </a:lnTo>
                <a:lnTo>
                  <a:pt x="2895" y="1504"/>
                </a:lnTo>
                <a:lnTo>
                  <a:pt x="2895" y="1467"/>
                </a:lnTo>
                <a:lnTo>
                  <a:pt x="2826" y="1467"/>
                </a:lnTo>
                <a:lnTo>
                  <a:pt x="2792" y="1430"/>
                </a:lnTo>
                <a:lnTo>
                  <a:pt x="2757" y="1430"/>
                </a:lnTo>
                <a:lnTo>
                  <a:pt x="2688" y="1467"/>
                </a:lnTo>
                <a:lnTo>
                  <a:pt x="2654" y="1467"/>
                </a:lnTo>
                <a:lnTo>
                  <a:pt x="2619" y="1467"/>
                </a:lnTo>
                <a:lnTo>
                  <a:pt x="2550" y="1467"/>
                </a:lnTo>
                <a:lnTo>
                  <a:pt x="2483" y="1467"/>
                </a:lnTo>
                <a:lnTo>
                  <a:pt x="2446" y="1430"/>
                </a:lnTo>
                <a:lnTo>
                  <a:pt x="2413" y="1430"/>
                </a:lnTo>
                <a:lnTo>
                  <a:pt x="2413" y="1467"/>
                </a:lnTo>
                <a:lnTo>
                  <a:pt x="2413" y="1504"/>
                </a:lnTo>
                <a:lnTo>
                  <a:pt x="2379" y="1504"/>
                </a:lnTo>
                <a:lnTo>
                  <a:pt x="2309" y="1467"/>
                </a:lnTo>
                <a:lnTo>
                  <a:pt x="2240" y="1467"/>
                </a:lnTo>
                <a:lnTo>
                  <a:pt x="2206" y="1504"/>
                </a:lnTo>
                <a:lnTo>
                  <a:pt x="2206" y="1542"/>
                </a:lnTo>
                <a:lnTo>
                  <a:pt x="2206" y="1579"/>
                </a:lnTo>
                <a:lnTo>
                  <a:pt x="2172" y="1618"/>
                </a:lnTo>
                <a:lnTo>
                  <a:pt x="2136" y="1767"/>
                </a:lnTo>
                <a:lnTo>
                  <a:pt x="2068" y="1731"/>
                </a:lnTo>
                <a:lnTo>
                  <a:pt x="2033" y="1692"/>
                </a:lnTo>
                <a:lnTo>
                  <a:pt x="1965" y="1692"/>
                </a:lnTo>
                <a:lnTo>
                  <a:pt x="1965" y="1655"/>
                </a:lnTo>
                <a:lnTo>
                  <a:pt x="1931" y="1618"/>
                </a:lnTo>
                <a:lnTo>
                  <a:pt x="1895" y="1618"/>
                </a:lnTo>
                <a:lnTo>
                  <a:pt x="1861" y="1579"/>
                </a:lnTo>
                <a:lnTo>
                  <a:pt x="1861" y="1542"/>
                </a:lnTo>
                <a:lnTo>
                  <a:pt x="1861" y="1504"/>
                </a:lnTo>
                <a:lnTo>
                  <a:pt x="1827" y="1504"/>
                </a:lnTo>
                <a:lnTo>
                  <a:pt x="1792" y="1504"/>
                </a:lnTo>
                <a:lnTo>
                  <a:pt x="1792" y="1467"/>
                </a:lnTo>
                <a:lnTo>
                  <a:pt x="1792" y="1430"/>
                </a:lnTo>
                <a:lnTo>
                  <a:pt x="1757" y="1430"/>
                </a:lnTo>
                <a:lnTo>
                  <a:pt x="1724" y="1392"/>
                </a:lnTo>
                <a:lnTo>
                  <a:pt x="1689" y="1392"/>
                </a:lnTo>
                <a:lnTo>
                  <a:pt x="1620" y="1392"/>
                </a:lnTo>
                <a:lnTo>
                  <a:pt x="1585" y="1392"/>
                </a:lnTo>
                <a:lnTo>
                  <a:pt x="1516" y="1354"/>
                </a:lnTo>
                <a:lnTo>
                  <a:pt x="1482" y="1354"/>
                </a:lnTo>
                <a:lnTo>
                  <a:pt x="1447" y="1354"/>
                </a:lnTo>
                <a:lnTo>
                  <a:pt x="1413" y="1354"/>
                </a:lnTo>
                <a:lnTo>
                  <a:pt x="1380" y="1354"/>
                </a:lnTo>
                <a:lnTo>
                  <a:pt x="1344" y="1354"/>
                </a:lnTo>
                <a:lnTo>
                  <a:pt x="1276" y="1316"/>
                </a:lnTo>
                <a:lnTo>
                  <a:pt x="1240" y="1280"/>
                </a:lnTo>
                <a:lnTo>
                  <a:pt x="1240" y="1240"/>
                </a:lnTo>
                <a:lnTo>
                  <a:pt x="1206" y="1204"/>
                </a:lnTo>
                <a:lnTo>
                  <a:pt x="1240" y="1129"/>
                </a:lnTo>
                <a:lnTo>
                  <a:pt x="1240" y="1091"/>
                </a:lnTo>
                <a:lnTo>
                  <a:pt x="1240" y="1053"/>
                </a:lnTo>
                <a:lnTo>
                  <a:pt x="1276" y="1053"/>
                </a:lnTo>
                <a:lnTo>
                  <a:pt x="1276" y="1016"/>
                </a:lnTo>
                <a:lnTo>
                  <a:pt x="1206" y="1016"/>
                </a:lnTo>
                <a:lnTo>
                  <a:pt x="1206" y="1053"/>
                </a:lnTo>
                <a:lnTo>
                  <a:pt x="1240" y="1053"/>
                </a:lnTo>
                <a:lnTo>
                  <a:pt x="1240" y="1091"/>
                </a:lnTo>
                <a:lnTo>
                  <a:pt x="1240" y="1129"/>
                </a:lnTo>
                <a:lnTo>
                  <a:pt x="1206" y="1129"/>
                </a:lnTo>
                <a:lnTo>
                  <a:pt x="1173" y="1129"/>
                </a:lnTo>
                <a:lnTo>
                  <a:pt x="1173" y="1166"/>
                </a:lnTo>
                <a:lnTo>
                  <a:pt x="1136" y="1166"/>
                </a:lnTo>
                <a:lnTo>
                  <a:pt x="1136" y="1204"/>
                </a:lnTo>
                <a:lnTo>
                  <a:pt x="1103" y="1204"/>
                </a:lnTo>
                <a:lnTo>
                  <a:pt x="1070" y="1204"/>
                </a:lnTo>
                <a:lnTo>
                  <a:pt x="1000" y="1240"/>
                </a:lnTo>
                <a:lnTo>
                  <a:pt x="965" y="1240"/>
                </a:lnTo>
                <a:lnTo>
                  <a:pt x="930" y="1280"/>
                </a:lnTo>
                <a:lnTo>
                  <a:pt x="1070" y="169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7" name="Freeform 351"/>
          <p:cNvSpPr>
            <a:spLocks noChangeArrowheads="1"/>
          </p:cNvSpPr>
          <p:nvPr/>
        </p:nvSpPr>
        <p:spPr bwMode="auto">
          <a:xfrm>
            <a:off x="6914007" y="1342222"/>
            <a:ext cx="450767" cy="308192"/>
          </a:xfrm>
          <a:custGeom>
            <a:avLst/>
            <a:gdLst>
              <a:gd name="T0" fmla="*/ 241 w 1379"/>
              <a:gd name="T1" fmla="*/ 150 h 943"/>
              <a:gd name="T2" fmla="*/ 137 w 1379"/>
              <a:gd name="T3" fmla="*/ 76 h 943"/>
              <a:gd name="T4" fmla="*/ 33 w 1379"/>
              <a:gd name="T5" fmla="*/ 76 h 943"/>
              <a:gd name="T6" fmla="*/ 33 w 1379"/>
              <a:gd name="T7" fmla="*/ 150 h 943"/>
              <a:gd name="T8" fmla="*/ 69 w 1379"/>
              <a:gd name="T9" fmla="*/ 263 h 943"/>
              <a:gd name="T10" fmla="*/ 103 w 1379"/>
              <a:gd name="T11" fmla="*/ 339 h 943"/>
              <a:gd name="T12" fmla="*/ 137 w 1379"/>
              <a:gd name="T13" fmla="*/ 376 h 943"/>
              <a:gd name="T14" fmla="*/ 137 w 1379"/>
              <a:gd name="T15" fmla="*/ 415 h 943"/>
              <a:gd name="T16" fmla="*/ 206 w 1379"/>
              <a:gd name="T17" fmla="*/ 451 h 943"/>
              <a:gd name="T18" fmla="*/ 241 w 1379"/>
              <a:gd name="T19" fmla="*/ 490 h 943"/>
              <a:gd name="T20" fmla="*/ 275 w 1379"/>
              <a:gd name="T21" fmla="*/ 601 h 943"/>
              <a:gd name="T22" fmla="*/ 310 w 1379"/>
              <a:gd name="T23" fmla="*/ 678 h 943"/>
              <a:gd name="T24" fmla="*/ 344 w 1379"/>
              <a:gd name="T25" fmla="*/ 640 h 943"/>
              <a:gd name="T26" fmla="*/ 414 w 1379"/>
              <a:gd name="T27" fmla="*/ 601 h 943"/>
              <a:gd name="T28" fmla="*/ 551 w 1379"/>
              <a:gd name="T29" fmla="*/ 601 h 943"/>
              <a:gd name="T30" fmla="*/ 723 w 1379"/>
              <a:gd name="T31" fmla="*/ 678 h 943"/>
              <a:gd name="T32" fmla="*/ 826 w 1379"/>
              <a:gd name="T33" fmla="*/ 715 h 943"/>
              <a:gd name="T34" fmla="*/ 896 w 1379"/>
              <a:gd name="T35" fmla="*/ 753 h 943"/>
              <a:gd name="T36" fmla="*/ 965 w 1379"/>
              <a:gd name="T37" fmla="*/ 829 h 943"/>
              <a:gd name="T38" fmla="*/ 965 w 1379"/>
              <a:gd name="T39" fmla="*/ 942 h 943"/>
              <a:gd name="T40" fmla="*/ 1033 w 1379"/>
              <a:gd name="T41" fmla="*/ 903 h 943"/>
              <a:gd name="T42" fmla="*/ 1069 w 1379"/>
              <a:gd name="T43" fmla="*/ 942 h 943"/>
              <a:gd name="T44" fmla="*/ 1136 w 1379"/>
              <a:gd name="T45" fmla="*/ 942 h 943"/>
              <a:gd name="T46" fmla="*/ 1173 w 1379"/>
              <a:gd name="T47" fmla="*/ 865 h 943"/>
              <a:gd name="T48" fmla="*/ 1239 w 1379"/>
              <a:gd name="T49" fmla="*/ 790 h 943"/>
              <a:gd name="T50" fmla="*/ 1239 w 1379"/>
              <a:gd name="T51" fmla="*/ 678 h 943"/>
              <a:gd name="T52" fmla="*/ 1275 w 1379"/>
              <a:gd name="T53" fmla="*/ 640 h 943"/>
              <a:gd name="T54" fmla="*/ 1378 w 1379"/>
              <a:gd name="T55" fmla="*/ 678 h 943"/>
              <a:gd name="T56" fmla="*/ 1309 w 1379"/>
              <a:gd name="T57" fmla="*/ 564 h 943"/>
              <a:gd name="T58" fmla="*/ 1239 w 1379"/>
              <a:gd name="T59" fmla="*/ 527 h 943"/>
              <a:gd name="T60" fmla="*/ 1069 w 1379"/>
              <a:gd name="T61" fmla="*/ 415 h 943"/>
              <a:gd name="T62" fmla="*/ 999 w 1379"/>
              <a:gd name="T63" fmla="*/ 339 h 943"/>
              <a:gd name="T64" fmla="*/ 930 w 1379"/>
              <a:gd name="T65" fmla="*/ 339 h 943"/>
              <a:gd name="T66" fmla="*/ 826 w 1379"/>
              <a:gd name="T67" fmla="*/ 226 h 943"/>
              <a:gd name="T68" fmla="*/ 793 w 1379"/>
              <a:gd name="T69" fmla="*/ 189 h 943"/>
              <a:gd name="T70" fmla="*/ 688 w 1379"/>
              <a:gd name="T71" fmla="*/ 150 h 943"/>
              <a:gd name="T72" fmla="*/ 621 w 1379"/>
              <a:gd name="T73" fmla="*/ 113 h 943"/>
              <a:gd name="T74" fmla="*/ 517 w 1379"/>
              <a:gd name="T75" fmla="*/ 38 h 943"/>
              <a:gd name="T76" fmla="*/ 447 w 1379"/>
              <a:gd name="T77" fmla="*/ 0 h 943"/>
              <a:gd name="T78" fmla="*/ 447 w 1379"/>
              <a:gd name="T79" fmla="*/ 76 h 943"/>
              <a:gd name="T80" fmla="*/ 378 w 1379"/>
              <a:gd name="T81" fmla="*/ 113 h 943"/>
              <a:gd name="T82" fmla="*/ 378 w 1379"/>
              <a:gd name="T83" fmla="*/ 189 h 943"/>
              <a:gd name="T84" fmla="*/ 310 w 1379"/>
              <a:gd name="T85" fmla="*/ 15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79" h="943">
                <a:moveTo>
                  <a:pt x="310" y="150"/>
                </a:moveTo>
                <a:lnTo>
                  <a:pt x="241" y="150"/>
                </a:lnTo>
                <a:lnTo>
                  <a:pt x="206" y="113"/>
                </a:lnTo>
                <a:lnTo>
                  <a:pt x="137" y="76"/>
                </a:lnTo>
                <a:lnTo>
                  <a:pt x="69" y="38"/>
                </a:lnTo>
                <a:lnTo>
                  <a:pt x="33" y="76"/>
                </a:lnTo>
                <a:lnTo>
                  <a:pt x="0" y="76"/>
                </a:lnTo>
                <a:lnTo>
                  <a:pt x="33" y="150"/>
                </a:lnTo>
                <a:lnTo>
                  <a:pt x="69" y="226"/>
                </a:lnTo>
                <a:lnTo>
                  <a:pt x="69" y="263"/>
                </a:lnTo>
                <a:lnTo>
                  <a:pt x="69" y="339"/>
                </a:lnTo>
                <a:lnTo>
                  <a:pt x="103" y="339"/>
                </a:lnTo>
                <a:lnTo>
                  <a:pt x="137" y="339"/>
                </a:lnTo>
                <a:lnTo>
                  <a:pt x="137" y="376"/>
                </a:lnTo>
                <a:lnTo>
                  <a:pt x="172" y="415"/>
                </a:lnTo>
                <a:lnTo>
                  <a:pt x="137" y="415"/>
                </a:lnTo>
                <a:lnTo>
                  <a:pt x="172" y="415"/>
                </a:lnTo>
                <a:lnTo>
                  <a:pt x="206" y="451"/>
                </a:lnTo>
                <a:lnTo>
                  <a:pt x="241" y="451"/>
                </a:lnTo>
                <a:lnTo>
                  <a:pt x="241" y="490"/>
                </a:lnTo>
                <a:lnTo>
                  <a:pt x="241" y="564"/>
                </a:lnTo>
                <a:lnTo>
                  <a:pt x="275" y="601"/>
                </a:lnTo>
                <a:lnTo>
                  <a:pt x="275" y="678"/>
                </a:lnTo>
                <a:lnTo>
                  <a:pt x="310" y="678"/>
                </a:lnTo>
                <a:lnTo>
                  <a:pt x="344" y="678"/>
                </a:lnTo>
                <a:lnTo>
                  <a:pt x="344" y="640"/>
                </a:lnTo>
                <a:lnTo>
                  <a:pt x="378" y="601"/>
                </a:lnTo>
                <a:lnTo>
                  <a:pt x="414" y="601"/>
                </a:lnTo>
                <a:lnTo>
                  <a:pt x="482" y="564"/>
                </a:lnTo>
                <a:lnTo>
                  <a:pt x="551" y="601"/>
                </a:lnTo>
                <a:lnTo>
                  <a:pt x="621" y="640"/>
                </a:lnTo>
                <a:lnTo>
                  <a:pt x="723" y="678"/>
                </a:lnTo>
                <a:lnTo>
                  <a:pt x="758" y="715"/>
                </a:lnTo>
                <a:lnTo>
                  <a:pt x="826" y="715"/>
                </a:lnTo>
                <a:lnTo>
                  <a:pt x="862" y="753"/>
                </a:lnTo>
                <a:lnTo>
                  <a:pt x="896" y="753"/>
                </a:lnTo>
                <a:lnTo>
                  <a:pt x="930" y="790"/>
                </a:lnTo>
                <a:lnTo>
                  <a:pt x="965" y="829"/>
                </a:lnTo>
                <a:lnTo>
                  <a:pt x="965" y="903"/>
                </a:lnTo>
                <a:lnTo>
                  <a:pt x="965" y="942"/>
                </a:lnTo>
                <a:lnTo>
                  <a:pt x="999" y="942"/>
                </a:lnTo>
                <a:lnTo>
                  <a:pt x="1033" y="903"/>
                </a:lnTo>
                <a:lnTo>
                  <a:pt x="1069" y="903"/>
                </a:lnTo>
                <a:lnTo>
                  <a:pt x="1069" y="942"/>
                </a:lnTo>
                <a:lnTo>
                  <a:pt x="1103" y="942"/>
                </a:lnTo>
                <a:lnTo>
                  <a:pt x="1136" y="942"/>
                </a:lnTo>
                <a:lnTo>
                  <a:pt x="1136" y="865"/>
                </a:lnTo>
                <a:lnTo>
                  <a:pt x="1173" y="865"/>
                </a:lnTo>
                <a:lnTo>
                  <a:pt x="1206" y="829"/>
                </a:lnTo>
                <a:lnTo>
                  <a:pt x="1239" y="790"/>
                </a:lnTo>
                <a:lnTo>
                  <a:pt x="1239" y="715"/>
                </a:lnTo>
                <a:lnTo>
                  <a:pt x="1239" y="678"/>
                </a:lnTo>
                <a:lnTo>
                  <a:pt x="1275" y="678"/>
                </a:lnTo>
                <a:lnTo>
                  <a:pt x="1275" y="640"/>
                </a:lnTo>
                <a:lnTo>
                  <a:pt x="1344" y="678"/>
                </a:lnTo>
                <a:lnTo>
                  <a:pt x="1378" y="678"/>
                </a:lnTo>
                <a:lnTo>
                  <a:pt x="1378" y="601"/>
                </a:lnTo>
                <a:lnTo>
                  <a:pt x="1309" y="564"/>
                </a:lnTo>
                <a:lnTo>
                  <a:pt x="1309" y="527"/>
                </a:lnTo>
                <a:lnTo>
                  <a:pt x="1239" y="527"/>
                </a:lnTo>
                <a:lnTo>
                  <a:pt x="1206" y="490"/>
                </a:lnTo>
                <a:lnTo>
                  <a:pt x="1069" y="415"/>
                </a:lnTo>
                <a:lnTo>
                  <a:pt x="1033" y="376"/>
                </a:lnTo>
                <a:lnTo>
                  <a:pt x="999" y="339"/>
                </a:lnTo>
                <a:lnTo>
                  <a:pt x="965" y="339"/>
                </a:lnTo>
                <a:lnTo>
                  <a:pt x="930" y="339"/>
                </a:lnTo>
                <a:lnTo>
                  <a:pt x="862" y="263"/>
                </a:lnTo>
                <a:lnTo>
                  <a:pt x="826" y="226"/>
                </a:lnTo>
                <a:lnTo>
                  <a:pt x="826" y="189"/>
                </a:lnTo>
                <a:lnTo>
                  <a:pt x="793" y="189"/>
                </a:lnTo>
                <a:lnTo>
                  <a:pt x="758" y="150"/>
                </a:lnTo>
                <a:lnTo>
                  <a:pt x="688" y="150"/>
                </a:lnTo>
                <a:lnTo>
                  <a:pt x="655" y="150"/>
                </a:lnTo>
                <a:lnTo>
                  <a:pt x="621" y="113"/>
                </a:lnTo>
                <a:lnTo>
                  <a:pt x="585" y="76"/>
                </a:lnTo>
                <a:lnTo>
                  <a:pt x="517" y="38"/>
                </a:lnTo>
                <a:lnTo>
                  <a:pt x="482" y="0"/>
                </a:lnTo>
                <a:lnTo>
                  <a:pt x="447" y="0"/>
                </a:lnTo>
                <a:lnTo>
                  <a:pt x="447" y="38"/>
                </a:lnTo>
                <a:lnTo>
                  <a:pt x="447" y="76"/>
                </a:lnTo>
                <a:lnTo>
                  <a:pt x="378" y="38"/>
                </a:lnTo>
                <a:lnTo>
                  <a:pt x="378" y="113"/>
                </a:lnTo>
                <a:lnTo>
                  <a:pt x="378" y="150"/>
                </a:lnTo>
                <a:lnTo>
                  <a:pt x="378" y="189"/>
                </a:lnTo>
                <a:lnTo>
                  <a:pt x="344" y="189"/>
                </a:lnTo>
                <a:lnTo>
                  <a:pt x="310" y="15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68" name="Freeform 352"/>
          <p:cNvSpPr>
            <a:spLocks noChangeArrowheads="1"/>
          </p:cNvSpPr>
          <p:nvPr/>
        </p:nvSpPr>
        <p:spPr bwMode="auto">
          <a:xfrm>
            <a:off x="6914007" y="1342222"/>
            <a:ext cx="450767" cy="308192"/>
          </a:xfrm>
          <a:custGeom>
            <a:avLst/>
            <a:gdLst>
              <a:gd name="T0" fmla="*/ 241 w 1379"/>
              <a:gd name="T1" fmla="*/ 150 h 943"/>
              <a:gd name="T2" fmla="*/ 137 w 1379"/>
              <a:gd name="T3" fmla="*/ 76 h 943"/>
              <a:gd name="T4" fmla="*/ 33 w 1379"/>
              <a:gd name="T5" fmla="*/ 76 h 943"/>
              <a:gd name="T6" fmla="*/ 33 w 1379"/>
              <a:gd name="T7" fmla="*/ 150 h 943"/>
              <a:gd name="T8" fmla="*/ 69 w 1379"/>
              <a:gd name="T9" fmla="*/ 263 h 943"/>
              <a:gd name="T10" fmla="*/ 103 w 1379"/>
              <a:gd name="T11" fmla="*/ 339 h 943"/>
              <a:gd name="T12" fmla="*/ 137 w 1379"/>
              <a:gd name="T13" fmla="*/ 376 h 943"/>
              <a:gd name="T14" fmla="*/ 137 w 1379"/>
              <a:gd name="T15" fmla="*/ 415 h 943"/>
              <a:gd name="T16" fmla="*/ 206 w 1379"/>
              <a:gd name="T17" fmla="*/ 451 h 943"/>
              <a:gd name="T18" fmla="*/ 241 w 1379"/>
              <a:gd name="T19" fmla="*/ 490 h 943"/>
              <a:gd name="T20" fmla="*/ 275 w 1379"/>
              <a:gd name="T21" fmla="*/ 601 h 943"/>
              <a:gd name="T22" fmla="*/ 310 w 1379"/>
              <a:gd name="T23" fmla="*/ 678 h 943"/>
              <a:gd name="T24" fmla="*/ 344 w 1379"/>
              <a:gd name="T25" fmla="*/ 640 h 943"/>
              <a:gd name="T26" fmla="*/ 414 w 1379"/>
              <a:gd name="T27" fmla="*/ 601 h 943"/>
              <a:gd name="T28" fmla="*/ 551 w 1379"/>
              <a:gd name="T29" fmla="*/ 601 h 943"/>
              <a:gd name="T30" fmla="*/ 723 w 1379"/>
              <a:gd name="T31" fmla="*/ 678 h 943"/>
              <a:gd name="T32" fmla="*/ 826 w 1379"/>
              <a:gd name="T33" fmla="*/ 715 h 943"/>
              <a:gd name="T34" fmla="*/ 896 w 1379"/>
              <a:gd name="T35" fmla="*/ 753 h 943"/>
              <a:gd name="T36" fmla="*/ 965 w 1379"/>
              <a:gd name="T37" fmla="*/ 829 h 943"/>
              <a:gd name="T38" fmla="*/ 965 w 1379"/>
              <a:gd name="T39" fmla="*/ 942 h 943"/>
              <a:gd name="T40" fmla="*/ 1033 w 1379"/>
              <a:gd name="T41" fmla="*/ 903 h 943"/>
              <a:gd name="T42" fmla="*/ 1069 w 1379"/>
              <a:gd name="T43" fmla="*/ 942 h 943"/>
              <a:gd name="T44" fmla="*/ 1136 w 1379"/>
              <a:gd name="T45" fmla="*/ 942 h 943"/>
              <a:gd name="T46" fmla="*/ 1173 w 1379"/>
              <a:gd name="T47" fmla="*/ 865 h 943"/>
              <a:gd name="T48" fmla="*/ 1239 w 1379"/>
              <a:gd name="T49" fmla="*/ 790 h 943"/>
              <a:gd name="T50" fmla="*/ 1239 w 1379"/>
              <a:gd name="T51" fmla="*/ 678 h 943"/>
              <a:gd name="T52" fmla="*/ 1275 w 1379"/>
              <a:gd name="T53" fmla="*/ 640 h 943"/>
              <a:gd name="T54" fmla="*/ 1378 w 1379"/>
              <a:gd name="T55" fmla="*/ 678 h 943"/>
              <a:gd name="T56" fmla="*/ 1309 w 1379"/>
              <a:gd name="T57" fmla="*/ 564 h 943"/>
              <a:gd name="T58" fmla="*/ 1239 w 1379"/>
              <a:gd name="T59" fmla="*/ 527 h 943"/>
              <a:gd name="T60" fmla="*/ 1069 w 1379"/>
              <a:gd name="T61" fmla="*/ 415 h 943"/>
              <a:gd name="T62" fmla="*/ 999 w 1379"/>
              <a:gd name="T63" fmla="*/ 339 h 943"/>
              <a:gd name="T64" fmla="*/ 930 w 1379"/>
              <a:gd name="T65" fmla="*/ 339 h 943"/>
              <a:gd name="T66" fmla="*/ 826 w 1379"/>
              <a:gd name="T67" fmla="*/ 226 h 943"/>
              <a:gd name="T68" fmla="*/ 793 w 1379"/>
              <a:gd name="T69" fmla="*/ 189 h 943"/>
              <a:gd name="T70" fmla="*/ 688 w 1379"/>
              <a:gd name="T71" fmla="*/ 150 h 943"/>
              <a:gd name="T72" fmla="*/ 621 w 1379"/>
              <a:gd name="T73" fmla="*/ 113 h 943"/>
              <a:gd name="T74" fmla="*/ 517 w 1379"/>
              <a:gd name="T75" fmla="*/ 38 h 943"/>
              <a:gd name="T76" fmla="*/ 447 w 1379"/>
              <a:gd name="T77" fmla="*/ 0 h 943"/>
              <a:gd name="T78" fmla="*/ 447 w 1379"/>
              <a:gd name="T79" fmla="*/ 76 h 943"/>
              <a:gd name="T80" fmla="*/ 378 w 1379"/>
              <a:gd name="T81" fmla="*/ 113 h 943"/>
              <a:gd name="T82" fmla="*/ 378 w 1379"/>
              <a:gd name="T83" fmla="*/ 189 h 943"/>
              <a:gd name="T84" fmla="*/ 310 w 1379"/>
              <a:gd name="T85" fmla="*/ 15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79" h="943">
                <a:moveTo>
                  <a:pt x="310" y="150"/>
                </a:moveTo>
                <a:lnTo>
                  <a:pt x="241" y="150"/>
                </a:lnTo>
                <a:lnTo>
                  <a:pt x="206" y="113"/>
                </a:lnTo>
                <a:lnTo>
                  <a:pt x="137" y="76"/>
                </a:lnTo>
                <a:lnTo>
                  <a:pt x="69" y="38"/>
                </a:lnTo>
                <a:lnTo>
                  <a:pt x="33" y="76"/>
                </a:lnTo>
                <a:lnTo>
                  <a:pt x="0" y="76"/>
                </a:lnTo>
                <a:lnTo>
                  <a:pt x="33" y="150"/>
                </a:lnTo>
                <a:lnTo>
                  <a:pt x="69" y="226"/>
                </a:lnTo>
                <a:lnTo>
                  <a:pt x="69" y="263"/>
                </a:lnTo>
                <a:lnTo>
                  <a:pt x="69" y="339"/>
                </a:lnTo>
                <a:lnTo>
                  <a:pt x="103" y="339"/>
                </a:lnTo>
                <a:lnTo>
                  <a:pt x="137" y="339"/>
                </a:lnTo>
                <a:lnTo>
                  <a:pt x="137" y="376"/>
                </a:lnTo>
                <a:lnTo>
                  <a:pt x="172" y="415"/>
                </a:lnTo>
                <a:lnTo>
                  <a:pt x="137" y="415"/>
                </a:lnTo>
                <a:lnTo>
                  <a:pt x="172" y="415"/>
                </a:lnTo>
                <a:lnTo>
                  <a:pt x="206" y="451"/>
                </a:lnTo>
                <a:lnTo>
                  <a:pt x="241" y="451"/>
                </a:lnTo>
                <a:lnTo>
                  <a:pt x="241" y="490"/>
                </a:lnTo>
                <a:lnTo>
                  <a:pt x="241" y="564"/>
                </a:lnTo>
                <a:lnTo>
                  <a:pt x="275" y="601"/>
                </a:lnTo>
                <a:lnTo>
                  <a:pt x="275" y="678"/>
                </a:lnTo>
                <a:lnTo>
                  <a:pt x="310" y="678"/>
                </a:lnTo>
                <a:lnTo>
                  <a:pt x="344" y="678"/>
                </a:lnTo>
                <a:lnTo>
                  <a:pt x="344" y="640"/>
                </a:lnTo>
                <a:lnTo>
                  <a:pt x="378" y="601"/>
                </a:lnTo>
                <a:lnTo>
                  <a:pt x="414" y="601"/>
                </a:lnTo>
                <a:lnTo>
                  <a:pt x="482" y="564"/>
                </a:lnTo>
                <a:lnTo>
                  <a:pt x="551" y="601"/>
                </a:lnTo>
                <a:lnTo>
                  <a:pt x="621" y="640"/>
                </a:lnTo>
                <a:lnTo>
                  <a:pt x="723" y="678"/>
                </a:lnTo>
                <a:lnTo>
                  <a:pt x="758" y="715"/>
                </a:lnTo>
                <a:lnTo>
                  <a:pt x="826" y="715"/>
                </a:lnTo>
                <a:lnTo>
                  <a:pt x="862" y="753"/>
                </a:lnTo>
                <a:lnTo>
                  <a:pt x="896" y="753"/>
                </a:lnTo>
                <a:lnTo>
                  <a:pt x="930" y="790"/>
                </a:lnTo>
                <a:lnTo>
                  <a:pt x="965" y="829"/>
                </a:lnTo>
                <a:lnTo>
                  <a:pt x="965" y="903"/>
                </a:lnTo>
                <a:lnTo>
                  <a:pt x="965" y="942"/>
                </a:lnTo>
                <a:lnTo>
                  <a:pt x="999" y="942"/>
                </a:lnTo>
                <a:lnTo>
                  <a:pt x="1033" y="903"/>
                </a:lnTo>
                <a:lnTo>
                  <a:pt x="1069" y="903"/>
                </a:lnTo>
                <a:lnTo>
                  <a:pt x="1069" y="942"/>
                </a:lnTo>
                <a:lnTo>
                  <a:pt x="1103" y="942"/>
                </a:lnTo>
                <a:lnTo>
                  <a:pt x="1136" y="942"/>
                </a:lnTo>
                <a:lnTo>
                  <a:pt x="1136" y="865"/>
                </a:lnTo>
                <a:lnTo>
                  <a:pt x="1173" y="865"/>
                </a:lnTo>
                <a:lnTo>
                  <a:pt x="1206" y="829"/>
                </a:lnTo>
                <a:lnTo>
                  <a:pt x="1239" y="790"/>
                </a:lnTo>
                <a:lnTo>
                  <a:pt x="1239" y="715"/>
                </a:lnTo>
                <a:lnTo>
                  <a:pt x="1239" y="678"/>
                </a:lnTo>
                <a:lnTo>
                  <a:pt x="1275" y="678"/>
                </a:lnTo>
                <a:lnTo>
                  <a:pt x="1275" y="640"/>
                </a:lnTo>
                <a:lnTo>
                  <a:pt x="1344" y="678"/>
                </a:lnTo>
                <a:lnTo>
                  <a:pt x="1378" y="678"/>
                </a:lnTo>
                <a:lnTo>
                  <a:pt x="1378" y="601"/>
                </a:lnTo>
                <a:lnTo>
                  <a:pt x="1309" y="564"/>
                </a:lnTo>
                <a:lnTo>
                  <a:pt x="1309" y="527"/>
                </a:lnTo>
                <a:lnTo>
                  <a:pt x="1239" y="527"/>
                </a:lnTo>
                <a:lnTo>
                  <a:pt x="1206" y="490"/>
                </a:lnTo>
                <a:lnTo>
                  <a:pt x="1069" y="415"/>
                </a:lnTo>
                <a:lnTo>
                  <a:pt x="1033" y="376"/>
                </a:lnTo>
                <a:lnTo>
                  <a:pt x="999" y="339"/>
                </a:lnTo>
                <a:lnTo>
                  <a:pt x="965" y="339"/>
                </a:lnTo>
                <a:lnTo>
                  <a:pt x="930" y="339"/>
                </a:lnTo>
                <a:lnTo>
                  <a:pt x="862" y="263"/>
                </a:lnTo>
                <a:lnTo>
                  <a:pt x="826" y="226"/>
                </a:lnTo>
                <a:lnTo>
                  <a:pt x="826" y="189"/>
                </a:lnTo>
                <a:lnTo>
                  <a:pt x="793" y="189"/>
                </a:lnTo>
                <a:lnTo>
                  <a:pt x="758" y="150"/>
                </a:lnTo>
                <a:lnTo>
                  <a:pt x="688" y="150"/>
                </a:lnTo>
                <a:lnTo>
                  <a:pt x="655" y="150"/>
                </a:lnTo>
                <a:lnTo>
                  <a:pt x="621" y="113"/>
                </a:lnTo>
                <a:lnTo>
                  <a:pt x="585" y="76"/>
                </a:lnTo>
                <a:lnTo>
                  <a:pt x="517" y="38"/>
                </a:lnTo>
                <a:lnTo>
                  <a:pt x="482" y="0"/>
                </a:lnTo>
                <a:lnTo>
                  <a:pt x="447" y="0"/>
                </a:lnTo>
                <a:lnTo>
                  <a:pt x="447" y="38"/>
                </a:lnTo>
                <a:lnTo>
                  <a:pt x="447" y="76"/>
                </a:lnTo>
                <a:lnTo>
                  <a:pt x="378" y="38"/>
                </a:lnTo>
                <a:lnTo>
                  <a:pt x="378" y="113"/>
                </a:lnTo>
                <a:lnTo>
                  <a:pt x="378" y="150"/>
                </a:lnTo>
                <a:lnTo>
                  <a:pt x="378" y="189"/>
                </a:lnTo>
                <a:lnTo>
                  <a:pt x="344" y="189"/>
                </a:lnTo>
                <a:lnTo>
                  <a:pt x="310"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69" name="Freeform 353"/>
          <p:cNvSpPr>
            <a:spLocks noChangeArrowheads="1"/>
          </p:cNvSpPr>
          <p:nvPr/>
        </p:nvSpPr>
        <p:spPr bwMode="auto">
          <a:xfrm>
            <a:off x="7386376" y="1306218"/>
            <a:ext cx="259227" cy="172818"/>
          </a:xfrm>
          <a:custGeom>
            <a:avLst/>
            <a:gdLst>
              <a:gd name="T0" fmla="*/ 173 w 794"/>
              <a:gd name="T1" fmla="*/ 375 h 527"/>
              <a:gd name="T2" fmla="*/ 277 w 794"/>
              <a:gd name="T3" fmla="*/ 337 h 527"/>
              <a:gd name="T4" fmla="*/ 241 w 794"/>
              <a:gd name="T5" fmla="*/ 262 h 527"/>
              <a:gd name="T6" fmla="*/ 173 w 794"/>
              <a:gd name="T7" fmla="*/ 262 h 527"/>
              <a:gd name="T8" fmla="*/ 138 w 794"/>
              <a:gd name="T9" fmla="*/ 224 h 527"/>
              <a:gd name="T10" fmla="*/ 70 w 794"/>
              <a:gd name="T11" fmla="*/ 224 h 527"/>
              <a:gd name="T12" fmla="*/ 34 w 794"/>
              <a:gd name="T13" fmla="*/ 149 h 527"/>
              <a:gd name="T14" fmla="*/ 34 w 794"/>
              <a:gd name="T15" fmla="*/ 112 h 527"/>
              <a:gd name="T16" fmla="*/ 0 w 794"/>
              <a:gd name="T17" fmla="*/ 74 h 527"/>
              <a:gd name="T18" fmla="*/ 103 w 794"/>
              <a:gd name="T19" fmla="*/ 37 h 527"/>
              <a:gd name="T20" fmla="*/ 207 w 794"/>
              <a:gd name="T21" fmla="*/ 74 h 527"/>
              <a:gd name="T22" fmla="*/ 207 w 794"/>
              <a:gd name="T23" fmla="*/ 0 h 527"/>
              <a:gd name="T24" fmla="*/ 277 w 794"/>
              <a:gd name="T25" fmla="*/ 37 h 527"/>
              <a:gd name="T26" fmla="*/ 414 w 794"/>
              <a:gd name="T27" fmla="*/ 37 h 527"/>
              <a:gd name="T28" fmla="*/ 482 w 794"/>
              <a:gd name="T29" fmla="*/ 37 h 527"/>
              <a:gd name="T30" fmla="*/ 586 w 794"/>
              <a:gd name="T31" fmla="*/ 0 h 527"/>
              <a:gd name="T32" fmla="*/ 689 w 794"/>
              <a:gd name="T33" fmla="*/ 37 h 527"/>
              <a:gd name="T34" fmla="*/ 724 w 794"/>
              <a:gd name="T35" fmla="*/ 37 h 527"/>
              <a:gd name="T36" fmla="*/ 793 w 794"/>
              <a:gd name="T37" fmla="*/ 74 h 527"/>
              <a:gd name="T38" fmla="*/ 724 w 794"/>
              <a:gd name="T39" fmla="*/ 224 h 527"/>
              <a:gd name="T40" fmla="*/ 655 w 794"/>
              <a:gd name="T41" fmla="*/ 262 h 527"/>
              <a:gd name="T42" fmla="*/ 586 w 794"/>
              <a:gd name="T43" fmla="*/ 301 h 527"/>
              <a:gd name="T44" fmla="*/ 551 w 794"/>
              <a:gd name="T45" fmla="*/ 337 h 527"/>
              <a:gd name="T46" fmla="*/ 482 w 794"/>
              <a:gd name="T47" fmla="*/ 337 h 527"/>
              <a:gd name="T48" fmla="*/ 448 w 794"/>
              <a:gd name="T49" fmla="*/ 375 h 527"/>
              <a:gd name="T50" fmla="*/ 414 w 794"/>
              <a:gd name="T51" fmla="*/ 451 h 527"/>
              <a:gd name="T52" fmla="*/ 345 w 794"/>
              <a:gd name="T53" fmla="*/ 487 h 527"/>
              <a:gd name="T54" fmla="*/ 277 w 794"/>
              <a:gd name="T55" fmla="*/ 487 h 527"/>
              <a:gd name="T56" fmla="*/ 207 w 794"/>
              <a:gd name="T57" fmla="*/ 451 h 527"/>
              <a:gd name="T58" fmla="*/ 138 w 794"/>
              <a:gd name="T59" fmla="*/ 487 h 527"/>
              <a:gd name="T60" fmla="*/ 70 w 794"/>
              <a:gd name="T61" fmla="*/ 451 h 527"/>
              <a:gd name="T62" fmla="*/ 103 w 794"/>
              <a:gd name="T63" fmla="*/ 412 h 527"/>
              <a:gd name="T64" fmla="*/ 138 w 794"/>
              <a:gd name="T65" fmla="*/ 3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4" h="527">
                <a:moveTo>
                  <a:pt x="138" y="375"/>
                </a:moveTo>
                <a:lnTo>
                  <a:pt x="173" y="375"/>
                </a:lnTo>
                <a:lnTo>
                  <a:pt x="241" y="337"/>
                </a:lnTo>
                <a:lnTo>
                  <a:pt x="277" y="337"/>
                </a:lnTo>
                <a:lnTo>
                  <a:pt x="277" y="301"/>
                </a:lnTo>
                <a:lnTo>
                  <a:pt x="241" y="262"/>
                </a:lnTo>
                <a:lnTo>
                  <a:pt x="207" y="262"/>
                </a:lnTo>
                <a:lnTo>
                  <a:pt x="173" y="262"/>
                </a:lnTo>
                <a:lnTo>
                  <a:pt x="173" y="224"/>
                </a:lnTo>
                <a:lnTo>
                  <a:pt x="138" y="224"/>
                </a:lnTo>
                <a:lnTo>
                  <a:pt x="103" y="262"/>
                </a:lnTo>
                <a:lnTo>
                  <a:pt x="70" y="224"/>
                </a:lnTo>
                <a:lnTo>
                  <a:pt x="34" y="188"/>
                </a:lnTo>
                <a:lnTo>
                  <a:pt x="34" y="149"/>
                </a:lnTo>
                <a:lnTo>
                  <a:pt x="70" y="112"/>
                </a:lnTo>
                <a:lnTo>
                  <a:pt x="34" y="112"/>
                </a:lnTo>
                <a:lnTo>
                  <a:pt x="0" y="112"/>
                </a:lnTo>
                <a:lnTo>
                  <a:pt x="0" y="74"/>
                </a:lnTo>
                <a:lnTo>
                  <a:pt x="34" y="37"/>
                </a:lnTo>
                <a:lnTo>
                  <a:pt x="103" y="37"/>
                </a:lnTo>
                <a:lnTo>
                  <a:pt x="173" y="74"/>
                </a:lnTo>
                <a:lnTo>
                  <a:pt x="207" y="74"/>
                </a:lnTo>
                <a:lnTo>
                  <a:pt x="207" y="37"/>
                </a:lnTo>
                <a:lnTo>
                  <a:pt x="207" y="0"/>
                </a:lnTo>
                <a:lnTo>
                  <a:pt x="241" y="0"/>
                </a:lnTo>
                <a:lnTo>
                  <a:pt x="277" y="37"/>
                </a:lnTo>
                <a:lnTo>
                  <a:pt x="345" y="37"/>
                </a:lnTo>
                <a:lnTo>
                  <a:pt x="414" y="37"/>
                </a:lnTo>
                <a:lnTo>
                  <a:pt x="448" y="37"/>
                </a:lnTo>
                <a:lnTo>
                  <a:pt x="482" y="37"/>
                </a:lnTo>
                <a:lnTo>
                  <a:pt x="551" y="0"/>
                </a:lnTo>
                <a:lnTo>
                  <a:pt x="586" y="0"/>
                </a:lnTo>
                <a:lnTo>
                  <a:pt x="621" y="37"/>
                </a:lnTo>
                <a:lnTo>
                  <a:pt x="689" y="37"/>
                </a:lnTo>
                <a:lnTo>
                  <a:pt x="689" y="74"/>
                </a:lnTo>
                <a:lnTo>
                  <a:pt x="724" y="37"/>
                </a:lnTo>
                <a:lnTo>
                  <a:pt x="759" y="37"/>
                </a:lnTo>
                <a:lnTo>
                  <a:pt x="793" y="74"/>
                </a:lnTo>
                <a:lnTo>
                  <a:pt x="759" y="149"/>
                </a:lnTo>
                <a:lnTo>
                  <a:pt x="724" y="224"/>
                </a:lnTo>
                <a:lnTo>
                  <a:pt x="689" y="224"/>
                </a:lnTo>
                <a:lnTo>
                  <a:pt x="655" y="262"/>
                </a:lnTo>
                <a:lnTo>
                  <a:pt x="621" y="262"/>
                </a:lnTo>
                <a:lnTo>
                  <a:pt x="586" y="301"/>
                </a:lnTo>
                <a:lnTo>
                  <a:pt x="586" y="337"/>
                </a:lnTo>
                <a:lnTo>
                  <a:pt x="551" y="337"/>
                </a:lnTo>
                <a:lnTo>
                  <a:pt x="518" y="337"/>
                </a:lnTo>
                <a:lnTo>
                  <a:pt x="482" y="337"/>
                </a:lnTo>
                <a:lnTo>
                  <a:pt x="448" y="337"/>
                </a:lnTo>
                <a:lnTo>
                  <a:pt x="448" y="375"/>
                </a:lnTo>
                <a:lnTo>
                  <a:pt x="448" y="412"/>
                </a:lnTo>
                <a:lnTo>
                  <a:pt x="414" y="451"/>
                </a:lnTo>
                <a:lnTo>
                  <a:pt x="379" y="451"/>
                </a:lnTo>
                <a:lnTo>
                  <a:pt x="345" y="487"/>
                </a:lnTo>
                <a:lnTo>
                  <a:pt x="310" y="526"/>
                </a:lnTo>
                <a:lnTo>
                  <a:pt x="277" y="487"/>
                </a:lnTo>
                <a:lnTo>
                  <a:pt x="207" y="487"/>
                </a:lnTo>
                <a:lnTo>
                  <a:pt x="207" y="451"/>
                </a:lnTo>
                <a:lnTo>
                  <a:pt x="173" y="487"/>
                </a:lnTo>
                <a:lnTo>
                  <a:pt x="138" y="487"/>
                </a:lnTo>
                <a:lnTo>
                  <a:pt x="70" y="487"/>
                </a:lnTo>
                <a:lnTo>
                  <a:pt x="70" y="451"/>
                </a:lnTo>
                <a:lnTo>
                  <a:pt x="70" y="412"/>
                </a:lnTo>
                <a:lnTo>
                  <a:pt x="103" y="412"/>
                </a:lnTo>
                <a:lnTo>
                  <a:pt x="138" y="412"/>
                </a:lnTo>
                <a:lnTo>
                  <a:pt x="138" y="3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70" name="Freeform 354"/>
          <p:cNvSpPr>
            <a:spLocks noChangeArrowheads="1"/>
          </p:cNvSpPr>
          <p:nvPr/>
        </p:nvSpPr>
        <p:spPr bwMode="auto">
          <a:xfrm>
            <a:off x="7386376" y="1306218"/>
            <a:ext cx="259227" cy="172818"/>
          </a:xfrm>
          <a:custGeom>
            <a:avLst/>
            <a:gdLst>
              <a:gd name="T0" fmla="*/ 173 w 794"/>
              <a:gd name="T1" fmla="*/ 375 h 527"/>
              <a:gd name="T2" fmla="*/ 277 w 794"/>
              <a:gd name="T3" fmla="*/ 337 h 527"/>
              <a:gd name="T4" fmla="*/ 241 w 794"/>
              <a:gd name="T5" fmla="*/ 262 h 527"/>
              <a:gd name="T6" fmla="*/ 173 w 794"/>
              <a:gd name="T7" fmla="*/ 262 h 527"/>
              <a:gd name="T8" fmla="*/ 138 w 794"/>
              <a:gd name="T9" fmla="*/ 224 h 527"/>
              <a:gd name="T10" fmla="*/ 70 w 794"/>
              <a:gd name="T11" fmla="*/ 224 h 527"/>
              <a:gd name="T12" fmla="*/ 34 w 794"/>
              <a:gd name="T13" fmla="*/ 149 h 527"/>
              <a:gd name="T14" fmla="*/ 34 w 794"/>
              <a:gd name="T15" fmla="*/ 112 h 527"/>
              <a:gd name="T16" fmla="*/ 0 w 794"/>
              <a:gd name="T17" fmla="*/ 74 h 527"/>
              <a:gd name="T18" fmla="*/ 103 w 794"/>
              <a:gd name="T19" fmla="*/ 37 h 527"/>
              <a:gd name="T20" fmla="*/ 207 w 794"/>
              <a:gd name="T21" fmla="*/ 74 h 527"/>
              <a:gd name="T22" fmla="*/ 207 w 794"/>
              <a:gd name="T23" fmla="*/ 0 h 527"/>
              <a:gd name="T24" fmla="*/ 277 w 794"/>
              <a:gd name="T25" fmla="*/ 37 h 527"/>
              <a:gd name="T26" fmla="*/ 414 w 794"/>
              <a:gd name="T27" fmla="*/ 37 h 527"/>
              <a:gd name="T28" fmla="*/ 482 w 794"/>
              <a:gd name="T29" fmla="*/ 37 h 527"/>
              <a:gd name="T30" fmla="*/ 586 w 794"/>
              <a:gd name="T31" fmla="*/ 0 h 527"/>
              <a:gd name="T32" fmla="*/ 689 w 794"/>
              <a:gd name="T33" fmla="*/ 37 h 527"/>
              <a:gd name="T34" fmla="*/ 724 w 794"/>
              <a:gd name="T35" fmla="*/ 37 h 527"/>
              <a:gd name="T36" fmla="*/ 793 w 794"/>
              <a:gd name="T37" fmla="*/ 74 h 527"/>
              <a:gd name="T38" fmla="*/ 724 w 794"/>
              <a:gd name="T39" fmla="*/ 224 h 527"/>
              <a:gd name="T40" fmla="*/ 655 w 794"/>
              <a:gd name="T41" fmla="*/ 262 h 527"/>
              <a:gd name="T42" fmla="*/ 586 w 794"/>
              <a:gd name="T43" fmla="*/ 301 h 527"/>
              <a:gd name="T44" fmla="*/ 551 w 794"/>
              <a:gd name="T45" fmla="*/ 337 h 527"/>
              <a:gd name="T46" fmla="*/ 482 w 794"/>
              <a:gd name="T47" fmla="*/ 337 h 527"/>
              <a:gd name="T48" fmla="*/ 448 w 794"/>
              <a:gd name="T49" fmla="*/ 375 h 527"/>
              <a:gd name="T50" fmla="*/ 414 w 794"/>
              <a:gd name="T51" fmla="*/ 451 h 527"/>
              <a:gd name="T52" fmla="*/ 345 w 794"/>
              <a:gd name="T53" fmla="*/ 487 h 527"/>
              <a:gd name="T54" fmla="*/ 277 w 794"/>
              <a:gd name="T55" fmla="*/ 487 h 527"/>
              <a:gd name="T56" fmla="*/ 207 w 794"/>
              <a:gd name="T57" fmla="*/ 451 h 527"/>
              <a:gd name="T58" fmla="*/ 138 w 794"/>
              <a:gd name="T59" fmla="*/ 487 h 527"/>
              <a:gd name="T60" fmla="*/ 70 w 794"/>
              <a:gd name="T61" fmla="*/ 451 h 527"/>
              <a:gd name="T62" fmla="*/ 103 w 794"/>
              <a:gd name="T63" fmla="*/ 412 h 527"/>
              <a:gd name="T64" fmla="*/ 138 w 794"/>
              <a:gd name="T65" fmla="*/ 3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4" h="527">
                <a:moveTo>
                  <a:pt x="138" y="375"/>
                </a:moveTo>
                <a:lnTo>
                  <a:pt x="173" y="375"/>
                </a:lnTo>
                <a:lnTo>
                  <a:pt x="241" y="337"/>
                </a:lnTo>
                <a:lnTo>
                  <a:pt x="277" y="337"/>
                </a:lnTo>
                <a:lnTo>
                  <a:pt x="277" y="301"/>
                </a:lnTo>
                <a:lnTo>
                  <a:pt x="241" y="262"/>
                </a:lnTo>
                <a:lnTo>
                  <a:pt x="207" y="262"/>
                </a:lnTo>
                <a:lnTo>
                  <a:pt x="173" y="262"/>
                </a:lnTo>
                <a:lnTo>
                  <a:pt x="173" y="224"/>
                </a:lnTo>
                <a:lnTo>
                  <a:pt x="138" y="224"/>
                </a:lnTo>
                <a:lnTo>
                  <a:pt x="103" y="262"/>
                </a:lnTo>
                <a:lnTo>
                  <a:pt x="70" y="224"/>
                </a:lnTo>
                <a:lnTo>
                  <a:pt x="34" y="188"/>
                </a:lnTo>
                <a:lnTo>
                  <a:pt x="34" y="149"/>
                </a:lnTo>
                <a:lnTo>
                  <a:pt x="70" y="112"/>
                </a:lnTo>
                <a:lnTo>
                  <a:pt x="34" y="112"/>
                </a:lnTo>
                <a:lnTo>
                  <a:pt x="0" y="112"/>
                </a:lnTo>
                <a:lnTo>
                  <a:pt x="0" y="74"/>
                </a:lnTo>
                <a:lnTo>
                  <a:pt x="34" y="37"/>
                </a:lnTo>
                <a:lnTo>
                  <a:pt x="103" y="37"/>
                </a:lnTo>
                <a:lnTo>
                  <a:pt x="173" y="74"/>
                </a:lnTo>
                <a:lnTo>
                  <a:pt x="207" y="74"/>
                </a:lnTo>
                <a:lnTo>
                  <a:pt x="207" y="37"/>
                </a:lnTo>
                <a:lnTo>
                  <a:pt x="207" y="0"/>
                </a:lnTo>
                <a:lnTo>
                  <a:pt x="241" y="0"/>
                </a:lnTo>
                <a:lnTo>
                  <a:pt x="277" y="37"/>
                </a:lnTo>
                <a:lnTo>
                  <a:pt x="345" y="37"/>
                </a:lnTo>
                <a:lnTo>
                  <a:pt x="414" y="37"/>
                </a:lnTo>
                <a:lnTo>
                  <a:pt x="448" y="37"/>
                </a:lnTo>
                <a:lnTo>
                  <a:pt x="482" y="37"/>
                </a:lnTo>
                <a:lnTo>
                  <a:pt x="551" y="0"/>
                </a:lnTo>
                <a:lnTo>
                  <a:pt x="586" y="0"/>
                </a:lnTo>
                <a:lnTo>
                  <a:pt x="621" y="37"/>
                </a:lnTo>
                <a:lnTo>
                  <a:pt x="689" y="37"/>
                </a:lnTo>
                <a:lnTo>
                  <a:pt x="689" y="74"/>
                </a:lnTo>
                <a:lnTo>
                  <a:pt x="724" y="37"/>
                </a:lnTo>
                <a:lnTo>
                  <a:pt x="759" y="37"/>
                </a:lnTo>
                <a:lnTo>
                  <a:pt x="793" y="74"/>
                </a:lnTo>
                <a:lnTo>
                  <a:pt x="759" y="149"/>
                </a:lnTo>
                <a:lnTo>
                  <a:pt x="724" y="224"/>
                </a:lnTo>
                <a:lnTo>
                  <a:pt x="689" y="224"/>
                </a:lnTo>
                <a:lnTo>
                  <a:pt x="655" y="262"/>
                </a:lnTo>
                <a:lnTo>
                  <a:pt x="621" y="262"/>
                </a:lnTo>
                <a:lnTo>
                  <a:pt x="586" y="301"/>
                </a:lnTo>
                <a:lnTo>
                  <a:pt x="586" y="337"/>
                </a:lnTo>
                <a:lnTo>
                  <a:pt x="551" y="337"/>
                </a:lnTo>
                <a:lnTo>
                  <a:pt x="518" y="337"/>
                </a:lnTo>
                <a:lnTo>
                  <a:pt x="482" y="337"/>
                </a:lnTo>
                <a:lnTo>
                  <a:pt x="448" y="337"/>
                </a:lnTo>
                <a:lnTo>
                  <a:pt x="448" y="375"/>
                </a:lnTo>
                <a:lnTo>
                  <a:pt x="448" y="412"/>
                </a:lnTo>
                <a:lnTo>
                  <a:pt x="414" y="451"/>
                </a:lnTo>
                <a:lnTo>
                  <a:pt x="379" y="451"/>
                </a:lnTo>
                <a:lnTo>
                  <a:pt x="345" y="487"/>
                </a:lnTo>
                <a:lnTo>
                  <a:pt x="310" y="526"/>
                </a:lnTo>
                <a:lnTo>
                  <a:pt x="277" y="487"/>
                </a:lnTo>
                <a:lnTo>
                  <a:pt x="207" y="487"/>
                </a:lnTo>
                <a:lnTo>
                  <a:pt x="207" y="451"/>
                </a:lnTo>
                <a:lnTo>
                  <a:pt x="173" y="487"/>
                </a:lnTo>
                <a:lnTo>
                  <a:pt x="138" y="487"/>
                </a:lnTo>
                <a:lnTo>
                  <a:pt x="70" y="487"/>
                </a:lnTo>
                <a:lnTo>
                  <a:pt x="70" y="451"/>
                </a:lnTo>
                <a:lnTo>
                  <a:pt x="70" y="412"/>
                </a:lnTo>
                <a:lnTo>
                  <a:pt x="103" y="412"/>
                </a:lnTo>
                <a:lnTo>
                  <a:pt x="138" y="412"/>
                </a:lnTo>
                <a:lnTo>
                  <a:pt x="138" y="3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71" name="Freeform 355"/>
          <p:cNvSpPr>
            <a:spLocks noChangeArrowheads="1"/>
          </p:cNvSpPr>
          <p:nvPr/>
        </p:nvSpPr>
        <p:spPr bwMode="auto">
          <a:xfrm>
            <a:off x="7353252" y="1404149"/>
            <a:ext cx="224664" cy="184339"/>
          </a:xfrm>
          <a:custGeom>
            <a:avLst/>
            <a:gdLst>
              <a:gd name="T0" fmla="*/ 173 w 690"/>
              <a:gd name="T1" fmla="*/ 526 h 565"/>
              <a:gd name="T2" fmla="*/ 206 w 690"/>
              <a:gd name="T3" fmla="*/ 451 h 565"/>
              <a:gd name="T4" fmla="*/ 276 w 690"/>
              <a:gd name="T5" fmla="*/ 489 h 565"/>
              <a:gd name="T6" fmla="*/ 310 w 690"/>
              <a:gd name="T7" fmla="*/ 413 h 565"/>
              <a:gd name="T8" fmla="*/ 310 w 690"/>
              <a:gd name="T9" fmla="*/ 338 h 565"/>
              <a:gd name="T10" fmla="*/ 344 w 690"/>
              <a:gd name="T11" fmla="*/ 302 h 565"/>
              <a:gd name="T12" fmla="*/ 380 w 690"/>
              <a:gd name="T13" fmla="*/ 375 h 565"/>
              <a:gd name="T14" fmla="*/ 414 w 690"/>
              <a:gd name="T15" fmla="*/ 413 h 565"/>
              <a:gd name="T16" fmla="*/ 448 w 690"/>
              <a:gd name="T17" fmla="*/ 489 h 565"/>
              <a:gd name="T18" fmla="*/ 517 w 690"/>
              <a:gd name="T19" fmla="*/ 564 h 565"/>
              <a:gd name="T20" fmla="*/ 551 w 690"/>
              <a:gd name="T21" fmla="*/ 489 h 565"/>
              <a:gd name="T22" fmla="*/ 621 w 690"/>
              <a:gd name="T23" fmla="*/ 451 h 565"/>
              <a:gd name="T24" fmla="*/ 689 w 690"/>
              <a:gd name="T25" fmla="*/ 413 h 565"/>
              <a:gd name="T26" fmla="*/ 655 w 690"/>
              <a:gd name="T27" fmla="*/ 338 h 565"/>
              <a:gd name="T28" fmla="*/ 655 w 690"/>
              <a:gd name="T29" fmla="*/ 262 h 565"/>
              <a:gd name="T30" fmla="*/ 585 w 690"/>
              <a:gd name="T31" fmla="*/ 262 h 565"/>
              <a:gd name="T32" fmla="*/ 551 w 690"/>
              <a:gd name="T33" fmla="*/ 226 h 565"/>
              <a:gd name="T34" fmla="*/ 517 w 690"/>
              <a:gd name="T35" fmla="*/ 150 h 565"/>
              <a:gd name="T36" fmla="*/ 448 w 690"/>
              <a:gd name="T37" fmla="*/ 188 h 565"/>
              <a:gd name="T38" fmla="*/ 380 w 690"/>
              <a:gd name="T39" fmla="*/ 188 h 565"/>
              <a:gd name="T40" fmla="*/ 310 w 690"/>
              <a:gd name="T41" fmla="*/ 150 h 565"/>
              <a:gd name="T42" fmla="*/ 241 w 690"/>
              <a:gd name="T43" fmla="*/ 188 h 565"/>
              <a:gd name="T44" fmla="*/ 173 w 690"/>
              <a:gd name="T45" fmla="*/ 150 h 565"/>
              <a:gd name="T46" fmla="*/ 206 w 690"/>
              <a:gd name="T47" fmla="*/ 112 h 565"/>
              <a:gd name="T48" fmla="*/ 241 w 690"/>
              <a:gd name="T49" fmla="*/ 75 h 565"/>
              <a:gd name="T50" fmla="*/ 206 w 690"/>
              <a:gd name="T51" fmla="*/ 37 h 565"/>
              <a:gd name="T52" fmla="*/ 173 w 690"/>
              <a:gd name="T53" fmla="*/ 0 h 565"/>
              <a:gd name="T54" fmla="*/ 138 w 690"/>
              <a:gd name="T55" fmla="*/ 37 h 565"/>
              <a:gd name="T56" fmla="*/ 70 w 690"/>
              <a:gd name="T57" fmla="*/ 150 h 565"/>
              <a:gd name="T58" fmla="*/ 33 w 690"/>
              <a:gd name="T59" fmla="*/ 188 h 565"/>
              <a:gd name="T60" fmla="*/ 33 w 690"/>
              <a:gd name="T61" fmla="*/ 262 h 565"/>
              <a:gd name="T62" fmla="*/ 138 w 690"/>
              <a:gd name="T63" fmla="*/ 302 h 565"/>
              <a:gd name="T64" fmla="*/ 138 w 690"/>
              <a:gd name="T65" fmla="*/ 413 h 565"/>
              <a:gd name="T66" fmla="*/ 138 w 690"/>
              <a:gd name="T67" fmla="*/ 48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565">
                <a:moveTo>
                  <a:pt x="138" y="489"/>
                </a:moveTo>
                <a:lnTo>
                  <a:pt x="173" y="526"/>
                </a:lnTo>
                <a:lnTo>
                  <a:pt x="206" y="489"/>
                </a:lnTo>
                <a:lnTo>
                  <a:pt x="206" y="451"/>
                </a:lnTo>
                <a:lnTo>
                  <a:pt x="241" y="451"/>
                </a:lnTo>
                <a:lnTo>
                  <a:pt x="276" y="489"/>
                </a:lnTo>
                <a:lnTo>
                  <a:pt x="276" y="413"/>
                </a:lnTo>
                <a:lnTo>
                  <a:pt x="310" y="413"/>
                </a:lnTo>
                <a:lnTo>
                  <a:pt x="310" y="375"/>
                </a:lnTo>
                <a:lnTo>
                  <a:pt x="310" y="338"/>
                </a:lnTo>
                <a:lnTo>
                  <a:pt x="344" y="338"/>
                </a:lnTo>
                <a:lnTo>
                  <a:pt x="344" y="302"/>
                </a:lnTo>
                <a:lnTo>
                  <a:pt x="380" y="338"/>
                </a:lnTo>
                <a:lnTo>
                  <a:pt x="380" y="375"/>
                </a:lnTo>
                <a:lnTo>
                  <a:pt x="414" y="375"/>
                </a:lnTo>
                <a:lnTo>
                  <a:pt x="414" y="413"/>
                </a:lnTo>
                <a:lnTo>
                  <a:pt x="448" y="413"/>
                </a:lnTo>
                <a:lnTo>
                  <a:pt x="448" y="489"/>
                </a:lnTo>
                <a:lnTo>
                  <a:pt x="482" y="564"/>
                </a:lnTo>
                <a:lnTo>
                  <a:pt x="517" y="564"/>
                </a:lnTo>
                <a:lnTo>
                  <a:pt x="517" y="526"/>
                </a:lnTo>
                <a:lnTo>
                  <a:pt x="551" y="489"/>
                </a:lnTo>
                <a:lnTo>
                  <a:pt x="585" y="489"/>
                </a:lnTo>
                <a:lnTo>
                  <a:pt x="621" y="451"/>
                </a:lnTo>
                <a:lnTo>
                  <a:pt x="655" y="413"/>
                </a:lnTo>
                <a:lnTo>
                  <a:pt x="689" y="413"/>
                </a:lnTo>
                <a:lnTo>
                  <a:pt x="689" y="375"/>
                </a:lnTo>
                <a:lnTo>
                  <a:pt x="655" y="338"/>
                </a:lnTo>
                <a:lnTo>
                  <a:pt x="655" y="302"/>
                </a:lnTo>
                <a:lnTo>
                  <a:pt x="655" y="262"/>
                </a:lnTo>
                <a:lnTo>
                  <a:pt x="621" y="262"/>
                </a:lnTo>
                <a:lnTo>
                  <a:pt x="585" y="262"/>
                </a:lnTo>
                <a:lnTo>
                  <a:pt x="551" y="262"/>
                </a:lnTo>
                <a:lnTo>
                  <a:pt x="551" y="226"/>
                </a:lnTo>
                <a:lnTo>
                  <a:pt x="517" y="226"/>
                </a:lnTo>
                <a:lnTo>
                  <a:pt x="517" y="150"/>
                </a:lnTo>
                <a:lnTo>
                  <a:pt x="482" y="150"/>
                </a:lnTo>
                <a:lnTo>
                  <a:pt x="448" y="188"/>
                </a:lnTo>
                <a:lnTo>
                  <a:pt x="414" y="226"/>
                </a:lnTo>
                <a:lnTo>
                  <a:pt x="380" y="188"/>
                </a:lnTo>
                <a:lnTo>
                  <a:pt x="310" y="188"/>
                </a:lnTo>
                <a:lnTo>
                  <a:pt x="310" y="150"/>
                </a:lnTo>
                <a:lnTo>
                  <a:pt x="276" y="188"/>
                </a:lnTo>
                <a:lnTo>
                  <a:pt x="241" y="188"/>
                </a:lnTo>
                <a:lnTo>
                  <a:pt x="173" y="188"/>
                </a:lnTo>
                <a:lnTo>
                  <a:pt x="173" y="150"/>
                </a:lnTo>
                <a:lnTo>
                  <a:pt x="173" y="112"/>
                </a:lnTo>
                <a:lnTo>
                  <a:pt x="206" y="112"/>
                </a:lnTo>
                <a:lnTo>
                  <a:pt x="241" y="112"/>
                </a:lnTo>
                <a:lnTo>
                  <a:pt x="241" y="75"/>
                </a:lnTo>
                <a:lnTo>
                  <a:pt x="206" y="75"/>
                </a:lnTo>
                <a:lnTo>
                  <a:pt x="206" y="37"/>
                </a:lnTo>
                <a:lnTo>
                  <a:pt x="206" y="0"/>
                </a:lnTo>
                <a:lnTo>
                  <a:pt x="173" y="0"/>
                </a:lnTo>
                <a:lnTo>
                  <a:pt x="138" y="0"/>
                </a:lnTo>
                <a:lnTo>
                  <a:pt x="138" y="37"/>
                </a:lnTo>
                <a:lnTo>
                  <a:pt x="103" y="112"/>
                </a:lnTo>
                <a:lnTo>
                  <a:pt x="70" y="150"/>
                </a:lnTo>
                <a:lnTo>
                  <a:pt x="70" y="188"/>
                </a:lnTo>
                <a:lnTo>
                  <a:pt x="33" y="188"/>
                </a:lnTo>
                <a:lnTo>
                  <a:pt x="0" y="226"/>
                </a:lnTo>
                <a:lnTo>
                  <a:pt x="33" y="262"/>
                </a:lnTo>
                <a:lnTo>
                  <a:pt x="103" y="302"/>
                </a:lnTo>
                <a:lnTo>
                  <a:pt x="138" y="302"/>
                </a:lnTo>
                <a:lnTo>
                  <a:pt x="138" y="375"/>
                </a:lnTo>
                <a:lnTo>
                  <a:pt x="138" y="413"/>
                </a:lnTo>
                <a:lnTo>
                  <a:pt x="138" y="451"/>
                </a:lnTo>
                <a:lnTo>
                  <a:pt x="138" y="48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72" name="Freeform 356"/>
          <p:cNvSpPr>
            <a:spLocks noChangeArrowheads="1"/>
          </p:cNvSpPr>
          <p:nvPr/>
        </p:nvSpPr>
        <p:spPr bwMode="auto">
          <a:xfrm>
            <a:off x="7353252" y="1404149"/>
            <a:ext cx="224664" cy="184339"/>
          </a:xfrm>
          <a:custGeom>
            <a:avLst/>
            <a:gdLst>
              <a:gd name="T0" fmla="*/ 173 w 690"/>
              <a:gd name="T1" fmla="*/ 526 h 565"/>
              <a:gd name="T2" fmla="*/ 206 w 690"/>
              <a:gd name="T3" fmla="*/ 451 h 565"/>
              <a:gd name="T4" fmla="*/ 276 w 690"/>
              <a:gd name="T5" fmla="*/ 489 h 565"/>
              <a:gd name="T6" fmla="*/ 310 w 690"/>
              <a:gd name="T7" fmla="*/ 413 h 565"/>
              <a:gd name="T8" fmla="*/ 310 w 690"/>
              <a:gd name="T9" fmla="*/ 338 h 565"/>
              <a:gd name="T10" fmla="*/ 344 w 690"/>
              <a:gd name="T11" fmla="*/ 302 h 565"/>
              <a:gd name="T12" fmla="*/ 380 w 690"/>
              <a:gd name="T13" fmla="*/ 375 h 565"/>
              <a:gd name="T14" fmla="*/ 414 w 690"/>
              <a:gd name="T15" fmla="*/ 413 h 565"/>
              <a:gd name="T16" fmla="*/ 448 w 690"/>
              <a:gd name="T17" fmla="*/ 489 h 565"/>
              <a:gd name="T18" fmla="*/ 517 w 690"/>
              <a:gd name="T19" fmla="*/ 564 h 565"/>
              <a:gd name="T20" fmla="*/ 551 w 690"/>
              <a:gd name="T21" fmla="*/ 489 h 565"/>
              <a:gd name="T22" fmla="*/ 621 w 690"/>
              <a:gd name="T23" fmla="*/ 451 h 565"/>
              <a:gd name="T24" fmla="*/ 689 w 690"/>
              <a:gd name="T25" fmla="*/ 413 h 565"/>
              <a:gd name="T26" fmla="*/ 655 w 690"/>
              <a:gd name="T27" fmla="*/ 338 h 565"/>
              <a:gd name="T28" fmla="*/ 655 w 690"/>
              <a:gd name="T29" fmla="*/ 262 h 565"/>
              <a:gd name="T30" fmla="*/ 585 w 690"/>
              <a:gd name="T31" fmla="*/ 262 h 565"/>
              <a:gd name="T32" fmla="*/ 551 w 690"/>
              <a:gd name="T33" fmla="*/ 226 h 565"/>
              <a:gd name="T34" fmla="*/ 517 w 690"/>
              <a:gd name="T35" fmla="*/ 150 h 565"/>
              <a:gd name="T36" fmla="*/ 448 w 690"/>
              <a:gd name="T37" fmla="*/ 188 h 565"/>
              <a:gd name="T38" fmla="*/ 380 w 690"/>
              <a:gd name="T39" fmla="*/ 188 h 565"/>
              <a:gd name="T40" fmla="*/ 310 w 690"/>
              <a:gd name="T41" fmla="*/ 150 h 565"/>
              <a:gd name="T42" fmla="*/ 241 w 690"/>
              <a:gd name="T43" fmla="*/ 188 h 565"/>
              <a:gd name="T44" fmla="*/ 173 w 690"/>
              <a:gd name="T45" fmla="*/ 150 h 565"/>
              <a:gd name="T46" fmla="*/ 206 w 690"/>
              <a:gd name="T47" fmla="*/ 112 h 565"/>
              <a:gd name="T48" fmla="*/ 241 w 690"/>
              <a:gd name="T49" fmla="*/ 75 h 565"/>
              <a:gd name="T50" fmla="*/ 206 w 690"/>
              <a:gd name="T51" fmla="*/ 37 h 565"/>
              <a:gd name="T52" fmla="*/ 173 w 690"/>
              <a:gd name="T53" fmla="*/ 0 h 565"/>
              <a:gd name="T54" fmla="*/ 138 w 690"/>
              <a:gd name="T55" fmla="*/ 37 h 565"/>
              <a:gd name="T56" fmla="*/ 70 w 690"/>
              <a:gd name="T57" fmla="*/ 150 h 565"/>
              <a:gd name="T58" fmla="*/ 33 w 690"/>
              <a:gd name="T59" fmla="*/ 188 h 565"/>
              <a:gd name="T60" fmla="*/ 33 w 690"/>
              <a:gd name="T61" fmla="*/ 262 h 565"/>
              <a:gd name="T62" fmla="*/ 138 w 690"/>
              <a:gd name="T63" fmla="*/ 302 h 565"/>
              <a:gd name="T64" fmla="*/ 138 w 690"/>
              <a:gd name="T65" fmla="*/ 413 h 565"/>
              <a:gd name="T66" fmla="*/ 138 w 690"/>
              <a:gd name="T67" fmla="*/ 489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0" h="565">
                <a:moveTo>
                  <a:pt x="138" y="489"/>
                </a:moveTo>
                <a:lnTo>
                  <a:pt x="173" y="526"/>
                </a:lnTo>
                <a:lnTo>
                  <a:pt x="206" y="489"/>
                </a:lnTo>
                <a:lnTo>
                  <a:pt x="206" y="451"/>
                </a:lnTo>
                <a:lnTo>
                  <a:pt x="241" y="451"/>
                </a:lnTo>
                <a:lnTo>
                  <a:pt x="276" y="489"/>
                </a:lnTo>
                <a:lnTo>
                  <a:pt x="276" y="413"/>
                </a:lnTo>
                <a:lnTo>
                  <a:pt x="310" y="413"/>
                </a:lnTo>
                <a:lnTo>
                  <a:pt x="310" y="375"/>
                </a:lnTo>
                <a:lnTo>
                  <a:pt x="310" y="338"/>
                </a:lnTo>
                <a:lnTo>
                  <a:pt x="344" y="338"/>
                </a:lnTo>
                <a:lnTo>
                  <a:pt x="344" y="302"/>
                </a:lnTo>
                <a:lnTo>
                  <a:pt x="380" y="338"/>
                </a:lnTo>
                <a:lnTo>
                  <a:pt x="380" y="375"/>
                </a:lnTo>
                <a:lnTo>
                  <a:pt x="414" y="375"/>
                </a:lnTo>
                <a:lnTo>
                  <a:pt x="414" y="413"/>
                </a:lnTo>
                <a:lnTo>
                  <a:pt x="448" y="413"/>
                </a:lnTo>
                <a:lnTo>
                  <a:pt x="448" y="489"/>
                </a:lnTo>
                <a:lnTo>
                  <a:pt x="482" y="564"/>
                </a:lnTo>
                <a:lnTo>
                  <a:pt x="517" y="564"/>
                </a:lnTo>
                <a:lnTo>
                  <a:pt x="517" y="526"/>
                </a:lnTo>
                <a:lnTo>
                  <a:pt x="551" y="489"/>
                </a:lnTo>
                <a:lnTo>
                  <a:pt x="585" y="489"/>
                </a:lnTo>
                <a:lnTo>
                  <a:pt x="621" y="451"/>
                </a:lnTo>
                <a:lnTo>
                  <a:pt x="655" y="413"/>
                </a:lnTo>
                <a:lnTo>
                  <a:pt x="689" y="413"/>
                </a:lnTo>
                <a:lnTo>
                  <a:pt x="689" y="375"/>
                </a:lnTo>
                <a:lnTo>
                  <a:pt x="655" y="338"/>
                </a:lnTo>
                <a:lnTo>
                  <a:pt x="655" y="302"/>
                </a:lnTo>
                <a:lnTo>
                  <a:pt x="655" y="262"/>
                </a:lnTo>
                <a:lnTo>
                  <a:pt x="621" y="262"/>
                </a:lnTo>
                <a:lnTo>
                  <a:pt x="585" y="262"/>
                </a:lnTo>
                <a:lnTo>
                  <a:pt x="551" y="262"/>
                </a:lnTo>
                <a:lnTo>
                  <a:pt x="551" y="226"/>
                </a:lnTo>
                <a:lnTo>
                  <a:pt x="517" y="226"/>
                </a:lnTo>
                <a:lnTo>
                  <a:pt x="517" y="150"/>
                </a:lnTo>
                <a:lnTo>
                  <a:pt x="482" y="150"/>
                </a:lnTo>
                <a:lnTo>
                  <a:pt x="448" y="188"/>
                </a:lnTo>
                <a:lnTo>
                  <a:pt x="414" y="226"/>
                </a:lnTo>
                <a:lnTo>
                  <a:pt x="380" y="188"/>
                </a:lnTo>
                <a:lnTo>
                  <a:pt x="310" y="188"/>
                </a:lnTo>
                <a:lnTo>
                  <a:pt x="310" y="150"/>
                </a:lnTo>
                <a:lnTo>
                  <a:pt x="276" y="188"/>
                </a:lnTo>
                <a:lnTo>
                  <a:pt x="241" y="188"/>
                </a:lnTo>
                <a:lnTo>
                  <a:pt x="173" y="188"/>
                </a:lnTo>
                <a:lnTo>
                  <a:pt x="173" y="150"/>
                </a:lnTo>
                <a:lnTo>
                  <a:pt x="173" y="112"/>
                </a:lnTo>
                <a:lnTo>
                  <a:pt x="206" y="112"/>
                </a:lnTo>
                <a:lnTo>
                  <a:pt x="241" y="112"/>
                </a:lnTo>
                <a:lnTo>
                  <a:pt x="241" y="75"/>
                </a:lnTo>
                <a:lnTo>
                  <a:pt x="206" y="75"/>
                </a:lnTo>
                <a:lnTo>
                  <a:pt x="206" y="37"/>
                </a:lnTo>
                <a:lnTo>
                  <a:pt x="206" y="0"/>
                </a:lnTo>
                <a:lnTo>
                  <a:pt x="173" y="0"/>
                </a:lnTo>
                <a:lnTo>
                  <a:pt x="138" y="0"/>
                </a:lnTo>
                <a:lnTo>
                  <a:pt x="138" y="37"/>
                </a:lnTo>
                <a:lnTo>
                  <a:pt x="103" y="112"/>
                </a:lnTo>
                <a:lnTo>
                  <a:pt x="70" y="150"/>
                </a:lnTo>
                <a:lnTo>
                  <a:pt x="70" y="188"/>
                </a:lnTo>
                <a:lnTo>
                  <a:pt x="33" y="188"/>
                </a:lnTo>
                <a:lnTo>
                  <a:pt x="0" y="226"/>
                </a:lnTo>
                <a:lnTo>
                  <a:pt x="33" y="262"/>
                </a:lnTo>
                <a:lnTo>
                  <a:pt x="103" y="302"/>
                </a:lnTo>
                <a:lnTo>
                  <a:pt x="138" y="302"/>
                </a:lnTo>
                <a:lnTo>
                  <a:pt x="138" y="375"/>
                </a:lnTo>
                <a:lnTo>
                  <a:pt x="138" y="413"/>
                </a:lnTo>
                <a:lnTo>
                  <a:pt x="138" y="451"/>
                </a:lnTo>
                <a:lnTo>
                  <a:pt x="138" y="48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73" name="Freeform 357"/>
          <p:cNvSpPr>
            <a:spLocks noChangeArrowheads="1"/>
          </p:cNvSpPr>
          <p:nvPr/>
        </p:nvSpPr>
        <p:spPr bwMode="auto">
          <a:xfrm>
            <a:off x="7229400" y="1503518"/>
            <a:ext cx="360038" cy="393162"/>
          </a:xfrm>
          <a:custGeom>
            <a:avLst/>
            <a:gdLst>
              <a:gd name="T0" fmla="*/ 207 w 1104"/>
              <a:gd name="T1" fmla="*/ 1127 h 1205"/>
              <a:gd name="T2" fmla="*/ 241 w 1104"/>
              <a:gd name="T3" fmla="*/ 977 h 1205"/>
              <a:gd name="T4" fmla="*/ 172 w 1104"/>
              <a:gd name="T5" fmla="*/ 941 h 1205"/>
              <a:gd name="T6" fmla="*/ 69 w 1104"/>
              <a:gd name="T7" fmla="*/ 789 h 1205"/>
              <a:gd name="T8" fmla="*/ 33 w 1104"/>
              <a:gd name="T9" fmla="*/ 676 h 1205"/>
              <a:gd name="T10" fmla="*/ 0 w 1104"/>
              <a:gd name="T11" fmla="*/ 602 h 1205"/>
              <a:gd name="T12" fmla="*/ 0 w 1104"/>
              <a:gd name="T13" fmla="*/ 451 h 1205"/>
              <a:gd name="T14" fmla="*/ 69 w 1104"/>
              <a:gd name="T15" fmla="*/ 413 h 1205"/>
              <a:gd name="T16" fmla="*/ 103 w 1104"/>
              <a:gd name="T17" fmla="*/ 451 h 1205"/>
              <a:gd name="T18" fmla="*/ 172 w 1104"/>
              <a:gd name="T19" fmla="*/ 451 h 1205"/>
              <a:gd name="T20" fmla="*/ 207 w 1104"/>
              <a:gd name="T21" fmla="*/ 375 h 1205"/>
              <a:gd name="T22" fmla="*/ 275 w 1104"/>
              <a:gd name="T23" fmla="*/ 301 h 1205"/>
              <a:gd name="T24" fmla="*/ 275 w 1104"/>
              <a:gd name="T25" fmla="*/ 188 h 1205"/>
              <a:gd name="T26" fmla="*/ 309 w 1104"/>
              <a:gd name="T27" fmla="*/ 149 h 1205"/>
              <a:gd name="T28" fmla="*/ 413 w 1104"/>
              <a:gd name="T29" fmla="*/ 188 h 1205"/>
              <a:gd name="T30" fmla="*/ 482 w 1104"/>
              <a:gd name="T31" fmla="*/ 188 h 1205"/>
              <a:gd name="T32" fmla="*/ 552 w 1104"/>
              <a:gd name="T33" fmla="*/ 224 h 1205"/>
              <a:gd name="T34" fmla="*/ 585 w 1104"/>
              <a:gd name="T35" fmla="*/ 149 h 1205"/>
              <a:gd name="T36" fmla="*/ 655 w 1104"/>
              <a:gd name="T37" fmla="*/ 188 h 1205"/>
              <a:gd name="T38" fmla="*/ 689 w 1104"/>
              <a:gd name="T39" fmla="*/ 112 h 1205"/>
              <a:gd name="T40" fmla="*/ 689 w 1104"/>
              <a:gd name="T41" fmla="*/ 37 h 1205"/>
              <a:gd name="T42" fmla="*/ 723 w 1104"/>
              <a:gd name="T43" fmla="*/ 0 h 1205"/>
              <a:gd name="T44" fmla="*/ 759 w 1104"/>
              <a:gd name="T45" fmla="*/ 74 h 1205"/>
              <a:gd name="T46" fmla="*/ 793 w 1104"/>
              <a:gd name="T47" fmla="*/ 112 h 1205"/>
              <a:gd name="T48" fmla="*/ 827 w 1104"/>
              <a:gd name="T49" fmla="*/ 188 h 1205"/>
              <a:gd name="T50" fmla="*/ 896 w 1104"/>
              <a:gd name="T51" fmla="*/ 262 h 1205"/>
              <a:gd name="T52" fmla="*/ 930 w 1104"/>
              <a:gd name="T53" fmla="*/ 188 h 1205"/>
              <a:gd name="T54" fmla="*/ 1000 w 1104"/>
              <a:gd name="T55" fmla="*/ 149 h 1205"/>
              <a:gd name="T56" fmla="*/ 1077 w 1104"/>
              <a:gd name="T57" fmla="*/ 95 h 1205"/>
              <a:gd name="T58" fmla="*/ 1069 w 1104"/>
              <a:gd name="T59" fmla="*/ 188 h 1205"/>
              <a:gd name="T60" fmla="*/ 930 w 1104"/>
              <a:gd name="T61" fmla="*/ 262 h 1205"/>
              <a:gd name="T62" fmla="*/ 861 w 1104"/>
              <a:gd name="T63" fmla="*/ 301 h 1205"/>
              <a:gd name="T64" fmla="*/ 861 w 1104"/>
              <a:gd name="T65" fmla="*/ 375 h 1205"/>
              <a:gd name="T66" fmla="*/ 896 w 1104"/>
              <a:gd name="T67" fmla="*/ 451 h 1205"/>
              <a:gd name="T68" fmla="*/ 896 w 1104"/>
              <a:gd name="T69" fmla="*/ 526 h 1205"/>
              <a:gd name="T70" fmla="*/ 896 w 1104"/>
              <a:gd name="T71" fmla="*/ 602 h 1205"/>
              <a:gd name="T72" fmla="*/ 896 w 1104"/>
              <a:gd name="T73" fmla="*/ 639 h 1205"/>
              <a:gd name="T74" fmla="*/ 896 w 1104"/>
              <a:gd name="T75" fmla="*/ 715 h 1205"/>
              <a:gd name="T76" fmla="*/ 827 w 1104"/>
              <a:gd name="T77" fmla="*/ 715 h 1205"/>
              <a:gd name="T78" fmla="*/ 861 w 1104"/>
              <a:gd name="T79" fmla="*/ 827 h 1205"/>
              <a:gd name="T80" fmla="*/ 827 w 1104"/>
              <a:gd name="T81" fmla="*/ 902 h 1205"/>
              <a:gd name="T82" fmla="*/ 759 w 1104"/>
              <a:gd name="T83" fmla="*/ 941 h 1205"/>
              <a:gd name="T84" fmla="*/ 689 w 1104"/>
              <a:gd name="T85" fmla="*/ 977 h 1205"/>
              <a:gd name="T86" fmla="*/ 689 w 1104"/>
              <a:gd name="T87" fmla="*/ 1127 h 1205"/>
              <a:gd name="T88" fmla="*/ 655 w 1104"/>
              <a:gd name="T89" fmla="*/ 1166 h 1205"/>
              <a:gd name="T90" fmla="*/ 552 w 1104"/>
              <a:gd name="T91" fmla="*/ 1204 h 1205"/>
              <a:gd name="T92" fmla="*/ 379 w 1104"/>
              <a:gd name="T93" fmla="*/ 1204 h 1205"/>
              <a:gd name="T94" fmla="*/ 241 w 1104"/>
              <a:gd name="T95" fmla="*/ 116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1205">
                <a:moveTo>
                  <a:pt x="207" y="1166"/>
                </a:moveTo>
                <a:lnTo>
                  <a:pt x="207" y="1127"/>
                </a:lnTo>
                <a:lnTo>
                  <a:pt x="207" y="1090"/>
                </a:lnTo>
                <a:lnTo>
                  <a:pt x="241" y="977"/>
                </a:lnTo>
                <a:lnTo>
                  <a:pt x="207" y="977"/>
                </a:lnTo>
                <a:lnTo>
                  <a:pt x="172" y="941"/>
                </a:lnTo>
                <a:lnTo>
                  <a:pt x="138" y="902"/>
                </a:lnTo>
                <a:lnTo>
                  <a:pt x="69" y="789"/>
                </a:lnTo>
                <a:lnTo>
                  <a:pt x="69" y="715"/>
                </a:lnTo>
                <a:lnTo>
                  <a:pt x="33" y="676"/>
                </a:lnTo>
                <a:lnTo>
                  <a:pt x="0" y="639"/>
                </a:lnTo>
                <a:lnTo>
                  <a:pt x="0" y="602"/>
                </a:lnTo>
                <a:lnTo>
                  <a:pt x="0" y="489"/>
                </a:lnTo>
                <a:lnTo>
                  <a:pt x="0" y="451"/>
                </a:lnTo>
                <a:lnTo>
                  <a:pt x="33" y="451"/>
                </a:lnTo>
                <a:lnTo>
                  <a:pt x="69" y="413"/>
                </a:lnTo>
                <a:lnTo>
                  <a:pt x="103" y="413"/>
                </a:lnTo>
                <a:lnTo>
                  <a:pt x="103" y="451"/>
                </a:lnTo>
                <a:lnTo>
                  <a:pt x="138" y="451"/>
                </a:lnTo>
                <a:lnTo>
                  <a:pt x="172" y="451"/>
                </a:lnTo>
                <a:lnTo>
                  <a:pt x="172" y="375"/>
                </a:lnTo>
                <a:lnTo>
                  <a:pt x="207" y="375"/>
                </a:lnTo>
                <a:lnTo>
                  <a:pt x="241" y="338"/>
                </a:lnTo>
                <a:lnTo>
                  <a:pt x="275" y="301"/>
                </a:lnTo>
                <a:lnTo>
                  <a:pt x="275" y="224"/>
                </a:lnTo>
                <a:lnTo>
                  <a:pt x="275" y="188"/>
                </a:lnTo>
                <a:lnTo>
                  <a:pt x="309" y="188"/>
                </a:lnTo>
                <a:lnTo>
                  <a:pt x="309" y="149"/>
                </a:lnTo>
                <a:lnTo>
                  <a:pt x="379" y="188"/>
                </a:lnTo>
                <a:lnTo>
                  <a:pt x="413" y="188"/>
                </a:lnTo>
                <a:lnTo>
                  <a:pt x="448" y="188"/>
                </a:lnTo>
                <a:lnTo>
                  <a:pt x="482" y="188"/>
                </a:lnTo>
                <a:lnTo>
                  <a:pt x="517" y="188"/>
                </a:lnTo>
                <a:lnTo>
                  <a:pt x="552" y="224"/>
                </a:lnTo>
                <a:lnTo>
                  <a:pt x="585" y="188"/>
                </a:lnTo>
                <a:lnTo>
                  <a:pt x="585" y="149"/>
                </a:lnTo>
                <a:lnTo>
                  <a:pt x="620" y="149"/>
                </a:lnTo>
                <a:lnTo>
                  <a:pt x="655" y="188"/>
                </a:lnTo>
                <a:lnTo>
                  <a:pt x="655" y="112"/>
                </a:lnTo>
                <a:lnTo>
                  <a:pt x="689" y="112"/>
                </a:lnTo>
                <a:lnTo>
                  <a:pt x="689" y="74"/>
                </a:lnTo>
                <a:lnTo>
                  <a:pt x="689" y="37"/>
                </a:lnTo>
                <a:lnTo>
                  <a:pt x="723" y="37"/>
                </a:lnTo>
                <a:lnTo>
                  <a:pt x="723" y="0"/>
                </a:lnTo>
                <a:lnTo>
                  <a:pt x="759" y="37"/>
                </a:lnTo>
                <a:lnTo>
                  <a:pt x="759" y="74"/>
                </a:lnTo>
                <a:lnTo>
                  <a:pt x="793" y="74"/>
                </a:lnTo>
                <a:lnTo>
                  <a:pt x="793" y="112"/>
                </a:lnTo>
                <a:lnTo>
                  <a:pt x="827" y="112"/>
                </a:lnTo>
                <a:lnTo>
                  <a:pt x="827" y="188"/>
                </a:lnTo>
                <a:lnTo>
                  <a:pt x="861" y="262"/>
                </a:lnTo>
                <a:lnTo>
                  <a:pt x="896" y="262"/>
                </a:lnTo>
                <a:lnTo>
                  <a:pt x="896" y="224"/>
                </a:lnTo>
                <a:lnTo>
                  <a:pt x="930" y="188"/>
                </a:lnTo>
                <a:lnTo>
                  <a:pt x="964" y="188"/>
                </a:lnTo>
                <a:lnTo>
                  <a:pt x="1000" y="149"/>
                </a:lnTo>
                <a:lnTo>
                  <a:pt x="1033" y="112"/>
                </a:lnTo>
                <a:lnTo>
                  <a:pt x="1077" y="95"/>
                </a:lnTo>
                <a:lnTo>
                  <a:pt x="1103" y="149"/>
                </a:lnTo>
                <a:lnTo>
                  <a:pt x="1069" y="188"/>
                </a:lnTo>
                <a:lnTo>
                  <a:pt x="964" y="224"/>
                </a:lnTo>
                <a:lnTo>
                  <a:pt x="930" y="262"/>
                </a:lnTo>
                <a:lnTo>
                  <a:pt x="896" y="301"/>
                </a:lnTo>
                <a:lnTo>
                  <a:pt x="861" y="301"/>
                </a:lnTo>
                <a:lnTo>
                  <a:pt x="861" y="338"/>
                </a:lnTo>
                <a:lnTo>
                  <a:pt x="861" y="375"/>
                </a:lnTo>
                <a:lnTo>
                  <a:pt x="896" y="413"/>
                </a:lnTo>
                <a:lnTo>
                  <a:pt x="896" y="451"/>
                </a:lnTo>
                <a:lnTo>
                  <a:pt x="896" y="489"/>
                </a:lnTo>
                <a:lnTo>
                  <a:pt x="896" y="526"/>
                </a:lnTo>
                <a:lnTo>
                  <a:pt x="930" y="564"/>
                </a:lnTo>
                <a:lnTo>
                  <a:pt x="896" y="602"/>
                </a:lnTo>
                <a:lnTo>
                  <a:pt x="827" y="602"/>
                </a:lnTo>
                <a:lnTo>
                  <a:pt x="896" y="639"/>
                </a:lnTo>
                <a:lnTo>
                  <a:pt x="896" y="676"/>
                </a:lnTo>
                <a:lnTo>
                  <a:pt x="896" y="715"/>
                </a:lnTo>
                <a:lnTo>
                  <a:pt x="861" y="715"/>
                </a:lnTo>
                <a:lnTo>
                  <a:pt x="827" y="715"/>
                </a:lnTo>
                <a:lnTo>
                  <a:pt x="827" y="752"/>
                </a:lnTo>
                <a:lnTo>
                  <a:pt x="861" y="827"/>
                </a:lnTo>
                <a:lnTo>
                  <a:pt x="861" y="902"/>
                </a:lnTo>
                <a:lnTo>
                  <a:pt x="827" y="902"/>
                </a:lnTo>
                <a:lnTo>
                  <a:pt x="793" y="902"/>
                </a:lnTo>
                <a:lnTo>
                  <a:pt x="759" y="941"/>
                </a:lnTo>
                <a:lnTo>
                  <a:pt x="723" y="941"/>
                </a:lnTo>
                <a:lnTo>
                  <a:pt x="689" y="977"/>
                </a:lnTo>
                <a:lnTo>
                  <a:pt x="655" y="1015"/>
                </a:lnTo>
                <a:lnTo>
                  <a:pt x="689" y="1127"/>
                </a:lnTo>
                <a:lnTo>
                  <a:pt x="655" y="1127"/>
                </a:lnTo>
                <a:lnTo>
                  <a:pt x="655" y="1166"/>
                </a:lnTo>
                <a:lnTo>
                  <a:pt x="620" y="1166"/>
                </a:lnTo>
                <a:lnTo>
                  <a:pt x="552" y="1204"/>
                </a:lnTo>
                <a:lnTo>
                  <a:pt x="482" y="1204"/>
                </a:lnTo>
                <a:lnTo>
                  <a:pt x="379" y="1204"/>
                </a:lnTo>
                <a:lnTo>
                  <a:pt x="309" y="1166"/>
                </a:lnTo>
                <a:lnTo>
                  <a:pt x="241" y="1166"/>
                </a:lnTo>
                <a:lnTo>
                  <a:pt x="207" y="116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74" name="Freeform 358"/>
          <p:cNvSpPr>
            <a:spLocks noChangeArrowheads="1"/>
          </p:cNvSpPr>
          <p:nvPr/>
        </p:nvSpPr>
        <p:spPr bwMode="auto">
          <a:xfrm>
            <a:off x="7229400" y="1503518"/>
            <a:ext cx="360038" cy="393162"/>
          </a:xfrm>
          <a:custGeom>
            <a:avLst/>
            <a:gdLst>
              <a:gd name="T0" fmla="*/ 207 w 1104"/>
              <a:gd name="T1" fmla="*/ 1127 h 1205"/>
              <a:gd name="T2" fmla="*/ 241 w 1104"/>
              <a:gd name="T3" fmla="*/ 977 h 1205"/>
              <a:gd name="T4" fmla="*/ 172 w 1104"/>
              <a:gd name="T5" fmla="*/ 941 h 1205"/>
              <a:gd name="T6" fmla="*/ 69 w 1104"/>
              <a:gd name="T7" fmla="*/ 789 h 1205"/>
              <a:gd name="T8" fmla="*/ 33 w 1104"/>
              <a:gd name="T9" fmla="*/ 676 h 1205"/>
              <a:gd name="T10" fmla="*/ 0 w 1104"/>
              <a:gd name="T11" fmla="*/ 602 h 1205"/>
              <a:gd name="T12" fmla="*/ 0 w 1104"/>
              <a:gd name="T13" fmla="*/ 451 h 1205"/>
              <a:gd name="T14" fmla="*/ 69 w 1104"/>
              <a:gd name="T15" fmla="*/ 413 h 1205"/>
              <a:gd name="T16" fmla="*/ 103 w 1104"/>
              <a:gd name="T17" fmla="*/ 451 h 1205"/>
              <a:gd name="T18" fmla="*/ 172 w 1104"/>
              <a:gd name="T19" fmla="*/ 451 h 1205"/>
              <a:gd name="T20" fmla="*/ 207 w 1104"/>
              <a:gd name="T21" fmla="*/ 375 h 1205"/>
              <a:gd name="T22" fmla="*/ 275 w 1104"/>
              <a:gd name="T23" fmla="*/ 301 h 1205"/>
              <a:gd name="T24" fmla="*/ 275 w 1104"/>
              <a:gd name="T25" fmla="*/ 188 h 1205"/>
              <a:gd name="T26" fmla="*/ 309 w 1104"/>
              <a:gd name="T27" fmla="*/ 149 h 1205"/>
              <a:gd name="T28" fmla="*/ 413 w 1104"/>
              <a:gd name="T29" fmla="*/ 188 h 1205"/>
              <a:gd name="T30" fmla="*/ 482 w 1104"/>
              <a:gd name="T31" fmla="*/ 188 h 1205"/>
              <a:gd name="T32" fmla="*/ 552 w 1104"/>
              <a:gd name="T33" fmla="*/ 224 h 1205"/>
              <a:gd name="T34" fmla="*/ 585 w 1104"/>
              <a:gd name="T35" fmla="*/ 149 h 1205"/>
              <a:gd name="T36" fmla="*/ 655 w 1104"/>
              <a:gd name="T37" fmla="*/ 188 h 1205"/>
              <a:gd name="T38" fmla="*/ 689 w 1104"/>
              <a:gd name="T39" fmla="*/ 112 h 1205"/>
              <a:gd name="T40" fmla="*/ 689 w 1104"/>
              <a:gd name="T41" fmla="*/ 37 h 1205"/>
              <a:gd name="T42" fmla="*/ 723 w 1104"/>
              <a:gd name="T43" fmla="*/ 0 h 1205"/>
              <a:gd name="T44" fmla="*/ 759 w 1104"/>
              <a:gd name="T45" fmla="*/ 74 h 1205"/>
              <a:gd name="T46" fmla="*/ 793 w 1104"/>
              <a:gd name="T47" fmla="*/ 112 h 1205"/>
              <a:gd name="T48" fmla="*/ 827 w 1104"/>
              <a:gd name="T49" fmla="*/ 188 h 1205"/>
              <a:gd name="T50" fmla="*/ 896 w 1104"/>
              <a:gd name="T51" fmla="*/ 262 h 1205"/>
              <a:gd name="T52" fmla="*/ 930 w 1104"/>
              <a:gd name="T53" fmla="*/ 188 h 1205"/>
              <a:gd name="T54" fmla="*/ 1000 w 1104"/>
              <a:gd name="T55" fmla="*/ 149 h 1205"/>
              <a:gd name="T56" fmla="*/ 1079 w 1104"/>
              <a:gd name="T57" fmla="*/ 100 h 1205"/>
              <a:gd name="T58" fmla="*/ 1069 w 1104"/>
              <a:gd name="T59" fmla="*/ 188 h 1205"/>
              <a:gd name="T60" fmla="*/ 930 w 1104"/>
              <a:gd name="T61" fmla="*/ 262 h 1205"/>
              <a:gd name="T62" fmla="*/ 861 w 1104"/>
              <a:gd name="T63" fmla="*/ 301 h 1205"/>
              <a:gd name="T64" fmla="*/ 861 w 1104"/>
              <a:gd name="T65" fmla="*/ 375 h 1205"/>
              <a:gd name="T66" fmla="*/ 896 w 1104"/>
              <a:gd name="T67" fmla="*/ 451 h 1205"/>
              <a:gd name="T68" fmla="*/ 896 w 1104"/>
              <a:gd name="T69" fmla="*/ 526 h 1205"/>
              <a:gd name="T70" fmla="*/ 896 w 1104"/>
              <a:gd name="T71" fmla="*/ 602 h 1205"/>
              <a:gd name="T72" fmla="*/ 896 w 1104"/>
              <a:gd name="T73" fmla="*/ 639 h 1205"/>
              <a:gd name="T74" fmla="*/ 896 w 1104"/>
              <a:gd name="T75" fmla="*/ 715 h 1205"/>
              <a:gd name="T76" fmla="*/ 827 w 1104"/>
              <a:gd name="T77" fmla="*/ 715 h 1205"/>
              <a:gd name="T78" fmla="*/ 861 w 1104"/>
              <a:gd name="T79" fmla="*/ 827 h 1205"/>
              <a:gd name="T80" fmla="*/ 827 w 1104"/>
              <a:gd name="T81" fmla="*/ 902 h 1205"/>
              <a:gd name="T82" fmla="*/ 759 w 1104"/>
              <a:gd name="T83" fmla="*/ 941 h 1205"/>
              <a:gd name="T84" fmla="*/ 689 w 1104"/>
              <a:gd name="T85" fmla="*/ 977 h 1205"/>
              <a:gd name="T86" fmla="*/ 689 w 1104"/>
              <a:gd name="T87" fmla="*/ 1127 h 1205"/>
              <a:gd name="T88" fmla="*/ 655 w 1104"/>
              <a:gd name="T89" fmla="*/ 1166 h 1205"/>
              <a:gd name="T90" fmla="*/ 552 w 1104"/>
              <a:gd name="T91" fmla="*/ 1204 h 1205"/>
              <a:gd name="T92" fmla="*/ 379 w 1104"/>
              <a:gd name="T93" fmla="*/ 1204 h 1205"/>
              <a:gd name="T94" fmla="*/ 241 w 1104"/>
              <a:gd name="T95" fmla="*/ 1166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4" h="1205">
                <a:moveTo>
                  <a:pt x="207" y="1166"/>
                </a:moveTo>
                <a:lnTo>
                  <a:pt x="207" y="1127"/>
                </a:lnTo>
                <a:lnTo>
                  <a:pt x="207" y="1090"/>
                </a:lnTo>
                <a:lnTo>
                  <a:pt x="241" y="977"/>
                </a:lnTo>
                <a:lnTo>
                  <a:pt x="207" y="977"/>
                </a:lnTo>
                <a:lnTo>
                  <a:pt x="172" y="941"/>
                </a:lnTo>
                <a:lnTo>
                  <a:pt x="138" y="902"/>
                </a:lnTo>
                <a:lnTo>
                  <a:pt x="69" y="789"/>
                </a:lnTo>
                <a:lnTo>
                  <a:pt x="69" y="715"/>
                </a:lnTo>
                <a:lnTo>
                  <a:pt x="33" y="676"/>
                </a:lnTo>
                <a:lnTo>
                  <a:pt x="0" y="639"/>
                </a:lnTo>
                <a:lnTo>
                  <a:pt x="0" y="602"/>
                </a:lnTo>
                <a:lnTo>
                  <a:pt x="0" y="489"/>
                </a:lnTo>
                <a:lnTo>
                  <a:pt x="0" y="451"/>
                </a:lnTo>
                <a:lnTo>
                  <a:pt x="33" y="451"/>
                </a:lnTo>
                <a:lnTo>
                  <a:pt x="69" y="413"/>
                </a:lnTo>
                <a:lnTo>
                  <a:pt x="103" y="413"/>
                </a:lnTo>
                <a:lnTo>
                  <a:pt x="103" y="451"/>
                </a:lnTo>
                <a:lnTo>
                  <a:pt x="138" y="451"/>
                </a:lnTo>
                <a:lnTo>
                  <a:pt x="172" y="451"/>
                </a:lnTo>
                <a:lnTo>
                  <a:pt x="172" y="375"/>
                </a:lnTo>
                <a:lnTo>
                  <a:pt x="207" y="375"/>
                </a:lnTo>
                <a:lnTo>
                  <a:pt x="241" y="338"/>
                </a:lnTo>
                <a:lnTo>
                  <a:pt x="275" y="301"/>
                </a:lnTo>
                <a:lnTo>
                  <a:pt x="275" y="224"/>
                </a:lnTo>
                <a:lnTo>
                  <a:pt x="275" y="188"/>
                </a:lnTo>
                <a:lnTo>
                  <a:pt x="309" y="188"/>
                </a:lnTo>
                <a:lnTo>
                  <a:pt x="309" y="149"/>
                </a:lnTo>
                <a:lnTo>
                  <a:pt x="379" y="188"/>
                </a:lnTo>
                <a:lnTo>
                  <a:pt x="413" y="188"/>
                </a:lnTo>
                <a:lnTo>
                  <a:pt x="448" y="188"/>
                </a:lnTo>
                <a:lnTo>
                  <a:pt x="482" y="188"/>
                </a:lnTo>
                <a:lnTo>
                  <a:pt x="517" y="188"/>
                </a:lnTo>
                <a:lnTo>
                  <a:pt x="552" y="224"/>
                </a:lnTo>
                <a:lnTo>
                  <a:pt x="585" y="188"/>
                </a:lnTo>
                <a:lnTo>
                  <a:pt x="585" y="149"/>
                </a:lnTo>
                <a:lnTo>
                  <a:pt x="620" y="149"/>
                </a:lnTo>
                <a:lnTo>
                  <a:pt x="655" y="188"/>
                </a:lnTo>
                <a:lnTo>
                  <a:pt x="655" y="112"/>
                </a:lnTo>
                <a:lnTo>
                  <a:pt x="689" y="112"/>
                </a:lnTo>
                <a:lnTo>
                  <a:pt x="689" y="74"/>
                </a:lnTo>
                <a:lnTo>
                  <a:pt x="689" y="37"/>
                </a:lnTo>
                <a:lnTo>
                  <a:pt x="723" y="37"/>
                </a:lnTo>
                <a:lnTo>
                  <a:pt x="723" y="0"/>
                </a:lnTo>
                <a:lnTo>
                  <a:pt x="759" y="37"/>
                </a:lnTo>
                <a:lnTo>
                  <a:pt x="759" y="74"/>
                </a:lnTo>
                <a:lnTo>
                  <a:pt x="793" y="74"/>
                </a:lnTo>
                <a:lnTo>
                  <a:pt x="793" y="112"/>
                </a:lnTo>
                <a:lnTo>
                  <a:pt x="827" y="112"/>
                </a:lnTo>
                <a:lnTo>
                  <a:pt x="827" y="188"/>
                </a:lnTo>
                <a:lnTo>
                  <a:pt x="861" y="262"/>
                </a:lnTo>
                <a:lnTo>
                  <a:pt x="896" y="262"/>
                </a:lnTo>
                <a:lnTo>
                  <a:pt x="896" y="224"/>
                </a:lnTo>
                <a:lnTo>
                  <a:pt x="930" y="188"/>
                </a:lnTo>
                <a:lnTo>
                  <a:pt x="964" y="188"/>
                </a:lnTo>
                <a:lnTo>
                  <a:pt x="1000" y="149"/>
                </a:lnTo>
                <a:lnTo>
                  <a:pt x="1033" y="112"/>
                </a:lnTo>
                <a:lnTo>
                  <a:pt x="1079" y="100"/>
                </a:lnTo>
                <a:lnTo>
                  <a:pt x="1103" y="149"/>
                </a:lnTo>
                <a:lnTo>
                  <a:pt x="1069" y="188"/>
                </a:lnTo>
                <a:lnTo>
                  <a:pt x="964" y="224"/>
                </a:lnTo>
                <a:lnTo>
                  <a:pt x="930" y="262"/>
                </a:lnTo>
                <a:lnTo>
                  <a:pt x="896" y="301"/>
                </a:lnTo>
                <a:lnTo>
                  <a:pt x="861" y="301"/>
                </a:lnTo>
                <a:lnTo>
                  <a:pt x="861" y="338"/>
                </a:lnTo>
                <a:lnTo>
                  <a:pt x="861" y="375"/>
                </a:lnTo>
                <a:lnTo>
                  <a:pt x="896" y="413"/>
                </a:lnTo>
                <a:lnTo>
                  <a:pt x="896" y="451"/>
                </a:lnTo>
                <a:lnTo>
                  <a:pt x="896" y="489"/>
                </a:lnTo>
                <a:lnTo>
                  <a:pt x="896" y="526"/>
                </a:lnTo>
                <a:lnTo>
                  <a:pt x="930" y="564"/>
                </a:lnTo>
                <a:lnTo>
                  <a:pt x="896" y="602"/>
                </a:lnTo>
                <a:lnTo>
                  <a:pt x="827" y="602"/>
                </a:lnTo>
                <a:lnTo>
                  <a:pt x="896" y="639"/>
                </a:lnTo>
                <a:lnTo>
                  <a:pt x="896" y="676"/>
                </a:lnTo>
                <a:lnTo>
                  <a:pt x="896" y="715"/>
                </a:lnTo>
                <a:lnTo>
                  <a:pt x="861" y="715"/>
                </a:lnTo>
                <a:lnTo>
                  <a:pt x="827" y="715"/>
                </a:lnTo>
                <a:lnTo>
                  <a:pt x="827" y="752"/>
                </a:lnTo>
                <a:lnTo>
                  <a:pt x="861" y="827"/>
                </a:lnTo>
                <a:lnTo>
                  <a:pt x="861" y="902"/>
                </a:lnTo>
                <a:lnTo>
                  <a:pt x="827" y="902"/>
                </a:lnTo>
                <a:lnTo>
                  <a:pt x="793" y="902"/>
                </a:lnTo>
                <a:lnTo>
                  <a:pt x="759" y="941"/>
                </a:lnTo>
                <a:lnTo>
                  <a:pt x="723" y="941"/>
                </a:lnTo>
                <a:lnTo>
                  <a:pt x="689" y="977"/>
                </a:lnTo>
                <a:lnTo>
                  <a:pt x="655" y="1015"/>
                </a:lnTo>
                <a:lnTo>
                  <a:pt x="689" y="1127"/>
                </a:lnTo>
                <a:lnTo>
                  <a:pt x="655" y="1127"/>
                </a:lnTo>
                <a:lnTo>
                  <a:pt x="655" y="1166"/>
                </a:lnTo>
                <a:lnTo>
                  <a:pt x="620" y="1166"/>
                </a:lnTo>
                <a:lnTo>
                  <a:pt x="552" y="1204"/>
                </a:lnTo>
                <a:lnTo>
                  <a:pt x="482" y="1204"/>
                </a:lnTo>
                <a:lnTo>
                  <a:pt x="379" y="1204"/>
                </a:lnTo>
                <a:lnTo>
                  <a:pt x="309" y="1166"/>
                </a:lnTo>
                <a:lnTo>
                  <a:pt x="241" y="1166"/>
                </a:lnTo>
                <a:lnTo>
                  <a:pt x="207" y="116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75" name="Freeform 359"/>
          <p:cNvSpPr>
            <a:spLocks noChangeArrowheads="1"/>
          </p:cNvSpPr>
          <p:nvPr/>
        </p:nvSpPr>
        <p:spPr bwMode="auto">
          <a:xfrm>
            <a:off x="6509324" y="1699379"/>
            <a:ext cx="23042" cy="61927"/>
          </a:xfrm>
          <a:custGeom>
            <a:avLst/>
            <a:gdLst>
              <a:gd name="T0" fmla="*/ 33 w 70"/>
              <a:gd name="T1" fmla="*/ 188 h 189"/>
              <a:gd name="T2" fmla="*/ 0 w 70"/>
              <a:gd name="T3" fmla="*/ 188 h 189"/>
              <a:gd name="T4" fmla="*/ 0 w 70"/>
              <a:gd name="T5" fmla="*/ 149 h 189"/>
              <a:gd name="T6" fmla="*/ 0 w 70"/>
              <a:gd name="T7" fmla="*/ 75 h 189"/>
              <a:gd name="T8" fmla="*/ 0 w 70"/>
              <a:gd name="T9" fmla="*/ 0 h 189"/>
              <a:gd name="T10" fmla="*/ 33 w 70"/>
              <a:gd name="T11" fmla="*/ 0 h 189"/>
              <a:gd name="T12" fmla="*/ 69 w 70"/>
              <a:gd name="T13" fmla="*/ 0 h 189"/>
              <a:gd name="T14" fmla="*/ 69 w 70"/>
              <a:gd name="T15" fmla="*/ 37 h 189"/>
              <a:gd name="T16" fmla="*/ 33 w 70"/>
              <a:gd name="T17" fmla="*/ 113 h 189"/>
              <a:gd name="T18" fmla="*/ 33 w 70"/>
              <a:gd name="T19" fmla="*/ 149 h 189"/>
              <a:gd name="T20" fmla="*/ 33 w 70"/>
              <a:gd name="T21" fmla="*/ 18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9">
                <a:moveTo>
                  <a:pt x="33" y="188"/>
                </a:moveTo>
                <a:lnTo>
                  <a:pt x="0" y="188"/>
                </a:lnTo>
                <a:lnTo>
                  <a:pt x="0" y="149"/>
                </a:lnTo>
                <a:lnTo>
                  <a:pt x="0" y="75"/>
                </a:lnTo>
                <a:lnTo>
                  <a:pt x="0" y="0"/>
                </a:lnTo>
                <a:lnTo>
                  <a:pt x="33" y="0"/>
                </a:lnTo>
                <a:lnTo>
                  <a:pt x="69" y="0"/>
                </a:lnTo>
                <a:lnTo>
                  <a:pt x="69" y="37"/>
                </a:lnTo>
                <a:lnTo>
                  <a:pt x="33" y="113"/>
                </a:lnTo>
                <a:lnTo>
                  <a:pt x="33" y="149"/>
                </a:lnTo>
                <a:lnTo>
                  <a:pt x="33" y="18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76" name="Freeform 360"/>
          <p:cNvSpPr>
            <a:spLocks noChangeArrowheads="1"/>
          </p:cNvSpPr>
          <p:nvPr/>
        </p:nvSpPr>
        <p:spPr bwMode="auto">
          <a:xfrm>
            <a:off x="6509324" y="1699379"/>
            <a:ext cx="23042" cy="61927"/>
          </a:xfrm>
          <a:custGeom>
            <a:avLst/>
            <a:gdLst>
              <a:gd name="T0" fmla="*/ 33 w 70"/>
              <a:gd name="T1" fmla="*/ 188 h 189"/>
              <a:gd name="T2" fmla="*/ 0 w 70"/>
              <a:gd name="T3" fmla="*/ 188 h 189"/>
              <a:gd name="T4" fmla="*/ 0 w 70"/>
              <a:gd name="T5" fmla="*/ 149 h 189"/>
              <a:gd name="T6" fmla="*/ 0 w 70"/>
              <a:gd name="T7" fmla="*/ 75 h 189"/>
              <a:gd name="T8" fmla="*/ 0 w 70"/>
              <a:gd name="T9" fmla="*/ 0 h 189"/>
              <a:gd name="T10" fmla="*/ 33 w 70"/>
              <a:gd name="T11" fmla="*/ 0 h 189"/>
              <a:gd name="T12" fmla="*/ 69 w 70"/>
              <a:gd name="T13" fmla="*/ 0 h 189"/>
              <a:gd name="T14" fmla="*/ 69 w 70"/>
              <a:gd name="T15" fmla="*/ 37 h 189"/>
              <a:gd name="T16" fmla="*/ 33 w 70"/>
              <a:gd name="T17" fmla="*/ 113 h 189"/>
              <a:gd name="T18" fmla="*/ 33 w 70"/>
              <a:gd name="T19" fmla="*/ 149 h 189"/>
              <a:gd name="T20" fmla="*/ 33 w 70"/>
              <a:gd name="T21" fmla="*/ 18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189">
                <a:moveTo>
                  <a:pt x="33" y="188"/>
                </a:moveTo>
                <a:lnTo>
                  <a:pt x="0" y="188"/>
                </a:lnTo>
                <a:lnTo>
                  <a:pt x="0" y="149"/>
                </a:lnTo>
                <a:lnTo>
                  <a:pt x="0" y="75"/>
                </a:lnTo>
                <a:lnTo>
                  <a:pt x="0" y="0"/>
                </a:lnTo>
                <a:lnTo>
                  <a:pt x="33" y="0"/>
                </a:lnTo>
                <a:lnTo>
                  <a:pt x="69" y="0"/>
                </a:lnTo>
                <a:lnTo>
                  <a:pt x="69" y="37"/>
                </a:lnTo>
                <a:lnTo>
                  <a:pt x="33" y="113"/>
                </a:lnTo>
                <a:lnTo>
                  <a:pt x="33" y="149"/>
                </a:lnTo>
                <a:lnTo>
                  <a:pt x="33" y="18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77" name="Freeform 361"/>
          <p:cNvSpPr>
            <a:spLocks noChangeArrowheads="1"/>
          </p:cNvSpPr>
          <p:nvPr/>
        </p:nvSpPr>
        <p:spPr bwMode="auto">
          <a:xfrm>
            <a:off x="6497802" y="1588488"/>
            <a:ext cx="191541" cy="208821"/>
          </a:xfrm>
          <a:custGeom>
            <a:avLst/>
            <a:gdLst>
              <a:gd name="T0" fmla="*/ 587 w 588"/>
              <a:gd name="T1" fmla="*/ 0 h 641"/>
              <a:gd name="T2" fmla="*/ 551 w 588"/>
              <a:gd name="T3" fmla="*/ 0 h 641"/>
              <a:gd name="T4" fmla="*/ 483 w 588"/>
              <a:gd name="T5" fmla="*/ 38 h 641"/>
              <a:gd name="T6" fmla="*/ 448 w 588"/>
              <a:gd name="T7" fmla="*/ 38 h 641"/>
              <a:gd name="T8" fmla="*/ 415 w 588"/>
              <a:gd name="T9" fmla="*/ 38 h 641"/>
              <a:gd name="T10" fmla="*/ 380 w 588"/>
              <a:gd name="T11" fmla="*/ 38 h 641"/>
              <a:gd name="T12" fmla="*/ 345 w 588"/>
              <a:gd name="T13" fmla="*/ 76 h 641"/>
              <a:gd name="T14" fmla="*/ 277 w 588"/>
              <a:gd name="T15" fmla="*/ 76 h 641"/>
              <a:gd name="T16" fmla="*/ 207 w 588"/>
              <a:gd name="T17" fmla="*/ 38 h 641"/>
              <a:gd name="T18" fmla="*/ 139 w 588"/>
              <a:gd name="T19" fmla="*/ 38 h 641"/>
              <a:gd name="T20" fmla="*/ 70 w 588"/>
              <a:gd name="T21" fmla="*/ 38 h 641"/>
              <a:gd name="T22" fmla="*/ 70 w 588"/>
              <a:gd name="T23" fmla="*/ 76 h 641"/>
              <a:gd name="T24" fmla="*/ 70 w 588"/>
              <a:gd name="T25" fmla="*/ 113 h 641"/>
              <a:gd name="T26" fmla="*/ 35 w 588"/>
              <a:gd name="T27" fmla="*/ 150 h 641"/>
              <a:gd name="T28" fmla="*/ 0 w 588"/>
              <a:gd name="T29" fmla="*/ 189 h 641"/>
              <a:gd name="T30" fmla="*/ 35 w 588"/>
              <a:gd name="T31" fmla="*/ 189 h 641"/>
              <a:gd name="T32" fmla="*/ 35 w 588"/>
              <a:gd name="T33" fmla="*/ 226 h 641"/>
              <a:gd name="T34" fmla="*/ 35 w 588"/>
              <a:gd name="T35" fmla="*/ 339 h 641"/>
              <a:gd name="T36" fmla="*/ 70 w 588"/>
              <a:gd name="T37" fmla="*/ 339 h 641"/>
              <a:gd name="T38" fmla="*/ 104 w 588"/>
              <a:gd name="T39" fmla="*/ 339 h 641"/>
              <a:gd name="T40" fmla="*/ 104 w 588"/>
              <a:gd name="T41" fmla="*/ 376 h 641"/>
              <a:gd name="T42" fmla="*/ 70 w 588"/>
              <a:gd name="T43" fmla="*/ 452 h 641"/>
              <a:gd name="T44" fmla="*/ 70 w 588"/>
              <a:gd name="T45" fmla="*/ 489 h 641"/>
              <a:gd name="T46" fmla="*/ 70 w 588"/>
              <a:gd name="T47" fmla="*/ 527 h 641"/>
              <a:gd name="T48" fmla="*/ 104 w 588"/>
              <a:gd name="T49" fmla="*/ 564 h 641"/>
              <a:gd name="T50" fmla="*/ 104 w 588"/>
              <a:gd name="T51" fmla="*/ 602 h 641"/>
              <a:gd name="T52" fmla="*/ 139 w 588"/>
              <a:gd name="T53" fmla="*/ 640 h 641"/>
              <a:gd name="T54" fmla="*/ 173 w 588"/>
              <a:gd name="T55" fmla="*/ 602 h 641"/>
              <a:gd name="T56" fmla="*/ 277 w 588"/>
              <a:gd name="T57" fmla="*/ 527 h 641"/>
              <a:gd name="T58" fmla="*/ 310 w 588"/>
              <a:gd name="T59" fmla="*/ 489 h 641"/>
              <a:gd name="T60" fmla="*/ 345 w 588"/>
              <a:gd name="T61" fmla="*/ 489 h 641"/>
              <a:gd name="T62" fmla="*/ 380 w 588"/>
              <a:gd name="T63" fmla="*/ 452 h 641"/>
              <a:gd name="T64" fmla="*/ 415 w 588"/>
              <a:gd name="T65" fmla="*/ 415 h 641"/>
              <a:gd name="T66" fmla="*/ 483 w 588"/>
              <a:gd name="T67" fmla="*/ 376 h 641"/>
              <a:gd name="T68" fmla="*/ 518 w 588"/>
              <a:gd name="T69" fmla="*/ 339 h 641"/>
              <a:gd name="T70" fmla="*/ 518 w 588"/>
              <a:gd name="T71" fmla="*/ 302 h 641"/>
              <a:gd name="T72" fmla="*/ 551 w 588"/>
              <a:gd name="T73" fmla="*/ 226 h 641"/>
              <a:gd name="T74" fmla="*/ 518 w 588"/>
              <a:gd name="T75" fmla="*/ 113 h 641"/>
              <a:gd name="T76" fmla="*/ 483 w 588"/>
              <a:gd name="T77" fmla="*/ 76 h 641"/>
              <a:gd name="T78" fmla="*/ 518 w 588"/>
              <a:gd name="T79" fmla="*/ 76 h 641"/>
              <a:gd name="T80" fmla="*/ 551 w 588"/>
              <a:gd name="T81" fmla="*/ 38 h 641"/>
              <a:gd name="T82" fmla="*/ 587 w 588"/>
              <a:gd name="T8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8" h="641">
                <a:moveTo>
                  <a:pt x="587" y="0"/>
                </a:moveTo>
                <a:lnTo>
                  <a:pt x="551" y="0"/>
                </a:lnTo>
                <a:lnTo>
                  <a:pt x="483" y="38"/>
                </a:lnTo>
                <a:lnTo>
                  <a:pt x="448" y="38"/>
                </a:lnTo>
                <a:lnTo>
                  <a:pt x="415" y="38"/>
                </a:lnTo>
                <a:lnTo>
                  <a:pt x="380" y="38"/>
                </a:lnTo>
                <a:lnTo>
                  <a:pt x="345" y="76"/>
                </a:lnTo>
                <a:lnTo>
                  <a:pt x="277" y="76"/>
                </a:lnTo>
                <a:lnTo>
                  <a:pt x="207" y="38"/>
                </a:lnTo>
                <a:lnTo>
                  <a:pt x="139" y="38"/>
                </a:lnTo>
                <a:lnTo>
                  <a:pt x="70" y="38"/>
                </a:lnTo>
                <a:lnTo>
                  <a:pt x="70" y="76"/>
                </a:lnTo>
                <a:lnTo>
                  <a:pt x="70" y="113"/>
                </a:lnTo>
                <a:lnTo>
                  <a:pt x="35" y="150"/>
                </a:lnTo>
                <a:lnTo>
                  <a:pt x="0" y="189"/>
                </a:lnTo>
                <a:lnTo>
                  <a:pt x="35" y="189"/>
                </a:lnTo>
                <a:lnTo>
                  <a:pt x="35" y="226"/>
                </a:lnTo>
                <a:lnTo>
                  <a:pt x="35" y="339"/>
                </a:lnTo>
                <a:lnTo>
                  <a:pt x="70" y="339"/>
                </a:lnTo>
                <a:lnTo>
                  <a:pt x="104" y="339"/>
                </a:lnTo>
                <a:lnTo>
                  <a:pt x="104" y="376"/>
                </a:lnTo>
                <a:lnTo>
                  <a:pt x="70" y="452"/>
                </a:lnTo>
                <a:lnTo>
                  <a:pt x="70" y="489"/>
                </a:lnTo>
                <a:lnTo>
                  <a:pt x="70" y="527"/>
                </a:lnTo>
                <a:lnTo>
                  <a:pt x="104" y="564"/>
                </a:lnTo>
                <a:lnTo>
                  <a:pt x="104" y="602"/>
                </a:lnTo>
                <a:lnTo>
                  <a:pt x="139" y="640"/>
                </a:lnTo>
                <a:lnTo>
                  <a:pt x="173" y="602"/>
                </a:lnTo>
                <a:lnTo>
                  <a:pt x="277" y="527"/>
                </a:lnTo>
                <a:lnTo>
                  <a:pt x="310" y="489"/>
                </a:lnTo>
                <a:lnTo>
                  <a:pt x="345" y="489"/>
                </a:lnTo>
                <a:lnTo>
                  <a:pt x="380" y="452"/>
                </a:lnTo>
                <a:lnTo>
                  <a:pt x="415" y="415"/>
                </a:lnTo>
                <a:lnTo>
                  <a:pt x="483" y="376"/>
                </a:lnTo>
                <a:lnTo>
                  <a:pt x="518" y="339"/>
                </a:lnTo>
                <a:lnTo>
                  <a:pt x="518" y="302"/>
                </a:lnTo>
                <a:lnTo>
                  <a:pt x="551" y="226"/>
                </a:lnTo>
                <a:lnTo>
                  <a:pt x="518" y="113"/>
                </a:lnTo>
                <a:lnTo>
                  <a:pt x="483" y="76"/>
                </a:lnTo>
                <a:lnTo>
                  <a:pt x="518" y="76"/>
                </a:lnTo>
                <a:lnTo>
                  <a:pt x="551" y="38"/>
                </a:lnTo>
                <a:lnTo>
                  <a:pt x="587"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78" name="Freeform 362"/>
          <p:cNvSpPr>
            <a:spLocks noChangeArrowheads="1"/>
          </p:cNvSpPr>
          <p:nvPr/>
        </p:nvSpPr>
        <p:spPr bwMode="auto">
          <a:xfrm>
            <a:off x="6497802" y="1588488"/>
            <a:ext cx="191541" cy="208821"/>
          </a:xfrm>
          <a:custGeom>
            <a:avLst/>
            <a:gdLst>
              <a:gd name="T0" fmla="*/ 587 w 588"/>
              <a:gd name="T1" fmla="*/ 0 h 641"/>
              <a:gd name="T2" fmla="*/ 551 w 588"/>
              <a:gd name="T3" fmla="*/ 0 h 641"/>
              <a:gd name="T4" fmla="*/ 483 w 588"/>
              <a:gd name="T5" fmla="*/ 38 h 641"/>
              <a:gd name="T6" fmla="*/ 448 w 588"/>
              <a:gd name="T7" fmla="*/ 38 h 641"/>
              <a:gd name="T8" fmla="*/ 415 w 588"/>
              <a:gd name="T9" fmla="*/ 38 h 641"/>
              <a:gd name="T10" fmla="*/ 380 w 588"/>
              <a:gd name="T11" fmla="*/ 38 h 641"/>
              <a:gd name="T12" fmla="*/ 345 w 588"/>
              <a:gd name="T13" fmla="*/ 76 h 641"/>
              <a:gd name="T14" fmla="*/ 277 w 588"/>
              <a:gd name="T15" fmla="*/ 76 h 641"/>
              <a:gd name="T16" fmla="*/ 207 w 588"/>
              <a:gd name="T17" fmla="*/ 38 h 641"/>
              <a:gd name="T18" fmla="*/ 139 w 588"/>
              <a:gd name="T19" fmla="*/ 38 h 641"/>
              <a:gd name="T20" fmla="*/ 70 w 588"/>
              <a:gd name="T21" fmla="*/ 38 h 641"/>
              <a:gd name="T22" fmla="*/ 70 w 588"/>
              <a:gd name="T23" fmla="*/ 76 h 641"/>
              <a:gd name="T24" fmla="*/ 70 w 588"/>
              <a:gd name="T25" fmla="*/ 113 h 641"/>
              <a:gd name="T26" fmla="*/ 35 w 588"/>
              <a:gd name="T27" fmla="*/ 150 h 641"/>
              <a:gd name="T28" fmla="*/ 0 w 588"/>
              <a:gd name="T29" fmla="*/ 189 h 641"/>
              <a:gd name="T30" fmla="*/ 35 w 588"/>
              <a:gd name="T31" fmla="*/ 189 h 641"/>
              <a:gd name="T32" fmla="*/ 35 w 588"/>
              <a:gd name="T33" fmla="*/ 226 h 641"/>
              <a:gd name="T34" fmla="*/ 35 w 588"/>
              <a:gd name="T35" fmla="*/ 339 h 641"/>
              <a:gd name="T36" fmla="*/ 70 w 588"/>
              <a:gd name="T37" fmla="*/ 339 h 641"/>
              <a:gd name="T38" fmla="*/ 104 w 588"/>
              <a:gd name="T39" fmla="*/ 339 h 641"/>
              <a:gd name="T40" fmla="*/ 104 w 588"/>
              <a:gd name="T41" fmla="*/ 376 h 641"/>
              <a:gd name="T42" fmla="*/ 70 w 588"/>
              <a:gd name="T43" fmla="*/ 452 h 641"/>
              <a:gd name="T44" fmla="*/ 70 w 588"/>
              <a:gd name="T45" fmla="*/ 489 h 641"/>
              <a:gd name="T46" fmla="*/ 70 w 588"/>
              <a:gd name="T47" fmla="*/ 527 h 641"/>
              <a:gd name="T48" fmla="*/ 104 w 588"/>
              <a:gd name="T49" fmla="*/ 564 h 641"/>
              <a:gd name="T50" fmla="*/ 104 w 588"/>
              <a:gd name="T51" fmla="*/ 602 h 641"/>
              <a:gd name="T52" fmla="*/ 139 w 588"/>
              <a:gd name="T53" fmla="*/ 640 h 641"/>
              <a:gd name="T54" fmla="*/ 173 w 588"/>
              <a:gd name="T55" fmla="*/ 602 h 641"/>
              <a:gd name="T56" fmla="*/ 277 w 588"/>
              <a:gd name="T57" fmla="*/ 527 h 641"/>
              <a:gd name="T58" fmla="*/ 310 w 588"/>
              <a:gd name="T59" fmla="*/ 489 h 641"/>
              <a:gd name="T60" fmla="*/ 345 w 588"/>
              <a:gd name="T61" fmla="*/ 489 h 641"/>
              <a:gd name="T62" fmla="*/ 380 w 588"/>
              <a:gd name="T63" fmla="*/ 452 h 641"/>
              <a:gd name="T64" fmla="*/ 415 w 588"/>
              <a:gd name="T65" fmla="*/ 415 h 641"/>
              <a:gd name="T66" fmla="*/ 483 w 588"/>
              <a:gd name="T67" fmla="*/ 376 h 641"/>
              <a:gd name="T68" fmla="*/ 518 w 588"/>
              <a:gd name="T69" fmla="*/ 339 h 641"/>
              <a:gd name="T70" fmla="*/ 518 w 588"/>
              <a:gd name="T71" fmla="*/ 302 h 641"/>
              <a:gd name="T72" fmla="*/ 551 w 588"/>
              <a:gd name="T73" fmla="*/ 226 h 641"/>
              <a:gd name="T74" fmla="*/ 518 w 588"/>
              <a:gd name="T75" fmla="*/ 113 h 641"/>
              <a:gd name="T76" fmla="*/ 483 w 588"/>
              <a:gd name="T77" fmla="*/ 76 h 641"/>
              <a:gd name="T78" fmla="*/ 518 w 588"/>
              <a:gd name="T79" fmla="*/ 76 h 641"/>
              <a:gd name="T80" fmla="*/ 551 w 588"/>
              <a:gd name="T81" fmla="*/ 38 h 641"/>
              <a:gd name="T82" fmla="*/ 587 w 588"/>
              <a:gd name="T83" fmla="*/ 0 h 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8" h="641">
                <a:moveTo>
                  <a:pt x="587" y="0"/>
                </a:moveTo>
                <a:lnTo>
                  <a:pt x="551" y="0"/>
                </a:lnTo>
                <a:lnTo>
                  <a:pt x="483" y="38"/>
                </a:lnTo>
                <a:lnTo>
                  <a:pt x="448" y="38"/>
                </a:lnTo>
                <a:lnTo>
                  <a:pt x="415" y="38"/>
                </a:lnTo>
                <a:lnTo>
                  <a:pt x="380" y="38"/>
                </a:lnTo>
                <a:lnTo>
                  <a:pt x="345" y="76"/>
                </a:lnTo>
                <a:lnTo>
                  <a:pt x="277" y="76"/>
                </a:lnTo>
                <a:lnTo>
                  <a:pt x="207" y="38"/>
                </a:lnTo>
                <a:lnTo>
                  <a:pt x="139" y="38"/>
                </a:lnTo>
                <a:lnTo>
                  <a:pt x="70" y="38"/>
                </a:lnTo>
                <a:lnTo>
                  <a:pt x="70" y="76"/>
                </a:lnTo>
                <a:lnTo>
                  <a:pt x="70" y="113"/>
                </a:lnTo>
                <a:lnTo>
                  <a:pt x="35" y="150"/>
                </a:lnTo>
                <a:lnTo>
                  <a:pt x="0" y="189"/>
                </a:lnTo>
                <a:lnTo>
                  <a:pt x="35" y="189"/>
                </a:lnTo>
                <a:lnTo>
                  <a:pt x="35" y="226"/>
                </a:lnTo>
                <a:lnTo>
                  <a:pt x="35" y="339"/>
                </a:lnTo>
                <a:lnTo>
                  <a:pt x="70" y="339"/>
                </a:lnTo>
                <a:lnTo>
                  <a:pt x="104" y="339"/>
                </a:lnTo>
                <a:lnTo>
                  <a:pt x="104" y="376"/>
                </a:lnTo>
                <a:lnTo>
                  <a:pt x="70" y="452"/>
                </a:lnTo>
                <a:lnTo>
                  <a:pt x="70" y="489"/>
                </a:lnTo>
                <a:lnTo>
                  <a:pt x="70" y="527"/>
                </a:lnTo>
                <a:lnTo>
                  <a:pt x="104" y="564"/>
                </a:lnTo>
                <a:lnTo>
                  <a:pt x="104" y="602"/>
                </a:lnTo>
                <a:lnTo>
                  <a:pt x="139" y="640"/>
                </a:lnTo>
                <a:lnTo>
                  <a:pt x="173" y="602"/>
                </a:lnTo>
                <a:lnTo>
                  <a:pt x="277" y="527"/>
                </a:lnTo>
                <a:lnTo>
                  <a:pt x="310" y="489"/>
                </a:lnTo>
                <a:lnTo>
                  <a:pt x="345" y="489"/>
                </a:lnTo>
                <a:lnTo>
                  <a:pt x="380" y="452"/>
                </a:lnTo>
                <a:lnTo>
                  <a:pt x="415" y="415"/>
                </a:lnTo>
                <a:lnTo>
                  <a:pt x="483" y="376"/>
                </a:lnTo>
                <a:lnTo>
                  <a:pt x="518" y="339"/>
                </a:lnTo>
                <a:lnTo>
                  <a:pt x="518" y="302"/>
                </a:lnTo>
                <a:lnTo>
                  <a:pt x="551" y="226"/>
                </a:lnTo>
                <a:lnTo>
                  <a:pt x="518" y="113"/>
                </a:lnTo>
                <a:lnTo>
                  <a:pt x="483" y="76"/>
                </a:lnTo>
                <a:lnTo>
                  <a:pt x="518" y="76"/>
                </a:lnTo>
                <a:lnTo>
                  <a:pt x="551" y="38"/>
                </a:lnTo>
                <a:lnTo>
                  <a:pt x="587"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79" name="Freeform 363"/>
          <p:cNvSpPr>
            <a:spLocks noChangeArrowheads="1"/>
          </p:cNvSpPr>
          <p:nvPr/>
        </p:nvSpPr>
        <p:spPr bwMode="auto">
          <a:xfrm>
            <a:off x="6486281" y="1761306"/>
            <a:ext cx="46085" cy="148335"/>
          </a:xfrm>
          <a:custGeom>
            <a:avLst/>
            <a:gdLst>
              <a:gd name="T0" fmla="*/ 103 w 139"/>
              <a:gd name="T1" fmla="*/ 451 h 452"/>
              <a:gd name="T2" fmla="*/ 70 w 139"/>
              <a:gd name="T3" fmla="*/ 415 h 452"/>
              <a:gd name="T4" fmla="*/ 70 w 139"/>
              <a:gd name="T5" fmla="*/ 338 h 452"/>
              <a:gd name="T6" fmla="*/ 33 w 139"/>
              <a:gd name="T7" fmla="*/ 263 h 452"/>
              <a:gd name="T8" fmla="*/ 0 w 139"/>
              <a:gd name="T9" fmla="*/ 188 h 452"/>
              <a:gd name="T10" fmla="*/ 33 w 139"/>
              <a:gd name="T11" fmla="*/ 150 h 452"/>
              <a:gd name="T12" fmla="*/ 33 w 139"/>
              <a:gd name="T13" fmla="*/ 76 h 452"/>
              <a:gd name="T14" fmla="*/ 70 w 139"/>
              <a:gd name="T15" fmla="*/ 0 h 452"/>
              <a:gd name="T16" fmla="*/ 103 w 139"/>
              <a:gd name="T17" fmla="*/ 0 h 452"/>
              <a:gd name="T18" fmla="*/ 138 w 139"/>
              <a:gd name="T19" fmla="*/ 37 h 452"/>
              <a:gd name="T20" fmla="*/ 103 w 139"/>
              <a:gd name="T21" fmla="*/ 150 h 452"/>
              <a:gd name="T22" fmla="*/ 103 w 139"/>
              <a:gd name="T23" fmla="*/ 226 h 452"/>
              <a:gd name="T24" fmla="*/ 103 w 139"/>
              <a:gd name="T25" fmla="*/ 263 h 452"/>
              <a:gd name="T26" fmla="*/ 103 w 139"/>
              <a:gd name="T27" fmla="*/ 301 h 452"/>
              <a:gd name="T28" fmla="*/ 103 w 139"/>
              <a:gd name="T29" fmla="*/ 376 h 452"/>
              <a:gd name="T30" fmla="*/ 103 w 139"/>
              <a:gd name="T31" fmla="*/ 45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452">
                <a:moveTo>
                  <a:pt x="103" y="451"/>
                </a:moveTo>
                <a:lnTo>
                  <a:pt x="70" y="415"/>
                </a:lnTo>
                <a:lnTo>
                  <a:pt x="70" y="338"/>
                </a:lnTo>
                <a:lnTo>
                  <a:pt x="33" y="263"/>
                </a:lnTo>
                <a:lnTo>
                  <a:pt x="0" y="188"/>
                </a:lnTo>
                <a:lnTo>
                  <a:pt x="33" y="150"/>
                </a:lnTo>
                <a:lnTo>
                  <a:pt x="33" y="76"/>
                </a:lnTo>
                <a:lnTo>
                  <a:pt x="70" y="0"/>
                </a:lnTo>
                <a:lnTo>
                  <a:pt x="103" y="0"/>
                </a:lnTo>
                <a:lnTo>
                  <a:pt x="138" y="37"/>
                </a:lnTo>
                <a:lnTo>
                  <a:pt x="103" y="150"/>
                </a:lnTo>
                <a:lnTo>
                  <a:pt x="103" y="226"/>
                </a:lnTo>
                <a:lnTo>
                  <a:pt x="103" y="263"/>
                </a:lnTo>
                <a:lnTo>
                  <a:pt x="103" y="301"/>
                </a:lnTo>
                <a:lnTo>
                  <a:pt x="103" y="376"/>
                </a:lnTo>
                <a:lnTo>
                  <a:pt x="103" y="45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80" name="Freeform 364"/>
          <p:cNvSpPr>
            <a:spLocks noChangeArrowheads="1"/>
          </p:cNvSpPr>
          <p:nvPr/>
        </p:nvSpPr>
        <p:spPr bwMode="auto">
          <a:xfrm>
            <a:off x="6486281" y="1761306"/>
            <a:ext cx="46085" cy="148335"/>
          </a:xfrm>
          <a:custGeom>
            <a:avLst/>
            <a:gdLst>
              <a:gd name="T0" fmla="*/ 103 w 139"/>
              <a:gd name="T1" fmla="*/ 451 h 452"/>
              <a:gd name="T2" fmla="*/ 70 w 139"/>
              <a:gd name="T3" fmla="*/ 415 h 452"/>
              <a:gd name="T4" fmla="*/ 70 w 139"/>
              <a:gd name="T5" fmla="*/ 338 h 452"/>
              <a:gd name="T6" fmla="*/ 33 w 139"/>
              <a:gd name="T7" fmla="*/ 263 h 452"/>
              <a:gd name="T8" fmla="*/ 0 w 139"/>
              <a:gd name="T9" fmla="*/ 188 h 452"/>
              <a:gd name="T10" fmla="*/ 33 w 139"/>
              <a:gd name="T11" fmla="*/ 150 h 452"/>
              <a:gd name="T12" fmla="*/ 33 w 139"/>
              <a:gd name="T13" fmla="*/ 76 h 452"/>
              <a:gd name="T14" fmla="*/ 70 w 139"/>
              <a:gd name="T15" fmla="*/ 0 h 452"/>
              <a:gd name="T16" fmla="*/ 103 w 139"/>
              <a:gd name="T17" fmla="*/ 0 h 452"/>
              <a:gd name="T18" fmla="*/ 138 w 139"/>
              <a:gd name="T19" fmla="*/ 37 h 452"/>
              <a:gd name="T20" fmla="*/ 103 w 139"/>
              <a:gd name="T21" fmla="*/ 150 h 452"/>
              <a:gd name="T22" fmla="*/ 103 w 139"/>
              <a:gd name="T23" fmla="*/ 226 h 452"/>
              <a:gd name="T24" fmla="*/ 103 w 139"/>
              <a:gd name="T25" fmla="*/ 263 h 452"/>
              <a:gd name="T26" fmla="*/ 103 w 139"/>
              <a:gd name="T27" fmla="*/ 301 h 452"/>
              <a:gd name="T28" fmla="*/ 103 w 139"/>
              <a:gd name="T29" fmla="*/ 376 h 452"/>
              <a:gd name="T30" fmla="*/ 103 w 139"/>
              <a:gd name="T31" fmla="*/ 45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452">
                <a:moveTo>
                  <a:pt x="103" y="451"/>
                </a:moveTo>
                <a:lnTo>
                  <a:pt x="70" y="415"/>
                </a:lnTo>
                <a:lnTo>
                  <a:pt x="70" y="338"/>
                </a:lnTo>
                <a:lnTo>
                  <a:pt x="33" y="263"/>
                </a:lnTo>
                <a:lnTo>
                  <a:pt x="0" y="188"/>
                </a:lnTo>
                <a:lnTo>
                  <a:pt x="33" y="150"/>
                </a:lnTo>
                <a:lnTo>
                  <a:pt x="33" y="76"/>
                </a:lnTo>
                <a:lnTo>
                  <a:pt x="70" y="0"/>
                </a:lnTo>
                <a:lnTo>
                  <a:pt x="103" y="0"/>
                </a:lnTo>
                <a:lnTo>
                  <a:pt x="138" y="37"/>
                </a:lnTo>
                <a:lnTo>
                  <a:pt x="103" y="150"/>
                </a:lnTo>
                <a:lnTo>
                  <a:pt x="103" y="226"/>
                </a:lnTo>
                <a:lnTo>
                  <a:pt x="103" y="263"/>
                </a:lnTo>
                <a:lnTo>
                  <a:pt x="103" y="301"/>
                </a:lnTo>
                <a:lnTo>
                  <a:pt x="103" y="376"/>
                </a:lnTo>
                <a:lnTo>
                  <a:pt x="103" y="45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81" name="Freeform 365"/>
          <p:cNvSpPr>
            <a:spLocks noChangeArrowheads="1"/>
          </p:cNvSpPr>
          <p:nvPr/>
        </p:nvSpPr>
        <p:spPr bwMode="auto">
          <a:xfrm>
            <a:off x="6519406" y="1748344"/>
            <a:ext cx="112332" cy="184339"/>
          </a:xfrm>
          <a:custGeom>
            <a:avLst/>
            <a:gdLst>
              <a:gd name="T0" fmla="*/ 0 w 346"/>
              <a:gd name="T1" fmla="*/ 489 h 566"/>
              <a:gd name="T2" fmla="*/ 0 w 346"/>
              <a:gd name="T3" fmla="*/ 415 h 566"/>
              <a:gd name="T4" fmla="*/ 0 w 346"/>
              <a:gd name="T5" fmla="*/ 338 h 566"/>
              <a:gd name="T6" fmla="*/ 0 w 346"/>
              <a:gd name="T7" fmla="*/ 302 h 566"/>
              <a:gd name="T8" fmla="*/ 0 w 346"/>
              <a:gd name="T9" fmla="*/ 263 h 566"/>
              <a:gd name="T10" fmla="*/ 0 w 346"/>
              <a:gd name="T11" fmla="*/ 189 h 566"/>
              <a:gd name="T12" fmla="*/ 34 w 346"/>
              <a:gd name="T13" fmla="*/ 114 h 566"/>
              <a:gd name="T14" fmla="*/ 70 w 346"/>
              <a:gd name="T15" fmla="*/ 150 h 566"/>
              <a:gd name="T16" fmla="*/ 103 w 346"/>
              <a:gd name="T17" fmla="*/ 114 h 566"/>
              <a:gd name="T18" fmla="*/ 207 w 346"/>
              <a:gd name="T19" fmla="*/ 38 h 566"/>
              <a:gd name="T20" fmla="*/ 241 w 346"/>
              <a:gd name="T21" fmla="*/ 0 h 566"/>
              <a:gd name="T22" fmla="*/ 276 w 346"/>
              <a:gd name="T23" fmla="*/ 0 h 566"/>
              <a:gd name="T24" fmla="*/ 310 w 346"/>
              <a:gd name="T25" fmla="*/ 114 h 566"/>
              <a:gd name="T26" fmla="*/ 345 w 346"/>
              <a:gd name="T27" fmla="*/ 150 h 566"/>
              <a:gd name="T28" fmla="*/ 310 w 346"/>
              <a:gd name="T29" fmla="*/ 189 h 566"/>
              <a:gd name="T30" fmla="*/ 276 w 346"/>
              <a:gd name="T31" fmla="*/ 189 h 566"/>
              <a:gd name="T32" fmla="*/ 241 w 346"/>
              <a:gd name="T33" fmla="*/ 189 h 566"/>
              <a:gd name="T34" fmla="*/ 207 w 346"/>
              <a:gd name="T35" fmla="*/ 189 h 566"/>
              <a:gd name="T36" fmla="*/ 173 w 346"/>
              <a:gd name="T37" fmla="*/ 189 h 566"/>
              <a:gd name="T38" fmla="*/ 173 w 346"/>
              <a:gd name="T39" fmla="*/ 226 h 566"/>
              <a:gd name="T40" fmla="*/ 173 w 346"/>
              <a:gd name="T41" fmla="*/ 263 h 566"/>
              <a:gd name="T42" fmla="*/ 207 w 346"/>
              <a:gd name="T43" fmla="*/ 263 h 566"/>
              <a:gd name="T44" fmla="*/ 241 w 346"/>
              <a:gd name="T45" fmla="*/ 302 h 566"/>
              <a:gd name="T46" fmla="*/ 241 w 346"/>
              <a:gd name="T47" fmla="*/ 338 h 566"/>
              <a:gd name="T48" fmla="*/ 276 w 346"/>
              <a:gd name="T49" fmla="*/ 376 h 566"/>
              <a:gd name="T50" fmla="*/ 241 w 346"/>
              <a:gd name="T51" fmla="*/ 415 h 566"/>
              <a:gd name="T52" fmla="*/ 207 w 346"/>
              <a:gd name="T53" fmla="*/ 452 h 566"/>
              <a:gd name="T54" fmla="*/ 173 w 346"/>
              <a:gd name="T55" fmla="*/ 489 h 566"/>
              <a:gd name="T56" fmla="*/ 138 w 346"/>
              <a:gd name="T57" fmla="*/ 527 h 566"/>
              <a:gd name="T58" fmla="*/ 103 w 346"/>
              <a:gd name="T59" fmla="*/ 565 h 566"/>
              <a:gd name="T60" fmla="*/ 70 w 346"/>
              <a:gd name="T61" fmla="*/ 565 h 566"/>
              <a:gd name="T62" fmla="*/ 34 w 346"/>
              <a:gd name="T63" fmla="*/ 565 h 566"/>
              <a:gd name="T64" fmla="*/ 0 w 346"/>
              <a:gd name="T65" fmla="*/ 565 h 566"/>
              <a:gd name="T66" fmla="*/ 0 w 346"/>
              <a:gd name="T67" fmla="*/ 527 h 566"/>
              <a:gd name="T68" fmla="*/ 0 w 346"/>
              <a:gd name="T69" fmla="*/ 489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566">
                <a:moveTo>
                  <a:pt x="0" y="489"/>
                </a:moveTo>
                <a:lnTo>
                  <a:pt x="0" y="415"/>
                </a:lnTo>
                <a:lnTo>
                  <a:pt x="0" y="338"/>
                </a:lnTo>
                <a:lnTo>
                  <a:pt x="0" y="302"/>
                </a:lnTo>
                <a:lnTo>
                  <a:pt x="0" y="263"/>
                </a:lnTo>
                <a:lnTo>
                  <a:pt x="0" y="189"/>
                </a:lnTo>
                <a:lnTo>
                  <a:pt x="34" y="114"/>
                </a:lnTo>
                <a:lnTo>
                  <a:pt x="70" y="150"/>
                </a:lnTo>
                <a:lnTo>
                  <a:pt x="103" y="114"/>
                </a:lnTo>
                <a:lnTo>
                  <a:pt x="207" y="38"/>
                </a:lnTo>
                <a:lnTo>
                  <a:pt x="241" y="0"/>
                </a:lnTo>
                <a:lnTo>
                  <a:pt x="276" y="0"/>
                </a:lnTo>
                <a:lnTo>
                  <a:pt x="310" y="114"/>
                </a:lnTo>
                <a:lnTo>
                  <a:pt x="345" y="150"/>
                </a:lnTo>
                <a:lnTo>
                  <a:pt x="310" y="189"/>
                </a:lnTo>
                <a:lnTo>
                  <a:pt x="276" y="189"/>
                </a:lnTo>
                <a:lnTo>
                  <a:pt x="241" y="189"/>
                </a:lnTo>
                <a:lnTo>
                  <a:pt x="207" y="189"/>
                </a:lnTo>
                <a:lnTo>
                  <a:pt x="173" y="189"/>
                </a:lnTo>
                <a:lnTo>
                  <a:pt x="173" y="226"/>
                </a:lnTo>
                <a:lnTo>
                  <a:pt x="173" y="263"/>
                </a:lnTo>
                <a:lnTo>
                  <a:pt x="207" y="263"/>
                </a:lnTo>
                <a:lnTo>
                  <a:pt x="241" y="302"/>
                </a:lnTo>
                <a:lnTo>
                  <a:pt x="241" y="338"/>
                </a:lnTo>
                <a:lnTo>
                  <a:pt x="276" y="376"/>
                </a:lnTo>
                <a:lnTo>
                  <a:pt x="241" y="415"/>
                </a:lnTo>
                <a:lnTo>
                  <a:pt x="207" y="452"/>
                </a:lnTo>
                <a:lnTo>
                  <a:pt x="173" y="489"/>
                </a:lnTo>
                <a:lnTo>
                  <a:pt x="138" y="527"/>
                </a:lnTo>
                <a:lnTo>
                  <a:pt x="103" y="565"/>
                </a:lnTo>
                <a:lnTo>
                  <a:pt x="70" y="565"/>
                </a:lnTo>
                <a:lnTo>
                  <a:pt x="34" y="565"/>
                </a:lnTo>
                <a:lnTo>
                  <a:pt x="0" y="565"/>
                </a:lnTo>
                <a:lnTo>
                  <a:pt x="0" y="527"/>
                </a:lnTo>
                <a:lnTo>
                  <a:pt x="0" y="48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82" name="Freeform 366"/>
          <p:cNvSpPr>
            <a:spLocks noChangeArrowheads="1"/>
          </p:cNvSpPr>
          <p:nvPr/>
        </p:nvSpPr>
        <p:spPr bwMode="auto">
          <a:xfrm>
            <a:off x="6519406" y="1748344"/>
            <a:ext cx="112332" cy="184339"/>
          </a:xfrm>
          <a:custGeom>
            <a:avLst/>
            <a:gdLst>
              <a:gd name="T0" fmla="*/ 0 w 346"/>
              <a:gd name="T1" fmla="*/ 489 h 566"/>
              <a:gd name="T2" fmla="*/ 0 w 346"/>
              <a:gd name="T3" fmla="*/ 415 h 566"/>
              <a:gd name="T4" fmla="*/ 0 w 346"/>
              <a:gd name="T5" fmla="*/ 338 h 566"/>
              <a:gd name="T6" fmla="*/ 0 w 346"/>
              <a:gd name="T7" fmla="*/ 302 h 566"/>
              <a:gd name="T8" fmla="*/ 0 w 346"/>
              <a:gd name="T9" fmla="*/ 263 h 566"/>
              <a:gd name="T10" fmla="*/ 0 w 346"/>
              <a:gd name="T11" fmla="*/ 189 h 566"/>
              <a:gd name="T12" fmla="*/ 34 w 346"/>
              <a:gd name="T13" fmla="*/ 114 h 566"/>
              <a:gd name="T14" fmla="*/ 70 w 346"/>
              <a:gd name="T15" fmla="*/ 150 h 566"/>
              <a:gd name="T16" fmla="*/ 103 w 346"/>
              <a:gd name="T17" fmla="*/ 114 h 566"/>
              <a:gd name="T18" fmla="*/ 207 w 346"/>
              <a:gd name="T19" fmla="*/ 38 h 566"/>
              <a:gd name="T20" fmla="*/ 241 w 346"/>
              <a:gd name="T21" fmla="*/ 0 h 566"/>
              <a:gd name="T22" fmla="*/ 276 w 346"/>
              <a:gd name="T23" fmla="*/ 0 h 566"/>
              <a:gd name="T24" fmla="*/ 310 w 346"/>
              <a:gd name="T25" fmla="*/ 114 h 566"/>
              <a:gd name="T26" fmla="*/ 345 w 346"/>
              <a:gd name="T27" fmla="*/ 150 h 566"/>
              <a:gd name="T28" fmla="*/ 310 w 346"/>
              <a:gd name="T29" fmla="*/ 189 h 566"/>
              <a:gd name="T30" fmla="*/ 276 w 346"/>
              <a:gd name="T31" fmla="*/ 189 h 566"/>
              <a:gd name="T32" fmla="*/ 241 w 346"/>
              <a:gd name="T33" fmla="*/ 189 h 566"/>
              <a:gd name="T34" fmla="*/ 207 w 346"/>
              <a:gd name="T35" fmla="*/ 189 h 566"/>
              <a:gd name="T36" fmla="*/ 173 w 346"/>
              <a:gd name="T37" fmla="*/ 189 h 566"/>
              <a:gd name="T38" fmla="*/ 173 w 346"/>
              <a:gd name="T39" fmla="*/ 226 h 566"/>
              <a:gd name="T40" fmla="*/ 173 w 346"/>
              <a:gd name="T41" fmla="*/ 263 h 566"/>
              <a:gd name="T42" fmla="*/ 207 w 346"/>
              <a:gd name="T43" fmla="*/ 263 h 566"/>
              <a:gd name="T44" fmla="*/ 241 w 346"/>
              <a:gd name="T45" fmla="*/ 302 h 566"/>
              <a:gd name="T46" fmla="*/ 241 w 346"/>
              <a:gd name="T47" fmla="*/ 338 h 566"/>
              <a:gd name="T48" fmla="*/ 276 w 346"/>
              <a:gd name="T49" fmla="*/ 376 h 566"/>
              <a:gd name="T50" fmla="*/ 241 w 346"/>
              <a:gd name="T51" fmla="*/ 415 h 566"/>
              <a:gd name="T52" fmla="*/ 207 w 346"/>
              <a:gd name="T53" fmla="*/ 452 h 566"/>
              <a:gd name="T54" fmla="*/ 173 w 346"/>
              <a:gd name="T55" fmla="*/ 489 h 566"/>
              <a:gd name="T56" fmla="*/ 138 w 346"/>
              <a:gd name="T57" fmla="*/ 527 h 566"/>
              <a:gd name="T58" fmla="*/ 103 w 346"/>
              <a:gd name="T59" fmla="*/ 565 h 566"/>
              <a:gd name="T60" fmla="*/ 70 w 346"/>
              <a:gd name="T61" fmla="*/ 565 h 566"/>
              <a:gd name="T62" fmla="*/ 34 w 346"/>
              <a:gd name="T63" fmla="*/ 565 h 566"/>
              <a:gd name="T64" fmla="*/ 0 w 346"/>
              <a:gd name="T65" fmla="*/ 565 h 566"/>
              <a:gd name="T66" fmla="*/ 0 w 346"/>
              <a:gd name="T67" fmla="*/ 527 h 566"/>
              <a:gd name="T68" fmla="*/ 0 w 346"/>
              <a:gd name="T69" fmla="*/ 489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566">
                <a:moveTo>
                  <a:pt x="0" y="489"/>
                </a:moveTo>
                <a:lnTo>
                  <a:pt x="0" y="415"/>
                </a:lnTo>
                <a:lnTo>
                  <a:pt x="0" y="338"/>
                </a:lnTo>
                <a:lnTo>
                  <a:pt x="0" y="302"/>
                </a:lnTo>
                <a:lnTo>
                  <a:pt x="0" y="263"/>
                </a:lnTo>
                <a:lnTo>
                  <a:pt x="0" y="189"/>
                </a:lnTo>
                <a:lnTo>
                  <a:pt x="34" y="114"/>
                </a:lnTo>
                <a:lnTo>
                  <a:pt x="70" y="150"/>
                </a:lnTo>
                <a:lnTo>
                  <a:pt x="103" y="114"/>
                </a:lnTo>
                <a:lnTo>
                  <a:pt x="207" y="38"/>
                </a:lnTo>
                <a:lnTo>
                  <a:pt x="241" y="0"/>
                </a:lnTo>
                <a:lnTo>
                  <a:pt x="276" y="0"/>
                </a:lnTo>
                <a:lnTo>
                  <a:pt x="310" y="114"/>
                </a:lnTo>
                <a:lnTo>
                  <a:pt x="345" y="150"/>
                </a:lnTo>
                <a:lnTo>
                  <a:pt x="310" y="189"/>
                </a:lnTo>
                <a:lnTo>
                  <a:pt x="276" y="189"/>
                </a:lnTo>
                <a:lnTo>
                  <a:pt x="241" y="189"/>
                </a:lnTo>
                <a:lnTo>
                  <a:pt x="207" y="189"/>
                </a:lnTo>
                <a:lnTo>
                  <a:pt x="173" y="189"/>
                </a:lnTo>
                <a:lnTo>
                  <a:pt x="173" y="226"/>
                </a:lnTo>
                <a:lnTo>
                  <a:pt x="173" y="263"/>
                </a:lnTo>
                <a:lnTo>
                  <a:pt x="207" y="263"/>
                </a:lnTo>
                <a:lnTo>
                  <a:pt x="241" y="302"/>
                </a:lnTo>
                <a:lnTo>
                  <a:pt x="241" y="338"/>
                </a:lnTo>
                <a:lnTo>
                  <a:pt x="276" y="376"/>
                </a:lnTo>
                <a:lnTo>
                  <a:pt x="241" y="415"/>
                </a:lnTo>
                <a:lnTo>
                  <a:pt x="207" y="452"/>
                </a:lnTo>
                <a:lnTo>
                  <a:pt x="173" y="489"/>
                </a:lnTo>
                <a:lnTo>
                  <a:pt x="138" y="527"/>
                </a:lnTo>
                <a:lnTo>
                  <a:pt x="103" y="565"/>
                </a:lnTo>
                <a:lnTo>
                  <a:pt x="70" y="565"/>
                </a:lnTo>
                <a:lnTo>
                  <a:pt x="34" y="565"/>
                </a:lnTo>
                <a:lnTo>
                  <a:pt x="0" y="565"/>
                </a:lnTo>
                <a:lnTo>
                  <a:pt x="0" y="527"/>
                </a:lnTo>
                <a:lnTo>
                  <a:pt x="0" y="48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83" name="Freeform 367"/>
          <p:cNvSpPr>
            <a:spLocks noChangeArrowheads="1"/>
          </p:cNvSpPr>
          <p:nvPr/>
        </p:nvSpPr>
        <p:spPr bwMode="auto">
          <a:xfrm>
            <a:off x="7026339" y="2055097"/>
            <a:ext cx="23042" cy="48965"/>
          </a:xfrm>
          <a:custGeom>
            <a:avLst/>
            <a:gdLst>
              <a:gd name="T0" fmla="*/ 33 w 71"/>
              <a:gd name="T1" fmla="*/ 150 h 151"/>
              <a:gd name="T2" fmla="*/ 70 w 71"/>
              <a:gd name="T3" fmla="*/ 150 h 151"/>
              <a:gd name="T4" fmla="*/ 70 w 71"/>
              <a:gd name="T5" fmla="*/ 114 h 151"/>
              <a:gd name="T6" fmla="*/ 70 w 71"/>
              <a:gd name="T7" fmla="*/ 76 h 151"/>
              <a:gd name="T8" fmla="*/ 33 w 71"/>
              <a:gd name="T9" fmla="*/ 38 h 151"/>
              <a:gd name="T10" fmla="*/ 33 w 71"/>
              <a:gd name="T11" fmla="*/ 0 h 151"/>
              <a:gd name="T12" fmla="*/ 0 w 71"/>
              <a:gd name="T13" fmla="*/ 0 h 151"/>
              <a:gd name="T14" fmla="*/ 0 w 71"/>
              <a:gd name="T15" fmla="*/ 38 h 151"/>
              <a:gd name="T16" fmla="*/ 0 w 71"/>
              <a:gd name="T17" fmla="*/ 150 h 151"/>
              <a:gd name="T18" fmla="*/ 33 w 71"/>
              <a:gd name="T19" fmla="*/ 1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51">
                <a:moveTo>
                  <a:pt x="33" y="150"/>
                </a:moveTo>
                <a:lnTo>
                  <a:pt x="70" y="150"/>
                </a:lnTo>
                <a:lnTo>
                  <a:pt x="70" y="114"/>
                </a:lnTo>
                <a:lnTo>
                  <a:pt x="70" y="76"/>
                </a:lnTo>
                <a:lnTo>
                  <a:pt x="33" y="38"/>
                </a:lnTo>
                <a:lnTo>
                  <a:pt x="33" y="0"/>
                </a:lnTo>
                <a:lnTo>
                  <a:pt x="0" y="0"/>
                </a:lnTo>
                <a:lnTo>
                  <a:pt x="0" y="38"/>
                </a:lnTo>
                <a:lnTo>
                  <a:pt x="0" y="150"/>
                </a:lnTo>
                <a:lnTo>
                  <a:pt x="33" y="15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84" name="Freeform 368"/>
          <p:cNvSpPr>
            <a:spLocks noChangeArrowheads="1"/>
          </p:cNvSpPr>
          <p:nvPr/>
        </p:nvSpPr>
        <p:spPr bwMode="auto">
          <a:xfrm>
            <a:off x="7026339" y="2055097"/>
            <a:ext cx="23042" cy="48965"/>
          </a:xfrm>
          <a:custGeom>
            <a:avLst/>
            <a:gdLst>
              <a:gd name="T0" fmla="*/ 33 w 71"/>
              <a:gd name="T1" fmla="*/ 150 h 151"/>
              <a:gd name="T2" fmla="*/ 70 w 71"/>
              <a:gd name="T3" fmla="*/ 150 h 151"/>
              <a:gd name="T4" fmla="*/ 70 w 71"/>
              <a:gd name="T5" fmla="*/ 114 h 151"/>
              <a:gd name="T6" fmla="*/ 70 w 71"/>
              <a:gd name="T7" fmla="*/ 76 h 151"/>
              <a:gd name="T8" fmla="*/ 33 w 71"/>
              <a:gd name="T9" fmla="*/ 38 h 151"/>
              <a:gd name="T10" fmla="*/ 33 w 71"/>
              <a:gd name="T11" fmla="*/ 0 h 151"/>
              <a:gd name="T12" fmla="*/ 0 w 71"/>
              <a:gd name="T13" fmla="*/ 0 h 151"/>
              <a:gd name="T14" fmla="*/ 0 w 71"/>
              <a:gd name="T15" fmla="*/ 38 h 151"/>
              <a:gd name="T16" fmla="*/ 0 w 71"/>
              <a:gd name="T17" fmla="*/ 150 h 151"/>
              <a:gd name="T18" fmla="*/ 33 w 71"/>
              <a:gd name="T19" fmla="*/ 1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51">
                <a:moveTo>
                  <a:pt x="33" y="150"/>
                </a:moveTo>
                <a:lnTo>
                  <a:pt x="70" y="150"/>
                </a:lnTo>
                <a:lnTo>
                  <a:pt x="70" y="114"/>
                </a:lnTo>
                <a:lnTo>
                  <a:pt x="70" y="76"/>
                </a:lnTo>
                <a:lnTo>
                  <a:pt x="33" y="38"/>
                </a:lnTo>
                <a:lnTo>
                  <a:pt x="33" y="0"/>
                </a:lnTo>
                <a:lnTo>
                  <a:pt x="0" y="0"/>
                </a:lnTo>
                <a:lnTo>
                  <a:pt x="0" y="38"/>
                </a:lnTo>
                <a:lnTo>
                  <a:pt x="0" y="150"/>
                </a:lnTo>
                <a:lnTo>
                  <a:pt x="33"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85" name="Freeform 369"/>
          <p:cNvSpPr>
            <a:spLocks noChangeArrowheads="1"/>
          </p:cNvSpPr>
          <p:nvPr/>
        </p:nvSpPr>
        <p:spPr bwMode="auto">
          <a:xfrm>
            <a:off x="7117068" y="2030614"/>
            <a:ext cx="214583" cy="455088"/>
          </a:xfrm>
          <a:custGeom>
            <a:avLst/>
            <a:gdLst>
              <a:gd name="T0" fmla="*/ 137 w 655"/>
              <a:gd name="T1" fmla="*/ 1392 h 1393"/>
              <a:gd name="T2" fmla="*/ 172 w 655"/>
              <a:gd name="T3" fmla="*/ 1353 h 1393"/>
              <a:gd name="T4" fmla="*/ 205 w 655"/>
              <a:gd name="T5" fmla="*/ 1353 h 1393"/>
              <a:gd name="T6" fmla="*/ 241 w 655"/>
              <a:gd name="T7" fmla="*/ 1353 h 1393"/>
              <a:gd name="T8" fmla="*/ 241 w 655"/>
              <a:gd name="T9" fmla="*/ 1316 h 1393"/>
              <a:gd name="T10" fmla="*/ 275 w 655"/>
              <a:gd name="T11" fmla="*/ 1316 h 1393"/>
              <a:gd name="T12" fmla="*/ 309 w 655"/>
              <a:gd name="T13" fmla="*/ 1316 h 1393"/>
              <a:gd name="T14" fmla="*/ 309 w 655"/>
              <a:gd name="T15" fmla="*/ 1279 h 1393"/>
              <a:gd name="T16" fmla="*/ 309 w 655"/>
              <a:gd name="T17" fmla="*/ 1240 h 1393"/>
              <a:gd name="T18" fmla="*/ 344 w 655"/>
              <a:gd name="T19" fmla="*/ 1204 h 1393"/>
              <a:gd name="T20" fmla="*/ 413 w 655"/>
              <a:gd name="T21" fmla="*/ 1204 h 1393"/>
              <a:gd name="T22" fmla="*/ 447 w 655"/>
              <a:gd name="T23" fmla="*/ 1204 h 1393"/>
              <a:gd name="T24" fmla="*/ 447 w 655"/>
              <a:gd name="T25" fmla="*/ 1165 h 1393"/>
              <a:gd name="T26" fmla="*/ 447 w 655"/>
              <a:gd name="T27" fmla="*/ 1127 h 1393"/>
              <a:gd name="T28" fmla="*/ 482 w 655"/>
              <a:gd name="T29" fmla="*/ 1053 h 1393"/>
              <a:gd name="T30" fmla="*/ 516 w 655"/>
              <a:gd name="T31" fmla="*/ 1053 h 1393"/>
              <a:gd name="T32" fmla="*/ 551 w 655"/>
              <a:gd name="T33" fmla="*/ 1014 h 1393"/>
              <a:gd name="T34" fmla="*/ 551 w 655"/>
              <a:gd name="T35" fmla="*/ 977 h 1393"/>
              <a:gd name="T36" fmla="*/ 551 w 655"/>
              <a:gd name="T37" fmla="*/ 941 h 1393"/>
              <a:gd name="T38" fmla="*/ 516 w 655"/>
              <a:gd name="T39" fmla="*/ 864 h 1393"/>
              <a:gd name="T40" fmla="*/ 551 w 655"/>
              <a:gd name="T41" fmla="*/ 827 h 1393"/>
              <a:gd name="T42" fmla="*/ 551 w 655"/>
              <a:gd name="T43" fmla="*/ 789 h 1393"/>
              <a:gd name="T44" fmla="*/ 551 w 655"/>
              <a:gd name="T45" fmla="*/ 827 h 1393"/>
              <a:gd name="T46" fmla="*/ 585 w 655"/>
              <a:gd name="T47" fmla="*/ 789 h 1393"/>
              <a:gd name="T48" fmla="*/ 619 w 655"/>
              <a:gd name="T49" fmla="*/ 675 h 1393"/>
              <a:gd name="T50" fmla="*/ 654 w 655"/>
              <a:gd name="T51" fmla="*/ 639 h 1393"/>
              <a:gd name="T52" fmla="*/ 654 w 655"/>
              <a:gd name="T53" fmla="*/ 563 h 1393"/>
              <a:gd name="T54" fmla="*/ 654 w 655"/>
              <a:gd name="T55" fmla="*/ 526 h 1393"/>
              <a:gd name="T56" fmla="*/ 619 w 655"/>
              <a:gd name="T57" fmla="*/ 487 h 1393"/>
              <a:gd name="T58" fmla="*/ 585 w 655"/>
              <a:gd name="T59" fmla="*/ 451 h 1393"/>
              <a:gd name="T60" fmla="*/ 585 w 655"/>
              <a:gd name="T61" fmla="*/ 412 h 1393"/>
              <a:gd name="T62" fmla="*/ 551 w 655"/>
              <a:gd name="T63" fmla="*/ 412 h 1393"/>
              <a:gd name="T64" fmla="*/ 447 w 655"/>
              <a:gd name="T65" fmla="*/ 375 h 1393"/>
              <a:gd name="T66" fmla="*/ 378 w 655"/>
              <a:gd name="T67" fmla="*/ 338 h 1393"/>
              <a:gd name="T68" fmla="*/ 309 w 655"/>
              <a:gd name="T69" fmla="*/ 301 h 1393"/>
              <a:gd name="T70" fmla="*/ 275 w 655"/>
              <a:gd name="T71" fmla="*/ 262 h 1393"/>
              <a:gd name="T72" fmla="*/ 275 w 655"/>
              <a:gd name="T73" fmla="*/ 224 h 1393"/>
              <a:gd name="T74" fmla="*/ 275 w 655"/>
              <a:gd name="T75" fmla="*/ 188 h 1393"/>
              <a:gd name="T76" fmla="*/ 241 w 655"/>
              <a:gd name="T77" fmla="*/ 224 h 1393"/>
              <a:gd name="T78" fmla="*/ 205 w 655"/>
              <a:gd name="T79" fmla="*/ 224 h 1393"/>
              <a:gd name="T80" fmla="*/ 205 w 655"/>
              <a:gd name="T81" fmla="*/ 301 h 1393"/>
              <a:gd name="T82" fmla="*/ 241 w 655"/>
              <a:gd name="T83" fmla="*/ 338 h 1393"/>
              <a:gd name="T84" fmla="*/ 205 w 655"/>
              <a:gd name="T85" fmla="*/ 451 h 1393"/>
              <a:gd name="T86" fmla="*/ 205 w 655"/>
              <a:gd name="T87" fmla="*/ 487 h 1393"/>
              <a:gd name="T88" fmla="*/ 241 w 655"/>
              <a:gd name="T89" fmla="*/ 526 h 1393"/>
              <a:gd name="T90" fmla="*/ 275 w 655"/>
              <a:gd name="T91" fmla="*/ 563 h 1393"/>
              <a:gd name="T92" fmla="*/ 275 w 655"/>
              <a:gd name="T93" fmla="*/ 639 h 1393"/>
              <a:gd name="T94" fmla="*/ 275 w 655"/>
              <a:gd name="T95" fmla="*/ 675 h 1393"/>
              <a:gd name="T96" fmla="*/ 241 w 655"/>
              <a:gd name="T97" fmla="*/ 864 h 1393"/>
              <a:gd name="T98" fmla="*/ 241 w 655"/>
              <a:gd name="T99" fmla="*/ 1014 h 1393"/>
              <a:gd name="T100" fmla="*/ 0 w 655"/>
              <a:gd name="T101" fmla="*/ 1053 h 1393"/>
              <a:gd name="T102" fmla="*/ 33 w 655"/>
              <a:gd name="T103" fmla="*/ 1127 h 1393"/>
              <a:gd name="T104" fmla="*/ 68 w 655"/>
              <a:gd name="T105" fmla="*/ 1204 h 1393"/>
              <a:gd name="T106" fmla="*/ 137 w 655"/>
              <a:gd name="T107" fmla="*/ 1353 h 1393"/>
              <a:gd name="T108" fmla="*/ 137 w 655"/>
              <a:gd name="T109" fmla="*/ 1392 h 1393"/>
              <a:gd name="T110" fmla="*/ 275 w 655"/>
              <a:gd name="T111" fmla="*/ 74 h 1393"/>
              <a:gd name="T112" fmla="*/ 275 w 655"/>
              <a:gd name="T113" fmla="*/ 37 h 1393"/>
              <a:gd name="T114" fmla="*/ 275 w 655"/>
              <a:gd name="T115" fmla="*/ 0 h 1393"/>
              <a:gd name="T116" fmla="*/ 241 w 655"/>
              <a:gd name="T117" fmla="*/ 37 h 1393"/>
              <a:gd name="T118" fmla="*/ 241 w 655"/>
              <a:gd name="T119" fmla="*/ 74 h 1393"/>
              <a:gd name="T120" fmla="*/ 275 w 655"/>
              <a:gd name="T121" fmla="*/ 74 h 1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5" h="1393">
                <a:moveTo>
                  <a:pt x="137" y="1392"/>
                </a:moveTo>
                <a:lnTo>
                  <a:pt x="172" y="1353"/>
                </a:lnTo>
                <a:lnTo>
                  <a:pt x="205" y="1353"/>
                </a:lnTo>
                <a:lnTo>
                  <a:pt x="241" y="1353"/>
                </a:lnTo>
                <a:lnTo>
                  <a:pt x="241" y="1316"/>
                </a:lnTo>
                <a:lnTo>
                  <a:pt x="275" y="1316"/>
                </a:lnTo>
                <a:lnTo>
                  <a:pt x="309" y="1316"/>
                </a:lnTo>
                <a:lnTo>
                  <a:pt x="309" y="1279"/>
                </a:lnTo>
                <a:lnTo>
                  <a:pt x="309" y="1240"/>
                </a:lnTo>
                <a:lnTo>
                  <a:pt x="344" y="1204"/>
                </a:lnTo>
                <a:lnTo>
                  <a:pt x="413" y="1204"/>
                </a:lnTo>
                <a:lnTo>
                  <a:pt x="447" y="1204"/>
                </a:lnTo>
                <a:lnTo>
                  <a:pt x="447" y="1165"/>
                </a:lnTo>
                <a:lnTo>
                  <a:pt x="447" y="1127"/>
                </a:lnTo>
                <a:lnTo>
                  <a:pt x="482" y="1053"/>
                </a:lnTo>
                <a:lnTo>
                  <a:pt x="516" y="1053"/>
                </a:lnTo>
                <a:lnTo>
                  <a:pt x="551" y="1014"/>
                </a:lnTo>
                <a:lnTo>
                  <a:pt x="551" y="977"/>
                </a:lnTo>
                <a:lnTo>
                  <a:pt x="551" y="941"/>
                </a:lnTo>
                <a:lnTo>
                  <a:pt x="516" y="864"/>
                </a:lnTo>
                <a:lnTo>
                  <a:pt x="551" y="827"/>
                </a:lnTo>
                <a:lnTo>
                  <a:pt x="551" y="789"/>
                </a:lnTo>
                <a:lnTo>
                  <a:pt x="551" y="827"/>
                </a:lnTo>
                <a:lnTo>
                  <a:pt x="585" y="789"/>
                </a:lnTo>
                <a:lnTo>
                  <a:pt x="619" y="675"/>
                </a:lnTo>
                <a:lnTo>
                  <a:pt x="654" y="639"/>
                </a:lnTo>
                <a:lnTo>
                  <a:pt x="654" y="563"/>
                </a:lnTo>
                <a:lnTo>
                  <a:pt x="654" y="526"/>
                </a:lnTo>
                <a:lnTo>
                  <a:pt x="619" y="487"/>
                </a:lnTo>
                <a:lnTo>
                  <a:pt x="585" y="451"/>
                </a:lnTo>
                <a:lnTo>
                  <a:pt x="585" y="412"/>
                </a:lnTo>
                <a:lnTo>
                  <a:pt x="551" y="412"/>
                </a:lnTo>
                <a:lnTo>
                  <a:pt x="447" y="375"/>
                </a:lnTo>
                <a:lnTo>
                  <a:pt x="378" y="338"/>
                </a:lnTo>
                <a:lnTo>
                  <a:pt x="309" y="301"/>
                </a:lnTo>
                <a:lnTo>
                  <a:pt x="275" y="262"/>
                </a:lnTo>
                <a:lnTo>
                  <a:pt x="275" y="224"/>
                </a:lnTo>
                <a:lnTo>
                  <a:pt x="275" y="188"/>
                </a:lnTo>
                <a:lnTo>
                  <a:pt x="241" y="224"/>
                </a:lnTo>
                <a:lnTo>
                  <a:pt x="205" y="224"/>
                </a:lnTo>
                <a:lnTo>
                  <a:pt x="205" y="301"/>
                </a:lnTo>
                <a:lnTo>
                  <a:pt x="241" y="338"/>
                </a:lnTo>
                <a:lnTo>
                  <a:pt x="205" y="451"/>
                </a:lnTo>
                <a:lnTo>
                  <a:pt x="205" y="487"/>
                </a:lnTo>
                <a:lnTo>
                  <a:pt x="241" y="526"/>
                </a:lnTo>
                <a:lnTo>
                  <a:pt x="275" y="563"/>
                </a:lnTo>
                <a:lnTo>
                  <a:pt x="275" y="639"/>
                </a:lnTo>
                <a:lnTo>
                  <a:pt x="275" y="675"/>
                </a:lnTo>
                <a:lnTo>
                  <a:pt x="241" y="864"/>
                </a:lnTo>
                <a:lnTo>
                  <a:pt x="241" y="1014"/>
                </a:lnTo>
                <a:lnTo>
                  <a:pt x="0" y="1053"/>
                </a:lnTo>
                <a:lnTo>
                  <a:pt x="33" y="1127"/>
                </a:lnTo>
                <a:lnTo>
                  <a:pt x="68" y="1204"/>
                </a:lnTo>
                <a:lnTo>
                  <a:pt x="137" y="1353"/>
                </a:lnTo>
                <a:lnTo>
                  <a:pt x="137" y="1392"/>
                </a:lnTo>
                <a:close/>
                <a:moveTo>
                  <a:pt x="275" y="74"/>
                </a:moveTo>
                <a:lnTo>
                  <a:pt x="275" y="37"/>
                </a:lnTo>
                <a:lnTo>
                  <a:pt x="275" y="0"/>
                </a:lnTo>
                <a:lnTo>
                  <a:pt x="241" y="37"/>
                </a:lnTo>
                <a:lnTo>
                  <a:pt x="241" y="74"/>
                </a:lnTo>
                <a:lnTo>
                  <a:pt x="275" y="74"/>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86" name="Freeform 370"/>
          <p:cNvSpPr>
            <a:spLocks noChangeArrowheads="1"/>
          </p:cNvSpPr>
          <p:nvPr/>
        </p:nvSpPr>
        <p:spPr bwMode="auto">
          <a:xfrm>
            <a:off x="7117068" y="2092541"/>
            <a:ext cx="214583" cy="393161"/>
          </a:xfrm>
          <a:custGeom>
            <a:avLst/>
            <a:gdLst>
              <a:gd name="T0" fmla="*/ 137 w 655"/>
              <a:gd name="T1" fmla="*/ 1204 h 1205"/>
              <a:gd name="T2" fmla="*/ 172 w 655"/>
              <a:gd name="T3" fmla="*/ 1166 h 1205"/>
              <a:gd name="T4" fmla="*/ 205 w 655"/>
              <a:gd name="T5" fmla="*/ 1166 h 1205"/>
              <a:gd name="T6" fmla="*/ 241 w 655"/>
              <a:gd name="T7" fmla="*/ 1166 h 1205"/>
              <a:gd name="T8" fmla="*/ 241 w 655"/>
              <a:gd name="T9" fmla="*/ 1129 h 1205"/>
              <a:gd name="T10" fmla="*/ 275 w 655"/>
              <a:gd name="T11" fmla="*/ 1129 h 1205"/>
              <a:gd name="T12" fmla="*/ 309 w 655"/>
              <a:gd name="T13" fmla="*/ 1129 h 1205"/>
              <a:gd name="T14" fmla="*/ 309 w 655"/>
              <a:gd name="T15" fmla="*/ 1091 h 1205"/>
              <a:gd name="T16" fmla="*/ 309 w 655"/>
              <a:gd name="T17" fmla="*/ 1053 h 1205"/>
              <a:gd name="T18" fmla="*/ 344 w 655"/>
              <a:gd name="T19" fmla="*/ 1016 h 1205"/>
              <a:gd name="T20" fmla="*/ 413 w 655"/>
              <a:gd name="T21" fmla="*/ 1016 h 1205"/>
              <a:gd name="T22" fmla="*/ 447 w 655"/>
              <a:gd name="T23" fmla="*/ 1016 h 1205"/>
              <a:gd name="T24" fmla="*/ 447 w 655"/>
              <a:gd name="T25" fmla="*/ 977 h 1205"/>
              <a:gd name="T26" fmla="*/ 447 w 655"/>
              <a:gd name="T27" fmla="*/ 941 h 1205"/>
              <a:gd name="T28" fmla="*/ 482 w 655"/>
              <a:gd name="T29" fmla="*/ 865 h 1205"/>
              <a:gd name="T30" fmla="*/ 516 w 655"/>
              <a:gd name="T31" fmla="*/ 865 h 1205"/>
              <a:gd name="T32" fmla="*/ 551 w 655"/>
              <a:gd name="T33" fmla="*/ 827 h 1205"/>
              <a:gd name="T34" fmla="*/ 551 w 655"/>
              <a:gd name="T35" fmla="*/ 789 h 1205"/>
              <a:gd name="T36" fmla="*/ 551 w 655"/>
              <a:gd name="T37" fmla="*/ 753 h 1205"/>
              <a:gd name="T38" fmla="*/ 516 w 655"/>
              <a:gd name="T39" fmla="*/ 676 h 1205"/>
              <a:gd name="T40" fmla="*/ 551 w 655"/>
              <a:gd name="T41" fmla="*/ 639 h 1205"/>
              <a:gd name="T42" fmla="*/ 551 w 655"/>
              <a:gd name="T43" fmla="*/ 601 h 1205"/>
              <a:gd name="T44" fmla="*/ 551 w 655"/>
              <a:gd name="T45" fmla="*/ 639 h 1205"/>
              <a:gd name="T46" fmla="*/ 585 w 655"/>
              <a:gd name="T47" fmla="*/ 601 h 1205"/>
              <a:gd name="T48" fmla="*/ 619 w 655"/>
              <a:gd name="T49" fmla="*/ 487 h 1205"/>
              <a:gd name="T50" fmla="*/ 654 w 655"/>
              <a:gd name="T51" fmla="*/ 451 h 1205"/>
              <a:gd name="T52" fmla="*/ 654 w 655"/>
              <a:gd name="T53" fmla="*/ 375 h 1205"/>
              <a:gd name="T54" fmla="*/ 654 w 655"/>
              <a:gd name="T55" fmla="*/ 338 h 1205"/>
              <a:gd name="T56" fmla="*/ 619 w 655"/>
              <a:gd name="T57" fmla="*/ 301 h 1205"/>
              <a:gd name="T58" fmla="*/ 585 w 655"/>
              <a:gd name="T59" fmla="*/ 263 h 1205"/>
              <a:gd name="T60" fmla="*/ 585 w 655"/>
              <a:gd name="T61" fmla="*/ 224 h 1205"/>
              <a:gd name="T62" fmla="*/ 551 w 655"/>
              <a:gd name="T63" fmla="*/ 224 h 1205"/>
              <a:gd name="T64" fmla="*/ 447 w 655"/>
              <a:gd name="T65" fmla="*/ 188 h 1205"/>
              <a:gd name="T66" fmla="*/ 378 w 655"/>
              <a:gd name="T67" fmla="*/ 150 h 1205"/>
              <a:gd name="T68" fmla="*/ 309 w 655"/>
              <a:gd name="T69" fmla="*/ 113 h 1205"/>
              <a:gd name="T70" fmla="*/ 275 w 655"/>
              <a:gd name="T71" fmla="*/ 75 h 1205"/>
              <a:gd name="T72" fmla="*/ 275 w 655"/>
              <a:gd name="T73" fmla="*/ 37 h 1205"/>
              <a:gd name="T74" fmla="*/ 275 w 655"/>
              <a:gd name="T75" fmla="*/ 0 h 1205"/>
              <a:gd name="T76" fmla="*/ 241 w 655"/>
              <a:gd name="T77" fmla="*/ 37 h 1205"/>
              <a:gd name="T78" fmla="*/ 205 w 655"/>
              <a:gd name="T79" fmla="*/ 37 h 1205"/>
              <a:gd name="T80" fmla="*/ 205 w 655"/>
              <a:gd name="T81" fmla="*/ 113 h 1205"/>
              <a:gd name="T82" fmla="*/ 241 w 655"/>
              <a:gd name="T83" fmla="*/ 150 h 1205"/>
              <a:gd name="T84" fmla="*/ 205 w 655"/>
              <a:gd name="T85" fmla="*/ 263 h 1205"/>
              <a:gd name="T86" fmla="*/ 205 w 655"/>
              <a:gd name="T87" fmla="*/ 301 h 1205"/>
              <a:gd name="T88" fmla="*/ 241 w 655"/>
              <a:gd name="T89" fmla="*/ 338 h 1205"/>
              <a:gd name="T90" fmla="*/ 275 w 655"/>
              <a:gd name="T91" fmla="*/ 375 h 1205"/>
              <a:gd name="T92" fmla="*/ 275 w 655"/>
              <a:gd name="T93" fmla="*/ 451 h 1205"/>
              <a:gd name="T94" fmla="*/ 275 w 655"/>
              <a:gd name="T95" fmla="*/ 487 h 1205"/>
              <a:gd name="T96" fmla="*/ 241 w 655"/>
              <a:gd name="T97" fmla="*/ 676 h 1205"/>
              <a:gd name="T98" fmla="*/ 241 w 655"/>
              <a:gd name="T99" fmla="*/ 827 h 1205"/>
              <a:gd name="T100" fmla="*/ 0 w 655"/>
              <a:gd name="T101" fmla="*/ 865 h 1205"/>
              <a:gd name="T102" fmla="*/ 33 w 655"/>
              <a:gd name="T103" fmla="*/ 941 h 1205"/>
              <a:gd name="T104" fmla="*/ 68 w 655"/>
              <a:gd name="T105" fmla="*/ 1016 h 1205"/>
              <a:gd name="T106" fmla="*/ 137 w 655"/>
              <a:gd name="T107" fmla="*/ 1166 h 1205"/>
              <a:gd name="T108" fmla="*/ 137 w 655"/>
              <a:gd name="T109" fmla="*/ 1204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5" h="1205">
                <a:moveTo>
                  <a:pt x="137" y="1204"/>
                </a:moveTo>
                <a:lnTo>
                  <a:pt x="172" y="1166"/>
                </a:lnTo>
                <a:lnTo>
                  <a:pt x="205" y="1166"/>
                </a:lnTo>
                <a:lnTo>
                  <a:pt x="241" y="1166"/>
                </a:lnTo>
                <a:lnTo>
                  <a:pt x="241" y="1129"/>
                </a:lnTo>
                <a:lnTo>
                  <a:pt x="275" y="1129"/>
                </a:lnTo>
                <a:lnTo>
                  <a:pt x="309" y="1129"/>
                </a:lnTo>
                <a:lnTo>
                  <a:pt x="309" y="1091"/>
                </a:lnTo>
                <a:lnTo>
                  <a:pt x="309" y="1053"/>
                </a:lnTo>
                <a:lnTo>
                  <a:pt x="344" y="1016"/>
                </a:lnTo>
                <a:lnTo>
                  <a:pt x="413" y="1016"/>
                </a:lnTo>
                <a:lnTo>
                  <a:pt x="447" y="1016"/>
                </a:lnTo>
                <a:lnTo>
                  <a:pt x="447" y="977"/>
                </a:lnTo>
                <a:lnTo>
                  <a:pt x="447" y="941"/>
                </a:lnTo>
                <a:lnTo>
                  <a:pt x="482" y="865"/>
                </a:lnTo>
                <a:lnTo>
                  <a:pt x="516" y="865"/>
                </a:lnTo>
                <a:lnTo>
                  <a:pt x="551" y="827"/>
                </a:lnTo>
                <a:lnTo>
                  <a:pt x="551" y="789"/>
                </a:lnTo>
                <a:lnTo>
                  <a:pt x="551" y="753"/>
                </a:lnTo>
                <a:lnTo>
                  <a:pt x="516" y="676"/>
                </a:lnTo>
                <a:lnTo>
                  <a:pt x="551" y="639"/>
                </a:lnTo>
                <a:lnTo>
                  <a:pt x="551" y="601"/>
                </a:lnTo>
                <a:lnTo>
                  <a:pt x="551" y="639"/>
                </a:lnTo>
                <a:lnTo>
                  <a:pt x="585" y="601"/>
                </a:lnTo>
                <a:lnTo>
                  <a:pt x="619" y="487"/>
                </a:lnTo>
                <a:lnTo>
                  <a:pt x="654" y="451"/>
                </a:lnTo>
                <a:lnTo>
                  <a:pt x="654" y="375"/>
                </a:lnTo>
                <a:lnTo>
                  <a:pt x="654" y="338"/>
                </a:lnTo>
                <a:lnTo>
                  <a:pt x="619" y="301"/>
                </a:lnTo>
                <a:lnTo>
                  <a:pt x="585" y="263"/>
                </a:lnTo>
                <a:lnTo>
                  <a:pt x="585" y="224"/>
                </a:lnTo>
                <a:lnTo>
                  <a:pt x="551" y="224"/>
                </a:lnTo>
                <a:lnTo>
                  <a:pt x="447" y="188"/>
                </a:lnTo>
                <a:lnTo>
                  <a:pt x="378" y="150"/>
                </a:lnTo>
                <a:lnTo>
                  <a:pt x="309" y="113"/>
                </a:lnTo>
                <a:lnTo>
                  <a:pt x="275" y="75"/>
                </a:lnTo>
                <a:lnTo>
                  <a:pt x="275" y="37"/>
                </a:lnTo>
                <a:lnTo>
                  <a:pt x="275" y="0"/>
                </a:lnTo>
                <a:lnTo>
                  <a:pt x="241" y="37"/>
                </a:lnTo>
                <a:lnTo>
                  <a:pt x="205" y="37"/>
                </a:lnTo>
                <a:lnTo>
                  <a:pt x="205" y="113"/>
                </a:lnTo>
                <a:lnTo>
                  <a:pt x="241" y="150"/>
                </a:lnTo>
                <a:lnTo>
                  <a:pt x="205" y="263"/>
                </a:lnTo>
                <a:lnTo>
                  <a:pt x="205" y="301"/>
                </a:lnTo>
                <a:lnTo>
                  <a:pt x="241" y="338"/>
                </a:lnTo>
                <a:lnTo>
                  <a:pt x="275" y="375"/>
                </a:lnTo>
                <a:lnTo>
                  <a:pt x="275" y="451"/>
                </a:lnTo>
                <a:lnTo>
                  <a:pt x="275" y="487"/>
                </a:lnTo>
                <a:lnTo>
                  <a:pt x="241" y="676"/>
                </a:lnTo>
                <a:lnTo>
                  <a:pt x="241" y="827"/>
                </a:lnTo>
                <a:lnTo>
                  <a:pt x="0" y="865"/>
                </a:lnTo>
                <a:lnTo>
                  <a:pt x="33" y="941"/>
                </a:lnTo>
                <a:lnTo>
                  <a:pt x="68" y="1016"/>
                </a:lnTo>
                <a:lnTo>
                  <a:pt x="137" y="1166"/>
                </a:lnTo>
                <a:lnTo>
                  <a:pt x="137" y="120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87" name="Freeform 371"/>
          <p:cNvSpPr>
            <a:spLocks noChangeArrowheads="1"/>
          </p:cNvSpPr>
          <p:nvPr/>
        </p:nvSpPr>
        <p:spPr bwMode="auto">
          <a:xfrm>
            <a:off x="7194836" y="2030614"/>
            <a:ext cx="11521" cy="24483"/>
          </a:xfrm>
          <a:custGeom>
            <a:avLst/>
            <a:gdLst>
              <a:gd name="T0" fmla="*/ 33 w 34"/>
              <a:gd name="T1" fmla="*/ 74 h 75"/>
              <a:gd name="T2" fmla="*/ 33 w 34"/>
              <a:gd name="T3" fmla="*/ 37 h 75"/>
              <a:gd name="T4" fmla="*/ 33 w 34"/>
              <a:gd name="T5" fmla="*/ 0 h 75"/>
              <a:gd name="T6" fmla="*/ 0 w 34"/>
              <a:gd name="T7" fmla="*/ 37 h 75"/>
              <a:gd name="T8" fmla="*/ 0 w 34"/>
              <a:gd name="T9" fmla="*/ 74 h 75"/>
              <a:gd name="T10" fmla="*/ 33 w 34"/>
              <a:gd name="T11" fmla="*/ 74 h 75"/>
            </a:gdLst>
            <a:ahLst/>
            <a:cxnLst>
              <a:cxn ang="0">
                <a:pos x="T0" y="T1"/>
              </a:cxn>
              <a:cxn ang="0">
                <a:pos x="T2" y="T3"/>
              </a:cxn>
              <a:cxn ang="0">
                <a:pos x="T4" y="T5"/>
              </a:cxn>
              <a:cxn ang="0">
                <a:pos x="T6" y="T7"/>
              </a:cxn>
              <a:cxn ang="0">
                <a:pos x="T8" y="T9"/>
              </a:cxn>
              <a:cxn ang="0">
                <a:pos x="T10" y="T11"/>
              </a:cxn>
            </a:cxnLst>
            <a:rect l="0" t="0" r="r" b="b"/>
            <a:pathLst>
              <a:path w="34" h="75">
                <a:moveTo>
                  <a:pt x="33" y="74"/>
                </a:moveTo>
                <a:lnTo>
                  <a:pt x="33" y="37"/>
                </a:lnTo>
                <a:lnTo>
                  <a:pt x="33" y="0"/>
                </a:lnTo>
                <a:lnTo>
                  <a:pt x="0" y="37"/>
                </a:lnTo>
                <a:lnTo>
                  <a:pt x="0" y="74"/>
                </a:lnTo>
                <a:lnTo>
                  <a:pt x="33" y="7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88" name="Freeform 372"/>
          <p:cNvSpPr>
            <a:spLocks noChangeArrowheads="1"/>
          </p:cNvSpPr>
          <p:nvPr/>
        </p:nvSpPr>
        <p:spPr bwMode="auto">
          <a:xfrm>
            <a:off x="7037860" y="2055097"/>
            <a:ext cx="169938" cy="135374"/>
          </a:xfrm>
          <a:custGeom>
            <a:avLst/>
            <a:gdLst>
              <a:gd name="T0" fmla="*/ 518 w 519"/>
              <a:gd name="T1" fmla="*/ 0 h 416"/>
              <a:gd name="T2" fmla="*/ 484 w 519"/>
              <a:gd name="T3" fmla="*/ 38 h 416"/>
              <a:gd name="T4" fmla="*/ 484 w 519"/>
              <a:gd name="T5" fmla="*/ 76 h 416"/>
              <a:gd name="T6" fmla="*/ 518 w 519"/>
              <a:gd name="T7" fmla="*/ 114 h 416"/>
              <a:gd name="T8" fmla="*/ 484 w 519"/>
              <a:gd name="T9" fmla="*/ 150 h 416"/>
              <a:gd name="T10" fmla="*/ 448 w 519"/>
              <a:gd name="T11" fmla="*/ 150 h 416"/>
              <a:gd name="T12" fmla="*/ 448 w 519"/>
              <a:gd name="T13" fmla="*/ 227 h 416"/>
              <a:gd name="T14" fmla="*/ 484 w 519"/>
              <a:gd name="T15" fmla="*/ 264 h 416"/>
              <a:gd name="T16" fmla="*/ 448 w 519"/>
              <a:gd name="T17" fmla="*/ 377 h 416"/>
              <a:gd name="T18" fmla="*/ 448 w 519"/>
              <a:gd name="T19" fmla="*/ 415 h 416"/>
              <a:gd name="T20" fmla="*/ 345 w 519"/>
              <a:gd name="T21" fmla="*/ 415 h 416"/>
              <a:gd name="T22" fmla="*/ 310 w 519"/>
              <a:gd name="T23" fmla="*/ 415 h 416"/>
              <a:gd name="T24" fmla="*/ 243 w 519"/>
              <a:gd name="T25" fmla="*/ 415 h 416"/>
              <a:gd name="T26" fmla="*/ 174 w 519"/>
              <a:gd name="T27" fmla="*/ 415 h 416"/>
              <a:gd name="T28" fmla="*/ 104 w 519"/>
              <a:gd name="T29" fmla="*/ 415 h 416"/>
              <a:gd name="T30" fmla="*/ 104 w 519"/>
              <a:gd name="T31" fmla="*/ 377 h 416"/>
              <a:gd name="T32" fmla="*/ 70 w 519"/>
              <a:gd name="T33" fmla="*/ 338 h 416"/>
              <a:gd name="T34" fmla="*/ 35 w 519"/>
              <a:gd name="T35" fmla="*/ 264 h 416"/>
              <a:gd name="T36" fmla="*/ 35 w 519"/>
              <a:gd name="T37" fmla="*/ 227 h 416"/>
              <a:gd name="T38" fmla="*/ 0 w 519"/>
              <a:gd name="T39" fmla="*/ 189 h 416"/>
              <a:gd name="T40" fmla="*/ 0 w 519"/>
              <a:gd name="T41" fmla="*/ 150 h 416"/>
              <a:gd name="T42" fmla="*/ 35 w 519"/>
              <a:gd name="T43" fmla="*/ 227 h 416"/>
              <a:gd name="T44" fmla="*/ 70 w 519"/>
              <a:gd name="T45" fmla="*/ 227 h 416"/>
              <a:gd name="T46" fmla="*/ 104 w 519"/>
              <a:gd name="T47" fmla="*/ 227 h 416"/>
              <a:gd name="T48" fmla="*/ 139 w 519"/>
              <a:gd name="T49" fmla="*/ 264 h 416"/>
              <a:gd name="T50" fmla="*/ 207 w 519"/>
              <a:gd name="T51" fmla="*/ 264 h 416"/>
              <a:gd name="T52" fmla="*/ 243 w 519"/>
              <a:gd name="T53" fmla="*/ 264 h 416"/>
              <a:gd name="T54" fmla="*/ 277 w 519"/>
              <a:gd name="T55" fmla="*/ 264 h 416"/>
              <a:gd name="T56" fmla="*/ 310 w 519"/>
              <a:gd name="T57" fmla="*/ 264 h 416"/>
              <a:gd name="T58" fmla="*/ 345 w 519"/>
              <a:gd name="T59" fmla="*/ 227 h 416"/>
              <a:gd name="T60" fmla="*/ 415 w 519"/>
              <a:gd name="T61" fmla="*/ 114 h 416"/>
              <a:gd name="T62" fmla="*/ 448 w 519"/>
              <a:gd name="T63" fmla="*/ 0 h 416"/>
              <a:gd name="T64" fmla="*/ 484 w 519"/>
              <a:gd name="T65" fmla="*/ 0 h 416"/>
              <a:gd name="T66" fmla="*/ 518 w 519"/>
              <a:gd name="T67"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9" h="416">
                <a:moveTo>
                  <a:pt x="518" y="0"/>
                </a:moveTo>
                <a:lnTo>
                  <a:pt x="484" y="38"/>
                </a:lnTo>
                <a:lnTo>
                  <a:pt x="484" y="76"/>
                </a:lnTo>
                <a:lnTo>
                  <a:pt x="518" y="114"/>
                </a:lnTo>
                <a:lnTo>
                  <a:pt x="484" y="150"/>
                </a:lnTo>
                <a:lnTo>
                  <a:pt x="448" y="150"/>
                </a:lnTo>
                <a:lnTo>
                  <a:pt x="448" y="227"/>
                </a:lnTo>
                <a:lnTo>
                  <a:pt x="484" y="264"/>
                </a:lnTo>
                <a:lnTo>
                  <a:pt x="448" y="377"/>
                </a:lnTo>
                <a:lnTo>
                  <a:pt x="448" y="415"/>
                </a:lnTo>
                <a:lnTo>
                  <a:pt x="345" y="415"/>
                </a:lnTo>
                <a:lnTo>
                  <a:pt x="310" y="415"/>
                </a:lnTo>
                <a:lnTo>
                  <a:pt x="243" y="415"/>
                </a:lnTo>
                <a:lnTo>
                  <a:pt x="174" y="415"/>
                </a:lnTo>
                <a:lnTo>
                  <a:pt x="104" y="415"/>
                </a:lnTo>
                <a:lnTo>
                  <a:pt x="104" y="377"/>
                </a:lnTo>
                <a:lnTo>
                  <a:pt x="70" y="338"/>
                </a:lnTo>
                <a:lnTo>
                  <a:pt x="35" y="264"/>
                </a:lnTo>
                <a:lnTo>
                  <a:pt x="35" y="227"/>
                </a:lnTo>
                <a:lnTo>
                  <a:pt x="0" y="189"/>
                </a:lnTo>
                <a:lnTo>
                  <a:pt x="0" y="150"/>
                </a:lnTo>
                <a:lnTo>
                  <a:pt x="35" y="227"/>
                </a:lnTo>
                <a:lnTo>
                  <a:pt x="70" y="227"/>
                </a:lnTo>
                <a:lnTo>
                  <a:pt x="104" y="227"/>
                </a:lnTo>
                <a:lnTo>
                  <a:pt x="139" y="264"/>
                </a:lnTo>
                <a:lnTo>
                  <a:pt x="207" y="264"/>
                </a:lnTo>
                <a:lnTo>
                  <a:pt x="243" y="264"/>
                </a:lnTo>
                <a:lnTo>
                  <a:pt x="277" y="264"/>
                </a:lnTo>
                <a:lnTo>
                  <a:pt x="310" y="264"/>
                </a:lnTo>
                <a:lnTo>
                  <a:pt x="345" y="227"/>
                </a:lnTo>
                <a:lnTo>
                  <a:pt x="415" y="114"/>
                </a:lnTo>
                <a:lnTo>
                  <a:pt x="448" y="0"/>
                </a:lnTo>
                <a:lnTo>
                  <a:pt x="484" y="0"/>
                </a:lnTo>
                <a:lnTo>
                  <a:pt x="518"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89" name="Freeform 373"/>
          <p:cNvSpPr>
            <a:spLocks noChangeArrowheads="1"/>
          </p:cNvSpPr>
          <p:nvPr/>
        </p:nvSpPr>
        <p:spPr bwMode="auto">
          <a:xfrm>
            <a:off x="7037860" y="2055097"/>
            <a:ext cx="169938" cy="135374"/>
          </a:xfrm>
          <a:custGeom>
            <a:avLst/>
            <a:gdLst>
              <a:gd name="T0" fmla="*/ 518 w 519"/>
              <a:gd name="T1" fmla="*/ 0 h 416"/>
              <a:gd name="T2" fmla="*/ 484 w 519"/>
              <a:gd name="T3" fmla="*/ 38 h 416"/>
              <a:gd name="T4" fmla="*/ 484 w 519"/>
              <a:gd name="T5" fmla="*/ 76 h 416"/>
              <a:gd name="T6" fmla="*/ 518 w 519"/>
              <a:gd name="T7" fmla="*/ 114 h 416"/>
              <a:gd name="T8" fmla="*/ 484 w 519"/>
              <a:gd name="T9" fmla="*/ 150 h 416"/>
              <a:gd name="T10" fmla="*/ 448 w 519"/>
              <a:gd name="T11" fmla="*/ 150 h 416"/>
              <a:gd name="T12" fmla="*/ 448 w 519"/>
              <a:gd name="T13" fmla="*/ 227 h 416"/>
              <a:gd name="T14" fmla="*/ 484 w 519"/>
              <a:gd name="T15" fmla="*/ 264 h 416"/>
              <a:gd name="T16" fmla="*/ 448 w 519"/>
              <a:gd name="T17" fmla="*/ 377 h 416"/>
              <a:gd name="T18" fmla="*/ 448 w 519"/>
              <a:gd name="T19" fmla="*/ 415 h 416"/>
              <a:gd name="T20" fmla="*/ 345 w 519"/>
              <a:gd name="T21" fmla="*/ 415 h 416"/>
              <a:gd name="T22" fmla="*/ 310 w 519"/>
              <a:gd name="T23" fmla="*/ 415 h 416"/>
              <a:gd name="T24" fmla="*/ 243 w 519"/>
              <a:gd name="T25" fmla="*/ 415 h 416"/>
              <a:gd name="T26" fmla="*/ 174 w 519"/>
              <a:gd name="T27" fmla="*/ 415 h 416"/>
              <a:gd name="T28" fmla="*/ 104 w 519"/>
              <a:gd name="T29" fmla="*/ 415 h 416"/>
              <a:gd name="T30" fmla="*/ 104 w 519"/>
              <a:gd name="T31" fmla="*/ 377 h 416"/>
              <a:gd name="T32" fmla="*/ 70 w 519"/>
              <a:gd name="T33" fmla="*/ 338 h 416"/>
              <a:gd name="T34" fmla="*/ 35 w 519"/>
              <a:gd name="T35" fmla="*/ 264 h 416"/>
              <a:gd name="T36" fmla="*/ 35 w 519"/>
              <a:gd name="T37" fmla="*/ 227 h 416"/>
              <a:gd name="T38" fmla="*/ 0 w 519"/>
              <a:gd name="T39" fmla="*/ 189 h 416"/>
              <a:gd name="T40" fmla="*/ 0 w 519"/>
              <a:gd name="T41" fmla="*/ 150 h 416"/>
              <a:gd name="T42" fmla="*/ 35 w 519"/>
              <a:gd name="T43" fmla="*/ 227 h 416"/>
              <a:gd name="T44" fmla="*/ 70 w 519"/>
              <a:gd name="T45" fmla="*/ 227 h 416"/>
              <a:gd name="T46" fmla="*/ 104 w 519"/>
              <a:gd name="T47" fmla="*/ 227 h 416"/>
              <a:gd name="T48" fmla="*/ 139 w 519"/>
              <a:gd name="T49" fmla="*/ 264 h 416"/>
              <a:gd name="T50" fmla="*/ 207 w 519"/>
              <a:gd name="T51" fmla="*/ 264 h 416"/>
              <a:gd name="T52" fmla="*/ 243 w 519"/>
              <a:gd name="T53" fmla="*/ 264 h 416"/>
              <a:gd name="T54" fmla="*/ 277 w 519"/>
              <a:gd name="T55" fmla="*/ 264 h 416"/>
              <a:gd name="T56" fmla="*/ 310 w 519"/>
              <a:gd name="T57" fmla="*/ 264 h 416"/>
              <a:gd name="T58" fmla="*/ 345 w 519"/>
              <a:gd name="T59" fmla="*/ 227 h 416"/>
              <a:gd name="T60" fmla="*/ 415 w 519"/>
              <a:gd name="T61" fmla="*/ 114 h 416"/>
              <a:gd name="T62" fmla="*/ 448 w 519"/>
              <a:gd name="T63" fmla="*/ 0 h 416"/>
              <a:gd name="T64" fmla="*/ 484 w 519"/>
              <a:gd name="T65" fmla="*/ 0 h 416"/>
              <a:gd name="T66" fmla="*/ 518 w 519"/>
              <a:gd name="T67"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9" h="416">
                <a:moveTo>
                  <a:pt x="518" y="0"/>
                </a:moveTo>
                <a:lnTo>
                  <a:pt x="484" y="38"/>
                </a:lnTo>
                <a:lnTo>
                  <a:pt x="484" y="76"/>
                </a:lnTo>
                <a:lnTo>
                  <a:pt x="518" y="114"/>
                </a:lnTo>
                <a:lnTo>
                  <a:pt x="484" y="150"/>
                </a:lnTo>
                <a:lnTo>
                  <a:pt x="448" y="150"/>
                </a:lnTo>
                <a:lnTo>
                  <a:pt x="448" y="227"/>
                </a:lnTo>
                <a:lnTo>
                  <a:pt x="484" y="264"/>
                </a:lnTo>
                <a:lnTo>
                  <a:pt x="448" y="377"/>
                </a:lnTo>
                <a:lnTo>
                  <a:pt x="448" y="415"/>
                </a:lnTo>
                <a:lnTo>
                  <a:pt x="345" y="415"/>
                </a:lnTo>
                <a:lnTo>
                  <a:pt x="310" y="415"/>
                </a:lnTo>
                <a:lnTo>
                  <a:pt x="243" y="415"/>
                </a:lnTo>
                <a:lnTo>
                  <a:pt x="174" y="415"/>
                </a:lnTo>
                <a:lnTo>
                  <a:pt x="104" y="415"/>
                </a:lnTo>
                <a:lnTo>
                  <a:pt x="104" y="377"/>
                </a:lnTo>
                <a:lnTo>
                  <a:pt x="70" y="338"/>
                </a:lnTo>
                <a:lnTo>
                  <a:pt x="35" y="264"/>
                </a:lnTo>
                <a:lnTo>
                  <a:pt x="35" y="227"/>
                </a:lnTo>
                <a:lnTo>
                  <a:pt x="0" y="189"/>
                </a:lnTo>
                <a:lnTo>
                  <a:pt x="0" y="150"/>
                </a:lnTo>
                <a:lnTo>
                  <a:pt x="35" y="227"/>
                </a:lnTo>
                <a:lnTo>
                  <a:pt x="70" y="227"/>
                </a:lnTo>
                <a:lnTo>
                  <a:pt x="104" y="227"/>
                </a:lnTo>
                <a:lnTo>
                  <a:pt x="139" y="264"/>
                </a:lnTo>
                <a:lnTo>
                  <a:pt x="207" y="264"/>
                </a:lnTo>
                <a:lnTo>
                  <a:pt x="243" y="264"/>
                </a:lnTo>
                <a:lnTo>
                  <a:pt x="277" y="264"/>
                </a:lnTo>
                <a:lnTo>
                  <a:pt x="310" y="264"/>
                </a:lnTo>
                <a:lnTo>
                  <a:pt x="345" y="227"/>
                </a:lnTo>
                <a:lnTo>
                  <a:pt x="415" y="114"/>
                </a:lnTo>
                <a:lnTo>
                  <a:pt x="448" y="0"/>
                </a:lnTo>
                <a:lnTo>
                  <a:pt x="484" y="0"/>
                </a:lnTo>
                <a:lnTo>
                  <a:pt x="51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90" name="Freeform 374"/>
          <p:cNvSpPr>
            <a:spLocks noChangeArrowheads="1"/>
          </p:cNvSpPr>
          <p:nvPr/>
        </p:nvSpPr>
        <p:spPr bwMode="auto">
          <a:xfrm>
            <a:off x="6869362" y="1870757"/>
            <a:ext cx="56166" cy="73447"/>
          </a:xfrm>
          <a:custGeom>
            <a:avLst/>
            <a:gdLst>
              <a:gd name="T0" fmla="*/ 103 w 173"/>
              <a:gd name="T1" fmla="*/ 0 h 227"/>
              <a:gd name="T2" fmla="*/ 69 w 173"/>
              <a:gd name="T3" fmla="*/ 38 h 227"/>
              <a:gd name="T4" fmla="*/ 33 w 173"/>
              <a:gd name="T5" fmla="*/ 38 h 227"/>
              <a:gd name="T6" fmla="*/ 0 w 173"/>
              <a:gd name="T7" fmla="*/ 113 h 227"/>
              <a:gd name="T8" fmla="*/ 0 w 173"/>
              <a:gd name="T9" fmla="*/ 150 h 227"/>
              <a:gd name="T10" fmla="*/ 33 w 173"/>
              <a:gd name="T11" fmla="*/ 150 h 227"/>
              <a:gd name="T12" fmla="*/ 69 w 173"/>
              <a:gd name="T13" fmla="*/ 189 h 227"/>
              <a:gd name="T14" fmla="*/ 103 w 173"/>
              <a:gd name="T15" fmla="*/ 189 h 227"/>
              <a:gd name="T16" fmla="*/ 138 w 173"/>
              <a:gd name="T17" fmla="*/ 226 h 227"/>
              <a:gd name="T18" fmla="*/ 172 w 173"/>
              <a:gd name="T19" fmla="*/ 189 h 227"/>
              <a:gd name="T20" fmla="*/ 172 w 173"/>
              <a:gd name="T21" fmla="*/ 150 h 227"/>
              <a:gd name="T22" fmla="*/ 138 w 173"/>
              <a:gd name="T23" fmla="*/ 113 h 227"/>
              <a:gd name="T24" fmla="*/ 103 w 173"/>
              <a:gd name="T25" fmla="*/ 113 h 227"/>
              <a:gd name="T26" fmla="*/ 138 w 173"/>
              <a:gd name="T27" fmla="*/ 76 h 227"/>
              <a:gd name="T28" fmla="*/ 103 w 173"/>
              <a:gd name="T29" fmla="*/ 38 h 227"/>
              <a:gd name="T30" fmla="*/ 103 w 173"/>
              <a:gd name="T3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27">
                <a:moveTo>
                  <a:pt x="103" y="0"/>
                </a:moveTo>
                <a:lnTo>
                  <a:pt x="69" y="38"/>
                </a:lnTo>
                <a:lnTo>
                  <a:pt x="33" y="38"/>
                </a:lnTo>
                <a:lnTo>
                  <a:pt x="0" y="113"/>
                </a:lnTo>
                <a:lnTo>
                  <a:pt x="0" y="150"/>
                </a:lnTo>
                <a:lnTo>
                  <a:pt x="33" y="150"/>
                </a:lnTo>
                <a:lnTo>
                  <a:pt x="69" y="189"/>
                </a:lnTo>
                <a:lnTo>
                  <a:pt x="103" y="189"/>
                </a:lnTo>
                <a:lnTo>
                  <a:pt x="138" y="226"/>
                </a:lnTo>
                <a:lnTo>
                  <a:pt x="172" y="189"/>
                </a:lnTo>
                <a:lnTo>
                  <a:pt x="172" y="150"/>
                </a:lnTo>
                <a:lnTo>
                  <a:pt x="138" y="113"/>
                </a:lnTo>
                <a:lnTo>
                  <a:pt x="103" y="113"/>
                </a:lnTo>
                <a:lnTo>
                  <a:pt x="138" y="76"/>
                </a:lnTo>
                <a:lnTo>
                  <a:pt x="103" y="38"/>
                </a:lnTo>
                <a:lnTo>
                  <a:pt x="103"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91" name="Freeform 375"/>
          <p:cNvSpPr>
            <a:spLocks noChangeArrowheads="1"/>
          </p:cNvSpPr>
          <p:nvPr/>
        </p:nvSpPr>
        <p:spPr bwMode="auto">
          <a:xfrm>
            <a:off x="6869362" y="1870757"/>
            <a:ext cx="56166" cy="73447"/>
          </a:xfrm>
          <a:custGeom>
            <a:avLst/>
            <a:gdLst>
              <a:gd name="T0" fmla="*/ 103 w 173"/>
              <a:gd name="T1" fmla="*/ 0 h 227"/>
              <a:gd name="T2" fmla="*/ 69 w 173"/>
              <a:gd name="T3" fmla="*/ 38 h 227"/>
              <a:gd name="T4" fmla="*/ 33 w 173"/>
              <a:gd name="T5" fmla="*/ 38 h 227"/>
              <a:gd name="T6" fmla="*/ 0 w 173"/>
              <a:gd name="T7" fmla="*/ 113 h 227"/>
              <a:gd name="T8" fmla="*/ 0 w 173"/>
              <a:gd name="T9" fmla="*/ 150 h 227"/>
              <a:gd name="T10" fmla="*/ 33 w 173"/>
              <a:gd name="T11" fmla="*/ 150 h 227"/>
              <a:gd name="T12" fmla="*/ 69 w 173"/>
              <a:gd name="T13" fmla="*/ 189 h 227"/>
              <a:gd name="T14" fmla="*/ 103 w 173"/>
              <a:gd name="T15" fmla="*/ 189 h 227"/>
              <a:gd name="T16" fmla="*/ 138 w 173"/>
              <a:gd name="T17" fmla="*/ 226 h 227"/>
              <a:gd name="T18" fmla="*/ 172 w 173"/>
              <a:gd name="T19" fmla="*/ 189 h 227"/>
              <a:gd name="T20" fmla="*/ 172 w 173"/>
              <a:gd name="T21" fmla="*/ 150 h 227"/>
              <a:gd name="T22" fmla="*/ 138 w 173"/>
              <a:gd name="T23" fmla="*/ 113 h 227"/>
              <a:gd name="T24" fmla="*/ 103 w 173"/>
              <a:gd name="T25" fmla="*/ 113 h 227"/>
              <a:gd name="T26" fmla="*/ 138 w 173"/>
              <a:gd name="T27" fmla="*/ 76 h 227"/>
              <a:gd name="T28" fmla="*/ 103 w 173"/>
              <a:gd name="T29" fmla="*/ 38 h 227"/>
              <a:gd name="T30" fmla="*/ 103 w 173"/>
              <a:gd name="T3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227">
                <a:moveTo>
                  <a:pt x="103" y="0"/>
                </a:moveTo>
                <a:lnTo>
                  <a:pt x="69" y="38"/>
                </a:lnTo>
                <a:lnTo>
                  <a:pt x="33" y="38"/>
                </a:lnTo>
                <a:lnTo>
                  <a:pt x="0" y="113"/>
                </a:lnTo>
                <a:lnTo>
                  <a:pt x="0" y="150"/>
                </a:lnTo>
                <a:lnTo>
                  <a:pt x="33" y="150"/>
                </a:lnTo>
                <a:lnTo>
                  <a:pt x="69" y="189"/>
                </a:lnTo>
                <a:lnTo>
                  <a:pt x="103" y="189"/>
                </a:lnTo>
                <a:lnTo>
                  <a:pt x="138" y="226"/>
                </a:lnTo>
                <a:lnTo>
                  <a:pt x="172" y="189"/>
                </a:lnTo>
                <a:lnTo>
                  <a:pt x="172" y="150"/>
                </a:lnTo>
                <a:lnTo>
                  <a:pt x="138" y="113"/>
                </a:lnTo>
                <a:lnTo>
                  <a:pt x="103" y="113"/>
                </a:lnTo>
                <a:lnTo>
                  <a:pt x="138" y="76"/>
                </a:lnTo>
                <a:lnTo>
                  <a:pt x="103" y="38"/>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92" name="Freeform 376"/>
          <p:cNvSpPr>
            <a:spLocks noChangeArrowheads="1"/>
          </p:cNvSpPr>
          <p:nvPr/>
        </p:nvSpPr>
        <p:spPr bwMode="auto">
          <a:xfrm>
            <a:off x="6519406" y="1797310"/>
            <a:ext cx="686952" cy="712875"/>
          </a:xfrm>
          <a:custGeom>
            <a:avLst/>
            <a:gdLst>
              <a:gd name="T0" fmla="*/ 1620 w 2104"/>
              <a:gd name="T1" fmla="*/ 1016 h 2184"/>
              <a:gd name="T2" fmla="*/ 1689 w 2104"/>
              <a:gd name="T3" fmla="*/ 1167 h 2184"/>
              <a:gd name="T4" fmla="*/ 1828 w 2104"/>
              <a:gd name="T5" fmla="*/ 1204 h 2184"/>
              <a:gd name="T6" fmla="*/ 2033 w 2104"/>
              <a:gd name="T7" fmla="*/ 1204 h 2184"/>
              <a:gd name="T8" fmla="*/ 2103 w 2104"/>
              <a:gd name="T9" fmla="*/ 1354 h 2184"/>
              <a:gd name="T10" fmla="*/ 2069 w 2104"/>
              <a:gd name="T11" fmla="*/ 1730 h 2184"/>
              <a:gd name="T12" fmla="*/ 1758 w 2104"/>
              <a:gd name="T13" fmla="*/ 1768 h 2184"/>
              <a:gd name="T14" fmla="*/ 1551 w 2104"/>
              <a:gd name="T15" fmla="*/ 1805 h 2184"/>
              <a:gd name="T16" fmla="*/ 1448 w 2104"/>
              <a:gd name="T17" fmla="*/ 1880 h 2184"/>
              <a:gd name="T18" fmla="*/ 1413 w 2104"/>
              <a:gd name="T19" fmla="*/ 2033 h 2184"/>
              <a:gd name="T20" fmla="*/ 1310 w 2104"/>
              <a:gd name="T21" fmla="*/ 1994 h 2184"/>
              <a:gd name="T22" fmla="*/ 1173 w 2104"/>
              <a:gd name="T23" fmla="*/ 1994 h 2184"/>
              <a:gd name="T24" fmla="*/ 1000 w 2104"/>
              <a:gd name="T25" fmla="*/ 2033 h 2184"/>
              <a:gd name="T26" fmla="*/ 1000 w 2104"/>
              <a:gd name="T27" fmla="*/ 2144 h 2184"/>
              <a:gd name="T28" fmla="*/ 965 w 2104"/>
              <a:gd name="T29" fmla="*/ 2107 h 2184"/>
              <a:gd name="T30" fmla="*/ 897 w 2104"/>
              <a:gd name="T31" fmla="*/ 1994 h 2184"/>
              <a:gd name="T32" fmla="*/ 793 w 2104"/>
              <a:gd name="T33" fmla="*/ 1880 h 2184"/>
              <a:gd name="T34" fmla="*/ 724 w 2104"/>
              <a:gd name="T35" fmla="*/ 1730 h 2184"/>
              <a:gd name="T36" fmla="*/ 655 w 2104"/>
              <a:gd name="T37" fmla="*/ 1579 h 2184"/>
              <a:gd name="T38" fmla="*/ 518 w 2104"/>
              <a:gd name="T39" fmla="*/ 1392 h 2184"/>
              <a:gd name="T40" fmla="*/ 482 w 2104"/>
              <a:gd name="T41" fmla="*/ 1241 h 2184"/>
              <a:gd name="T42" fmla="*/ 379 w 2104"/>
              <a:gd name="T43" fmla="*/ 1091 h 2184"/>
              <a:gd name="T44" fmla="*/ 276 w 2104"/>
              <a:gd name="T45" fmla="*/ 978 h 2184"/>
              <a:gd name="T46" fmla="*/ 241 w 2104"/>
              <a:gd name="T47" fmla="*/ 828 h 2184"/>
              <a:gd name="T48" fmla="*/ 173 w 2104"/>
              <a:gd name="T49" fmla="*/ 753 h 2184"/>
              <a:gd name="T50" fmla="*/ 103 w 2104"/>
              <a:gd name="T51" fmla="*/ 601 h 2184"/>
              <a:gd name="T52" fmla="*/ 0 w 2104"/>
              <a:gd name="T53" fmla="*/ 526 h 2184"/>
              <a:gd name="T54" fmla="*/ 0 w 2104"/>
              <a:gd name="T55" fmla="*/ 376 h 2184"/>
              <a:gd name="T56" fmla="*/ 70 w 2104"/>
              <a:gd name="T57" fmla="*/ 415 h 2184"/>
              <a:gd name="T58" fmla="*/ 173 w 2104"/>
              <a:gd name="T59" fmla="*/ 338 h 2184"/>
              <a:gd name="T60" fmla="*/ 241 w 2104"/>
              <a:gd name="T61" fmla="*/ 263 h 2184"/>
              <a:gd name="T62" fmla="*/ 241 w 2104"/>
              <a:gd name="T63" fmla="*/ 150 h 2184"/>
              <a:gd name="T64" fmla="*/ 173 w 2104"/>
              <a:gd name="T65" fmla="*/ 75 h 2184"/>
              <a:gd name="T66" fmla="*/ 241 w 2104"/>
              <a:gd name="T67" fmla="*/ 38 h 2184"/>
              <a:gd name="T68" fmla="*/ 345 w 2104"/>
              <a:gd name="T69" fmla="*/ 0 h 2184"/>
              <a:gd name="T70" fmla="*/ 724 w 2104"/>
              <a:gd name="T71" fmla="*/ 150 h 2184"/>
              <a:gd name="T72" fmla="*/ 793 w 2104"/>
              <a:gd name="T73" fmla="*/ 263 h 2184"/>
              <a:gd name="T74" fmla="*/ 827 w 2104"/>
              <a:gd name="T75" fmla="*/ 376 h 2184"/>
              <a:gd name="T76" fmla="*/ 1000 w 2104"/>
              <a:gd name="T77" fmla="*/ 376 h 2184"/>
              <a:gd name="T78" fmla="*/ 1103 w 2104"/>
              <a:gd name="T79" fmla="*/ 376 h 2184"/>
              <a:gd name="T80" fmla="*/ 1207 w 2104"/>
              <a:gd name="T81" fmla="*/ 451 h 2184"/>
              <a:gd name="T82" fmla="*/ 1310 w 2104"/>
              <a:gd name="T83" fmla="*/ 526 h 2184"/>
              <a:gd name="T84" fmla="*/ 1379 w 2104"/>
              <a:gd name="T85" fmla="*/ 601 h 2184"/>
              <a:gd name="T86" fmla="*/ 1413 w 2104"/>
              <a:gd name="T87" fmla="*/ 676 h 2184"/>
              <a:gd name="T88" fmla="*/ 1482 w 2104"/>
              <a:gd name="T89" fmla="*/ 753 h 2184"/>
              <a:gd name="T90" fmla="*/ 1517 w 2104"/>
              <a:gd name="T91" fmla="*/ 903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4" h="2184">
                <a:moveTo>
                  <a:pt x="1585" y="941"/>
                </a:moveTo>
                <a:lnTo>
                  <a:pt x="1585" y="978"/>
                </a:lnTo>
                <a:lnTo>
                  <a:pt x="1620" y="1016"/>
                </a:lnTo>
                <a:lnTo>
                  <a:pt x="1620" y="1054"/>
                </a:lnTo>
                <a:lnTo>
                  <a:pt x="1654" y="1127"/>
                </a:lnTo>
                <a:lnTo>
                  <a:pt x="1689" y="1167"/>
                </a:lnTo>
                <a:lnTo>
                  <a:pt x="1689" y="1204"/>
                </a:lnTo>
                <a:lnTo>
                  <a:pt x="1758" y="1204"/>
                </a:lnTo>
                <a:lnTo>
                  <a:pt x="1828" y="1204"/>
                </a:lnTo>
                <a:lnTo>
                  <a:pt x="1895" y="1204"/>
                </a:lnTo>
                <a:lnTo>
                  <a:pt x="1930" y="1204"/>
                </a:lnTo>
                <a:lnTo>
                  <a:pt x="2033" y="1204"/>
                </a:lnTo>
                <a:lnTo>
                  <a:pt x="2069" y="1241"/>
                </a:lnTo>
                <a:lnTo>
                  <a:pt x="2103" y="1279"/>
                </a:lnTo>
                <a:lnTo>
                  <a:pt x="2103" y="1354"/>
                </a:lnTo>
                <a:lnTo>
                  <a:pt x="2103" y="1392"/>
                </a:lnTo>
                <a:lnTo>
                  <a:pt x="2069" y="1579"/>
                </a:lnTo>
                <a:lnTo>
                  <a:pt x="2069" y="1730"/>
                </a:lnTo>
                <a:lnTo>
                  <a:pt x="1828" y="1768"/>
                </a:lnTo>
                <a:lnTo>
                  <a:pt x="1792" y="1805"/>
                </a:lnTo>
                <a:lnTo>
                  <a:pt x="1758" y="1768"/>
                </a:lnTo>
                <a:lnTo>
                  <a:pt x="1724" y="1768"/>
                </a:lnTo>
                <a:lnTo>
                  <a:pt x="1654" y="1805"/>
                </a:lnTo>
                <a:lnTo>
                  <a:pt x="1551" y="1805"/>
                </a:lnTo>
                <a:lnTo>
                  <a:pt x="1482" y="1844"/>
                </a:lnTo>
                <a:lnTo>
                  <a:pt x="1448" y="1844"/>
                </a:lnTo>
                <a:lnTo>
                  <a:pt x="1448" y="1880"/>
                </a:lnTo>
                <a:lnTo>
                  <a:pt x="1413" y="1956"/>
                </a:lnTo>
                <a:lnTo>
                  <a:pt x="1413" y="1994"/>
                </a:lnTo>
                <a:lnTo>
                  <a:pt x="1413" y="2033"/>
                </a:lnTo>
                <a:lnTo>
                  <a:pt x="1379" y="2069"/>
                </a:lnTo>
                <a:lnTo>
                  <a:pt x="1344" y="2069"/>
                </a:lnTo>
                <a:lnTo>
                  <a:pt x="1310" y="1994"/>
                </a:lnTo>
                <a:lnTo>
                  <a:pt x="1276" y="1994"/>
                </a:lnTo>
                <a:lnTo>
                  <a:pt x="1240" y="1994"/>
                </a:lnTo>
                <a:lnTo>
                  <a:pt x="1173" y="1994"/>
                </a:lnTo>
                <a:lnTo>
                  <a:pt x="1137" y="1994"/>
                </a:lnTo>
                <a:lnTo>
                  <a:pt x="1103" y="1994"/>
                </a:lnTo>
                <a:lnTo>
                  <a:pt x="1000" y="2033"/>
                </a:lnTo>
                <a:lnTo>
                  <a:pt x="1000" y="2069"/>
                </a:lnTo>
                <a:lnTo>
                  <a:pt x="1000" y="2107"/>
                </a:lnTo>
                <a:lnTo>
                  <a:pt x="1000" y="2144"/>
                </a:lnTo>
                <a:lnTo>
                  <a:pt x="965" y="2183"/>
                </a:lnTo>
                <a:lnTo>
                  <a:pt x="965" y="2144"/>
                </a:lnTo>
                <a:lnTo>
                  <a:pt x="965" y="2107"/>
                </a:lnTo>
                <a:lnTo>
                  <a:pt x="930" y="2069"/>
                </a:lnTo>
                <a:lnTo>
                  <a:pt x="897" y="2033"/>
                </a:lnTo>
                <a:lnTo>
                  <a:pt x="897" y="1994"/>
                </a:lnTo>
                <a:lnTo>
                  <a:pt x="897" y="1956"/>
                </a:lnTo>
                <a:lnTo>
                  <a:pt x="827" y="1919"/>
                </a:lnTo>
                <a:lnTo>
                  <a:pt x="793" y="1880"/>
                </a:lnTo>
                <a:lnTo>
                  <a:pt x="759" y="1844"/>
                </a:lnTo>
                <a:lnTo>
                  <a:pt x="759" y="1805"/>
                </a:lnTo>
                <a:lnTo>
                  <a:pt x="724" y="1730"/>
                </a:lnTo>
                <a:lnTo>
                  <a:pt x="724" y="1656"/>
                </a:lnTo>
                <a:lnTo>
                  <a:pt x="655" y="1656"/>
                </a:lnTo>
                <a:lnTo>
                  <a:pt x="655" y="1579"/>
                </a:lnTo>
                <a:lnTo>
                  <a:pt x="551" y="1467"/>
                </a:lnTo>
                <a:lnTo>
                  <a:pt x="551" y="1429"/>
                </a:lnTo>
                <a:lnTo>
                  <a:pt x="518" y="1392"/>
                </a:lnTo>
                <a:lnTo>
                  <a:pt x="518" y="1354"/>
                </a:lnTo>
                <a:lnTo>
                  <a:pt x="518" y="1318"/>
                </a:lnTo>
                <a:lnTo>
                  <a:pt x="482" y="1241"/>
                </a:lnTo>
                <a:lnTo>
                  <a:pt x="448" y="1204"/>
                </a:lnTo>
                <a:lnTo>
                  <a:pt x="414" y="1127"/>
                </a:lnTo>
                <a:lnTo>
                  <a:pt x="379" y="1091"/>
                </a:lnTo>
                <a:lnTo>
                  <a:pt x="345" y="1054"/>
                </a:lnTo>
                <a:lnTo>
                  <a:pt x="310" y="1016"/>
                </a:lnTo>
                <a:lnTo>
                  <a:pt x="276" y="978"/>
                </a:lnTo>
                <a:lnTo>
                  <a:pt x="276" y="941"/>
                </a:lnTo>
                <a:lnTo>
                  <a:pt x="276" y="865"/>
                </a:lnTo>
                <a:lnTo>
                  <a:pt x="241" y="828"/>
                </a:lnTo>
                <a:lnTo>
                  <a:pt x="207" y="828"/>
                </a:lnTo>
                <a:lnTo>
                  <a:pt x="207" y="789"/>
                </a:lnTo>
                <a:lnTo>
                  <a:pt x="173" y="753"/>
                </a:lnTo>
                <a:lnTo>
                  <a:pt x="138" y="676"/>
                </a:lnTo>
                <a:lnTo>
                  <a:pt x="103" y="676"/>
                </a:lnTo>
                <a:lnTo>
                  <a:pt x="103" y="601"/>
                </a:lnTo>
                <a:lnTo>
                  <a:pt x="70" y="565"/>
                </a:lnTo>
                <a:lnTo>
                  <a:pt x="34" y="526"/>
                </a:lnTo>
                <a:lnTo>
                  <a:pt x="0" y="526"/>
                </a:lnTo>
                <a:lnTo>
                  <a:pt x="0" y="489"/>
                </a:lnTo>
                <a:lnTo>
                  <a:pt x="0" y="338"/>
                </a:lnTo>
                <a:lnTo>
                  <a:pt x="0" y="376"/>
                </a:lnTo>
                <a:lnTo>
                  <a:pt x="0" y="415"/>
                </a:lnTo>
                <a:lnTo>
                  <a:pt x="34" y="415"/>
                </a:lnTo>
                <a:lnTo>
                  <a:pt x="70" y="415"/>
                </a:lnTo>
                <a:lnTo>
                  <a:pt x="103" y="415"/>
                </a:lnTo>
                <a:lnTo>
                  <a:pt x="138" y="376"/>
                </a:lnTo>
                <a:lnTo>
                  <a:pt x="173" y="338"/>
                </a:lnTo>
                <a:lnTo>
                  <a:pt x="173" y="302"/>
                </a:lnTo>
                <a:lnTo>
                  <a:pt x="207" y="302"/>
                </a:lnTo>
                <a:lnTo>
                  <a:pt x="241" y="263"/>
                </a:lnTo>
                <a:lnTo>
                  <a:pt x="276" y="226"/>
                </a:lnTo>
                <a:lnTo>
                  <a:pt x="241" y="188"/>
                </a:lnTo>
                <a:lnTo>
                  <a:pt x="241" y="150"/>
                </a:lnTo>
                <a:lnTo>
                  <a:pt x="207" y="113"/>
                </a:lnTo>
                <a:lnTo>
                  <a:pt x="173" y="113"/>
                </a:lnTo>
                <a:lnTo>
                  <a:pt x="173" y="75"/>
                </a:lnTo>
                <a:lnTo>
                  <a:pt x="173" y="38"/>
                </a:lnTo>
                <a:lnTo>
                  <a:pt x="207" y="38"/>
                </a:lnTo>
                <a:lnTo>
                  <a:pt x="241" y="38"/>
                </a:lnTo>
                <a:lnTo>
                  <a:pt x="276" y="38"/>
                </a:lnTo>
                <a:lnTo>
                  <a:pt x="310" y="38"/>
                </a:lnTo>
                <a:lnTo>
                  <a:pt x="345" y="0"/>
                </a:lnTo>
                <a:lnTo>
                  <a:pt x="518" y="75"/>
                </a:lnTo>
                <a:lnTo>
                  <a:pt x="689" y="150"/>
                </a:lnTo>
                <a:lnTo>
                  <a:pt x="724" y="150"/>
                </a:lnTo>
                <a:lnTo>
                  <a:pt x="759" y="188"/>
                </a:lnTo>
                <a:lnTo>
                  <a:pt x="793" y="226"/>
                </a:lnTo>
                <a:lnTo>
                  <a:pt x="793" y="263"/>
                </a:lnTo>
                <a:lnTo>
                  <a:pt x="793" y="338"/>
                </a:lnTo>
                <a:lnTo>
                  <a:pt x="793" y="376"/>
                </a:lnTo>
                <a:lnTo>
                  <a:pt x="827" y="376"/>
                </a:lnTo>
                <a:lnTo>
                  <a:pt x="897" y="376"/>
                </a:lnTo>
                <a:lnTo>
                  <a:pt x="965" y="376"/>
                </a:lnTo>
                <a:lnTo>
                  <a:pt x="1000" y="376"/>
                </a:lnTo>
                <a:lnTo>
                  <a:pt x="1033" y="376"/>
                </a:lnTo>
                <a:lnTo>
                  <a:pt x="1070" y="376"/>
                </a:lnTo>
                <a:lnTo>
                  <a:pt x="1103" y="376"/>
                </a:lnTo>
                <a:lnTo>
                  <a:pt x="1137" y="415"/>
                </a:lnTo>
                <a:lnTo>
                  <a:pt x="1173" y="415"/>
                </a:lnTo>
                <a:lnTo>
                  <a:pt x="1207" y="451"/>
                </a:lnTo>
                <a:lnTo>
                  <a:pt x="1240" y="415"/>
                </a:lnTo>
                <a:lnTo>
                  <a:pt x="1276" y="451"/>
                </a:lnTo>
                <a:lnTo>
                  <a:pt x="1310" y="526"/>
                </a:lnTo>
                <a:lnTo>
                  <a:pt x="1344" y="526"/>
                </a:lnTo>
                <a:lnTo>
                  <a:pt x="1344" y="565"/>
                </a:lnTo>
                <a:lnTo>
                  <a:pt x="1379" y="601"/>
                </a:lnTo>
                <a:lnTo>
                  <a:pt x="1344" y="601"/>
                </a:lnTo>
                <a:lnTo>
                  <a:pt x="1379" y="676"/>
                </a:lnTo>
                <a:lnTo>
                  <a:pt x="1413" y="676"/>
                </a:lnTo>
                <a:lnTo>
                  <a:pt x="1448" y="676"/>
                </a:lnTo>
                <a:lnTo>
                  <a:pt x="1448" y="715"/>
                </a:lnTo>
                <a:lnTo>
                  <a:pt x="1482" y="753"/>
                </a:lnTo>
                <a:lnTo>
                  <a:pt x="1482" y="789"/>
                </a:lnTo>
                <a:lnTo>
                  <a:pt x="1482" y="828"/>
                </a:lnTo>
                <a:lnTo>
                  <a:pt x="1517" y="903"/>
                </a:lnTo>
                <a:lnTo>
                  <a:pt x="1551" y="941"/>
                </a:lnTo>
                <a:lnTo>
                  <a:pt x="1585" y="941"/>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93" name="Freeform 377"/>
          <p:cNvSpPr>
            <a:spLocks noChangeArrowheads="1"/>
          </p:cNvSpPr>
          <p:nvPr/>
        </p:nvSpPr>
        <p:spPr bwMode="auto">
          <a:xfrm>
            <a:off x="6519406" y="1797310"/>
            <a:ext cx="686952" cy="712875"/>
          </a:xfrm>
          <a:custGeom>
            <a:avLst/>
            <a:gdLst>
              <a:gd name="T0" fmla="*/ 1620 w 2104"/>
              <a:gd name="T1" fmla="*/ 1016 h 2184"/>
              <a:gd name="T2" fmla="*/ 1689 w 2104"/>
              <a:gd name="T3" fmla="*/ 1167 h 2184"/>
              <a:gd name="T4" fmla="*/ 1828 w 2104"/>
              <a:gd name="T5" fmla="*/ 1204 h 2184"/>
              <a:gd name="T6" fmla="*/ 2033 w 2104"/>
              <a:gd name="T7" fmla="*/ 1204 h 2184"/>
              <a:gd name="T8" fmla="*/ 2103 w 2104"/>
              <a:gd name="T9" fmla="*/ 1354 h 2184"/>
              <a:gd name="T10" fmla="*/ 2069 w 2104"/>
              <a:gd name="T11" fmla="*/ 1730 h 2184"/>
              <a:gd name="T12" fmla="*/ 1758 w 2104"/>
              <a:gd name="T13" fmla="*/ 1768 h 2184"/>
              <a:gd name="T14" fmla="*/ 1551 w 2104"/>
              <a:gd name="T15" fmla="*/ 1805 h 2184"/>
              <a:gd name="T16" fmla="*/ 1448 w 2104"/>
              <a:gd name="T17" fmla="*/ 1880 h 2184"/>
              <a:gd name="T18" fmla="*/ 1413 w 2104"/>
              <a:gd name="T19" fmla="*/ 2033 h 2184"/>
              <a:gd name="T20" fmla="*/ 1310 w 2104"/>
              <a:gd name="T21" fmla="*/ 1994 h 2184"/>
              <a:gd name="T22" fmla="*/ 1173 w 2104"/>
              <a:gd name="T23" fmla="*/ 1994 h 2184"/>
              <a:gd name="T24" fmla="*/ 1000 w 2104"/>
              <a:gd name="T25" fmla="*/ 2033 h 2184"/>
              <a:gd name="T26" fmla="*/ 1000 w 2104"/>
              <a:gd name="T27" fmla="*/ 2144 h 2184"/>
              <a:gd name="T28" fmla="*/ 965 w 2104"/>
              <a:gd name="T29" fmla="*/ 2107 h 2184"/>
              <a:gd name="T30" fmla="*/ 897 w 2104"/>
              <a:gd name="T31" fmla="*/ 1994 h 2184"/>
              <a:gd name="T32" fmla="*/ 793 w 2104"/>
              <a:gd name="T33" fmla="*/ 1880 h 2184"/>
              <a:gd name="T34" fmla="*/ 724 w 2104"/>
              <a:gd name="T35" fmla="*/ 1730 h 2184"/>
              <a:gd name="T36" fmla="*/ 655 w 2104"/>
              <a:gd name="T37" fmla="*/ 1579 h 2184"/>
              <a:gd name="T38" fmla="*/ 518 w 2104"/>
              <a:gd name="T39" fmla="*/ 1392 h 2184"/>
              <a:gd name="T40" fmla="*/ 482 w 2104"/>
              <a:gd name="T41" fmla="*/ 1241 h 2184"/>
              <a:gd name="T42" fmla="*/ 379 w 2104"/>
              <a:gd name="T43" fmla="*/ 1091 h 2184"/>
              <a:gd name="T44" fmla="*/ 276 w 2104"/>
              <a:gd name="T45" fmla="*/ 978 h 2184"/>
              <a:gd name="T46" fmla="*/ 241 w 2104"/>
              <a:gd name="T47" fmla="*/ 828 h 2184"/>
              <a:gd name="T48" fmla="*/ 173 w 2104"/>
              <a:gd name="T49" fmla="*/ 753 h 2184"/>
              <a:gd name="T50" fmla="*/ 103 w 2104"/>
              <a:gd name="T51" fmla="*/ 601 h 2184"/>
              <a:gd name="T52" fmla="*/ 0 w 2104"/>
              <a:gd name="T53" fmla="*/ 526 h 2184"/>
              <a:gd name="T54" fmla="*/ 0 w 2104"/>
              <a:gd name="T55" fmla="*/ 376 h 2184"/>
              <a:gd name="T56" fmla="*/ 70 w 2104"/>
              <a:gd name="T57" fmla="*/ 415 h 2184"/>
              <a:gd name="T58" fmla="*/ 173 w 2104"/>
              <a:gd name="T59" fmla="*/ 338 h 2184"/>
              <a:gd name="T60" fmla="*/ 241 w 2104"/>
              <a:gd name="T61" fmla="*/ 263 h 2184"/>
              <a:gd name="T62" fmla="*/ 241 w 2104"/>
              <a:gd name="T63" fmla="*/ 150 h 2184"/>
              <a:gd name="T64" fmla="*/ 173 w 2104"/>
              <a:gd name="T65" fmla="*/ 75 h 2184"/>
              <a:gd name="T66" fmla="*/ 241 w 2104"/>
              <a:gd name="T67" fmla="*/ 38 h 2184"/>
              <a:gd name="T68" fmla="*/ 345 w 2104"/>
              <a:gd name="T69" fmla="*/ 0 h 2184"/>
              <a:gd name="T70" fmla="*/ 724 w 2104"/>
              <a:gd name="T71" fmla="*/ 150 h 2184"/>
              <a:gd name="T72" fmla="*/ 793 w 2104"/>
              <a:gd name="T73" fmla="*/ 263 h 2184"/>
              <a:gd name="T74" fmla="*/ 827 w 2104"/>
              <a:gd name="T75" fmla="*/ 376 h 2184"/>
              <a:gd name="T76" fmla="*/ 1000 w 2104"/>
              <a:gd name="T77" fmla="*/ 376 h 2184"/>
              <a:gd name="T78" fmla="*/ 1103 w 2104"/>
              <a:gd name="T79" fmla="*/ 376 h 2184"/>
              <a:gd name="T80" fmla="*/ 1207 w 2104"/>
              <a:gd name="T81" fmla="*/ 451 h 2184"/>
              <a:gd name="T82" fmla="*/ 1310 w 2104"/>
              <a:gd name="T83" fmla="*/ 526 h 2184"/>
              <a:gd name="T84" fmla="*/ 1379 w 2104"/>
              <a:gd name="T85" fmla="*/ 601 h 2184"/>
              <a:gd name="T86" fmla="*/ 1413 w 2104"/>
              <a:gd name="T87" fmla="*/ 676 h 2184"/>
              <a:gd name="T88" fmla="*/ 1482 w 2104"/>
              <a:gd name="T89" fmla="*/ 753 h 2184"/>
              <a:gd name="T90" fmla="*/ 1517 w 2104"/>
              <a:gd name="T91" fmla="*/ 903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04" h="2184">
                <a:moveTo>
                  <a:pt x="1585" y="941"/>
                </a:moveTo>
                <a:lnTo>
                  <a:pt x="1585" y="978"/>
                </a:lnTo>
                <a:lnTo>
                  <a:pt x="1620" y="1016"/>
                </a:lnTo>
                <a:lnTo>
                  <a:pt x="1620" y="1054"/>
                </a:lnTo>
                <a:lnTo>
                  <a:pt x="1654" y="1127"/>
                </a:lnTo>
                <a:lnTo>
                  <a:pt x="1689" y="1167"/>
                </a:lnTo>
                <a:lnTo>
                  <a:pt x="1689" y="1204"/>
                </a:lnTo>
                <a:lnTo>
                  <a:pt x="1758" y="1204"/>
                </a:lnTo>
                <a:lnTo>
                  <a:pt x="1828" y="1204"/>
                </a:lnTo>
                <a:lnTo>
                  <a:pt x="1895" y="1204"/>
                </a:lnTo>
                <a:lnTo>
                  <a:pt x="1930" y="1204"/>
                </a:lnTo>
                <a:lnTo>
                  <a:pt x="2033" y="1204"/>
                </a:lnTo>
                <a:lnTo>
                  <a:pt x="2069" y="1241"/>
                </a:lnTo>
                <a:lnTo>
                  <a:pt x="2103" y="1279"/>
                </a:lnTo>
                <a:lnTo>
                  <a:pt x="2103" y="1354"/>
                </a:lnTo>
                <a:lnTo>
                  <a:pt x="2103" y="1392"/>
                </a:lnTo>
                <a:lnTo>
                  <a:pt x="2069" y="1579"/>
                </a:lnTo>
                <a:lnTo>
                  <a:pt x="2069" y="1730"/>
                </a:lnTo>
                <a:lnTo>
                  <a:pt x="1828" y="1768"/>
                </a:lnTo>
                <a:lnTo>
                  <a:pt x="1792" y="1805"/>
                </a:lnTo>
                <a:lnTo>
                  <a:pt x="1758" y="1768"/>
                </a:lnTo>
                <a:lnTo>
                  <a:pt x="1724" y="1768"/>
                </a:lnTo>
                <a:lnTo>
                  <a:pt x="1654" y="1805"/>
                </a:lnTo>
                <a:lnTo>
                  <a:pt x="1551" y="1805"/>
                </a:lnTo>
                <a:lnTo>
                  <a:pt x="1482" y="1844"/>
                </a:lnTo>
                <a:lnTo>
                  <a:pt x="1448" y="1844"/>
                </a:lnTo>
                <a:lnTo>
                  <a:pt x="1448" y="1880"/>
                </a:lnTo>
                <a:lnTo>
                  <a:pt x="1413" y="1956"/>
                </a:lnTo>
                <a:lnTo>
                  <a:pt x="1413" y="1994"/>
                </a:lnTo>
                <a:lnTo>
                  <a:pt x="1413" y="2033"/>
                </a:lnTo>
                <a:lnTo>
                  <a:pt x="1379" y="2069"/>
                </a:lnTo>
                <a:lnTo>
                  <a:pt x="1344" y="2069"/>
                </a:lnTo>
                <a:lnTo>
                  <a:pt x="1310" y="1994"/>
                </a:lnTo>
                <a:lnTo>
                  <a:pt x="1276" y="1994"/>
                </a:lnTo>
                <a:lnTo>
                  <a:pt x="1240" y="1994"/>
                </a:lnTo>
                <a:lnTo>
                  <a:pt x="1173" y="1994"/>
                </a:lnTo>
                <a:lnTo>
                  <a:pt x="1137" y="1994"/>
                </a:lnTo>
                <a:lnTo>
                  <a:pt x="1103" y="1994"/>
                </a:lnTo>
                <a:lnTo>
                  <a:pt x="1000" y="2033"/>
                </a:lnTo>
                <a:lnTo>
                  <a:pt x="1000" y="2069"/>
                </a:lnTo>
                <a:lnTo>
                  <a:pt x="1000" y="2107"/>
                </a:lnTo>
                <a:lnTo>
                  <a:pt x="1000" y="2144"/>
                </a:lnTo>
                <a:lnTo>
                  <a:pt x="965" y="2183"/>
                </a:lnTo>
                <a:lnTo>
                  <a:pt x="965" y="2144"/>
                </a:lnTo>
                <a:lnTo>
                  <a:pt x="965" y="2107"/>
                </a:lnTo>
                <a:lnTo>
                  <a:pt x="930" y="2069"/>
                </a:lnTo>
                <a:lnTo>
                  <a:pt x="897" y="2033"/>
                </a:lnTo>
                <a:lnTo>
                  <a:pt x="897" y="1994"/>
                </a:lnTo>
                <a:lnTo>
                  <a:pt x="897" y="1956"/>
                </a:lnTo>
                <a:lnTo>
                  <a:pt x="827" y="1919"/>
                </a:lnTo>
                <a:lnTo>
                  <a:pt x="793" y="1880"/>
                </a:lnTo>
                <a:lnTo>
                  <a:pt x="759" y="1844"/>
                </a:lnTo>
                <a:lnTo>
                  <a:pt x="759" y="1805"/>
                </a:lnTo>
                <a:lnTo>
                  <a:pt x="724" y="1730"/>
                </a:lnTo>
                <a:lnTo>
                  <a:pt x="724" y="1656"/>
                </a:lnTo>
                <a:lnTo>
                  <a:pt x="655" y="1656"/>
                </a:lnTo>
                <a:lnTo>
                  <a:pt x="655" y="1579"/>
                </a:lnTo>
                <a:lnTo>
                  <a:pt x="551" y="1467"/>
                </a:lnTo>
                <a:lnTo>
                  <a:pt x="551" y="1429"/>
                </a:lnTo>
                <a:lnTo>
                  <a:pt x="518" y="1392"/>
                </a:lnTo>
                <a:lnTo>
                  <a:pt x="518" y="1354"/>
                </a:lnTo>
                <a:lnTo>
                  <a:pt x="518" y="1318"/>
                </a:lnTo>
                <a:lnTo>
                  <a:pt x="482" y="1241"/>
                </a:lnTo>
                <a:lnTo>
                  <a:pt x="448" y="1204"/>
                </a:lnTo>
                <a:lnTo>
                  <a:pt x="414" y="1127"/>
                </a:lnTo>
                <a:lnTo>
                  <a:pt x="379" y="1091"/>
                </a:lnTo>
                <a:lnTo>
                  <a:pt x="345" y="1054"/>
                </a:lnTo>
                <a:lnTo>
                  <a:pt x="310" y="1016"/>
                </a:lnTo>
                <a:lnTo>
                  <a:pt x="276" y="978"/>
                </a:lnTo>
                <a:lnTo>
                  <a:pt x="276" y="941"/>
                </a:lnTo>
                <a:lnTo>
                  <a:pt x="276" y="865"/>
                </a:lnTo>
                <a:lnTo>
                  <a:pt x="241" y="828"/>
                </a:lnTo>
                <a:lnTo>
                  <a:pt x="207" y="828"/>
                </a:lnTo>
                <a:lnTo>
                  <a:pt x="207" y="789"/>
                </a:lnTo>
                <a:lnTo>
                  <a:pt x="173" y="753"/>
                </a:lnTo>
                <a:lnTo>
                  <a:pt x="138" y="676"/>
                </a:lnTo>
                <a:lnTo>
                  <a:pt x="103" y="676"/>
                </a:lnTo>
                <a:lnTo>
                  <a:pt x="103" y="601"/>
                </a:lnTo>
                <a:lnTo>
                  <a:pt x="70" y="565"/>
                </a:lnTo>
                <a:lnTo>
                  <a:pt x="34" y="526"/>
                </a:lnTo>
                <a:lnTo>
                  <a:pt x="0" y="526"/>
                </a:lnTo>
                <a:lnTo>
                  <a:pt x="0" y="489"/>
                </a:lnTo>
                <a:lnTo>
                  <a:pt x="0" y="338"/>
                </a:lnTo>
                <a:lnTo>
                  <a:pt x="0" y="376"/>
                </a:lnTo>
                <a:lnTo>
                  <a:pt x="0" y="415"/>
                </a:lnTo>
                <a:lnTo>
                  <a:pt x="34" y="415"/>
                </a:lnTo>
                <a:lnTo>
                  <a:pt x="70" y="415"/>
                </a:lnTo>
                <a:lnTo>
                  <a:pt x="103" y="415"/>
                </a:lnTo>
                <a:lnTo>
                  <a:pt x="138" y="376"/>
                </a:lnTo>
                <a:lnTo>
                  <a:pt x="173" y="338"/>
                </a:lnTo>
                <a:lnTo>
                  <a:pt x="173" y="302"/>
                </a:lnTo>
                <a:lnTo>
                  <a:pt x="207" y="302"/>
                </a:lnTo>
                <a:lnTo>
                  <a:pt x="241" y="263"/>
                </a:lnTo>
                <a:lnTo>
                  <a:pt x="276" y="226"/>
                </a:lnTo>
                <a:lnTo>
                  <a:pt x="241" y="188"/>
                </a:lnTo>
                <a:lnTo>
                  <a:pt x="241" y="150"/>
                </a:lnTo>
                <a:lnTo>
                  <a:pt x="207" y="113"/>
                </a:lnTo>
                <a:lnTo>
                  <a:pt x="173" y="113"/>
                </a:lnTo>
                <a:lnTo>
                  <a:pt x="173" y="75"/>
                </a:lnTo>
                <a:lnTo>
                  <a:pt x="173" y="38"/>
                </a:lnTo>
                <a:lnTo>
                  <a:pt x="207" y="38"/>
                </a:lnTo>
                <a:lnTo>
                  <a:pt x="241" y="38"/>
                </a:lnTo>
                <a:lnTo>
                  <a:pt x="276" y="38"/>
                </a:lnTo>
                <a:lnTo>
                  <a:pt x="310" y="38"/>
                </a:lnTo>
                <a:lnTo>
                  <a:pt x="345" y="0"/>
                </a:lnTo>
                <a:lnTo>
                  <a:pt x="518" y="75"/>
                </a:lnTo>
                <a:lnTo>
                  <a:pt x="689" y="150"/>
                </a:lnTo>
                <a:lnTo>
                  <a:pt x="724" y="150"/>
                </a:lnTo>
                <a:lnTo>
                  <a:pt x="759" y="188"/>
                </a:lnTo>
                <a:lnTo>
                  <a:pt x="793" y="226"/>
                </a:lnTo>
                <a:lnTo>
                  <a:pt x="793" y="263"/>
                </a:lnTo>
                <a:lnTo>
                  <a:pt x="793" y="338"/>
                </a:lnTo>
                <a:lnTo>
                  <a:pt x="793" y="376"/>
                </a:lnTo>
                <a:lnTo>
                  <a:pt x="827" y="376"/>
                </a:lnTo>
                <a:lnTo>
                  <a:pt x="897" y="376"/>
                </a:lnTo>
                <a:lnTo>
                  <a:pt x="965" y="376"/>
                </a:lnTo>
                <a:lnTo>
                  <a:pt x="1000" y="376"/>
                </a:lnTo>
                <a:lnTo>
                  <a:pt x="1033" y="376"/>
                </a:lnTo>
                <a:lnTo>
                  <a:pt x="1070" y="376"/>
                </a:lnTo>
                <a:lnTo>
                  <a:pt x="1103" y="376"/>
                </a:lnTo>
                <a:lnTo>
                  <a:pt x="1137" y="415"/>
                </a:lnTo>
                <a:lnTo>
                  <a:pt x="1173" y="415"/>
                </a:lnTo>
                <a:lnTo>
                  <a:pt x="1207" y="451"/>
                </a:lnTo>
                <a:lnTo>
                  <a:pt x="1240" y="415"/>
                </a:lnTo>
                <a:lnTo>
                  <a:pt x="1276" y="451"/>
                </a:lnTo>
                <a:lnTo>
                  <a:pt x="1310" y="526"/>
                </a:lnTo>
                <a:lnTo>
                  <a:pt x="1344" y="526"/>
                </a:lnTo>
                <a:lnTo>
                  <a:pt x="1344" y="565"/>
                </a:lnTo>
                <a:lnTo>
                  <a:pt x="1379" y="601"/>
                </a:lnTo>
                <a:lnTo>
                  <a:pt x="1344" y="601"/>
                </a:lnTo>
                <a:lnTo>
                  <a:pt x="1379" y="676"/>
                </a:lnTo>
                <a:lnTo>
                  <a:pt x="1413" y="676"/>
                </a:lnTo>
                <a:lnTo>
                  <a:pt x="1448" y="676"/>
                </a:lnTo>
                <a:lnTo>
                  <a:pt x="1448" y="715"/>
                </a:lnTo>
                <a:lnTo>
                  <a:pt x="1482" y="753"/>
                </a:lnTo>
                <a:lnTo>
                  <a:pt x="1482" y="789"/>
                </a:lnTo>
                <a:lnTo>
                  <a:pt x="1482" y="828"/>
                </a:lnTo>
                <a:lnTo>
                  <a:pt x="1517" y="903"/>
                </a:lnTo>
                <a:lnTo>
                  <a:pt x="1551" y="941"/>
                </a:lnTo>
                <a:lnTo>
                  <a:pt x="1585" y="94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94" name="Freeform 378"/>
          <p:cNvSpPr>
            <a:spLocks noChangeArrowheads="1"/>
          </p:cNvSpPr>
          <p:nvPr/>
        </p:nvSpPr>
        <p:spPr bwMode="auto">
          <a:xfrm>
            <a:off x="6610135" y="1575526"/>
            <a:ext cx="303872" cy="344197"/>
          </a:xfrm>
          <a:custGeom>
            <a:avLst/>
            <a:gdLst>
              <a:gd name="T0" fmla="*/ 242 w 932"/>
              <a:gd name="T1" fmla="*/ 38 h 1055"/>
              <a:gd name="T2" fmla="*/ 242 w 932"/>
              <a:gd name="T3" fmla="*/ 0 h 1055"/>
              <a:gd name="T4" fmla="*/ 276 w 932"/>
              <a:gd name="T5" fmla="*/ 0 h 1055"/>
              <a:gd name="T6" fmla="*/ 310 w 932"/>
              <a:gd name="T7" fmla="*/ 0 h 1055"/>
              <a:gd name="T8" fmla="*/ 345 w 932"/>
              <a:gd name="T9" fmla="*/ 0 h 1055"/>
              <a:gd name="T10" fmla="*/ 345 w 932"/>
              <a:gd name="T11" fmla="*/ 38 h 1055"/>
              <a:gd name="T12" fmla="*/ 414 w 932"/>
              <a:gd name="T13" fmla="*/ 0 h 1055"/>
              <a:gd name="T14" fmla="*/ 483 w 932"/>
              <a:gd name="T15" fmla="*/ 114 h 1055"/>
              <a:gd name="T16" fmla="*/ 483 w 932"/>
              <a:gd name="T17" fmla="*/ 150 h 1055"/>
              <a:gd name="T18" fmla="*/ 517 w 932"/>
              <a:gd name="T19" fmla="*/ 150 h 1055"/>
              <a:gd name="T20" fmla="*/ 551 w 932"/>
              <a:gd name="T21" fmla="*/ 189 h 1055"/>
              <a:gd name="T22" fmla="*/ 586 w 932"/>
              <a:gd name="T23" fmla="*/ 189 h 1055"/>
              <a:gd name="T24" fmla="*/ 586 w 932"/>
              <a:gd name="T25" fmla="*/ 227 h 1055"/>
              <a:gd name="T26" fmla="*/ 621 w 932"/>
              <a:gd name="T27" fmla="*/ 263 h 1055"/>
              <a:gd name="T28" fmla="*/ 586 w 932"/>
              <a:gd name="T29" fmla="*/ 302 h 1055"/>
              <a:gd name="T30" fmla="*/ 586 w 932"/>
              <a:gd name="T31" fmla="*/ 377 h 1055"/>
              <a:gd name="T32" fmla="*/ 586 w 932"/>
              <a:gd name="T33" fmla="*/ 415 h 1055"/>
              <a:gd name="T34" fmla="*/ 586 w 932"/>
              <a:gd name="T35" fmla="*/ 452 h 1055"/>
              <a:gd name="T36" fmla="*/ 655 w 932"/>
              <a:gd name="T37" fmla="*/ 490 h 1055"/>
              <a:gd name="T38" fmla="*/ 724 w 932"/>
              <a:gd name="T39" fmla="*/ 565 h 1055"/>
              <a:gd name="T40" fmla="*/ 794 w 932"/>
              <a:gd name="T41" fmla="*/ 641 h 1055"/>
              <a:gd name="T42" fmla="*/ 827 w 932"/>
              <a:gd name="T43" fmla="*/ 641 h 1055"/>
              <a:gd name="T44" fmla="*/ 827 w 932"/>
              <a:gd name="T45" fmla="*/ 715 h 1055"/>
              <a:gd name="T46" fmla="*/ 827 w 932"/>
              <a:gd name="T47" fmla="*/ 753 h 1055"/>
              <a:gd name="T48" fmla="*/ 862 w 932"/>
              <a:gd name="T49" fmla="*/ 790 h 1055"/>
              <a:gd name="T50" fmla="*/ 897 w 932"/>
              <a:gd name="T51" fmla="*/ 829 h 1055"/>
              <a:gd name="T52" fmla="*/ 931 w 932"/>
              <a:gd name="T53" fmla="*/ 865 h 1055"/>
              <a:gd name="T54" fmla="*/ 931 w 932"/>
              <a:gd name="T55" fmla="*/ 942 h 1055"/>
              <a:gd name="T56" fmla="*/ 897 w 932"/>
              <a:gd name="T57" fmla="*/ 903 h 1055"/>
              <a:gd name="T58" fmla="*/ 862 w 932"/>
              <a:gd name="T59" fmla="*/ 942 h 1055"/>
              <a:gd name="T60" fmla="*/ 827 w 932"/>
              <a:gd name="T61" fmla="*/ 942 h 1055"/>
              <a:gd name="T62" fmla="*/ 794 w 932"/>
              <a:gd name="T63" fmla="*/ 1016 h 1055"/>
              <a:gd name="T64" fmla="*/ 794 w 932"/>
              <a:gd name="T65" fmla="*/ 1054 h 1055"/>
              <a:gd name="T66" fmla="*/ 758 w 932"/>
              <a:gd name="T67" fmla="*/ 1054 h 1055"/>
              <a:gd name="T68" fmla="*/ 724 w 932"/>
              <a:gd name="T69" fmla="*/ 1054 h 1055"/>
              <a:gd name="T70" fmla="*/ 689 w 932"/>
              <a:gd name="T71" fmla="*/ 1054 h 1055"/>
              <a:gd name="T72" fmla="*/ 621 w 932"/>
              <a:gd name="T73" fmla="*/ 1054 h 1055"/>
              <a:gd name="T74" fmla="*/ 551 w 932"/>
              <a:gd name="T75" fmla="*/ 1054 h 1055"/>
              <a:gd name="T76" fmla="*/ 517 w 932"/>
              <a:gd name="T77" fmla="*/ 1054 h 1055"/>
              <a:gd name="T78" fmla="*/ 517 w 932"/>
              <a:gd name="T79" fmla="*/ 1016 h 1055"/>
              <a:gd name="T80" fmla="*/ 517 w 932"/>
              <a:gd name="T81" fmla="*/ 942 h 1055"/>
              <a:gd name="T82" fmla="*/ 517 w 932"/>
              <a:gd name="T83" fmla="*/ 903 h 1055"/>
              <a:gd name="T84" fmla="*/ 483 w 932"/>
              <a:gd name="T85" fmla="*/ 865 h 1055"/>
              <a:gd name="T86" fmla="*/ 448 w 932"/>
              <a:gd name="T87" fmla="*/ 829 h 1055"/>
              <a:gd name="T88" fmla="*/ 414 w 932"/>
              <a:gd name="T89" fmla="*/ 829 h 1055"/>
              <a:gd name="T90" fmla="*/ 242 w 932"/>
              <a:gd name="T91" fmla="*/ 753 h 1055"/>
              <a:gd name="T92" fmla="*/ 70 w 932"/>
              <a:gd name="T93" fmla="*/ 678 h 1055"/>
              <a:gd name="T94" fmla="*/ 34 w 932"/>
              <a:gd name="T95" fmla="*/ 641 h 1055"/>
              <a:gd name="T96" fmla="*/ 0 w 932"/>
              <a:gd name="T97" fmla="*/ 527 h 1055"/>
              <a:gd name="T98" fmla="*/ 34 w 932"/>
              <a:gd name="T99" fmla="*/ 490 h 1055"/>
              <a:gd name="T100" fmla="*/ 70 w 932"/>
              <a:gd name="T101" fmla="*/ 452 h 1055"/>
              <a:gd name="T102" fmla="*/ 138 w 932"/>
              <a:gd name="T103" fmla="*/ 415 h 1055"/>
              <a:gd name="T104" fmla="*/ 173 w 932"/>
              <a:gd name="T105" fmla="*/ 377 h 1055"/>
              <a:gd name="T106" fmla="*/ 173 w 932"/>
              <a:gd name="T107" fmla="*/ 339 h 1055"/>
              <a:gd name="T108" fmla="*/ 206 w 932"/>
              <a:gd name="T109" fmla="*/ 263 h 1055"/>
              <a:gd name="T110" fmla="*/ 173 w 932"/>
              <a:gd name="T111" fmla="*/ 150 h 1055"/>
              <a:gd name="T112" fmla="*/ 138 w 932"/>
              <a:gd name="T113" fmla="*/ 114 h 1055"/>
              <a:gd name="T114" fmla="*/ 173 w 932"/>
              <a:gd name="T115" fmla="*/ 114 h 1055"/>
              <a:gd name="T116" fmla="*/ 206 w 932"/>
              <a:gd name="T117" fmla="*/ 76 h 1055"/>
              <a:gd name="T118" fmla="*/ 242 w 932"/>
              <a:gd name="T119" fmla="*/ 38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2" h="1055">
                <a:moveTo>
                  <a:pt x="242" y="38"/>
                </a:moveTo>
                <a:lnTo>
                  <a:pt x="242" y="0"/>
                </a:lnTo>
                <a:lnTo>
                  <a:pt x="276" y="0"/>
                </a:lnTo>
                <a:lnTo>
                  <a:pt x="310" y="0"/>
                </a:lnTo>
                <a:lnTo>
                  <a:pt x="345" y="0"/>
                </a:lnTo>
                <a:lnTo>
                  <a:pt x="345" y="38"/>
                </a:lnTo>
                <a:lnTo>
                  <a:pt x="414" y="0"/>
                </a:lnTo>
                <a:lnTo>
                  <a:pt x="483" y="114"/>
                </a:lnTo>
                <a:lnTo>
                  <a:pt x="483" y="150"/>
                </a:lnTo>
                <a:lnTo>
                  <a:pt x="517" y="150"/>
                </a:lnTo>
                <a:lnTo>
                  <a:pt x="551" y="189"/>
                </a:lnTo>
                <a:lnTo>
                  <a:pt x="586" y="189"/>
                </a:lnTo>
                <a:lnTo>
                  <a:pt x="586" y="227"/>
                </a:lnTo>
                <a:lnTo>
                  <a:pt x="621" y="263"/>
                </a:lnTo>
                <a:lnTo>
                  <a:pt x="586" y="302"/>
                </a:lnTo>
                <a:lnTo>
                  <a:pt x="586" y="377"/>
                </a:lnTo>
                <a:lnTo>
                  <a:pt x="586" y="415"/>
                </a:lnTo>
                <a:lnTo>
                  <a:pt x="586" y="452"/>
                </a:lnTo>
                <a:lnTo>
                  <a:pt x="655" y="490"/>
                </a:lnTo>
                <a:lnTo>
                  <a:pt x="724" y="565"/>
                </a:lnTo>
                <a:lnTo>
                  <a:pt x="794" y="641"/>
                </a:lnTo>
                <a:lnTo>
                  <a:pt x="827" y="641"/>
                </a:lnTo>
                <a:lnTo>
                  <a:pt x="827" y="715"/>
                </a:lnTo>
                <a:lnTo>
                  <a:pt x="827" y="753"/>
                </a:lnTo>
                <a:lnTo>
                  <a:pt x="862" y="790"/>
                </a:lnTo>
                <a:lnTo>
                  <a:pt x="897" y="829"/>
                </a:lnTo>
                <a:lnTo>
                  <a:pt x="931" y="865"/>
                </a:lnTo>
                <a:lnTo>
                  <a:pt x="931" y="942"/>
                </a:lnTo>
                <a:lnTo>
                  <a:pt x="897" y="903"/>
                </a:lnTo>
                <a:lnTo>
                  <a:pt x="862" y="942"/>
                </a:lnTo>
                <a:lnTo>
                  <a:pt x="827" y="942"/>
                </a:lnTo>
                <a:lnTo>
                  <a:pt x="794" y="1016"/>
                </a:lnTo>
                <a:lnTo>
                  <a:pt x="794" y="1054"/>
                </a:lnTo>
                <a:lnTo>
                  <a:pt x="758" y="1054"/>
                </a:lnTo>
                <a:lnTo>
                  <a:pt x="724" y="1054"/>
                </a:lnTo>
                <a:lnTo>
                  <a:pt x="689" y="1054"/>
                </a:lnTo>
                <a:lnTo>
                  <a:pt x="621" y="1054"/>
                </a:lnTo>
                <a:lnTo>
                  <a:pt x="551" y="1054"/>
                </a:lnTo>
                <a:lnTo>
                  <a:pt x="517" y="1054"/>
                </a:lnTo>
                <a:lnTo>
                  <a:pt x="517" y="1016"/>
                </a:lnTo>
                <a:lnTo>
                  <a:pt x="517" y="942"/>
                </a:lnTo>
                <a:lnTo>
                  <a:pt x="517" y="903"/>
                </a:lnTo>
                <a:lnTo>
                  <a:pt x="483" y="865"/>
                </a:lnTo>
                <a:lnTo>
                  <a:pt x="448" y="829"/>
                </a:lnTo>
                <a:lnTo>
                  <a:pt x="414" y="829"/>
                </a:lnTo>
                <a:lnTo>
                  <a:pt x="242" y="753"/>
                </a:lnTo>
                <a:lnTo>
                  <a:pt x="70" y="678"/>
                </a:lnTo>
                <a:lnTo>
                  <a:pt x="34" y="641"/>
                </a:lnTo>
                <a:lnTo>
                  <a:pt x="0" y="527"/>
                </a:lnTo>
                <a:lnTo>
                  <a:pt x="34" y="490"/>
                </a:lnTo>
                <a:lnTo>
                  <a:pt x="70" y="452"/>
                </a:lnTo>
                <a:lnTo>
                  <a:pt x="138" y="415"/>
                </a:lnTo>
                <a:lnTo>
                  <a:pt x="173" y="377"/>
                </a:lnTo>
                <a:lnTo>
                  <a:pt x="173" y="339"/>
                </a:lnTo>
                <a:lnTo>
                  <a:pt x="206" y="263"/>
                </a:lnTo>
                <a:lnTo>
                  <a:pt x="173" y="150"/>
                </a:lnTo>
                <a:lnTo>
                  <a:pt x="138" y="114"/>
                </a:lnTo>
                <a:lnTo>
                  <a:pt x="173" y="114"/>
                </a:lnTo>
                <a:lnTo>
                  <a:pt x="206" y="76"/>
                </a:lnTo>
                <a:lnTo>
                  <a:pt x="242" y="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95" name="Freeform 379"/>
          <p:cNvSpPr>
            <a:spLocks noChangeArrowheads="1"/>
          </p:cNvSpPr>
          <p:nvPr/>
        </p:nvSpPr>
        <p:spPr bwMode="auto">
          <a:xfrm>
            <a:off x="6610135" y="1575526"/>
            <a:ext cx="303872" cy="344197"/>
          </a:xfrm>
          <a:custGeom>
            <a:avLst/>
            <a:gdLst>
              <a:gd name="T0" fmla="*/ 242 w 932"/>
              <a:gd name="T1" fmla="*/ 38 h 1055"/>
              <a:gd name="T2" fmla="*/ 242 w 932"/>
              <a:gd name="T3" fmla="*/ 0 h 1055"/>
              <a:gd name="T4" fmla="*/ 276 w 932"/>
              <a:gd name="T5" fmla="*/ 0 h 1055"/>
              <a:gd name="T6" fmla="*/ 310 w 932"/>
              <a:gd name="T7" fmla="*/ 0 h 1055"/>
              <a:gd name="T8" fmla="*/ 345 w 932"/>
              <a:gd name="T9" fmla="*/ 0 h 1055"/>
              <a:gd name="T10" fmla="*/ 345 w 932"/>
              <a:gd name="T11" fmla="*/ 38 h 1055"/>
              <a:gd name="T12" fmla="*/ 414 w 932"/>
              <a:gd name="T13" fmla="*/ 0 h 1055"/>
              <a:gd name="T14" fmla="*/ 483 w 932"/>
              <a:gd name="T15" fmla="*/ 114 h 1055"/>
              <a:gd name="T16" fmla="*/ 483 w 932"/>
              <a:gd name="T17" fmla="*/ 150 h 1055"/>
              <a:gd name="T18" fmla="*/ 517 w 932"/>
              <a:gd name="T19" fmla="*/ 150 h 1055"/>
              <a:gd name="T20" fmla="*/ 551 w 932"/>
              <a:gd name="T21" fmla="*/ 189 h 1055"/>
              <a:gd name="T22" fmla="*/ 586 w 932"/>
              <a:gd name="T23" fmla="*/ 189 h 1055"/>
              <a:gd name="T24" fmla="*/ 586 w 932"/>
              <a:gd name="T25" fmla="*/ 227 h 1055"/>
              <a:gd name="T26" fmla="*/ 621 w 932"/>
              <a:gd name="T27" fmla="*/ 263 h 1055"/>
              <a:gd name="T28" fmla="*/ 586 w 932"/>
              <a:gd name="T29" fmla="*/ 302 h 1055"/>
              <a:gd name="T30" fmla="*/ 586 w 932"/>
              <a:gd name="T31" fmla="*/ 377 h 1055"/>
              <a:gd name="T32" fmla="*/ 586 w 932"/>
              <a:gd name="T33" fmla="*/ 415 h 1055"/>
              <a:gd name="T34" fmla="*/ 586 w 932"/>
              <a:gd name="T35" fmla="*/ 452 h 1055"/>
              <a:gd name="T36" fmla="*/ 655 w 932"/>
              <a:gd name="T37" fmla="*/ 490 h 1055"/>
              <a:gd name="T38" fmla="*/ 724 w 932"/>
              <a:gd name="T39" fmla="*/ 565 h 1055"/>
              <a:gd name="T40" fmla="*/ 794 w 932"/>
              <a:gd name="T41" fmla="*/ 641 h 1055"/>
              <a:gd name="T42" fmla="*/ 827 w 932"/>
              <a:gd name="T43" fmla="*/ 641 h 1055"/>
              <a:gd name="T44" fmla="*/ 827 w 932"/>
              <a:gd name="T45" fmla="*/ 715 h 1055"/>
              <a:gd name="T46" fmla="*/ 827 w 932"/>
              <a:gd name="T47" fmla="*/ 753 h 1055"/>
              <a:gd name="T48" fmla="*/ 862 w 932"/>
              <a:gd name="T49" fmla="*/ 790 h 1055"/>
              <a:gd name="T50" fmla="*/ 897 w 932"/>
              <a:gd name="T51" fmla="*/ 829 h 1055"/>
              <a:gd name="T52" fmla="*/ 931 w 932"/>
              <a:gd name="T53" fmla="*/ 865 h 1055"/>
              <a:gd name="T54" fmla="*/ 931 w 932"/>
              <a:gd name="T55" fmla="*/ 942 h 1055"/>
              <a:gd name="T56" fmla="*/ 897 w 932"/>
              <a:gd name="T57" fmla="*/ 903 h 1055"/>
              <a:gd name="T58" fmla="*/ 862 w 932"/>
              <a:gd name="T59" fmla="*/ 942 h 1055"/>
              <a:gd name="T60" fmla="*/ 827 w 932"/>
              <a:gd name="T61" fmla="*/ 942 h 1055"/>
              <a:gd name="T62" fmla="*/ 794 w 932"/>
              <a:gd name="T63" fmla="*/ 1016 h 1055"/>
              <a:gd name="T64" fmla="*/ 794 w 932"/>
              <a:gd name="T65" fmla="*/ 1054 h 1055"/>
              <a:gd name="T66" fmla="*/ 758 w 932"/>
              <a:gd name="T67" fmla="*/ 1054 h 1055"/>
              <a:gd name="T68" fmla="*/ 724 w 932"/>
              <a:gd name="T69" fmla="*/ 1054 h 1055"/>
              <a:gd name="T70" fmla="*/ 689 w 932"/>
              <a:gd name="T71" fmla="*/ 1054 h 1055"/>
              <a:gd name="T72" fmla="*/ 621 w 932"/>
              <a:gd name="T73" fmla="*/ 1054 h 1055"/>
              <a:gd name="T74" fmla="*/ 551 w 932"/>
              <a:gd name="T75" fmla="*/ 1054 h 1055"/>
              <a:gd name="T76" fmla="*/ 517 w 932"/>
              <a:gd name="T77" fmla="*/ 1054 h 1055"/>
              <a:gd name="T78" fmla="*/ 517 w 932"/>
              <a:gd name="T79" fmla="*/ 1016 h 1055"/>
              <a:gd name="T80" fmla="*/ 517 w 932"/>
              <a:gd name="T81" fmla="*/ 942 h 1055"/>
              <a:gd name="T82" fmla="*/ 517 w 932"/>
              <a:gd name="T83" fmla="*/ 903 h 1055"/>
              <a:gd name="T84" fmla="*/ 483 w 932"/>
              <a:gd name="T85" fmla="*/ 865 h 1055"/>
              <a:gd name="T86" fmla="*/ 448 w 932"/>
              <a:gd name="T87" fmla="*/ 829 h 1055"/>
              <a:gd name="T88" fmla="*/ 414 w 932"/>
              <a:gd name="T89" fmla="*/ 829 h 1055"/>
              <a:gd name="T90" fmla="*/ 242 w 932"/>
              <a:gd name="T91" fmla="*/ 753 h 1055"/>
              <a:gd name="T92" fmla="*/ 70 w 932"/>
              <a:gd name="T93" fmla="*/ 678 h 1055"/>
              <a:gd name="T94" fmla="*/ 34 w 932"/>
              <a:gd name="T95" fmla="*/ 641 h 1055"/>
              <a:gd name="T96" fmla="*/ 0 w 932"/>
              <a:gd name="T97" fmla="*/ 527 h 1055"/>
              <a:gd name="T98" fmla="*/ 34 w 932"/>
              <a:gd name="T99" fmla="*/ 490 h 1055"/>
              <a:gd name="T100" fmla="*/ 70 w 932"/>
              <a:gd name="T101" fmla="*/ 452 h 1055"/>
              <a:gd name="T102" fmla="*/ 138 w 932"/>
              <a:gd name="T103" fmla="*/ 415 h 1055"/>
              <a:gd name="T104" fmla="*/ 173 w 932"/>
              <a:gd name="T105" fmla="*/ 377 h 1055"/>
              <a:gd name="T106" fmla="*/ 173 w 932"/>
              <a:gd name="T107" fmla="*/ 339 h 1055"/>
              <a:gd name="T108" fmla="*/ 206 w 932"/>
              <a:gd name="T109" fmla="*/ 263 h 1055"/>
              <a:gd name="T110" fmla="*/ 173 w 932"/>
              <a:gd name="T111" fmla="*/ 150 h 1055"/>
              <a:gd name="T112" fmla="*/ 138 w 932"/>
              <a:gd name="T113" fmla="*/ 114 h 1055"/>
              <a:gd name="T114" fmla="*/ 173 w 932"/>
              <a:gd name="T115" fmla="*/ 114 h 1055"/>
              <a:gd name="T116" fmla="*/ 206 w 932"/>
              <a:gd name="T117" fmla="*/ 76 h 1055"/>
              <a:gd name="T118" fmla="*/ 242 w 932"/>
              <a:gd name="T119" fmla="*/ 38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32" h="1055">
                <a:moveTo>
                  <a:pt x="242" y="38"/>
                </a:moveTo>
                <a:lnTo>
                  <a:pt x="242" y="0"/>
                </a:lnTo>
                <a:lnTo>
                  <a:pt x="276" y="0"/>
                </a:lnTo>
                <a:lnTo>
                  <a:pt x="310" y="0"/>
                </a:lnTo>
                <a:lnTo>
                  <a:pt x="345" y="0"/>
                </a:lnTo>
                <a:lnTo>
                  <a:pt x="345" y="38"/>
                </a:lnTo>
                <a:lnTo>
                  <a:pt x="414" y="0"/>
                </a:lnTo>
                <a:lnTo>
                  <a:pt x="483" y="114"/>
                </a:lnTo>
                <a:lnTo>
                  <a:pt x="483" y="150"/>
                </a:lnTo>
                <a:lnTo>
                  <a:pt x="517" y="150"/>
                </a:lnTo>
                <a:lnTo>
                  <a:pt x="551" y="189"/>
                </a:lnTo>
                <a:lnTo>
                  <a:pt x="586" y="189"/>
                </a:lnTo>
                <a:lnTo>
                  <a:pt x="586" y="227"/>
                </a:lnTo>
                <a:lnTo>
                  <a:pt x="621" y="263"/>
                </a:lnTo>
                <a:lnTo>
                  <a:pt x="586" y="302"/>
                </a:lnTo>
                <a:lnTo>
                  <a:pt x="586" y="377"/>
                </a:lnTo>
                <a:lnTo>
                  <a:pt x="586" y="415"/>
                </a:lnTo>
                <a:lnTo>
                  <a:pt x="586" y="452"/>
                </a:lnTo>
                <a:lnTo>
                  <a:pt x="655" y="490"/>
                </a:lnTo>
                <a:lnTo>
                  <a:pt x="724" y="565"/>
                </a:lnTo>
                <a:lnTo>
                  <a:pt x="794" y="641"/>
                </a:lnTo>
                <a:lnTo>
                  <a:pt x="827" y="641"/>
                </a:lnTo>
                <a:lnTo>
                  <a:pt x="827" y="715"/>
                </a:lnTo>
                <a:lnTo>
                  <a:pt x="827" y="753"/>
                </a:lnTo>
                <a:lnTo>
                  <a:pt x="862" y="790"/>
                </a:lnTo>
                <a:lnTo>
                  <a:pt x="897" y="829"/>
                </a:lnTo>
                <a:lnTo>
                  <a:pt x="931" y="865"/>
                </a:lnTo>
                <a:lnTo>
                  <a:pt x="931" y="942"/>
                </a:lnTo>
                <a:lnTo>
                  <a:pt x="897" y="903"/>
                </a:lnTo>
                <a:lnTo>
                  <a:pt x="862" y="942"/>
                </a:lnTo>
                <a:lnTo>
                  <a:pt x="827" y="942"/>
                </a:lnTo>
                <a:lnTo>
                  <a:pt x="794" y="1016"/>
                </a:lnTo>
                <a:lnTo>
                  <a:pt x="794" y="1054"/>
                </a:lnTo>
                <a:lnTo>
                  <a:pt x="758" y="1054"/>
                </a:lnTo>
                <a:lnTo>
                  <a:pt x="724" y="1054"/>
                </a:lnTo>
                <a:lnTo>
                  <a:pt x="689" y="1054"/>
                </a:lnTo>
                <a:lnTo>
                  <a:pt x="621" y="1054"/>
                </a:lnTo>
                <a:lnTo>
                  <a:pt x="551" y="1054"/>
                </a:lnTo>
                <a:lnTo>
                  <a:pt x="517" y="1054"/>
                </a:lnTo>
                <a:lnTo>
                  <a:pt x="517" y="1016"/>
                </a:lnTo>
                <a:lnTo>
                  <a:pt x="517" y="942"/>
                </a:lnTo>
                <a:lnTo>
                  <a:pt x="517" y="903"/>
                </a:lnTo>
                <a:lnTo>
                  <a:pt x="483" y="865"/>
                </a:lnTo>
                <a:lnTo>
                  <a:pt x="448" y="829"/>
                </a:lnTo>
                <a:lnTo>
                  <a:pt x="414" y="829"/>
                </a:lnTo>
                <a:lnTo>
                  <a:pt x="242" y="753"/>
                </a:lnTo>
                <a:lnTo>
                  <a:pt x="70" y="678"/>
                </a:lnTo>
                <a:lnTo>
                  <a:pt x="34" y="641"/>
                </a:lnTo>
                <a:lnTo>
                  <a:pt x="0" y="527"/>
                </a:lnTo>
                <a:lnTo>
                  <a:pt x="34" y="490"/>
                </a:lnTo>
                <a:lnTo>
                  <a:pt x="70" y="452"/>
                </a:lnTo>
                <a:lnTo>
                  <a:pt x="138" y="415"/>
                </a:lnTo>
                <a:lnTo>
                  <a:pt x="173" y="377"/>
                </a:lnTo>
                <a:lnTo>
                  <a:pt x="173" y="339"/>
                </a:lnTo>
                <a:lnTo>
                  <a:pt x="206" y="263"/>
                </a:lnTo>
                <a:lnTo>
                  <a:pt x="173" y="150"/>
                </a:lnTo>
                <a:lnTo>
                  <a:pt x="138" y="114"/>
                </a:lnTo>
                <a:lnTo>
                  <a:pt x="173" y="114"/>
                </a:lnTo>
                <a:lnTo>
                  <a:pt x="206" y="76"/>
                </a:lnTo>
                <a:lnTo>
                  <a:pt x="242"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96" name="Freeform 380"/>
          <p:cNvSpPr>
            <a:spLocks noChangeArrowheads="1"/>
          </p:cNvSpPr>
          <p:nvPr/>
        </p:nvSpPr>
        <p:spPr bwMode="auto">
          <a:xfrm>
            <a:off x="6710945" y="1477596"/>
            <a:ext cx="675431" cy="601983"/>
          </a:xfrm>
          <a:custGeom>
            <a:avLst/>
            <a:gdLst>
              <a:gd name="T0" fmla="*/ 241 w 2069"/>
              <a:gd name="T1" fmla="*/ 37 h 1845"/>
              <a:gd name="T2" fmla="*/ 344 w 2069"/>
              <a:gd name="T3" fmla="*/ 76 h 1845"/>
              <a:gd name="T4" fmla="*/ 414 w 2069"/>
              <a:gd name="T5" fmla="*/ 149 h 1845"/>
              <a:gd name="T6" fmla="*/ 517 w 2069"/>
              <a:gd name="T7" fmla="*/ 263 h 1845"/>
              <a:gd name="T8" fmla="*/ 621 w 2069"/>
              <a:gd name="T9" fmla="*/ 338 h 1845"/>
              <a:gd name="T10" fmla="*/ 758 w 2069"/>
              <a:gd name="T11" fmla="*/ 415 h 1845"/>
              <a:gd name="T12" fmla="*/ 931 w 2069"/>
              <a:gd name="T13" fmla="*/ 338 h 1845"/>
              <a:gd name="T14" fmla="*/ 931 w 2069"/>
              <a:gd name="T15" fmla="*/ 263 h 1845"/>
              <a:gd name="T16" fmla="*/ 999 w 2069"/>
              <a:gd name="T17" fmla="*/ 188 h 1845"/>
              <a:gd name="T18" fmla="*/ 1173 w 2069"/>
              <a:gd name="T19" fmla="*/ 188 h 1845"/>
              <a:gd name="T20" fmla="*/ 1379 w 2069"/>
              <a:gd name="T21" fmla="*/ 301 h 1845"/>
              <a:gd name="T22" fmla="*/ 1516 w 2069"/>
              <a:gd name="T23" fmla="*/ 338 h 1845"/>
              <a:gd name="T24" fmla="*/ 1586 w 2069"/>
              <a:gd name="T25" fmla="*/ 489 h 1845"/>
              <a:gd name="T26" fmla="*/ 1586 w 2069"/>
              <a:gd name="T27" fmla="*/ 678 h 1845"/>
              <a:gd name="T28" fmla="*/ 1654 w 2069"/>
              <a:gd name="T29" fmla="*/ 790 h 1845"/>
              <a:gd name="T30" fmla="*/ 1757 w 2069"/>
              <a:gd name="T31" fmla="*/ 1016 h 1845"/>
              <a:gd name="T32" fmla="*/ 1793 w 2069"/>
              <a:gd name="T33" fmla="*/ 1166 h 1845"/>
              <a:gd name="T34" fmla="*/ 1827 w 2069"/>
              <a:gd name="T35" fmla="*/ 1280 h 1845"/>
              <a:gd name="T36" fmla="*/ 1930 w 2069"/>
              <a:gd name="T37" fmla="*/ 1429 h 1845"/>
              <a:gd name="T38" fmla="*/ 1999 w 2069"/>
              <a:gd name="T39" fmla="*/ 1504 h 1845"/>
              <a:gd name="T40" fmla="*/ 2068 w 2069"/>
              <a:gd name="T41" fmla="*/ 1618 h 1845"/>
              <a:gd name="T42" fmla="*/ 1999 w 2069"/>
              <a:gd name="T43" fmla="*/ 1731 h 1845"/>
              <a:gd name="T44" fmla="*/ 1965 w 2069"/>
              <a:gd name="T45" fmla="*/ 1844 h 1845"/>
              <a:gd name="T46" fmla="*/ 1757 w 2069"/>
              <a:gd name="T47" fmla="*/ 1844 h 1845"/>
              <a:gd name="T48" fmla="*/ 1551 w 2069"/>
              <a:gd name="T49" fmla="*/ 1731 h 1845"/>
              <a:gd name="T50" fmla="*/ 1483 w 2069"/>
              <a:gd name="T51" fmla="*/ 1579 h 1845"/>
              <a:gd name="T52" fmla="*/ 1379 w 2069"/>
              <a:gd name="T53" fmla="*/ 1655 h 1845"/>
              <a:gd name="T54" fmla="*/ 1276 w 2069"/>
              <a:gd name="T55" fmla="*/ 1693 h 1845"/>
              <a:gd name="T56" fmla="*/ 1103 w 2069"/>
              <a:gd name="T57" fmla="*/ 1579 h 1845"/>
              <a:gd name="T58" fmla="*/ 965 w 2069"/>
              <a:gd name="T59" fmla="*/ 1504 h 1845"/>
              <a:gd name="T60" fmla="*/ 793 w 2069"/>
              <a:gd name="T61" fmla="*/ 1204 h 1845"/>
              <a:gd name="T62" fmla="*/ 655 w 2069"/>
              <a:gd name="T63" fmla="*/ 1204 h 1845"/>
              <a:gd name="T64" fmla="*/ 586 w 2069"/>
              <a:gd name="T65" fmla="*/ 1129 h 1845"/>
              <a:gd name="T66" fmla="*/ 517 w 2069"/>
              <a:gd name="T67" fmla="*/ 1016 h 1845"/>
              <a:gd name="T68" fmla="*/ 414 w 2069"/>
              <a:gd name="T69" fmla="*/ 865 h 1845"/>
              <a:gd name="T70" fmla="*/ 276 w 2069"/>
              <a:gd name="T71" fmla="*/ 715 h 1845"/>
              <a:gd name="T72" fmla="*/ 276 w 2069"/>
              <a:gd name="T73" fmla="*/ 601 h 1845"/>
              <a:gd name="T74" fmla="*/ 276 w 2069"/>
              <a:gd name="T75" fmla="*/ 489 h 1845"/>
              <a:gd name="T76" fmla="*/ 173 w 2069"/>
              <a:gd name="T77" fmla="*/ 451 h 1845"/>
              <a:gd name="T78" fmla="*/ 103 w 2069"/>
              <a:gd name="T79" fmla="*/ 301 h 1845"/>
              <a:gd name="T80" fmla="*/ 34 w 2069"/>
              <a:gd name="T81" fmla="*/ 113 h 1845"/>
              <a:gd name="T82" fmla="*/ 103 w 2069"/>
              <a:gd name="T83" fmla="*/ 37 h 1845"/>
              <a:gd name="T84" fmla="*/ 206 w 2069"/>
              <a:gd name="T85" fmla="*/ 76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9" h="1845">
                <a:moveTo>
                  <a:pt x="206" y="76"/>
                </a:moveTo>
                <a:lnTo>
                  <a:pt x="241" y="76"/>
                </a:lnTo>
                <a:lnTo>
                  <a:pt x="241" y="37"/>
                </a:lnTo>
                <a:lnTo>
                  <a:pt x="276" y="0"/>
                </a:lnTo>
                <a:lnTo>
                  <a:pt x="310" y="0"/>
                </a:lnTo>
                <a:lnTo>
                  <a:pt x="344" y="76"/>
                </a:lnTo>
                <a:lnTo>
                  <a:pt x="344" y="113"/>
                </a:lnTo>
                <a:lnTo>
                  <a:pt x="379" y="149"/>
                </a:lnTo>
                <a:lnTo>
                  <a:pt x="414" y="149"/>
                </a:lnTo>
                <a:lnTo>
                  <a:pt x="447" y="226"/>
                </a:lnTo>
                <a:lnTo>
                  <a:pt x="483" y="263"/>
                </a:lnTo>
                <a:lnTo>
                  <a:pt x="517" y="263"/>
                </a:lnTo>
                <a:lnTo>
                  <a:pt x="551" y="263"/>
                </a:lnTo>
                <a:lnTo>
                  <a:pt x="586" y="301"/>
                </a:lnTo>
                <a:lnTo>
                  <a:pt x="621" y="338"/>
                </a:lnTo>
                <a:lnTo>
                  <a:pt x="689" y="376"/>
                </a:lnTo>
                <a:lnTo>
                  <a:pt x="724" y="415"/>
                </a:lnTo>
                <a:lnTo>
                  <a:pt x="758" y="415"/>
                </a:lnTo>
                <a:lnTo>
                  <a:pt x="793" y="376"/>
                </a:lnTo>
                <a:lnTo>
                  <a:pt x="862" y="338"/>
                </a:lnTo>
                <a:lnTo>
                  <a:pt x="931" y="338"/>
                </a:lnTo>
                <a:lnTo>
                  <a:pt x="931" y="301"/>
                </a:lnTo>
                <a:lnTo>
                  <a:pt x="896" y="263"/>
                </a:lnTo>
                <a:lnTo>
                  <a:pt x="931" y="263"/>
                </a:lnTo>
                <a:lnTo>
                  <a:pt x="965" y="263"/>
                </a:lnTo>
                <a:lnTo>
                  <a:pt x="965" y="226"/>
                </a:lnTo>
                <a:lnTo>
                  <a:pt x="999" y="188"/>
                </a:lnTo>
                <a:lnTo>
                  <a:pt x="1034" y="188"/>
                </a:lnTo>
                <a:lnTo>
                  <a:pt x="1103" y="149"/>
                </a:lnTo>
                <a:lnTo>
                  <a:pt x="1173" y="188"/>
                </a:lnTo>
                <a:lnTo>
                  <a:pt x="1241" y="226"/>
                </a:lnTo>
                <a:lnTo>
                  <a:pt x="1344" y="263"/>
                </a:lnTo>
                <a:lnTo>
                  <a:pt x="1379" y="301"/>
                </a:lnTo>
                <a:lnTo>
                  <a:pt x="1447" y="301"/>
                </a:lnTo>
                <a:lnTo>
                  <a:pt x="1483" y="338"/>
                </a:lnTo>
                <a:lnTo>
                  <a:pt x="1516" y="338"/>
                </a:lnTo>
                <a:lnTo>
                  <a:pt x="1551" y="376"/>
                </a:lnTo>
                <a:lnTo>
                  <a:pt x="1586" y="415"/>
                </a:lnTo>
                <a:lnTo>
                  <a:pt x="1586" y="489"/>
                </a:lnTo>
                <a:lnTo>
                  <a:pt x="1586" y="527"/>
                </a:lnTo>
                <a:lnTo>
                  <a:pt x="1586" y="564"/>
                </a:lnTo>
                <a:lnTo>
                  <a:pt x="1586" y="678"/>
                </a:lnTo>
                <a:lnTo>
                  <a:pt x="1586" y="715"/>
                </a:lnTo>
                <a:lnTo>
                  <a:pt x="1619" y="753"/>
                </a:lnTo>
                <a:lnTo>
                  <a:pt x="1654" y="790"/>
                </a:lnTo>
                <a:lnTo>
                  <a:pt x="1654" y="865"/>
                </a:lnTo>
                <a:lnTo>
                  <a:pt x="1724" y="978"/>
                </a:lnTo>
                <a:lnTo>
                  <a:pt x="1757" y="1016"/>
                </a:lnTo>
                <a:lnTo>
                  <a:pt x="1793" y="1053"/>
                </a:lnTo>
                <a:lnTo>
                  <a:pt x="1827" y="1053"/>
                </a:lnTo>
                <a:lnTo>
                  <a:pt x="1793" y="1166"/>
                </a:lnTo>
                <a:lnTo>
                  <a:pt x="1793" y="1204"/>
                </a:lnTo>
                <a:lnTo>
                  <a:pt x="1793" y="1241"/>
                </a:lnTo>
                <a:lnTo>
                  <a:pt x="1827" y="1280"/>
                </a:lnTo>
                <a:lnTo>
                  <a:pt x="1861" y="1316"/>
                </a:lnTo>
                <a:lnTo>
                  <a:pt x="1895" y="1393"/>
                </a:lnTo>
                <a:lnTo>
                  <a:pt x="1930" y="1429"/>
                </a:lnTo>
                <a:lnTo>
                  <a:pt x="1965" y="1429"/>
                </a:lnTo>
                <a:lnTo>
                  <a:pt x="1999" y="1467"/>
                </a:lnTo>
                <a:lnTo>
                  <a:pt x="1999" y="1504"/>
                </a:lnTo>
                <a:lnTo>
                  <a:pt x="2034" y="1579"/>
                </a:lnTo>
                <a:lnTo>
                  <a:pt x="2068" y="1579"/>
                </a:lnTo>
                <a:lnTo>
                  <a:pt x="2068" y="1618"/>
                </a:lnTo>
                <a:lnTo>
                  <a:pt x="2068" y="1655"/>
                </a:lnTo>
                <a:lnTo>
                  <a:pt x="2034" y="1655"/>
                </a:lnTo>
                <a:lnTo>
                  <a:pt x="1999" y="1731"/>
                </a:lnTo>
                <a:lnTo>
                  <a:pt x="1965" y="1767"/>
                </a:lnTo>
                <a:lnTo>
                  <a:pt x="1965" y="1805"/>
                </a:lnTo>
                <a:lnTo>
                  <a:pt x="1965" y="1844"/>
                </a:lnTo>
                <a:lnTo>
                  <a:pt x="1895" y="1844"/>
                </a:lnTo>
                <a:lnTo>
                  <a:pt x="1861" y="1844"/>
                </a:lnTo>
                <a:lnTo>
                  <a:pt x="1757" y="1844"/>
                </a:lnTo>
                <a:lnTo>
                  <a:pt x="1689" y="1805"/>
                </a:lnTo>
                <a:lnTo>
                  <a:pt x="1586" y="1767"/>
                </a:lnTo>
                <a:lnTo>
                  <a:pt x="1551" y="1731"/>
                </a:lnTo>
                <a:lnTo>
                  <a:pt x="1516" y="1655"/>
                </a:lnTo>
                <a:lnTo>
                  <a:pt x="1516" y="1618"/>
                </a:lnTo>
                <a:lnTo>
                  <a:pt x="1483" y="1579"/>
                </a:lnTo>
                <a:lnTo>
                  <a:pt x="1447" y="1618"/>
                </a:lnTo>
                <a:lnTo>
                  <a:pt x="1413" y="1618"/>
                </a:lnTo>
                <a:lnTo>
                  <a:pt x="1379" y="1655"/>
                </a:lnTo>
                <a:lnTo>
                  <a:pt x="1344" y="1693"/>
                </a:lnTo>
                <a:lnTo>
                  <a:pt x="1309" y="1693"/>
                </a:lnTo>
                <a:lnTo>
                  <a:pt x="1276" y="1693"/>
                </a:lnTo>
                <a:lnTo>
                  <a:pt x="1206" y="1655"/>
                </a:lnTo>
                <a:lnTo>
                  <a:pt x="1137" y="1618"/>
                </a:lnTo>
                <a:lnTo>
                  <a:pt x="1103" y="1579"/>
                </a:lnTo>
                <a:lnTo>
                  <a:pt x="1103" y="1543"/>
                </a:lnTo>
                <a:lnTo>
                  <a:pt x="999" y="1543"/>
                </a:lnTo>
                <a:lnTo>
                  <a:pt x="965" y="1504"/>
                </a:lnTo>
                <a:lnTo>
                  <a:pt x="931" y="1429"/>
                </a:lnTo>
                <a:lnTo>
                  <a:pt x="862" y="1316"/>
                </a:lnTo>
                <a:lnTo>
                  <a:pt x="793" y="1204"/>
                </a:lnTo>
                <a:lnTo>
                  <a:pt x="724" y="1204"/>
                </a:lnTo>
                <a:lnTo>
                  <a:pt x="689" y="1204"/>
                </a:lnTo>
                <a:lnTo>
                  <a:pt x="655" y="1204"/>
                </a:lnTo>
                <a:lnTo>
                  <a:pt x="621" y="1241"/>
                </a:lnTo>
                <a:lnTo>
                  <a:pt x="621" y="1166"/>
                </a:lnTo>
                <a:lnTo>
                  <a:pt x="586" y="1129"/>
                </a:lnTo>
                <a:lnTo>
                  <a:pt x="551" y="1091"/>
                </a:lnTo>
                <a:lnTo>
                  <a:pt x="517" y="1053"/>
                </a:lnTo>
                <a:lnTo>
                  <a:pt x="517" y="1016"/>
                </a:lnTo>
                <a:lnTo>
                  <a:pt x="517" y="942"/>
                </a:lnTo>
                <a:lnTo>
                  <a:pt x="483" y="942"/>
                </a:lnTo>
                <a:lnTo>
                  <a:pt x="414" y="865"/>
                </a:lnTo>
                <a:lnTo>
                  <a:pt x="344" y="790"/>
                </a:lnTo>
                <a:lnTo>
                  <a:pt x="276" y="753"/>
                </a:lnTo>
                <a:lnTo>
                  <a:pt x="276" y="715"/>
                </a:lnTo>
                <a:lnTo>
                  <a:pt x="276" y="678"/>
                </a:lnTo>
                <a:lnTo>
                  <a:pt x="276" y="640"/>
                </a:lnTo>
                <a:lnTo>
                  <a:pt x="276" y="601"/>
                </a:lnTo>
                <a:lnTo>
                  <a:pt x="310" y="564"/>
                </a:lnTo>
                <a:lnTo>
                  <a:pt x="276" y="527"/>
                </a:lnTo>
                <a:lnTo>
                  <a:pt x="276" y="489"/>
                </a:lnTo>
                <a:lnTo>
                  <a:pt x="241" y="489"/>
                </a:lnTo>
                <a:lnTo>
                  <a:pt x="206" y="451"/>
                </a:lnTo>
                <a:lnTo>
                  <a:pt x="173" y="451"/>
                </a:lnTo>
                <a:lnTo>
                  <a:pt x="173" y="415"/>
                </a:lnTo>
                <a:lnTo>
                  <a:pt x="138" y="376"/>
                </a:lnTo>
                <a:lnTo>
                  <a:pt x="103" y="301"/>
                </a:lnTo>
                <a:lnTo>
                  <a:pt x="70" y="263"/>
                </a:lnTo>
                <a:lnTo>
                  <a:pt x="34" y="188"/>
                </a:lnTo>
                <a:lnTo>
                  <a:pt x="34" y="113"/>
                </a:lnTo>
                <a:lnTo>
                  <a:pt x="0" y="76"/>
                </a:lnTo>
                <a:lnTo>
                  <a:pt x="0" y="0"/>
                </a:lnTo>
                <a:lnTo>
                  <a:pt x="103" y="37"/>
                </a:lnTo>
                <a:lnTo>
                  <a:pt x="138" y="76"/>
                </a:lnTo>
                <a:lnTo>
                  <a:pt x="173" y="76"/>
                </a:lnTo>
                <a:lnTo>
                  <a:pt x="206" y="7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97" name="Freeform 381"/>
          <p:cNvSpPr>
            <a:spLocks noChangeArrowheads="1"/>
          </p:cNvSpPr>
          <p:nvPr/>
        </p:nvSpPr>
        <p:spPr bwMode="auto">
          <a:xfrm>
            <a:off x="6710945" y="1477596"/>
            <a:ext cx="675431" cy="601983"/>
          </a:xfrm>
          <a:custGeom>
            <a:avLst/>
            <a:gdLst>
              <a:gd name="T0" fmla="*/ 241 w 2069"/>
              <a:gd name="T1" fmla="*/ 37 h 1845"/>
              <a:gd name="T2" fmla="*/ 344 w 2069"/>
              <a:gd name="T3" fmla="*/ 76 h 1845"/>
              <a:gd name="T4" fmla="*/ 414 w 2069"/>
              <a:gd name="T5" fmla="*/ 149 h 1845"/>
              <a:gd name="T6" fmla="*/ 517 w 2069"/>
              <a:gd name="T7" fmla="*/ 263 h 1845"/>
              <a:gd name="T8" fmla="*/ 621 w 2069"/>
              <a:gd name="T9" fmla="*/ 338 h 1845"/>
              <a:gd name="T10" fmla="*/ 758 w 2069"/>
              <a:gd name="T11" fmla="*/ 415 h 1845"/>
              <a:gd name="T12" fmla="*/ 931 w 2069"/>
              <a:gd name="T13" fmla="*/ 338 h 1845"/>
              <a:gd name="T14" fmla="*/ 931 w 2069"/>
              <a:gd name="T15" fmla="*/ 263 h 1845"/>
              <a:gd name="T16" fmla="*/ 999 w 2069"/>
              <a:gd name="T17" fmla="*/ 188 h 1845"/>
              <a:gd name="T18" fmla="*/ 1173 w 2069"/>
              <a:gd name="T19" fmla="*/ 188 h 1845"/>
              <a:gd name="T20" fmla="*/ 1379 w 2069"/>
              <a:gd name="T21" fmla="*/ 301 h 1845"/>
              <a:gd name="T22" fmla="*/ 1516 w 2069"/>
              <a:gd name="T23" fmla="*/ 338 h 1845"/>
              <a:gd name="T24" fmla="*/ 1586 w 2069"/>
              <a:gd name="T25" fmla="*/ 489 h 1845"/>
              <a:gd name="T26" fmla="*/ 1586 w 2069"/>
              <a:gd name="T27" fmla="*/ 678 h 1845"/>
              <a:gd name="T28" fmla="*/ 1654 w 2069"/>
              <a:gd name="T29" fmla="*/ 790 h 1845"/>
              <a:gd name="T30" fmla="*/ 1757 w 2069"/>
              <a:gd name="T31" fmla="*/ 1016 h 1845"/>
              <a:gd name="T32" fmla="*/ 1793 w 2069"/>
              <a:gd name="T33" fmla="*/ 1166 h 1845"/>
              <a:gd name="T34" fmla="*/ 1827 w 2069"/>
              <a:gd name="T35" fmla="*/ 1280 h 1845"/>
              <a:gd name="T36" fmla="*/ 1930 w 2069"/>
              <a:gd name="T37" fmla="*/ 1429 h 1845"/>
              <a:gd name="T38" fmla="*/ 1999 w 2069"/>
              <a:gd name="T39" fmla="*/ 1504 h 1845"/>
              <a:gd name="T40" fmla="*/ 2068 w 2069"/>
              <a:gd name="T41" fmla="*/ 1618 h 1845"/>
              <a:gd name="T42" fmla="*/ 1999 w 2069"/>
              <a:gd name="T43" fmla="*/ 1731 h 1845"/>
              <a:gd name="T44" fmla="*/ 1965 w 2069"/>
              <a:gd name="T45" fmla="*/ 1844 h 1845"/>
              <a:gd name="T46" fmla="*/ 1757 w 2069"/>
              <a:gd name="T47" fmla="*/ 1844 h 1845"/>
              <a:gd name="T48" fmla="*/ 1551 w 2069"/>
              <a:gd name="T49" fmla="*/ 1731 h 1845"/>
              <a:gd name="T50" fmla="*/ 1483 w 2069"/>
              <a:gd name="T51" fmla="*/ 1579 h 1845"/>
              <a:gd name="T52" fmla="*/ 1379 w 2069"/>
              <a:gd name="T53" fmla="*/ 1655 h 1845"/>
              <a:gd name="T54" fmla="*/ 1276 w 2069"/>
              <a:gd name="T55" fmla="*/ 1693 h 1845"/>
              <a:gd name="T56" fmla="*/ 1103 w 2069"/>
              <a:gd name="T57" fmla="*/ 1579 h 1845"/>
              <a:gd name="T58" fmla="*/ 965 w 2069"/>
              <a:gd name="T59" fmla="*/ 1504 h 1845"/>
              <a:gd name="T60" fmla="*/ 793 w 2069"/>
              <a:gd name="T61" fmla="*/ 1204 h 1845"/>
              <a:gd name="T62" fmla="*/ 655 w 2069"/>
              <a:gd name="T63" fmla="*/ 1204 h 1845"/>
              <a:gd name="T64" fmla="*/ 586 w 2069"/>
              <a:gd name="T65" fmla="*/ 1129 h 1845"/>
              <a:gd name="T66" fmla="*/ 517 w 2069"/>
              <a:gd name="T67" fmla="*/ 1016 h 1845"/>
              <a:gd name="T68" fmla="*/ 414 w 2069"/>
              <a:gd name="T69" fmla="*/ 865 h 1845"/>
              <a:gd name="T70" fmla="*/ 276 w 2069"/>
              <a:gd name="T71" fmla="*/ 715 h 1845"/>
              <a:gd name="T72" fmla="*/ 276 w 2069"/>
              <a:gd name="T73" fmla="*/ 601 h 1845"/>
              <a:gd name="T74" fmla="*/ 276 w 2069"/>
              <a:gd name="T75" fmla="*/ 489 h 1845"/>
              <a:gd name="T76" fmla="*/ 173 w 2069"/>
              <a:gd name="T77" fmla="*/ 451 h 1845"/>
              <a:gd name="T78" fmla="*/ 103 w 2069"/>
              <a:gd name="T79" fmla="*/ 301 h 1845"/>
              <a:gd name="T80" fmla="*/ 34 w 2069"/>
              <a:gd name="T81" fmla="*/ 113 h 1845"/>
              <a:gd name="T82" fmla="*/ 103 w 2069"/>
              <a:gd name="T83" fmla="*/ 37 h 1845"/>
              <a:gd name="T84" fmla="*/ 206 w 2069"/>
              <a:gd name="T85" fmla="*/ 76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69" h="1845">
                <a:moveTo>
                  <a:pt x="206" y="76"/>
                </a:moveTo>
                <a:lnTo>
                  <a:pt x="241" y="76"/>
                </a:lnTo>
                <a:lnTo>
                  <a:pt x="241" y="37"/>
                </a:lnTo>
                <a:lnTo>
                  <a:pt x="276" y="0"/>
                </a:lnTo>
                <a:lnTo>
                  <a:pt x="310" y="0"/>
                </a:lnTo>
                <a:lnTo>
                  <a:pt x="344" y="76"/>
                </a:lnTo>
                <a:lnTo>
                  <a:pt x="344" y="113"/>
                </a:lnTo>
                <a:lnTo>
                  <a:pt x="379" y="149"/>
                </a:lnTo>
                <a:lnTo>
                  <a:pt x="414" y="149"/>
                </a:lnTo>
                <a:lnTo>
                  <a:pt x="447" y="226"/>
                </a:lnTo>
                <a:lnTo>
                  <a:pt x="483" y="263"/>
                </a:lnTo>
                <a:lnTo>
                  <a:pt x="517" y="263"/>
                </a:lnTo>
                <a:lnTo>
                  <a:pt x="551" y="263"/>
                </a:lnTo>
                <a:lnTo>
                  <a:pt x="586" y="301"/>
                </a:lnTo>
                <a:lnTo>
                  <a:pt x="621" y="338"/>
                </a:lnTo>
                <a:lnTo>
                  <a:pt x="689" y="376"/>
                </a:lnTo>
                <a:lnTo>
                  <a:pt x="724" y="415"/>
                </a:lnTo>
                <a:lnTo>
                  <a:pt x="758" y="415"/>
                </a:lnTo>
                <a:lnTo>
                  <a:pt x="793" y="376"/>
                </a:lnTo>
                <a:lnTo>
                  <a:pt x="862" y="338"/>
                </a:lnTo>
                <a:lnTo>
                  <a:pt x="931" y="338"/>
                </a:lnTo>
                <a:lnTo>
                  <a:pt x="931" y="301"/>
                </a:lnTo>
                <a:lnTo>
                  <a:pt x="896" y="263"/>
                </a:lnTo>
                <a:lnTo>
                  <a:pt x="931" y="263"/>
                </a:lnTo>
                <a:lnTo>
                  <a:pt x="965" y="263"/>
                </a:lnTo>
                <a:lnTo>
                  <a:pt x="965" y="226"/>
                </a:lnTo>
                <a:lnTo>
                  <a:pt x="999" y="188"/>
                </a:lnTo>
                <a:lnTo>
                  <a:pt x="1034" y="188"/>
                </a:lnTo>
                <a:lnTo>
                  <a:pt x="1103" y="149"/>
                </a:lnTo>
                <a:lnTo>
                  <a:pt x="1173" y="188"/>
                </a:lnTo>
                <a:lnTo>
                  <a:pt x="1241" y="226"/>
                </a:lnTo>
                <a:lnTo>
                  <a:pt x="1344" y="263"/>
                </a:lnTo>
                <a:lnTo>
                  <a:pt x="1379" y="301"/>
                </a:lnTo>
                <a:lnTo>
                  <a:pt x="1447" y="301"/>
                </a:lnTo>
                <a:lnTo>
                  <a:pt x="1483" y="338"/>
                </a:lnTo>
                <a:lnTo>
                  <a:pt x="1516" y="338"/>
                </a:lnTo>
                <a:lnTo>
                  <a:pt x="1551" y="376"/>
                </a:lnTo>
                <a:lnTo>
                  <a:pt x="1586" y="415"/>
                </a:lnTo>
                <a:lnTo>
                  <a:pt x="1586" y="489"/>
                </a:lnTo>
                <a:lnTo>
                  <a:pt x="1586" y="527"/>
                </a:lnTo>
                <a:lnTo>
                  <a:pt x="1586" y="564"/>
                </a:lnTo>
                <a:lnTo>
                  <a:pt x="1586" y="678"/>
                </a:lnTo>
                <a:lnTo>
                  <a:pt x="1586" y="715"/>
                </a:lnTo>
                <a:lnTo>
                  <a:pt x="1619" y="753"/>
                </a:lnTo>
                <a:lnTo>
                  <a:pt x="1654" y="790"/>
                </a:lnTo>
                <a:lnTo>
                  <a:pt x="1654" y="865"/>
                </a:lnTo>
                <a:lnTo>
                  <a:pt x="1724" y="978"/>
                </a:lnTo>
                <a:lnTo>
                  <a:pt x="1757" y="1016"/>
                </a:lnTo>
                <a:lnTo>
                  <a:pt x="1793" y="1053"/>
                </a:lnTo>
                <a:lnTo>
                  <a:pt x="1827" y="1053"/>
                </a:lnTo>
                <a:lnTo>
                  <a:pt x="1793" y="1166"/>
                </a:lnTo>
                <a:lnTo>
                  <a:pt x="1793" y="1204"/>
                </a:lnTo>
                <a:lnTo>
                  <a:pt x="1793" y="1241"/>
                </a:lnTo>
                <a:lnTo>
                  <a:pt x="1827" y="1280"/>
                </a:lnTo>
                <a:lnTo>
                  <a:pt x="1861" y="1316"/>
                </a:lnTo>
                <a:lnTo>
                  <a:pt x="1895" y="1393"/>
                </a:lnTo>
                <a:lnTo>
                  <a:pt x="1930" y="1429"/>
                </a:lnTo>
                <a:lnTo>
                  <a:pt x="1965" y="1429"/>
                </a:lnTo>
                <a:lnTo>
                  <a:pt x="1999" y="1467"/>
                </a:lnTo>
                <a:lnTo>
                  <a:pt x="1999" y="1504"/>
                </a:lnTo>
                <a:lnTo>
                  <a:pt x="2034" y="1579"/>
                </a:lnTo>
                <a:lnTo>
                  <a:pt x="2068" y="1579"/>
                </a:lnTo>
                <a:lnTo>
                  <a:pt x="2068" y="1618"/>
                </a:lnTo>
                <a:lnTo>
                  <a:pt x="2068" y="1655"/>
                </a:lnTo>
                <a:lnTo>
                  <a:pt x="2034" y="1655"/>
                </a:lnTo>
                <a:lnTo>
                  <a:pt x="1999" y="1731"/>
                </a:lnTo>
                <a:lnTo>
                  <a:pt x="1965" y="1767"/>
                </a:lnTo>
                <a:lnTo>
                  <a:pt x="1965" y="1805"/>
                </a:lnTo>
                <a:lnTo>
                  <a:pt x="1965" y="1844"/>
                </a:lnTo>
                <a:lnTo>
                  <a:pt x="1895" y="1844"/>
                </a:lnTo>
                <a:lnTo>
                  <a:pt x="1861" y="1844"/>
                </a:lnTo>
                <a:lnTo>
                  <a:pt x="1757" y="1844"/>
                </a:lnTo>
                <a:lnTo>
                  <a:pt x="1689" y="1805"/>
                </a:lnTo>
                <a:lnTo>
                  <a:pt x="1586" y="1767"/>
                </a:lnTo>
                <a:lnTo>
                  <a:pt x="1551" y="1731"/>
                </a:lnTo>
                <a:lnTo>
                  <a:pt x="1516" y="1655"/>
                </a:lnTo>
                <a:lnTo>
                  <a:pt x="1516" y="1618"/>
                </a:lnTo>
                <a:lnTo>
                  <a:pt x="1483" y="1579"/>
                </a:lnTo>
                <a:lnTo>
                  <a:pt x="1447" y="1618"/>
                </a:lnTo>
                <a:lnTo>
                  <a:pt x="1413" y="1618"/>
                </a:lnTo>
                <a:lnTo>
                  <a:pt x="1379" y="1655"/>
                </a:lnTo>
                <a:lnTo>
                  <a:pt x="1344" y="1693"/>
                </a:lnTo>
                <a:lnTo>
                  <a:pt x="1309" y="1693"/>
                </a:lnTo>
                <a:lnTo>
                  <a:pt x="1276" y="1693"/>
                </a:lnTo>
                <a:lnTo>
                  <a:pt x="1206" y="1655"/>
                </a:lnTo>
                <a:lnTo>
                  <a:pt x="1137" y="1618"/>
                </a:lnTo>
                <a:lnTo>
                  <a:pt x="1103" y="1579"/>
                </a:lnTo>
                <a:lnTo>
                  <a:pt x="1103" y="1543"/>
                </a:lnTo>
                <a:lnTo>
                  <a:pt x="999" y="1543"/>
                </a:lnTo>
                <a:lnTo>
                  <a:pt x="965" y="1504"/>
                </a:lnTo>
                <a:lnTo>
                  <a:pt x="931" y="1429"/>
                </a:lnTo>
                <a:lnTo>
                  <a:pt x="862" y="1316"/>
                </a:lnTo>
                <a:lnTo>
                  <a:pt x="793" y="1204"/>
                </a:lnTo>
                <a:lnTo>
                  <a:pt x="724" y="1204"/>
                </a:lnTo>
                <a:lnTo>
                  <a:pt x="689" y="1204"/>
                </a:lnTo>
                <a:lnTo>
                  <a:pt x="655" y="1204"/>
                </a:lnTo>
                <a:lnTo>
                  <a:pt x="621" y="1241"/>
                </a:lnTo>
                <a:lnTo>
                  <a:pt x="621" y="1166"/>
                </a:lnTo>
                <a:lnTo>
                  <a:pt x="586" y="1129"/>
                </a:lnTo>
                <a:lnTo>
                  <a:pt x="551" y="1091"/>
                </a:lnTo>
                <a:lnTo>
                  <a:pt x="517" y="1053"/>
                </a:lnTo>
                <a:lnTo>
                  <a:pt x="517" y="1016"/>
                </a:lnTo>
                <a:lnTo>
                  <a:pt x="517" y="942"/>
                </a:lnTo>
                <a:lnTo>
                  <a:pt x="483" y="942"/>
                </a:lnTo>
                <a:lnTo>
                  <a:pt x="414" y="865"/>
                </a:lnTo>
                <a:lnTo>
                  <a:pt x="344" y="790"/>
                </a:lnTo>
                <a:lnTo>
                  <a:pt x="276" y="753"/>
                </a:lnTo>
                <a:lnTo>
                  <a:pt x="276" y="715"/>
                </a:lnTo>
                <a:lnTo>
                  <a:pt x="276" y="678"/>
                </a:lnTo>
                <a:lnTo>
                  <a:pt x="276" y="640"/>
                </a:lnTo>
                <a:lnTo>
                  <a:pt x="276" y="601"/>
                </a:lnTo>
                <a:lnTo>
                  <a:pt x="310" y="564"/>
                </a:lnTo>
                <a:lnTo>
                  <a:pt x="276" y="527"/>
                </a:lnTo>
                <a:lnTo>
                  <a:pt x="276" y="489"/>
                </a:lnTo>
                <a:lnTo>
                  <a:pt x="241" y="489"/>
                </a:lnTo>
                <a:lnTo>
                  <a:pt x="206" y="451"/>
                </a:lnTo>
                <a:lnTo>
                  <a:pt x="173" y="451"/>
                </a:lnTo>
                <a:lnTo>
                  <a:pt x="173" y="415"/>
                </a:lnTo>
                <a:lnTo>
                  <a:pt x="138" y="376"/>
                </a:lnTo>
                <a:lnTo>
                  <a:pt x="103" y="301"/>
                </a:lnTo>
                <a:lnTo>
                  <a:pt x="70" y="263"/>
                </a:lnTo>
                <a:lnTo>
                  <a:pt x="34" y="188"/>
                </a:lnTo>
                <a:lnTo>
                  <a:pt x="34" y="113"/>
                </a:lnTo>
                <a:lnTo>
                  <a:pt x="0" y="76"/>
                </a:lnTo>
                <a:lnTo>
                  <a:pt x="0" y="0"/>
                </a:lnTo>
                <a:lnTo>
                  <a:pt x="103" y="37"/>
                </a:lnTo>
                <a:lnTo>
                  <a:pt x="138" y="76"/>
                </a:lnTo>
                <a:lnTo>
                  <a:pt x="173" y="76"/>
                </a:lnTo>
                <a:lnTo>
                  <a:pt x="206"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598" name="Freeform 382"/>
          <p:cNvSpPr>
            <a:spLocks noChangeArrowheads="1"/>
          </p:cNvSpPr>
          <p:nvPr/>
        </p:nvSpPr>
        <p:spPr bwMode="auto">
          <a:xfrm>
            <a:off x="10438056" y="4267170"/>
            <a:ext cx="46085" cy="122412"/>
          </a:xfrm>
          <a:custGeom>
            <a:avLst/>
            <a:gdLst>
              <a:gd name="T0" fmla="*/ 33 w 139"/>
              <a:gd name="T1" fmla="*/ 75 h 376"/>
              <a:gd name="T2" fmla="*/ 33 w 139"/>
              <a:gd name="T3" fmla="*/ 113 h 376"/>
              <a:gd name="T4" fmla="*/ 33 w 139"/>
              <a:gd name="T5" fmla="*/ 188 h 376"/>
              <a:gd name="T6" fmla="*/ 0 w 139"/>
              <a:gd name="T7" fmla="*/ 263 h 376"/>
              <a:gd name="T8" fmla="*/ 33 w 139"/>
              <a:gd name="T9" fmla="*/ 263 h 376"/>
              <a:gd name="T10" fmla="*/ 33 w 139"/>
              <a:gd name="T11" fmla="*/ 301 h 376"/>
              <a:gd name="T12" fmla="*/ 69 w 139"/>
              <a:gd name="T13" fmla="*/ 375 h 376"/>
              <a:gd name="T14" fmla="*/ 69 w 139"/>
              <a:gd name="T15" fmla="*/ 338 h 376"/>
              <a:gd name="T16" fmla="*/ 103 w 139"/>
              <a:gd name="T17" fmla="*/ 375 h 376"/>
              <a:gd name="T18" fmla="*/ 138 w 139"/>
              <a:gd name="T19" fmla="*/ 338 h 376"/>
              <a:gd name="T20" fmla="*/ 103 w 139"/>
              <a:gd name="T21" fmla="*/ 301 h 376"/>
              <a:gd name="T22" fmla="*/ 103 w 139"/>
              <a:gd name="T23" fmla="*/ 263 h 376"/>
              <a:gd name="T24" fmla="*/ 69 w 139"/>
              <a:gd name="T25" fmla="*/ 224 h 376"/>
              <a:gd name="T26" fmla="*/ 69 w 139"/>
              <a:gd name="T27" fmla="*/ 113 h 376"/>
              <a:gd name="T28" fmla="*/ 69 w 139"/>
              <a:gd name="T29" fmla="*/ 75 h 376"/>
              <a:gd name="T30" fmla="*/ 69 w 139"/>
              <a:gd name="T31" fmla="*/ 37 h 376"/>
              <a:gd name="T32" fmla="*/ 33 w 139"/>
              <a:gd name="T33" fmla="*/ 37 h 376"/>
              <a:gd name="T34" fmla="*/ 33 w 139"/>
              <a:gd name="T35" fmla="*/ 0 h 376"/>
              <a:gd name="T36" fmla="*/ 33 w 139"/>
              <a:gd name="T37" fmla="*/ 37 h 376"/>
              <a:gd name="T38" fmla="*/ 33 w 139"/>
              <a:gd name="T39" fmla="*/ 7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376">
                <a:moveTo>
                  <a:pt x="33" y="75"/>
                </a:moveTo>
                <a:lnTo>
                  <a:pt x="33" y="113"/>
                </a:lnTo>
                <a:lnTo>
                  <a:pt x="33" y="188"/>
                </a:lnTo>
                <a:lnTo>
                  <a:pt x="0" y="263"/>
                </a:lnTo>
                <a:lnTo>
                  <a:pt x="33" y="263"/>
                </a:lnTo>
                <a:lnTo>
                  <a:pt x="33" y="301"/>
                </a:lnTo>
                <a:lnTo>
                  <a:pt x="69" y="375"/>
                </a:lnTo>
                <a:lnTo>
                  <a:pt x="69" y="338"/>
                </a:lnTo>
                <a:lnTo>
                  <a:pt x="103" y="375"/>
                </a:lnTo>
                <a:lnTo>
                  <a:pt x="138" y="338"/>
                </a:lnTo>
                <a:lnTo>
                  <a:pt x="103" y="301"/>
                </a:lnTo>
                <a:lnTo>
                  <a:pt x="103" y="263"/>
                </a:lnTo>
                <a:lnTo>
                  <a:pt x="69" y="224"/>
                </a:lnTo>
                <a:lnTo>
                  <a:pt x="69" y="113"/>
                </a:lnTo>
                <a:lnTo>
                  <a:pt x="69" y="75"/>
                </a:lnTo>
                <a:lnTo>
                  <a:pt x="69" y="37"/>
                </a:lnTo>
                <a:lnTo>
                  <a:pt x="33" y="37"/>
                </a:lnTo>
                <a:lnTo>
                  <a:pt x="33" y="0"/>
                </a:lnTo>
                <a:lnTo>
                  <a:pt x="33" y="37"/>
                </a:lnTo>
                <a:lnTo>
                  <a:pt x="33" y="7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599" name="Freeform 383"/>
          <p:cNvSpPr>
            <a:spLocks noChangeArrowheads="1"/>
          </p:cNvSpPr>
          <p:nvPr/>
        </p:nvSpPr>
        <p:spPr bwMode="auto">
          <a:xfrm>
            <a:off x="10438056" y="4267170"/>
            <a:ext cx="46085" cy="122412"/>
          </a:xfrm>
          <a:custGeom>
            <a:avLst/>
            <a:gdLst>
              <a:gd name="T0" fmla="*/ 33 w 139"/>
              <a:gd name="T1" fmla="*/ 75 h 376"/>
              <a:gd name="T2" fmla="*/ 33 w 139"/>
              <a:gd name="T3" fmla="*/ 113 h 376"/>
              <a:gd name="T4" fmla="*/ 33 w 139"/>
              <a:gd name="T5" fmla="*/ 188 h 376"/>
              <a:gd name="T6" fmla="*/ 0 w 139"/>
              <a:gd name="T7" fmla="*/ 263 h 376"/>
              <a:gd name="T8" fmla="*/ 33 w 139"/>
              <a:gd name="T9" fmla="*/ 263 h 376"/>
              <a:gd name="T10" fmla="*/ 33 w 139"/>
              <a:gd name="T11" fmla="*/ 301 h 376"/>
              <a:gd name="T12" fmla="*/ 69 w 139"/>
              <a:gd name="T13" fmla="*/ 375 h 376"/>
              <a:gd name="T14" fmla="*/ 69 w 139"/>
              <a:gd name="T15" fmla="*/ 338 h 376"/>
              <a:gd name="T16" fmla="*/ 103 w 139"/>
              <a:gd name="T17" fmla="*/ 375 h 376"/>
              <a:gd name="T18" fmla="*/ 138 w 139"/>
              <a:gd name="T19" fmla="*/ 338 h 376"/>
              <a:gd name="T20" fmla="*/ 103 w 139"/>
              <a:gd name="T21" fmla="*/ 301 h 376"/>
              <a:gd name="T22" fmla="*/ 103 w 139"/>
              <a:gd name="T23" fmla="*/ 263 h 376"/>
              <a:gd name="T24" fmla="*/ 69 w 139"/>
              <a:gd name="T25" fmla="*/ 224 h 376"/>
              <a:gd name="T26" fmla="*/ 69 w 139"/>
              <a:gd name="T27" fmla="*/ 113 h 376"/>
              <a:gd name="T28" fmla="*/ 69 w 139"/>
              <a:gd name="T29" fmla="*/ 75 h 376"/>
              <a:gd name="T30" fmla="*/ 69 w 139"/>
              <a:gd name="T31" fmla="*/ 37 h 376"/>
              <a:gd name="T32" fmla="*/ 33 w 139"/>
              <a:gd name="T33" fmla="*/ 37 h 376"/>
              <a:gd name="T34" fmla="*/ 33 w 139"/>
              <a:gd name="T35" fmla="*/ 0 h 376"/>
              <a:gd name="T36" fmla="*/ 33 w 139"/>
              <a:gd name="T37" fmla="*/ 37 h 376"/>
              <a:gd name="T38" fmla="*/ 33 w 139"/>
              <a:gd name="T39" fmla="*/ 7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376">
                <a:moveTo>
                  <a:pt x="33" y="75"/>
                </a:moveTo>
                <a:lnTo>
                  <a:pt x="33" y="113"/>
                </a:lnTo>
                <a:lnTo>
                  <a:pt x="33" y="188"/>
                </a:lnTo>
                <a:lnTo>
                  <a:pt x="0" y="263"/>
                </a:lnTo>
                <a:lnTo>
                  <a:pt x="33" y="263"/>
                </a:lnTo>
                <a:lnTo>
                  <a:pt x="33" y="301"/>
                </a:lnTo>
                <a:lnTo>
                  <a:pt x="69" y="375"/>
                </a:lnTo>
                <a:lnTo>
                  <a:pt x="69" y="338"/>
                </a:lnTo>
                <a:lnTo>
                  <a:pt x="103" y="375"/>
                </a:lnTo>
                <a:lnTo>
                  <a:pt x="138" y="338"/>
                </a:lnTo>
                <a:lnTo>
                  <a:pt x="103" y="301"/>
                </a:lnTo>
                <a:lnTo>
                  <a:pt x="103" y="263"/>
                </a:lnTo>
                <a:lnTo>
                  <a:pt x="69" y="224"/>
                </a:lnTo>
                <a:lnTo>
                  <a:pt x="69" y="113"/>
                </a:lnTo>
                <a:lnTo>
                  <a:pt x="69" y="75"/>
                </a:lnTo>
                <a:lnTo>
                  <a:pt x="69" y="37"/>
                </a:lnTo>
                <a:lnTo>
                  <a:pt x="33" y="37"/>
                </a:lnTo>
                <a:lnTo>
                  <a:pt x="33" y="0"/>
                </a:lnTo>
                <a:lnTo>
                  <a:pt x="33" y="37"/>
                </a:lnTo>
                <a:lnTo>
                  <a:pt x="33" y="7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0" name="Freeform 384"/>
          <p:cNvSpPr>
            <a:spLocks noChangeArrowheads="1"/>
          </p:cNvSpPr>
          <p:nvPr/>
        </p:nvSpPr>
        <p:spPr bwMode="auto">
          <a:xfrm>
            <a:off x="10403493" y="3578777"/>
            <a:ext cx="135374" cy="221783"/>
          </a:xfrm>
          <a:custGeom>
            <a:avLst/>
            <a:gdLst>
              <a:gd name="T0" fmla="*/ 344 w 415"/>
              <a:gd name="T1" fmla="*/ 601 h 677"/>
              <a:gd name="T2" fmla="*/ 378 w 415"/>
              <a:gd name="T3" fmla="*/ 640 h 677"/>
              <a:gd name="T4" fmla="*/ 414 w 415"/>
              <a:gd name="T5" fmla="*/ 676 h 677"/>
              <a:gd name="T6" fmla="*/ 414 w 415"/>
              <a:gd name="T7" fmla="*/ 640 h 677"/>
              <a:gd name="T8" fmla="*/ 378 w 415"/>
              <a:gd name="T9" fmla="*/ 640 h 677"/>
              <a:gd name="T10" fmla="*/ 378 w 415"/>
              <a:gd name="T11" fmla="*/ 601 h 677"/>
              <a:gd name="T12" fmla="*/ 344 w 415"/>
              <a:gd name="T13" fmla="*/ 601 h 677"/>
              <a:gd name="T14" fmla="*/ 275 w 415"/>
              <a:gd name="T15" fmla="*/ 451 h 677"/>
              <a:gd name="T16" fmla="*/ 241 w 415"/>
              <a:gd name="T17" fmla="*/ 451 h 677"/>
              <a:gd name="T18" fmla="*/ 206 w 415"/>
              <a:gd name="T19" fmla="*/ 451 h 677"/>
              <a:gd name="T20" fmla="*/ 241 w 415"/>
              <a:gd name="T21" fmla="*/ 489 h 677"/>
              <a:gd name="T22" fmla="*/ 275 w 415"/>
              <a:gd name="T23" fmla="*/ 489 h 677"/>
              <a:gd name="T24" fmla="*/ 309 w 415"/>
              <a:gd name="T25" fmla="*/ 489 h 677"/>
              <a:gd name="T26" fmla="*/ 275 w 415"/>
              <a:gd name="T27" fmla="*/ 451 h 677"/>
              <a:gd name="T28" fmla="*/ 344 w 415"/>
              <a:gd name="T29" fmla="*/ 262 h 677"/>
              <a:gd name="T30" fmla="*/ 344 w 415"/>
              <a:gd name="T31" fmla="*/ 302 h 677"/>
              <a:gd name="T32" fmla="*/ 344 w 415"/>
              <a:gd name="T33" fmla="*/ 376 h 677"/>
              <a:gd name="T34" fmla="*/ 344 w 415"/>
              <a:gd name="T35" fmla="*/ 413 h 677"/>
              <a:gd name="T36" fmla="*/ 378 w 415"/>
              <a:gd name="T37" fmla="*/ 413 h 677"/>
              <a:gd name="T38" fmla="*/ 344 w 415"/>
              <a:gd name="T39" fmla="*/ 376 h 677"/>
              <a:gd name="T40" fmla="*/ 378 w 415"/>
              <a:gd name="T41" fmla="*/ 302 h 677"/>
              <a:gd name="T42" fmla="*/ 344 w 415"/>
              <a:gd name="T43" fmla="*/ 262 h 677"/>
              <a:gd name="T44" fmla="*/ 206 w 415"/>
              <a:gd name="T45" fmla="*/ 188 h 677"/>
              <a:gd name="T46" fmla="*/ 206 w 415"/>
              <a:gd name="T47" fmla="*/ 150 h 677"/>
              <a:gd name="T48" fmla="*/ 172 w 415"/>
              <a:gd name="T49" fmla="*/ 188 h 677"/>
              <a:gd name="T50" fmla="*/ 206 w 415"/>
              <a:gd name="T51" fmla="*/ 226 h 677"/>
              <a:gd name="T52" fmla="*/ 206 w 415"/>
              <a:gd name="T53" fmla="*/ 262 h 677"/>
              <a:gd name="T54" fmla="*/ 241 w 415"/>
              <a:gd name="T55" fmla="*/ 302 h 677"/>
              <a:gd name="T56" fmla="*/ 275 w 415"/>
              <a:gd name="T57" fmla="*/ 262 h 677"/>
              <a:gd name="T58" fmla="*/ 241 w 415"/>
              <a:gd name="T59" fmla="*/ 226 h 677"/>
              <a:gd name="T60" fmla="*/ 206 w 415"/>
              <a:gd name="T61" fmla="*/ 188 h 677"/>
              <a:gd name="T62" fmla="*/ 33 w 415"/>
              <a:gd name="T63" fmla="*/ 150 h 677"/>
              <a:gd name="T64" fmla="*/ 0 w 415"/>
              <a:gd name="T65" fmla="*/ 150 h 677"/>
              <a:gd name="T66" fmla="*/ 0 w 415"/>
              <a:gd name="T67" fmla="*/ 226 h 677"/>
              <a:gd name="T68" fmla="*/ 33 w 415"/>
              <a:gd name="T69" fmla="*/ 226 h 677"/>
              <a:gd name="T70" fmla="*/ 33 w 415"/>
              <a:gd name="T71" fmla="*/ 188 h 677"/>
              <a:gd name="T72" fmla="*/ 33 w 415"/>
              <a:gd name="T73" fmla="*/ 150 h 677"/>
              <a:gd name="T74" fmla="*/ 103 w 415"/>
              <a:gd name="T75" fmla="*/ 226 h 677"/>
              <a:gd name="T76" fmla="*/ 68 w 415"/>
              <a:gd name="T77" fmla="*/ 226 h 677"/>
              <a:gd name="T78" fmla="*/ 33 w 415"/>
              <a:gd name="T79" fmla="*/ 302 h 677"/>
              <a:gd name="T80" fmla="*/ 68 w 415"/>
              <a:gd name="T81" fmla="*/ 302 h 677"/>
              <a:gd name="T82" fmla="*/ 103 w 415"/>
              <a:gd name="T83" fmla="*/ 302 h 677"/>
              <a:gd name="T84" fmla="*/ 103 w 415"/>
              <a:gd name="T85" fmla="*/ 262 h 677"/>
              <a:gd name="T86" fmla="*/ 68 w 415"/>
              <a:gd name="T87" fmla="*/ 226 h 677"/>
              <a:gd name="T88" fmla="*/ 103 w 415"/>
              <a:gd name="T89" fmla="*/ 226 h 677"/>
              <a:gd name="T90" fmla="*/ 33 w 415"/>
              <a:gd name="T91" fmla="*/ 0 h 677"/>
              <a:gd name="T92" fmla="*/ 0 w 415"/>
              <a:gd name="T93" fmla="*/ 0 h 677"/>
              <a:gd name="T94" fmla="*/ 0 w 415"/>
              <a:gd name="T95" fmla="*/ 38 h 677"/>
              <a:gd name="T96" fmla="*/ 33 w 415"/>
              <a:gd name="T97" fmla="*/ 75 h 677"/>
              <a:gd name="T98" fmla="*/ 68 w 415"/>
              <a:gd name="T99" fmla="*/ 112 h 677"/>
              <a:gd name="T100" fmla="*/ 68 w 415"/>
              <a:gd name="T101" fmla="*/ 75 h 677"/>
              <a:gd name="T102" fmla="*/ 68 w 415"/>
              <a:gd name="T103" fmla="*/ 38 h 677"/>
              <a:gd name="T104" fmla="*/ 33 w 415"/>
              <a:gd name="T105" fmla="*/ 38 h 677"/>
              <a:gd name="T106" fmla="*/ 33 w 415"/>
              <a:gd name="T10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5" h="677">
                <a:moveTo>
                  <a:pt x="344" y="601"/>
                </a:moveTo>
                <a:lnTo>
                  <a:pt x="378" y="640"/>
                </a:lnTo>
                <a:lnTo>
                  <a:pt x="414" y="676"/>
                </a:lnTo>
                <a:lnTo>
                  <a:pt x="414" y="640"/>
                </a:lnTo>
                <a:lnTo>
                  <a:pt x="378" y="640"/>
                </a:lnTo>
                <a:lnTo>
                  <a:pt x="378" y="601"/>
                </a:lnTo>
                <a:lnTo>
                  <a:pt x="344" y="601"/>
                </a:lnTo>
                <a:close/>
                <a:moveTo>
                  <a:pt x="275" y="451"/>
                </a:moveTo>
                <a:lnTo>
                  <a:pt x="241" y="451"/>
                </a:lnTo>
                <a:lnTo>
                  <a:pt x="206" y="451"/>
                </a:lnTo>
                <a:lnTo>
                  <a:pt x="241" y="489"/>
                </a:lnTo>
                <a:lnTo>
                  <a:pt x="275" y="489"/>
                </a:lnTo>
                <a:lnTo>
                  <a:pt x="309" y="489"/>
                </a:lnTo>
                <a:lnTo>
                  <a:pt x="275" y="451"/>
                </a:lnTo>
                <a:close/>
                <a:moveTo>
                  <a:pt x="344" y="262"/>
                </a:moveTo>
                <a:lnTo>
                  <a:pt x="344" y="302"/>
                </a:lnTo>
                <a:lnTo>
                  <a:pt x="344" y="376"/>
                </a:lnTo>
                <a:lnTo>
                  <a:pt x="344" y="413"/>
                </a:lnTo>
                <a:lnTo>
                  <a:pt x="378" y="413"/>
                </a:lnTo>
                <a:lnTo>
                  <a:pt x="344" y="376"/>
                </a:lnTo>
                <a:lnTo>
                  <a:pt x="378" y="302"/>
                </a:lnTo>
                <a:lnTo>
                  <a:pt x="344" y="262"/>
                </a:lnTo>
                <a:close/>
                <a:moveTo>
                  <a:pt x="206" y="188"/>
                </a:moveTo>
                <a:lnTo>
                  <a:pt x="206" y="150"/>
                </a:lnTo>
                <a:lnTo>
                  <a:pt x="172" y="188"/>
                </a:lnTo>
                <a:lnTo>
                  <a:pt x="206" y="226"/>
                </a:lnTo>
                <a:lnTo>
                  <a:pt x="206" y="262"/>
                </a:lnTo>
                <a:lnTo>
                  <a:pt x="241" y="302"/>
                </a:lnTo>
                <a:lnTo>
                  <a:pt x="275" y="262"/>
                </a:lnTo>
                <a:lnTo>
                  <a:pt x="241" y="226"/>
                </a:lnTo>
                <a:lnTo>
                  <a:pt x="206" y="188"/>
                </a:lnTo>
                <a:close/>
                <a:moveTo>
                  <a:pt x="33" y="150"/>
                </a:moveTo>
                <a:lnTo>
                  <a:pt x="0" y="150"/>
                </a:lnTo>
                <a:lnTo>
                  <a:pt x="0" y="226"/>
                </a:lnTo>
                <a:lnTo>
                  <a:pt x="33" y="226"/>
                </a:lnTo>
                <a:lnTo>
                  <a:pt x="33" y="188"/>
                </a:lnTo>
                <a:lnTo>
                  <a:pt x="33" y="150"/>
                </a:lnTo>
                <a:close/>
                <a:moveTo>
                  <a:pt x="103" y="226"/>
                </a:moveTo>
                <a:lnTo>
                  <a:pt x="68" y="226"/>
                </a:lnTo>
                <a:lnTo>
                  <a:pt x="33" y="302"/>
                </a:lnTo>
                <a:lnTo>
                  <a:pt x="68" y="302"/>
                </a:lnTo>
                <a:lnTo>
                  <a:pt x="103" y="302"/>
                </a:lnTo>
                <a:lnTo>
                  <a:pt x="103" y="262"/>
                </a:lnTo>
                <a:lnTo>
                  <a:pt x="68" y="226"/>
                </a:lnTo>
                <a:lnTo>
                  <a:pt x="103" y="226"/>
                </a:lnTo>
                <a:close/>
                <a:moveTo>
                  <a:pt x="33" y="0"/>
                </a:moveTo>
                <a:lnTo>
                  <a:pt x="0" y="0"/>
                </a:lnTo>
                <a:lnTo>
                  <a:pt x="0" y="38"/>
                </a:lnTo>
                <a:lnTo>
                  <a:pt x="33" y="75"/>
                </a:lnTo>
                <a:lnTo>
                  <a:pt x="68" y="112"/>
                </a:lnTo>
                <a:lnTo>
                  <a:pt x="68" y="75"/>
                </a:lnTo>
                <a:lnTo>
                  <a:pt x="68" y="38"/>
                </a:lnTo>
                <a:lnTo>
                  <a:pt x="33" y="38"/>
                </a:lnTo>
                <a:lnTo>
                  <a:pt x="33" y="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01" name="Freeform 385"/>
          <p:cNvSpPr>
            <a:spLocks noChangeArrowheads="1"/>
          </p:cNvSpPr>
          <p:nvPr/>
        </p:nvSpPr>
        <p:spPr bwMode="auto">
          <a:xfrm>
            <a:off x="10515825" y="3776077"/>
            <a:ext cx="23042" cy="24483"/>
          </a:xfrm>
          <a:custGeom>
            <a:avLst/>
            <a:gdLst>
              <a:gd name="T0" fmla="*/ 0 w 71"/>
              <a:gd name="T1" fmla="*/ 0 h 76"/>
              <a:gd name="T2" fmla="*/ 33 w 71"/>
              <a:gd name="T3" fmla="*/ 38 h 76"/>
              <a:gd name="T4" fmla="*/ 70 w 71"/>
              <a:gd name="T5" fmla="*/ 75 h 76"/>
              <a:gd name="T6" fmla="*/ 70 w 71"/>
              <a:gd name="T7" fmla="*/ 38 h 76"/>
              <a:gd name="T8" fmla="*/ 33 w 71"/>
              <a:gd name="T9" fmla="*/ 38 h 76"/>
              <a:gd name="T10" fmla="*/ 33 w 71"/>
              <a:gd name="T11" fmla="*/ 0 h 76"/>
              <a:gd name="T12" fmla="*/ 0 w 71"/>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71" h="76">
                <a:moveTo>
                  <a:pt x="0" y="0"/>
                </a:moveTo>
                <a:lnTo>
                  <a:pt x="33" y="38"/>
                </a:lnTo>
                <a:lnTo>
                  <a:pt x="70" y="75"/>
                </a:lnTo>
                <a:lnTo>
                  <a:pt x="70" y="38"/>
                </a:lnTo>
                <a:lnTo>
                  <a:pt x="33" y="38"/>
                </a:lnTo>
                <a:lnTo>
                  <a:pt x="33"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2" name="Freeform 386"/>
          <p:cNvSpPr>
            <a:spLocks noChangeArrowheads="1"/>
          </p:cNvSpPr>
          <p:nvPr/>
        </p:nvSpPr>
        <p:spPr bwMode="auto">
          <a:xfrm>
            <a:off x="10471180" y="3725672"/>
            <a:ext cx="34564" cy="12961"/>
          </a:xfrm>
          <a:custGeom>
            <a:avLst/>
            <a:gdLst>
              <a:gd name="T0" fmla="*/ 69 w 104"/>
              <a:gd name="T1" fmla="*/ 0 h 39"/>
              <a:gd name="T2" fmla="*/ 34 w 104"/>
              <a:gd name="T3" fmla="*/ 0 h 39"/>
              <a:gd name="T4" fmla="*/ 0 w 104"/>
              <a:gd name="T5" fmla="*/ 0 h 39"/>
              <a:gd name="T6" fmla="*/ 34 w 104"/>
              <a:gd name="T7" fmla="*/ 38 h 39"/>
              <a:gd name="T8" fmla="*/ 69 w 104"/>
              <a:gd name="T9" fmla="*/ 38 h 39"/>
              <a:gd name="T10" fmla="*/ 103 w 104"/>
              <a:gd name="T11" fmla="*/ 38 h 39"/>
              <a:gd name="T12" fmla="*/ 69 w 10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69" y="0"/>
                </a:moveTo>
                <a:lnTo>
                  <a:pt x="34" y="0"/>
                </a:lnTo>
                <a:lnTo>
                  <a:pt x="0" y="0"/>
                </a:lnTo>
                <a:lnTo>
                  <a:pt x="34" y="38"/>
                </a:lnTo>
                <a:lnTo>
                  <a:pt x="69" y="38"/>
                </a:lnTo>
                <a:lnTo>
                  <a:pt x="103" y="38"/>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3" name="Freeform 387"/>
          <p:cNvSpPr>
            <a:spLocks noChangeArrowheads="1"/>
          </p:cNvSpPr>
          <p:nvPr/>
        </p:nvSpPr>
        <p:spPr bwMode="auto">
          <a:xfrm>
            <a:off x="10515825" y="3665186"/>
            <a:ext cx="11521" cy="48965"/>
          </a:xfrm>
          <a:custGeom>
            <a:avLst/>
            <a:gdLst>
              <a:gd name="T0" fmla="*/ 0 w 34"/>
              <a:gd name="T1" fmla="*/ 0 h 151"/>
              <a:gd name="T2" fmla="*/ 0 w 34"/>
              <a:gd name="T3" fmla="*/ 39 h 151"/>
              <a:gd name="T4" fmla="*/ 0 w 34"/>
              <a:gd name="T5" fmla="*/ 114 h 151"/>
              <a:gd name="T6" fmla="*/ 0 w 34"/>
              <a:gd name="T7" fmla="*/ 150 h 151"/>
              <a:gd name="T8" fmla="*/ 33 w 34"/>
              <a:gd name="T9" fmla="*/ 150 h 151"/>
              <a:gd name="T10" fmla="*/ 0 w 34"/>
              <a:gd name="T11" fmla="*/ 114 h 151"/>
              <a:gd name="T12" fmla="*/ 33 w 34"/>
              <a:gd name="T13" fmla="*/ 39 h 151"/>
              <a:gd name="T14" fmla="*/ 0 w 3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51">
                <a:moveTo>
                  <a:pt x="0" y="0"/>
                </a:moveTo>
                <a:lnTo>
                  <a:pt x="0" y="39"/>
                </a:lnTo>
                <a:lnTo>
                  <a:pt x="0" y="114"/>
                </a:lnTo>
                <a:lnTo>
                  <a:pt x="0" y="150"/>
                </a:lnTo>
                <a:lnTo>
                  <a:pt x="33" y="150"/>
                </a:lnTo>
                <a:lnTo>
                  <a:pt x="0" y="114"/>
                </a:lnTo>
                <a:lnTo>
                  <a:pt x="33" y="39"/>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4" name="Freeform 388"/>
          <p:cNvSpPr>
            <a:spLocks noChangeArrowheads="1"/>
          </p:cNvSpPr>
          <p:nvPr/>
        </p:nvSpPr>
        <p:spPr bwMode="auto">
          <a:xfrm>
            <a:off x="10459659" y="3627742"/>
            <a:ext cx="34564" cy="48965"/>
          </a:xfrm>
          <a:custGeom>
            <a:avLst/>
            <a:gdLst>
              <a:gd name="T0" fmla="*/ 34 w 104"/>
              <a:gd name="T1" fmla="*/ 37 h 151"/>
              <a:gd name="T2" fmla="*/ 34 w 104"/>
              <a:gd name="T3" fmla="*/ 0 h 151"/>
              <a:gd name="T4" fmla="*/ 0 w 104"/>
              <a:gd name="T5" fmla="*/ 37 h 151"/>
              <a:gd name="T6" fmla="*/ 34 w 104"/>
              <a:gd name="T7" fmla="*/ 75 h 151"/>
              <a:gd name="T8" fmla="*/ 34 w 104"/>
              <a:gd name="T9" fmla="*/ 112 h 151"/>
              <a:gd name="T10" fmla="*/ 70 w 104"/>
              <a:gd name="T11" fmla="*/ 150 h 151"/>
              <a:gd name="T12" fmla="*/ 103 w 104"/>
              <a:gd name="T13" fmla="*/ 112 h 151"/>
              <a:gd name="T14" fmla="*/ 70 w 104"/>
              <a:gd name="T15" fmla="*/ 75 h 151"/>
              <a:gd name="T16" fmla="*/ 34 w 104"/>
              <a:gd name="T17" fmla="*/ 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51">
                <a:moveTo>
                  <a:pt x="34" y="37"/>
                </a:moveTo>
                <a:lnTo>
                  <a:pt x="34" y="0"/>
                </a:lnTo>
                <a:lnTo>
                  <a:pt x="0" y="37"/>
                </a:lnTo>
                <a:lnTo>
                  <a:pt x="34" y="75"/>
                </a:lnTo>
                <a:lnTo>
                  <a:pt x="34" y="112"/>
                </a:lnTo>
                <a:lnTo>
                  <a:pt x="70" y="150"/>
                </a:lnTo>
                <a:lnTo>
                  <a:pt x="103" y="112"/>
                </a:lnTo>
                <a:lnTo>
                  <a:pt x="70" y="75"/>
                </a:lnTo>
                <a:lnTo>
                  <a:pt x="34"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5" name="Freeform 389"/>
          <p:cNvSpPr>
            <a:spLocks noChangeArrowheads="1"/>
          </p:cNvSpPr>
          <p:nvPr/>
        </p:nvSpPr>
        <p:spPr bwMode="auto">
          <a:xfrm>
            <a:off x="10403493" y="3627742"/>
            <a:ext cx="11521" cy="24482"/>
          </a:xfrm>
          <a:custGeom>
            <a:avLst/>
            <a:gdLst>
              <a:gd name="T0" fmla="*/ 33 w 34"/>
              <a:gd name="T1" fmla="*/ 0 h 76"/>
              <a:gd name="T2" fmla="*/ 0 w 34"/>
              <a:gd name="T3" fmla="*/ 0 h 76"/>
              <a:gd name="T4" fmla="*/ 0 w 34"/>
              <a:gd name="T5" fmla="*/ 75 h 76"/>
              <a:gd name="T6" fmla="*/ 33 w 34"/>
              <a:gd name="T7" fmla="*/ 75 h 76"/>
              <a:gd name="T8" fmla="*/ 33 w 34"/>
              <a:gd name="T9" fmla="*/ 37 h 76"/>
              <a:gd name="T10" fmla="*/ 33 w 34"/>
              <a:gd name="T11" fmla="*/ 0 h 76"/>
            </a:gdLst>
            <a:ahLst/>
            <a:cxnLst>
              <a:cxn ang="0">
                <a:pos x="T0" y="T1"/>
              </a:cxn>
              <a:cxn ang="0">
                <a:pos x="T2" y="T3"/>
              </a:cxn>
              <a:cxn ang="0">
                <a:pos x="T4" y="T5"/>
              </a:cxn>
              <a:cxn ang="0">
                <a:pos x="T6" y="T7"/>
              </a:cxn>
              <a:cxn ang="0">
                <a:pos x="T8" y="T9"/>
              </a:cxn>
              <a:cxn ang="0">
                <a:pos x="T10" y="T11"/>
              </a:cxn>
            </a:cxnLst>
            <a:rect l="0" t="0" r="r" b="b"/>
            <a:pathLst>
              <a:path w="34" h="76">
                <a:moveTo>
                  <a:pt x="33" y="0"/>
                </a:moveTo>
                <a:lnTo>
                  <a:pt x="0" y="0"/>
                </a:lnTo>
                <a:lnTo>
                  <a:pt x="0" y="75"/>
                </a:lnTo>
                <a:lnTo>
                  <a:pt x="33" y="75"/>
                </a:lnTo>
                <a:lnTo>
                  <a:pt x="33" y="37"/>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6" name="Freeform 390"/>
          <p:cNvSpPr>
            <a:spLocks noChangeArrowheads="1"/>
          </p:cNvSpPr>
          <p:nvPr/>
        </p:nvSpPr>
        <p:spPr bwMode="auto">
          <a:xfrm>
            <a:off x="10415014" y="3652224"/>
            <a:ext cx="23042" cy="24483"/>
          </a:xfrm>
          <a:custGeom>
            <a:avLst/>
            <a:gdLst>
              <a:gd name="T0" fmla="*/ 70 w 71"/>
              <a:gd name="T1" fmla="*/ 0 h 77"/>
              <a:gd name="T2" fmla="*/ 33 w 71"/>
              <a:gd name="T3" fmla="*/ 0 h 77"/>
              <a:gd name="T4" fmla="*/ 0 w 71"/>
              <a:gd name="T5" fmla="*/ 76 h 77"/>
              <a:gd name="T6" fmla="*/ 33 w 71"/>
              <a:gd name="T7" fmla="*/ 76 h 77"/>
              <a:gd name="T8" fmla="*/ 70 w 71"/>
              <a:gd name="T9" fmla="*/ 76 h 77"/>
              <a:gd name="T10" fmla="*/ 70 w 71"/>
              <a:gd name="T11" fmla="*/ 37 h 77"/>
              <a:gd name="T12" fmla="*/ 33 w 71"/>
              <a:gd name="T13" fmla="*/ 0 h 77"/>
              <a:gd name="T14" fmla="*/ 70 w 71"/>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7">
                <a:moveTo>
                  <a:pt x="70" y="0"/>
                </a:moveTo>
                <a:lnTo>
                  <a:pt x="33" y="0"/>
                </a:lnTo>
                <a:lnTo>
                  <a:pt x="0" y="76"/>
                </a:lnTo>
                <a:lnTo>
                  <a:pt x="33" y="76"/>
                </a:lnTo>
                <a:lnTo>
                  <a:pt x="70" y="76"/>
                </a:lnTo>
                <a:lnTo>
                  <a:pt x="70" y="37"/>
                </a:lnTo>
                <a:lnTo>
                  <a:pt x="33" y="0"/>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7" name="Freeform 391"/>
          <p:cNvSpPr>
            <a:spLocks noChangeArrowheads="1"/>
          </p:cNvSpPr>
          <p:nvPr/>
        </p:nvSpPr>
        <p:spPr bwMode="auto">
          <a:xfrm>
            <a:off x="10403493" y="3578777"/>
            <a:ext cx="23042" cy="37444"/>
          </a:xfrm>
          <a:custGeom>
            <a:avLst/>
            <a:gdLst>
              <a:gd name="T0" fmla="*/ 33 w 69"/>
              <a:gd name="T1" fmla="*/ 0 h 113"/>
              <a:gd name="T2" fmla="*/ 0 w 69"/>
              <a:gd name="T3" fmla="*/ 0 h 113"/>
              <a:gd name="T4" fmla="*/ 0 w 69"/>
              <a:gd name="T5" fmla="*/ 38 h 113"/>
              <a:gd name="T6" fmla="*/ 33 w 69"/>
              <a:gd name="T7" fmla="*/ 75 h 113"/>
              <a:gd name="T8" fmla="*/ 68 w 69"/>
              <a:gd name="T9" fmla="*/ 112 h 113"/>
              <a:gd name="T10" fmla="*/ 68 w 69"/>
              <a:gd name="T11" fmla="*/ 75 h 113"/>
              <a:gd name="T12" fmla="*/ 68 w 69"/>
              <a:gd name="T13" fmla="*/ 38 h 113"/>
              <a:gd name="T14" fmla="*/ 33 w 69"/>
              <a:gd name="T15" fmla="*/ 38 h 113"/>
              <a:gd name="T16" fmla="*/ 33 w 69"/>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13">
                <a:moveTo>
                  <a:pt x="33" y="0"/>
                </a:moveTo>
                <a:lnTo>
                  <a:pt x="0" y="0"/>
                </a:lnTo>
                <a:lnTo>
                  <a:pt x="0" y="38"/>
                </a:lnTo>
                <a:lnTo>
                  <a:pt x="33" y="75"/>
                </a:lnTo>
                <a:lnTo>
                  <a:pt x="68" y="112"/>
                </a:lnTo>
                <a:lnTo>
                  <a:pt x="68" y="75"/>
                </a:lnTo>
                <a:lnTo>
                  <a:pt x="68" y="38"/>
                </a:lnTo>
                <a:lnTo>
                  <a:pt x="33"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08" name="Freeform 392"/>
          <p:cNvSpPr>
            <a:spLocks noChangeArrowheads="1"/>
          </p:cNvSpPr>
          <p:nvPr/>
        </p:nvSpPr>
        <p:spPr bwMode="auto">
          <a:xfrm>
            <a:off x="9931123" y="3345472"/>
            <a:ext cx="460848" cy="442126"/>
          </a:xfrm>
          <a:custGeom>
            <a:avLst/>
            <a:gdLst>
              <a:gd name="T0" fmla="*/ 0 w 1413"/>
              <a:gd name="T1" fmla="*/ 1053 h 1355"/>
              <a:gd name="T2" fmla="*/ 103 w 1413"/>
              <a:gd name="T3" fmla="*/ 1091 h 1355"/>
              <a:gd name="T4" fmla="*/ 207 w 1413"/>
              <a:gd name="T5" fmla="*/ 1091 h 1355"/>
              <a:gd name="T6" fmla="*/ 172 w 1413"/>
              <a:gd name="T7" fmla="*/ 977 h 1355"/>
              <a:gd name="T8" fmla="*/ 309 w 1413"/>
              <a:gd name="T9" fmla="*/ 941 h 1355"/>
              <a:gd name="T10" fmla="*/ 344 w 1413"/>
              <a:gd name="T11" fmla="*/ 865 h 1355"/>
              <a:gd name="T12" fmla="*/ 413 w 1413"/>
              <a:gd name="T13" fmla="*/ 902 h 1355"/>
              <a:gd name="T14" fmla="*/ 517 w 1413"/>
              <a:gd name="T15" fmla="*/ 977 h 1355"/>
              <a:gd name="T16" fmla="*/ 551 w 1413"/>
              <a:gd name="T17" fmla="*/ 1127 h 1355"/>
              <a:gd name="T18" fmla="*/ 620 w 1413"/>
              <a:gd name="T19" fmla="*/ 1279 h 1355"/>
              <a:gd name="T20" fmla="*/ 759 w 1413"/>
              <a:gd name="T21" fmla="*/ 1316 h 1355"/>
              <a:gd name="T22" fmla="*/ 827 w 1413"/>
              <a:gd name="T23" fmla="*/ 1354 h 1355"/>
              <a:gd name="T24" fmla="*/ 861 w 1413"/>
              <a:gd name="T25" fmla="*/ 1316 h 1355"/>
              <a:gd name="T26" fmla="*/ 793 w 1413"/>
              <a:gd name="T27" fmla="*/ 1204 h 1355"/>
              <a:gd name="T28" fmla="*/ 759 w 1413"/>
              <a:gd name="T29" fmla="*/ 1127 h 1355"/>
              <a:gd name="T30" fmla="*/ 689 w 1413"/>
              <a:gd name="T31" fmla="*/ 1053 h 1355"/>
              <a:gd name="T32" fmla="*/ 689 w 1413"/>
              <a:gd name="T33" fmla="*/ 977 h 1355"/>
              <a:gd name="T34" fmla="*/ 655 w 1413"/>
              <a:gd name="T35" fmla="*/ 902 h 1355"/>
              <a:gd name="T36" fmla="*/ 620 w 1413"/>
              <a:gd name="T37" fmla="*/ 753 h 1355"/>
              <a:gd name="T38" fmla="*/ 689 w 1413"/>
              <a:gd name="T39" fmla="*/ 676 h 1355"/>
              <a:gd name="T40" fmla="*/ 620 w 1413"/>
              <a:gd name="T41" fmla="*/ 601 h 1355"/>
              <a:gd name="T42" fmla="*/ 517 w 1413"/>
              <a:gd name="T43" fmla="*/ 487 h 1355"/>
              <a:gd name="T44" fmla="*/ 482 w 1413"/>
              <a:gd name="T45" fmla="*/ 338 h 1355"/>
              <a:gd name="T46" fmla="*/ 379 w 1413"/>
              <a:gd name="T47" fmla="*/ 263 h 1355"/>
              <a:gd name="T48" fmla="*/ 309 w 1413"/>
              <a:gd name="T49" fmla="*/ 224 h 1355"/>
              <a:gd name="T50" fmla="*/ 172 w 1413"/>
              <a:gd name="T51" fmla="*/ 149 h 1355"/>
              <a:gd name="T52" fmla="*/ 655 w 1413"/>
              <a:gd name="T53" fmla="*/ 37 h 1355"/>
              <a:gd name="T54" fmla="*/ 689 w 1413"/>
              <a:gd name="T55" fmla="*/ 0 h 1355"/>
              <a:gd name="T56" fmla="*/ 1344 w 1413"/>
              <a:gd name="T57" fmla="*/ 526 h 1355"/>
              <a:gd name="T58" fmla="*/ 1344 w 1413"/>
              <a:gd name="T59" fmla="*/ 676 h 1355"/>
              <a:gd name="T60" fmla="*/ 1412 w 1413"/>
              <a:gd name="T61" fmla="*/ 753 h 1355"/>
              <a:gd name="T62" fmla="*/ 1379 w 1413"/>
              <a:gd name="T63" fmla="*/ 601 h 1355"/>
              <a:gd name="T64" fmla="*/ 1033 w 1413"/>
              <a:gd name="T65" fmla="*/ 113 h 1355"/>
              <a:gd name="T66" fmla="*/ 1069 w 1413"/>
              <a:gd name="T67" fmla="*/ 188 h 1355"/>
              <a:gd name="T68" fmla="*/ 1137 w 1413"/>
              <a:gd name="T69" fmla="*/ 301 h 1355"/>
              <a:gd name="T70" fmla="*/ 1206 w 1413"/>
              <a:gd name="T71" fmla="*/ 415 h 1355"/>
              <a:gd name="T72" fmla="*/ 1206 w 1413"/>
              <a:gd name="T73" fmla="*/ 301 h 1355"/>
              <a:gd name="T74" fmla="*/ 1069 w 1413"/>
              <a:gd name="T75" fmla="*/ 149 h 1355"/>
              <a:gd name="T76" fmla="*/ 1069 w 1413"/>
              <a:gd name="T77" fmla="*/ 415 h 1355"/>
              <a:gd name="T78" fmla="*/ 1000 w 1413"/>
              <a:gd name="T79" fmla="*/ 487 h 1355"/>
              <a:gd name="T80" fmla="*/ 930 w 1413"/>
              <a:gd name="T81" fmla="*/ 526 h 1355"/>
              <a:gd name="T82" fmla="*/ 896 w 1413"/>
              <a:gd name="T83" fmla="*/ 451 h 1355"/>
              <a:gd name="T84" fmla="*/ 793 w 1413"/>
              <a:gd name="T85" fmla="*/ 526 h 1355"/>
              <a:gd name="T86" fmla="*/ 793 w 1413"/>
              <a:gd name="T87" fmla="*/ 639 h 1355"/>
              <a:gd name="T88" fmla="*/ 930 w 1413"/>
              <a:gd name="T89" fmla="*/ 676 h 1355"/>
              <a:gd name="T90" fmla="*/ 1033 w 1413"/>
              <a:gd name="T91" fmla="*/ 564 h 1355"/>
              <a:gd name="T92" fmla="*/ 1137 w 1413"/>
              <a:gd name="T93" fmla="*/ 526 h 1355"/>
              <a:gd name="T94" fmla="*/ 1137 w 1413"/>
              <a:gd name="T95" fmla="*/ 451 h 1355"/>
              <a:gd name="T96" fmla="*/ 1103 w 1413"/>
              <a:gd name="T97" fmla="*/ 375 h 1355"/>
              <a:gd name="T98" fmla="*/ 896 w 1413"/>
              <a:gd name="T99" fmla="*/ 1240 h 1355"/>
              <a:gd name="T100" fmla="*/ 896 w 1413"/>
              <a:gd name="T101" fmla="*/ 1204 h 1355"/>
              <a:gd name="T102" fmla="*/ 896 w 1413"/>
              <a:gd name="T103" fmla="*/ 1127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13" h="1355">
                <a:moveTo>
                  <a:pt x="69" y="75"/>
                </a:moveTo>
                <a:lnTo>
                  <a:pt x="33" y="526"/>
                </a:lnTo>
                <a:lnTo>
                  <a:pt x="0" y="1053"/>
                </a:lnTo>
                <a:lnTo>
                  <a:pt x="33" y="1053"/>
                </a:lnTo>
                <a:lnTo>
                  <a:pt x="69" y="1091"/>
                </a:lnTo>
                <a:lnTo>
                  <a:pt x="103" y="1091"/>
                </a:lnTo>
                <a:lnTo>
                  <a:pt x="138" y="1091"/>
                </a:lnTo>
                <a:lnTo>
                  <a:pt x="172" y="1127"/>
                </a:lnTo>
                <a:lnTo>
                  <a:pt x="207" y="1091"/>
                </a:lnTo>
                <a:lnTo>
                  <a:pt x="241" y="1053"/>
                </a:lnTo>
                <a:lnTo>
                  <a:pt x="207" y="1016"/>
                </a:lnTo>
                <a:lnTo>
                  <a:pt x="172" y="977"/>
                </a:lnTo>
                <a:lnTo>
                  <a:pt x="241" y="977"/>
                </a:lnTo>
                <a:lnTo>
                  <a:pt x="241" y="941"/>
                </a:lnTo>
                <a:lnTo>
                  <a:pt x="309" y="941"/>
                </a:lnTo>
                <a:lnTo>
                  <a:pt x="309" y="902"/>
                </a:lnTo>
                <a:lnTo>
                  <a:pt x="309" y="865"/>
                </a:lnTo>
                <a:lnTo>
                  <a:pt x="344" y="865"/>
                </a:lnTo>
                <a:lnTo>
                  <a:pt x="379" y="865"/>
                </a:lnTo>
                <a:lnTo>
                  <a:pt x="413" y="865"/>
                </a:lnTo>
                <a:lnTo>
                  <a:pt x="413" y="902"/>
                </a:lnTo>
                <a:lnTo>
                  <a:pt x="448" y="902"/>
                </a:lnTo>
                <a:lnTo>
                  <a:pt x="482" y="941"/>
                </a:lnTo>
                <a:lnTo>
                  <a:pt x="517" y="977"/>
                </a:lnTo>
                <a:lnTo>
                  <a:pt x="517" y="1053"/>
                </a:lnTo>
                <a:lnTo>
                  <a:pt x="551" y="1091"/>
                </a:lnTo>
                <a:lnTo>
                  <a:pt x="551" y="1127"/>
                </a:lnTo>
                <a:lnTo>
                  <a:pt x="585" y="1166"/>
                </a:lnTo>
                <a:lnTo>
                  <a:pt x="585" y="1240"/>
                </a:lnTo>
                <a:lnTo>
                  <a:pt x="620" y="1279"/>
                </a:lnTo>
                <a:lnTo>
                  <a:pt x="655" y="1316"/>
                </a:lnTo>
                <a:lnTo>
                  <a:pt x="723" y="1316"/>
                </a:lnTo>
                <a:lnTo>
                  <a:pt x="759" y="1316"/>
                </a:lnTo>
                <a:lnTo>
                  <a:pt x="759" y="1354"/>
                </a:lnTo>
                <a:lnTo>
                  <a:pt x="793" y="1354"/>
                </a:lnTo>
                <a:lnTo>
                  <a:pt x="827" y="1354"/>
                </a:lnTo>
                <a:lnTo>
                  <a:pt x="861" y="1354"/>
                </a:lnTo>
                <a:lnTo>
                  <a:pt x="827" y="1316"/>
                </a:lnTo>
                <a:lnTo>
                  <a:pt x="861" y="1316"/>
                </a:lnTo>
                <a:lnTo>
                  <a:pt x="861" y="1279"/>
                </a:lnTo>
                <a:lnTo>
                  <a:pt x="827" y="1240"/>
                </a:lnTo>
                <a:lnTo>
                  <a:pt x="793" y="1204"/>
                </a:lnTo>
                <a:lnTo>
                  <a:pt x="827" y="1166"/>
                </a:lnTo>
                <a:lnTo>
                  <a:pt x="793" y="1166"/>
                </a:lnTo>
                <a:lnTo>
                  <a:pt x="759" y="1127"/>
                </a:lnTo>
                <a:lnTo>
                  <a:pt x="759" y="1091"/>
                </a:lnTo>
                <a:lnTo>
                  <a:pt x="723" y="1091"/>
                </a:lnTo>
                <a:lnTo>
                  <a:pt x="689" y="1053"/>
                </a:lnTo>
                <a:lnTo>
                  <a:pt x="723" y="1016"/>
                </a:lnTo>
                <a:lnTo>
                  <a:pt x="689" y="1016"/>
                </a:lnTo>
                <a:lnTo>
                  <a:pt x="689" y="977"/>
                </a:lnTo>
                <a:lnTo>
                  <a:pt x="689" y="941"/>
                </a:lnTo>
                <a:lnTo>
                  <a:pt x="655" y="941"/>
                </a:lnTo>
                <a:lnTo>
                  <a:pt x="655" y="902"/>
                </a:lnTo>
                <a:lnTo>
                  <a:pt x="620" y="865"/>
                </a:lnTo>
                <a:lnTo>
                  <a:pt x="620" y="827"/>
                </a:lnTo>
                <a:lnTo>
                  <a:pt x="620" y="753"/>
                </a:lnTo>
                <a:lnTo>
                  <a:pt x="655" y="715"/>
                </a:lnTo>
                <a:lnTo>
                  <a:pt x="689" y="715"/>
                </a:lnTo>
                <a:lnTo>
                  <a:pt x="689" y="676"/>
                </a:lnTo>
                <a:lnTo>
                  <a:pt x="689" y="639"/>
                </a:lnTo>
                <a:lnTo>
                  <a:pt x="655" y="601"/>
                </a:lnTo>
                <a:lnTo>
                  <a:pt x="620" y="601"/>
                </a:lnTo>
                <a:lnTo>
                  <a:pt x="585" y="564"/>
                </a:lnTo>
                <a:lnTo>
                  <a:pt x="517" y="526"/>
                </a:lnTo>
                <a:lnTo>
                  <a:pt x="517" y="487"/>
                </a:lnTo>
                <a:lnTo>
                  <a:pt x="551" y="451"/>
                </a:lnTo>
                <a:lnTo>
                  <a:pt x="517" y="375"/>
                </a:lnTo>
                <a:lnTo>
                  <a:pt x="482" y="338"/>
                </a:lnTo>
                <a:lnTo>
                  <a:pt x="448" y="338"/>
                </a:lnTo>
                <a:lnTo>
                  <a:pt x="448" y="301"/>
                </a:lnTo>
                <a:lnTo>
                  <a:pt x="379" y="263"/>
                </a:lnTo>
                <a:lnTo>
                  <a:pt x="344" y="263"/>
                </a:lnTo>
                <a:lnTo>
                  <a:pt x="344" y="224"/>
                </a:lnTo>
                <a:lnTo>
                  <a:pt x="309" y="224"/>
                </a:lnTo>
                <a:lnTo>
                  <a:pt x="275" y="224"/>
                </a:lnTo>
                <a:lnTo>
                  <a:pt x="241" y="188"/>
                </a:lnTo>
                <a:lnTo>
                  <a:pt x="172" y="149"/>
                </a:lnTo>
                <a:lnTo>
                  <a:pt x="138" y="113"/>
                </a:lnTo>
                <a:lnTo>
                  <a:pt x="69" y="75"/>
                </a:lnTo>
                <a:close/>
                <a:moveTo>
                  <a:pt x="655" y="37"/>
                </a:moveTo>
                <a:lnTo>
                  <a:pt x="689" y="75"/>
                </a:lnTo>
                <a:lnTo>
                  <a:pt x="689" y="37"/>
                </a:lnTo>
                <a:lnTo>
                  <a:pt x="689" y="0"/>
                </a:lnTo>
                <a:lnTo>
                  <a:pt x="655" y="0"/>
                </a:lnTo>
                <a:lnTo>
                  <a:pt x="655" y="37"/>
                </a:lnTo>
                <a:close/>
                <a:moveTo>
                  <a:pt x="1344" y="526"/>
                </a:moveTo>
                <a:lnTo>
                  <a:pt x="1344" y="601"/>
                </a:lnTo>
                <a:lnTo>
                  <a:pt x="1344" y="639"/>
                </a:lnTo>
                <a:lnTo>
                  <a:pt x="1344" y="676"/>
                </a:lnTo>
                <a:lnTo>
                  <a:pt x="1344" y="715"/>
                </a:lnTo>
                <a:lnTo>
                  <a:pt x="1379" y="715"/>
                </a:lnTo>
                <a:lnTo>
                  <a:pt x="1412" y="753"/>
                </a:lnTo>
                <a:lnTo>
                  <a:pt x="1412" y="715"/>
                </a:lnTo>
                <a:lnTo>
                  <a:pt x="1379" y="639"/>
                </a:lnTo>
                <a:lnTo>
                  <a:pt x="1379" y="601"/>
                </a:lnTo>
                <a:lnTo>
                  <a:pt x="1379" y="564"/>
                </a:lnTo>
                <a:lnTo>
                  <a:pt x="1344" y="526"/>
                </a:lnTo>
                <a:close/>
                <a:moveTo>
                  <a:pt x="1033" y="113"/>
                </a:moveTo>
                <a:lnTo>
                  <a:pt x="1000" y="113"/>
                </a:lnTo>
                <a:lnTo>
                  <a:pt x="1033" y="149"/>
                </a:lnTo>
                <a:lnTo>
                  <a:pt x="1069" y="188"/>
                </a:lnTo>
                <a:lnTo>
                  <a:pt x="1103" y="224"/>
                </a:lnTo>
                <a:lnTo>
                  <a:pt x="1137" y="263"/>
                </a:lnTo>
                <a:lnTo>
                  <a:pt x="1137" y="301"/>
                </a:lnTo>
                <a:lnTo>
                  <a:pt x="1172" y="338"/>
                </a:lnTo>
                <a:lnTo>
                  <a:pt x="1172" y="375"/>
                </a:lnTo>
                <a:lnTo>
                  <a:pt x="1206" y="415"/>
                </a:lnTo>
                <a:lnTo>
                  <a:pt x="1240" y="375"/>
                </a:lnTo>
                <a:lnTo>
                  <a:pt x="1206" y="338"/>
                </a:lnTo>
                <a:lnTo>
                  <a:pt x="1206" y="301"/>
                </a:lnTo>
                <a:lnTo>
                  <a:pt x="1172" y="224"/>
                </a:lnTo>
                <a:lnTo>
                  <a:pt x="1103" y="188"/>
                </a:lnTo>
                <a:lnTo>
                  <a:pt x="1069" y="149"/>
                </a:lnTo>
                <a:lnTo>
                  <a:pt x="1033" y="113"/>
                </a:lnTo>
                <a:close/>
                <a:moveTo>
                  <a:pt x="1069" y="338"/>
                </a:moveTo>
                <a:lnTo>
                  <a:pt x="1069" y="415"/>
                </a:lnTo>
                <a:lnTo>
                  <a:pt x="1069" y="451"/>
                </a:lnTo>
                <a:lnTo>
                  <a:pt x="1033" y="451"/>
                </a:lnTo>
                <a:lnTo>
                  <a:pt x="1000" y="487"/>
                </a:lnTo>
                <a:lnTo>
                  <a:pt x="1000" y="526"/>
                </a:lnTo>
                <a:lnTo>
                  <a:pt x="964" y="526"/>
                </a:lnTo>
                <a:lnTo>
                  <a:pt x="930" y="526"/>
                </a:lnTo>
                <a:lnTo>
                  <a:pt x="896" y="526"/>
                </a:lnTo>
                <a:lnTo>
                  <a:pt x="896" y="487"/>
                </a:lnTo>
                <a:lnTo>
                  <a:pt x="896" y="451"/>
                </a:lnTo>
                <a:lnTo>
                  <a:pt x="861" y="526"/>
                </a:lnTo>
                <a:lnTo>
                  <a:pt x="861" y="564"/>
                </a:lnTo>
                <a:lnTo>
                  <a:pt x="793" y="526"/>
                </a:lnTo>
                <a:lnTo>
                  <a:pt x="759" y="564"/>
                </a:lnTo>
                <a:lnTo>
                  <a:pt x="793" y="601"/>
                </a:lnTo>
                <a:lnTo>
                  <a:pt x="793" y="639"/>
                </a:lnTo>
                <a:lnTo>
                  <a:pt x="827" y="639"/>
                </a:lnTo>
                <a:lnTo>
                  <a:pt x="896" y="715"/>
                </a:lnTo>
                <a:lnTo>
                  <a:pt x="930" y="676"/>
                </a:lnTo>
                <a:lnTo>
                  <a:pt x="1000" y="639"/>
                </a:lnTo>
                <a:lnTo>
                  <a:pt x="1033" y="601"/>
                </a:lnTo>
                <a:lnTo>
                  <a:pt x="1033" y="564"/>
                </a:lnTo>
                <a:lnTo>
                  <a:pt x="1069" y="564"/>
                </a:lnTo>
                <a:lnTo>
                  <a:pt x="1103" y="526"/>
                </a:lnTo>
                <a:lnTo>
                  <a:pt x="1137" y="526"/>
                </a:lnTo>
                <a:lnTo>
                  <a:pt x="1103" y="487"/>
                </a:lnTo>
                <a:lnTo>
                  <a:pt x="1103" y="451"/>
                </a:lnTo>
                <a:lnTo>
                  <a:pt x="1137" y="451"/>
                </a:lnTo>
                <a:lnTo>
                  <a:pt x="1137" y="415"/>
                </a:lnTo>
                <a:lnTo>
                  <a:pt x="1137" y="375"/>
                </a:lnTo>
                <a:lnTo>
                  <a:pt x="1103" y="375"/>
                </a:lnTo>
                <a:lnTo>
                  <a:pt x="1069" y="338"/>
                </a:lnTo>
                <a:close/>
                <a:moveTo>
                  <a:pt x="896" y="1204"/>
                </a:moveTo>
                <a:lnTo>
                  <a:pt x="896" y="1240"/>
                </a:lnTo>
                <a:lnTo>
                  <a:pt x="930" y="1240"/>
                </a:lnTo>
                <a:lnTo>
                  <a:pt x="930" y="1204"/>
                </a:lnTo>
                <a:lnTo>
                  <a:pt x="896" y="1204"/>
                </a:lnTo>
                <a:close/>
                <a:moveTo>
                  <a:pt x="861" y="1127"/>
                </a:moveTo>
                <a:lnTo>
                  <a:pt x="896" y="1166"/>
                </a:lnTo>
                <a:lnTo>
                  <a:pt x="896" y="1127"/>
                </a:lnTo>
                <a:lnTo>
                  <a:pt x="861" y="1127"/>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09" name="Freeform 393"/>
          <p:cNvSpPr>
            <a:spLocks noChangeArrowheads="1"/>
          </p:cNvSpPr>
          <p:nvPr/>
        </p:nvSpPr>
        <p:spPr bwMode="auto">
          <a:xfrm>
            <a:off x="9931124" y="3369955"/>
            <a:ext cx="280830" cy="417644"/>
          </a:xfrm>
          <a:custGeom>
            <a:avLst/>
            <a:gdLst>
              <a:gd name="T0" fmla="*/ 33 w 862"/>
              <a:gd name="T1" fmla="*/ 451 h 1281"/>
              <a:gd name="T2" fmla="*/ 33 w 862"/>
              <a:gd name="T3" fmla="*/ 978 h 1281"/>
              <a:gd name="T4" fmla="*/ 103 w 862"/>
              <a:gd name="T5" fmla="*/ 1016 h 1281"/>
              <a:gd name="T6" fmla="*/ 172 w 862"/>
              <a:gd name="T7" fmla="*/ 1053 h 1281"/>
              <a:gd name="T8" fmla="*/ 241 w 862"/>
              <a:gd name="T9" fmla="*/ 978 h 1281"/>
              <a:gd name="T10" fmla="*/ 172 w 862"/>
              <a:gd name="T11" fmla="*/ 902 h 1281"/>
              <a:gd name="T12" fmla="*/ 241 w 862"/>
              <a:gd name="T13" fmla="*/ 865 h 1281"/>
              <a:gd name="T14" fmla="*/ 309 w 862"/>
              <a:gd name="T15" fmla="*/ 828 h 1281"/>
              <a:gd name="T16" fmla="*/ 344 w 862"/>
              <a:gd name="T17" fmla="*/ 790 h 1281"/>
              <a:gd name="T18" fmla="*/ 413 w 862"/>
              <a:gd name="T19" fmla="*/ 790 h 1281"/>
              <a:gd name="T20" fmla="*/ 448 w 862"/>
              <a:gd name="T21" fmla="*/ 828 h 1281"/>
              <a:gd name="T22" fmla="*/ 517 w 862"/>
              <a:gd name="T23" fmla="*/ 902 h 1281"/>
              <a:gd name="T24" fmla="*/ 551 w 862"/>
              <a:gd name="T25" fmla="*/ 1016 h 1281"/>
              <a:gd name="T26" fmla="*/ 585 w 862"/>
              <a:gd name="T27" fmla="*/ 1091 h 1281"/>
              <a:gd name="T28" fmla="*/ 620 w 862"/>
              <a:gd name="T29" fmla="*/ 1204 h 1281"/>
              <a:gd name="T30" fmla="*/ 723 w 862"/>
              <a:gd name="T31" fmla="*/ 1241 h 1281"/>
              <a:gd name="T32" fmla="*/ 759 w 862"/>
              <a:gd name="T33" fmla="*/ 1280 h 1281"/>
              <a:gd name="T34" fmla="*/ 827 w 862"/>
              <a:gd name="T35" fmla="*/ 1280 h 1281"/>
              <a:gd name="T36" fmla="*/ 827 w 862"/>
              <a:gd name="T37" fmla="*/ 1241 h 1281"/>
              <a:gd name="T38" fmla="*/ 861 w 862"/>
              <a:gd name="T39" fmla="*/ 1204 h 1281"/>
              <a:gd name="T40" fmla="*/ 793 w 862"/>
              <a:gd name="T41" fmla="*/ 1129 h 1281"/>
              <a:gd name="T42" fmla="*/ 793 w 862"/>
              <a:gd name="T43" fmla="*/ 1091 h 1281"/>
              <a:gd name="T44" fmla="*/ 759 w 862"/>
              <a:gd name="T45" fmla="*/ 1016 h 1281"/>
              <a:gd name="T46" fmla="*/ 689 w 862"/>
              <a:gd name="T47" fmla="*/ 978 h 1281"/>
              <a:gd name="T48" fmla="*/ 689 w 862"/>
              <a:gd name="T49" fmla="*/ 942 h 1281"/>
              <a:gd name="T50" fmla="*/ 689 w 862"/>
              <a:gd name="T51" fmla="*/ 865 h 1281"/>
              <a:gd name="T52" fmla="*/ 655 w 862"/>
              <a:gd name="T53" fmla="*/ 828 h 1281"/>
              <a:gd name="T54" fmla="*/ 620 w 862"/>
              <a:gd name="T55" fmla="*/ 752 h 1281"/>
              <a:gd name="T56" fmla="*/ 655 w 862"/>
              <a:gd name="T57" fmla="*/ 640 h 1281"/>
              <a:gd name="T58" fmla="*/ 689 w 862"/>
              <a:gd name="T59" fmla="*/ 601 h 1281"/>
              <a:gd name="T60" fmla="*/ 655 w 862"/>
              <a:gd name="T61" fmla="*/ 527 h 1281"/>
              <a:gd name="T62" fmla="*/ 585 w 862"/>
              <a:gd name="T63" fmla="*/ 489 h 1281"/>
              <a:gd name="T64" fmla="*/ 517 w 862"/>
              <a:gd name="T65" fmla="*/ 413 h 1281"/>
              <a:gd name="T66" fmla="*/ 517 w 862"/>
              <a:gd name="T67" fmla="*/ 301 h 1281"/>
              <a:gd name="T68" fmla="*/ 448 w 862"/>
              <a:gd name="T69" fmla="*/ 263 h 1281"/>
              <a:gd name="T70" fmla="*/ 379 w 862"/>
              <a:gd name="T71" fmla="*/ 189 h 1281"/>
              <a:gd name="T72" fmla="*/ 344 w 862"/>
              <a:gd name="T73" fmla="*/ 149 h 1281"/>
              <a:gd name="T74" fmla="*/ 275 w 862"/>
              <a:gd name="T75" fmla="*/ 149 h 1281"/>
              <a:gd name="T76" fmla="*/ 172 w 862"/>
              <a:gd name="T77" fmla="*/ 75 h 1281"/>
              <a:gd name="T78" fmla="*/ 69 w 862"/>
              <a:gd name="T79" fmla="*/ 0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2" h="1281">
                <a:moveTo>
                  <a:pt x="69" y="0"/>
                </a:moveTo>
                <a:lnTo>
                  <a:pt x="33" y="451"/>
                </a:lnTo>
                <a:lnTo>
                  <a:pt x="0" y="978"/>
                </a:lnTo>
                <a:lnTo>
                  <a:pt x="33" y="978"/>
                </a:lnTo>
                <a:lnTo>
                  <a:pt x="69" y="1016"/>
                </a:lnTo>
                <a:lnTo>
                  <a:pt x="103" y="1016"/>
                </a:lnTo>
                <a:lnTo>
                  <a:pt x="138" y="1016"/>
                </a:lnTo>
                <a:lnTo>
                  <a:pt x="172" y="1053"/>
                </a:lnTo>
                <a:lnTo>
                  <a:pt x="207" y="1016"/>
                </a:lnTo>
                <a:lnTo>
                  <a:pt x="241" y="978"/>
                </a:lnTo>
                <a:lnTo>
                  <a:pt x="207" y="942"/>
                </a:lnTo>
                <a:lnTo>
                  <a:pt x="172" y="902"/>
                </a:lnTo>
                <a:lnTo>
                  <a:pt x="241" y="902"/>
                </a:lnTo>
                <a:lnTo>
                  <a:pt x="241" y="865"/>
                </a:lnTo>
                <a:lnTo>
                  <a:pt x="309" y="865"/>
                </a:lnTo>
                <a:lnTo>
                  <a:pt x="309" y="828"/>
                </a:lnTo>
                <a:lnTo>
                  <a:pt x="309" y="790"/>
                </a:lnTo>
                <a:lnTo>
                  <a:pt x="344" y="790"/>
                </a:lnTo>
                <a:lnTo>
                  <a:pt x="379" y="790"/>
                </a:lnTo>
                <a:lnTo>
                  <a:pt x="413" y="790"/>
                </a:lnTo>
                <a:lnTo>
                  <a:pt x="413" y="828"/>
                </a:lnTo>
                <a:lnTo>
                  <a:pt x="448" y="828"/>
                </a:lnTo>
                <a:lnTo>
                  <a:pt x="482" y="865"/>
                </a:lnTo>
                <a:lnTo>
                  <a:pt x="517" y="902"/>
                </a:lnTo>
                <a:lnTo>
                  <a:pt x="517" y="978"/>
                </a:lnTo>
                <a:lnTo>
                  <a:pt x="551" y="1016"/>
                </a:lnTo>
                <a:lnTo>
                  <a:pt x="551" y="1053"/>
                </a:lnTo>
                <a:lnTo>
                  <a:pt x="585" y="1091"/>
                </a:lnTo>
                <a:lnTo>
                  <a:pt x="585" y="1166"/>
                </a:lnTo>
                <a:lnTo>
                  <a:pt x="620" y="1204"/>
                </a:lnTo>
                <a:lnTo>
                  <a:pt x="655" y="1241"/>
                </a:lnTo>
                <a:lnTo>
                  <a:pt x="723" y="1241"/>
                </a:lnTo>
                <a:lnTo>
                  <a:pt x="759" y="1241"/>
                </a:lnTo>
                <a:lnTo>
                  <a:pt x="759" y="1280"/>
                </a:lnTo>
                <a:lnTo>
                  <a:pt x="793" y="1280"/>
                </a:lnTo>
                <a:lnTo>
                  <a:pt x="827" y="1280"/>
                </a:lnTo>
                <a:lnTo>
                  <a:pt x="861" y="1280"/>
                </a:lnTo>
                <a:lnTo>
                  <a:pt x="827" y="1241"/>
                </a:lnTo>
                <a:lnTo>
                  <a:pt x="861" y="1241"/>
                </a:lnTo>
                <a:lnTo>
                  <a:pt x="861" y="1204"/>
                </a:lnTo>
                <a:lnTo>
                  <a:pt x="827" y="1166"/>
                </a:lnTo>
                <a:lnTo>
                  <a:pt x="793" y="1129"/>
                </a:lnTo>
                <a:lnTo>
                  <a:pt x="827" y="1091"/>
                </a:lnTo>
                <a:lnTo>
                  <a:pt x="793" y="1091"/>
                </a:lnTo>
                <a:lnTo>
                  <a:pt x="759" y="1053"/>
                </a:lnTo>
                <a:lnTo>
                  <a:pt x="759" y="1016"/>
                </a:lnTo>
                <a:lnTo>
                  <a:pt x="723" y="1016"/>
                </a:lnTo>
                <a:lnTo>
                  <a:pt x="689" y="978"/>
                </a:lnTo>
                <a:lnTo>
                  <a:pt x="723" y="942"/>
                </a:lnTo>
                <a:lnTo>
                  <a:pt x="689" y="942"/>
                </a:lnTo>
                <a:lnTo>
                  <a:pt x="689" y="902"/>
                </a:lnTo>
                <a:lnTo>
                  <a:pt x="689" y="865"/>
                </a:lnTo>
                <a:lnTo>
                  <a:pt x="655" y="865"/>
                </a:lnTo>
                <a:lnTo>
                  <a:pt x="655" y="828"/>
                </a:lnTo>
                <a:lnTo>
                  <a:pt x="620" y="790"/>
                </a:lnTo>
                <a:lnTo>
                  <a:pt x="620" y="752"/>
                </a:lnTo>
                <a:lnTo>
                  <a:pt x="620" y="678"/>
                </a:lnTo>
                <a:lnTo>
                  <a:pt x="655" y="640"/>
                </a:lnTo>
                <a:lnTo>
                  <a:pt x="689" y="640"/>
                </a:lnTo>
                <a:lnTo>
                  <a:pt x="689" y="601"/>
                </a:lnTo>
                <a:lnTo>
                  <a:pt x="689" y="564"/>
                </a:lnTo>
                <a:lnTo>
                  <a:pt x="655" y="527"/>
                </a:lnTo>
                <a:lnTo>
                  <a:pt x="620" y="527"/>
                </a:lnTo>
                <a:lnTo>
                  <a:pt x="585" y="489"/>
                </a:lnTo>
                <a:lnTo>
                  <a:pt x="517" y="451"/>
                </a:lnTo>
                <a:lnTo>
                  <a:pt x="517" y="413"/>
                </a:lnTo>
                <a:lnTo>
                  <a:pt x="551" y="376"/>
                </a:lnTo>
                <a:lnTo>
                  <a:pt x="517" y="301"/>
                </a:lnTo>
                <a:lnTo>
                  <a:pt x="482" y="263"/>
                </a:lnTo>
                <a:lnTo>
                  <a:pt x="448" y="263"/>
                </a:lnTo>
                <a:lnTo>
                  <a:pt x="448" y="226"/>
                </a:lnTo>
                <a:lnTo>
                  <a:pt x="379" y="189"/>
                </a:lnTo>
                <a:lnTo>
                  <a:pt x="344" y="189"/>
                </a:lnTo>
                <a:lnTo>
                  <a:pt x="344" y="149"/>
                </a:lnTo>
                <a:lnTo>
                  <a:pt x="309" y="149"/>
                </a:lnTo>
                <a:lnTo>
                  <a:pt x="275" y="149"/>
                </a:lnTo>
                <a:lnTo>
                  <a:pt x="241" y="113"/>
                </a:lnTo>
                <a:lnTo>
                  <a:pt x="172" y="75"/>
                </a:lnTo>
                <a:lnTo>
                  <a:pt x="138" y="38"/>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0" name="Freeform 394"/>
          <p:cNvSpPr>
            <a:spLocks noChangeArrowheads="1"/>
          </p:cNvSpPr>
          <p:nvPr/>
        </p:nvSpPr>
        <p:spPr bwMode="auto">
          <a:xfrm>
            <a:off x="10144266" y="3345473"/>
            <a:ext cx="11521" cy="24482"/>
          </a:xfrm>
          <a:custGeom>
            <a:avLst/>
            <a:gdLst>
              <a:gd name="T0" fmla="*/ 0 w 35"/>
              <a:gd name="T1" fmla="*/ 37 h 76"/>
              <a:gd name="T2" fmla="*/ 34 w 35"/>
              <a:gd name="T3" fmla="*/ 75 h 76"/>
              <a:gd name="T4" fmla="*/ 34 w 35"/>
              <a:gd name="T5" fmla="*/ 37 h 76"/>
              <a:gd name="T6" fmla="*/ 34 w 35"/>
              <a:gd name="T7" fmla="*/ 0 h 76"/>
              <a:gd name="T8" fmla="*/ 0 w 35"/>
              <a:gd name="T9" fmla="*/ 0 h 76"/>
              <a:gd name="T10" fmla="*/ 0 w 35"/>
              <a:gd name="T11" fmla="*/ 37 h 76"/>
            </a:gdLst>
            <a:ahLst/>
            <a:cxnLst>
              <a:cxn ang="0">
                <a:pos x="T0" y="T1"/>
              </a:cxn>
              <a:cxn ang="0">
                <a:pos x="T2" y="T3"/>
              </a:cxn>
              <a:cxn ang="0">
                <a:pos x="T4" y="T5"/>
              </a:cxn>
              <a:cxn ang="0">
                <a:pos x="T6" y="T7"/>
              </a:cxn>
              <a:cxn ang="0">
                <a:pos x="T8" y="T9"/>
              </a:cxn>
              <a:cxn ang="0">
                <a:pos x="T10" y="T11"/>
              </a:cxn>
            </a:cxnLst>
            <a:rect l="0" t="0" r="r" b="b"/>
            <a:pathLst>
              <a:path w="35" h="76">
                <a:moveTo>
                  <a:pt x="0" y="37"/>
                </a:moveTo>
                <a:lnTo>
                  <a:pt x="34" y="75"/>
                </a:lnTo>
                <a:lnTo>
                  <a:pt x="34" y="37"/>
                </a:lnTo>
                <a:lnTo>
                  <a:pt x="34" y="0"/>
                </a:lnTo>
                <a:lnTo>
                  <a:pt x="0"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1" name="Freeform 395"/>
          <p:cNvSpPr>
            <a:spLocks noChangeArrowheads="1"/>
          </p:cNvSpPr>
          <p:nvPr/>
        </p:nvSpPr>
        <p:spPr bwMode="auto">
          <a:xfrm>
            <a:off x="10370370" y="3516850"/>
            <a:ext cx="23042" cy="74888"/>
          </a:xfrm>
          <a:custGeom>
            <a:avLst/>
            <a:gdLst>
              <a:gd name="T0" fmla="*/ 0 w 70"/>
              <a:gd name="T1" fmla="*/ 0 h 228"/>
              <a:gd name="T2" fmla="*/ 0 w 70"/>
              <a:gd name="T3" fmla="*/ 76 h 228"/>
              <a:gd name="T4" fmla="*/ 0 w 70"/>
              <a:gd name="T5" fmla="*/ 113 h 228"/>
              <a:gd name="T6" fmla="*/ 0 w 70"/>
              <a:gd name="T7" fmla="*/ 150 h 228"/>
              <a:gd name="T8" fmla="*/ 0 w 70"/>
              <a:gd name="T9" fmla="*/ 189 h 228"/>
              <a:gd name="T10" fmla="*/ 34 w 70"/>
              <a:gd name="T11" fmla="*/ 189 h 228"/>
              <a:gd name="T12" fmla="*/ 69 w 70"/>
              <a:gd name="T13" fmla="*/ 227 h 228"/>
              <a:gd name="T14" fmla="*/ 69 w 70"/>
              <a:gd name="T15" fmla="*/ 189 h 228"/>
              <a:gd name="T16" fmla="*/ 34 w 70"/>
              <a:gd name="T17" fmla="*/ 113 h 228"/>
              <a:gd name="T18" fmla="*/ 34 w 70"/>
              <a:gd name="T19" fmla="*/ 76 h 228"/>
              <a:gd name="T20" fmla="*/ 34 w 70"/>
              <a:gd name="T21" fmla="*/ 38 h 228"/>
              <a:gd name="T22" fmla="*/ 0 w 70"/>
              <a:gd name="T23"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228">
                <a:moveTo>
                  <a:pt x="0" y="0"/>
                </a:moveTo>
                <a:lnTo>
                  <a:pt x="0" y="76"/>
                </a:lnTo>
                <a:lnTo>
                  <a:pt x="0" y="113"/>
                </a:lnTo>
                <a:lnTo>
                  <a:pt x="0" y="150"/>
                </a:lnTo>
                <a:lnTo>
                  <a:pt x="0" y="189"/>
                </a:lnTo>
                <a:lnTo>
                  <a:pt x="34" y="189"/>
                </a:lnTo>
                <a:lnTo>
                  <a:pt x="69" y="227"/>
                </a:lnTo>
                <a:lnTo>
                  <a:pt x="69" y="189"/>
                </a:lnTo>
                <a:lnTo>
                  <a:pt x="34" y="113"/>
                </a:lnTo>
                <a:lnTo>
                  <a:pt x="34" y="76"/>
                </a:lnTo>
                <a:lnTo>
                  <a:pt x="34" y="38"/>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2" name="Freeform 396"/>
          <p:cNvSpPr>
            <a:spLocks noChangeArrowheads="1"/>
          </p:cNvSpPr>
          <p:nvPr/>
        </p:nvSpPr>
        <p:spPr bwMode="auto">
          <a:xfrm>
            <a:off x="10256598" y="3382917"/>
            <a:ext cx="79209" cy="99370"/>
          </a:xfrm>
          <a:custGeom>
            <a:avLst/>
            <a:gdLst>
              <a:gd name="T0" fmla="*/ 33 w 242"/>
              <a:gd name="T1" fmla="*/ 0 h 303"/>
              <a:gd name="T2" fmla="*/ 0 w 242"/>
              <a:gd name="T3" fmla="*/ 0 h 303"/>
              <a:gd name="T4" fmla="*/ 33 w 242"/>
              <a:gd name="T5" fmla="*/ 37 h 303"/>
              <a:gd name="T6" fmla="*/ 69 w 242"/>
              <a:gd name="T7" fmla="*/ 75 h 303"/>
              <a:gd name="T8" fmla="*/ 103 w 242"/>
              <a:gd name="T9" fmla="*/ 112 h 303"/>
              <a:gd name="T10" fmla="*/ 138 w 242"/>
              <a:gd name="T11" fmla="*/ 150 h 303"/>
              <a:gd name="T12" fmla="*/ 138 w 242"/>
              <a:gd name="T13" fmla="*/ 188 h 303"/>
              <a:gd name="T14" fmla="*/ 172 w 242"/>
              <a:gd name="T15" fmla="*/ 226 h 303"/>
              <a:gd name="T16" fmla="*/ 172 w 242"/>
              <a:gd name="T17" fmla="*/ 262 h 303"/>
              <a:gd name="T18" fmla="*/ 206 w 242"/>
              <a:gd name="T19" fmla="*/ 302 h 303"/>
              <a:gd name="T20" fmla="*/ 241 w 242"/>
              <a:gd name="T21" fmla="*/ 262 h 303"/>
              <a:gd name="T22" fmla="*/ 206 w 242"/>
              <a:gd name="T23" fmla="*/ 226 h 303"/>
              <a:gd name="T24" fmla="*/ 206 w 242"/>
              <a:gd name="T25" fmla="*/ 188 h 303"/>
              <a:gd name="T26" fmla="*/ 172 w 242"/>
              <a:gd name="T27" fmla="*/ 112 h 303"/>
              <a:gd name="T28" fmla="*/ 103 w 242"/>
              <a:gd name="T29" fmla="*/ 75 h 303"/>
              <a:gd name="T30" fmla="*/ 69 w 242"/>
              <a:gd name="T31" fmla="*/ 37 h 303"/>
              <a:gd name="T32" fmla="*/ 33 w 242"/>
              <a:gd name="T3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303">
                <a:moveTo>
                  <a:pt x="33" y="0"/>
                </a:moveTo>
                <a:lnTo>
                  <a:pt x="0" y="0"/>
                </a:lnTo>
                <a:lnTo>
                  <a:pt x="33" y="37"/>
                </a:lnTo>
                <a:lnTo>
                  <a:pt x="69" y="75"/>
                </a:lnTo>
                <a:lnTo>
                  <a:pt x="103" y="112"/>
                </a:lnTo>
                <a:lnTo>
                  <a:pt x="138" y="150"/>
                </a:lnTo>
                <a:lnTo>
                  <a:pt x="138" y="188"/>
                </a:lnTo>
                <a:lnTo>
                  <a:pt x="172" y="226"/>
                </a:lnTo>
                <a:lnTo>
                  <a:pt x="172" y="262"/>
                </a:lnTo>
                <a:lnTo>
                  <a:pt x="206" y="302"/>
                </a:lnTo>
                <a:lnTo>
                  <a:pt x="241" y="262"/>
                </a:lnTo>
                <a:lnTo>
                  <a:pt x="206" y="226"/>
                </a:lnTo>
                <a:lnTo>
                  <a:pt x="206" y="188"/>
                </a:lnTo>
                <a:lnTo>
                  <a:pt x="172" y="112"/>
                </a:lnTo>
                <a:lnTo>
                  <a:pt x="103" y="75"/>
                </a:lnTo>
                <a:lnTo>
                  <a:pt x="69" y="37"/>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3" name="Freeform 397"/>
          <p:cNvSpPr>
            <a:spLocks noChangeArrowheads="1"/>
          </p:cNvSpPr>
          <p:nvPr/>
        </p:nvSpPr>
        <p:spPr bwMode="auto">
          <a:xfrm>
            <a:off x="10178830" y="3456363"/>
            <a:ext cx="123853" cy="122413"/>
          </a:xfrm>
          <a:custGeom>
            <a:avLst/>
            <a:gdLst>
              <a:gd name="T0" fmla="*/ 309 w 380"/>
              <a:gd name="T1" fmla="*/ 0 h 377"/>
              <a:gd name="T2" fmla="*/ 309 w 380"/>
              <a:gd name="T3" fmla="*/ 76 h 377"/>
              <a:gd name="T4" fmla="*/ 309 w 380"/>
              <a:gd name="T5" fmla="*/ 113 h 377"/>
              <a:gd name="T6" fmla="*/ 275 w 380"/>
              <a:gd name="T7" fmla="*/ 113 h 377"/>
              <a:gd name="T8" fmla="*/ 241 w 380"/>
              <a:gd name="T9" fmla="*/ 149 h 377"/>
              <a:gd name="T10" fmla="*/ 241 w 380"/>
              <a:gd name="T11" fmla="*/ 188 h 377"/>
              <a:gd name="T12" fmla="*/ 205 w 380"/>
              <a:gd name="T13" fmla="*/ 188 h 377"/>
              <a:gd name="T14" fmla="*/ 172 w 380"/>
              <a:gd name="T15" fmla="*/ 188 h 377"/>
              <a:gd name="T16" fmla="*/ 137 w 380"/>
              <a:gd name="T17" fmla="*/ 188 h 377"/>
              <a:gd name="T18" fmla="*/ 137 w 380"/>
              <a:gd name="T19" fmla="*/ 149 h 377"/>
              <a:gd name="T20" fmla="*/ 137 w 380"/>
              <a:gd name="T21" fmla="*/ 113 h 377"/>
              <a:gd name="T22" fmla="*/ 102 w 380"/>
              <a:gd name="T23" fmla="*/ 188 h 377"/>
              <a:gd name="T24" fmla="*/ 102 w 380"/>
              <a:gd name="T25" fmla="*/ 226 h 377"/>
              <a:gd name="T26" fmla="*/ 33 w 380"/>
              <a:gd name="T27" fmla="*/ 188 h 377"/>
              <a:gd name="T28" fmla="*/ 0 w 380"/>
              <a:gd name="T29" fmla="*/ 226 h 377"/>
              <a:gd name="T30" fmla="*/ 33 w 380"/>
              <a:gd name="T31" fmla="*/ 263 h 377"/>
              <a:gd name="T32" fmla="*/ 33 w 380"/>
              <a:gd name="T33" fmla="*/ 301 h 377"/>
              <a:gd name="T34" fmla="*/ 69 w 380"/>
              <a:gd name="T35" fmla="*/ 301 h 377"/>
              <a:gd name="T36" fmla="*/ 137 w 380"/>
              <a:gd name="T37" fmla="*/ 376 h 377"/>
              <a:gd name="T38" fmla="*/ 172 w 380"/>
              <a:gd name="T39" fmla="*/ 338 h 377"/>
              <a:gd name="T40" fmla="*/ 241 w 380"/>
              <a:gd name="T41" fmla="*/ 301 h 377"/>
              <a:gd name="T42" fmla="*/ 275 w 380"/>
              <a:gd name="T43" fmla="*/ 263 h 377"/>
              <a:gd name="T44" fmla="*/ 275 w 380"/>
              <a:gd name="T45" fmla="*/ 226 h 377"/>
              <a:gd name="T46" fmla="*/ 309 w 380"/>
              <a:gd name="T47" fmla="*/ 226 h 377"/>
              <a:gd name="T48" fmla="*/ 344 w 380"/>
              <a:gd name="T49" fmla="*/ 188 h 377"/>
              <a:gd name="T50" fmla="*/ 379 w 380"/>
              <a:gd name="T51" fmla="*/ 188 h 377"/>
              <a:gd name="T52" fmla="*/ 344 w 380"/>
              <a:gd name="T53" fmla="*/ 149 h 377"/>
              <a:gd name="T54" fmla="*/ 344 w 380"/>
              <a:gd name="T55" fmla="*/ 113 h 377"/>
              <a:gd name="T56" fmla="*/ 379 w 380"/>
              <a:gd name="T57" fmla="*/ 113 h 377"/>
              <a:gd name="T58" fmla="*/ 379 w 380"/>
              <a:gd name="T59" fmla="*/ 76 h 377"/>
              <a:gd name="T60" fmla="*/ 379 w 380"/>
              <a:gd name="T61" fmla="*/ 37 h 377"/>
              <a:gd name="T62" fmla="*/ 344 w 380"/>
              <a:gd name="T63" fmla="*/ 37 h 377"/>
              <a:gd name="T64" fmla="*/ 309 w 380"/>
              <a:gd name="T65"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0" h="377">
                <a:moveTo>
                  <a:pt x="309" y="0"/>
                </a:moveTo>
                <a:lnTo>
                  <a:pt x="309" y="76"/>
                </a:lnTo>
                <a:lnTo>
                  <a:pt x="309" y="113"/>
                </a:lnTo>
                <a:lnTo>
                  <a:pt x="275" y="113"/>
                </a:lnTo>
                <a:lnTo>
                  <a:pt x="241" y="149"/>
                </a:lnTo>
                <a:lnTo>
                  <a:pt x="241" y="188"/>
                </a:lnTo>
                <a:lnTo>
                  <a:pt x="205" y="188"/>
                </a:lnTo>
                <a:lnTo>
                  <a:pt x="172" y="188"/>
                </a:lnTo>
                <a:lnTo>
                  <a:pt x="137" y="188"/>
                </a:lnTo>
                <a:lnTo>
                  <a:pt x="137" y="149"/>
                </a:lnTo>
                <a:lnTo>
                  <a:pt x="137" y="113"/>
                </a:lnTo>
                <a:lnTo>
                  <a:pt x="102" y="188"/>
                </a:lnTo>
                <a:lnTo>
                  <a:pt x="102" y="226"/>
                </a:lnTo>
                <a:lnTo>
                  <a:pt x="33" y="188"/>
                </a:lnTo>
                <a:lnTo>
                  <a:pt x="0" y="226"/>
                </a:lnTo>
                <a:lnTo>
                  <a:pt x="33" y="263"/>
                </a:lnTo>
                <a:lnTo>
                  <a:pt x="33" y="301"/>
                </a:lnTo>
                <a:lnTo>
                  <a:pt x="69" y="301"/>
                </a:lnTo>
                <a:lnTo>
                  <a:pt x="137" y="376"/>
                </a:lnTo>
                <a:lnTo>
                  <a:pt x="172" y="338"/>
                </a:lnTo>
                <a:lnTo>
                  <a:pt x="241" y="301"/>
                </a:lnTo>
                <a:lnTo>
                  <a:pt x="275" y="263"/>
                </a:lnTo>
                <a:lnTo>
                  <a:pt x="275" y="226"/>
                </a:lnTo>
                <a:lnTo>
                  <a:pt x="309" y="226"/>
                </a:lnTo>
                <a:lnTo>
                  <a:pt x="344" y="188"/>
                </a:lnTo>
                <a:lnTo>
                  <a:pt x="379" y="188"/>
                </a:lnTo>
                <a:lnTo>
                  <a:pt x="344" y="149"/>
                </a:lnTo>
                <a:lnTo>
                  <a:pt x="344" y="113"/>
                </a:lnTo>
                <a:lnTo>
                  <a:pt x="379" y="113"/>
                </a:lnTo>
                <a:lnTo>
                  <a:pt x="379" y="76"/>
                </a:lnTo>
                <a:lnTo>
                  <a:pt x="379" y="37"/>
                </a:lnTo>
                <a:lnTo>
                  <a:pt x="344" y="37"/>
                </a:lnTo>
                <a:lnTo>
                  <a:pt x="30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4" name="Freeform 398"/>
          <p:cNvSpPr>
            <a:spLocks noChangeArrowheads="1"/>
          </p:cNvSpPr>
          <p:nvPr/>
        </p:nvSpPr>
        <p:spPr bwMode="auto">
          <a:xfrm>
            <a:off x="10223474" y="3738633"/>
            <a:ext cx="11521" cy="12962"/>
          </a:xfrm>
          <a:custGeom>
            <a:avLst/>
            <a:gdLst>
              <a:gd name="T0" fmla="*/ 0 w 35"/>
              <a:gd name="T1" fmla="*/ 0 h 38"/>
              <a:gd name="T2" fmla="*/ 0 w 35"/>
              <a:gd name="T3" fmla="*/ 37 h 38"/>
              <a:gd name="T4" fmla="*/ 34 w 35"/>
              <a:gd name="T5" fmla="*/ 37 h 38"/>
              <a:gd name="T6" fmla="*/ 34 w 35"/>
              <a:gd name="T7" fmla="*/ 0 h 38"/>
              <a:gd name="T8" fmla="*/ 0 w 35"/>
              <a:gd name="T9" fmla="*/ 0 h 38"/>
            </a:gdLst>
            <a:ahLst/>
            <a:cxnLst>
              <a:cxn ang="0">
                <a:pos x="T0" y="T1"/>
              </a:cxn>
              <a:cxn ang="0">
                <a:pos x="T2" y="T3"/>
              </a:cxn>
              <a:cxn ang="0">
                <a:pos x="T4" y="T5"/>
              </a:cxn>
              <a:cxn ang="0">
                <a:pos x="T6" y="T7"/>
              </a:cxn>
              <a:cxn ang="0">
                <a:pos x="T8" y="T9"/>
              </a:cxn>
            </a:cxnLst>
            <a:rect l="0" t="0" r="r" b="b"/>
            <a:pathLst>
              <a:path w="35" h="38">
                <a:moveTo>
                  <a:pt x="0" y="0"/>
                </a:moveTo>
                <a:lnTo>
                  <a:pt x="0" y="37"/>
                </a:lnTo>
                <a:lnTo>
                  <a:pt x="34"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5" name="Freeform 399"/>
          <p:cNvSpPr>
            <a:spLocks noChangeArrowheads="1"/>
          </p:cNvSpPr>
          <p:nvPr/>
        </p:nvSpPr>
        <p:spPr bwMode="auto">
          <a:xfrm>
            <a:off x="10211953" y="3714151"/>
            <a:ext cx="11521" cy="12961"/>
          </a:xfrm>
          <a:custGeom>
            <a:avLst/>
            <a:gdLst>
              <a:gd name="T0" fmla="*/ 0 w 35"/>
              <a:gd name="T1" fmla="*/ 0 h 39"/>
              <a:gd name="T2" fmla="*/ 34 w 35"/>
              <a:gd name="T3" fmla="*/ 38 h 39"/>
              <a:gd name="T4" fmla="*/ 34 w 35"/>
              <a:gd name="T5" fmla="*/ 0 h 39"/>
              <a:gd name="T6" fmla="*/ 0 w 35"/>
              <a:gd name="T7" fmla="*/ 0 h 39"/>
            </a:gdLst>
            <a:ahLst/>
            <a:cxnLst>
              <a:cxn ang="0">
                <a:pos x="T0" y="T1"/>
              </a:cxn>
              <a:cxn ang="0">
                <a:pos x="T2" y="T3"/>
              </a:cxn>
              <a:cxn ang="0">
                <a:pos x="T4" y="T5"/>
              </a:cxn>
              <a:cxn ang="0">
                <a:pos x="T6" y="T7"/>
              </a:cxn>
            </a:cxnLst>
            <a:rect l="0" t="0" r="r" b="b"/>
            <a:pathLst>
              <a:path w="35" h="39">
                <a:moveTo>
                  <a:pt x="0" y="0"/>
                </a:moveTo>
                <a:lnTo>
                  <a:pt x="34"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6" name="Freeform 400"/>
          <p:cNvSpPr>
            <a:spLocks noChangeArrowheads="1"/>
          </p:cNvSpPr>
          <p:nvPr/>
        </p:nvSpPr>
        <p:spPr bwMode="auto">
          <a:xfrm>
            <a:off x="9221129" y="2337366"/>
            <a:ext cx="282270" cy="626465"/>
          </a:xfrm>
          <a:custGeom>
            <a:avLst/>
            <a:gdLst>
              <a:gd name="T0" fmla="*/ 34 w 863"/>
              <a:gd name="T1" fmla="*/ 301 h 1919"/>
              <a:gd name="T2" fmla="*/ 0 w 863"/>
              <a:gd name="T3" fmla="*/ 338 h 1919"/>
              <a:gd name="T4" fmla="*/ 34 w 863"/>
              <a:gd name="T5" fmla="*/ 527 h 1919"/>
              <a:gd name="T6" fmla="*/ 207 w 863"/>
              <a:gd name="T7" fmla="*/ 527 h 1919"/>
              <a:gd name="T8" fmla="*/ 207 w 863"/>
              <a:gd name="T9" fmla="*/ 263 h 1919"/>
              <a:gd name="T10" fmla="*/ 173 w 863"/>
              <a:gd name="T11" fmla="*/ 74 h 1919"/>
              <a:gd name="T12" fmla="*/ 70 w 863"/>
              <a:gd name="T13" fmla="*/ 37 h 1919"/>
              <a:gd name="T14" fmla="*/ 103 w 863"/>
              <a:gd name="T15" fmla="*/ 1240 h 1919"/>
              <a:gd name="T16" fmla="*/ 34 w 863"/>
              <a:gd name="T17" fmla="*/ 1392 h 1919"/>
              <a:gd name="T18" fmla="*/ 34 w 863"/>
              <a:gd name="T19" fmla="*/ 1504 h 1919"/>
              <a:gd name="T20" fmla="*/ 103 w 863"/>
              <a:gd name="T21" fmla="*/ 1316 h 1919"/>
              <a:gd name="T22" fmla="*/ 103 w 863"/>
              <a:gd name="T23" fmla="*/ 1129 h 1919"/>
              <a:gd name="T24" fmla="*/ 482 w 863"/>
              <a:gd name="T25" fmla="*/ 752 h 1919"/>
              <a:gd name="T26" fmla="*/ 173 w 863"/>
              <a:gd name="T27" fmla="*/ 564 h 1919"/>
              <a:gd name="T28" fmla="*/ 173 w 863"/>
              <a:gd name="T29" fmla="*/ 676 h 1919"/>
              <a:gd name="T30" fmla="*/ 345 w 863"/>
              <a:gd name="T31" fmla="*/ 789 h 1919"/>
              <a:gd name="T32" fmla="*/ 448 w 863"/>
              <a:gd name="T33" fmla="*/ 828 h 1919"/>
              <a:gd name="T34" fmla="*/ 448 w 863"/>
              <a:gd name="T35" fmla="*/ 789 h 1919"/>
              <a:gd name="T36" fmla="*/ 414 w 863"/>
              <a:gd name="T37" fmla="*/ 676 h 1919"/>
              <a:gd name="T38" fmla="*/ 310 w 863"/>
              <a:gd name="T39" fmla="*/ 639 h 1919"/>
              <a:gd name="T40" fmla="*/ 207 w 863"/>
              <a:gd name="T41" fmla="*/ 564 h 1919"/>
              <a:gd name="T42" fmla="*/ 138 w 863"/>
              <a:gd name="T43" fmla="*/ 828 h 1919"/>
              <a:gd name="T44" fmla="*/ 241 w 863"/>
              <a:gd name="T45" fmla="*/ 865 h 1919"/>
              <a:gd name="T46" fmla="*/ 173 w 863"/>
              <a:gd name="T47" fmla="*/ 789 h 1919"/>
              <a:gd name="T48" fmla="*/ 310 w 863"/>
              <a:gd name="T49" fmla="*/ 1015 h 1919"/>
              <a:gd name="T50" fmla="*/ 345 w 863"/>
              <a:gd name="T51" fmla="*/ 1166 h 1919"/>
              <a:gd name="T52" fmla="*/ 448 w 863"/>
              <a:gd name="T53" fmla="*/ 1090 h 1919"/>
              <a:gd name="T54" fmla="*/ 379 w 863"/>
              <a:gd name="T55" fmla="*/ 978 h 1919"/>
              <a:gd name="T56" fmla="*/ 448 w 863"/>
              <a:gd name="T57" fmla="*/ 941 h 1919"/>
              <a:gd name="T58" fmla="*/ 482 w 863"/>
              <a:gd name="T59" fmla="*/ 941 h 1919"/>
              <a:gd name="T60" fmla="*/ 551 w 863"/>
              <a:gd name="T61" fmla="*/ 865 h 1919"/>
              <a:gd name="T62" fmla="*/ 621 w 863"/>
              <a:gd name="T63" fmla="*/ 1015 h 1919"/>
              <a:gd name="T64" fmla="*/ 621 w 863"/>
              <a:gd name="T65" fmla="*/ 902 h 1919"/>
              <a:gd name="T66" fmla="*/ 551 w 863"/>
              <a:gd name="T67" fmla="*/ 1090 h 1919"/>
              <a:gd name="T68" fmla="*/ 621 w 863"/>
              <a:gd name="T69" fmla="*/ 1204 h 1919"/>
              <a:gd name="T70" fmla="*/ 655 w 863"/>
              <a:gd name="T71" fmla="*/ 1166 h 1919"/>
              <a:gd name="T72" fmla="*/ 551 w 863"/>
              <a:gd name="T73" fmla="*/ 1090 h 1919"/>
              <a:gd name="T74" fmla="*/ 518 w 863"/>
              <a:gd name="T75" fmla="*/ 1240 h 1919"/>
              <a:gd name="T76" fmla="*/ 551 w 863"/>
              <a:gd name="T77" fmla="*/ 1280 h 1919"/>
              <a:gd name="T78" fmla="*/ 551 w 863"/>
              <a:gd name="T79" fmla="*/ 1090 h 1919"/>
              <a:gd name="T80" fmla="*/ 586 w 863"/>
              <a:gd name="T81" fmla="*/ 1353 h 1919"/>
              <a:gd name="T82" fmla="*/ 448 w 863"/>
              <a:gd name="T83" fmla="*/ 1129 h 1919"/>
              <a:gd name="T84" fmla="*/ 448 w 863"/>
              <a:gd name="T85" fmla="*/ 1240 h 1919"/>
              <a:gd name="T86" fmla="*/ 448 w 863"/>
              <a:gd name="T87" fmla="*/ 1353 h 1919"/>
              <a:gd name="T88" fmla="*/ 482 w 863"/>
              <a:gd name="T89" fmla="*/ 1240 h 1919"/>
              <a:gd name="T90" fmla="*/ 448 w 863"/>
              <a:gd name="T91" fmla="*/ 1805 h 1919"/>
              <a:gd name="T92" fmla="*/ 689 w 863"/>
              <a:gd name="T93" fmla="*/ 1316 h 1919"/>
              <a:gd name="T94" fmla="*/ 655 w 863"/>
              <a:gd name="T95" fmla="*/ 1504 h 1919"/>
              <a:gd name="T96" fmla="*/ 586 w 863"/>
              <a:gd name="T97" fmla="*/ 1504 h 1919"/>
              <a:gd name="T98" fmla="*/ 518 w 863"/>
              <a:gd name="T99" fmla="*/ 1579 h 1919"/>
              <a:gd name="T100" fmla="*/ 448 w 863"/>
              <a:gd name="T101" fmla="*/ 1691 h 1919"/>
              <a:gd name="T102" fmla="*/ 518 w 863"/>
              <a:gd name="T103" fmla="*/ 1618 h 1919"/>
              <a:gd name="T104" fmla="*/ 621 w 863"/>
              <a:gd name="T105" fmla="*/ 1618 h 1919"/>
              <a:gd name="T106" fmla="*/ 655 w 863"/>
              <a:gd name="T107" fmla="*/ 1767 h 1919"/>
              <a:gd name="T108" fmla="*/ 724 w 863"/>
              <a:gd name="T109" fmla="*/ 1881 h 1919"/>
              <a:gd name="T110" fmla="*/ 793 w 863"/>
              <a:gd name="T111" fmla="*/ 1918 h 1919"/>
              <a:gd name="T112" fmla="*/ 759 w 863"/>
              <a:gd name="T113" fmla="*/ 1691 h 1919"/>
              <a:gd name="T114" fmla="*/ 862 w 863"/>
              <a:gd name="T115" fmla="*/ 1691 h 1919"/>
              <a:gd name="T116" fmla="*/ 827 w 863"/>
              <a:gd name="T117" fmla="*/ 1467 h 1919"/>
              <a:gd name="T118" fmla="*/ 793 w 863"/>
              <a:gd name="T119" fmla="*/ 1392 h 1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1919">
                <a:moveTo>
                  <a:pt x="0" y="0"/>
                </a:moveTo>
                <a:lnTo>
                  <a:pt x="0" y="74"/>
                </a:lnTo>
                <a:lnTo>
                  <a:pt x="34" y="263"/>
                </a:lnTo>
                <a:lnTo>
                  <a:pt x="34" y="301"/>
                </a:lnTo>
                <a:lnTo>
                  <a:pt x="70" y="338"/>
                </a:lnTo>
                <a:lnTo>
                  <a:pt x="70" y="376"/>
                </a:lnTo>
                <a:lnTo>
                  <a:pt x="34" y="376"/>
                </a:lnTo>
                <a:lnTo>
                  <a:pt x="0" y="338"/>
                </a:lnTo>
                <a:lnTo>
                  <a:pt x="0" y="376"/>
                </a:lnTo>
                <a:lnTo>
                  <a:pt x="0" y="413"/>
                </a:lnTo>
                <a:lnTo>
                  <a:pt x="34" y="451"/>
                </a:lnTo>
                <a:lnTo>
                  <a:pt x="34" y="527"/>
                </a:lnTo>
                <a:lnTo>
                  <a:pt x="70" y="564"/>
                </a:lnTo>
                <a:lnTo>
                  <a:pt x="103" y="564"/>
                </a:lnTo>
                <a:lnTo>
                  <a:pt x="138" y="564"/>
                </a:lnTo>
                <a:lnTo>
                  <a:pt x="207" y="527"/>
                </a:lnTo>
                <a:lnTo>
                  <a:pt x="173" y="451"/>
                </a:lnTo>
                <a:lnTo>
                  <a:pt x="173" y="413"/>
                </a:lnTo>
                <a:lnTo>
                  <a:pt x="207" y="376"/>
                </a:lnTo>
                <a:lnTo>
                  <a:pt x="207" y="263"/>
                </a:lnTo>
                <a:lnTo>
                  <a:pt x="207" y="224"/>
                </a:lnTo>
                <a:lnTo>
                  <a:pt x="207" y="188"/>
                </a:lnTo>
                <a:lnTo>
                  <a:pt x="173" y="113"/>
                </a:lnTo>
                <a:lnTo>
                  <a:pt x="173" y="74"/>
                </a:lnTo>
                <a:lnTo>
                  <a:pt x="173" y="37"/>
                </a:lnTo>
                <a:lnTo>
                  <a:pt x="138" y="74"/>
                </a:lnTo>
                <a:lnTo>
                  <a:pt x="103" y="74"/>
                </a:lnTo>
                <a:lnTo>
                  <a:pt x="70" y="37"/>
                </a:lnTo>
                <a:lnTo>
                  <a:pt x="0" y="0"/>
                </a:lnTo>
                <a:close/>
                <a:moveTo>
                  <a:pt x="103" y="1129"/>
                </a:moveTo>
                <a:lnTo>
                  <a:pt x="103" y="1204"/>
                </a:lnTo>
                <a:lnTo>
                  <a:pt x="103" y="1240"/>
                </a:lnTo>
                <a:lnTo>
                  <a:pt x="70" y="1280"/>
                </a:lnTo>
                <a:lnTo>
                  <a:pt x="70" y="1240"/>
                </a:lnTo>
                <a:lnTo>
                  <a:pt x="70" y="1316"/>
                </a:lnTo>
                <a:lnTo>
                  <a:pt x="34" y="1392"/>
                </a:lnTo>
                <a:lnTo>
                  <a:pt x="0" y="1467"/>
                </a:lnTo>
                <a:lnTo>
                  <a:pt x="0" y="1504"/>
                </a:lnTo>
                <a:lnTo>
                  <a:pt x="0" y="1542"/>
                </a:lnTo>
                <a:lnTo>
                  <a:pt x="34" y="1504"/>
                </a:lnTo>
                <a:lnTo>
                  <a:pt x="34" y="1429"/>
                </a:lnTo>
                <a:lnTo>
                  <a:pt x="70" y="1392"/>
                </a:lnTo>
                <a:lnTo>
                  <a:pt x="103" y="1353"/>
                </a:lnTo>
                <a:lnTo>
                  <a:pt x="103" y="1316"/>
                </a:lnTo>
                <a:lnTo>
                  <a:pt x="138" y="1280"/>
                </a:lnTo>
                <a:lnTo>
                  <a:pt x="138" y="1204"/>
                </a:lnTo>
                <a:lnTo>
                  <a:pt x="138" y="1166"/>
                </a:lnTo>
                <a:lnTo>
                  <a:pt x="103" y="1129"/>
                </a:lnTo>
                <a:close/>
                <a:moveTo>
                  <a:pt x="518" y="639"/>
                </a:moveTo>
                <a:lnTo>
                  <a:pt x="482" y="639"/>
                </a:lnTo>
                <a:lnTo>
                  <a:pt x="482" y="676"/>
                </a:lnTo>
                <a:lnTo>
                  <a:pt x="482" y="752"/>
                </a:lnTo>
                <a:lnTo>
                  <a:pt x="518" y="752"/>
                </a:lnTo>
                <a:lnTo>
                  <a:pt x="518" y="676"/>
                </a:lnTo>
                <a:lnTo>
                  <a:pt x="518" y="639"/>
                </a:lnTo>
                <a:close/>
                <a:moveTo>
                  <a:pt x="173" y="564"/>
                </a:moveTo>
                <a:lnTo>
                  <a:pt x="173" y="601"/>
                </a:lnTo>
                <a:lnTo>
                  <a:pt x="138" y="639"/>
                </a:lnTo>
                <a:lnTo>
                  <a:pt x="138" y="676"/>
                </a:lnTo>
                <a:lnTo>
                  <a:pt x="173" y="676"/>
                </a:lnTo>
                <a:lnTo>
                  <a:pt x="207" y="752"/>
                </a:lnTo>
                <a:lnTo>
                  <a:pt x="241" y="715"/>
                </a:lnTo>
                <a:lnTo>
                  <a:pt x="276" y="752"/>
                </a:lnTo>
                <a:lnTo>
                  <a:pt x="345" y="789"/>
                </a:lnTo>
                <a:lnTo>
                  <a:pt x="310" y="715"/>
                </a:lnTo>
                <a:lnTo>
                  <a:pt x="345" y="752"/>
                </a:lnTo>
                <a:lnTo>
                  <a:pt x="414" y="789"/>
                </a:lnTo>
                <a:lnTo>
                  <a:pt x="448" y="828"/>
                </a:lnTo>
                <a:lnTo>
                  <a:pt x="518" y="865"/>
                </a:lnTo>
                <a:lnTo>
                  <a:pt x="518" y="828"/>
                </a:lnTo>
                <a:lnTo>
                  <a:pt x="482" y="828"/>
                </a:lnTo>
                <a:lnTo>
                  <a:pt x="448" y="789"/>
                </a:lnTo>
                <a:lnTo>
                  <a:pt x="448" y="752"/>
                </a:lnTo>
                <a:lnTo>
                  <a:pt x="448" y="715"/>
                </a:lnTo>
                <a:lnTo>
                  <a:pt x="414" y="715"/>
                </a:lnTo>
                <a:lnTo>
                  <a:pt x="414" y="676"/>
                </a:lnTo>
                <a:lnTo>
                  <a:pt x="414" y="715"/>
                </a:lnTo>
                <a:lnTo>
                  <a:pt x="379" y="715"/>
                </a:lnTo>
                <a:lnTo>
                  <a:pt x="379" y="676"/>
                </a:lnTo>
                <a:lnTo>
                  <a:pt x="310" y="639"/>
                </a:lnTo>
                <a:lnTo>
                  <a:pt x="310" y="676"/>
                </a:lnTo>
                <a:lnTo>
                  <a:pt x="276" y="676"/>
                </a:lnTo>
                <a:lnTo>
                  <a:pt x="241" y="639"/>
                </a:lnTo>
                <a:lnTo>
                  <a:pt x="207" y="564"/>
                </a:lnTo>
                <a:lnTo>
                  <a:pt x="207" y="527"/>
                </a:lnTo>
                <a:lnTo>
                  <a:pt x="173" y="564"/>
                </a:lnTo>
                <a:close/>
                <a:moveTo>
                  <a:pt x="138" y="789"/>
                </a:moveTo>
                <a:lnTo>
                  <a:pt x="138" y="828"/>
                </a:lnTo>
                <a:lnTo>
                  <a:pt x="207" y="828"/>
                </a:lnTo>
                <a:lnTo>
                  <a:pt x="207" y="902"/>
                </a:lnTo>
                <a:lnTo>
                  <a:pt x="241" y="941"/>
                </a:lnTo>
                <a:lnTo>
                  <a:pt x="241" y="865"/>
                </a:lnTo>
                <a:lnTo>
                  <a:pt x="241" y="828"/>
                </a:lnTo>
                <a:lnTo>
                  <a:pt x="241" y="789"/>
                </a:lnTo>
                <a:lnTo>
                  <a:pt x="207" y="789"/>
                </a:lnTo>
                <a:lnTo>
                  <a:pt x="173" y="789"/>
                </a:lnTo>
                <a:lnTo>
                  <a:pt x="173" y="752"/>
                </a:lnTo>
                <a:lnTo>
                  <a:pt x="138" y="789"/>
                </a:lnTo>
                <a:close/>
                <a:moveTo>
                  <a:pt x="310" y="978"/>
                </a:moveTo>
                <a:lnTo>
                  <a:pt x="310" y="1015"/>
                </a:lnTo>
                <a:lnTo>
                  <a:pt x="345" y="1053"/>
                </a:lnTo>
                <a:lnTo>
                  <a:pt x="345" y="1090"/>
                </a:lnTo>
                <a:lnTo>
                  <a:pt x="379" y="1129"/>
                </a:lnTo>
                <a:lnTo>
                  <a:pt x="345" y="1166"/>
                </a:lnTo>
                <a:lnTo>
                  <a:pt x="379" y="1204"/>
                </a:lnTo>
                <a:lnTo>
                  <a:pt x="414" y="1129"/>
                </a:lnTo>
                <a:lnTo>
                  <a:pt x="448" y="1129"/>
                </a:lnTo>
                <a:lnTo>
                  <a:pt x="448" y="1090"/>
                </a:lnTo>
                <a:lnTo>
                  <a:pt x="448" y="1053"/>
                </a:lnTo>
                <a:lnTo>
                  <a:pt x="414" y="1053"/>
                </a:lnTo>
                <a:lnTo>
                  <a:pt x="379" y="1015"/>
                </a:lnTo>
                <a:lnTo>
                  <a:pt x="379" y="978"/>
                </a:lnTo>
                <a:lnTo>
                  <a:pt x="345" y="978"/>
                </a:lnTo>
                <a:lnTo>
                  <a:pt x="310" y="978"/>
                </a:lnTo>
                <a:close/>
                <a:moveTo>
                  <a:pt x="448" y="902"/>
                </a:moveTo>
                <a:lnTo>
                  <a:pt x="448" y="941"/>
                </a:lnTo>
                <a:lnTo>
                  <a:pt x="448" y="978"/>
                </a:lnTo>
                <a:lnTo>
                  <a:pt x="518" y="978"/>
                </a:lnTo>
                <a:lnTo>
                  <a:pt x="518" y="941"/>
                </a:lnTo>
                <a:lnTo>
                  <a:pt x="482" y="941"/>
                </a:lnTo>
                <a:lnTo>
                  <a:pt x="448" y="902"/>
                </a:lnTo>
                <a:lnTo>
                  <a:pt x="448" y="865"/>
                </a:lnTo>
                <a:lnTo>
                  <a:pt x="448" y="902"/>
                </a:lnTo>
                <a:close/>
                <a:moveTo>
                  <a:pt x="551" y="865"/>
                </a:moveTo>
                <a:lnTo>
                  <a:pt x="551" y="902"/>
                </a:lnTo>
                <a:lnTo>
                  <a:pt x="551" y="941"/>
                </a:lnTo>
                <a:lnTo>
                  <a:pt x="586" y="978"/>
                </a:lnTo>
                <a:lnTo>
                  <a:pt x="621" y="1015"/>
                </a:lnTo>
                <a:lnTo>
                  <a:pt x="621" y="1053"/>
                </a:lnTo>
                <a:lnTo>
                  <a:pt x="689" y="1090"/>
                </a:lnTo>
                <a:lnTo>
                  <a:pt x="655" y="1015"/>
                </a:lnTo>
                <a:lnTo>
                  <a:pt x="621" y="902"/>
                </a:lnTo>
                <a:lnTo>
                  <a:pt x="586" y="865"/>
                </a:lnTo>
                <a:lnTo>
                  <a:pt x="551" y="865"/>
                </a:lnTo>
                <a:close/>
                <a:moveTo>
                  <a:pt x="551" y="1053"/>
                </a:moveTo>
                <a:lnTo>
                  <a:pt x="551" y="1090"/>
                </a:lnTo>
                <a:lnTo>
                  <a:pt x="586" y="1129"/>
                </a:lnTo>
                <a:lnTo>
                  <a:pt x="621" y="1129"/>
                </a:lnTo>
                <a:lnTo>
                  <a:pt x="621" y="1166"/>
                </a:lnTo>
                <a:lnTo>
                  <a:pt x="621" y="1204"/>
                </a:lnTo>
                <a:lnTo>
                  <a:pt x="621" y="1240"/>
                </a:lnTo>
                <a:lnTo>
                  <a:pt x="655" y="1240"/>
                </a:lnTo>
                <a:lnTo>
                  <a:pt x="655" y="1204"/>
                </a:lnTo>
                <a:lnTo>
                  <a:pt x="655" y="1166"/>
                </a:lnTo>
                <a:lnTo>
                  <a:pt x="621" y="1090"/>
                </a:lnTo>
                <a:lnTo>
                  <a:pt x="586" y="1053"/>
                </a:lnTo>
                <a:lnTo>
                  <a:pt x="551" y="1053"/>
                </a:lnTo>
                <a:close/>
                <a:moveTo>
                  <a:pt x="551" y="1090"/>
                </a:moveTo>
                <a:lnTo>
                  <a:pt x="551" y="1129"/>
                </a:lnTo>
                <a:lnTo>
                  <a:pt x="551" y="1166"/>
                </a:lnTo>
                <a:lnTo>
                  <a:pt x="518" y="1204"/>
                </a:lnTo>
                <a:lnTo>
                  <a:pt x="518" y="1240"/>
                </a:lnTo>
                <a:lnTo>
                  <a:pt x="551" y="1240"/>
                </a:lnTo>
                <a:lnTo>
                  <a:pt x="551" y="1353"/>
                </a:lnTo>
                <a:lnTo>
                  <a:pt x="551" y="1316"/>
                </a:lnTo>
                <a:lnTo>
                  <a:pt x="551" y="1280"/>
                </a:lnTo>
                <a:lnTo>
                  <a:pt x="551" y="1240"/>
                </a:lnTo>
                <a:lnTo>
                  <a:pt x="551" y="1204"/>
                </a:lnTo>
                <a:lnTo>
                  <a:pt x="551" y="1166"/>
                </a:lnTo>
                <a:lnTo>
                  <a:pt x="551" y="1090"/>
                </a:lnTo>
                <a:close/>
                <a:moveTo>
                  <a:pt x="621" y="1240"/>
                </a:moveTo>
                <a:lnTo>
                  <a:pt x="586" y="1280"/>
                </a:lnTo>
                <a:lnTo>
                  <a:pt x="586" y="1316"/>
                </a:lnTo>
                <a:lnTo>
                  <a:pt x="586" y="1353"/>
                </a:lnTo>
                <a:lnTo>
                  <a:pt x="621" y="1316"/>
                </a:lnTo>
                <a:lnTo>
                  <a:pt x="621" y="1240"/>
                </a:lnTo>
                <a:close/>
                <a:moveTo>
                  <a:pt x="482" y="1129"/>
                </a:moveTo>
                <a:lnTo>
                  <a:pt x="448" y="1129"/>
                </a:lnTo>
                <a:lnTo>
                  <a:pt x="448" y="1166"/>
                </a:lnTo>
                <a:lnTo>
                  <a:pt x="448" y="1204"/>
                </a:lnTo>
                <a:lnTo>
                  <a:pt x="448" y="1280"/>
                </a:lnTo>
                <a:lnTo>
                  <a:pt x="448" y="1240"/>
                </a:lnTo>
                <a:lnTo>
                  <a:pt x="414" y="1280"/>
                </a:lnTo>
                <a:lnTo>
                  <a:pt x="414" y="1316"/>
                </a:lnTo>
                <a:lnTo>
                  <a:pt x="414" y="1353"/>
                </a:lnTo>
                <a:lnTo>
                  <a:pt x="448" y="1353"/>
                </a:lnTo>
                <a:lnTo>
                  <a:pt x="482" y="1392"/>
                </a:lnTo>
                <a:lnTo>
                  <a:pt x="518" y="1429"/>
                </a:lnTo>
                <a:lnTo>
                  <a:pt x="518" y="1316"/>
                </a:lnTo>
                <a:lnTo>
                  <a:pt x="482" y="1240"/>
                </a:lnTo>
                <a:lnTo>
                  <a:pt x="482" y="1129"/>
                </a:lnTo>
                <a:close/>
                <a:moveTo>
                  <a:pt x="482" y="1767"/>
                </a:moveTo>
                <a:lnTo>
                  <a:pt x="448" y="1767"/>
                </a:lnTo>
                <a:lnTo>
                  <a:pt x="448" y="1805"/>
                </a:lnTo>
                <a:lnTo>
                  <a:pt x="482" y="1805"/>
                </a:lnTo>
                <a:lnTo>
                  <a:pt x="482" y="1767"/>
                </a:lnTo>
                <a:close/>
                <a:moveTo>
                  <a:pt x="724" y="1316"/>
                </a:moveTo>
                <a:lnTo>
                  <a:pt x="689" y="1316"/>
                </a:lnTo>
                <a:lnTo>
                  <a:pt x="724" y="1429"/>
                </a:lnTo>
                <a:lnTo>
                  <a:pt x="689" y="1429"/>
                </a:lnTo>
                <a:lnTo>
                  <a:pt x="689" y="1504"/>
                </a:lnTo>
                <a:lnTo>
                  <a:pt x="655" y="1504"/>
                </a:lnTo>
                <a:lnTo>
                  <a:pt x="621" y="1542"/>
                </a:lnTo>
                <a:lnTo>
                  <a:pt x="586" y="1579"/>
                </a:lnTo>
                <a:lnTo>
                  <a:pt x="586" y="1542"/>
                </a:lnTo>
                <a:lnTo>
                  <a:pt x="586" y="1504"/>
                </a:lnTo>
                <a:lnTo>
                  <a:pt x="586" y="1467"/>
                </a:lnTo>
                <a:lnTo>
                  <a:pt x="551" y="1504"/>
                </a:lnTo>
                <a:lnTo>
                  <a:pt x="518" y="1542"/>
                </a:lnTo>
                <a:lnTo>
                  <a:pt x="518" y="1579"/>
                </a:lnTo>
                <a:lnTo>
                  <a:pt x="482" y="1579"/>
                </a:lnTo>
                <a:lnTo>
                  <a:pt x="448" y="1618"/>
                </a:lnTo>
                <a:lnTo>
                  <a:pt x="448" y="1655"/>
                </a:lnTo>
                <a:lnTo>
                  <a:pt x="448" y="1691"/>
                </a:lnTo>
                <a:lnTo>
                  <a:pt x="448" y="1731"/>
                </a:lnTo>
                <a:lnTo>
                  <a:pt x="482" y="1731"/>
                </a:lnTo>
                <a:lnTo>
                  <a:pt x="482" y="1691"/>
                </a:lnTo>
                <a:lnTo>
                  <a:pt x="518" y="1618"/>
                </a:lnTo>
                <a:lnTo>
                  <a:pt x="518" y="1655"/>
                </a:lnTo>
                <a:lnTo>
                  <a:pt x="551" y="1655"/>
                </a:lnTo>
                <a:lnTo>
                  <a:pt x="551" y="1618"/>
                </a:lnTo>
                <a:lnTo>
                  <a:pt x="621" y="1618"/>
                </a:lnTo>
                <a:lnTo>
                  <a:pt x="621" y="1655"/>
                </a:lnTo>
                <a:lnTo>
                  <a:pt x="621" y="1691"/>
                </a:lnTo>
                <a:lnTo>
                  <a:pt x="621" y="1731"/>
                </a:lnTo>
                <a:lnTo>
                  <a:pt x="655" y="1767"/>
                </a:lnTo>
                <a:lnTo>
                  <a:pt x="655" y="1805"/>
                </a:lnTo>
                <a:lnTo>
                  <a:pt x="689" y="1843"/>
                </a:lnTo>
                <a:lnTo>
                  <a:pt x="689" y="1881"/>
                </a:lnTo>
                <a:lnTo>
                  <a:pt x="724" y="1881"/>
                </a:lnTo>
                <a:lnTo>
                  <a:pt x="759" y="1843"/>
                </a:lnTo>
                <a:lnTo>
                  <a:pt x="759" y="1881"/>
                </a:lnTo>
                <a:lnTo>
                  <a:pt x="759" y="1918"/>
                </a:lnTo>
                <a:lnTo>
                  <a:pt x="793" y="1918"/>
                </a:lnTo>
                <a:lnTo>
                  <a:pt x="793" y="1805"/>
                </a:lnTo>
                <a:lnTo>
                  <a:pt x="759" y="1767"/>
                </a:lnTo>
                <a:lnTo>
                  <a:pt x="759" y="1731"/>
                </a:lnTo>
                <a:lnTo>
                  <a:pt x="759" y="1691"/>
                </a:lnTo>
                <a:lnTo>
                  <a:pt x="793" y="1618"/>
                </a:lnTo>
                <a:lnTo>
                  <a:pt x="862" y="1843"/>
                </a:lnTo>
                <a:lnTo>
                  <a:pt x="827" y="1767"/>
                </a:lnTo>
                <a:lnTo>
                  <a:pt x="862" y="1691"/>
                </a:lnTo>
                <a:lnTo>
                  <a:pt x="862" y="1655"/>
                </a:lnTo>
                <a:lnTo>
                  <a:pt x="862" y="1618"/>
                </a:lnTo>
                <a:lnTo>
                  <a:pt x="827" y="1579"/>
                </a:lnTo>
                <a:lnTo>
                  <a:pt x="827" y="1467"/>
                </a:lnTo>
                <a:lnTo>
                  <a:pt x="827" y="1504"/>
                </a:lnTo>
                <a:lnTo>
                  <a:pt x="793" y="1467"/>
                </a:lnTo>
                <a:lnTo>
                  <a:pt x="793" y="1429"/>
                </a:lnTo>
                <a:lnTo>
                  <a:pt x="793" y="1392"/>
                </a:lnTo>
                <a:lnTo>
                  <a:pt x="759" y="1392"/>
                </a:lnTo>
                <a:lnTo>
                  <a:pt x="724" y="1316"/>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17" name="Freeform 401"/>
          <p:cNvSpPr>
            <a:spLocks noChangeArrowheads="1"/>
          </p:cNvSpPr>
          <p:nvPr/>
        </p:nvSpPr>
        <p:spPr bwMode="auto">
          <a:xfrm>
            <a:off x="9221129" y="2337366"/>
            <a:ext cx="67687" cy="184339"/>
          </a:xfrm>
          <a:custGeom>
            <a:avLst/>
            <a:gdLst>
              <a:gd name="T0" fmla="*/ 0 w 208"/>
              <a:gd name="T1" fmla="*/ 0 h 565"/>
              <a:gd name="T2" fmla="*/ 0 w 208"/>
              <a:gd name="T3" fmla="*/ 74 h 565"/>
              <a:gd name="T4" fmla="*/ 34 w 208"/>
              <a:gd name="T5" fmla="*/ 263 h 565"/>
              <a:gd name="T6" fmla="*/ 34 w 208"/>
              <a:gd name="T7" fmla="*/ 301 h 565"/>
              <a:gd name="T8" fmla="*/ 70 w 208"/>
              <a:gd name="T9" fmla="*/ 338 h 565"/>
              <a:gd name="T10" fmla="*/ 70 w 208"/>
              <a:gd name="T11" fmla="*/ 376 h 565"/>
              <a:gd name="T12" fmla="*/ 34 w 208"/>
              <a:gd name="T13" fmla="*/ 376 h 565"/>
              <a:gd name="T14" fmla="*/ 0 w 208"/>
              <a:gd name="T15" fmla="*/ 338 h 565"/>
              <a:gd name="T16" fmla="*/ 0 w 208"/>
              <a:gd name="T17" fmla="*/ 376 h 565"/>
              <a:gd name="T18" fmla="*/ 0 w 208"/>
              <a:gd name="T19" fmla="*/ 413 h 565"/>
              <a:gd name="T20" fmla="*/ 34 w 208"/>
              <a:gd name="T21" fmla="*/ 451 h 565"/>
              <a:gd name="T22" fmla="*/ 34 w 208"/>
              <a:gd name="T23" fmla="*/ 527 h 565"/>
              <a:gd name="T24" fmla="*/ 70 w 208"/>
              <a:gd name="T25" fmla="*/ 564 h 565"/>
              <a:gd name="T26" fmla="*/ 103 w 208"/>
              <a:gd name="T27" fmla="*/ 564 h 565"/>
              <a:gd name="T28" fmla="*/ 138 w 208"/>
              <a:gd name="T29" fmla="*/ 564 h 565"/>
              <a:gd name="T30" fmla="*/ 207 w 208"/>
              <a:gd name="T31" fmla="*/ 527 h 565"/>
              <a:gd name="T32" fmla="*/ 173 w 208"/>
              <a:gd name="T33" fmla="*/ 451 h 565"/>
              <a:gd name="T34" fmla="*/ 173 w 208"/>
              <a:gd name="T35" fmla="*/ 413 h 565"/>
              <a:gd name="T36" fmla="*/ 207 w 208"/>
              <a:gd name="T37" fmla="*/ 376 h 565"/>
              <a:gd name="T38" fmla="*/ 207 w 208"/>
              <a:gd name="T39" fmla="*/ 263 h 565"/>
              <a:gd name="T40" fmla="*/ 207 w 208"/>
              <a:gd name="T41" fmla="*/ 224 h 565"/>
              <a:gd name="T42" fmla="*/ 207 w 208"/>
              <a:gd name="T43" fmla="*/ 188 h 565"/>
              <a:gd name="T44" fmla="*/ 173 w 208"/>
              <a:gd name="T45" fmla="*/ 113 h 565"/>
              <a:gd name="T46" fmla="*/ 173 w 208"/>
              <a:gd name="T47" fmla="*/ 74 h 565"/>
              <a:gd name="T48" fmla="*/ 173 w 208"/>
              <a:gd name="T49" fmla="*/ 37 h 565"/>
              <a:gd name="T50" fmla="*/ 138 w 208"/>
              <a:gd name="T51" fmla="*/ 74 h 565"/>
              <a:gd name="T52" fmla="*/ 103 w 208"/>
              <a:gd name="T53" fmla="*/ 74 h 565"/>
              <a:gd name="T54" fmla="*/ 70 w 208"/>
              <a:gd name="T55" fmla="*/ 37 h 565"/>
              <a:gd name="T56" fmla="*/ 0 w 208"/>
              <a:gd name="T57" fmla="*/ 0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565">
                <a:moveTo>
                  <a:pt x="0" y="0"/>
                </a:moveTo>
                <a:lnTo>
                  <a:pt x="0" y="74"/>
                </a:lnTo>
                <a:lnTo>
                  <a:pt x="34" y="263"/>
                </a:lnTo>
                <a:lnTo>
                  <a:pt x="34" y="301"/>
                </a:lnTo>
                <a:lnTo>
                  <a:pt x="70" y="338"/>
                </a:lnTo>
                <a:lnTo>
                  <a:pt x="70" y="376"/>
                </a:lnTo>
                <a:lnTo>
                  <a:pt x="34" y="376"/>
                </a:lnTo>
                <a:lnTo>
                  <a:pt x="0" y="338"/>
                </a:lnTo>
                <a:lnTo>
                  <a:pt x="0" y="376"/>
                </a:lnTo>
                <a:lnTo>
                  <a:pt x="0" y="413"/>
                </a:lnTo>
                <a:lnTo>
                  <a:pt x="34" y="451"/>
                </a:lnTo>
                <a:lnTo>
                  <a:pt x="34" y="527"/>
                </a:lnTo>
                <a:lnTo>
                  <a:pt x="70" y="564"/>
                </a:lnTo>
                <a:lnTo>
                  <a:pt x="103" y="564"/>
                </a:lnTo>
                <a:lnTo>
                  <a:pt x="138" y="564"/>
                </a:lnTo>
                <a:lnTo>
                  <a:pt x="207" y="527"/>
                </a:lnTo>
                <a:lnTo>
                  <a:pt x="173" y="451"/>
                </a:lnTo>
                <a:lnTo>
                  <a:pt x="173" y="413"/>
                </a:lnTo>
                <a:lnTo>
                  <a:pt x="207" y="376"/>
                </a:lnTo>
                <a:lnTo>
                  <a:pt x="207" y="263"/>
                </a:lnTo>
                <a:lnTo>
                  <a:pt x="207" y="224"/>
                </a:lnTo>
                <a:lnTo>
                  <a:pt x="207" y="188"/>
                </a:lnTo>
                <a:lnTo>
                  <a:pt x="173" y="113"/>
                </a:lnTo>
                <a:lnTo>
                  <a:pt x="173" y="74"/>
                </a:lnTo>
                <a:lnTo>
                  <a:pt x="173" y="37"/>
                </a:lnTo>
                <a:lnTo>
                  <a:pt x="138" y="74"/>
                </a:lnTo>
                <a:lnTo>
                  <a:pt x="103" y="74"/>
                </a:lnTo>
                <a:lnTo>
                  <a:pt x="70" y="37"/>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8" name="Freeform 402"/>
          <p:cNvSpPr>
            <a:spLocks noChangeArrowheads="1"/>
          </p:cNvSpPr>
          <p:nvPr/>
        </p:nvSpPr>
        <p:spPr bwMode="auto">
          <a:xfrm>
            <a:off x="9221129" y="2706046"/>
            <a:ext cx="46085" cy="135374"/>
          </a:xfrm>
          <a:custGeom>
            <a:avLst/>
            <a:gdLst>
              <a:gd name="T0" fmla="*/ 103 w 139"/>
              <a:gd name="T1" fmla="*/ 0 h 414"/>
              <a:gd name="T2" fmla="*/ 103 w 139"/>
              <a:gd name="T3" fmla="*/ 75 h 414"/>
              <a:gd name="T4" fmla="*/ 103 w 139"/>
              <a:gd name="T5" fmla="*/ 112 h 414"/>
              <a:gd name="T6" fmla="*/ 70 w 139"/>
              <a:gd name="T7" fmla="*/ 150 h 414"/>
              <a:gd name="T8" fmla="*/ 70 w 139"/>
              <a:gd name="T9" fmla="*/ 112 h 414"/>
              <a:gd name="T10" fmla="*/ 70 w 139"/>
              <a:gd name="T11" fmla="*/ 188 h 414"/>
              <a:gd name="T12" fmla="*/ 34 w 139"/>
              <a:gd name="T13" fmla="*/ 262 h 414"/>
              <a:gd name="T14" fmla="*/ 0 w 139"/>
              <a:gd name="T15" fmla="*/ 338 h 414"/>
              <a:gd name="T16" fmla="*/ 0 w 139"/>
              <a:gd name="T17" fmla="*/ 375 h 414"/>
              <a:gd name="T18" fmla="*/ 0 w 139"/>
              <a:gd name="T19" fmla="*/ 413 h 414"/>
              <a:gd name="T20" fmla="*/ 34 w 139"/>
              <a:gd name="T21" fmla="*/ 375 h 414"/>
              <a:gd name="T22" fmla="*/ 34 w 139"/>
              <a:gd name="T23" fmla="*/ 301 h 414"/>
              <a:gd name="T24" fmla="*/ 70 w 139"/>
              <a:gd name="T25" fmla="*/ 262 h 414"/>
              <a:gd name="T26" fmla="*/ 103 w 139"/>
              <a:gd name="T27" fmla="*/ 224 h 414"/>
              <a:gd name="T28" fmla="*/ 103 w 139"/>
              <a:gd name="T29" fmla="*/ 188 h 414"/>
              <a:gd name="T30" fmla="*/ 138 w 139"/>
              <a:gd name="T31" fmla="*/ 150 h 414"/>
              <a:gd name="T32" fmla="*/ 138 w 139"/>
              <a:gd name="T33" fmla="*/ 75 h 414"/>
              <a:gd name="T34" fmla="*/ 138 w 139"/>
              <a:gd name="T35" fmla="*/ 37 h 414"/>
              <a:gd name="T36" fmla="*/ 103 w 139"/>
              <a:gd name="T3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414">
                <a:moveTo>
                  <a:pt x="103" y="0"/>
                </a:moveTo>
                <a:lnTo>
                  <a:pt x="103" y="75"/>
                </a:lnTo>
                <a:lnTo>
                  <a:pt x="103" y="112"/>
                </a:lnTo>
                <a:lnTo>
                  <a:pt x="70" y="150"/>
                </a:lnTo>
                <a:lnTo>
                  <a:pt x="70" y="112"/>
                </a:lnTo>
                <a:lnTo>
                  <a:pt x="70" y="188"/>
                </a:lnTo>
                <a:lnTo>
                  <a:pt x="34" y="262"/>
                </a:lnTo>
                <a:lnTo>
                  <a:pt x="0" y="338"/>
                </a:lnTo>
                <a:lnTo>
                  <a:pt x="0" y="375"/>
                </a:lnTo>
                <a:lnTo>
                  <a:pt x="0" y="413"/>
                </a:lnTo>
                <a:lnTo>
                  <a:pt x="34" y="375"/>
                </a:lnTo>
                <a:lnTo>
                  <a:pt x="34" y="301"/>
                </a:lnTo>
                <a:lnTo>
                  <a:pt x="70" y="262"/>
                </a:lnTo>
                <a:lnTo>
                  <a:pt x="103" y="224"/>
                </a:lnTo>
                <a:lnTo>
                  <a:pt x="103" y="188"/>
                </a:lnTo>
                <a:lnTo>
                  <a:pt x="138" y="150"/>
                </a:lnTo>
                <a:lnTo>
                  <a:pt x="138" y="75"/>
                </a:lnTo>
                <a:lnTo>
                  <a:pt x="138" y="37"/>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19" name="Freeform 403"/>
          <p:cNvSpPr>
            <a:spLocks noChangeArrowheads="1"/>
          </p:cNvSpPr>
          <p:nvPr/>
        </p:nvSpPr>
        <p:spPr bwMode="auto">
          <a:xfrm>
            <a:off x="9379546" y="2546188"/>
            <a:ext cx="11521" cy="37444"/>
          </a:xfrm>
          <a:custGeom>
            <a:avLst/>
            <a:gdLst>
              <a:gd name="T0" fmla="*/ 35 w 36"/>
              <a:gd name="T1" fmla="*/ 0 h 114"/>
              <a:gd name="T2" fmla="*/ 0 w 36"/>
              <a:gd name="T3" fmla="*/ 0 h 114"/>
              <a:gd name="T4" fmla="*/ 0 w 36"/>
              <a:gd name="T5" fmla="*/ 38 h 114"/>
              <a:gd name="T6" fmla="*/ 0 w 36"/>
              <a:gd name="T7" fmla="*/ 113 h 114"/>
              <a:gd name="T8" fmla="*/ 35 w 36"/>
              <a:gd name="T9" fmla="*/ 113 h 114"/>
              <a:gd name="T10" fmla="*/ 35 w 36"/>
              <a:gd name="T11" fmla="*/ 38 h 114"/>
              <a:gd name="T12" fmla="*/ 35 w 36"/>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6" h="114">
                <a:moveTo>
                  <a:pt x="35" y="0"/>
                </a:moveTo>
                <a:lnTo>
                  <a:pt x="0" y="0"/>
                </a:lnTo>
                <a:lnTo>
                  <a:pt x="0" y="38"/>
                </a:lnTo>
                <a:lnTo>
                  <a:pt x="0" y="113"/>
                </a:lnTo>
                <a:lnTo>
                  <a:pt x="35" y="113"/>
                </a:lnTo>
                <a:lnTo>
                  <a:pt x="35" y="38"/>
                </a:lnTo>
                <a:lnTo>
                  <a:pt x="3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0" name="Freeform 404"/>
          <p:cNvSpPr>
            <a:spLocks noChangeArrowheads="1"/>
          </p:cNvSpPr>
          <p:nvPr/>
        </p:nvSpPr>
        <p:spPr bwMode="auto">
          <a:xfrm>
            <a:off x="9265774" y="2510185"/>
            <a:ext cx="123853" cy="110891"/>
          </a:xfrm>
          <a:custGeom>
            <a:avLst/>
            <a:gdLst>
              <a:gd name="T0" fmla="*/ 34 w 381"/>
              <a:gd name="T1" fmla="*/ 37 h 339"/>
              <a:gd name="T2" fmla="*/ 34 w 381"/>
              <a:gd name="T3" fmla="*/ 75 h 339"/>
              <a:gd name="T4" fmla="*/ 0 w 381"/>
              <a:gd name="T5" fmla="*/ 112 h 339"/>
              <a:gd name="T6" fmla="*/ 0 w 381"/>
              <a:gd name="T7" fmla="*/ 149 h 339"/>
              <a:gd name="T8" fmla="*/ 34 w 381"/>
              <a:gd name="T9" fmla="*/ 149 h 339"/>
              <a:gd name="T10" fmla="*/ 70 w 381"/>
              <a:gd name="T11" fmla="*/ 224 h 339"/>
              <a:gd name="T12" fmla="*/ 103 w 381"/>
              <a:gd name="T13" fmla="*/ 188 h 339"/>
              <a:gd name="T14" fmla="*/ 138 w 381"/>
              <a:gd name="T15" fmla="*/ 224 h 339"/>
              <a:gd name="T16" fmla="*/ 207 w 381"/>
              <a:gd name="T17" fmla="*/ 262 h 339"/>
              <a:gd name="T18" fmla="*/ 173 w 381"/>
              <a:gd name="T19" fmla="*/ 188 h 339"/>
              <a:gd name="T20" fmla="*/ 207 w 381"/>
              <a:gd name="T21" fmla="*/ 224 h 339"/>
              <a:gd name="T22" fmla="*/ 276 w 381"/>
              <a:gd name="T23" fmla="*/ 262 h 339"/>
              <a:gd name="T24" fmla="*/ 310 w 381"/>
              <a:gd name="T25" fmla="*/ 301 h 339"/>
              <a:gd name="T26" fmla="*/ 380 w 381"/>
              <a:gd name="T27" fmla="*/ 338 h 339"/>
              <a:gd name="T28" fmla="*/ 380 w 381"/>
              <a:gd name="T29" fmla="*/ 301 h 339"/>
              <a:gd name="T30" fmla="*/ 344 w 381"/>
              <a:gd name="T31" fmla="*/ 301 h 339"/>
              <a:gd name="T32" fmla="*/ 310 w 381"/>
              <a:gd name="T33" fmla="*/ 262 h 339"/>
              <a:gd name="T34" fmla="*/ 310 w 381"/>
              <a:gd name="T35" fmla="*/ 224 h 339"/>
              <a:gd name="T36" fmla="*/ 310 w 381"/>
              <a:gd name="T37" fmla="*/ 188 h 339"/>
              <a:gd name="T38" fmla="*/ 276 w 381"/>
              <a:gd name="T39" fmla="*/ 188 h 339"/>
              <a:gd name="T40" fmla="*/ 276 w 381"/>
              <a:gd name="T41" fmla="*/ 149 h 339"/>
              <a:gd name="T42" fmla="*/ 276 w 381"/>
              <a:gd name="T43" fmla="*/ 188 h 339"/>
              <a:gd name="T44" fmla="*/ 241 w 381"/>
              <a:gd name="T45" fmla="*/ 188 h 339"/>
              <a:gd name="T46" fmla="*/ 241 w 381"/>
              <a:gd name="T47" fmla="*/ 149 h 339"/>
              <a:gd name="T48" fmla="*/ 173 w 381"/>
              <a:gd name="T49" fmla="*/ 112 h 339"/>
              <a:gd name="T50" fmla="*/ 173 w 381"/>
              <a:gd name="T51" fmla="*/ 149 h 339"/>
              <a:gd name="T52" fmla="*/ 138 w 381"/>
              <a:gd name="T53" fmla="*/ 149 h 339"/>
              <a:gd name="T54" fmla="*/ 103 w 381"/>
              <a:gd name="T55" fmla="*/ 112 h 339"/>
              <a:gd name="T56" fmla="*/ 70 w 381"/>
              <a:gd name="T57" fmla="*/ 37 h 339"/>
              <a:gd name="T58" fmla="*/ 70 w 381"/>
              <a:gd name="T59" fmla="*/ 0 h 339"/>
              <a:gd name="T60" fmla="*/ 34 w 381"/>
              <a:gd name="T61" fmla="*/ 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1" h="339">
                <a:moveTo>
                  <a:pt x="34" y="37"/>
                </a:moveTo>
                <a:lnTo>
                  <a:pt x="34" y="75"/>
                </a:lnTo>
                <a:lnTo>
                  <a:pt x="0" y="112"/>
                </a:lnTo>
                <a:lnTo>
                  <a:pt x="0" y="149"/>
                </a:lnTo>
                <a:lnTo>
                  <a:pt x="34" y="149"/>
                </a:lnTo>
                <a:lnTo>
                  <a:pt x="70" y="224"/>
                </a:lnTo>
                <a:lnTo>
                  <a:pt x="103" y="188"/>
                </a:lnTo>
                <a:lnTo>
                  <a:pt x="138" y="224"/>
                </a:lnTo>
                <a:lnTo>
                  <a:pt x="207" y="262"/>
                </a:lnTo>
                <a:lnTo>
                  <a:pt x="173" y="188"/>
                </a:lnTo>
                <a:lnTo>
                  <a:pt x="207" y="224"/>
                </a:lnTo>
                <a:lnTo>
                  <a:pt x="276" y="262"/>
                </a:lnTo>
                <a:lnTo>
                  <a:pt x="310" y="301"/>
                </a:lnTo>
                <a:lnTo>
                  <a:pt x="380" y="338"/>
                </a:lnTo>
                <a:lnTo>
                  <a:pt x="380" y="301"/>
                </a:lnTo>
                <a:lnTo>
                  <a:pt x="344" y="301"/>
                </a:lnTo>
                <a:lnTo>
                  <a:pt x="310" y="262"/>
                </a:lnTo>
                <a:lnTo>
                  <a:pt x="310" y="224"/>
                </a:lnTo>
                <a:lnTo>
                  <a:pt x="310" y="188"/>
                </a:lnTo>
                <a:lnTo>
                  <a:pt x="276" y="188"/>
                </a:lnTo>
                <a:lnTo>
                  <a:pt x="276" y="149"/>
                </a:lnTo>
                <a:lnTo>
                  <a:pt x="276" y="188"/>
                </a:lnTo>
                <a:lnTo>
                  <a:pt x="241" y="188"/>
                </a:lnTo>
                <a:lnTo>
                  <a:pt x="241" y="149"/>
                </a:lnTo>
                <a:lnTo>
                  <a:pt x="173" y="112"/>
                </a:lnTo>
                <a:lnTo>
                  <a:pt x="173" y="149"/>
                </a:lnTo>
                <a:lnTo>
                  <a:pt x="138" y="149"/>
                </a:lnTo>
                <a:lnTo>
                  <a:pt x="103" y="112"/>
                </a:lnTo>
                <a:lnTo>
                  <a:pt x="70" y="37"/>
                </a:lnTo>
                <a:lnTo>
                  <a:pt x="70" y="0"/>
                </a:lnTo>
                <a:lnTo>
                  <a:pt x="34"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1" name="Freeform 405"/>
          <p:cNvSpPr>
            <a:spLocks noChangeArrowheads="1"/>
          </p:cNvSpPr>
          <p:nvPr/>
        </p:nvSpPr>
        <p:spPr bwMode="auto">
          <a:xfrm>
            <a:off x="9265773" y="2583632"/>
            <a:ext cx="34564" cy="61927"/>
          </a:xfrm>
          <a:custGeom>
            <a:avLst/>
            <a:gdLst>
              <a:gd name="T0" fmla="*/ 0 w 104"/>
              <a:gd name="T1" fmla="*/ 38 h 190"/>
              <a:gd name="T2" fmla="*/ 0 w 104"/>
              <a:gd name="T3" fmla="*/ 76 h 190"/>
              <a:gd name="T4" fmla="*/ 70 w 104"/>
              <a:gd name="T5" fmla="*/ 76 h 190"/>
              <a:gd name="T6" fmla="*/ 70 w 104"/>
              <a:gd name="T7" fmla="*/ 150 h 190"/>
              <a:gd name="T8" fmla="*/ 103 w 104"/>
              <a:gd name="T9" fmla="*/ 189 h 190"/>
              <a:gd name="T10" fmla="*/ 103 w 104"/>
              <a:gd name="T11" fmla="*/ 114 h 190"/>
              <a:gd name="T12" fmla="*/ 103 w 104"/>
              <a:gd name="T13" fmla="*/ 76 h 190"/>
              <a:gd name="T14" fmla="*/ 103 w 104"/>
              <a:gd name="T15" fmla="*/ 38 h 190"/>
              <a:gd name="T16" fmla="*/ 70 w 104"/>
              <a:gd name="T17" fmla="*/ 38 h 190"/>
              <a:gd name="T18" fmla="*/ 34 w 104"/>
              <a:gd name="T19" fmla="*/ 38 h 190"/>
              <a:gd name="T20" fmla="*/ 34 w 104"/>
              <a:gd name="T21" fmla="*/ 0 h 190"/>
              <a:gd name="T22" fmla="*/ 0 w 104"/>
              <a:gd name="T23" fmla="*/ 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90">
                <a:moveTo>
                  <a:pt x="0" y="38"/>
                </a:moveTo>
                <a:lnTo>
                  <a:pt x="0" y="76"/>
                </a:lnTo>
                <a:lnTo>
                  <a:pt x="70" y="76"/>
                </a:lnTo>
                <a:lnTo>
                  <a:pt x="70" y="150"/>
                </a:lnTo>
                <a:lnTo>
                  <a:pt x="103" y="189"/>
                </a:lnTo>
                <a:lnTo>
                  <a:pt x="103" y="114"/>
                </a:lnTo>
                <a:lnTo>
                  <a:pt x="103" y="76"/>
                </a:lnTo>
                <a:lnTo>
                  <a:pt x="103" y="38"/>
                </a:lnTo>
                <a:lnTo>
                  <a:pt x="70" y="38"/>
                </a:lnTo>
                <a:lnTo>
                  <a:pt x="34" y="38"/>
                </a:lnTo>
                <a:lnTo>
                  <a:pt x="34"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2" name="Freeform 406"/>
          <p:cNvSpPr>
            <a:spLocks noChangeArrowheads="1"/>
          </p:cNvSpPr>
          <p:nvPr/>
        </p:nvSpPr>
        <p:spPr bwMode="auto">
          <a:xfrm>
            <a:off x="9323379" y="2657080"/>
            <a:ext cx="46085" cy="73447"/>
          </a:xfrm>
          <a:custGeom>
            <a:avLst/>
            <a:gdLst>
              <a:gd name="T0" fmla="*/ 0 w 139"/>
              <a:gd name="T1" fmla="*/ 0 h 227"/>
              <a:gd name="T2" fmla="*/ 0 w 139"/>
              <a:gd name="T3" fmla="*/ 37 h 227"/>
              <a:gd name="T4" fmla="*/ 34 w 139"/>
              <a:gd name="T5" fmla="*/ 75 h 227"/>
              <a:gd name="T6" fmla="*/ 34 w 139"/>
              <a:gd name="T7" fmla="*/ 112 h 227"/>
              <a:gd name="T8" fmla="*/ 69 w 139"/>
              <a:gd name="T9" fmla="*/ 150 h 227"/>
              <a:gd name="T10" fmla="*/ 34 w 139"/>
              <a:gd name="T11" fmla="*/ 188 h 227"/>
              <a:gd name="T12" fmla="*/ 69 w 139"/>
              <a:gd name="T13" fmla="*/ 226 h 227"/>
              <a:gd name="T14" fmla="*/ 103 w 139"/>
              <a:gd name="T15" fmla="*/ 150 h 227"/>
              <a:gd name="T16" fmla="*/ 138 w 139"/>
              <a:gd name="T17" fmla="*/ 150 h 227"/>
              <a:gd name="T18" fmla="*/ 138 w 139"/>
              <a:gd name="T19" fmla="*/ 112 h 227"/>
              <a:gd name="T20" fmla="*/ 138 w 139"/>
              <a:gd name="T21" fmla="*/ 75 h 227"/>
              <a:gd name="T22" fmla="*/ 103 w 139"/>
              <a:gd name="T23" fmla="*/ 75 h 227"/>
              <a:gd name="T24" fmla="*/ 69 w 139"/>
              <a:gd name="T25" fmla="*/ 37 h 227"/>
              <a:gd name="T26" fmla="*/ 69 w 139"/>
              <a:gd name="T27" fmla="*/ 0 h 227"/>
              <a:gd name="T28" fmla="*/ 34 w 139"/>
              <a:gd name="T29" fmla="*/ 0 h 227"/>
              <a:gd name="T30" fmla="*/ 0 w 139"/>
              <a:gd name="T3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227">
                <a:moveTo>
                  <a:pt x="0" y="0"/>
                </a:moveTo>
                <a:lnTo>
                  <a:pt x="0" y="37"/>
                </a:lnTo>
                <a:lnTo>
                  <a:pt x="34" y="75"/>
                </a:lnTo>
                <a:lnTo>
                  <a:pt x="34" y="112"/>
                </a:lnTo>
                <a:lnTo>
                  <a:pt x="69" y="150"/>
                </a:lnTo>
                <a:lnTo>
                  <a:pt x="34" y="188"/>
                </a:lnTo>
                <a:lnTo>
                  <a:pt x="69" y="226"/>
                </a:lnTo>
                <a:lnTo>
                  <a:pt x="103" y="150"/>
                </a:lnTo>
                <a:lnTo>
                  <a:pt x="138" y="150"/>
                </a:lnTo>
                <a:lnTo>
                  <a:pt x="138" y="112"/>
                </a:lnTo>
                <a:lnTo>
                  <a:pt x="138" y="75"/>
                </a:lnTo>
                <a:lnTo>
                  <a:pt x="103" y="75"/>
                </a:lnTo>
                <a:lnTo>
                  <a:pt x="69" y="37"/>
                </a:lnTo>
                <a:lnTo>
                  <a:pt x="69" y="0"/>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3" name="Freeform 407"/>
          <p:cNvSpPr>
            <a:spLocks noChangeArrowheads="1"/>
          </p:cNvSpPr>
          <p:nvPr/>
        </p:nvSpPr>
        <p:spPr bwMode="auto">
          <a:xfrm>
            <a:off x="9368025" y="2621076"/>
            <a:ext cx="23042" cy="37444"/>
          </a:xfrm>
          <a:custGeom>
            <a:avLst/>
            <a:gdLst>
              <a:gd name="T0" fmla="*/ 0 w 71"/>
              <a:gd name="T1" fmla="*/ 37 h 114"/>
              <a:gd name="T2" fmla="*/ 0 w 71"/>
              <a:gd name="T3" fmla="*/ 75 h 114"/>
              <a:gd name="T4" fmla="*/ 0 w 71"/>
              <a:gd name="T5" fmla="*/ 113 h 114"/>
              <a:gd name="T6" fmla="*/ 70 w 71"/>
              <a:gd name="T7" fmla="*/ 113 h 114"/>
              <a:gd name="T8" fmla="*/ 70 w 71"/>
              <a:gd name="T9" fmla="*/ 75 h 114"/>
              <a:gd name="T10" fmla="*/ 33 w 71"/>
              <a:gd name="T11" fmla="*/ 75 h 114"/>
              <a:gd name="T12" fmla="*/ 0 w 71"/>
              <a:gd name="T13" fmla="*/ 37 h 114"/>
              <a:gd name="T14" fmla="*/ 0 w 71"/>
              <a:gd name="T15" fmla="*/ 0 h 114"/>
              <a:gd name="T16" fmla="*/ 0 w 71"/>
              <a:gd name="T17" fmla="*/ 3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14">
                <a:moveTo>
                  <a:pt x="0" y="37"/>
                </a:moveTo>
                <a:lnTo>
                  <a:pt x="0" y="75"/>
                </a:lnTo>
                <a:lnTo>
                  <a:pt x="0" y="113"/>
                </a:lnTo>
                <a:lnTo>
                  <a:pt x="70" y="113"/>
                </a:lnTo>
                <a:lnTo>
                  <a:pt x="70" y="75"/>
                </a:lnTo>
                <a:lnTo>
                  <a:pt x="33" y="75"/>
                </a:lnTo>
                <a:lnTo>
                  <a:pt x="0" y="37"/>
                </a:lnTo>
                <a:lnTo>
                  <a:pt x="0"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4" name="Freeform 408"/>
          <p:cNvSpPr>
            <a:spLocks noChangeArrowheads="1"/>
          </p:cNvSpPr>
          <p:nvPr/>
        </p:nvSpPr>
        <p:spPr bwMode="auto">
          <a:xfrm>
            <a:off x="9401147" y="2621076"/>
            <a:ext cx="46085" cy="73448"/>
          </a:xfrm>
          <a:custGeom>
            <a:avLst/>
            <a:gdLst>
              <a:gd name="T0" fmla="*/ 0 w 139"/>
              <a:gd name="T1" fmla="*/ 0 h 225"/>
              <a:gd name="T2" fmla="*/ 0 w 139"/>
              <a:gd name="T3" fmla="*/ 37 h 225"/>
              <a:gd name="T4" fmla="*/ 0 w 139"/>
              <a:gd name="T5" fmla="*/ 75 h 225"/>
              <a:gd name="T6" fmla="*/ 34 w 139"/>
              <a:gd name="T7" fmla="*/ 113 h 225"/>
              <a:gd name="T8" fmla="*/ 70 w 139"/>
              <a:gd name="T9" fmla="*/ 149 h 225"/>
              <a:gd name="T10" fmla="*/ 70 w 139"/>
              <a:gd name="T11" fmla="*/ 188 h 225"/>
              <a:gd name="T12" fmla="*/ 138 w 139"/>
              <a:gd name="T13" fmla="*/ 224 h 225"/>
              <a:gd name="T14" fmla="*/ 104 w 139"/>
              <a:gd name="T15" fmla="*/ 149 h 225"/>
              <a:gd name="T16" fmla="*/ 70 w 139"/>
              <a:gd name="T17" fmla="*/ 37 h 225"/>
              <a:gd name="T18" fmla="*/ 34 w 139"/>
              <a:gd name="T19" fmla="*/ 0 h 225"/>
              <a:gd name="T20" fmla="*/ 0 w 139"/>
              <a:gd name="T2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225">
                <a:moveTo>
                  <a:pt x="0" y="0"/>
                </a:moveTo>
                <a:lnTo>
                  <a:pt x="0" y="37"/>
                </a:lnTo>
                <a:lnTo>
                  <a:pt x="0" y="75"/>
                </a:lnTo>
                <a:lnTo>
                  <a:pt x="34" y="113"/>
                </a:lnTo>
                <a:lnTo>
                  <a:pt x="70" y="149"/>
                </a:lnTo>
                <a:lnTo>
                  <a:pt x="70" y="188"/>
                </a:lnTo>
                <a:lnTo>
                  <a:pt x="138" y="224"/>
                </a:lnTo>
                <a:lnTo>
                  <a:pt x="104" y="149"/>
                </a:lnTo>
                <a:lnTo>
                  <a:pt x="70"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5" name="Freeform 409"/>
          <p:cNvSpPr>
            <a:spLocks noChangeArrowheads="1"/>
          </p:cNvSpPr>
          <p:nvPr/>
        </p:nvSpPr>
        <p:spPr bwMode="auto">
          <a:xfrm>
            <a:off x="9401147" y="2681562"/>
            <a:ext cx="34564" cy="61927"/>
          </a:xfrm>
          <a:custGeom>
            <a:avLst/>
            <a:gdLst>
              <a:gd name="T0" fmla="*/ 0 w 105"/>
              <a:gd name="T1" fmla="*/ 0 h 189"/>
              <a:gd name="T2" fmla="*/ 0 w 105"/>
              <a:gd name="T3" fmla="*/ 37 h 189"/>
              <a:gd name="T4" fmla="*/ 34 w 105"/>
              <a:gd name="T5" fmla="*/ 76 h 189"/>
              <a:gd name="T6" fmla="*/ 70 w 105"/>
              <a:gd name="T7" fmla="*/ 76 h 189"/>
              <a:gd name="T8" fmla="*/ 70 w 105"/>
              <a:gd name="T9" fmla="*/ 113 h 189"/>
              <a:gd name="T10" fmla="*/ 70 w 105"/>
              <a:gd name="T11" fmla="*/ 150 h 189"/>
              <a:gd name="T12" fmla="*/ 70 w 105"/>
              <a:gd name="T13" fmla="*/ 188 h 189"/>
              <a:gd name="T14" fmla="*/ 104 w 105"/>
              <a:gd name="T15" fmla="*/ 188 h 189"/>
              <a:gd name="T16" fmla="*/ 104 w 105"/>
              <a:gd name="T17" fmla="*/ 150 h 189"/>
              <a:gd name="T18" fmla="*/ 104 w 105"/>
              <a:gd name="T19" fmla="*/ 113 h 189"/>
              <a:gd name="T20" fmla="*/ 70 w 105"/>
              <a:gd name="T21" fmla="*/ 37 h 189"/>
              <a:gd name="T22" fmla="*/ 34 w 105"/>
              <a:gd name="T23" fmla="*/ 0 h 189"/>
              <a:gd name="T24" fmla="*/ 0 w 105"/>
              <a:gd name="T2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89">
                <a:moveTo>
                  <a:pt x="0" y="0"/>
                </a:moveTo>
                <a:lnTo>
                  <a:pt x="0" y="37"/>
                </a:lnTo>
                <a:lnTo>
                  <a:pt x="34" y="76"/>
                </a:lnTo>
                <a:lnTo>
                  <a:pt x="70" y="76"/>
                </a:lnTo>
                <a:lnTo>
                  <a:pt x="70" y="113"/>
                </a:lnTo>
                <a:lnTo>
                  <a:pt x="70" y="150"/>
                </a:lnTo>
                <a:lnTo>
                  <a:pt x="70" y="188"/>
                </a:lnTo>
                <a:lnTo>
                  <a:pt x="104" y="188"/>
                </a:lnTo>
                <a:lnTo>
                  <a:pt x="104" y="150"/>
                </a:lnTo>
                <a:lnTo>
                  <a:pt x="104" y="113"/>
                </a:lnTo>
                <a:lnTo>
                  <a:pt x="70"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6" name="Freeform 410"/>
          <p:cNvSpPr>
            <a:spLocks noChangeArrowheads="1"/>
          </p:cNvSpPr>
          <p:nvPr/>
        </p:nvSpPr>
        <p:spPr bwMode="auto">
          <a:xfrm>
            <a:off x="9389626" y="2694524"/>
            <a:ext cx="11521" cy="86409"/>
          </a:xfrm>
          <a:custGeom>
            <a:avLst/>
            <a:gdLst>
              <a:gd name="T0" fmla="*/ 33 w 34"/>
              <a:gd name="T1" fmla="*/ 0 h 264"/>
              <a:gd name="T2" fmla="*/ 33 w 34"/>
              <a:gd name="T3" fmla="*/ 39 h 264"/>
              <a:gd name="T4" fmla="*/ 33 w 34"/>
              <a:gd name="T5" fmla="*/ 76 h 264"/>
              <a:gd name="T6" fmla="*/ 0 w 34"/>
              <a:gd name="T7" fmla="*/ 114 h 264"/>
              <a:gd name="T8" fmla="*/ 0 w 34"/>
              <a:gd name="T9" fmla="*/ 150 h 264"/>
              <a:gd name="T10" fmla="*/ 33 w 34"/>
              <a:gd name="T11" fmla="*/ 150 h 264"/>
              <a:gd name="T12" fmla="*/ 33 w 34"/>
              <a:gd name="T13" fmla="*/ 263 h 264"/>
              <a:gd name="T14" fmla="*/ 33 w 34"/>
              <a:gd name="T15" fmla="*/ 227 h 264"/>
              <a:gd name="T16" fmla="*/ 33 w 34"/>
              <a:gd name="T17" fmla="*/ 190 h 264"/>
              <a:gd name="T18" fmla="*/ 33 w 34"/>
              <a:gd name="T19" fmla="*/ 150 h 264"/>
              <a:gd name="T20" fmla="*/ 33 w 34"/>
              <a:gd name="T21" fmla="*/ 114 h 264"/>
              <a:gd name="T22" fmla="*/ 33 w 34"/>
              <a:gd name="T23" fmla="*/ 76 h 264"/>
              <a:gd name="T24" fmla="*/ 33 w 34"/>
              <a:gd name="T25"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64">
                <a:moveTo>
                  <a:pt x="33" y="0"/>
                </a:moveTo>
                <a:lnTo>
                  <a:pt x="33" y="39"/>
                </a:lnTo>
                <a:lnTo>
                  <a:pt x="33" y="76"/>
                </a:lnTo>
                <a:lnTo>
                  <a:pt x="0" y="114"/>
                </a:lnTo>
                <a:lnTo>
                  <a:pt x="0" y="150"/>
                </a:lnTo>
                <a:lnTo>
                  <a:pt x="33" y="150"/>
                </a:lnTo>
                <a:lnTo>
                  <a:pt x="33" y="263"/>
                </a:lnTo>
                <a:lnTo>
                  <a:pt x="33" y="227"/>
                </a:lnTo>
                <a:lnTo>
                  <a:pt x="33" y="190"/>
                </a:lnTo>
                <a:lnTo>
                  <a:pt x="33" y="150"/>
                </a:lnTo>
                <a:lnTo>
                  <a:pt x="33" y="114"/>
                </a:lnTo>
                <a:lnTo>
                  <a:pt x="33" y="76"/>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7" name="Freeform 411"/>
          <p:cNvSpPr>
            <a:spLocks noChangeArrowheads="1"/>
          </p:cNvSpPr>
          <p:nvPr/>
        </p:nvSpPr>
        <p:spPr bwMode="auto">
          <a:xfrm>
            <a:off x="9412669" y="2743489"/>
            <a:ext cx="11521" cy="37444"/>
          </a:xfrm>
          <a:custGeom>
            <a:avLst/>
            <a:gdLst>
              <a:gd name="T0" fmla="*/ 34 w 35"/>
              <a:gd name="T1" fmla="*/ 0 h 114"/>
              <a:gd name="T2" fmla="*/ 0 w 35"/>
              <a:gd name="T3" fmla="*/ 39 h 114"/>
              <a:gd name="T4" fmla="*/ 0 w 35"/>
              <a:gd name="T5" fmla="*/ 76 h 114"/>
              <a:gd name="T6" fmla="*/ 0 w 35"/>
              <a:gd name="T7" fmla="*/ 113 h 114"/>
              <a:gd name="T8" fmla="*/ 34 w 35"/>
              <a:gd name="T9" fmla="*/ 76 h 114"/>
              <a:gd name="T10" fmla="*/ 34 w 35"/>
              <a:gd name="T11" fmla="*/ 0 h 114"/>
            </a:gdLst>
            <a:ahLst/>
            <a:cxnLst>
              <a:cxn ang="0">
                <a:pos x="T0" y="T1"/>
              </a:cxn>
              <a:cxn ang="0">
                <a:pos x="T2" y="T3"/>
              </a:cxn>
              <a:cxn ang="0">
                <a:pos x="T4" y="T5"/>
              </a:cxn>
              <a:cxn ang="0">
                <a:pos x="T6" y="T7"/>
              </a:cxn>
              <a:cxn ang="0">
                <a:pos x="T8" y="T9"/>
              </a:cxn>
              <a:cxn ang="0">
                <a:pos x="T10" y="T11"/>
              </a:cxn>
            </a:cxnLst>
            <a:rect l="0" t="0" r="r" b="b"/>
            <a:pathLst>
              <a:path w="35" h="114">
                <a:moveTo>
                  <a:pt x="34" y="0"/>
                </a:moveTo>
                <a:lnTo>
                  <a:pt x="0" y="39"/>
                </a:lnTo>
                <a:lnTo>
                  <a:pt x="0" y="76"/>
                </a:lnTo>
                <a:lnTo>
                  <a:pt x="0" y="113"/>
                </a:lnTo>
                <a:lnTo>
                  <a:pt x="34" y="76"/>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8" name="Freeform 412"/>
          <p:cNvSpPr>
            <a:spLocks noChangeArrowheads="1"/>
          </p:cNvSpPr>
          <p:nvPr/>
        </p:nvSpPr>
        <p:spPr bwMode="auto">
          <a:xfrm>
            <a:off x="9356503" y="2706045"/>
            <a:ext cx="34564" cy="97930"/>
          </a:xfrm>
          <a:custGeom>
            <a:avLst/>
            <a:gdLst>
              <a:gd name="T0" fmla="*/ 69 w 105"/>
              <a:gd name="T1" fmla="*/ 0 h 302"/>
              <a:gd name="T2" fmla="*/ 34 w 105"/>
              <a:gd name="T3" fmla="*/ 0 h 302"/>
              <a:gd name="T4" fmla="*/ 34 w 105"/>
              <a:gd name="T5" fmla="*/ 37 h 302"/>
              <a:gd name="T6" fmla="*/ 34 w 105"/>
              <a:gd name="T7" fmla="*/ 75 h 302"/>
              <a:gd name="T8" fmla="*/ 34 w 105"/>
              <a:gd name="T9" fmla="*/ 150 h 302"/>
              <a:gd name="T10" fmla="*/ 34 w 105"/>
              <a:gd name="T11" fmla="*/ 112 h 302"/>
              <a:gd name="T12" fmla="*/ 0 w 105"/>
              <a:gd name="T13" fmla="*/ 150 h 302"/>
              <a:gd name="T14" fmla="*/ 0 w 105"/>
              <a:gd name="T15" fmla="*/ 188 h 302"/>
              <a:gd name="T16" fmla="*/ 0 w 105"/>
              <a:gd name="T17" fmla="*/ 224 h 302"/>
              <a:gd name="T18" fmla="*/ 34 w 105"/>
              <a:gd name="T19" fmla="*/ 224 h 302"/>
              <a:gd name="T20" fmla="*/ 69 w 105"/>
              <a:gd name="T21" fmla="*/ 262 h 302"/>
              <a:gd name="T22" fmla="*/ 104 w 105"/>
              <a:gd name="T23" fmla="*/ 301 h 302"/>
              <a:gd name="T24" fmla="*/ 104 w 105"/>
              <a:gd name="T25" fmla="*/ 188 h 302"/>
              <a:gd name="T26" fmla="*/ 69 w 105"/>
              <a:gd name="T27" fmla="*/ 112 h 302"/>
              <a:gd name="T28" fmla="*/ 69 w 105"/>
              <a:gd name="T29"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302">
                <a:moveTo>
                  <a:pt x="69" y="0"/>
                </a:moveTo>
                <a:lnTo>
                  <a:pt x="34" y="0"/>
                </a:lnTo>
                <a:lnTo>
                  <a:pt x="34" y="37"/>
                </a:lnTo>
                <a:lnTo>
                  <a:pt x="34" y="75"/>
                </a:lnTo>
                <a:lnTo>
                  <a:pt x="34" y="150"/>
                </a:lnTo>
                <a:lnTo>
                  <a:pt x="34" y="112"/>
                </a:lnTo>
                <a:lnTo>
                  <a:pt x="0" y="150"/>
                </a:lnTo>
                <a:lnTo>
                  <a:pt x="0" y="188"/>
                </a:lnTo>
                <a:lnTo>
                  <a:pt x="0" y="224"/>
                </a:lnTo>
                <a:lnTo>
                  <a:pt x="34" y="224"/>
                </a:lnTo>
                <a:lnTo>
                  <a:pt x="69" y="262"/>
                </a:lnTo>
                <a:lnTo>
                  <a:pt x="104" y="301"/>
                </a:lnTo>
                <a:lnTo>
                  <a:pt x="104" y="188"/>
                </a:lnTo>
                <a:lnTo>
                  <a:pt x="69" y="112"/>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29" name="Freeform 413"/>
          <p:cNvSpPr>
            <a:spLocks noChangeArrowheads="1"/>
          </p:cNvSpPr>
          <p:nvPr/>
        </p:nvSpPr>
        <p:spPr bwMode="auto">
          <a:xfrm>
            <a:off x="9368025" y="2914866"/>
            <a:ext cx="11521" cy="12962"/>
          </a:xfrm>
          <a:custGeom>
            <a:avLst/>
            <a:gdLst>
              <a:gd name="T0" fmla="*/ 33 w 34"/>
              <a:gd name="T1" fmla="*/ 0 h 39"/>
              <a:gd name="T2" fmla="*/ 0 w 34"/>
              <a:gd name="T3" fmla="*/ 0 h 39"/>
              <a:gd name="T4" fmla="*/ 0 w 34"/>
              <a:gd name="T5" fmla="*/ 38 h 39"/>
              <a:gd name="T6" fmla="*/ 33 w 34"/>
              <a:gd name="T7" fmla="*/ 38 h 39"/>
              <a:gd name="T8" fmla="*/ 33 w 34"/>
              <a:gd name="T9" fmla="*/ 0 h 39"/>
            </a:gdLst>
            <a:ahLst/>
            <a:cxnLst>
              <a:cxn ang="0">
                <a:pos x="T0" y="T1"/>
              </a:cxn>
              <a:cxn ang="0">
                <a:pos x="T2" y="T3"/>
              </a:cxn>
              <a:cxn ang="0">
                <a:pos x="T4" y="T5"/>
              </a:cxn>
              <a:cxn ang="0">
                <a:pos x="T6" y="T7"/>
              </a:cxn>
              <a:cxn ang="0">
                <a:pos x="T8" y="T9"/>
              </a:cxn>
            </a:cxnLst>
            <a:rect l="0" t="0" r="r" b="b"/>
            <a:pathLst>
              <a:path w="34" h="39">
                <a:moveTo>
                  <a:pt x="33" y="0"/>
                </a:moveTo>
                <a:lnTo>
                  <a:pt x="0" y="0"/>
                </a:lnTo>
                <a:lnTo>
                  <a:pt x="0" y="38"/>
                </a:lnTo>
                <a:lnTo>
                  <a:pt x="33"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0" name="Freeform 414"/>
          <p:cNvSpPr>
            <a:spLocks noChangeArrowheads="1"/>
          </p:cNvSpPr>
          <p:nvPr/>
        </p:nvSpPr>
        <p:spPr bwMode="auto">
          <a:xfrm>
            <a:off x="9368025" y="2767971"/>
            <a:ext cx="135374" cy="197301"/>
          </a:xfrm>
          <a:custGeom>
            <a:avLst/>
            <a:gdLst>
              <a:gd name="T0" fmla="*/ 276 w 415"/>
              <a:gd name="T1" fmla="*/ 0 h 602"/>
              <a:gd name="T2" fmla="*/ 241 w 415"/>
              <a:gd name="T3" fmla="*/ 0 h 602"/>
              <a:gd name="T4" fmla="*/ 276 w 415"/>
              <a:gd name="T5" fmla="*/ 113 h 602"/>
              <a:gd name="T6" fmla="*/ 241 w 415"/>
              <a:gd name="T7" fmla="*/ 113 h 602"/>
              <a:gd name="T8" fmla="*/ 241 w 415"/>
              <a:gd name="T9" fmla="*/ 188 h 602"/>
              <a:gd name="T10" fmla="*/ 207 w 415"/>
              <a:gd name="T11" fmla="*/ 188 h 602"/>
              <a:gd name="T12" fmla="*/ 173 w 415"/>
              <a:gd name="T13" fmla="*/ 226 h 602"/>
              <a:gd name="T14" fmla="*/ 138 w 415"/>
              <a:gd name="T15" fmla="*/ 263 h 602"/>
              <a:gd name="T16" fmla="*/ 138 w 415"/>
              <a:gd name="T17" fmla="*/ 226 h 602"/>
              <a:gd name="T18" fmla="*/ 138 w 415"/>
              <a:gd name="T19" fmla="*/ 188 h 602"/>
              <a:gd name="T20" fmla="*/ 138 w 415"/>
              <a:gd name="T21" fmla="*/ 150 h 602"/>
              <a:gd name="T22" fmla="*/ 103 w 415"/>
              <a:gd name="T23" fmla="*/ 188 h 602"/>
              <a:gd name="T24" fmla="*/ 70 w 415"/>
              <a:gd name="T25" fmla="*/ 226 h 602"/>
              <a:gd name="T26" fmla="*/ 70 w 415"/>
              <a:gd name="T27" fmla="*/ 263 h 602"/>
              <a:gd name="T28" fmla="*/ 33 w 415"/>
              <a:gd name="T29" fmla="*/ 263 h 602"/>
              <a:gd name="T30" fmla="*/ 0 w 415"/>
              <a:gd name="T31" fmla="*/ 302 h 602"/>
              <a:gd name="T32" fmla="*/ 0 w 415"/>
              <a:gd name="T33" fmla="*/ 338 h 602"/>
              <a:gd name="T34" fmla="*/ 0 w 415"/>
              <a:gd name="T35" fmla="*/ 375 h 602"/>
              <a:gd name="T36" fmla="*/ 0 w 415"/>
              <a:gd name="T37" fmla="*/ 415 h 602"/>
              <a:gd name="T38" fmla="*/ 33 w 415"/>
              <a:gd name="T39" fmla="*/ 415 h 602"/>
              <a:gd name="T40" fmla="*/ 33 w 415"/>
              <a:gd name="T41" fmla="*/ 375 h 602"/>
              <a:gd name="T42" fmla="*/ 70 w 415"/>
              <a:gd name="T43" fmla="*/ 302 h 602"/>
              <a:gd name="T44" fmla="*/ 70 w 415"/>
              <a:gd name="T45" fmla="*/ 338 h 602"/>
              <a:gd name="T46" fmla="*/ 103 w 415"/>
              <a:gd name="T47" fmla="*/ 338 h 602"/>
              <a:gd name="T48" fmla="*/ 103 w 415"/>
              <a:gd name="T49" fmla="*/ 302 h 602"/>
              <a:gd name="T50" fmla="*/ 173 w 415"/>
              <a:gd name="T51" fmla="*/ 302 h 602"/>
              <a:gd name="T52" fmla="*/ 173 w 415"/>
              <a:gd name="T53" fmla="*/ 338 h 602"/>
              <a:gd name="T54" fmla="*/ 173 w 415"/>
              <a:gd name="T55" fmla="*/ 375 h 602"/>
              <a:gd name="T56" fmla="*/ 173 w 415"/>
              <a:gd name="T57" fmla="*/ 415 h 602"/>
              <a:gd name="T58" fmla="*/ 207 w 415"/>
              <a:gd name="T59" fmla="*/ 451 h 602"/>
              <a:gd name="T60" fmla="*/ 207 w 415"/>
              <a:gd name="T61" fmla="*/ 489 h 602"/>
              <a:gd name="T62" fmla="*/ 241 w 415"/>
              <a:gd name="T63" fmla="*/ 526 h 602"/>
              <a:gd name="T64" fmla="*/ 241 w 415"/>
              <a:gd name="T65" fmla="*/ 565 h 602"/>
              <a:gd name="T66" fmla="*/ 276 w 415"/>
              <a:gd name="T67" fmla="*/ 565 h 602"/>
              <a:gd name="T68" fmla="*/ 310 w 415"/>
              <a:gd name="T69" fmla="*/ 526 h 602"/>
              <a:gd name="T70" fmla="*/ 310 w 415"/>
              <a:gd name="T71" fmla="*/ 565 h 602"/>
              <a:gd name="T72" fmla="*/ 310 w 415"/>
              <a:gd name="T73" fmla="*/ 601 h 602"/>
              <a:gd name="T74" fmla="*/ 344 w 415"/>
              <a:gd name="T75" fmla="*/ 601 h 602"/>
              <a:gd name="T76" fmla="*/ 344 w 415"/>
              <a:gd name="T77" fmla="*/ 489 h 602"/>
              <a:gd name="T78" fmla="*/ 310 w 415"/>
              <a:gd name="T79" fmla="*/ 451 h 602"/>
              <a:gd name="T80" fmla="*/ 310 w 415"/>
              <a:gd name="T81" fmla="*/ 415 h 602"/>
              <a:gd name="T82" fmla="*/ 310 w 415"/>
              <a:gd name="T83" fmla="*/ 375 h 602"/>
              <a:gd name="T84" fmla="*/ 344 w 415"/>
              <a:gd name="T85" fmla="*/ 302 h 602"/>
              <a:gd name="T86" fmla="*/ 414 w 415"/>
              <a:gd name="T87" fmla="*/ 526 h 602"/>
              <a:gd name="T88" fmla="*/ 379 w 415"/>
              <a:gd name="T89" fmla="*/ 451 h 602"/>
              <a:gd name="T90" fmla="*/ 414 w 415"/>
              <a:gd name="T91" fmla="*/ 375 h 602"/>
              <a:gd name="T92" fmla="*/ 414 w 415"/>
              <a:gd name="T93" fmla="*/ 338 h 602"/>
              <a:gd name="T94" fmla="*/ 414 w 415"/>
              <a:gd name="T95" fmla="*/ 302 h 602"/>
              <a:gd name="T96" fmla="*/ 379 w 415"/>
              <a:gd name="T97" fmla="*/ 263 h 602"/>
              <a:gd name="T98" fmla="*/ 379 w 415"/>
              <a:gd name="T99" fmla="*/ 150 h 602"/>
              <a:gd name="T100" fmla="*/ 379 w 415"/>
              <a:gd name="T101" fmla="*/ 188 h 602"/>
              <a:gd name="T102" fmla="*/ 344 w 415"/>
              <a:gd name="T103" fmla="*/ 150 h 602"/>
              <a:gd name="T104" fmla="*/ 344 w 415"/>
              <a:gd name="T105" fmla="*/ 113 h 602"/>
              <a:gd name="T106" fmla="*/ 344 w 415"/>
              <a:gd name="T107" fmla="*/ 75 h 602"/>
              <a:gd name="T108" fmla="*/ 310 w 415"/>
              <a:gd name="T109" fmla="*/ 75 h 602"/>
              <a:gd name="T110" fmla="*/ 276 w 415"/>
              <a:gd name="T11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5" h="602">
                <a:moveTo>
                  <a:pt x="276" y="0"/>
                </a:moveTo>
                <a:lnTo>
                  <a:pt x="241" y="0"/>
                </a:lnTo>
                <a:lnTo>
                  <a:pt x="276" y="113"/>
                </a:lnTo>
                <a:lnTo>
                  <a:pt x="241" y="113"/>
                </a:lnTo>
                <a:lnTo>
                  <a:pt x="241" y="188"/>
                </a:lnTo>
                <a:lnTo>
                  <a:pt x="207" y="188"/>
                </a:lnTo>
                <a:lnTo>
                  <a:pt x="173" y="226"/>
                </a:lnTo>
                <a:lnTo>
                  <a:pt x="138" y="263"/>
                </a:lnTo>
                <a:lnTo>
                  <a:pt x="138" y="226"/>
                </a:lnTo>
                <a:lnTo>
                  <a:pt x="138" y="188"/>
                </a:lnTo>
                <a:lnTo>
                  <a:pt x="138" y="150"/>
                </a:lnTo>
                <a:lnTo>
                  <a:pt x="103" y="188"/>
                </a:lnTo>
                <a:lnTo>
                  <a:pt x="70" y="226"/>
                </a:lnTo>
                <a:lnTo>
                  <a:pt x="70" y="263"/>
                </a:lnTo>
                <a:lnTo>
                  <a:pt x="33" y="263"/>
                </a:lnTo>
                <a:lnTo>
                  <a:pt x="0" y="302"/>
                </a:lnTo>
                <a:lnTo>
                  <a:pt x="0" y="338"/>
                </a:lnTo>
                <a:lnTo>
                  <a:pt x="0" y="375"/>
                </a:lnTo>
                <a:lnTo>
                  <a:pt x="0" y="415"/>
                </a:lnTo>
                <a:lnTo>
                  <a:pt x="33" y="415"/>
                </a:lnTo>
                <a:lnTo>
                  <a:pt x="33" y="375"/>
                </a:lnTo>
                <a:lnTo>
                  <a:pt x="70" y="302"/>
                </a:lnTo>
                <a:lnTo>
                  <a:pt x="70" y="338"/>
                </a:lnTo>
                <a:lnTo>
                  <a:pt x="103" y="338"/>
                </a:lnTo>
                <a:lnTo>
                  <a:pt x="103" y="302"/>
                </a:lnTo>
                <a:lnTo>
                  <a:pt x="173" y="302"/>
                </a:lnTo>
                <a:lnTo>
                  <a:pt x="173" y="338"/>
                </a:lnTo>
                <a:lnTo>
                  <a:pt x="173" y="375"/>
                </a:lnTo>
                <a:lnTo>
                  <a:pt x="173" y="415"/>
                </a:lnTo>
                <a:lnTo>
                  <a:pt x="207" y="451"/>
                </a:lnTo>
                <a:lnTo>
                  <a:pt x="207" y="489"/>
                </a:lnTo>
                <a:lnTo>
                  <a:pt x="241" y="526"/>
                </a:lnTo>
                <a:lnTo>
                  <a:pt x="241" y="565"/>
                </a:lnTo>
                <a:lnTo>
                  <a:pt x="276" y="565"/>
                </a:lnTo>
                <a:lnTo>
                  <a:pt x="310" y="526"/>
                </a:lnTo>
                <a:lnTo>
                  <a:pt x="310" y="565"/>
                </a:lnTo>
                <a:lnTo>
                  <a:pt x="310" y="601"/>
                </a:lnTo>
                <a:lnTo>
                  <a:pt x="344" y="601"/>
                </a:lnTo>
                <a:lnTo>
                  <a:pt x="344" y="489"/>
                </a:lnTo>
                <a:lnTo>
                  <a:pt x="310" y="451"/>
                </a:lnTo>
                <a:lnTo>
                  <a:pt x="310" y="415"/>
                </a:lnTo>
                <a:lnTo>
                  <a:pt x="310" y="375"/>
                </a:lnTo>
                <a:lnTo>
                  <a:pt x="344" y="302"/>
                </a:lnTo>
                <a:lnTo>
                  <a:pt x="414" y="526"/>
                </a:lnTo>
                <a:lnTo>
                  <a:pt x="379" y="451"/>
                </a:lnTo>
                <a:lnTo>
                  <a:pt x="414" y="375"/>
                </a:lnTo>
                <a:lnTo>
                  <a:pt x="414" y="338"/>
                </a:lnTo>
                <a:lnTo>
                  <a:pt x="414" y="302"/>
                </a:lnTo>
                <a:lnTo>
                  <a:pt x="379" y="263"/>
                </a:lnTo>
                <a:lnTo>
                  <a:pt x="379" y="150"/>
                </a:lnTo>
                <a:lnTo>
                  <a:pt x="379" y="188"/>
                </a:lnTo>
                <a:lnTo>
                  <a:pt x="344" y="150"/>
                </a:lnTo>
                <a:lnTo>
                  <a:pt x="344" y="113"/>
                </a:lnTo>
                <a:lnTo>
                  <a:pt x="344" y="75"/>
                </a:lnTo>
                <a:lnTo>
                  <a:pt x="310" y="75"/>
                </a:lnTo>
                <a:lnTo>
                  <a:pt x="276"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1" name="Freeform 415"/>
          <p:cNvSpPr>
            <a:spLocks noChangeArrowheads="1"/>
          </p:cNvSpPr>
          <p:nvPr/>
        </p:nvSpPr>
        <p:spPr bwMode="auto">
          <a:xfrm>
            <a:off x="9131839" y="3025759"/>
            <a:ext cx="34564" cy="24482"/>
          </a:xfrm>
          <a:custGeom>
            <a:avLst/>
            <a:gdLst>
              <a:gd name="T0" fmla="*/ 0 w 104"/>
              <a:gd name="T1" fmla="*/ 0 h 77"/>
              <a:gd name="T2" fmla="*/ 0 w 104"/>
              <a:gd name="T3" fmla="*/ 38 h 77"/>
              <a:gd name="T4" fmla="*/ 0 w 104"/>
              <a:gd name="T5" fmla="*/ 76 h 77"/>
              <a:gd name="T6" fmla="*/ 34 w 104"/>
              <a:gd name="T7" fmla="*/ 76 h 77"/>
              <a:gd name="T8" fmla="*/ 69 w 104"/>
              <a:gd name="T9" fmla="*/ 76 h 77"/>
              <a:gd name="T10" fmla="*/ 103 w 104"/>
              <a:gd name="T11" fmla="*/ 0 h 77"/>
              <a:gd name="T12" fmla="*/ 69 w 104"/>
              <a:gd name="T13" fmla="*/ 0 h 77"/>
              <a:gd name="T14" fmla="*/ 34 w 104"/>
              <a:gd name="T15" fmla="*/ 38 h 77"/>
              <a:gd name="T16" fmla="*/ 34 w 104"/>
              <a:gd name="T17" fmla="*/ 0 h 77"/>
              <a:gd name="T18" fmla="*/ 0 w 104"/>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
                <a:moveTo>
                  <a:pt x="0" y="0"/>
                </a:moveTo>
                <a:lnTo>
                  <a:pt x="0" y="38"/>
                </a:lnTo>
                <a:lnTo>
                  <a:pt x="0" y="76"/>
                </a:lnTo>
                <a:lnTo>
                  <a:pt x="34" y="76"/>
                </a:lnTo>
                <a:lnTo>
                  <a:pt x="69" y="76"/>
                </a:lnTo>
                <a:lnTo>
                  <a:pt x="103" y="0"/>
                </a:lnTo>
                <a:lnTo>
                  <a:pt x="69" y="0"/>
                </a:lnTo>
                <a:lnTo>
                  <a:pt x="34" y="38"/>
                </a:lnTo>
                <a:lnTo>
                  <a:pt x="34" y="0"/>
                </a:lnTo>
                <a:lnTo>
                  <a:pt x="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32" name="Freeform 416"/>
          <p:cNvSpPr>
            <a:spLocks noChangeArrowheads="1"/>
          </p:cNvSpPr>
          <p:nvPr/>
        </p:nvSpPr>
        <p:spPr bwMode="auto">
          <a:xfrm>
            <a:off x="9131839" y="3025759"/>
            <a:ext cx="34564" cy="24482"/>
          </a:xfrm>
          <a:custGeom>
            <a:avLst/>
            <a:gdLst>
              <a:gd name="T0" fmla="*/ 0 w 104"/>
              <a:gd name="T1" fmla="*/ 0 h 77"/>
              <a:gd name="T2" fmla="*/ 0 w 104"/>
              <a:gd name="T3" fmla="*/ 38 h 77"/>
              <a:gd name="T4" fmla="*/ 0 w 104"/>
              <a:gd name="T5" fmla="*/ 76 h 77"/>
              <a:gd name="T6" fmla="*/ 34 w 104"/>
              <a:gd name="T7" fmla="*/ 76 h 77"/>
              <a:gd name="T8" fmla="*/ 69 w 104"/>
              <a:gd name="T9" fmla="*/ 76 h 77"/>
              <a:gd name="T10" fmla="*/ 103 w 104"/>
              <a:gd name="T11" fmla="*/ 0 h 77"/>
              <a:gd name="T12" fmla="*/ 69 w 104"/>
              <a:gd name="T13" fmla="*/ 0 h 77"/>
              <a:gd name="T14" fmla="*/ 34 w 104"/>
              <a:gd name="T15" fmla="*/ 38 h 77"/>
              <a:gd name="T16" fmla="*/ 34 w 104"/>
              <a:gd name="T17" fmla="*/ 0 h 77"/>
              <a:gd name="T18" fmla="*/ 0 w 104"/>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77">
                <a:moveTo>
                  <a:pt x="0" y="0"/>
                </a:moveTo>
                <a:lnTo>
                  <a:pt x="0" y="38"/>
                </a:lnTo>
                <a:lnTo>
                  <a:pt x="0" y="76"/>
                </a:lnTo>
                <a:lnTo>
                  <a:pt x="34" y="76"/>
                </a:lnTo>
                <a:lnTo>
                  <a:pt x="69" y="76"/>
                </a:lnTo>
                <a:lnTo>
                  <a:pt x="103" y="0"/>
                </a:lnTo>
                <a:lnTo>
                  <a:pt x="69" y="0"/>
                </a:lnTo>
                <a:lnTo>
                  <a:pt x="34"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3" name="Freeform 417"/>
          <p:cNvSpPr>
            <a:spLocks noChangeArrowheads="1"/>
          </p:cNvSpPr>
          <p:nvPr/>
        </p:nvSpPr>
        <p:spPr bwMode="auto">
          <a:xfrm>
            <a:off x="8545698" y="2976794"/>
            <a:ext cx="1407028" cy="799283"/>
          </a:xfrm>
          <a:custGeom>
            <a:avLst/>
            <a:gdLst>
              <a:gd name="T0" fmla="*/ 2171 w 4309"/>
              <a:gd name="T1" fmla="*/ 489 h 2447"/>
              <a:gd name="T2" fmla="*/ 2137 w 4309"/>
              <a:gd name="T3" fmla="*/ 867 h 2447"/>
              <a:gd name="T4" fmla="*/ 1861 w 4309"/>
              <a:gd name="T5" fmla="*/ 1430 h 2447"/>
              <a:gd name="T6" fmla="*/ 1619 w 4309"/>
              <a:gd name="T7" fmla="*/ 1242 h 2447"/>
              <a:gd name="T8" fmla="*/ 1379 w 4309"/>
              <a:gd name="T9" fmla="*/ 979 h 2447"/>
              <a:gd name="T10" fmla="*/ 1344 w 4309"/>
              <a:gd name="T11" fmla="*/ 602 h 2447"/>
              <a:gd name="T12" fmla="*/ 1654 w 4309"/>
              <a:gd name="T13" fmla="*/ 640 h 2447"/>
              <a:gd name="T14" fmla="*/ 1930 w 4309"/>
              <a:gd name="T15" fmla="*/ 264 h 2447"/>
              <a:gd name="T16" fmla="*/ 4101 w 4309"/>
              <a:gd name="T17" fmla="*/ 1956 h 2447"/>
              <a:gd name="T18" fmla="*/ 3963 w 4309"/>
              <a:gd name="T19" fmla="*/ 1544 h 2447"/>
              <a:gd name="T20" fmla="*/ 3619 w 4309"/>
              <a:gd name="T21" fmla="*/ 1394 h 2447"/>
              <a:gd name="T22" fmla="*/ 3652 w 4309"/>
              <a:gd name="T23" fmla="*/ 1242 h 2447"/>
              <a:gd name="T24" fmla="*/ 3516 w 4309"/>
              <a:gd name="T25" fmla="*/ 943 h 2447"/>
              <a:gd name="T26" fmla="*/ 3756 w 4309"/>
              <a:gd name="T27" fmla="*/ 1242 h 2447"/>
              <a:gd name="T28" fmla="*/ 3998 w 4309"/>
              <a:gd name="T29" fmla="*/ 1167 h 2447"/>
              <a:gd name="T30" fmla="*/ 4308 w 4309"/>
              <a:gd name="T31" fmla="*/ 1205 h 2447"/>
              <a:gd name="T32" fmla="*/ 2549 w 4309"/>
              <a:gd name="T33" fmla="*/ 1618 h 2447"/>
              <a:gd name="T34" fmla="*/ 3652 w 4309"/>
              <a:gd name="T35" fmla="*/ 1806 h 2447"/>
              <a:gd name="T36" fmla="*/ 3896 w 4309"/>
              <a:gd name="T37" fmla="*/ 943 h 2447"/>
              <a:gd name="T38" fmla="*/ 3205 w 4309"/>
              <a:gd name="T39" fmla="*/ 377 h 2447"/>
              <a:gd name="T40" fmla="*/ 3101 w 4309"/>
              <a:gd name="T41" fmla="*/ 753 h 2447"/>
              <a:gd name="T42" fmla="*/ 3205 w 4309"/>
              <a:gd name="T43" fmla="*/ 678 h 2447"/>
              <a:gd name="T44" fmla="*/ 3343 w 4309"/>
              <a:gd name="T45" fmla="*/ 1280 h 2447"/>
              <a:gd name="T46" fmla="*/ 3275 w 4309"/>
              <a:gd name="T47" fmla="*/ 1354 h 2447"/>
              <a:gd name="T48" fmla="*/ 3033 w 4309"/>
              <a:gd name="T49" fmla="*/ 1318 h 2447"/>
              <a:gd name="T50" fmla="*/ 2895 w 4309"/>
              <a:gd name="T51" fmla="*/ 1092 h 2447"/>
              <a:gd name="T52" fmla="*/ 2654 w 4309"/>
              <a:gd name="T53" fmla="*/ 1054 h 2447"/>
              <a:gd name="T54" fmla="*/ 2516 w 4309"/>
              <a:gd name="T55" fmla="*/ 602 h 2447"/>
              <a:gd name="T56" fmla="*/ 2343 w 4309"/>
              <a:gd name="T57" fmla="*/ 979 h 2447"/>
              <a:gd name="T58" fmla="*/ 2275 w 4309"/>
              <a:gd name="T59" fmla="*/ 1618 h 2447"/>
              <a:gd name="T60" fmla="*/ 2446 w 4309"/>
              <a:gd name="T61" fmla="*/ 1242 h 2447"/>
              <a:gd name="T62" fmla="*/ 2619 w 4309"/>
              <a:gd name="T63" fmla="*/ 1468 h 2447"/>
              <a:gd name="T64" fmla="*/ 2654 w 4309"/>
              <a:gd name="T65" fmla="*/ 943 h 2447"/>
              <a:gd name="T66" fmla="*/ 2413 w 4309"/>
              <a:gd name="T67" fmla="*/ 903 h 2447"/>
              <a:gd name="T68" fmla="*/ 2757 w 4309"/>
              <a:gd name="T69" fmla="*/ 753 h 2447"/>
              <a:gd name="T70" fmla="*/ 1999 w 4309"/>
              <a:gd name="T71" fmla="*/ 1430 h 2447"/>
              <a:gd name="T72" fmla="*/ 3412 w 4309"/>
              <a:gd name="T73" fmla="*/ 1882 h 2447"/>
              <a:gd name="T74" fmla="*/ 2792 w 4309"/>
              <a:gd name="T75" fmla="*/ 2033 h 2447"/>
              <a:gd name="T76" fmla="*/ 2860 w 4309"/>
              <a:gd name="T77" fmla="*/ 1956 h 2447"/>
              <a:gd name="T78" fmla="*/ 2689 w 4309"/>
              <a:gd name="T79" fmla="*/ 2221 h 2447"/>
              <a:gd name="T80" fmla="*/ 2826 w 4309"/>
              <a:gd name="T81" fmla="*/ 2183 h 2447"/>
              <a:gd name="T82" fmla="*/ 2379 w 4309"/>
              <a:gd name="T83" fmla="*/ 2107 h 2447"/>
              <a:gd name="T84" fmla="*/ 2379 w 4309"/>
              <a:gd name="T85" fmla="*/ 2033 h 2447"/>
              <a:gd name="T86" fmla="*/ 2275 w 4309"/>
              <a:gd name="T87" fmla="*/ 2221 h 2447"/>
              <a:gd name="T88" fmla="*/ 2206 w 4309"/>
              <a:gd name="T89" fmla="*/ 2107 h 2447"/>
              <a:gd name="T90" fmla="*/ 1965 w 4309"/>
              <a:gd name="T91" fmla="*/ 2070 h 2447"/>
              <a:gd name="T92" fmla="*/ 965 w 4309"/>
              <a:gd name="T93" fmla="*/ 1768 h 2447"/>
              <a:gd name="T94" fmla="*/ 1240 w 4309"/>
              <a:gd name="T95" fmla="*/ 1956 h 2447"/>
              <a:gd name="T96" fmla="*/ 1757 w 4309"/>
              <a:gd name="T97" fmla="*/ 2070 h 2447"/>
              <a:gd name="T98" fmla="*/ 1483 w 4309"/>
              <a:gd name="T99" fmla="*/ 1768 h 2447"/>
              <a:gd name="T100" fmla="*/ 1103 w 4309"/>
              <a:gd name="T101" fmla="*/ 1693 h 2447"/>
              <a:gd name="T102" fmla="*/ 137 w 4309"/>
              <a:gd name="T103" fmla="*/ 452 h 2447"/>
              <a:gd name="T104" fmla="*/ 344 w 4309"/>
              <a:gd name="T105" fmla="*/ 1016 h 2447"/>
              <a:gd name="T106" fmla="*/ 999 w 4309"/>
              <a:gd name="T107" fmla="*/ 1130 h 2447"/>
              <a:gd name="T108" fmla="*/ 551 w 4309"/>
              <a:gd name="T109" fmla="*/ 1205 h 2447"/>
              <a:gd name="T110" fmla="*/ 896 w 4309"/>
              <a:gd name="T111" fmla="*/ 1693 h 2447"/>
              <a:gd name="T112" fmla="*/ 965 w 4309"/>
              <a:gd name="T113" fmla="*/ 1205 h 2447"/>
              <a:gd name="T114" fmla="*/ 793 w 4309"/>
              <a:gd name="T115" fmla="*/ 753 h 2447"/>
              <a:gd name="T116" fmla="*/ 586 w 4309"/>
              <a:gd name="T117" fmla="*/ 452 h 2447"/>
              <a:gd name="T118" fmla="*/ 241 w 4309"/>
              <a:gd name="T119" fmla="*/ 114 h 2447"/>
              <a:gd name="T120" fmla="*/ 103 w 4309"/>
              <a:gd name="T121" fmla="*/ 264 h 2447"/>
              <a:gd name="T122" fmla="*/ 379 w 4309"/>
              <a:gd name="T123" fmla="*/ 75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09" h="2447">
                <a:moveTo>
                  <a:pt x="2103" y="189"/>
                </a:moveTo>
                <a:lnTo>
                  <a:pt x="2137" y="227"/>
                </a:lnTo>
                <a:lnTo>
                  <a:pt x="2137" y="264"/>
                </a:lnTo>
                <a:lnTo>
                  <a:pt x="2103" y="264"/>
                </a:lnTo>
                <a:lnTo>
                  <a:pt x="2103" y="302"/>
                </a:lnTo>
                <a:lnTo>
                  <a:pt x="2103" y="338"/>
                </a:lnTo>
                <a:lnTo>
                  <a:pt x="2137" y="338"/>
                </a:lnTo>
                <a:lnTo>
                  <a:pt x="2137" y="377"/>
                </a:lnTo>
                <a:lnTo>
                  <a:pt x="2171" y="415"/>
                </a:lnTo>
                <a:lnTo>
                  <a:pt x="2206" y="452"/>
                </a:lnTo>
                <a:lnTo>
                  <a:pt x="2206" y="489"/>
                </a:lnTo>
                <a:lnTo>
                  <a:pt x="2171" y="489"/>
                </a:lnTo>
                <a:lnTo>
                  <a:pt x="2206" y="528"/>
                </a:lnTo>
                <a:lnTo>
                  <a:pt x="2240" y="602"/>
                </a:lnTo>
                <a:lnTo>
                  <a:pt x="2275" y="602"/>
                </a:lnTo>
                <a:lnTo>
                  <a:pt x="2275" y="640"/>
                </a:lnTo>
                <a:lnTo>
                  <a:pt x="2275" y="678"/>
                </a:lnTo>
                <a:lnTo>
                  <a:pt x="2240" y="678"/>
                </a:lnTo>
                <a:lnTo>
                  <a:pt x="2206" y="640"/>
                </a:lnTo>
                <a:lnTo>
                  <a:pt x="2206" y="678"/>
                </a:lnTo>
                <a:lnTo>
                  <a:pt x="2171" y="715"/>
                </a:lnTo>
                <a:lnTo>
                  <a:pt x="2171" y="753"/>
                </a:lnTo>
                <a:lnTo>
                  <a:pt x="2137" y="829"/>
                </a:lnTo>
                <a:lnTo>
                  <a:pt x="2137" y="867"/>
                </a:lnTo>
                <a:lnTo>
                  <a:pt x="2171" y="943"/>
                </a:lnTo>
                <a:lnTo>
                  <a:pt x="2137" y="979"/>
                </a:lnTo>
                <a:lnTo>
                  <a:pt x="2103" y="1016"/>
                </a:lnTo>
                <a:lnTo>
                  <a:pt x="2068" y="1016"/>
                </a:lnTo>
                <a:lnTo>
                  <a:pt x="2068" y="1054"/>
                </a:lnTo>
                <a:lnTo>
                  <a:pt x="2034" y="1167"/>
                </a:lnTo>
                <a:lnTo>
                  <a:pt x="2034" y="1242"/>
                </a:lnTo>
                <a:lnTo>
                  <a:pt x="1999" y="1242"/>
                </a:lnTo>
                <a:lnTo>
                  <a:pt x="1999" y="1280"/>
                </a:lnTo>
                <a:lnTo>
                  <a:pt x="1999" y="1354"/>
                </a:lnTo>
                <a:lnTo>
                  <a:pt x="1965" y="1394"/>
                </a:lnTo>
                <a:lnTo>
                  <a:pt x="1861" y="1430"/>
                </a:lnTo>
                <a:lnTo>
                  <a:pt x="1861" y="1354"/>
                </a:lnTo>
                <a:lnTo>
                  <a:pt x="1827" y="1354"/>
                </a:lnTo>
                <a:lnTo>
                  <a:pt x="1827" y="1318"/>
                </a:lnTo>
                <a:lnTo>
                  <a:pt x="1792" y="1318"/>
                </a:lnTo>
                <a:lnTo>
                  <a:pt x="1757" y="1318"/>
                </a:lnTo>
                <a:lnTo>
                  <a:pt x="1724" y="1318"/>
                </a:lnTo>
                <a:lnTo>
                  <a:pt x="1724" y="1280"/>
                </a:lnTo>
                <a:lnTo>
                  <a:pt x="1689" y="1318"/>
                </a:lnTo>
                <a:lnTo>
                  <a:pt x="1654" y="1354"/>
                </a:lnTo>
                <a:lnTo>
                  <a:pt x="1619" y="1354"/>
                </a:lnTo>
                <a:lnTo>
                  <a:pt x="1619" y="1280"/>
                </a:lnTo>
                <a:lnTo>
                  <a:pt x="1619" y="1242"/>
                </a:lnTo>
                <a:lnTo>
                  <a:pt x="1551" y="1280"/>
                </a:lnTo>
                <a:lnTo>
                  <a:pt x="1483" y="1280"/>
                </a:lnTo>
                <a:lnTo>
                  <a:pt x="1447" y="1242"/>
                </a:lnTo>
                <a:lnTo>
                  <a:pt x="1447" y="1280"/>
                </a:lnTo>
                <a:lnTo>
                  <a:pt x="1413" y="1167"/>
                </a:lnTo>
                <a:lnTo>
                  <a:pt x="1413" y="1130"/>
                </a:lnTo>
                <a:lnTo>
                  <a:pt x="1379" y="1130"/>
                </a:lnTo>
                <a:lnTo>
                  <a:pt x="1413" y="1092"/>
                </a:lnTo>
                <a:lnTo>
                  <a:pt x="1413" y="1054"/>
                </a:lnTo>
                <a:lnTo>
                  <a:pt x="1413" y="1016"/>
                </a:lnTo>
                <a:lnTo>
                  <a:pt x="1379" y="1016"/>
                </a:lnTo>
                <a:lnTo>
                  <a:pt x="1379" y="979"/>
                </a:lnTo>
                <a:lnTo>
                  <a:pt x="1344" y="943"/>
                </a:lnTo>
                <a:lnTo>
                  <a:pt x="1379" y="943"/>
                </a:lnTo>
                <a:lnTo>
                  <a:pt x="1379" y="903"/>
                </a:lnTo>
                <a:lnTo>
                  <a:pt x="1344" y="903"/>
                </a:lnTo>
                <a:lnTo>
                  <a:pt x="1344" y="867"/>
                </a:lnTo>
                <a:lnTo>
                  <a:pt x="1344" y="829"/>
                </a:lnTo>
                <a:lnTo>
                  <a:pt x="1344" y="791"/>
                </a:lnTo>
                <a:lnTo>
                  <a:pt x="1309" y="753"/>
                </a:lnTo>
                <a:lnTo>
                  <a:pt x="1309" y="715"/>
                </a:lnTo>
                <a:lnTo>
                  <a:pt x="1309" y="678"/>
                </a:lnTo>
                <a:lnTo>
                  <a:pt x="1344" y="640"/>
                </a:lnTo>
                <a:lnTo>
                  <a:pt x="1344" y="602"/>
                </a:lnTo>
                <a:lnTo>
                  <a:pt x="1344" y="565"/>
                </a:lnTo>
                <a:lnTo>
                  <a:pt x="1344" y="528"/>
                </a:lnTo>
                <a:lnTo>
                  <a:pt x="1379" y="528"/>
                </a:lnTo>
                <a:lnTo>
                  <a:pt x="1379" y="565"/>
                </a:lnTo>
                <a:lnTo>
                  <a:pt x="1413" y="602"/>
                </a:lnTo>
                <a:lnTo>
                  <a:pt x="1447" y="678"/>
                </a:lnTo>
                <a:lnTo>
                  <a:pt x="1483" y="678"/>
                </a:lnTo>
                <a:lnTo>
                  <a:pt x="1516" y="678"/>
                </a:lnTo>
                <a:lnTo>
                  <a:pt x="1551" y="678"/>
                </a:lnTo>
                <a:lnTo>
                  <a:pt x="1586" y="678"/>
                </a:lnTo>
                <a:lnTo>
                  <a:pt x="1619" y="678"/>
                </a:lnTo>
                <a:lnTo>
                  <a:pt x="1654" y="640"/>
                </a:lnTo>
                <a:lnTo>
                  <a:pt x="1654" y="602"/>
                </a:lnTo>
                <a:lnTo>
                  <a:pt x="1724" y="602"/>
                </a:lnTo>
                <a:lnTo>
                  <a:pt x="1792" y="602"/>
                </a:lnTo>
                <a:lnTo>
                  <a:pt x="1827" y="602"/>
                </a:lnTo>
                <a:lnTo>
                  <a:pt x="1861" y="602"/>
                </a:lnTo>
                <a:lnTo>
                  <a:pt x="1895" y="565"/>
                </a:lnTo>
                <a:lnTo>
                  <a:pt x="1895" y="528"/>
                </a:lnTo>
                <a:lnTo>
                  <a:pt x="1895" y="452"/>
                </a:lnTo>
                <a:lnTo>
                  <a:pt x="1895" y="415"/>
                </a:lnTo>
                <a:lnTo>
                  <a:pt x="1895" y="377"/>
                </a:lnTo>
                <a:lnTo>
                  <a:pt x="1930" y="338"/>
                </a:lnTo>
                <a:lnTo>
                  <a:pt x="1930" y="264"/>
                </a:lnTo>
                <a:lnTo>
                  <a:pt x="1965" y="189"/>
                </a:lnTo>
                <a:lnTo>
                  <a:pt x="1999" y="189"/>
                </a:lnTo>
                <a:lnTo>
                  <a:pt x="2103" y="189"/>
                </a:lnTo>
                <a:close/>
                <a:moveTo>
                  <a:pt x="4308" y="1205"/>
                </a:moveTo>
                <a:lnTo>
                  <a:pt x="4273" y="1656"/>
                </a:lnTo>
                <a:lnTo>
                  <a:pt x="4240" y="2183"/>
                </a:lnTo>
                <a:lnTo>
                  <a:pt x="4170" y="2070"/>
                </a:lnTo>
                <a:lnTo>
                  <a:pt x="4136" y="2070"/>
                </a:lnTo>
                <a:lnTo>
                  <a:pt x="4101" y="2070"/>
                </a:lnTo>
                <a:lnTo>
                  <a:pt x="4067" y="2070"/>
                </a:lnTo>
                <a:lnTo>
                  <a:pt x="4101" y="2033"/>
                </a:lnTo>
                <a:lnTo>
                  <a:pt x="4101" y="1956"/>
                </a:lnTo>
                <a:lnTo>
                  <a:pt x="4101" y="1919"/>
                </a:lnTo>
                <a:lnTo>
                  <a:pt x="4067" y="1882"/>
                </a:lnTo>
                <a:lnTo>
                  <a:pt x="4101" y="1882"/>
                </a:lnTo>
                <a:lnTo>
                  <a:pt x="4101" y="1845"/>
                </a:lnTo>
                <a:lnTo>
                  <a:pt x="4067" y="1845"/>
                </a:lnTo>
                <a:lnTo>
                  <a:pt x="4067" y="1768"/>
                </a:lnTo>
                <a:lnTo>
                  <a:pt x="4067" y="1732"/>
                </a:lnTo>
                <a:lnTo>
                  <a:pt x="4032" y="1693"/>
                </a:lnTo>
                <a:lnTo>
                  <a:pt x="4067" y="1656"/>
                </a:lnTo>
                <a:lnTo>
                  <a:pt x="3998" y="1618"/>
                </a:lnTo>
                <a:lnTo>
                  <a:pt x="3998" y="1581"/>
                </a:lnTo>
                <a:lnTo>
                  <a:pt x="3963" y="1544"/>
                </a:lnTo>
                <a:lnTo>
                  <a:pt x="3929" y="1544"/>
                </a:lnTo>
                <a:lnTo>
                  <a:pt x="3896" y="1544"/>
                </a:lnTo>
                <a:lnTo>
                  <a:pt x="3859" y="1505"/>
                </a:lnTo>
                <a:lnTo>
                  <a:pt x="3826" y="1505"/>
                </a:lnTo>
                <a:lnTo>
                  <a:pt x="3756" y="1468"/>
                </a:lnTo>
                <a:lnTo>
                  <a:pt x="3756" y="1430"/>
                </a:lnTo>
                <a:lnTo>
                  <a:pt x="3722" y="1430"/>
                </a:lnTo>
                <a:lnTo>
                  <a:pt x="3689" y="1430"/>
                </a:lnTo>
                <a:lnTo>
                  <a:pt x="3689" y="1394"/>
                </a:lnTo>
                <a:lnTo>
                  <a:pt x="3652" y="1394"/>
                </a:lnTo>
                <a:lnTo>
                  <a:pt x="3652" y="1318"/>
                </a:lnTo>
                <a:lnTo>
                  <a:pt x="3619" y="1394"/>
                </a:lnTo>
                <a:lnTo>
                  <a:pt x="3619" y="1430"/>
                </a:lnTo>
                <a:lnTo>
                  <a:pt x="3586" y="1430"/>
                </a:lnTo>
                <a:lnTo>
                  <a:pt x="3586" y="1394"/>
                </a:lnTo>
                <a:lnTo>
                  <a:pt x="3549" y="1394"/>
                </a:lnTo>
                <a:lnTo>
                  <a:pt x="3586" y="1354"/>
                </a:lnTo>
                <a:lnTo>
                  <a:pt x="3549" y="1354"/>
                </a:lnTo>
                <a:lnTo>
                  <a:pt x="3549" y="1318"/>
                </a:lnTo>
                <a:lnTo>
                  <a:pt x="3516" y="1280"/>
                </a:lnTo>
                <a:lnTo>
                  <a:pt x="3549" y="1242"/>
                </a:lnTo>
                <a:lnTo>
                  <a:pt x="3586" y="1242"/>
                </a:lnTo>
                <a:lnTo>
                  <a:pt x="3619" y="1242"/>
                </a:lnTo>
                <a:lnTo>
                  <a:pt x="3652" y="1242"/>
                </a:lnTo>
                <a:lnTo>
                  <a:pt x="3652" y="1205"/>
                </a:lnTo>
                <a:lnTo>
                  <a:pt x="3619" y="1167"/>
                </a:lnTo>
                <a:lnTo>
                  <a:pt x="3586" y="1167"/>
                </a:lnTo>
                <a:lnTo>
                  <a:pt x="3549" y="1167"/>
                </a:lnTo>
                <a:lnTo>
                  <a:pt x="3516" y="1167"/>
                </a:lnTo>
                <a:lnTo>
                  <a:pt x="3481" y="1130"/>
                </a:lnTo>
                <a:lnTo>
                  <a:pt x="3481" y="1092"/>
                </a:lnTo>
                <a:lnTo>
                  <a:pt x="3446" y="1092"/>
                </a:lnTo>
                <a:lnTo>
                  <a:pt x="3446" y="1054"/>
                </a:lnTo>
                <a:lnTo>
                  <a:pt x="3446" y="1016"/>
                </a:lnTo>
                <a:lnTo>
                  <a:pt x="3481" y="943"/>
                </a:lnTo>
                <a:lnTo>
                  <a:pt x="3516" y="943"/>
                </a:lnTo>
                <a:lnTo>
                  <a:pt x="3549" y="903"/>
                </a:lnTo>
                <a:lnTo>
                  <a:pt x="3619" y="943"/>
                </a:lnTo>
                <a:lnTo>
                  <a:pt x="3722" y="979"/>
                </a:lnTo>
                <a:lnTo>
                  <a:pt x="3689" y="979"/>
                </a:lnTo>
                <a:lnTo>
                  <a:pt x="3722" y="1016"/>
                </a:lnTo>
                <a:lnTo>
                  <a:pt x="3722" y="1054"/>
                </a:lnTo>
                <a:lnTo>
                  <a:pt x="3722" y="1130"/>
                </a:lnTo>
                <a:lnTo>
                  <a:pt x="3722" y="1205"/>
                </a:lnTo>
                <a:lnTo>
                  <a:pt x="3722" y="1242"/>
                </a:lnTo>
                <a:lnTo>
                  <a:pt x="3722" y="1205"/>
                </a:lnTo>
                <a:lnTo>
                  <a:pt x="3756" y="1205"/>
                </a:lnTo>
                <a:lnTo>
                  <a:pt x="3756" y="1242"/>
                </a:lnTo>
                <a:lnTo>
                  <a:pt x="3756" y="1280"/>
                </a:lnTo>
                <a:lnTo>
                  <a:pt x="3756" y="1318"/>
                </a:lnTo>
                <a:lnTo>
                  <a:pt x="3792" y="1318"/>
                </a:lnTo>
                <a:lnTo>
                  <a:pt x="3826" y="1354"/>
                </a:lnTo>
                <a:lnTo>
                  <a:pt x="3826" y="1318"/>
                </a:lnTo>
                <a:lnTo>
                  <a:pt x="3859" y="1280"/>
                </a:lnTo>
                <a:lnTo>
                  <a:pt x="3859" y="1242"/>
                </a:lnTo>
                <a:lnTo>
                  <a:pt x="3896" y="1242"/>
                </a:lnTo>
                <a:lnTo>
                  <a:pt x="3929" y="1205"/>
                </a:lnTo>
                <a:lnTo>
                  <a:pt x="3963" y="1205"/>
                </a:lnTo>
                <a:lnTo>
                  <a:pt x="3963" y="1167"/>
                </a:lnTo>
                <a:lnTo>
                  <a:pt x="3998" y="1167"/>
                </a:lnTo>
                <a:lnTo>
                  <a:pt x="3998" y="1130"/>
                </a:lnTo>
                <a:lnTo>
                  <a:pt x="3963" y="1130"/>
                </a:lnTo>
                <a:lnTo>
                  <a:pt x="3998" y="1092"/>
                </a:lnTo>
                <a:lnTo>
                  <a:pt x="4032" y="1054"/>
                </a:lnTo>
                <a:lnTo>
                  <a:pt x="4067" y="1054"/>
                </a:lnTo>
                <a:lnTo>
                  <a:pt x="4101" y="1092"/>
                </a:lnTo>
                <a:lnTo>
                  <a:pt x="4101" y="1130"/>
                </a:lnTo>
                <a:lnTo>
                  <a:pt x="4170" y="1167"/>
                </a:lnTo>
                <a:lnTo>
                  <a:pt x="4170" y="1205"/>
                </a:lnTo>
                <a:lnTo>
                  <a:pt x="4205" y="1205"/>
                </a:lnTo>
                <a:lnTo>
                  <a:pt x="4273" y="1205"/>
                </a:lnTo>
                <a:lnTo>
                  <a:pt x="4308" y="1205"/>
                </a:lnTo>
                <a:close/>
                <a:moveTo>
                  <a:pt x="2654" y="1468"/>
                </a:moveTo>
                <a:lnTo>
                  <a:pt x="2619" y="1656"/>
                </a:lnTo>
                <a:lnTo>
                  <a:pt x="2654" y="1618"/>
                </a:lnTo>
                <a:lnTo>
                  <a:pt x="2654" y="1544"/>
                </a:lnTo>
                <a:lnTo>
                  <a:pt x="2654" y="1468"/>
                </a:lnTo>
                <a:close/>
                <a:moveTo>
                  <a:pt x="2549" y="1618"/>
                </a:moveTo>
                <a:lnTo>
                  <a:pt x="2586" y="1581"/>
                </a:lnTo>
                <a:lnTo>
                  <a:pt x="2619" y="1505"/>
                </a:lnTo>
                <a:lnTo>
                  <a:pt x="2586" y="1505"/>
                </a:lnTo>
                <a:lnTo>
                  <a:pt x="2586" y="1544"/>
                </a:lnTo>
                <a:lnTo>
                  <a:pt x="2586" y="1581"/>
                </a:lnTo>
                <a:lnTo>
                  <a:pt x="2549" y="1618"/>
                </a:lnTo>
                <a:close/>
                <a:moveTo>
                  <a:pt x="3963" y="2107"/>
                </a:moveTo>
                <a:lnTo>
                  <a:pt x="3998" y="2107"/>
                </a:lnTo>
                <a:lnTo>
                  <a:pt x="3998" y="2070"/>
                </a:lnTo>
                <a:lnTo>
                  <a:pt x="4067" y="2033"/>
                </a:lnTo>
                <a:lnTo>
                  <a:pt x="4067" y="1956"/>
                </a:lnTo>
                <a:lnTo>
                  <a:pt x="4032" y="1956"/>
                </a:lnTo>
                <a:lnTo>
                  <a:pt x="3998" y="1995"/>
                </a:lnTo>
                <a:lnTo>
                  <a:pt x="3998" y="2033"/>
                </a:lnTo>
                <a:lnTo>
                  <a:pt x="3963" y="2070"/>
                </a:lnTo>
                <a:lnTo>
                  <a:pt x="3963" y="2107"/>
                </a:lnTo>
                <a:close/>
                <a:moveTo>
                  <a:pt x="3652" y="1732"/>
                </a:moveTo>
                <a:lnTo>
                  <a:pt x="3652" y="1806"/>
                </a:lnTo>
                <a:lnTo>
                  <a:pt x="3652" y="1882"/>
                </a:lnTo>
                <a:lnTo>
                  <a:pt x="3689" y="1806"/>
                </a:lnTo>
                <a:lnTo>
                  <a:pt x="3689" y="1768"/>
                </a:lnTo>
                <a:lnTo>
                  <a:pt x="3652" y="1732"/>
                </a:lnTo>
                <a:close/>
                <a:moveTo>
                  <a:pt x="3859" y="1092"/>
                </a:moveTo>
                <a:lnTo>
                  <a:pt x="3826" y="1092"/>
                </a:lnTo>
                <a:lnTo>
                  <a:pt x="3896" y="1130"/>
                </a:lnTo>
                <a:lnTo>
                  <a:pt x="3929" y="1130"/>
                </a:lnTo>
                <a:lnTo>
                  <a:pt x="3929" y="1092"/>
                </a:lnTo>
                <a:lnTo>
                  <a:pt x="3896" y="1092"/>
                </a:lnTo>
                <a:lnTo>
                  <a:pt x="3859" y="1092"/>
                </a:lnTo>
                <a:close/>
                <a:moveTo>
                  <a:pt x="3896" y="943"/>
                </a:moveTo>
                <a:lnTo>
                  <a:pt x="3896" y="1054"/>
                </a:lnTo>
                <a:lnTo>
                  <a:pt x="3896" y="1016"/>
                </a:lnTo>
                <a:lnTo>
                  <a:pt x="3929" y="979"/>
                </a:lnTo>
                <a:lnTo>
                  <a:pt x="3896" y="979"/>
                </a:lnTo>
                <a:lnTo>
                  <a:pt x="3896" y="943"/>
                </a:lnTo>
                <a:close/>
                <a:moveTo>
                  <a:pt x="3378" y="791"/>
                </a:moveTo>
                <a:lnTo>
                  <a:pt x="3343" y="829"/>
                </a:lnTo>
                <a:lnTo>
                  <a:pt x="3378" y="867"/>
                </a:lnTo>
                <a:lnTo>
                  <a:pt x="3412" y="867"/>
                </a:lnTo>
                <a:lnTo>
                  <a:pt x="3412" y="829"/>
                </a:lnTo>
                <a:lnTo>
                  <a:pt x="3378" y="791"/>
                </a:lnTo>
                <a:close/>
                <a:moveTo>
                  <a:pt x="3205" y="377"/>
                </a:moveTo>
                <a:lnTo>
                  <a:pt x="3171" y="415"/>
                </a:lnTo>
                <a:lnTo>
                  <a:pt x="3171" y="489"/>
                </a:lnTo>
                <a:lnTo>
                  <a:pt x="3205" y="452"/>
                </a:lnTo>
                <a:lnTo>
                  <a:pt x="3205" y="415"/>
                </a:lnTo>
                <a:lnTo>
                  <a:pt x="3205" y="377"/>
                </a:lnTo>
                <a:close/>
                <a:moveTo>
                  <a:pt x="3101" y="528"/>
                </a:moveTo>
                <a:lnTo>
                  <a:pt x="3101" y="565"/>
                </a:lnTo>
                <a:lnTo>
                  <a:pt x="3067" y="602"/>
                </a:lnTo>
                <a:lnTo>
                  <a:pt x="3101" y="640"/>
                </a:lnTo>
                <a:lnTo>
                  <a:pt x="3101" y="678"/>
                </a:lnTo>
                <a:lnTo>
                  <a:pt x="3101" y="715"/>
                </a:lnTo>
                <a:lnTo>
                  <a:pt x="3101" y="753"/>
                </a:lnTo>
                <a:lnTo>
                  <a:pt x="3101" y="791"/>
                </a:lnTo>
                <a:lnTo>
                  <a:pt x="3101" y="829"/>
                </a:lnTo>
                <a:lnTo>
                  <a:pt x="3137" y="903"/>
                </a:lnTo>
                <a:lnTo>
                  <a:pt x="3137" y="943"/>
                </a:lnTo>
                <a:lnTo>
                  <a:pt x="3171" y="979"/>
                </a:lnTo>
                <a:lnTo>
                  <a:pt x="3137" y="829"/>
                </a:lnTo>
                <a:lnTo>
                  <a:pt x="3137" y="791"/>
                </a:lnTo>
                <a:lnTo>
                  <a:pt x="3137" y="715"/>
                </a:lnTo>
                <a:lnTo>
                  <a:pt x="3171" y="753"/>
                </a:lnTo>
                <a:lnTo>
                  <a:pt x="3205" y="753"/>
                </a:lnTo>
                <a:lnTo>
                  <a:pt x="3171" y="678"/>
                </a:lnTo>
                <a:lnTo>
                  <a:pt x="3205" y="678"/>
                </a:lnTo>
                <a:lnTo>
                  <a:pt x="3205" y="602"/>
                </a:lnTo>
                <a:lnTo>
                  <a:pt x="3205" y="565"/>
                </a:lnTo>
                <a:lnTo>
                  <a:pt x="3171" y="565"/>
                </a:lnTo>
                <a:lnTo>
                  <a:pt x="3171" y="602"/>
                </a:lnTo>
                <a:lnTo>
                  <a:pt x="3137" y="640"/>
                </a:lnTo>
                <a:lnTo>
                  <a:pt x="3137" y="602"/>
                </a:lnTo>
                <a:lnTo>
                  <a:pt x="3171" y="565"/>
                </a:lnTo>
                <a:lnTo>
                  <a:pt x="3137" y="528"/>
                </a:lnTo>
                <a:lnTo>
                  <a:pt x="3137" y="452"/>
                </a:lnTo>
                <a:lnTo>
                  <a:pt x="3101" y="489"/>
                </a:lnTo>
                <a:lnTo>
                  <a:pt x="3101" y="528"/>
                </a:lnTo>
                <a:close/>
                <a:moveTo>
                  <a:pt x="3343" y="1280"/>
                </a:moveTo>
                <a:lnTo>
                  <a:pt x="3275" y="1242"/>
                </a:lnTo>
                <a:lnTo>
                  <a:pt x="3240" y="1280"/>
                </a:lnTo>
                <a:lnTo>
                  <a:pt x="3205" y="1280"/>
                </a:lnTo>
                <a:lnTo>
                  <a:pt x="3171" y="1280"/>
                </a:lnTo>
                <a:lnTo>
                  <a:pt x="3137" y="1280"/>
                </a:lnTo>
                <a:lnTo>
                  <a:pt x="3101" y="1354"/>
                </a:lnTo>
                <a:lnTo>
                  <a:pt x="3137" y="1318"/>
                </a:lnTo>
                <a:lnTo>
                  <a:pt x="3171" y="1354"/>
                </a:lnTo>
                <a:lnTo>
                  <a:pt x="3137" y="1394"/>
                </a:lnTo>
                <a:lnTo>
                  <a:pt x="3171" y="1354"/>
                </a:lnTo>
                <a:lnTo>
                  <a:pt x="3205" y="1354"/>
                </a:lnTo>
                <a:lnTo>
                  <a:pt x="3275" y="1354"/>
                </a:lnTo>
                <a:lnTo>
                  <a:pt x="3343" y="1394"/>
                </a:lnTo>
                <a:lnTo>
                  <a:pt x="3343" y="1354"/>
                </a:lnTo>
                <a:lnTo>
                  <a:pt x="3343" y="1318"/>
                </a:lnTo>
                <a:lnTo>
                  <a:pt x="3343" y="1280"/>
                </a:lnTo>
                <a:close/>
                <a:moveTo>
                  <a:pt x="3033" y="1318"/>
                </a:moveTo>
                <a:lnTo>
                  <a:pt x="2964" y="1318"/>
                </a:lnTo>
                <a:lnTo>
                  <a:pt x="2929" y="1318"/>
                </a:lnTo>
                <a:lnTo>
                  <a:pt x="2929" y="1394"/>
                </a:lnTo>
                <a:lnTo>
                  <a:pt x="2998" y="1394"/>
                </a:lnTo>
                <a:lnTo>
                  <a:pt x="3033" y="1394"/>
                </a:lnTo>
                <a:lnTo>
                  <a:pt x="3033" y="1354"/>
                </a:lnTo>
                <a:lnTo>
                  <a:pt x="3033" y="1318"/>
                </a:lnTo>
                <a:close/>
                <a:moveTo>
                  <a:pt x="3275" y="1092"/>
                </a:moveTo>
                <a:lnTo>
                  <a:pt x="3275" y="1130"/>
                </a:lnTo>
                <a:lnTo>
                  <a:pt x="3309" y="1130"/>
                </a:lnTo>
                <a:lnTo>
                  <a:pt x="3343" y="1130"/>
                </a:lnTo>
                <a:lnTo>
                  <a:pt x="3343" y="1092"/>
                </a:lnTo>
                <a:lnTo>
                  <a:pt x="3275" y="1092"/>
                </a:lnTo>
                <a:close/>
                <a:moveTo>
                  <a:pt x="3101" y="1092"/>
                </a:moveTo>
                <a:lnTo>
                  <a:pt x="3101" y="1130"/>
                </a:lnTo>
                <a:lnTo>
                  <a:pt x="3137" y="1130"/>
                </a:lnTo>
                <a:lnTo>
                  <a:pt x="3137" y="1092"/>
                </a:lnTo>
                <a:lnTo>
                  <a:pt x="3101" y="1092"/>
                </a:lnTo>
                <a:close/>
                <a:moveTo>
                  <a:pt x="2895" y="1092"/>
                </a:moveTo>
                <a:lnTo>
                  <a:pt x="2895" y="1130"/>
                </a:lnTo>
                <a:lnTo>
                  <a:pt x="2929" y="1130"/>
                </a:lnTo>
                <a:lnTo>
                  <a:pt x="2964" y="1130"/>
                </a:lnTo>
                <a:lnTo>
                  <a:pt x="2929" y="1092"/>
                </a:lnTo>
                <a:lnTo>
                  <a:pt x="2895" y="1092"/>
                </a:lnTo>
                <a:close/>
                <a:moveTo>
                  <a:pt x="2792" y="1092"/>
                </a:moveTo>
                <a:lnTo>
                  <a:pt x="2792" y="1130"/>
                </a:lnTo>
                <a:lnTo>
                  <a:pt x="2860" y="1130"/>
                </a:lnTo>
                <a:lnTo>
                  <a:pt x="2860" y="1092"/>
                </a:lnTo>
                <a:lnTo>
                  <a:pt x="2792" y="1092"/>
                </a:lnTo>
                <a:close/>
                <a:moveTo>
                  <a:pt x="2654" y="1016"/>
                </a:moveTo>
                <a:lnTo>
                  <a:pt x="2654" y="1054"/>
                </a:lnTo>
                <a:lnTo>
                  <a:pt x="2689" y="1092"/>
                </a:lnTo>
                <a:lnTo>
                  <a:pt x="2723" y="1054"/>
                </a:lnTo>
                <a:lnTo>
                  <a:pt x="2654" y="1016"/>
                </a:lnTo>
                <a:close/>
                <a:moveTo>
                  <a:pt x="2757" y="640"/>
                </a:moveTo>
                <a:lnTo>
                  <a:pt x="2723" y="640"/>
                </a:lnTo>
                <a:lnTo>
                  <a:pt x="2689" y="640"/>
                </a:lnTo>
                <a:lnTo>
                  <a:pt x="2654" y="640"/>
                </a:lnTo>
                <a:lnTo>
                  <a:pt x="2619" y="640"/>
                </a:lnTo>
                <a:lnTo>
                  <a:pt x="2586" y="640"/>
                </a:lnTo>
                <a:lnTo>
                  <a:pt x="2549" y="640"/>
                </a:lnTo>
                <a:lnTo>
                  <a:pt x="2549" y="602"/>
                </a:lnTo>
                <a:lnTo>
                  <a:pt x="2516" y="602"/>
                </a:lnTo>
                <a:lnTo>
                  <a:pt x="2482" y="602"/>
                </a:lnTo>
                <a:lnTo>
                  <a:pt x="2446" y="602"/>
                </a:lnTo>
                <a:lnTo>
                  <a:pt x="2446" y="640"/>
                </a:lnTo>
                <a:lnTo>
                  <a:pt x="2446" y="678"/>
                </a:lnTo>
                <a:lnTo>
                  <a:pt x="2413" y="678"/>
                </a:lnTo>
                <a:lnTo>
                  <a:pt x="2379" y="753"/>
                </a:lnTo>
                <a:lnTo>
                  <a:pt x="2343" y="791"/>
                </a:lnTo>
                <a:lnTo>
                  <a:pt x="2343" y="829"/>
                </a:lnTo>
                <a:lnTo>
                  <a:pt x="2379" y="867"/>
                </a:lnTo>
                <a:lnTo>
                  <a:pt x="2379" y="943"/>
                </a:lnTo>
                <a:lnTo>
                  <a:pt x="2343" y="943"/>
                </a:lnTo>
                <a:lnTo>
                  <a:pt x="2343" y="979"/>
                </a:lnTo>
                <a:lnTo>
                  <a:pt x="2309" y="1016"/>
                </a:lnTo>
                <a:lnTo>
                  <a:pt x="2309" y="1092"/>
                </a:lnTo>
                <a:lnTo>
                  <a:pt x="2309" y="1130"/>
                </a:lnTo>
                <a:lnTo>
                  <a:pt x="2309" y="1167"/>
                </a:lnTo>
                <a:lnTo>
                  <a:pt x="2275" y="1205"/>
                </a:lnTo>
                <a:lnTo>
                  <a:pt x="2275" y="1242"/>
                </a:lnTo>
                <a:lnTo>
                  <a:pt x="2275" y="1280"/>
                </a:lnTo>
                <a:lnTo>
                  <a:pt x="2275" y="1318"/>
                </a:lnTo>
                <a:lnTo>
                  <a:pt x="2309" y="1354"/>
                </a:lnTo>
                <a:lnTo>
                  <a:pt x="2309" y="1394"/>
                </a:lnTo>
                <a:lnTo>
                  <a:pt x="2309" y="1430"/>
                </a:lnTo>
                <a:lnTo>
                  <a:pt x="2275" y="1618"/>
                </a:lnTo>
                <a:lnTo>
                  <a:pt x="2309" y="1656"/>
                </a:lnTo>
                <a:lnTo>
                  <a:pt x="2343" y="1618"/>
                </a:lnTo>
                <a:lnTo>
                  <a:pt x="2379" y="1544"/>
                </a:lnTo>
                <a:lnTo>
                  <a:pt x="2379" y="1505"/>
                </a:lnTo>
                <a:lnTo>
                  <a:pt x="2379" y="1430"/>
                </a:lnTo>
                <a:lnTo>
                  <a:pt x="2413" y="1394"/>
                </a:lnTo>
                <a:lnTo>
                  <a:pt x="2413" y="1354"/>
                </a:lnTo>
                <a:lnTo>
                  <a:pt x="2413" y="1318"/>
                </a:lnTo>
                <a:lnTo>
                  <a:pt x="2413" y="1280"/>
                </a:lnTo>
                <a:lnTo>
                  <a:pt x="2379" y="1280"/>
                </a:lnTo>
                <a:lnTo>
                  <a:pt x="2413" y="1242"/>
                </a:lnTo>
                <a:lnTo>
                  <a:pt x="2446" y="1242"/>
                </a:lnTo>
                <a:lnTo>
                  <a:pt x="2482" y="1242"/>
                </a:lnTo>
                <a:lnTo>
                  <a:pt x="2482" y="1280"/>
                </a:lnTo>
                <a:lnTo>
                  <a:pt x="2482" y="1318"/>
                </a:lnTo>
                <a:lnTo>
                  <a:pt x="2446" y="1354"/>
                </a:lnTo>
                <a:lnTo>
                  <a:pt x="2446" y="1394"/>
                </a:lnTo>
                <a:lnTo>
                  <a:pt x="2482" y="1394"/>
                </a:lnTo>
                <a:lnTo>
                  <a:pt x="2516" y="1430"/>
                </a:lnTo>
                <a:lnTo>
                  <a:pt x="2482" y="1468"/>
                </a:lnTo>
                <a:lnTo>
                  <a:pt x="2516" y="1505"/>
                </a:lnTo>
                <a:lnTo>
                  <a:pt x="2549" y="1505"/>
                </a:lnTo>
                <a:lnTo>
                  <a:pt x="2586" y="1468"/>
                </a:lnTo>
                <a:lnTo>
                  <a:pt x="2619" y="1468"/>
                </a:lnTo>
                <a:lnTo>
                  <a:pt x="2619" y="1430"/>
                </a:lnTo>
                <a:lnTo>
                  <a:pt x="2586" y="1394"/>
                </a:lnTo>
                <a:lnTo>
                  <a:pt x="2586" y="1354"/>
                </a:lnTo>
                <a:lnTo>
                  <a:pt x="2586" y="1318"/>
                </a:lnTo>
                <a:lnTo>
                  <a:pt x="2586" y="1280"/>
                </a:lnTo>
                <a:lnTo>
                  <a:pt x="2516" y="1130"/>
                </a:lnTo>
                <a:lnTo>
                  <a:pt x="2549" y="1092"/>
                </a:lnTo>
                <a:lnTo>
                  <a:pt x="2619" y="1054"/>
                </a:lnTo>
                <a:lnTo>
                  <a:pt x="2654" y="979"/>
                </a:lnTo>
                <a:lnTo>
                  <a:pt x="2689" y="979"/>
                </a:lnTo>
                <a:lnTo>
                  <a:pt x="2689" y="943"/>
                </a:lnTo>
                <a:lnTo>
                  <a:pt x="2654" y="943"/>
                </a:lnTo>
                <a:lnTo>
                  <a:pt x="2619" y="979"/>
                </a:lnTo>
                <a:lnTo>
                  <a:pt x="2586" y="979"/>
                </a:lnTo>
                <a:lnTo>
                  <a:pt x="2549" y="979"/>
                </a:lnTo>
                <a:lnTo>
                  <a:pt x="2516" y="979"/>
                </a:lnTo>
                <a:lnTo>
                  <a:pt x="2516" y="1016"/>
                </a:lnTo>
                <a:lnTo>
                  <a:pt x="2516" y="1054"/>
                </a:lnTo>
                <a:lnTo>
                  <a:pt x="2482" y="1054"/>
                </a:lnTo>
                <a:lnTo>
                  <a:pt x="2446" y="1054"/>
                </a:lnTo>
                <a:lnTo>
                  <a:pt x="2446" y="1016"/>
                </a:lnTo>
                <a:lnTo>
                  <a:pt x="2446" y="979"/>
                </a:lnTo>
                <a:lnTo>
                  <a:pt x="2413" y="979"/>
                </a:lnTo>
                <a:lnTo>
                  <a:pt x="2413" y="903"/>
                </a:lnTo>
                <a:lnTo>
                  <a:pt x="2379" y="867"/>
                </a:lnTo>
                <a:lnTo>
                  <a:pt x="2413" y="791"/>
                </a:lnTo>
                <a:lnTo>
                  <a:pt x="2446" y="753"/>
                </a:lnTo>
                <a:lnTo>
                  <a:pt x="2446" y="715"/>
                </a:lnTo>
                <a:lnTo>
                  <a:pt x="2482" y="753"/>
                </a:lnTo>
                <a:lnTo>
                  <a:pt x="2516" y="753"/>
                </a:lnTo>
                <a:lnTo>
                  <a:pt x="2549" y="715"/>
                </a:lnTo>
                <a:lnTo>
                  <a:pt x="2586" y="715"/>
                </a:lnTo>
                <a:lnTo>
                  <a:pt x="2619" y="715"/>
                </a:lnTo>
                <a:lnTo>
                  <a:pt x="2689" y="715"/>
                </a:lnTo>
                <a:lnTo>
                  <a:pt x="2723" y="753"/>
                </a:lnTo>
                <a:lnTo>
                  <a:pt x="2757" y="753"/>
                </a:lnTo>
                <a:lnTo>
                  <a:pt x="2792" y="715"/>
                </a:lnTo>
                <a:lnTo>
                  <a:pt x="2826" y="678"/>
                </a:lnTo>
                <a:lnTo>
                  <a:pt x="2860" y="602"/>
                </a:lnTo>
                <a:lnTo>
                  <a:pt x="2860" y="565"/>
                </a:lnTo>
                <a:lnTo>
                  <a:pt x="2860" y="528"/>
                </a:lnTo>
                <a:lnTo>
                  <a:pt x="2826" y="565"/>
                </a:lnTo>
                <a:lnTo>
                  <a:pt x="2792" y="602"/>
                </a:lnTo>
                <a:lnTo>
                  <a:pt x="2792" y="640"/>
                </a:lnTo>
                <a:lnTo>
                  <a:pt x="2757" y="640"/>
                </a:lnTo>
                <a:close/>
                <a:moveTo>
                  <a:pt x="2034" y="1318"/>
                </a:moveTo>
                <a:lnTo>
                  <a:pt x="1999" y="1354"/>
                </a:lnTo>
                <a:lnTo>
                  <a:pt x="1999" y="1430"/>
                </a:lnTo>
                <a:lnTo>
                  <a:pt x="2034" y="1394"/>
                </a:lnTo>
                <a:lnTo>
                  <a:pt x="2034" y="1354"/>
                </a:lnTo>
                <a:lnTo>
                  <a:pt x="2034" y="1318"/>
                </a:lnTo>
                <a:close/>
                <a:moveTo>
                  <a:pt x="3412" y="1882"/>
                </a:moveTo>
                <a:lnTo>
                  <a:pt x="3412" y="1919"/>
                </a:lnTo>
                <a:lnTo>
                  <a:pt x="3378" y="1956"/>
                </a:lnTo>
                <a:lnTo>
                  <a:pt x="3378" y="1995"/>
                </a:lnTo>
                <a:lnTo>
                  <a:pt x="3412" y="1995"/>
                </a:lnTo>
                <a:lnTo>
                  <a:pt x="3412" y="1956"/>
                </a:lnTo>
                <a:lnTo>
                  <a:pt x="3412" y="1919"/>
                </a:lnTo>
                <a:lnTo>
                  <a:pt x="3446" y="1882"/>
                </a:lnTo>
                <a:lnTo>
                  <a:pt x="3412" y="1882"/>
                </a:lnTo>
                <a:close/>
                <a:moveTo>
                  <a:pt x="2549" y="2408"/>
                </a:moveTo>
                <a:lnTo>
                  <a:pt x="2549" y="2446"/>
                </a:lnTo>
                <a:lnTo>
                  <a:pt x="2516" y="2446"/>
                </a:lnTo>
                <a:lnTo>
                  <a:pt x="2549" y="2446"/>
                </a:lnTo>
                <a:lnTo>
                  <a:pt x="2586" y="2408"/>
                </a:lnTo>
                <a:lnTo>
                  <a:pt x="2549" y="2408"/>
                </a:lnTo>
                <a:close/>
                <a:moveTo>
                  <a:pt x="2446" y="2408"/>
                </a:moveTo>
                <a:lnTo>
                  <a:pt x="2413" y="2371"/>
                </a:lnTo>
                <a:lnTo>
                  <a:pt x="2413" y="2408"/>
                </a:lnTo>
                <a:lnTo>
                  <a:pt x="2413" y="2446"/>
                </a:lnTo>
                <a:lnTo>
                  <a:pt x="2446" y="2408"/>
                </a:lnTo>
                <a:close/>
                <a:moveTo>
                  <a:pt x="2792" y="2033"/>
                </a:moveTo>
                <a:lnTo>
                  <a:pt x="2757" y="2033"/>
                </a:lnTo>
                <a:lnTo>
                  <a:pt x="2723" y="2033"/>
                </a:lnTo>
                <a:lnTo>
                  <a:pt x="2723" y="2070"/>
                </a:lnTo>
                <a:lnTo>
                  <a:pt x="2757" y="2070"/>
                </a:lnTo>
                <a:lnTo>
                  <a:pt x="2792" y="2070"/>
                </a:lnTo>
                <a:lnTo>
                  <a:pt x="2792" y="2033"/>
                </a:lnTo>
                <a:close/>
                <a:moveTo>
                  <a:pt x="2619" y="2070"/>
                </a:moveTo>
                <a:lnTo>
                  <a:pt x="2654" y="2070"/>
                </a:lnTo>
                <a:lnTo>
                  <a:pt x="2654" y="2033"/>
                </a:lnTo>
                <a:lnTo>
                  <a:pt x="2619" y="2070"/>
                </a:lnTo>
                <a:close/>
                <a:moveTo>
                  <a:pt x="2895" y="1956"/>
                </a:moveTo>
                <a:lnTo>
                  <a:pt x="2860" y="1956"/>
                </a:lnTo>
                <a:lnTo>
                  <a:pt x="2860" y="1995"/>
                </a:lnTo>
                <a:lnTo>
                  <a:pt x="2895" y="1995"/>
                </a:lnTo>
                <a:lnTo>
                  <a:pt x="2929" y="2033"/>
                </a:lnTo>
                <a:lnTo>
                  <a:pt x="2929" y="1995"/>
                </a:lnTo>
                <a:lnTo>
                  <a:pt x="2929" y="1956"/>
                </a:lnTo>
                <a:lnTo>
                  <a:pt x="2895" y="1956"/>
                </a:lnTo>
                <a:close/>
                <a:moveTo>
                  <a:pt x="2895" y="2107"/>
                </a:moveTo>
                <a:lnTo>
                  <a:pt x="2860" y="2107"/>
                </a:lnTo>
                <a:lnTo>
                  <a:pt x="2826" y="2107"/>
                </a:lnTo>
                <a:lnTo>
                  <a:pt x="2792" y="2107"/>
                </a:lnTo>
                <a:lnTo>
                  <a:pt x="2757" y="2146"/>
                </a:lnTo>
                <a:lnTo>
                  <a:pt x="2689" y="2221"/>
                </a:lnTo>
                <a:lnTo>
                  <a:pt x="2654" y="2221"/>
                </a:lnTo>
                <a:lnTo>
                  <a:pt x="2619" y="2258"/>
                </a:lnTo>
                <a:lnTo>
                  <a:pt x="2619" y="2296"/>
                </a:lnTo>
                <a:lnTo>
                  <a:pt x="2586" y="2333"/>
                </a:lnTo>
                <a:lnTo>
                  <a:pt x="2619" y="2333"/>
                </a:lnTo>
                <a:lnTo>
                  <a:pt x="2586" y="2371"/>
                </a:lnTo>
                <a:lnTo>
                  <a:pt x="2619" y="2371"/>
                </a:lnTo>
                <a:lnTo>
                  <a:pt x="2654" y="2371"/>
                </a:lnTo>
                <a:lnTo>
                  <a:pt x="2689" y="2296"/>
                </a:lnTo>
                <a:lnTo>
                  <a:pt x="2723" y="2258"/>
                </a:lnTo>
                <a:lnTo>
                  <a:pt x="2792" y="2221"/>
                </a:lnTo>
                <a:lnTo>
                  <a:pt x="2826" y="2183"/>
                </a:lnTo>
                <a:lnTo>
                  <a:pt x="2860" y="2183"/>
                </a:lnTo>
                <a:lnTo>
                  <a:pt x="2895" y="2146"/>
                </a:lnTo>
                <a:lnTo>
                  <a:pt x="2895" y="2107"/>
                </a:lnTo>
                <a:lnTo>
                  <a:pt x="2929" y="2107"/>
                </a:lnTo>
                <a:lnTo>
                  <a:pt x="2964" y="2070"/>
                </a:lnTo>
                <a:lnTo>
                  <a:pt x="2929" y="2070"/>
                </a:lnTo>
                <a:lnTo>
                  <a:pt x="2895" y="2107"/>
                </a:lnTo>
                <a:close/>
                <a:moveTo>
                  <a:pt x="2309" y="2070"/>
                </a:moveTo>
                <a:lnTo>
                  <a:pt x="2275" y="2070"/>
                </a:lnTo>
                <a:lnTo>
                  <a:pt x="2275" y="2107"/>
                </a:lnTo>
                <a:lnTo>
                  <a:pt x="2343" y="2107"/>
                </a:lnTo>
                <a:lnTo>
                  <a:pt x="2379" y="2107"/>
                </a:lnTo>
                <a:lnTo>
                  <a:pt x="2413" y="2107"/>
                </a:lnTo>
                <a:lnTo>
                  <a:pt x="2446" y="2146"/>
                </a:lnTo>
                <a:lnTo>
                  <a:pt x="2482" y="2107"/>
                </a:lnTo>
                <a:lnTo>
                  <a:pt x="2549" y="2107"/>
                </a:lnTo>
                <a:lnTo>
                  <a:pt x="2549" y="2070"/>
                </a:lnTo>
                <a:lnTo>
                  <a:pt x="2586" y="2033"/>
                </a:lnTo>
                <a:lnTo>
                  <a:pt x="2549" y="2033"/>
                </a:lnTo>
                <a:lnTo>
                  <a:pt x="2549" y="2070"/>
                </a:lnTo>
                <a:lnTo>
                  <a:pt x="2482" y="2070"/>
                </a:lnTo>
                <a:lnTo>
                  <a:pt x="2446" y="2070"/>
                </a:lnTo>
                <a:lnTo>
                  <a:pt x="2413" y="2070"/>
                </a:lnTo>
                <a:lnTo>
                  <a:pt x="2379" y="2033"/>
                </a:lnTo>
                <a:lnTo>
                  <a:pt x="2343" y="2033"/>
                </a:lnTo>
                <a:lnTo>
                  <a:pt x="2309" y="2070"/>
                </a:lnTo>
                <a:close/>
                <a:moveTo>
                  <a:pt x="2240" y="2183"/>
                </a:moveTo>
                <a:lnTo>
                  <a:pt x="2171" y="2221"/>
                </a:lnTo>
                <a:lnTo>
                  <a:pt x="2240" y="2296"/>
                </a:lnTo>
                <a:lnTo>
                  <a:pt x="2275" y="2333"/>
                </a:lnTo>
                <a:lnTo>
                  <a:pt x="2309" y="2371"/>
                </a:lnTo>
                <a:lnTo>
                  <a:pt x="2309" y="2333"/>
                </a:lnTo>
                <a:lnTo>
                  <a:pt x="2343" y="2296"/>
                </a:lnTo>
                <a:lnTo>
                  <a:pt x="2309" y="2258"/>
                </a:lnTo>
                <a:lnTo>
                  <a:pt x="2309" y="2221"/>
                </a:lnTo>
                <a:lnTo>
                  <a:pt x="2275" y="2221"/>
                </a:lnTo>
                <a:lnTo>
                  <a:pt x="2240" y="2183"/>
                </a:lnTo>
                <a:close/>
                <a:moveTo>
                  <a:pt x="2137" y="2070"/>
                </a:moveTo>
                <a:lnTo>
                  <a:pt x="2068" y="2070"/>
                </a:lnTo>
                <a:lnTo>
                  <a:pt x="2034" y="2070"/>
                </a:lnTo>
                <a:lnTo>
                  <a:pt x="1999" y="2107"/>
                </a:lnTo>
                <a:lnTo>
                  <a:pt x="1999" y="2146"/>
                </a:lnTo>
                <a:lnTo>
                  <a:pt x="2068" y="2146"/>
                </a:lnTo>
                <a:lnTo>
                  <a:pt x="2137" y="2107"/>
                </a:lnTo>
                <a:lnTo>
                  <a:pt x="2137" y="2146"/>
                </a:lnTo>
                <a:lnTo>
                  <a:pt x="2171" y="2146"/>
                </a:lnTo>
                <a:lnTo>
                  <a:pt x="2171" y="2107"/>
                </a:lnTo>
                <a:lnTo>
                  <a:pt x="2206" y="2107"/>
                </a:lnTo>
                <a:lnTo>
                  <a:pt x="2171" y="2070"/>
                </a:lnTo>
                <a:lnTo>
                  <a:pt x="2171" y="2107"/>
                </a:lnTo>
                <a:lnTo>
                  <a:pt x="2171" y="2070"/>
                </a:lnTo>
                <a:lnTo>
                  <a:pt x="2137" y="2070"/>
                </a:lnTo>
                <a:close/>
                <a:moveTo>
                  <a:pt x="1965" y="2070"/>
                </a:moveTo>
                <a:lnTo>
                  <a:pt x="1930" y="2070"/>
                </a:lnTo>
                <a:lnTo>
                  <a:pt x="1930" y="2107"/>
                </a:lnTo>
                <a:lnTo>
                  <a:pt x="1895" y="2107"/>
                </a:lnTo>
                <a:lnTo>
                  <a:pt x="1930" y="2146"/>
                </a:lnTo>
                <a:lnTo>
                  <a:pt x="1965" y="2146"/>
                </a:lnTo>
                <a:lnTo>
                  <a:pt x="1965" y="2107"/>
                </a:lnTo>
                <a:lnTo>
                  <a:pt x="1965" y="2070"/>
                </a:lnTo>
                <a:close/>
                <a:moveTo>
                  <a:pt x="1827" y="2033"/>
                </a:moveTo>
                <a:lnTo>
                  <a:pt x="1792" y="2033"/>
                </a:lnTo>
                <a:lnTo>
                  <a:pt x="1792" y="2107"/>
                </a:lnTo>
                <a:lnTo>
                  <a:pt x="1827" y="2107"/>
                </a:lnTo>
                <a:lnTo>
                  <a:pt x="1861" y="2107"/>
                </a:lnTo>
                <a:lnTo>
                  <a:pt x="1861" y="2070"/>
                </a:lnTo>
                <a:lnTo>
                  <a:pt x="1861" y="2033"/>
                </a:lnTo>
                <a:lnTo>
                  <a:pt x="1827" y="2033"/>
                </a:lnTo>
                <a:close/>
                <a:moveTo>
                  <a:pt x="1069" y="1656"/>
                </a:moveTo>
                <a:lnTo>
                  <a:pt x="1069" y="1693"/>
                </a:lnTo>
                <a:lnTo>
                  <a:pt x="1034" y="1732"/>
                </a:lnTo>
                <a:lnTo>
                  <a:pt x="965" y="1768"/>
                </a:lnTo>
                <a:lnTo>
                  <a:pt x="931" y="1806"/>
                </a:lnTo>
                <a:lnTo>
                  <a:pt x="896" y="1845"/>
                </a:lnTo>
                <a:lnTo>
                  <a:pt x="931" y="1845"/>
                </a:lnTo>
                <a:lnTo>
                  <a:pt x="999" y="1845"/>
                </a:lnTo>
                <a:lnTo>
                  <a:pt x="1034" y="1845"/>
                </a:lnTo>
                <a:lnTo>
                  <a:pt x="1034" y="1882"/>
                </a:lnTo>
                <a:lnTo>
                  <a:pt x="1034" y="1919"/>
                </a:lnTo>
                <a:lnTo>
                  <a:pt x="1069" y="1919"/>
                </a:lnTo>
                <a:lnTo>
                  <a:pt x="1103" y="1919"/>
                </a:lnTo>
                <a:lnTo>
                  <a:pt x="1173" y="1956"/>
                </a:lnTo>
                <a:lnTo>
                  <a:pt x="1206" y="1956"/>
                </a:lnTo>
                <a:lnTo>
                  <a:pt x="1240" y="1956"/>
                </a:lnTo>
                <a:lnTo>
                  <a:pt x="1276" y="1919"/>
                </a:lnTo>
                <a:lnTo>
                  <a:pt x="1309" y="1956"/>
                </a:lnTo>
                <a:lnTo>
                  <a:pt x="1344" y="1995"/>
                </a:lnTo>
                <a:lnTo>
                  <a:pt x="1379" y="2033"/>
                </a:lnTo>
                <a:lnTo>
                  <a:pt x="1447" y="2033"/>
                </a:lnTo>
                <a:lnTo>
                  <a:pt x="1483" y="2070"/>
                </a:lnTo>
                <a:lnTo>
                  <a:pt x="1516" y="2070"/>
                </a:lnTo>
                <a:lnTo>
                  <a:pt x="1551" y="2070"/>
                </a:lnTo>
                <a:lnTo>
                  <a:pt x="1619" y="2070"/>
                </a:lnTo>
                <a:lnTo>
                  <a:pt x="1619" y="2033"/>
                </a:lnTo>
                <a:lnTo>
                  <a:pt x="1757" y="2107"/>
                </a:lnTo>
                <a:lnTo>
                  <a:pt x="1757" y="2070"/>
                </a:lnTo>
                <a:lnTo>
                  <a:pt x="1757" y="2033"/>
                </a:lnTo>
                <a:lnTo>
                  <a:pt x="1792" y="1956"/>
                </a:lnTo>
                <a:lnTo>
                  <a:pt x="1757" y="1956"/>
                </a:lnTo>
                <a:lnTo>
                  <a:pt x="1689" y="1956"/>
                </a:lnTo>
                <a:lnTo>
                  <a:pt x="1654" y="1919"/>
                </a:lnTo>
                <a:lnTo>
                  <a:pt x="1619" y="1882"/>
                </a:lnTo>
                <a:lnTo>
                  <a:pt x="1689" y="1882"/>
                </a:lnTo>
                <a:lnTo>
                  <a:pt x="1724" y="1845"/>
                </a:lnTo>
                <a:lnTo>
                  <a:pt x="1654" y="1845"/>
                </a:lnTo>
                <a:lnTo>
                  <a:pt x="1619" y="1845"/>
                </a:lnTo>
                <a:lnTo>
                  <a:pt x="1516" y="1806"/>
                </a:lnTo>
                <a:lnTo>
                  <a:pt x="1483" y="1768"/>
                </a:lnTo>
                <a:lnTo>
                  <a:pt x="1447" y="1768"/>
                </a:lnTo>
                <a:lnTo>
                  <a:pt x="1447" y="1806"/>
                </a:lnTo>
                <a:lnTo>
                  <a:pt x="1447" y="1845"/>
                </a:lnTo>
                <a:lnTo>
                  <a:pt x="1413" y="1845"/>
                </a:lnTo>
                <a:lnTo>
                  <a:pt x="1379" y="1845"/>
                </a:lnTo>
                <a:lnTo>
                  <a:pt x="1276" y="1845"/>
                </a:lnTo>
                <a:lnTo>
                  <a:pt x="1240" y="1806"/>
                </a:lnTo>
                <a:lnTo>
                  <a:pt x="1240" y="1768"/>
                </a:lnTo>
                <a:lnTo>
                  <a:pt x="1206" y="1768"/>
                </a:lnTo>
                <a:lnTo>
                  <a:pt x="1173" y="1732"/>
                </a:lnTo>
                <a:lnTo>
                  <a:pt x="1137" y="1732"/>
                </a:lnTo>
                <a:lnTo>
                  <a:pt x="1103" y="1693"/>
                </a:lnTo>
                <a:lnTo>
                  <a:pt x="1069" y="1656"/>
                </a:lnTo>
                <a:close/>
                <a:moveTo>
                  <a:pt x="206" y="565"/>
                </a:moveTo>
                <a:lnTo>
                  <a:pt x="241" y="602"/>
                </a:lnTo>
                <a:lnTo>
                  <a:pt x="241" y="678"/>
                </a:lnTo>
                <a:lnTo>
                  <a:pt x="241" y="715"/>
                </a:lnTo>
                <a:lnTo>
                  <a:pt x="276" y="640"/>
                </a:lnTo>
                <a:lnTo>
                  <a:pt x="241" y="602"/>
                </a:lnTo>
                <a:lnTo>
                  <a:pt x="241" y="565"/>
                </a:lnTo>
                <a:lnTo>
                  <a:pt x="206" y="565"/>
                </a:lnTo>
                <a:close/>
                <a:moveTo>
                  <a:pt x="70" y="415"/>
                </a:moveTo>
                <a:lnTo>
                  <a:pt x="70" y="452"/>
                </a:lnTo>
                <a:lnTo>
                  <a:pt x="137" y="452"/>
                </a:lnTo>
                <a:lnTo>
                  <a:pt x="103" y="415"/>
                </a:lnTo>
                <a:lnTo>
                  <a:pt x="70" y="415"/>
                </a:lnTo>
                <a:lnTo>
                  <a:pt x="70" y="377"/>
                </a:lnTo>
                <a:lnTo>
                  <a:pt x="70" y="415"/>
                </a:lnTo>
                <a:close/>
                <a:moveTo>
                  <a:pt x="310" y="1016"/>
                </a:moveTo>
                <a:lnTo>
                  <a:pt x="344" y="1054"/>
                </a:lnTo>
                <a:lnTo>
                  <a:pt x="344" y="1092"/>
                </a:lnTo>
                <a:lnTo>
                  <a:pt x="379" y="1130"/>
                </a:lnTo>
                <a:lnTo>
                  <a:pt x="379" y="1054"/>
                </a:lnTo>
                <a:lnTo>
                  <a:pt x="379" y="1016"/>
                </a:lnTo>
                <a:lnTo>
                  <a:pt x="344" y="979"/>
                </a:lnTo>
                <a:lnTo>
                  <a:pt x="344" y="1016"/>
                </a:lnTo>
                <a:lnTo>
                  <a:pt x="310" y="1016"/>
                </a:lnTo>
                <a:close/>
                <a:moveTo>
                  <a:pt x="1240" y="1205"/>
                </a:moveTo>
                <a:lnTo>
                  <a:pt x="1206" y="1205"/>
                </a:lnTo>
                <a:lnTo>
                  <a:pt x="1206" y="1280"/>
                </a:lnTo>
                <a:lnTo>
                  <a:pt x="1240" y="1318"/>
                </a:lnTo>
                <a:lnTo>
                  <a:pt x="1240" y="1280"/>
                </a:lnTo>
                <a:lnTo>
                  <a:pt x="1240" y="1242"/>
                </a:lnTo>
                <a:lnTo>
                  <a:pt x="1240" y="1205"/>
                </a:lnTo>
                <a:close/>
                <a:moveTo>
                  <a:pt x="999" y="1054"/>
                </a:moveTo>
                <a:lnTo>
                  <a:pt x="999" y="1092"/>
                </a:lnTo>
                <a:lnTo>
                  <a:pt x="965" y="1130"/>
                </a:lnTo>
                <a:lnTo>
                  <a:pt x="999" y="1130"/>
                </a:lnTo>
                <a:lnTo>
                  <a:pt x="1034" y="1167"/>
                </a:lnTo>
                <a:lnTo>
                  <a:pt x="1034" y="1242"/>
                </a:lnTo>
                <a:lnTo>
                  <a:pt x="1103" y="1280"/>
                </a:lnTo>
                <a:lnTo>
                  <a:pt x="1069" y="1242"/>
                </a:lnTo>
                <a:lnTo>
                  <a:pt x="1103" y="1205"/>
                </a:lnTo>
                <a:lnTo>
                  <a:pt x="1069" y="1167"/>
                </a:lnTo>
                <a:lnTo>
                  <a:pt x="1069" y="1092"/>
                </a:lnTo>
                <a:lnTo>
                  <a:pt x="1034" y="1092"/>
                </a:lnTo>
                <a:lnTo>
                  <a:pt x="1034" y="1054"/>
                </a:lnTo>
                <a:lnTo>
                  <a:pt x="1034" y="1092"/>
                </a:lnTo>
                <a:lnTo>
                  <a:pt x="999" y="1054"/>
                </a:lnTo>
                <a:close/>
                <a:moveTo>
                  <a:pt x="551" y="1205"/>
                </a:moveTo>
                <a:lnTo>
                  <a:pt x="586" y="1242"/>
                </a:lnTo>
                <a:lnTo>
                  <a:pt x="621" y="1280"/>
                </a:lnTo>
                <a:lnTo>
                  <a:pt x="621" y="1318"/>
                </a:lnTo>
                <a:lnTo>
                  <a:pt x="621" y="1354"/>
                </a:lnTo>
                <a:lnTo>
                  <a:pt x="655" y="1354"/>
                </a:lnTo>
                <a:lnTo>
                  <a:pt x="655" y="1394"/>
                </a:lnTo>
                <a:lnTo>
                  <a:pt x="688" y="1394"/>
                </a:lnTo>
                <a:lnTo>
                  <a:pt x="688" y="1468"/>
                </a:lnTo>
                <a:lnTo>
                  <a:pt x="793" y="1544"/>
                </a:lnTo>
                <a:lnTo>
                  <a:pt x="827" y="1618"/>
                </a:lnTo>
                <a:lnTo>
                  <a:pt x="862" y="1693"/>
                </a:lnTo>
                <a:lnTo>
                  <a:pt x="896" y="1693"/>
                </a:lnTo>
                <a:lnTo>
                  <a:pt x="931" y="1656"/>
                </a:lnTo>
                <a:lnTo>
                  <a:pt x="931" y="1618"/>
                </a:lnTo>
                <a:lnTo>
                  <a:pt x="965" y="1656"/>
                </a:lnTo>
                <a:lnTo>
                  <a:pt x="999" y="1618"/>
                </a:lnTo>
                <a:lnTo>
                  <a:pt x="999" y="1544"/>
                </a:lnTo>
                <a:lnTo>
                  <a:pt x="999" y="1505"/>
                </a:lnTo>
                <a:lnTo>
                  <a:pt x="999" y="1468"/>
                </a:lnTo>
                <a:lnTo>
                  <a:pt x="999" y="1394"/>
                </a:lnTo>
                <a:lnTo>
                  <a:pt x="1034" y="1318"/>
                </a:lnTo>
                <a:lnTo>
                  <a:pt x="999" y="1280"/>
                </a:lnTo>
                <a:lnTo>
                  <a:pt x="999" y="1205"/>
                </a:lnTo>
                <a:lnTo>
                  <a:pt x="965" y="1205"/>
                </a:lnTo>
                <a:lnTo>
                  <a:pt x="896" y="1205"/>
                </a:lnTo>
                <a:lnTo>
                  <a:pt x="896" y="1167"/>
                </a:lnTo>
                <a:lnTo>
                  <a:pt x="896" y="1130"/>
                </a:lnTo>
                <a:lnTo>
                  <a:pt x="931" y="1092"/>
                </a:lnTo>
                <a:lnTo>
                  <a:pt x="896" y="1016"/>
                </a:lnTo>
                <a:lnTo>
                  <a:pt x="862" y="1016"/>
                </a:lnTo>
                <a:lnTo>
                  <a:pt x="827" y="979"/>
                </a:lnTo>
                <a:lnTo>
                  <a:pt x="793" y="903"/>
                </a:lnTo>
                <a:lnTo>
                  <a:pt x="827" y="903"/>
                </a:lnTo>
                <a:lnTo>
                  <a:pt x="793" y="867"/>
                </a:lnTo>
                <a:lnTo>
                  <a:pt x="827" y="791"/>
                </a:lnTo>
                <a:lnTo>
                  <a:pt x="793" y="753"/>
                </a:lnTo>
                <a:lnTo>
                  <a:pt x="724" y="753"/>
                </a:lnTo>
                <a:lnTo>
                  <a:pt x="724" y="715"/>
                </a:lnTo>
                <a:lnTo>
                  <a:pt x="758" y="715"/>
                </a:lnTo>
                <a:lnTo>
                  <a:pt x="724" y="715"/>
                </a:lnTo>
                <a:lnTo>
                  <a:pt x="724" y="678"/>
                </a:lnTo>
                <a:lnTo>
                  <a:pt x="688" y="678"/>
                </a:lnTo>
                <a:lnTo>
                  <a:pt x="688" y="602"/>
                </a:lnTo>
                <a:lnTo>
                  <a:pt x="655" y="565"/>
                </a:lnTo>
                <a:lnTo>
                  <a:pt x="621" y="565"/>
                </a:lnTo>
                <a:lnTo>
                  <a:pt x="621" y="528"/>
                </a:lnTo>
                <a:lnTo>
                  <a:pt x="586" y="489"/>
                </a:lnTo>
                <a:lnTo>
                  <a:pt x="586" y="452"/>
                </a:lnTo>
                <a:lnTo>
                  <a:pt x="551" y="489"/>
                </a:lnTo>
                <a:lnTo>
                  <a:pt x="551" y="528"/>
                </a:lnTo>
                <a:lnTo>
                  <a:pt x="517" y="489"/>
                </a:lnTo>
                <a:lnTo>
                  <a:pt x="483" y="415"/>
                </a:lnTo>
                <a:lnTo>
                  <a:pt x="447" y="415"/>
                </a:lnTo>
                <a:lnTo>
                  <a:pt x="447" y="377"/>
                </a:lnTo>
                <a:lnTo>
                  <a:pt x="414" y="302"/>
                </a:lnTo>
                <a:lnTo>
                  <a:pt x="379" y="302"/>
                </a:lnTo>
                <a:lnTo>
                  <a:pt x="379" y="264"/>
                </a:lnTo>
                <a:lnTo>
                  <a:pt x="344" y="264"/>
                </a:lnTo>
                <a:lnTo>
                  <a:pt x="276" y="150"/>
                </a:lnTo>
                <a:lnTo>
                  <a:pt x="241" y="114"/>
                </a:lnTo>
                <a:lnTo>
                  <a:pt x="206" y="38"/>
                </a:lnTo>
                <a:lnTo>
                  <a:pt x="173" y="38"/>
                </a:lnTo>
                <a:lnTo>
                  <a:pt x="103" y="38"/>
                </a:lnTo>
                <a:lnTo>
                  <a:pt x="70" y="38"/>
                </a:lnTo>
                <a:lnTo>
                  <a:pt x="34" y="0"/>
                </a:lnTo>
                <a:lnTo>
                  <a:pt x="0" y="0"/>
                </a:lnTo>
                <a:lnTo>
                  <a:pt x="0" y="38"/>
                </a:lnTo>
                <a:lnTo>
                  <a:pt x="0" y="76"/>
                </a:lnTo>
                <a:lnTo>
                  <a:pt x="34" y="114"/>
                </a:lnTo>
                <a:lnTo>
                  <a:pt x="70" y="150"/>
                </a:lnTo>
                <a:lnTo>
                  <a:pt x="103" y="189"/>
                </a:lnTo>
                <a:lnTo>
                  <a:pt x="103" y="264"/>
                </a:lnTo>
                <a:lnTo>
                  <a:pt x="173" y="302"/>
                </a:lnTo>
                <a:lnTo>
                  <a:pt x="206" y="338"/>
                </a:lnTo>
                <a:lnTo>
                  <a:pt x="241" y="377"/>
                </a:lnTo>
                <a:lnTo>
                  <a:pt x="241" y="415"/>
                </a:lnTo>
                <a:lnTo>
                  <a:pt x="276" y="452"/>
                </a:lnTo>
                <a:lnTo>
                  <a:pt x="310" y="489"/>
                </a:lnTo>
                <a:lnTo>
                  <a:pt x="344" y="528"/>
                </a:lnTo>
                <a:lnTo>
                  <a:pt x="344" y="565"/>
                </a:lnTo>
                <a:lnTo>
                  <a:pt x="344" y="602"/>
                </a:lnTo>
                <a:lnTo>
                  <a:pt x="379" y="640"/>
                </a:lnTo>
                <a:lnTo>
                  <a:pt x="379" y="678"/>
                </a:lnTo>
                <a:lnTo>
                  <a:pt x="379" y="753"/>
                </a:lnTo>
                <a:lnTo>
                  <a:pt x="414" y="753"/>
                </a:lnTo>
                <a:lnTo>
                  <a:pt x="414" y="791"/>
                </a:lnTo>
                <a:lnTo>
                  <a:pt x="447" y="867"/>
                </a:lnTo>
                <a:lnTo>
                  <a:pt x="483" y="903"/>
                </a:lnTo>
                <a:lnTo>
                  <a:pt x="483" y="979"/>
                </a:lnTo>
                <a:lnTo>
                  <a:pt x="517" y="1016"/>
                </a:lnTo>
                <a:lnTo>
                  <a:pt x="517" y="1054"/>
                </a:lnTo>
                <a:lnTo>
                  <a:pt x="517" y="1092"/>
                </a:lnTo>
                <a:lnTo>
                  <a:pt x="551" y="1092"/>
                </a:lnTo>
                <a:lnTo>
                  <a:pt x="551" y="1130"/>
                </a:lnTo>
                <a:lnTo>
                  <a:pt x="551" y="1205"/>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34" name="Freeform 418"/>
          <p:cNvSpPr>
            <a:spLocks noChangeArrowheads="1"/>
          </p:cNvSpPr>
          <p:nvPr/>
        </p:nvSpPr>
        <p:spPr bwMode="auto">
          <a:xfrm>
            <a:off x="8973423" y="3038720"/>
            <a:ext cx="315393" cy="406123"/>
          </a:xfrm>
          <a:custGeom>
            <a:avLst/>
            <a:gdLst>
              <a:gd name="T0" fmla="*/ 828 w 967"/>
              <a:gd name="T1" fmla="*/ 38 h 1242"/>
              <a:gd name="T2" fmla="*/ 794 w 967"/>
              <a:gd name="T3" fmla="*/ 76 h 1242"/>
              <a:gd name="T4" fmla="*/ 794 w 967"/>
              <a:gd name="T5" fmla="*/ 149 h 1242"/>
              <a:gd name="T6" fmla="*/ 828 w 967"/>
              <a:gd name="T7" fmla="*/ 189 h 1242"/>
              <a:gd name="T8" fmla="*/ 897 w 967"/>
              <a:gd name="T9" fmla="*/ 263 h 1242"/>
              <a:gd name="T10" fmla="*/ 862 w 967"/>
              <a:gd name="T11" fmla="*/ 301 h 1242"/>
              <a:gd name="T12" fmla="*/ 931 w 967"/>
              <a:gd name="T13" fmla="*/ 415 h 1242"/>
              <a:gd name="T14" fmla="*/ 966 w 967"/>
              <a:gd name="T15" fmla="*/ 451 h 1242"/>
              <a:gd name="T16" fmla="*/ 931 w 967"/>
              <a:gd name="T17" fmla="*/ 489 h 1242"/>
              <a:gd name="T18" fmla="*/ 897 w 967"/>
              <a:gd name="T19" fmla="*/ 489 h 1242"/>
              <a:gd name="T20" fmla="*/ 862 w 967"/>
              <a:gd name="T21" fmla="*/ 564 h 1242"/>
              <a:gd name="T22" fmla="*/ 828 w 967"/>
              <a:gd name="T23" fmla="*/ 678 h 1242"/>
              <a:gd name="T24" fmla="*/ 828 w 967"/>
              <a:gd name="T25" fmla="*/ 790 h 1242"/>
              <a:gd name="T26" fmla="*/ 759 w 967"/>
              <a:gd name="T27" fmla="*/ 828 h 1242"/>
              <a:gd name="T28" fmla="*/ 725 w 967"/>
              <a:gd name="T29" fmla="*/ 978 h 1242"/>
              <a:gd name="T30" fmla="*/ 689 w 967"/>
              <a:gd name="T31" fmla="*/ 1054 h 1242"/>
              <a:gd name="T32" fmla="*/ 689 w 967"/>
              <a:gd name="T33" fmla="*/ 1166 h 1242"/>
              <a:gd name="T34" fmla="*/ 551 w 967"/>
              <a:gd name="T35" fmla="*/ 1241 h 1242"/>
              <a:gd name="T36" fmla="*/ 518 w 967"/>
              <a:gd name="T37" fmla="*/ 1166 h 1242"/>
              <a:gd name="T38" fmla="*/ 483 w 967"/>
              <a:gd name="T39" fmla="*/ 1129 h 1242"/>
              <a:gd name="T40" fmla="*/ 415 w 967"/>
              <a:gd name="T41" fmla="*/ 1129 h 1242"/>
              <a:gd name="T42" fmla="*/ 380 w 967"/>
              <a:gd name="T43" fmla="*/ 1129 h 1242"/>
              <a:gd name="T44" fmla="*/ 310 w 967"/>
              <a:gd name="T45" fmla="*/ 1166 h 1242"/>
              <a:gd name="T46" fmla="*/ 310 w 967"/>
              <a:gd name="T47" fmla="*/ 1054 h 1242"/>
              <a:gd name="T48" fmla="*/ 174 w 967"/>
              <a:gd name="T49" fmla="*/ 1091 h 1242"/>
              <a:gd name="T50" fmla="*/ 138 w 967"/>
              <a:gd name="T51" fmla="*/ 1091 h 1242"/>
              <a:gd name="T52" fmla="*/ 104 w 967"/>
              <a:gd name="T53" fmla="*/ 942 h 1242"/>
              <a:gd name="T54" fmla="*/ 104 w 967"/>
              <a:gd name="T55" fmla="*/ 903 h 1242"/>
              <a:gd name="T56" fmla="*/ 104 w 967"/>
              <a:gd name="T57" fmla="*/ 828 h 1242"/>
              <a:gd name="T58" fmla="*/ 70 w 967"/>
              <a:gd name="T59" fmla="*/ 790 h 1242"/>
              <a:gd name="T60" fmla="*/ 70 w 967"/>
              <a:gd name="T61" fmla="*/ 754 h 1242"/>
              <a:gd name="T62" fmla="*/ 34 w 967"/>
              <a:gd name="T63" fmla="*/ 715 h 1242"/>
              <a:gd name="T64" fmla="*/ 34 w 967"/>
              <a:gd name="T65" fmla="*/ 640 h 1242"/>
              <a:gd name="T66" fmla="*/ 0 w 967"/>
              <a:gd name="T67" fmla="*/ 564 h 1242"/>
              <a:gd name="T68" fmla="*/ 0 w 967"/>
              <a:gd name="T69" fmla="*/ 489 h 1242"/>
              <a:gd name="T70" fmla="*/ 34 w 967"/>
              <a:gd name="T71" fmla="*/ 415 h 1242"/>
              <a:gd name="T72" fmla="*/ 34 w 967"/>
              <a:gd name="T73" fmla="*/ 339 h 1242"/>
              <a:gd name="T74" fmla="*/ 70 w 967"/>
              <a:gd name="T75" fmla="*/ 376 h 1242"/>
              <a:gd name="T76" fmla="*/ 138 w 967"/>
              <a:gd name="T77" fmla="*/ 489 h 1242"/>
              <a:gd name="T78" fmla="*/ 207 w 967"/>
              <a:gd name="T79" fmla="*/ 489 h 1242"/>
              <a:gd name="T80" fmla="*/ 277 w 967"/>
              <a:gd name="T81" fmla="*/ 489 h 1242"/>
              <a:gd name="T82" fmla="*/ 345 w 967"/>
              <a:gd name="T83" fmla="*/ 451 h 1242"/>
              <a:gd name="T84" fmla="*/ 415 w 967"/>
              <a:gd name="T85" fmla="*/ 415 h 1242"/>
              <a:gd name="T86" fmla="*/ 518 w 967"/>
              <a:gd name="T87" fmla="*/ 415 h 1242"/>
              <a:gd name="T88" fmla="*/ 586 w 967"/>
              <a:gd name="T89" fmla="*/ 376 h 1242"/>
              <a:gd name="T90" fmla="*/ 586 w 967"/>
              <a:gd name="T91" fmla="*/ 263 h 1242"/>
              <a:gd name="T92" fmla="*/ 586 w 967"/>
              <a:gd name="T93" fmla="*/ 189 h 1242"/>
              <a:gd name="T94" fmla="*/ 621 w 967"/>
              <a:gd name="T95" fmla="*/ 76 h 1242"/>
              <a:gd name="T96" fmla="*/ 689 w 967"/>
              <a:gd name="T9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7" h="1242">
                <a:moveTo>
                  <a:pt x="794" y="0"/>
                </a:moveTo>
                <a:lnTo>
                  <a:pt x="828" y="38"/>
                </a:lnTo>
                <a:lnTo>
                  <a:pt x="828" y="76"/>
                </a:lnTo>
                <a:lnTo>
                  <a:pt x="794" y="76"/>
                </a:lnTo>
                <a:lnTo>
                  <a:pt x="794" y="113"/>
                </a:lnTo>
                <a:lnTo>
                  <a:pt x="794" y="149"/>
                </a:lnTo>
                <a:lnTo>
                  <a:pt x="828" y="149"/>
                </a:lnTo>
                <a:lnTo>
                  <a:pt x="828" y="189"/>
                </a:lnTo>
                <a:lnTo>
                  <a:pt x="862" y="226"/>
                </a:lnTo>
                <a:lnTo>
                  <a:pt x="897" y="263"/>
                </a:lnTo>
                <a:lnTo>
                  <a:pt x="897" y="301"/>
                </a:lnTo>
                <a:lnTo>
                  <a:pt x="862" y="301"/>
                </a:lnTo>
                <a:lnTo>
                  <a:pt x="897" y="339"/>
                </a:lnTo>
                <a:lnTo>
                  <a:pt x="931" y="415"/>
                </a:lnTo>
                <a:lnTo>
                  <a:pt x="966" y="415"/>
                </a:lnTo>
                <a:lnTo>
                  <a:pt x="966" y="451"/>
                </a:lnTo>
                <a:lnTo>
                  <a:pt x="966" y="489"/>
                </a:lnTo>
                <a:lnTo>
                  <a:pt x="931" y="489"/>
                </a:lnTo>
                <a:lnTo>
                  <a:pt x="897" y="451"/>
                </a:lnTo>
                <a:lnTo>
                  <a:pt x="897" y="489"/>
                </a:lnTo>
                <a:lnTo>
                  <a:pt x="862" y="527"/>
                </a:lnTo>
                <a:lnTo>
                  <a:pt x="862" y="564"/>
                </a:lnTo>
                <a:lnTo>
                  <a:pt x="828" y="640"/>
                </a:lnTo>
                <a:lnTo>
                  <a:pt x="828" y="678"/>
                </a:lnTo>
                <a:lnTo>
                  <a:pt x="862" y="754"/>
                </a:lnTo>
                <a:lnTo>
                  <a:pt x="828" y="790"/>
                </a:lnTo>
                <a:lnTo>
                  <a:pt x="794" y="828"/>
                </a:lnTo>
                <a:lnTo>
                  <a:pt x="759" y="828"/>
                </a:lnTo>
                <a:lnTo>
                  <a:pt x="759" y="865"/>
                </a:lnTo>
                <a:lnTo>
                  <a:pt x="725" y="978"/>
                </a:lnTo>
                <a:lnTo>
                  <a:pt x="725" y="1054"/>
                </a:lnTo>
                <a:lnTo>
                  <a:pt x="689" y="1054"/>
                </a:lnTo>
                <a:lnTo>
                  <a:pt x="689" y="1091"/>
                </a:lnTo>
                <a:lnTo>
                  <a:pt x="689" y="1166"/>
                </a:lnTo>
                <a:lnTo>
                  <a:pt x="655" y="1205"/>
                </a:lnTo>
                <a:lnTo>
                  <a:pt x="551" y="1241"/>
                </a:lnTo>
                <a:lnTo>
                  <a:pt x="551" y="1166"/>
                </a:lnTo>
                <a:lnTo>
                  <a:pt x="518" y="1166"/>
                </a:lnTo>
                <a:lnTo>
                  <a:pt x="518" y="1129"/>
                </a:lnTo>
                <a:lnTo>
                  <a:pt x="483" y="1129"/>
                </a:lnTo>
                <a:lnTo>
                  <a:pt x="448" y="1129"/>
                </a:lnTo>
                <a:lnTo>
                  <a:pt x="415" y="1129"/>
                </a:lnTo>
                <a:lnTo>
                  <a:pt x="415" y="1091"/>
                </a:lnTo>
                <a:lnTo>
                  <a:pt x="380" y="1129"/>
                </a:lnTo>
                <a:lnTo>
                  <a:pt x="345" y="1166"/>
                </a:lnTo>
                <a:lnTo>
                  <a:pt x="310" y="1166"/>
                </a:lnTo>
                <a:lnTo>
                  <a:pt x="310" y="1091"/>
                </a:lnTo>
                <a:lnTo>
                  <a:pt x="310" y="1054"/>
                </a:lnTo>
                <a:lnTo>
                  <a:pt x="242" y="1091"/>
                </a:lnTo>
                <a:lnTo>
                  <a:pt x="174" y="1091"/>
                </a:lnTo>
                <a:lnTo>
                  <a:pt x="138" y="1054"/>
                </a:lnTo>
                <a:lnTo>
                  <a:pt x="138" y="1091"/>
                </a:lnTo>
                <a:lnTo>
                  <a:pt x="104" y="978"/>
                </a:lnTo>
                <a:lnTo>
                  <a:pt x="104" y="942"/>
                </a:lnTo>
                <a:lnTo>
                  <a:pt x="70" y="942"/>
                </a:lnTo>
                <a:lnTo>
                  <a:pt x="104" y="903"/>
                </a:lnTo>
                <a:lnTo>
                  <a:pt x="104" y="865"/>
                </a:lnTo>
                <a:lnTo>
                  <a:pt x="104" y="828"/>
                </a:lnTo>
                <a:lnTo>
                  <a:pt x="70" y="828"/>
                </a:lnTo>
                <a:lnTo>
                  <a:pt x="70" y="790"/>
                </a:lnTo>
                <a:lnTo>
                  <a:pt x="34" y="754"/>
                </a:lnTo>
                <a:lnTo>
                  <a:pt x="70" y="754"/>
                </a:lnTo>
                <a:lnTo>
                  <a:pt x="70" y="715"/>
                </a:lnTo>
                <a:lnTo>
                  <a:pt x="34" y="715"/>
                </a:lnTo>
                <a:lnTo>
                  <a:pt x="34" y="678"/>
                </a:lnTo>
                <a:lnTo>
                  <a:pt x="34" y="640"/>
                </a:lnTo>
                <a:lnTo>
                  <a:pt x="34" y="602"/>
                </a:lnTo>
                <a:lnTo>
                  <a:pt x="0" y="564"/>
                </a:lnTo>
                <a:lnTo>
                  <a:pt x="0" y="527"/>
                </a:lnTo>
                <a:lnTo>
                  <a:pt x="0" y="489"/>
                </a:lnTo>
                <a:lnTo>
                  <a:pt x="34" y="451"/>
                </a:lnTo>
                <a:lnTo>
                  <a:pt x="34" y="415"/>
                </a:lnTo>
                <a:lnTo>
                  <a:pt x="34" y="376"/>
                </a:lnTo>
                <a:lnTo>
                  <a:pt x="34" y="339"/>
                </a:lnTo>
                <a:lnTo>
                  <a:pt x="70" y="339"/>
                </a:lnTo>
                <a:lnTo>
                  <a:pt x="70" y="376"/>
                </a:lnTo>
                <a:lnTo>
                  <a:pt x="104" y="415"/>
                </a:lnTo>
                <a:lnTo>
                  <a:pt x="138" y="489"/>
                </a:lnTo>
                <a:lnTo>
                  <a:pt x="174" y="489"/>
                </a:lnTo>
                <a:lnTo>
                  <a:pt x="207" y="489"/>
                </a:lnTo>
                <a:lnTo>
                  <a:pt x="242" y="489"/>
                </a:lnTo>
                <a:lnTo>
                  <a:pt x="277" y="489"/>
                </a:lnTo>
                <a:lnTo>
                  <a:pt x="310" y="489"/>
                </a:lnTo>
                <a:lnTo>
                  <a:pt x="345" y="451"/>
                </a:lnTo>
                <a:lnTo>
                  <a:pt x="345" y="415"/>
                </a:lnTo>
                <a:lnTo>
                  <a:pt x="415" y="415"/>
                </a:lnTo>
                <a:lnTo>
                  <a:pt x="483" y="415"/>
                </a:lnTo>
                <a:lnTo>
                  <a:pt x="518" y="415"/>
                </a:lnTo>
                <a:lnTo>
                  <a:pt x="551" y="415"/>
                </a:lnTo>
                <a:lnTo>
                  <a:pt x="586" y="376"/>
                </a:lnTo>
                <a:lnTo>
                  <a:pt x="586" y="339"/>
                </a:lnTo>
                <a:lnTo>
                  <a:pt x="586" y="263"/>
                </a:lnTo>
                <a:lnTo>
                  <a:pt x="586" y="226"/>
                </a:lnTo>
                <a:lnTo>
                  <a:pt x="586" y="189"/>
                </a:lnTo>
                <a:lnTo>
                  <a:pt x="621" y="149"/>
                </a:lnTo>
                <a:lnTo>
                  <a:pt x="621" y="76"/>
                </a:lnTo>
                <a:lnTo>
                  <a:pt x="655" y="0"/>
                </a:lnTo>
                <a:lnTo>
                  <a:pt x="689" y="0"/>
                </a:lnTo>
                <a:lnTo>
                  <a:pt x="79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5" name="Freeform 419"/>
          <p:cNvSpPr>
            <a:spLocks noChangeArrowheads="1"/>
          </p:cNvSpPr>
          <p:nvPr/>
        </p:nvSpPr>
        <p:spPr bwMode="auto">
          <a:xfrm>
            <a:off x="9671896" y="3272024"/>
            <a:ext cx="282270" cy="417644"/>
          </a:xfrm>
          <a:custGeom>
            <a:avLst/>
            <a:gdLst>
              <a:gd name="T0" fmla="*/ 827 w 863"/>
              <a:gd name="T1" fmla="*/ 753 h 1281"/>
              <a:gd name="T2" fmla="*/ 724 w 863"/>
              <a:gd name="T3" fmla="*/ 1167 h 1281"/>
              <a:gd name="T4" fmla="*/ 655 w 863"/>
              <a:gd name="T5" fmla="*/ 1167 h 1281"/>
              <a:gd name="T6" fmla="*/ 655 w 863"/>
              <a:gd name="T7" fmla="*/ 1129 h 1281"/>
              <a:gd name="T8" fmla="*/ 655 w 863"/>
              <a:gd name="T9" fmla="*/ 1016 h 1281"/>
              <a:gd name="T10" fmla="*/ 655 w 863"/>
              <a:gd name="T11" fmla="*/ 979 h 1281"/>
              <a:gd name="T12" fmla="*/ 621 w 863"/>
              <a:gd name="T13" fmla="*/ 942 h 1281"/>
              <a:gd name="T14" fmla="*/ 621 w 863"/>
              <a:gd name="T15" fmla="*/ 829 h 1281"/>
              <a:gd name="T16" fmla="*/ 621 w 863"/>
              <a:gd name="T17" fmla="*/ 753 h 1281"/>
              <a:gd name="T18" fmla="*/ 551 w 863"/>
              <a:gd name="T19" fmla="*/ 678 h 1281"/>
              <a:gd name="T20" fmla="*/ 483 w 863"/>
              <a:gd name="T21" fmla="*/ 641 h 1281"/>
              <a:gd name="T22" fmla="*/ 414 w 863"/>
              <a:gd name="T23" fmla="*/ 601 h 1281"/>
              <a:gd name="T24" fmla="*/ 310 w 863"/>
              <a:gd name="T25" fmla="*/ 565 h 1281"/>
              <a:gd name="T26" fmla="*/ 276 w 863"/>
              <a:gd name="T27" fmla="*/ 527 h 1281"/>
              <a:gd name="T28" fmla="*/ 242 w 863"/>
              <a:gd name="T29" fmla="*/ 490 h 1281"/>
              <a:gd name="T30" fmla="*/ 206 w 863"/>
              <a:gd name="T31" fmla="*/ 415 h 1281"/>
              <a:gd name="T32" fmla="*/ 173 w 863"/>
              <a:gd name="T33" fmla="*/ 527 h 1281"/>
              <a:gd name="T34" fmla="*/ 139 w 863"/>
              <a:gd name="T35" fmla="*/ 490 h 1281"/>
              <a:gd name="T36" fmla="*/ 139 w 863"/>
              <a:gd name="T37" fmla="*/ 451 h 1281"/>
              <a:gd name="T38" fmla="*/ 103 w 863"/>
              <a:gd name="T39" fmla="*/ 415 h 1281"/>
              <a:gd name="T40" fmla="*/ 103 w 863"/>
              <a:gd name="T41" fmla="*/ 339 h 1281"/>
              <a:gd name="T42" fmla="*/ 173 w 863"/>
              <a:gd name="T43" fmla="*/ 339 h 1281"/>
              <a:gd name="T44" fmla="*/ 206 w 863"/>
              <a:gd name="T45" fmla="*/ 302 h 1281"/>
              <a:gd name="T46" fmla="*/ 139 w 863"/>
              <a:gd name="T47" fmla="*/ 263 h 1281"/>
              <a:gd name="T48" fmla="*/ 70 w 863"/>
              <a:gd name="T49" fmla="*/ 263 h 1281"/>
              <a:gd name="T50" fmla="*/ 34 w 863"/>
              <a:gd name="T51" fmla="*/ 189 h 1281"/>
              <a:gd name="T52" fmla="*/ 0 w 863"/>
              <a:gd name="T53" fmla="*/ 150 h 1281"/>
              <a:gd name="T54" fmla="*/ 34 w 863"/>
              <a:gd name="T55" fmla="*/ 39 h 1281"/>
              <a:gd name="T56" fmla="*/ 103 w 863"/>
              <a:gd name="T57" fmla="*/ 0 h 1281"/>
              <a:gd name="T58" fmla="*/ 276 w 863"/>
              <a:gd name="T59" fmla="*/ 76 h 1281"/>
              <a:gd name="T60" fmla="*/ 276 w 863"/>
              <a:gd name="T61" fmla="*/ 113 h 1281"/>
              <a:gd name="T62" fmla="*/ 276 w 863"/>
              <a:gd name="T63" fmla="*/ 227 h 1281"/>
              <a:gd name="T64" fmla="*/ 276 w 863"/>
              <a:gd name="T65" fmla="*/ 339 h 1281"/>
              <a:gd name="T66" fmla="*/ 310 w 863"/>
              <a:gd name="T67" fmla="*/ 302 h 1281"/>
              <a:gd name="T68" fmla="*/ 310 w 863"/>
              <a:gd name="T69" fmla="*/ 376 h 1281"/>
              <a:gd name="T70" fmla="*/ 345 w 863"/>
              <a:gd name="T71" fmla="*/ 415 h 1281"/>
              <a:gd name="T72" fmla="*/ 380 w 863"/>
              <a:gd name="T73" fmla="*/ 415 h 1281"/>
              <a:gd name="T74" fmla="*/ 414 w 863"/>
              <a:gd name="T75" fmla="*/ 339 h 1281"/>
              <a:gd name="T76" fmla="*/ 483 w 863"/>
              <a:gd name="T77" fmla="*/ 302 h 1281"/>
              <a:gd name="T78" fmla="*/ 517 w 863"/>
              <a:gd name="T79" fmla="*/ 263 h 1281"/>
              <a:gd name="T80" fmla="*/ 551 w 863"/>
              <a:gd name="T81" fmla="*/ 227 h 1281"/>
              <a:gd name="T82" fmla="*/ 551 w 863"/>
              <a:gd name="T83" fmla="*/ 189 h 1281"/>
              <a:gd name="T84" fmla="*/ 621 w 863"/>
              <a:gd name="T85" fmla="*/ 150 h 1281"/>
              <a:gd name="T86" fmla="*/ 655 w 863"/>
              <a:gd name="T87" fmla="*/ 227 h 1281"/>
              <a:gd name="T88" fmla="*/ 724 w 863"/>
              <a:gd name="T89" fmla="*/ 302 h 1281"/>
              <a:gd name="T90" fmla="*/ 827 w 863"/>
              <a:gd name="T91" fmla="*/ 30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1281">
                <a:moveTo>
                  <a:pt x="862" y="302"/>
                </a:moveTo>
                <a:lnTo>
                  <a:pt x="827" y="753"/>
                </a:lnTo>
                <a:lnTo>
                  <a:pt x="794" y="1280"/>
                </a:lnTo>
                <a:lnTo>
                  <a:pt x="724" y="1167"/>
                </a:lnTo>
                <a:lnTo>
                  <a:pt x="691" y="1167"/>
                </a:lnTo>
                <a:lnTo>
                  <a:pt x="655" y="1167"/>
                </a:lnTo>
                <a:lnTo>
                  <a:pt x="621" y="1167"/>
                </a:lnTo>
                <a:lnTo>
                  <a:pt x="655" y="1129"/>
                </a:lnTo>
                <a:lnTo>
                  <a:pt x="655" y="1053"/>
                </a:lnTo>
                <a:lnTo>
                  <a:pt x="655" y="1016"/>
                </a:lnTo>
                <a:lnTo>
                  <a:pt x="621" y="979"/>
                </a:lnTo>
                <a:lnTo>
                  <a:pt x="655" y="979"/>
                </a:lnTo>
                <a:lnTo>
                  <a:pt x="655" y="942"/>
                </a:lnTo>
                <a:lnTo>
                  <a:pt x="621" y="942"/>
                </a:lnTo>
                <a:lnTo>
                  <a:pt x="621" y="865"/>
                </a:lnTo>
                <a:lnTo>
                  <a:pt x="621" y="829"/>
                </a:lnTo>
                <a:lnTo>
                  <a:pt x="586" y="790"/>
                </a:lnTo>
                <a:lnTo>
                  <a:pt x="621" y="753"/>
                </a:lnTo>
                <a:lnTo>
                  <a:pt x="551" y="715"/>
                </a:lnTo>
                <a:lnTo>
                  <a:pt x="551" y="678"/>
                </a:lnTo>
                <a:lnTo>
                  <a:pt x="517" y="641"/>
                </a:lnTo>
                <a:lnTo>
                  <a:pt x="483" y="641"/>
                </a:lnTo>
                <a:lnTo>
                  <a:pt x="449" y="641"/>
                </a:lnTo>
                <a:lnTo>
                  <a:pt x="414" y="601"/>
                </a:lnTo>
                <a:lnTo>
                  <a:pt x="380" y="601"/>
                </a:lnTo>
                <a:lnTo>
                  <a:pt x="310" y="565"/>
                </a:lnTo>
                <a:lnTo>
                  <a:pt x="310" y="527"/>
                </a:lnTo>
                <a:lnTo>
                  <a:pt x="276" y="527"/>
                </a:lnTo>
                <a:lnTo>
                  <a:pt x="242" y="527"/>
                </a:lnTo>
                <a:lnTo>
                  <a:pt x="242" y="490"/>
                </a:lnTo>
                <a:lnTo>
                  <a:pt x="206" y="490"/>
                </a:lnTo>
                <a:lnTo>
                  <a:pt x="206" y="415"/>
                </a:lnTo>
                <a:lnTo>
                  <a:pt x="173" y="490"/>
                </a:lnTo>
                <a:lnTo>
                  <a:pt x="173" y="527"/>
                </a:lnTo>
                <a:lnTo>
                  <a:pt x="139" y="527"/>
                </a:lnTo>
                <a:lnTo>
                  <a:pt x="139" y="490"/>
                </a:lnTo>
                <a:lnTo>
                  <a:pt x="103" y="490"/>
                </a:lnTo>
                <a:lnTo>
                  <a:pt x="139" y="451"/>
                </a:lnTo>
                <a:lnTo>
                  <a:pt x="103" y="451"/>
                </a:lnTo>
                <a:lnTo>
                  <a:pt x="103" y="415"/>
                </a:lnTo>
                <a:lnTo>
                  <a:pt x="70" y="376"/>
                </a:lnTo>
                <a:lnTo>
                  <a:pt x="103" y="339"/>
                </a:lnTo>
                <a:lnTo>
                  <a:pt x="139" y="339"/>
                </a:lnTo>
                <a:lnTo>
                  <a:pt x="173" y="339"/>
                </a:lnTo>
                <a:lnTo>
                  <a:pt x="206" y="339"/>
                </a:lnTo>
                <a:lnTo>
                  <a:pt x="206" y="302"/>
                </a:lnTo>
                <a:lnTo>
                  <a:pt x="173" y="263"/>
                </a:lnTo>
                <a:lnTo>
                  <a:pt x="139" y="263"/>
                </a:lnTo>
                <a:lnTo>
                  <a:pt x="103" y="263"/>
                </a:lnTo>
                <a:lnTo>
                  <a:pt x="70" y="263"/>
                </a:lnTo>
                <a:lnTo>
                  <a:pt x="34" y="227"/>
                </a:lnTo>
                <a:lnTo>
                  <a:pt x="34" y="189"/>
                </a:lnTo>
                <a:lnTo>
                  <a:pt x="0" y="189"/>
                </a:lnTo>
                <a:lnTo>
                  <a:pt x="0" y="150"/>
                </a:lnTo>
                <a:lnTo>
                  <a:pt x="0" y="113"/>
                </a:lnTo>
                <a:lnTo>
                  <a:pt x="34" y="39"/>
                </a:lnTo>
                <a:lnTo>
                  <a:pt x="70" y="39"/>
                </a:lnTo>
                <a:lnTo>
                  <a:pt x="103" y="0"/>
                </a:lnTo>
                <a:lnTo>
                  <a:pt x="173" y="39"/>
                </a:lnTo>
                <a:lnTo>
                  <a:pt x="276" y="76"/>
                </a:lnTo>
                <a:lnTo>
                  <a:pt x="242" y="76"/>
                </a:lnTo>
                <a:lnTo>
                  <a:pt x="276" y="113"/>
                </a:lnTo>
                <a:lnTo>
                  <a:pt x="276" y="150"/>
                </a:lnTo>
                <a:lnTo>
                  <a:pt x="276" y="227"/>
                </a:lnTo>
                <a:lnTo>
                  <a:pt x="276" y="302"/>
                </a:lnTo>
                <a:lnTo>
                  <a:pt x="276" y="339"/>
                </a:lnTo>
                <a:lnTo>
                  <a:pt x="276" y="302"/>
                </a:lnTo>
                <a:lnTo>
                  <a:pt x="310" y="302"/>
                </a:lnTo>
                <a:lnTo>
                  <a:pt x="310" y="339"/>
                </a:lnTo>
                <a:lnTo>
                  <a:pt x="310" y="376"/>
                </a:lnTo>
                <a:lnTo>
                  <a:pt x="310" y="415"/>
                </a:lnTo>
                <a:lnTo>
                  <a:pt x="345" y="415"/>
                </a:lnTo>
                <a:lnTo>
                  <a:pt x="380" y="451"/>
                </a:lnTo>
                <a:lnTo>
                  <a:pt x="380" y="415"/>
                </a:lnTo>
                <a:lnTo>
                  <a:pt x="414" y="376"/>
                </a:lnTo>
                <a:lnTo>
                  <a:pt x="414" y="339"/>
                </a:lnTo>
                <a:lnTo>
                  <a:pt x="449" y="339"/>
                </a:lnTo>
                <a:lnTo>
                  <a:pt x="483" y="302"/>
                </a:lnTo>
                <a:lnTo>
                  <a:pt x="517" y="302"/>
                </a:lnTo>
                <a:lnTo>
                  <a:pt x="517" y="263"/>
                </a:lnTo>
                <a:lnTo>
                  <a:pt x="551" y="263"/>
                </a:lnTo>
                <a:lnTo>
                  <a:pt x="551" y="227"/>
                </a:lnTo>
                <a:lnTo>
                  <a:pt x="517" y="227"/>
                </a:lnTo>
                <a:lnTo>
                  <a:pt x="551" y="189"/>
                </a:lnTo>
                <a:lnTo>
                  <a:pt x="586" y="150"/>
                </a:lnTo>
                <a:lnTo>
                  <a:pt x="621" y="150"/>
                </a:lnTo>
                <a:lnTo>
                  <a:pt x="655" y="189"/>
                </a:lnTo>
                <a:lnTo>
                  <a:pt x="655" y="227"/>
                </a:lnTo>
                <a:lnTo>
                  <a:pt x="724" y="263"/>
                </a:lnTo>
                <a:lnTo>
                  <a:pt x="724" y="302"/>
                </a:lnTo>
                <a:lnTo>
                  <a:pt x="759" y="302"/>
                </a:lnTo>
                <a:lnTo>
                  <a:pt x="827" y="302"/>
                </a:lnTo>
                <a:lnTo>
                  <a:pt x="862" y="30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6" name="Freeform 420"/>
          <p:cNvSpPr>
            <a:spLocks noChangeArrowheads="1"/>
          </p:cNvSpPr>
          <p:nvPr/>
        </p:nvSpPr>
        <p:spPr bwMode="auto">
          <a:xfrm>
            <a:off x="9401148" y="3456364"/>
            <a:ext cx="11521" cy="61927"/>
          </a:xfrm>
          <a:custGeom>
            <a:avLst/>
            <a:gdLst>
              <a:gd name="T0" fmla="*/ 34 w 35"/>
              <a:gd name="T1" fmla="*/ 0 h 189"/>
              <a:gd name="T2" fmla="*/ 0 w 35"/>
              <a:gd name="T3" fmla="*/ 188 h 189"/>
              <a:gd name="T4" fmla="*/ 34 w 35"/>
              <a:gd name="T5" fmla="*/ 149 h 189"/>
              <a:gd name="T6" fmla="*/ 34 w 35"/>
              <a:gd name="T7" fmla="*/ 76 h 189"/>
              <a:gd name="T8" fmla="*/ 34 w 35"/>
              <a:gd name="T9" fmla="*/ 0 h 189"/>
            </a:gdLst>
            <a:ahLst/>
            <a:cxnLst>
              <a:cxn ang="0">
                <a:pos x="T0" y="T1"/>
              </a:cxn>
              <a:cxn ang="0">
                <a:pos x="T2" y="T3"/>
              </a:cxn>
              <a:cxn ang="0">
                <a:pos x="T4" y="T5"/>
              </a:cxn>
              <a:cxn ang="0">
                <a:pos x="T6" y="T7"/>
              </a:cxn>
              <a:cxn ang="0">
                <a:pos x="T8" y="T9"/>
              </a:cxn>
            </a:cxnLst>
            <a:rect l="0" t="0" r="r" b="b"/>
            <a:pathLst>
              <a:path w="35" h="189">
                <a:moveTo>
                  <a:pt x="34" y="0"/>
                </a:moveTo>
                <a:lnTo>
                  <a:pt x="0" y="188"/>
                </a:lnTo>
                <a:lnTo>
                  <a:pt x="34" y="149"/>
                </a:lnTo>
                <a:lnTo>
                  <a:pt x="34" y="76"/>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7" name="Freeform 421"/>
          <p:cNvSpPr>
            <a:spLocks noChangeArrowheads="1"/>
          </p:cNvSpPr>
          <p:nvPr/>
        </p:nvSpPr>
        <p:spPr bwMode="auto">
          <a:xfrm>
            <a:off x="9379546" y="3467885"/>
            <a:ext cx="23042" cy="37444"/>
          </a:xfrm>
          <a:custGeom>
            <a:avLst/>
            <a:gdLst>
              <a:gd name="T0" fmla="*/ 0 w 71"/>
              <a:gd name="T1" fmla="*/ 113 h 114"/>
              <a:gd name="T2" fmla="*/ 35 w 71"/>
              <a:gd name="T3" fmla="*/ 76 h 114"/>
              <a:gd name="T4" fmla="*/ 70 w 71"/>
              <a:gd name="T5" fmla="*/ 0 h 114"/>
              <a:gd name="T6" fmla="*/ 35 w 71"/>
              <a:gd name="T7" fmla="*/ 0 h 114"/>
              <a:gd name="T8" fmla="*/ 35 w 71"/>
              <a:gd name="T9" fmla="*/ 39 h 114"/>
              <a:gd name="T10" fmla="*/ 35 w 71"/>
              <a:gd name="T11" fmla="*/ 76 h 114"/>
              <a:gd name="T12" fmla="*/ 0 w 71"/>
              <a:gd name="T13" fmla="*/ 113 h 114"/>
            </a:gdLst>
            <a:ahLst/>
            <a:cxnLst>
              <a:cxn ang="0">
                <a:pos x="T0" y="T1"/>
              </a:cxn>
              <a:cxn ang="0">
                <a:pos x="T2" y="T3"/>
              </a:cxn>
              <a:cxn ang="0">
                <a:pos x="T4" y="T5"/>
              </a:cxn>
              <a:cxn ang="0">
                <a:pos x="T6" y="T7"/>
              </a:cxn>
              <a:cxn ang="0">
                <a:pos x="T8" y="T9"/>
              </a:cxn>
              <a:cxn ang="0">
                <a:pos x="T10" y="T11"/>
              </a:cxn>
              <a:cxn ang="0">
                <a:pos x="T12" y="T13"/>
              </a:cxn>
            </a:cxnLst>
            <a:rect l="0" t="0" r="r" b="b"/>
            <a:pathLst>
              <a:path w="71" h="114">
                <a:moveTo>
                  <a:pt x="0" y="113"/>
                </a:moveTo>
                <a:lnTo>
                  <a:pt x="35" y="76"/>
                </a:lnTo>
                <a:lnTo>
                  <a:pt x="70" y="0"/>
                </a:lnTo>
                <a:lnTo>
                  <a:pt x="35" y="0"/>
                </a:lnTo>
                <a:lnTo>
                  <a:pt x="35" y="39"/>
                </a:lnTo>
                <a:lnTo>
                  <a:pt x="35" y="76"/>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8" name="Freeform 422"/>
          <p:cNvSpPr>
            <a:spLocks noChangeArrowheads="1"/>
          </p:cNvSpPr>
          <p:nvPr/>
        </p:nvSpPr>
        <p:spPr bwMode="auto">
          <a:xfrm>
            <a:off x="9840394" y="3616221"/>
            <a:ext cx="34564" cy="48965"/>
          </a:xfrm>
          <a:custGeom>
            <a:avLst/>
            <a:gdLst>
              <a:gd name="T0" fmla="*/ 0 w 105"/>
              <a:gd name="T1" fmla="*/ 150 h 151"/>
              <a:gd name="T2" fmla="*/ 34 w 105"/>
              <a:gd name="T3" fmla="*/ 150 h 151"/>
              <a:gd name="T4" fmla="*/ 34 w 105"/>
              <a:gd name="T5" fmla="*/ 114 h 151"/>
              <a:gd name="T6" fmla="*/ 104 w 105"/>
              <a:gd name="T7" fmla="*/ 76 h 151"/>
              <a:gd name="T8" fmla="*/ 104 w 105"/>
              <a:gd name="T9" fmla="*/ 0 h 151"/>
              <a:gd name="T10" fmla="*/ 70 w 105"/>
              <a:gd name="T11" fmla="*/ 0 h 151"/>
              <a:gd name="T12" fmla="*/ 34 w 105"/>
              <a:gd name="T13" fmla="*/ 39 h 151"/>
              <a:gd name="T14" fmla="*/ 34 w 105"/>
              <a:gd name="T15" fmla="*/ 76 h 151"/>
              <a:gd name="T16" fmla="*/ 0 w 105"/>
              <a:gd name="T17" fmla="*/ 114 h 151"/>
              <a:gd name="T18" fmla="*/ 0 w 105"/>
              <a:gd name="T19" fmla="*/ 15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151">
                <a:moveTo>
                  <a:pt x="0" y="150"/>
                </a:moveTo>
                <a:lnTo>
                  <a:pt x="34" y="150"/>
                </a:lnTo>
                <a:lnTo>
                  <a:pt x="34" y="114"/>
                </a:lnTo>
                <a:lnTo>
                  <a:pt x="104" y="76"/>
                </a:lnTo>
                <a:lnTo>
                  <a:pt x="104" y="0"/>
                </a:lnTo>
                <a:lnTo>
                  <a:pt x="70" y="0"/>
                </a:lnTo>
                <a:lnTo>
                  <a:pt x="34" y="39"/>
                </a:lnTo>
                <a:lnTo>
                  <a:pt x="34" y="76"/>
                </a:lnTo>
                <a:lnTo>
                  <a:pt x="0" y="114"/>
                </a:lnTo>
                <a:lnTo>
                  <a:pt x="0" y="15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39" name="Freeform 423"/>
          <p:cNvSpPr>
            <a:spLocks noChangeArrowheads="1"/>
          </p:cNvSpPr>
          <p:nvPr/>
        </p:nvSpPr>
        <p:spPr bwMode="auto">
          <a:xfrm>
            <a:off x="9739584" y="3542773"/>
            <a:ext cx="11521" cy="48965"/>
          </a:xfrm>
          <a:custGeom>
            <a:avLst/>
            <a:gdLst>
              <a:gd name="T0" fmla="*/ 0 w 36"/>
              <a:gd name="T1" fmla="*/ 0 h 151"/>
              <a:gd name="T2" fmla="*/ 0 w 36"/>
              <a:gd name="T3" fmla="*/ 75 h 151"/>
              <a:gd name="T4" fmla="*/ 0 w 36"/>
              <a:gd name="T5" fmla="*/ 150 h 151"/>
              <a:gd name="T6" fmla="*/ 35 w 36"/>
              <a:gd name="T7" fmla="*/ 75 h 151"/>
              <a:gd name="T8" fmla="*/ 35 w 36"/>
              <a:gd name="T9" fmla="*/ 37 h 151"/>
              <a:gd name="T10" fmla="*/ 0 w 36"/>
              <a:gd name="T11" fmla="*/ 0 h 151"/>
            </a:gdLst>
            <a:ahLst/>
            <a:cxnLst>
              <a:cxn ang="0">
                <a:pos x="T0" y="T1"/>
              </a:cxn>
              <a:cxn ang="0">
                <a:pos x="T2" y="T3"/>
              </a:cxn>
              <a:cxn ang="0">
                <a:pos x="T4" y="T5"/>
              </a:cxn>
              <a:cxn ang="0">
                <a:pos x="T6" y="T7"/>
              </a:cxn>
              <a:cxn ang="0">
                <a:pos x="T8" y="T9"/>
              </a:cxn>
              <a:cxn ang="0">
                <a:pos x="T10" y="T11"/>
              </a:cxn>
            </a:cxnLst>
            <a:rect l="0" t="0" r="r" b="b"/>
            <a:pathLst>
              <a:path w="36" h="151">
                <a:moveTo>
                  <a:pt x="0" y="0"/>
                </a:moveTo>
                <a:lnTo>
                  <a:pt x="0" y="75"/>
                </a:lnTo>
                <a:lnTo>
                  <a:pt x="0" y="150"/>
                </a:lnTo>
                <a:lnTo>
                  <a:pt x="35" y="75"/>
                </a:lnTo>
                <a:lnTo>
                  <a:pt x="35" y="37"/>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0" name="Freeform 424"/>
          <p:cNvSpPr>
            <a:spLocks noChangeArrowheads="1"/>
          </p:cNvSpPr>
          <p:nvPr/>
        </p:nvSpPr>
        <p:spPr bwMode="auto">
          <a:xfrm>
            <a:off x="9795749" y="3333951"/>
            <a:ext cx="34564" cy="12961"/>
          </a:xfrm>
          <a:custGeom>
            <a:avLst/>
            <a:gdLst>
              <a:gd name="T0" fmla="*/ 33 w 104"/>
              <a:gd name="T1" fmla="*/ 0 h 39"/>
              <a:gd name="T2" fmla="*/ 0 w 104"/>
              <a:gd name="T3" fmla="*/ 0 h 39"/>
              <a:gd name="T4" fmla="*/ 70 w 104"/>
              <a:gd name="T5" fmla="*/ 38 h 39"/>
              <a:gd name="T6" fmla="*/ 103 w 104"/>
              <a:gd name="T7" fmla="*/ 38 h 39"/>
              <a:gd name="T8" fmla="*/ 103 w 104"/>
              <a:gd name="T9" fmla="*/ 0 h 39"/>
              <a:gd name="T10" fmla="*/ 70 w 104"/>
              <a:gd name="T11" fmla="*/ 0 h 39"/>
              <a:gd name="T12" fmla="*/ 33 w 104"/>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33" y="0"/>
                </a:moveTo>
                <a:lnTo>
                  <a:pt x="0" y="0"/>
                </a:lnTo>
                <a:lnTo>
                  <a:pt x="70" y="38"/>
                </a:lnTo>
                <a:lnTo>
                  <a:pt x="103" y="38"/>
                </a:lnTo>
                <a:lnTo>
                  <a:pt x="103" y="0"/>
                </a:lnTo>
                <a:lnTo>
                  <a:pt x="70"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1" name="Freeform 425"/>
          <p:cNvSpPr>
            <a:spLocks noChangeArrowheads="1"/>
          </p:cNvSpPr>
          <p:nvPr/>
        </p:nvSpPr>
        <p:spPr bwMode="auto">
          <a:xfrm>
            <a:off x="9818791" y="3283546"/>
            <a:ext cx="11521" cy="37444"/>
          </a:xfrm>
          <a:custGeom>
            <a:avLst/>
            <a:gdLst>
              <a:gd name="T0" fmla="*/ 0 w 34"/>
              <a:gd name="T1" fmla="*/ 0 h 113"/>
              <a:gd name="T2" fmla="*/ 0 w 34"/>
              <a:gd name="T3" fmla="*/ 112 h 113"/>
              <a:gd name="T4" fmla="*/ 0 w 34"/>
              <a:gd name="T5" fmla="*/ 74 h 113"/>
              <a:gd name="T6" fmla="*/ 33 w 34"/>
              <a:gd name="T7" fmla="*/ 37 h 113"/>
              <a:gd name="T8" fmla="*/ 0 w 34"/>
              <a:gd name="T9" fmla="*/ 37 h 113"/>
              <a:gd name="T10" fmla="*/ 0 w 34"/>
              <a:gd name="T11" fmla="*/ 0 h 113"/>
            </a:gdLst>
            <a:ahLst/>
            <a:cxnLst>
              <a:cxn ang="0">
                <a:pos x="T0" y="T1"/>
              </a:cxn>
              <a:cxn ang="0">
                <a:pos x="T2" y="T3"/>
              </a:cxn>
              <a:cxn ang="0">
                <a:pos x="T4" y="T5"/>
              </a:cxn>
              <a:cxn ang="0">
                <a:pos x="T6" y="T7"/>
              </a:cxn>
              <a:cxn ang="0">
                <a:pos x="T8" y="T9"/>
              </a:cxn>
              <a:cxn ang="0">
                <a:pos x="T10" y="T11"/>
              </a:cxn>
            </a:cxnLst>
            <a:rect l="0" t="0" r="r" b="b"/>
            <a:pathLst>
              <a:path w="34" h="113">
                <a:moveTo>
                  <a:pt x="0" y="0"/>
                </a:moveTo>
                <a:lnTo>
                  <a:pt x="0" y="112"/>
                </a:lnTo>
                <a:lnTo>
                  <a:pt x="0" y="74"/>
                </a:lnTo>
                <a:lnTo>
                  <a:pt x="33" y="37"/>
                </a:lnTo>
                <a:lnTo>
                  <a:pt x="0" y="37"/>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2" name="Freeform 426"/>
          <p:cNvSpPr>
            <a:spLocks noChangeArrowheads="1"/>
          </p:cNvSpPr>
          <p:nvPr/>
        </p:nvSpPr>
        <p:spPr bwMode="auto">
          <a:xfrm>
            <a:off x="9638773" y="3234580"/>
            <a:ext cx="23042" cy="24483"/>
          </a:xfrm>
          <a:custGeom>
            <a:avLst/>
            <a:gdLst>
              <a:gd name="T0" fmla="*/ 34 w 70"/>
              <a:gd name="T1" fmla="*/ 0 h 76"/>
              <a:gd name="T2" fmla="*/ 0 w 70"/>
              <a:gd name="T3" fmla="*/ 37 h 76"/>
              <a:gd name="T4" fmla="*/ 34 w 70"/>
              <a:gd name="T5" fmla="*/ 75 h 76"/>
              <a:gd name="T6" fmla="*/ 69 w 70"/>
              <a:gd name="T7" fmla="*/ 75 h 76"/>
              <a:gd name="T8" fmla="*/ 69 w 70"/>
              <a:gd name="T9" fmla="*/ 37 h 76"/>
              <a:gd name="T10" fmla="*/ 34 w 70"/>
              <a:gd name="T11" fmla="*/ 0 h 76"/>
            </a:gdLst>
            <a:ahLst/>
            <a:cxnLst>
              <a:cxn ang="0">
                <a:pos x="T0" y="T1"/>
              </a:cxn>
              <a:cxn ang="0">
                <a:pos x="T2" y="T3"/>
              </a:cxn>
              <a:cxn ang="0">
                <a:pos x="T4" y="T5"/>
              </a:cxn>
              <a:cxn ang="0">
                <a:pos x="T6" y="T7"/>
              </a:cxn>
              <a:cxn ang="0">
                <a:pos x="T8" y="T9"/>
              </a:cxn>
              <a:cxn ang="0">
                <a:pos x="T10" y="T11"/>
              </a:cxn>
            </a:cxnLst>
            <a:rect l="0" t="0" r="r" b="b"/>
            <a:pathLst>
              <a:path w="70" h="76">
                <a:moveTo>
                  <a:pt x="34" y="0"/>
                </a:moveTo>
                <a:lnTo>
                  <a:pt x="0" y="37"/>
                </a:lnTo>
                <a:lnTo>
                  <a:pt x="34" y="75"/>
                </a:lnTo>
                <a:lnTo>
                  <a:pt x="69" y="75"/>
                </a:lnTo>
                <a:lnTo>
                  <a:pt x="69" y="37"/>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3" name="Freeform 427"/>
          <p:cNvSpPr>
            <a:spLocks noChangeArrowheads="1"/>
          </p:cNvSpPr>
          <p:nvPr/>
        </p:nvSpPr>
        <p:spPr bwMode="auto">
          <a:xfrm>
            <a:off x="9581167" y="3099206"/>
            <a:ext cx="11521" cy="37444"/>
          </a:xfrm>
          <a:custGeom>
            <a:avLst/>
            <a:gdLst>
              <a:gd name="T0" fmla="*/ 34 w 35"/>
              <a:gd name="T1" fmla="*/ 0 h 113"/>
              <a:gd name="T2" fmla="*/ 0 w 35"/>
              <a:gd name="T3" fmla="*/ 37 h 113"/>
              <a:gd name="T4" fmla="*/ 0 w 35"/>
              <a:gd name="T5" fmla="*/ 112 h 113"/>
              <a:gd name="T6" fmla="*/ 34 w 35"/>
              <a:gd name="T7" fmla="*/ 75 h 113"/>
              <a:gd name="T8" fmla="*/ 34 w 35"/>
              <a:gd name="T9" fmla="*/ 37 h 113"/>
              <a:gd name="T10" fmla="*/ 34 w 35"/>
              <a:gd name="T11" fmla="*/ 0 h 113"/>
            </a:gdLst>
            <a:ahLst/>
            <a:cxnLst>
              <a:cxn ang="0">
                <a:pos x="T0" y="T1"/>
              </a:cxn>
              <a:cxn ang="0">
                <a:pos x="T2" y="T3"/>
              </a:cxn>
              <a:cxn ang="0">
                <a:pos x="T4" y="T5"/>
              </a:cxn>
              <a:cxn ang="0">
                <a:pos x="T6" y="T7"/>
              </a:cxn>
              <a:cxn ang="0">
                <a:pos x="T8" y="T9"/>
              </a:cxn>
              <a:cxn ang="0">
                <a:pos x="T10" y="T11"/>
              </a:cxn>
            </a:cxnLst>
            <a:rect l="0" t="0" r="r" b="b"/>
            <a:pathLst>
              <a:path w="35" h="113">
                <a:moveTo>
                  <a:pt x="34" y="0"/>
                </a:moveTo>
                <a:lnTo>
                  <a:pt x="0" y="37"/>
                </a:lnTo>
                <a:lnTo>
                  <a:pt x="0" y="112"/>
                </a:lnTo>
                <a:lnTo>
                  <a:pt x="34" y="75"/>
                </a:lnTo>
                <a:lnTo>
                  <a:pt x="34" y="37"/>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4" name="Freeform 428"/>
          <p:cNvSpPr>
            <a:spLocks noChangeArrowheads="1"/>
          </p:cNvSpPr>
          <p:nvPr/>
        </p:nvSpPr>
        <p:spPr bwMode="auto">
          <a:xfrm>
            <a:off x="9548043" y="3125129"/>
            <a:ext cx="46085" cy="172818"/>
          </a:xfrm>
          <a:custGeom>
            <a:avLst/>
            <a:gdLst>
              <a:gd name="T0" fmla="*/ 33 w 139"/>
              <a:gd name="T1" fmla="*/ 76 h 528"/>
              <a:gd name="T2" fmla="*/ 33 w 139"/>
              <a:gd name="T3" fmla="*/ 113 h 528"/>
              <a:gd name="T4" fmla="*/ 0 w 139"/>
              <a:gd name="T5" fmla="*/ 150 h 528"/>
              <a:gd name="T6" fmla="*/ 33 w 139"/>
              <a:gd name="T7" fmla="*/ 188 h 528"/>
              <a:gd name="T8" fmla="*/ 33 w 139"/>
              <a:gd name="T9" fmla="*/ 226 h 528"/>
              <a:gd name="T10" fmla="*/ 33 w 139"/>
              <a:gd name="T11" fmla="*/ 263 h 528"/>
              <a:gd name="T12" fmla="*/ 33 w 139"/>
              <a:gd name="T13" fmla="*/ 301 h 528"/>
              <a:gd name="T14" fmla="*/ 33 w 139"/>
              <a:gd name="T15" fmla="*/ 339 h 528"/>
              <a:gd name="T16" fmla="*/ 33 w 139"/>
              <a:gd name="T17" fmla="*/ 376 h 528"/>
              <a:gd name="T18" fmla="*/ 70 w 139"/>
              <a:gd name="T19" fmla="*/ 451 h 528"/>
              <a:gd name="T20" fmla="*/ 70 w 139"/>
              <a:gd name="T21" fmla="*/ 490 h 528"/>
              <a:gd name="T22" fmla="*/ 103 w 139"/>
              <a:gd name="T23" fmla="*/ 527 h 528"/>
              <a:gd name="T24" fmla="*/ 70 w 139"/>
              <a:gd name="T25" fmla="*/ 376 h 528"/>
              <a:gd name="T26" fmla="*/ 70 w 139"/>
              <a:gd name="T27" fmla="*/ 339 h 528"/>
              <a:gd name="T28" fmla="*/ 70 w 139"/>
              <a:gd name="T29" fmla="*/ 263 h 528"/>
              <a:gd name="T30" fmla="*/ 103 w 139"/>
              <a:gd name="T31" fmla="*/ 301 h 528"/>
              <a:gd name="T32" fmla="*/ 138 w 139"/>
              <a:gd name="T33" fmla="*/ 301 h 528"/>
              <a:gd name="T34" fmla="*/ 103 w 139"/>
              <a:gd name="T35" fmla="*/ 226 h 528"/>
              <a:gd name="T36" fmla="*/ 138 w 139"/>
              <a:gd name="T37" fmla="*/ 226 h 528"/>
              <a:gd name="T38" fmla="*/ 138 w 139"/>
              <a:gd name="T39" fmla="*/ 150 h 528"/>
              <a:gd name="T40" fmla="*/ 138 w 139"/>
              <a:gd name="T41" fmla="*/ 113 h 528"/>
              <a:gd name="T42" fmla="*/ 103 w 139"/>
              <a:gd name="T43" fmla="*/ 113 h 528"/>
              <a:gd name="T44" fmla="*/ 103 w 139"/>
              <a:gd name="T45" fmla="*/ 150 h 528"/>
              <a:gd name="T46" fmla="*/ 70 w 139"/>
              <a:gd name="T47" fmla="*/ 188 h 528"/>
              <a:gd name="T48" fmla="*/ 70 w 139"/>
              <a:gd name="T49" fmla="*/ 150 h 528"/>
              <a:gd name="T50" fmla="*/ 103 w 139"/>
              <a:gd name="T51" fmla="*/ 113 h 528"/>
              <a:gd name="T52" fmla="*/ 70 w 139"/>
              <a:gd name="T53" fmla="*/ 76 h 528"/>
              <a:gd name="T54" fmla="*/ 70 w 139"/>
              <a:gd name="T55" fmla="*/ 0 h 528"/>
              <a:gd name="T56" fmla="*/ 33 w 139"/>
              <a:gd name="T57" fmla="*/ 37 h 528"/>
              <a:gd name="T58" fmla="*/ 33 w 139"/>
              <a:gd name="T59" fmla="*/ 7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 h="528">
                <a:moveTo>
                  <a:pt x="33" y="76"/>
                </a:moveTo>
                <a:lnTo>
                  <a:pt x="33" y="113"/>
                </a:lnTo>
                <a:lnTo>
                  <a:pt x="0" y="150"/>
                </a:lnTo>
                <a:lnTo>
                  <a:pt x="33" y="188"/>
                </a:lnTo>
                <a:lnTo>
                  <a:pt x="33" y="226"/>
                </a:lnTo>
                <a:lnTo>
                  <a:pt x="33" y="263"/>
                </a:lnTo>
                <a:lnTo>
                  <a:pt x="33" y="301"/>
                </a:lnTo>
                <a:lnTo>
                  <a:pt x="33" y="339"/>
                </a:lnTo>
                <a:lnTo>
                  <a:pt x="33" y="376"/>
                </a:lnTo>
                <a:lnTo>
                  <a:pt x="70" y="451"/>
                </a:lnTo>
                <a:lnTo>
                  <a:pt x="70" y="490"/>
                </a:lnTo>
                <a:lnTo>
                  <a:pt x="103" y="527"/>
                </a:lnTo>
                <a:lnTo>
                  <a:pt x="70" y="376"/>
                </a:lnTo>
                <a:lnTo>
                  <a:pt x="70" y="339"/>
                </a:lnTo>
                <a:lnTo>
                  <a:pt x="70" y="263"/>
                </a:lnTo>
                <a:lnTo>
                  <a:pt x="103" y="301"/>
                </a:lnTo>
                <a:lnTo>
                  <a:pt x="138" y="301"/>
                </a:lnTo>
                <a:lnTo>
                  <a:pt x="103" y="226"/>
                </a:lnTo>
                <a:lnTo>
                  <a:pt x="138" y="226"/>
                </a:lnTo>
                <a:lnTo>
                  <a:pt x="138" y="150"/>
                </a:lnTo>
                <a:lnTo>
                  <a:pt x="138" y="113"/>
                </a:lnTo>
                <a:lnTo>
                  <a:pt x="103" y="113"/>
                </a:lnTo>
                <a:lnTo>
                  <a:pt x="103" y="150"/>
                </a:lnTo>
                <a:lnTo>
                  <a:pt x="70" y="188"/>
                </a:lnTo>
                <a:lnTo>
                  <a:pt x="70" y="150"/>
                </a:lnTo>
                <a:lnTo>
                  <a:pt x="103" y="113"/>
                </a:lnTo>
                <a:lnTo>
                  <a:pt x="70" y="76"/>
                </a:lnTo>
                <a:lnTo>
                  <a:pt x="70" y="0"/>
                </a:lnTo>
                <a:lnTo>
                  <a:pt x="33" y="37"/>
                </a:lnTo>
                <a:lnTo>
                  <a:pt x="33"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5" name="Freeform 429"/>
          <p:cNvSpPr>
            <a:spLocks noChangeArrowheads="1"/>
          </p:cNvSpPr>
          <p:nvPr/>
        </p:nvSpPr>
        <p:spPr bwMode="auto">
          <a:xfrm>
            <a:off x="9558124" y="3382917"/>
            <a:ext cx="79208" cy="48965"/>
          </a:xfrm>
          <a:custGeom>
            <a:avLst/>
            <a:gdLst>
              <a:gd name="T0" fmla="*/ 242 w 243"/>
              <a:gd name="T1" fmla="*/ 37 h 151"/>
              <a:gd name="T2" fmla="*/ 174 w 243"/>
              <a:gd name="T3" fmla="*/ 0 h 151"/>
              <a:gd name="T4" fmla="*/ 139 w 243"/>
              <a:gd name="T5" fmla="*/ 37 h 151"/>
              <a:gd name="T6" fmla="*/ 104 w 243"/>
              <a:gd name="T7" fmla="*/ 37 h 151"/>
              <a:gd name="T8" fmla="*/ 70 w 243"/>
              <a:gd name="T9" fmla="*/ 37 h 151"/>
              <a:gd name="T10" fmla="*/ 35 w 243"/>
              <a:gd name="T11" fmla="*/ 37 h 151"/>
              <a:gd name="T12" fmla="*/ 0 w 243"/>
              <a:gd name="T13" fmla="*/ 112 h 151"/>
              <a:gd name="T14" fmla="*/ 35 w 243"/>
              <a:gd name="T15" fmla="*/ 75 h 151"/>
              <a:gd name="T16" fmla="*/ 70 w 243"/>
              <a:gd name="T17" fmla="*/ 112 h 151"/>
              <a:gd name="T18" fmla="*/ 35 w 243"/>
              <a:gd name="T19" fmla="*/ 150 h 151"/>
              <a:gd name="T20" fmla="*/ 70 w 243"/>
              <a:gd name="T21" fmla="*/ 112 h 151"/>
              <a:gd name="T22" fmla="*/ 104 w 243"/>
              <a:gd name="T23" fmla="*/ 112 h 151"/>
              <a:gd name="T24" fmla="*/ 174 w 243"/>
              <a:gd name="T25" fmla="*/ 112 h 151"/>
              <a:gd name="T26" fmla="*/ 242 w 243"/>
              <a:gd name="T27" fmla="*/ 150 h 151"/>
              <a:gd name="T28" fmla="*/ 242 w 243"/>
              <a:gd name="T29" fmla="*/ 112 h 151"/>
              <a:gd name="T30" fmla="*/ 242 w 243"/>
              <a:gd name="T31" fmla="*/ 75 h 151"/>
              <a:gd name="T32" fmla="*/ 242 w 243"/>
              <a:gd name="T33" fmla="*/ 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3" h="151">
                <a:moveTo>
                  <a:pt x="242" y="37"/>
                </a:moveTo>
                <a:lnTo>
                  <a:pt x="174" y="0"/>
                </a:lnTo>
                <a:lnTo>
                  <a:pt x="139" y="37"/>
                </a:lnTo>
                <a:lnTo>
                  <a:pt x="104" y="37"/>
                </a:lnTo>
                <a:lnTo>
                  <a:pt x="70" y="37"/>
                </a:lnTo>
                <a:lnTo>
                  <a:pt x="35" y="37"/>
                </a:lnTo>
                <a:lnTo>
                  <a:pt x="0" y="112"/>
                </a:lnTo>
                <a:lnTo>
                  <a:pt x="35" y="75"/>
                </a:lnTo>
                <a:lnTo>
                  <a:pt x="70" y="112"/>
                </a:lnTo>
                <a:lnTo>
                  <a:pt x="35" y="150"/>
                </a:lnTo>
                <a:lnTo>
                  <a:pt x="70" y="112"/>
                </a:lnTo>
                <a:lnTo>
                  <a:pt x="104" y="112"/>
                </a:lnTo>
                <a:lnTo>
                  <a:pt x="174" y="112"/>
                </a:lnTo>
                <a:lnTo>
                  <a:pt x="242" y="150"/>
                </a:lnTo>
                <a:lnTo>
                  <a:pt x="242" y="112"/>
                </a:lnTo>
                <a:lnTo>
                  <a:pt x="242" y="75"/>
                </a:lnTo>
                <a:lnTo>
                  <a:pt x="242"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6" name="Freeform 430"/>
          <p:cNvSpPr>
            <a:spLocks noChangeArrowheads="1"/>
          </p:cNvSpPr>
          <p:nvPr/>
        </p:nvSpPr>
        <p:spPr bwMode="auto">
          <a:xfrm>
            <a:off x="9501958" y="3407398"/>
            <a:ext cx="34564" cy="24483"/>
          </a:xfrm>
          <a:custGeom>
            <a:avLst/>
            <a:gdLst>
              <a:gd name="T0" fmla="*/ 103 w 104"/>
              <a:gd name="T1" fmla="*/ 0 h 77"/>
              <a:gd name="T2" fmla="*/ 34 w 104"/>
              <a:gd name="T3" fmla="*/ 0 h 77"/>
              <a:gd name="T4" fmla="*/ 0 w 104"/>
              <a:gd name="T5" fmla="*/ 0 h 77"/>
              <a:gd name="T6" fmla="*/ 0 w 104"/>
              <a:gd name="T7" fmla="*/ 76 h 77"/>
              <a:gd name="T8" fmla="*/ 69 w 104"/>
              <a:gd name="T9" fmla="*/ 76 h 77"/>
              <a:gd name="T10" fmla="*/ 103 w 104"/>
              <a:gd name="T11" fmla="*/ 76 h 77"/>
              <a:gd name="T12" fmla="*/ 103 w 104"/>
              <a:gd name="T13" fmla="*/ 37 h 77"/>
              <a:gd name="T14" fmla="*/ 103 w 104"/>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77">
                <a:moveTo>
                  <a:pt x="103" y="0"/>
                </a:moveTo>
                <a:lnTo>
                  <a:pt x="34" y="0"/>
                </a:lnTo>
                <a:lnTo>
                  <a:pt x="0" y="0"/>
                </a:lnTo>
                <a:lnTo>
                  <a:pt x="0" y="76"/>
                </a:lnTo>
                <a:lnTo>
                  <a:pt x="69" y="76"/>
                </a:lnTo>
                <a:lnTo>
                  <a:pt x="103" y="76"/>
                </a:lnTo>
                <a:lnTo>
                  <a:pt x="103" y="37"/>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7" name="Freeform 431"/>
          <p:cNvSpPr>
            <a:spLocks noChangeArrowheads="1"/>
          </p:cNvSpPr>
          <p:nvPr/>
        </p:nvSpPr>
        <p:spPr bwMode="auto">
          <a:xfrm>
            <a:off x="9615731" y="3333951"/>
            <a:ext cx="23042" cy="12961"/>
          </a:xfrm>
          <a:custGeom>
            <a:avLst/>
            <a:gdLst>
              <a:gd name="T0" fmla="*/ 0 w 70"/>
              <a:gd name="T1" fmla="*/ 0 h 39"/>
              <a:gd name="T2" fmla="*/ 0 w 70"/>
              <a:gd name="T3" fmla="*/ 38 h 39"/>
              <a:gd name="T4" fmla="*/ 33 w 70"/>
              <a:gd name="T5" fmla="*/ 38 h 39"/>
              <a:gd name="T6" fmla="*/ 69 w 70"/>
              <a:gd name="T7" fmla="*/ 38 h 39"/>
              <a:gd name="T8" fmla="*/ 69 w 70"/>
              <a:gd name="T9" fmla="*/ 0 h 39"/>
              <a:gd name="T10" fmla="*/ 0 w 70"/>
              <a:gd name="T11" fmla="*/ 0 h 39"/>
            </a:gdLst>
            <a:ahLst/>
            <a:cxnLst>
              <a:cxn ang="0">
                <a:pos x="T0" y="T1"/>
              </a:cxn>
              <a:cxn ang="0">
                <a:pos x="T2" y="T3"/>
              </a:cxn>
              <a:cxn ang="0">
                <a:pos x="T4" y="T5"/>
              </a:cxn>
              <a:cxn ang="0">
                <a:pos x="T6" y="T7"/>
              </a:cxn>
              <a:cxn ang="0">
                <a:pos x="T8" y="T9"/>
              </a:cxn>
              <a:cxn ang="0">
                <a:pos x="T10" y="T11"/>
              </a:cxn>
            </a:cxnLst>
            <a:rect l="0" t="0" r="r" b="b"/>
            <a:pathLst>
              <a:path w="70" h="39">
                <a:moveTo>
                  <a:pt x="0" y="0"/>
                </a:moveTo>
                <a:lnTo>
                  <a:pt x="0" y="38"/>
                </a:lnTo>
                <a:lnTo>
                  <a:pt x="33" y="38"/>
                </a:lnTo>
                <a:lnTo>
                  <a:pt x="69" y="38"/>
                </a:lnTo>
                <a:lnTo>
                  <a:pt x="69"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8" name="Freeform 432"/>
          <p:cNvSpPr>
            <a:spLocks noChangeArrowheads="1"/>
          </p:cNvSpPr>
          <p:nvPr/>
        </p:nvSpPr>
        <p:spPr bwMode="auto">
          <a:xfrm>
            <a:off x="9558124" y="3333951"/>
            <a:ext cx="11521" cy="12961"/>
          </a:xfrm>
          <a:custGeom>
            <a:avLst/>
            <a:gdLst>
              <a:gd name="T0" fmla="*/ 0 w 36"/>
              <a:gd name="T1" fmla="*/ 0 h 39"/>
              <a:gd name="T2" fmla="*/ 0 w 36"/>
              <a:gd name="T3" fmla="*/ 38 h 39"/>
              <a:gd name="T4" fmla="*/ 35 w 36"/>
              <a:gd name="T5" fmla="*/ 38 h 39"/>
              <a:gd name="T6" fmla="*/ 35 w 36"/>
              <a:gd name="T7" fmla="*/ 0 h 39"/>
              <a:gd name="T8" fmla="*/ 0 w 36"/>
              <a:gd name="T9" fmla="*/ 0 h 39"/>
            </a:gdLst>
            <a:ahLst/>
            <a:cxnLst>
              <a:cxn ang="0">
                <a:pos x="T0" y="T1"/>
              </a:cxn>
              <a:cxn ang="0">
                <a:pos x="T2" y="T3"/>
              </a:cxn>
              <a:cxn ang="0">
                <a:pos x="T4" y="T5"/>
              </a:cxn>
              <a:cxn ang="0">
                <a:pos x="T6" y="T7"/>
              </a:cxn>
              <a:cxn ang="0">
                <a:pos x="T8" y="T9"/>
              </a:cxn>
            </a:cxnLst>
            <a:rect l="0" t="0" r="r" b="b"/>
            <a:pathLst>
              <a:path w="36" h="39">
                <a:moveTo>
                  <a:pt x="0" y="0"/>
                </a:moveTo>
                <a:lnTo>
                  <a:pt x="0" y="38"/>
                </a:lnTo>
                <a:lnTo>
                  <a:pt x="35" y="38"/>
                </a:lnTo>
                <a:lnTo>
                  <a:pt x="35"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49" name="Freeform 433"/>
          <p:cNvSpPr>
            <a:spLocks noChangeArrowheads="1"/>
          </p:cNvSpPr>
          <p:nvPr/>
        </p:nvSpPr>
        <p:spPr bwMode="auto">
          <a:xfrm>
            <a:off x="9491878" y="3333951"/>
            <a:ext cx="23042" cy="12961"/>
          </a:xfrm>
          <a:custGeom>
            <a:avLst/>
            <a:gdLst>
              <a:gd name="T0" fmla="*/ 0 w 71"/>
              <a:gd name="T1" fmla="*/ 0 h 39"/>
              <a:gd name="T2" fmla="*/ 0 w 71"/>
              <a:gd name="T3" fmla="*/ 38 h 39"/>
              <a:gd name="T4" fmla="*/ 34 w 71"/>
              <a:gd name="T5" fmla="*/ 38 h 39"/>
              <a:gd name="T6" fmla="*/ 70 w 71"/>
              <a:gd name="T7" fmla="*/ 38 h 39"/>
              <a:gd name="T8" fmla="*/ 34 w 71"/>
              <a:gd name="T9" fmla="*/ 0 h 39"/>
              <a:gd name="T10" fmla="*/ 0 w 71"/>
              <a:gd name="T11" fmla="*/ 0 h 39"/>
            </a:gdLst>
            <a:ahLst/>
            <a:cxnLst>
              <a:cxn ang="0">
                <a:pos x="T0" y="T1"/>
              </a:cxn>
              <a:cxn ang="0">
                <a:pos x="T2" y="T3"/>
              </a:cxn>
              <a:cxn ang="0">
                <a:pos x="T4" y="T5"/>
              </a:cxn>
              <a:cxn ang="0">
                <a:pos x="T6" y="T7"/>
              </a:cxn>
              <a:cxn ang="0">
                <a:pos x="T8" y="T9"/>
              </a:cxn>
              <a:cxn ang="0">
                <a:pos x="T10" y="T11"/>
              </a:cxn>
            </a:cxnLst>
            <a:rect l="0" t="0" r="r" b="b"/>
            <a:pathLst>
              <a:path w="71" h="39">
                <a:moveTo>
                  <a:pt x="0" y="0"/>
                </a:moveTo>
                <a:lnTo>
                  <a:pt x="0" y="38"/>
                </a:lnTo>
                <a:lnTo>
                  <a:pt x="34" y="38"/>
                </a:lnTo>
                <a:lnTo>
                  <a:pt x="70"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0" name="Freeform 434"/>
          <p:cNvSpPr>
            <a:spLocks noChangeArrowheads="1"/>
          </p:cNvSpPr>
          <p:nvPr/>
        </p:nvSpPr>
        <p:spPr bwMode="auto">
          <a:xfrm>
            <a:off x="9457314" y="3333951"/>
            <a:ext cx="23042" cy="12961"/>
          </a:xfrm>
          <a:custGeom>
            <a:avLst/>
            <a:gdLst>
              <a:gd name="T0" fmla="*/ 0 w 70"/>
              <a:gd name="T1" fmla="*/ 0 h 39"/>
              <a:gd name="T2" fmla="*/ 0 w 70"/>
              <a:gd name="T3" fmla="*/ 38 h 39"/>
              <a:gd name="T4" fmla="*/ 69 w 70"/>
              <a:gd name="T5" fmla="*/ 38 h 39"/>
              <a:gd name="T6" fmla="*/ 69 w 70"/>
              <a:gd name="T7" fmla="*/ 0 h 39"/>
              <a:gd name="T8" fmla="*/ 0 w 70"/>
              <a:gd name="T9" fmla="*/ 0 h 39"/>
            </a:gdLst>
            <a:ahLst/>
            <a:cxnLst>
              <a:cxn ang="0">
                <a:pos x="T0" y="T1"/>
              </a:cxn>
              <a:cxn ang="0">
                <a:pos x="T2" y="T3"/>
              </a:cxn>
              <a:cxn ang="0">
                <a:pos x="T4" y="T5"/>
              </a:cxn>
              <a:cxn ang="0">
                <a:pos x="T6" y="T7"/>
              </a:cxn>
              <a:cxn ang="0">
                <a:pos x="T8" y="T9"/>
              </a:cxn>
            </a:cxnLst>
            <a:rect l="0" t="0" r="r" b="b"/>
            <a:pathLst>
              <a:path w="70" h="39">
                <a:moveTo>
                  <a:pt x="0" y="0"/>
                </a:moveTo>
                <a:lnTo>
                  <a:pt x="0" y="38"/>
                </a:lnTo>
                <a:lnTo>
                  <a:pt x="69" y="38"/>
                </a:lnTo>
                <a:lnTo>
                  <a:pt x="69"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1" name="Freeform 435"/>
          <p:cNvSpPr>
            <a:spLocks noChangeArrowheads="1"/>
          </p:cNvSpPr>
          <p:nvPr/>
        </p:nvSpPr>
        <p:spPr bwMode="auto">
          <a:xfrm>
            <a:off x="9412669" y="3308029"/>
            <a:ext cx="23042" cy="24482"/>
          </a:xfrm>
          <a:custGeom>
            <a:avLst/>
            <a:gdLst>
              <a:gd name="T0" fmla="*/ 0 w 71"/>
              <a:gd name="T1" fmla="*/ 0 h 77"/>
              <a:gd name="T2" fmla="*/ 0 w 71"/>
              <a:gd name="T3" fmla="*/ 38 h 77"/>
              <a:gd name="T4" fmla="*/ 34 w 71"/>
              <a:gd name="T5" fmla="*/ 76 h 77"/>
              <a:gd name="T6" fmla="*/ 70 w 71"/>
              <a:gd name="T7" fmla="*/ 38 h 77"/>
              <a:gd name="T8" fmla="*/ 0 w 71"/>
              <a:gd name="T9" fmla="*/ 0 h 77"/>
            </a:gdLst>
            <a:ahLst/>
            <a:cxnLst>
              <a:cxn ang="0">
                <a:pos x="T0" y="T1"/>
              </a:cxn>
              <a:cxn ang="0">
                <a:pos x="T2" y="T3"/>
              </a:cxn>
              <a:cxn ang="0">
                <a:pos x="T4" y="T5"/>
              </a:cxn>
              <a:cxn ang="0">
                <a:pos x="T6" y="T7"/>
              </a:cxn>
              <a:cxn ang="0">
                <a:pos x="T8" y="T9"/>
              </a:cxn>
            </a:cxnLst>
            <a:rect l="0" t="0" r="r" b="b"/>
            <a:pathLst>
              <a:path w="71" h="77">
                <a:moveTo>
                  <a:pt x="0" y="0"/>
                </a:moveTo>
                <a:lnTo>
                  <a:pt x="0" y="38"/>
                </a:lnTo>
                <a:lnTo>
                  <a:pt x="34" y="76"/>
                </a:lnTo>
                <a:lnTo>
                  <a:pt x="70" y="38"/>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2" name="Freeform 436"/>
          <p:cNvSpPr>
            <a:spLocks noChangeArrowheads="1"/>
          </p:cNvSpPr>
          <p:nvPr/>
        </p:nvSpPr>
        <p:spPr bwMode="auto">
          <a:xfrm>
            <a:off x="9288815" y="3149611"/>
            <a:ext cx="191541" cy="368679"/>
          </a:xfrm>
          <a:custGeom>
            <a:avLst/>
            <a:gdLst>
              <a:gd name="T0" fmla="*/ 448 w 586"/>
              <a:gd name="T1" fmla="*/ 112 h 1128"/>
              <a:gd name="T2" fmla="*/ 379 w 586"/>
              <a:gd name="T3" fmla="*/ 112 h 1128"/>
              <a:gd name="T4" fmla="*/ 310 w 586"/>
              <a:gd name="T5" fmla="*/ 112 h 1128"/>
              <a:gd name="T6" fmla="*/ 275 w 586"/>
              <a:gd name="T7" fmla="*/ 75 h 1128"/>
              <a:gd name="T8" fmla="*/ 206 w 586"/>
              <a:gd name="T9" fmla="*/ 75 h 1128"/>
              <a:gd name="T10" fmla="*/ 172 w 586"/>
              <a:gd name="T11" fmla="*/ 112 h 1128"/>
              <a:gd name="T12" fmla="*/ 138 w 586"/>
              <a:gd name="T13" fmla="*/ 149 h 1128"/>
              <a:gd name="T14" fmla="*/ 69 w 586"/>
              <a:gd name="T15" fmla="*/ 263 h 1128"/>
              <a:gd name="T16" fmla="*/ 103 w 586"/>
              <a:gd name="T17" fmla="*/ 338 h 1128"/>
              <a:gd name="T18" fmla="*/ 69 w 586"/>
              <a:gd name="T19" fmla="*/ 415 h 1128"/>
              <a:gd name="T20" fmla="*/ 33 w 586"/>
              <a:gd name="T21" fmla="*/ 487 h 1128"/>
              <a:gd name="T22" fmla="*/ 33 w 586"/>
              <a:gd name="T23" fmla="*/ 601 h 1128"/>
              <a:gd name="T24" fmla="*/ 0 w 586"/>
              <a:gd name="T25" fmla="*/ 676 h 1128"/>
              <a:gd name="T26" fmla="*/ 0 w 586"/>
              <a:gd name="T27" fmla="*/ 752 h 1128"/>
              <a:gd name="T28" fmla="*/ 33 w 586"/>
              <a:gd name="T29" fmla="*/ 827 h 1128"/>
              <a:gd name="T30" fmla="*/ 33 w 586"/>
              <a:gd name="T31" fmla="*/ 902 h 1128"/>
              <a:gd name="T32" fmla="*/ 33 w 586"/>
              <a:gd name="T33" fmla="*/ 1127 h 1128"/>
              <a:gd name="T34" fmla="*/ 103 w 586"/>
              <a:gd name="T35" fmla="*/ 1016 h 1128"/>
              <a:gd name="T36" fmla="*/ 103 w 586"/>
              <a:gd name="T37" fmla="*/ 902 h 1128"/>
              <a:gd name="T38" fmla="*/ 138 w 586"/>
              <a:gd name="T39" fmla="*/ 827 h 1128"/>
              <a:gd name="T40" fmla="*/ 138 w 586"/>
              <a:gd name="T41" fmla="*/ 752 h 1128"/>
              <a:gd name="T42" fmla="*/ 138 w 586"/>
              <a:gd name="T43" fmla="*/ 715 h 1128"/>
              <a:gd name="T44" fmla="*/ 206 w 586"/>
              <a:gd name="T45" fmla="*/ 715 h 1128"/>
              <a:gd name="T46" fmla="*/ 206 w 586"/>
              <a:gd name="T47" fmla="*/ 789 h 1128"/>
              <a:gd name="T48" fmla="*/ 172 w 586"/>
              <a:gd name="T49" fmla="*/ 865 h 1128"/>
              <a:gd name="T50" fmla="*/ 241 w 586"/>
              <a:gd name="T51" fmla="*/ 902 h 1128"/>
              <a:gd name="T52" fmla="*/ 241 w 586"/>
              <a:gd name="T53" fmla="*/ 977 h 1128"/>
              <a:gd name="T54" fmla="*/ 310 w 586"/>
              <a:gd name="T55" fmla="*/ 941 h 1128"/>
              <a:gd name="T56" fmla="*/ 344 w 586"/>
              <a:gd name="T57" fmla="*/ 902 h 1128"/>
              <a:gd name="T58" fmla="*/ 310 w 586"/>
              <a:gd name="T59" fmla="*/ 827 h 1128"/>
              <a:gd name="T60" fmla="*/ 310 w 586"/>
              <a:gd name="T61" fmla="*/ 752 h 1128"/>
              <a:gd name="T62" fmla="*/ 275 w 586"/>
              <a:gd name="T63" fmla="*/ 564 h 1128"/>
              <a:gd name="T64" fmla="*/ 379 w 586"/>
              <a:gd name="T65" fmla="*/ 451 h 1128"/>
              <a:gd name="T66" fmla="*/ 414 w 586"/>
              <a:gd name="T67" fmla="*/ 415 h 1128"/>
              <a:gd name="T68" fmla="*/ 344 w 586"/>
              <a:gd name="T69" fmla="*/ 451 h 1128"/>
              <a:gd name="T70" fmla="*/ 275 w 586"/>
              <a:gd name="T71" fmla="*/ 451 h 1128"/>
              <a:gd name="T72" fmla="*/ 241 w 586"/>
              <a:gd name="T73" fmla="*/ 487 h 1128"/>
              <a:gd name="T74" fmla="*/ 206 w 586"/>
              <a:gd name="T75" fmla="*/ 526 h 1128"/>
              <a:gd name="T76" fmla="*/ 172 w 586"/>
              <a:gd name="T77" fmla="*/ 487 h 1128"/>
              <a:gd name="T78" fmla="*/ 138 w 586"/>
              <a:gd name="T79" fmla="*/ 451 h 1128"/>
              <a:gd name="T80" fmla="*/ 103 w 586"/>
              <a:gd name="T81" fmla="*/ 338 h 1128"/>
              <a:gd name="T82" fmla="*/ 172 w 586"/>
              <a:gd name="T83" fmla="*/ 224 h 1128"/>
              <a:gd name="T84" fmla="*/ 206 w 586"/>
              <a:gd name="T85" fmla="*/ 224 h 1128"/>
              <a:gd name="T86" fmla="*/ 275 w 586"/>
              <a:gd name="T87" fmla="*/ 188 h 1128"/>
              <a:gd name="T88" fmla="*/ 344 w 586"/>
              <a:gd name="T89" fmla="*/ 188 h 1128"/>
              <a:gd name="T90" fmla="*/ 448 w 586"/>
              <a:gd name="T91" fmla="*/ 224 h 1128"/>
              <a:gd name="T92" fmla="*/ 517 w 586"/>
              <a:gd name="T93" fmla="*/ 188 h 1128"/>
              <a:gd name="T94" fmla="*/ 585 w 586"/>
              <a:gd name="T95" fmla="*/ 75 h 1128"/>
              <a:gd name="T96" fmla="*/ 585 w 586"/>
              <a:gd name="T97" fmla="*/ 0 h 1128"/>
              <a:gd name="T98" fmla="*/ 517 w 586"/>
              <a:gd name="T99" fmla="*/ 75 h 1128"/>
              <a:gd name="T100" fmla="*/ 482 w 586"/>
              <a:gd name="T101" fmla="*/ 112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6" h="1128">
                <a:moveTo>
                  <a:pt x="482" y="112"/>
                </a:moveTo>
                <a:lnTo>
                  <a:pt x="448" y="112"/>
                </a:lnTo>
                <a:lnTo>
                  <a:pt x="414" y="112"/>
                </a:lnTo>
                <a:lnTo>
                  <a:pt x="379" y="112"/>
                </a:lnTo>
                <a:lnTo>
                  <a:pt x="344" y="112"/>
                </a:lnTo>
                <a:lnTo>
                  <a:pt x="310" y="112"/>
                </a:lnTo>
                <a:lnTo>
                  <a:pt x="275" y="112"/>
                </a:lnTo>
                <a:lnTo>
                  <a:pt x="275" y="75"/>
                </a:lnTo>
                <a:lnTo>
                  <a:pt x="241" y="75"/>
                </a:lnTo>
                <a:lnTo>
                  <a:pt x="206" y="75"/>
                </a:lnTo>
                <a:lnTo>
                  <a:pt x="172" y="75"/>
                </a:lnTo>
                <a:lnTo>
                  <a:pt x="172" y="112"/>
                </a:lnTo>
                <a:lnTo>
                  <a:pt x="172" y="149"/>
                </a:lnTo>
                <a:lnTo>
                  <a:pt x="138" y="149"/>
                </a:lnTo>
                <a:lnTo>
                  <a:pt x="103" y="224"/>
                </a:lnTo>
                <a:lnTo>
                  <a:pt x="69" y="263"/>
                </a:lnTo>
                <a:lnTo>
                  <a:pt x="69" y="301"/>
                </a:lnTo>
                <a:lnTo>
                  <a:pt x="103" y="338"/>
                </a:lnTo>
                <a:lnTo>
                  <a:pt x="103" y="415"/>
                </a:lnTo>
                <a:lnTo>
                  <a:pt x="69" y="415"/>
                </a:lnTo>
                <a:lnTo>
                  <a:pt x="69" y="451"/>
                </a:lnTo>
                <a:lnTo>
                  <a:pt x="33" y="487"/>
                </a:lnTo>
                <a:lnTo>
                  <a:pt x="33" y="564"/>
                </a:lnTo>
                <a:lnTo>
                  <a:pt x="33" y="601"/>
                </a:lnTo>
                <a:lnTo>
                  <a:pt x="33" y="639"/>
                </a:lnTo>
                <a:lnTo>
                  <a:pt x="0" y="676"/>
                </a:lnTo>
                <a:lnTo>
                  <a:pt x="0" y="715"/>
                </a:lnTo>
                <a:lnTo>
                  <a:pt x="0" y="752"/>
                </a:lnTo>
                <a:lnTo>
                  <a:pt x="0" y="789"/>
                </a:lnTo>
                <a:lnTo>
                  <a:pt x="33" y="827"/>
                </a:lnTo>
                <a:lnTo>
                  <a:pt x="33" y="865"/>
                </a:lnTo>
                <a:lnTo>
                  <a:pt x="33" y="902"/>
                </a:lnTo>
                <a:lnTo>
                  <a:pt x="0" y="1090"/>
                </a:lnTo>
                <a:lnTo>
                  <a:pt x="33" y="1127"/>
                </a:lnTo>
                <a:lnTo>
                  <a:pt x="69" y="1090"/>
                </a:lnTo>
                <a:lnTo>
                  <a:pt x="103" y="1016"/>
                </a:lnTo>
                <a:lnTo>
                  <a:pt x="103" y="977"/>
                </a:lnTo>
                <a:lnTo>
                  <a:pt x="103" y="902"/>
                </a:lnTo>
                <a:lnTo>
                  <a:pt x="138" y="865"/>
                </a:lnTo>
                <a:lnTo>
                  <a:pt x="138" y="827"/>
                </a:lnTo>
                <a:lnTo>
                  <a:pt x="138" y="789"/>
                </a:lnTo>
                <a:lnTo>
                  <a:pt x="138" y="752"/>
                </a:lnTo>
                <a:lnTo>
                  <a:pt x="103" y="752"/>
                </a:lnTo>
                <a:lnTo>
                  <a:pt x="138" y="715"/>
                </a:lnTo>
                <a:lnTo>
                  <a:pt x="172" y="715"/>
                </a:lnTo>
                <a:lnTo>
                  <a:pt x="206" y="715"/>
                </a:lnTo>
                <a:lnTo>
                  <a:pt x="206" y="752"/>
                </a:lnTo>
                <a:lnTo>
                  <a:pt x="206" y="789"/>
                </a:lnTo>
                <a:lnTo>
                  <a:pt x="172" y="827"/>
                </a:lnTo>
                <a:lnTo>
                  <a:pt x="172" y="865"/>
                </a:lnTo>
                <a:lnTo>
                  <a:pt x="206" y="865"/>
                </a:lnTo>
                <a:lnTo>
                  <a:pt x="241" y="902"/>
                </a:lnTo>
                <a:lnTo>
                  <a:pt x="206" y="941"/>
                </a:lnTo>
                <a:lnTo>
                  <a:pt x="241" y="977"/>
                </a:lnTo>
                <a:lnTo>
                  <a:pt x="275" y="977"/>
                </a:lnTo>
                <a:lnTo>
                  <a:pt x="310" y="941"/>
                </a:lnTo>
                <a:lnTo>
                  <a:pt x="344" y="941"/>
                </a:lnTo>
                <a:lnTo>
                  <a:pt x="344" y="902"/>
                </a:lnTo>
                <a:lnTo>
                  <a:pt x="310" y="865"/>
                </a:lnTo>
                <a:lnTo>
                  <a:pt x="310" y="827"/>
                </a:lnTo>
                <a:lnTo>
                  <a:pt x="310" y="789"/>
                </a:lnTo>
                <a:lnTo>
                  <a:pt x="310" y="752"/>
                </a:lnTo>
                <a:lnTo>
                  <a:pt x="241" y="601"/>
                </a:lnTo>
                <a:lnTo>
                  <a:pt x="275" y="564"/>
                </a:lnTo>
                <a:lnTo>
                  <a:pt x="344" y="526"/>
                </a:lnTo>
                <a:lnTo>
                  <a:pt x="379" y="451"/>
                </a:lnTo>
                <a:lnTo>
                  <a:pt x="414" y="451"/>
                </a:lnTo>
                <a:lnTo>
                  <a:pt x="414" y="415"/>
                </a:lnTo>
                <a:lnTo>
                  <a:pt x="379" y="415"/>
                </a:lnTo>
                <a:lnTo>
                  <a:pt x="344" y="451"/>
                </a:lnTo>
                <a:lnTo>
                  <a:pt x="310" y="451"/>
                </a:lnTo>
                <a:lnTo>
                  <a:pt x="275" y="451"/>
                </a:lnTo>
                <a:lnTo>
                  <a:pt x="241" y="451"/>
                </a:lnTo>
                <a:lnTo>
                  <a:pt x="241" y="487"/>
                </a:lnTo>
                <a:lnTo>
                  <a:pt x="241" y="526"/>
                </a:lnTo>
                <a:lnTo>
                  <a:pt x="206" y="526"/>
                </a:lnTo>
                <a:lnTo>
                  <a:pt x="172" y="526"/>
                </a:lnTo>
                <a:lnTo>
                  <a:pt x="172" y="487"/>
                </a:lnTo>
                <a:lnTo>
                  <a:pt x="172" y="451"/>
                </a:lnTo>
                <a:lnTo>
                  <a:pt x="138" y="451"/>
                </a:lnTo>
                <a:lnTo>
                  <a:pt x="138" y="375"/>
                </a:lnTo>
                <a:lnTo>
                  <a:pt x="103" y="338"/>
                </a:lnTo>
                <a:lnTo>
                  <a:pt x="138" y="263"/>
                </a:lnTo>
                <a:lnTo>
                  <a:pt x="172" y="224"/>
                </a:lnTo>
                <a:lnTo>
                  <a:pt x="172" y="188"/>
                </a:lnTo>
                <a:lnTo>
                  <a:pt x="206" y="224"/>
                </a:lnTo>
                <a:lnTo>
                  <a:pt x="241" y="224"/>
                </a:lnTo>
                <a:lnTo>
                  <a:pt x="275" y="188"/>
                </a:lnTo>
                <a:lnTo>
                  <a:pt x="310" y="188"/>
                </a:lnTo>
                <a:lnTo>
                  <a:pt x="344" y="188"/>
                </a:lnTo>
                <a:lnTo>
                  <a:pt x="414" y="188"/>
                </a:lnTo>
                <a:lnTo>
                  <a:pt x="448" y="224"/>
                </a:lnTo>
                <a:lnTo>
                  <a:pt x="482" y="224"/>
                </a:lnTo>
                <a:lnTo>
                  <a:pt x="517" y="188"/>
                </a:lnTo>
                <a:lnTo>
                  <a:pt x="551" y="149"/>
                </a:lnTo>
                <a:lnTo>
                  <a:pt x="585" y="75"/>
                </a:lnTo>
                <a:lnTo>
                  <a:pt x="585" y="37"/>
                </a:lnTo>
                <a:lnTo>
                  <a:pt x="585" y="0"/>
                </a:lnTo>
                <a:lnTo>
                  <a:pt x="551" y="37"/>
                </a:lnTo>
                <a:lnTo>
                  <a:pt x="517" y="75"/>
                </a:lnTo>
                <a:lnTo>
                  <a:pt x="517" y="112"/>
                </a:lnTo>
                <a:lnTo>
                  <a:pt x="482" y="112"/>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3" name="Freeform 437"/>
          <p:cNvSpPr>
            <a:spLocks noChangeArrowheads="1"/>
          </p:cNvSpPr>
          <p:nvPr/>
        </p:nvSpPr>
        <p:spPr bwMode="auto">
          <a:xfrm>
            <a:off x="9198087" y="3407399"/>
            <a:ext cx="11521" cy="37444"/>
          </a:xfrm>
          <a:custGeom>
            <a:avLst/>
            <a:gdLst>
              <a:gd name="T0" fmla="*/ 35 w 36"/>
              <a:gd name="T1" fmla="*/ 0 h 114"/>
              <a:gd name="T2" fmla="*/ 0 w 36"/>
              <a:gd name="T3" fmla="*/ 37 h 114"/>
              <a:gd name="T4" fmla="*/ 0 w 36"/>
              <a:gd name="T5" fmla="*/ 113 h 114"/>
              <a:gd name="T6" fmla="*/ 35 w 36"/>
              <a:gd name="T7" fmla="*/ 76 h 114"/>
              <a:gd name="T8" fmla="*/ 35 w 36"/>
              <a:gd name="T9" fmla="*/ 37 h 114"/>
              <a:gd name="T10" fmla="*/ 35 w 36"/>
              <a:gd name="T11" fmla="*/ 0 h 114"/>
            </a:gdLst>
            <a:ahLst/>
            <a:cxnLst>
              <a:cxn ang="0">
                <a:pos x="T0" y="T1"/>
              </a:cxn>
              <a:cxn ang="0">
                <a:pos x="T2" y="T3"/>
              </a:cxn>
              <a:cxn ang="0">
                <a:pos x="T4" y="T5"/>
              </a:cxn>
              <a:cxn ang="0">
                <a:pos x="T6" y="T7"/>
              </a:cxn>
              <a:cxn ang="0">
                <a:pos x="T8" y="T9"/>
              </a:cxn>
              <a:cxn ang="0">
                <a:pos x="T10" y="T11"/>
              </a:cxn>
            </a:cxnLst>
            <a:rect l="0" t="0" r="r" b="b"/>
            <a:pathLst>
              <a:path w="36" h="114">
                <a:moveTo>
                  <a:pt x="35" y="0"/>
                </a:moveTo>
                <a:lnTo>
                  <a:pt x="0" y="37"/>
                </a:lnTo>
                <a:lnTo>
                  <a:pt x="0" y="113"/>
                </a:lnTo>
                <a:lnTo>
                  <a:pt x="35" y="76"/>
                </a:lnTo>
                <a:lnTo>
                  <a:pt x="35" y="37"/>
                </a:lnTo>
                <a:lnTo>
                  <a:pt x="3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4" name="Freeform 438"/>
          <p:cNvSpPr>
            <a:spLocks noChangeArrowheads="1"/>
          </p:cNvSpPr>
          <p:nvPr/>
        </p:nvSpPr>
        <p:spPr bwMode="auto">
          <a:xfrm>
            <a:off x="9648854" y="3591738"/>
            <a:ext cx="23042" cy="37444"/>
          </a:xfrm>
          <a:custGeom>
            <a:avLst/>
            <a:gdLst>
              <a:gd name="T0" fmla="*/ 33 w 70"/>
              <a:gd name="T1" fmla="*/ 0 h 114"/>
              <a:gd name="T2" fmla="*/ 33 w 70"/>
              <a:gd name="T3" fmla="*/ 37 h 114"/>
              <a:gd name="T4" fmla="*/ 0 w 70"/>
              <a:gd name="T5" fmla="*/ 74 h 114"/>
              <a:gd name="T6" fmla="*/ 0 w 70"/>
              <a:gd name="T7" fmla="*/ 113 h 114"/>
              <a:gd name="T8" fmla="*/ 33 w 70"/>
              <a:gd name="T9" fmla="*/ 113 h 114"/>
              <a:gd name="T10" fmla="*/ 33 w 70"/>
              <a:gd name="T11" fmla="*/ 74 h 114"/>
              <a:gd name="T12" fmla="*/ 33 w 70"/>
              <a:gd name="T13" fmla="*/ 37 h 114"/>
              <a:gd name="T14" fmla="*/ 69 w 70"/>
              <a:gd name="T15" fmla="*/ 0 h 114"/>
              <a:gd name="T16" fmla="*/ 33 w 70"/>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14">
                <a:moveTo>
                  <a:pt x="33" y="0"/>
                </a:moveTo>
                <a:lnTo>
                  <a:pt x="33" y="37"/>
                </a:lnTo>
                <a:lnTo>
                  <a:pt x="0" y="74"/>
                </a:lnTo>
                <a:lnTo>
                  <a:pt x="0" y="113"/>
                </a:lnTo>
                <a:lnTo>
                  <a:pt x="33" y="113"/>
                </a:lnTo>
                <a:lnTo>
                  <a:pt x="33" y="74"/>
                </a:lnTo>
                <a:lnTo>
                  <a:pt x="33" y="37"/>
                </a:lnTo>
                <a:lnTo>
                  <a:pt x="69"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5" name="Freeform 439"/>
          <p:cNvSpPr>
            <a:spLocks noChangeArrowheads="1"/>
          </p:cNvSpPr>
          <p:nvPr/>
        </p:nvSpPr>
        <p:spPr bwMode="auto">
          <a:xfrm>
            <a:off x="9368025" y="3763116"/>
            <a:ext cx="23042" cy="12961"/>
          </a:xfrm>
          <a:custGeom>
            <a:avLst/>
            <a:gdLst>
              <a:gd name="T0" fmla="*/ 33 w 71"/>
              <a:gd name="T1" fmla="*/ 0 h 39"/>
              <a:gd name="T2" fmla="*/ 33 w 71"/>
              <a:gd name="T3" fmla="*/ 38 h 39"/>
              <a:gd name="T4" fmla="*/ 0 w 71"/>
              <a:gd name="T5" fmla="*/ 38 h 39"/>
              <a:gd name="T6" fmla="*/ 33 w 71"/>
              <a:gd name="T7" fmla="*/ 38 h 39"/>
              <a:gd name="T8" fmla="*/ 70 w 71"/>
              <a:gd name="T9" fmla="*/ 0 h 39"/>
              <a:gd name="T10" fmla="*/ 33 w 71"/>
              <a:gd name="T11" fmla="*/ 0 h 39"/>
            </a:gdLst>
            <a:ahLst/>
            <a:cxnLst>
              <a:cxn ang="0">
                <a:pos x="T0" y="T1"/>
              </a:cxn>
              <a:cxn ang="0">
                <a:pos x="T2" y="T3"/>
              </a:cxn>
              <a:cxn ang="0">
                <a:pos x="T4" y="T5"/>
              </a:cxn>
              <a:cxn ang="0">
                <a:pos x="T6" y="T7"/>
              </a:cxn>
              <a:cxn ang="0">
                <a:pos x="T8" y="T9"/>
              </a:cxn>
              <a:cxn ang="0">
                <a:pos x="T10" y="T11"/>
              </a:cxn>
            </a:cxnLst>
            <a:rect l="0" t="0" r="r" b="b"/>
            <a:pathLst>
              <a:path w="71" h="39">
                <a:moveTo>
                  <a:pt x="33" y="0"/>
                </a:moveTo>
                <a:lnTo>
                  <a:pt x="33" y="38"/>
                </a:lnTo>
                <a:lnTo>
                  <a:pt x="0" y="38"/>
                </a:lnTo>
                <a:lnTo>
                  <a:pt x="33" y="38"/>
                </a:lnTo>
                <a:lnTo>
                  <a:pt x="70"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6" name="Freeform 440"/>
          <p:cNvSpPr>
            <a:spLocks noChangeArrowheads="1"/>
          </p:cNvSpPr>
          <p:nvPr/>
        </p:nvSpPr>
        <p:spPr bwMode="auto">
          <a:xfrm>
            <a:off x="9333461" y="3750154"/>
            <a:ext cx="11521" cy="24483"/>
          </a:xfrm>
          <a:custGeom>
            <a:avLst/>
            <a:gdLst>
              <a:gd name="T0" fmla="*/ 33 w 34"/>
              <a:gd name="T1" fmla="*/ 38 h 77"/>
              <a:gd name="T2" fmla="*/ 0 w 34"/>
              <a:gd name="T3" fmla="*/ 0 h 77"/>
              <a:gd name="T4" fmla="*/ 0 w 34"/>
              <a:gd name="T5" fmla="*/ 38 h 77"/>
              <a:gd name="T6" fmla="*/ 0 w 34"/>
              <a:gd name="T7" fmla="*/ 76 h 77"/>
              <a:gd name="T8" fmla="*/ 33 w 34"/>
              <a:gd name="T9" fmla="*/ 38 h 77"/>
            </a:gdLst>
            <a:ahLst/>
            <a:cxnLst>
              <a:cxn ang="0">
                <a:pos x="T0" y="T1"/>
              </a:cxn>
              <a:cxn ang="0">
                <a:pos x="T2" y="T3"/>
              </a:cxn>
              <a:cxn ang="0">
                <a:pos x="T4" y="T5"/>
              </a:cxn>
              <a:cxn ang="0">
                <a:pos x="T6" y="T7"/>
              </a:cxn>
              <a:cxn ang="0">
                <a:pos x="T8" y="T9"/>
              </a:cxn>
            </a:cxnLst>
            <a:rect l="0" t="0" r="r" b="b"/>
            <a:pathLst>
              <a:path w="34" h="77">
                <a:moveTo>
                  <a:pt x="33" y="38"/>
                </a:moveTo>
                <a:lnTo>
                  <a:pt x="0" y="0"/>
                </a:lnTo>
                <a:lnTo>
                  <a:pt x="0" y="38"/>
                </a:lnTo>
                <a:lnTo>
                  <a:pt x="0" y="76"/>
                </a:lnTo>
                <a:lnTo>
                  <a:pt x="33"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7" name="Freeform 441"/>
          <p:cNvSpPr>
            <a:spLocks noChangeArrowheads="1"/>
          </p:cNvSpPr>
          <p:nvPr/>
        </p:nvSpPr>
        <p:spPr bwMode="auto">
          <a:xfrm>
            <a:off x="9435711" y="3640703"/>
            <a:ext cx="23042" cy="12962"/>
          </a:xfrm>
          <a:custGeom>
            <a:avLst/>
            <a:gdLst>
              <a:gd name="T0" fmla="*/ 69 w 70"/>
              <a:gd name="T1" fmla="*/ 0 h 39"/>
              <a:gd name="T2" fmla="*/ 33 w 70"/>
              <a:gd name="T3" fmla="*/ 0 h 39"/>
              <a:gd name="T4" fmla="*/ 0 w 70"/>
              <a:gd name="T5" fmla="*/ 0 h 39"/>
              <a:gd name="T6" fmla="*/ 0 w 70"/>
              <a:gd name="T7" fmla="*/ 38 h 39"/>
              <a:gd name="T8" fmla="*/ 33 w 70"/>
              <a:gd name="T9" fmla="*/ 38 h 39"/>
              <a:gd name="T10" fmla="*/ 69 w 70"/>
              <a:gd name="T11" fmla="*/ 38 h 39"/>
              <a:gd name="T12" fmla="*/ 69 w 70"/>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70" h="39">
                <a:moveTo>
                  <a:pt x="69" y="0"/>
                </a:moveTo>
                <a:lnTo>
                  <a:pt x="33" y="0"/>
                </a:lnTo>
                <a:lnTo>
                  <a:pt x="0" y="0"/>
                </a:lnTo>
                <a:lnTo>
                  <a:pt x="0" y="38"/>
                </a:lnTo>
                <a:lnTo>
                  <a:pt x="33" y="38"/>
                </a:lnTo>
                <a:lnTo>
                  <a:pt x="69" y="38"/>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8" name="Freeform 442"/>
          <p:cNvSpPr>
            <a:spLocks noChangeArrowheads="1"/>
          </p:cNvSpPr>
          <p:nvPr/>
        </p:nvSpPr>
        <p:spPr bwMode="auto">
          <a:xfrm>
            <a:off x="9401148" y="3640703"/>
            <a:ext cx="11521" cy="12962"/>
          </a:xfrm>
          <a:custGeom>
            <a:avLst/>
            <a:gdLst>
              <a:gd name="T0" fmla="*/ 0 w 35"/>
              <a:gd name="T1" fmla="*/ 38 h 39"/>
              <a:gd name="T2" fmla="*/ 34 w 35"/>
              <a:gd name="T3" fmla="*/ 38 h 39"/>
              <a:gd name="T4" fmla="*/ 34 w 35"/>
              <a:gd name="T5" fmla="*/ 0 h 39"/>
              <a:gd name="T6" fmla="*/ 0 w 35"/>
              <a:gd name="T7" fmla="*/ 38 h 39"/>
            </a:gdLst>
            <a:ahLst/>
            <a:cxnLst>
              <a:cxn ang="0">
                <a:pos x="T0" y="T1"/>
              </a:cxn>
              <a:cxn ang="0">
                <a:pos x="T2" y="T3"/>
              </a:cxn>
              <a:cxn ang="0">
                <a:pos x="T4" y="T5"/>
              </a:cxn>
              <a:cxn ang="0">
                <a:pos x="T6" y="T7"/>
              </a:cxn>
            </a:cxnLst>
            <a:rect l="0" t="0" r="r" b="b"/>
            <a:pathLst>
              <a:path w="35" h="39">
                <a:moveTo>
                  <a:pt x="0" y="38"/>
                </a:moveTo>
                <a:lnTo>
                  <a:pt x="34" y="38"/>
                </a:lnTo>
                <a:lnTo>
                  <a:pt x="34"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59" name="Freeform 443"/>
          <p:cNvSpPr>
            <a:spLocks noChangeArrowheads="1"/>
          </p:cNvSpPr>
          <p:nvPr/>
        </p:nvSpPr>
        <p:spPr bwMode="auto">
          <a:xfrm>
            <a:off x="9480356" y="3616221"/>
            <a:ext cx="23042" cy="24482"/>
          </a:xfrm>
          <a:custGeom>
            <a:avLst/>
            <a:gdLst>
              <a:gd name="T0" fmla="*/ 34 w 71"/>
              <a:gd name="T1" fmla="*/ 0 h 77"/>
              <a:gd name="T2" fmla="*/ 0 w 71"/>
              <a:gd name="T3" fmla="*/ 0 h 77"/>
              <a:gd name="T4" fmla="*/ 0 w 71"/>
              <a:gd name="T5" fmla="*/ 39 h 77"/>
              <a:gd name="T6" fmla="*/ 34 w 71"/>
              <a:gd name="T7" fmla="*/ 39 h 77"/>
              <a:gd name="T8" fmla="*/ 70 w 71"/>
              <a:gd name="T9" fmla="*/ 76 h 77"/>
              <a:gd name="T10" fmla="*/ 70 w 71"/>
              <a:gd name="T11" fmla="*/ 39 h 77"/>
              <a:gd name="T12" fmla="*/ 70 w 71"/>
              <a:gd name="T13" fmla="*/ 0 h 77"/>
              <a:gd name="T14" fmla="*/ 34 w 71"/>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7">
                <a:moveTo>
                  <a:pt x="34" y="0"/>
                </a:moveTo>
                <a:lnTo>
                  <a:pt x="0" y="0"/>
                </a:lnTo>
                <a:lnTo>
                  <a:pt x="0" y="39"/>
                </a:lnTo>
                <a:lnTo>
                  <a:pt x="34" y="39"/>
                </a:lnTo>
                <a:lnTo>
                  <a:pt x="70" y="76"/>
                </a:lnTo>
                <a:lnTo>
                  <a:pt x="70" y="39"/>
                </a:lnTo>
                <a:lnTo>
                  <a:pt x="70" y="0"/>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0" name="Freeform 444"/>
          <p:cNvSpPr>
            <a:spLocks noChangeArrowheads="1"/>
          </p:cNvSpPr>
          <p:nvPr/>
        </p:nvSpPr>
        <p:spPr bwMode="auto">
          <a:xfrm>
            <a:off x="9389627" y="3652224"/>
            <a:ext cx="123853" cy="97930"/>
          </a:xfrm>
          <a:custGeom>
            <a:avLst/>
            <a:gdLst>
              <a:gd name="T0" fmla="*/ 309 w 380"/>
              <a:gd name="T1" fmla="*/ 37 h 302"/>
              <a:gd name="T2" fmla="*/ 275 w 380"/>
              <a:gd name="T3" fmla="*/ 37 h 302"/>
              <a:gd name="T4" fmla="*/ 241 w 380"/>
              <a:gd name="T5" fmla="*/ 37 h 302"/>
              <a:gd name="T6" fmla="*/ 206 w 380"/>
              <a:gd name="T7" fmla="*/ 37 h 302"/>
              <a:gd name="T8" fmla="*/ 172 w 380"/>
              <a:gd name="T9" fmla="*/ 76 h 302"/>
              <a:gd name="T10" fmla="*/ 103 w 380"/>
              <a:gd name="T11" fmla="*/ 150 h 302"/>
              <a:gd name="T12" fmla="*/ 69 w 380"/>
              <a:gd name="T13" fmla="*/ 150 h 302"/>
              <a:gd name="T14" fmla="*/ 33 w 380"/>
              <a:gd name="T15" fmla="*/ 188 h 302"/>
              <a:gd name="T16" fmla="*/ 33 w 380"/>
              <a:gd name="T17" fmla="*/ 226 h 302"/>
              <a:gd name="T18" fmla="*/ 0 w 380"/>
              <a:gd name="T19" fmla="*/ 263 h 302"/>
              <a:gd name="T20" fmla="*/ 33 w 380"/>
              <a:gd name="T21" fmla="*/ 263 h 302"/>
              <a:gd name="T22" fmla="*/ 0 w 380"/>
              <a:gd name="T23" fmla="*/ 301 h 302"/>
              <a:gd name="T24" fmla="*/ 33 w 380"/>
              <a:gd name="T25" fmla="*/ 301 h 302"/>
              <a:gd name="T26" fmla="*/ 69 w 380"/>
              <a:gd name="T27" fmla="*/ 301 h 302"/>
              <a:gd name="T28" fmla="*/ 103 w 380"/>
              <a:gd name="T29" fmla="*/ 226 h 302"/>
              <a:gd name="T30" fmla="*/ 138 w 380"/>
              <a:gd name="T31" fmla="*/ 188 h 302"/>
              <a:gd name="T32" fmla="*/ 206 w 380"/>
              <a:gd name="T33" fmla="*/ 150 h 302"/>
              <a:gd name="T34" fmla="*/ 241 w 380"/>
              <a:gd name="T35" fmla="*/ 113 h 302"/>
              <a:gd name="T36" fmla="*/ 275 w 380"/>
              <a:gd name="T37" fmla="*/ 113 h 302"/>
              <a:gd name="T38" fmla="*/ 309 w 380"/>
              <a:gd name="T39" fmla="*/ 76 h 302"/>
              <a:gd name="T40" fmla="*/ 309 w 380"/>
              <a:gd name="T41" fmla="*/ 37 h 302"/>
              <a:gd name="T42" fmla="*/ 344 w 380"/>
              <a:gd name="T43" fmla="*/ 37 h 302"/>
              <a:gd name="T44" fmla="*/ 379 w 380"/>
              <a:gd name="T45" fmla="*/ 0 h 302"/>
              <a:gd name="T46" fmla="*/ 344 w 380"/>
              <a:gd name="T47" fmla="*/ 0 h 302"/>
              <a:gd name="T48" fmla="*/ 309 w 380"/>
              <a:gd name="T49" fmla="*/ 3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0" h="302">
                <a:moveTo>
                  <a:pt x="309" y="37"/>
                </a:moveTo>
                <a:lnTo>
                  <a:pt x="275" y="37"/>
                </a:lnTo>
                <a:lnTo>
                  <a:pt x="241" y="37"/>
                </a:lnTo>
                <a:lnTo>
                  <a:pt x="206" y="37"/>
                </a:lnTo>
                <a:lnTo>
                  <a:pt x="172" y="76"/>
                </a:lnTo>
                <a:lnTo>
                  <a:pt x="103" y="150"/>
                </a:lnTo>
                <a:lnTo>
                  <a:pt x="69" y="150"/>
                </a:lnTo>
                <a:lnTo>
                  <a:pt x="33" y="188"/>
                </a:lnTo>
                <a:lnTo>
                  <a:pt x="33" y="226"/>
                </a:lnTo>
                <a:lnTo>
                  <a:pt x="0" y="263"/>
                </a:lnTo>
                <a:lnTo>
                  <a:pt x="33" y="263"/>
                </a:lnTo>
                <a:lnTo>
                  <a:pt x="0" y="301"/>
                </a:lnTo>
                <a:lnTo>
                  <a:pt x="33" y="301"/>
                </a:lnTo>
                <a:lnTo>
                  <a:pt x="69" y="301"/>
                </a:lnTo>
                <a:lnTo>
                  <a:pt x="103" y="226"/>
                </a:lnTo>
                <a:lnTo>
                  <a:pt x="138" y="188"/>
                </a:lnTo>
                <a:lnTo>
                  <a:pt x="206" y="150"/>
                </a:lnTo>
                <a:lnTo>
                  <a:pt x="241" y="113"/>
                </a:lnTo>
                <a:lnTo>
                  <a:pt x="275" y="113"/>
                </a:lnTo>
                <a:lnTo>
                  <a:pt x="309" y="76"/>
                </a:lnTo>
                <a:lnTo>
                  <a:pt x="309" y="37"/>
                </a:lnTo>
                <a:lnTo>
                  <a:pt x="344" y="37"/>
                </a:lnTo>
                <a:lnTo>
                  <a:pt x="379" y="0"/>
                </a:lnTo>
                <a:lnTo>
                  <a:pt x="344" y="0"/>
                </a:lnTo>
                <a:lnTo>
                  <a:pt x="309"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1" name="Freeform 445"/>
          <p:cNvSpPr>
            <a:spLocks noChangeArrowheads="1"/>
          </p:cNvSpPr>
          <p:nvPr/>
        </p:nvSpPr>
        <p:spPr bwMode="auto">
          <a:xfrm>
            <a:off x="9288816" y="3640703"/>
            <a:ext cx="102251" cy="37444"/>
          </a:xfrm>
          <a:custGeom>
            <a:avLst/>
            <a:gdLst>
              <a:gd name="T0" fmla="*/ 33 w 311"/>
              <a:gd name="T1" fmla="*/ 38 h 115"/>
              <a:gd name="T2" fmla="*/ 0 w 311"/>
              <a:gd name="T3" fmla="*/ 38 h 115"/>
              <a:gd name="T4" fmla="*/ 0 w 311"/>
              <a:gd name="T5" fmla="*/ 75 h 115"/>
              <a:gd name="T6" fmla="*/ 69 w 311"/>
              <a:gd name="T7" fmla="*/ 75 h 115"/>
              <a:gd name="T8" fmla="*/ 103 w 311"/>
              <a:gd name="T9" fmla="*/ 75 h 115"/>
              <a:gd name="T10" fmla="*/ 138 w 311"/>
              <a:gd name="T11" fmla="*/ 75 h 115"/>
              <a:gd name="T12" fmla="*/ 172 w 311"/>
              <a:gd name="T13" fmla="*/ 114 h 115"/>
              <a:gd name="T14" fmla="*/ 206 w 311"/>
              <a:gd name="T15" fmla="*/ 75 h 115"/>
              <a:gd name="T16" fmla="*/ 275 w 311"/>
              <a:gd name="T17" fmla="*/ 75 h 115"/>
              <a:gd name="T18" fmla="*/ 275 w 311"/>
              <a:gd name="T19" fmla="*/ 38 h 115"/>
              <a:gd name="T20" fmla="*/ 310 w 311"/>
              <a:gd name="T21" fmla="*/ 0 h 115"/>
              <a:gd name="T22" fmla="*/ 275 w 311"/>
              <a:gd name="T23" fmla="*/ 0 h 115"/>
              <a:gd name="T24" fmla="*/ 275 w 311"/>
              <a:gd name="T25" fmla="*/ 38 h 115"/>
              <a:gd name="T26" fmla="*/ 206 w 311"/>
              <a:gd name="T27" fmla="*/ 38 h 115"/>
              <a:gd name="T28" fmla="*/ 172 w 311"/>
              <a:gd name="T29" fmla="*/ 38 h 115"/>
              <a:gd name="T30" fmla="*/ 138 w 311"/>
              <a:gd name="T31" fmla="*/ 38 h 115"/>
              <a:gd name="T32" fmla="*/ 103 w 311"/>
              <a:gd name="T33" fmla="*/ 0 h 115"/>
              <a:gd name="T34" fmla="*/ 69 w 311"/>
              <a:gd name="T35" fmla="*/ 0 h 115"/>
              <a:gd name="T36" fmla="*/ 33 w 311"/>
              <a:gd name="T37"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1" h="115">
                <a:moveTo>
                  <a:pt x="33" y="38"/>
                </a:moveTo>
                <a:lnTo>
                  <a:pt x="0" y="38"/>
                </a:lnTo>
                <a:lnTo>
                  <a:pt x="0" y="75"/>
                </a:lnTo>
                <a:lnTo>
                  <a:pt x="69" y="75"/>
                </a:lnTo>
                <a:lnTo>
                  <a:pt x="103" y="75"/>
                </a:lnTo>
                <a:lnTo>
                  <a:pt x="138" y="75"/>
                </a:lnTo>
                <a:lnTo>
                  <a:pt x="172" y="114"/>
                </a:lnTo>
                <a:lnTo>
                  <a:pt x="206" y="75"/>
                </a:lnTo>
                <a:lnTo>
                  <a:pt x="275" y="75"/>
                </a:lnTo>
                <a:lnTo>
                  <a:pt x="275" y="38"/>
                </a:lnTo>
                <a:lnTo>
                  <a:pt x="310" y="0"/>
                </a:lnTo>
                <a:lnTo>
                  <a:pt x="275" y="0"/>
                </a:lnTo>
                <a:lnTo>
                  <a:pt x="275" y="38"/>
                </a:lnTo>
                <a:lnTo>
                  <a:pt x="206" y="38"/>
                </a:lnTo>
                <a:lnTo>
                  <a:pt x="172" y="38"/>
                </a:lnTo>
                <a:lnTo>
                  <a:pt x="138" y="38"/>
                </a:lnTo>
                <a:lnTo>
                  <a:pt x="103" y="0"/>
                </a:lnTo>
                <a:lnTo>
                  <a:pt x="69" y="0"/>
                </a:lnTo>
                <a:lnTo>
                  <a:pt x="33"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2" name="Freeform 446"/>
          <p:cNvSpPr>
            <a:spLocks noChangeArrowheads="1"/>
          </p:cNvSpPr>
          <p:nvPr/>
        </p:nvSpPr>
        <p:spPr bwMode="auto">
          <a:xfrm>
            <a:off x="9255693" y="3689668"/>
            <a:ext cx="56165" cy="61927"/>
          </a:xfrm>
          <a:custGeom>
            <a:avLst/>
            <a:gdLst>
              <a:gd name="T0" fmla="*/ 70 w 174"/>
              <a:gd name="T1" fmla="*/ 0 h 189"/>
              <a:gd name="T2" fmla="*/ 0 w 174"/>
              <a:gd name="T3" fmla="*/ 38 h 189"/>
              <a:gd name="T4" fmla="*/ 70 w 174"/>
              <a:gd name="T5" fmla="*/ 113 h 189"/>
              <a:gd name="T6" fmla="*/ 104 w 174"/>
              <a:gd name="T7" fmla="*/ 150 h 189"/>
              <a:gd name="T8" fmla="*/ 138 w 174"/>
              <a:gd name="T9" fmla="*/ 188 h 189"/>
              <a:gd name="T10" fmla="*/ 138 w 174"/>
              <a:gd name="T11" fmla="*/ 150 h 189"/>
              <a:gd name="T12" fmla="*/ 173 w 174"/>
              <a:gd name="T13" fmla="*/ 113 h 189"/>
              <a:gd name="T14" fmla="*/ 138 w 174"/>
              <a:gd name="T15" fmla="*/ 75 h 189"/>
              <a:gd name="T16" fmla="*/ 138 w 174"/>
              <a:gd name="T17" fmla="*/ 38 h 189"/>
              <a:gd name="T18" fmla="*/ 104 w 174"/>
              <a:gd name="T19" fmla="*/ 38 h 189"/>
              <a:gd name="T20" fmla="*/ 70 w 174"/>
              <a:gd name="T21"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189">
                <a:moveTo>
                  <a:pt x="70" y="0"/>
                </a:moveTo>
                <a:lnTo>
                  <a:pt x="0" y="38"/>
                </a:lnTo>
                <a:lnTo>
                  <a:pt x="70" y="113"/>
                </a:lnTo>
                <a:lnTo>
                  <a:pt x="104" y="150"/>
                </a:lnTo>
                <a:lnTo>
                  <a:pt x="138" y="188"/>
                </a:lnTo>
                <a:lnTo>
                  <a:pt x="138" y="150"/>
                </a:lnTo>
                <a:lnTo>
                  <a:pt x="173" y="113"/>
                </a:lnTo>
                <a:lnTo>
                  <a:pt x="138" y="75"/>
                </a:lnTo>
                <a:lnTo>
                  <a:pt x="138" y="38"/>
                </a:lnTo>
                <a:lnTo>
                  <a:pt x="104" y="38"/>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3" name="Freeform 447"/>
          <p:cNvSpPr>
            <a:spLocks noChangeArrowheads="1"/>
          </p:cNvSpPr>
          <p:nvPr/>
        </p:nvSpPr>
        <p:spPr bwMode="auto">
          <a:xfrm>
            <a:off x="9198086" y="3652224"/>
            <a:ext cx="67687" cy="24483"/>
          </a:xfrm>
          <a:custGeom>
            <a:avLst/>
            <a:gdLst>
              <a:gd name="T0" fmla="*/ 139 w 208"/>
              <a:gd name="T1" fmla="*/ 0 h 77"/>
              <a:gd name="T2" fmla="*/ 70 w 208"/>
              <a:gd name="T3" fmla="*/ 0 h 77"/>
              <a:gd name="T4" fmla="*/ 35 w 208"/>
              <a:gd name="T5" fmla="*/ 0 h 77"/>
              <a:gd name="T6" fmla="*/ 0 w 208"/>
              <a:gd name="T7" fmla="*/ 37 h 77"/>
              <a:gd name="T8" fmla="*/ 0 w 208"/>
              <a:gd name="T9" fmla="*/ 76 h 77"/>
              <a:gd name="T10" fmla="*/ 70 w 208"/>
              <a:gd name="T11" fmla="*/ 76 h 77"/>
              <a:gd name="T12" fmla="*/ 139 w 208"/>
              <a:gd name="T13" fmla="*/ 37 h 77"/>
              <a:gd name="T14" fmla="*/ 139 w 208"/>
              <a:gd name="T15" fmla="*/ 76 h 77"/>
              <a:gd name="T16" fmla="*/ 173 w 208"/>
              <a:gd name="T17" fmla="*/ 76 h 77"/>
              <a:gd name="T18" fmla="*/ 173 w 208"/>
              <a:gd name="T19" fmla="*/ 37 h 77"/>
              <a:gd name="T20" fmla="*/ 207 w 208"/>
              <a:gd name="T21" fmla="*/ 37 h 77"/>
              <a:gd name="T22" fmla="*/ 173 w 208"/>
              <a:gd name="T23" fmla="*/ 0 h 77"/>
              <a:gd name="T24" fmla="*/ 173 w 208"/>
              <a:gd name="T25" fmla="*/ 37 h 77"/>
              <a:gd name="T26" fmla="*/ 173 w 208"/>
              <a:gd name="T27" fmla="*/ 0 h 77"/>
              <a:gd name="T28" fmla="*/ 139 w 208"/>
              <a:gd name="T2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77">
                <a:moveTo>
                  <a:pt x="139" y="0"/>
                </a:moveTo>
                <a:lnTo>
                  <a:pt x="70" y="0"/>
                </a:lnTo>
                <a:lnTo>
                  <a:pt x="35" y="0"/>
                </a:lnTo>
                <a:lnTo>
                  <a:pt x="0" y="37"/>
                </a:lnTo>
                <a:lnTo>
                  <a:pt x="0" y="76"/>
                </a:lnTo>
                <a:lnTo>
                  <a:pt x="70" y="76"/>
                </a:lnTo>
                <a:lnTo>
                  <a:pt x="139" y="37"/>
                </a:lnTo>
                <a:lnTo>
                  <a:pt x="139" y="76"/>
                </a:lnTo>
                <a:lnTo>
                  <a:pt x="173" y="76"/>
                </a:lnTo>
                <a:lnTo>
                  <a:pt x="173" y="37"/>
                </a:lnTo>
                <a:lnTo>
                  <a:pt x="207" y="37"/>
                </a:lnTo>
                <a:lnTo>
                  <a:pt x="173" y="0"/>
                </a:lnTo>
                <a:lnTo>
                  <a:pt x="173" y="37"/>
                </a:lnTo>
                <a:lnTo>
                  <a:pt x="173" y="0"/>
                </a:lnTo>
                <a:lnTo>
                  <a:pt x="13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4" name="Freeform 448"/>
          <p:cNvSpPr>
            <a:spLocks noChangeArrowheads="1"/>
          </p:cNvSpPr>
          <p:nvPr/>
        </p:nvSpPr>
        <p:spPr bwMode="auto">
          <a:xfrm>
            <a:off x="9164963" y="3652224"/>
            <a:ext cx="23042" cy="24483"/>
          </a:xfrm>
          <a:custGeom>
            <a:avLst/>
            <a:gdLst>
              <a:gd name="T0" fmla="*/ 70 w 71"/>
              <a:gd name="T1" fmla="*/ 0 h 77"/>
              <a:gd name="T2" fmla="*/ 34 w 71"/>
              <a:gd name="T3" fmla="*/ 0 h 77"/>
              <a:gd name="T4" fmla="*/ 34 w 71"/>
              <a:gd name="T5" fmla="*/ 37 h 77"/>
              <a:gd name="T6" fmla="*/ 0 w 71"/>
              <a:gd name="T7" fmla="*/ 37 h 77"/>
              <a:gd name="T8" fmla="*/ 34 w 71"/>
              <a:gd name="T9" fmla="*/ 76 h 77"/>
              <a:gd name="T10" fmla="*/ 70 w 71"/>
              <a:gd name="T11" fmla="*/ 76 h 77"/>
              <a:gd name="T12" fmla="*/ 70 w 71"/>
              <a:gd name="T13" fmla="*/ 37 h 77"/>
              <a:gd name="T14" fmla="*/ 70 w 71"/>
              <a:gd name="T15" fmla="*/ 0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7">
                <a:moveTo>
                  <a:pt x="70" y="0"/>
                </a:moveTo>
                <a:lnTo>
                  <a:pt x="34" y="0"/>
                </a:lnTo>
                <a:lnTo>
                  <a:pt x="34" y="37"/>
                </a:lnTo>
                <a:lnTo>
                  <a:pt x="0" y="37"/>
                </a:lnTo>
                <a:lnTo>
                  <a:pt x="34" y="76"/>
                </a:lnTo>
                <a:lnTo>
                  <a:pt x="70" y="76"/>
                </a:lnTo>
                <a:lnTo>
                  <a:pt x="70" y="37"/>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5" name="Freeform 449"/>
          <p:cNvSpPr>
            <a:spLocks noChangeArrowheads="1"/>
          </p:cNvSpPr>
          <p:nvPr/>
        </p:nvSpPr>
        <p:spPr bwMode="auto">
          <a:xfrm>
            <a:off x="9131840" y="3640703"/>
            <a:ext cx="23042" cy="24483"/>
          </a:xfrm>
          <a:custGeom>
            <a:avLst/>
            <a:gdLst>
              <a:gd name="T0" fmla="*/ 34 w 70"/>
              <a:gd name="T1" fmla="*/ 0 h 76"/>
              <a:gd name="T2" fmla="*/ 0 w 70"/>
              <a:gd name="T3" fmla="*/ 0 h 76"/>
              <a:gd name="T4" fmla="*/ 0 w 70"/>
              <a:gd name="T5" fmla="*/ 75 h 76"/>
              <a:gd name="T6" fmla="*/ 34 w 70"/>
              <a:gd name="T7" fmla="*/ 75 h 76"/>
              <a:gd name="T8" fmla="*/ 69 w 70"/>
              <a:gd name="T9" fmla="*/ 75 h 76"/>
              <a:gd name="T10" fmla="*/ 69 w 70"/>
              <a:gd name="T11" fmla="*/ 38 h 76"/>
              <a:gd name="T12" fmla="*/ 69 w 70"/>
              <a:gd name="T13" fmla="*/ 0 h 76"/>
              <a:gd name="T14" fmla="*/ 34 w 70"/>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76">
                <a:moveTo>
                  <a:pt x="34" y="0"/>
                </a:moveTo>
                <a:lnTo>
                  <a:pt x="0" y="0"/>
                </a:lnTo>
                <a:lnTo>
                  <a:pt x="0" y="75"/>
                </a:lnTo>
                <a:lnTo>
                  <a:pt x="34" y="75"/>
                </a:lnTo>
                <a:lnTo>
                  <a:pt x="69" y="75"/>
                </a:lnTo>
                <a:lnTo>
                  <a:pt x="69" y="38"/>
                </a:lnTo>
                <a:lnTo>
                  <a:pt x="69" y="0"/>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6" name="Freeform 450"/>
          <p:cNvSpPr>
            <a:spLocks noChangeArrowheads="1"/>
          </p:cNvSpPr>
          <p:nvPr/>
        </p:nvSpPr>
        <p:spPr bwMode="auto">
          <a:xfrm>
            <a:off x="8838049" y="3516850"/>
            <a:ext cx="293791" cy="148336"/>
          </a:xfrm>
          <a:custGeom>
            <a:avLst/>
            <a:gdLst>
              <a:gd name="T0" fmla="*/ 173 w 898"/>
              <a:gd name="T1" fmla="*/ 0 h 452"/>
              <a:gd name="T2" fmla="*/ 173 w 898"/>
              <a:gd name="T3" fmla="*/ 38 h 452"/>
              <a:gd name="T4" fmla="*/ 139 w 898"/>
              <a:gd name="T5" fmla="*/ 76 h 452"/>
              <a:gd name="T6" fmla="*/ 70 w 898"/>
              <a:gd name="T7" fmla="*/ 113 h 452"/>
              <a:gd name="T8" fmla="*/ 35 w 898"/>
              <a:gd name="T9" fmla="*/ 150 h 452"/>
              <a:gd name="T10" fmla="*/ 0 w 898"/>
              <a:gd name="T11" fmla="*/ 189 h 452"/>
              <a:gd name="T12" fmla="*/ 35 w 898"/>
              <a:gd name="T13" fmla="*/ 189 h 452"/>
              <a:gd name="T14" fmla="*/ 103 w 898"/>
              <a:gd name="T15" fmla="*/ 189 h 452"/>
              <a:gd name="T16" fmla="*/ 139 w 898"/>
              <a:gd name="T17" fmla="*/ 189 h 452"/>
              <a:gd name="T18" fmla="*/ 139 w 898"/>
              <a:gd name="T19" fmla="*/ 227 h 452"/>
              <a:gd name="T20" fmla="*/ 139 w 898"/>
              <a:gd name="T21" fmla="*/ 263 h 452"/>
              <a:gd name="T22" fmla="*/ 173 w 898"/>
              <a:gd name="T23" fmla="*/ 263 h 452"/>
              <a:gd name="T24" fmla="*/ 207 w 898"/>
              <a:gd name="T25" fmla="*/ 263 h 452"/>
              <a:gd name="T26" fmla="*/ 277 w 898"/>
              <a:gd name="T27" fmla="*/ 301 h 452"/>
              <a:gd name="T28" fmla="*/ 310 w 898"/>
              <a:gd name="T29" fmla="*/ 301 h 452"/>
              <a:gd name="T30" fmla="*/ 345 w 898"/>
              <a:gd name="T31" fmla="*/ 301 h 452"/>
              <a:gd name="T32" fmla="*/ 380 w 898"/>
              <a:gd name="T33" fmla="*/ 263 h 452"/>
              <a:gd name="T34" fmla="*/ 414 w 898"/>
              <a:gd name="T35" fmla="*/ 301 h 452"/>
              <a:gd name="T36" fmla="*/ 448 w 898"/>
              <a:gd name="T37" fmla="*/ 339 h 452"/>
              <a:gd name="T38" fmla="*/ 483 w 898"/>
              <a:gd name="T39" fmla="*/ 376 h 452"/>
              <a:gd name="T40" fmla="*/ 551 w 898"/>
              <a:gd name="T41" fmla="*/ 376 h 452"/>
              <a:gd name="T42" fmla="*/ 587 w 898"/>
              <a:gd name="T43" fmla="*/ 415 h 452"/>
              <a:gd name="T44" fmla="*/ 621 w 898"/>
              <a:gd name="T45" fmla="*/ 415 h 452"/>
              <a:gd name="T46" fmla="*/ 655 w 898"/>
              <a:gd name="T47" fmla="*/ 415 h 452"/>
              <a:gd name="T48" fmla="*/ 724 w 898"/>
              <a:gd name="T49" fmla="*/ 415 h 452"/>
              <a:gd name="T50" fmla="*/ 724 w 898"/>
              <a:gd name="T51" fmla="*/ 376 h 452"/>
              <a:gd name="T52" fmla="*/ 862 w 898"/>
              <a:gd name="T53" fmla="*/ 451 h 452"/>
              <a:gd name="T54" fmla="*/ 862 w 898"/>
              <a:gd name="T55" fmla="*/ 415 h 452"/>
              <a:gd name="T56" fmla="*/ 862 w 898"/>
              <a:gd name="T57" fmla="*/ 376 h 452"/>
              <a:gd name="T58" fmla="*/ 897 w 898"/>
              <a:gd name="T59" fmla="*/ 301 h 452"/>
              <a:gd name="T60" fmla="*/ 862 w 898"/>
              <a:gd name="T61" fmla="*/ 301 h 452"/>
              <a:gd name="T62" fmla="*/ 794 w 898"/>
              <a:gd name="T63" fmla="*/ 301 h 452"/>
              <a:gd name="T64" fmla="*/ 759 w 898"/>
              <a:gd name="T65" fmla="*/ 263 h 452"/>
              <a:gd name="T66" fmla="*/ 724 w 898"/>
              <a:gd name="T67" fmla="*/ 227 h 452"/>
              <a:gd name="T68" fmla="*/ 794 w 898"/>
              <a:gd name="T69" fmla="*/ 227 h 452"/>
              <a:gd name="T70" fmla="*/ 828 w 898"/>
              <a:gd name="T71" fmla="*/ 189 h 452"/>
              <a:gd name="T72" fmla="*/ 759 w 898"/>
              <a:gd name="T73" fmla="*/ 189 h 452"/>
              <a:gd name="T74" fmla="*/ 724 w 898"/>
              <a:gd name="T75" fmla="*/ 189 h 452"/>
              <a:gd name="T76" fmla="*/ 621 w 898"/>
              <a:gd name="T77" fmla="*/ 150 h 452"/>
              <a:gd name="T78" fmla="*/ 587 w 898"/>
              <a:gd name="T79" fmla="*/ 113 h 452"/>
              <a:gd name="T80" fmla="*/ 551 w 898"/>
              <a:gd name="T81" fmla="*/ 113 h 452"/>
              <a:gd name="T82" fmla="*/ 551 w 898"/>
              <a:gd name="T83" fmla="*/ 150 h 452"/>
              <a:gd name="T84" fmla="*/ 551 w 898"/>
              <a:gd name="T85" fmla="*/ 189 h 452"/>
              <a:gd name="T86" fmla="*/ 518 w 898"/>
              <a:gd name="T87" fmla="*/ 189 h 452"/>
              <a:gd name="T88" fmla="*/ 483 w 898"/>
              <a:gd name="T89" fmla="*/ 189 h 452"/>
              <a:gd name="T90" fmla="*/ 380 w 898"/>
              <a:gd name="T91" fmla="*/ 189 h 452"/>
              <a:gd name="T92" fmla="*/ 345 w 898"/>
              <a:gd name="T93" fmla="*/ 150 h 452"/>
              <a:gd name="T94" fmla="*/ 345 w 898"/>
              <a:gd name="T95" fmla="*/ 113 h 452"/>
              <a:gd name="T96" fmla="*/ 310 w 898"/>
              <a:gd name="T97" fmla="*/ 113 h 452"/>
              <a:gd name="T98" fmla="*/ 277 w 898"/>
              <a:gd name="T99" fmla="*/ 76 h 452"/>
              <a:gd name="T100" fmla="*/ 242 w 898"/>
              <a:gd name="T101" fmla="*/ 76 h 452"/>
              <a:gd name="T102" fmla="*/ 207 w 898"/>
              <a:gd name="T103" fmla="*/ 38 h 452"/>
              <a:gd name="T104" fmla="*/ 173 w 898"/>
              <a:gd name="T10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8" h="452">
                <a:moveTo>
                  <a:pt x="173" y="0"/>
                </a:moveTo>
                <a:lnTo>
                  <a:pt x="173" y="38"/>
                </a:lnTo>
                <a:lnTo>
                  <a:pt x="139" y="76"/>
                </a:lnTo>
                <a:lnTo>
                  <a:pt x="70" y="113"/>
                </a:lnTo>
                <a:lnTo>
                  <a:pt x="35" y="150"/>
                </a:lnTo>
                <a:lnTo>
                  <a:pt x="0" y="189"/>
                </a:lnTo>
                <a:lnTo>
                  <a:pt x="35" y="189"/>
                </a:lnTo>
                <a:lnTo>
                  <a:pt x="103" y="189"/>
                </a:lnTo>
                <a:lnTo>
                  <a:pt x="139" y="189"/>
                </a:lnTo>
                <a:lnTo>
                  <a:pt x="139" y="227"/>
                </a:lnTo>
                <a:lnTo>
                  <a:pt x="139" y="263"/>
                </a:lnTo>
                <a:lnTo>
                  <a:pt x="173" y="263"/>
                </a:lnTo>
                <a:lnTo>
                  <a:pt x="207" y="263"/>
                </a:lnTo>
                <a:lnTo>
                  <a:pt x="277" y="301"/>
                </a:lnTo>
                <a:lnTo>
                  <a:pt x="310" y="301"/>
                </a:lnTo>
                <a:lnTo>
                  <a:pt x="345" y="301"/>
                </a:lnTo>
                <a:lnTo>
                  <a:pt x="380" y="263"/>
                </a:lnTo>
                <a:lnTo>
                  <a:pt x="414" y="301"/>
                </a:lnTo>
                <a:lnTo>
                  <a:pt x="448" y="339"/>
                </a:lnTo>
                <a:lnTo>
                  <a:pt x="483" y="376"/>
                </a:lnTo>
                <a:lnTo>
                  <a:pt x="551" y="376"/>
                </a:lnTo>
                <a:lnTo>
                  <a:pt x="587" y="415"/>
                </a:lnTo>
                <a:lnTo>
                  <a:pt x="621" y="415"/>
                </a:lnTo>
                <a:lnTo>
                  <a:pt x="655" y="415"/>
                </a:lnTo>
                <a:lnTo>
                  <a:pt x="724" y="415"/>
                </a:lnTo>
                <a:lnTo>
                  <a:pt x="724" y="376"/>
                </a:lnTo>
                <a:lnTo>
                  <a:pt x="862" y="451"/>
                </a:lnTo>
                <a:lnTo>
                  <a:pt x="862" y="415"/>
                </a:lnTo>
                <a:lnTo>
                  <a:pt x="862" y="376"/>
                </a:lnTo>
                <a:lnTo>
                  <a:pt x="897" y="301"/>
                </a:lnTo>
                <a:lnTo>
                  <a:pt x="862" y="301"/>
                </a:lnTo>
                <a:lnTo>
                  <a:pt x="794" y="301"/>
                </a:lnTo>
                <a:lnTo>
                  <a:pt x="759" y="263"/>
                </a:lnTo>
                <a:lnTo>
                  <a:pt x="724" y="227"/>
                </a:lnTo>
                <a:lnTo>
                  <a:pt x="794" y="227"/>
                </a:lnTo>
                <a:lnTo>
                  <a:pt x="828" y="189"/>
                </a:lnTo>
                <a:lnTo>
                  <a:pt x="759" y="189"/>
                </a:lnTo>
                <a:lnTo>
                  <a:pt x="724" y="189"/>
                </a:lnTo>
                <a:lnTo>
                  <a:pt x="621" y="150"/>
                </a:lnTo>
                <a:lnTo>
                  <a:pt x="587" y="113"/>
                </a:lnTo>
                <a:lnTo>
                  <a:pt x="551" y="113"/>
                </a:lnTo>
                <a:lnTo>
                  <a:pt x="551" y="150"/>
                </a:lnTo>
                <a:lnTo>
                  <a:pt x="551" y="189"/>
                </a:lnTo>
                <a:lnTo>
                  <a:pt x="518" y="189"/>
                </a:lnTo>
                <a:lnTo>
                  <a:pt x="483" y="189"/>
                </a:lnTo>
                <a:lnTo>
                  <a:pt x="380" y="189"/>
                </a:lnTo>
                <a:lnTo>
                  <a:pt x="345" y="150"/>
                </a:lnTo>
                <a:lnTo>
                  <a:pt x="345" y="113"/>
                </a:lnTo>
                <a:lnTo>
                  <a:pt x="310" y="113"/>
                </a:lnTo>
                <a:lnTo>
                  <a:pt x="277" y="76"/>
                </a:lnTo>
                <a:lnTo>
                  <a:pt x="242" y="76"/>
                </a:lnTo>
                <a:lnTo>
                  <a:pt x="207" y="38"/>
                </a:lnTo>
                <a:lnTo>
                  <a:pt x="17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7" name="Freeform 451"/>
          <p:cNvSpPr>
            <a:spLocks noChangeArrowheads="1"/>
          </p:cNvSpPr>
          <p:nvPr/>
        </p:nvSpPr>
        <p:spPr bwMode="auto">
          <a:xfrm>
            <a:off x="8613385" y="3161133"/>
            <a:ext cx="23042" cy="48965"/>
          </a:xfrm>
          <a:custGeom>
            <a:avLst/>
            <a:gdLst>
              <a:gd name="T0" fmla="*/ 0 w 71"/>
              <a:gd name="T1" fmla="*/ 0 h 151"/>
              <a:gd name="T2" fmla="*/ 34 w 71"/>
              <a:gd name="T3" fmla="*/ 38 h 151"/>
              <a:gd name="T4" fmla="*/ 34 w 71"/>
              <a:gd name="T5" fmla="*/ 113 h 151"/>
              <a:gd name="T6" fmla="*/ 34 w 71"/>
              <a:gd name="T7" fmla="*/ 150 h 151"/>
              <a:gd name="T8" fmla="*/ 70 w 71"/>
              <a:gd name="T9" fmla="*/ 75 h 151"/>
              <a:gd name="T10" fmla="*/ 34 w 71"/>
              <a:gd name="T11" fmla="*/ 38 h 151"/>
              <a:gd name="T12" fmla="*/ 34 w 71"/>
              <a:gd name="T13" fmla="*/ 0 h 151"/>
              <a:gd name="T14" fmla="*/ 0 w 7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51">
                <a:moveTo>
                  <a:pt x="0" y="0"/>
                </a:moveTo>
                <a:lnTo>
                  <a:pt x="34" y="38"/>
                </a:lnTo>
                <a:lnTo>
                  <a:pt x="34" y="113"/>
                </a:lnTo>
                <a:lnTo>
                  <a:pt x="34" y="150"/>
                </a:lnTo>
                <a:lnTo>
                  <a:pt x="70" y="75"/>
                </a:lnTo>
                <a:lnTo>
                  <a:pt x="34"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8" name="Freeform 452"/>
          <p:cNvSpPr>
            <a:spLocks noChangeArrowheads="1"/>
          </p:cNvSpPr>
          <p:nvPr/>
        </p:nvSpPr>
        <p:spPr bwMode="auto">
          <a:xfrm>
            <a:off x="8568740" y="3099206"/>
            <a:ext cx="23042" cy="24483"/>
          </a:xfrm>
          <a:custGeom>
            <a:avLst/>
            <a:gdLst>
              <a:gd name="T0" fmla="*/ 0 w 69"/>
              <a:gd name="T1" fmla="*/ 37 h 76"/>
              <a:gd name="T2" fmla="*/ 0 w 69"/>
              <a:gd name="T3" fmla="*/ 75 h 76"/>
              <a:gd name="T4" fmla="*/ 68 w 69"/>
              <a:gd name="T5" fmla="*/ 75 h 76"/>
              <a:gd name="T6" fmla="*/ 33 w 69"/>
              <a:gd name="T7" fmla="*/ 37 h 76"/>
              <a:gd name="T8" fmla="*/ 0 w 69"/>
              <a:gd name="T9" fmla="*/ 37 h 76"/>
              <a:gd name="T10" fmla="*/ 0 w 69"/>
              <a:gd name="T11" fmla="*/ 0 h 76"/>
              <a:gd name="T12" fmla="*/ 0 w 69"/>
              <a:gd name="T13" fmla="*/ 37 h 76"/>
            </a:gdLst>
            <a:ahLst/>
            <a:cxnLst>
              <a:cxn ang="0">
                <a:pos x="T0" y="T1"/>
              </a:cxn>
              <a:cxn ang="0">
                <a:pos x="T2" y="T3"/>
              </a:cxn>
              <a:cxn ang="0">
                <a:pos x="T4" y="T5"/>
              </a:cxn>
              <a:cxn ang="0">
                <a:pos x="T6" y="T7"/>
              </a:cxn>
              <a:cxn ang="0">
                <a:pos x="T8" y="T9"/>
              </a:cxn>
              <a:cxn ang="0">
                <a:pos x="T10" y="T11"/>
              </a:cxn>
              <a:cxn ang="0">
                <a:pos x="T12" y="T13"/>
              </a:cxn>
            </a:cxnLst>
            <a:rect l="0" t="0" r="r" b="b"/>
            <a:pathLst>
              <a:path w="69" h="76">
                <a:moveTo>
                  <a:pt x="0" y="37"/>
                </a:moveTo>
                <a:lnTo>
                  <a:pt x="0" y="75"/>
                </a:lnTo>
                <a:lnTo>
                  <a:pt x="68" y="75"/>
                </a:lnTo>
                <a:lnTo>
                  <a:pt x="33" y="37"/>
                </a:lnTo>
                <a:lnTo>
                  <a:pt x="0" y="37"/>
                </a:lnTo>
                <a:lnTo>
                  <a:pt x="0"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69" name="Freeform 453"/>
          <p:cNvSpPr>
            <a:spLocks noChangeArrowheads="1"/>
          </p:cNvSpPr>
          <p:nvPr/>
        </p:nvSpPr>
        <p:spPr bwMode="auto">
          <a:xfrm>
            <a:off x="8647949" y="3296508"/>
            <a:ext cx="23042" cy="48965"/>
          </a:xfrm>
          <a:custGeom>
            <a:avLst/>
            <a:gdLst>
              <a:gd name="T0" fmla="*/ 0 w 70"/>
              <a:gd name="T1" fmla="*/ 37 h 151"/>
              <a:gd name="T2" fmla="*/ 33 w 70"/>
              <a:gd name="T3" fmla="*/ 75 h 151"/>
              <a:gd name="T4" fmla="*/ 33 w 70"/>
              <a:gd name="T5" fmla="*/ 113 h 151"/>
              <a:gd name="T6" fmla="*/ 69 w 70"/>
              <a:gd name="T7" fmla="*/ 150 h 151"/>
              <a:gd name="T8" fmla="*/ 69 w 70"/>
              <a:gd name="T9" fmla="*/ 75 h 151"/>
              <a:gd name="T10" fmla="*/ 69 w 70"/>
              <a:gd name="T11" fmla="*/ 37 h 151"/>
              <a:gd name="T12" fmla="*/ 33 w 70"/>
              <a:gd name="T13" fmla="*/ 0 h 151"/>
              <a:gd name="T14" fmla="*/ 33 w 70"/>
              <a:gd name="T15" fmla="*/ 37 h 151"/>
              <a:gd name="T16" fmla="*/ 0 w 70"/>
              <a:gd name="T17" fmla="*/ 3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51">
                <a:moveTo>
                  <a:pt x="0" y="37"/>
                </a:moveTo>
                <a:lnTo>
                  <a:pt x="33" y="75"/>
                </a:lnTo>
                <a:lnTo>
                  <a:pt x="33" y="113"/>
                </a:lnTo>
                <a:lnTo>
                  <a:pt x="69" y="150"/>
                </a:lnTo>
                <a:lnTo>
                  <a:pt x="69" y="75"/>
                </a:lnTo>
                <a:lnTo>
                  <a:pt x="69" y="37"/>
                </a:lnTo>
                <a:lnTo>
                  <a:pt x="33" y="0"/>
                </a:lnTo>
                <a:lnTo>
                  <a:pt x="33" y="37"/>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0" name="Freeform 454"/>
          <p:cNvSpPr>
            <a:spLocks noChangeArrowheads="1"/>
          </p:cNvSpPr>
          <p:nvPr/>
        </p:nvSpPr>
        <p:spPr bwMode="auto">
          <a:xfrm>
            <a:off x="8940299" y="3369955"/>
            <a:ext cx="11521" cy="37444"/>
          </a:xfrm>
          <a:custGeom>
            <a:avLst/>
            <a:gdLst>
              <a:gd name="T0" fmla="*/ 34 w 35"/>
              <a:gd name="T1" fmla="*/ 0 h 114"/>
              <a:gd name="T2" fmla="*/ 0 w 35"/>
              <a:gd name="T3" fmla="*/ 0 h 114"/>
              <a:gd name="T4" fmla="*/ 0 w 35"/>
              <a:gd name="T5" fmla="*/ 75 h 114"/>
              <a:gd name="T6" fmla="*/ 34 w 35"/>
              <a:gd name="T7" fmla="*/ 113 h 114"/>
              <a:gd name="T8" fmla="*/ 34 w 35"/>
              <a:gd name="T9" fmla="*/ 75 h 114"/>
              <a:gd name="T10" fmla="*/ 34 w 35"/>
              <a:gd name="T11" fmla="*/ 38 h 114"/>
              <a:gd name="T12" fmla="*/ 34 w 3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35" h="114">
                <a:moveTo>
                  <a:pt x="34" y="0"/>
                </a:moveTo>
                <a:lnTo>
                  <a:pt x="0" y="0"/>
                </a:lnTo>
                <a:lnTo>
                  <a:pt x="0" y="75"/>
                </a:lnTo>
                <a:lnTo>
                  <a:pt x="34" y="113"/>
                </a:lnTo>
                <a:lnTo>
                  <a:pt x="34" y="75"/>
                </a:lnTo>
                <a:lnTo>
                  <a:pt x="34" y="38"/>
                </a:lnTo>
                <a:lnTo>
                  <a:pt x="34"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1" name="Freeform 455"/>
          <p:cNvSpPr>
            <a:spLocks noChangeArrowheads="1"/>
          </p:cNvSpPr>
          <p:nvPr/>
        </p:nvSpPr>
        <p:spPr bwMode="auto">
          <a:xfrm>
            <a:off x="8861091" y="3320990"/>
            <a:ext cx="46085" cy="73448"/>
          </a:xfrm>
          <a:custGeom>
            <a:avLst/>
            <a:gdLst>
              <a:gd name="T0" fmla="*/ 33 w 139"/>
              <a:gd name="T1" fmla="*/ 0 h 227"/>
              <a:gd name="T2" fmla="*/ 33 w 139"/>
              <a:gd name="T3" fmla="*/ 38 h 227"/>
              <a:gd name="T4" fmla="*/ 0 w 139"/>
              <a:gd name="T5" fmla="*/ 76 h 227"/>
              <a:gd name="T6" fmla="*/ 33 w 139"/>
              <a:gd name="T7" fmla="*/ 76 h 227"/>
              <a:gd name="T8" fmla="*/ 70 w 139"/>
              <a:gd name="T9" fmla="*/ 113 h 227"/>
              <a:gd name="T10" fmla="*/ 70 w 139"/>
              <a:gd name="T11" fmla="*/ 189 h 227"/>
              <a:gd name="T12" fmla="*/ 138 w 139"/>
              <a:gd name="T13" fmla="*/ 226 h 227"/>
              <a:gd name="T14" fmla="*/ 103 w 139"/>
              <a:gd name="T15" fmla="*/ 189 h 227"/>
              <a:gd name="T16" fmla="*/ 138 w 139"/>
              <a:gd name="T17" fmla="*/ 150 h 227"/>
              <a:gd name="T18" fmla="*/ 103 w 139"/>
              <a:gd name="T19" fmla="*/ 113 h 227"/>
              <a:gd name="T20" fmla="*/ 103 w 139"/>
              <a:gd name="T21" fmla="*/ 38 h 227"/>
              <a:gd name="T22" fmla="*/ 70 w 139"/>
              <a:gd name="T23" fmla="*/ 38 h 227"/>
              <a:gd name="T24" fmla="*/ 70 w 139"/>
              <a:gd name="T25" fmla="*/ 0 h 227"/>
              <a:gd name="T26" fmla="*/ 70 w 139"/>
              <a:gd name="T27" fmla="*/ 38 h 227"/>
              <a:gd name="T28" fmla="*/ 33 w 139"/>
              <a:gd name="T29"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227">
                <a:moveTo>
                  <a:pt x="33" y="0"/>
                </a:moveTo>
                <a:lnTo>
                  <a:pt x="33" y="38"/>
                </a:lnTo>
                <a:lnTo>
                  <a:pt x="0" y="76"/>
                </a:lnTo>
                <a:lnTo>
                  <a:pt x="33" y="76"/>
                </a:lnTo>
                <a:lnTo>
                  <a:pt x="70" y="113"/>
                </a:lnTo>
                <a:lnTo>
                  <a:pt x="70" y="189"/>
                </a:lnTo>
                <a:lnTo>
                  <a:pt x="138" y="226"/>
                </a:lnTo>
                <a:lnTo>
                  <a:pt x="103" y="189"/>
                </a:lnTo>
                <a:lnTo>
                  <a:pt x="138" y="150"/>
                </a:lnTo>
                <a:lnTo>
                  <a:pt x="103" y="113"/>
                </a:lnTo>
                <a:lnTo>
                  <a:pt x="103" y="38"/>
                </a:lnTo>
                <a:lnTo>
                  <a:pt x="70" y="38"/>
                </a:lnTo>
                <a:lnTo>
                  <a:pt x="70" y="0"/>
                </a:lnTo>
                <a:lnTo>
                  <a:pt x="70"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2" name="Freeform 456"/>
          <p:cNvSpPr>
            <a:spLocks noChangeArrowheads="1"/>
          </p:cNvSpPr>
          <p:nvPr/>
        </p:nvSpPr>
        <p:spPr bwMode="auto">
          <a:xfrm>
            <a:off x="8545698" y="2976793"/>
            <a:ext cx="338436" cy="553018"/>
          </a:xfrm>
          <a:custGeom>
            <a:avLst/>
            <a:gdLst>
              <a:gd name="T0" fmla="*/ 586 w 1035"/>
              <a:gd name="T1" fmla="*/ 1242 h 1694"/>
              <a:gd name="T2" fmla="*/ 621 w 1035"/>
              <a:gd name="T3" fmla="*/ 1318 h 1694"/>
              <a:gd name="T4" fmla="*/ 655 w 1035"/>
              <a:gd name="T5" fmla="*/ 1354 h 1694"/>
              <a:gd name="T6" fmla="*/ 688 w 1035"/>
              <a:gd name="T7" fmla="*/ 1394 h 1694"/>
              <a:gd name="T8" fmla="*/ 793 w 1035"/>
              <a:gd name="T9" fmla="*/ 1544 h 1694"/>
              <a:gd name="T10" fmla="*/ 862 w 1035"/>
              <a:gd name="T11" fmla="*/ 1693 h 1694"/>
              <a:gd name="T12" fmla="*/ 931 w 1035"/>
              <a:gd name="T13" fmla="*/ 1656 h 1694"/>
              <a:gd name="T14" fmla="*/ 965 w 1035"/>
              <a:gd name="T15" fmla="*/ 1656 h 1694"/>
              <a:gd name="T16" fmla="*/ 999 w 1035"/>
              <a:gd name="T17" fmla="*/ 1544 h 1694"/>
              <a:gd name="T18" fmla="*/ 999 w 1035"/>
              <a:gd name="T19" fmla="*/ 1468 h 1694"/>
              <a:gd name="T20" fmla="*/ 1034 w 1035"/>
              <a:gd name="T21" fmla="*/ 1318 h 1694"/>
              <a:gd name="T22" fmla="*/ 999 w 1035"/>
              <a:gd name="T23" fmla="*/ 1205 h 1694"/>
              <a:gd name="T24" fmla="*/ 896 w 1035"/>
              <a:gd name="T25" fmla="*/ 1205 h 1694"/>
              <a:gd name="T26" fmla="*/ 896 w 1035"/>
              <a:gd name="T27" fmla="*/ 1130 h 1694"/>
              <a:gd name="T28" fmla="*/ 896 w 1035"/>
              <a:gd name="T29" fmla="*/ 1016 h 1694"/>
              <a:gd name="T30" fmla="*/ 827 w 1035"/>
              <a:gd name="T31" fmla="*/ 979 h 1694"/>
              <a:gd name="T32" fmla="*/ 827 w 1035"/>
              <a:gd name="T33" fmla="*/ 903 h 1694"/>
              <a:gd name="T34" fmla="*/ 827 w 1035"/>
              <a:gd name="T35" fmla="*/ 791 h 1694"/>
              <a:gd name="T36" fmla="*/ 724 w 1035"/>
              <a:gd name="T37" fmla="*/ 753 h 1694"/>
              <a:gd name="T38" fmla="*/ 758 w 1035"/>
              <a:gd name="T39" fmla="*/ 715 h 1694"/>
              <a:gd name="T40" fmla="*/ 724 w 1035"/>
              <a:gd name="T41" fmla="*/ 678 h 1694"/>
              <a:gd name="T42" fmla="*/ 688 w 1035"/>
              <a:gd name="T43" fmla="*/ 602 h 1694"/>
              <a:gd name="T44" fmla="*/ 621 w 1035"/>
              <a:gd name="T45" fmla="*/ 565 h 1694"/>
              <a:gd name="T46" fmla="*/ 586 w 1035"/>
              <a:gd name="T47" fmla="*/ 489 h 1694"/>
              <a:gd name="T48" fmla="*/ 551 w 1035"/>
              <a:gd name="T49" fmla="*/ 489 h 1694"/>
              <a:gd name="T50" fmla="*/ 517 w 1035"/>
              <a:gd name="T51" fmla="*/ 489 h 1694"/>
              <a:gd name="T52" fmla="*/ 447 w 1035"/>
              <a:gd name="T53" fmla="*/ 415 h 1694"/>
              <a:gd name="T54" fmla="*/ 414 w 1035"/>
              <a:gd name="T55" fmla="*/ 302 h 1694"/>
              <a:gd name="T56" fmla="*/ 379 w 1035"/>
              <a:gd name="T57" fmla="*/ 264 h 1694"/>
              <a:gd name="T58" fmla="*/ 276 w 1035"/>
              <a:gd name="T59" fmla="*/ 150 h 1694"/>
              <a:gd name="T60" fmla="*/ 206 w 1035"/>
              <a:gd name="T61" fmla="*/ 38 h 1694"/>
              <a:gd name="T62" fmla="*/ 103 w 1035"/>
              <a:gd name="T63" fmla="*/ 38 h 1694"/>
              <a:gd name="T64" fmla="*/ 34 w 1035"/>
              <a:gd name="T65" fmla="*/ 0 h 1694"/>
              <a:gd name="T66" fmla="*/ 0 w 1035"/>
              <a:gd name="T67" fmla="*/ 38 h 1694"/>
              <a:gd name="T68" fmla="*/ 34 w 1035"/>
              <a:gd name="T69" fmla="*/ 114 h 1694"/>
              <a:gd name="T70" fmla="*/ 103 w 1035"/>
              <a:gd name="T71" fmla="*/ 189 h 1694"/>
              <a:gd name="T72" fmla="*/ 173 w 1035"/>
              <a:gd name="T73" fmla="*/ 302 h 1694"/>
              <a:gd name="T74" fmla="*/ 241 w 1035"/>
              <a:gd name="T75" fmla="*/ 377 h 1694"/>
              <a:gd name="T76" fmla="*/ 276 w 1035"/>
              <a:gd name="T77" fmla="*/ 452 h 1694"/>
              <a:gd name="T78" fmla="*/ 344 w 1035"/>
              <a:gd name="T79" fmla="*/ 528 h 1694"/>
              <a:gd name="T80" fmla="*/ 344 w 1035"/>
              <a:gd name="T81" fmla="*/ 602 h 1694"/>
              <a:gd name="T82" fmla="*/ 379 w 1035"/>
              <a:gd name="T83" fmla="*/ 678 h 1694"/>
              <a:gd name="T84" fmla="*/ 414 w 1035"/>
              <a:gd name="T85" fmla="*/ 753 h 1694"/>
              <a:gd name="T86" fmla="*/ 447 w 1035"/>
              <a:gd name="T87" fmla="*/ 867 h 1694"/>
              <a:gd name="T88" fmla="*/ 483 w 1035"/>
              <a:gd name="T89" fmla="*/ 979 h 1694"/>
              <a:gd name="T90" fmla="*/ 517 w 1035"/>
              <a:gd name="T91" fmla="*/ 1054 h 1694"/>
              <a:gd name="T92" fmla="*/ 551 w 1035"/>
              <a:gd name="T93" fmla="*/ 1092 h 1694"/>
              <a:gd name="T94" fmla="*/ 551 w 1035"/>
              <a:gd name="T95" fmla="*/ 1205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35" h="1694">
                <a:moveTo>
                  <a:pt x="551" y="1205"/>
                </a:moveTo>
                <a:lnTo>
                  <a:pt x="586" y="1242"/>
                </a:lnTo>
                <a:lnTo>
                  <a:pt x="621" y="1280"/>
                </a:lnTo>
                <a:lnTo>
                  <a:pt x="621" y="1318"/>
                </a:lnTo>
                <a:lnTo>
                  <a:pt x="621" y="1354"/>
                </a:lnTo>
                <a:lnTo>
                  <a:pt x="655" y="1354"/>
                </a:lnTo>
                <a:lnTo>
                  <a:pt x="655" y="1394"/>
                </a:lnTo>
                <a:lnTo>
                  <a:pt x="688" y="1394"/>
                </a:lnTo>
                <a:lnTo>
                  <a:pt x="688" y="1468"/>
                </a:lnTo>
                <a:lnTo>
                  <a:pt x="793" y="1544"/>
                </a:lnTo>
                <a:lnTo>
                  <a:pt x="827" y="1618"/>
                </a:lnTo>
                <a:lnTo>
                  <a:pt x="862" y="1693"/>
                </a:lnTo>
                <a:lnTo>
                  <a:pt x="896" y="1693"/>
                </a:lnTo>
                <a:lnTo>
                  <a:pt x="931" y="1656"/>
                </a:lnTo>
                <a:lnTo>
                  <a:pt x="931" y="1618"/>
                </a:lnTo>
                <a:lnTo>
                  <a:pt x="965" y="1656"/>
                </a:lnTo>
                <a:lnTo>
                  <a:pt x="999" y="1618"/>
                </a:lnTo>
                <a:lnTo>
                  <a:pt x="999" y="1544"/>
                </a:lnTo>
                <a:lnTo>
                  <a:pt x="999" y="1505"/>
                </a:lnTo>
                <a:lnTo>
                  <a:pt x="999" y="1468"/>
                </a:lnTo>
                <a:lnTo>
                  <a:pt x="999" y="1394"/>
                </a:lnTo>
                <a:lnTo>
                  <a:pt x="1034" y="1318"/>
                </a:lnTo>
                <a:lnTo>
                  <a:pt x="999" y="1280"/>
                </a:lnTo>
                <a:lnTo>
                  <a:pt x="999" y="1205"/>
                </a:lnTo>
                <a:lnTo>
                  <a:pt x="965" y="1205"/>
                </a:lnTo>
                <a:lnTo>
                  <a:pt x="896" y="1205"/>
                </a:lnTo>
                <a:lnTo>
                  <a:pt x="896" y="1167"/>
                </a:lnTo>
                <a:lnTo>
                  <a:pt x="896" y="1130"/>
                </a:lnTo>
                <a:lnTo>
                  <a:pt x="931" y="1092"/>
                </a:lnTo>
                <a:lnTo>
                  <a:pt x="896" y="1016"/>
                </a:lnTo>
                <a:lnTo>
                  <a:pt x="862" y="1016"/>
                </a:lnTo>
                <a:lnTo>
                  <a:pt x="827" y="979"/>
                </a:lnTo>
                <a:lnTo>
                  <a:pt x="793" y="903"/>
                </a:lnTo>
                <a:lnTo>
                  <a:pt x="827" y="903"/>
                </a:lnTo>
                <a:lnTo>
                  <a:pt x="793" y="867"/>
                </a:lnTo>
                <a:lnTo>
                  <a:pt x="827" y="791"/>
                </a:lnTo>
                <a:lnTo>
                  <a:pt x="793" y="753"/>
                </a:lnTo>
                <a:lnTo>
                  <a:pt x="724" y="753"/>
                </a:lnTo>
                <a:lnTo>
                  <a:pt x="724" y="715"/>
                </a:lnTo>
                <a:lnTo>
                  <a:pt x="758" y="715"/>
                </a:lnTo>
                <a:lnTo>
                  <a:pt x="724" y="715"/>
                </a:lnTo>
                <a:lnTo>
                  <a:pt x="724" y="678"/>
                </a:lnTo>
                <a:lnTo>
                  <a:pt x="688" y="678"/>
                </a:lnTo>
                <a:lnTo>
                  <a:pt x="688" y="602"/>
                </a:lnTo>
                <a:lnTo>
                  <a:pt x="655" y="565"/>
                </a:lnTo>
                <a:lnTo>
                  <a:pt x="621" y="565"/>
                </a:lnTo>
                <a:lnTo>
                  <a:pt x="621" y="528"/>
                </a:lnTo>
                <a:lnTo>
                  <a:pt x="586" y="489"/>
                </a:lnTo>
                <a:lnTo>
                  <a:pt x="586" y="452"/>
                </a:lnTo>
                <a:lnTo>
                  <a:pt x="551" y="489"/>
                </a:lnTo>
                <a:lnTo>
                  <a:pt x="551" y="528"/>
                </a:lnTo>
                <a:lnTo>
                  <a:pt x="517" y="489"/>
                </a:lnTo>
                <a:lnTo>
                  <a:pt x="483" y="415"/>
                </a:lnTo>
                <a:lnTo>
                  <a:pt x="447" y="415"/>
                </a:lnTo>
                <a:lnTo>
                  <a:pt x="447" y="377"/>
                </a:lnTo>
                <a:lnTo>
                  <a:pt x="414" y="302"/>
                </a:lnTo>
                <a:lnTo>
                  <a:pt x="379" y="302"/>
                </a:lnTo>
                <a:lnTo>
                  <a:pt x="379" y="264"/>
                </a:lnTo>
                <a:lnTo>
                  <a:pt x="344" y="264"/>
                </a:lnTo>
                <a:lnTo>
                  <a:pt x="276" y="150"/>
                </a:lnTo>
                <a:lnTo>
                  <a:pt x="241" y="114"/>
                </a:lnTo>
                <a:lnTo>
                  <a:pt x="206" y="38"/>
                </a:lnTo>
                <a:lnTo>
                  <a:pt x="173" y="38"/>
                </a:lnTo>
                <a:lnTo>
                  <a:pt x="103" y="38"/>
                </a:lnTo>
                <a:lnTo>
                  <a:pt x="70" y="38"/>
                </a:lnTo>
                <a:lnTo>
                  <a:pt x="34" y="0"/>
                </a:lnTo>
                <a:lnTo>
                  <a:pt x="0" y="0"/>
                </a:lnTo>
                <a:lnTo>
                  <a:pt x="0" y="38"/>
                </a:lnTo>
                <a:lnTo>
                  <a:pt x="0" y="76"/>
                </a:lnTo>
                <a:lnTo>
                  <a:pt x="34" y="114"/>
                </a:lnTo>
                <a:lnTo>
                  <a:pt x="70" y="150"/>
                </a:lnTo>
                <a:lnTo>
                  <a:pt x="103" y="189"/>
                </a:lnTo>
                <a:lnTo>
                  <a:pt x="103" y="264"/>
                </a:lnTo>
                <a:lnTo>
                  <a:pt x="173" y="302"/>
                </a:lnTo>
                <a:lnTo>
                  <a:pt x="206" y="338"/>
                </a:lnTo>
                <a:lnTo>
                  <a:pt x="241" y="377"/>
                </a:lnTo>
                <a:lnTo>
                  <a:pt x="241" y="415"/>
                </a:lnTo>
                <a:lnTo>
                  <a:pt x="276" y="452"/>
                </a:lnTo>
                <a:lnTo>
                  <a:pt x="310" y="489"/>
                </a:lnTo>
                <a:lnTo>
                  <a:pt x="344" y="528"/>
                </a:lnTo>
                <a:lnTo>
                  <a:pt x="344" y="565"/>
                </a:lnTo>
                <a:lnTo>
                  <a:pt x="344" y="602"/>
                </a:lnTo>
                <a:lnTo>
                  <a:pt x="379" y="640"/>
                </a:lnTo>
                <a:lnTo>
                  <a:pt x="379" y="678"/>
                </a:lnTo>
                <a:lnTo>
                  <a:pt x="379" y="753"/>
                </a:lnTo>
                <a:lnTo>
                  <a:pt x="414" y="753"/>
                </a:lnTo>
                <a:lnTo>
                  <a:pt x="414" y="791"/>
                </a:lnTo>
                <a:lnTo>
                  <a:pt x="447" y="867"/>
                </a:lnTo>
                <a:lnTo>
                  <a:pt x="483" y="903"/>
                </a:lnTo>
                <a:lnTo>
                  <a:pt x="483" y="979"/>
                </a:lnTo>
                <a:lnTo>
                  <a:pt x="517" y="1016"/>
                </a:lnTo>
                <a:lnTo>
                  <a:pt x="517" y="1054"/>
                </a:lnTo>
                <a:lnTo>
                  <a:pt x="517" y="1092"/>
                </a:lnTo>
                <a:lnTo>
                  <a:pt x="551" y="1092"/>
                </a:lnTo>
                <a:lnTo>
                  <a:pt x="551" y="1130"/>
                </a:lnTo>
                <a:lnTo>
                  <a:pt x="551" y="120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3" name="Freeform 457"/>
          <p:cNvSpPr>
            <a:spLocks noChangeArrowheads="1"/>
          </p:cNvSpPr>
          <p:nvPr/>
        </p:nvSpPr>
        <p:spPr bwMode="auto">
          <a:xfrm>
            <a:off x="8692594" y="2903345"/>
            <a:ext cx="597663" cy="295231"/>
          </a:xfrm>
          <a:custGeom>
            <a:avLst/>
            <a:gdLst>
              <a:gd name="T0" fmla="*/ 1690 w 1829"/>
              <a:gd name="T1" fmla="*/ 375 h 903"/>
              <a:gd name="T2" fmla="*/ 1758 w 1829"/>
              <a:gd name="T3" fmla="*/ 375 h 903"/>
              <a:gd name="T4" fmla="*/ 1793 w 1829"/>
              <a:gd name="T5" fmla="*/ 301 h 903"/>
              <a:gd name="T6" fmla="*/ 1793 w 1829"/>
              <a:gd name="T7" fmla="*/ 224 h 903"/>
              <a:gd name="T8" fmla="*/ 1690 w 1829"/>
              <a:gd name="T9" fmla="*/ 224 h 903"/>
              <a:gd name="T10" fmla="*/ 1724 w 1829"/>
              <a:gd name="T11" fmla="*/ 150 h 903"/>
              <a:gd name="T12" fmla="*/ 1690 w 1829"/>
              <a:gd name="T13" fmla="*/ 150 h 903"/>
              <a:gd name="T14" fmla="*/ 1655 w 1829"/>
              <a:gd name="T15" fmla="*/ 37 h 903"/>
              <a:gd name="T16" fmla="*/ 1620 w 1829"/>
              <a:gd name="T17" fmla="*/ 0 h 903"/>
              <a:gd name="T18" fmla="*/ 1551 w 1829"/>
              <a:gd name="T19" fmla="*/ 37 h 903"/>
              <a:gd name="T20" fmla="*/ 1551 w 1829"/>
              <a:gd name="T21" fmla="*/ 112 h 903"/>
              <a:gd name="T22" fmla="*/ 1483 w 1829"/>
              <a:gd name="T23" fmla="*/ 224 h 903"/>
              <a:gd name="T24" fmla="*/ 1448 w 1829"/>
              <a:gd name="T25" fmla="*/ 338 h 903"/>
              <a:gd name="T26" fmla="*/ 1413 w 1829"/>
              <a:gd name="T27" fmla="*/ 451 h 903"/>
              <a:gd name="T28" fmla="*/ 1345 w 1829"/>
              <a:gd name="T29" fmla="*/ 451 h 903"/>
              <a:gd name="T30" fmla="*/ 1345 w 1829"/>
              <a:gd name="T31" fmla="*/ 375 h 903"/>
              <a:gd name="T32" fmla="*/ 1310 w 1829"/>
              <a:gd name="T33" fmla="*/ 451 h 903"/>
              <a:gd name="T34" fmla="*/ 1277 w 1829"/>
              <a:gd name="T35" fmla="*/ 489 h 903"/>
              <a:gd name="T36" fmla="*/ 1241 w 1829"/>
              <a:gd name="T37" fmla="*/ 563 h 903"/>
              <a:gd name="T38" fmla="*/ 1138 w 1829"/>
              <a:gd name="T39" fmla="*/ 601 h 903"/>
              <a:gd name="T40" fmla="*/ 1138 w 1829"/>
              <a:gd name="T41" fmla="*/ 676 h 903"/>
              <a:gd name="T42" fmla="*/ 1070 w 1829"/>
              <a:gd name="T43" fmla="*/ 789 h 903"/>
              <a:gd name="T44" fmla="*/ 1138 w 1829"/>
              <a:gd name="T45" fmla="*/ 789 h 903"/>
              <a:gd name="T46" fmla="*/ 1035 w 1829"/>
              <a:gd name="T47" fmla="*/ 789 h 903"/>
              <a:gd name="T48" fmla="*/ 966 w 1829"/>
              <a:gd name="T49" fmla="*/ 753 h 903"/>
              <a:gd name="T50" fmla="*/ 931 w 1829"/>
              <a:gd name="T51" fmla="*/ 789 h 903"/>
              <a:gd name="T52" fmla="*/ 1000 w 1829"/>
              <a:gd name="T53" fmla="*/ 902 h 903"/>
              <a:gd name="T54" fmla="*/ 1070 w 1829"/>
              <a:gd name="T55" fmla="*/ 902 h 903"/>
              <a:gd name="T56" fmla="*/ 1138 w 1829"/>
              <a:gd name="T57" fmla="*/ 902 h 903"/>
              <a:gd name="T58" fmla="*/ 1207 w 1829"/>
              <a:gd name="T59" fmla="*/ 864 h 903"/>
              <a:gd name="T60" fmla="*/ 1277 w 1829"/>
              <a:gd name="T61" fmla="*/ 828 h 903"/>
              <a:gd name="T62" fmla="*/ 1380 w 1829"/>
              <a:gd name="T63" fmla="*/ 828 h 903"/>
              <a:gd name="T64" fmla="*/ 1448 w 1829"/>
              <a:gd name="T65" fmla="*/ 789 h 903"/>
              <a:gd name="T66" fmla="*/ 1448 w 1829"/>
              <a:gd name="T67" fmla="*/ 676 h 903"/>
              <a:gd name="T68" fmla="*/ 1448 w 1829"/>
              <a:gd name="T69" fmla="*/ 601 h 903"/>
              <a:gd name="T70" fmla="*/ 1483 w 1829"/>
              <a:gd name="T71" fmla="*/ 489 h 903"/>
              <a:gd name="T72" fmla="*/ 1551 w 1829"/>
              <a:gd name="T73" fmla="*/ 413 h 903"/>
              <a:gd name="T74" fmla="*/ 174 w 1829"/>
              <a:gd name="T75" fmla="*/ 150 h 903"/>
              <a:gd name="T76" fmla="*/ 241 w 1829"/>
              <a:gd name="T77" fmla="*/ 224 h 903"/>
              <a:gd name="T78" fmla="*/ 310 w 1829"/>
              <a:gd name="T79" fmla="*/ 301 h 903"/>
              <a:gd name="T80" fmla="*/ 345 w 1829"/>
              <a:gd name="T81" fmla="*/ 413 h 903"/>
              <a:gd name="T82" fmla="*/ 345 w 1829"/>
              <a:gd name="T83" fmla="*/ 563 h 903"/>
              <a:gd name="T84" fmla="*/ 415 w 1829"/>
              <a:gd name="T85" fmla="*/ 714 h 903"/>
              <a:gd name="T86" fmla="*/ 448 w 1829"/>
              <a:gd name="T87" fmla="*/ 789 h 903"/>
              <a:gd name="T88" fmla="*/ 415 w 1829"/>
              <a:gd name="T89" fmla="*/ 864 h 903"/>
              <a:gd name="T90" fmla="*/ 345 w 1829"/>
              <a:gd name="T91" fmla="*/ 789 h 903"/>
              <a:gd name="T92" fmla="*/ 277 w 1829"/>
              <a:gd name="T93" fmla="*/ 714 h 903"/>
              <a:gd name="T94" fmla="*/ 207 w 1829"/>
              <a:gd name="T95" fmla="*/ 676 h 903"/>
              <a:gd name="T96" fmla="*/ 174 w 1829"/>
              <a:gd name="T97" fmla="*/ 601 h 903"/>
              <a:gd name="T98" fmla="*/ 139 w 1829"/>
              <a:gd name="T99" fmla="*/ 563 h 903"/>
              <a:gd name="T100" fmla="*/ 104 w 1829"/>
              <a:gd name="T101" fmla="*/ 489 h 903"/>
              <a:gd name="T102" fmla="*/ 70 w 1829"/>
              <a:gd name="T103" fmla="*/ 375 h 903"/>
              <a:gd name="T104" fmla="*/ 35 w 1829"/>
              <a:gd name="T105" fmla="*/ 301 h 903"/>
              <a:gd name="T106" fmla="*/ 35 w 1829"/>
              <a:gd name="T107" fmla="*/ 188 h 903"/>
              <a:gd name="T108" fmla="*/ 0 w 1829"/>
              <a:gd name="T109" fmla="*/ 75 h 903"/>
              <a:gd name="T110" fmla="*/ 35 w 1829"/>
              <a:gd name="T111" fmla="*/ 37 h 903"/>
              <a:gd name="T112" fmla="*/ 70 w 1829"/>
              <a:gd name="T113" fmla="*/ 112 h 903"/>
              <a:gd name="T114" fmla="*/ 104 w 1829"/>
              <a:gd name="T115" fmla="*/ 188 h 903"/>
              <a:gd name="T116" fmla="*/ 174 w 1829"/>
              <a:gd name="T117" fmla="*/ 188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9" h="903">
                <a:moveTo>
                  <a:pt x="1655" y="413"/>
                </a:moveTo>
                <a:lnTo>
                  <a:pt x="1690" y="375"/>
                </a:lnTo>
                <a:lnTo>
                  <a:pt x="1724" y="375"/>
                </a:lnTo>
                <a:lnTo>
                  <a:pt x="1758" y="375"/>
                </a:lnTo>
                <a:lnTo>
                  <a:pt x="1758" y="338"/>
                </a:lnTo>
                <a:lnTo>
                  <a:pt x="1793" y="301"/>
                </a:lnTo>
                <a:lnTo>
                  <a:pt x="1828" y="262"/>
                </a:lnTo>
                <a:lnTo>
                  <a:pt x="1793" y="224"/>
                </a:lnTo>
                <a:lnTo>
                  <a:pt x="1758" y="224"/>
                </a:lnTo>
                <a:lnTo>
                  <a:pt x="1690" y="224"/>
                </a:lnTo>
                <a:lnTo>
                  <a:pt x="1724" y="188"/>
                </a:lnTo>
                <a:lnTo>
                  <a:pt x="1724" y="150"/>
                </a:lnTo>
                <a:lnTo>
                  <a:pt x="1690" y="188"/>
                </a:lnTo>
                <a:lnTo>
                  <a:pt x="1690" y="150"/>
                </a:lnTo>
                <a:lnTo>
                  <a:pt x="1655" y="150"/>
                </a:lnTo>
                <a:lnTo>
                  <a:pt x="1655" y="37"/>
                </a:lnTo>
                <a:lnTo>
                  <a:pt x="1620" y="37"/>
                </a:lnTo>
                <a:lnTo>
                  <a:pt x="1620" y="0"/>
                </a:lnTo>
                <a:lnTo>
                  <a:pt x="1587" y="75"/>
                </a:lnTo>
                <a:lnTo>
                  <a:pt x="1551" y="37"/>
                </a:lnTo>
                <a:lnTo>
                  <a:pt x="1517" y="112"/>
                </a:lnTo>
                <a:lnTo>
                  <a:pt x="1551" y="112"/>
                </a:lnTo>
                <a:lnTo>
                  <a:pt x="1517" y="150"/>
                </a:lnTo>
                <a:lnTo>
                  <a:pt x="1483" y="224"/>
                </a:lnTo>
                <a:lnTo>
                  <a:pt x="1483" y="301"/>
                </a:lnTo>
                <a:lnTo>
                  <a:pt x="1448" y="338"/>
                </a:lnTo>
                <a:lnTo>
                  <a:pt x="1448" y="375"/>
                </a:lnTo>
                <a:lnTo>
                  <a:pt x="1413" y="451"/>
                </a:lnTo>
                <a:lnTo>
                  <a:pt x="1380" y="451"/>
                </a:lnTo>
                <a:lnTo>
                  <a:pt x="1345" y="451"/>
                </a:lnTo>
                <a:lnTo>
                  <a:pt x="1345" y="413"/>
                </a:lnTo>
                <a:lnTo>
                  <a:pt x="1345" y="375"/>
                </a:lnTo>
                <a:lnTo>
                  <a:pt x="1310" y="375"/>
                </a:lnTo>
                <a:lnTo>
                  <a:pt x="1310" y="451"/>
                </a:lnTo>
                <a:lnTo>
                  <a:pt x="1310" y="489"/>
                </a:lnTo>
                <a:lnTo>
                  <a:pt x="1277" y="489"/>
                </a:lnTo>
                <a:lnTo>
                  <a:pt x="1277" y="563"/>
                </a:lnTo>
                <a:lnTo>
                  <a:pt x="1241" y="563"/>
                </a:lnTo>
                <a:lnTo>
                  <a:pt x="1173" y="601"/>
                </a:lnTo>
                <a:lnTo>
                  <a:pt x="1138" y="601"/>
                </a:lnTo>
                <a:lnTo>
                  <a:pt x="1104" y="639"/>
                </a:lnTo>
                <a:lnTo>
                  <a:pt x="1138" y="676"/>
                </a:lnTo>
                <a:lnTo>
                  <a:pt x="1070" y="714"/>
                </a:lnTo>
                <a:lnTo>
                  <a:pt x="1070" y="789"/>
                </a:lnTo>
                <a:lnTo>
                  <a:pt x="1104" y="789"/>
                </a:lnTo>
                <a:lnTo>
                  <a:pt x="1138" y="789"/>
                </a:lnTo>
                <a:lnTo>
                  <a:pt x="1070" y="789"/>
                </a:lnTo>
                <a:lnTo>
                  <a:pt x="1035" y="789"/>
                </a:lnTo>
                <a:lnTo>
                  <a:pt x="1000" y="753"/>
                </a:lnTo>
                <a:lnTo>
                  <a:pt x="966" y="753"/>
                </a:lnTo>
                <a:lnTo>
                  <a:pt x="931" y="753"/>
                </a:lnTo>
                <a:lnTo>
                  <a:pt x="931" y="789"/>
                </a:lnTo>
                <a:lnTo>
                  <a:pt x="966" y="828"/>
                </a:lnTo>
                <a:lnTo>
                  <a:pt x="1000" y="902"/>
                </a:lnTo>
                <a:lnTo>
                  <a:pt x="1035" y="902"/>
                </a:lnTo>
                <a:lnTo>
                  <a:pt x="1070" y="902"/>
                </a:lnTo>
                <a:lnTo>
                  <a:pt x="1104" y="902"/>
                </a:lnTo>
                <a:lnTo>
                  <a:pt x="1138" y="902"/>
                </a:lnTo>
                <a:lnTo>
                  <a:pt x="1173" y="902"/>
                </a:lnTo>
                <a:lnTo>
                  <a:pt x="1207" y="864"/>
                </a:lnTo>
                <a:lnTo>
                  <a:pt x="1207" y="828"/>
                </a:lnTo>
                <a:lnTo>
                  <a:pt x="1277" y="828"/>
                </a:lnTo>
                <a:lnTo>
                  <a:pt x="1345" y="828"/>
                </a:lnTo>
                <a:lnTo>
                  <a:pt x="1380" y="828"/>
                </a:lnTo>
                <a:lnTo>
                  <a:pt x="1413" y="828"/>
                </a:lnTo>
                <a:lnTo>
                  <a:pt x="1448" y="789"/>
                </a:lnTo>
                <a:lnTo>
                  <a:pt x="1448" y="753"/>
                </a:lnTo>
                <a:lnTo>
                  <a:pt x="1448" y="676"/>
                </a:lnTo>
                <a:lnTo>
                  <a:pt x="1448" y="639"/>
                </a:lnTo>
                <a:lnTo>
                  <a:pt x="1448" y="601"/>
                </a:lnTo>
                <a:lnTo>
                  <a:pt x="1483" y="563"/>
                </a:lnTo>
                <a:lnTo>
                  <a:pt x="1483" y="489"/>
                </a:lnTo>
                <a:lnTo>
                  <a:pt x="1517" y="413"/>
                </a:lnTo>
                <a:lnTo>
                  <a:pt x="1551" y="413"/>
                </a:lnTo>
                <a:lnTo>
                  <a:pt x="1655" y="413"/>
                </a:lnTo>
                <a:close/>
                <a:moveTo>
                  <a:pt x="174" y="150"/>
                </a:moveTo>
                <a:lnTo>
                  <a:pt x="207" y="188"/>
                </a:lnTo>
                <a:lnTo>
                  <a:pt x="241" y="224"/>
                </a:lnTo>
                <a:lnTo>
                  <a:pt x="310" y="262"/>
                </a:lnTo>
                <a:lnTo>
                  <a:pt x="310" y="301"/>
                </a:lnTo>
                <a:lnTo>
                  <a:pt x="310" y="338"/>
                </a:lnTo>
                <a:lnTo>
                  <a:pt x="345" y="413"/>
                </a:lnTo>
                <a:lnTo>
                  <a:pt x="310" y="526"/>
                </a:lnTo>
                <a:lnTo>
                  <a:pt x="345" y="563"/>
                </a:lnTo>
                <a:lnTo>
                  <a:pt x="345" y="601"/>
                </a:lnTo>
                <a:lnTo>
                  <a:pt x="415" y="714"/>
                </a:lnTo>
                <a:lnTo>
                  <a:pt x="448" y="753"/>
                </a:lnTo>
                <a:lnTo>
                  <a:pt x="448" y="789"/>
                </a:lnTo>
                <a:lnTo>
                  <a:pt x="448" y="828"/>
                </a:lnTo>
                <a:lnTo>
                  <a:pt x="415" y="864"/>
                </a:lnTo>
                <a:lnTo>
                  <a:pt x="380" y="828"/>
                </a:lnTo>
                <a:lnTo>
                  <a:pt x="345" y="789"/>
                </a:lnTo>
                <a:lnTo>
                  <a:pt x="310" y="753"/>
                </a:lnTo>
                <a:lnTo>
                  <a:pt x="277" y="714"/>
                </a:lnTo>
                <a:lnTo>
                  <a:pt x="241" y="676"/>
                </a:lnTo>
                <a:lnTo>
                  <a:pt x="207" y="676"/>
                </a:lnTo>
                <a:lnTo>
                  <a:pt x="207" y="639"/>
                </a:lnTo>
                <a:lnTo>
                  <a:pt x="174" y="601"/>
                </a:lnTo>
                <a:lnTo>
                  <a:pt x="139" y="601"/>
                </a:lnTo>
                <a:lnTo>
                  <a:pt x="139" y="563"/>
                </a:lnTo>
                <a:lnTo>
                  <a:pt x="139" y="526"/>
                </a:lnTo>
                <a:lnTo>
                  <a:pt x="104" y="489"/>
                </a:lnTo>
                <a:lnTo>
                  <a:pt x="70" y="451"/>
                </a:lnTo>
                <a:lnTo>
                  <a:pt x="70" y="375"/>
                </a:lnTo>
                <a:lnTo>
                  <a:pt x="70" y="338"/>
                </a:lnTo>
                <a:lnTo>
                  <a:pt x="35" y="301"/>
                </a:lnTo>
                <a:lnTo>
                  <a:pt x="0" y="224"/>
                </a:lnTo>
                <a:lnTo>
                  <a:pt x="35" y="188"/>
                </a:lnTo>
                <a:lnTo>
                  <a:pt x="0" y="112"/>
                </a:lnTo>
                <a:lnTo>
                  <a:pt x="0" y="75"/>
                </a:lnTo>
                <a:lnTo>
                  <a:pt x="0" y="37"/>
                </a:lnTo>
                <a:lnTo>
                  <a:pt x="35" y="37"/>
                </a:lnTo>
                <a:lnTo>
                  <a:pt x="35" y="75"/>
                </a:lnTo>
                <a:lnTo>
                  <a:pt x="70" y="112"/>
                </a:lnTo>
                <a:lnTo>
                  <a:pt x="104" y="150"/>
                </a:lnTo>
                <a:lnTo>
                  <a:pt x="104" y="188"/>
                </a:lnTo>
                <a:lnTo>
                  <a:pt x="139" y="188"/>
                </a:lnTo>
                <a:lnTo>
                  <a:pt x="174" y="188"/>
                </a:lnTo>
                <a:lnTo>
                  <a:pt x="174" y="15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74" name="Freeform 458"/>
          <p:cNvSpPr>
            <a:spLocks noChangeArrowheads="1"/>
          </p:cNvSpPr>
          <p:nvPr/>
        </p:nvSpPr>
        <p:spPr bwMode="auto">
          <a:xfrm>
            <a:off x="8996465" y="2903345"/>
            <a:ext cx="293791" cy="295231"/>
          </a:xfrm>
          <a:custGeom>
            <a:avLst/>
            <a:gdLst>
              <a:gd name="T0" fmla="*/ 759 w 898"/>
              <a:gd name="T1" fmla="*/ 375 h 903"/>
              <a:gd name="T2" fmla="*/ 827 w 898"/>
              <a:gd name="T3" fmla="*/ 375 h 903"/>
              <a:gd name="T4" fmla="*/ 862 w 898"/>
              <a:gd name="T5" fmla="*/ 301 h 903"/>
              <a:gd name="T6" fmla="*/ 862 w 898"/>
              <a:gd name="T7" fmla="*/ 224 h 903"/>
              <a:gd name="T8" fmla="*/ 759 w 898"/>
              <a:gd name="T9" fmla="*/ 224 h 903"/>
              <a:gd name="T10" fmla="*/ 793 w 898"/>
              <a:gd name="T11" fmla="*/ 150 h 903"/>
              <a:gd name="T12" fmla="*/ 759 w 898"/>
              <a:gd name="T13" fmla="*/ 150 h 903"/>
              <a:gd name="T14" fmla="*/ 724 w 898"/>
              <a:gd name="T15" fmla="*/ 37 h 903"/>
              <a:gd name="T16" fmla="*/ 689 w 898"/>
              <a:gd name="T17" fmla="*/ 0 h 903"/>
              <a:gd name="T18" fmla="*/ 620 w 898"/>
              <a:gd name="T19" fmla="*/ 37 h 903"/>
              <a:gd name="T20" fmla="*/ 620 w 898"/>
              <a:gd name="T21" fmla="*/ 112 h 903"/>
              <a:gd name="T22" fmla="*/ 551 w 898"/>
              <a:gd name="T23" fmla="*/ 224 h 903"/>
              <a:gd name="T24" fmla="*/ 517 w 898"/>
              <a:gd name="T25" fmla="*/ 338 h 903"/>
              <a:gd name="T26" fmla="*/ 482 w 898"/>
              <a:gd name="T27" fmla="*/ 451 h 903"/>
              <a:gd name="T28" fmla="*/ 414 w 898"/>
              <a:gd name="T29" fmla="*/ 451 h 903"/>
              <a:gd name="T30" fmla="*/ 414 w 898"/>
              <a:gd name="T31" fmla="*/ 375 h 903"/>
              <a:gd name="T32" fmla="*/ 379 w 898"/>
              <a:gd name="T33" fmla="*/ 451 h 903"/>
              <a:gd name="T34" fmla="*/ 345 w 898"/>
              <a:gd name="T35" fmla="*/ 489 h 903"/>
              <a:gd name="T36" fmla="*/ 310 w 898"/>
              <a:gd name="T37" fmla="*/ 563 h 903"/>
              <a:gd name="T38" fmla="*/ 207 w 898"/>
              <a:gd name="T39" fmla="*/ 601 h 903"/>
              <a:gd name="T40" fmla="*/ 207 w 898"/>
              <a:gd name="T41" fmla="*/ 676 h 903"/>
              <a:gd name="T42" fmla="*/ 138 w 898"/>
              <a:gd name="T43" fmla="*/ 789 h 903"/>
              <a:gd name="T44" fmla="*/ 207 w 898"/>
              <a:gd name="T45" fmla="*/ 789 h 903"/>
              <a:gd name="T46" fmla="*/ 104 w 898"/>
              <a:gd name="T47" fmla="*/ 789 h 903"/>
              <a:gd name="T48" fmla="*/ 34 w 898"/>
              <a:gd name="T49" fmla="*/ 753 h 903"/>
              <a:gd name="T50" fmla="*/ 0 w 898"/>
              <a:gd name="T51" fmla="*/ 789 h 903"/>
              <a:gd name="T52" fmla="*/ 69 w 898"/>
              <a:gd name="T53" fmla="*/ 902 h 903"/>
              <a:gd name="T54" fmla="*/ 138 w 898"/>
              <a:gd name="T55" fmla="*/ 902 h 903"/>
              <a:gd name="T56" fmla="*/ 207 w 898"/>
              <a:gd name="T57" fmla="*/ 902 h 903"/>
              <a:gd name="T58" fmla="*/ 276 w 898"/>
              <a:gd name="T59" fmla="*/ 864 h 903"/>
              <a:gd name="T60" fmla="*/ 345 w 898"/>
              <a:gd name="T61" fmla="*/ 828 h 903"/>
              <a:gd name="T62" fmla="*/ 448 w 898"/>
              <a:gd name="T63" fmla="*/ 828 h 903"/>
              <a:gd name="T64" fmla="*/ 517 w 898"/>
              <a:gd name="T65" fmla="*/ 789 h 903"/>
              <a:gd name="T66" fmla="*/ 517 w 898"/>
              <a:gd name="T67" fmla="*/ 676 h 903"/>
              <a:gd name="T68" fmla="*/ 517 w 898"/>
              <a:gd name="T69" fmla="*/ 601 h 903"/>
              <a:gd name="T70" fmla="*/ 551 w 898"/>
              <a:gd name="T71" fmla="*/ 489 h 903"/>
              <a:gd name="T72" fmla="*/ 620 w 898"/>
              <a:gd name="T73" fmla="*/ 413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8" h="903">
                <a:moveTo>
                  <a:pt x="724" y="413"/>
                </a:moveTo>
                <a:lnTo>
                  <a:pt x="759" y="375"/>
                </a:lnTo>
                <a:lnTo>
                  <a:pt x="793" y="375"/>
                </a:lnTo>
                <a:lnTo>
                  <a:pt x="827" y="375"/>
                </a:lnTo>
                <a:lnTo>
                  <a:pt x="827" y="338"/>
                </a:lnTo>
                <a:lnTo>
                  <a:pt x="862" y="301"/>
                </a:lnTo>
                <a:lnTo>
                  <a:pt x="897" y="262"/>
                </a:lnTo>
                <a:lnTo>
                  <a:pt x="862" y="224"/>
                </a:lnTo>
                <a:lnTo>
                  <a:pt x="827" y="224"/>
                </a:lnTo>
                <a:lnTo>
                  <a:pt x="759" y="224"/>
                </a:lnTo>
                <a:lnTo>
                  <a:pt x="793" y="188"/>
                </a:lnTo>
                <a:lnTo>
                  <a:pt x="793" y="150"/>
                </a:lnTo>
                <a:lnTo>
                  <a:pt x="759" y="188"/>
                </a:lnTo>
                <a:lnTo>
                  <a:pt x="759" y="150"/>
                </a:lnTo>
                <a:lnTo>
                  <a:pt x="724" y="150"/>
                </a:lnTo>
                <a:lnTo>
                  <a:pt x="724" y="37"/>
                </a:lnTo>
                <a:lnTo>
                  <a:pt x="689" y="37"/>
                </a:lnTo>
                <a:lnTo>
                  <a:pt x="689" y="0"/>
                </a:lnTo>
                <a:lnTo>
                  <a:pt x="655" y="75"/>
                </a:lnTo>
                <a:lnTo>
                  <a:pt x="620" y="37"/>
                </a:lnTo>
                <a:lnTo>
                  <a:pt x="586" y="112"/>
                </a:lnTo>
                <a:lnTo>
                  <a:pt x="620" y="112"/>
                </a:lnTo>
                <a:lnTo>
                  <a:pt x="586" y="150"/>
                </a:lnTo>
                <a:lnTo>
                  <a:pt x="551" y="224"/>
                </a:lnTo>
                <a:lnTo>
                  <a:pt x="551" y="301"/>
                </a:lnTo>
                <a:lnTo>
                  <a:pt x="517" y="338"/>
                </a:lnTo>
                <a:lnTo>
                  <a:pt x="517" y="375"/>
                </a:lnTo>
                <a:lnTo>
                  <a:pt x="482" y="451"/>
                </a:lnTo>
                <a:lnTo>
                  <a:pt x="448" y="451"/>
                </a:lnTo>
                <a:lnTo>
                  <a:pt x="414" y="451"/>
                </a:lnTo>
                <a:lnTo>
                  <a:pt x="414" y="413"/>
                </a:lnTo>
                <a:lnTo>
                  <a:pt x="414" y="375"/>
                </a:lnTo>
                <a:lnTo>
                  <a:pt x="379" y="375"/>
                </a:lnTo>
                <a:lnTo>
                  <a:pt x="379" y="451"/>
                </a:lnTo>
                <a:lnTo>
                  <a:pt x="379" y="489"/>
                </a:lnTo>
                <a:lnTo>
                  <a:pt x="345" y="489"/>
                </a:lnTo>
                <a:lnTo>
                  <a:pt x="345" y="563"/>
                </a:lnTo>
                <a:lnTo>
                  <a:pt x="310" y="563"/>
                </a:lnTo>
                <a:lnTo>
                  <a:pt x="241" y="601"/>
                </a:lnTo>
                <a:lnTo>
                  <a:pt x="207" y="601"/>
                </a:lnTo>
                <a:lnTo>
                  <a:pt x="173" y="639"/>
                </a:lnTo>
                <a:lnTo>
                  <a:pt x="207" y="676"/>
                </a:lnTo>
                <a:lnTo>
                  <a:pt x="138" y="714"/>
                </a:lnTo>
                <a:lnTo>
                  <a:pt x="138" y="789"/>
                </a:lnTo>
                <a:lnTo>
                  <a:pt x="173" y="789"/>
                </a:lnTo>
                <a:lnTo>
                  <a:pt x="207" y="789"/>
                </a:lnTo>
                <a:lnTo>
                  <a:pt x="138" y="789"/>
                </a:lnTo>
                <a:lnTo>
                  <a:pt x="104" y="789"/>
                </a:lnTo>
                <a:lnTo>
                  <a:pt x="69" y="753"/>
                </a:lnTo>
                <a:lnTo>
                  <a:pt x="34" y="753"/>
                </a:lnTo>
                <a:lnTo>
                  <a:pt x="0" y="753"/>
                </a:lnTo>
                <a:lnTo>
                  <a:pt x="0" y="789"/>
                </a:lnTo>
                <a:lnTo>
                  <a:pt x="34" y="828"/>
                </a:lnTo>
                <a:lnTo>
                  <a:pt x="69" y="902"/>
                </a:lnTo>
                <a:lnTo>
                  <a:pt x="104" y="902"/>
                </a:lnTo>
                <a:lnTo>
                  <a:pt x="138" y="902"/>
                </a:lnTo>
                <a:lnTo>
                  <a:pt x="173" y="902"/>
                </a:lnTo>
                <a:lnTo>
                  <a:pt x="207" y="902"/>
                </a:lnTo>
                <a:lnTo>
                  <a:pt x="241" y="902"/>
                </a:lnTo>
                <a:lnTo>
                  <a:pt x="276" y="864"/>
                </a:lnTo>
                <a:lnTo>
                  <a:pt x="276" y="828"/>
                </a:lnTo>
                <a:lnTo>
                  <a:pt x="345" y="828"/>
                </a:lnTo>
                <a:lnTo>
                  <a:pt x="414" y="828"/>
                </a:lnTo>
                <a:lnTo>
                  <a:pt x="448" y="828"/>
                </a:lnTo>
                <a:lnTo>
                  <a:pt x="482" y="828"/>
                </a:lnTo>
                <a:lnTo>
                  <a:pt x="517" y="789"/>
                </a:lnTo>
                <a:lnTo>
                  <a:pt x="517" y="753"/>
                </a:lnTo>
                <a:lnTo>
                  <a:pt x="517" y="676"/>
                </a:lnTo>
                <a:lnTo>
                  <a:pt x="517" y="639"/>
                </a:lnTo>
                <a:lnTo>
                  <a:pt x="517" y="601"/>
                </a:lnTo>
                <a:lnTo>
                  <a:pt x="551" y="563"/>
                </a:lnTo>
                <a:lnTo>
                  <a:pt x="551" y="489"/>
                </a:lnTo>
                <a:lnTo>
                  <a:pt x="586" y="413"/>
                </a:lnTo>
                <a:lnTo>
                  <a:pt x="620" y="413"/>
                </a:lnTo>
                <a:lnTo>
                  <a:pt x="724" y="4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5" name="Freeform 459"/>
          <p:cNvSpPr>
            <a:spLocks noChangeArrowheads="1"/>
          </p:cNvSpPr>
          <p:nvPr/>
        </p:nvSpPr>
        <p:spPr bwMode="auto">
          <a:xfrm>
            <a:off x="8692594" y="2914867"/>
            <a:ext cx="146895" cy="270748"/>
          </a:xfrm>
          <a:custGeom>
            <a:avLst/>
            <a:gdLst>
              <a:gd name="T0" fmla="*/ 174 w 449"/>
              <a:gd name="T1" fmla="*/ 114 h 829"/>
              <a:gd name="T2" fmla="*/ 207 w 449"/>
              <a:gd name="T3" fmla="*/ 150 h 829"/>
              <a:gd name="T4" fmla="*/ 241 w 449"/>
              <a:gd name="T5" fmla="*/ 188 h 829"/>
              <a:gd name="T6" fmla="*/ 310 w 449"/>
              <a:gd name="T7" fmla="*/ 226 h 829"/>
              <a:gd name="T8" fmla="*/ 310 w 449"/>
              <a:gd name="T9" fmla="*/ 263 h 829"/>
              <a:gd name="T10" fmla="*/ 310 w 449"/>
              <a:gd name="T11" fmla="*/ 302 h 829"/>
              <a:gd name="T12" fmla="*/ 345 w 449"/>
              <a:gd name="T13" fmla="*/ 376 h 829"/>
              <a:gd name="T14" fmla="*/ 310 w 449"/>
              <a:gd name="T15" fmla="*/ 489 h 829"/>
              <a:gd name="T16" fmla="*/ 345 w 449"/>
              <a:gd name="T17" fmla="*/ 526 h 829"/>
              <a:gd name="T18" fmla="*/ 345 w 449"/>
              <a:gd name="T19" fmla="*/ 565 h 829"/>
              <a:gd name="T20" fmla="*/ 415 w 449"/>
              <a:gd name="T21" fmla="*/ 676 h 829"/>
              <a:gd name="T22" fmla="*/ 448 w 449"/>
              <a:gd name="T23" fmla="*/ 715 h 829"/>
              <a:gd name="T24" fmla="*/ 448 w 449"/>
              <a:gd name="T25" fmla="*/ 753 h 829"/>
              <a:gd name="T26" fmla="*/ 448 w 449"/>
              <a:gd name="T27" fmla="*/ 790 h 829"/>
              <a:gd name="T28" fmla="*/ 415 w 449"/>
              <a:gd name="T29" fmla="*/ 828 h 829"/>
              <a:gd name="T30" fmla="*/ 380 w 449"/>
              <a:gd name="T31" fmla="*/ 790 h 829"/>
              <a:gd name="T32" fmla="*/ 345 w 449"/>
              <a:gd name="T33" fmla="*/ 753 h 829"/>
              <a:gd name="T34" fmla="*/ 310 w 449"/>
              <a:gd name="T35" fmla="*/ 715 h 829"/>
              <a:gd name="T36" fmla="*/ 277 w 449"/>
              <a:gd name="T37" fmla="*/ 676 h 829"/>
              <a:gd name="T38" fmla="*/ 241 w 449"/>
              <a:gd name="T39" fmla="*/ 640 h 829"/>
              <a:gd name="T40" fmla="*/ 207 w 449"/>
              <a:gd name="T41" fmla="*/ 640 h 829"/>
              <a:gd name="T42" fmla="*/ 207 w 449"/>
              <a:gd name="T43" fmla="*/ 601 h 829"/>
              <a:gd name="T44" fmla="*/ 174 w 449"/>
              <a:gd name="T45" fmla="*/ 565 h 829"/>
              <a:gd name="T46" fmla="*/ 139 w 449"/>
              <a:gd name="T47" fmla="*/ 565 h 829"/>
              <a:gd name="T48" fmla="*/ 139 w 449"/>
              <a:gd name="T49" fmla="*/ 526 h 829"/>
              <a:gd name="T50" fmla="*/ 139 w 449"/>
              <a:gd name="T51" fmla="*/ 489 h 829"/>
              <a:gd name="T52" fmla="*/ 104 w 449"/>
              <a:gd name="T53" fmla="*/ 452 h 829"/>
              <a:gd name="T54" fmla="*/ 70 w 449"/>
              <a:gd name="T55" fmla="*/ 415 h 829"/>
              <a:gd name="T56" fmla="*/ 70 w 449"/>
              <a:gd name="T57" fmla="*/ 338 h 829"/>
              <a:gd name="T58" fmla="*/ 70 w 449"/>
              <a:gd name="T59" fmla="*/ 302 h 829"/>
              <a:gd name="T60" fmla="*/ 35 w 449"/>
              <a:gd name="T61" fmla="*/ 263 h 829"/>
              <a:gd name="T62" fmla="*/ 0 w 449"/>
              <a:gd name="T63" fmla="*/ 188 h 829"/>
              <a:gd name="T64" fmla="*/ 35 w 449"/>
              <a:gd name="T65" fmla="*/ 150 h 829"/>
              <a:gd name="T66" fmla="*/ 0 w 449"/>
              <a:gd name="T67" fmla="*/ 75 h 829"/>
              <a:gd name="T68" fmla="*/ 0 w 449"/>
              <a:gd name="T69" fmla="*/ 38 h 829"/>
              <a:gd name="T70" fmla="*/ 0 w 449"/>
              <a:gd name="T71" fmla="*/ 0 h 829"/>
              <a:gd name="T72" fmla="*/ 35 w 449"/>
              <a:gd name="T73" fmla="*/ 0 h 829"/>
              <a:gd name="T74" fmla="*/ 35 w 449"/>
              <a:gd name="T75" fmla="*/ 38 h 829"/>
              <a:gd name="T76" fmla="*/ 70 w 449"/>
              <a:gd name="T77" fmla="*/ 75 h 829"/>
              <a:gd name="T78" fmla="*/ 104 w 449"/>
              <a:gd name="T79" fmla="*/ 114 h 829"/>
              <a:gd name="T80" fmla="*/ 104 w 449"/>
              <a:gd name="T81" fmla="*/ 150 h 829"/>
              <a:gd name="T82" fmla="*/ 139 w 449"/>
              <a:gd name="T83" fmla="*/ 150 h 829"/>
              <a:gd name="T84" fmla="*/ 174 w 449"/>
              <a:gd name="T85" fmla="*/ 150 h 829"/>
              <a:gd name="T86" fmla="*/ 174 w 449"/>
              <a:gd name="T87" fmla="*/ 11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9" h="829">
                <a:moveTo>
                  <a:pt x="174" y="114"/>
                </a:moveTo>
                <a:lnTo>
                  <a:pt x="207" y="150"/>
                </a:lnTo>
                <a:lnTo>
                  <a:pt x="241" y="188"/>
                </a:lnTo>
                <a:lnTo>
                  <a:pt x="310" y="226"/>
                </a:lnTo>
                <a:lnTo>
                  <a:pt x="310" y="263"/>
                </a:lnTo>
                <a:lnTo>
                  <a:pt x="310" y="302"/>
                </a:lnTo>
                <a:lnTo>
                  <a:pt x="345" y="376"/>
                </a:lnTo>
                <a:lnTo>
                  <a:pt x="310" y="489"/>
                </a:lnTo>
                <a:lnTo>
                  <a:pt x="345" y="526"/>
                </a:lnTo>
                <a:lnTo>
                  <a:pt x="345" y="565"/>
                </a:lnTo>
                <a:lnTo>
                  <a:pt x="415" y="676"/>
                </a:lnTo>
                <a:lnTo>
                  <a:pt x="448" y="715"/>
                </a:lnTo>
                <a:lnTo>
                  <a:pt x="448" y="753"/>
                </a:lnTo>
                <a:lnTo>
                  <a:pt x="448" y="790"/>
                </a:lnTo>
                <a:lnTo>
                  <a:pt x="415" y="828"/>
                </a:lnTo>
                <a:lnTo>
                  <a:pt x="380" y="790"/>
                </a:lnTo>
                <a:lnTo>
                  <a:pt x="345" y="753"/>
                </a:lnTo>
                <a:lnTo>
                  <a:pt x="310" y="715"/>
                </a:lnTo>
                <a:lnTo>
                  <a:pt x="277" y="676"/>
                </a:lnTo>
                <a:lnTo>
                  <a:pt x="241" y="640"/>
                </a:lnTo>
                <a:lnTo>
                  <a:pt x="207" y="640"/>
                </a:lnTo>
                <a:lnTo>
                  <a:pt x="207" y="601"/>
                </a:lnTo>
                <a:lnTo>
                  <a:pt x="174" y="565"/>
                </a:lnTo>
                <a:lnTo>
                  <a:pt x="139" y="565"/>
                </a:lnTo>
                <a:lnTo>
                  <a:pt x="139" y="526"/>
                </a:lnTo>
                <a:lnTo>
                  <a:pt x="139" y="489"/>
                </a:lnTo>
                <a:lnTo>
                  <a:pt x="104" y="452"/>
                </a:lnTo>
                <a:lnTo>
                  <a:pt x="70" y="415"/>
                </a:lnTo>
                <a:lnTo>
                  <a:pt x="70" y="338"/>
                </a:lnTo>
                <a:lnTo>
                  <a:pt x="70" y="302"/>
                </a:lnTo>
                <a:lnTo>
                  <a:pt x="35" y="263"/>
                </a:lnTo>
                <a:lnTo>
                  <a:pt x="0" y="188"/>
                </a:lnTo>
                <a:lnTo>
                  <a:pt x="35" y="150"/>
                </a:lnTo>
                <a:lnTo>
                  <a:pt x="0" y="75"/>
                </a:lnTo>
                <a:lnTo>
                  <a:pt x="0" y="38"/>
                </a:lnTo>
                <a:lnTo>
                  <a:pt x="0" y="0"/>
                </a:lnTo>
                <a:lnTo>
                  <a:pt x="35" y="0"/>
                </a:lnTo>
                <a:lnTo>
                  <a:pt x="35" y="38"/>
                </a:lnTo>
                <a:lnTo>
                  <a:pt x="70" y="75"/>
                </a:lnTo>
                <a:lnTo>
                  <a:pt x="104" y="114"/>
                </a:lnTo>
                <a:lnTo>
                  <a:pt x="104" y="150"/>
                </a:lnTo>
                <a:lnTo>
                  <a:pt x="139" y="150"/>
                </a:lnTo>
                <a:lnTo>
                  <a:pt x="174" y="150"/>
                </a:lnTo>
                <a:lnTo>
                  <a:pt x="174" y="114"/>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6" name="Freeform 460"/>
          <p:cNvSpPr>
            <a:spLocks noChangeArrowheads="1"/>
          </p:cNvSpPr>
          <p:nvPr/>
        </p:nvSpPr>
        <p:spPr bwMode="auto">
          <a:xfrm>
            <a:off x="8524096" y="2276881"/>
            <a:ext cx="270748" cy="688392"/>
          </a:xfrm>
          <a:custGeom>
            <a:avLst/>
            <a:gdLst>
              <a:gd name="T0" fmla="*/ 793 w 827"/>
              <a:gd name="T1" fmla="*/ 865 h 2108"/>
              <a:gd name="T2" fmla="*/ 689 w 827"/>
              <a:gd name="T3" fmla="*/ 865 h 2108"/>
              <a:gd name="T4" fmla="*/ 620 w 827"/>
              <a:gd name="T5" fmla="*/ 865 h 2108"/>
              <a:gd name="T6" fmla="*/ 620 w 827"/>
              <a:gd name="T7" fmla="*/ 941 h 2108"/>
              <a:gd name="T8" fmla="*/ 620 w 827"/>
              <a:gd name="T9" fmla="*/ 1054 h 2108"/>
              <a:gd name="T10" fmla="*/ 620 w 827"/>
              <a:gd name="T11" fmla="*/ 1167 h 2108"/>
              <a:gd name="T12" fmla="*/ 551 w 827"/>
              <a:gd name="T13" fmla="*/ 1129 h 2108"/>
              <a:gd name="T14" fmla="*/ 482 w 827"/>
              <a:gd name="T15" fmla="*/ 1129 h 2108"/>
              <a:gd name="T16" fmla="*/ 447 w 827"/>
              <a:gd name="T17" fmla="*/ 1091 h 2108"/>
              <a:gd name="T18" fmla="*/ 447 w 827"/>
              <a:gd name="T19" fmla="*/ 1016 h 2108"/>
              <a:gd name="T20" fmla="*/ 413 w 827"/>
              <a:gd name="T21" fmla="*/ 978 h 2108"/>
              <a:gd name="T22" fmla="*/ 379 w 827"/>
              <a:gd name="T23" fmla="*/ 1016 h 2108"/>
              <a:gd name="T24" fmla="*/ 379 w 827"/>
              <a:gd name="T25" fmla="*/ 1129 h 2108"/>
              <a:gd name="T26" fmla="*/ 379 w 827"/>
              <a:gd name="T27" fmla="*/ 1241 h 2108"/>
              <a:gd name="T28" fmla="*/ 379 w 827"/>
              <a:gd name="T29" fmla="*/ 1393 h 2108"/>
              <a:gd name="T30" fmla="*/ 379 w 827"/>
              <a:gd name="T31" fmla="*/ 1505 h 2108"/>
              <a:gd name="T32" fmla="*/ 413 w 827"/>
              <a:gd name="T33" fmla="*/ 1618 h 2108"/>
              <a:gd name="T34" fmla="*/ 482 w 827"/>
              <a:gd name="T35" fmla="*/ 1692 h 2108"/>
              <a:gd name="T36" fmla="*/ 516 w 827"/>
              <a:gd name="T37" fmla="*/ 1806 h 2108"/>
              <a:gd name="T38" fmla="*/ 551 w 827"/>
              <a:gd name="T39" fmla="*/ 1919 h 2108"/>
              <a:gd name="T40" fmla="*/ 655 w 827"/>
              <a:gd name="T41" fmla="*/ 1956 h 2108"/>
              <a:gd name="T42" fmla="*/ 689 w 827"/>
              <a:gd name="T43" fmla="*/ 2032 h 2108"/>
              <a:gd name="T44" fmla="*/ 689 w 827"/>
              <a:gd name="T45" fmla="*/ 2107 h 2108"/>
              <a:gd name="T46" fmla="*/ 620 w 827"/>
              <a:gd name="T47" fmla="*/ 2107 h 2108"/>
              <a:gd name="T48" fmla="*/ 585 w 827"/>
              <a:gd name="T49" fmla="*/ 2032 h 2108"/>
              <a:gd name="T50" fmla="*/ 551 w 827"/>
              <a:gd name="T51" fmla="*/ 1956 h 2108"/>
              <a:gd name="T52" fmla="*/ 516 w 827"/>
              <a:gd name="T53" fmla="*/ 1994 h 2108"/>
              <a:gd name="T54" fmla="*/ 447 w 827"/>
              <a:gd name="T55" fmla="*/ 1919 h 2108"/>
              <a:gd name="T56" fmla="*/ 379 w 827"/>
              <a:gd name="T57" fmla="*/ 1768 h 2108"/>
              <a:gd name="T58" fmla="*/ 309 w 827"/>
              <a:gd name="T59" fmla="*/ 1731 h 2108"/>
              <a:gd name="T60" fmla="*/ 309 w 827"/>
              <a:gd name="T61" fmla="*/ 1618 h 2108"/>
              <a:gd name="T62" fmla="*/ 344 w 827"/>
              <a:gd name="T63" fmla="*/ 1505 h 2108"/>
              <a:gd name="T64" fmla="*/ 344 w 827"/>
              <a:gd name="T65" fmla="*/ 1354 h 2108"/>
              <a:gd name="T66" fmla="*/ 344 w 827"/>
              <a:gd name="T67" fmla="*/ 1279 h 2108"/>
              <a:gd name="T68" fmla="*/ 344 w 827"/>
              <a:gd name="T69" fmla="*/ 1204 h 2108"/>
              <a:gd name="T70" fmla="*/ 344 w 827"/>
              <a:gd name="T71" fmla="*/ 1167 h 2108"/>
              <a:gd name="T72" fmla="*/ 309 w 827"/>
              <a:gd name="T73" fmla="*/ 1054 h 2108"/>
              <a:gd name="T74" fmla="*/ 241 w 827"/>
              <a:gd name="T75" fmla="*/ 903 h 2108"/>
              <a:gd name="T76" fmla="*/ 172 w 827"/>
              <a:gd name="T77" fmla="*/ 790 h 2108"/>
              <a:gd name="T78" fmla="*/ 205 w 827"/>
              <a:gd name="T79" fmla="*/ 640 h 2108"/>
              <a:gd name="T80" fmla="*/ 172 w 827"/>
              <a:gd name="T81" fmla="*/ 601 h 2108"/>
              <a:gd name="T82" fmla="*/ 138 w 827"/>
              <a:gd name="T83" fmla="*/ 489 h 2108"/>
              <a:gd name="T84" fmla="*/ 69 w 827"/>
              <a:gd name="T85" fmla="*/ 413 h 2108"/>
              <a:gd name="T86" fmla="*/ 0 w 827"/>
              <a:gd name="T87" fmla="*/ 302 h 2108"/>
              <a:gd name="T88" fmla="*/ 0 w 827"/>
              <a:gd name="T89" fmla="*/ 226 h 2108"/>
              <a:gd name="T90" fmla="*/ 0 w 827"/>
              <a:gd name="T91" fmla="*/ 150 h 2108"/>
              <a:gd name="T92" fmla="*/ 33 w 827"/>
              <a:gd name="T93" fmla="*/ 113 h 2108"/>
              <a:gd name="T94" fmla="*/ 103 w 827"/>
              <a:gd name="T95" fmla="*/ 38 h 2108"/>
              <a:gd name="T96" fmla="*/ 205 w 827"/>
              <a:gd name="T97" fmla="*/ 38 h 2108"/>
              <a:gd name="T98" fmla="*/ 241 w 827"/>
              <a:gd name="T99" fmla="*/ 150 h 2108"/>
              <a:gd name="T100" fmla="*/ 309 w 827"/>
              <a:gd name="T101" fmla="*/ 189 h 2108"/>
              <a:gd name="T102" fmla="*/ 309 w 827"/>
              <a:gd name="T103" fmla="*/ 262 h 2108"/>
              <a:gd name="T104" fmla="*/ 379 w 827"/>
              <a:gd name="T105" fmla="*/ 338 h 2108"/>
              <a:gd name="T106" fmla="*/ 447 w 827"/>
              <a:gd name="T107" fmla="*/ 262 h 2108"/>
              <a:gd name="T108" fmla="*/ 482 w 827"/>
              <a:gd name="T109" fmla="*/ 338 h 2108"/>
              <a:gd name="T110" fmla="*/ 551 w 827"/>
              <a:gd name="T111" fmla="*/ 262 h 2108"/>
              <a:gd name="T112" fmla="*/ 620 w 827"/>
              <a:gd name="T113" fmla="*/ 338 h 2108"/>
              <a:gd name="T114" fmla="*/ 689 w 827"/>
              <a:gd name="T115" fmla="*/ 527 h 2108"/>
              <a:gd name="T116" fmla="*/ 793 w 827"/>
              <a:gd name="T117" fmla="*/ 601 h 2108"/>
              <a:gd name="T118" fmla="*/ 826 w 827"/>
              <a:gd name="T119" fmla="*/ 676 h 2108"/>
              <a:gd name="T120" fmla="*/ 826 w 827"/>
              <a:gd name="T121" fmla="*/ 82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2108">
                <a:moveTo>
                  <a:pt x="826" y="865"/>
                </a:moveTo>
                <a:lnTo>
                  <a:pt x="793" y="865"/>
                </a:lnTo>
                <a:lnTo>
                  <a:pt x="757" y="865"/>
                </a:lnTo>
                <a:lnTo>
                  <a:pt x="689" y="865"/>
                </a:lnTo>
                <a:lnTo>
                  <a:pt x="655" y="865"/>
                </a:lnTo>
                <a:lnTo>
                  <a:pt x="620" y="865"/>
                </a:lnTo>
                <a:lnTo>
                  <a:pt x="620" y="903"/>
                </a:lnTo>
                <a:lnTo>
                  <a:pt x="620" y="941"/>
                </a:lnTo>
                <a:lnTo>
                  <a:pt x="620" y="1016"/>
                </a:lnTo>
                <a:lnTo>
                  <a:pt x="620" y="1054"/>
                </a:lnTo>
                <a:lnTo>
                  <a:pt x="620" y="1129"/>
                </a:lnTo>
                <a:lnTo>
                  <a:pt x="620" y="1167"/>
                </a:lnTo>
                <a:lnTo>
                  <a:pt x="585" y="1129"/>
                </a:lnTo>
                <a:lnTo>
                  <a:pt x="551" y="1129"/>
                </a:lnTo>
                <a:lnTo>
                  <a:pt x="516" y="1129"/>
                </a:lnTo>
                <a:lnTo>
                  <a:pt x="482" y="1129"/>
                </a:lnTo>
                <a:lnTo>
                  <a:pt x="447" y="1129"/>
                </a:lnTo>
                <a:lnTo>
                  <a:pt x="447" y="1091"/>
                </a:lnTo>
                <a:lnTo>
                  <a:pt x="447" y="1054"/>
                </a:lnTo>
                <a:lnTo>
                  <a:pt x="447" y="1016"/>
                </a:lnTo>
                <a:lnTo>
                  <a:pt x="447" y="978"/>
                </a:lnTo>
                <a:lnTo>
                  <a:pt x="413" y="978"/>
                </a:lnTo>
                <a:lnTo>
                  <a:pt x="379" y="978"/>
                </a:lnTo>
                <a:lnTo>
                  <a:pt x="379" y="1016"/>
                </a:lnTo>
                <a:lnTo>
                  <a:pt x="413" y="1091"/>
                </a:lnTo>
                <a:lnTo>
                  <a:pt x="379" y="1129"/>
                </a:lnTo>
                <a:lnTo>
                  <a:pt x="379" y="1167"/>
                </a:lnTo>
                <a:lnTo>
                  <a:pt x="379" y="1241"/>
                </a:lnTo>
                <a:lnTo>
                  <a:pt x="379" y="1279"/>
                </a:lnTo>
                <a:lnTo>
                  <a:pt x="379" y="1393"/>
                </a:lnTo>
                <a:lnTo>
                  <a:pt x="379" y="1468"/>
                </a:lnTo>
                <a:lnTo>
                  <a:pt x="379" y="1505"/>
                </a:lnTo>
                <a:lnTo>
                  <a:pt x="379" y="1542"/>
                </a:lnTo>
                <a:lnTo>
                  <a:pt x="413" y="1618"/>
                </a:lnTo>
                <a:lnTo>
                  <a:pt x="447" y="1618"/>
                </a:lnTo>
                <a:lnTo>
                  <a:pt x="482" y="1692"/>
                </a:lnTo>
                <a:lnTo>
                  <a:pt x="516" y="1731"/>
                </a:lnTo>
                <a:lnTo>
                  <a:pt x="516" y="1806"/>
                </a:lnTo>
                <a:lnTo>
                  <a:pt x="516" y="1844"/>
                </a:lnTo>
                <a:lnTo>
                  <a:pt x="551" y="1919"/>
                </a:lnTo>
                <a:lnTo>
                  <a:pt x="585" y="1956"/>
                </a:lnTo>
                <a:lnTo>
                  <a:pt x="655" y="1956"/>
                </a:lnTo>
                <a:lnTo>
                  <a:pt x="655" y="1994"/>
                </a:lnTo>
                <a:lnTo>
                  <a:pt x="689" y="2032"/>
                </a:lnTo>
                <a:lnTo>
                  <a:pt x="689" y="2070"/>
                </a:lnTo>
                <a:lnTo>
                  <a:pt x="689" y="2107"/>
                </a:lnTo>
                <a:lnTo>
                  <a:pt x="655" y="2107"/>
                </a:lnTo>
                <a:lnTo>
                  <a:pt x="620" y="2107"/>
                </a:lnTo>
                <a:lnTo>
                  <a:pt x="620" y="2070"/>
                </a:lnTo>
                <a:lnTo>
                  <a:pt x="585" y="2032"/>
                </a:lnTo>
                <a:lnTo>
                  <a:pt x="551" y="1994"/>
                </a:lnTo>
                <a:lnTo>
                  <a:pt x="551" y="1956"/>
                </a:lnTo>
                <a:lnTo>
                  <a:pt x="516" y="1956"/>
                </a:lnTo>
                <a:lnTo>
                  <a:pt x="516" y="1994"/>
                </a:lnTo>
                <a:lnTo>
                  <a:pt x="482" y="1956"/>
                </a:lnTo>
                <a:lnTo>
                  <a:pt x="447" y="1919"/>
                </a:lnTo>
                <a:lnTo>
                  <a:pt x="413" y="1844"/>
                </a:lnTo>
                <a:lnTo>
                  <a:pt x="379" y="1768"/>
                </a:lnTo>
                <a:lnTo>
                  <a:pt x="379" y="1731"/>
                </a:lnTo>
                <a:lnTo>
                  <a:pt x="309" y="1731"/>
                </a:lnTo>
                <a:lnTo>
                  <a:pt x="309" y="1656"/>
                </a:lnTo>
                <a:lnTo>
                  <a:pt x="309" y="1618"/>
                </a:lnTo>
                <a:lnTo>
                  <a:pt x="309" y="1542"/>
                </a:lnTo>
                <a:lnTo>
                  <a:pt x="344" y="1505"/>
                </a:lnTo>
                <a:lnTo>
                  <a:pt x="344" y="1429"/>
                </a:lnTo>
                <a:lnTo>
                  <a:pt x="344" y="1354"/>
                </a:lnTo>
                <a:lnTo>
                  <a:pt x="344" y="1318"/>
                </a:lnTo>
                <a:lnTo>
                  <a:pt x="344" y="1279"/>
                </a:lnTo>
                <a:lnTo>
                  <a:pt x="344" y="1241"/>
                </a:lnTo>
                <a:lnTo>
                  <a:pt x="344" y="1204"/>
                </a:lnTo>
                <a:lnTo>
                  <a:pt x="344" y="1241"/>
                </a:lnTo>
                <a:lnTo>
                  <a:pt x="344" y="1167"/>
                </a:lnTo>
                <a:lnTo>
                  <a:pt x="344" y="1129"/>
                </a:lnTo>
                <a:lnTo>
                  <a:pt x="309" y="1054"/>
                </a:lnTo>
                <a:lnTo>
                  <a:pt x="275" y="978"/>
                </a:lnTo>
                <a:lnTo>
                  <a:pt x="241" y="903"/>
                </a:lnTo>
                <a:lnTo>
                  <a:pt x="205" y="865"/>
                </a:lnTo>
                <a:lnTo>
                  <a:pt x="172" y="790"/>
                </a:lnTo>
                <a:lnTo>
                  <a:pt x="172" y="715"/>
                </a:lnTo>
                <a:lnTo>
                  <a:pt x="205" y="640"/>
                </a:lnTo>
                <a:lnTo>
                  <a:pt x="205" y="601"/>
                </a:lnTo>
                <a:lnTo>
                  <a:pt x="172" y="601"/>
                </a:lnTo>
                <a:lnTo>
                  <a:pt x="138" y="527"/>
                </a:lnTo>
                <a:lnTo>
                  <a:pt x="138" y="489"/>
                </a:lnTo>
                <a:lnTo>
                  <a:pt x="103" y="452"/>
                </a:lnTo>
                <a:lnTo>
                  <a:pt x="69" y="413"/>
                </a:lnTo>
                <a:lnTo>
                  <a:pt x="33" y="376"/>
                </a:lnTo>
                <a:lnTo>
                  <a:pt x="0" y="302"/>
                </a:lnTo>
                <a:lnTo>
                  <a:pt x="0" y="262"/>
                </a:lnTo>
                <a:lnTo>
                  <a:pt x="0" y="226"/>
                </a:lnTo>
                <a:lnTo>
                  <a:pt x="0" y="189"/>
                </a:lnTo>
                <a:lnTo>
                  <a:pt x="0" y="150"/>
                </a:lnTo>
                <a:lnTo>
                  <a:pt x="0" y="113"/>
                </a:lnTo>
                <a:lnTo>
                  <a:pt x="33" y="113"/>
                </a:lnTo>
                <a:lnTo>
                  <a:pt x="69" y="75"/>
                </a:lnTo>
                <a:lnTo>
                  <a:pt x="103" y="38"/>
                </a:lnTo>
                <a:lnTo>
                  <a:pt x="172" y="0"/>
                </a:lnTo>
                <a:lnTo>
                  <a:pt x="205" y="38"/>
                </a:lnTo>
                <a:lnTo>
                  <a:pt x="241" y="113"/>
                </a:lnTo>
                <a:lnTo>
                  <a:pt x="241" y="150"/>
                </a:lnTo>
                <a:lnTo>
                  <a:pt x="275" y="150"/>
                </a:lnTo>
                <a:lnTo>
                  <a:pt x="309" y="189"/>
                </a:lnTo>
                <a:lnTo>
                  <a:pt x="309" y="226"/>
                </a:lnTo>
                <a:lnTo>
                  <a:pt x="309" y="262"/>
                </a:lnTo>
                <a:lnTo>
                  <a:pt x="309" y="376"/>
                </a:lnTo>
                <a:lnTo>
                  <a:pt x="379" y="338"/>
                </a:lnTo>
                <a:lnTo>
                  <a:pt x="413" y="302"/>
                </a:lnTo>
                <a:lnTo>
                  <a:pt x="447" y="262"/>
                </a:lnTo>
                <a:lnTo>
                  <a:pt x="482" y="302"/>
                </a:lnTo>
                <a:lnTo>
                  <a:pt x="482" y="338"/>
                </a:lnTo>
                <a:lnTo>
                  <a:pt x="516" y="302"/>
                </a:lnTo>
                <a:lnTo>
                  <a:pt x="551" y="262"/>
                </a:lnTo>
                <a:lnTo>
                  <a:pt x="585" y="302"/>
                </a:lnTo>
                <a:lnTo>
                  <a:pt x="620" y="338"/>
                </a:lnTo>
                <a:lnTo>
                  <a:pt x="689" y="452"/>
                </a:lnTo>
                <a:lnTo>
                  <a:pt x="689" y="527"/>
                </a:lnTo>
                <a:lnTo>
                  <a:pt x="723" y="565"/>
                </a:lnTo>
                <a:lnTo>
                  <a:pt x="793" y="601"/>
                </a:lnTo>
                <a:lnTo>
                  <a:pt x="793" y="640"/>
                </a:lnTo>
                <a:lnTo>
                  <a:pt x="826" y="676"/>
                </a:lnTo>
                <a:lnTo>
                  <a:pt x="826" y="753"/>
                </a:lnTo>
                <a:lnTo>
                  <a:pt x="826" y="828"/>
                </a:lnTo>
                <a:lnTo>
                  <a:pt x="826" y="86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77" name="Freeform 461"/>
          <p:cNvSpPr>
            <a:spLocks noChangeArrowheads="1"/>
          </p:cNvSpPr>
          <p:nvPr/>
        </p:nvSpPr>
        <p:spPr bwMode="auto">
          <a:xfrm>
            <a:off x="8524096" y="2276881"/>
            <a:ext cx="270748" cy="688392"/>
          </a:xfrm>
          <a:custGeom>
            <a:avLst/>
            <a:gdLst>
              <a:gd name="T0" fmla="*/ 793 w 827"/>
              <a:gd name="T1" fmla="*/ 865 h 2108"/>
              <a:gd name="T2" fmla="*/ 689 w 827"/>
              <a:gd name="T3" fmla="*/ 865 h 2108"/>
              <a:gd name="T4" fmla="*/ 620 w 827"/>
              <a:gd name="T5" fmla="*/ 865 h 2108"/>
              <a:gd name="T6" fmla="*/ 620 w 827"/>
              <a:gd name="T7" fmla="*/ 941 h 2108"/>
              <a:gd name="T8" fmla="*/ 620 w 827"/>
              <a:gd name="T9" fmla="*/ 1054 h 2108"/>
              <a:gd name="T10" fmla="*/ 620 w 827"/>
              <a:gd name="T11" fmla="*/ 1167 h 2108"/>
              <a:gd name="T12" fmla="*/ 551 w 827"/>
              <a:gd name="T13" fmla="*/ 1129 h 2108"/>
              <a:gd name="T14" fmla="*/ 482 w 827"/>
              <a:gd name="T15" fmla="*/ 1129 h 2108"/>
              <a:gd name="T16" fmla="*/ 447 w 827"/>
              <a:gd name="T17" fmla="*/ 1091 h 2108"/>
              <a:gd name="T18" fmla="*/ 447 w 827"/>
              <a:gd name="T19" fmla="*/ 1016 h 2108"/>
              <a:gd name="T20" fmla="*/ 413 w 827"/>
              <a:gd name="T21" fmla="*/ 978 h 2108"/>
              <a:gd name="T22" fmla="*/ 379 w 827"/>
              <a:gd name="T23" fmla="*/ 1016 h 2108"/>
              <a:gd name="T24" fmla="*/ 379 w 827"/>
              <a:gd name="T25" fmla="*/ 1129 h 2108"/>
              <a:gd name="T26" fmla="*/ 379 w 827"/>
              <a:gd name="T27" fmla="*/ 1241 h 2108"/>
              <a:gd name="T28" fmla="*/ 379 w 827"/>
              <a:gd name="T29" fmla="*/ 1393 h 2108"/>
              <a:gd name="T30" fmla="*/ 379 w 827"/>
              <a:gd name="T31" fmla="*/ 1505 h 2108"/>
              <a:gd name="T32" fmla="*/ 413 w 827"/>
              <a:gd name="T33" fmla="*/ 1618 h 2108"/>
              <a:gd name="T34" fmla="*/ 482 w 827"/>
              <a:gd name="T35" fmla="*/ 1692 h 2108"/>
              <a:gd name="T36" fmla="*/ 516 w 827"/>
              <a:gd name="T37" fmla="*/ 1806 h 2108"/>
              <a:gd name="T38" fmla="*/ 551 w 827"/>
              <a:gd name="T39" fmla="*/ 1919 h 2108"/>
              <a:gd name="T40" fmla="*/ 655 w 827"/>
              <a:gd name="T41" fmla="*/ 1956 h 2108"/>
              <a:gd name="T42" fmla="*/ 689 w 827"/>
              <a:gd name="T43" fmla="*/ 2032 h 2108"/>
              <a:gd name="T44" fmla="*/ 689 w 827"/>
              <a:gd name="T45" fmla="*/ 2107 h 2108"/>
              <a:gd name="T46" fmla="*/ 620 w 827"/>
              <a:gd name="T47" fmla="*/ 2107 h 2108"/>
              <a:gd name="T48" fmla="*/ 585 w 827"/>
              <a:gd name="T49" fmla="*/ 2032 h 2108"/>
              <a:gd name="T50" fmla="*/ 551 w 827"/>
              <a:gd name="T51" fmla="*/ 1956 h 2108"/>
              <a:gd name="T52" fmla="*/ 516 w 827"/>
              <a:gd name="T53" fmla="*/ 1994 h 2108"/>
              <a:gd name="T54" fmla="*/ 447 w 827"/>
              <a:gd name="T55" fmla="*/ 1919 h 2108"/>
              <a:gd name="T56" fmla="*/ 379 w 827"/>
              <a:gd name="T57" fmla="*/ 1768 h 2108"/>
              <a:gd name="T58" fmla="*/ 309 w 827"/>
              <a:gd name="T59" fmla="*/ 1731 h 2108"/>
              <a:gd name="T60" fmla="*/ 309 w 827"/>
              <a:gd name="T61" fmla="*/ 1618 h 2108"/>
              <a:gd name="T62" fmla="*/ 344 w 827"/>
              <a:gd name="T63" fmla="*/ 1505 h 2108"/>
              <a:gd name="T64" fmla="*/ 344 w 827"/>
              <a:gd name="T65" fmla="*/ 1354 h 2108"/>
              <a:gd name="T66" fmla="*/ 344 w 827"/>
              <a:gd name="T67" fmla="*/ 1279 h 2108"/>
              <a:gd name="T68" fmla="*/ 344 w 827"/>
              <a:gd name="T69" fmla="*/ 1204 h 2108"/>
              <a:gd name="T70" fmla="*/ 344 w 827"/>
              <a:gd name="T71" fmla="*/ 1167 h 2108"/>
              <a:gd name="T72" fmla="*/ 309 w 827"/>
              <a:gd name="T73" fmla="*/ 1054 h 2108"/>
              <a:gd name="T74" fmla="*/ 241 w 827"/>
              <a:gd name="T75" fmla="*/ 903 h 2108"/>
              <a:gd name="T76" fmla="*/ 172 w 827"/>
              <a:gd name="T77" fmla="*/ 790 h 2108"/>
              <a:gd name="T78" fmla="*/ 205 w 827"/>
              <a:gd name="T79" fmla="*/ 640 h 2108"/>
              <a:gd name="T80" fmla="*/ 172 w 827"/>
              <a:gd name="T81" fmla="*/ 601 h 2108"/>
              <a:gd name="T82" fmla="*/ 138 w 827"/>
              <a:gd name="T83" fmla="*/ 489 h 2108"/>
              <a:gd name="T84" fmla="*/ 69 w 827"/>
              <a:gd name="T85" fmla="*/ 413 h 2108"/>
              <a:gd name="T86" fmla="*/ 0 w 827"/>
              <a:gd name="T87" fmla="*/ 302 h 2108"/>
              <a:gd name="T88" fmla="*/ 0 w 827"/>
              <a:gd name="T89" fmla="*/ 226 h 2108"/>
              <a:gd name="T90" fmla="*/ 0 w 827"/>
              <a:gd name="T91" fmla="*/ 150 h 2108"/>
              <a:gd name="T92" fmla="*/ 33 w 827"/>
              <a:gd name="T93" fmla="*/ 113 h 2108"/>
              <a:gd name="T94" fmla="*/ 103 w 827"/>
              <a:gd name="T95" fmla="*/ 38 h 2108"/>
              <a:gd name="T96" fmla="*/ 205 w 827"/>
              <a:gd name="T97" fmla="*/ 38 h 2108"/>
              <a:gd name="T98" fmla="*/ 241 w 827"/>
              <a:gd name="T99" fmla="*/ 150 h 2108"/>
              <a:gd name="T100" fmla="*/ 309 w 827"/>
              <a:gd name="T101" fmla="*/ 189 h 2108"/>
              <a:gd name="T102" fmla="*/ 309 w 827"/>
              <a:gd name="T103" fmla="*/ 262 h 2108"/>
              <a:gd name="T104" fmla="*/ 379 w 827"/>
              <a:gd name="T105" fmla="*/ 338 h 2108"/>
              <a:gd name="T106" fmla="*/ 447 w 827"/>
              <a:gd name="T107" fmla="*/ 262 h 2108"/>
              <a:gd name="T108" fmla="*/ 482 w 827"/>
              <a:gd name="T109" fmla="*/ 338 h 2108"/>
              <a:gd name="T110" fmla="*/ 551 w 827"/>
              <a:gd name="T111" fmla="*/ 262 h 2108"/>
              <a:gd name="T112" fmla="*/ 620 w 827"/>
              <a:gd name="T113" fmla="*/ 338 h 2108"/>
              <a:gd name="T114" fmla="*/ 689 w 827"/>
              <a:gd name="T115" fmla="*/ 527 h 2108"/>
              <a:gd name="T116" fmla="*/ 793 w 827"/>
              <a:gd name="T117" fmla="*/ 601 h 2108"/>
              <a:gd name="T118" fmla="*/ 826 w 827"/>
              <a:gd name="T119" fmla="*/ 676 h 2108"/>
              <a:gd name="T120" fmla="*/ 826 w 827"/>
              <a:gd name="T121" fmla="*/ 828 h 2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7" h="2108">
                <a:moveTo>
                  <a:pt x="826" y="865"/>
                </a:moveTo>
                <a:lnTo>
                  <a:pt x="793" y="865"/>
                </a:lnTo>
                <a:lnTo>
                  <a:pt x="757" y="865"/>
                </a:lnTo>
                <a:lnTo>
                  <a:pt x="689" y="865"/>
                </a:lnTo>
                <a:lnTo>
                  <a:pt x="655" y="865"/>
                </a:lnTo>
                <a:lnTo>
                  <a:pt x="620" y="865"/>
                </a:lnTo>
                <a:lnTo>
                  <a:pt x="620" y="903"/>
                </a:lnTo>
                <a:lnTo>
                  <a:pt x="620" y="941"/>
                </a:lnTo>
                <a:lnTo>
                  <a:pt x="620" y="1016"/>
                </a:lnTo>
                <a:lnTo>
                  <a:pt x="620" y="1054"/>
                </a:lnTo>
                <a:lnTo>
                  <a:pt x="620" y="1129"/>
                </a:lnTo>
                <a:lnTo>
                  <a:pt x="620" y="1167"/>
                </a:lnTo>
                <a:lnTo>
                  <a:pt x="585" y="1129"/>
                </a:lnTo>
                <a:lnTo>
                  <a:pt x="551" y="1129"/>
                </a:lnTo>
                <a:lnTo>
                  <a:pt x="516" y="1129"/>
                </a:lnTo>
                <a:lnTo>
                  <a:pt x="482" y="1129"/>
                </a:lnTo>
                <a:lnTo>
                  <a:pt x="447" y="1129"/>
                </a:lnTo>
                <a:lnTo>
                  <a:pt x="447" y="1091"/>
                </a:lnTo>
                <a:lnTo>
                  <a:pt x="447" y="1054"/>
                </a:lnTo>
                <a:lnTo>
                  <a:pt x="447" y="1016"/>
                </a:lnTo>
                <a:lnTo>
                  <a:pt x="447" y="978"/>
                </a:lnTo>
                <a:lnTo>
                  <a:pt x="413" y="978"/>
                </a:lnTo>
                <a:lnTo>
                  <a:pt x="379" y="978"/>
                </a:lnTo>
                <a:lnTo>
                  <a:pt x="379" y="1016"/>
                </a:lnTo>
                <a:lnTo>
                  <a:pt x="413" y="1091"/>
                </a:lnTo>
                <a:lnTo>
                  <a:pt x="379" y="1129"/>
                </a:lnTo>
                <a:lnTo>
                  <a:pt x="379" y="1167"/>
                </a:lnTo>
                <a:lnTo>
                  <a:pt x="379" y="1241"/>
                </a:lnTo>
                <a:lnTo>
                  <a:pt x="379" y="1279"/>
                </a:lnTo>
                <a:lnTo>
                  <a:pt x="379" y="1393"/>
                </a:lnTo>
                <a:lnTo>
                  <a:pt x="379" y="1468"/>
                </a:lnTo>
                <a:lnTo>
                  <a:pt x="379" y="1505"/>
                </a:lnTo>
                <a:lnTo>
                  <a:pt x="379" y="1542"/>
                </a:lnTo>
                <a:lnTo>
                  <a:pt x="413" y="1618"/>
                </a:lnTo>
                <a:lnTo>
                  <a:pt x="447" y="1618"/>
                </a:lnTo>
                <a:lnTo>
                  <a:pt x="482" y="1692"/>
                </a:lnTo>
                <a:lnTo>
                  <a:pt x="516" y="1731"/>
                </a:lnTo>
                <a:lnTo>
                  <a:pt x="516" y="1806"/>
                </a:lnTo>
                <a:lnTo>
                  <a:pt x="516" y="1844"/>
                </a:lnTo>
                <a:lnTo>
                  <a:pt x="551" y="1919"/>
                </a:lnTo>
                <a:lnTo>
                  <a:pt x="585" y="1956"/>
                </a:lnTo>
                <a:lnTo>
                  <a:pt x="655" y="1956"/>
                </a:lnTo>
                <a:lnTo>
                  <a:pt x="655" y="1994"/>
                </a:lnTo>
                <a:lnTo>
                  <a:pt x="689" y="2032"/>
                </a:lnTo>
                <a:lnTo>
                  <a:pt x="689" y="2070"/>
                </a:lnTo>
                <a:lnTo>
                  <a:pt x="689" y="2107"/>
                </a:lnTo>
                <a:lnTo>
                  <a:pt x="655" y="2107"/>
                </a:lnTo>
                <a:lnTo>
                  <a:pt x="620" y="2107"/>
                </a:lnTo>
                <a:lnTo>
                  <a:pt x="620" y="2070"/>
                </a:lnTo>
                <a:lnTo>
                  <a:pt x="585" y="2032"/>
                </a:lnTo>
                <a:lnTo>
                  <a:pt x="551" y="1994"/>
                </a:lnTo>
                <a:lnTo>
                  <a:pt x="551" y="1956"/>
                </a:lnTo>
                <a:lnTo>
                  <a:pt x="516" y="1956"/>
                </a:lnTo>
                <a:lnTo>
                  <a:pt x="516" y="1994"/>
                </a:lnTo>
                <a:lnTo>
                  <a:pt x="482" y="1956"/>
                </a:lnTo>
                <a:lnTo>
                  <a:pt x="447" y="1919"/>
                </a:lnTo>
                <a:lnTo>
                  <a:pt x="413" y="1844"/>
                </a:lnTo>
                <a:lnTo>
                  <a:pt x="379" y="1768"/>
                </a:lnTo>
                <a:lnTo>
                  <a:pt x="379" y="1731"/>
                </a:lnTo>
                <a:lnTo>
                  <a:pt x="309" y="1731"/>
                </a:lnTo>
                <a:lnTo>
                  <a:pt x="309" y="1656"/>
                </a:lnTo>
                <a:lnTo>
                  <a:pt x="309" y="1618"/>
                </a:lnTo>
                <a:lnTo>
                  <a:pt x="309" y="1542"/>
                </a:lnTo>
                <a:lnTo>
                  <a:pt x="344" y="1505"/>
                </a:lnTo>
                <a:lnTo>
                  <a:pt x="344" y="1429"/>
                </a:lnTo>
                <a:lnTo>
                  <a:pt x="344" y="1354"/>
                </a:lnTo>
                <a:lnTo>
                  <a:pt x="344" y="1318"/>
                </a:lnTo>
                <a:lnTo>
                  <a:pt x="344" y="1279"/>
                </a:lnTo>
                <a:lnTo>
                  <a:pt x="344" y="1241"/>
                </a:lnTo>
                <a:lnTo>
                  <a:pt x="344" y="1204"/>
                </a:lnTo>
                <a:lnTo>
                  <a:pt x="344" y="1241"/>
                </a:lnTo>
                <a:lnTo>
                  <a:pt x="344" y="1167"/>
                </a:lnTo>
                <a:lnTo>
                  <a:pt x="344" y="1129"/>
                </a:lnTo>
                <a:lnTo>
                  <a:pt x="309" y="1054"/>
                </a:lnTo>
                <a:lnTo>
                  <a:pt x="275" y="978"/>
                </a:lnTo>
                <a:lnTo>
                  <a:pt x="241" y="903"/>
                </a:lnTo>
                <a:lnTo>
                  <a:pt x="205" y="865"/>
                </a:lnTo>
                <a:lnTo>
                  <a:pt x="172" y="790"/>
                </a:lnTo>
                <a:lnTo>
                  <a:pt x="172" y="715"/>
                </a:lnTo>
                <a:lnTo>
                  <a:pt x="205" y="640"/>
                </a:lnTo>
                <a:lnTo>
                  <a:pt x="205" y="601"/>
                </a:lnTo>
                <a:lnTo>
                  <a:pt x="172" y="601"/>
                </a:lnTo>
                <a:lnTo>
                  <a:pt x="138" y="527"/>
                </a:lnTo>
                <a:lnTo>
                  <a:pt x="138" y="489"/>
                </a:lnTo>
                <a:lnTo>
                  <a:pt x="103" y="452"/>
                </a:lnTo>
                <a:lnTo>
                  <a:pt x="69" y="413"/>
                </a:lnTo>
                <a:lnTo>
                  <a:pt x="33" y="376"/>
                </a:lnTo>
                <a:lnTo>
                  <a:pt x="0" y="302"/>
                </a:lnTo>
                <a:lnTo>
                  <a:pt x="0" y="262"/>
                </a:lnTo>
                <a:lnTo>
                  <a:pt x="0" y="226"/>
                </a:lnTo>
                <a:lnTo>
                  <a:pt x="0" y="189"/>
                </a:lnTo>
                <a:lnTo>
                  <a:pt x="0" y="150"/>
                </a:lnTo>
                <a:lnTo>
                  <a:pt x="0" y="113"/>
                </a:lnTo>
                <a:lnTo>
                  <a:pt x="33" y="113"/>
                </a:lnTo>
                <a:lnTo>
                  <a:pt x="69" y="75"/>
                </a:lnTo>
                <a:lnTo>
                  <a:pt x="103" y="38"/>
                </a:lnTo>
                <a:lnTo>
                  <a:pt x="172" y="0"/>
                </a:lnTo>
                <a:lnTo>
                  <a:pt x="205" y="38"/>
                </a:lnTo>
                <a:lnTo>
                  <a:pt x="241" y="113"/>
                </a:lnTo>
                <a:lnTo>
                  <a:pt x="241" y="150"/>
                </a:lnTo>
                <a:lnTo>
                  <a:pt x="275" y="150"/>
                </a:lnTo>
                <a:lnTo>
                  <a:pt x="309" y="189"/>
                </a:lnTo>
                <a:lnTo>
                  <a:pt x="309" y="226"/>
                </a:lnTo>
                <a:lnTo>
                  <a:pt x="309" y="262"/>
                </a:lnTo>
                <a:lnTo>
                  <a:pt x="309" y="376"/>
                </a:lnTo>
                <a:lnTo>
                  <a:pt x="379" y="338"/>
                </a:lnTo>
                <a:lnTo>
                  <a:pt x="413" y="302"/>
                </a:lnTo>
                <a:lnTo>
                  <a:pt x="447" y="262"/>
                </a:lnTo>
                <a:lnTo>
                  <a:pt x="482" y="302"/>
                </a:lnTo>
                <a:lnTo>
                  <a:pt x="482" y="338"/>
                </a:lnTo>
                <a:lnTo>
                  <a:pt x="516" y="302"/>
                </a:lnTo>
                <a:lnTo>
                  <a:pt x="551" y="262"/>
                </a:lnTo>
                <a:lnTo>
                  <a:pt x="585" y="302"/>
                </a:lnTo>
                <a:lnTo>
                  <a:pt x="620" y="338"/>
                </a:lnTo>
                <a:lnTo>
                  <a:pt x="689" y="452"/>
                </a:lnTo>
                <a:lnTo>
                  <a:pt x="689" y="527"/>
                </a:lnTo>
                <a:lnTo>
                  <a:pt x="723" y="565"/>
                </a:lnTo>
                <a:lnTo>
                  <a:pt x="793" y="601"/>
                </a:lnTo>
                <a:lnTo>
                  <a:pt x="793" y="640"/>
                </a:lnTo>
                <a:lnTo>
                  <a:pt x="826" y="676"/>
                </a:lnTo>
                <a:lnTo>
                  <a:pt x="826" y="753"/>
                </a:lnTo>
                <a:lnTo>
                  <a:pt x="826" y="828"/>
                </a:lnTo>
                <a:lnTo>
                  <a:pt x="826" y="86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78" name="Freeform 462"/>
          <p:cNvSpPr>
            <a:spLocks noChangeArrowheads="1"/>
          </p:cNvSpPr>
          <p:nvPr/>
        </p:nvSpPr>
        <p:spPr bwMode="auto">
          <a:xfrm>
            <a:off x="8725718" y="2546188"/>
            <a:ext cx="146895" cy="197301"/>
          </a:xfrm>
          <a:custGeom>
            <a:avLst/>
            <a:gdLst>
              <a:gd name="T0" fmla="*/ 241 w 448"/>
              <a:gd name="T1" fmla="*/ 565 h 602"/>
              <a:gd name="T2" fmla="*/ 206 w 448"/>
              <a:gd name="T3" fmla="*/ 565 h 602"/>
              <a:gd name="T4" fmla="*/ 173 w 448"/>
              <a:gd name="T5" fmla="*/ 565 h 602"/>
              <a:gd name="T6" fmla="*/ 173 w 448"/>
              <a:gd name="T7" fmla="*/ 601 h 602"/>
              <a:gd name="T8" fmla="*/ 137 w 448"/>
              <a:gd name="T9" fmla="*/ 565 h 602"/>
              <a:gd name="T10" fmla="*/ 137 w 448"/>
              <a:gd name="T11" fmla="*/ 490 h 602"/>
              <a:gd name="T12" fmla="*/ 103 w 448"/>
              <a:gd name="T13" fmla="*/ 490 h 602"/>
              <a:gd name="T14" fmla="*/ 103 w 448"/>
              <a:gd name="T15" fmla="*/ 527 h 602"/>
              <a:gd name="T16" fmla="*/ 103 w 448"/>
              <a:gd name="T17" fmla="*/ 565 h 602"/>
              <a:gd name="T18" fmla="*/ 103 w 448"/>
              <a:gd name="T19" fmla="*/ 527 h 602"/>
              <a:gd name="T20" fmla="*/ 103 w 448"/>
              <a:gd name="T21" fmla="*/ 451 h 602"/>
              <a:gd name="T22" fmla="*/ 103 w 448"/>
              <a:gd name="T23" fmla="*/ 415 h 602"/>
              <a:gd name="T24" fmla="*/ 70 w 448"/>
              <a:gd name="T25" fmla="*/ 415 h 602"/>
              <a:gd name="T26" fmla="*/ 34 w 448"/>
              <a:gd name="T27" fmla="*/ 339 h 602"/>
              <a:gd name="T28" fmla="*/ 0 w 448"/>
              <a:gd name="T29" fmla="*/ 339 h 602"/>
              <a:gd name="T30" fmla="*/ 0 w 448"/>
              <a:gd name="T31" fmla="*/ 302 h 602"/>
              <a:gd name="T32" fmla="*/ 0 w 448"/>
              <a:gd name="T33" fmla="*/ 227 h 602"/>
              <a:gd name="T34" fmla="*/ 0 w 448"/>
              <a:gd name="T35" fmla="*/ 189 h 602"/>
              <a:gd name="T36" fmla="*/ 0 w 448"/>
              <a:gd name="T37" fmla="*/ 113 h 602"/>
              <a:gd name="T38" fmla="*/ 0 w 448"/>
              <a:gd name="T39" fmla="*/ 76 h 602"/>
              <a:gd name="T40" fmla="*/ 0 w 448"/>
              <a:gd name="T41" fmla="*/ 38 h 602"/>
              <a:gd name="T42" fmla="*/ 34 w 448"/>
              <a:gd name="T43" fmla="*/ 38 h 602"/>
              <a:gd name="T44" fmla="*/ 70 w 448"/>
              <a:gd name="T45" fmla="*/ 38 h 602"/>
              <a:gd name="T46" fmla="*/ 137 w 448"/>
              <a:gd name="T47" fmla="*/ 38 h 602"/>
              <a:gd name="T48" fmla="*/ 173 w 448"/>
              <a:gd name="T49" fmla="*/ 38 h 602"/>
              <a:gd name="T50" fmla="*/ 206 w 448"/>
              <a:gd name="T51" fmla="*/ 38 h 602"/>
              <a:gd name="T52" fmla="*/ 241 w 448"/>
              <a:gd name="T53" fmla="*/ 76 h 602"/>
              <a:gd name="T54" fmla="*/ 276 w 448"/>
              <a:gd name="T55" fmla="*/ 76 h 602"/>
              <a:gd name="T56" fmla="*/ 276 w 448"/>
              <a:gd name="T57" fmla="*/ 38 h 602"/>
              <a:gd name="T58" fmla="*/ 310 w 448"/>
              <a:gd name="T59" fmla="*/ 38 h 602"/>
              <a:gd name="T60" fmla="*/ 310 w 448"/>
              <a:gd name="T61" fmla="*/ 0 h 602"/>
              <a:gd name="T62" fmla="*/ 344 w 448"/>
              <a:gd name="T63" fmla="*/ 0 h 602"/>
              <a:gd name="T64" fmla="*/ 414 w 448"/>
              <a:gd name="T65" fmla="*/ 38 h 602"/>
              <a:gd name="T66" fmla="*/ 414 w 448"/>
              <a:gd name="T67" fmla="*/ 113 h 602"/>
              <a:gd name="T68" fmla="*/ 447 w 448"/>
              <a:gd name="T69" fmla="*/ 189 h 602"/>
              <a:gd name="T70" fmla="*/ 447 w 448"/>
              <a:gd name="T71" fmla="*/ 302 h 602"/>
              <a:gd name="T72" fmla="*/ 414 w 448"/>
              <a:gd name="T73" fmla="*/ 302 h 602"/>
              <a:gd name="T74" fmla="*/ 414 w 448"/>
              <a:gd name="T75" fmla="*/ 339 h 602"/>
              <a:gd name="T76" fmla="*/ 380 w 448"/>
              <a:gd name="T77" fmla="*/ 376 h 602"/>
              <a:gd name="T78" fmla="*/ 344 w 448"/>
              <a:gd name="T79" fmla="*/ 376 h 602"/>
              <a:gd name="T80" fmla="*/ 344 w 448"/>
              <a:gd name="T81" fmla="*/ 415 h 602"/>
              <a:gd name="T82" fmla="*/ 344 w 448"/>
              <a:gd name="T83" fmla="*/ 451 h 602"/>
              <a:gd name="T84" fmla="*/ 380 w 448"/>
              <a:gd name="T85" fmla="*/ 490 h 602"/>
              <a:gd name="T86" fmla="*/ 380 w 448"/>
              <a:gd name="T87" fmla="*/ 527 h 602"/>
              <a:gd name="T88" fmla="*/ 310 w 448"/>
              <a:gd name="T89" fmla="*/ 527 h 602"/>
              <a:gd name="T90" fmla="*/ 276 w 448"/>
              <a:gd name="T91" fmla="*/ 565 h 602"/>
              <a:gd name="T92" fmla="*/ 241 w 448"/>
              <a:gd name="T93" fmla="*/ 56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8" h="602">
                <a:moveTo>
                  <a:pt x="241" y="565"/>
                </a:moveTo>
                <a:lnTo>
                  <a:pt x="206" y="565"/>
                </a:lnTo>
                <a:lnTo>
                  <a:pt x="173" y="565"/>
                </a:lnTo>
                <a:lnTo>
                  <a:pt x="173" y="601"/>
                </a:lnTo>
                <a:lnTo>
                  <a:pt x="137" y="565"/>
                </a:lnTo>
                <a:lnTo>
                  <a:pt x="137" y="490"/>
                </a:lnTo>
                <a:lnTo>
                  <a:pt x="103" y="490"/>
                </a:lnTo>
                <a:lnTo>
                  <a:pt x="103" y="527"/>
                </a:lnTo>
                <a:lnTo>
                  <a:pt x="103" y="565"/>
                </a:lnTo>
                <a:lnTo>
                  <a:pt x="103" y="527"/>
                </a:lnTo>
                <a:lnTo>
                  <a:pt x="103" y="451"/>
                </a:lnTo>
                <a:lnTo>
                  <a:pt x="103" y="415"/>
                </a:lnTo>
                <a:lnTo>
                  <a:pt x="70" y="415"/>
                </a:lnTo>
                <a:lnTo>
                  <a:pt x="34" y="339"/>
                </a:lnTo>
                <a:lnTo>
                  <a:pt x="0" y="339"/>
                </a:lnTo>
                <a:lnTo>
                  <a:pt x="0" y="302"/>
                </a:lnTo>
                <a:lnTo>
                  <a:pt x="0" y="227"/>
                </a:lnTo>
                <a:lnTo>
                  <a:pt x="0" y="189"/>
                </a:lnTo>
                <a:lnTo>
                  <a:pt x="0" y="113"/>
                </a:lnTo>
                <a:lnTo>
                  <a:pt x="0" y="76"/>
                </a:lnTo>
                <a:lnTo>
                  <a:pt x="0" y="38"/>
                </a:lnTo>
                <a:lnTo>
                  <a:pt x="34" y="38"/>
                </a:lnTo>
                <a:lnTo>
                  <a:pt x="70" y="38"/>
                </a:lnTo>
                <a:lnTo>
                  <a:pt x="137" y="38"/>
                </a:lnTo>
                <a:lnTo>
                  <a:pt x="173" y="38"/>
                </a:lnTo>
                <a:lnTo>
                  <a:pt x="206" y="38"/>
                </a:lnTo>
                <a:lnTo>
                  <a:pt x="241" y="76"/>
                </a:lnTo>
                <a:lnTo>
                  <a:pt x="276" y="76"/>
                </a:lnTo>
                <a:lnTo>
                  <a:pt x="276" y="38"/>
                </a:lnTo>
                <a:lnTo>
                  <a:pt x="310" y="38"/>
                </a:lnTo>
                <a:lnTo>
                  <a:pt x="310" y="0"/>
                </a:lnTo>
                <a:lnTo>
                  <a:pt x="344" y="0"/>
                </a:lnTo>
                <a:lnTo>
                  <a:pt x="414" y="38"/>
                </a:lnTo>
                <a:lnTo>
                  <a:pt x="414" y="113"/>
                </a:lnTo>
                <a:lnTo>
                  <a:pt x="447" y="189"/>
                </a:lnTo>
                <a:lnTo>
                  <a:pt x="447" y="302"/>
                </a:lnTo>
                <a:lnTo>
                  <a:pt x="414" y="302"/>
                </a:lnTo>
                <a:lnTo>
                  <a:pt x="414" y="339"/>
                </a:lnTo>
                <a:lnTo>
                  <a:pt x="380" y="376"/>
                </a:lnTo>
                <a:lnTo>
                  <a:pt x="344" y="376"/>
                </a:lnTo>
                <a:lnTo>
                  <a:pt x="344" y="415"/>
                </a:lnTo>
                <a:lnTo>
                  <a:pt x="344" y="451"/>
                </a:lnTo>
                <a:lnTo>
                  <a:pt x="380" y="490"/>
                </a:lnTo>
                <a:lnTo>
                  <a:pt x="380" y="527"/>
                </a:lnTo>
                <a:lnTo>
                  <a:pt x="310" y="527"/>
                </a:lnTo>
                <a:lnTo>
                  <a:pt x="276" y="565"/>
                </a:lnTo>
                <a:lnTo>
                  <a:pt x="241" y="56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79" name="Freeform 463"/>
          <p:cNvSpPr>
            <a:spLocks noChangeArrowheads="1"/>
          </p:cNvSpPr>
          <p:nvPr/>
        </p:nvSpPr>
        <p:spPr bwMode="auto">
          <a:xfrm>
            <a:off x="8725718" y="2546188"/>
            <a:ext cx="146895" cy="197301"/>
          </a:xfrm>
          <a:custGeom>
            <a:avLst/>
            <a:gdLst>
              <a:gd name="T0" fmla="*/ 241 w 448"/>
              <a:gd name="T1" fmla="*/ 565 h 602"/>
              <a:gd name="T2" fmla="*/ 206 w 448"/>
              <a:gd name="T3" fmla="*/ 565 h 602"/>
              <a:gd name="T4" fmla="*/ 173 w 448"/>
              <a:gd name="T5" fmla="*/ 565 h 602"/>
              <a:gd name="T6" fmla="*/ 173 w 448"/>
              <a:gd name="T7" fmla="*/ 601 h 602"/>
              <a:gd name="T8" fmla="*/ 137 w 448"/>
              <a:gd name="T9" fmla="*/ 565 h 602"/>
              <a:gd name="T10" fmla="*/ 137 w 448"/>
              <a:gd name="T11" fmla="*/ 490 h 602"/>
              <a:gd name="T12" fmla="*/ 103 w 448"/>
              <a:gd name="T13" fmla="*/ 490 h 602"/>
              <a:gd name="T14" fmla="*/ 103 w 448"/>
              <a:gd name="T15" fmla="*/ 527 h 602"/>
              <a:gd name="T16" fmla="*/ 103 w 448"/>
              <a:gd name="T17" fmla="*/ 565 h 602"/>
              <a:gd name="T18" fmla="*/ 103 w 448"/>
              <a:gd name="T19" fmla="*/ 527 h 602"/>
              <a:gd name="T20" fmla="*/ 103 w 448"/>
              <a:gd name="T21" fmla="*/ 451 h 602"/>
              <a:gd name="T22" fmla="*/ 103 w 448"/>
              <a:gd name="T23" fmla="*/ 415 h 602"/>
              <a:gd name="T24" fmla="*/ 70 w 448"/>
              <a:gd name="T25" fmla="*/ 415 h 602"/>
              <a:gd name="T26" fmla="*/ 34 w 448"/>
              <a:gd name="T27" fmla="*/ 339 h 602"/>
              <a:gd name="T28" fmla="*/ 0 w 448"/>
              <a:gd name="T29" fmla="*/ 339 h 602"/>
              <a:gd name="T30" fmla="*/ 0 w 448"/>
              <a:gd name="T31" fmla="*/ 302 h 602"/>
              <a:gd name="T32" fmla="*/ 0 w 448"/>
              <a:gd name="T33" fmla="*/ 227 h 602"/>
              <a:gd name="T34" fmla="*/ 0 w 448"/>
              <a:gd name="T35" fmla="*/ 189 h 602"/>
              <a:gd name="T36" fmla="*/ 0 w 448"/>
              <a:gd name="T37" fmla="*/ 113 h 602"/>
              <a:gd name="T38" fmla="*/ 0 w 448"/>
              <a:gd name="T39" fmla="*/ 76 h 602"/>
              <a:gd name="T40" fmla="*/ 0 w 448"/>
              <a:gd name="T41" fmla="*/ 38 h 602"/>
              <a:gd name="T42" fmla="*/ 34 w 448"/>
              <a:gd name="T43" fmla="*/ 38 h 602"/>
              <a:gd name="T44" fmla="*/ 70 w 448"/>
              <a:gd name="T45" fmla="*/ 38 h 602"/>
              <a:gd name="T46" fmla="*/ 137 w 448"/>
              <a:gd name="T47" fmla="*/ 38 h 602"/>
              <a:gd name="T48" fmla="*/ 173 w 448"/>
              <a:gd name="T49" fmla="*/ 38 h 602"/>
              <a:gd name="T50" fmla="*/ 206 w 448"/>
              <a:gd name="T51" fmla="*/ 38 h 602"/>
              <a:gd name="T52" fmla="*/ 241 w 448"/>
              <a:gd name="T53" fmla="*/ 76 h 602"/>
              <a:gd name="T54" fmla="*/ 276 w 448"/>
              <a:gd name="T55" fmla="*/ 76 h 602"/>
              <a:gd name="T56" fmla="*/ 276 w 448"/>
              <a:gd name="T57" fmla="*/ 38 h 602"/>
              <a:gd name="T58" fmla="*/ 310 w 448"/>
              <a:gd name="T59" fmla="*/ 38 h 602"/>
              <a:gd name="T60" fmla="*/ 310 w 448"/>
              <a:gd name="T61" fmla="*/ 0 h 602"/>
              <a:gd name="T62" fmla="*/ 344 w 448"/>
              <a:gd name="T63" fmla="*/ 0 h 602"/>
              <a:gd name="T64" fmla="*/ 414 w 448"/>
              <a:gd name="T65" fmla="*/ 38 h 602"/>
              <a:gd name="T66" fmla="*/ 414 w 448"/>
              <a:gd name="T67" fmla="*/ 113 h 602"/>
              <a:gd name="T68" fmla="*/ 447 w 448"/>
              <a:gd name="T69" fmla="*/ 189 h 602"/>
              <a:gd name="T70" fmla="*/ 447 w 448"/>
              <a:gd name="T71" fmla="*/ 302 h 602"/>
              <a:gd name="T72" fmla="*/ 414 w 448"/>
              <a:gd name="T73" fmla="*/ 302 h 602"/>
              <a:gd name="T74" fmla="*/ 414 w 448"/>
              <a:gd name="T75" fmla="*/ 339 h 602"/>
              <a:gd name="T76" fmla="*/ 380 w 448"/>
              <a:gd name="T77" fmla="*/ 376 h 602"/>
              <a:gd name="T78" fmla="*/ 344 w 448"/>
              <a:gd name="T79" fmla="*/ 376 h 602"/>
              <a:gd name="T80" fmla="*/ 344 w 448"/>
              <a:gd name="T81" fmla="*/ 415 h 602"/>
              <a:gd name="T82" fmla="*/ 344 w 448"/>
              <a:gd name="T83" fmla="*/ 451 h 602"/>
              <a:gd name="T84" fmla="*/ 380 w 448"/>
              <a:gd name="T85" fmla="*/ 490 h 602"/>
              <a:gd name="T86" fmla="*/ 380 w 448"/>
              <a:gd name="T87" fmla="*/ 527 h 602"/>
              <a:gd name="T88" fmla="*/ 310 w 448"/>
              <a:gd name="T89" fmla="*/ 527 h 602"/>
              <a:gd name="T90" fmla="*/ 276 w 448"/>
              <a:gd name="T91" fmla="*/ 565 h 602"/>
              <a:gd name="T92" fmla="*/ 241 w 448"/>
              <a:gd name="T93" fmla="*/ 56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48" h="602">
                <a:moveTo>
                  <a:pt x="241" y="565"/>
                </a:moveTo>
                <a:lnTo>
                  <a:pt x="206" y="565"/>
                </a:lnTo>
                <a:lnTo>
                  <a:pt x="173" y="565"/>
                </a:lnTo>
                <a:lnTo>
                  <a:pt x="173" y="601"/>
                </a:lnTo>
                <a:lnTo>
                  <a:pt x="137" y="565"/>
                </a:lnTo>
                <a:lnTo>
                  <a:pt x="137" y="490"/>
                </a:lnTo>
                <a:lnTo>
                  <a:pt x="103" y="490"/>
                </a:lnTo>
                <a:lnTo>
                  <a:pt x="103" y="527"/>
                </a:lnTo>
                <a:lnTo>
                  <a:pt x="103" y="565"/>
                </a:lnTo>
                <a:lnTo>
                  <a:pt x="103" y="527"/>
                </a:lnTo>
                <a:lnTo>
                  <a:pt x="103" y="451"/>
                </a:lnTo>
                <a:lnTo>
                  <a:pt x="103" y="415"/>
                </a:lnTo>
                <a:lnTo>
                  <a:pt x="70" y="415"/>
                </a:lnTo>
                <a:lnTo>
                  <a:pt x="34" y="339"/>
                </a:lnTo>
                <a:lnTo>
                  <a:pt x="0" y="339"/>
                </a:lnTo>
                <a:lnTo>
                  <a:pt x="0" y="302"/>
                </a:lnTo>
                <a:lnTo>
                  <a:pt x="0" y="227"/>
                </a:lnTo>
                <a:lnTo>
                  <a:pt x="0" y="189"/>
                </a:lnTo>
                <a:lnTo>
                  <a:pt x="0" y="113"/>
                </a:lnTo>
                <a:lnTo>
                  <a:pt x="0" y="76"/>
                </a:lnTo>
                <a:lnTo>
                  <a:pt x="0" y="38"/>
                </a:lnTo>
                <a:lnTo>
                  <a:pt x="34" y="38"/>
                </a:lnTo>
                <a:lnTo>
                  <a:pt x="70" y="38"/>
                </a:lnTo>
                <a:lnTo>
                  <a:pt x="137" y="38"/>
                </a:lnTo>
                <a:lnTo>
                  <a:pt x="173" y="38"/>
                </a:lnTo>
                <a:lnTo>
                  <a:pt x="206" y="38"/>
                </a:lnTo>
                <a:lnTo>
                  <a:pt x="241" y="76"/>
                </a:lnTo>
                <a:lnTo>
                  <a:pt x="276" y="76"/>
                </a:lnTo>
                <a:lnTo>
                  <a:pt x="276" y="38"/>
                </a:lnTo>
                <a:lnTo>
                  <a:pt x="310" y="38"/>
                </a:lnTo>
                <a:lnTo>
                  <a:pt x="310" y="0"/>
                </a:lnTo>
                <a:lnTo>
                  <a:pt x="344" y="0"/>
                </a:lnTo>
                <a:lnTo>
                  <a:pt x="414" y="38"/>
                </a:lnTo>
                <a:lnTo>
                  <a:pt x="414" y="113"/>
                </a:lnTo>
                <a:lnTo>
                  <a:pt x="447" y="189"/>
                </a:lnTo>
                <a:lnTo>
                  <a:pt x="447" y="302"/>
                </a:lnTo>
                <a:lnTo>
                  <a:pt x="414" y="302"/>
                </a:lnTo>
                <a:lnTo>
                  <a:pt x="414" y="339"/>
                </a:lnTo>
                <a:lnTo>
                  <a:pt x="380" y="376"/>
                </a:lnTo>
                <a:lnTo>
                  <a:pt x="344" y="376"/>
                </a:lnTo>
                <a:lnTo>
                  <a:pt x="344" y="415"/>
                </a:lnTo>
                <a:lnTo>
                  <a:pt x="344" y="451"/>
                </a:lnTo>
                <a:lnTo>
                  <a:pt x="380" y="490"/>
                </a:lnTo>
                <a:lnTo>
                  <a:pt x="380" y="527"/>
                </a:lnTo>
                <a:lnTo>
                  <a:pt x="310" y="527"/>
                </a:lnTo>
                <a:lnTo>
                  <a:pt x="276" y="565"/>
                </a:lnTo>
                <a:lnTo>
                  <a:pt x="241" y="56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80" name="Freeform 464"/>
          <p:cNvSpPr>
            <a:spLocks noChangeArrowheads="1"/>
          </p:cNvSpPr>
          <p:nvPr/>
        </p:nvSpPr>
        <p:spPr bwMode="auto">
          <a:xfrm>
            <a:off x="9120319" y="2017653"/>
            <a:ext cx="56165" cy="159856"/>
          </a:xfrm>
          <a:custGeom>
            <a:avLst/>
            <a:gdLst>
              <a:gd name="T0" fmla="*/ 70 w 174"/>
              <a:gd name="T1" fmla="*/ 0 h 491"/>
              <a:gd name="T2" fmla="*/ 0 w 174"/>
              <a:gd name="T3" fmla="*/ 39 h 491"/>
              <a:gd name="T4" fmla="*/ 0 w 174"/>
              <a:gd name="T5" fmla="*/ 76 h 491"/>
              <a:gd name="T6" fmla="*/ 0 w 174"/>
              <a:gd name="T7" fmla="*/ 113 h 491"/>
              <a:gd name="T8" fmla="*/ 34 w 174"/>
              <a:gd name="T9" fmla="*/ 189 h 491"/>
              <a:gd name="T10" fmla="*/ 0 w 174"/>
              <a:gd name="T11" fmla="*/ 263 h 491"/>
              <a:gd name="T12" fmla="*/ 34 w 174"/>
              <a:gd name="T13" fmla="*/ 302 h 491"/>
              <a:gd name="T14" fmla="*/ 34 w 174"/>
              <a:gd name="T15" fmla="*/ 339 h 491"/>
              <a:gd name="T16" fmla="*/ 34 w 174"/>
              <a:gd name="T17" fmla="*/ 377 h 491"/>
              <a:gd name="T18" fmla="*/ 103 w 174"/>
              <a:gd name="T19" fmla="*/ 415 h 491"/>
              <a:gd name="T20" fmla="*/ 138 w 174"/>
              <a:gd name="T21" fmla="*/ 451 h 491"/>
              <a:gd name="T22" fmla="*/ 138 w 174"/>
              <a:gd name="T23" fmla="*/ 490 h 491"/>
              <a:gd name="T24" fmla="*/ 173 w 174"/>
              <a:gd name="T25" fmla="*/ 490 h 491"/>
              <a:gd name="T26" fmla="*/ 173 w 174"/>
              <a:gd name="T27" fmla="*/ 377 h 491"/>
              <a:gd name="T28" fmla="*/ 138 w 174"/>
              <a:gd name="T29" fmla="*/ 227 h 491"/>
              <a:gd name="T30" fmla="*/ 138 w 174"/>
              <a:gd name="T31" fmla="*/ 150 h 491"/>
              <a:gd name="T32" fmla="*/ 103 w 174"/>
              <a:gd name="T33" fmla="*/ 76 h 491"/>
              <a:gd name="T34" fmla="*/ 103 w 174"/>
              <a:gd name="T35" fmla="*/ 39 h 491"/>
              <a:gd name="T36" fmla="*/ 103 w 174"/>
              <a:gd name="T37" fmla="*/ 0 h 491"/>
              <a:gd name="T38" fmla="*/ 70 w 174"/>
              <a:gd name="T39"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4" h="491">
                <a:moveTo>
                  <a:pt x="70" y="0"/>
                </a:moveTo>
                <a:lnTo>
                  <a:pt x="0" y="39"/>
                </a:lnTo>
                <a:lnTo>
                  <a:pt x="0" y="76"/>
                </a:lnTo>
                <a:lnTo>
                  <a:pt x="0" y="113"/>
                </a:lnTo>
                <a:lnTo>
                  <a:pt x="34" y="189"/>
                </a:lnTo>
                <a:lnTo>
                  <a:pt x="0" y="263"/>
                </a:lnTo>
                <a:lnTo>
                  <a:pt x="34" y="302"/>
                </a:lnTo>
                <a:lnTo>
                  <a:pt x="34" y="339"/>
                </a:lnTo>
                <a:lnTo>
                  <a:pt x="34" y="377"/>
                </a:lnTo>
                <a:lnTo>
                  <a:pt x="103" y="415"/>
                </a:lnTo>
                <a:lnTo>
                  <a:pt x="138" y="451"/>
                </a:lnTo>
                <a:lnTo>
                  <a:pt x="138" y="490"/>
                </a:lnTo>
                <a:lnTo>
                  <a:pt x="173" y="490"/>
                </a:lnTo>
                <a:lnTo>
                  <a:pt x="173" y="377"/>
                </a:lnTo>
                <a:lnTo>
                  <a:pt x="138" y="227"/>
                </a:lnTo>
                <a:lnTo>
                  <a:pt x="138" y="150"/>
                </a:lnTo>
                <a:lnTo>
                  <a:pt x="103" y="76"/>
                </a:lnTo>
                <a:lnTo>
                  <a:pt x="103" y="39"/>
                </a:lnTo>
                <a:lnTo>
                  <a:pt x="103" y="0"/>
                </a:lnTo>
                <a:lnTo>
                  <a:pt x="7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81" name="Freeform 465"/>
          <p:cNvSpPr>
            <a:spLocks noChangeArrowheads="1"/>
          </p:cNvSpPr>
          <p:nvPr/>
        </p:nvSpPr>
        <p:spPr bwMode="auto">
          <a:xfrm>
            <a:off x="9120319" y="2017653"/>
            <a:ext cx="56165" cy="159856"/>
          </a:xfrm>
          <a:custGeom>
            <a:avLst/>
            <a:gdLst>
              <a:gd name="T0" fmla="*/ 70 w 174"/>
              <a:gd name="T1" fmla="*/ 0 h 491"/>
              <a:gd name="T2" fmla="*/ 0 w 174"/>
              <a:gd name="T3" fmla="*/ 39 h 491"/>
              <a:gd name="T4" fmla="*/ 0 w 174"/>
              <a:gd name="T5" fmla="*/ 76 h 491"/>
              <a:gd name="T6" fmla="*/ 0 w 174"/>
              <a:gd name="T7" fmla="*/ 113 h 491"/>
              <a:gd name="T8" fmla="*/ 34 w 174"/>
              <a:gd name="T9" fmla="*/ 189 h 491"/>
              <a:gd name="T10" fmla="*/ 0 w 174"/>
              <a:gd name="T11" fmla="*/ 263 h 491"/>
              <a:gd name="T12" fmla="*/ 34 w 174"/>
              <a:gd name="T13" fmla="*/ 302 h 491"/>
              <a:gd name="T14" fmla="*/ 34 w 174"/>
              <a:gd name="T15" fmla="*/ 339 h 491"/>
              <a:gd name="T16" fmla="*/ 34 w 174"/>
              <a:gd name="T17" fmla="*/ 377 h 491"/>
              <a:gd name="T18" fmla="*/ 103 w 174"/>
              <a:gd name="T19" fmla="*/ 415 h 491"/>
              <a:gd name="T20" fmla="*/ 138 w 174"/>
              <a:gd name="T21" fmla="*/ 451 h 491"/>
              <a:gd name="T22" fmla="*/ 138 w 174"/>
              <a:gd name="T23" fmla="*/ 490 h 491"/>
              <a:gd name="T24" fmla="*/ 173 w 174"/>
              <a:gd name="T25" fmla="*/ 490 h 491"/>
              <a:gd name="T26" fmla="*/ 173 w 174"/>
              <a:gd name="T27" fmla="*/ 377 h 491"/>
              <a:gd name="T28" fmla="*/ 138 w 174"/>
              <a:gd name="T29" fmla="*/ 227 h 491"/>
              <a:gd name="T30" fmla="*/ 138 w 174"/>
              <a:gd name="T31" fmla="*/ 150 h 491"/>
              <a:gd name="T32" fmla="*/ 103 w 174"/>
              <a:gd name="T33" fmla="*/ 76 h 491"/>
              <a:gd name="T34" fmla="*/ 103 w 174"/>
              <a:gd name="T35" fmla="*/ 39 h 491"/>
              <a:gd name="T36" fmla="*/ 103 w 174"/>
              <a:gd name="T37" fmla="*/ 0 h 491"/>
              <a:gd name="T38" fmla="*/ 70 w 174"/>
              <a:gd name="T39" fmla="*/ 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4" h="491">
                <a:moveTo>
                  <a:pt x="70" y="0"/>
                </a:moveTo>
                <a:lnTo>
                  <a:pt x="0" y="39"/>
                </a:lnTo>
                <a:lnTo>
                  <a:pt x="0" y="76"/>
                </a:lnTo>
                <a:lnTo>
                  <a:pt x="0" y="113"/>
                </a:lnTo>
                <a:lnTo>
                  <a:pt x="34" y="189"/>
                </a:lnTo>
                <a:lnTo>
                  <a:pt x="0" y="263"/>
                </a:lnTo>
                <a:lnTo>
                  <a:pt x="34" y="302"/>
                </a:lnTo>
                <a:lnTo>
                  <a:pt x="34" y="339"/>
                </a:lnTo>
                <a:lnTo>
                  <a:pt x="34" y="377"/>
                </a:lnTo>
                <a:lnTo>
                  <a:pt x="103" y="415"/>
                </a:lnTo>
                <a:lnTo>
                  <a:pt x="138" y="451"/>
                </a:lnTo>
                <a:lnTo>
                  <a:pt x="138" y="490"/>
                </a:lnTo>
                <a:lnTo>
                  <a:pt x="173" y="490"/>
                </a:lnTo>
                <a:lnTo>
                  <a:pt x="173" y="377"/>
                </a:lnTo>
                <a:lnTo>
                  <a:pt x="138" y="227"/>
                </a:lnTo>
                <a:lnTo>
                  <a:pt x="138" y="150"/>
                </a:lnTo>
                <a:lnTo>
                  <a:pt x="103" y="76"/>
                </a:lnTo>
                <a:lnTo>
                  <a:pt x="103" y="39"/>
                </a:lnTo>
                <a:lnTo>
                  <a:pt x="103" y="0"/>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82" name="Freeform 466"/>
          <p:cNvSpPr>
            <a:spLocks noChangeArrowheads="1"/>
          </p:cNvSpPr>
          <p:nvPr/>
        </p:nvSpPr>
        <p:spPr bwMode="auto">
          <a:xfrm>
            <a:off x="8580261" y="2190471"/>
            <a:ext cx="282270" cy="381640"/>
          </a:xfrm>
          <a:custGeom>
            <a:avLst/>
            <a:gdLst>
              <a:gd name="T0" fmla="*/ 33 w 863"/>
              <a:gd name="T1" fmla="*/ 302 h 1168"/>
              <a:gd name="T2" fmla="*/ 70 w 863"/>
              <a:gd name="T3" fmla="*/ 415 h 1168"/>
              <a:gd name="T4" fmla="*/ 138 w 863"/>
              <a:gd name="T5" fmla="*/ 452 h 1168"/>
              <a:gd name="T6" fmla="*/ 138 w 863"/>
              <a:gd name="T7" fmla="*/ 526 h 1168"/>
              <a:gd name="T8" fmla="*/ 207 w 863"/>
              <a:gd name="T9" fmla="*/ 601 h 1168"/>
              <a:gd name="T10" fmla="*/ 276 w 863"/>
              <a:gd name="T11" fmla="*/ 526 h 1168"/>
              <a:gd name="T12" fmla="*/ 310 w 863"/>
              <a:gd name="T13" fmla="*/ 601 h 1168"/>
              <a:gd name="T14" fmla="*/ 380 w 863"/>
              <a:gd name="T15" fmla="*/ 526 h 1168"/>
              <a:gd name="T16" fmla="*/ 448 w 863"/>
              <a:gd name="T17" fmla="*/ 601 h 1168"/>
              <a:gd name="T18" fmla="*/ 518 w 863"/>
              <a:gd name="T19" fmla="*/ 790 h 1168"/>
              <a:gd name="T20" fmla="*/ 621 w 863"/>
              <a:gd name="T21" fmla="*/ 865 h 1168"/>
              <a:gd name="T22" fmla="*/ 655 w 863"/>
              <a:gd name="T23" fmla="*/ 941 h 1168"/>
              <a:gd name="T24" fmla="*/ 655 w 863"/>
              <a:gd name="T25" fmla="*/ 1091 h 1168"/>
              <a:gd name="T26" fmla="*/ 689 w 863"/>
              <a:gd name="T27" fmla="*/ 1167 h 1168"/>
              <a:gd name="T28" fmla="*/ 724 w 863"/>
              <a:gd name="T29" fmla="*/ 1129 h 1168"/>
              <a:gd name="T30" fmla="*/ 759 w 863"/>
              <a:gd name="T31" fmla="*/ 1091 h 1168"/>
              <a:gd name="T32" fmla="*/ 862 w 863"/>
              <a:gd name="T33" fmla="*/ 1129 h 1168"/>
              <a:gd name="T34" fmla="*/ 862 w 863"/>
              <a:gd name="T35" fmla="*/ 979 h 1168"/>
              <a:gd name="T36" fmla="*/ 793 w 863"/>
              <a:gd name="T37" fmla="*/ 941 h 1168"/>
              <a:gd name="T38" fmla="*/ 793 w 863"/>
              <a:gd name="T39" fmla="*/ 865 h 1168"/>
              <a:gd name="T40" fmla="*/ 759 w 863"/>
              <a:gd name="T41" fmla="*/ 790 h 1168"/>
              <a:gd name="T42" fmla="*/ 689 w 863"/>
              <a:gd name="T43" fmla="*/ 715 h 1168"/>
              <a:gd name="T44" fmla="*/ 585 w 863"/>
              <a:gd name="T45" fmla="*/ 640 h 1168"/>
              <a:gd name="T46" fmla="*/ 448 w 863"/>
              <a:gd name="T47" fmla="*/ 452 h 1168"/>
              <a:gd name="T48" fmla="*/ 414 w 863"/>
              <a:gd name="T49" fmla="*/ 338 h 1168"/>
              <a:gd name="T50" fmla="*/ 414 w 863"/>
              <a:gd name="T51" fmla="*/ 263 h 1168"/>
              <a:gd name="T52" fmla="*/ 380 w 863"/>
              <a:gd name="T53" fmla="*/ 188 h 1168"/>
              <a:gd name="T54" fmla="*/ 276 w 863"/>
              <a:gd name="T55" fmla="*/ 226 h 1168"/>
              <a:gd name="T56" fmla="*/ 207 w 863"/>
              <a:gd name="T57" fmla="*/ 150 h 1168"/>
              <a:gd name="T58" fmla="*/ 138 w 863"/>
              <a:gd name="T59" fmla="*/ 38 h 1168"/>
              <a:gd name="T60" fmla="*/ 70 w 863"/>
              <a:gd name="T61" fmla="*/ 75 h 1168"/>
              <a:gd name="T62" fmla="*/ 70 w 863"/>
              <a:gd name="T63" fmla="*/ 150 h 1168"/>
              <a:gd name="T64" fmla="*/ 0 w 863"/>
              <a:gd name="T65" fmla="*/ 150 h 1168"/>
              <a:gd name="T66" fmla="*/ 0 w 863"/>
              <a:gd name="T67" fmla="*/ 263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3" h="1168">
                <a:moveTo>
                  <a:pt x="0" y="263"/>
                </a:moveTo>
                <a:lnTo>
                  <a:pt x="33" y="302"/>
                </a:lnTo>
                <a:lnTo>
                  <a:pt x="70" y="376"/>
                </a:lnTo>
                <a:lnTo>
                  <a:pt x="70" y="415"/>
                </a:lnTo>
                <a:lnTo>
                  <a:pt x="103" y="415"/>
                </a:lnTo>
                <a:lnTo>
                  <a:pt x="138" y="452"/>
                </a:lnTo>
                <a:lnTo>
                  <a:pt x="138" y="489"/>
                </a:lnTo>
                <a:lnTo>
                  <a:pt x="138" y="526"/>
                </a:lnTo>
                <a:lnTo>
                  <a:pt x="138" y="640"/>
                </a:lnTo>
                <a:lnTo>
                  <a:pt x="207" y="601"/>
                </a:lnTo>
                <a:lnTo>
                  <a:pt x="241" y="565"/>
                </a:lnTo>
                <a:lnTo>
                  <a:pt x="276" y="526"/>
                </a:lnTo>
                <a:lnTo>
                  <a:pt x="310" y="565"/>
                </a:lnTo>
                <a:lnTo>
                  <a:pt x="310" y="601"/>
                </a:lnTo>
                <a:lnTo>
                  <a:pt x="344" y="565"/>
                </a:lnTo>
                <a:lnTo>
                  <a:pt x="380" y="526"/>
                </a:lnTo>
                <a:lnTo>
                  <a:pt x="414" y="565"/>
                </a:lnTo>
                <a:lnTo>
                  <a:pt x="448" y="601"/>
                </a:lnTo>
                <a:lnTo>
                  <a:pt x="518" y="715"/>
                </a:lnTo>
                <a:lnTo>
                  <a:pt x="518" y="790"/>
                </a:lnTo>
                <a:lnTo>
                  <a:pt x="551" y="829"/>
                </a:lnTo>
                <a:lnTo>
                  <a:pt x="621" y="865"/>
                </a:lnTo>
                <a:lnTo>
                  <a:pt x="621" y="903"/>
                </a:lnTo>
                <a:lnTo>
                  <a:pt x="655" y="941"/>
                </a:lnTo>
                <a:lnTo>
                  <a:pt x="655" y="1016"/>
                </a:lnTo>
                <a:lnTo>
                  <a:pt x="655" y="1091"/>
                </a:lnTo>
                <a:lnTo>
                  <a:pt x="655" y="1129"/>
                </a:lnTo>
                <a:lnTo>
                  <a:pt x="689" y="1167"/>
                </a:lnTo>
                <a:lnTo>
                  <a:pt x="724" y="1167"/>
                </a:lnTo>
                <a:lnTo>
                  <a:pt x="724" y="1129"/>
                </a:lnTo>
                <a:lnTo>
                  <a:pt x="759" y="1129"/>
                </a:lnTo>
                <a:lnTo>
                  <a:pt x="759" y="1091"/>
                </a:lnTo>
                <a:lnTo>
                  <a:pt x="793" y="1091"/>
                </a:lnTo>
                <a:lnTo>
                  <a:pt x="862" y="1129"/>
                </a:lnTo>
                <a:lnTo>
                  <a:pt x="862" y="1091"/>
                </a:lnTo>
                <a:lnTo>
                  <a:pt x="862" y="979"/>
                </a:lnTo>
                <a:lnTo>
                  <a:pt x="828" y="941"/>
                </a:lnTo>
                <a:lnTo>
                  <a:pt x="793" y="941"/>
                </a:lnTo>
                <a:lnTo>
                  <a:pt x="793" y="903"/>
                </a:lnTo>
                <a:lnTo>
                  <a:pt x="793" y="865"/>
                </a:lnTo>
                <a:lnTo>
                  <a:pt x="759" y="829"/>
                </a:lnTo>
                <a:lnTo>
                  <a:pt x="759" y="790"/>
                </a:lnTo>
                <a:lnTo>
                  <a:pt x="724" y="790"/>
                </a:lnTo>
                <a:lnTo>
                  <a:pt x="689" y="715"/>
                </a:lnTo>
                <a:lnTo>
                  <a:pt x="655" y="715"/>
                </a:lnTo>
                <a:lnTo>
                  <a:pt x="585" y="640"/>
                </a:lnTo>
                <a:lnTo>
                  <a:pt x="483" y="526"/>
                </a:lnTo>
                <a:lnTo>
                  <a:pt x="448" y="452"/>
                </a:lnTo>
                <a:lnTo>
                  <a:pt x="414" y="376"/>
                </a:lnTo>
                <a:lnTo>
                  <a:pt x="414" y="338"/>
                </a:lnTo>
                <a:lnTo>
                  <a:pt x="448" y="302"/>
                </a:lnTo>
                <a:lnTo>
                  <a:pt x="414" y="263"/>
                </a:lnTo>
                <a:lnTo>
                  <a:pt x="380" y="226"/>
                </a:lnTo>
                <a:lnTo>
                  <a:pt x="380" y="188"/>
                </a:lnTo>
                <a:lnTo>
                  <a:pt x="344" y="188"/>
                </a:lnTo>
                <a:lnTo>
                  <a:pt x="276" y="226"/>
                </a:lnTo>
                <a:lnTo>
                  <a:pt x="241" y="188"/>
                </a:lnTo>
                <a:lnTo>
                  <a:pt x="207" y="150"/>
                </a:lnTo>
                <a:lnTo>
                  <a:pt x="173" y="75"/>
                </a:lnTo>
                <a:lnTo>
                  <a:pt x="138" y="38"/>
                </a:lnTo>
                <a:lnTo>
                  <a:pt x="70" y="0"/>
                </a:lnTo>
                <a:lnTo>
                  <a:pt x="70" y="75"/>
                </a:lnTo>
                <a:lnTo>
                  <a:pt x="103" y="114"/>
                </a:lnTo>
                <a:lnTo>
                  <a:pt x="70" y="150"/>
                </a:lnTo>
                <a:lnTo>
                  <a:pt x="33" y="150"/>
                </a:lnTo>
                <a:lnTo>
                  <a:pt x="0" y="150"/>
                </a:lnTo>
                <a:lnTo>
                  <a:pt x="0" y="188"/>
                </a:lnTo>
                <a:lnTo>
                  <a:pt x="0" y="26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83" name="Freeform 467"/>
          <p:cNvSpPr>
            <a:spLocks noChangeArrowheads="1"/>
          </p:cNvSpPr>
          <p:nvPr/>
        </p:nvSpPr>
        <p:spPr bwMode="auto">
          <a:xfrm>
            <a:off x="8580261" y="2190471"/>
            <a:ext cx="282270" cy="381640"/>
          </a:xfrm>
          <a:custGeom>
            <a:avLst/>
            <a:gdLst>
              <a:gd name="T0" fmla="*/ 33 w 863"/>
              <a:gd name="T1" fmla="*/ 302 h 1168"/>
              <a:gd name="T2" fmla="*/ 70 w 863"/>
              <a:gd name="T3" fmla="*/ 415 h 1168"/>
              <a:gd name="T4" fmla="*/ 138 w 863"/>
              <a:gd name="T5" fmla="*/ 452 h 1168"/>
              <a:gd name="T6" fmla="*/ 138 w 863"/>
              <a:gd name="T7" fmla="*/ 526 h 1168"/>
              <a:gd name="T8" fmla="*/ 207 w 863"/>
              <a:gd name="T9" fmla="*/ 601 h 1168"/>
              <a:gd name="T10" fmla="*/ 276 w 863"/>
              <a:gd name="T11" fmla="*/ 526 h 1168"/>
              <a:gd name="T12" fmla="*/ 310 w 863"/>
              <a:gd name="T13" fmla="*/ 601 h 1168"/>
              <a:gd name="T14" fmla="*/ 380 w 863"/>
              <a:gd name="T15" fmla="*/ 526 h 1168"/>
              <a:gd name="T16" fmla="*/ 448 w 863"/>
              <a:gd name="T17" fmla="*/ 601 h 1168"/>
              <a:gd name="T18" fmla="*/ 518 w 863"/>
              <a:gd name="T19" fmla="*/ 790 h 1168"/>
              <a:gd name="T20" fmla="*/ 621 w 863"/>
              <a:gd name="T21" fmla="*/ 865 h 1168"/>
              <a:gd name="T22" fmla="*/ 655 w 863"/>
              <a:gd name="T23" fmla="*/ 941 h 1168"/>
              <a:gd name="T24" fmla="*/ 655 w 863"/>
              <a:gd name="T25" fmla="*/ 1091 h 1168"/>
              <a:gd name="T26" fmla="*/ 689 w 863"/>
              <a:gd name="T27" fmla="*/ 1167 h 1168"/>
              <a:gd name="T28" fmla="*/ 724 w 863"/>
              <a:gd name="T29" fmla="*/ 1129 h 1168"/>
              <a:gd name="T30" fmla="*/ 759 w 863"/>
              <a:gd name="T31" fmla="*/ 1091 h 1168"/>
              <a:gd name="T32" fmla="*/ 862 w 863"/>
              <a:gd name="T33" fmla="*/ 1129 h 1168"/>
              <a:gd name="T34" fmla="*/ 862 w 863"/>
              <a:gd name="T35" fmla="*/ 979 h 1168"/>
              <a:gd name="T36" fmla="*/ 793 w 863"/>
              <a:gd name="T37" fmla="*/ 941 h 1168"/>
              <a:gd name="T38" fmla="*/ 793 w 863"/>
              <a:gd name="T39" fmla="*/ 865 h 1168"/>
              <a:gd name="T40" fmla="*/ 759 w 863"/>
              <a:gd name="T41" fmla="*/ 790 h 1168"/>
              <a:gd name="T42" fmla="*/ 689 w 863"/>
              <a:gd name="T43" fmla="*/ 715 h 1168"/>
              <a:gd name="T44" fmla="*/ 585 w 863"/>
              <a:gd name="T45" fmla="*/ 640 h 1168"/>
              <a:gd name="T46" fmla="*/ 448 w 863"/>
              <a:gd name="T47" fmla="*/ 452 h 1168"/>
              <a:gd name="T48" fmla="*/ 414 w 863"/>
              <a:gd name="T49" fmla="*/ 338 h 1168"/>
              <a:gd name="T50" fmla="*/ 414 w 863"/>
              <a:gd name="T51" fmla="*/ 263 h 1168"/>
              <a:gd name="T52" fmla="*/ 380 w 863"/>
              <a:gd name="T53" fmla="*/ 188 h 1168"/>
              <a:gd name="T54" fmla="*/ 276 w 863"/>
              <a:gd name="T55" fmla="*/ 226 h 1168"/>
              <a:gd name="T56" fmla="*/ 207 w 863"/>
              <a:gd name="T57" fmla="*/ 150 h 1168"/>
              <a:gd name="T58" fmla="*/ 138 w 863"/>
              <a:gd name="T59" fmla="*/ 38 h 1168"/>
              <a:gd name="T60" fmla="*/ 70 w 863"/>
              <a:gd name="T61" fmla="*/ 75 h 1168"/>
              <a:gd name="T62" fmla="*/ 70 w 863"/>
              <a:gd name="T63" fmla="*/ 150 h 1168"/>
              <a:gd name="T64" fmla="*/ 0 w 863"/>
              <a:gd name="T65" fmla="*/ 150 h 1168"/>
              <a:gd name="T66" fmla="*/ 0 w 863"/>
              <a:gd name="T67" fmla="*/ 263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3" h="1168">
                <a:moveTo>
                  <a:pt x="0" y="263"/>
                </a:moveTo>
                <a:lnTo>
                  <a:pt x="33" y="302"/>
                </a:lnTo>
                <a:lnTo>
                  <a:pt x="70" y="376"/>
                </a:lnTo>
                <a:lnTo>
                  <a:pt x="70" y="415"/>
                </a:lnTo>
                <a:lnTo>
                  <a:pt x="103" y="415"/>
                </a:lnTo>
                <a:lnTo>
                  <a:pt x="138" y="452"/>
                </a:lnTo>
                <a:lnTo>
                  <a:pt x="138" y="489"/>
                </a:lnTo>
                <a:lnTo>
                  <a:pt x="138" y="526"/>
                </a:lnTo>
                <a:lnTo>
                  <a:pt x="138" y="640"/>
                </a:lnTo>
                <a:lnTo>
                  <a:pt x="207" y="601"/>
                </a:lnTo>
                <a:lnTo>
                  <a:pt x="241" y="565"/>
                </a:lnTo>
                <a:lnTo>
                  <a:pt x="276" y="526"/>
                </a:lnTo>
                <a:lnTo>
                  <a:pt x="310" y="565"/>
                </a:lnTo>
                <a:lnTo>
                  <a:pt x="310" y="601"/>
                </a:lnTo>
                <a:lnTo>
                  <a:pt x="344" y="565"/>
                </a:lnTo>
                <a:lnTo>
                  <a:pt x="380" y="526"/>
                </a:lnTo>
                <a:lnTo>
                  <a:pt x="414" y="565"/>
                </a:lnTo>
                <a:lnTo>
                  <a:pt x="448" y="601"/>
                </a:lnTo>
                <a:lnTo>
                  <a:pt x="518" y="715"/>
                </a:lnTo>
                <a:lnTo>
                  <a:pt x="518" y="790"/>
                </a:lnTo>
                <a:lnTo>
                  <a:pt x="551" y="829"/>
                </a:lnTo>
                <a:lnTo>
                  <a:pt x="621" y="865"/>
                </a:lnTo>
                <a:lnTo>
                  <a:pt x="621" y="903"/>
                </a:lnTo>
                <a:lnTo>
                  <a:pt x="655" y="941"/>
                </a:lnTo>
                <a:lnTo>
                  <a:pt x="655" y="1016"/>
                </a:lnTo>
                <a:lnTo>
                  <a:pt x="655" y="1091"/>
                </a:lnTo>
                <a:lnTo>
                  <a:pt x="655" y="1129"/>
                </a:lnTo>
                <a:lnTo>
                  <a:pt x="689" y="1167"/>
                </a:lnTo>
                <a:lnTo>
                  <a:pt x="724" y="1167"/>
                </a:lnTo>
                <a:lnTo>
                  <a:pt x="724" y="1129"/>
                </a:lnTo>
                <a:lnTo>
                  <a:pt x="759" y="1129"/>
                </a:lnTo>
                <a:lnTo>
                  <a:pt x="759" y="1091"/>
                </a:lnTo>
                <a:lnTo>
                  <a:pt x="793" y="1091"/>
                </a:lnTo>
                <a:lnTo>
                  <a:pt x="862" y="1129"/>
                </a:lnTo>
                <a:lnTo>
                  <a:pt x="862" y="1091"/>
                </a:lnTo>
                <a:lnTo>
                  <a:pt x="862" y="979"/>
                </a:lnTo>
                <a:lnTo>
                  <a:pt x="828" y="941"/>
                </a:lnTo>
                <a:lnTo>
                  <a:pt x="793" y="941"/>
                </a:lnTo>
                <a:lnTo>
                  <a:pt x="793" y="903"/>
                </a:lnTo>
                <a:lnTo>
                  <a:pt x="793" y="865"/>
                </a:lnTo>
                <a:lnTo>
                  <a:pt x="759" y="829"/>
                </a:lnTo>
                <a:lnTo>
                  <a:pt x="759" y="790"/>
                </a:lnTo>
                <a:lnTo>
                  <a:pt x="724" y="790"/>
                </a:lnTo>
                <a:lnTo>
                  <a:pt x="689" y="715"/>
                </a:lnTo>
                <a:lnTo>
                  <a:pt x="655" y="715"/>
                </a:lnTo>
                <a:lnTo>
                  <a:pt x="585" y="640"/>
                </a:lnTo>
                <a:lnTo>
                  <a:pt x="483" y="526"/>
                </a:lnTo>
                <a:lnTo>
                  <a:pt x="448" y="452"/>
                </a:lnTo>
                <a:lnTo>
                  <a:pt x="414" y="376"/>
                </a:lnTo>
                <a:lnTo>
                  <a:pt x="414" y="338"/>
                </a:lnTo>
                <a:lnTo>
                  <a:pt x="448" y="302"/>
                </a:lnTo>
                <a:lnTo>
                  <a:pt x="414" y="263"/>
                </a:lnTo>
                <a:lnTo>
                  <a:pt x="380" y="226"/>
                </a:lnTo>
                <a:lnTo>
                  <a:pt x="380" y="188"/>
                </a:lnTo>
                <a:lnTo>
                  <a:pt x="344" y="188"/>
                </a:lnTo>
                <a:lnTo>
                  <a:pt x="276" y="226"/>
                </a:lnTo>
                <a:lnTo>
                  <a:pt x="241" y="188"/>
                </a:lnTo>
                <a:lnTo>
                  <a:pt x="207" y="150"/>
                </a:lnTo>
                <a:lnTo>
                  <a:pt x="173" y="75"/>
                </a:lnTo>
                <a:lnTo>
                  <a:pt x="138" y="38"/>
                </a:lnTo>
                <a:lnTo>
                  <a:pt x="70" y="0"/>
                </a:lnTo>
                <a:lnTo>
                  <a:pt x="70" y="75"/>
                </a:lnTo>
                <a:lnTo>
                  <a:pt x="103" y="114"/>
                </a:lnTo>
                <a:lnTo>
                  <a:pt x="70" y="150"/>
                </a:lnTo>
                <a:lnTo>
                  <a:pt x="33" y="150"/>
                </a:lnTo>
                <a:lnTo>
                  <a:pt x="0" y="150"/>
                </a:lnTo>
                <a:lnTo>
                  <a:pt x="0" y="188"/>
                </a:lnTo>
                <a:lnTo>
                  <a:pt x="0" y="26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84" name="Freeform 468"/>
          <p:cNvSpPr>
            <a:spLocks noChangeArrowheads="1"/>
          </p:cNvSpPr>
          <p:nvPr/>
        </p:nvSpPr>
        <p:spPr bwMode="auto">
          <a:xfrm>
            <a:off x="8603304" y="2141506"/>
            <a:ext cx="336995" cy="688392"/>
          </a:xfrm>
          <a:custGeom>
            <a:avLst/>
            <a:gdLst>
              <a:gd name="T0" fmla="*/ 793 w 1034"/>
              <a:gd name="T1" fmla="*/ 1353 h 2107"/>
              <a:gd name="T2" fmla="*/ 826 w 1034"/>
              <a:gd name="T3" fmla="*/ 1542 h 2107"/>
              <a:gd name="T4" fmla="*/ 793 w 1034"/>
              <a:gd name="T5" fmla="*/ 1579 h 2107"/>
              <a:gd name="T6" fmla="*/ 723 w 1034"/>
              <a:gd name="T7" fmla="*/ 1617 h 2107"/>
              <a:gd name="T8" fmla="*/ 723 w 1034"/>
              <a:gd name="T9" fmla="*/ 1691 h 2107"/>
              <a:gd name="T10" fmla="*/ 759 w 1034"/>
              <a:gd name="T11" fmla="*/ 1767 h 2107"/>
              <a:gd name="T12" fmla="*/ 655 w 1034"/>
              <a:gd name="T13" fmla="*/ 1805 h 2107"/>
              <a:gd name="T14" fmla="*/ 620 w 1034"/>
              <a:gd name="T15" fmla="*/ 1843 h 2107"/>
              <a:gd name="T16" fmla="*/ 655 w 1034"/>
              <a:gd name="T17" fmla="*/ 1993 h 2107"/>
              <a:gd name="T18" fmla="*/ 723 w 1034"/>
              <a:gd name="T19" fmla="*/ 2069 h 2107"/>
              <a:gd name="T20" fmla="*/ 759 w 1034"/>
              <a:gd name="T21" fmla="*/ 2032 h 2107"/>
              <a:gd name="T22" fmla="*/ 793 w 1034"/>
              <a:gd name="T23" fmla="*/ 1955 h 2107"/>
              <a:gd name="T24" fmla="*/ 826 w 1034"/>
              <a:gd name="T25" fmla="*/ 1955 h 2107"/>
              <a:gd name="T26" fmla="*/ 826 w 1034"/>
              <a:gd name="T27" fmla="*/ 1843 h 2107"/>
              <a:gd name="T28" fmla="*/ 826 w 1034"/>
              <a:gd name="T29" fmla="*/ 1805 h 2107"/>
              <a:gd name="T30" fmla="*/ 930 w 1034"/>
              <a:gd name="T31" fmla="*/ 1767 h 2107"/>
              <a:gd name="T32" fmla="*/ 965 w 1034"/>
              <a:gd name="T33" fmla="*/ 1731 h 2107"/>
              <a:gd name="T34" fmla="*/ 1033 w 1034"/>
              <a:gd name="T35" fmla="*/ 1655 h 2107"/>
              <a:gd name="T36" fmla="*/ 1000 w 1034"/>
              <a:gd name="T37" fmla="*/ 1542 h 2107"/>
              <a:gd name="T38" fmla="*/ 1033 w 1034"/>
              <a:gd name="T39" fmla="*/ 1504 h 2107"/>
              <a:gd name="T40" fmla="*/ 1033 w 1034"/>
              <a:gd name="T41" fmla="*/ 1392 h 2107"/>
              <a:gd name="T42" fmla="*/ 965 w 1034"/>
              <a:gd name="T43" fmla="*/ 1353 h 2107"/>
              <a:gd name="T44" fmla="*/ 965 w 1034"/>
              <a:gd name="T45" fmla="*/ 1279 h 2107"/>
              <a:gd name="T46" fmla="*/ 930 w 1034"/>
              <a:gd name="T47" fmla="*/ 1166 h 2107"/>
              <a:gd name="T48" fmla="*/ 896 w 1034"/>
              <a:gd name="T49" fmla="*/ 1090 h 2107"/>
              <a:gd name="T50" fmla="*/ 862 w 1034"/>
              <a:gd name="T51" fmla="*/ 1090 h 2107"/>
              <a:gd name="T52" fmla="*/ 826 w 1034"/>
              <a:gd name="T53" fmla="*/ 1053 h 2107"/>
              <a:gd name="T54" fmla="*/ 793 w 1034"/>
              <a:gd name="T55" fmla="*/ 978 h 2107"/>
              <a:gd name="T56" fmla="*/ 723 w 1034"/>
              <a:gd name="T57" fmla="*/ 941 h 2107"/>
              <a:gd name="T58" fmla="*/ 620 w 1034"/>
              <a:gd name="T59" fmla="*/ 789 h 2107"/>
              <a:gd name="T60" fmla="*/ 620 w 1034"/>
              <a:gd name="T61" fmla="*/ 752 h 2107"/>
              <a:gd name="T62" fmla="*/ 585 w 1034"/>
              <a:gd name="T63" fmla="*/ 715 h 2107"/>
              <a:gd name="T64" fmla="*/ 516 w 1034"/>
              <a:gd name="T65" fmla="*/ 639 h 2107"/>
              <a:gd name="T66" fmla="*/ 482 w 1034"/>
              <a:gd name="T67" fmla="*/ 564 h 2107"/>
              <a:gd name="T68" fmla="*/ 482 w 1034"/>
              <a:gd name="T69" fmla="*/ 451 h 2107"/>
              <a:gd name="T70" fmla="*/ 482 w 1034"/>
              <a:gd name="T71" fmla="*/ 375 h 2107"/>
              <a:gd name="T72" fmla="*/ 585 w 1034"/>
              <a:gd name="T73" fmla="*/ 263 h 2107"/>
              <a:gd name="T74" fmla="*/ 516 w 1034"/>
              <a:gd name="T75" fmla="*/ 224 h 2107"/>
              <a:gd name="T76" fmla="*/ 448 w 1034"/>
              <a:gd name="T77" fmla="*/ 149 h 2107"/>
              <a:gd name="T78" fmla="*/ 414 w 1034"/>
              <a:gd name="T79" fmla="*/ 113 h 2107"/>
              <a:gd name="T80" fmla="*/ 414 w 1034"/>
              <a:gd name="T81" fmla="*/ 37 h 2107"/>
              <a:gd name="T82" fmla="*/ 310 w 1034"/>
              <a:gd name="T83" fmla="*/ 37 h 2107"/>
              <a:gd name="T84" fmla="*/ 275 w 1034"/>
              <a:gd name="T85" fmla="*/ 0 h 2107"/>
              <a:gd name="T86" fmla="*/ 206 w 1034"/>
              <a:gd name="T87" fmla="*/ 74 h 2107"/>
              <a:gd name="T88" fmla="*/ 69 w 1034"/>
              <a:gd name="T89" fmla="*/ 74 h 2107"/>
              <a:gd name="T90" fmla="*/ 0 w 1034"/>
              <a:gd name="T91" fmla="*/ 149 h 2107"/>
              <a:gd name="T92" fmla="*/ 103 w 1034"/>
              <a:gd name="T93" fmla="*/ 224 h 2107"/>
              <a:gd name="T94" fmla="*/ 172 w 1034"/>
              <a:gd name="T95" fmla="*/ 337 h 2107"/>
              <a:gd name="T96" fmla="*/ 275 w 1034"/>
              <a:gd name="T97" fmla="*/ 337 h 2107"/>
              <a:gd name="T98" fmla="*/ 310 w 1034"/>
              <a:gd name="T99" fmla="*/ 375 h 2107"/>
              <a:gd name="T100" fmla="*/ 379 w 1034"/>
              <a:gd name="T101" fmla="*/ 451 h 2107"/>
              <a:gd name="T102" fmla="*/ 344 w 1034"/>
              <a:gd name="T103" fmla="*/ 526 h 2107"/>
              <a:gd name="T104" fmla="*/ 414 w 1034"/>
              <a:gd name="T105" fmla="*/ 675 h 2107"/>
              <a:gd name="T106" fmla="*/ 585 w 1034"/>
              <a:gd name="T107" fmla="*/ 865 h 2107"/>
              <a:gd name="T108" fmla="*/ 655 w 1034"/>
              <a:gd name="T109" fmla="*/ 941 h 2107"/>
              <a:gd name="T110" fmla="*/ 689 w 1034"/>
              <a:gd name="T111" fmla="*/ 978 h 2107"/>
              <a:gd name="T112" fmla="*/ 723 w 1034"/>
              <a:gd name="T113" fmla="*/ 1053 h 2107"/>
              <a:gd name="T114" fmla="*/ 759 w 1034"/>
              <a:gd name="T115" fmla="*/ 1090 h 2107"/>
              <a:gd name="T116" fmla="*/ 793 w 1034"/>
              <a:gd name="T117" fmla="*/ 1240 h 2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4" h="2107">
                <a:moveTo>
                  <a:pt x="793" y="1279"/>
                </a:moveTo>
                <a:lnTo>
                  <a:pt x="793" y="1353"/>
                </a:lnTo>
                <a:lnTo>
                  <a:pt x="826" y="1429"/>
                </a:lnTo>
                <a:lnTo>
                  <a:pt x="826" y="1542"/>
                </a:lnTo>
                <a:lnTo>
                  <a:pt x="793" y="1542"/>
                </a:lnTo>
                <a:lnTo>
                  <a:pt x="793" y="1579"/>
                </a:lnTo>
                <a:lnTo>
                  <a:pt x="759" y="1617"/>
                </a:lnTo>
                <a:lnTo>
                  <a:pt x="723" y="1617"/>
                </a:lnTo>
                <a:lnTo>
                  <a:pt x="723" y="1655"/>
                </a:lnTo>
                <a:lnTo>
                  <a:pt x="723" y="1691"/>
                </a:lnTo>
                <a:lnTo>
                  <a:pt x="759" y="1731"/>
                </a:lnTo>
                <a:lnTo>
                  <a:pt x="759" y="1767"/>
                </a:lnTo>
                <a:lnTo>
                  <a:pt x="689" y="1767"/>
                </a:lnTo>
                <a:lnTo>
                  <a:pt x="655" y="1805"/>
                </a:lnTo>
                <a:lnTo>
                  <a:pt x="620" y="1805"/>
                </a:lnTo>
                <a:lnTo>
                  <a:pt x="620" y="1843"/>
                </a:lnTo>
                <a:lnTo>
                  <a:pt x="655" y="1843"/>
                </a:lnTo>
                <a:lnTo>
                  <a:pt x="655" y="1993"/>
                </a:lnTo>
                <a:lnTo>
                  <a:pt x="689" y="2106"/>
                </a:lnTo>
                <a:lnTo>
                  <a:pt x="723" y="2069"/>
                </a:lnTo>
                <a:lnTo>
                  <a:pt x="723" y="2032"/>
                </a:lnTo>
                <a:lnTo>
                  <a:pt x="759" y="2032"/>
                </a:lnTo>
                <a:lnTo>
                  <a:pt x="793" y="1993"/>
                </a:lnTo>
                <a:lnTo>
                  <a:pt x="793" y="1955"/>
                </a:lnTo>
                <a:lnTo>
                  <a:pt x="793" y="1993"/>
                </a:lnTo>
                <a:lnTo>
                  <a:pt x="826" y="1955"/>
                </a:lnTo>
                <a:lnTo>
                  <a:pt x="826" y="1918"/>
                </a:lnTo>
                <a:lnTo>
                  <a:pt x="826" y="1843"/>
                </a:lnTo>
                <a:lnTo>
                  <a:pt x="826" y="1767"/>
                </a:lnTo>
                <a:lnTo>
                  <a:pt x="826" y="1805"/>
                </a:lnTo>
                <a:lnTo>
                  <a:pt x="896" y="1805"/>
                </a:lnTo>
                <a:lnTo>
                  <a:pt x="930" y="1767"/>
                </a:lnTo>
                <a:lnTo>
                  <a:pt x="965" y="1767"/>
                </a:lnTo>
                <a:lnTo>
                  <a:pt x="965" y="1731"/>
                </a:lnTo>
                <a:lnTo>
                  <a:pt x="1000" y="1731"/>
                </a:lnTo>
                <a:lnTo>
                  <a:pt x="1033" y="1655"/>
                </a:lnTo>
                <a:lnTo>
                  <a:pt x="1033" y="1579"/>
                </a:lnTo>
                <a:lnTo>
                  <a:pt x="1000" y="1542"/>
                </a:lnTo>
                <a:lnTo>
                  <a:pt x="1033" y="1542"/>
                </a:lnTo>
                <a:lnTo>
                  <a:pt x="1033" y="1504"/>
                </a:lnTo>
                <a:lnTo>
                  <a:pt x="1033" y="1467"/>
                </a:lnTo>
                <a:lnTo>
                  <a:pt x="1033" y="1392"/>
                </a:lnTo>
                <a:lnTo>
                  <a:pt x="1000" y="1392"/>
                </a:lnTo>
                <a:lnTo>
                  <a:pt x="965" y="1353"/>
                </a:lnTo>
                <a:lnTo>
                  <a:pt x="1000" y="1353"/>
                </a:lnTo>
                <a:lnTo>
                  <a:pt x="965" y="1279"/>
                </a:lnTo>
                <a:lnTo>
                  <a:pt x="930" y="1204"/>
                </a:lnTo>
                <a:lnTo>
                  <a:pt x="930" y="1166"/>
                </a:lnTo>
                <a:lnTo>
                  <a:pt x="896" y="1129"/>
                </a:lnTo>
                <a:lnTo>
                  <a:pt x="896" y="1090"/>
                </a:lnTo>
                <a:lnTo>
                  <a:pt x="862" y="1129"/>
                </a:lnTo>
                <a:lnTo>
                  <a:pt x="862" y="1090"/>
                </a:lnTo>
                <a:lnTo>
                  <a:pt x="862" y="1053"/>
                </a:lnTo>
                <a:lnTo>
                  <a:pt x="826" y="1053"/>
                </a:lnTo>
                <a:lnTo>
                  <a:pt x="826" y="1015"/>
                </a:lnTo>
                <a:lnTo>
                  <a:pt x="793" y="978"/>
                </a:lnTo>
                <a:lnTo>
                  <a:pt x="759" y="978"/>
                </a:lnTo>
                <a:lnTo>
                  <a:pt x="723" y="941"/>
                </a:lnTo>
                <a:lnTo>
                  <a:pt x="689" y="902"/>
                </a:lnTo>
                <a:lnTo>
                  <a:pt x="620" y="789"/>
                </a:lnTo>
                <a:lnTo>
                  <a:pt x="585" y="752"/>
                </a:lnTo>
                <a:lnTo>
                  <a:pt x="620" y="752"/>
                </a:lnTo>
                <a:lnTo>
                  <a:pt x="620" y="715"/>
                </a:lnTo>
                <a:lnTo>
                  <a:pt x="585" y="715"/>
                </a:lnTo>
                <a:lnTo>
                  <a:pt x="551" y="675"/>
                </a:lnTo>
                <a:lnTo>
                  <a:pt x="516" y="639"/>
                </a:lnTo>
                <a:lnTo>
                  <a:pt x="482" y="601"/>
                </a:lnTo>
                <a:lnTo>
                  <a:pt x="482" y="564"/>
                </a:lnTo>
                <a:lnTo>
                  <a:pt x="482" y="487"/>
                </a:lnTo>
                <a:lnTo>
                  <a:pt x="482" y="451"/>
                </a:lnTo>
                <a:lnTo>
                  <a:pt x="516" y="375"/>
                </a:lnTo>
                <a:lnTo>
                  <a:pt x="482" y="375"/>
                </a:lnTo>
                <a:lnTo>
                  <a:pt x="516" y="301"/>
                </a:lnTo>
                <a:lnTo>
                  <a:pt x="585" y="263"/>
                </a:lnTo>
                <a:lnTo>
                  <a:pt x="551" y="224"/>
                </a:lnTo>
                <a:lnTo>
                  <a:pt x="516" y="224"/>
                </a:lnTo>
                <a:lnTo>
                  <a:pt x="482" y="188"/>
                </a:lnTo>
                <a:lnTo>
                  <a:pt x="448" y="149"/>
                </a:lnTo>
                <a:lnTo>
                  <a:pt x="448" y="113"/>
                </a:lnTo>
                <a:lnTo>
                  <a:pt x="414" y="113"/>
                </a:lnTo>
                <a:lnTo>
                  <a:pt x="414" y="74"/>
                </a:lnTo>
                <a:lnTo>
                  <a:pt x="414" y="37"/>
                </a:lnTo>
                <a:lnTo>
                  <a:pt x="379" y="37"/>
                </a:lnTo>
                <a:lnTo>
                  <a:pt x="310" y="37"/>
                </a:lnTo>
                <a:lnTo>
                  <a:pt x="275" y="37"/>
                </a:lnTo>
                <a:lnTo>
                  <a:pt x="275" y="0"/>
                </a:lnTo>
                <a:lnTo>
                  <a:pt x="241" y="0"/>
                </a:lnTo>
                <a:lnTo>
                  <a:pt x="206" y="74"/>
                </a:lnTo>
                <a:lnTo>
                  <a:pt x="103" y="74"/>
                </a:lnTo>
                <a:lnTo>
                  <a:pt x="69" y="74"/>
                </a:lnTo>
                <a:lnTo>
                  <a:pt x="33" y="113"/>
                </a:lnTo>
                <a:lnTo>
                  <a:pt x="0" y="149"/>
                </a:lnTo>
                <a:lnTo>
                  <a:pt x="69" y="188"/>
                </a:lnTo>
                <a:lnTo>
                  <a:pt x="103" y="224"/>
                </a:lnTo>
                <a:lnTo>
                  <a:pt x="138" y="301"/>
                </a:lnTo>
                <a:lnTo>
                  <a:pt x="172" y="337"/>
                </a:lnTo>
                <a:lnTo>
                  <a:pt x="206" y="375"/>
                </a:lnTo>
                <a:lnTo>
                  <a:pt x="275" y="337"/>
                </a:lnTo>
                <a:lnTo>
                  <a:pt x="310" y="337"/>
                </a:lnTo>
                <a:lnTo>
                  <a:pt x="310" y="375"/>
                </a:lnTo>
                <a:lnTo>
                  <a:pt x="344" y="413"/>
                </a:lnTo>
                <a:lnTo>
                  <a:pt x="379" y="451"/>
                </a:lnTo>
                <a:lnTo>
                  <a:pt x="344" y="487"/>
                </a:lnTo>
                <a:lnTo>
                  <a:pt x="344" y="526"/>
                </a:lnTo>
                <a:lnTo>
                  <a:pt x="379" y="601"/>
                </a:lnTo>
                <a:lnTo>
                  <a:pt x="414" y="675"/>
                </a:lnTo>
                <a:lnTo>
                  <a:pt x="516" y="789"/>
                </a:lnTo>
                <a:lnTo>
                  <a:pt x="585" y="865"/>
                </a:lnTo>
                <a:lnTo>
                  <a:pt x="620" y="865"/>
                </a:lnTo>
                <a:lnTo>
                  <a:pt x="655" y="941"/>
                </a:lnTo>
                <a:lnTo>
                  <a:pt x="689" y="941"/>
                </a:lnTo>
                <a:lnTo>
                  <a:pt x="689" y="978"/>
                </a:lnTo>
                <a:lnTo>
                  <a:pt x="723" y="1015"/>
                </a:lnTo>
                <a:lnTo>
                  <a:pt x="723" y="1053"/>
                </a:lnTo>
                <a:lnTo>
                  <a:pt x="723" y="1090"/>
                </a:lnTo>
                <a:lnTo>
                  <a:pt x="759" y="1090"/>
                </a:lnTo>
                <a:lnTo>
                  <a:pt x="793" y="1129"/>
                </a:lnTo>
                <a:lnTo>
                  <a:pt x="793" y="1240"/>
                </a:lnTo>
                <a:lnTo>
                  <a:pt x="793" y="127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85" name="Freeform 469"/>
          <p:cNvSpPr>
            <a:spLocks noChangeArrowheads="1"/>
          </p:cNvSpPr>
          <p:nvPr/>
        </p:nvSpPr>
        <p:spPr bwMode="auto">
          <a:xfrm>
            <a:off x="8603304" y="2141506"/>
            <a:ext cx="336995" cy="688392"/>
          </a:xfrm>
          <a:custGeom>
            <a:avLst/>
            <a:gdLst>
              <a:gd name="T0" fmla="*/ 793 w 1034"/>
              <a:gd name="T1" fmla="*/ 1353 h 2107"/>
              <a:gd name="T2" fmla="*/ 826 w 1034"/>
              <a:gd name="T3" fmla="*/ 1542 h 2107"/>
              <a:gd name="T4" fmla="*/ 793 w 1034"/>
              <a:gd name="T5" fmla="*/ 1579 h 2107"/>
              <a:gd name="T6" fmla="*/ 723 w 1034"/>
              <a:gd name="T7" fmla="*/ 1617 h 2107"/>
              <a:gd name="T8" fmla="*/ 723 w 1034"/>
              <a:gd name="T9" fmla="*/ 1691 h 2107"/>
              <a:gd name="T10" fmla="*/ 759 w 1034"/>
              <a:gd name="T11" fmla="*/ 1767 h 2107"/>
              <a:gd name="T12" fmla="*/ 655 w 1034"/>
              <a:gd name="T13" fmla="*/ 1805 h 2107"/>
              <a:gd name="T14" fmla="*/ 620 w 1034"/>
              <a:gd name="T15" fmla="*/ 1843 h 2107"/>
              <a:gd name="T16" fmla="*/ 655 w 1034"/>
              <a:gd name="T17" fmla="*/ 1993 h 2107"/>
              <a:gd name="T18" fmla="*/ 723 w 1034"/>
              <a:gd name="T19" fmla="*/ 2069 h 2107"/>
              <a:gd name="T20" fmla="*/ 759 w 1034"/>
              <a:gd name="T21" fmla="*/ 2032 h 2107"/>
              <a:gd name="T22" fmla="*/ 793 w 1034"/>
              <a:gd name="T23" fmla="*/ 1955 h 2107"/>
              <a:gd name="T24" fmla="*/ 826 w 1034"/>
              <a:gd name="T25" fmla="*/ 1955 h 2107"/>
              <a:gd name="T26" fmla="*/ 826 w 1034"/>
              <a:gd name="T27" fmla="*/ 1843 h 2107"/>
              <a:gd name="T28" fmla="*/ 826 w 1034"/>
              <a:gd name="T29" fmla="*/ 1805 h 2107"/>
              <a:gd name="T30" fmla="*/ 930 w 1034"/>
              <a:gd name="T31" fmla="*/ 1767 h 2107"/>
              <a:gd name="T32" fmla="*/ 965 w 1034"/>
              <a:gd name="T33" fmla="*/ 1731 h 2107"/>
              <a:gd name="T34" fmla="*/ 1033 w 1034"/>
              <a:gd name="T35" fmla="*/ 1655 h 2107"/>
              <a:gd name="T36" fmla="*/ 1000 w 1034"/>
              <a:gd name="T37" fmla="*/ 1542 h 2107"/>
              <a:gd name="T38" fmla="*/ 1033 w 1034"/>
              <a:gd name="T39" fmla="*/ 1504 h 2107"/>
              <a:gd name="T40" fmla="*/ 1033 w 1034"/>
              <a:gd name="T41" fmla="*/ 1392 h 2107"/>
              <a:gd name="T42" fmla="*/ 965 w 1034"/>
              <a:gd name="T43" fmla="*/ 1353 h 2107"/>
              <a:gd name="T44" fmla="*/ 965 w 1034"/>
              <a:gd name="T45" fmla="*/ 1279 h 2107"/>
              <a:gd name="T46" fmla="*/ 930 w 1034"/>
              <a:gd name="T47" fmla="*/ 1166 h 2107"/>
              <a:gd name="T48" fmla="*/ 896 w 1034"/>
              <a:gd name="T49" fmla="*/ 1090 h 2107"/>
              <a:gd name="T50" fmla="*/ 862 w 1034"/>
              <a:gd name="T51" fmla="*/ 1090 h 2107"/>
              <a:gd name="T52" fmla="*/ 826 w 1034"/>
              <a:gd name="T53" fmla="*/ 1053 h 2107"/>
              <a:gd name="T54" fmla="*/ 793 w 1034"/>
              <a:gd name="T55" fmla="*/ 978 h 2107"/>
              <a:gd name="T56" fmla="*/ 723 w 1034"/>
              <a:gd name="T57" fmla="*/ 941 h 2107"/>
              <a:gd name="T58" fmla="*/ 620 w 1034"/>
              <a:gd name="T59" fmla="*/ 789 h 2107"/>
              <a:gd name="T60" fmla="*/ 620 w 1034"/>
              <a:gd name="T61" fmla="*/ 752 h 2107"/>
              <a:gd name="T62" fmla="*/ 585 w 1034"/>
              <a:gd name="T63" fmla="*/ 715 h 2107"/>
              <a:gd name="T64" fmla="*/ 516 w 1034"/>
              <a:gd name="T65" fmla="*/ 639 h 2107"/>
              <a:gd name="T66" fmla="*/ 482 w 1034"/>
              <a:gd name="T67" fmla="*/ 564 h 2107"/>
              <a:gd name="T68" fmla="*/ 482 w 1034"/>
              <a:gd name="T69" fmla="*/ 451 h 2107"/>
              <a:gd name="T70" fmla="*/ 482 w 1034"/>
              <a:gd name="T71" fmla="*/ 375 h 2107"/>
              <a:gd name="T72" fmla="*/ 585 w 1034"/>
              <a:gd name="T73" fmla="*/ 263 h 2107"/>
              <a:gd name="T74" fmla="*/ 516 w 1034"/>
              <a:gd name="T75" fmla="*/ 224 h 2107"/>
              <a:gd name="T76" fmla="*/ 448 w 1034"/>
              <a:gd name="T77" fmla="*/ 149 h 2107"/>
              <a:gd name="T78" fmla="*/ 414 w 1034"/>
              <a:gd name="T79" fmla="*/ 113 h 2107"/>
              <a:gd name="T80" fmla="*/ 414 w 1034"/>
              <a:gd name="T81" fmla="*/ 37 h 2107"/>
              <a:gd name="T82" fmla="*/ 310 w 1034"/>
              <a:gd name="T83" fmla="*/ 37 h 2107"/>
              <a:gd name="T84" fmla="*/ 275 w 1034"/>
              <a:gd name="T85" fmla="*/ 0 h 2107"/>
              <a:gd name="T86" fmla="*/ 206 w 1034"/>
              <a:gd name="T87" fmla="*/ 74 h 2107"/>
              <a:gd name="T88" fmla="*/ 69 w 1034"/>
              <a:gd name="T89" fmla="*/ 74 h 2107"/>
              <a:gd name="T90" fmla="*/ 0 w 1034"/>
              <a:gd name="T91" fmla="*/ 149 h 2107"/>
              <a:gd name="T92" fmla="*/ 103 w 1034"/>
              <a:gd name="T93" fmla="*/ 224 h 2107"/>
              <a:gd name="T94" fmla="*/ 172 w 1034"/>
              <a:gd name="T95" fmla="*/ 337 h 2107"/>
              <a:gd name="T96" fmla="*/ 275 w 1034"/>
              <a:gd name="T97" fmla="*/ 337 h 2107"/>
              <a:gd name="T98" fmla="*/ 310 w 1034"/>
              <a:gd name="T99" fmla="*/ 375 h 2107"/>
              <a:gd name="T100" fmla="*/ 379 w 1034"/>
              <a:gd name="T101" fmla="*/ 451 h 2107"/>
              <a:gd name="T102" fmla="*/ 344 w 1034"/>
              <a:gd name="T103" fmla="*/ 526 h 2107"/>
              <a:gd name="T104" fmla="*/ 414 w 1034"/>
              <a:gd name="T105" fmla="*/ 675 h 2107"/>
              <a:gd name="T106" fmla="*/ 585 w 1034"/>
              <a:gd name="T107" fmla="*/ 865 h 2107"/>
              <a:gd name="T108" fmla="*/ 655 w 1034"/>
              <a:gd name="T109" fmla="*/ 941 h 2107"/>
              <a:gd name="T110" fmla="*/ 689 w 1034"/>
              <a:gd name="T111" fmla="*/ 978 h 2107"/>
              <a:gd name="T112" fmla="*/ 723 w 1034"/>
              <a:gd name="T113" fmla="*/ 1053 h 2107"/>
              <a:gd name="T114" fmla="*/ 759 w 1034"/>
              <a:gd name="T115" fmla="*/ 1090 h 2107"/>
              <a:gd name="T116" fmla="*/ 793 w 1034"/>
              <a:gd name="T117" fmla="*/ 1240 h 2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4" h="2107">
                <a:moveTo>
                  <a:pt x="793" y="1279"/>
                </a:moveTo>
                <a:lnTo>
                  <a:pt x="793" y="1353"/>
                </a:lnTo>
                <a:lnTo>
                  <a:pt x="826" y="1429"/>
                </a:lnTo>
                <a:lnTo>
                  <a:pt x="826" y="1542"/>
                </a:lnTo>
                <a:lnTo>
                  <a:pt x="793" y="1542"/>
                </a:lnTo>
                <a:lnTo>
                  <a:pt x="793" y="1579"/>
                </a:lnTo>
                <a:lnTo>
                  <a:pt x="759" y="1617"/>
                </a:lnTo>
                <a:lnTo>
                  <a:pt x="723" y="1617"/>
                </a:lnTo>
                <a:lnTo>
                  <a:pt x="723" y="1655"/>
                </a:lnTo>
                <a:lnTo>
                  <a:pt x="723" y="1691"/>
                </a:lnTo>
                <a:lnTo>
                  <a:pt x="759" y="1731"/>
                </a:lnTo>
                <a:lnTo>
                  <a:pt x="759" y="1767"/>
                </a:lnTo>
                <a:lnTo>
                  <a:pt x="689" y="1767"/>
                </a:lnTo>
                <a:lnTo>
                  <a:pt x="655" y="1805"/>
                </a:lnTo>
                <a:lnTo>
                  <a:pt x="620" y="1805"/>
                </a:lnTo>
                <a:lnTo>
                  <a:pt x="620" y="1843"/>
                </a:lnTo>
                <a:lnTo>
                  <a:pt x="655" y="1843"/>
                </a:lnTo>
                <a:lnTo>
                  <a:pt x="655" y="1993"/>
                </a:lnTo>
                <a:lnTo>
                  <a:pt x="689" y="2106"/>
                </a:lnTo>
                <a:lnTo>
                  <a:pt x="723" y="2069"/>
                </a:lnTo>
                <a:lnTo>
                  <a:pt x="723" y="2032"/>
                </a:lnTo>
                <a:lnTo>
                  <a:pt x="759" y="2032"/>
                </a:lnTo>
                <a:lnTo>
                  <a:pt x="793" y="1993"/>
                </a:lnTo>
                <a:lnTo>
                  <a:pt x="793" y="1955"/>
                </a:lnTo>
                <a:lnTo>
                  <a:pt x="793" y="1993"/>
                </a:lnTo>
                <a:lnTo>
                  <a:pt x="826" y="1955"/>
                </a:lnTo>
                <a:lnTo>
                  <a:pt x="826" y="1918"/>
                </a:lnTo>
                <a:lnTo>
                  <a:pt x="826" y="1843"/>
                </a:lnTo>
                <a:lnTo>
                  <a:pt x="826" y="1767"/>
                </a:lnTo>
                <a:lnTo>
                  <a:pt x="826" y="1805"/>
                </a:lnTo>
                <a:lnTo>
                  <a:pt x="896" y="1805"/>
                </a:lnTo>
                <a:lnTo>
                  <a:pt x="930" y="1767"/>
                </a:lnTo>
                <a:lnTo>
                  <a:pt x="965" y="1767"/>
                </a:lnTo>
                <a:lnTo>
                  <a:pt x="965" y="1731"/>
                </a:lnTo>
                <a:lnTo>
                  <a:pt x="1000" y="1731"/>
                </a:lnTo>
                <a:lnTo>
                  <a:pt x="1033" y="1655"/>
                </a:lnTo>
                <a:lnTo>
                  <a:pt x="1033" y="1579"/>
                </a:lnTo>
                <a:lnTo>
                  <a:pt x="1000" y="1542"/>
                </a:lnTo>
                <a:lnTo>
                  <a:pt x="1033" y="1542"/>
                </a:lnTo>
                <a:lnTo>
                  <a:pt x="1033" y="1504"/>
                </a:lnTo>
                <a:lnTo>
                  <a:pt x="1033" y="1467"/>
                </a:lnTo>
                <a:lnTo>
                  <a:pt x="1033" y="1392"/>
                </a:lnTo>
                <a:lnTo>
                  <a:pt x="1000" y="1392"/>
                </a:lnTo>
                <a:lnTo>
                  <a:pt x="965" y="1353"/>
                </a:lnTo>
                <a:lnTo>
                  <a:pt x="1000" y="1353"/>
                </a:lnTo>
                <a:lnTo>
                  <a:pt x="965" y="1279"/>
                </a:lnTo>
                <a:lnTo>
                  <a:pt x="930" y="1204"/>
                </a:lnTo>
                <a:lnTo>
                  <a:pt x="930" y="1166"/>
                </a:lnTo>
                <a:lnTo>
                  <a:pt x="896" y="1129"/>
                </a:lnTo>
                <a:lnTo>
                  <a:pt x="896" y="1090"/>
                </a:lnTo>
                <a:lnTo>
                  <a:pt x="862" y="1129"/>
                </a:lnTo>
                <a:lnTo>
                  <a:pt x="862" y="1090"/>
                </a:lnTo>
                <a:lnTo>
                  <a:pt x="862" y="1053"/>
                </a:lnTo>
                <a:lnTo>
                  <a:pt x="826" y="1053"/>
                </a:lnTo>
                <a:lnTo>
                  <a:pt x="826" y="1015"/>
                </a:lnTo>
                <a:lnTo>
                  <a:pt x="793" y="978"/>
                </a:lnTo>
                <a:lnTo>
                  <a:pt x="759" y="978"/>
                </a:lnTo>
                <a:lnTo>
                  <a:pt x="723" y="941"/>
                </a:lnTo>
                <a:lnTo>
                  <a:pt x="689" y="902"/>
                </a:lnTo>
                <a:lnTo>
                  <a:pt x="620" y="789"/>
                </a:lnTo>
                <a:lnTo>
                  <a:pt x="585" y="752"/>
                </a:lnTo>
                <a:lnTo>
                  <a:pt x="620" y="752"/>
                </a:lnTo>
                <a:lnTo>
                  <a:pt x="620" y="715"/>
                </a:lnTo>
                <a:lnTo>
                  <a:pt x="585" y="715"/>
                </a:lnTo>
                <a:lnTo>
                  <a:pt x="551" y="675"/>
                </a:lnTo>
                <a:lnTo>
                  <a:pt x="516" y="639"/>
                </a:lnTo>
                <a:lnTo>
                  <a:pt x="482" y="601"/>
                </a:lnTo>
                <a:lnTo>
                  <a:pt x="482" y="564"/>
                </a:lnTo>
                <a:lnTo>
                  <a:pt x="482" y="487"/>
                </a:lnTo>
                <a:lnTo>
                  <a:pt x="482" y="451"/>
                </a:lnTo>
                <a:lnTo>
                  <a:pt x="516" y="375"/>
                </a:lnTo>
                <a:lnTo>
                  <a:pt x="482" y="375"/>
                </a:lnTo>
                <a:lnTo>
                  <a:pt x="516" y="301"/>
                </a:lnTo>
                <a:lnTo>
                  <a:pt x="585" y="263"/>
                </a:lnTo>
                <a:lnTo>
                  <a:pt x="551" y="224"/>
                </a:lnTo>
                <a:lnTo>
                  <a:pt x="516" y="224"/>
                </a:lnTo>
                <a:lnTo>
                  <a:pt x="482" y="188"/>
                </a:lnTo>
                <a:lnTo>
                  <a:pt x="448" y="149"/>
                </a:lnTo>
                <a:lnTo>
                  <a:pt x="448" y="113"/>
                </a:lnTo>
                <a:lnTo>
                  <a:pt x="414" y="113"/>
                </a:lnTo>
                <a:lnTo>
                  <a:pt x="414" y="74"/>
                </a:lnTo>
                <a:lnTo>
                  <a:pt x="414" y="37"/>
                </a:lnTo>
                <a:lnTo>
                  <a:pt x="379" y="37"/>
                </a:lnTo>
                <a:lnTo>
                  <a:pt x="310" y="37"/>
                </a:lnTo>
                <a:lnTo>
                  <a:pt x="275" y="37"/>
                </a:lnTo>
                <a:lnTo>
                  <a:pt x="275" y="0"/>
                </a:lnTo>
                <a:lnTo>
                  <a:pt x="241" y="0"/>
                </a:lnTo>
                <a:lnTo>
                  <a:pt x="206" y="74"/>
                </a:lnTo>
                <a:lnTo>
                  <a:pt x="103" y="74"/>
                </a:lnTo>
                <a:lnTo>
                  <a:pt x="69" y="74"/>
                </a:lnTo>
                <a:lnTo>
                  <a:pt x="33" y="113"/>
                </a:lnTo>
                <a:lnTo>
                  <a:pt x="0" y="149"/>
                </a:lnTo>
                <a:lnTo>
                  <a:pt x="69" y="188"/>
                </a:lnTo>
                <a:lnTo>
                  <a:pt x="103" y="224"/>
                </a:lnTo>
                <a:lnTo>
                  <a:pt x="138" y="301"/>
                </a:lnTo>
                <a:lnTo>
                  <a:pt x="172" y="337"/>
                </a:lnTo>
                <a:lnTo>
                  <a:pt x="206" y="375"/>
                </a:lnTo>
                <a:lnTo>
                  <a:pt x="275" y="337"/>
                </a:lnTo>
                <a:lnTo>
                  <a:pt x="310" y="337"/>
                </a:lnTo>
                <a:lnTo>
                  <a:pt x="310" y="375"/>
                </a:lnTo>
                <a:lnTo>
                  <a:pt x="344" y="413"/>
                </a:lnTo>
                <a:lnTo>
                  <a:pt x="379" y="451"/>
                </a:lnTo>
                <a:lnTo>
                  <a:pt x="344" y="487"/>
                </a:lnTo>
                <a:lnTo>
                  <a:pt x="344" y="526"/>
                </a:lnTo>
                <a:lnTo>
                  <a:pt x="379" y="601"/>
                </a:lnTo>
                <a:lnTo>
                  <a:pt x="414" y="675"/>
                </a:lnTo>
                <a:lnTo>
                  <a:pt x="516" y="789"/>
                </a:lnTo>
                <a:lnTo>
                  <a:pt x="585" y="865"/>
                </a:lnTo>
                <a:lnTo>
                  <a:pt x="620" y="865"/>
                </a:lnTo>
                <a:lnTo>
                  <a:pt x="655" y="941"/>
                </a:lnTo>
                <a:lnTo>
                  <a:pt x="689" y="941"/>
                </a:lnTo>
                <a:lnTo>
                  <a:pt x="689" y="978"/>
                </a:lnTo>
                <a:lnTo>
                  <a:pt x="723" y="1015"/>
                </a:lnTo>
                <a:lnTo>
                  <a:pt x="723" y="1053"/>
                </a:lnTo>
                <a:lnTo>
                  <a:pt x="723" y="1090"/>
                </a:lnTo>
                <a:lnTo>
                  <a:pt x="759" y="1090"/>
                </a:lnTo>
                <a:lnTo>
                  <a:pt x="793" y="1129"/>
                </a:lnTo>
                <a:lnTo>
                  <a:pt x="793" y="1240"/>
                </a:lnTo>
                <a:lnTo>
                  <a:pt x="793" y="127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86" name="Freeform 470"/>
          <p:cNvSpPr>
            <a:spLocks noChangeArrowheads="1"/>
          </p:cNvSpPr>
          <p:nvPr/>
        </p:nvSpPr>
        <p:spPr bwMode="auto">
          <a:xfrm>
            <a:off x="8332556" y="1895240"/>
            <a:ext cx="303872" cy="861210"/>
          </a:xfrm>
          <a:custGeom>
            <a:avLst/>
            <a:gdLst>
              <a:gd name="T0" fmla="*/ 35 w 932"/>
              <a:gd name="T1" fmla="*/ 902 h 2635"/>
              <a:gd name="T2" fmla="*/ 35 w 932"/>
              <a:gd name="T3" fmla="*/ 753 h 2635"/>
              <a:gd name="T4" fmla="*/ 70 w 932"/>
              <a:gd name="T5" fmla="*/ 676 h 2635"/>
              <a:gd name="T6" fmla="*/ 70 w 932"/>
              <a:gd name="T7" fmla="*/ 526 h 2635"/>
              <a:gd name="T8" fmla="*/ 70 w 932"/>
              <a:gd name="T9" fmla="*/ 415 h 2635"/>
              <a:gd name="T10" fmla="*/ 35 w 932"/>
              <a:gd name="T11" fmla="*/ 338 h 2635"/>
              <a:gd name="T12" fmla="*/ 104 w 932"/>
              <a:gd name="T13" fmla="*/ 224 h 2635"/>
              <a:gd name="T14" fmla="*/ 139 w 932"/>
              <a:gd name="T15" fmla="*/ 149 h 2635"/>
              <a:gd name="T16" fmla="*/ 173 w 932"/>
              <a:gd name="T17" fmla="*/ 37 h 2635"/>
              <a:gd name="T18" fmla="*/ 277 w 932"/>
              <a:gd name="T19" fmla="*/ 113 h 2635"/>
              <a:gd name="T20" fmla="*/ 380 w 932"/>
              <a:gd name="T21" fmla="*/ 338 h 2635"/>
              <a:gd name="T22" fmla="*/ 380 w 932"/>
              <a:gd name="T23" fmla="*/ 601 h 2635"/>
              <a:gd name="T24" fmla="*/ 448 w 932"/>
              <a:gd name="T25" fmla="*/ 639 h 2635"/>
              <a:gd name="T26" fmla="*/ 518 w 932"/>
              <a:gd name="T27" fmla="*/ 715 h 2635"/>
              <a:gd name="T28" fmla="*/ 587 w 932"/>
              <a:gd name="T29" fmla="*/ 789 h 2635"/>
              <a:gd name="T30" fmla="*/ 655 w 932"/>
              <a:gd name="T31" fmla="*/ 941 h 2635"/>
              <a:gd name="T32" fmla="*/ 759 w 932"/>
              <a:gd name="T33" fmla="*/ 1053 h 2635"/>
              <a:gd name="T34" fmla="*/ 725 w 932"/>
              <a:gd name="T35" fmla="*/ 1204 h 2635"/>
              <a:gd name="T36" fmla="*/ 621 w 932"/>
              <a:gd name="T37" fmla="*/ 1279 h 2635"/>
              <a:gd name="T38" fmla="*/ 587 w 932"/>
              <a:gd name="T39" fmla="*/ 1354 h 2635"/>
              <a:gd name="T40" fmla="*/ 587 w 932"/>
              <a:gd name="T41" fmla="*/ 1467 h 2635"/>
              <a:gd name="T42" fmla="*/ 691 w 932"/>
              <a:gd name="T43" fmla="*/ 1618 h 2635"/>
              <a:gd name="T44" fmla="*/ 759 w 932"/>
              <a:gd name="T45" fmla="*/ 1767 h 2635"/>
              <a:gd name="T46" fmla="*/ 759 w 932"/>
              <a:gd name="T47" fmla="*/ 1881 h 2635"/>
              <a:gd name="T48" fmla="*/ 828 w 932"/>
              <a:gd name="T49" fmla="*/ 2069 h 2635"/>
              <a:gd name="T50" fmla="*/ 897 w 932"/>
              <a:gd name="T51" fmla="*/ 2219 h 2635"/>
              <a:gd name="T52" fmla="*/ 931 w 932"/>
              <a:gd name="T53" fmla="*/ 2370 h 2635"/>
              <a:gd name="T54" fmla="*/ 931 w 932"/>
              <a:gd name="T55" fmla="*/ 2484 h 2635"/>
              <a:gd name="T56" fmla="*/ 897 w 932"/>
              <a:gd name="T57" fmla="*/ 2634 h 2635"/>
              <a:gd name="T58" fmla="*/ 897 w 932"/>
              <a:gd name="T59" fmla="*/ 2484 h 2635"/>
              <a:gd name="T60" fmla="*/ 897 w 932"/>
              <a:gd name="T61" fmla="*/ 2370 h 2635"/>
              <a:gd name="T62" fmla="*/ 862 w 932"/>
              <a:gd name="T63" fmla="*/ 2219 h 2635"/>
              <a:gd name="T64" fmla="*/ 759 w 932"/>
              <a:gd name="T65" fmla="*/ 2069 h 2635"/>
              <a:gd name="T66" fmla="*/ 725 w 932"/>
              <a:gd name="T67" fmla="*/ 1956 h 2635"/>
              <a:gd name="T68" fmla="*/ 691 w 932"/>
              <a:gd name="T69" fmla="*/ 1805 h 2635"/>
              <a:gd name="T70" fmla="*/ 655 w 932"/>
              <a:gd name="T71" fmla="*/ 1731 h 2635"/>
              <a:gd name="T72" fmla="*/ 587 w 932"/>
              <a:gd name="T73" fmla="*/ 1618 h 2635"/>
              <a:gd name="T74" fmla="*/ 518 w 932"/>
              <a:gd name="T75" fmla="*/ 1805 h 2635"/>
              <a:gd name="T76" fmla="*/ 448 w 932"/>
              <a:gd name="T77" fmla="*/ 1805 h 2635"/>
              <a:gd name="T78" fmla="*/ 345 w 932"/>
              <a:gd name="T79" fmla="*/ 1805 h 2635"/>
              <a:gd name="T80" fmla="*/ 345 w 932"/>
              <a:gd name="T81" fmla="*/ 1618 h 2635"/>
              <a:gd name="T82" fmla="*/ 277 w 932"/>
              <a:gd name="T83" fmla="*/ 1428 h 2635"/>
              <a:gd name="T84" fmla="*/ 207 w 932"/>
              <a:gd name="T85" fmla="*/ 1240 h 2635"/>
              <a:gd name="T86" fmla="*/ 104 w 932"/>
              <a:gd name="T87" fmla="*/ 1204 h 2635"/>
              <a:gd name="T88" fmla="*/ 35 w 932"/>
              <a:gd name="T89" fmla="*/ 1127 h 2635"/>
              <a:gd name="T90" fmla="*/ 0 w 932"/>
              <a:gd name="T91" fmla="*/ 1053 h 2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2635">
                <a:moveTo>
                  <a:pt x="35" y="977"/>
                </a:moveTo>
                <a:lnTo>
                  <a:pt x="35" y="941"/>
                </a:lnTo>
                <a:lnTo>
                  <a:pt x="35" y="902"/>
                </a:lnTo>
                <a:lnTo>
                  <a:pt x="35" y="827"/>
                </a:lnTo>
                <a:lnTo>
                  <a:pt x="35" y="789"/>
                </a:lnTo>
                <a:lnTo>
                  <a:pt x="35" y="753"/>
                </a:lnTo>
                <a:lnTo>
                  <a:pt x="0" y="715"/>
                </a:lnTo>
                <a:lnTo>
                  <a:pt x="35" y="715"/>
                </a:lnTo>
                <a:lnTo>
                  <a:pt x="70" y="676"/>
                </a:lnTo>
                <a:lnTo>
                  <a:pt x="70" y="639"/>
                </a:lnTo>
                <a:lnTo>
                  <a:pt x="70" y="601"/>
                </a:lnTo>
                <a:lnTo>
                  <a:pt x="70" y="526"/>
                </a:lnTo>
                <a:lnTo>
                  <a:pt x="70" y="487"/>
                </a:lnTo>
                <a:lnTo>
                  <a:pt x="35" y="451"/>
                </a:lnTo>
                <a:lnTo>
                  <a:pt x="70" y="415"/>
                </a:lnTo>
                <a:lnTo>
                  <a:pt x="70" y="375"/>
                </a:lnTo>
                <a:lnTo>
                  <a:pt x="35" y="375"/>
                </a:lnTo>
                <a:lnTo>
                  <a:pt x="35" y="338"/>
                </a:lnTo>
                <a:lnTo>
                  <a:pt x="35" y="301"/>
                </a:lnTo>
                <a:lnTo>
                  <a:pt x="70" y="224"/>
                </a:lnTo>
                <a:lnTo>
                  <a:pt x="104" y="224"/>
                </a:lnTo>
                <a:lnTo>
                  <a:pt x="139" y="188"/>
                </a:lnTo>
                <a:lnTo>
                  <a:pt x="173" y="188"/>
                </a:lnTo>
                <a:lnTo>
                  <a:pt x="139" y="149"/>
                </a:lnTo>
                <a:lnTo>
                  <a:pt x="139" y="113"/>
                </a:lnTo>
                <a:lnTo>
                  <a:pt x="173" y="75"/>
                </a:lnTo>
                <a:lnTo>
                  <a:pt x="173" y="37"/>
                </a:lnTo>
                <a:lnTo>
                  <a:pt x="207" y="0"/>
                </a:lnTo>
                <a:lnTo>
                  <a:pt x="241" y="37"/>
                </a:lnTo>
                <a:lnTo>
                  <a:pt x="277" y="113"/>
                </a:lnTo>
                <a:lnTo>
                  <a:pt x="310" y="263"/>
                </a:lnTo>
                <a:lnTo>
                  <a:pt x="345" y="301"/>
                </a:lnTo>
                <a:lnTo>
                  <a:pt x="380" y="338"/>
                </a:lnTo>
                <a:lnTo>
                  <a:pt x="380" y="415"/>
                </a:lnTo>
                <a:lnTo>
                  <a:pt x="380" y="526"/>
                </a:lnTo>
                <a:lnTo>
                  <a:pt x="380" y="601"/>
                </a:lnTo>
                <a:lnTo>
                  <a:pt x="345" y="676"/>
                </a:lnTo>
                <a:lnTo>
                  <a:pt x="415" y="639"/>
                </a:lnTo>
                <a:lnTo>
                  <a:pt x="448" y="639"/>
                </a:lnTo>
                <a:lnTo>
                  <a:pt x="483" y="601"/>
                </a:lnTo>
                <a:lnTo>
                  <a:pt x="518" y="639"/>
                </a:lnTo>
                <a:lnTo>
                  <a:pt x="518" y="715"/>
                </a:lnTo>
                <a:lnTo>
                  <a:pt x="518" y="753"/>
                </a:lnTo>
                <a:lnTo>
                  <a:pt x="551" y="789"/>
                </a:lnTo>
                <a:lnTo>
                  <a:pt x="587" y="789"/>
                </a:lnTo>
                <a:lnTo>
                  <a:pt x="587" y="902"/>
                </a:lnTo>
                <a:lnTo>
                  <a:pt x="621" y="902"/>
                </a:lnTo>
                <a:lnTo>
                  <a:pt x="655" y="941"/>
                </a:lnTo>
                <a:lnTo>
                  <a:pt x="655" y="977"/>
                </a:lnTo>
                <a:lnTo>
                  <a:pt x="725" y="1016"/>
                </a:lnTo>
                <a:lnTo>
                  <a:pt x="759" y="1053"/>
                </a:lnTo>
                <a:lnTo>
                  <a:pt x="759" y="1090"/>
                </a:lnTo>
                <a:lnTo>
                  <a:pt x="759" y="1166"/>
                </a:lnTo>
                <a:lnTo>
                  <a:pt x="725" y="1204"/>
                </a:lnTo>
                <a:lnTo>
                  <a:pt x="691" y="1204"/>
                </a:lnTo>
                <a:lnTo>
                  <a:pt x="655" y="1240"/>
                </a:lnTo>
                <a:lnTo>
                  <a:pt x="621" y="1279"/>
                </a:lnTo>
                <a:lnTo>
                  <a:pt x="587" y="1279"/>
                </a:lnTo>
                <a:lnTo>
                  <a:pt x="587" y="1316"/>
                </a:lnTo>
                <a:lnTo>
                  <a:pt x="587" y="1354"/>
                </a:lnTo>
                <a:lnTo>
                  <a:pt x="587" y="1392"/>
                </a:lnTo>
                <a:lnTo>
                  <a:pt x="587" y="1428"/>
                </a:lnTo>
                <a:lnTo>
                  <a:pt x="587" y="1467"/>
                </a:lnTo>
                <a:lnTo>
                  <a:pt x="621" y="1542"/>
                </a:lnTo>
                <a:lnTo>
                  <a:pt x="655" y="1578"/>
                </a:lnTo>
                <a:lnTo>
                  <a:pt x="691" y="1618"/>
                </a:lnTo>
                <a:lnTo>
                  <a:pt x="725" y="1655"/>
                </a:lnTo>
                <a:lnTo>
                  <a:pt x="725" y="1692"/>
                </a:lnTo>
                <a:lnTo>
                  <a:pt x="759" y="1767"/>
                </a:lnTo>
                <a:lnTo>
                  <a:pt x="793" y="1767"/>
                </a:lnTo>
                <a:lnTo>
                  <a:pt x="793" y="1805"/>
                </a:lnTo>
                <a:lnTo>
                  <a:pt x="759" y="1881"/>
                </a:lnTo>
                <a:lnTo>
                  <a:pt x="759" y="1956"/>
                </a:lnTo>
                <a:lnTo>
                  <a:pt x="793" y="2032"/>
                </a:lnTo>
                <a:lnTo>
                  <a:pt x="828" y="2069"/>
                </a:lnTo>
                <a:lnTo>
                  <a:pt x="862" y="2106"/>
                </a:lnTo>
                <a:lnTo>
                  <a:pt x="862" y="2144"/>
                </a:lnTo>
                <a:lnTo>
                  <a:pt x="897" y="2219"/>
                </a:lnTo>
                <a:lnTo>
                  <a:pt x="931" y="2295"/>
                </a:lnTo>
                <a:lnTo>
                  <a:pt x="931" y="2407"/>
                </a:lnTo>
                <a:lnTo>
                  <a:pt x="931" y="2370"/>
                </a:lnTo>
                <a:lnTo>
                  <a:pt x="931" y="2407"/>
                </a:lnTo>
                <a:lnTo>
                  <a:pt x="931" y="2444"/>
                </a:lnTo>
                <a:lnTo>
                  <a:pt x="931" y="2484"/>
                </a:lnTo>
                <a:lnTo>
                  <a:pt x="931" y="2520"/>
                </a:lnTo>
                <a:lnTo>
                  <a:pt x="931" y="2595"/>
                </a:lnTo>
                <a:lnTo>
                  <a:pt x="897" y="2634"/>
                </a:lnTo>
                <a:lnTo>
                  <a:pt x="897" y="2558"/>
                </a:lnTo>
                <a:lnTo>
                  <a:pt x="931" y="2520"/>
                </a:lnTo>
                <a:lnTo>
                  <a:pt x="897" y="2484"/>
                </a:lnTo>
                <a:lnTo>
                  <a:pt x="897" y="2444"/>
                </a:lnTo>
                <a:lnTo>
                  <a:pt x="897" y="2407"/>
                </a:lnTo>
                <a:lnTo>
                  <a:pt x="897" y="2370"/>
                </a:lnTo>
                <a:lnTo>
                  <a:pt x="862" y="2332"/>
                </a:lnTo>
                <a:lnTo>
                  <a:pt x="862" y="2257"/>
                </a:lnTo>
                <a:lnTo>
                  <a:pt x="862" y="2219"/>
                </a:lnTo>
                <a:lnTo>
                  <a:pt x="828" y="2182"/>
                </a:lnTo>
                <a:lnTo>
                  <a:pt x="793" y="2106"/>
                </a:lnTo>
                <a:lnTo>
                  <a:pt x="759" y="2069"/>
                </a:lnTo>
                <a:lnTo>
                  <a:pt x="759" y="2032"/>
                </a:lnTo>
                <a:lnTo>
                  <a:pt x="725" y="1993"/>
                </a:lnTo>
                <a:lnTo>
                  <a:pt x="725" y="1956"/>
                </a:lnTo>
                <a:lnTo>
                  <a:pt x="691" y="1918"/>
                </a:lnTo>
                <a:lnTo>
                  <a:pt x="691" y="1843"/>
                </a:lnTo>
                <a:lnTo>
                  <a:pt x="691" y="1805"/>
                </a:lnTo>
                <a:lnTo>
                  <a:pt x="655" y="1767"/>
                </a:lnTo>
                <a:lnTo>
                  <a:pt x="691" y="1731"/>
                </a:lnTo>
                <a:lnTo>
                  <a:pt x="655" y="1731"/>
                </a:lnTo>
                <a:lnTo>
                  <a:pt x="621" y="1731"/>
                </a:lnTo>
                <a:lnTo>
                  <a:pt x="621" y="1692"/>
                </a:lnTo>
                <a:lnTo>
                  <a:pt x="587" y="1618"/>
                </a:lnTo>
                <a:lnTo>
                  <a:pt x="551" y="1692"/>
                </a:lnTo>
                <a:lnTo>
                  <a:pt x="518" y="1767"/>
                </a:lnTo>
                <a:lnTo>
                  <a:pt x="518" y="1805"/>
                </a:lnTo>
                <a:lnTo>
                  <a:pt x="448" y="1805"/>
                </a:lnTo>
                <a:lnTo>
                  <a:pt x="448" y="1843"/>
                </a:lnTo>
                <a:lnTo>
                  <a:pt x="448" y="1805"/>
                </a:lnTo>
                <a:lnTo>
                  <a:pt x="415" y="1805"/>
                </a:lnTo>
                <a:lnTo>
                  <a:pt x="380" y="1767"/>
                </a:lnTo>
                <a:lnTo>
                  <a:pt x="345" y="1805"/>
                </a:lnTo>
                <a:lnTo>
                  <a:pt x="380" y="1731"/>
                </a:lnTo>
                <a:lnTo>
                  <a:pt x="345" y="1655"/>
                </a:lnTo>
                <a:lnTo>
                  <a:pt x="345" y="1618"/>
                </a:lnTo>
                <a:lnTo>
                  <a:pt x="345" y="1542"/>
                </a:lnTo>
                <a:lnTo>
                  <a:pt x="310" y="1504"/>
                </a:lnTo>
                <a:lnTo>
                  <a:pt x="277" y="1428"/>
                </a:lnTo>
                <a:lnTo>
                  <a:pt x="241" y="1354"/>
                </a:lnTo>
                <a:lnTo>
                  <a:pt x="207" y="1279"/>
                </a:lnTo>
                <a:lnTo>
                  <a:pt x="207" y="1240"/>
                </a:lnTo>
                <a:lnTo>
                  <a:pt x="173" y="1240"/>
                </a:lnTo>
                <a:lnTo>
                  <a:pt x="139" y="1240"/>
                </a:lnTo>
                <a:lnTo>
                  <a:pt x="104" y="1204"/>
                </a:lnTo>
                <a:lnTo>
                  <a:pt x="70" y="1204"/>
                </a:lnTo>
                <a:lnTo>
                  <a:pt x="70" y="1166"/>
                </a:lnTo>
                <a:lnTo>
                  <a:pt x="35" y="1127"/>
                </a:lnTo>
                <a:lnTo>
                  <a:pt x="0" y="1127"/>
                </a:lnTo>
                <a:lnTo>
                  <a:pt x="0" y="1090"/>
                </a:lnTo>
                <a:lnTo>
                  <a:pt x="0" y="1053"/>
                </a:lnTo>
                <a:lnTo>
                  <a:pt x="0" y="1016"/>
                </a:lnTo>
                <a:lnTo>
                  <a:pt x="35" y="977"/>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87" name="Freeform 471"/>
          <p:cNvSpPr>
            <a:spLocks noChangeArrowheads="1"/>
          </p:cNvSpPr>
          <p:nvPr/>
        </p:nvSpPr>
        <p:spPr bwMode="auto">
          <a:xfrm>
            <a:off x="8332556" y="1895240"/>
            <a:ext cx="303872" cy="861210"/>
          </a:xfrm>
          <a:custGeom>
            <a:avLst/>
            <a:gdLst>
              <a:gd name="T0" fmla="*/ 35 w 932"/>
              <a:gd name="T1" fmla="*/ 902 h 2635"/>
              <a:gd name="T2" fmla="*/ 35 w 932"/>
              <a:gd name="T3" fmla="*/ 753 h 2635"/>
              <a:gd name="T4" fmla="*/ 70 w 932"/>
              <a:gd name="T5" fmla="*/ 676 h 2635"/>
              <a:gd name="T6" fmla="*/ 70 w 932"/>
              <a:gd name="T7" fmla="*/ 526 h 2635"/>
              <a:gd name="T8" fmla="*/ 70 w 932"/>
              <a:gd name="T9" fmla="*/ 415 h 2635"/>
              <a:gd name="T10" fmla="*/ 35 w 932"/>
              <a:gd name="T11" fmla="*/ 338 h 2635"/>
              <a:gd name="T12" fmla="*/ 104 w 932"/>
              <a:gd name="T13" fmla="*/ 224 h 2635"/>
              <a:gd name="T14" fmla="*/ 139 w 932"/>
              <a:gd name="T15" fmla="*/ 149 h 2635"/>
              <a:gd name="T16" fmla="*/ 173 w 932"/>
              <a:gd name="T17" fmla="*/ 37 h 2635"/>
              <a:gd name="T18" fmla="*/ 277 w 932"/>
              <a:gd name="T19" fmla="*/ 113 h 2635"/>
              <a:gd name="T20" fmla="*/ 380 w 932"/>
              <a:gd name="T21" fmla="*/ 338 h 2635"/>
              <a:gd name="T22" fmla="*/ 380 w 932"/>
              <a:gd name="T23" fmla="*/ 601 h 2635"/>
              <a:gd name="T24" fmla="*/ 448 w 932"/>
              <a:gd name="T25" fmla="*/ 639 h 2635"/>
              <a:gd name="T26" fmla="*/ 518 w 932"/>
              <a:gd name="T27" fmla="*/ 715 h 2635"/>
              <a:gd name="T28" fmla="*/ 587 w 932"/>
              <a:gd name="T29" fmla="*/ 789 h 2635"/>
              <a:gd name="T30" fmla="*/ 655 w 932"/>
              <a:gd name="T31" fmla="*/ 941 h 2635"/>
              <a:gd name="T32" fmla="*/ 759 w 932"/>
              <a:gd name="T33" fmla="*/ 1053 h 2635"/>
              <a:gd name="T34" fmla="*/ 725 w 932"/>
              <a:gd name="T35" fmla="*/ 1204 h 2635"/>
              <a:gd name="T36" fmla="*/ 621 w 932"/>
              <a:gd name="T37" fmla="*/ 1279 h 2635"/>
              <a:gd name="T38" fmla="*/ 587 w 932"/>
              <a:gd name="T39" fmla="*/ 1354 h 2635"/>
              <a:gd name="T40" fmla="*/ 587 w 932"/>
              <a:gd name="T41" fmla="*/ 1467 h 2635"/>
              <a:gd name="T42" fmla="*/ 691 w 932"/>
              <a:gd name="T43" fmla="*/ 1618 h 2635"/>
              <a:gd name="T44" fmla="*/ 759 w 932"/>
              <a:gd name="T45" fmla="*/ 1767 h 2635"/>
              <a:gd name="T46" fmla="*/ 759 w 932"/>
              <a:gd name="T47" fmla="*/ 1881 h 2635"/>
              <a:gd name="T48" fmla="*/ 828 w 932"/>
              <a:gd name="T49" fmla="*/ 2069 h 2635"/>
              <a:gd name="T50" fmla="*/ 897 w 932"/>
              <a:gd name="T51" fmla="*/ 2219 h 2635"/>
              <a:gd name="T52" fmla="*/ 931 w 932"/>
              <a:gd name="T53" fmla="*/ 2370 h 2635"/>
              <a:gd name="T54" fmla="*/ 931 w 932"/>
              <a:gd name="T55" fmla="*/ 2484 h 2635"/>
              <a:gd name="T56" fmla="*/ 897 w 932"/>
              <a:gd name="T57" fmla="*/ 2634 h 2635"/>
              <a:gd name="T58" fmla="*/ 897 w 932"/>
              <a:gd name="T59" fmla="*/ 2484 h 2635"/>
              <a:gd name="T60" fmla="*/ 897 w 932"/>
              <a:gd name="T61" fmla="*/ 2370 h 2635"/>
              <a:gd name="T62" fmla="*/ 862 w 932"/>
              <a:gd name="T63" fmla="*/ 2219 h 2635"/>
              <a:gd name="T64" fmla="*/ 759 w 932"/>
              <a:gd name="T65" fmla="*/ 2069 h 2635"/>
              <a:gd name="T66" fmla="*/ 725 w 932"/>
              <a:gd name="T67" fmla="*/ 1956 h 2635"/>
              <a:gd name="T68" fmla="*/ 691 w 932"/>
              <a:gd name="T69" fmla="*/ 1805 h 2635"/>
              <a:gd name="T70" fmla="*/ 655 w 932"/>
              <a:gd name="T71" fmla="*/ 1731 h 2635"/>
              <a:gd name="T72" fmla="*/ 587 w 932"/>
              <a:gd name="T73" fmla="*/ 1618 h 2635"/>
              <a:gd name="T74" fmla="*/ 518 w 932"/>
              <a:gd name="T75" fmla="*/ 1805 h 2635"/>
              <a:gd name="T76" fmla="*/ 448 w 932"/>
              <a:gd name="T77" fmla="*/ 1805 h 2635"/>
              <a:gd name="T78" fmla="*/ 345 w 932"/>
              <a:gd name="T79" fmla="*/ 1805 h 2635"/>
              <a:gd name="T80" fmla="*/ 345 w 932"/>
              <a:gd name="T81" fmla="*/ 1618 h 2635"/>
              <a:gd name="T82" fmla="*/ 277 w 932"/>
              <a:gd name="T83" fmla="*/ 1428 h 2635"/>
              <a:gd name="T84" fmla="*/ 207 w 932"/>
              <a:gd name="T85" fmla="*/ 1240 h 2635"/>
              <a:gd name="T86" fmla="*/ 104 w 932"/>
              <a:gd name="T87" fmla="*/ 1204 h 2635"/>
              <a:gd name="T88" fmla="*/ 35 w 932"/>
              <a:gd name="T89" fmla="*/ 1127 h 2635"/>
              <a:gd name="T90" fmla="*/ 0 w 932"/>
              <a:gd name="T91" fmla="*/ 1053 h 2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2" h="2635">
                <a:moveTo>
                  <a:pt x="35" y="977"/>
                </a:moveTo>
                <a:lnTo>
                  <a:pt x="35" y="941"/>
                </a:lnTo>
                <a:lnTo>
                  <a:pt x="35" y="902"/>
                </a:lnTo>
                <a:lnTo>
                  <a:pt x="35" y="827"/>
                </a:lnTo>
                <a:lnTo>
                  <a:pt x="35" y="789"/>
                </a:lnTo>
                <a:lnTo>
                  <a:pt x="35" y="753"/>
                </a:lnTo>
                <a:lnTo>
                  <a:pt x="0" y="715"/>
                </a:lnTo>
                <a:lnTo>
                  <a:pt x="35" y="715"/>
                </a:lnTo>
                <a:lnTo>
                  <a:pt x="70" y="676"/>
                </a:lnTo>
                <a:lnTo>
                  <a:pt x="70" y="639"/>
                </a:lnTo>
                <a:lnTo>
                  <a:pt x="70" y="601"/>
                </a:lnTo>
                <a:lnTo>
                  <a:pt x="70" y="526"/>
                </a:lnTo>
                <a:lnTo>
                  <a:pt x="70" y="487"/>
                </a:lnTo>
                <a:lnTo>
                  <a:pt x="35" y="451"/>
                </a:lnTo>
                <a:lnTo>
                  <a:pt x="70" y="415"/>
                </a:lnTo>
                <a:lnTo>
                  <a:pt x="70" y="375"/>
                </a:lnTo>
                <a:lnTo>
                  <a:pt x="35" y="375"/>
                </a:lnTo>
                <a:lnTo>
                  <a:pt x="35" y="338"/>
                </a:lnTo>
                <a:lnTo>
                  <a:pt x="35" y="301"/>
                </a:lnTo>
                <a:lnTo>
                  <a:pt x="70" y="224"/>
                </a:lnTo>
                <a:lnTo>
                  <a:pt x="104" y="224"/>
                </a:lnTo>
                <a:lnTo>
                  <a:pt x="139" y="188"/>
                </a:lnTo>
                <a:lnTo>
                  <a:pt x="173" y="188"/>
                </a:lnTo>
                <a:lnTo>
                  <a:pt x="139" y="149"/>
                </a:lnTo>
                <a:lnTo>
                  <a:pt x="139" y="113"/>
                </a:lnTo>
                <a:lnTo>
                  <a:pt x="173" y="75"/>
                </a:lnTo>
                <a:lnTo>
                  <a:pt x="173" y="37"/>
                </a:lnTo>
                <a:lnTo>
                  <a:pt x="207" y="0"/>
                </a:lnTo>
                <a:lnTo>
                  <a:pt x="241" y="37"/>
                </a:lnTo>
                <a:lnTo>
                  <a:pt x="277" y="113"/>
                </a:lnTo>
                <a:lnTo>
                  <a:pt x="310" y="263"/>
                </a:lnTo>
                <a:lnTo>
                  <a:pt x="345" y="301"/>
                </a:lnTo>
                <a:lnTo>
                  <a:pt x="380" y="338"/>
                </a:lnTo>
                <a:lnTo>
                  <a:pt x="380" y="415"/>
                </a:lnTo>
                <a:lnTo>
                  <a:pt x="380" y="526"/>
                </a:lnTo>
                <a:lnTo>
                  <a:pt x="380" y="601"/>
                </a:lnTo>
                <a:lnTo>
                  <a:pt x="345" y="676"/>
                </a:lnTo>
                <a:lnTo>
                  <a:pt x="415" y="639"/>
                </a:lnTo>
                <a:lnTo>
                  <a:pt x="448" y="639"/>
                </a:lnTo>
                <a:lnTo>
                  <a:pt x="483" y="601"/>
                </a:lnTo>
                <a:lnTo>
                  <a:pt x="518" y="639"/>
                </a:lnTo>
                <a:lnTo>
                  <a:pt x="518" y="715"/>
                </a:lnTo>
                <a:lnTo>
                  <a:pt x="518" y="753"/>
                </a:lnTo>
                <a:lnTo>
                  <a:pt x="551" y="789"/>
                </a:lnTo>
                <a:lnTo>
                  <a:pt x="587" y="789"/>
                </a:lnTo>
                <a:lnTo>
                  <a:pt x="587" y="902"/>
                </a:lnTo>
                <a:lnTo>
                  <a:pt x="621" y="902"/>
                </a:lnTo>
                <a:lnTo>
                  <a:pt x="655" y="941"/>
                </a:lnTo>
                <a:lnTo>
                  <a:pt x="655" y="977"/>
                </a:lnTo>
                <a:lnTo>
                  <a:pt x="725" y="1016"/>
                </a:lnTo>
                <a:lnTo>
                  <a:pt x="759" y="1053"/>
                </a:lnTo>
                <a:lnTo>
                  <a:pt x="759" y="1090"/>
                </a:lnTo>
                <a:lnTo>
                  <a:pt x="759" y="1166"/>
                </a:lnTo>
                <a:lnTo>
                  <a:pt x="725" y="1204"/>
                </a:lnTo>
                <a:lnTo>
                  <a:pt x="691" y="1204"/>
                </a:lnTo>
                <a:lnTo>
                  <a:pt x="655" y="1240"/>
                </a:lnTo>
                <a:lnTo>
                  <a:pt x="621" y="1279"/>
                </a:lnTo>
                <a:lnTo>
                  <a:pt x="587" y="1279"/>
                </a:lnTo>
                <a:lnTo>
                  <a:pt x="587" y="1316"/>
                </a:lnTo>
                <a:lnTo>
                  <a:pt x="587" y="1354"/>
                </a:lnTo>
                <a:lnTo>
                  <a:pt x="587" y="1392"/>
                </a:lnTo>
                <a:lnTo>
                  <a:pt x="587" y="1428"/>
                </a:lnTo>
                <a:lnTo>
                  <a:pt x="587" y="1467"/>
                </a:lnTo>
                <a:lnTo>
                  <a:pt x="621" y="1542"/>
                </a:lnTo>
                <a:lnTo>
                  <a:pt x="655" y="1578"/>
                </a:lnTo>
                <a:lnTo>
                  <a:pt x="691" y="1618"/>
                </a:lnTo>
                <a:lnTo>
                  <a:pt x="725" y="1655"/>
                </a:lnTo>
                <a:lnTo>
                  <a:pt x="725" y="1692"/>
                </a:lnTo>
                <a:lnTo>
                  <a:pt x="759" y="1767"/>
                </a:lnTo>
                <a:lnTo>
                  <a:pt x="793" y="1767"/>
                </a:lnTo>
                <a:lnTo>
                  <a:pt x="793" y="1805"/>
                </a:lnTo>
                <a:lnTo>
                  <a:pt x="759" y="1881"/>
                </a:lnTo>
                <a:lnTo>
                  <a:pt x="759" y="1956"/>
                </a:lnTo>
                <a:lnTo>
                  <a:pt x="793" y="2032"/>
                </a:lnTo>
                <a:lnTo>
                  <a:pt x="828" y="2069"/>
                </a:lnTo>
                <a:lnTo>
                  <a:pt x="862" y="2106"/>
                </a:lnTo>
                <a:lnTo>
                  <a:pt x="862" y="2144"/>
                </a:lnTo>
                <a:lnTo>
                  <a:pt x="897" y="2219"/>
                </a:lnTo>
                <a:lnTo>
                  <a:pt x="931" y="2295"/>
                </a:lnTo>
                <a:lnTo>
                  <a:pt x="931" y="2407"/>
                </a:lnTo>
                <a:lnTo>
                  <a:pt x="931" y="2370"/>
                </a:lnTo>
                <a:lnTo>
                  <a:pt x="931" y="2407"/>
                </a:lnTo>
                <a:lnTo>
                  <a:pt x="931" y="2444"/>
                </a:lnTo>
                <a:lnTo>
                  <a:pt x="931" y="2484"/>
                </a:lnTo>
                <a:lnTo>
                  <a:pt x="931" y="2520"/>
                </a:lnTo>
                <a:lnTo>
                  <a:pt x="931" y="2595"/>
                </a:lnTo>
                <a:lnTo>
                  <a:pt x="897" y="2634"/>
                </a:lnTo>
                <a:lnTo>
                  <a:pt x="897" y="2558"/>
                </a:lnTo>
                <a:lnTo>
                  <a:pt x="931" y="2520"/>
                </a:lnTo>
                <a:lnTo>
                  <a:pt x="897" y="2484"/>
                </a:lnTo>
                <a:lnTo>
                  <a:pt x="897" y="2444"/>
                </a:lnTo>
                <a:lnTo>
                  <a:pt x="897" y="2407"/>
                </a:lnTo>
                <a:lnTo>
                  <a:pt x="897" y="2370"/>
                </a:lnTo>
                <a:lnTo>
                  <a:pt x="862" y="2332"/>
                </a:lnTo>
                <a:lnTo>
                  <a:pt x="862" y="2257"/>
                </a:lnTo>
                <a:lnTo>
                  <a:pt x="862" y="2219"/>
                </a:lnTo>
                <a:lnTo>
                  <a:pt x="828" y="2182"/>
                </a:lnTo>
                <a:lnTo>
                  <a:pt x="793" y="2106"/>
                </a:lnTo>
                <a:lnTo>
                  <a:pt x="759" y="2069"/>
                </a:lnTo>
                <a:lnTo>
                  <a:pt x="759" y="2032"/>
                </a:lnTo>
                <a:lnTo>
                  <a:pt x="725" y="1993"/>
                </a:lnTo>
                <a:lnTo>
                  <a:pt x="725" y="1956"/>
                </a:lnTo>
                <a:lnTo>
                  <a:pt x="691" y="1918"/>
                </a:lnTo>
                <a:lnTo>
                  <a:pt x="691" y="1843"/>
                </a:lnTo>
                <a:lnTo>
                  <a:pt x="691" y="1805"/>
                </a:lnTo>
                <a:lnTo>
                  <a:pt x="655" y="1767"/>
                </a:lnTo>
                <a:lnTo>
                  <a:pt x="691" y="1731"/>
                </a:lnTo>
                <a:lnTo>
                  <a:pt x="655" y="1731"/>
                </a:lnTo>
                <a:lnTo>
                  <a:pt x="621" y="1731"/>
                </a:lnTo>
                <a:lnTo>
                  <a:pt x="621" y="1692"/>
                </a:lnTo>
                <a:lnTo>
                  <a:pt x="587" y="1618"/>
                </a:lnTo>
                <a:lnTo>
                  <a:pt x="551" y="1692"/>
                </a:lnTo>
                <a:lnTo>
                  <a:pt x="518" y="1767"/>
                </a:lnTo>
                <a:lnTo>
                  <a:pt x="518" y="1805"/>
                </a:lnTo>
                <a:lnTo>
                  <a:pt x="448" y="1805"/>
                </a:lnTo>
                <a:lnTo>
                  <a:pt x="448" y="1843"/>
                </a:lnTo>
                <a:lnTo>
                  <a:pt x="448" y="1805"/>
                </a:lnTo>
                <a:lnTo>
                  <a:pt x="415" y="1805"/>
                </a:lnTo>
                <a:lnTo>
                  <a:pt x="380" y="1767"/>
                </a:lnTo>
                <a:lnTo>
                  <a:pt x="345" y="1805"/>
                </a:lnTo>
                <a:lnTo>
                  <a:pt x="380" y="1731"/>
                </a:lnTo>
                <a:lnTo>
                  <a:pt x="345" y="1655"/>
                </a:lnTo>
                <a:lnTo>
                  <a:pt x="345" y="1618"/>
                </a:lnTo>
                <a:lnTo>
                  <a:pt x="345" y="1542"/>
                </a:lnTo>
                <a:lnTo>
                  <a:pt x="310" y="1504"/>
                </a:lnTo>
                <a:lnTo>
                  <a:pt x="277" y="1428"/>
                </a:lnTo>
                <a:lnTo>
                  <a:pt x="241" y="1354"/>
                </a:lnTo>
                <a:lnTo>
                  <a:pt x="207" y="1279"/>
                </a:lnTo>
                <a:lnTo>
                  <a:pt x="207" y="1240"/>
                </a:lnTo>
                <a:lnTo>
                  <a:pt x="173" y="1240"/>
                </a:lnTo>
                <a:lnTo>
                  <a:pt x="139" y="1240"/>
                </a:lnTo>
                <a:lnTo>
                  <a:pt x="104" y="1204"/>
                </a:lnTo>
                <a:lnTo>
                  <a:pt x="70" y="1204"/>
                </a:lnTo>
                <a:lnTo>
                  <a:pt x="70" y="1166"/>
                </a:lnTo>
                <a:lnTo>
                  <a:pt x="35" y="1127"/>
                </a:lnTo>
                <a:lnTo>
                  <a:pt x="0" y="1127"/>
                </a:lnTo>
                <a:lnTo>
                  <a:pt x="0" y="1090"/>
                </a:lnTo>
                <a:lnTo>
                  <a:pt x="0" y="1053"/>
                </a:lnTo>
                <a:lnTo>
                  <a:pt x="0" y="1016"/>
                </a:lnTo>
                <a:lnTo>
                  <a:pt x="35" y="97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88" name="Freeform 472"/>
          <p:cNvSpPr>
            <a:spLocks noChangeArrowheads="1"/>
          </p:cNvSpPr>
          <p:nvPr/>
        </p:nvSpPr>
        <p:spPr bwMode="auto">
          <a:xfrm>
            <a:off x="8152537" y="2006132"/>
            <a:ext cx="191540" cy="221783"/>
          </a:xfrm>
          <a:custGeom>
            <a:avLst/>
            <a:gdLst>
              <a:gd name="T0" fmla="*/ 587 w 588"/>
              <a:gd name="T1" fmla="*/ 639 h 679"/>
              <a:gd name="T2" fmla="*/ 587 w 588"/>
              <a:gd name="T3" fmla="*/ 678 h 679"/>
              <a:gd name="T4" fmla="*/ 551 w 588"/>
              <a:gd name="T5" fmla="*/ 678 h 679"/>
              <a:gd name="T6" fmla="*/ 518 w 588"/>
              <a:gd name="T7" fmla="*/ 639 h 679"/>
              <a:gd name="T8" fmla="*/ 483 w 588"/>
              <a:gd name="T9" fmla="*/ 564 h 679"/>
              <a:gd name="T10" fmla="*/ 414 w 588"/>
              <a:gd name="T11" fmla="*/ 487 h 679"/>
              <a:gd name="T12" fmla="*/ 414 w 588"/>
              <a:gd name="T13" fmla="*/ 451 h 679"/>
              <a:gd name="T14" fmla="*/ 380 w 588"/>
              <a:gd name="T15" fmla="*/ 564 h 679"/>
              <a:gd name="T16" fmla="*/ 380 w 588"/>
              <a:gd name="T17" fmla="*/ 601 h 679"/>
              <a:gd name="T18" fmla="*/ 345 w 588"/>
              <a:gd name="T19" fmla="*/ 639 h 679"/>
              <a:gd name="T20" fmla="*/ 310 w 588"/>
              <a:gd name="T21" fmla="*/ 601 h 679"/>
              <a:gd name="T22" fmla="*/ 310 w 588"/>
              <a:gd name="T23" fmla="*/ 678 h 679"/>
              <a:gd name="T24" fmla="*/ 277 w 588"/>
              <a:gd name="T25" fmla="*/ 639 h 679"/>
              <a:gd name="T26" fmla="*/ 241 w 588"/>
              <a:gd name="T27" fmla="*/ 601 h 679"/>
              <a:gd name="T28" fmla="*/ 241 w 588"/>
              <a:gd name="T29" fmla="*/ 564 h 679"/>
              <a:gd name="T30" fmla="*/ 207 w 588"/>
              <a:gd name="T31" fmla="*/ 487 h 679"/>
              <a:gd name="T32" fmla="*/ 173 w 588"/>
              <a:gd name="T33" fmla="*/ 451 h 679"/>
              <a:gd name="T34" fmla="*/ 139 w 588"/>
              <a:gd name="T35" fmla="*/ 415 h 679"/>
              <a:gd name="T36" fmla="*/ 139 w 588"/>
              <a:gd name="T37" fmla="*/ 338 h 679"/>
              <a:gd name="T38" fmla="*/ 70 w 588"/>
              <a:gd name="T39" fmla="*/ 301 h 679"/>
              <a:gd name="T40" fmla="*/ 70 w 588"/>
              <a:gd name="T41" fmla="*/ 263 h 679"/>
              <a:gd name="T42" fmla="*/ 70 w 588"/>
              <a:gd name="T43" fmla="*/ 226 h 679"/>
              <a:gd name="T44" fmla="*/ 70 w 588"/>
              <a:gd name="T45" fmla="*/ 188 h 679"/>
              <a:gd name="T46" fmla="*/ 70 w 588"/>
              <a:gd name="T47" fmla="*/ 149 h 679"/>
              <a:gd name="T48" fmla="*/ 35 w 588"/>
              <a:gd name="T49" fmla="*/ 113 h 679"/>
              <a:gd name="T50" fmla="*/ 0 w 588"/>
              <a:gd name="T51" fmla="*/ 76 h 679"/>
              <a:gd name="T52" fmla="*/ 0 w 588"/>
              <a:gd name="T53" fmla="*/ 37 h 679"/>
              <a:gd name="T54" fmla="*/ 35 w 588"/>
              <a:gd name="T55" fmla="*/ 0 h 679"/>
              <a:gd name="T56" fmla="*/ 70 w 588"/>
              <a:gd name="T57" fmla="*/ 0 h 679"/>
              <a:gd name="T58" fmla="*/ 103 w 588"/>
              <a:gd name="T59" fmla="*/ 37 h 679"/>
              <a:gd name="T60" fmla="*/ 139 w 588"/>
              <a:gd name="T61" fmla="*/ 76 h 679"/>
              <a:gd name="T62" fmla="*/ 173 w 588"/>
              <a:gd name="T63" fmla="*/ 149 h 679"/>
              <a:gd name="T64" fmla="*/ 207 w 588"/>
              <a:gd name="T65" fmla="*/ 149 h 679"/>
              <a:gd name="T66" fmla="*/ 241 w 588"/>
              <a:gd name="T67" fmla="*/ 188 h 679"/>
              <a:gd name="T68" fmla="*/ 345 w 588"/>
              <a:gd name="T69" fmla="*/ 188 h 679"/>
              <a:gd name="T70" fmla="*/ 414 w 588"/>
              <a:gd name="T71" fmla="*/ 188 h 679"/>
              <a:gd name="T72" fmla="*/ 414 w 588"/>
              <a:gd name="T73" fmla="*/ 226 h 679"/>
              <a:gd name="T74" fmla="*/ 448 w 588"/>
              <a:gd name="T75" fmla="*/ 301 h 679"/>
              <a:gd name="T76" fmla="*/ 414 w 588"/>
              <a:gd name="T77" fmla="*/ 301 h 679"/>
              <a:gd name="T78" fmla="*/ 414 w 588"/>
              <a:gd name="T79" fmla="*/ 338 h 679"/>
              <a:gd name="T80" fmla="*/ 380 w 588"/>
              <a:gd name="T81" fmla="*/ 338 h 679"/>
              <a:gd name="T82" fmla="*/ 380 w 588"/>
              <a:gd name="T83" fmla="*/ 376 h 679"/>
              <a:gd name="T84" fmla="*/ 414 w 588"/>
              <a:gd name="T85" fmla="*/ 415 h 679"/>
              <a:gd name="T86" fmla="*/ 448 w 588"/>
              <a:gd name="T87" fmla="*/ 451 h 679"/>
              <a:gd name="T88" fmla="*/ 448 w 588"/>
              <a:gd name="T89" fmla="*/ 415 h 679"/>
              <a:gd name="T90" fmla="*/ 483 w 588"/>
              <a:gd name="T91" fmla="*/ 415 h 679"/>
              <a:gd name="T92" fmla="*/ 518 w 588"/>
              <a:gd name="T93" fmla="*/ 527 h 679"/>
              <a:gd name="T94" fmla="*/ 551 w 588"/>
              <a:gd name="T95" fmla="*/ 601 h 679"/>
              <a:gd name="T96" fmla="*/ 587 w 588"/>
              <a:gd name="T97" fmla="*/ 63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8" h="679">
                <a:moveTo>
                  <a:pt x="587" y="639"/>
                </a:moveTo>
                <a:lnTo>
                  <a:pt x="587" y="678"/>
                </a:lnTo>
                <a:lnTo>
                  <a:pt x="551" y="678"/>
                </a:lnTo>
                <a:lnTo>
                  <a:pt x="518" y="639"/>
                </a:lnTo>
                <a:lnTo>
                  <a:pt x="483" y="564"/>
                </a:lnTo>
                <a:lnTo>
                  <a:pt x="414" y="487"/>
                </a:lnTo>
                <a:lnTo>
                  <a:pt x="414" y="451"/>
                </a:lnTo>
                <a:lnTo>
                  <a:pt x="380" y="564"/>
                </a:lnTo>
                <a:lnTo>
                  <a:pt x="380" y="601"/>
                </a:lnTo>
                <a:lnTo>
                  <a:pt x="345" y="639"/>
                </a:lnTo>
                <a:lnTo>
                  <a:pt x="310" y="601"/>
                </a:lnTo>
                <a:lnTo>
                  <a:pt x="310" y="678"/>
                </a:lnTo>
                <a:lnTo>
                  <a:pt x="277" y="639"/>
                </a:lnTo>
                <a:lnTo>
                  <a:pt x="241" y="601"/>
                </a:lnTo>
                <a:lnTo>
                  <a:pt x="241" y="564"/>
                </a:lnTo>
                <a:lnTo>
                  <a:pt x="207" y="487"/>
                </a:lnTo>
                <a:lnTo>
                  <a:pt x="173" y="451"/>
                </a:lnTo>
                <a:lnTo>
                  <a:pt x="139" y="415"/>
                </a:lnTo>
                <a:lnTo>
                  <a:pt x="139" y="338"/>
                </a:lnTo>
                <a:lnTo>
                  <a:pt x="70" y="301"/>
                </a:lnTo>
                <a:lnTo>
                  <a:pt x="70" y="263"/>
                </a:lnTo>
                <a:lnTo>
                  <a:pt x="70" y="226"/>
                </a:lnTo>
                <a:lnTo>
                  <a:pt x="70" y="188"/>
                </a:lnTo>
                <a:lnTo>
                  <a:pt x="70" y="149"/>
                </a:lnTo>
                <a:lnTo>
                  <a:pt x="35" y="113"/>
                </a:lnTo>
                <a:lnTo>
                  <a:pt x="0" y="76"/>
                </a:lnTo>
                <a:lnTo>
                  <a:pt x="0" y="37"/>
                </a:lnTo>
                <a:lnTo>
                  <a:pt x="35" y="0"/>
                </a:lnTo>
                <a:lnTo>
                  <a:pt x="70" y="0"/>
                </a:lnTo>
                <a:lnTo>
                  <a:pt x="103" y="37"/>
                </a:lnTo>
                <a:lnTo>
                  <a:pt x="139" y="76"/>
                </a:lnTo>
                <a:lnTo>
                  <a:pt x="173" y="149"/>
                </a:lnTo>
                <a:lnTo>
                  <a:pt x="207" y="149"/>
                </a:lnTo>
                <a:lnTo>
                  <a:pt x="241" y="188"/>
                </a:lnTo>
                <a:lnTo>
                  <a:pt x="345" y="188"/>
                </a:lnTo>
                <a:lnTo>
                  <a:pt x="414" y="188"/>
                </a:lnTo>
                <a:lnTo>
                  <a:pt x="414" y="226"/>
                </a:lnTo>
                <a:lnTo>
                  <a:pt x="448" y="301"/>
                </a:lnTo>
                <a:lnTo>
                  <a:pt x="414" y="301"/>
                </a:lnTo>
                <a:lnTo>
                  <a:pt x="414" y="338"/>
                </a:lnTo>
                <a:lnTo>
                  <a:pt x="380" y="338"/>
                </a:lnTo>
                <a:lnTo>
                  <a:pt x="380" y="376"/>
                </a:lnTo>
                <a:lnTo>
                  <a:pt x="414" y="415"/>
                </a:lnTo>
                <a:lnTo>
                  <a:pt x="448" y="451"/>
                </a:lnTo>
                <a:lnTo>
                  <a:pt x="448" y="415"/>
                </a:lnTo>
                <a:lnTo>
                  <a:pt x="483" y="415"/>
                </a:lnTo>
                <a:lnTo>
                  <a:pt x="518" y="527"/>
                </a:lnTo>
                <a:lnTo>
                  <a:pt x="551" y="601"/>
                </a:lnTo>
                <a:lnTo>
                  <a:pt x="587" y="639"/>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89" name="Freeform 473"/>
          <p:cNvSpPr>
            <a:spLocks noChangeArrowheads="1"/>
          </p:cNvSpPr>
          <p:nvPr/>
        </p:nvSpPr>
        <p:spPr bwMode="auto">
          <a:xfrm>
            <a:off x="8152537" y="2006132"/>
            <a:ext cx="191540" cy="221783"/>
          </a:xfrm>
          <a:custGeom>
            <a:avLst/>
            <a:gdLst>
              <a:gd name="T0" fmla="*/ 587 w 588"/>
              <a:gd name="T1" fmla="*/ 639 h 679"/>
              <a:gd name="T2" fmla="*/ 587 w 588"/>
              <a:gd name="T3" fmla="*/ 678 h 679"/>
              <a:gd name="T4" fmla="*/ 551 w 588"/>
              <a:gd name="T5" fmla="*/ 678 h 679"/>
              <a:gd name="T6" fmla="*/ 518 w 588"/>
              <a:gd name="T7" fmla="*/ 639 h 679"/>
              <a:gd name="T8" fmla="*/ 483 w 588"/>
              <a:gd name="T9" fmla="*/ 564 h 679"/>
              <a:gd name="T10" fmla="*/ 414 w 588"/>
              <a:gd name="T11" fmla="*/ 487 h 679"/>
              <a:gd name="T12" fmla="*/ 414 w 588"/>
              <a:gd name="T13" fmla="*/ 451 h 679"/>
              <a:gd name="T14" fmla="*/ 380 w 588"/>
              <a:gd name="T15" fmla="*/ 564 h 679"/>
              <a:gd name="T16" fmla="*/ 380 w 588"/>
              <a:gd name="T17" fmla="*/ 601 h 679"/>
              <a:gd name="T18" fmla="*/ 345 w 588"/>
              <a:gd name="T19" fmla="*/ 639 h 679"/>
              <a:gd name="T20" fmla="*/ 310 w 588"/>
              <a:gd name="T21" fmla="*/ 601 h 679"/>
              <a:gd name="T22" fmla="*/ 310 w 588"/>
              <a:gd name="T23" fmla="*/ 678 h 679"/>
              <a:gd name="T24" fmla="*/ 277 w 588"/>
              <a:gd name="T25" fmla="*/ 639 h 679"/>
              <a:gd name="T26" fmla="*/ 241 w 588"/>
              <a:gd name="T27" fmla="*/ 601 h 679"/>
              <a:gd name="T28" fmla="*/ 241 w 588"/>
              <a:gd name="T29" fmla="*/ 564 h 679"/>
              <a:gd name="T30" fmla="*/ 207 w 588"/>
              <a:gd name="T31" fmla="*/ 487 h 679"/>
              <a:gd name="T32" fmla="*/ 173 w 588"/>
              <a:gd name="T33" fmla="*/ 451 h 679"/>
              <a:gd name="T34" fmla="*/ 139 w 588"/>
              <a:gd name="T35" fmla="*/ 415 h 679"/>
              <a:gd name="T36" fmla="*/ 139 w 588"/>
              <a:gd name="T37" fmla="*/ 338 h 679"/>
              <a:gd name="T38" fmla="*/ 70 w 588"/>
              <a:gd name="T39" fmla="*/ 301 h 679"/>
              <a:gd name="T40" fmla="*/ 70 w 588"/>
              <a:gd name="T41" fmla="*/ 263 h 679"/>
              <a:gd name="T42" fmla="*/ 70 w 588"/>
              <a:gd name="T43" fmla="*/ 226 h 679"/>
              <a:gd name="T44" fmla="*/ 70 w 588"/>
              <a:gd name="T45" fmla="*/ 188 h 679"/>
              <a:gd name="T46" fmla="*/ 70 w 588"/>
              <a:gd name="T47" fmla="*/ 149 h 679"/>
              <a:gd name="T48" fmla="*/ 35 w 588"/>
              <a:gd name="T49" fmla="*/ 113 h 679"/>
              <a:gd name="T50" fmla="*/ 0 w 588"/>
              <a:gd name="T51" fmla="*/ 76 h 679"/>
              <a:gd name="T52" fmla="*/ 0 w 588"/>
              <a:gd name="T53" fmla="*/ 37 h 679"/>
              <a:gd name="T54" fmla="*/ 35 w 588"/>
              <a:gd name="T55" fmla="*/ 0 h 679"/>
              <a:gd name="T56" fmla="*/ 70 w 588"/>
              <a:gd name="T57" fmla="*/ 0 h 679"/>
              <a:gd name="T58" fmla="*/ 103 w 588"/>
              <a:gd name="T59" fmla="*/ 37 h 679"/>
              <a:gd name="T60" fmla="*/ 139 w 588"/>
              <a:gd name="T61" fmla="*/ 76 h 679"/>
              <a:gd name="T62" fmla="*/ 173 w 588"/>
              <a:gd name="T63" fmla="*/ 149 h 679"/>
              <a:gd name="T64" fmla="*/ 207 w 588"/>
              <a:gd name="T65" fmla="*/ 149 h 679"/>
              <a:gd name="T66" fmla="*/ 241 w 588"/>
              <a:gd name="T67" fmla="*/ 188 h 679"/>
              <a:gd name="T68" fmla="*/ 345 w 588"/>
              <a:gd name="T69" fmla="*/ 188 h 679"/>
              <a:gd name="T70" fmla="*/ 414 w 588"/>
              <a:gd name="T71" fmla="*/ 188 h 679"/>
              <a:gd name="T72" fmla="*/ 414 w 588"/>
              <a:gd name="T73" fmla="*/ 226 h 679"/>
              <a:gd name="T74" fmla="*/ 448 w 588"/>
              <a:gd name="T75" fmla="*/ 301 h 679"/>
              <a:gd name="T76" fmla="*/ 414 w 588"/>
              <a:gd name="T77" fmla="*/ 301 h 679"/>
              <a:gd name="T78" fmla="*/ 414 w 588"/>
              <a:gd name="T79" fmla="*/ 338 h 679"/>
              <a:gd name="T80" fmla="*/ 380 w 588"/>
              <a:gd name="T81" fmla="*/ 338 h 679"/>
              <a:gd name="T82" fmla="*/ 380 w 588"/>
              <a:gd name="T83" fmla="*/ 376 h 679"/>
              <a:gd name="T84" fmla="*/ 414 w 588"/>
              <a:gd name="T85" fmla="*/ 415 h 679"/>
              <a:gd name="T86" fmla="*/ 448 w 588"/>
              <a:gd name="T87" fmla="*/ 451 h 679"/>
              <a:gd name="T88" fmla="*/ 448 w 588"/>
              <a:gd name="T89" fmla="*/ 415 h 679"/>
              <a:gd name="T90" fmla="*/ 483 w 588"/>
              <a:gd name="T91" fmla="*/ 415 h 679"/>
              <a:gd name="T92" fmla="*/ 518 w 588"/>
              <a:gd name="T93" fmla="*/ 527 h 679"/>
              <a:gd name="T94" fmla="*/ 551 w 588"/>
              <a:gd name="T95" fmla="*/ 601 h 679"/>
              <a:gd name="T96" fmla="*/ 587 w 588"/>
              <a:gd name="T97" fmla="*/ 63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8" h="679">
                <a:moveTo>
                  <a:pt x="587" y="639"/>
                </a:moveTo>
                <a:lnTo>
                  <a:pt x="587" y="678"/>
                </a:lnTo>
                <a:lnTo>
                  <a:pt x="551" y="678"/>
                </a:lnTo>
                <a:lnTo>
                  <a:pt x="518" y="639"/>
                </a:lnTo>
                <a:lnTo>
                  <a:pt x="483" y="564"/>
                </a:lnTo>
                <a:lnTo>
                  <a:pt x="414" y="487"/>
                </a:lnTo>
                <a:lnTo>
                  <a:pt x="414" y="451"/>
                </a:lnTo>
                <a:lnTo>
                  <a:pt x="380" y="564"/>
                </a:lnTo>
                <a:lnTo>
                  <a:pt x="380" y="601"/>
                </a:lnTo>
                <a:lnTo>
                  <a:pt x="345" y="639"/>
                </a:lnTo>
                <a:lnTo>
                  <a:pt x="310" y="601"/>
                </a:lnTo>
                <a:lnTo>
                  <a:pt x="310" y="678"/>
                </a:lnTo>
                <a:lnTo>
                  <a:pt x="277" y="639"/>
                </a:lnTo>
                <a:lnTo>
                  <a:pt x="241" y="601"/>
                </a:lnTo>
                <a:lnTo>
                  <a:pt x="241" y="564"/>
                </a:lnTo>
                <a:lnTo>
                  <a:pt x="207" y="487"/>
                </a:lnTo>
                <a:lnTo>
                  <a:pt x="173" y="451"/>
                </a:lnTo>
                <a:lnTo>
                  <a:pt x="139" y="415"/>
                </a:lnTo>
                <a:lnTo>
                  <a:pt x="139" y="338"/>
                </a:lnTo>
                <a:lnTo>
                  <a:pt x="70" y="301"/>
                </a:lnTo>
                <a:lnTo>
                  <a:pt x="70" y="263"/>
                </a:lnTo>
                <a:lnTo>
                  <a:pt x="70" y="226"/>
                </a:lnTo>
                <a:lnTo>
                  <a:pt x="70" y="188"/>
                </a:lnTo>
                <a:lnTo>
                  <a:pt x="70" y="149"/>
                </a:lnTo>
                <a:lnTo>
                  <a:pt x="35" y="113"/>
                </a:lnTo>
                <a:lnTo>
                  <a:pt x="0" y="76"/>
                </a:lnTo>
                <a:lnTo>
                  <a:pt x="0" y="37"/>
                </a:lnTo>
                <a:lnTo>
                  <a:pt x="35" y="0"/>
                </a:lnTo>
                <a:lnTo>
                  <a:pt x="70" y="0"/>
                </a:lnTo>
                <a:lnTo>
                  <a:pt x="103" y="37"/>
                </a:lnTo>
                <a:lnTo>
                  <a:pt x="139" y="76"/>
                </a:lnTo>
                <a:lnTo>
                  <a:pt x="173" y="149"/>
                </a:lnTo>
                <a:lnTo>
                  <a:pt x="207" y="149"/>
                </a:lnTo>
                <a:lnTo>
                  <a:pt x="241" y="188"/>
                </a:lnTo>
                <a:lnTo>
                  <a:pt x="345" y="188"/>
                </a:lnTo>
                <a:lnTo>
                  <a:pt x="414" y="188"/>
                </a:lnTo>
                <a:lnTo>
                  <a:pt x="414" y="226"/>
                </a:lnTo>
                <a:lnTo>
                  <a:pt x="448" y="301"/>
                </a:lnTo>
                <a:lnTo>
                  <a:pt x="414" y="301"/>
                </a:lnTo>
                <a:lnTo>
                  <a:pt x="414" y="338"/>
                </a:lnTo>
                <a:lnTo>
                  <a:pt x="380" y="338"/>
                </a:lnTo>
                <a:lnTo>
                  <a:pt x="380" y="376"/>
                </a:lnTo>
                <a:lnTo>
                  <a:pt x="414" y="415"/>
                </a:lnTo>
                <a:lnTo>
                  <a:pt x="448" y="451"/>
                </a:lnTo>
                <a:lnTo>
                  <a:pt x="448" y="415"/>
                </a:lnTo>
                <a:lnTo>
                  <a:pt x="483" y="415"/>
                </a:lnTo>
                <a:lnTo>
                  <a:pt x="518" y="527"/>
                </a:lnTo>
                <a:lnTo>
                  <a:pt x="551" y="601"/>
                </a:lnTo>
                <a:lnTo>
                  <a:pt x="587" y="63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0" name="Freeform 474"/>
          <p:cNvSpPr>
            <a:spLocks noChangeArrowheads="1"/>
          </p:cNvSpPr>
          <p:nvPr/>
        </p:nvSpPr>
        <p:spPr bwMode="auto">
          <a:xfrm>
            <a:off x="8040205" y="2779492"/>
            <a:ext cx="79208" cy="184339"/>
          </a:xfrm>
          <a:custGeom>
            <a:avLst/>
            <a:gdLst>
              <a:gd name="T0" fmla="*/ 0 w 242"/>
              <a:gd name="T1" fmla="*/ 0 h 566"/>
              <a:gd name="T2" fmla="*/ 33 w 242"/>
              <a:gd name="T3" fmla="*/ 0 h 566"/>
              <a:gd name="T4" fmla="*/ 70 w 242"/>
              <a:gd name="T5" fmla="*/ 38 h 566"/>
              <a:gd name="T6" fmla="*/ 70 w 242"/>
              <a:gd name="T7" fmla="*/ 76 h 566"/>
              <a:gd name="T8" fmla="*/ 33 w 242"/>
              <a:gd name="T9" fmla="*/ 114 h 566"/>
              <a:gd name="T10" fmla="*/ 33 w 242"/>
              <a:gd name="T11" fmla="*/ 150 h 566"/>
              <a:gd name="T12" fmla="*/ 33 w 242"/>
              <a:gd name="T13" fmla="*/ 189 h 566"/>
              <a:gd name="T14" fmla="*/ 0 w 242"/>
              <a:gd name="T15" fmla="*/ 227 h 566"/>
              <a:gd name="T16" fmla="*/ 0 w 242"/>
              <a:gd name="T17" fmla="*/ 264 h 566"/>
              <a:gd name="T18" fmla="*/ 33 w 242"/>
              <a:gd name="T19" fmla="*/ 415 h 566"/>
              <a:gd name="T20" fmla="*/ 70 w 242"/>
              <a:gd name="T21" fmla="*/ 489 h 566"/>
              <a:gd name="T22" fmla="*/ 70 w 242"/>
              <a:gd name="T23" fmla="*/ 528 h 566"/>
              <a:gd name="T24" fmla="*/ 103 w 242"/>
              <a:gd name="T25" fmla="*/ 565 h 566"/>
              <a:gd name="T26" fmla="*/ 138 w 242"/>
              <a:gd name="T27" fmla="*/ 528 h 566"/>
              <a:gd name="T28" fmla="*/ 173 w 242"/>
              <a:gd name="T29" fmla="*/ 528 h 566"/>
              <a:gd name="T30" fmla="*/ 206 w 242"/>
              <a:gd name="T31" fmla="*/ 489 h 566"/>
              <a:gd name="T32" fmla="*/ 241 w 242"/>
              <a:gd name="T33" fmla="*/ 452 h 566"/>
              <a:gd name="T34" fmla="*/ 241 w 242"/>
              <a:gd name="T35" fmla="*/ 415 h 566"/>
              <a:gd name="T36" fmla="*/ 241 w 242"/>
              <a:gd name="T37" fmla="*/ 302 h 566"/>
              <a:gd name="T38" fmla="*/ 206 w 242"/>
              <a:gd name="T39" fmla="*/ 302 h 566"/>
              <a:gd name="T40" fmla="*/ 241 w 242"/>
              <a:gd name="T41" fmla="*/ 264 h 566"/>
              <a:gd name="T42" fmla="*/ 206 w 242"/>
              <a:gd name="T43" fmla="*/ 227 h 566"/>
              <a:gd name="T44" fmla="*/ 173 w 242"/>
              <a:gd name="T45" fmla="*/ 189 h 566"/>
              <a:gd name="T46" fmla="*/ 138 w 242"/>
              <a:gd name="T47" fmla="*/ 150 h 566"/>
              <a:gd name="T48" fmla="*/ 173 w 242"/>
              <a:gd name="T49" fmla="*/ 150 h 566"/>
              <a:gd name="T50" fmla="*/ 173 w 242"/>
              <a:gd name="T51" fmla="*/ 114 h 566"/>
              <a:gd name="T52" fmla="*/ 103 w 242"/>
              <a:gd name="T53" fmla="*/ 114 h 566"/>
              <a:gd name="T54" fmla="*/ 103 w 242"/>
              <a:gd name="T55" fmla="*/ 76 h 566"/>
              <a:gd name="T56" fmla="*/ 70 w 242"/>
              <a:gd name="T57" fmla="*/ 38 h 566"/>
              <a:gd name="T58" fmla="*/ 70 w 242"/>
              <a:gd name="T59" fmla="*/ 0 h 566"/>
              <a:gd name="T60" fmla="*/ 0 w 242"/>
              <a:gd name="T61"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2" h="566">
                <a:moveTo>
                  <a:pt x="0" y="0"/>
                </a:moveTo>
                <a:lnTo>
                  <a:pt x="33" y="0"/>
                </a:lnTo>
                <a:lnTo>
                  <a:pt x="70" y="38"/>
                </a:lnTo>
                <a:lnTo>
                  <a:pt x="70" y="76"/>
                </a:lnTo>
                <a:lnTo>
                  <a:pt x="33" y="114"/>
                </a:lnTo>
                <a:lnTo>
                  <a:pt x="33" y="150"/>
                </a:lnTo>
                <a:lnTo>
                  <a:pt x="33" y="189"/>
                </a:lnTo>
                <a:lnTo>
                  <a:pt x="0" y="227"/>
                </a:lnTo>
                <a:lnTo>
                  <a:pt x="0" y="264"/>
                </a:lnTo>
                <a:lnTo>
                  <a:pt x="33" y="415"/>
                </a:lnTo>
                <a:lnTo>
                  <a:pt x="70" y="489"/>
                </a:lnTo>
                <a:lnTo>
                  <a:pt x="70" y="528"/>
                </a:lnTo>
                <a:lnTo>
                  <a:pt x="103" y="565"/>
                </a:lnTo>
                <a:lnTo>
                  <a:pt x="138" y="528"/>
                </a:lnTo>
                <a:lnTo>
                  <a:pt x="173" y="528"/>
                </a:lnTo>
                <a:lnTo>
                  <a:pt x="206" y="489"/>
                </a:lnTo>
                <a:lnTo>
                  <a:pt x="241" y="452"/>
                </a:lnTo>
                <a:lnTo>
                  <a:pt x="241" y="415"/>
                </a:lnTo>
                <a:lnTo>
                  <a:pt x="241" y="302"/>
                </a:lnTo>
                <a:lnTo>
                  <a:pt x="206" y="302"/>
                </a:lnTo>
                <a:lnTo>
                  <a:pt x="241" y="264"/>
                </a:lnTo>
                <a:lnTo>
                  <a:pt x="206" y="227"/>
                </a:lnTo>
                <a:lnTo>
                  <a:pt x="173" y="189"/>
                </a:lnTo>
                <a:lnTo>
                  <a:pt x="138" y="150"/>
                </a:lnTo>
                <a:lnTo>
                  <a:pt x="173" y="150"/>
                </a:lnTo>
                <a:lnTo>
                  <a:pt x="173" y="114"/>
                </a:lnTo>
                <a:lnTo>
                  <a:pt x="103" y="114"/>
                </a:lnTo>
                <a:lnTo>
                  <a:pt x="103" y="76"/>
                </a:lnTo>
                <a:lnTo>
                  <a:pt x="70" y="38"/>
                </a:lnTo>
                <a:lnTo>
                  <a:pt x="70" y="0"/>
                </a:lnTo>
                <a:lnTo>
                  <a:pt x="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91" name="Freeform 475"/>
          <p:cNvSpPr>
            <a:spLocks noChangeArrowheads="1"/>
          </p:cNvSpPr>
          <p:nvPr/>
        </p:nvSpPr>
        <p:spPr bwMode="auto">
          <a:xfrm>
            <a:off x="8040205" y="2779492"/>
            <a:ext cx="79208" cy="184339"/>
          </a:xfrm>
          <a:custGeom>
            <a:avLst/>
            <a:gdLst>
              <a:gd name="T0" fmla="*/ 0 w 242"/>
              <a:gd name="T1" fmla="*/ 0 h 566"/>
              <a:gd name="T2" fmla="*/ 33 w 242"/>
              <a:gd name="T3" fmla="*/ 0 h 566"/>
              <a:gd name="T4" fmla="*/ 70 w 242"/>
              <a:gd name="T5" fmla="*/ 38 h 566"/>
              <a:gd name="T6" fmla="*/ 70 w 242"/>
              <a:gd name="T7" fmla="*/ 76 h 566"/>
              <a:gd name="T8" fmla="*/ 33 w 242"/>
              <a:gd name="T9" fmla="*/ 114 h 566"/>
              <a:gd name="T10" fmla="*/ 33 w 242"/>
              <a:gd name="T11" fmla="*/ 150 h 566"/>
              <a:gd name="T12" fmla="*/ 33 w 242"/>
              <a:gd name="T13" fmla="*/ 189 h 566"/>
              <a:gd name="T14" fmla="*/ 0 w 242"/>
              <a:gd name="T15" fmla="*/ 227 h 566"/>
              <a:gd name="T16" fmla="*/ 0 w 242"/>
              <a:gd name="T17" fmla="*/ 264 h 566"/>
              <a:gd name="T18" fmla="*/ 33 w 242"/>
              <a:gd name="T19" fmla="*/ 415 h 566"/>
              <a:gd name="T20" fmla="*/ 70 w 242"/>
              <a:gd name="T21" fmla="*/ 489 h 566"/>
              <a:gd name="T22" fmla="*/ 70 w 242"/>
              <a:gd name="T23" fmla="*/ 528 h 566"/>
              <a:gd name="T24" fmla="*/ 103 w 242"/>
              <a:gd name="T25" fmla="*/ 565 h 566"/>
              <a:gd name="T26" fmla="*/ 138 w 242"/>
              <a:gd name="T27" fmla="*/ 528 h 566"/>
              <a:gd name="T28" fmla="*/ 173 w 242"/>
              <a:gd name="T29" fmla="*/ 528 h 566"/>
              <a:gd name="T30" fmla="*/ 206 w 242"/>
              <a:gd name="T31" fmla="*/ 489 h 566"/>
              <a:gd name="T32" fmla="*/ 241 w 242"/>
              <a:gd name="T33" fmla="*/ 452 h 566"/>
              <a:gd name="T34" fmla="*/ 241 w 242"/>
              <a:gd name="T35" fmla="*/ 415 h 566"/>
              <a:gd name="T36" fmla="*/ 241 w 242"/>
              <a:gd name="T37" fmla="*/ 302 h 566"/>
              <a:gd name="T38" fmla="*/ 206 w 242"/>
              <a:gd name="T39" fmla="*/ 302 h 566"/>
              <a:gd name="T40" fmla="*/ 241 w 242"/>
              <a:gd name="T41" fmla="*/ 264 h 566"/>
              <a:gd name="T42" fmla="*/ 206 w 242"/>
              <a:gd name="T43" fmla="*/ 227 h 566"/>
              <a:gd name="T44" fmla="*/ 173 w 242"/>
              <a:gd name="T45" fmla="*/ 189 h 566"/>
              <a:gd name="T46" fmla="*/ 138 w 242"/>
              <a:gd name="T47" fmla="*/ 150 h 566"/>
              <a:gd name="T48" fmla="*/ 173 w 242"/>
              <a:gd name="T49" fmla="*/ 150 h 566"/>
              <a:gd name="T50" fmla="*/ 173 w 242"/>
              <a:gd name="T51" fmla="*/ 114 h 566"/>
              <a:gd name="T52" fmla="*/ 103 w 242"/>
              <a:gd name="T53" fmla="*/ 114 h 566"/>
              <a:gd name="T54" fmla="*/ 103 w 242"/>
              <a:gd name="T55" fmla="*/ 76 h 566"/>
              <a:gd name="T56" fmla="*/ 70 w 242"/>
              <a:gd name="T57" fmla="*/ 38 h 566"/>
              <a:gd name="T58" fmla="*/ 70 w 242"/>
              <a:gd name="T59" fmla="*/ 0 h 566"/>
              <a:gd name="T60" fmla="*/ 0 w 242"/>
              <a:gd name="T61"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2" h="566">
                <a:moveTo>
                  <a:pt x="0" y="0"/>
                </a:moveTo>
                <a:lnTo>
                  <a:pt x="33" y="0"/>
                </a:lnTo>
                <a:lnTo>
                  <a:pt x="70" y="38"/>
                </a:lnTo>
                <a:lnTo>
                  <a:pt x="70" y="76"/>
                </a:lnTo>
                <a:lnTo>
                  <a:pt x="33" y="114"/>
                </a:lnTo>
                <a:lnTo>
                  <a:pt x="33" y="150"/>
                </a:lnTo>
                <a:lnTo>
                  <a:pt x="33" y="189"/>
                </a:lnTo>
                <a:lnTo>
                  <a:pt x="0" y="227"/>
                </a:lnTo>
                <a:lnTo>
                  <a:pt x="0" y="264"/>
                </a:lnTo>
                <a:lnTo>
                  <a:pt x="33" y="415"/>
                </a:lnTo>
                <a:lnTo>
                  <a:pt x="70" y="489"/>
                </a:lnTo>
                <a:lnTo>
                  <a:pt x="70" y="528"/>
                </a:lnTo>
                <a:lnTo>
                  <a:pt x="103" y="565"/>
                </a:lnTo>
                <a:lnTo>
                  <a:pt x="138" y="528"/>
                </a:lnTo>
                <a:lnTo>
                  <a:pt x="173" y="528"/>
                </a:lnTo>
                <a:lnTo>
                  <a:pt x="206" y="489"/>
                </a:lnTo>
                <a:lnTo>
                  <a:pt x="241" y="452"/>
                </a:lnTo>
                <a:lnTo>
                  <a:pt x="241" y="415"/>
                </a:lnTo>
                <a:lnTo>
                  <a:pt x="241" y="302"/>
                </a:lnTo>
                <a:lnTo>
                  <a:pt x="206" y="302"/>
                </a:lnTo>
                <a:lnTo>
                  <a:pt x="241" y="264"/>
                </a:lnTo>
                <a:lnTo>
                  <a:pt x="206" y="227"/>
                </a:lnTo>
                <a:lnTo>
                  <a:pt x="173" y="189"/>
                </a:lnTo>
                <a:lnTo>
                  <a:pt x="138" y="150"/>
                </a:lnTo>
                <a:lnTo>
                  <a:pt x="173" y="150"/>
                </a:lnTo>
                <a:lnTo>
                  <a:pt x="173" y="114"/>
                </a:lnTo>
                <a:lnTo>
                  <a:pt x="103" y="114"/>
                </a:lnTo>
                <a:lnTo>
                  <a:pt x="103" y="76"/>
                </a:lnTo>
                <a:lnTo>
                  <a:pt x="70" y="38"/>
                </a:lnTo>
                <a:lnTo>
                  <a:pt x="70"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2" name="Freeform 476"/>
          <p:cNvSpPr>
            <a:spLocks noChangeArrowheads="1"/>
          </p:cNvSpPr>
          <p:nvPr/>
        </p:nvSpPr>
        <p:spPr bwMode="auto">
          <a:xfrm>
            <a:off x="7577916" y="1612970"/>
            <a:ext cx="866971" cy="1241410"/>
          </a:xfrm>
          <a:custGeom>
            <a:avLst/>
            <a:gdLst>
              <a:gd name="T0" fmla="*/ 2447 w 2655"/>
              <a:gd name="T1" fmla="*/ 1053 h 3801"/>
              <a:gd name="T2" fmla="*/ 2344 w 2655"/>
              <a:gd name="T3" fmla="*/ 1240 h 3801"/>
              <a:gd name="T4" fmla="*/ 2379 w 2655"/>
              <a:gd name="T5" fmla="*/ 1392 h 3801"/>
              <a:gd name="T6" fmla="*/ 2309 w 2655"/>
              <a:gd name="T7" fmla="*/ 1579 h 3801"/>
              <a:gd name="T8" fmla="*/ 2344 w 2655"/>
              <a:gd name="T9" fmla="*/ 1843 h 3801"/>
              <a:gd name="T10" fmla="*/ 2206 w 2655"/>
              <a:gd name="T11" fmla="*/ 1655 h 3801"/>
              <a:gd name="T12" fmla="*/ 2171 w 2655"/>
              <a:gd name="T13" fmla="*/ 1504 h 3801"/>
              <a:gd name="T14" fmla="*/ 1999 w 2655"/>
              <a:gd name="T15" fmla="*/ 1392 h 3801"/>
              <a:gd name="T16" fmla="*/ 1793 w 2655"/>
              <a:gd name="T17" fmla="*/ 1204 h 3801"/>
              <a:gd name="T18" fmla="*/ 1827 w 2655"/>
              <a:gd name="T19" fmla="*/ 1392 h 3801"/>
              <a:gd name="T20" fmla="*/ 1896 w 2655"/>
              <a:gd name="T21" fmla="*/ 1618 h 3801"/>
              <a:gd name="T22" fmla="*/ 1999 w 2655"/>
              <a:gd name="T23" fmla="*/ 1843 h 3801"/>
              <a:gd name="T24" fmla="*/ 1930 w 2655"/>
              <a:gd name="T25" fmla="*/ 1843 h 3801"/>
              <a:gd name="T26" fmla="*/ 1827 w 2655"/>
              <a:gd name="T27" fmla="*/ 1955 h 3801"/>
              <a:gd name="T28" fmla="*/ 1827 w 2655"/>
              <a:gd name="T29" fmla="*/ 2106 h 3801"/>
              <a:gd name="T30" fmla="*/ 1724 w 2655"/>
              <a:gd name="T31" fmla="*/ 2257 h 3801"/>
              <a:gd name="T32" fmla="*/ 1654 w 2655"/>
              <a:gd name="T33" fmla="*/ 2407 h 3801"/>
              <a:gd name="T34" fmla="*/ 1516 w 2655"/>
              <a:gd name="T35" fmla="*/ 2558 h 3801"/>
              <a:gd name="T36" fmla="*/ 1447 w 2655"/>
              <a:gd name="T37" fmla="*/ 2670 h 3801"/>
              <a:gd name="T38" fmla="*/ 1345 w 2655"/>
              <a:gd name="T39" fmla="*/ 2708 h 3801"/>
              <a:gd name="T40" fmla="*/ 1379 w 2655"/>
              <a:gd name="T41" fmla="*/ 2896 h 3801"/>
              <a:gd name="T42" fmla="*/ 1413 w 2655"/>
              <a:gd name="T43" fmla="*/ 3198 h 3801"/>
              <a:gd name="T44" fmla="*/ 1379 w 2655"/>
              <a:gd name="T45" fmla="*/ 3461 h 3801"/>
              <a:gd name="T46" fmla="*/ 1345 w 2655"/>
              <a:gd name="T47" fmla="*/ 3649 h 3801"/>
              <a:gd name="T48" fmla="*/ 1241 w 2655"/>
              <a:gd name="T49" fmla="*/ 3800 h 3801"/>
              <a:gd name="T50" fmla="*/ 1103 w 2655"/>
              <a:gd name="T51" fmla="*/ 3687 h 3801"/>
              <a:gd name="T52" fmla="*/ 999 w 2655"/>
              <a:gd name="T53" fmla="*/ 3309 h 3801"/>
              <a:gd name="T54" fmla="*/ 862 w 2655"/>
              <a:gd name="T55" fmla="*/ 2935 h 3801"/>
              <a:gd name="T56" fmla="*/ 724 w 2655"/>
              <a:gd name="T57" fmla="*/ 2747 h 3801"/>
              <a:gd name="T58" fmla="*/ 655 w 2655"/>
              <a:gd name="T59" fmla="*/ 2520 h 3801"/>
              <a:gd name="T60" fmla="*/ 586 w 2655"/>
              <a:gd name="T61" fmla="*/ 2293 h 3801"/>
              <a:gd name="T62" fmla="*/ 483 w 2655"/>
              <a:gd name="T63" fmla="*/ 1993 h 3801"/>
              <a:gd name="T64" fmla="*/ 447 w 2655"/>
              <a:gd name="T65" fmla="*/ 1843 h 3801"/>
              <a:gd name="T66" fmla="*/ 344 w 2655"/>
              <a:gd name="T67" fmla="*/ 2032 h 3801"/>
              <a:gd name="T68" fmla="*/ 138 w 2655"/>
              <a:gd name="T69" fmla="*/ 1843 h 3801"/>
              <a:gd name="T70" fmla="*/ 138 w 2655"/>
              <a:gd name="T71" fmla="*/ 1767 h 3801"/>
              <a:gd name="T72" fmla="*/ 70 w 2655"/>
              <a:gd name="T73" fmla="*/ 1579 h 3801"/>
              <a:gd name="T74" fmla="*/ 173 w 2655"/>
              <a:gd name="T75" fmla="*/ 1392 h 3801"/>
              <a:gd name="T76" fmla="*/ 0 w 2655"/>
              <a:gd name="T77" fmla="*/ 1204 h 3801"/>
              <a:gd name="T78" fmla="*/ 138 w 2655"/>
              <a:gd name="T79" fmla="*/ 1090 h 3801"/>
              <a:gd name="T80" fmla="*/ 242 w 2655"/>
              <a:gd name="T81" fmla="*/ 789 h 3801"/>
              <a:gd name="T82" fmla="*/ 276 w 2655"/>
              <a:gd name="T83" fmla="*/ 639 h 3801"/>
              <a:gd name="T84" fmla="*/ 206 w 2655"/>
              <a:gd name="T85" fmla="*/ 413 h 3801"/>
              <a:gd name="T86" fmla="*/ 138 w 2655"/>
              <a:gd name="T87" fmla="*/ 226 h 3801"/>
              <a:gd name="T88" fmla="*/ 138 w 2655"/>
              <a:gd name="T89" fmla="*/ 113 h 3801"/>
              <a:gd name="T90" fmla="*/ 380 w 2655"/>
              <a:gd name="T91" fmla="*/ 0 h 3801"/>
              <a:gd name="T92" fmla="*/ 551 w 2655"/>
              <a:gd name="T93" fmla="*/ 226 h 3801"/>
              <a:gd name="T94" fmla="*/ 621 w 2655"/>
              <a:gd name="T95" fmla="*/ 376 h 3801"/>
              <a:gd name="T96" fmla="*/ 655 w 2655"/>
              <a:gd name="T97" fmla="*/ 527 h 3801"/>
              <a:gd name="T98" fmla="*/ 896 w 2655"/>
              <a:gd name="T99" fmla="*/ 715 h 3801"/>
              <a:gd name="T100" fmla="*/ 1034 w 2655"/>
              <a:gd name="T101" fmla="*/ 1015 h 3801"/>
              <a:gd name="T102" fmla="*/ 1345 w 2655"/>
              <a:gd name="T103" fmla="*/ 1129 h 3801"/>
              <a:gd name="T104" fmla="*/ 1551 w 2655"/>
              <a:gd name="T105" fmla="*/ 1166 h 3801"/>
              <a:gd name="T106" fmla="*/ 1724 w 2655"/>
              <a:gd name="T107" fmla="*/ 1240 h 3801"/>
              <a:gd name="T108" fmla="*/ 1689 w 2655"/>
              <a:gd name="T109" fmla="*/ 1015 h 3801"/>
              <a:gd name="T110" fmla="*/ 1827 w 2655"/>
              <a:gd name="T111" fmla="*/ 1129 h 3801"/>
              <a:gd name="T112" fmla="*/ 1999 w 2655"/>
              <a:gd name="T113" fmla="*/ 1129 h 3801"/>
              <a:gd name="T114" fmla="*/ 2137 w 2655"/>
              <a:gd name="T115" fmla="*/ 902 h 3801"/>
              <a:gd name="T116" fmla="*/ 2275 w 2655"/>
              <a:gd name="T117" fmla="*/ 828 h 3801"/>
              <a:gd name="T118" fmla="*/ 2379 w 2655"/>
              <a:gd name="T119" fmla="*/ 902 h 3801"/>
              <a:gd name="T120" fmla="*/ 2586 w 2655"/>
              <a:gd name="T121" fmla="*/ 3273 h 3801"/>
              <a:gd name="T122" fmla="*/ 2619 w 2655"/>
              <a:gd name="T123" fmla="*/ 3160 h 3801"/>
              <a:gd name="T124" fmla="*/ 2619 w 2655"/>
              <a:gd name="T125" fmla="*/ 3085 h 3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5" h="3801">
                <a:moveTo>
                  <a:pt x="2482" y="941"/>
                </a:moveTo>
                <a:lnTo>
                  <a:pt x="2447" y="978"/>
                </a:lnTo>
                <a:lnTo>
                  <a:pt x="2447" y="1015"/>
                </a:lnTo>
                <a:lnTo>
                  <a:pt x="2482" y="1053"/>
                </a:lnTo>
                <a:lnTo>
                  <a:pt x="2447" y="1053"/>
                </a:lnTo>
                <a:lnTo>
                  <a:pt x="2413" y="1090"/>
                </a:lnTo>
                <a:lnTo>
                  <a:pt x="2379" y="1090"/>
                </a:lnTo>
                <a:lnTo>
                  <a:pt x="2344" y="1166"/>
                </a:lnTo>
                <a:lnTo>
                  <a:pt x="2344" y="1204"/>
                </a:lnTo>
                <a:lnTo>
                  <a:pt x="2344" y="1240"/>
                </a:lnTo>
                <a:lnTo>
                  <a:pt x="2379" y="1240"/>
                </a:lnTo>
                <a:lnTo>
                  <a:pt x="2379" y="1280"/>
                </a:lnTo>
                <a:lnTo>
                  <a:pt x="2344" y="1316"/>
                </a:lnTo>
                <a:lnTo>
                  <a:pt x="2379" y="1353"/>
                </a:lnTo>
                <a:lnTo>
                  <a:pt x="2379" y="1392"/>
                </a:lnTo>
                <a:lnTo>
                  <a:pt x="2379" y="1467"/>
                </a:lnTo>
                <a:lnTo>
                  <a:pt x="2379" y="1504"/>
                </a:lnTo>
                <a:lnTo>
                  <a:pt x="2379" y="1542"/>
                </a:lnTo>
                <a:lnTo>
                  <a:pt x="2344" y="1579"/>
                </a:lnTo>
                <a:lnTo>
                  <a:pt x="2309" y="1579"/>
                </a:lnTo>
                <a:lnTo>
                  <a:pt x="2344" y="1618"/>
                </a:lnTo>
                <a:lnTo>
                  <a:pt x="2344" y="1655"/>
                </a:lnTo>
                <a:lnTo>
                  <a:pt x="2344" y="1691"/>
                </a:lnTo>
                <a:lnTo>
                  <a:pt x="2344" y="1805"/>
                </a:lnTo>
                <a:lnTo>
                  <a:pt x="2344" y="1843"/>
                </a:lnTo>
                <a:lnTo>
                  <a:pt x="2309" y="1805"/>
                </a:lnTo>
                <a:lnTo>
                  <a:pt x="2275" y="1731"/>
                </a:lnTo>
                <a:lnTo>
                  <a:pt x="2240" y="1618"/>
                </a:lnTo>
                <a:lnTo>
                  <a:pt x="2206" y="1618"/>
                </a:lnTo>
                <a:lnTo>
                  <a:pt x="2206" y="1655"/>
                </a:lnTo>
                <a:lnTo>
                  <a:pt x="2171" y="1618"/>
                </a:lnTo>
                <a:lnTo>
                  <a:pt x="2137" y="1579"/>
                </a:lnTo>
                <a:lnTo>
                  <a:pt x="2137" y="1542"/>
                </a:lnTo>
                <a:lnTo>
                  <a:pt x="2171" y="1542"/>
                </a:lnTo>
                <a:lnTo>
                  <a:pt x="2171" y="1504"/>
                </a:lnTo>
                <a:lnTo>
                  <a:pt x="2206" y="1504"/>
                </a:lnTo>
                <a:lnTo>
                  <a:pt x="2171" y="1429"/>
                </a:lnTo>
                <a:lnTo>
                  <a:pt x="2171" y="1392"/>
                </a:lnTo>
                <a:lnTo>
                  <a:pt x="2103" y="1392"/>
                </a:lnTo>
                <a:lnTo>
                  <a:pt x="1999" y="1392"/>
                </a:lnTo>
                <a:lnTo>
                  <a:pt x="1930" y="1353"/>
                </a:lnTo>
                <a:lnTo>
                  <a:pt x="1896" y="1280"/>
                </a:lnTo>
                <a:lnTo>
                  <a:pt x="1861" y="1240"/>
                </a:lnTo>
                <a:lnTo>
                  <a:pt x="1827" y="1204"/>
                </a:lnTo>
                <a:lnTo>
                  <a:pt x="1793" y="1204"/>
                </a:lnTo>
                <a:lnTo>
                  <a:pt x="1757" y="1240"/>
                </a:lnTo>
                <a:lnTo>
                  <a:pt x="1757" y="1280"/>
                </a:lnTo>
                <a:lnTo>
                  <a:pt x="1793" y="1316"/>
                </a:lnTo>
                <a:lnTo>
                  <a:pt x="1827" y="1353"/>
                </a:lnTo>
                <a:lnTo>
                  <a:pt x="1827" y="1392"/>
                </a:lnTo>
                <a:lnTo>
                  <a:pt x="1827" y="1429"/>
                </a:lnTo>
                <a:lnTo>
                  <a:pt x="1827" y="1467"/>
                </a:lnTo>
                <a:lnTo>
                  <a:pt x="1827" y="1504"/>
                </a:lnTo>
                <a:lnTo>
                  <a:pt x="1896" y="1542"/>
                </a:lnTo>
                <a:lnTo>
                  <a:pt x="1896" y="1618"/>
                </a:lnTo>
                <a:lnTo>
                  <a:pt x="1930" y="1655"/>
                </a:lnTo>
                <a:lnTo>
                  <a:pt x="1965" y="1691"/>
                </a:lnTo>
                <a:lnTo>
                  <a:pt x="1999" y="1767"/>
                </a:lnTo>
                <a:lnTo>
                  <a:pt x="2034" y="1843"/>
                </a:lnTo>
                <a:lnTo>
                  <a:pt x="1999" y="1843"/>
                </a:lnTo>
                <a:lnTo>
                  <a:pt x="1999" y="1881"/>
                </a:lnTo>
                <a:lnTo>
                  <a:pt x="1999" y="1843"/>
                </a:lnTo>
                <a:lnTo>
                  <a:pt x="1965" y="1805"/>
                </a:lnTo>
                <a:lnTo>
                  <a:pt x="1965" y="1843"/>
                </a:lnTo>
                <a:lnTo>
                  <a:pt x="1930" y="1843"/>
                </a:lnTo>
                <a:lnTo>
                  <a:pt x="1896" y="1805"/>
                </a:lnTo>
                <a:lnTo>
                  <a:pt x="1896" y="1843"/>
                </a:lnTo>
                <a:lnTo>
                  <a:pt x="1861" y="1881"/>
                </a:lnTo>
                <a:lnTo>
                  <a:pt x="1827" y="1881"/>
                </a:lnTo>
                <a:lnTo>
                  <a:pt x="1827" y="1955"/>
                </a:lnTo>
                <a:lnTo>
                  <a:pt x="1861" y="1993"/>
                </a:lnTo>
                <a:lnTo>
                  <a:pt x="1861" y="2032"/>
                </a:lnTo>
                <a:lnTo>
                  <a:pt x="1827" y="2032"/>
                </a:lnTo>
                <a:lnTo>
                  <a:pt x="1861" y="2069"/>
                </a:lnTo>
                <a:lnTo>
                  <a:pt x="1827" y="2106"/>
                </a:lnTo>
                <a:lnTo>
                  <a:pt x="1793" y="2106"/>
                </a:lnTo>
                <a:lnTo>
                  <a:pt x="1793" y="2144"/>
                </a:lnTo>
                <a:lnTo>
                  <a:pt x="1724" y="2182"/>
                </a:lnTo>
                <a:lnTo>
                  <a:pt x="1724" y="2219"/>
                </a:lnTo>
                <a:lnTo>
                  <a:pt x="1724" y="2257"/>
                </a:lnTo>
                <a:lnTo>
                  <a:pt x="1689" y="2293"/>
                </a:lnTo>
                <a:lnTo>
                  <a:pt x="1689" y="2332"/>
                </a:lnTo>
                <a:lnTo>
                  <a:pt x="1689" y="2370"/>
                </a:lnTo>
                <a:lnTo>
                  <a:pt x="1654" y="2370"/>
                </a:lnTo>
                <a:lnTo>
                  <a:pt x="1654" y="2407"/>
                </a:lnTo>
                <a:lnTo>
                  <a:pt x="1619" y="2370"/>
                </a:lnTo>
                <a:lnTo>
                  <a:pt x="1619" y="2444"/>
                </a:lnTo>
                <a:lnTo>
                  <a:pt x="1586" y="2520"/>
                </a:lnTo>
                <a:lnTo>
                  <a:pt x="1551" y="2520"/>
                </a:lnTo>
                <a:lnTo>
                  <a:pt x="1516" y="2558"/>
                </a:lnTo>
                <a:lnTo>
                  <a:pt x="1516" y="2596"/>
                </a:lnTo>
                <a:lnTo>
                  <a:pt x="1516" y="2633"/>
                </a:lnTo>
                <a:lnTo>
                  <a:pt x="1483" y="2633"/>
                </a:lnTo>
                <a:lnTo>
                  <a:pt x="1447" y="2633"/>
                </a:lnTo>
                <a:lnTo>
                  <a:pt x="1447" y="2670"/>
                </a:lnTo>
                <a:lnTo>
                  <a:pt x="1447" y="2708"/>
                </a:lnTo>
                <a:lnTo>
                  <a:pt x="1447" y="2747"/>
                </a:lnTo>
                <a:lnTo>
                  <a:pt x="1413" y="2747"/>
                </a:lnTo>
                <a:lnTo>
                  <a:pt x="1379" y="2708"/>
                </a:lnTo>
                <a:lnTo>
                  <a:pt x="1345" y="2708"/>
                </a:lnTo>
                <a:lnTo>
                  <a:pt x="1345" y="2747"/>
                </a:lnTo>
                <a:lnTo>
                  <a:pt x="1379" y="2783"/>
                </a:lnTo>
                <a:lnTo>
                  <a:pt x="1345" y="2822"/>
                </a:lnTo>
                <a:lnTo>
                  <a:pt x="1345" y="2858"/>
                </a:lnTo>
                <a:lnTo>
                  <a:pt x="1379" y="2896"/>
                </a:lnTo>
                <a:lnTo>
                  <a:pt x="1379" y="2971"/>
                </a:lnTo>
                <a:lnTo>
                  <a:pt x="1379" y="3009"/>
                </a:lnTo>
                <a:lnTo>
                  <a:pt x="1413" y="3085"/>
                </a:lnTo>
                <a:lnTo>
                  <a:pt x="1413" y="3160"/>
                </a:lnTo>
                <a:lnTo>
                  <a:pt x="1413" y="3198"/>
                </a:lnTo>
                <a:lnTo>
                  <a:pt x="1379" y="3198"/>
                </a:lnTo>
                <a:lnTo>
                  <a:pt x="1379" y="3234"/>
                </a:lnTo>
                <a:lnTo>
                  <a:pt x="1379" y="3273"/>
                </a:lnTo>
                <a:lnTo>
                  <a:pt x="1379" y="3423"/>
                </a:lnTo>
                <a:lnTo>
                  <a:pt x="1379" y="3461"/>
                </a:lnTo>
                <a:lnTo>
                  <a:pt x="1345" y="3461"/>
                </a:lnTo>
                <a:lnTo>
                  <a:pt x="1345" y="3536"/>
                </a:lnTo>
                <a:lnTo>
                  <a:pt x="1345" y="3573"/>
                </a:lnTo>
                <a:lnTo>
                  <a:pt x="1345" y="3611"/>
                </a:lnTo>
                <a:lnTo>
                  <a:pt x="1345" y="3649"/>
                </a:lnTo>
                <a:lnTo>
                  <a:pt x="1379" y="3649"/>
                </a:lnTo>
                <a:lnTo>
                  <a:pt x="1309" y="3649"/>
                </a:lnTo>
                <a:lnTo>
                  <a:pt x="1276" y="3687"/>
                </a:lnTo>
                <a:lnTo>
                  <a:pt x="1276" y="3761"/>
                </a:lnTo>
                <a:lnTo>
                  <a:pt x="1241" y="3800"/>
                </a:lnTo>
                <a:lnTo>
                  <a:pt x="1173" y="3800"/>
                </a:lnTo>
                <a:lnTo>
                  <a:pt x="1173" y="3761"/>
                </a:lnTo>
                <a:lnTo>
                  <a:pt x="1137" y="3724"/>
                </a:lnTo>
                <a:lnTo>
                  <a:pt x="1137" y="3687"/>
                </a:lnTo>
                <a:lnTo>
                  <a:pt x="1103" y="3687"/>
                </a:lnTo>
                <a:lnTo>
                  <a:pt x="1069" y="3461"/>
                </a:lnTo>
                <a:lnTo>
                  <a:pt x="1034" y="3423"/>
                </a:lnTo>
                <a:lnTo>
                  <a:pt x="999" y="3423"/>
                </a:lnTo>
                <a:lnTo>
                  <a:pt x="999" y="3385"/>
                </a:lnTo>
                <a:lnTo>
                  <a:pt x="999" y="3309"/>
                </a:lnTo>
                <a:lnTo>
                  <a:pt x="931" y="3273"/>
                </a:lnTo>
                <a:lnTo>
                  <a:pt x="896" y="3121"/>
                </a:lnTo>
                <a:lnTo>
                  <a:pt x="862" y="3047"/>
                </a:lnTo>
                <a:lnTo>
                  <a:pt x="862" y="2971"/>
                </a:lnTo>
                <a:lnTo>
                  <a:pt x="862" y="2935"/>
                </a:lnTo>
                <a:lnTo>
                  <a:pt x="827" y="2896"/>
                </a:lnTo>
                <a:lnTo>
                  <a:pt x="794" y="2896"/>
                </a:lnTo>
                <a:lnTo>
                  <a:pt x="758" y="2858"/>
                </a:lnTo>
                <a:lnTo>
                  <a:pt x="758" y="2783"/>
                </a:lnTo>
                <a:lnTo>
                  <a:pt x="724" y="2747"/>
                </a:lnTo>
                <a:lnTo>
                  <a:pt x="689" y="2708"/>
                </a:lnTo>
                <a:lnTo>
                  <a:pt x="689" y="2670"/>
                </a:lnTo>
                <a:lnTo>
                  <a:pt x="655" y="2633"/>
                </a:lnTo>
                <a:lnTo>
                  <a:pt x="655" y="2596"/>
                </a:lnTo>
                <a:lnTo>
                  <a:pt x="655" y="2520"/>
                </a:lnTo>
                <a:lnTo>
                  <a:pt x="621" y="2484"/>
                </a:lnTo>
                <a:lnTo>
                  <a:pt x="621" y="2407"/>
                </a:lnTo>
                <a:lnTo>
                  <a:pt x="586" y="2407"/>
                </a:lnTo>
                <a:lnTo>
                  <a:pt x="586" y="2370"/>
                </a:lnTo>
                <a:lnTo>
                  <a:pt x="586" y="2293"/>
                </a:lnTo>
                <a:lnTo>
                  <a:pt x="551" y="2257"/>
                </a:lnTo>
                <a:lnTo>
                  <a:pt x="517" y="2144"/>
                </a:lnTo>
                <a:lnTo>
                  <a:pt x="483" y="2069"/>
                </a:lnTo>
                <a:lnTo>
                  <a:pt x="517" y="2032"/>
                </a:lnTo>
                <a:lnTo>
                  <a:pt x="483" y="1993"/>
                </a:lnTo>
                <a:lnTo>
                  <a:pt x="483" y="1955"/>
                </a:lnTo>
                <a:lnTo>
                  <a:pt x="447" y="1955"/>
                </a:lnTo>
                <a:lnTo>
                  <a:pt x="483" y="1918"/>
                </a:lnTo>
                <a:lnTo>
                  <a:pt x="447" y="1881"/>
                </a:lnTo>
                <a:lnTo>
                  <a:pt x="447" y="1843"/>
                </a:lnTo>
                <a:lnTo>
                  <a:pt x="447" y="1805"/>
                </a:lnTo>
                <a:lnTo>
                  <a:pt x="414" y="1805"/>
                </a:lnTo>
                <a:lnTo>
                  <a:pt x="414" y="1955"/>
                </a:lnTo>
                <a:lnTo>
                  <a:pt x="414" y="1993"/>
                </a:lnTo>
                <a:lnTo>
                  <a:pt x="344" y="2032"/>
                </a:lnTo>
                <a:lnTo>
                  <a:pt x="310" y="2032"/>
                </a:lnTo>
                <a:lnTo>
                  <a:pt x="242" y="1993"/>
                </a:lnTo>
                <a:lnTo>
                  <a:pt x="206" y="1955"/>
                </a:lnTo>
                <a:lnTo>
                  <a:pt x="173" y="1918"/>
                </a:lnTo>
                <a:lnTo>
                  <a:pt x="138" y="1843"/>
                </a:lnTo>
                <a:lnTo>
                  <a:pt x="138" y="1805"/>
                </a:lnTo>
                <a:lnTo>
                  <a:pt x="173" y="1805"/>
                </a:lnTo>
                <a:lnTo>
                  <a:pt x="242" y="1731"/>
                </a:lnTo>
                <a:lnTo>
                  <a:pt x="206" y="1731"/>
                </a:lnTo>
                <a:lnTo>
                  <a:pt x="138" y="1767"/>
                </a:lnTo>
                <a:lnTo>
                  <a:pt x="103" y="1731"/>
                </a:lnTo>
                <a:lnTo>
                  <a:pt x="34" y="1691"/>
                </a:lnTo>
                <a:lnTo>
                  <a:pt x="34" y="1655"/>
                </a:lnTo>
                <a:lnTo>
                  <a:pt x="34" y="1618"/>
                </a:lnTo>
                <a:lnTo>
                  <a:pt x="70" y="1579"/>
                </a:lnTo>
                <a:lnTo>
                  <a:pt x="138" y="1579"/>
                </a:lnTo>
                <a:lnTo>
                  <a:pt x="173" y="1542"/>
                </a:lnTo>
                <a:lnTo>
                  <a:pt x="206" y="1504"/>
                </a:lnTo>
                <a:lnTo>
                  <a:pt x="173" y="1467"/>
                </a:lnTo>
                <a:lnTo>
                  <a:pt x="173" y="1392"/>
                </a:lnTo>
                <a:lnTo>
                  <a:pt x="70" y="1316"/>
                </a:lnTo>
                <a:lnTo>
                  <a:pt x="70" y="1280"/>
                </a:lnTo>
                <a:lnTo>
                  <a:pt x="70" y="1240"/>
                </a:lnTo>
                <a:lnTo>
                  <a:pt x="34" y="1204"/>
                </a:lnTo>
                <a:lnTo>
                  <a:pt x="0" y="1204"/>
                </a:lnTo>
                <a:lnTo>
                  <a:pt x="34" y="1129"/>
                </a:lnTo>
                <a:lnTo>
                  <a:pt x="34" y="1090"/>
                </a:lnTo>
                <a:lnTo>
                  <a:pt x="70" y="1090"/>
                </a:lnTo>
                <a:lnTo>
                  <a:pt x="103" y="1090"/>
                </a:lnTo>
                <a:lnTo>
                  <a:pt x="138" y="1090"/>
                </a:lnTo>
                <a:lnTo>
                  <a:pt x="173" y="1053"/>
                </a:lnTo>
                <a:lnTo>
                  <a:pt x="173" y="941"/>
                </a:lnTo>
                <a:lnTo>
                  <a:pt x="206" y="902"/>
                </a:lnTo>
                <a:lnTo>
                  <a:pt x="242" y="865"/>
                </a:lnTo>
                <a:lnTo>
                  <a:pt x="242" y="789"/>
                </a:lnTo>
                <a:lnTo>
                  <a:pt x="242" y="752"/>
                </a:lnTo>
                <a:lnTo>
                  <a:pt x="276" y="752"/>
                </a:lnTo>
                <a:lnTo>
                  <a:pt x="276" y="715"/>
                </a:lnTo>
                <a:lnTo>
                  <a:pt x="276" y="676"/>
                </a:lnTo>
                <a:lnTo>
                  <a:pt x="276" y="639"/>
                </a:lnTo>
                <a:lnTo>
                  <a:pt x="276" y="527"/>
                </a:lnTo>
                <a:lnTo>
                  <a:pt x="276" y="487"/>
                </a:lnTo>
                <a:lnTo>
                  <a:pt x="276" y="451"/>
                </a:lnTo>
                <a:lnTo>
                  <a:pt x="242" y="451"/>
                </a:lnTo>
                <a:lnTo>
                  <a:pt x="206" y="413"/>
                </a:lnTo>
                <a:lnTo>
                  <a:pt x="206" y="338"/>
                </a:lnTo>
                <a:lnTo>
                  <a:pt x="206" y="301"/>
                </a:lnTo>
                <a:lnTo>
                  <a:pt x="173" y="301"/>
                </a:lnTo>
                <a:lnTo>
                  <a:pt x="138" y="263"/>
                </a:lnTo>
                <a:lnTo>
                  <a:pt x="138" y="226"/>
                </a:lnTo>
                <a:lnTo>
                  <a:pt x="138" y="188"/>
                </a:lnTo>
                <a:lnTo>
                  <a:pt x="173" y="188"/>
                </a:lnTo>
                <a:lnTo>
                  <a:pt x="173" y="149"/>
                </a:lnTo>
                <a:lnTo>
                  <a:pt x="138" y="149"/>
                </a:lnTo>
                <a:lnTo>
                  <a:pt x="138" y="113"/>
                </a:lnTo>
                <a:lnTo>
                  <a:pt x="242" y="113"/>
                </a:lnTo>
                <a:lnTo>
                  <a:pt x="276" y="113"/>
                </a:lnTo>
                <a:lnTo>
                  <a:pt x="310" y="75"/>
                </a:lnTo>
                <a:lnTo>
                  <a:pt x="344" y="37"/>
                </a:lnTo>
                <a:lnTo>
                  <a:pt x="380" y="0"/>
                </a:lnTo>
                <a:lnTo>
                  <a:pt x="414" y="75"/>
                </a:lnTo>
                <a:lnTo>
                  <a:pt x="447" y="113"/>
                </a:lnTo>
                <a:lnTo>
                  <a:pt x="483" y="149"/>
                </a:lnTo>
                <a:lnTo>
                  <a:pt x="517" y="188"/>
                </a:lnTo>
                <a:lnTo>
                  <a:pt x="551" y="226"/>
                </a:lnTo>
                <a:lnTo>
                  <a:pt x="586" y="263"/>
                </a:lnTo>
                <a:lnTo>
                  <a:pt x="586" y="301"/>
                </a:lnTo>
                <a:lnTo>
                  <a:pt x="621" y="301"/>
                </a:lnTo>
                <a:lnTo>
                  <a:pt x="621" y="338"/>
                </a:lnTo>
                <a:lnTo>
                  <a:pt x="621" y="376"/>
                </a:lnTo>
                <a:lnTo>
                  <a:pt x="586" y="376"/>
                </a:lnTo>
                <a:lnTo>
                  <a:pt x="586" y="413"/>
                </a:lnTo>
                <a:lnTo>
                  <a:pt x="621" y="451"/>
                </a:lnTo>
                <a:lnTo>
                  <a:pt x="655" y="487"/>
                </a:lnTo>
                <a:lnTo>
                  <a:pt x="655" y="527"/>
                </a:lnTo>
                <a:lnTo>
                  <a:pt x="689" y="564"/>
                </a:lnTo>
                <a:lnTo>
                  <a:pt x="724" y="601"/>
                </a:lnTo>
                <a:lnTo>
                  <a:pt x="794" y="601"/>
                </a:lnTo>
                <a:lnTo>
                  <a:pt x="827" y="676"/>
                </a:lnTo>
                <a:lnTo>
                  <a:pt x="896" y="715"/>
                </a:lnTo>
                <a:lnTo>
                  <a:pt x="862" y="865"/>
                </a:lnTo>
                <a:lnTo>
                  <a:pt x="896" y="865"/>
                </a:lnTo>
                <a:lnTo>
                  <a:pt x="965" y="941"/>
                </a:lnTo>
                <a:lnTo>
                  <a:pt x="999" y="978"/>
                </a:lnTo>
                <a:lnTo>
                  <a:pt x="1034" y="1015"/>
                </a:lnTo>
                <a:lnTo>
                  <a:pt x="1069" y="1015"/>
                </a:lnTo>
                <a:lnTo>
                  <a:pt x="1103" y="1053"/>
                </a:lnTo>
                <a:lnTo>
                  <a:pt x="1173" y="1053"/>
                </a:lnTo>
                <a:lnTo>
                  <a:pt x="1206" y="1053"/>
                </a:lnTo>
                <a:lnTo>
                  <a:pt x="1345" y="1129"/>
                </a:lnTo>
                <a:lnTo>
                  <a:pt x="1379" y="1129"/>
                </a:lnTo>
                <a:lnTo>
                  <a:pt x="1447" y="1129"/>
                </a:lnTo>
                <a:lnTo>
                  <a:pt x="1483" y="1166"/>
                </a:lnTo>
                <a:lnTo>
                  <a:pt x="1516" y="1166"/>
                </a:lnTo>
                <a:lnTo>
                  <a:pt x="1551" y="1166"/>
                </a:lnTo>
                <a:lnTo>
                  <a:pt x="1586" y="1204"/>
                </a:lnTo>
                <a:lnTo>
                  <a:pt x="1619" y="1204"/>
                </a:lnTo>
                <a:lnTo>
                  <a:pt x="1619" y="1240"/>
                </a:lnTo>
                <a:lnTo>
                  <a:pt x="1689" y="1240"/>
                </a:lnTo>
                <a:lnTo>
                  <a:pt x="1724" y="1240"/>
                </a:lnTo>
                <a:lnTo>
                  <a:pt x="1724" y="1204"/>
                </a:lnTo>
                <a:lnTo>
                  <a:pt x="1724" y="1166"/>
                </a:lnTo>
                <a:lnTo>
                  <a:pt x="1689" y="1129"/>
                </a:lnTo>
                <a:lnTo>
                  <a:pt x="1689" y="1053"/>
                </a:lnTo>
                <a:lnTo>
                  <a:pt x="1689" y="1015"/>
                </a:lnTo>
                <a:lnTo>
                  <a:pt x="1724" y="978"/>
                </a:lnTo>
                <a:lnTo>
                  <a:pt x="1724" y="1015"/>
                </a:lnTo>
                <a:lnTo>
                  <a:pt x="1793" y="1053"/>
                </a:lnTo>
                <a:lnTo>
                  <a:pt x="1793" y="1090"/>
                </a:lnTo>
                <a:lnTo>
                  <a:pt x="1827" y="1129"/>
                </a:lnTo>
                <a:lnTo>
                  <a:pt x="1861" y="1129"/>
                </a:lnTo>
                <a:lnTo>
                  <a:pt x="1896" y="1129"/>
                </a:lnTo>
                <a:lnTo>
                  <a:pt x="1930" y="1129"/>
                </a:lnTo>
                <a:lnTo>
                  <a:pt x="1965" y="1129"/>
                </a:lnTo>
                <a:lnTo>
                  <a:pt x="1999" y="1129"/>
                </a:lnTo>
                <a:lnTo>
                  <a:pt x="1999" y="1053"/>
                </a:lnTo>
                <a:lnTo>
                  <a:pt x="2034" y="1015"/>
                </a:lnTo>
                <a:lnTo>
                  <a:pt x="2068" y="978"/>
                </a:lnTo>
                <a:lnTo>
                  <a:pt x="2103" y="941"/>
                </a:lnTo>
                <a:lnTo>
                  <a:pt x="2137" y="902"/>
                </a:lnTo>
                <a:lnTo>
                  <a:pt x="2137" y="865"/>
                </a:lnTo>
                <a:lnTo>
                  <a:pt x="2171" y="828"/>
                </a:lnTo>
                <a:lnTo>
                  <a:pt x="2206" y="828"/>
                </a:lnTo>
                <a:lnTo>
                  <a:pt x="2240" y="828"/>
                </a:lnTo>
                <a:lnTo>
                  <a:pt x="2275" y="828"/>
                </a:lnTo>
                <a:lnTo>
                  <a:pt x="2309" y="828"/>
                </a:lnTo>
                <a:lnTo>
                  <a:pt x="2344" y="865"/>
                </a:lnTo>
                <a:lnTo>
                  <a:pt x="2344" y="902"/>
                </a:lnTo>
                <a:lnTo>
                  <a:pt x="2379" y="941"/>
                </a:lnTo>
                <a:lnTo>
                  <a:pt x="2379" y="902"/>
                </a:lnTo>
                <a:lnTo>
                  <a:pt x="2413" y="902"/>
                </a:lnTo>
                <a:lnTo>
                  <a:pt x="2447" y="941"/>
                </a:lnTo>
                <a:lnTo>
                  <a:pt x="2482" y="941"/>
                </a:lnTo>
                <a:close/>
                <a:moveTo>
                  <a:pt x="2619" y="3234"/>
                </a:moveTo>
                <a:lnTo>
                  <a:pt x="2586" y="3273"/>
                </a:lnTo>
                <a:lnTo>
                  <a:pt x="2619" y="3309"/>
                </a:lnTo>
                <a:lnTo>
                  <a:pt x="2619" y="3273"/>
                </a:lnTo>
                <a:lnTo>
                  <a:pt x="2619" y="3234"/>
                </a:lnTo>
                <a:close/>
                <a:moveTo>
                  <a:pt x="2619" y="3121"/>
                </a:moveTo>
                <a:lnTo>
                  <a:pt x="2619" y="3160"/>
                </a:lnTo>
                <a:lnTo>
                  <a:pt x="2619" y="3198"/>
                </a:lnTo>
                <a:lnTo>
                  <a:pt x="2619" y="3160"/>
                </a:lnTo>
                <a:lnTo>
                  <a:pt x="2619" y="3121"/>
                </a:lnTo>
                <a:close/>
                <a:moveTo>
                  <a:pt x="2619" y="3047"/>
                </a:moveTo>
                <a:lnTo>
                  <a:pt x="2619" y="3085"/>
                </a:lnTo>
                <a:lnTo>
                  <a:pt x="2654" y="3047"/>
                </a:lnTo>
                <a:lnTo>
                  <a:pt x="2619" y="3047"/>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93" name="Freeform 477"/>
          <p:cNvSpPr>
            <a:spLocks noChangeArrowheads="1"/>
          </p:cNvSpPr>
          <p:nvPr/>
        </p:nvSpPr>
        <p:spPr bwMode="auto">
          <a:xfrm>
            <a:off x="7577916" y="1612970"/>
            <a:ext cx="810806" cy="1241410"/>
          </a:xfrm>
          <a:custGeom>
            <a:avLst/>
            <a:gdLst>
              <a:gd name="T0" fmla="*/ 2447 w 2483"/>
              <a:gd name="T1" fmla="*/ 1053 h 3801"/>
              <a:gd name="T2" fmla="*/ 2344 w 2483"/>
              <a:gd name="T3" fmla="*/ 1240 h 3801"/>
              <a:gd name="T4" fmla="*/ 2379 w 2483"/>
              <a:gd name="T5" fmla="*/ 1392 h 3801"/>
              <a:gd name="T6" fmla="*/ 2309 w 2483"/>
              <a:gd name="T7" fmla="*/ 1579 h 3801"/>
              <a:gd name="T8" fmla="*/ 2344 w 2483"/>
              <a:gd name="T9" fmla="*/ 1843 h 3801"/>
              <a:gd name="T10" fmla="*/ 2206 w 2483"/>
              <a:gd name="T11" fmla="*/ 1655 h 3801"/>
              <a:gd name="T12" fmla="*/ 2171 w 2483"/>
              <a:gd name="T13" fmla="*/ 1504 h 3801"/>
              <a:gd name="T14" fmla="*/ 1999 w 2483"/>
              <a:gd name="T15" fmla="*/ 1392 h 3801"/>
              <a:gd name="T16" fmla="*/ 1793 w 2483"/>
              <a:gd name="T17" fmla="*/ 1204 h 3801"/>
              <a:gd name="T18" fmla="*/ 1827 w 2483"/>
              <a:gd name="T19" fmla="*/ 1392 h 3801"/>
              <a:gd name="T20" fmla="*/ 1896 w 2483"/>
              <a:gd name="T21" fmla="*/ 1618 h 3801"/>
              <a:gd name="T22" fmla="*/ 1999 w 2483"/>
              <a:gd name="T23" fmla="*/ 1843 h 3801"/>
              <a:gd name="T24" fmla="*/ 1930 w 2483"/>
              <a:gd name="T25" fmla="*/ 1843 h 3801"/>
              <a:gd name="T26" fmla="*/ 1827 w 2483"/>
              <a:gd name="T27" fmla="*/ 1955 h 3801"/>
              <a:gd name="T28" fmla="*/ 1827 w 2483"/>
              <a:gd name="T29" fmla="*/ 2106 h 3801"/>
              <a:gd name="T30" fmla="*/ 1724 w 2483"/>
              <a:gd name="T31" fmla="*/ 2257 h 3801"/>
              <a:gd name="T32" fmla="*/ 1654 w 2483"/>
              <a:gd name="T33" fmla="*/ 2407 h 3801"/>
              <a:gd name="T34" fmla="*/ 1516 w 2483"/>
              <a:gd name="T35" fmla="*/ 2558 h 3801"/>
              <a:gd name="T36" fmla="*/ 1447 w 2483"/>
              <a:gd name="T37" fmla="*/ 2670 h 3801"/>
              <a:gd name="T38" fmla="*/ 1345 w 2483"/>
              <a:gd name="T39" fmla="*/ 2708 h 3801"/>
              <a:gd name="T40" fmla="*/ 1379 w 2483"/>
              <a:gd name="T41" fmla="*/ 2896 h 3801"/>
              <a:gd name="T42" fmla="*/ 1413 w 2483"/>
              <a:gd name="T43" fmla="*/ 3198 h 3801"/>
              <a:gd name="T44" fmla="*/ 1379 w 2483"/>
              <a:gd name="T45" fmla="*/ 3461 h 3801"/>
              <a:gd name="T46" fmla="*/ 1345 w 2483"/>
              <a:gd name="T47" fmla="*/ 3649 h 3801"/>
              <a:gd name="T48" fmla="*/ 1241 w 2483"/>
              <a:gd name="T49" fmla="*/ 3800 h 3801"/>
              <a:gd name="T50" fmla="*/ 1103 w 2483"/>
              <a:gd name="T51" fmla="*/ 3687 h 3801"/>
              <a:gd name="T52" fmla="*/ 999 w 2483"/>
              <a:gd name="T53" fmla="*/ 3309 h 3801"/>
              <a:gd name="T54" fmla="*/ 862 w 2483"/>
              <a:gd name="T55" fmla="*/ 2935 h 3801"/>
              <a:gd name="T56" fmla="*/ 724 w 2483"/>
              <a:gd name="T57" fmla="*/ 2747 h 3801"/>
              <a:gd name="T58" fmla="*/ 655 w 2483"/>
              <a:gd name="T59" fmla="*/ 2520 h 3801"/>
              <a:gd name="T60" fmla="*/ 586 w 2483"/>
              <a:gd name="T61" fmla="*/ 2293 h 3801"/>
              <a:gd name="T62" fmla="*/ 483 w 2483"/>
              <a:gd name="T63" fmla="*/ 1993 h 3801"/>
              <a:gd name="T64" fmla="*/ 447 w 2483"/>
              <a:gd name="T65" fmla="*/ 1843 h 3801"/>
              <a:gd name="T66" fmla="*/ 344 w 2483"/>
              <a:gd name="T67" fmla="*/ 2032 h 3801"/>
              <a:gd name="T68" fmla="*/ 138 w 2483"/>
              <a:gd name="T69" fmla="*/ 1843 h 3801"/>
              <a:gd name="T70" fmla="*/ 138 w 2483"/>
              <a:gd name="T71" fmla="*/ 1767 h 3801"/>
              <a:gd name="T72" fmla="*/ 70 w 2483"/>
              <a:gd name="T73" fmla="*/ 1579 h 3801"/>
              <a:gd name="T74" fmla="*/ 173 w 2483"/>
              <a:gd name="T75" fmla="*/ 1392 h 3801"/>
              <a:gd name="T76" fmla="*/ 0 w 2483"/>
              <a:gd name="T77" fmla="*/ 1204 h 3801"/>
              <a:gd name="T78" fmla="*/ 138 w 2483"/>
              <a:gd name="T79" fmla="*/ 1090 h 3801"/>
              <a:gd name="T80" fmla="*/ 242 w 2483"/>
              <a:gd name="T81" fmla="*/ 789 h 3801"/>
              <a:gd name="T82" fmla="*/ 276 w 2483"/>
              <a:gd name="T83" fmla="*/ 639 h 3801"/>
              <a:gd name="T84" fmla="*/ 206 w 2483"/>
              <a:gd name="T85" fmla="*/ 413 h 3801"/>
              <a:gd name="T86" fmla="*/ 138 w 2483"/>
              <a:gd name="T87" fmla="*/ 226 h 3801"/>
              <a:gd name="T88" fmla="*/ 138 w 2483"/>
              <a:gd name="T89" fmla="*/ 113 h 3801"/>
              <a:gd name="T90" fmla="*/ 380 w 2483"/>
              <a:gd name="T91" fmla="*/ 0 h 3801"/>
              <a:gd name="T92" fmla="*/ 551 w 2483"/>
              <a:gd name="T93" fmla="*/ 226 h 3801"/>
              <a:gd name="T94" fmla="*/ 621 w 2483"/>
              <a:gd name="T95" fmla="*/ 376 h 3801"/>
              <a:gd name="T96" fmla="*/ 655 w 2483"/>
              <a:gd name="T97" fmla="*/ 527 h 3801"/>
              <a:gd name="T98" fmla="*/ 896 w 2483"/>
              <a:gd name="T99" fmla="*/ 715 h 3801"/>
              <a:gd name="T100" fmla="*/ 1034 w 2483"/>
              <a:gd name="T101" fmla="*/ 1015 h 3801"/>
              <a:gd name="T102" fmla="*/ 1345 w 2483"/>
              <a:gd name="T103" fmla="*/ 1129 h 3801"/>
              <a:gd name="T104" fmla="*/ 1551 w 2483"/>
              <a:gd name="T105" fmla="*/ 1166 h 3801"/>
              <a:gd name="T106" fmla="*/ 1724 w 2483"/>
              <a:gd name="T107" fmla="*/ 1240 h 3801"/>
              <a:gd name="T108" fmla="*/ 1689 w 2483"/>
              <a:gd name="T109" fmla="*/ 1015 h 3801"/>
              <a:gd name="T110" fmla="*/ 1827 w 2483"/>
              <a:gd name="T111" fmla="*/ 1129 h 3801"/>
              <a:gd name="T112" fmla="*/ 1999 w 2483"/>
              <a:gd name="T113" fmla="*/ 1129 h 3801"/>
              <a:gd name="T114" fmla="*/ 2137 w 2483"/>
              <a:gd name="T115" fmla="*/ 902 h 3801"/>
              <a:gd name="T116" fmla="*/ 2275 w 2483"/>
              <a:gd name="T117" fmla="*/ 828 h 3801"/>
              <a:gd name="T118" fmla="*/ 2379 w 2483"/>
              <a:gd name="T119" fmla="*/ 902 h 3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83" h="3801">
                <a:moveTo>
                  <a:pt x="2482" y="941"/>
                </a:moveTo>
                <a:lnTo>
                  <a:pt x="2447" y="978"/>
                </a:lnTo>
                <a:lnTo>
                  <a:pt x="2447" y="1015"/>
                </a:lnTo>
                <a:lnTo>
                  <a:pt x="2482" y="1053"/>
                </a:lnTo>
                <a:lnTo>
                  <a:pt x="2447" y="1053"/>
                </a:lnTo>
                <a:lnTo>
                  <a:pt x="2413" y="1090"/>
                </a:lnTo>
                <a:lnTo>
                  <a:pt x="2379" y="1090"/>
                </a:lnTo>
                <a:lnTo>
                  <a:pt x="2344" y="1166"/>
                </a:lnTo>
                <a:lnTo>
                  <a:pt x="2344" y="1204"/>
                </a:lnTo>
                <a:lnTo>
                  <a:pt x="2344" y="1240"/>
                </a:lnTo>
                <a:lnTo>
                  <a:pt x="2379" y="1240"/>
                </a:lnTo>
                <a:lnTo>
                  <a:pt x="2379" y="1280"/>
                </a:lnTo>
                <a:lnTo>
                  <a:pt x="2344" y="1316"/>
                </a:lnTo>
                <a:lnTo>
                  <a:pt x="2379" y="1353"/>
                </a:lnTo>
                <a:lnTo>
                  <a:pt x="2379" y="1392"/>
                </a:lnTo>
                <a:lnTo>
                  <a:pt x="2379" y="1467"/>
                </a:lnTo>
                <a:lnTo>
                  <a:pt x="2379" y="1504"/>
                </a:lnTo>
                <a:lnTo>
                  <a:pt x="2379" y="1542"/>
                </a:lnTo>
                <a:lnTo>
                  <a:pt x="2344" y="1579"/>
                </a:lnTo>
                <a:lnTo>
                  <a:pt x="2309" y="1579"/>
                </a:lnTo>
                <a:lnTo>
                  <a:pt x="2344" y="1618"/>
                </a:lnTo>
                <a:lnTo>
                  <a:pt x="2344" y="1655"/>
                </a:lnTo>
                <a:lnTo>
                  <a:pt x="2344" y="1691"/>
                </a:lnTo>
                <a:lnTo>
                  <a:pt x="2344" y="1805"/>
                </a:lnTo>
                <a:lnTo>
                  <a:pt x="2344" y="1843"/>
                </a:lnTo>
                <a:lnTo>
                  <a:pt x="2309" y="1805"/>
                </a:lnTo>
                <a:lnTo>
                  <a:pt x="2275" y="1731"/>
                </a:lnTo>
                <a:lnTo>
                  <a:pt x="2240" y="1618"/>
                </a:lnTo>
                <a:lnTo>
                  <a:pt x="2206" y="1618"/>
                </a:lnTo>
                <a:lnTo>
                  <a:pt x="2206" y="1655"/>
                </a:lnTo>
                <a:lnTo>
                  <a:pt x="2171" y="1618"/>
                </a:lnTo>
                <a:lnTo>
                  <a:pt x="2137" y="1579"/>
                </a:lnTo>
                <a:lnTo>
                  <a:pt x="2137" y="1542"/>
                </a:lnTo>
                <a:lnTo>
                  <a:pt x="2171" y="1542"/>
                </a:lnTo>
                <a:lnTo>
                  <a:pt x="2171" y="1504"/>
                </a:lnTo>
                <a:lnTo>
                  <a:pt x="2206" y="1504"/>
                </a:lnTo>
                <a:lnTo>
                  <a:pt x="2171" y="1429"/>
                </a:lnTo>
                <a:lnTo>
                  <a:pt x="2171" y="1392"/>
                </a:lnTo>
                <a:lnTo>
                  <a:pt x="2103" y="1392"/>
                </a:lnTo>
                <a:lnTo>
                  <a:pt x="1999" y="1392"/>
                </a:lnTo>
                <a:lnTo>
                  <a:pt x="1930" y="1353"/>
                </a:lnTo>
                <a:lnTo>
                  <a:pt x="1896" y="1280"/>
                </a:lnTo>
                <a:lnTo>
                  <a:pt x="1861" y="1240"/>
                </a:lnTo>
                <a:lnTo>
                  <a:pt x="1827" y="1204"/>
                </a:lnTo>
                <a:lnTo>
                  <a:pt x="1793" y="1204"/>
                </a:lnTo>
                <a:lnTo>
                  <a:pt x="1757" y="1240"/>
                </a:lnTo>
                <a:lnTo>
                  <a:pt x="1757" y="1280"/>
                </a:lnTo>
                <a:lnTo>
                  <a:pt x="1793" y="1316"/>
                </a:lnTo>
                <a:lnTo>
                  <a:pt x="1827" y="1353"/>
                </a:lnTo>
                <a:lnTo>
                  <a:pt x="1827" y="1392"/>
                </a:lnTo>
                <a:lnTo>
                  <a:pt x="1827" y="1429"/>
                </a:lnTo>
                <a:lnTo>
                  <a:pt x="1827" y="1467"/>
                </a:lnTo>
                <a:lnTo>
                  <a:pt x="1827" y="1504"/>
                </a:lnTo>
                <a:lnTo>
                  <a:pt x="1896" y="1542"/>
                </a:lnTo>
                <a:lnTo>
                  <a:pt x="1896" y="1618"/>
                </a:lnTo>
                <a:lnTo>
                  <a:pt x="1930" y="1655"/>
                </a:lnTo>
                <a:lnTo>
                  <a:pt x="1965" y="1691"/>
                </a:lnTo>
                <a:lnTo>
                  <a:pt x="1999" y="1767"/>
                </a:lnTo>
                <a:lnTo>
                  <a:pt x="2034" y="1843"/>
                </a:lnTo>
                <a:lnTo>
                  <a:pt x="1999" y="1843"/>
                </a:lnTo>
                <a:lnTo>
                  <a:pt x="1999" y="1881"/>
                </a:lnTo>
                <a:lnTo>
                  <a:pt x="1999" y="1843"/>
                </a:lnTo>
                <a:lnTo>
                  <a:pt x="1965" y="1805"/>
                </a:lnTo>
                <a:lnTo>
                  <a:pt x="1965" y="1843"/>
                </a:lnTo>
                <a:lnTo>
                  <a:pt x="1930" y="1843"/>
                </a:lnTo>
                <a:lnTo>
                  <a:pt x="1896" y="1805"/>
                </a:lnTo>
                <a:lnTo>
                  <a:pt x="1896" y="1843"/>
                </a:lnTo>
                <a:lnTo>
                  <a:pt x="1861" y="1881"/>
                </a:lnTo>
                <a:lnTo>
                  <a:pt x="1827" y="1881"/>
                </a:lnTo>
                <a:lnTo>
                  <a:pt x="1827" y="1955"/>
                </a:lnTo>
                <a:lnTo>
                  <a:pt x="1861" y="1993"/>
                </a:lnTo>
                <a:lnTo>
                  <a:pt x="1861" y="2032"/>
                </a:lnTo>
                <a:lnTo>
                  <a:pt x="1827" y="2032"/>
                </a:lnTo>
                <a:lnTo>
                  <a:pt x="1861" y="2069"/>
                </a:lnTo>
                <a:lnTo>
                  <a:pt x="1827" y="2106"/>
                </a:lnTo>
                <a:lnTo>
                  <a:pt x="1793" y="2106"/>
                </a:lnTo>
                <a:lnTo>
                  <a:pt x="1793" y="2144"/>
                </a:lnTo>
                <a:lnTo>
                  <a:pt x="1724" y="2182"/>
                </a:lnTo>
                <a:lnTo>
                  <a:pt x="1724" y="2219"/>
                </a:lnTo>
                <a:lnTo>
                  <a:pt x="1724" y="2257"/>
                </a:lnTo>
                <a:lnTo>
                  <a:pt x="1689" y="2293"/>
                </a:lnTo>
                <a:lnTo>
                  <a:pt x="1689" y="2332"/>
                </a:lnTo>
                <a:lnTo>
                  <a:pt x="1689" y="2370"/>
                </a:lnTo>
                <a:lnTo>
                  <a:pt x="1654" y="2370"/>
                </a:lnTo>
                <a:lnTo>
                  <a:pt x="1654" y="2407"/>
                </a:lnTo>
                <a:lnTo>
                  <a:pt x="1619" y="2370"/>
                </a:lnTo>
                <a:lnTo>
                  <a:pt x="1619" y="2444"/>
                </a:lnTo>
                <a:lnTo>
                  <a:pt x="1586" y="2520"/>
                </a:lnTo>
                <a:lnTo>
                  <a:pt x="1551" y="2520"/>
                </a:lnTo>
                <a:lnTo>
                  <a:pt x="1516" y="2558"/>
                </a:lnTo>
                <a:lnTo>
                  <a:pt x="1516" y="2596"/>
                </a:lnTo>
                <a:lnTo>
                  <a:pt x="1516" y="2633"/>
                </a:lnTo>
                <a:lnTo>
                  <a:pt x="1483" y="2633"/>
                </a:lnTo>
                <a:lnTo>
                  <a:pt x="1447" y="2633"/>
                </a:lnTo>
                <a:lnTo>
                  <a:pt x="1447" y="2670"/>
                </a:lnTo>
                <a:lnTo>
                  <a:pt x="1447" y="2708"/>
                </a:lnTo>
                <a:lnTo>
                  <a:pt x="1447" y="2747"/>
                </a:lnTo>
                <a:lnTo>
                  <a:pt x="1413" y="2747"/>
                </a:lnTo>
                <a:lnTo>
                  <a:pt x="1379" y="2708"/>
                </a:lnTo>
                <a:lnTo>
                  <a:pt x="1345" y="2708"/>
                </a:lnTo>
                <a:lnTo>
                  <a:pt x="1345" y="2747"/>
                </a:lnTo>
                <a:lnTo>
                  <a:pt x="1379" y="2783"/>
                </a:lnTo>
                <a:lnTo>
                  <a:pt x="1345" y="2822"/>
                </a:lnTo>
                <a:lnTo>
                  <a:pt x="1345" y="2858"/>
                </a:lnTo>
                <a:lnTo>
                  <a:pt x="1379" y="2896"/>
                </a:lnTo>
                <a:lnTo>
                  <a:pt x="1379" y="2971"/>
                </a:lnTo>
                <a:lnTo>
                  <a:pt x="1379" y="3009"/>
                </a:lnTo>
                <a:lnTo>
                  <a:pt x="1413" y="3085"/>
                </a:lnTo>
                <a:lnTo>
                  <a:pt x="1413" y="3160"/>
                </a:lnTo>
                <a:lnTo>
                  <a:pt x="1413" y="3198"/>
                </a:lnTo>
                <a:lnTo>
                  <a:pt x="1379" y="3198"/>
                </a:lnTo>
                <a:lnTo>
                  <a:pt x="1379" y="3234"/>
                </a:lnTo>
                <a:lnTo>
                  <a:pt x="1379" y="3273"/>
                </a:lnTo>
                <a:lnTo>
                  <a:pt x="1379" y="3423"/>
                </a:lnTo>
                <a:lnTo>
                  <a:pt x="1379" y="3461"/>
                </a:lnTo>
                <a:lnTo>
                  <a:pt x="1345" y="3461"/>
                </a:lnTo>
                <a:lnTo>
                  <a:pt x="1345" y="3536"/>
                </a:lnTo>
                <a:lnTo>
                  <a:pt x="1345" y="3573"/>
                </a:lnTo>
                <a:lnTo>
                  <a:pt x="1345" y="3611"/>
                </a:lnTo>
                <a:lnTo>
                  <a:pt x="1345" y="3649"/>
                </a:lnTo>
                <a:lnTo>
                  <a:pt x="1379" y="3649"/>
                </a:lnTo>
                <a:lnTo>
                  <a:pt x="1309" y="3649"/>
                </a:lnTo>
                <a:lnTo>
                  <a:pt x="1276" y="3687"/>
                </a:lnTo>
                <a:lnTo>
                  <a:pt x="1276" y="3761"/>
                </a:lnTo>
                <a:lnTo>
                  <a:pt x="1241" y="3800"/>
                </a:lnTo>
                <a:lnTo>
                  <a:pt x="1173" y="3800"/>
                </a:lnTo>
                <a:lnTo>
                  <a:pt x="1173" y="3761"/>
                </a:lnTo>
                <a:lnTo>
                  <a:pt x="1137" y="3724"/>
                </a:lnTo>
                <a:lnTo>
                  <a:pt x="1137" y="3687"/>
                </a:lnTo>
                <a:lnTo>
                  <a:pt x="1103" y="3687"/>
                </a:lnTo>
                <a:lnTo>
                  <a:pt x="1069" y="3461"/>
                </a:lnTo>
                <a:lnTo>
                  <a:pt x="1034" y="3423"/>
                </a:lnTo>
                <a:lnTo>
                  <a:pt x="999" y="3423"/>
                </a:lnTo>
                <a:lnTo>
                  <a:pt x="999" y="3385"/>
                </a:lnTo>
                <a:lnTo>
                  <a:pt x="999" y="3309"/>
                </a:lnTo>
                <a:lnTo>
                  <a:pt x="931" y="3273"/>
                </a:lnTo>
                <a:lnTo>
                  <a:pt x="896" y="3121"/>
                </a:lnTo>
                <a:lnTo>
                  <a:pt x="862" y="3047"/>
                </a:lnTo>
                <a:lnTo>
                  <a:pt x="862" y="2971"/>
                </a:lnTo>
                <a:lnTo>
                  <a:pt x="862" y="2935"/>
                </a:lnTo>
                <a:lnTo>
                  <a:pt x="827" y="2896"/>
                </a:lnTo>
                <a:lnTo>
                  <a:pt x="794" y="2896"/>
                </a:lnTo>
                <a:lnTo>
                  <a:pt x="758" y="2858"/>
                </a:lnTo>
                <a:lnTo>
                  <a:pt x="758" y="2783"/>
                </a:lnTo>
                <a:lnTo>
                  <a:pt x="724" y="2747"/>
                </a:lnTo>
                <a:lnTo>
                  <a:pt x="689" y="2708"/>
                </a:lnTo>
                <a:lnTo>
                  <a:pt x="689" y="2670"/>
                </a:lnTo>
                <a:lnTo>
                  <a:pt x="655" y="2633"/>
                </a:lnTo>
                <a:lnTo>
                  <a:pt x="655" y="2596"/>
                </a:lnTo>
                <a:lnTo>
                  <a:pt x="655" y="2520"/>
                </a:lnTo>
                <a:lnTo>
                  <a:pt x="621" y="2484"/>
                </a:lnTo>
                <a:lnTo>
                  <a:pt x="621" y="2407"/>
                </a:lnTo>
                <a:lnTo>
                  <a:pt x="586" y="2407"/>
                </a:lnTo>
                <a:lnTo>
                  <a:pt x="586" y="2370"/>
                </a:lnTo>
                <a:lnTo>
                  <a:pt x="586" y="2293"/>
                </a:lnTo>
                <a:lnTo>
                  <a:pt x="551" y="2257"/>
                </a:lnTo>
                <a:lnTo>
                  <a:pt x="517" y="2144"/>
                </a:lnTo>
                <a:lnTo>
                  <a:pt x="483" y="2069"/>
                </a:lnTo>
                <a:lnTo>
                  <a:pt x="517" y="2032"/>
                </a:lnTo>
                <a:lnTo>
                  <a:pt x="483" y="1993"/>
                </a:lnTo>
                <a:lnTo>
                  <a:pt x="483" y="1955"/>
                </a:lnTo>
                <a:lnTo>
                  <a:pt x="447" y="1955"/>
                </a:lnTo>
                <a:lnTo>
                  <a:pt x="483" y="1918"/>
                </a:lnTo>
                <a:lnTo>
                  <a:pt x="447" y="1881"/>
                </a:lnTo>
                <a:lnTo>
                  <a:pt x="447" y="1843"/>
                </a:lnTo>
                <a:lnTo>
                  <a:pt x="447" y="1805"/>
                </a:lnTo>
                <a:lnTo>
                  <a:pt x="414" y="1805"/>
                </a:lnTo>
                <a:lnTo>
                  <a:pt x="414" y="1955"/>
                </a:lnTo>
                <a:lnTo>
                  <a:pt x="414" y="1993"/>
                </a:lnTo>
                <a:lnTo>
                  <a:pt x="344" y="2032"/>
                </a:lnTo>
                <a:lnTo>
                  <a:pt x="310" y="2032"/>
                </a:lnTo>
                <a:lnTo>
                  <a:pt x="242" y="1993"/>
                </a:lnTo>
                <a:lnTo>
                  <a:pt x="206" y="1955"/>
                </a:lnTo>
                <a:lnTo>
                  <a:pt x="173" y="1918"/>
                </a:lnTo>
                <a:lnTo>
                  <a:pt x="138" y="1843"/>
                </a:lnTo>
                <a:lnTo>
                  <a:pt x="138" y="1805"/>
                </a:lnTo>
                <a:lnTo>
                  <a:pt x="173" y="1805"/>
                </a:lnTo>
                <a:lnTo>
                  <a:pt x="242" y="1731"/>
                </a:lnTo>
                <a:lnTo>
                  <a:pt x="206" y="1731"/>
                </a:lnTo>
                <a:lnTo>
                  <a:pt x="138" y="1767"/>
                </a:lnTo>
                <a:lnTo>
                  <a:pt x="103" y="1731"/>
                </a:lnTo>
                <a:lnTo>
                  <a:pt x="34" y="1691"/>
                </a:lnTo>
                <a:lnTo>
                  <a:pt x="34" y="1655"/>
                </a:lnTo>
                <a:lnTo>
                  <a:pt x="34" y="1618"/>
                </a:lnTo>
                <a:lnTo>
                  <a:pt x="70" y="1579"/>
                </a:lnTo>
                <a:lnTo>
                  <a:pt x="138" y="1579"/>
                </a:lnTo>
                <a:lnTo>
                  <a:pt x="173" y="1542"/>
                </a:lnTo>
                <a:lnTo>
                  <a:pt x="206" y="1504"/>
                </a:lnTo>
                <a:lnTo>
                  <a:pt x="173" y="1467"/>
                </a:lnTo>
                <a:lnTo>
                  <a:pt x="173" y="1392"/>
                </a:lnTo>
                <a:lnTo>
                  <a:pt x="70" y="1316"/>
                </a:lnTo>
                <a:lnTo>
                  <a:pt x="70" y="1280"/>
                </a:lnTo>
                <a:lnTo>
                  <a:pt x="70" y="1240"/>
                </a:lnTo>
                <a:lnTo>
                  <a:pt x="34" y="1204"/>
                </a:lnTo>
                <a:lnTo>
                  <a:pt x="0" y="1204"/>
                </a:lnTo>
                <a:lnTo>
                  <a:pt x="34" y="1129"/>
                </a:lnTo>
                <a:lnTo>
                  <a:pt x="34" y="1090"/>
                </a:lnTo>
                <a:lnTo>
                  <a:pt x="70" y="1090"/>
                </a:lnTo>
                <a:lnTo>
                  <a:pt x="103" y="1090"/>
                </a:lnTo>
                <a:lnTo>
                  <a:pt x="138" y="1090"/>
                </a:lnTo>
                <a:lnTo>
                  <a:pt x="173" y="1053"/>
                </a:lnTo>
                <a:lnTo>
                  <a:pt x="173" y="941"/>
                </a:lnTo>
                <a:lnTo>
                  <a:pt x="206" y="902"/>
                </a:lnTo>
                <a:lnTo>
                  <a:pt x="242" y="865"/>
                </a:lnTo>
                <a:lnTo>
                  <a:pt x="242" y="789"/>
                </a:lnTo>
                <a:lnTo>
                  <a:pt x="242" y="752"/>
                </a:lnTo>
                <a:lnTo>
                  <a:pt x="276" y="752"/>
                </a:lnTo>
                <a:lnTo>
                  <a:pt x="276" y="715"/>
                </a:lnTo>
                <a:lnTo>
                  <a:pt x="276" y="676"/>
                </a:lnTo>
                <a:lnTo>
                  <a:pt x="276" y="639"/>
                </a:lnTo>
                <a:lnTo>
                  <a:pt x="276" y="527"/>
                </a:lnTo>
                <a:lnTo>
                  <a:pt x="276" y="487"/>
                </a:lnTo>
                <a:lnTo>
                  <a:pt x="276" y="451"/>
                </a:lnTo>
                <a:lnTo>
                  <a:pt x="242" y="451"/>
                </a:lnTo>
                <a:lnTo>
                  <a:pt x="206" y="413"/>
                </a:lnTo>
                <a:lnTo>
                  <a:pt x="206" y="338"/>
                </a:lnTo>
                <a:lnTo>
                  <a:pt x="206" y="301"/>
                </a:lnTo>
                <a:lnTo>
                  <a:pt x="173" y="301"/>
                </a:lnTo>
                <a:lnTo>
                  <a:pt x="138" y="263"/>
                </a:lnTo>
                <a:lnTo>
                  <a:pt x="138" y="226"/>
                </a:lnTo>
                <a:lnTo>
                  <a:pt x="138" y="188"/>
                </a:lnTo>
                <a:lnTo>
                  <a:pt x="173" y="188"/>
                </a:lnTo>
                <a:lnTo>
                  <a:pt x="173" y="149"/>
                </a:lnTo>
                <a:lnTo>
                  <a:pt x="138" y="149"/>
                </a:lnTo>
                <a:lnTo>
                  <a:pt x="138" y="113"/>
                </a:lnTo>
                <a:lnTo>
                  <a:pt x="242" y="113"/>
                </a:lnTo>
                <a:lnTo>
                  <a:pt x="276" y="113"/>
                </a:lnTo>
                <a:lnTo>
                  <a:pt x="310" y="75"/>
                </a:lnTo>
                <a:lnTo>
                  <a:pt x="344" y="37"/>
                </a:lnTo>
                <a:lnTo>
                  <a:pt x="380" y="0"/>
                </a:lnTo>
                <a:lnTo>
                  <a:pt x="414" y="75"/>
                </a:lnTo>
                <a:lnTo>
                  <a:pt x="447" y="113"/>
                </a:lnTo>
                <a:lnTo>
                  <a:pt x="483" y="149"/>
                </a:lnTo>
                <a:lnTo>
                  <a:pt x="517" y="188"/>
                </a:lnTo>
                <a:lnTo>
                  <a:pt x="551" y="226"/>
                </a:lnTo>
                <a:lnTo>
                  <a:pt x="586" y="263"/>
                </a:lnTo>
                <a:lnTo>
                  <a:pt x="586" y="301"/>
                </a:lnTo>
                <a:lnTo>
                  <a:pt x="621" y="301"/>
                </a:lnTo>
                <a:lnTo>
                  <a:pt x="621" y="338"/>
                </a:lnTo>
                <a:lnTo>
                  <a:pt x="621" y="376"/>
                </a:lnTo>
                <a:lnTo>
                  <a:pt x="586" y="376"/>
                </a:lnTo>
                <a:lnTo>
                  <a:pt x="586" y="413"/>
                </a:lnTo>
                <a:lnTo>
                  <a:pt x="621" y="451"/>
                </a:lnTo>
                <a:lnTo>
                  <a:pt x="655" y="487"/>
                </a:lnTo>
                <a:lnTo>
                  <a:pt x="655" y="527"/>
                </a:lnTo>
                <a:lnTo>
                  <a:pt x="689" y="564"/>
                </a:lnTo>
                <a:lnTo>
                  <a:pt x="724" y="601"/>
                </a:lnTo>
                <a:lnTo>
                  <a:pt x="794" y="601"/>
                </a:lnTo>
                <a:lnTo>
                  <a:pt x="827" y="676"/>
                </a:lnTo>
                <a:lnTo>
                  <a:pt x="896" y="715"/>
                </a:lnTo>
                <a:lnTo>
                  <a:pt x="862" y="865"/>
                </a:lnTo>
                <a:lnTo>
                  <a:pt x="896" y="865"/>
                </a:lnTo>
                <a:lnTo>
                  <a:pt x="965" y="941"/>
                </a:lnTo>
                <a:lnTo>
                  <a:pt x="999" y="978"/>
                </a:lnTo>
                <a:lnTo>
                  <a:pt x="1034" y="1015"/>
                </a:lnTo>
                <a:lnTo>
                  <a:pt x="1069" y="1015"/>
                </a:lnTo>
                <a:lnTo>
                  <a:pt x="1103" y="1053"/>
                </a:lnTo>
                <a:lnTo>
                  <a:pt x="1173" y="1053"/>
                </a:lnTo>
                <a:lnTo>
                  <a:pt x="1206" y="1053"/>
                </a:lnTo>
                <a:lnTo>
                  <a:pt x="1345" y="1129"/>
                </a:lnTo>
                <a:lnTo>
                  <a:pt x="1379" y="1129"/>
                </a:lnTo>
                <a:lnTo>
                  <a:pt x="1447" y="1129"/>
                </a:lnTo>
                <a:lnTo>
                  <a:pt x="1483" y="1166"/>
                </a:lnTo>
                <a:lnTo>
                  <a:pt x="1516" y="1166"/>
                </a:lnTo>
                <a:lnTo>
                  <a:pt x="1551" y="1166"/>
                </a:lnTo>
                <a:lnTo>
                  <a:pt x="1586" y="1204"/>
                </a:lnTo>
                <a:lnTo>
                  <a:pt x="1619" y="1204"/>
                </a:lnTo>
                <a:lnTo>
                  <a:pt x="1619" y="1240"/>
                </a:lnTo>
                <a:lnTo>
                  <a:pt x="1689" y="1240"/>
                </a:lnTo>
                <a:lnTo>
                  <a:pt x="1724" y="1240"/>
                </a:lnTo>
                <a:lnTo>
                  <a:pt x="1724" y="1204"/>
                </a:lnTo>
                <a:lnTo>
                  <a:pt x="1724" y="1166"/>
                </a:lnTo>
                <a:lnTo>
                  <a:pt x="1689" y="1129"/>
                </a:lnTo>
                <a:lnTo>
                  <a:pt x="1689" y="1053"/>
                </a:lnTo>
                <a:lnTo>
                  <a:pt x="1689" y="1015"/>
                </a:lnTo>
                <a:lnTo>
                  <a:pt x="1724" y="978"/>
                </a:lnTo>
                <a:lnTo>
                  <a:pt x="1724" y="1015"/>
                </a:lnTo>
                <a:lnTo>
                  <a:pt x="1793" y="1053"/>
                </a:lnTo>
                <a:lnTo>
                  <a:pt x="1793" y="1090"/>
                </a:lnTo>
                <a:lnTo>
                  <a:pt x="1827" y="1129"/>
                </a:lnTo>
                <a:lnTo>
                  <a:pt x="1861" y="1129"/>
                </a:lnTo>
                <a:lnTo>
                  <a:pt x="1896" y="1129"/>
                </a:lnTo>
                <a:lnTo>
                  <a:pt x="1930" y="1129"/>
                </a:lnTo>
                <a:lnTo>
                  <a:pt x="1965" y="1129"/>
                </a:lnTo>
                <a:lnTo>
                  <a:pt x="1999" y="1129"/>
                </a:lnTo>
                <a:lnTo>
                  <a:pt x="1999" y="1053"/>
                </a:lnTo>
                <a:lnTo>
                  <a:pt x="2034" y="1015"/>
                </a:lnTo>
                <a:lnTo>
                  <a:pt x="2068" y="978"/>
                </a:lnTo>
                <a:lnTo>
                  <a:pt x="2103" y="941"/>
                </a:lnTo>
                <a:lnTo>
                  <a:pt x="2137" y="902"/>
                </a:lnTo>
                <a:lnTo>
                  <a:pt x="2137" y="865"/>
                </a:lnTo>
                <a:lnTo>
                  <a:pt x="2171" y="828"/>
                </a:lnTo>
                <a:lnTo>
                  <a:pt x="2206" y="828"/>
                </a:lnTo>
                <a:lnTo>
                  <a:pt x="2240" y="828"/>
                </a:lnTo>
                <a:lnTo>
                  <a:pt x="2275" y="828"/>
                </a:lnTo>
                <a:lnTo>
                  <a:pt x="2309" y="828"/>
                </a:lnTo>
                <a:lnTo>
                  <a:pt x="2344" y="865"/>
                </a:lnTo>
                <a:lnTo>
                  <a:pt x="2344" y="902"/>
                </a:lnTo>
                <a:lnTo>
                  <a:pt x="2379" y="941"/>
                </a:lnTo>
                <a:lnTo>
                  <a:pt x="2379" y="902"/>
                </a:lnTo>
                <a:lnTo>
                  <a:pt x="2413" y="902"/>
                </a:lnTo>
                <a:lnTo>
                  <a:pt x="2447" y="941"/>
                </a:lnTo>
                <a:lnTo>
                  <a:pt x="2482" y="941"/>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4" name="Freeform 478"/>
          <p:cNvSpPr>
            <a:spLocks noChangeArrowheads="1"/>
          </p:cNvSpPr>
          <p:nvPr/>
        </p:nvSpPr>
        <p:spPr bwMode="auto">
          <a:xfrm>
            <a:off x="8423285" y="2670041"/>
            <a:ext cx="11521" cy="24483"/>
          </a:xfrm>
          <a:custGeom>
            <a:avLst/>
            <a:gdLst>
              <a:gd name="T0" fmla="*/ 33 w 34"/>
              <a:gd name="T1" fmla="*/ 0 h 76"/>
              <a:gd name="T2" fmla="*/ 0 w 34"/>
              <a:gd name="T3" fmla="*/ 38 h 76"/>
              <a:gd name="T4" fmla="*/ 33 w 34"/>
              <a:gd name="T5" fmla="*/ 75 h 76"/>
              <a:gd name="T6" fmla="*/ 33 w 34"/>
              <a:gd name="T7" fmla="*/ 38 h 76"/>
              <a:gd name="T8" fmla="*/ 33 w 34"/>
              <a:gd name="T9" fmla="*/ 0 h 76"/>
            </a:gdLst>
            <a:ahLst/>
            <a:cxnLst>
              <a:cxn ang="0">
                <a:pos x="T0" y="T1"/>
              </a:cxn>
              <a:cxn ang="0">
                <a:pos x="T2" y="T3"/>
              </a:cxn>
              <a:cxn ang="0">
                <a:pos x="T4" y="T5"/>
              </a:cxn>
              <a:cxn ang="0">
                <a:pos x="T6" y="T7"/>
              </a:cxn>
              <a:cxn ang="0">
                <a:pos x="T8" y="T9"/>
              </a:cxn>
            </a:cxnLst>
            <a:rect l="0" t="0" r="r" b="b"/>
            <a:pathLst>
              <a:path w="34" h="76">
                <a:moveTo>
                  <a:pt x="33" y="0"/>
                </a:moveTo>
                <a:lnTo>
                  <a:pt x="0" y="38"/>
                </a:lnTo>
                <a:lnTo>
                  <a:pt x="33" y="75"/>
                </a:lnTo>
                <a:lnTo>
                  <a:pt x="33" y="38"/>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5" name="Freeform 479"/>
          <p:cNvSpPr>
            <a:spLocks noChangeArrowheads="1"/>
          </p:cNvSpPr>
          <p:nvPr/>
        </p:nvSpPr>
        <p:spPr bwMode="auto">
          <a:xfrm>
            <a:off x="8433366" y="2632597"/>
            <a:ext cx="1441" cy="24483"/>
          </a:xfrm>
          <a:custGeom>
            <a:avLst/>
            <a:gdLst>
              <a:gd name="T0" fmla="*/ 0 w 1"/>
              <a:gd name="T1" fmla="*/ 0 h 77"/>
              <a:gd name="T2" fmla="*/ 0 w 1"/>
              <a:gd name="T3" fmla="*/ 38 h 77"/>
              <a:gd name="T4" fmla="*/ 0 w 1"/>
              <a:gd name="T5" fmla="*/ 76 h 77"/>
              <a:gd name="T6" fmla="*/ 0 w 1"/>
              <a:gd name="T7" fmla="*/ 38 h 77"/>
              <a:gd name="T8" fmla="*/ 0 w 1"/>
              <a:gd name="T9" fmla="*/ 0 h 77"/>
            </a:gdLst>
            <a:ahLst/>
            <a:cxnLst>
              <a:cxn ang="0">
                <a:pos x="T0" y="T1"/>
              </a:cxn>
              <a:cxn ang="0">
                <a:pos x="T2" y="T3"/>
              </a:cxn>
              <a:cxn ang="0">
                <a:pos x="T4" y="T5"/>
              </a:cxn>
              <a:cxn ang="0">
                <a:pos x="T6" y="T7"/>
              </a:cxn>
              <a:cxn ang="0">
                <a:pos x="T8" y="T9"/>
              </a:cxn>
            </a:cxnLst>
            <a:rect l="0" t="0" r="r" b="b"/>
            <a:pathLst>
              <a:path w="1" h="77">
                <a:moveTo>
                  <a:pt x="0" y="0"/>
                </a:moveTo>
                <a:lnTo>
                  <a:pt x="0" y="38"/>
                </a:lnTo>
                <a:lnTo>
                  <a:pt x="0" y="76"/>
                </a:lnTo>
                <a:lnTo>
                  <a:pt x="0" y="38"/>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6" name="Freeform 480"/>
          <p:cNvSpPr>
            <a:spLocks noChangeArrowheads="1"/>
          </p:cNvSpPr>
          <p:nvPr/>
        </p:nvSpPr>
        <p:spPr bwMode="auto">
          <a:xfrm>
            <a:off x="8433366" y="2608115"/>
            <a:ext cx="11521" cy="12961"/>
          </a:xfrm>
          <a:custGeom>
            <a:avLst/>
            <a:gdLst>
              <a:gd name="T0" fmla="*/ 0 w 35"/>
              <a:gd name="T1" fmla="*/ 0 h 39"/>
              <a:gd name="T2" fmla="*/ 0 w 35"/>
              <a:gd name="T3" fmla="*/ 38 h 39"/>
              <a:gd name="T4" fmla="*/ 34 w 35"/>
              <a:gd name="T5" fmla="*/ 0 h 39"/>
              <a:gd name="T6" fmla="*/ 0 w 35"/>
              <a:gd name="T7" fmla="*/ 0 h 39"/>
            </a:gdLst>
            <a:ahLst/>
            <a:cxnLst>
              <a:cxn ang="0">
                <a:pos x="T0" y="T1"/>
              </a:cxn>
              <a:cxn ang="0">
                <a:pos x="T2" y="T3"/>
              </a:cxn>
              <a:cxn ang="0">
                <a:pos x="T4" y="T5"/>
              </a:cxn>
              <a:cxn ang="0">
                <a:pos x="T6" y="T7"/>
              </a:cxn>
            </a:cxnLst>
            <a:rect l="0" t="0" r="r" b="b"/>
            <a:pathLst>
              <a:path w="35" h="39">
                <a:moveTo>
                  <a:pt x="0" y="0"/>
                </a:moveTo>
                <a:lnTo>
                  <a:pt x="0"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7" name="Freeform 481"/>
          <p:cNvSpPr>
            <a:spLocks noChangeArrowheads="1"/>
          </p:cNvSpPr>
          <p:nvPr/>
        </p:nvSpPr>
        <p:spPr bwMode="auto">
          <a:xfrm>
            <a:off x="7297087" y="1551044"/>
            <a:ext cx="404682" cy="601983"/>
          </a:xfrm>
          <a:custGeom>
            <a:avLst/>
            <a:gdLst>
              <a:gd name="T0" fmla="*/ 241 w 1241"/>
              <a:gd name="T1" fmla="*/ 1618 h 1845"/>
              <a:gd name="T2" fmla="*/ 413 w 1241"/>
              <a:gd name="T3" fmla="*/ 1618 h 1845"/>
              <a:gd name="T4" fmla="*/ 482 w 1241"/>
              <a:gd name="T5" fmla="*/ 1579 h 1845"/>
              <a:gd name="T6" fmla="*/ 551 w 1241"/>
              <a:gd name="T7" fmla="*/ 1618 h 1845"/>
              <a:gd name="T8" fmla="*/ 688 w 1241"/>
              <a:gd name="T9" fmla="*/ 1618 h 1845"/>
              <a:gd name="T10" fmla="*/ 723 w 1241"/>
              <a:gd name="T11" fmla="*/ 1731 h 1845"/>
              <a:gd name="T12" fmla="*/ 826 w 1241"/>
              <a:gd name="T13" fmla="*/ 1806 h 1845"/>
              <a:gd name="T14" fmla="*/ 896 w 1241"/>
              <a:gd name="T15" fmla="*/ 1844 h 1845"/>
              <a:gd name="T16" fmla="*/ 999 w 1241"/>
              <a:gd name="T17" fmla="*/ 1768 h 1845"/>
              <a:gd name="T18" fmla="*/ 1033 w 1241"/>
              <a:gd name="T19" fmla="*/ 1656 h 1845"/>
              <a:gd name="T20" fmla="*/ 930 w 1241"/>
              <a:gd name="T21" fmla="*/ 1468 h 1845"/>
              <a:gd name="T22" fmla="*/ 861 w 1241"/>
              <a:gd name="T23" fmla="*/ 1393 h 1845"/>
              <a:gd name="T24" fmla="*/ 930 w 1241"/>
              <a:gd name="T25" fmla="*/ 1279 h 1845"/>
              <a:gd name="T26" fmla="*/ 1033 w 1241"/>
              <a:gd name="T27" fmla="*/ 1241 h 1845"/>
              <a:gd name="T28" fmla="*/ 1103 w 1241"/>
              <a:gd name="T29" fmla="*/ 1054 h 1845"/>
              <a:gd name="T30" fmla="*/ 1136 w 1241"/>
              <a:gd name="T31" fmla="*/ 941 h 1845"/>
              <a:gd name="T32" fmla="*/ 1136 w 1241"/>
              <a:gd name="T33" fmla="*/ 828 h 1845"/>
              <a:gd name="T34" fmla="*/ 1136 w 1241"/>
              <a:gd name="T35" fmla="*/ 640 h 1845"/>
              <a:gd name="T36" fmla="*/ 1068 w 1241"/>
              <a:gd name="T37" fmla="*/ 527 h 1845"/>
              <a:gd name="T38" fmla="*/ 999 w 1241"/>
              <a:gd name="T39" fmla="*/ 452 h 1845"/>
              <a:gd name="T40" fmla="*/ 1033 w 1241"/>
              <a:gd name="T41" fmla="*/ 376 h 1845"/>
              <a:gd name="T42" fmla="*/ 999 w 1241"/>
              <a:gd name="T43" fmla="*/ 302 h 1845"/>
              <a:gd name="T44" fmla="*/ 1172 w 1241"/>
              <a:gd name="T45" fmla="*/ 263 h 1845"/>
              <a:gd name="T46" fmla="*/ 1205 w 1241"/>
              <a:gd name="T47" fmla="*/ 189 h 1845"/>
              <a:gd name="T48" fmla="*/ 1136 w 1241"/>
              <a:gd name="T49" fmla="*/ 189 h 1845"/>
              <a:gd name="T50" fmla="*/ 1033 w 1241"/>
              <a:gd name="T51" fmla="*/ 113 h 1845"/>
              <a:gd name="T52" fmla="*/ 930 w 1241"/>
              <a:gd name="T53" fmla="*/ 0 h 1845"/>
              <a:gd name="T54" fmla="*/ 757 w 1241"/>
              <a:gd name="T55" fmla="*/ 75 h 1845"/>
              <a:gd name="T56" fmla="*/ 654 w 1241"/>
              <a:gd name="T57" fmla="*/ 150 h 1845"/>
              <a:gd name="T58" fmla="*/ 688 w 1241"/>
              <a:gd name="T59" fmla="*/ 263 h 1845"/>
              <a:gd name="T60" fmla="*/ 688 w 1241"/>
              <a:gd name="T61" fmla="*/ 376 h 1845"/>
              <a:gd name="T62" fmla="*/ 620 w 1241"/>
              <a:gd name="T63" fmla="*/ 452 h 1845"/>
              <a:gd name="T64" fmla="*/ 688 w 1241"/>
              <a:gd name="T65" fmla="*/ 565 h 1845"/>
              <a:gd name="T66" fmla="*/ 620 w 1241"/>
              <a:gd name="T67" fmla="*/ 601 h 1845"/>
              <a:gd name="T68" fmla="*/ 620 w 1241"/>
              <a:gd name="T69" fmla="*/ 753 h 1845"/>
              <a:gd name="T70" fmla="*/ 516 w 1241"/>
              <a:gd name="T71" fmla="*/ 790 h 1845"/>
              <a:gd name="T72" fmla="*/ 482 w 1241"/>
              <a:gd name="T73" fmla="*/ 978 h 1845"/>
              <a:gd name="T74" fmla="*/ 413 w 1241"/>
              <a:gd name="T75" fmla="*/ 1016 h 1845"/>
              <a:gd name="T76" fmla="*/ 172 w 1241"/>
              <a:gd name="T77" fmla="*/ 1054 h 1845"/>
              <a:gd name="T78" fmla="*/ 0 w 1241"/>
              <a:gd name="T79" fmla="*/ 1016 h 1845"/>
              <a:gd name="T80" fmla="*/ 102 w 1241"/>
              <a:gd name="T81" fmla="*/ 1167 h 1845"/>
              <a:gd name="T82" fmla="*/ 205 w 1241"/>
              <a:gd name="T83" fmla="*/ 1241 h 1845"/>
              <a:gd name="T84" fmla="*/ 275 w 1241"/>
              <a:gd name="T85" fmla="*/ 1354 h 1845"/>
              <a:gd name="T86" fmla="*/ 241 w 1241"/>
              <a:gd name="T87" fmla="*/ 1429 h 1845"/>
              <a:gd name="T88" fmla="*/ 172 w 1241"/>
              <a:gd name="T89" fmla="*/ 1579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1" h="1845">
                <a:moveTo>
                  <a:pt x="172" y="1618"/>
                </a:moveTo>
                <a:lnTo>
                  <a:pt x="241" y="1656"/>
                </a:lnTo>
                <a:lnTo>
                  <a:pt x="241" y="1618"/>
                </a:lnTo>
                <a:lnTo>
                  <a:pt x="344" y="1618"/>
                </a:lnTo>
                <a:lnTo>
                  <a:pt x="378" y="1618"/>
                </a:lnTo>
                <a:lnTo>
                  <a:pt x="413" y="1618"/>
                </a:lnTo>
                <a:lnTo>
                  <a:pt x="413" y="1579"/>
                </a:lnTo>
                <a:lnTo>
                  <a:pt x="447" y="1618"/>
                </a:lnTo>
                <a:lnTo>
                  <a:pt x="482" y="1579"/>
                </a:lnTo>
                <a:lnTo>
                  <a:pt x="516" y="1618"/>
                </a:lnTo>
                <a:lnTo>
                  <a:pt x="516" y="1579"/>
                </a:lnTo>
                <a:lnTo>
                  <a:pt x="551" y="1618"/>
                </a:lnTo>
                <a:lnTo>
                  <a:pt x="620" y="1579"/>
                </a:lnTo>
                <a:lnTo>
                  <a:pt x="654" y="1618"/>
                </a:lnTo>
                <a:lnTo>
                  <a:pt x="688" y="1618"/>
                </a:lnTo>
                <a:lnTo>
                  <a:pt x="688" y="1656"/>
                </a:lnTo>
                <a:lnTo>
                  <a:pt x="723" y="1692"/>
                </a:lnTo>
                <a:lnTo>
                  <a:pt x="723" y="1731"/>
                </a:lnTo>
                <a:lnTo>
                  <a:pt x="757" y="1768"/>
                </a:lnTo>
                <a:lnTo>
                  <a:pt x="793" y="1806"/>
                </a:lnTo>
                <a:lnTo>
                  <a:pt x="826" y="1806"/>
                </a:lnTo>
                <a:lnTo>
                  <a:pt x="861" y="1806"/>
                </a:lnTo>
                <a:lnTo>
                  <a:pt x="861" y="1844"/>
                </a:lnTo>
                <a:lnTo>
                  <a:pt x="896" y="1844"/>
                </a:lnTo>
                <a:lnTo>
                  <a:pt x="896" y="1806"/>
                </a:lnTo>
                <a:lnTo>
                  <a:pt x="930" y="1768"/>
                </a:lnTo>
                <a:lnTo>
                  <a:pt x="999" y="1768"/>
                </a:lnTo>
                <a:lnTo>
                  <a:pt x="1033" y="1731"/>
                </a:lnTo>
                <a:lnTo>
                  <a:pt x="1068" y="1692"/>
                </a:lnTo>
                <a:lnTo>
                  <a:pt x="1033" y="1656"/>
                </a:lnTo>
                <a:lnTo>
                  <a:pt x="1033" y="1579"/>
                </a:lnTo>
                <a:lnTo>
                  <a:pt x="930" y="1505"/>
                </a:lnTo>
                <a:lnTo>
                  <a:pt x="930" y="1468"/>
                </a:lnTo>
                <a:lnTo>
                  <a:pt x="930" y="1429"/>
                </a:lnTo>
                <a:lnTo>
                  <a:pt x="896" y="1393"/>
                </a:lnTo>
                <a:lnTo>
                  <a:pt x="861" y="1393"/>
                </a:lnTo>
                <a:lnTo>
                  <a:pt x="896" y="1318"/>
                </a:lnTo>
                <a:lnTo>
                  <a:pt x="896" y="1279"/>
                </a:lnTo>
                <a:lnTo>
                  <a:pt x="930" y="1279"/>
                </a:lnTo>
                <a:lnTo>
                  <a:pt x="964" y="1279"/>
                </a:lnTo>
                <a:lnTo>
                  <a:pt x="999" y="1279"/>
                </a:lnTo>
                <a:lnTo>
                  <a:pt x="1033" y="1241"/>
                </a:lnTo>
                <a:lnTo>
                  <a:pt x="1033" y="1129"/>
                </a:lnTo>
                <a:lnTo>
                  <a:pt x="1068" y="1091"/>
                </a:lnTo>
                <a:lnTo>
                  <a:pt x="1103" y="1054"/>
                </a:lnTo>
                <a:lnTo>
                  <a:pt x="1103" y="978"/>
                </a:lnTo>
                <a:lnTo>
                  <a:pt x="1103" y="941"/>
                </a:lnTo>
                <a:lnTo>
                  <a:pt x="1136" y="941"/>
                </a:lnTo>
                <a:lnTo>
                  <a:pt x="1136" y="903"/>
                </a:lnTo>
                <a:lnTo>
                  <a:pt x="1136" y="865"/>
                </a:lnTo>
                <a:lnTo>
                  <a:pt x="1136" y="828"/>
                </a:lnTo>
                <a:lnTo>
                  <a:pt x="1136" y="715"/>
                </a:lnTo>
                <a:lnTo>
                  <a:pt x="1136" y="676"/>
                </a:lnTo>
                <a:lnTo>
                  <a:pt x="1136" y="640"/>
                </a:lnTo>
                <a:lnTo>
                  <a:pt x="1103" y="640"/>
                </a:lnTo>
                <a:lnTo>
                  <a:pt x="1068" y="601"/>
                </a:lnTo>
                <a:lnTo>
                  <a:pt x="1068" y="527"/>
                </a:lnTo>
                <a:lnTo>
                  <a:pt x="1068" y="489"/>
                </a:lnTo>
                <a:lnTo>
                  <a:pt x="1033" y="489"/>
                </a:lnTo>
                <a:lnTo>
                  <a:pt x="999" y="452"/>
                </a:lnTo>
                <a:lnTo>
                  <a:pt x="999" y="415"/>
                </a:lnTo>
                <a:lnTo>
                  <a:pt x="999" y="376"/>
                </a:lnTo>
                <a:lnTo>
                  <a:pt x="1033" y="376"/>
                </a:lnTo>
                <a:lnTo>
                  <a:pt x="1033" y="338"/>
                </a:lnTo>
                <a:lnTo>
                  <a:pt x="999" y="338"/>
                </a:lnTo>
                <a:lnTo>
                  <a:pt x="999" y="302"/>
                </a:lnTo>
                <a:lnTo>
                  <a:pt x="1103" y="302"/>
                </a:lnTo>
                <a:lnTo>
                  <a:pt x="1136" y="302"/>
                </a:lnTo>
                <a:lnTo>
                  <a:pt x="1172" y="263"/>
                </a:lnTo>
                <a:lnTo>
                  <a:pt x="1205" y="226"/>
                </a:lnTo>
                <a:lnTo>
                  <a:pt x="1240" y="189"/>
                </a:lnTo>
                <a:lnTo>
                  <a:pt x="1205" y="189"/>
                </a:lnTo>
                <a:lnTo>
                  <a:pt x="1205" y="150"/>
                </a:lnTo>
                <a:lnTo>
                  <a:pt x="1172" y="189"/>
                </a:lnTo>
                <a:lnTo>
                  <a:pt x="1136" y="189"/>
                </a:lnTo>
                <a:lnTo>
                  <a:pt x="1103" y="189"/>
                </a:lnTo>
                <a:lnTo>
                  <a:pt x="1068" y="150"/>
                </a:lnTo>
                <a:lnTo>
                  <a:pt x="1033" y="113"/>
                </a:lnTo>
                <a:lnTo>
                  <a:pt x="999" y="75"/>
                </a:lnTo>
                <a:lnTo>
                  <a:pt x="964" y="38"/>
                </a:lnTo>
                <a:lnTo>
                  <a:pt x="930" y="0"/>
                </a:lnTo>
                <a:lnTo>
                  <a:pt x="896" y="0"/>
                </a:lnTo>
                <a:lnTo>
                  <a:pt x="861" y="38"/>
                </a:lnTo>
                <a:lnTo>
                  <a:pt x="757" y="75"/>
                </a:lnTo>
                <a:lnTo>
                  <a:pt x="723" y="113"/>
                </a:lnTo>
                <a:lnTo>
                  <a:pt x="688" y="150"/>
                </a:lnTo>
                <a:lnTo>
                  <a:pt x="654" y="150"/>
                </a:lnTo>
                <a:lnTo>
                  <a:pt x="654" y="189"/>
                </a:lnTo>
                <a:lnTo>
                  <a:pt x="654" y="226"/>
                </a:lnTo>
                <a:lnTo>
                  <a:pt x="688" y="263"/>
                </a:lnTo>
                <a:lnTo>
                  <a:pt x="688" y="302"/>
                </a:lnTo>
                <a:lnTo>
                  <a:pt x="688" y="338"/>
                </a:lnTo>
                <a:lnTo>
                  <a:pt x="688" y="376"/>
                </a:lnTo>
                <a:lnTo>
                  <a:pt x="723" y="415"/>
                </a:lnTo>
                <a:lnTo>
                  <a:pt x="688" y="452"/>
                </a:lnTo>
                <a:lnTo>
                  <a:pt x="620" y="452"/>
                </a:lnTo>
                <a:lnTo>
                  <a:pt x="688" y="489"/>
                </a:lnTo>
                <a:lnTo>
                  <a:pt x="688" y="527"/>
                </a:lnTo>
                <a:lnTo>
                  <a:pt x="688" y="565"/>
                </a:lnTo>
                <a:lnTo>
                  <a:pt x="654" y="565"/>
                </a:lnTo>
                <a:lnTo>
                  <a:pt x="620" y="565"/>
                </a:lnTo>
                <a:lnTo>
                  <a:pt x="620" y="601"/>
                </a:lnTo>
                <a:lnTo>
                  <a:pt x="654" y="676"/>
                </a:lnTo>
                <a:lnTo>
                  <a:pt x="654" y="753"/>
                </a:lnTo>
                <a:lnTo>
                  <a:pt x="620" y="753"/>
                </a:lnTo>
                <a:lnTo>
                  <a:pt x="585" y="753"/>
                </a:lnTo>
                <a:lnTo>
                  <a:pt x="551" y="790"/>
                </a:lnTo>
                <a:lnTo>
                  <a:pt x="516" y="790"/>
                </a:lnTo>
                <a:lnTo>
                  <a:pt x="482" y="828"/>
                </a:lnTo>
                <a:lnTo>
                  <a:pt x="447" y="865"/>
                </a:lnTo>
                <a:lnTo>
                  <a:pt x="482" y="978"/>
                </a:lnTo>
                <a:lnTo>
                  <a:pt x="447" y="978"/>
                </a:lnTo>
                <a:lnTo>
                  <a:pt x="447" y="1016"/>
                </a:lnTo>
                <a:lnTo>
                  <a:pt x="413" y="1016"/>
                </a:lnTo>
                <a:lnTo>
                  <a:pt x="344" y="1054"/>
                </a:lnTo>
                <a:lnTo>
                  <a:pt x="275" y="1054"/>
                </a:lnTo>
                <a:lnTo>
                  <a:pt x="172" y="1054"/>
                </a:lnTo>
                <a:lnTo>
                  <a:pt x="102" y="1016"/>
                </a:lnTo>
                <a:lnTo>
                  <a:pt x="33" y="1016"/>
                </a:lnTo>
                <a:lnTo>
                  <a:pt x="0" y="1016"/>
                </a:lnTo>
                <a:lnTo>
                  <a:pt x="33" y="1054"/>
                </a:lnTo>
                <a:lnTo>
                  <a:pt x="68" y="1091"/>
                </a:lnTo>
                <a:lnTo>
                  <a:pt x="102" y="1167"/>
                </a:lnTo>
                <a:lnTo>
                  <a:pt x="137" y="1204"/>
                </a:lnTo>
                <a:lnTo>
                  <a:pt x="172" y="1204"/>
                </a:lnTo>
                <a:lnTo>
                  <a:pt x="205" y="1241"/>
                </a:lnTo>
                <a:lnTo>
                  <a:pt x="205" y="1279"/>
                </a:lnTo>
                <a:lnTo>
                  <a:pt x="241" y="1354"/>
                </a:lnTo>
                <a:lnTo>
                  <a:pt x="275" y="1354"/>
                </a:lnTo>
                <a:lnTo>
                  <a:pt x="275" y="1393"/>
                </a:lnTo>
                <a:lnTo>
                  <a:pt x="275" y="1429"/>
                </a:lnTo>
                <a:lnTo>
                  <a:pt x="241" y="1429"/>
                </a:lnTo>
                <a:lnTo>
                  <a:pt x="205" y="1505"/>
                </a:lnTo>
                <a:lnTo>
                  <a:pt x="172" y="1542"/>
                </a:lnTo>
                <a:lnTo>
                  <a:pt x="172" y="1579"/>
                </a:lnTo>
                <a:lnTo>
                  <a:pt x="172" y="161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698" name="Freeform 482"/>
          <p:cNvSpPr>
            <a:spLocks noChangeArrowheads="1"/>
          </p:cNvSpPr>
          <p:nvPr/>
        </p:nvSpPr>
        <p:spPr bwMode="auto">
          <a:xfrm>
            <a:off x="7297087" y="1551044"/>
            <a:ext cx="404682" cy="601983"/>
          </a:xfrm>
          <a:custGeom>
            <a:avLst/>
            <a:gdLst>
              <a:gd name="T0" fmla="*/ 241 w 1241"/>
              <a:gd name="T1" fmla="*/ 1618 h 1845"/>
              <a:gd name="T2" fmla="*/ 413 w 1241"/>
              <a:gd name="T3" fmla="*/ 1618 h 1845"/>
              <a:gd name="T4" fmla="*/ 482 w 1241"/>
              <a:gd name="T5" fmla="*/ 1579 h 1845"/>
              <a:gd name="T6" fmla="*/ 551 w 1241"/>
              <a:gd name="T7" fmla="*/ 1618 h 1845"/>
              <a:gd name="T8" fmla="*/ 688 w 1241"/>
              <a:gd name="T9" fmla="*/ 1618 h 1845"/>
              <a:gd name="T10" fmla="*/ 723 w 1241"/>
              <a:gd name="T11" fmla="*/ 1731 h 1845"/>
              <a:gd name="T12" fmla="*/ 826 w 1241"/>
              <a:gd name="T13" fmla="*/ 1806 h 1845"/>
              <a:gd name="T14" fmla="*/ 896 w 1241"/>
              <a:gd name="T15" fmla="*/ 1844 h 1845"/>
              <a:gd name="T16" fmla="*/ 999 w 1241"/>
              <a:gd name="T17" fmla="*/ 1768 h 1845"/>
              <a:gd name="T18" fmla="*/ 1033 w 1241"/>
              <a:gd name="T19" fmla="*/ 1656 h 1845"/>
              <a:gd name="T20" fmla="*/ 930 w 1241"/>
              <a:gd name="T21" fmla="*/ 1468 h 1845"/>
              <a:gd name="T22" fmla="*/ 861 w 1241"/>
              <a:gd name="T23" fmla="*/ 1393 h 1845"/>
              <a:gd name="T24" fmla="*/ 930 w 1241"/>
              <a:gd name="T25" fmla="*/ 1279 h 1845"/>
              <a:gd name="T26" fmla="*/ 1033 w 1241"/>
              <a:gd name="T27" fmla="*/ 1241 h 1845"/>
              <a:gd name="T28" fmla="*/ 1103 w 1241"/>
              <a:gd name="T29" fmla="*/ 1054 h 1845"/>
              <a:gd name="T30" fmla="*/ 1136 w 1241"/>
              <a:gd name="T31" fmla="*/ 941 h 1845"/>
              <a:gd name="T32" fmla="*/ 1136 w 1241"/>
              <a:gd name="T33" fmla="*/ 828 h 1845"/>
              <a:gd name="T34" fmla="*/ 1136 w 1241"/>
              <a:gd name="T35" fmla="*/ 640 h 1845"/>
              <a:gd name="T36" fmla="*/ 1068 w 1241"/>
              <a:gd name="T37" fmla="*/ 527 h 1845"/>
              <a:gd name="T38" fmla="*/ 999 w 1241"/>
              <a:gd name="T39" fmla="*/ 452 h 1845"/>
              <a:gd name="T40" fmla="*/ 1033 w 1241"/>
              <a:gd name="T41" fmla="*/ 376 h 1845"/>
              <a:gd name="T42" fmla="*/ 999 w 1241"/>
              <a:gd name="T43" fmla="*/ 302 h 1845"/>
              <a:gd name="T44" fmla="*/ 1172 w 1241"/>
              <a:gd name="T45" fmla="*/ 263 h 1845"/>
              <a:gd name="T46" fmla="*/ 1205 w 1241"/>
              <a:gd name="T47" fmla="*/ 189 h 1845"/>
              <a:gd name="T48" fmla="*/ 1136 w 1241"/>
              <a:gd name="T49" fmla="*/ 189 h 1845"/>
              <a:gd name="T50" fmla="*/ 1033 w 1241"/>
              <a:gd name="T51" fmla="*/ 113 h 1845"/>
              <a:gd name="T52" fmla="*/ 930 w 1241"/>
              <a:gd name="T53" fmla="*/ 0 h 1845"/>
              <a:gd name="T54" fmla="*/ 757 w 1241"/>
              <a:gd name="T55" fmla="*/ 75 h 1845"/>
              <a:gd name="T56" fmla="*/ 654 w 1241"/>
              <a:gd name="T57" fmla="*/ 150 h 1845"/>
              <a:gd name="T58" fmla="*/ 688 w 1241"/>
              <a:gd name="T59" fmla="*/ 263 h 1845"/>
              <a:gd name="T60" fmla="*/ 688 w 1241"/>
              <a:gd name="T61" fmla="*/ 376 h 1845"/>
              <a:gd name="T62" fmla="*/ 620 w 1241"/>
              <a:gd name="T63" fmla="*/ 452 h 1845"/>
              <a:gd name="T64" fmla="*/ 688 w 1241"/>
              <a:gd name="T65" fmla="*/ 565 h 1845"/>
              <a:gd name="T66" fmla="*/ 620 w 1241"/>
              <a:gd name="T67" fmla="*/ 601 h 1845"/>
              <a:gd name="T68" fmla="*/ 620 w 1241"/>
              <a:gd name="T69" fmla="*/ 753 h 1845"/>
              <a:gd name="T70" fmla="*/ 516 w 1241"/>
              <a:gd name="T71" fmla="*/ 790 h 1845"/>
              <a:gd name="T72" fmla="*/ 482 w 1241"/>
              <a:gd name="T73" fmla="*/ 978 h 1845"/>
              <a:gd name="T74" fmla="*/ 413 w 1241"/>
              <a:gd name="T75" fmla="*/ 1016 h 1845"/>
              <a:gd name="T76" fmla="*/ 172 w 1241"/>
              <a:gd name="T77" fmla="*/ 1054 h 1845"/>
              <a:gd name="T78" fmla="*/ 0 w 1241"/>
              <a:gd name="T79" fmla="*/ 1016 h 1845"/>
              <a:gd name="T80" fmla="*/ 102 w 1241"/>
              <a:gd name="T81" fmla="*/ 1167 h 1845"/>
              <a:gd name="T82" fmla="*/ 205 w 1241"/>
              <a:gd name="T83" fmla="*/ 1241 h 1845"/>
              <a:gd name="T84" fmla="*/ 275 w 1241"/>
              <a:gd name="T85" fmla="*/ 1354 h 1845"/>
              <a:gd name="T86" fmla="*/ 241 w 1241"/>
              <a:gd name="T87" fmla="*/ 1429 h 1845"/>
              <a:gd name="T88" fmla="*/ 172 w 1241"/>
              <a:gd name="T89" fmla="*/ 1579 h 1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41" h="1845">
                <a:moveTo>
                  <a:pt x="172" y="1618"/>
                </a:moveTo>
                <a:lnTo>
                  <a:pt x="241" y="1656"/>
                </a:lnTo>
                <a:lnTo>
                  <a:pt x="241" y="1618"/>
                </a:lnTo>
                <a:lnTo>
                  <a:pt x="344" y="1618"/>
                </a:lnTo>
                <a:lnTo>
                  <a:pt x="378" y="1618"/>
                </a:lnTo>
                <a:lnTo>
                  <a:pt x="413" y="1618"/>
                </a:lnTo>
                <a:lnTo>
                  <a:pt x="413" y="1579"/>
                </a:lnTo>
                <a:lnTo>
                  <a:pt x="447" y="1618"/>
                </a:lnTo>
                <a:lnTo>
                  <a:pt x="482" y="1579"/>
                </a:lnTo>
                <a:lnTo>
                  <a:pt x="516" y="1618"/>
                </a:lnTo>
                <a:lnTo>
                  <a:pt x="516" y="1579"/>
                </a:lnTo>
                <a:lnTo>
                  <a:pt x="551" y="1618"/>
                </a:lnTo>
                <a:lnTo>
                  <a:pt x="620" y="1579"/>
                </a:lnTo>
                <a:lnTo>
                  <a:pt x="654" y="1618"/>
                </a:lnTo>
                <a:lnTo>
                  <a:pt x="688" y="1618"/>
                </a:lnTo>
                <a:lnTo>
                  <a:pt x="688" y="1656"/>
                </a:lnTo>
                <a:lnTo>
                  <a:pt x="723" y="1692"/>
                </a:lnTo>
                <a:lnTo>
                  <a:pt x="723" y="1731"/>
                </a:lnTo>
                <a:lnTo>
                  <a:pt x="757" y="1768"/>
                </a:lnTo>
                <a:lnTo>
                  <a:pt x="793" y="1806"/>
                </a:lnTo>
                <a:lnTo>
                  <a:pt x="826" y="1806"/>
                </a:lnTo>
                <a:lnTo>
                  <a:pt x="861" y="1806"/>
                </a:lnTo>
                <a:lnTo>
                  <a:pt x="861" y="1844"/>
                </a:lnTo>
                <a:lnTo>
                  <a:pt x="896" y="1844"/>
                </a:lnTo>
                <a:lnTo>
                  <a:pt x="896" y="1806"/>
                </a:lnTo>
                <a:lnTo>
                  <a:pt x="930" y="1768"/>
                </a:lnTo>
                <a:lnTo>
                  <a:pt x="999" y="1768"/>
                </a:lnTo>
                <a:lnTo>
                  <a:pt x="1033" y="1731"/>
                </a:lnTo>
                <a:lnTo>
                  <a:pt x="1068" y="1692"/>
                </a:lnTo>
                <a:lnTo>
                  <a:pt x="1033" y="1656"/>
                </a:lnTo>
                <a:lnTo>
                  <a:pt x="1033" y="1579"/>
                </a:lnTo>
                <a:lnTo>
                  <a:pt x="930" y="1505"/>
                </a:lnTo>
                <a:lnTo>
                  <a:pt x="930" y="1468"/>
                </a:lnTo>
                <a:lnTo>
                  <a:pt x="930" y="1429"/>
                </a:lnTo>
                <a:lnTo>
                  <a:pt x="896" y="1393"/>
                </a:lnTo>
                <a:lnTo>
                  <a:pt x="861" y="1393"/>
                </a:lnTo>
                <a:lnTo>
                  <a:pt x="896" y="1318"/>
                </a:lnTo>
                <a:lnTo>
                  <a:pt x="896" y="1279"/>
                </a:lnTo>
                <a:lnTo>
                  <a:pt x="930" y="1279"/>
                </a:lnTo>
                <a:lnTo>
                  <a:pt x="964" y="1279"/>
                </a:lnTo>
                <a:lnTo>
                  <a:pt x="999" y="1279"/>
                </a:lnTo>
                <a:lnTo>
                  <a:pt x="1033" y="1241"/>
                </a:lnTo>
                <a:lnTo>
                  <a:pt x="1033" y="1129"/>
                </a:lnTo>
                <a:lnTo>
                  <a:pt x="1068" y="1091"/>
                </a:lnTo>
                <a:lnTo>
                  <a:pt x="1103" y="1054"/>
                </a:lnTo>
                <a:lnTo>
                  <a:pt x="1103" y="978"/>
                </a:lnTo>
                <a:lnTo>
                  <a:pt x="1103" y="941"/>
                </a:lnTo>
                <a:lnTo>
                  <a:pt x="1136" y="941"/>
                </a:lnTo>
                <a:lnTo>
                  <a:pt x="1136" y="903"/>
                </a:lnTo>
                <a:lnTo>
                  <a:pt x="1136" y="865"/>
                </a:lnTo>
                <a:lnTo>
                  <a:pt x="1136" y="828"/>
                </a:lnTo>
                <a:lnTo>
                  <a:pt x="1136" y="715"/>
                </a:lnTo>
                <a:lnTo>
                  <a:pt x="1136" y="676"/>
                </a:lnTo>
                <a:lnTo>
                  <a:pt x="1136" y="640"/>
                </a:lnTo>
                <a:lnTo>
                  <a:pt x="1103" y="640"/>
                </a:lnTo>
                <a:lnTo>
                  <a:pt x="1068" y="601"/>
                </a:lnTo>
                <a:lnTo>
                  <a:pt x="1068" y="527"/>
                </a:lnTo>
                <a:lnTo>
                  <a:pt x="1068" y="489"/>
                </a:lnTo>
                <a:lnTo>
                  <a:pt x="1033" y="489"/>
                </a:lnTo>
                <a:lnTo>
                  <a:pt x="999" y="452"/>
                </a:lnTo>
                <a:lnTo>
                  <a:pt x="999" y="415"/>
                </a:lnTo>
                <a:lnTo>
                  <a:pt x="999" y="376"/>
                </a:lnTo>
                <a:lnTo>
                  <a:pt x="1033" y="376"/>
                </a:lnTo>
                <a:lnTo>
                  <a:pt x="1033" y="338"/>
                </a:lnTo>
                <a:lnTo>
                  <a:pt x="999" y="338"/>
                </a:lnTo>
                <a:lnTo>
                  <a:pt x="999" y="302"/>
                </a:lnTo>
                <a:lnTo>
                  <a:pt x="1103" y="302"/>
                </a:lnTo>
                <a:lnTo>
                  <a:pt x="1136" y="302"/>
                </a:lnTo>
                <a:lnTo>
                  <a:pt x="1172" y="263"/>
                </a:lnTo>
                <a:lnTo>
                  <a:pt x="1205" y="226"/>
                </a:lnTo>
                <a:lnTo>
                  <a:pt x="1240" y="189"/>
                </a:lnTo>
                <a:lnTo>
                  <a:pt x="1205" y="189"/>
                </a:lnTo>
                <a:lnTo>
                  <a:pt x="1205" y="150"/>
                </a:lnTo>
                <a:lnTo>
                  <a:pt x="1172" y="189"/>
                </a:lnTo>
                <a:lnTo>
                  <a:pt x="1136" y="189"/>
                </a:lnTo>
                <a:lnTo>
                  <a:pt x="1103" y="189"/>
                </a:lnTo>
                <a:lnTo>
                  <a:pt x="1068" y="150"/>
                </a:lnTo>
                <a:lnTo>
                  <a:pt x="1033" y="113"/>
                </a:lnTo>
                <a:lnTo>
                  <a:pt x="999" y="75"/>
                </a:lnTo>
                <a:lnTo>
                  <a:pt x="964" y="38"/>
                </a:lnTo>
                <a:lnTo>
                  <a:pt x="930" y="0"/>
                </a:lnTo>
                <a:lnTo>
                  <a:pt x="896" y="0"/>
                </a:lnTo>
                <a:lnTo>
                  <a:pt x="861" y="38"/>
                </a:lnTo>
                <a:lnTo>
                  <a:pt x="757" y="75"/>
                </a:lnTo>
                <a:lnTo>
                  <a:pt x="723" y="113"/>
                </a:lnTo>
                <a:lnTo>
                  <a:pt x="688" y="150"/>
                </a:lnTo>
                <a:lnTo>
                  <a:pt x="654" y="150"/>
                </a:lnTo>
                <a:lnTo>
                  <a:pt x="654" y="189"/>
                </a:lnTo>
                <a:lnTo>
                  <a:pt x="654" y="226"/>
                </a:lnTo>
                <a:lnTo>
                  <a:pt x="688" y="263"/>
                </a:lnTo>
                <a:lnTo>
                  <a:pt x="688" y="302"/>
                </a:lnTo>
                <a:lnTo>
                  <a:pt x="688" y="338"/>
                </a:lnTo>
                <a:lnTo>
                  <a:pt x="688" y="376"/>
                </a:lnTo>
                <a:lnTo>
                  <a:pt x="723" y="415"/>
                </a:lnTo>
                <a:lnTo>
                  <a:pt x="688" y="452"/>
                </a:lnTo>
                <a:lnTo>
                  <a:pt x="620" y="452"/>
                </a:lnTo>
                <a:lnTo>
                  <a:pt x="688" y="489"/>
                </a:lnTo>
                <a:lnTo>
                  <a:pt x="688" y="527"/>
                </a:lnTo>
                <a:lnTo>
                  <a:pt x="688" y="565"/>
                </a:lnTo>
                <a:lnTo>
                  <a:pt x="654" y="565"/>
                </a:lnTo>
                <a:lnTo>
                  <a:pt x="620" y="565"/>
                </a:lnTo>
                <a:lnTo>
                  <a:pt x="620" y="601"/>
                </a:lnTo>
                <a:lnTo>
                  <a:pt x="654" y="676"/>
                </a:lnTo>
                <a:lnTo>
                  <a:pt x="654" y="753"/>
                </a:lnTo>
                <a:lnTo>
                  <a:pt x="620" y="753"/>
                </a:lnTo>
                <a:lnTo>
                  <a:pt x="585" y="753"/>
                </a:lnTo>
                <a:lnTo>
                  <a:pt x="551" y="790"/>
                </a:lnTo>
                <a:lnTo>
                  <a:pt x="516" y="790"/>
                </a:lnTo>
                <a:lnTo>
                  <a:pt x="482" y="828"/>
                </a:lnTo>
                <a:lnTo>
                  <a:pt x="447" y="865"/>
                </a:lnTo>
                <a:lnTo>
                  <a:pt x="482" y="978"/>
                </a:lnTo>
                <a:lnTo>
                  <a:pt x="447" y="978"/>
                </a:lnTo>
                <a:lnTo>
                  <a:pt x="447" y="1016"/>
                </a:lnTo>
                <a:lnTo>
                  <a:pt x="413" y="1016"/>
                </a:lnTo>
                <a:lnTo>
                  <a:pt x="344" y="1054"/>
                </a:lnTo>
                <a:lnTo>
                  <a:pt x="275" y="1054"/>
                </a:lnTo>
                <a:lnTo>
                  <a:pt x="172" y="1054"/>
                </a:lnTo>
                <a:lnTo>
                  <a:pt x="102" y="1016"/>
                </a:lnTo>
                <a:lnTo>
                  <a:pt x="33" y="1016"/>
                </a:lnTo>
                <a:lnTo>
                  <a:pt x="0" y="1016"/>
                </a:lnTo>
                <a:lnTo>
                  <a:pt x="33" y="1054"/>
                </a:lnTo>
                <a:lnTo>
                  <a:pt x="68" y="1091"/>
                </a:lnTo>
                <a:lnTo>
                  <a:pt x="102" y="1167"/>
                </a:lnTo>
                <a:lnTo>
                  <a:pt x="137" y="1204"/>
                </a:lnTo>
                <a:lnTo>
                  <a:pt x="172" y="1204"/>
                </a:lnTo>
                <a:lnTo>
                  <a:pt x="205" y="1241"/>
                </a:lnTo>
                <a:lnTo>
                  <a:pt x="205" y="1279"/>
                </a:lnTo>
                <a:lnTo>
                  <a:pt x="241" y="1354"/>
                </a:lnTo>
                <a:lnTo>
                  <a:pt x="275" y="1354"/>
                </a:lnTo>
                <a:lnTo>
                  <a:pt x="275" y="1393"/>
                </a:lnTo>
                <a:lnTo>
                  <a:pt x="275" y="1429"/>
                </a:lnTo>
                <a:lnTo>
                  <a:pt x="241" y="1429"/>
                </a:lnTo>
                <a:lnTo>
                  <a:pt x="205" y="1505"/>
                </a:lnTo>
                <a:lnTo>
                  <a:pt x="172" y="1542"/>
                </a:lnTo>
                <a:lnTo>
                  <a:pt x="172" y="1579"/>
                </a:lnTo>
                <a:lnTo>
                  <a:pt x="172" y="161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699" name="Freeform 483"/>
          <p:cNvSpPr>
            <a:spLocks noChangeArrowheads="1"/>
          </p:cNvSpPr>
          <p:nvPr/>
        </p:nvSpPr>
        <p:spPr bwMode="auto">
          <a:xfrm>
            <a:off x="7858746" y="1846274"/>
            <a:ext cx="282270" cy="172818"/>
          </a:xfrm>
          <a:custGeom>
            <a:avLst/>
            <a:gdLst>
              <a:gd name="T0" fmla="*/ 827 w 863"/>
              <a:gd name="T1" fmla="*/ 338 h 527"/>
              <a:gd name="T2" fmla="*/ 758 w 863"/>
              <a:gd name="T3" fmla="*/ 338 h 527"/>
              <a:gd name="T4" fmla="*/ 689 w 863"/>
              <a:gd name="T5" fmla="*/ 301 h 527"/>
              <a:gd name="T6" fmla="*/ 655 w 863"/>
              <a:gd name="T7" fmla="*/ 301 h 527"/>
              <a:gd name="T8" fmla="*/ 621 w 863"/>
              <a:gd name="T9" fmla="*/ 301 h 527"/>
              <a:gd name="T10" fmla="*/ 585 w 863"/>
              <a:gd name="T11" fmla="*/ 263 h 527"/>
              <a:gd name="T12" fmla="*/ 517 w 863"/>
              <a:gd name="T13" fmla="*/ 226 h 527"/>
              <a:gd name="T14" fmla="*/ 483 w 863"/>
              <a:gd name="T15" fmla="*/ 226 h 527"/>
              <a:gd name="T16" fmla="*/ 483 w 863"/>
              <a:gd name="T17" fmla="*/ 188 h 527"/>
              <a:gd name="T18" fmla="*/ 414 w 863"/>
              <a:gd name="T19" fmla="*/ 188 h 527"/>
              <a:gd name="T20" fmla="*/ 380 w 863"/>
              <a:gd name="T21" fmla="*/ 150 h 527"/>
              <a:gd name="T22" fmla="*/ 310 w 863"/>
              <a:gd name="T23" fmla="*/ 75 h 527"/>
              <a:gd name="T24" fmla="*/ 241 w 863"/>
              <a:gd name="T25" fmla="*/ 37 h 527"/>
              <a:gd name="T26" fmla="*/ 173 w 863"/>
              <a:gd name="T27" fmla="*/ 0 h 527"/>
              <a:gd name="T28" fmla="*/ 70 w 863"/>
              <a:gd name="T29" fmla="*/ 0 h 527"/>
              <a:gd name="T30" fmla="*/ 33 w 863"/>
              <a:gd name="T31" fmla="*/ 0 h 527"/>
              <a:gd name="T32" fmla="*/ 0 w 863"/>
              <a:gd name="T33" fmla="*/ 150 h 527"/>
              <a:gd name="T34" fmla="*/ 33 w 863"/>
              <a:gd name="T35" fmla="*/ 150 h 527"/>
              <a:gd name="T36" fmla="*/ 103 w 863"/>
              <a:gd name="T37" fmla="*/ 226 h 527"/>
              <a:gd name="T38" fmla="*/ 137 w 863"/>
              <a:gd name="T39" fmla="*/ 263 h 527"/>
              <a:gd name="T40" fmla="*/ 173 w 863"/>
              <a:gd name="T41" fmla="*/ 301 h 527"/>
              <a:gd name="T42" fmla="*/ 206 w 863"/>
              <a:gd name="T43" fmla="*/ 301 h 527"/>
              <a:gd name="T44" fmla="*/ 241 w 863"/>
              <a:gd name="T45" fmla="*/ 338 h 527"/>
              <a:gd name="T46" fmla="*/ 310 w 863"/>
              <a:gd name="T47" fmla="*/ 338 h 527"/>
              <a:gd name="T48" fmla="*/ 344 w 863"/>
              <a:gd name="T49" fmla="*/ 338 h 527"/>
              <a:gd name="T50" fmla="*/ 483 w 863"/>
              <a:gd name="T51" fmla="*/ 415 h 527"/>
              <a:gd name="T52" fmla="*/ 517 w 863"/>
              <a:gd name="T53" fmla="*/ 415 h 527"/>
              <a:gd name="T54" fmla="*/ 585 w 863"/>
              <a:gd name="T55" fmla="*/ 415 h 527"/>
              <a:gd name="T56" fmla="*/ 621 w 863"/>
              <a:gd name="T57" fmla="*/ 451 h 527"/>
              <a:gd name="T58" fmla="*/ 655 w 863"/>
              <a:gd name="T59" fmla="*/ 451 h 527"/>
              <a:gd name="T60" fmla="*/ 689 w 863"/>
              <a:gd name="T61" fmla="*/ 451 h 527"/>
              <a:gd name="T62" fmla="*/ 724 w 863"/>
              <a:gd name="T63" fmla="*/ 489 h 527"/>
              <a:gd name="T64" fmla="*/ 758 w 863"/>
              <a:gd name="T65" fmla="*/ 489 h 527"/>
              <a:gd name="T66" fmla="*/ 758 w 863"/>
              <a:gd name="T67" fmla="*/ 526 h 527"/>
              <a:gd name="T68" fmla="*/ 827 w 863"/>
              <a:gd name="T69" fmla="*/ 526 h 527"/>
              <a:gd name="T70" fmla="*/ 862 w 863"/>
              <a:gd name="T71" fmla="*/ 526 h 527"/>
              <a:gd name="T72" fmla="*/ 862 w 863"/>
              <a:gd name="T73" fmla="*/ 489 h 527"/>
              <a:gd name="T74" fmla="*/ 862 w 863"/>
              <a:gd name="T75" fmla="*/ 451 h 527"/>
              <a:gd name="T76" fmla="*/ 827 w 863"/>
              <a:gd name="T77" fmla="*/ 415 h 527"/>
              <a:gd name="T78" fmla="*/ 827 w 863"/>
              <a:gd name="T79" fmla="*/ 338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3" h="527">
                <a:moveTo>
                  <a:pt x="827" y="338"/>
                </a:moveTo>
                <a:lnTo>
                  <a:pt x="758" y="338"/>
                </a:lnTo>
                <a:lnTo>
                  <a:pt x="689" y="301"/>
                </a:lnTo>
                <a:lnTo>
                  <a:pt x="655" y="301"/>
                </a:lnTo>
                <a:lnTo>
                  <a:pt x="621" y="301"/>
                </a:lnTo>
                <a:lnTo>
                  <a:pt x="585" y="263"/>
                </a:lnTo>
                <a:lnTo>
                  <a:pt x="517" y="226"/>
                </a:lnTo>
                <a:lnTo>
                  <a:pt x="483" y="226"/>
                </a:lnTo>
                <a:lnTo>
                  <a:pt x="483" y="188"/>
                </a:lnTo>
                <a:lnTo>
                  <a:pt x="414" y="188"/>
                </a:lnTo>
                <a:lnTo>
                  <a:pt x="380" y="150"/>
                </a:lnTo>
                <a:lnTo>
                  <a:pt x="310" y="75"/>
                </a:lnTo>
                <a:lnTo>
                  <a:pt x="241" y="37"/>
                </a:lnTo>
                <a:lnTo>
                  <a:pt x="173" y="0"/>
                </a:lnTo>
                <a:lnTo>
                  <a:pt x="70" y="0"/>
                </a:lnTo>
                <a:lnTo>
                  <a:pt x="33" y="0"/>
                </a:lnTo>
                <a:lnTo>
                  <a:pt x="0" y="150"/>
                </a:lnTo>
                <a:lnTo>
                  <a:pt x="33" y="150"/>
                </a:lnTo>
                <a:lnTo>
                  <a:pt x="103" y="226"/>
                </a:lnTo>
                <a:lnTo>
                  <a:pt x="137" y="263"/>
                </a:lnTo>
                <a:lnTo>
                  <a:pt x="173" y="301"/>
                </a:lnTo>
                <a:lnTo>
                  <a:pt x="206" y="301"/>
                </a:lnTo>
                <a:lnTo>
                  <a:pt x="241" y="338"/>
                </a:lnTo>
                <a:lnTo>
                  <a:pt x="310" y="338"/>
                </a:lnTo>
                <a:lnTo>
                  <a:pt x="344" y="338"/>
                </a:lnTo>
                <a:lnTo>
                  <a:pt x="483" y="415"/>
                </a:lnTo>
                <a:lnTo>
                  <a:pt x="517" y="415"/>
                </a:lnTo>
                <a:lnTo>
                  <a:pt x="585" y="415"/>
                </a:lnTo>
                <a:lnTo>
                  <a:pt x="621" y="451"/>
                </a:lnTo>
                <a:lnTo>
                  <a:pt x="655" y="451"/>
                </a:lnTo>
                <a:lnTo>
                  <a:pt x="689" y="451"/>
                </a:lnTo>
                <a:lnTo>
                  <a:pt x="724" y="489"/>
                </a:lnTo>
                <a:lnTo>
                  <a:pt x="758" y="489"/>
                </a:lnTo>
                <a:lnTo>
                  <a:pt x="758" y="526"/>
                </a:lnTo>
                <a:lnTo>
                  <a:pt x="827" y="526"/>
                </a:lnTo>
                <a:lnTo>
                  <a:pt x="862" y="526"/>
                </a:lnTo>
                <a:lnTo>
                  <a:pt x="862" y="489"/>
                </a:lnTo>
                <a:lnTo>
                  <a:pt x="862" y="451"/>
                </a:lnTo>
                <a:lnTo>
                  <a:pt x="827" y="415"/>
                </a:lnTo>
                <a:lnTo>
                  <a:pt x="827" y="338"/>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00" name="Freeform 484"/>
          <p:cNvSpPr>
            <a:spLocks noChangeArrowheads="1"/>
          </p:cNvSpPr>
          <p:nvPr/>
        </p:nvSpPr>
        <p:spPr bwMode="auto">
          <a:xfrm>
            <a:off x="7858746" y="1846274"/>
            <a:ext cx="282270" cy="172818"/>
          </a:xfrm>
          <a:custGeom>
            <a:avLst/>
            <a:gdLst>
              <a:gd name="T0" fmla="*/ 827 w 863"/>
              <a:gd name="T1" fmla="*/ 338 h 527"/>
              <a:gd name="T2" fmla="*/ 758 w 863"/>
              <a:gd name="T3" fmla="*/ 338 h 527"/>
              <a:gd name="T4" fmla="*/ 689 w 863"/>
              <a:gd name="T5" fmla="*/ 301 h 527"/>
              <a:gd name="T6" fmla="*/ 655 w 863"/>
              <a:gd name="T7" fmla="*/ 301 h 527"/>
              <a:gd name="T8" fmla="*/ 621 w 863"/>
              <a:gd name="T9" fmla="*/ 301 h 527"/>
              <a:gd name="T10" fmla="*/ 585 w 863"/>
              <a:gd name="T11" fmla="*/ 263 h 527"/>
              <a:gd name="T12" fmla="*/ 517 w 863"/>
              <a:gd name="T13" fmla="*/ 226 h 527"/>
              <a:gd name="T14" fmla="*/ 483 w 863"/>
              <a:gd name="T15" fmla="*/ 226 h 527"/>
              <a:gd name="T16" fmla="*/ 483 w 863"/>
              <a:gd name="T17" fmla="*/ 188 h 527"/>
              <a:gd name="T18" fmla="*/ 414 w 863"/>
              <a:gd name="T19" fmla="*/ 188 h 527"/>
              <a:gd name="T20" fmla="*/ 380 w 863"/>
              <a:gd name="T21" fmla="*/ 150 h 527"/>
              <a:gd name="T22" fmla="*/ 310 w 863"/>
              <a:gd name="T23" fmla="*/ 75 h 527"/>
              <a:gd name="T24" fmla="*/ 241 w 863"/>
              <a:gd name="T25" fmla="*/ 37 h 527"/>
              <a:gd name="T26" fmla="*/ 173 w 863"/>
              <a:gd name="T27" fmla="*/ 0 h 527"/>
              <a:gd name="T28" fmla="*/ 70 w 863"/>
              <a:gd name="T29" fmla="*/ 0 h 527"/>
              <a:gd name="T30" fmla="*/ 33 w 863"/>
              <a:gd name="T31" fmla="*/ 0 h 527"/>
              <a:gd name="T32" fmla="*/ 0 w 863"/>
              <a:gd name="T33" fmla="*/ 150 h 527"/>
              <a:gd name="T34" fmla="*/ 33 w 863"/>
              <a:gd name="T35" fmla="*/ 150 h 527"/>
              <a:gd name="T36" fmla="*/ 103 w 863"/>
              <a:gd name="T37" fmla="*/ 226 h 527"/>
              <a:gd name="T38" fmla="*/ 137 w 863"/>
              <a:gd name="T39" fmla="*/ 263 h 527"/>
              <a:gd name="T40" fmla="*/ 173 w 863"/>
              <a:gd name="T41" fmla="*/ 301 h 527"/>
              <a:gd name="T42" fmla="*/ 206 w 863"/>
              <a:gd name="T43" fmla="*/ 301 h 527"/>
              <a:gd name="T44" fmla="*/ 241 w 863"/>
              <a:gd name="T45" fmla="*/ 338 h 527"/>
              <a:gd name="T46" fmla="*/ 310 w 863"/>
              <a:gd name="T47" fmla="*/ 338 h 527"/>
              <a:gd name="T48" fmla="*/ 344 w 863"/>
              <a:gd name="T49" fmla="*/ 338 h 527"/>
              <a:gd name="T50" fmla="*/ 483 w 863"/>
              <a:gd name="T51" fmla="*/ 415 h 527"/>
              <a:gd name="T52" fmla="*/ 517 w 863"/>
              <a:gd name="T53" fmla="*/ 415 h 527"/>
              <a:gd name="T54" fmla="*/ 585 w 863"/>
              <a:gd name="T55" fmla="*/ 415 h 527"/>
              <a:gd name="T56" fmla="*/ 621 w 863"/>
              <a:gd name="T57" fmla="*/ 451 h 527"/>
              <a:gd name="T58" fmla="*/ 655 w 863"/>
              <a:gd name="T59" fmla="*/ 451 h 527"/>
              <a:gd name="T60" fmla="*/ 689 w 863"/>
              <a:gd name="T61" fmla="*/ 451 h 527"/>
              <a:gd name="T62" fmla="*/ 724 w 863"/>
              <a:gd name="T63" fmla="*/ 489 h 527"/>
              <a:gd name="T64" fmla="*/ 758 w 863"/>
              <a:gd name="T65" fmla="*/ 489 h 527"/>
              <a:gd name="T66" fmla="*/ 758 w 863"/>
              <a:gd name="T67" fmla="*/ 526 h 527"/>
              <a:gd name="T68" fmla="*/ 827 w 863"/>
              <a:gd name="T69" fmla="*/ 526 h 527"/>
              <a:gd name="T70" fmla="*/ 862 w 863"/>
              <a:gd name="T71" fmla="*/ 526 h 527"/>
              <a:gd name="T72" fmla="*/ 862 w 863"/>
              <a:gd name="T73" fmla="*/ 489 h 527"/>
              <a:gd name="T74" fmla="*/ 862 w 863"/>
              <a:gd name="T75" fmla="*/ 451 h 527"/>
              <a:gd name="T76" fmla="*/ 827 w 863"/>
              <a:gd name="T77" fmla="*/ 415 h 527"/>
              <a:gd name="T78" fmla="*/ 827 w 863"/>
              <a:gd name="T79" fmla="*/ 338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63" h="527">
                <a:moveTo>
                  <a:pt x="827" y="338"/>
                </a:moveTo>
                <a:lnTo>
                  <a:pt x="758" y="338"/>
                </a:lnTo>
                <a:lnTo>
                  <a:pt x="689" y="301"/>
                </a:lnTo>
                <a:lnTo>
                  <a:pt x="655" y="301"/>
                </a:lnTo>
                <a:lnTo>
                  <a:pt x="621" y="301"/>
                </a:lnTo>
                <a:lnTo>
                  <a:pt x="585" y="263"/>
                </a:lnTo>
                <a:lnTo>
                  <a:pt x="517" y="226"/>
                </a:lnTo>
                <a:lnTo>
                  <a:pt x="483" y="226"/>
                </a:lnTo>
                <a:lnTo>
                  <a:pt x="483" y="188"/>
                </a:lnTo>
                <a:lnTo>
                  <a:pt x="414" y="188"/>
                </a:lnTo>
                <a:lnTo>
                  <a:pt x="380" y="150"/>
                </a:lnTo>
                <a:lnTo>
                  <a:pt x="310" y="75"/>
                </a:lnTo>
                <a:lnTo>
                  <a:pt x="241" y="37"/>
                </a:lnTo>
                <a:lnTo>
                  <a:pt x="173" y="0"/>
                </a:lnTo>
                <a:lnTo>
                  <a:pt x="70" y="0"/>
                </a:lnTo>
                <a:lnTo>
                  <a:pt x="33" y="0"/>
                </a:lnTo>
                <a:lnTo>
                  <a:pt x="0" y="150"/>
                </a:lnTo>
                <a:lnTo>
                  <a:pt x="33" y="150"/>
                </a:lnTo>
                <a:lnTo>
                  <a:pt x="103" y="226"/>
                </a:lnTo>
                <a:lnTo>
                  <a:pt x="137" y="263"/>
                </a:lnTo>
                <a:lnTo>
                  <a:pt x="173" y="301"/>
                </a:lnTo>
                <a:lnTo>
                  <a:pt x="206" y="301"/>
                </a:lnTo>
                <a:lnTo>
                  <a:pt x="241" y="338"/>
                </a:lnTo>
                <a:lnTo>
                  <a:pt x="310" y="338"/>
                </a:lnTo>
                <a:lnTo>
                  <a:pt x="344" y="338"/>
                </a:lnTo>
                <a:lnTo>
                  <a:pt x="483" y="415"/>
                </a:lnTo>
                <a:lnTo>
                  <a:pt x="517" y="415"/>
                </a:lnTo>
                <a:lnTo>
                  <a:pt x="585" y="415"/>
                </a:lnTo>
                <a:lnTo>
                  <a:pt x="621" y="451"/>
                </a:lnTo>
                <a:lnTo>
                  <a:pt x="655" y="451"/>
                </a:lnTo>
                <a:lnTo>
                  <a:pt x="689" y="451"/>
                </a:lnTo>
                <a:lnTo>
                  <a:pt x="724" y="489"/>
                </a:lnTo>
                <a:lnTo>
                  <a:pt x="758" y="489"/>
                </a:lnTo>
                <a:lnTo>
                  <a:pt x="758" y="526"/>
                </a:lnTo>
                <a:lnTo>
                  <a:pt x="827" y="526"/>
                </a:lnTo>
                <a:lnTo>
                  <a:pt x="862" y="526"/>
                </a:lnTo>
                <a:lnTo>
                  <a:pt x="862" y="489"/>
                </a:lnTo>
                <a:lnTo>
                  <a:pt x="862" y="451"/>
                </a:lnTo>
                <a:lnTo>
                  <a:pt x="827" y="415"/>
                </a:lnTo>
                <a:lnTo>
                  <a:pt x="827" y="3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1" name="Freeform 485"/>
          <p:cNvSpPr>
            <a:spLocks noChangeArrowheads="1"/>
          </p:cNvSpPr>
          <p:nvPr/>
        </p:nvSpPr>
        <p:spPr bwMode="auto">
          <a:xfrm>
            <a:off x="8164058" y="1919722"/>
            <a:ext cx="67687" cy="61926"/>
          </a:xfrm>
          <a:custGeom>
            <a:avLst/>
            <a:gdLst>
              <a:gd name="T0" fmla="*/ 0 w 206"/>
              <a:gd name="T1" fmla="*/ 113 h 190"/>
              <a:gd name="T2" fmla="*/ 0 w 206"/>
              <a:gd name="T3" fmla="*/ 149 h 190"/>
              <a:gd name="T4" fmla="*/ 33 w 206"/>
              <a:gd name="T5" fmla="*/ 189 h 190"/>
              <a:gd name="T6" fmla="*/ 68 w 206"/>
              <a:gd name="T7" fmla="*/ 189 h 190"/>
              <a:gd name="T8" fmla="*/ 103 w 206"/>
              <a:gd name="T9" fmla="*/ 189 h 190"/>
              <a:gd name="T10" fmla="*/ 137 w 206"/>
              <a:gd name="T11" fmla="*/ 189 h 190"/>
              <a:gd name="T12" fmla="*/ 172 w 206"/>
              <a:gd name="T13" fmla="*/ 189 h 190"/>
              <a:gd name="T14" fmla="*/ 205 w 206"/>
              <a:gd name="T15" fmla="*/ 189 h 190"/>
              <a:gd name="T16" fmla="*/ 205 w 206"/>
              <a:gd name="T17" fmla="*/ 113 h 190"/>
              <a:gd name="T18" fmla="*/ 172 w 206"/>
              <a:gd name="T19" fmla="*/ 38 h 190"/>
              <a:gd name="T20" fmla="*/ 137 w 206"/>
              <a:gd name="T21" fmla="*/ 38 h 190"/>
              <a:gd name="T22" fmla="*/ 103 w 206"/>
              <a:gd name="T23" fmla="*/ 38 h 190"/>
              <a:gd name="T24" fmla="*/ 33 w 206"/>
              <a:gd name="T25" fmla="*/ 38 h 190"/>
              <a:gd name="T26" fmla="*/ 0 w 206"/>
              <a:gd name="T27" fmla="*/ 0 h 190"/>
              <a:gd name="T28" fmla="*/ 0 w 206"/>
              <a:gd name="T29" fmla="*/ 38 h 190"/>
              <a:gd name="T30" fmla="*/ 0 w 206"/>
              <a:gd name="T31" fmla="*/ 75 h 190"/>
              <a:gd name="T32" fmla="*/ 0 w 206"/>
              <a:gd name="T33" fmla="*/ 11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190">
                <a:moveTo>
                  <a:pt x="0" y="113"/>
                </a:moveTo>
                <a:lnTo>
                  <a:pt x="0" y="149"/>
                </a:lnTo>
                <a:lnTo>
                  <a:pt x="33" y="189"/>
                </a:lnTo>
                <a:lnTo>
                  <a:pt x="68" y="189"/>
                </a:lnTo>
                <a:lnTo>
                  <a:pt x="103" y="189"/>
                </a:lnTo>
                <a:lnTo>
                  <a:pt x="137" y="189"/>
                </a:lnTo>
                <a:lnTo>
                  <a:pt x="172" y="189"/>
                </a:lnTo>
                <a:lnTo>
                  <a:pt x="205" y="189"/>
                </a:lnTo>
                <a:lnTo>
                  <a:pt x="205" y="113"/>
                </a:lnTo>
                <a:lnTo>
                  <a:pt x="172" y="38"/>
                </a:lnTo>
                <a:lnTo>
                  <a:pt x="137" y="38"/>
                </a:lnTo>
                <a:lnTo>
                  <a:pt x="103" y="38"/>
                </a:lnTo>
                <a:lnTo>
                  <a:pt x="33" y="38"/>
                </a:lnTo>
                <a:lnTo>
                  <a:pt x="0" y="0"/>
                </a:lnTo>
                <a:lnTo>
                  <a:pt x="0" y="38"/>
                </a:lnTo>
                <a:lnTo>
                  <a:pt x="0" y="75"/>
                </a:lnTo>
                <a:lnTo>
                  <a:pt x="0" y="113"/>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02" name="Freeform 486"/>
          <p:cNvSpPr>
            <a:spLocks noChangeArrowheads="1"/>
          </p:cNvSpPr>
          <p:nvPr/>
        </p:nvSpPr>
        <p:spPr bwMode="auto">
          <a:xfrm>
            <a:off x="8164058" y="1919722"/>
            <a:ext cx="67687" cy="61926"/>
          </a:xfrm>
          <a:custGeom>
            <a:avLst/>
            <a:gdLst>
              <a:gd name="T0" fmla="*/ 0 w 206"/>
              <a:gd name="T1" fmla="*/ 113 h 190"/>
              <a:gd name="T2" fmla="*/ 0 w 206"/>
              <a:gd name="T3" fmla="*/ 149 h 190"/>
              <a:gd name="T4" fmla="*/ 33 w 206"/>
              <a:gd name="T5" fmla="*/ 189 h 190"/>
              <a:gd name="T6" fmla="*/ 68 w 206"/>
              <a:gd name="T7" fmla="*/ 189 h 190"/>
              <a:gd name="T8" fmla="*/ 103 w 206"/>
              <a:gd name="T9" fmla="*/ 189 h 190"/>
              <a:gd name="T10" fmla="*/ 137 w 206"/>
              <a:gd name="T11" fmla="*/ 189 h 190"/>
              <a:gd name="T12" fmla="*/ 172 w 206"/>
              <a:gd name="T13" fmla="*/ 189 h 190"/>
              <a:gd name="T14" fmla="*/ 205 w 206"/>
              <a:gd name="T15" fmla="*/ 189 h 190"/>
              <a:gd name="T16" fmla="*/ 205 w 206"/>
              <a:gd name="T17" fmla="*/ 113 h 190"/>
              <a:gd name="T18" fmla="*/ 172 w 206"/>
              <a:gd name="T19" fmla="*/ 38 h 190"/>
              <a:gd name="T20" fmla="*/ 137 w 206"/>
              <a:gd name="T21" fmla="*/ 38 h 190"/>
              <a:gd name="T22" fmla="*/ 103 w 206"/>
              <a:gd name="T23" fmla="*/ 38 h 190"/>
              <a:gd name="T24" fmla="*/ 33 w 206"/>
              <a:gd name="T25" fmla="*/ 38 h 190"/>
              <a:gd name="T26" fmla="*/ 0 w 206"/>
              <a:gd name="T27" fmla="*/ 0 h 190"/>
              <a:gd name="T28" fmla="*/ 0 w 206"/>
              <a:gd name="T29" fmla="*/ 38 h 190"/>
              <a:gd name="T30" fmla="*/ 0 w 206"/>
              <a:gd name="T31" fmla="*/ 75 h 190"/>
              <a:gd name="T32" fmla="*/ 0 w 206"/>
              <a:gd name="T33" fmla="*/ 11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6" h="190">
                <a:moveTo>
                  <a:pt x="0" y="113"/>
                </a:moveTo>
                <a:lnTo>
                  <a:pt x="0" y="149"/>
                </a:lnTo>
                <a:lnTo>
                  <a:pt x="33" y="189"/>
                </a:lnTo>
                <a:lnTo>
                  <a:pt x="68" y="189"/>
                </a:lnTo>
                <a:lnTo>
                  <a:pt x="103" y="189"/>
                </a:lnTo>
                <a:lnTo>
                  <a:pt x="137" y="189"/>
                </a:lnTo>
                <a:lnTo>
                  <a:pt x="172" y="189"/>
                </a:lnTo>
                <a:lnTo>
                  <a:pt x="205" y="189"/>
                </a:lnTo>
                <a:lnTo>
                  <a:pt x="205" y="113"/>
                </a:lnTo>
                <a:lnTo>
                  <a:pt x="172" y="38"/>
                </a:lnTo>
                <a:lnTo>
                  <a:pt x="137" y="38"/>
                </a:lnTo>
                <a:lnTo>
                  <a:pt x="103" y="38"/>
                </a:lnTo>
                <a:lnTo>
                  <a:pt x="33" y="38"/>
                </a:lnTo>
                <a:lnTo>
                  <a:pt x="0" y="0"/>
                </a:lnTo>
                <a:lnTo>
                  <a:pt x="0" y="38"/>
                </a:lnTo>
                <a:lnTo>
                  <a:pt x="0" y="75"/>
                </a:lnTo>
                <a:lnTo>
                  <a:pt x="0"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3" name="Freeform 487"/>
          <p:cNvSpPr>
            <a:spLocks noChangeArrowheads="1"/>
          </p:cNvSpPr>
          <p:nvPr/>
        </p:nvSpPr>
        <p:spPr bwMode="auto">
          <a:xfrm>
            <a:off x="8984945" y="1417109"/>
            <a:ext cx="135374" cy="184339"/>
          </a:xfrm>
          <a:custGeom>
            <a:avLst/>
            <a:gdLst>
              <a:gd name="T0" fmla="*/ 70 w 415"/>
              <a:gd name="T1" fmla="*/ 0 h 566"/>
              <a:gd name="T2" fmla="*/ 103 w 415"/>
              <a:gd name="T3" fmla="*/ 38 h 566"/>
              <a:gd name="T4" fmla="*/ 139 w 415"/>
              <a:gd name="T5" fmla="*/ 114 h 566"/>
              <a:gd name="T6" fmla="*/ 173 w 415"/>
              <a:gd name="T7" fmla="*/ 114 h 566"/>
              <a:gd name="T8" fmla="*/ 242 w 415"/>
              <a:gd name="T9" fmla="*/ 150 h 566"/>
              <a:gd name="T10" fmla="*/ 345 w 415"/>
              <a:gd name="T11" fmla="*/ 338 h 566"/>
              <a:gd name="T12" fmla="*/ 380 w 415"/>
              <a:gd name="T13" fmla="*/ 376 h 566"/>
              <a:gd name="T14" fmla="*/ 414 w 415"/>
              <a:gd name="T15" fmla="*/ 452 h 566"/>
              <a:gd name="T16" fmla="*/ 380 w 415"/>
              <a:gd name="T17" fmla="*/ 452 h 566"/>
              <a:gd name="T18" fmla="*/ 380 w 415"/>
              <a:gd name="T19" fmla="*/ 489 h 566"/>
              <a:gd name="T20" fmla="*/ 345 w 415"/>
              <a:gd name="T21" fmla="*/ 527 h 566"/>
              <a:gd name="T22" fmla="*/ 310 w 415"/>
              <a:gd name="T23" fmla="*/ 527 h 566"/>
              <a:gd name="T24" fmla="*/ 276 w 415"/>
              <a:gd name="T25" fmla="*/ 565 h 566"/>
              <a:gd name="T26" fmla="*/ 242 w 415"/>
              <a:gd name="T27" fmla="*/ 565 h 566"/>
              <a:gd name="T28" fmla="*/ 207 w 415"/>
              <a:gd name="T29" fmla="*/ 527 h 566"/>
              <a:gd name="T30" fmla="*/ 242 w 415"/>
              <a:gd name="T31" fmla="*/ 489 h 566"/>
              <a:gd name="T32" fmla="*/ 173 w 415"/>
              <a:gd name="T33" fmla="*/ 489 h 566"/>
              <a:gd name="T34" fmla="*/ 173 w 415"/>
              <a:gd name="T35" fmla="*/ 452 h 566"/>
              <a:gd name="T36" fmla="*/ 139 w 415"/>
              <a:gd name="T37" fmla="*/ 415 h 566"/>
              <a:gd name="T38" fmla="*/ 173 w 415"/>
              <a:gd name="T39" fmla="*/ 415 h 566"/>
              <a:gd name="T40" fmla="*/ 139 w 415"/>
              <a:gd name="T41" fmla="*/ 376 h 566"/>
              <a:gd name="T42" fmla="*/ 139 w 415"/>
              <a:gd name="T43" fmla="*/ 338 h 566"/>
              <a:gd name="T44" fmla="*/ 103 w 415"/>
              <a:gd name="T45" fmla="*/ 338 h 566"/>
              <a:gd name="T46" fmla="*/ 103 w 415"/>
              <a:gd name="T47" fmla="*/ 302 h 566"/>
              <a:gd name="T48" fmla="*/ 103 w 415"/>
              <a:gd name="T49" fmla="*/ 264 h 566"/>
              <a:gd name="T50" fmla="*/ 70 w 415"/>
              <a:gd name="T51" fmla="*/ 264 h 566"/>
              <a:gd name="T52" fmla="*/ 34 w 415"/>
              <a:gd name="T53" fmla="*/ 226 h 566"/>
              <a:gd name="T54" fmla="*/ 34 w 415"/>
              <a:gd name="T55" fmla="*/ 189 h 566"/>
              <a:gd name="T56" fmla="*/ 34 w 415"/>
              <a:gd name="T57" fmla="*/ 150 h 566"/>
              <a:gd name="T58" fmla="*/ 0 w 415"/>
              <a:gd name="T59" fmla="*/ 114 h 566"/>
              <a:gd name="T60" fmla="*/ 34 w 415"/>
              <a:gd name="T61" fmla="*/ 75 h 566"/>
              <a:gd name="T62" fmla="*/ 70 w 415"/>
              <a:gd name="T63"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5" h="566">
                <a:moveTo>
                  <a:pt x="70" y="0"/>
                </a:moveTo>
                <a:lnTo>
                  <a:pt x="103" y="38"/>
                </a:lnTo>
                <a:lnTo>
                  <a:pt x="139" y="114"/>
                </a:lnTo>
                <a:lnTo>
                  <a:pt x="173" y="114"/>
                </a:lnTo>
                <a:lnTo>
                  <a:pt x="242" y="150"/>
                </a:lnTo>
                <a:lnTo>
                  <a:pt x="345" y="338"/>
                </a:lnTo>
                <a:lnTo>
                  <a:pt x="380" y="376"/>
                </a:lnTo>
                <a:lnTo>
                  <a:pt x="414" y="452"/>
                </a:lnTo>
                <a:lnTo>
                  <a:pt x="380" y="452"/>
                </a:lnTo>
                <a:lnTo>
                  <a:pt x="380" y="489"/>
                </a:lnTo>
                <a:lnTo>
                  <a:pt x="345" y="527"/>
                </a:lnTo>
                <a:lnTo>
                  <a:pt x="310" y="527"/>
                </a:lnTo>
                <a:lnTo>
                  <a:pt x="276" y="565"/>
                </a:lnTo>
                <a:lnTo>
                  <a:pt x="242" y="565"/>
                </a:lnTo>
                <a:lnTo>
                  <a:pt x="207" y="527"/>
                </a:lnTo>
                <a:lnTo>
                  <a:pt x="242" y="489"/>
                </a:lnTo>
                <a:lnTo>
                  <a:pt x="173" y="489"/>
                </a:lnTo>
                <a:lnTo>
                  <a:pt x="173" y="452"/>
                </a:lnTo>
                <a:lnTo>
                  <a:pt x="139" y="415"/>
                </a:lnTo>
                <a:lnTo>
                  <a:pt x="173" y="415"/>
                </a:lnTo>
                <a:lnTo>
                  <a:pt x="139" y="376"/>
                </a:lnTo>
                <a:lnTo>
                  <a:pt x="139" y="338"/>
                </a:lnTo>
                <a:lnTo>
                  <a:pt x="103" y="338"/>
                </a:lnTo>
                <a:lnTo>
                  <a:pt x="103" y="302"/>
                </a:lnTo>
                <a:lnTo>
                  <a:pt x="103" y="264"/>
                </a:lnTo>
                <a:lnTo>
                  <a:pt x="70" y="264"/>
                </a:lnTo>
                <a:lnTo>
                  <a:pt x="34" y="226"/>
                </a:lnTo>
                <a:lnTo>
                  <a:pt x="34" y="189"/>
                </a:lnTo>
                <a:lnTo>
                  <a:pt x="34" y="150"/>
                </a:lnTo>
                <a:lnTo>
                  <a:pt x="0" y="114"/>
                </a:lnTo>
                <a:lnTo>
                  <a:pt x="34" y="75"/>
                </a:lnTo>
                <a:lnTo>
                  <a:pt x="70" y="0"/>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04" name="Freeform 488"/>
          <p:cNvSpPr>
            <a:spLocks noChangeArrowheads="1"/>
          </p:cNvSpPr>
          <p:nvPr/>
        </p:nvSpPr>
        <p:spPr bwMode="auto">
          <a:xfrm>
            <a:off x="8984945" y="1417109"/>
            <a:ext cx="135374" cy="184339"/>
          </a:xfrm>
          <a:custGeom>
            <a:avLst/>
            <a:gdLst>
              <a:gd name="T0" fmla="*/ 70 w 415"/>
              <a:gd name="T1" fmla="*/ 0 h 566"/>
              <a:gd name="T2" fmla="*/ 103 w 415"/>
              <a:gd name="T3" fmla="*/ 38 h 566"/>
              <a:gd name="T4" fmla="*/ 139 w 415"/>
              <a:gd name="T5" fmla="*/ 114 h 566"/>
              <a:gd name="T6" fmla="*/ 173 w 415"/>
              <a:gd name="T7" fmla="*/ 114 h 566"/>
              <a:gd name="T8" fmla="*/ 242 w 415"/>
              <a:gd name="T9" fmla="*/ 150 h 566"/>
              <a:gd name="T10" fmla="*/ 345 w 415"/>
              <a:gd name="T11" fmla="*/ 338 h 566"/>
              <a:gd name="T12" fmla="*/ 380 w 415"/>
              <a:gd name="T13" fmla="*/ 376 h 566"/>
              <a:gd name="T14" fmla="*/ 414 w 415"/>
              <a:gd name="T15" fmla="*/ 452 h 566"/>
              <a:gd name="T16" fmla="*/ 380 w 415"/>
              <a:gd name="T17" fmla="*/ 452 h 566"/>
              <a:gd name="T18" fmla="*/ 380 w 415"/>
              <a:gd name="T19" fmla="*/ 489 h 566"/>
              <a:gd name="T20" fmla="*/ 345 w 415"/>
              <a:gd name="T21" fmla="*/ 527 h 566"/>
              <a:gd name="T22" fmla="*/ 310 w 415"/>
              <a:gd name="T23" fmla="*/ 527 h 566"/>
              <a:gd name="T24" fmla="*/ 276 w 415"/>
              <a:gd name="T25" fmla="*/ 565 h 566"/>
              <a:gd name="T26" fmla="*/ 242 w 415"/>
              <a:gd name="T27" fmla="*/ 565 h 566"/>
              <a:gd name="T28" fmla="*/ 207 w 415"/>
              <a:gd name="T29" fmla="*/ 527 h 566"/>
              <a:gd name="T30" fmla="*/ 242 w 415"/>
              <a:gd name="T31" fmla="*/ 489 h 566"/>
              <a:gd name="T32" fmla="*/ 173 w 415"/>
              <a:gd name="T33" fmla="*/ 489 h 566"/>
              <a:gd name="T34" fmla="*/ 173 w 415"/>
              <a:gd name="T35" fmla="*/ 452 h 566"/>
              <a:gd name="T36" fmla="*/ 139 w 415"/>
              <a:gd name="T37" fmla="*/ 415 h 566"/>
              <a:gd name="T38" fmla="*/ 173 w 415"/>
              <a:gd name="T39" fmla="*/ 415 h 566"/>
              <a:gd name="T40" fmla="*/ 139 w 415"/>
              <a:gd name="T41" fmla="*/ 376 h 566"/>
              <a:gd name="T42" fmla="*/ 139 w 415"/>
              <a:gd name="T43" fmla="*/ 338 h 566"/>
              <a:gd name="T44" fmla="*/ 103 w 415"/>
              <a:gd name="T45" fmla="*/ 338 h 566"/>
              <a:gd name="T46" fmla="*/ 103 w 415"/>
              <a:gd name="T47" fmla="*/ 302 h 566"/>
              <a:gd name="T48" fmla="*/ 103 w 415"/>
              <a:gd name="T49" fmla="*/ 264 h 566"/>
              <a:gd name="T50" fmla="*/ 70 w 415"/>
              <a:gd name="T51" fmla="*/ 264 h 566"/>
              <a:gd name="T52" fmla="*/ 34 w 415"/>
              <a:gd name="T53" fmla="*/ 226 h 566"/>
              <a:gd name="T54" fmla="*/ 34 w 415"/>
              <a:gd name="T55" fmla="*/ 189 h 566"/>
              <a:gd name="T56" fmla="*/ 34 w 415"/>
              <a:gd name="T57" fmla="*/ 150 h 566"/>
              <a:gd name="T58" fmla="*/ 0 w 415"/>
              <a:gd name="T59" fmla="*/ 114 h 566"/>
              <a:gd name="T60" fmla="*/ 34 w 415"/>
              <a:gd name="T61" fmla="*/ 75 h 566"/>
              <a:gd name="T62" fmla="*/ 70 w 415"/>
              <a:gd name="T63"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5" h="566">
                <a:moveTo>
                  <a:pt x="70" y="0"/>
                </a:moveTo>
                <a:lnTo>
                  <a:pt x="103" y="38"/>
                </a:lnTo>
                <a:lnTo>
                  <a:pt x="139" y="114"/>
                </a:lnTo>
                <a:lnTo>
                  <a:pt x="173" y="114"/>
                </a:lnTo>
                <a:lnTo>
                  <a:pt x="242" y="150"/>
                </a:lnTo>
                <a:lnTo>
                  <a:pt x="345" y="338"/>
                </a:lnTo>
                <a:lnTo>
                  <a:pt x="380" y="376"/>
                </a:lnTo>
                <a:lnTo>
                  <a:pt x="414" y="452"/>
                </a:lnTo>
                <a:lnTo>
                  <a:pt x="380" y="452"/>
                </a:lnTo>
                <a:lnTo>
                  <a:pt x="380" y="489"/>
                </a:lnTo>
                <a:lnTo>
                  <a:pt x="345" y="527"/>
                </a:lnTo>
                <a:lnTo>
                  <a:pt x="310" y="527"/>
                </a:lnTo>
                <a:lnTo>
                  <a:pt x="276" y="565"/>
                </a:lnTo>
                <a:lnTo>
                  <a:pt x="242" y="565"/>
                </a:lnTo>
                <a:lnTo>
                  <a:pt x="207" y="527"/>
                </a:lnTo>
                <a:lnTo>
                  <a:pt x="242" y="489"/>
                </a:lnTo>
                <a:lnTo>
                  <a:pt x="173" y="489"/>
                </a:lnTo>
                <a:lnTo>
                  <a:pt x="173" y="452"/>
                </a:lnTo>
                <a:lnTo>
                  <a:pt x="139" y="415"/>
                </a:lnTo>
                <a:lnTo>
                  <a:pt x="173" y="415"/>
                </a:lnTo>
                <a:lnTo>
                  <a:pt x="139" y="376"/>
                </a:lnTo>
                <a:lnTo>
                  <a:pt x="139" y="338"/>
                </a:lnTo>
                <a:lnTo>
                  <a:pt x="103" y="338"/>
                </a:lnTo>
                <a:lnTo>
                  <a:pt x="103" y="302"/>
                </a:lnTo>
                <a:lnTo>
                  <a:pt x="103" y="264"/>
                </a:lnTo>
                <a:lnTo>
                  <a:pt x="70" y="264"/>
                </a:lnTo>
                <a:lnTo>
                  <a:pt x="34" y="226"/>
                </a:lnTo>
                <a:lnTo>
                  <a:pt x="34" y="189"/>
                </a:lnTo>
                <a:lnTo>
                  <a:pt x="34" y="150"/>
                </a:lnTo>
                <a:lnTo>
                  <a:pt x="0" y="114"/>
                </a:lnTo>
                <a:lnTo>
                  <a:pt x="34" y="75"/>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5" name="Freeform 489"/>
          <p:cNvSpPr>
            <a:spLocks noChangeArrowheads="1"/>
          </p:cNvSpPr>
          <p:nvPr/>
        </p:nvSpPr>
        <p:spPr bwMode="auto">
          <a:xfrm>
            <a:off x="9097276" y="1059952"/>
            <a:ext cx="303871" cy="688392"/>
          </a:xfrm>
          <a:custGeom>
            <a:avLst/>
            <a:gdLst>
              <a:gd name="T0" fmla="*/ 482 w 931"/>
              <a:gd name="T1" fmla="*/ 112 h 2107"/>
              <a:gd name="T2" fmla="*/ 448 w 931"/>
              <a:gd name="T3" fmla="*/ 262 h 2107"/>
              <a:gd name="T4" fmla="*/ 414 w 931"/>
              <a:gd name="T5" fmla="*/ 639 h 2107"/>
              <a:gd name="T6" fmla="*/ 345 w 931"/>
              <a:gd name="T7" fmla="*/ 676 h 2107"/>
              <a:gd name="T8" fmla="*/ 414 w 931"/>
              <a:gd name="T9" fmla="*/ 827 h 2107"/>
              <a:gd name="T10" fmla="*/ 586 w 931"/>
              <a:gd name="T11" fmla="*/ 1090 h 2107"/>
              <a:gd name="T12" fmla="*/ 586 w 931"/>
              <a:gd name="T13" fmla="*/ 1204 h 2107"/>
              <a:gd name="T14" fmla="*/ 517 w 931"/>
              <a:gd name="T15" fmla="*/ 1240 h 2107"/>
              <a:gd name="T16" fmla="*/ 517 w 931"/>
              <a:gd name="T17" fmla="*/ 1315 h 2107"/>
              <a:gd name="T18" fmla="*/ 517 w 931"/>
              <a:gd name="T19" fmla="*/ 1466 h 2107"/>
              <a:gd name="T20" fmla="*/ 414 w 931"/>
              <a:gd name="T21" fmla="*/ 1466 h 2107"/>
              <a:gd name="T22" fmla="*/ 309 w 931"/>
              <a:gd name="T23" fmla="*/ 1542 h 2107"/>
              <a:gd name="T24" fmla="*/ 345 w 931"/>
              <a:gd name="T25" fmla="*/ 1692 h 2107"/>
              <a:gd name="T26" fmla="*/ 414 w 931"/>
              <a:gd name="T27" fmla="*/ 1617 h 2107"/>
              <a:gd name="T28" fmla="*/ 551 w 931"/>
              <a:gd name="T29" fmla="*/ 1542 h 2107"/>
              <a:gd name="T30" fmla="*/ 724 w 931"/>
              <a:gd name="T31" fmla="*/ 1730 h 2107"/>
              <a:gd name="T32" fmla="*/ 689 w 931"/>
              <a:gd name="T33" fmla="*/ 1578 h 2107"/>
              <a:gd name="T34" fmla="*/ 689 w 931"/>
              <a:gd name="T35" fmla="*/ 1504 h 2107"/>
              <a:gd name="T36" fmla="*/ 758 w 931"/>
              <a:gd name="T37" fmla="*/ 1578 h 2107"/>
              <a:gd name="T38" fmla="*/ 861 w 931"/>
              <a:gd name="T39" fmla="*/ 1542 h 2107"/>
              <a:gd name="T40" fmla="*/ 897 w 931"/>
              <a:gd name="T41" fmla="*/ 1428 h 2107"/>
              <a:gd name="T42" fmla="*/ 827 w 931"/>
              <a:gd name="T43" fmla="*/ 1240 h 2107"/>
              <a:gd name="T44" fmla="*/ 724 w 931"/>
              <a:gd name="T45" fmla="*/ 1053 h 2107"/>
              <a:gd name="T46" fmla="*/ 724 w 931"/>
              <a:gd name="T47" fmla="*/ 941 h 2107"/>
              <a:gd name="T48" fmla="*/ 551 w 931"/>
              <a:gd name="T49" fmla="*/ 753 h 2107"/>
              <a:gd name="T50" fmla="*/ 414 w 931"/>
              <a:gd name="T51" fmla="*/ 639 h 2107"/>
              <a:gd name="T52" fmla="*/ 379 w 931"/>
              <a:gd name="T53" fmla="*/ 601 h 2107"/>
              <a:gd name="T54" fmla="*/ 103 w 931"/>
              <a:gd name="T55" fmla="*/ 188 h 2107"/>
              <a:gd name="T56" fmla="*/ 138 w 931"/>
              <a:gd name="T57" fmla="*/ 338 h 2107"/>
              <a:gd name="T58" fmla="*/ 138 w 931"/>
              <a:gd name="T59" fmla="*/ 413 h 2107"/>
              <a:gd name="T60" fmla="*/ 172 w 931"/>
              <a:gd name="T61" fmla="*/ 526 h 2107"/>
              <a:gd name="T62" fmla="*/ 309 w 931"/>
              <a:gd name="T63" fmla="*/ 639 h 2107"/>
              <a:gd name="T64" fmla="*/ 241 w 931"/>
              <a:gd name="T65" fmla="*/ 526 h 2107"/>
              <a:gd name="T66" fmla="*/ 276 w 931"/>
              <a:gd name="T67" fmla="*/ 451 h 2107"/>
              <a:gd name="T68" fmla="*/ 482 w 931"/>
              <a:gd name="T69" fmla="*/ 526 h 2107"/>
              <a:gd name="T70" fmla="*/ 482 w 931"/>
              <a:gd name="T71" fmla="*/ 413 h 2107"/>
              <a:gd name="T72" fmla="*/ 414 w 931"/>
              <a:gd name="T73" fmla="*/ 262 h 2107"/>
              <a:gd name="T74" fmla="*/ 241 w 931"/>
              <a:gd name="T75" fmla="*/ 224 h 2107"/>
              <a:gd name="T76" fmla="*/ 0 w 931"/>
              <a:gd name="T77" fmla="*/ 112 h 2107"/>
              <a:gd name="T78" fmla="*/ 482 w 931"/>
              <a:gd name="T79" fmla="*/ 1692 h 2107"/>
              <a:gd name="T80" fmla="*/ 448 w 931"/>
              <a:gd name="T81" fmla="*/ 1767 h 2107"/>
              <a:gd name="T82" fmla="*/ 517 w 931"/>
              <a:gd name="T83" fmla="*/ 1843 h 2107"/>
              <a:gd name="T84" fmla="*/ 586 w 931"/>
              <a:gd name="T85" fmla="*/ 1805 h 2107"/>
              <a:gd name="T86" fmla="*/ 517 w 931"/>
              <a:gd name="T87" fmla="*/ 1617 h 2107"/>
              <a:gd name="T88" fmla="*/ 241 w 931"/>
              <a:gd name="T89" fmla="*/ 1805 h 2107"/>
              <a:gd name="T90" fmla="*/ 309 w 931"/>
              <a:gd name="T91" fmla="*/ 1880 h 2107"/>
              <a:gd name="T92" fmla="*/ 309 w 931"/>
              <a:gd name="T93" fmla="*/ 1843 h 2107"/>
              <a:gd name="T94" fmla="*/ 414 w 931"/>
              <a:gd name="T95" fmla="*/ 1956 h 2107"/>
              <a:gd name="T96" fmla="*/ 482 w 931"/>
              <a:gd name="T97" fmla="*/ 2069 h 2107"/>
              <a:gd name="T98" fmla="*/ 482 w 931"/>
              <a:gd name="T99" fmla="*/ 1956 h 2107"/>
              <a:gd name="T100" fmla="*/ 448 w 931"/>
              <a:gd name="T101" fmla="*/ 1767 h 2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2107">
                <a:moveTo>
                  <a:pt x="448" y="37"/>
                </a:moveTo>
                <a:lnTo>
                  <a:pt x="448" y="112"/>
                </a:lnTo>
                <a:lnTo>
                  <a:pt x="482" y="149"/>
                </a:lnTo>
                <a:lnTo>
                  <a:pt x="482" y="112"/>
                </a:lnTo>
                <a:lnTo>
                  <a:pt x="482" y="0"/>
                </a:lnTo>
                <a:lnTo>
                  <a:pt x="448" y="37"/>
                </a:lnTo>
                <a:close/>
                <a:moveTo>
                  <a:pt x="448" y="188"/>
                </a:moveTo>
                <a:lnTo>
                  <a:pt x="448" y="262"/>
                </a:lnTo>
                <a:lnTo>
                  <a:pt x="482" y="301"/>
                </a:lnTo>
                <a:lnTo>
                  <a:pt x="482" y="262"/>
                </a:lnTo>
                <a:lnTo>
                  <a:pt x="448" y="188"/>
                </a:lnTo>
                <a:close/>
                <a:moveTo>
                  <a:pt x="414" y="639"/>
                </a:moveTo>
                <a:lnTo>
                  <a:pt x="448" y="676"/>
                </a:lnTo>
                <a:lnTo>
                  <a:pt x="414" y="676"/>
                </a:lnTo>
                <a:lnTo>
                  <a:pt x="379" y="676"/>
                </a:lnTo>
                <a:lnTo>
                  <a:pt x="345" y="676"/>
                </a:lnTo>
                <a:lnTo>
                  <a:pt x="379" y="714"/>
                </a:lnTo>
                <a:lnTo>
                  <a:pt x="379" y="753"/>
                </a:lnTo>
                <a:lnTo>
                  <a:pt x="414" y="789"/>
                </a:lnTo>
                <a:lnTo>
                  <a:pt x="414" y="827"/>
                </a:lnTo>
                <a:lnTo>
                  <a:pt x="414" y="789"/>
                </a:lnTo>
                <a:lnTo>
                  <a:pt x="482" y="902"/>
                </a:lnTo>
                <a:lnTo>
                  <a:pt x="517" y="977"/>
                </a:lnTo>
                <a:lnTo>
                  <a:pt x="586" y="1090"/>
                </a:lnTo>
                <a:lnTo>
                  <a:pt x="586" y="1127"/>
                </a:lnTo>
                <a:lnTo>
                  <a:pt x="620" y="1127"/>
                </a:lnTo>
                <a:lnTo>
                  <a:pt x="586" y="1165"/>
                </a:lnTo>
                <a:lnTo>
                  <a:pt x="586" y="1204"/>
                </a:lnTo>
                <a:lnTo>
                  <a:pt x="586" y="1240"/>
                </a:lnTo>
                <a:lnTo>
                  <a:pt x="551" y="1315"/>
                </a:lnTo>
                <a:lnTo>
                  <a:pt x="517" y="1279"/>
                </a:lnTo>
                <a:lnTo>
                  <a:pt x="517" y="1240"/>
                </a:lnTo>
                <a:lnTo>
                  <a:pt x="482" y="1204"/>
                </a:lnTo>
                <a:lnTo>
                  <a:pt x="482" y="1240"/>
                </a:lnTo>
                <a:lnTo>
                  <a:pt x="517" y="1279"/>
                </a:lnTo>
                <a:lnTo>
                  <a:pt x="517" y="1315"/>
                </a:lnTo>
                <a:lnTo>
                  <a:pt x="551" y="1354"/>
                </a:lnTo>
                <a:lnTo>
                  <a:pt x="551" y="1392"/>
                </a:lnTo>
                <a:lnTo>
                  <a:pt x="551" y="1428"/>
                </a:lnTo>
                <a:lnTo>
                  <a:pt x="517" y="1466"/>
                </a:lnTo>
                <a:lnTo>
                  <a:pt x="517" y="1428"/>
                </a:lnTo>
                <a:lnTo>
                  <a:pt x="482" y="1428"/>
                </a:lnTo>
                <a:lnTo>
                  <a:pt x="448" y="1466"/>
                </a:lnTo>
                <a:lnTo>
                  <a:pt x="414" y="1466"/>
                </a:lnTo>
                <a:lnTo>
                  <a:pt x="379" y="1504"/>
                </a:lnTo>
                <a:lnTo>
                  <a:pt x="309" y="1504"/>
                </a:lnTo>
                <a:lnTo>
                  <a:pt x="345" y="1542"/>
                </a:lnTo>
                <a:lnTo>
                  <a:pt x="309" y="1542"/>
                </a:lnTo>
                <a:lnTo>
                  <a:pt x="309" y="1578"/>
                </a:lnTo>
                <a:lnTo>
                  <a:pt x="276" y="1655"/>
                </a:lnTo>
                <a:lnTo>
                  <a:pt x="309" y="1692"/>
                </a:lnTo>
                <a:lnTo>
                  <a:pt x="345" y="1692"/>
                </a:lnTo>
                <a:lnTo>
                  <a:pt x="379" y="1692"/>
                </a:lnTo>
                <a:lnTo>
                  <a:pt x="379" y="1655"/>
                </a:lnTo>
                <a:lnTo>
                  <a:pt x="379" y="1617"/>
                </a:lnTo>
                <a:lnTo>
                  <a:pt x="414" y="1617"/>
                </a:lnTo>
                <a:lnTo>
                  <a:pt x="448" y="1578"/>
                </a:lnTo>
                <a:lnTo>
                  <a:pt x="482" y="1578"/>
                </a:lnTo>
                <a:lnTo>
                  <a:pt x="517" y="1542"/>
                </a:lnTo>
                <a:lnTo>
                  <a:pt x="551" y="1542"/>
                </a:lnTo>
                <a:lnTo>
                  <a:pt x="586" y="1578"/>
                </a:lnTo>
                <a:lnTo>
                  <a:pt x="620" y="1617"/>
                </a:lnTo>
                <a:lnTo>
                  <a:pt x="620" y="1655"/>
                </a:lnTo>
                <a:lnTo>
                  <a:pt x="724" y="1730"/>
                </a:lnTo>
                <a:lnTo>
                  <a:pt x="724" y="1655"/>
                </a:lnTo>
                <a:lnTo>
                  <a:pt x="724" y="1617"/>
                </a:lnTo>
                <a:lnTo>
                  <a:pt x="724" y="1578"/>
                </a:lnTo>
                <a:lnTo>
                  <a:pt x="689" y="1578"/>
                </a:lnTo>
                <a:lnTo>
                  <a:pt x="655" y="1578"/>
                </a:lnTo>
                <a:lnTo>
                  <a:pt x="655" y="1542"/>
                </a:lnTo>
                <a:lnTo>
                  <a:pt x="655" y="1504"/>
                </a:lnTo>
                <a:lnTo>
                  <a:pt x="689" y="1504"/>
                </a:lnTo>
                <a:lnTo>
                  <a:pt x="689" y="1542"/>
                </a:lnTo>
                <a:lnTo>
                  <a:pt x="724" y="1542"/>
                </a:lnTo>
                <a:lnTo>
                  <a:pt x="758" y="1542"/>
                </a:lnTo>
                <a:lnTo>
                  <a:pt x="758" y="1578"/>
                </a:lnTo>
                <a:lnTo>
                  <a:pt x="793" y="1578"/>
                </a:lnTo>
                <a:lnTo>
                  <a:pt x="827" y="1578"/>
                </a:lnTo>
                <a:lnTo>
                  <a:pt x="827" y="1504"/>
                </a:lnTo>
                <a:lnTo>
                  <a:pt x="861" y="1542"/>
                </a:lnTo>
                <a:lnTo>
                  <a:pt x="897" y="1578"/>
                </a:lnTo>
                <a:lnTo>
                  <a:pt x="861" y="1542"/>
                </a:lnTo>
                <a:lnTo>
                  <a:pt x="861" y="1466"/>
                </a:lnTo>
                <a:lnTo>
                  <a:pt x="897" y="1428"/>
                </a:lnTo>
                <a:lnTo>
                  <a:pt x="930" y="1392"/>
                </a:lnTo>
                <a:lnTo>
                  <a:pt x="861" y="1354"/>
                </a:lnTo>
                <a:lnTo>
                  <a:pt x="827" y="1315"/>
                </a:lnTo>
                <a:lnTo>
                  <a:pt x="827" y="1240"/>
                </a:lnTo>
                <a:lnTo>
                  <a:pt x="827" y="1204"/>
                </a:lnTo>
                <a:lnTo>
                  <a:pt x="758" y="1127"/>
                </a:lnTo>
                <a:lnTo>
                  <a:pt x="724" y="1090"/>
                </a:lnTo>
                <a:lnTo>
                  <a:pt x="724" y="1053"/>
                </a:lnTo>
                <a:lnTo>
                  <a:pt x="758" y="1053"/>
                </a:lnTo>
                <a:lnTo>
                  <a:pt x="724" y="1015"/>
                </a:lnTo>
                <a:lnTo>
                  <a:pt x="724" y="977"/>
                </a:lnTo>
                <a:lnTo>
                  <a:pt x="724" y="941"/>
                </a:lnTo>
                <a:lnTo>
                  <a:pt x="689" y="941"/>
                </a:lnTo>
                <a:lnTo>
                  <a:pt x="655" y="864"/>
                </a:lnTo>
                <a:lnTo>
                  <a:pt x="620" y="827"/>
                </a:lnTo>
                <a:lnTo>
                  <a:pt x="551" y="753"/>
                </a:lnTo>
                <a:lnTo>
                  <a:pt x="517" y="714"/>
                </a:lnTo>
                <a:lnTo>
                  <a:pt x="482" y="753"/>
                </a:lnTo>
                <a:lnTo>
                  <a:pt x="482" y="676"/>
                </a:lnTo>
                <a:lnTo>
                  <a:pt x="414" y="639"/>
                </a:lnTo>
                <a:close/>
                <a:moveTo>
                  <a:pt x="379" y="601"/>
                </a:moveTo>
                <a:lnTo>
                  <a:pt x="379" y="639"/>
                </a:lnTo>
                <a:lnTo>
                  <a:pt x="414" y="601"/>
                </a:lnTo>
                <a:lnTo>
                  <a:pt x="379" y="601"/>
                </a:lnTo>
                <a:close/>
                <a:moveTo>
                  <a:pt x="0" y="112"/>
                </a:moveTo>
                <a:lnTo>
                  <a:pt x="34" y="149"/>
                </a:lnTo>
                <a:lnTo>
                  <a:pt x="69" y="149"/>
                </a:lnTo>
                <a:lnTo>
                  <a:pt x="103" y="188"/>
                </a:lnTo>
                <a:lnTo>
                  <a:pt x="103" y="262"/>
                </a:lnTo>
                <a:lnTo>
                  <a:pt x="138" y="262"/>
                </a:lnTo>
                <a:lnTo>
                  <a:pt x="172" y="301"/>
                </a:lnTo>
                <a:lnTo>
                  <a:pt x="138" y="338"/>
                </a:lnTo>
                <a:lnTo>
                  <a:pt x="172" y="338"/>
                </a:lnTo>
                <a:lnTo>
                  <a:pt x="206" y="375"/>
                </a:lnTo>
                <a:lnTo>
                  <a:pt x="172" y="413"/>
                </a:lnTo>
                <a:lnTo>
                  <a:pt x="138" y="413"/>
                </a:lnTo>
                <a:lnTo>
                  <a:pt x="172" y="413"/>
                </a:lnTo>
                <a:lnTo>
                  <a:pt x="172" y="451"/>
                </a:lnTo>
                <a:lnTo>
                  <a:pt x="172" y="487"/>
                </a:lnTo>
                <a:lnTo>
                  <a:pt x="172" y="526"/>
                </a:lnTo>
                <a:lnTo>
                  <a:pt x="206" y="526"/>
                </a:lnTo>
                <a:lnTo>
                  <a:pt x="241" y="563"/>
                </a:lnTo>
                <a:lnTo>
                  <a:pt x="276" y="601"/>
                </a:lnTo>
                <a:lnTo>
                  <a:pt x="309" y="639"/>
                </a:lnTo>
                <a:lnTo>
                  <a:pt x="345" y="563"/>
                </a:lnTo>
                <a:lnTo>
                  <a:pt x="309" y="563"/>
                </a:lnTo>
                <a:lnTo>
                  <a:pt x="276" y="526"/>
                </a:lnTo>
                <a:lnTo>
                  <a:pt x="241" y="526"/>
                </a:lnTo>
                <a:lnTo>
                  <a:pt x="206" y="487"/>
                </a:lnTo>
                <a:lnTo>
                  <a:pt x="241" y="487"/>
                </a:lnTo>
                <a:lnTo>
                  <a:pt x="276" y="487"/>
                </a:lnTo>
                <a:lnTo>
                  <a:pt x="276" y="451"/>
                </a:lnTo>
                <a:lnTo>
                  <a:pt x="345" y="487"/>
                </a:lnTo>
                <a:lnTo>
                  <a:pt x="379" y="487"/>
                </a:lnTo>
                <a:lnTo>
                  <a:pt x="448" y="526"/>
                </a:lnTo>
                <a:lnTo>
                  <a:pt x="482" y="526"/>
                </a:lnTo>
                <a:lnTo>
                  <a:pt x="448" y="487"/>
                </a:lnTo>
                <a:lnTo>
                  <a:pt x="448" y="451"/>
                </a:lnTo>
                <a:lnTo>
                  <a:pt x="448" y="413"/>
                </a:lnTo>
                <a:lnTo>
                  <a:pt x="482" y="413"/>
                </a:lnTo>
                <a:lnTo>
                  <a:pt x="517" y="413"/>
                </a:lnTo>
                <a:lnTo>
                  <a:pt x="517" y="338"/>
                </a:lnTo>
                <a:lnTo>
                  <a:pt x="448" y="301"/>
                </a:lnTo>
                <a:lnTo>
                  <a:pt x="414" y="262"/>
                </a:lnTo>
                <a:lnTo>
                  <a:pt x="379" y="262"/>
                </a:lnTo>
                <a:lnTo>
                  <a:pt x="345" y="262"/>
                </a:lnTo>
                <a:lnTo>
                  <a:pt x="345" y="224"/>
                </a:lnTo>
                <a:lnTo>
                  <a:pt x="241" y="224"/>
                </a:lnTo>
                <a:lnTo>
                  <a:pt x="206" y="188"/>
                </a:lnTo>
                <a:lnTo>
                  <a:pt x="103" y="149"/>
                </a:lnTo>
                <a:lnTo>
                  <a:pt x="34" y="112"/>
                </a:lnTo>
                <a:lnTo>
                  <a:pt x="0" y="112"/>
                </a:lnTo>
                <a:close/>
                <a:moveTo>
                  <a:pt x="482" y="1617"/>
                </a:moveTo>
                <a:lnTo>
                  <a:pt x="517" y="1655"/>
                </a:lnTo>
                <a:lnTo>
                  <a:pt x="517" y="1692"/>
                </a:lnTo>
                <a:lnTo>
                  <a:pt x="482" y="1692"/>
                </a:lnTo>
                <a:lnTo>
                  <a:pt x="448" y="1655"/>
                </a:lnTo>
                <a:lnTo>
                  <a:pt x="448" y="1692"/>
                </a:lnTo>
                <a:lnTo>
                  <a:pt x="448" y="1730"/>
                </a:lnTo>
                <a:lnTo>
                  <a:pt x="448" y="1767"/>
                </a:lnTo>
                <a:lnTo>
                  <a:pt x="482" y="1767"/>
                </a:lnTo>
                <a:lnTo>
                  <a:pt x="482" y="1805"/>
                </a:lnTo>
                <a:lnTo>
                  <a:pt x="517" y="1805"/>
                </a:lnTo>
                <a:lnTo>
                  <a:pt x="517" y="1843"/>
                </a:lnTo>
                <a:lnTo>
                  <a:pt x="551" y="1843"/>
                </a:lnTo>
                <a:lnTo>
                  <a:pt x="551" y="1805"/>
                </a:lnTo>
                <a:lnTo>
                  <a:pt x="551" y="1767"/>
                </a:lnTo>
                <a:lnTo>
                  <a:pt x="586" y="1805"/>
                </a:lnTo>
                <a:lnTo>
                  <a:pt x="620" y="1692"/>
                </a:lnTo>
                <a:lnTo>
                  <a:pt x="586" y="1655"/>
                </a:lnTo>
                <a:lnTo>
                  <a:pt x="551" y="1655"/>
                </a:lnTo>
                <a:lnTo>
                  <a:pt x="517" y="1617"/>
                </a:lnTo>
                <a:lnTo>
                  <a:pt x="482" y="1617"/>
                </a:lnTo>
                <a:close/>
                <a:moveTo>
                  <a:pt x="309" y="1730"/>
                </a:moveTo>
                <a:lnTo>
                  <a:pt x="276" y="1767"/>
                </a:lnTo>
                <a:lnTo>
                  <a:pt x="241" y="1805"/>
                </a:lnTo>
                <a:lnTo>
                  <a:pt x="276" y="1805"/>
                </a:lnTo>
                <a:lnTo>
                  <a:pt x="276" y="1843"/>
                </a:lnTo>
                <a:lnTo>
                  <a:pt x="276" y="1880"/>
                </a:lnTo>
                <a:lnTo>
                  <a:pt x="309" y="1880"/>
                </a:lnTo>
                <a:lnTo>
                  <a:pt x="309" y="1918"/>
                </a:lnTo>
                <a:lnTo>
                  <a:pt x="345" y="1918"/>
                </a:lnTo>
                <a:lnTo>
                  <a:pt x="345" y="1880"/>
                </a:lnTo>
                <a:lnTo>
                  <a:pt x="309" y="1843"/>
                </a:lnTo>
                <a:lnTo>
                  <a:pt x="345" y="1805"/>
                </a:lnTo>
                <a:lnTo>
                  <a:pt x="345" y="1843"/>
                </a:lnTo>
                <a:lnTo>
                  <a:pt x="379" y="1880"/>
                </a:lnTo>
                <a:lnTo>
                  <a:pt x="414" y="1956"/>
                </a:lnTo>
                <a:lnTo>
                  <a:pt x="414" y="1993"/>
                </a:lnTo>
                <a:lnTo>
                  <a:pt x="448" y="2032"/>
                </a:lnTo>
                <a:lnTo>
                  <a:pt x="482" y="2032"/>
                </a:lnTo>
                <a:lnTo>
                  <a:pt x="482" y="2069"/>
                </a:lnTo>
                <a:lnTo>
                  <a:pt x="517" y="2106"/>
                </a:lnTo>
                <a:lnTo>
                  <a:pt x="517" y="2032"/>
                </a:lnTo>
                <a:lnTo>
                  <a:pt x="517" y="1993"/>
                </a:lnTo>
                <a:lnTo>
                  <a:pt x="482" y="1956"/>
                </a:lnTo>
                <a:lnTo>
                  <a:pt x="482" y="1918"/>
                </a:lnTo>
                <a:lnTo>
                  <a:pt x="482" y="1843"/>
                </a:lnTo>
                <a:lnTo>
                  <a:pt x="448" y="1805"/>
                </a:lnTo>
                <a:lnTo>
                  <a:pt x="448" y="1767"/>
                </a:lnTo>
                <a:lnTo>
                  <a:pt x="379" y="1730"/>
                </a:lnTo>
                <a:lnTo>
                  <a:pt x="345" y="1730"/>
                </a:lnTo>
                <a:lnTo>
                  <a:pt x="309" y="1730"/>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06" name="Freeform 490"/>
          <p:cNvSpPr>
            <a:spLocks noChangeArrowheads="1"/>
          </p:cNvSpPr>
          <p:nvPr/>
        </p:nvSpPr>
        <p:spPr bwMode="auto">
          <a:xfrm>
            <a:off x="9244172" y="1059952"/>
            <a:ext cx="11521" cy="48965"/>
          </a:xfrm>
          <a:custGeom>
            <a:avLst/>
            <a:gdLst>
              <a:gd name="T0" fmla="*/ 0 w 34"/>
              <a:gd name="T1" fmla="*/ 37 h 150"/>
              <a:gd name="T2" fmla="*/ 0 w 34"/>
              <a:gd name="T3" fmla="*/ 112 h 150"/>
              <a:gd name="T4" fmla="*/ 33 w 34"/>
              <a:gd name="T5" fmla="*/ 149 h 150"/>
              <a:gd name="T6" fmla="*/ 33 w 34"/>
              <a:gd name="T7" fmla="*/ 112 h 150"/>
              <a:gd name="T8" fmla="*/ 33 w 34"/>
              <a:gd name="T9" fmla="*/ 0 h 150"/>
              <a:gd name="T10" fmla="*/ 0 w 34"/>
              <a:gd name="T11" fmla="*/ 37 h 150"/>
            </a:gdLst>
            <a:ahLst/>
            <a:cxnLst>
              <a:cxn ang="0">
                <a:pos x="T0" y="T1"/>
              </a:cxn>
              <a:cxn ang="0">
                <a:pos x="T2" y="T3"/>
              </a:cxn>
              <a:cxn ang="0">
                <a:pos x="T4" y="T5"/>
              </a:cxn>
              <a:cxn ang="0">
                <a:pos x="T6" y="T7"/>
              </a:cxn>
              <a:cxn ang="0">
                <a:pos x="T8" y="T9"/>
              </a:cxn>
              <a:cxn ang="0">
                <a:pos x="T10" y="T11"/>
              </a:cxn>
            </a:cxnLst>
            <a:rect l="0" t="0" r="r" b="b"/>
            <a:pathLst>
              <a:path w="34" h="150">
                <a:moveTo>
                  <a:pt x="0" y="37"/>
                </a:moveTo>
                <a:lnTo>
                  <a:pt x="0" y="112"/>
                </a:lnTo>
                <a:lnTo>
                  <a:pt x="33" y="149"/>
                </a:lnTo>
                <a:lnTo>
                  <a:pt x="33" y="112"/>
                </a:lnTo>
                <a:lnTo>
                  <a:pt x="33"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7" name="Freeform 491"/>
          <p:cNvSpPr>
            <a:spLocks noChangeArrowheads="1"/>
          </p:cNvSpPr>
          <p:nvPr/>
        </p:nvSpPr>
        <p:spPr bwMode="auto">
          <a:xfrm>
            <a:off x="9244172" y="1121879"/>
            <a:ext cx="11521" cy="37444"/>
          </a:xfrm>
          <a:custGeom>
            <a:avLst/>
            <a:gdLst>
              <a:gd name="T0" fmla="*/ 0 w 34"/>
              <a:gd name="T1" fmla="*/ 0 h 114"/>
              <a:gd name="T2" fmla="*/ 0 w 34"/>
              <a:gd name="T3" fmla="*/ 75 h 114"/>
              <a:gd name="T4" fmla="*/ 33 w 34"/>
              <a:gd name="T5" fmla="*/ 113 h 114"/>
              <a:gd name="T6" fmla="*/ 33 w 34"/>
              <a:gd name="T7" fmla="*/ 75 h 114"/>
              <a:gd name="T8" fmla="*/ 0 w 34"/>
              <a:gd name="T9" fmla="*/ 0 h 114"/>
            </a:gdLst>
            <a:ahLst/>
            <a:cxnLst>
              <a:cxn ang="0">
                <a:pos x="T0" y="T1"/>
              </a:cxn>
              <a:cxn ang="0">
                <a:pos x="T2" y="T3"/>
              </a:cxn>
              <a:cxn ang="0">
                <a:pos x="T4" y="T5"/>
              </a:cxn>
              <a:cxn ang="0">
                <a:pos x="T6" y="T7"/>
              </a:cxn>
              <a:cxn ang="0">
                <a:pos x="T8" y="T9"/>
              </a:cxn>
            </a:cxnLst>
            <a:rect l="0" t="0" r="r" b="b"/>
            <a:pathLst>
              <a:path w="34" h="114">
                <a:moveTo>
                  <a:pt x="0" y="0"/>
                </a:moveTo>
                <a:lnTo>
                  <a:pt x="0" y="75"/>
                </a:lnTo>
                <a:lnTo>
                  <a:pt x="33" y="113"/>
                </a:lnTo>
                <a:lnTo>
                  <a:pt x="33" y="75"/>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8" name="Freeform 492"/>
          <p:cNvSpPr>
            <a:spLocks noChangeArrowheads="1"/>
          </p:cNvSpPr>
          <p:nvPr/>
        </p:nvSpPr>
        <p:spPr bwMode="auto">
          <a:xfrm>
            <a:off x="9188005" y="1268774"/>
            <a:ext cx="214583" cy="357157"/>
          </a:xfrm>
          <a:custGeom>
            <a:avLst/>
            <a:gdLst>
              <a:gd name="T0" fmla="*/ 173 w 656"/>
              <a:gd name="T1" fmla="*/ 38 h 1092"/>
              <a:gd name="T2" fmla="*/ 103 w 656"/>
              <a:gd name="T3" fmla="*/ 38 h 1092"/>
              <a:gd name="T4" fmla="*/ 103 w 656"/>
              <a:gd name="T5" fmla="*/ 75 h 1092"/>
              <a:gd name="T6" fmla="*/ 138 w 656"/>
              <a:gd name="T7" fmla="*/ 150 h 1092"/>
              <a:gd name="T8" fmla="*/ 138 w 656"/>
              <a:gd name="T9" fmla="*/ 150 h 1092"/>
              <a:gd name="T10" fmla="*/ 241 w 656"/>
              <a:gd name="T11" fmla="*/ 338 h 1092"/>
              <a:gd name="T12" fmla="*/ 310 w 656"/>
              <a:gd name="T13" fmla="*/ 489 h 1092"/>
              <a:gd name="T14" fmla="*/ 310 w 656"/>
              <a:gd name="T15" fmla="*/ 526 h 1092"/>
              <a:gd name="T16" fmla="*/ 310 w 656"/>
              <a:gd name="T17" fmla="*/ 601 h 1092"/>
              <a:gd name="T18" fmla="*/ 241 w 656"/>
              <a:gd name="T19" fmla="*/ 640 h 1092"/>
              <a:gd name="T20" fmla="*/ 206 w 656"/>
              <a:gd name="T21" fmla="*/ 565 h 1092"/>
              <a:gd name="T22" fmla="*/ 241 w 656"/>
              <a:gd name="T23" fmla="*/ 640 h 1092"/>
              <a:gd name="T24" fmla="*/ 276 w 656"/>
              <a:gd name="T25" fmla="*/ 715 h 1092"/>
              <a:gd name="T26" fmla="*/ 276 w 656"/>
              <a:gd name="T27" fmla="*/ 789 h 1092"/>
              <a:gd name="T28" fmla="*/ 241 w 656"/>
              <a:gd name="T29" fmla="*/ 789 h 1092"/>
              <a:gd name="T30" fmla="*/ 173 w 656"/>
              <a:gd name="T31" fmla="*/ 828 h 1092"/>
              <a:gd name="T32" fmla="*/ 103 w 656"/>
              <a:gd name="T33" fmla="*/ 865 h 1092"/>
              <a:gd name="T34" fmla="*/ 70 w 656"/>
              <a:gd name="T35" fmla="*/ 903 h 1092"/>
              <a:gd name="T36" fmla="*/ 33 w 656"/>
              <a:gd name="T37" fmla="*/ 941 h 1092"/>
              <a:gd name="T38" fmla="*/ 33 w 656"/>
              <a:gd name="T39" fmla="*/ 1054 h 1092"/>
              <a:gd name="T40" fmla="*/ 103 w 656"/>
              <a:gd name="T41" fmla="*/ 1054 h 1092"/>
              <a:gd name="T42" fmla="*/ 103 w 656"/>
              <a:gd name="T43" fmla="*/ 978 h 1092"/>
              <a:gd name="T44" fmla="*/ 173 w 656"/>
              <a:gd name="T45" fmla="*/ 941 h 1092"/>
              <a:gd name="T46" fmla="*/ 241 w 656"/>
              <a:gd name="T47" fmla="*/ 903 h 1092"/>
              <a:gd name="T48" fmla="*/ 310 w 656"/>
              <a:gd name="T49" fmla="*/ 941 h 1092"/>
              <a:gd name="T50" fmla="*/ 344 w 656"/>
              <a:gd name="T51" fmla="*/ 1016 h 1092"/>
              <a:gd name="T52" fmla="*/ 448 w 656"/>
              <a:gd name="T53" fmla="*/ 1016 h 1092"/>
              <a:gd name="T54" fmla="*/ 448 w 656"/>
              <a:gd name="T55" fmla="*/ 941 h 1092"/>
              <a:gd name="T56" fmla="*/ 379 w 656"/>
              <a:gd name="T57" fmla="*/ 941 h 1092"/>
              <a:gd name="T58" fmla="*/ 379 w 656"/>
              <a:gd name="T59" fmla="*/ 865 h 1092"/>
              <a:gd name="T60" fmla="*/ 414 w 656"/>
              <a:gd name="T61" fmla="*/ 903 h 1092"/>
              <a:gd name="T62" fmla="*/ 482 w 656"/>
              <a:gd name="T63" fmla="*/ 903 h 1092"/>
              <a:gd name="T64" fmla="*/ 517 w 656"/>
              <a:gd name="T65" fmla="*/ 941 h 1092"/>
              <a:gd name="T66" fmla="*/ 551 w 656"/>
              <a:gd name="T67" fmla="*/ 865 h 1092"/>
              <a:gd name="T68" fmla="*/ 621 w 656"/>
              <a:gd name="T69" fmla="*/ 941 h 1092"/>
              <a:gd name="T70" fmla="*/ 585 w 656"/>
              <a:gd name="T71" fmla="*/ 828 h 1092"/>
              <a:gd name="T72" fmla="*/ 655 w 656"/>
              <a:gd name="T73" fmla="*/ 753 h 1092"/>
              <a:gd name="T74" fmla="*/ 551 w 656"/>
              <a:gd name="T75" fmla="*/ 676 h 1092"/>
              <a:gd name="T76" fmla="*/ 551 w 656"/>
              <a:gd name="T77" fmla="*/ 565 h 1092"/>
              <a:gd name="T78" fmla="*/ 448 w 656"/>
              <a:gd name="T79" fmla="*/ 451 h 1092"/>
              <a:gd name="T80" fmla="*/ 482 w 656"/>
              <a:gd name="T81" fmla="*/ 415 h 1092"/>
              <a:gd name="T82" fmla="*/ 448 w 656"/>
              <a:gd name="T83" fmla="*/ 338 h 1092"/>
              <a:gd name="T84" fmla="*/ 414 w 656"/>
              <a:gd name="T85" fmla="*/ 302 h 1092"/>
              <a:gd name="T86" fmla="*/ 344 w 656"/>
              <a:gd name="T87" fmla="*/ 188 h 1092"/>
              <a:gd name="T88" fmla="*/ 241 w 656"/>
              <a:gd name="T89" fmla="*/ 75 h 1092"/>
              <a:gd name="T90" fmla="*/ 206 w 656"/>
              <a:gd name="T91" fmla="*/ 38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6" h="1092">
                <a:moveTo>
                  <a:pt x="138" y="0"/>
                </a:moveTo>
                <a:lnTo>
                  <a:pt x="173" y="38"/>
                </a:lnTo>
                <a:lnTo>
                  <a:pt x="138" y="38"/>
                </a:lnTo>
                <a:lnTo>
                  <a:pt x="103" y="38"/>
                </a:lnTo>
                <a:lnTo>
                  <a:pt x="70" y="38"/>
                </a:lnTo>
                <a:lnTo>
                  <a:pt x="103" y="75"/>
                </a:lnTo>
                <a:lnTo>
                  <a:pt x="103" y="114"/>
                </a:lnTo>
                <a:lnTo>
                  <a:pt x="138" y="150"/>
                </a:lnTo>
                <a:lnTo>
                  <a:pt x="138" y="188"/>
                </a:lnTo>
                <a:lnTo>
                  <a:pt x="138" y="150"/>
                </a:lnTo>
                <a:lnTo>
                  <a:pt x="206" y="263"/>
                </a:lnTo>
                <a:lnTo>
                  <a:pt x="241" y="338"/>
                </a:lnTo>
                <a:lnTo>
                  <a:pt x="310" y="451"/>
                </a:lnTo>
                <a:lnTo>
                  <a:pt x="310" y="489"/>
                </a:lnTo>
                <a:lnTo>
                  <a:pt x="344" y="489"/>
                </a:lnTo>
                <a:lnTo>
                  <a:pt x="310" y="526"/>
                </a:lnTo>
                <a:lnTo>
                  <a:pt x="310" y="565"/>
                </a:lnTo>
                <a:lnTo>
                  <a:pt x="310" y="601"/>
                </a:lnTo>
                <a:lnTo>
                  <a:pt x="276" y="676"/>
                </a:lnTo>
                <a:lnTo>
                  <a:pt x="241" y="640"/>
                </a:lnTo>
                <a:lnTo>
                  <a:pt x="241" y="601"/>
                </a:lnTo>
                <a:lnTo>
                  <a:pt x="206" y="565"/>
                </a:lnTo>
                <a:lnTo>
                  <a:pt x="206" y="601"/>
                </a:lnTo>
                <a:lnTo>
                  <a:pt x="241" y="640"/>
                </a:lnTo>
                <a:lnTo>
                  <a:pt x="241" y="676"/>
                </a:lnTo>
                <a:lnTo>
                  <a:pt x="276" y="715"/>
                </a:lnTo>
                <a:lnTo>
                  <a:pt x="276" y="753"/>
                </a:lnTo>
                <a:lnTo>
                  <a:pt x="276" y="789"/>
                </a:lnTo>
                <a:lnTo>
                  <a:pt x="241" y="828"/>
                </a:lnTo>
                <a:lnTo>
                  <a:pt x="241" y="789"/>
                </a:lnTo>
                <a:lnTo>
                  <a:pt x="206" y="789"/>
                </a:lnTo>
                <a:lnTo>
                  <a:pt x="173" y="828"/>
                </a:lnTo>
                <a:lnTo>
                  <a:pt x="138" y="828"/>
                </a:lnTo>
                <a:lnTo>
                  <a:pt x="103" y="865"/>
                </a:lnTo>
                <a:lnTo>
                  <a:pt x="33" y="865"/>
                </a:lnTo>
                <a:lnTo>
                  <a:pt x="70" y="903"/>
                </a:lnTo>
                <a:lnTo>
                  <a:pt x="33" y="903"/>
                </a:lnTo>
                <a:lnTo>
                  <a:pt x="33" y="941"/>
                </a:lnTo>
                <a:lnTo>
                  <a:pt x="0" y="1016"/>
                </a:lnTo>
                <a:lnTo>
                  <a:pt x="33" y="1054"/>
                </a:lnTo>
                <a:lnTo>
                  <a:pt x="70" y="1054"/>
                </a:lnTo>
                <a:lnTo>
                  <a:pt x="103" y="1054"/>
                </a:lnTo>
                <a:lnTo>
                  <a:pt x="103" y="1016"/>
                </a:lnTo>
                <a:lnTo>
                  <a:pt x="103" y="978"/>
                </a:lnTo>
                <a:lnTo>
                  <a:pt x="138" y="978"/>
                </a:lnTo>
                <a:lnTo>
                  <a:pt x="173" y="941"/>
                </a:lnTo>
                <a:lnTo>
                  <a:pt x="206" y="941"/>
                </a:lnTo>
                <a:lnTo>
                  <a:pt x="241" y="903"/>
                </a:lnTo>
                <a:lnTo>
                  <a:pt x="276" y="903"/>
                </a:lnTo>
                <a:lnTo>
                  <a:pt x="310" y="941"/>
                </a:lnTo>
                <a:lnTo>
                  <a:pt x="344" y="978"/>
                </a:lnTo>
                <a:lnTo>
                  <a:pt x="344" y="1016"/>
                </a:lnTo>
                <a:lnTo>
                  <a:pt x="448" y="1091"/>
                </a:lnTo>
                <a:lnTo>
                  <a:pt x="448" y="1016"/>
                </a:lnTo>
                <a:lnTo>
                  <a:pt x="448" y="978"/>
                </a:lnTo>
                <a:lnTo>
                  <a:pt x="448" y="941"/>
                </a:lnTo>
                <a:lnTo>
                  <a:pt x="414" y="941"/>
                </a:lnTo>
                <a:lnTo>
                  <a:pt x="379" y="941"/>
                </a:lnTo>
                <a:lnTo>
                  <a:pt x="379" y="903"/>
                </a:lnTo>
                <a:lnTo>
                  <a:pt x="379" y="865"/>
                </a:lnTo>
                <a:lnTo>
                  <a:pt x="414" y="865"/>
                </a:lnTo>
                <a:lnTo>
                  <a:pt x="414" y="903"/>
                </a:lnTo>
                <a:lnTo>
                  <a:pt x="448" y="903"/>
                </a:lnTo>
                <a:lnTo>
                  <a:pt x="482" y="903"/>
                </a:lnTo>
                <a:lnTo>
                  <a:pt x="482" y="941"/>
                </a:lnTo>
                <a:lnTo>
                  <a:pt x="517" y="941"/>
                </a:lnTo>
                <a:lnTo>
                  <a:pt x="551" y="941"/>
                </a:lnTo>
                <a:lnTo>
                  <a:pt x="551" y="865"/>
                </a:lnTo>
                <a:lnTo>
                  <a:pt x="585" y="903"/>
                </a:lnTo>
                <a:lnTo>
                  <a:pt x="621" y="941"/>
                </a:lnTo>
                <a:lnTo>
                  <a:pt x="585" y="903"/>
                </a:lnTo>
                <a:lnTo>
                  <a:pt x="585" y="828"/>
                </a:lnTo>
                <a:lnTo>
                  <a:pt x="621" y="789"/>
                </a:lnTo>
                <a:lnTo>
                  <a:pt x="655" y="753"/>
                </a:lnTo>
                <a:lnTo>
                  <a:pt x="585" y="715"/>
                </a:lnTo>
                <a:lnTo>
                  <a:pt x="551" y="676"/>
                </a:lnTo>
                <a:lnTo>
                  <a:pt x="551" y="601"/>
                </a:lnTo>
                <a:lnTo>
                  <a:pt x="551" y="565"/>
                </a:lnTo>
                <a:lnTo>
                  <a:pt x="482" y="489"/>
                </a:lnTo>
                <a:lnTo>
                  <a:pt x="448" y="451"/>
                </a:lnTo>
                <a:lnTo>
                  <a:pt x="448" y="415"/>
                </a:lnTo>
                <a:lnTo>
                  <a:pt x="482" y="415"/>
                </a:lnTo>
                <a:lnTo>
                  <a:pt x="448" y="376"/>
                </a:lnTo>
                <a:lnTo>
                  <a:pt x="448" y="338"/>
                </a:lnTo>
                <a:lnTo>
                  <a:pt x="448" y="302"/>
                </a:lnTo>
                <a:lnTo>
                  <a:pt x="414" y="302"/>
                </a:lnTo>
                <a:lnTo>
                  <a:pt x="379" y="226"/>
                </a:lnTo>
                <a:lnTo>
                  <a:pt x="344" y="188"/>
                </a:lnTo>
                <a:lnTo>
                  <a:pt x="276" y="114"/>
                </a:lnTo>
                <a:lnTo>
                  <a:pt x="241" y="75"/>
                </a:lnTo>
                <a:lnTo>
                  <a:pt x="206" y="114"/>
                </a:lnTo>
                <a:lnTo>
                  <a:pt x="206" y="38"/>
                </a:lnTo>
                <a:lnTo>
                  <a:pt x="138"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09" name="Freeform 493"/>
          <p:cNvSpPr>
            <a:spLocks noChangeArrowheads="1"/>
          </p:cNvSpPr>
          <p:nvPr/>
        </p:nvSpPr>
        <p:spPr bwMode="auto">
          <a:xfrm>
            <a:off x="9221129" y="1257253"/>
            <a:ext cx="11521" cy="12961"/>
          </a:xfrm>
          <a:custGeom>
            <a:avLst/>
            <a:gdLst>
              <a:gd name="T0" fmla="*/ 0 w 35"/>
              <a:gd name="T1" fmla="*/ 0 h 38"/>
              <a:gd name="T2" fmla="*/ 0 w 35"/>
              <a:gd name="T3" fmla="*/ 37 h 38"/>
              <a:gd name="T4" fmla="*/ 34 w 35"/>
              <a:gd name="T5" fmla="*/ 0 h 38"/>
              <a:gd name="T6" fmla="*/ 0 w 35"/>
              <a:gd name="T7" fmla="*/ 0 h 38"/>
            </a:gdLst>
            <a:ahLst/>
            <a:cxnLst>
              <a:cxn ang="0">
                <a:pos x="T0" y="T1"/>
              </a:cxn>
              <a:cxn ang="0">
                <a:pos x="T2" y="T3"/>
              </a:cxn>
              <a:cxn ang="0">
                <a:pos x="T4" y="T5"/>
              </a:cxn>
              <a:cxn ang="0">
                <a:pos x="T6" y="T7"/>
              </a:cxn>
            </a:cxnLst>
            <a:rect l="0" t="0" r="r" b="b"/>
            <a:pathLst>
              <a:path w="35" h="38">
                <a:moveTo>
                  <a:pt x="0" y="0"/>
                </a:moveTo>
                <a:lnTo>
                  <a:pt x="0"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0" name="Freeform 494"/>
          <p:cNvSpPr>
            <a:spLocks noChangeArrowheads="1"/>
          </p:cNvSpPr>
          <p:nvPr/>
        </p:nvSpPr>
        <p:spPr bwMode="auto">
          <a:xfrm>
            <a:off x="9097277" y="1095956"/>
            <a:ext cx="168497" cy="172818"/>
          </a:xfrm>
          <a:custGeom>
            <a:avLst/>
            <a:gdLst>
              <a:gd name="T0" fmla="*/ 0 w 518"/>
              <a:gd name="T1" fmla="*/ 0 h 528"/>
              <a:gd name="T2" fmla="*/ 34 w 518"/>
              <a:gd name="T3" fmla="*/ 38 h 528"/>
              <a:gd name="T4" fmla="*/ 69 w 518"/>
              <a:gd name="T5" fmla="*/ 38 h 528"/>
              <a:gd name="T6" fmla="*/ 103 w 518"/>
              <a:gd name="T7" fmla="*/ 76 h 528"/>
              <a:gd name="T8" fmla="*/ 103 w 518"/>
              <a:gd name="T9" fmla="*/ 150 h 528"/>
              <a:gd name="T10" fmla="*/ 138 w 518"/>
              <a:gd name="T11" fmla="*/ 150 h 528"/>
              <a:gd name="T12" fmla="*/ 172 w 518"/>
              <a:gd name="T13" fmla="*/ 189 h 528"/>
              <a:gd name="T14" fmla="*/ 138 w 518"/>
              <a:gd name="T15" fmla="*/ 227 h 528"/>
              <a:gd name="T16" fmla="*/ 172 w 518"/>
              <a:gd name="T17" fmla="*/ 227 h 528"/>
              <a:gd name="T18" fmla="*/ 206 w 518"/>
              <a:gd name="T19" fmla="*/ 263 h 528"/>
              <a:gd name="T20" fmla="*/ 172 w 518"/>
              <a:gd name="T21" fmla="*/ 302 h 528"/>
              <a:gd name="T22" fmla="*/ 138 w 518"/>
              <a:gd name="T23" fmla="*/ 302 h 528"/>
              <a:gd name="T24" fmla="*/ 172 w 518"/>
              <a:gd name="T25" fmla="*/ 302 h 528"/>
              <a:gd name="T26" fmla="*/ 172 w 518"/>
              <a:gd name="T27" fmla="*/ 339 h 528"/>
              <a:gd name="T28" fmla="*/ 172 w 518"/>
              <a:gd name="T29" fmla="*/ 376 h 528"/>
              <a:gd name="T30" fmla="*/ 172 w 518"/>
              <a:gd name="T31" fmla="*/ 415 h 528"/>
              <a:gd name="T32" fmla="*/ 206 w 518"/>
              <a:gd name="T33" fmla="*/ 415 h 528"/>
              <a:gd name="T34" fmla="*/ 241 w 518"/>
              <a:gd name="T35" fmla="*/ 451 h 528"/>
              <a:gd name="T36" fmla="*/ 276 w 518"/>
              <a:gd name="T37" fmla="*/ 490 h 528"/>
              <a:gd name="T38" fmla="*/ 309 w 518"/>
              <a:gd name="T39" fmla="*/ 527 h 528"/>
              <a:gd name="T40" fmla="*/ 345 w 518"/>
              <a:gd name="T41" fmla="*/ 451 h 528"/>
              <a:gd name="T42" fmla="*/ 309 w 518"/>
              <a:gd name="T43" fmla="*/ 451 h 528"/>
              <a:gd name="T44" fmla="*/ 276 w 518"/>
              <a:gd name="T45" fmla="*/ 415 h 528"/>
              <a:gd name="T46" fmla="*/ 241 w 518"/>
              <a:gd name="T47" fmla="*/ 415 h 528"/>
              <a:gd name="T48" fmla="*/ 206 w 518"/>
              <a:gd name="T49" fmla="*/ 376 h 528"/>
              <a:gd name="T50" fmla="*/ 241 w 518"/>
              <a:gd name="T51" fmla="*/ 376 h 528"/>
              <a:gd name="T52" fmla="*/ 276 w 518"/>
              <a:gd name="T53" fmla="*/ 376 h 528"/>
              <a:gd name="T54" fmla="*/ 276 w 518"/>
              <a:gd name="T55" fmla="*/ 339 h 528"/>
              <a:gd name="T56" fmla="*/ 345 w 518"/>
              <a:gd name="T57" fmla="*/ 376 h 528"/>
              <a:gd name="T58" fmla="*/ 379 w 518"/>
              <a:gd name="T59" fmla="*/ 376 h 528"/>
              <a:gd name="T60" fmla="*/ 448 w 518"/>
              <a:gd name="T61" fmla="*/ 415 h 528"/>
              <a:gd name="T62" fmla="*/ 482 w 518"/>
              <a:gd name="T63" fmla="*/ 415 h 528"/>
              <a:gd name="T64" fmla="*/ 448 w 518"/>
              <a:gd name="T65" fmla="*/ 376 h 528"/>
              <a:gd name="T66" fmla="*/ 448 w 518"/>
              <a:gd name="T67" fmla="*/ 339 h 528"/>
              <a:gd name="T68" fmla="*/ 448 w 518"/>
              <a:gd name="T69" fmla="*/ 302 h 528"/>
              <a:gd name="T70" fmla="*/ 482 w 518"/>
              <a:gd name="T71" fmla="*/ 302 h 528"/>
              <a:gd name="T72" fmla="*/ 517 w 518"/>
              <a:gd name="T73" fmla="*/ 302 h 528"/>
              <a:gd name="T74" fmla="*/ 517 w 518"/>
              <a:gd name="T75" fmla="*/ 227 h 528"/>
              <a:gd name="T76" fmla="*/ 448 w 518"/>
              <a:gd name="T77" fmla="*/ 189 h 528"/>
              <a:gd name="T78" fmla="*/ 414 w 518"/>
              <a:gd name="T79" fmla="*/ 150 h 528"/>
              <a:gd name="T80" fmla="*/ 379 w 518"/>
              <a:gd name="T81" fmla="*/ 150 h 528"/>
              <a:gd name="T82" fmla="*/ 345 w 518"/>
              <a:gd name="T83" fmla="*/ 150 h 528"/>
              <a:gd name="T84" fmla="*/ 345 w 518"/>
              <a:gd name="T85" fmla="*/ 113 h 528"/>
              <a:gd name="T86" fmla="*/ 241 w 518"/>
              <a:gd name="T87" fmla="*/ 113 h 528"/>
              <a:gd name="T88" fmla="*/ 206 w 518"/>
              <a:gd name="T89" fmla="*/ 76 h 528"/>
              <a:gd name="T90" fmla="*/ 103 w 518"/>
              <a:gd name="T91" fmla="*/ 38 h 528"/>
              <a:gd name="T92" fmla="*/ 34 w 518"/>
              <a:gd name="T93" fmla="*/ 0 h 528"/>
              <a:gd name="T94" fmla="*/ 0 w 518"/>
              <a:gd name="T95"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18" h="528">
                <a:moveTo>
                  <a:pt x="0" y="0"/>
                </a:moveTo>
                <a:lnTo>
                  <a:pt x="34" y="38"/>
                </a:lnTo>
                <a:lnTo>
                  <a:pt x="69" y="38"/>
                </a:lnTo>
                <a:lnTo>
                  <a:pt x="103" y="76"/>
                </a:lnTo>
                <a:lnTo>
                  <a:pt x="103" y="150"/>
                </a:lnTo>
                <a:lnTo>
                  <a:pt x="138" y="150"/>
                </a:lnTo>
                <a:lnTo>
                  <a:pt x="172" y="189"/>
                </a:lnTo>
                <a:lnTo>
                  <a:pt x="138" y="227"/>
                </a:lnTo>
                <a:lnTo>
                  <a:pt x="172" y="227"/>
                </a:lnTo>
                <a:lnTo>
                  <a:pt x="206" y="263"/>
                </a:lnTo>
                <a:lnTo>
                  <a:pt x="172" y="302"/>
                </a:lnTo>
                <a:lnTo>
                  <a:pt x="138" y="302"/>
                </a:lnTo>
                <a:lnTo>
                  <a:pt x="172" y="302"/>
                </a:lnTo>
                <a:lnTo>
                  <a:pt x="172" y="339"/>
                </a:lnTo>
                <a:lnTo>
                  <a:pt x="172" y="376"/>
                </a:lnTo>
                <a:lnTo>
                  <a:pt x="172" y="415"/>
                </a:lnTo>
                <a:lnTo>
                  <a:pt x="206" y="415"/>
                </a:lnTo>
                <a:lnTo>
                  <a:pt x="241" y="451"/>
                </a:lnTo>
                <a:lnTo>
                  <a:pt x="276" y="490"/>
                </a:lnTo>
                <a:lnTo>
                  <a:pt x="309" y="527"/>
                </a:lnTo>
                <a:lnTo>
                  <a:pt x="345" y="451"/>
                </a:lnTo>
                <a:lnTo>
                  <a:pt x="309" y="451"/>
                </a:lnTo>
                <a:lnTo>
                  <a:pt x="276" y="415"/>
                </a:lnTo>
                <a:lnTo>
                  <a:pt x="241" y="415"/>
                </a:lnTo>
                <a:lnTo>
                  <a:pt x="206" y="376"/>
                </a:lnTo>
                <a:lnTo>
                  <a:pt x="241" y="376"/>
                </a:lnTo>
                <a:lnTo>
                  <a:pt x="276" y="376"/>
                </a:lnTo>
                <a:lnTo>
                  <a:pt x="276" y="339"/>
                </a:lnTo>
                <a:lnTo>
                  <a:pt x="345" y="376"/>
                </a:lnTo>
                <a:lnTo>
                  <a:pt x="379" y="376"/>
                </a:lnTo>
                <a:lnTo>
                  <a:pt x="448" y="415"/>
                </a:lnTo>
                <a:lnTo>
                  <a:pt x="482" y="415"/>
                </a:lnTo>
                <a:lnTo>
                  <a:pt x="448" y="376"/>
                </a:lnTo>
                <a:lnTo>
                  <a:pt x="448" y="339"/>
                </a:lnTo>
                <a:lnTo>
                  <a:pt x="448" y="302"/>
                </a:lnTo>
                <a:lnTo>
                  <a:pt x="482" y="302"/>
                </a:lnTo>
                <a:lnTo>
                  <a:pt x="517" y="302"/>
                </a:lnTo>
                <a:lnTo>
                  <a:pt x="517" y="227"/>
                </a:lnTo>
                <a:lnTo>
                  <a:pt x="448" y="189"/>
                </a:lnTo>
                <a:lnTo>
                  <a:pt x="414" y="150"/>
                </a:lnTo>
                <a:lnTo>
                  <a:pt x="379" y="150"/>
                </a:lnTo>
                <a:lnTo>
                  <a:pt x="345" y="150"/>
                </a:lnTo>
                <a:lnTo>
                  <a:pt x="345" y="113"/>
                </a:lnTo>
                <a:lnTo>
                  <a:pt x="241" y="113"/>
                </a:lnTo>
                <a:lnTo>
                  <a:pt x="206" y="76"/>
                </a:lnTo>
                <a:lnTo>
                  <a:pt x="103"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1" name="Freeform 495"/>
          <p:cNvSpPr>
            <a:spLocks noChangeArrowheads="1"/>
          </p:cNvSpPr>
          <p:nvPr/>
        </p:nvSpPr>
        <p:spPr bwMode="auto">
          <a:xfrm>
            <a:off x="9244172" y="1588488"/>
            <a:ext cx="56165" cy="73447"/>
          </a:xfrm>
          <a:custGeom>
            <a:avLst/>
            <a:gdLst>
              <a:gd name="T0" fmla="*/ 33 w 173"/>
              <a:gd name="T1" fmla="*/ 0 h 227"/>
              <a:gd name="T2" fmla="*/ 69 w 173"/>
              <a:gd name="T3" fmla="*/ 38 h 227"/>
              <a:gd name="T4" fmla="*/ 69 w 173"/>
              <a:gd name="T5" fmla="*/ 76 h 227"/>
              <a:gd name="T6" fmla="*/ 33 w 173"/>
              <a:gd name="T7" fmla="*/ 76 h 227"/>
              <a:gd name="T8" fmla="*/ 0 w 173"/>
              <a:gd name="T9" fmla="*/ 38 h 227"/>
              <a:gd name="T10" fmla="*/ 0 w 173"/>
              <a:gd name="T11" fmla="*/ 76 h 227"/>
              <a:gd name="T12" fmla="*/ 0 w 173"/>
              <a:gd name="T13" fmla="*/ 113 h 227"/>
              <a:gd name="T14" fmla="*/ 0 w 173"/>
              <a:gd name="T15" fmla="*/ 150 h 227"/>
              <a:gd name="T16" fmla="*/ 33 w 173"/>
              <a:gd name="T17" fmla="*/ 150 h 227"/>
              <a:gd name="T18" fmla="*/ 33 w 173"/>
              <a:gd name="T19" fmla="*/ 189 h 227"/>
              <a:gd name="T20" fmla="*/ 69 w 173"/>
              <a:gd name="T21" fmla="*/ 189 h 227"/>
              <a:gd name="T22" fmla="*/ 69 w 173"/>
              <a:gd name="T23" fmla="*/ 226 h 227"/>
              <a:gd name="T24" fmla="*/ 103 w 173"/>
              <a:gd name="T25" fmla="*/ 226 h 227"/>
              <a:gd name="T26" fmla="*/ 103 w 173"/>
              <a:gd name="T27" fmla="*/ 189 h 227"/>
              <a:gd name="T28" fmla="*/ 103 w 173"/>
              <a:gd name="T29" fmla="*/ 150 h 227"/>
              <a:gd name="T30" fmla="*/ 138 w 173"/>
              <a:gd name="T31" fmla="*/ 189 h 227"/>
              <a:gd name="T32" fmla="*/ 172 w 173"/>
              <a:gd name="T33" fmla="*/ 76 h 227"/>
              <a:gd name="T34" fmla="*/ 138 w 173"/>
              <a:gd name="T35" fmla="*/ 38 h 227"/>
              <a:gd name="T36" fmla="*/ 103 w 173"/>
              <a:gd name="T37" fmla="*/ 38 h 227"/>
              <a:gd name="T38" fmla="*/ 69 w 173"/>
              <a:gd name="T39" fmla="*/ 0 h 227"/>
              <a:gd name="T40" fmla="*/ 33 w 173"/>
              <a:gd name="T41"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227">
                <a:moveTo>
                  <a:pt x="33" y="0"/>
                </a:moveTo>
                <a:lnTo>
                  <a:pt x="69" y="38"/>
                </a:lnTo>
                <a:lnTo>
                  <a:pt x="69" y="76"/>
                </a:lnTo>
                <a:lnTo>
                  <a:pt x="33" y="76"/>
                </a:lnTo>
                <a:lnTo>
                  <a:pt x="0" y="38"/>
                </a:lnTo>
                <a:lnTo>
                  <a:pt x="0" y="76"/>
                </a:lnTo>
                <a:lnTo>
                  <a:pt x="0" y="113"/>
                </a:lnTo>
                <a:lnTo>
                  <a:pt x="0" y="150"/>
                </a:lnTo>
                <a:lnTo>
                  <a:pt x="33" y="150"/>
                </a:lnTo>
                <a:lnTo>
                  <a:pt x="33" y="189"/>
                </a:lnTo>
                <a:lnTo>
                  <a:pt x="69" y="189"/>
                </a:lnTo>
                <a:lnTo>
                  <a:pt x="69" y="226"/>
                </a:lnTo>
                <a:lnTo>
                  <a:pt x="103" y="226"/>
                </a:lnTo>
                <a:lnTo>
                  <a:pt x="103" y="189"/>
                </a:lnTo>
                <a:lnTo>
                  <a:pt x="103" y="150"/>
                </a:lnTo>
                <a:lnTo>
                  <a:pt x="138" y="189"/>
                </a:lnTo>
                <a:lnTo>
                  <a:pt x="172" y="76"/>
                </a:lnTo>
                <a:lnTo>
                  <a:pt x="138" y="38"/>
                </a:lnTo>
                <a:lnTo>
                  <a:pt x="103" y="38"/>
                </a:lnTo>
                <a:lnTo>
                  <a:pt x="69" y="0"/>
                </a:lnTo>
                <a:lnTo>
                  <a:pt x="3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2" name="Freeform 496"/>
          <p:cNvSpPr>
            <a:spLocks noChangeArrowheads="1"/>
          </p:cNvSpPr>
          <p:nvPr/>
        </p:nvSpPr>
        <p:spPr bwMode="auto">
          <a:xfrm>
            <a:off x="9176484" y="1624491"/>
            <a:ext cx="90730" cy="122413"/>
          </a:xfrm>
          <a:custGeom>
            <a:avLst/>
            <a:gdLst>
              <a:gd name="T0" fmla="*/ 69 w 277"/>
              <a:gd name="T1" fmla="*/ 0 h 377"/>
              <a:gd name="T2" fmla="*/ 34 w 277"/>
              <a:gd name="T3" fmla="*/ 38 h 377"/>
              <a:gd name="T4" fmla="*/ 0 w 277"/>
              <a:gd name="T5" fmla="*/ 76 h 377"/>
              <a:gd name="T6" fmla="*/ 34 w 277"/>
              <a:gd name="T7" fmla="*/ 76 h 377"/>
              <a:gd name="T8" fmla="*/ 34 w 277"/>
              <a:gd name="T9" fmla="*/ 113 h 377"/>
              <a:gd name="T10" fmla="*/ 34 w 277"/>
              <a:gd name="T11" fmla="*/ 150 h 377"/>
              <a:gd name="T12" fmla="*/ 69 w 277"/>
              <a:gd name="T13" fmla="*/ 150 h 377"/>
              <a:gd name="T14" fmla="*/ 69 w 277"/>
              <a:gd name="T15" fmla="*/ 189 h 377"/>
              <a:gd name="T16" fmla="*/ 104 w 277"/>
              <a:gd name="T17" fmla="*/ 189 h 377"/>
              <a:gd name="T18" fmla="*/ 104 w 277"/>
              <a:gd name="T19" fmla="*/ 150 h 377"/>
              <a:gd name="T20" fmla="*/ 69 w 277"/>
              <a:gd name="T21" fmla="*/ 113 h 377"/>
              <a:gd name="T22" fmla="*/ 104 w 277"/>
              <a:gd name="T23" fmla="*/ 76 h 377"/>
              <a:gd name="T24" fmla="*/ 104 w 277"/>
              <a:gd name="T25" fmla="*/ 113 h 377"/>
              <a:gd name="T26" fmla="*/ 138 w 277"/>
              <a:gd name="T27" fmla="*/ 150 h 377"/>
              <a:gd name="T28" fmla="*/ 173 w 277"/>
              <a:gd name="T29" fmla="*/ 227 h 377"/>
              <a:gd name="T30" fmla="*/ 173 w 277"/>
              <a:gd name="T31" fmla="*/ 263 h 377"/>
              <a:gd name="T32" fmla="*/ 207 w 277"/>
              <a:gd name="T33" fmla="*/ 302 h 377"/>
              <a:gd name="T34" fmla="*/ 241 w 277"/>
              <a:gd name="T35" fmla="*/ 302 h 377"/>
              <a:gd name="T36" fmla="*/ 241 w 277"/>
              <a:gd name="T37" fmla="*/ 339 h 377"/>
              <a:gd name="T38" fmla="*/ 276 w 277"/>
              <a:gd name="T39" fmla="*/ 376 h 377"/>
              <a:gd name="T40" fmla="*/ 276 w 277"/>
              <a:gd name="T41" fmla="*/ 302 h 377"/>
              <a:gd name="T42" fmla="*/ 276 w 277"/>
              <a:gd name="T43" fmla="*/ 263 h 377"/>
              <a:gd name="T44" fmla="*/ 241 w 277"/>
              <a:gd name="T45" fmla="*/ 227 h 377"/>
              <a:gd name="T46" fmla="*/ 241 w 277"/>
              <a:gd name="T47" fmla="*/ 189 h 377"/>
              <a:gd name="T48" fmla="*/ 241 w 277"/>
              <a:gd name="T49" fmla="*/ 113 h 377"/>
              <a:gd name="T50" fmla="*/ 207 w 277"/>
              <a:gd name="T51" fmla="*/ 76 h 377"/>
              <a:gd name="T52" fmla="*/ 207 w 277"/>
              <a:gd name="T53" fmla="*/ 38 h 377"/>
              <a:gd name="T54" fmla="*/ 138 w 277"/>
              <a:gd name="T55" fmla="*/ 0 h 377"/>
              <a:gd name="T56" fmla="*/ 104 w 277"/>
              <a:gd name="T57" fmla="*/ 0 h 377"/>
              <a:gd name="T58" fmla="*/ 69 w 277"/>
              <a:gd name="T59" fmla="*/ 0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7" h="377">
                <a:moveTo>
                  <a:pt x="69" y="0"/>
                </a:moveTo>
                <a:lnTo>
                  <a:pt x="34" y="38"/>
                </a:lnTo>
                <a:lnTo>
                  <a:pt x="0" y="76"/>
                </a:lnTo>
                <a:lnTo>
                  <a:pt x="34" y="76"/>
                </a:lnTo>
                <a:lnTo>
                  <a:pt x="34" y="113"/>
                </a:lnTo>
                <a:lnTo>
                  <a:pt x="34" y="150"/>
                </a:lnTo>
                <a:lnTo>
                  <a:pt x="69" y="150"/>
                </a:lnTo>
                <a:lnTo>
                  <a:pt x="69" y="189"/>
                </a:lnTo>
                <a:lnTo>
                  <a:pt x="104" y="189"/>
                </a:lnTo>
                <a:lnTo>
                  <a:pt x="104" y="150"/>
                </a:lnTo>
                <a:lnTo>
                  <a:pt x="69" y="113"/>
                </a:lnTo>
                <a:lnTo>
                  <a:pt x="104" y="76"/>
                </a:lnTo>
                <a:lnTo>
                  <a:pt x="104" y="113"/>
                </a:lnTo>
                <a:lnTo>
                  <a:pt x="138" y="150"/>
                </a:lnTo>
                <a:lnTo>
                  <a:pt x="173" y="227"/>
                </a:lnTo>
                <a:lnTo>
                  <a:pt x="173" y="263"/>
                </a:lnTo>
                <a:lnTo>
                  <a:pt x="207" y="302"/>
                </a:lnTo>
                <a:lnTo>
                  <a:pt x="241" y="302"/>
                </a:lnTo>
                <a:lnTo>
                  <a:pt x="241" y="339"/>
                </a:lnTo>
                <a:lnTo>
                  <a:pt x="276" y="376"/>
                </a:lnTo>
                <a:lnTo>
                  <a:pt x="276" y="302"/>
                </a:lnTo>
                <a:lnTo>
                  <a:pt x="276" y="263"/>
                </a:lnTo>
                <a:lnTo>
                  <a:pt x="241" y="227"/>
                </a:lnTo>
                <a:lnTo>
                  <a:pt x="241" y="189"/>
                </a:lnTo>
                <a:lnTo>
                  <a:pt x="241" y="113"/>
                </a:lnTo>
                <a:lnTo>
                  <a:pt x="207" y="76"/>
                </a:lnTo>
                <a:lnTo>
                  <a:pt x="207" y="38"/>
                </a:lnTo>
                <a:lnTo>
                  <a:pt x="138" y="0"/>
                </a:lnTo>
                <a:lnTo>
                  <a:pt x="104" y="0"/>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3" name="Freeform 497"/>
          <p:cNvSpPr>
            <a:spLocks noChangeArrowheads="1"/>
          </p:cNvSpPr>
          <p:nvPr/>
        </p:nvSpPr>
        <p:spPr bwMode="auto">
          <a:xfrm>
            <a:off x="8861092" y="1232770"/>
            <a:ext cx="146895" cy="246266"/>
          </a:xfrm>
          <a:custGeom>
            <a:avLst/>
            <a:gdLst>
              <a:gd name="T0" fmla="*/ 0 w 449"/>
              <a:gd name="T1" fmla="*/ 415 h 754"/>
              <a:gd name="T2" fmla="*/ 33 w 449"/>
              <a:gd name="T3" fmla="*/ 451 h 754"/>
              <a:gd name="T4" fmla="*/ 70 w 449"/>
              <a:gd name="T5" fmla="*/ 451 h 754"/>
              <a:gd name="T6" fmla="*/ 103 w 449"/>
              <a:gd name="T7" fmla="*/ 451 h 754"/>
              <a:gd name="T8" fmla="*/ 138 w 449"/>
              <a:gd name="T9" fmla="*/ 527 h 754"/>
              <a:gd name="T10" fmla="*/ 173 w 449"/>
              <a:gd name="T11" fmla="*/ 527 h 754"/>
              <a:gd name="T12" fmla="*/ 173 w 449"/>
              <a:gd name="T13" fmla="*/ 564 h 754"/>
              <a:gd name="T14" fmla="*/ 207 w 449"/>
              <a:gd name="T15" fmla="*/ 564 h 754"/>
              <a:gd name="T16" fmla="*/ 173 w 449"/>
              <a:gd name="T17" fmla="*/ 601 h 754"/>
              <a:gd name="T18" fmla="*/ 207 w 449"/>
              <a:gd name="T19" fmla="*/ 639 h 754"/>
              <a:gd name="T20" fmla="*/ 241 w 449"/>
              <a:gd name="T21" fmla="*/ 678 h 754"/>
              <a:gd name="T22" fmla="*/ 241 w 449"/>
              <a:gd name="T23" fmla="*/ 715 h 754"/>
              <a:gd name="T24" fmla="*/ 276 w 449"/>
              <a:gd name="T25" fmla="*/ 715 h 754"/>
              <a:gd name="T26" fmla="*/ 276 w 449"/>
              <a:gd name="T27" fmla="*/ 678 h 754"/>
              <a:gd name="T28" fmla="*/ 310 w 449"/>
              <a:gd name="T29" fmla="*/ 678 h 754"/>
              <a:gd name="T30" fmla="*/ 344 w 449"/>
              <a:gd name="T31" fmla="*/ 715 h 754"/>
              <a:gd name="T32" fmla="*/ 344 w 449"/>
              <a:gd name="T33" fmla="*/ 753 h 754"/>
              <a:gd name="T34" fmla="*/ 379 w 449"/>
              <a:gd name="T35" fmla="*/ 715 h 754"/>
              <a:gd name="T36" fmla="*/ 379 w 449"/>
              <a:gd name="T37" fmla="*/ 678 h 754"/>
              <a:gd name="T38" fmla="*/ 414 w 449"/>
              <a:gd name="T39" fmla="*/ 639 h 754"/>
              <a:gd name="T40" fmla="*/ 448 w 449"/>
              <a:gd name="T41" fmla="*/ 564 h 754"/>
              <a:gd name="T42" fmla="*/ 414 w 449"/>
              <a:gd name="T43" fmla="*/ 527 h 754"/>
              <a:gd name="T44" fmla="*/ 379 w 449"/>
              <a:gd name="T45" fmla="*/ 527 h 754"/>
              <a:gd name="T46" fmla="*/ 310 w 449"/>
              <a:gd name="T47" fmla="*/ 489 h 754"/>
              <a:gd name="T48" fmla="*/ 276 w 449"/>
              <a:gd name="T49" fmla="*/ 451 h 754"/>
              <a:gd name="T50" fmla="*/ 276 w 449"/>
              <a:gd name="T51" fmla="*/ 415 h 754"/>
              <a:gd name="T52" fmla="*/ 310 w 449"/>
              <a:gd name="T53" fmla="*/ 301 h 754"/>
              <a:gd name="T54" fmla="*/ 310 w 449"/>
              <a:gd name="T55" fmla="*/ 263 h 754"/>
              <a:gd name="T56" fmla="*/ 276 w 449"/>
              <a:gd name="T57" fmla="*/ 188 h 754"/>
              <a:gd name="T58" fmla="*/ 241 w 449"/>
              <a:gd name="T59" fmla="*/ 150 h 754"/>
              <a:gd name="T60" fmla="*/ 241 w 449"/>
              <a:gd name="T61" fmla="*/ 113 h 754"/>
              <a:gd name="T62" fmla="*/ 241 w 449"/>
              <a:gd name="T63" fmla="*/ 76 h 754"/>
              <a:gd name="T64" fmla="*/ 207 w 449"/>
              <a:gd name="T65" fmla="*/ 37 h 754"/>
              <a:gd name="T66" fmla="*/ 173 w 449"/>
              <a:gd name="T67" fmla="*/ 0 h 754"/>
              <a:gd name="T68" fmla="*/ 138 w 449"/>
              <a:gd name="T69" fmla="*/ 0 h 754"/>
              <a:gd name="T70" fmla="*/ 173 w 449"/>
              <a:gd name="T71" fmla="*/ 113 h 754"/>
              <a:gd name="T72" fmla="*/ 138 w 449"/>
              <a:gd name="T73" fmla="*/ 113 h 754"/>
              <a:gd name="T74" fmla="*/ 138 w 449"/>
              <a:gd name="T75" fmla="*/ 188 h 754"/>
              <a:gd name="T76" fmla="*/ 103 w 449"/>
              <a:gd name="T77" fmla="*/ 188 h 754"/>
              <a:gd name="T78" fmla="*/ 33 w 449"/>
              <a:gd name="T79" fmla="*/ 150 h 754"/>
              <a:gd name="T80" fmla="*/ 33 w 449"/>
              <a:gd name="T81" fmla="*/ 188 h 754"/>
              <a:gd name="T82" fmla="*/ 33 w 449"/>
              <a:gd name="T83" fmla="*/ 227 h 754"/>
              <a:gd name="T84" fmla="*/ 33 w 449"/>
              <a:gd name="T85" fmla="*/ 263 h 754"/>
              <a:gd name="T86" fmla="*/ 33 w 449"/>
              <a:gd name="T87" fmla="*/ 376 h 754"/>
              <a:gd name="T88" fmla="*/ 0 w 449"/>
              <a:gd name="T89" fmla="*/ 415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9" h="754">
                <a:moveTo>
                  <a:pt x="0" y="415"/>
                </a:moveTo>
                <a:lnTo>
                  <a:pt x="33" y="451"/>
                </a:lnTo>
                <a:lnTo>
                  <a:pt x="70" y="451"/>
                </a:lnTo>
                <a:lnTo>
                  <a:pt x="103" y="451"/>
                </a:lnTo>
                <a:lnTo>
                  <a:pt x="138" y="527"/>
                </a:lnTo>
                <a:lnTo>
                  <a:pt x="173" y="527"/>
                </a:lnTo>
                <a:lnTo>
                  <a:pt x="173" y="564"/>
                </a:lnTo>
                <a:lnTo>
                  <a:pt x="207" y="564"/>
                </a:lnTo>
                <a:lnTo>
                  <a:pt x="173" y="601"/>
                </a:lnTo>
                <a:lnTo>
                  <a:pt x="207" y="639"/>
                </a:lnTo>
                <a:lnTo>
                  <a:pt x="241" y="678"/>
                </a:lnTo>
                <a:lnTo>
                  <a:pt x="241" y="715"/>
                </a:lnTo>
                <a:lnTo>
                  <a:pt x="276" y="715"/>
                </a:lnTo>
                <a:lnTo>
                  <a:pt x="276" y="678"/>
                </a:lnTo>
                <a:lnTo>
                  <a:pt x="310" y="678"/>
                </a:lnTo>
                <a:lnTo>
                  <a:pt x="344" y="715"/>
                </a:lnTo>
                <a:lnTo>
                  <a:pt x="344" y="753"/>
                </a:lnTo>
                <a:lnTo>
                  <a:pt x="379" y="715"/>
                </a:lnTo>
                <a:lnTo>
                  <a:pt x="379" y="678"/>
                </a:lnTo>
                <a:lnTo>
                  <a:pt x="414" y="639"/>
                </a:lnTo>
                <a:lnTo>
                  <a:pt x="448" y="564"/>
                </a:lnTo>
                <a:lnTo>
                  <a:pt x="414" y="527"/>
                </a:lnTo>
                <a:lnTo>
                  <a:pt x="379" y="527"/>
                </a:lnTo>
                <a:lnTo>
                  <a:pt x="310" y="489"/>
                </a:lnTo>
                <a:lnTo>
                  <a:pt x="276" y="451"/>
                </a:lnTo>
                <a:lnTo>
                  <a:pt x="276" y="415"/>
                </a:lnTo>
                <a:lnTo>
                  <a:pt x="310" y="301"/>
                </a:lnTo>
                <a:lnTo>
                  <a:pt x="310" y="263"/>
                </a:lnTo>
                <a:lnTo>
                  <a:pt x="276" y="188"/>
                </a:lnTo>
                <a:lnTo>
                  <a:pt x="241" y="150"/>
                </a:lnTo>
                <a:lnTo>
                  <a:pt x="241" y="113"/>
                </a:lnTo>
                <a:lnTo>
                  <a:pt x="241" y="76"/>
                </a:lnTo>
                <a:lnTo>
                  <a:pt x="207" y="37"/>
                </a:lnTo>
                <a:lnTo>
                  <a:pt x="173" y="0"/>
                </a:lnTo>
                <a:lnTo>
                  <a:pt x="138" y="0"/>
                </a:lnTo>
                <a:lnTo>
                  <a:pt x="173" y="113"/>
                </a:lnTo>
                <a:lnTo>
                  <a:pt x="138" y="113"/>
                </a:lnTo>
                <a:lnTo>
                  <a:pt x="138" y="188"/>
                </a:lnTo>
                <a:lnTo>
                  <a:pt x="103" y="188"/>
                </a:lnTo>
                <a:lnTo>
                  <a:pt x="33" y="150"/>
                </a:lnTo>
                <a:lnTo>
                  <a:pt x="33" y="188"/>
                </a:lnTo>
                <a:lnTo>
                  <a:pt x="33" y="227"/>
                </a:lnTo>
                <a:lnTo>
                  <a:pt x="33" y="263"/>
                </a:lnTo>
                <a:lnTo>
                  <a:pt x="33" y="376"/>
                </a:lnTo>
                <a:lnTo>
                  <a:pt x="0" y="415"/>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14" name="Freeform 498"/>
          <p:cNvSpPr>
            <a:spLocks noChangeArrowheads="1"/>
          </p:cNvSpPr>
          <p:nvPr/>
        </p:nvSpPr>
        <p:spPr bwMode="auto">
          <a:xfrm>
            <a:off x="8861092" y="1232770"/>
            <a:ext cx="146895" cy="246266"/>
          </a:xfrm>
          <a:custGeom>
            <a:avLst/>
            <a:gdLst>
              <a:gd name="T0" fmla="*/ 0 w 449"/>
              <a:gd name="T1" fmla="*/ 415 h 754"/>
              <a:gd name="T2" fmla="*/ 33 w 449"/>
              <a:gd name="T3" fmla="*/ 451 h 754"/>
              <a:gd name="T4" fmla="*/ 70 w 449"/>
              <a:gd name="T5" fmla="*/ 451 h 754"/>
              <a:gd name="T6" fmla="*/ 103 w 449"/>
              <a:gd name="T7" fmla="*/ 451 h 754"/>
              <a:gd name="T8" fmla="*/ 138 w 449"/>
              <a:gd name="T9" fmla="*/ 527 h 754"/>
              <a:gd name="T10" fmla="*/ 173 w 449"/>
              <a:gd name="T11" fmla="*/ 527 h 754"/>
              <a:gd name="T12" fmla="*/ 173 w 449"/>
              <a:gd name="T13" fmla="*/ 564 h 754"/>
              <a:gd name="T14" fmla="*/ 207 w 449"/>
              <a:gd name="T15" fmla="*/ 564 h 754"/>
              <a:gd name="T16" fmla="*/ 173 w 449"/>
              <a:gd name="T17" fmla="*/ 601 h 754"/>
              <a:gd name="T18" fmla="*/ 207 w 449"/>
              <a:gd name="T19" fmla="*/ 639 h 754"/>
              <a:gd name="T20" fmla="*/ 241 w 449"/>
              <a:gd name="T21" fmla="*/ 678 h 754"/>
              <a:gd name="T22" fmla="*/ 241 w 449"/>
              <a:gd name="T23" fmla="*/ 715 h 754"/>
              <a:gd name="T24" fmla="*/ 276 w 449"/>
              <a:gd name="T25" fmla="*/ 715 h 754"/>
              <a:gd name="T26" fmla="*/ 276 w 449"/>
              <a:gd name="T27" fmla="*/ 678 h 754"/>
              <a:gd name="T28" fmla="*/ 310 w 449"/>
              <a:gd name="T29" fmla="*/ 678 h 754"/>
              <a:gd name="T30" fmla="*/ 344 w 449"/>
              <a:gd name="T31" fmla="*/ 715 h 754"/>
              <a:gd name="T32" fmla="*/ 344 w 449"/>
              <a:gd name="T33" fmla="*/ 753 h 754"/>
              <a:gd name="T34" fmla="*/ 379 w 449"/>
              <a:gd name="T35" fmla="*/ 715 h 754"/>
              <a:gd name="T36" fmla="*/ 379 w 449"/>
              <a:gd name="T37" fmla="*/ 678 h 754"/>
              <a:gd name="T38" fmla="*/ 414 w 449"/>
              <a:gd name="T39" fmla="*/ 639 h 754"/>
              <a:gd name="T40" fmla="*/ 448 w 449"/>
              <a:gd name="T41" fmla="*/ 564 h 754"/>
              <a:gd name="T42" fmla="*/ 414 w 449"/>
              <a:gd name="T43" fmla="*/ 527 h 754"/>
              <a:gd name="T44" fmla="*/ 379 w 449"/>
              <a:gd name="T45" fmla="*/ 527 h 754"/>
              <a:gd name="T46" fmla="*/ 310 w 449"/>
              <a:gd name="T47" fmla="*/ 489 h 754"/>
              <a:gd name="T48" fmla="*/ 276 w 449"/>
              <a:gd name="T49" fmla="*/ 451 h 754"/>
              <a:gd name="T50" fmla="*/ 276 w 449"/>
              <a:gd name="T51" fmla="*/ 415 h 754"/>
              <a:gd name="T52" fmla="*/ 310 w 449"/>
              <a:gd name="T53" fmla="*/ 301 h 754"/>
              <a:gd name="T54" fmla="*/ 310 w 449"/>
              <a:gd name="T55" fmla="*/ 263 h 754"/>
              <a:gd name="T56" fmla="*/ 276 w 449"/>
              <a:gd name="T57" fmla="*/ 188 h 754"/>
              <a:gd name="T58" fmla="*/ 241 w 449"/>
              <a:gd name="T59" fmla="*/ 150 h 754"/>
              <a:gd name="T60" fmla="*/ 241 w 449"/>
              <a:gd name="T61" fmla="*/ 113 h 754"/>
              <a:gd name="T62" fmla="*/ 241 w 449"/>
              <a:gd name="T63" fmla="*/ 76 h 754"/>
              <a:gd name="T64" fmla="*/ 207 w 449"/>
              <a:gd name="T65" fmla="*/ 37 h 754"/>
              <a:gd name="T66" fmla="*/ 173 w 449"/>
              <a:gd name="T67" fmla="*/ 0 h 754"/>
              <a:gd name="T68" fmla="*/ 138 w 449"/>
              <a:gd name="T69" fmla="*/ 0 h 754"/>
              <a:gd name="T70" fmla="*/ 173 w 449"/>
              <a:gd name="T71" fmla="*/ 113 h 754"/>
              <a:gd name="T72" fmla="*/ 138 w 449"/>
              <a:gd name="T73" fmla="*/ 113 h 754"/>
              <a:gd name="T74" fmla="*/ 138 w 449"/>
              <a:gd name="T75" fmla="*/ 188 h 754"/>
              <a:gd name="T76" fmla="*/ 103 w 449"/>
              <a:gd name="T77" fmla="*/ 188 h 754"/>
              <a:gd name="T78" fmla="*/ 33 w 449"/>
              <a:gd name="T79" fmla="*/ 150 h 754"/>
              <a:gd name="T80" fmla="*/ 33 w 449"/>
              <a:gd name="T81" fmla="*/ 188 h 754"/>
              <a:gd name="T82" fmla="*/ 33 w 449"/>
              <a:gd name="T83" fmla="*/ 227 h 754"/>
              <a:gd name="T84" fmla="*/ 33 w 449"/>
              <a:gd name="T85" fmla="*/ 263 h 754"/>
              <a:gd name="T86" fmla="*/ 33 w 449"/>
              <a:gd name="T87" fmla="*/ 376 h 754"/>
              <a:gd name="T88" fmla="*/ 0 w 449"/>
              <a:gd name="T89" fmla="*/ 415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9" h="754">
                <a:moveTo>
                  <a:pt x="0" y="415"/>
                </a:moveTo>
                <a:lnTo>
                  <a:pt x="33" y="451"/>
                </a:lnTo>
                <a:lnTo>
                  <a:pt x="70" y="451"/>
                </a:lnTo>
                <a:lnTo>
                  <a:pt x="103" y="451"/>
                </a:lnTo>
                <a:lnTo>
                  <a:pt x="138" y="527"/>
                </a:lnTo>
                <a:lnTo>
                  <a:pt x="173" y="527"/>
                </a:lnTo>
                <a:lnTo>
                  <a:pt x="173" y="564"/>
                </a:lnTo>
                <a:lnTo>
                  <a:pt x="207" y="564"/>
                </a:lnTo>
                <a:lnTo>
                  <a:pt x="173" y="601"/>
                </a:lnTo>
                <a:lnTo>
                  <a:pt x="207" y="639"/>
                </a:lnTo>
                <a:lnTo>
                  <a:pt x="241" y="678"/>
                </a:lnTo>
                <a:lnTo>
                  <a:pt x="241" y="715"/>
                </a:lnTo>
                <a:lnTo>
                  <a:pt x="276" y="715"/>
                </a:lnTo>
                <a:lnTo>
                  <a:pt x="276" y="678"/>
                </a:lnTo>
                <a:lnTo>
                  <a:pt x="310" y="678"/>
                </a:lnTo>
                <a:lnTo>
                  <a:pt x="344" y="715"/>
                </a:lnTo>
                <a:lnTo>
                  <a:pt x="344" y="753"/>
                </a:lnTo>
                <a:lnTo>
                  <a:pt x="379" y="715"/>
                </a:lnTo>
                <a:lnTo>
                  <a:pt x="379" y="678"/>
                </a:lnTo>
                <a:lnTo>
                  <a:pt x="414" y="639"/>
                </a:lnTo>
                <a:lnTo>
                  <a:pt x="448" y="564"/>
                </a:lnTo>
                <a:lnTo>
                  <a:pt x="414" y="527"/>
                </a:lnTo>
                <a:lnTo>
                  <a:pt x="379" y="527"/>
                </a:lnTo>
                <a:lnTo>
                  <a:pt x="310" y="489"/>
                </a:lnTo>
                <a:lnTo>
                  <a:pt x="276" y="451"/>
                </a:lnTo>
                <a:lnTo>
                  <a:pt x="276" y="415"/>
                </a:lnTo>
                <a:lnTo>
                  <a:pt x="310" y="301"/>
                </a:lnTo>
                <a:lnTo>
                  <a:pt x="310" y="263"/>
                </a:lnTo>
                <a:lnTo>
                  <a:pt x="276" y="188"/>
                </a:lnTo>
                <a:lnTo>
                  <a:pt x="241" y="150"/>
                </a:lnTo>
                <a:lnTo>
                  <a:pt x="241" y="113"/>
                </a:lnTo>
                <a:lnTo>
                  <a:pt x="241" y="76"/>
                </a:lnTo>
                <a:lnTo>
                  <a:pt x="207" y="37"/>
                </a:lnTo>
                <a:lnTo>
                  <a:pt x="173" y="0"/>
                </a:lnTo>
                <a:lnTo>
                  <a:pt x="138" y="0"/>
                </a:lnTo>
                <a:lnTo>
                  <a:pt x="173" y="113"/>
                </a:lnTo>
                <a:lnTo>
                  <a:pt x="138" y="113"/>
                </a:lnTo>
                <a:lnTo>
                  <a:pt x="138" y="188"/>
                </a:lnTo>
                <a:lnTo>
                  <a:pt x="103" y="188"/>
                </a:lnTo>
                <a:lnTo>
                  <a:pt x="33" y="150"/>
                </a:lnTo>
                <a:lnTo>
                  <a:pt x="33" y="188"/>
                </a:lnTo>
                <a:lnTo>
                  <a:pt x="33" y="227"/>
                </a:lnTo>
                <a:lnTo>
                  <a:pt x="33" y="263"/>
                </a:lnTo>
                <a:lnTo>
                  <a:pt x="33" y="376"/>
                </a:lnTo>
                <a:lnTo>
                  <a:pt x="0" y="415"/>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5" name="Freeform 499"/>
          <p:cNvSpPr>
            <a:spLocks noChangeArrowheads="1"/>
          </p:cNvSpPr>
          <p:nvPr/>
        </p:nvSpPr>
        <p:spPr bwMode="auto">
          <a:xfrm>
            <a:off x="7678727" y="924577"/>
            <a:ext cx="832407" cy="404683"/>
          </a:xfrm>
          <a:custGeom>
            <a:avLst/>
            <a:gdLst>
              <a:gd name="T0" fmla="*/ 1861 w 2550"/>
              <a:gd name="T1" fmla="*/ 188 h 1241"/>
              <a:gd name="T2" fmla="*/ 1930 w 2550"/>
              <a:gd name="T3" fmla="*/ 150 h 1241"/>
              <a:gd name="T4" fmla="*/ 2034 w 2550"/>
              <a:gd name="T5" fmla="*/ 150 h 1241"/>
              <a:gd name="T6" fmla="*/ 2137 w 2550"/>
              <a:gd name="T7" fmla="*/ 226 h 1241"/>
              <a:gd name="T8" fmla="*/ 2239 w 2550"/>
              <a:gd name="T9" fmla="*/ 375 h 1241"/>
              <a:gd name="T10" fmla="*/ 2309 w 2550"/>
              <a:gd name="T11" fmla="*/ 415 h 1241"/>
              <a:gd name="T12" fmla="*/ 2413 w 2550"/>
              <a:gd name="T13" fmla="*/ 375 h 1241"/>
              <a:gd name="T14" fmla="*/ 2516 w 2550"/>
              <a:gd name="T15" fmla="*/ 451 h 1241"/>
              <a:gd name="T16" fmla="*/ 2549 w 2550"/>
              <a:gd name="T17" fmla="*/ 489 h 1241"/>
              <a:gd name="T18" fmla="*/ 2482 w 2550"/>
              <a:gd name="T19" fmla="*/ 564 h 1241"/>
              <a:gd name="T20" fmla="*/ 2446 w 2550"/>
              <a:gd name="T21" fmla="*/ 601 h 1241"/>
              <a:gd name="T22" fmla="*/ 2446 w 2550"/>
              <a:gd name="T23" fmla="*/ 676 h 1241"/>
              <a:gd name="T24" fmla="*/ 2343 w 2550"/>
              <a:gd name="T25" fmla="*/ 715 h 1241"/>
              <a:gd name="T26" fmla="*/ 2239 w 2550"/>
              <a:gd name="T27" fmla="*/ 753 h 1241"/>
              <a:gd name="T28" fmla="*/ 2239 w 2550"/>
              <a:gd name="T29" fmla="*/ 828 h 1241"/>
              <a:gd name="T30" fmla="*/ 2275 w 2550"/>
              <a:gd name="T31" fmla="*/ 902 h 1241"/>
              <a:gd name="T32" fmla="*/ 2275 w 2550"/>
              <a:gd name="T33" fmla="*/ 977 h 1241"/>
              <a:gd name="T34" fmla="*/ 2206 w 2550"/>
              <a:gd name="T35" fmla="*/ 1053 h 1241"/>
              <a:gd name="T36" fmla="*/ 2137 w 2550"/>
              <a:gd name="T37" fmla="*/ 1127 h 1241"/>
              <a:gd name="T38" fmla="*/ 1965 w 2550"/>
              <a:gd name="T39" fmla="*/ 1204 h 1241"/>
              <a:gd name="T40" fmla="*/ 1861 w 2550"/>
              <a:gd name="T41" fmla="*/ 1204 h 1241"/>
              <a:gd name="T42" fmla="*/ 1654 w 2550"/>
              <a:gd name="T43" fmla="*/ 1127 h 1241"/>
              <a:gd name="T44" fmla="*/ 1586 w 2550"/>
              <a:gd name="T45" fmla="*/ 1091 h 1241"/>
              <a:gd name="T46" fmla="*/ 1447 w 2550"/>
              <a:gd name="T47" fmla="*/ 1127 h 1241"/>
              <a:gd name="T48" fmla="*/ 1206 w 2550"/>
              <a:gd name="T49" fmla="*/ 1127 h 1241"/>
              <a:gd name="T50" fmla="*/ 1136 w 2550"/>
              <a:gd name="T51" fmla="*/ 1091 h 1241"/>
              <a:gd name="T52" fmla="*/ 999 w 2550"/>
              <a:gd name="T53" fmla="*/ 977 h 1241"/>
              <a:gd name="T54" fmla="*/ 862 w 2550"/>
              <a:gd name="T55" fmla="*/ 902 h 1241"/>
              <a:gd name="T56" fmla="*/ 758 w 2550"/>
              <a:gd name="T57" fmla="*/ 902 h 1241"/>
              <a:gd name="T58" fmla="*/ 621 w 2550"/>
              <a:gd name="T59" fmla="*/ 865 h 1241"/>
              <a:gd name="T60" fmla="*/ 551 w 2550"/>
              <a:gd name="T61" fmla="*/ 789 h 1241"/>
              <a:gd name="T62" fmla="*/ 517 w 2550"/>
              <a:gd name="T63" fmla="*/ 715 h 1241"/>
              <a:gd name="T64" fmla="*/ 447 w 2550"/>
              <a:gd name="T65" fmla="*/ 639 h 1241"/>
              <a:gd name="T66" fmla="*/ 379 w 2550"/>
              <a:gd name="T67" fmla="*/ 601 h 1241"/>
              <a:gd name="T68" fmla="*/ 310 w 2550"/>
              <a:gd name="T69" fmla="*/ 526 h 1241"/>
              <a:gd name="T70" fmla="*/ 206 w 2550"/>
              <a:gd name="T71" fmla="*/ 526 h 1241"/>
              <a:gd name="T72" fmla="*/ 103 w 2550"/>
              <a:gd name="T73" fmla="*/ 489 h 1241"/>
              <a:gd name="T74" fmla="*/ 33 w 2550"/>
              <a:gd name="T75" fmla="*/ 415 h 1241"/>
              <a:gd name="T76" fmla="*/ 33 w 2550"/>
              <a:gd name="T77" fmla="*/ 375 h 1241"/>
              <a:gd name="T78" fmla="*/ 70 w 2550"/>
              <a:gd name="T79" fmla="*/ 338 h 1241"/>
              <a:gd name="T80" fmla="*/ 103 w 2550"/>
              <a:gd name="T81" fmla="*/ 301 h 1241"/>
              <a:gd name="T82" fmla="*/ 137 w 2550"/>
              <a:gd name="T83" fmla="*/ 226 h 1241"/>
              <a:gd name="T84" fmla="*/ 206 w 2550"/>
              <a:gd name="T85" fmla="*/ 188 h 1241"/>
              <a:gd name="T86" fmla="*/ 276 w 2550"/>
              <a:gd name="T87" fmla="*/ 188 h 1241"/>
              <a:gd name="T88" fmla="*/ 344 w 2550"/>
              <a:gd name="T89" fmla="*/ 188 h 1241"/>
              <a:gd name="T90" fmla="*/ 414 w 2550"/>
              <a:gd name="T91" fmla="*/ 188 h 1241"/>
              <a:gd name="T92" fmla="*/ 483 w 2550"/>
              <a:gd name="T93" fmla="*/ 263 h 1241"/>
              <a:gd name="T94" fmla="*/ 621 w 2550"/>
              <a:gd name="T95" fmla="*/ 263 h 1241"/>
              <a:gd name="T96" fmla="*/ 688 w 2550"/>
              <a:gd name="T97" fmla="*/ 263 h 1241"/>
              <a:gd name="T98" fmla="*/ 688 w 2550"/>
              <a:gd name="T99" fmla="*/ 188 h 1241"/>
              <a:gd name="T100" fmla="*/ 655 w 2550"/>
              <a:gd name="T101" fmla="*/ 150 h 1241"/>
              <a:gd name="T102" fmla="*/ 621 w 2550"/>
              <a:gd name="T103" fmla="*/ 37 h 1241"/>
              <a:gd name="T104" fmla="*/ 688 w 2550"/>
              <a:gd name="T105" fmla="*/ 0 h 1241"/>
              <a:gd name="T106" fmla="*/ 896 w 2550"/>
              <a:gd name="T107" fmla="*/ 37 h 1241"/>
              <a:gd name="T108" fmla="*/ 931 w 2550"/>
              <a:gd name="T109" fmla="*/ 75 h 1241"/>
              <a:gd name="T110" fmla="*/ 1069 w 2550"/>
              <a:gd name="T111" fmla="*/ 150 h 1241"/>
              <a:gd name="T112" fmla="*/ 1206 w 2550"/>
              <a:gd name="T113" fmla="*/ 150 h 1241"/>
              <a:gd name="T114" fmla="*/ 1413 w 2550"/>
              <a:gd name="T115" fmla="*/ 188 h 1241"/>
              <a:gd name="T116" fmla="*/ 1654 w 2550"/>
              <a:gd name="T117" fmla="*/ 263 h 1241"/>
              <a:gd name="T118" fmla="*/ 1792 w 2550"/>
              <a:gd name="T119" fmla="*/ 226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0" h="1241">
                <a:moveTo>
                  <a:pt x="1827" y="226"/>
                </a:moveTo>
                <a:lnTo>
                  <a:pt x="1861" y="188"/>
                </a:lnTo>
                <a:lnTo>
                  <a:pt x="1861" y="150"/>
                </a:lnTo>
                <a:lnTo>
                  <a:pt x="1930" y="150"/>
                </a:lnTo>
                <a:lnTo>
                  <a:pt x="1965" y="150"/>
                </a:lnTo>
                <a:lnTo>
                  <a:pt x="2034" y="150"/>
                </a:lnTo>
                <a:lnTo>
                  <a:pt x="2103" y="150"/>
                </a:lnTo>
                <a:lnTo>
                  <a:pt x="2137" y="226"/>
                </a:lnTo>
                <a:lnTo>
                  <a:pt x="2206" y="338"/>
                </a:lnTo>
                <a:lnTo>
                  <a:pt x="2239" y="375"/>
                </a:lnTo>
                <a:lnTo>
                  <a:pt x="2275" y="415"/>
                </a:lnTo>
                <a:lnTo>
                  <a:pt x="2309" y="415"/>
                </a:lnTo>
                <a:lnTo>
                  <a:pt x="2343" y="415"/>
                </a:lnTo>
                <a:lnTo>
                  <a:pt x="2413" y="375"/>
                </a:lnTo>
                <a:lnTo>
                  <a:pt x="2482" y="415"/>
                </a:lnTo>
                <a:lnTo>
                  <a:pt x="2516" y="451"/>
                </a:lnTo>
                <a:lnTo>
                  <a:pt x="2549" y="451"/>
                </a:lnTo>
                <a:lnTo>
                  <a:pt x="2549" y="489"/>
                </a:lnTo>
                <a:lnTo>
                  <a:pt x="2516" y="526"/>
                </a:lnTo>
                <a:lnTo>
                  <a:pt x="2482" y="564"/>
                </a:lnTo>
                <a:lnTo>
                  <a:pt x="2446" y="564"/>
                </a:lnTo>
                <a:lnTo>
                  <a:pt x="2446" y="601"/>
                </a:lnTo>
                <a:lnTo>
                  <a:pt x="2446" y="639"/>
                </a:lnTo>
                <a:lnTo>
                  <a:pt x="2446" y="676"/>
                </a:lnTo>
                <a:lnTo>
                  <a:pt x="2379" y="676"/>
                </a:lnTo>
                <a:lnTo>
                  <a:pt x="2343" y="715"/>
                </a:lnTo>
                <a:lnTo>
                  <a:pt x="2343" y="789"/>
                </a:lnTo>
                <a:lnTo>
                  <a:pt x="2239" y="753"/>
                </a:lnTo>
                <a:lnTo>
                  <a:pt x="2239" y="789"/>
                </a:lnTo>
                <a:lnTo>
                  <a:pt x="2239" y="828"/>
                </a:lnTo>
                <a:lnTo>
                  <a:pt x="2275" y="865"/>
                </a:lnTo>
                <a:lnTo>
                  <a:pt x="2275" y="902"/>
                </a:lnTo>
                <a:lnTo>
                  <a:pt x="2275" y="941"/>
                </a:lnTo>
                <a:lnTo>
                  <a:pt x="2275" y="977"/>
                </a:lnTo>
                <a:lnTo>
                  <a:pt x="2239" y="1016"/>
                </a:lnTo>
                <a:lnTo>
                  <a:pt x="2206" y="1053"/>
                </a:lnTo>
                <a:lnTo>
                  <a:pt x="2171" y="1091"/>
                </a:lnTo>
                <a:lnTo>
                  <a:pt x="2137" y="1127"/>
                </a:lnTo>
                <a:lnTo>
                  <a:pt x="2034" y="1127"/>
                </a:lnTo>
                <a:lnTo>
                  <a:pt x="1965" y="1204"/>
                </a:lnTo>
                <a:lnTo>
                  <a:pt x="1930" y="1240"/>
                </a:lnTo>
                <a:lnTo>
                  <a:pt x="1861" y="1204"/>
                </a:lnTo>
                <a:lnTo>
                  <a:pt x="1827" y="1167"/>
                </a:lnTo>
                <a:lnTo>
                  <a:pt x="1654" y="1127"/>
                </a:lnTo>
                <a:lnTo>
                  <a:pt x="1619" y="1127"/>
                </a:lnTo>
                <a:lnTo>
                  <a:pt x="1586" y="1091"/>
                </a:lnTo>
                <a:lnTo>
                  <a:pt x="1516" y="1091"/>
                </a:lnTo>
                <a:lnTo>
                  <a:pt x="1447" y="1127"/>
                </a:lnTo>
                <a:lnTo>
                  <a:pt x="1413" y="1127"/>
                </a:lnTo>
                <a:lnTo>
                  <a:pt x="1206" y="1127"/>
                </a:lnTo>
                <a:lnTo>
                  <a:pt x="1173" y="1127"/>
                </a:lnTo>
                <a:lnTo>
                  <a:pt x="1136" y="1091"/>
                </a:lnTo>
                <a:lnTo>
                  <a:pt x="1069" y="1016"/>
                </a:lnTo>
                <a:lnTo>
                  <a:pt x="999" y="977"/>
                </a:lnTo>
                <a:lnTo>
                  <a:pt x="931" y="941"/>
                </a:lnTo>
                <a:lnTo>
                  <a:pt x="862" y="902"/>
                </a:lnTo>
                <a:lnTo>
                  <a:pt x="827" y="902"/>
                </a:lnTo>
                <a:lnTo>
                  <a:pt x="758" y="902"/>
                </a:lnTo>
                <a:lnTo>
                  <a:pt x="688" y="902"/>
                </a:lnTo>
                <a:lnTo>
                  <a:pt x="621" y="865"/>
                </a:lnTo>
                <a:lnTo>
                  <a:pt x="551" y="828"/>
                </a:lnTo>
                <a:lnTo>
                  <a:pt x="551" y="789"/>
                </a:lnTo>
                <a:lnTo>
                  <a:pt x="517" y="753"/>
                </a:lnTo>
                <a:lnTo>
                  <a:pt x="517" y="715"/>
                </a:lnTo>
                <a:lnTo>
                  <a:pt x="483" y="676"/>
                </a:lnTo>
                <a:lnTo>
                  <a:pt x="447" y="639"/>
                </a:lnTo>
                <a:lnTo>
                  <a:pt x="414" y="601"/>
                </a:lnTo>
                <a:lnTo>
                  <a:pt x="379" y="601"/>
                </a:lnTo>
                <a:lnTo>
                  <a:pt x="344" y="564"/>
                </a:lnTo>
                <a:lnTo>
                  <a:pt x="310" y="526"/>
                </a:lnTo>
                <a:lnTo>
                  <a:pt x="276" y="526"/>
                </a:lnTo>
                <a:lnTo>
                  <a:pt x="206" y="526"/>
                </a:lnTo>
                <a:lnTo>
                  <a:pt x="137" y="489"/>
                </a:lnTo>
                <a:lnTo>
                  <a:pt x="103" y="489"/>
                </a:lnTo>
                <a:lnTo>
                  <a:pt x="103" y="451"/>
                </a:lnTo>
                <a:lnTo>
                  <a:pt x="33" y="415"/>
                </a:lnTo>
                <a:lnTo>
                  <a:pt x="0" y="415"/>
                </a:lnTo>
                <a:lnTo>
                  <a:pt x="33" y="375"/>
                </a:lnTo>
                <a:lnTo>
                  <a:pt x="33" y="338"/>
                </a:lnTo>
                <a:lnTo>
                  <a:pt x="70" y="338"/>
                </a:lnTo>
                <a:lnTo>
                  <a:pt x="103" y="338"/>
                </a:lnTo>
                <a:lnTo>
                  <a:pt x="103" y="301"/>
                </a:lnTo>
                <a:lnTo>
                  <a:pt x="103" y="263"/>
                </a:lnTo>
                <a:lnTo>
                  <a:pt x="137" y="226"/>
                </a:lnTo>
                <a:lnTo>
                  <a:pt x="173" y="226"/>
                </a:lnTo>
                <a:lnTo>
                  <a:pt x="206" y="188"/>
                </a:lnTo>
                <a:lnTo>
                  <a:pt x="241" y="188"/>
                </a:lnTo>
                <a:lnTo>
                  <a:pt x="276" y="188"/>
                </a:lnTo>
                <a:lnTo>
                  <a:pt x="310" y="188"/>
                </a:lnTo>
                <a:lnTo>
                  <a:pt x="344" y="188"/>
                </a:lnTo>
                <a:lnTo>
                  <a:pt x="379" y="188"/>
                </a:lnTo>
                <a:lnTo>
                  <a:pt x="414" y="188"/>
                </a:lnTo>
                <a:lnTo>
                  <a:pt x="483" y="226"/>
                </a:lnTo>
                <a:lnTo>
                  <a:pt x="483" y="263"/>
                </a:lnTo>
                <a:lnTo>
                  <a:pt x="551" y="263"/>
                </a:lnTo>
                <a:lnTo>
                  <a:pt x="621" y="263"/>
                </a:lnTo>
                <a:lnTo>
                  <a:pt x="655" y="263"/>
                </a:lnTo>
                <a:lnTo>
                  <a:pt x="688" y="263"/>
                </a:lnTo>
                <a:lnTo>
                  <a:pt x="724" y="226"/>
                </a:lnTo>
                <a:lnTo>
                  <a:pt x="688" y="188"/>
                </a:lnTo>
                <a:lnTo>
                  <a:pt x="688" y="150"/>
                </a:lnTo>
                <a:lnTo>
                  <a:pt x="655" y="150"/>
                </a:lnTo>
                <a:lnTo>
                  <a:pt x="621" y="113"/>
                </a:lnTo>
                <a:lnTo>
                  <a:pt x="621" y="37"/>
                </a:lnTo>
                <a:lnTo>
                  <a:pt x="621" y="0"/>
                </a:lnTo>
                <a:lnTo>
                  <a:pt x="688" y="0"/>
                </a:lnTo>
                <a:lnTo>
                  <a:pt x="793" y="37"/>
                </a:lnTo>
                <a:lnTo>
                  <a:pt x="896" y="37"/>
                </a:lnTo>
                <a:lnTo>
                  <a:pt x="896" y="0"/>
                </a:lnTo>
                <a:lnTo>
                  <a:pt x="931" y="75"/>
                </a:lnTo>
                <a:lnTo>
                  <a:pt x="999" y="113"/>
                </a:lnTo>
                <a:lnTo>
                  <a:pt x="1069" y="150"/>
                </a:lnTo>
                <a:lnTo>
                  <a:pt x="1136" y="150"/>
                </a:lnTo>
                <a:lnTo>
                  <a:pt x="1206" y="150"/>
                </a:lnTo>
                <a:lnTo>
                  <a:pt x="1309" y="150"/>
                </a:lnTo>
                <a:lnTo>
                  <a:pt x="1413" y="188"/>
                </a:lnTo>
                <a:lnTo>
                  <a:pt x="1550" y="263"/>
                </a:lnTo>
                <a:lnTo>
                  <a:pt x="1654" y="263"/>
                </a:lnTo>
                <a:lnTo>
                  <a:pt x="1724" y="263"/>
                </a:lnTo>
                <a:lnTo>
                  <a:pt x="1792" y="226"/>
                </a:lnTo>
                <a:lnTo>
                  <a:pt x="1827" y="226"/>
                </a:lnTo>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16" name="Freeform 500"/>
          <p:cNvSpPr>
            <a:spLocks noChangeArrowheads="1"/>
          </p:cNvSpPr>
          <p:nvPr/>
        </p:nvSpPr>
        <p:spPr bwMode="auto">
          <a:xfrm>
            <a:off x="7678727" y="924577"/>
            <a:ext cx="832407" cy="404683"/>
          </a:xfrm>
          <a:custGeom>
            <a:avLst/>
            <a:gdLst>
              <a:gd name="T0" fmla="*/ 1861 w 2550"/>
              <a:gd name="T1" fmla="*/ 188 h 1241"/>
              <a:gd name="T2" fmla="*/ 1930 w 2550"/>
              <a:gd name="T3" fmla="*/ 150 h 1241"/>
              <a:gd name="T4" fmla="*/ 2034 w 2550"/>
              <a:gd name="T5" fmla="*/ 150 h 1241"/>
              <a:gd name="T6" fmla="*/ 2137 w 2550"/>
              <a:gd name="T7" fmla="*/ 226 h 1241"/>
              <a:gd name="T8" fmla="*/ 2239 w 2550"/>
              <a:gd name="T9" fmla="*/ 375 h 1241"/>
              <a:gd name="T10" fmla="*/ 2309 w 2550"/>
              <a:gd name="T11" fmla="*/ 415 h 1241"/>
              <a:gd name="T12" fmla="*/ 2413 w 2550"/>
              <a:gd name="T13" fmla="*/ 375 h 1241"/>
              <a:gd name="T14" fmla="*/ 2516 w 2550"/>
              <a:gd name="T15" fmla="*/ 451 h 1241"/>
              <a:gd name="T16" fmla="*/ 2549 w 2550"/>
              <a:gd name="T17" fmla="*/ 489 h 1241"/>
              <a:gd name="T18" fmla="*/ 2482 w 2550"/>
              <a:gd name="T19" fmla="*/ 564 h 1241"/>
              <a:gd name="T20" fmla="*/ 2446 w 2550"/>
              <a:gd name="T21" fmla="*/ 601 h 1241"/>
              <a:gd name="T22" fmla="*/ 2446 w 2550"/>
              <a:gd name="T23" fmla="*/ 676 h 1241"/>
              <a:gd name="T24" fmla="*/ 2343 w 2550"/>
              <a:gd name="T25" fmla="*/ 715 h 1241"/>
              <a:gd name="T26" fmla="*/ 2239 w 2550"/>
              <a:gd name="T27" fmla="*/ 753 h 1241"/>
              <a:gd name="T28" fmla="*/ 2239 w 2550"/>
              <a:gd name="T29" fmla="*/ 828 h 1241"/>
              <a:gd name="T30" fmla="*/ 2275 w 2550"/>
              <a:gd name="T31" fmla="*/ 902 h 1241"/>
              <a:gd name="T32" fmla="*/ 2275 w 2550"/>
              <a:gd name="T33" fmla="*/ 977 h 1241"/>
              <a:gd name="T34" fmla="*/ 2206 w 2550"/>
              <a:gd name="T35" fmla="*/ 1053 h 1241"/>
              <a:gd name="T36" fmla="*/ 2137 w 2550"/>
              <a:gd name="T37" fmla="*/ 1127 h 1241"/>
              <a:gd name="T38" fmla="*/ 1965 w 2550"/>
              <a:gd name="T39" fmla="*/ 1204 h 1241"/>
              <a:gd name="T40" fmla="*/ 1861 w 2550"/>
              <a:gd name="T41" fmla="*/ 1204 h 1241"/>
              <a:gd name="T42" fmla="*/ 1654 w 2550"/>
              <a:gd name="T43" fmla="*/ 1127 h 1241"/>
              <a:gd name="T44" fmla="*/ 1586 w 2550"/>
              <a:gd name="T45" fmla="*/ 1091 h 1241"/>
              <a:gd name="T46" fmla="*/ 1447 w 2550"/>
              <a:gd name="T47" fmla="*/ 1127 h 1241"/>
              <a:gd name="T48" fmla="*/ 1206 w 2550"/>
              <a:gd name="T49" fmla="*/ 1127 h 1241"/>
              <a:gd name="T50" fmla="*/ 1136 w 2550"/>
              <a:gd name="T51" fmla="*/ 1091 h 1241"/>
              <a:gd name="T52" fmla="*/ 999 w 2550"/>
              <a:gd name="T53" fmla="*/ 977 h 1241"/>
              <a:gd name="T54" fmla="*/ 862 w 2550"/>
              <a:gd name="T55" fmla="*/ 902 h 1241"/>
              <a:gd name="T56" fmla="*/ 758 w 2550"/>
              <a:gd name="T57" fmla="*/ 902 h 1241"/>
              <a:gd name="T58" fmla="*/ 621 w 2550"/>
              <a:gd name="T59" fmla="*/ 865 h 1241"/>
              <a:gd name="T60" fmla="*/ 551 w 2550"/>
              <a:gd name="T61" fmla="*/ 789 h 1241"/>
              <a:gd name="T62" fmla="*/ 517 w 2550"/>
              <a:gd name="T63" fmla="*/ 715 h 1241"/>
              <a:gd name="T64" fmla="*/ 447 w 2550"/>
              <a:gd name="T65" fmla="*/ 639 h 1241"/>
              <a:gd name="T66" fmla="*/ 379 w 2550"/>
              <a:gd name="T67" fmla="*/ 601 h 1241"/>
              <a:gd name="T68" fmla="*/ 310 w 2550"/>
              <a:gd name="T69" fmla="*/ 526 h 1241"/>
              <a:gd name="T70" fmla="*/ 206 w 2550"/>
              <a:gd name="T71" fmla="*/ 526 h 1241"/>
              <a:gd name="T72" fmla="*/ 103 w 2550"/>
              <a:gd name="T73" fmla="*/ 489 h 1241"/>
              <a:gd name="T74" fmla="*/ 33 w 2550"/>
              <a:gd name="T75" fmla="*/ 415 h 1241"/>
              <a:gd name="T76" fmla="*/ 33 w 2550"/>
              <a:gd name="T77" fmla="*/ 375 h 1241"/>
              <a:gd name="T78" fmla="*/ 70 w 2550"/>
              <a:gd name="T79" fmla="*/ 338 h 1241"/>
              <a:gd name="T80" fmla="*/ 103 w 2550"/>
              <a:gd name="T81" fmla="*/ 301 h 1241"/>
              <a:gd name="T82" fmla="*/ 137 w 2550"/>
              <a:gd name="T83" fmla="*/ 226 h 1241"/>
              <a:gd name="T84" fmla="*/ 206 w 2550"/>
              <a:gd name="T85" fmla="*/ 188 h 1241"/>
              <a:gd name="T86" fmla="*/ 276 w 2550"/>
              <a:gd name="T87" fmla="*/ 188 h 1241"/>
              <a:gd name="T88" fmla="*/ 344 w 2550"/>
              <a:gd name="T89" fmla="*/ 188 h 1241"/>
              <a:gd name="T90" fmla="*/ 414 w 2550"/>
              <a:gd name="T91" fmla="*/ 188 h 1241"/>
              <a:gd name="T92" fmla="*/ 483 w 2550"/>
              <a:gd name="T93" fmla="*/ 263 h 1241"/>
              <a:gd name="T94" fmla="*/ 621 w 2550"/>
              <a:gd name="T95" fmla="*/ 263 h 1241"/>
              <a:gd name="T96" fmla="*/ 688 w 2550"/>
              <a:gd name="T97" fmla="*/ 263 h 1241"/>
              <a:gd name="T98" fmla="*/ 688 w 2550"/>
              <a:gd name="T99" fmla="*/ 188 h 1241"/>
              <a:gd name="T100" fmla="*/ 655 w 2550"/>
              <a:gd name="T101" fmla="*/ 150 h 1241"/>
              <a:gd name="T102" fmla="*/ 621 w 2550"/>
              <a:gd name="T103" fmla="*/ 37 h 1241"/>
              <a:gd name="T104" fmla="*/ 688 w 2550"/>
              <a:gd name="T105" fmla="*/ 0 h 1241"/>
              <a:gd name="T106" fmla="*/ 896 w 2550"/>
              <a:gd name="T107" fmla="*/ 37 h 1241"/>
              <a:gd name="T108" fmla="*/ 931 w 2550"/>
              <a:gd name="T109" fmla="*/ 75 h 1241"/>
              <a:gd name="T110" fmla="*/ 1069 w 2550"/>
              <a:gd name="T111" fmla="*/ 150 h 1241"/>
              <a:gd name="T112" fmla="*/ 1206 w 2550"/>
              <a:gd name="T113" fmla="*/ 150 h 1241"/>
              <a:gd name="T114" fmla="*/ 1413 w 2550"/>
              <a:gd name="T115" fmla="*/ 188 h 1241"/>
              <a:gd name="T116" fmla="*/ 1654 w 2550"/>
              <a:gd name="T117" fmla="*/ 263 h 1241"/>
              <a:gd name="T118" fmla="*/ 1792 w 2550"/>
              <a:gd name="T119" fmla="*/ 226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0" h="1241">
                <a:moveTo>
                  <a:pt x="1827" y="226"/>
                </a:moveTo>
                <a:lnTo>
                  <a:pt x="1861" y="188"/>
                </a:lnTo>
                <a:lnTo>
                  <a:pt x="1861" y="150"/>
                </a:lnTo>
                <a:lnTo>
                  <a:pt x="1930" y="150"/>
                </a:lnTo>
                <a:lnTo>
                  <a:pt x="1965" y="150"/>
                </a:lnTo>
                <a:lnTo>
                  <a:pt x="2034" y="150"/>
                </a:lnTo>
                <a:lnTo>
                  <a:pt x="2103" y="150"/>
                </a:lnTo>
                <a:lnTo>
                  <a:pt x="2137" y="226"/>
                </a:lnTo>
                <a:lnTo>
                  <a:pt x="2206" y="338"/>
                </a:lnTo>
                <a:lnTo>
                  <a:pt x="2239" y="375"/>
                </a:lnTo>
                <a:lnTo>
                  <a:pt x="2275" y="415"/>
                </a:lnTo>
                <a:lnTo>
                  <a:pt x="2309" y="415"/>
                </a:lnTo>
                <a:lnTo>
                  <a:pt x="2343" y="415"/>
                </a:lnTo>
                <a:lnTo>
                  <a:pt x="2413" y="375"/>
                </a:lnTo>
                <a:lnTo>
                  <a:pt x="2482" y="415"/>
                </a:lnTo>
                <a:lnTo>
                  <a:pt x="2516" y="451"/>
                </a:lnTo>
                <a:lnTo>
                  <a:pt x="2549" y="451"/>
                </a:lnTo>
                <a:lnTo>
                  <a:pt x="2549" y="489"/>
                </a:lnTo>
                <a:lnTo>
                  <a:pt x="2516" y="526"/>
                </a:lnTo>
                <a:lnTo>
                  <a:pt x="2482" y="564"/>
                </a:lnTo>
                <a:lnTo>
                  <a:pt x="2446" y="564"/>
                </a:lnTo>
                <a:lnTo>
                  <a:pt x="2446" y="601"/>
                </a:lnTo>
                <a:lnTo>
                  <a:pt x="2446" y="639"/>
                </a:lnTo>
                <a:lnTo>
                  <a:pt x="2446" y="676"/>
                </a:lnTo>
                <a:lnTo>
                  <a:pt x="2379" y="676"/>
                </a:lnTo>
                <a:lnTo>
                  <a:pt x="2343" y="715"/>
                </a:lnTo>
                <a:lnTo>
                  <a:pt x="2343" y="789"/>
                </a:lnTo>
                <a:lnTo>
                  <a:pt x="2239" y="753"/>
                </a:lnTo>
                <a:lnTo>
                  <a:pt x="2239" y="789"/>
                </a:lnTo>
                <a:lnTo>
                  <a:pt x="2239" y="828"/>
                </a:lnTo>
                <a:lnTo>
                  <a:pt x="2275" y="865"/>
                </a:lnTo>
                <a:lnTo>
                  <a:pt x="2275" y="902"/>
                </a:lnTo>
                <a:lnTo>
                  <a:pt x="2275" y="941"/>
                </a:lnTo>
                <a:lnTo>
                  <a:pt x="2275" y="977"/>
                </a:lnTo>
                <a:lnTo>
                  <a:pt x="2239" y="1016"/>
                </a:lnTo>
                <a:lnTo>
                  <a:pt x="2206" y="1053"/>
                </a:lnTo>
                <a:lnTo>
                  <a:pt x="2171" y="1091"/>
                </a:lnTo>
                <a:lnTo>
                  <a:pt x="2137" y="1127"/>
                </a:lnTo>
                <a:lnTo>
                  <a:pt x="2034" y="1127"/>
                </a:lnTo>
                <a:lnTo>
                  <a:pt x="1965" y="1204"/>
                </a:lnTo>
                <a:lnTo>
                  <a:pt x="1930" y="1240"/>
                </a:lnTo>
                <a:lnTo>
                  <a:pt x="1861" y="1204"/>
                </a:lnTo>
                <a:lnTo>
                  <a:pt x="1827" y="1167"/>
                </a:lnTo>
                <a:lnTo>
                  <a:pt x="1654" y="1127"/>
                </a:lnTo>
                <a:lnTo>
                  <a:pt x="1619" y="1127"/>
                </a:lnTo>
                <a:lnTo>
                  <a:pt x="1586" y="1091"/>
                </a:lnTo>
                <a:lnTo>
                  <a:pt x="1516" y="1091"/>
                </a:lnTo>
                <a:lnTo>
                  <a:pt x="1447" y="1127"/>
                </a:lnTo>
                <a:lnTo>
                  <a:pt x="1413" y="1127"/>
                </a:lnTo>
                <a:lnTo>
                  <a:pt x="1206" y="1127"/>
                </a:lnTo>
                <a:lnTo>
                  <a:pt x="1173" y="1127"/>
                </a:lnTo>
                <a:lnTo>
                  <a:pt x="1136" y="1091"/>
                </a:lnTo>
                <a:lnTo>
                  <a:pt x="1069" y="1016"/>
                </a:lnTo>
                <a:lnTo>
                  <a:pt x="999" y="977"/>
                </a:lnTo>
                <a:lnTo>
                  <a:pt x="931" y="941"/>
                </a:lnTo>
                <a:lnTo>
                  <a:pt x="862" y="902"/>
                </a:lnTo>
                <a:lnTo>
                  <a:pt x="827" y="902"/>
                </a:lnTo>
                <a:lnTo>
                  <a:pt x="758" y="902"/>
                </a:lnTo>
                <a:lnTo>
                  <a:pt x="688" y="902"/>
                </a:lnTo>
                <a:lnTo>
                  <a:pt x="621" y="865"/>
                </a:lnTo>
                <a:lnTo>
                  <a:pt x="551" y="828"/>
                </a:lnTo>
                <a:lnTo>
                  <a:pt x="551" y="789"/>
                </a:lnTo>
                <a:lnTo>
                  <a:pt x="517" y="753"/>
                </a:lnTo>
                <a:lnTo>
                  <a:pt x="517" y="715"/>
                </a:lnTo>
                <a:lnTo>
                  <a:pt x="483" y="676"/>
                </a:lnTo>
                <a:lnTo>
                  <a:pt x="447" y="639"/>
                </a:lnTo>
                <a:lnTo>
                  <a:pt x="414" y="601"/>
                </a:lnTo>
                <a:lnTo>
                  <a:pt x="379" y="601"/>
                </a:lnTo>
                <a:lnTo>
                  <a:pt x="344" y="564"/>
                </a:lnTo>
                <a:lnTo>
                  <a:pt x="310" y="526"/>
                </a:lnTo>
                <a:lnTo>
                  <a:pt x="276" y="526"/>
                </a:lnTo>
                <a:lnTo>
                  <a:pt x="206" y="526"/>
                </a:lnTo>
                <a:lnTo>
                  <a:pt x="137" y="489"/>
                </a:lnTo>
                <a:lnTo>
                  <a:pt x="103" y="489"/>
                </a:lnTo>
                <a:lnTo>
                  <a:pt x="103" y="451"/>
                </a:lnTo>
                <a:lnTo>
                  <a:pt x="33" y="415"/>
                </a:lnTo>
                <a:lnTo>
                  <a:pt x="0" y="415"/>
                </a:lnTo>
                <a:lnTo>
                  <a:pt x="33" y="375"/>
                </a:lnTo>
                <a:lnTo>
                  <a:pt x="33" y="338"/>
                </a:lnTo>
                <a:lnTo>
                  <a:pt x="70" y="338"/>
                </a:lnTo>
                <a:lnTo>
                  <a:pt x="103" y="338"/>
                </a:lnTo>
                <a:lnTo>
                  <a:pt x="103" y="301"/>
                </a:lnTo>
                <a:lnTo>
                  <a:pt x="103" y="263"/>
                </a:lnTo>
                <a:lnTo>
                  <a:pt x="137" y="226"/>
                </a:lnTo>
                <a:lnTo>
                  <a:pt x="173" y="226"/>
                </a:lnTo>
                <a:lnTo>
                  <a:pt x="206" y="188"/>
                </a:lnTo>
                <a:lnTo>
                  <a:pt x="241" y="188"/>
                </a:lnTo>
                <a:lnTo>
                  <a:pt x="276" y="188"/>
                </a:lnTo>
                <a:lnTo>
                  <a:pt x="310" y="188"/>
                </a:lnTo>
                <a:lnTo>
                  <a:pt x="344" y="188"/>
                </a:lnTo>
                <a:lnTo>
                  <a:pt x="379" y="188"/>
                </a:lnTo>
                <a:lnTo>
                  <a:pt x="414" y="188"/>
                </a:lnTo>
                <a:lnTo>
                  <a:pt x="483" y="226"/>
                </a:lnTo>
                <a:lnTo>
                  <a:pt x="483" y="263"/>
                </a:lnTo>
                <a:lnTo>
                  <a:pt x="551" y="263"/>
                </a:lnTo>
                <a:lnTo>
                  <a:pt x="621" y="263"/>
                </a:lnTo>
                <a:lnTo>
                  <a:pt x="655" y="263"/>
                </a:lnTo>
                <a:lnTo>
                  <a:pt x="688" y="263"/>
                </a:lnTo>
                <a:lnTo>
                  <a:pt x="724" y="226"/>
                </a:lnTo>
                <a:lnTo>
                  <a:pt x="688" y="188"/>
                </a:lnTo>
                <a:lnTo>
                  <a:pt x="688" y="150"/>
                </a:lnTo>
                <a:lnTo>
                  <a:pt x="655" y="150"/>
                </a:lnTo>
                <a:lnTo>
                  <a:pt x="621" y="113"/>
                </a:lnTo>
                <a:lnTo>
                  <a:pt x="621" y="37"/>
                </a:lnTo>
                <a:lnTo>
                  <a:pt x="621" y="0"/>
                </a:lnTo>
                <a:lnTo>
                  <a:pt x="688" y="0"/>
                </a:lnTo>
                <a:lnTo>
                  <a:pt x="793" y="37"/>
                </a:lnTo>
                <a:lnTo>
                  <a:pt x="896" y="37"/>
                </a:lnTo>
                <a:lnTo>
                  <a:pt x="896" y="0"/>
                </a:lnTo>
                <a:lnTo>
                  <a:pt x="931" y="75"/>
                </a:lnTo>
                <a:lnTo>
                  <a:pt x="999" y="113"/>
                </a:lnTo>
                <a:lnTo>
                  <a:pt x="1069" y="150"/>
                </a:lnTo>
                <a:lnTo>
                  <a:pt x="1136" y="150"/>
                </a:lnTo>
                <a:lnTo>
                  <a:pt x="1206" y="150"/>
                </a:lnTo>
                <a:lnTo>
                  <a:pt x="1309" y="150"/>
                </a:lnTo>
                <a:lnTo>
                  <a:pt x="1413" y="188"/>
                </a:lnTo>
                <a:lnTo>
                  <a:pt x="1550" y="263"/>
                </a:lnTo>
                <a:lnTo>
                  <a:pt x="1654" y="263"/>
                </a:lnTo>
                <a:lnTo>
                  <a:pt x="1724" y="263"/>
                </a:lnTo>
                <a:lnTo>
                  <a:pt x="1792" y="226"/>
                </a:lnTo>
                <a:lnTo>
                  <a:pt x="1827" y="22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7" name="Freeform 501"/>
          <p:cNvSpPr>
            <a:spLocks noChangeArrowheads="1"/>
          </p:cNvSpPr>
          <p:nvPr/>
        </p:nvSpPr>
        <p:spPr bwMode="auto">
          <a:xfrm>
            <a:off x="7521750" y="826648"/>
            <a:ext cx="1553923" cy="1548163"/>
          </a:xfrm>
          <a:custGeom>
            <a:avLst/>
            <a:gdLst>
              <a:gd name="T0" fmla="*/ 448 w 4757"/>
              <a:gd name="T1" fmla="*/ 2408 h 4742"/>
              <a:gd name="T2" fmla="*/ 689 w 4757"/>
              <a:gd name="T3" fmla="*/ 2596 h 4742"/>
              <a:gd name="T4" fmla="*/ 759 w 4757"/>
              <a:gd name="T5" fmla="*/ 2822 h 4742"/>
              <a:gd name="T6" fmla="*/ 1069 w 4757"/>
              <a:gd name="T7" fmla="*/ 3122 h 4742"/>
              <a:gd name="T8" fmla="*/ 1517 w 4757"/>
              <a:gd name="T9" fmla="*/ 3310 h 4742"/>
              <a:gd name="T10" fmla="*/ 1861 w 4757"/>
              <a:gd name="T11" fmla="*/ 3462 h 4742"/>
              <a:gd name="T12" fmla="*/ 2069 w 4757"/>
              <a:gd name="T13" fmla="*/ 3387 h 4742"/>
              <a:gd name="T14" fmla="*/ 2310 w 4757"/>
              <a:gd name="T15" fmla="*/ 3274 h 4742"/>
              <a:gd name="T16" fmla="*/ 2550 w 4757"/>
              <a:gd name="T17" fmla="*/ 3349 h 4742"/>
              <a:gd name="T18" fmla="*/ 2758 w 4757"/>
              <a:gd name="T19" fmla="*/ 3387 h 4742"/>
              <a:gd name="T20" fmla="*/ 2896 w 4757"/>
              <a:gd name="T21" fmla="*/ 3913 h 4742"/>
              <a:gd name="T22" fmla="*/ 3068 w 4757"/>
              <a:gd name="T23" fmla="*/ 4176 h 4742"/>
              <a:gd name="T24" fmla="*/ 3343 w 4757"/>
              <a:gd name="T25" fmla="*/ 4290 h 4742"/>
              <a:gd name="T26" fmla="*/ 3585 w 4757"/>
              <a:gd name="T27" fmla="*/ 4027 h 4742"/>
              <a:gd name="T28" fmla="*/ 3757 w 4757"/>
              <a:gd name="T29" fmla="*/ 4176 h 4742"/>
              <a:gd name="T30" fmla="*/ 4032 w 4757"/>
              <a:gd name="T31" fmla="*/ 4251 h 4742"/>
              <a:gd name="T32" fmla="*/ 4135 w 4757"/>
              <a:gd name="T33" fmla="*/ 4364 h 4742"/>
              <a:gd name="T34" fmla="*/ 4343 w 4757"/>
              <a:gd name="T35" fmla="*/ 4213 h 4742"/>
              <a:gd name="T36" fmla="*/ 4481 w 4757"/>
              <a:gd name="T37" fmla="*/ 4063 h 4742"/>
              <a:gd name="T38" fmla="*/ 4688 w 4757"/>
              <a:gd name="T39" fmla="*/ 3913 h 4742"/>
              <a:gd name="T40" fmla="*/ 4723 w 4757"/>
              <a:gd name="T41" fmla="*/ 3649 h 4742"/>
              <a:gd name="T42" fmla="*/ 4723 w 4757"/>
              <a:gd name="T43" fmla="*/ 3387 h 4742"/>
              <a:gd name="T44" fmla="*/ 4723 w 4757"/>
              <a:gd name="T45" fmla="*/ 3122 h 4742"/>
              <a:gd name="T46" fmla="*/ 4620 w 4757"/>
              <a:gd name="T47" fmla="*/ 3010 h 4742"/>
              <a:gd name="T48" fmla="*/ 4446 w 4757"/>
              <a:gd name="T49" fmla="*/ 2747 h 4742"/>
              <a:gd name="T50" fmla="*/ 4343 w 4757"/>
              <a:gd name="T51" fmla="*/ 2558 h 4742"/>
              <a:gd name="T52" fmla="*/ 4102 w 4757"/>
              <a:gd name="T53" fmla="*/ 2371 h 4742"/>
              <a:gd name="T54" fmla="*/ 4171 w 4757"/>
              <a:gd name="T55" fmla="*/ 2070 h 4742"/>
              <a:gd name="T56" fmla="*/ 3964 w 4757"/>
              <a:gd name="T57" fmla="*/ 1956 h 4742"/>
              <a:gd name="T58" fmla="*/ 3792 w 4757"/>
              <a:gd name="T59" fmla="*/ 1994 h 4742"/>
              <a:gd name="T60" fmla="*/ 3723 w 4757"/>
              <a:gd name="T61" fmla="*/ 1692 h 4742"/>
              <a:gd name="T62" fmla="*/ 3860 w 4757"/>
              <a:gd name="T63" fmla="*/ 1579 h 4742"/>
              <a:gd name="T64" fmla="*/ 4068 w 4757"/>
              <a:gd name="T65" fmla="*/ 1692 h 4742"/>
              <a:gd name="T66" fmla="*/ 4240 w 4757"/>
              <a:gd name="T67" fmla="*/ 1429 h 4742"/>
              <a:gd name="T68" fmla="*/ 4343 w 4757"/>
              <a:gd name="T69" fmla="*/ 1279 h 4742"/>
              <a:gd name="T70" fmla="*/ 4171 w 4757"/>
              <a:gd name="T71" fmla="*/ 903 h 4742"/>
              <a:gd name="T72" fmla="*/ 4102 w 4757"/>
              <a:gd name="T73" fmla="*/ 601 h 4742"/>
              <a:gd name="T74" fmla="*/ 3895 w 4757"/>
              <a:gd name="T75" fmla="*/ 601 h 4742"/>
              <a:gd name="T76" fmla="*/ 3585 w 4757"/>
              <a:gd name="T77" fmla="*/ 489 h 4742"/>
              <a:gd name="T78" fmla="*/ 3137 w 4757"/>
              <a:gd name="T79" fmla="*/ 189 h 4742"/>
              <a:gd name="T80" fmla="*/ 2861 w 4757"/>
              <a:gd name="T81" fmla="*/ 0 h 4742"/>
              <a:gd name="T82" fmla="*/ 2413 w 4757"/>
              <a:gd name="T83" fmla="*/ 150 h 4742"/>
              <a:gd name="T84" fmla="*/ 2379 w 4757"/>
              <a:gd name="T85" fmla="*/ 302 h 4742"/>
              <a:gd name="T86" fmla="*/ 2310 w 4757"/>
              <a:gd name="T87" fmla="*/ 527 h 4742"/>
              <a:gd name="T88" fmla="*/ 2689 w 4757"/>
              <a:gd name="T89" fmla="*/ 640 h 4742"/>
              <a:gd name="T90" fmla="*/ 3033 w 4757"/>
              <a:gd name="T91" fmla="*/ 753 h 4742"/>
              <a:gd name="T92" fmla="*/ 2861 w 4757"/>
              <a:gd name="T93" fmla="*/ 978 h 4742"/>
              <a:gd name="T94" fmla="*/ 2758 w 4757"/>
              <a:gd name="T95" fmla="*/ 1241 h 4742"/>
              <a:gd name="T96" fmla="*/ 2413 w 4757"/>
              <a:gd name="T97" fmla="*/ 1542 h 4742"/>
              <a:gd name="T98" fmla="*/ 1896 w 4757"/>
              <a:gd name="T99" fmla="*/ 1429 h 4742"/>
              <a:gd name="T100" fmla="*/ 1310 w 4757"/>
              <a:gd name="T101" fmla="*/ 1204 h 4742"/>
              <a:gd name="T102" fmla="*/ 966 w 4757"/>
              <a:gd name="T103" fmla="*/ 978 h 4742"/>
              <a:gd name="T104" fmla="*/ 620 w 4757"/>
              <a:gd name="T105" fmla="*/ 790 h 4742"/>
              <a:gd name="T106" fmla="*/ 483 w 4757"/>
              <a:gd name="T107" fmla="*/ 903 h 4742"/>
              <a:gd name="T108" fmla="*/ 310 w 4757"/>
              <a:gd name="T109" fmla="*/ 1054 h 4742"/>
              <a:gd name="T110" fmla="*/ 242 w 4757"/>
              <a:gd name="T111" fmla="*/ 1241 h 4742"/>
              <a:gd name="T112" fmla="*/ 345 w 4757"/>
              <a:gd name="T113" fmla="*/ 1618 h 4742"/>
              <a:gd name="T114" fmla="*/ 104 w 4757"/>
              <a:gd name="T115" fmla="*/ 1805 h 4742"/>
              <a:gd name="T116" fmla="*/ 34 w 4757"/>
              <a:gd name="T117" fmla="*/ 2032 h 4742"/>
              <a:gd name="T118" fmla="*/ 4171 w 4757"/>
              <a:gd name="T119" fmla="*/ 4514 h 4742"/>
              <a:gd name="T120" fmla="*/ 4068 w 4757"/>
              <a:gd name="T121" fmla="*/ 4702 h 4742"/>
              <a:gd name="T122" fmla="*/ 4205 w 4757"/>
              <a:gd name="T123" fmla="*/ 4552 h 4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57" h="4742">
                <a:moveTo>
                  <a:pt x="207" y="2219"/>
                </a:moveTo>
                <a:lnTo>
                  <a:pt x="242" y="2219"/>
                </a:lnTo>
                <a:lnTo>
                  <a:pt x="276" y="2258"/>
                </a:lnTo>
                <a:lnTo>
                  <a:pt x="310" y="2295"/>
                </a:lnTo>
                <a:lnTo>
                  <a:pt x="345" y="2332"/>
                </a:lnTo>
                <a:lnTo>
                  <a:pt x="379" y="2371"/>
                </a:lnTo>
                <a:lnTo>
                  <a:pt x="415" y="2408"/>
                </a:lnTo>
                <a:lnTo>
                  <a:pt x="448" y="2408"/>
                </a:lnTo>
                <a:lnTo>
                  <a:pt x="483" y="2408"/>
                </a:lnTo>
                <a:lnTo>
                  <a:pt x="517" y="2371"/>
                </a:lnTo>
                <a:lnTo>
                  <a:pt x="517" y="2408"/>
                </a:lnTo>
                <a:lnTo>
                  <a:pt x="552" y="2408"/>
                </a:lnTo>
                <a:lnTo>
                  <a:pt x="586" y="2484"/>
                </a:lnTo>
                <a:lnTo>
                  <a:pt x="620" y="2521"/>
                </a:lnTo>
                <a:lnTo>
                  <a:pt x="655" y="2558"/>
                </a:lnTo>
                <a:lnTo>
                  <a:pt x="689" y="2596"/>
                </a:lnTo>
                <a:lnTo>
                  <a:pt x="724" y="2634"/>
                </a:lnTo>
                <a:lnTo>
                  <a:pt x="759" y="2671"/>
                </a:lnTo>
                <a:lnTo>
                  <a:pt x="759" y="2709"/>
                </a:lnTo>
                <a:lnTo>
                  <a:pt x="794" y="2709"/>
                </a:lnTo>
                <a:lnTo>
                  <a:pt x="794" y="2747"/>
                </a:lnTo>
                <a:lnTo>
                  <a:pt x="794" y="2784"/>
                </a:lnTo>
                <a:lnTo>
                  <a:pt x="759" y="2784"/>
                </a:lnTo>
                <a:lnTo>
                  <a:pt x="759" y="2822"/>
                </a:lnTo>
                <a:lnTo>
                  <a:pt x="794" y="2859"/>
                </a:lnTo>
                <a:lnTo>
                  <a:pt x="827" y="2896"/>
                </a:lnTo>
                <a:lnTo>
                  <a:pt x="827" y="2936"/>
                </a:lnTo>
                <a:lnTo>
                  <a:pt x="862" y="2972"/>
                </a:lnTo>
                <a:lnTo>
                  <a:pt x="897" y="3010"/>
                </a:lnTo>
                <a:lnTo>
                  <a:pt x="966" y="3010"/>
                </a:lnTo>
                <a:lnTo>
                  <a:pt x="1000" y="3085"/>
                </a:lnTo>
                <a:lnTo>
                  <a:pt x="1069" y="3122"/>
                </a:lnTo>
                <a:lnTo>
                  <a:pt x="1104" y="3122"/>
                </a:lnTo>
                <a:lnTo>
                  <a:pt x="1172" y="3122"/>
                </a:lnTo>
                <a:lnTo>
                  <a:pt x="1207" y="3122"/>
                </a:lnTo>
                <a:lnTo>
                  <a:pt x="1276" y="3160"/>
                </a:lnTo>
                <a:lnTo>
                  <a:pt x="1345" y="3198"/>
                </a:lnTo>
                <a:lnTo>
                  <a:pt x="1414" y="3274"/>
                </a:lnTo>
                <a:lnTo>
                  <a:pt x="1448" y="3310"/>
                </a:lnTo>
                <a:lnTo>
                  <a:pt x="1517" y="3310"/>
                </a:lnTo>
                <a:lnTo>
                  <a:pt x="1517" y="3349"/>
                </a:lnTo>
                <a:lnTo>
                  <a:pt x="1551" y="3349"/>
                </a:lnTo>
                <a:lnTo>
                  <a:pt x="1619" y="3387"/>
                </a:lnTo>
                <a:lnTo>
                  <a:pt x="1655" y="3423"/>
                </a:lnTo>
                <a:lnTo>
                  <a:pt x="1689" y="3423"/>
                </a:lnTo>
                <a:lnTo>
                  <a:pt x="1724" y="3423"/>
                </a:lnTo>
                <a:lnTo>
                  <a:pt x="1792" y="3462"/>
                </a:lnTo>
                <a:lnTo>
                  <a:pt x="1861" y="3462"/>
                </a:lnTo>
                <a:lnTo>
                  <a:pt x="1861" y="3423"/>
                </a:lnTo>
                <a:lnTo>
                  <a:pt x="1896" y="3387"/>
                </a:lnTo>
                <a:lnTo>
                  <a:pt x="1896" y="3423"/>
                </a:lnTo>
                <a:lnTo>
                  <a:pt x="1966" y="3462"/>
                </a:lnTo>
                <a:lnTo>
                  <a:pt x="1966" y="3387"/>
                </a:lnTo>
                <a:lnTo>
                  <a:pt x="1966" y="3349"/>
                </a:lnTo>
                <a:lnTo>
                  <a:pt x="2000" y="3387"/>
                </a:lnTo>
                <a:lnTo>
                  <a:pt x="2069" y="3387"/>
                </a:lnTo>
                <a:lnTo>
                  <a:pt x="2103" y="3387"/>
                </a:lnTo>
                <a:lnTo>
                  <a:pt x="2137" y="3387"/>
                </a:lnTo>
                <a:lnTo>
                  <a:pt x="2171" y="3462"/>
                </a:lnTo>
                <a:lnTo>
                  <a:pt x="2207" y="3423"/>
                </a:lnTo>
                <a:lnTo>
                  <a:pt x="2240" y="3387"/>
                </a:lnTo>
                <a:lnTo>
                  <a:pt x="2275" y="3349"/>
                </a:lnTo>
                <a:lnTo>
                  <a:pt x="2310" y="3310"/>
                </a:lnTo>
                <a:lnTo>
                  <a:pt x="2310" y="3274"/>
                </a:lnTo>
                <a:lnTo>
                  <a:pt x="2343" y="3235"/>
                </a:lnTo>
                <a:lnTo>
                  <a:pt x="2379" y="3235"/>
                </a:lnTo>
                <a:lnTo>
                  <a:pt x="2413" y="3235"/>
                </a:lnTo>
                <a:lnTo>
                  <a:pt x="2447" y="3235"/>
                </a:lnTo>
                <a:lnTo>
                  <a:pt x="2482" y="3235"/>
                </a:lnTo>
                <a:lnTo>
                  <a:pt x="2517" y="3274"/>
                </a:lnTo>
                <a:lnTo>
                  <a:pt x="2517" y="3310"/>
                </a:lnTo>
                <a:lnTo>
                  <a:pt x="2550" y="3349"/>
                </a:lnTo>
                <a:lnTo>
                  <a:pt x="2550" y="3310"/>
                </a:lnTo>
                <a:lnTo>
                  <a:pt x="2586" y="3310"/>
                </a:lnTo>
                <a:lnTo>
                  <a:pt x="2620" y="3349"/>
                </a:lnTo>
                <a:lnTo>
                  <a:pt x="2654" y="3349"/>
                </a:lnTo>
                <a:lnTo>
                  <a:pt x="2654" y="3310"/>
                </a:lnTo>
                <a:lnTo>
                  <a:pt x="2689" y="3274"/>
                </a:lnTo>
                <a:lnTo>
                  <a:pt x="2722" y="3310"/>
                </a:lnTo>
                <a:lnTo>
                  <a:pt x="2758" y="3387"/>
                </a:lnTo>
                <a:lnTo>
                  <a:pt x="2792" y="3537"/>
                </a:lnTo>
                <a:lnTo>
                  <a:pt x="2826" y="3574"/>
                </a:lnTo>
                <a:lnTo>
                  <a:pt x="2861" y="3612"/>
                </a:lnTo>
                <a:lnTo>
                  <a:pt x="2861" y="3688"/>
                </a:lnTo>
                <a:lnTo>
                  <a:pt x="2861" y="3800"/>
                </a:lnTo>
                <a:lnTo>
                  <a:pt x="2861" y="3875"/>
                </a:lnTo>
                <a:lnTo>
                  <a:pt x="2826" y="3950"/>
                </a:lnTo>
                <a:lnTo>
                  <a:pt x="2896" y="3913"/>
                </a:lnTo>
                <a:lnTo>
                  <a:pt x="2929" y="3913"/>
                </a:lnTo>
                <a:lnTo>
                  <a:pt x="2964" y="3875"/>
                </a:lnTo>
                <a:lnTo>
                  <a:pt x="2999" y="3913"/>
                </a:lnTo>
                <a:lnTo>
                  <a:pt x="2999" y="3988"/>
                </a:lnTo>
                <a:lnTo>
                  <a:pt x="2999" y="4027"/>
                </a:lnTo>
                <a:lnTo>
                  <a:pt x="3033" y="4063"/>
                </a:lnTo>
                <a:lnTo>
                  <a:pt x="3068" y="4063"/>
                </a:lnTo>
                <a:lnTo>
                  <a:pt x="3068" y="4176"/>
                </a:lnTo>
                <a:lnTo>
                  <a:pt x="3102" y="4176"/>
                </a:lnTo>
                <a:lnTo>
                  <a:pt x="3137" y="4213"/>
                </a:lnTo>
                <a:lnTo>
                  <a:pt x="3137" y="4251"/>
                </a:lnTo>
                <a:lnTo>
                  <a:pt x="3206" y="4290"/>
                </a:lnTo>
                <a:lnTo>
                  <a:pt x="3240" y="4326"/>
                </a:lnTo>
                <a:lnTo>
                  <a:pt x="3274" y="4326"/>
                </a:lnTo>
                <a:lnTo>
                  <a:pt x="3310" y="4326"/>
                </a:lnTo>
                <a:lnTo>
                  <a:pt x="3343" y="4290"/>
                </a:lnTo>
                <a:lnTo>
                  <a:pt x="3310" y="4251"/>
                </a:lnTo>
                <a:lnTo>
                  <a:pt x="3310" y="4176"/>
                </a:lnTo>
                <a:lnTo>
                  <a:pt x="3343" y="4139"/>
                </a:lnTo>
                <a:lnTo>
                  <a:pt x="3378" y="4099"/>
                </a:lnTo>
                <a:lnTo>
                  <a:pt x="3413" y="4099"/>
                </a:lnTo>
                <a:lnTo>
                  <a:pt x="3516" y="4099"/>
                </a:lnTo>
                <a:lnTo>
                  <a:pt x="3550" y="4027"/>
                </a:lnTo>
                <a:lnTo>
                  <a:pt x="3585" y="4027"/>
                </a:lnTo>
                <a:lnTo>
                  <a:pt x="3585" y="4063"/>
                </a:lnTo>
                <a:lnTo>
                  <a:pt x="3620" y="4063"/>
                </a:lnTo>
                <a:lnTo>
                  <a:pt x="3689" y="4063"/>
                </a:lnTo>
                <a:lnTo>
                  <a:pt x="3723" y="4063"/>
                </a:lnTo>
                <a:lnTo>
                  <a:pt x="3723" y="4099"/>
                </a:lnTo>
                <a:lnTo>
                  <a:pt x="3723" y="4139"/>
                </a:lnTo>
                <a:lnTo>
                  <a:pt x="3757" y="4139"/>
                </a:lnTo>
                <a:lnTo>
                  <a:pt x="3757" y="4176"/>
                </a:lnTo>
                <a:lnTo>
                  <a:pt x="3792" y="4213"/>
                </a:lnTo>
                <a:lnTo>
                  <a:pt x="3825" y="4251"/>
                </a:lnTo>
                <a:lnTo>
                  <a:pt x="3860" y="4251"/>
                </a:lnTo>
                <a:lnTo>
                  <a:pt x="3895" y="4290"/>
                </a:lnTo>
                <a:lnTo>
                  <a:pt x="3929" y="4251"/>
                </a:lnTo>
                <a:lnTo>
                  <a:pt x="3964" y="4213"/>
                </a:lnTo>
                <a:lnTo>
                  <a:pt x="3964" y="4251"/>
                </a:lnTo>
                <a:lnTo>
                  <a:pt x="4032" y="4251"/>
                </a:lnTo>
                <a:lnTo>
                  <a:pt x="4068" y="4251"/>
                </a:lnTo>
                <a:lnTo>
                  <a:pt x="4068" y="4290"/>
                </a:lnTo>
                <a:lnTo>
                  <a:pt x="4068" y="4326"/>
                </a:lnTo>
                <a:lnTo>
                  <a:pt x="4102" y="4364"/>
                </a:lnTo>
                <a:lnTo>
                  <a:pt x="4102" y="4401"/>
                </a:lnTo>
                <a:lnTo>
                  <a:pt x="4135" y="4401"/>
                </a:lnTo>
                <a:lnTo>
                  <a:pt x="4171" y="4439"/>
                </a:lnTo>
                <a:lnTo>
                  <a:pt x="4135" y="4364"/>
                </a:lnTo>
                <a:lnTo>
                  <a:pt x="4135" y="4326"/>
                </a:lnTo>
                <a:lnTo>
                  <a:pt x="4135" y="4290"/>
                </a:lnTo>
                <a:lnTo>
                  <a:pt x="4171" y="4251"/>
                </a:lnTo>
                <a:lnTo>
                  <a:pt x="4205" y="4251"/>
                </a:lnTo>
                <a:lnTo>
                  <a:pt x="4205" y="4213"/>
                </a:lnTo>
                <a:lnTo>
                  <a:pt x="4274" y="4213"/>
                </a:lnTo>
                <a:lnTo>
                  <a:pt x="4309" y="4213"/>
                </a:lnTo>
                <a:lnTo>
                  <a:pt x="4343" y="4213"/>
                </a:lnTo>
                <a:lnTo>
                  <a:pt x="4343" y="4176"/>
                </a:lnTo>
                <a:lnTo>
                  <a:pt x="4378" y="4139"/>
                </a:lnTo>
                <a:lnTo>
                  <a:pt x="4378" y="4099"/>
                </a:lnTo>
                <a:lnTo>
                  <a:pt x="4412" y="4139"/>
                </a:lnTo>
                <a:lnTo>
                  <a:pt x="4446" y="4139"/>
                </a:lnTo>
                <a:lnTo>
                  <a:pt x="4446" y="4099"/>
                </a:lnTo>
                <a:lnTo>
                  <a:pt x="4446" y="4063"/>
                </a:lnTo>
                <a:lnTo>
                  <a:pt x="4481" y="4063"/>
                </a:lnTo>
                <a:lnTo>
                  <a:pt x="4515" y="4063"/>
                </a:lnTo>
                <a:lnTo>
                  <a:pt x="4550" y="4027"/>
                </a:lnTo>
                <a:lnTo>
                  <a:pt x="4550" y="4063"/>
                </a:lnTo>
                <a:lnTo>
                  <a:pt x="4550" y="4027"/>
                </a:lnTo>
                <a:lnTo>
                  <a:pt x="4584" y="3988"/>
                </a:lnTo>
                <a:lnTo>
                  <a:pt x="4620" y="3950"/>
                </a:lnTo>
                <a:lnTo>
                  <a:pt x="4653" y="3913"/>
                </a:lnTo>
                <a:lnTo>
                  <a:pt x="4688" y="3913"/>
                </a:lnTo>
                <a:lnTo>
                  <a:pt x="4688" y="3875"/>
                </a:lnTo>
                <a:lnTo>
                  <a:pt x="4688" y="3838"/>
                </a:lnTo>
                <a:lnTo>
                  <a:pt x="4688" y="3800"/>
                </a:lnTo>
                <a:lnTo>
                  <a:pt x="4653" y="3761"/>
                </a:lnTo>
                <a:lnTo>
                  <a:pt x="4688" y="3761"/>
                </a:lnTo>
                <a:lnTo>
                  <a:pt x="4723" y="3725"/>
                </a:lnTo>
                <a:lnTo>
                  <a:pt x="4723" y="3688"/>
                </a:lnTo>
                <a:lnTo>
                  <a:pt x="4723" y="3649"/>
                </a:lnTo>
                <a:lnTo>
                  <a:pt x="4756" y="3649"/>
                </a:lnTo>
                <a:lnTo>
                  <a:pt x="4723" y="3612"/>
                </a:lnTo>
                <a:lnTo>
                  <a:pt x="4723" y="3537"/>
                </a:lnTo>
                <a:lnTo>
                  <a:pt x="4688" y="3537"/>
                </a:lnTo>
                <a:lnTo>
                  <a:pt x="4688" y="3462"/>
                </a:lnTo>
                <a:lnTo>
                  <a:pt x="4723" y="3462"/>
                </a:lnTo>
                <a:lnTo>
                  <a:pt x="4723" y="3423"/>
                </a:lnTo>
                <a:lnTo>
                  <a:pt x="4723" y="3387"/>
                </a:lnTo>
                <a:lnTo>
                  <a:pt x="4688" y="3349"/>
                </a:lnTo>
                <a:lnTo>
                  <a:pt x="4723" y="3310"/>
                </a:lnTo>
                <a:lnTo>
                  <a:pt x="4723" y="3274"/>
                </a:lnTo>
                <a:lnTo>
                  <a:pt x="4756" y="3235"/>
                </a:lnTo>
                <a:lnTo>
                  <a:pt x="4723" y="3235"/>
                </a:lnTo>
                <a:lnTo>
                  <a:pt x="4723" y="3198"/>
                </a:lnTo>
                <a:lnTo>
                  <a:pt x="4723" y="3160"/>
                </a:lnTo>
                <a:lnTo>
                  <a:pt x="4723" y="3122"/>
                </a:lnTo>
                <a:lnTo>
                  <a:pt x="4756" y="3085"/>
                </a:lnTo>
                <a:lnTo>
                  <a:pt x="4723" y="3085"/>
                </a:lnTo>
                <a:lnTo>
                  <a:pt x="4723" y="3122"/>
                </a:lnTo>
                <a:lnTo>
                  <a:pt x="4688" y="3085"/>
                </a:lnTo>
                <a:lnTo>
                  <a:pt x="4723" y="3047"/>
                </a:lnTo>
                <a:lnTo>
                  <a:pt x="4653" y="3010"/>
                </a:lnTo>
                <a:lnTo>
                  <a:pt x="4620" y="2972"/>
                </a:lnTo>
                <a:lnTo>
                  <a:pt x="4620" y="3010"/>
                </a:lnTo>
                <a:lnTo>
                  <a:pt x="4584" y="3010"/>
                </a:lnTo>
                <a:lnTo>
                  <a:pt x="4550" y="3010"/>
                </a:lnTo>
                <a:lnTo>
                  <a:pt x="4550" y="2972"/>
                </a:lnTo>
                <a:lnTo>
                  <a:pt x="4584" y="2936"/>
                </a:lnTo>
                <a:lnTo>
                  <a:pt x="4550" y="2896"/>
                </a:lnTo>
                <a:lnTo>
                  <a:pt x="4550" y="2822"/>
                </a:lnTo>
                <a:lnTo>
                  <a:pt x="4515" y="2784"/>
                </a:lnTo>
                <a:lnTo>
                  <a:pt x="4446" y="2747"/>
                </a:lnTo>
                <a:lnTo>
                  <a:pt x="4481" y="2747"/>
                </a:lnTo>
                <a:lnTo>
                  <a:pt x="4550" y="2747"/>
                </a:lnTo>
                <a:lnTo>
                  <a:pt x="4481" y="2671"/>
                </a:lnTo>
                <a:lnTo>
                  <a:pt x="4412" y="2634"/>
                </a:lnTo>
                <a:lnTo>
                  <a:pt x="4378" y="2634"/>
                </a:lnTo>
                <a:lnTo>
                  <a:pt x="4378" y="2596"/>
                </a:lnTo>
                <a:lnTo>
                  <a:pt x="4343" y="2596"/>
                </a:lnTo>
                <a:lnTo>
                  <a:pt x="4343" y="2558"/>
                </a:lnTo>
                <a:lnTo>
                  <a:pt x="4309" y="2558"/>
                </a:lnTo>
                <a:lnTo>
                  <a:pt x="4274" y="2484"/>
                </a:lnTo>
                <a:lnTo>
                  <a:pt x="4240" y="2445"/>
                </a:lnTo>
                <a:lnTo>
                  <a:pt x="4240" y="2408"/>
                </a:lnTo>
                <a:lnTo>
                  <a:pt x="4205" y="2408"/>
                </a:lnTo>
                <a:lnTo>
                  <a:pt x="4171" y="2408"/>
                </a:lnTo>
                <a:lnTo>
                  <a:pt x="4135" y="2408"/>
                </a:lnTo>
                <a:lnTo>
                  <a:pt x="4102" y="2371"/>
                </a:lnTo>
                <a:lnTo>
                  <a:pt x="4102" y="2332"/>
                </a:lnTo>
                <a:lnTo>
                  <a:pt x="4102" y="2295"/>
                </a:lnTo>
                <a:lnTo>
                  <a:pt x="4068" y="2258"/>
                </a:lnTo>
                <a:lnTo>
                  <a:pt x="4068" y="2182"/>
                </a:lnTo>
                <a:lnTo>
                  <a:pt x="4102" y="2144"/>
                </a:lnTo>
                <a:lnTo>
                  <a:pt x="4102" y="2107"/>
                </a:lnTo>
                <a:lnTo>
                  <a:pt x="4135" y="2070"/>
                </a:lnTo>
                <a:lnTo>
                  <a:pt x="4171" y="2070"/>
                </a:lnTo>
                <a:lnTo>
                  <a:pt x="4205" y="2070"/>
                </a:lnTo>
                <a:lnTo>
                  <a:pt x="4171" y="2032"/>
                </a:lnTo>
                <a:lnTo>
                  <a:pt x="4205" y="1994"/>
                </a:lnTo>
                <a:lnTo>
                  <a:pt x="4102" y="1994"/>
                </a:lnTo>
                <a:lnTo>
                  <a:pt x="4032" y="1994"/>
                </a:lnTo>
                <a:lnTo>
                  <a:pt x="4032" y="1956"/>
                </a:lnTo>
                <a:lnTo>
                  <a:pt x="3999" y="1956"/>
                </a:lnTo>
                <a:lnTo>
                  <a:pt x="3964" y="1956"/>
                </a:lnTo>
                <a:lnTo>
                  <a:pt x="3999" y="2032"/>
                </a:lnTo>
                <a:lnTo>
                  <a:pt x="3964" y="2070"/>
                </a:lnTo>
                <a:lnTo>
                  <a:pt x="3929" y="2070"/>
                </a:lnTo>
                <a:lnTo>
                  <a:pt x="3895" y="2032"/>
                </a:lnTo>
                <a:lnTo>
                  <a:pt x="3860" y="1994"/>
                </a:lnTo>
                <a:lnTo>
                  <a:pt x="3860" y="1956"/>
                </a:lnTo>
                <a:lnTo>
                  <a:pt x="3792" y="1919"/>
                </a:lnTo>
                <a:lnTo>
                  <a:pt x="3792" y="1994"/>
                </a:lnTo>
                <a:lnTo>
                  <a:pt x="3757" y="1956"/>
                </a:lnTo>
                <a:lnTo>
                  <a:pt x="3757" y="1919"/>
                </a:lnTo>
                <a:lnTo>
                  <a:pt x="3689" y="1844"/>
                </a:lnTo>
                <a:lnTo>
                  <a:pt x="3653" y="1805"/>
                </a:lnTo>
                <a:lnTo>
                  <a:pt x="3689" y="1805"/>
                </a:lnTo>
                <a:lnTo>
                  <a:pt x="3723" y="1805"/>
                </a:lnTo>
                <a:lnTo>
                  <a:pt x="3757" y="1805"/>
                </a:lnTo>
                <a:lnTo>
                  <a:pt x="3723" y="1692"/>
                </a:lnTo>
                <a:lnTo>
                  <a:pt x="3757" y="1656"/>
                </a:lnTo>
                <a:lnTo>
                  <a:pt x="3723" y="1579"/>
                </a:lnTo>
                <a:lnTo>
                  <a:pt x="3757" y="1542"/>
                </a:lnTo>
                <a:lnTo>
                  <a:pt x="3792" y="1505"/>
                </a:lnTo>
                <a:lnTo>
                  <a:pt x="3792" y="1542"/>
                </a:lnTo>
                <a:lnTo>
                  <a:pt x="3825" y="1542"/>
                </a:lnTo>
                <a:lnTo>
                  <a:pt x="3860" y="1542"/>
                </a:lnTo>
                <a:lnTo>
                  <a:pt x="3860" y="1579"/>
                </a:lnTo>
                <a:lnTo>
                  <a:pt x="3860" y="1618"/>
                </a:lnTo>
                <a:lnTo>
                  <a:pt x="3895" y="1692"/>
                </a:lnTo>
                <a:lnTo>
                  <a:pt x="3929" y="1768"/>
                </a:lnTo>
                <a:lnTo>
                  <a:pt x="3929" y="1844"/>
                </a:lnTo>
                <a:lnTo>
                  <a:pt x="3964" y="1805"/>
                </a:lnTo>
                <a:lnTo>
                  <a:pt x="3999" y="1768"/>
                </a:lnTo>
                <a:lnTo>
                  <a:pt x="4032" y="1692"/>
                </a:lnTo>
                <a:lnTo>
                  <a:pt x="4068" y="1692"/>
                </a:lnTo>
                <a:lnTo>
                  <a:pt x="4102" y="1656"/>
                </a:lnTo>
                <a:lnTo>
                  <a:pt x="4135" y="1618"/>
                </a:lnTo>
                <a:lnTo>
                  <a:pt x="4135" y="1505"/>
                </a:lnTo>
                <a:lnTo>
                  <a:pt x="4135" y="1468"/>
                </a:lnTo>
                <a:lnTo>
                  <a:pt x="4135" y="1429"/>
                </a:lnTo>
                <a:lnTo>
                  <a:pt x="4135" y="1393"/>
                </a:lnTo>
                <a:lnTo>
                  <a:pt x="4205" y="1429"/>
                </a:lnTo>
                <a:lnTo>
                  <a:pt x="4240" y="1429"/>
                </a:lnTo>
                <a:lnTo>
                  <a:pt x="4240" y="1354"/>
                </a:lnTo>
                <a:lnTo>
                  <a:pt x="4274" y="1354"/>
                </a:lnTo>
                <a:lnTo>
                  <a:pt x="4240" y="1241"/>
                </a:lnTo>
                <a:lnTo>
                  <a:pt x="4274" y="1241"/>
                </a:lnTo>
                <a:lnTo>
                  <a:pt x="4274" y="1279"/>
                </a:lnTo>
                <a:lnTo>
                  <a:pt x="4309" y="1279"/>
                </a:lnTo>
                <a:lnTo>
                  <a:pt x="4343" y="1318"/>
                </a:lnTo>
                <a:lnTo>
                  <a:pt x="4343" y="1279"/>
                </a:lnTo>
                <a:lnTo>
                  <a:pt x="4343" y="1241"/>
                </a:lnTo>
                <a:lnTo>
                  <a:pt x="4309" y="1204"/>
                </a:lnTo>
                <a:lnTo>
                  <a:pt x="4274" y="1129"/>
                </a:lnTo>
                <a:lnTo>
                  <a:pt x="4240" y="1054"/>
                </a:lnTo>
                <a:lnTo>
                  <a:pt x="4171" y="1016"/>
                </a:lnTo>
                <a:lnTo>
                  <a:pt x="4135" y="978"/>
                </a:lnTo>
                <a:lnTo>
                  <a:pt x="4135" y="941"/>
                </a:lnTo>
                <a:lnTo>
                  <a:pt x="4171" y="903"/>
                </a:lnTo>
                <a:lnTo>
                  <a:pt x="4205" y="903"/>
                </a:lnTo>
                <a:lnTo>
                  <a:pt x="4240" y="903"/>
                </a:lnTo>
                <a:lnTo>
                  <a:pt x="4240" y="865"/>
                </a:lnTo>
                <a:lnTo>
                  <a:pt x="4205" y="790"/>
                </a:lnTo>
                <a:lnTo>
                  <a:pt x="4171" y="753"/>
                </a:lnTo>
                <a:lnTo>
                  <a:pt x="4135" y="715"/>
                </a:lnTo>
                <a:lnTo>
                  <a:pt x="4135" y="676"/>
                </a:lnTo>
                <a:lnTo>
                  <a:pt x="4102" y="601"/>
                </a:lnTo>
                <a:lnTo>
                  <a:pt x="4102" y="565"/>
                </a:lnTo>
                <a:lnTo>
                  <a:pt x="4068" y="565"/>
                </a:lnTo>
                <a:lnTo>
                  <a:pt x="4032" y="527"/>
                </a:lnTo>
                <a:lnTo>
                  <a:pt x="3999" y="527"/>
                </a:lnTo>
                <a:lnTo>
                  <a:pt x="3999" y="565"/>
                </a:lnTo>
                <a:lnTo>
                  <a:pt x="3964" y="565"/>
                </a:lnTo>
                <a:lnTo>
                  <a:pt x="3929" y="601"/>
                </a:lnTo>
                <a:lnTo>
                  <a:pt x="3895" y="601"/>
                </a:lnTo>
                <a:lnTo>
                  <a:pt x="3860" y="601"/>
                </a:lnTo>
                <a:lnTo>
                  <a:pt x="3825" y="640"/>
                </a:lnTo>
                <a:lnTo>
                  <a:pt x="3757" y="601"/>
                </a:lnTo>
                <a:lnTo>
                  <a:pt x="3757" y="565"/>
                </a:lnTo>
                <a:lnTo>
                  <a:pt x="3723" y="527"/>
                </a:lnTo>
                <a:lnTo>
                  <a:pt x="3653" y="489"/>
                </a:lnTo>
                <a:lnTo>
                  <a:pt x="3620" y="489"/>
                </a:lnTo>
                <a:lnTo>
                  <a:pt x="3585" y="489"/>
                </a:lnTo>
                <a:lnTo>
                  <a:pt x="3550" y="452"/>
                </a:lnTo>
                <a:lnTo>
                  <a:pt x="3481" y="415"/>
                </a:lnTo>
                <a:lnTo>
                  <a:pt x="3413" y="415"/>
                </a:lnTo>
                <a:lnTo>
                  <a:pt x="3378" y="415"/>
                </a:lnTo>
                <a:lnTo>
                  <a:pt x="3343" y="376"/>
                </a:lnTo>
                <a:lnTo>
                  <a:pt x="3310" y="338"/>
                </a:lnTo>
                <a:lnTo>
                  <a:pt x="3240" y="302"/>
                </a:lnTo>
                <a:lnTo>
                  <a:pt x="3137" y="189"/>
                </a:lnTo>
                <a:lnTo>
                  <a:pt x="3102" y="189"/>
                </a:lnTo>
                <a:lnTo>
                  <a:pt x="3068" y="189"/>
                </a:lnTo>
                <a:lnTo>
                  <a:pt x="3068" y="150"/>
                </a:lnTo>
                <a:lnTo>
                  <a:pt x="3033" y="114"/>
                </a:lnTo>
                <a:lnTo>
                  <a:pt x="2999" y="75"/>
                </a:lnTo>
                <a:lnTo>
                  <a:pt x="2929" y="75"/>
                </a:lnTo>
                <a:lnTo>
                  <a:pt x="2896" y="38"/>
                </a:lnTo>
                <a:lnTo>
                  <a:pt x="2861" y="0"/>
                </a:lnTo>
                <a:lnTo>
                  <a:pt x="2792" y="38"/>
                </a:lnTo>
                <a:lnTo>
                  <a:pt x="2654" y="0"/>
                </a:lnTo>
                <a:lnTo>
                  <a:pt x="2517" y="0"/>
                </a:lnTo>
                <a:lnTo>
                  <a:pt x="2482" y="38"/>
                </a:lnTo>
                <a:lnTo>
                  <a:pt x="2447" y="38"/>
                </a:lnTo>
                <a:lnTo>
                  <a:pt x="2413" y="75"/>
                </a:lnTo>
                <a:lnTo>
                  <a:pt x="2447" y="150"/>
                </a:lnTo>
                <a:lnTo>
                  <a:pt x="2413" y="150"/>
                </a:lnTo>
                <a:lnTo>
                  <a:pt x="2413" y="189"/>
                </a:lnTo>
                <a:lnTo>
                  <a:pt x="2379" y="189"/>
                </a:lnTo>
                <a:lnTo>
                  <a:pt x="2379" y="226"/>
                </a:lnTo>
                <a:lnTo>
                  <a:pt x="2343" y="226"/>
                </a:lnTo>
                <a:lnTo>
                  <a:pt x="2310" y="226"/>
                </a:lnTo>
                <a:lnTo>
                  <a:pt x="2343" y="263"/>
                </a:lnTo>
                <a:lnTo>
                  <a:pt x="2379" y="263"/>
                </a:lnTo>
                <a:lnTo>
                  <a:pt x="2379" y="302"/>
                </a:lnTo>
                <a:lnTo>
                  <a:pt x="2379" y="338"/>
                </a:lnTo>
                <a:lnTo>
                  <a:pt x="2413" y="376"/>
                </a:lnTo>
                <a:lnTo>
                  <a:pt x="2379" y="376"/>
                </a:lnTo>
                <a:lnTo>
                  <a:pt x="2343" y="376"/>
                </a:lnTo>
                <a:lnTo>
                  <a:pt x="2310" y="415"/>
                </a:lnTo>
                <a:lnTo>
                  <a:pt x="2310" y="452"/>
                </a:lnTo>
                <a:lnTo>
                  <a:pt x="2310" y="489"/>
                </a:lnTo>
                <a:lnTo>
                  <a:pt x="2310" y="527"/>
                </a:lnTo>
                <a:lnTo>
                  <a:pt x="2343" y="489"/>
                </a:lnTo>
                <a:lnTo>
                  <a:pt x="2343" y="452"/>
                </a:lnTo>
                <a:lnTo>
                  <a:pt x="2413" y="452"/>
                </a:lnTo>
                <a:lnTo>
                  <a:pt x="2447" y="452"/>
                </a:lnTo>
                <a:lnTo>
                  <a:pt x="2517" y="452"/>
                </a:lnTo>
                <a:lnTo>
                  <a:pt x="2586" y="452"/>
                </a:lnTo>
                <a:lnTo>
                  <a:pt x="2620" y="527"/>
                </a:lnTo>
                <a:lnTo>
                  <a:pt x="2689" y="640"/>
                </a:lnTo>
                <a:lnTo>
                  <a:pt x="2722" y="676"/>
                </a:lnTo>
                <a:lnTo>
                  <a:pt x="2758" y="715"/>
                </a:lnTo>
                <a:lnTo>
                  <a:pt x="2792" y="715"/>
                </a:lnTo>
                <a:lnTo>
                  <a:pt x="2826" y="715"/>
                </a:lnTo>
                <a:lnTo>
                  <a:pt x="2896" y="676"/>
                </a:lnTo>
                <a:lnTo>
                  <a:pt x="2964" y="715"/>
                </a:lnTo>
                <a:lnTo>
                  <a:pt x="2999" y="753"/>
                </a:lnTo>
                <a:lnTo>
                  <a:pt x="3033" y="753"/>
                </a:lnTo>
                <a:lnTo>
                  <a:pt x="3033" y="790"/>
                </a:lnTo>
                <a:lnTo>
                  <a:pt x="2999" y="828"/>
                </a:lnTo>
                <a:lnTo>
                  <a:pt x="2964" y="865"/>
                </a:lnTo>
                <a:lnTo>
                  <a:pt x="2929" y="865"/>
                </a:lnTo>
                <a:lnTo>
                  <a:pt x="2929" y="903"/>
                </a:lnTo>
                <a:lnTo>
                  <a:pt x="2929" y="941"/>
                </a:lnTo>
                <a:lnTo>
                  <a:pt x="2929" y="978"/>
                </a:lnTo>
                <a:lnTo>
                  <a:pt x="2861" y="978"/>
                </a:lnTo>
                <a:lnTo>
                  <a:pt x="2826" y="1016"/>
                </a:lnTo>
                <a:lnTo>
                  <a:pt x="2826" y="1091"/>
                </a:lnTo>
                <a:lnTo>
                  <a:pt x="2722" y="1054"/>
                </a:lnTo>
                <a:lnTo>
                  <a:pt x="2722" y="1091"/>
                </a:lnTo>
                <a:lnTo>
                  <a:pt x="2722" y="1129"/>
                </a:lnTo>
                <a:lnTo>
                  <a:pt x="2758" y="1167"/>
                </a:lnTo>
                <a:lnTo>
                  <a:pt x="2758" y="1204"/>
                </a:lnTo>
                <a:lnTo>
                  <a:pt x="2758" y="1241"/>
                </a:lnTo>
                <a:lnTo>
                  <a:pt x="2758" y="1279"/>
                </a:lnTo>
                <a:lnTo>
                  <a:pt x="2722" y="1318"/>
                </a:lnTo>
                <a:lnTo>
                  <a:pt x="2689" y="1354"/>
                </a:lnTo>
                <a:lnTo>
                  <a:pt x="2654" y="1393"/>
                </a:lnTo>
                <a:lnTo>
                  <a:pt x="2620" y="1429"/>
                </a:lnTo>
                <a:lnTo>
                  <a:pt x="2517" y="1429"/>
                </a:lnTo>
                <a:lnTo>
                  <a:pt x="2447" y="1505"/>
                </a:lnTo>
                <a:lnTo>
                  <a:pt x="2413" y="1542"/>
                </a:lnTo>
                <a:lnTo>
                  <a:pt x="2343" y="1505"/>
                </a:lnTo>
                <a:lnTo>
                  <a:pt x="2310" y="1468"/>
                </a:lnTo>
                <a:lnTo>
                  <a:pt x="2137" y="1429"/>
                </a:lnTo>
                <a:lnTo>
                  <a:pt x="2103" y="1429"/>
                </a:lnTo>
                <a:lnTo>
                  <a:pt x="2069" y="1393"/>
                </a:lnTo>
                <a:lnTo>
                  <a:pt x="2000" y="1393"/>
                </a:lnTo>
                <a:lnTo>
                  <a:pt x="1930" y="1429"/>
                </a:lnTo>
                <a:lnTo>
                  <a:pt x="1896" y="1429"/>
                </a:lnTo>
                <a:lnTo>
                  <a:pt x="1689" y="1429"/>
                </a:lnTo>
                <a:lnTo>
                  <a:pt x="1655" y="1429"/>
                </a:lnTo>
                <a:lnTo>
                  <a:pt x="1619" y="1393"/>
                </a:lnTo>
                <a:lnTo>
                  <a:pt x="1551" y="1318"/>
                </a:lnTo>
                <a:lnTo>
                  <a:pt x="1482" y="1279"/>
                </a:lnTo>
                <a:lnTo>
                  <a:pt x="1414" y="1241"/>
                </a:lnTo>
                <a:lnTo>
                  <a:pt x="1345" y="1204"/>
                </a:lnTo>
                <a:lnTo>
                  <a:pt x="1310" y="1204"/>
                </a:lnTo>
                <a:lnTo>
                  <a:pt x="1240" y="1204"/>
                </a:lnTo>
                <a:lnTo>
                  <a:pt x="1172" y="1204"/>
                </a:lnTo>
                <a:lnTo>
                  <a:pt x="1104" y="1167"/>
                </a:lnTo>
                <a:lnTo>
                  <a:pt x="1034" y="1129"/>
                </a:lnTo>
                <a:lnTo>
                  <a:pt x="1034" y="1091"/>
                </a:lnTo>
                <a:lnTo>
                  <a:pt x="1000" y="1054"/>
                </a:lnTo>
                <a:lnTo>
                  <a:pt x="1000" y="1016"/>
                </a:lnTo>
                <a:lnTo>
                  <a:pt x="966" y="978"/>
                </a:lnTo>
                <a:lnTo>
                  <a:pt x="930" y="941"/>
                </a:lnTo>
                <a:lnTo>
                  <a:pt x="897" y="903"/>
                </a:lnTo>
                <a:lnTo>
                  <a:pt x="862" y="903"/>
                </a:lnTo>
                <a:lnTo>
                  <a:pt x="827" y="865"/>
                </a:lnTo>
                <a:lnTo>
                  <a:pt x="794" y="828"/>
                </a:lnTo>
                <a:lnTo>
                  <a:pt x="759" y="828"/>
                </a:lnTo>
                <a:lnTo>
                  <a:pt x="689" y="828"/>
                </a:lnTo>
                <a:lnTo>
                  <a:pt x="620" y="790"/>
                </a:lnTo>
                <a:lnTo>
                  <a:pt x="586" y="790"/>
                </a:lnTo>
                <a:lnTo>
                  <a:pt x="586" y="753"/>
                </a:lnTo>
                <a:lnTo>
                  <a:pt x="517" y="715"/>
                </a:lnTo>
                <a:lnTo>
                  <a:pt x="483" y="715"/>
                </a:lnTo>
                <a:lnTo>
                  <a:pt x="448" y="790"/>
                </a:lnTo>
                <a:lnTo>
                  <a:pt x="415" y="828"/>
                </a:lnTo>
                <a:lnTo>
                  <a:pt x="448" y="865"/>
                </a:lnTo>
                <a:lnTo>
                  <a:pt x="483" y="903"/>
                </a:lnTo>
                <a:lnTo>
                  <a:pt x="483" y="941"/>
                </a:lnTo>
                <a:lnTo>
                  <a:pt x="483" y="978"/>
                </a:lnTo>
                <a:lnTo>
                  <a:pt x="448" y="978"/>
                </a:lnTo>
                <a:lnTo>
                  <a:pt x="415" y="978"/>
                </a:lnTo>
                <a:lnTo>
                  <a:pt x="379" y="978"/>
                </a:lnTo>
                <a:lnTo>
                  <a:pt x="310" y="978"/>
                </a:lnTo>
                <a:lnTo>
                  <a:pt x="310" y="1016"/>
                </a:lnTo>
                <a:lnTo>
                  <a:pt x="310" y="1054"/>
                </a:lnTo>
                <a:lnTo>
                  <a:pt x="345" y="1091"/>
                </a:lnTo>
                <a:lnTo>
                  <a:pt x="379" y="1129"/>
                </a:lnTo>
                <a:lnTo>
                  <a:pt x="379" y="1167"/>
                </a:lnTo>
                <a:lnTo>
                  <a:pt x="379" y="1204"/>
                </a:lnTo>
                <a:lnTo>
                  <a:pt x="345" y="1167"/>
                </a:lnTo>
                <a:lnTo>
                  <a:pt x="310" y="1204"/>
                </a:lnTo>
                <a:lnTo>
                  <a:pt x="276" y="1241"/>
                </a:lnTo>
                <a:lnTo>
                  <a:pt x="242" y="1241"/>
                </a:lnTo>
                <a:lnTo>
                  <a:pt x="276" y="1318"/>
                </a:lnTo>
                <a:lnTo>
                  <a:pt x="276" y="1393"/>
                </a:lnTo>
                <a:lnTo>
                  <a:pt x="345" y="1393"/>
                </a:lnTo>
                <a:lnTo>
                  <a:pt x="345" y="1429"/>
                </a:lnTo>
                <a:lnTo>
                  <a:pt x="345" y="1468"/>
                </a:lnTo>
                <a:lnTo>
                  <a:pt x="345" y="1505"/>
                </a:lnTo>
                <a:lnTo>
                  <a:pt x="379" y="1542"/>
                </a:lnTo>
                <a:lnTo>
                  <a:pt x="345" y="1618"/>
                </a:lnTo>
                <a:lnTo>
                  <a:pt x="310" y="1692"/>
                </a:lnTo>
                <a:lnTo>
                  <a:pt x="276" y="1692"/>
                </a:lnTo>
                <a:lnTo>
                  <a:pt x="242" y="1731"/>
                </a:lnTo>
                <a:lnTo>
                  <a:pt x="207" y="1731"/>
                </a:lnTo>
                <a:lnTo>
                  <a:pt x="173" y="1768"/>
                </a:lnTo>
                <a:lnTo>
                  <a:pt x="173" y="1805"/>
                </a:lnTo>
                <a:lnTo>
                  <a:pt x="138" y="1805"/>
                </a:lnTo>
                <a:lnTo>
                  <a:pt x="104" y="1805"/>
                </a:lnTo>
                <a:lnTo>
                  <a:pt x="69" y="1805"/>
                </a:lnTo>
                <a:lnTo>
                  <a:pt x="34" y="1805"/>
                </a:lnTo>
                <a:lnTo>
                  <a:pt x="34" y="1844"/>
                </a:lnTo>
                <a:lnTo>
                  <a:pt x="34" y="1880"/>
                </a:lnTo>
                <a:lnTo>
                  <a:pt x="0" y="1919"/>
                </a:lnTo>
                <a:lnTo>
                  <a:pt x="0" y="1994"/>
                </a:lnTo>
                <a:lnTo>
                  <a:pt x="34" y="1994"/>
                </a:lnTo>
                <a:lnTo>
                  <a:pt x="34" y="2032"/>
                </a:lnTo>
                <a:lnTo>
                  <a:pt x="69" y="2032"/>
                </a:lnTo>
                <a:lnTo>
                  <a:pt x="104" y="2032"/>
                </a:lnTo>
                <a:lnTo>
                  <a:pt x="138" y="2032"/>
                </a:lnTo>
                <a:lnTo>
                  <a:pt x="138" y="2070"/>
                </a:lnTo>
                <a:lnTo>
                  <a:pt x="138" y="2107"/>
                </a:lnTo>
                <a:lnTo>
                  <a:pt x="173" y="2144"/>
                </a:lnTo>
                <a:lnTo>
                  <a:pt x="207" y="2219"/>
                </a:lnTo>
                <a:close/>
                <a:moveTo>
                  <a:pt x="4171" y="4514"/>
                </a:moveTo>
                <a:lnTo>
                  <a:pt x="4135" y="4477"/>
                </a:lnTo>
                <a:lnTo>
                  <a:pt x="4102" y="4477"/>
                </a:lnTo>
                <a:lnTo>
                  <a:pt x="4102" y="4514"/>
                </a:lnTo>
                <a:lnTo>
                  <a:pt x="4102" y="4552"/>
                </a:lnTo>
                <a:lnTo>
                  <a:pt x="4068" y="4552"/>
                </a:lnTo>
                <a:lnTo>
                  <a:pt x="4068" y="4628"/>
                </a:lnTo>
                <a:lnTo>
                  <a:pt x="4068" y="4665"/>
                </a:lnTo>
                <a:lnTo>
                  <a:pt x="4068" y="4702"/>
                </a:lnTo>
                <a:lnTo>
                  <a:pt x="4102" y="4702"/>
                </a:lnTo>
                <a:lnTo>
                  <a:pt x="4135" y="4741"/>
                </a:lnTo>
                <a:lnTo>
                  <a:pt x="4171" y="4741"/>
                </a:lnTo>
                <a:lnTo>
                  <a:pt x="4171" y="4702"/>
                </a:lnTo>
                <a:lnTo>
                  <a:pt x="4240" y="4702"/>
                </a:lnTo>
                <a:lnTo>
                  <a:pt x="4240" y="4628"/>
                </a:lnTo>
                <a:lnTo>
                  <a:pt x="4240" y="4590"/>
                </a:lnTo>
                <a:lnTo>
                  <a:pt x="4205" y="4552"/>
                </a:lnTo>
                <a:lnTo>
                  <a:pt x="4240" y="4477"/>
                </a:lnTo>
                <a:lnTo>
                  <a:pt x="4205" y="4477"/>
                </a:lnTo>
                <a:lnTo>
                  <a:pt x="4171" y="4477"/>
                </a:lnTo>
                <a:lnTo>
                  <a:pt x="4171" y="4514"/>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18" name="Freeform 502"/>
          <p:cNvSpPr>
            <a:spLocks noChangeArrowheads="1"/>
          </p:cNvSpPr>
          <p:nvPr/>
        </p:nvSpPr>
        <p:spPr bwMode="auto">
          <a:xfrm>
            <a:off x="7521750" y="826648"/>
            <a:ext cx="1553923" cy="1450233"/>
          </a:xfrm>
          <a:custGeom>
            <a:avLst/>
            <a:gdLst>
              <a:gd name="T0" fmla="*/ 448 w 4757"/>
              <a:gd name="T1" fmla="*/ 2408 h 4440"/>
              <a:gd name="T2" fmla="*/ 689 w 4757"/>
              <a:gd name="T3" fmla="*/ 2596 h 4440"/>
              <a:gd name="T4" fmla="*/ 759 w 4757"/>
              <a:gd name="T5" fmla="*/ 2822 h 4440"/>
              <a:gd name="T6" fmla="*/ 1069 w 4757"/>
              <a:gd name="T7" fmla="*/ 3122 h 4440"/>
              <a:gd name="T8" fmla="*/ 1517 w 4757"/>
              <a:gd name="T9" fmla="*/ 3310 h 4440"/>
              <a:gd name="T10" fmla="*/ 1861 w 4757"/>
              <a:gd name="T11" fmla="*/ 3462 h 4440"/>
              <a:gd name="T12" fmla="*/ 2069 w 4757"/>
              <a:gd name="T13" fmla="*/ 3387 h 4440"/>
              <a:gd name="T14" fmla="*/ 2310 w 4757"/>
              <a:gd name="T15" fmla="*/ 3274 h 4440"/>
              <a:gd name="T16" fmla="*/ 2550 w 4757"/>
              <a:gd name="T17" fmla="*/ 3349 h 4440"/>
              <a:gd name="T18" fmla="*/ 2758 w 4757"/>
              <a:gd name="T19" fmla="*/ 3387 h 4440"/>
              <a:gd name="T20" fmla="*/ 2896 w 4757"/>
              <a:gd name="T21" fmla="*/ 3913 h 4440"/>
              <a:gd name="T22" fmla="*/ 3068 w 4757"/>
              <a:gd name="T23" fmla="*/ 4176 h 4440"/>
              <a:gd name="T24" fmla="*/ 3343 w 4757"/>
              <a:gd name="T25" fmla="*/ 4290 h 4440"/>
              <a:gd name="T26" fmla="*/ 3585 w 4757"/>
              <a:gd name="T27" fmla="*/ 4027 h 4440"/>
              <a:gd name="T28" fmla="*/ 3757 w 4757"/>
              <a:gd name="T29" fmla="*/ 4176 h 4440"/>
              <a:gd name="T30" fmla="*/ 4032 w 4757"/>
              <a:gd name="T31" fmla="*/ 4251 h 4440"/>
              <a:gd name="T32" fmla="*/ 4135 w 4757"/>
              <a:gd name="T33" fmla="*/ 4364 h 4440"/>
              <a:gd name="T34" fmla="*/ 4343 w 4757"/>
              <a:gd name="T35" fmla="*/ 4213 h 4440"/>
              <a:gd name="T36" fmla="*/ 4481 w 4757"/>
              <a:gd name="T37" fmla="*/ 4063 h 4440"/>
              <a:gd name="T38" fmla="*/ 4688 w 4757"/>
              <a:gd name="T39" fmla="*/ 3913 h 4440"/>
              <a:gd name="T40" fmla="*/ 4723 w 4757"/>
              <a:gd name="T41" fmla="*/ 3649 h 4440"/>
              <a:gd name="T42" fmla="*/ 4723 w 4757"/>
              <a:gd name="T43" fmla="*/ 3387 h 4440"/>
              <a:gd name="T44" fmla="*/ 4723 w 4757"/>
              <a:gd name="T45" fmla="*/ 3122 h 4440"/>
              <a:gd name="T46" fmla="*/ 4620 w 4757"/>
              <a:gd name="T47" fmla="*/ 3010 h 4440"/>
              <a:gd name="T48" fmla="*/ 4446 w 4757"/>
              <a:gd name="T49" fmla="*/ 2747 h 4440"/>
              <a:gd name="T50" fmla="*/ 4343 w 4757"/>
              <a:gd name="T51" fmla="*/ 2558 h 4440"/>
              <a:gd name="T52" fmla="*/ 4102 w 4757"/>
              <a:gd name="T53" fmla="*/ 2371 h 4440"/>
              <a:gd name="T54" fmla="*/ 4171 w 4757"/>
              <a:gd name="T55" fmla="*/ 2070 h 4440"/>
              <a:gd name="T56" fmla="*/ 3964 w 4757"/>
              <a:gd name="T57" fmla="*/ 1956 h 4440"/>
              <a:gd name="T58" fmla="*/ 3792 w 4757"/>
              <a:gd name="T59" fmla="*/ 1994 h 4440"/>
              <a:gd name="T60" fmla="*/ 3723 w 4757"/>
              <a:gd name="T61" fmla="*/ 1692 h 4440"/>
              <a:gd name="T62" fmla="*/ 3860 w 4757"/>
              <a:gd name="T63" fmla="*/ 1579 h 4440"/>
              <a:gd name="T64" fmla="*/ 4068 w 4757"/>
              <a:gd name="T65" fmla="*/ 1692 h 4440"/>
              <a:gd name="T66" fmla="*/ 4240 w 4757"/>
              <a:gd name="T67" fmla="*/ 1429 h 4440"/>
              <a:gd name="T68" fmla="*/ 4343 w 4757"/>
              <a:gd name="T69" fmla="*/ 1279 h 4440"/>
              <a:gd name="T70" fmla="*/ 4171 w 4757"/>
              <a:gd name="T71" fmla="*/ 903 h 4440"/>
              <a:gd name="T72" fmla="*/ 4102 w 4757"/>
              <a:gd name="T73" fmla="*/ 601 h 4440"/>
              <a:gd name="T74" fmla="*/ 3895 w 4757"/>
              <a:gd name="T75" fmla="*/ 601 h 4440"/>
              <a:gd name="T76" fmla="*/ 3585 w 4757"/>
              <a:gd name="T77" fmla="*/ 489 h 4440"/>
              <a:gd name="T78" fmla="*/ 3137 w 4757"/>
              <a:gd name="T79" fmla="*/ 189 h 4440"/>
              <a:gd name="T80" fmla="*/ 2861 w 4757"/>
              <a:gd name="T81" fmla="*/ 0 h 4440"/>
              <a:gd name="T82" fmla="*/ 2413 w 4757"/>
              <a:gd name="T83" fmla="*/ 150 h 4440"/>
              <a:gd name="T84" fmla="*/ 2379 w 4757"/>
              <a:gd name="T85" fmla="*/ 302 h 4440"/>
              <a:gd name="T86" fmla="*/ 2310 w 4757"/>
              <a:gd name="T87" fmla="*/ 527 h 4440"/>
              <a:gd name="T88" fmla="*/ 2689 w 4757"/>
              <a:gd name="T89" fmla="*/ 640 h 4440"/>
              <a:gd name="T90" fmla="*/ 3033 w 4757"/>
              <a:gd name="T91" fmla="*/ 753 h 4440"/>
              <a:gd name="T92" fmla="*/ 2861 w 4757"/>
              <a:gd name="T93" fmla="*/ 978 h 4440"/>
              <a:gd name="T94" fmla="*/ 2758 w 4757"/>
              <a:gd name="T95" fmla="*/ 1241 h 4440"/>
              <a:gd name="T96" fmla="*/ 2413 w 4757"/>
              <a:gd name="T97" fmla="*/ 1542 h 4440"/>
              <a:gd name="T98" fmla="*/ 1896 w 4757"/>
              <a:gd name="T99" fmla="*/ 1429 h 4440"/>
              <a:gd name="T100" fmla="*/ 1310 w 4757"/>
              <a:gd name="T101" fmla="*/ 1204 h 4440"/>
              <a:gd name="T102" fmla="*/ 966 w 4757"/>
              <a:gd name="T103" fmla="*/ 978 h 4440"/>
              <a:gd name="T104" fmla="*/ 620 w 4757"/>
              <a:gd name="T105" fmla="*/ 790 h 4440"/>
              <a:gd name="T106" fmla="*/ 483 w 4757"/>
              <a:gd name="T107" fmla="*/ 903 h 4440"/>
              <a:gd name="T108" fmla="*/ 310 w 4757"/>
              <a:gd name="T109" fmla="*/ 1054 h 4440"/>
              <a:gd name="T110" fmla="*/ 242 w 4757"/>
              <a:gd name="T111" fmla="*/ 1241 h 4440"/>
              <a:gd name="T112" fmla="*/ 345 w 4757"/>
              <a:gd name="T113" fmla="*/ 1618 h 4440"/>
              <a:gd name="T114" fmla="*/ 104 w 4757"/>
              <a:gd name="T115" fmla="*/ 1805 h 4440"/>
              <a:gd name="T116" fmla="*/ 34 w 4757"/>
              <a:gd name="T117" fmla="*/ 2032 h 4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7" h="4440">
                <a:moveTo>
                  <a:pt x="207" y="2219"/>
                </a:moveTo>
                <a:lnTo>
                  <a:pt x="242" y="2219"/>
                </a:lnTo>
                <a:lnTo>
                  <a:pt x="276" y="2258"/>
                </a:lnTo>
                <a:lnTo>
                  <a:pt x="310" y="2295"/>
                </a:lnTo>
                <a:lnTo>
                  <a:pt x="345" y="2332"/>
                </a:lnTo>
                <a:lnTo>
                  <a:pt x="379" y="2371"/>
                </a:lnTo>
                <a:lnTo>
                  <a:pt x="415" y="2408"/>
                </a:lnTo>
                <a:lnTo>
                  <a:pt x="448" y="2408"/>
                </a:lnTo>
                <a:lnTo>
                  <a:pt x="483" y="2408"/>
                </a:lnTo>
                <a:lnTo>
                  <a:pt x="517" y="2371"/>
                </a:lnTo>
                <a:lnTo>
                  <a:pt x="517" y="2408"/>
                </a:lnTo>
                <a:lnTo>
                  <a:pt x="552" y="2408"/>
                </a:lnTo>
                <a:lnTo>
                  <a:pt x="586" y="2484"/>
                </a:lnTo>
                <a:lnTo>
                  <a:pt x="620" y="2521"/>
                </a:lnTo>
                <a:lnTo>
                  <a:pt x="655" y="2558"/>
                </a:lnTo>
                <a:lnTo>
                  <a:pt x="689" y="2596"/>
                </a:lnTo>
                <a:lnTo>
                  <a:pt x="724" y="2634"/>
                </a:lnTo>
                <a:lnTo>
                  <a:pt x="759" y="2671"/>
                </a:lnTo>
                <a:lnTo>
                  <a:pt x="759" y="2709"/>
                </a:lnTo>
                <a:lnTo>
                  <a:pt x="794" y="2709"/>
                </a:lnTo>
                <a:lnTo>
                  <a:pt x="794" y="2747"/>
                </a:lnTo>
                <a:lnTo>
                  <a:pt x="794" y="2784"/>
                </a:lnTo>
                <a:lnTo>
                  <a:pt x="759" y="2784"/>
                </a:lnTo>
                <a:lnTo>
                  <a:pt x="759" y="2822"/>
                </a:lnTo>
                <a:lnTo>
                  <a:pt x="794" y="2859"/>
                </a:lnTo>
                <a:lnTo>
                  <a:pt x="827" y="2896"/>
                </a:lnTo>
                <a:lnTo>
                  <a:pt x="827" y="2936"/>
                </a:lnTo>
                <a:lnTo>
                  <a:pt x="862" y="2972"/>
                </a:lnTo>
                <a:lnTo>
                  <a:pt x="897" y="3010"/>
                </a:lnTo>
                <a:lnTo>
                  <a:pt x="966" y="3010"/>
                </a:lnTo>
                <a:lnTo>
                  <a:pt x="1000" y="3085"/>
                </a:lnTo>
                <a:lnTo>
                  <a:pt x="1069" y="3122"/>
                </a:lnTo>
                <a:lnTo>
                  <a:pt x="1104" y="3122"/>
                </a:lnTo>
                <a:lnTo>
                  <a:pt x="1172" y="3122"/>
                </a:lnTo>
                <a:lnTo>
                  <a:pt x="1207" y="3122"/>
                </a:lnTo>
                <a:lnTo>
                  <a:pt x="1276" y="3160"/>
                </a:lnTo>
                <a:lnTo>
                  <a:pt x="1345" y="3198"/>
                </a:lnTo>
                <a:lnTo>
                  <a:pt x="1414" y="3274"/>
                </a:lnTo>
                <a:lnTo>
                  <a:pt x="1448" y="3310"/>
                </a:lnTo>
                <a:lnTo>
                  <a:pt x="1517" y="3310"/>
                </a:lnTo>
                <a:lnTo>
                  <a:pt x="1517" y="3349"/>
                </a:lnTo>
                <a:lnTo>
                  <a:pt x="1551" y="3349"/>
                </a:lnTo>
                <a:lnTo>
                  <a:pt x="1619" y="3387"/>
                </a:lnTo>
                <a:lnTo>
                  <a:pt x="1655" y="3423"/>
                </a:lnTo>
                <a:lnTo>
                  <a:pt x="1689" y="3423"/>
                </a:lnTo>
                <a:lnTo>
                  <a:pt x="1724" y="3423"/>
                </a:lnTo>
                <a:lnTo>
                  <a:pt x="1792" y="3462"/>
                </a:lnTo>
                <a:lnTo>
                  <a:pt x="1861" y="3462"/>
                </a:lnTo>
                <a:lnTo>
                  <a:pt x="1861" y="3423"/>
                </a:lnTo>
                <a:lnTo>
                  <a:pt x="1896" y="3387"/>
                </a:lnTo>
                <a:lnTo>
                  <a:pt x="1896" y="3423"/>
                </a:lnTo>
                <a:lnTo>
                  <a:pt x="1966" y="3462"/>
                </a:lnTo>
                <a:lnTo>
                  <a:pt x="1966" y="3387"/>
                </a:lnTo>
                <a:lnTo>
                  <a:pt x="1966" y="3349"/>
                </a:lnTo>
                <a:lnTo>
                  <a:pt x="2000" y="3387"/>
                </a:lnTo>
                <a:lnTo>
                  <a:pt x="2069" y="3387"/>
                </a:lnTo>
                <a:lnTo>
                  <a:pt x="2103" y="3387"/>
                </a:lnTo>
                <a:lnTo>
                  <a:pt x="2137" y="3387"/>
                </a:lnTo>
                <a:lnTo>
                  <a:pt x="2171" y="3462"/>
                </a:lnTo>
                <a:lnTo>
                  <a:pt x="2207" y="3423"/>
                </a:lnTo>
                <a:lnTo>
                  <a:pt x="2240" y="3387"/>
                </a:lnTo>
                <a:lnTo>
                  <a:pt x="2275" y="3349"/>
                </a:lnTo>
                <a:lnTo>
                  <a:pt x="2310" y="3310"/>
                </a:lnTo>
                <a:lnTo>
                  <a:pt x="2310" y="3274"/>
                </a:lnTo>
                <a:lnTo>
                  <a:pt x="2343" y="3235"/>
                </a:lnTo>
                <a:lnTo>
                  <a:pt x="2379" y="3235"/>
                </a:lnTo>
                <a:lnTo>
                  <a:pt x="2413" y="3235"/>
                </a:lnTo>
                <a:lnTo>
                  <a:pt x="2447" y="3235"/>
                </a:lnTo>
                <a:lnTo>
                  <a:pt x="2482" y="3235"/>
                </a:lnTo>
                <a:lnTo>
                  <a:pt x="2517" y="3274"/>
                </a:lnTo>
                <a:lnTo>
                  <a:pt x="2517" y="3310"/>
                </a:lnTo>
                <a:lnTo>
                  <a:pt x="2550" y="3349"/>
                </a:lnTo>
                <a:lnTo>
                  <a:pt x="2550" y="3310"/>
                </a:lnTo>
                <a:lnTo>
                  <a:pt x="2586" y="3310"/>
                </a:lnTo>
                <a:lnTo>
                  <a:pt x="2620" y="3349"/>
                </a:lnTo>
                <a:lnTo>
                  <a:pt x="2654" y="3349"/>
                </a:lnTo>
                <a:lnTo>
                  <a:pt x="2654" y="3310"/>
                </a:lnTo>
                <a:lnTo>
                  <a:pt x="2689" y="3274"/>
                </a:lnTo>
                <a:lnTo>
                  <a:pt x="2722" y="3310"/>
                </a:lnTo>
                <a:lnTo>
                  <a:pt x="2758" y="3387"/>
                </a:lnTo>
                <a:lnTo>
                  <a:pt x="2792" y="3537"/>
                </a:lnTo>
                <a:lnTo>
                  <a:pt x="2826" y="3574"/>
                </a:lnTo>
                <a:lnTo>
                  <a:pt x="2861" y="3612"/>
                </a:lnTo>
                <a:lnTo>
                  <a:pt x="2861" y="3688"/>
                </a:lnTo>
                <a:lnTo>
                  <a:pt x="2861" y="3800"/>
                </a:lnTo>
                <a:lnTo>
                  <a:pt x="2861" y="3875"/>
                </a:lnTo>
                <a:lnTo>
                  <a:pt x="2826" y="3950"/>
                </a:lnTo>
                <a:lnTo>
                  <a:pt x="2896" y="3913"/>
                </a:lnTo>
                <a:lnTo>
                  <a:pt x="2929" y="3913"/>
                </a:lnTo>
                <a:lnTo>
                  <a:pt x="2964" y="3875"/>
                </a:lnTo>
                <a:lnTo>
                  <a:pt x="2999" y="3913"/>
                </a:lnTo>
                <a:lnTo>
                  <a:pt x="2999" y="3988"/>
                </a:lnTo>
                <a:lnTo>
                  <a:pt x="2999" y="4027"/>
                </a:lnTo>
                <a:lnTo>
                  <a:pt x="3033" y="4063"/>
                </a:lnTo>
                <a:lnTo>
                  <a:pt x="3068" y="4063"/>
                </a:lnTo>
                <a:lnTo>
                  <a:pt x="3068" y="4176"/>
                </a:lnTo>
                <a:lnTo>
                  <a:pt x="3102" y="4176"/>
                </a:lnTo>
                <a:lnTo>
                  <a:pt x="3137" y="4213"/>
                </a:lnTo>
                <a:lnTo>
                  <a:pt x="3137" y="4251"/>
                </a:lnTo>
                <a:lnTo>
                  <a:pt x="3206" y="4290"/>
                </a:lnTo>
                <a:lnTo>
                  <a:pt x="3240" y="4326"/>
                </a:lnTo>
                <a:lnTo>
                  <a:pt x="3274" y="4326"/>
                </a:lnTo>
                <a:lnTo>
                  <a:pt x="3310" y="4326"/>
                </a:lnTo>
                <a:lnTo>
                  <a:pt x="3343" y="4290"/>
                </a:lnTo>
                <a:lnTo>
                  <a:pt x="3310" y="4251"/>
                </a:lnTo>
                <a:lnTo>
                  <a:pt x="3310" y="4176"/>
                </a:lnTo>
                <a:lnTo>
                  <a:pt x="3343" y="4139"/>
                </a:lnTo>
                <a:lnTo>
                  <a:pt x="3378" y="4099"/>
                </a:lnTo>
                <a:lnTo>
                  <a:pt x="3413" y="4099"/>
                </a:lnTo>
                <a:lnTo>
                  <a:pt x="3516" y="4099"/>
                </a:lnTo>
                <a:lnTo>
                  <a:pt x="3550" y="4027"/>
                </a:lnTo>
                <a:lnTo>
                  <a:pt x="3585" y="4027"/>
                </a:lnTo>
                <a:lnTo>
                  <a:pt x="3585" y="4063"/>
                </a:lnTo>
                <a:lnTo>
                  <a:pt x="3620" y="4063"/>
                </a:lnTo>
                <a:lnTo>
                  <a:pt x="3689" y="4063"/>
                </a:lnTo>
                <a:lnTo>
                  <a:pt x="3723" y="4063"/>
                </a:lnTo>
                <a:lnTo>
                  <a:pt x="3723" y="4099"/>
                </a:lnTo>
                <a:lnTo>
                  <a:pt x="3723" y="4139"/>
                </a:lnTo>
                <a:lnTo>
                  <a:pt x="3757" y="4139"/>
                </a:lnTo>
                <a:lnTo>
                  <a:pt x="3757" y="4176"/>
                </a:lnTo>
                <a:lnTo>
                  <a:pt x="3792" y="4213"/>
                </a:lnTo>
                <a:lnTo>
                  <a:pt x="3825" y="4251"/>
                </a:lnTo>
                <a:lnTo>
                  <a:pt x="3860" y="4251"/>
                </a:lnTo>
                <a:lnTo>
                  <a:pt x="3895" y="4290"/>
                </a:lnTo>
                <a:lnTo>
                  <a:pt x="3929" y="4251"/>
                </a:lnTo>
                <a:lnTo>
                  <a:pt x="3964" y="4213"/>
                </a:lnTo>
                <a:lnTo>
                  <a:pt x="3964" y="4251"/>
                </a:lnTo>
                <a:lnTo>
                  <a:pt x="4032" y="4251"/>
                </a:lnTo>
                <a:lnTo>
                  <a:pt x="4068" y="4251"/>
                </a:lnTo>
                <a:lnTo>
                  <a:pt x="4068" y="4290"/>
                </a:lnTo>
                <a:lnTo>
                  <a:pt x="4068" y="4326"/>
                </a:lnTo>
                <a:lnTo>
                  <a:pt x="4102" y="4364"/>
                </a:lnTo>
                <a:lnTo>
                  <a:pt x="4102" y="4401"/>
                </a:lnTo>
                <a:lnTo>
                  <a:pt x="4135" y="4401"/>
                </a:lnTo>
                <a:lnTo>
                  <a:pt x="4171" y="4439"/>
                </a:lnTo>
                <a:lnTo>
                  <a:pt x="4135" y="4364"/>
                </a:lnTo>
                <a:lnTo>
                  <a:pt x="4135" y="4326"/>
                </a:lnTo>
                <a:lnTo>
                  <a:pt x="4135" y="4290"/>
                </a:lnTo>
                <a:lnTo>
                  <a:pt x="4171" y="4251"/>
                </a:lnTo>
                <a:lnTo>
                  <a:pt x="4205" y="4251"/>
                </a:lnTo>
                <a:lnTo>
                  <a:pt x="4205" y="4213"/>
                </a:lnTo>
                <a:lnTo>
                  <a:pt x="4274" y="4213"/>
                </a:lnTo>
                <a:lnTo>
                  <a:pt x="4309" y="4213"/>
                </a:lnTo>
                <a:lnTo>
                  <a:pt x="4343" y="4213"/>
                </a:lnTo>
                <a:lnTo>
                  <a:pt x="4343" y="4176"/>
                </a:lnTo>
                <a:lnTo>
                  <a:pt x="4378" y="4139"/>
                </a:lnTo>
                <a:lnTo>
                  <a:pt x="4378" y="4099"/>
                </a:lnTo>
                <a:lnTo>
                  <a:pt x="4412" y="4139"/>
                </a:lnTo>
                <a:lnTo>
                  <a:pt x="4446" y="4139"/>
                </a:lnTo>
                <a:lnTo>
                  <a:pt x="4446" y="4099"/>
                </a:lnTo>
                <a:lnTo>
                  <a:pt x="4446" y="4063"/>
                </a:lnTo>
                <a:lnTo>
                  <a:pt x="4481" y="4063"/>
                </a:lnTo>
                <a:lnTo>
                  <a:pt x="4515" y="4063"/>
                </a:lnTo>
                <a:lnTo>
                  <a:pt x="4550" y="4027"/>
                </a:lnTo>
                <a:lnTo>
                  <a:pt x="4550" y="4063"/>
                </a:lnTo>
                <a:lnTo>
                  <a:pt x="4550" y="4027"/>
                </a:lnTo>
                <a:lnTo>
                  <a:pt x="4584" y="3988"/>
                </a:lnTo>
                <a:lnTo>
                  <a:pt x="4620" y="3950"/>
                </a:lnTo>
                <a:lnTo>
                  <a:pt x="4653" y="3913"/>
                </a:lnTo>
                <a:lnTo>
                  <a:pt x="4688" y="3913"/>
                </a:lnTo>
                <a:lnTo>
                  <a:pt x="4688" y="3875"/>
                </a:lnTo>
                <a:lnTo>
                  <a:pt x="4688" y="3838"/>
                </a:lnTo>
                <a:lnTo>
                  <a:pt x="4688" y="3800"/>
                </a:lnTo>
                <a:lnTo>
                  <a:pt x="4653" y="3761"/>
                </a:lnTo>
                <a:lnTo>
                  <a:pt x="4688" y="3761"/>
                </a:lnTo>
                <a:lnTo>
                  <a:pt x="4723" y="3725"/>
                </a:lnTo>
                <a:lnTo>
                  <a:pt x="4723" y="3688"/>
                </a:lnTo>
                <a:lnTo>
                  <a:pt x="4723" y="3649"/>
                </a:lnTo>
                <a:lnTo>
                  <a:pt x="4756" y="3649"/>
                </a:lnTo>
                <a:lnTo>
                  <a:pt x="4723" y="3612"/>
                </a:lnTo>
                <a:lnTo>
                  <a:pt x="4723" y="3537"/>
                </a:lnTo>
                <a:lnTo>
                  <a:pt x="4688" y="3537"/>
                </a:lnTo>
                <a:lnTo>
                  <a:pt x="4688" y="3462"/>
                </a:lnTo>
                <a:lnTo>
                  <a:pt x="4723" y="3462"/>
                </a:lnTo>
                <a:lnTo>
                  <a:pt x="4723" y="3423"/>
                </a:lnTo>
                <a:lnTo>
                  <a:pt x="4723" y="3387"/>
                </a:lnTo>
                <a:lnTo>
                  <a:pt x="4688" y="3349"/>
                </a:lnTo>
                <a:lnTo>
                  <a:pt x="4723" y="3310"/>
                </a:lnTo>
                <a:lnTo>
                  <a:pt x="4723" y="3274"/>
                </a:lnTo>
                <a:lnTo>
                  <a:pt x="4756" y="3235"/>
                </a:lnTo>
                <a:lnTo>
                  <a:pt x="4723" y="3235"/>
                </a:lnTo>
                <a:lnTo>
                  <a:pt x="4723" y="3198"/>
                </a:lnTo>
                <a:lnTo>
                  <a:pt x="4723" y="3160"/>
                </a:lnTo>
                <a:lnTo>
                  <a:pt x="4723" y="3122"/>
                </a:lnTo>
                <a:lnTo>
                  <a:pt x="4756" y="3085"/>
                </a:lnTo>
                <a:lnTo>
                  <a:pt x="4723" y="3085"/>
                </a:lnTo>
                <a:lnTo>
                  <a:pt x="4723" y="3122"/>
                </a:lnTo>
                <a:lnTo>
                  <a:pt x="4688" y="3085"/>
                </a:lnTo>
                <a:lnTo>
                  <a:pt x="4723" y="3047"/>
                </a:lnTo>
                <a:lnTo>
                  <a:pt x="4653" y="3010"/>
                </a:lnTo>
                <a:lnTo>
                  <a:pt x="4620" y="2972"/>
                </a:lnTo>
                <a:lnTo>
                  <a:pt x="4620" y="3010"/>
                </a:lnTo>
                <a:lnTo>
                  <a:pt x="4584" y="3010"/>
                </a:lnTo>
                <a:lnTo>
                  <a:pt x="4550" y="3010"/>
                </a:lnTo>
                <a:lnTo>
                  <a:pt x="4550" y="2972"/>
                </a:lnTo>
                <a:lnTo>
                  <a:pt x="4584" y="2936"/>
                </a:lnTo>
                <a:lnTo>
                  <a:pt x="4550" y="2896"/>
                </a:lnTo>
                <a:lnTo>
                  <a:pt x="4550" y="2822"/>
                </a:lnTo>
                <a:lnTo>
                  <a:pt x="4515" y="2784"/>
                </a:lnTo>
                <a:lnTo>
                  <a:pt x="4446" y="2747"/>
                </a:lnTo>
                <a:lnTo>
                  <a:pt x="4481" y="2747"/>
                </a:lnTo>
                <a:lnTo>
                  <a:pt x="4550" y="2747"/>
                </a:lnTo>
                <a:lnTo>
                  <a:pt x="4481" y="2671"/>
                </a:lnTo>
                <a:lnTo>
                  <a:pt x="4412" y="2634"/>
                </a:lnTo>
                <a:lnTo>
                  <a:pt x="4378" y="2634"/>
                </a:lnTo>
                <a:lnTo>
                  <a:pt x="4378" y="2596"/>
                </a:lnTo>
                <a:lnTo>
                  <a:pt x="4343" y="2596"/>
                </a:lnTo>
                <a:lnTo>
                  <a:pt x="4343" y="2558"/>
                </a:lnTo>
                <a:lnTo>
                  <a:pt x="4309" y="2558"/>
                </a:lnTo>
                <a:lnTo>
                  <a:pt x="4274" y="2484"/>
                </a:lnTo>
                <a:lnTo>
                  <a:pt x="4240" y="2445"/>
                </a:lnTo>
                <a:lnTo>
                  <a:pt x="4240" y="2408"/>
                </a:lnTo>
                <a:lnTo>
                  <a:pt x="4205" y="2408"/>
                </a:lnTo>
                <a:lnTo>
                  <a:pt x="4171" y="2408"/>
                </a:lnTo>
                <a:lnTo>
                  <a:pt x="4135" y="2408"/>
                </a:lnTo>
                <a:lnTo>
                  <a:pt x="4102" y="2371"/>
                </a:lnTo>
                <a:lnTo>
                  <a:pt x="4102" y="2332"/>
                </a:lnTo>
                <a:lnTo>
                  <a:pt x="4102" y="2295"/>
                </a:lnTo>
                <a:lnTo>
                  <a:pt x="4068" y="2258"/>
                </a:lnTo>
                <a:lnTo>
                  <a:pt x="4068" y="2182"/>
                </a:lnTo>
                <a:lnTo>
                  <a:pt x="4102" y="2144"/>
                </a:lnTo>
                <a:lnTo>
                  <a:pt x="4102" y="2107"/>
                </a:lnTo>
                <a:lnTo>
                  <a:pt x="4135" y="2070"/>
                </a:lnTo>
                <a:lnTo>
                  <a:pt x="4171" y="2070"/>
                </a:lnTo>
                <a:lnTo>
                  <a:pt x="4205" y="2070"/>
                </a:lnTo>
                <a:lnTo>
                  <a:pt x="4171" y="2032"/>
                </a:lnTo>
                <a:lnTo>
                  <a:pt x="4205" y="1994"/>
                </a:lnTo>
                <a:lnTo>
                  <a:pt x="4102" y="1994"/>
                </a:lnTo>
                <a:lnTo>
                  <a:pt x="4032" y="1994"/>
                </a:lnTo>
                <a:lnTo>
                  <a:pt x="4032" y="1956"/>
                </a:lnTo>
                <a:lnTo>
                  <a:pt x="3999" y="1956"/>
                </a:lnTo>
                <a:lnTo>
                  <a:pt x="3964" y="1956"/>
                </a:lnTo>
                <a:lnTo>
                  <a:pt x="3999" y="2032"/>
                </a:lnTo>
                <a:lnTo>
                  <a:pt x="3964" y="2070"/>
                </a:lnTo>
                <a:lnTo>
                  <a:pt x="3929" y="2070"/>
                </a:lnTo>
                <a:lnTo>
                  <a:pt x="3895" y="2032"/>
                </a:lnTo>
                <a:lnTo>
                  <a:pt x="3860" y="1994"/>
                </a:lnTo>
                <a:lnTo>
                  <a:pt x="3860" y="1956"/>
                </a:lnTo>
                <a:lnTo>
                  <a:pt x="3792" y="1919"/>
                </a:lnTo>
                <a:lnTo>
                  <a:pt x="3792" y="1994"/>
                </a:lnTo>
                <a:lnTo>
                  <a:pt x="3757" y="1956"/>
                </a:lnTo>
                <a:lnTo>
                  <a:pt x="3757" y="1919"/>
                </a:lnTo>
                <a:lnTo>
                  <a:pt x="3689" y="1844"/>
                </a:lnTo>
                <a:lnTo>
                  <a:pt x="3653" y="1805"/>
                </a:lnTo>
                <a:lnTo>
                  <a:pt x="3689" y="1805"/>
                </a:lnTo>
                <a:lnTo>
                  <a:pt x="3723" y="1805"/>
                </a:lnTo>
                <a:lnTo>
                  <a:pt x="3757" y="1805"/>
                </a:lnTo>
                <a:lnTo>
                  <a:pt x="3723" y="1692"/>
                </a:lnTo>
                <a:lnTo>
                  <a:pt x="3757" y="1656"/>
                </a:lnTo>
                <a:lnTo>
                  <a:pt x="3723" y="1579"/>
                </a:lnTo>
                <a:lnTo>
                  <a:pt x="3757" y="1542"/>
                </a:lnTo>
                <a:lnTo>
                  <a:pt x="3792" y="1505"/>
                </a:lnTo>
                <a:lnTo>
                  <a:pt x="3792" y="1542"/>
                </a:lnTo>
                <a:lnTo>
                  <a:pt x="3825" y="1542"/>
                </a:lnTo>
                <a:lnTo>
                  <a:pt x="3860" y="1542"/>
                </a:lnTo>
                <a:lnTo>
                  <a:pt x="3860" y="1579"/>
                </a:lnTo>
                <a:lnTo>
                  <a:pt x="3860" y="1618"/>
                </a:lnTo>
                <a:lnTo>
                  <a:pt x="3895" y="1692"/>
                </a:lnTo>
                <a:lnTo>
                  <a:pt x="3929" y="1768"/>
                </a:lnTo>
                <a:lnTo>
                  <a:pt x="3929" y="1844"/>
                </a:lnTo>
                <a:lnTo>
                  <a:pt x="3964" y="1805"/>
                </a:lnTo>
                <a:lnTo>
                  <a:pt x="3999" y="1768"/>
                </a:lnTo>
                <a:lnTo>
                  <a:pt x="4032" y="1692"/>
                </a:lnTo>
                <a:lnTo>
                  <a:pt x="4068" y="1692"/>
                </a:lnTo>
                <a:lnTo>
                  <a:pt x="4102" y="1656"/>
                </a:lnTo>
                <a:lnTo>
                  <a:pt x="4135" y="1618"/>
                </a:lnTo>
                <a:lnTo>
                  <a:pt x="4135" y="1505"/>
                </a:lnTo>
                <a:lnTo>
                  <a:pt x="4135" y="1468"/>
                </a:lnTo>
                <a:lnTo>
                  <a:pt x="4135" y="1429"/>
                </a:lnTo>
                <a:lnTo>
                  <a:pt x="4135" y="1393"/>
                </a:lnTo>
                <a:lnTo>
                  <a:pt x="4205" y="1429"/>
                </a:lnTo>
                <a:lnTo>
                  <a:pt x="4240" y="1429"/>
                </a:lnTo>
                <a:lnTo>
                  <a:pt x="4240" y="1354"/>
                </a:lnTo>
                <a:lnTo>
                  <a:pt x="4274" y="1354"/>
                </a:lnTo>
                <a:lnTo>
                  <a:pt x="4240" y="1241"/>
                </a:lnTo>
                <a:lnTo>
                  <a:pt x="4274" y="1241"/>
                </a:lnTo>
                <a:lnTo>
                  <a:pt x="4274" y="1279"/>
                </a:lnTo>
                <a:lnTo>
                  <a:pt x="4309" y="1279"/>
                </a:lnTo>
                <a:lnTo>
                  <a:pt x="4343" y="1318"/>
                </a:lnTo>
                <a:lnTo>
                  <a:pt x="4343" y="1279"/>
                </a:lnTo>
                <a:lnTo>
                  <a:pt x="4343" y="1241"/>
                </a:lnTo>
                <a:lnTo>
                  <a:pt x="4309" y="1204"/>
                </a:lnTo>
                <a:lnTo>
                  <a:pt x="4274" y="1129"/>
                </a:lnTo>
                <a:lnTo>
                  <a:pt x="4240" y="1054"/>
                </a:lnTo>
                <a:lnTo>
                  <a:pt x="4171" y="1016"/>
                </a:lnTo>
                <a:lnTo>
                  <a:pt x="4135" y="978"/>
                </a:lnTo>
                <a:lnTo>
                  <a:pt x="4135" y="941"/>
                </a:lnTo>
                <a:lnTo>
                  <a:pt x="4171" y="903"/>
                </a:lnTo>
                <a:lnTo>
                  <a:pt x="4205" y="903"/>
                </a:lnTo>
                <a:lnTo>
                  <a:pt x="4240" y="903"/>
                </a:lnTo>
                <a:lnTo>
                  <a:pt x="4240" y="865"/>
                </a:lnTo>
                <a:lnTo>
                  <a:pt x="4205" y="790"/>
                </a:lnTo>
                <a:lnTo>
                  <a:pt x="4171" y="753"/>
                </a:lnTo>
                <a:lnTo>
                  <a:pt x="4135" y="715"/>
                </a:lnTo>
                <a:lnTo>
                  <a:pt x="4135" y="676"/>
                </a:lnTo>
                <a:lnTo>
                  <a:pt x="4102" y="601"/>
                </a:lnTo>
                <a:lnTo>
                  <a:pt x="4102" y="565"/>
                </a:lnTo>
                <a:lnTo>
                  <a:pt x="4068" y="565"/>
                </a:lnTo>
                <a:lnTo>
                  <a:pt x="4032" y="527"/>
                </a:lnTo>
                <a:lnTo>
                  <a:pt x="3999" y="527"/>
                </a:lnTo>
                <a:lnTo>
                  <a:pt x="3999" y="565"/>
                </a:lnTo>
                <a:lnTo>
                  <a:pt x="3964" y="565"/>
                </a:lnTo>
                <a:lnTo>
                  <a:pt x="3929" y="601"/>
                </a:lnTo>
                <a:lnTo>
                  <a:pt x="3895" y="601"/>
                </a:lnTo>
                <a:lnTo>
                  <a:pt x="3860" y="601"/>
                </a:lnTo>
                <a:lnTo>
                  <a:pt x="3825" y="640"/>
                </a:lnTo>
                <a:lnTo>
                  <a:pt x="3757" y="601"/>
                </a:lnTo>
                <a:lnTo>
                  <a:pt x="3757" y="565"/>
                </a:lnTo>
                <a:lnTo>
                  <a:pt x="3723" y="527"/>
                </a:lnTo>
                <a:lnTo>
                  <a:pt x="3653" y="489"/>
                </a:lnTo>
                <a:lnTo>
                  <a:pt x="3620" y="489"/>
                </a:lnTo>
                <a:lnTo>
                  <a:pt x="3585" y="489"/>
                </a:lnTo>
                <a:lnTo>
                  <a:pt x="3550" y="452"/>
                </a:lnTo>
                <a:lnTo>
                  <a:pt x="3481" y="415"/>
                </a:lnTo>
                <a:lnTo>
                  <a:pt x="3413" y="415"/>
                </a:lnTo>
                <a:lnTo>
                  <a:pt x="3378" y="415"/>
                </a:lnTo>
                <a:lnTo>
                  <a:pt x="3343" y="376"/>
                </a:lnTo>
                <a:lnTo>
                  <a:pt x="3310" y="338"/>
                </a:lnTo>
                <a:lnTo>
                  <a:pt x="3240" y="302"/>
                </a:lnTo>
                <a:lnTo>
                  <a:pt x="3137" y="189"/>
                </a:lnTo>
                <a:lnTo>
                  <a:pt x="3102" y="189"/>
                </a:lnTo>
                <a:lnTo>
                  <a:pt x="3068" y="189"/>
                </a:lnTo>
                <a:lnTo>
                  <a:pt x="3068" y="150"/>
                </a:lnTo>
                <a:lnTo>
                  <a:pt x="3033" y="114"/>
                </a:lnTo>
                <a:lnTo>
                  <a:pt x="2999" y="75"/>
                </a:lnTo>
                <a:lnTo>
                  <a:pt x="2929" y="75"/>
                </a:lnTo>
                <a:lnTo>
                  <a:pt x="2896" y="38"/>
                </a:lnTo>
                <a:lnTo>
                  <a:pt x="2861" y="0"/>
                </a:lnTo>
                <a:lnTo>
                  <a:pt x="2792" y="38"/>
                </a:lnTo>
                <a:lnTo>
                  <a:pt x="2654" y="0"/>
                </a:lnTo>
                <a:lnTo>
                  <a:pt x="2517" y="0"/>
                </a:lnTo>
                <a:lnTo>
                  <a:pt x="2482" y="38"/>
                </a:lnTo>
                <a:lnTo>
                  <a:pt x="2447" y="38"/>
                </a:lnTo>
                <a:lnTo>
                  <a:pt x="2413" y="75"/>
                </a:lnTo>
                <a:lnTo>
                  <a:pt x="2447" y="150"/>
                </a:lnTo>
                <a:lnTo>
                  <a:pt x="2413" y="150"/>
                </a:lnTo>
                <a:lnTo>
                  <a:pt x="2413" y="189"/>
                </a:lnTo>
                <a:lnTo>
                  <a:pt x="2379" y="189"/>
                </a:lnTo>
                <a:lnTo>
                  <a:pt x="2379" y="226"/>
                </a:lnTo>
                <a:lnTo>
                  <a:pt x="2343" y="226"/>
                </a:lnTo>
                <a:lnTo>
                  <a:pt x="2310" y="226"/>
                </a:lnTo>
                <a:lnTo>
                  <a:pt x="2343" y="263"/>
                </a:lnTo>
                <a:lnTo>
                  <a:pt x="2379" y="263"/>
                </a:lnTo>
                <a:lnTo>
                  <a:pt x="2379" y="302"/>
                </a:lnTo>
                <a:lnTo>
                  <a:pt x="2379" y="338"/>
                </a:lnTo>
                <a:lnTo>
                  <a:pt x="2413" y="376"/>
                </a:lnTo>
                <a:lnTo>
                  <a:pt x="2379" y="376"/>
                </a:lnTo>
                <a:lnTo>
                  <a:pt x="2343" y="376"/>
                </a:lnTo>
                <a:lnTo>
                  <a:pt x="2310" y="415"/>
                </a:lnTo>
                <a:lnTo>
                  <a:pt x="2310" y="452"/>
                </a:lnTo>
                <a:lnTo>
                  <a:pt x="2310" y="489"/>
                </a:lnTo>
                <a:lnTo>
                  <a:pt x="2310" y="527"/>
                </a:lnTo>
                <a:lnTo>
                  <a:pt x="2343" y="489"/>
                </a:lnTo>
                <a:lnTo>
                  <a:pt x="2343" y="452"/>
                </a:lnTo>
                <a:lnTo>
                  <a:pt x="2413" y="452"/>
                </a:lnTo>
                <a:lnTo>
                  <a:pt x="2447" y="452"/>
                </a:lnTo>
                <a:lnTo>
                  <a:pt x="2517" y="452"/>
                </a:lnTo>
                <a:lnTo>
                  <a:pt x="2586" y="452"/>
                </a:lnTo>
                <a:lnTo>
                  <a:pt x="2620" y="527"/>
                </a:lnTo>
                <a:lnTo>
                  <a:pt x="2689" y="640"/>
                </a:lnTo>
                <a:lnTo>
                  <a:pt x="2722" y="676"/>
                </a:lnTo>
                <a:lnTo>
                  <a:pt x="2758" y="715"/>
                </a:lnTo>
                <a:lnTo>
                  <a:pt x="2792" y="715"/>
                </a:lnTo>
                <a:lnTo>
                  <a:pt x="2826" y="715"/>
                </a:lnTo>
                <a:lnTo>
                  <a:pt x="2896" y="676"/>
                </a:lnTo>
                <a:lnTo>
                  <a:pt x="2964" y="715"/>
                </a:lnTo>
                <a:lnTo>
                  <a:pt x="2999" y="753"/>
                </a:lnTo>
                <a:lnTo>
                  <a:pt x="3033" y="753"/>
                </a:lnTo>
                <a:lnTo>
                  <a:pt x="3033" y="790"/>
                </a:lnTo>
                <a:lnTo>
                  <a:pt x="2999" y="828"/>
                </a:lnTo>
                <a:lnTo>
                  <a:pt x="2964" y="865"/>
                </a:lnTo>
                <a:lnTo>
                  <a:pt x="2929" y="865"/>
                </a:lnTo>
                <a:lnTo>
                  <a:pt x="2929" y="903"/>
                </a:lnTo>
                <a:lnTo>
                  <a:pt x="2929" y="941"/>
                </a:lnTo>
                <a:lnTo>
                  <a:pt x="2929" y="978"/>
                </a:lnTo>
                <a:lnTo>
                  <a:pt x="2861" y="978"/>
                </a:lnTo>
                <a:lnTo>
                  <a:pt x="2826" y="1016"/>
                </a:lnTo>
                <a:lnTo>
                  <a:pt x="2826" y="1091"/>
                </a:lnTo>
                <a:lnTo>
                  <a:pt x="2722" y="1054"/>
                </a:lnTo>
                <a:lnTo>
                  <a:pt x="2722" y="1091"/>
                </a:lnTo>
                <a:lnTo>
                  <a:pt x="2722" y="1129"/>
                </a:lnTo>
                <a:lnTo>
                  <a:pt x="2758" y="1167"/>
                </a:lnTo>
                <a:lnTo>
                  <a:pt x="2758" y="1204"/>
                </a:lnTo>
                <a:lnTo>
                  <a:pt x="2758" y="1241"/>
                </a:lnTo>
                <a:lnTo>
                  <a:pt x="2758" y="1279"/>
                </a:lnTo>
                <a:lnTo>
                  <a:pt x="2722" y="1318"/>
                </a:lnTo>
                <a:lnTo>
                  <a:pt x="2689" y="1354"/>
                </a:lnTo>
                <a:lnTo>
                  <a:pt x="2654" y="1393"/>
                </a:lnTo>
                <a:lnTo>
                  <a:pt x="2620" y="1429"/>
                </a:lnTo>
                <a:lnTo>
                  <a:pt x="2517" y="1429"/>
                </a:lnTo>
                <a:lnTo>
                  <a:pt x="2447" y="1505"/>
                </a:lnTo>
                <a:lnTo>
                  <a:pt x="2413" y="1542"/>
                </a:lnTo>
                <a:lnTo>
                  <a:pt x="2343" y="1505"/>
                </a:lnTo>
                <a:lnTo>
                  <a:pt x="2310" y="1468"/>
                </a:lnTo>
                <a:lnTo>
                  <a:pt x="2137" y="1429"/>
                </a:lnTo>
                <a:lnTo>
                  <a:pt x="2103" y="1429"/>
                </a:lnTo>
                <a:lnTo>
                  <a:pt x="2069" y="1393"/>
                </a:lnTo>
                <a:lnTo>
                  <a:pt x="2000" y="1393"/>
                </a:lnTo>
                <a:lnTo>
                  <a:pt x="1930" y="1429"/>
                </a:lnTo>
                <a:lnTo>
                  <a:pt x="1896" y="1429"/>
                </a:lnTo>
                <a:lnTo>
                  <a:pt x="1689" y="1429"/>
                </a:lnTo>
                <a:lnTo>
                  <a:pt x="1655" y="1429"/>
                </a:lnTo>
                <a:lnTo>
                  <a:pt x="1619" y="1393"/>
                </a:lnTo>
                <a:lnTo>
                  <a:pt x="1551" y="1318"/>
                </a:lnTo>
                <a:lnTo>
                  <a:pt x="1482" y="1279"/>
                </a:lnTo>
                <a:lnTo>
                  <a:pt x="1414" y="1241"/>
                </a:lnTo>
                <a:lnTo>
                  <a:pt x="1345" y="1204"/>
                </a:lnTo>
                <a:lnTo>
                  <a:pt x="1310" y="1204"/>
                </a:lnTo>
                <a:lnTo>
                  <a:pt x="1240" y="1204"/>
                </a:lnTo>
                <a:lnTo>
                  <a:pt x="1172" y="1204"/>
                </a:lnTo>
                <a:lnTo>
                  <a:pt x="1104" y="1167"/>
                </a:lnTo>
                <a:lnTo>
                  <a:pt x="1034" y="1129"/>
                </a:lnTo>
                <a:lnTo>
                  <a:pt x="1034" y="1091"/>
                </a:lnTo>
                <a:lnTo>
                  <a:pt x="1000" y="1054"/>
                </a:lnTo>
                <a:lnTo>
                  <a:pt x="1000" y="1016"/>
                </a:lnTo>
                <a:lnTo>
                  <a:pt x="966" y="978"/>
                </a:lnTo>
                <a:lnTo>
                  <a:pt x="930" y="941"/>
                </a:lnTo>
                <a:lnTo>
                  <a:pt x="897" y="903"/>
                </a:lnTo>
                <a:lnTo>
                  <a:pt x="862" y="903"/>
                </a:lnTo>
                <a:lnTo>
                  <a:pt x="827" y="865"/>
                </a:lnTo>
                <a:lnTo>
                  <a:pt x="794" y="828"/>
                </a:lnTo>
                <a:lnTo>
                  <a:pt x="759" y="828"/>
                </a:lnTo>
                <a:lnTo>
                  <a:pt x="689" y="828"/>
                </a:lnTo>
                <a:lnTo>
                  <a:pt x="620" y="790"/>
                </a:lnTo>
                <a:lnTo>
                  <a:pt x="586" y="790"/>
                </a:lnTo>
                <a:lnTo>
                  <a:pt x="586" y="753"/>
                </a:lnTo>
                <a:lnTo>
                  <a:pt x="517" y="715"/>
                </a:lnTo>
                <a:lnTo>
                  <a:pt x="483" y="715"/>
                </a:lnTo>
                <a:lnTo>
                  <a:pt x="448" y="790"/>
                </a:lnTo>
                <a:lnTo>
                  <a:pt x="415" y="828"/>
                </a:lnTo>
                <a:lnTo>
                  <a:pt x="448" y="865"/>
                </a:lnTo>
                <a:lnTo>
                  <a:pt x="483" y="903"/>
                </a:lnTo>
                <a:lnTo>
                  <a:pt x="483" y="941"/>
                </a:lnTo>
                <a:lnTo>
                  <a:pt x="483" y="978"/>
                </a:lnTo>
                <a:lnTo>
                  <a:pt x="448" y="978"/>
                </a:lnTo>
                <a:lnTo>
                  <a:pt x="415" y="978"/>
                </a:lnTo>
                <a:lnTo>
                  <a:pt x="379" y="978"/>
                </a:lnTo>
                <a:lnTo>
                  <a:pt x="310" y="978"/>
                </a:lnTo>
                <a:lnTo>
                  <a:pt x="310" y="1016"/>
                </a:lnTo>
                <a:lnTo>
                  <a:pt x="310" y="1054"/>
                </a:lnTo>
                <a:lnTo>
                  <a:pt x="345" y="1091"/>
                </a:lnTo>
                <a:lnTo>
                  <a:pt x="379" y="1129"/>
                </a:lnTo>
                <a:lnTo>
                  <a:pt x="379" y="1167"/>
                </a:lnTo>
                <a:lnTo>
                  <a:pt x="379" y="1204"/>
                </a:lnTo>
                <a:lnTo>
                  <a:pt x="345" y="1167"/>
                </a:lnTo>
                <a:lnTo>
                  <a:pt x="310" y="1204"/>
                </a:lnTo>
                <a:lnTo>
                  <a:pt x="276" y="1241"/>
                </a:lnTo>
                <a:lnTo>
                  <a:pt x="242" y="1241"/>
                </a:lnTo>
                <a:lnTo>
                  <a:pt x="276" y="1318"/>
                </a:lnTo>
                <a:lnTo>
                  <a:pt x="276" y="1393"/>
                </a:lnTo>
                <a:lnTo>
                  <a:pt x="345" y="1393"/>
                </a:lnTo>
                <a:lnTo>
                  <a:pt x="345" y="1429"/>
                </a:lnTo>
                <a:lnTo>
                  <a:pt x="345" y="1468"/>
                </a:lnTo>
                <a:lnTo>
                  <a:pt x="345" y="1505"/>
                </a:lnTo>
                <a:lnTo>
                  <a:pt x="379" y="1542"/>
                </a:lnTo>
                <a:lnTo>
                  <a:pt x="345" y="1618"/>
                </a:lnTo>
                <a:lnTo>
                  <a:pt x="310" y="1692"/>
                </a:lnTo>
                <a:lnTo>
                  <a:pt x="276" y="1692"/>
                </a:lnTo>
                <a:lnTo>
                  <a:pt x="242" y="1731"/>
                </a:lnTo>
                <a:lnTo>
                  <a:pt x="207" y="1731"/>
                </a:lnTo>
                <a:lnTo>
                  <a:pt x="173" y="1768"/>
                </a:lnTo>
                <a:lnTo>
                  <a:pt x="173" y="1805"/>
                </a:lnTo>
                <a:lnTo>
                  <a:pt x="138" y="1805"/>
                </a:lnTo>
                <a:lnTo>
                  <a:pt x="104" y="1805"/>
                </a:lnTo>
                <a:lnTo>
                  <a:pt x="69" y="1805"/>
                </a:lnTo>
                <a:lnTo>
                  <a:pt x="34" y="1805"/>
                </a:lnTo>
                <a:lnTo>
                  <a:pt x="34" y="1844"/>
                </a:lnTo>
                <a:lnTo>
                  <a:pt x="34" y="1880"/>
                </a:lnTo>
                <a:lnTo>
                  <a:pt x="0" y="1919"/>
                </a:lnTo>
                <a:lnTo>
                  <a:pt x="0" y="1994"/>
                </a:lnTo>
                <a:lnTo>
                  <a:pt x="34" y="1994"/>
                </a:lnTo>
                <a:lnTo>
                  <a:pt x="34" y="2032"/>
                </a:lnTo>
                <a:lnTo>
                  <a:pt x="69" y="2032"/>
                </a:lnTo>
                <a:lnTo>
                  <a:pt x="104" y="2032"/>
                </a:lnTo>
                <a:lnTo>
                  <a:pt x="138" y="2032"/>
                </a:lnTo>
                <a:lnTo>
                  <a:pt x="138" y="2070"/>
                </a:lnTo>
                <a:lnTo>
                  <a:pt x="138" y="2107"/>
                </a:lnTo>
                <a:lnTo>
                  <a:pt x="173" y="2144"/>
                </a:lnTo>
                <a:lnTo>
                  <a:pt x="207" y="221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19" name="Freeform 503"/>
          <p:cNvSpPr>
            <a:spLocks noChangeArrowheads="1"/>
          </p:cNvSpPr>
          <p:nvPr/>
        </p:nvSpPr>
        <p:spPr bwMode="auto">
          <a:xfrm>
            <a:off x="8851010" y="2288401"/>
            <a:ext cx="56166" cy="86409"/>
          </a:xfrm>
          <a:custGeom>
            <a:avLst/>
            <a:gdLst>
              <a:gd name="T0" fmla="*/ 103 w 173"/>
              <a:gd name="T1" fmla="*/ 37 h 264"/>
              <a:gd name="T2" fmla="*/ 68 w 173"/>
              <a:gd name="T3" fmla="*/ 0 h 264"/>
              <a:gd name="T4" fmla="*/ 33 w 173"/>
              <a:gd name="T5" fmla="*/ 0 h 264"/>
              <a:gd name="T6" fmla="*/ 33 w 173"/>
              <a:gd name="T7" fmla="*/ 37 h 264"/>
              <a:gd name="T8" fmla="*/ 33 w 173"/>
              <a:gd name="T9" fmla="*/ 75 h 264"/>
              <a:gd name="T10" fmla="*/ 0 w 173"/>
              <a:gd name="T11" fmla="*/ 75 h 264"/>
              <a:gd name="T12" fmla="*/ 0 w 173"/>
              <a:gd name="T13" fmla="*/ 150 h 264"/>
              <a:gd name="T14" fmla="*/ 0 w 173"/>
              <a:gd name="T15" fmla="*/ 188 h 264"/>
              <a:gd name="T16" fmla="*/ 0 w 173"/>
              <a:gd name="T17" fmla="*/ 224 h 264"/>
              <a:gd name="T18" fmla="*/ 33 w 173"/>
              <a:gd name="T19" fmla="*/ 224 h 264"/>
              <a:gd name="T20" fmla="*/ 68 w 173"/>
              <a:gd name="T21" fmla="*/ 263 h 264"/>
              <a:gd name="T22" fmla="*/ 103 w 173"/>
              <a:gd name="T23" fmla="*/ 263 h 264"/>
              <a:gd name="T24" fmla="*/ 103 w 173"/>
              <a:gd name="T25" fmla="*/ 224 h 264"/>
              <a:gd name="T26" fmla="*/ 172 w 173"/>
              <a:gd name="T27" fmla="*/ 224 h 264"/>
              <a:gd name="T28" fmla="*/ 172 w 173"/>
              <a:gd name="T29" fmla="*/ 150 h 264"/>
              <a:gd name="T30" fmla="*/ 172 w 173"/>
              <a:gd name="T31" fmla="*/ 113 h 264"/>
              <a:gd name="T32" fmla="*/ 137 w 173"/>
              <a:gd name="T33" fmla="*/ 75 h 264"/>
              <a:gd name="T34" fmla="*/ 172 w 173"/>
              <a:gd name="T35" fmla="*/ 0 h 264"/>
              <a:gd name="T36" fmla="*/ 137 w 173"/>
              <a:gd name="T37" fmla="*/ 0 h 264"/>
              <a:gd name="T38" fmla="*/ 103 w 173"/>
              <a:gd name="T39" fmla="*/ 0 h 264"/>
              <a:gd name="T40" fmla="*/ 103 w 173"/>
              <a:gd name="T41" fmla="*/ 3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3" h="264">
                <a:moveTo>
                  <a:pt x="103" y="37"/>
                </a:moveTo>
                <a:lnTo>
                  <a:pt x="68" y="0"/>
                </a:lnTo>
                <a:lnTo>
                  <a:pt x="33" y="0"/>
                </a:lnTo>
                <a:lnTo>
                  <a:pt x="33" y="37"/>
                </a:lnTo>
                <a:lnTo>
                  <a:pt x="33" y="75"/>
                </a:lnTo>
                <a:lnTo>
                  <a:pt x="0" y="75"/>
                </a:lnTo>
                <a:lnTo>
                  <a:pt x="0" y="150"/>
                </a:lnTo>
                <a:lnTo>
                  <a:pt x="0" y="188"/>
                </a:lnTo>
                <a:lnTo>
                  <a:pt x="0" y="224"/>
                </a:lnTo>
                <a:lnTo>
                  <a:pt x="33" y="224"/>
                </a:lnTo>
                <a:lnTo>
                  <a:pt x="68" y="263"/>
                </a:lnTo>
                <a:lnTo>
                  <a:pt x="103" y="263"/>
                </a:lnTo>
                <a:lnTo>
                  <a:pt x="103" y="224"/>
                </a:lnTo>
                <a:lnTo>
                  <a:pt x="172" y="224"/>
                </a:lnTo>
                <a:lnTo>
                  <a:pt x="172" y="150"/>
                </a:lnTo>
                <a:lnTo>
                  <a:pt x="172" y="113"/>
                </a:lnTo>
                <a:lnTo>
                  <a:pt x="137" y="75"/>
                </a:lnTo>
                <a:lnTo>
                  <a:pt x="172" y="0"/>
                </a:lnTo>
                <a:lnTo>
                  <a:pt x="137" y="0"/>
                </a:lnTo>
                <a:lnTo>
                  <a:pt x="103" y="0"/>
                </a:lnTo>
                <a:lnTo>
                  <a:pt x="103"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0" name="Freeform 504"/>
          <p:cNvSpPr>
            <a:spLocks noChangeArrowheads="1"/>
          </p:cNvSpPr>
          <p:nvPr/>
        </p:nvSpPr>
        <p:spPr bwMode="auto">
          <a:xfrm>
            <a:off x="5957746" y="113773"/>
            <a:ext cx="3276344" cy="1290375"/>
          </a:xfrm>
          <a:custGeom>
            <a:avLst/>
            <a:gdLst>
              <a:gd name="T0" fmla="*/ 9203 w 10032"/>
              <a:gd name="T1" fmla="*/ 2822 h 3951"/>
              <a:gd name="T2" fmla="*/ 8514 w 10032"/>
              <a:gd name="T3" fmla="*/ 1993 h 3951"/>
              <a:gd name="T4" fmla="*/ 8100 w 10032"/>
              <a:gd name="T5" fmla="*/ 1881 h 3951"/>
              <a:gd name="T6" fmla="*/ 8445 w 10032"/>
              <a:gd name="T7" fmla="*/ 1280 h 3951"/>
              <a:gd name="T8" fmla="*/ 8616 w 10032"/>
              <a:gd name="T9" fmla="*/ 1016 h 3951"/>
              <a:gd name="T10" fmla="*/ 8892 w 10032"/>
              <a:gd name="T11" fmla="*/ 1016 h 3951"/>
              <a:gd name="T12" fmla="*/ 9685 w 10032"/>
              <a:gd name="T13" fmla="*/ 1993 h 3951"/>
              <a:gd name="T14" fmla="*/ 9755 w 10032"/>
              <a:gd name="T15" fmla="*/ 1692 h 3951"/>
              <a:gd name="T16" fmla="*/ 9134 w 10032"/>
              <a:gd name="T17" fmla="*/ 1166 h 3951"/>
              <a:gd name="T18" fmla="*/ 9410 w 10032"/>
              <a:gd name="T19" fmla="*/ 865 h 3951"/>
              <a:gd name="T20" fmla="*/ 9100 w 10032"/>
              <a:gd name="T21" fmla="*/ 564 h 3951"/>
              <a:gd name="T22" fmla="*/ 9031 w 10032"/>
              <a:gd name="T23" fmla="*/ 226 h 3951"/>
              <a:gd name="T24" fmla="*/ 8031 w 10032"/>
              <a:gd name="T25" fmla="*/ 150 h 3951"/>
              <a:gd name="T26" fmla="*/ 7618 w 10032"/>
              <a:gd name="T27" fmla="*/ 338 h 3951"/>
              <a:gd name="T28" fmla="*/ 6790 w 10032"/>
              <a:gd name="T29" fmla="*/ 188 h 3951"/>
              <a:gd name="T30" fmla="*/ 6239 w 10032"/>
              <a:gd name="T31" fmla="*/ 376 h 3951"/>
              <a:gd name="T32" fmla="*/ 5584 w 10032"/>
              <a:gd name="T33" fmla="*/ 301 h 3951"/>
              <a:gd name="T34" fmla="*/ 4963 w 10032"/>
              <a:gd name="T35" fmla="*/ 338 h 3951"/>
              <a:gd name="T36" fmla="*/ 4619 w 10032"/>
              <a:gd name="T37" fmla="*/ 338 h 3951"/>
              <a:gd name="T38" fmla="*/ 3964 w 10032"/>
              <a:gd name="T39" fmla="*/ 226 h 3951"/>
              <a:gd name="T40" fmla="*/ 3516 w 10032"/>
              <a:gd name="T41" fmla="*/ 376 h 3951"/>
              <a:gd name="T42" fmla="*/ 3378 w 10032"/>
              <a:gd name="T43" fmla="*/ 753 h 3951"/>
              <a:gd name="T44" fmla="*/ 3034 w 10032"/>
              <a:gd name="T45" fmla="*/ 753 h 3951"/>
              <a:gd name="T46" fmla="*/ 3067 w 10032"/>
              <a:gd name="T47" fmla="*/ 865 h 3951"/>
              <a:gd name="T48" fmla="*/ 3067 w 10032"/>
              <a:gd name="T49" fmla="*/ 1053 h 3951"/>
              <a:gd name="T50" fmla="*/ 2757 w 10032"/>
              <a:gd name="T51" fmla="*/ 753 h 3951"/>
              <a:gd name="T52" fmla="*/ 2689 w 10032"/>
              <a:gd name="T53" fmla="*/ 941 h 3951"/>
              <a:gd name="T54" fmla="*/ 2000 w 10032"/>
              <a:gd name="T55" fmla="*/ 1016 h 3951"/>
              <a:gd name="T56" fmla="*/ 1483 w 10032"/>
              <a:gd name="T57" fmla="*/ 1129 h 3951"/>
              <a:gd name="T58" fmla="*/ 1138 w 10032"/>
              <a:gd name="T59" fmla="*/ 1240 h 3951"/>
              <a:gd name="T60" fmla="*/ 794 w 10032"/>
              <a:gd name="T61" fmla="*/ 1392 h 3951"/>
              <a:gd name="T62" fmla="*/ 965 w 10032"/>
              <a:gd name="T63" fmla="*/ 1280 h 3951"/>
              <a:gd name="T64" fmla="*/ 277 w 10032"/>
              <a:gd name="T65" fmla="*/ 1016 h 3951"/>
              <a:gd name="T66" fmla="*/ 414 w 10032"/>
              <a:gd name="T67" fmla="*/ 1767 h 3951"/>
              <a:gd name="T68" fmla="*/ 655 w 10032"/>
              <a:gd name="T69" fmla="*/ 2296 h 3951"/>
              <a:gd name="T70" fmla="*/ 1000 w 10032"/>
              <a:gd name="T71" fmla="*/ 2670 h 3951"/>
              <a:gd name="T72" fmla="*/ 1551 w 10032"/>
              <a:gd name="T73" fmla="*/ 2897 h 3951"/>
              <a:gd name="T74" fmla="*/ 1586 w 10032"/>
              <a:gd name="T75" fmla="*/ 3349 h 3951"/>
              <a:gd name="T76" fmla="*/ 2069 w 10032"/>
              <a:gd name="T77" fmla="*/ 3761 h 3951"/>
              <a:gd name="T78" fmla="*/ 2447 w 10032"/>
              <a:gd name="T79" fmla="*/ 3650 h 3951"/>
              <a:gd name="T80" fmla="*/ 2241 w 10032"/>
              <a:gd name="T81" fmla="*/ 3160 h 3951"/>
              <a:gd name="T82" fmla="*/ 2620 w 10032"/>
              <a:gd name="T83" fmla="*/ 2747 h 3951"/>
              <a:gd name="T84" fmla="*/ 3067 w 10032"/>
              <a:gd name="T85" fmla="*/ 2520 h 3951"/>
              <a:gd name="T86" fmla="*/ 3860 w 10032"/>
              <a:gd name="T87" fmla="*/ 2371 h 3951"/>
              <a:gd name="T88" fmla="*/ 4654 w 10032"/>
              <a:gd name="T89" fmla="*/ 2596 h 3951"/>
              <a:gd name="T90" fmla="*/ 5411 w 10032"/>
              <a:gd name="T91" fmla="*/ 2709 h 3951"/>
              <a:gd name="T92" fmla="*/ 5895 w 10032"/>
              <a:gd name="T93" fmla="*/ 2520 h 3951"/>
              <a:gd name="T94" fmla="*/ 7101 w 10032"/>
              <a:gd name="T95" fmla="*/ 2596 h 3951"/>
              <a:gd name="T96" fmla="*/ 7445 w 10032"/>
              <a:gd name="T97" fmla="*/ 2182 h 3951"/>
              <a:gd name="T98" fmla="*/ 8445 w 10032"/>
              <a:gd name="T99" fmla="*/ 2670 h 3951"/>
              <a:gd name="T100" fmla="*/ 9031 w 10032"/>
              <a:gd name="T101" fmla="*/ 3085 h 3951"/>
              <a:gd name="T102" fmla="*/ 2069 w 10032"/>
              <a:gd name="T103" fmla="*/ 902 h 3951"/>
              <a:gd name="T104" fmla="*/ 1793 w 10032"/>
              <a:gd name="T105" fmla="*/ 715 h 3951"/>
              <a:gd name="T106" fmla="*/ 1620 w 10032"/>
              <a:gd name="T107" fmla="*/ 564 h 3951"/>
              <a:gd name="T108" fmla="*/ 3413 w 10032"/>
              <a:gd name="T109" fmla="*/ 113 h 3951"/>
              <a:gd name="T110" fmla="*/ 3793 w 10032"/>
              <a:gd name="T111" fmla="*/ 113 h 3951"/>
              <a:gd name="T112" fmla="*/ 5895 w 10032"/>
              <a:gd name="T113" fmla="*/ 188 h 3951"/>
              <a:gd name="T114" fmla="*/ 6169 w 10032"/>
              <a:gd name="T115" fmla="*/ 37 h 3951"/>
              <a:gd name="T116" fmla="*/ 6549 w 10032"/>
              <a:gd name="T117" fmla="*/ 76 h 3951"/>
              <a:gd name="T118" fmla="*/ 10031 w 10032"/>
              <a:gd name="T119" fmla="*/ 1618 h 3951"/>
              <a:gd name="T120" fmla="*/ 8721 w 10032"/>
              <a:gd name="T121" fmla="*/ 2069 h 3951"/>
              <a:gd name="T122" fmla="*/ 9410 w 10032"/>
              <a:gd name="T123" fmla="*/ 2558 h 3951"/>
              <a:gd name="T124" fmla="*/ 207 w 10032"/>
              <a:gd name="T125" fmla="*/ 2407 h 3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2" h="3951">
                <a:moveTo>
                  <a:pt x="9134" y="3499"/>
                </a:moveTo>
                <a:lnTo>
                  <a:pt x="9134" y="3461"/>
                </a:lnTo>
                <a:lnTo>
                  <a:pt x="9134" y="3423"/>
                </a:lnTo>
                <a:lnTo>
                  <a:pt x="9134" y="3385"/>
                </a:lnTo>
                <a:lnTo>
                  <a:pt x="9168" y="3349"/>
                </a:lnTo>
                <a:lnTo>
                  <a:pt x="9168" y="3385"/>
                </a:lnTo>
                <a:lnTo>
                  <a:pt x="9203" y="3385"/>
                </a:lnTo>
                <a:lnTo>
                  <a:pt x="9237" y="3385"/>
                </a:lnTo>
                <a:lnTo>
                  <a:pt x="9271" y="3423"/>
                </a:lnTo>
                <a:lnTo>
                  <a:pt x="9306" y="3385"/>
                </a:lnTo>
                <a:lnTo>
                  <a:pt x="9341" y="3349"/>
                </a:lnTo>
                <a:lnTo>
                  <a:pt x="9341" y="3310"/>
                </a:lnTo>
                <a:lnTo>
                  <a:pt x="9341" y="3273"/>
                </a:lnTo>
                <a:lnTo>
                  <a:pt x="9306" y="3235"/>
                </a:lnTo>
                <a:lnTo>
                  <a:pt x="9306" y="3198"/>
                </a:lnTo>
                <a:lnTo>
                  <a:pt x="9306" y="3160"/>
                </a:lnTo>
                <a:lnTo>
                  <a:pt x="9271" y="3047"/>
                </a:lnTo>
                <a:lnTo>
                  <a:pt x="9237" y="2935"/>
                </a:lnTo>
                <a:lnTo>
                  <a:pt x="9203" y="2858"/>
                </a:lnTo>
                <a:lnTo>
                  <a:pt x="9203" y="2822"/>
                </a:lnTo>
                <a:lnTo>
                  <a:pt x="9203" y="2783"/>
                </a:lnTo>
                <a:lnTo>
                  <a:pt x="9203" y="2747"/>
                </a:lnTo>
                <a:lnTo>
                  <a:pt x="9134" y="2634"/>
                </a:lnTo>
                <a:lnTo>
                  <a:pt x="9100" y="2558"/>
                </a:lnTo>
                <a:lnTo>
                  <a:pt x="9031" y="2484"/>
                </a:lnTo>
                <a:lnTo>
                  <a:pt x="8962" y="2407"/>
                </a:lnTo>
                <a:lnTo>
                  <a:pt x="8892" y="2332"/>
                </a:lnTo>
                <a:lnTo>
                  <a:pt x="8859" y="2257"/>
                </a:lnTo>
                <a:lnTo>
                  <a:pt x="8824" y="2219"/>
                </a:lnTo>
                <a:lnTo>
                  <a:pt x="8824" y="2144"/>
                </a:lnTo>
                <a:lnTo>
                  <a:pt x="8755" y="2144"/>
                </a:lnTo>
                <a:lnTo>
                  <a:pt x="8721" y="2106"/>
                </a:lnTo>
                <a:lnTo>
                  <a:pt x="8685" y="2106"/>
                </a:lnTo>
                <a:lnTo>
                  <a:pt x="8685" y="2069"/>
                </a:lnTo>
                <a:lnTo>
                  <a:pt x="8652" y="2069"/>
                </a:lnTo>
                <a:lnTo>
                  <a:pt x="8616" y="2033"/>
                </a:lnTo>
                <a:lnTo>
                  <a:pt x="8582" y="2033"/>
                </a:lnTo>
                <a:lnTo>
                  <a:pt x="8582" y="1993"/>
                </a:lnTo>
                <a:lnTo>
                  <a:pt x="8549" y="1993"/>
                </a:lnTo>
                <a:lnTo>
                  <a:pt x="8514" y="1993"/>
                </a:lnTo>
                <a:lnTo>
                  <a:pt x="8479" y="1956"/>
                </a:lnTo>
                <a:lnTo>
                  <a:pt x="8445" y="1956"/>
                </a:lnTo>
                <a:lnTo>
                  <a:pt x="8411" y="1956"/>
                </a:lnTo>
                <a:lnTo>
                  <a:pt x="8375" y="1956"/>
                </a:lnTo>
                <a:lnTo>
                  <a:pt x="8411" y="1993"/>
                </a:lnTo>
                <a:lnTo>
                  <a:pt x="8411" y="2033"/>
                </a:lnTo>
                <a:lnTo>
                  <a:pt x="8375" y="1993"/>
                </a:lnTo>
                <a:lnTo>
                  <a:pt x="8341" y="1993"/>
                </a:lnTo>
                <a:lnTo>
                  <a:pt x="8341" y="2033"/>
                </a:lnTo>
                <a:lnTo>
                  <a:pt x="8307" y="1993"/>
                </a:lnTo>
                <a:lnTo>
                  <a:pt x="8272" y="1956"/>
                </a:lnTo>
                <a:lnTo>
                  <a:pt x="8272" y="1993"/>
                </a:lnTo>
                <a:lnTo>
                  <a:pt x="8238" y="1956"/>
                </a:lnTo>
                <a:lnTo>
                  <a:pt x="8204" y="1918"/>
                </a:lnTo>
                <a:lnTo>
                  <a:pt x="8169" y="1918"/>
                </a:lnTo>
                <a:lnTo>
                  <a:pt x="8134" y="1918"/>
                </a:lnTo>
                <a:lnTo>
                  <a:pt x="8134" y="1956"/>
                </a:lnTo>
                <a:lnTo>
                  <a:pt x="8100" y="1918"/>
                </a:lnTo>
                <a:lnTo>
                  <a:pt x="8100" y="1956"/>
                </a:lnTo>
                <a:lnTo>
                  <a:pt x="8100" y="1881"/>
                </a:lnTo>
                <a:lnTo>
                  <a:pt x="8100" y="1805"/>
                </a:lnTo>
                <a:lnTo>
                  <a:pt x="8100" y="1767"/>
                </a:lnTo>
                <a:lnTo>
                  <a:pt x="8065" y="1692"/>
                </a:lnTo>
                <a:lnTo>
                  <a:pt x="8031" y="1618"/>
                </a:lnTo>
                <a:lnTo>
                  <a:pt x="8031" y="1579"/>
                </a:lnTo>
                <a:lnTo>
                  <a:pt x="8031" y="1504"/>
                </a:lnTo>
                <a:lnTo>
                  <a:pt x="8031" y="1430"/>
                </a:lnTo>
                <a:lnTo>
                  <a:pt x="8031" y="1392"/>
                </a:lnTo>
                <a:lnTo>
                  <a:pt x="8204" y="1354"/>
                </a:lnTo>
                <a:lnTo>
                  <a:pt x="8204" y="1392"/>
                </a:lnTo>
                <a:lnTo>
                  <a:pt x="8238" y="1354"/>
                </a:lnTo>
                <a:lnTo>
                  <a:pt x="8307" y="1354"/>
                </a:lnTo>
                <a:lnTo>
                  <a:pt x="8341" y="1354"/>
                </a:lnTo>
                <a:lnTo>
                  <a:pt x="8341" y="1316"/>
                </a:lnTo>
                <a:lnTo>
                  <a:pt x="8375" y="1354"/>
                </a:lnTo>
                <a:lnTo>
                  <a:pt x="8375" y="1316"/>
                </a:lnTo>
                <a:lnTo>
                  <a:pt x="8341" y="1316"/>
                </a:lnTo>
                <a:lnTo>
                  <a:pt x="8375" y="1316"/>
                </a:lnTo>
                <a:lnTo>
                  <a:pt x="8411" y="1280"/>
                </a:lnTo>
                <a:lnTo>
                  <a:pt x="8445" y="1280"/>
                </a:lnTo>
                <a:lnTo>
                  <a:pt x="8479" y="1280"/>
                </a:lnTo>
                <a:lnTo>
                  <a:pt x="8514" y="1280"/>
                </a:lnTo>
                <a:lnTo>
                  <a:pt x="8549" y="1280"/>
                </a:lnTo>
                <a:lnTo>
                  <a:pt x="8582" y="1280"/>
                </a:lnTo>
                <a:lnTo>
                  <a:pt x="8549" y="1316"/>
                </a:lnTo>
                <a:lnTo>
                  <a:pt x="8582" y="1354"/>
                </a:lnTo>
                <a:lnTo>
                  <a:pt x="8652" y="1354"/>
                </a:lnTo>
                <a:lnTo>
                  <a:pt x="8685" y="1316"/>
                </a:lnTo>
                <a:lnTo>
                  <a:pt x="8721" y="1316"/>
                </a:lnTo>
                <a:lnTo>
                  <a:pt x="8755" y="1316"/>
                </a:lnTo>
                <a:lnTo>
                  <a:pt x="8721" y="1280"/>
                </a:lnTo>
                <a:lnTo>
                  <a:pt x="8685" y="1280"/>
                </a:lnTo>
                <a:lnTo>
                  <a:pt x="8616" y="1240"/>
                </a:lnTo>
                <a:lnTo>
                  <a:pt x="8582" y="1204"/>
                </a:lnTo>
                <a:lnTo>
                  <a:pt x="8549" y="1129"/>
                </a:lnTo>
                <a:lnTo>
                  <a:pt x="8549" y="1091"/>
                </a:lnTo>
                <a:lnTo>
                  <a:pt x="8514" y="1053"/>
                </a:lnTo>
                <a:lnTo>
                  <a:pt x="8514" y="1016"/>
                </a:lnTo>
                <a:lnTo>
                  <a:pt x="8582" y="1016"/>
                </a:lnTo>
                <a:lnTo>
                  <a:pt x="8616" y="1016"/>
                </a:lnTo>
                <a:lnTo>
                  <a:pt x="8616" y="978"/>
                </a:lnTo>
                <a:lnTo>
                  <a:pt x="8652" y="1016"/>
                </a:lnTo>
                <a:lnTo>
                  <a:pt x="8685" y="1053"/>
                </a:lnTo>
                <a:lnTo>
                  <a:pt x="8721" y="1091"/>
                </a:lnTo>
                <a:lnTo>
                  <a:pt x="8755" y="1091"/>
                </a:lnTo>
                <a:lnTo>
                  <a:pt x="8789" y="1091"/>
                </a:lnTo>
                <a:lnTo>
                  <a:pt x="8859" y="1129"/>
                </a:lnTo>
                <a:lnTo>
                  <a:pt x="8859" y="1091"/>
                </a:lnTo>
                <a:lnTo>
                  <a:pt x="8824" y="1053"/>
                </a:lnTo>
                <a:lnTo>
                  <a:pt x="8824" y="1016"/>
                </a:lnTo>
                <a:lnTo>
                  <a:pt x="8824" y="978"/>
                </a:lnTo>
                <a:lnTo>
                  <a:pt x="8859" y="978"/>
                </a:lnTo>
                <a:lnTo>
                  <a:pt x="8789" y="941"/>
                </a:lnTo>
                <a:lnTo>
                  <a:pt x="8755" y="902"/>
                </a:lnTo>
                <a:lnTo>
                  <a:pt x="8755" y="865"/>
                </a:lnTo>
                <a:lnTo>
                  <a:pt x="8789" y="865"/>
                </a:lnTo>
                <a:lnTo>
                  <a:pt x="8824" y="902"/>
                </a:lnTo>
                <a:lnTo>
                  <a:pt x="8859" y="941"/>
                </a:lnTo>
                <a:lnTo>
                  <a:pt x="8892" y="978"/>
                </a:lnTo>
                <a:lnTo>
                  <a:pt x="8892" y="1016"/>
                </a:lnTo>
                <a:lnTo>
                  <a:pt x="8927" y="1016"/>
                </a:lnTo>
                <a:lnTo>
                  <a:pt x="8962" y="1016"/>
                </a:lnTo>
                <a:lnTo>
                  <a:pt x="8962" y="1053"/>
                </a:lnTo>
                <a:lnTo>
                  <a:pt x="8962" y="1129"/>
                </a:lnTo>
                <a:lnTo>
                  <a:pt x="8995" y="1166"/>
                </a:lnTo>
                <a:lnTo>
                  <a:pt x="8995" y="1280"/>
                </a:lnTo>
                <a:lnTo>
                  <a:pt x="9031" y="1316"/>
                </a:lnTo>
                <a:lnTo>
                  <a:pt x="9065" y="1392"/>
                </a:lnTo>
                <a:lnTo>
                  <a:pt x="9065" y="1467"/>
                </a:lnTo>
                <a:lnTo>
                  <a:pt x="9065" y="1504"/>
                </a:lnTo>
                <a:lnTo>
                  <a:pt x="9100" y="1504"/>
                </a:lnTo>
                <a:lnTo>
                  <a:pt x="9168" y="1579"/>
                </a:lnTo>
                <a:lnTo>
                  <a:pt x="9237" y="1618"/>
                </a:lnTo>
                <a:lnTo>
                  <a:pt x="9271" y="1692"/>
                </a:lnTo>
                <a:lnTo>
                  <a:pt x="9306" y="1731"/>
                </a:lnTo>
                <a:lnTo>
                  <a:pt x="9341" y="1767"/>
                </a:lnTo>
                <a:lnTo>
                  <a:pt x="9375" y="1767"/>
                </a:lnTo>
                <a:lnTo>
                  <a:pt x="9410" y="1767"/>
                </a:lnTo>
                <a:lnTo>
                  <a:pt x="9479" y="1843"/>
                </a:lnTo>
                <a:lnTo>
                  <a:pt x="9685" y="1993"/>
                </a:lnTo>
                <a:lnTo>
                  <a:pt x="9720" y="2033"/>
                </a:lnTo>
                <a:lnTo>
                  <a:pt x="9755" y="2033"/>
                </a:lnTo>
                <a:lnTo>
                  <a:pt x="9788" y="2069"/>
                </a:lnTo>
                <a:lnTo>
                  <a:pt x="9858" y="2144"/>
                </a:lnTo>
                <a:lnTo>
                  <a:pt x="9892" y="2182"/>
                </a:lnTo>
                <a:lnTo>
                  <a:pt x="9962" y="2182"/>
                </a:lnTo>
                <a:lnTo>
                  <a:pt x="9926" y="2106"/>
                </a:lnTo>
                <a:lnTo>
                  <a:pt x="9892" y="2069"/>
                </a:lnTo>
                <a:lnTo>
                  <a:pt x="9858" y="2033"/>
                </a:lnTo>
                <a:lnTo>
                  <a:pt x="9823" y="1993"/>
                </a:lnTo>
                <a:lnTo>
                  <a:pt x="9823" y="1956"/>
                </a:lnTo>
                <a:lnTo>
                  <a:pt x="9858" y="1918"/>
                </a:lnTo>
                <a:lnTo>
                  <a:pt x="9823" y="1918"/>
                </a:lnTo>
                <a:lnTo>
                  <a:pt x="9788" y="1881"/>
                </a:lnTo>
                <a:lnTo>
                  <a:pt x="9755" y="1843"/>
                </a:lnTo>
                <a:lnTo>
                  <a:pt x="9755" y="1805"/>
                </a:lnTo>
                <a:lnTo>
                  <a:pt x="9720" y="1767"/>
                </a:lnTo>
                <a:lnTo>
                  <a:pt x="9755" y="1731"/>
                </a:lnTo>
                <a:lnTo>
                  <a:pt x="9788" y="1731"/>
                </a:lnTo>
                <a:lnTo>
                  <a:pt x="9755" y="1692"/>
                </a:lnTo>
                <a:lnTo>
                  <a:pt x="9652" y="1655"/>
                </a:lnTo>
                <a:lnTo>
                  <a:pt x="9617" y="1618"/>
                </a:lnTo>
                <a:lnTo>
                  <a:pt x="9582" y="1542"/>
                </a:lnTo>
                <a:lnTo>
                  <a:pt x="9617" y="1579"/>
                </a:lnTo>
                <a:lnTo>
                  <a:pt x="9617" y="1542"/>
                </a:lnTo>
                <a:lnTo>
                  <a:pt x="9582" y="1504"/>
                </a:lnTo>
                <a:lnTo>
                  <a:pt x="9514" y="1467"/>
                </a:lnTo>
                <a:lnTo>
                  <a:pt x="9479" y="1467"/>
                </a:lnTo>
                <a:lnTo>
                  <a:pt x="9444" y="1430"/>
                </a:lnTo>
                <a:lnTo>
                  <a:pt x="9410" y="1392"/>
                </a:lnTo>
                <a:lnTo>
                  <a:pt x="9375" y="1354"/>
                </a:lnTo>
                <a:lnTo>
                  <a:pt x="9375" y="1392"/>
                </a:lnTo>
                <a:lnTo>
                  <a:pt x="9341" y="1392"/>
                </a:lnTo>
                <a:lnTo>
                  <a:pt x="9306" y="1354"/>
                </a:lnTo>
                <a:lnTo>
                  <a:pt x="9271" y="1316"/>
                </a:lnTo>
                <a:lnTo>
                  <a:pt x="9237" y="1280"/>
                </a:lnTo>
                <a:lnTo>
                  <a:pt x="9203" y="1240"/>
                </a:lnTo>
                <a:lnTo>
                  <a:pt x="9203" y="1204"/>
                </a:lnTo>
                <a:lnTo>
                  <a:pt x="9134" y="1204"/>
                </a:lnTo>
                <a:lnTo>
                  <a:pt x="9134" y="1166"/>
                </a:lnTo>
                <a:lnTo>
                  <a:pt x="9134" y="1129"/>
                </a:lnTo>
                <a:lnTo>
                  <a:pt x="9168" y="1129"/>
                </a:lnTo>
                <a:lnTo>
                  <a:pt x="9203" y="1166"/>
                </a:lnTo>
                <a:lnTo>
                  <a:pt x="9203" y="1129"/>
                </a:lnTo>
                <a:lnTo>
                  <a:pt x="9203" y="1091"/>
                </a:lnTo>
                <a:lnTo>
                  <a:pt x="9271" y="1129"/>
                </a:lnTo>
                <a:lnTo>
                  <a:pt x="9271" y="1091"/>
                </a:lnTo>
                <a:lnTo>
                  <a:pt x="9271" y="1053"/>
                </a:lnTo>
                <a:lnTo>
                  <a:pt x="9341" y="1053"/>
                </a:lnTo>
                <a:lnTo>
                  <a:pt x="9410" y="1091"/>
                </a:lnTo>
                <a:lnTo>
                  <a:pt x="9479" y="1091"/>
                </a:lnTo>
                <a:lnTo>
                  <a:pt x="9479" y="1053"/>
                </a:lnTo>
                <a:lnTo>
                  <a:pt x="9444" y="1053"/>
                </a:lnTo>
                <a:lnTo>
                  <a:pt x="9444" y="1016"/>
                </a:lnTo>
                <a:lnTo>
                  <a:pt x="9444" y="978"/>
                </a:lnTo>
                <a:lnTo>
                  <a:pt x="9410" y="978"/>
                </a:lnTo>
                <a:lnTo>
                  <a:pt x="9410" y="941"/>
                </a:lnTo>
                <a:lnTo>
                  <a:pt x="9410" y="902"/>
                </a:lnTo>
                <a:lnTo>
                  <a:pt x="9375" y="865"/>
                </a:lnTo>
                <a:lnTo>
                  <a:pt x="9410" y="865"/>
                </a:lnTo>
                <a:lnTo>
                  <a:pt x="9410" y="828"/>
                </a:lnTo>
                <a:lnTo>
                  <a:pt x="9410" y="789"/>
                </a:lnTo>
                <a:lnTo>
                  <a:pt x="9410" y="753"/>
                </a:lnTo>
                <a:lnTo>
                  <a:pt x="9375" y="753"/>
                </a:lnTo>
                <a:lnTo>
                  <a:pt x="9547" y="789"/>
                </a:lnTo>
                <a:lnTo>
                  <a:pt x="9514" y="753"/>
                </a:lnTo>
                <a:lnTo>
                  <a:pt x="9479" y="715"/>
                </a:lnTo>
                <a:lnTo>
                  <a:pt x="9444" y="678"/>
                </a:lnTo>
                <a:lnTo>
                  <a:pt x="9410" y="678"/>
                </a:lnTo>
                <a:lnTo>
                  <a:pt x="9341" y="678"/>
                </a:lnTo>
                <a:lnTo>
                  <a:pt x="9306" y="678"/>
                </a:lnTo>
                <a:lnTo>
                  <a:pt x="9306" y="639"/>
                </a:lnTo>
                <a:lnTo>
                  <a:pt x="9271" y="601"/>
                </a:lnTo>
                <a:lnTo>
                  <a:pt x="9237" y="639"/>
                </a:lnTo>
                <a:lnTo>
                  <a:pt x="9237" y="601"/>
                </a:lnTo>
                <a:lnTo>
                  <a:pt x="9203" y="564"/>
                </a:lnTo>
                <a:lnTo>
                  <a:pt x="9168" y="601"/>
                </a:lnTo>
                <a:lnTo>
                  <a:pt x="9134" y="601"/>
                </a:lnTo>
                <a:lnTo>
                  <a:pt x="9134" y="564"/>
                </a:lnTo>
                <a:lnTo>
                  <a:pt x="9100" y="564"/>
                </a:lnTo>
                <a:lnTo>
                  <a:pt x="9100" y="601"/>
                </a:lnTo>
                <a:lnTo>
                  <a:pt x="9065" y="564"/>
                </a:lnTo>
                <a:lnTo>
                  <a:pt x="9031" y="527"/>
                </a:lnTo>
                <a:lnTo>
                  <a:pt x="9065" y="527"/>
                </a:lnTo>
                <a:lnTo>
                  <a:pt x="9100" y="527"/>
                </a:lnTo>
                <a:lnTo>
                  <a:pt x="9134" y="527"/>
                </a:lnTo>
                <a:lnTo>
                  <a:pt x="9168" y="564"/>
                </a:lnTo>
                <a:lnTo>
                  <a:pt x="9168" y="527"/>
                </a:lnTo>
                <a:lnTo>
                  <a:pt x="9134" y="451"/>
                </a:lnTo>
                <a:lnTo>
                  <a:pt x="9100" y="376"/>
                </a:lnTo>
                <a:lnTo>
                  <a:pt x="9065" y="376"/>
                </a:lnTo>
                <a:lnTo>
                  <a:pt x="9065" y="338"/>
                </a:lnTo>
                <a:lnTo>
                  <a:pt x="9100" y="338"/>
                </a:lnTo>
                <a:lnTo>
                  <a:pt x="9100" y="301"/>
                </a:lnTo>
                <a:lnTo>
                  <a:pt x="9100" y="263"/>
                </a:lnTo>
                <a:lnTo>
                  <a:pt x="9100" y="226"/>
                </a:lnTo>
                <a:lnTo>
                  <a:pt x="9100" y="188"/>
                </a:lnTo>
                <a:lnTo>
                  <a:pt x="9065" y="188"/>
                </a:lnTo>
                <a:lnTo>
                  <a:pt x="9031" y="188"/>
                </a:lnTo>
                <a:lnTo>
                  <a:pt x="9031" y="226"/>
                </a:lnTo>
                <a:lnTo>
                  <a:pt x="9031" y="263"/>
                </a:lnTo>
                <a:lnTo>
                  <a:pt x="8995" y="263"/>
                </a:lnTo>
                <a:lnTo>
                  <a:pt x="8995" y="226"/>
                </a:lnTo>
                <a:lnTo>
                  <a:pt x="8962" y="188"/>
                </a:lnTo>
                <a:lnTo>
                  <a:pt x="8927" y="188"/>
                </a:lnTo>
                <a:lnTo>
                  <a:pt x="8824" y="150"/>
                </a:lnTo>
                <a:lnTo>
                  <a:pt x="8755" y="188"/>
                </a:lnTo>
                <a:lnTo>
                  <a:pt x="8652" y="150"/>
                </a:lnTo>
                <a:lnTo>
                  <a:pt x="8582" y="150"/>
                </a:lnTo>
                <a:lnTo>
                  <a:pt x="8514" y="150"/>
                </a:lnTo>
                <a:lnTo>
                  <a:pt x="8445" y="150"/>
                </a:lnTo>
                <a:lnTo>
                  <a:pt x="8411" y="150"/>
                </a:lnTo>
                <a:lnTo>
                  <a:pt x="8375" y="150"/>
                </a:lnTo>
                <a:lnTo>
                  <a:pt x="8272" y="150"/>
                </a:lnTo>
                <a:lnTo>
                  <a:pt x="8238" y="150"/>
                </a:lnTo>
                <a:lnTo>
                  <a:pt x="8169" y="150"/>
                </a:lnTo>
                <a:lnTo>
                  <a:pt x="8134" y="150"/>
                </a:lnTo>
                <a:lnTo>
                  <a:pt x="8134" y="188"/>
                </a:lnTo>
                <a:lnTo>
                  <a:pt x="8100" y="150"/>
                </a:lnTo>
                <a:lnTo>
                  <a:pt x="8031" y="150"/>
                </a:lnTo>
                <a:lnTo>
                  <a:pt x="7997" y="150"/>
                </a:lnTo>
                <a:lnTo>
                  <a:pt x="7997" y="188"/>
                </a:lnTo>
                <a:lnTo>
                  <a:pt x="8065" y="226"/>
                </a:lnTo>
                <a:lnTo>
                  <a:pt x="8100" y="226"/>
                </a:lnTo>
                <a:lnTo>
                  <a:pt x="8134" y="263"/>
                </a:lnTo>
                <a:lnTo>
                  <a:pt x="8100" y="263"/>
                </a:lnTo>
                <a:lnTo>
                  <a:pt x="8031" y="263"/>
                </a:lnTo>
                <a:lnTo>
                  <a:pt x="7997" y="263"/>
                </a:lnTo>
                <a:lnTo>
                  <a:pt x="7928" y="263"/>
                </a:lnTo>
                <a:lnTo>
                  <a:pt x="7893" y="263"/>
                </a:lnTo>
                <a:lnTo>
                  <a:pt x="7893" y="226"/>
                </a:lnTo>
                <a:lnTo>
                  <a:pt x="7859" y="263"/>
                </a:lnTo>
                <a:lnTo>
                  <a:pt x="7824" y="263"/>
                </a:lnTo>
                <a:lnTo>
                  <a:pt x="7755" y="263"/>
                </a:lnTo>
                <a:lnTo>
                  <a:pt x="7686" y="263"/>
                </a:lnTo>
                <a:lnTo>
                  <a:pt x="7652" y="263"/>
                </a:lnTo>
                <a:lnTo>
                  <a:pt x="7618" y="263"/>
                </a:lnTo>
                <a:lnTo>
                  <a:pt x="7652" y="301"/>
                </a:lnTo>
                <a:lnTo>
                  <a:pt x="7652" y="338"/>
                </a:lnTo>
                <a:lnTo>
                  <a:pt x="7618" y="338"/>
                </a:lnTo>
                <a:lnTo>
                  <a:pt x="7582" y="301"/>
                </a:lnTo>
                <a:lnTo>
                  <a:pt x="7549" y="301"/>
                </a:lnTo>
                <a:lnTo>
                  <a:pt x="7479" y="263"/>
                </a:lnTo>
                <a:lnTo>
                  <a:pt x="7445" y="263"/>
                </a:lnTo>
                <a:lnTo>
                  <a:pt x="7445" y="226"/>
                </a:lnTo>
                <a:lnTo>
                  <a:pt x="7412" y="226"/>
                </a:lnTo>
                <a:lnTo>
                  <a:pt x="7342" y="188"/>
                </a:lnTo>
                <a:lnTo>
                  <a:pt x="7272" y="188"/>
                </a:lnTo>
                <a:lnTo>
                  <a:pt x="7169" y="226"/>
                </a:lnTo>
                <a:lnTo>
                  <a:pt x="7101" y="263"/>
                </a:lnTo>
                <a:lnTo>
                  <a:pt x="7031" y="263"/>
                </a:lnTo>
                <a:lnTo>
                  <a:pt x="6998" y="263"/>
                </a:lnTo>
                <a:lnTo>
                  <a:pt x="6998" y="226"/>
                </a:lnTo>
                <a:lnTo>
                  <a:pt x="6962" y="226"/>
                </a:lnTo>
                <a:lnTo>
                  <a:pt x="6894" y="226"/>
                </a:lnTo>
                <a:lnTo>
                  <a:pt x="6894" y="263"/>
                </a:lnTo>
                <a:lnTo>
                  <a:pt x="6860" y="226"/>
                </a:lnTo>
                <a:lnTo>
                  <a:pt x="6824" y="263"/>
                </a:lnTo>
                <a:lnTo>
                  <a:pt x="6756" y="263"/>
                </a:lnTo>
                <a:lnTo>
                  <a:pt x="6790" y="188"/>
                </a:lnTo>
                <a:lnTo>
                  <a:pt x="6756" y="188"/>
                </a:lnTo>
                <a:lnTo>
                  <a:pt x="6687" y="188"/>
                </a:lnTo>
                <a:lnTo>
                  <a:pt x="6652" y="226"/>
                </a:lnTo>
                <a:lnTo>
                  <a:pt x="6618" y="226"/>
                </a:lnTo>
                <a:lnTo>
                  <a:pt x="6583" y="263"/>
                </a:lnTo>
                <a:lnTo>
                  <a:pt x="6583" y="226"/>
                </a:lnTo>
                <a:lnTo>
                  <a:pt x="6549" y="226"/>
                </a:lnTo>
                <a:lnTo>
                  <a:pt x="6515" y="226"/>
                </a:lnTo>
                <a:lnTo>
                  <a:pt x="6480" y="226"/>
                </a:lnTo>
                <a:lnTo>
                  <a:pt x="6446" y="226"/>
                </a:lnTo>
                <a:lnTo>
                  <a:pt x="6376" y="226"/>
                </a:lnTo>
                <a:lnTo>
                  <a:pt x="6309" y="226"/>
                </a:lnTo>
                <a:lnTo>
                  <a:pt x="6272" y="226"/>
                </a:lnTo>
                <a:lnTo>
                  <a:pt x="6272" y="263"/>
                </a:lnTo>
                <a:lnTo>
                  <a:pt x="6272" y="301"/>
                </a:lnTo>
                <a:lnTo>
                  <a:pt x="6309" y="301"/>
                </a:lnTo>
                <a:lnTo>
                  <a:pt x="6342" y="338"/>
                </a:lnTo>
                <a:lnTo>
                  <a:pt x="6309" y="338"/>
                </a:lnTo>
                <a:lnTo>
                  <a:pt x="6272" y="338"/>
                </a:lnTo>
                <a:lnTo>
                  <a:pt x="6239" y="376"/>
                </a:lnTo>
                <a:lnTo>
                  <a:pt x="6206" y="376"/>
                </a:lnTo>
                <a:lnTo>
                  <a:pt x="6136" y="338"/>
                </a:lnTo>
                <a:lnTo>
                  <a:pt x="6066" y="376"/>
                </a:lnTo>
                <a:lnTo>
                  <a:pt x="6032" y="376"/>
                </a:lnTo>
                <a:lnTo>
                  <a:pt x="5998" y="376"/>
                </a:lnTo>
                <a:lnTo>
                  <a:pt x="5962" y="338"/>
                </a:lnTo>
                <a:lnTo>
                  <a:pt x="5962" y="376"/>
                </a:lnTo>
                <a:lnTo>
                  <a:pt x="5998" y="376"/>
                </a:lnTo>
                <a:lnTo>
                  <a:pt x="5962" y="415"/>
                </a:lnTo>
                <a:lnTo>
                  <a:pt x="5962" y="451"/>
                </a:lnTo>
                <a:lnTo>
                  <a:pt x="5998" y="451"/>
                </a:lnTo>
                <a:lnTo>
                  <a:pt x="5895" y="451"/>
                </a:lnTo>
                <a:lnTo>
                  <a:pt x="5859" y="415"/>
                </a:lnTo>
                <a:lnTo>
                  <a:pt x="5826" y="415"/>
                </a:lnTo>
                <a:lnTo>
                  <a:pt x="5791" y="376"/>
                </a:lnTo>
                <a:lnTo>
                  <a:pt x="5757" y="376"/>
                </a:lnTo>
                <a:lnTo>
                  <a:pt x="5688" y="338"/>
                </a:lnTo>
                <a:lnTo>
                  <a:pt x="5653" y="301"/>
                </a:lnTo>
                <a:lnTo>
                  <a:pt x="5618" y="301"/>
                </a:lnTo>
                <a:lnTo>
                  <a:pt x="5584" y="301"/>
                </a:lnTo>
                <a:lnTo>
                  <a:pt x="5515" y="301"/>
                </a:lnTo>
                <a:lnTo>
                  <a:pt x="5515" y="338"/>
                </a:lnTo>
                <a:lnTo>
                  <a:pt x="5480" y="338"/>
                </a:lnTo>
                <a:lnTo>
                  <a:pt x="5446" y="301"/>
                </a:lnTo>
                <a:lnTo>
                  <a:pt x="5377" y="301"/>
                </a:lnTo>
                <a:lnTo>
                  <a:pt x="5343" y="301"/>
                </a:lnTo>
                <a:lnTo>
                  <a:pt x="5377" y="338"/>
                </a:lnTo>
                <a:lnTo>
                  <a:pt x="5411" y="376"/>
                </a:lnTo>
                <a:lnTo>
                  <a:pt x="5377" y="376"/>
                </a:lnTo>
                <a:lnTo>
                  <a:pt x="5343" y="376"/>
                </a:lnTo>
                <a:lnTo>
                  <a:pt x="5239" y="376"/>
                </a:lnTo>
                <a:lnTo>
                  <a:pt x="5206" y="338"/>
                </a:lnTo>
                <a:lnTo>
                  <a:pt x="5169" y="338"/>
                </a:lnTo>
                <a:lnTo>
                  <a:pt x="5169" y="376"/>
                </a:lnTo>
                <a:lnTo>
                  <a:pt x="5102" y="376"/>
                </a:lnTo>
                <a:lnTo>
                  <a:pt x="5102" y="338"/>
                </a:lnTo>
                <a:lnTo>
                  <a:pt x="5066" y="338"/>
                </a:lnTo>
                <a:lnTo>
                  <a:pt x="5033" y="338"/>
                </a:lnTo>
                <a:lnTo>
                  <a:pt x="4999" y="376"/>
                </a:lnTo>
                <a:lnTo>
                  <a:pt x="4963" y="338"/>
                </a:lnTo>
                <a:lnTo>
                  <a:pt x="4929" y="338"/>
                </a:lnTo>
                <a:lnTo>
                  <a:pt x="4859" y="376"/>
                </a:lnTo>
                <a:lnTo>
                  <a:pt x="4826" y="376"/>
                </a:lnTo>
                <a:lnTo>
                  <a:pt x="4826" y="415"/>
                </a:lnTo>
                <a:lnTo>
                  <a:pt x="4859" y="415"/>
                </a:lnTo>
                <a:lnTo>
                  <a:pt x="4826" y="376"/>
                </a:lnTo>
                <a:lnTo>
                  <a:pt x="4791" y="338"/>
                </a:lnTo>
                <a:lnTo>
                  <a:pt x="4756" y="376"/>
                </a:lnTo>
                <a:lnTo>
                  <a:pt x="4688" y="376"/>
                </a:lnTo>
                <a:lnTo>
                  <a:pt x="4654" y="376"/>
                </a:lnTo>
                <a:lnTo>
                  <a:pt x="4654" y="415"/>
                </a:lnTo>
                <a:lnTo>
                  <a:pt x="4619" y="415"/>
                </a:lnTo>
                <a:lnTo>
                  <a:pt x="4585" y="451"/>
                </a:lnTo>
                <a:lnTo>
                  <a:pt x="4515" y="451"/>
                </a:lnTo>
                <a:lnTo>
                  <a:pt x="4481" y="489"/>
                </a:lnTo>
                <a:lnTo>
                  <a:pt x="4481" y="451"/>
                </a:lnTo>
                <a:lnTo>
                  <a:pt x="4515" y="451"/>
                </a:lnTo>
                <a:lnTo>
                  <a:pt x="4550" y="415"/>
                </a:lnTo>
                <a:lnTo>
                  <a:pt x="4585" y="415"/>
                </a:lnTo>
                <a:lnTo>
                  <a:pt x="4619" y="338"/>
                </a:lnTo>
                <a:lnTo>
                  <a:pt x="4654" y="338"/>
                </a:lnTo>
                <a:lnTo>
                  <a:pt x="4688" y="301"/>
                </a:lnTo>
                <a:lnTo>
                  <a:pt x="4688" y="263"/>
                </a:lnTo>
                <a:lnTo>
                  <a:pt x="4619" y="263"/>
                </a:lnTo>
                <a:lnTo>
                  <a:pt x="4550" y="226"/>
                </a:lnTo>
                <a:lnTo>
                  <a:pt x="4481" y="226"/>
                </a:lnTo>
                <a:lnTo>
                  <a:pt x="4447" y="226"/>
                </a:lnTo>
                <a:lnTo>
                  <a:pt x="4412" y="226"/>
                </a:lnTo>
                <a:lnTo>
                  <a:pt x="4378" y="226"/>
                </a:lnTo>
                <a:lnTo>
                  <a:pt x="4344" y="226"/>
                </a:lnTo>
                <a:lnTo>
                  <a:pt x="4308" y="226"/>
                </a:lnTo>
                <a:lnTo>
                  <a:pt x="4308" y="263"/>
                </a:lnTo>
                <a:lnTo>
                  <a:pt x="4274" y="263"/>
                </a:lnTo>
                <a:lnTo>
                  <a:pt x="4240" y="226"/>
                </a:lnTo>
                <a:lnTo>
                  <a:pt x="4205" y="226"/>
                </a:lnTo>
                <a:lnTo>
                  <a:pt x="4170" y="226"/>
                </a:lnTo>
                <a:lnTo>
                  <a:pt x="4136" y="226"/>
                </a:lnTo>
                <a:lnTo>
                  <a:pt x="4170" y="188"/>
                </a:lnTo>
                <a:lnTo>
                  <a:pt x="4136" y="188"/>
                </a:lnTo>
                <a:lnTo>
                  <a:pt x="3964" y="226"/>
                </a:lnTo>
                <a:lnTo>
                  <a:pt x="3964" y="263"/>
                </a:lnTo>
                <a:lnTo>
                  <a:pt x="3999" y="263"/>
                </a:lnTo>
                <a:lnTo>
                  <a:pt x="4067" y="263"/>
                </a:lnTo>
                <a:lnTo>
                  <a:pt x="4103" y="263"/>
                </a:lnTo>
                <a:lnTo>
                  <a:pt x="4033" y="301"/>
                </a:lnTo>
                <a:lnTo>
                  <a:pt x="3999" y="301"/>
                </a:lnTo>
                <a:lnTo>
                  <a:pt x="3964" y="301"/>
                </a:lnTo>
                <a:lnTo>
                  <a:pt x="3929" y="301"/>
                </a:lnTo>
                <a:lnTo>
                  <a:pt x="3964" y="338"/>
                </a:lnTo>
                <a:lnTo>
                  <a:pt x="3929" y="338"/>
                </a:lnTo>
                <a:lnTo>
                  <a:pt x="3860" y="338"/>
                </a:lnTo>
                <a:lnTo>
                  <a:pt x="3826" y="338"/>
                </a:lnTo>
                <a:lnTo>
                  <a:pt x="3793" y="338"/>
                </a:lnTo>
                <a:lnTo>
                  <a:pt x="3793" y="376"/>
                </a:lnTo>
                <a:lnTo>
                  <a:pt x="3756" y="338"/>
                </a:lnTo>
                <a:lnTo>
                  <a:pt x="3723" y="338"/>
                </a:lnTo>
                <a:lnTo>
                  <a:pt x="3689" y="338"/>
                </a:lnTo>
                <a:lnTo>
                  <a:pt x="3619" y="376"/>
                </a:lnTo>
                <a:lnTo>
                  <a:pt x="3586" y="376"/>
                </a:lnTo>
                <a:lnTo>
                  <a:pt x="3516" y="376"/>
                </a:lnTo>
                <a:lnTo>
                  <a:pt x="3447" y="376"/>
                </a:lnTo>
                <a:lnTo>
                  <a:pt x="3413" y="415"/>
                </a:lnTo>
                <a:lnTo>
                  <a:pt x="3344" y="415"/>
                </a:lnTo>
                <a:lnTo>
                  <a:pt x="3344" y="451"/>
                </a:lnTo>
                <a:lnTo>
                  <a:pt x="3344" y="489"/>
                </a:lnTo>
                <a:lnTo>
                  <a:pt x="3378" y="489"/>
                </a:lnTo>
                <a:lnTo>
                  <a:pt x="3413" y="489"/>
                </a:lnTo>
                <a:lnTo>
                  <a:pt x="3378" y="527"/>
                </a:lnTo>
                <a:lnTo>
                  <a:pt x="3344" y="527"/>
                </a:lnTo>
                <a:lnTo>
                  <a:pt x="3241" y="564"/>
                </a:lnTo>
                <a:lnTo>
                  <a:pt x="3102" y="564"/>
                </a:lnTo>
                <a:lnTo>
                  <a:pt x="3137" y="601"/>
                </a:lnTo>
                <a:lnTo>
                  <a:pt x="3172" y="639"/>
                </a:lnTo>
                <a:lnTo>
                  <a:pt x="3241" y="639"/>
                </a:lnTo>
                <a:lnTo>
                  <a:pt x="3309" y="678"/>
                </a:lnTo>
                <a:lnTo>
                  <a:pt x="3344" y="678"/>
                </a:lnTo>
                <a:lnTo>
                  <a:pt x="3378" y="678"/>
                </a:lnTo>
                <a:lnTo>
                  <a:pt x="3378" y="715"/>
                </a:lnTo>
                <a:lnTo>
                  <a:pt x="3447" y="789"/>
                </a:lnTo>
                <a:lnTo>
                  <a:pt x="3378" y="753"/>
                </a:lnTo>
                <a:lnTo>
                  <a:pt x="3344" y="753"/>
                </a:lnTo>
                <a:lnTo>
                  <a:pt x="3309" y="753"/>
                </a:lnTo>
                <a:lnTo>
                  <a:pt x="3275" y="715"/>
                </a:lnTo>
                <a:lnTo>
                  <a:pt x="3309" y="678"/>
                </a:lnTo>
                <a:lnTo>
                  <a:pt x="3205" y="678"/>
                </a:lnTo>
                <a:lnTo>
                  <a:pt x="3172" y="639"/>
                </a:lnTo>
                <a:lnTo>
                  <a:pt x="3102" y="639"/>
                </a:lnTo>
                <a:lnTo>
                  <a:pt x="3034" y="639"/>
                </a:lnTo>
                <a:lnTo>
                  <a:pt x="3034" y="678"/>
                </a:lnTo>
                <a:lnTo>
                  <a:pt x="2999" y="678"/>
                </a:lnTo>
                <a:lnTo>
                  <a:pt x="2931" y="678"/>
                </a:lnTo>
                <a:lnTo>
                  <a:pt x="2896" y="678"/>
                </a:lnTo>
                <a:lnTo>
                  <a:pt x="2931" y="678"/>
                </a:lnTo>
                <a:lnTo>
                  <a:pt x="2964" y="678"/>
                </a:lnTo>
                <a:lnTo>
                  <a:pt x="3067" y="715"/>
                </a:lnTo>
                <a:lnTo>
                  <a:pt x="3102" y="715"/>
                </a:lnTo>
                <a:lnTo>
                  <a:pt x="3102" y="753"/>
                </a:lnTo>
                <a:lnTo>
                  <a:pt x="3137" y="753"/>
                </a:lnTo>
                <a:lnTo>
                  <a:pt x="3102" y="753"/>
                </a:lnTo>
                <a:lnTo>
                  <a:pt x="3034" y="753"/>
                </a:lnTo>
                <a:lnTo>
                  <a:pt x="2931" y="753"/>
                </a:lnTo>
                <a:lnTo>
                  <a:pt x="2896" y="715"/>
                </a:lnTo>
                <a:lnTo>
                  <a:pt x="2861" y="678"/>
                </a:lnTo>
                <a:lnTo>
                  <a:pt x="2861" y="639"/>
                </a:lnTo>
                <a:lnTo>
                  <a:pt x="2826" y="639"/>
                </a:lnTo>
                <a:lnTo>
                  <a:pt x="2826" y="678"/>
                </a:lnTo>
                <a:lnTo>
                  <a:pt x="2793" y="678"/>
                </a:lnTo>
                <a:lnTo>
                  <a:pt x="2793" y="715"/>
                </a:lnTo>
                <a:lnTo>
                  <a:pt x="2826" y="753"/>
                </a:lnTo>
                <a:lnTo>
                  <a:pt x="2826" y="789"/>
                </a:lnTo>
                <a:lnTo>
                  <a:pt x="2861" y="789"/>
                </a:lnTo>
                <a:lnTo>
                  <a:pt x="2896" y="789"/>
                </a:lnTo>
                <a:lnTo>
                  <a:pt x="2861" y="789"/>
                </a:lnTo>
                <a:lnTo>
                  <a:pt x="2896" y="828"/>
                </a:lnTo>
                <a:lnTo>
                  <a:pt x="2931" y="865"/>
                </a:lnTo>
                <a:lnTo>
                  <a:pt x="2964" y="902"/>
                </a:lnTo>
                <a:lnTo>
                  <a:pt x="2964" y="865"/>
                </a:lnTo>
                <a:lnTo>
                  <a:pt x="3034" y="902"/>
                </a:lnTo>
                <a:lnTo>
                  <a:pt x="3034" y="865"/>
                </a:lnTo>
                <a:lnTo>
                  <a:pt x="3067" y="865"/>
                </a:lnTo>
                <a:lnTo>
                  <a:pt x="3102" y="865"/>
                </a:lnTo>
                <a:lnTo>
                  <a:pt x="3137" y="902"/>
                </a:lnTo>
                <a:lnTo>
                  <a:pt x="3205" y="941"/>
                </a:lnTo>
                <a:lnTo>
                  <a:pt x="3205" y="902"/>
                </a:lnTo>
                <a:lnTo>
                  <a:pt x="3241" y="941"/>
                </a:lnTo>
                <a:lnTo>
                  <a:pt x="3241" y="978"/>
                </a:lnTo>
                <a:lnTo>
                  <a:pt x="3275" y="978"/>
                </a:lnTo>
                <a:lnTo>
                  <a:pt x="3309" y="1016"/>
                </a:lnTo>
                <a:lnTo>
                  <a:pt x="3241" y="1016"/>
                </a:lnTo>
                <a:lnTo>
                  <a:pt x="3205" y="978"/>
                </a:lnTo>
                <a:lnTo>
                  <a:pt x="3205" y="941"/>
                </a:lnTo>
                <a:lnTo>
                  <a:pt x="3172" y="902"/>
                </a:lnTo>
                <a:lnTo>
                  <a:pt x="3102" y="902"/>
                </a:lnTo>
                <a:lnTo>
                  <a:pt x="3034" y="941"/>
                </a:lnTo>
                <a:lnTo>
                  <a:pt x="3034" y="902"/>
                </a:lnTo>
                <a:lnTo>
                  <a:pt x="3034" y="978"/>
                </a:lnTo>
                <a:lnTo>
                  <a:pt x="3067" y="978"/>
                </a:lnTo>
                <a:lnTo>
                  <a:pt x="3102" y="978"/>
                </a:lnTo>
                <a:lnTo>
                  <a:pt x="3067" y="1016"/>
                </a:lnTo>
                <a:lnTo>
                  <a:pt x="3067" y="1053"/>
                </a:lnTo>
                <a:lnTo>
                  <a:pt x="3067" y="1091"/>
                </a:lnTo>
                <a:lnTo>
                  <a:pt x="3067" y="1166"/>
                </a:lnTo>
                <a:lnTo>
                  <a:pt x="2964" y="1166"/>
                </a:lnTo>
                <a:lnTo>
                  <a:pt x="2896" y="1166"/>
                </a:lnTo>
                <a:lnTo>
                  <a:pt x="2861" y="1129"/>
                </a:lnTo>
                <a:lnTo>
                  <a:pt x="2826" y="1129"/>
                </a:lnTo>
                <a:lnTo>
                  <a:pt x="2793" y="1166"/>
                </a:lnTo>
                <a:lnTo>
                  <a:pt x="2793" y="1129"/>
                </a:lnTo>
                <a:lnTo>
                  <a:pt x="2826" y="1129"/>
                </a:lnTo>
                <a:lnTo>
                  <a:pt x="2861" y="1091"/>
                </a:lnTo>
                <a:lnTo>
                  <a:pt x="2931" y="1053"/>
                </a:lnTo>
                <a:lnTo>
                  <a:pt x="2964" y="1053"/>
                </a:lnTo>
                <a:lnTo>
                  <a:pt x="2964" y="1016"/>
                </a:lnTo>
                <a:lnTo>
                  <a:pt x="2964" y="978"/>
                </a:lnTo>
                <a:lnTo>
                  <a:pt x="2964" y="941"/>
                </a:lnTo>
                <a:lnTo>
                  <a:pt x="2896" y="941"/>
                </a:lnTo>
                <a:lnTo>
                  <a:pt x="2861" y="902"/>
                </a:lnTo>
                <a:lnTo>
                  <a:pt x="2826" y="865"/>
                </a:lnTo>
                <a:lnTo>
                  <a:pt x="2793" y="789"/>
                </a:lnTo>
                <a:lnTo>
                  <a:pt x="2757" y="753"/>
                </a:lnTo>
                <a:lnTo>
                  <a:pt x="2723" y="753"/>
                </a:lnTo>
                <a:lnTo>
                  <a:pt x="2723" y="715"/>
                </a:lnTo>
                <a:lnTo>
                  <a:pt x="2689" y="639"/>
                </a:lnTo>
                <a:lnTo>
                  <a:pt x="2620" y="639"/>
                </a:lnTo>
                <a:lnTo>
                  <a:pt x="2550" y="639"/>
                </a:lnTo>
                <a:lnTo>
                  <a:pt x="2516" y="639"/>
                </a:lnTo>
                <a:lnTo>
                  <a:pt x="2483" y="639"/>
                </a:lnTo>
                <a:lnTo>
                  <a:pt x="2483" y="715"/>
                </a:lnTo>
                <a:lnTo>
                  <a:pt x="2483" y="753"/>
                </a:lnTo>
                <a:lnTo>
                  <a:pt x="2447" y="753"/>
                </a:lnTo>
                <a:lnTo>
                  <a:pt x="2447" y="789"/>
                </a:lnTo>
                <a:lnTo>
                  <a:pt x="2483" y="789"/>
                </a:lnTo>
                <a:lnTo>
                  <a:pt x="2483" y="828"/>
                </a:lnTo>
                <a:lnTo>
                  <a:pt x="2483" y="865"/>
                </a:lnTo>
                <a:lnTo>
                  <a:pt x="2550" y="865"/>
                </a:lnTo>
                <a:lnTo>
                  <a:pt x="2586" y="865"/>
                </a:lnTo>
                <a:lnTo>
                  <a:pt x="2620" y="902"/>
                </a:lnTo>
                <a:lnTo>
                  <a:pt x="2620" y="941"/>
                </a:lnTo>
                <a:lnTo>
                  <a:pt x="2654" y="941"/>
                </a:lnTo>
                <a:lnTo>
                  <a:pt x="2689" y="941"/>
                </a:lnTo>
                <a:lnTo>
                  <a:pt x="2723" y="1016"/>
                </a:lnTo>
                <a:lnTo>
                  <a:pt x="2689" y="978"/>
                </a:lnTo>
                <a:lnTo>
                  <a:pt x="2620" y="978"/>
                </a:lnTo>
                <a:lnTo>
                  <a:pt x="2550" y="941"/>
                </a:lnTo>
                <a:lnTo>
                  <a:pt x="2483" y="941"/>
                </a:lnTo>
                <a:lnTo>
                  <a:pt x="2447" y="902"/>
                </a:lnTo>
                <a:lnTo>
                  <a:pt x="2413" y="902"/>
                </a:lnTo>
                <a:lnTo>
                  <a:pt x="2344" y="865"/>
                </a:lnTo>
                <a:lnTo>
                  <a:pt x="2310" y="865"/>
                </a:lnTo>
                <a:lnTo>
                  <a:pt x="2206" y="902"/>
                </a:lnTo>
                <a:lnTo>
                  <a:pt x="2137" y="865"/>
                </a:lnTo>
                <a:lnTo>
                  <a:pt x="2137" y="941"/>
                </a:lnTo>
                <a:lnTo>
                  <a:pt x="2206" y="941"/>
                </a:lnTo>
                <a:lnTo>
                  <a:pt x="2206" y="978"/>
                </a:lnTo>
                <a:lnTo>
                  <a:pt x="2137" y="978"/>
                </a:lnTo>
                <a:lnTo>
                  <a:pt x="2172" y="1016"/>
                </a:lnTo>
                <a:lnTo>
                  <a:pt x="2137" y="1016"/>
                </a:lnTo>
                <a:lnTo>
                  <a:pt x="2103" y="1016"/>
                </a:lnTo>
                <a:lnTo>
                  <a:pt x="2103" y="978"/>
                </a:lnTo>
                <a:lnTo>
                  <a:pt x="2000" y="1016"/>
                </a:lnTo>
                <a:lnTo>
                  <a:pt x="1965" y="1016"/>
                </a:lnTo>
                <a:lnTo>
                  <a:pt x="1931" y="1016"/>
                </a:lnTo>
                <a:lnTo>
                  <a:pt x="1896" y="1016"/>
                </a:lnTo>
                <a:lnTo>
                  <a:pt x="1861" y="1016"/>
                </a:lnTo>
                <a:lnTo>
                  <a:pt x="1827" y="1053"/>
                </a:lnTo>
                <a:lnTo>
                  <a:pt x="1793" y="1091"/>
                </a:lnTo>
                <a:lnTo>
                  <a:pt x="1758" y="1091"/>
                </a:lnTo>
                <a:lnTo>
                  <a:pt x="1758" y="1129"/>
                </a:lnTo>
                <a:lnTo>
                  <a:pt x="1724" y="1091"/>
                </a:lnTo>
                <a:lnTo>
                  <a:pt x="1793" y="1016"/>
                </a:lnTo>
                <a:lnTo>
                  <a:pt x="1758" y="978"/>
                </a:lnTo>
                <a:lnTo>
                  <a:pt x="1724" y="978"/>
                </a:lnTo>
                <a:lnTo>
                  <a:pt x="1724" y="1016"/>
                </a:lnTo>
                <a:lnTo>
                  <a:pt x="1690" y="1016"/>
                </a:lnTo>
                <a:lnTo>
                  <a:pt x="1654" y="1016"/>
                </a:lnTo>
                <a:lnTo>
                  <a:pt x="1620" y="1053"/>
                </a:lnTo>
                <a:lnTo>
                  <a:pt x="1551" y="1053"/>
                </a:lnTo>
                <a:lnTo>
                  <a:pt x="1516" y="1091"/>
                </a:lnTo>
                <a:lnTo>
                  <a:pt x="1551" y="1091"/>
                </a:lnTo>
                <a:lnTo>
                  <a:pt x="1483" y="1129"/>
                </a:lnTo>
                <a:lnTo>
                  <a:pt x="1483" y="1091"/>
                </a:lnTo>
                <a:lnTo>
                  <a:pt x="1483" y="1166"/>
                </a:lnTo>
                <a:lnTo>
                  <a:pt x="1413" y="1166"/>
                </a:lnTo>
                <a:lnTo>
                  <a:pt x="1380" y="1166"/>
                </a:lnTo>
                <a:lnTo>
                  <a:pt x="1345" y="1129"/>
                </a:lnTo>
                <a:lnTo>
                  <a:pt x="1310" y="1129"/>
                </a:lnTo>
                <a:lnTo>
                  <a:pt x="1310" y="1091"/>
                </a:lnTo>
                <a:lnTo>
                  <a:pt x="1380" y="1091"/>
                </a:lnTo>
                <a:lnTo>
                  <a:pt x="1345" y="1053"/>
                </a:lnTo>
                <a:lnTo>
                  <a:pt x="1276" y="1053"/>
                </a:lnTo>
                <a:lnTo>
                  <a:pt x="1241" y="1053"/>
                </a:lnTo>
                <a:lnTo>
                  <a:pt x="1173" y="1016"/>
                </a:lnTo>
                <a:lnTo>
                  <a:pt x="1241" y="1091"/>
                </a:lnTo>
                <a:lnTo>
                  <a:pt x="1241" y="1129"/>
                </a:lnTo>
                <a:lnTo>
                  <a:pt x="1276" y="1166"/>
                </a:lnTo>
                <a:lnTo>
                  <a:pt x="1310" y="1240"/>
                </a:lnTo>
                <a:lnTo>
                  <a:pt x="1241" y="1240"/>
                </a:lnTo>
                <a:lnTo>
                  <a:pt x="1207" y="1204"/>
                </a:lnTo>
                <a:lnTo>
                  <a:pt x="1173" y="1204"/>
                </a:lnTo>
                <a:lnTo>
                  <a:pt x="1138" y="1240"/>
                </a:lnTo>
                <a:lnTo>
                  <a:pt x="1103" y="1280"/>
                </a:lnTo>
                <a:lnTo>
                  <a:pt x="1070" y="1316"/>
                </a:lnTo>
                <a:lnTo>
                  <a:pt x="1070" y="1354"/>
                </a:lnTo>
                <a:lnTo>
                  <a:pt x="1103" y="1354"/>
                </a:lnTo>
                <a:lnTo>
                  <a:pt x="1138" y="1354"/>
                </a:lnTo>
                <a:lnTo>
                  <a:pt x="1173" y="1392"/>
                </a:lnTo>
                <a:lnTo>
                  <a:pt x="1070" y="1392"/>
                </a:lnTo>
                <a:lnTo>
                  <a:pt x="1034" y="1392"/>
                </a:lnTo>
                <a:lnTo>
                  <a:pt x="1000" y="1392"/>
                </a:lnTo>
                <a:lnTo>
                  <a:pt x="931" y="1354"/>
                </a:lnTo>
                <a:lnTo>
                  <a:pt x="897" y="1316"/>
                </a:lnTo>
                <a:lnTo>
                  <a:pt x="897" y="1392"/>
                </a:lnTo>
                <a:lnTo>
                  <a:pt x="931" y="1392"/>
                </a:lnTo>
                <a:lnTo>
                  <a:pt x="1000" y="1430"/>
                </a:lnTo>
                <a:lnTo>
                  <a:pt x="1000" y="1467"/>
                </a:lnTo>
                <a:lnTo>
                  <a:pt x="965" y="1467"/>
                </a:lnTo>
                <a:lnTo>
                  <a:pt x="897" y="1467"/>
                </a:lnTo>
                <a:lnTo>
                  <a:pt x="862" y="1430"/>
                </a:lnTo>
                <a:lnTo>
                  <a:pt x="828" y="1430"/>
                </a:lnTo>
                <a:lnTo>
                  <a:pt x="794" y="1392"/>
                </a:lnTo>
                <a:lnTo>
                  <a:pt x="794" y="1430"/>
                </a:lnTo>
                <a:lnTo>
                  <a:pt x="759" y="1392"/>
                </a:lnTo>
                <a:lnTo>
                  <a:pt x="759" y="1354"/>
                </a:lnTo>
                <a:lnTo>
                  <a:pt x="724" y="1316"/>
                </a:lnTo>
                <a:lnTo>
                  <a:pt x="759" y="1316"/>
                </a:lnTo>
                <a:lnTo>
                  <a:pt x="724" y="1280"/>
                </a:lnTo>
                <a:lnTo>
                  <a:pt x="691" y="1240"/>
                </a:lnTo>
                <a:lnTo>
                  <a:pt x="655" y="1240"/>
                </a:lnTo>
                <a:lnTo>
                  <a:pt x="621" y="1240"/>
                </a:lnTo>
                <a:lnTo>
                  <a:pt x="587" y="1204"/>
                </a:lnTo>
                <a:lnTo>
                  <a:pt x="551" y="1204"/>
                </a:lnTo>
                <a:lnTo>
                  <a:pt x="518" y="1166"/>
                </a:lnTo>
                <a:lnTo>
                  <a:pt x="621" y="1204"/>
                </a:lnTo>
                <a:lnTo>
                  <a:pt x="655" y="1204"/>
                </a:lnTo>
                <a:lnTo>
                  <a:pt x="724" y="1240"/>
                </a:lnTo>
                <a:lnTo>
                  <a:pt x="794" y="1240"/>
                </a:lnTo>
                <a:lnTo>
                  <a:pt x="862" y="1240"/>
                </a:lnTo>
                <a:lnTo>
                  <a:pt x="897" y="1240"/>
                </a:lnTo>
                <a:lnTo>
                  <a:pt x="931" y="1280"/>
                </a:lnTo>
                <a:lnTo>
                  <a:pt x="965" y="1280"/>
                </a:lnTo>
                <a:lnTo>
                  <a:pt x="1034" y="1240"/>
                </a:lnTo>
                <a:lnTo>
                  <a:pt x="1070" y="1204"/>
                </a:lnTo>
                <a:lnTo>
                  <a:pt x="1070" y="1166"/>
                </a:lnTo>
                <a:lnTo>
                  <a:pt x="1034" y="1129"/>
                </a:lnTo>
                <a:lnTo>
                  <a:pt x="1000" y="1091"/>
                </a:lnTo>
                <a:lnTo>
                  <a:pt x="965" y="1091"/>
                </a:lnTo>
                <a:lnTo>
                  <a:pt x="897" y="1053"/>
                </a:lnTo>
                <a:lnTo>
                  <a:pt x="828" y="1053"/>
                </a:lnTo>
                <a:lnTo>
                  <a:pt x="794" y="1016"/>
                </a:lnTo>
                <a:lnTo>
                  <a:pt x="691" y="978"/>
                </a:lnTo>
                <a:lnTo>
                  <a:pt x="655" y="978"/>
                </a:lnTo>
                <a:lnTo>
                  <a:pt x="621" y="978"/>
                </a:lnTo>
                <a:lnTo>
                  <a:pt x="551" y="1016"/>
                </a:lnTo>
                <a:lnTo>
                  <a:pt x="518" y="978"/>
                </a:lnTo>
                <a:lnTo>
                  <a:pt x="483" y="978"/>
                </a:lnTo>
                <a:lnTo>
                  <a:pt x="483" y="941"/>
                </a:lnTo>
                <a:lnTo>
                  <a:pt x="414" y="978"/>
                </a:lnTo>
                <a:lnTo>
                  <a:pt x="380" y="978"/>
                </a:lnTo>
                <a:lnTo>
                  <a:pt x="310" y="978"/>
                </a:lnTo>
                <a:lnTo>
                  <a:pt x="277" y="1016"/>
                </a:lnTo>
                <a:lnTo>
                  <a:pt x="277" y="1053"/>
                </a:lnTo>
                <a:lnTo>
                  <a:pt x="277" y="1091"/>
                </a:lnTo>
                <a:lnTo>
                  <a:pt x="344" y="1129"/>
                </a:lnTo>
                <a:lnTo>
                  <a:pt x="380" y="1129"/>
                </a:lnTo>
                <a:lnTo>
                  <a:pt x="380" y="1204"/>
                </a:lnTo>
                <a:lnTo>
                  <a:pt x="380" y="1240"/>
                </a:lnTo>
                <a:lnTo>
                  <a:pt x="414" y="1280"/>
                </a:lnTo>
                <a:lnTo>
                  <a:pt x="448" y="1316"/>
                </a:lnTo>
                <a:lnTo>
                  <a:pt x="448" y="1354"/>
                </a:lnTo>
                <a:lnTo>
                  <a:pt x="448" y="1392"/>
                </a:lnTo>
                <a:lnTo>
                  <a:pt x="483" y="1392"/>
                </a:lnTo>
                <a:lnTo>
                  <a:pt x="483" y="1430"/>
                </a:lnTo>
                <a:lnTo>
                  <a:pt x="518" y="1504"/>
                </a:lnTo>
                <a:lnTo>
                  <a:pt x="551" y="1542"/>
                </a:lnTo>
                <a:lnTo>
                  <a:pt x="587" y="1542"/>
                </a:lnTo>
                <a:lnTo>
                  <a:pt x="587" y="1618"/>
                </a:lnTo>
                <a:lnTo>
                  <a:pt x="551" y="1655"/>
                </a:lnTo>
                <a:lnTo>
                  <a:pt x="518" y="1692"/>
                </a:lnTo>
                <a:lnTo>
                  <a:pt x="448" y="1731"/>
                </a:lnTo>
                <a:lnTo>
                  <a:pt x="414" y="1767"/>
                </a:lnTo>
                <a:lnTo>
                  <a:pt x="414" y="1805"/>
                </a:lnTo>
                <a:lnTo>
                  <a:pt x="518" y="1767"/>
                </a:lnTo>
                <a:lnTo>
                  <a:pt x="551" y="1805"/>
                </a:lnTo>
                <a:lnTo>
                  <a:pt x="587" y="1805"/>
                </a:lnTo>
                <a:lnTo>
                  <a:pt x="518" y="1843"/>
                </a:lnTo>
                <a:lnTo>
                  <a:pt x="518" y="1881"/>
                </a:lnTo>
                <a:lnTo>
                  <a:pt x="483" y="1881"/>
                </a:lnTo>
                <a:lnTo>
                  <a:pt x="483" y="1918"/>
                </a:lnTo>
                <a:lnTo>
                  <a:pt x="483" y="1956"/>
                </a:lnTo>
                <a:lnTo>
                  <a:pt x="483" y="1993"/>
                </a:lnTo>
                <a:lnTo>
                  <a:pt x="483" y="2033"/>
                </a:lnTo>
                <a:lnTo>
                  <a:pt x="483" y="2069"/>
                </a:lnTo>
                <a:lnTo>
                  <a:pt x="483" y="2106"/>
                </a:lnTo>
                <a:lnTo>
                  <a:pt x="483" y="2144"/>
                </a:lnTo>
                <a:lnTo>
                  <a:pt x="518" y="2182"/>
                </a:lnTo>
                <a:lnTo>
                  <a:pt x="551" y="2219"/>
                </a:lnTo>
                <a:lnTo>
                  <a:pt x="587" y="2219"/>
                </a:lnTo>
                <a:lnTo>
                  <a:pt x="621" y="2257"/>
                </a:lnTo>
                <a:lnTo>
                  <a:pt x="655" y="2257"/>
                </a:lnTo>
                <a:lnTo>
                  <a:pt x="655" y="2296"/>
                </a:lnTo>
                <a:lnTo>
                  <a:pt x="724" y="2257"/>
                </a:lnTo>
                <a:lnTo>
                  <a:pt x="759" y="2296"/>
                </a:lnTo>
                <a:lnTo>
                  <a:pt x="794" y="2332"/>
                </a:lnTo>
                <a:lnTo>
                  <a:pt x="828" y="2371"/>
                </a:lnTo>
                <a:lnTo>
                  <a:pt x="828" y="2407"/>
                </a:lnTo>
                <a:lnTo>
                  <a:pt x="862" y="2445"/>
                </a:lnTo>
                <a:lnTo>
                  <a:pt x="862" y="2484"/>
                </a:lnTo>
                <a:lnTo>
                  <a:pt x="897" y="2484"/>
                </a:lnTo>
                <a:lnTo>
                  <a:pt x="931" y="2484"/>
                </a:lnTo>
                <a:lnTo>
                  <a:pt x="965" y="2520"/>
                </a:lnTo>
                <a:lnTo>
                  <a:pt x="965" y="2558"/>
                </a:lnTo>
                <a:lnTo>
                  <a:pt x="897" y="2558"/>
                </a:lnTo>
                <a:lnTo>
                  <a:pt x="862" y="2558"/>
                </a:lnTo>
                <a:lnTo>
                  <a:pt x="897" y="2596"/>
                </a:lnTo>
                <a:lnTo>
                  <a:pt x="931" y="2670"/>
                </a:lnTo>
                <a:lnTo>
                  <a:pt x="897" y="2670"/>
                </a:lnTo>
                <a:lnTo>
                  <a:pt x="897" y="2709"/>
                </a:lnTo>
                <a:lnTo>
                  <a:pt x="931" y="2709"/>
                </a:lnTo>
                <a:lnTo>
                  <a:pt x="965" y="2709"/>
                </a:lnTo>
                <a:lnTo>
                  <a:pt x="1000" y="2670"/>
                </a:lnTo>
                <a:lnTo>
                  <a:pt x="1034" y="2634"/>
                </a:lnTo>
                <a:lnTo>
                  <a:pt x="1034" y="2670"/>
                </a:lnTo>
                <a:lnTo>
                  <a:pt x="1070" y="2670"/>
                </a:lnTo>
                <a:lnTo>
                  <a:pt x="1103" y="2670"/>
                </a:lnTo>
                <a:lnTo>
                  <a:pt x="1103" y="2709"/>
                </a:lnTo>
                <a:lnTo>
                  <a:pt x="1138" y="2747"/>
                </a:lnTo>
                <a:lnTo>
                  <a:pt x="1173" y="2783"/>
                </a:lnTo>
                <a:lnTo>
                  <a:pt x="1207" y="2783"/>
                </a:lnTo>
                <a:lnTo>
                  <a:pt x="1241" y="2783"/>
                </a:lnTo>
                <a:lnTo>
                  <a:pt x="1241" y="2822"/>
                </a:lnTo>
                <a:lnTo>
                  <a:pt x="1241" y="2897"/>
                </a:lnTo>
                <a:lnTo>
                  <a:pt x="1276" y="2858"/>
                </a:lnTo>
                <a:lnTo>
                  <a:pt x="1310" y="2858"/>
                </a:lnTo>
                <a:lnTo>
                  <a:pt x="1345" y="2858"/>
                </a:lnTo>
                <a:lnTo>
                  <a:pt x="1380" y="2858"/>
                </a:lnTo>
                <a:lnTo>
                  <a:pt x="1413" y="2858"/>
                </a:lnTo>
                <a:lnTo>
                  <a:pt x="1448" y="2858"/>
                </a:lnTo>
                <a:lnTo>
                  <a:pt x="1448" y="2897"/>
                </a:lnTo>
                <a:lnTo>
                  <a:pt x="1483" y="2897"/>
                </a:lnTo>
                <a:lnTo>
                  <a:pt x="1551" y="2897"/>
                </a:lnTo>
                <a:lnTo>
                  <a:pt x="1586" y="2897"/>
                </a:lnTo>
                <a:lnTo>
                  <a:pt x="1586" y="2935"/>
                </a:lnTo>
                <a:lnTo>
                  <a:pt x="1620" y="2972"/>
                </a:lnTo>
                <a:lnTo>
                  <a:pt x="1654" y="2972"/>
                </a:lnTo>
                <a:lnTo>
                  <a:pt x="1654" y="3009"/>
                </a:lnTo>
                <a:lnTo>
                  <a:pt x="1654" y="3047"/>
                </a:lnTo>
                <a:lnTo>
                  <a:pt x="1654" y="3085"/>
                </a:lnTo>
                <a:lnTo>
                  <a:pt x="1654" y="3121"/>
                </a:lnTo>
                <a:lnTo>
                  <a:pt x="1654" y="3160"/>
                </a:lnTo>
                <a:lnTo>
                  <a:pt x="1620" y="3160"/>
                </a:lnTo>
                <a:lnTo>
                  <a:pt x="1586" y="3198"/>
                </a:lnTo>
                <a:lnTo>
                  <a:pt x="1551" y="3235"/>
                </a:lnTo>
                <a:lnTo>
                  <a:pt x="1551" y="3273"/>
                </a:lnTo>
                <a:lnTo>
                  <a:pt x="1620" y="3235"/>
                </a:lnTo>
                <a:lnTo>
                  <a:pt x="1654" y="3235"/>
                </a:lnTo>
                <a:lnTo>
                  <a:pt x="1654" y="3273"/>
                </a:lnTo>
                <a:lnTo>
                  <a:pt x="1620" y="3273"/>
                </a:lnTo>
                <a:lnTo>
                  <a:pt x="1620" y="3310"/>
                </a:lnTo>
                <a:lnTo>
                  <a:pt x="1551" y="3310"/>
                </a:lnTo>
                <a:lnTo>
                  <a:pt x="1586" y="3349"/>
                </a:lnTo>
                <a:lnTo>
                  <a:pt x="1620" y="3349"/>
                </a:lnTo>
                <a:lnTo>
                  <a:pt x="1654" y="3385"/>
                </a:lnTo>
                <a:lnTo>
                  <a:pt x="1620" y="3385"/>
                </a:lnTo>
                <a:lnTo>
                  <a:pt x="1586" y="3385"/>
                </a:lnTo>
                <a:lnTo>
                  <a:pt x="1586" y="3423"/>
                </a:lnTo>
                <a:lnTo>
                  <a:pt x="1586" y="3461"/>
                </a:lnTo>
                <a:lnTo>
                  <a:pt x="1516" y="3499"/>
                </a:lnTo>
                <a:lnTo>
                  <a:pt x="1551" y="3499"/>
                </a:lnTo>
                <a:lnTo>
                  <a:pt x="1516" y="3499"/>
                </a:lnTo>
                <a:lnTo>
                  <a:pt x="1586" y="3574"/>
                </a:lnTo>
                <a:lnTo>
                  <a:pt x="1620" y="3536"/>
                </a:lnTo>
                <a:lnTo>
                  <a:pt x="1654" y="3536"/>
                </a:lnTo>
                <a:lnTo>
                  <a:pt x="1654" y="3574"/>
                </a:lnTo>
                <a:lnTo>
                  <a:pt x="1654" y="3611"/>
                </a:lnTo>
                <a:lnTo>
                  <a:pt x="1690" y="3611"/>
                </a:lnTo>
                <a:lnTo>
                  <a:pt x="1758" y="3611"/>
                </a:lnTo>
                <a:lnTo>
                  <a:pt x="1793" y="3687"/>
                </a:lnTo>
                <a:lnTo>
                  <a:pt x="1896" y="3687"/>
                </a:lnTo>
                <a:lnTo>
                  <a:pt x="2000" y="3724"/>
                </a:lnTo>
                <a:lnTo>
                  <a:pt x="2069" y="3761"/>
                </a:lnTo>
                <a:lnTo>
                  <a:pt x="2137" y="3800"/>
                </a:lnTo>
                <a:lnTo>
                  <a:pt x="2172" y="3838"/>
                </a:lnTo>
                <a:lnTo>
                  <a:pt x="2206" y="3800"/>
                </a:lnTo>
                <a:lnTo>
                  <a:pt x="2275" y="3800"/>
                </a:lnTo>
                <a:lnTo>
                  <a:pt x="2310" y="3800"/>
                </a:lnTo>
                <a:lnTo>
                  <a:pt x="2344" y="3838"/>
                </a:lnTo>
                <a:lnTo>
                  <a:pt x="2380" y="3874"/>
                </a:lnTo>
                <a:lnTo>
                  <a:pt x="2413" y="3913"/>
                </a:lnTo>
                <a:lnTo>
                  <a:pt x="2447" y="3913"/>
                </a:lnTo>
                <a:lnTo>
                  <a:pt x="2483" y="3913"/>
                </a:lnTo>
                <a:lnTo>
                  <a:pt x="2516" y="3950"/>
                </a:lnTo>
                <a:lnTo>
                  <a:pt x="2550" y="3950"/>
                </a:lnTo>
                <a:lnTo>
                  <a:pt x="2550" y="3913"/>
                </a:lnTo>
                <a:lnTo>
                  <a:pt x="2586" y="3874"/>
                </a:lnTo>
                <a:lnTo>
                  <a:pt x="2550" y="3838"/>
                </a:lnTo>
                <a:lnTo>
                  <a:pt x="2483" y="3838"/>
                </a:lnTo>
                <a:lnTo>
                  <a:pt x="2483" y="3800"/>
                </a:lnTo>
                <a:lnTo>
                  <a:pt x="2447" y="3761"/>
                </a:lnTo>
                <a:lnTo>
                  <a:pt x="2447" y="3724"/>
                </a:lnTo>
                <a:lnTo>
                  <a:pt x="2447" y="3650"/>
                </a:lnTo>
                <a:lnTo>
                  <a:pt x="2447" y="3687"/>
                </a:lnTo>
                <a:lnTo>
                  <a:pt x="2413" y="3687"/>
                </a:lnTo>
                <a:lnTo>
                  <a:pt x="2413" y="3650"/>
                </a:lnTo>
                <a:lnTo>
                  <a:pt x="2413" y="3611"/>
                </a:lnTo>
                <a:lnTo>
                  <a:pt x="2380" y="3574"/>
                </a:lnTo>
                <a:lnTo>
                  <a:pt x="2344" y="3536"/>
                </a:lnTo>
                <a:lnTo>
                  <a:pt x="2380" y="3461"/>
                </a:lnTo>
                <a:lnTo>
                  <a:pt x="2380" y="3423"/>
                </a:lnTo>
                <a:lnTo>
                  <a:pt x="2413" y="3385"/>
                </a:lnTo>
                <a:lnTo>
                  <a:pt x="2447" y="3385"/>
                </a:lnTo>
                <a:lnTo>
                  <a:pt x="2413" y="3349"/>
                </a:lnTo>
                <a:lnTo>
                  <a:pt x="2447" y="3349"/>
                </a:lnTo>
                <a:lnTo>
                  <a:pt x="2483" y="3310"/>
                </a:lnTo>
                <a:lnTo>
                  <a:pt x="2413" y="3273"/>
                </a:lnTo>
                <a:lnTo>
                  <a:pt x="2447" y="3273"/>
                </a:lnTo>
                <a:lnTo>
                  <a:pt x="2380" y="3198"/>
                </a:lnTo>
                <a:lnTo>
                  <a:pt x="2344" y="3160"/>
                </a:lnTo>
                <a:lnTo>
                  <a:pt x="2310" y="3160"/>
                </a:lnTo>
                <a:lnTo>
                  <a:pt x="2275" y="3160"/>
                </a:lnTo>
                <a:lnTo>
                  <a:pt x="2241" y="3160"/>
                </a:lnTo>
                <a:lnTo>
                  <a:pt x="2241" y="3121"/>
                </a:lnTo>
                <a:lnTo>
                  <a:pt x="2206" y="3121"/>
                </a:lnTo>
                <a:lnTo>
                  <a:pt x="2172" y="3085"/>
                </a:lnTo>
                <a:lnTo>
                  <a:pt x="2172" y="3047"/>
                </a:lnTo>
                <a:lnTo>
                  <a:pt x="2206" y="3009"/>
                </a:lnTo>
                <a:lnTo>
                  <a:pt x="2172" y="2972"/>
                </a:lnTo>
                <a:lnTo>
                  <a:pt x="2172" y="2897"/>
                </a:lnTo>
                <a:lnTo>
                  <a:pt x="2172" y="2858"/>
                </a:lnTo>
                <a:lnTo>
                  <a:pt x="2206" y="2822"/>
                </a:lnTo>
                <a:lnTo>
                  <a:pt x="2241" y="2897"/>
                </a:lnTo>
                <a:lnTo>
                  <a:pt x="2275" y="2897"/>
                </a:lnTo>
                <a:lnTo>
                  <a:pt x="2275" y="2858"/>
                </a:lnTo>
                <a:lnTo>
                  <a:pt x="2275" y="2822"/>
                </a:lnTo>
                <a:lnTo>
                  <a:pt x="2310" y="2783"/>
                </a:lnTo>
                <a:lnTo>
                  <a:pt x="2310" y="2747"/>
                </a:lnTo>
                <a:lnTo>
                  <a:pt x="2413" y="2709"/>
                </a:lnTo>
                <a:lnTo>
                  <a:pt x="2483" y="2670"/>
                </a:lnTo>
                <a:lnTo>
                  <a:pt x="2516" y="2709"/>
                </a:lnTo>
                <a:lnTo>
                  <a:pt x="2550" y="2747"/>
                </a:lnTo>
                <a:lnTo>
                  <a:pt x="2620" y="2747"/>
                </a:lnTo>
                <a:lnTo>
                  <a:pt x="2689" y="2822"/>
                </a:lnTo>
                <a:lnTo>
                  <a:pt x="2689" y="2783"/>
                </a:lnTo>
                <a:lnTo>
                  <a:pt x="2723" y="2783"/>
                </a:lnTo>
                <a:lnTo>
                  <a:pt x="2757" y="2783"/>
                </a:lnTo>
                <a:lnTo>
                  <a:pt x="2757" y="2822"/>
                </a:lnTo>
                <a:lnTo>
                  <a:pt x="2793" y="2822"/>
                </a:lnTo>
                <a:lnTo>
                  <a:pt x="2826" y="2783"/>
                </a:lnTo>
                <a:lnTo>
                  <a:pt x="2896" y="2747"/>
                </a:lnTo>
                <a:lnTo>
                  <a:pt x="2964" y="2747"/>
                </a:lnTo>
                <a:lnTo>
                  <a:pt x="3034" y="2783"/>
                </a:lnTo>
                <a:lnTo>
                  <a:pt x="3102" y="2747"/>
                </a:lnTo>
                <a:lnTo>
                  <a:pt x="3241" y="2783"/>
                </a:lnTo>
                <a:lnTo>
                  <a:pt x="3205" y="2709"/>
                </a:lnTo>
                <a:lnTo>
                  <a:pt x="3172" y="2670"/>
                </a:lnTo>
                <a:lnTo>
                  <a:pt x="3137" y="2670"/>
                </a:lnTo>
                <a:lnTo>
                  <a:pt x="3102" y="2634"/>
                </a:lnTo>
                <a:lnTo>
                  <a:pt x="3067" y="2596"/>
                </a:lnTo>
                <a:lnTo>
                  <a:pt x="3102" y="2596"/>
                </a:lnTo>
                <a:lnTo>
                  <a:pt x="3067" y="2558"/>
                </a:lnTo>
                <a:lnTo>
                  <a:pt x="3067" y="2520"/>
                </a:lnTo>
                <a:lnTo>
                  <a:pt x="3137" y="2520"/>
                </a:lnTo>
                <a:lnTo>
                  <a:pt x="3067" y="2445"/>
                </a:lnTo>
                <a:lnTo>
                  <a:pt x="3067" y="2407"/>
                </a:lnTo>
                <a:lnTo>
                  <a:pt x="3102" y="2407"/>
                </a:lnTo>
                <a:lnTo>
                  <a:pt x="3172" y="2371"/>
                </a:lnTo>
                <a:lnTo>
                  <a:pt x="3205" y="2332"/>
                </a:lnTo>
                <a:lnTo>
                  <a:pt x="3309" y="2332"/>
                </a:lnTo>
                <a:lnTo>
                  <a:pt x="3344" y="2332"/>
                </a:lnTo>
                <a:lnTo>
                  <a:pt x="3378" y="2332"/>
                </a:lnTo>
                <a:lnTo>
                  <a:pt x="3447" y="2296"/>
                </a:lnTo>
                <a:lnTo>
                  <a:pt x="3482" y="2296"/>
                </a:lnTo>
                <a:lnTo>
                  <a:pt x="3516" y="2257"/>
                </a:lnTo>
                <a:lnTo>
                  <a:pt x="3551" y="2219"/>
                </a:lnTo>
                <a:lnTo>
                  <a:pt x="3619" y="2219"/>
                </a:lnTo>
                <a:lnTo>
                  <a:pt x="3653" y="2257"/>
                </a:lnTo>
                <a:lnTo>
                  <a:pt x="3723" y="2296"/>
                </a:lnTo>
                <a:lnTo>
                  <a:pt x="3723" y="2332"/>
                </a:lnTo>
                <a:lnTo>
                  <a:pt x="3756" y="2332"/>
                </a:lnTo>
                <a:lnTo>
                  <a:pt x="3826" y="2332"/>
                </a:lnTo>
                <a:lnTo>
                  <a:pt x="3860" y="2371"/>
                </a:lnTo>
                <a:lnTo>
                  <a:pt x="3896" y="2332"/>
                </a:lnTo>
                <a:lnTo>
                  <a:pt x="3929" y="2371"/>
                </a:lnTo>
                <a:lnTo>
                  <a:pt x="3964" y="2407"/>
                </a:lnTo>
                <a:lnTo>
                  <a:pt x="3999" y="2407"/>
                </a:lnTo>
                <a:lnTo>
                  <a:pt x="4033" y="2371"/>
                </a:lnTo>
                <a:lnTo>
                  <a:pt x="4033" y="2332"/>
                </a:lnTo>
                <a:lnTo>
                  <a:pt x="4033" y="2296"/>
                </a:lnTo>
                <a:lnTo>
                  <a:pt x="4067" y="2296"/>
                </a:lnTo>
                <a:lnTo>
                  <a:pt x="4103" y="2257"/>
                </a:lnTo>
                <a:lnTo>
                  <a:pt x="4136" y="2296"/>
                </a:lnTo>
                <a:lnTo>
                  <a:pt x="4136" y="2332"/>
                </a:lnTo>
                <a:lnTo>
                  <a:pt x="4205" y="2371"/>
                </a:lnTo>
                <a:lnTo>
                  <a:pt x="4344" y="2445"/>
                </a:lnTo>
                <a:lnTo>
                  <a:pt x="4412" y="2520"/>
                </a:lnTo>
                <a:lnTo>
                  <a:pt x="4447" y="2558"/>
                </a:lnTo>
                <a:lnTo>
                  <a:pt x="4550" y="2596"/>
                </a:lnTo>
                <a:lnTo>
                  <a:pt x="4585" y="2634"/>
                </a:lnTo>
                <a:lnTo>
                  <a:pt x="4619" y="2670"/>
                </a:lnTo>
                <a:lnTo>
                  <a:pt x="4619" y="2709"/>
                </a:lnTo>
                <a:lnTo>
                  <a:pt x="4654" y="2596"/>
                </a:lnTo>
                <a:lnTo>
                  <a:pt x="4654" y="2634"/>
                </a:lnTo>
                <a:lnTo>
                  <a:pt x="4688" y="2670"/>
                </a:lnTo>
                <a:lnTo>
                  <a:pt x="4756" y="2670"/>
                </a:lnTo>
                <a:lnTo>
                  <a:pt x="4859" y="2670"/>
                </a:lnTo>
                <a:lnTo>
                  <a:pt x="4929" y="2709"/>
                </a:lnTo>
                <a:lnTo>
                  <a:pt x="4963" y="2747"/>
                </a:lnTo>
                <a:lnTo>
                  <a:pt x="5033" y="2747"/>
                </a:lnTo>
                <a:lnTo>
                  <a:pt x="5066" y="2783"/>
                </a:lnTo>
                <a:lnTo>
                  <a:pt x="5102" y="2822"/>
                </a:lnTo>
                <a:lnTo>
                  <a:pt x="5136" y="2822"/>
                </a:lnTo>
                <a:lnTo>
                  <a:pt x="5206" y="2822"/>
                </a:lnTo>
                <a:lnTo>
                  <a:pt x="5239" y="2858"/>
                </a:lnTo>
                <a:lnTo>
                  <a:pt x="5274" y="2897"/>
                </a:lnTo>
                <a:lnTo>
                  <a:pt x="5308" y="2858"/>
                </a:lnTo>
                <a:lnTo>
                  <a:pt x="5308" y="2822"/>
                </a:lnTo>
                <a:lnTo>
                  <a:pt x="5343" y="2822"/>
                </a:lnTo>
                <a:lnTo>
                  <a:pt x="5377" y="2822"/>
                </a:lnTo>
                <a:lnTo>
                  <a:pt x="5377" y="2783"/>
                </a:lnTo>
                <a:lnTo>
                  <a:pt x="5377" y="2747"/>
                </a:lnTo>
                <a:lnTo>
                  <a:pt x="5411" y="2709"/>
                </a:lnTo>
                <a:lnTo>
                  <a:pt x="5446" y="2709"/>
                </a:lnTo>
                <a:lnTo>
                  <a:pt x="5480" y="2670"/>
                </a:lnTo>
                <a:lnTo>
                  <a:pt x="5515" y="2670"/>
                </a:lnTo>
                <a:lnTo>
                  <a:pt x="5550" y="2670"/>
                </a:lnTo>
                <a:lnTo>
                  <a:pt x="5584" y="2670"/>
                </a:lnTo>
                <a:lnTo>
                  <a:pt x="5618" y="2670"/>
                </a:lnTo>
                <a:lnTo>
                  <a:pt x="5653" y="2670"/>
                </a:lnTo>
                <a:lnTo>
                  <a:pt x="5688" y="2670"/>
                </a:lnTo>
                <a:lnTo>
                  <a:pt x="5757" y="2709"/>
                </a:lnTo>
                <a:lnTo>
                  <a:pt x="5757" y="2747"/>
                </a:lnTo>
                <a:lnTo>
                  <a:pt x="5826" y="2747"/>
                </a:lnTo>
                <a:lnTo>
                  <a:pt x="5895" y="2747"/>
                </a:lnTo>
                <a:lnTo>
                  <a:pt x="5929" y="2747"/>
                </a:lnTo>
                <a:lnTo>
                  <a:pt x="5962" y="2747"/>
                </a:lnTo>
                <a:lnTo>
                  <a:pt x="5998" y="2709"/>
                </a:lnTo>
                <a:lnTo>
                  <a:pt x="5962" y="2670"/>
                </a:lnTo>
                <a:lnTo>
                  <a:pt x="5962" y="2634"/>
                </a:lnTo>
                <a:lnTo>
                  <a:pt x="5929" y="2634"/>
                </a:lnTo>
                <a:lnTo>
                  <a:pt x="5895" y="2596"/>
                </a:lnTo>
                <a:lnTo>
                  <a:pt x="5895" y="2520"/>
                </a:lnTo>
                <a:lnTo>
                  <a:pt x="5895" y="2484"/>
                </a:lnTo>
                <a:lnTo>
                  <a:pt x="5962" y="2484"/>
                </a:lnTo>
                <a:lnTo>
                  <a:pt x="6066" y="2520"/>
                </a:lnTo>
                <a:lnTo>
                  <a:pt x="6169" y="2520"/>
                </a:lnTo>
                <a:lnTo>
                  <a:pt x="6169" y="2484"/>
                </a:lnTo>
                <a:lnTo>
                  <a:pt x="6206" y="2558"/>
                </a:lnTo>
                <a:lnTo>
                  <a:pt x="6272" y="2596"/>
                </a:lnTo>
                <a:lnTo>
                  <a:pt x="6342" y="2634"/>
                </a:lnTo>
                <a:lnTo>
                  <a:pt x="6411" y="2634"/>
                </a:lnTo>
                <a:lnTo>
                  <a:pt x="6480" y="2634"/>
                </a:lnTo>
                <a:lnTo>
                  <a:pt x="6583" y="2634"/>
                </a:lnTo>
                <a:lnTo>
                  <a:pt x="6687" y="2670"/>
                </a:lnTo>
                <a:lnTo>
                  <a:pt x="6824" y="2747"/>
                </a:lnTo>
                <a:lnTo>
                  <a:pt x="6928" y="2747"/>
                </a:lnTo>
                <a:lnTo>
                  <a:pt x="6998" y="2747"/>
                </a:lnTo>
                <a:lnTo>
                  <a:pt x="7066" y="2709"/>
                </a:lnTo>
                <a:lnTo>
                  <a:pt x="7101" y="2709"/>
                </a:lnTo>
                <a:lnTo>
                  <a:pt x="7101" y="2670"/>
                </a:lnTo>
                <a:lnTo>
                  <a:pt x="7101" y="2634"/>
                </a:lnTo>
                <a:lnTo>
                  <a:pt x="7101" y="2596"/>
                </a:lnTo>
                <a:lnTo>
                  <a:pt x="7135" y="2558"/>
                </a:lnTo>
                <a:lnTo>
                  <a:pt x="7169" y="2558"/>
                </a:lnTo>
                <a:lnTo>
                  <a:pt x="7204" y="2558"/>
                </a:lnTo>
                <a:lnTo>
                  <a:pt x="7204" y="2520"/>
                </a:lnTo>
                <a:lnTo>
                  <a:pt x="7169" y="2520"/>
                </a:lnTo>
                <a:lnTo>
                  <a:pt x="7169" y="2484"/>
                </a:lnTo>
                <a:lnTo>
                  <a:pt x="7169" y="2445"/>
                </a:lnTo>
                <a:lnTo>
                  <a:pt x="7135" y="2445"/>
                </a:lnTo>
                <a:lnTo>
                  <a:pt x="7101" y="2407"/>
                </a:lnTo>
                <a:lnTo>
                  <a:pt x="7135" y="2407"/>
                </a:lnTo>
                <a:lnTo>
                  <a:pt x="7169" y="2407"/>
                </a:lnTo>
                <a:lnTo>
                  <a:pt x="7169" y="2371"/>
                </a:lnTo>
                <a:lnTo>
                  <a:pt x="7204" y="2371"/>
                </a:lnTo>
                <a:lnTo>
                  <a:pt x="7204" y="2332"/>
                </a:lnTo>
                <a:lnTo>
                  <a:pt x="7239" y="2332"/>
                </a:lnTo>
                <a:lnTo>
                  <a:pt x="7204" y="2257"/>
                </a:lnTo>
                <a:lnTo>
                  <a:pt x="7239" y="2219"/>
                </a:lnTo>
                <a:lnTo>
                  <a:pt x="7272" y="2219"/>
                </a:lnTo>
                <a:lnTo>
                  <a:pt x="7308" y="2182"/>
                </a:lnTo>
                <a:lnTo>
                  <a:pt x="7445" y="2182"/>
                </a:lnTo>
                <a:lnTo>
                  <a:pt x="7582" y="2219"/>
                </a:lnTo>
                <a:lnTo>
                  <a:pt x="7652" y="2182"/>
                </a:lnTo>
                <a:lnTo>
                  <a:pt x="7686" y="2219"/>
                </a:lnTo>
                <a:lnTo>
                  <a:pt x="7721" y="2257"/>
                </a:lnTo>
                <a:lnTo>
                  <a:pt x="7790" y="2257"/>
                </a:lnTo>
                <a:lnTo>
                  <a:pt x="7824" y="2296"/>
                </a:lnTo>
                <a:lnTo>
                  <a:pt x="7859" y="2332"/>
                </a:lnTo>
                <a:lnTo>
                  <a:pt x="7859" y="2371"/>
                </a:lnTo>
                <a:lnTo>
                  <a:pt x="7893" y="2371"/>
                </a:lnTo>
                <a:lnTo>
                  <a:pt x="7928" y="2371"/>
                </a:lnTo>
                <a:lnTo>
                  <a:pt x="8031" y="2484"/>
                </a:lnTo>
                <a:lnTo>
                  <a:pt x="8100" y="2520"/>
                </a:lnTo>
                <a:lnTo>
                  <a:pt x="8134" y="2558"/>
                </a:lnTo>
                <a:lnTo>
                  <a:pt x="8169" y="2596"/>
                </a:lnTo>
                <a:lnTo>
                  <a:pt x="8204" y="2596"/>
                </a:lnTo>
                <a:lnTo>
                  <a:pt x="8272" y="2596"/>
                </a:lnTo>
                <a:lnTo>
                  <a:pt x="8341" y="2634"/>
                </a:lnTo>
                <a:lnTo>
                  <a:pt x="8375" y="2670"/>
                </a:lnTo>
                <a:lnTo>
                  <a:pt x="8411" y="2670"/>
                </a:lnTo>
                <a:lnTo>
                  <a:pt x="8445" y="2670"/>
                </a:lnTo>
                <a:lnTo>
                  <a:pt x="8514" y="2709"/>
                </a:lnTo>
                <a:lnTo>
                  <a:pt x="8549" y="2747"/>
                </a:lnTo>
                <a:lnTo>
                  <a:pt x="8549" y="2783"/>
                </a:lnTo>
                <a:lnTo>
                  <a:pt x="8616" y="2822"/>
                </a:lnTo>
                <a:lnTo>
                  <a:pt x="8652" y="2783"/>
                </a:lnTo>
                <a:lnTo>
                  <a:pt x="8685" y="2783"/>
                </a:lnTo>
                <a:lnTo>
                  <a:pt x="8721" y="2783"/>
                </a:lnTo>
                <a:lnTo>
                  <a:pt x="8755" y="2747"/>
                </a:lnTo>
                <a:lnTo>
                  <a:pt x="8789" y="2747"/>
                </a:lnTo>
                <a:lnTo>
                  <a:pt x="8789" y="2709"/>
                </a:lnTo>
                <a:lnTo>
                  <a:pt x="8824" y="2709"/>
                </a:lnTo>
                <a:lnTo>
                  <a:pt x="8859" y="2747"/>
                </a:lnTo>
                <a:lnTo>
                  <a:pt x="8892" y="2747"/>
                </a:lnTo>
                <a:lnTo>
                  <a:pt x="8892" y="2783"/>
                </a:lnTo>
                <a:lnTo>
                  <a:pt x="8927" y="2858"/>
                </a:lnTo>
                <a:lnTo>
                  <a:pt x="8927" y="2897"/>
                </a:lnTo>
                <a:lnTo>
                  <a:pt x="8962" y="2935"/>
                </a:lnTo>
                <a:lnTo>
                  <a:pt x="8995" y="2972"/>
                </a:lnTo>
                <a:lnTo>
                  <a:pt x="9031" y="3047"/>
                </a:lnTo>
                <a:lnTo>
                  <a:pt x="9031" y="3085"/>
                </a:lnTo>
                <a:lnTo>
                  <a:pt x="8995" y="3085"/>
                </a:lnTo>
                <a:lnTo>
                  <a:pt x="8962" y="3085"/>
                </a:lnTo>
                <a:lnTo>
                  <a:pt x="8927" y="3121"/>
                </a:lnTo>
                <a:lnTo>
                  <a:pt x="8927" y="3160"/>
                </a:lnTo>
                <a:lnTo>
                  <a:pt x="8962" y="3198"/>
                </a:lnTo>
                <a:lnTo>
                  <a:pt x="9031" y="3235"/>
                </a:lnTo>
                <a:lnTo>
                  <a:pt x="9065" y="3310"/>
                </a:lnTo>
                <a:lnTo>
                  <a:pt x="9100" y="3385"/>
                </a:lnTo>
                <a:lnTo>
                  <a:pt x="9134" y="3423"/>
                </a:lnTo>
                <a:lnTo>
                  <a:pt x="9134" y="3461"/>
                </a:lnTo>
                <a:lnTo>
                  <a:pt x="9134" y="3499"/>
                </a:lnTo>
                <a:close/>
                <a:moveTo>
                  <a:pt x="1380" y="865"/>
                </a:moveTo>
                <a:lnTo>
                  <a:pt x="1448" y="941"/>
                </a:lnTo>
                <a:lnTo>
                  <a:pt x="1448" y="902"/>
                </a:lnTo>
                <a:lnTo>
                  <a:pt x="1483" y="865"/>
                </a:lnTo>
                <a:lnTo>
                  <a:pt x="1448" y="865"/>
                </a:lnTo>
                <a:lnTo>
                  <a:pt x="1380" y="865"/>
                </a:lnTo>
                <a:close/>
                <a:moveTo>
                  <a:pt x="2000" y="828"/>
                </a:moveTo>
                <a:lnTo>
                  <a:pt x="2034" y="865"/>
                </a:lnTo>
                <a:lnTo>
                  <a:pt x="2069" y="902"/>
                </a:lnTo>
                <a:lnTo>
                  <a:pt x="2069" y="865"/>
                </a:lnTo>
                <a:lnTo>
                  <a:pt x="2103" y="902"/>
                </a:lnTo>
                <a:lnTo>
                  <a:pt x="2103" y="865"/>
                </a:lnTo>
                <a:lnTo>
                  <a:pt x="2034" y="865"/>
                </a:lnTo>
                <a:lnTo>
                  <a:pt x="2034" y="828"/>
                </a:lnTo>
                <a:lnTo>
                  <a:pt x="2000" y="828"/>
                </a:lnTo>
                <a:close/>
                <a:moveTo>
                  <a:pt x="1586" y="601"/>
                </a:moveTo>
                <a:lnTo>
                  <a:pt x="1516" y="639"/>
                </a:lnTo>
                <a:lnTo>
                  <a:pt x="1516" y="678"/>
                </a:lnTo>
                <a:lnTo>
                  <a:pt x="1483" y="678"/>
                </a:lnTo>
                <a:lnTo>
                  <a:pt x="1483" y="715"/>
                </a:lnTo>
                <a:lnTo>
                  <a:pt x="1551" y="715"/>
                </a:lnTo>
                <a:lnTo>
                  <a:pt x="1586" y="715"/>
                </a:lnTo>
                <a:lnTo>
                  <a:pt x="1620" y="753"/>
                </a:lnTo>
                <a:lnTo>
                  <a:pt x="1654" y="753"/>
                </a:lnTo>
                <a:lnTo>
                  <a:pt x="1654" y="789"/>
                </a:lnTo>
                <a:lnTo>
                  <a:pt x="1724" y="753"/>
                </a:lnTo>
                <a:lnTo>
                  <a:pt x="1827" y="789"/>
                </a:lnTo>
                <a:lnTo>
                  <a:pt x="1827" y="753"/>
                </a:lnTo>
                <a:lnTo>
                  <a:pt x="1793" y="715"/>
                </a:lnTo>
                <a:lnTo>
                  <a:pt x="1724" y="678"/>
                </a:lnTo>
                <a:lnTo>
                  <a:pt x="1690" y="639"/>
                </a:lnTo>
                <a:lnTo>
                  <a:pt x="1654" y="601"/>
                </a:lnTo>
                <a:lnTo>
                  <a:pt x="1586" y="601"/>
                </a:lnTo>
                <a:close/>
                <a:moveTo>
                  <a:pt x="2206" y="338"/>
                </a:moveTo>
                <a:lnTo>
                  <a:pt x="2172" y="338"/>
                </a:lnTo>
                <a:lnTo>
                  <a:pt x="2137" y="338"/>
                </a:lnTo>
                <a:lnTo>
                  <a:pt x="2103" y="338"/>
                </a:lnTo>
                <a:lnTo>
                  <a:pt x="2069" y="376"/>
                </a:lnTo>
                <a:lnTo>
                  <a:pt x="2000" y="376"/>
                </a:lnTo>
                <a:lnTo>
                  <a:pt x="1931" y="376"/>
                </a:lnTo>
                <a:lnTo>
                  <a:pt x="1861" y="376"/>
                </a:lnTo>
                <a:lnTo>
                  <a:pt x="1861" y="415"/>
                </a:lnTo>
                <a:lnTo>
                  <a:pt x="1827" y="415"/>
                </a:lnTo>
                <a:lnTo>
                  <a:pt x="1758" y="415"/>
                </a:lnTo>
                <a:lnTo>
                  <a:pt x="1690" y="451"/>
                </a:lnTo>
                <a:lnTo>
                  <a:pt x="1654" y="489"/>
                </a:lnTo>
                <a:lnTo>
                  <a:pt x="1620" y="489"/>
                </a:lnTo>
                <a:lnTo>
                  <a:pt x="1654" y="489"/>
                </a:lnTo>
                <a:lnTo>
                  <a:pt x="1620" y="564"/>
                </a:lnTo>
                <a:lnTo>
                  <a:pt x="1551" y="564"/>
                </a:lnTo>
                <a:lnTo>
                  <a:pt x="1586" y="564"/>
                </a:lnTo>
                <a:lnTo>
                  <a:pt x="1654" y="601"/>
                </a:lnTo>
                <a:lnTo>
                  <a:pt x="1724" y="601"/>
                </a:lnTo>
                <a:lnTo>
                  <a:pt x="1724" y="564"/>
                </a:lnTo>
                <a:lnTo>
                  <a:pt x="1758" y="527"/>
                </a:lnTo>
                <a:lnTo>
                  <a:pt x="1827" y="527"/>
                </a:lnTo>
                <a:lnTo>
                  <a:pt x="1827" y="489"/>
                </a:lnTo>
                <a:lnTo>
                  <a:pt x="1965" y="451"/>
                </a:lnTo>
                <a:lnTo>
                  <a:pt x="2069" y="415"/>
                </a:lnTo>
                <a:lnTo>
                  <a:pt x="2137" y="415"/>
                </a:lnTo>
                <a:lnTo>
                  <a:pt x="2241" y="376"/>
                </a:lnTo>
                <a:lnTo>
                  <a:pt x="2206" y="338"/>
                </a:lnTo>
                <a:close/>
                <a:moveTo>
                  <a:pt x="3241" y="113"/>
                </a:moveTo>
                <a:lnTo>
                  <a:pt x="3275" y="113"/>
                </a:lnTo>
                <a:lnTo>
                  <a:pt x="3309" y="113"/>
                </a:lnTo>
                <a:lnTo>
                  <a:pt x="3344" y="76"/>
                </a:lnTo>
                <a:lnTo>
                  <a:pt x="3413" y="76"/>
                </a:lnTo>
                <a:lnTo>
                  <a:pt x="3378" y="150"/>
                </a:lnTo>
                <a:lnTo>
                  <a:pt x="3413" y="113"/>
                </a:lnTo>
                <a:lnTo>
                  <a:pt x="3447" y="150"/>
                </a:lnTo>
                <a:lnTo>
                  <a:pt x="3482" y="150"/>
                </a:lnTo>
                <a:lnTo>
                  <a:pt x="3516" y="150"/>
                </a:lnTo>
                <a:lnTo>
                  <a:pt x="3551" y="150"/>
                </a:lnTo>
                <a:lnTo>
                  <a:pt x="3619" y="150"/>
                </a:lnTo>
                <a:lnTo>
                  <a:pt x="3653" y="150"/>
                </a:lnTo>
                <a:lnTo>
                  <a:pt x="3723" y="150"/>
                </a:lnTo>
                <a:lnTo>
                  <a:pt x="3689" y="113"/>
                </a:lnTo>
                <a:lnTo>
                  <a:pt x="3723" y="113"/>
                </a:lnTo>
                <a:lnTo>
                  <a:pt x="3689" y="76"/>
                </a:lnTo>
                <a:lnTo>
                  <a:pt x="3653" y="76"/>
                </a:lnTo>
                <a:lnTo>
                  <a:pt x="3619" y="76"/>
                </a:lnTo>
                <a:lnTo>
                  <a:pt x="3586" y="76"/>
                </a:lnTo>
                <a:lnTo>
                  <a:pt x="3551" y="76"/>
                </a:lnTo>
                <a:lnTo>
                  <a:pt x="3516" y="37"/>
                </a:lnTo>
                <a:lnTo>
                  <a:pt x="3378" y="37"/>
                </a:lnTo>
                <a:lnTo>
                  <a:pt x="3344" y="37"/>
                </a:lnTo>
                <a:lnTo>
                  <a:pt x="3309" y="76"/>
                </a:lnTo>
                <a:lnTo>
                  <a:pt x="3241" y="113"/>
                </a:lnTo>
                <a:close/>
                <a:moveTo>
                  <a:pt x="3793" y="113"/>
                </a:moveTo>
                <a:lnTo>
                  <a:pt x="3793" y="188"/>
                </a:lnTo>
                <a:lnTo>
                  <a:pt x="3826" y="188"/>
                </a:lnTo>
                <a:lnTo>
                  <a:pt x="3999" y="150"/>
                </a:lnTo>
                <a:lnTo>
                  <a:pt x="4067" y="150"/>
                </a:lnTo>
                <a:lnTo>
                  <a:pt x="4033" y="113"/>
                </a:lnTo>
                <a:lnTo>
                  <a:pt x="3964" y="113"/>
                </a:lnTo>
                <a:lnTo>
                  <a:pt x="3929" y="113"/>
                </a:lnTo>
                <a:lnTo>
                  <a:pt x="3929" y="76"/>
                </a:lnTo>
                <a:lnTo>
                  <a:pt x="3896" y="76"/>
                </a:lnTo>
                <a:lnTo>
                  <a:pt x="3826" y="76"/>
                </a:lnTo>
                <a:lnTo>
                  <a:pt x="3793" y="113"/>
                </a:lnTo>
                <a:close/>
                <a:moveTo>
                  <a:pt x="6101" y="150"/>
                </a:moveTo>
                <a:lnTo>
                  <a:pt x="6101" y="188"/>
                </a:lnTo>
                <a:lnTo>
                  <a:pt x="6136" y="150"/>
                </a:lnTo>
                <a:lnTo>
                  <a:pt x="6101" y="150"/>
                </a:lnTo>
                <a:close/>
                <a:moveTo>
                  <a:pt x="5859" y="226"/>
                </a:moveTo>
                <a:lnTo>
                  <a:pt x="5895" y="226"/>
                </a:lnTo>
                <a:lnTo>
                  <a:pt x="5962" y="226"/>
                </a:lnTo>
                <a:lnTo>
                  <a:pt x="5929" y="188"/>
                </a:lnTo>
                <a:lnTo>
                  <a:pt x="5895" y="188"/>
                </a:lnTo>
                <a:lnTo>
                  <a:pt x="5859" y="226"/>
                </a:lnTo>
                <a:close/>
                <a:moveTo>
                  <a:pt x="5962" y="0"/>
                </a:moveTo>
                <a:lnTo>
                  <a:pt x="5962" y="76"/>
                </a:lnTo>
                <a:lnTo>
                  <a:pt x="5929" y="76"/>
                </a:lnTo>
                <a:lnTo>
                  <a:pt x="5895" y="76"/>
                </a:lnTo>
                <a:lnTo>
                  <a:pt x="5895" y="37"/>
                </a:lnTo>
                <a:lnTo>
                  <a:pt x="5859" y="37"/>
                </a:lnTo>
                <a:lnTo>
                  <a:pt x="5826" y="37"/>
                </a:lnTo>
                <a:lnTo>
                  <a:pt x="5826" y="76"/>
                </a:lnTo>
                <a:lnTo>
                  <a:pt x="5826" y="113"/>
                </a:lnTo>
                <a:lnTo>
                  <a:pt x="5895" y="150"/>
                </a:lnTo>
                <a:lnTo>
                  <a:pt x="5962" y="150"/>
                </a:lnTo>
                <a:lnTo>
                  <a:pt x="5998" y="150"/>
                </a:lnTo>
                <a:lnTo>
                  <a:pt x="6032" y="150"/>
                </a:lnTo>
                <a:lnTo>
                  <a:pt x="6066" y="113"/>
                </a:lnTo>
                <a:lnTo>
                  <a:pt x="6101" y="113"/>
                </a:lnTo>
                <a:lnTo>
                  <a:pt x="6169" y="113"/>
                </a:lnTo>
                <a:lnTo>
                  <a:pt x="6136" y="76"/>
                </a:lnTo>
                <a:lnTo>
                  <a:pt x="6169" y="76"/>
                </a:lnTo>
                <a:lnTo>
                  <a:pt x="6169" y="37"/>
                </a:lnTo>
                <a:lnTo>
                  <a:pt x="6136" y="37"/>
                </a:lnTo>
                <a:lnTo>
                  <a:pt x="6101" y="37"/>
                </a:lnTo>
                <a:lnTo>
                  <a:pt x="6066" y="37"/>
                </a:lnTo>
                <a:lnTo>
                  <a:pt x="6032" y="37"/>
                </a:lnTo>
                <a:lnTo>
                  <a:pt x="5998" y="0"/>
                </a:lnTo>
                <a:lnTo>
                  <a:pt x="5962" y="0"/>
                </a:lnTo>
                <a:close/>
                <a:moveTo>
                  <a:pt x="6206" y="150"/>
                </a:moveTo>
                <a:lnTo>
                  <a:pt x="6136" y="226"/>
                </a:lnTo>
                <a:lnTo>
                  <a:pt x="6206" y="188"/>
                </a:lnTo>
                <a:lnTo>
                  <a:pt x="6272" y="188"/>
                </a:lnTo>
                <a:lnTo>
                  <a:pt x="6342" y="188"/>
                </a:lnTo>
                <a:lnTo>
                  <a:pt x="6239" y="150"/>
                </a:lnTo>
                <a:lnTo>
                  <a:pt x="6206" y="150"/>
                </a:lnTo>
                <a:close/>
                <a:moveTo>
                  <a:pt x="6376" y="0"/>
                </a:moveTo>
                <a:lnTo>
                  <a:pt x="6376" y="37"/>
                </a:lnTo>
                <a:lnTo>
                  <a:pt x="6309" y="37"/>
                </a:lnTo>
                <a:lnTo>
                  <a:pt x="6376" y="37"/>
                </a:lnTo>
                <a:lnTo>
                  <a:pt x="6411" y="37"/>
                </a:lnTo>
                <a:lnTo>
                  <a:pt x="6446" y="76"/>
                </a:lnTo>
                <a:lnTo>
                  <a:pt x="6549" y="76"/>
                </a:lnTo>
                <a:lnTo>
                  <a:pt x="6549" y="37"/>
                </a:lnTo>
                <a:lnTo>
                  <a:pt x="6515" y="0"/>
                </a:lnTo>
                <a:lnTo>
                  <a:pt x="6480" y="37"/>
                </a:lnTo>
                <a:lnTo>
                  <a:pt x="6446" y="37"/>
                </a:lnTo>
                <a:lnTo>
                  <a:pt x="6411" y="37"/>
                </a:lnTo>
                <a:lnTo>
                  <a:pt x="6376" y="0"/>
                </a:lnTo>
                <a:close/>
                <a:moveTo>
                  <a:pt x="9962" y="2257"/>
                </a:moveTo>
                <a:lnTo>
                  <a:pt x="9926" y="2257"/>
                </a:lnTo>
                <a:lnTo>
                  <a:pt x="9962" y="2296"/>
                </a:lnTo>
                <a:lnTo>
                  <a:pt x="9962" y="2332"/>
                </a:lnTo>
                <a:lnTo>
                  <a:pt x="9995" y="2332"/>
                </a:lnTo>
                <a:lnTo>
                  <a:pt x="9962" y="2296"/>
                </a:lnTo>
                <a:lnTo>
                  <a:pt x="9962" y="2257"/>
                </a:lnTo>
                <a:close/>
                <a:moveTo>
                  <a:pt x="9962" y="1579"/>
                </a:moveTo>
                <a:lnTo>
                  <a:pt x="9926" y="1618"/>
                </a:lnTo>
                <a:lnTo>
                  <a:pt x="9926" y="1655"/>
                </a:lnTo>
                <a:lnTo>
                  <a:pt x="9962" y="1655"/>
                </a:lnTo>
                <a:lnTo>
                  <a:pt x="9995" y="1655"/>
                </a:lnTo>
                <a:lnTo>
                  <a:pt x="10031" y="1655"/>
                </a:lnTo>
                <a:lnTo>
                  <a:pt x="10031" y="1618"/>
                </a:lnTo>
                <a:lnTo>
                  <a:pt x="9995" y="1618"/>
                </a:lnTo>
                <a:lnTo>
                  <a:pt x="9962" y="1579"/>
                </a:lnTo>
                <a:close/>
                <a:moveTo>
                  <a:pt x="9444" y="2822"/>
                </a:moveTo>
                <a:lnTo>
                  <a:pt x="9375" y="2709"/>
                </a:lnTo>
                <a:lnTo>
                  <a:pt x="9375" y="2670"/>
                </a:lnTo>
                <a:lnTo>
                  <a:pt x="9341" y="2634"/>
                </a:lnTo>
                <a:lnTo>
                  <a:pt x="9306" y="2634"/>
                </a:lnTo>
                <a:lnTo>
                  <a:pt x="9271" y="2634"/>
                </a:lnTo>
                <a:lnTo>
                  <a:pt x="9237" y="2558"/>
                </a:lnTo>
                <a:lnTo>
                  <a:pt x="9134" y="2445"/>
                </a:lnTo>
                <a:lnTo>
                  <a:pt x="9031" y="2371"/>
                </a:lnTo>
                <a:lnTo>
                  <a:pt x="8995" y="2332"/>
                </a:lnTo>
                <a:lnTo>
                  <a:pt x="8995" y="2296"/>
                </a:lnTo>
                <a:lnTo>
                  <a:pt x="8962" y="2257"/>
                </a:lnTo>
                <a:lnTo>
                  <a:pt x="8892" y="2257"/>
                </a:lnTo>
                <a:lnTo>
                  <a:pt x="8892" y="2219"/>
                </a:lnTo>
                <a:lnTo>
                  <a:pt x="8859" y="2182"/>
                </a:lnTo>
                <a:lnTo>
                  <a:pt x="8824" y="2144"/>
                </a:lnTo>
                <a:lnTo>
                  <a:pt x="8755" y="2106"/>
                </a:lnTo>
                <a:lnTo>
                  <a:pt x="8721" y="2069"/>
                </a:lnTo>
                <a:lnTo>
                  <a:pt x="8685" y="2033"/>
                </a:lnTo>
                <a:lnTo>
                  <a:pt x="8721" y="2033"/>
                </a:lnTo>
                <a:lnTo>
                  <a:pt x="8685" y="1993"/>
                </a:lnTo>
                <a:lnTo>
                  <a:pt x="8652" y="1956"/>
                </a:lnTo>
                <a:lnTo>
                  <a:pt x="8616" y="1956"/>
                </a:lnTo>
                <a:lnTo>
                  <a:pt x="8616" y="1918"/>
                </a:lnTo>
                <a:lnTo>
                  <a:pt x="8652" y="1956"/>
                </a:lnTo>
                <a:lnTo>
                  <a:pt x="8755" y="1993"/>
                </a:lnTo>
                <a:lnTo>
                  <a:pt x="8789" y="2033"/>
                </a:lnTo>
                <a:lnTo>
                  <a:pt x="8824" y="2069"/>
                </a:lnTo>
                <a:lnTo>
                  <a:pt x="8859" y="2106"/>
                </a:lnTo>
                <a:lnTo>
                  <a:pt x="8927" y="2182"/>
                </a:lnTo>
                <a:lnTo>
                  <a:pt x="9031" y="2219"/>
                </a:lnTo>
                <a:lnTo>
                  <a:pt x="9065" y="2257"/>
                </a:lnTo>
                <a:lnTo>
                  <a:pt x="9100" y="2296"/>
                </a:lnTo>
                <a:lnTo>
                  <a:pt x="9203" y="2407"/>
                </a:lnTo>
                <a:lnTo>
                  <a:pt x="9306" y="2484"/>
                </a:lnTo>
                <a:lnTo>
                  <a:pt x="9341" y="2484"/>
                </a:lnTo>
                <a:lnTo>
                  <a:pt x="9410" y="2520"/>
                </a:lnTo>
                <a:lnTo>
                  <a:pt x="9410" y="2558"/>
                </a:lnTo>
                <a:lnTo>
                  <a:pt x="9306" y="2520"/>
                </a:lnTo>
                <a:lnTo>
                  <a:pt x="9306" y="2558"/>
                </a:lnTo>
                <a:lnTo>
                  <a:pt x="9341" y="2596"/>
                </a:lnTo>
                <a:lnTo>
                  <a:pt x="9375" y="2634"/>
                </a:lnTo>
                <a:lnTo>
                  <a:pt x="9444" y="2709"/>
                </a:lnTo>
                <a:lnTo>
                  <a:pt x="9514" y="2783"/>
                </a:lnTo>
                <a:lnTo>
                  <a:pt x="9547" y="2783"/>
                </a:lnTo>
                <a:lnTo>
                  <a:pt x="9582" y="2822"/>
                </a:lnTo>
                <a:lnTo>
                  <a:pt x="9617" y="2858"/>
                </a:lnTo>
                <a:lnTo>
                  <a:pt x="9582" y="2822"/>
                </a:lnTo>
                <a:lnTo>
                  <a:pt x="9547" y="2822"/>
                </a:lnTo>
                <a:lnTo>
                  <a:pt x="9514" y="2822"/>
                </a:lnTo>
                <a:lnTo>
                  <a:pt x="9547" y="2858"/>
                </a:lnTo>
                <a:lnTo>
                  <a:pt x="9547" y="2897"/>
                </a:lnTo>
                <a:lnTo>
                  <a:pt x="9514" y="2858"/>
                </a:lnTo>
                <a:lnTo>
                  <a:pt x="9479" y="2822"/>
                </a:lnTo>
                <a:lnTo>
                  <a:pt x="9444" y="2822"/>
                </a:lnTo>
                <a:close/>
                <a:moveTo>
                  <a:pt x="277" y="2484"/>
                </a:moveTo>
                <a:lnTo>
                  <a:pt x="242" y="2445"/>
                </a:lnTo>
                <a:lnTo>
                  <a:pt x="207" y="2407"/>
                </a:lnTo>
                <a:lnTo>
                  <a:pt x="173" y="2371"/>
                </a:lnTo>
                <a:lnTo>
                  <a:pt x="103" y="2371"/>
                </a:lnTo>
                <a:lnTo>
                  <a:pt x="103" y="2407"/>
                </a:lnTo>
                <a:lnTo>
                  <a:pt x="34" y="2407"/>
                </a:lnTo>
                <a:lnTo>
                  <a:pt x="0" y="2407"/>
                </a:lnTo>
                <a:lnTo>
                  <a:pt x="0" y="2445"/>
                </a:lnTo>
                <a:lnTo>
                  <a:pt x="0" y="2484"/>
                </a:lnTo>
                <a:lnTo>
                  <a:pt x="34" y="2484"/>
                </a:lnTo>
                <a:lnTo>
                  <a:pt x="139" y="2484"/>
                </a:lnTo>
                <a:lnTo>
                  <a:pt x="242" y="2484"/>
                </a:lnTo>
                <a:lnTo>
                  <a:pt x="277" y="2484"/>
                </a:lnTo>
                <a:close/>
              </a:path>
            </a:pathLst>
          </a:custGeom>
          <a:solidFill>
            <a:srgbClr val="FFFFFF"/>
          </a:solidFill>
          <a:ln w="3600">
            <a:solidFill>
              <a:srgbClr val="000000"/>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s-ES" sz="1633"/>
          </a:p>
        </p:txBody>
      </p:sp>
      <p:sp>
        <p:nvSpPr>
          <p:cNvPr id="9721" name="Freeform 505"/>
          <p:cNvSpPr>
            <a:spLocks noChangeArrowheads="1"/>
          </p:cNvSpPr>
          <p:nvPr/>
        </p:nvSpPr>
        <p:spPr bwMode="auto">
          <a:xfrm>
            <a:off x="6047036" y="162739"/>
            <a:ext cx="3164012" cy="1241410"/>
          </a:xfrm>
          <a:custGeom>
            <a:avLst/>
            <a:gdLst>
              <a:gd name="T0" fmla="*/ 8994 w 9686"/>
              <a:gd name="T1" fmla="*/ 2896 h 3801"/>
              <a:gd name="T2" fmla="*/ 8409 w 9686"/>
              <a:gd name="T3" fmla="*/ 1918 h 3801"/>
              <a:gd name="T4" fmla="*/ 7995 w 9686"/>
              <a:gd name="T5" fmla="*/ 1805 h 3801"/>
              <a:gd name="T6" fmla="*/ 7754 w 9686"/>
              <a:gd name="T7" fmla="*/ 1240 h 3801"/>
              <a:gd name="T8" fmla="*/ 8272 w 9686"/>
              <a:gd name="T9" fmla="*/ 1166 h 3801"/>
              <a:gd name="T10" fmla="*/ 8375 w 9686"/>
              <a:gd name="T11" fmla="*/ 865 h 3801"/>
              <a:gd name="T12" fmla="*/ 8616 w 9686"/>
              <a:gd name="T13" fmla="*/ 828 h 3801"/>
              <a:gd name="T14" fmla="*/ 9064 w 9686"/>
              <a:gd name="T15" fmla="*/ 1617 h 3801"/>
              <a:gd name="T16" fmla="*/ 9546 w 9686"/>
              <a:gd name="T17" fmla="*/ 1767 h 3801"/>
              <a:gd name="T18" fmla="*/ 9134 w 9686"/>
              <a:gd name="T19" fmla="*/ 1240 h 3801"/>
              <a:gd name="T20" fmla="*/ 8994 w 9686"/>
              <a:gd name="T21" fmla="*/ 941 h 3801"/>
              <a:gd name="T22" fmla="*/ 9098 w 9686"/>
              <a:gd name="T23" fmla="*/ 601 h 3801"/>
              <a:gd name="T24" fmla="*/ 8824 w 9686"/>
              <a:gd name="T25" fmla="*/ 451 h 3801"/>
              <a:gd name="T26" fmla="*/ 8788 w 9686"/>
              <a:gd name="T27" fmla="*/ 37 h 3801"/>
              <a:gd name="T28" fmla="*/ 7961 w 9686"/>
              <a:gd name="T29" fmla="*/ 0 h 3801"/>
              <a:gd name="T30" fmla="*/ 7582 w 9686"/>
              <a:gd name="T31" fmla="*/ 113 h 3801"/>
              <a:gd name="T32" fmla="*/ 6893 w 9686"/>
              <a:gd name="T33" fmla="*/ 75 h 3801"/>
              <a:gd name="T34" fmla="*/ 6307 w 9686"/>
              <a:gd name="T35" fmla="*/ 75 h 3801"/>
              <a:gd name="T36" fmla="*/ 5790 w 9686"/>
              <a:gd name="T37" fmla="*/ 226 h 3801"/>
              <a:gd name="T38" fmla="*/ 5308 w 9686"/>
              <a:gd name="T39" fmla="*/ 149 h 3801"/>
              <a:gd name="T40" fmla="*/ 4790 w 9686"/>
              <a:gd name="T41" fmla="*/ 188 h 3801"/>
              <a:gd name="T42" fmla="*/ 4239 w 9686"/>
              <a:gd name="T43" fmla="*/ 301 h 3801"/>
              <a:gd name="T44" fmla="*/ 4031 w 9686"/>
              <a:gd name="T45" fmla="*/ 75 h 3801"/>
              <a:gd name="T46" fmla="*/ 3652 w 9686"/>
              <a:gd name="T47" fmla="*/ 149 h 3801"/>
              <a:gd name="T48" fmla="*/ 3067 w 9686"/>
              <a:gd name="T49" fmla="*/ 338 h 3801"/>
              <a:gd name="T50" fmla="*/ 3032 w 9686"/>
              <a:gd name="T51" fmla="*/ 601 h 3801"/>
              <a:gd name="T52" fmla="*/ 2825 w 9686"/>
              <a:gd name="T53" fmla="*/ 601 h 3801"/>
              <a:gd name="T54" fmla="*/ 2688 w 9686"/>
              <a:gd name="T55" fmla="*/ 752 h 3801"/>
              <a:gd name="T56" fmla="*/ 2825 w 9686"/>
              <a:gd name="T57" fmla="*/ 752 h 3801"/>
              <a:gd name="T58" fmla="*/ 2585 w 9686"/>
              <a:gd name="T59" fmla="*/ 941 h 3801"/>
              <a:gd name="T60" fmla="*/ 2206 w 9686"/>
              <a:gd name="T61" fmla="*/ 487 h 3801"/>
              <a:gd name="T62" fmla="*/ 2274 w 9686"/>
              <a:gd name="T63" fmla="*/ 789 h 3801"/>
              <a:gd name="T64" fmla="*/ 1688 w 9686"/>
              <a:gd name="T65" fmla="*/ 865 h 3801"/>
              <a:gd name="T66" fmla="*/ 1239 w 9686"/>
              <a:gd name="T67" fmla="*/ 941 h 3801"/>
              <a:gd name="T68" fmla="*/ 999 w 9686"/>
              <a:gd name="T69" fmla="*/ 1015 h 3801"/>
              <a:gd name="T70" fmla="*/ 620 w 9686"/>
              <a:gd name="T71" fmla="*/ 1240 h 3801"/>
              <a:gd name="T72" fmla="*/ 344 w 9686"/>
              <a:gd name="T73" fmla="*/ 1090 h 3801"/>
              <a:gd name="T74" fmla="*/ 688 w 9686"/>
              <a:gd name="T75" fmla="*/ 941 h 3801"/>
              <a:gd name="T76" fmla="*/ 68 w 9686"/>
              <a:gd name="T77" fmla="*/ 978 h 3801"/>
              <a:gd name="T78" fmla="*/ 137 w 9686"/>
              <a:gd name="T79" fmla="*/ 1617 h 3801"/>
              <a:gd name="T80" fmla="*/ 310 w 9686"/>
              <a:gd name="T81" fmla="*/ 2069 h 3801"/>
              <a:gd name="T82" fmla="*/ 620 w 9686"/>
              <a:gd name="T83" fmla="*/ 2445 h 3801"/>
              <a:gd name="T84" fmla="*/ 965 w 9686"/>
              <a:gd name="T85" fmla="*/ 2747 h 3801"/>
              <a:gd name="T86" fmla="*/ 1378 w 9686"/>
              <a:gd name="T87" fmla="*/ 2971 h 3801"/>
              <a:gd name="T88" fmla="*/ 1309 w 9686"/>
              <a:gd name="T89" fmla="*/ 3273 h 3801"/>
              <a:gd name="T90" fmla="*/ 1895 w 9686"/>
              <a:gd name="T91" fmla="*/ 3687 h 3801"/>
              <a:gd name="T92" fmla="*/ 2171 w 9686"/>
              <a:gd name="T93" fmla="*/ 3573 h 3801"/>
              <a:gd name="T94" fmla="*/ 2103 w 9686"/>
              <a:gd name="T95" fmla="*/ 3047 h 3801"/>
              <a:gd name="T96" fmla="*/ 1999 w 9686"/>
              <a:gd name="T97" fmla="*/ 2670 h 3801"/>
              <a:gd name="T98" fmla="*/ 2757 w 9686"/>
              <a:gd name="T99" fmla="*/ 2633 h 3801"/>
              <a:gd name="T100" fmla="*/ 3032 w 9686"/>
              <a:gd name="T101" fmla="*/ 2182 h 3801"/>
              <a:gd name="T102" fmla="*/ 3722 w 9686"/>
              <a:gd name="T103" fmla="*/ 2257 h 3801"/>
              <a:gd name="T104" fmla="*/ 4378 w 9686"/>
              <a:gd name="T105" fmla="*/ 2484 h 3801"/>
              <a:gd name="T106" fmla="*/ 5101 w 9686"/>
              <a:gd name="T107" fmla="*/ 2633 h 3801"/>
              <a:gd name="T108" fmla="*/ 5721 w 9686"/>
              <a:gd name="T109" fmla="*/ 2558 h 3801"/>
              <a:gd name="T110" fmla="*/ 6411 w 9686"/>
              <a:gd name="T111" fmla="*/ 2520 h 3801"/>
              <a:gd name="T112" fmla="*/ 6824 w 9686"/>
              <a:gd name="T113" fmla="*/ 2257 h 3801"/>
              <a:gd name="T114" fmla="*/ 7547 w 9686"/>
              <a:gd name="T115" fmla="*/ 2145 h 3801"/>
              <a:gd name="T116" fmla="*/ 8272 w 9686"/>
              <a:gd name="T117" fmla="*/ 2633 h 3801"/>
              <a:gd name="T118" fmla="*/ 8754 w 9686"/>
              <a:gd name="T119" fmla="*/ 2935 h 3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86" h="3801">
                <a:moveTo>
                  <a:pt x="8857" y="3349"/>
                </a:moveTo>
                <a:lnTo>
                  <a:pt x="8857" y="3309"/>
                </a:lnTo>
                <a:lnTo>
                  <a:pt x="8857" y="3273"/>
                </a:lnTo>
                <a:lnTo>
                  <a:pt x="8857" y="3234"/>
                </a:lnTo>
                <a:lnTo>
                  <a:pt x="8891" y="3198"/>
                </a:lnTo>
                <a:lnTo>
                  <a:pt x="8891" y="3234"/>
                </a:lnTo>
                <a:lnTo>
                  <a:pt x="8927" y="3234"/>
                </a:lnTo>
                <a:lnTo>
                  <a:pt x="8960" y="3234"/>
                </a:lnTo>
                <a:lnTo>
                  <a:pt x="8994" y="3273"/>
                </a:lnTo>
                <a:lnTo>
                  <a:pt x="9030" y="3234"/>
                </a:lnTo>
                <a:lnTo>
                  <a:pt x="9064" y="3198"/>
                </a:lnTo>
                <a:lnTo>
                  <a:pt x="9064" y="3160"/>
                </a:lnTo>
                <a:lnTo>
                  <a:pt x="9064" y="3121"/>
                </a:lnTo>
                <a:lnTo>
                  <a:pt x="9030" y="3085"/>
                </a:lnTo>
                <a:lnTo>
                  <a:pt x="9030" y="3047"/>
                </a:lnTo>
                <a:lnTo>
                  <a:pt x="9030" y="3009"/>
                </a:lnTo>
                <a:lnTo>
                  <a:pt x="8994" y="2896"/>
                </a:lnTo>
                <a:lnTo>
                  <a:pt x="8960" y="2783"/>
                </a:lnTo>
                <a:lnTo>
                  <a:pt x="8927" y="2708"/>
                </a:lnTo>
                <a:lnTo>
                  <a:pt x="8927" y="2670"/>
                </a:lnTo>
                <a:lnTo>
                  <a:pt x="8927" y="2633"/>
                </a:lnTo>
                <a:lnTo>
                  <a:pt x="8927" y="2596"/>
                </a:lnTo>
                <a:lnTo>
                  <a:pt x="8857" y="2484"/>
                </a:lnTo>
                <a:lnTo>
                  <a:pt x="8824" y="2407"/>
                </a:lnTo>
                <a:lnTo>
                  <a:pt x="8754" y="2332"/>
                </a:lnTo>
                <a:lnTo>
                  <a:pt x="8685" y="2257"/>
                </a:lnTo>
                <a:lnTo>
                  <a:pt x="8616" y="2182"/>
                </a:lnTo>
                <a:lnTo>
                  <a:pt x="8582" y="2106"/>
                </a:lnTo>
                <a:lnTo>
                  <a:pt x="8547" y="2069"/>
                </a:lnTo>
                <a:lnTo>
                  <a:pt x="8547" y="1993"/>
                </a:lnTo>
                <a:lnTo>
                  <a:pt x="8478" y="1993"/>
                </a:lnTo>
                <a:lnTo>
                  <a:pt x="8444" y="1955"/>
                </a:lnTo>
                <a:lnTo>
                  <a:pt x="8409" y="1955"/>
                </a:lnTo>
                <a:lnTo>
                  <a:pt x="8409" y="1918"/>
                </a:lnTo>
                <a:lnTo>
                  <a:pt x="8375" y="1918"/>
                </a:lnTo>
                <a:lnTo>
                  <a:pt x="8339" y="1881"/>
                </a:lnTo>
                <a:lnTo>
                  <a:pt x="8306" y="1881"/>
                </a:lnTo>
                <a:lnTo>
                  <a:pt x="8306" y="1843"/>
                </a:lnTo>
                <a:lnTo>
                  <a:pt x="8272" y="1843"/>
                </a:lnTo>
                <a:lnTo>
                  <a:pt x="8237" y="1843"/>
                </a:lnTo>
                <a:lnTo>
                  <a:pt x="8203" y="1805"/>
                </a:lnTo>
                <a:lnTo>
                  <a:pt x="8168" y="1805"/>
                </a:lnTo>
                <a:lnTo>
                  <a:pt x="8134" y="1805"/>
                </a:lnTo>
                <a:lnTo>
                  <a:pt x="8099" y="1805"/>
                </a:lnTo>
                <a:lnTo>
                  <a:pt x="8134" y="1843"/>
                </a:lnTo>
                <a:lnTo>
                  <a:pt x="8134" y="1881"/>
                </a:lnTo>
                <a:lnTo>
                  <a:pt x="8099" y="1843"/>
                </a:lnTo>
                <a:lnTo>
                  <a:pt x="8065" y="1843"/>
                </a:lnTo>
                <a:lnTo>
                  <a:pt x="8065" y="1881"/>
                </a:lnTo>
                <a:lnTo>
                  <a:pt x="8030" y="1843"/>
                </a:lnTo>
                <a:lnTo>
                  <a:pt x="7995" y="1805"/>
                </a:lnTo>
                <a:lnTo>
                  <a:pt x="7995" y="1843"/>
                </a:lnTo>
                <a:lnTo>
                  <a:pt x="7961" y="1805"/>
                </a:lnTo>
                <a:lnTo>
                  <a:pt x="7927" y="1767"/>
                </a:lnTo>
                <a:lnTo>
                  <a:pt x="7892" y="1767"/>
                </a:lnTo>
                <a:lnTo>
                  <a:pt x="7857" y="1767"/>
                </a:lnTo>
                <a:lnTo>
                  <a:pt x="7857" y="1805"/>
                </a:lnTo>
                <a:lnTo>
                  <a:pt x="7824" y="1767"/>
                </a:lnTo>
                <a:lnTo>
                  <a:pt x="7824" y="1805"/>
                </a:lnTo>
                <a:lnTo>
                  <a:pt x="7824" y="1731"/>
                </a:lnTo>
                <a:lnTo>
                  <a:pt x="7824" y="1655"/>
                </a:lnTo>
                <a:lnTo>
                  <a:pt x="7824" y="1617"/>
                </a:lnTo>
                <a:lnTo>
                  <a:pt x="7788" y="1542"/>
                </a:lnTo>
                <a:lnTo>
                  <a:pt x="7754" y="1467"/>
                </a:lnTo>
                <a:lnTo>
                  <a:pt x="7754" y="1429"/>
                </a:lnTo>
                <a:lnTo>
                  <a:pt x="7754" y="1353"/>
                </a:lnTo>
                <a:lnTo>
                  <a:pt x="7754" y="1280"/>
                </a:lnTo>
                <a:lnTo>
                  <a:pt x="7754" y="1240"/>
                </a:lnTo>
                <a:lnTo>
                  <a:pt x="7927" y="1204"/>
                </a:lnTo>
                <a:lnTo>
                  <a:pt x="7927" y="1240"/>
                </a:lnTo>
                <a:lnTo>
                  <a:pt x="7961" y="1204"/>
                </a:lnTo>
                <a:lnTo>
                  <a:pt x="8030" y="1204"/>
                </a:lnTo>
                <a:lnTo>
                  <a:pt x="8065" y="1204"/>
                </a:lnTo>
                <a:lnTo>
                  <a:pt x="8065" y="1166"/>
                </a:lnTo>
                <a:lnTo>
                  <a:pt x="8099" y="1204"/>
                </a:lnTo>
                <a:lnTo>
                  <a:pt x="8099" y="1166"/>
                </a:lnTo>
                <a:lnTo>
                  <a:pt x="8065" y="1166"/>
                </a:lnTo>
                <a:lnTo>
                  <a:pt x="8099" y="1166"/>
                </a:lnTo>
                <a:lnTo>
                  <a:pt x="8134" y="1129"/>
                </a:lnTo>
                <a:lnTo>
                  <a:pt x="8168" y="1129"/>
                </a:lnTo>
                <a:lnTo>
                  <a:pt x="8203" y="1129"/>
                </a:lnTo>
                <a:lnTo>
                  <a:pt x="8237" y="1129"/>
                </a:lnTo>
                <a:lnTo>
                  <a:pt x="8272" y="1129"/>
                </a:lnTo>
                <a:lnTo>
                  <a:pt x="8306" y="1129"/>
                </a:lnTo>
                <a:lnTo>
                  <a:pt x="8272" y="1166"/>
                </a:lnTo>
                <a:lnTo>
                  <a:pt x="8306" y="1204"/>
                </a:lnTo>
                <a:lnTo>
                  <a:pt x="8375" y="1204"/>
                </a:lnTo>
                <a:lnTo>
                  <a:pt x="8409" y="1166"/>
                </a:lnTo>
                <a:lnTo>
                  <a:pt x="8444" y="1166"/>
                </a:lnTo>
                <a:lnTo>
                  <a:pt x="8478" y="1166"/>
                </a:lnTo>
                <a:lnTo>
                  <a:pt x="8444" y="1129"/>
                </a:lnTo>
                <a:lnTo>
                  <a:pt x="8409" y="1129"/>
                </a:lnTo>
                <a:lnTo>
                  <a:pt x="8339" y="1090"/>
                </a:lnTo>
                <a:lnTo>
                  <a:pt x="8306" y="1053"/>
                </a:lnTo>
                <a:lnTo>
                  <a:pt x="8272" y="978"/>
                </a:lnTo>
                <a:lnTo>
                  <a:pt x="8272" y="941"/>
                </a:lnTo>
                <a:lnTo>
                  <a:pt x="8237" y="902"/>
                </a:lnTo>
                <a:lnTo>
                  <a:pt x="8237" y="865"/>
                </a:lnTo>
                <a:lnTo>
                  <a:pt x="8306" y="865"/>
                </a:lnTo>
                <a:lnTo>
                  <a:pt x="8339" y="865"/>
                </a:lnTo>
                <a:lnTo>
                  <a:pt x="8339" y="828"/>
                </a:lnTo>
                <a:lnTo>
                  <a:pt x="8375" y="865"/>
                </a:lnTo>
                <a:lnTo>
                  <a:pt x="8409" y="902"/>
                </a:lnTo>
                <a:lnTo>
                  <a:pt x="8444" y="941"/>
                </a:lnTo>
                <a:lnTo>
                  <a:pt x="8478" y="941"/>
                </a:lnTo>
                <a:lnTo>
                  <a:pt x="8513" y="941"/>
                </a:lnTo>
                <a:lnTo>
                  <a:pt x="8582" y="978"/>
                </a:lnTo>
                <a:lnTo>
                  <a:pt x="8582" y="941"/>
                </a:lnTo>
                <a:lnTo>
                  <a:pt x="8547" y="902"/>
                </a:lnTo>
                <a:lnTo>
                  <a:pt x="8547" y="865"/>
                </a:lnTo>
                <a:lnTo>
                  <a:pt x="8547" y="828"/>
                </a:lnTo>
                <a:lnTo>
                  <a:pt x="8582" y="828"/>
                </a:lnTo>
                <a:lnTo>
                  <a:pt x="8513" y="789"/>
                </a:lnTo>
                <a:lnTo>
                  <a:pt x="8478" y="752"/>
                </a:lnTo>
                <a:lnTo>
                  <a:pt x="8478" y="715"/>
                </a:lnTo>
                <a:lnTo>
                  <a:pt x="8513" y="715"/>
                </a:lnTo>
                <a:lnTo>
                  <a:pt x="8547" y="752"/>
                </a:lnTo>
                <a:lnTo>
                  <a:pt x="8582" y="789"/>
                </a:lnTo>
                <a:lnTo>
                  <a:pt x="8616" y="828"/>
                </a:lnTo>
                <a:lnTo>
                  <a:pt x="8616" y="865"/>
                </a:lnTo>
                <a:lnTo>
                  <a:pt x="8650" y="865"/>
                </a:lnTo>
                <a:lnTo>
                  <a:pt x="8685" y="865"/>
                </a:lnTo>
                <a:lnTo>
                  <a:pt x="8685" y="902"/>
                </a:lnTo>
                <a:lnTo>
                  <a:pt x="8685" y="978"/>
                </a:lnTo>
                <a:lnTo>
                  <a:pt x="8720" y="1015"/>
                </a:lnTo>
                <a:lnTo>
                  <a:pt x="8720" y="1129"/>
                </a:lnTo>
                <a:lnTo>
                  <a:pt x="8754" y="1166"/>
                </a:lnTo>
                <a:lnTo>
                  <a:pt x="8788" y="1240"/>
                </a:lnTo>
                <a:lnTo>
                  <a:pt x="8788" y="1316"/>
                </a:lnTo>
                <a:lnTo>
                  <a:pt x="8788" y="1353"/>
                </a:lnTo>
                <a:lnTo>
                  <a:pt x="8824" y="1353"/>
                </a:lnTo>
                <a:lnTo>
                  <a:pt x="8891" y="1429"/>
                </a:lnTo>
                <a:lnTo>
                  <a:pt x="8960" y="1467"/>
                </a:lnTo>
                <a:lnTo>
                  <a:pt x="8994" y="1542"/>
                </a:lnTo>
                <a:lnTo>
                  <a:pt x="9030" y="1579"/>
                </a:lnTo>
                <a:lnTo>
                  <a:pt x="9064" y="1617"/>
                </a:lnTo>
                <a:lnTo>
                  <a:pt x="9098" y="1617"/>
                </a:lnTo>
                <a:lnTo>
                  <a:pt x="9134" y="1617"/>
                </a:lnTo>
                <a:lnTo>
                  <a:pt x="9202" y="1691"/>
                </a:lnTo>
                <a:lnTo>
                  <a:pt x="9409" y="1843"/>
                </a:lnTo>
                <a:lnTo>
                  <a:pt x="9443" y="1881"/>
                </a:lnTo>
                <a:lnTo>
                  <a:pt x="9478" y="1881"/>
                </a:lnTo>
                <a:lnTo>
                  <a:pt x="9512" y="1918"/>
                </a:lnTo>
                <a:lnTo>
                  <a:pt x="9581" y="1993"/>
                </a:lnTo>
                <a:lnTo>
                  <a:pt x="9616" y="2032"/>
                </a:lnTo>
                <a:lnTo>
                  <a:pt x="9685" y="2032"/>
                </a:lnTo>
                <a:lnTo>
                  <a:pt x="9649" y="1955"/>
                </a:lnTo>
                <a:lnTo>
                  <a:pt x="9616" y="1918"/>
                </a:lnTo>
                <a:lnTo>
                  <a:pt x="9581" y="1881"/>
                </a:lnTo>
                <a:lnTo>
                  <a:pt x="9546" y="1843"/>
                </a:lnTo>
                <a:lnTo>
                  <a:pt x="9546" y="1805"/>
                </a:lnTo>
                <a:lnTo>
                  <a:pt x="9581" y="1767"/>
                </a:lnTo>
                <a:lnTo>
                  <a:pt x="9546" y="1767"/>
                </a:lnTo>
                <a:lnTo>
                  <a:pt x="9512" y="1731"/>
                </a:lnTo>
                <a:lnTo>
                  <a:pt x="9478" y="1691"/>
                </a:lnTo>
                <a:lnTo>
                  <a:pt x="9478" y="1655"/>
                </a:lnTo>
                <a:lnTo>
                  <a:pt x="9443" y="1617"/>
                </a:lnTo>
                <a:lnTo>
                  <a:pt x="9478" y="1579"/>
                </a:lnTo>
                <a:lnTo>
                  <a:pt x="9512" y="1579"/>
                </a:lnTo>
                <a:lnTo>
                  <a:pt x="9478" y="1542"/>
                </a:lnTo>
                <a:lnTo>
                  <a:pt x="9375" y="1504"/>
                </a:lnTo>
                <a:lnTo>
                  <a:pt x="9340" y="1467"/>
                </a:lnTo>
                <a:lnTo>
                  <a:pt x="9306" y="1392"/>
                </a:lnTo>
                <a:lnTo>
                  <a:pt x="9340" y="1429"/>
                </a:lnTo>
                <a:lnTo>
                  <a:pt x="9340" y="1392"/>
                </a:lnTo>
                <a:lnTo>
                  <a:pt x="9306" y="1353"/>
                </a:lnTo>
                <a:lnTo>
                  <a:pt x="9237" y="1316"/>
                </a:lnTo>
                <a:lnTo>
                  <a:pt x="9202" y="1316"/>
                </a:lnTo>
                <a:lnTo>
                  <a:pt x="9167" y="1280"/>
                </a:lnTo>
                <a:lnTo>
                  <a:pt x="9134" y="1240"/>
                </a:lnTo>
                <a:lnTo>
                  <a:pt x="9098" y="1204"/>
                </a:lnTo>
                <a:lnTo>
                  <a:pt x="9098" y="1240"/>
                </a:lnTo>
                <a:lnTo>
                  <a:pt x="9064" y="1240"/>
                </a:lnTo>
                <a:lnTo>
                  <a:pt x="9030" y="1204"/>
                </a:lnTo>
                <a:lnTo>
                  <a:pt x="8994" y="1166"/>
                </a:lnTo>
                <a:lnTo>
                  <a:pt x="8960" y="1129"/>
                </a:lnTo>
                <a:lnTo>
                  <a:pt x="8927" y="1090"/>
                </a:lnTo>
                <a:lnTo>
                  <a:pt x="8927" y="1053"/>
                </a:lnTo>
                <a:lnTo>
                  <a:pt x="8857" y="1053"/>
                </a:lnTo>
                <a:lnTo>
                  <a:pt x="8857" y="1015"/>
                </a:lnTo>
                <a:lnTo>
                  <a:pt x="8857" y="978"/>
                </a:lnTo>
                <a:lnTo>
                  <a:pt x="8891" y="978"/>
                </a:lnTo>
                <a:lnTo>
                  <a:pt x="8927" y="1015"/>
                </a:lnTo>
                <a:lnTo>
                  <a:pt x="8927" y="978"/>
                </a:lnTo>
                <a:lnTo>
                  <a:pt x="8927" y="941"/>
                </a:lnTo>
                <a:lnTo>
                  <a:pt x="8994" y="978"/>
                </a:lnTo>
                <a:lnTo>
                  <a:pt x="8994" y="941"/>
                </a:lnTo>
                <a:lnTo>
                  <a:pt x="8994" y="902"/>
                </a:lnTo>
                <a:lnTo>
                  <a:pt x="9064" y="902"/>
                </a:lnTo>
                <a:lnTo>
                  <a:pt x="9134" y="941"/>
                </a:lnTo>
                <a:lnTo>
                  <a:pt x="9202" y="941"/>
                </a:lnTo>
                <a:lnTo>
                  <a:pt x="9202" y="902"/>
                </a:lnTo>
                <a:lnTo>
                  <a:pt x="9167" y="902"/>
                </a:lnTo>
                <a:lnTo>
                  <a:pt x="9167" y="865"/>
                </a:lnTo>
                <a:lnTo>
                  <a:pt x="9167" y="828"/>
                </a:lnTo>
                <a:lnTo>
                  <a:pt x="9134" y="828"/>
                </a:lnTo>
                <a:lnTo>
                  <a:pt x="9134" y="789"/>
                </a:lnTo>
                <a:lnTo>
                  <a:pt x="9134" y="752"/>
                </a:lnTo>
                <a:lnTo>
                  <a:pt x="9098" y="715"/>
                </a:lnTo>
                <a:lnTo>
                  <a:pt x="9134" y="715"/>
                </a:lnTo>
                <a:lnTo>
                  <a:pt x="9134" y="676"/>
                </a:lnTo>
                <a:lnTo>
                  <a:pt x="9134" y="639"/>
                </a:lnTo>
                <a:lnTo>
                  <a:pt x="9134" y="601"/>
                </a:lnTo>
                <a:lnTo>
                  <a:pt x="9098" y="601"/>
                </a:lnTo>
                <a:lnTo>
                  <a:pt x="9270" y="639"/>
                </a:lnTo>
                <a:lnTo>
                  <a:pt x="9237" y="601"/>
                </a:lnTo>
                <a:lnTo>
                  <a:pt x="9202" y="564"/>
                </a:lnTo>
                <a:lnTo>
                  <a:pt x="9167" y="527"/>
                </a:lnTo>
                <a:lnTo>
                  <a:pt x="9134" y="527"/>
                </a:lnTo>
                <a:lnTo>
                  <a:pt x="9064" y="527"/>
                </a:lnTo>
                <a:lnTo>
                  <a:pt x="9030" y="527"/>
                </a:lnTo>
                <a:lnTo>
                  <a:pt x="9030" y="487"/>
                </a:lnTo>
                <a:lnTo>
                  <a:pt x="8994" y="451"/>
                </a:lnTo>
                <a:lnTo>
                  <a:pt x="8960" y="487"/>
                </a:lnTo>
                <a:lnTo>
                  <a:pt x="8960" y="451"/>
                </a:lnTo>
                <a:lnTo>
                  <a:pt x="8927" y="413"/>
                </a:lnTo>
                <a:lnTo>
                  <a:pt x="8891" y="451"/>
                </a:lnTo>
                <a:lnTo>
                  <a:pt x="8857" y="451"/>
                </a:lnTo>
                <a:lnTo>
                  <a:pt x="8857" y="413"/>
                </a:lnTo>
                <a:lnTo>
                  <a:pt x="8824" y="413"/>
                </a:lnTo>
                <a:lnTo>
                  <a:pt x="8824" y="451"/>
                </a:lnTo>
                <a:lnTo>
                  <a:pt x="8788" y="413"/>
                </a:lnTo>
                <a:lnTo>
                  <a:pt x="8754" y="376"/>
                </a:lnTo>
                <a:lnTo>
                  <a:pt x="8788" y="376"/>
                </a:lnTo>
                <a:lnTo>
                  <a:pt x="8824" y="376"/>
                </a:lnTo>
                <a:lnTo>
                  <a:pt x="8857" y="376"/>
                </a:lnTo>
                <a:lnTo>
                  <a:pt x="8891" y="413"/>
                </a:lnTo>
                <a:lnTo>
                  <a:pt x="8891" y="376"/>
                </a:lnTo>
                <a:lnTo>
                  <a:pt x="8857" y="301"/>
                </a:lnTo>
                <a:lnTo>
                  <a:pt x="8824" y="226"/>
                </a:lnTo>
                <a:lnTo>
                  <a:pt x="8788" y="226"/>
                </a:lnTo>
                <a:lnTo>
                  <a:pt x="8788" y="188"/>
                </a:lnTo>
                <a:lnTo>
                  <a:pt x="8824" y="188"/>
                </a:lnTo>
                <a:lnTo>
                  <a:pt x="8824" y="149"/>
                </a:lnTo>
                <a:lnTo>
                  <a:pt x="8824" y="113"/>
                </a:lnTo>
                <a:lnTo>
                  <a:pt x="8824" y="75"/>
                </a:lnTo>
                <a:lnTo>
                  <a:pt x="8824" y="37"/>
                </a:lnTo>
                <a:lnTo>
                  <a:pt x="8788" y="37"/>
                </a:lnTo>
                <a:lnTo>
                  <a:pt x="8754" y="37"/>
                </a:lnTo>
                <a:lnTo>
                  <a:pt x="8754" y="75"/>
                </a:lnTo>
                <a:lnTo>
                  <a:pt x="8754" y="113"/>
                </a:lnTo>
                <a:lnTo>
                  <a:pt x="8720" y="113"/>
                </a:lnTo>
                <a:lnTo>
                  <a:pt x="8720" y="75"/>
                </a:lnTo>
                <a:lnTo>
                  <a:pt x="8685" y="37"/>
                </a:lnTo>
                <a:lnTo>
                  <a:pt x="8650" y="37"/>
                </a:lnTo>
                <a:lnTo>
                  <a:pt x="8547" y="0"/>
                </a:lnTo>
                <a:lnTo>
                  <a:pt x="8478" y="37"/>
                </a:lnTo>
                <a:lnTo>
                  <a:pt x="8375" y="0"/>
                </a:lnTo>
                <a:lnTo>
                  <a:pt x="8306" y="0"/>
                </a:lnTo>
                <a:lnTo>
                  <a:pt x="8237" y="0"/>
                </a:lnTo>
                <a:lnTo>
                  <a:pt x="8168" y="0"/>
                </a:lnTo>
                <a:lnTo>
                  <a:pt x="8134" y="0"/>
                </a:lnTo>
                <a:lnTo>
                  <a:pt x="8099" y="0"/>
                </a:lnTo>
                <a:lnTo>
                  <a:pt x="7995" y="0"/>
                </a:lnTo>
                <a:lnTo>
                  <a:pt x="7961" y="0"/>
                </a:lnTo>
                <a:lnTo>
                  <a:pt x="7892" y="0"/>
                </a:lnTo>
                <a:lnTo>
                  <a:pt x="7857" y="0"/>
                </a:lnTo>
                <a:lnTo>
                  <a:pt x="7857" y="37"/>
                </a:lnTo>
                <a:lnTo>
                  <a:pt x="7824" y="0"/>
                </a:lnTo>
                <a:lnTo>
                  <a:pt x="7754" y="0"/>
                </a:lnTo>
                <a:lnTo>
                  <a:pt x="7721" y="0"/>
                </a:lnTo>
                <a:lnTo>
                  <a:pt x="7721" y="37"/>
                </a:lnTo>
                <a:lnTo>
                  <a:pt x="7788" y="75"/>
                </a:lnTo>
                <a:lnTo>
                  <a:pt x="7824" y="75"/>
                </a:lnTo>
                <a:lnTo>
                  <a:pt x="7857" y="113"/>
                </a:lnTo>
                <a:lnTo>
                  <a:pt x="7824" y="113"/>
                </a:lnTo>
                <a:lnTo>
                  <a:pt x="7754" y="113"/>
                </a:lnTo>
                <a:lnTo>
                  <a:pt x="7721" y="113"/>
                </a:lnTo>
                <a:lnTo>
                  <a:pt x="7651" y="113"/>
                </a:lnTo>
                <a:lnTo>
                  <a:pt x="7617" y="113"/>
                </a:lnTo>
                <a:lnTo>
                  <a:pt x="7617" y="75"/>
                </a:lnTo>
                <a:lnTo>
                  <a:pt x="7582" y="113"/>
                </a:lnTo>
                <a:lnTo>
                  <a:pt x="7547" y="113"/>
                </a:lnTo>
                <a:lnTo>
                  <a:pt x="7478" y="113"/>
                </a:lnTo>
                <a:lnTo>
                  <a:pt x="7411" y="113"/>
                </a:lnTo>
                <a:lnTo>
                  <a:pt x="7375" y="113"/>
                </a:lnTo>
                <a:lnTo>
                  <a:pt x="7341" y="113"/>
                </a:lnTo>
                <a:lnTo>
                  <a:pt x="7375" y="149"/>
                </a:lnTo>
                <a:lnTo>
                  <a:pt x="7375" y="188"/>
                </a:lnTo>
                <a:lnTo>
                  <a:pt x="7341" y="188"/>
                </a:lnTo>
                <a:lnTo>
                  <a:pt x="7306" y="149"/>
                </a:lnTo>
                <a:lnTo>
                  <a:pt x="7272" y="149"/>
                </a:lnTo>
                <a:lnTo>
                  <a:pt x="7203" y="113"/>
                </a:lnTo>
                <a:lnTo>
                  <a:pt x="7168" y="113"/>
                </a:lnTo>
                <a:lnTo>
                  <a:pt x="7168" y="75"/>
                </a:lnTo>
                <a:lnTo>
                  <a:pt x="7135" y="75"/>
                </a:lnTo>
                <a:lnTo>
                  <a:pt x="7065" y="37"/>
                </a:lnTo>
                <a:lnTo>
                  <a:pt x="6996" y="37"/>
                </a:lnTo>
                <a:lnTo>
                  <a:pt x="6893" y="75"/>
                </a:lnTo>
                <a:lnTo>
                  <a:pt x="6824" y="113"/>
                </a:lnTo>
                <a:lnTo>
                  <a:pt x="6754" y="113"/>
                </a:lnTo>
                <a:lnTo>
                  <a:pt x="6721" y="113"/>
                </a:lnTo>
                <a:lnTo>
                  <a:pt x="6721" y="75"/>
                </a:lnTo>
                <a:lnTo>
                  <a:pt x="6685" y="75"/>
                </a:lnTo>
                <a:lnTo>
                  <a:pt x="6617" y="75"/>
                </a:lnTo>
                <a:lnTo>
                  <a:pt x="6617" y="113"/>
                </a:lnTo>
                <a:lnTo>
                  <a:pt x="6583" y="75"/>
                </a:lnTo>
                <a:lnTo>
                  <a:pt x="6547" y="113"/>
                </a:lnTo>
                <a:lnTo>
                  <a:pt x="6480" y="113"/>
                </a:lnTo>
                <a:lnTo>
                  <a:pt x="6514" y="37"/>
                </a:lnTo>
                <a:lnTo>
                  <a:pt x="6480" y="37"/>
                </a:lnTo>
                <a:lnTo>
                  <a:pt x="6411" y="37"/>
                </a:lnTo>
                <a:lnTo>
                  <a:pt x="6375" y="75"/>
                </a:lnTo>
                <a:lnTo>
                  <a:pt x="6341" y="75"/>
                </a:lnTo>
                <a:lnTo>
                  <a:pt x="6307" y="113"/>
                </a:lnTo>
                <a:lnTo>
                  <a:pt x="6307" y="75"/>
                </a:lnTo>
                <a:lnTo>
                  <a:pt x="6272" y="75"/>
                </a:lnTo>
                <a:lnTo>
                  <a:pt x="6238" y="75"/>
                </a:lnTo>
                <a:lnTo>
                  <a:pt x="6204" y="75"/>
                </a:lnTo>
                <a:lnTo>
                  <a:pt x="6169" y="75"/>
                </a:lnTo>
                <a:lnTo>
                  <a:pt x="6100" y="75"/>
                </a:lnTo>
                <a:lnTo>
                  <a:pt x="6032" y="75"/>
                </a:lnTo>
                <a:lnTo>
                  <a:pt x="5996" y="75"/>
                </a:lnTo>
                <a:lnTo>
                  <a:pt x="5996" y="113"/>
                </a:lnTo>
                <a:lnTo>
                  <a:pt x="5996" y="149"/>
                </a:lnTo>
                <a:lnTo>
                  <a:pt x="6032" y="149"/>
                </a:lnTo>
                <a:lnTo>
                  <a:pt x="6065" y="188"/>
                </a:lnTo>
                <a:lnTo>
                  <a:pt x="6032" y="188"/>
                </a:lnTo>
                <a:lnTo>
                  <a:pt x="5996" y="188"/>
                </a:lnTo>
                <a:lnTo>
                  <a:pt x="5962" y="226"/>
                </a:lnTo>
                <a:lnTo>
                  <a:pt x="5929" y="226"/>
                </a:lnTo>
                <a:lnTo>
                  <a:pt x="5859" y="188"/>
                </a:lnTo>
                <a:lnTo>
                  <a:pt x="5790" y="226"/>
                </a:lnTo>
                <a:lnTo>
                  <a:pt x="5755" y="226"/>
                </a:lnTo>
                <a:lnTo>
                  <a:pt x="5721" y="226"/>
                </a:lnTo>
                <a:lnTo>
                  <a:pt x="5686" y="188"/>
                </a:lnTo>
                <a:lnTo>
                  <a:pt x="5686" y="226"/>
                </a:lnTo>
                <a:lnTo>
                  <a:pt x="5721" y="226"/>
                </a:lnTo>
                <a:lnTo>
                  <a:pt x="5686" y="263"/>
                </a:lnTo>
                <a:lnTo>
                  <a:pt x="5686" y="301"/>
                </a:lnTo>
                <a:lnTo>
                  <a:pt x="5721" y="301"/>
                </a:lnTo>
                <a:lnTo>
                  <a:pt x="5618" y="301"/>
                </a:lnTo>
                <a:lnTo>
                  <a:pt x="5583" y="263"/>
                </a:lnTo>
                <a:lnTo>
                  <a:pt x="5549" y="263"/>
                </a:lnTo>
                <a:lnTo>
                  <a:pt x="5514" y="226"/>
                </a:lnTo>
                <a:lnTo>
                  <a:pt x="5480" y="226"/>
                </a:lnTo>
                <a:lnTo>
                  <a:pt x="5411" y="188"/>
                </a:lnTo>
                <a:lnTo>
                  <a:pt x="5376" y="149"/>
                </a:lnTo>
                <a:lnTo>
                  <a:pt x="5341" y="149"/>
                </a:lnTo>
                <a:lnTo>
                  <a:pt x="5308" y="149"/>
                </a:lnTo>
                <a:lnTo>
                  <a:pt x="5238" y="149"/>
                </a:lnTo>
                <a:lnTo>
                  <a:pt x="5238" y="188"/>
                </a:lnTo>
                <a:lnTo>
                  <a:pt x="5204" y="188"/>
                </a:lnTo>
                <a:lnTo>
                  <a:pt x="5169" y="149"/>
                </a:lnTo>
                <a:lnTo>
                  <a:pt x="5101" y="149"/>
                </a:lnTo>
                <a:lnTo>
                  <a:pt x="5066" y="149"/>
                </a:lnTo>
                <a:lnTo>
                  <a:pt x="5101" y="188"/>
                </a:lnTo>
                <a:lnTo>
                  <a:pt x="5134" y="226"/>
                </a:lnTo>
                <a:lnTo>
                  <a:pt x="5101" y="226"/>
                </a:lnTo>
                <a:lnTo>
                  <a:pt x="5066" y="226"/>
                </a:lnTo>
                <a:lnTo>
                  <a:pt x="4962" y="226"/>
                </a:lnTo>
                <a:lnTo>
                  <a:pt x="4929" y="188"/>
                </a:lnTo>
                <a:lnTo>
                  <a:pt x="4894" y="188"/>
                </a:lnTo>
                <a:lnTo>
                  <a:pt x="4894" y="226"/>
                </a:lnTo>
                <a:lnTo>
                  <a:pt x="4825" y="226"/>
                </a:lnTo>
                <a:lnTo>
                  <a:pt x="4825" y="188"/>
                </a:lnTo>
                <a:lnTo>
                  <a:pt x="4790" y="188"/>
                </a:lnTo>
                <a:lnTo>
                  <a:pt x="4756" y="188"/>
                </a:lnTo>
                <a:lnTo>
                  <a:pt x="4722" y="226"/>
                </a:lnTo>
                <a:lnTo>
                  <a:pt x="4687" y="188"/>
                </a:lnTo>
                <a:lnTo>
                  <a:pt x="4652" y="188"/>
                </a:lnTo>
                <a:lnTo>
                  <a:pt x="4583" y="226"/>
                </a:lnTo>
                <a:lnTo>
                  <a:pt x="4549" y="226"/>
                </a:lnTo>
                <a:lnTo>
                  <a:pt x="4549" y="263"/>
                </a:lnTo>
                <a:lnTo>
                  <a:pt x="4583" y="263"/>
                </a:lnTo>
                <a:lnTo>
                  <a:pt x="4549" y="226"/>
                </a:lnTo>
                <a:lnTo>
                  <a:pt x="4514" y="188"/>
                </a:lnTo>
                <a:lnTo>
                  <a:pt x="4480" y="226"/>
                </a:lnTo>
                <a:lnTo>
                  <a:pt x="4411" y="226"/>
                </a:lnTo>
                <a:lnTo>
                  <a:pt x="4378" y="226"/>
                </a:lnTo>
                <a:lnTo>
                  <a:pt x="4378" y="263"/>
                </a:lnTo>
                <a:lnTo>
                  <a:pt x="4342" y="263"/>
                </a:lnTo>
                <a:lnTo>
                  <a:pt x="4308" y="301"/>
                </a:lnTo>
                <a:lnTo>
                  <a:pt x="4239" y="301"/>
                </a:lnTo>
                <a:lnTo>
                  <a:pt x="4204" y="338"/>
                </a:lnTo>
                <a:lnTo>
                  <a:pt x="4204" y="301"/>
                </a:lnTo>
                <a:lnTo>
                  <a:pt x="4239" y="301"/>
                </a:lnTo>
                <a:lnTo>
                  <a:pt x="4273" y="263"/>
                </a:lnTo>
                <a:lnTo>
                  <a:pt x="4308" y="263"/>
                </a:lnTo>
                <a:lnTo>
                  <a:pt x="4342" y="188"/>
                </a:lnTo>
                <a:lnTo>
                  <a:pt x="4378" y="188"/>
                </a:lnTo>
                <a:lnTo>
                  <a:pt x="4411" y="149"/>
                </a:lnTo>
                <a:lnTo>
                  <a:pt x="4411" y="113"/>
                </a:lnTo>
                <a:lnTo>
                  <a:pt x="4342" y="113"/>
                </a:lnTo>
                <a:lnTo>
                  <a:pt x="4273" y="75"/>
                </a:lnTo>
                <a:lnTo>
                  <a:pt x="4204" y="75"/>
                </a:lnTo>
                <a:lnTo>
                  <a:pt x="4170" y="75"/>
                </a:lnTo>
                <a:lnTo>
                  <a:pt x="4135" y="75"/>
                </a:lnTo>
                <a:lnTo>
                  <a:pt x="4101" y="75"/>
                </a:lnTo>
                <a:lnTo>
                  <a:pt x="4067" y="75"/>
                </a:lnTo>
                <a:lnTo>
                  <a:pt x="4031" y="75"/>
                </a:lnTo>
                <a:lnTo>
                  <a:pt x="4031" y="113"/>
                </a:lnTo>
                <a:lnTo>
                  <a:pt x="3998" y="113"/>
                </a:lnTo>
                <a:lnTo>
                  <a:pt x="3963" y="75"/>
                </a:lnTo>
                <a:lnTo>
                  <a:pt x="3928" y="75"/>
                </a:lnTo>
                <a:lnTo>
                  <a:pt x="3894" y="75"/>
                </a:lnTo>
                <a:lnTo>
                  <a:pt x="3859" y="75"/>
                </a:lnTo>
                <a:lnTo>
                  <a:pt x="3894" y="37"/>
                </a:lnTo>
                <a:lnTo>
                  <a:pt x="3859" y="37"/>
                </a:lnTo>
                <a:lnTo>
                  <a:pt x="3688" y="75"/>
                </a:lnTo>
                <a:lnTo>
                  <a:pt x="3688" y="113"/>
                </a:lnTo>
                <a:lnTo>
                  <a:pt x="3722" y="113"/>
                </a:lnTo>
                <a:lnTo>
                  <a:pt x="3791" y="113"/>
                </a:lnTo>
                <a:lnTo>
                  <a:pt x="3826" y="113"/>
                </a:lnTo>
                <a:lnTo>
                  <a:pt x="3756" y="149"/>
                </a:lnTo>
                <a:lnTo>
                  <a:pt x="3722" y="149"/>
                </a:lnTo>
                <a:lnTo>
                  <a:pt x="3688" y="149"/>
                </a:lnTo>
                <a:lnTo>
                  <a:pt x="3652" y="149"/>
                </a:lnTo>
                <a:lnTo>
                  <a:pt x="3688" y="188"/>
                </a:lnTo>
                <a:lnTo>
                  <a:pt x="3652" y="188"/>
                </a:lnTo>
                <a:lnTo>
                  <a:pt x="3585" y="188"/>
                </a:lnTo>
                <a:lnTo>
                  <a:pt x="3549" y="188"/>
                </a:lnTo>
                <a:lnTo>
                  <a:pt x="3516" y="188"/>
                </a:lnTo>
                <a:lnTo>
                  <a:pt x="3516" y="226"/>
                </a:lnTo>
                <a:lnTo>
                  <a:pt x="3480" y="188"/>
                </a:lnTo>
                <a:lnTo>
                  <a:pt x="3446" y="188"/>
                </a:lnTo>
                <a:lnTo>
                  <a:pt x="3412" y="188"/>
                </a:lnTo>
                <a:lnTo>
                  <a:pt x="3342" y="226"/>
                </a:lnTo>
                <a:lnTo>
                  <a:pt x="3309" y="226"/>
                </a:lnTo>
                <a:lnTo>
                  <a:pt x="3239" y="226"/>
                </a:lnTo>
                <a:lnTo>
                  <a:pt x="3171" y="226"/>
                </a:lnTo>
                <a:lnTo>
                  <a:pt x="3136" y="263"/>
                </a:lnTo>
                <a:lnTo>
                  <a:pt x="3067" y="263"/>
                </a:lnTo>
                <a:lnTo>
                  <a:pt x="3067" y="301"/>
                </a:lnTo>
                <a:lnTo>
                  <a:pt x="3067" y="338"/>
                </a:lnTo>
                <a:lnTo>
                  <a:pt x="3101" y="338"/>
                </a:lnTo>
                <a:lnTo>
                  <a:pt x="3136" y="338"/>
                </a:lnTo>
                <a:lnTo>
                  <a:pt x="3101" y="376"/>
                </a:lnTo>
                <a:lnTo>
                  <a:pt x="3067" y="376"/>
                </a:lnTo>
                <a:lnTo>
                  <a:pt x="2964" y="413"/>
                </a:lnTo>
                <a:lnTo>
                  <a:pt x="2825" y="413"/>
                </a:lnTo>
                <a:lnTo>
                  <a:pt x="2860" y="451"/>
                </a:lnTo>
                <a:lnTo>
                  <a:pt x="2895" y="487"/>
                </a:lnTo>
                <a:lnTo>
                  <a:pt x="2964" y="487"/>
                </a:lnTo>
                <a:lnTo>
                  <a:pt x="3032" y="527"/>
                </a:lnTo>
                <a:lnTo>
                  <a:pt x="3067" y="527"/>
                </a:lnTo>
                <a:lnTo>
                  <a:pt x="3101" y="527"/>
                </a:lnTo>
                <a:lnTo>
                  <a:pt x="3101" y="564"/>
                </a:lnTo>
                <a:lnTo>
                  <a:pt x="3171" y="639"/>
                </a:lnTo>
                <a:lnTo>
                  <a:pt x="3101" y="601"/>
                </a:lnTo>
                <a:lnTo>
                  <a:pt x="3067" y="601"/>
                </a:lnTo>
                <a:lnTo>
                  <a:pt x="3032" y="601"/>
                </a:lnTo>
                <a:lnTo>
                  <a:pt x="2998" y="564"/>
                </a:lnTo>
                <a:lnTo>
                  <a:pt x="3032" y="527"/>
                </a:lnTo>
                <a:lnTo>
                  <a:pt x="2928" y="527"/>
                </a:lnTo>
                <a:lnTo>
                  <a:pt x="2895" y="487"/>
                </a:lnTo>
                <a:lnTo>
                  <a:pt x="2825" y="487"/>
                </a:lnTo>
                <a:lnTo>
                  <a:pt x="2757" y="487"/>
                </a:lnTo>
                <a:lnTo>
                  <a:pt x="2757" y="527"/>
                </a:lnTo>
                <a:lnTo>
                  <a:pt x="2722" y="527"/>
                </a:lnTo>
                <a:lnTo>
                  <a:pt x="2654" y="527"/>
                </a:lnTo>
                <a:lnTo>
                  <a:pt x="2619" y="527"/>
                </a:lnTo>
                <a:lnTo>
                  <a:pt x="2654" y="527"/>
                </a:lnTo>
                <a:lnTo>
                  <a:pt x="2688" y="527"/>
                </a:lnTo>
                <a:lnTo>
                  <a:pt x="2791" y="564"/>
                </a:lnTo>
                <a:lnTo>
                  <a:pt x="2825" y="564"/>
                </a:lnTo>
                <a:lnTo>
                  <a:pt x="2825" y="601"/>
                </a:lnTo>
                <a:lnTo>
                  <a:pt x="2860" y="601"/>
                </a:lnTo>
                <a:lnTo>
                  <a:pt x="2825" y="601"/>
                </a:lnTo>
                <a:lnTo>
                  <a:pt x="2757" y="601"/>
                </a:lnTo>
                <a:lnTo>
                  <a:pt x="2654" y="601"/>
                </a:lnTo>
                <a:lnTo>
                  <a:pt x="2619" y="564"/>
                </a:lnTo>
                <a:lnTo>
                  <a:pt x="2585" y="527"/>
                </a:lnTo>
                <a:lnTo>
                  <a:pt x="2585" y="487"/>
                </a:lnTo>
                <a:lnTo>
                  <a:pt x="2549" y="487"/>
                </a:lnTo>
                <a:lnTo>
                  <a:pt x="2549" y="527"/>
                </a:lnTo>
                <a:lnTo>
                  <a:pt x="2516" y="527"/>
                </a:lnTo>
                <a:lnTo>
                  <a:pt x="2516" y="564"/>
                </a:lnTo>
                <a:lnTo>
                  <a:pt x="2549" y="601"/>
                </a:lnTo>
                <a:lnTo>
                  <a:pt x="2549" y="639"/>
                </a:lnTo>
                <a:lnTo>
                  <a:pt x="2585" y="639"/>
                </a:lnTo>
                <a:lnTo>
                  <a:pt x="2619" y="639"/>
                </a:lnTo>
                <a:lnTo>
                  <a:pt x="2585" y="639"/>
                </a:lnTo>
                <a:lnTo>
                  <a:pt x="2619" y="676"/>
                </a:lnTo>
                <a:lnTo>
                  <a:pt x="2654" y="715"/>
                </a:lnTo>
                <a:lnTo>
                  <a:pt x="2688" y="752"/>
                </a:lnTo>
                <a:lnTo>
                  <a:pt x="2688" y="715"/>
                </a:lnTo>
                <a:lnTo>
                  <a:pt x="2757" y="752"/>
                </a:lnTo>
                <a:lnTo>
                  <a:pt x="2757" y="715"/>
                </a:lnTo>
                <a:lnTo>
                  <a:pt x="2791" y="715"/>
                </a:lnTo>
                <a:lnTo>
                  <a:pt x="2825" y="715"/>
                </a:lnTo>
                <a:lnTo>
                  <a:pt x="2860" y="752"/>
                </a:lnTo>
                <a:lnTo>
                  <a:pt x="2928" y="789"/>
                </a:lnTo>
                <a:lnTo>
                  <a:pt x="2928" y="752"/>
                </a:lnTo>
                <a:lnTo>
                  <a:pt x="2964" y="789"/>
                </a:lnTo>
                <a:lnTo>
                  <a:pt x="2964" y="828"/>
                </a:lnTo>
                <a:lnTo>
                  <a:pt x="2998" y="828"/>
                </a:lnTo>
                <a:lnTo>
                  <a:pt x="3032" y="865"/>
                </a:lnTo>
                <a:lnTo>
                  <a:pt x="2964" y="865"/>
                </a:lnTo>
                <a:lnTo>
                  <a:pt x="2928" y="828"/>
                </a:lnTo>
                <a:lnTo>
                  <a:pt x="2928" y="789"/>
                </a:lnTo>
                <a:lnTo>
                  <a:pt x="2895" y="752"/>
                </a:lnTo>
                <a:lnTo>
                  <a:pt x="2825" y="752"/>
                </a:lnTo>
                <a:lnTo>
                  <a:pt x="2757" y="789"/>
                </a:lnTo>
                <a:lnTo>
                  <a:pt x="2757" y="752"/>
                </a:lnTo>
                <a:lnTo>
                  <a:pt x="2757" y="828"/>
                </a:lnTo>
                <a:lnTo>
                  <a:pt x="2791" y="828"/>
                </a:lnTo>
                <a:lnTo>
                  <a:pt x="2825" y="828"/>
                </a:lnTo>
                <a:lnTo>
                  <a:pt x="2791" y="865"/>
                </a:lnTo>
                <a:lnTo>
                  <a:pt x="2791" y="902"/>
                </a:lnTo>
                <a:lnTo>
                  <a:pt x="2791" y="941"/>
                </a:lnTo>
                <a:lnTo>
                  <a:pt x="2791" y="1015"/>
                </a:lnTo>
                <a:lnTo>
                  <a:pt x="2688" y="1015"/>
                </a:lnTo>
                <a:lnTo>
                  <a:pt x="2619" y="1015"/>
                </a:lnTo>
                <a:lnTo>
                  <a:pt x="2585" y="978"/>
                </a:lnTo>
                <a:lnTo>
                  <a:pt x="2549" y="978"/>
                </a:lnTo>
                <a:lnTo>
                  <a:pt x="2516" y="1015"/>
                </a:lnTo>
                <a:lnTo>
                  <a:pt x="2516" y="978"/>
                </a:lnTo>
                <a:lnTo>
                  <a:pt x="2549" y="978"/>
                </a:lnTo>
                <a:lnTo>
                  <a:pt x="2585" y="941"/>
                </a:lnTo>
                <a:lnTo>
                  <a:pt x="2654" y="902"/>
                </a:lnTo>
                <a:lnTo>
                  <a:pt x="2688" y="902"/>
                </a:lnTo>
                <a:lnTo>
                  <a:pt x="2688" y="865"/>
                </a:lnTo>
                <a:lnTo>
                  <a:pt x="2688" y="828"/>
                </a:lnTo>
                <a:lnTo>
                  <a:pt x="2688" y="789"/>
                </a:lnTo>
                <a:lnTo>
                  <a:pt x="2619" y="789"/>
                </a:lnTo>
                <a:lnTo>
                  <a:pt x="2585" y="752"/>
                </a:lnTo>
                <a:lnTo>
                  <a:pt x="2549" y="715"/>
                </a:lnTo>
                <a:lnTo>
                  <a:pt x="2516" y="639"/>
                </a:lnTo>
                <a:lnTo>
                  <a:pt x="2481" y="601"/>
                </a:lnTo>
                <a:lnTo>
                  <a:pt x="2446" y="601"/>
                </a:lnTo>
                <a:lnTo>
                  <a:pt x="2446" y="564"/>
                </a:lnTo>
                <a:lnTo>
                  <a:pt x="2412" y="487"/>
                </a:lnTo>
                <a:lnTo>
                  <a:pt x="2343" y="487"/>
                </a:lnTo>
                <a:lnTo>
                  <a:pt x="2274" y="487"/>
                </a:lnTo>
                <a:lnTo>
                  <a:pt x="2239" y="487"/>
                </a:lnTo>
                <a:lnTo>
                  <a:pt x="2206" y="487"/>
                </a:lnTo>
                <a:lnTo>
                  <a:pt x="2206" y="564"/>
                </a:lnTo>
                <a:lnTo>
                  <a:pt x="2206" y="601"/>
                </a:lnTo>
                <a:lnTo>
                  <a:pt x="2171" y="601"/>
                </a:lnTo>
                <a:lnTo>
                  <a:pt x="2171" y="639"/>
                </a:lnTo>
                <a:lnTo>
                  <a:pt x="2206" y="639"/>
                </a:lnTo>
                <a:lnTo>
                  <a:pt x="2206" y="676"/>
                </a:lnTo>
                <a:lnTo>
                  <a:pt x="2206" y="715"/>
                </a:lnTo>
                <a:lnTo>
                  <a:pt x="2274" y="715"/>
                </a:lnTo>
                <a:lnTo>
                  <a:pt x="2309" y="715"/>
                </a:lnTo>
                <a:lnTo>
                  <a:pt x="2343" y="752"/>
                </a:lnTo>
                <a:lnTo>
                  <a:pt x="2343" y="789"/>
                </a:lnTo>
                <a:lnTo>
                  <a:pt x="2378" y="789"/>
                </a:lnTo>
                <a:lnTo>
                  <a:pt x="2412" y="789"/>
                </a:lnTo>
                <a:lnTo>
                  <a:pt x="2446" y="865"/>
                </a:lnTo>
                <a:lnTo>
                  <a:pt x="2412" y="828"/>
                </a:lnTo>
                <a:lnTo>
                  <a:pt x="2343" y="828"/>
                </a:lnTo>
                <a:lnTo>
                  <a:pt x="2274" y="789"/>
                </a:lnTo>
                <a:lnTo>
                  <a:pt x="2206" y="789"/>
                </a:lnTo>
                <a:lnTo>
                  <a:pt x="2171" y="752"/>
                </a:lnTo>
                <a:lnTo>
                  <a:pt x="2136" y="752"/>
                </a:lnTo>
                <a:lnTo>
                  <a:pt x="2068" y="715"/>
                </a:lnTo>
                <a:lnTo>
                  <a:pt x="2033" y="715"/>
                </a:lnTo>
                <a:lnTo>
                  <a:pt x="1929" y="752"/>
                </a:lnTo>
                <a:lnTo>
                  <a:pt x="1861" y="715"/>
                </a:lnTo>
                <a:lnTo>
                  <a:pt x="1861" y="789"/>
                </a:lnTo>
                <a:lnTo>
                  <a:pt x="1929" y="789"/>
                </a:lnTo>
                <a:lnTo>
                  <a:pt x="1929" y="828"/>
                </a:lnTo>
                <a:lnTo>
                  <a:pt x="1861" y="828"/>
                </a:lnTo>
                <a:lnTo>
                  <a:pt x="1895" y="865"/>
                </a:lnTo>
                <a:lnTo>
                  <a:pt x="1861" y="865"/>
                </a:lnTo>
                <a:lnTo>
                  <a:pt x="1826" y="865"/>
                </a:lnTo>
                <a:lnTo>
                  <a:pt x="1826" y="828"/>
                </a:lnTo>
                <a:lnTo>
                  <a:pt x="1723" y="865"/>
                </a:lnTo>
                <a:lnTo>
                  <a:pt x="1688" y="865"/>
                </a:lnTo>
                <a:lnTo>
                  <a:pt x="1654" y="865"/>
                </a:lnTo>
                <a:lnTo>
                  <a:pt x="1619" y="865"/>
                </a:lnTo>
                <a:lnTo>
                  <a:pt x="1585" y="865"/>
                </a:lnTo>
                <a:lnTo>
                  <a:pt x="1550" y="902"/>
                </a:lnTo>
                <a:lnTo>
                  <a:pt x="1516" y="941"/>
                </a:lnTo>
                <a:lnTo>
                  <a:pt x="1482" y="941"/>
                </a:lnTo>
                <a:lnTo>
                  <a:pt x="1482" y="978"/>
                </a:lnTo>
                <a:lnTo>
                  <a:pt x="1447" y="941"/>
                </a:lnTo>
                <a:lnTo>
                  <a:pt x="1516" y="865"/>
                </a:lnTo>
                <a:lnTo>
                  <a:pt x="1482" y="828"/>
                </a:lnTo>
                <a:lnTo>
                  <a:pt x="1447" y="828"/>
                </a:lnTo>
                <a:lnTo>
                  <a:pt x="1447" y="865"/>
                </a:lnTo>
                <a:lnTo>
                  <a:pt x="1413" y="865"/>
                </a:lnTo>
                <a:lnTo>
                  <a:pt x="1378" y="865"/>
                </a:lnTo>
                <a:lnTo>
                  <a:pt x="1344" y="902"/>
                </a:lnTo>
                <a:lnTo>
                  <a:pt x="1275" y="902"/>
                </a:lnTo>
                <a:lnTo>
                  <a:pt x="1239" y="941"/>
                </a:lnTo>
                <a:lnTo>
                  <a:pt x="1275" y="941"/>
                </a:lnTo>
                <a:lnTo>
                  <a:pt x="1206" y="978"/>
                </a:lnTo>
                <a:lnTo>
                  <a:pt x="1206" y="941"/>
                </a:lnTo>
                <a:lnTo>
                  <a:pt x="1206" y="1015"/>
                </a:lnTo>
                <a:lnTo>
                  <a:pt x="1136" y="1015"/>
                </a:lnTo>
                <a:lnTo>
                  <a:pt x="1103" y="1015"/>
                </a:lnTo>
                <a:lnTo>
                  <a:pt x="1069" y="978"/>
                </a:lnTo>
                <a:lnTo>
                  <a:pt x="1033" y="978"/>
                </a:lnTo>
                <a:lnTo>
                  <a:pt x="1033" y="941"/>
                </a:lnTo>
                <a:lnTo>
                  <a:pt x="1103" y="941"/>
                </a:lnTo>
                <a:lnTo>
                  <a:pt x="1069" y="902"/>
                </a:lnTo>
                <a:lnTo>
                  <a:pt x="999" y="902"/>
                </a:lnTo>
                <a:lnTo>
                  <a:pt x="965" y="902"/>
                </a:lnTo>
                <a:lnTo>
                  <a:pt x="896" y="865"/>
                </a:lnTo>
                <a:lnTo>
                  <a:pt x="965" y="941"/>
                </a:lnTo>
                <a:lnTo>
                  <a:pt x="965" y="978"/>
                </a:lnTo>
                <a:lnTo>
                  <a:pt x="999" y="1015"/>
                </a:lnTo>
                <a:lnTo>
                  <a:pt x="1033" y="1090"/>
                </a:lnTo>
                <a:lnTo>
                  <a:pt x="965" y="1090"/>
                </a:lnTo>
                <a:lnTo>
                  <a:pt x="930" y="1053"/>
                </a:lnTo>
                <a:lnTo>
                  <a:pt x="896" y="1053"/>
                </a:lnTo>
                <a:lnTo>
                  <a:pt x="862" y="1090"/>
                </a:lnTo>
                <a:lnTo>
                  <a:pt x="826" y="1129"/>
                </a:lnTo>
                <a:lnTo>
                  <a:pt x="793" y="1166"/>
                </a:lnTo>
                <a:lnTo>
                  <a:pt x="793" y="1204"/>
                </a:lnTo>
                <a:lnTo>
                  <a:pt x="826" y="1204"/>
                </a:lnTo>
                <a:lnTo>
                  <a:pt x="862" y="1204"/>
                </a:lnTo>
                <a:lnTo>
                  <a:pt x="896" y="1240"/>
                </a:lnTo>
                <a:lnTo>
                  <a:pt x="793" y="1240"/>
                </a:lnTo>
                <a:lnTo>
                  <a:pt x="758" y="1240"/>
                </a:lnTo>
                <a:lnTo>
                  <a:pt x="723" y="1240"/>
                </a:lnTo>
                <a:lnTo>
                  <a:pt x="655" y="1204"/>
                </a:lnTo>
                <a:lnTo>
                  <a:pt x="620" y="1166"/>
                </a:lnTo>
                <a:lnTo>
                  <a:pt x="620" y="1240"/>
                </a:lnTo>
                <a:lnTo>
                  <a:pt x="655" y="1240"/>
                </a:lnTo>
                <a:lnTo>
                  <a:pt x="723" y="1280"/>
                </a:lnTo>
                <a:lnTo>
                  <a:pt x="723" y="1316"/>
                </a:lnTo>
                <a:lnTo>
                  <a:pt x="688" y="1316"/>
                </a:lnTo>
                <a:lnTo>
                  <a:pt x="620" y="1316"/>
                </a:lnTo>
                <a:lnTo>
                  <a:pt x="585" y="1280"/>
                </a:lnTo>
                <a:lnTo>
                  <a:pt x="551" y="1280"/>
                </a:lnTo>
                <a:lnTo>
                  <a:pt x="517" y="1240"/>
                </a:lnTo>
                <a:lnTo>
                  <a:pt x="517" y="1280"/>
                </a:lnTo>
                <a:lnTo>
                  <a:pt x="482" y="1240"/>
                </a:lnTo>
                <a:lnTo>
                  <a:pt x="482" y="1204"/>
                </a:lnTo>
                <a:lnTo>
                  <a:pt x="447" y="1166"/>
                </a:lnTo>
                <a:lnTo>
                  <a:pt x="482" y="1166"/>
                </a:lnTo>
                <a:lnTo>
                  <a:pt x="447" y="1129"/>
                </a:lnTo>
                <a:lnTo>
                  <a:pt x="414" y="1090"/>
                </a:lnTo>
                <a:lnTo>
                  <a:pt x="378" y="1090"/>
                </a:lnTo>
                <a:lnTo>
                  <a:pt x="344" y="1090"/>
                </a:lnTo>
                <a:lnTo>
                  <a:pt x="310" y="1053"/>
                </a:lnTo>
                <a:lnTo>
                  <a:pt x="275" y="1053"/>
                </a:lnTo>
                <a:lnTo>
                  <a:pt x="241" y="1015"/>
                </a:lnTo>
                <a:lnTo>
                  <a:pt x="344" y="1053"/>
                </a:lnTo>
                <a:lnTo>
                  <a:pt x="378" y="1053"/>
                </a:lnTo>
                <a:lnTo>
                  <a:pt x="447" y="1090"/>
                </a:lnTo>
                <a:lnTo>
                  <a:pt x="517" y="1090"/>
                </a:lnTo>
                <a:lnTo>
                  <a:pt x="585" y="1090"/>
                </a:lnTo>
                <a:lnTo>
                  <a:pt x="620" y="1090"/>
                </a:lnTo>
                <a:lnTo>
                  <a:pt x="655" y="1129"/>
                </a:lnTo>
                <a:lnTo>
                  <a:pt x="688" y="1129"/>
                </a:lnTo>
                <a:lnTo>
                  <a:pt x="758" y="1090"/>
                </a:lnTo>
                <a:lnTo>
                  <a:pt x="793" y="1053"/>
                </a:lnTo>
                <a:lnTo>
                  <a:pt x="793" y="1015"/>
                </a:lnTo>
                <a:lnTo>
                  <a:pt x="758" y="978"/>
                </a:lnTo>
                <a:lnTo>
                  <a:pt x="723" y="941"/>
                </a:lnTo>
                <a:lnTo>
                  <a:pt x="688" y="941"/>
                </a:lnTo>
                <a:lnTo>
                  <a:pt x="620" y="902"/>
                </a:lnTo>
                <a:lnTo>
                  <a:pt x="551" y="902"/>
                </a:lnTo>
                <a:lnTo>
                  <a:pt x="517" y="865"/>
                </a:lnTo>
                <a:lnTo>
                  <a:pt x="414" y="828"/>
                </a:lnTo>
                <a:lnTo>
                  <a:pt x="378" y="828"/>
                </a:lnTo>
                <a:lnTo>
                  <a:pt x="344" y="828"/>
                </a:lnTo>
                <a:lnTo>
                  <a:pt x="275" y="865"/>
                </a:lnTo>
                <a:lnTo>
                  <a:pt x="241" y="828"/>
                </a:lnTo>
                <a:lnTo>
                  <a:pt x="206" y="828"/>
                </a:lnTo>
                <a:lnTo>
                  <a:pt x="206" y="789"/>
                </a:lnTo>
                <a:lnTo>
                  <a:pt x="137" y="828"/>
                </a:lnTo>
                <a:lnTo>
                  <a:pt x="103" y="828"/>
                </a:lnTo>
                <a:lnTo>
                  <a:pt x="33" y="828"/>
                </a:lnTo>
                <a:lnTo>
                  <a:pt x="0" y="865"/>
                </a:lnTo>
                <a:lnTo>
                  <a:pt x="0" y="902"/>
                </a:lnTo>
                <a:lnTo>
                  <a:pt x="0" y="941"/>
                </a:lnTo>
                <a:lnTo>
                  <a:pt x="68" y="978"/>
                </a:lnTo>
                <a:lnTo>
                  <a:pt x="103" y="978"/>
                </a:lnTo>
                <a:lnTo>
                  <a:pt x="103" y="1053"/>
                </a:lnTo>
                <a:lnTo>
                  <a:pt x="103" y="1090"/>
                </a:lnTo>
                <a:lnTo>
                  <a:pt x="137" y="1129"/>
                </a:lnTo>
                <a:lnTo>
                  <a:pt x="172" y="1166"/>
                </a:lnTo>
                <a:lnTo>
                  <a:pt x="172" y="1204"/>
                </a:lnTo>
                <a:lnTo>
                  <a:pt x="172" y="1240"/>
                </a:lnTo>
                <a:lnTo>
                  <a:pt x="206" y="1240"/>
                </a:lnTo>
                <a:lnTo>
                  <a:pt x="206" y="1280"/>
                </a:lnTo>
                <a:lnTo>
                  <a:pt x="241" y="1353"/>
                </a:lnTo>
                <a:lnTo>
                  <a:pt x="275" y="1392"/>
                </a:lnTo>
                <a:lnTo>
                  <a:pt x="310" y="1392"/>
                </a:lnTo>
                <a:lnTo>
                  <a:pt x="310" y="1467"/>
                </a:lnTo>
                <a:lnTo>
                  <a:pt x="275" y="1504"/>
                </a:lnTo>
                <a:lnTo>
                  <a:pt x="241" y="1542"/>
                </a:lnTo>
                <a:lnTo>
                  <a:pt x="172" y="1579"/>
                </a:lnTo>
                <a:lnTo>
                  <a:pt x="137" y="1617"/>
                </a:lnTo>
                <a:lnTo>
                  <a:pt x="137" y="1655"/>
                </a:lnTo>
                <a:lnTo>
                  <a:pt x="241" y="1617"/>
                </a:lnTo>
                <a:lnTo>
                  <a:pt x="275" y="1655"/>
                </a:lnTo>
                <a:lnTo>
                  <a:pt x="310" y="1655"/>
                </a:lnTo>
                <a:lnTo>
                  <a:pt x="241" y="1691"/>
                </a:lnTo>
                <a:lnTo>
                  <a:pt x="241" y="1731"/>
                </a:lnTo>
                <a:lnTo>
                  <a:pt x="206" y="1731"/>
                </a:lnTo>
                <a:lnTo>
                  <a:pt x="206" y="1767"/>
                </a:lnTo>
                <a:lnTo>
                  <a:pt x="206" y="1805"/>
                </a:lnTo>
                <a:lnTo>
                  <a:pt x="206" y="1843"/>
                </a:lnTo>
                <a:lnTo>
                  <a:pt x="206" y="1881"/>
                </a:lnTo>
                <a:lnTo>
                  <a:pt x="206" y="1918"/>
                </a:lnTo>
                <a:lnTo>
                  <a:pt x="206" y="1955"/>
                </a:lnTo>
                <a:lnTo>
                  <a:pt x="206" y="1993"/>
                </a:lnTo>
                <a:lnTo>
                  <a:pt x="241" y="2032"/>
                </a:lnTo>
                <a:lnTo>
                  <a:pt x="275" y="2069"/>
                </a:lnTo>
                <a:lnTo>
                  <a:pt x="310" y="2069"/>
                </a:lnTo>
                <a:lnTo>
                  <a:pt x="344" y="2106"/>
                </a:lnTo>
                <a:lnTo>
                  <a:pt x="378" y="2106"/>
                </a:lnTo>
                <a:lnTo>
                  <a:pt x="378" y="2145"/>
                </a:lnTo>
                <a:lnTo>
                  <a:pt x="447" y="2106"/>
                </a:lnTo>
                <a:lnTo>
                  <a:pt x="482" y="2145"/>
                </a:lnTo>
                <a:lnTo>
                  <a:pt x="517" y="2182"/>
                </a:lnTo>
                <a:lnTo>
                  <a:pt x="551" y="2219"/>
                </a:lnTo>
                <a:lnTo>
                  <a:pt x="551" y="2257"/>
                </a:lnTo>
                <a:lnTo>
                  <a:pt x="585" y="2295"/>
                </a:lnTo>
                <a:lnTo>
                  <a:pt x="585" y="2332"/>
                </a:lnTo>
                <a:lnTo>
                  <a:pt x="620" y="2332"/>
                </a:lnTo>
                <a:lnTo>
                  <a:pt x="655" y="2332"/>
                </a:lnTo>
                <a:lnTo>
                  <a:pt x="688" y="2370"/>
                </a:lnTo>
                <a:lnTo>
                  <a:pt x="688" y="2407"/>
                </a:lnTo>
                <a:lnTo>
                  <a:pt x="620" y="2407"/>
                </a:lnTo>
                <a:lnTo>
                  <a:pt x="585" y="2407"/>
                </a:lnTo>
                <a:lnTo>
                  <a:pt x="620" y="2445"/>
                </a:lnTo>
                <a:lnTo>
                  <a:pt x="655" y="2520"/>
                </a:lnTo>
                <a:lnTo>
                  <a:pt x="620" y="2520"/>
                </a:lnTo>
                <a:lnTo>
                  <a:pt x="620" y="2558"/>
                </a:lnTo>
                <a:lnTo>
                  <a:pt x="655" y="2558"/>
                </a:lnTo>
                <a:lnTo>
                  <a:pt x="688" y="2558"/>
                </a:lnTo>
                <a:lnTo>
                  <a:pt x="723" y="2520"/>
                </a:lnTo>
                <a:lnTo>
                  <a:pt x="758" y="2484"/>
                </a:lnTo>
                <a:lnTo>
                  <a:pt x="758" y="2520"/>
                </a:lnTo>
                <a:lnTo>
                  <a:pt x="793" y="2520"/>
                </a:lnTo>
                <a:lnTo>
                  <a:pt x="826" y="2520"/>
                </a:lnTo>
                <a:lnTo>
                  <a:pt x="826" y="2558"/>
                </a:lnTo>
                <a:lnTo>
                  <a:pt x="862" y="2596"/>
                </a:lnTo>
                <a:lnTo>
                  <a:pt x="896" y="2633"/>
                </a:lnTo>
                <a:lnTo>
                  <a:pt x="930" y="2633"/>
                </a:lnTo>
                <a:lnTo>
                  <a:pt x="965" y="2633"/>
                </a:lnTo>
                <a:lnTo>
                  <a:pt x="965" y="2670"/>
                </a:lnTo>
                <a:lnTo>
                  <a:pt x="965" y="2747"/>
                </a:lnTo>
                <a:lnTo>
                  <a:pt x="999" y="2708"/>
                </a:lnTo>
                <a:lnTo>
                  <a:pt x="1033" y="2708"/>
                </a:lnTo>
                <a:lnTo>
                  <a:pt x="1069" y="2708"/>
                </a:lnTo>
                <a:lnTo>
                  <a:pt x="1103" y="2708"/>
                </a:lnTo>
                <a:lnTo>
                  <a:pt x="1136" y="2708"/>
                </a:lnTo>
                <a:lnTo>
                  <a:pt x="1172" y="2708"/>
                </a:lnTo>
                <a:lnTo>
                  <a:pt x="1172" y="2747"/>
                </a:lnTo>
                <a:lnTo>
                  <a:pt x="1206" y="2747"/>
                </a:lnTo>
                <a:lnTo>
                  <a:pt x="1275" y="2747"/>
                </a:lnTo>
                <a:lnTo>
                  <a:pt x="1309" y="2747"/>
                </a:lnTo>
                <a:lnTo>
                  <a:pt x="1309" y="2783"/>
                </a:lnTo>
                <a:lnTo>
                  <a:pt x="1344" y="2822"/>
                </a:lnTo>
                <a:lnTo>
                  <a:pt x="1378" y="2822"/>
                </a:lnTo>
                <a:lnTo>
                  <a:pt x="1378" y="2858"/>
                </a:lnTo>
                <a:lnTo>
                  <a:pt x="1378" y="2896"/>
                </a:lnTo>
                <a:lnTo>
                  <a:pt x="1378" y="2935"/>
                </a:lnTo>
                <a:lnTo>
                  <a:pt x="1378" y="2971"/>
                </a:lnTo>
                <a:lnTo>
                  <a:pt x="1378" y="3009"/>
                </a:lnTo>
                <a:lnTo>
                  <a:pt x="1344" y="3009"/>
                </a:lnTo>
                <a:lnTo>
                  <a:pt x="1309" y="3047"/>
                </a:lnTo>
                <a:lnTo>
                  <a:pt x="1275" y="3085"/>
                </a:lnTo>
                <a:lnTo>
                  <a:pt x="1275" y="3121"/>
                </a:lnTo>
                <a:lnTo>
                  <a:pt x="1344" y="3085"/>
                </a:lnTo>
                <a:lnTo>
                  <a:pt x="1378" y="3085"/>
                </a:lnTo>
                <a:lnTo>
                  <a:pt x="1378" y="3121"/>
                </a:lnTo>
                <a:lnTo>
                  <a:pt x="1344" y="3121"/>
                </a:lnTo>
                <a:lnTo>
                  <a:pt x="1344" y="3160"/>
                </a:lnTo>
                <a:lnTo>
                  <a:pt x="1275" y="3160"/>
                </a:lnTo>
                <a:lnTo>
                  <a:pt x="1309" y="3198"/>
                </a:lnTo>
                <a:lnTo>
                  <a:pt x="1344" y="3198"/>
                </a:lnTo>
                <a:lnTo>
                  <a:pt x="1378" y="3234"/>
                </a:lnTo>
                <a:lnTo>
                  <a:pt x="1344" y="3234"/>
                </a:lnTo>
                <a:lnTo>
                  <a:pt x="1309" y="3234"/>
                </a:lnTo>
                <a:lnTo>
                  <a:pt x="1309" y="3273"/>
                </a:lnTo>
                <a:lnTo>
                  <a:pt x="1309" y="3309"/>
                </a:lnTo>
                <a:lnTo>
                  <a:pt x="1239" y="3349"/>
                </a:lnTo>
                <a:lnTo>
                  <a:pt x="1275" y="3349"/>
                </a:lnTo>
                <a:lnTo>
                  <a:pt x="1239" y="3349"/>
                </a:lnTo>
                <a:lnTo>
                  <a:pt x="1309" y="3423"/>
                </a:lnTo>
                <a:lnTo>
                  <a:pt x="1344" y="3385"/>
                </a:lnTo>
                <a:lnTo>
                  <a:pt x="1378" y="3385"/>
                </a:lnTo>
                <a:lnTo>
                  <a:pt x="1378" y="3423"/>
                </a:lnTo>
                <a:lnTo>
                  <a:pt x="1378" y="3461"/>
                </a:lnTo>
                <a:lnTo>
                  <a:pt x="1413" y="3461"/>
                </a:lnTo>
                <a:lnTo>
                  <a:pt x="1482" y="3461"/>
                </a:lnTo>
                <a:lnTo>
                  <a:pt x="1516" y="3536"/>
                </a:lnTo>
                <a:lnTo>
                  <a:pt x="1619" y="3536"/>
                </a:lnTo>
                <a:lnTo>
                  <a:pt x="1723" y="3573"/>
                </a:lnTo>
                <a:lnTo>
                  <a:pt x="1792" y="3611"/>
                </a:lnTo>
                <a:lnTo>
                  <a:pt x="1861" y="3649"/>
                </a:lnTo>
                <a:lnTo>
                  <a:pt x="1895" y="3687"/>
                </a:lnTo>
                <a:lnTo>
                  <a:pt x="1929" y="3649"/>
                </a:lnTo>
                <a:lnTo>
                  <a:pt x="1999" y="3649"/>
                </a:lnTo>
                <a:lnTo>
                  <a:pt x="2033" y="3649"/>
                </a:lnTo>
                <a:lnTo>
                  <a:pt x="2068" y="3687"/>
                </a:lnTo>
                <a:lnTo>
                  <a:pt x="2103" y="3724"/>
                </a:lnTo>
                <a:lnTo>
                  <a:pt x="2136" y="3761"/>
                </a:lnTo>
                <a:lnTo>
                  <a:pt x="2171" y="3761"/>
                </a:lnTo>
                <a:lnTo>
                  <a:pt x="2206" y="3761"/>
                </a:lnTo>
                <a:lnTo>
                  <a:pt x="2239" y="3800"/>
                </a:lnTo>
                <a:lnTo>
                  <a:pt x="2274" y="3800"/>
                </a:lnTo>
                <a:lnTo>
                  <a:pt x="2274" y="3761"/>
                </a:lnTo>
                <a:lnTo>
                  <a:pt x="2309" y="3724"/>
                </a:lnTo>
                <a:lnTo>
                  <a:pt x="2274" y="3687"/>
                </a:lnTo>
                <a:lnTo>
                  <a:pt x="2206" y="3687"/>
                </a:lnTo>
                <a:lnTo>
                  <a:pt x="2206" y="3649"/>
                </a:lnTo>
                <a:lnTo>
                  <a:pt x="2171" y="3611"/>
                </a:lnTo>
                <a:lnTo>
                  <a:pt x="2171" y="3573"/>
                </a:lnTo>
                <a:lnTo>
                  <a:pt x="2171" y="3499"/>
                </a:lnTo>
                <a:lnTo>
                  <a:pt x="2171" y="3536"/>
                </a:lnTo>
                <a:lnTo>
                  <a:pt x="2136" y="3536"/>
                </a:lnTo>
                <a:lnTo>
                  <a:pt x="2136" y="3499"/>
                </a:lnTo>
                <a:lnTo>
                  <a:pt x="2136" y="3461"/>
                </a:lnTo>
                <a:lnTo>
                  <a:pt x="2103" y="3423"/>
                </a:lnTo>
                <a:lnTo>
                  <a:pt x="2068" y="3385"/>
                </a:lnTo>
                <a:lnTo>
                  <a:pt x="2103" y="3309"/>
                </a:lnTo>
                <a:lnTo>
                  <a:pt x="2103" y="3273"/>
                </a:lnTo>
                <a:lnTo>
                  <a:pt x="2136" y="3234"/>
                </a:lnTo>
                <a:lnTo>
                  <a:pt x="2171" y="3234"/>
                </a:lnTo>
                <a:lnTo>
                  <a:pt x="2136" y="3198"/>
                </a:lnTo>
                <a:lnTo>
                  <a:pt x="2171" y="3198"/>
                </a:lnTo>
                <a:lnTo>
                  <a:pt x="2206" y="3160"/>
                </a:lnTo>
                <a:lnTo>
                  <a:pt x="2136" y="3121"/>
                </a:lnTo>
                <a:lnTo>
                  <a:pt x="2171" y="3121"/>
                </a:lnTo>
                <a:lnTo>
                  <a:pt x="2103" y="3047"/>
                </a:lnTo>
                <a:lnTo>
                  <a:pt x="2068" y="3009"/>
                </a:lnTo>
                <a:lnTo>
                  <a:pt x="2033" y="3009"/>
                </a:lnTo>
                <a:lnTo>
                  <a:pt x="1999" y="3009"/>
                </a:lnTo>
                <a:lnTo>
                  <a:pt x="1965" y="3009"/>
                </a:lnTo>
                <a:lnTo>
                  <a:pt x="1965" y="2971"/>
                </a:lnTo>
                <a:lnTo>
                  <a:pt x="1929" y="2971"/>
                </a:lnTo>
                <a:lnTo>
                  <a:pt x="1895" y="2935"/>
                </a:lnTo>
                <a:lnTo>
                  <a:pt x="1895" y="2896"/>
                </a:lnTo>
                <a:lnTo>
                  <a:pt x="1929" y="2858"/>
                </a:lnTo>
                <a:lnTo>
                  <a:pt x="1895" y="2822"/>
                </a:lnTo>
                <a:lnTo>
                  <a:pt x="1895" y="2747"/>
                </a:lnTo>
                <a:lnTo>
                  <a:pt x="1895" y="2708"/>
                </a:lnTo>
                <a:lnTo>
                  <a:pt x="1929" y="2670"/>
                </a:lnTo>
                <a:lnTo>
                  <a:pt x="1965" y="2747"/>
                </a:lnTo>
                <a:lnTo>
                  <a:pt x="1999" y="2747"/>
                </a:lnTo>
                <a:lnTo>
                  <a:pt x="1999" y="2708"/>
                </a:lnTo>
                <a:lnTo>
                  <a:pt x="1999" y="2670"/>
                </a:lnTo>
                <a:lnTo>
                  <a:pt x="2033" y="2633"/>
                </a:lnTo>
                <a:lnTo>
                  <a:pt x="2033" y="2596"/>
                </a:lnTo>
                <a:lnTo>
                  <a:pt x="2136" y="2558"/>
                </a:lnTo>
                <a:lnTo>
                  <a:pt x="2206" y="2520"/>
                </a:lnTo>
                <a:lnTo>
                  <a:pt x="2239" y="2558"/>
                </a:lnTo>
                <a:lnTo>
                  <a:pt x="2274" y="2596"/>
                </a:lnTo>
                <a:lnTo>
                  <a:pt x="2343" y="2596"/>
                </a:lnTo>
                <a:lnTo>
                  <a:pt x="2412" y="2670"/>
                </a:lnTo>
                <a:lnTo>
                  <a:pt x="2412" y="2633"/>
                </a:lnTo>
                <a:lnTo>
                  <a:pt x="2446" y="2633"/>
                </a:lnTo>
                <a:lnTo>
                  <a:pt x="2481" y="2633"/>
                </a:lnTo>
                <a:lnTo>
                  <a:pt x="2481" y="2670"/>
                </a:lnTo>
                <a:lnTo>
                  <a:pt x="2516" y="2670"/>
                </a:lnTo>
                <a:lnTo>
                  <a:pt x="2549" y="2633"/>
                </a:lnTo>
                <a:lnTo>
                  <a:pt x="2619" y="2596"/>
                </a:lnTo>
                <a:lnTo>
                  <a:pt x="2688" y="2596"/>
                </a:lnTo>
                <a:lnTo>
                  <a:pt x="2757" y="2633"/>
                </a:lnTo>
                <a:lnTo>
                  <a:pt x="2825" y="2596"/>
                </a:lnTo>
                <a:lnTo>
                  <a:pt x="2964" y="2633"/>
                </a:lnTo>
                <a:lnTo>
                  <a:pt x="2928" y="2558"/>
                </a:lnTo>
                <a:lnTo>
                  <a:pt x="2895" y="2520"/>
                </a:lnTo>
                <a:lnTo>
                  <a:pt x="2860" y="2520"/>
                </a:lnTo>
                <a:lnTo>
                  <a:pt x="2825" y="2484"/>
                </a:lnTo>
                <a:lnTo>
                  <a:pt x="2791" y="2445"/>
                </a:lnTo>
                <a:lnTo>
                  <a:pt x="2825" y="2445"/>
                </a:lnTo>
                <a:lnTo>
                  <a:pt x="2791" y="2407"/>
                </a:lnTo>
                <a:lnTo>
                  <a:pt x="2791" y="2370"/>
                </a:lnTo>
                <a:lnTo>
                  <a:pt x="2860" y="2370"/>
                </a:lnTo>
                <a:lnTo>
                  <a:pt x="2791" y="2295"/>
                </a:lnTo>
                <a:lnTo>
                  <a:pt x="2791" y="2257"/>
                </a:lnTo>
                <a:lnTo>
                  <a:pt x="2825" y="2257"/>
                </a:lnTo>
                <a:lnTo>
                  <a:pt x="2895" y="2219"/>
                </a:lnTo>
                <a:lnTo>
                  <a:pt x="2928" y="2182"/>
                </a:lnTo>
                <a:lnTo>
                  <a:pt x="3032" y="2182"/>
                </a:lnTo>
                <a:lnTo>
                  <a:pt x="3067" y="2182"/>
                </a:lnTo>
                <a:lnTo>
                  <a:pt x="3101" y="2182"/>
                </a:lnTo>
                <a:lnTo>
                  <a:pt x="3171" y="2145"/>
                </a:lnTo>
                <a:lnTo>
                  <a:pt x="3205" y="2145"/>
                </a:lnTo>
                <a:lnTo>
                  <a:pt x="3239" y="2106"/>
                </a:lnTo>
                <a:lnTo>
                  <a:pt x="3275" y="2069"/>
                </a:lnTo>
                <a:lnTo>
                  <a:pt x="3342" y="2069"/>
                </a:lnTo>
                <a:lnTo>
                  <a:pt x="3377" y="2106"/>
                </a:lnTo>
                <a:lnTo>
                  <a:pt x="3446" y="2145"/>
                </a:lnTo>
                <a:lnTo>
                  <a:pt x="3446" y="2182"/>
                </a:lnTo>
                <a:lnTo>
                  <a:pt x="3480" y="2182"/>
                </a:lnTo>
                <a:lnTo>
                  <a:pt x="3549" y="2182"/>
                </a:lnTo>
                <a:lnTo>
                  <a:pt x="3585" y="2219"/>
                </a:lnTo>
                <a:lnTo>
                  <a:pt x="3619" y="2182"/>
                </a:lnTo>
                <a:lnTo>
                  <a:pt x="3652" y="2219"/>
                </a:lnTo>
                <a:lnTo>
                  <a:pt x="3688" y="2257"/>
                </a:lnTo>
                <a:lnTo>
                  <a:pt x="3722" y="2257"/>
                </a:lnTo>
                <a:lnTo>
                  <a:pt x="3756" y="2219"/>
                </a:lnTo>
                <a:lnTo>
                  <a:pt x="3756" y="2182"/>
                </a:lnTo>
                <a:lnTo>
                  <a:pt x="3756" y="2145"/>
                </a:lnTo>
                <a:lnTo>
                  <a:pt x="3791" y="2145"/>
                </a:lnTo>
                <a:lnTo>
                  <a:pt x="3826" y="2106"/>
                </a:lnTo>
                <a:lnTo>
                  <a:pt x="3859" y="2145"/>
                </a:lnTo>
                <a:lnTo>
                  <a:pt x="3859" y="2182"/>
                </a:lnTo>
                <a:lnTo>
                  <a:pt x="3928" y="2219"/>
                </a:lnTo>
                <a:lnTo>
                  <a:pt x="4067" y="2295"/>
                </a:lnTo>
                <a:lnTo>
                  <a:pt x="4135" y="2370"/>
                </a:lnTo>
                <a:lnTo>
                  <a:pt x="4170" y="2407"/>
                </a:lnTo>
                <a:lnTo>
                  <a:pt x="4273" y="2445"/>
                </a:lnTo>
                <a:lnTo>
                  <a:pt x="4308" y="2484"/>
                </a:lnTo>
                <a:lnTo>
                  <a:pt x="4342" y="2520"/>
                </a:lnTo>
                <a:lnTo>
                  <a:pt x="4342" y="2558"/>
                </a:lnTo>
                <a:lnTo>
                  <a:pt x="4378" y="2445"/>
                </a:lnTo>
                <a:lnTo>
                  <a:pt x="4378" y="2484"/>
                </a:lnTo>
                <a:lnTo>
                  <a:pt x="4411" y="2520"/>
                </a:lnTo>
                <a:lnTo>
                  <a:pt x="4480" y="2520"/>
                </a:lnTo>
                <a:lnTo>
                  <a:pt x="4583" y="2520"/>
                </a:lnTo>
                <a:lnTo>
                  <a:pt x="4652" y="2558"/>
                </a:lnTo>
                <a:lnTo>
                  <a:pt x="4687" y="2596"/>
                </a:lnTo>
                <a:lnTo>
                  <a:pt x="4756" y="2596"/>
                </a:lnTo>
                <a:lnTo>
                  <a:pt x="4790" y="2633"/>
                </a:lnTo>
                <a:lnTo>
                  <a:pt x="4825" y="2670"/>
                </a:lnTo>
                <a:lnTo>
                  <a:pt x="4859" y="2670"/>
                </a:lnTo>
                <a:lnTo>
                  <a:pt x="4929" y="2670"/>
                </a:lnTo>
                <a:lnTo>
                  <a:pt x="4962" y="2708"/>
                </a:lnTo>
                <a:lnTo>
                  <a:pt x="4998" y="2747"/>
                </a:lnTo>
                <a:lnTo>
                  <a:pt x="5031" y="2708"/>
                </a:lnTo>
                <a:lnTo>
                  <a:pt x="5031" y="2670"/>
                </a:lnTo>
                <a:lnTo>
                  <a:pt x="5066" y="2670"/>
                </a:lnTo>
                <a:lnTo>
                  <a:pt x="5101" y="2670"/>
                </a:lnTo>
                <a:lnTo>
                  <a:pt x="5101" y="2633"/>
                </a:lnTo>
                <a:lnTo>
                  <a:pt x="5101" y="2596"/>
                </a:lnTo>
                <a:lnTo>
                  <a:pt x="5134" y="2558"/>
                </a:lnTo>
                <a:lnTo>
                  <a:pt x="5169" y="2558"/>
                </a:lnTo>
                <a:lnTo>
                  <a:pt x="5204" y="2520"/>
                </a:lnTo>
                <a:lnTo>
                  <a:pt x="5238" y="2520"/>
                </a:lnTo>
                <a:lnTo>
                  <a:pt x="5273" y="2520"/>
                </a:lnTo>
                <a:lnTo>
                  <a:pt x="5308" y="2520"/>
                </a:lnTo>
                <a:lnTo>
                  <a:pt x="5341" y="2520"/>
                </a:lnTo>
                <a:lnTo>
                  <a:pt x="5376" y="2520"/>
                </a:lnTo>
                <a:lnTo>
                  <a:pt x="5411" y="2520"/>
                </a:lnTo>
                <a:lnTo>
                  <a:pt x="5480" y="2558"/>
                </a:lnTo>
                <a:lnTo>
                  <a:pt x="5480" y="2596"/>
                </a:lnTo>
                <a:lnTo>
                  <a:pt x="5549" y="2596"/>
                </a:lnTo>
                <a:lnTo>
                  <a:pt x="5618" y="2596"/>
                </a:lnTo>
                <a:lnTo>
                  <a:pt x="5652" y="2596"/>
                </a:lnTo>
                <a:lnTo>
                  <a:pt x="5686" y="2596"/>
                </a:lnTo>
                <a:lnTo>
                  <a:pt x="5721" y="2558"/>
                </a:lnTo>
                <a:lnTo>
                  <a:pt x="5686" y="2520"/>
                </a:lnTo>
                <a:lnTo>
                  <a:pt x="5686" y="2484"/>
                </a:lnTo>
                <a:lnTo>
                  <a:pt x="5652" y="2484"/>
                </a:lnTo>
                <a:lnTo>
                  <a:pt x="5618" y="2445"/>
                </a:lnTo>
                <a:lnTo>
                  <a:pt x="5618" y="2370"/>
                </a:lnTo>
                <a:lnTo>
                  <a:pt x="5618" y="2332"/>
                </a:lnTo>
                <a:lnTo>
                  <a:pt x="5686" y="2332"/>
                </a:lnTo>
                <a:lnTo>
                  <a:pt x="5790" y="2370"/>
                </a:lnTo>
                <a:lnTo>
                  <a:pt x="5893" y="2370"/>
                </a:lnTo>
                <a:lnTo>
                  <a:pt x="5893" y="2332"/>
                </a:lnTo>
                <a:lnTo>
                  <a:pt x="5929" y="2407"/>
                </a:lnTo>
                <a:lnTo>
                  <a:pt x="5996" y="2445"/>
                </a:lnTo>
                <a:lnTo>
                  <a:pt x="6065" y="2484"/>
                </a:lnTo>
                <a:lnTo>
                  <a:pt x="6134" y="2484"/>
                </a:lnTo>
                <a:lnTo>
                  <a:pt x="6204" y="2484"/>
                </a:lnTo>
                <a:lnTo>
                  <a:pt x="6307" y="2484"/>
                </a:lnTo>
                <a:lnTo>
                  <a:pt x="6411" y="2520"/>
                </a:lnTo>
                <a:lnTo>
                  <a:pt x="6547" y="2596"/>
                </a:lnTo>
                <a:lnTo>
                  <a:pt x="6651" y="2596"/>
                </a:lnTo>
                <a:lnTo>
                  <a:pt x="6721" y="2596"/>
                </a:lnTo>
                <a:lnTo>
                  <a:pt x="6789" y="2558"/>
                </a:lnTo>
                <a:lnTo>
                  <a:pt x="6824" y="2558"/>
                </a:lnTo>
                <a:lnTo>
                  <a:pt x="6824" y="2520"/>
                </a:lnTo>
                <a:lnTo>
                  <a:pt x="6824" y="2484"/>
                </a:lnTo>
                <a:lnTo>
                  <a:pt x="6824" y="2445"/>
                </a:lnTo>
                <a:lnTo>
                  <a:pt x="6858" y="2407"/>
                </a:lnTo>
                <a:lnTo>
                  <a:pt x="6893" y="2407"/>
                </a:lnTo>
                <a:lnTo>
                  <a:pt x="6927" y="2407"/>
                </a:lnTo>
                <a:lnTo>
                  <a:pt x="6927" y="2370"/>
                </a:lnTo>
                <a:lnTo>
                  <a:pt x="6893" y="2370"/>
                </a:lnTo>
                <a:lnTo>
                  <a:pt x="6893" y="2332"/>
                </a:lnTo>
                <a:lnTo>
                  <a:pt x="6893" y="2295"/>
                </a:lnTo>
                <a:lnTo>
                  <a:pt x="6858" y="2295"/>
                </a:lnTo>
                <a:lnTo>
                  <a:pt x="6824" y="2257"/>
                </a:lnTo>
                <a:lnTo>
                  <a:pt x="6858" y="2257"/>
                </a:lnTo>
                <a:lnTo>
                  <a:pt x="6893" y="2257"/>
                </a:lnTo>
                <a:lnTo>
                  <a:pt x="6893" y="2219"/>
                </a:lnTo>
                <a:lnTo>
                  <a:pt x="6927" y="2219"/>
                </a:lnTo>
                <a:lnTo>
                  <a:pt x="6927" y="2182"/>
                </a:lnTo>
                <a:lnTo>
                  <a:pt x="6962" y="2182"/>
                </a:lnTo>
                <a:lnTo>
                  <a:pt x="6927" y="2106"/>
                </a:lnTo>
                <a:lnTo>
                  <a:pt x="6962" y="2069"/>
                </a:lnTo>
                <a:lnTo>
                  <a:pt x="6996" y="2069"/>
                </a:lnTo>
                <a:lnTo>
                  <a:pt x="7031" y="2032"/>
                </a:lnTo>
                <a:lnTo>
                  <a:pt x="7168" y="2032"/>
                </a:lnTo>
                <a:lnTo>
                  <a:pt x="7306" y="2069"/>
                </a:lnTo>
                <a:lnTo>
                  <a:pt x="7375" y="2032"/>
                </a:lnTo>
                <a:lnTo>
                  <a:pt x="7411" y="2069"/>
                </a:lnTo>
                <a:lnTo>
                  <a:pt x="7444" y="2106"/>
                </a:lnTo>
                <a:lnTo>
                  <a:pt x="7514" y="2106"/>
                </a:lnTo>
                <a:lnTo>
                  <a:pt x="7547" y="2145"/>
                </a:lnTo>
                <a:lnTo>
                  <a:pt x="7582" y="2182"/>
                </a:lnTo>
                <a:lnTo>
                  <a:pt x="7582" y="2219"/>
                </a:lnTo>
                <a:lnTo>
                  <a:pt x="7617" y="2219"/>
                </a:lnTo>
                <a:lnTo>
                  <a:pt x="7651" y="2219"/>
                </a:lnTo>
                <a:lnTo>
                  <a:pt x="7754" y="2332"/>
                </a:lnTo>
                <a:lnTo>
                  <a:pt x="7824" y="2370"/>
                </a:lnTo>
                <a:lnTo>
                  <a:pt x="7857" y="2407"/>
                </a:lnTo>
                <a:lnTo>
                  <a:pt x="7892" y="2445"/>
                </a:lnTo>
                <a:lnTo>
                  <a:pt x="7927" y="2445"/>
                </a:lnTo>
                <a:lnTo>
                  <a:pt x="7995" y="2445"/>
                </a:lnTo>
                <a:lnTo>
                  <a:pt x="8065" y="2484"/>
                </a:lnTo>
                <a:lnTo>
                  <a:pt x="8099" y="2520"/>
                </a:lnTo>
                <a:lnTo>
                  <a:pt x="8134" y="2520"/>
                </a:lnTo>
                <a:lnTo>
                  <a:pt x="8168" y="2520"/>
                </a:lnTo>
                <a:lnTo>
                  <a:pt x="8237" y="2558"/>
                </a:lnTo>
                <a:lnTo>
                  <a:pt x="8272" y="2596"/>
                </a:lnTo>
                <a:lnTo>
                  <a:pt x="8272" y="2633"/>
                </a:lnTo>
                <a:lnTo>
                  <a:pt x="8339" y="2670"/>
                </a:lnTo>
                <a:lnTo>
                  <a:pt x="8375" y="2633"/>
                </a:lnTo>
                <a:lnTo>
                  <a:pt x="8409" y="2633"/>
                </a:lnTo>
                <a:lnTo>
                  <a:pt x="8444" y="2633"/>
                </a:lnTo>
                <a:lnTo>
                  <a:pt x="8478" y="2596"/>
                </a:lnTo>
                <a:lnTo>
                  <a:pt x="8513" y="2596"/>
                </a:lnTo>
                <a:lnTo>
                  <a:pt x="8513" y="2558"/>
                </a:lnTo>
                <a:lnTo>
                  <a:pt x="8547" y="2558"/>
                </a:lnTo>
                <a:lnTo>
                  <a:pt x="8582" y="2596"/>
                </a:lnTo>
                <a:lnTo>
                  <a:pt x="8616" y="2596"/>
                </a:lnTo>
                <a:lnTo>
                  <a:pt x="8616" y="2633"/>
                </a:lnTo>
                <a:lnTo>
                  <a:pt x="8650" y="2708"/>
                </a:lnTo>
                <a:lnTo>
                  <a:pt x="8650" y="2747"/>
                </a:lnTo>
                <a:lnTo>
                  <a:pt x="8685" y="2783"/>
                </a:lnTo>
                <a:lnTo>
                  <a:pt x="8720" y="2822"/>
                </a:lnTo>
                <a:lnTo>
                  <a:pt x="8754" y="2896"/>
                </a:lnTo>
                <a:lnTo>
                  <a:pt x="8754" y="2935"/>
                </a:lnTo>
                <a:lnTo>
                  <a:pt x="8720" y="2935"/>
                </a:lnTo>
                <a:lnTo>
                  <a:pt x="8685" y="2935"/>
                </a:lnTo>
                <a:lnTo>
                  <a:pt x="8650" y="2971"/>
                </a:lnTo>
                <a:lnTo>
                  <a:pt x="8650" y="3009"/>
                </a:lnTo>
                <a:lnTo>
                  <a:pt x="8685" y="3047"/>
                </a:lnTo>
                <a:lnTo>
                  <a:pt x="8754" y="3085"/>
                </a:lnTo>
                <a:lnTo>
                  <a:pt x="8788" y="3160"/>
                </a:lnTo>
                <a:lnTo>
                  <a:pt x="8824" y="3234"/>
                </a:lnTo>
                <a:lnTo>
                  <a:pt x="8857" y="3273"/>
                </a:lnTo>
                <a:lnTo>
                  <a:pt x="8857" y="3309"/>
                </a:lnTo>
                <a:lnTo>
                  <a:pt x="8857" y="3349"/>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2" name="Freeform 506"/>
          <p:cNvSpPr>
            <a:spLocks noChangeArrowheads="1"/>
          </p:cNvSpPr>
          <p:nvPr/>
        </p:nvSpPr>
        <p:spPr bwMode="auto">
          <a:xfrm>
            <a:off x="6407073" y="397482"/>
            <a:ext cx="34564" cy="24483"/>
          </a:xfrm>
          <a:custGeom>
            <a:avLst/>
            <a:gdLst>
              <a:gd name="T0" fmla="*/ 0 w 104"/>
              <a:gd name="T1" fmla="*/ 0 h 76"/>
              <a:gd name="T2" fmla="*/ 69 w 104"/>
              <a:gd name="T3" fmla="*/ 75 h 76"/>
              <a:gd name="T4" fmla="*/ 69 w 104"/>
              <a:gd name="T5" fmla="*/ 37 h 76"/>
              <a:gd name="T6" fmla="*/ 103 w 104"/>
              <a:gd name="T7" fmla="*/ 0 h 76"/>
              <a:gd name="T8" fmla="*/ 69 w 104"/>
              <a:gd name="T9" fmla="*/ 0 h 76"/>
              <a:gd name="T10" fmla="*/ 0 w 104"/>
              <a:gd name="T11" fmla="*/ 0 h 76"/>
            </a:gdLst>
            <a:ahLst/>
            <a:cxnLst>
              <a:cxn ang="0">
                <a:pos x="T0" y="T1"/>
              </a:cxn>
              <a:cxn ang="0">
                <a:pos x="T2" y="T3"/>
              </a:cxn>
              <a:cxn ang="0">
                <a:pos x="T4" y="T5"/>
              </a:cxn>
              <a:cxn ang="0">
                <a:pos x="T6" y="T7"/>
              </a:cxn>
              <a:cxn ang="0">
                <a:pos x="T8" y="T9"/>
              </a:cxn>
              <a:cxn ang="0">
                <a:pos x="T10" y="T11"/>
              </a:cxn>
            </a:cxnLst>
            <a:rect l="0" t="0" r="r" b="b"/>
            <a:pathLst>
              <a:path w="104" h="76">
                <a:moveTo>
                  <a:pt x="0" y="0"/>
                </a:moveTo>
                <a:lnTo>
                  <a:pt x="69" y="75"/>
                </a:lnTo>
                <a:lnTo>
                  <a:pt x="69" y="37"/>
                </a:lnTo>
                <a:lnTo>
                  <a:pt x="103" y="0"/>
                </a:lnTo>
                <a:lnTo>
                  <a:pt x="69"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3" name="Freeform 507"/>
          <p:cNvSpPr>
            <a:spLocks noChangeArrowheads="1"/>
          </p:cNvSpPr>
          <p:nvPr/>
        </p:nvSpPr>
        <p:spPr bwMode="auto">
          <a:xfrm>
            <a:off x="6610134" y="384522"/>
            <a:ext cx="34564" cy="24482"/>
          </a:xfrm>
          <a:custGeom>
            <a:avLst/>
            <a:gdLst>
              <a:gd name="T0" fmla="*/ 0 w 104"/>
              <a:gd name="T1" fmla="*/ 0 h 76"/>
              <a:gd name="T2" fmla="*/ 34 w 104"/>
              <a:gd name="T3" fmla="*/ 38 h 76"/>
              <a:gd name="T4" fmla="*/ 70 w 104"/>
              <a:gd name="T5" fmla="*/ 75 h 76"/>
              <a:gd name="T6" fmla="*/ 70 w 104"/>
              <a:gd name="T7" fmla="*/ 38 h 76"/>
              <a:gd name="T8" fmla="*/ 103 w 104"/>
              <a:gd name="T9" fmla="*/ 75 h 76"/>
              <a:gd name="T10" fmla="*/ 103 w 104"/>
              <a:gd name="T11" fmla="*/ 38 h 76"/>
              <a:gd name="T12" fmla="*/ 34 w 104"/>
              <a:gd name="T13" fmla="*/ 38 h 76"/>
              <a:gd name="T14" fmla="*/ 34 w 104"/>
              <a:gd name="T15" fmla="*/ 0 h 76"/>
              <a:gd name="T16" fmla="*/ 0 w 10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76">
                <a:moveTo>
                  <a:pt x="0" y="0"/>
                </a:moveTo>
                <a:lnTo>
                  <a:pt x="34" y="38"/>
                </a:lnTo>
                <a:lnTo>
                  <a:pt x="70" y="75"/>
                </a:lnTo>
                <a:lnTo>
                  <a:pt x="70" y="38"/>
                </a:lnTo>
                <a:lnTo>
                  <a:pt x="103" y="75"/>
                </a:lnTo>
                <a:lnTo>
                  <a:pt x="103" y="38"/>
                </a:lnTo>
                <a:lnTo>
                  <a:pt x="34" y="38"/>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4" name="Freeform 508"/>
          <p:cNvSpPr>
            <a:spLocks noChangeArrowheads="1"/>
          </p:cNvSpPr>
          <p:nvPr/>
        </p:nvSpPr>
        <p:spPr bwMode="auto">
          <a:xfrm>
            <a:off x="6441638" y="311074"/>
            <a:ext cx="112332" cy="61927"/>
          </a:xfrm>
          <a:custGeom>
            <a:avLst/>
            <a:gdLst>
              <a:gd name="T0" fmla="*/ 103 w 345"/>
              <a:gd name="T1" fmla="*/ 0 h 189"/>
              <a:gd name="T2" fmla="*/ 33 w 345"/>
              <a:gd name="T3" fmla="*/ 37 h 189"/>
              <a:gd name="T4" fmla="*/ 33 w 345"/>
              <a:gd name="T5" fmla="*/ 76 h 189"/>
              <a:gd name="T6" fmla="*/ 0 w 345"/>
              <a:gd name="T7" fmla="*/ 76 h 189"/>
              <a:gd name="T8" fmla="*/ 0 w 345"/>
              <a:gd name="T9" fmla="*/ 113 h 189"/>
              <a:gd name="T10" fmla="*/ 69 w 345"/>
              <a:gd name="T11" fmla="*/ 113 h 189"/>
              <a:gd name="T12" fmla="*/ 103 w 345"/>
              <a:gd name="T13" fmla="*/ 113 h 189"/>
              <a:gd name="T14" fmla="*/ 138 w 345"/>
              <a:gd name="T15" fmla="*/ 150 h 189"/>
              <a:gd name="T16" fmla="*/ 172 w 345"/>
              <a:gd name="T17" fmla="*/ 150 h 189"/>
              <a:gd name="T18" fmla="*/ 172 w 345"/>
              <a:gd name="T19" fmla="*/ 188 h 189"/>
              <a:gd name="T20" fmla="*/ 241 w 345"/>
              <a:gd name="T21" fmla="*/ 150 h 189"/>
              <a:gd name="T22" fmla="*/ 344 w 345"/>
              <a:gd name="T23" fmla="*/ 188 h 189"/>
              <a:gd name="T24" fmla="*/ 344 w 345"/>
              <a:gd name="T25" fmla="*/ 150 h 189"/>
              <a:gd name="T26" fmla="*/ 310 w 345"/>
              <a:gd name="T27" fmla="*/ 113 h 189"/>
              <a:gd name="T28" fmla="*/ 241 w 345"/>
              <a:gd name="T29" fmla="*/ 76 h 189"/>
              <a:gd name="T30" fmla="*/ 207 w 345"/>
              <a:gd name="T31" fmla="*/ 37 h 189"/>
              <a:gd name="T32" fmla="*/ 172 w 345"/>
              <a:gd name="T33" fmla="*/ 0 h 189"/>
              <a:gd name="T34" fmla="*/ 103 w 345"/>
              <a:gd name="T3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5" h="189">
                <a:moveTo>
                  <a:pt x="103" y="0"/>
                </a:moveTo>
                <a:lnTo>
                  <a:pt x="33" y="37"/>
                </a:lnTo>
                <a:lnTo>
                  <a:pt x="33" y="76"/>
                </a:lnTo>
                <a:lnTo>
                  <a:pt x="0" y="76"/>
                </a:lnTo>
                <a:lnTo>
                  <a:pt x="0" y="113"/>
                </a:lnTo>
                <a:lnTo>
                  <a:pt x="69" y="113"/>
                </a:lnTo>
                <a:lnTo>
                  <a:pt x="103" y="113"/>
                </a:lnTo>
                <a:lnTo>
                  <a:pt x="138" y="150"/>
                </a:lnTo>
                <a:lnTo>
                  <a:pt x="172" y="150"/>
                </a:lnTo>
                <a:lnTo>
                  <a:pt x="172" y="188"/>
                </a:lnTo>
                <a:lnTo>
                  <a:pt x="241" y="150"/>
                </a:lnTo>
                <a:lnTo>
                  <a:pt x="344" y="188"/>
                </a:lnTo>
                <a:lnTo>
                  <a:pt x="344" y="150"/>
                </a:lnTo>
                <a:lnTo>
                  <a:pt x="310" y="113"/>
                </a:lnTo>
                <a:lnTo>
                  <a:pt x="241" y="76"/>
                </a:lnTo>
                <a:lnTo>
                  <a:pt x="207" y="37"/>
                </a:lnTo>
                <a:lnTo>
                  <a:pt x="172" y="0"/>
                </a:lnTo>
                <a:lnTo>
                  <a:pt x="103"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5" name="Freeform 509"/>
          <p:cNvSpPr>
            <a:spLocks noChangeArrowheads="1"/>
          </p:cNvSpPr>
          <p:nvPr/>
        </p:nvSpPr>
        <p:spPr bwMode="auto">
          <a:xfrm>
            <a:off x="6463239" y="224664"/>
            <a:ext cx="226104" cy="86409"/>
          </a:xfrm>
          <a:custGeom>
            <a:avLst/>
            <a:gdLst>
              <a:gd name="T0" fmla="*/ 655 w 692"/>
              <a:gd name="T1" fmla="*/ 0 h 264"/>
              <a:gd name="T2" fmla="*/ 621 w 692"/>
              <a:gd name="T3" fmla="*/ 0 h 264"/>
              <a:gd name="T4" fmla="*/ 586 w 692"/>
              <a:gd name="T5" fmla="*/ 0 h 264"/>
              <a:gd name="T6" fmla="*/ 551 w 692"/>
              <a:gd name="T7" fmla="*/ 0 h 264"/>
              <a:gd name="T8" fmla="*/ 518 w 692"/>
              <a:gd name="T9" fmla="*/ 38 h 264"/>
              <a:gd name="T10" fmla="*/ 448 w 692"/>
              <a:gd name="T11" fmla="*/ 38 h 264"/>
              <a:gd name="T12" fmla="*/ 380 w 692"/>
              <a:gd name="T13" fmla="*/ 38 h 264"/>
              <a:gd name="T14" fmla="*/ 310 w 692"/>
              <a:gd name="T15" fmla="*/ 38 h 264"/>
              <a:gd name="T16" fmla="*/ 310 w 692"/>
              <a:gd name="T17" fmla="*/ 76 h 264"/>
              <a:gd name="T18" fmla="*/ 276 w 692"/>
              <a:gd name="T19" fmla="*/ 76 h 264"/>
              <a:gd name="T20" fmla="*/ 207 w 692"/>
              <a:gd name="T21" fmla="*/ 76 h 264"/>
              <a:gd name="T22" fmla="*/ 139 w 692"/>
              <a:gd name="T23" fmla="*/ 113 h 264"/>
              <a:gd name="T24" fmla="*/ 103 w 692"/>
              <a:gd name="T25" fmla="*/ 150 h 264"/>
              <a:gd name="T26" fmla="*/ 70 w 692"/>
              <a:gd name="T27" fmla="*/ 150 h 264"/>
              <a:gd name="T28" fmla="*/ 103 w 692"/>
              <a:gd name="T29" fmla="*/ 150 h 264"/>
              <a:gd name="T30" fmla="*/ 70 w 692"/>
              <a:gd name="T31" fmla="*/ 226 h 264"/>
              <a:gd name="T32" fmla="*/ 0 w 692"/>
              <a:gd name="T33" fmla="*/ 226 h 264"/>
              <a:gd name="T34" fmla="*/ 34 w 692"/>
              <a:gd name="T35" fmla="*/ 226 h 264"/>
              <a:gd name="T36" fmla="*/ 103 w 692"/>
              <a:gd name="T37" fmla="*/ 263 h 264"/>
              <a:gd name="T38" fmla="*/ 173 w 692"/>
              <a:gd name="T39" fmla="*/ 263 h 264"/>
              <a:gd name="T40" fmla="*/ 173 w 692"/>
              <a:gd name="T41" fmla="*/ 226 h 264"/>
              <a:gd name="T42" fmla="*/ 207 w 692"/>
              <a:gd name="T43" fmla="*/ 189 h 264"/>
              <a:gd name="T44" fmla="*/ 276 w 692"/>
              <a:gd name="T45" fmla="*/ 189 h 264"/>
              <a:gd name="T46" fmla="*/ 276 w 692"/>
              <a:gd name="T47" fmla="*/ 150 h 264"/>
              <a:gd name="T48" fmla="*/ 414 w 692"/>
              <a:gd name="T49" fmla="*/ 113 h 264"/>
              <a:gd name="T50" fmla="*/ 518 w 692"/>
              <a:gd name="T51" fmla="*/ 76 h 264"/>
              <a:gd name="T52" fmla="*/ 586 w 692"/>
              <a:gd name="T53" fmla="*/ 76 h 264"/>
              <a:gd name="T54" fmla="*/ 691 w 692"/>
              <a:gd name="T55" fmla="*/ 38 h 264"/>
              <a:gd name="T56" fmla="*/ 655 w 692"/>
              <a:gd name="T57"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2" h="264">
                <a:moveTo>
                  <a:pt x="655" y="0"/>
                </a:moveTo>
                <a:lnTo>
                  <a:pt x="621" y="0"/>
                </a:lnTo>
                <a:lnTo>
                  <a:pt x="586" y="0"/>
                </a:lnTo>
                <a:lnTo>
                  <a:pt x="551" y="0"/>
                </a:lnTo>
                <a:lnTo>
                  <a:pt x="518" y="38"/>
                </a:lnTo>
                <a:lnTo>
                  <a:pt x="448" y="38"/>
                </a:lnTo>
                <a:lnTo>
                  <a:pt x="380" y="38"/>
                </a:lnTo>
                <a:lnTo>
                  <a:pt x="310" y="38"/>
                </a:lnTo>
                <a:lnTo>
                  <a:pt x="310" y="76"/>
                </a:lnTo>
                <a:lnTo>
                  <a:pt x="276" y="76"/>
                </a:lnTo>
                <a:lnTo>
                  <a:pt x="207" y="76"/>
                </a:lnTo>
                <a:lnTo>
                  <a:pt x="139" y="113"/>
                </a:lnTo>
                <a:lnTo>
                  <a:pt x="103" y="150"/>
                </a:lnTo>
                <a:lnTo>
                  <a:pt x="70" y="150"/>
                </a:lnTo>
                <a:lnTo>
                  <a:pt x="103" y="150"/>
                </a:lnTo>
                <a:lnTo>
                  <a:pt x="70" y="226"/>
                </a:lnTo>
                <a:lnTo>
                  <a:pt x="0" y="226"/>
                </a:lnTo>
                <a:lnTo>
                  <a:pt x="34" y="226"/>
                </a:lnTo>
                <a:lnTo>
                  <a:pt x="103" y="263"/>
                </a:lnTo>
                <a:lnTo>
                  <a:pt x="173" y="263"/>
                </a:lnTo>
                <a:lnTo>
                  <a:pt x="173" y="226"/>
                </a:lnTo>
                <a:lnTo>
                  <a:pt x="207" y="189"/>
                </a:lnTo>
                <a:lnTo>
                  <a:pt x="276" y="189"/>
                </a:lnTo>
                <a:lnTo>
                  <a:pt x="276" y="150"/>
                </a:lnTo>
                <a:lnTo>
                  <a:pt x="414" y="113"/>
                </a:lnTo>
                <a:lnTo>
                  <a:pt x="518" y="76"/>
                </a:lnTo>
                <a:lnTo>
                  <a:pt x="586" y="76"/>
                </a:lnTo>
                <a:lnTo>
                  <a:pt x="691" y="38"/>
                </a:lnTo>
                <a:lnTo>
                  <a:pt x="65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6" name="Freeform 510"/>
          <p:cNvSpPr>
            <a:spLocks noChangeArrowheads="1"/>
          </p:cNvSpPr>
          <p:nvPr/>
        </p:nvSpPr>
        <p:spPr bwMode="auto">
          <a:xfrm>
            <a:off x="7016257" y="126734"/>
            <a:ext cx="158417" cy="37444"/>
          </a:xfrm>
          <a:custGeom>
            <a:avLst/>
            <a:gdLst>
              <a:gd name="T0" fmla="*/ 0 w 483"/>
              <a:gd name="T1" fmla="*/ 76 h 115"/>
              <a:gd name="T2" fmla="*/ 33 w 483"/>
              <a:gd name="T3" fmla="*/ 76 h 115"/>
              <a:gd name="T4" fmla="*/ 68 w 483"/>
              <a:gd name="T5" fmla="*/ 76 h 115"/>
              <a:gd name="T6" fmla="*/ 103 w 483"/>
              <a:gd name="T7" fmla="*/ 39 h 115"/>
              <a:gd name="T8" fmla="*/ 172 w 483"/>
              <a:gd name="T9" fmla="*/ 39 h 115"/>
              <a:gd name="T10" fmla="*/ 137 w 483"/>
              <a:gd name="T11" fmla="*/ 114 h 115"/>
              <a:gd name="T12" fmla="*/ 172 w 483"/>
              <a:gd name="T13" fmla="*/ 76 h 115"/>
              <a:gd name="T14" fmla="*/ 206 w 483"/>
              <a:gd name="T15" fmla="*/ 114 h 115"/>
              <a:gd name="T16" fmla="*/ 241 w 483"/>
              <a:gd name="T17" fmla="*/ 114 h 115"/>
              <a:gd name="T18" fmla="*/ 275 w 483"/>
              <a:gd name="T19" fmla="*/ 114 h 115"/>
              <a:gd name="T20" fmla="*/ 310 w 483"/>
              <a:gd name="T21" fmla="*/ 114 h 115"/>
              <a:gd name="T22" fmla="*/ 378 w 483"/>
              <a:gd name="T23" fmla="*/ 114 h 115"/>
              <a:gd name="T24" fmla="*/ 413 w 483"/>
              <a:gd name="T25" fmla="*/ 114 h 115"/>
              <a:gd name="T26" fmla="*/ 482 w 483"/>
              <a:gd name="T27" fmla="*/ 114 h 115"/>
              <a:gd name="T28" fmla="*/ 447 w 483"/>
              <a:gd name="T29" fmla="*/ 76 h 115"/>
              <a:gd name="T30" fmla="*/ 482 w 483"/>
              <a:gd name="T31" fmla="*/ 76 h 115"/>
              <a:gd name="T32" fmla="*/ 447 w 483"/>
              <a:gd name="T33" fmla="*/ 39 h 115"/>
              <a:gd name="T34" fmla="*/ 413 w 483"/>
              <a:gd name="T35" fmla="*/ 39 h 115"/>
              <a:gd name="T36" fmla="*/ 378 w 483"/>
              <a:gd name="T37" fmla="*/ 39 h 115"/>
              <a:gd name="T38" fmla="*/ 344 w 483"/>
              <a:gd name="T39" fmla="*/ 39 h 115"/>
              <a:gd name="T40" fmla="*/ 310 w 483"/>
              <a:gd name="T41" fmla="*/ 39 h 115"/>
              <a:gd name="T42" fmla="*/ 275 w 483"/>
              <a:gd name="T43" fmla="*/ 0 h 115"/>
              <a:gd name="T44" fmla="*/ 137 w 483"/>
              <a:gd name="T45" fmla="*/ 0 h 115"/>
              <a:gd name="T46" fmla="*/ 103 w 483"/>
              <a:gd name="T47" fmla="*/ 0 h 115"/>
              <a:gd name="T48" fmla="*/ 68 w 483"/>
              <a:gd name="T49" fmla="*/ 39 h 115"/>
              <a:gd name="T50" fmla="*/ 0 w 483"/>
              <a:gd name="T51" fmla="*/ 7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3" h="115">
                <a:moveTo>
                  <a:pt x="0" y="76"/>
                </a:moveTo>
                <a:lnTo>
                  <a:pt x="33" y="76"/>
                </a:lnTo>
                <a:lnTo>
                  <a:pt x="68" y="76"/>
                </a:lnTo>
                <a:lnTo>
                  <a:pt x="103" y="39"/>
                </a:lnTo>
                <a:lnTo>
                  <a:pt x="172" y="39"/>
                </a:lnTo>
                <a:lnTo>
                  <a:pt x="137" y="114"/>
                </a:lnTo>
                <a:lnTo>
                  <a:pt x="172" y="76"/>
                </a:lnTo>
                <a:lnTo>
                  <a:pt x="206" y="114"/>
                </a:lnTo>
                <a:lnTo>
                  <a:pt x="241" y="114"/>
                </a:lnTo>
                <a:lnTo>
                  <a:pt x="275" y="114"/>
                </a:lnTo>
                <a:lnTo>
                  <a:pt x="310" y="114"/>
                </a:lnTo>
                <a:lnTo>
                  <a:pt x="378" y="114"/>
                </a:lnTo>
                <a:lnTo>
                  <a:pt x="413" y="114"/>
                </a:lnTo>
                <a:lnTo>
                  <a:pt x="482" y="114"/>
                </a:lnTo>
                <a:lnTo>
                  <a:pt x="447" y="76"/>
                </a:lnTo>
                <a:lnTo>
                  <a:pt x="482" y="76"/>
                </a:lnTo>
                <a:lnTo>
                  <a:pt x="447" y="39"/>
                </a:lnTo>
                <a:lnTo>
                  <a:pt x="413" y="39"/>
                </a:lnTo>
                <a:lnTo>
                  <a:pt x="378" y="39"/>
                </a:lnTo>
                <a:lnTo>
                  <a:pt x="344" y="39"/>
                </a:lnTo>
                <a:lnTo>
                  <a:pt x="310" y="39"/>
                </a:lnTo>
                <a:lnTo>
                  <a:pt x="275" y="0"/>
                </a:lnTo>
                <a:lnTo>
                  <a:pt x="137" y="0"/>
                </a:lnTo>
                <a:lnTo>
                  <a:pt x="103" y="0"/>
                </a:lnTo>
                <a:lnTo>
                  <a:pt x="68" y="39"/>
                </a:lnTo>
                <a:lnTo>
                  <a:pt x="0" y="76"/>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7" name="Freeform 511"/>
          <p:cNvSpPr>
            <a:spLocks noChangeArrowheads="1"/>
          </p:cNvSpPr>
          <p:nvPr/>
        </p:nvSpPr>
        <p:spPr bwMode="auto">
          <a:xfrm>
            <a:off x="7194836" y="139696"/>
            <a:ext cx="90730" cy="37444"/>
          </a:xfrm>
          <a:custGeom>
            <a:avLst/>
            <a:gdLst>
              <a:gd name="T0" fmla="*/ 0 w 276"/>
              <a:gd name="T1" fmla="*/ 37 h 113"/>
              <a:gd name="T2" fmla="*/ 0 w 276"/>
              <a:gd name="T3" fmla="*/ 112 h 113"/>
              <a:gd name="T4" fmla="*/ 33 w 276"/>
              <a:gd name="T5" fmla="*/ 112 h 113"/>
              <a:gd name="T6" fmla="*/ 206 w 276"/>
              <a:gd name="T7" fmla="*/ 75 h 113"/>
              <a:gd name="T8" fmla="*/ 275 w 276"/>
              <a:gd name="T9" fmla="*/ 75 h 113"/>
              <a:gd name="T10" fmla="*/ 241 w 276"/>
              <a:gd name="T11" fmla="*/ 37 h 113"/>
              <a:gd name="T12" fmla="*/ 172 w 276"/>
              <a:gd name="T13" fmla="*/ 37 h 113"/>
              <a:gd name="T14" fmla="*/ 137 w 276"/>
              <a:gd name="T15" fmla="*/ 37 h 113"/>
              <a:gd name="T16" fmla="*/ 137 w 276"/>
              <a:gd name="T17" fmla="*/ 0 h 113"/>
              <a:gd name="T18" fmla="*/ 103 w 276"/>
              <a:gd name="T19" fmla="*/ 0 h 113"/>
              <a:gd name="T20" fmla="*/ 33 w 276"/>
              <a:gd name="T21" fmla="*/ 0 h 113"/>
              <a:gd name="T22" fmla="*/ 0 w 276"/>
              <a:gd name="T23" fmla="*/ 3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113">
                <a:moveTo>
                  <a:pt x="0" y="37"/>
                </a:moveTo>
                <a:lnTo>
                  <a:pt x="0" y="112"/>
                </a:lnTo>
                <a:lnTo>
                  <a:pt x="33" y="112"/>
                </a:lnTo>
                <a:lnTo>
                  <a:pt x="206" y="75"/>
                </a:lnTo>
                <a:lnTo>
                  <a:pt x="275" y="75"/>
                </a:lnTo>
                <a:lnTo>
                  <a:pt x="241" y="37"/>
                </a:lnTo>
                <a:lnTo>
                  <a:pt x="172" y="37"/>
                </a:lnTo>
                <a:lnTo>
                  <a:pt x="137" y="37"/>
                </a:lnTo>
                <a:lnTo>
                  <a:pt x="137" y="0"/>
                </a:lnTo>
                <a:lnTo>
                  <a:pt x="103" y="0"/>
                </a:lnTo>
                <a:lnTo>
                  <a:pt x="33" y="0"/>
                </a:lnTo>
                <a:lnTo>
                  <a:pt x="0" y="37"/>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8" name="Freeform 512"/>
          <p:cNvSpPr>
            <a:spLocks noChangeArrowheads="1"/>
          </p:cNvSpPr>
          <p:nvPr/>
        </p:nvSpPr>
        <p:spPr bwMode="auto">
          <a:xfrm>
            <a:off x="7949475" y="162738"/>
            <a:ext cx="11521" cy="12961"/>
          </a:xfrm>
          <a:custGeom>
            <a:avLst/>
            <a:gdLst>
              <a:gd name="T0" fmla="*/ 0 w 35"/>
              <a:gd name="T1" fmla="*/ 0 h 38"/>
              <a:gd name="T2" fmla="*/ 0 w 35"/>
              <a:gd name="T3" fmla="*/ 37 h 38"/>
              <a:gd name="T4" fmla="*/ 34 w 35"/>
              <a:gd name="T5" fmla="*/ 0 h 38"/>
              <a:gd name="T6" fmla="*/ 0 w 35"/>
              <a:gd name="T7" fmla="*/ 0 h 38"/>
            </a:gdLst>
            <a:ahLst/>
            <a:cxnLst>
              <a:cxn ang="0">
                <a:pos x="T0" y="T1"/>
              </a:cxn>
              <a:cxn ang="0">
                <a:pos x="T2" y="T3"/>
              </a:cxn>
              <a:cxn ang="0">
                <a:pos x="T4" y="T5"/>
              </a:cxn>
              <a:cxn ang="0">
                <a:pos x="T6" y="T7"/>
              </a:cxn>
            </a:cxnLst>
            <a:rect l="0" t="0" r="r" b="b"/>
            <a:pathLst>
              <a:path w="35" h="38">
                <a:moveTo>
                  <a:pt x="0" y="0"/>
                </a:moveTo>
                <a:lnTo>
                  <a:pt x="0" y="37"/>
                </a:lnTo>
                <a:lnTo>
                  <a:pt x="34" y="0"/>
                </a:lnTo>
                <a:lnTo>
                  <a:pt x="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29" name="Freeform 513"/>
          <p:cNvSpPr>
            <a:spLocks noChangeArrowheads="1"/>
          </p:cNvSpPr>
          <p:nvPr/>
        </p:nvSpPr>
        <p:spPr bwMode="auto">
          <a:xfrm>
            <a:off x="7870267" y="175699"/>
            <a:ext cx="34564" cy="12962"/>
          </a:xfrm>
          <a:custGeom>
            <a:avLst/>
            <a:gdLst>
              <a:gd name="T0" fmla="*/ 0 w 104"/>
              <a:gd name="T1" fmla="*/ 38 h 39"/>
              <a:gd name="T2" fmla="*/ 35 w 104"/>
              <a:gd name="T3" fmla="*/ 38 h 39"/>
              <a:gd name="T4" fmla="*/ 103 w 104"/>
              <a:gd name="T5" fmla="*/ 38 h 39"/>
              <a:gd name="T6" fmla="*/ 70 w 104"/>
              <a:gd name="T7" fmla="*/ 0 h 39"/>
              <a:gd name="T8" fmla="*/ 35 w 104"/>
              <a:gd name="T9" fmla="*/ 0 h 39"/>
              <a:gd name="T10" fmla="*/ 0 w 104"/>
              <a:gd name="T11" fmla="*/ 38 h 39"/>
            </a:gdLst>
            <a:ahLst/>
            <a:cxnLst>
              <a:cxn ang="0">
                <a:pos x="T0" y="T1"/>
              </a:cxn>
              <a:cxn ang="0">
                <a:pos x="T2" y="T3"/>
              </a:cxn>
              <a:cxn ang="0">
                <a:pos x="T4" y="T5"/>
              </a:cxn>
              <a:cxn ang="0">
                <a:pos x="T6" y="T7"/>
              </a:cxn>
              <a:cxn ang="0">
                <a:pos x="T8" y="T9"/>
              </a:cxn>
              <a:cxn ang="0">
                <a:pos x="T10" y="T11"/>
              </a:cxn>
            </a:cxnLst>
            <a:rect l="0" t="0" r="r" b="b"/>
            <a:pathLst>
              <a:path w="104" h="39">
                <a:moveTo>
                  <a:pt x="0" y="38"/>
                </a:moveTo>
                <a:lnTo>
                  <a:pt x="35" y="38"/>
                </a:lnTo>
                <a:lnTo>
                  <a:pt x="103" y="38"/>
                </a:lnTo>
                <a:lnTo>
                  <a:pt x="70" y="0"/>
                </a:lnTo>
                <a:lnTo>
                  <a:pt x="35" y="0"/>
                </a:lnTo>
                <a:lnTo>
                  <a:pt x="0" y="38"/>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0" name="Freeform 514"/>
          <p:cNvSpPr>
            <a:spLocks noChangeArrowheads="1"/>
          </p:cNvSpPr>
          <p:nvPr/>
        </p:nvSpPr>
        <p:spPr bwMode="auto">
          <a:xfrm>
            <a:off x="7858746" y="113773"/>
            <a:ext cx="112332" cy="48965"/>
          </a:xfrm>
          <a:custGeom>
            <a:avLst/>
            <a:gdLst>
              <a:gd name="T0" fmla="*/ 137 w 345"/>
              <a:gd name="T1" fmla="*/ 0 h 151"/>
              <a:gd name="T2" fmla="*/ 137 w 345"/>
              <a:gd name="T3" fmla="*/ 76 h 151"/>
              <a:gd name="T4" fmla="*/ 103 w 345"/>
              <a:gd name="T5" fmla="*/ 76 h 151"/>
              <a:gd name="T6" fmla="*/ 70 w 345"/>
              <a:gd name="T7" fmla="*/ 76 h 151"/>
              <a:gd name="T8" fmla="*/ 70 w 345"/>
              <a:gd name="T9" fmla="*/ 37 h 151"/>
              <a:gd name="T10" fmla="*/ 33 w 345"/>
              <a:gd name="T11" fmla="*/ 37 h 151"/>
              <a:gd name="T12" fmla="*/ 0 w 345"/>
              <a:gd name="T13" fmla="*/ 37 h 151"/>
              <a:gd name="T14" fmla="*/ 0 w 345"/>
              <a:gd name="T15" fmla="*/ 76 h 151"/>
              <a:gd name="T16" fmla="*/ 0 w 345"/>
              <a:gd name="T17" fmla="*/ 113 h 151"/>
              <a:gd name="T18" fmla="*/ 70 w 345"/>
              <a:gd name="T19" fmla="*/ 150 h 151"/>
              <a:gd name="T20" fmla="*/ 137 w 345"/>
              <a:gd name="T21" fmla="*/ 150 h 151"/>
              <a:gd name="T22" fmla="*/ 173 w 345"/>
              <a:gd name="T23" fmla="*/ 150 h 151"/>
              <a:gd name="T24" fmla="*/ 206 w 345"/>
              <a:gd name="T25" fmla="*/ 150 h 151"/>
              <a:gd name="T26" fmla="*/ 241 w 345"/>
              <a:gd name="T27" fmla="*/ 113 h 151"/>
              <a:gd name="T28" fmla="*/ 276 w 345"/>
              <a:gd name="T29" fmla="*/ 113 h 151"/>
              <a:gd name="T30" fmla="*/ 344 w 345"/>
              <a:gd name="T31" fmla="*/ 113 h 151"/>
              <a:gd name="T32" fmla="*/ 310 w 345"/>
              <a:gd name="T33" fmla="*/ 76 h 151"/>
              <a:gd name="T34" fmla="*/ 344 w 345"/>
              <a:gd name="T35" fmla="*/ 76 h 151"/>
              <a:gd name="T36" fmla="*/ 344 w 345"/>
              <a:gd name="T37" fmla="*/ 37 h 151"/>
              <a:gd name="T38" fmla="*/ 310 w 345"/>
              <a:gd name="T39" fmla="*/ 37 h 151"/>
              <a:gd name="T40" fmla="*/ 276 w 345"/>
              <a:gd name="T41" fmla="*/ 37 h 151"/>
              <a:gd name="T42" fmla="*/ 241 w 345"/>
              <a:gd name="T43" fmla="*/ 37 h 151"/>
              <a:gd name="T44" fmla="*/ 206 w 345"/>
              <a:gd name="T45" fmla="*/ 37 h 151"/>
              <a:gd name="T46" fmla="*/ 173 w 345"/>
              <a:gd name="T47" fmla="*/ 0 h 151"/>
              <a:gd name="T48" fmla="*/ 137 w 345"/>
              <a:gd name="T4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5" h="151">
                <a:moveTo>
                  <a:pt x="137" y="0"/>
                </a:moveTo>
                <a:lnTo>
                  <a:pt x="137" y="76"/>
                </a:lnTo>
                <a:lnTo>
                  <a:pt x="103" y="76"/>
                </a:lnTo>
                <a:lnTo>
                  <a:pt x="70" y="76"/>
                </a:lnTo>
                <a:lnTo>
                  <a:pt x="70" y="37"/>
                </a:lnTo>
                <a:lnTo>
                  <a:pt x="33" y="37"/>
                </a:lnTo>
                <a:lnTo>
                  <a:pt x="0" y="37"/>
                </a:lnTo>
                <a:lnTo>
                  <a:pt x="0" y="76"/>
                </a:lnTo>
                <a:lnTo>
                  <a:pt x="0" y="113"/>
                </a:lnTo>
                <a:lnTo>
                  <a:pt x="70" y="150"/>
                </a:lnTo>
                <a:lnTo>
                  <a:pt x="137" y="150"/>
                </a:lnTo>
                <a:lnTo>
                  <a:pt x="173" y="150"/>
                </a:lnTo>
                <a:lnTo>
                  <a:pt x="206" y="150"/>
                </a:lnTo>
                <a:lnTo>
                  <a:pt x="241" y="113"/>
                </a:lnTo>
                <a:lnTo>
                  <a:pt x="276" y="113"/>
                </a:lnTo>
                <a:lnTo>
                  <a:pt x="344" y="113"/>
                </a:lnTo>
                <a:lnTo>
                  <a:pt x="310" y="76"/>
                </a:lnTo>
                <a:lnTo>
                  <a:pt x="344" y="76"/>
                </a:lnTo>
                <a:lnTo>
                  <a:pt x="344" y="37"/>
                </a:lnTo>
                <a:lnTo>
                  <a:pt x="310" y="37"/>
                </a:lnTo>
                <a:lnTo>
                  <a:pt x="276" y="37"/>
                </a:lnTo>
                <a:lnTo>
                  <a:pt x="241" y="37"/>
                </a:lnTo>
                <a:lnTo>
                  <a:pt x="206" y="37"/>
                </a:lnTo>
                <a:lnTo>
                  <a:pt x="173" y="0"/>
                </a:lnTo>
                <a:lnTo>
                  <a:pt x="137"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1" name="Freeform 515"/>
          <p:cNvSpPr>
            <a:spLocks noChangeArrowheads="1"/>
          </p:cNvSpPr>
          <p:nvPr/>
        </p:nvSpPr>
        <p:spPr bwMode="auto">
          <a:xfrm>
            <a:off x="7960996" y="162739"/>
            <a:ext cx="67688" cy="24482"/>
          </a:xfrm>
          <a:custGeom>
            <a:avLst/>
            <a:gdLst>
              <a:gd name="T0" fmla="*/ 70 w 207"/>
              <a:gd name="T1" fmla="*/ 0 h 76"/>
              <a:gd name="T2" fmla="*/ 0 w 207"/>
              <a:gd name="T3" fmla="*/ 75 h 76"/>
              <a:gd name="T4" fmla="*/ 70 w 207"/>
              <a:gd name="T5" fmla="*/ 37 h 76"/>
              <a:gd name="T6" fmla="*/ 137 w 207"/>
              <a:gd name="T7" fmla="*/ 37 h 76"/>
              <a:gd name="T8" fmla="*/ 206 w 207"/>
              <a:gd name="T9" fmla="*/ 37 h 76"/>
              <a:gd name="T10" fmla="*/ 103 w 207"/>
              <a:gd name="T11" fmla="*/ 0 h 76"/>
              <a:gd name="T12" fmla="*/ 70 w 207"/>
              <a:gd name="T13" fmla="*/ 0 h 76"/>
            </a:gdLst>
            <a:ahLst/>
            <a:cxnLst>
              <a:cxn ang="0">
                <a:pos x="T0" y="T1"/>
              </a:cxn>
              <a:cxn ang="0">
                <a:pos x="T2" y="T3"/>
              </a:cxn>
              <a:cxn ang="0">
                <a:pos x="T4" y="T5"/>
              </a:cxn>
              <a:cxn ang="0">
                <a:pos x="T6" y="T7"/>
              </a:cxn>
              <a:cxn ang="0">
                <a:pos x="T8" y="T9"/>
              </a:cxn>
              <a:cxn ang="0">
                <a:pos x="T10" y="T11"/>
              </a:cxn>
              <a:cxn ang="0">
                <a:pos x="T12" y="T13"/>
              </a:cxn>
            </a:cxnLst>
            <a:rect l="0" t="0" r="r" b="b"/>
            <a:pathLst>
              <a:path w="207" h="76">
                <a:moveTo>
                  <a:pt x="70" y="0"/>
                </a:moveTo>
                <a:lnTo>
                  <a:pt x="0" y="75"/>
                </a:lnTo>
                <a:lnTo>
                  <a:pt x="70" y="37"/>
                </a:lnTo>
                <a:lnTo>
                  <a:pt x="137" y="37"/>
                </a:lnTo>
                <a:lnTo>
                  <a:pt x="206" y="37"/>
                </a:lnTo>
                <a:lnTo>
                  <a:pt x="103" y="0"/>
                </a:lnTo>
                <a:lnTo>
                  <a:pt x="70"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2" name="Freeform 516"/>
          <p:cNvSpPr>
            <a:spLocks noChangeArrowheads="1"/>
          </p:cNvSpPr>
          <p:nvPr/>
        </p:nvSpPr>
        <p:spPr bwMode="auto">
          <a:xfrm>
            <a:off x="8017163" y="113773"/>
            <a:ext cx="79208" cy="24482"/>
          </a:xfrm>
          <a:custGeom>
            <a:avLst/>
            <a:gdLst>
              <a:gd name="T0" fmla="*/ 69 w 242"/>
              <a:gd name="T1" fmla="*/ 0 h 77"/>
              <a:gd name="T2" fmla="*/ 69 w 242"/>
              <a:gd name="T3" fmla="*/ 37 h 77"/>
              <a:gd name="T4" fmla="*/ 0 w 242"/>
              <a:gd name="T5" fmla="*/ 37 h 77"/>
              <a:gd name="T6" fmla="*/ 69 w 242"/>
              <a:gd name="T7" fmla="*/ 37 h 77"/>
              <a:gd name="T8" fmla="*/ 102 w 242"/>
              <a:gd name="T9" fmla="*/ 37 h 77"/>
              <a:gd name="T10" fmla="*/ 138 w 242"/>
              <a:gd name="T11" fmla="*/ 76 h 77"/>
              <a:gd name="T12" fmla="*/ 241 w 242"/>
              <a:gd name="T13" fmla="*/ 76 h 77"/>
              <a:gd name="T14" fmla="*/ 241 w 242"/>
              <a:gd name="T15" fmla="*/ 37 h 77"/>
              <a:gd name="T16" fmla="*/ 206 w 242"/>
              <a:gd name="T17" fmla="*/ 0 h 77"/>
              <a:gd name="T18" fmla="*/ 172 w 242"/>
              <a:gd name="T19" fmla="*/ 37 h 77"/>
              <a:gd name="T20" fmla="*/ 138 w 242"/>
              <a:gd name="T21" fmla="*/ 37 h 77"/>
              <a:gd name="T22" fmla="*/ 102 w 242"/>
              <a:gd name="T23" fmla="*/ 37 h 77"/>
              <a:gd name="T24" fmla="*/ 69 w 242"/>
              <a:gd name="T2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2" h="77">
                <a:moveTo>
                  <a:pt x="69" y="0"/>
                </a:moveTo>
                <a:lnTo>
                  <a:pt x="69" y="37"/>
                </a:lnTo>
                <a:lnTo>
                  <a:pt x="0" y="37"/>
                </a:lnTo>
                <a:lnTo>
                  <a:pt x="69" y="37"/>
                </a:lnTo>
                <a:lnTo>
                  <a:pt x="102" y="37"/>
                </a:lnTo>
                <a:lnTo>
                  <a:pt x="138" y="76"/>
                </a:lnTo>
                <a:lnTo>
                  <a:pt x="241" y="76"/>
                </a:lnTo>
                <a:lnTo>
                  <a:pt x="241" y="37"/>
                </a:lnTo>
                <a:lnTo>
                  <a:pt x="206" y="0"/>
                </a:lnTo>
                <a:lnTo>
                  <a:pt x="172" y="37"/>
                </a:lnTo>
                <a:lnTo>
                  <a:pt x="138" y="37"/>
                </a:lnTo>
                <a:lnTo>
                  <a:pt x="102" y="37"/>
                </a:lnTo>
                <a:lnTo>
                  <a:pt x="69"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3" name="Freeform 517"/>
          <p:cNvSpPr>
            <a:spLocks noChangeArrowheads="1"/>
          </p:cNvSpPr>
          <p:nvPr/>
        </p:nvSpPr>
        <p:spPr bwMode="auto">
          <a:xfrm>
            <a:off x="9198087" y="851131"/>
            <a:ext cx="23042" cy="24482"/>
          </a:xfrm>
          <a:custGeom>
            <a:avLst/>
            <a:gdLst>
              <a:gd name="T0" fmla="*/ 35 w 71"/>
              <a:gd name="T1" fmla="*/ 0 h 77"/>
              <a:gd name="T2" fmla="*/ 0 w 71"/>
              <a:gd name="T3" fmla="*/ 0 h 77"/>
              <a:gd name="T4" fmla="*/ 35 w 71"/>
              <a:gd name="T5" fmla="*/ 39 h 77"/>
              <a:gd name="T6" fmla="*/ 35 w 71"/>
              <a:gd name="T7" fmla="*/ 76 h 77"/>
              <a:gd name="T8" fmla="*/ 70 w 71"/>
              <a:gd name="T9" fmla="*/ 76 h 77"/>
              <a:gd name="T10" fmla="*/ 35 w 71"/>
              <a:gd name="T11" fmla="*/ 39 h 77"/>
              <a:gd name="T12" fmla="*/ 35 w 71"/>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35" y="0"/>
                </a:moveTo>
                <a:lnTo>
                  <a:pt x="0" y="0"/>
                </a:lnTo>
                <a:lnTo>
                  <a:pt x="35" y="39"/>
                </a:lnTo>
                <a:lnTo>
                  <a:pt x="35" y="76"/>
                </a:lnTo>
                <a:lnTo>
                  <a:pt x="70" y="76"/>
                </a:lnTo>
                <a:lnTo>
                  <a:pt x="35" y="39"/>
                </a:lnTo>
                <a:lnTo>
                  <a:pt x="3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4" name="Freeform 518"/>
          <p:cNvSpPr>
            <a:spLocks noChangeArrowheads="1"/>
          </p:cNvSpPr>
          <p:nvPr/>
        </p:nvSpPr>
        <p:spPr bwMode="auto">
          <a:xfrm>
            <a:off x="9198086" y="629347"/>
            <a:ext cx="34564" cy="24482"/>
          </a:xfrm>
          <a:custGeom>
            <a:avLst/>
            <a:gdLst>
              <a:gd name="T0" fmla="*/ 35 w 105"/>
              <a:gd name="T1" fmla="*/ 0 h 76"/>
              <a:gd name="T2" fmla="*/ 0 w 105"/>
              <a:gd name="T3" fmla="*/ 38 h 76"/>
              <a:gd name="T4" fmla="*/ 0 w 105"/>
              <a:gd name="T5" fmla="*/ 75 h 76"/>
              <a:gd name="T6" fmla="*/ 35 w 105"/>
              <a:gd name="T7" fmla="*/ 75 h 76"/>
              <a:gd name="T8" fmla="*/ 70 w 105"/>
              <a:gd name="T9" fmla="*/ 75 h 76"/>
              <a:gd name="T10" fmla="*/ 104 w 105"/>
              <a:gd name="T11" fmla="*/ 75 h 76"/>
              <a:gd name="T12" fmla="*/ 104 w 105"/>
              <a:gd name="T13" fmla="*/ 38 h 76"/>
              <a:gd name="T14" fmla="*/ 70 w 105"/>
              <a:gd name="T15" fmla="*/ 38 h 76"/>
              <a:gd name="T16" fmla="*/ 35 w 105"/>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76">
                <a:moveTo>
                  <a:pt x="35" y="0"/>
                </a:moveTo>
                <a:lnTo>
                  <a:pt x="0" y="38"/>
                </a:lnTo>
                <a:lnTo>
                  <a:pt x="0" y="75"/>
                </a:lnTo>
                <a:lnTo>
                  <a:pt x="35" y="75"/>
                </a:lnTo>
                <a:lnTo>
                  <a:pt x="70" y="75"/>
                </a:lnTo>
                <a:lnTo>
                  <a:pt x="104" y="75"/>
                </a:lnTo>
                <a:lnTo>
                  <a:pt x="104" y="38"/>
                </a:lnTo>
                <a:lnTo>
                  <a:pt x="70" y="38"/>
                </a:lnTo>
                <a:lnTo>
                  <a:pt x="35" y="0"/>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5" name="Freeform 519"/>
          <p:cNvSpPr>
            <a:spLocks noChangeArrowheads="1"/>
          </p:cNvSpPr>
          <p:nvPr/>
        </p:nvSpPr>
        <p:spPr bwMode="auto">
          <a:xfrm>
            <a:off x="8770362" y="740238"/>
            <a:ext cx="326915" cy="319714"/>
          </a:xfrm>
          <a:custGeom>
            <a:avLst/>
            <a:gdLst>
              <a:gd name="T0" fmla="*/ 828 w 1002"/>
              <a:gd name="T1" fmla="*/ 903 h 980"/>
              <a:gd name="T2" fmla="*/ 759 w 1002"/>
              <a:gd name="T3" fmla="*/ 790 h 980"/>
              <a:gd name="T4" fmla="*/ 759 w 1002"/>
              <a:gd name="T5" fmla="*/ 753 h 980"/>
              <a:gd name="T6" fmla="*/ 725 w 1002"/>
              <a:gd name="T7" fmla="*/ 715 h 980"/>
              <a:gd name="T8" fmla="*/ 691 w 1002"/>
              <a:gd name="T9" fmla="*/ 715 h 980"/>
              <a:gd name="T10" fmla="*/ 655 w 1002"/>
              <a:gd name="T11" fmla="*/ 715 h 980"/>
              <a:gd name="T12" fmla="*/ 621 w 1002"/>
              <a:gd name="T13" fmla="*/ 640 h 980"/>
              <a:gd name="T14" fmla="*/ 518 w 1002"/>
              <a:gd name="T15" fmla="*/ 527 h 980"/>
              <a:gd name="T16" fmla="*/ 415 w 1002"/>
              <a:gd name="T17" fmla="*/ 452 h 980"/>
              <a:gd name="T18" fmla="*/ 380 w 1002"/>
              <a:gd name="T19" fmla="*/ 415 h 980"/>
              <a:gd name="T20" fmla="*/ 380 w 1002"/>
              <a:gd name="T21" fmla="*/ 377 h 980"/>
              <a:gd name="T22" fmla="*/ 346 w 1002"/>
              <a:gd name="T23" fmla="*/ 338 h 980"/>
              <a:gd name="T24" fmla="*/ 277 w 1002"/>
              <a:gd name="T25" fmla="*/ 338 h 980"/>
              <a:gd name="T26" fmla="*/ 277 w 1002"/>
              <a:gd name="T27" fmla="*/ 302 h 980"/>
              <a:gd name="T28" fmla="*/ 243 w 1002"/>
              <a:gd name="T29" fmla="*/ 263 h 980"/>
              <a:gd name="T30" fmla="*/ 207 w 1002"/>
              <a:gd name="T31" fmla="*/ 226 h 980"/>
              <a:gd name="T32" fmla="*/ 139 w 1002"/>
              <a:gd name="T33" fmla="*/ 188 h 980"/>
              <a:gd name="T34" fmla="*/ 104 w 1002"/>
              <a:gd name="T35" fmla="*/ 150 h 980"/>
              <a:gd name="T36" fmla="*/ 70 w 1002"/>
              <a:gd name="T37" fmla="*/ 114 h 980"/>
              <a:gd name="T38" fmla="*/ 104 w 1002"/>
              <a:gd name="T39" fmla="*/ 114 h 980"/>
              <a:gd name="T40" fmla="*/ 70 w 1002"/>
              <a:gd name="T41" fmla="*/ 75 h 980"/>
              <a:gd name="T42" fmla="*/ 35 w 1002"/>
              <a:gd name="T43" fmla="*/ 38 h 980"/>
              <a:gd name="T44" fmla="*/ 0 w 1002"/>
              <a:gd name="T45" fmla="*/ 38 h 980"/>
              <a:gd name="T46" fmla="*/ 0 w 1002"/>
              <a:gd name="T47" fmla="*/ 0 h 980"/>
              <a:gd name="T48" fmla="*/ 35 w 1002"/>
              <a:gd name="T49" fmla="*/ 38 h 980"/>
              <a:gd name="T50" fmla="*/ 139 w 1002"/>
              <a:gd name="T51" fmla="*/ 75 h 980"/>
              <a:gd name="T52" fmla="*/ 174 w 1002"/>
              <a:gd name="T53" fmla="*/ 114 h 980"/>
              <a:gd name="T54" fmla="*/ 207 w 1002"/>
              <a:gd name="T55" fmla="*/ 150 h 980"/>
              <a:gd name="T56" fmla="*/ 243 w 1002"/>
              <a:gd name="T57" fmla="*/ 188 h 980"/>
              <a:gd name="T58" fmla="*/ 310 w 1002"/>
              <a:gd name="T59" fmla="*/ 263 h 980"/>
              <a:gd name="T60" fmla="*/ 415 w 1002"/>
              <a:gd name="T61" fmla="*/ 302 h 980"/>
              <a:gd name="T62" fmla="*/ 449 w 1002"/>
              <a:gd name="T63" fmla="*/ 338 h 980"/>
              <a:gd name="T64" fmla="*/ 484 w 1002"/>
              <a:gd name="T65" fmla="*/ 377 h 980"/>
              <a:gd name="T66" fmla="*/ 587 w 1002"/>
              <a:gd name="T67" fmla="*/ 489 h 980"/>
              <a:gd name="T68" fmla="*/ 691 w 1002"/>
              <a:gd name="T69" fmla="*/ 565 h 980"/>
              <a:gd name="T70" fmla="*/ 725 w 1002"/>
              <a:gd name="T71" fmla="*/ 565 h 980"/>
              <a:gd name="T72" fmla="*/ 795 w 1002"/>
              <a:gd name="T73" fmla="*/ 601 h 980"/>
              <a:gd name="T74" fmla="*/ 795 w 1002"/>
              <a:gd name="T75" fmla="*/ 640 h 980"/>
              <a:gd name="T76" fmla="*/ 691 w 1002"/>
              <a:gd name="T77" fmla="*/ 601 h 980"/>
              <a:gd name="T78" fmla="*/ 691 w 1002"/>
              <a:gd name="T79" fmla="*/ 640 h 980"/>
              <a:gd name="T80" fmla="*/ 725 w 1002"/>
              <a:gd name="T81" fmla="*/ 678 h 980"/>
              <a:gd name="T82" fmla="*/ 759 w 1002"/>
              <a:gd name="T83" fmla="*/ 715 h 980"/>
              <a:gd name="T84" fmla="*/ 828 w 1002"/>
              <a:gd name="T85" fmla="*/ 790 h 980"/>
              <a:gd name="T86" fmla="*/ 898 w 1002"/>
              <a:gd name="T87" fmla="*/ 865 h 980"/>
              <a:gd name="T88" fmla="*/ 931 w 1002"/>
              <a:gd name="T89" fmla="*/ 865 h 980"/>
              <a:gd name="T90" fmla="*/ 966 w 1002"/>
              <a:gd name="T91" fmla="*/ 903 h 980"/>
              <a:gd name="T92" fmla="*/ 1001 w 1002"/>
              <a:gd name="T93" fmla="*/ 941 h 980"/>
              <a:gd name="T94" fmla="*/ 966 w 1002"/>
              <a:gd name="T95" fmla="*/ 903 h 980"/>
              <a:gd name="T96" fmla="*/ 931 w 1002"/>
              <a:gd name="T97" fmla="*/ 903 h 980"/>
              <a:gd name="T98" fmla="*/ 898 w 1002"/>
              <a:gd name="T99" fmla="*/ 903 h 980"/>
              <a:gd name="T100" fmla="*/ 931 w 1002"/>
              <a:gd name="T101" fmla="*/ 941 h 980"/>
              <a:gd name="T102" fmla="*/ 931 w 1002"/>
              <a:gd name="T103" fmla="*/ 979 h 980"/>
              <a:gd name="T104" fmla="*/ 898 w 1002"/>
              <a:gd name="T105" fmla="*/ 941 h 980"/>
              <a:gd name="T106" fmla="*/ 863 w 1002"/>
              <a:gd name="T107" fmla="*/ 903 h 980"/>
              <a:gd name="T108" fmla="*/ 828 w 1002"/>
              <a:gd name="T109" fmla="*/ 90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2" h="980">
                <a:moveTo>
                  <a:pt x="828" y="903"/>
                </a:moveTo>
                <a:lnTo>
                  <a:pt x="759" y="790"/>
                </a:lnTo>
                <a:lnTo>
                  <a:pt x="759" y="753"/>
                </a:lnTo>
                <a:lnTo>
                  <a:pt x="725" y="715"/>
                </a:lnTo>
                <a:lnTo>
                  <a:pt x="691" y="715"/>
                </a:lnTo>
                <a:lnTo>
                  <a:pt x="655" y="715"/>
                </a:lnTo>
                <a:lnTo>
                  <a:pt x="621" y="640"/>
                </a:lnTo>
                <a:lnTo>
                  <a:pt x="518" y="527"/>
                </a:lnTo>
                <a:lnTo>
                  <a:pt x="415" y="452"/>
                </a:lnTo>
                <a:lnTo>
                  <a:pt x="380" y="415"/>
                </a:lnTo>
                <a:lnTo>
                  <a:pt x="380" y="377"/>
                </a:lnTo>
                <a:lnTo>
                  <a:pt x="346" y="338"/>
                </a:lnTo>
                <a:lnTo>
                  <a:pt x="277" y="338"/>
                </a:lnTo>
                <a:lnTo>
                  <a:pt x="277" y="302"/>
                </a:lnTo>
                <a:lnTo>
                  <a:pt x="243" y="263"/>
                </a:lnTo>
                <a:lnTo>
                  <a:pt x="207" y="226"/>
                </a:lnTo>
                <a:lnTo>
                  <a:pt x="139" y="188"/>
                </a:lnTo>
                <a:lnTo>
                  <a:pt x="104" y="150"/>
                </a:lnTo>
                <a:lnTo>
                  <a:pt x="70" y="114"/>
                </a:lnTo>
                <a:lnTo>
                  <a:pt x="104" y="114"/>
                </a:lnTo>
                <a:lnTo>
                  <a:pt x="70" y="75"/>
                </a:lnTo>
                <a:lnTo>
                  <a:pt x="35" y="38"/>
                </a:lnTo>
                <a:lnTo>
                  <a:pt x="0" y="38"/>
                </a:lnTo>
                <a:lnTo>
                  <a:pt x="0" y="0"/>
                </a:lnTo>
                <a:lnTo>
                  <a:pt x="35" y="38"/>
                </a:lnTo>
                <a:lnTo>
                  <a:pt x="139" y="75"/>
                </a:lnTo>
                <a:lnTo>
                  <a:pt x="174" y="114"/>
                </a:lnTo>
                <a:lnTo>
                  <a:pt x="207" y="150"/>
                </a:lnTo>
                <a:lnTo>
                  <a:pt x="243" y="188"/>
                </a:lnTo>
                <a:lnTo>
                  <a:pt x="310" y="263"/>
                </a:lnTo>
                <a:lnTo>
                  <a:pt x="415" y="302"/>
                </a:lnTo>
                <a:lnTo>
                  <a:pt x="449" y="338"/>
                </a:lnTo>
                <a:lnTo>
                  <a:pt x="484" y="377"/>
                </a:lnTo>
                <a:lnTo>
                  <a:pt x="587" y="489"/>
                </a:lnTo>
                <a:lnTo>
                  <a:pt x="691" y="565"/>
                </a:lnTo>
                <a:lnTo>
                  <a:pt x="725" y="565"/>
                </a:lnTo>
                <a:lnTo>
                  <a:pt x="795" y="601"/>
                </a:lnTo>
                <a:lnTo>
                  <a:pt x="795" y="640"/>
                </a:lnTo>
                <a:lnTo>
                  <a:pt x="691" y="601"/>
                </a:lnTo>
                <a:lnTo>
                  <a:pt x="691" y="640"/>
                </a:lnTo>
                <a:lnTo>
                  <a:pt x="725" y="678"/>
                </a:lnTo>
                <a:lnTo>
                  <a:pt x="759" y="715"/>
                </a:lnTo>
                <a:lnTo>
                  <a:pt x="828" y="790"/>
                </a:lnTo>
                <a:lnTo>
                  <a:pt x="898" y="865"/>
                </a:lnTo>
                <a:lnTo>
                  <a:pt x="931" y="865"/>
                </a:lnTo>
                <a:lnTo>
                  <a:pt x="966" y="903"/>
                </a:lnTo>
                <a:lnTo>
                  <a:pt x="1001" y="941"/>
                </a:lnTo>
                <a:lnTo>
                  <a:pt x="966" y="903"/>
                </a:lnTo>
                <a:lnTo>
                  <a:pt x="931" y="903"/>
                </a:lnTo>
                <a:lnTo>
                  <a:pt x="898" y="903"/>
                </a:lnTo>
                <a:lnTo>
                  <a:pt x="931" y="941"/>
                </a:lnTo>
                <a:lnTo>
                  <a:pt x="931" y="979"/>
                </a:lnTo>
                <a:lnTo>
                  <a:pt x="898" y="941"/>
                </a:lnTo>
                <a:lnTo>
                  <a:pt x="863" y="903"/>
                </a:lnTo>
                <a:lnTo>
                  <a:pt x="828" y="90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
        <p:nvSpPr>
          <p:cNvPr id="9736" name="Freeform 520"/>
          <p:cNvSpPr>
            <a:spLocks noChangeArrowheads="1"/>
          </p:cNvSpPr>
          <p:nvPr/>
        </p:nvSpPr>
        <p:spPr bwMode="auto">
          <a:xfrm>
            <a:off x="5957746" y="888575"/>
            <a:ext cx="90729" cy="37444"/>
          </a:xfrm>
          <a:custGeom>
            <a:avLst/>
            <a:gdLst>
              <a:gd name="T0" fmla="*/ 277 w 278"/>
              <a:gd name="T1" fmla="*/ 113 h 114"/>
              <a:gd name="T2" fmla="*/ 242 w 278"/>
              <a:gd name="T3" fmla="*/ 75 h 114"/>
              <a:gd name="T4" fmla="*/ 207 w 278"/>
              <a:gd name="T5" fmla="*/ 37 h 114"/>
              <a:gd name="T6" fmla="*/ 173 w 278"/>
              <a:gd name="T7" fmla="*/ 0 h 114"/>
              <a:gd name="T8" fmla="*/ 103 w 278"/>
              <a:gd name="T9" fmla="*/ 0 h 114"/>
              <a:gd name="T10" fmla="*/ 103 w 278"/>
              <a:gd name="T11" fmla="*/ 37 h 114"/>
              <a:gd name="T12" fmla="*/ 34 w 278"/>
              <a:gd name="T13" fmla="*/ 37 h 114"/>
              <a:gd name="T14" fmla="*/ 0 w 278"/>
              <a:gd name="T15" fmla="*/ 37 h 114"/>
              <a:gd name="T16" fmla="*/ 0 w 278"/>
              <a:gd name="T17" fmla="*/ 75 h 114"/>
              <a:gd name="T18" fmla="*/ 0 w 278"/>
              <a:gd name="T19" fmla="*/ 113 h 114"/>
              <a:gd name="T20" fmla="*/ 34 w 278"/>
              <a:gd name="T21" fmla="*/ 113 h 114"/>
              <a:gd name="T22" fmla="*/ 139 w 278"/>
              <a:gd name="T23" fmla="*/ 113 h 114"/>
              <a:gd name="T24" fmla="*/ 242 w 278"/>
              <a:gd name="T25" fmla="*/ 113 h 114"/>
              <a:gd name="T26" fmla="*/ 277 w 278"/>
              <a:gd name="T27"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8" h="114">
                <a:moveTo>
                  <a:pt x="277" y="113"/>
                </a:moveTo>
                <a:lnTo>
                  <a:pt x="242" y="75"/>
                </a:lnTo>
                <a:lnTo>
                  <a:pt x="207" y="37"/>
                </a:lnTo>
                <a:lnTo>
                  <a:pt x="173" y="0"/>
                </a:lnTo>
                <a:lnTo>
                  <a:pt x="103" y="0"/>
                </a:lnTo>
                <a:lnTo>
                  <a:pt x="103" y="37"/>
                </a:lnTo>
                <a:lnTo>
                  <a:pt x="34" y="37"/>
                </a:lnTo>
                <a:lnTo>
                  <a:pt x="0" y="37"/>
                </a:lnTo>
                <a:lnTo>
                  <a:pt x="0" y="75"/>
                </a:lnTo>
                <a:lnTo>
                  <a:pt x="0" y="113"/>
                </a:lnTo>
                <a:lnTo>
                  <a:pt x="34" y="113"/>
                </a:lnTo>
                <a:lnTo>
                  <a:pt x="139" y="113"/>
                </a:lnTo>
                <a:lnTo>
                  <a:pt x="242" y="113"/>
                </a:lnTo>
                <a:lnTo>
                  <a:pt x="277" y="113"/>
                </a:lnTo>
              </a:path>
            </a:pathLst>
          </a:custGeom>
          <a:noFill/>
          <a:ln w="3600">
            <a:solidFill>
              <a:srgbClr val="00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s-ES" sz="1633"/>
          </a:p>
        </p:txBody>
      </p:sp>
    </p:spTree>
    <p:extLst>
      <p:ext uri="{BB962C8B-B14F-4D97-AF65-F5344CB8AC3E}">
        <p14:creationId xmlns:p14="http://schemas.microsoft.com/office/powerpoint/2010/main" val="8804375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Freeform 2"/>
          <p:cNvSpPr>
            <a:spLocks noChangeArrowheads="1"/>
          </p:cNvSpPr>
          <p:nvPr/>
        </p:nvSpPr>
        <p:spPr bwMode="auto">
          <a:xfrm>
            <a:off x="2711648" y="4593117"/>
            <a:ext cx="394601" cy="417644"/>
          </a:xfrm>
          <a:custGeom>
            <a:avLst/>
            <a:gdLst/>
            <a:ahLst/>
            <a:cxnLst>
              <a:cxn ang="0">
                <a:pos x="793" y="715"/>
              </a:cxn>
              <a:cxn ang="0">
                <a:pos x="759" y="753"/>
              </a:cxn>
              <a:cxn ang="0">
                <a:pos x="793" y="865"/>
              </a:cxn>
              <a:cxn ang="0">
                <a:pos x="863" y="865"/>
              </a:cxn>
              <a:cxn ang="0">
                <a:pos x="931" y="828"/>
              </a:cxn>
              <a:cxn ang="0">
                <a:pos x="931" y="753"/>
              </a:cxn>
              <a:cxn ang="0">
                <a:pos x="897" y="678"/>
              </a:cxn>
              <a:cxn ang="0">
                <a:pos x="1138" y="451"/>
              </a:cxn>
              <a:cxn ang="0">
                <a:pos x="1208" y="526"/>
              </a:cxn>
              <a:cxn ang="0">
                <a:pos x="1070" y="790"/>
              </a:cxn>
              <a:cxn ang="0">
                <a:pos x="931" y="978"/>
              </a:cxn>
              <a:cxn ang="0">
                <a:pos x="793" y="1129"/>
              </a:cxn>
              <a:cxn ang="0">
                <a:pos x="724" y="1167"/>
              </a:cxn>
              <a:cxn ang="0">
                <a:pos x="655" y="1205"/>
              </a:cxn>
              <a:cxn ang="0">
                <a:pos x="586" y="1205"/>
              </a:cxn>
              <a:cxn ang="0">
                <a:pos x="379" y="1205"/>
              </a:cxn>
              <a:cxn ang="0">
                <a:pos x="276" y="1279"/>
              </a:cxn>
              <a:cxn ang="0">
                <a:pos x="172" y="1279"/>
              </a:cxn>
              <a:cxn ang="0">
                <a:pos x="138" y="1242"/>
              </a:cxn>
              <a:cxn ang="0">
                <a:pos x="104" y="1279"/>
              </a:cxn>
              <a:cxn ang="0">
                <a:pos x="69" y="1242"/>
              </a:cxn>
              <a:cxn ang="0">
                <a:pos x="69" y="1129"/>
              </a:cxn>
              <a:cxn ang="0">
                <a:pos x="69" y="1054"/>
              </a:cxn>
              <a:cxn ang="0">
                <a:pos x="104" y="1016"/>
              </a:cxn>
              <a:cxn ang="0">
                <a:pos x="69" y="904"/>
              </a:cxn>
              <a:cxn ang="0">
                <a:pos x="0" y="678"/>
              </a:cxn>
              <a:cxn ang="0">
                <a:pos x="69" y="678"/>
              </a:cxn>
              <a:cxn ang="0">
                <a:pos x="104" y="753"/>
              </a:cxn>
              <a:cxn ang="0">
                <a:pos x="172" y="678"/>
              </a:cxn>
              <a:cxn ang="0">
                <a:pos x="172" y="565"/>
              </a:cxn>
              <a:cxn ang="0">
                <a:pos x="207" y="338"/>
              </a:cxn>
              <a:cxn ang="0">
                <a:pos x="242" y="301"/>
              </a:cxn>
              <a:cxn ang="0">
                <a:pos x="310" y="415"/>
              </a:cxn>
              <a:cxn ang="0">
                <a:pos x="379" y="526"/>
              </a:cxn>
              <a:cxn ang="0">
                <a:pos x="449" y="415"/>
              </a:cxn>
              <a:cxn ang="0">
                <a:pos x="483" y="338"/>
              </a:cxn>
              <a:cxn ang="0">
                <a:pos x="552" y="301"/>
              </a:cxn>
              <a:cxn ang="0">
                <a:pos x="689" y="264"/>
              </a:cxn>
              <a:cxn ang="0">
                <a:pos x="759" y="188"/>
              </a:cxn>
              <a:cxn ang="0">
                <a:pos x="828" y="114"/>
              </a:cxn>
              <a:cxn ang="0">
                <a:pos x="863" y="38"/>
              </a:cxn>
              <a:cxn ang="0">
                <a:pos x="965" y="0"/>
              </a:cxn>
              <a:cxn ang="0">
                <a:pos x="1104" y="338"/>
              </a:cxn>
              <a:cxn ang="0">
                <a:pos x="1034" y="376"/>
              </a:cxn>
              <a:cxn ang="0">
                <a:pos x="1034" y="415"/>
              </a:cxn>
              <a:cxn ang="0">
                <a:pos x="1034" y="526"/>
              </a:cxn>
              <a:cxn ang="0">
                <a:pos x="1138" y="490"/>
              </a:cxn>
            </a:cxnLst>
            <a:rect l="0" t="0" r="r" b="b"/>
            <a:pathLst>
              <a:path w="1209" h="1280">
                <a:moveTo>
                  <a:pt x="863" y="640"/>
                </a:moveTo>
                <a:lnTo>
                  <a:pt x="793" y="715"/>
                </a:lnTo>
                <a:lnTo>
                  <a:pt x="759" y="715"/>
                </a:lnTo>
                <a:lnTo>
                  <a:pt x="759" y="753"/>
                </a:lnTo>
                <a:lnTo>
                  <a:pt x="759" y="828"/>
                </a:lnTo>
                <a:lnTo>
                  <a:pt x="793" y="865"/>
                </a:lnTo>
                <a:lnTo>
                  <a:pt x="828" y="904"/>
                </a:lnTo>
                <a:lnTo>
                  <a:pt x="863" y="865"/>
                </a:lnTo>
                <a:lnTo>
                  <a:pt x="897" y="828"/>
                </a:lnTo>
                <a:lnTo>
                  <a:pt x="931" y="828"/>
                </a:lnTo>
                <a:lnTo>
                  <a:pt x="931" y="790"/>
                </a:lnTo>
                <a:lnTo>
                  <a:pt x="931" y="753"/>
                </a:lnTo>
                <a:lnTo>
                  <a:pt x="931" y="715"/>
                </a:lnTo>
                <a:lnTo>
                  <a:pt x="897" y="678"/>
                </a:lnTo>
                <a:lnTo>
                  <a:pt x="863" y="640"/>
                </a:lnTo>
                <a:close/>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67" name="Freeform 3"/>
          <p:cNvSpPr>
            <a:spLocks noChangeArrowheads="1"/>
          </p:cNvSpPr>
          <p:nvPr/>
        </p:nvSpPr>
        <p:spPr bwMode="auto">
          <a:xfrm>
            <a:off x="2959354" y="4801939"/>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68" name="Freeform 4"/>
          <p:cNvSpPr>
            <a:spLocks noChangeArrowheads="1"/>
          </p:cNvSpPr>
          <p:nvPr/>
        </p:nvSpPr>
        <p:spPr bwMode="auto">
          <a:xfrm>
            <a:off x="2711648" y="4593117"/>
            <a:ext cx="394601" cy="417644"/>
          </a:xfrm>
          <a:custGeom>
            <a:avLst/>
            <a:gdLst/>
            <a:ahLst/>
            <a:cxnLst>
              <a:cxn ang="0">
                <a:pos x="1208" y="490"/>
              </a:cxn>
              <a:cxn ang="0">
                <a:pos x="1138" y="678"/>
              </a:cxn>
              <a:cxn ang="0">
                <a:pos x="1001" y="904"/>
              </a:cxn>
              <a:cxn ang="0">
                <a:pos x="828" y="1091"/>
              </a:cxn>
              <a:cxn ang="0">
                <a:pos x="759" y="1167"/>
              </a:cxn>
              <a:cxn ang="0">
                <a:pos x="689" y="1167"/>
              </a:cxn>
              <a:cxn ang="0">
                <a:pos x="621" y="1205"/>
              </a:cxn>
              <a:cxn ang="0">
                <a:pos x="517" y="1205"/>
              </a:cxn>
              <a:cxn ang="0">
                <a:pos x="346" y="1242"/>
              </a:cxn>
              <a:cxn ang="0">
                <a:pos x="242" y="1279"/>
              </a:cxn>
              <a:cxn ang="0">
                <a:pos x="172" y="1242"/>
              </a:cxn>
              <a:cxn ang="0">
                <a:pos x="138" y="1279"/>
              </a:cxn>
              <a:cxn ang="0">
                <a:pos x="69" y="1279"/>
              </a:cxn>
              <a:cxn ang="0">
                <a:pos x="69" y="1205"/>
              </a:cxn>
              <a:cxn ang="0">
                <a:pos x="34" y="1091"/>
              </a:cxn>
              <a:cxn ang="0">
                <a:pos x="104" y="1054"/>
              </a:cxn>
              <a:cxn ang="0">
                <a:pos x="104" y="978"/>
              </a:cxn>
              <a:cxn ang="0">
                <a:pos x="34" y="790"/>
              </a:cxn>
              <a:cxn ang="0">
                <a:pos x="34" y="640"/>
              </a:cxn>
              <a:cxn ang="0">
                <a:pos x="69" y="715"/>
              </a:cxn>
              <a:cxn ang="0">
                <a:pos x="172" y="715"/>
              </a:cxn>
              <a:cxn ang="0">
                <a:pos x="172" y="640"/>
              </a:cxn>
              <a:cxn ang="0">
                <a:pos x="207" y="376"/>
              </a:cxn>
              <a:cxn ang="0">
                <a:pos x="207" y="264"/>
              </a:cxn>
              <a:cxn ang="0">
                <a:pos x="310" y="338"/>
              </a:cxn>
              <a:cxn ang="0">
                <a:pos x="310" y="526"/>
              </a:cxn>
              <a:cxn ang="0">
                <a:pos x="414" y="490"/>
              </a:cxn>
              <a:cxn ang="0">
                <a:pos x="483" y="376"/>
              </a:cxn>
              <a:cxn ang="0">
                <a:pos x="517" y="301"/>
              </a:cxn>
              <a:cxn ang="0">
                <a:pos x="655" y="301"/>
              </a:cxn>
              <a:cxn ang="0">
                <a:pos x="724" y="226"/>
              </a:cxn>
              <a:cxn ang="0">
                <a:pos x="793" y="150"/>
              </a:cxn>
              <a:cxn ang="0">
                <a:pos x="828" y="38"/>
              </a:cxn>
              <a:cxn ang="0">
                <a:pos x="897" y="38"/>
              </a:cxn>
              <a:cxn ang="0">
                <a:pos x="1070" y="38"/>
              </a:cxn>
              <a:cxn ang="0">
                <a:pos x="1034" y="338"/>
              </a:cxn>
              <a:cxn ang="0">
                <a:pos x="1001" y="415"/>
              </a:cxn>
              <a:cxn ang="0">
                <a:pos x="1034" y="490"/>
              </a:cxn>
              <a:cxn ang="0">
                <a:pos x="1104" y="526"/>
              </a:cxn>
              <a:cxn ang="0">
                <a:pos x="1138" y="451"/>
              </a:cxn>
            </a:cxnLst>
            <a:rect l="0" t="0" r="r" b="b"/>
            <a:pathLst>
              <a:path w="1209" h="1280">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path>
            </a:pathLst>
          </a:custGeom>
          <a:noFill/>
          <a:ln w="3600">
            <a:solidFill>
              <a:srgbClr val="000000"/>
            </a:solidFill>
            <a:round/>
            <a:headEnd/>
            <a:tailEnd/>
          </a:ln>
          <a:effectLst/>
        </p:spPr>
        <p:txBody>
          <a:bodyPr/>
          <a:lstStyle/>
          <a:p>
            <a:endParaRPr lang="es-ES_tradnl" sz="1633"/>
          </a:p>
        </p:txBody>
      </p:sp>
      <p:sp>
        <p:nvSpPr>
          <p:cNvPr id="11269" name="Freeform 5"/>
          <p:cNvSpPr>
            <a:spLocks noChangeArrowheads="1"/>
          </p:cNvSpPr>
          <p:nvPr/>
        </p:nvSpPr>
        <p:spPr bwMode="auto">
          <a:xfrm>
            <a:off x="2959354" y="4801939"/>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0" name="Freeform 6"/>
          <p:cNvSpPr>
            <a:spLocks noChangeArrowheads="1"/>
          </p:cNvSpPr>
          <p:nvPr/>
        </p:nvSpPr>
        <p:spPr bwMode="auto">
          <a:xfrm>
            <a:off x="2959354" y="4801939"/>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71" name="Freeform 7"/>
          <p:cNvSpPr>
            <a:spLocks noChangeArrowheads="1"/>
          </p:cNvSpPr>
          <p:nvPr/>
        </p:nvSpPr>
        <p:spPr bwMode="auto">
          <a:xfrm>
            <a:off x="3038559" y="4704009"/>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2" name="Freeform 8"/>
          <p:cNvSpPr>
            <a:spLocks noChangeArrowheads="1"/>
          </p:cNvSpPr>
          <p:nvPr/>
        </p:nvSpPr>
        <p:spPr bwMode="auto">
          <a:xfrm>
            <a:off x="3038559" y="4704009"/>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noFill/>
          <a:ln w="3600">
            <a:solidFill>
              <a:srgbClr val="000000"/>
            </a:solidFill>
            <a:round/>
            <a:headEnd/>
            <a:tailEnd/>
          </a:ln>
          <a:effectLst/>
        </p:spPr>
        <p:txBody>
          <a:bodyPr/>
          <a:lstStyle/>
          <a:p>
            <a:endParaRPr lang="es-ES_tradnl" sz="1633"/>
          </a:p>
        </p:txBody>
      </p:sp>
      <p:sp>
        <p:nvSpPr>
          <p:cNvPr id="11273" name="Freeform 9"/>
          <p:cNvSpPr>
            <a:spLocks noChangeArrowheads="1"/>
          </p:cNvSpPr>
          <p:nvPr/>
        </p:nvSpPr>
        <p:spPr bwMode="auto">
          <a:xfrm>
            <a:off x="2767811" y="4433261"/>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4" name="Freeform 10"/>
          <p:cNvSpPr>
            <a:spLocks noChangeArrowheads="1"/>
          </p:cNvSpPr>
          <p:nvPr/>
        </p:nvSpPr>
        <p:spPr bwMode="auto">
          <a:xfrm>
            <a:off x="2767811" y="4433261"/>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noFill/>
          <a:ln w="3600">
            <a:solidFill>
              <a:srgbClr val="000000"/>
            </a:solidFill>
            <a:round/>
            <a:headEnd/>
            <a:tailEnd/>
          </a:ln>
          <a:effectLst/>
        </p:spPr>
        <p:txBody>
          <a:bodyPr/>
          <a:lstStyle/>
          <a:p>
            <a:endParaRPr lang="es-ES_tradnl" sz="1633"/>
          </a:p>
        </p:txBody>
      </p:sp>
      <p:sp>
        <p:nvSpPr>
          <p:cNvPr id="11275" name="Freeform 11"/>
          <p:cNvSpPr>
            <a:spLocks noChangeArrowheads="1"/>
          </p:cNvSpPr>
          <p:nvPr/>
        </p:nvSpPr>
        <p:spPr bwMode="auto">
          <a:xfrm>
            <a:off x="2914709" y="4384298"/>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6" name="Freeform 12"/>
          <p:cNvSpPr>
            <a:spLocks noChangeArrowheads="1"/>
          </p:cNvSpPr>
          <p:nvPr/>
        </p:nvSpPr>
        <p:spPr bwMode="auto">
          <a:xfrm>
            <a:off x="2914709" y="4384298"/>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noFill/>
          <a:ln w="3600">
            <a:solidFill>
              <a:srgbClr val="000000"/>
            </a:solidFill>
            <a:round/>
            <a:headEnd/>
            <a:tailEnd/>
          </a:ln>
          <a:effectLst/>
        </p:spPr>
        <p:txBody>
          <a:bodyPr/>
          <a:lstStyle/>
          <a:p>
            <a:endParaRPr lang="es-ES_tradnl" sz="1633"/>
          </a:p>
        </p:txBody>
      </p:sp>
      <p:sp>
        <p:nvSpPr>
          <p:cNvPr id="11277" name="Freeform 13"/>
          <p:cNvSpPr>
            <a:spLocks noChangeArrowheads="1"/>
          </p:cNvSpPr>
          <p:nvPr/>
        </p:nvSpPr>
        <p:spPr bwMode="auto">
          <a:xfrm>
            <a:off x="2576273" y="4421741"/>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8" name="Freeform 14"/>
          <p:cNvSpPr>
            <a:spLocks noChangeArrowheads="1"/>
          </p:cNvSpPr>
          <p:nvPr/>
        </p:nvSpPr>
        <p:spPr bwMode="auto">
          <a:xfrm>
            <a:off x="2576273" y="4421741"/>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noFill/>
          <a:ln w="3600">
            <a:solidFill>
              <a:srgbClr val="000000"/>
            </a:solidFill>
            <a:round/>
            <a:headEnd/>
            <a:tailEnd/>
          </a:ln>
          <a:effectLst/>
        </p:spPr>
        <p:txBody>
          <a:bodyPr/>
          <a:lstStyle/>
          <a:p>
            <a:endParaRPr lang="es-ES_tradnl" sz="1633"/>
          </a:p>
        </p:txBody>
      </p:sp>
      <p:sp>
        <p:nvSpPr>
          <p:cNvPr id="11279" name="Freeform 15"/>
          <p:cNvSpPr>
            <a:spLocks noChangeArrowheads="1"/>
          </p:cNvSpPr>
          <p:nvPr/>
        </p:nvSpPr>
        <p:spPr bwMode="auto">
          <a:xfrm>
            <a:off x="3027038" y="4199957"/>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0" name="Freeform 16"/>
          <p:cNvSpPr>
            <a:spLocks noChangeArrowheads="1"/>
          </p:cNvSpPr>
          <p:nvPr/>
        </p:nvSpPr>
        <p:spPr bwMode="auto">
          <a:xfrm>
            <a:off x="3027038" y="4199957"/>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noFill/>
          <a:ln w="3600">
            <a:solidFill>
              <a:srgbClr val="000000"/>
            </a:solidFill>
            <a:round/>
            <a:headEnd/>
            <a:tailEnd/>
          </a:ln>
          <a:effectLst/>
        </p:spPr>
        <p:txBody>
          <a:bodyPr/>
          <a:lstStyle/>
          <a:p>
            <a:endParaRPr lang="es-ES_tradnl" sz="1633"/>
          </a:p>
        </p:txBody>
      </p:sp>
      <p:sp>
        <p:nvSpPr>
          <p:cNvPr id="11281" name="Freeform 17"/>
          <p:cNvSpPr>
            <a:spLocks noChangeArrowheads="1"/>
          </p:cNvSpPr>
          <p:nvPr/>
        </p:nvSpPr>
        <p:spPr bwMode="auto">
          <a:xfrm>
            <a:off x="3352514" y="4248922"/>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2" name="Freeform 18"/>
          <p:cNvSpPr>
            <a:spLocks noChangeArrowheads="1"/>
          </p:cNvSpPr>
          <p:nvPr/>
        </p:nvSpPr>
        <p:spPr bwMode="auto">
          <a:xfrm>
            <a:off x="3352514" y="4248922"/>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noFill/>
          <a:ln w="3600">
            <a:solidFill>
              <a:srgbClr val="000000"/>
            </a:solidFill>
            <a:round/>
            <a:headEnd/>
            <a:tailEnd/>
          </a:ln>
          <a:effectLst/>
        </p:spPr>
        <p:txBody>
          <a:bodyPr/>
          <a:lstStyle/>
          <a:p>
            <a:endParaRPr lang="es-ES_tradnl" sz="1633"/>
          </a:p>
        </p:txBody>
      </p:sp>
      <p:sp>
        <p:nvSpPr>
          <p:cNvPr id="11283" name="Freeform 19"/>
          <p:cNvSpPr>
            <a:spLocks noChangeArrowheads="1"/>
          </p:cNvSpPr>
          <p:nvPr/>
        </p:nvSpPr>
        <p:spPr bwMode="auto">
          <a:xfrm>
            <a:off x="2835499" y="4126510"/>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4" name="Freeform 20"/>
          <p:cNvSpPr>
            <a:spLocks noChangeArrowheads="1"/>
          </p:cNvSpPr>
          <p:nvPr/>
        </p:nvSpPr>
        <p:spPr bwMode="auto">
          <a:xfrm>
            <a:off x="2835499" y="4126510"/>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noFill/>
          <a:ln w="3600">
            <a:solidFill>
              <a:srgbClr val="000000"/>
            </a:solidFill>
            <a:round/>
            <a:headEnd/>
            <a:tailEnd/>
          </a:ln>
          <a:effectLst/>
        </p:spPr>
        <p:txBody>
          <a:bodyPr/>
          <a:lstStyle/>
          <a:p>
            <a:endParaRPr lang="es-ES_tradnl" sz="1633"/>
          </a:p>
        </p:txBody>
      </p:sp>
      <p:sp>
        <p:nvSpPr>
          <p:cNvPr id="11285" name="Freeform 21"/>
          <p:cNvSpPr>
            <a:spLocks noChangeArrowheads="1"/>
          </p:cNvSpPr>
          <p:nvPr/>
        </p:nvSpPr>
        <p:spPr bwMode="auto">
          <a:xfrm>
            <a:off x="2609396" y="3694465"/>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6" name="Freeform 22"/>
          <p:cNvSpPr>
            <a:spLocks noChangeArrowheads="1"/>
          </p:cNvSpPr>
          <p:nvPr/>
        </p:nvSpPr>
        <p:spPr bwMode="auto">
          <a:xfrm>
            <a:off x="2609396" y="3694465"/>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noFill/>
          <a:ln w="3600">
            <a:solidFill>
              <a:srgbClr val="000000"/>
            </a:solidFill>
            <a:round/>
            <a:headEnd/>
            <a:tailEnd/>
          </a:ln>
          <a:effectLst/>
        </p:spPr>
        <p:txBody>
          <a:bodyPr/>
          <a:lstStyle/>
          <a:p>
            <a:endParaRPr lang="es-ES_tradnl" sz="1633"/>
          </a:p>
        </p:txBody>
      </p:sp>
      <p:sp>
        <p:nvSpPr>
          <p:cNvPr id="11287" name="Freeform 23"/>
          <p:cNvSpPr>
            <a:spLocks noChangeArrowheads="1"/>
          </p:cNvSpPr>
          <p:nvPr/>
        </p:nvSpPr>
        <p:spPr bwMode="auto">
          <a:xfrm>
            <a:off x="3083206" y="4175474"/>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8" name="Freeform 24"/>
          <p:cNvSpPr>
            <a:spLocks noChangeArrowheads="1"/>
          </p:cNvSpPr>
          <p:nvPr/>
        </p:nvSpPr>
        <p:spPr bwMode="auto">
          <a:xfrm>
            <a:off x="3083206" y="4175474"/>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noFill/>
          <a:ln w="3600">
            <a:solidFill>
              <a:srgbClr val="000000"/>
            </a:solidFill>
            <a:round/>
            <a:headEnd/>
            <a:tailEnd/>
          </a:ln>
          <a:effectLst/>
        </p:spPr>
        <p:txBody>
          <a:bodyPr/>
          <a:lstStyle/>
          <a:p>
            <a:endParaRPr lang="es-ES_tradnl" sz="1633"/>
          </a:p>
        </p:txBody>
      </p:sp>
      <p:sp>
        <p:nvSpPr>
          <p:cNvPr id="11289" name="Freeform 25"/>
          <p:cNvSpPr>
            <a:spLocks noChangeArrowheads="1"/>
          </p:cNvSpPr>
          <p:nvPr/>
        </p:nvSpPr>
        <p:spPr bwMode="auto">
          <a:xfrm>
            <a:off x="3015517" y="3953690"/>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0" name="Freeform 26"/>
          <p:cNvSpPr>
            <a:spLocks noChangeArrowheads="1"/>
          </p:cNvSpPr>
          <p:nvPr/>
        </p:nvSpPr>
        <p:spPr bwMode="auto">
          <a:xfrm>
            <a:off x="3015517" y="3953690"/>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noFill/>
          <a:ln w="3600">
            <a:solidFill>
              <a:srgbClr val="000000"/>
            </a:solidFill>
            <a:round/>
            <a:headEnd/>
            <a:tailEnd/>
          </a:ln>
          <a:effectLst/>
        </p:spPr>
        <p:txBody>
          <a:bodyPr/>
          <a:lstStyle/>
          <a:p>
            <a:endParaRPr lang="es-ES_tradnl" sz="1633"/>
          </a:p>
        </p:txBody>
      </p:sp>
      <p:sp>
        <p:nvSpPr>
          <p:cNvPr id="11291" name="Freeform 27"/>
          <p:cNvSpPr>
            <a:spLocks noChangeArrowheads="1"/>
          </p:cNvSpPr>
          <p:nvPr/>
        </p:nvSpPr>
        <p:spPr bwMode="auto">
          <a:xfrm>
            <a:off x="3027038" y="3904727"/>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2" name="Freeform 28"/>
          <p:cNvSpPr>
            <a:spLocks noChangeArrowheads="1"/>
          </p:cNvSpPr>
          <p:nvPr/>
        </p:nvSpPr>
        <p:spPr bwMode="auto">
          <a:xfrm>
            <a:off x="3027038" y="3904727"/>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noFill/>
          <a:ln w="3600">
            <a:solidFill>
              <a:srgbClr val="000000"/>
            </a:solidFill>
            <a:round/>
            <a:headEnd/>
            <a:tailEnd/>
          </a:ln>
          <a:effectLst/>
        </p:spPr>
        <p:txBody>
          <a:bodyPr/>
          <a:lstStyle/>
          <a:p>
            <a:endParaRPr lang="es-ES_tradnl" sz="1633"/>
          </a:p>
        </p:txBody>
      </p:sp>
      <p:sp>
        <p:nvSpPr>
          <p:cNvPr id="11293" name="Freeform 29"/>
          <p:cNvSpPr>
            <a:spLocks noChangeArrowheads="1"/>
          </p:cNvSpPr>
          <p:nvPr/>
        </p:nvSpPr>
        <p:spPr bwMode="auto">
          <a:xfrm>
            <a:off x="3015517" y="3904725"/>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4" name="Freeform 30"/>
          <p:cNvSpPr>
            <a:spLocks noChangeArrowheads="1"/>
          </p:cNvSpPr>
          <p:nvPr/>
        </p:nvSpPr>
        <p:spPr bwMode="auto">
          <a:xfrm>
            <a:off x="3015517" y="3904725"/>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noFill/>
          <a:ln w="3600">
            <a:solidFill>
              <a:srgbClr val="000000"/>
            </a:solidFill>
            <a:round/>
            <a:headEnd/>
            <a:tailEnd/>
          </a:ln>
          <a:effectLst/>
        </p:spPr>
        <p:txBody>
          <a:bodyPr/>
          <a:lstStyle/>
          <a:p>
            <a:endParaRPr lang="es-ES_tradnl" sz="1633"/>
          </a:p>
        </p:txBody>
      </p:sp>
      <p:sp>
        <p:nvSpPr>
          <p:cNvPr id="11295" name="Freeform 31"/>
          <p:cNvSpPr>
            <a:spLocks noChangeArrowheads="1"/>
          </p:cNvSpPr>
          <p:nvPr/>
        </p:nvSpPr>
        <p:spPr bwMode="auto">
          <a:xfrm>
            <a:off x="3297787" y="3487081"/>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6" name="Freeform 32"/>
          <p:cNvSpPr>
            <a:spLocks noChangeArrowheads="1"/>
          </p:cNvSpPr>
          <p:nvPr/>
        </p:nvSpPr>
        <p:spPr bwMode="auto">
          <a:xfrm>
            <a:off x="3297787" y="3487081"/>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noFill/>
          <a:ln w="3600">
            <a:solidFill>
              <a:srgbClr val="000000"/>
            </a:solidFill>
            <a:round/>
            <a:headEnd/>
            <a:tailEnd/>
          </a:ln>
          <a:effectLst/>
        </p:spPr>
        <p:txBody>
          <a:bodyPr/>
          <a:lstStyle/>
          <a:p>
            <a:endParaRPr lang="es-ES_tradnl" sz="1633"/>
          </a:p>
        </p:txBody>
      </p:sp>
      <p:sp>
        <p:nvSpPr>
          <p:cNvPr id="11297" name="Freeform 33"/>
          <p:cNvSpPr>
            <a:spLocks noChangeArrowheads="1"/>
          </p:cNvSpPr>
          <p:nvPr/>
        </p:nvSpPr>
        <p:spPr bwMode="auto">
          <a:xfrm>
            <a:off x="3116329" y="3720387"/>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8" name="Freeform 34"/>
          <p:cNvSpPr>
            <a:spLocks noChangeArrowheads="1"/>
          </p:cNvSpPr>
          <p:nvPr/>
        </p:nvSpPr>
        <p:spPr bwMode="auto">
          <a:xfrm>
            <a:off x="3116329" y="3720387"/>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noFill/>
          <a:ln w="3600">
            <a:solidFill>
              <a:srgbClr val="000000"/>
            </a:solidFill>
            <a:round/>
            <a:headEnd/>
            <a:tailEnd/>
          </a:ln>
          <a:effectLst/>
        </p:spPr>
        <p:txBody>
          <a:bodyPr/>
          <a:lstStyle/>
          <a:p>
            <a:endParaRPr lang="es-ES_tradnl" sz="1633"/>
          </a:p>
        </p:txBody>
      </p:sp>
      <p:sp>
        <p:nvSpPr>
          <p:cNvPr id="11299" name="Freeform 35"/>
          <p:cNvSpPr>
            <a:spLocks noChangeArrowheads="1"/>
          </p:cNvSpPr>
          <p:nvPr/>
        </p:nvSpPr>
        <p:spPr bwMode="auto">
          <a:xfrm>
            <a:off x="3027041" y="3731908"/>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0" name="Freeform 36"/>
          <p:cNvSpPr>
            <a:spLocks noChangeArrowheads="1"/>
          </p:cNvSpPr>
          <p:nvPr/>
        </p:nvSpPr>
        <p:spPr bwMode="auto">
          <a:xfrm>
            <a:off x="3027041" y="3731908"/>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noFill/>
          <a:ln w="3600">
            <a:solidFill>
              <a:srgbClr val="000000"/>
            </a:solidFill>
            <a:round/>
            <a:headEnd/>
            <a:tailEnd/>
          </a:ln>
          <a:effectLst/>
        </p:spPr>
        <p:txBody>
          <a:bodyPr/>
          <a:lstStyle/>
          <a:p>
            <a:endParaRPr lang="es-ES_tradnl" sz="1633"/>
          </a:p>
        </p:txBody>
      </p:sp>
      <p:sp>
        <p:nvSpPr>
          <p:cNvPr id="11301" name="Freeform 37"/>
          <p:cNvSpPr>
            <a:spLocks noChangeArrowheads="1"/>
          </p:cNvSpPr>
          <p:nvPr/>
        </p:nvSpPr>
        <p:spPr bwMode="auto">
          <a:xfrm>
            <a:off x="2576273" y="4015617"/>
            <a:ext cx="315393" cy="443567"/>
          </a:xfrm>
          <a:custGeom>
            <a:avLst/>
            <a:gdLst/>
            <a:ahLst/>
            <a:cxnLst>
              <a:cxn ang="0">
                <a:pos x="897" y="678"/>
              </a:cxn>
              <a:cxn ang="0">
                <a:pos x="862" y="527"/>
              </a:cxn>
              <a:cxn ang="0">
                <a:pos x="862" y="451"/>
              </a:cxn>
              <a:cxn ang="0">
                <a:pos x="793" y="264"/>
              </a:cxn>
              <a:cxn ang="0">
                <a:pos x="655" y="188"/>
              </a:cxn>
              <a:cxn ang="0">
                <a:pos x="586" y="188"/>
              </a:cxn>
              <a:cxn ang="0">
                <a:pos x="518" y="264"/>
              </a:cxn>
              <a:cxn ang="0">
                <a:pos x="482" y="264"/>
              </a:cxn>
              <a:cxn ang="0">
                <a:pos x="449" y="188"/>
              </a:cxn>
              <a:cxn ang="0">
                <a:pos x="242" y="150"/>
              </a:cxn>
              <a:cxn ang="0">
                <a:pos x="104" y="264"/>
              </a:cxn>
              <a:cxn ang="0">
                <a:pos x="138" y="338"/>
              </a:cxn>
              <a:cxn ang="0">
                <a:pos x="104" y="451"/>
              </a:cxn>
              <a:cxn ang="0">
                <a:pos x="104" y="565"/>
              </a:cxn>
              <a:cxn ang="0">
                <a:pos x="138" y="753"/>
              </a:cxn>
              <a:cxn ang="0">
                <a:pos x="70" y="865"/>
              </a:cxn>
              <a:cxn ang="0">
                <a:pos x="33" y="941"/>
              </a:cxn>
              <a:cxn ang="0">
                <a:pos x="0" y="1129"/>
              </a:cxn>
              <a:cxn ang="0">
                <a:pos x="0" y="1280"/>
              </a:cxn>
              <a:cxn ang="0">
                <a:pos x="70" y="1242"/>
              </a:cxn>
              <a:cxn ang="0">
                <a:pos x="275" y="1242"/>
              </a:cxn>
              <a:cxn ang="0">
                <a:pos x="482" y="1242"/>
              </a:cxn>
              <a:cxn ang="0">
                <a:pos x="586" y="1319"/>
              </a:cxn>
              <a:cxn ang="0">
                <a:pos x="689" y="1355"/>
              </a:cxn>
              <a:cxn ang="0">
                <a:pos x="793" y="1319"/>
              </a:cxn>
              <a:cxn ang="0">
                <a:pos x="828" y="1242"/>
              </a:cxn>
              <a:cxn ang="0">
                <a:pos x="793" y="828"/>
              </a:cxn>
              <a:cxn ang="0">
                <a:pos x="930" y="678"/>
              </a:cxn>
              <a:cxn ang="0">
                <a:pos x="33" y="0"/>
              </a:cxn>
              <a:cxn ang="0">
                <a:pos x="104" y="0"/>
              </a:cxn>
              <a:cxn ang="0">
                <a:pos x="207" y="0"/>
              </a:cxn>
              <a:cxn ang="0">
                <a:pos x="138" y="114"/>
              </a:cxn>
              <a:cxn ang="0">
                <a:pos x="104" y="114"/>
              </a:cxn>
              <a:cxn ang="0">
                <a:pos x="70" y="75"/>
              </a:cxn>
              <a:cxn ang="0">
                <a:pos x="33" y="0"/>
              </a:cxn>
            </a:cxnLst>
            <a:rect l="0" t="0" r="r" b="b"/>
            <a:pathLst>
              <a:path w="967" h="1356">
                <a:moveTo>
                  <a:pt x="966" y="678"/>
                </a:moveTo>
                <a:lnTo>
                  <a:pt x="897" y="678"/>
                </a:lnTo>
                <a:lnTo>
                  <a:pt x="862" y="678"/>
                </a:lnTo>
                <a:lnTo>
                  <a:pt x="862" y="527"/>
                </a:lnTo>
                <a:lnTo>
                  <a:pt x="862" y="490"/>
                </a:lnTo>
                <a:lnTo>
                  <a:pt x="862" y="451"/>
                </a:lnTo>
                <a:lnTo>
                  <a:pt x="828" y="338"/>
                </a:lnTo>
                <a:lnTo>
                  <a:pt x="793" y="264"/>
                </a:lnTo>
                <a:lnTo>
                  <a:pt x="759" y="188"/>
                </a:lnTo>
                <a:lnTo>
                  <a:pt x="655" y="188"/>
                </a:lnTo>
                <a:lnTo>
                  <a:pt x="621" y="188"/>
                </a:lnTo>
                <a:lnTo>
                  <a:pt x="586" y="188"/>
                </a:lnTo>
                <a:lnTo>
                  <a:pt x="551" y="264"/>
                </a:lnTo>
                <a:lnTo>
                  <a:pt x="518" y="264"/>
                </a:lnTo>
                <a:lnTo>
                  <a:pt x="482" y="301"/>
                </a:lnTo>
                <a:lnTo>
                  <a:pt x="482" y="264"/>
                </a:lnTo>
                <a:lnTo>
                  <a:pt x="449" y="226"/>
                </a:lnTo>
                <a:lnTo>
                  <a:pt x="449" y="188"/>
                </a:lnTo>
                <a:lnTo>
                  <a:pt x="414" y="150"/>
                </a:lnTo>
                <a:lnTo>
                  <a:pt x="242" y="150"/>
                </a:lnTo>
                <a:lnTo>
                  <a:pt x="104" y="188"/>
                </a:lnTo>
                <a:lnTo>
                  <a:pt x="104" y="264"/>
                </a:lnTo>
                <a:lnTo>
                  <a:pt x="138" y="301"/>
                </a:lnTo>
                <a:lnTo>
                  <a:pt x="138" y="338"/>
                </a:lnTo>
                <a:lnTo>
                  <a:pt x="104" y="415"/>
                </a:lnTo>
                <a:lnTo>
                  <a:pt x="104" y="451"/>
                </a:lnTo>
                <a:lnTo>
                  <a:pt x="104" y="527"/>
                </a:lnTo>
                <a:lnTo>
                  <a:pt x="104" y="565"/>
                </a:lnTo>
                <a:lnTo>
                  <a:pt x="138" y="678"/>
                </a:lnTo>
                <a:lnTo>
                  <a:pt x="138" y="753"/>
                </a:lnTo>
                <a:lnTo>
                  <a:pt x="104" y="790"/>
                </a:lnTo>
                <a:lnTo>
                  <a:pt x="70" y="865"/>
                </a:lnTo>
                <a:lnTo>
                  <a:pt x="33" y="904"/>
                </a:lnTo>
                <a:lnTo>
                  <a:pt x="33" y="941"/>
                </a:lnTo>
                <a:lnTo>
                  <a:pt x="0" y="1054"/>
                </a:lnTo>
                <a:lnTo>
                  <a:pt x="0" y="1129"/>
                </a:lnTo>
                <a:lnTo>
                  <a:pt x="0" y="1242"/>
                </a:lnTo>
                <a:lnTo>
                  <a:pt x="0" y="1280"/>
                </a:lnTo>
                <a:lnTo>
                  <a:pt x="33" y="1280"/>
                </a:lnTo>
                <a:lnTo>
                  <a:pt x="70" y="1242"/>
                </a:lnTo>
                <a:lnTo>
                  <a:pt x="173" y="1242"/>
                </a:lnTo>
                <a:lnTo>
                  <a:pt x="275" y="1242"/>
                </a:lnTo>
                <a:lnTo>
                  <a:pt x="345" y="1242"/>
                </a:lnTo>
                <a:lnTo>
                  <a:pt x="482" y="1242"/>
                </a:lnTo>
                <a:lnTo>
                  <a:pt x="518" y="1280"/>
                </a:lnTo>
                <a:lnTo>
                  <a:pt x="586" y="1319"/>
                </a:lnTo>
                <a:lnTo>
                  <a:pt x="621" y="1355"/>
                </a:lnTo>
                <a:lnTo>
                  <a:pt x="689" y="1355"/>
                </a:lnTo>
                <a:lnTo>
                  <a:pt x="725" y="1355"/>
                </a:lnTo>
                <a:lnTo>
                  <a:pt x="793" y="1319"/>
                </a:lnTo>
                <a:lnTo>
                  <a:pt x="862" y="1280"/>
                </a:lnTo>
                <a:lnTo>
                  <a:pt x="828" y="1242"/>
                </a:lnTo>
                <a:lnTo>
                  <a:pt x="793" y="1242"/>
                </a:lnTo>
                <a:lnTo>
                  <a:pt x="793" y="828"/>
                </a:lnTo>
                <a:lnTo>
                  <a:pt x="930" y="828"/>
                </a:lnTo>
                <a:lnTo>
                  <a:pt x="930" y="678"/>
                </a:lnTo>
                <a:lnTo>
                  <a:pt x="966" y="678"/>
                </a:lnTo>
                <a:close/>
                <a:moveTo>
                  <a:pt x="33" y="0"/>
                </a:moveTo>
                <a:lnTo>
                  <a:pt x="70" y="38"/>
                </a:lnTo>
                <a:lnTo>
                  <a:pt x="104" y="0"/>
                </a:lnTo>
                <a:lnTo>
                  <a:pt x="138" y="0"/>
                </a:lnTo>
                <a:lnTo>
                  <a:pt x="207" y="0"/>
                </a:lnTo>
                <a:lnTo>
                  <a:pt x="138" y="75"/>
                </a:lnTo>
                <a:lnTo>
                  <a:pt x="138" y="114"/>
                </a:lnTo>
                <a:lnTo>
                  <a:pt x="104" y="150"/>
                </a:lnTo>
                <a:lnTo>
                  <a:pt x="104" y="114"/>
                </a:lnTo>
                <a:lnTo>
                  <a:pt x="70" y="114"/>
                </a:lnTo>
                <a:lnTo>
                  <a:pt x="70" y="75"/>
                </a:lnTo>
                <a:lnTo>
                  <a:pt x="33" y="38"/>
                </a:lnTo>
                <a:lnTo>
                  <a:pt x="33"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2" name="Freeform 38"/>
          <p:cNvSpPr>
            <a:spLocks noChangeArrowheads="1"/>
          </p:cNvSpPr>
          <p:nvPr/>
        </p:nvSpPr>
        <p:spPr bwMode="auto">
          <a:xfrm>
            <a:off x="2576273" y="4064584"/>
            <a:ext cx="315393" cy="393161"/>
          </a:xfrm>
          <a:custGeom>
            <a:avLst/>
            <a:gdLst/>
            <a:ahLst/>
            <a:cxnLst>
              <a:cxn ang="0">
                <a:pos x="966" y="527"/>
              </a:cxn>
              <a:cxn ang="0">
                <a:pos x="897" y="527"/>
              </a:cxn>
              <a:cxn ang="0">
                <a:pos x="862" y="527"/>
              </a:cxn>
              <a:cxn ang="0">
                <a:pos x="862" y="377"/>
              </a:cxn>
              <a:cxn ang="0">
                <a:pos x="862" y="338"/>
              </a:cxn>
              <a:cxn ang="0">
                <a:pos x="862" y="301"/>
              </a:cxn>
              <a:cxn ang="0">
                <a:pos x="828" y="188"/>
              </a:cxn>
              <a:cxn ang="0">
                <a:pos x="793" y="114"/>
              </a:cxn>
              <a:cxn ang="0">
                <a:pos x="759" y="38"/>
              </a:cxn>
              <a:cxn ang="0">
                <a:pos x="655" y="38"/>
              </a:cxn>
              <a:cxn ang="0">
                <a:pos x="621" y="38"/>
              </a:cxn>
              <a:cxn ang="0">
                <a:pos x="586" y="38"/>
              </a:cxn>
              <a:cxn ang="0">
                <a:pos x="551" y="114"/>
              </a:cxn>
              <a:cxn ang="0">
                <a:pos x="518" y="114"/>
              </a:cxn>
              <a:cxn ang="0">
                <a:pos x="482" y="150"/>
              </a:cxn>
              <a:cxn ang="0">
                <a:pos x="482" y="114"/>
              </a:cxn>
              <a:cxn ang="0">
                <a:pos x="449" y="75"/>
              </a:cxn>
              <a:cxn ang="0">
                <a:pos x="449" y="38"/>
              </a:cxn>
              <a:cxn ang="0">
                <a:pos x="414" y="0"/>
              </a:cxn>
              <a:cxn ang="0">
                <a:pos x="242" y="0"/>
              </a:cxn>
              <a:cxn ang="0">
                <a:pos x="104" y="38"/>
              </a:cxn>
              <a:cxn ang="0">
                <a:pos x="104" y="114"/>
              </a:cxn>
              <a:cxn ang="0">
                <a:pos x="138" y="150"/>
              </a:cxn>
              <a:cxn ang="0">
                <a:pos x="138" y="188"/>
              </a:cxn>
              <a:cxn ang="0">
                <a:pos x="104" y="264"/>
              </a:cxn>
              <a:cxn ang="0">
                <a:pos x="104" y="301"/>
              </a:cxn>
              <a:cxn ang="0">
                <a:pos x="104" y="377"/>
              </a:cxn>
              <a:cxn ang="0">
                <a:pos x="104" y="415"/>
              </a:cxn>
              <a:cxn ang="0">
                <a:pos x="138" y="527"/>
              </a:cxn>
              <a:cxn ang="0">
                <a:pos x="138" y="602"/>
              </a:cxn>
              <a:cxn ang="0">
                <a:pos x="104" y="640"/>
              </a:cxn>
              <a:cxn ang="0">
                <a:pos x="70" y="715"/>
              </a:cxn>
              <a:cxn ang="0">
                <a:pos x="33" y="753"/>
              </a:cxn>
              <a:cxn ang="0">
                <a:pos x="33" y="790"/>
              </a:cxn>
              <a:cxn ang="0">
                <a:pos x="0" y="904"/>
              </a:cxn>
              <a:cxn ang="0">
                <a:pos x="0" y="978"/>
              </a:cxn>
              <a:cxn ang="0">
                <a:pos x="0" y="1092"/>
              </a:cxn>
              <a:cxn ang="0">
                <a:pos x="0" y="1130"/>
              </a:cxn>
              <a:cxn ang="0">
                <a:pos x="33" y="1130"/>
              </a:cxn>
              <a:cxn ang="0">
                <a:pos x="70" y="1092"/>
              </a:cxn>
              <a:cxn ang="0">
                <a:pos x="173" y="1092"/>
              </a:cxn>
              <a:cxn ang="0">
                <a:pos x="275" y="1092"/>
              </a:cxn>
              <a:cxn ang="0">
                <a:pos x="345" y="1092"/>
              </a:cxn>
              <a:cxn ang="0">
                <a:pos x="482" y="1092"/>
              </a:cxn>
              <a:cxn ang="0">
                <a:pos x="518" y="1130"/>
              </a:cxn>
              <a:cxn ang="0">
                <a:pos x="586" y="1167"/>
              </a:cxn>
              <a:cxn ang="0">
                <a:pos x="621" y="1205"/>
              </a:cxn>
              <a:cxn ang="0">
                <a:pos x="689" y="1205"/>
              </a:cxn>
              <a:cxn ang="0">
                <a:pos x="725" y="1205"/>
              </a:cxn>
              <a:cxn ang="0">
                <a:pos x="793" y="1167"/>
              </a:cxn>
              <a:cxn ang="0">
                <a:pos x="862" y="1130"/>
              </a:cxn>
              <a:cxn ang="0">
                <a:pos x="828" y="1092"/>
              </a:cxn>
              <a:cxn ang="0">
                <a:pos x="793" y="1092"/>
              </a:cxn>
              <a:cxn ang="0">
                <a:pos x="793" y="678"/>
              </a:cxn>
              <a:cxn ang="0">
                <a:pos x="930" y="678"/>
              </a:cxn>
              <a:cxn ang="0">
                <a:pos x="930" y="527"/>
              </a:cxn>
              <a:cxn ang="0">
                <a:pos x="966" y="527"/>
              </a:cxn>
            </a:cxnLst>
            <a:rect l="0" t="0" r="r" b="b"/>
            <a:pathLst>
              <a:path w="967" h="1206">
                <a:moveTo>
                  <a:pt x="966" y="527"/>
                </a:moveTo>
                <a:lnTo>
                  <a:pt x="897" y="527"/>
                </a:lnTo>
                <a:lnTo>
                  <a:pt x="862" y="527"/>
                </a:lnTo>
                <a:lnTo>
                  <a:pt x="862" y="377"/>
                </a:lnTo>
                <a:lnTo>
                  <a:pt x="862" y="338"/>
                </a:lnTo>
                <a:lnTo>
                  <a:pt x="862" y="301"/>
                </a:lnTo>
                <a:lnTo>
                  <a:pt x="828" y="188"/>
                </a:lnTo>
                <a:lnTo>
                  <a:pt x="793" y="114"/>
                </a:lnTo>
                <a:lnTo>
                  <a:pt x="759" y="38"/>
                </a:lnTo>
                <a:lnTo>
                  <a:pt x="655" y="38"/>
                </a:lnTo>
                <a:lnTo>
                  <a:pt x="621" y="38"/>
                </a:lnTo>
                <a:lnTo>
                  <a:pt x="586" y="38"/>
                </a:lnTo>
                <a:lnTo>
                  <a:pt x="551" y="114"/>
                </a:lnTo>
                <a:lnTo>
                  <a:pt x="518" y="114"/>
                </a:lnTo>
                <a:lnTo>
                  <a:pt x="482" y="150"/>
                </a:lnTo>
                <a:lnTo>
                  <a:pt x="482" y="114"/>
                </a:lnTo>
                <a:lnTo>
                  <a:pt x="449" y="75"/>
                </a:lnTo>
                <a:lnTo>
                  <a:pt x="449" y="38"/>
                </a:lnTo>
                <a:lnTo>
                  <a:pt x="414" y="0"/>
                </a:lnTo>
                <a:lnTo>
                  <a:pt x="242" y="0"/>
                </a:lnTo>
                <a:lnTo>
                  <a:pt x="104" y="38"/>
                </a:lnTo>
                <a:lnTo>
                  <a:pt x="104" y="114"/>
                </a:lnTo>
                <a:lnTo>
                  <a:pt x="138" y="150"/>
                </a:lnTo>
                <a:lnTo>
                  <a:pt x="138" y="188"/>
                </a:lnTo>
                <a:lnTo>
                  <a:pt x="104" y="264"/>
                </a:lnTo>
                <a:lnTo>
                  <a:pt x="104" y="301"/>
                </a:lnTo>
                <a:lnTo>
                  <a:pt x="104" y="377"/>
                </a:lnTo>
                <a:lnTo>
                  <a:pt x="104" y="415"/>
                </a:lnTo>
                <a:lnTo>
                  <a:pt x="138" y="527"/>
                </a:lnTo>
                <a:lnTo>
                  <a:pt x="138" y="602"/>
                </a:lnTo>
                <a:lnTo>
                  <a:pt x="104" y="640"/>
                </a:lnTo>
                <a:lnTo>
                  <a:pt x="70" y="715"/>
                </a:lnTo>
                <a:lnTo>
                  <a:pt x="33" y="753"/>
                </a:lnTo>
                <a:lnTo>
                  <a:pt x="33" y="790"/>
                </a:lnTo>
                <a:lnTo>
                  <a:pt x="0" y="904"/>
                </a:lnTo>
                <a:lnTo>
                  <a:pt x="0" y="978"/>
                </a:lnTo>
                <a:lnTo>
                  <a:pt x="0" y="1092"/>
                </a:lnTo>
                <a:lnTo>
                  <a:pt x="0" y="1130"/>
                </a:lnTo>
                <a:lnTo>
                  <a:pt x="33" y="1130"/>
                </a:lnTo>
                <a:lnTo>
                  <a:pt x="70" y="1092"/>
                </a:lnTo>
                <a:lnTo>
                  <a:pt x="173" y="1092"/>
                </a:lnTo>
                <a:lnTo>
                  <a:pt x="275" y="1092"/>
                </a:lnTo>
                <a:lnTo>
                  <a:pt x="345" y="1092"/>
                </a:lnTo>
                <a:lnTo>
                  <a:pt x="482" y="1092"/>
                </a:lnTo>
                <a:lnTo>
                  <a:pt x="518" y="1130"/>
                </a:lnTo>
                <a:lnTo>
                  <a:pt x="586" y="1167"/>
                </a:lnTo>
                <a:lnTo>
                  <a:pt x="621" y="1205"/>
                </a:lnTo>
                <a:lnTo>
                  <a:pt x="689" y="1205"/>
                </a:lnTo>
                <a:lnTo>
                  <a:pt x="725" y="1205"/>
                </a:lnTo>
                <a:lnTo>
                  <a:pt x="793" y="1167"/>
                </a:lnTo>
                <a:lnTo>
                  <a:pt x="862" y="1130"/>
                </a:lnTo>
                <a:lnTo>
                  <a:pt x="828" y="1092"/>
                </a:lnTo>
                <a:lnTo>
                  <a:pt x="793" y="1092"/>
                </a:lnTo>
                <a:lnTo>
                  <a:pt x="793" y="678"/>
                </a:lnTo>
                <a:lnTo>
                  <a:pt x="930" y="678"/>
                </a:lnTo>
                <a:lnTo>
                  <a:pt x="930" y="527"/>
                </a:lnTo>
                <a:lnTo>
                  <a:pt x="966" y="527"/>
                </a:lnTo>
              </a:path>
            </a:pathLst>
          </a:custGeom>
          <a:noFill/>
          <a:ln w="3600">
            <a:solidFill>
              <a:srgbClr val="000000"/>
            </a:solidFill>
            <a:round/>
            <a:headEnd/>
            <a:tailEnd/>
          </a:ln>
          <a:effectLst/>
        </p:spPr>
        <p:txBody>
          <a:bodyPr/>
          <a:lstStyle/>
          <a:p>
            <a:endParaRPr lang="es-ES_tradnl" sz="1633"/>
          </a:p>
        </p:txBody>
      </p:sp>
      <p:sp>
        <p:nvSpPr>
          <p:cNvPr id="11303" name="Freeform 39"/>
          <p:cNvSpPr>
            <a:spLocks noChangeArrowheads="1"/>
          </p:cNvSpPr>
          <p:nvPr/>
        </p:nvSpPr>
        <p:spPr bwMode="auto">
          <a:xfrm>
            <a:off x="2587795" y="4015619"/>
            <a:ext cx="56165" cy="48965"/>
          </a:xfrm>
          <a:custGeom>
            <a:avLst/>
            <a:gdLst/>
            <a:ahLst/>
            <a:cxnLst>
              <a:cxn ang="0">
                <a:pos x="0" y="0"/>
              </a:cxn>
              <a:cxn ang="0">
                <a:pos x="35" y="38"/>
              </a:cxn>
              <a:cxn ang="0">
                <a:pos x="71" y="0"/>
              </a:cxn>
              <a:cxn ang="0">
                <a:pos x="104" y="0"/>
              </a:cxn>
              <a:cxn ang="0">
                <a:pos x="173" y="0"/>
              </a:cxn>
              <a:cxn ang="0">
                <a:pos x="104" y="75"/>
              </a:cxn>
              <a:cxn ang="0">
                <a:pos x="104" y="114"/>
              </a:cxn>
              <a:cxn ang="0">
                <a:pos x="71" y="150"/>
              </a:cxn>
              <a:cxn ang="0">
                <a:pos x="71" y="114"/>
              </a:cxn>
              <a:cxn ang="0">
                <a:pos x="35" y="114"/>
              </a:cxn>
              <a:cxn ang="0">
                <a:pos x="35" y="75"/>
              </a:cxn>
              <a:cxn ang="0">
                <a:pos x="0" y="38"/>
              </a:cxn>
              <a:cxn ang="0">
                <a:pos x="0" y="0"/>
              </a:cxn>
            </a:cxnLst>
            <a:rect l="0" t="0" r="r" b="b"/>
            <a:pathLst>
              <a:path w="174" h="151">
                <a:moveTo>
                  <a:pt x="0" y="0"/>
                </a:moveTo>
                <a:lnTo>
                  <a:pt x="35" y="38"/>
                </a:lnTo>
                <a:lnTo>
                  <a:pt x="71" y="0"/>
                </a:lnTo>
                <a:lnTo>
                  <a:pt x="104" y="0"/>
                </a:lnTo>
                <a:lnTo>
                  <a:pt x="173" y="0"/>
                </a:lnTo>
                <a:lnTo>
                  <a:pt x="104" y="75"/>
                </a:lnTo>
                <a:lnTo>
                  <a:pt x="104" y="114"/>
                </a:lnTo>
                <a:lnTo>
                  <a:pt x="71" y="150"/>
                </a:lnTo>
                <a:lnTo>
                  <a:pt x="71" y="114"/>
                </a:lnTo>
                <a:lnTo>
                  <a:pt x="35" y="114"/>
                </a:lnTo>
                <a:lnTo>
                  <a:pt x="35" y="75"/>
                </a:lnTo>
                <a:lnTo>
                  <a:pt x="0" y="38"/>
                </a:lnTo>
                <a:lnTo>
                  <a:pt x="0" y="0"/>
                </a:lnTo>
              </a:path>
            </a:pathLst>
          </a:custGeom>
          <a:noFill/>
          <a:ln w="3600">
            <a:solidFill>
              <a:srgbClr val="000000"/>
            </a:solidFill>
            <a:round/>
            <a:headEnd/>
            <a:tailEnd/>
          </a:ln>
          <a:effectLst/>
        </p:spPr>
        <p:txBody>
          <a:bodyPr/>
          <a:lstStyle/>
          <a:p>
            <a:endParaRPr lang="es-ES_tradnl" sz="1633"/>
          </a:p>
        </p:txBody>
      </p:sp>
      <p:sp>
        <p:nvSpPr>
          <p:cNvPr id="11304" name="Freeform 40"/>
          <p:cNvSpPr>
            <a:spLocks noChangeArrowheads="1"/>
          </p:cNvSpPr>
          <p:nvPr/>
        </p:nvSpPr>
        <p:spPr bwMode="auto">
          <a:xfrm>
            <a:off x="2564751" y="3731907"/>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5" name="Freeform 41"/>
          <p:cNvSpPr>
            <a:spLocks noChangeArrowheads="1"/>
          </p:cNvSpPr>
          <p:nvPr/>
        </p:nvSpPr>
        <p:spPr bwMode="auto">
          <a:xfrm>
            <a:off x="2564751" y="3731907"/>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noFill/>
          <a:ln w="3600">
            <a:solidFill>
              <a:srgbClr val="000000"/>
            </a:solidFill>
            <a:round/>
            <a:headEnd/>
            <a:tailEnd/>
          </a:ln>
          <a:effectLst/>
        </p:spPr>
        <p:txBody>
          <a:bodyPr/>
          <a:lstStyle/>
          <a:p>
            <a:endParaRPr lang="es-ES_tradnl" sz="1633"/>
          </a:p>
        </p:txBody>
      </p:sp>
      <p:sp>
        <p:nvSpPr>
          <p:cNvPr id="11306" name="Freeform 42"/>
          <p:cNvSpPr>
            <a:spLocks noChangeArrowheads="1"/>
          </p:cNvSpPr>
          <p:nvPr/>
        </p:nvSpPr>
        <p:spPr bwMode="auto">
          <a:xfrm>
            <a:off x="2508586" y="3793836"/>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7" name="Freeform 43"/>
          <p:cNvSpPr>
            <a:spLocks noChangeArrowheads="1"/>
          </p:cNvSpPr>
          <p:nvPr/>
        </p:nvSpPr>
        <p:spPr bwMode="auto">
          <a:xfrm>
            <a:off x="2508586" y="3793836"/>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noFill/>
          <a:ln w="3600">
            <a:solidFill>
              <a:srgbClr val="000000"/>
            </a:solidFill>
            <a:round/>
            <a:headEnd/>
            <a:tailEnd/>
          </a:ln>
          <a:effectLst/>
        </p:spPr>
        <p:txBody>
          <a:bodyPr/>
          <a:lstStyle/>
          <a:p>
            <a:endParaRPr lang="es-ES_tradnl" sz="1633"/>
          </a:p>
        </p:txBody>
      </p:sp>
      <p:sp>
        <p:nvSpPr>
          <p:cNvPr id="11308" name="Freeform 44"/>
          <p:cNvSpPr>
            <a:spLocks noChangeArrowheads="1"/>
          </p:cNvSpPr>
          <p:nvPr/>
        </p:nvSpPr>
        <p:spPr bwMode="auto">
          <a:xfrm>
            <a:off x="2655480" y="3536046"/>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9" name="Freeform 45"/>
          <p:cNvSpPr>
            <a:spLocks noChangeArrowheads="1"/>
          </p:cNvSpPr>
          <p:nvPr/>
        </p:nvSpPr>
        <p:spPr bwMode="auto">
          <a:xfrm>
            <a:off x="2655480" y="3536046"/>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noFill/>
          <a:ln w="3600">
            <a:solidFill>
              <a:srgbClr val="000000"/>
            </a:solidFill>
            <a:round/>
            <a:headEnd/>
            <a:tailEnd/>
          </a:ln>
          <a:effectLst/>
        </p:spPr>
        <p:txBody>
          <a:bodyPr/>
          <a:lstStyle/>
          <a:p>
            <a:endParaRPr lang="es-ES_tradnl" sz="1633"/>
          </a:p>
        </p:txBody>
      </p:sp>
      <p:sp>
        <p:nvSpPr>
          <p:cNvPr id="11310" name="Freeform 46"/>
          <p:cNvSpPr>
            <a:spLocks noChangeArrowheads="1"/>
          </p:cNvSpPr>
          <p:nvPr/>
        </p:nvSpPr>
        <p:spPr bwMode="auto">
          <a:xfrm>
            <a:off x="2531626" y="3806797"/>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1" name="Freeform 47"/>
          <p:cNvSpPr>
            <a:spLocks noChangeArrowheads="1"/>
          </p:cNvSpPr>
          <p:nvPr/>
        </p:nvSpPr>
        <p:spPr bwMode="auto">
          <a:xfrm>
            <a:off x="2531626" y="3806797"/>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noFill/>
          <a:ln w="3600">
            <a:solidFill>
              <a:srgbClr val="000000"/>
            </a:solidFill>
            <a:round/>
            <a:headEnd/>
            <a:tailEnd/>
          </a:ln>
          <a:effectLst/>
        </p:spPr>
        <p:txBody>
          <a:bodyPr/>
          <a:lstStyle/>
          <a:p>
            <a:endParaRPr lang="es-ES_tradnl" sz="1633"/>
          </a:p>
        </p:txBody>
      </p:sp>
      <p:sp>
        <p:nvSpPr>
          <p:cNvPr id="11312" name="Freeform 48"/>
          <p:cNvSpPr>
            <a:spLocks noChangeArrowheads="1"/>
          </p:cNvSpPr>
          <p:nvPr/>
        </p:nvSpPr>
        <p:spPr bwMode="auto">
          <a:xfrm>
            <a:off x="2508586" y="3461158"/>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3" name="Freeform 49"/>
          <p:cNvSpPr>
            <a:spLocks noChangeArrowheads="1"/>
          </p:cNvSpPr>
          <p:nvPr/>
        </p:nvSpPr>
        <p:spPr bwMode="auto">
          <a:xfrm>
            <a:off x="2508586" y="3461158"/>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noFill/>
          <a:ln w="3600">
            <a:solidFill>
              <a:srgbClr val="000000"/>
            </a:solidFill>
            <a:round/>
            <a:headEnd/>
            <a:tailEnd/>
          </a:ln>
          <a:effectLst/>
        </p:spPr>
        <p:txBody>
          <a:bodyPr/>
          <a:lstStyle/>
          <a:p>
            <a:endParaRPr lang="es-ES_tradnl" sz="1633"/>
          </a:p>
        </p:txBody>
      </p:sp>
      <p:sp>
        <p:nvSpPr>
          <p:cNvPr id="11314" name="Freeform 50"/>
          <p:cNvSpPr>
            <a:spLocks noChangeArrowheads="1"/>
          </p:cNvSpPr>
          <p:nvPr/>
        </p:nvSpPr>
        <p:spPr bwMode="auto">
          <a:xfrm>
            <a:off x="2373210" y="3425156"/>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5" name="Freeform 51"/>
          <p:cNvSpPr>
            <a:spLocks noChangeArrowheads="1"/>
          </p:cNvSpPr>
          <p:nvPr/>
        </p:nvSpPr>
        <p:spPr bwMode="auto">
          <a:xfrm>
            <a:off x="2373210" y="3425156"/>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noFill/>
          <a:ln w="3600">
            <a:solidFill>
              <a:srgbClr val="000000"/>
            </a:solidFill>
            <a:round/>
            <a:headEnd/>
            <a:tailEnd/>
          </a:ln>
          <a:effectLst/>
        </p:spPr>
        <p:txBody>
          <a:bodyPr/>
          <a:lstStyle/>
          <a:p>
            <a:endParaRPr lang="es-ES_tradnl" sz="1633"/>
          </a:p>
        </p:txBody>
      </p:sp>
      <p:sp>
        <p:nvSpPr>
          <p:cNvPr id="11316" name="Freeform 52"/>
          <p:cNvSpPr>
            <a:spLocks noChangeArrowheads="1"/>
          </p:cNvSpPr>
          <p:nvPr/>
        </p:nvSpPr>
        <p:spPr bwMode="auto">
          <a:xfrm>
            <a:off x="2340089" y="3474121"/>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7" name="Freeform 53"/>
          <p:cNvSpPr>
            <a:spLocks noChangeArrowheads="1"/>
          </p:cNvSpPr>
          <p:nvPr/>
        </p:nvSpPr>
        <p:spPr bwMode="auto">
          <a:xfrm>
            <a:off x="2340089" y="3474121"/>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noFill/>
          <a:ln w="3600">
            <a:solidFill>
              <a:srgbClr val="000000"/>
            </a:solidFill>
            <a:round/>
            <a:headEnd/>
            <a:tailEnd/>
          </a:ln>
          <a:effectLst/>
        </p:spPr>
        <p:txBody>
          <a:bodyPr/>
          <a:lstStyle/>
          <a:p>
            <a:endParaRPr lang="es-ES_tradnl" sz="1633"/>
          </a:p>
        </p:txBody>
      </p:sp>
      <p:sp>
        <p:nvSpPr>
          <p:cNvPr id="11318" name="Freeform 54"/>
          <p:cNvSpPr>
            <a:spLocks noChangeArrowheads="1"/>
          </p:cNvSpPr>
          <p:nvPr/>
        </p:nvSpPr>
        <p:spPr bwMode="auto">
          <a:xfrm>
            <a:off x="2305523" y="3523085"/>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9" name="Freeform 55"/>
          <p:cNvSpPr>
            <a:spLocks noChangeArrowheads="1"/>
          </p:cNvSpPr>
          <p:nvPr/>
        </p:nvSpPr>
        <p:spPr bwMode="auto">
          <a:xfrm>
            <a:off x="2305523" y="3523085"/>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320" name="Freeform 56"/>
          <p:cNvSpPr>
            <a:spLocks noChangeArrowheads="1"/>
          </p:cNvSpPr>
          <p:nvPr/>
        </p:nvSpPr>
        <p:spPr bwMode="auto">
          <a:xfrm>
            <a:off x="2226315" y="3523085"/>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1" name="Freeform 57"/>
          <p:cNvSpPr>
            <a:spLocks noChangeArrowheads="1"/>
          </p:cNvSpPr>
          <p:nvPr/>
        </p:nvSpPr>
        <p:spPr bwMode="auto">
          <a:xfrm>
            <a:off x="2226315" y="3523085"/>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noFill/>
          <a:ln w="3600">
            <a:solidFill>
              <a:srgbClr val="000000"/>
            </a:solidFill>
            <a:round/>
            <a:headEnd/>
            <a:tailEnd/>
          </a:ln>
          <a:effectLst/>
        </p:spPr>
        <p:txBody>
          <a:bodyPr/>
          <a:lstStyle/>
          <a:p>
            <a:endParaRPr lang="es-ES_tradnl" sz="1633"/>
          </a:p>
        </p:txBody>
      </p:sp>
      <p:sp>
        <p:nvSpPr>
          <p:cNvPr id="11322" name="Freeform 58"/>
          <p:cNvSpPr>
            <a:spLocks noChangeArrowheads="1"/>
          </p:cNvSpPr>
          <p:nvPr/>
        </p:nvSpPr>
        <p:spPr bwMode="auto">
          <a:xfrm>
            <a:off x="2148548" y="3363228"/>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3" name="Freeform 59"/>
          <p:cNvSpPr>
            <a:spLocks noChangeArrowheads="1"/>
          </p:cNvSpPr>
          <p:nvPr/>
        </p:nvSpPr>
        <p:spPr bwMode="auto">
          <a:xfrm>
            <a:off x="2148548" y="3363228"/>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noFill/>
          <a:ln w="3600">
            <a:solidFill>
              <a:srgbClr val="000000"/>
            </a:solidFill>
            <a:round/>
            <a:headEnd/>
            <a:tailEnd/>
          </a:ln>
          <a:effectLst/>
        </p:spPr>
        <p:txBody>
          <a:bodyPr/>
          <a:lstStyle/>
          <a:p>
            <a:endParaRPr lang="es-ES_tradnl" sz="1633"/>
          </a:p>
        </p:txBody>
      </p:sp>
      <p:sp>
        <p:nvSpPr>
          <p:cNvPr id="11324" name="Freeform 60"/>
          <p:cNvSpPr>
            <a:spLocks noChangeArrowheads="1"/>
          </p:cNvSpPr>
          <p:nvPr/>
        </p:nvSpPr>
        <p:spPr bwMode="auto">
          <a:xfrm>
            <a:off x="2013172" y="3596532"/>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5" name="Freeform 61"/>
          <p:cNvSpPr>
            <a:spLocks noChangeArrowheads="1"/>
          </p:cNvSpPr>
          <p:nvPr/>
        </p:nvSpPr>
        <p:spPr bwMode="auto">
          <a:xfrm>
            <a:off x="2013172" y="3596532"/>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noFill/>
          <a:ln w="3600">
            <a:solidFill>
              <a:srgbClr val="000000"/>
            </a:solidFill>
            <a:round/>
            <a:headEnd/>
            <a:tailEnd/>
          </a:ln>
          <a:effectLst/>
        </p:spPr>
        <p:txBody>
          <a:bodyPr/>
          <a:lstStyle/>
          <a:p>
            <a:endParaRPr lang="es-ES_tradnl" sz="1633"/>
          </a:p>
        </p:txBody>
      </p:sp>
      <p:sp>
        <p:nvSpPr>
          <p:cNvPr id="11326" name="Freeform 62"/>
          <p:cNvSpPr>
            <a:spLocks noChangeArrowheads="1"/>
          </p:cNvSpPr>
          <p:nvPr/>
        </p:nvSpPr>
        <p:spPr bwMode="auto">
          <a:xfrm>
            <a:off x="2092383" y="3510126"/>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7" name="Freeform 63"/>
          <p:cNvSpPr>
            <a:spLocks noChangeArrowheads="1"/>
          </p:cNvSpPr>
          <p:nvPr/>
        </p:nvSpPr>
        <p:spPr bwMode="auto">
          <a:xfrm>
            <a:off x="2092383" y="3510126"/>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noFill/>
          <a:ln w="3600">
            <a:solidFill>
              <a:srgbClr val="000000"/>
            </a:solidFill>
            <a:round/>
            <a:headEnd/>
            <a:tailEnd/>
          </a:ln>
          <a:effectLst/>
        </p:spPr>
        <p:txBody>
          <a:bodyPr/>
          <a:lstStyle/>
          <a:p>
            <a:endParaRPr lang="es-ES_tradnl" sz="1633"/>
          </a:p>
        </p:txBody>
      </p:sp>
      <p:sp>
        <p:nvSpPr>
          <p:cNvPr id="11328" name="Freeform 64"/>
          <p:cNvSpPr>
            <a:spLocks noChangeArrowheads="1"/>
          </p:cNvSpPr>
          <p:nvPr/>
        </p:nvSpPr>
        <p:spPr bwMode="auto">
          <a:xfrm>
            <a:off x="1957008" y="3547567"/>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9" name="Freeform 65"/>
          <p:cNvSpPr>
            <a:spLocks noChangeArrowheads="1"/>
          </p:cNvSpPr>
          <p:nvPr/>
        </p:nvSpPr>
        <p:spPr bwMode="auto">
          <a:xfrm>
            <a:off x="1957008" y="3547567"/>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noFill/>
          <a:ln w="3600">
            <a:solidFill>
              <a:srgbClr val="000000"/>
            </a:solidFill>
            <a:round/>
            <a:headEnd/>
            <a:tailEnd/>
          </a:ln>
          <a:effectLst/>
        </p:spPr>
        <p:txBody>
          <a:bodyPr/>
          <a:lstStyle/>
          <a:p>
            <a:endParaRPr lang="es-ES_tradnl" sz="1633"/>
          </a:p>
        </p:txBody>
      </p:sp>
      <p:sp>
        <p:nvSpPr>
          <p:cNvPr id="11330" name="Freeform 66"/>
          <p:cNvSpPr>
            <a:spLocks noChangeArrowheads="1"/>
          </p:cNvSpPr>
          <p:nvPr/>
        </p:nvSpPr>
        <p:spPr bwMode="auto">
          <a:xfrm>
            <a:off x="1933966" y="3461160"/>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1" name="Freeform 67"/>
          <p:cNvSpPr>
            <a:spLocks noChangeArrowheads="1"/>
          </p:cNvSpPr>
          <p:nvPr/>
        </p:nvSpPr>
        <p:spPr bwMode="auto">
          <a:xfrm>
            <a:off x="1933966" y="3461160"/>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noFill/>
          <a:ln w="3600">
            <a:solidFill>
              <a:srgbClr val="000000"/>
            </a:solidFill>
            <a:round/>
            <a:headEnd/>
            <a:tailEnd/>
          </a:ln>
          <a:effectLst/>
        </p:spPr>
        <p:txBody>
          <a:bodyPr/>
          <a:lstStyle/>
          <a:p>
            <a:endParaRPr lang="es-ES_tradnl" sz="1633"/>
          </a:p>
        </p:txBody>
      </p:sp>
      <p:sp>
        <p:nvSpPr>
          <p:cNvPr id="11332" name="Freeform 68"/>
          <p:cNvSpPr>
            <a:spLocks noChangeArrowheads="1"/>
          </p:cNvSpPr>
          <p:nvPr/>
        </p:nvSpPr>
        <p:spPr bwMode="auto">
          <a:xfrm>
            <a:off x="1889319" y="3461158"/>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3" name="Freeform 69"/>
          <p:cNvSpPr>
            <a:spLocks noChangeArrowheads="1"/>
          </p:cNvSpPr>
          <p:nvPr/>
        </p:nvSpPr>
        <p:spPr bwMode="auto">
          <a:xfrm>
            <a:off x="1889319" y="3461158"/>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noFill/>
          <a:ln w="3600">
            <a:solidFill>
              <a:srgbClr val="000000"/>
            </a:solidFill>
            <a:round/>
            <a:headEnd/>
            <a:tailEnd/>
          </a:ln>
          <a:effectLst/>
        </p:spPr>
        <p:txBody>
          <a:bodyPr/>
          <a:lstStyle/>
          <a:p>
            <a:endParaRPr lang="es-ES_tradnl" sz="1633"/>
          </a:p>
        </p:txBody>
      </p:sp>
      <p:sp>
        <p:nvSpPr>
          <p:cNvPr id="11334" name="Freeform 70"/>
          <p:cNvSpPr>
            <a:spLocks noChangeArrowheads="1"/>
          </p:cNvSpPr>
          <p:nvPr/>
        </p:nvSpPr>
        <p:spPr bwMode="auto">
          <a:xfrm>
            <a:off x="1877798" y="3412194"/>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5" name="Freeform 71"/>
          <p:cNvSpPr>
            <a:spLocks noChangeArrowheads="1"/>
          </p:cNvSpPr>
          <p:nvPr/>
        </p:nvSpPr>
        <p:spPr bwMode="auto">
          <a:xfrm>
            <a:off x="1877798" y="3412194"/>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noFill/>
          <a:ln w="3600">
            <a:solidFill>
              <a:srgbClr val="000000"/>
            </a:solidFill>
            <a:round/>
            <a:headEnd/>
            <a:tailEnd/>
          </a:ln>
          <a:effectLst/>
        </p:spPr>
        <p:txBody>
          <a:bodyPr/>
          <a:lstStyle/>
          <a:p>
            <a:endParaRPr lang="es-ES_tradnl" sz="1633"/>
          </a:p>
        </p:txBody>
      </p:sp>
      <p:sp>
        <p:nvSpPr>
          <p:cNvPr id="11336" name="Freeform 72"/>
          <p:cNvSpPr>
            <a:spLocks noChangeArrowheads="1"/>
          </p:cNvSpPr>
          <p:nvPr/>
        </p:nvSpPr>
        <p:spPr bwMode="auto">
          <a:xfrm>
            <a:off x="1866279" y="3327225"/>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7" name="Freeform 73"/>
          <p:cNvSpPr>
            <a:spLocks noChangeArrowheads="1"/>
          </p:cNvSpPr>
          <p:nvPr/>
        </p:nvSpPr>
        <p:spPr bwMode="auto">
          <a:xfrm>
            <a:off x="1866279" y="3327225"/>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noFill/>
          <a:ln w="3600">
            <a:solidFill>
              <a:srgbClr val="000000"/>
            </a:solidFill>
            <a:round/>
            <a:headEnd/>
            <a:tailEnd/>
          </a:ln>
          <a:effectLst/>
        </p:spPr>
        <p:txBody>
          <a:bodyPr/>
          <a:lstStyle/>
          <a:p>
            <a:endParaRPr lang="es-ES_tradnl" sz="1633"/>
          </a:p>
        </p:txBody>
      </p:sp>
      <p:sp>
        <p:nvSpPr>
          <p:cNvPr id="11338" name="Freeform 74"/>
          <p:cNvSpPr>
            <a:spLocks noChangeArrowheads="1"/>
          </p:cNvSpPr>
          <p:nvPr/>
        </p:nvSpPr>
        <p:spPr bwMode="auto">
          <a:xfrm>
            <a:off x="2305525" y="3092479"/>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9" name="Freeform 75"/>
          <p:cNvSpPr>
            <a:spLocks noChangeArrowheads="1"/>
          </p:cNvSpPr>
          <p:nvPr/>
        </p:nvSpPr>
        <p:spPr bwMode="auto">
          <a:xfrm>
            <a:off x="2305525" y="3092479"/>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noFill/>
          <a:ln w="3600">
            <a:solidFill>
              <a:srgbClr val="000000"/>
            </a:solidFill>
            <a:round/>
            <a:headEnd/>
            <a:tailEnd/>
          </a:ln>
          <a:effectLst/>
        </p:spPr>
        <p:txBody>
          <a:bodyPr/>
          <a:lstStyle/>
          <a:p>
            <a:endParaRPr lang="es-ES_tradnl" sz="1633"/>
          </a:p>
        </p:txBody>
      </p:sp>
      <p:sp>
        <p:nvSpPr>
          <p:cNvPr id="11340" name="Freeform 76"/>
          <p:cNvSpPr>
            <a:spLocks noChangeArrowheads="1"/>
          </p:cNvSpPr>
          <p:nvPr/>
        </p:nvSpPr>
        <p:spPr bwMode="auto">
          <a:xfrm>
            <a:off x="2013174" y="3056476"/>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1" name="Freeform 77"/>
          <p:cNvSpPr>
            <a:spLocks noChangeArrowheads="1"/>
          </p:cNvSpPr>
          <p:nvPr/>
        </p:nvSpPr>
        <p:spPr bwMode="auto">
          <a:xfrm>
            <a:off x="2013174" y="3056476"/>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noFill/>
          <a:ln w="3600">
            <a:solidFill>
              <a:srgbClr val="000000"/>
            </a:solidFill>
            <a:round/>
            <a:headEnd/>
            <a:tailEnd/>
          </a:ln>
          <a:effectLst/>
        </p:spPr>
        <p:txBody>
          <a:bodyPr/>
          <a:lstStyle/>
          <a:p>
            <a:endParaRPr lang="es-ES_tradnl" sz="1633"/>
          </a:p>
        </p:txBody>
      </p:sp>
      <p:sp>
        <p:nvSpPr>
          <p:cNvPr id="11342" name="Freeform 78"/>
          <p:cNvSpPr>
            <a:spLocks noChangeArrowheads="1"/>
          </p:cNvSpPr>
          <p:nvPr/>
        </p:nvSpPr>
        <p:spPr bwMode="auto">
          <a:xfrm>
            <a:off x="1866277" y="2958546"/>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3" name="Freeform 79"/>
          <p:cNvSpPr>
            <a:spLocks noChangeArrowheads="1"/>
          </p:cNvSpPr>
          <p:nvPr/>
        </p:nvSpPr>
        <p:spPr bwMode="auto">
          <a:xfrm>
            <a:off x="1866277" y="2958546"/>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noFill/>
          <a:ln w="3600">
            <a:solidFill>
              <a:srgbClr val="000000"/>
            </a:solidFill>
            <a:round/>
            <a:headEnd/>
            <a:tailEnd/>
          </a:ln>
          <a:effectLst/>
        </p:spPr>
        <p:txBody>
          <a:bodyPr/>
          <a:lstStyle/>
          <a:p>
            <a:endParaRPr lang="es-ES_tradnl" sz="1633"/>
          </a:p>
        </p:txBody>
      </p:sp>
      <p:sp>
        <p:nvSpPr>
          <p:cNvPr id="11344" name="Freeform 80"/>
          <p:cNvSpPr>
            <a:spLocks noChangeArrowheads="1"/>
          </p:cNvSpPr>
          <p:nvPr/>
        </p:nvSpPr>
        <p:spPr bwMode="auto">
          <a:xfrm>
            <a:off x="1877799" y="2908140"/>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5" name="Freeform 81"/>
          <p:cNvSpPr>
            <a:spLocks noChangeArrowheads="1"/>
          </p:cNvSpPr>
          <p:nvPr/>
        </p:nvSpPr>
        <p:spPr bwMode="auto">
          <a:xfrm>
            <a:off x="1877799" y="2908140"/>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noFill/>
          <a:ln w="3600">
            <a:solidFill>
              <a:srgbClr val="000000"/>
            </a:solidFill>
            <a:round/>
            <a:headEnd/>
            <a:tailEnd/>
          </a:ln>
          <a:effectLst/>
        </p:spPr>
        <p:txBody>
          <a:bodyPr/>
          <a:lstStyle/>
          <a:p>
            <a:endParaRPr lang="es-ES_tradnl" sz="1633"/>
          </a:p>
        </p:txBody>
      </p:sp>
      <p:sp>
        <p:nvSpPr>
          <p:cNvPr id="11346" name="Freeform 82"/>
          <p:cNvSpPr>
            <a:spLocks noChangeArrowheads="1"/>
          </p:cNvSpPr>
          <p:nvPr/>
        </p:nvSpPr>
        <p:spPr bwMode="auto">
          <a:xfrm>
            <a:off x="2036216" y="2663317"/>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7" name="Freeform 83"/>
          <p:cNvSpPr>
            <a:spLocks noChangeArrowheads="1"/>
          </p:cNvSpPr>
          <p:nvPr/>
        </p:nvSpPr>
        <p:spPr bwMode="auto">
          <a:xfrm>
            <a:off x="2036216" y="2663317"/>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noFill/>
          <a:ln w="3600">
            <a:solidFill>
              <a:srgbClr val="000000"/>
            </a:solidFill>
            <a:round/>
            <a:headEnd/>
            <a:tailEnd/>
          </a:ln>
          <a:effectLst/>
        </p:spPr>
        <p:txBody>
          <a:bodyPr/>
          <a:lstStyle/>
          <a:p>
            <a:endParaRPr lang="es-ES_tradnl" sz="1633"/>
          </a:p>
        </p:txBody>
      </p:sp>
      <p:sp>
        <p:nvSpPr>
          <p:cNvPr id="11348" name="Freeform 84"/>
          <p:cNvSpPr>
            <a:spLocks noChangeArrowheads="1"/>
          </p:cNvSpPr>
          <p:nvPr/>
        </p:nvSpPr>
        <p:spPr bwMode="auto">
          <a:xfrm>
            <a:off x="2092381" y="2625871"/>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9" name="Freeform 85"/>
          <p:cNvSpPr>
            <a:spLocks noChangeArrowheads="1"/>
          </p:cNvSpPr>
          <p:nvPr/>
        </p:nvSpPr>
        <p:spPr bwMode="auto">
          <a:xfrm>
            <a:off x="2092381" y="2625871"/>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noFill/>
          <a:ln w="3600">
            <a:solidFill>
              <a:srgbClr val="000000"/>
            </a:solidFill>
            <a:round/>
            <a:headEnd/>
            <a:tailEnd/>
          </a:ln>
          <a:effectLst/>
        </p:spPr>
        <p:txBody>
          <a:bodyPr/>
          <a:lstStyle/>
          <a:p>
            <a:endParaRPr lang="es-ES_tradnl" sz="1633"/>
          </a:p>
        </p:txBody>
      </p:sp>
      <p:sp>
        <p:nvSpPr>
          <p:cNvPr id="11350" name="Freeform 86"/>
          <p:cNvSpPr>
            <a:spLocks noChangeArrowheads="1"/>
          </p:cNvSpPr>
          <p:nvPr/>
        </p:nvSpPr>
        <p:spPr bwMode="auto">
          <a:xfrm>
            <a:off x="2485543" y="2614351"/>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1" name="Freeform 87"/>
          <p:cNvSpPr>
            <a:spLocks noChangeArrowheads="1"/>
          </p:cNvSpPr>
          <p:nvPr/>
        </p:nvSpPr>
        <p:spPr bwMode="auto">
          <a:xfrm>
            <a:off x="2485543" y="2614351"/>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noFill/>
          <a:ln w="3600">
            <a:solidFill>
              <a:srgbClr val="000000"/>
            </a:solidFill>
            <a:round/>
            <a:headEnd/>
            <a:tailEnd/>
          </a:ln>
          <a:effectLst/>
        </p:spPr>
        <p:txBody>
          <a:bodyPr/>
          <a:lstStyle/>
          <a:p>
            <a:endParaRPr lang="es-ES_tradnl" sz="1633"/>
          </a:p>
        </p:txBody>
      </p:sp>
      <p:sp>
        <p:nvSpPr>
          <p:cNvPr id="11352" name="Freeform 88"/>
          <p:cNvSpPr>
            <a:spLocks noChangeArrowheads="1"/>
          </p:cNvSpPr>
          <p:nvPr/>
        </p:nvSpPr>
        <p:spPr bwMode="auto">
          <a:xfrm>
            <a:off x="2632437" y="3092482"/>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3" name="Freeform 89"/>
          <p:cNvSpPr>
            <a:spLocks noChangeArrowheads="1"/>
          </p:cNvSpPr>
          <p:nvPr/>
        </p:nvSpPr>
        <p:spPr bwMode="auto">
          <a:xfrm>
            <a:off x="2632437" y="3092482"/>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noFill/>
          <a:ln w="3600">
            <a:solidFill>
              <a:srgbClr val="000000"/>
            </a:solidFill>
            <a:round/>
            <a:headEnd/>
            <a:tailEnd/>
          </a:ln>
          <a:effectLst/>
        </p:spPr>
        <p:txBody>
          <a:bodyPr/>
          <a:lstStyle/>
          <a:p>
            <a:endParaRPr lang="es-ES_tradnl" sz="1633"/>
          </a:p>
        </p:txBody>
      </p:sp>
      <p:sp>
        <p:nvSpPr>
          <p:cNvPr id="11354" name="Freeform 90"/>
          <p:cNvSpPr>
            <a:spLocks noChangeArrowheads="1"/>
          </p:cNvSpPr>
          <p:nvPr/>
        </p:nvSpPr>
        <p:spPr bwMode="auto">
          <a:xfrm>
            <a:off x="3116328" y="3376190"/>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5" name="Freeform 91"/>
          <p:cNvSpPr>
            <a:spLocks noChangeArrowheads="1"/>
          </p:cNvSpPr>
          <p:nvPr/>
        </p:nvSpPr>
        <p:spPr bwMode="auto">
          <a:xfrm>
            <a:off x="3116328" y="3376190"/>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noFill/>
          <a:ln w="3600">
            <a:solidFill>
              <a:srgbClr val="000000"/>
            </a:solidFill>
            <a:round/>
            <a:headEnd/>
            <a:tailEnd/>
          </a:ln>
          <a:effectLst/>
        </p:spPr>
        <p:txBody>
          <a:bodyPr/>
          <a:lstStyle/>
          <a:p>
            <a:endParaRPr lang="es-ES_tradnl" sz="1633"/>
          </a:p>
        </p:txBody>
      </p:sp>
      <p:sp>
        <p:nvSpPr>
          <p:cNvPr id="11356" name="Freeform 92"/>
          <p:cNvSpPr>
            <a:spLocks noChangeArrowheads="1"/>
          </p:cNvSpPr>
          <p:nvPr/>
        </p:nvSpPr>
        <p:spPr bwMode="auto">
          <a:xfrm>
            <a:off x="3297787" y="3449637"/>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7" name="Freeform 93"/>
          <p:cNvSpPr>
            <a:spLocks noChangeArrowheads="1"/>
          </p:cNvSpPr>
          <p:nvPr/>
        </p:nvSpPr>
        <p:spPr bwMode="auto">
          <a:xfrm>
            <a:off x="3297787" y="3449637"/>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noFill/>
          <a:ln w="3600">
            <a:solidFill>
              <a:srgbClr val="000000"/>
            </a:solidFill>
            <a:round/>
            <a:headEnd/>
            <a:tailEnd/>
          </a:ln>
          <a:effectLst/>
        </p:spPr>
        <p:txBody>
          <a:bodyPr/>
          <a:lstStyle/>
          <a:p>
            <a:endParaRPr lang="es-ES_tradnl" sz="1633"/>
          </a:p>
        </p:txBody>
      </p:sp>
      <p:sp>
        <p:nvSpPr>
          <p:cNvPr id="11358" name="Freeform 94"/>
          <p:cNvSpPr>
            <a:spLocks noChangeArrowheads="1"/>
          </p:cNvSpPr>
          <p:nvPr/>
        </p:nvSpPr>
        <p:spPr bwMode="auto">
          <a:xfrm>
            <a:off x="3184017" y="3289781"/>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9" name="Freeform 95"/>
          <p:cNvSpPr>
            <a:spLocks noChangeArrowheads="1"/>
          </p:cNvSpPr>
          <p:nvPr/>
        </p:nvSpPr>
        <p:spPr bwMode="auto">
          <a:xfrm>
            <a:off x="3184017" y="3289781"/>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noFill/>
          <a:ln w="3600">
            <a:solidFill>
              <a:srgbClr val="000000"/>
            </a:solidFill>
            <a:round/>
            <a:headEnd/>
            <a:tailEnd/>
          </a:ln>
          <a:effectLst/>
        </p:spPr>
        <p:txBody>
          <a:bodyPr/>
          <a:lstStyle/>
          <a:p>
            <a:endParaRPr lang="es-ES_tradnl" sz="1633"/>
          </a:p>
        </p:txBody>
      </p:sp>
      <p:sp>
        <p:nvSpPr>
          <p:cNvPr id="11360" name="Freeform 96"/>
          <p:cNvSpPr>
            <a:spLocks noChangeArrowheads="1"/>
          </p:cNvSpPr>
          <p:nvPr/>
        </p:nvSpPr>
        <p:spPr bwMode="auto">
          <a:xfrm>
            <a:off x="2812457" y="3116962"/>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1" name="Freeform 97"/>
          <p:cNvSpPr>
            <a:spLocks noChangeArrowheads="1"/>
          </p:cNvSpPr>
          <p:nvPr/>
        </p:nvSpPr>
        <p:spPr bwMode="auto">
          <a:xfrm>
            <a:off x="2812457" y="3116962"/>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noFill/>
          <a:ln w="3600">
            <a:solidFill>
              <a:srgbClr val="000000"/>
            </a:solidFill>
            <a:round/>
            <a:headEnd/>
            <a:tailEnd/>
          </a:ln>
          <a:effectLst/>
        </p:spPr>
        <p:txBody>
          <a:bodyPr/>
          <a:lstStyle/>
          <a:p>
            <a:endParaRPr lang="es-ES_tradnl" sz="1633"/>
          </a:p>
        </p:txBody>
      </p:sp>
      <p:sp>
        <p:nvSpPr>
          <p:cNvPr id="11362" name="Freeform 98"/>
          <p:cNvSpPr>
            <a:spLocks noChangeArrowheads="1"/>
          </p:cNvSpPr>
          <p:nvPr/>
        </p:nvSpPr>
        <p:spPr bwMode="auto">
          <a:xfrm>
            <a:off x="2531629" y="2761247"/>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3" name="Freeform 99"/>
          <p:cNvSpPr>
            <a:spLocks noChangeArrowheads="1"/>
          </p:cNvSpPr>
          <p:nvPr/>
        </p:nvSpPr>
        <p:spPr bwMode="auto">
          <a:xfrm>
            <a:off x="2531629" y="2761247"/>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364" name="Freeform 100"/>
          <p:cNvSpPr>
            <a:spLocks noChangeArrowheads="1"/>
          </p:cNvSpPr>
          <p:nvPr/>
        </p:nvSpPr>
        <p:spPr bwMode="auto">
          <a:xfrm>
            <a:off x="2903185" y="2810211"/>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5" name="Freeform 101"/>
          <p:cNvSpPr>
            <a:spLocks noChangeArrowheads="1"/>
          </p:cNvSpPr>
          <p:nvPr/>
        </p:nvSpPr>
        <p:spPr bwMode="auto">
          <a:xfrm>
            <a:off x="2903185" y="2810211"/>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noFill/>
          <a:ln w="3600">
            <a:solidFill>
              <a:srgbClr val="000000"/>
            </a:solidFill>
            <a:round/>
            <a:headEnd/>
            <a:tailEnd/>
          </a:ln>
          <a:effectLst/>
        </p:spPr>
        <p:txBody>
          <a:bodyPr/>
          <a:lstStyle/>
          <a:p>
            <a:endParaRPr lang="es-ES_tradnl" sz="1633"/>
          </a:p>
        </p:txBody>
      </p:sp>
      <p:sp>
        <p:nvSpPr>
          <p:cNvPr id="11366" name="Freeform 102"/>
          <p:cNvSpPr>
            <a:spLocks noChangeArrowheads="1"/>
          </p:cNvSpPr>
          <p:nvPr/>
        </p:nvSpPr>
        <p:spPr bwMode="auto">
          <a:xfrm>
            <a:off x="3150891" y="2810212"/>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7" name="Freeform 103"/>
          <p:cNvSpPr>
            <a:spLocks noChangeArrowheads="1"/>
          </p:cNvSpPr>
          <p:nvPr/>
        </p:nvSpPr>
        <p:spPr bwMode="auto">
          <a:xfrm>
            <a:off x="3150891" y="2810212"/>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noFill/>
          <a:ln w="3600">
            <a:solidFill>
              <a:srgbClr val="000000"/>
            </a:solidFill>
            <a:round/>
            <a:headEnd/>
            <a:tailEnd/>
          </a:ln>
          <a:effectLst/>
        </p:spPr>
        <p:txBody>
          <a:bodyPr/>
          <a:lstStyle/>
          <a:p>
            <a:endParaRPr lang="es-ES_tradnl" sz="1633"/>
          </a:p>
        </p:txBody>
      </p:sp>
      <p:sp>
        <p:nvSpPr>
          <p:cNvPr id="11368" name="Freeform 104"/>
          <p:cNvSpPr>
            <a:spLocks noChangeArrowheads="1"/>
          </p:cNvSpPr>
          <p:nvPr/>
        </p:nvSpPr>
        <p:spPr bwMode="auto">
          <a:xfrm>
            <a:off x="3342432" y="3289782"/>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9" name="Freeform 105"/>
          <p:cNvSpPr>
            <a:spLocks noChangeArrowheads="1"/>
          </p:cNvSpPr>
          <p:nvPr/>
        </p:nvSpPr>
        <p:spPr bwMode="auto">
          <a:xfrm>
            <a:off x="3342432" y="3289782"/>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noFill/>
          <a:ln w="3600">
            <a:solidFill>
              <a:srgbClr val="000000"/>
            </a:solidFill>
            <a:round/>
            <a:headEnd/>
            <a:tailEnd/>
          </a:ln>
          <a:effectLst/>
        </p:spPr>
        <p:txBody>
          <a:bodyPr/>
          <a:lstStyle/>
          <a:p>
            <a:endParaRPr lang="es-ES_tradnl" sz="1633"/>
          </a:p>
        </p:txBody>
      </p:sp>
      <p:sp>
        <p:nvSpPr>
          <p:cNvPr id="11370" name="Freeform 106"/>
          <p:cNvSpPr>
            <a:spLocks noChangeArrowheads="1"/>
          </p:cNvSpPr>
          <p:nvPr/>
        </p:nvSpPr>
        <p:spPr bwMode="auto">
          <a:xfrm>
            <a:off x="3578617" y="3067997"/>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1" name="Freeform 107"/>
          <p:cNvSpPr>
            <a:spLocks noChangeArrowheads="1"/>
          </p:cNvSpPr>
          <p:nvPr/>
        </p:nvSpPr>
        <p:spPr bwMode="auto">
          <a:xfrm>
            <a:off x="3578617" y="3067997"/>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noFill/>
          <a:ln w="3600">
            <a:solidFill>
              <a:srgbClr val="000000"/>
            </a:solidFill>
            <a:round/>
            <a:headEnd/>
            <a:tailEnd/>
          </a:ln>
          <a:effectLst/>
        </p:spPr>
        <p:txBody>
          <a:bodyPr/>
          <a:lstStyle/>
          <a:p>
            <a:endParaRPr lang="es-ES_tradnl" sz="1633"/>
          </a:p>
        </p:txBody>
      </p:sp>
      <p:sp>
        <p:nvSpPr>
          <p:cNvPr id="11372" name="Freeform 108"/>
          <p:cNvSpPr>
            <a:spLocks noChangeArrowheads="1"/>
          </p:cNvSpPr>
          <p:nvPr/>
        </p:nvSpPr>
        <p:spPr bwMode="auto">
          <a:xfrm>
            <a:off x="3533974" y="3031993"/>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3" name="Freeform 109"/>
          <p:cNvSpPr>
            <a:spLocks noChangeArrowheads="1"/>
          </p:cNvSpPr>
          <p:nvPr/>
        </p:nvSpPr>
        <p:spPr bwMode="auto">
          <a:xfrm>
            <a:off x="3533974" y="3031993"/>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noFill/>
          <a:ln w="3600">
            <a:solidFill>
              <a:srgbClr val="000000"/>
            </a:solidFill>
            <a:round/>
            <a:headEnd/>
            <a:tailEnd/>
          </a:ln>
          <a:effectLst/>
        </p:spPr>
        <p:txBody>
          <a:bodyPr/>
          <a:lstStyle/>
          <a:p>
            <a:endParaRPr lang="es-ES_tradnl" sz="1633"/>
          </a:p>
        </p:txBody>
      </p:sp>
      <p:sp>
        <p:nvSpPr>
          <p:cNvPr id="11374" name="Freeform 110"/>
          <p:cNvSpPr>
            <a:spLocks noChangeArrowheads="1"/>
          </p:cNvSpPr>
          <p:nvPr/>
        </p:nvSpPr>
        <p:spPr bwMode="auto">
          <a:xfrm>
            <a:off x="3657825" y="3019033"/>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5" name="Freeform 111"/>
          <p:cNvSpPr>
            <a:spLocks noChangeArrowheads="1"/>
          </p:cNvSpPr>
          <p:nvPr/>
        </p:nvSpPr>
        <p:spPr bwMode="auto">
          <a:xfrm>
            <a:off x="3657825" y="3019033"/>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noFill/>
          <a:ln w="3600">
            <a:solidFill>
              <a:srgbClr val="000000"/>
            </a:solidFill>
            <a:round/>
            <a:headEnd/>
            <a:tailEnd/>
          </a:ln>
          <a:effectLst/>
        </p:spPr>
        <p:txBody>
          <a:bodyPr/>
          <a:lstStyle/>
          <a:p>
            <a:endParaRPr lang="es-ES_tradnl" sz="1633"/>
          </a:p>
        </p:txBody>
      </p:sp>
      <p:sp>
        <p:nvSpPr>
          <p:cNvPr id="11376" name="Freeform 112"/>
          <p:cNvSpPr>
            <a:spLocks noChangeArrowheads="1"/>
          </p:cNvSpPr>
          <p:nvPr/>
        </p:nvSpPr>
        <p:spPr bwMode="auto">
          <a:xfrm>
            <a:off x="3544053" y="3007511"/>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7" name="Freeform 113"/>
          <p:cNvSpPr>
            <a:spLocks noChangeArrowheads="1"/>
          </p:cNvSpPr>
          <p:nvPr/>
        </p:nvSpPr>
        <p:spPr bwMode="auto">
          <a:xfrm>
            <a:off x="3544053" y="3007511"/>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noFill/>
          <a:ln w="3600">
            <a:solidFill>
              <a:srgbClr val="000000"/>
            </a:solidFill>
            <a:round/>
            <a:headEnd/>
            <a:tailEnd/>
          </a:ln>
          <a:effectLst/>
        </p:spPr>
        <p:txBody>
          <a:bodyPr/>
          <a:lstStyle/>
          <a:p>
            <a:endParaRPr lang="es-ES_tradnl" sz="1633"/>
          </a:p>
        </p:txBody>
      </p:sp>
      <p:sp>
        <p:nvSpPr>
          <p:cNvPr id="11378" name="Freeform 114"/>
          <p:cNvSpPr>
            <a:spLocks noChangeArrowheads="1"/>
          </p:cNvSpPr>
          <p:nvPr/>
        </p:nvSpPr>
        <p:spPr bwMode="auto">
          <a:xfrm>
            <a:off x="3127849" y="2785728"/>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9" name="Freeform 115"/>
          <p:cNvSpPr>
            <a:spLocks noChangeArrowheads="1"/>
          </p:cNvSpPr>
          <p:nvPr/>
        </p:nvSpPr>
        <p:spPr bwMode="auto">
          <a:xfrm>
            <a:off x="3127849" y="2785728"/>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noFill/>
          <a:ln w="3600">
            <a:solidFill>
              <a:srgbClr val="000000"/>
            </a:solidFill>
            <a:round/>
            <a:headEnd/>
            <a:tailEnd/>
          </a:ln>
          <a:effectLst/>
        </p:spPr>
        <p:txBody>
          <a:bodyPr/>
          <a:lstStyle/>
          <a:p>
            <a:endParaRPr lang="es-ES_tradnl" sz="1633"/>
          </a:p>
        </p:txBody>
      </p:sp>
      <p:sp>
        <p:nvSpPr>
          <p:cNvPr id="11380" name="Freeform 116"/>
          <p:cNvSpPr>
            <a:spLocks noChangeArrowheads="1"/>
          </p:cNvSpPr>
          <p:nvPr/>
        </p:nvSpPr>
        <p:spPr bwMode="auto">
          <a:xfrm>
            <a:off x="3150892" y="2772766"/>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1" name="Freeform 117"/>
          <p:cNvSpPr>
            <a:spLocks noChangeArrowheads="1"/>
          </p:cNvSpPr>
          <p:nvPr/>
        </p:nvSpPr>
        <p:spPr bwMode="auto">
          <a:xfrm>
            <a:off x="3150892" y="2772766"/>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noFill/>
          <a:ln w="3600">
            <a:solidFill>
              <a:srgbClr val="000000"/>
            </a:solidFill>
            <a:round/>
            <a:headEnd/>
            <a:tailEnd/>
          </a:ln>
          <a:effectLst/>
        </p:spPr>
        <p:txBody>
          <a:bodyPr/>
          <a:lstStyle/>
          <a:p>
            <a:endParaRPr lang="es-ES_tradnl" sz="1633"/>
          </a:p>
        </p:txBody>
      </p:sp>
      <p:sp>
        <p:nvSpPr>
          <p:cNvPr id="11382" name="Freeform 118"/>
          <p:cNvSpPr>
            <a:spLocks noChangeArrowheads="1"/>
          </p:cNvSpPr>
          <p:nvPr/>
        </p:nvSpPr>
        <p:spPr bwMode="auto">
          <a:xfrm>
            <a:off x="3218579" y="2625871"/>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3" name="Freeform 119"/>
          <p:cNvSpPr>
            <a:spLocks noChangeArrowheads="1"/>
          </p:cNvSpPr>
          <p:nvPr/>
        </p:nvSpPr>
        <p:spPr bwMode="auto">
          <a:xfrm>
            <a:off x="3218579" y="2625871"/>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noFill/>
          <a:ln w="3600">
            <a:solidFill>
              <a:srgbClr val="000000"/>
            </a:solidFill>
            <a:round/>
            <a:headEnd/>
            <a:tailEnd/>
          </a:ln>
          <a:effectLst/>
        </p:spPr>
        <p:txBody>
          <a:bodyPr/>
          <a:lstStyle/>
          <a:p>
            <a:endParaRPr lang="es-ES_tradnl" sz="1633"/>
          </a:p>
        </p:txBody>
      </p:sp>
      <p:sp>
        <p:nvSpPr>
          <p:cNvPr id="11384" name="Freeform 120"/>
          <p:cNvSpPr>
            <a:spLocks noChangeArrowheads="1"/>
          </p:cNvSpPr>
          <p:nvPr/>
        </p:nvSpPr>
        <p:spPr bwMode="auto">
          <a:xfrm>
            <a:off x="3160975" y="2625871"/>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5" name="Freeform 121"/>
          <p:cNvSpPr>
            <a:spLocks noChangeArrowheads="1"/>
          </p:cNvSpPr>
          <p:nvPr/>
        </p:nvSpPr>
        <p:spPr bwMode="auto">
          <a:xfrm>
            <a:off x="3160975" y="2625871"/>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noFill/>
          <a:ln w="3600">
            <a:solidFill>
              <a:srgbClr val="000000"/>
            </a:solidFill>
            <a:round/>
            <a:headEnd/>
            <a:tailEnd/>
          </a:ln>
          <a:effectLst/>
        </p:spPr>
        <p:txBody>
          <a:bodyPr/>
          <a:lstStyle/>
          <a:p>
            <a:endParaRPr lang="es-ES_tradnl" sz="1633"/>
          </a:p>
        </p:txBody>
      </p:sp>
      <p:sp>
        <p:nvSpPr>
          <p:cNvPr id="11386" name="Freeform 122"/>
          <p:cNvSpPr>
            <a:spLocks noChangeArrowheads="1"/>
          </p:cNvSpPr>
          <p:nvPr/>
        </p:nvSpPr>
        <p:spPr bwMode="auto">
          <a:xfrm>
            <a:off x="3228660" y="2772768"/>
            <a:ext cx="11521" cy="37444"/>
          </a:xfrm>
          <a:custGeom>
            <a:avLst/>
            <a:gdLst/>
            <a:ahLst/>
            <a:cxnLst>
              <a:cxn ang="0">
                <a:pos x="33" y="113"/>
              </a:cxn>
              <a:cxn ang="0">
                <a:pos x="0" y="0"/>
              </a:cxn>
              <a:cxn ang="0">
                <a:pos x="33" y="113"/>
              </a:cxn>
            </a:cxnLst>
            <a:rect l="0" t="0" r="r" b="b"/>
            <a:pathLst>
              <a:path w="34" h="114">
                <a:moveTo>
                  <a:pt x="33" y="113"/>
                </a:moveTo>
                <a:lnTo>
                  <a:pt x="0" y="0"/>
                </a:lnTo>
                <a:lnTo>
                  <a:pt x="3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7" name="Line 123"/>
          <p:cNvSpPr>
            <a:spLocks noChangeShapeType="1"/>
          </p:cNvSpPr>
          <p:nvPr/>
        </p:nvSpPr>
        <p:spPr bwMode="auto">
          <a:xfrm flipH="1" flipV="1">
            <a:off x="3228661" y="2771327"/>
            <a:ext cx="12962" cy="40324"/>
          </a:xfrm>
          <a:prstGeom prst="line">
            <a:avLst/>
          </a:prstGeom>
          <a:noFill/>
          <a:ln w="3600">
            <a:solidFill>
              <a:srgbClr val="000000"/>
            </a:solidFill>
            <a:round/>
            <a:headEnd/>
            <a:tailEnd/>
          </a:ln>
          <a:effectLst/>
        </p:spPr>
        <p:txBody>
          <a:bodyPr/>
          <a:lstStyle/>
          <a:p>
            <a:endParaRPr lang="es-ES_tradnl" sz="1633"/>
          </a:p>
        </p:txBody>
      </p:sp>
      <p:sp>
        <p:nvSpPr>
          <p:cNvPr id="11388" name="Freeform 124"/>
          <p:cNvSpPr>
            <a:spLocks noChangeArrowheads="1"/>
          </p:cNvSpPr>
          <p:nvPr/>
        </p:nvSpPr>
        <p:spPr bwMode="auto">
          <a:xfrm>
            <a:off x="3150891" y="2723803"/>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9" name="Freeform 125"/>
          <p:cNvSpPr>
            <a:spLocks noChangeArrowheads="1"/>
          </p:cNvSpPr>
          <p:nvPr/>
        </p:nvSpPr>
        <p:spPr bwMode="auto">
          <a:xfrm>
            <a:off x="3150891" y="2723803"/>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noFill/>
          <a:ln w="3600">
            <a:solidFill>
              <a:srgbClr val="000000"/>
            </a:solidFill>
            <a:round/>
            <a:headEnd/>
            <a:tailEnd/>
          </a:ln>
          <a:effectLst/>
        </p:spPr>
        <p:txBody>
          <a:bodyPr/>
          <a:lstStyle/>
          <a:p>
            <a:endParaRPr lang="es-ES_tradnl" sz="1633"/>
          </a:p>
        </p:txBody>
      </p:sp>
      <p:sp>
        <p:nvSpPr>
          <p:cNvPr id="11390" name="Freeform 126"/>
          <p:cNvSpPr>
            <a:spLocks noChangeArrowheads="1"/>
          </p:cNvSpPr>
          <p:nvPr/>
        </p:nvSpPr>
        <p:spPr bwMode="auto">
          <a:xfrm>
            <a:off x="3410118" y="2872138"/>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1" name="Freeform 127"/>
          <p:cNvSpPr>
            <a:spLocks noChangeArrowheads="1"/>
          </p:cNvSpPr>
          <p:nvPr/>
        </p:nvSpPr>
        <p:spPr bwMode="auto">
          <a:xfrm>
            <a:off x="3410118" y="2872138"/>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noFill/>
          <a:ln w="3600">
            <a:solidFill>
              <a:srgbClr val="000000"/>
            </a:solidFill>
            <a:round/>
            <a:headEnd/>
            <a:tailEnd/>
          </a:ln>
          <a:effectLst/>
        </p:spPr>
        <p:txBody>
          <a:bodyPr/>
          <a:lstStyle/>
          <a:p>
            <a:endParaRPr lang="es-ES_tradnl" sz="1633"/>
          </a:p>
        </p:txBody>
      </p:sp>
      <p:sp>
        <p:nvSpPr>
          <p:cNvPr id="11392" name="Freeform 128"/>
          <p:cNvSpPr>
            <a:spLocks noChangeArrowheads="1"/>
          </p:cNvSpPr>
          <p:nvPr/>
        </p:nvSpPr>
        <p:spPr bwMode="auto">
          <a:xfrm>
            <a:off x="2947831" y="2454495"/>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 ang="0">
                <a:pos x="173" y="37"/>
              </a:cxn>
              <a:cxn ang="0">
                <a:pos x="208" y="75"/>
              </a:cxn>
              <a:cxn ang="0">
                <a:pos x="140" y="112"/>
              </a:cxn>
              <a:cxn ang="0">
                <a:pos x="0" y="112"/>
              </a:cxn>
              <a:cxn ang="0">
                <a:pos x="35" y="37"/>
              </a:cxn>
              <a:cxn ang="0">
                <a:pos x="140" y="0"/>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close/>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3" name="Freeform 129"/>
          <p:cNvSpPr>
            <a:spLocks noChangeArrowheads="1"/>
          </p:cNvSpPr>
          <p:nvPr/>
        </p:nvSpPr>
        <p:spPr bwMode="auto">
          <a:xfrm>
            <a:off x="2947831" y="2454495"/>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path>
            </a:pathLst>
          </a:custGeom>
          <a:noFill/>
          <a:ln w="3600">
            <a:solidFill>
              <a:srgbClr val="000000"/>
            </a:solidFill>
            <a:round/>
            <a:headEnd/>
            <a:tailEnd/>
          </a:ln>
          <a:effectLst/>
        </p:spPr>
        <p:txBody>
          <a:bodyPr/>
          <a:lstStyle/>
          <a:p>
            <a:endParaRPr lang="es-ES_tradnl" sz="1633"/>
          </a:p>
        </p:txBody>
      </p:sp>
      <p:sp>
        <p:nvSpPr>
          <p:cNvPr id="11394" name="Freeform 130"/>
          <p:cNvSpPr>
            <a:spLocks noChangeArrowheads="1"/>
          </p:cNvSpPr>
          <p:nvPr/>
        </p:nvSpPr>
        <p:spPr bwMode="auto">
          <a:xfrm>
            <a:off x="2947832" y="2454494"/>
            <a:ext cx="67687" cy="48965"/>
          </a:xfrm>
          <a:custGeom>
            <a:avLst/>
            <a:gdLst/>
            <a:ahLst/>
            <a:cxnLst>
              <a:cxn ang="0">
                <a:pos x="140" y="0"/>
              </a:cxn>
              <a:cxn ang="0">
                <a:pos x="173" y="37"/>
              </a:cxn>
              <a:cxn ang="0">
                <a:pos x="173" y="75"/>
              </a:cxn>
              <a:cxn ang="0">
                <a:pos x="208" y="75"/>
              </a:cxn>
              <a:cxn ang="0">
                <a:pos x="173" y="112"/>
              </a:cxn>
              <a:cxn ang="0">
                <a:pos x="140" y="112"/>
              </a:cxn>
              <a:cxn ang="0">
                <a:pos x="70" y="150"/>
              </a:cxn>
              <a:cxn ang="0">
                <a:pos x="0" y="112"/>
              </a:cxn>
              <a:cxn ang="0">
                <a:pos x="35" y="75"/>
              </a:cxn>
              <a:cxn ang="0">
                <a:pos x="35" y="37"/>
              </a:cxn>
              <a:cxn ang="0">
                <a:pos x="70" y="37"/>
              </a:cxn>
              <a:cxn ang="0">
                <a:pos x="140" y="0"/>
              </a:cxn>
            </a:cxnLst>
            <a:rect l="0" t="0" r="r" b="b"/>
            <a:pathLst>
              <a:path w="209" h="151">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path>
            </a:pathLst>
          </a:custGeom>
          <a:noFill/>
          <a:ln w="3600">
            <a:solidFill>
              <a:srgbClr val="000000"/>
            </a:solidFill>
            <a:round/>
            <a:headEnd/>
            <a:tailEnd/>
          </a:ln>
          <a:effectLst/>
        </p:spPr>
        <p:txBody>
          <a:bodyPr/>
          <a:lstStyle/>
          <a:p>
            <a:endParaRPr lang="es-ES_tradnl" sz="1633"/>
          </a:p>
        </p:txBody>
      </p:sp>
      <p:sp>
        <p:nvSpPr>
          <p:cNvPr id="11395" name="Freeform 131"/>
          <p:cNvSpPr>
            <a:spLocks noChangeArrowheads="1"/>
          </p:cNvSpPr>
          <p:nvPr/>
        </p:nvSpPr>
        <p:spPr bwMode="auto">
          <a:xfrm>
            <a:off x="2790856" y="2466017"/>
            <a:ext cx="169938" cy="221783"/>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 ang="0">
                <a:pos x="345" y="640"/>
              </a:cxn>
              <a:cxn ang="0">
                <a:pos x="242" y="640"/>
              </a:cxn>
              <a:cxn ang="0">
                <a:pos x="242" y="678"/>
              </a:cxn>
              <a:cxn ang="0">
                <a:pos x="379" y="678"/>
              </a:cxn>
              <a:cxn ang="0">
                <a:pos x="414" y="678"/>
              </a:cxn>
              <a:cxn ang="0">
                <a:pos x="449" y="678"/>
              </a:cxn>
              <a:cxn ang="0">
                <a:pos x="449" y="640"/>
              </a:cxn>
              <a:cxn ang="0">
                <a:pos x="414" y="640"/>
              </a:cxn>
              <a:cxn ang="0">
                <a:pos x="379" y="640"/>
              </a:cxn>
              <a:cxn ang="0">
                <a:pos x="345" y="640"/>
              </a:cxn>
            </a:cxnLst>
            <a:rect l="0" t="0" r="r" b="b"/>
            <a:pathLst>
              <a:path w="519" h="679">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close/>
                <a:moveTo>
                  <a:pt x="345" y="640"/>
                </a:moveTo>
                <a:lnTo>
                  <a:pt x="242" y="640"/>
                </a:lnTo>
                <a:lnTo>
                  <a:pt x="242" y="678"/>
                </a:lnTo>
                <a:lnTo>
                  <a:pt x="379" y="678"/>
                </a:lnTo>
                <a:lnTo>
                  <a:pt x="414" y="678"/>
                </a:lnTo>
                <a:lnTo>
                  <a:pt x="449" y="678"/>
                </a:lnTo>
                <a:lnTo>
                  <a:pt x="449" y="640"/>
                </a:lnTo>
                <a:lnTo>
                  <a:pt x="414" y="640"/>
                </a:lnTo>
                <a:lnTo>
                  <a:pt x="379" y="640"/>
                </a:lnTo>
                <a:lnTo>
                  <a:pt x="345" y="6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6" name="Freeform 132"/>
          <p:cNvSpPr>
            <a:spLocks noChangeArrowheads="1"/>
          </p:cNvSpPr>
          <p:nvPr/>
        </p:nvSpPr>
        <p:spPr bwMode="auto">
          <a:xfrm>
            <a:off x="2790856" y="2466014"/>
            <a:ext cx="169938" cy="184339"/>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Lst>
            <a:rect l="0" t="0" r="r" b="b"/>
            <a:pathLst>
              <a:path w="519" h="566">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path>
            </a:pathLst>
          </a:custGeom>
          <a:noFill/>
          <a:ln w="3600">
            <a:solidFill>
              <a:srgbClr val="000000"/>
            </a:solidFill>
            <a:round/>
            <a:headEnd/>
            <a:tailEnd/>
          </a:ln>
          <a:effectLst/>
        </p:spPr>
        <p:txBody>
          <a:bodyPr/>
          <a:lstStyle/>
          <a:p>
            <a:endParaRPr lang="es-ES_tradnl" sz="1633"/>
          </a:p>
        </p:txBody>
      </p:sp>
      <p:sp>
        <p:nvSpPr>
          <p:cNvPr id="11397" name="Freeform 133"/>
          <p:cNvSpPr>
            <a:spLocks noChangeArrowheads="1"/>
          </p:cNvSpPr>
          <p:nvPr/>
        </p:nvSpPr>
        <p:spPr bwMode="auto">
          <a:xfrm>
            <a:off x="2870064" y="2674836"/>
            <a:ext cx="67687" cy="12962"/>
          </a:xfrm>
          <a:custGeom>
            <a:avLst/>
            <a:gdLst/>
            <a:ahLst/>
            <a:cxnLst>
              <a:cxn ang="0">
                <a:pos x="103" y="0"/>
              </a:cxn>
              <a:cxn ang="0">
                <a:pos x="0" y="0"/>
              </a:cxn>
              <a:cxn ang="0">
                <a:pos x="0" y="38"/>
              </a:cxn>
              <a:cxn ang="0">
                <a:pos x="138" y="38"/>
              </a:cxn>
              <a:cxn ang="0">
                <a:pos x="172" y="38"/>
              </a:cxn>
              <a:cxn ang="0">
                <a:pos x="207" y="38"/>
              </a:cxn>
              <a:cxn ang="0">
                <a:pos x="207" y="0"/>
              </a:cxn>
              <a:cxn ang="0">
                <a:pos x="172" y="0"/>
              </a:cxn>
              <a:cxn ang="0">
                <a:pos x="138" y="0"/>
              </a:cxn>
              <a:cxn ang="0">
                <a:pos x="103" y="0"/>
              </a:cxn>
            </a:cxnLst>
            <a:rect l="0" t="0" r="r" b="b"/>
            <a:pathLst>
              <a:path w="208" h="39">
                <a:moveTo>
                  <a:pt x="103" y="0"/>
                </a:moveTo>
                <a:lnTo>
                  <a:pt x="0" y="0"/>
                </a:lnTo>
                <a:lnTo>
                  <a:pt x="0" y="38"/>
                </a:lnTo>
                <a:lnTo>
                  <a:pt x="138" y="38"/>
                </a:lnTo>
                <a:lnTo>
                  <a:pt x="172" y="38"/>
                </a:lnTo>
                <a:lnTo>
                  <a:pt x="207" y="38"/>
                </a:lnTo>
                <a:lnTo>
                  <a:pt x="207" y="0"/>
                </a:lnTo>
                <a:lnTo>
                  <a:pt x="172" y="0"/>
                </a:lnTo>
                <a:lnTo>
                  <a:pt x="138" y="0"/>
                </a:lnTo>
                <a:lnTo>
                  <a:pt x="103" y="0"/>
                </a:lnTo>
              </a:path>
            </a:pathLst>
          </a:custGeom>
          <a:noFill/>
          <a:ln w="3600">
            <a:solidFill>
              <a:srgbClr val="000000"/>
            </a:solidFill>
            <a:round/>
            <a:headEnd/>
            <a:tailEnd/>
          </a:ln>
          <a:effectLst/>
        </p:spPr>
        <p:txBody>
          <a:bodyPr/>
          <a:lstStyle/>
          <a:p>
            <a:endParaRPr lang="es-ES_tradnl" sz="1633"/>
          </a:p>
        </p:txBody>
      </p:sp>
      <p:sp>
        <p:nvSpPr>
          <p:cNvPr id="11398" name="Freeform 134"/>
          <p:cNvSpPr>
            <a:spLocks noChangeArrowheads="1"/>
          </p:cNvSpPr>
          <p:nvPr/>
        </p:nvSpPr>
        <p:spPr bwMode="auto">
          <a:xfrm>
            <a:off x="2800937" y="2428570"/>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9" name="Freeform 135"/>
          <p:cNvSpPr>
            <a:spLocks noChangeArrowheads="1"/>
          </p:cNvSpPr>
          <p:nvPr/>
        </p:nvSpPr>
        <p:spPr bwMode="auto">
          <a:xfrm>
            <a:off x="2800937" y="2428570"/>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noFill/>
          <a:ln w="3600">
            <a:solidFill>
              <a:srgbClr val="000000"/>
            </a:solidFill>
            <a:round/>
            <a:headEnd/>
            <a:tailEnd/>
          </a:ln>
          <a:effectLst/>
        </p:spPr>
        <p:txBody>
          <a:bodyPr/>
          <a:lstStyle/>
          <a:p>
            <a:endParaRPr lang="es-ES_tradnl" sz="1633"/>
          </a:p>
        </p:txBody>
      </p:sp>
      <p:sp>
        <p:nvSpPr>
          <p:cNvPr id="11400" name="Freeform 136"/>
          <p:cNvSpPr>
            <a:spLocks noChangeArrowheads="1"/>
          </p:cNvSpPr>
          <p:nvPr/>
        </p:nvSpPr>
        <p:spPr bwMode="auto">
          <a:xfrm>
            <a:off x="2756290" y="2417051"/>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1" name="Freeform 137"/>
          <p:cNvSpPr>
            <a:spLocks noChangeArrowheads="1"/>
          </p:cNvSpPr>
          <p:nvPr/>
        </p:nvSpPr>
        <p:spPr bwMode="auto">
          <a:xfrm>
            <a:off x="2756290" y="2417051"/>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noFill/>
          <a:ln w="3600">
            <a:solidFill>
              <a:srgbClr val="000000"/>
            </a:solidFill>
            <a:round/>
            <a:headEnd/>
            <a:tailEnd/>
          </a:ln>
          <a:effectLst/>
        </p:spPr>
        <p:txBody>
          <a:bodyPr/>
          <a:lstStyle/>
          <a:p>
            <a:endParaRPr lang="es-ES_tradnl" sz="1633"/>
          </a:p>
        </p:txBody>
      </p:sp>
      <p:sp>
        <p:nvSpPr>
          <p:cNvPr id="11402" name="Freeform 138"/>
          <p:cNvSpPr>
            <a:spLocks noChangeArrowheads="1"/>
          </p:cNvSpPr>
          <p:nvPr/>
        </p:nvSpPr>
        <p:spPr bwMode="auto">
          <a:xfrm>
            <a:off x="2835501" y="2355122"/>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3" name="Freeform 139"/>
          <p:cNvSpPr>
            <a:spLocks noChangeArrowheads="1"/>
          </p:cNvSpPr>
          <p:nvPr/>
        </p:nvSpPr>
        <p:spPr bwMode="auto">
          <a:xfrm>
            <a:off x="2835501" y="2355122"/>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noFill/>
          <a:ln w="3600">
            <a:solidFill>
              <a:srgbClr val="000000"/>
            </a:solidFill>
            <a:round/>
            <a:headEnd/>
            <a:tailEnd/>
          </a:ln>
          <a:effectLst/>
        </p:spPr>
        <p:txBody>
          <a:bodyPr/>
          <a:lstStyle/>
          <a:p>
            <a:endParaRPr lang="es-ES_tradnl" sz="1633"/>
          </a:p>
        </p:txBody>
      </p:sp>
      <p:sp>
        <p:nvSpPr>
          <p:cNvPr id="11404" name="Freeform 140"/>
          <p:cNvSpPr>
            <a:spLocks noChangeArrowheads="1"/>
          </p:cNvSpPr>
          <p:nvPr/>
        </p:nvSpPr>
        <p:spPr bwMode="auto">
          <a:xfrm>
            <a:off x="2733248" y="2293197"/>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5" name="Freeform 141"/>
          <p:cNvSpPr>
            <a:spLocks noChangeArrowheads="1"/>
          </p:cNvSpPr>
          <p:nvPr/>
        </p:nvSpPr>
        <p:spPr bwMode="auto">
          <a:xfrm>
            <a:off x="2733248" y="2293197"/>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noFill/>
          <a:ln w="3600">
            <a:solidFill>
              <a:srgbClr val="000000"/>
            </a:solidFill>
            <a:round/>
            <a:headEnd/>
            <a:tailEnd/>
          </a:ln>
          <a:effectLst/>
        </p:spPr>
        <p:txBody>
          <a:bodyPr/>
          <a:lstStyle/>
          <a:p>
            <a:endParaRPr lang="es-ES_tradnl" sz="1633"/>
          </a:p>
        </p:txBody>
      </p:sp>
      <p:sp>
        <p:nvSpPr>
          <p:cNvPr id="11406" name="Freeform 142"/>
          <p:cNvSpPr>
            <a:spLocks noChangeArrowheads="1"/>
          </p:cNvSpPr>
          <p:nvPr/>
        </p:nvSpPr>
        <p:spPr bwMode="auto">
          <a:xfrm>
            <a:off x="2700126" y="2343601"/>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7" name="Freeform 143"/>
          <p:cNvSpPr>
            <a:spLocks noChangeArrowheads="1"/>
          </p:cNvSpPr>
          <p:nvPr/>
        </p:nvSpPr>
        <p:spPr bwMode="auto">
          <a:xfrm>
            <a:off x="2700126" y="2343601"/>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noFill/>
          <a:ln w="3600">
            <a:solidFill>
              <a:srgbClr val="000000"/>
            </a:solidFill>
            <a:round/>
            <a:headEnd/>
            <a:tailEnd/>
          </a:ln>
          <a:effectLst/>
        </p:spPr>
        <p:txBody>
          <a:bodyPr/>
          <a:lstStyle/>
          <a:p>
            <a:endParaRPr lang="es-ES_tradnl" sz="1633"/>
          </a:p>
        </p:txBody>
      </p:sp>
      <p:sp>
        <p:nvSpPr>
          <p:cNvPr id="11408" name="Freeform 144"/>
          <p:cNvSpPr>
            <a:spLocks noChangeArrowheads="1"/>
          </p:cNvSpPr>
          <p:nvPr/>
        </p:nvSpPr>
        <p:spPr bwMode="auto">
          <a:xfrm>
            <a:off x="2620918" y="2281675"/>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9" name="Freeform 145"/>
          <p:cNvSpPr>
            <a:spLocks noChangeArrowheads="1"/>
          </p:cNvSpPr>
          <p:nvPr/>
        </p:nvSpPr>
        <p:spPr bwMode="auto">
          <a:xfrm>
            <a:off x="2620918" y="2281675"/>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noFill/>
          <a:ln w="3600">
            <a:solidFill>
              <a:srgbClr val="000000"/>
            </a:solidFill>
            <a:round/>
            <a:headEnd/>
            <a:tailEnd/>
          </a:ln>
          <a:effectLst/>
        </p:spPr>
        <p:txBody>
          <a:bodyPr/>
          <a:lstStyle/>
          <a:p>
            <a:endParaRPr lang="es-ES_tradnl" sz="1633"/>
          </a:p>
        </p:txBody>
      </p:sp>
      <p:sp>
        <p:nvSpPr>
          <p:cNvPr id="11410" name="Freeform 146"/>
          <p:cNvSpPr>
            <a:spLocks noChangeArrowheads="1"/>
          </p:cNvSpPr>
          <p:nvPr/>
        </p:nvSpPr>
        <p:spPr bwMode="auto">
          <a:xfrm>
            <a:off x="2688605" y="2208227"/>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1" name="Freeform 147"/>
          <p:cNvSpPr>
            <a:spLocks noChangeArrowheads="1"/>
          </p:cNvSpPr>
          <p:nvPr/>
        </p:nvSpPr>
        <p:spPr bwMode="auto">
          <a:xfrm>
            <a:off x="2688605" y="2208227"/>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noFill/>
          <a:ln w="3600">
            <a:solidFill>
              <a:srgbClr val="000000"/>
            </a:solidFill>
            <a:round/>
            <a:headEnd/>
            <a:tailEnd/>
          </a:ln>
          <a:effectLst/>
        </p:spPr>
        <p:txBody>
          <a:bodyPr/>
          <a:lstStyle/>
          <a:p>
            <a:endParaRPr lang="es-ES_tradnl" sz="1633"/>
          </a:p>
        </p:txBody>
      </p:sp>
      <p:sp>
        <p:nvSpPr>
          <p:cNvPr id="11412" name="Freeform 148"/>
          <p:cNvSpPr>
            <a:spLocks noChangeArrowheads="1"/>
          </p:cNvSpPr>
          <p:nvPr/>
        </p:nvSpPr>
        <p:spPr bwMode="auto">
          <a:xfrm>
            <a:off x="2080861" y="2379605"/>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3" name="Freeform 149"/>
          <p:cNvSpPr>
            <a:spLocks noChangeArrowheads="1"/>
          </p:cNvSpPr>
          <p:nvPr/>
        </p:nvSpPr>
        <p:spPr bwMode="auto">
          <a:xfrm>
            <a:off x="2080861" y="2379605"/>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noFill/>
          <a:ln w="3600">
            <a:solidFill>
              <a:srgbClr val="000000"/>
            </a:solidFill>
            <a:round/>
            <a:headEnd/>
            <a:tailEnd/>
          </a:ln>
          <a:effectLst/>
        </p:spPr>
        <p:txBody>
          <a:bodyPr/>
          <a:lstStyle/>
          <a:p>
            <a:endParaRPr lang="es-ES_tradnl" sz="1633"/>
          </a:p>
        </p:txBody>
      </p:sp>
      <p:sp>
        <p:nvSpPr>
          <p:cNvPr id="11414" name="Freeform 150"/>
          <p:cNvSpPr>
            <a:spLocks noChangeArrowheads="1"/>
          </p:cNvSpPr>
          <p:nvPr/>
        </p:nvSpPr>
        <p:spPr bwMode="auto">
          <a:xfrm>
            <a:off x="2463942" y="2244233"/>
            <a:ext cx="292350" cy="406123"/>
          </a:xfrm>
          <a:custGeom>
            <a:avLst/>
            <a:gdLst/>
            <a:ahLst/>
            <a:cxnLst>
              <a:cxn ang="0">
                <a:pos x="482" y="188"/>
              </a:cxn>
              <a:cxn ang="0">
                <a:pos x="482" y="264"/>
              </a:cxn>
              <a:cxn ang="0">
                <a:pos x="449" y="339"/>
              </a:cxn>
              <a:cxn ang="0">
                <a:pos x="518" y="451"/>
              </a:cxn>
              <a:cxn ang="0">
                <a:pos x="586" y="491"/>
              </a:cxn>
              <a:cxn ang="0">
                <a:pos x="655" y="641"/>
              </a:cxn>
              <a:cxn ang="0">
                <a:pos x="758" y="678"/>
              </a:cxn>
              <a:cxn ang="0">
                <a:pos x="862" y="791"/>
              </a:cxn>
              <a:cxn ang="0">
                <a:pos x="896" y="828"/>
              </a:cxn>
              <a:cxn ang="0">
                <a:pos x="827" y="865"/>
              </a:cxn>
              <a:cxn ang="0">
                <a:pos x="793" y="865"/>
              </a:cxn>
              <a:cxn ang="0">
                <a:pos x="793" y="942"/>
              </a:cxn>
              <a:cxn ang="0">
                <a:pos x="793" y="979"/>
              </a:cxn>
              <a:cxn ang="0">
                <a:pos x="758" y="1054"/>
              </a:cxn>
              <a:cxn ang="0">
                <a:pos x="689" y="1054"/>
              </a:cxn>
              <a:cxn ang="0">
                <a:pos x="724" y="979"/>
              </a:cxn>
              <a:cxn ang="0">
                <a:pos x="689" y="865"/>
              </a:cxn>
              <a:cxn ang="0">
                <a:pos x="551" y="753"/>
              </a:cxn>
              <a:cxn ang="0">
                <a:pos x="482" y="715"/>
              </a:cxn>
              <a:cxn ang="0">
                <a:pos x="414" y="641"/>
              </a:cxn>
              <a:cxn ang="0">
                <a:pos x="309" y="451"/>
              </a:cxn>
              <a:cxn ang="0">
                <a:pos x="207" y="377"/>
              </a:cxn>
              <a:cxn ang="0">
                <a:pos x="138" y="451"/>
              </a:cxn>
              <a:cxn ang="0">
                <a:pos x="69" y="491"/>
              </a:cxn>
              <a:cxn ang="0">
                <a:pos x="0" y="377"/>
              </a:cxn>
              <a:cxn ang="0">
                <a:pos x="0" y="227"/>
              </a:cxn>
              <a:cxn ang="0">
                <a:pos x="138" y="150"/>
              </a:cxn>
              <a:cxn ang="0">
                <a:pos x="207" y="113"/>
              </a:cxn>
              <a:cxn ang="0">
                <a:pos x="309" y="38"/>
              </a:cxn>
              <a:cxn ang="0">
                <a:pos x="414" y="38"/>
              </a:cxn>
              <a:cxn ang="0">
                <a:pos x="518" y="76"/>
              </a:cxn>
              <a:cxn ang="0">
                <a:pos x="620" y="1054"/>
              </a:cxn>
              <a:cxn ang="0">
                <a:pos x="551" y="1054"/>
              </a:cxn>
              <a:cxn ang="0">
                <a:pos x="482" y="1054"/>
              </a:cxn>
              <a:cxn ang="0">
                <a:pos x="449" y="1130"/>
              </a:cxn>
              <a:cxn ang="0">
                <a:pos x="551" y="1167"/>
              </a:cxn>
              <a:cxn ang="0">
                <a:pos x="655" y="1167"/>
              </a:cxn>
              <a:cxn ang="0">
                <a:pos x="655" y="1054"/>
              </a:cxn>
              <a:cxn ang="0">
                <a:pos x="207" y="753"/>
              </a:cxn>
              <a:cxn ang="0">
                <a:pos x="171" y="791"/>
              </a:cxn>
              <a:cxn ang="0">
                <a:pos x="138" y="828"/>
              </a:cxn>
              <a:cxn ang="0">
                <a:pos x="171" y="942"/>
              </a:cxn>
              <a:cxn ang="0">
                <a:pos x="207" y="942"/>
              </a:cxn>
              <a:cxn ang="0">
                <a:pos x="241" y="791"/>
              </a:cxn>
            </a:cxnLst>
            <a:rect l="0" t="0" r="r" b="b"/>
            <a:pathLst>
              <a:path w="897" h="1243">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close/>
                <a:moveTo>
                  <a:pt x="655" y="1054"/>
                </a:moveTo>
                <a:lnTo>
                  <a:pt x="620" y="1054"/>
                </a:lnTo>
                <a:lnTo>
                  <a:pt x="586" y="1092"/>
                </a:lnTo>
                <a:lnTo>
                  <a:pt x="551" y="1054"/>
                </a:lnTo>
                <a:lnTo>
                  <a:pt x="518" y="1054"/>
                </a:lnTo>
                <a:lnTo>
                  <a:pt x="482" y="1054"/>
                </a:lnTo>
                <a:lnTo>
                  <a:pt x="449" y="1092"/>
                </a:lnTo>
                <a:lnTo>
                  <a:pt x="449" y="1130"/>
                </a:lnTo>
                <a:lnTo>
                  <a:pt x="482" y="1130"/>
                </a:lnTo>
                <a:lnTo>
                  <a:pt x="551" y="1167"/>
                </a:lnTo>
                <a:lnTo>
                  <a:pt x="655" y="1242"/>
                </a:lnTo>
                <a:lnTo>
                  <a:pt x="655" y="1167"/>
                </a:lnTo>
                <a:lnTo>
                  <a:pt x="689" y="1092"/>
                </a:lnTo>
                <a:lnTo>
                  <a:pt x="655" y="1054"/>
                </a:lnTo>
                <a:close/>
                <a:moveTo>
                  <a:pt x="241" y="753"/>
                </a:moveTo>
                <a:lnTo>
                  <a:pt x="207" y="753"/>
                </a:lnTo>
                <a:lnTo>
                  <a:pt x="207" y="791"/>
                </a:lnTo>
                <a:lnTo>
                  <a:pt x="171" y="791"/>
                </a:lnTo>
                <a:lnTo>
                  <a:pt x="138" y="791"/>
                </a:lnTo>
                <a:lnTo>
                  <a:pt x="138" y="828"/>
                </a:lnTo>
                <a:lnTo>
                  <a:pt x="171" y="865"/>
                </a:lnTo>
                <a:lnTo>
                  <a:pt x="171" y="942"/>
                </a:lnTo>
                <a:lnTo>
                  <a:pt x="171" y="979"/>
                </a:lnTo>
                <a:lnTo>
                  <a:pt x="207" y="942"/>
                </a:lnTo>
                <a:lnTo>
                  <a:pt x="241" y="904"/>
                </a:lnTo>
                <a:lnTo>
                  <a:pt x="241" y="791"/>
                </a:lnTo>
                <a:lnTo>
                  <a:pt x="241" y="75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5" name="Freeform 151"/>
          <p:cNvSpPr>
            <a:spLocks noChangeArrowheads="1"/>
          </p:cNvSpPr>
          <p:nvPr/>
        </p:nvSpPr>
        <p:spPr bwMode="auto">
          <a:xfrm>
            <a:off x="2463942" y="2244231"/>
            <a:ext cx="292350" cy="344196"/>
          </a:xfrm>
          <a:custGeom>
            <a:avLst/>
            <a:gdLst/>
            <a:ahLst/>
            <a:cxnLst>
              <a:cxn ang="0">
                <a:pos x="518" y="76"/>
              </a:cxn>
              <a:cxn ang="0">
                <a:pos x="482" y="188"/>
              </a:cxn>
              <a:cxn ang="0">
                <a:pos x="518" y="264"/>
              </a:cxn>
              <a:cxn ang="0">
                <a:pos x="482" y="264"/>
              </a:cxn>
              <a:cxn ang="0">
                <a:pos x="449" y="301"/>
              </a:cxn>
              <a:cxn ang="0">
                <a:pos x="449" y="339"/>
              </a:cxn>
              <a:cxn ang="0">
                <a:pos x="449" y="377"/>
              </a:cxn>
              <a:cxn ang="0">
                <a:pos x="518" y="451"/>
              </a:cxn>
              <a:cxn ang="0">
                <a:pos x="551" y="491"/>
              </a:cxn>
              <a:cxn ang="0">
                <a:pos x="586" y="491"/>
              </a:cxn>
              <a:cxn ang="0">
                <a:pos x="620" y="527"/>
              </a:cxn>
              <a:cxn ang="0">
                <a:pos x="655" y="641"/>
              </a:cxn>
              <a:cxn ang="0">
                <a:pos x="724" y="678"/>
              </a:cxn>
              <a:cxn ang="0">
                <a:pos x="758" y="678"/>
              </a:cxn>
              <a:cxn ang="0">
                <a:pos x="758" y="715"/>
              </a:cxn>
              <a:cxn ang="0">
                <a:pos x="862" y="791"/>
              </a:cxn>
              <a:cxn ang="0">
                <a:pos x="862" y="828"/>
              </a:cxn>
              <a:cxn ang="0">
                <a:pos x="896" y="828"/>
              </a:cxn>
              <a:cxn ang="0">
                <a:pos x="896" y="865"/>
              </a:cxn>
              <a:cxn ang="0">
                <a:pos x="827" y="865"/>
              </a:cxn>
              <a:cxn ang="0">
                <a:pos x="827" y="828"/>
              </a:cxn>
              <a:cxn ang="0">
                <a:pos x="793" y="865"/>
              </a:cxn>
              <a:cxn ang="0">
                <a:pos x="758" y="904"/>
              </a:cxn>
              <a:cxn ang="0">
                <a:pos x="793" y="942"/>
              </a:cxn>
              <a:cxn ang="0">
                <a:pos x="827" y="942"/>
              </a:cxn>
              <a:cxn ang="0">
                <a:pos x="793" y="979"/>
              </a:cxn>
              <a:cxn ang="0">
                <a:pos x="758" y="1016"/>
              </a:cxn>
              <a:cxn ang="0">
                <a:pos x="758" y="1054"/>
              </a:cxn>
              <a:cxn ang="0">
                <a:pos x="724" y="1054"/>
              </a:cxn>
              <a:cxn ang="0">
                <a:pos x="689" y="1054"/>
              </a:cxn>
              <a:cxn ang="0">
                <a:pos x="724" y="1016"/>
              </a:cxn>
              <a:cxn ang="0">
                <a:pos x="724" y="979"/>
              </a:cxn>
              <a:cxn ang="0">
                <a:pos x="724" y="904"/>
              </a:cxn>
              <a:cxn ang="0">
                <a:pos x="689" y="865"/>
              </a:cxn>
              <a:cxn ang="0">
                <a:pos x="586" y="791"/>
              </a:cxn>
              <a:cxn ang="0">
                <a:pos x="551" y="753"/>
              </a:cxn>
              <a:cxn ang="0">
                <a:pos x="518" y="715"/>
              </a:cxn>
              <a:cxn ang="0">
                <a:pos x="482" y="715"/>
              </a:cxn>
              <a:cxn ang="0">
                <a:pos x="449" y="678"/>
              </a:cxn>
              <a:cxn ang="0">
                <a:pos x="414" y="641"/>
              </a:cxn>
              <a:cxn ang="0">
                <a:pos x="345" y="565"/>
              </a:cxn>
              <a:cxn ang="0">
                <a:pos x="309" y="451"/>
              </a:cxn>
              <a:cxn ang="0">
                <a:pos x="241" y="377"/>
              </a:cxn>
              <a:cxn ang="0">
                <a:pos x="207" y="377"/>
              </a:cxn>
              <a:cxn ang="0">
                <a:pos x="138" y="415"/>
              </a:cxn>
              <a:cxn ang="0">
                <a:pos x="138" y="451"/>
              </a:cxn>
              <a:cxn ang="0">
                <a:pos x="103" y="451"/>
              </a:cxn>
              <a:cxn ang="0">
                <a:pos x="69" y="491"/>
              </a:cxn>
              <a:cxn ang="0">
                <a:pos x="33" y="415"/>
              </a:cxn>
              <a:cxn ang="0">
                <a:pos x="0" y="377"/>
              </a:cxn>
              <a:cxn ang="0">
                <a:pos x="0" y="339"/>
              </a:cxn>
              <a:cxn ang="0">
                <a:pos x="0" y="227"/>
              </a:cxn>
              <a:cxn ang="0">
                <a:pos x="0" y="150"/>
              </a:cxn>
              <a:cxn ang="0">
                <a:pos x="138" y="150"/>
              </a:cxn>
              <a:cxn ang="0">
                <a:pos x="171" y="150"/>
              </a:cxn>
              <a:cxn ang="0">
                <a:pos x="207" y="113"/>
              </a:cxn>
              <a:cxn ang="0">
                <a:pos x="241" y="38"/>
              </a:cxn>
              <a:cxn ang="0">
                <a:pos x="309" y="38"/>
              </a:cxn>
              <a:cxn ang="0">
                <a:pos x="378" y="0"/>
              </a:cxn>
              <a:cxn ang="0">
                <a:pos x="414" y="38"/>
              </a:cxn>
              <a:cxn ang="0">
                <a:pos x="449" y="38"/>
              </a:cxn>
              <a:cxn ang="0">
                <a:pos x="518" y="76"/>
              </a:cxn>
            </a:cxnLst>
            <a:rect l="0" t="0" r="r" b="b"/>
            <a:pathLst>
              <a:path w="897" h="1055">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path>
            </a:pathLst>
          </a:custGeom>
          <a:noFill/>
          <a:ln w="3600">
            <a:solidFill>
              <a:srgbClr val="000000"/>
            </a:solidFill>
            <a:round/>
            <a:headEnd/>
            <a:tailEnd/>
          </a:ln>
          <a:effectLst/>
        </p:spPr>
        <p:txBody>
          <a:bodyPr/>
          <a:lstStyle/>
          <a:p>
            <a:endParaRPr lang="es-ES_tradnl" sz="1633"/>
          </a:p>
        </p:txBody>
      </p:sp>
      <p:sp>
        <p:nvSpPr>
          <p:cNvPr id="11416" name="Freeform 152"/>
          <p:cNvSpPr>
            <a:spLocks noChangeArrowheads="1"/>
          </p:cNvSpPr>
          <p:nvPr/>
        </p:nvSpPr>
        <p:spPr bwMode="auto">
          <a:xfrm>
            <a:off x="2609395" y="2589867"/>
            <a:ext cx="79209" cy="61926"/>
          </a:xfrm>
          <a:custGeom>
            <a:avLst/>
            <a:gdLst/>
            <a:ahLst/>
            <a:cxnLst>
              <a:cxn ang="0">
                <a:pos x="207" y="0"/>
              </a:cxn>
              <a:cxn ang="0">
                <a:pos x="171" y="0"/>
              </a:cxn>
              <a:cxn ang="0">
                <a:pos x="138" y="38"/>
              </a:cxn>
              <a:cxn ang="0">
                <a:pos x="103" y="0"/>
              </a:cxn>
              <a:cxn ang="0">
                <a:pos x="70" y="0"/>
              </a:cxn>
              <a:cxn ang="0">
                <a:pos x="33" y="0"/>
              </a:cxn>
              <a:cxn ang="0">
                <a:pos x="0" y="38"/>
              </a:cxn>
              <a:cxn ang="0">
                <a:pos x="0" y="76"/>
              </a:cxn>
              <a:cxn ang="0">
                <a:pos x="33" y="76"/>
              </a:cxn>
              <a:cxn ang="0">
                <a:pos x="103" y="113"/>
              </a:cxn>
              <a:cxn ang="0">
                <a:pos x="207" y="188"/>
              </a:cxn>
              <a:cxn ang="0">
                <a:pos x="207" y="113"/>
              </a:cxn>
              <a:cxn ang="0">
                <a:pos x="241" y="38"/>
              </a:cxn>
              <a:cxn ang="0">
                <a:pos x="207" y="0"/>
              </a:cxn>
            </a:cxnLst>
            <a:rect l="0" t="0" r="r" b="b"/>
            <a:pathLst>
              <a:path w="242" h="189">
                <a:moveTo>
                  <a:pt x="207" y="0"/>
                </a:moveTo>
                <a:lnTo>
                  <a:pt x="171" y="0"/>
                </a:lnTo>
                <a:lnTo>
                  <a:pt x="138" y="38"/>
                </a:lnTo>
                <a:lnTo>
                  <a:pt x="103" y="0"/>
                </a:lnTo>
                <a:lnTo>
                  <a:pt x="70" y="0"/>
                </a:lnTo>
                <a:lnTo>
                  <a:pt x="33" y="0"/>
                </a:lnTo>
                <a:lnTo>
                  <a:pt x="0" y="38"/>
                </a:lnTo>
                <a:lnTo>
                  <a:pt x="0" y="76"/>
                </a:lnTo>
                <a:lnTo>
                  <a:pt x="33" y="76"/>
                </a:lnTo>
                <a:lnTo>
                  <a:pt x="103" y="113"/>
                </a:lnTo>
                <a:lnTo>
                  <a:pt x="207" y="188"/>
                </a:lnTo>
                <a:lnTo>
                  <a:pt x="207" y="113"/>
                </a:lnTo>
                <a:lnTo>
                  <a:pt x="241" y="38"/>
                </a:lnTo>
                <a:lnTo>
                  <a:pt x="207" y="0"/>
                </a:lnTo>
              </a:path>
            </a:pathLst>
          </a:custGeom>
          <a:noFill/>
          <a:ln w="3600">
            <a:solidFill>
              <a:srgbClr val="000000"/>
            </a:solidFill>
            <a:round/>
            <a:headEnd/>
            <a:tailEnd/>
          </a:ln>
          <a:effectLst/>
        </p:spPr>
        <p:txBody>
          <a:bodyPr/>
          <a:lstStyle/>
          <a:p>
            <a:endParaRPr lang="es-ES_tradnl" sz="1633"/>
          </a:p>
        </p:txBody>
      </p:sp>
      <p:sp>
        <p:nvSpPr>
          <p:cNvPr id="11417" name="Freeform 153"/>
          <p:cNvSpPr>
            <a:spLocks noChangeArrowheads="1"/>
          </p:cNvSpPr>
          <p:nvPr/>
        </p:nvSpPr>
        <p:spPr bwMode="auto">
          <a:xfrm>
            <a:off x="2508584" y="2490496"/>
            <a:ext cx="34564" cy="74888"/>
          </a:xfrm>
          <a:custGeom>
            <a:avLst/>
            <a:gdLst/>
            <a:ahLst/>
            <a:cxnLst>
              <a:cxn ang="0">
                <a:pos x="103" y="0"/>
              </a:cxn>
              <a:cxn ang="0">
                <a:pos x="70" y="0"/>
              </a:cxn>
              <a:cxn ang="0">
                <a:pos x="70" y="39"/>
              </a:cxn>
              <a:cxn ang="0">
                <a:pos x="33" y="39"/>
              </a:cxn>
              <a:cxn ang="0">
                <a:pos x="0" y="39"/>
              </a:cxn>
              <a:cxn ang="0">
                <a:pos x="0" y="76"/>
              </a:cxn>
              <a:cxn ang="0">
                <a:pos x="33" y="114"/>
              </a:cxn>
              <a:cxn ang="0">
                <a:pos x="33" y="189"/>
              </a:cxn>
              <a:cxn ang="0">
                <a:pos x="33" y="228"/>
              </a:cxn>
              <a:cxn ang="0">
                <a:pos x="70" y="189"/>
              </a:cxn>
              <a:cxn ang="0">
                <a:pos x="103" y="151"/>
              </a:cxn>
              <a:cxn ang="0">
                <a:pos x="103" y="39"/>
              </a:cxn>
              <a:cxn ang="0">
                <a:pos x="103" y="0"/>
              </a:cxn>
            </a:cxnLst>
            <a:rect l="0" t="0" r="r" b="b"/>
            <a:pathLst>
              <a:path w="104" h="229">
                <a:moveTo>
                  <a:pt x="103" y="0"/>
                </a:moveTo>
                <a:lnTo>
                  <a:pt x="70" y="0"/>
                </a:lnTo>
                <a:lnTo>
                  <a:pt x="70" y="39"/>
                </a:lnTo>
                <a:lnTo>
                  <a:pt x="33" y="39"/>
                </a:lnTo>
                <a:lnTo>
                  <a:pt x="0" y="39"/>
                </a:lnTo>
                <a:lnTo>
                  <a:pt x="0" y="76"/>
                </a:lnTo>
                <a:lnTo>
                  <a:pt x="33" y="114"/>
                </a:lnTo>
                <a:lnTo>
                  <a:pt x="33" y="189"/>
                </a:lnTo>
                <a:lnTo>
                  <a:pt x="33" y="228"/>
                </a:lnTo>
                <a:lnTo>
                  <a:pt x="70" y="189"/>
                </a:lnTo>
                <a:lnTo>
                  <a:pt x="103" y="151"/>
                </a:lnTo>
                <a:lnTo>
                  <a:pt x="103" y="39"/>
                </a:lnTo>
                <a:lnTo>
                  <a:pt x="103" y="0"/>
                </a:lnTo>
              </a:path>
            </a:pathLst>
          </a:custGeom>
          <a:noFill/>
          <a:ln w="3600">
            <a:solidFill>
              <a:srgbClr val="000000"/>
            </a:solidFill>
            <a:round/>
            <a:headEnd/>
            <a:tailEnd/>
          </a:ln>
          <a:effectLst/>
        </p:spPr>
        <p:txBody>
          <a:bodyPr/>
          <a:lstStyle/>
          <a:p>
            <a:endParaRPr lang="es-ES_tradnl" sz="1633"/>
          </a:p>
        </p:txBody>
      </p:sp>
      <p:sp>
        <p:nvSpPr>
          <p:cNvPr id="11418" name="Freeform 154"/>
          <p:cNvSpPr>
            <a:spLocks noChangeArrowheads="1"/>
          </p:cNvSpPr>
          <p:nvPr/>
        </p:nvSpPr>
        <p:spPr bwMode="auto">
          <a:xfrm>
            <a:off x="2790853" y="2219748"/>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9" name="Freeform 155"/>
          <p:cNvSpPr>
            <a:spLocks noChangeArrowheads="1"/>
          </p:cNvSpPr>
          <p:nvPr/>
        </p:nvSpPr>
        <p:spPr bwMode="auto">
          <a:xfrm>
            <a:off x="2790853" y="2219748"/>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noFill/>
          <a:ln w="3600">
            <a:solidFill>
              <a:srgbClr val="000000"/>
            </a:solidFill>
            <a:round/>
            <a:headEnd/>
            <a:tailEnd/>
          </a:ln>
          <a:effectLst/>
        </p:spPr>
        <p:txBody>
          <a:bodyPr/>
          <a:lstStyle/>
          <a:p>
            <a:endParaRPr lang="es-ES_tradnl" sz="1633"/>
          </a:p>
        </p:txBody>
      </p:sp>
      <p:sp>
        <p:nvSpPr>
          <p:cNvPr id="11420" name="Freeform 156"/>
          <p:cNvSpPr>
            <a:spLocks noChangeArrowheads="1"/>
          </p:cNvSpPr>
          <p:nvPr/>
        </p:nvSpPr>
        <p:spPr bwMode="auto">
          <a:xfrm>
            <a:off x="2620916" y="2257192"/>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1" name="Freeform 157"/>
          <p:cNvSpPr>
            <a:spLocks noChangeArrowheads="1"/>
          </p:cNvSpPr>
          <p:nvPr/>
        </p:nvSpPr>
        <p:spPr bwMode="auto">
          <a:xfrm>
            <a:off x="2620916" y="2257192"/>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noFill/>
          <a:ln w="3600">
            <a:solidFill>
              <a:srgbClr val="000000"/>
            </a:solidFill>
            <a:round/>
            <a:headEnd/>
            <a:tailEnd/>
          </a:ln>
          <a:effectLst/>
        </p:spPr>
        <p:txBody>
          <a:bodyPr/>
          <a:lstStyle/>
          <a:p>
            <a:endParaRPr lang="es-ES_tradnl" sz="1633"/>
          </a:p>
        </p:txBody>
      </p:sp>
      <p:sp>
        <p:nvSpPr>
          <p:cNvPr id="11422" name="Freeform 158"/>
          <p:cNvSpPr>
            <a:spLocks noChangeArrowheads="1"/>
          </p:cNvSpPr>
          <p:nvPr/>
        </p:nvSpPr>
        <p:spPr bwMode="auto">
          <a:xfrm>
            <a:off x="2531628" y="2183745"/>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3" name="Freeform 159"/>
          <p:cNvSpPr>
            <a:spLocks noChangeArrowheads="1"/>
          </p:cNvSpPr>
          <p:nvPr/>
        </p:nvSpPr>
        <p:spPr bwMode="auto">
          <a:xfrm>
            <a:off x="2531628" y="2183745"/>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noFill/>
          <a:ln w="3600">
            <a:solidFill>
              <a:srgbClr val="000000"/>
            </a:solidFill>
            <a:round/>
            <a:headEnd/>
            <a:tailEnd/>
          </a:ln>
          <a:effectLst/>
        </p:spPr>
        <p:txBody>
          <a:bodyPr/>
          <a:lstStyle/>
          <a:p>
            <a:endParaRPr lang="es-ES_tradnl" sz="1633"/>
          </a:p>
        </p:txBody>
      </p:sp>
      <p:sp>
        <p:nvSpPr>
          <p:cNvPr id="11424" name="Freeform 160"/>
          <p:cNvSpPr>
            <a:spLocks noChangeArrowheads="1"/>
          </p:cNvSpPr>
          <p:nvPr/>
        </p:nvSpPr>
        <p:spPr bwMode="auto">
          <a:xfrm>
            <a:off x="2193193" y="2097338"/>
            <a:ext cx="349956" cy="381640"/>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 ang="0">
                <a:pos x="1035" y="1017"/>
              </a:cxn>
              <a:cxn ang="0">
                <a:pos x="1035" y="1093"/>
              </a:cxn>
              <a:cxn ang="0">
                <a:pos x="1070" y="1167"/>
              </a:cxn>
              <a:cxn ang="0">
                <a:pos x="1070" y="979"/>
              </a:cxn>
            </a:cxnLst>
            <a:rect l="0" t="0" r="r" b="b"/>
            <a:pathLst>
              <a:path w="1071" h="1168">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close/>
                <a:moveTo>
                  <a:pt x="1070" y="979"/>
                </a:moveTo>
                <a:lnTo>
                  <a:pt x="1035" y="1017"/>
                </a:lnTo>
                <a:lnTo>
                  <a:pt x="1000" y="1054"/>
                </a:lnTo>
                <a:lnTo>
                  <a:pt x="1035" y="1093"/>
                </a:lnTo>
                <a:lnTo>
                  <a:pt x="1035" y="1167"/>
                </a:lnTo>
                <a:lnTo>
                  <a:pt x="1070" y="1167"/>
                </a:lnTo>
                <a:lnTo>
                  <a:pt x="1070" y="1017"/>
                </a:lnTo>
                <a:lnTo>
                  <a:pt x="1070" y="979"/>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5" name="Freeform 161"/>
          <p:cNvSpPr>
            <a:spLocks noChangeArrowheads="1"/>
          </p:cNvSpPr>
          <p:nvPr/>
        </p:nvSpPr>
        <p:spPr bwMode="auto">
          <a:xfrm>
            <a:off x="2193193" y="2097335"/>
            <a:ext cx="303871" cy="344196"/>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Lst>
            <a:rect l="0" t="0" r="r" b="b"/>
            <a:pathLst>
              <a:path w="932" h="1055">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path>
            </a:pathLst>
          </a:custGeom>
          <a:noFill/>
          <a:ln w="3600">
            <a:solidFill>
              <a:srgbClr val="000000"/>
            </a:solidFill>
            <a:round/>
            <a:headEnd/>
            <a:tailEnd/>
          </a:ln>
          <a:effectLst/>
        </p:spPr>
        <p:txBody>
          <a:bodyPr/>
          <a:lstStyle/>
          <a:p>
            <a:endParaRPr lang="es-ES_tradnl" sz="1633"/>
          </a:p>
        </p:txBody>
      </p:sp>
      <p:sp>
        <p:nvSpPr>
          <p:cNvPr id="11426" name="Freeform 162"/>
          <p:cNvSpPr>
            <a:spLocks noChangeArrowheads="1"/>
          </p:cNvSpPr>
          <p:nvPr/>
        </p:nvSpPr>
        <p:spPr bwMode="auto">
          <a:xfrm>
            <a:off x="2520105" y="2417049"/>
            <a:ext cx="23042" cy="61926"/>
          </a:xfrm>
          <a:custGeom>
            <a:avLst/>
            <a:gdLst/>
            <a:ahLst/>
            <a:cxnLst>
              <a:cxn ang="0">
                <a:pos x="70" y="0"/>
              </a:cxn>
              <a:cxn ang="0">
                <a:pos x="35" y="38"/>
              </a:cxn>
              <a:cxn ang="0">
                <a:pos x="0" y="75"/>
              </a:cxn>
              <a:cxn ang="0">
                <a:pos x="35" y="114"/>
              </a:cxn>
              <a:cxn ang="0">
                <a:pos x="35" y="188"/>
              </a:cxn>
              <a:cxn ang="0">
                <a:pos x="70" y="188"/>
              </a:cxn>
              <a:cxn ang="0">
                <a:pos x="70" y="38"/>
              </a:cxn>
              <a:cxn ang="0">
                <a:pos x="70" y="0"/>
              </a:cxn>
            </a:cxnLst>
            <a:rect l="0" t="0" r="r" b="b"/>
            <a:pathLst>
              <a:path w="71" h="189">
                <a:moveTo>
                  <a:pt x="70" y="0"/>
                </a:moveTo>
                <a:lnTo>
                  <a:pt x="35" y="38"/>
                </a:lnTo>
                <a:lnTo>
                  <a:pt x="0" y="75"/>
                </a:lnTo>
                <a:lnTo>
                  <a:pt x="35" y="114"/>
                </a:lnTo>
                <a:lnTo>
                  <a:pt x="35" y="188"/>
                </a:lnTo>
                <a:lnTo>
                  <a:pt x="70" y="188"/>
                </a:lnTo>
                <a:lnTo>
                  <a:pt x="70" y="38"/>
                </a:lnTo>
                <a:lnTo>
                  <a:pt x="70" y="0"/>
                </a:lnTo>
              </a:path>
            </a:pathLst>
          </a:custGeom>
          <a:noFill/>
          <a:ln w="3600">
            <a:solidFill>
              <a:srgbClr val="000000"/>
            </a:solidFill>
            <a:round/>
            <a:headEnd/>
            <a:tailEnd/>
          </a:ln>
          <a:effectLst/>
        </p:spPr>
        <p:txBody>
          <a:bodyPr/>
          <a:lstStyle/>
          <a:p>
            <a:endParaRPr lang="es-ES_tradnl" sz="1633"/>
          </a:p>
        </p:txBody>
      </p:sp>
      <p:sp>
        <p:nvSpPr>
          <p:cNvPr id="11427" name="Freeform 163"/>
          <p:cNvSpPr>
            <a:spLocks noChangeArrowheads="1"/>
          </p:cNvSpPr>
          <p:nvPr/>
        </p:nvSpPr>
        <p:spPr bwMode="auto">
          <a:xfrm>
            <a:off x="2463941" y="2232710"/>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8" name="Freeform 164"/>
          <p:cNvSpPr>
            <a:spLocks noChangeArrowheads="1"/>
          </p:cNvSpPr>
          <p:nvPr/>
        </p:nvSpPr>
        <p:spPr bwMode="auto">
          <a:xfrm>
            <a:off x="2463941" y="2232710"/>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noFill/>
          <a:ln w="3600">
            <a:solidFill>
              <a:srgbClr val="000000"/>
            </a:solidFill>
            <a:round/>
            <a:headEnd/>
            <a:tailEnd/>
          </a:ln>
          <a:effectLst/>
        </p:spPr>
        <p:txBody>
          <a:bodyPr/>
          <a:lstStyle/>
          <a:p>
            <a:endParaRPr lang="es-ES_tradnl" sz="1633"/>
          </a:p>
        </p:txBody>
      </p:sp>
      <p:sp>
        <p:nvSpPr>
          <p:cNvPr id="11429" name="Freeform 165"/>
          <p:cNvSpPr>
            <a:spLocks noChangeArrowheads="1"/>
          </p:cNvSpPr>
          <p:nvPr/>
        </p:nvSpPr>
        <p:spPr bwMode="auto">
          <a:xfrm>
            <a:off x="2361689" y="2084376"/>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0" name="Freeform 166"/>
          <p:cNvSpPr>
            <a:spLocks noChangeArrowheads="1"/>
          </p:cNvSpPr>
          <p:nvPr/>
        </p:nvSpPr>
        <p:spPr bwMode="auto">
          <a:xfrm>
            <a:off x="2361689" y="2084376"/>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noFill/>
          <a:ln w="3600">
            <a:solidFill>
              <a:srgbClr val="000000"/>
            </a:solidFill>
            <a:round/>
            <a:headEnd/>
            <a:tailEnd/>
          </a:ln>
          <a:effectLst/>
        </p:spPr>
        <p:txBody>
          <a:bodyPr/>
          <a:lstStyle/>
          <a:p>
            <a:endParaRPr lang="es-ES_tradnl" sz="1633"/>
          </a:p>
        </p:txBody>
      </p:sp>
      <p:sp>
        <p:nvSpPr>
          <p:cNvPr id="11431" name="Freeform 167"/>
          <p:cNvSpPr>
            <a:spLocks noChangeArrowheads="1"/>
          </p:cNvSpPr>
          <p:nvPr/>
        </p:nvSpPr>
        <p:spPr bwMode="auto">
          <a:xfrm>
            <a:off x="2419294" y="2134781"/>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2" name="Freeform 168"/>
          <p:cNvSpPr>
            <a:spLocks noChangeArrowheads="1"/>
          </p:cNvSpPr>
          <p:nvPr/>
        </p:nvSpPr>
        <p:spPr bwMode="auto">
          <a:xfrm>
            <a:off x="2419294" y="2134781"/>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noFill/>
          <a:ln w="3600">
            <a:solidFill>
              <a:srgbClr val="000000"/>
            </a:solidFill>
            <a:round/>
            <a:headEnd/>
            <a:tailEnd/>
          </a:ln>
          <a:effectLst/>
        </p:spPr>
        <p:txBody>
          <a:bodyPr/>
          <a:lstStyle/>
          <a:p>
            <a:endParaRPr lang="es-ES_tradnl" sz="1633"/>
          </a:p>
        </p:txBody>
      </p:sp>
      <p:sp>
        <p:nvSpPr>
          <p:cNvPr id="11433" name="Freeform 169"/>
          <p:cNvSpPr>
            <a:spLocks noChangeArrowheads="1"/>
          </p:cNvSpPr>
          <p:nvPr/>
        </p:nvSpPr>
        <p:spPr bwMode="auto">
          <a:xfrm>
            <a:off x="2396252" y="2010928"/>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4" name="Freeform 170"/>
          <p:cNvSpPr>
            <a:spLocks noChangeArrowheads="1"/>
          </p:cNvSpPr>
          <p:nvPr/>
        </p:nvSpPr>
        <p:spPr bwMode="auto">
          <a:xfrm>
            <a:off x="2396252" y="2010928"/>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noFill/>
          <a:ln w="3600">
            <a:solidFill>
              <a:srgbClr val="000000"/>
            </a:solidFill>
            <a:round/>
            <a:headEnd/>
            <a:tailEnd/>
          </a:ln>
          <a:effectLst/>
        </p:spPr>
        <p:txBody>
          <a:bodyPr/>
          <a:lstStyle/>
          <a:p>
            <a:endParaRPr lang="es-ES_tradnl" sz="1633"/>
          </a:p>
        </p:txBody>
      </p:sp>
      <p:sp>
        <p:nvSpPr>
          <p:cNvPr id="11435" name="Freeform 171"/>
          <p:cNvSpPr>
            <a:spLocks noChangeArrowheads="1"/>
          </p:cNvSpPr>
          <p:nvPr/>
        </p:nvSpPr>
        <p:spPr bwMode="auto">
          <a:xfrm>
            <a:off x="2092381" y="1777622"/>
            <a:ext cx="247706" cy="368679"/>
          </a:xfrm>
          <a:custGeom>
            <a:avLst/>
            <a:gdLst/>
            <a:ahLst/>
            <a:cxnLst>
              <a:cxn ang="0">
                <a:pos x="34" y="640"/>
              </a:cxn>
              <a:cxn ang="0">
                <a:pos x="138" y="640"/>
              </a:cxn>
              <a:cxn ang="0">
                <a:pos x="206" y="601"/>
              </a:cxn>
              <a:cxn ang="0">
                <a:pos x="138" y="526"/>
              </a:cxn>
              <a:cxn ang="0">
                <a:pos x="69" y="526"/>
              </a:cxn>
              <a:cxn ang="0">
                <a:pos x="34" y="490"/>
              </a:cxn>
              <a:cxn ang="0">
                <a:pos x="0" y="564"/>
              </a:cxn>
              <a:cxn ang="0">
                <a:pos x="275" y="0"/>
              </a:cxn>
              <a:cxn ang="0">
                <a:pos x="242" y="75"/>
              </a:cxn>
              <a:cxn ang="0">
                <a:pos x="206" y="262"/>
              </a:cxn>
              <a:cxn ang="0">
                <a:pos x="206" y="337"/>
              </a:cxn>
              <a:cxn ang="0">
                <a:pos x="206" y="337"/>
              </a:cxn>
              <a:cxn ang="0">
                <a:pos x="206" y="412"/>
              </a:cxn>
              <a:cxn ang="0">
                <a:pos x="242" y="451"/>
              </a:cxn>
              <a:cxn ang="0">
                <a:pos x="275" y="451"/>
              </a:cxn>
              <a:cxn ang="0">
                <a:pos x="242" y="526"/>
              </a:cxn>
              <a:cxn ang="0">
                <a:pos x="275" y="564"/>
              </a:cxn>
              <a:cxn ang="0">
                <a:pos x="309" y="564"/>
              </a:cxn>
              <a:cxn ang="0">
                <a:pos x="379" y="526"/>
              </a:cxn>
              <a:cxn ang="0">
                <a:pos x="345" y="601"/>
              </a:cxn>
              <a:cxn ang="0">
                <a:pos x="379" y="714"/>
              </a:cxn>
              <a:cxn ang="0">
                <a:pos x="345" y="753"/>
              </a:cxn>
              <a:cxn ang="0">
                <a:pos x="309" y="827"/>
              </a:cxn>
              <a:cxn ang="0">
                <a:pos x="309" y="903"/>
              </a:cxn>
              <a:cxn ang="0">
                <a:pos x="275" y="941"/>
              </a:cxn>
              <a:cxn ang="0">
                <a:pos x="379" y="941"/>
              </a:cxn>
              <a:cxn ang="0">
                <a:pos x="345" y="977"/>
              </a:cxn>
              <a:cxn ang="0">
                <a:pos x="275" y="1016"/>
              </a:cxn>
              <a:cxn ang="0">
                <a:pos x="206" y="1091"/>
              </a:cxn>
              <a:cxn ang="0">
                <a:pos x="242" y="1129"/>
              </a:cxn>
              <a:cxn ang="0">
                <a:pos x="309" y="1053"/>
              </a:cxn>
              <a:cxn ang="0">
                <a:pos x="379" y="1053"/>
              </a:cxn>
              <a:cxn ang="0">
                <a:pos x="483" y="1053"/>
              </a:cxn>
              <a:cxn ang="0">
                <a:pos x="586" y="1016"/>
              </a:cxn>
              <a:cxn ang="0">
                <a:pos x="689" y="1016"/>
              </a:cxn>
              <a:cxn ang="0">
                <a:pos x="724" y="941"/>
              </a:cxn>
              <a:cxn ang="0">
                <a:pos x="654" y="941"/>
              </a:cxn>
              <a:cxn ang="0">
                <a:pos x="689" y="903"/>
              </a:cxn>
              <a:cxn ang="0">
                <a:pos x="758" y="865"/>
              </a:cxn>
              <a:cxn ang="0">
                <a:pos x="724" y="790"/>
              </a:cxn>
              <a:cxn ang="0">
                <a:pos x="654" y="827"/>
              </a:cxn>
              <a:cxn ang="0">
                <a:pos x="654" y="676"/>
              </a:cxn>
              <a:cxn ang="0">
                <a:pos x="586" y="564"/>
              </a:cxn>
              <a:cxn ang="0">
                <a:pos x="517" y="451"/>
              </a:cxn>
              <a:cxn ang="0">
                <a:pos x="449" y="412"/>
              </a:cxn>
              <a:cxn ang="0">
                <a:pos x="449" y="337"/>
              </a:cxn>
              <a:cxn ang="0">
                <a:pos x="483" y="187"/>
              </a:cxn>
              <a:cxn ang="0">
                <a:pos x="414" y="187"/>
              </a:cxn>
              <a:cxn ang="0">
                <a:pos x="379" y="150"/>
              </a:cxn>
              <a:cxn ang="0">
                <a:pos x="414" y="0"/>
              </a:cxn>
              <a:cxn ang="0">
                <a:pos x="345" y="37"/>
              </a:cxn>
            </a:cxnLst>
            <a:rect l="0" t="0" r="r" b="b"/>
            <a:pathLst>
              <a:path w="759" h="1130">
                <a:moveTo>
                  <a:pt x="34" y="601"/>
                </a:moveTo>
                <a:lnTo>
                  <a:pt x="34" y="640"/>
                </a:lnTo>
                <a:lnTo>
                  <a:pt x="69" y="676"/>
                </a:lnTo>
                <a:lnTo>
                  <a:pt x="138" y="640"/>
                </a:lnTo>
                <a:lnTo>
                  <a:pt x="172" y="676"/>
                </a:lnTo>
                <a:lnTo>
                  <a:pt x="206" y="601"/>
                </a:lnTo>
                <a:lnTo>
                  <a:pt x="172" y="564"/>
                </a:lnTo>
                <a:lnTo>
                  <a:pt x="138" y="526"/>
                </a:lnTo>
                <a:lnTo>
                  <a:pt x="103" y="526"/>
                </a:lnTo>
                <a:lnTo>
                  <a:pt x="69" y="526"/>
                </a:lnTo>
                <a:lnTo>
                  <a:pt x="69" y="490"/>
                </a:lnTo>
                <a:lnTo>
                  <a:pt x="34" y="490"/>
                </a:lnTo>
                <a:lnTo>
                  <a:pt x="34" y="526"/>
                </a:lnTo>
                <a:lnTo>
                  <a:pt x="0" y="564"/>
                </a:lnTo>
                <a:lnTo>
                  <a:pt x="34" y="601"/>
                </a:lnTo>
                <a:close/>
                <a:moveTo>
                  <a:pt x="275" y="0"/>
                </a:moveTo>
                <a:lnTo>
                  <a:pt x="275" y="37"/>
                </a:lnTo>
                <a:lnTo>
                  <a:pt x="242" y="75"/>
                </a:lnTo>
                <a:lnTo>
                  <a:pt x="206" y="150"/>
                </a:lnTo>
                <a:lnTo>
                  <a:pt x="206" y="262"/>
                </a:lnTo>
                <a:lnTo>
                  <a:pt x="206" y="301"/>
                </a:lnTo>
                <a:lnTo>
                  <a:pt x="206" y="337"/>
                </a:lnTo>
                <a:lnTo>
                  <a:pt x="242" y="337"/>
                </a:lnTo>
                <a:lnTo>
                  <a:pt x="206" y="337"/>
                </a:lnTo>
                <a:lnTo>
                  <a:pt x="206" y="376"/>
                </a:lnTo>
                <a:lnTo>
                  <a:pt x="206" y="412"/>
                </a:lnTo>
                <a:lnTo>
                  <a:pt x="206" y="490"/>
                </a:lnTo>
                <a:lnTo>
                  <a:pt x="242" y="451"/>
                </a:lnTo>
                <a:lnTo>
                  <a:pt x="275" y="412"/>
                </a:lnTo>
                <a:lnTo>
                  <a:pt x="275" y="451"/>
                </a:lnTo>
                <a:lnTo>
                  <a:pt x="275" y="490"/>
                </a:lnTo>
                <a:lnTo>
                  <a:pt x="242" y="526"/>
                </a:lnTo>
                <a:lnTo>
                  <a:pt x="242" y="564"/>
                </a:lnTo>
                <a:lnTo>
                  <a:pt x="275" y="564"/>
                </a:lnTo>
                <a:lnTo>
                  <a:pt x="275" y="526"/>
                </a:lnTo>
                <a:lnTo>
                  <a:pt x="309" y="564"/>
                </a:lnTo>
                <a:lnTo>
                  <a:pt x="345" y="526"/>
                </a:lnTo>
                <a:lnTo>
                  <a:pt x="379" y="526"/>
                </a:lnTo>
                <a:lnTo>
                  <a:pt x="379" y="564"/>
                </a:lnTo>
                <a:lnTo>
                  <a:pt x="345" y="601"/>
                </a:lnTo>
                <a:lnTo>
                  <a:pt x="379" y="676"/>
                </a:lnTo>
                <a:lnTo>
                  <a:pt x="379" y="714"/>
                </a:lnTo>
                <a:lnTo>
                  <a:pt x="379" y="753"/>
                </a:lnTo>
                <a:lnTo>
                  <a:pt x="345" y="753"/>
                </a:lnTo>
                <a:lnTo>
                  <a:pt x="309" y="790"/>
                </a:lnTo>
                <a:lnTo>
                  <a:pt x="309" y="827"/>
                </a:lnTo>
                <a:lnTo>
                  <a:pt x="309" y="865"/>
                </a:lnTo>
                <a:lnTo>
                  <a:pt x="309" y="903"/>
                </a:lnTo>
                <a:lnTo>
                  <a:pt x="275" y="903"/>
                </a:lnTo>
                <a:lnTo>
                  <a:pt x="275" y="941"/>
                </a:lnTo>
                <a:lnTo>
                  <a:pt x="345" y="977"/>
                </a:lnTo>
                <a:lnTo>
                  <a:pt x="379" y="941"/>
                </a:lnTo>
                <a:lnTo>
                  <a:pt x="379" y="977"/>
                </a:lnTo>
                <a:lnTo>
                  <a:pt x="345" y="977"/>
                </a:lnTo>
                <a:lnTo>
                  <a:pt x="309" y="1016"/>
                </a:lnTo>
                <a:lnTo>
                  <a:pt x="275" y="1016"/>
                </a:lnTo>
                <a:lnTo>
                  <a:pt x="242" y="1053"/>
                </a:lnTo>
                <a:lnTo>
                  <a:pt x="206" y="1091"/>
                </a:lnTo>
                <a:lnTo>
                  <a:pt x="206" y="1129"/>
                </a:lnTo>
                <a:lnTo>
                  <a:pt x="242" y="1129"/>
                </a:lnTo>
                <a:lnTo>
                  <a:pt x="275" y="1091"/>
                </a:lnTo>
                <a:lnTo>
                  <a:pt x="309" y="1053"/>
                </a:lnTo>
                <a:lnTo>
                  <a:pt x="345" y="1091"/>
                </a:lnTo>
                <a:lnTo>
                  <a:pt x="379" y="1053"/>
                </a:lnTo>
                <a:lnTo>
                  <a:pt x="414" y="1053"/>
                </a:lnTo>
                <a:lnTo>
                  <a:pt x="483" y="1053"/>
                </a:lnTo>
                <a:lnTo>
                  <a:pt x="517" y="1016"/>
                </a:lnTo>
                <a:lnTo>
                  <a:pt x="586" y="1016"/>
                </a:lnTo>
                <a:lnTo>
                  <a:pt x="621" y="1016"/>
                </a:lnTo>
                <a:lnTo>
                  <a:pt x="689" y="1016"/>
                </a:lnTo>
                <a:lnTo>
                  <a:pt x="724" y="977"/>
                </a:lnTo>
                <a:lnTo>
                  <a:pt x="724" y="941"/>
                </a:lnTo>
                <a:lnTo>
                  <a:pt x="689" y="941"/>
                </a:lnTo>
                <a:lnTo>
                  <a:pt x="654" y="941"/>
                </a:lnTo>
                <a:lnTo>
                  <a:pt x="654" y="903"/>
                </a:lnTo>
                <a:lnTo>
                  <a:pt x="689" y="903"/>
                </a:lnTo>
                <a:lnTo>
                  <a:pt x="724" y="903"/>
                </a:lnTo>
                <a:lnTo>
                  <a:pt x="758" y="865"/>
                </a:lnTo>
                <a:lnTo>
                  <a:pt x="758" y="790"/>
                </a:lnTo>
                <a:lnTo>
                  <a:pt x="724" y="790"/>
                </a:lnTo>
                <a:lnTo>
                  <a:pt x="689" y="790"/>
                </a:lnTo>
                <a:lnTo>
                  <a:pt x="654" y="827"/>
                </a:lnTo>
                <a:lnTo>
                  <a:pt x="654" y="714"/>
                </a:lnTo>
                <a:lnTo>
                  <a:pt x="654" y="676"/>
                </a:lnTo>
                <a:lnTo>
                  <a:pt x="621" y="640"/>
                </a:lnTo>
                <a:lnTo>
                  <a:pt x="586" y="564"/>
                </a:lnTo>
                <a:lnTo>
                  <a:pt x="552" y="526"/>
                </a:lnTo>
                <a:lnTo>
                  <a:pt x="517" y="451"/>
                </a:lnTo>
                <a:lnTo>
                  <a:pt x="483" y="412"/>
                </a:lnTo>
                <a:lnTo>
                  <a:pt x="449" y="412"/>
                </a:lnTo>
                <a:lnTo>
                  <a:pt x="414" y="376"/>
                </a:lnTo>
                <a:lnTo>
                  <a:pt x="449" y="337"/>
                </a:lnTo>
                <a:lnTo>
                  <a:pt x="483" y="301"/>
                </a:lnTo>
                <a:lnTo>
                  <a:pt x="483" y="187"/>
                </a:lnTo>
                <a:lnTo>
                  <a:pt x="449" y="187"/>
                </a:lnTo>
                <a:lnTo>
                  <a:pt x="414" y="187"/>
                </a:lnTo>
                <a:lnTo>
                  <a:pt x="345" y="187"/>
                </a:lnTo>
                <a:lnTo>
                  <a:pt x="379" y="150"/>
                </a:lnTo>
                <a:lnTo>
                  <a:pt x="414" y="75"/>
                </a:lnTo>
                <a:lnTo>
                  <a:pt x="414" y="0"/>
                </a:lnTo>
                <a:lnTo>
                  <a:pt x="379" y="37"/>
                </a:lnTo>
                <a:lnTo>
                  <a:pt x="345" y="37"/>
                </a:lnTo>
                <a:lnTo>
                  <a:pt x="275"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6" name="Freeform 172"/>
          <p:cNvSpPr>
            <a:spLocks noChangeArrowheads="1"/>
          </p:cNvSpPr>
          <p:nvPr/>
        </p:nvSpPr>
        <p:spPr bwMode="auto">
          <a:xfrm>
            <a:off x="2092382" y="1937480"/>
            <a:ext cx="67687" cy="61927"/>
          </a:xfrm>
          <a:custGeom>
            <a:avLst/>
            <a:gdLst/>
            <a:ahLst/>
            <a:cxnLst>
              <a:cxn ang="0">
                <a:pos x="34" y="113"/>
              </a:cxn>
              <a:cxn ang="0">
                <a:pos x="34" y="150"/>
              </a:cxn>
              <a:cxn ang="0">
                <a:pos x="69" y="187"/>
              </a:cxn>
              <a:cxn ang="0">
                <a:pos x="138" y="150"/>
              </a:cxn>
              <a:cxn ang="0">
                <a:pos x="172" y="187"/>
              </a:cxn>
              <a:cxn ang="0">
                <a:pos x="206" y="113"/>
              </a:cxn>
              <a:cxn ang="0">
                <a:pos x="172" y="75"/>
              </a:cxn>
              <a:cxn ang="0">
                <a:pos x="138" y="37"/>
              </a:cxn>
              <a:cxn ang="0">
                <a:pos x="103" y="37"/>
              </a:cxn>
              <a:cxn ang="0">
                <a:pos x="69" y="37"/>
              </a:cxn>
              <a:cxn ang="0">
                <a:pos x="69" y="0"/>
              </a:cxn>
              <a:cxn ang="0">
                <a:pos x="34" y="0"/>
              </a:cxn>
              <a:cxn ang="0">
                <a:pos x="34" y="37"/>
              </a:cxn>
              <a:cxn ang="0">
                <a:pos x="0" y="75"/>
              </a:cxn>
              <a:cxn ang="0">
                <a:pos x="34" y="113"/>
              </a:cxn>
            </a:cxnLst>
            <a:rect l="0" t="0" r="r" b="b"/>
            <a:pathLst>
              <a:path w="207" h="188">
                <a:moveTo>
                  <a:pt x="34" y="113"/>
                </a:moveTo>
                <a:lnTo>
                  <a:pt x="34" y="150"/>
                </a:lnTo>
                <a:lnTo>
                  <a:pt x="69" y="187"/>
                </a:lnTo>
                <a:lnTo>
                  <a:pt x="138" y="150"/>
                </a:lnTo>
                <a:lnTo>
                  <a:pt x="172" y="187"/>
                </a:lnTo>
                <a:lnTo>
                  <a:pt x="206" y="113"/>
                </a:lnTo>
                <a:lnTo>
                  <a:pt x="172" y="75"/>
                </a:lnTo>
                <a:lnTo>
                  <a:pt x="138" y="37"/>
                </a:lnTo>
                <a:lnTo>
                  <a:pt x="103" y="37"/>
                </a:lnTo>
                <a:lnTo>
                  <a:pt x="69" y="37"/>
                </a:lnTo>
                <a:lnTo>
                  <a:pt x="69" y="0"/>
                </a:lnTo>
                <a:lnTo>
                  <a:pt x="34" y="0"/>
                </a:lnTo>
                <a:lnTo>
                  <a:pt x="34" y="37"/>
                </a:lnTo>
                <a:lnTo>
                  <a:pt x="0" y="75"/>
                </a:lnTo>
                <a:lnTo>
                  <a:pt x="34" y="113"/>
                </a:lnTo>
              </a:path>
            </a:pathLst>
          </a:custGeom>
          <a:noFill/>
          <a:ln w="3600">
            <a:solidFill>
              <a:srgbClr val="000000"/>
            </a:solidFill>
            <a:round/>
            <a:headEnd/>
            <a:tailEnd/>
          </a:ln>
          <a:effectLst/>
        </p:spPr>
        <p:txBody>
          <a:bodyPr/>
          <a:lstStyle/>
          <a:p>
            <a:endParaRPr lang="es-ES_tradnl" sz="1633"/>
          </a:p>
        </p:txBody>
      </p:sp>
      <p:sp>
        <p:nvSpPr>
          <p:cNvPr id="11437" name="Freeform 173"/>
          <p:cNvSpPr>
            <a:spLocks noChangeArrowheads="1"/>
          </p:cNvSpPr>
          <p:nvPr/>
        </p:nvSpPr>
        <p:spPr bwMode="auto">
          <a:xfrm>
            <a:off x="2158628" y="1777622"/>
            <a:ext cx="180018" cy="368679"/>
          </a:xfrm>
          <a:custGeom>
            <a:avLst/>
            <a:gdLst/>
            <a:ahLst/>
            <a:cxnLst>
              <a:cxn ang="0">
                <a:pos x="70" y="37"/>
              </a:cxn>
              <a:cxn ang="0">
                <a:pos x="0" y="150"/>
              </a:cxn>
              <a:cxn ang="0">
                <a:pos x="0" y="301"/>
              </a:cxn>
              <a:cxn ang="0">
                <a:pos x="35" y="337"/>
              </a:cxn>
              <a:cxn ang="0">
                <a:pos x="0" y="376"/>
              </a:cxn>
              <a:cxn ang="0">
                <a:pos x="0" y="490"/>
              </a:cxn>
              <a:cxn ang="0">
                <a:pos x="70" y="412"/>
              </a:cxn>
              <a:cxn ang="0">
                <a:pos x="70" y="490"/>
              </a:cxn>
              <a:cxn ang="0">
                <a:pos x="35" y="564"/>
              </a:cxn>
              <a:cxn ang="0">
                <a:pos x="70" y="526"/>
              </a:cxn>
              <a:cxn ang="0">
                <a:pos x="139" y="526"/>
              </a:cxn>
              <a:cxn ang="0">
                <a:pos x="173" y="564"/>
              </a:cxn>
              <a:cxn ang="0">
                <a:pos x="173" y="676"/>
              </a:cxn>
              <a:cxn ang="0">
                <a:pos x="173" y="753"/>
              </a:cxn>
              <a:cxn ang="0">
                <a:pos x="104" y="790"/>
              </a:cxn>
              <a:cxn ang="0">
                <a:pos x="104" y="865"/>
              </a:cxn>
              <a:cxn ang="0">
                <a:pos x="70" y="903"/>
              </a:cxn>
              <a:cxn ang="0">
                <a:pos x="139" y="977"/>
              </a:cxn>
              <a:cxn ang="0">
                <a:pos x="173" y="977"/>
              </a:cxn>
              <a:cxn ang="0">
                <a:pos x="104" y="1016"/>
              </a:cxn>
              <a:cxn ang="0">
                <a:pos x="35" y="1053"/>
              </a:cxn>
              <a:cxn ang="0">
                <a:pos x="0" y="1129"/>
              </a:cxn>
              <a:cxn ang="0">
                <a:pos x="70" y="1091"/>
              </a:cxn>
              <a:cxn ang="0">
                <a:pos x="139" y="1091"/>
              </a:cxn>
              <a:cxn ang="0">
                <a:pos x="208" y="1053"/>
              </a:cxn>
              <a:cxn ang="0">
                <a:pos x="310" y="1016"/>
              </a:cxn>
              <a:cxn ang="0">
                <a:pos x="415" y="1016"/>
              </a:cxn>
              <a:cxn ang="0">
                <a:pos x="518" y="977"/>
              </a:cxn>
              <a:cxn ang="0">
                <a:pos x="484" y="941"/>
              </a:cxn>
              <a:cxn ang="0">
                <a:pos x="449" y="903"/>
              </a:cxn>
              <a:cxn ang="0">
                <a:pos x="518" y="903"/>
              </a:cxn>
              <a:cxn ang="0">
                <a:pos x="552" y="790"/>
              </a:cxn>
              <a:cxn ang="0">
                <a:pos x="484" y="790"/>
              </a:cxn>
              <a:cxn ang="0">
                <a:pos x="449" y="714"/>
              </a:cxn>
              <a:cxn ang="0">
                <a:pos x="415" y="640"/>
              </a:cxn>
              <a:cxn ang="0">
                <a:pos x="347" y="526"/>
              </a:cxn>
              <a:cxn ang="0">
                <a:pos x="277" y="412"/>
              </a:cxn>
              <a:cxn ang="0">
                <a:pos x="208" y="376"/>
              </a:cxn>
              <a:cxn ang="0">
                <a:pos x="277" y="301"/>
              </a:cxn>
              <a:cxn ang="0">
                <a:pos x="243" y="187"/>
              </a:cxn>
              <a:cxn ang="0">
                <a:pos x="139" y="187"/>
              </a:cxn>
              <a:cxn ang="0">
                <a:pos x="208" y="75"/>
              </a:cxn>
              <a:cxn ang="0">
                <a:pos x="173" y="37"/>
              </a:cxn>
              <a:cxn ang="0">
                <a:pos x="70" y="0"/>
              </a:cxn>
            </a:cxnLst>
            <a:rect l="0" t="0" r="r" b="b"/>
            <a:pathLst>
              <a:path w="553" h="1130">
                <a:moveTo>
                  <a:pt x="70" y="0"/>
                </a:moveTo>
                <a:lnTo>
                  <a:pt x="70" y="37"/>
                </a:lnTo>
                <a:lnTo>
                  <a:pt x="35" y="75"/>
                </a:lnTo>
                <a:lnTo>
                  <a:pt x="0" y="150"/>
                </a:lnTo>
                <a:lnTo>
                  <a:pt x="0" y="262"/>
                </a:lnTo>
                <a:lnTo>
                  <a:pt x="0" y="301"/>
                </a:lnTo>
                <a:lnTo>
                  <a:pt x="0" y="337"/>
                </a:lnTo>
                <a:lnTo>
                  <a:pt x="35" y="337"/>
                </a:lnTo>
                <a:lnTo>
                  <a:pt x="0" y="337"/>
                </a:lnTo>
                <a:lnTo>
                  <a:pt x="0" y="376"/>
                </a:lnTo>
                <a:lnTo>
                  <a:pt x="0" y="412"/>
                </a:lnTo>
                <a:lnTo>
                  <a:pt x="0" y="490"/>
                </a:lnTo>
                <a:lnTo>
                  <a:pt x="35" y="451"/>
                </a:lnTo>
                <a:lnTo>
                  <a:pt x="70" y="412"/>
                </a:lnTo>
                <a:lnTo>
                  <a:pt x="70" y="451"/>
                </a:lnTo>
                <a:lnTo>
                  <a:pt x="70" y="490"/>
                </a:lnTo>
                <a:lnTo>
                  <a:pt x="35" y="526"/>
                </a:lnTo>
                <a:lnTo>
                  <a:pt x="35" y="564"/>
                </a:lnTo>
                <a:lnTo>
                  <a:pt x="70" y="564"/>
                </a:lnTo>
                <a:lnTo>
                  <a:pt x="70" y="526"/>
                </a:lnTo>
                <a:lnTo>
                  <a:pt x="104" y="564"/>
                </a:lnTo>
                <a:lnTo>
                  <a:pt x="139" y="526"/>
                </a:lnTo>
                <a:lnTo>
                  <a:pt x="173" y="526"/>
                </a:lnTo>
                <a:lnTo>
                  <a:pt x="173" y="564"/>
                </a:lnTo>
                <a:lnTo>
                  <a:pt x="139" y="601"/>
                </a:lnTo>
                <a:lnTo>
                  <a:pt x="173" y="676"/>
                </a:lnTo>
                <a:lnTo>
                  <a:pt x="173" y="714"/>
                </a:lnTo>
                <a:lnTo>
                  <a:pt x="173" y="753"/>
                </a:lnTo>
                <a:lnTo>
                  <a:pt x="139" y="753"/>
                </a:lnTo>
                <a:lnTo>
                  <a:pt x="104" y="790"/>
                </a:lnTo>
                <a:lnTo>
                  <a:pt x="104" y="827"/>
                </a:lnTo>
                <a:lnTo>
                  <a:pt x="104" y="865"/>
                </a:lnTo>
                <a:lnTo>
                  <a:pt x="104" y="903"/>
                </a:lnTo>
                <a:lnTo>
                  <a:pt x="70" y="903"/>
                </a:lnTo>
                <a:lnTo>
                  <a:pt x="70" y="941"/>
                </a:lnTo>
                <a:lnTo>
                  <a:pt x="139" y="977"/>
                </a:lnTo>
                <a:lnTo>
                  <a:pt x="173" y="941"/>
                </a:lnTo>
                <a:lnTo>
                  <a:pt x="173" y="977"/>
                </a:lnTo>
                <a:lnTo>
                  <a:pt x="139" y="977"/>
                </a:lnTo>
                <a:lnTo>
                  <a:pt x="104" y="1016"/>
                </a:lnTo>
                <a:lnTo>
                  <a:pt x="70" y="1016"/>
                </a:lnTo>
                <a:lnTo>
                  <a:pt x="35" y="1053"/>
                </a:lnTo>
                <a:lnTo>
                  <a:pt x="0" y="1091"/>
                </a:lnTo>
                <a:lnTo>
                  <a:pt x="0" y="1129"/>
                </a:lnTo>
                <a:lnTo>
                  <a:pt x="35" y="1129"/>
                </a:lnTo>
                <a:lnTo>
                  <a:pt x="70" y="1091"/>
                </a:lnTo>
                <a:lnTo>
                  <a:pt x="104" y="1053"/>
                </a:lnTo>
                <a:lnTo>
                  <a:pt x="139" y="1091"/>
                </a:lnTo>
                <a:lnTo>
                  <a:pt x="173" y="1053"/>
                </a:lnTo>
                <a:lnTo>
                  <a:pt x="208" y="1053"/>
                </a:lnTo>
                <a:lnTo>
                  <a:pt x="277" y="1053"/>
                </a:lnTo>
                <a:lnTo>
                  <a:pt x="310" y="1016"/>
                </a:lnTo>
                <a:lnTo>
                  <a:pt x="380" y="1016"/>
                </a:lnTo>
                <a:lnTo>
                  <a:pt x="415" y="1016"/>
                </a:lnTo>
                <a:lnTo>
                  <a:pt x="484" y="1016"/>
                </a:lnTo>
                <a:lnTo>
                  <a:pt x="518" y="977"/>
                </a:lnTo>
                <a:lnTo>
                  <a:pt x="518" y="941"/>
                </a:lnTo>
                <a:lnTo>
                  <a:pt x="484" y="941"/>
                </a:lnTo>
                <a:lnTo>
                  <a:pt x="449" y="941"/>
                </a:lnTo>
                <a:lnTo>
                  <a:pt x="449" y="903"/>
                </a:lnTo>
                <a:lnTo>
                  <a:pt x="484" y="903"/>
                </a:lnTo>
                <a:lnTo>
                  <a:pt x="518" y="903"/>
                </a:lnTo>
                <a:lnTo>
                  <a:pt x="552" y="865"/>
                </a:lnTo>
                <a:lnTo>
                  <a:pt x="552" y="790"/>
                </a:lnTo>
                <a:lnTo>
                  <a:pt x="518" y="790"/>
                </a:lnTo>
                <a:lnTo>
                  <a:pt x="484" y="790"/>
                </a:lnTo>
                <a:lnTo>
                  <a:pt x="449" y="827"/>
                </a:lnTo>
                <a:lnTo>
                  <a:pt x="449" y="714"/>
                </a:lnTo>
                <a:lnTo>
                  <a:pt x="449" y="676"/>
                </a:lnTo>
                <a:lnTo>
                  <a:pt x="415" y="640"/>
                </a:lnTo>
                <a:lnTo>
                  <a:pt x="380" y="564"/>
                </a:lnTo>
                <a:lnTo>
                  <a:pt x="347" y="526"/>
                </a:lnTo>
                <a:lnTo>
                  <a:pt x="310" y="451"/>
                </a:lnTo>
                <a:lnTo>
                  <a:pt x="277" y="412"/>
                </a:lnTo>
                <a:lnTo>
                  <a:pt x="243" y="412"/>
                </a:lnTo>
                <a:lnTo>
                  <a:pt x="208" y="376"/>
                </a:lnTo>
                <a:lnTo>
                  <a:pt x="243" y="337"/>
                </a:lnTo>
                <a:lnTo>
                  <a:pt x="277" y="301"/>
                </a:lnTo>
                <a:lnTo>
                  <a:pt x="277" y="187"/>
                </a:lnTo>
                <a:lnTo>
                  <a:pt x="243" y="187"/>
                </a:lnTo>
                <a:lnTo>
                  <a:pt x="208" y="187"/>
                </a:lnTo>
                <a:lnTo>
                  <a:pt x="139" y="187"/>
                </a:lnTo>
                <a:lnTo>
                  <a:pt x="173" y="150"/>
                </a:lnTo>
                <a:lnTo>
                  <a:pt x="208" y="75"/>
                </a:lnTo>
                <a:lnTo>
                  <a:pt x="208" y="0"/>
                </a:lnTo>
                <a:lnTo>
                  <a:pt x="173" y="37"/>
                </a:lnTo>
                <a:lnTo>
                  <a:pt x="139" y="37"/>
                </a:lnTo>
                <a:lnTo>
                  <a:pt x="70" y="0"/>
                </a:lnTo>
              </a:path>
            </a:pathLst>
          </a:custGeom>
          <a:noFill/>
          <a:ln w="3600">
            <a:solidFill>
              <a:srgbClr val="000000"/>
            </a:solidFill>
            <a:round/>
            <a:headEnd/>
            <a:tailEnd/>
          </a:ln>
          <a:effectLst/>
        </p:spPr>
        <p:txBody>
          <a:bodyPr/>
          <a:lstStyle/>
          <a:p>
            <a:endParaRPr lang="es-ES_tradnl" sz="1633"/>
          </a:p>
        </p:txBody>
      </p:sp>
      <p:sp>
        <p:nvSpPr>
          <p:cNvPr id="11438" name="Freeform 174"/>
          <p:cNvSpPr>
            <a:spLocks noChangeArrowheads="1"/>
          </p:cNvSpPr>
          <p:nvPr/>
        </p:nvSpPr>
        <p:spPr bwMode="auto">
          <a:xfrm>
            <a:off x="2711648" y="2170785"/>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9" name="Freeform 175"/>
          <p:cNvSpPr>
            <a:spLocks noChangeArrowheads="1"/>
          </p:cNvSpPr>
          <p:nvPr/>
        </p:nvSpPr>
        <p:spPr bwMode="auto">
          <a:xfrm>
            <a:off x="2711648" y="2170785"/>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noFill/>
          <a:ln w="3600">
            <a:solidFill>
              <a:srgbClr val="000000"/>
            </a:solidFill>
            <a:round/>
            <a:headEnd/>
            <a:tailEnd/>
          </a:ln>
          <a:effectLst/>
        </p:spPr>
        <p:txBody>
          <a:bodyPr/>
          <a:lstStyle/>
          <a:p>
            <a:endParaRPr lang="es-ES_tradnl" sz="1633"/>
          </a:p>
        </p:txBody>
      </p:sp>
      <p:sp>
        <p:nvSpPr>
          <p:cNvPr id="11440" name="Freeform 176"/>
          <p:cNvSpPr>
            <a:spLocks noChangeArrowheads="1"/>
          </p:cNvSpPr>
          <p:nvPr/>
        </p:nvSpPr>
        <p:spPr bwMode="auto">
          <a:xfrm>
            <a:off x="2609397" y="2110296"/>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1" name="Freeform 177"/>
          <p:cNvSpPr>
            <a:spLocks noChangeArrowheads="1"/>
          </p:cNvSpPr>
          <p:nvPr/>
        </p:nvSpPr>
        <p:spPr bwMode="auto">
          <a:xfrm>
            <a:off x="2609397" y="2110296"/>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noFill/>
          <a:ln w="3600">
            <a:solidFill>
              <a:srgbClr val="000000"/>
            </a:solidFill>
            <a:round/>
            <a:headEnd/>
            <a:tailEnd/>
          </a:ln>
          <a:effectLst/>
        </p:spPr>
        <p:txBody>
          <a:bodyPr/>
          <a:lstStyle/>
          <a:p>
            <a:endParaRPr lang="es-ES_tradnl" sz="1633"/>
          </a:p>
        </p:txBody>
      </p:sp>
      <p:sp>
        <p:nvSpPr>
          <p:cNvPr id="11442" name="Freeform 178"/>
          <p:cNvSpPr>
            <a:spLocks noChangeArrowheads="1"/>
          </p:cNvSpPr>
          <p:nvPr/>
        </p:nvSpPr>
        <p:spPr bwMode="auto">
          <a:xfrm>
            <a:off x="2643958" y="1961964"/>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3" name="Freeform 179"/>
          <p:cNvSpPr>
            <a:spLocks noChangeArrowheads="1"/>
          </p:cNvSpPr>
          <p:nvPr/>
        </p:nvSpPr>
        <p:spPr bwMode="auto">
          <a:xfrm>
            <a:off x="2643958" y="1961964"/>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noFill/>
          <a:ln w="3600">
            <a:solidFill>
              <a:srgbClr val="000000"/>
            </a:solidFill>
            <a:round/>
            <a:headEnd/>
            <a:tailEnd/>
          </a:ln>
          <a:effectLst/>
        </p:spPr>
        <p:txBody>
          <a:bodyPr/>
          <a:lstStyle/>
          <a:p>
            <a:endParaRPr lang="es-ES_tradnl" sz="1633"/>
          </a:p>
        </p:txBody>
      </p:sp>
      <p:sp>
        <p:nvSpPr>
          <p:cNvPr id="11444" name="Freeform 180"/>
          <p:cNvSpPr>
            <a:spLocks noChangeArrowheads="1"/>
          </p:cNvSpPr>
          <p:nvPr/>
        </p:nvSpPr>
        <p:spPr bwMode="auto">
          <a:xfrm>
            <a:off x="2812458" y="1888515"/>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5" name="Freeform 181"/>
          <p:cNvSpPr>
            <a:spLocks noChangeArrowheads="1"/>
          </p:cNvSpPr>
          <p:nvPr/>
        </p:nvSpPr>
        <p:spPr bwMode="auto">
          <a:xfrm>
            <a:off x="2812458" y="1888515"/>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noFill/>
          <a:ln w="3600">
            <a:solidFill>
              <a:srgbClr val="000000"/>
            </a:solidFill>
            <a:round/>
            <a:headEnd/>
            <a:tailEnd/>
          </a:ln>
          <a:effectLst/>
        </p:spPr>
        <p:txBody>
          <a:bodyPr/>
          <a:lstStyle/>
          <a:p>
            <a:endParaRPr lang="es-ES_tradnl" sz="1633"/>
          </a:p>
        </p:txBody>
      </p:sp>
      <p:sp>
        <p:nvSpPr>
          <p:cNvPr id="11446" name="Freeform 182"/>
          <p:cNvSpPr>
            <a:spLocks noChangeArrowheads="1"/>
          </p:cNvSpPr>
          <p:nvPr/>
        </p:nvSpPr>
        <p:spPr bwMode="auto">
          <a:xfrm>
            <a:off x="2440898" y="1961961"/>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7" name="Freeform 183"/>
          <p:cNvSpPr>
            <a:spLocks noChangeArrowheads="1"/>
          </p:cNvSpPr>
          <p:nvPr/>
        </p:nvSpPr>
        <p:spPr bwMode="auto">
          <a:xfrm>
            <a:off x="2440898" y="1961961"/>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noFill/>
          <a:ln w="3600">
            <a:solidFill>
              <a:srgbClr val="000000"/>
            </a:solidFill>
            <a:round/>
            <a:headEnd/>
            <a:tailEnd/>
          </a:ln>
          <a:effectLst/>
        </p:spPr>
        <p:txBody>
          <a:bodyPr/>
          <a:lstStyle/>
          <a:p>
            <a:endParaRPr lang="es-ES_tradnl" sz="1633"/>
          </a:p>
        </p:txBody>
      </p:sp>
      <p:sp>
        <p:nvSpPr>
          <p:cNvPr id="11448" name="Freeform 184"/>
          <p:cNvSpPr>
            <a:spLocks noChangeArrowheads="1"/>
          </p:cNvSpPr>
          <p:nvPr/>
        </p:nvSpPr>
        <p:spPr bwMode="auto">
          <a:xfrm>
            <a:off x="2497063" y="1826588"/>
            <a:ext cx="102251"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 ang="0">
                <a:pos x="310" y="262"/>
              </a:cxn>
              <a:cxn ang="0">
                <a:pos x="275" y="301"/>
              </a:cxn>
              <a:cxn ang="0">
                <a:pos x="242" y="301"/>
              </a:cxn>
              <a:cxn ang="0">
                <a:pos x="242" y="338"/>
              </a:cxn>
              <a:cxn ang="0">
                <a:pos x="242" y="376"/>
              </a:cxn>
              <a:cxn ang="0">
                <a:pos x="242" y="413"/>
              </a:cxn>
              <a:cxn ang="0">
                <a:pos x="275" y="413"/>
              </a:cxn>
              <a:cxn ang="0">
                <a:pos x="310" y="376"/>
              </a:cxn>
              <a:cxn ang="0">
                <a:pos x="310" y="301"/>
              </a:cxn>
              <a:cxn ang="0">
                <a:pos x="310" y="262"/>
              </a:cxn>
            </a:cxnLst>
            <a:rect l="0" t="0" r="r" b="b"/>
            <a:pathLst>
              <a:path w="311"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close/>
                <a:moveTo>
                  <a:pt x="310" y="262"/>
                </a:moveTo>
                <a:lnTo>
                  <a:pt x="275" y="301"/>
                </a:lnTo>
                <a:lnTo>
                  <a:pt x="242" y="301"/>
                </a:lnTo>
                <a:lnTo>
                  <a:pt x="242" y="338"/>
                </a:lnTo>
                <a:lnTo>
                  <a:pt x="242" y="376"/>
                </a:lnTo>
                <a:lnTo>
                  <a:pt x="242" y="413"/>
                </a:lnTo>
                <a:lnTo>
                  <a:pt x="275" y="413"/>
                </a:lnTo>
                <a:lnTo>
                  <a:pt x="310" y="376"/>
                </a:lnTo>
                <a:lnTo>
                  <a:pt x="310" y="301"/>
                </a:lnTo>
                <a:lnTo>
                  <a:pt x="310" y="26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9" name="Freeform 185"/>
          <p:cNvSpPr>
            <a:spLocks noChangeArrowheads="1"/>
          </p:cNvSpPr>
          <p:nvPr/>
        </p:nvSpPr>
        <p:spPr bwMode="auto">
          <a:xfrm>
            <a:off x="2497063" y="1826588"/>
            <a:ext cx="67688"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Lst>
            <a:rect l="0" t="0" r="r" b="b"/>
            <a:pathLst>
              <a:path w="208"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path>
            </a:pathLst>
          </a:custGeom>
          <a:noFill/>
          <a:ln w="3600">
            <a:solidFill>
              <a:srgbClr val="000000"/>
            </a:solidFill>
            <a:round/>
            <a:headEnd/>
            <a:tailEnd/>
          </a:ln>
          <a:effectLst/>
        </p:spPr>
        <p:txBody>
          <a:bodyPr/>
          <a:lstStyle/>
          <a:p>
            <a:endParaRPr lang="es-ES_tradnl" sz="1633"/>
          </a:p>
        </p:txBody>
      </p:sp>
      <p:sp>
        <p:nvSpPr>
          <p:cNvPr id="11450" name="Freeform 186"/>
          <p:cNvSpPr>
            <a:spLocks noChangeArrowheads="1"/>
          </p:cNvSpPr>
          <p:nvPr/>
        </p:nvSpPr>
        <p:spPr bwMode="auto">
          <a:xfrm>
            <a:off x="2576272" y="1912998"/>
            <a:ext cx="23042" cy="48965"/>
          </a:xfrm>
          <a:custGeom>
            <a:avLst/>
            <a:gdLst/>
            <a:ahLst/>
            <a:cxnLst>
              <a:cxn ang="0">
                <a:pos x="70" y="0"/>
              </a:cxn>
              <a:cxn ang="0">
                <a:pos x="33" y="39"/>
              </a:cxn>
              <a:cxn ang="0">
                <a:pos x="0" y="39"/>
              </a:cxn>
              <a:cxn ang="0">
                <a:pos x="0" y="77"/>
              </a:cxn>
              <a:cxn ang="0">
                <a:pos x="0" y="114"/>
              </a:cxn>
              <a:cxn ang="0">
                <a:pos x="0" y="151"/>
              </a:cxn>
              <a:cxn ang="0">
                <a:pos x="33" y="151"/>
              </a:cxn>
              <a:cxn ang="0">
                <a:pos x="70" y="114"/>
              </a:cxn>
              <a:cxn ang="0">
                <a:pos x="70" y="39"/>
              </a:cxn>
              <a:cxn ang="0">
                <a:pos x="70" y="0"/>
              </a:cxn>
            </a:cxnLst>
            <a:rect l="0" t="0" r="r" b="b"/>
            <a:pathLst>
              <a:path w="71" h="152">
                <a:moveTo>
                  <a:pt x="70" y="0"/>
                </a:moveTo>
                <a:lnTo>
                  <a:pt x="33" y="39"/>
                </a:lnTo>
                <a:lnTo>
                  <a:pt x="0" y="39"/>
                </a:lnTo>
                <a:lnTo>
                  <a:pt x="0" y="77"/>
                </a:lnTo>
                <a:lnTo>
                  <a:pt x="0" y="114"/>
                </a:lnTo>
                <a:lnTo>
                  <a:pt x="0" y="151"/>
                </a:lnTo>
                <a:lnTo>
                  <a:pt x="33" y="151"/>
                </a:lnTo>
                <a:lnTo>
                  <a:pt x="70" y="114"/>
                </a:lnTo>
                <a:lnTo>
                  <a:pt x="70" y="39"/>
                </a:lnTo>
                <a:lnTo>
                  <a:pt x="70" y="0"/>
                </a:lnTo>
              </a:path>
            </a:pathLst>
          </a:custGeom>
          <a:noFill/>
          <a:ln w="3600">
            <a:solidFill>
              <a:srgbClr val="000000"/>
            </a:solidFill>
            <a:round/>
            <a:headEnd/>
            <a:tailEnd/>
          </a:ln>
          <a:effectLst/>
        </p:spPr>
        <p:txBody>
          <a:bodyPr/>
          <a:lstStyle/>
          <a:p>
            <a:endParaRPr lang="es-ES_tradnl" sz="1633"/>
          </a:p>
        </p:txBody>
      </p:sp>
      <p:sp>
        <p:nvSpPr>
          <p:cNvPr id="11451" name="Freeform 187"/>
          <p:cNvSpPr>
            <a:spLocks noChangeArrowheads="1"/>
          </p:cNvSpPr>
          <p:nvPr/>
        </p:nvSpPr>
        <p:spPr bwMode="auto">
          <a:xfrm>
            <a:off x="2835498" y="1224604"/>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2" name="Freeform 188"/>
          <p:cNvSpPr>
            <a:spLocks noChangeArrowheads="1"/>
          </p:cNvSpPr>
          <p:nvPr/>
        </p:nvSpPr>
        <p:spPr bwMode="auto">
          <a:xfrm>
            <a:off x="2835498" y="1224604"/>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noFill/>
          <a:ln w="3600">
            <a:solidFill>
              <a:srgbClr val="000000"/>
            </a:solidFill>
            <a:round/>
            <a:headEnd/>
            <a:tailEnd/>
          </a:ln>
          <a:effectLst/>
        </p:spPr>
        <p:txBody>
          <a:bodyPr/>
          <a:lstStyle/>
          <a:p>
            <a:endParaRPr lang="es-ES_tradnl" sz="1633"/>
          </a:p>
        </p:txBody>
      </p:sp>
      <p:sp>
        <p:nvSpPr>
          <p:cNvPr id="11453" name="Freeform 189"/>
          <p:cNvSpPr>
            <a:spLocks noChangeArrowheads="1"/>
          </p:cNvSpPr>
          <p:nvPr/>
        </p:nvSpPr>
        <p:spPr bwMode="auto">
          <a:xfrm>
            <a:off x="2980954" y="2195266"/>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4" name="Freeform 190"/>
          <p:cNvSpPr>
            <a:spLocks noChangeArrowheads="1"/>
          </p:cNvSpPr>
          <p:nvPr/>
        </p:nvSpPr>
        <p:spPr bwMode="auto">
          <a:xfrm>
            <a:off x="2980954" y="2195266"/>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noFill/>
          <a:ln w="3600">
            <a:solidFill>
              <a:srgbClr val="000000"/>
            </a:solidFill>
            <a:round/>
            <a:headEnd/>
            <a:tailEnd/>
          </a:ln>
          <a:effectLst/>
        </p:spPr>
        <p:txBody>
          <a:bodyPr/>
          <a:lstStyle/>
          <a:p>
            <a:endParaRPr lang="es-ES_tradnl" sz="1633"/>
          </a:p>
        </p:txBody>
      </p:sp>
      <p:sp>
        <p:nvSpPr>
          <p:cNvPr id="11455" name="Freeform 191"/>
          <p:cNvSpPr>
            <a:spLocks noChangeArrowheads="1"/>
          </p:cNvSpPr>
          <p:nvPr/>
        </p:nvSpPr>
        <p:spPr bwMode="auto">
          <a:xfrm>
            <a:off x="2835499" y="2059892"/>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6" name="Freeform 192"/>
          <p:cNvSpPr>
            <a:spLocks noChangeArrowheads="1"/>
          </p:cNvSpPr>
          <p:nvPr/>
        </p:nvSpPr>
        <p:spPr bwMode="auto">
          <a:xfrm>
            <a:off x="2835499" y="2059892"/>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noFill/>
          <a:ln w="3600">
            <a:solidFill>
              <a:srgbClr val="000000"/>
            </a:solidFill>
            <a:round/>
            <a:headEnd/>
            <a:tailEnd/>
          </a:ln>
          <a:effectLst/>
        </p:spPr>
        <p:txBody>
          <a:bodyPr/>
          <a:lstStyle/>
          <a:p>
            <a:endParaRPr lang="es-ES_tradnl" sz="1633"/>
          </a:p>
        </p:txBody>
      </p:sp>
      <p:sp>
        <p:nvSpPr>
          <p:cNvPr id="11457" name="Freeform 193"/>
          <p:cNvSpPr>
            <a:spLocks noChangeArrowheads="1"/>
          </p:cNvSpPr>
          <p:nvPr/>
        </p:nvSpPr>
        <p:spPr bwMode="auto">
          <a:xfrm>
            <a:off x="2870063" y="1888513"/>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8" name="Freeform 194"/>
          <p:cNvSpPr>
            <a:spLocks noChangeArrowheads="1"/>
          </p:cNvSpPr>
          <p:nvPr/>
        </p:nvSpPr>
        <p:spPr bwMode="auto">
          <a:xfrm>
            <a:off x="2870063" y="1888513"/>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noFill/>
          <a:ln w="3600">
            <a:solidFill>
              <a:srgbClr val="000000"/>
            </a:solidFill>
            <a:round/>
            <a:headEnd/>
            <a:tailEnd/>
          </a:ln>
          <a:effectLst/>
        </p:spPr>
        <p:txBody>
          <a:bodyPr/>
          <a:lstStyle/>
          <a:p>
            <a:endParaRPr lang="es-ES_tradnl" sz="1633"/>
          </a:p>
        </p:txBody>
      </p:sp>
      <p:sp>
        <p:nvSpPr>
          <p:cNvPr id="11459" name="Freeform 195"/>
          <p:cNvSpPr>
            <a:spLocks noChangeArrowheads="1"/>
          </p:cNvSpPr>
          <p:nvPr/>
        </p:nvSpPr>
        <p:spPr bwMode="auto">
          <a:xfrm>
            <a:off x="2823979" y="1813627"/>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0" name="Freeform 196"/>
          <p:cNvSpPr>
            <a:spLocks noChangeArrowheads="1"/>
          </p:cNvSpPr>
          <p:nvPr/>
        </p:nvSpPr>
        <p:spPr bwMode="auto">
          <a:xfrm>
            <a:off x="2823979" y="1813627"/>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noFill/>
          <a:ln w="3600">
            <a:solidFill>
              <a:srgbClr val="000000"/>
            </a:solidFill>
            <a:round/>
            <a:headEnd/>
            <a:tailEnd/>
          </a:ln>
          <a:effectLst/>
        </p:spPr>
        <p:txBody>
          <a:bodyPr/>
          <a:lstStyle/>
          <a:p>
            <a:endParaRPr lang="es-ES_tradnl" sz="1633"/>
          </a:p>
        </p:txBody>
      </p:sp>
      <p:sp>
        <p:nvSpPr>
          <p:cNvPr id="11461" name="Freeform 197"/>
          <p:cNvSpPr>
            <a:spLocks noChangeArrowheads="1"/>
          </p:cNvSpPr>
          <p:nvPr/>
        </p:nvSpPr>
        <p:spPr bwMode="auto">
          <a:xfrm>
            <a:off x="2880143" y="1753140"/>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2" name="Freeform 198"/>
          <p:cNvSpPr>
            <a:spLocks noChangeArrowheads="1"/>
          </p:cNvSpPr>
          <p:nvPr/>
        </p:nvSpPr>
        <p:spPr bwMode="auto">
          <a:xfrm>
            <a:off x="2880143" y="1753140"/>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noFill/>
          <a:ln w="3600">
            <a:solidFill>
              <a:srgbClr val="000000"/>
            </a:solidFill>
            <a:round/>
            <a:headEnd/>
            <a:tailEnd/>
          </a:ln>
          <a:effectLst/>
        </p:spPr>
        <p:txBody>
          <a:bodyPr/>
          <a:lstStyle/>
          <a:p>
            <a:endParaRPr lang="es-ES_tradnl" sz="1633"/>
          </a:p>
        </p:txBody>
      </p:sp>
      <p:sp>
        <p:nvSpPr>
          <p:cNvPr id="11463" name="Freeform 199"/>
          <p:cNvSpPr>
            <a:spLocks noChangeArrowheads="1"/>
          </p:cNvSpPr>
          <p:nvPr/>
        </p:nvSpPr>
        <p:spPr bwMode="auto">
          <a:xfrm>
            <a:off x="2790856" y="929372"/>
            <a:ext cx="4144755" cy="1549603"/>
          </a:xfrm>
          <a:custGeom>
            <a:avLst/>
            <a:gdLst/>
            <a:ahLst/>
            <a:cxnLst>
              <a:cxn ang="0">
                <a:pos x="6415" y="3425"/>
              </a:cxn>
              <a:cxn ang="0">
                <a:pos x="8932" y="3954"/>
              </a:cxn>
              <a:cxn ang="0">
                <a:pos x="8862" y="3275"/>
              </a:cxn>
              <a:cxn ang="0">
                <a:pos x="9242" y="2635"/>
              </a:cxn>
              <a:cxn ang="0">
                <a:pos x="9794" y="2635"/>
              </a:cxn>
              <a:cxn ang="0">
                <a:pos x="10173" y="2334"/>
              </a:cxn>
              <a:cxn ang="0">
                <a:pos x="10553" y="2334"/>
              </a:cxn>
              <a:cxn ang="0">
                <a:pos x="10103" y="2936"/>
              </a:cxn>
              <a:cxn ang="0">
                <a:pos x="10311" y="3464"/>
              </a:cxn>
              <a:cxn ang="0">
                <a:pos x="10588" y="2860"/>
              </a:cxn>
              <a:cxn ang="0">
                <a:pos x="10932" y="2485"/>
              </a:cxn>
              <a:cxn ang="0">
                <a:pos x="11794" y="2070"/>
              </a:cxn>
              <a:cxn ang="0">
                <a:pos x="12036" y="1544"/>
              </a:cxn>
              <a:cxn ang="0">
                <a:pos x="12554" y="1883"/>
              </a:cxn>
              <a:cxn ang="0">
                <a:pos x="12415" y="1619"/>
              </a:cxn>
              <a:cxn ang="0">
                <a:pos x="11380" y="904"/>
              </a:cxn>
              <a:cxn ang="0">
                <a:pos x="10656" y="1016"/>
              </a:cxn>
              <a:cxn ang="0">
                <a:pos x="9794" y="790"/>
              </a:cxn>
              <a:cxn ang="0">
                <a:pos x="9139" y="715"/>
              </a:cxn>
              <a:cxn ang="0">
                <a:pos x="8760" y="790"/>
              </a:cxn>
              <a:cxn ang="0">
                <a:pos x="7932" y="640"/>
              </a:cxn>
              <a:cxn ang="0">
                <a:pos x="7243" y="640"/>
              </a:cxn>
              <a:cxn ang="0">
                <a:pos x="6415" y="679"/>
              </a:cxn>
              <a:cxn ang="0">
                <a:pos x="6691" y="150"/>
              </a:cxn>
              <a:cxn ang="0">
                <a:pos x="6139" y="76"/>
              </a:cxn>
              <a:cxn ang="0">
                <a:pos x="5621" y="264"/>
              </a:cxn>
              <a:cxn ang="0">
                <a:pos x="4759" y="640"/>
              </a:cxn>
              <a:cxn ang="0">
                <a:pos x="4585" y="753"/>
              </a:cxn>
              <a:cxn ang="0">
                <a:pos x="4242" y="679"/>
              </a:cxn>
              <a:cxn ang="0">
                <a:pos x="4277" y="1505"/>
              </a:cxn>
              <a:cxn ang="0">
                <a:pos x="3828" y="1544"/>
              </a:cxn>
              <a:cxn ang="0">
                <a:pos x="3828" y="753"/>
              </a:cxn>
              <a:cxn ang="0">
                <a:pos x="3483" y="1167"/>
              </a:cxn>
              <a:cxn ang="0">
                <a:pos x="2967" y="1205"/>
              </a:cxn>
              <a:cxn ang="0">
                <a:pos x="2104" y="1505"/>
              </a:cxn>
              <a:cxn ang="0">
                <a:pos x="1828" y="1430"/>
              </a:cxn>
              <a:cxn ang="0">
                <a:pos x="1517" y="1807"/>
              </a:cxn>
              <a:cxn ang="0">
                <a:pos x="1276" y="1957"/>
              </a:cxn>
              <a:cxn ang="0">
                <a:pos x="1208" y="1656"/>
              </a:cxn>
              <a:cxn ang="0">
                <a:pos x="1104" y="941"/>
              </a:cxn>
              <a:cxn ang="0">
                <a:pos x="655" y="1280"/>
              </a:cxn>
              <a:cxn ang="0">
                <a:pos x="793" y="2108"/>
              </a:cxn>
              <a:cxn ang="0">
                <a:pos x="551" y="2710"/>
              </a:cxn>
              <a:cxn ang="0">
                <a:pos x="862" y="3313"/>
              </a:cxn>
              <a:cxn ang="0">
                <a:pos x="1346" y="3765"/>
              </a:cxn>
              <a:cxn ang="0">
                <a:pos x="1552" y="4592"/>
              </a:cxn>
              <a:cxn ang="0">
                <a:pos x="2034" y="4329"/>
              </a:cxn>
              <a:cxn ang="0">
                <a:pos x="2241" y="3614"/>
              </a:cxn>
              <a:cxn ang="0">
                <a:pos x="2967" y="3576"/>
              </a:cxn>
              <a:cxn ang="0">
                <a:pos x="3759" y="3275"/>
              </a:cxn>
              <a:cxn ang="0">
                <a:pos x="4656" y="3689"/>
              </a:cxn>
              <a:cxn ang="0">
                <a:pos x="5381" y="3689"/>
              </a:cxn>
              <a:cxn ang="0">
                <a:pos x="6173" y="3727"/>
              </a:cxn>
              <a:cxn ang="0">
                <a:pos x="7207" y="3803"/>
              </a:cxn>
              <a:cxn ang="0">
                <a:pos x="8035" y="3727"/>
              </a:cxn>
              <a:cxn ang="0">
                <a:pos x="8518" y="4066"/>
              </a:cxn>
              <a:cxn ang="0">
                <a:pos x="9104" y="3954"/>
              </a:cxn>
              <a:cxn ang="0">
                <a:pos x="9276" y="3877"/>
              </a:cxn>
              <a:cxn ang="0">
                <a:pos x="2793" y="790"/>
              </a:cxn>
              <a:cxn ang="0">
                <a:pos x="2689" y="602"/>
              </a:cxn>
              <a:cxn ang="0">
                <a:pos x="3035" y="377"/>
              </a:cxn>
              <a:cxn ang="0">
                <a:pos x="4070" y="227"/>
              </a:cxn>
              <a:cxn ang="0">
                <a:pos x="793" y="2221"/>
              </a:cxn>
            </a:cxnLst>
            <a:rect l="0" t="0" r="r" b="b"/>
            <a:pathLst>
              <a:path w="12692" h="4745">
                <a:moveTo>
                  <a:pt x="6276" y="3576"/>
                </a:moveTo>
                <a:lnTo>
                  <a:pt x="6311" y="3576"/>
                </a:lnTo>
                <a:lnTo>
                  <a:pt x="6344" y="3576"/>
                </a:lnTo>
                <a:lnTo>
                  <a:pt x="6380" y="3539"/>
                </a:lnTo>
                <a:lnTo>
                  <a:pt x="6448" y="3464"/>
                </a:lnTo>
                <a:lnTo>
                  <a:pt x="6518" y="3425"/>
                </a:lnTo>
                <a:lnTo>
                  <a:pt x="6587" y="3350"/>
                </a:lnTo>
                <a:lnTo>
                  <a:pt x="6622" y="3275"/>
                </a:lnTo>
                <a:lnTo>
                  <a:pt x="6622" y="3162"/>
                </a:lnTo>
                <a:lnTo>
                  <a:pt x="6655" y="3087"/>
                </a:lnTo>
                <a:lnTo>
                  <a:pt x="6655" y="3049"/>
                </a:lnTo>
                <a:lnTo>
                  <a:pt x="6655" y="3011"/>
                </a:lnTo>
                <a:lnTo>
                  <a:pt x="6622" y="3011"/>
                </a:lnTo>
                <a:lnTo>
                  <a:pt x="6622" y="3049"/>
                </a:lnTo>
                <a:lnTo>
                  <a:pt x="6587" y="3125"/>
                </a:lnTo>
                <a:lnTo>
                  <a:pt x="6552" y="3200"/>
                </a:lnTo>
                <a:lnTo>
                  <a:pt x="6518" y="3275"/>
                </a:lnTo>
                <a:lnTo>
                  <a:pt x="6415" y="3425"/>
                </a:lnTo>
                <a:lnTo>
                  <a:pt x="6344" y="3502"/>
                </a:lnTo>
                <a:lnTo>
                  <a:pt x="6311" y="3539"/>
                </a:lnTo>
                <a:lnTo>
                  <a:pt x="6276" y="3576"/>
                </a:lnTo>
                <a:close/>
                <a:moveTo>
                  <a:pt x="8311" y="4555"/>
                </a:moveTo>
                <a:lnTo>
                  <a:pt x="8346" y="4518"/>
                </a:lnTo>
                <a:lnTo>
                  <a:pt x="8346" y="4480"/>
                </a:lnTo>
                <a:lnTo>
                  <a:pt x="8381" y="4518"/>
                </a:lnTo>
                <a:lnTo>
                  <a:pt x="8381" y="4555"/>
                </a:lnTo>
                <a:lnTo>
                  <a:pt x="8414" y="4555"/>
                </a:lnTo>
                <a:lnTo>
                  <a:pt x="8483" y="4555"/>
                </a:lnTo>
                <a:lnTo>
                  <a:pt x="8518" y="4518"/>
                </a:lnTo>
                <a:lnTo>
                  <a:pt x="8587" y="4442"/>
                </a:lnTo>
                <a:lnTo>
                  <a:pt x="8656" y="4368"/>
                </a:lnTo>
                <a:lnTo>
                  <a:pt x="8725" y="4254"/>
                </a:lnTo>
                <a:lnTo>
                  <a:pt x="8760" y="4217"/>
                </a:lnTo>
                <a:lnTo>
                  <a:pt x="8794" y="4178"/>
                </a:lnTo>
                <a:lnTo>
                  <a:pt x="8829" y="4066"/>
                </a:lnTo>
                <a:lnTo>
                  <a:pt x="8932" y="3954"/>
                </a:lnTo>
                <a:lnTo>
                  <a:pt x="8966" y="3877"/>
                </a:lnTo>
                <a:lnTo>
                  <a:pt x="9001" y="3840"/>
                </a:lnTo>
                <a:lnTo>
                  <a:pt x="9001" y="3765"/>
                </a:lnTo>
                <a:lnTo>
                  <a:pt x="9001" y="3689"/>
                </a:lnTo>
                <a:lnTo>
                  <a:pt x="9001" y="3614"/>
                </a:lnTo>
                <a:lnTo>
                  <a:pt x="9001" y="3539"/>
                </a:lnTo>
                <a:lnTo>
                  <a:pt x="9036" y="3502"/>
                </a:lnTo>
                <a:lnTo>
                  <a:pt x="9069" y="3464"/>
                </a:lnTo>
                <a:lnTo>
                  <a:pt x="9036" y="3389"/>
                </a:lnTo>
                <a:lnTo>
                  <a:pt x="9036" y="3350"/>
                </a:lnTo>
                <a:lnTo>
                  <a:pt x="9036" y="3313"/>
                </a:lnTo>
                <a:lnTo>
                  <a:pt x="9001" y="3275"/>
                </a:lnTo>
                <a:lnTo>
                  <a:pt x="8966" y="3200"/>
                </a:lnTo>
                <a:lnTo>
                  <a:pt x="8932" y="3200"/>
                </a:lnTo>
                <a:lnTo>
                  <a:pt x="8898" y="3200"/>
                </a:lnTo>
                <a:lnTo>
                  <a:pt x="8898" y="3238"/>
                </a:lnTo>
                <a:lnTo>
                  <a:pt x="8898" y="3275"/>
                </a:lnTo>
                <a:lnTo>
                  <a:pt x="8862" y="3275"/>
                </a:lnTo>
                <a:lnTo>
                  <a:pt x="8862" y="3200"/>
                </a:lnTo>
                <a:lnTo>
                  <a:pt x="8829" y="3200"/>
                </a:lnTo>
                <a:lnTo>
                  <a:pt x="8794" y="3238"/>
                </a:lnTo>
                <a:lnTo>
                  <a:pt x="8794" y="3275"/>
                </a:lnTo>
                <a:lnTo>
                  <a:pt x="8760" y="3275"/>
                </a:lnTo>
                <a:lnTo>
                  <a:pt x="8760" y="3238"/>
                </a:lnTo>
                <a:lnTo>
                  <a:pt x="8760" y="3162"/>
                </a:lnTo>
                <a:lnTo>
                  <a:pt x="8656" y="3162"/>
                </a:lnTo>
                <a:lnTo>
                  <a:pt x="8690" y="3125"/>
                </a:lnTo>
                <a:lnTo>
                  <a:pt x="8725" y="3125"/>
                </a:lnTo>
                <a:lnTo>
                  <a:pt x="8794" y="3011"/>
                </a:lnTo>
                <a:lnTo>
                  <a:pt x="8862" y="2936"/>
                </a:lnTo>
                <a:lnTo>
                  <a:pt x="8966" y="2860"/>
                </a:lnTo>
                <a:lnTo>
                  <a:pt x="9001" y="2824"/>
                </a:lnTo>
                <a:lnTo>
                  <a:pt x="9069" y="2749"/>
                </a:lnTo>
                <a:lnTo>
                  <a:pt x="9104" y="2673"/>
                </a:lnTo>
                <a:lnTo>
                  <a:pt x="9207" y="2635"/>
                </a:lnTo>
                <a:lnTo>
                  <a:pt x="9242" y="2635"/>
                </a:lnTo>
                <a:lnTo>
                  <a:pt x="9311" y="2599"/>
                </a:lnTo>
                <a:lnTo>
                  <a:pt x="9346" y="2635"/>
                </a:lnTo>
                <a:lnTo>
                  <a:pt x="9346" y="2673"/>
                </a:lnTo>
                <a:lnTo>
                  <a:pt x="9415" y="2635"/>
                </a:lnTo>
                <a:lnTo>
                  <a:pt x="9484" y="2635"/>
                </a:lnTo>
                <a:lnTo>
                  <a:pt x="9518" y="2673"/>
                </a:lnTo>
                <a:lnTo>
                  <a:pt x="9552" y="2635"/>
                </a:lnTo>
                <a:lnTo>
                  <a:pt x="9552" y="2560"/>
                </a:lnTo>
                <a:lnTo>
                  <a:pt x="9587" y="2560"/>
                </a:lnTo>
                <a:lnTo>
                  <a:pt x="9622" y="2560"/>
                </a:lnTo>
                <a:lnTo>
                  <a:pt x="9656" y="2560"/>
                </a:lnTo>
                <a:lnTo>
                  <a:pt x="9691" y="2599"/>
                </a:lnTo>
                <a:lnTo>
                  <a:pt x="9760" y="2599"/>
                </a:lnTo>
                <a:lnTo>
                  <a:pt x="9794" y="2599"/>
                </a:lnTo>
                <a:lnTo>
                  <a:pt x="9828" y="2599"/>
                </a:lnTo>
                <a:lnTo>
                  <a:pt x="9862" y="2599"/>
                </a:lnTo>
                <a:lnTo>
                  <a:pt x="9828" y="2635"/>
                </a:lnTo>
                <a:lnTo>
                  <a:pt x="9794" y="2635"/>
                </a:lnTo>
                <a:lnTo>
                  <a:pt x="9760" y="2673"/>
                </a:lnTo>
                <a:lnTo>
                  <a:pt x="9760" y="2710"/>
                </a:lnTo>
                <a:lnTo>
                  <a:pt x="9794" y="2710"/>
                </a:lnTo>
                <a:lnTo>
                  <a:pt x="9862" y="2673"/>
                </a:lnTo>
                <a:lnTo>
                  <a:pt x="9898" y="2673"/>
                </a:lnTo>
                <a:lnTo>
                  <a:pt x="9933" y="2673"/>
                </a:lnTo>
                <a:lnTo>
                  <a:pt x="9966" y="2635"/>
                </a:lnTo>
                <a:lnTo>
                  <a:pt x="10002" y="2673"/>
                </a:lnTo>
                <a:lnTo>
                  <a:pt x="10036" y="2635"/>
                </a:lnTo>
                <a:lnTo>
                  <a:pt x="10036" y="2599"/>
                </a:lnTo>
                <a:lnTo>
                  <a:pt x="10036" y="2560"/>
                </a:lnTo>
                <a:lnTo>
                  <a:pt x="10002" y="2560"/>
                </a:lnTo>
                <a:lnTo>
                  <a:pt x="9966" y="2522"/>
                </a:lnTo>
                <a:lnTo>
                  <a:pt x="10002" y="2485"/>
                </a:lnTo>
                <a:lnTo>
                  <a:pt x="10070" y="2410"/>
                </a:lnTo>
                <a:lnTo>
                  <a:pt x="10103" y="2371"/>
                </a:lnTo>
                <a:lnTo>
                  <a:pt x="10140" y="2334"/>
                </a:lnTo>
                <a:lnTo>
                  <a:pt x="10173" y="2334"/>
                </a:lnTo>
                <a:lnTo>
                  <a:pt x="10207" y="2334"/>
                </a:lnTo>
                <a:lnTo>
                  <a:pt x="10242" y="2297"/>
                </a:lnTo>
                <a:lnTo>
                  <a:pt x="10277" y="2258"/>
                </a:lnTo>
                <a:lnTo>
                  <a:pt x="10311" y="2258"/>
                </a:lnTo>
                <a:lnTo>
                  <a:pt x="10346" y="2297"/>
                </a:lnTo>
                <a:lnTo>
                  <a:pt x="10380" y="2258"/>
                </a:lnTo>
                <a:lnTo>
                  <a:pt x="10449" y="2221"/>
                </a:lnTo>
                <a:lnTo>
                  <a:pt x="10449" y="2258"/>
                </a:lnTo>
                <a:lnTo>
                  <a:pt x="10415" y="2258"/>
                </a:lnTo>
                <a:lnTo>
                  <a:pt x="10415" y="2297"/>
                </a:lnTo>
                <a:lnTo>
                  <a:pt x="10346" y="2371"/>
                </a:lnTo>
                <a:lnTo>
                  <a:pt x="10346" y="2410"/>
                </a:lnTo>
                <a:lnTo>
                  <a:pt x="10380" y="2410"/>
                </a:lnTo>
                <a:lnTo>
                  <a:pt x="10380" y="2448"/>
                </a:lnTo>
                <a:lnTo>
                  <a:pt x="10415" y="2410"/>
                </a:lnTo>
                <a:lnTo>
                  <a:pt x="10483" y="2371"/>
                </a:lnTo>
                <a:lnTo>
                  <a:pt x="10519" y="2371"/>
                </a:lnTo>
                <a:lnTo>
                  <a:pt x="10553" y="2334"/>
                </a:lnTo>
                <a:lnTo>
                  <a:pt x="10588" y="2258"/>
                </a:lnTo>
                <a:lnTo>
                  <a:pt x="10588" y="2221"/>
                </a:lnTo>
                <a:lnTo>
                  <a:pt x="10656" y="2184"/>
                </a:lnTo>
                <a:lnTo>
                  <a:pt x="10691" y="2146"/>
                </a:lnTo>
                <a:lnTo>
                  <a:pt x="10725" y="2146"/>
                </a:lnTo>
                <a:lnTo>
                  <a:pt x="10725" y="2184"/>
                </a:lnTo>
                <a:lnTo>
                  <a:pt x="10691" y="2221"/>
                </a:lnTo>
                <a:lnTo>
                  <a:pt x="10656" y="2334"/>
                </a:lnTo>
                <a:lnTo>
                  <a:pt x="10588" y="2448"/>
                </a:lnTo>
                <a:lnTo>
                  <a:pt x="10519" y="2485"/>
                </a:lnTo>
                <a:lnTo>
                  <a:pt x="10346" y="2635"/>
                </a:lnTo>
                <a:lnTo>
                  <a:pt x="10311" y="2673"/>
                </a:lnTo>
                <a:lnTo>
                  <a:pt x="10242" y="2749"/>
                </a:lnTo>
                <a:lnTo>
                  <a:pt x="10207" y="2785"/>
                </a:lnTo>
                <a:lnTo>
                  <a:pt x="10173" y="2785"/>
                </a:lnTo>
                <a:lnTo>
                  <a:pt x="10140" y="2860"/>
                </a:lnTo>
                <a:lnTo>
                  <a:pt x="10140" y="2899"/>
                </a:lnTo>
                <a:lnTo>
                  <a:pt x="10103" y="2936"/>
                </a:lnTo>
                <a:lnTo>
                  <a:pt x="10103" y="2974"/>
                </a:lnTo>
                <a:lnTo>
                  <a:pt x="10103" y="3049"/>
                </a:lnTo>
                <a:lnTo>
                  <a:pt x="10103" y="3087"/>
                </a:lnTo>
                <a:lnTo>
                  <a:pt x="10103" y="3162"/>
                </a:lnTo>
                <a:lnTo>
                  <a:pt x="10070" y="3275"/>
                </a:lnTo>
                <a:lnTo>
                  <a:pt x="10070" y="3425"/>
                </a:lnTo>
                <a:lnTo>
                  <a:pt x="10070" y="3464"/>
                </a:lnTo>
                <a:lnTo>
                  <a:pt x="10103" y="3502"/>
                </a:lnTo>
                <a:lnTo>
                  <a:pt x="10140" y="3502"/>
                </a:lnTo>
                <a:lnTo>
                  <a:pt x="10140" y="3539"/>
                </a:lnTo>
                <a:lnTo>
                  <a:pt x="10140" y="3576"/>
                </a:lnTo>
                <a:lnTo>
                  <a:pt x="10140" y="3614"/>
                </a:lnTo>
                <a:lnTo>
                  <a:pt x="10173" y="3652"/>
                </a:lnTo>
                <a:lnTo>
                  <a:pt x="10207" y="3614"/>
                </a:lnTo>
                <a:lnTo>
                  <a:pt x="10242" y="3576"/>
                </a:lnTo>
                <a:lnTo>
                  <a:pt x="10277" y="3539"/>
                </a:lnTo>
                <a:lnTo>
                  <a:pt x="10311" y="3502"/>
                </a:lnTo>
                <a:lnTo>
                  <a:pt x="10311" y="3464"/>
                </a:lnTo>
                <a:lnTo>
                  <a:pt x="10346" y="3425"/>
                </a:lnTo>
                <a:lnTo>
                  <a:pt x="10380" y="3389"/>
                </a:lnTo>
                <a:lnTo>
                  <a:pt x="10380" y="3350"/>
                </a:lnTo>
                <a:lnTo>
                  <a:pt x="10380" y="3275"/>
                </a:lnTo>
                <a:lnTo>
                  <a:pt x="10415" y="3275"/>
                </a:lnTo>
                <a:lnTo>
                  <a:pt x="10449" y="3238"/>
                </a:lnTo>
                <a:lnTo>
                  <a:pt x="10483" y="3238"/>
                </a:lnTo>
                <a:lnTo>
                  <a:pt x="10519" y="3238"/>
                </a:lnTo>
                <a:lnTo>
                  <a:pt x="10483" y="3162"/>
                </a:lnTo>
                <a:lnTo>
                  <a:pt x="10483" y="3125"/>
                </a:lnTo>
                <a:lnTo>
                  <a:pt x="10519" y="3087"/>
                </a:lnTo>
                <a:lnTo>
                  <a:pt x="10553" y="3049"/>
                </a:lnTo>
                <a:lnTo>
                  <a:pt x="10588" y="3049"/>
                </a:lnTo>
                <a:lnTo>
                  <a:pt x="10588" y="3011"/>
                </a:lnTo>
                <a:lnTo>
                  <a:pt x="10553" y="2974"/>
                </a:lnTo>
                <a:lnTo>
                  <a:pt x="10553" y="2936"/>
                </a:lnTo>
                <a:lnTo>
                  <a:pt x="10553" y="2899"/>
                </a:lnTo>
                <a:lnTo>
                  <a:pt x="10588" y="2860"/>
                </a:lnTo>
                <a:lnTo>
                  <a:pt x="10621" y="2860"/>
                </a:lnTo>
                <a:lnTo>
                  <a:pt x="10588" y="2824"/>
                </a:lnTo>
                <a:lnTo>
                  <a:pt x="10588" y="2785"/>
                </a:lnTo>
                <a:lnTo>
                  <a:pt x="10588" y="2749"/>
                </a:lnTo>
                <a:lnTo>
                  <a:pt x="10621" y="2673"/>
                </a:lnTo>
                <a:lnTo>
                  <a:pt x="10621" y="2635"/>
                </a:lnTo>
                <a:lnTo>
                  <a:pt x="10656" y="2599"/>
                </a:lnTo>
                <a:lnTo>
                  <a:pt x="10656" y="2522"/>
                </a:lnTo>
                <a:lnTo>
                  <a:pt x="10691" y="2485"/>
                </a:lnTo>
                <a:lnTo>
                  <a:pt x="10725" y="2522"/>
                </a:lnTo>
                <a:lnTo>
                  <a:pt x="10759" y="2522"/>
                </a:lnTo>
                <a:lnTo>
                  <a:pt x="10795" y="2522"/>
                </a:lnTo>
                <a:lnTo>
                  <a:pt x="10828" y="2485"/>
                </a:lnTo>
                <a:lnTo>
                  <a:pt x="10862" y="2448"/>
                </a:lnTo>
                <a:lnTo>
                  <a:pt x="10898" y="2448"/>
                </a:lnTo>
                <a:lnTo>
                  <a:pt x="10898" y="2485"/>
                </a:lnTo>
                <a:lnTo>
                  <a:pt x="10898" y="2522"/>
                </a:lnTo>
                <a:lnTo>
                  <a:pt x="10932" y="2485"/>
                </a:lnTo>
                <a:lnTo>
                  <a:pt x="10966" y="2448"/>
                </a:lnTo>
                <a:lnTo>
                  <a:pt x="11001" y="2448"/>
                </a:lnTo>
                <a:lnTo>
                  <a:pt x="11035" y="2448"/>
                </a:lnTo>
                <a:lnTo>
                  <a:pt x="11070" y="2448"/>
                </a:lnTo>
                <a:lnTo>
                  <a:pt x="11105" y="2485"/>
                </a:lnTo>
                <a:lnTo>
                  <a:pt x="11139" y="2522"/>
                </a:lnTo>
                <a:lnTo>
                  <a:pt x="11174" y="2522"/>
                </a:lnTo>
                <a:lnTo>
                  <a:pt x="11207" y="2485"/>
                </a:lnTo>
                <a:lnTo>
                  <a:pt x="11243" y="2448"/>
                </a:lnTo>
                <a:lnTo>
                  <a:pt x="11277" y="2448"/>
                </a:lnTo>
                <a:lnTo>
                  <a:pt x="11311" y="2448"/>
                </a:lnTo>
                <a:lnTo>
                  <a:pt x="11311" y="2410"/>
                </a:lnTo>
                <a:lnTo>
                  <a:pt x="11346" y="2371"/>
                </a:lnTo>
                <a:lnTo>
                  <a:pt x="11450" y="2297"/>
                </a:lnTo>
                <a:lnTo>
                  <a:pt x="11621" y="2184"/>
                </a:lnTo>
                <a:lnTo>
                  <a:pt x="11691" y="2146"/>
                </a:lnTo>
                <a:lnTo>
                  <a:pt x="11725" y="2108"/>
                </a:lnTo>
                <a:lnTo>
                  <a:pt x="11794" y="2070"/>
                </a:lnTo>
                <a:lnTo>
                  <a:pt x="11829" y="2070"/>
                </a:lnTo>
                <a:lnTo>
                  <a:pt x="11862" y="2070"/>
                </a:lnTo>
                <a:lnTo>
                  <a:pt x="11829" y="1996"/>
                </a:lnTo>
                <a:lnTo>
                  <a:pt x="11794" y="1957"/>
                </a:lnTo>
                <a:lnTo>
                  <a:pt x="11794" y="1920"/>
                </a:lnTo>
                <a:lnTo>
                  <a:pt x="11794" y="1845"/>
                </a:lnTo>
                <a:lnTo>
                  <a:pt x="11760" y="1807"/>
                </a:lnTo>
                <a:lnTo>
                  <a:pt x="11725" y="1807"/>
                </a:lnTo>
                <a:lnTo>
                  <a:pt x="11725" y="1770"/>
                </a:lnTo>
                <a:lnTo>
                  <a:pt x="11794" y="1807"/>
                </a:lnTo>
                <a:lnTo>
                  <a:pt x="11862" y="1807"/>
                </a:lnTo>
                <a:lnTo>
                  <a:pt x="11899" y="1807"/>
                </a:lnTo>
                <a:lnTo>
                  <a:pt x="11932" y="1770"/>
                </a:lnTo>
                <a:lnTo>
                  <a:pt x="11966" y="1770"/>
                </a:lnTo>
                <a:lnTo>
                  <a:pt x="12001" y="1732"/>
                </a:lnTo>
                <a:lnTo>
                  <a:pt x="12001" y="1656"/>
                </a:lnTo>
                <a:lnTo>
                  <a:pt x="12001" y="1619"/>
                </a:lnTo>
                <a:lnTo>
                  <a:pt x="12036" y="1544"/>
                </a:lnTo>
                <a:lnTo>
                  <a:pt x="12036" y="1505"/>
                </a:lnTo>
                <a:lnTo>
                  <a:pt x="12069" y="1505"/>
                </a:lnTo>
                <a:lnTo>
                  <a:pt x="12069" y="1544"/>
                </a:lnTo>
                <a:lnTo>
                  <a:pt x="12069" y="1582"/>
                </a:lnTo>
                <a:lnTo>
                  <a:pt x="12069" y="1656"/>
                </a:lnTo>
                <a:lnTo>
                  <a:pt x="12069" y="1694"/>
                </a:lnTo>
                <a:lnTo>
                  <a:pt x="12139" y="1732"/>
                </a:lnTo>
                <a:lnTo>
                  <a:pt x="12242" y="1694"/>
                </a:lnTo>
                <a:lnTo>
                  <a:pt x="12278" y="1732"/>
                </a:lnTo>
                <a:lnTo>
                  <a:pt x="12311" y="1732"/>
                </a:lnTo>
                <a:lnTo>
                  <a:pt x="12346" y="1807"/>
                </a:lnTo>
                <a:lnTo>
                  <a:pt x="12346" y="1845"/>
                </a:lnTo>
                <a:lnTo>
                  <a:pt x="12380" y="1845"/>
                </a:lnTo>
                <a:lnTo>
                  <a:pt x="12449" y="1845"/>
                </a:lnTo>
                <a:lnTo>
                  <a:pt x="12484" y="1845"/>
                </a:lnTo>
                <a:lnTo>
                  <a:pt x="12484" y="1883"/>
                </a:lnTo>
                <a:lnTo>
                  <a:pt x="12518" y="1883"/>
                </a:lnTo>
                <a:lnTo>
                  <a:pt x="12554" y="1883"/>
                </a:lnTo>
                <a:lnTo>
                  <a:pt x="12554" y="1845"/>
                </a:lnTo>
                <a:lnTo>
                  <a:pt x="12554" y="1770"/>
                </a:lnTo>
                <a:lnTo>
                  <a:pt x="12554" y="1694"/>
                </a:lnTo>
                <a:lnTo>
                  <a:pt x="12587" y="1656"/>
                </a:lnTo>
                <a:lnTo>
                  <a:pt x="12657" y="1619"/>
                </a:lnTo>
                <a:lnTo>
                  <a:pt x="12691" y="1619"/>
                </a:lnTo>
                <a:lnTo>
                  <a:pt x="12657" y="1582"/>
                </a:lnTo>
                <a:lnTo>
                  <a:pt x="12621" y="1582"/>
                </a:lnTo>
                <a:lnTo>
                  <a:pt x="12518" y="1505"/>
                </a:lnTo>
                <a:lnTo>
                  <a:pt x="12484" y="1505"/>
                </a:lnTo>
                <a:lnTo>
                  <a:pt x="12484" y="1469"/>
                </a:lnTo>
                <a:lnTo>
                  <a:pt x="12449" y="1430"/>
                </a:lnTo>
                <a:lnTo>
                  <a:pt x="12415" y="1469"/>
                </a:lnTo>
                <a:lnTo>
                  <a:pt x="12415" y="1505"/>
                </a:lnTo>
                <a:lnTo>
                  <a:pt x="12415" y="1544"/>
                </a:lnTo>
                <a:lnTo>
                  <a:pt x="12449" y="1619"/>
                </a:lnTo>
                <a:lnTo>
                  <a:pt x="12415" y="1656"/>
                </a:lnTo>
                <a:lnTo>
                  <a:pt x="12415" y="1619"/>
                </a:lnTo>
                <a:lnTo>
                  <a:pt x="12380" y="1619"/>
                </a:lnTo>
                <a:lnTo>
                  <a:pt x="12346" y="1582"/>
                </a:lnTo>
                <a:lnTo>
                  <a:pt x="12278" y="1469"/>
                </a:lnTo>
                <a:lnTo>
                  <a:pt x="12242" y="1355"/>
                </a:lnTo>
                <a:lnTo>
                  <a:pt x="12174" y="1243"/>
                </a:lnTo>
                <a:lnTo>
                  <a:pt x="12105" y="1167"/>
                </a:lnTo>
                <a:lnTo>
                  <a:pt x="12069" y="1130"/>
                </a:lnTo>
                <a:lnTo>
                  <a:pt x="12001" y="1092"/>
                </a:lnTo>
                <a:lnTo>
                  <a:pt x="11932" y="1054"/>
                </a:lnTo>
                <a:lnTo>
                  <a:pt x="11862" y="1016"/>
                </a:lnTo>
                <a:lnTo>
                  <a:pt x="11794" y="1016"/>
                </a:lnTo>
                <a:lnTo>
                  <a:pt x="11725" y="1016"/>
                </a:lnTo>
                <a:lnTo>
                  <a:pt x="11657" y="1016"/>
                </a:lnTo>
                <a:lnTo>
                  <a:pt x="11621" y="1016"/>
                </a:lnTo>
                <a:lnTo>
                  <a:pt x="11553" y="979"/>
                </a:lnTo>
                <a:lnTo>
                  <a:pt x="11519" y="979"/>
                </a:lnTo>
                <a:lnTo>
                  <a:pt x="11450" y="941"/>
                </a:lnTo>
                <a:lnTo>
                  <a:pt x="11380" y="904"/>
                </a:lnTo>
                <a:lnTo>
                  <a:pt x="11174" y="904"/>
                </a:lnTo>
                <a:lnTo>
                  <a:pt x="11105" y="904"/>
                </a:lnTo>
                <a:lnTo>
                  <a:pt x="11070" y="865"/>
                </a:lnTo>
                <a:lnTo>
                  <a:pt x="11035" y="865"/>
                </a:lnTo>
                <a:lnTo>
                  <a:pt x="11035" y="941"/>
                </a:lnTo>
                <a:lnTo>
                  <a:pt x="11070" y="1016"/>
                </a:lnTo>
                <a:lnTo>
                  <a:pt x="11105" y="1054"/>
                </a:lnTo>
                <a:lnTo>
                  <a:pt x="11105" y="1092"/>
                </a:lnTo>
                <a:lnTo>
                  <a:pt x="11070" y="1130"/>
                </a:lnTo>
                <a:lnTo>
                  <a:pt x="11001" y="1130"/>
                </a:lnTo>
                <a:lnTo>
                  <a:pt x="10966" y="1092"/>
                </a:lnTo>
                <a:lnTo>
                  <a:pt x="10966" y="1054"/>
                </a:lnTo>
                <a:lnTo>
                  <a:pt x="10932" y="1054"/>
                </a:lnTo>
                <a:lnTo>
                  <a:pt x="10898" y="1054"/>
                </a:lnTo>
                <a:lnTo>
                  <a:pt x="10862" y="1016"/>
                </a:lnTo>
                <a:lnTo>
                  <a:pt x="10828" y="1016"/>
                </a:lnTo>
                <a:lnTo>
                  <a:pt x="10725" y="1016"/>
                </a:lnTo>
                <a:lnTo>
                  <a:pt x="10656" y="1016"/>
                </a:lnTo>
                <a:lnTo>
                  <a:pt x="10519" y="1016"/>
                </a:lnTo>
                <a:lnTo>
                  <a:pt x="10483" y="1016"/>
                </a:lnTo>
                <a:lnTo>
                  <a:pt x="10449" y="1054"/>
                </a:lnTo>
                <a:lnTo>
                  <a:pt x="10415" y="1054"/>
                </a:lnTo>
                <a:lnTo>
                  <a:pt x="10415" y="1130"/>
                </a:lnTo>
                <a:lnTo>
                  <a:pt x="10380" y="1092"/>
                </a:lnTo>
                <a:lnTo>
                  <a:pt x="10346" y="1054"/>
                </a:lnTo>
                <a:lnTo>
                  <a:pt x="10311" y="1054"/>
                </a:lnTo>
                <a:lnTo>
                  <a:pt x="10277" y="1016"/>
                </a:lnTo>
                <a:lnTo>
                  <a:pt x="10207" y="1016"/>
                </a:lnTo>
                <a:lnTo>
                  <a:pt x="10173" y="941"/>
                </a:lnTo>
                <a:lnTo>
                  <a:pt x="10173" y="904"/>
                </a:lnTo>
                <a:lnTo>
                  <a:pt x="10140" y="865"/>
                </a:lnTo>
                <a:lnTo>
                  <a:pt x="10103" y="790"/>
                </a:lnTo>
                <a:lnTo>
                  <a:pt x="10070" y="790"/>
                </a:lnTo>
                <a:lnTo>
                  <a:pt x="10002" y="790"/>
                </a:lnTo>
                <a:lnTo>
                  <a:pt x="9933" y="790"/>
                </a:lnTo>
                <a:lnTo>
                  <a:pt x="9794" y="790"/>
                </a:lnTo>
                <a:lnTo>
                  <a:pt x="9760" y="829"/>
                </a:lnTo>
                <a:lnTo>
                  <a:pt x="9691" y="829"/>
                </a:lnTo>
                <a:lnTo>
                  <a:pt x="9622" y="829"/>
                </a:lnTo>
                <a:lnTo>
                  <a:pt x="9587" y="790"/>
                </a:lnTo>
                <a:lnTo>
                  <a:pt x="9552" y="790"/>
                </a:lnTo>
                <a:lnTo>
                  <a:pt x="9518" y="753"/>
                </a:lnTo>
                <a:lnTo>
                  <a:pt x="9484" y="753"/>
                </a:lnTo>
                <a:lnTo>
                  <a:pt x="9449" y="753"/>
                </a:lnTo>
                <a:lnTo>
                  <a:pt x="9449" y="715"/>
                </a:lnTo>
                <a:lnTo>
                  <a:pt x="9449" y="679"/>
                </a:lnTo>
                <a:lnTo>
                  <a:pt x="9415" y="640"/>
                </a:lnTo>
                <a:lnTo>
                  <a:pt x="9346" y="640"/>
                </a:lnTo>
                <a:lnTo>
                  <a:pt x="9276" y="640"/>
                </a:lnTo>
                <a:lnTo>
                  <a:pt x="9242" y="640"/>
                </a:lnTo>
                <a:lnTo>
                  <a:pt x="9207" y="640"/>
                </a:lnTo>
                <a:lnTo>
                  <a:pt x="9207" y="679"/>
                </a:lnTo>
                <a:lnTo>
                  <a:pt x="9173" y="715"/>
                </a:lnTo>
                <a:lnTo>
                  <a:pt x="9139" y="715"/>
                </a:lnTo>
                <a:lnTo>
                  <a:pt x="9139" y="679"/>
                </a:lnTo>
                <a:lnTo>
                  <a:pt x="9139" y="640"/>
                </a:lnTo>
                <a:lnTo>
                  <a:pt x="9069" y="679"/>
                </a:lnTo>
                <a:lnTo>
                  <a:pt x="9069" y="640"/>
                </a:lnTo>
                <a:lnTo>
                  <a:pt x="9069" y="602"/>
                </a:lnTo>
                <a:lnTo>
                  <a:pt x="9036" y="602"/>
                </a:lnTo>
                <a:lnTo>
                  <a:pt x="9001" y="602"/>
                </a:lnTo>
                <a:lnTo>
                  <a:pt x="8932" y="640"/>
                </a:lnTo>
                <a:lnTo>
                  <a:pt x="8829" y="640"/>
                </a:lnTo>
                <a:lnTo>
                  <a:pt x="8794" y="640"/>
                </a:lnTo>
                <a:lnTo>
                  <a:pt x="8760" y="640"/>
                </a:lnTo>
                <a:lnTo>
                  <a:pt x="8760" y="679"/>
                </a:lnTo>
                <a:lnTo>
                  <a:pt x="8760" y="715"/>
                </a:lnTo>
                <a:lnTo>
                  <a:pt x="8794" y="753"/>
                </a:lnTo>
                <a:lnTo>
                  <a:pt x="8829" y="790"/>
                </a:lnTo>
                <a:lnTo>
                  <a:pt x="8829" y="829"/>
                </a:lnTo>
                <a:lnTo>
                  <a:pt x="8794" y="829"/>
                </a:lnTo>
                <a:lnTo>
                  <a:pt x="8760" y="790"/>
                </a:lnTo>
                <a:lnTo>
                  <a:pt x="8690" y="753"/>
                </a:lnTo>
                <a:lnTo>
                  <a:pt x="8656" y="753"/>
                </a:lnTo>
                <a:lnTo>
                  <a:pt x="8587" y="753"/>
                </a:lnTo>
                <a:lnTo>
                  <a:pt x="8518" y="790"/>
                </a:lnTo>
                <a:lnTo>
                  <a:pt x="8449" y="790"/>
                </a:lnTo>
                <a:lnTo>
                  <a:pt x="8381" y="829"/>
                </a:lnTo>
                <a:lnTo>
                  <a:pt x="8346" y="829"/>
                </a:lnTo>
                <a:lnTo>
                  <a:pt x="8346" y="790"/>
                </a:lnTo>
                <a:lnTo>
                  <a:pt x="8311" y="753"/>
                </a:lnTo>
                <a:lnTo>
                  <a:pt x="8311" y="790"/>
                </a:lnTo>
                <a:lnTo>
                  <a:pt x="8311" y="829"/>
                </a:lnTo>
                <a:lnTo>
                  <a:pt x="8277" y="829"/>
                </a:lnTo>
                <a:lnTo>
                  <a:pt x="8243" y="941"/>
                </a:lnTo>
                <a:lnTo>
                  <a:pt x="8103" y="865"/>
                </a:lnTo>
                <a:lnTo>
                  <a:pt x="8035" y="790"/>
                </a:lnTo>
                <a:lnTo>
                  <a:pt x="7965" y="790"/>
                </a:lnTo>
                <a:lnTo>
                  <a:pt x="7965" y="715"/>
                </a:lnTo>
                <a:lnTo>
                  <a:pt x="7932" y="640"/>
                </a:lnTo>
                <a:lnTo>
                  <a:pt x="7932" y="602"/>
                </a:lnTo>
                <a:lnTo>
                  <a:pt x="7897" y="602"/>
                </a:lnTo>
                <a:lnTo>
                  <a:pt x="7897" y="565"/>
                </a:lnTo>
                <a:lnTo>
                  <a:pt x="7828" y="565"/>
                </a:lnTo>
                <a:lnTo>
                  <a:pt x="7759" y="528"/>
                </a:lnTo>
                <a:lnTo>
                  <a:pt x="7691" y="490"/>
                </a:lnTo>
                <a:lnTo>
                  <a:pt x="7656" y="490"/>
                </a:lnTo>
                <a:lnTo>
                  <a:pt x="7622" y="528"/>
                </a:lnTo>
                <a:lnTo>
                  <a:pt x="7587" y="565"/>
                </a:lnTo>
                <a:lnTo>
                  <a:pt x="7622" y="640"/>
                </a:lnTo>
                <a:lnTo>
                  <a:pt x="7552" y="640"/>
                </a:lnTo>
                <a:lnTo>
                  <a:pt x="7484" y="640"/>
                </a:lnTo>
                <a:lnTo>
                  <a:pt x="7448" y="640"/>
                </a:lnTo>
                <a:lnTo>
                  <a:pt x="7415" y="602"/>
                </a:lnTo>
                <a:lnTo>
                  <a:pt x="7380" y="602"/>
                </a:lnTo>
                <a:lnTo>
                  <a:pt x="7345" y="602"/>
                </a:lnTo>
                <a:lnTo>
                  <a:pt x="7277" y="640"/>
                </a:lnTo>
                <a:lnTo>
                  <a:pt x="7243" y="640"/>
                </a:lnTo>
                <a:lnTo>
                  <a:pt x="7207" y="602"/>
                </a:lnTo>
                <a:lnTo>
                  <a:pt x="7173" y="602"/>
                </a:lnTo>
                <a:lnTo>
                  <a:pt x="7140" y="565"/>
                </a:lnTo>
                <a:lnTo>
                  <a:pt x="7070" y="528"/>
                </a:lnTo>
                <a:lnTo>
                  <a:pt x="7035" y="528"/>
                </a:lnTo>
                <a:lnTo>
                  <a:pt x="7001" y="528"/>
                </a:lnTo>
                <a:lnTo>
                  <a:pt x="6966" y="565"/>
                </a:lnTo>
                <a:lnTo>
                  <a:pt x="6931" y="565"/>
                </a:lnTo>
                <a:lnTo>
                  <a:pt x="6897" y="528"/>
                </a:lnTo>
                <a:lnTo>
                  <a:pt x="6897" y="490"/>
                </a:lnTo>
                <a:lnTo>
                  <a:pt x="6793" y="528"/>
                </a:lnTo>
                <a:lnTo>
                  <a:pt x="6760" y="528"/>
                </a:lnTo>
                <a:lnTo>
                  <a:pt x="6724" y="490"/>
                </a:lnTo>
                <a:lnTo>
                  <a:pt x="6691" y="490"/>
                </a:lnTo>
                <a:lnTo>
                  <a:pt x="6655" y="528"/>
                </a:lnTo>
                <a:lnTo>
                  <a:pt x="6622" y="565"/>
                </a:lnTo>
                <a:lnTo>
                  <a:pt x="6552" y="602"/>
                </a:lnTo>
                <a:lnTo>
                  <a:pt x="6415" y="679"/>
                </a:lnTo>
                <a:lnTo>
                  <a:pt x="6380" y="679"/>
                </a:lnTo>
                <a:lnTo>
                  <a:pt x="6344" y="715"/>
                </a:lnTo>
                <a:lnTo>
                  <a:pt x="6380" y="640"/>
                </a:lnTo>
                <a:lnTo>
                  <a:pt x="6415" y="602"/>
                </a:lnTo>
                <a:lnTo>
                  <a:pt x="6485" y="565"/>
                </a:lnTo>
                <a:lnTo>
                  <a:pt x="6552" y="528"/>
                </a:lnTo>
                <a:lnTo>
                  <a:pt x="6622" y="490"/>
                </a:lnTo>
                <a:lnTo>
                  <a:pt x="6655" y="451"/>
                </a:lnTo>
                <a:lnTo>
                  <a:pt x="6655" y="415"/>
                </a:lnTo>
                <a:lnTo>
                  <a:pt x="6691" y="377"/>
                </a:lnTo>
                <a:lnTo>
                  <a:pt x="6724" y="377"/>
                </a:lnTo>
                <a:lnTo>
                  <a:pt x="6691" y="338"/>
                </a:lnTo>
                <a:lnTo>
                  <a:pt x="6655" y="301"/>
                </a:lnTo>
                <a:lnTo>
                  <a:pt x="6655" y="264"/>
                </a:lnTo>
                <a:lnTo>
                  <a:pt x="6724" y="264"/>
                </a:lnTo>
                <a:lnTo>
                  <a:pt x="6724" y="227"/>
                </a:lnTo>
                <a:lnTo>
                  <a:pt x="6724" y="188"/>
                </a:lnTo>
                <a:lnTo>
                  <a:pt x="6691" y="150"/>
                </a:lnTo>
                <a:lnTo>
                  <a:pt x="6655" y="114"/>
                </a:lnTo>
                <a:lnTo>
                  <a:pt x="6622" y="76"/>
                </a:lnTo>
                <a:lnTo>
                  <a:pt x="6587" y="114"/>
                </a:lnTo>
                <a:lnTo>
                  <a:pt x="6552" y="114"/>
                </a:lnTo>
                <a:lnTo>
                  <a:pt x="6448" y="150"/>
                </a:lnTo>
                <a:lnTo>
                  <a:pt x="6380" y="150"/>
                </a:lnTo>
                <a:lnTo>
                  <a:pt x="6380" y="188"/>
                </a:lnTo>
                <a:lnTo>
                  <a:pt x="6344" y="227"/>
                </a:lnTo>
                <a:lnTo>
                  <a:pt x="6311" y="227"/>
                </a:lnTo>
                <a:lnTo>
                  <a:pt x="6311" y="188"/>
                </a:lnTo>
                <a:lnTo>
                  <a:pt x="6311" y="150"/>
                </a:lnTo>
                <a:lnTo>
                  <a:pt x="6311" y="114"/>
                </a:lnTo>
                <a:lnTo>
                  <a:pt x="6311" y="76"/>
                </a:lnTo>
                <a:lnTo>
                  <a:pt x="6242" y="76"/>
                </a:lnTo>
                <a:lnTo>
                  <a:pt x="6242" y="38"/>
                </a:lnTo>
                <a:lnTo>
                  <a:pt x="6242" y="0"/>
                </a:lnTo>
                <a:lnTo>
                  <a:pt x="6173" y="38"/>
                </a:lnTo>
                <a:lnTo>
                  <a:pt x="6139" y="76"/>
                </a:lnTo>
                <a:lnTo>
                  <a:pt x="6069" y="76"/>
                </a:lnTo>
                <a:lnTo>
                  <a:pt x="6105" y="150"/>
                </a:lnTo>
                <a:lnTo>
                  <a:pt x="6105" y="188"/>
                </a:lnTo>
                <a:lnTo>
                  <a:pt x="6069" y="188"/>
                </a:lnTo>
                <a:lnTo>
                  <a:pt x="6036" y="150"/>
                </a:lnTo>
                <a:lnTo>
                  <a:pt x="6000" y="150"/>
                </a:lnTo>
                <a:lnTo>
                  <a:pt x="5966" y="188"/>
                </a:lnTo>
                <a:lnTo>
                  <a:pt x="5932" y="188"/>
                </a:lnTo>
                <a:lnTo>
                  <a:pt x="5932" y="264"/>
                </a:lnTo>
                <a:lnTo>
                  <a:pt x="5897" y="264"/>
                </a:lnTo>
                <a:lnTo>
                  <a:pt x="5863" y="264"/>
                </a:lnTo>
                <a:lnTo>
                  <a:pt x="5829" y="301"/>
                </a:lnTo>
                <a:lnTo>
                  <a:pt x="5793" y="301"/>
                </a:lnTo>
                <a:lnTo>
                  <a:pt x="5759" y="338"/>
                </a:lnTo>
                <a:lnTo>
                  <a:pt x="5725" y="338"/>
                </a:lnTo>
                <a:lnTo>
                  <a:pt x="5689" y="338"/>
                </a:lnTo>
                <a:lnTo>
                  <a:pt x="5689" y="264"/>
                </a:lnTo>
                <a:lnTo>
                  <a:pt x="5621" y="264"/>
                </a:lnTo>
                <a:lnTo>
                  <a:pt x="5587" y="264"/>
                </a:lnTo>
                <a:lnTo>
                  <a:pt x="5552" y="301"/>
                </a:lnTo>
                <a:lnTo>
                  <a:pt x="5552" y="338"/>
                </a:lnTo>
                <a:lnTo>
                  <a:pt x="5518" y="338"/>
                </a:lnTo>
                <a:lnTo>
                  <a:pt x="5484" y="338"/>
                </a:lnTo>
                <a:lnTo>
                  <a:pt x="5381" y="377"/>
                </a:lnTo>
                <a:lnTo>
                  <a:pt x="5345" y="377"/>
                </a:lnTo>
                <a:lnTo>
                  <a:pt x="5311" y="377"/>
                </a:lnTo>
                <a:lnTo>
                  <a:pt x="5207" y="415"/>
                </a:lnTo>
                <a:lnTo>
                  <a:pt x="5173" y="490"/>
                </a:lnTo>
                <a:lnTo>
                  <a:pt x="5138" y="528"/>
                </a:lnTo>
                <a:lnTo>
                  <a:pt x="5138" y="602"/>
                </a:lnTo>
                <a:lnTo>
                  <a:pt x="5069" y="602"/>
                </a:lnTo>
                <a:lnTo>
                  <a:pt x="5035" y="565"/>
                </a:lnTo>
                <a:lnTo>
                  <a:pt x="4932" y="602"/>
                </a:lnTo>
                <a:lnTo>
                  <a:pt x="4828" y="602"/>
                </a:lnTo>
                <a:lnTo>
                  <a:pt x="4793" y="602"/>
                </a:lnTo>
                <a:lnTo>
                  <a:pt x="4759" y="640"/>
                </a:lnTo>
                <a:lnTo>
                  <a:pt x="4759" y="679"/>
                </a:lnTo>
                <a:lnTo>
                  <a:pt x="4726" y="715"/>
                </a:lnTo>
                <a:lnTo>
                  <a:pt x="4726" y="753"/>
                </a:lnTo>
                <a:lnTo>
                  <a:pt x="4726" y="790"/>
                </a:lnTo>
                <a:lnTo>
                  <a:pt x="4759" y="829"/>
                </a:lnTo>
                <a:lnTo>
                  <a:pt x="4793" y="865"/>
                </a:lnTo>
                <a:lnTo>
                  <a:pt x="4793" y="904"/>
                </a:lnTo>
                <a:lnTo>
                  <a:pt x="4793" y="941"/>
                </a:lnTo>
                <a:lnTo>
                  <a:pt x="4759" y="979"/>
                </a:lnTo>
                <a:lnTo>
                  <a:pt x="4726" y="1054"/>
                </a:lnTo>
                <a:lnTo>
                  <a:pt x="4726" y="1016"/>
                </a:lnTo>
                <a:lnTo>
                  <a:pt x="4726" y="979"/>
                </a:lnTo>
                <a:lnTo>
                  <a:pt x="4759" y="904"/>
                </a:lnTo>
                <a:lnTo>
                  <a:pt x="4726" y="904"/>
                </a:lnTo>
                <a:lnTo>
                  <a:pt x="4689" y="865"/>
                </a:lnTo>
                <a:lnTo>
                  <a:pt x="4656" y="829"/>
                </a:lnTo>
                <a:lnTo>
                  <a:pt x="4622" y="790"/>
                </a:lnTo>
                <a:lnTo>
                  <a:pt x="4585" y="753"/>
                </a:lnTo>
                <a:lnTo>
                  <a:pt x="4552" y="715"/>
                </a:lnTo>
                <a:lnTo>
                  <a:pt x="4518" y="715"/>
                </a:lnTo>
                <a:lnTo>
                  <a:pt x="4484" y="715"/>
                </a:lnTo>
                <a:lnTo>
                  <a:pt x="4448" y="715"/>
                </a:lnTo>
                <a:lnTo>
                  <a:pt x="4448" y="753"/>
                </a:lnTo>
                <a:lnTo>
                  <a:pt x="4448" y="790"/>
                </a:lnTo>
                <a:lnTo>
                  <a:pt x="4414" y="790"/>
                </a:lnTo>
                <a:lnTo>
                  <a:pt x="4380" y="753"/>
                </a:lnTo>
                <a:lnTo>
                  <a:pt x="4380" y="715"/>
                </a:lnTo>
                <a:lnTo>
                  <a:pt x="4346" y="753"/>
                </a:lnTo>
                <a:lnTo>
                  <a:pt x="4346" y="790"/>
                </a:lnTo>
                <a:lnTo>
                  <a:pt x="4346" y="829"/>
                </a:lnTo>
                <a:lnTo>
                  <a:pt x="4310" y="865"/>
                </a:lnTo>
                <a:lnTo>
                  <a:pt x="4277" y="829"/>
                </a:lnTo>
                <a:lnTo>
                  <a:pt x="4277" y="753"/>
                </a:lnTo>
                <a:lnTo>
                  <a:pt x="4277" y="715"/>
                </a:lnTo>
                <a:lnTo>
                  <a:pt x="4277" y="679"/>
                </a:lnTo>
                <a:lnTo>
                  <a:pt x="4242" y="679"/>
                </a:lnTo>
                <a:lnTo>
                  <a:pt x="4242" y="715"/>
                </a:lnTo>
                <a:lnTo>
                  <a:pt x="4173" y="790"/>
                </a:lnTo>
                <a:lnTo>
                  <a:pt x="4138" y="829"/>
                </a:lnTo>
                <a:lnTo>
                  <a:pt x="4104" y="829"/>
                </a:lnTo>
                <a:lnTo>
                  <a:pt x="4104" y="865"/>
                </a:lnTo>
                <a:lnTo>
                  <a:pt x="4070" y="1016"/>
                </a:lnTo>
                <a:lnTo>
                  <a:pt x="4034" y="1092"/>
                </a:lnTo>
                <a:lnTo>
                  <a:pt x="4034" y="1167"/>
                </a:lnTo>
                <a:lnTo>
                  <a:pt x="4034" y="1205"/>
                </a:lnTo>
                <a:lnTo>
                  <a:pt x="4104" y="1205"/>
                </a:lnTo>
                <a:lnTo>
                  <a:pt x="4138" y="1205"/>
                </a:lnTo>
                <a:lnTo>
                  <a:pt x="4173" y="1205"/>
                </a:lnTo>
                <a:lnTo>
                  <a:pt x="4207" y="1205"/>
                </a:lnTo>
                <a:lnTo>
                  <a:pt x="4242" y="1243"/>
                </a:lnTo>
                <a:lnTo>
                  <a:pt x="4242" y="1280"/>
                </a:lnTo>
                <a:lnTo>
                  <a:pt x="4242" y="1355"/>
                </a:lnTo>
                <a:lnTo>
                  <a:pt x="4277" y="1430"/>
                </a:lnTo>
                <a:lnTo>
                  <a:pt x="4277" y="1505"/>
                </a:lnTo>
                <a:lnTo>
                  <a:pt x="4242" y="1582"/>
                </a:lnTo>
                <a:lnTo>
                  <a:pt x="4242" y="1544"/>
                </a:lnTo>
                <a:lnTo>
                  <a:pt x="4242" y="1505"/>
                </a:lnTo>
                <a:lnTo>
                  <a:pt x="4242" y="1394"/>
                </a:lnTo>
                <a:lnTo>
                  <a:pt x="4207" y="1355"/>
                </a:lnTo>
                <a:lnTo>
                  <a:pt x="4207" y="1280"/>
                </a:lnTo>
                <a:lnTo>
                  <a:pt x="4173" y="1243"/>
                </a:lnTo>
                <a:lnTo>
                  <a:pt x="4138" y="1243"/>
                </a:lnTo>
                <a:lnTo>
                  <a:pt x="4104" y="1243"/>
                </a:lnTo>
                <a:lnTo>
                  <a:pt x="4070" y="1280"/>
                </a:lnTo>
                <a:lnTo>
                  <a:pt x="4034" y="1319"/>
                </a:lnTo>
                <a:lnTo>
                  <a:pt x="4000" y="1430"/>
                </a:lnTo>
                <a:lnTo>
                  <a:pt x="3931" y="1544"/>
                </a:lnTo>
                <a:lnTo>
                  <a:pt x="3862" y="1694"/>
                </a:lnTo>
                <a:lnTo>
                  <a:pt x="3828" y="1619"/>
                </a:lnTo>
                <a:lnTo>
                  <a:pt x="3828" y="1582"/>
                </a:lnTo>
                <a:lnTo>
                  <a:pt x="3793" y="1582"/>
                </a:lnTo>
                <a:lnTo>
                  <a:pt x="3828" y="1544"/>
                </a:lnTo>
                <a:lnTo>
                  <a:pt x="3862" y="1505"/>
                </a:lnTo>
                <a:lnTo>
                  <a:pt x="3897" y="1430"/>
                </a:lnTo>
                <a:lnTo>
                  <a:pt x="3931" y="1355"/>
                </a:lnTo>
                <a:lnTo>
                  <a:pt x="3931" y="1243"/>
                </a:lnTo>
                <a:lnTo>
                  <a:pt x="3931" y="1205"/>
                </a:lnTo>
                <a:lnTo>
                  <a:pt x="3931" y="1167"/>
                </a:lnTo>
                <a:lnTo>
                  <a:pt x="3967" y="1092"/>
                </a:lnTo>
                <a:lnTo>
                  <a:pt x="3967" y="1016"/>
                </a:lnTo>
                <a:lnTo>
                  <a:pt x="3967" y="941"/>
                </a:lnTo>
                <a:lnTo>
                  <a:pt x="4000" y="865"/>
                </a:lnTo>
                <a:lnTo>
                  <a:pt x="4034" y="790"/>
                </a:lnTo>
                <a:lnTo>
                  <a:pt x="4034" y="753"/>
                </a:lnTo>
                <a:lnTo>
                  <a:pt x="4034" y="715"/>
                </a:lnTo>
                <a:lnTo>
                  <a:pt x="3967" y="679"/>
                </a:lnTo>
                <a:lnTo>
                  <a:pt x="3931" y="679"/>
                </a:lnTo>
                <a:lnTo>
                  <a:pt x="3897" y="679"/>
                </a:lnTo>
                <a:lnTo>
                  <a:pt x="3862" y="679"/>
                </a:lnTo>
                <a:lnTo>
                  <a:pt x="3828" y="753"/>
                </a:lnTo>
                <a:lnTo>
                  <a:pt x="3759" y="790"/>
                </a:lnTo>
                <a:lnTo>
                  <a:pt x="3725" y="829"/>
                </a:lnTo>
                <a:lnTo>
                  <a:pt x="3690" y="865"/>
                </a:lnTo>
                <a:lnTo>
                  <a:pt x="3655" y="865"/>
                </a:lnTo>
                <a:lnTo>
                  <a:pt x="3655" y="941"/>
                </a:lnTo>
                <a:lnTo>
                  <a:pt x="3622" y="979"/>
                </a:lnTo>
                <a:lnTo>
                  <a:pt x="3622" y="1016"/>
                </a:lnTo>
                <a:lnTo>
                  <a:pt x="3587" y="1016"/>
                </a:lnTo>
                <a:lnTo>
                  <a:pt x="3622" y="1092"/>
                </a:lnTo>
                <a:lnTo>
                  <a:pt x="3622" y="1130"/>
                </a:lnTo>
                <a:lnTo>
                  <a:pt x="3622" y="1167"/>
                </a:lnTo>
                <a:lnTo>
                  <a:pt x="3622" y="1205"/>
                </a:lnTo>
                <a:lnTo>
                  <a:pt x="3655" y="1205"/>
                </a:lnTo>
                <a:lnTo>
                  <a:pt x="3655" y="1243"/>
                </a:lnTo>
                <a:lnTo>
                  <a:pt x="3655" y="1280"/>
                </a:lnTo>
                <a:lnTo>
                  <a:pt x="3587" y="1280"/>
                </a:lnTo>
                <a:lnTo>
                  <a:pt x="3552" y="1205"/>
                </a:lnTo>
                <a:lnTo>
                  <a:pt x="3483" y="1167"/>
                </a:lnTo>
                <a:lnTo>
                  <a:pt x="3380" y="1130"/>
                </a:lnTo>
                <a:lnTo>
                  <a:pt x="3242" y="1130"/>
                </a:lnTo>
                <a:lnTo>
                  <a:pt x="3207" y="1130"/>
                </a:lnTo>
                <a:lnTo>
                  <a:pt x="3173" y="1092"/>
                </a:lnTo>
                <a:lnTo>
                  <a:pt x="3138" y="1054"/>
                </a:lnTo>
                <a:lnTo>
                  <a:pt x="3104" y="1054"/>
                </a:lnTo>
                <a:lnTo>
                  <a:pt x="3104" y="1092"/>
                </a:lnTo>
                <a:lnTo>
                  <a:pt x="3104" y="1167"/>
                </a:lnTo>
                <a:lnTo>
                  <a:pt x="3104" y="1205"/>
                </a:lnTo>
                <a:lnTo>
                  <a:pt x="3069" y="1243"/>
                </a:lnTo>
                <a:lnTo>
                  <a:pt x="3000" y="1243"/>
                </a:lnTo>
                <a:lnTo>
                  <a:pt x="3035" y="1280"/>
                </a:lnTo>
                <a:lnTo>
                  <a:pt x="3035" y="1319"/>
                </a:lnTo>
                <a:lnTo>
                  <a:pt x="3000" y="1319"/>
                </a:lnTo>
                <a:lnTo>
                  <a:pt x="2967" y="1319"/>
                </a:lnTo>
                <a:lnTo>
                  <a:pt x="2967" y="1280"/>
                </a:lnTo>
                <a:lnTo>
                  <a:pt x="3000" y="1205"/>
                </a:lnTo>
                <a:lnTo>
                  <a:pt x="2967" y="1205"/>
                </a:lnTo>
                <a:lnTo>
                  <a:pt x="2863" y="1205"/>
                </a:lnTo>
                <a:lnTo>
                  <a:pt x="2827" y="1205"/>
                </a:lnTo>
                <a:lnTo>
                  <a:pt x="2793" y="1243"/>
                </a:lnTo>
                <a:lnTo>
                  <a:pt x="2759" y="1280"/>
                </a:lnTo>
                <a:lnTo>
                  <a:pt x="2725" y="1319"/>
                </a:lnTo>
                <a:lnTo>
                  <a:pt x="2689" y="1319"/>
                </a:lnTo>
                <a:lnTo>
                  <a:pt x="2656" y="1319"/>
                </a:lnTo>
                <a:lnTo>
                  <a:pt x="2621" y="1280"/>
                </a:lnTo>
                <a:lnTo>
                  <a:pt x="2621" y="1243"/>
                </a:lnTo>
                <a:lnTo>
                  <a:pt x="2656" y="1205"/>
                </a:lnTo>
                <a:lnTo>
                  <a:pt x="2689" y="1167"/>
                </a:lnTo>
                <a:lnTo>
                  <a:pt x="2587" y="1205"/>
                </a:lnTo>
                <a:lnTo>
                  <a:pt x="2345" y="1319"/>
                </a:lnTo>
                <a:lnTo>
                  <a:pt x="2241" y="1355"/>
                </a:lnTo>
                <a:lnTo>
                  <a:pt x="2172" y="1355"/>
                </a:lnTo>
                <a:lnTo>
                  <a:pt x="2138" y="1394"/>
                </a:lnTo>
                <a:lnTo>
                  <a:pt x="2104" y="1430"/>
                </a:lnTo>
                <a:lnTo>
                  <a:pt x="2104" y="1505"/>
                </a:lnTo>
                <a:lnTo>
                  <a:pt x="2069" y="1505"/>
                </a:lnTo>
                <a:lnTo>
                  <a:pt x="2001" y="1469"/>
                </a:lnTo>
                <a:lnTo>
                  <a:pt x="1966" y="1469"/>
                </a:lnTo>
                <a:lnTo>
                  <a:pt x="1966" y="1430"/>
                </a:lnTo>
                <a:lnTo>
                  <a:pt x="1966" y="1394"/>
                </a:lnTo>
                <a:lnTo>
                  <a:pt x="2001" y="1319"/>
                </a:lnTo>
                <a:lnTo>
                  <a:pt x="1966" y="1280"/>
                </a:lnTo>
                <a:lnTo>
                  <a:pt x="1966" y="1243"/>
                </a:lnTo>
                <a:lnTo>
                  <a:pt x="1896" y="1205"/>
                </a:lnTo>
                <a:lnTo>
                  <a:pt x="1896" y="1167"/>
                </a:lnTo>
                <a:lnTo>
                  <a:pt x="1863" y="1167"/>
                </a:lnTo>
                <a:lnTo>
                  <a:pt x="1828" y="1167"/>
                </a:lnTo>
                <a:lnTo>
                  <a:pt x="1828" y="1205"/>
                </a:lnTo>
                <a:lnTo>
                  <a:pt x="1828" y="1319"/>
                </a:lnTo>
                <a:lnTo>
                  <a:pt x="1828" y="1355"/>
                </a:lnTo>
                <a:lnTo>
                  <a:pt x="1793" y="1355"/>
                </a:lnTo>
                <a:lnTo>
                  <a:pt x="1793" y="1394"/>
                </a:lnTo>
                <a:lnTo>
                  <a:pt x="1828" y="1430"/>
                </a:lnTo>
                <a:lnTo>
                  <a:pt x="1863" y="1430"/>
                </a:lnTo>
                <a:lnTo>
                  <a:pt x="1863" y="1505"/>
                </a:lnTo>
                <a:lnTo>
                  <a:pt x="1896" y="1544"/>
                </a:lnTo>
                <a:lnTo>
                  <a:pt x="1863" y="1582"/>
                </a:lnTo>
                <a:lnTo>
                  <a:pt x="1863" y="1619"/>
                </a:lnTo>
                <a:lnTo>
                  <a:pt x="1793" y="1656"/>
                </a:lnTo>
                <a:lnTo>
                  <a:pt x="1759" y="1656"/>
                </a:lnTo>
                <a:lnTo>
                  <a:pt x="1725" y="1619"/>
                </a:lnTo>
                <a:lnTo>
                  <a:pt x="1655" y="1582"/>
                </a:lnTo>
                <a:lnTo>
                  <a:pt x="1655" y="1619"/>
                </a:lnTo>
                <a:lnTo>
                  <a:pt x="1621" y="1619"/>
                </a:lnTo>
                <a:lnTo>
                  <a:pt x="1586" y="1656"/>
                </a:lnTo>
                <a:lnTo>
                  <a:pt x="1552" y="1694"/>
                </a:lnTo>
                <a:lnTo>
                  <a:pt x="1517" y="1694"/>
                </a:lnTo>
                <a:lnTo>
                  <a:pt x="1517" y="1732"/>
                </a:lnTo>
                <a:lnTo>
                  <a:pt x="1483" y="1732"/>
                </a:lnTo>
                <a:lnTo>
                  <a:pt x="1517" y="1770"/>
                </a:lnTo>
                <a:lnTo>
                  <a:pt x="1517" y="1807"/>
                </a:lnTo>
                <a:lnTo>
                  <a:pt x="1552" y="1807"/>
                </a:lnTo>
                <a:lnTo>
                  <a:pt x="1552" y="1845"/>
                </a:lnTo>
                <a:lnTo>
                  <a:pt x="1552" y="1883"/>
                </a:lnTo>
                <a:lnTo>
                  <a:pt x="1483" y="1883"/>
                </a:lnTo>
                <a:lnTo>
                  <a:pt x="1449" y="1845"/>
                </a:lnTo>
                <a:lnTo>
                  <a:pt x="1379" y="1845"/>
                </a:lnTo>
                <a:lnTo>
                  <a:pt x="1346" y="1807"/>
                </a:lnTo>
                <a:lnTo>
                  <a:pt x="1310" y="1770"/>
                </a:lnTo>
                <a:lnTo>
                  <a:pt x="1276" y="1732"/>
                </a:lnTo>
                <a:lnTo>
                  <a:pt x="1241" y="1770"/>
                </a:lnTo>
                <a:lnTo>
                  <a:pt x="1208" y="1807"/>
                </a:lnTo>
                <a:lnTo>
                  <a:pt x="1208" y="1845"/>
                </a:lnTo>
                <a:lnTo>
                  <a:pt x="1208" y="1883"/>
                </a:lnTo>
                <a:lnTo>
                  <a:pt x="1241" y="1883"/>
                </a:lnTo>
                <a:lnTo>
                  <a:pt x="1276" y="1883"/>
                </a:lnTo>
                <a:lnTo>
                  <a:pt x="1276" y="1920"/>
                </a:lnTo>
                <a:lnTo>
                  <a:pt x="1310" y="1957"/>
                </a:lnTo>
                <a:lnTo>
                  <a:pt x="1276" y="1957"/>
                </a:lnTo>
                <a:lnTo>
                  <a:pt x="1276" y="1996"/>
                </a:lnTo>
                <a:lnTo>
                  <a:pt x="1241" y="1957"/>
                </a:lnTo>
                <a:lnTo>
                  <a:pt x="1208" y="1957"/>
                </a:lnTo>
                <a:lnTo>
                  <a:pt x="1137" y="1883"/>
                </a:lnTo>
                <a:lnTo>
                  <a:pt x="1104" y="1845"/>
                </a:lnTo>
                <a:lnTo>
                  <a:pt x="1070" y="1732"/>
                </a:lnTo>
                <a:lnTo>
                  <a:pt x="1070" y="1656"/>
                </a:lnTo>
                <a:lnTo>
                  <a:pt x="1034" y="1656"/>
                </a:lnTo>
                <a:lnTo>
                  <a:pt x="1000" y="1619"/>
                </a:lnTo>
                <a:lnTo>
                  <a:pt x="930" y="1505"/>
                </a:lnTo>
                <a:lnTo>
                  <a:pt x="930" y="1469"/>
                </a:lnTo>
                <a:lnTo>
                  <a:pt x="897" y="1430"/>
                </a:lnTo>
                <a:lnTo>
                  <a:pt x="930" y="1430"/>
                </a:lnTo>
                <a:lnTo>
                  <a:pt x="966" y="1430"/>
                </a:lnTo>
                <a:lnTo>
                  <a:pt x="1000" y="1469"/>
                </a:lnTo>
                <a:lnTo>
                  <a:pt x="1070" y="1544"/>
                </a:lnTo>
                <a:lnTo>
                  <a:pt x="1137" y="1619"/>
                </a:lnTo>
                <a:lnTo>
                  <a:pt x="1208" y="1656"/>
                </a:lnTo>
                <a:lnTo>
                  <a:pt x="1241" y="1656"/>
                </a:lnTo>
                <a:lnTo>
                  <a:pt x="1346" y="1619"/>
                </a:lnTo>
                <a:lnTo>
                  <a:pt x="1449" y="1582"/>
                </a:lnTo>
                <a:lnTo>
                  <a:pt x="1517" y="1544"/>
                </a:lnTo>
                <a:lnTo>
                  <a:pt x="1552" y="1505"/>
                </a:lnTo>
                <a:lnTo>
                  <a:pt x="1552" y="1469"/>
                </a:lnTo>
                <a:lnTo>
                  <a:pt x="1552" y="1394"/>
                </a:lnTo>
                <a:lnTo>
                  <a:pt x="1552" y="1319"/>
                </a:lnTo>
                <a:lnTo>
                  <a:pt x="1517" y="1280"/>
                </a:lnTo>
                <a:lnTo>
                  <a:pt x="1483" y="1280"/>
                </a:lnTo>
                <a:lnTo>
                  <a:pt x="1449" y="1205"/>
                </a:lnTo>
                <a:lnTo>
                  <a:pt x="1379" y="1167"/>
                </a:lnTo>
                <a:lnTo>
                  <a:pt x="1276" y="1092"/>
                </a:lnTo>
                <a:lnTo>
                  <a:pt x="1173" y="979"/>
                </a:lnTo>
                <a:lnTo>
                  <a:pt x="1173" y="941"/>
                </a:lnTo>
                <a:lnTo>
                  <a:pt x="1137" y="941"/>
                </a:lnTo>
                <a:lnTo>
                  <a:pt x="1137" y="904"/>
                </a:lnTo>
                <a:lnTo>
                  <a:pt x="1104" y="941"/>
                </a:lnTo>
                <a:lnTo>
                  <a:pt x="1070" y="979"/>
                </a:lnTo>
                <a:lnTo>
                  <a:pt x="1034" y="941"/>
                </a:lnTo>
                <a:lnTo>
                  <a:pt x="1000" y="904"/>
                </a:lnTo>
                <a:lnTo>
                  <a:pt x="930" y="865"/>
                </a:lnTo>
                <a:lnTo>
                  <a:pt x="1000" y="865"/>
                </a:lnTo>
                <a:lnTo>
                  <a:pt x="1034" y="865"/>
                </a:lnTo>
                <a:lnTo>
                  <a:pt x="1070" y="829"/>
                </a:lnTo>
                <a:lnTo>
                  <a:pt x="1000" y="790"/>
                </a:lnTo>
                <a:lnTo>
                  <a:pt x="966" y="753"/>
                </a:lnTo>
                <a:lnTo>
                  <a:pt x="862" y="829"/>
                </a:lnTo>
                <a:lnTo>
                  <a:pt x="793" y="865"/>
                </a:lnTo>
                <a:lnTo>
                  <a:pt x="828" y="941"/>
                </a:lnTo>
                <a:lnTo>
                  <a:pt x="759" y="979"/>
                </a:lnTo>
                <a:lnTo>
                  <a:pt x="689" y="1130"/>
                </a:lnTo>
                <a:lnTo>
                  <a:pt x="689" y="1167"/>
                </a:lnTo>
                <a:lnTo>
                  <a:pt x="689" y="1243"/>
                </a:lnTo>
                <a:lnTo>
                  <a:pt x="689" y="1280"/>
                </a:lnTo>
                <a:lnTo>
                  <a:pt x="655" y="1280"/>
                </a:lnTo>
                <a:lnTo>
                  <a:pt x="655" y="1355"/>
                </a:lnTo>
                <a:lnTo>
                  <a:pt x="655" y="1394"/>
                </a:lnTo>
                <a:lnTo>
                  <a:pt x="655" y="1430"/>
                </a:lnTo>
                <a:lnTo>
                  <a:pt x="689" y="1505"/>
                </a:lnTo>
                <a:lnTo>
                  <a:pt x="689" y="1544"/>
                </a:lnTo>
                <a:lnTo>
                  <a:pt x="724" y="1582"/>
                </a:lnTo>
                <a:lnTo>
                  <a:pt x="689" y="1619"/>
                </a:lnTo>
                <a:lnTo>
                  <a:pt x="655" y="1694"/>
                </a:lnTo>
                <a:lnTo>
                  <a:pt x="655" y="1732"/>
                </a:lnTo>
                <a:lnTo>
                  <a:pt x="689" y="1770"/>
                </a:lnTo>
                <a:lnTo>
                  <a:pt x="689" y="1807"/>
                </a:lnTo>
                <a:lnTo>
                  <a:pt x="724" y="1920"/>
                </a:lnTo>
                <a:lnTo>
                  <a:pt x="759" y="1957"/>
                </a:lnTo>
                <a:lnTo>
                  <a:pt x="793" y="1996"/>
                </a:lnTo>
                <a:lnTo>
                  <a:pt x="828" y="2034"/>
                </a:lnTo>
                <a:lnTo>
                  <a:pt x="828" y="2070"/>
                </a:lnTo>
                <a:lnTo>
                  <a:pt x="793" y="2070"/>
                </a:lnTo>
                <a:lnTo>
                  <a:pt x="793" y="2108"/>
                </a:lnTo>
                <a:lnTo>
                  <a:pt x="724" y="2184"/>
                </a:lnTo>
                <a:lnTo>
                  <a:pt x="655" y="2258"/>
                </a:lnTo>
                <a:lnTo>
                  <a:pt x="622" y="2297"/>
                </a:lnTo>
                <a:lnTo>
                  <a:pt x="586" y="2334"/>
                </a:lnTo>
                <a:lnTo>
                  <a:pt x="622" y="2334"/>
                </a:lnTo>
                <a:lnTo>
                  <a:pt x="622" y="2371"/>
                </a:lnTo>
                <a:lnTo>
                  <a:pt x="622" y="2410"/>
                </a:lnTo>
                <a:lnTo>
                  <a:pt x="689" y="2448"/>
                </a:lnTo>
                <a:lnTo>
                  <a:pt x="724" y="2448"/>
                </a:lnTo>
                <a:lnTo>
                  <a:pt x="759" y="2448"/>
                </a:lnTo>
                <a:lnTo>
                  <a:pt x="724" y="2485"/>
                </a:lnTo>
                <a:lnTo>
                  <a:pt x="655" y="2485"/>
                </a:lnTo>
                <a:lnTo>
                  <a:pt x="622" y="2485"/>
                </a:lnTo>
                <a:lnTo>
                  <a:pt x="586" y="2485"/>
                </a:lnTo>
                <a:lnTo>
                  <a:pt x="586" y="2522"/>
                </a:lnTo>
                <a:lnTo>
                  <a:pt x="586" y="2560"/>
                </a:lnTo>
                <a:lnTo>
                  <a:pt x="551" y="2635"/>
                </a:lnTo>
                <a:lnTo>
                  <a:pt x="551" y="2710"/>
                </a:lnTo>
                <a:lnTo>
                  <a:pt x="551" y="2749"/>
                </a:lnTo>
                <a:lnTo>
                  <a:pt x="586" y="2749"/>
                </a:lnTo>
                <a:lnTo>
                  <a:pt x="586" y="2785"/>
                </a:lnTo>
                <a:lnTo>
                  <a:pt x="622" y="2785"/>
                </a:lnTo>
                <a:lnTo>
                  <a:pt x="586" y="2824"/>
                </a:lnTo>
                <a:lnTo>
                  <a:pt x="586" y="2860"/>
                </a:lnTo>
                <a:lnTo>
                  <a:pt x="586" y="2899"/>
                </a:lnTo>
                <a:lnTo>
                  <a:pt x="586" y="2936"/>
                </a:lnTo>
                <a:lnTo>
                  <a:pt x="655" y="2974"/>
                </a:lnTo>
                <a:lnTo>
                  <a:pt x="689" y="3011"/>
                </a:lnTo>
                <a:lnTo>
                  <a:pt x="759" y="3049"/>
                </a:lnTo>
                <a:lnTo>
                  <a:pt x="793" y="3087"/>
                </a:lnTo>
                <a:lnTo>
                  <a:pt x="793" y="3125"/>
                </a:lnTo>
                <a:lnTo>
                  <a:pt x="793" y="3162"/>
                </a:lnTo>
                <a:lnTo>
                  <a:pt x="793" y="3238"/>
                </a:lnTo>
                <a:lnTo>
                  <a:pt x="862" y="3238"/>
                </a:lnTo>
                <a:lnTo>
                  <a:pt x="862" y="3275"/>
                </a:lnTo>
                <a:lnTo>
                  <a:pt x="862" y="3313"/>
                </a:lnTo>
                <a:lnTo>
                  <a:pt x="862" y="3389"/>
                </a:lnTo>
                <a:lnTo>
                  <a:pt x="862" y="3425"/>
                </a:lnTo>
                <a:lnTo>
                  <a:pt x="828" y="3464"/>
                </a:lnTo>
                <a:lnTo>
                  <a:pt x="930" y="3464"/>
                </a:lnTo>
                <a:lnTo>
                  <a:pt x="1000" y="3464"/>
                </a:lnTo>
                <a:lnTo>
                  <a:pt x="1000" y="3502"/>
                </a:lnTo>
                <a:lnTo>
                  <a:pt x="966" y="3614"/>
                </a:lnTo>
                <a:lnTo>
                  <a:pt x="1000" y="3614"/>
                </a:lnTo>
                <a:lnTo>
                  <a:pt x="1070" y="3614"/>
                </a:lnTo>
                <a:lnTo>
                  <a:pt x="1104" y="3614"/>
                </a:lnTo>
                <a:lnTo>
                  <a:pt x="1137" y="3614"/>
                </a:lnTo>
                <a:lnTo>
                  <a:pt x="1173" y="3652"/>
                </a:lnTo>
                <a:lnTo>
                  <a:pt x="1208" y="3689"/>
                </a:lnTo>
                <a:lnTo>
                  <a:pt x="1241" y="3689"/>
                </a:lnTo>
                <a:lnTo>
                  <a:pt x="1276" y="3689"/>
                </a:lnTo>
                <a:lnTo>
                  <a:pt x="1276" y="3765"/>
                </a:lnTo>
                <a:lnTo>
                  <a:pt x="1310" y="3727"/>
                </a:lnTo>
                <a:lnTo>
                  <a:pt x="1346" y="3765"/>
                </a:lnTo>
                <a:lnTo>
                  <a:pt x="1379" y="3765"/>
                </a:lnTo>
                <a:lnTo>
                  <a:pt x="1449" y="3840"/>
                </a:lnTo>
                <a:lnTo>
                  <a:pt x="1379" y="4028"/>
                </a:lnTo>
                <a:lnTo>
                  <a:pt x="1414" y="4066"/>
                </a:lnTo>
                <a:lnTo>
                  <a:pt x="1379" y="4140"/>
                </a:lnTo>
                <a:lnTo>
                  <a:pt x="1346" y="4178"/>
                </a:lnTo>
                <a:lnTo>
                  <a:pt x="1346" y="4217"/>
                </a:lnTo>
                <a:lnTo>
                  <a:pt x="1310" y="4217"/>
                </a:lnTo>
                <a:lnTo>
                  <a:pt x="1276" y="4254"/>
                </a:lnTo>
                <a:lnTo>
                  <a:pt x="1241" y="4292"/>
                </a:lnTo>
                <a:lnTo>
                  <a:pt x="1241" y="4329"/>
                </a:lnTo>
                <a:lnTo>
                  <a:pt x="1310" y="4329"/>
                </a:lnTo>
                <a:lnTo>
                  <a:pt x="1346" y="4368"/>
                </a:lnTo>
                <a:lnTo>
                  <a:pt x="1379" y="4405"/>
                </a:lnTo>
                <a:lnTo>
                  <a:pt x="1449" y="4480"/>
                </a:lnTo>
                <a:lnTo>
                  <a:pt x="1483" y="4518"/>
                </a:lnTo>
                <a:lnTo>
                  <a:pt x="1552" y="4555"/>
                </a:lnTo>
                <a:lnTo>
                  <a:pt x="1552" y="4592"/>
                </a:lnTo>
                <a:lnTo>
                  <a:pt x="1621" y="4555"/>
                </a:lnTo>
                <a:lnTo>
                  <a:pt x="1655" y="4518"/>
                </a:lnTo>
                <a:lnTo>
                  <a:pt x="1725" y="4555"/>
                </a:lnTo>
                <a:lnTo>
                  <a:pt x="1828" y="4630"/>
                </a:lnTo>
                <a:lnTo>
                  <a:pt x="1863" y="4669"/>
                </a:lnTo>
                <a:lnTo>
                  <a:pt x="1896" y="4669"/>
                </a:lnTo>
                <a:lnTo>
                  <a:pt x="1931" y="4705"/>
                </a:lnTo>
                <a:lnTo>
                  <a:pt x="1966" y="4744"/>
                </a:lnTo>
                <a:lnTo>
                  <a:pt x="2001" y="4744"/>
                </a:lnTo>
                <a:lnTo>
                  <a:pt x="2138" y="4669"/>
                </a:lnTo>
                <a:lnTo>
                  <a:pt x="2104" y="4669"/>
                </a:lnTo>
                <a:lnTo>
                  <a:pt x="2069" y="4555"/>
                </a:lnTo>
                <a:lnTo>
                  <a:pt x="2069" y="4480"/>
                </a:lnTo>
                <a:lnTo>
                  <a:pt x="2069" y="4442"/>
                </a:lnTo>
                <a:lnTo>
                  <a:pt x="2034" y="4442"/>
                </a:lnTo>
                <a:lnTo>
                  <a:pt x="2034" y="4405"/>
                </a:lnTo>
                <a:lnTo>
                  <a:pt x="2034" y="4368"/>
                </a:lnTo>
                <a:lnTo>
                  <a:pt x="2034" y="4329"/>
                </a:lnTo>
                <a:lnTo>
                  <a:pt x="2069" y="4254"/>
                </a:lnTo>
                <a:lnTo>
                  <a:pt x="2104" y="4217"/>
                </a:lnTo>
                <a:lnTo>
                  <a:pt x="2138" y="4178"/>
                </a:lnTo>
                <a:lnTo>
                  <a:pt x="2172" y="4140"/>
                </a:lnTo>
                <a:lnTo>
                  <a:pt x="2138" y="4104"/>
                </a:lnTo>
                <a:lnTo>
                  <a:pt x="2069" y="3990"/>
                </a:lnTo>
                <a:lnTo>
                  <a:pt x="2001" y="3877"/>
                </a:lnTo>
                <a:lnTo>
                  <a:pt x="1966" y="3840"/>
                </a:lnTo>
                <a:lnTo>
                  <a:pt x="2001" y="3840"/>
                </a:lnTo>
                <a:lnTo>
                  <a:pt x="2001" y="3803"/>
                </a:lnTo>
                <a:lnTo>
                  <a:pt x="2069" y="3765"/>
                </a:lnTo>
                <a:lnTo>
                  <a:pt x="2104" y="3803"/>
                </a:lnTo>
                <a:lnTo>
                  <a:pt x="2138" y="3840"/>
                </a:lnTo>
                <a:lnTo>
                  <a:pt x="2172" y="3803"/>
                </a:lnTo>
                <a:lnTo>
                  <a:pt x="2172" y="3765"/>
                </a:lnTo>
                <a:lnTo>
                  <a:pt x="2172" y="3689"/>
                </a:lnTo>
                <a:lnTo>
                  <a:pt x="2208" y="3652"/>
                </a:lnTo>
                <a:lnTo>
                  <a:pt x="2241" y="3614"/>
                </a:lnTo>
                <a:lnTo>
                  <a:pt x="2276" y="3576"/>
                </a:lnTo>
                <a:lnTo>
                  <a:pt x="2345" y="3539"/>
                </a:lnTo>
                <a:lnTo>
                  <a:pt x="2380" y="3539"/>
                </a:lnTo>
                <a:lnTo>
                  <a:pt x="2483" y="3539"/>
                </a:lnTo>
                <a:lnTo>
                  <a:pt x="2518" y="3576"/>
                </a:lnTo>
                <a:lnTo>
                  <a:pt x="2551" y="3614"/>
                </a:lnTo>
                <a:lnTo>
                  <a:pt x="2587" y="3652"/>
                </a:lnTo>
                <a:lnTo>
                  <a:pt x="2656" y="3652"/>
                </a:lnTo>
                <a:lnTo>
                  <a:pt x="2689" y="3652"/>
                </a:lnTo>
                <a:lnTo>
                  <a:pt x="2725" y="3689"/>
                </a:lnTo>
                <a:lnTo>
                  <a:pt x="2725" y="3727"/>
                </a:lnTo>
                <a:lnTo>
                  <a:pt x="2759" y="3652"/>
                </a:lnTo>
                <a:lnTo>
                  <a:pt x="2827" y="3652"/>
                </a:lnTo>
                <a:lnTo>
                  <a:pt x="2863" y="3652"/>
                </a:lnTo>
                <a:lnTo>
                  <a:pt x="2931" y="3689"/>
                </a:lnTo>
                <a:lnTo>
                  <a:pt x="2931" y="3614"/>
                </a:lnTo>
                <a:lnTo>
                  <a:pt x="2931" y="3576"/>
                </a:lnTo>
                <a:lnTo>
                  <a:pt x="2967" y="3576"/>
                </a:lnTo>
                <a:lnTo>
                  <a:pt x="3000" y="3576"/>
                </a:lnTo>
                <a:lnTo>
                  <a:pt x="3000" y="3539"/>
                </a:lnTo>
                <a:lnTo>
                  <a:pt x="2967" y="3464"/>
                </a:lnTo>
                <a:lnTo>
                  <a:pt x="3035" y="3425"/>
                </a:lnTo>
                <a:lnTo>
                  <a:pt x="3069" y="3425"/>
                </a:lnTo>
                <a:lnTo>
                  <a:pt x="3069" y="3389"/>
                </a:lnTo>
                <a:lnTo>
                  <a:pt x="3069" y="3313"/>
                </a:lnTo>
                <a:lnTo>
                  <a:pt x="3069" y="3275"/>
                </a:lnTo>
                <a:lnTo>
                  <a:pt x="3104" y="3238"/>
                </a:lnTo>
                <a:lnTo>
                  <a:pt x="3138" y="3275"/>
                </a:lnTo>
                <a:lnTo>
                  <a:pt x="3173" y="3313"/>
                </a:lnTo>
                <a:lnTo>
                  <a:pt x="3207" y="3313"/>
                </a:lnTo>
                <a:lnTo>
                  <a:pt x="3552" y="3162"/>
                </a:lnTo>
                <a:lnTo>
                  <a:pt x="3622" y="3200"/>
                </a:lnTo>
                <a:lnTo>
                  <a:pt x="3655" y="3200"/>
                </a:lnTo>
                <a:lnTo>
                  <a:pt x="3690" y="3200"/>
                </a:lnTo>
                <a:lnTo>
                  <a:pt x="3725" y="3238"/>
                </a:lnTo>
                <a:lnTo>
                  <a:pt x="3759" y="3275"/>
                </a:lnTo>
                <a:lnTo>
                  <a:pt x="3793" y="3313"/>
                </a:lnTo>
                <a:lnTo>
                  <a:pt x="3862" y="3313"/>
                </a:lnTo>
                <a:lnTo>
                  <a:pt x="3967" y="3313"/>
                </a:lnTo>
                <a:lnTo>
                  <a:pt x="4070" y="3313"/>
                </a:lnTo>
                <a:lnTo>
                  <a:pt x="4138" y="3313"/>
                </a:lnTo>
                <a:lnTo>
                  <a:pt x="4173" y="3350"/>
                </a:lnTo>
                <a:lnTo>
                  <a:pt x="4207" y="3350"/>
                </a:lnTo>
                <a:lnTo>
                  <a:pt x="4242" y="3389"/>
                </a:lnTo>
                <a:lnTo>
                  <a:pt x="4277" y="3464"/>
                </a:lnTo>
                <a:lnTo>
                  <a:pt x="4310" y="3539"/>
                </a:lnTo>
                <a:lnTo>
                  <a:pt x="4346" y="3539"/>
                </a:lnTo>
                <a:lnTo>
                  <a:pt x="4380" y="3539"/>
                </a:lnTo>
                <a:lnTo>
                  <a:pt x="4414" y="3576"/>
                </a:lnTo>
                <a:lnTo>
                  <a:pt x="4448" y="3576"/>
                </a:lnTo>
                <a:lnTo>
                  <a:pt x="4518" y="3652"/>
                </a:lnTo>
                <a:lnTo>
                  <a:pt x="4518" y="3689"/>
                </a:lnTo>
                <a:lnTo>
                  <a:pt x="4552" y="3727"/>
                </a:lnTo>
                <a:lnTo>
                  <a:pt x="4656" y="3689"/>
                </a:lnTo>
                <a:lnTo>
                  <a:pt x="4689" y="3689"/>
                </a:lnTo>
                <a:lnTo>
                  <a:pt x="4689" y="3727"/>
                </a:lnTo>
                <a:lnTo>
                  <a:pt x="4689" y="3765"/>
                </a:lnTo>
                <a:lnTo>
                  <a:pt x="4726" y="3765"/>
                </a:lnTo>
                <a:lnTo>
                  <a:pt x="4759" y="3803"/>
                </a:lnTo>
                <a:lnTo>
                  <a:pt x="4793" y="3803"/>
                </a:lnTo>
                <a:lnTo>
                  <a:pt x="4863" y="3803"/>
                </a:lnTo>
                <a:lnTo>
                  <a:pt x="4897" y="3840"/>
                </a:lnTo>
                <a:lnTo>
                  <a:pt x="4932" y="3840"/>
                </a:lnTo>
                <a:lnTo>
                  <a:pt x="5001" y="3840"/>
                </a:lnTo>
                <a:lnTo>
                  <a:pt x="5069" y="3840"/>
                </a:lnTo>
                <a:lnTo>
                  <a:pt x="5104" y="3840"/>
                </a:lnTo>
                <a:lnTo>
                  <a:pt x="5104" y="3803"/>
                </a:lnTo>
                <a:lnTo>
                  <a:pt x="5138" y="3803"/>
                </a:lnTo>
                <a:lnTo>
                  <a:pt x="5207" y="3727"/>
                </a:lnTo>
                <a:lnTo>
                  <a:pt x="5242" y="3727"/>
                </a:lnTo>
                <a:lnTo>
                  <a:pt x="5277" y="3689"/>
                </a:lnTo>
                <a:lnTo>
                  <a:pt x="5381" y="3689"/>
                </a:lnTo>
                <a:lnTo>
                  <a:pt x="5414" y="3652"/>
                </a:lnTo>
                <a:lnTo>
                  <a:pt x="5484" y="3652"/>
                </a:lnTo>
                <a:lnTo>
                  <a:pt x="5621" y="3689"/>
                </a:lnTo>
                <a:lnTo>
                  <a:pt x="5656" y="3727"/>
                </a:lnTo>
                <a:lnTo>
                  <a:pt x="5689" y="3727"/>
                </a:lnTo>
                <a:lnTo>
                  <a:pt x="5759" y="3727"/>
                </a:lnTo>
                <a:lnTo>
                  <a:pt x="5829" y="3689"/>
                </a:lnTo>
                <a:lnTo>
                  <a:pt x="5863" y="3689"/>
                </a:lnTo>
                <a:lnTo>
                  <a:pt x="5897" y="3652"/>
                </a:lnTo>
                <a:lnTo>
                  <a:pt x="5897" y="3614"/>
                </a:lnTo>
                <a:lnTo>
                  <a:pt x="5932" y="3614"/>
                </a:lnTo>
                <a:lnTo>
                  <a:pt x="6000" y="3576"/>
                </a:lnTo>
                <a:lnTo>
                  <a:pt x="6069" y="3614"/>
                </a:lnTo>
                <a:lnTo>
                  <a:pt x="6105" y="3614"/>
                </a:lnTo>
                <a:lnTo>
                  <a:pt x="6105" y="3652"/>
                </a:lnTo>
                <a:lnTo>
                  <a:pt x="6139" y="3652"/>
                </a:lnTo>
                <a:lnTo>
                  <a:pt x="6139" y="3689"/>
                </a:lnTo>
                <a:lnTo>
                  <a:pt x="6173" y="3727"/>
                </a:lnTo>
                <a:lnTo>
                  <a:pt x="6242" y="3727"/>
                </a:lnTo>
                <a:lnTo>
                  <a:pt x="6380" y="3727"/>
                </a:lnTo>
                <a:lnTo>
                  <a:pt x="6518" y="3765"/>
                </a:lnTo>
                <a:lnTo>
                  <a:pt x="6587" y="3803"/>
                </a:lnTo>
                <a:lnTo>
                  <a:pt x="6655" y="3803"/>
                </a:lnTo>
                <a:lnTo>
                  <a:pt x="6724" y="3840"/>
                </a:lnTo>
                <a:lnTo>
                  <a:pt x="6760" y="3840"/>
                </a:lnTo>
                <a:lnTo>
                  <a:pt x="6760" y="3803"/>
                </a:lnTo>
                <a:lnTo>
                  <a:pt x="6793" y="3803"/>
                </a:lnTo>
                <a:lnTo>
                  <a:pt x="6863" y="3803"/>
                </a:lnTo>
                <a:lnTo>
                  <a:pt x="6897" y="3840"/>
                </a:lnTo>
                <a:lnTo>
                  <a:pt x="6931" y="3803"/>
                </a:lnTo>
                <a:lnTo>
                  <a:pt x="6966" y="3765"/>
                </a:lnTo>
                <a:lnTo>
                  <a:pt x="6966" y="3727"/>
                </a:lnTo>
                <a:lnTo>
                  <a:pt x="7001" y="3765"/>
                </a:lnTo>
                <a:lnTo>
                  <a:pt x="7070" y="3803"/>
                </a:lnTo>
                <a:lnTo>
                  <a:pt x="7140" y="3803"/>
                </a:lnTo>
                <a:lnTo>
                  <a:pt x="7207" y="3803"/>
                </a:lnTo>
                <a:lnTo>
                  <a:pt x="7310" y="3765"/>
                </a:lnTo>
                <a:lnTo>
                  <a:pt x="7380" y="3765"/>
                </a:lnTo>
                <a:lnTo>
                  <a:pt x="7415" y="3689"/>
                </a:lnTo>
                <a:lnTo>
                  <a:pt x="7484" y="3576"/>
                </a:lnTo>
                <a:lnTo>
                  <a:pt x="7518" y="3539"/>
                </a:lnTo>
                <a:lnTo>
                  <a:pt x="7518" y="3502"/>
                </a:lnTo>
                <a:lnTo>
                  <a:pt x="7484" y="3425"/>
                </a:lnTo>
                <a:lnTo>
                  <a:pt x="7518" y="3389"/>
                </a:lnTo>
                <a:lnTo>
                  <a:pt x="7552" y="3389"/>
                </a:lnTo>
                <a:lnTo>
                  <a:pt x="7622" y="3350"/>
                </a:lnTo>
                <a:lnTo>
                  <a:pt x="7691" y="3350"/>
                </a:lnTo>
                <a:lnTo>
                  <a:pt x="7759" y="3350"/>
                </a:lnTo>
                <a:lnTo>
                  <a:pt x="7795" y="3389"/>
                </a:lnTo>
                <a:lnTo>
                  <a:pt x="7863" y="3425"/>
                </a:lnTo>
                <a:lnTo>
                  <a:pt x="7932" y="3539"/>
                </a:lnTo>
                <a:lnTo>
                  <a:pt x="7965" y="3614"/>
                </a:lnTo>
                <a:lnTo>
                  <a:pt x="8001" y="3689"/>
                </a:lnTo>
                <a:lnTo>
                  <a:pt x="8035" y="3727"/>
                </a:lnTo>
                <a:lnTo>
                  <a:pt x="8070" y="3765"/>
                </a:lnTo>
                <a:lnTo>
                  <a:pt x="8139" y="3803"/>
                </a:lnTo>
                <a:lnTo>
                  <a:pt x="8174" y="3840"/>
                </a:lnTo>
                <a:lnTo>
                  <a:pt x="8207" y="3877"/>
                </a:lnTo>
                <a:lnTo>
                  <a:pt x="8243" y="3877"/>
                </a:lnTo>
                <a:lnTo>
                  <a:pt x="8277" y="3916"/>
                </a:lnTo>
                <a:lnTo>
                  <a:pt x="8311" y="3954"/>
                </a:lnTo>
                <a:lnTo>
                  <a:pt x="8311" y="3990"/>
                </a:lnTo>
                <a:lnTo>
                  <a:pt x="8346" y="3954"/>
                </a:lnTo>
                <a:lnTo>
                  <a:pt x="8414" y="3916"/>
                </a:lnTo>
                <a:lnTo>
                  <a:pt x="8449" y="3916"/>
                </a:lnTo>
                <a:lnTo>
                  <a:pt x="8483" y="3877"/>
                </a:lnTo>
                <a:lnTo>
                  <a:pt x="8552" y="3877"/>
                </a:lnTo>
                <a:lnTo>
                  <a:pt x="8587" y="3877"/>
                </a:lnTo>
                <a:lnTo>
                  <a:pt x="8552" y="3916"/>
                </a:lnTo>
                <a:lnTo>
                  <a:pt x="8518" y="3954"/>
                </a:lnTo>
                <a:lnTo>
                  <a:pt x="8518" y="4028"/>
                </a:lnTo>
                <a:lnTo>
                  <a:pt x="8518" y="4066"/>
                </a:lnTo>
                <a:lnTo>
                  <a:pt x="8483" y="4140"/>
                </a:lnTo>
                <a:lnTo>
                  <a:pt x="8449" y="4178"/>
                </a:lnTo>
                <a:lnTo>
                  <a:pt x="8381" y="4254"/>
                </a:lnTo>
                <a:lnTo>
                  <a:pt x="8346" y="4292"/>
                </a:lnTo>
                <a:lnTo>
                  <a:pt x="8311" y="4329"/>
                </a:lnTo>
                <a:lnTo>
                  <a:pt x="8311" y="4405"/>
                </a:lnTo>
                <a:lnTo>
                  <a:pt x="8311" y="4442"/>
                </a:lnTo>
                <a:lnTo>
                  <a:pt x="8311" y="4555"/>
                </a:lnTo>
                <a:close/>
                <a:moveTo>
                  <a:pt x="9139" y="3275"/>
                </a:moveTo>
                <a:lnTo>
                  <a:pt x="9104" y="3275"/>
                </a:lnTo>
                <a:lnTo>
                  <a:pt x="9104" y="3313"/>
                </a:lnTo>
                <a:lnTo>
                  <a:pt x="9104" y="3464"/>
                </a:lnTo>
                <a:lnTo>
                  <a:pt x="9104" y="3502"/>
                </a:lnTo>
                <a:lnTo>
                  <a:pt x="9104" y="3576"/>
                </a:lnTo>
                <a:lnTo>
                  <a:pt x="9104" y="3614"/>
                </a:lnTo>
                <a:lnTo>
                  <a:pt x="9104" y="3840"/>
                </a:lnTo>
                <a:lnTo>
                  <a:pt x="9104" y="3916"/>
                </a:lnTo>
                <a:lnTo>
                  <a:pt x="9104" y="3954"/>
                </a:lnTo>
                <a:lnTo>
                  <a:pt x="9139" y="3990"/>
                </a:lnTo>
                <a:lnTo>
                  <a:pt x="9104" y="4028"/>
                </a:lnTo>
                <a:lnTo>
                  <a:pt x="9104" y="4066"/>
                </a:lnTo>
                <a:lnTo>
                  <a:pt x="9104" y="4178"/>
                </a:lnTo>
                <a:lnTo>
                  <a:pt x="9104" y="4217"/>
                </a:lnTo>
                <a:lnTo>
                  <a:pt x="9139" y="4217"/>
                </a:lnTo>
                <a:lnTo>
                  <a:pt x="9173" y="4178"/>
                </a:lnTo>
                <a:lnTo>
                  <a:pt x="9173" y="4217"/>
                </a:lnTo>
                <a:lnTo>
                  <a:pt x="9173" y="4254"/>
                </a:lnTo>
                <a:lnTo>
                  <a:pt x="9207" y="4217"/>
                </a:lnTo>
                <a:lnTo>
                  <a:pt x="9173" y="4140"/>
                </a:lnTo>
                <a:lnTo>
                  <a:pt x="9173" y="4104"/>
                </a:lnTo>
                <a:lnTo>
                  <a:pt x="9173" y="4028"/>
                </a:lnTo>
                <a:lnTo>
                  <a:pt x="9173" y="3990"/>
                </a:lnTo>
                <a:lnTo>
                  <a:pt x="9173" y="3916"/>
                </a:lnTo>
                <a:lnTo>
                  <a:pt x="9207" y="3803"/>
                </a:lnTo>
                <a:lnTo>
                  <a:pt x="9311" y="3916"/>
                </a:lnTo>
                <a:lnTo>
                  <a:pt x="9276" y="3877"/>
                </a:lnTo>
                <a:lnTo>
                  <a:pt x="9276" y="3840"/>
                </a:lnTo>
                <a:lnTo>
                  <a:pt x="9276" y="3727"/>
                </a:lnTo>
                <a:lnTo>
                  <a:pt x="9242" y="3689"/>
                </a:lnTo>
                <a:lnTo>
                  <a:pt x="9242" y="3614"/>
                </a:lnTo>
                <a:lnTo>
                  <a:pt x="9242" y="3576"/>
                </a:lnTo>
                <a:lnTo>
                  <a:pt x="9207" y="3425"/>
                </a:lnTo>
                <a:lnTo>
                  <a:pt x="9207" y="3313"/>
                </a:lnTo>
                <a:lnTo>
                  <a:pt x="9173" y="3275"/>
                </a:lnTo>
                <a:lnTo>
                  <a:pt x="9139" y="3275"/>
                </a:lnTo>
                <a:close/>
                <a:moveTo>
                  <a:pt x="2689" y="602"/>
                </a:moveTo>
                <a:lnTo>
                  <a:pt x="2725" y="602"/>
                </a:lnTo>
                <a:lnTo>
                  <a:pt x="2759" y="640"/>
                </a:lnTo>
                <a:lnTo>
                  <a:pt x="2793" y="715"/>
                </a:lnTo>
                <a:lnTo>
                  <a:pt x="2759" y="715"/>
                </a:lnTo>
                <a:lnTo>
                  <a:pt x="2725" y="753"/>
                </a:lnTo>
                <a:lnTo>
                  <a:pt x="2759" y="790"/>
                </a:lnTo>
                <a:lnTo>
                  <a:pt x="2793" y="829"/>
                </a:lnTo>
                <a:lnTo>
                  <a:pt x="2793" y="790"/>
                </a:lnTo>
                <a:lnTo>
                  <a:pt x="2863" y="829"/>
                </a:lnTo>
                <a:lnTo>
                  <a:pt x="2897" y="865"/>
                </a:lnTo>
                <a:lnTo>
                  <a:pt x="2967" y="865"/>
                </a:lnTo>
                <a:lnTo>
                  <a:pt x="3000" y="865"/>
                </a:lnTo>
                <a:lnTo>
                  <a:pt x="2967" y="829"/>
                </a:lnTo>
                <a:lnTo>
                  <a:pt x="2967" y="790"/>
                </a:lnTo>
                <a:lnTo>
                  <a:pt x="2931" y="715"/>
                </a:lnTo>
                <a:lnTo>
                  <a:pt x="2967" y="679"/>
                </a:lnTo>
                <a:lnTo>
                  <a:pt x="3000" y="602"/>
                </a:lnTo>
                <a:lnTo>
                  <a:pt x="3035" y="565"/>
                </a:lnTo>
                <a:lnTo>
                  <a:pt x="3035" y="490"/>
                </a:lnTo>
                <a:lnTo>
                  <a:pt x="3000" y="451"/>
                </a:lnTo>
                <a:lnTo>
                  <a:pt x="3000" y="415"/>
                </a:lnTo>
                <a:lnTo>
                  <a:pt x="2967" y="415"/>
                </a:lnTo>
                <a:lnTo>
                  <a:pt x="2897" y="451"/>
                </a:lnTo>
                <a:lnTo>
                  <a:pt x="2827" y="490"/>
                </a:lnTo>
                <a:lnTo>
                  <a:pt x="2759" y="528"/>
                </a:lnTo>
                <a:lnTo>
                  <a:pt x="2689" y="602"/>
                </a:lnTo>
                <a:close/>
                <a:moveTo>
                  <a:pt x="4104" y="76"/>
                </a:moveTo>
                <a:lnTo>
                  <a:pt x="4034" y="114"/>
                </a:lnTo>
                <a:lnTo>
                  <a:pt x="4000" y="150"/>
                </a:lnTo>
                <a:lnTo>
                  <a:pt x="3931" y="150"/>
                </a:lnTo>
                <a:lnTo>
                  <a:pt x="3897" y="150"/>
                </a:lnTo>
                <a:lnTo>
                  <a:pt x="3793" y="150"/>
                </a:lnTo>
                <a:lnTo>
                  <a:pt x="3655" y="188"/>
                </a:lnTo>
                <a:lnTo>
                  <a:pt x="3518" y="188"/>
                </a:lnTo>
                <a:lnTo>
                  <a:pt x="3483" y="188"/>
                </a:lnTo>
                <a:lnTo>
                  <a:pt x="3414" y="227"/>
                </a:lnTo>
                <a:lnTo>
                  <a:pt x="3380" y="264"/>
                </a:lnTo>
                <a:lnTo>
                  <a:pt x="3311" y="301"/>
                </a:lnTo>
                <a:lnTo>
                  <a:pt x="3276" y="301"/>
                </a:lnTo>
                <a:lnTo>
                  <a:pt x="3173" y="264"/>
                </a:lnTo>
                <a:lnTo>
                  <a:pt x="3138" y="301"/>
                </a:lnTo>
                <a:lnTo>
                  <a:pt x="3104" y="301"/>
                </a:lnTo>
                <a:lnTo>
                  <a:pt x="3035" y="338"/>
                </a:lnTo>
                <a:lnTo>
                  <a:pt x="3035" y="377"/>
                </a:lnTo>
                <a:lnTo>
                  <a:pt x="3035" y="415"/>
                </a:lnTo>
                <a:lnTo>
                  <a:pt x="3069" y="451"/>
                </a:lnTo>
                <a:lnTo>
                  <a:pt x="3104" y="490"/>
                </a:lnTo>
                <a:lnTo>
                  <a:pt x="3138" y="528"/>
                </a:lnTo>
                <a:lnTo>
                  <a:pt x="3173" y="490"/>
                </a:lnTo>
                <a:lnTo>
                  <a:pt x="3207" y="490"/>
                </a:lnTo>
                <a:lnTo>
                  <a:pt x="3311" y="415"/>
                </a:lnTo>
                <a:lnTo>
                  <a:pt x="3483" y="377"/>
                </a:lnTo>
                <a:lnTo>
                  <a:pt x="3518" y="338"/>
                </a:lnTo>
                <a:lnTo>
                  <a:pt x="3690" y="301"/>
                </a:lnTo>
                <a:lnTo>
                  <a:pt x="3759" y="264"/>
                </a:lnTo>
                <a:lnTo>
                  <a:pt x="3793" y="264"/>
                </a:lnTo>
                <a:lnTo>
                  <a:pt x="3862" y="264"/>
                </a:lnTo>
                <a:lnTo>
                  <a:pt x="3897" y="227"/>
                </a:lnTo>
                <a:lnTo>
                  <a:pt x="3897" y="264"/>
                </a:lnTo>
                <a:lnTo>
                  <a:pt x="3931" y="264"/>
                </a:lnTo>
                <a:lnTo>
                  <a:pt x="3967" y="264"/>
                </a:lnTo>
                <a:lnTo>
                  <a:pt x="4070" y="227"/>
                </a:lnTo>
                <a:lnTo>
                  <a:pt x="4138" y="188"/>
                </a:lnTo>
                <a:lnTo>
                  <a:pt x="4138" y="150"/>
                </a:lnTo>
                <a:lnTo>
                  <a:pt x="4173" y="114"/>
                </a:lnTo>
                <a:lnTo>
                  <a:pt x="4138" y="114"/>
                </a:lnTo>
                <a:lnTo>
                  <a:pt x="4104" y="76"/>
                </a:lnTo>
                <a:close/>
                <a:moveTo>
                  <a:pt x="0" y="3200"/>
                </a:moveTo>
                <a:lnTo>
                  <a:pt x="0" y="3162"/>
                </a:lnTo>
                <a:lnTo>
                  <a:pt x="0" y="3125"/>
                </a:lnTo>
                <a:lnTo>
                  <a:pt x="34" y="3125"/>
                </a:lnTo>
                <a:lnTo>
                  <a:pt x="70" y="3087"/>
                </a:lnTo>
                <a:lnTo>
                  <a:pt x="138" y="3087"/>
                </a:lnTo>
                <a:lnTo>
                  <a:pt x="172" y="3125"/>
                </a:lnTo>
                <a:lnTo>
                  <a:pt x="172" y="3162"/>
                </a:lnTo>
                <a:lnTo>
                  <a:pt x="138" y="3200"/>
                </a:lnTo>
                <a:lnTo>
                  <a:pt x="34" y="3200"/>
                </a:lnTo>
                <a:lnTo>
                  <a:pt x="0" y="3200"/>
                </a:lnTo>
                <a:close/>
                <a:moveTo>
                  <a:pt x="828" y="2221"/>
                </a:moveTo>
                <a:lnTo>
                  <a:pt x="793" y="2221"/>
                </a:lnTo>
                <a:lnTo>
                  <a:pt x="759" y="2258"/>
                </a:lnTo>
                <a:lnTo>
                  <a:pt x="724" y="2297"/>
                </a:lnTo>
                <a:lnTo>
                  <a:pt x="759" y="2334"/>
                </a:lnTo>
                <a:lnTo>
                  <a:pt x="759" y="2371"/>
                </a:lnTo>
                <a:lnTo>
                  <a:pt x="793" y="2448"/>
                </a:lnTo>
                <a:lnTo>
                  <a:pt x="828" y="2485"/>
                </a:lnTo>
                <a:lnTo>
                  <a:pt x="862" y="2485"/>
                </a:lnTo>
                <a:lnTo>
                  <a:pt x="897" y="2485"/>
                </a:lnTo>
                <a:lnTo>
                  <a:pt x="897" y="2448"/>
                </a:lnTo>
                <a:lnTo>
                  <a:pt x="930" y="2410"/>
                </a:lnTo>
                <a:lnTo>
                  <a:pt x="966" y="2410"/>
                </a:lnTo>
                <a:lnTo>
                  <a:pt x="930" y="2371"/>
                </a:lnTo>
                <a:lnTo>
                  <a:pt x="930" y="2334"/>
                </a:lnTo>
                <a:lnTo>
                  <a:pt x="897" y="2297"/>
                </a:lnTo>
                <a:lnTo>
                  <a:pt x="862" y="2258"/>
                </a:lnTo>
                <a:lnTo>
                  <a:pt x="862" y="2221"/>
                </a:lnTo>
                <a:lnTo>
                  <a:pt x="828" y="222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4" name="Freeform 200"/>
          <p:cNvSpPr>
            <a:spLocks noChangeArrowheads="1"/>
          </p:cNvSpPr>
          <p:nvPr/>
        </p:nvSpPr>
        <p:spPr bwMode="auto">
          <a:xfrm>
            <a:off x="4840191" y="1912996"/>
            <a:ext cx="123853" cy="184339"/>
          </a:xfrm>
          <a:custGeom>
            <a:avLst/>
            <a:gdLst/>
            <a:ahLst/>
            <a:cxnLst>
              <a:cxn ang="0">
                <a:pos x="0" y="565"/>
              </a:cxn>
              <a:cxn ang="0">
                <a:pos x="34" y="565"/>
              </a:cxn>
              <a:cxn ang="0">
                <a:pos x="69" y="565"/>
              </a:cxn>
              <a:cxn ang="0">
                <a:pos x="104" y="528"/>
              </a:cxn>
              <a:cxn ang="0">
                <a:pos x="172" y="453"/>
              </a:cxn>
              <a:cxn ang="0">
                <a:pos x="242" y="415"/>
              </a:cxn>
              <a:cxn ang="0">
                <a:pos x="310" y="339"/>
              </a:cxn>
              <a:cxn ang="0">
                <a:pos x="346" y="264"/>
              </a:cxn>
              <a:cxn ang="0">
                <a:pos x="346" y="151"/>
              </a:cxn>
              <a:cxn ang="0">
                <a:pos x="379" y="77"/>
              </a:cxn>
              <a:cxn ang="0">
                <a:pos x="379" y="39"/>
              </a:cxn>
              <a:cxn ang="0">
                <a:pos x="379" y="0"/>
              </a:cxn>
              <a:cxn ang="0">
                <a:pos x="346" y="0"/>
              </a:cxn>
              <a:cxn ang="0">
                <a:pos x="346" y="39"/>
              </a:cxn>
              <a:cxn ang="0">
                <a:pos x="310" y="114"/>
              </a:cxn>
              <a:cxn ang="0">
                <a:pos x="276" y="189"/>
              </a:cxn>
              <a:cxn ang="0">
                <a:pos x="242" y="264"/>
              </a:cxn>
              <a:cxn ang="0">
                <a:pos x="139" y="415"/>
              </a:cxn>
              <a:cxn ang="0">
                <a:pos x="69" y="491"/>
              </a:cxn>
              <a:cxn ang="0">
                <a:pos x="34" y="528"/>
              </a:cxn>
              <a:cxn ang="0">
                <a:pos x="0" y="565"/>
              </a:cxn>
            </a:cxnLst>
            <a:rect l="0" t="0" r="r" b="b"/>
            <a:pathLst>
              <a:path w="380" h="566">
                <a:moveTo>
                  <a:pt x="0" y="565"/>
                </a:moveTo>
                <a:lnTo>
                  <a:pt x="34" y="565"/>
                </a:lnTo>
                <a:lnTo>
                  <a:pt x="69" y="565"/>
                </a:lnTo>
                <a:lnTo>
                  <a:pt x="104" y="528"/>
                </a:lnTo>
                <a:lnTo>
                  <a:pt x="172" y="453"/>
                </a:lnTo>
                <a:lnTo>
                  <a:pt x="242" y="415"/>
                </a:lnTo>
                <a:lnTo>
                  <a:pt x="310" y="339"/>
                </a:lnTo>
                <a:lnTo>
                  <a:pt x="346" y="264"/>
                </a:lnTo>
                <a:lnTo>
                  <a:pt x="346" y="151"/>
                </a:lnTo>
                <a:lnTo>
                  <a:pt x="379" y="77"/>
                </a:lnTo>
                <a:lnTo>
                  <a:pt x="379" y="39"/>
                </a:lnTo>
                <a:lnTo>
                  <a:pt x="379" y="0"/>
                </a:lnTo>
                <a:lnTo>
                  <a:pt x="346" y="0"/>
                </a:lnTo>
                <a:lnTo>
                  <a:pt x="346" y="39"/>
                </a:lnTo>
                <a:lnTo>
                  <a:pt x="310" y="114"/>
                </a:lnTo>
                <a:lnTo>
                  <a:pt x="276" y="189"/>
                </a:lnTo>
                <a:lnTo>
                  <a:pt x="242" y="264"/>
                </a:lnTo>
                <a:lnTo>
                  <a:pt x="139" y="415"/>
                </a:lnTo>
                <a:lnTo>
                  <a:pt x="69" y="491"/>
                </a:lnTo>
                <a:lnTo>
                  <a:pt x="34" y="528"/>
                </a:lnTo>
                <a:lnTo>
                  <a:pt x="0" y="565"/>
                </a:lnTo>
              </a:path>
            </a:pathLst>
          </a:custGeom>
          <a:noFill/>
          <a:ln w="3600">
            <a:solidFill>
              <a:srgbClr val="000000"/>
            </a:solidFill>
            <a:round/>
            <a:headEnd/>
            <a:tailEnd/>
          </a:ln>
          <a:effectLst/>
        </p:spPr>
        <p:txBody>
          <a:bodyPr/>
          <a:lstStyle/>
          <a:p>
            <a:endParaRPr lang="es-ES_tradnl" sz="1633"/>
          </a:p>
        </p:txBody>
      </p:sp>
      <p:sp>
        <p:nvSpPr>
          <p:cNvPr id="11465" name="Freeform 201"/>
          <p:cNvSpPr>
            <a:spLocks noChangeArrowheads="1"/>
          </p:cNvSpPr>
          <p:nvPr/>
        </p:nvSpPr>
        <p:spPr bwMode="auto">
          <a:xfrm>
            <a:off x="2970873" y="929372"/>
            <a:ext cx="3964736" cy="1549603"/>
          </a:xfrm>
          <a:custGeom>
            <a:avLst/>
            <a:gdLst/>
            <a:ahLst/>
            <a:cxnLst>
              <a:cxn ang="0">
                <a:pos x="8415" y="3877"/>
              </a:cxn>
              <a:cxn ang="0">
                <a:pos x="8347" y="3275"/>
              </a:cxn>
              <a:cxn ang="0">
                <a:pos x="8518" y="2749"/>
              </a:cxn>
              <a:cxn ang="0">
                <a:pos x="9208" y="2599"/>
              </a:cxn>
              <a:cxn ang="0">
                <a:pos x="9484" y="2560"/>
              </a:cxn>
              <a:cxn ang="0">
                <a:pos x="9863" y="2258"/>
              </a:cxn>
              <a:cxn ang="0">
                <a:pos x="10140" y="2221"/>
              </a:cxn>
              <a:cxn ang="0">
                <a:pos x="9519" y="3275"/>
              </a:cxn>
              <a:cxn ang="0">
                <a:pos x="9828" y="3350"/>
              </a:cxn>
              <a:cxn ang="0">
                <a:pos x="10070" y="2860"/>
              </a:cxn>
              <a:cxn ang="0">
                <a:pos x="10346" y="2522"/>
              </a:cxn>
              <a:cxn ang="0">
                <a:pos x="11070" y="2184"/>
              </a:cxn>
              <a:cxn ang="0">
                <a:pos x="11380" y="1770"/>
              </a:cxn>
              <a:cxn ang="0">
                <a:pos x="11795" y="1807"/>
              </a:cxn>
              <a:cxn ang="0">
                <a:pos x="11966" y="1505"/>
              </a:cxn>
              <a:cxn ang="0">
                <a:pos x="11519" y="1130"/>
              </a:cxn>
              <a:cxn ang="0">
                <a:pos x="10483" y="941"/>
              </a:cxn>
              <a:cxn ang="0">
                <a:pos x="9898" y="1054"/>
              </a:cxn>
              <a:cxn ang="0">
                <a:pos x="9208" y="829"/>
              </a:cxn>
              <a:cxn ang="0">
                <a:pos x="8622" y="715"/>
              </a:cxn>
              <a:cxn ang="0">
                <a:pos x="8278" y="790"/>
              </a:cxn>
              <a:cxn ang="0">
                <a:pos x="7692" y="941"/>
              </a:cxn>
              <a:cxn ang="0">
                <a:pos x="7001" y="640"/>
              </a:cxn>
              <a:cxn ang="0">
                <a:pos x="6345" y="528"/>
              </a:cxn>
              <a:cxn ang="0">
                <a:pos x="6070" y="490"/>
              </a:cxn>
              <a:cxn ang="0">
                <a:pos x="5897" y="150"/>
              </a:cxn>
              <a:cxn ang="0">
                <a:pos x="5553" y="188"/>
              </a:cxn>
              <a:cxn ang="0">
                <a:pos x="5036" y="264"/>
              </a:cxn>
              <a:cxn ang="0">
                <a:pos x="4243" y="602"/>
              </a:cxn>
              <a:cxn ang="0">
                <a:pos x="4138" y="865"/>
              </a:cxn>
              <a:cxn ang="0">
                <a:pos x="3759" y="865"/>
              </a:cxn>
              <a:cxn ang="0">
                <a:pos x="3588" y="1205"/>
              </a:cxn>
              <a:cxn ang="0">
                <a:pos x="3552" y="1243"/>
              </a:cxn>
              <a:cxn ang="0">
                <a:pos x="3415" y="1092"/>
              </a:cxn>
              <a:cxn ang="0">
                <a:pos x="3104" y="941"/>
              </a:cxn>
              <a:cxn ang="0">
                <a:pos x="2656" y="1130"/>
              </a:cxn>
              <a:cxn ang="0">
                <a:pos x="2311" y="1205"/>
              </a:cxn>
              <a:cxn ang="0">
                <a:pos x="1552" y="1430"/>
              </a:cxn>
              <a:cxn ang="0">
                <a:pos x="1276" y="1355"/>
              </a:cxn>
              <a:cxn ang="0">
                <a:pos x="1001" y="1694"/>
              </a:cxn>
              <a:cxn ang="0">
                <a:pos x="656" y="1807"/>
              </a:cxn>
              <a:cxn ang="0">
                <a:pos x="449" y="1619"/>
              </a:cxn>
              <a:cxn ang="0">
                <a:pos x="1001" y="1394"/>
              </a:cxn>
              <a:cxn ang="0">
                <a:pos x="449" y="865"/>
              </a:cxn>
              <a:cxn ang="0">
                <a:pos x="104" y="1430"/>
              </a:cxn>
              <a:cxn ang="0">
                <a:pos x="172" y="2184"/>
              </a:cxn>
              <a:cxn ang="0">
                <a:pos x="0" y="2635"/>
              </a:cxn>
              <a:cxn ang="0">
                <a:pos x="242" y="3238"/>
              </a:cxn>
              <a:cxn ang="0">
                <a:pos x="656" y="3689"/>
              </a:cxn>
              <a:cxn ang="0">
                <a:pos x="689" y="4329"/>
              </a:cxn>
              <a:cxn ang="0">
                <a:pos x="1450" y="4744"/>
              </a:cxn>
              <a:cxn ang="0">
                <a:pos x="1450" y="3877"/>
              </a:cxn>
              <a:cxn ang="0">
                <a:pos x="1967" y="3576"/>
              </a:cxn>
              <a:cxn ang="0">
                <a:pos x="2415" y="3464"/>
              </a:cxn>
              <a:cxn ang="0">
                <a:pos x="3242" y="3313"/>
              </a:cxn>
              <a:cxn ang="0">
                <a:pos x="4001" y="3727"/>
              </a:cxn>
              <a:cxn ang="0">
                <a:pos x="4656" y="3727"/>
              </a:cxn>
              <a:cxn ang="0">
                <a:pos x="5518" y="3614"/>
              </a:cxn>
              <a:cxn ang="0">
                <a:pos x="6345" y="3840"/>
              </a:cxn>
              <a:cxn ang="0">
                <a:pos x="7001" y="3389"/>
              </a:cxn>
              <a:cxn ang="0">
                <a:pos x="7760" y="3954"/>
              </a:cxn>
              <a:cxn ang="0">
                <a:pos x="7760" y="4329"/>
              </a:cxn>
            </a:cxnLst>
            <a:rect l="0" t="0" r="r" b="b"/>
            <a:pathLst>
              <a:path w="12141" h="4745">
                <a:moveTo>
                  <a:pt x="7760" y="4555"/>
                </a:moveTo>
                <a:lnTo>
                  <a:pt x="7795" y="4518"/>
                </a:lnTo>
                <a:lnTo>
                  <a:pt x="7795" y="4480"/>
                </a:lnTo>
                <a:lnTo>
                  <a:pt x="7829" y="4518"/>
                </a:lnTo>
                <a:lnTo>
                  <a:pt x="7829" y="4555"/>
                </a:lnTo>
                <a:lnTo>
                  <a:pt x="7863" y="4555"/>
                </a:lnTo>
                <a:lnTo>
                  <a:pt x="7932" y="4555"/>
                </a:lnTo>
                <a:lnTo>
                  <a:pt x="7966" y="4518"/>
                </a:lnTo>
                <a:lnTo>
                  <a:pt x="8036" y="4442"/>
                </a:lnTo>
                <a:lnTo>
                  <a:pt x="8104" y="4368"/>
                </a:lnTo>
                <a:lnTo>
                  <a:pt x="8174" y="4254"/>
                </a:lnTo>
                <a:lnTo>
                  <a:pt x="8208" y="4217"/>
                </a:lnTo>
                <a:lnTo>
                  <a:pt x="8243" y="4178"/>
                </a:lnTo>
                <a:lnTo>
                  <a:pt x="8278" y="4066"/>
                </a:lnTo>
                <a:lnTo>
                  <a:pt x="8381" y="3954"/>
                </a:lnTo>
                <a:lnTo>
                  <a:pt x="8415" y="3877"/>
                </a:lnTo>
                <a:lnTo>
                  <a:pt x="8449" y="3840"/>
                </a:lnTo>
                <a:lnTo>
                  <a:pt x="8449" y="3765"/>
                </a:lnTo>
                <a:lnTo>
                  <a:pt x="8449" y="3689"/>
                </a:lnTo>
                <a:lnTo>
                  <a:pt x="8449" y="3614"/>
                </a:lnTo>
                <a:lnTo>
                  <a:pt x="8449" y="3539"/>
                </a:lnTo>
                <a:lnTo>
                  <a:pt x="8484" y="3502"/>
                </a:lnTo>
                <a:lnTo>
                  <a:pt x="8518" y="3464"/>
                </a:lnTo>
                <a:lnTo>
                  <a:pt x="8484" y="3389"/>
                </a:lnTo>
                <a:lnTo>
                  <a:pt x="8484" y="3350"/>
                </a:lnTo>
                <a:lnTo>
                  <a:pt x="8484" y="3313"/>
                </a:lnTo>
                <a:lnTo>
                  <a:pt x="8449" y="3275"/>
                </a:lnTo>
                <a:lnTo>
                  <a:pt x="8415" y="3200"/>
                </a:lnTo>
                <a:lnTo>
                  <a:pt x="8381" y="3200"/>
                </a:lnTo>
                <a:lnTo>
                  <a:pt x="8347" y="3200"/>
                </a:lnTo>
                <a:lnTo>
                  <a:pt x="8347" y="3238"/>
                </a:lnTo>
                <a:lnTo>
                  <a:pt x="8347" y="3275"/>
                </a:lnTo>
                <a:lnTo>
                  <a:pt x="8311" y="3275"/>
                </a:lnTo>
                <a:lnTo>
                  <a:pt x="8311" y="3200"/>
                </a:lnTo>
                <a:lnTo>
                  <a:pt x="8278" y="3200"/>
                </a:lnTo>
                <a:lnTo>
                  <a:pt x="8243" y="3238"/>
                </a:lnTo>
                <a:lnTo>
                  <a:pt x="8243" y="3275"/>
                </a:lnTo>
                <a:lnTo>
                  <a:pt x="8208" y="3275"/>
                </a:lnTo>
                <a:lnTo>
                  <a:pt x="8208" y="3238"/>
                </a:lnTo>
                <a:lnTo>
                  <a:pt x="8208" y="3162"/>
                </a:lnTo>
                <a:lnTo>
                  <a:pt x="8104" y="3162"/>
                </a:lnTo>
                <a:lnTo>
                  <a:pt x="8139" y="3125"/>
                </a:lnTo>
                <a:lnTo>
                  <a:pt x="8174" y="3125"/>
                </a:lnTo>
                <a:lnTo>
                  <a:pt x="8243" y="3011"/>
                </a:lnTo>
                <a:lnTo>
                  <a:pt x="8311" y="2936"/>
                </a:lnTo>
                <a:lnTo>
                  <a:pt x="8415" y="2860"/>
                </a:lnTo>
                <a:lnTo>
                  <a:pt x="8449" y="2824"/>
                </a:lnTo>
                <a:lnTo>
                  <a:pt x="8518" y="2749"/>
                </a:lnTo>
                <a:lnTo>
                  <a:pt x="8553" y="2673"/>
                </a:lnTo>
                <a:lnTo>
                  <a:pt x="8656" y="2635"/>
                </a:lnTo>
                <a:lnTo>
                  <a:pt x="8691" y="2635"/>
                </a:lnTo>
                <a:lnTo>
                  <a:pt x="8760" y="2599"/>
                </a:lnTo>
                <a:lnTo>
                  <a:pt x="8795" y="2635"/>
                </a:lnTo>
                <a:lnTo>
                  <a:pt x="8795" y="2673"/>
                </a:lnTo>
                <a:lnTo>
                  <a:pt x="8863" y="2635"/>
                </a:lnTo>
                <a:lnTo>
                  <a:pt x="8933" y="2635"/>
                </a:lnTo>
                <a:lnTo>
                  <a:pt x="8966" y="2673"/>
                </a:lnTo>
                <a:lnTo>
                  <a:pt x="9002" y="2635"/>
                </a:lnTo>
                <a:lnTo>
                  <a:pt x="9002" y="2560"/>
                </a:lnTo>
                <a:lnTo>
                  <a:pt x="9036" y="2560"/>
                </a:lnTo>
                <a:lnTo>
                  <a:pt x="9070" y="2560"/>
                </a:lnTo>
                <a:lnTo>
                  <a:pt x="9104" y="2560"/>
                </a:lnTo>
                <a:lnTo>
                  <a:pt x="9140" y="2599"/>
                </a:lnTo>
                <a:lnTo>
                  <a:pt x="9208" y="2599"/>
                </a:lnTo>
                <a:lnTo>
                  <a:pt x="9242" y="2599"/>
                </a:lnTo>
                <a:lnTo>
                  <a:pt x="9278" y="2599"/>
                </a:lnTo>
                <a:lnTo>
                  <a:pt x="9311" y="2599"/>
                </a:lnTo>
                <a:lnTo>
                  <a:pt x="9278" y="2635"/>
                </a:lnTo>
                <a:lnTo>
                  <a:pt x="9242" y="2635"/>
                </a:lnTo>
                <a:lnTo>
                  <a:pt x="9208" y="2673"/>
                </a:lnTo>
                <a:lnTo>
                  <a:pt x="9208" y="2710"/>
                </a:lnTo>
                <a:lnTo>
                  <a:pt x="9242" y="2710"/>
                </a:lnTo>
                <a:lnTo>
                  <a:pt x="9311" y="2673"/>
                </a:lnTo>
                <a:lnTo>
                  <a:pt x="9346" y="2673"/>
                </a:lnTo>
                <a:lnTo>
                  <a:pt x="9382" y="2673"/>
                </a:lnTo>
                <a:lnTo>
                  <a:pt x="9415" y="2635"/>
                </a:lnTo>
                <a:lnTo>
                  <a:pt x="9450" y="2673"/>
                </a:lnTo>
                <a:lnTo>
                  <a:pt x="9484" y="2635"/>
                </a:lnTo>
                <a:lnTo>
                  <a:pt x="9484" y="2599"/>
                </a:lnTo>
                <a:lnTo>
                  <a:pt x="9484" y="2560"/>
                </a:lnTo>
                <a:lnTo>
                  <a:pt x="9450" y="2560"/>
                </a:lnTo>
                <a:lnTo>
                  <a:pt x="9415" y="2522"/>
                </a:lnTo>
                <a:lnTo>
                  <a:pt x="9450" y="2485"/>
                </a:lnTo>
                <a:lnTo>
                  <a:pt x="9519" y="2410"/>
                </a:lnTo>
                <a:lnTo>
                  <a:pt x="9552" y="2371"/>
                </a:lnTo>
                <a:lnTo>
                  <a:pt x="9588" y="2334"/>
                </a:lnTo>
                <a:lnTo>
                  <a:pt x="9622" y="2334"/>
                </a:lnTo>
                <a:lnTo>
                  <a:pt x="9657" y="2334"/>
                </a:lnTo>
                <a:lnTo>
                  <a:pt x="9691" y="2297"/>
                </a:lnTo>
                <a:lnTo>
                  <a:pt x="9725" y="2258"/>
                </a:lnTo>
                <a:lnTo>
                  <a:pt x="9760" y="2258"/>
                </a:lnTo>
                <a:lnTo>
                  <a:pt x="9795" y="2297"/>
                </a:lnTo>
                <a:lnTo>
                  <a:pt x="9828" y="2258"/>
                </a:lnTo>
                <a:lnTo>
                  <a:pt x="9898" y="2221"/>
                </a:lnTo>
                <a:lnTo>
                  <a:pt x="9898" y="2258"/>
                </a:lnTo>
                <a:lnTo>
                  <a:pt x="9863" y="2258"/>
                </a:lnTo>
                <a:lnTo>
                  <a:pt x="9863" y="2297"/>
                </a:lnTo>
                <a:lnTo>
                  <a:pt x="9795" y="2371"/>
                </a:lnTo>
                <a:lnTo>
                  <a:pt x="9795" y="2410"/>
                </a:lnTo>
                <a:lnTo>
                  <a:pt x="9828" y="2410"/>
                </a:lnTo>
                <a:lnTo>
                  <a:pt x="9828" y="2448"/>
                </a:lnTo>
                <a:lnTo>
                  <a:pt x="9863" y="2410"/>
                </a:lnTo>
                <a:lnTo>
                  <a:pt x="9933" y="2371"/>
                </a:lnTo>
                <a:lnTo>
                  <a:pt x="9967" y="2371"/>
                </a:lnTo>
                <a:lnTo>
                  <a:pt x="10002" y="2334"/>
                </a:lnTo>
                <a:lnTo>
                  <a:pt x="10037" y="2258"/>
                </a:lnTo>
                <a:lnTo>
                  <a:pt x="10037" y="2221"/>
                </a:lnTo>
                <a:lnTo>
                  <a:pt x="10104" y="2184"/>
                </a:lnTo>
                <a:lnTo>
                  <a:pt x="10140" y="2146"/>
                </a:lnTo>
                <a:lnTo>
                  <a:pt x="10174" y="2146"/>
                </a:lnTo>
                <a:lnTo>
                  <a:pt x="10174" y="2184"/>
                </a:lnTo>
                <a:lnTo>
                  <a:pt x="10140" y="2221"/>
                </a:lnTo>
                <a:lnTo>
                  <a:pt x="10104" y="2334"/>
                </a:lnTo>
                <a:lnTo>
                  <a:pt x="10037" y="2448"/>
                </a:lnTo>
                <a:lnTo>
                  <a:pt x="9967" y="2485"/>
                </a:lnTo>
                <a:lnTo>
                  <a:pt x="9795" y="2635"/>
                </a:lnTo>
                <a:lnTo>
                  <a:pt x="9760" y="2673"/>
                </a:lnTo>
                <a:lnTo>
                  <a:pt x="9691" y="2749"/>
                </a:lnTo>
                <a:lnTo>
                  <a:pt x="9657" y="2785"/>
                </a:lnTo>
                <a:lnTo>
                  <a:pt x="9622" y="2785"/>
                </a:lnTo>
                <a:lnTo>
                  <a:pt x="9588" y="2860"/>
                </a:lnTo>
                <a:lnTo>
                  <a:pt x="9588" y="2899"/>
                </a:lnTo>
                <a:lnTo>
                  <a:pt x="9552" y="2936"/>
                </a:lnTo>
                <a:lnTo>
                  <a:pt x="9552" y="2974"/>
                </a:lnTo>
                <a:lnTo>
                  <a:pt x="9552" y="3049"/>
                </a:lnTo>
                <a:lnTo>
                  <a:pt x="9552" y="3087"/>
                </a:lnTo>
                <a:lnTo>
                  <a:pt x="9552" y="3162"/>
                </a:lnTo>
                <a:lnTo>
                  <a:pt x="9519" y="3275"/>
                </a:lnTo>
                <a:lnTo>
                  <a:pt x="9519" y="3425"/>
                </a:lnTo>
                <a:lnTo>
                  <a:pt x="9519" y="3464"/>
                </a:lnTo>
                <a:lnTo>
                  <a:pt x="9552" y="3502"/>
                </a:lnTo>
                <a:lnTo>
                  <a:pt x="9588" y="3502"/>
                </a:lnTo>
                <a:lnTo>
                  <a:pt x="9588" y="3539"/>
                </a:lnTo>
                <a:lnTo>
                  <a:pt x="9588" y="3576"/>
                </a:lnTo>
                <a:lnTo>
                  <a:pt x="9588" y="3614"/>
                </a:lnTo>
                <a:lnTo>
                  <a:pt x="9622" y="3652"/>
                </a:lnTo>
                <a:lnTo>
                  <a:pt x="9657" y="3614"/>
                </a:lnTo>
                <a:lnTo>
                  <a:pt x="9691" y="3576"/>
                </a:lnTo>
                <a:lnTo>
                  <a:pt x="9725" y="3539"/>
                </a:lnTo>
                <a:lnTo>
                  <a:pt x="9760" y="3502"/>
                </a:lnTo>
                <a:lnTo>
                  <a:pt x="9760" y="3464"/>
                </a:lnTo>
                <a:lnTo>
                  <a:pt x="9795" y="3425"/>
                </a:lnTo>
                <a:lnTo>
                  <a:pt x="9828" y="3389"/>
                </a:lnTo>
                <a:lnTo>
                  <a:pt x="9828" y="3350"/>
                </a:lnTo>
                <a:lnTo>
                  <a:pt x="9828" y="3275"/>
                </a:lnTo>
                <a:lnTo>
                  <a:pt x="9863" y="3275"/>
                </a:lnTo>
                <a:lnTo>
                  <a:pt x="9898" y="3238"/>
                </a:lnTo>
                <a:lnTo>
                  <a:pt x="9933" y="3238"/>
                </a:lnTo>
                <a:lnTo>
                  <a:pt x="9967" y="3238"/>
                </a:lnTo>
                <a:lnTo>
                  <a:pt x="9933" y="3162"/>
                </a:lnTo>
                <a:lnTo>
                  <a:pt x="9933" y="3125"/>
                </a:lnTo>
                <a:lnTo>
                  <a:pt x="9967" y="3087"/>
                </a:lnTo>
                <a:lnTo>
                  <a:pt x="10002" y="3049"/>
                </a:lnTo>
                <a:lnTo>
                  <a:pt x="10037" y="3049"/>
                </a:lnTo>
                <a:lnTo>
                  <a:pt x="10037" y="3011"/>
                </a:lnTo>
                <a:lnTo>
                  <a:pt x="10002" y="2974"/>
                </a:lnTo>
                <a:lnTo>
                  <a:pt x="10002" y="2936"/>
                </a:lnTo>
                <a:lnTo>
                  <a:pt x="10002" y="2899"/>
                </a:lnTo>
                <a:lnTo>
                  <a:pt x="10037" y="2860"/>
                </a:lnTo>
                <a:lnTo>
                  <a:pt x="10070" y="2860"/>
                </a:lnTo>
                <a:lnTo>
                  <a:pt x="10037" y="2824"/>
                </a:lnTo>
                <a:lnTo>
                  <a:pt x="10037" y="2785"/>
                </a:lnTo>
                <a:lnTo>
                  <a:pt x="10037" y="2749"/>
                </a:lnTo>
                <a:lnTo>
                  <a:pt x="10070" y="2673"/>
                </a:lnTo>
                <a:lnTo>
                  <a:pt x="10070" y="2635"/>
                </a:lnTo>
                <a:lnTo>
                  <a:pt x="10104" y="2599"/>
                </a:lnTo>
                <a:lnTo>
                  <a:pt x="10104" y="2522"/>
                </a:lnTo>
                <a:lnTo>
                  <a:pt x="10140" y="2485"/>
                </a:lnTo>
                <a:lnTo>
                  <a:pt x="10174" y="2522"/>
                </a:lnTo>
                <a:lnTo>
                  <a:pt x="10207" y="2522"/>
                </a:lnTo>
                <a:lnTo>
                  <a:pt x="10243" y="2522"/>
                </a:lnTo>
                <a:lnTo>
                  <a:pt x="10277" y="2485"/>
                </a:lnTo>
                <a:lnTo>
                  <a:pt x="10312" y="2448"/>
                </a:lnTo>
                <a:lnTo>
                  <a:pt x="10346" y="2448"/>
                </a:lnTo>
                <a:lnTo>
                  <a:pt x="10346" y="2485"/>
                </a:lnTo>
                <a:lnTo>
                  <a:pt x="10346" y="2522"/>
                </a:lnTo>
                <a:lnTo>
                  <a:pt x="10381" y="2485"/>
                </a:lnTo>
                <a:lnTo>
                  <a:pt x="10415" y="2448"/>
                </a:lnTo>
                <a:lnTo>
                  <a:pt x="10450" y="2448"/>
                </a:lnTo>
                <a:lnTo>
                  <a:pt x="10483" y="2448"/>
                </a:lnTo>
                <a:lnTo>
                  <a:pt x="10519" y="2448"/>
                </a:lnTo>
                <a:lnTo>
                  <a:pt x="10554" y="2485"/>
                </a:lnTo>
                <a:lnTo>
                  <a:pt x="10588" y="2522"/>
                </a:lnTo>
                <a:lnTo>
                  <a:pt x="10622" y="2522"/>
                </a:lnTo>
                <a:lnTo>
                  <a:pt x="10656" y="2485"/>
                </a:lnTo>
                <a:lnTo>
                  <a:pt x="10692" y="2448"/>
                </a:lnTo>
                <a:lnTo>
                  <a:pt x="10725" y="2448"/>
                </a:lnTo>
                <a:lnTo>
                  <a:pt x="10760" y="2448"/>
                </a:lnTo>
                <a:lnTo>
                  <a:pt x="10760" y="2410"/>
                </a:lnTo>
                <a:lnTo>
                  <a:pt x="10795" y="2371"/>
                </a:lnTo>
                <a:lnTo>
                  <a:pt x="10899" y="2297"/>
                </a:lnTo>
                <a:lnTo>
                  <a:pt x="11070" y="2184"/>
                </a:lnTo>
                <a:lnTo>
                  <a:pt x="11140" y="2146"/>
                </a:lnTo>
                <a:lnTo>
                  <a:pt x="11174" y="2108"/>
                </a:lnTo>
                <a:lnTo>
                  <a:pt x="11243" y="2070"/>
                </a:lnTo>
                <a:lnTo>
                  <a:pt x="11278" y="2070"/>
                </a:lnTo>
                <a:lnTo>
                  <a:pt x="11311" y="2070"/>
                </a:lnTo>
                <a:lnTo>
                  <a:pt x="11278" y="1996"/>
                </a:lnTo>
                <a:lnTo>
                  <a:pt x="11243" y="1957"/>
                </a:lnTo>
                <a:lnTo>
                  <a:pt x="11243" y="1920"/>
                </a:lnTo>
                <a:lnTo>
                  <a:pt x="11243" y="1845"/>
                </a:lnTo>
                <a:lnTo>
                  <a:pt x="11208" y="1807"/>
                </a:lnTo>
                <a:lnTo>
                  <a:pt x="11174" y="1807"/>
                </a:lnTo>
                <a:lnTo>
                  <a:pt x="11174" y="1770"/>
                </a:lnTo>
                <a:lnTo>
                  <a:pt x="11243" y="1807"/>
                </a:lnTo>
                <a:lnTo>
                  <a:pt x="11311" y="1807"/>
                </a:lnTo>
                <a:lnTo>
                  <a:pt x="11347" y="1807"/>
                </a:lnTo>
                <a:lnTo>
                  <a:pt x="11380" y="1770"/>
                </a:lnTo>
                <a:lnTo>
                  <a:pt x="11415" y="1770"/>
                </a:lnTo>
                <a:lnTo>
                  <a:pt x="11450" y="1732"/>
                </a:lnTo>
                <a:lnTo>
                  <a:pt x="11450" y="1656"/>
                </a:lnTo>
                <a:lnTo>
                  <a:pt x="11450" y="1619"/>
                </a:lnTo>
                <a:lnTo>
                  <a:pt x="11484" y="1544"/>
                </a:lnTo>
                <a:lnTo>
                  <a:pt x="11484" y="1505"/>
                </a:lnTo>
                <a:lnTo>
                  <a:pt x="11519" y="1505"/>
                </a:lnTo>
                <a:lnTo>
                  <a:pt x="11519" y="1544"/>
                </a:lnTo>
                <a:lnTo>
                  <a:pt x="11519" y="1582"/>
                </a:lnTo>
                <a:lnTo>
                  <a:pt x="11519" y="1656"/>
                </a:lnTo>
                <a:lnTo>
                  <a:pt x="11519" y="1694"/>
                </a:lnTo>
                <a:lnTo>
                  <a:pt x="11587" y="1732"/>
                </a:lnTo>
                <a:lnTo>
                  <a:pt x="11691" y="1694"/>
                </a:lnTo>
                <a:lnTo>
                  <a:pt x="11726" y="1732"/>
                </a:lnTo>
                <a:lnTo>
                  <a:pt x="11760" y="1732"/>
                </a:lnTo>
                <a:lnTo>
                  <a:pt x="11795" y="1807"/>
                </a:lnTo>
                <a:lnTo>
                  <a:pt x="11795" y="1845"/>
                </a:lnTo>
                <a:lnTo>
                  <a:pt x="11829" y="1845"/>
                </a:lnTo>
                <a:lnTo>
                  <a:pt x="11899" y="1845"/>
                </a:lnTo>
                <a:lnTo>
                  <a:pt x="11933" y="1845"/>
                </a:lnTo>
                <a:lnTo>
                  <a:pt x="11933" y="1883"/>
                </a:lnTo>
                <a:lnTo>
                  <a:pt x="11966" y="1883"/>
                </a:lnTo>
                <a:lnTo>
                  <a:pt x="12002" y="1883"/>
                </a:lnTo>
                <a:lnTo>
                  <a:pt x="12002" y="1845"/>
                </a:lnTo>
                <a:lnTo>
                  <a:pt x="12002" y="1770"/>
                </a:lnTo>
                <a:lnTo>
                  <a:pt x="12002" y="1694"/>
                </a:lnTo>
                <a:lnTo>
                  <a:pt x="12036" y="1656"/>
                </a:lnTo>
                <a:lnTo>
                  <a:pt x="12105" y="1619"/>
                </a:lnTo>
                <a:lnTo>
                  <a:pt x="12140" y="1619"/>
                </a:lnTo>
                <a:lnTo>
                  <a:pt x="12105" y="1582"/>
                </a:lnTo>
                <a:lnTo>
                  <a:pt x="12070" y="1582"/>
                </a:lnTo>
                <a:lnTo>
                  <a:pt x="11966" y="1505"/>
                </a:lnTo>
                <a:lnTo>
                  <a:pt x="11933" y="1505"/>
                </a:lnTo>
                <a:lnTo>
                  <a:pt x="11933" y="1469"/>
                </a:lnTo>
                <a:lnTo>
                  <a:pt x="11899" y="1430"/>
                </a:lnTo>
                <a:lnTo>
                  <a:pt x="11863" y="1469"/>
                </a:lnTo>
                <a:lnTo>
                  <a:pt x="11863" y="1505"/>
                </a:lnTo>
                <a:lnTo>
                  <a:pt x="11863" y="1544"/>
                </a:lnTo>
                <a:lnTo>
                  <a:pt x="11899" y="1619"/>
                </a:lnTo>
                <a:lnTo>
                  <a:pt x="11863" y="1656"/>
                </a:lnTo>
                <a:lnTo>
                  <a:pt x="11863" y="1619"/>
                </a:lnTo>
                <a:lnTo>
                  <a:pt x="11829" y="1619"/>
                </a:lnTo>
                <a:lnTo>
                  <a:pt x="11795" y="1582"/>
                </a:lnTo>
                <a:lnTo>
                  <a:pt x="11726" y="1469"/>
                </a:lnTo>
                <a:lnTo>
                  <a:pt x="11691" y="1355"/>
                </a:lnTo>
                <a:lnTo>
                  <a:pt x="11622" y="1243"/>
                </a:lnTo>
                <a:lnTo>
                  <a:pt x="11554" y="1167"/>
                </a:lnTo>
                <a:lnTo>
                  <a:pt x="11519" y="1130"/>
                </a:lnTo>
                <a:lnTo>
                  <a:pt x="11450" y="1092"/>
                </a:lnTo>
                <a:lnTo>
                  <a:pt x="11380" y="1054"/>
                </a:lnTo>
                <a:lnTo>
                  <a:pt x="11311" y="1016"/>
                </a:lnTo>
                <a:lnTo>
                  <a:pt x="11243" y="1016"/>
                </a:lnTo>
                <a:lnTo>
                  <a:pt x="11174" y="1016"/>
                </a:lnTo>
                <a:lnTo>
                  <a:pt x="11105" y="1016"/>
                </a:lnTo>
                <a:lnTo>
                  <a:pt x="11070" y="1016"/>
                </a:lnTo>
                <a:lnTo>
                  <a:pt x="11001" y="979"/>
                </a:lnTo>
                <a:lnTo>
                  <a:pt x="10967" y="979"/>
                </a:lnTo>
                <a:lnTo>
                  <a:pt x="10899" y="941"/>
                </a:lnTo>
                <a:lnTo>
                  <a:pt x="10829" y="904"/>
                </a:lnTo>
                <a:lnTo>
                  <a:pt x="10622" y="904"/>
                </a:lnTo>
                <a:lnTo>
                  <a:pt x="10554" y="904"/>
                </a:lnTo>
                <a:lnTo>
                  <a:pt x="10519" y="865"/>
                </a:lnTo>
                <a:lnTo>
                  <a:pt x="10483" y="865"/>
                </a:lnTo>
                <a:lnTo>
                  <a:pt x="10483" y="941"/>
                </a:lnTo>
                <a:lnTo>
                  <a:pt x="10519" y="1016"/>
                </a:lnTo>
                <a:lnTo>
                  <a:pt x="10554" y="1054"/>
                </a:lnTo>
                <a:lnTo>
                  <a:pt x="10554" y="1092"/>
                </a:lnTo>
                <a:lnTo>
                  <a:pt x="10519" y="1130"/>
                </a:lnTo>
                <a:lnTo>
                  <a:pt x="10450" y="1130"/>
                </a:lnTo>
                <a:lnTo>
                  <a:pt x="10415" y="1092"/>
                </a:lnTo>
                <a:lnTo>
                  <a:pt x="10415" y="1054"/>
                </a:lnTo>
                <a:lnTo>
                  <a:pt x="10381" y="1054"/>
                </a:lnTo>
                <a:lnTo>
                  <a:pt x="10346" y="1054"/>
                </a:lnTo>
                <a:lnTo>
                  <a:pt x="10312" y="1016"/>
                </a:lnTo>
                <a:lnTo>
                  <a:pt x="10277" y="1016"/>
                </a:lnTo>
                <a:lnTo>
                  <a:pt x="10174" y="1016"/>
                </a:lnTo>
                <a:lnTo>
                  <a:pt x="10104" y="1016"/>
                </a:lnTo>
                <a:lnTo>
                  <a:pt x="9967" y="1016"/>
                </a:lnTo>
                <a:lnTo>
                  <a:pt x="9933" y="1016"/>
                </a:lnTo>
                <a:lnTo>
                  <a:pt x="9898" y="1054"/>
                </a:lnTo>
                <a:lnTo>
                  <a:pt x="9863" y="1054"/>
                </a:lnTo>
                <a:lnTo>
                  <a:pt x="9863" y="1130"/>
                </a:lnTo>
                <a:lnTo>
                  <a:pt x="9828" y="1092"/>
                </a:lnTo>
                <a:lnTo>
                  <a:pt x="9795" y="1054"/>
                </a:lnTo>
                <a:lnTo>
                  <a:pt x="9760" y="1054"/>
                </a:lnTo>
                <a:lnTo>
                  <a:pt x="9725" y="1016"/>
                </a:lnTo>
                <a:lnTo>
                  <a:pt x="9657" y="1016"/>
                </a:lnTo>
                <a:lnTo>
                  <a:pt x="9622" y="941"/>
                </a:lnTo>
                <a:lnTo>
                  <a:pt x="9622" y="904"/>
                </a:lnTo>
                <a:lnTo>
                  <a:pt x="9588" y="865"/>
                </a:lnTo>
                <a:lnTo>
                  <a:pt x="9552" y="790"/>
                </a:lnTo>
                <a:lnTo>
                  <a:pt x="9519" y="790"/>
                </a:lnTo>
                <a:lnTo>
                  <a:pt x="9450" y="790"/>
                </a:lnTo>
                <a:lnTo>
                  <a:pt x="9382" y="790"/>
                </a:lnTo>
                <a:lnTo>
                  <a:pt x="9242" y="790"/>
                </a:lnTo>
                <a:lnTo>
                  <a:pt x="9208" y="829"/>
                </a:lnTo>
                <a:lnTo>
                  <a:pt x="9140" y="829"/>
                </a:lnTo>
                <a:lnTo>
                  <a:pt x="9070" y="829"/>
                </a:lnTo>
                <a:lnTo>
                  <a:pt x="9036" y="790"/>
                </a:lnTo>
                <a:lnTo>
                  <a:pt x="9002" y="790"/>
                </a:lnTo>
                <a:lnTo>
                  <a:pt x="8966" y="753"/>
                </a:lnTo>
                <a:lnTo>
                  <a:pt x="8933" y="753"/>
                </a:lnTo>
                <a:lnTo>
                  <a:pt x="8898" y="753"/>
                </a:lnTo>
                <a:lnTo>
                  <a:pt x="8898" y="715"/>
                </a:lnTo>
                <a:lnTo>
                  <a:pt x="8898" y="679"/>
                </a:lnTo>
                <a:lnTo>
                  <a:pt x="8863" y="640"/>
                </a:lnTo>
                <a:lnTo>
                  <a:pt x="8795" y="640"/>
                </a:lnTo>
                <a:lnTo>
                  <a:pt x="8725" y="640"/>
                </a:lnTo>
                <a:lnTo>
                  <a:pt x="8691" y="640"/>
                </a:lnTo>
                <a:lnTo>
                  <a:pt x="8656" y="640"/>
                </a:lnTo>
                <a:lnTo>
                  <a:pt x="8656" y="679"/>
                </a:lnTo>
                <a:lnTo>
                  <a:pt x="8622" y="715"/>
                </a:lnTo>
                <a:lnTo>
                  <a:pt x="8587" y="715"/>
                </a:lnTo>
                <a:lnTo>
                  <a:pt x="8587" y="679"/>
                </a:lnTo>
                <a:lnTo>
                  <a:pt x="8587" y="640"/>
                </a:lnTo>
                <a:lnTo>
                  <a:pt x="8518" y="679"/>
                </a:lnTo>
                <a:lnTo>
                  <a:pt x="8518" y="640"/>
                </a:lnTo>
                <a:lnTo>
                  <a:pt x="8518" y="602"/>
                </a:lnTo>
                <a:lnTo>
                  <a:pt x="8484" y="602"/>
                </a:lnTo>
                <a:lnTo>
                  <a:pt x="8449" y="602"/>
                </a:lnTo>
                <a:lnTo>
                  <a:pt x="8381" y="640"/>
                </a:lnTo>
                <a:lnTo>
                  <a:pt x="8278" y="640"/>
                </a:lnTo>
                <a:lnTo>
                  <a:pt x="8243" y="640"/>
                </a:lnTo>
                <a:lnTo>
                  <a:pt x="8208" y="640"/>
                </a:lnTo>
                <a:lnTo>
                  <a:pt x="8208" y="679"/>
                </a:lnTo>
                <a:lnTo>
                  <a:pt x="8208" y="715"/>
                </a:lnTo>
                <a:lnTo>
                  <a:pt x="8243" y="753"/>
                </a:lnTo>
                <a:lnTo>
                  <a:pt x="8278" y="790"/>
                </a:lnTo>
                <a:lnTo>
                  <a:pt x="8278" y="829"/>
                </a:lnTo>
                <a:lnTo>
                  <a:pt x="8243" y="829"/>
                </a:lnTo>
                <a:lnTo>
                  <a:pt x="8208" y="790"/>
                </a:lnTo>
                <a:lnTo>
                  <a:pt x="8139" y="753"/>
                </a:lnTo>
                <a:lnTo>
                  <a:pt x="8104" y="753"/>
                </a:lnTo>
                <a:lnTo>
                  <a:pt x="8036" y="753"/>
                </a:lnTo>
                <a:lnTo>
                  <a:pt x="7966" y="790"/>
                </a:lnTo>
                <a:lnTo>
                  <a:pt x="7898" y="790"/>
                </a:lnTo>
                <a:lnTo>
                  <a:pt x="7829" y="829"/>
                </a:lnTo>
                <a:lnTo>
                  <a:pt x="7795" y="829"/>
                </a:lnTo>
                <a:lnTo>
                  <a:pt x="7795" y="790"/>
                </a:lnTo>
                <a:lnTo>
                  <a:pt x="7760" y="753"/>
                </a:lnTo>
                <a:lnTo>
                  <a:pt x="7760" y="790"/>
                </a:lnTo>
                <a:lnTo>
                  <a:pt x="7760" y="829"/>
                </a:lnTo>
                <a:lnTo>
                  <a:pt x="7725" y="829"/>
                </a:lnTo>
                <a:lnTo>
                  <a:pt x="7692" y="941"/>
                </a:lnTo>
                <a:lnTo>
                  <a:pt x="7552" y="865"/>
                </a:lnTo>
                <a:lnTo>
                  <a:pt x="7484" y="790"/>
                </a:lnTo>
                <a:lnTo>
                  <a:pt x="7415" y="790"/>
                </a:lnTo>
                <a:lnTo>
                  <a:pt x="7415" y="715"/>
                </a:lnTo>
                <a:lnTo>
                  <a:pt x="7381" y="640"/>
                </a:lnTo>
                <a:lnTo>
                  <a:pt x="7381" y="602"/>
                </a:lnTo>
                <a:lnTo>
                  <a:pt x="7345" y="602"/>
                </a:lnTo>
                <a:lnTo>
                  <a:pt x="7345" y="565"/>
                </a:lnTo>
                <a:lnTo>
                  <a:pt x="7277" y="565"/>
                </a:lnTo>
                <a:lnTo>
                  <a:pt x="7207" y="528"/>
                </a:lnTo>
                <a:lnTo>
                  <a:pt x="7140" y="490"/>
                </a:lnTo>
                <a:lnTo>
                  <a:pt x="7104" y="490"/>
                </a:lnTo>
                <a:lnTo>
                  <a:pt x="7070" y="528"/>
                </a:lnTo>
                <a:lnTo>
                  <a:pt x="7036" y="565"/>
                </a:lnTo>
                <a:lnTo>
                  <a:pt x="7070" y="640"/>
                </a:lnTo>
                <a:lnTo>
                  <a:pt x="7001" y="640"/>
                </a:lnTo>
                <a:lnTo>
                  <a:pt x="6932" y="640"/>
                </a:lnTo>
                <a:lnTo>
                  <a:pt x="6897" y="640"/>
                </a:lnTo>
                <a:lnTo>
                  <a:pt x="6864" y="602"/>
                </a:lnTo>
                <a:lnTo>
                  <a:pt x="6828" y="602"/>
                </a:lnTo>
                <a:lnTo>
                  <a:pt x="6794" y="602"/>
                </a:lnTo>
                <a:lnTo>
                  <a:pt x="6725" y="640"/>
                </a:lnTo>
                <a:lnTo>
                  <a:pt x="6691" y="640"/>
                </a:lnTo>
                <a:lnTo>
                  <a:pt x="6656" y="602"/>
                </a:lnTo>
                <a:lnTo>
                  <a:pt x="6622" y="602"/>
                </a:lnTo>
                <a:lnTo>
                  <a:pt x="6588" y="565"/>
                </a:lnTo>
                <a:lnTo>
                  <a:pt x="6519" y="528"/>
                </a:lnTo>
                <a:lnTo>
                  <a:pt x="6485" y="528"/>
                </a:lnTo>
                <a:lnTo>
                  <a:pt x="6449" y="528"/>
                </a:lnTo>
                <a:lnTo>
                  <a:pt x="6415" y="565"/>
                </a:lnTo>
                <a:lnTo>
                  <a:pt x="6380" y="565"/>
                </a:lnTo>
                <a:lnTo>
                  <a:pt x="6345" y="528"/>
                </a:lnTo>
                <a:lnTo>
                  <a:pt x="6345" y="490"/>
                </a:lnTo>
                <a:lnTo>
                  <a:pt x="6242" y="528"/>
                </a:lnTo>
                <a:lnTo>
                  <a:pt x="6208" y="528"/>
                </a:lnTo>
                <a:lnTo>
                  <a:pt x="6173" y="490"/>
                </a:lnTo>
                <a:lnTo>
                  <a:pt x="6140" y="490"/>
                </a:lnTo>
                <a:lnTo>
                  <a:pt x="6105" y="528"/>
                </a:lnTo>
                <a:lnTo>
                  <a:pt x="6070" y="565"/>
                </a:lnTo>
                <a:lnTo>
                  <a:pt x="6001" y="602"/>
                </a:lnTo>
                <a:lnTo>
                  <a:pt x="5864" y="679"/>
                </a:lnTo>
                <a:lnTo>
                  <a:pt x="5829" y="679"/>
                </a:lnTo>
                <a:lnTo>
                  <a:pt x="5793" y="715"/>
                </a:lnTo>
                <a:lnTo>
                  <a:pt x="5829" y="640"/>
                </a:lnTo>
                <a:lnTo>
                  <a:pt x="5864" y="602"/>
                </a:lnTo>
                <a:lnTo>
                  <a:pt x="5933" y="565"/>
                </a:lnTo>
                <a:lnTo>
                  <a:pt x="6001" y="528"/>
                </a:lnTo>
                <a:lnTo>
                  <a:pt x="6070" y="490"/>
                </a:lnTo>
                <a:lnTo>
                  <a:pt x="6105" y="451"/>
                </a:lnTo>
                <a:lnTo>
                  <a:pt x="6105" y="415"/>
                </a:lnTo>
                <a:lnTo>
                  <a:pt x="6140" y="377"/>
                </a:lnTo>
                <a:lnTo>
                  <a:pt x="6173" y="377"/>
                </a:lnTo>
                <a:lnTo>
                  <a:pt x="6140" y="338"/>
                </a:lnTo>
                <a:lnTo>
                  <a:pt x="6105" y="301"/>
                </a:lnTo>
                <a:lnTo>
                  <a:pt x="6105" y="264"/>
                </a:lnTo>
                <a:lnTo>
                  <a:pt x="6173" y="264"/>
                </a:lnTo>
                <a:lnTo>
                  <a:pt x="6173" y="227"/>
                </a:lnTo>
                <a:lnTo>
                  <a:pt x="6173" y="188"/>
                </a:lnTo>
                <a:lnTo>
                  <a:pt x="6140" y="150"/>
                </a:lnTo>
                <a:lnTo>
                  <a:pt x="6105" y="114"/>
                </a:lnTo>
                <a:lnTo>
                  <a:pt x="6070" y="76"/>
                </a:lnTo>
                <a:lnTo>
                  <a:pt x="6036" y="114"/>
                </a:lnTo>
                <a:lnTo>
                  <a:pt x="6001" y="114"/>
                </a:lnTo>
                <a:lnTo>
                  <a:pt x="5897" y="150"/>
                </a:lnTo>
                <a:lnTo>
                  <a:pt x="5829" y="150"/>
                </a:lnTo>
                <a:lnTo>
                  <a:pt x="5829" y="188"/>
                </a:lnTo>
                <a:lnTo>
                  <a:pt x="5793" y="227"/>
                </a:lnTo>
                <a:lnTo>
                  <a:pt x="5760" y="227"/>
                </a:lnTo>
                <a:lnTo>
                  <a:pt x="5760" y="188"/>
                </a:lnTo>
                <a:lnTo>
                  <a:pt x="5760" y="150"/>
                </a:lnTo>
                <a:lnTo>
                  <a:pt x="5760" y="114"/>
                </a:lnTo>
                <a:lnTo>
                  <a:pt x="5760" y="76"/>
                </a:lnTo>
                <a:lnTo>
                  <a:pt x="5690" y="76"/>
                </a:lnTo>
                <a:lnTo>
                  <a:pt x="5690" y="38"/>
                </a:lnTo>
                <a:lnTo>
                  <a:pt x="5690" y="0"/>
                </a:lnTo>
                <a:lnTo>
                  <a:pt x="5622" y="38"/>
                </a:lnTo>
                <a:lnTo>
                  <a:pt x="5587" y="76"/>
                </a:lnTo>
                <a:lnTo>
                  <a:pt x="5518" y="76"/>
                </a:lnTo>
                <a:lnTo>
                  <a:pt x="5553" y="150"/>
                </a:lnTo>
                <a:lnTo>
                  <a:pt x="5553" y="188"/>
                </a:lnTo>
                <a:lnTo>
                  <a:pt x="5518" y="188"/>
                </a:lnTo>
                <a:lnTo>
                  <a:pt x="5485" y="150"/>
                </a:lnTo>
                <a:lnTo>
                  <a:pt x="5448" y="150"/>
                </a:lnTo>
                <a:lnTo>
                  <a:pt x="5415" y="188"/>
                </a:lnTo>
                <a:lnTo>
                  <a:pt x="5381" y="188"/>
                </a:lnTo>
                <a:lnTo>
                  <a:pt x="5381" y="264"/>
                </a:lnTo>
                <a:lnTo>
                  <a:pt x="5345" y="264"/>
                </a:lnTo>
                <a:lnTo>
                  <a:pt x="5311" y="264"/>
                </a:lnTo>
                <a:lnTo>
                  <a:pt x="5278" y="301"/>
                </a:lnTo>
                <a:lnTo>
                  <a:pt x="5242" y="301"/>
                </a:lnTo>
                <a:lnTo>
                  <a:pt x="5207" y="338"/>
                </a:lnTo>
                <a:lnTo>
                  <a:pt x="5174" y="338"/>
                </a:lnTo>
                <a:lnTo>
                  <a:pt x="5138" y="338"/>
                </a:lnTo>
                <a:lnTo>
                  <a:pt x="5138" y="264"/>
                </a:lnTo>
                <a:lnTo>
                  <a:pt x="5069" y="264"/>
                </a:lnTo>
                <a:lnTo>
                  <a:pt x="5036" y="264"/>
                </a:lnTo>
                <a:lnTo>
                  <a:pt x="5001" y="301"/>
                </a:lnTo>
                <a:lnTo>
                  <a:pt x="5001" y="338"/>
                </a:lnTo>
                <a:lnTo>
                  <a:pt x="4966" y="338"/>
                </a:lnTo>
                <a:lnTo>
                  <a:pt x="4932" y="338"/>
                </a:lnTo>
                <a:lnTo>
                  <a:pt x="4829" y="377"/>
                </a:lnTo>
                <a:lnTo>
                  <a:pt x="4793" y="377"/>
                </a:lnTo>
                <a:lnTo>
                  <a:pt x="4760" y="377"/>
                </a:lnTo>
                <a:lnTo>
                  <a:pt x="4656" y="415"/>
                </a:lnTo>
                <a:lnTo>
                  <a:pt x="4622" y="490"/>
                </a:lnTo>
                <a:lnTo>
                  <a:pt x="4586" y="528"/>
                </a:lnTo>
                <a:lnTo>
                  <a:pt x="4586" y="602"/>
                </a:lnTo>
                <a:lnTo>
                  <a:pt x="4519" y="602"/>
                </a:lnTo>
                <a:lnTo>
                  <a:pt x="4484" y="565"/>
                </a:lnTo>
                <a:lnTo>
                  <a:pt x="4381" y="602"/>
                </a:lnTo>
                <a:lnTo>
                  <a:pt x="4277" y="602"/>
                </a:lnTo>
                <a:lnTo>
                  <a:pt x="4243" y="602"/>
                </a:lnTo>
                <a:lnTo>
                  <a:pt x="4207" y="640"/>
                </a:lnTo>
                <a:lnTo>
                  <a:pt x="4207" y="679"/>
                </a:lnTo>
                <a:lnTo>
                  <a:pt x="4174" y="715"/>
                </a:lnTo>
                <a:lnTo>
                  <a:pt x="4174" y="753"/>
                </a:lnTo>
                <a:lnTo>
                  <a:pt x="4174" y="790"/>
                </a:lnTo>
                <a:lnTo>
                  <a:pt x="4207" y="829"/>
                </a:lnTo>
                <a:lnTo>
                  <a:pt x="4243" y="865"/>
                </a:lnTo>
                <a:lnTo>
                  <a:pt x="4243" y="904"/>
                </a:lnTo>
                <a:lnTo>
                  <a:pt x="4243" y="941"/>
                </a:lnTo>
                <a:lnTo>
                  <a:pt x="4207" y="979"/>
                </a:lnTo>
                <a:lnTo>
                  <a:pt x="4174" y="1054"/>
                </a:lnTo>
                <a:lnTo>
                  <a:pt x="4174" y="1016"/>
                </a:lnTo>
                <a:lnTo>
                  <a:pt x="4174" y="979"/>
                </a:lnTo>
                <a:lnTo>
                  <a:pt x="4207" y="904"/>
                </a:lnTo>
                <a:lnTo>
                  <a:pt x="4174" y="904"/>
                </a:lnTo>
                <a:lnTo>
                  <a:pt x="4138" y="865"/>
                </a:lnTo>
                <a:lnTo>
                  <a:pt x="4105" y="829"/>
                </a:lnTo>
                <a:lnTo>
                  <a:pt x="4070" y="790"/>
                </a:lnTo>
                <a:lnTo>
                  <a:pt x="4034" y="753"/>
                </a:lnTo>
                <a:lnTo>
                  <a:pt x="4001" y="715"/>
                </a:lnTo>
                <a:lnTo>
                  <a:pt x="3967" y="715"/>
                </a:lnTo>
                <a:lnTo>
                  <a:pt x="3932" y="715"/>
                </a:lnTo>
                <a:lnTo>
                  <a:pt x="3897" y="715"/>
                </a:lnTo>
                <a:lnTo>
                  <a:pt x="3897" y="753"/>
                </a:lnTo>
                <a:lnTo>
                  <a:pt x="3897" y="790"/>
                </a:lnTo>
                <a:lnTo>
                  <a:pt x="3864" y="790"/>
                </a:lnTo>
                <a:lnTo>
                  <a:pt x="3828" y="753"/>
                </a:lnTo>
                <a:lnTo>
                  <a:pt x="3828" y="715"/>
                </a:lnTo>
                <a:lnTo>
                  <a:pt x="3794" y="753"/>
                </a:lnTo>
                <a:lnTo>
                  <a:pt x="3794" y="790"/>
                </a:lnTo>
                <a:lnTo>
                  <a:pt x="3794" y="829"/>
                </a:lnTo>
                <a:lnTo>
                  <a:pt x="3759" y="865"/>
                </a:lnTo>
                <a:lnTo>
                  <a:pt x="3726" y="829"/>
                </a:lnTo>
                <a:lnTo>
                  <a:pt x="3726" y="753"/>
                </a:lnTo>
                <a:lnTo>
                  <a:pt x="3726" y="715"/>
                </a:lnTo>
                <a:lnTo>
                  <a:pt x="3726" y="679"/>
                </a:lnTo>
                <a:lnTo>
                  <a:pt x="3690" y="679"/>
                </a:lnTo>
                <a:lnTo>
                  <a:pt x="3690" y="715"/>
                </a:lnTo>
                <a:lnTo>
                  <a:pt x="3622" y="790"/>
                </a:lnTo>
                <a:lnTo>
                  <a:pt x="3588" y="829"/>
                </a:lnTo>
                <a:lnTo>
                  <a:pt x="3552" y="829"/>
                </a:lnTo>
                <a:lnTo>
                  <a:pt x="3552" y="865"/>
                </a:lnTo>
                <a:lnTo>
                  <a:pt x="3519" y="1016"/>
                </a:lnTo>
                <a:lnTo>
                  <a:pt x="3483" y="1092"/>
                </a:lnTo>
                <a:lnTo>
                  <a:pt x="3483" y="1167"/>
                </a:lnTo>
                <a:lnTo>
                  <a:pt x="3483" y="1205"/>
                </a:lnTo>
                <a:lnTo>
                  <a:pt x="3552" y="1205"/>
                </a:lnTo>
                <a:lnTo>
                  <a:pt x="3588" y="1205"/>
                </a:lnTo>
                <a:lnTo>
                  <a:pt x="3622" y="1205"/>
                </a:lnTo>
                <a:lnTo>
                  <a:pt x="3656" y="1205"/>
                </a:lnTo>
                <a:lnTo>
                  <a:pt x="3690" y="1243"/>
                </a:lnTo>
                <a:lnTo>
                  <a:pt x="3690" y="1280"/>
                </a:lnTo>
                <a:lnTo>
                  <a:pt x="3690" y="1355"/>
                </a:lnTo>
                <a:lnTo>
                  <a:pt x="3726" y="1430"/>
                </a:lnTo>
                <a:lnTo>
                  <a:pt x="3726" y="1505"/>
                </a:lnTo>
                <a:lnTo>
                  <a:pt x="3690" y="1582"/>
                </a:lnTo>
                <a:lnTo>
                  <a:pt x="3690" y="1544"/>
                </a:lnTo>
                <a:lnTo>
                  <a:pt x="3690" y="1505"/>
                </a:lnTo>
                <a:lnTo>
                  <a:pt x="3690" y="1394"/>
                </a:lnTo>
                <a:lnTo>
                  <a:pt x="3656" y="1355"/>
                </a:lnTo>
                <a:lnTo>
                  <a:pt x="3656" y="1280"/>
                </a:lnTo>
                <a:lnTo>
                  <a:pt x="3622" y="1243"/>
                </a:lnTo>
                <a:lnTo>
                  <a:pt x="3588" y="1243"/>
                </a:lnTo>
                <a:lnTo>
                  <a:pt x="3552" y="1243"/>
                </a:lnTo>
                <a:lnTo>
                  <a:pt x="3519" y="1280"/>
                </a:lnTo>
                <a:lnTo>
                  <a:pt x="3483" y="1319"/>
                </a:lnTo>
                <a:lnTo>
                  <a:pt x="3448" y="1430"/>
                </a:lnTo>
                <a:lnTo>
                  <a:pt x="3380" y="1544"/>
                </a:lnTo>
                <a:lnTo>
                  <a:pt x="3311" y="1694"/>
                </a:lnTo>
                <a:lnTo>
                  <a:pt x="3277" y="1619"/>
                </a:lnTo>
                <a:lnTo>
                  <a:pt x="3277" y="1582"/>
                </a:lnTo>
                <a:lnTo>
                  <a:pt x="3242" y="1582"/>
                </a:lnTo>
                <a:lnTo>
                  <a:pt x="3277" y="1544"/>
                </a:lnTo>
                <a:lnTo>
                  <a:pt x="3311" y="1505"/>
                </a:lnTo>
                <a:lnTo>
                  <a:pt x="3346" y="1430"/>
                </a:lnTo>
                <a:lnTo>
                  <a:pt x="3380" y="1355"/>
                </a:lnTo>
                <a:lnTo>
                  <a:pt x="3380" y="1243"/>
                </a:lnTo>
                <a:lnTo>
                  <a:pt x="3380" y="1205"/>
                </a:lnTo>
                <a:lnTo>
                  <a:pt x="3380" y="1167"/>
                </a:lnTo>
                <a:lnTo>
                  <a:pt x="3415" y="1092"/>
                </a:lnTo>
                <a:lnTo>
                  <a:pt x="3415" y="1016"/>
                </a:lnTo>
                <a:lnTo>
                  <a:pt x="3415" y="941"/>
                </a:lnTo>
                <a:lnTo>
                  <a:pt x="3448" y="865"/>
                </a:lnTo>
                <a:lnTo>
                  <a:pt x="3483" y="790"/>
                </a:lnTo>
                <a:lnTo>
                  <a:pt x="3483" y="753"/>
                </a:lnTo>
                <a:lnTo>
                  <a:pt x="3483" y="715"/>
                </a:lnTo>
                <a:lnTo>
                  <a:pt x="3415" y="679"/>
                </a:lnTo>
                <a:lnTo>
                  <a:pt x="3380" y="679"/>
                </a:lnTo>
                <a:lnTo>
                  <a:pt x="3346" y="679"/>
                </a:lnTo>
                <a:lnTo>
                  <a:pt x="3311" y="679"/>
                </a:lnTo>
                <a:lnTo>
                  <a:pt x="3277" y="753"/>
                </a:lnTo>
                <a:lnTo>
                  <a:pt x="3207" y="790"/>
                </a:lnTo>
                <a:lnTo>
                  <a:pt x="3173" y="829"/>
                </a:lnTo>
                <a:lnTo>
                  <a:pt x="3139" y="865"/>
                </a:lnTo>
                <a:lnTo>
                  <a:pt x="3104" y="865"/>
                </a:lnTo>
                <a:lnTo>
                  <a:pt x="3104" y="941"/>
                </a:lnTo>
                <a:lnTo>
                  <a:pt x="3070" y="979"/>
                </a:lnTo>
                <a:lnTo>
                  <a:pt x="3070" y="1016"/>
                </a:lnTo>
                <a:lnTo>
                  <a:pt x="3035" y="1016"/>
                </a:lnTo>
                <a:lnTo>
                  <a:pt x="3070" y="1092"/>
                </a:lnTo>
                <a:lnTo>
                  <a:pt x="3070" y="1130"/>
                </a:lnTo>
                <a:lnTo>
                  <a:pt x="3070" y="1167"/>
                </a:lnTo>
                <a:lnTo>
                  <a:pt x="3070" y="1205"/>
                </a:lnTo>
                <a:lnTo>
                  <a:pt x="3104" y="1205"/>
                </a:lnTo>
                <a:lnTo>
                  <a:pt x="3104" y="1243"/>
                </a:lnTo>
                <a:lnTo>
                  <a:pt x="3104" y="1280"/>
                </a:lnTo>
                <a:lnTo>
                  <a:pt x="3035" y="1280"/>
                </a:lnTo>
                <a:lnTo>
                  <a:pt x="3001" y="1205"/>
                </a:lnTo>
                <a:lnTo>
                  <a:pt x="2932" y="1167"/>
                </a:lnTo>
                <a:lnTo>
                  <a:pt x="2828" y="1130"/>
                </a:lnTo>
                <a:lnTo>
                  <a:pt x="2690" y="1130"/>
                </a:lnTo>
                <a:lnTo>
                  <a:pt x="2656" y="1130"/>
                </a:lnTo>
                <a:lnTo>
                  <a:pt x="2622" y="1092"/>
                </a:lnTo>
                <a:lnTo>
                  <a:pt x="2587" y="1054"/>
                </a:lnTo>
                <a:lnTo>
                  <a:pt x="2552" y="1054"/>
                </a:lnTo>
                <a:lnTo>
                  <a:pt x="2552" y="1092"/>
                </a:lnTo>
                <a:lnTo>
                  <a:pt x="2552" y="1167"/>
                </a:lnTo>
                <a:lnTo>
                  <a:pt x="2552" y="1205"/>
                </a:lnTo>
                <a:lnTo>
                  <a:pt x="2518" y="1243"/>
                </a:lnTo>
                <a:lnTo>
                  <a:pt x="2448" y="1243"/>
                </a:lnTo>
                <a:lnTo>
                  <a:pt x="2484" y="1280"/>
                </a:lnTo>
                <a:lnTo>
                  <a:pt x="2484" y="1319"/>
                </a:lnTo>
                <a:lnTo>
                  <a:pt x="2448" y="1319"/>
                </a:lnTo>
                <a:lnTo>
                  <a:pt x="2415" y="1319"/>
                </a:lnTo>
                <a:lnTo>
                  <a:pt x="2415" y="1280"/>
                </a:lnTo>
                <a:lnTo>
                  <a:pt x="2448" y="1205"/>
                </a:lnTo>
                <a:lnTo>
                  <a:pt x="2415" y="1205"/>
                </a:lnTo>
                <a:lnTo>
                  <a:pt x="2311" y="1205"/>
                </a:lnTo>
                <a:lnTo>
                  <a:pt x="2276" y="1205"/>
                </a:lnTo>
                <a:lnTo>
                  <a:pt x="2242" y="1243"/>
                </a:lnTo>
                <a:lnTo>
                  <a:pt x="2208" y="1280"/>
                </a:lnTo>
                <a:lnTo>
                  <a:pt x="2173" y="1319"/>
                </a:lnTo>
                <a:lnTo>
                  <a:pt x="2138" y="1319"/>
                </a:lnTo>
                <a:lnTo>
                  <a:pt x="2105" y="1319"/>
                </a:lnTo>
                <a:lnTo>
                  <a:pt x="2069" y="1280"/>
                </a:lnTo>
                <a:lnTo>
                  <a:pt x="2069" y="1243"/>
                </a:lnTo>
                <a:lnTo>
                  <a:pt x="2105" y="1205"/>
                </a:lnTo>
                <a:lnTo>
                  <a:pt x="2138" y="1167"/>
                </a:lnTo>
                <a:lnTo>
                  <a:pt x="2035" y="1205"/>
                </a:lnTo>
                <a:lnTo>
                  <a:pt x="1793" y="1319"/>
                </a:lnTo>
                <a:lnTo>
                  <a:pt x="1689" y="1355"/>
                </a:lnTo>
                <a:lnTo>
                  <a:pt x="1621" y="1355"/>
                </a:lnTo>
                <a:lnTo>
                  <a:pt x="1587" y="1394"/>
                </a:lnTo>
                <a:lnTo>
                  <a:pt x="1552" y="1430"/>
                </a:lnTo>
                <a:lnTo>
                  <a:pt x="1552" y="1505"/>
                </a:lnTo>
                <a:lnTo>
                  <a:pt x="1518" y="1505"/>
                </a:lnTo>
                <a:lnTo>
                  <a:pt x="1450" y="1469"/>
                </a:lnTo>
                <a:lnTo>
                  <a:pt x="1414" y="1469"/>
                </a:lnTo>
                <a:lnTo>
                  <a:pt x="1414" y="1430"/>
                </a:lnTo>
                <a:lnTo>
                  <a:pt x="1414" y="1394"/>
                </a:lnTo>
                <a:lnTo>
                  <a:pt x="1450" y="1319"/>
                </a:lnTo>
                <a:lnTo>
                  <a:pt x="1414" y="1280"/>
                </a:lnTo>
                <a:lnTo>
                  <a:pt x="1414" y="1243"/>
                </a:lnTo>
                <a:lnTo>
                  <a:pt x="1346" y="1205"/>
                </a:lnTo>
                <a:lnTo>
                  <a:pt x="1346" y="1167"/>
                </a:lnTo>
                <a:lnTo>
                  <a:pt x="1311" y="1167"/>
                </a:lnTo>
                <a:lnTo>
                  <a:pt x="1276" y="1167"/>
                </a:lnTo>
                <a:lnTo>
                  <a:pt x="1276" y="1205"/>
                </a:lnTo>
                <a:lnTo>
                  <a:pt x="1276" y="1319"/>
                </a:lnTo>
                <a:lnTo>
                  <a:pt x="1276" y="1355"/>
                </a:lnTo>
                <a:lnTo>
                  <a:pt x="1242" y="1355"/>
                </a:lnTo>
                <a:lnTo>
                  <a:pt x="1242" y="1394"/>
                </a:lnTo>
                <a:lnTo>
                  <a:pt x="1276" y="1430"/>
                </a:lnTo>
                <a:lnTo>
                  <a:pt x="1311" y="1430"/>
                </a:lnTo>
                <a:lnTo>
                  <a:pt x="1311" y="1505"/>
                </a:lnTo>
                <a:lnTo>
                  <a:pt x="1346" y="1544"/>
                </a:lnTo>
                <a:lnTo>
                  <a:pt x="1311" y="1582"/>
                </a:lnTo>
                <a:lnTo>
                  <a:pt x="1311" y="1619"/>
                </a:lnTo>
                <a:lnTo>
                  <a:pt x="1242" y="1656"/>
                </a:lnTo>
                <a:lnTo>
                  <a:pt x="1208" y="1656"/>
                </a:lnTo>
                <a:lnTo>
                  <a:pt x="1173" y="1619"/>
                </a:lnTo>
                <a:lnTo>
                  <a:pt x="1104" y="1582"/>
                </a:lnTo>
                <a:lnTo>
                  <a:pt x="1104" y="1619"/>
                </a:lnTo>
                <a:lnTo>
                  <a:pt x="1070" y="1619"/>
                </a:lnTo>
                <a:lnTo>
                  <a:pt x="1034" y="1656"/>
                </a:lnTo>
                <a:lnTo>
                  <a:pt x="1001" y="1694"/>
                </a:lnTo>
                <a:lnTo>
                  <a:pt x="966" y="1694"/>
                </a:lnTo>
                <a:lnTo>
                  <a:pt x="966" y="1732"/>
                </a:lnTo>
                <a:lnTo>
                  <a:pt x="931" y="1732"/>
                </a:lnTo>
                <a:lnTo>
                  <a:pt x="966" y="1770"/>
                </a:lnTo>
                <a:lnTo>
                  <a:pt x="966" y="1807"/>
                </a:lnTo>
                <a:lnTo>
                  <a:pt x="1001" y="1807"/>
                </a:lnTo>
                <a:lnTo>
                  <a:pt x="1001" y="1845"/>
                </a:lnTo>
                <a:lnTo>
                  <a:pt x="1001" y="1883"/>
                </a:lnTo>
                <a:lnTo>
                  <a:pt x="931" y="1883"/>
                </a:lnTo>
                <a:lnTo>
                  <a:pt x="897" y="1845"/>
                </a:lnTo>
                <a:lnTo>
                  <a:pt x="828" y="1845"/>
                </a:lnTo>
                <a:lnTo>
                  <a:pt x="794" y="1807"/>
                </a:lnTo>
                <a:lnTo>
                  <a:pt x="759" y="1770"/>
                </a:lnTo>
                <a:lnTo>
                  <a:pt x="725" y="1732"/>
                </a:lnTo>
                <a:lnTo>
                  <a:pt x="689" y="1770"/>
                </a:lnTo>
                <a:lnTo>
                  <a:pt x="656" y="1807"/>
                </a:lnTo>
                <a:lnTo>
                  <a:pt x="656" y="1845"/>
                </a:lnTo>
                <a:lnTo>
                  <a:pt x="656" y="1883"/>
                </a:lnTo>
                <a:lnTo>
                  <a:pt x="689" y="1883"/>
                </a:lnTo>
                <a:lnTo>
                  <a:pt x="725" y="1883"/>
                </a:lnTo>
                <a:lnTo>
                  <a:pt x="725" y="1920"/>
                </a:lnTo>
                <a:lnTo>
                  <a:pt x="759" y="1957"/>
                </a:lnTo>
                <a:lnTo>
                  <a:pt x="725" y="1957"/>
                </a:lnTo>
                <a:lnTo>
                  <a:pt x="725" y="1996"/>
                </a:lnTo>
                <a:lnTo>
                  <a:pt x="689" y="1957"/>
                </a:lnTo>
                <a:lnTo>
                  <a:pt x="656" y="1957"/>
                </a:lnTo>
                <a:lnTo>
                  <a:pt x="586" y="1883"/>
                </a:lnTo>
                <a:lnTo>
                  <a:pt x="552" y="1845"/>
                </a:lnTo>
                <a:lnTo>
                  <a:pt x="518" y="1732"/>
                </a:lnTo>
                <a:lnTo>
                  <a:pt x="518" y="1656"/>
                </a:lnTo>
                <a:lnTo>
                  <a:pt x="483" y="1656"/>
                </a:lnTo>
                <a:lnTo>
                  <a:pt x="449" y="1619"/>
                </a:lnTo>
                <a:lnTo>
                  <a:pt x="379" y="1505"/>
                </a:lnTo>
                <a:lnTo>
                  <a:pt x="379" y="1469"/>
                </a:lnTo>
                <a:lnTo>
                  <a:pt x="346" y="1430"/>
                </a:lnTo>
                <a:lnTo>
                  <a:pt x="379" y="1430"/>
                </a:lnTo>
                <a:lnTo>
                  <a:pt x="415" y="1430"/>
                </a:lnTo>
                <a:lnTo>
                  <a:pt x="449" y="1469"/>
                </a:lnTo>
                <a:lnTo>
                  <a:pt x="518" y="1544"/>
                </a:lnTo>
                <a:lnTo>
                  <a:pt x="586" y="1619"/>
                </a:lnTo>
                <a:lnTo>
                  <a:pt x="656" y="1656"/>
                </a:lnTo>
                <a:lnTo>
                  <a:pt x="689" y="1656"/>
                </a:lnTo>
                <a:lnTo>
                  <a:pt x="794" y="1619"/>
                </a:lnTo>
                <a:lnTo>
                  <a:pt x="897" y="1582"/>
                </a:lnTo>
                <a:lnTo>
                  <a:pt x="966" y="1544"/>
                </a:lnTo>
                <a:lnTo>
                  <a:pt x="1001" y="1505"/>
                </a:lnTo>
                <a:lnTo>
                  <a:pt x="1001" y="1469"/>
                </a:lnTo>
                <a:lnTo>
                  <a:pt x="1001" y="1394"/>
                </a:lnTo>
                <a:lnTo>
                  <a:pt x="1001" y="1319"/>
                </a:lnTo>
                <a:lnTo>
                  <a:pt x="966" y="1280"/>
                </a:lnTo>
                <a:lnTo>
                  <a:pt x="931" y="1280"/>
                </a:lnTo>
                <a:lnTo>
                  <a:pt x="897" y="1205"/>
                </a:lnTo>
                <a:lnTo>
                  <a:pt x="828" y="1167"/>
                </a:lnTo>
                <a:lnTo>
                  <a:pt x="725" y="1092"/>
                </a:lnTo>
                <a:lnTo>
                  <a:pt x="622" y="979"/>
                </a:lnTo>
                <a:lnTo>
                  <a:pt x="622" y="941"/>
                </a:lnTo>
                <a:lnTo>
                  <a:pt x="586" y="941"/>
                </a:lnTo>
                <a:lnTo>
                  <a:pt x="586" y="904"/>
                </a:lnTo>
                <a:lnTo>
                  <a:pt x="552" y="941"/>
                </a:lnTo>
                <a:lnTo>
                  <a:pt x="518" y="979"/>
                </a:lnTo>
                <a:lnTo>
                  <a:pt x="483" y="941"/>
                </a:lnTo>
                <a:lnTo>
                  <a:pt x="449" y="904"/>
                </a:lnTo>
                <a:lnTo>
                  <a:pt x="379" y="865"/>
                </a:lnTo>
                <a:lnTo>
                  <a:pt x="449" y="865"/>
                </a:lnTo>
                <a:lnTo>
                  <a:pt x="483" y="865"/>
                </a:lnTo>
                <a:lnTo>
                  <a:pt x="518" y="829"/>
                </a:lnTo>
                <a:lnTo>
                  <a:pt x="449" y="790"/>
                </a:lnTo>
                <a:lnTo>
                  <a:pt x="415" y="753"/>
                </a:lnTo>
                <a:lnTo>
                  <a:pt x="310" y="829"/>
                </a:lnTo>
                <a:lnTo>
                  <a:pt x="242" y="865"/>
                </a:lnTo>
                <a:lnTo>
                  <a:pt x="276" y="941"/>
                </a:lnTo>
                <a:lnTo>
                  <a:pt x="208" y="979"/>
                </a:lnTo>
                <a:lnTo>
                  <a:pt x="139" y="1130"/>
                </a:lnTo>
                <a:lnTo>
                  <a:pt x="139" y="1167"/>
                </a:lnTo>
                <a:lnTo>
                  <a:pt x="139" y="1243"/>
                </a:lnTo>
                <a:lnTo>
                  <a:pt x="139" y="1280"/>
                </a:lnTo>
                <a:lnTo>
                  <a:pt x="104" y="1280"/>
                </a:lnTo>
                <a:lnTo>
                  <a:pt x="104" y="1355"/>
                </a:lnTo>
                <a:lnTo>
                  <a:pt x="104" y="1394"/>
                </a:lnTo>
                <a:lnTo>
                  <a:pt x="104" y="1430"/>
                </a:lnTo>
                <a:lnTo>
                  <a:pt x="139" y="1505"/>
                </a:lnTo>
                <a:lnTo>
                  <a:pt x="139" y="1544"/>
                </a:lnTo>
                <a:lnTo>
                  <a:pt x="172" y="1582"/>
                </a:lnTo>
                <a:lnTo>
                  <a:pt x="139" y="1619"/>
                </a:lnTo>
                <a:lnTo>
                  <a:pt x="104" y="1694"/>
                </a:lnTo>
                <a:lnTo>
                  <a:pt x="104" y="1732"/>
                </a:lnTo>
                <a:lnTo>
                  <a:pt x="139" y="1770"/>
                </a:lnTo>
                <a:lnTo>
                  <a:pt x="139" y="1807"/>
                </a:lnTo>
                <a:lnTo>
                  <a:pt x="172" y="1920"/>
                </a:lnTo>
                <a:lnTo>
                  <a:pt x="208" y="1957"/>
                </a:lnTo>
                <a:lnTo>
                  <a:pt x="242" y="1996"/>
                </a:lnTo>
                <a:lnTo>
                  <a:pt x="276" y="2034"/>
                </a:lnTo>
                <a:lnTo>
                  <a:pt x="276" y="2070"/>
                </a:lnTo>
                <a:lnTo>
                  <a:pt x="242" y="2070"/>
                </a:lnTo>
                <a:lnTo>
                  <a:pt x="242" y="2108"/>
                </a:lnTo>
                <a:lnTo>
                  <a:pt x="172" y="2184"/>
                </a:lnTo>
                <a:lnTo>
                  <a:pt x="104" y="2258"/>
                </a:lnTo>
                <a:lnTo>
                  <a:pt x="71" y="2297"/>
                </a:lnTo>
                <a:lnTo>
                  <a:pt x="34" y="2334"/>
                </a:lnTo>
                <a:lnTo>
                  <a:pt x="71" y="2334"/>
                </a:lnTo>
                <a:lnTo>
                  <a:pt x="71" y="2371"/>
                </a:lnTo>
                <a:lnTo>
                  <a:pt x="71" y="2410"/>
                </a:lnTo>
                <a:lnTo>
                  <a:pt x="139" y="2448"/>
                </a:lnTo>
                <a:lnTo>
                  <a:pt x="172" y="2448"/>
                </a:lnTo>
                <a:lnTo>
                  <a:pt x="208" y="2448"/>
                </a:lnTo>
                <a:lnTo>
                  <a:pt x="172" y="2485"/>
                </a:lnTo>
                <a:lnTo>
                  <a:pt x="104" y="2485"/>
                </a:lnTo>
                <a:lnTo>
                  <a:pt x="71" y="2485"/>
                </a:lnTo>
                <a:lnTo>
                  <a:pt x="34" y="2485"/>
                </a:lnTo>
                <a:lnTo>
                  <a:pt x="34" y="2522"/>
                </a:lnTo>
                <a:lnTo>
                  <a:pt x="34" y="2560"/>
                </a:lnTo>
                <a:lnTo>
                  <a:pt x="0" y="2635"/>
                </a:lnTo>
                <a:lnTo>
                  <a:pt x="0" y="2710"/>
                </a:lnTo>
                <a:lnTo>
                  <a:pt x="0" y="2749"/>
                </a:lnTo>
                <a:lnTo>
                  <a:pt x="34" y="2749"/>
                </a:lnTo>
                <a:lnTo>
                  <a:pt x="34" y="2785"/>
                </a:lnTo>
                <a:lnTo>
                  <a:pt x="71" y="2785"/>
                </a:lnTo>
                <a:lnTo>
                  <a:pt x="34" y="2824"/>
                </a:lnTo>
                <a:lnTo>
                  <a:pt x="34" y="2860"/>
                </a:lnTo>
                <a:lnTo>
                  <a:pt x="34" y="2899"/>
                </a:lnTo>
                <a:lnTo>
                  <a:pt x="34" y="2936"/>
                </a:lnTo>
                <a:lnTo>
                  <a:pt x="104" y="2974"/>
                </a:lnTo>
                <a:lnTo>
                  <a:pt x="139" y="3011"/>
                </a:lnTo>
                <a:lnTo>
                  <a:pt x="208" y="3049"/>
                </a:lnTo>
                <a:lnTo>
                  <a:pt x="242" y="3087"/>
                </a:lnTo>
                <a:lnTo>
                  <a:pt x="242" y="3125"/>
                </a:lnTo>
                <a:lnTo>
                  <a:pt x="242" y="3162"/>
                </a:lnTo>
                <a:lnTo>
                  <a:pt x="242" y="3238"/>
                </a:lnTo>
                <a:lnTo>
                  <a:pt x="310" y="3238"/>
                </a:lnTo>
                <a:lnTo>
                  <a:pt x="310" y="3275"/>
                </a:lnTo>
                <a:lnTo>
                  <a:pt x="310" y="3313"/>
                </a:lnTo>
                <a:lnTo>
                  <a:pt x="310" y="3389"/>
                </a:lnTo>
                <a:lnTo>
                  <a:pt x="310" y="3425"/>
                </a:lnTo>
                <a:lnTo>
                  <a:pt x="276" y="3464"/>
                </a:lnTo>
                <a:lnTo>
                  <a:pt x="379" y="3464"/>
                </a:lnTo>
                <a:lnTo>
                  <a:pt x="449" y="3464"/>
                </a:lnTo>
                <a:lnTo>
                  <a:pt x="449" y="3502"/>
                </a:lnTo>
                <a:lnTo>
                  <a:pt x="415" y="3614"/>
                </a:lnTo>
                <a:lnTo>
                  <a:pt x="449" y="3614"/>
                </a:lnTo>
                <a:lnTo>
                  <a:pt x="518" y="3614"/>
                </a:lnTo>
                <a:lnTo>
                  <a:pt x="552" y="3614"/>
                </a:lnTo>
                <a:lnTo>
                  <a:pt x="586" y="3614"/>
                </a:lnTo>
                <a:lnTo>
                  <a:pt x="622" y="3652"/>
                </a:lnTo>
                <a:lnTo>
                  <a:pt x="656" y="3689"/>
                </a:lnTo>
                <a:lnTo>
                  <a:pt x="689" y="3689"/>
                </a:lnTo>
                <a:lnTo>
                  <a:pt x="725" y="3689"/>
                </a:lnTo>
                <a:lnTo>
                  <a:pt x="725" y="3765"/>
                </a:lnTo>
                <a:lnTo>
                  <a:pt x="759" y="3727"/>
                </a:lnTo>
                <a:lnTo>
                  <a:pt x="794" y="3765"/>
                </a:lnTo>
                <a:lnTo>
                  <a:pt x="828" y="3765"/>
                </a:lnTo>
                <a:lnTo>
                  <a:pt x="897" y="3840"/>
                </a:lnTo>
                <a:lnTo>
                  <a:pt x="828" y="4028"/>
                </a:lnTo>
                <a:lnTo>
                  <a:pt x="863" y="4066"/>
                </a:lnTo>
                <a:lnTo>
                  <a:pt x="828" y="4140"/>
                </a:lnTo>
                <a:lnTo>
                  <a:pt x="794" y="4178"/>
                </a:lnTo>
                <a:lnTo>
                  <a:pt x="794" y="4217"/>
                </a:lnTo>
                <a:lnTo>
                  <a:pt x="759" y="4217"/>
                </a:lnTo>
                <a:lnTo>
                  <a:pt x="725" y="4254"/>
                </a:lnTo>
                <a:lnTo>
                  <a:pt x="689" y="4292"/>
                </a:lnTo>
                <a:lnTo>
                  <a:pt x="689" y="4329"/>
                </a:lnTo>
                <a:lnTo>
                  <a:pt x="759" y="4329"/>
                </a:lnTo>
                <a:lnTo>
                  <a:pt x="794" y="4368"/>
                </a:lnTo>
                <a:lnTo>
                  <a:pt x="828" y="4405"/>
                </a:lnTo>
                <a:lnTo>
                  <a:pt x="897" y="4480"/>
                </a:lnTo>
                <a:lnTo>
                  <a:pt x="931" y="4518"/>
                </a:lnTo>
                <a:lnTo>
                  <a:pt x="1001" y="4555"/>
                </a:lnTo>
                <a:lnTo>
                  <a:pt x="1001" y="4592"/>
                </a:lnTo>
                <a:lnTo>
                  <a:pt x="1070" y="4555"/>
                </a:lnTo>
                <a:lnTo>
                  <a:pt x="1104" y="4518"/>
                </a:lnTo>
                <a:lnTo>
                  <a:pt x="1173" y="4555"/>
                </a:lnTo>
                <a:lnTo>
                  <a:pt x="1276" y="4630"/>
                </a:lnTo>
                <a:lnTo>
                  <a:pt x="1311" y="4669"/>
                </a:lnTo>
                <a:lnTo>
                  <a:pt x="1346" y="4669"/>
                </a:lnTo>
                <a:lnTo>
                  <a:pt x="1380" y="4705"/>
                </a:lnTo>
                <a:lnTo>
                  <a:pt x="1414" y="4744"/>
                </a:lnTo>
                <a:lnTo>
                  <a:pt x="1450" y="4744"/>
                </a:lnTo>
                <a:lnTo>
                  <a:pt x="1587" y="4669"/>
                </a:lnTo>
                <a:lnTo>
                  <a:pt x="1552" y="4669"/>
                </a:lnTo>
                <a:lnTo>
                  <a:pt x="1518" y="4555"/>
                </a:lnTo>
                <a:lnTo>
                  <a:pt x="1518" y="4480"/>
                </a:lnTo>
                <a:lnTo>
                  <a:pt x="1518" y="4442"/>
                </a:lnTo>
                <a:lnTo>
                  <a:pt x="1483" y="4442"/>
                </a:lnTo>
                <a:lnTo>
                  <a:pt x="1483" y="4405"/>
                </a:lnTo>
                <a:lnTo>
                  <a:pt x="1483" y="4368"/>
                </a:lnTo>
                <a:lnTo>
                  <a:pt x="1483" y="4329"/>
                </a:lnTo>
                <a:lnTo>
                  <a:pt x="1518" y="4254"/>
                </a:lnTo>
                <a:lnTo>
                  <a:pt x="1552" y="4217"/>
                </a:lnTo>
                <a:lnTo>
                  <a:pt x="1587" y="4178"/>
                </a:lnTo>
                <a:lnTo>
                  <a:pt x="1621" y="4140"/>
                </a:lnTo>
                <a:lnTo>
                  <a:pt x="1587" y="4104"/>
                </a:lnTo>
                <a:lnTo>
                  <a:pt x="1518" y="3990"/>
                </a:lnTo>
                <a:lnTo>
                  <a:pt x="1450" y="3877"/>
                </a:lnTo>
                <a:lnTo>
                  <a:pt x="1414" y="3840"/>
                </a:lnTo>
                <a:lnTo>
                  <a:pt x="1450" y="3840"/>
                </a:lnTo>
                <a:lnTo>
                  <a:pt x="1450" y="3803"/>
                </a:lnTo>
                <a:lnTo>
                  <a:pt x="1518" y="3765"/>
                </a:lnTo>
                <a:lnTo>
                  <a:pt x="1552" y="3803"/>
                </a:lnTo>
                <a:lnTo>
                  <a:pt x="1587" y="3840"/>
                </a:lnTo>
                <a:lnTo>
                  <a:pt x="1621" y="3803"/>
                </a:lnTo>
                <a:lnTo>
                  <a:pt x="1621" y="3765"/>
                </a:lnTo>
                <a:lnTo>
                  <a:pt x="1621" y="3689"/>
                </a:lnTo>
                <a:lnTo>
                  <a:pt x="1656" y="3652"/>
                </a:lnTo>
                <a:lnTo>
                  <a:pt x="1689" y="3614"/>
                </a:lnTo>
                <a:lnTo>
                  <a:pt x="1726" y="3576"/>
                </a:lnTo>
                <a:lnTo>
                  <a:pt x="1793" y="3539"/>
                </a:lnTo>
                <a:lnTo>
                  <a:pt x="1829" y="3539"/>
                </a:lnTo>
                <a:lnTo>
                  <a:pt x="1931" y="3539"/>
                </a:lnTo>
                <a:lnTo>
                  <a:pt x="1967" y="3576"/>
                </a:lnTo>
                <a:lnTo>
                  <a:pt x="2001" y="3614"/>
                </a:lnTo>
                <a:lnTo>
                  <a:pt x="2035" y="3652"/>
                </a:lnTo>
                <a:lnTo>
                  <a:pt x="2105" y="3652"/>
                </a:lnTo>
                <a:lnTo>
                  <a:pt x="2138" y="3652"/>
                </a:lnTo>
                <a:lnTo>
                  <a:pt x="2173" y="3689"/>
                </a:lnTo>
                <a:lnTo>
                  <a:pt x="2173" y="3727"/>
                </a:lnTo>
                <a:lnTo>
                  <a:pt x="2208" y="3652"/>
                </a:lnTo>
                <a:lnTo>
                  <a:pt x="2276" y="3652"/>
                </a:lnTo>
                <a:lnTo>
                  <a:pt x="2311" y="3652"/>
                </a:lnTo>
                <a:lnTo>
                  <a:pt x="2380" y="3689"/>
                </a:lnTo>
                <a:lnTo>
                  <a:pt x="2380" y="3614"/>
                </a:lnTo>
                <a:lnTo>
                  <a:pt x="2380" y="3576"/>
                </a:lnTo>
                <a:lnTo>
                  <a:pt x="2415" y="3576"/>
                </a:lnTo>
                <a:lnTo>
                  <a:pt x="2448" y="3576"/>
                </a:lnTo>
                <a:lnTo>
                  <a:pt x="2448" y="3539"/>
                </a:lnTo>
                <a:lnTo>
                  <a:pt x="2415" y="3464"/>
                </a:lnTo>
                <a:lnTo>
                  <a:pt x="2484" y="3425"/>
                </a:lnTo>
                <a:lnTo>
                  <a:pt x="2518" y="3425"/>
                </a:lnTo>
                <a:lnTo>
                  <a:pt x="2518" y="3389"/>
                </a:lnTo>
                <a:lnTo>
                  <a:pt x="2518" y="3313"/>
                </a:lnTo>
                <a:lnTo>
                  <a:pt x="2518" y="3275"/>
                </a:lnTo>
                <a:lnTo>
                  <a:pt x="2552" y="3238"/>
                </a:lnTo>
                <a:lnTo>
                  <a:pt x="2587" y="3275"/>
                </a:lnTo>
                <a:lnTo>
                  <a:pt x="2622" y="3313"/>
                </a:lnTo>
                <a:lnTo>
                  <a:pt x="2656" y="3313"/>
                </a:lnTo>
                <a:lnTo>
                  <a:pt x="3001" y="3162"/>
                </a:lnTo>
                <a:lnTo>
                  <a:pt x="3070" y="3200"/>
                </a:lnTo>
                <a:lnTo>
                  <a:pt x="3104" y="3200"/>
                </a:lnTo>
                <a:lnTo>
                  <a:pt x="3139" y="3200"/>
                </a:lnTo>
                <a:lnTo>
                  <a:pt x="3173" y="3238"/>
                </a:lnTo>
                <a:lnTo>
                  <a:pt x="3207" y="3275"/>
                </a:lnTo>
                <a:lnTo>
                  <a:pt x="3242" y="3313"/>
                </a:lnTo>
                <a:lnTo>
                  <a:pt x="3311" y="3313"/>
                </a:lnTo>
                <a:lnTo>
                  <a:pt x="3415" y="3313"/>
                </a:lnTo>
                <a:lnTo>
                  <a:pt x="3519" y="3313"/>
                </a:lnTo>
                <a:lnTo>
                  <a:pt x="3588" y="3313"/>
                </a:lnTo>
                <a:lnTo>
                  <a:pt x="3622" y="3350"/>
                </a:lnTo>
                <a:lnTo>
                  <a:pt x="3656" y="3350"/>
                </a:lnTo>
                <a:lnTo>
                  <a:pt x="3690" y="3389"/>
                </a:lnTo>
                <a:lnTo>
                  <a:pt x="3726" y="3464"/>
                </a:lnTo>
                <a:lnTo>
                  <a:pt x="3759" y="3539"/>
                </a:lnTo>
                <a:lnTo>
                  <a:pt x="3794" y="3539"/>
                </a:lnTo>
                <a:lnTo>
                  <a:pt x="3828" y="3539"/>
                </a:lnTo>
                <a:lnTo>
                  <a:pt x="3864" y="3576"/>
                </a:lnTo>
                <a:lnTo>
                  <a:pt x="3897" y="3576"/>
                </a:lnTo>
                <a:lnTo>
                  <a:pt x="3967" y="3652"/>
                </a:lnTo>
                <a:lnTo>
                  <a:pt x="3967" y="3689"/>
                </a:lnTo>
                <a:lnTo>
                  <a:pt x="4001" y="3727"/>
                </a:lnTo>
                <a:lnTo>
                  <a:pt x="4105" y="3689"/>
                </a:lnTo>
                <a:lnTo>
                  <a:pt x="4138" y="3689"/>
                </a:lnTo>
                <a:lnTo>
                  <a:pt x="4138" y="3727"/>
                </a:lnTo>
                <a:lnTo>
                  <a:pt x="4138" y="3765"/>
                </a:lnTo>
                <a:lnTo>
                  <a:pt x="4174" y="3765"/>
                </a:lnTo>
                <a:lnTo>
                  <a:pt x="4207" y="3803"/>
                </a:lnTo>
                <a:lnTo>
                  <a:pt x="4243" y="3803"/>
                </a:lnTo>
                <a:lnTo>
                  <a:pt x="4311" y="3803"/>
                </a:lnTo>
                <a:lnTo>
                  <a:pt x="4346" y="3840"/>
                </a:lnTo>
                <a:lnTo>
                  <a:pt x="4381" y="3840"/>
                </a:lnTo>
                <a:lnTo>
                  <a:pt x="4449" y="3840"/>
                </a:lnTo>
                <a:lnTo>
                  <a:pt x="4519" y="3840"/>
                </a:lnTo>
                <a:lnTo>
                  <a:pt x="4552" y="3840"/>
                </a:lnTo>
                <a:lnTo>
                  <a:pt x="4552" y="3803"/>
                </a:lnTo>
                <a:lnTo>
                  <a:pt x="4586" y="3803"/>
                </a:lnTo>
                <a:lnTo>
                  <a:pt x="4656" y="3727"/>
                </a:lnTo>
                <a:lnTo>
                  <a:pt x="4690" y="3727"/>
                </a:lnTo>
                <a:lnTo>
                  <a:pt x="4726" y="3689"/>
                </a:lnTo>
                <a:lnTo>
                  <a:pt x="4829" y="3689"/>
                </a:lnTo>
                <a:lnTo>
                  <a:pt x="4863" y="3652"/>
                </a:lnTo>
                <a:lnTo>
                  <a:pt x="4932" y="3652"/>
                </a:lnTo>
                <a:lnTo>
                  <a:pt x="5069" y="3689"/>
                </a:lnTo>
                <a:lnTo>
                  <a:pt x="5105" y="3727"/>
                </a:lnTo>
                <a:lnTo>
                  <a:pt x="5138" y="3727"/>
                </a:lnTo>
                <a:lnTo>
                  <a:pt x="5207" y="3727"/>
                </a:lnTo>
                <a:lnTo>
                  <a:pt x="5278" y="3689"/>
                </a:lnTo>
                <a:lnTo>
                  <a:pt x="5311" y="3689"/>
                </a:lnTo>
                <a:lnTo>
                  <a:pt x="5345" y="3652"/>
                </a:lnTo>
                <a:lnTo>
                  <a:pt x="5345" y="3614"/>
                </a:lnTo>
                <a:lnTo>
                  <a:pt x="5381" y="3614"/>
                </a:lnTo>
                <a:lnTo>
                  <a:pt x="5448" y="3576"/>
                </a:lnTo>
                <a:lnTo>
                  <a:pt x="5518" y="3614"/>
                </a:lnTo>
                <a:lnTo>
                  <a:pt x="5553" y="3614"/>
                </a:lnTo>
                <a:lnTo>
                  <a:pt x="5553" y="3652"/>
                </a:lnTo>
                <a:lnTo>
                  <a:pt x="5587" y="3652"/>
                </a:lnTo>
                <a:lnTo>
                  <a:pt x="5587" y="3689"/>
                </a:lnTo>
                <a:lnTo>
                  <a:pt x="5622" y="3727"/>
                </a:lnTo>
                <a:lnTo>
                  <a:pt x="5690" y="3727"/>
                </a:lnTo>
                <a:lnTo>
                  <a:pt x="5829" y="3727"/>
                </a:lnTo>
                <a:lnTo>
                  <a:pt x="5966" y="3765"/>
                </a:lnTo>
                <a:lnTo>
                  <a:pt x="6036" y="3803"/>
                </a:lnTo>
                <a:lnTo>
                  <a:pt x="6105" y="3803"/>
                </a:lnTo>
                <a:lnTo>
                  <a:pt x="6173" y="3840"/>
                </a:lnTo>
                <a:lnTo>
                  <a:pt x="6208" y="3840"/>
                </a:lnTo>
                <a:lnTo>
                  <a:pt x="6208" y="3803"/>
                </a:lnTo>
                <a:lnTo>
                  <a:pt x="6242" y="3803"/>
                </a:lnTo>
                <a:lnTo>
                  <a:pt x="6311" y="3803"/>
                </a:lnTo>
                <a:lnTo>
                  <a:pt x="6345" y="3840"/>
                </a:lnTo>
                <a:lnTo>
                  <a:pt x="6380" y="3803"/>
                </a:lnTo>
                <a:lnTo>
                  <a:pt x="6415" y="3765"/>
                </a:lnTo>
                <a:lnTo>
                  <a:pt x="6415" y="3727"/>
                </a:lnTo>
                <a:lnTo>
                  <a:pt x="6449" y="3765"/>
                </a:lnTo>
                <a:lnTo>
                  <a:pt x="6519" y="3803"/>
                </a:lnTo>
                <a:lnTo>
                  <a:pt x="6588" y="3803"/>
                </a:lnTo>
                <a:lnTo>
                  <a:pt x="6656" y="3803"/>
                </a:lnTo>
                <a:lnTo>
                  <a:pt x="6760" y="3765"/>
                </a:lnTo>
                <a:lnTo>
                  <a:pt x="6828" y="3765"/>
                </a:lnTo>
                <a:lnTo>
                  <a:pt x="6864" y="3689"/>
                </a:lnTo>
                <a:lnTo>
                  <a:pt x="6932" y="3576"/>
                </a:lnTo>
                <a:lnTo>
                  <a:pt x="6966" y="3539"/>
                </a:lnTo>
                <a:lnTo>
                  <a:pt x="6966" y="3502"/>
                </a:lnTo>
                <a:lnTo>
                  <a:pt x="6932" y="3425"/>
                </a:lnTo>
                <a:lnTo>
                  <a:pt x="6966" y="3389"/>
                </a:lnTo>
                <a:lnTo>
                  <a:pt x="7001" y="3389"/>
                </a:lnTo>
                <a:lnTo>
                  <a:pt x="7070" y="3350"/>
                </a:lnTo>
                <a:lnTo>
                  <a:pt x="7140" y="3350"/>
                </a:lnTo>
                <a:lnTo>
                  <a:pt x="7207" y="3350"/>
                </a:lnTo>
                <a:lnTo>
                  <a:pt x="7244" y="3389"/>
                </a:lnTo>
                <a:lnTo>
                  <a:pt x="7311" y="3425"/>
                </a:lnTo>
                <a:lnTo>
                  <a:pt x="7381" y="3539"/>
                </a:lnTo>
                <a:lnTo>
                  <a:pt x="7415" y="3614"/>
                </a:lnTo>
                <a:lnTo>
                  <a:pt x="7449" y="3689"/>
                </a:lnTo>
                <a:lnTo>
                  <a:pt x="7484" y="3727"/>
                </a:lnTo>
                <a:lnTo>
                  <a:pt x="7519" y="3765"/>
                </a:lnTo>
                <a:lnTo>
                  <a:pt x="7587" y="3803"/>
                </a:lnTo>
                <a:lnTo>
                  <a:pt x="7623" y="3840"/>
                </a:lnTo>
                <a:lnTo>
                  <a:pt x="7656" y="3877"/>
                </a:lnTo>
                <a:lnTo>
                  <a:pt x="7692" y="3877"/>
                </a:lnTo>
                <a:lnTo>
                  <a:pt x="7725" y="3916"/>
                </a:lnTo>
                <a:lnTo>
                  <a:pt x="7760" y="3954"/>
                </a:lnTo>
                <a:lnTo>
                  <a:pt x="7760" y="3990"/>
                </a:lnTo>
                <a:lnTo>
                  <a:pt x="7795" y="3954"/>
                </a:lnTo>
                <a:lnTo>
                  <a:pt x="7863" y="3916"/>
                </a:lnTo>
                <a:lnTo>
                  <a:pt x="7898" y="3916"/>
                </a:lnTo>
                <a:lnTo>
                  <a:pt x="7932" y="3877"/>
                </a:lnTo>
                <a:lnTo>
                  <a:pt x="8001" y="3877"/>
                </a:lnTo>
                <a:lnTo>
                  <a:pt x="8036" y="3877"/>
                </a:lnTo>
                <a:lnTo>
                  <a:pt x="8001" y="3916"/>
                </a:lnTo>
                <a:lnTo>
                  <a:pt x="7966" y="3954"/>
                </a:lnTo>
                <a:lnTo>
                  <a:pt x="7966" y="4028"/>
                </a:lnTo>
                <a:lnTo>
                  <a:pt x="7966" y="4066"/>
                </a:lnTo>
                <a:lnTo>
                  <a:pt x="7932" y="4140"/>
                </a:lnTo>
                <a:lnTo>
                  <a:pt x="7898" y="4178"/>
                </a:lnTo>
                <a:lnTo>
                  <a:pt x="7829" y="4254"/>
                </a:lnTo>
                <a:lnTo>
                  <a:pt x="7795" y="4292"/>
                </a:lnTo>
                <a:lnTo>
                  <a:pt x="7760" y="4329"/>
                </a:lnTo>
                <a:lnTo>
                  <a:pt x="7760" y="4405"/>
                </a:lnTo>
                <a:lnTo>
                  <a:pt x="7760" y="4442"/>
                </a:lnTo>
                <a:lnTo>
                  <a:pt x="7760" y="4555"/>
                </a:lnTo>
              </a:path>
            </a:pathLst>
          </a:custGeom>
          <a:noFill/>
          <a:ln w="3600">
            <a:solidFill>
              <a:srgbClr val="000000"/>
            </a:solidFill>
            <a:round/>
            <a:headEnd/>
            <a:tailEnd/>
          </a:ln>
          <a:effectLst/>
        </p:spPr>
        <p:txBody>
          <a:bodyPr/>
          <a:lstStyle/>
          <a:p>
            <a:endParaRPr lang="es-ES_tradnl" sz="1633"/>
          </a:p>
        </p:txBody>
      </p:sp>
      <p:sp>
        <p:nvSpPr>
          <p:cNvPr id="11466" name="Freeform 202"/>
          <p:cNvSpPr>
            <a:spLocks noChangeArrowheads="1"/>
          </p:cNvSpPr>
          <p:nvPr/>
        </p:nvSpPr>
        <p:spPr bwMode="auto">
          <a:xfrm>
            <a:off x="5763326" y="1999407"/>
            <a:ext cx="67688" cy="319714"/>
          </a:xfrm>
          <a:custGeom>
            <a:avLst/>
            <a:gdLst/>
            <a:ahLst/>
            <a:cxnLst>
              <a:cxn ang="0">
                <a:pos x="34" y="0"/>
              </a:cxn>
              <a:cxn ang="0">
                <a:pos x="0" y="0"/>
              </a:cxn>
              <a:cxn ang="0">
                <a:pos x="0" y="38"/>
              </a:cxn>
              <a:cxn ang="0">
                <a:pos x="0" y="189"/>
              </a:cxn>
              <a:cxn ang="0">
                <a:pos x="0" y="227"/>
              </a:cxn>
              <a:cxn ang="0">
                <a:pos x="0" y="301"/>
              </a:cxn>
              <a:cxn ang="0">
                <a:pos x="0" y="339"/>
              </a:cxn>
              <a:cxn ang="0">
                <a:pos x="0" y="565"/>
              </a:cxn>
              <a:cxn ang="0">
                <a:pos x="0" y="641"/>
              </a:cxn>
              <a:cxn ang="0">
                <a:pos x="0" y="679"/>
              </a:cxn>
              <a:cxn ang="0">
                <a:pos x="34" y="715"/>
              </a:cxn>
              <a:cxn ang="0">
                <a:pos x="0" y="753"/>
              </a:cxn>
              <a:cxn ang="0">
                <a:pos x="0" y="791"/>
              </a:cxn>
              <a:cxn ang="0">
                <a:pos x="0" y="904"/>
              </a:cxn>
              <a:cxn ang="0">
                <a:pos x="0" y="942"/>
              </a:cxn>
              <a:cxn ang="0">
                <a:pos x="34" y="942"/>
              </a:cxn>
              <a:cxn ang="0">
                <a:pos x="70" y="904"/>
              </a:cxn>
              <a:cxn ang="0">
                <a:pos x="70" y="942"/>
              </a:cxn>
              <a:cxn ang="0">
                <a:pos x="70" y="979"/>
              </a:cxn>
              <a:cxn ang="0">
                <a:pos x="103" y="942"/>
              </a:cxn>
              <a:cxn ang="0">
                <a:pos x="70" y="865"/>
              </a:cxn>
              <a:cxn ang="0">
                <a:pos x="70" y="829"/>
              </a:cxn>
              <a:cxn ang="0">
                <a:pos x="70" y="753"/>
              </a:cxn>
              <a:cxn ang="0">
                <a:pos x="70" y="715"/>
              </a:cxn>
              <a:cxn ang="0">
                <a:pos x="70" y="641"/>
              </a:cxn>
              <a:cxn ang="0">
                <a:pos x="103" y="528"/>
              </a:cxn>
              <a:cxn ang="0">
                <a:pos x="207" y="641"/>
              </a:cxn>
              <a:cxn ang="0">
                <a:pos x="172" y="602"/>
              </a:cxn>
              <a:cxn ang="0">
                <a:pos x="172" y="565"/>
              </a:cxn>
              <a:cxn ang="0">
                <a:pos x="172" y="452"/>
              </a:cxn>
              <a:cxn ang="0">
                <a:pos x="139" y="415"/>
              </a:cxn>
              <a:cxn ang="0">
                <a:pos x="139" y="339"/>
              </a:cxn>
              <a:cxn ang="0">
                <a:pos x="139" y="301"/>
              </a:cxn>
              <a:cxn ang="0">
                <a:pos x="103" y="150"/>
              </a:cxn>
              <a:cxn ang="0">
                <a:pos x="103" y="38"/>
              </a:cxn>
              <a:cxn ang="0">
                <a:pos x="70" y="0"/>
              </a:cxn>
              <a:cxn ang="0">
                <a:pos x="34" y="0"/>
              </a:cxn>
            </a:cxnLst>
            <a:rect l="0" t="0" r="r" b="b"/>
            <a:pathLst>
              <a:path w="208" h="980">
                <a:moveTo>
                  <a:pt x="34" y="0"/>
                </a:moveTo>
                <a:lnTo>
                  <a:pt x="0" y="0"/>
                </a:lnTo>
                <a:lnTo>
                  <a:pt x="0" y="38"/>
                </a:lnTo>
                <a:lnTo>
                  <a:pt x="0" y="189"/>
                </a:lnTo>
                <a:lnTo>
                  <a:pt x="0" y="227"/>
                </a:lnTo>
                <a:lnTo>
                  <a:pt x="0" y="301"/>
                </a:lnTo>
                <a:lnTo>
                  <a:pt x="0" y="339"/>
                </a:lnTo>
                <a:lnTo>
                  <a:pt x="0" y="565"/>
                </a:lnTo>
                <a:lnTo>
                  <a:pt x="0" y="641"/>
                </a:lnTo>
                <a:lnTo>
                  <a:pt x="0" y="679"/>
                </a:lnTo>
                <a:lnTo>
                  <a:pt x="34" y="715"/>
                </a:lnTo>
                <a:lnTo>
                  <a:pt x="0" y="753"/>
                </a:lnTo>
                <a:lnTo>
                  <a:pt x="0" y="791"/>
                </a:lnTo>
                <a:lnTo>
                  <a:pt x="0" y="904"/>
                </a:lnTo>
                <a:lnTo>
                  <a:pt x="0" y="942"/>
                </a:lnTo>
                <a:lnTo>
                  <a:pt x="34" y="942"/>
                </a:lnTo>
                <a:lnTo>
                  <a:pt x="70" y="904"/>
                </a:lnTo>
                <a:lnTo>
                  <a:pt x="70" y="942"/>
                </a:lnTo>
                <a:lnTo>
                  <a:pt x="70" y="979"/>
                </a:lnTo>
                <a:lnTo>
                  <a:pt x="103" y="942"/>
                </a:lnTo>
                <a:lnTo>
                  <a:pt x="70" y="865"/>
                </a:lnTo>
                <a:lnTo>
                  <a:pt x="70" y="829"/>
                </a:lnTo>
                <a:lnTo>
                  <a:pt x="70" y="753"/>
                </a:lnTo>
                <a:lnTo>
                  <a:pt x="70" y="715"/>
                </a:lnTo>
                <a:lnTo>
                  <a:pt x="70" y="641"/>
                </a:lnTo>
                <a:lnTo>
                  <a:pt x="103" y="528"/>
                </a:lnTo>
                <a:lnTo>
                  <a:pt x="207" y="641"/>
                </a:lnTo>
                <a:lnTo>
                  <a:pt x="172" y="602"/>
                </a:lnTo>
                <a:lnTo>
                  <a:pt x="172" y="565"/>
                </a:lnTo>
                <a:lnTo>
                  <a:pt x="172" y="452"/>
                </a:lnTo>
                <a:lnTo>
                  <a:pt x="139" y="415"/>
                </a:lnTo>
                <a:lnTo>
                  <a:pt x="139" y="339"/>
                </a:lnTo>
                <a:lnTo>
                  <a:pt x="139" y="301"/>
                </a:lnTo>
                <a:lnTo>
                  <a:pt x="103" y="150"/>
                </a:lnTo>
                <a:lnTo>
                  <a:pt x="103" y="38"/>
                </a:lnTo>
                <a:lnTo>
                  <a:pt x="70" y="0"/>
                </a:lnTo>
                <a:lnTo>
                  <a:pt x="34" y="0"/>
                </a:lnTo>
              </a:path>
            </a:pathLst>
          </a:custGeom>
          <a:noFill/>
          <a:ln w="3600">
            <a:solidFill>
              <a:srgbClr val="000000"/>
            </a:solidFill>
            <a:round/>
            <a:headEnd/>
            <a:tailEnd/>
          </a:ln>
          <a:effectLst/>
        </p:spPr>
        <p:txBody>
          <a:bodyPr/>
          <a:lstStyle/>
          <a:p>
            <a:endParaRPr lang="es-ES_tradnl" sz="1633"/>
          </a:p>
        </p:txBody>
      </p:sp>
      <p:sp>
        <p:nvSpPr>
          <p:cNvPr id="11467" name="Freeform 203"/>
          <p:cNvSpPr>
            <a:spLocks noChangeArrowheads="1"/>
          </p:cNvSpPr>
          <p:nvPr/>
        </p:nvSpPr>
        <p:spPr bwMode="auto">
          <a:xfrm>
            <a:off x="3667908" y="1064747"/>
            <a:ext cx="113771" cy="148336"/>
          </a:xfrm>
          <a:custGeom>
            <a:avLst/>
            <a:gdLst/>
            <a:ahLst/>
            <a:cxnLst>
              <a:cxn ang="0">
                <a:pos x="0" y="188"/>
              </a:cxn>
              <a:cxn ang="0">
                <a:pos x="35" y="188"/>
              </a:cxn>
              <a:cxn ang="0">
                <a:pos x="70" y="226"/>
              </a:cxn>
              <a:cxn ang="0">
                <a:pos x="104" y="301"/>
              </a:cxn>
              <a:cxn ang="0">
                <a:pos x="70" y="301"/>
              </a:cxn>
              <a:cxn ang="0">
                <a:pos x="35" y="338"/>
              </a:cxn>
              <a:cxn ang="0">
                <a:pos x="70" y="376"/>
              </a:cxn>
              <a:cxn ang="0">
                <a:pos x="104" y="415"/>
              </a:cxn>
              <a:cxn ang="0">
                <a:pos x="104" y="376"/>
              </a:cxn>
              <a:cxn ang="0">
                <a:pos x="173" y="415"/>
              </a:cxn>
              <a:cxn ang="0">
                <a:pos x="208" y="451"/>
              </a:cxn>
              <a:cxn ang="0">
                <a:pos x="277" y="451"/>
              </a:cxn>
              <a:cxn ang="0">
                <a:pos x="310" y="451"/>
              </a:cxn>
              <a:cxn ang="0">
                <a:pos x="277" y="415"/>
              </a:cxn>
              <a:cxn ang="0">
                <a:pos x="277" y="376"/>
              </a:cxn>
              <a:cxn ang="0">
                <a:pos x="242" y="301"/>
              </a:cxn>
              <a:cxn ang="0">
                <a:pos x="277" y="264"/>
              </a:cxn>
              <a:cxn ang="0">
                <a:pos x="310" y="188"/>
              </a:cxn>
              <a:cxn ang="0">
                <a:pos x="346" y="150"/>
              </a:cxn>
              <a:cxn ang="0">
                <a:pos x="346" y="75"/>
              </a:cxn>
              <a:cxn ang="0">
                <a:pos x="310" y="37"/>
              </a:cxn>
              <a:cxn ang="0">
                <a:pos x="310" y="0"/>
              </a:cxn>
              <a:cxn ang="0">
                <a:pos x="277" y="0"/>
              </a:cxn>
              <a:cxn ang="0">
                <a:pos x="208" y="37"/>
              </a:cxn>
              <a:cxn ang="0">
                <a:pos x="139" y="75"/>
              </a:cxn>
              <a:cxn ang="0">
                <a:pos x="70" y="114"/>
              </a:cxn>
              <a:cxn ang="0">
                <a:pos x="0" y="188"/>
              </a:cxn>
            </a:cxnLst>
            <a:rect l="0" t="0" r="r" b="b"/>
            <a:pathLst>
              <a:path w="347" h="452">
                <a:moveTo>
                  <a:pt x="0" y="188"/>
                </a:moveTo>
                <a:lnTo>
                  <a:pt x="35" y="188"/>
                </a:lnTo>
                <a:lnTo>
                  <a:pt x="70" y="226"/>
                </a:lnTo>
                <a:lnTo>
                  <a:pt x="104" y="301"/>
                </a:lnTo>
                <a:lnTo>
                  <a:pt x="70" y="301"/>
                </a:lnTo>
                <a:lnTo>
                  <a:pt x="35" y="338"/>
                </a:lnTo>
                <a:lnTo>
                  <a:pt x="70" y="376"/>
                </a:lnTo>
                <a:lnTo>
                  <a:pt x="104" y="415"/>
                </a:lnTo>
                <a:lnTo>
                  <a:pt x="104" y="376"/>
                </a:lnTo>
                <a:lnTo>
                  <a:pt x="173" y="415"/>
                </a:lnTo>
                <a:lnTo>
                  <a:pt x="208" y="451"/>
                </a:lnTo>
                <a:lnTo>
                  <a:pt x="277" y="451"/>
                </a:lnTo>
                <a:lnTo>
                  <a:pt x="310" y="451"/>
                </a:lnTo>
                <a:lnTo>
                  <a:pt x="277" y="415"/>
                </a:lnTo>
                <a:lnTo>
                  <a:pt x="277" y="376"/>
                </a:lnTo>
                <a:lnTo>
                  <a:pt x="242" y="301"/>
                </a:lnTo>
                <a:lnTo>
                  <a:pt x="277" y="264"/>
                </a:lnTo>
                <a:lnTo>
                  <a:pt x="310" y="188"/>
                </a:lnTo>
                <a:lnTo>
                  <a:pt x="346" y="150"/>
                </a:lnTo>
                <a:lnTo>
                  <a:pt x="346" y="75"/>
                </a:lnTo>
                <a:lnTo>
                  <a:pt x="310" y="37"/>
                </a:lnTo>
                <a:lnTo>
                  <a:pt x="310" y="0"/>
                </a:lnTo>
                <a:lnTo>
                  <a:pt x="277" y="0"/>
                </a:lnTo>
                <a:lnTo>
                  <a:pt x="208" y="37"/>
                </a:lnTo>
                <a:lnTo>
                  <a:pt x="139" y="75"/>
                </a:lnTo>
                <a:lnTo>
                  <a:pt x="70" y="114"/>
                </a:lnTo>
                <a:lnTo>
                  <a:pt x="0" y="188"/>
                </a:lnTo>
              </a:path>
            </a:pathLst>
          </a:custGeom>
          <a:noFill/>
          <a:ln w="3600">
            <a:solidFill>
              <a:srgbClr val="000000"/>
            </a:solidFill>
            <a:round/>
            <a:headEnd/>
            <a:tailEnd/>
          </a:ln>
          <a:effectLst/>
        </p:spPr>
        <p:txBody>
          <a:bodyPr/>
          <a:lstStyle/>
          <a:p>
            <a:endParaRPr lang="es-ES_tradnl" sz="1633"/>
          </a:p>
        </p:txBody>
      </p:sp>
      <p:sp>
        <p:nvSpPr>
          <p:cNvPr id="11468" name="Freeform 204"/>
          <p:cNvSpPr>
            <a:spLocks noChangeArrowheads="1"/>
          </p:cNvSpPr>
          <p:nvPr/>
        </p:nvSpPr>
        <p:spPr bwMode="auto">
          <a:xfrm>
            <a:off x="3781680" y="953855"/>
            <a:ext cx="371559" cy="148335"/>
          </a:xfrm>
          <a:custGeom>
            <a:avLst/>
            <a:gdLst/>
            <a:ahLst/>
            <a:cxnLst>
              <a:cxn ang="0">
                <a:pos x="1070" y="0"/>
              </a:cxn>
              <a:cxn ang="0">
                <a:pos x="1000" y="38"/>
              </a:cxn>
              <a:cxn ang="0">
                <a:pos x="965" y="75"/>
              </a:cxn>
              <a:cxn ang="0">
                <a:pos x="897" y="75"/>
              </a:cxn>
              <a:cxn ang="0">
                <a:pos x="862" y="75"/>
              </a:cxn>
              <a:cxn ang="0">
                <a:pos x="758" y="75"/>
              </a:cxn>
              <a:cxn ang="0">
                <a:pos x="621" y="113"/>
              </a:cxn>
              <a:cxn ang="0">
                <a:pos x="483" y="113"/>
              </a:cxn>
              <a:cxn ang="0">
                <a:pos x="449" y="113"/>
              </a:cxn>
              <a:cxn ang="0">
                <a:pos x="379" y="150"/>
              </a:cxn>
              <a:cxn ang="0">
                <a:pos x="346" y="188"/>
              </a:cxn>
              <a:cxn ang="0">
                <a:pos x="276" y="226"/>
              </a:cxn>
              <a:cxn ang="0">
                <a:pos x="242" y="226"/>
              </a:cxn>
              <a:cxn ang="0">
                <a:pos x="139" y="188"/>
              </a:cxn>
              <a:cxn ang="0">
                <a:pos x="103" y="226"/>
              </a:cxn>
              <a:cxn ang="0">
                <a:pos x="70" y="226"/>
              </a:cxn>
              <a:cxn ang="0">
                <a:pos x="0" y="263"/>
              </a:cxn>
              <a:cxn ang="0">
                <a:pos x="0" y="301"/>
              </a:cxn>
              <a:cxn ang="0">
                <a:pos x="0" y="338"/>
              </a:cxn>
              <a:cxn ang="0">
                <a:pos x="34" y="376"/>
              </a:cxn>
              <a:cxn ang="0">
                <a:pos x="70" y="413"/>
              </a:cxn>
              <a:cxn ang="0">
                <a:pos x="103" y="452"/>
              </a:cxn>
              <a:cxn ang="0">
                <a:pos x="139" y="413"/>
              </a:cxn>
              <a:cxn ang="0">
                <a:pos x="172" y="413"/>
              </a:cxn>
              <a:cxn ang="0">
                <a:pos x="276" y="338"/>
              </a:cxn>
              <a:cxn ang="0">
                <a:pos x="449" y="301"/>
              </a:cxn>
              <a:cxn ang="0">
                <a:pos x="483" y="263"/>
              </a:cxn>
              <a:cxn ang="0">
                <a:pos x="655" y="226"/>
              </a:cxn>
              <a:cxn ang="0">
                <a:pos x="725" y="188"/>
              </a:cxn>
              <a:cxn ang="0">
                <a:pos x="758" y="188"/>
              </a:cxn>
              <a:cxn ang="0">
                <a:pos x="828" y="188"/>
              </a:cxn>
              <a:cxn ang="0">
                <a:pos x="862" y="150"/>
              </a:cxn>
              <a:cxn ang="0">
                <a:pos x="862" y="188"/>
              </a:cxn>
              <a:cxn ang="0">
                <a:pos x="897" y="188"/>
              </a:cxn>
              <a:cxn ang="0">
                <a:pos x="931" y="188"/>
              </a:cxn>
              <a:cxn ang="0">
                <a:pos x="1035" y="150"/>
              </a:cxn>
              <a:cxn ang="0">
                <a:pos x="1104" y="113"/>
              </a:cxn>
              <a:cxn ang="0">
                <a:pos x="1104" y="75"/>
              </a:cxn>
              <a:cxn ang="0">
                <a:pos x="1138" y="38"/>
              </a:cxn>
              <a:cxn ang="0">
                <a:pos x="1104" y="38"/>
              </a:cxn>
              <a:cxn ang="0">
                <a:pos x="1070" y="0"/>
              </a:cxn>
            </a:cxnLst>
            <a:rect l="0" t="0" r="r" b="b"/>
            <a:pathLst>
              <a:path w="1139" h="453">
                <a:moveTo>
                  <a:pt x="1070" y="0"/>
                </a:moveTo>
                <a:lnTo>
                  <a:pt x="1000" y="38"/>
                </a:lnTo>
                <a:lnTo>
                  <a:pt x="965" y="75"/>
                </a:lnTo>
                <a:lnTo>
                  <a:pt x="897" y="75"/>
                </a:lnTo>
                <a:lnTo>
                  <a:pt x="862" y="75"/>
                </a:lnTo>
                <a:lnTo>
                  <a:pt x="758" y="75"/>
                </a:lnTo>
                <a:lnTo>
                  <a:pt x="621" y="113"/>
                </a:lnTo>
                <a:lnTo>
                  <a:pt x="483" y="113"/>
                </a:lnTo>
                <a:lnTo>
                  <a:pt x="449" y="113"/>
                </a:lnTo>
                <a:lnTo>
                  <a:pt x="379" y="150"/>
                </a:lnTo>
                <a:lnTo>
                  <a:pt x="346" y="188"/>
                </a:lnTo>
                <a:lnTo>
                  <a:pt x="276" y="226"/>
                </a:lnTo>
                <a:lnTo>
                  <a:pt x="242" y="226"/>
                </a:lnTo>
                <a:lnTo>
                  <a:pt x="139" y="188"/>
                </a:lnTo>
                <a:lnTo>
                  <a:pt x="103" y="226"/>
                </a:lnTo>
                <a:lnTo>
                  <a:pt x="70" y="226"/>
                </a:lnTo>
                <a:lnTo>
                  <a:pt x="0" y="263"/>
                </a:lnTo>
                <a:lnTo>
                  <a:pt x="0" y="301"/>
                </a:lnTo>
                <a:lnTo>
                  <a:pt x="0" y="338"/>
                </a:lnTo>
                <a:lnTo>
                  <a:pt x="34" y="376"/>
                </a:lnTo>
                <a:lnTo>
                  <a:pt x="70" y="413"/>
                </a:lnTo>
                <a:lnTo>
                  <a:pt x="103" y="452"/>
                </a:lnTo>
                <a:lnTo>
                  <a:pt x="139" y="413"/>
                </a:lnTo>
                <a:lnTo>
                  <a:pt x="172" y="413"/>
                </a:lnTo>
                <a:lnTo>
                  <a:pt x="276" y="338"/>
                </a:lnTo>
                <a:lnTo>
                  <a:pt x="449" y="301"/>
                </a:lnTo>
                <a:lnTo>
                  <a:pt x="483" y="263"/>
                </a:lnTo>
                <a:lnTo>
                  <a:pt x="655" y="226"/>
                </a:lnTo>
                <a:lnTo>
                  <a:pt x="725" y="188"/>
                </a:lnTo>
                <a:lnTo>
                  <a:pt x="758" y="188"/>
                </a:lnTo>
                <a:lnTo>
                  <a:pt x="828" y="188"/>
                </a:lnTo>
                <a:lnTo>
                  <a:pt x="862" y="150"/>
                </a:lnTo>
                <a:lnTo>
                  <a:pt x="862" y="188"/>
                </a:lnTo>
                <a:lnTo>
                  <a:pt x="897" y="188"/>
                </a:lnTo>
                <a:lnTo>
                  <a:pt x="931" y="188"/>
                </a:lnTo>
                <a:lnTo>
                  <a:pt x="1035" y="150"/>
                </a:lnTo>
                <a:lnTo>
                  <a:pt x="1104" y="113"/>
                </a:lnTo>
                <a:lnTo>
                  <a:pt x="1104" y="75"/>
                </a:lnTo>
                <a:lnTo>
                  <a:pt x="1138" y="38"/>
                </a:lnTo>
                <a:lnTo>
                  <a:pt x="1104" y="38"/>
                </a:lnTo>
                <a:lnTo>
                  <a:pt x="1070" y="0"/>
                </a:lnTo>
              </a:path>
            </a:pathLst>
          </a:custGeom>
          <a:noFill/>
          <a:ln w="3600">
            <a:solidFill>
              <a:srgbClr val="000000"/>
            </a:solidFill>
            <a:round/>
            <a:headEnd/>
            <a:tailEnd/>
          </a:ln>
          <a:effectLst/>
        </p:spPr>
        <p:txBody>
          <a:bodyPr/>
          <a:lstStyle/>
          <a:p>
            <a:endParaRPr lang="es-ES_tradnl" sz="1633"/>
          </a:p>
        </p:txBody>
      </p:sp>
      <p:sp>
        <p:nvSpPr>
          <p:cNvPr id="11469" name="Freeform 205"/>
          <p:cNvSpPr>
            <a:spLocks noChangeArrowheads="1"/>
          </p:cNvSpPr>
          <p:nvPr/>
        </p:nvSpPr>
        <p:spPr bwMode="auto">
          <a:xfrm>
            <a:off x="2790854" y="1937480"/>
            <a:ext cx="56166" cy="37444"/>
          </a:xfrm>
          <a:custGeom>
            <a:avLst/>
            <a:gdLst/>
            <a:ahLst/>
            <a:cxnLst>
              <a:cxn ang="0">
                <a:pos x="0" y="113"/>
              </a:cxn>
              <a:cxn ang="0">
                <a:pos x="0" y="75"/>
              </a:cxn>
              <a:cxn ang="0">
                <a:pos x="0" y="37"/>
              </a:cxn>
              <a:cxn ang="0">
                <a:pos x="34" y="37"/>
              </a:cxn>
              <a:cxn ang="0">
                <a:pos x="70" y="0"/>
              </a:cxn>
              <a:cxn ang="0">
                <a:pos x="138" y="0"/>
              </a:cxn>
              <a:cxn ang="0">
                <a:pos x="172" y="37"/>
              </a:cxn>
              <a:cxn ang="0">
                <a:pos x="172" y="75"/>
              </a:cxn>
              <a:cxn ang="0">
                <a:pos x="138" y="113"/>
              </a:cxn>
              <a:cxn ang="0">
                <a:pos x="34" y="113"/>
              </a:cxn>
              <a:cxn ang="0">
                <a:pos x="0" y="113"/>
              </a:cxn>
            </a:cxnLst>
            <a:rect l="0" t="0" r="r" b="b"/>
            <a:pathLst>
              <a:path w="173" h="114">
                <a:moveTo>
                  <a:pt x="0" y="113"/>
                </a:moveTo>
                <a:lnTo>
                  <a:pt x="0" y="75"/>
                </a:lnTo>
                <a:lnTo>
                  <a:pt x="0" y="37"/>
                </a:lnTo>
                <a:lnTo>
                  <a:pt x="34" y="37"/>
                </a:lnTo>
                <a:lnTo>
                  <a:pt x="70" y="0"/>
                </a:lnTo>
                <a:lnTo>
                  <a:pt x="138" y="0"/>
                </a:lnTo>
                <a:lnTo>
                  <a:pt x="172" y="37"/>
                </a:lnTo>
                <a:lnTo>
                  <a:pt x="172" y="75"/>
                </a:lnTo>
                <a:lnTo>
                  <a:pt x="138" y="113"/>
                </a:lnTo>
                <a:lnTo>
                  <a:pt x="34" y="113"/>
                </a:lnTo>
                <a:lnTo>
                  <a:pt x="0" y="113"/>
                </a:lnTo>
              </a:path>
            </a:pathLst>
          </a:custGeom>
          <a:noFill/>
          <a:ln w="3600">
            <a:solidFill>
              <a:srgbClr val="000000"/>
            </a:solidFill>
            <a:round/>
            <a:headEnd/>
            <a:tailEnd/>
          </a:ln>
          <a:effectLst/>
        </p:spPr>
        <p:txBody>
          <a:bodyPr/>
          <a:lstStyle/>
          <a:p>
            <a:endParaRPr lang="es-ES_tradnl" sz="1633"/>
          </a:p>
        </p:txBody>
      </p:sp>
      <p:sp>
        <p:nvSpPr>
          <p:cNvPr id="11470" name="Freeform 206"/>
          <p:cNvSpPr>
            <a:spLocks noChangeArrowheads="1"/>
          </p:cNvSpPr>
          <p:nvPr/>
        </p:nvSpPr>
        <p:spPr bwMode="auto">
          <a:xfrm>
            <a:off x="3027039" y="1655209"/>
            <a:ext cx="79209" cy="86409"/>
          </a:xfrm>
          <a:custGeom>
            <a:avLst/>
            <a:gdLst/>
            <a:ahLst/>
            <a:cxnLst>
              <a:cxn ang="0">
                <a:pos x="104" y="0"/>
              </a:cxn>
              <a:cxn ang="0">
                <a:pos x="70" y="0"/>
              </a:cxn>
              <a:cxn ang="0">
                <a:pos x="35" y="38"/>
              </a:cxn>
              <a:cxn ang="0">
                <a:pos x="0" y="76"/>
              </a:cxn>
              <a:cxn ang="0">
                <a:pos x="35" y="114"/>
              </a:cxn>
              <a:cxn ang="0">
                <a:pos x="35" y="150"/>
              </a:cxn>
              <a:cxn ang="0">
                <a:pos x="70" y="228"/>
              </a:cxn>
              <a:cxn ang="0">
                <a:pos x="104" y="264"/>
              </a:cxn>
              <a:cxn ang="0">
                <a:pos x="139" y="264"/>
              </a:cxn>
              <a:cxn ang="0">
                <a:pos x="173" y="264"/>
              </a:cxn>
              <a:cxn ang="0">
                <a:pos x="173" y="228"/>
              </a:cxn>
              <a:cxn ang="0">
                <a:pos x="207" y="188"/>
              </a:cxn>
              <a:cxn ang="0">
                <a:pos x="243" y="188"/>
              </a:cxn>
              <a:cxn ang="0">
                <a:pos x="207" y="150"/>
              </a:cxn>
              <a:cxn ang="0">
                <a:pos x="207" y="114"/>
              </a:cxn>
              <a:cxn ang="0">
                <a:pos x="173" y="76"/>
              </a:cxn>
              <a:cxn ang="0">
                <a:pos x="139" y="38"/>
              </a:cxn>
              <a:cxn ang="0">
                <a:pos x="139" y="0"/>
              </a:cxn>
              <a:cxn ang="0">
                <a:pos x="104" y="0"/>
              </a:cxn>
            </a:cxnLst>
            <a:rect l="0" t="0" r="r" b="b"/>
            <a:pathLst>
              <a:path w="244" h="265">
                <a:moveTo>
                  <a:pt x="104" y="0"/>
                </a:moveTo>
                <a:lnTo>
                  <a:pt x="70" y="0"/>
                </a:lnTo>
                <a:lnTo>
                  <a:pt x="35" y="38"/>
                </a:lnTo>
                <a:lnTo>
                  <a:pt x="0" y="76"/>
                </a:lnTo>
                <a:lnTo>
                  <a:pt x="35" y="114"/>
                </a:lnTo>
                <a:lnTo>
                  <a:pt x="35" y="150"/>
                </a:lnTo>
                <a:lnTo>
                  <a:pt x="70" y="228"/>
                </a:lnTo>
                <a:lnTo>
                  <a:pt x="104" y="264"/>
                </a:lnTo>
                <a:lnTo>
                  <a:pt x="139" y="264"/>
                </a:lnTo>
                <a:lnTo>
                  <a:pt x="173" y="264"/>
                </a:lnTo>
                <a:lnTo>
                  <a:pt x="173" y="228"/>
                </a:lnTo>
                <a:lnTo>
                  <a:pt x="207" y="188"/>
                </a:lnTo>
                <a:lnTo>
                  <a:pt x="243" y="188"/>
                </a:lnTo>
                <a:lnTo>
                  <a:pt x="207" y="150"/>
                </a:lnTo>
                <a:lnTo>
                  <a:pt x="207" y="114"/>
                </a:lnTo>
                <a:lnTo>
                  <a:pt x="173" y="76"/>
                </a:lnTo>
                <a:lnTo>
                  <a:pt x="139" y="38"/>
                </a:lnTo>
                <a:lnTo>
                  <a:pt x="139" y="0"/>
                </a:lnTo>
                <a:lnTo>
                  <a:pt x="104" y="0"/>
                </a:lnTo>
              </a:path>
            </a:pathLst>
          </a:custGeom>
          <a:noFill/>
          <a:ln w="3600">
            <a:solidFill>
              <a:srgbClr val="000000"/>
            </a:solidFill>
            <a:round/>
            <a:headEnd/>
            <a:tailEnd/>
          </a:ln>
          <a:effectLst/>
        </p:spPr>
        <p:txBody>
          <a:bodyPr/>
          <a:lstStyle/>
          <a:p>
            <a:endParaRPr lang="es-ES_tradnl" sz="1633"/>
          </a:p>
        </p:txBody>
      </p:sp>
      <p:sp>
        <p:nvSpPr>
          <p:cNvPr id="11471" name="Freeform 207"/>
          <p:cNvSpPr>
            <a:spLocks noChangeArrowheads="1"/>
          </p:cNvSpPr>
          <p:nvPr/>
        </p:nvSpPr>
        <p:spPr bwMode="auto">
          <a:xfrm>
            <a:off x="2440899" y="1138195"/>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2" name="Freeform 208"/>
          <p:cNvSpPr>
            <a:spLocks noChangeArrowheads="1"/>
          </p:cNvSpPr>
          <p:nvPr/>
        </p:nvSpPr>
        <p:spPr bwMode="auto">
          <a:xfrm>
            <a:off x="2440899" y="1138195"/>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noFill/>
          <a:ln w="3600">
            <a:solidFill>
              <a:srgbClr val="000000"/>
            </a:solidFill>
            <a:round/>
            <a:headEnd/>
            <a:tailEnd/>
          </a:ln>
          <a:effectLst/>
        </p:spPr>
        <p:txBody>
          <a:bodyPr/>
          <a:lstStyle/>
          <a:p>
            <a:endParaRPr lang="es-ES_tradnl" sz="1633"/>
          </a:p>
        </p:txBody>
      </p:sp>
      <p:sp>
        <p:nvSpPr>
          <p:cNvPr id="11473" name="Freeform 209"/>
          <p:cNvSpPr>
            <a:spLocks noChangeArrowheads="1"/>
          </p:cNvSpPr>
          <p:nvPr/>
        </p:nvSpPr>
        <p:spPr bwMode="auto">
          <a:xfrm>
            <a:off x="7621123" y="757997"/>
            <a:ext cx="2163107" cy="1696498"/>
          </a:xfrm>
          <a:custGeom>
            <a:avLst/>
            <a:gdLst/>
            <a:ahLst/>
            <a:cxnLst>
              <a:cxn ang="0">
                <a:pos x="1517" y="2257"/>
              </a:cxn>
              <a:cxn ang="0">
                <a:pos x="1621" y="2107"/>
              </a:cxn>
              <a:cxn ang="0">
                <a:pos x="1966" y="2897"/>
              </a:cxn>
              <a:cxn ang="0">
                <a:pos x="3173" y="3801"/>
              </a:cxn>
              <a:cxn ang="0">
                <a:pos x="104" y="1467"/>
              </a:cxn>
              <a:cxn ang="0">
                <a:pos x="1138" y="1505"/>
              </a:cxn>
              <a:cxn ang="0">
                <a:pos x="1931" y="1731"/>
              </a:cxn>
              <a:cxn ang="0">
                <a:pos x="2656" y="1956"/>
              </a:cxn>
              <a:cxn ang="0">
                <a:pos x="3415" y="1956"/>
              </a:cxn>
              <a:cxn ang="0">
                <a:pos x="3587" y="1316"/>
              </a:cxn>
              <a:cxn ang="0">
                <a:pos x="4035" y="1920"/>
              </a:cxn>
              <a:cxn ang="0">
                <a:pos x="4449" y="1656"/>
              </a:cxn>
              <a:cxn ang="0">
                <a:pos x="4173" y="2145"/>
              </a:cxn>
              <a:cxn ang="0">
                <a:pos x="3622" y="2784"/>
              </a:cxn>
              <a:cxn ang="0">
                <a:pos x="3967" y="3613"/>
              </a:cxn>
              <a:cxn ang="0">
                <a:pos x="4759" y="3576"/>
              </a:cxn>
              <a:cxn ang="0">
                <a:pos x="5207" y="2784"/>
              </a:cxn>
              <a:cxn ang="0">
                <a:pos x="5760" y="3125"/>
              </a:cxn>
              <a:cxn ang="0">
                <a:pos x="6105" y="3915"/>
              </a:cxn>
              <a:cxn ang="0">
                <a:pos x="5793" y="4216"/>
              </a:cxn>
              <a:cxn ang="0">
                <a:pos x="5656" y="4516"/>
              </a:cxn>
              <a:cxn ang="0">
                <a:pos x="5760" y="4854"/>
              </a:cxn>
              <a:cxn ang="0">
                <a:pos x="4932" y="4818"/>
              </a:cxn>
              <a:cxn ang="0">
                <a:pos x="4380" y="5044"/>
              </a:cxn>
              <a:cxn ang="0">
                <a:pos x="4173" y="4480"/>
              </a:cxn>
              <a:cxn ang="0">
                <a:pos x="1173" y="4177"/>
              </a:cxn>
              <a:cxn ang="0">
                <a:pos x="552" y="3275"/>
              </a:cxn>
              <a:cxn ang="0">
                <a:pos x="4207" y="1542"/>
              </a:cxn>
              <a:cxn ang="0">
                <a:pos x="5001" y="1806"/>
              </a:cxn>
              <a:cxn ang="0">
                <a:pos x="4897" y="2410"/>
              </a:cxn>
              <a:cxn ang="0">
                <a:pos x="5656" y="2634"/>
              </a:cxn>
              <a:cxn ang="0">
                <a:pos x="5760" y="2296"/>
              </a:cxn>
              <a:cxn ang="0">
                <a:pos x="5587" y="1806"/>
              </a:cxn>
              <a:cxn ang="0">
                <a:pos x="5069" y="1429"/>
              </a:cxn>
              <a:cxn ang="0">
                <a:pos x="4484" y="1129"/>
              </a:cxn>
              <a:cxn ang="0">
                <a:pos x="3932" y="1316"/>
              </a:cxn>
              <a:cxn ang="0">
                <a:pos x="3655" y="1015"/>
              </a:cxn>
              <a:cxn ang="0">
                <a:pos x="4414" y="262"/>
              </a:cxn>
              <a:cxn ang="0">
                <a:pos x="4346" y="564"/>
              </a:cxn>
              <a:cxn ang="0">
                <a:pos x="4519" y="790"/>
              </a:cxn>
              <a:cxn ang="0">
                <a:pos x="5001" y="376"/>
              </a:cxn>
              <a:cxn ang="0">
                <a:pos x="3967" y="412"/>
              </a:cxn>
              <a:cxn ang="0">
                <a:pos x="4138" y="150"/>
              </a:cxn>
              <a:cxn ang="0">
                <a:pos x="4414" y="977"/>
              </a:cxn>
              <a:cxn ang="0">
                <a:pos x="3967" y="790"/>
              </a:cxn>
              <a:cxn ang="0">
                <a:pos x="3897" y="1129"/>
              </a:cxn>
              <a:cxn ang="0">
                <a:pos x="2105" y="601"/>
              </a:cxn>
              <a:cxn ang="0">
                <a:pos x="2208" y="601"/>
              </a:cxn>
              <a:cxn ang="0">
                <a:pos x="3346" y="1091"/>
              </a:cxn>
              <a:cxn ang="0">
                <a:pos x="3380" y="1429"/>
              </a:cxn>
              <a:cxn ang="0">
                <a:pos x="3277" y="903"/>
              </a:cxn>
              <a:cxn ang="0">
                <a:pos x="2863" y="640"/>
              </a:cxn>
              <a:cxn ang="0">
                <a:pos x="2483" y="864"/>
              </a:cxn>
              <a:cxn ang="0">
                <a:pos x="3035" y="714"/>
              </a:cxn>
              <a:cxn ang="0">
                <a:pos x="1966" y="1429"/>
              </a:cxn>
              <a:cxn ang="0">
                <a:pos x="2138" y="1770"/>
              </a:cxn>
              <a:cxn ang="0">
                <a:pos x="3035" y="1581"/>
              </a:cxn>
              <a:cxn ang="0">
                <a:pos x="2414" y="1091"/>
              </a:cxn>
              <a:cxn ang="0">
                <a:pos x="1552" y="1392"/>
              </a:cxn>
              <a:cxn ang="0">
                <a:pos x="4138" y="2296"/>
              </a:cxn>
              <a:cxn ang="0">
                <a:pos x="4519" y="2410"/>
              </a:cxn>
              <a:cxn ang="0">
                <a:pos x="6243" y="4554"/>
              </a:cxn>
              <a:cxn ang="0">
                <a:pos x="6587" y="4480"/>
              </a:cxn>
            </a:cxnLst>
            <a:rect l="0" t="0" r="r" b="b"/>
            <a:pathLst>
              <a:path w="6623" h="5196">
                <a:moveTo>
                  <a:pt x="1656" y="1956"/>
                </a:moveTo>
                <a:lnTo>
                  <a:pt x="1552" y="2032"/>
                </a:lnTo>
                <a:lnTo>
                  <a:pt x="1517" y="2032"/>
                </a:lnTo>
                <a:lnTo>
                  <a:pt x="1483" y="2032"/>
                </a:lnTo>
                <a:lnTo>
                  <a:pt x="1449" y="2070"/>
                </a:lnTo>
                <a:lnTo>
                  <a:pt x="1414" y="2070"/>
                </a:lnTo>
                <a:lnTo>
                  <a:pt x="1346" y="2107"/>
                </a:lnTo>
                <a:lnTo>
                  <a:pt x="1310" y="2145"/>
                </a:lnTo>
                <a:lnTo>
                  <a:pt x="1346" y="2145"/>
                </a:lnTo>
                <a:lnTo>
                  <a:pt x="1414" y="2145"/>
                </a:lnTo>
                <a:lnTo>
                  <a:pt x="1483" y="2145"/>
                </a:lnTo>
                <a:lnTo>
                  <a:pt x="1517" y="2145"/>
                </a:lnTo>
                <a:lnTo>
                  <a:pt x="1517" y="2221"/>
                </a:lnTo>
                <a:lnTo>
                  <a:pt x="1449" y="2182"/>
                </a:lnTo>
                <a:lnTo>
                  <a:pt x="1414" y="2182"/>
                </a:lnTo>
                <a:lnTo>
                  <a:pt x="1379" y="2221"/>
                </a:lnTo>
                <a:lnTo>
                  <a:pt x="1346" y="2257"/>
                </a:lnTo>
                <a:lnTo>
                  <a:pt x="1379" y="2257"/>
                </a:lnTo>
                <a:lnTo>
                  <a:pt x="1414" y="2296"/>
                </a:lnTo>
                <a:lnTo>
                  <a:pt x="1449" y="2333"/>
                </a:lnTo>
                <a:lnTo>
                  <a:pt x="1483" y="2296"/>
                </a:lnTo>
                <a:lnTo>
                  <a:pt x="1517" y="2257"/>
                </a:lnTo>
                <a:lnTo>
                  <a:pt x="1552" y="2257"/>
                </a:lnTo>
                <a:lnTo>
                  <a:pt x="1587" y="2257"/>
                </a:lnTo>
                <a:lnTo>
                  <a:pt x="1552" y="2333"/>
                </a:lnTo>
                <a:lnTo>
                  <a:pt x="1517" y="2371"/>
                </a:lnTo>
                <a:lnTo>
                  <a:pt x="1552" y="2371"/>
                </a:lnTo>
                <a:lnTo>
                  <a:pt x="1587" y="2371"/>
                </a:lnTo>
                <a:lnTo>
                  <a:pt x="1587" y="2333"/>
                </a:lnTo>
                <a:lnTo>
                  <a:pt x="1621" y="2296"/>
                </a:lnTo>
                <a:lnTo>
                  <a:pt x="1656" y="2257"/>
                </a:lnTo>
                <a:lnTo>
                  <a:pt x="1689" y="2257"/>
                </a:lnTo>
                <a:lnTo>
                  <a:pt x="1726" y="2296"/>
                </a:lnTo>
                <a:lnTo>
                  <a:pt x="1726" y="2257"/>
                </a:lnTo>
                <a:lnTo>
                  <a:pt x="1759" y="2221"/>
                </a:lnTo>
                <a:lnTo>
                  <a:pt x="1793" y="2182"/>
                </a:lnTo>
                <a:lnTo>
                  <a:pt x="1829" y="2145"/>
                </a:lnTo>
                <a:lnTo>
                  <a:pt x="1829" y="2107"/>
                </a:lnTo>
                <a:lnTo>
                  <a:pt x="1829" y="2070"/>
                </a:lnTo>
                <a:lnTo>
                  <a:pt x="1793" y="2107"/>
                </a:lnTo>
                <a:lnTo>
                  <a:pt x="1759" y="2107"/>
                </a:lnTo>
                <a:lnTo>
                  <a:pt x="1726" y="2145"/>
                </a:lnTo>
                <a:lnTo>
                  <a:pt x="1689" y="2145"/>
                </a:lnTo>
                <a:lnTo>
                  <a:pt x="1621" y="2107"/>
                </a:lnTo>
                <a:lnTo>
                  <a:pt x="1621" y="2070"/>
                </a:lnTo>
                <a:lnTo>
                  <a:pt x="1656" y="2070"/>
                </a:lnTo>
                <a:lnTo>
                  <a:pt x="1689" y="2032"/>
                </a:lnTo>
                <a:lnTo>
                  <a:pt x="1726" y="1956"/>
                </a:lnTo>
                <a:lnTo>
                  <a:pt x="1689" y="1956"/>
                </a:lnTo>
                <a:lnTo>
                  <a:pt x="1656" y="1956"/>
                </a:lnTo>
                <a:close/>
                <a:moveTo>
                  <a:pt x="1896" y="2596"/>
                </a:moveTo>
                <a:lnTo>
                  <a:pt x="1863" y="2596"/>
                </a:lnTo>
                <a:lnTo>
                  <a:pt x="1896" y="2634"/>
                </a:lnTo>
                <a:lnTo>
                  <a:pt x="1931" y="2673"/>
                </a:lnTo>
                <a:lnTo>
                  <a:pt x="1966" y="2747"/>
                </a:lnTo>
                <a:lnTo>
                  <a:pt x="1931" y="2784"/>
                </a:lnTo>
                <a:lnTo>
                  <a:pt x="1896" y="2784"/>
                </a:lnTo>
                <a:lnTo>
                  <a:pt x="1863" y="2823"/>
                </a:lnTo>
                <a:lnTo>
                  <a:pt x="1829" y="2823"/>
                </a:lnTo>
                <a:lnTo>
                  <a:pt x="1793" y="2823"/>
                </a:lnTo>
                <a:lnTo>
                  <a:pt x="1759" y="2860"/>
                </a:lnTo>
                <a:lnTo>
                  <a:pt x="1793" y="2860"/>
                </a:lnTo>
                <a:lnTo>
                  <a:pt x="1829" y="2860"/>
                </a:lnTo>
                <a:lnTo>
                  <a:pt x="1863" y="2897"/>
                </a:lnTo>
                <a:lnTo>
                  <a:pt x="1931" y="2935"/>
                </a:lnTo>
                <a:lnTo>
                  <a:pt x="1966" y="2897"/>
                </a:lnTo>
                <a:lnTo>
                  <a:pt x="2034" y="2897"/>
                </a:lnTo>
                <a:lnTo>
                  <a:pt x="2105" y="2897"/>
                </a:lnTo>
                <a:lnTo>
                  <a:pt x="2138" y="2860"/>
                </a:lnTo>
                <a:lnTo>
                  <a:pt x="2173" y="2823"/>
                </a:lnTo>
                <a:lnTo>
                  <a:pt x="2242" y="2784"/>
                </a:lnTo>
                <a:lnTo>
                  <a:pt x="2311" y="2784"/>
                </a:lnTo>
                <a:lnTo>
                  <a:pt x="2381" y="2784"/>
                </a:lnTo>
                <a:lnTo>
                  <a:pt x="2381" y="2747"/>
                </a:lnTo>
                <a:lnTo>
                  <a:pt x="2381" y="2710"/>
                </a:lnTo>
                <a:lnTo>
                  <a:pt x="2345" y="2710"/>
                </a:lnTo>
                <a:lnTo>
                  <a:pt x="2242" y="2710"/>
                </a:lnTo>
                <a:lnTo>
                  <a:pt x="2208" y="2747"/>
                </a:lnTo>
                <a:lnTo>
                  <a:pt x="2173" y="2747"/>
                </a:lnTo>
                <a:lnTo>
                  <a:pt x="2138" y="2747"/>
                </a:lnTo>
                <a:lnTo>
                  <a:pt x="2034" y="2710"/>
                </a:lnTo>
                <a:lnTo>
                  <a:pt x="1966" y="2673"/>
                </a:lnTo>
                <a:lnTo>
                  <a:pt x="1966" y="2634"/>
                </a:lnTo>
                <a:lnTo>
                  <a:pt x="1931" y="2596"/>
                </a:lnTo>
                <a:lnTo>
                  <a:pt x="1896" y="2596"/>
                </a:lnTo>
                <a:close/>
                <a:moveTo>
                  <a:pt x="3242" y="3726"/>
                </a:moveTo>
                <a:lnTo>
                  <a:pt x="3207" y="3801"/>
                </a:lnTo>
                <a:lnTo>
                  <a:pt x="3173" y="3801"/>
                </a:lnTo>
                <a:lnTo>
                  <a:pt x="3173" y="3839"/>
                </a:lnTo>
                <a:lnTo>
                  <a:pt x="3173" y="3876"/>
                </a:lnTo>
                <a:lnTo>
                  <a:pt x="3207" y="3915"/>
                </a:lnTo>
                <a:lnTo>
                  <a:pt x="3207" y="3990"/>
                </a:lnTo>
                <a:lnTo>
                  <a:pt x="3242" y="4027"/>
                </a:lnTo>
                <a:lnTo>
                  <a:pt x="3277" y="4065"/>
                </a:lnTo>
                <a:lnTo>
                  <a:pt x="3311" y="4027"/>
                </a:lnTo>
                <a:lnTo>
                  <a:pt x="3346" y="4102"/>
                </a:lnTo>
                <a:lnTo>
                  <a:pt x="3346" y="4140"/>
                </a:lnTo>
                <a:lnTo>
                  <a:pt x="3346" y="4177"/>
                </a:lnTo>
                <a:lnTo>
                  <a:pt x="3346" y="4216"/>
                </a:lnTo>
                <a:lnTo>
                  <a:pt x="3380" y="4177"/>
                </a:lnTo>
                <a:lnTo>
                  <a:pt x="3415" y="4140"/>
                </a:lnTo>
                <a:lnTo>
                  <a:pt x="3380" y="4065"/>
                </a:lnTo>
                <a:lnTo>
                  <a:pt x="3380" y="4027"/>
                </a:lnTo>
                <a:lnTo>
                  <a:pt x="3346" y="3990"/>
                </a:lnTo>
                <a:lnTo>
                  <a:pt x="3311" y="3915"/>
                </a:lnTo>
                <a:lnTo>
                  <a:pt x="3277" y="3915"/>
                </a:lnTo>
                <a:lnTo>
                  <a:pt x="3277" y="3876"/>
                </a:lnTo>
                <a:lnTo>
                  <a:pt x="3242" y="3726"/>
                </a:lnTo>
                <a:close/>
                <a:moveTo>
                  <a:pt x="34" y="1429"/>
                </a:moveTo>
                <a:lnTo>
                  <a:pt x="104" y="1467"/>
                </a:lnTo>
                <a:lnTo>
                  <a:pt x="138" y="1505"/>
                </a:lnTo>
                <a:lnTo>
                  <a:pt x="242" y="1542"/>
                </a:lnTo>
                <a:lnTo>
                  <a:pt x="379" y="1581"/>
                </a:lnTo>
                <a:lnTo>
                  <a:pt x="518" y="1618"/>
                </a:lnTo>
                <a:lnTo>
                  <a:pt x="552" y="1656"/>
                </a:lnTo>
                <a:lnTo>
                  <a:pt x="622" y="1693"/>
                </a:lnTo>
                <a:lnTo>
                  <a:pt x="622" y="1656"/>
                </a:lnTo>
                <a:lnTo>
                  <a:pt x="622" y="1618"/>
                </a:lnTo>
                <a:lnTo>
                  <a:pt x="655" y="1618"/>
                </a:lnTo>
                <a:lnTo>
                  <a:pt x="689" y="1581"/>
                </a:lnTo>
                <a:lnTo>
                  <a:pt x="725" y="1581"/>
                </a:lnTo>
                <a:lnTo>
                  <a:pt x="725" y="1618"/>
                </a:lnTo>
                <a:lnTo>
                  <a:pt x="759" y="1656"/>
                </a:lnTo>
                <a:lnTo>
                  <a:pt x="793" y="1618"/>
                </a:lnTo>
                <a:lnTo>
                  <a:pt x="862" y="1581"/>
                </a:lnTo>
                <a:lnTo>
                  <a:pt x="931" y="1542"/>
                </a:lnTo>
                <a:lnTo>
                  <a:pt x="931" y="1505"/>
                </a:lnTo>
                <a:lnTo>
                  <a:pt x="966" y="1467"/>
                </a:lnTo>
                <a:lnTo>
                  <a:pt x="1001" y="1467"/>
                </a:lnTo>
                <a:lnTo>
                  <a:pt x="1034" y="1467"/>
                </a:lnTo>
                <a:lnTo>
                  <a:pt x="1034" y="1542"/>
                </a:lnTo>
                <a:lnTo>
                  <a:pt x="1138" y="1505"/>
                </a:lnTo>
                <a:lnTo>
                  <a:pt x="1138" y="1467"/>
                </a:lnTo>
                <a:lnTo>
                  <a:pt x="1138" y="1429"/>
                </a:lnTo>
                <a:lnTo>
                  <a:pt x="1173" y="1467"/>
                </a:lnTo>
                <a:lnTo>
                  <a:pt x="1241" y="1542"/>
                </a:lnTo>
                <a:lnTo>
                  <a:pt x="1277" y="1581"/>
                </a:lnTo>
                <a:lnTo>
                  <a:pt x="1310" y="1581"/>
                </a:lnTo>
                <a:lnTo>
                  <a:pt x="1346" y="1581"/>
                </a:lnTo>
                <a:lnTo>
                  <a:pt x="1346" y="1542"/>
                </a:lnTo>
                <a:lnTo>
                  <a:pt x="1346" y="1505"/>
                </a:lnTo>
                <a:lnTo>
                  <a:pt x="1379" y="1505"/>
                </a:lnTo>
                <a:lnTo>
                  <a:pt x="1414" y="1542"/>
                </a:lnTo>
                <a:lnTo>
                  <a:pt x="1414" y="1618"/>
                </a:lnTo>
                <a:lnTo>
                  <a:pt x="1483" y="1581"/>
                </a:lnTo>
                <a:lnTo>
                  <a:pt x="1517" y="1581"/>
                </a:lnTo>
                <a:lnTo>
                  <a:pt x="1656" y="1581"/>
                </a:lnTo>
                <a:lnTo>
                  <a:pt x="1689" y="1581"/>
                </a:lnTo>
                <a:lnTo>
                  <a:pt x="1726" y="1618"/>
                </a:lnTo>
                <a:lnTo>
                  <a:pt x="1759" y="1656"/>
                </a:lnTo>
                <a:lnTo>
                  <a:pt x="1793" y="1693"/>
                </a:lnTo>
                <a:lnTo>
                  <a:pt x="1863" y="1693"/>
                </a:lnTo>
                <a:lnTo>
                  <a:pt x="1896" y="1731"/>
                </a:lnTo>
                <a:lnTo>
                  <a:pt x="1931" y="1731"/>
                </a:lnTo>
                <a:lnTo>
                  <a:pt x="2001" y="1731"/>
                </a:lnTo>
                <a:lnTo>
                  <a:pt x="2034" y="1770"/>
                </a:lnTo>
                <a:lnTo>
                  <a:pt x="2034" y="1806"/>
                </a:lnTo>
                <a:lnTo>
                  <a:pt x="2001" y="1806"/>
                </a:lnTo>
                <a:lnTo>
                  <a:pt x="1966" y="1844"/>
                </a:lnTo>
                <a:lnTo>
                  <a:pt x="1931" y="1881"/>
                </a:lnTo>
                <a:lnTo>
                  <a:pt x="2001" y="1881"/>
                </a:lnTo>
                <a:lnTo>
                  <a:pt x="2138" y="1881"/>
                </a:lnTo>
                <a:lnTo>
                  <a:pt x="2173" y="1881"/>
                </a:lnTo>
                <a:lnTo>
                  <a:pt x="2276" y="1881"/>
                </a:lnTo>
                <a:lnTo>
                  <a:pt x="2311" y="1881"/>
                </a:lnTo>
                <a:lnTo>
                  <a:pt x="2381" y="1881"/>
                </a:lnTo>
                <a:lnTo>
                  <a:pt x="2448" y="1920"/>
                </a:lnTo>
                <a:lnTo>
                  <a:pt x="2483" y="1920"/>
                </a:lnTo>
                <a:lnTo>
                  <a:pt x="2518" y="1956"/>
                </a:lnTo>
                <a:lnTo>
                  <a:pt x="2551" y="1956"/>
                </a:lnTo>
                <a:lnTo>
                  <a:pt x="2587" y="1995"/>
                </a:lnTo>
                <a:lnTo>
                  <a:pt x="2587" y="2032"/>
                </a:lnTo>
                <a:lnTo>
                  <a:pt x="2621" y="2032"/>
                </a:lnTo>
                <a:lnTo>
                  <a:pt x="2656" y="2032"/>
                </a:lnTo>
                <a:lnTo>
                  <a:pt x="2656" y="1995"/>
                </a:lnTo>
                <a:lnTo>
                  <a:pt x="2656" y="1956"/>
                </a:lnTo>
                <a:lnTo>
                  <a:pt x="2656" y="1881"/>
                </a:lnTo>
                <a:lnTo>
                  <a:pt x="2690" y="1881"/>
                </a:lnTo>
                <a:lnTo>
                  <a:pt x="2725" y="1920"/>
                </a:lnTo>
                <a:lnTo>
                  <a:pt x="2760" y="1881"/>
                </a:lnTo>
                <a:lnTo>
                  <a:pt x="2793" y="1844"/>
                </a:lnTo>
                <a:lnTo>
                  <a:pt x="2828" y="1806"/>
                </a:lnTo>
                <a:lnTo>
                  <a:pt x="2863" y="1806"/>
                </a:lnTo>
                <a:lnTo>
                  <a:pt x="2897" y="1844"/>
                </a:lnTo>
                <a:lnTo>
                  <a:pt x="2932" y="1881"/>
                </a:lnTo>
                <a:lnTo>
                  <a:pt x="2932" y="1920"/>
                </a:lnTo>
                <a:lnTo>
                  <a:pt x="3000" y="1920"/>
                </a:lnTo>
                <a:lnTo>
                  <a:pt x="3035" y="1920"/>
                </a:lnTo>
                <a:lnTo>
                  <a:pt x="3069" y="1920"/>
                </a:lnTo>
                <a:lnTo>
                  <a:pt x="3104" y="1956"/>
                </a:lnTo>
                <a:lnTo>
                  <a:pt x="3173" y="1956"/>
                </a:lnTo>
                <a:lnTo>
                  <a:pt x="3207" y="1956"/>
                </a:lnTo>
                <a:lnTo>
                  <a:pt x="3242" y="1956"/>
                </a:lnTo>
                <a:lnTo>
                  <a:pt x="3277" y="1920"/>
                </a:lnTo>
                <a:lnTo>
                  <a:pt x="3346" y="1881"/>
                </a:lnTo>
                <a:lnTo>
                  <a:pt x="3346" y="1920"/>
                </a:lnTo>
                <a:lnTo>
                  <a:pt x="3380" y="1920"/>
                </a:lnTo>
                <a:lnTo>
                  <a:pt x="3415" y="1956"/>
                </a:lnTo>
                <a:lnTo>
                  <a:pt x="3415" y="1995"/>
                </a:lnTo>
                <a:lnTo>
                  <a:pt x="3448" y="2032"/>
                </a:lnTo>
                <a:lnTo>
                  <a:pt x="3484" y="2032"/>
                </a:lnTo>
                <a:lnTo>
                  <a:pt x="3484" y="1995"/>
                </a:lnTo>
                <a:lnTo>
                  <a:pt x="3484" y="1920"/>
                </a:lnTo>
                <a:lnTo>
                  <a:pt x="3518" y="1881"/>
                </a:lnTo>
                <a:lnTo>
                  <a:pt x="3587" y="1806"/>
                </a:lnTo>
                <a:lnTo>
                  <a:pt x="3622" y="1770"/>
                </a:lnTo>
                <a:lnTo>
                  <a:pt x="3552" y="1770"/>
                </a:lnTo>
                <a:lnTo>
                  <a:pt x="3518" y="1770"/>
                </a:lnTo>
                <a:lnTo>
                  <a:pt x="3552" y="1693"/>
                </a:lnTo>
                <a:lnTo>
                  <a:pt x="3587" y="1656"/>
                </a:lnTo>
                <a:lnTo>
                  <a:pt x="3518" y="1656"/>
                </a:lnTo>
                <a:lnTo>
                  <a:pt x="3518" y="1618"/>
                </a:lnTo>
                <a:lnTo>
                  <a:pt x="3484" y="1618"/>
                </a:lnTo>
                <a:lnTo>
                  <a:pt x="3484" y="1542"/>
                </a:lnTo>
                <a:lnTo>
                  <a:pt x="3448" y="1505"/>
                </a:lnTo>
                <a:lnTo>
                  <a:pt x="3484" y="1467"/>
                </a:lnTo>
                <a:lnTo>
                  <a:pt x="3484" y="1429"/>
                </a:lnTo>
                <a:lnTo>
                  <a:pt x="3552" y="1392"/>
                </a:lnTo>
                <a:lnTo>
                  <a:pt x="3587" y="1355"/>
                </a:lnTo>
                <a:lnTo>
                  <a:pt x="3587" y="1316"/>
                </a:lnTo>
                <a:lnTo>
                  <a:pt x="3725" y="1467"/>
                </a:lnTo>
                <a:lnTo>
                  <a:pt x="3759" y="1505"/>
                </a:lnTo>
                <a:lnTo>
                  <a:pt x="3828" y="1542"/>
                </a:lnTo>
                <a:lnTo>
                  <a:pt x="3828" y="1581"/>
                </a:lnTo>
                <a:lnTo>
                  <a:pt x="3864" y="1618"/>
                </a:lnTo>
                <a:lnTo>
                  <a:pt x="3828" y="1618"/>
                </a:lnTo>
                <a:lnTo>
                  <a:pt x="3793" y="1656"/>
                </a:lnTo>
                <a:lnTo>
                  <a:pt x="3759" y="1656"/>
                </a:lnTo>
                <a:lnTo>
                  <a:pt x="3725" y="1693"/>
                </a:lnTo>
                <a:lnTo>
                  <a:pt x="3759" y="1731"/>
                </a:lnTo>
                <a:lnTo>
                  <a:pt x="3793" y="1731"/>
                </a:lnTo>
                <a:lnTo>
                  <a:pt x="3828" y="1731"/>
                </a:lnTo>
                <a:lnTo>
                  <a:pt x="3828" y="1770"/>
                </a:lnTo>
                <a:lnTo>
                  <a:pt x="3828" y="1881"/>
                </a:lnTo>
                <a:lnTo>
                  <a:pt x="3864" y="1881"/>
                </a:lnTo>
                <a:lnTo>
                  <a:pt x="3897" y="1881"/>
                </a:lnTo>
                <a:lnTo>
                  <a:pt x="3897" y="1844"/>
                </a:lnTo>
                <a:lnTo>
                  <a:pt x="3932" y="1770"/>
                </a:lnTo>
                <a:lnTo>
                  <a:pt x="3967" y="1806"/>
                </a:lnTo>
                <a:lnTo>
                  <a:pt x="4035" y="1806"/>
                </a:lnTo>
                <a:lnTo>
                  <a:pt x="4035" y="1844"/>
                </a:lnTo>
                <a:lnTo>
                  <a:pt x="4035" y="1920"/>
                </a:lnTo>
                <a:lnTo>
                  <a:pt x="4001" y="1956"/>
                </a:lnTo>
                <a:lnTo>
                  <a:pt x="4035" y="1995"/>
                </a:lnTo>
                <a:lnTo>
                  <a:pt x="4035" y="2032"/>
                </a:lnTo>
                <a:lnTo>
                  <a:pt x="4070" y="2070"/>
                </a:lnTo>
                <a:lnTo>
                  <a:pt x="4138" y="2070"/>
                </a:lnTo>
                <a:lnTo>
                  <a:pt x="4173" y="2032"/>
                </a:lnTo>
                <a:lnTo>
                  <a:pt x="4173" y="1995"/>
                </a:lnTo>
                <a:lnTo>
                  <a:pt x="4173" y="1920"/>
                </a:lnTo>
                <a:lnTo>
                  <a:pt x="4173" y="1881"/>
                </a:lnTo>
                <a:lnTo>
                  <a:pt x="4173" y="1844"/>
                </a:lnTo>
                <a:lnTo>
                  <a:pt x="4207" y="1806"/>
                </a:lnTo>
                <a:lnTo>
                  <a:pt x="4242" y="1806"/>
                </a:lnTo>
                <a:lnTo>
                  <a:pt x="4242" y="1770"/>
                </a:lnTo>
                <a:lnTo>
                  <a:pt x="4207" y="1731"/>
                </a:lnTo>
                <a:lnTo>
                  <a:pt x="4207" y="1693"/>
                </a:lnTo>
                <a:lnTo>
                  <a:pt x="4207" y="1656"/>
                </a:lnTo>
                <a:lnTo>
                  <a:pt x="4242" y="1656"/>
                </a:lnTo>
                <a:lnTo>
                  <a:pt x="4277" y="1656"/>
                </a:lnTo>
                <a:lnTo>
                  <a:pt x="4310" y="1618"/>
                </a:lnTo>
                <a:lnTo>
                  <a:pt x="4346" y="1656"/>
                </a:lnTo>
                <a:lnTo>
                  <a:pt x="4414" y="1656"/>
                </a:lnTo>
                <a:lnTo>
                  <a:pt x="4449" y="1656"/>
                </a:lnTo>
                <a:lnTo>
                  <a:pt x="4484" y="1693"/>
                </a:lnTo>
                <a:lnTo>
                  <a:pt x="4449" y="1693"/>
                </a:lnTo>
                <a:lnTo>
                  <a:pt x="4449" y="1731"/>
                </a:lnTo>
                <a:lnTo>
                  <a:pt x="4519" y="1731"/>
                </a:lnTo>
                <a:lnTo>
                  <a:pt x="4552" y="1731"/>
                </a:lnTo>
                <a:lnTo>
                  <a:pt x="4519" y="1806"/>
                </a:lnTo>
                <a:lnTo>
                  <a:pt x="4519" y="1844"/>
                </a:lnTo>
                <a:lnTo>
                  <a:pt x="4519" y="1881"/>
                </a:lnTo>
                <a:lnTo>
                  <a:pt x="4519" y="1956"/>
                </a:lnTo>
                <a:lnTo>
                  <a:pt x="4519" y="2032"/>
                </a:lnTo>
                <a:lnTo>
                  <a:pt x="4484" y="2070"/>
                </a:lnTo>
                <a:lnTo>
                  <a:pt x="4449" y="2107"/>
                </a:lnTo>
                <a:lnTo>
                  <a:pt x="4380" y="2107"/>
                </a:lnTo>
                <a:lnTo>
                  <a:pt x="4346" y="2070"/>
                </a:lnTo>
                <a:lnTo>
                  <a:pt x="4346" y="2107"/>
                </a:lnTo>
                <a:lnTo>
                  <a:pt x="4310" y="2145"/>
                </a:lnTo>
                <a:lnTo>
                  <a:pt x="4277" y="2145"/>
                </a:lnTo>
                <a:lnTo>
                  <a:pt x="4277" y="2070"/>
                </a:lnTo>
                <a:lnTo>
                  <a:pt x="4242" y="2070"/>
                </a:lnTo>
                <a:lnTo>
                  <a:pt x="4207" y="2107"/>
                </a:lnTo>
                <a:lnTo>
                  <a:pt x="4207" y="2145"/>
                </a:lnTo>
                <a:lnTo>
                  <a:pt x="4173" y="2145"/>
                </a:lnTo>
                <a:lnTo>
                  <a:pt x="4173" y="2182"/>
                </a:lnTo>
                <a:lnTo>
                  <a:pt x="4138" y="2221"/>
                </a:lnTo>
                <a:lnTo>
                  <a:pt x="4070" y="2257"/>
                </a:lnTo>
                <a:lnTo>
                  <a:pt x="4035" y="2221"/>
                </a:lnTo>
                <a:lnTo>
                  <a:pt x="4035" y="2257"/>
                </a:lnTo>
                <a:lnTo>
                  <a:pt x="4035" y="2296"/>
                </a:lnTo>
                <a:lnTo>
                  <a:pt x="4035" y="2333"/>
                </a:lnTo>
                <a:lnTo>
                  <a:pt x="4001" y="2371"/>
                </a:lnTo>
                <a:lnTo>
                  <a:pt x="4001" y="2410"/>
                </a:lnTo>
                <a:lnTo>
                  <a:pt x="3967" y="2446"/>
                </a:lnTo>
                <a:lnTo>
                  <a:pt x="3932" y="2446"/>
                </a:lnTo>
                <a:lnTo>
                  <a:pt x="3897" y="2446"/>
                </a:lnTo>
                <a:lnTo>
                  <a:pt x="3864" y="2521"/>
                </a:lnTo>
                <a:lnTo>
                  <a:pt x="3828" y="2560"/>
                </a:lnTo>
                <a:lnTo>
                  <a:pt x="3793" y="2596"/>
                </a:lnTo>
                <a:lnTo>
                  <a:pt x="3828" y="2634"/>
                </a:lnTo>
                <a:lnTo>
                  <a:pt x="3793" y="2673"/>
                </a:lnTo>
                <a:lnTo>
                  <a:pt x="3793" y="2710"/>
                </a:lnTo>
                <a:lnTo>
                  <a:pt x="3759" y="2710"/>
                </a:lnTo>
                <a:lnTo>
                  <a:pt x="3690" y="2747"/>
                </a:lnTo>
                <a:lnTo>
                  <a:pt x="3655" y="2747"/>
                </a:lnTo>
                <a:lnTo>
                  <a:pt x="3622" y="2784"/>
                </a:lnTo>
                <a:lnTo>
                  <a:pt x="3622" y="2823"/>
                </a:lnTo>
                <a:lnTo>
                  <a:pt x="3587" y="2860"/>
                </a:lnTo>
                <a:lnTo>
                  <a:pt x="3552" y="2897"/>
                </a:lnTo>
                <a:lnTo>
                  <a:pt x="3518" y="2974"/>
                </a:lnTo>
                <a:lnTo>
                  <a:pt x="3484" y="3048"/>
                </a:lnTo>
                <a:lnTo>
                  <a:pt x="3484" y="3125"/>
                </a:lnTo>
                <a:lnTo>
                  <a:pt x="3518" y="3161"/>
                </a:lnTo>
                <a:lnTo>
                  <a:pt x="3552" y="3161"/>
                </a:lnTo>
                <a:lnTo>
                  <a:pt x="3587" y="3199"/>
                </a:lnTo>
                <a:lnTo>
                  <a:pt x="3587" y="3236"/>
                </a:lnTo>
                <a:lnTo>
                  <a:pt x="3622" y="3311"/>
                </a:lnTo>
                <a:lnTo>
                  <a:pt x="3655" y="3387"/>
                </a:lnTo>
                <a:lnTo>
                  <a:pt x="3655" y="3425"/>
                </a:lnTo>
                <a:lnTo>
                  <a:pt x="3690" y="3387"/>
                </a:lnTo>
                <a:lnTo>
                  <a:pt x="3725" y="3387"/>
                </a:lnTo>
                <a:lnTo>
                  <a:pt x="3759" y="3387"/>
                </a:lnTo>
                <a:lnTo>
                  <a:pt x="3793" y="3387"/>
                </a:lnTo>
                <a:lnTo>
                  <a:pt x="3793" y="3425"/>
                </a:lnTo>
                <a:lnTo>
                  <a:pt x="3864" y="3462"/>
                </a:lnTo>
                <a:lnTo>
                  <a:pt x="3932" y="3537"/>
                </a:lnTo>
                <a:lnTo>
                  <a:pt x="3967" y="3537"/>
                </a:lnTo>
                <a:lnTo>
                  <a:pt x="3967" y="3613"/>
                </a:lnTo>
                <a:lnTo>
                  <a:pt x="4070" y="3613"/>
                </a:lnTo>
                <a:lnTo>
                  <a:pt x="4138" y="3613"/>
                </a:lnTo>
                <a:lnTo>
                  <a:pt x="4173" y="3613"/>
                </a:lnTo>
                <a:lnTo>
                  <a:pt x="4277" y="3651"/>
                </a:lnTo>
                <a:lnTo>
                  <a:pt x="4346" y="3651"/>
                </a:lnTo>
                <a:lnTo>
                  <a:pt x="4380" y="3688"/>
                </a:lnTo>
                <a:lnTo>
                  <a:pt x="4380" y="3726"/>
                </a:lnTo>
                <a:lnTo>
                  <a:pt x="4380" y="3801"/>
                </a:lnTo>
                <a:lnTo>
                  <a:pt x="4449" y="3876"/>
                </a:lnTo>
                <a:lnTo>
                  <a:pt x="4484" y="3990"/>
                </a:lnTo>
                <a:lnTo>
                  <a:pt x="4552" y="4065"/>
                </a:lnTo>
                <a:lnTo>
                  <a:pt x="4587" y="4102"/>
                </a:lnTo>
                <a:lnTo>
                  <a:pt x="4622" y="4140"/>
                </a:lnTo>
                <a:lnTo>
                  <a:pt x="4656" y="4102"/>
                </a:lnTo>
                <a:lnTo>
                  <a:pt x="4689" y="4065"/>
                </a:lnTo>
                <a:lnTo>
                  <a:pt x="4656" y="4027"/>
                </a:lnTo>
                <a:lnTo>
                  <a:pt x="4656" y="3951"/>
                </a:lnTo>
                <a:lnTo>
                  <a:pt x="4622" y="3763"/>
                </a:lnTo>
                <a:lnTo>
                  <a:pt x="4656" y="3726"/>
                </a:lnTo>
                <a:lnTo>
                  <a:pt x="4689" y="3688"/>
                </a:lnTo>
                <a:lnTo>
                  <a:pt x="4759" y="3613"/>
                </a:lnTo>
                <a:lnTo>
                  <a:pt x="4759" y="3576"/>
                </a:lnTo>
                <a:lnTo>
                  <a:pt x="4759" y="3537"/>
                </a:lnTo>
                <a:lnTo>
                  <a:pt x="4759" y="3425"/>
                </a:lnTo>
                <a:lnTo>
                  <a:pt x="4759" y="3349"/>
                </a:lnTo>
                <a:lnTo>
                  <a:pt x="4726" y="3311"/>
                </a:lnTo>
                <a:lnTo>
                  <a:pt x="4726" y="3236"/>
                </a:lnTo>
                <a:lnTo>
                  <a:pt x="4689" y="3199"/>
                </a:lnTo>
                <a:lnTo>
                  <a:pt x="4726" y="3125"/>
                </a:lnTo>
                <a:lnTo>
                  <a:pt x="4726" y="3048"/>
                </a:lnTo>
                <a:lnTo>
                  <a:pt x="4726" y="3011"/>
                </a:lnTo>
                <a:lnTo>
                  <a:pt x="4726" y="2897"/>
                </a:lnTo>
                <a:lnTo>
                  <a:pt x="4726" y="2747"/>
                </a:lnTo>
                <a:lnTo>
                  <a:pt x="4759" y="2710"/>
                </a:lnTo>
                <a:lnTo>
                  <a:pt x="4759" y="2673"/>
                </a:lnTo>
                <a:lnTo>
                  <a:pt x="4793" y="2673"/>
                </a:lnTo>
                <a:lnTo>
                  <a:pt x="4828" y="2710"/>
                </a:lnTo>
                <a:lnTo>
                  <a:pt x="4863" y="2710"/>
                </a:lnTo>
                <a:lnTo>
                  <a:pt x="4863" y="2747"/>
                </a:lnTo>
                <a:lnTo>
                  <a:pt x="4932" y="2747"/>
                </a:lnTo>
                <a:lnTo>
                  <a:pt x="5001" y="2710"/>
                </a:lnTo>
                <a:lnTo>
                  <a:pt x="5069" y="2710"/>
                </a:lnTo>
                <a:lnTo>
                  <a:pt x="5139" y="2747"/>
                </a:lnTo>
                <a:lnTo>
                  <a:pt x="5207" y="2784"/>
                </a:lnTo>
                <a:lnTo>
                  <a:pt x="5242" y="2784"/>
                </a:lnTo>
                <a:lnTo>
                  <a:pt x="5277" y="2784"/>
                </a:lnTo>
                <a:lnTo>
                  <a:pt x="5277" y="2860"/>
                </a:lnTo>
                <a:lnTo>
                  <a:pt x="5311" y="2897"/>
                </a:lnTo>
                <a:lnTo>
                  <a:pt x="5345" y="2897"/>
                </a:lnTo>
                <a:lnTo>
                  <a:pt x="5381" y="2860"/>
                </a:lnTo>
                <a:lnTo>
                  <a:pt x="5381" y="3011"/>
                </a:lnTo>
                <a:lnTo>
                  <a:pt x="5381" y="3048"/>
                </a:lnTo>
                <a:lnTo>
                  <a:pt x="5381" y="3125"/>
                </a:lnTo>
                <a:lnTo>
                  <a:pt x="5448" y="3199"/>
                </a:lnTo>
                <a:lnTo>
                  <a:pt x="5518" y="3236"/>
                </a:lnTo>
                <a:lnTo>
                  <a:pt x="5552" y="3236"/>
                </a:lnTo>
                <a:lnTo>
                  <a:pt x="5587" y="3236"/>
                </a:lnTo>
                <a:lnTo>
                  <a:pt x="5587" y="3199"/>
                </a:lnTo>
                <a:lnTo>
                  <a:pt x="5622" y="3161"/>
                </a:lnTo>
                <a:lnTo>
                  <a:pt x="5622" y="3125"/>
                </a:lnTo>
                <a:lnTo>
                  <a:pt x="5691" y="3048"/>
                </a:lnTo>
                <a:lnTo>
                  <a:pt x="5725" y="2935"/>
                </a:lnTo>
                <a:lnTo>
                  <a:pt x="5725" y="2974"/>
                </a:lnTo>
                <a:lnTo>
                  <a:pt x="5725" y="3011"/>
                </a:lnTo>
                <a:lnTo>
                  <a:pt x="5760" y="3086"/>
                </a:lnTo>
                <a:lnTo>
                  <a:pt x="5760" y="3125"/>
                </a:lnTo>
                <a:lnTo>
                  <a:pt x="5793" y="3125"/>
                </a:lnTo>
                <a:lnTo>
                  <a:pt x="5829" y="3161"/>
                </a:lnTo>
                <a:lnTo>
                  <a:pt x="5829" y="3199"/>
                </a:lnTo>
                <a:lnTo>
                  <a:pt x="5863" y="3236"/>
                </a:lnTo>
                <a:lnTo>
                  <a:pt x="5863" y="3275"/>
                </a:lnTo>
                <a:lnTo>
                  <a:pt x="5897" y="3311"/>
                </a:lnTo>
                <a:lnTo>
                  <a:pt x="5932" y="3387"/>
                </a:lnTo>
                <a:lnTo>
                  <a:pt x="5966" y="3425"/>
                </a:lnTo>
                <a:lnTo>
                  <a:pt x="5966" y="3462"/>
                </a:lnTo>
                <a:lnTo>
                  <a:pt x="5966" y="3537"/>
                </a:lnTo>
                <a:lnTo>
                  <a:pt x="6000" y="3576"/>
                </a:lnTo>
                <a:lnTo>
                  <a:pt x="6036" y="3576"/>
                </a:lnTo>
                <a:lnTo>
                  <a:pt x="6105" y="3651"/>
                </a:lnTo>
                <a:lnTo>
                  <a:pt x="6173" y="3688"/>
                </a:lnTo>
                <a:lnTo>
                  <a:pt x="6208" y="3726"/>
                </a:lnTo>
                <a:lnTo>
                  <a:pt x="6243" y="3726"/>
                </a:lnTo>
                <a:lnTo>
                  <a:pt x="6243" y="3763"/>
                </a:lnTo>
                <a:lnTo>
                  <a:pt x="6208" y="3801"/>
                </a:lnTo>
                <a:lnTo>
                  <a:pt x="6173" y="3801"/>
                </a:lnTo>
                <a:lnTo>
                  <a:pt x="6139" y="3839"/>
                </a:lnTo>
                <a:lnTo>
                  <a:pt x="6105" y="3876"/>
                </a:lnTo>
                <a:lnTo>
                  <a:pt x="6105" y="3915"/>
                </a:lnTo>
                <a:lnTo>
                  <a:pt x="6139" y="3876"/>
                </a:lnTo>
                <a:lnTo>
                  <a:pt x="6243" y="3839"/>
                </a:lnTo>
                <a:lnTo>
                  <a:pt x="6277" y="3801"/>
                </a:lnTo>
                <a:lnTo>
                  <a:pt x="6311" y="3801"/>
                </a:lnTo>
                <a:lnTo>
                  <a:pt x="6311" y="3839"/>
                </a:lnTo>
                <a:lnTo>
                  <a:pt x="6311" y="3876"/>
                </a:lnTo>
                <a:lnTo>
                  <a:pt x="6345" y="3876"/>
                </a:lnTo>
                <a:lnTo>
                  <a:pt x="6380" y="3915"/>
                </a:lnTo>
                <a:lnTo>
                  <a:pt x="6380" y="3951"/>
                </a:lnTo>
                <a:lnTo>
                  <a:pt x="6345" y="4027"/>
                </a:lnTo>
                <a:lnTo>
                  <a:pt x="6311" y="4065"/>
                </a:lnTo>
                <a:lnTo>
                  <a:pt x="6277" y="4065"/>
                </a:lnTo>
                <a:lnTo>
                  <a:pt x="6173" y="4102"/>
                </a:lnTo>
                <a:lnTo>
                  <a:pt x="6173" y="4140"/>
                </a:lnTo>
                <a:lnTo>
                  <a:pt x="6139" y="4177"/>
                </a:lnTo>
                <a:lnTo>
                  <a:pt x="6105" y="4253"/>
                </a:lnTo>
                <a:lnTo>
                  <a:pt x="6036" y="4253"/>
                </a:lnTo>
                <a:lnTo>
                  <a:pt x="5966" y="4253"/>
                </a:lnTo>
                <a:lnTo>
                  <a:pt x="5932" y="4216"/>
                </a:lnTo>
                <a:lnTo>
                  <a:pt x="5863" y="4253"/>
                </a:lnTo>
                <a:lnTo>
                  <a:pt x="5829" y="4253"/>
                </a:lnTo>
                <a:lnTo>
                  <a:pt x="5793" y="4216"/>
                </a:lnTo>
                <a:lnTo>
                  <a:pt x="5725" y="4216"/>
                </a:lnTo>
                <a:lnTo>
                  <a:pt x="5656" y="4216"/>
                </a:lnTo>
                <a:lnTo>
                  <a:pt x="5587" y="4253"/>
                </a:lnTo>
                <a:lnTo>
                  <a:pt x="5552" y="4291"/>
                </a:lnTo>
                <a:lnTo>
                  <a:pt x="5518" y="4329"/>
                </a:lnTo>
                <a:lnTo>
                  <a:pt x="5448" y="4403"/>
                </a:lnTo>
                <a:lnTo>
                  <a:pt x="5381" y="4441"/>
                </a:lnTo>
                <a:lnTo>
                  <a:pt x="5381" y="4480"/>
                </a:lnTo>
                <a:lnTo>
                  <a:pt x="5381" y="4516"/>
                </a:lnTo>
                <a:lnTo>
                  <a:pt x="5381" y="4554"/>
                </a:lnTo>
                <a:lnTo>
                  <a:pt x="5414" y="4480"/>
                </a:lnTo>
                <a:lnTo>
                  <a:pt x="5552" y="4441"/>
                </a:lnTo>
                <a:lnTo>
                  <a:pt x="5552" y="4403"/>
                </a:lnTo>
                <a:lnTo>
                  <a:pt x="5587" y="4403"/>
                </a:lnTo>
                <a:lnTo>
                  <a:pt x="5691" y="4366"/>
                </a:lnTo>
                <a:lnTo>
                  <a:pt x="5760" y="4366"/>
                </a:lnTo>
                <a:lnTo>
                  <a:pt x="5793" y="4403"/>
                </a:lnTo>
                <a:lnTo>
                  <a:pt x="5760" y="4480"/>
                </a:lnTo>
                <a:lnTo>
                  <a:pt x="5725" y="4480"/>
                </a:lnTo>
                <a:lnTo>
                  <a:pt x="5691" y="4516"/>
                </a:lnTo>
                <a:lnTo>
                  <a:pt x="5656" y="4480"/>
                </a:lnTo>
                <a:lnTo>
                  <a:pt x="5656" y="4516"/>
                </a:lnTo>
                <a:lnTo>
                  <a:pt x="5691" y="4516"/>
                </a:lnTo>
                <a:lnTo>
                  <a:pt x="5725" y="4554"/>
                </a:lnTo>
                <a:lnTo>
                  <a:pt x="5725" y="4630"/>
                </a:lnTo>
                <a:lnTo>
                  <a:pt x="5725" y="4666"/>
                </a:lnTo>
                <a:lnTo>
                  <a:pt x="5760" y="4704"/>
                </a:lnTo>
                <a:lnTo>
                  <a:pt x="5793" y="4780"/>
                </a:lnTo>
                <a:lnTo>
                  <a:pt x="5897" y="4780"/>
                </a:lnTo>
                <a:lnTo>
                  <a:pt x="5932" y="4818"/>
                </a:lnTo>
                <a:lnTo>
                  <a:pt x="5966" y="4780"/>
                </a:lnTo>
                <a:lnTo>
                  <a:pt x="5966" y="4818"/>
                </a:lnTo>
                <a:lnTo>
                  <a:pt x="5966" y="4854"/>
                </a:lnTo>
                <a:lnTo>
                  <a:pt x="5932" y="4854"/>
                </a:lnTo>
                <a:lnTo>
                  <a:pt x="5863" y="4894"/>
                </a:lnTo>
                <a:lnTo>
                  <a:pt x="5793" y="4931"/>
                </a:lnTo>
                <a:lnTo>
                  <a:pt x="5725" y="4968"/>
                </a:lnTo>
                <a:lnTo>
                  <a:pt x="5691" y="5006"/>
                </a:lnTo>
                <a:lnTo>
                  <a:pt x="5656" y="5006"/>
                </a:lnTo>
                <a:lnTo>
                  <a:pt x="5622" y="4968"/>
                </a:lnTo>
                <a:lnTo>
                  <a:pt x="5656" y="4931"/>
                </a:lnTo>
                <a:lnTo>
                  <a:pt x="5691" y="4894"/>
                </a:lnTo>
                <a:lnTo>
                  <a:pt x="5725" y="4854"/>
                </a:lnTo>
                <a:lnTo>
                  <a:pt x="5760" y="4854"/>
                </a:lnTo>
                <a:lnTo>
                  <a:pt x="5793" y="4818"/>
                </a:lnTo>
                <a:lnTo>
                  <a:pt x="5725" y="4818"/>
                </a:lnTo>
                <a:lnTo>
                  <a:pt x="5725" y="4780"/>
                </a:lnTo>
                <a:lnTo>
                  <a:pt x="5691" y="4818"/>
                </a:lnTo>
                <a:lnTo>
                  <a:pt x="5656" y="4818"/>
                </a:lnTo>
                <a:lnTo>
                  <a:pt x="5622" y="4854"/>
                </a:lnTo>
                <a:lnTo>
                  <a:pt x="5587" y="4818"/>
                </a:lnTo>
                <a:lnTo>
                  <a:pt x="5587" y="4780"/>
                </a:lnTo>
                <a:lnTo>
                  <a:pt x="5552" y="4704"/>
                </a:lnTo>
                <a:lnTo>
                  <a:pt x="5518" y="4630"/>
                </a:lnTo>
                <a:lnTo>
                  <a:pt x="5484" y="4592"/>
                </a:lnTo>
                <a:lnTo>
                  <a:pt x="5448" y="4630"/>
                </a:lnTo>
                <a:lnTo>
                  <a:pt x="5414" y="4630"/>
                </a:lnTo>
                <a:lnTo>
                  <a:pt x="5381" y="4666"/>
                </a:lnTo>
                <a:lnTo>
                  <a:pt x="5345" y="4704"/>
                </a:lnTo>
                <a:lnTo>
                  <a:pt x="5277" y="4743"/>
                </a:lnTo>
                <a:lnTo>
                  <a:pt x="5277" y="4780"/>
                </a:lnTo>
                <a:lnTo>
                  <a:pt x="5242" y="4780"/>
                </a:lnTo>
                <a:lnTo>
                  <a:pt x="5105" y="4780"/>
                </a:lnTo>
                <a:lnTo>
                  <a:pt x="5001" y="4818"/>
                </a:lnTo>
                <a:lnTo>
                  <a:pt x="4965" y="4818"/>
                </a:lnTo>
                <a:lnTo>
                  <a:pt x="4932" y="4818"/>
                </a:lnTo>
                <a:lnTo>
                  <a:pt x="4897" y="4818"/>
                </a:lnTo>
                <a:lnTo>
                  <a:pt x="4897" y="4854"/>
                </a:lnTo>
                <a:lnTo>
                  <a:pt x="4863" y="4931"/>
                </a:lnTo>
                <a:lnTo>
                  <a:pt x="4793" y="4968"/>
                </a:lnTo>
                <a:lnTo>
                  <a:pt x="4726" y="5006"/>
                </a:lnTo>
                <a:lnTo>
                  <a:pt x="4689" y="5006"/>
                </a:lnTo>
                <a:lnTo>
                  <a:pt x="4622" y="5006"/>
                </a:lnTo>
                <a:lnTo>
                  <a:pt x="4622" y="5044"/>
                </a:lnTo>
                <a:lnTo>
                  <a:pt x="4656" y="5044"/>
                </a:lnTo>
                <a:lnTo>
                  <a:pt x="4622" y="5119"/>
                </a:lnTo>
                <a:lnTo>
                  <a:pt x="4552" y="5119"/>
                </a:lnTo>
                <a:lnTo>
                  <a:pt x="4484" y="5119"/>
                </a:lnTo>
                <a:lnTo>
                  <a:pt x="4519" y="5119"/>
                </a:lnTo>
                <a:lnTo>
                  <a:pt x="4484" y="5119"/>
                </a:lnTo>
                <a:lnTo>
                  <a:pt x="4484" y="5156"/>
                </a:lnTo>
                <a:lnTo>
                  <a:pt x="4449" y="5156"/>
                </a:lnTo>
                <a:lnTo>
                  <a:pt x="4449" y="5195"/>
                </a:lnTo>
                <a:lnTo>
                  <a:pt x="4414" y="5195"/>
                </a:lnTo>
                <a:lnTo>
                  <a:pt x="4380" y="5195"/>
                </a:lnTo>
                <a:lnTo>
                  <a:pt x="4346" y="5156"/>
                </a:lnTo>
                <a:lnTo>
                  <a:pt x="4346" y="5081"/>
                </a:lnTo>
                <a:lnTo>
                  <a:pt x="4380" y="5044"/>
                </a:lnTo>
                <a:lnTo>
                  <a:pt x="4380" y="4968"/>
                </a:lnTo>
                <a:lnTo>
                  <a:pt x="4414" y="5006"/>
                </a:lnTo>
                <a:lnTo>
                  <a:pt x="4414" y="5044"/>
                </a:lnTo>
                <a:lnTo>
                  <a:pt x="4449" y="5006"/>
                </a:lnTo>
                <a:lnTo>
                  <a:pt x="4484" y="4931"/>
                </a:lnTo>
                <a:lnTo>
                  <a:pt x="4484" y="4854"/>
                </a:lnTo>
                <a:lnTo>
                  <a:pt x="4519" y="4854"/>
                </a:lnTo>
                <a:lnTo>
                  <a:pt x="4519" y="4894"/>
                </a:lnTo>
                <a:lnTo>
                  <a:pt x="4552" y="4894"/>
                </a:lnTo>
                <a:lnTo>
                  <a:pt x="4587" y="4854"/>
                </a:lnTo>
                <a:lnTo>
                  <a:pt x="4587" y="4780"/>
                </a:lnTo>
                <a:lnTo>
                  <a:pt x="4552" y="4743"/>
                </a:lnTo>
                <a:lnTo>
                  <a:pt x="4484" y="4743"/>
                </a:lnTo>
                <a:lnTo>
                  <a:pt x="4449" y="4704"/>
                </a:lnTo>
                <a:lnTo>
                  <a:pt x="4380" y="4704"/>
                </a:lnTo>
                <a:lnTo>
                  <a:pt x="4310" y="4666"/>
                </a:lnTo>
                <a:lnTo>
                  <a:pt x="4277" y="4666"/>
                </a:lnTo>
                <a:lnTo>
                  <a:pt x="4242" y="4630"/>
                </a:lnTo>
                <a:lnTo>
                  <a:pt x="4207" y="4592"/>
                </a:lnTo>
                <a:lnTo>
                  <a:pt x="4207" y="4554"/>
                </a:lnTo>
                <a:lnTo>
                  <a:pt x="4207" y="4516"/>
                </a:lnTo>
                <a:lnTo>
                  <a:pt x="4173" y="4480"/>
                </a:lnTo>
                <a:lnTo>
                  <a:pt x="4138" y="4441"/>
                </a:lnTo>
                <a:lnTo>
                  <a:pt x="4138" y="4403"/>
                </a:lnTo>
                <a:lnTo>
                  <a:pt x="4070" y="4403"/>
                </a:lnTo>
                <a:lnTo>
                  <a:pt x="4035" y="4366"/>
                </a:lnTo>
                <a:lnTo>
                  <a:pt x="4001" y="4403"/>
                </a:lnTo>
                <a:lnTo>
                  <a:pt x="3967" y="4441"/>
                </a:lnTo>
                <a:lnTo>
                  <a:pt x="3864" y="4480"/>
                </a:lnTo>
                <a:lnTo>
                  <a:pt x="3828" y="4516"/>
                </a:lnTo>
                <a:lnTo>
                  <a:pt x="3690" y="4441"/>
                </a:lnTo>
                <a:lnTo>
                  <a:pt x="3622" y="4441"/>
                </a:lnTo>
                <a:lnTo>
                  <a:pt x="3587" y="4441"/>
                </a:lnTo>
                <a:lnTo>
                  <a:pt x="3587" y="4403"/>
                </a:lnTo>
                <a:lnTo>
                  <a:pt x="3552" y="4366"/>
                </a:lnTo>
                <a:lnTo>
                  <a:pt x="3518" y="4329"/>
                </a:lnTo>
                <a:lnTo>
                  <a:pt x="3484" y="4329"/>
                </a:lnTo>
                <a:lnTo>
                  <a:pt x="3448" y="4329"/>
                </a:lnTo>
                <a:lnTo>
                  <a:pt x="3448" y="4366"/>
                </a:lnTo>
                <a:lnTo>
                  <a:pt x="1379" y="4366"/>
                </a:lnTo>
                <a:lnTo>
                  <a:pt x="1346" y="4329"/>
                </a:lnTo>
                <a:lnTo>
                  <a:pt x="1310" y="4291"/>
                </a:lnTo>
                <a:lnTo>
                  <a:pt x="1208" y="4216"/>
                </a:lnTo>
                <a:lnTo>
                  <a:pt x="1173" y="4177"/>
                </a:lnTo>
                <a:lnTo>
                  <a:pt x="1173" y="4140"/>
                </a:lnTo>
                <a:lnTo>
                  <a:pt x="1138" y="4140"/>
                </a:lnTo>
                <a:lnTo>
                  <a:pt x="1070" y="4102"/>
                </a:lnTo>
                <a:lnTo>
                  <a:pt x="1034" y="4065"/>
                </a:lnTo>
                <a:lnTo>
                  <a:pt x="966" y="3951"/>
                </a:lnTo>
                <a:lnTo>
                  <a:pt x="931" y="3876"/>
                </a:lnTo>
                <a:lnTo>
                  <a:pt x="931" y="3801"/>
                </a:lnTo>
                <a:lnTo>
                  <a:pt x="897" y="3763"/>
                </a:lnTo>
                <a:lnTo>
                  <a:pt x="862" y="3763"/>
                </a:lnTo>
                <a:lnTo>
                  <a:pt x="828" y="3726"/>
                </a:lnTo>
                <a:lnTo>
                  <a:pt x="828" y="3688"/>
                </a:lnTo>
                <a:lnTo>
                  <a:pt x="862" y="3651"/>
                </a:lnTo>
                <a:lnTo>
                  <a:pt x="828" y="3613"/>
                </a:lnTo>
                <a:lnTo>
                  <a:pt x="793" y="3651"/>
                </a:lnTo>
                <a:lnTo>
                  <a:pt x="759" y="3651"/>
                </a:lnTo>
                <a:lnTo>
                  <a:pt x="759" y="3576"/>
                </a:lnTo>
                <a:lnTo>
                  <a:pt x="759" y="3537"/>
                </a:lnTo>
                <a:lnTo>
                  <a:pt x="725" y="3576"/>
                </a:lnTo>
                <a:lnTo>
                  <a:pt x="689" y="3537"/>
                </a:lnTo>
                <a:lnTo>
                  <a:pt x="655" y="3500"/>
                </a:lnTo>
                <a:lnTo>
                  <a:pt x="586" y="3311"/>
                </a:lnTo>
                <a:lnTo>
                  <a:pt x="552" y="3275"/>
                </a:lnTo>
                <a:lnTo>
                  <a:pt x="518" y="3236"/>
                </a:lnTo>
                <a:lnTo>
                  <a:pt x="518" y="3199"/>
                </a:lnTo>
                <a:lnTo>
                  <a:pt x="483" y="3161"/>
                </a:lnTo>
                <a:lnTo>
                  <a:pt x="449" y="3199"/>
                </a:lnTo>
                <a:lnTo>
                  <a:pt x="415" y="3236"/>
                </a:lnTo>
                <a:lnTo>
                  <a:pt x="345" y="3236"/>
                </a:lnTo>
                <a:lnTo>
                  <a:pt x="275" y="3199"/>
                </a:lnTo>
                <a:lnTo>
                  <a:pt x="207" y="3199"/>
                </a:lnTo>
                <a:lnTo>
                  <a:pt x="173" y="3125"/>
                </a:lnTo>
                <a:lnTo>
                  <a:pt x="138" y="3086"/>
                </a:lnTo>
                <a:lnTo>
                  <a:pt x="70" y="3086"/>
                </a:lnTo>
                <a:lnTo>
                  <a:pt x="0" y="3048"/>
                </a:lnTo>
                <a:lnTo>
                  <a:pt x="34" y="1429"/>
                </a:lnTo>
                <a:close/>
                <a:moveTo>
                  <a:pt x="3932" y="1316"/>
                </a:moveTo>
                <a:lnTo>
                  <a:pt x="3932" y="1355"/>
                </a:lnTo>
                <a:lnTo>
                  <a:pt x="3967" y="1392"/>
                </a:lnTo>
                <a:lnTo>
                  <a:pt x="4001" y="1392"/>
                </a:lnTo>
                <a:lnTo>
                  <a:pt x="4035" y="1429"/>
                </a:lnTo>
                <a:lnTo>
                  <a:pt x="4070" y="1429"/>
                </a:lnTo>
                <a:lnTo>
                  <a:pt x="4070" y="1467"/>
                </a:lnTo>
                <a:lnTo>
                  <a:pt x="4138" y="1505"/>
                </a:lnTo>
                <a:lnTo>
                  <a:pt x="4207" y="1542"/>
                </a:lnTo>
                <a:lnTo>
                  <a:pt x="4310" y="1581"/>
                </a:lnTo>
                <a:lnTo>
                  <a:pt x="4414" y="1618"/>
                </a:lnTo>
                <a:lnTo>
                  <a:pt x="4449" y="1581"/>
                </a:lnTo>
                <a:lnTo>
                  <a:pt x="4449" y="1542"/>
                </a:lnTo>
                <a:lnTo>
                  <a:pt x="4484" y="1542"/>
                </a:lnTo>
                <a:lnTo>
                  <a:pt x="4484" y="1581"/>
                </a:lnTo>
                <a:lnTo>
                  <a:pt x="4519" y="1581"/>
                </a:lnTo>
                <a:lnTo>
                  <a:pt x="4587" y="1581"/>
                </a:lnTo>
                <a:lnTo>
                  <a:pt x="4622" y="1581"/>
                </a:lnTo>
                <a:lnTo>
                  <a:pt x="4689" y="1618"/>
                </a:lnTo>
                <a:lnTo>
                  <a:pt x="4726" y="1581"/>
                </a:lnTo>
                <a:lnTo>
                  <a:pt x="4726" y="1542"/>
                </a:lnTo>
                <a:lnTo>
                  <a:pt x="4726" y="1505"/>
                </a:lnTo>
                <a:lnTo>
                  <a:pt x="4759" y="1542"/>
                </a:lnTo>
                <a:lnTo>
                  <a:pt x="4793" y="1618"/>
                </a:lnTo>
                <a:lnTo>
                  <a:pt x="4793" y="1656"/>
                </a:lnTo>
                <a:lnTo>
                  <a:pt x="4828" y="1693"/>
                </a:lnTo>
                <a:lnTo>
                  <a:pt x="4863" y="1693"/>
                </a:lnTo>
                <a:lnTo>
                  <a:pt x="4897" y="1770"/>
                </a:lnTo>
                <a:lnTo>
                  <a:pt x="4932" y="1770"/>
                </a:lnTo>
                <a:lnTo>
                  <a:pt x="4965" y="1806"/>
                </a:lnTo>
                <a:lnTo>
                  <a:pt x="5001" y="1806"/>
                </a:lnTo>
                <a:lnTo>
                  <a:pt x="5001" y="1844"/>
                </a:lnTo>
                <a:lnTo>
                  <a:pt x="5036" y="1920"/>
                </a:lnTo>
                <a:lnTo>
                  <a:pt x="5069" y="2032"/>
                </a:lnTo>
                <a:lnTo>
                  <a:pt x="5105" y="2070"/>
                </a:lnTo>
                <a:lnTo>
                  <a:pt x="5105" y="2107"/>
                </a:lnTo>
                <a:lnTo>
                  <a:pt x="5105" y="2145"/>
                </a:lnTo>
                <a:lnTo>
                  <a:pt x="5069" y="2182"/>
                </a:lnTo>
                <a:lnTo>
                  <a:pt x="5069" y="2257"/>
                </a:lnTo>
                <a:lnTo>
                  <a:pt x="5036" y="2257"/>
                </a:lnTo>
                <a:lnTo>
                  <a:pt x="4965" y="2257"/>
                </a:lnTo>
                <a:lnTo>
                  <a:pt x="4897" y="2257"/>
                </a:lnTo>
                <a:lnTo>
                  <a:pt x="4863" y="2221"/>
                </a:lnTo>
                <a:lnTo>
                  <a:pt x="4828" y="2221"/>
                </a:lnTo>
                <a:lnTo>
                  <a:pt x="4793" y="2221"/>
                </a:lnTo>
                <a:lnTo>
                  <a:pt x="4793" y="2257"/>
                </a:lnTo>
                <a:lnTo>
                  <a:pt x="4759" y="2296"/>
                </a:lnTo>
                <a:lnTo>
                  <a:pt x="4759" y="2333"/>
                </a:lnTo>
                <a:lnTo>
                  <a:pt x="4726" y="2371"/>
                </a:lnTo>
                <a:lnTo>
                  <a:pt x="4759" y="2410"/>
                </a:lnTo>
                <a:lnTo>
                  <a:pt x="4793" y="2410"/>
                </a:lnTo>
                <a:lnTo>
                  <a:pt x="4863" y="2410"/>
                </a:lnTo>
                <a:lnTo>
                  <a:pt x="4897" y="2410"/>
                </a:lnTo>
                <a:lnTo>
                  <a:pt x="4965" y="2371"/>
                </a:lnTo>
                <a:lnTo>
                  <a:pt x="5036" y="2410"/>
                </a:lnTo>
                <a:lnTo>
                  <a:pt x="5069" y="2446"/>
                </a:lnTo>
                <a:lnTo>
                  <a:pt x="5174" y="2560"/>
                </a:lnTo>
                <a:lnTo>
                  <a:pt x="5207" y="2596"/>
                </a:lnTo>
                <a:lnTo>
                  <a:pt x="5277" y="2634"/>
                </a:lnTo>
                <a:lnTo>
                  <a:pt x="5311" y="2634"/>
                </a:lnTo>
                <a:lnTo>
                  <a:pt x="5345" y="2634"/>
                </a:lnTo>
                <a:lnTo>
                  <a:pt x="5381" y="2673"/>
                </a:lnTo>
                <a:lnTo>
                  <a:pt x="5448" y="2710"/>
                </a:lnTo>
                <a:lnTo>
                  <a:pt x="5518" y="2747"/>
                </a:lnTo>
                <a:lnTo>
                  <a:pt x="5587" y="2747"/>
                </a:lnTo>
                <a:lnTo>
                  <a:pt x="5622" y="2747"/>
                </a:lnTo>
                <a:lnTo>
                  <a:pt x="5622" y="2673"/>
                </a:lnTo>
                <a:lnTo>
                  <a:pt x="5587" y="2673"/>
                </a:lnTo>
                <a:lnTo>
                  <a:pt x="5552" y="2596"/>
                </a:lnTo>
                <a:lnTo>
                  <a:pt x="5518" y="2560"/>
                </a:lnTo>
                <a:lnTo>
                  <a:pt x="5484" y="2521"/>
                </a:lnTo>
                <a:lnTo>
                  <a:pt x="5518" y="2521"/>
                </a:lnTo>
                <a:lnTo>
                  <a:pt x="5552" y="2521"/>
                </a:lnTo>
                <a:lnTo>
                  <a:pt x="5552" y="2560"/>
                </a:lnTo>
                <a:lnTo>
                  <a:pt x="5656" y="2634"/>
                </a:lnTo>
                <a:lnTo>
                  <a:pt x="5691" y="2673"/>
                </a:lnTo>
                <a:lnTo>
                  <a:pt x="5725" y="2710"/>
                </a:lnTo>
                <a:lnTo>
                  <a:pt x="5725" y="2673"/>
                </a:lnTo>
                <a:lnTo>
                  <a:pt x="5725" y="2634"/>
                </a:lnTo>
                <a:lnTo>
                  <a:pt x="5760" y="2596"/>
                </a:lnTo>
                <a:lnTo>
                  <a:pt x="5760" y="2521"/>
                </a:lnTo>
                <a:lnTo>
                  <a:pt x="5760" y="2484"/>
                </a:lnTo>
                <a:lnTo>
                  <a:pt x="5725" y="2484"/>
                </a:lnTo>
                <a:lnTo>
                  <a:pt x="5656" y="2484"/>
                </a:lnTo>
                <a:lnTo>
                  <a:pt x="5622" y="2484"/>
                </a:lnTo>
                <a:lnTo>
                  <a:pt x="5622" y="2446"/>
                </a:lnTo>
                <a:lnTo>
                  <a:pt x="5622" y="2371"/>
                </a:lnTo>
                <a:lnTo>
                  <a:pt x="5587" y="2333"/>
                </a:lnTo>
                <a:lnTo>
                  <a:pt x="5552" y="2296"/>
                </a:lnTo>
                <a:lnTo>
                  <a:pt x="5518" y="2221"/>
                </a:lnTo>
                <a:lnTo>
                  <a:pt x="5484" y="2182"/>
                </a:lnTo>
                <a:lnTo>
                  <a:pt x="5484" y="2107"/>
                </a:lnTo>
                <a:lnTo>
                  <a:pt x="5518" y="2107"/>
                </a:lnTo>
                <a:lnTo>
                  <a:pt x="5552" y="2145"/>
                </a:lnTo>
                <a:lnTo>
                  <a:pt x="5587" y="2145"/>
                </a:lnTo>
                <a:lnTo>
                  <a:pt x="5691" y="2257"/>
                </a:lnTo>
                <a:lnTo>
                  <a:pt x="5760" y="2296"/>
                </a:lnTo>
                <a:lnTo>
                  <a:pt x="5829" y="2296"/>
                </a:lnTo>
                <a:lnTo>
                  <a:pt x="5897" y="2333"/>
                </a:lnTo>
                <a:lnTo>
                  <a:pt x="5932" y="2333"/>
                </a:lnTo>
                <a:lnTo>
                  <a:pt x="5932" y="2296"/>
                </a:lnTo>
                <a:lnTo>
                  <a:pt x="5932" y="2257"/>
                </a:lnTo>
                <a:lnTo>
                  <a:pt x="5897" y="2221"/>
                </a:lnTo>
                <a:lnTo>
                  <a:pt x="5932" y="2221"/>
                </a:lnTo>
                <a:lnTo>
                  <a:pt x="5932" y="2182"/>
                </a:lnTo>
                <a:lnTo>
                  <a:pt x="5966" y="2107"/>
                </a:lnTo>
                <a:lnTo>
                  <a:pt x="5932" y="2107"/>
                </a:lnTo>
                <a:lnTo>
                  <a:pt x="5863" y="2107"/>
                </a:lnTo>
                <a:lnTo>
                  <a:pt x="5829" y="2107"/>
                </a:lnTo>
                <a:lnTo>
                  <a:pt x="5863" y="2070"/>
                </a:lnTo>
                <a:lnTo>
                  <a:pt x="5863" y="1995"/>
                </a:lnTo>
                <a:lnTo>
                  <a:pt x="5829" y="1995"/>
                </a:lnTo>
                <a:lnTo>
                  <a:pt x="5760" y="1995"/>
                </a:lnTo>
                <a:lnTo>
                  <a:pt x="5691" y="1956"/>
                </a:lnTo>
                <a:lnTo>
                  <a:pt x="5587" y="1920"/>
                </a:lnTo>
                <a:lnTo>
                  <a:pt x="5552" y="1881"/>
                </a:lnTo>
                <a:lnTo>
                  <a:pt x="5552" y="1844"/>
                </a:lnTo>
                <a:lnTo>
                  <a:pt x="5552" y="1806"/>
                </a:lnTo>
                <a:lnTo>
                  <a:pt x="5587" y="1806"/>
                </a:lnTo>
                <a:lnTo>
                  <a:pt x="5552" y="1770"/>
                </a:lnTo>
                <a:lnTo>
                  <a:pt x="5518" y="1770"/>
                </a:lnTo>
                <a:lnTo>
                  <a:pt x="5484" y="1770"/>
                </a:lnTo>
                <a:lnTo>
                  <a:pt x="5448" y="1770"/>
                </a:lnTo>
                <a:lnTo>
                  <a:pt x="5448" y="1731"/>
                </a:lnTo>
                <a:lnTo>
                  <a:pt x="5448" y="1693"/>
                </a:lnTo>
                <a:lnTo>
                  <a:pt x="5484" y="1693"/>
                </a:lnTo>
                <a:lnTo>
                  <a:pt x="5484" y="1656"/>
                </a:lnTo>
                <a:lnTo>
                  <a:pt x="5484" y="1618"/>
                </a:lnTo>
                <a:lnTo>
                  <a:pt x="5448" y="1581"/>
                </a:lnTo>
                <a:lnTo>
                  <a:pt x="5414" y="1505"/>
                </a:lnTo>
                <a:lnTo>
                  <a:pt x="5381" y="1542"/>
                </a:lnTo>
                <a:lnTo>
                  <a:pt x="5381" y="1467"/>
                </a:lnTo>
                <a:lnTo>
                  <a:pt x="5345" y="1467"/>
                </a:lnTo>
                <a:lnTo>
                  <a:pt x="5311" y="1429"/>
                </a:lnTo>
                <a:lnTo>
                  <a:pt x="5277" y="1429"/>
                </a:lnTo>
                <a:lnTo>
                  <a:pt x="5242" y="1467"/>
                </a:lnTo>
                <a:lnTo>
                  <a:pt x="5207" y="1467"/>
                </a:lnTo>
                <a:lnTo>
                  <a:pt x="5207" y="1429"/>
                </a:lnTo>
                <a:lnTo>
                  <a:pt x="5174" y="1392"/>
                </a:lnTo>
                <a:lnTo>
                  <a:pt x="5105" y="1429"/>
                </a:lnTo>
                <a:lnTo>
                  <a:pt x="5069" y="1429"/>
                </a:lnTo>
                <a:lnTo>
                  <a:pt x="5036" y="1392"/>
                </a:lnTo>
                <a:lnTo>
                  <a:pt x="5001" y="1392"/>
                </a:lnTo>
                <a:lnTo>
                  <a:pt x="5001" y="1355"/>
                </a:lnTo>
                <a:lnTo>
                  <a:pt x="5001" y="1316"/>
                </a:lnTo>
                <a:lnTo>
                  <a:pt x="4965" y="1316"/>
                </a:lnTo>
                <a:lnTo>
                  <a:pt x="4932" y="1279"/>
                </a:lnTo>
                <a:lnTo>
                  <a:pt x="4932" y="1241"/>
                </a:lnTo>
                <a:lnTo>
                  <a:pt x="4897" y="1205"/>
                </a:lnTo>
                <a:lnTo>
                  <a:pt x="4793" y="1241"/>
                </a:lnTo>
                <a:lnTo>
                  <a:pt x="4726" y="1241"/>
                </a:lnTo>
                <a:lnTo>
                  <a:pt x="4689" y="1241"/>
                </a:lnTo>
                <a:lnTo>
                  <a:pt x="4689" y="1279"/>
                </a:lnTo>
                <a:lnTo>
                  <a:pt x="4689" y="1316"/>
                </a:lnTo>
                <a:lnTo>
                  <a:pt x="4656" y="1316"/>
                </a:lnTo>
                <a:lnTo>
                  <a:pt x="4622" y="1316"/>
                </a:lnTo>
                <a:lnTo>
                  <a:pt x="4587" y="1355"/>
                </a:lnTo>
                <a:lnTo>
                  <a:pt x="4519" y="1355"/>
                </a:lnTo>
                <a:lnTo>
                  <a:pt x="4519" y="1316"/>
                </a:lnTo>
                <a:lnTo>
                  <a:pt x="4519" y="1279"/>
                </a:lnTo>
                <a:lnTo>
                  <a:pt x="4519" y="1241"/>
                </a:lnTo>
                <a:lnTo>
                  <a:pt x="4484" y="1205"/>
                </a:lnTo>
                <a:lnTo>
                  <a:pt x="4484" y="1129"/>
                </a:lnTo>
                <a:lnTo>
                  <a:pt x="4449" y="1129"/>
                </a:lnTo>
                <a:lnTo>
                  <a:pt x="4414" y="1129"/>
                </a:lnTo>
                <a:lnTo>
                  <a:pt x="4380" y="1166"/>
                </a:lnTo>
                <a:lnTo>
                  <a:pt x="4346" y="1205"/>
                </a:lnTo>
                <a:lnTo>
                  <a:pt x="4310" y="1205"/>
                </a:lnTo>
                <a:lnTo>
                  <a:pt x="4242" y="1205"/>
                </a:lnTo>
                <a:lnTo>
                  <a:pt x="4242" y="1241"/>
                </a:lnTo>
                <a:lnTo>
                  <a:pt x="4242" y="1279"/>
                </a:lnTo>
                <a:lnTo>
                  <a:pt x="4277" y="1355"/>
                </a:lnTo>
                <a:lnTo>
                  <a:pt x="4242" y="1392"/>
                </a:lnTo>
                <a:lnTo>
                  <a:pt x="4242" y="1316"/>
                </a:lnTo>
                <a:lnTo>
                  <a:pt x="4207" y="1279"/>
                </a:lnTo>
                <a:lnTo>
                  <a:pt x="4207" y="1241"/>
                </a:lnTo>
                <a:lnTo>
                  <a:pt x="4173" y="1241"/>
                </a:lnTo>
                <a:lnTo>
                  <a:pt x="4173" y="1205"/>
                </a:lnTo>
                <a:lnTo>
                  <a:pt x="4207" y="1205"/>
                </a:lnTo>
                <a:lnTo>
                  <a:pt x="4242" y="1129"/>
                </a:lnTo>
                <a:lnTo>
                  <a:pt x="4207" y="1129"/>
                </a:lnTo>
                <a:lnTo>
                  <a:pt x="4173" y="1129"/>
                </a:lnTo>
                <a:lnTo>
                  <a:pt x="4070" y="1205"/>
                </a:lnTo>
                <a:lnTo>
                  <a:pt x="3967" y="1279"/>
                </a:lnTo>
                <a:lnTo>
                  <a:pt x="3932" y="1316"/>
                </a:lnTo>
                <a:close/>
                <a:moveTo>
                  <a:pt x="4552" y="1205"/>
                </a:moveTo>
                <a:lnTo>
                  <a:pt x="4656" y="1205"/>
                </a:lnTo>
                <a:lnTo>
                  <a:pt x="4726" y="1205"/>
                </a:lnTo>
                <a:lnTo>
                  <a:pt x="4759" y="1166"/>
                </a:lnTo>
                <a:lnTo>
                  <a:pt x="4793" y="1166"/>
                </a:lnTo>
                <a:lnTo>
                  <a:pt x="4828" y="1166"/>
                </a:lnTo>
                <a:lnTo>
                  <a:pt x="4828" y="1129"/>
                </a:lnTo>
                <a:lnTo>
                  <a:pt x="4793" y="1129"/>
                </a:lnTo>
                <a:lnTo>
                  <a:pt x="4759" y="1091"/>
                </a:lnTo>
                <a:lnTo>
                  <a:pt x="4726" y="1091"/>
                </a:lnTo>
                <a:lnTo>
                  <a:pt x="4689" y="1091"/>
                </a:lnTo>
                <a:lnTo>
                  <a:pt x="4622" y="1091"/>
                </a:lnTo>
                <a:lnTo>
                  <a:pt x="4587" y="1129"/>
                </a:lnTo>
                <a:lnTo>
                  <a:pt x="4552" y="1205"/>
                </a:lnTo>
                <a:close/>
                <a:moveTo>
                  <a:pt x="3690" y="903"/>
                </a:moveTo>
                <a:lnTo>
                  <a:pt x="3655" y="903"/>
                </a:lnTo>
                <a:lnTo>
                  <a:pt x="3622" y="903"/>
                </a:lnTo>
                <a:lnTo>
                  <a:pt x="3587" y="941"/>
                </a:lnTo>
                <a:lnTo>
                  <a:pt x="3622" y="941"/>
                </a:lnTo>
                <a:lnTo>
                  <a:pt x="3622" y="977"/>
                </a:lnTo>
                <a:lnTo>
                  <a:pt x="3622" y="1015"/>
                </a:lnTo>
                <a:lnTo>
                  <a:pt x="3655" y="1015"/>
                </a:lnTo>
                <a:lnTo>
                  <a:pt x="3725" y="1015"/>
                </a:lnTo>
                <a:lnTo>
                  <a:pt x="3759" y="1015"/>
                </a:lnTo>
                <a:lnTo>
                  <a:pt x="3759" y="977"/>
                </a:lnTo>
                <a:lnTo>
                  <a:pt x="3725" y="941"/>
                </a:lnTo>
                <a:lnTo>
                  <a:pt x="3690" y="903"/>
                </a:lnTo>
                <a:close/>
                <a:moveTo>
                  <a:pt x="4897" y="0"/>
                </a:moveTo>
                <a:lnTo>
                  <a:pt x="4828" y="0"/>
                </a:lnTo>
                <a:lnTo>
                  <a:pt x="4759" y="37"/>
                </a:lnTo>
                <a:lnTo>
                  <a:pt x="4689" y="37"/>
                </a:lnTo>
                <a:lnTo>
                  <a:pt x="4622" y="37"/>
                </a:lnTo>
                <a:lnTo>
                  <a:pt x="4587" y="75"/>
                </a:lnTo>
                <a:lnTo>
                  <a:pt x="4552" y="75"/>
                </a:lnTo>
                <a:lnTo>
                  <a:pt x="4519" y="75"/>
                </a:lnTo>
                <a:lnTo>
                  <a:pt x="4484" y="112"/>
                </a:lnTo>
                <a:lnTo>
                  <a:pt x="4449" y="150"/>
                </a:lnTo>
                <a:lnTo>
                  <a:pt x="4380" y="150"/>
                </a:lnTo>
                <a:lnTo>
                  <a:pt x="4346" y="150"/>
                </a:lnTo>
                <a:lnTo>
                  <a:pt x="4277" y="150"/>
                </a:lnTo>
                <a:lnTo>
                  <a:pt x="4277" y="187"/>
                </a:lnTo>
                <a:lnTo>
                  <a:pt x="4277" y="226"/>
                </a:lnTo>
                <a:lnTo>
                  <a:pt x="4346" y="262"/>
                </a:lnTo>
                <a:lnTo>
                  <a:pt x="4414" y="262"/>
                </a:lnTo>
                <a:lnTo>
                  <a:pt x="4449" y="262"/>
                </a:lnTo>
                <a:lnTo>
                  <a:pt x="4519" y="226"/>
                </a:lnTo>
                <a:lnTo>
                  <a:pt x="4587" y="187"/>
                </a:lnTo>
                <a:lnTo>
                  <a:pt x="4587" y="226"/>
                </a:lnTo>
                <a:lnTo>
                  <a:pt x="4552" y="226"/>
                </a:lnTo>
                <a:lnTo>
                  <a:pt x="4519" y="262"/>
                </a:lnTo>
                <a:lnTo>
                  <a:pt x="4519" y="301"/>
                </a:lnTo>
                <a:lnTo>
                  <a:pt x="4519" y="337"/>
                </a:lnTo>
                <a:lnTo>
                  <a:pt x="4414" y="337"/>
                </a:lnTo>
                <a:lnTo>
                  <a:pt x="4380" y="337"/>
                </a:lnTo>
                <a:lnTo>
                  <a:pt x="4380" y="376"/>
                </a:lnTo>
                <a:lnTo>
                  <a:pt x="4414" y="412"/>
                </a:lnTo>
                <a:lnTo>
                  <a:pt x="4380" y="451"/>
                </a:lnTo>
                <a:lnTo>
                  <a:pt x="4414" y="451"/>
                </a:lnTo>
                <a:lnTo>
                  <a:pt x="4484" y="451"/>
                </a:lnTo>
                <a:lnTo>
                  <a:pt x="4449" y="451"/>
                </a:lnTo>
                <a:lnTo>
                  <a:pt x="4449" y="490"/>
                </a:lnTo>
                <a:lnTo>
                  <a:pt x="4414" y="490"/>
                </a:lnTo>
                <a:lnTo>
                  <a:pt x="4380" y="490"/>
                </a:lnTo>
                <a:lnTo>
                  <a:pt x="4346" y="526"/>
                </a:lnTo>
                <a:lnTo>
                  <a:pt x="4310" y="564"/>
                </a:lnTo>
                <a:lnTo>
                  <a:pt x="4346" y="564"/>
                </a:lnTo>
                <a:lnTo>
                  <a:pt x="4380" y="601"/>
                </a:lnTo>
                <a:lnTo>
                  <a:pt x="4346" y="640"/>
                </a:lnTo>
                <a:lnTo>
                  <a:pt x="4310" y="601"/>
                </a:lnTo>
                <a:lnTo>
                  <a:pt x="4277" y="601"/>
                </a:lnTo>
                <a:lnTo>
                  <a:pt x="4242" y="640"/>
                </a:lnTo>
                <a:lnTo>
                  <a:pt x="4207" y="676"/>
                </a:lnTo>
                <a:lnTo>
                  <a:pt x="4173" y="676"/>
                </a:lnTo>
                <a:lnTo>
                  <a:pt x="4104" y="714"/>
                </a:lnTo>
                <a:lnTo>
                  <a:pt x="4070" y="714"/>
                </a:lnTo>
                <a:lnTo>
                  <a:pt x="4070" y="753"/>
                </a:lnTo>
                <a:lnTo>
                  <a:pt x="4104" y="753"/>
                </a:lnTo>
                <a:lnTo>
                  <a:pt x="4104" y="790"/>
                </a:lnTo>
                <a:lnTo>
                  <a:pt x="4138" y="790"/>
                </a:lnTo>
                <a:lnTo>
                  <a:pt x="4207" y="790"/>
                </a:lnTo>
                <a:lnTo>
                  <a:pt x="4310" y="790"/>
                </a:lnTo>
                <a:lnTo>
                  <a:pt x="4310" y="753"/>
                </a:lnTo>
                <a:lnTo>
                  <a:pt x="4346" y="753"/>
                </a:lnTo>
                <a:lnTo>
                  <a:pt x="4414" y="753"/>
                </a:lnTo>
                <a:lnTo>
                  <a:pt x="4449" y="753"/>
                </a:lnTo>
                <a:lnTo>
                  <a:pt x="4484" y="753"/>
                </a:lnTo>
                <a:lnTo>
                  <a:pt x="4484" y="790"/>
                </a:lnTo>
                <a:lnTo>
                  <a:pt x="4519" y="790"/>
                </a:lnTo>
                <a:lnTo>
                  <a:pt x="4587" y="790"/>
                </a:lnTo>
                <a:lnTo>
                  <a:pt x="4622" y="753"/>
                </a:lnTo>
                <a:lnTo>
                  <a:pt x="4689" y="714"/>
                </a:lnTo>
                <a:lnTo>
                  <a:pt x="4689" y="676"/>
                </a:lnTo>
                <a:lnTo>
                  <a:pt x="4622" y="640"/>
                </a:lnTo>
                <a:lnTo>
                  <a:pt x="4587" y="640"/>
                </a:lnTo>
                <a:lnTo>
                  <a:pt x="4587" y="601"/>
                </a:lnTo>
                <a:lnTo>
                  <a:pt x="4622" y="601"/>
                </a:lnTo>
                <a:lnTo>
                  <a:pt x="4656" y="601"/>
                </a:lnTo>
                <a:lnTo>
                  <a:pt x="4689" y="601"/>
                </a:lnTo>
                <a:lnTo>
                  <a:pt x="4726" y="564"/>
                </a:lnTo>
                <a:lnTo>
                  <a:pt x="4793" y="564"/>
                </a:lnTo>
                <a:lnTo>
                  <a:pt x="4759" y="526"/>
                </a:lnTo>
                <a:lnTo>
                  <a:pt x="4828" y="490"/>
                </a:lnTo>
                <a:lnTo>
                  <a:pt x="4863" y="526"/>
                </a:lnTo>
                <a:lnTo>
                  <a:pt x="4897" y="490"/>
                </a:lnTo>
                <a:lnTo>
                  <a:pt x="4897" y="451"/>
                </a:lnTo>
                <a:lnTo>
                  <a:pt x="4863" y="451"/>
                </a:lnTo>
                <a:lnTo>
                  <a:pt x="4863" y="412"/>
                </a:lnTo>
                <a:lnTo>
                  <a:pt x="4897" y="412"/>
                </a:lnTo>
                <a:lnTo>
                  <a:pt x="4965" y="412"/>
                </a:lnTo>
                <a:lnTo>
                  <a:pt x="5001" y="376"/>
                </a:lnTo>
                <a:lnTo>
                  <a:pt x="5036" y="376"/>
                </a:lnTo>
                <a:lnTo>
                  <a:pt x="5069" y="337"/>
                </a:lnTo>
                <a:lnTo>
                  <a:pt x="5139" y="262"/>
                </a:lnTo>
                <a:lnTo>
                  <a:pt x="5139" y="226"/>
                </a:lnTo>
                <a:lnTo>
                  <a:pt x="5174" y="187"/>
                </a:lnTo>
                <a:lnTo>
                  <a:pt x="5139" y="187"/>
                </a:lnTo>
                <a:lnTo>
                  <a:pt x="5139" y="150"/>
                </a:lnTo>
                <a:lnTo>
                  <a:pt x="5105" y="150"/>
                </a:lnTo>
                <a:lnTo>
                  <a:pt x="5174" y="112"/>
                </a:lnTo>
                <a:lnTo>
                  <a:pt x="5174" y="75"/>
                </a:lnTo>
                <a:lnTo>
                  <a:pt x="5174" y="37"/>
                </a:lnTo>
                <a:lnTo>
                  <a:pt x="5139" y="0"/>
                </a:lnTo>
                <a:lnTo>
                  <a:pt x="5036" y="0"/>
                </a:lnTo>
                <a:lnTo>
                  <a:pt x="4965" y="0"/>
                </a:lnTo>
                <a:lnTo>
                  <a:pt x="4897" y="0"/>
                </a:lnTo>
                <a:close/>
                <a:moveTo>
                  <a:pt x="4104" y="262"/>
                </a:moveTo>
                <a:lnTo>
                  <a:pt x="4070" y="262"/>
                </a:lnTo>
                <a:lnTo>
                  <a:pt x="4035" y="262"/>
                </a:lnTo>
                <a:lnTo>
                  <a:pt x="4001" y="301"/>
                </a:lnTo>
                <a:lnTo>
                  <a:pt x="3967" y="337"/>
                </a:lnTo>
                <a:lnTo>
                  <a:pt x="3967" y="376"/>
                </a:lnTo>
                <a:lnTo>
                  <a:pt x="3967" y="412"/>
                </a:lnTo>
                <a:lnTo>
                  <a:pt x="4001" y="451"/>
                </a:lnTo>
                <a:lnTo>
                  <a:pt x="4035" y="451"/>
                </a:lnTo>
                <a:lnTo>
                  <a:pt x="4035" y="490"/>
                </a:lnTo>
                <a:lnTo>
                  <a:pt x="4001" y="526"/>
                </a:lnTo>
                <a:lnTo>
                  <a:pt x="3967" y="526"/>
                </a:lnTo>
                <a:lnTo>
                  <a:pt x="4001" y="564"/>
                </a:lnTo>
                <a:lnTo>
                  <a:pt x="4070" y="564"/>
                </a:lnTo>
                <a:lnTo>
                  <a:pt x="4104" y="526"/>
                </a:lnTo>
                <a:lnTo>
                  <a:pt x="4207" y="490"/>
                </a:lnTo>
                <a:lnTo>
                  <a:pt x="4277" y="451"/>
                </a:lnTo>
                <a:lnTo>
                  <a:pt x="4310" y="451"/>
                </a:lnTo>
                <a:lnTo>
                  <a:pt x="4346" y="412"/>
                </a:lnTo>
                <a:lnTo>
                  <a:pt x="4346" y="376"/>
                </a:lnTo>
                <a:lnTo>
                  <a:pt x="4277" y="376"/>
                </a:lnTo>
                <a:lnTo>
                  <a:pt x="4277" y="337"/>
                </a:lnTo>
                <a:lnTo>
                  <a:pt x="4310" y="301"/>
                </a:lnTo>
                <a:lnTo>
                  <a:pt x="4277" y="301"/>
                </a:lnTo>
                <a:lnTo>
                  <a:pt x="4277" y="262"/>
                </a:lnTo>
                <a:lnTo>
                  <a:pt x="4207" y="226"/>
                </a:lnTo>
                <a:lnTo>
                  <a:pt x="4207" y="187"/>
                </a:lnTo>
                <a:lnTo>
                  <a:pt x="4173" y="150"/>
                </a:lnTo>
                <a:lnTo>
                  <a:pt x="4138" y="150"/>
                </a:lnTo>
                <a:lnTo>
                  <a:pt x="4104" y="187"/>
                </a:lnTo>
                <a:lnTo>
                  <a:pt x="4104" y="262"/>
                </a:lnTo>
                <a:close/>
                <a:moveTo>
                  <a:pt x="3864" y="714"/>
                </a:moveTo>
                <a:lnTo>
                  <a:pt x="3828" y="714"/>
                </a:lnTo>
                <a:lnTo>
                  <a:pt x="3759" y="714"/>
                </a:lnTo>
                <a:lnTo>
                  <a:pt x="3725" y="676"/>
                </a:lnTo>
                <a:lnTo>
                  <a:pt x="3690" y="676"/>
                </a:lnTo>
                <a:lnTo>
                  <a:pt x="3725" y="714"/>
                </a:lnTo>
                <a:lnTo>
                  <a:pt x="3725" y="753"/>
                </a:lnTo>
                <a:lnTo>
                  <a:pt x="3725" y="790"/>
                </a:lnTo>
                <a:lnTo>
                  <a:pt x="3725" y="827"/>
                </a:lnTo>
                <a:lnTo>
                  <a:pt x="3793" y="827"/>
                </a:lnTo>
                <a:lnTo>
                  <a:pt x="3864" y="864"/>
                </a:lnTo>
                <a:lnTo>
                  <a:pt x="3932" y="1015"/>
                </a:lnTo>
                <a:lnTo>
                  <a:pt x="3967" y="1015"/>
                </a:lnTo>
                <a:lnTo>
                  <a:pt x="4001" y="1054"/>
                </a:lnTo>
                <a:lnTo>
                  <a:pt x="4207" y="1054"/>
                </a:lnTo>
                <a:lnTo>
                  <a:pt x="4277" y="1054"/>
                </a:lnTo>
                <a:lnTo>
                  <a:pt x="4310" y="1015"/>
                </a:lnTo>
                <a:lnTo>
                  <a:pt x="4346" y="977"/>
                </a:lnTo>
                <a:lnTo>
                  <a:pt x="4380" y="977"/>
                </a:lnTo>
                <a:lnTo>
                  <a:pt x="4414" y="977"/>
                </a:lnTo>
                <a:lnTo>
                  <a:pt x="4484" y="1015"/>
                </a:lnTo>
                <a:lnTo>
                  <a:pt x="4587" y="1015"/>
                </a:lnTo>
                <a:lnTo>
                  <a:pt x="4622" y="977"/>
                </a:lnTo>
                <a:lnTo>
                  <a:pt x="4656" y="977"/>
                </a:lnTo>
                <a:lnTo>
                  <a:pt x="4656" y="941"/>
                </a:lnTo>
                <a:lnTo>
                  <a:pt x="4689" y="903"/>
                </a:lnTo>
                <a:lnTo>
                  <a:pt x="4656" y="903"/>
                </a:lnTo>
                <a:lnTo>
                  <a:pt x="4552" y="903"/>
                </a:lnTo>
                <a:lnTo>
                  <a:pt x="4484" y="903"/>
                </a:lnTo>
                <a:lnTo>
                  <a:pt x="4449" y="903"/>
                </a:lnTo>
                <a:lnTo>
                  <a:pt x="4380" y="903"/>
                </a:lnTo>
                <a:lnTo>
                  <a:pt x="4346" y="903"/>
                </a:lnTo>
                <a:lnTo>
                  <a:pt x="4310" y="903"/>
                </a:lnTo>
                <a:lnTo>
                  <a:pt x="4207" y="903"/>
                </a:lnTo>
                <a:lnTo>
                  <a:pt x="4173" y="903"/>
                </a:lnTo>
                <a:lnTo>
                  <a:pt x="4138" y="903"/>
                </a:lnTo>
                <a:lnTo>
                  <a:pt x="4070" y="903"/>
                </a:lnTo>
                <a:lnTo>
                  <a:pt x="4035" y="903"/>
                </a:lnTo>
                <a:lnTo>
                  <a:pt x="4001" y="864"/>
                </a:lnTo>
                <a:lnTo>
                  <a:pt x="4035" y="827"/>
                </a:lnTo>
                <a:lnTo>
                  <a:pt x="4070" y="790"/>
                </a:lnTo>
                <a:lnTo>
                  <a:pt x="3967" y="790"/>
                </a:lnTo>
                <a:lnTo>
                  <a:pt x="3967" y="714"/>
                </a:lnTo>
                <a:lnTo>
                  <a:pt x="3932" y="714"/>
                </a:lnTo>
                <a:lnTo>
                  <a:pt x="3897" y="714"/>
                </a:lnTo>
                <a:lnTo>
                  <a:pt x="3864" y="714"/>
                </a:lnTo>
                <a:close/>
                <a:moveTo>
                  <a:pt x="3690" y="1091"/>
                </a:moveTo>
                <a:lnTo>
                  <a:pt x="3622" y="1091"/>
                </a:lnTo>
                <a:lnTo>
                  <a:pt x="3587" y="1091"/>
                </a:lnTo>
                <a:lnTo>
                  <a:pt x="3587" y="1129"/>
                </a:lnTo>
                <a:lnTo>
                  <a:pt x="3552" y="1205"/>
                </a:lnTo>
                <a:lnTo>
                  <a:pt x="3587" y="1205"/>
                </a:lnTo>
                <a:lnTo>
                  <a:pt x="3587" y="1279"/>
                </a:lnTo>
                <a:lnTo>
                  <a:pt x="3655" y="1279"/>
                </a:lnTo>
                <a:lnTo>
                  <a:pt x="3690" y="1279"/>
                </a:lnTo>
                <a:lnTo>
                  <a:pt x="3655" y="1241"/>
                </a:lnTo>
                <a:lnTo>
                  <a:pt x="3690" y="1205"/>
                </a:lnTo>
                <a:lnTo>
                  <a:pt x="3725" y="1205"/>
                </a:lnTo>
                <a:lnTo>
                  <a:pt x="3759" y="1205"/>
                </a:lnTo>
                <a:lnTo>
                  <a:pt x="3793" y="1241"/>
                </a:lnTo>
                <a:lnTo>
                  <a:pt x="3864" y="1241"/>
                </a:lnTo>
                <a:lnTo>
                  <a:pt x="3897" y="1241"/>
                </a:lnTo>
                <a:lnTo>
                  <a:pt x="3897" y="1166"/>
                </a:lnTo>
                <a:lnTo>
                  <a:pt x="3897" y="1129"/>
                </a:lnTo>
                <a:lnTo>
                  <a:pt x="3864" y="1129"/>
                </a:lnTo>
                <a:lnTo>
                  <a:pt x="3793" y="1129"/>
                </a:lnTo>
                <a:lnTo>
                  <a:pt x="3725" y="1129"/>
                </a:lnTo>
                <a:lnTo>
                  <a:pt x="3690" y="1091"/>
                </a:lnTo>
                <a:close/>
                <a:moveTo>
                  <a:pt x="3035" y="451"/>
                </a:moveTo>
                <a:lnTo>
                  <a:pt x="2967" y="412"/>
                </a:lnTo>
                <a:lnTo>
                  <a:pt x="2932" y="451"/>
                </a:lnTo>
                <a:lnTo>
                  <a:pt x="2967" y="451"/>
                </a:lnTo>
                <a:lnTo>
                  <a:pt x="3000" y="451"/>
                </a:lnTo>
                <a:lnTo>
                  <a:pt x="2932" y="490"/>
                </a:lnTo>
                <a:lnTo>
                  <a:pt x="2897" y="490"/>
                </a:lnTo>
                <a:lnTo>
                  <a:pt x="2863" y="526"/>
                </a:lnTo>
                <a:lnTo>
                  <a:pt x="2932" y="564"/>
                </a:lnTo>
                <a:lnTo>
                  <a:pt x="2967" y="564"/>
                </a:lnTo>
                <a:lnTo>
                  <a:pt x="3035" y="526"/>
                </a:lnTo>
                <a:lnTo>
                  <a:pt x="3104" y="490"/>
                </a:lnTo>
                <a:lnTo>
                  <a:pt x="3138" y="451"/>
                </a:lnTo>
                <a:lnTo>
                  <a:pt x="3069" y="451"/>
                </a:lnTo>
                <a:lnTo>
                  <a:pt x="3035" y="451"/>
                </a:lnTo>
                <a:close/>
                <a:moveTo>
                  <a:pt x="2208" y="601"/>
                </a:moveTo>
                <a:lnTo>
                  <a:pt x="2173" y="564"/>
                </a:lnTo>
                <a:lnTo>
                  <a:pt x="2105" y="601"/>
                </a:lnTo>
                <a:lnTo>
                  <a:pt x="2034" y="640"/>
                </a:lnTo>
                <a:lnTo>
                  <a:pt x="2138" y="676"/>
                </a:lnTo>
                <a:lnTo>
                  <a:pt x="2138" y="753"/>
                </a:lnTo>
                <a:lnTo>
                  <a:pt x="2173" y="714"/>
                </a:lnTo>
                <a:lnTo>
                  <a:pt x="2173" y="676"/>
                </a:lnTo>
                <a:lnTo>
                  <a:pt x="2208" y="714"/>
                </a:lnTo>
                <a:lnTo>
                  <a:pt x="2242" y="714"/>
                </a:lnTo>
                <a:lnTo>
                  <a:pt x="2242" y="676"/>
                </a:lnTo>
                <a:lnTo>
                  <a:pt x="2311" y="640"/>
                </a:lnTo>
                <a:lnTo>
                  <a:pt x="2414" y="564"/>
                </a:lnTo>
                <a:lnTo>
                  <a:pt x="2414" y="601"/>
                </a:lnTo>
                <a:lnTo>
                  <a:pt x="2414" y="640"/>
                </a:lnTo>
                <a:lnTo>
                  <a:pt x="2448" y="640"/>
                </a:lnTo>
                <a:lnTo>
                  <a:pt x="2483" y="640"/>
                </a:lnTo>
                <a:lnTo>
                  <a:pt x="2483" y="601"/>
                </a:lnTo>
                <a:lnTo>
                  <a:pt x="2551" y="564"/>
                </a:lnTo>
                <a:lnTo>
                  <a:pt x="2587" y="564"/>
                </a:lnTo>
                <a:lnTo>
                  <a:pt x="2621" y="526"/>
                </a:lnTo>
                <a:lnTo>
                  <a:pt x="2621" y="490"/>
                </a:lnTo>
                <a:lnTo>
                  <a:pt x="2483" y="526"/>
                </a:lnTo>
                <a:lnTo>
                  <a:pt x="2483" y="490"/>
                </a:lnTo>
                <a:lnTo>
                  <a:pt x="2208" y="601"/>
                </a:lnTo>
                <a:close/>
                <a:moveTo>
                  <a:pt x="3311" y="1581"/>
                </a:moveTo>
                <a:lnTo>
                  <a:pt x="3277" y="1618"/>
                </a:lnTo>
                <a:lnTo>
                  <a:pt x="3242" y="1656"/>
                </a:lnTo>
                <a:lnTo>
                  <a:pt x="3207" y="1731"/>
                </a:lnTo>
                <a:lnTo>
                  <a:pt x="3138" y="1770"/>
                </a:lnTo>
                <a:lnTo>
                  <a:pt x="3242" y="1806"/>
                </a:lnTo>
                <a:lnTo>
                  <a:pt x="3242" y="1844"/>
                </a:lnTo>
                <a:lnTo>
                  <a:pt x="3277" y="1844"/>
                </a:lnTo>
                <a:lnTo>
                  <a:pt x="3346" y="1844"/>
                </a:lnTo>
                <a:lnTo>
                  <a:pt x="3415" y="1844"/>
                </a:lnTo>
                <a:lnTo>
                  <a:pt x="3415" y="1806"/>
                </a:lnTo>
                <a:lnTo>
                  <a:pt x="3448" y="1806"/>
                </a:lnTo>
                <a:lnTo>
                  <a:pt x="3448" y="1770"/>
                </a:lnTo>
                <a:lnTo>
                  <a:pt x="3448" y="1693"/>
                </a:lnTo>
                <a:lnTo>
                  <a:pt x="3415" y="1693"/>
                </a:lnTo>
                <a:lnTo>
                  <a:pt x="3415" y="1656"/>
                </a:lnTo>
                <a:lnTo>
                  <a:pt x="3380" y="1693"/>
                </a:lnTo>
                <a:lnTo>
                  <a:pt x="3346" y="1656"/>
                </a:lnTo>
                <a:lnTo>
                  <a:pt x="3346" y="1618"/>
                </a:lnTo>
                <a:lnTo>
                  <a:pt x="3346" y="1581"/>
                </a:lnTo>
                <a:lnTo>
                  <a:pt x="3311" y="1581"/>
                </a:lnTo>
                <a:close/>
                <a:moveTo>
                  <a:pt x="3346" y="1091"/>
                </a:moveTo>
                <a:lnTo>
                  <a:pt x="3277" y="1091"/>
                </a:lnTo>
                <a:lnTo>
                  <a:pt x="3242" y="1091"/>
                </a:lnTo>
                <a:lnTo>
                  <a:pt x="3207" y="1166"/>
                </a:lnTo>
                <a:lnTo>
                  <a:pt x="3242" y="1166"/>
                </a:lnTo>
                <a:lnTo>
                  <a:pt x="3242" y="1241"/>
                </a:lnTo>
                <a:lnTo>
                  <a:pt x="3207" y="1241"/>
                </a:lnTo>
                <a:lnTo>
                  <a:pt x="3173" y="1241"/>
                </a:lnTo>
                <a:lnTo>
                  <a:pt x="3138" y="1241"/>
                </a:lnTo>
                <a:lnTo>
                  <a:pt x="3138" y="1205"/>
                </a:lnTo>
                <a:lnTo>
                  <a:pt x="3104" y="1205"/>
                </a:lnTo>
                <a:lnTo>
                  <a:pt x="3069" y="1205"/>
                </a:lnTo>
                <a:lnTo>
                  <a:pt x="3069" y="1241"/>
                </a:lnTo>
                <a:lnTo>
                  <a:pt x="3069" y="1279"/>
                </a:lnTo>
                <a:lnTo>
                  <a:pt x="3069" y="1355"/>
                </a:lnTo>
                <a:lnTo>
                  <a:pt x="3104" y="1392"/>
                </a:lnTo>
                <a:lnTo>
                  <a:pt x="3138" y="1355"/>
                </a:lnTo>
                <a:lnTo>
                  <a:pt x="3173" y="1355"/>
                </a:lnTo>
                <a:lnTo>
                  <a:pt x="3207" y="1355"/>
                </a:lnTo>
                <a:lnTo>
                  <a:pt x="3242" y="1392"/>
                </a:lnTo>
                <a:lnTo>
                  <a:pt x="3242" y="1429"/>
                </a:lnTo>
                <a:lnTo>
                  <a:pt x="3311" y="1429"/>
                </a:lnTo>
                <a:lnTo>
                  <a:pt x="3380" y="1429"/>
                </a:lnTo>
                <a:lnTo>
                  <a:pt x="3415" y="1392"/>
                </a:lnTo>
                <a:lnTo>
                  <a:pt x="3448" y="1355"/>
                </a:lnTo>
                <a:lnTo>
                  <a:pt x="3448" y="1316"/>
                </a:lnTo>
                <a:lnTo>
                  <a:pt x="3448" y="1279"/>
                </a:lnTo>
                <a:lnTo>
                  <a:pt x="3380" y="1279"/>
                </a:lnTo>
                <a:lnTo>
                  <a:pt x="3380" y="1205"/>
                </a:lnTo>
                <a:lnTo>
                  <a:pt x="3448" y="1205"/>
                </a:lnTo>
                <a:lnTo>
                  <a:pt x="3448" y="1166"/>
                </a:lnTo>
                <a:lnTo>
                  <a:pt x="3448" y="1129"/>
                </a:lnTo>
                <a:lnTo>
                  <a:pt x="3448" y="1091"/>
                </a:lnTo>
                <a:lnTo>
                  <a:pt x="3415" y="1091"/>
                </a:lnTo>
                <a:lnTo>
                  <a:pt x="3346" y="1091"/>
                </a:lnTo>
                <a:close/>
                <a:moveTo>
                  <a:pt x="3242" y="714"/>
                </a:moveTo>
                <a:lnTo>
                  <a:pt x="3207" y="714"/>
                </a:lnTo>
                <a:lnTo>
                  <a:pt x="3173" y="753"/>
                </a:lnTo>
                <a:lnTo>
                  <a:pt x="3207" y="753"/>
                </a:lnTo>
                <a:lnTo>
                  <a:pt x="3207" y="790"/>
                </a:lnTo>
                <a:lnTo>
                  <a:pt x="3207" y="827"/>
                </a:lnTo>
                <a:lnTo>
                  <a:pt x="3207" y="864"/>
                </a:lnTo>
                <a:lnTo>
                  <a:pt x="3207" y="903"/>
                </a:lnTo>
                <a:lnTo>
                  <a:pt x="3242" y="903"/>
                </a:lnTo>
                <a:lnTo>
                  <a:pt x="3277" y="903"/>
                </a:lnTo>
                <a:lnTo>
                  <a:pt x="3346" y="903"/>
                </a:lnTo>
                <a:lnTo>
                  <a:pt x="3346" y="977"/>
                </a:lnTo>
                <a:lnTo>
                  <a:pt x="3380" y="977"/>
                </a:lnTo>
                <a:lnTo>
                  <a:pt x="3415" y="977"/>
                </a:lnTo>
                <a:lnTo>
                  <a:pt x="3484" y="977"/>
                </a:lnTo>
                <a:lnTo>
                  <a:pt x="3484" y="903"/>
                </a:lnTo>
                <a:lnTo>
                  <a:pt x="3518" y="864"/>
                </a:lnTo>
                <a:lnTo>
                  <a:pt x="3518" y="827"/>
                </a:lnTo>
                <a:lnTo>
                  <a:pt x="3552" y="790"/>
                </a:lnTo>
                <a:lnTo>
                  <a:pt x="3552" y="753"/>
                </a:lnTo>
                <a:lnTo>
                  <a:pt x="3448" y="753"/>
                </a:lnTo>
                <a:lnTo>
                  <a:pt x="3448" y="864"/>
                </a:lnTo>
                <a:lnTo>
                  <a:pt x="3415" y="864"/>
                </a:lnTo>
                <a:lnTo>
                  <a:pt x="3380" y="827"/>
                </a:lnTo>
                <a:lnTo>
                  <a:pt x="3346" y="790"/>
                </a:lnTo>
                <a:lnTo>
                  <a:pt x="3311" y="827"/>
                </a:lnTo>
                <a:lnTo>
                  <a:pt x="3277" y="790"/>
                </a:lnTo>
                <a:lnTo>
                  <a:pt x="3277" y="753"/>
                </a:lnTo>
                <a:lnTo>
                  <a:pt x="3242" y="714"/>
                </a:lnTo>
                <a:close/>
                <a:moveTo>
                  <a:pt x="2967" y="601"/>
                </a:moveTo>
                <a:lnTo>
                  <a:pt x="2932" y="601"/>
                </a:lnTo>
                <a:lnTo>
                  <a:pt x="2863" y="640"/>
                </a:lnTo>
                <a:lnTo>
                  <a:pt x="2863" y="676"/>
                </a:lnTo>
                <a:lnTo>
                  <a:pt x="2828" y="714"/>
                </a:lnTo>
                <a:lnTo>
                  <a:pt x="2828" y="790"/>
                </a:lnTo>
                <a:lnTo>
                  <a:pt x="2793" y="790"/>
                </a:lnTo>
                <a:lnTo>
                  <a:pt x="2760" y="790"/>
                </a:lnTo>
                <a:lnTo>
                  <a:pt x="2725" y="753"/>
                </a:lnTo>
                <a:lnTo>
                  <a:pt x="2690" y="753"/>
                </a:lnTo>
                <a:lnTo>
                  <a:pt x="2656" y="714"/>
                </a:lnTo>
                <a:lnTo>
                  <a:pt x="2621" y="714"/>
                </a:lnTo>
                <a:lnTo>
                  <a:pt x="2587" y="714"/>
                </a:lnTo>
                <a:lnTo>
                  <a:pt x="2587" y="640"/>
                </a:lnTo>
                <a:lnTo>
                  <a:pt x="2551" y="640"/>
                </a:lnTo>
                <a:lnTo>
                  <a:pt x="2483" y="676"/>
                </a:lnTo>
                <a:lnTo>
                  <a:pt x="2448" y="714"/>
                </a:lnTo>
                <a:lnTo>
                  <a:pt x="2414" y="753"/>
                </a:lnTo>
                <a:lnTo>
                  <a:pt x="2381" y="790"/>
                </a:lnTo>
                <a:lnTo>
                  <a:pt x="2311" y="827"/>
                </a:lnTo>
                <a:lnTo>
                  <a:pt x="2311" y="864"/>
                </a:lnTo>
                <a:lnTo>
                  <a:pt x="2381" y="864"/>
                </a:lnTo>
                <a:lnTo>
                  <a:pt x="2414" y="864"/>
                </a:lnTo>
                <a:lnTo>
                  <a:pt x="2448" y="864"/>
                </a:lnTo>
                <a:lnTo>
                  <a:pt x="2483" y="864"/>
                </a:lnTo>
                <a:lnTo>
                  <a:pt x="2518" y="827"/>
                </a:lnTo>
                <a:lnTo>
                  <a:pt x="2518" y="864"/>
                </a:lnTo>
                <a:lnTo>
                  <a:pt x="2621" y="827"/>
                </a:lnTo>
                <a:lnTo>
                  <a:pt x="2656" y="864"/>
                </a:lnTo>
                <a:lnTo>
                  <a:pt x="2656" y="903"/>
                </a:lnTo>
                <a:lnTo>
                  <a:pt x="2587" y="941"/>
                </a:lnTo>
                <a:lnTo>
                  <a:pt x="2483" y="941"/>
                </a:lnTo>
                <a:lnTo>
                  <a:pt x="2518" y="977"/>
                </a:lnTo>
                <a:lnTo>
                  <a:pt x="2551" y="977"/>
                </a:lnTo>
                <a:lnTo>
                  <a:pt x="2621" y="977"/>
                </a:lnTo>
                <a:lnTo>
                  <a:pt x="2725" y="941"/>
                </a:lnTo>
                <a:lnTo>
                  <a:pt x="2793" y="903"/>
                </a:lnTo>
                <a:lnTo>
                  <a:pt x="2828" y="941"/>
                </a:lnTo>
                <a:lnTo>
                  <a:pt x="2863" y="941"/>
                </a:lnTo>
                <a:lnTo>
                  <a:pt x="2897" y="941"/>
                </a:lnTo>
                <a:lnTo>
                  <a:pt x="2932" y="941"/>
                </a:lnTo>
                <a:lnTo>
                  <a:pt x="2967" y="903"/>
                </a:lnTo>
                <a:lnTo>
                  <a:pt x="2967" y="864"/>
                </a:lnTo>
                <a:lnTo>
                  <a:pt x="3000" y="864"/>
                </a:lnTo>
                <a:lnTo>
                  <a:pt x="3035" y="827"/>
                </a:lnTo>
                <a:lnTo>
                  <a:pt x="3069" y="790"/>
                </a:lnTo>
                <a:lnTo>
                  <a:pt x="3035" y="714"/>
                </a:lnTo>
                <a:lnTo>
                  <a:pt x="3000" y="753"/>
                </a:lnTo>
                <a:lnTo>
                  <a:pt x="2967" y="753"/>
                </a:lnTo>
                <a:lnTo>
                  <a:pt x="2967" y="714"/>
                </a:lnTo>
                <a:lnTo>
                  <a:pt x="2967" y="676"/>
                </a:lnTo>
                <a:lnTo>
                  <a:pt x="3000" y="640"/>
                </a:lnTo>
                <a:lnTo>
                  <a:pt x="2967" y="601"/>
                </a:lnTo>
                <a:close/>
                <a:moveTo>
                  <a:pt x="2276" y="1091"/>
                </a:moveTo>
                <a:lnTo>
                  <a:pt x="2242" y="1091"/>
                </a:lnTo>
                <a:lnTo>
                  <a:pt x="2173" y="1129"/>
                </a:lnTo>
                <a:lnTo>
                  <a:pt x="2069" y="1166"/>
                </a:lnTo>
                <a:lnTo>
                  <a:pt x="2034" y="1166"/>
                </a:lnTo>
                <a:lnTo>
                  <a:pt x="2001" y="1205"/>
                </a:lnTo>
                <a:lnTo>
                  <a:pt x="2001" y="1241"/>
                </a:lnTo>
                <a:lnTo>
                  <a:pt x="1966" y="1279"/>
                </a:lnTo>
                <a:lnTo>
                  <a:pt x="1931" y="1279"/>
                </a:lnTo>
                <a:lnTo>
                  <a:pt x="1896" y="1316"/>
                </a:lnTo>
                <a:lnTo>
                  <a:pt x="1931" y="1316"/>
                </a:lnTo>
                <a:lnTo>
                  <a:pt x="1966" y="1355"/>
                </a:lnTo>
                <a:lnTo>
                  <a:pt x="1896" y="1355"/>
                </a:lnTo>
                <a:lnTo>
                  <a:pt x="1896" y="1392"/>
                </a:lnTo>
                <a:lnTo>
                  <a:pt x="1896" y="1429"/>
                </a:lnTo>
                <a:lnTo>
                  <a:pt x="1966" y="1429"/>
                </a:lnTo>
                <a:lnTo>
                  <a:pt x="2034" y="1392"/>
                </a:lnTo>
                <a:lnTo>
                  <a:pt x="2105" y="1392"/>
                </a:lnTo>
                <a:lnTo>
                  <a:pt x="2173" y="1429"/>
                </a:lnTo>
                <a:lnTo>
                  <a:pt x="2276" y="1429"/>
                </a:lnTo>
                <a:lnTo>
                  <a:pt x="2345" y="1429"/>
                </a:lnTo>
                <a:lnTo>
                  <a:pt x="2414" y="1467"/>
                </a:lnTo>
                <a:lnTo>
                  <a:pt x="2448" y="1467"/>
                </a:lnTo>
                <a:lnTo>
                  <a:pt x="2414" y="1505"/>
                </a:lnTo>
                <a:lnTo>
                  <a:pt x="2311" y="1505"/>
                </a:lnTo>
                <a:lnTo>
                  <a:pt x="2208" y="1542"/>
                </a:lnTo>
                <a:lnTo>
                  <a:pt x="2105" y="1505"/>
                </a:lnTo>
                <a:lnTo>
                  <a:pt x="2034" y="1542"/>
                </a:lnTo>
                <a:lnTo>
                  <a:pt x="2001" y="1505"/>
                </a:lnTo>
                <a:lnTo>
                  <a:pt x="1931" y="1505"/>
                </a:lnTo>
                <a:lnTo>
                  <a:pt x="1931" y="1581"/>
                </a:lnTo>
                <a:lnTo>
                  <a:pt x="2001" y="1618"/>
                </a:lnTo>
                <a:lnTo>
                  <a:pt x="2001" y="1656"/>
                </a:lnTo>
                <a:lnTo>
                  <a:pt x="2069" y="1656"/>
                </a:lnTo>
                <a:lnTo>
                  <a:pt x="2105" y="1656"/>
                </a:lnTo>
                <a:lnTo>
                  <a:pt x="2138" y="1693"/>
                </a:lnTo>
                <a:lnTo>
                  <a:pt x="2105" y="1770"/>
                </a:lnTo>
                <a:lnTo>
                  <a:pt x="2138" y="1770"/>
                </a:lnTo>
                <a:lnTo>
                  <a:pt x="2173" y="1770"/>
                </a:lnTo>
                <a:lnTo>
                  <a:pt x="2381" y="1770"/>
                </a:lnTo>
                <a:lnTo>
                  <a:pt x="2483" y="1731"/>
                </a:lnTo>
                <a:lnTo>
                  <a:pt x="2587" y="1731"/>
                </a:lnTo>
                <a:lnTo>
                  <a:pt x="2621" y="1693"/>
                </a:lnTo>
                <a:lnTo>
                  <a:pt x="2690" y="1693"/>
                </a:lnTo>
                <a:lnTo>
                  <a:pt x="2725" y="1656"/>
                </a:lnTo>
                <a:lnTo>
                  <a:pt x="2760" y="1656"/>
                </a:lnTo>
                <a:lnTo>
                  <a:pt x="2760" y="1618"/>
                </a:lnTo>
                <a:lnTo>
                  <a:pt x="2793" y="1618"/>
                </a:lnTo>
                <a:lnTo>
                  <a:pt x="2793" y="1693"/>
                </a:lnTo>
                <a:lnTo>
                  <a:pt x="2828" y="1693"/>
                </a:lnTo>
                <a:lnTo>
                  <a:pt x="2897" y="1731"/>
                </a:lnTo>
                <a:lnTo>
                  <a:pt x="2932" y="1731"/>
                </a:lnTo>
                <a:lnTo>
                  <a:pt x="2967" y="1731"/>
                </a:lnTo>
                <a:lnTo>
                  <a:pt x="2967" y="1693"/>
                </a:lnTo>
                <a:lnTo>
                  <a:pt x="2932" y="1656"/>
                </a:lnTo>
                <a:lnTo>
                  <a:pt x="2897" y="1618"/>
                </a:lnTo>
                <a:lnTo>
                  <a:pt x="2932" y="1618"/>
                </a:lnTo>
                <a:lnTo>
                  <a:pt x="2967" y="1618"/>
                </a:lnTo>
                <a:lnTo>
                  <a:pt x="3035" y="1618"/>
                </a:lnTo>
                <a:lnTo>
                  <a:pt x="3035" y="1581"/>
                </a:lnTo>
                <a:lnTo>
                  <a:pt x="3000" y="1581"/>
                </a:lnTo>
                <a:lnTo>
                  <a:pt x="2967" y="1542"/>
                </a:lnTo>
                <a:lnTo>
                  <a:pt x="2932" y="1429"/>
                </a:lnTo>
                <a:lnTo>
                  <a:pt x="2897" y="1316"/>
                </a:lnTo>
                <a:lnTo>
                  <a:pt x="2897" y="1241"/>
                </a:lnTo>
                <a:lnTo>
                  <a:pt x="2863" y="1166"/>
                </a:lnTo>
                <a:lnTo>
                  <a:pt x="2828" y="1129"/>
                </a:lnTo>
                <a:lnTo>
                  <a:pt x="2793" y="1091"/>
                </a:lnTo>
                <a:lnTo>
                  <a:pt x="2760" y="1091"/>
                </a:lnTo>
                <a:lnTo>
                  <a:pt x="2760" y="1129"/>
                </a:lnTo>
                <a:lnTo>
                  <a:pt x="2725" y="1205"/>
                </a:lnTo>
                <a:lnTo>
                  <a:pt x="2725" y="1241"/>
                </a:lnTo>
                <a:lnTo>
                  <a:pt x="2656" y="1279"/>
                </a:lnTo>
                <a:lnTo>
                  <a:pt x="2656" y="1241"/>
                </a:lnTo>
                <a:lnTo>
                  <a:pt x="2656" y="1205"/>
                </a:lnTo>
                <a:lnTo>
                  <a:pt x="2656" y="1166"/>
                </a:lnTo>
                <a:lnTo>
                  <a:pt x="2621" y="1166"/>
                </a:lnTo>
                <a:lnTo>
                  <a:pt x="2587" y="1166"/>
                </a:lnTo>
                <a:lnTo>
                  <a:pt x="2551" y="1205"/>
                </a:lnTo>
                <a:lnTo>
                  <a:pt x="2518" y="1166"/>
                </a:lnTo>
                <a:lnTo>
                  <a:pt x="2483" y="1129"/>
                </a:lnTo>
                <a:lnTo>
                  <a:pt x="2414" y="1091"/>
                </a:lnTo>
                <a:lnTo>
                  <a:pt x="2381" y="1166"/>
                </a:lnTo>
                <a:lnTo>
                  <a:pt x="2381" y="1241"/>
                </a:lnTo>
                <a:lnTo>
                  <a:pt x="2311" y="1241"/>
                </a:lnTo>
                <a:lnTo>
                  <a:pt x="2276" y="1205"/>
                </a:lnTo>
                <a:lnTo>
                  <a:pt x="2276" y="1166"/>
                </a:lnTo>
                <a:lnTo>
                  <a:pt x="2311" y="1129"/>
                </a:lnTo>
                <a:lnTo>
                  <a:pt x="2311" y="1091"/>
                </a:lnTo>
                <a:lnTo>
                  <a:pt x="2276" y="1091"/>
                </a:lnTo>
                <a:close/>
                <a:moveTo>
                  <a:pt x="1863" y="903"/>
                </a:moveTo>
                <a:lnTo>
                  <a:pt x="1793" y="941"/>
                </a:lnTo>
                <a:lnTo>
                  <a:pt x="1759" y="941"/>
                </a:lnTo>
                <a:lnTo>
                  <a:pt x="1726" y="977"/>
                </a:lnTo>
                <a:lnTo>
                  <a:pt x="1689" y="1015"/>
                </a:lnTo>
                <a:lnTo>
                  <a:pt x="1656" y="1054"/>
                </a:lnTo>
                <a:lnTo>
                  <a:pt x="1621" y="1091"/>
                </a:lnTo>
                <a:lnTo>
                  <a:pt x="1621" y="1129"/>
                </a:lnTo>
                <a:lnTo>
                  <a:pt x="1587" y="1129"/>
                </a:lnTo>
                <a:lnTo>
                  <a:pt x="1552" y="1166"/>
                </a:lnTo>
                <a:lnTo>
                  <a:pt x="1517" y="1205"/>
                </a:lnTo>
                <a:lnTo>
                  <a:pt x="1517" y="1241"/>
                </a:lnTo>
                <a:lnTo>
                  <a:pt x="1552" y="1279"/>
                </a:lnTo>
                <a:lnTo>
                  <a:pt x="1552" y="1392"/>
                </a:lnTo>
                <a:lnTo>
                  <a:pt x="1587" y="1429"/>
                </a:lnTo>
                <a:lnTo>
                  <a:pt x="1621" y="1392"/>
                </a:lnTo>
                <a:lnTo>
                  <a:pt x="1656" y="1392"/>
                </a:lnTo>
                <a:lnTo>
                  <a:pt x="1656" y="1355"/>
                </a:lnTo>
                <a:lnTo>
                  <a:pt x="1689" y="1316"/>
                </a:lnTo>
                <a:lnTo>
                  <a:pt x="1759" y="1316"/>
                </a:lnTo>
                <a:lnTo>
                  <a:pt x="1793" y="1316"/>
                </a:lnTo>
                <a:lnTo>
                  <a:pt x="1793" y="1279"/>
                </a:lnTo>
                <a:lnTo>
                  <a:pt x="1896" y="1205"/>
                </a:lnTo>
                <a:lnTo>
                  <a:pt x="1931" y="1166"/>
                </a:lnTo>
                <a:lnTo>
                  <a:pt x="2001" y="1129"/>
                </a:lnTo>
                <a:lnTo>
                  <a:pt x="2105" y="1091"/>
                </a:lnTo>
                <a:lnTo>
                  <a:pt x="2173" y="1054"/>
                </a:lnTo>
                <a:lnTo>
                  <a:pt x="2208" y="1015"/>
                </a:lnTo>
                <a:lnTo>
                  <a:pt x="2105" y="1015"/>
                </a:lnTo>
                <a:lnTo>
                  <a:pt x="2034" y="1015"/>
                </a:lnTo>
                <a:lnTo>
                  <a:pt x="2001" y="977"/>
                </a:lnTo>
                <a:lnTo>
                  <a:pt x="1931" y="941"/>
                </a:lnTo>
                <a:lnTo>
                  <a:pt x="1896" y="941"/>
                </a:lnTo>
                <a:lnTo>
                  <a:pt x="1863" y="903"/>
                </a:lnTo>
                <a:close/>
                <a:moveTo>
                  <a:pt x="4138" y="2257"/>
                </a:moveTo>
                <a:lnTo>
                  <a:pt x="4138" y="2296"/>
                </a:lnTo>
                <a:lnTo>
                  <a:pt x="4138" y="2371"/>
                </a:lnTo>
                <a:lnTo>
                  <a:pt x="4104" y="2410"/>
                </a:lnTo>
                <a:lnTo>
                  <a:pt x="4070" y="2521"/>
                </a:lnTo>
                <a:lnTo>
                  <a:pt x="4104" y="2521"/>
                </a:lnTo>
                <a:lnTo>
                  <a:pt x="4138" y="2484"/>
                </a:lnTo>
                <a:lnTo>
                  <a:pt x="4173" y="2484"/>
                </a:lnTo>
                <a:lnTo>
                  <a:pt x="4173" y="2560"/>
                </a:lnTo>
                <a:lnTo>
                  <a:pt x="4207" y="2521"/>
                </a:lnTo>
                <a:lnTo>
                  <a:pt x="4242" y="2521"/>
                </a:lnTo>
                <a:lnTo>
                  <a:pt x="4277" y="2521"/>
                </a:lnTo>
                <a:lnTo>
                  <a:pt x="4310" y="2446"/>
                </a:lnTo>
                <a:lnTo>
                  <a:pt x="4346" y="2446"/>
                </a:lnTo>
                <a:lnTo>
                  <a:pt x="4380" y="2410"/>
                </a:lnTo>
                <a:lnTo>
                  <a:pt x="4380" y="2446"/>
                </a:lnTo>
                <a:lnTo>
                  <a:pt x="4380" y="2484"/>
                </a:lnTo>
                <a:lnTo>
                  <a:pt x="4414" y="2446"/>
                </a:lnTo>
                <a:lnTo>
                  <a:pt x="4449" y="2446"/>
                </a:lnTo>
                <a:lnTo>
                  <a:pt x="4484" y="2484"/>
                </a:lnTo>
                <a:lnTo>
                  <a:pt x="4519" y="2484"/>
                </a:lnTo>
                <a:lnTo>
                  <a:pt x="4552" y="2484"/>
                </a:lnTo>
                <a:lnTo>
                  <a:pt x="4552" y="2446"/>
                </a:lnTo>
                <a:lnTo>
                  <a:pt x="4519" y="2410"/>
                </a:lnTo>
                <a:lnTo>
                  <a:pt x="4484" y="2410"/>
                </a:lnTo>
                <a:lnTo>
                  <a:pt x="4380" y="2333"/>
                </a:lnTo>
                <a:lnTo>
                  <a:pt x="4346" y="2296"/>
                </a:lnTo>
                <a:lnTo>
                  <a:pt x="4310" y="2296"/>
                </a:lnTo>
                <a:lnTo>
                  <a:pt x="4277" y="2257"/>
                </a:lnTo>
                <a:lnTo>
                  <a:pt x="4242" y="2257"/>
                </a:lnTo>
                <a:lnTo>
                  <a:pt x="4242" y="2221"/>
                </a:lnTo>
                <a:lnTo>
                  <a:pt x="4242" y="2182"/>
                </a:lnTo>
                <a:lnTo>
                  <a:pt x="4173" y="2221"/>
                </a:lnTo>
                <a:lnTo>
                  <a:pt x="4138" y="2257"/>
                </a:lnTo>
                <a:close/>
                <a:moveTo>
                  <a:pt x="6415" y="4027"/>
                </a:moveTo>
                <a:lnTo>
                  <a:pt x="6380" y="4065"/>
                </a:lnTo>
                <a:lnTo>
                  <a:pt x="6345" y="4140"/>
                </a:lnTo>
                <a:lnTo>
                  <a:pt x="6311" y="4216"/>
                </a:lnTo>
                <a:lnTo>
                  <a:pt x="6243" y="4366"/>
                </a:lnTo>
                <a:lnTo>
                  <a:pt x="6208" y="4403"/>
                </a:lnTo>
                <a:lnTo>
                  <a:pt x="6173" y="4441"/>
                </a:lnTo>
                <a:lnTo>
                  <a:pt x="6208" y="4480"/>
                </a:lnTo>
                <a:lnTo>
                  <a:pt x="6173" y="4516"/>
                </a:lnTo>
                <a:lnTo>
                  <a:pt x="6173" y="4592"/>
                </a:lnTo>
                <a:lnTo>
                  <a:pt x="6208" y="4554"/>
                </a:lnTo>
                <a:lnTo>
                  <a:pt x="6243" y="4554"/>
                </a:lnTo>
                <a:lnTo>
                  <a:pt x="6277" y="4554"/>
                </a:lnTo>
                <a:lnTo>
                  <a:pt x="6345" y="4592"/>
                </a:lnTo>
                <a:lnTo>
                  <a:pt x="6415" y="4554"/>
                </a:lnTo>
                <a:lnTo>
                  <a:pt x="6448" y="4554"/>
                </a:lnTo>
                <a:lnTo>
                  <a:pt x="6415" y="4592"/>
                </a:lnTo>
                <a:lnTo>
                  <a:pt x="6380" y="4666"/>
                </a:lnTo>
                <a:lnTo>
                  <a:pt x="6415" y="4666"/>
                </a:lnTo>
                <a:lnTo>
                  <a:pt x="6485" y="4592"/>
                </a:lnTo>
                <a:lnTo>
                  <a:pt x="6518" y="4554"/>
                </a:lnTo>
                <a:lnTo>
                  <a:pt x="6518" y="4630"/>
                </a:lnTo>
                <a:lnTo>
                  <a:pt x="6518" y="4666"/>
                </a:lnTo>
                <a:lnTo>
                  <a:pt x="6552" y="4666"/>
                </a:lnTo>
                <a:lnTo>
                  <a:pt x="6552" y="4630"/>
                </a:lnTo>
                <a:lnTo>
                  <a:pt x="6587" y="4666"/>
                </a:lnTo>
                <a:lnTo>
                  <a:pt x="6622" y="4630"/>
                </a:lnTo>
                <a:lnTo>
                  <a:pt x="6622" y="4592"/>
                </a:lnTo>
                <a:lnTo>
                  <a:pt x="6622" y="4554"/>
                </a:lnTo>
                <a:lnTo>
                  <a:pt x="6622" y="4516"/>
                </a:lnTo>
                <a:lnTo>
                  <a:pt x="6587" y="4554"/>
                </a:lnTo>
                <a:lnTo>
                  <a:pt x="6552" y="4516"/>
                </a:lnTo>
                <a:lnTo>
                  <a:pt x="6552" y="4480"/>
                </a:lnTo>
                <a:lnTo>
                  <a:pt x="6587" y="4480"/>
                </a:lnTo>
                <a:lnTo>
                  <a:pt x="6587" y="4441"/>
                </a:lnTo>
                <a:lnTo>
                  <a:pt x="6587" y="4403"/>
                </a:lnTo>
                <a:lnTo>
                  <a:pt x="6552" y="4403"/>
                </a:lnTo>
                <a:lnTo>
                  <a:pt x="6552" y="4329"/>
                </a:lnTo>
                <a:lnTo>
                  <a:pt x="6518" y="4329"/>
                </a:lnTo>
                <a:lnTo>
                  <a:pt x="6485" y="4366"/>
                </a:lnTo>
                <a:lnTo>
                  <a:pt x="6448" y="4329"/>
                </a:lnTo>
                <a:lnTo>
                  <a:pt x="6448" y="4291"/>
                </a:lnTo>
                <a:lnTo>
                  <a:pt x="6448" y="4253"/>
                </a:lnTo>
                <a:lnTo>
                  <a:pt x="6415" y="4253"/>
                </a:lnTo>
                <a:lnTo>
                  <a:pt x="6380" y="4291"/>
                </a:lnTo>
                <a:lnTo>
                  <a:pt x="6345" y="4291"/>
                </a:lnTo>
                <a:lnTo>
                  <a:pt x="6345" y="4216"/>
                </a:lnTo>
                <a:lnTo>
                  <a:pt x="6380" y="4177"/>
                </a:lnTo>
                <a:lnTo>
                  <a:pt x="6415" y="4140"/>
                </a:lnTo>
                <a:lnTo>
                  <a:pt x="6415" y="4065"/>
                </a:lnTo>
                <a:lnTo>
                  <a:pt x="6448" y="4065"/>
                </a:lnTo>
                <a:lnTo>
                  <a:pt x="6448" y="4027"/>
                </a:lnTo>
                <a:lnTo>
                  <a:pt x="6415" y="4027"/>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4" name="Freeform 210"/>
          <p:cNvSpPr>
            <a:spLocks noChangeArrowheads="1"/>
          </p:cNvSpPr>
          <p:nvPr/>
        </p:nvSpPr>
        <p:spPr bwMode="auto">
          <a:xfrm>
            <a:off x="8050288" y="1395984"/>
            <a:ext cx="169938" cy="135374"/>
          </a:xfrm>
          <a:custGeom>
            <a:avLst/>
            <a:gdLst/>
            <a:ahLst/>
            <a:cxnLst>
              <a:cxn ang="0">
                <a:pos x="346" y="0"/>
              </a:cxn>
              <a:cxn ang="0">
                <a:pos x="242" y="75"/>
              </a:cxn>
              <a:cxn ang="0">
                <a:pos x="207" y="75"/>
              </a:cxn>
              <a:cxn ang="0">
                <a:pos x="172" y="75"/>
              </a:cxn>
              <a:cxn ang="0">
                <a:pos x="138" y="114"/>
              </a:cxn>
              <a:cxn ang="0">
                <a:pos x="104" y="114"/>
              </a:cxn>
              <a:cxn ang="0">
                <a:pos x="34" y="150"/>
              </a:cxn>
              <a:cxn ang="0">
                <a:pos x="0" y="188"/>
              </a:cxn>
              <a:cxn ang="0">
                <a:pos x="34" y="188"/>
              </a:cxn>
              <a:cxn ang="0">
                <a:pos x="104" y="188"/>
              </a:cxn>
              <a:cxn ang="0">
                <a:pos x="172" y="188"/>
              </a:cxn>
              <a:cxn ang="0">
                <a:pos x="207" y="188"/>
              </a:cxn>
              <a:cxn ang="0">
                <a:pos x="207" y="264"/>
              </a:cxn>
              <a:cxn ang="0">
                <a:pos x="138" y="226"/>
              </a:cxn>
              <a:cxn ang="0">
                <a:pos x="104" y="226"/>
              </a:cxn>
              <a:cxn ang="0">
                <a:pos x="69" y="264"/>
              </a:cxn>
              <a:cxn ang="0">
                <a:pos x="34" y="301"/>
              </a:cxn>
              <a:cxn ang="0">
                <a:pos x="69" y="301"/>
              </a:cxn>
              <a:cxn ang="0">
                <a:pos x="104" y="338"/>
              </a:cxn>
              <a:cxn ang="0">
                <a:pos x="138" y="377"/>
              </a:cxn>
              <a:cxn ang="0">
                <a:pos x="172" y="338"/>
              </a:cxn>
              <a:cxn ang="0">
                <a:pos x="207" y="301"/>
              </a:cxn>
              <a:cxn ang="0">
                <a:pos x="242" y="301"/>
              </a:cxn>
              <a:cxn ang="0">
                <a:pos x="276" y="301"/>
              </a:cxn>
              <a:cxn ang="0">
                <a:pos x="242" y="377"/>
              </a:cxn>
              <a:cxn ang="0">
                <a:pos x="207" y="415"/>
              </a:cxn>
              <a:cxn ang="0">
                <a:pos x="242" y="415"/>
              </a:cxn>
              <a:cxn ang="0">
                <a:pos x="276" y="415"/>
              </a:cxn>
              <a:cxn ang="0">
                <a:pos x="276" y="377"/>
              </a:cxn>
              <a:cxn ang="0">
                <a:pos x="310" y="338"/>
              </a:cxn>
              <a:cxn ang="0">
                <a:pos x="346" y="301"/>
              </a:cxn>
              <a:cxn ang="0">
                <a:pos x="379" y="301"/>
              </a:cxn>
              <a:cxn ang="0">
                <a:pos x="415" y="338"/>
              </a:cxn>
              <a:cxn ang="0">
                <a:pos x="415" y="301"/>
              </a:cxn>
              <a:cxn ang="0">
                <a:pos x="449" y="264"/>
              </a:cxn>
              <a:cxn ang="0">
                <a:pos x="483" y="226"/>
              </a:cxn>
              <a:cxn ang="0">
                <a:pos x="518" y="188"/>
              </a:cxn>
              <a:cxn ang="0">
                <a:pos x="518" y="150"/>
              </a:cxn>
              <a:cxn ang="0">
                <a:pos x="518" y="114"/>
              </a:cxn>
              <a:cxn ang="0">
                <a:pos x="483" y="150"/>
              </a:cxn>
              <a:cxn ang="0">
                <a:pos x="449" y="150"/>
              </a:cxn>
              <a:cxn ang="0">
                <a:pos x="415" y="188"/>
              </a:cxn>
              <a:cxn ang="0">
                <a:pos x="379" y="188"/>
              </a:cxn>
              <a:cxn ang="0">
                <a:pos x="310" y="150"/>
              </a:cxn>
              <a:cxn ang="0">
                <a:pos x="310" y="114"/>
              </a:cxn>
              <a:cxn ang="0">
                <a:pos x="346" y="114"/>
              </a:cxn>
              <a:cxn ang="0">
                <a:pos x="379" y="75"/>
              </a:cxn>
              <a:cxn ang="0">
                <a:pos x="415" y="0"/>
              </a:cxn>
              <a:cxn ang="0">
                <a:pos x="379" y="0"/>
              </a:cxn>
              <a:cxn ang="0">
                <a:pos x="346" y="0"/>
              </a:cxn>
            </a:cxnLst>
            <a:rect l="0" t="0" r="r" b="b"/>
            <a:pathLst>
              <a:path w="519" h="416">
                <a:moveTo>
                  <a:pt x="346" y="0"/>
                </a:moveTo>
                <a:lnTo>
                  <a:pt x="242" y="75"/>
                </a:lnTo>
                <a:lnTo>
                  <a:pt x="207" y="75"/>
                </a:lnTo>
                <a:lnTo>
                  <a:pt x="172" y="75"/>
                </a:lnTo>
                <a:lnTo>
                  <a:pt x="138" y="114"/>
                </a:lnTo>
                <a:lnTo>
                  <a:pt x="104" y="114"/>
                </a:lnTo>
                <a:lnTo>
                  <a:pt x="34" y="150"/>
                </a:lnTo>
                <a:lnTo>
                  <a:pt x="0" y="188"/>
                </a:lnTo>
                <a:lnTo>
                  <a:pt x="34" y="188"/>
                </a:lnTo>
                <a:lnTo>
                  <a:pt x="104" y="188"/>
                </a:lnTo>
                <a:lnTo>
                  <a:pt x="172" y="188"/>
                </a:lnTo>
                <a:lnTo>
                  <a:pt x="207" y="188"/>
                </a:lnTo>
                <a:lnTo>
                  <a:pt x="207" y="264"/>
                </a:lnTo>
                <a:lnTo>
                  <a:pt x="138" y="226"/>
                </a:lnTo>
                <a:lnTo>
                  <a:pt x="104" y="226"/>
                </a:lnTo>
                <a:lnTo>
                  <a:pt x="69" y="264"/>
                </a:lnTo>
                <a:lnTo>
                  <a:pt x="34" y="301"/>
                </a:lnTo>
                <a:lnTo>
                  <a:pt x="69" y="301"/>
                </a:lnTo>
                <a:lnTo>
                  <a:pt x="104" y="338"/>
                </a:lnTo>
                <a:lnTo>
                  <a:pt x="138" y="377"/>
                </a:lnTo>
                <a:lnTo>
                  <a:pt x="172" y="338"/>
                </a:lnTo>
                <a:lnTo>
                  <a:pt x="207" y="301"/>
                </a:lnTo>
                <a:lnTo>
                  <a:pt x="242" y="301"/>
                </a:lnTo>
                <a:lnTo>
                  <a:pt x="276" y="301"/>
                </a:lnTo>
                <a:lnTo>
                  <a:pt x="242" y="377"/>
                </a:lnTo>
                <a:lnTo>
                  <a:pt x="207" y="415"/>
                </a:lnTo>
                <a:lnTo>
                  <a:pt x="242" y="415"/>
                </a:lnTo>
                <a:lnTo>
                  <a:pt x="276" y="415"/>
                </a:lnTo>
                <a:lnTo>
                  <a:pt x="276" y="377"/>
                </a:lnTo>
                <a:lnTo>
                  <a:pt x="310" y="338"/>
                </a:lnTo>
                <a:lnTo>
                  <a:pt x="346" y="301"/>
                </a:lnTo>
                <a:lnTo>
                  <a:pt x="379" y="301"/>
                </a:lnTo>
                <a:lnTo>
                  <a:pt x="415" y="338"/>
                </a:lnTo>
                <a:lnTo>
                  <a:pt x="415" y="301"/>
                </a:lnTo>
                <a:lnTo>
                  <a:pt x="449" y="264"/>
                </a:lnTo>
                <a:lnTo>
                  <a:pt x="483" y="226"/>
                </a:lnTo>
                <a:lnTo>
                  <a:pt x="518" y="188"/>
                </a:lnTo>
                <a:lnTo>
                  <a:pt x="518" y="150"/>
                </a:lnTo>
                <a:lnTo>
                  <a:pt x="518" y="114"/>
                </a:lnTo>
                <a:lnTo>
                  <a:pt x="483" y="150"/>
                </a:lnTo>
                <a:lnTo>
                  <a:pt x="449" y="150"/>
                </a:lnTo>
                <a:lnTo>
                  <a:pt x="415" y="188"/>
                </a:lnTo>
                <a:lnTo>
                  <a:pt x="379" y="188"/>
                </a:lnTo>
                <a:lnTo>
                  <a:pt x="310" y="150"/>
                </a:lnTo>
                <a:lnTo>
                  <a:pt x="310" y="114"/>
                </a:lnTo>
                <a:lnTo>
                  <a:pt x="346" y="114"/>
                </a:lnTo>
                <a:lnTo>
                  <a:pt x="379" y="75"/>
                </a:lnTo>
                <a:lnTo>
                  <a:pt x="415" y="0"/>
                </a:lnTo>
                <a:lnTo>
                  <a:pt x="379" y="0"/>
                </a:lnTo>
                <a:lnTo>
                  <a:pt x="346" y="0"/>
                </a:lnTo>
              </a:path>
            </a:pathLst>
          </a:custGeom>
          <a:noFill/>
          <a:ln w="3600">
            <a:solidFill>
              <a:srgbClr val="000000"/>
            </a:solidFill>
            <a:round/>
            <a:headEnd/>
            <a:tailEnd/>
          </a:ln>
          <a:effectLst/>
        </p:spPr>
        <p:txBody>
          <a:bodyPr/>
          <a:lstStyle/>
          <a:p>
            <a:endParaRPr lang="es-ES_tradnl" sz="1633"/>
          </a:p>
        </p:txBody>
      </p:sp>
      <p:sp>
        <p:nvSpPr>
          <p:cNvPr id="11475" name="Freeform 211"/>
          <p:cNvSpPr>
            <a:spLocks noChangeArrowheads="1"/>
          </p:cNvSpPr>
          <p:nvPr/>
        </p:nvSpPr>
        <p:spPr bwMode="auto">
          <a:xfrm>
            <a:off x="8195742" y="1606243"/>
            <a:ext cx="203061" cy="110892"/>
          </a:xfrm>
          <a:custGeom>
            <a:avLst/>
            <a:gdLst/>
            <a:ahLst/>
            <a:cxnLst>
              <a:cxn ang="0">
                <a:pos x="138" y="0"/>
              </a:cxn>
              <a:cxn ang="0">
                <a:pos x="104" y="0"/>
              </a:cxn>
              <a:cxn ang="0">
                <a:pos x="138" y="38"/>
              </a:cxn>
              <a:cxn ang="0">
                <a:pos x="172" y="76"/>
              </a:cxn>
              <a:cxn ang="0">
                <a:pos x="207" y="150"/>
              </a:cxn>
              <a:cxn ang="0">
                <a:pos x="172" y="188"/>
              </a:cxn>
              <a:cxn ang="0">
                <a:pos x="138" y="188"/>
              </a:cxn>
              <a:cxn ang="0">
                <a:pos x="104" y="227"/>
              </a:cxn>
              <a:cxn ang="0">
                <a:pos x="70" y="227"/>
              </a:cxn>
              <a:cxn ang="0">
                <a:pos x="34" y="227"/>
              </a:cxn>
              <a:cxn ang="0">
                <a:pos x="0" y="264"/>
              </a:cxn>
              <a:cxn ang="0">
                <a:pos x="34" y="264"/>
              </a:cxn>
              <a:cxn ang="0">
                <a:pos x="70" y="264"/>
              </a:cxn>
              <a:cxn ang="0">
                <a:pos x="104" y="301"/>
              </a:cxn>
              <a:cxn ang="0">
                <a:pos x="172" y="338"/>
              </a:cxn>
              <a:cxn ang="0">
                <a:pos x="207" y="301"/>
              </a:cxn>
              <a:cxn ang="0">
                <a:pos x="275" y="301"/>
              </a:cxn>
              <a:cxn ang="0">
                <a:pos x="346" y="301"/>
              </a:cxn>
              <a:cxn ang="0">
                <a:pos x="379" y="264"/>
              </a:cxn>
              <a:cxn ang="0">
                <a:pos x="415" y="227"/>
              </a:cxn>
              <a:cxn ang="0">
                <a:pos x="483" y="188"/>
              </a:cxn>
              <a:cxn ang="0">
                <a:pos x="552" y="188"/>
              </a:cxn>
              <a:cxn ang="0">
                <a:pos x="622" y="188"/>
              </a:cxn>
              <a:cxn ang="0">
                <a:pos x="622" y="150"/>
              </a:cxn>
              <a:cxn ang="0">
                <a:pos x="622" y="114"/>
              </a:cxn>
              <a:cxn ang="0">
                <a:pos x="586" y="114"/>
              </a:cxn>
              <a:cxn ang="0">
                <a:pos x="483" y="114"/>
              </a:cxn>
              <a:cxn ang="0">
                <a:pos x="449" y="150"/>
              </a:cxn>
              <a:cxn ang="0">
                <a:pos x="415" y="150"/>
              </a:cxn>
              <a:cxn ang="0">
                <a:pos x="379" y="150"/>
              </a:cxn>
              <a:cxn ang="0">
                <a:pos x="275" y="114"/>
              </a:cxn>
              <a:cxn ang="0">
                <a:pos x="207" y="76"/>
              </a:cxn>
              <a:cxn ang="0">
                <a:pos x="207" y="38"/>
              </a:cxn>
              <a:cxn ang="0">
                <a:pos x="172" y="0"/>
              </a:cxn>
              <a:cxn ang="0">
                <a:pos x="138" y="0"/>
              </a:cxn>
            </a:cxnLst>
            <a:rect l="0" t="0" r="r" b="b"/>
            <a:pathLst>
              <a:path w="623" h="339">
                <a:moveTo>
                  <a:pt x="138" y="0"/>
                </a:moveTo>
                <a:lnTo>
                  <a:pt x="104" y="0"/>
                </a:lnTo>
                <a:lnTo>
                  <a:pt x="138" y="38"/>
                </a:lnTo>
                <a:lnTo>
                  <a:pt x="172" y="76"/>
                </a:lnTo>
                <a:lnTo>
                  <a:pt x="207" y="150"/>
                </a:lnTo>
                <a:lnTo>
                  <a:pt x="172" y="188"/>
                </a:lnTo>
                <a:lnTo>
                  <a:pt x="138" y="188"/>
                </a:lnTo>
                <a:lnTo>
                  <a:pt x="104" y="227"/>
                </a:lnTo>
                <a:lnTo>
                  <a:pt x="70" y="227"/>
                </a:lnTo>
                <a:lnTo>
                  <a:pt x="34" y="227"/>
                </a:lnTo>
                <a:lnTo>
                  <a:pt x="0" y="264"/>
                </a:lnTo>
                <a:lnTo>
                  <a:pt x="34" y="264"/>
                </a:lnTo>
                <a:lnTo>
                  <a:pt x="70" y="264"/>
                </a:lnTo>
                <a:lnTo>
                  <a:pt x="104" y="301"/>
                </a:lnTo>
                <a:lnTo>
                  <a:pt x="172" y="338"/>
                </a:lnTo>
                <a:lnTo>
                  <a:pt x="207" y="301"/>
                </a:lnTo>
                <a:lnTo>
                  <a:pt x="275" y="301"/>
                </a:lnTo>
                <a:lnTo>
                  <a:pt x="346" y="301"/>
                </a:lnTo>
                <a:lnTo>
                  <a:pt x="379" y="264"/>
                </a:lnTo>
                <a:lnTo>
                  <a:pt x="415" y="227"/>
                </a:lnTo>
                <a:lnTo>
                  <a:pt x="483" y="188"/>
                </a:lnTo>
                <a:lnTo>
                  <a:pt x="552" y="188"/>
                </a:lnTo>
                <a:lnTo>
                  <a:pt x="622" y="188"/>
                </a:lnTo>
                <a:lnTo>
                  <a:pt x="622" y="150"/>
                </a:lnTo>
                <a:lnTo>
                  <a:pt x="622" y="114"/>
                </a:lnTo>
                <a:lnTo>
                  <a:pt x="586" y="114"/>
                </a:lnTo>
                <a:lnTo>
                  <a:pt x="483" y="114"/>
                </a:lnTo>
                <a:lnTo>
                  <a:pt x="449" y="150"/>
                </a:lnTo>
                <a:lnTo>
                  <a:pt x="415" y="150"/>
                </a:lnTo>
                <a:lnTo>
                  <a:pt x="379" y="150"/>
                </a:lnTo>
                <a:lnTo>
                  <a:pt x="275" y="114"/>
                </a:lnTo>
                <a:lnTo>
                  <a:pt x="207" y="76"/>
                </a:lnTo>
                <a:lnTo>
                  <a:pt x="207" y="38"/>
                </a:lnTo>
                <a:lnTo>
                  <a:pt x="172" y="0"/>
                </a:lnTo>
                <a:lnTo>
                  <a:pt x="138" y="0"/>
                </a:lnTo>
              </a:path>
            </a:pathLst>
          </a:custGeom>
          <a:noFill/>
          <a:ln w="3600">
            <a:solidFill>
              <a:srgbClr val="000000"/>
            </a:solidFill>
            <a:round/>
            <a:headEnd/>
            <a:tailEnd/>
          </a:ln>
          <a:effectLst/>
        </p:spPr>
        <p:txBody>
          <a:bodyPr/>
          <a:lstStyle/>
          <a:p>
            <a:endParaRPr lang="es-ES_tradnl" sz="1633"/>
          </a:p>
        </p:txBody>
      </p:sp>
      <p:sp>
        <p:nvSpPr>
          <p:cNvPr id="11476" name="Freeform 212"/>
          <p:cNvSpPr>
            <a:spLocks noChangeArrowheads="1"/>
          </p:cNvSpPr>
          <p:nvPr/>
        </p:nvSpPr>
        <p:spPr bwMode="auto">
          <a:xfrm>
            <a:off x="8658030" y="1974925"/>
            <a:ext cx="79209" cy="159857"/>
          </a:xfrm>
          <a:custGeom>
            <a:avLst/>
            <a:gdLst/>
            <a:ahLst/>
            <a:cxnLst>
              <a:cxn ang="0">
                <a:pos x="69" y="0"/>
              </a:cxn>
              <a:cxn ang="0">
                <a:pos x="33" y="75"/>
              </a:cxn>
              <a:cxn ang="0">
                <a:pos x="0" y="75"/>
              </a:cxn>
              <a:cxn ang="0">
                <a:pos x="0" y="113"/>
              </a:cxn>
              <a:cxn ang="0">
                <a:pos x="0" y="150"/>
              </a:cxn>
              <a:cxn ang="0">
                <a:pos x="33" y="188"/>
              </a:cxn>
              <a:cxn ang="0">
                <a:pos x="33" y="264"/>
              </a:cxn>
              <a:cxn ang="0">
                <a:pos x="69" y="301"/>
              </a:cxn>
              <a:cxn ang="0">
                <a:pos x="104" y="338"/>
              </a:cxn>
              <a:cxn ang="0">
                <a:pos x="138" y="301"/>
              </a:cxn>
              <a:cxn ang="0">
                <a:pos x="172" y="376"/>
              </a:cxn>
              <a:cxn ang="0">
                <a:pos x="172" y="415"/>
              </a:cxn>
              <a:cxn ang="0">
                <a:pos x="172" y="451"/>
              </a:cxn>
              <a:cxn ang="0">
                <a:pos x="172" y="490"/>
              </a:cxn>
              <a:cxn ang="0">
                <a:pos x="207" y="451"/>
              </a:cxn>
              <a:cxn ang="0">
                <a:pos x="242" y="415"/>
              </a:cxn>
              <a:cxn ang="0">
                <a:pos x="207" y="338"/>
              </a:cxn>
              <a:cxn ang="0">
                <a:pos x="207" y="301"/>
              </a:cxn>
              <a:cxn ang="0">
                <a:pos x="172" y="264"/>
              </a:cxn>
              <a:cxn ang="0">
                <a:pos x="138" y="188"/>
              </a:cxn>
              <a:cxn ang="0">
                <a:pos x="104" y="188"/>
              </a:cxn>
              <a:cxn ang="0">
                <a:pos x="104" y="150"/>
              </a:cxn>
              <a:cxn ang="0">
                <a:pos x="69" y="0"/>
              </a:cxn>
            </a:cxnLst>
            <a:rect l="0" t="0" r="r" b="b"/>
            <a:pathLst>
              <a:path w="243" h="491">
                <a:moveTo>
                  <a:pt x="69" y="0"/>
                </a:moveTo>
                <a:lnTo>
                  <a:pt x="33" y="75"/>
                </a:lnTo>
                <a:lnTo>
                  <a:pt x="0" y="75"/>
                </a:lnTo>
                <a:lnTo>
                  <a:pt x="0" y="113"/>
                </a:lnTo>
                <a:lnTo>
                  <a:pt x="0" y="150"/>
                </a:lnTo>
                <a:lnTo>
                  <a:pt x="33" y="188"/>
                </a:lnTo>
                <a:lnTo>
                  <a:pt x="33" y="264"/>
                </a:lnTo>
                <a:lnTo>
                  <a:pt x="69" y="301"/>
                </a:lnTo>
                <a:lnTo>
                  <a:pt x="104" y="338"/>
                </a:lnTo>
                <a:lnTo>
                  <a:pt x="138" y="301"/>
                </a:lnTo>
                <a:lnTo>
                  <a:pt x="172" y="376"/>
                </a:lnTo>
                <a:lnTo>
                  <a:pt x="172" y="415"/>
                </a:lnTo>
                <a:lnTo>
                  <a:pt x="172" y="451"/>
                </a:lnTo>
                <a:lnTo>
                  <a:pt x="172" y="490"/>
                </a:lnTo>
                <a:lnTo>
                  <a:pt x="207" y="451"/>
                </a:lnTo>
                <a:lnTo>
                  <a:pt x="242" y="415"/>
                </a:lnTo>
                <a:lnTo>
                  <a:pt x="207" y="338"/>
                </a:lnTo>
                <a:lnTo>
                  <a:pt x="207" y="301"/>
                </a:lnTo>
                <a:lnTo>
                  <a:pt x="172" y="264"/>
                </a:lnTo>
                <a:lnTo>
                  <a:pt x="138" y="188"/>
                </a:lnTo>
                <a:lnTo>
                  <a:pt x="104" y="188"/>
                </a:lnTo>
                <a:lnTo>
                  <a:pt x="104" y="150"/>
                </a:lnTo>
                <a:lnTo>
                  <a:pt x="69" y="0"/>
                </a:lnTo>
              </a:path>
            </a:pathLst>
          </a:custGeom>
          <a:noFill/>
          <a:ln w="3600">
            <a:solidFill>
              <a:srgbClr val="000000"/>
            </a:solidFill>
            <a:round/>
            <a:headEnd/>
            <a:tailEnd/>
          </a:ln>
          <a:effectLst/>
        </p:spPr>
        <p:txBody>
          <a:bodyPr/>
          <a:lstStyle/>
          <a:p>
            <a:endParaRPr lang="es-ES_tradnl" sz="1633"/>
          </a:p>
        </p:txBody>
      </p:sp>
      <p:sp>
        <p:nvSpPr>
          <p:cNvPr id="11477" name="Freeform 213"/>
          <p:cNvSpPr>
            <a:spLocks noChangeArrowheads="1"/>
          </p:cNvSpPr>
          <p:nvPr/>
        </p:nvSpPr>
        <p:spPr bwMode="auto">
          <a:xfrm>
            <a:off x="7621121" y="1187160"/>
            <a:ext cx="2083899" cy="1267333"/>
          </a:xfrm>
          <a:custGeom>
            <a:avLst/>
            <a:gdLst/>
            <a:ahLst/>
            <a:cxnLst>
              <a:cxn ang="0">
                <a:pos x="622" y="378"/>
              </a:cxn>
              <a:cxn ang="0">
                <a:pos x="793" y="302"/>
              </a:cxn>
              <a:cxn ang="0">
                <a:pos x="1138" y="189"/>
              </a:cxn>
              <a:cxn ang="0">
                <a:pos x="1346" y="227"/>
              </a:cxn>
              <a:cxn ang="0">
                <a:pos x="1689" y="264"/>
              </a:cxn>
              <a:cxn ang="0">
                <a:pos x="2034" y="453"/>
              </a:cxn>
              <a:cxn ang="0">
                <a:pos x="2276" y="565"/>
              </a:cxn>
              <a:cxn ang="0">
                <a:pos x="2587" y="715"/>
              </a:cxn>
              <a:cxn ang="0">
                <a:pos x="2760" y="565"/>
              </a:cxn>
              <a:cxn ang="0">
                <a:pos x="3035" y="604"/>
              </a:cxn>
              <a:cxn ang="0">
                <a:pos x="3346" y="604"/>
              </a:cxn>
              <a:cxn ang="0">
                <a:pos x="3518" y="565"/>
              </a:cxn>
              <a:cxn ang="0">
                <a:pos x="3518" y="302"/>
              </a:cxn>
              <a:cxn ang="0">
                <a:pos x="3587" y="0"/>
              </a:cxn>
              <a:cxn ang="0">
                <a:pos x="3759" y="339"/>
              </a:cxn>
              <a:cxn ang="0">
                <a:pos x="3897" y="565"/>
              </a:cxn>
              <a:cxn ang="0">
                <a:pos x="4035" y="679"/>
              </a:cxn>
              <a:cxn ang="0">
                <a:pos x="4173" y="528"/>
              </a:cxn>
              <a:cxn ang="0">
                <a:pos x="4277" y="339"/>
              </a:cxn>
              <a:cxn ang="0">
                <a:pos x="4519" y="415"/>
              </a:cxn>
              <a:cxn ang="0">
                <a:pos x="4449" y="791"/>
              </a:cxn>
              <a:cxn ang="0">
                <a:pos x="4207" y="791"/>
              </a:cxn>
              <a:cxn ang="0">
                <a:pos x="4035" y="979"/>
              </a:cxn>
              <a:cxn ang="0">
                <a:pos x="3828" y="1243"/>
              </a:cxn>
              <a:cxn ang="0">
                <a:pos x="3622" y="1469"/>
              </a:cxn>
              <a:cxn ang="0">
                <a:pos x="3552" y="1845"/>
              </a:cxn>
              <a:cxn ang="0">
                <a:pos x="3759" y="2070"/>
              </a:cxn>
              <a:cxn ang="0">
                <a:pos x="4138" y="2298"/>
              </a:cxn>
              <a:cxn ang="0">
                <a:pos x="4484" y="2674"/>
              </a:cxn>
              <a:cxn ang="0">
                <a:pos x="4622" y="2448"/>
              </a:cxn>
              <a:cxn ang="0">
                <a:pos x="4726" y="1996"/>
              </a:cxn>
              <a:cxn ang="0">
                <a:pos x="4759" y="1394"/>
              </a:cxn>
              <a:cxn ang="0">
                <a:pos x="5069" y="1394"/>
              </a:cxn>
              <a:cxn ang="0">
                <a:pos x="5381" y="1544"/>
              </a:cxn>
              <a:cxn ang="0">
                <a:pos x="5587" y="1883"/>
              </a:cxn>
              <a:cxn ang="0">
                <a:pos x="5760" y="1808"/>
              </a:cxn>
              <a:cxn ang="0">
                <a:pos x="5966" y="2109"/>
              </a:cxn>
              <a:cxn ang="0">
                <a:pos x="6243" y="2411"/>
              </a:cxn>
              <a:cxn ang="0">
                <a:pos x="6243" y="2522"/>
              </a:cxn>
              <a:cxn ang="0">
                <a:pos x="6345" y="2711"/>
              </a:cxn>
              <a:cxn ang="0">
                <a:pos x="5966" y="2937"/>
              </a:cxn>
              <a:cxn ang="0">
                <a:pos x="5552" y="2975"/>
              </a:cxn>
              <a:cxn ang="0">
                <a:pos x="5552" y="3126"/>
              </a:cxn>
              <a:cxn ang="0">
                <a:pos x="5691" y="3200"/>
              </a:cxn>
              <a:cxn ang="0">
                <a:pos x="5793" y="3464"/>
              </a:cxn>
              <a:cxn ang="0">
                <a:pos x="5793" y="3614"/>
              </a:cxn>
              <a:cxn ang="0">
                <a:pos x="5760" y="3539"/>
              </a:cxn>
              <a:cxn ang="0">
                <a:pos x="5587" y="3464"/>
              </a:cxn>
              <a:cxn ang="0">
                <a:pos x="5277" y="3426"/>
              </a:cxn>
              <a:cxn ang="0">
                <a:pos x="4897" y="3539"/>
              </a:cxn>
              <a:cxn ang="0">
                <a:pos x="4622" y="3803"/>
              </a:cxn>
              <a:cxn ang="0">
                <a:pos x="4414" y="3878"/>
              </a:cxn>
              <a:cxn ang="0">
                <a:pos x="4449" y="3689"/>
              </a:cxn>
              <a:cxn ang="0">
                <a:pos x="4552" y="3426"/>
              </a:cxn>
              <a:cxn ang="0">
                <a:pos x="4207" y="3238"/>
              </a:cxn>
              <a:cxn ang="0">
                <a:pos x="3967" y="3126"/>
              </a:cxn>
              <a:cxn ang="0">
                <a:pos x="3518" y="3013"/>
              </a:cxn>
              <a:cxn ang="0">
                <a:pos x="1173" y="2862"/>
              </a:cxn>
              <a:cxn ang="0">
                <a:pos x="897" y="2448"/>
              </a:cxn>
              <a:cxn ang="0">
                <a:pos x="759" y="2259"/>
              </a:cxn>
              <a:cxn ang="0">
                <a:pos x="518" y="1883"/>
              </a:cxn>
              <a:cxn ang="0">
                <a:pos x="138" y="1770"/>
              </a:cxn>
            </a:cxnLst>
            <a:rect l="0" t="0" r="r" b="b"/>
            <a:pathLst>
              <a:path w="6381" h="3879">
                <a:moveTo>
                  <a:pt x="34" y="114"/>
                </a:moveTo>
                <a:lnTo>
                  <a:pt x="104" y="150"/>
                </a:lnTo>
                <a:lnTo>
                  <a:pt x="138" y="189"/>
                </a:lnTo>
                <a:lnTo>
                  <a:pt x="242" y="227"/>
                </a:lnTo>
                <a:lnTo>
                  <a:pt x="379" y="264"/>
                </a:lnTo>
                <a:lnTo>
                  <a:pt x="518" y="302"/>
                </a:lnTo>
                <a:lnTo>
                  <a:pt x="552" y="339"/>
                </a:lnTo>
                <a:lnTo>
                  <a:pt x="622" y="378"/>
                </a:lnTo>
                <a:lnTo>
                  <a:pt x="622" y="339"/>
                </a:lnTo>
                <a:lnTo>
                  <a:pt x="622" y="302"/>
                </a:lnTo>
                <a:lnTo>
                  <a:pt x="655" y="302"/>
                </a:lnTo>
                <a:lnTo>
                  <a:pt x="689" y="264"/>
                </a:lnTo>
                <a:lnTo>
                  <a:pt x="725" y="264"/>
                </a:lnTo>
                <a:lnTo>
                  <a:pt x="725" y="302"/>
                </a:lnTo>
                <a:lnTo>
                  <a:pt x="759" y="339"/>
                </a:lnTo>
                <a:lnTo>
                  <a:pt x="793" y="302"/>
                </a:lnTo>
                <a:lnTo>
                  <a:pt x="862" y="264"/>
                </a:lnTo>
                <a:lnTo>
                  <a:pt x="931" y="227"/>
                </a:lnTo>
                <a:lnTo>
                  <a:pt x="931" y="189"/>
                </a:lnTo>
                <a:lnTo>
                  <a:pt x="966" y="150"/>
                </a:lnTo>
                <a:lnTo>
                  <a:pt x="1001" y="150"/>
                </a:lnTo>
                <a:lnTo>
                  <a:pt x="1034" y="150"/>
                </a:lnTo>
                <a:lnTo>
                  <a:pt x="1034" y="227"/>
                </a:lnTo>
                <a:lnTo>
                  <a:pt x="1138" y="189"/>
                </a:lnTo>
                <a:lnTo>
                  <a:pt x="1138" y="150"/>
                </a:lnTo>
                <a:lnTo>
                  <a:pt x="1138" y="114"/>
                </a:lnTo>
                <a:lnTo>
                  <a:pt x="1173" y="150"/>
                </a:lnTo>
                <a:lnTo>
                  <a:pt x="1241" y="227"/>
                </a:lnTo>
                <a:lnTo>
                  <a:pt x="1277" y="264"/>
                </a:lnTo>
                <a:lnTo>
                  <a:pt x="1310" y="264"/>
                </a:lnTo>
                <a:lnTo>
                  <a:pt x="1346" y="264"/>
                </a:lnTo>
                <a:lnTo>
                  <a:pt x="1346" y="227"/>
                </a:lnTo>
                <a:lnTo>
                  <a:pt x="1346" y="189"/>
                </a:lnTo>
                <a:lnTo>
                  <a:pt x="1379" y="189"/>
                </a:lnTo>
                <a:lnTo>
                  <a:pt x="1414" y="227"/>
                </a:lnTo>
                <a:lnTo>
                  <a:pt x="1414" y="302"/>
                </a:lnTo>
                <a:lnTo>
                  <a:pt x="1483" y="264"/>
                </a:lnTo>
                <a:lnTo>
                  <a:pt x="1517" y="264"/>
                </a:lnTo>
                <a:lnTo>
                  <a:pt x="1656" y="264"/>
                </a:lnTo>
                <a:lnTo>
                  <a:pt x="1689" y="264"/>
                </a:lnTo>
                <a:lnTo>
                  <a:pt x="1726" y="302"/>
                </a:lnTo>
                <a:lnTo>
                  <a:pt x="1759" y="339"/>
                </a:lnTo>
                <a:lnTo>
                  <a:pt x="1793" y="378"/>
                </a:lnTo>
                <a:lnTo>
                  <a:pt x="1863" y="378"/>
                </a:lnTo>
                <a:lnTo>
                  <a:pt x="1896" y="415"/>
                </a:lnTo>
                <a:lnTo>
                  <a:pt x="1931" y="415"/>
                </a:lnTo>
                <a:lnTo>
                  <a:pt x="2001" y="415"/>
                </a:lnTo>
                <a:lnTo>
                  <a:pt x="2034" y="453"/>
                </a:lnTo>
                <a:lnTo>
                  <a:pt x="2034" y="491"/>
                </a:lnTo>
                <a:lnTo>
                  <a:pt x="2001" y="491"/>
                </a:lnTo>
                <a:lnTo>
                  <a:pt x="1966" y="528"/>
                </a:lnTo>
                <a:lnTo>
                  <a:pt x="1931" y="565"/>
                </a:lnTo>
                <a:lnTo>
                  <a:pt x="2001" y="565"/>
                </a:lnTo>
                <a:lnTo>
                  <a:pt x="2138" y="565"/>
                </a:lnTo>
                <a:lnTo>
                  <a:pt x="2173" y="565"/>
                </a:lnTo>
                <a:lnTo>
                  <a:pt x="2276" y="565"/>
                </a:lnTo>
                <a:lnTo>
                  <a:pt x="2311" y="565"/>
                </a:lnTo>
                <a:lnTo>
                  <a:pt x="2381" y="565"/>
                </a:lnTo>
                <a:lnTo>
                  <a:pt x="2448" y="604"/>
                </a:lnTo>
                <a:lnTo>
                  <a:pt x="2483" y="604"/>
                </a:lnTo>
                <a:lnTo>
                  <a:pt x="2518" y="641"/>
                </a:lnTo>
                <a:lnTo>
                  <a:pt x="2551" y="641"/>
                </a:lnTo>
                <a:lnTo>
                  <a:pt x="2587" y="679"/>
                </a:lnTo>
                <a:lnTo>
                  <a:pt x="2587" y="715"/>
                </a:lnTo>
                <a:lnTo>
                  <a:pt x="2621" y="715"/>
                </a:lnTo>
                <a:lnTo>
                  <a:pt x="2656" y="715"/>
                </a:lnTo>
                <a:lnTo>
                  <a:pt x="2656" y="679"/>
                </a:lnTo>
                <a:lnTo>
                  <a:pt x="2656" y="641"/>
                </a:lnTo>
                <a:lnTo>
                  <a:pt x="2656" y="565"/>
                </a:lnTo>
                <a:lnTo>
                  <a:pt x="2690" y="565"/>
                </a:lnTo>
                <a:lnTo>
                  <a:pt x="2725" y="604"/>
                </a:lnTo>
                <a:lnTo>
                  <a:pt x="2760" y="565"/>
                </a:lnTo>
                <a:lnTo>
                  <a:pt x="2793" y="528"/>
                </a:lnTo>
                <a:lnTo>
                  <a:pt x="2828" y="491"/>
                </a:lnTo>
                <a:lnTo>
                  <a:pt x="2863" y="491"/>
                </a:lnTo>
                <a:lnTo>
                  <a:pt x="2897" y="528"/>
                </a:lnTo>
                <a:lnTo>
                  <a:pt x="2932" y="565"/>
                </a:lnTo>
                <a:lnTo>
                  <a:pt x="2932" y="604"/>
                </a:lnTo>
                <a:lnTo>
                  <a:pt x="3000" y="604"/>
                </a:lnTo>
                <a:lnTo>
                  <a:pt x="3035" y="604"/>
                </a:lnTo>
                <a:lnTo>
                  <a:pt x="3069" y="604"/>
                </a:lnTo>
                <a:lnTo>
                  <a:pt x="3104" y="641"/>
                </a:lnTo>
                <a:lnTo>
                  <a:pt x="3173" y="641"/>
                </a:lnTo>
                <a:lnTo>
                  <a:pt x="3207" y="641"/>
                </a:lnTo>
                <a:lnTo>
                  <a:pt x="3242" y="641"/>
                </a:lnTo>
                <a:lnTo>
                  <a:pt x="3277" y="604"/>
                </a:lnTo>
                <a:lnTo>
                  <a:pt x="3346" y="565"/>
                </a:lnTo>
                <a:lnTo>
                  <a:pt x="3346" y="604"/>
                </a:lnTo>
                <a:lnTo>
                  <a:pt x="3380" y="604"/>
                </a:lnTo>
                <a:lnTo>
                  <a:pt x="3415" y="641"/>
                </a:lnTo>
                <a:lnTo>
                  <a:pt x="3415" y="679"/>
                </a:lnTo>
                <a:lnTo>
                  <a:pt x="3448" y="715"/>
                </a:lnTo>
                <a:lnTo>
                  <a:pt x="3484" y="715"/>
                </a:lnTo>
                <a:lnTo>
                  <a:pt x="3484" y="679"/>
                </a:lnTo>
                <a:lnTo>
                  <a:pt x="3484" y="604"/>
                </a:lnTo>
                <a:lnTo>
                  <a:pt x="3518" y="565"/>
                </a:lnTo>
                <a:lnTo>
                  <a:pt x="3587" y="491"/>
                </a:lnTo>
                <a:lnTo>
                  <a:pt x="3622" y="453"/>
                </a:lnTo>
                <a:lnTo>
                  <a:pt x="3552" y="453"/>
                </a:lnTo>
                <a:lnTo>
                  <a:pt x="3518" y="453"/>
                </a:lnTo>
                <a:lnTo>
                  <a:pt x="3552" y="378"/>
                </a:lnTo>
                <a:lnTo>
                  <a:pt x="3587" y="339"/>
                </a:lnTo>
                <a:lnTo>
                  <a:pt x="3518" y="339"/>
                </a:lnTo>
                <a:lnTo>
                  <a:pt x="3518" y="302"/>
                </a:lnTo>
                <a:lnTo>
                  <a:pt x="3484" y="302"/>
                </a:lnTo>
                <a:lnTo>
                  <a:pt x="3484" y="227"/>
                </a:lnTo>
                <a:lnTo>
                  <a:pt x="3448" y="189"/>
                </a:lnTo>
                <a:lnTo>
                  <a:pt x="3484" y="150"/>
                </a:lnTo>
                <a:lnTo>
                  <a:pt x="3484" y="114"/>
                </a:lnTo>
                <a:lnTo>
                  <a:pt x="3552" y="76"/>
                </a:lnTo>
                <a:lnTo>
                  <a:pt x="3587" y="39"/>
                </a:lnTo>
                <a:lnTo>
                  <a:pt x="3587" y="0"/>
                </a:lnTo>
                <a:lnTo>
                  <a:pt x="3725" y="150"/>
                </a:lnTo>
                <a:lnTo>
                  <a:pt x="3759" y="189"/>
                </a:lnTo>
                <a:lnTo>
                  <a:pt x="3828" y="227"/>
                </a:lnTo>
                <a:lnTo>
                  <a:pt x="3828" y="264"/>
                </a:lnTo>
                <a:lnTo>
                  <a:pt x="3864" y="302"/>
                </a:lnTo>
                <a:lnTo>
                  <a:pt x="3828" y="302"/>
                </a:lnTo>
                <a:lnTo>
                  <a:pt x="3793" y="339"/>
                </a:lnTo>
                <a:lnTo>
                  <a:pt x="3759" y="339"/>
                </a:lnTo>
                <a:lnTo>
                  <a:pt x="3725" y="378"/>
                </a:lnTo>
                <a:lnTo>
                  <a:pt x="3759" y="415"/>
                </a:lnTo>
                <a:lnTo>
                  <a:pt x="3793" y="415"/>
                </a:lnTo>
                <a:lnTo>
                  <a:pt x="3828" y="415"/>
                </a:lnTo>
                <a:lnTo>
                  <a:pt x="3828" y="453"/>
                </a:lnTo>
                <a:lnTo>
                  <a:pt x="3828" y="565"/>
                </a:lnTo>
                <a:lnTo>
                  <a:pt x="3864" y="565"/>
                </a:lnTo>
                <a:lnTo>
                  <a:pt x="3897" y="565"/>
                </a:lnTo>
                <a:lnTo>
                  <a:pt x="3897" y="528"/>
                </a:lnTo>
                <a:lnTo>
                  <a:pt x="3932" y="453"/>
                </a:lnTo>
                <a:lnTo>
                  <a:pt x="3967" y="491"/>
                </a:lnTo>
                <a:lnTo>
                  <a:pt x="4035" y="491"/>
                </a:lnTo>
                <a:lnTo>
                  <a:pt x="4035" y="528"/>
                </a:lnTo>
                <a:lnTo>
                  <a:pt x="4035" y="604"/>
                </a:lnTo>
                <a:lnTo>
                  <a:pt x="4001" y="641"/>
                </a:lnTo>
                <a:lnTo>
                  <a:pt x="4035" y="679"/>
                </a:lnTo>
                <a:lnTo>
                  <a:pt x="4035" y="715"/>
                </a:lnTo>
                <a:lnTo>
                  <a:pt x="4070" y="754"/>
                </a:lnTo>
                <a:lnTo>
                  <a:pt x="4138" y="754"/>
                </a:lnTo>
                <a:lnTo>
                  <a:pt x="4173" y="715"/>
                </a:lnTo>
                <a:lnTo>
                  <a:pt x="4173" y="679"/>
                </a:lnTo>
                <a:lnTo>
                  <a:pt x="4173" y="604"/>
                </a:lnTo>
                <a:lnTo>
                  <a:pt x="4173" y="565"/>
                </a:lnTo>
                <a:lnTo>
                  <a:pt x="4173" y="528"/>
                </a:lnTo>
                <a:lnTo>
                  <a:pt x="4207" y="491"/>
                </a:lnTo>
                <a:lnTo>
                  <a:pt x="4242" y="491"/>
                </a:lnTo>
                <a:lnTo>
                  <a:pt x="4242" y="453"/>
                </a:lnTo>
                <a:lnTo>
                  <a:pt x="4207" y="415"/>
                </a:lnTo>
                <a:lnTo>
                  <a:pt x="4207" y="378"/>
                </a:lnTo>
                <a:lnTo>
                  <a:pt x="4207" y="339"/>
                </a:lnTo>
                <a:lnTo>
                  <a:pt x="4242" y="339"/>
                </a:lnTo>
                <a:lnTo>
                  <a:pt x="4277" y="339"/>
                </a:lnTo>
                <a:lnTo>
                  <a:pt x="4310" y="302"/>
                </a:lnTo>
                <a:lnTo>
                  <a:pt x="4346" y="339"/>
                </a:lnTo>
                <a:lnTo>
                  <a:pt x="4414" y="339"/>
                </a:lnTo>
                <a:lnTo>
                  <a:pt x="4449" y="339"/>
                </a:lnTo>
                <a:lnTo>
                  <a:pt x="4484" y="378"/>
                </a:lnTo>
                <a:lnTo>
                  <a:pt x="4449" y="378"/>
                </a:lnTo>
                <a:lnTo>
                  <a:pt x="4449" y="415"/>
                </a:lnTo>
                <a:lnTo>
                  <a:pt x="4519" y="415"/>
                </a:lnTo>
                <a:lnTo>
                  <a:pt x="4552" y="415"/>
                </a:lnTo>
                <a:lnTo>
                  <a:pt x="4519" y="491"/>
                </a:lnTo>
                <a:lnTo>
                  <a:pt x="4519" y="528"/>
                </a:lnTo>
                <a:lnTo>
                  <a:pt x="4519" y="565"/>
                </a:lnTo>
                <a:lnTo>
                  <a:pt x="4519" y="641"/>
                </a:lnTo>
                <a:lnTo>
                  <a:pt x="4519" y="715"/>
                </a:lnTo>
                <a:lnTo>
                  <a:pt x="4484" y="754"/>
                </a:lnTo>
                <a:lnTo>
                  <a:pt x="4449" y="791"/>
                </a:lnTo>
                <a:lnTo>
                  <a:pt x="4380" y="791"/>
                </a:lnTo>
                <a:lnTo>
                  <a:pt x="4346" y="754"/>
                </a:lnTo>
                <a:lnTo>
                  <a:pt x="4346" y="791"/>
                </a:lnTo>
                <a:lnTo>
                  <a:pt x="4310" y="829"/>
                </a:lnTo>
                <a:lnTo>
                  <a:pt x="4277" y="829"/>
                </a:lnTo>
                <a:lnTo>
                  <a:pt x="4277" y="754"/>
                </a:lnTo>
                <a:lnTo>
                  <a:pt x="4242" y="754"/>
                </a:lnTo>
                <a:lnTo>
                  <a:pt x="4207" y="791"/>
                </a:lnTo>
                <a:lnTo>
                  <a:pt x="4207" y="829"/>
                </a:lnTo>
                <a:lnTo>
                  <a:pt x="4173" y="829"/>
                </a:lnTo>
                <a:lnTo>
                  <a:pt x="4173" y="865"/>
                </a:lnTo>
                <a:lnTo>
                  <a:pt x="4138" y="905"/>
                </a:lnTo>
                <a:lnTo>
                  <a:pt x="4070" y="942"/>
                </a:lnTo>
                <a:lnTo>
                  <a:pt x="4035" y="905"/>
                </a:lnTo>
                <a:lnTo>
                  <a:pt x="4035" y="942"/>
                </a:lnTo>
                <a:lnTo>
                  <a:pt x="4035" y="979"/>
                </a:lnTo>
                <a:lnTo>
                  <a:pt x="4035" y="1017"/>
                </a:lnTo>
                <a:lnTo>
                  <a:pt x="4001" y="1056"/>
                </a:lnTo>
                <a:lnTo>
                  <a:pt x="4001" y="1093"/>
                </a:lnTo>
                <a:lnTo>
                  <a:pt x="3967" y="1130"/>
                </a:lnTo>
                <a:lnTo>
                  <a:pt x="3932" y="1130"/>
                </a:lnTo>
                <a:lnTo>
                  <a:pt x="3897" y="1130"/>
                </a:lnTo>
                <a:lnTo>
                  <a:pt x="3864" y="1206"/>
                </a:lnTo>
                <a:lnTo>
                  <a:pt x="3828" y="1243"/>
                </a:lnTo>
                <a:lnTo>
                  <a:pt x="3793" y="1280"/>
                </a:lnTo>
                <a:lnTo>
                  <a:pt x="3828" y="1319"/>
                </a:lnTo>
                <a:lnTo>
                  <a:pt x="3793" y="1356"/>
                </a:lnTo>
                <a:lnTo>
                  <a:pt x="3793" y="1394"/>
                </a:lnTo>
                <a:lnTo>
                  <a:pt x="3759" y="1394"/>
                </a:lnTo>
                <a:lnTo>
                  <a:pt x="3690" y="1430"/>
                </a:lnTo>
                <a:lnTo>
                  <a:pt x="3655" y="1430"/>
                </a:lnTo>
                <a:lnTo>
                  <a:pt x="3622" y="1469"/>
                </a:lnTo>
                <a:lnTo>
                  <a:pt x="3622" y="1507"/>
                </a:lnTo>
                <a:lnTo>
                  <a:pt x="3587" y="1544"/>
                </a:lnTo>
                <a:lnTo>
                  <a:pt x="3552" y="1582"/>
                </a:lnTo>
                <a:lnTo>
                  <a:pt x="3518" y="1658"/>
                </a:lnTo>
                <a:lnTo>
                  <a:pt x="3484" y="1733"/>
                </a:lnTo>
                <a:lnTo>
                  <a:pt x="3484" y="1808"/>
                </a:lnTo>
                <a:lnTo>
                  <a:pt x="3518" y="1845"/>
                </a:lnTo>
                <a:lnTo>
                  <a:pt x="3552" y="1845"/>
                </a:lnTo>
                <a:lnTo>
                  <a:pt x="3587" y="1883"/>
                </a:lnTo>
                <a:lnTo>
                  <a:pt x="3587" y="1920"/>
                </a:lnTo>
                <a:lnTo>
                  <a:pt x="3622" y="1996"/>
                </a:lnTo>
                <a:lnTo>
                  <a:pt x="3655" y="2070"/>
                </a:lnTo>
                <a:lnTo>
                  <a:pt x="3655" y="2109"/>
                </a:lnTo>
                <a:lnTo>
                  <a:pt x="3690" y="2070"/>
                </a:lnTo>
                <a:lnTo>
                  <a:pt x="3725" y="2070"/>
                </a:lnTo>
                <a:lnTo>
                  <a:pt x="3759" y="2070"/>
                </a:lnTo>
                <a:lnTo>
                  <a:pt x="3793" y="2070"/>
                </a:lnTo>
                <a:lnTo>
                  <a:pt x="3793" y="2109"/>
                </a:lnTo>
                <a:lnTo>
                  <a:pt x="3864" y="2146"/>
                </a:lnTo>
                <a:lnTo>
                  <a:pt x="3932" y="2221"/>
                </a:lnTo>
                <a:lnTo>
                  <a:pt x="3967" y="2221"/>
                </a:lnTo>
                <a:lnTo>
                  <a:pt x="3967" y="2298"/>
                </a:lnTo>
                <a:lnTo>
                  <a:pt x="4070" y="2298"/>
                </a:lnTo>
                <a:lnTo>
                  <a:pt x="4138" y="2298"/>
                </a:lnTo>
                <a:lnTo>
                  <a:pt x="4173" y="2298"/>
                </a:lnTo>
                <a:lnTo>
                  <a:pt x="4277" y="2334"/>
                </a:lnTo>
                <a:lnTo>
                  <a:pt x="4346" y="2334"/>
                </a:lnTo>
                <a:lnTo>
                  <a:pt x="4380" y="2372"/>
                </a:lnTo>
                <a:lnTo>
                  <a:pt x="4380" y="2411"/>
                </a:lnTo>
                <a:lnTo>
                  <a:pt x="4380" y="2485"/>
                </a:lnTo>
                <a:lnTo>
                  <a:pt x="4449" y="2561"/>
                </a:lnTo>
                <a:lnTo>
                  <a:pt x="4484" y="2674"/>
                </a:lnTo>
                <a:lnTo>
                  <a:pt x="4552" y="2749"/>
                </a:lnTo>
                <a:lnTo>
                  <a:pt x="4587" y="2785"/>
                </a:lnTo>
                <a:lnTo>
                  <a:pt x="4622" y="2825"/>
                </a:lnTo>
                <a:lnTo>
                  <a:pt x="4656" y="2785"/>
                </a:lnTo>
                <a:lnTo>
                  <a:pt x="4689" y="2749"/>
                </a:lnTo>
                <a:lnTo>
                  <a:pt x="4656" y="2711"/>
                </a:lnTo>
                <a:lnTo>
                  <a:pt x="4656" y="2635"/>
                </a:lnTo>
                <a:lnTo>
                  <a:pt x="4622" y="2448"/>
                </a:lnTo>
                <a:lnTo>
                  <a:pt x="4656" y="2411"/>
                </a:lnTo>
                <a:lnTo>
                  <a:pt x="4689" y="2372"/>
                </a:lnTo>
                <a:lnTo>
                  <a:pt x="4759" y="2298"/>
                </a:lnTo>
                <a:lnTo>
                  <a:pt x="4759" y="2259"/>
                </a:lnTo>
                <a:lnTo>
                  <a:pt x="4759" y="2221"/>
                </a:lnTo>
                <a:lnTo>
                  <a:pt x="4759" y="2109"/>
                </a:lnTo>
                <a:lnTo>
                  <a:pt x="4759" y="2034"/>
                </a:lnTo>
                <a:lnTo>
                  <a:pt x="4726" y="1996"/>
                </a:lnTo>
                <a:lnTo>
                  <a:pt x="4726" y="1920"/>
                </a:lnTo>
                <a:lnTo>
                  <a:pt x="4689" y="1883"/>
                </a:lnTo>
                <a:lnTo>
                  <a:pt x="4726" y="1808"/>
                </a:lnTo>
                <a:lnTo>
                  <a:pt x="4726" y="1733"/>
                </a:lnTo>
                <a:lnTo>
                  <a:pt x="4726" y="1694"/>
                </a:lnTo>
                <a:lnTo>
                  <a:pt x="4726" y="1582"/>
                </a:lnTo>
                <a:lnTo>
                  <a:pt x="4726" y="1430"/>
                </a:lnTo>
                <a:lnTo>
                  <a:pt x="4759" y="1394"/>
                </a:lnTo>
                <a:lnTo>
                  <a:pt x="4759" y="1356"/>
                </a:lnTo>
                <a:lnTo>
                  <a:pt x="4793" y="1356"/>
                </a:lnTo>
                <a:lnTo>
                  <a:pt x="4828" y="1394"/>
                </a:lnTo>
                <a:lnTo>
                  <a:pt x="4863" y="1394"/>
                </a:lnTo>
                <a:lnTo>
                  <a:pt x="4863" y="1430"/>
                </a:lnTo>
                <a:lnTo>
                  <a:pt x="4932" y="1430"/>
                </a:lnTo>
                <a:lnTo>
                  <a:pt x="5001" y="1394"/>
                </a:lnTo>
                <a:lnTo>
                  <a:pt x="5069" y="1394"/>
                </a:lnTo>
                <a:lnTo>
                  <a:pt x="5139" y="1430"/>
                </a:lnTo>
                <a:lnTo>
                  <a:pt x="5207" y="1469"/>
                </a:lnTo>
                <a:lnTo>
                  <a:pt x="5242" y="1469"/>
                </a:lnTo>
                <a:lnTo>
                  <a:pt x="5277" y="1469"/>
                </a:lnTo>
                <a:lnTo>
                  <a:pt x="5277" y="1544"/>
                </a:lnTo>
                <a:lnTo>
                  <a:pt x="5311" y="1582"/>
                </a:lnTo>
                <a:lnTo>
                  <a:pt x="5345" y="1582"/>
                </a:lnTo>
                <a:lnTo>
                  <a:pt x="5381" y="1544"/>
                </a:lnTo>
                <a:lnTo>
                  <a:pt x="5381" y="1694"/>
                </a:lnTo>
                <a:lnTo>
                  <a:pt x="5381" y="1733"/>
                </a:lnTo>
                <a:lnTo>
                  <a:pt x="5381" y="1808"/>
                </a:lnTo>
                <a:lnTo>
                  <a:pt x="5448" y="1883"/>
                </a:lnTo>
                <a:lnTo>
                  <a:pt x="5518" y="1920"/>
                </a:lnTo>
                <a:lnTo>
                  <a:pt x="5552" y="1920"/>
                </a:lnTo>
                <a:lnTo>
                  <a:pt x="5587" y="1920"/>
                </a:lnTo>
                <a:lnTo>
                  <a:pt x="5587" y="1883"/>
                </a:lnTo>
                <a:lnTo>
                  <a:pt x="5622" y="1845"/>
                </a:lnTo>
                <a:lnTo>
                  <a:pt x="5622" y="1808"/>
                </a:lnTo>
                <a:lnTo>
                  <a:pt x="5691" y="1733"/>
                </a:lnTo>
                <a:lnTo>
                  <a:pt x="5725" y="1619"/>
                </a:lnTo>
                <a:lnTo>
                  <a:pt x="5725" y="1658"/>
                </a:lnTo>
                <a:lnTo>
                  <a:pt x="5725" y="1694"/>
                </a:lnTo>
                <a:lnTo>
                  <a:pt x="5760" y="1770"/>
                </a:lnTo>
                <a:lnTo>
                  <a:pt x="5760" y="1808"/>
                </a:lnTo>
                <a:lnTo>
                  <a:pt x="5793" y="1808"/>
                </a:lnTo>
                <a:lnTo>
                  <a:pt x="5829" y="1845"/>
                </a:lnTo>
                <a:lnTo>
                  <a:pt x="5829" y="1883"/>
                </a:lnTo>
                <a:lnTo>
                  <a:pt x="5863" y="1920"/>
                </a:lnTo>
                <a:lnTo>
                  <a:pt x="5863" y="1959"/>
                </a:lnTo>
                <a:lnTo>
                  <a:pt x="5897" y="1996"/>
                </a:lnTo>
                <a:lnTo>
                  <a:pt x="5932" y="2070"/>
                </a:lnTo>
                <a:lnTo>
                  <a:pt x="5966" y="2109"/>
                </a:lnTo>
                <a:lnTo>
                  <a:pt x="5966" y="2146"/>
                </a:lnTo>
                <a:lnTo>
                  <a:pt x="5966" y="2221"/>
                </a:lnTo>
                <a:lnTo>
                  <a:pt x="6000" y="2259"/>
                </a:lnTo>
                <a:lnTo>
                  <a:pt x="6036" y="2259"/>
                </a:lnTo>
                <a:lnTo>
                  <a:pt x="6105" y="2334"/>
                </a:lnTo>
                <a:lnTo>
                  <a:pt x="6173" y="2372"/>
                </a:lnTo>
                <a:lnTo>
                  <a:pt x="6208" y="2411"/>
                </a:lnTo>
                <a:lnTo>
                  <a:pt x="6243" y="2411"/>
                </a:lnTo>
                <a:lnTo>
                  <a:pt x="6243" y="2448"/>
                </a:lnTo>
                <a:lnTo>
                  <a:pt x="6208" y="2485"/>
                </a:lnTo>
                <a:lnTo>
                  <a:pt x="6173" y="2485"/>
                </a:lnTo>
                <a:lnTo>
                  <a:pt x="6139" y="2522"/>
                </a:lnTo>
                <a:lnTo>
                  <a:pt x="6105" y="2561"/>
                </a:lnTo>
                <a:lnTo>
                  <a:pt x="6105" y="2599"/>
                </a:lnTo>
                <a:lnTo>
                  <a:pt x="6139" y="2561"/>
                </a:lnTo>
                <a:lnTo>
                  <a:pt x="6243" y="2522"/>
                </a:lnTo>
                <a:lnTo>
                  <a:pt x="6277" y="2485"/>
                </a:lnTo>
                <a:lnTo>
                  <a:pt x="6311" y="2485"/>
                </a:lnTo>
                <a:lnTo>
                  <a:pt x="6311" y="2522"/>
                </a:lnTo>
                <a:lnTo>
                  <a:pt x="6311" y="2561"/>
                </a:lnTo>
                <a:lnTo>
                  <a:pt x="6345" y="2561"/>
                </a:lnTo>
                <a:lnTo>
                  <a:pt x="6380" y="2599"/>
                </a:lnTo>
                <a:lnTo>
                  <a:pt x="6380" y="2635"/>
                </a:lnTo>
                <a:lnTo>
                  <a:pt x="6345" y="2711"/>
                </a:lnTo>
                <a:lnTo>
                  <a:pt x="6311" y="2749"/>
                </a:lnTo>
                <a:lnTo>
                  <a:pt x="6277" y="2749"/>
                </a:lnTo>
                <a:lnTo>
                  <a:pt x="6173" y="2785"/>
                </a:lnTo>
                <a:lnTo>
                  <a:pt x="6173" y="2825"/>
                </a:lnTo>
                <a:lnTo>
                  <a:pt x="6139" y="2862"/>
                </a:lnTo>
                <a:lnTo>
                  <a:pt x="6105" y="2937"/>
                </a:lnTo>
                <a:lnTo>
                  <a:pt x="6036" y="2937"/>
                </a:lnTo>
                <a:lnTo>
                  <a:pt x="5966" y="2937"/>
                </a:lnTo>
                <a:lnTo>
                  <a:pt x="5932" y="2899"/>
                </a:lnTo>
                <a:lnTo>
                  <a:pt x="5863" y="2937"/>
                </a:lnTo>
                <a:lnTo>
                  <a:pt x="5829" y="2937"/>
                </a:lnTo>
                <a:lnTo>
                  <a:pt x="5793" y="2899"/>
                </a:lnTo>
                <a:lnTo>
                  <a:pt x="5725" y="2899"/>
                </a:lnTo>
                <a:lnTo>
                  <a:pt x="5656" y="2899"/>
                </a:lnTo>
                <a:lnTo>
                  <a:pt x="5587" y="2937"/>
                </a:lnTo>
                <a:lnTo>
                  <a:pt x="5552" y="2975"/>
                </a:lnTo>
                <a:lnTo>
                  <a:pt x="5518" y="3013"/>
                </a:lnTo>
                <a:lnTo>
                  <a:pt x="5448" y="3087"/>
                </a:lnTo>
                <a:lnTo>
                  <a:pt x="5381" y="3126"/>
                </a:lnTo>
                <a:lnTo>
                  <a:pt x="5381" y="3163"/>
                </a:lnTo>
                <a:lnTo>
                  <a:pt x="5381" y="3200"/>
                </a:lnTo>
                <a:lnTo>
                  <a:pt x="5381" y="3238"/>
                </a:lnTo>
                <a:lnTo>
                  <a:pt x="5414" y="3163"/>
                </a:lnTo>
                <a:lnTo>
                  <a:pt x="5552" y="3126"/>
                </a:lnTo>
                <a:lnTo>
                  <a:pt x="5552" y="3087"/>
                </a:lnTo>
                <a:lnTo>
                  <a:pt x="5587" y="3087"/>
                </a:lnTo>
                <a:lnTo>
                  <a:pt x="5691" y="3049"/>
                </a:lnTo>
                <a:lnTo>
                  <a:pt x="5760" y="3049"/>
                </a:lnTo>
                <a:lnTo>
                  <a:pt x="5793" y="3087"/>
                </a:lnTo>
                <a:lnTo>
                  <a:pt x="5760" y="3163"/>
                </a:lnTo>
                <a:lnTo>
                  <a:pt x="5725" y="3163"/>
                </a:lnTo>
                <a:lnTo>
                  <a:pt x="5691" y="3200"/>
                </a:lnTo>
                <a:lnTo>
                  <a:pt x="5656" y="3163"/>
                </a:lnTo>
                <a:lnTo>
                  <a:pt x="5656" y="3200"/>
                </a:lnTo>
                <a:lnTo>
                  <a:pt x="5691" y="3200"/>
                </a:lnTo>
                <a:lnTo>
                  <a:pt x="5725" y="3238"/>
                </a:lnTo>
                <a:lnTo>
                  <a:pt x="5725" y="3314"/>
                </a:lnTo>
                <a:lnTo>
                  <a:pt x="5725" y="3350"/>
                </a:lnTo>
                <a:lnTo>
                  <a:pt x="5760" y="3389"/>
                </a:lnTo>
                <a:lnTo>
                  <a:pt x="5793" y="3464"/>
                </a:lnTo>
                <a:lnTo>
                  <a:pt x="5897" y="3464"/>
                </a:lnTo>
                <a:lnTo>
                  <a:pt x="5932" y="3503"/>
                </a:lnTo>
                <a:lnTo>
                  <a:pt x="5966" y="3464"/>
                </a:lnTo>
                <a:lnTo>
                  <a:pt x="5966" y="3503"/>
                </a:lnTo>
                <a:lnTo>
                  <a:pt x="5966" y="3539"/>
                </a:lnTo>
                <a:lnTo>
                  <a:pt x="5932" y="3539"/>
                </a:lnTo>
                <a:lnTo>
                  <a:pt x="5863" y="3578"/>
                </a:lnTo>
                <a:lnTo>
                  <a:pt x="5793" y="3614"/>
                </a:lnTo>
                <a:lnTo>
                  <a:pt x="5725" y="3653"/>
                </a:lnTo>
                <a:lnTo>
                  <a:pt x="5691" y="3689"/>
                </a:lnTo>
                <a:lnTo>
                  <a:pt x="5656" y="3689"/>
                </a:lnTo>
                <a:lnTo>
                  <a:pt x="5622" y="3653"/>
                </a:lnTo>
                <a:lnTo>
                  <a:pt x="5656" y="3614"/>
                </a:lnTo>
                <a:lnTo>
                  <a:pt x="5691" y="3578"/>
                </a:lnTo>
                <a:lnTo>
                  <a:pt x="5725" y="3539"/>
                </a:lnTo>
                <a:lnTo>
                  <a:pt x="5760" y="3539"/>
                </a:lnTo>
                <a:lnTo>
                  <a:pt x="5793" y="3503"/>
                </a:lnTo>
                <a:lnTo>
                  <a:pt x="5725" y="3503"/>
                </a:lnTo>
                <a:lnTo>
                  <a:pt x="5725" y="3464"/>
                </a:lnTo>
                <a:lnTo>
                  <a:pt x="5691" y="3503"/>
                </a:lnTo>
                <a:lnTo>
                  <a:pt x="5656" y="3503"/>
                </a:lnTo>
                <a:lnTo>
                  <a:pt x="5622" y="3539"/>
                </a:lnTo>
                <a:lnTo>
                  <a:pt x="5587" y="3503"/>
                </a:lnTo>
                <a:lnTo>
                  <a:pt x="5587" y="3464"/>
                </a:lnTo>
                <a:lnTo>
                  <a:pt x="5552" y="3389"/>
                </a:lnTo>
                <a:lnTo>
                  <a:pt x="5518" y="3314"/>
                </a:lnTo>
                <a:lnTo>
                  <a:pt x="5484" y="3276"/>
                </a:lnTo>
                <a:lnTo>
                  <a:pt x="5448" y="3314"/>
                </a:lnTo>
                <a:lnTo>
                  <a:pt x="5414" y="3314"/>
                </a:lnTo>
                <a:lnTo>
                  <a:pt x="5381" y="3350"/>
                </a:lnTo>
                <a:lnTo>
                  <a:pt x="5345" y="3389"/>
                </a:lnTo>
                <a:lnTo>
                  <a:pt x="5277" y="3426"/>
                </a:lnTo>
                <a:lnTo>
                  <a:pt x="5277" y="3464"/>
                </a:lnTo>
                <a:lnTo>
                  <a:pt x="5242" y="3464"/>
                </a:lnTo>
                <a:lnTo>
                  <a:pt x="5105" y="3464"/>
                </a:lnTo>
                <a:lnTo>
                  <a:pt x="5001" y="3503"/>
                </a:lnTo>
                <a:lnTo>
                  <a:pt x="4965" y="3503"/>
                </a:lnTo>
                <a:lnTo>
                  <a:pt x="4932" y="3503"/>
                </a:lnTo>
                <a:lnTo>
                  <a:pt x="4897" y="3503"/>
                </a:lnTo>
                <a:lnTo>
                  <a:pt x="4897" y="3539"/>
                </a:lnTo>
                <a:lnTo>
                  <a:pt x="4863" y="3614"/>
                </a:lnTo>
                <a:lnTo>
                  <a:pt x="4793" y="3653"/>
                </a:lnTo>
                <a:lnTo>
                  <a:pt x="4726" y="3689"/>
                </a:lnTo>
                <a:lnTo>
                  <a:pt x="4689" y="3689"/>
                </a:lnTo>
                <a:lnTo>
                  <a:pt x="4622" y="3689"/>
                </a:lnTo>
                <a:lnTo>
                  <a:pt x="4622" y="3728"/>
                </a:lnTo>
                <a:lnTo>
                  <a:pt x="4656" y="3728"/>
                </a:lnTo>
                <a:lnTo>
                  <a:pt x="4622" y="3803"/>
                </a:lnTo>
                <a:lnTo>
                  <a:pt x="4552" y="3803"/>
                </a:lnTo>
                <a:lnTo>
                  <a:pt x="4484" y="3803"/>
                </a:lnTo>
                <a:lnTo>
                  <a:pt x="4519" y="3803"/>
                </a:lnTo>
                <a:lnTo>
                  <a:pt x="4484" y="3803"/>
                </a:lnTo>
                <a:lnTo>
                  <a:pt x="4484" y="3840"/>
                </a:lnTo>
                <a:lnTo>
                  <a:pt x="4449" y="3840"/>
                </a:lnTo>
                <a:lnTo>
                  <a:pt x="4449" y="3878"/>
                </a:lnTo>
                <a:lnTo>
                  <a:pt x="4414" y="3878"/>
                </a:lnTo>
                <a:lnTo>
                  <a:pt x="4380" y="3878"/>
                </a:lnTo>
                <a:lnTo>
                  <a:pt x="4346" y="3840"/>
                </a:lnTo>
                <a:lnTo>
                  <a:pt x="4346" y="3765"/>
                </a:lnTo>
                <a:lnTo>
                  <a:pt x="4380" y="3728"/>
                </a:lnTo>
                <a:lnTo>
                  <a:pt x="4380" y="3653"/>
                </a:lnTo>
                <a:lnTo>
                  <a:pt x="4414" y="3689"/>
                </a:lnTo>
                <a:lnTo>
                  <a:pt x="4414" y="3728"/>
                </a:lnTo>
                <a:lnTo>
                  <a:pt x="4449" y="3689"/>
                </a:lnTo>
                <a:lnTo>
                  <a:pt x="4484" y="3614"/>
                </a:lnTo>
                <a:lnTo>
                  <a:pt x="4484" y="3539"/>
                </a:lnTo>
                <a:lnTo>
                  <a:pt x="4519" y="3539"/>
                </a:lnTo>
                <a:lnTo>
                  <a:pt x="4519" y="3578"/>
                </a:lnTo>
                <a:lnTo>
                  <a:pt x="4552" y="3578"/>
                </a:lnTo>
                <a:lnTo>
                  <a:pt x="4587" y="3539"/>
                </a:lnTo>
                <a:lnTo>
                  <a:pt x="4587" y="3464"/>
                </a:lnTo>
                <a:lnTo>
                  <a:pt x="4552" y="3426"/>
                </a:lnTo>
                <a:lnTo>
                  <a:pt x="4484" y="3426"/>
                </a:lnTo>
                <a:lnTo>
                  <a:pt x="4449" y="3389"/>
                </a:lnTo>
                <a:lnTo>
                  <a:pt x="4380" y="3389"/>
                </a:lnTo>
                <a:lnTo>
                  <a:pt x="4310" y="3350"/>
                </a:lnTo>
                <a:lnTo>
                  <a:pt x="4277" y="3350"/>
                </a:lnTo>
                <a:lnTo>
                  <a:pt x="4242" y="3314"/>
                </a:lnTo>
                <a:lnTo>
                  <a:pt x="4207" y="3276"/>
                </a:lnTo>
                <a:lnTo>
                  <a:pt x="4207" y="3238"/>
                </a:lnTo>
                <a:lnTo>
                  <a:pt x="4207" y="3200"/>
                </a:lnTo>
                <a:lnTo>
                  <a:pt x="4173" y="3163"/>
                </a:lnTo>
                <a:lnTo>
                  <a:pt x="4138" y="3126"/>
                </a:lnTo>
                <a:lnTo>
                  <a:pt x="4138" y="3087"/>
                </a:lnTo>
                <a:lnTo>
                  <a:pt x="4070" y="3087"/>
                </a:lnTo>
                <a:lnTo>
                  <a:pt x="4035" y="3049"/>
                </a:lnTo>
                <a:lnTo>
                  <a:pt x="4001" y="3087"/>
                </a:lnTo>
                <a:lnTo>
                  <a:pt x="3967" y="3126"/>
                </a:lnTo>
                <a:lnTo>
                  <a:pt x="3864" y="3163"/>
                </a:lnTo>
                <a:lnTo>
                  <a:pt x="3828" y="3200"/>
                </a:lnTo>
                <a:lnTo>
                  <a:pt x="3690" y="3126"/>
                </a:lnTo>
                <a:lnTo>
                  <a:pt x="3622" y="3126"/>
                </a:lnTo>
                <a:lnTo>
                  <a:pt x="3587" y="3126"/>
                </a:lnTo>
                <a:lnTo>
                  <a:pt x="3587" y="3087"/>
                </a:lnTo>
                <a:lnTo>
                  <a:pt x="3552" y="3049"/>
                </a:lnTo>
                <a:lnTo>
                  <a:pt x="3518" y="3013"/>
                </a:lnTo>
                <a:lnTo>
                  <a:pt x="3484" y="3013"/>
                </a:lnTo>
                <a:lnTo>
                  <a:pt x="3448" y="3013"/>
                </a:lnTo>
                <a:lnTo>
                  <a:pt x="3448" y="3049"/>
                </a:lnTo>
                <a:lnTo>
                  <a:pt x="1379" y="3049"/>
                </a:lnTo>
                <a:lnTo>
                  <a:pt x="1346" y="3013"/>
                </a:lnTo>
                <a:lnTo>
                  <a:pt x="1310" y="2975"/>
                </a:lnTo>
                <a:lnTo>
                  <a:pt x="1208" y="2899"/>
                </a:lnTo>
                <a:lnTo>
                  <a:pt x="1173" y="2862"/>
                </a:lnTo>
                <a:lnTo>
                  <a:pt x="1173" y="2825"/>
                </a:lnTo>
                <a:lnTo>
                  <a:pt x="1138" y="2825"/>
                </a:lnTo>
                <a:lnTo>
                  <a:pt x="1070" y="2785"/>
                </a:lnTo>
                <a:lnTo>
                  <a:pt x="1034" y="2749"/>
                </a:lnTo>
                <a:lnTo>
                  <a:pt x="966" y="2635"/>
                </a:lnTo>
                <a:lnTo>
                  <a:pt x="931" y="2561"/>
                </a:lnTo>
                <a:lnTo>
                  <a:pt x="931" y="2485"/>
                </a:lnTo>
                <a:lnTo>
                  <a:pt x="897" y="2448"/>
                </a:lnTo>
                <a:lnTo>
                  <a:pt x="862" y="2448"/>
                </a:lnTo>
                <a:lnTo>
                  <a:pt x="828" y="2411"/>
                </a:lnTo>
                <a:lnTo>
                  <a:pt x="828" y="2372"/>
                </a:lnTo>
                <a:lnTo>
                  <a:pt x="862" y="2334"/>
                </a:lnTo>
                <a:lnTo>
                  <a:pt x="828" y="2298"/>
                </a:lnTo>
                <a:lnTo>
                  <a:pt x="793" y="2334"/>
                </a:lnTo>
                <a:lnTo>
                  <a:pt x="759" y="2334"/>
                </a:lnTo>
                <a:lnTo>
                  <a:pt x="759" y="2259"/>
                </a:lnTo>
                <a:lnTo>
                  <a:pt x="759" y="2221"/>
                </a:lnTo>
                <a:lnTo>
                  <a:pt x="725" y="2259"/>
                </a:lnTo>
                <a:lnTo>
                  <a:pt x="689" y="2221"/>
                </a:lnTo>
                <a:lnTo>
                  <a:pt x="655" y="2184"/>
                </a:lnTo>
                <a:lnTo>
                  <a:pt x="586" y="1996"/>
                </a:lnTo>
                <a:lnTo>
                  <a:pt x="552" y="1959"/>
                </a:lnTo>
                <a:lnTo>
                  <a:pt x="518" y="1920"/>
                </a:lnTo>
                <a:lnTo>
                  <a:pt x="518" y="1883"/>
                </a:lnTo>
                <a:lnTo>
                  <a:pt x="483" y="1845"/>
                </a:lnTo>
                <a:lnTo>
                  <a:pt x="449" y="1883"/>
                </a:lnTo>
                <a:lnTo>
                  <a:pt x="415" y="1920"/>
                </a:lnTo>
                <a:lnTo>
                  <a:pt x="345" y="1920"/>
                </a:lnTo>
                <a:lnTo>
                  <a:pt x="275" y="1883"/>
                </a:lnTo>
                <a:lnTo>
                  <a:pt x="207" y="1883"/>
                </a:lnTo>
                <a:lnTo>
                  <a:pt x="173" y="1808"/>
                </a:lnTo>
                <a:lnTo>
                  <a:pt x="138" y="1770"/>
                </a:lnTo>
                <a:lnTo>
                  <a:pt x="70" y="1770"/>
                </a:lnTo>
                <a:lnTo>
                  <a:pt x="0" y="1733"/>
                </a:lnTo>
                <a:lnTo>
                  <a:pt x="34" y="114"/>
                </a:lnTo>
              </a:path>
            </a:pathLst>
          </a:custGeom>
          <a:noFill/>
          <a:ln w="3600">
            <a:solidFill>
              <a:srgbClr val="000000"/>
            </a:solidFill>
            <a:round/>
            <a:headEnd/>
            <a:tailEnd/>
          </a:ln>
          <a:effectLst/>
        </p:spPr>
        <p:txBody>
          <a:bodyPr/>
          <a:lstStyle/>
          <a:p>
            <a:endParaRPr lang="es-ES_tradnl" sz="1633"/>
          </a:p>
        </p:txBody>
      </p:sp>
      <p:sp>
        <p:nvSpPr>
          <p:cNvPr id="11478" name="Freeform 214"/>
          <p:cNvSpPr>
            <a:spLocks noChangeArrowheads="1"/>
          </p:cNvSpPr>
          <p:nvPr/>
        </p:nvSpPr>
        <p:spPr bwMode="auto">
          <a:xfrm>
            <a:off x="8905737" y="1126674"/>
            <a:ext cx="663910" cy="528535"/>
          </a:xfrm>
          <a:custGeom>
            <a:avLst/>
            <a:gdLst/>
            <a:ahLst/>
            <a:cxnLst>
              <a:cxn ang="0">
                <a:pos x="33" y="263"/>
              </a:cxn>
              <a:cxn ang="0">
                <a:pos x="138" y="301"/>
              </a:cxn>
              <a:cxn ang="0">
                <a:pos x="275" y="413"/>
              </a:cxn>
              <a:cxn ang="0">
                <a:pos x="517" y="451"/>
              </a:cxn>
              <a:cxn ang="0">
                <a:pos x="551" y="451"/>
              </a:cxn>
              <a:cxn ang="0">
                <a:pos x="689" y="451"/>
              </a:cxn>
              <a:cxn ang="0">
                <a:pos x="793" y="413"/>
              </a:cxn>
              <a:cxn ang="0">
                <a:pos x="861" y="490"/>
              </a:cxn>
              <a:cxn ang="0">
                <a:pos x="930" y="565"/>
              </a:cxn>
              <a:cxn ang="0">
                <a:pos x="1033" y="678"/>
              </a:cxn>
              <a:cxn ang="0">
                <a:pos x="1104" y="791"/>
              </a:cxn>
              <a:cxn ang="0">
                <a:pos x="1172" y="978"/>
              </a:cxn>
              <a:cxn ang="0">
                <a:pos x="1137" y="1129"/>
              </a:cxn>
              <a:cxn ang="0">
                <a:pos x="964" y="1129"/>
              </a:cxn>
              <a:cxn ang="0">
                <a:pos x="861" y="1092"/>
              </a:cxn>
              <a:cxn ang="0">
                <a:pos x="827" y="1205"/>
              </a:cxn>
              <a:cxn ang="0">
                <a:pos x="861" y="1280"/>
              </a:cxn>
              <a:cxn ang="0">
                <a:pos x="1033" y="1242"/>
              </a:cxn>
              <a:cxn ang="0">
                <a:pos x="1241" y="1430"/>
              </a:cxn>
              <a:cxn ang="0">
                <a:pos x="1379" y="1505"/>
              </a:cxn>
              <a:cxn ang="0">
                <a:pos x="1516" y="1582"/>
              </a:cxn>
              <a:cxn ang="0">
                <a:pos x="1689" y="1618"/>
              </a:cxn>
              <a:cxn ang="0">
                <a:pos x="1619" y="1468"/>
              </a:cxn>
              <a:cxn ang="0">
                <a:pos x="1586" y="1393"/>
              </a:cxn>
              <a:cxn ang="0">
                <a:pos x="1724" y="1505"/>
              </a:cxn>
              <a:cxn ang="0">
                <a:pos x="1792" y="1543"/>
              </a:cxn>
              <a:cxn ang="0">
                <a:pos x="1828" y="1393"/>
              </a:cxn>
              <a:cxn ang="0">
                <a:pos x="1724" y="1355"/>
              </a:cxn>
              <a:cxn ang="0">
                <a:pos x="1689" y="1242"/>
              </a:cxn>
              <a:cxn ang="0">
                <a:pos x="1586" y="1092"/>
              </a:cxn>
              <a:cxn ang="0">
                <a:pos x="1586" y="978"/>
              </a:cxn>
              <a:cxn ang="0">
                <a:pos x="1759" y="1129"/>
              </a:cxn>
              <a:cxn ang="0">
                <a:pos x="1965" y="1205"/>
              </a:cxn>
              <a:cxn ang="0">
                <a:pos x="2000" y="1129"/>
              </a:cxn>
              <a:cxn ang="0">
                <a:pos x="2000" y="1053"/>
              </a:cxn>
              <a:cxn ang="0">
                <a:pos x="1930" y="978"/>
              </a:cxn>
              <a:cxn ang="0">
                <a:pos x="1930" y="865"/>
              </a:cxn>
              <a:cxn ang="0">
                <a:pos x="1759" y="828"/>
              </a:cxn>
              <a:cxn ang="0">
                <a:pos x="1619" y="715"/>
              </a:cxn>
              <a:cxn ang="0">
                <a:pos x="1619" y="641"/>
              </a:cxn>
              <a:cxn ang="0">
                <a:pos x="1516" y="641"/>
              </a:cxn>
              <a:cxn ang="0">
                <a:pos x="1551" y="565"/>
              </a:cxn>
              <a:cxn ang="0">
                <a:pos x="1516" y="451"/>
              </a:cxn>
              <a:cxn ang="0">
                <a:pos x="1449" y="337"/>
              </a:cxn>
              <a:cxn ang="0">
                <a:pos x="1345" y="301"/>
              </a:cxn>
              <a:cxn ang="0">
                <a:pos x="1275" y="301"/>
              </a:cxn>
              <a:cxn ang="0">
                <a:pos x="1137" y="301"/>
              </a:cxn>
              <a:cxn ang="0">
                <a:pos x="1069" y="227"/>
              </a:cxn>
              <a:cxn ang="0">
                <a:pos x="1000" y="150"/>
              </a:cxn>
              <a:cxn ang="0">
                <a:pos x="861" y="113"/>
              </a:cxn>
              <a:cxn ang="0">
                <a:pos x="757" y="150"/>
              </a:cxn>
              <a:cxn ang="0">
                <a:pos x="689" y="187"/>
              </a:cxn>
              <a:cxn ang="0">
                <a:pos x="586" y="187"/>
              </a:cxn>
              <a:cxn ang="0">
                <a:pos x="551" y="76"/>
              </a:cxn>
              <a:cxn ang="0">
                <a:pos x="482" y="0"/>
              </a:cxn>
              <a:cxn ang="0">
                <a:pos x="378" y="76"/>
              </a:cxn>
              <a:cxn ang="0">
                <a:pos x="309" y="150"/>
              </a:cxn>
              <a:cxn ang="0">
                <a:pos x="309" y="187"/>
              </a:cxn>
              <a:cxn ang="0">
                <a:pos x="241" y="113"/>
              </a:cxn>
              <a:cxn ang="0">
                <a:pos x="309" y="0"/>
              </a:cxn>
              <a:cxn ang="0">
                <a:pos x="138" y="76"/>
              </a:cxn>
            </a:cxnLst>
            <a:rect l="0" t="0" r="r" b="b"/>
            <a:pathLst>
              <a:path w="2035" h="1619">
                <a:moveTo>
                  <a:pt x="0" y="187"/>
                </a:moveTo>
                <a:lnTo>
                  <a:pt x="0" y="227"/>
                </a:lnTo>
                <a:lnTo>
                  <a:pt x="33" y="263"/>
                </a:lnTo>
                <a:lnTo>
                  <a:pt x="69" y="263"/>
                </a:lnTo>
                <a:lnTo>
                  <a:pt x="103" y="301"/>
                </a:lnTo>
                <a:lnTo>
                  <a:pt x="138" y="301"/>
                </a:lnTo>
                <a:lnTo>
                  <a:pt x="138" y="337"/>
                </a:lnTo>
                <a:lnTo>
                  <a:pt x="206" y="377"/>
                </a:lnTo>
                <a:lnTo>
                  <a:pt x="275" y="413"/>
                </a:lnTo>
                <a:lnTo>
                  <a:pt x="378" y="451"/>
                </a:lnTo>
                <a:lnTo>
                  <a:pt x="482" y="490"/>
                </a:lnTo>
                <a:lnTo>
                  <a:pt x="517" y="451"/>
                </a:lnTo>
                <a:lnTo>
                  <a:pt x="517" y="413"/>
                </a:lnTo>
                <a:lnTo>
                  <a:pt x="551" y="413"/>
                </a:lnTo>
                <a:lnTo>
                  <a:pt x="551" y="451"/>
                </a:lnTo>
                <a:lnTo>
                  <a:pt x="586" y="451"/>
                </a:lnTo>
                <a:lnTo>
                  <a:pt x="655" y="451"/>
                </a:lnTo>
                <a:lnTo>
                  <a:pt x="689" y="451"/>
                </a:lnTo>
                <a:lnTo>
                  <a:pt x="757" y="490"/>
                </a:lnTo>
                <a:lnTo>
                  <a:pt x="793" y="451"/>
                </a:lnTo>
                <a:lnTo>
                  <a:pt x="793" y="413"/>
                </a:lnTo>
                <a:lnTo>
                  <a:pt x="793" y="377"/>
                </a:lnTo>
                <a:lnTo>
                  <a:pt x="827" y="413"/>
                </a:lnTo>
                <a:lnTo>
                  <a:pt x="861" y="490"/>
                </a:lnTo>
                <a:lnTo>
                  <a:pt x="861" y="527"/>
                </a:lnTo>
                <a:lnTo>
                  <a:pt x="896" y="565"/>
                </a:lnTo>
                <a:lnTo>
                  <a:pt x="930" y="565"/>
                </a:lnTo>
                <a:lnTo>
                  <a:pt x="964" y="641"/>
                </a:lnTo>
                <a:lnTo>
                  <a:pt x="1000" y="641"/>
                </a:lnTo>
                <a:lnTo>
                  <a:pt x="1033" y="678"/>
                </a:lnTo>
                <a:lnTo>
                  <a:pt x="1069" y="678"/>
                </a:lnTo>
                <a:lnTo>
                  <a:pt x="1069" y="715"/>
                </a:lnTo>
                <a:lnTo>
                  <a:pt x="1104" y="791"/>
                </a:lnTo>
                <a:lnTo>
                  <a:pt x="1137" y="903"/>
                </a:lnTo>
                <a:lnTo>
                  <a:pt x="1172" y="942"/>
                </a:lnTo>
                <a:lnTo>
                  <a:pt x="1172" y="978"/>
                </a:lnTo>
                <a:lnTo>
                  <a:pt x="1172" y="1016"/>
                </a:lnTo>
                <a:lnTo>
                  <a:pt x="1137" y="1053"/>
                </a:lnTo>
                <a:lnTo>
                  <a:pt x="1137" y="1129"/>
                </a:lnTo>
                <a:lnTo>
                  <a:pt x="1104" y="1129"/>
                </a:lnTo>
                <a:lnTo>
                  <a:pt x="1033" y="1129"/>
                </a:lnTo>
                <a:lnTo>
                  <a:pt x="964" y="1129"/>
                </a:lnTo>
                <a:lnTo>
                  <a:pt x="930" y="1092"/>
                </a:lnTo>
                <a:lnTo>
                  <a:pt x="896" y="1092"/>
                </a:lnTo>
                <a:lnTo>
                  <a:pt x="861" y="1092"/>
                </a:lnTo>
                <a:lnTo>
                  <a:pt x="861" y="1129"/>
                </a:lnTo>
                <a:lnTo>
                  <a:pt x="827" y="1167"/>
                </a:lnTo>
                <a:lnTo>
                  <a:pt x="827" y="1205"/>
                </a:lnTo>
                <a:lnTo>
                  <a:pt x="793" y="1242"/>
                </a:lnTo>
                <a:lnTo>
                  <a:pt x="827" y="1280"/>
                </a:lnTo>
                <a:lnTo>
                  <a:pt x="861" y="1280"/>
                </a:lnTo>
                <a:lnTo>
                  <a:pt x="930" y="1280"/>
                </a:lnTo>
                <a:lnTo>
                  <a:pt x="964" y="1280"/>
                </a:lnTo>
                <a:lnTo>
                  <a:pt x="1033" y="1242"/>
                </a:lnTo>
                <a:lnTo>
                  <a:pt x="1104" y="1280"/>
                </a:lnTo>
                <a:lnTo>
                  <a:pt x="1137" y="1318"/>
                </a:lnTo>
                <a:lnTo>
                  <a:pt x="1241" y="1430"/>
                </a:lnTo>
                <a:lnTo>
                  <a:pt x="1275" y="1468"/>
                </a:lnTo>
                <a:lnTo>
                  <a:pt x="1345" y="1505"/>
                </a:lnTo>
                <a:lnTo>
                  <a:pt x="1379" y="1505"/>
                </a:lnTo>
                <a:lnTo>
                  <a:pt x="1412" y="1505"/>
                </a:lnTo>
                <a:lnTo>
                  <a:pt x="1449" y="1543"/>
                </a:lnTo>
                <a:lnTo>
                  <a:pt x="1516" y="1582"/>
                </a:lnTo>
                <a:lnTo>
                  <a:pt x="1586" y="1618"/>
                </a:lnTo>
                <a:lnTo>
                  <a:pt x="1655" y="1618"/>
                </a:lnTo>
                <a:lnTo>
                  <a:pt x="1689" y="1618"/>
                </a:lnTo>
                <a:lnTo>
                  <a:pt x="1689" y="1543"/>
                </a:lnTo>
                <a:lnTo>
                  <a:pt x="1655" y="1543"/>
                </a:lnTo>
                <a:lnTo>
                  <a:pt x="1619" y="1468"/>
                </a:lnTo>
                <a:lnTo>
                  <a:pt x="1586" y="1430"/>
                </a:lnTo>
                <a:lnTo>
                  <a:pt x="1551" y="1393"/>
                </a:lnTo>
                <a:lnTo>
                  <a:pt x="1586" y="1393"/>
                </a:lnTo>
                <a:lnTo>
                  <a:pt x="1619" y="1393"/>
                </a:lnTo>
                <a:lnTo>
                  <a:pt x="1619" y="1430"/>
                </a:lnTo>
                <a:lnTo>
                  <a:pt x="1724" y="1505"/>
                </a:lnTo>
                <a:lnTo>
                  <a:pt x="1759" y="1543"/>
                </a:lnTo>
                <a:lnTo>
                  <a:pt x="1792" y="1582"/>
                </a:lnTo>
                <a:lnTo>
                  <a:pt x="1792" y="1543"/>
                </a:lnTo>
                <a:lnTo>
                  <a:pt x="1792" y="1505"/>
                </a:lnTo>
                <a:lnTo>
                  <a:pt x="1828" y="1468"/>
                </a:lnTo>
                <a:lnTo>
                  <a:pt x="1828" y="1393"/>
                </a:lnTo>
                <a:lnTo>
                  <a:pt x="1828" y="1355"/>
                </a:lnTo>
                <a:lnTo>
                  <a:pt x="1792" y="1355"/>
                </a:lnTo>
                <a:lnTo>
                  <a:pt x="1724" y="1355"/>
                </a:lnTo>
                <a:lnTo>
                  <a:pt x="1689" y="1355"/>
                </a:lnTo>
                <a:lnTo>
                  <a:pt x="1689" y="1318"/>
                </a:lnTo>
                <a:lnTo>
                  <a:pt x="1689" y="1242"/>
                </a:lnTo>
                <a:lnTo>
                  <a:pt x="1655" y="1205"/>
                </a:lnTo>
                <a:lnTo>
                  <a:pt x="1619" y="1167"/>
                </a:lnTo>
                <a:lnTo>
                  <a:pt x="1586" y="1092"/>
                </a:lnTo>
                <a:lnTo>
                  <a:pt x="1551" y="1053"/>
                </a:lnTo>
                <a:lnTo>
                  <a:pt x="1551" y="978"/>
                </a:lnTo>
                <a:lnTo>
                  <a:pt x="1586" y="978"/>
                </a:lnTo>
                <a:lnTo>
                  <a:pt x="1619" y="1016"/>
                </a:lnTo>
                <a:lnTo>
                  <a:pt x="1655" y="1016"/>
                </a:lnTo>
                <a:lnTo>
                  <a:pt x="1759" y="1129"/>
                </a:lnTo>
                <a:lnTo>
                  <a:pt x="1828" y="1167"/>
                </a:lnTo>
                <a:lnTo>
                  <a:pt x="1896" y="1167"/>
                </a:lnTo>
                <a:lnTo>
                  <a:pt x="1965" y="1205"/>
                </a:lnTo>
                <a:lnTo>
                  <a:pt x="2000" y="1205"/>
                </a:lnTo>
                <a:lnTo>
                  <a:pt x="2000" y="1167"/>
                </a:lnTo>
                <a:lnTo>
                  <a:pt x="2000" y="1129"/>
                </a:lnTo>
                <a:lnTo>
                  <a:pt x="1965" y="1092"/>
                </a:lnTo>
                <a:lnTo>
                  <a:pt x="2000" y="1092"/>
                </a:lnTo>
                <a:lnTo>
                  <a:pt x="2000" y="1053"/>
                </a:lnTo>
                <a:lnTo>
                  <a:pt x="2034" y="978"/>
                </a:lnTo>
                <a:lnTo>
                  <a:pt x="2000" y="978"/>
                </a:lnTo>
                <a:lnTo>
                  <a:pt x="1930" y="978"/>
                </a:lnTo>
                <a:lnTo>
                  <a:pt x="1896" y="978"/>
                </a:lnTo>
                <a:lnTo>
                  <a:pt x="1930" y="942"/>
                </a:lnTo>
                <a:lnTo>
                  <a:pt x="1930" y="865"/>
                </a:lnTo>
                <a:lnTo>
                  <a:pt x="1896" y="865"/>
                </a:lnTo>
                <a:lnTo>
                  <a:pt x="1828" y="865"/>
                </a:lnTo>
                <a:lnTo>
                  <a:pt x="1759" y="828"/>
                </a:lnTo>
                <a:lnTo>
                  <a:pt x="1655" y="791"/>
                </a:lnTo>
                <a:lnTo>
                  <a:pt x="1619" y="753"/>
                </a:lnTo>
                <a:lnTo>
                  <a:pt x="1619" y="715"/>
                </a:lnTo>
                <a:lnTo>
                  <a:pt x="1619" y="678"/>
                </a:lnTo>
                <a:lnTo>
                  <a:pt x="1655" y="678"/>
                </a:lnTo>
                <a:lnTo>
                  <a:pt x="1619" y="641"/>
                </a:lnTo>
                <a:lnTo>
                  <a:pt x="1586" y="641"/>
                </a:lnTo>
                <a:lnTo>
                  <a:pt x="1551" y="641"/>
                </a:lnTo>
                <a:lnTo>
                  <a:pt x="1516" y="641"/>
                </a:lnTo>
                <a:lnTo>
                  <a:pt x="1516" y="601"/>
                </a:lnTo>
                <a:lnTo>
                  <a:pt x="1516" y="565"/>
                </a:lnTo>
                <a:lnTo>
                  <a:pt x="1551" y="565"/>
                </a:lnTo>
                <a:lnTo>
                  <a:pt x="1551" y="527"/>
                </a:lnTo>
                <a:lnTo>
                  <a:pt x="1551" y="490"/>
                </a:lnTo>
                <a:lnTo>
                  <a:pt x="1516" y="451"/>
                </a:lnTo>
                <a:lnTo>
                  <a:pt x="1482" y="377"/>
                </a:lnTo>
                <a:lnTo>
                  <a:pt x="1449" y="413"/>
                </a:lnTo>
                <a:lnTo>
                  <a:pt x="1449" y="337"/>
                </a:lnTo>
                <a:lnTo>
                  <a:pt x="1412" y="337"/>
                </a:lnTo>
                <a:lnTo>
                  <a:pt x="1379" y="301"/>
                </a:lnTo>
                <a:lnTo>
                  <a:pt x="1345" y="301"/>
                </a:lnTo>
                <a:lnTo>
                  <a:pt x="1309" y="337"/>
                </a:lnTo>
                <a:lnTo>
                  <a:pt x="1275" y="337"/>
                </a:lnTo>
                <a:lnTo>
                  <a:pt x="1275" y="301"/>
                </a:lnTo>
                <a:lnTo>
                  <a:pt x="1241" y="263"/>
                </a:lnTo>
                <a:lnTo>
                  <a:pt x="1172" y="301"/>
                </a:lnTo>
                <a:lnTo>
                  <a:pt x="1137" y="301"/>
                </a:lnTo>
                <a:lnTo>
                  <a:pt x="1104" y="263"/>
                </a:lnTo>
                <a:lnTo>
                  <a:pt x="1069" y="263"/>
                </a:lnTo>
                <a:lnTo>
                  <a:pt x="1069" y="227"/>
                </a:lnTo>
                <a:lnTo>
                  <a:pt x="1069" y="187"/>
                </a:lnTo>
                <a:lnTo>
                  <a:pt x="1033" y="187"/>
                </a:lnTo>
                <a:lnTo>
                  <a:pt x="1000" y="150"/>
                </a:lnTo>
                <a:lnTo>
                  <a:pt x="1000" y="113"/>
                </a:lnTo>
                <a:lnTo>
                  <a:pt x="964" y="76"/>
                </a:lnTo>
                <a:lnTo>
                  <a:pt x="861" y="113"/>
                </a:lnTo>
                <a:lnTo>
                  <a:pt x="793" y="113"/>
                </a:lnTo>
                <a:lnTo>
                  <a:pt x="757" y="113"/>
                </a:lnTo>
                <a:lnTo>
                  <a:pt x="757" y="150"/>
                </a:lnTo>
                <a:lnTo>
                  <a:pt x="757" y="187"/>
                </a:lnTo>
                <a:lnTo>
                  <a:pt x="724" y="187"/>
                </a:lnTo>
                <a:lnTo>
                  <a:pt x="689" y="187"/>
                </a:lnTo>
                <a:lnTo>
                  <a:pt x="655" y="227"/>
                </a:lnTo>
                <a:lnTo>
                  <a:pt x="586" y="227"/>
                </a:lnTo>
                <a:lnTo>
                  <a:pt x="586" y="187"/>
                </a:lnTo>
                <a:lnTo>
                  <a:pt x="586" y="150"/>
                </a:lnTo>
                <a:lnTo>
                  <a:pt x="586" y="113"/>
                </a:lnTo>
                <a:lnTo>
                  <a:pt x="551" y="76"/>
                </a:lnTo>
                <a:lnTo>
                  <a:pt x="551" y="0"/>
                </a:lnTo>
                <a:lnTo>
                  <a:pt x="517" y="0"/>
                </a:lnTo>
                <a:lnTo>
                  <a:pt x="482" y="0"/>
                </a:lnTo>
                <a:lnTo>
                  <a:pt x="448" y="37"/>
                </a:lnTo>
                <a:lnTo>
                  <a:pt x="413" y="76"/>
                </a:lnTo>
                <a:lnTo>
                  <a:pt x="378" y="76"/>
                </a:lnTo>
                <a:lnTo>
                  <a:pt x="309" y="76"/>
                </a:lnTo>
                <a:lnTo>
                  <a:pt x="309" y="113"/>
                </a:lnTo>
                <a:lnTo>
                  <a:pt x="309" y="150"/>
                </a:lnTo>
                <a:lnTo>
                  <a:pt x="345" y="227"/>
                </a:lnTo>
                <a:lnTo>
                  <a:pt x="309" y="263"/>
                </a:lnTo>
                <a:lnTo>
                  <a:pt x="309" y="187"/>
                </a:lnTo>
                <a:lnTo>
                  <a:pt x="275" y="150"/>
                </a:lnTo>
                <a:lnTo>
                  <a:pt x="275" y="113"/>
                </a:lnTo>
                <a:lnTo>
                  <a:pt x="241" y="113"/>
                </a:lnTo>
                <a:lnTo>
                  <a:pt x="241" y="76"/>
                </a:lnTo>
                <a:lnTo>
                  <a:pt x="275" y="76"/>
                </a:lnTo>
                <a:lnTo>
                  <a:pt x="309" y="0"/>
                </a:lnTo>
                <a:lnTo>
                  <a:pt x="275" y="0"/>
                </a:lnTo>
                <a:lnTo>
                  <a:pt x="241" y="0"/>
                </a:lnTo>
                <a:lnTo>
                  <a:pt x="138" y="76"/>
                </a:lnTo>
                <a:lnTo>
                  <a:pt x="33" y="150"/>
                </a:lnTo>
                <a:lnTo>
                  <a:pt x="0" y="187"/>
                </a:lnTo>
              </a:path>
            </a:pathLst>
          </a:custGeom>
          <a:noFill/>
          <a:ln w="3600">
            <a:solidFill>
              <a:srgbClr val="000000"/>
            </a:solidFill>
            <a:round/>
            <a:headEnd/>
            <a:tailEnd/>
          </a:ln>
          <a:effectLst/>
        </p:spPr>
        <p:txBody>
          <a:bodyPr/>
          <a:lstStyle/>
          <a:p>
            <a:endParaRPr lang="es-ES_tradnl" sz="1633"/>
          </a:p>
        </p:txBody>
      </p:sp>
      <p:sp>
        <p:nvSpPr>
          <p:cNvPr id="11479" name="Freeform 215"/>
          <p:cNvSpPr>
            <a:spLocks noChangeArrowheads="1"/>
          </p:cNvSpPr>
          <p:nvPr/>
        </p:nvSpPr>
        <p:spPr bwMode="auto">
          <a:xfrm>
            <a:off x="9108799" y="1113714"/>
            <a:ext cx="90729" cy="37444"/>
          </a:xfrm>
          <a:custGeom>
            <a:avLst/>
            <a:gdLst/>
            <a:ahLst/>
            <a:cxnLst>
              <a:cxn ang="0">
                <a:pos x="0" y="114"/>
              </a:cxn>
              <a:cxn ang="0">
                <a:pos x="104" y="114"/>
              </a:cxn>
              <a:cxn ang="0">
                <a:pos x="173" y="114"/>
              </a:cxn>
              <a:cxn ang="0">
                <a:pos x="207" y="75"/>
              </a:cxn>
              <a:cxn ang="0">
                <a:pos x="242" y="75"/>
              </a:cxn>
              <a:cxn ang="0">
                <a:pos x="276" y="75"/>
              </a:cxn>
              <a:cxn ang="0">
                <a:pos x="276" y="38"/>
              </a:cxn>
              <a:cxn ang="0">
                <a:pos x="242" y="38"/>
              </a:cxn>
              <a:cxn ang="0">
                <a:pos x="207" y="0"/>
              </a:cxn>
              <a:cxn ang="0">
                <a:pos x="173" y="0"/>
              </a:cxn>
              <a:cxn ang="0">
                <a:pos x="138" y="0"/>
              </a:cxn>
              <a:cxn ang="0">
                <a:pos x="70" y="0"/>
              </a:cxn>
              <a:cxn ang="0">
                <a:pos x="35" y="38"/>
              </a:cxn>
              <a:cxn ang="0">
                <a:pos x="0" y="114"/>
              </a:cxn>
            </a:cxnLst>
            <a:rect l="0" t="0" r="r" b="b"/>
            <a:pathLst>
              <a:path w="277" h="115">
                <a:moveTo>
                  <a:pt x="0" y="114"/>
                </a:moveTo>
                <a:lnTo>
                  <a:pt x="104" y="114"/>
                </a:lnTo>
                <a:lnTo>
                  <a:pt x="173" y="114"/>
                </a:lnTo>
                <a:lnTo>
                  <a:pt x="207" y="75"/>
                </a:lnTo>
                <a:lnTo>
                  <a:pt x="242" y="75"/>
                </a:lnTo>
                <a:lnTo>
                  <a:pt x="276" y="75"/>
                </a:lnTo>
                <a:lnTo>
                  <a:pt x="276" y="38"/>
                </a:lnTo>
                <a:lnTo>
                  <a:pt x="242" y="38"/>
                </a:lnTo>
                <a:lnTo>
                  <a:pt x="207" y="0"/>
                </a:lnTo>
                <a:lnTo>
                  <a:pt x="173" y="0"/>
                </a:lnTo>
                <a:lnTo>
                  <a:pt x="138" y="0"/>
                </a:lnTo>
                <a:lnTo>
                  <a:pt x="70" y="0"/>
                </a:lnTo>
                <a:lnTo>
                  <a:pt x="35" y="38"/>
                </a:lnTo>
                <a:lnTo>
                  <a:pt x="0" y="114"/>
                </a:lnTo>
              </a:path>
            </a:pathLst>
          </a:custGeom>
          <a:noFill/>
          <a:ln w="3600">
            <a:solidFill>
              <a:srgbClr val="000000"/>
            </a:solidFill>
            <a:round/>
            <a:headEnd/>
            <a:tailEnd/>
          </a:ln>
          <a:effectLst/>
        </p:spPr>
        <p:txBody>
          <a:bodyPr/>
          <a:lstStyle/>
          <a:p>
            <a:endParaRPr lang="es-ES_tradnl" sz="1633"/>
          </a:p>
        </p:txBody>
      </p:sp>
      <p:sp>
        <p:nvSpPr>
          <p:cNvPr id="11480" name="Freeform 216"/>
          <p:cNvSpPr>
            <a:spLocks noChangeArrowheads="1"/>
          </p:cNvSpPr>
          <p:nvPr/>
        </p:nvSpPr>
        <p:spPr bwMode="auto">
          <a:xfrm>
            <a:off x="8793404" y="1051788"/>
            <a:ext cx="56166" cy="37444"/>
          </a:xfrm>
          <a:custGeom>
            <a:avLst/>
            <a:gdLst/>
            <a:ahLst/>
            <a:cxnLst>
              <a:cxn ang="0">
                <a:pos x="104" y="0"/>
              </a:cxn>
              <a:cxn ang="0">
                <a:pos x="70" y="0"/>
              </a:cxn>
              <a:cxn ang="0">
                <a:pos x="35" y="0"/>
              </a:cxn>
              <a:cxn ang="0">
                <a:pos x="0" y="38"/>
              </a:cxn>
              <a:cxn ang="0">
                <a:pos x="35" y="38"/>
              </a:cxn>
              <a:cxn ang="0">
                <a:pos x="35" y="75"/>
              </a:cxn>
              <a:cxn ang="0">
                <a:pos x="35" y="113"/>
              </a:cxn>
              <a:cxn ang="0">
                <a:pos x="70" y="113"/>
              </a:cxn>
              <a:cxn ang="0">
                <a:pos x="139" y="113"/>
              </a:cxn>
              <a:cxn ang="0">
                <a:pos x="173" y="113"/>
              </a:cxn>
              <a:cxn ang="0">
                <a:pos x="173" y="75"/>
              </a:cxn>
              <a:cxn ang="0">
                <a:pos x="139" y="38"/>
              </a:cxn>
              <a:cxn ang="0">
                <a:pos x="104" y="0"/>
              </a:cxn>
            </a:cxnLst>
            <a:rect l="0" t="0" r="r" b="b"/>
            <a:pathLst>
              <a:path w="174" h="114">
                <a:moveTo>
                  <a:pt x="104" y="0"/>
                </a:moveTo>
                <a:lnTo>
                  <a:pt x="70" y="0"/>
                </a:lnTo>
                <a:lnTo>
                  <a:pt x="35" y="0"/>
                </a:lnTo>
                <a:lnTo>
                  <a:pt x="0" y="38"/>
                </a:lnTo>
                <a:lnTo>
                  <a:pt x="35" y="38"/>
                </a:lnTo>
                <a:lnTo>
                  <a:pt x="35" y="75"/>
                </a:lnTo>
                <a:lnTo>
                  <a:pt x="35" y="113"/>
                </a:lnTo>
                <a:lnTo>
                  <a:pt x="70" y="113"/>
                </a:lnTo>
                <a:lnTo>
                  <a:pt x="139" y="113"/>
                </a:lnTo>
                <a:lnTo>
                  <a:pt x="173" y="113"/>
                </a:lnTo>
                <a:lnTo>
                  <a:pt x="173" y="75"/>
                </a:lnTo>
                <a:lnTo>
                  <a:pt x="139" y="38"/>
                </a:lnTo>
                <a:lnTo>
                  <a:pt x="104" y="0"/>
                </a:lnTo>
              </a:path>
            </a:pathLst>
          </a:custGeom>
          <a:noFill/>
          <a:ln w="3600">
            <a:solidFill>
              <a:srgbClr val="000000"/>
            </a:solidFill>
            <a:round/>
            <a:headEnd/>
            <a:tailEnd/>
          </a:ln>
          <a:effectLst/>
        </p:spPr>
        <p:txBody>
          <a:bodyPr/>
          <a:lstStyle/>
          <a:p>
            <a:endParaRPr lang="es-ES_tradnl" sz="1633"/>
          </a:p>
        </p:txBody>
      </p:sp>
      <p:sp>
        <p:nvSpPr>
          <p:cNvPr id="11481" name="Freeform 217"/>
          <p:cNvSpPr>
            <a:spLocks noChangeArrowheads="1"/>
          </p:cNvSpPr>
          <p:nvPr/>
        </p:nvSpPr>
        <p:spPr bwMode="auto">
          <a:xfrm>
            <a:off x="8950383" y="757995"/>
            <a:ext cx="361477" cy="257787"/>
          </a:xfrm>
          <a:custGeom>
            <a:avLst/>
            <a:gdLst/>
            <a:ahLst/>
            <a:cxnLst>
              <a:cxn ang="0">
                <a:pos x="758" y="0"/>
              </a:cxn>
              <a:cxn ang="0">
                <a:pos x="620" y="37"/>
              </a:cxn>
              <a:cxn ang="0">
                <a:pos x="518" y="75"/>
              </a:cxn>
              <a:cxn ang="0">
                <a:pos x="449" y="75"/>
              </a:cxn>
              <a:cxn ang="0">
                <a:pos x="379" y="150"/>
              </a:cxn>
              <a:cxn ang="0">
                <a:pos x="275" y="150"/>
              </a:cxn>
              <a:cxn ang="0">
                <a:pos x="207" y="187"/>
              </a:cxn>
              <a:cxn ang="0">
                <a:pos x="275" y="262"/>
              </a:cxn>
              <a:cxn ang="0">
                <a:pos x="379" y="262"/>
              </a:cxn>
              <a:cxn ang="0">
                <a:pos x="518" y="187"/>
              </a:cxn>
              <a:cxn ang="0">
                <a:pos x="482" y="226"/>
              </a:cxn>
              <a:cxn ang="0">
                <a:pos x="449" y="301"/>
              </a:cxn>
              <a:cxn ang="0">
                <a:pos x="345" y="337"/>
              </a:cxn>
              <a:cxn ang="0">
                <a:pos x="309" y="376"/>
              </a:cxn>
              <a:cxn ang="0">
                <a:pos x="309" y="451"/>
              </a:cxn>
              <a:cxn ang="0">
                <a:pos x="414" y="451"/>
              </a:cxn>
              <a:cxn ang="0">
                <a:pos x="379" y="490"/>
              </a:cxn>
              <a:cxn ang="0">
                <a:pos x="309" y="490"/>
              </a:cxn>
              <a:cxn ang="0">
                <a:pos x="241" y="564"/>
              </a:cxn>
              <a:cxn ang="0">
                <a:pos x="309" y="601"/>
              </a:cxn>
              <a:cxn ang="0">
                <a:pos x="241" y="601"/>
              </a:cxn>
              <a:cxn ang="0">
                <a:pos x="171" y="640"/>
              </a:cxn>
              <a:cxn ang="0">
                <a:pos x="103" y="676"/>
              </a:cxn>
              <a:cxn ang="0">
                <a:pos x="0" y="714"/>
              </a:cxn>
              <a:cxn ang="0">
                <a:pos x="33" y="753"/>
              </a:cxn>
              <a:cxn ang="0">
                <a:pos x="69" y="790"/>
              </a:cxn>
              <a:cxn ang="0">
                <a:pos x="241" y="790"/>
              </a:cxn>
              <a:cxn ang="0">
                <a:pos x="275" y="753"/>
              </a:cxn>
              <a:cxn ang="0">
                <a:pos x="379" y="753"/>
              </a:cxn>
              <a:cxn ang="0">
                <a:pos x="414" y="790"/>
              </a:cxn>
              <a:cxn ang="0">
                <a:pos x="518" y="790"/>
              </a:cxn>
              <a:cxn ang="0">
                <a:pos x="620" y="714"/>
              </a:cxn>
              <a:cxn ang="0">
                <a:pos x="551" y="640"/>
              </a:cxn>
              <a:cxn ang="0">
                <a:pos x="518" y="601"/>
              </a:cxn>
              <a:cxn ang="0">
                <a:pos x="586" y="601"/>
              </a:cxn>
              <a:cxn ang="0">
                <a:pos x="655" y="564"/>
              </a:cxn>
              <a:cxn ang="0">
                <a:pos x="689" y="526"/>
              </a:cxn>
              <a:cxn ang="0">
                <a:pos x="793" y="526"/>
              </a:cxn>
              <a:cxn ang="0">
                <a:pos x="827" y="451"/>
              </a:cxn>
              <a:cxn ang="0">
                <a:pos x="793" y="412"/>
              </a:cxn>
              <a:cxn ang="0">
                <a:pos x="896" y="412"/>
              </a:cxn>
              <a:cxn ang="0">
                <a:pos x="966" y="376"/>
              </a:cxn>
              <a:cxn ang="0">
                <a:pos x="1070" y="262"/>
              </a:cxn>
              <a:cxn ang="0">
                <a:pos x="1104" y="187"/>
              </a:cxn>
              <a:cxn ang="0">
                <a:pos x="1070" y="150"/>
              </a:cxn>
              <a:cxn ang="0">
                <a:pos x="1104" y="112"/>
              </a:cxn>
              <a:cxn ang="0">
                <a:pos x="1104" y="37"/>
              </a:cxn>
              <a:cxn ang="0">
                <a:pos x="966" y="0"/>
              </a:cxn>
              <a:cxn ang="0">
                <a:pos x="827" y="0"/>
              </a:cxn>
            </a:cxnLst>
            <a:rect l="0" t="0" r="r" b="b"/>
            <a:pathLst>
              <a:path w="1105" h="791">
                <a:moveTo>
                  <a:pt x="827" y="0"/>
                </a:moveTo>
                <a:lnTo>
                  <a:pt x="758" y="0"/>
                </a:lnTo>
                <a:lnTo>
                  <a:pt x="689" y="37"/>
                </a:lnTo>
                <a:lnTo>
                  <a:pt x="620" y="37"/>
                </a:lnTo>
                <a:lnTo>
                  <a:pt x="551" y="37"/>
                </a:lnTo>
                <a:lnTo>
                  <a:pt x="518" y="75"/>
                </a:lnTo>
                <a:lnTo>
                  <a:pt x="482" y="75"/>
                </a:lnTo>
                <a:lnTo>
                  <a:pt x="449" y="75"/>
                </a:lnTo>
                <a:lnTo>
                  <a:pt x="414" y="112"/>
                </a:lnTo>
                <a:lnTo>
                  <a:pt x="379" y="150"/>
                </a:lnTo>
                <a:lnTo>
                  <a:pt x="309" y="150"/>
                </a:lnTo>
                <a:lnTo>
                  <a:pt x="275" y="150"/>
                </a:lnTo>
                <a:lnTo>
                  <a:pt x="207" y="150"/>
                </a:lnTo>
                <a:lnTo>
                  <a:pt x="207" y="187"/>
                </a:lnTo>
                <a:lnTo>
                  <a:pt x="207" y="226"/>
                </a:lnTo>
                <a:lnTo>
                  <a:pt x="275" y="262"/>
                </a:lnTo>
                <a:lnTo>
                  <a:pt x="345" y="262"/>
                </a:lnTo>
                <a:lnTo>
                  <a:pt x="379" y="262"/>
                </a:lnTo>
                <a:lnTo>
                  <a:pt x="449" y="226"/>
                </a:lnTo>
                <a:lnTo>
                  <a:pt x="518" y="187"/>
                </a:lnTo>
                <a:lnTo>
                  <a:pt x="518" y="226"/>
                </a:lnTo>
                <a:lnTo>
                  <a:pt x="482" y="226"/>
                </a:lnTo>
                <a:lnTo>
                  <a:pt x="449" y="262"/>
                </a:lnTo>
                <a:lnTo>
                  <a:pt x="449" y="301"/>
                </a:lnTo>
                <a:lnTo>
                  <a:pt x="449" y="337"/>
                </a:lnTo>
                <a:lnTo>
                  <a:pt x="345" y="337"/>
                </a:lnTo>
                <a:lnTo>
                  <a:pt x="309" y="337"/>
                </a:lnTo>
                <a:lnTo>
                  <a:pt x="309" y="376"/>
                </a:lnTo>
                <a:lnTo>
                  <a:pt x="345" y="412"/>
                </a:lnTo>
                <a:lnTo>
                  <a:pt x="309" y="451"/>
                </a:lnTo>
                <a:lnTo>
                  <a:pt x="345" y="451"/>
                </a:lnTo>
                <a:lnTo>
                  <a:pt x="414" y="451"/>
                </a:lnTo>
                <a:lnTo>
                  <a:pt x="379" y="451"/>
                </a:lnTo>
                <a:lnTo>
                  <a:pt x="379" y="490"/>
                </a:lnTo>
                <a:lnTo>
                  <a:pt x="345" y="490"/>
                </a:lnTo>
                <a:lnTo>
                  <a:pt x="309" y="490"/>
                </a:lnTo>
                <a:lnTo>
                  <a:pt x="275" y="526"/>
                </a:lnTo>
                <a:lnTo>
                  <a:pt x="241" y="564"/>
                </a:lnTo>
                <a:lnTo>
                  <a:pt x="275" y="564"/>
                </a:lnTo>
                <a:lnTo>
                  <a:pt x="309" y="601"/>
                </a:lnTo>
                <a:lnTo>
                  <a:pt x="275" y="640"/>
                </a:lnTo>
                <a:lnTo>
                  <a:pt x="241" y="601"/>
                </a:lnTo>
                <a:lnTo>
                  <a:pt x="207" y="601"/>
                </a:lnTo>
                <a:lnTo>
                  <a:pt x="171" y="640"/>
                </a:lnTo>
                <a:lnTo>
                  <a:pt x="138" y="676"/>
                </a:lnTo>
                <a:lnTo>
                  <a:pt x="103" y="676"/>
                </a:lnTo>
                <a:lnTo>
                  <a:pt x="33" y="714"/>
                </a:lnTo>
                <a:lnTo>
                  <a:pt x="0" y="714"/>
                </a:lnTo>
                <a:lnTo>
                  <a:pt x="0" y="753"/>
                </a:lnTo>
                <a:lnTo>
                  <a:pt x="33" y="753"/>
                </a:lnTo>
                <a:lnTo>
                  <a:pt x="33" y="790"/>
                </a:lnTo>
                <a:lnTo>
                  <a:pt x="69" y="790"/>
                </a:lnTo>
                <a:lnTo>
                  <a:pt x="138" y="790"/>
                </a:lnTo>
                <a:lnTo>
                  <a:pt x="241" y="790"/>
                </a:lnTo>
                <a:lnTo>
                  <a:pt x="241" y="753"/>
                </a:lnTo>
                <a:lnTo>
                  <a:pt x="275" y="753"/>
                </a:lnTo>
                <a:lnTo>
                  <a:pt x="345" y="753"/>
                </a:lnTo>
                <a:lnTo>
                  <a:pt x="379" y="753"/>
                </a:lnTo>
                <a:lnTo>
                  <a:pt x="414" y="753"/>
                </a:lnTo>
                <a:lnTo>
                  <a:pt x="414" y="790"/>
                </a:lnTo>
                <a:lnTo>
                  <a:pt x="449" y="790"/>
                </a:lnTo>
                <a:lnTo>
                  <a:pt x="518" y="790"/>
                </a:lnTo>
                <a:lnTo>
                  <a:pt x="551" y="753"/>
                </a:lnTo>
                <a:lnTo>
                  <a:pt x="620" y="714"/>
                </a:lnTo>
                <a:lnTo>
                  <a:pt x="620" y="676"/>
                </a:lnTo>
                <a:lnTo>
                  <a:pt x="551" y="640"/>
                </a:lnTo>
                <a:lnTo>
                  <a:pt x="518" y="640"/>
                </a:lnTo>
                <a:lnTo>
                  <a:pt x="518" y="601"/>
                </a:lnTo>
                <a:lnTo>
                  <a:pt x="551" y="601"/>
                </a:lnTo>
                <a:lnTo>
                  <a:pt x="586" y="601"/>
                </a:lnTo>
                <a:lnTo>
                  <a:pt x="620" y="601"/>
                </a:lnTo>
                <a:lnTo>
                  <a:pt x="655" y="564"/>
                </a:lnTo>
                <a:lnTo>
                  <a:pt x="724" y="564"/>
                </a:lnTo>
                <a:lnTo>
                  <a:pt x="689" y="526"/>
                </a:lnTo>
                <a:lnTo>
                  <a:pt x="758" y="490"/>
                </a:lnTo>
                <a:lnTo>
                  <a:pt x="793" y="526"/>
                </a:lnTo>
                <a:lnTo>
                  <a:pt x="827" y="490"/>
                </a:lnTo>
                <a:lnTo>
                  <a:pt x="827" y="451"/>
                </a:lnTo>
                <a:lnTo>
                  <a:pt x="793" y="451"/>
                </a:lnTo>
                <a:lnTo>
                  <a:pt x="793" y="412"/>
                </a:lnTo>
                <a:lnTo>
                  <a:pt x="827" y="412"/>
                </a:lnTo>
                <a:lnTo>
                  <a:pt x="896" y="412"/>
                </a:lnTo>
                <a:lnTo>
                  <a:pt x="930" y="376"/>
                </a:lnTo>
                <a:lnTo>
                  <a:pt x="966" y="376"/>
                </a:lnTo>
                <a:lnTo>
                  <a:pt x="1000" y="337"/>
                </a:lnTo>
                <a:lnTo>
                  <a:pt x="1070" y="262"/>
                </a:lnTo>
                <a:lnTo>
                  <a:pt x="1070" y="226"/>
                </a:lnTo>
                <a:lnTo>
                  <a:pt x="1104" y="187"/>
                </a:lnTo>
                <a:lnTo>
                  <a:pt x="1070" y="187"/>
                </a:lnTo>
                <a:lnTo>
                  <a:pt x="1070" y="150"/>
                </a:lnTo>
                <a:lnTo>
                  <a:pt x="1034" y="150"/>
                </a:lnTo>
                <a:lnTo>
                  <a:pt x="1104" y="112"/>
                </a:lnTo>
                <a:lnTo>
                  <a:pt x="1104" y="75"/>
                </a:lnTo>
                <a:lnTo>
                  <a:pt x="1104" y="37"/>
                </a:lnTo>
                <a:lnTo>
                  <a:pt x="1070" y="0"/>
                </a:lnTo>
                <a:lnTo>
                  <a:pt x="966" y="0"/>
                </a:lnTo>
                <a:lnTo>
                  <a:pt x="896" y="0"/>
                </a:lnTo>
                <a:lnTo>
                  <a:pt x="827" y="0"/>
                </a:lnTo>
              </a:path>
            </a:pathLst>
          </a:custGeom>
          <a:noFill/>
          <a:ln w="3600">
            <a:solidFill>
              <a:srgbClr val="000000"/>
            </a:solidFill>
            <a:round/>
            <a:headEnd/>
            <a:tailEnd/>
          </a:ln>
          <a:effectLst/>
        </p:spPr>
        <p:txBody>
          <a:bodyPr/>
          <a:lstStyle/>
          <a:p>
            <a:endParaRPr lang="es-ES_tradnl" sz="1633"/>
          </a:p>
        </p:txBody>
      </p:sp>
      <p:sp>
        <p:nvSpPr>
          <p:cNvPr id="11482" name="Freeform 218"/>
          <p:cNvSpPr>
            <a:spLocks noChangeArrowheads="1"/>
          </p:cNvSpPr>
          <p:nvPr/>
        </p:nvSpPr>
        <p:spPr bwMode="auto">
          <a:xfrm>
            <a:off x="8917259" y="806961"/>
            <a:ext cx="123853" cy="135374"/>
          </a:xfrm>
          <a:custGeom>
            <a:avLst/>
            <a:gdLst/>
            <a:ahLst/>
            <a:cxnLst>
              <a:cxn ang="0">
                <a:pos x="138" y="112"/>
              </a:cxn>
              <a:cxn ang="0">
                <a:pos x="104" y="112"/>
              </a:cxn>
              <a:cxn ang="0">
                <a:pos x="70" y="112"/>
              </a:cxn>
              <a:cxn ang="0">
                <a:pos x="34" y="150"/>
              </a:cxn>
              <a:cxn ang="0">
                <a:pos x="0" y="187"/>
              </a:cxn>
              <a:cxn ang="0">
                <a:pos x="0" y="226"/>
              </a:cxn>
              <a:cxn ang="0">
                <a:pos x="0" y="262"/>
              </a:cxn>
              <a:cxn ang="0">
                <a:pos x="34" y="301"/>
              </a:cxn>
              <a:cxn ang="0">
                <a:pos x="70" y="301"/>
              </a:cxn>
              <a:cxn ang="0">
                <a:pos x="70" y="338"/>
              </a:cxn>
              <a:cxn ang="0">
                <a:pos x="34" y="376"/>
              </a:cxn>
              <a:cxn ang="0">
                <a:pos x="0" y="376"/>
              </a:cxn>
              <a:cxn ang="0">
                <a:pos x="34" y="413"/>
              </a:cxn>
              <a:cxn ang="0">
                <a:pos x="104" y="413"/>
              </a:cxn>
              <a:cxn ang="0">
                <a:pos x="138" y="376"/>
              </a:cxn>
              <a:cxn ang="0">
                <a:pos x="242" y="338"/>
              </a:cxn>
              <a:cxn ang="0">
                <a:pos x="310" y="301"/>
              </a:cxn>
              <a:cxn ang="0">
                <a:pos x="345" y="301"/>
              </a:cxn>
              <a:cxn ang="0">
                <a:pos x="379" y="262"/>
              </a:cxn>
              <a:cxn ang="0">
                <a:pos x="379" y="226"/>
              </a:cxn>
              <a:cxn ang="0">
                <a:pos x="310" y="226"/>
              </a:cxn>
              <a:cxn ang="0">
                <a:pos x="310" y="187"/>
              </a:cxn>
              <a:cxn ang="0">
                <a:pos x="345" y="150"/>
              </a:cxn>
              <a:cxn ang="0">
                <a:pos x="310" y="150"/>
              </a:cxn>
              <a:cxn ang="0">
                <a:pos x="310" y="112"/>
              </a:cxn>
              <a:cxn ang="0">
                <a:pos x="242" y="75"/>
              </a:cxn>
              <a:cxn ang="0">
                <a:pos x="242" y="37"/>
              </a:cxn>
              <a:cxn ang="0">
                <a:pos x="207" y="0"/>
              </a:cxn>
              <a:cxn ang="0">
                <a:pos x="172" y="0"/>
              </a:cxn>
              <a:cxn ang="0">
                <a:pos x="138" y="37"/>
              </a:cxn>
              <a:cxn ang="0">
                <a:pos x="138" y="112"/>
              </a:cxn>
            </a:cxnLst>
            <a:rect l="0" t="0" r="r" b="b"/>
            <a:pathLst>
              <a:path w="380" h="414">
                <a:moveTo>
                  <a:pt x="138" y="112"/>
                </a:moveTo>
                <a:lnTo>
                  <a:pt x="104" y="112"/>
                </a:lnTo>
                <a:lnTo>
                  <a:pt x="70" y="112"/>
                </a:lnTo>
                <a:lnTo>
                  <a:pt x="34" y="150"/>
                </a:lnTo>
                <a:lnTo>
                  <a:pt x="0" y="187"/>
                </a:lnTo>
                <a:lnTo>
                  <a:pt x="0" y="226"/>
                </a:lnTo>
                <a:lnTo>
                  <a:pt x="0" y="262"/>
                </a:lnTo>
                <a:lnTo>
                  <a:pt x="34" y="301"/>
                </a:lnTo>
                <a:lnTo>
                  <a:pt x="70" y="301"/>
                </a:lnTo>
                <a:lnTo>
                  <a:pt x="70" y="338"/>
                </a:lnTo>
                <a:lnTo>
                  <a:pt x="34" y="376"/>
                </a:lnTo>
                <a:lnTo>
                  <a:pt x="0" y="376"/>
                </a:lnTo>
                <a:lnTo>
                  <a:pt x="34" y="413"/>
                </a:lnTo>
                <a:lnTo>
                  <a:pt x="104" y="413"/>
                </a:lnTo>
                <a:lnTo>
                  <a:pt x="138" y="376"/>
                </a:lnTo>
                <a:lnTo>
                  <a:pt x="242" y="338"/>
                </a:lnTo>
                <a:lnTo>
                  <a:pt x="310" y="301"/>
                </a:lnTo>
                <a:lnTo>
                  <a:pt x="345" y="301"/>
                </a:lnTo>
                <a:lnTo>
                  <a:pt x="379" y="262"/>
                </a:lnTo>
                <a:lnTo>
                  <a:pt x="379" y="226"/>
                </a:lnTo>
                <a:lnTo>
                  <a:pt x="310" y="226"/>
                </a:lnTo>
                <a:lnTo>
                  <a:pt x="310" y="187"/>
                </a:lnTo>
                <a:lnTo>
                  <a:pt x="345" y="150"/>
                </a:lnTo>
                <a:lnTo>
                  <a:pt x="310" y="150"/>
                </a:lnTo>
                <a:lnTo>
                  <a:pt x="310" y="112"/>
                </a:lnTo>
                <a:lnTo>
                  <a:pt x="242" y="75"/>
                </a:lnTo>
                <a:lnTo>
                  <a:pt x="242" y="37"/>
                </a:lnTo>
                <a:lnTo>
                  <a:pt x="207" y="0"/>
                </a:lnTo>
                <a:lnTo>
                  <a:pt x="172" y="0"/>
                </a:lnTo>
                <a:lnTo>
                  <a:pt x="138" y="37"/>
                </a:lnTo>
                <a:lnTo>
                  <a:pt x="138" y="112"/>
                </a:lnTo>
              </a:path>
            </a:pathLst>
          </a:custGeom>
          <a:noFill/>
          <a:ln w="3600">
            <a:solidFill>
              <a:srgbClr val="000000"/>
            </a:solidFill>
            <a:round/>
            <a:headEnd/>
            <a:tailEnd/>
          </a:ln>
          <a:effectLst/>
        </p:spPr>
        <p:txBody>
          <a:bodyPr/>
          <a:lstStyle/>
          <a:p>
            <a:endParaRPr lang="es-ES_tradnl" sz="1633"/>
          </a:p>
        </p:txBody>
      </p:sp>
      <p:sp>
        <p:nvSpPr>
          <p:cNvPr id="11483" name="Freeform 219"/>
          <p:cNvSpPr>
            <a:spLocks noChangeArrowheads="1"/>
          </p:cNvSpPr>
          <p:nvPr/>
        </p:nvSpPr>
        <p:spPr bwMode="auto">
          <a:xfrm>
            <a:off x="8826529" y="978338"/>
            <a:ext cx="326914" cy="123853"/>
          </a:xfrm>
          <a:custGeom>
            <a:avLst/>
            <a:gdLst/>
            <a:ahLst/>
            <a:cxnLst>
              <a:cxn ang="0">
                <a:pos x="173" y="38"/>
              </a:cxn>
              <a:cxn ang="0">
                <a:pos x="139" y="38"/>
              </a:cxn>
              <a:cxn ang="0">
                <a:pos x="70" y="38"/>
              </a:cxn>
              <a:cxn ang="0">
                <a:pos x="34" y="0"/>
              </a:cxn>
              <a:cxn ang="0">
                <a:pos x="0" y="0"/>
              </a:cxn>
              <a:cxn ang="0">
                <a:pos x="34" y="38"/>
              </a:cxn>
              <a:cxn ang="0">
                <a:pos x="34" y="76"/>
              </a:cxn>
              <a:cxn ang="0">
                <a:pos x="34" y="114"/>
              </a:cxn>
              <a:cxn ang="0">
                <a:pos x="34" y="150"/>
              </a:cxn>
              <a:cxn ang="0">
                <a:pos x="103" y="150"/>
              </a:cxn>
              <a:cxn ang="0">
                <a:pos x="173" y="188"/>
              </a:cxn>
              <a:cxn ang="0">
                <a:pos x="243" y="338"/>
              </a:cxn>
              <a:cxn ang="0">
                <a:pos x="276" y="338"/>
              </a:cxn>
              <a:cxn ang="0">
                <a:pos x="310" y="378"/>
              </a:cxn>
              <a:cxn ang="0">
                <a:pos x="518" y="378"/>
              </a:cxn>
              <a:cxn ang="0">
                <a:pos x="587" y="378"/>
              </a:cxn>
              <a:cxn ang="0">
                <a:pos x="621" y="338"/>
              </a:cxn>
              <a:cxn ang="0">
                <a:pos x="655" y="301"/>
              </a:cxn>
              <a:cxn ang="0">
                <a:pos x="689" y="301"/>
              </a:cxn>
              <a:cxn ang="0">
                <a:pos x="725" y="301"/>
              </a:cxn>
              <a:cxn ang="0">
                <a:pos x="794" y="338"/>
              </a:cxn>
              <a:cxn ang="0">
                <a:pos x="898" y="338"/>
              </a:cxn>
              <a:cxn ang="0">
                <a:pos x="931" y="301"/>
              </a:cxn>
              <a:cxn ang="0">
                <a:pos x="966" y="301"/>
              </a:cxn>
              <a:cxn ang="0">
                <a:pos x="966" y="264"/>
              </a:cxn>
              <a:cxn ang="0">
                <a:pos x="1000" y="227"/>
              </a:cxn>
              <a:cxn ang="0">
                <a:pos x="966" y="227"/>
              </a:cxn>
              <a:cxn ang="0">
                <a:pos x="862" y="227"/>
              </a:cxn>
              <a:cxn ang="0">
                <a:pos x="794" y="227"/>
              </a:cxn>
              <a:cxn ang="0">
                <a:pos x="759" y="227"/>
              </a:cxn>
              <a:cxn ang="0">
                <a:pos x="689" y="227"/>
              </a:cxn>
              <a:cxn ang="0">
                <a:pos x="655" y="227"/>
              </a:cxn>
              <a:cxn ang="0">
                <a:pos x="621" y="227"/>
              </a:cxn>
              <a:cxn ang="0">
                <a:pos x="518" y="227"/>
              </a:cxn>
              <a:cxn ang="0">
                <a:pos x="483" y="227"/>
              </a:cxn>
              <a:cxn ang="0">
                <a:pos x="449" y="227"/>
              </a:cxn>
              <a:cxn ang="0">
                <a:pos x="380" y="227"/>
              </a:cxn>
              <a:cxn ang="0">
                <a:pos x="346" y="227"/>
              </a:cxn>
              <a:cxn ang="0">
                <a:pos x="310" y="188"/>
              </a:cxn>
              <a:cxn ang="0">
                <a:pos x="346" y="150"/>
              </a:cxn>
              <a:cxn ang="0">
                <a:pos x="380" y="114"/>
              </a:cxn>
              <a:cxn ang="0">
                <a:pos x="276" y="114"/>
              </a:cxn>
              <a:cxn ang="0">
                <a:pos x="276" y="38"/>
              </a:cxn>
              <a:cxn ang="0">
                <a:pos x="243" y="38"/>
              </a:cxn>
              <a:cxn ang="0">
                <a:pos x="207" y="38"/>
              </a:cxn>
              <a:cxn ang="0">
                <a:pos x="173" y="38"/>
              </a:cxn>
            </a:cxnLst>
            <a:rect l="0" t="0" r="r" b="b"/>
            <a:pathLst>
              <a:path w="1001" h="379">
                <a:moveTo>
                  <a:pt x="173" y="38"/>
                </a:moveTo>
                <a:lnTo>
                  <a:pt x="139" y="38"/>
                </a:lnTo>
                <a:lnTo>
                  <a:pt x="70" y="38"/>
                </a:lnTo>
                <a:lnTo>
                  <a:pt x="34" y="0"/>
                </a:lnTo>
                <a:lnTo>
                  <a:pt x="0" y="0"/>
                </a:lnTo>
                <a:lnTo>
                  <a:pt x="34" y="38"/>
                </a:lnTo>
                <a:lnTo>
                  <a:pt x="34" y="76"/>
                </a:lnTo>
                <a:lnTo>
                  <a:pt x="34" y="114"/>
                </a:lnTo>
                <a:lnTo>
                  <a:pt x="34" y="150"/>
                </a:lnTo>
                <a:lnTo>
                  <a:pt x="103" y="150"/>
                </a:lnTo>
                <a:lnTo>
                  <a:pt x="173" y="188"/>
                </a:lnTo>
                <a:lnTo>
                  <a:pt x="243" y="338"/>
                </a:lnTo>
                <a:lnTo>
                  <a:pt x="276" y="338"/>
                </a:lnTo>
                <a:lnTo>
                  <a:pt x="310" y="378"/>
                </a:lnTo>
                <a:lnTo>
                  <a:pt x="518" y="378"/>
                </a:lnTo>
                <a:lnTo>
                  <a:pt x="587" y="378"/>
                </a:lnTo>
                <a:lnTo>
                  <a:pt x="621" y="338"/>
                </a:lnTo>
                <a:lnTo>
                  <a:pt x="655" y="301"/>
                </a:lnTo>
                <a:lnTo>
                  <a:pt x="689" y="301"/>
                </a:lnTo>
                <a:lnTo>
                  <a:pt x="725" y="301"/>
                </a:lnTo>
                <a:lnTo>
                  <a:pt x="794" y="338"/>
                </a:lnTo>
                <a:lnTo>
                  <a:pt x="898" y="338"/>
                </a:lnTo>
                <a:lnTo>
                  <a:pt x="931" y="301"/>
                </a:lnTo>
                <a:lnTo>
                  <a:pt x="966" y="301"/>
                </a:lnTo>
                <a:lnTo>
                  <a:pt x="966" y="264"/>
                </a:lnTo>
                <a:lnTo>
                  <a:pt x="1000" y="227"/>
                </a:lnTo>
                <a:lnTo>
                  <a:pt x="966" y="227"/>
                </a:lnTo>
                <a:lnTo>
                  <a:pt x="862" y="227"/>
                </a:lnTo>
                <a:lnTo>
                  <a:pt x="794" y="227"/>
                </a:lnTo>
                <a:lnTo>
                  <a:pt x="759" y="227"/>
                </a:lnTo>
                <a:lnTo>
                  <a:pt x="689" y="227"/>
                </a:lnTo>
                <a:lnTo>
                  <a:pt x="655" y="227"/>
                </a:lnTo>
                <a:lnTo>
                  <a:pt x="621" y="227"/>
                </a:lnTo>
                <a:lnTo>
                  <a:pt x="518" y="227"/>
                </a:lnTo>
                <a:lnTo>
                  <a:pt x="483" y="227"/>
                </a:lnTo>
                <a:lnTo>
                  <a:pt x="449" y="227"/>
                </a:lnTo>
                <a:lnTo>
                  <a:pt x="380" y="227"/>
                </a:lnTo>
                <a:lnTo>
                  <a:pt x="346" y="227"/>
                </a:lnTo>
                <a:lnTo>
                  <a:pt x="310" y="188"/>
                </a:lnTo>
                <a:lnTo>
                  <a:pt x="346" y="150"/>
                </a:lnTo>
                <a:lnTo>
                  <a:pt x="380" y="114"/>
                </a:lnTo>
                <a:lnTo>
                  <a:pt x="276" y="114"/>
                </a:lnTo>
                <a:lnTo>
                  <a:pt x="276" y="38"/>
                </a:lnTo>
                <a:lnTo>
                  <a:pt x="243" y="38"/>
                </a:lnTo>
                <a:lnTo>
                  <a:pt x="207" y="38"/>
                </a:lnTo>
                <a:lnTo>
                  <a:pt x="173" y="38"/>
                </a:lnTo>
              </a:path>
            </a:pathLst>
          </a:custGeom>
          <a:noFill/>
          <a:ln w="3600">
            <a:solidFill>
              <a:srgbClr val="000000"/>
            </a:solidFill>
            <a:round/>
            <a:headEnd/>
            <a:tailEnd/>
          </a:ln>
          <a:effectLst/>
        </p:spPr>
        <p:txBody>
          <a:bodyPr/>
          <a:lstStyle/>
          <a:p>
            <a:endParaRPr lang="es-ES_tradnl" sz="1633"/>
          </a:p>
        </p:txBody>
      </p:sp>
      <p:sp>
        <p:nvSpPr>
          <p:cNvPr id="11484" name="Freeform 220"/>
          <p:cNvSpPr>
            <a:spLocks noChangeArrowheads="1"/>
          </p:cNvSpPr>
          <p:nvPr/>
        </p:nvSpPr>
        <p:spPr bwMode="auto">
          <a:xfrm>
            <a:off x="8781885" y="1113714"/>
            <a:ext cx="112332" cy="61927"/>
          </a:xfrm>
          <a:custGeom>
            <a:avLst/>
            <a:gdLst/>
            <a:ahLst/>
            <a:cxnLst>
              <a:cxn ang="0">
                <a:pos x="138" y="0"/>
              </a:cxn>
              <a:cxn ang="0">
                <a:pos x="70" y="0"/>
              </a:cxn>
              <a:cxn ang="0">
                <a:pos x="33" y="0"/>
              </a:cxn>
              <a:cxn ang="0">
                <a:pos x="33" y="38"/>
              </a:cxn>
              <a:cxn ang="0">
                <a:pos x="0" y="114"/>
              </a:cxn>
              <a:cxn ang="0">
                <a:pos x="33" y="114"/>
              </a:cxn>
              <a:cxn ang="0">
                <a:pos x="33" y="188"/>
              </a:cxn>
              <a:cxn ang="0">
                <a:pos x="103" y="188"/>
              </a:cxn>
              <a:cxn ang="0">
                <a:pos x="138" y="188"/>
              </a:cxn>
              <a:cxn ang="0">
                <a:pos x="103" y="150"/>
              </a:cxn>
              <a:cxn ang="0">
                <a:pos x="138" y="114"/>
              </a:cxn>
              <a:cxn ang="0">
                <a:pos x="172" y="114"/>
              </a:cxn>
              <a:cxn ang="0">
                <a:pos x="207" y="114"/>
              </a:cxn>
              <a:cxn ang="0">
                <a:pos x="241" y="150"/>
              </a:cxn>
              <a:cxn ang="0">
                <a:pos x="310" y="150"/>
              </a:cxn>
              <a:cxn ang="0">
                <a:pos x="345" y="150"/>
              </a:cxn>
              <a:cxn ang="0">
                <a:pos x="345" y="75"/>
              </a:cxn>
              <a:cxn ang="0">
                <a:pos x="345" y="38"/>
              </a:cxn>
              <a:cxn ang="0">
                <a:pos x="310" y="38"/>
              </a:cxn>
              <a:cxn ang="0">
                <a:pos x="241" y="38"/>
              </a:cxn>
              <a:cxn ang="0">
                <a:pos x="172" y="38"/>
              </a:cxn>
              <a:cxn ang="0">
                <a:pos x="138" y="0"/>
              </a:cxn>
            </a:cxnLst>
            <a:rect l="0" t="0" r="r" b="b"/>
            <a:pathLst>
              <a:path w="346" h="189">
                <a:moveTo>
                  <a:pt x="138" y="0"/>
                </a:moveTo>
                <a:lnTo>
                  <a:pt x="70" y="0"/>
                </a:lnTo>
                <a:lnTo>
                  <a:pt x="33" y="0"/>
                </a:lnTo>
                <a:lnTo>
                  <a:pt x="33" y="38"/>
                </a:lnTo>
                <a:lnTo>
                  <a:pt x="0" y="114"/>
                </a:lnTo>
                <a:lnTo>
                  <a:pt x="33" y="114"/>
                </a:lnTo>
                <a:lnTo>
                  <a:pt x="33" y="188"/>
                </a:lnTo>
                <a:lnTo>
                  <a:pt x="103" y="188"/>
                </a:lnTo>
                <a:lnTo>
                  <a:pt x="138" y="188"/>
                </a:lnTo>
                <a:lnTo>
                  <a:pt x="103" y="150"/>
                </a:lnTo>
                <a:lnTo>
                  <a:pt x="138" y="114"/>
                </a:lnTo>
                <a:lnTo>
                  <a:pt x="172" y="114"/>
                </a:lnTo>
                <a:lnTo>
                  <a:pt x="207" y="114"/>
                </a:lnTo>
                <a:lnTo>
                  <a:pt x="241" y="150"/>
                </a:lnTo>
                <a:lnTo>
                  <a:pt x="310" y="150"/>
                </a:lnTo>
                <a:lnTo>
                  <a:pt x="345" y="150"/>
                </a:lnTo>
                <a:lnTo>
                  <a:pt x="345" y="75"/>
                </a:lnTo>
                <a:lnTo>
                  <a:pt x="345" y="38"/>
                </a:lnTo>
                <a:lnTo>
                  <a:pt x="310" y="38"/>
                </a:lnTo>
                <a:lnTo>
                  <a:pt x="241"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485" name="Freeform 221"/>
          <p:cNvSpPr>
            <a:spLocks noChangeArrowheads="1"/>
          </p:cNvSpPr>
          <p:nvPr/>
        </p:nvSpPr>
        <p:spPr bwMode="auto">
          <a:xfrm>
            <a:off x="8557219" y="891930"/>
            <a:ext cx="90730" cy="48965"/>
          </a:xfrm>
          <a:custGeom>
            <a:avLst/>
            <a:gdLst/>
            <a:ahLst/>
            <a:cxnLst>
              <a:cxn ang="0">
                <a:pos x="172" y="39"/>
              </a:cxn>
              <a:cxn ang="0">
                <a:pos x="104" y="0"/>
              </a:cxn>
              <a:cxn ang="0">
                <a:pos x="70" y="39"/>
              </a:cxn>
              <a:cxn ang="0">
                <a:pos x="104" y="39"/>
              </a:cxn>
              <a:cxn ang="0">
                <a:pos x="138" y="39"/>
              </a:cxn>
              <a:cxn ang="0">
                <a:pos x="70" y="77"/>
              </a:cxn>
              <a:cxn ang="0">
                <a:pos x="34" y="77"/>
              </a:cxn>
              <a:cxn ang="0">
                <a:pos x="0" y="114"/>
              </a:cxn>
              <a:cxn ang="0">
                <a:pos x="70" y="151"/>
              </a:cxn>
              <a:cxn ang="0">
                <a:pos x="104" y="151"/>
              </a:cxn>
              <a:cxn ang="0">
                <a:pos x="172" y="114"/>
              </a:cxn>
              <a:cxn ang="0">
                <a:pos x="242" y="77"/>
              </a:cxn>
              <a:cxn ang="0">
                <a:pos x="275" y="39"/>
              </a:cxn>
              <a:cxn ang="0">
                <a:pos x="207" y="39"/>
              </a:cxn>
              <a:cxn ang="0">
                <a:pos x="172" y="39"/>
              </a:cxn>
            </a:cxnLst>
            <a:rect l="0" t="0" r="r" b="b"/>
            <a:pathLst>
              <a:path w="276" h="152">
                <a:moveTo>
                  <a:pt x="172" y="39"/>
                </a:moveTo>
                <a:lnTo>
                  <a:pt x="104" y="0"/>
                </a:lnTo>
                <a:lnTo>
                  <a:pt x="70" y="39"/>
                </a:lnTo>
                <a:lnTo>
                  <a:pt x="104" y="39"/>
                </a:lnTo>
                <a:lnTo>
                  <a:pt x="138" y="39"/>
                </a:lnTo>
                <a:lnTo>
                  <a:pt x="70" y="77"/>
                </a:lnTo>
                <a:lnTo>
                  <a:pt x="34" y="77"/>
                </a:lnTo>
                <a:lnTo>
                  <a:pt x="0" y="114"/>
                </a:lnTo>
                <a:lnTo>
                  <a:pt x="70" y="151"/>
                </a:lnTo>
                <a:lnTo>
                  <a:pt x="104" y="151"/>
                </a:lnTo>
                <a:lnTo>
                  <a:pt x="172" y="114"/>
                </a:lnTo>
                <a:lnTo>
                  <a:pt x="242" y="77"/>
                </a:lnTo>
                <a:lnTo>
                  <a:pt x="275" y="39"/>
                </a:lnTo>
                <a:lnTo>
                  <a:pt x="207" y="39"/>
                </a:lnTo>
                <a:lnTo>
                  <a:pt x="172" y="39"/>
                </a:lnTo>
              </a:path>
            </a:pathLst>
          </a:custGeom>
          <a:noFill/>
          <a:ln w="3600">
            <a:solidFill>
              <a:srgbClr val="000000"/>
            </a:solidFill>
            <a:round/>
            <a:headEnd/>
            <a:tailEnd/>
          </a:ln>
          <a:effectLst/>
        </p:spPr>
        <p:txBody>
          <a:bodyPr/>
          <a:lstStyle/>
          <a:p>
            <a:endParaRPr lang="es-ES_tradnl" sz="1633"/>
          </a:p>
        </p:txBody>
      </p:sp>
      <p:sp>
        <p:nvSpPr>
          <p:cNvPr id="11486" name="Freeform 222"/>
          <p:cNvSpPr>
            <a:spLocks noChangeArrowheads="1"/>
          </p:cNvSpPr>
          <p:nvPr/>
        </p:nvSpPr>
        <p:spPr bwMode="auto">
          <a:xfrm>
            <a:off x="8286472" y="917851"/>
            <a:ext cx="191541" cy="86409"/>
          </a:xfrm>
          <a:custGeom>
            <a:avLst/>
            <a:gdLst/>
            <a:ahLst/>
            <a:cxnLst>
              <a:cxn ang="0">
                <a:pos x="173" y="113"/>
              </a:cxn>
              <a:cxn ang="0">
                <a:pos x="140" y="75"/>
              </a:cxn>
              <a:cxn ang="0">
                <a:pos x="71" y="113"/>
              </a:cxn>
              <a:cxn ang="0">
                <a:pos x="0" y="150"/>
              </a:cxn>
              <a:cxn ang="0">
                <a:pos x="104" y="187"/>
              </a:cxn>
              <a:cxn ang="0">
                <a:pos x="104" y="263"/>
              </a:cxn>
              <a:cxn ang="0">
                <a:pos x="140" y="226"/>
              </a:cxn>
              <a:cxn ang="0">
                <a:pos x="140" y="187"/>
              </a:cxn>
              <a:cxn ang="0">
                <a:pos x="173" y="226"/>
              </a:cxn>
              <a:cxn ang="0">
                <a:pos x="208" y="226"/>
              </a:cxn>
              <a:cxn ang="0">
                <a:pos x="208" y="187"/>
              </a:cxn>
              <a:cxn ang="0">
                <a:pos x="277" y="150"/>
              </a:cxn>
              <a:cxn ang="0">
                <a:pos x="380" y="75"/>
              </a:cxn>
              <a:cxn ang="0">
                <a:pos x="380" y="113"/>
              </a:cxn>
              <a:cxn ang="0">
                <a:pos x="380" y="150"/>
              </a:cxn>
              <a:cxn ang="0">
                <a:pos x="415" y="150"/>
              </a:cxn>
              <a:cxn ang="0">
                <a:pos x="449" y="150"/>
              </a:cxn>
              <a:cxn ang="0">
                <a:pos x="449" y="113"/>
              </a:cxn>
              <a:cxn ang="0">
                <a:pos x="518" y="75"/>
              </a:cxn>
              <a:cxn ang="0">
                <a:pos x="552" y="75"/>
              </a:cxn>
              <a:cxn ang="0">
                <a:pos x="587" y="37"/>
              </a:cxn>
              <a:cxn ang="0">
                <a:pos x="587" y="0"/>
              </a:cxn>
              <a:cxn ang="0">
                <a:pos x="449" y="37"/>
              </a:cxn>
              <a:cxn ang="0">
                <a:pos x="449" y="0"/>
              </a:cxn>
              <a:cxn ang="0">
                <a:pos x="173" y="113"/>
              </a:cxn>
            </a:cxnLst>
            <a:rect l="0" t="0" r="r" b="b"/>
            <a:pathLst>
              <a:path w="588" h="264">
                <a:moveTo>
                  <a:pt x="173" y="113"/>
                </a:moveTo>
                <a:lnTo>
                  <a:pt x="140" y="75"/>
                </a:lnTo>
                <a:lnTo>
                  <a:pt x="71" y="113"/>
                </a:lnTo>
                <a:lnTo>
                  <a:pt x="0" y="150"/>
                </a:lnTo>
                <a:lnTo>
                  <a:pt x="104" y="187"/>
                </a:lnTo>
                <a:lnTo>
                  <a:pt x="104" y="263"/>
                </a:lnTo>
                <a:lnTo>
                  <a:pt x="140" y="226"/>
                </a:lnTo>
                <a:lnTo>
                  <a:pt x="140" y="187"/>
                </a:lnTo>
                <a:lnTo>
                  <a:pt x="173" y="226"/>
                </a:lnTo>
                <a:lnTo>
                  <a:pt x="208" y="226"/>
                </a:lnTo>
                <a:lnTo>
                  <a:pt x="208" y="187"/>
                </a:lnTo>
                <a:lnTo>
                  <a:pt x="277" y="150"/>
                </a:lnTo>
                <a:lnTo>
                  <a:pt x="380" y="75"/>
                </a:lnTo>
                <a:lnTo>
                  <a:pt x="380" y="113"/>
                </a:lnTo>
                <a:lnTo>
                  <a:pt x="380" y="150"/>
                </a:lnTo>
                <a:lnTo>
                  <a:pt x="415" y="150"/>
                </a:lnTo>
                <a:lnTo>
                  <a:pt x="449" y="150"/>
                </a:lnTo>
                <a:lnTo>
                  <a:pt x="449" y="113"/>
                </a:lnTo>
                <a:lnTo>
                  <a:pt x="518" y="75"/>
                </a:lnTo>
                <a:lnTo>
                  <a:pt x="552" y="75"/>
                </a:lnTo>
                <a:lnTo>
                  <a:pt x="587" y="37"/>
                </a:lnTo>
                <a:lnTo>
                  <a:pt x="587" y="0"/>
                </a:lnTo>
                <a:lnTo>
                  <a:pt x="449" y="37"/>
                </a:lnTo>
                <a:lnTo>
                  <a:pt x="449" y="0"/>
                </a:lnTo>
                <a:lnTo>
                  <a:pt x="173" y="113"/>
                </a:lnTo>
              </a:path>
            </a:pathLst>
          </a:custGeom>
          <a:noFill/>
          <a:ln w="3600">
            <a:solidFill>
              <a:srgbClr val="000000"/>
            </a:solidFill>
            <a:round/>
            <a:headEnd/>
            <a:tailEnd/>
          </a:ln>
          <a:effectLst/>
        </p:spPr>
        <p:txBody>
          <a:bodyPr/>
          <a:lstStyle/>
          <a:p>
            <a:endParaRPr lang="es-ES_tradnl" sz="1633"/>
          </a:p>
        </p:txBody>
      </p:sp>
      <p:sp>
        <p:nvSpPr>
          <p:cNvPr id="11487" name="Freeform 223"/>
          <p:cNvSpPr>
            <a:spLocks noChangeArrowheads="1"/>
          </p:cNvSpPr>
          <p:nvPr/>
        </p:nvSpPr>
        <p:spPr bwMode="auto">
          <a:xfrm>
            <a:off x="8646509" y="1273569"/>
            <a:ext cx="102251" cy="86409"/>
          </a:xfrm>
          <a:custGeom>
            <a:avLst/>
            <a:gdLst/>
            <a:ahLst/>
            <a:cxnLst>
              <a:cxn ang="0">
                <a:pos x="173" y="0"/>
              </a:cxn>
              <a:cxn ang="0">
                <a:pos x="140" y="38"/>
              </a:cxn>
              <a:cxn ang="0">
                <a:pos x="104" y="76"/>
              </a:cxn>
              <a:cxn ang="0">
                <a:pos x="70" y="150"/>
              </a:cxn>
              <a:cxn ang="0">
                <a:pos x="0" y="189"/>
              </a:cxn>
              <a:cxn ang="0">
                <a:pos x="104" y="227"/>
              </a:cxn>
              <a:cxn ang="0">
                <a:pos x="104" y="264"/>
              </a:cxn>
              <a:cxn ang="0">
                <a:pos x="140" y="264"/>
              </a:cxn>
              <a:cxn ang="0">
                <a:pos x="208" y="264"/>
              </a:cxn>
              <a:cxn ang="0">
                <a:pos x="277" y="264"/>
              </a:cxn>
              <a:cxn ang="0">
                <a:pos x="277" y="227"/>
              </a:cxn>
              <a:cxn ang="0">
                <a:pos x="310" y="227"/>
              </a:cxn>
              <a:cxn ang="0">
                <a:pos x="310" y="189"/>
              </a:cxn>
              <a:cxn ang="0">
                <a:pos x="310" y="114"/>
              </a:cxn>
              <a:cxn ang="0">
                <a:pos x="277" y="114"/>
              </a:cxn>
              <a:cxn ang="0">
                <a:pos x="277" y="76"/>
              </a:cxn>
              <a:cxn ang="0">
                <a:pos x="243" y="114"/>
              </a:cxn>
              <a:cxn ang="0">
                <a:pos x="208" y="76"/>
              </a:cxn>
              <a:cxn ang="0">
                <a:pos x="208" y="38"/>
              </a:cxn>
              <a:cxn ang="0">
                <a:pos x="208" y="0"/>
              </a:cxn>
              <a:cxn ang="0">
                <a:pos x="173" y="0"/>
              </a:cxn>
            </a:cxnLst>
            <a:rect l="0" t="0" r="r" b="b"/>
            <a:pathLst>
              <a:path w="311" h="265">
                <a:moveTo>
                  <a:pt x="173" y="0"/>
                </a:moveTo>
                <a:lnTo>
                  <a:pt x="140" y="38"/>
                </a:lnTo>
                <a:lnTo>
                  <a:pt x="104" y="76"/>
                </a:lnTo>
                <a:lnTo>
                  <a:pt x="70" y="150"/>
                </a:lnTo>
                <a:lnTo>
                  <a:pt x="0" y="189"/>
                </a:lnTo>
                <a:lnTo>
                  <a:pt x="104" y="227"/>
                </a:lnTo>
                <a:lnTo>
                  <a:pt x="104" y="264"/>
                </a:lnTo>
                <a:lnTo>
                  <a:pt x="140" y="264"/>
                </a:lnTo>
                <a:lnTo>
                  <a:pt x="208" y="264"/>
                </a:lnTo>
                <a:lnTo>
                  <a:pt x="277" y="264"/>
                </a:lnTo>
                <a:lnTo>
                  <a:pt x="277" y="227"/>
                </a:lnTo>
                <a:lnTo>
                  <a:pt x="310" y="227"/>
                </a:lnTo>
                <a:lnTo>
                  <a:pt x="310" y="189"/>
                </a:lnTo>
                <a:lnTo>
                  <a:pt x="310" y="114"/>
                </a:lnTo>
                <a:lnTo>
                  <a:pt x="277" y="114"/>
                </a:lnTo>
                <a:lnTo>
                  <a:pt x="277" y="76"/>
                </a:lnTo>
                <a:lnTo>
                  <a:pt x="243" y="114"/>
                </a:lnTo>
                <a:lnTo>
                  <a:pt x="208" y="76"/>
                </a:lnTo>
                <a:lnTo>
                  <a:pt x="208" y="38"/>
                </a:lnTo>
                <a:lnTo>
                  <a:pt x="208" y="0"/>
                </a:lnTo>
                <a:lnTo>
                  <a:pt x="173" y="0"/>
                </a:lnTo>
              </a:path>
            </a:pathLst>
          </a:custGeom>
          <a:noFill/>
          <a:ln w="3600">
            <a:solidFill>
              <a:srgbClr val="000000"/>
            </a:solidFill>
            <a:round/>
            <a:headEnd/>
            <a:tailEnd/>
          </a:ln>
          <a:effectLst/>
        </p:spPr>
        <p:txBody>
          <a:bodyPr/>
          <a:lstStyle/>
          <a:p>
            <a:endParaRPr lang="es-ES_tradnl" sz="1633"/>
          </a:p>
        </p:txBody>
      </p:sp>
      <p:sp>
        <p:nvSpPr>
          <p:cNvPr id="11488" name="Freeform 224"/>
          <p:cNvSpPr>
            <a:spLocks noChangeArrowheads="1"/>
          </p:cNvSpPr>
          <p:nvPr/>
        </p:nvSpPr>
        <p:spPr bwMode="auto">
          <a:xfrm>
            <a:off x="8623468" y="1113712"/>
            <a:ext cx="123853" cy="110892"/>
          </a:xfrm>
          <a:custGeom>
            <a:avLst/>
            <a:gdLst/>
            <a:ahLst/>
            <a:cxnLst>
              <a:cxn ang="0">
                <a:pos x="276" y="0"/>
              </a:cxn>
              <a:cxn ang="0">
                <a:pos x="208" y="0"/>
              </a:cxn>
              <a:cxn ang="0">
                <a:pos x="172" y="0"/>
              </a:cxn>
              <a:cxn ang="0">
                <a:pos x="138" y="75"/>
              </a:cxn>
              <a:cxn ang="0">
                <a:pos x="172" y="75"/>
              </a:cxn>
              <a:cxn ang="0">
                <a:pos x="172" y="150"/>
              </a:cxn>
              <a:cxn ang="0">
                <a:pos x="138" y="150"/>
              </a:cxn>
              <a:cxn ang="0">
                <a:pos x="104" y="150"/>
              </a:cxn>
              <a:cxn ang="0">
                <a:pos x="69" y="150"/>
              </a:cxn>
              <a:cxn ang="0">
                <a:pos x="69" y="114"/>
              </a:cxn>
              <a:cxn ang="0">
                <a:pos x="34" y="114"/>
              </a:cxn>
              <a:cxn ang="0">
                <a:pos x="0" y="114"/>
              </a:cxn>
              <a:cxn ang="0">
                <a:pos x="0" y="150"/>
              </a:cxn>
              <a:cxn ang="0">
                <a:pos x="0" y="188"/>
              </a:cxn>
              <a:cxn ang="0">
                <a:pos x="0" y="264"/>
              </a:cxn>
              <a:cxn ang="0">
                <a:pos x="34" y="301"/>
              </a:cxn>
              <a:cxn ang="0">
                <a:pos x="69" y="264"/>
              </a:cxn>
              <a:cxn ang="0">
                <a:pos x="104" y="264"/>
              </a:cxn>
              <a:cxn ang="0">
                <a:pos x="138" y="264"/>
              </a:cxn>
              <a:cxn ang="0">
                <a:pos x="172" y="301"/>
              </a:cxn>
              <a:cxn ang="0">
                <a:pos x="172" y="338"/>
              </a:cxn>
              <a:cxn ang="0">
                <a:pos x="242" y="338"/>
              </a:cxn>
              <a:cxn ang="0">
                <a:pos x="310" y="338"/>
              </a:cxn>
              <a:cxn ang="0">
                <a:pos x="346" y="301"/>
              </a:cxn>
              <a:cxn ang="0">
                <a:pos x="379" y="264"/>
              </a:cxn>
              <a:cxn ang="0">
                <a:pos x="379" y="226"/>
              </a:cxn>
              <a:cxn ang="0">
                <a:pos x="379" y="188"/>
              </a:cxn>
              <a:cxn ang="0">
                <a:pos x="310" y="188"/>
              </a:cxn>
              <a:cxn ang="0">
                <a:pos x="310" y="114"/>
              </a:cxn>
              <a:cxn ang="0">
                <a:pos x="379" y="114"/>
              </a:cxn>
              <a:cxn ang="0">
                <a:pos x="379" y="75"/>
              </a:cxn>
              <a:cxn ang="0">
                <a:pos x="379" y="38"/>
              </a:cxn>
              <a:cxn ang="0">
                <a:pos x="379" y="0"/>
              </a:cxn>
              <a:cxn ang="0">
                <a:pos x="346" y="0"/>
              </a:cxn>
              <a:cxn ang="0">
                <a:pos x="276" y="0"/>
              </a:cxn>
            </a:cxnLst>
            <a:rect l="0" t="0" r="r" b="b"/>
            <a:pathLst>
              <a:path w="380" h="339">
                <a:moveTo>
                  <a:pt x="276" y="0"/>
                </a:moveTo>
                <a:lnTo>
                  <a:pt x="208" y="0"/>
                </a:lnTo>
                <a:lnTo>
                  <a:pt x="172" y="0"/>
                </a:lnTo>
                <a:lnTo>
                  <a:pt x="138" y="75"/>
                </a:lnTo>
                <a:lnTo>
                  <a:pt x="172" y="75"/>
                </a:lnTo>
                <a:lnTo>
                  <a:pt x="172" y="150"/>
                </a:lnTo>
                <a:lnTo>
                  <a:pt x="138" y="150"/>
                </a:lnTo>
                <a:lnTo>
                  <a:pt x="104" y="150"/>
                </a:lnTo>
                <a:lnTo>
                  <a:pt x="69" y="150"/>
                </a:lnTo>
                <a:lnTo>
                  <a:pt x="69" y="114"/>
                </a:lnTo>
                <a:lnTo>
                  <a:pt x="34" y="114"/>
                </a:lnTo>
                <a:lnTo>
                  <a:pt x="0" y="114"/>
                </a:lnTo>
                <a:lnTo>
                  <a:pt x="0" y="150"/>
                </a:lnTo>
                <a:lnTo>
                  <a:pt x="0" y="188"/>
                </a:lnTo>
                <a:lnTo>
                  <a:pt x="0" y="264"/>
                </a:lnTo>
                <a:lnTo>
                  <a:pt x="34" y="301"/>
                </a:lnTo>
                <a:lnTo>
                  <a:pt x="69" y="264"/>
                </a:lnTo>
                <a:lnTo>
                  <a:pt x="104" y="264"/>
                </a:lnTo>
                <a:lnTo>
                  <a:pt x="138" y="264"/>
                </a:lnTo>
                <a:lnTo>
                  <a:pt x="172" y="301"/>
                </a:lnTo>
                <a:lnTo>
                  <a:pt x="172" y="338"/>
                </a:lnTo>
                <a:lnTo>
                  <a:pt x="242" y="338"/>
                </a:lnTo>
                <a:lnTo>
                  <a:pt x="310" y="338"/>
                </a:lnTo>
                <a:lnTo>
                  <a:pt x="346" y="301"/>
                </a:lnTo>
                <a:lnTo>
                  <a:pt x="379" y="264"/>
                </a:lnTo>
                <a:lnTo>
                  <a:pt x="379" y="226"/>
                </a:lnTo>
                <a:lnTo>
                  <a:pt x="379" y="188"/>
                </a:lnTo>
                <a:lnTo>
                  <a:pt x="310" y="188"/>
                </a:lnTo>
                <a:lnTo>
                  <a:pt x="310" y="114"/>
                </a:lnTo>
                <a:lnTo>
                  <a:pt x="379" y="114"/>
                </a:lnTo>
                <a:lnTo>
                  <a:pt x="379" y="75"/>
                </a:lnTo>
                <a:lnTo>
                  <a:pt x="379" y="38"/>
                </a:lnTo>
                <a:lnTo>
                  <a:pt x="379" y="0"/>
                </a:lnTo>
                <a:lnTo>
                  <a:pt x="346" y="0"/>
                </a:lnTo>
                <a:lnTo>
                  <a:pt x="276" y="0"/>
                </a:lnTo>
              </a:path>
            </a:pathLst>
          </a:custGeom>
          <a:noFill/>
          <a:ln w="3600">
            <a:solidFill>
              <a:srgbClr val="000000"/>
            </a:solidFill>
            <a:round/>
            <a:headEnd/>
            <a:tailEnd/>
          </a:ln>
          <a:effectLst/>
        </p:spPr>
        <p:txBody>
          <a:bodyPr/>
          <a:lstStyle/>
          <a:p>
            <a:endParaRPr lang="es-ES_tradnl" sz="1633"/>
          </a:p>
        </p:txBody>
      </p:sp>
      <p:sp>
        <p:nvSpPr>
          <p:cNvPr id="11489" name="Freeform 225"/>
          <p:cNvSpPr>
            <a:spLocks noChangeArrowheads="1"/>
          </p:cNvSpPr>
          <p:nvPr/>
        </p:nvSpPr>
        <p:spPr bwMode="auto">
          <a:xfrm>
            <a:off x="8658032" y="991299"/>
            <a:ext cx="123853" cy="86409"/>
          </a:xfrm>
          <a:custGeom>
            <a:avLst/>
            <a:gdLst/>
            <a:ahLst/>
            <a:cxnLst>
              <a:cxn ang="0">
                <a:pos x="69" y="0"/>
              </a:cxn>
              <a:cxn ang="0">
                <a:pos x="33" y="0"/>
              </a:cxn>
              <a:cxn ang="0">
                <a:pos x="0" y="38"/>
              </a:cxn>
              <a:cxn ang="0">
                <a:pos x="33" y="38"/>
              </a:cxn>
              <a:cxn ang="0">
                <a:pos x="33" y="76"/>
              </a:cxn>
              <a:cxn ang="0">
                <a:pos x="33" y="113"/>
              </a:cxn>
              <a:cxn ang="0">
                <a:pos x="33" y="150"/>
              </a:cxn>
              <a:cxn ang="0">
                <a:pos x="33" y="188"/>
              </a:cxn>
              <a:cxn ang="0">
                <a:pos x="69" y="188"/>
              </a:cxn>
              <a:cxn ang="0">
                <a:pos x="104" y="188"/>
              </a:cxn>
              <a:cxn ang="0">
                <a:pos x="172" y="188"/>
              </a:cxn>
              <a:cxn ang="0">
                <a:pos x="172" y="263"/>
              </a:cxn>
              <a:cxn ang="0">
                <a:pos x="207" y="263"/>
              </a:cxn>
              <a:cxn ang="0">
                <a:pos x="242" y="263"/>
              </a:cxn>
              <a:cxn ang="0">
                <a:pos x="310" y="263"/>
              </a:cxn>
              <a:cxn ang="0">
                <a:pos x="310" y="188"/>
              </a:cxn>
              <a:cxn ang="0">
                <a:pos x="345" y="150"/>
              </a:cxn>
              <a:cxn ang="0">
                <a:pos x="345" y="113"/>
              </a:cxn>
              <a:cxn ang="0">
                <a:pos x="379" y="76"/>
              </a:cxn>
              <a:cxn ang="0">
                <a:pos x="379" y="38"/>
              </a:cxn>
              <a:cxn ang="0">
                <a:pos x="275" y="38"/>
              </a:cxn>
              <a:cxn ang="0">
                <a:pos x="275" y="150"/>
              </a:cxn>
              <a:cxn ang="0">
                <a:pos x="242" y="150"/>
              </a:cxn>
              <a:cxn ang="0">
                <a:pos x="207" y="113"/>
              </a:cxn>
              <a:cxn ang="0">
                <a:pos x="172" y="76"/>
              </a:cxn>
              <a:cxn ang="0">
                <a:pos x="138" y="113"/>
              </a:cxn>
              <a:cxn ang="0">
                <a:pos x="104" y="76"/>
              </a:cxn>
              <a:cxn ang="0">
                <a:pos x="104" y="38"/>
              </a:cxn>
              <a:cxn ang="0">
                <a:pos x="69" y="0"/>
              </a:cxn>
            </a:cxnLst>
            <a:rect l="0" t="0" r="r" b="b"/>
            <a:pathLst>
              <a:path w="380" h="264">
                <a:moveTo>
                  <a:pt x="69" y="0"/>
                </a:moveTo>
                <a:lnTo>
                  <a:pt x="33" y="0"/>
                </a:lnTo>
                <a:lnTo>
                  <a:pt x="0" y="38"/>
                </a:lnTo>
                <a:lnTo>
                  <a:pt x="33" y="38"/>
                </a:lnTo>
                <a:lnTo>
                  <a:pt x="33" y="76"/>
                </a:lnTo>
                <a:lnTo>
                  <a:pt x="33" y="113"/>
                </a:lnTo>
                <a:lnTo>
                  <a:pt x="33" y="150"/>
                </a:lnTo>
                <a:lnTo>
                  <a:pt x="33" y="188"/>
                </a:lnTo>
                <a:lnTo>
                  <a:pt x="69" y="188"/>
                </a:lnTo>
                <a:lnTo>
                  <a:pt x="104" y="188"/>
                </a:lnTo>
                <a:lnTo>
                  <a:pt x="172" y="188"/>
                </a:lnTo>
                <a:lnTo>
                  <a:pt x="172" y="263"/>
                </a:lnTo>
                <a:lnTo>
                  <a:pt x="207" y="263"/>
                </a:lnTo>
                <a:lnTo>
                  <a:pt x="242" y="263"/>
                </a:lnTo>
                <a:lnTo>
                  <a:pt x="310" y="263"/>
                </a:lnTo>
                <a:lnTo>
                  <a:pt x="310" y="188"/>
                </a:lnTo>
                <a:lnTo>
                  <a:pt x="345" y="150"/>
                </a:lnTo>
                <a:lnTo>
                  <a:pt x="345" y="113"/>
                </a:lnTo>
                <a:lnTo>
                  <a:pt x="379" y="76"/>
                </a:lnTo>
                <a:lnTo>
                  <a:pt x="379" y="38"/>
                </a:lnTo>
                <a:lnTo>
                  <a:pt x="275" y="38"/>
                </a:lnTo>
                <a:lnTo>
                  <a:pt x="275" y="150"/>
                </a:lnTo>
                <a:lnTo>
                  <a:pt x="242" y="150"/>
                </a:lnTo>
                <a:lnTo>
                  <a:pt x="207" y="113"/>
                </a:lnTo>
                <a:lnTo>
                  <a:pt x="172" y="76"/>
                </a:lnTo>
                <a:lnTo>
                  <a:pt x="138" y="113"/>
                </a:lnTo>
                <a:lnTo>
                  <a:pt x="104" y="76"/>
                </a:lnTo>
                <a:lnTo>
                  <a:pt x="104" y="38"/>
                </a:lnTo>
                <a:lnTo>
                  <a:pt x="69" y="0"/>
                </a:lnTo>
              </a:path>
            </a:pathLst>
          </a:custGeom>
          <a:noFill/>
          <a:ln w="3600">
            <a:solidFill>
              <a:srgbClr val="000000"/>
            </a:solidFill>
            <a:round/>
            <a:headEnd/>
            <a:tailEnd/>
          </a:ln>
          <a:effectLst/>
        </p:spPr>
        <p:txBody>
          <a:bodyPr/>
          <a:lstStyle/>
          <a:p>
            <a:endParaRPr lang="es-ES_tradnl" sz="1633"/>
          </a:p>
        </p:txBody>
      </p:sp>
      <p:sp>
        <p:nvSpPr>
          <p:cNvPr id="11490" name="Freeform 226"/>
          <p:cNvSpPr>
            <a:spLocks noChangeArrowheads="1"/>
          </p:cNvSpPr>
          <p:nvPr/>
        </p:nvSpPr>
        <p:spPr bwMode="auto">
          <a:xfrm>
            <a:off x="8377200" y="953858"/>
            <a:ext cx="247706" cy="122412"/>
          </a:xfrm>
          <a:custGeom>
            <a:avLst/>
            <a:gdLst/>
            <a:ahLst/>
            <a:cxnLst>
              <a:cxn ang="0">
                <a:pos x="655" y="0"/>
              </a:cxn>
              <a:cxn ang="0">
                <a:pos x="621" y="0"/>
              </a:cxn>
              <a:cxn ang="0">
                <a:pos x="551" y="38"/>
              </a:cxn>
              <a:cxn ang="0">
                <a:pos x="551" y="75"/>
              </a:cxn>
              <a:cxn ang="0">
                <a:pos x="518" y="113"/>
              </a:cxn>
              <a:cxn ang="0">
                <a:pos x="518" y="188"/>
              </a:cxn>
              <a:cxn ang="0">
                <a:pos x="482" y="188"/>
              </a:cxn>
              <a:cxn ang="0">
                <a:pos x="449" y="188"/>
              </a:cxn>
              <a:cxn ang="0">
                <a:pos x="414" y="150"/>
              </a:cxn>
              <a:cxn ang="0">
                <a:pos x="379" y="150"/>
              </a:cxn>
              <a:cxn ang="0">
                <a:pos x="345" y="113"/>
              </a:cxn>
              <a:cxn ang="0">
                <a:pos x="309" y="113"/>
              </a:cxn>
              <a:cxn ang="0">
                <a:pos x="275" y="113"/>
              </a:cxn>
              <a:cxn ang="0">
                <a:pos x="275" y="38"/>
              </a:cxn>
              <a:cxn ang="0">
                <a:pos x="241" y="38"/>
              </a:cxn>
              <a:cxn ang="0">
                <a:pos x="171" y="75"/>
              </a:cxn>
              <a:cxn ang="0">
                <a:pos x="138" y="113"/>
              </a:cxn>
              <a:cxn ang="0">
                <a:pos x="103" y="150"/>
              </a:cxn>
              <a:cxn ang="0">
                <a:pos x="70" y="188"/>
              </a:cxn>
              <a:cxn ang="0">
                <a:pos x="0" y="226"/>
              </a:cxn>
              <a:cxn ang="0">
                <a:pos x="0" y="263"/>
              </a:cxn>
              <a:cxn ang="0">
                <a:pos x="70" y="263"/>
              </a:cxn>
              <a:cxn ang="0">
                <a:pos x="103" y="263"/>
              </a:cxn>
              <a:cxn ang="0">
                <a:pos x="138" y="263"/>
              </a:cxn>
              <a:cxn ang="0">
                <a:pos x="171" y="263"/>
              </a:cxn>
              <a:cxn ang="0">
                <a:pos x="207" y="226"/>
              </a:cxn>
              <a:cxn ang="0">
                <a:pos x="207" y="263"/>
              </a:cxn>
              <a:cxn ang="0">
                <a:pos x="309" y="226"/>
              </a:cxn>
              <a:cxn ang="0">
                <a:pos x="345" y="263"/>
              </a:cxn>
              <a:cxn ang="0">
                <a:pos x="345" y="301"/>
              </a:cxn>
              <a:cxn ang="0">
                <a:pos x="275" y="338"/>
              </a:cxn>
              <a:cxn ang="0">
                <a:pos x="171" y="338"/>
              </a:cxn>
              <a:cxn ang="0">
                <a:pos x="207" y="376"/>
              </a:cxn>
              <a:cxn ang="0">
                <a:pos x="241" y="376"/>
              </a:cxn>
              <a:cxn ang="0">
                <a:pos x="309" y="376"/>
              </a:cxn>
              <a:cxn ang="0">
                <a:pos x="414" y="338"/>
              </a:cxn>
              <a:cxn ang="0">
                <a:pos x="482" y="301"/>
              </a:cxn>
              <a:cxn ang="0">
                <a:pos x="518" y="338"/>
              </a:cxn>
              <a:cxn ang="0">
                <a:pos x="551" y="338"/>
              </a:cxn>
              <a:cxn ang="0">
                <a:pos x="586" y="338"/>
              </a:cxn>
              <a:cxn ang="0">
                <a:pos x="621" y="338"/>
              </a:cxn>
              <a:cxn ang="0">
                <a:pos x="655" y="301"/>
              </a:cxn>
              <a:cxn ang="0">
                <a:pos x="655" y="263"/>
              </a:cxn>
              <a:cxn ang="0">
                <a:pos x="689" y="263"/>
              </a:cxn>
              <a:cxn ang="0">
                <a:pos x="724" y="226"/>
              </a:cxn>
              <a:cxn ang="0">
                <a:pos x="758" y="188"/>
              </a:cxn>
              <a:cxn ang="0">
                <a:pos x="724" y="113"/>
              </a:cxn>
              <a:cxn ang="0">
                <a:pos x="689" y="150"/>
              </a:cxn>
              <a:cxn ang="0">
                <a:pos x="655" y="150"/>
              </a:cxn>
              <a:cxn ang="0">
                <a:pos x="655" y="113"/>
              </a:cxn>
              <a:cxn ang="0">
                <a:pos x="655" y="75"/>
              </a:cxn>
              <a:cxn ang="0">
                <a:pos x="689" y="38"/>
              </a:cxn>
              <a:cxn ang="0">
                <a:pos x="655" y="0"/>
              </a:cxn>
            </a:cxnLst>
            <a:rect l="0" t="0" r="r" b="b"/>
            <a:pathLst>
              <a:path w="759" h="377">
                <a:moveTo>
                  <a:pt x="655" y="0"/>
                </a:moveTo>
                <a:lnTo>
                  <a:pt x="621" y="0"/>
                </a:lnTo>
                <a:lnTo>
                  <a:pt x="551" y="38"/>
                </a:lnTo>
                <a:lnTo>
                  <a:pt x="551" y="75"/>
                </a:lnTo>
                <a:lnTo>
                  <a:pt x="518" y="113"/>
                </a:lnTo>
                <a:lnTo>
                  <a:pt x="518" y="188"/>
                </a:lnTo>
                <a:lnTo>
                  <a:pt x="482" y="188"/>
                </a:lnTo>
                <a:lnTo>
                  <a:pt x="449" y="188"/>
                </a:lnTo>
                <a:lnTo>
                  <a:pt x="414" y="150"/>
                </a:lnTo>
                <a:lnTo>
                  <a:pt x="379" y="150"/>
                </a:lnTo>
                <a:lnTo>
                  <a:pt x="345" y="113"/>
                </a:lnTo>
                <a:lnTo>
                  <a:pt x="309" y="113"/>
                </a:lnTo>
                <a:lnTo>
                  <a:pt x="275" y="113"/>
                </a:lnTo>
                <a:lnTo>
                  <a:pt x="275" y="38"/>
                </a:lnTo>
                <a:lnTo>
                  <a:pt x="241" y="38"/>
                </a:lnTo>
                <a:lnTo>
                  <a:pt x="171" y="75"/>
                </a:lnTo>
                <a:lnTo>
                  <a:pt x="138" y="113"/>
                </a:lnTo>
                <a:lnTo>
                  <a:pt x="103" y="150"/>
                </a:lnTo>
                <a:lnTo>
                  <a:pt x="70" y="188"/>
                </a:lnTo>
                <a:lnTo>
                  <a:pt x="0" y="226"/>
                </a:lnTo>
                <a:lnTo>
                  <a:pt x="0" y="263"/>
                </a:lnTo>
                <a:lnTo>
                  <a:pt x="70" y="263"/>
                </a:lnTo>
                <a:lnTo>
                  <a:pt x="103" y="263"/>
                </a:lnTo>
                <a:lnTo>
                  <a:pt x="138" y="263"/>
                </a:lnTo>
                <a:lnTo>
                  <a:pt x="171" y="263"/>
                </a:lnTo>
                <a:lnTo>
                  <a:pt x="207" y="226"/>
                </a:lnTo>
                <a:lnTo>
                  <a:pt x="207" y="263"/>
                </a:lnTo>
                <a:lnTo>
                  <a:pt x="309" y="226"/>
                </a:lnTo>
                <a:lnTo>
                  <a:pt x="345" y="263"/>
                </a:lnTo>
                <a:lnTo>
                  <a:pt x="345" y="301"/>
                </a:lnTo>
                <a:lnTo>
                  <a:pt x="275" y="338"/>
                </a:lnTo>
                <a:lnTo>
                  <a:pt x="171" y="338"/>
                </a:lnTo>
                <a:lnTo>
                  <a:pt x="207" y="376"/>
                </a:lnTo>
                <a:lnTo>
                  <a:pt x="241" y="376"/>
                </a:lnTo>
                <a:lnTo>
                  <a:pt x="309" y="376"/>
                </a:lnTo>
                <a:lnTo>
                  <a:pt x="414" y="338"/>
                </a:lnTo>
                <a:lnTo>
                  <a:pt x="482" y="301"/>
                </a:lnTo>
                <a:lnTo>
                  <a:pt x="518" y="338"/>
                </a:lnTo>
                <a:lnTo>
                  <a:pt x="551" y="338"/>
                </a:lnTo>
                <a:lnTo>
                  <a:pt x="586" y="338"/>
                </a:lnTo>
                <a:lnTo>
                  <a:pt x="621" y="338"/>
                </a:lnTo>
                <a:lnTo>
                  <a:pt x="655" y="301"/>
                </a:lnTo>
                <a:lnTo>
                  <a:pt x="655" y="263"/>
                </a:lnTo>
                <a:lnTo>
                  <a:pt x="689" y="263"/>
                </a:lnTo>
                <a:lnTo>
                  <a:pt x="724" y="226"/>
                </a:lnTo>
                <a:lnTo>
                  <a:pt x="758" y="188"/>
                </a:lnTo>
                <a:lnTo>
                  <a:pt x="724" y="113"/>
                </a:lnTo>
                <a:lnTo>
                  <a:pt x="689" y="150"/>
                </a:lnTo>
                <a:lnTo>
                  <a:pt x="655" y="150"/>
                </a:lnTo>
                <a:lnTo>
                  <a:pt x="655" y="113"/>
                </a:lnTo>
                <a:lnTo>
                  <a:pt x="655" y="75"/>
                </a:lnTo>
                <a:lnTo>
                  <a:pt x="689" y="38"/>
                </a:lnTo>
                <a:lnTo>
                  <a:pt x="655" y="0"/>
                </a:lnTo>
              </a:path>
            </a:pathLst>
          </a:custGeom>
          <a:noFill/>
          <a:ln w="3600">
            <a:solidFill>
              <a:srgbClr val="000000"/>
            </a:solidFill>
            <a:round/>
            <a:headEnd/>
            <a:tailEnd/>
          </a:ln>
          <a:effectLst/>
        </p:spPr>
        <p:txBody>
          <a:bodyPr/>
          <a:lstStyle/>
          <a:p>
            <a:endParaRPr lang="es-ES_tradnl" sz="1633"/>
          </a:p>
        </p:txBody>
      </p:sp>
      <p:sp>
        <p:nvSpPr>
          <p:cNvPr id="11491" name="Freeform 227"/>
          <p:cNvSpPr>
            <a:spLocks noChangeArrowheads="1"/>
          </p:cNvSpPr>
          <p:nvPr/>
        </p:nvSpPr>
        <p:spPr bwMode="auto">
          <a:xfrm>
            <a:off x="8240388" y="1113714"/>
            <a:ext cx="371559" cy="221783"/>
          </a:xfrm>
          <a:custGeom>
            <a:avLst/>
            <a:gdLst/>
            <a:ahLst/>
            <a:cxnLst>
              <a:cxn ang="0">
                <a:pos x="346" y="0"/>
              </a:cxn>
              <a:cxn ang="0">
                <a:pos x="173" y="75"/>
              </a:cxn>
              <a:cxn ang="0">
                <a:pos x="104" y="114"/>
              </a:cxn>
              <a:cxn ang="0">
                <a:pos x="70" y="188"/>
              </a:cxn>
              <a:cxn ang="0">
                <a:pos x="0" y="226"/>
              </a:cxn>
              <a:cxn ang="0">
                <a:pos x="70" y="264"/>
              </a:cxn>
              <a:cxn ang="0">
                <a:pos x="0" y="301"/>
              </a:cxn>
              <a:cxn ang="0">
                <a:pos x="70" y="338"/>
              </a:cxn>
              <a:cxn ang="0">
                <a:pos x="208" y="301"/>
              </a:cxn>
              <a:cxn ang="0">
                <a:pos x="380" y="338"/>
              </a:cxn>
              <a:cxn ang="0">
                <a:pos x="518" y="376"/>
              </a:cxn>
              <a:cxn ang="0">
                <a:pos x="518" y="415"/>
              </a:cxn>
              <a:cxn ang="0">
                <a:pos x="310" y="451"/>
              </a:cxn>
              <a:cxn ang="0">
                <a:pos x="138" y="451"/>
              </a:cxn>
              <a:cxn ang="0">
                <a:pos x="34" y="415"/>
              </a:cxn>
              <a:cxn ang="0">
                <a:pos x="104" y="527"/>
              </a:cxn>
              <a:cxn ang="0">
                <a:pos x="173" y="565"/>
              </a:cxn>
              <a:cxn ang="0">
                <a:pos x="242" y="602"/>
              </a:cxn>
              <a:cxn ang="0">
                <a:pos x="242" y="679"/>
              </a:cxn>
              <a:cxn ang="0">
                <a:pos x="484" y="679"/>
              </a:cxn>
              <a:cxn ang="0">
                <a:pos x="689" y="640"/>
              </a:cxn>
              <a:cxn ang="0">
                <a:pos x="794" y="602"/>
              </a:cxn>
              <a:cxn ang="0">
                <a:pos x="863" y="565"/>
              </a:cxn>
              <a:cxn ang="0">
                <a:pos x="897" y="527"/>
              </a:cxn>
              <a:cxn ang="0">
                <a:pos x="932" y="602"/>
              </a:cxn>
              <a:cxn ang="0">
                <a:pos x="1035" y="640"/>
              </a:cxn>
              <a:cxn ang="0">
                <a:pos x="1070" y="602"/>
              </a:cxn>
              <a:cxn ang="0">
                <a:pos x="1001" y="527"/>
              </a:cxn>
              <a:cxn ang="0">
                <a:pos x="1070" y="527"/>
              </a:cxn>
              <a:cxn ang="0">
                <a:pos x="1138" y="490"/>
              </a:cxn>
              <a:cxn ang="0">
                <a:pos x="1070" y="451"/>
              </a:cxn>
              <a:cxn ang="0">
                <a:pos x="1001" y="226"/>
              </a:cxn>
              <a:cxn ang="0">
                <a:pos x="966" y="75"/>
              </a:cxn>
              <a:cxn ang="0">
                <a:pos x="897" y="0"/>
              </a:cxn>
              <a:cxn ang="0">
                <a:pos x="863" y="38"/>
              </a:cxn>
              <a:cxn ang="0">
                <a:pos x="829" y="150"/>
              </a:cxn>
              <a:cxn ang="0">
                <a:pos x="759" y="150"/>
              </a:cxn>
              <a:cxn ang="0">
                <a:pos x="759" y="75"/>
              </a:cxn>
              <a:cxn ang="0">
                <a:pos x="689" y="75"/>
              </a:cxn>
              <a:cxn ang="0">
                <a:pos x="622" y="75"/>
              </a:cxn>
              <a:cxn ang="0">
                <a:pos x="518" y="0"/>
              </a:cxn>
              <a:cxn ang="0">
                <a:pos x="484" y="150"/>
              </a:cxn>
              <a:cxn ang="0">
                <a:pos x="380" y="114"/>
              </a:cxn>
              <a:cxn ang="0">
                <a:pos x="415" y="38"/>
              </a:cxn>
              <a:cxn ang="0">
                <a:pos x="380" y="0"/>
              </a:cxn>
            </a:cxnLst>
            <a:rect l="0" t="0" r="r" b="b"/>
            <a:pathLst>
              <a:path w="1139" h="680">
                <a:moveTo>
                  <a:pt x="380" y="0"/>
                </a:moveTo>
                <a:lnTo>
                  <a:pt x="346" y="0"/>
                </a:lnTo>
                <a:lnTo>
                  <a:pt x="277" y="38"/>
                </a:lnTo>
                <a:lnTo>
                  <a:pt x="173" y="75"/>
                </a:lnTo>
                <a:lnTo>
                  <a:pt x="138" y="75"/>
                </a:lnTo>
                <a:lnTo>
                  <a:pt x="104" y="114"/>
                </a:lnTo>
                <a:lnTo>
                  <a:pt x="104" y="150"/>
                </a:lnTo>
                <a:lnTo>
                  <a:pt x="70" y="188"/>
                </a:lnTo>
                <a:lnTo>
                  <a:pt x="34" y="188"/>
                </a:lnTo>
                <a:lnTo>
                  <a:pt x="0" y="226"/>
                </a:lnTo>
                <a:lnTo>
                  <a:pt x="34" y="226"/>
                </a:lnTo>
                <a:lnTo>
                  <a:pt x="70" y="264"/>
                </a:lnTo>
                <a:lnTo>
                  <a:pt x="0" y="264"/>
                </a:lnTo>
                <a:lnTo>
                  <a:pt x="0" y="301"/>
                </a:lnTo>
                <a:lnTo>
                  <a:pt x="0" y="338"/>
                </a:lnTo>
                <a:lnTo>
                  <a:pt x="70" y="338"/>
                </a:lnTo>
                <a:lnTo>
                  <a:pt x="138" y="301"/>
                </a:lnTo>
                <a:lnTo>
                  <a:pt x="208" y="301"/>
                </a:lnTo>
                <a:lnTo>
                  <a:pt x="277" y="338"/>
                </a:lnTo>
                <a:lnTo>
                  <a:pt x="380" y="338"/>
                </a:lnTo>
                <a:lnTo>
                  <a:pt x="449" y="338"/>
                </a:lnTo>
                <a:lnTo>
                  <a:pt x="518" y="376"/>
                </a:lnTo>
                <a:lnTo>
                  <a:pt x="552" y="376"/>
                </a:lnTo>
                <a:lnTo>
                  <a:pt x="518" y="415"/>
                </a:lnTo>
                <a:lnTo>
                  <a:pt x="415" y="415"/>
                </a:lnTo>
                <a:lnTo>
                  <a:pt x="310" y="451"/>
                </a:lnTo>
                <a:lnTo>
                  <a:pt x="208" y="415"/>
                </a:lnTo>
                <a:lnTo>
                  <a:pt x="138" y="451"/>
                </a:lnTo>
                <a:lnTo>
                  <a:pt x="104" y="415"/>
                </a:lnTo>
                <a:lnTo>
                  <a:pt x="34" y="415"/>
                </a:lnTo>
                <a:lnTo>
                  <a:pt x="34" y="490"/>
                </a:lnTo>
                <a:lnTo>
                  <a:pt x="104" y="527"/>
                </a:lnTo>
                <a:lnTo>
                  <a:pt x="104" y="565"/>
                </a:lnTo>
                <a:lnTo>
                  <a:pt x="173" y="565"/>
                </a:lnTo>
                <a:lnTo>
                  <a:pt x="208" y="565"/>
                </a:lnTo>
                <a:lnTo>
                  <a:pt x="242" y="602"/>
                </a:lnTo>
                <a:lnTo>
                  <a:pt x="208" y="679"/>
                </a:lnTo>
                <a:lnTo>
                  <a:pt x="242" y="679"/>
                </a:lnTo>
                <a:lnTo>
                  <a:pt x="277" y="679"/>
                </a:lnTo>
                <a:lnTo>
                  <a:pt x="484" y="679"/>
                </a:lnTo>
                <a:lnTo>
                  <a:pt x="586" y="640"/>
                </a:lnTo>
                <a:lnTo>
                  <a:pt x="689" y="640"/>
                </a:lnTo>
                <a:lnTo>
                  <a:pt x="725" y="602"/>
                </a:lnTo>
                <a:lnTo>
                  <a:pt x="794" y="602"/>
                </a:lnTo>
                <a:lnTo>
                  <a:pt x="829" y="565"/>
                </a:lnTo>
                <a:lnTo>
                  <a:pt x="863" y="565"/>
                </a:lnTo>
                <a:lnTo>
                  <a:pt x="863" y="527"/>
                </a:lnTo>
                <a:lnTo>
                  <a:pt x="897" y="527"/>
                </a:lnTo>
                <a:lnTo>
                  <a:pt x="897" y="602"/>
                </a:lnTo>
                <a:lnTo>
                  <a:pt x="932" y="602"/>
                </a:lnTo>
                <a:lnTo>
                  <a:pt x="1001" y="640"/>
                </a:lnTo>
                <a:lnTo>
                  <a:pt x="1035" y="640"/>
                </a:lnTo>
                <a:lnTo>
                  <a:pt x="1070" y="640"/>
                </a:lnTo>
                <a:lnTo>
                  <a:pt x="1070" y="602"/>
                </a:lnTo>
                <a:lnTo>
                  <a:pt x="1035" y="565"/>
                </a:lnTo>
                <a:lnTo>
                  <a:pt x="1001" y="527"/>
                </a:lnTo>
                <a:lnTo>
                  <a:pt x="1035" y="527"/>
                </a:lnTo>
                <a:lnTo>
                  <a:pt x="1070" y="527"/>
                </a:lnTo>
                <a:lnTo>
                  <a:pt x="1138" y="527"/>
                </a:lnTo>
                <a:lnTo>
                  <a:pt x="1138" y="490"/>
                </a:lnTo>
                <a:lnTo>
                  <a:pt x="1104" y="490"/>
                </a:lnTo>
                <a:lnTo>
                  <a:pt x="1070" y="451"/>
                </a:lnTo>
                <a:lnTo>
                  <a:pt x="1035" y="338"/>
                </a:lnTo>
                <a:lnTo>
                  <a:pt x="1001" y="226"/>
                </a:lnTo>
                <a:lnTo>
                  <a:pt x="1001" y="150"/>
                </a:lnTo>
                <a:lnTo>
                  <a:pt x="966" y="75"/>
                </a:lnTo>
                <a:lnTo>
                  <a:pt x="932" y="38"/>
                </a:lnTo>
                <a:lnTo>
                  <a:pt x="897" y="0"/>
                </a:lnTo>
                <a:lnTo>
                  <a:pt x="863" y="0"/>
                </a:lnTo>
                <a:lnTo>
                  <a:pt x="863" y="38"/>
                </a:lnTo>
                <a:lnTo>
                  <a:pt x="829" y="114"/>
                </a:lnTo>
                <a:lnTo>
                  <a:pt x="829" y="150"/>
                </a:lnTo>
                <a:lnTo>
                  <a:pt x="759" y="188"/>
                </a:lnTo>
                <a:lnTo>
                  <a:pt x="759" y="150"/>
                </a:lnTo>
                <a:lnTo>
                  <a:pt x="759" y="114"/>
                </a:lnTo>
                <a:lnTo>
                  <a:pt x="759" y="75"/>
                </a:lnTo>
                <a:lnTo>
                  <a:pt x="725" y="75"/>
                </a:lnTo>
                <a:lnTo>
                  <a:pt x="689" y="75"/>
                </a:lnTo>
                <a:lnTo>
                  <a:pt x="655" y="114"/>
                </a:lnTo>
                <a:lnTo>
                  <a:pt x="622" y="75"/>
                </a:lnTo>
                <a:lnTo>
                  <a:pt x="586" y="38"/>
                </a:lnTo>
                <a:lnTo>
                  <a:pt x="518" y="0"/>
                </a:lnTo>
                <a:lnTo>
                  <a:pt x="484" y="75"/>
                </a:lnTo>
                <a:lnTo>
                  <a:pt x="484" y="150"/>
                </a:lnTo>
                <a:lnTo>
                  <a:pt x="415" y="150"/>
                </a:lnTo>
                <a:lnTo>
                  <a:pt x="380" y="114"/>
                </a:lnTo>
                <a:lnTo>
                  <a:pt x="380" y="75"/>
                </a:lnTo>
                <a:lnTo>
                  <a:pt x="415" y="38"/>
                </a:lnTo>
                <a:lnTo>
                  <a:pt x="415" y="0"/>
                </a:lnTo>
                <a:lnTo>
                  <a:pt x="380" y="0"/>
                </a:lnTo>
              </a:path>
            </a:pathLst>
          </a:custGeom>
          <a:noFill/>
          <a:ln w="3600">
            <a:solidFill>
              <a:srgbClr val="000000"/>
            </a:solidFill>
            <a:round/>
            <a:headEnd/>
            <a:tailEnd/>
          </a:ln>
          <a:effectLst/>
        </p:spPr>
        <p:txBody>
          <a:bodyPr/>
          <a:lstStyle/>
          <a:p>
            <a:endParaRPr lang="es-ES_tradnl" sz="1633"/>
          </a:p>
        </p:txBody>
      </p:sp>
      <p:sp>
        <p:nvSpPr>
          <p:cNvPr id="11492" name="Freeform 228"/>
          <p:cNvSpPr>
            <a:spLocks noChangeArrowheads="1"/>
          </p:cNvSpPr>
          <p:nvPr/>
        </p:nvSpPr>
        <p:spPr bwMode="auto">
          <a:xfrm>
            <a:off x="8117973" y="1051786"/>
            <a:ext cx="224664" cy="172818"/>
          </a:xfrm>
          <a:custGeom>
            <a:avLst/>
            <a:gdLst/>
            <a:ahLst/>
            <a:cxnLst>
              <a:cxn ang="0">
                <a:pos x="346" y="0"/>
              </a:cxn>
              <a:cxn ang="0">
                <a:pos x="276" y="38"/>
              </a:cxn>
              <a:cxn ang="0">
                <a:pos x="242" y="38"/>
              </a:cxn>
              <a:cxn ang="0">
                <a:pos x="208" y="75"/>
              </a:cxn>
              <a:cxn ang="0">
                <a:pos x="172" y="113"/>
              </a:cxn>
              <a:cxn ang="0">
                <a:pos x="139" y="151"/>
              </a:cxn>
              <a:cxn ang="0">
                <a:pos x="104" y="188"/>
              </a:cxn>
              <a:cxn ang="0">
                <a:pos x="104" y="227"/>
              </a:cxn>
              <a:cxn ang="0">
                <a:pos x="70" y="227"/>
              </a:cxn>
              <a:cxn ang="0">
                <a:pos x="34" y="263"/>
              </a:cxn>
              <a:cxn ang="0">
                <a:pos x="0" y="302"/>
              </a:cxn>
              <a:cxn ang="0">
                <a:pos x="0" y="338"/>
              </a:cxn>
              <a:cxn ang="0">
                <a:pos x="34" y="377"/>
              </a:cxn>
              <a:cxn ang="0">
                <a:pos x="34" y="490"/>
              </a:cxn>
              <a:cxn ang="0">
                <a:pos x="70" y="527"/>
              </a:cxn>
              <a:cxn ang="0">
                <a:pos x="104" y="490"/>
              </a:cxn>
              <a:cxn ang="0">
                <a:pos x="139" y="490"/>
              </a:cxn>
              <a:cxn ang="0">
                <a:pos x="139" y="452"/>
              </a:cxn>
              <a:cxn ang="0">
                <a:pos x="172" y="413"/>
              </a:cxn>
              <a:cxn ang="0">
                <a:pos x="242" y="413"/>
              </a:cxn>
              <a:cxn ang="0">
                <a:pos x="276" y="413"/>
              </a:cxn>
              <a:cxn ang="0">
                <a:pos x="276" y="377"/>
              </a:cxn>
              <a:cxn ang="0">
                <a:pos x="379" y="302"/>
              </a:cxn>
              <a:cxn ang="0">
                <a:pos x="414" y="263"/>
              </a:cxn>
              <a:cxn ang="0">
                <a:pos x="483" y="227"/>
              </a:cxn>
              <a:cxn ang="0">
                <a:pos x="587" y="188"/>
              </a:cxn>
              <a:cxn ang="0">
                <a:pos x="656" y="151"/>
              </a:cxn>
              <a:cxn ang="0">
                <a:pos x="689" y="113"/>
              </a:cxn>
              <a:cxn ang="0">
                <a:pos x="587" y="113"/>
              </a:cxn>
              <a:cxn ang="0">
                <a:pos x="517" y="113"/>
              </a:cxn>
              <a:cxn ang="0">
                <a:pos x="483" y="75"/>
              </a:cxn>
              <a:cxn ang="0">
                <a:pos x="414" y="38"/>
              </a:cxn>
              <a:cxn ang="0">
                <a:pos x="379" y="38"/>
              </a:cxn>
              <a:cxn ang="0">
                <a:pos x="346" y="0"/>
              </a:cxn>
            </a:cxnLst>
            <a:rect l="0" t="0" r="r" b="b"/>
            <a:pathLst>
              <a:path w="690" h="528">
                <a:moveTo>
                  <a:pt x="346" y="0"/>
                </a:moveTo>
                <a:lnTo>
                  <a:pt x="276" y="38"/>
                </a:lnTo>
                <a:lnTo>
                  <a:pt x="242" y="38"/>
                </a:lnTo>
                <a:lnTo>
                  <a:pt x="208" y="75"/>
                </a:lnTo>
                <a:lnTo>
                  <a:pt x="172" y="113"/>
                </a:lnTo>
                <a:lnTo>
                  <a:pt x="139" y="151"/>
                </a:lnTo>
                <a:lnTo>
                  <a:pt x="104" y="188"/>
                </a:lnTo>
                <a:lnTo>
                  <a:pt x="104" y="227"/>
                </a:lnTo>
                <a:lnTo>
                  <a:pt x="70" y="227"/>
                </a:lnTo>
                <a:lnTo>
                  <a:pt x="34" y="263"/>
                </a:lnTo>
                <a:lnTo>
                  <a:pt x="0" y="302"/>
                </a:lnTo>
                <a:lnTo>
                  <a:pt x="0" y="338"/>
                </a:lnTo>
                <a:lnTo>
                  <a:pt x="34" y="377"/>
                </a:lnTo>
                <a:lnTo>
                  <a:pt x="34" y="490"/>
                </a:lnTo>
                <a:lnTo>
                  <a:pt x="70" y="527"/>
                </a:lnTo>
                <a:lnTo>
                  <a:pt x="104" y="490"/>
                </a:lnTo>
                <a:lnTo>
                  <a:pt x="139" y="490"/>
                </a:lnTo>
                <a:lnTo>
                  <a:pt x="139" y="452"/>
                </a:lnTo>
                <a:lnTo>
                  <a:pt x="172" y="413"/>
                </a:lnTo>
                <a:lnTo>
                  <a:pt x="242" y="413"/>
                </a:lnTo>
                <a:lnTo>
                  <a:pt x="276" y="413"/>
                </a:lnTo>
                <a:lnTo>
                  <a:pt x="276" y="377"/>
                </a:lnTo>
                <a:lnTo>
                  <a:pt x="379" y="302"/>
                </a:lnTo>
                <a:lnTo>
                  <a:pt x="414" y="263"/>
                </a:lnTo>
                <a:lnTo>
                  <a:pt x="483" y="227"/>
                </a:lnTo>
                <a:lnTo>
                  <a:pt x="587" y="188"/>
                </a:lnTo>
                <a:lnTo>
                  <a:pt x="656" y="151"/>
                </a:lnTo>
                <a:lnTo>
                  <a:pt x="689" y="113"/>
                </a:lnTo>
                <a:lnTo>
                  <a:pt x="587" y="113"/>
                </a:lnTo>
                <a:lnTo>
                  <a:pt x="517" y="113"/>
                </a:lnTo>
                <a:lnTo>
                  <a:pt x="483" y="75"/>
                </a:lnTo>
                <a:lnTo>
                  <a:pt x="414" y="38"/>
                </a:lnTo>
                <a:lnTo>
                  <a:pt x="379" y="38"/>
                </a:lnTo>
                <a:lnTo>
                  <a:pt x="346" y="0"/>
                </a:lnTo>
              </a:path>
            </a:pathLst>
          </a:custGeom>
          <a:noFill/>
          <a:ln w="3600">
            <a:solidFill>
              <a:srgbClr val="000000"/>
            </a:solidFill>
            <a:round/>
            <a:headEnd/>
            <a:tailEnd/>
          </a:ln>
          <a:effectLst/>
        </p:spPr>
        <p:txBody>
          <a:bodyPr/>
          <a:lstStyle/>
          <a:p>
            <a:endParaRPr lang="es-ES_tradnl" sz="1633"/>
          </a:p>
        </p:txBody>
      </p:sp>
      <p:sp>
        <p:nvSpPr>
          <p:cNvPr id="11493" name="Freeform 229"/>
          <p:cNvSpPr>
            <a:spLocks noChangeArrowheads="1"/>
          </p:cNvSpPr>
          <p:nvPr/>
        </p:nvSpPr>
        <p:spPr bwMode="auto">
          <a:xfrm>
            <a:off x="8950383" y="1469430"/>
            <a:ext cx="158417" cy="123853"/>
          </a:xfrm>
          <a:custGeom>
            <a:avLst/>
            <a:gdLst/>
            <a:ahLst/>
            <a:cxnLst>
              <a:cxn ang="0">
                <a:pos x="69" y="76"/>
              </a:cxn>
              <a:cxn ang="0">
                <a:pos x="69" y="114"/>
              </a:cxn>
              <a:cxn ang="0">
                <a:pos x="69" y="189"/>
              </a:cxn>
              <a:cxn ang="0">
                <a:pos x="33" y="228"/>
              </a:cxn>
              <a:cxn ang="0">
                <a:pos x="0" y="339"/>
              </a:cxn>
              <a:cxn ang="0">
                <a:pos x="33" y="339"/>
              </a:cxn>
              <a:cxn ang="0">
                <a:pos x="69" y="302"/>
              </a:cxn>
              <a:cxn ang="0">
                <a:pos x="103" y="302"/>
              </a:cxn>
              <a:cxn ang="0">
                <a:pos x="103" y="378"/>
              </a:cxn>
              <a:cxn ang="0">
                <a:pos x="138" y="339"/>
              </a:cxn>
              <a:cxn ang="0">
                <a:pos x="171" y="339"/>
              </a:cxn>
              <a:cxn ang="0">
                <a:pos x="207" y="339"/>
              </a:cxn>
              <a:cxn ang="0">
                <a:pos x="241" y="264"/>
              </a:cxn>
              <a:cxn ang="0">
                <a:pos x="275" y="264"/>
              </a:cxn>
              <a:cxn ang="0">
                <a:pos x="309" y="228"/>
              </a:cxn>
              <a:cxn ang="0">
                <a:pos x="309" y="264"/>
              </a:cxn>
              <a:cxn ang="0">
                <a:pos x="309" y="302"/>
              </a:cxn>
              <a:cxn ang="0">
                <a:pos x="345" y="264"/>
              </a:cxn>
              <a:cxn ang="0">
                <a:pos x="379" y="264"/>
              </a:cxn>
              <a:cxn ang="0">
                <a:pos x="414" y="302"/>
              </a:cxn>
              <a:cxn ang="0">
                <a:pos x="449" y="302"/>
              </a:cxn>
              <a:cxn ang="0">
                <a:pos x="482" y="302"/>
              </a:cxn>
              <a:cxn ang="0">
                <a:pos x="482" y="264"/>
              </a:cxn>
              <a:cxn ang="0">
                <a:pos x="449" y="228"/>
              </a:cxn>
              <a:cxn ang="0">
                <a:pos x="414" y="228"/>
              </a:cxn>
              <a:cxn ang="0">
                <a:pos x="309" y="151"/>
              </a:cxn>
              <a:cxn ang="0">
                <a:pos x="275" y="114"/>
              </a:cxn>
              <a:cxn ang="0">
                <a:pos x="241" y="114"/>
              </a:cxn>
              <a:cxn ang="0">
                <a:pos x="207" y="76"/>
              </a:cxn>
              <a:cxn ang="0">
                <a:pos x="171" y="76"/>
              </a:cxn>
              <a:cxn ang="0">
                <a:pos x="171" y="39"/>
              </a:cxn>
              <a:cxn ang="0">
                <a:pos x="171" y="0"/>
              </a:cxn>
              <a:cxn ang="0">
                <a:pos x="103" y="39"/>
              </a:cxn>
              <a:cxn ang="0">
                <a:pos x="69" y="76"/>
              </a:cxn>
            </a:cxnLst>
            <a:rect l="0" t="0" r="r" b="b"/>
            <a:pathLst>
              <a:path w="483" h="379">
                <a:moveTo>
                  <a:pt x="69" y="76"/>
                </a:moveTo>
                <a:lnTo>
                  <a:pt x="69" y="114"/>
                </a:lnTo>
                <a:lnTo>
                  <a:pt x="69" y="189"/>
                </a:lnTo>
                <a:lnTo>
                  <a:pt x="33" y="228"/>
                </a:lnTo>
                <a:lnTo>
                  <a:pt x="0" y="339"/>
                </a:lnTo>
                <a:lnTo>
                  <a:pt x="33" y="339"/>
                </a:lnTo>
                <a:lnTo>
                  <a:pt x="69" y="302"/>
                </a:lnTo>
                <a:lnTo>
                  <a:pt x="103" y="302"/>
                </a:lnTo>
                <a:lnTo>
                  <a:pt x="103" y="378"/>
                </a:lnTo>
                <a:lnTo>
                  <a:pt x="138" y="339"/>
                </a:lnTo>
                <a:lnTo>
                  <a:pt x="171" y="339"/>
                </a:lnTo>
                <a:lnTo>
                  <a:pt x="207" y="339"/>
                </a:lnTo>
                <a:lnTo>
                  <a:pt x="241" y="264"/>
                </a:lnTo>
                <a:lnTo>
                  <a:pt x="275" y="264"/>
                </a:lnTo>
                <a:lnTo>
                  <a:pt x="309" y="228"/>
                </a:lnTo>
                <a:lnTo>
                  <a:pt x="309" y="264"/>
                </a:lnTo>
                <a:lnTo>
                  <a:pt x="309" y="302"/>
                </a:lnTo>
                <a:lnTo>
                  <a:pt x="345" y="264"/>
                </a:lnTo>
                <a:lnTo>
                  <a:pt x="379" y="264"/>
                </a:lnTo>
                <a:lnTo>
                  <a:pt x="414" y="302"/>
                </a:lnTo>
                <a:lnTo>
                  <a:pt x="449" y="302"/>
                </a:lnTo>
                <a:lnTo>
                  <a:pt x="482" y="302"/>
                </a:lnTo>
                <a:lnTo>
                  <a:pt x="482" y="264"/>
                </a:lnTo>
                <a:lnTo>
                  <a:pt x="449" y="228"/>
                </a:lnTo>
                <a:lnTo>
                  <a:pt x="414" y="228"/>
                </a:lnTo>
                <a:lnTo>
                  <a:pt x="309" y="151"/>
                </a:lnTo>
                <a:lnTo>
                  <a:pt x="275" y="114"/>
                </a:lnTo>
                <a:lnTo>
                  <a:pt x="241" y="114"/>
                </a:lnTo>
                <a:lnTo>
                  <a:pt x="207" y="76"/>
                </a:lnTo>
                <a:lnTo>
                  <a:pt x="171" y="76"/>
                </a:lnTo>
                <a:lnTo>
                  <a:pt x="171" y="39"/>
                </a:lnTo>
                <a:lnTo>
                  <a:pt x="171" y="0"/>
                </a:lnTo>
                <a:lnTo>
                  <a:pt x="103" y="39"/>
                </a:lnTo>
                <a:lnTo>
                  <a:pt x="69" y="76"/>
                </a:lnTo>
              </a:path>
            </a:pathLst>
          </a:custGeom>
          <a:noFill/>
          <a:ln w="3600">
            <a:solidFill>
              <a:srgbClr val="000000"/>
            </a:solidFill>
            <a:round/>
            <a:headEnd/>
            <a:tailEnd/>
          </a:ln>
          <a:effectLst/>
        </p:spPr>
        <p:txBody>
          <a:bodyPr/>
          <a:lstStyle/>
          <a:p>
            <a:endParaRPr lang="es-ES_tradnl" sz="1633"/>
          </a:p>
        </p:txBody>
      </p:sp>
      <p:sp>
        <p:nvSpPr>
          <p:cNvPr id="11494" name="Freeform 230"/>
          <p:cNvSpPr>
            <a:spLocks noChangeArrowheads="1"/>
          </p:cNvSpPr>
          <p:nvPr/>
        </p:nvSpPr>
        <p:spPr bwMode="auto">
          <a:xfrm>
            <a:off x="9637335" y="2072853"/>
            <a:ext cx="146895" cy="208822"/>
          </a:xfrm>
          <a:custGeom>
            <a:avLst/>
            <a:gdLst/>
            <a:ahLst/>
            <a:cxnLst>
              <a:cxn ang="0">
                <a:pos x="242" y="0"/>
              </a:cxn>
              <a:cxn ang="0">
                <a:pos x="207" y="38"/>
              </a:cxn>
              <a:cxn ang="0">
                <a:pos x="172" y="114"/>
              </a:cxn>
              <a:cxn ang="0">
                <a:pos x="138" y="188"/>
              </a:cxn>
              <a:cxn ang="0">
                <a:pos x="70" y="338"/>
              </a:cxn>
              <a:cxn ang="0">
                <a:pos x="34" y="377"/>
              </a:cxn>
              <a:cxn ang="0">
                <a:pos x="0" y="415"/>
              </a:cxn>
              <a:cxn ang="0">
                <a:pos x="34" y="452"/>
              </a:cxn>
              <a:cxn ang="0">
                <a:pos x="0" y="490"/>
              </a:cxn>
              <a:cxn ang="0">
                <a:pos x="0" y="565"/>
              </a:cxn>
              <a:cxn ang="0">
                <a:pos x="34" y="527"/>
              </a:cxn>
              <a:cxn ang="0">
                <a:pos x="70" y="527"/>
              </a:cxn>
              <a:cxn ang="0">
                <a:pos x="104" y="527"/>
              </a:cxn>
              <a:cxn ang="0">
                <a:pos x="172" y="565"/>
              </a:cxn>
              <a:cxn ang="0">
                <a:pos x="242" y="527"/>
              </a:cxn>
              <a:cxn ang="0">
                <a:pos x="275" y="527"/>
              </a:cxn>
              <a:cxn ang="0">
                <a:pos x="242" y="565"/>
              </a:cxn>
              <a:cxn ang="0">
                <a:pos x="207" y="640"/>
              </a:cxn>
              <a:cxn ang="0">
                <a:pos x="242" y="640"/>
              </a:cxn>
              <a:cxn ang="0">
                <a:pos x="310" y="565"/>
              </a:cxn>
              <a:cxn ang="0">
                <a:pos x="345" y="527"/>
              </a:cxn>
              <a:cxn ang="0">
                <a:pos x="345" y="602"/>
              </a:cxn>
              <a:cxn ang="0">
                <a:pos x="345" y="640"/>
              </a:cxn>
              <a:cxn ang="0">
                <a:pos x="379" y="640"/>
              </a:cxn>
              <a:cxn ang="0">
                <a:pos x="379" y="602"/>
              </a:cxn>
              <a:cxn ang="0">
                <a:pos x="414" y="640"/>
              </a:cxn>
              <a:cxn ang="0">
                <a:pos x="449" y="602"/>
              </a:cxn>
              <a:cxn ang="0">
                <a:pos x="449" y="565"/>
              </a:cxn>
              <a:cxn ang="0">
                <a:pos x="449" y="527"/>
              </a:cxn>
              <a:cxn ang="0">
                <a:pos x="449" y="490"/>
              </a:cxn>
              <a:cxn ang="0">
                <a:pos x="414" y="527"/>
              </a:cxn>
              <a:cxn ang="0">
                <a:pos x="379" y="490"/>
              </a:cxn>
              <a:cxn ang="0">
                <a:pos x="379" y="452"/>
              </a:cxn>
              <a:cxn ang="0">
                <a:pos x="414" y="452"/>
              </a:cxn>
              <a:cxn ang="0">
                <a:pos x="414" y="415"/>
              </a:cxn>
              <a:cxn ang="0">
                <a:pos x="414" y="377"/>
              </a:cxn>
              <a:cxn ang="0">
                <a:pos x="379" y="377"/>
              </a:cxn>
              <a:cxn ang="0">
                <a:pos x="379" y="302"/>
              </a:cxn>
              <a:cxn ang="0">
                <a:pos x="345" y="302"/>
              </a:cxn>
              <a:cxn ang="0">
                <a:pos x="310" y="338"/>
              </a:cxn>
              <a:cxn ang="0">
                <a:pos x="275" y="302"/>
              </a:cxn>
              <a:cxn ang="0">
                <a:pos x="275" y="264"/>
              </a:cxn>
              <a:cxn ang="0">
                <a:pos x="275" y="227"/>
              </a:cxn>
              <a:cxn ang="0">
                <a:pos x="242" y="227"/>
              </a:cxn>
              <a:cxn ang="0">
                <a:pos x="207" y="264"/>
              </a:cxn>
              <a:cxn ang="0">
                <a:pos x="172" y="264"/>
              </a:cxn>
              <a:cxn ang="0">
                <a:pos x="172" y="188"/>
              </a:cxn>
              <a:cxn ang="0">
                <a:pos x="207" y="150"/>
              </a:cxn>
              <a:cxn ang="0">
                <a:pos x="242" y="114"/>
              </a:cxn>
              <a:cxn ang="0">
                <a:pos x="242" y="38"/>
              </a:cxn>
              <a:cxn ang="0">
                <a:pos x="275" y="38"/>
              </a:cxn>
              <a:cxn ang="0">
                <a:pos x="275" y="0"/>
              </a:cxn>
              <a:cxn ang="0">
                <a:pos x="242" y="0"/>
              </a:cxn>
            </a:cxnLst>
            <a:rect l="0" t="0" r="r" b="b"/>
            <a:pathLst>
              <a:path w="450" h="641">
                <a:moveTo>
                  <a:pt x="242" y="0"/>
                </a:moveTo>
                <a:lnTo>
                  <a:pt x="207" y="38"/>
                </a:lnTo>
                <a:lnTo>
                  <a:pt x="172" y="114"/>
                </a:lnTo>
                <a:lnTo>
                  <a:pt x="138" y="188"/>
                </a:lnTo>
                <a:lnTo>
                  <a:pt x="70" y="338"/>
                </a:lnTo>
                <a:lnTo>
                  <a:pt x="34" y="377"/>
                </a:lnTo>
                <a:lnTo>
                  <a:pt x="0" y="415"/>
                </a:lnTo>
                <a:lnTo>
                  <a:pt x="34" y="452"/>
                </a:lnTo>
                <a:lnTo>
                  <a:pt x="0" y="490"/>
                </a:lnTo>
                <a:lnTo>
                  <a:pt x="0" y="565"/>
                </a:lnTo>
                <a:lnTo>
                  <a:pt x="34" y="527"/>
                </a:lnTo>
                <a:lnTo>
                  <a:pt x="70" y="527"/>
                </a:lnTo>
                <a:lnTo>
                  <a:pt x="104" y="527"/>
                </a:lnTo>
                <a:lnTo>
                  <a:pt x="172" y="565"/>
                </a:lnTo>
                <a:lnTo>
                  <a:pt x="242" y="527"/>
                </a:lnTo>
                <a:lnTo>
                  <a:pt x="275" y="527"/>
                </a:lnTo>
                <a:lnTo>
                  <a:pt x="242" y="565"/>
                </a:lnTo>
                <a:lnTo>
                  <a:pt x="207" y="640"/>
                </a:lnTo>
                <a:lnTo>
                  <a:pt x="242" y="640"/>
                </a:lnTo>
                <a:lnTo>
                  <a:pt x="310" y="565"/>
                </a:lnTo>
                <a:lnTo>
                  <a:pt x="345" y="527"/>
                </a:lnTo>
                <a:lnTo>
                  <a:pt x="345" y="602"/>
                </a:lnTo>
                <a:lnTo>
                  <a:pt x="345" y="640"/>
                </a:lnTo>
                <a:lnTo>
                  <a:pt x="379" y="640"/>
                </a:lnTo>
                <a:lnTo>
                  <a:pt x="379" y="602"/>
                </a:lnTo>
                <a:lnTo>
                  <a:pt x="414" y="640"/>
                </a:lnTo>
                <a:lnTo>
                  <a:pt x="449" y="602"/>
                </a:lnTo>
                <a:lnTo>
                  <a:pt x="449" y="565"/>
                </a:lnTo>
                <a:lnTo>
                  <a:pt x="449" y="527"/>
                </a:lnTo>
                <a:lnTo>
                  <a:pt x="449" y="490"/>
                </a:lnTo>
                <a:lnTo>
                  <a:pt x="414" y="527"/>
                </a:lnTo>
                <a:lnTo>
                  <a:pt x="379" y="490"/>
                </a:lnTo>
                <a:lnTo>
                  <a:pt x="379" y="452"/>
                </a:lnTo>
                <a:lnTo>
                  <a:pt x="414" y="452"/>
                </a:lnTo>
                <a:lnTo>
                  <a:pt x="414" y="415"/>
                </a:lnTo>
                <a:lnTo>
                  <a:pt x="414" y="377"/>
                </a:lnTo>
                <a:lnTo>
                  <a:pt x="379" y="377"/>
                </a:lnTo>
                <a:lnTo>
                  <a:pt x="379" y="302"/>
                </a:lnTo>
                <a:lnTo>
                  <a:pt x="345" y="302"/>
                </a:lnTo>
                <a:lnTo>
                  <a:pt x="310" y="338"/>
                </a:lnTo>
                <a:lnTo>
                  <a:pt x="275" y="302"/>
                </a:lnTo>
                <a:lnTo>
                  <a:pt x="275" y="264"/>
                </a:lnTo>
                <a:lnTo>
                  <a:pt x="275" y="227"/>
                </a:lnTo>
                <a:lnTo>
                  <a:pt x="242" y="227"/>
                </a:lnTo>
                <a:lnTo>
                  <a:pt x="207" y="264"/>
                </a:lnTo>
                <a:lnTo>
                  <a:pt x="172" y="264"/>
                </a:lnTo>
                <a:lnTo>
                  <a:pt x="172" y="188"/>
                </a:lnTo>
                <a:lnTo>
                  <a:pt x="207" y="150"/>
                </a:lnTo>
                <a:lnTo>
                  <a:pt x="242" y="114"/>
                </a:lnTo>
                <a:lnTo>
                  <a:pt x="242" y="38"/>
                </a:lnTo>
                <a:lnTo>
                  <a:pt x="275" y="38"/>
                </a:lnTo>
                <a:lnTo>
                  <a:pt x="275" y="0"/>
                </a:lnTo>
                <a:lnTo>
                  <a:pt x="242" y="0"/>
                </a:lnTo>
              </a:path>
            </a:pathLst>
          </a:custGeom>
          <a:noFill/>
          <a:ln w="3600">
            <a:solidFill>
              <a:srgbClr val="000000"/>
            </a:solidFill>
            <a:round/>
            <a:headEnd/>
            <a:tailEnd/>
          </a:ln>
          <a:effectLst/>
        </p:spPr>
        <p:txBody>
          <a:bodyPr/>
          <a:lstStyle/>
          <a:p>
            <a:endParaRPr lang="es-ES_tradnl" sz="1633"/>
          </a:p>
        </p:txBody>
      </p:sp>
      <p:sp>
        <p:nvSpPr>
          <p:cNvPr id="11495" name="Freeform 231"/>
          <p:cNvSpPr>
            <a:spLocks noChangeArrowheads="1"/>
          </p:cNvSpPr>
          <p:nvPr/>
        </p:nvSpPr>
        <p:spPr bwMode="auto">
          <a:xfrm>
            <a:off x="8218784" y="2772767"/>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6" name="Freeform 232"/>
          <p:cNvSpPr>
            <a:spLocks noChangeArrowheads="1"/>
          </p:cNvSpPr>
          <p:nvPr/>
        </p:nvSpPr>
        <p:spPr bwMode="auto">
          <a:xfrm>
            <a:off x="8218784" y="2772767"/>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noFill/>
          <a:ln w="3600">
            <a:solidFill>
              <a:srgbClr val="000000"/>
            </a:solidFill>
            <a:round/>
            <a:headEnd/>
            <a:tailEnd/>
          </a:ln>
          <a:effectLst/>
        </p:spPr>
        <p:txBody>
          <a:bodyPr/>
          <a:lstStyle/>
          <a:p>
            <a:endParaRPr lang="es-ES_tradnl" sz="1633"/>
          </a:p>
        </p:txBody>
      </p:sp>
      <p:sp>
        <p:nvSpPr>
          <p:cNvPr id="11497" name="Freeform 233"/>
          <p:cNvSpPr>
            <a:spLocks noChangeArrowheads="1"/>
          </p:cNvSpPr>
          <p:nvPr/>
        </p:nvSpPr>
        <p:spPr bwMode="auto">
          <a:xfrm>
            <a:off x="8884134" y="3252339"/>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8" name="Freeform 234"/>
          <p:cNvSpPr>
            <a:spLocks noChangeArrowheads="1"/>
          </p:cNvSpPr>
          <p:nvPr/>
        </p:nvSpPr>
        <p:spPr bwMode="auto">
          <a:xfrm>
            <a:off x="8884134" y="3252339"/>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noFill/>
          <a:ln w="3600">
            <a:solidFill>
              <a:srgbClr val="000000"/>
            </a:solidFill>
            <a:round/>
            <a:headEnd/>
            <a:tailEnd/>
          </a:ln>
          <a:effectLst/>
        </p:spPr>
        <p:txBody>
          <a:bodyPr/>
          <a:lstStyle/>
          <a:p>
            <a:endParaRPr lang="es-ES_tradnl" sz="1633"/>
          </a:p>
        </p:txBody>
      </p:sp>
      <p:sp>
        <p:nvSpPr>
          <p:cNvPr id="11499" name="Freeform 235"/>
          <p:cNvSpPr>
            <a:spLocks noChangeArrowheads="1"/>
          </p:cNvSpPr>
          <p:nvPr/>
        </p:nvSpPr>
        <p:spPr bwMode="auto">
          <a:xfrm>
            <a:off x="8804927" y="3289783"/>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0" name="Freeform 236"/>
          <p:cNvSpPr>
            <a:spLocks noChangeArrowheads="1"/>
          </p:cNvSpPr>
          <p:nvPr/>
        </p:nvSpPr>
        <p:spPr bwMode="auto">
          <a:xfrm>
            <a:off x="8804927" y="3289783"/>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noFill/>
          <a:ln w="3600">
            <a:solidFill>
              <a:srgbClr val="000000"/>
            </a:solidFill>
            <a:round/>
            <a:headEnd/>
            <a:tailEnd/>
          </a:ln>
          <a:effectLst/>
        </p:spPr>
        <p:txBody>
          <a:bodyPr/>
          <a:lstStyle/>
          <a:p>
            <a:endParaRPr lang="es-ES_tradnl" sz="1633"/>
          </a:p>
        </p:txBody>
      </p:sp>
      <p:sp>
        <p:nvSpPr>
          <p:cNvPr id="11501" name="Freeform 237"/>
          <p:cNvSpPr>
            <a:spLocks noChangeArrowheads="1"/>
          </p:cNvSpPr>
          <p:nvPr/>
        </p:nvSpPr>
        <p:spPr bwMode="auto">
          <a:xfrm>
            <a:off x="8884136" y="3351707"/>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2" name="Freeform 238"/>
          <p:cNvSpPr>
            <a:spLocks noChangeArrowheads="1"/>
          </p:cNvSpPr>
          <p:nvPr/>
        </p:nvSpPr>
        <p:spPr bwMode="auto">
          <a:xfrm>
            <a:off x="8884136" y="3351707"/>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noFill/>
          <a:ln w="3600">
            <a:solidFill>
              <a:srgbClr val="000000"/>
            </a:solidFill>
            <a:round/>
            <a:headEnd/>
            <a:tailEnd/>
          </a:ln>
          <a:effectLst/>
        </p:spPr>
        <p:txBody>
          <a:bodyPr/>
          <a:lstStyle/>
          <a:p>
            <a:endParaRPr lang="es-ES_tradnl" sz="1633"/>
          </a:p>
        </p:txBody>
      </p:sp>
      <p:sp>
        <p:nvSpPr>
          <p:cNvPr id="11503" name="Freeform 239"/>
          <p:cNvSpPr>
            <a:spLocks noChangeArrowheads="1"/>
          </p:cNvSpPr>
          <p:nvPr/>
        </p:nvSpPr>
        <p:spPr bwMode="auto">
          <a:xfrm>
            <a:off x="8940301" y="3376190"/>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4" name="Freeform 240"/>
          <p:cNvSpPr>
            <a:spLocks noChangeArrowheads="1"/>
          </p:cNvSpPr>
          <p:nvPr/>
        </p:nvSpPr>
        <p:spPr bwMode="auto">
          <a:xfrm>
            <a:off x="8940301" y="3376190"/>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noFill/>
          <a:ln w="3600">
            <a:solidFill>
              <a:srgbClr val="000000"/>
            </a:solidFill>
            <a:round/>
            <a:headEnd/>
            <a:tailEnd/>
          </a:ln>
          <a:effectLst/>
        </p:spPr>
        <p:txBody>
          <a:bodyPr/>
          <a:lstStyle/>
          <a:p>
            <a:endParaRPr lang="es-ES_tradnl" sz="1633"/>
          </a:p>
        </p:txBody>
      </p:sp>
      <p:sp>
        <p:nvSpPr>
          <p:cNvPr id="11505" name="Freeform 241"/>
          <p:cNvSpPr>
            <a:spLocks noChangeArrowheads="1"/>
          </p:cNvSpPr>
          <p:nvPr/>
        </p:nvSpPr>
        <p:spPr bwMode="auto">
          <a:xfrm>
            <a:off x="8849572" y="3387712"/>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6" name="Freeform 242"/>
          <p:cNvSpPr>
            <a:spLocks noChangeArrowheads="1"/>
          </p:cNvSpPr>
          <p:nvPr/>
        </p:nvSpPr>
        <p:spPr bwMode="auto">
          <a:xfrm>
            <a:off x="8849572" y="3387712"/>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noFill/>
          <a:ln w="3600">
            <a:solidFill>
              <a:srgbClr val="000000"/>
            </a:solidFill>
            <a:round/>
            <a:headEnd/>
            <a:tailEnd/>
          </a:ln>
          <a:effectLst/>
        </p:spPr>
        <p:txBody>
          <a:bodyPr/>
          <a:lstStyle/>
          <a:p>
            <a:endParaRPr lang="es-ES_tradnl" sz="1633"/>
          </a:p>
        </p:txBody>
      </p:sp>
      <p:sp>
        <p:nvSpPr>
          <p:cNvPr id="11507" name="Freeform 243"/>
          <p:cNvSpPr>
            <a:spLocks noChangeArrowheads="1"/>
          </p:cNvSpPr>
          <p:nvPr/>
        </p:nvSpPr>
        <p:spPr bwMode="auto">
          <a:xfrm>
            <a:off x="9041112" y="3547567"/>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8" name="Freeform 244"/>
          <p:cNvSpPr>
            <a:spLocks noChangeArrowheads="1"/>
          </p:cNvSpPr>
          <p:nvPr/>
        </p:nvSpPr>
        <p:spPr bwMode="auto">
          <a:xfrm>
            <a:off x="9041112" y="3547567"/>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noFill/>
          <a:ln w="3600">
            <a:solidFill>
              <a:srgbClr val="000000"/>
            </a:solidFill>
            <a:round/>
            <a:headEnd/>
            <a:tailEnd/>
          </a:ln>
          <a:effectLst/>
        </p:spPr>
        <p:txBody>
          <a:bodyPr/>
          <a:lstStyle/>
          <a:p>
            <a:endParaRPr lang="es-ES_tradnl" sz="1633"/>
          </a:p>
        </p:txBody>
      </p:sp>
      <p:sp>
        <p:nvSpPr>
          <p:cNvPr id="11509" name="Freeform 245"/>
          <p:cNvSpPr>
            <a:spLocks noChangeArrowheads="1"/>
          </p:cNvSpPr>
          <p:nvPr/>
        </p:nvSpPr>
        <p:spPr bwMode="auto">
          <a:xfrm>
            <a:off x="9311860" y="3227854"/>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0" name="Freeform 246"/>
          <p:cNvSpPr>
            <a:spLocks noChangeArrowheads="1"/>
          </p:cNvSpPr>
          <p:nvPr/>
        </p:nvSpPr>
        <p:spPr bwMode="auto">
          <a:xfrm>
            <a:off x="9311860" y="3227854"/>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noFill/>
          <a:ln w="3600">
            <a:solidFill>
              <a:srgbClr val="000000"/>
            </a:solidFill>
            <a:round/>
            <a:headEnd/>
            <a:tailEnd/>
          </a:ln>
          <a:effectLst/>
        </p:spPr>
        <p:txBody>
          <a:bodyPr/>
          <a:lstStyle/>
          <a:p>
            <a:endParaRPr lang="es-ES_tradnl" sz="1633"/>
          </a:p>
        </p:txBody>
      </p:sp>
      <p:sp>
        <p:nvSpPr>
          <p:cNvPr id="11511" name="Freeform 247"/>
          <p:cNvSpPr>
            <a:spLocks noChangeArrowheads="1"/>
          </p:cNvSpPr>
          <p:nvPr/>
        </p:nvSpPr>
        <p:spPr bwMode="auto">
          <a:xfrm>
            <a:off x="9265775" y="3708865"/>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2" name="Freeform 248"/>
          <p:cNvSpPr>
            <a:spLocks noChangeArrowheads="1"/>
          </p:cNvSpPr>
          <p:nvPr/>
        </p:nvSpPr>
        <p:spPr bwMode="auto">
          <a:xfrm>
            <a:off x="9265775" y="3708865"/>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noFill/>
          <a:ln w="3600">
            <a:solidFill>
              <a:srgbClr val="000000"/>
            </a:solidFill>
            <a:round/>
            <a:headEnd/>
            <a:tailEnd/>
          </a:ln>
          <a:effectLst/>
        </p:spPr>
        <p:txBody>
          <a:bodyPr/>
          <a:lstStyle/>
          <a:p>
            <a:endParaRPr lang="es-ES_tradnl" sz="1633"/>
          </a:p>
        </p:txBody>
      </p:sp>
      <p:sp>
        <p:nvSpPr>
          <p:cNvPr id="11513" name="Freeform 249"/>
          <p:cNvSpPr>
            <a:spLocks noChangeArrowheads="1"/>
          </p:cNvSpPr>
          <p:nvPr/>
        </p:nvSpPr>
        <p:spPr bwMode="auto">
          <a:xfrm>
            <a:off x="9085757" y="3806795"/>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4" name="Freeform 250"/>
          <p:cNvSpPr>
            <a:spLocks noChangeArrowheads="1"/>
          </p:cNvSpPr>
          <p:nvPr/>
        </p:nvSpPr>
        <p:spPr bwMode="auto">
          <a:xfrm>
            <a:off x="9085757" y="3806795"/>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noFill/>
          <a:ln w="3600">
            <a:solidFill>
              <a:srgbClr val="000000"/>
            </a:solidFill>
            <a:round/>
            <a:headEnd/>
            <a:tailEnd/>
          </a:ln>
          <a:effectLst/>
        </p:spPr>
        <p:txBody>
          <a:bodyPr/>
          <a:lstStyle/>
          <a:p>
            <a:endParaRPr lang="es-ES_tradnl" sz="1633"/>
          </a:p>
        </p:txBody>
      </p:sp>
      <p:sp>
        <p:nvSpPr>
          <p:cNvPr id="11515" name="Freeform 251"/>
          <p:cNvSpPr>
            <a:spLocks noChangeArrowheads="1"/>
          </p:cNvSpPr>
          <p:nvPr/>
        </p:nvSpPr>
        <p:spPr bwMode="auto">
          <a:xfrm>
            <a:off x="9130399" y="3474122"/>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6" name="Freeform 252"/>
          <p:cNvSpPr>
            <a:spLocks noChangeArrowheads="1"/>
          </p:cNvSpPr>
          <p:nvPr/>
        </p:nvSpPr>
        <p:spPr bwMode="auto">
          <a:xfrm>
            <a:off x="9130399" y="3474122"/>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noFill/>
          <a:ln w="3600">
            <a:solidFill>
              <a:srgbClr val="000000"/>
            </a:solidFill>
            <a:round/>
            <a:headEnd/>
            <a:tailEnd/>
          </a:ln>
          <a:effectLst/>
        </p:spPr>
        <p:txBody>
          <a:bodyPr/>
          <a:lstStyle/>
          <a:p>
            <a:endParaRPr lang="es-ES_tradnl" sz="1633"/>
          </a:p>
        </p:txBody>
      </p:sp>
      <p:sp>
        <p:nvSpPr>
          <p:cNvPr id="11517" name="Freeform 253"/>
          <p:cNvSpPr>
            <a:spLocks noChangeArrowheads="1"/>
          </p:cNvSpPr>
          <p:nvPr/>
        </p:nvSpPr>
        <p:spPr bwMode="auto">
          <a:xfrm>
            <a:off x="9277295" y="3487083"/>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8" name="Freeform 254"/>
          <p:cNvSpPr>
            <a:spLocks noChangeArrowheads="1"/>
          </p:cNvSpPr>
          <p:nvPr/>
        </p:nvSpPr>
        <p:spPr bwMode="auto">
          <a:xfrm>
            <a:off x="9277295" y="3487083"/>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noFill/>
          <a:ln w="3600">
            <a:solidFill>
              <a:srgbClr val="000000"/>
            </a:solidFill>
            <a:round/>
            <a:headEnd/>
            <a:tailEnd/>
          </a:ln>
          <a:effectLst/>
        </p:spPr>
        <p:txBody>
          <a:bodyPr/>
          <a:lstStyle/>
          <a:p>
            <a:endParaRPr lang="es-ES_tradnl" sz="1633"/>
          </a:p>
        </p:txBody>
      </p:sp>
      <p:sp>
        <p:nvSpPr>
          <p:cNvPr id="11519" name="Freeform 255"/>
          <p:cNvSpPr>
            <a:spLocks noChangeArrowheads="1"/>
          </p:cNvSpPr>
          <p:nvPr/>
        </p:nvSpPr>
        <p:spPr bwMode="auto">
          <a:xfrm>
            <a:off x="9569648" y="3609497"/>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0" name="Freeform 256"/>
          <p:cNvSpPr>
            <a:spLocks noChangeArrowheads="1"/>
          </p:cNvSpPr>
          <p:nvPr/>
        </p:nvSpPr>
        <p:spPr bwMode="auto">
          <a:xfrm>
            <a:off x="9569648" y="3609497"/>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noFill/>
          <a:ln w="3600">
            <a:solidFill>
              <a:srgbClr val="000000"/>
            </a:solidFill>
            <a:round/>
            <a:headEnd/>
            <a:tailEnd/>
          </a:ln>
          <a:effectLst/>
        </p:spPr>
        <p:txBody>
          <a:bodyPr/>
          <a:lstStyle/>
          <a:p>
            <a:endParaRPr lang="es-ES_tradnl" sz="1633"/>
          </a:p>
        </p:txBody>
      </p:sp>
      <p:sp>
        <p:nvSpPr>
          <p:cNvPr id="11521" name="Freeform 257"/>
          <p:cNvSpPr>
            <a:spLocks noChangeArrowheads="1"/>
          </p:cNvSpPr>
          <p:nvPr/>
        </p:nvSpPr>
        <p:spPr bwMode="auto">
          <a:xfrm>
            <a:off x="9671896" y="3671421"/>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2" name="Freeform 258"/>
          <p:cNvSpPr>
            <a:spLocks noChangeArrowheads="1"/>
          </p:cNvSpPr>
          <p:nvPr/>
        </p:nvSpPr>
        <p:spPr bwMode="auto">
          <a:xfrm>
            <a:off x="9671896" y="3671421"/>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noFill/>
          <a:ln w="3600">
            <a:solidFill>
              <a:srgbClr val="000000"/>
            </a:solidFill>
            <a:round/>
            <a:headEnd/>
            <a:tailEnd/>
          </a:ln>
          <a:effectLst/>
        </p:spPr>
        <p:txBody>
          <a:bodyPr/>
          <a:lstStyle/>
          <a:p>
            <a:endParaRPr lang="es-ES_tradnl" sz="1633"/>
          </a:p>
        </p:txBody>
      </p:sp>
      <p:sp>
        <p:nvSpPr>
          <p:cNvPr id="11523" name="Freeform 259"/>
          <p:cNvSpPr>
            <a:spLocks noChangeArrowheads="1"/>
          </p:cNvSpPr>
          <p:nvPr/>
        </p:nvSpPr>
        <p:spPr bwMode="auto">
          <a:xfrm>
            <a:off x="9739585" y="3694463"/>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4" name="Freeform 260"/>
          <p:cNvSpPr>
            <a:spLocks noChangeArrowheads="1"/>
          </p:cNvSpPr>
          <p:nvPr/>
        </p:nvSpPr>
        <p:spPr bwMode="auto">
          <a:xfrm>
            <a:off x="9739585" y="3694463"/>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noFill/>
          <a:ln w="3600">
            <a:solidFill>
              <a:srgbClr val="000000"/>
            </a:solidFill>
            <a:round/>
            <a:headEnd/>
            <a:tailEnd/>
          </a:ln>
          <a:effectLst/>
        </p:spPr>
        <p:txBody>
          <a:bodyPr/>
          <a:lstStyle/>
          <a:p>
            <a:endParaRPr lang="es-ES_tradnl" sz="1633"/>
          </a:p>
        </p:txBody>
      </p:sp>
      <p:sp>
        <p:nvSpPr>
          <p:cNvPr id="11525" name="Freeform 261"/>
          <p:cNvSpPr>
            <a:spLocks noChangeArrowheads="1"/>
          </p:cNvSpPr>
          <p:nvPr/>
        </p:nvSpPr>
        <p:spPr bwMode="auto">
          <a:xfrm>
            <a:off x="9074235" y="3867283"/>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6" name="Freeform 262"/>
          <p:cNvSpPr>
            <a:spLocks noChangeArrowheads="1"/>
          </p:cNvSpPr>
          <p:nvPr/>
        </p:nvSpPr>
        <p:spPr bwMode="auto">
          <a:xfrm>
            <a:off x="9074235" y="3867283"/>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noFill/>
          <a:ln w="3600">
            <a:solidFill>
              <a:srgbClr val="000000"/>
            </a:solidFill>
            <a:round/>
            <a:headEnd/>
            <a:tailEnd/>
          </a:ln>
          <a:effectLst/>
        </p:spPr>
        <p:txBody>
          <a:bodyPr/>
          <a:lstStyle/>
          <a:p>
            <a:endParaRPr lang="es-ES_tradnl" sz="1633"/>
          </a:p>
        </p:txBody>
      </p:sp>
      <p:sp>
        <p:nvSpPr>
          <p:cNvPr id="11527" name="Freeform 263"/>
          <p:cNvSpPr>
            <a:spLocks noChangeArrowheads="1"/>
          </p:cNvSpPr>
          <p:nvPr/>
        </p:nvSpPr>
        <p:spPr bwMode="auto">
          <a:xfrm>
            <a:off x="9356505" y="4186995"/>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8" name="Freeform 264"/>
          <p:cNvSpPr>
            <a:spLocks noChangeArrowheads="1"/>
          </p:cNvSpPr>
          <p:nvPr/>
        </p:nvSpPr>
        <p:spPr bwMode="auto">
          <a:xfrm>
            <a:off x="9356505" y="4186995"/>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noFill/>
          <a:ln w="3600">
            <a:solidFill>
              <a:srgbClr val="000000"/>
            </a:solidFill>
            <a:round/>
            <a:headEnd/>
            <a:tailEnd/>
          </a:ln>
          <a:effectLst/>
        </p:spPr>
        <p:txBody>
          <a:bodyPr/>
          <a:lstStyle/>
          <a:p>
            <a:endParaRPr lang="es-ES_tradnl" sz="1633"/>
          </a:p>
        </p:txBody>
      </p:sp>
      <p:sp>
        <p:nvSpPr>
          <p:cNvPr id="11529" name="Freeform 265"/>
          <p:cNvSpPr>
            <a:spLocks noChangeArrowheads="1"/>
          </p:cNvSpPr>
          <p:nvPr/>
        </p:nvSpPr>
        <p:spPr bwMode="auto">
          <a:xfrm>
            <a:off x="9548045" y="4495187"/>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0" name="Freeform 266"/>
          <p:cNvSpPr>
            <a:spLocks noChangeArrowheads="1"/>
          </p:cNvSpPr>
          <p:nvPr/>
        </p:nvSpPr>
        <p:spPr bwMode="auto">
          <a:xfrm>
            <a:off x="9548045" y="4495187"/>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noFill/>
          <a:ln w="3600">
            <a:solidFill>
              <a:srgbClr val="000000"/>
            </a:solidFill>
            <a:round/>
            <a:headEnd/>
            <a:tailEnd/>
          </a:ln>
          <a:effectLst/>
        </p:spPr>
        <p:txBody>
          <a:bodyPr/>
          <a:lstStyle/>
          <a:p>
            <a:endParaRPr lang="es-ES_tradnl" sz="1633"/>
          </a:p>
        </p:txBody>
      </p:sp>
      <p:sp>
        <p:nvSpPr>
          <p:cNvPr id="11531" name="Freeform 267"/>
          <p:cNvSpPr>
            <a:spLocks noChangeArrowheads="1"/>
          </p:cNvSpPr>
          <p:nvPr/>
        </p:nvSpPr>
        <p:spPr bwMode="auto">
          <a:xfrm>
            <a:off x="9637335" y="4863866"/>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2" name="Freeform 268"/>
          <p:cNvSpPr>
            <a:spLocks noChangeArrowheads="1"/>
          </p:cNvSpPr>
          <p:nvPr/>
        </p:nvSpPr>
        <p:spPr bwMode="auto">
          <a:xfrm>
            <a:off x="9637335" y="4863866"/>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noFill/>
          <a:ln w="3600">
            <a:solidFill>
              <a:srgbClr val="000000"/>
            </a:solidFill>
            <a:round/>
            <a:headEnd/>
            <a:tailEnd/>
          </a:ln>
          <a:effectLst/>
        </p:spPr>
        <p:txBody>
          <a:bodyPr/>
          <a:lstStyle/>
          <a:p>
            <a:endParaRPr lang="es-ES_tradnl" sz="1633"/>
          </a:p>
        </p:txBody>
      </p:sp>
      <p:sp>
        <p:nvSpPr>
          <p:cNvPr id="11533" name="Freeform 269"/>
          <p:cNvSpPr>
            <a:spLocks noChangeArrowheads="1"/>
          </p:cNvSpPr>
          <p:nvPr/>
        </p:nvSpPr>
        <p:spPr bwMode="auto">
          <a:xfrm>
            <a:off x="9221129" y="4408780"/>
            <a:ext cx="214582" cy="1352302"/>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 ang="0">
                <a:pos x="518" y="4028"/>
              </a:cxn>
              <a:cxn ang="0">
                <a:pos x="518" y="3915"/>
              </a:cxn>
              <a:cxn ang="0">
                <a:pos x="415" y="3877"/>
              </a:cxn>
              <a:cxn ang="0">
                <a:pos x="380" y="3954"/>
              </a:cxn>
              <a:cxn ang="0">
                <a:pos x="346" y="4028"/>
              </a:cxn>
              <a:cxn ang="0">
                <a:pos x="380" y="4104"/>
              </a:cxn>
              <a:cxn ang="0">
                <a:pos x="518" y="4104"/>
              </a:cxn>
            </a:cxnLst>
            <a:rect l="0" t="0" r="r" b="b"/>
            <a:pathLst>
              <a:path w="656" h="414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close/>
                <a:moveTo>
                  <a:pt x="518" y="4140"/>
                </a:moveTo>
                <a:lnTo>
                  <a:pt x="518" y="4104"/>
                </a:lnTo>
                <a:lnTo>
                  <a:pt x="518" y="4028"/>
                </a:lnTo>
                <a:lnTo>
                  <a:pt x="552" y="3990"/>
                </a:lnTo>
                <a:lnTo>
                  <a:pt x="518" y="3990"/>
                </a:lnTo>
                <a:lnTo>
                  <a:pt x="518" y="3915"/>
                </a:lnTo>
                <a:lnTo>
                  <a:pt x="484" y="3877"/>
                </a:lnTo>
                <a:lnTo>
                  <a:pt x="449" y="3877"/>
                </a:lnTo>
                <a:lnTo>
                  <a:pt x="415" y="3877"/>
                </a:lnTo>
                <a:lnTo>
                  <a:pt x="380" y="3877"/>
                </a:lnTo>
                <a:lnTo>
                  <a:pt x="380" y="3915"/>
                </a:lnTo>
                <a:lnTo>
                  <a:pt x="380" y="3954"/>
                </a:lnTo>
                <a:lnTo>
                  <a:pt x="415" y="3954"/>
                </a:lnTo>
                <a:lnTo>
                  <a:pt x="380" y="4028"/>
                </a:lnTo>
                <a:lnTo>
                  <a:pt x="346" y="4028"/>
                </a:lnTo>
                <a:lnTo>
                  <a:pt x="346" y="4065"/>
                </a:lnTo>
                <a:lnTo>
                  <a:pt x="346" y="4104"/>
                </a:lnTo>
                <a:lnTo>
                  <a:pt x="380" y="4104"/>
                </a:lnTo>
                <a:lnTo>
                  <a:pt x="415" y="4104"/>
                </a:lnTo>
                <a:lnTo>
                  <a:pt x="449" y="4104"/>
                </a:lnTo>
                <a:lnTo>
                  <a:pt x="518" y="4104"/>
                </a:lnTo>
                <a:lnTo>
                  <a:pt x="518" y="41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4" name="Freeform 270"/>
          <p:cNvSpPr>
            <a:spLocks noChangeArrowheads="1"/>
          </p:cNvSpPr>
          <p:nvPr/>
        </p:nvSpPr>
        <p:spPr bwMode="auto">
          <a:xfrm>
            <a:off x="9221129" y="4408779"/>
            <a:ext cx="214582" cy="1303337"/>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Lst>
            <a:rect l="0" t="0" r="r" b="b"/>
            <a:pathLst>
              <a:path w="656" h="399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path>
            </a:pathLst>
          </a:custGeom>
          <a:noFill/>
          <a:ln w="3600">
            <a:solidFill>
              <a:srgbClr val="000000"/>
            </a:solidFill>
            <a:round/>
            <a:headEnd/>
            <a:tailEnd/>
          </a:ln>
          <a:effectLst/>
        </p:spPr>
        <p:txBody>
          <a:bodyPr/>
          <a:lstStyle/>
          <a:p>
            <a:endParaRPr lang="es-ES_tradnl" sz="1633"/>
          </a:p>
        </p:txBody>
      </p:sp>
      <p:sp>
        <p:nvSpPr>
          <p:cNvPr id="11535" name="Freeform 271"/>
          <p:cNvSpPr>
            <a:spLocks noChangeArrowheads="1"/>
          </p:cNvSpPr>
          <p:nvPr/>
        </p:nvSpPr>
        <p:spPr bwMode="auto">
          <a:xfrm>
            <a:off x="9333462" y="5674671"/>
            <a:ext cx="67687" cy="86409"/>
          </a:xfrm>
          <a:custGeom>
            <a:avLst/>
            <a:gdLst/>
            <a:ahLst/>
            <a:cxnLst>
              <a:cxn ang="0">
                <a:pos x="172" y="263"/>
              </a:cxn>
              <a:cxn ang="0">
                <a:pos x="172" y="227"/>
              </a:cxn>
              <a:cxn ang="0">
                <a:pos x="172" y="150"/>
              </a:cxn>
              <a:cxn ang="0">
                <a:pos x="207" y="113"/>
              </a:cxn>
              <a:cxn ang="0">
                <a:pos x="172" y="113"/>
              </a:cxn>
              <a:cxn ang="0">
                <a:pos x="172" y="37"/>
              </a:cxn>
              <a:cxn ang="0">
                <a:pos x="139" y="0"/>
              </a:cxn>
              <a:cxn ang="0">
                <a:pos x="103" y="0"/>
              </a:cxn>
              <a:cxn ang="0">
                <a:pos x="70" y="0"/>
              </a:cxn>
              <a:cxn ang="0">
                <a:pos x="34" y="0"/>
              </a:cxn>
              <a:cxn ang="0">
                <a:pos x="34" y="37"/>
              </a:cxn>
              <a:cxn ang="0">
                <a:pos x="34" y="76"/>
              </a:cxn>
              <a:cxn ang="0">
                <a:pos x="70" y="76"/>
              </a:cxn>
              <a:cxn ang="0">
                <a:pos x="34" y="150"/>
              </a:cxn>
              <a:cxn ang="0">
                <a:pos x="0" y="150"/>
              </a:cxn>
              <a:cxn ang="0">
                <a:pos x="0" y="187"/>
              </a:cxn>
              <a:cxn ang="0">
                <a:pos x="0" y="227"/>
              </a:cxn>
              <a:cxn ang="0">
                <a:pos x="34" y="227"/>
              </a:cxn>
              <a:cxn ang="0">
                <a:pos x="70" y="227"/>
              </a:cxn>
              <a:cxn ang="0">
                <a:pos x="103" y="227"/>
              </a:cxn>
              <a:cxn ang="0">
                <a:pos x="172" y="227"/>
              </a:cxn>
              <a:cxn ang="0">
                <a:pos x="172" y="263"/>
              </a:cxn>
            </a:cxnLst>
            <a:rect l="0" t="0" r="r" b="b"/>
            <a:pathLst>
              <a:path w="208" h="264">
                <a:moveTo>
                  <a:pt x="172" y="263"/>
                </a:moveTo>
                <a:lnTo>
                  <a:pt x="172" y="227"/>
                </a:lnTo>
                <a:lnTo>
                  <a:pt x="172" y="150"/>
                </a:lnTo>
                <a:lnTo>
                  <a:pt x="207" y="113"/>
                </a:lnTo>
                <a:lnTo>
                  <a:pt x="172" y="113"/>
                </a:lnTo>
                <a:lnTo>
                  <a:pt x="172" y="37"/>
                </a:lnTo>
                <a:lnTo>
                  <a:pt x="139" y="0"/>
                </a:lnTo>
                <a:lnTo>
                  <a:pt x="103" y="0"/>
                </a:lnTo>
                <a:lnTo>
                  <a:pt x="70" y="0"/>
                </a:lnTo>
                <a:lnTo>
                  <a:pt x="34" y="0"/>
                </a:lnTo>
                <a:lnTo>
                  <a:pt x="34" y="37"/>
                </a:lnTo>
                <a:lnTo>
                  <a:pt x="34" y="76"/>
                </a:lnTo>
                <a:lnTo>
                  <a:pt x="70" y="76"/>
                </a:lnTo>
                <a:lnTo>
                  <a:pt x="34" y="150"/>
                </a:lnTo>
                <a:lnTo>
                  <a:pt x="0" y="150"/>
                </a:lnTo>
                <a:lnTo>
                  <a:pt x="0" y="187"/>
                </a:lnTo>
                <a:lnTo>
                  <a:pt x="0" y="227"/>
                </a:lnTo>
                <a:lnTo>
                  <a:pt x="34" y="227"/>
                </a:lnTo>
                <a:lnTo>
                  <a:pt x="70" y="227"/>
                </a:lnTo>
                <a:lnTo>
                  <a:pt x="103" y="227"/>
                </a:lnTo>
                <a:lnTo>
                  <a:pt x="172" y="227"/>
                </a:lnTo>
                <a:lnTo>
                  <a:pt x="172" y="263"/>
                </a:lnTo>
              </a:path>
            </a:pathLst>
          </a:custGeom>
          <a:noFill/>
          <a:ln w="3600">
            <a:solidFill>
              <a:srgbClr val="000000"/>
            </a:solidFill>
            <a:round/>
            <a:headEnd/>
            <a:tailEnd/>
          </a:ln>
          <a:effectLst/>
        </p:spPr>
        <p:txBody>
          <a:bodyPr/>
          <a:lstStyle/>
          <a:p>
            <a:endParaRPr lang="es-ES_tradnl" sz="1633"/>
          </a:p>
        </p:txBody>
      </p:sp>
      <p:sp>
        <p:nvSpPr>
          <p:cNvPr id="11536" name="Freeform 272"/>
          <p:cNvSpPr>
            <a:spLocks noChangeArrowheads="1"/>
          </p:cNvSpPr>
          <p:nvPr/>
        </p:nvSpPr>
        <p:spPr bwMode="auto">
          <a:xfrm>
            <a:off x="9277296" y="4580156"/>
            <a:ext cx="485331" cy="117948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 ang="0">
                <a:pos x="379" y="3612"/>
              </a:cxn>
              <a:cxn ang="0">
                <a:pos x="482" y="3612"/>
              </a:cxn>
              <a:cxn ang="0">
                <a:pos x="586" y="3576"/>
              </a:cxn>
              <a:cxn ang="0">
                <a:pos x="414" y="3462"/>
              </a:cxn>
              <a:cxn ang="0">
                <a:pos x="345" y="3576"/>
              </a:cxn>
            </a:cxnLst>
            <a:rect l="0" t="0" r="r" b="b"/>
            <a:pathLst>
              <a:path w="1484" h="3613">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close/>
                <a:moveTo>
                  <a:pt x="345" y="3612"/>
                </a:moveTo>
                <a:lnTo>
                  <a:pt x="379" y="3612"/>
                </a:lnTo>
                <a:lnTo>
                  <a:pt x="414" y="3576"/>
                </a:lnTo>
                <a:lnTo>
                  <a:pt x="449" y="3612"/>
                </a:lnTo>
                <a:lnTo>
                  <a:pt x="482" y="3612"/>
                </a:lnTo>
                <a:lnTo>
                  <a:pt x="552" y="3612"/>
                </a:lnTo>
                <a:lnTo>
                  <a:pt x="586" y="3612"/>
                </a:lnTo>
                <a:lnTo>
                  <a:pt x="586" y="3576"/>
                </a:lnTo>
                <a:lnTo>
                  <a:pt x="552" y="3576"/>
                </a:lnTo>
                <a:lnTo>
                  <a:pt x="482" y="3537"/>
                </a:lnTo>
                <a:lnTo>
                  <a:pt x="414" y="3462"/>
                </a:lnTo>
                <a:lnTo>
                  <a:pt x="379" y="3462"/>
                </a:lnTo>
                <a:lnTo>
                  <a:pt x="345" y="3500"/>
                </a:lnTo>
                <a:lnTo>
                  <a:pt x="345" y="3576"/>
                </a:lnTo>
                <a:lnTo>
                  <a:pt x="345" y="361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7" name="Freeform 273"/>
          <p:cNvSpPr>
            <a:spLocks noChangeArrowheads="1"/>
          </p:cNvSpPr>
          <p:nvPr/>
        </p:nvSpPr>
        <p:spPr bwMode="auto">
          <a:xfrm>
            <a:off x="9277296" y="4580156"/>
            <a:ext cx="485331" cy="108155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Lst>
            <a:rect l="0" t="0" r="r" b="b"/>
            <a:pathLst>
              <a:path w="1484" h="3312">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path>
            </a:pathLst>
          </a:custGeom>
          <a:noFill/>
          <a:ln w="3600">
            <a:solidFill>
              <a:srgbClr val="000000"/>
            </a:solidFill>
            <a:round/>
            <a:headEnd/>
            <a:tailEnd/>
          </a:ln>
          <a:effectLst/>
        </p:spPr>
        <p:txBody>
          <a:bodyPr/>
          <a:lstStyle/>
          <a:p>
            <a:endParaRPr lang="es-ES_tradnl" sz="1633"/>
          </a:p>
        </p:txBody>
      </p:sp>
      <p:sp>
        <p:nvSpPr>
          <p:cNvPr id="11538" name="Freeform 274"/>
          <p:cNvSpPr>
            <a:spLocks noChangeArrowheads="1"/>
          </p:cNvSpPr>
          <p:nvPr/>
        </p:nvSpPr>
        <p:spPr bwMode="auto">
          <a:xfrm>
            <a:off x="9389627" y="5712117"/>
            <a:ext cx="79209" cy="48965"/>
          </a:xfrm>
          <a:custGeom>
            <a:avLst/>
            <a:gdLst/>
            <a:ahLst/>
            <a:cxnLst>
              <a:cxn ang="0">
                <a:pos x="0" y="150"/>
              </a:cxn>
              <a:cxn ang="0">
                <a:pos x="34" y="150"/>
              </a:cxn>
              <a:cxn ang="0">
                <a:pos x="70" y="114"/>
              </a:cxn>
              <a:cxn ang="0">
                <a:pos x="104" y="150"/>
              </a:cxn>
              <a:cxn ang="0">
                <a:pos x="138" y="150"/>
              </a:cxn>
              <a:cxn ang="0">
                <a:pos x="208" y="150"/>
              </a:cxn>
              <a:cxn ang="0">
                <a:pos x="242" y="150"/>
              </a:cxn>
              <a:cxn ang="0">
                <a:pos x="242" y="114"/>
              </a:cxn>
              <a:cxn ang="0">
                <a:pos x="208" y="114"/>
              </a:cxn>
              <a:cxn ang="0">
                <a:pos x="138" y="75"/>
              </a:cxn>
              <a:cxn ang="0">
                <a:pos x="70" y="0"/>
              </a:cxn>
              <a:cxn ang="0">
                <a:pos x="34" y="0"/>
              </a:cxn>
              <a:cxn ang="0">
                <a:pos x="0" y="38"/>
              </a:cxn>
              <a:cxn ang="0">
                <a:pos x="0" y="114"/>
              </a:cxn>
              <a:cxn ang="0">
                <a:pos x="0" y="150"/>
              </a:cxn>
            </a:cxnLst>
            <a:rect l="0" t="0" r="r" b="b"/>
            <a:pathLst>
              <a:path w="243" h="151">
                <a:moveTo>
                  <a:pt x="0" y="150"/>
                </a:moveTo>
                <a:lnTo>
                  <a:pt x="34" y="150"/>
                </a:lnTo>
                <a:lnTo>
                  <a:pt x="70" y="114"/>
                </a:lnTo>
                <a:lnTo>
                  <a:pt x="104" y="150"/>
                </a:lnTo>
                <a:lnTo>
                  <a:pt x="138" y="150"/>
                </a:lnTo>
                <a:lnTo>
                  <a:pt x="208" y="150"/>
                </a:lnTo>
                <a:lnTo>
                  <a:pt x="242" y="150"/>
                </a:lnTo>
                <a:lnTo>
                  <a:pt x="242" y="114"/>
                </a:lnTo>
                <a:lnTo>
                  <a:pt x="208" y="114"/>
                </a:lnTo>
                <a:lnTo>
                  <a:pt x="138" y="75"/>
                </a:lnTo>
                <a:lnTo>
                  <a:pt x="70" y="0"/>
                </a:lnTo>
                <a:lnTo>
                  <a:pt x="34" y="0"/>
                </a:lnTo>
                <a:lnTo>
                  <a:pt x="0" y="38"/>
                </a:lnTo>
                <a:lnTo>
                  <a:pt x="0" y="114"/>
                </a:lnTo>
                <a:lnTo>
                  <a:pt x="0" y="150"/>
                </a:lnTo>
              </a:path>
            </a:pathLst>
          </a:custGeom>
          <a:noFill/>
          <a:ln w="3600">
            <a:solidFill>
              <a:srgbClr val="000000"/>
            </a:solidFill>
            <a:round/>
            <a:headEnd/>
            <a:tailEnd/>
          </a:ln>
          <a:effectLst/>
        </p:spPr>
        <p:txBody>
          <a:bodyPr/>
          <a:lstStyle/>
          <a:p>
            <a:endParaRPr lang="es-ES_tradnl" sz="1633"/>
          </a:p>
        </p:txBody>
      </p:sp>
      <p:sp>
        <p:nvSpPr>
          <p:cNvPr id="11539" name="Freeform 275"/>
          <p:cNvSpPr>
            <a:spLocks noChangeArrowheads="1"/>
          </p:cNvSpPr>
          <p:nvPr/>
        </p:nvSpPr>
        <p:spPr bwMode="auto">
          <a:xfrm>
            <a:off x="3297789" y="2405528"/>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0" name="Freeform 276"/>
          <p:cNvSpPr>
            <a:spLocks noChangeArrowheads="1"/>
          </p:cNvSpPr>
          <p:nvPr/>
        </p:nvSpPr>
        <p:spPr bwMode="auto">
          <a:xfrm>
            <a:off x="3297789" y="2405528"/>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noFill/>
          <a:ln w="3600">
            <a:solidFill>
              <a:srgbClr val="000000"/>
            </a:solidFill>
            <a:round/>
            <a:headEnd/>
            <a:tailEnd/>
          </a:ln>
          <a:effectLst/>
        </p:spPr>
        <p:txBody>
          <a:bodyPr/>
          <a:lstStyle/>
          <a:p>
            <a:endParaRPr lang="es-ES_tradnl" sz="1633"/>
          </a:p>
        </p:txBody>
      </p:sp>
      <p:sp>
        <p:nvSpPr>
          <p:cNvPr id="11541" name="Freeform 277"/>
          <p:cNvSpPr>
            <a:spLocks noChangeArrowheads="1"/>
          </p:cNvSpPr>
          <p:nvPr/>
        </p:nvSpPr>
        <p:spPr bwMode="auto">
          <a:xfrm>
            <a:off x="3387076" y="2539461"/>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2" name="Freeform 278"/>
          <p:cNvSpPr>
            <a:spLocks noChangeArrowheads="1"/>
          </p:cNvSpPr>
          <p:nvPr/>
        </p:nvSpPr>
        <p:spPr bwMode="auto">
          <a:xfrm>
            <a:off x="3387076" y="2539461"/>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noFill/>
          <a:ln w="3600">
            <a:solidFill>
              <a:srgbClr val="000000"/>
            </a:solidFill>
            <a:round/>
            <a:headEnd/>
            <a:tailEnd/>
          </a:ln>
          <a:effectLst/>
        </p:spPr>
        <p:txBody>
          <a:bodyPr/>
          <a:lstStyle/>
          <a:p>
            <a:endParaRPr lang="es-ES_tradnl" sz="1633"/>
          </a:p>
        </p:txBody>
      </p:sp>
      <p:sp>
        <p:nvSpPr>
          <p:cNvPr id="11543" name="Freeform 279"/>
          <p:cNvSpPr>
            <a:spLocks noChangeArrowheads="1"/>
          </p:cNvSpPr>
          <p:nvPr/>
        </p:nvSpPr>
        <p:spPr bwMode="auto">
          <a:xfrm>
            <a:off x="3342434" y="2490496"/>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4" name="Freeform 280"/>
          <p:cNvSpPr>
            <a:spLocks noChangeArrowheads="1"/>
          </p:cNvSpPr>
          <p:nvPr/>
        </p:nvSpPr>
        <p:spPr bwMode="auto">
          <a:xfrm>
            <a:off x="3342434" y="2490496"/>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noFill/>
          <a:ln w="3600">
            <a:solidFill>
              <a:srgbClr val="000000"/>
            </a:solidFill>
            <a:round/>
            <a:headEnd/>
            <a:tailEnd/>
          </a:ln>
          <a:effectLst/>
        </p:spPr>
        <p:txBody>
          <a:bodyPr/>
          <a:lstStyle/>
          <a:p>
            <a:endParaRPr lang="es-ES_tradnl" sz="1633"/>
          </a:p>
        </p:txBody>
      </p:sp>
      <p:sp>
        <p:nvSpPr>
          <p:cNvPr id="11545" name="Freeform 281"/>
          <p:cNvSpPr>
            <a:spLocks noChangeArrowheads="1"/>
          </p:cNvSpPr>
          <p:nvPr/>
        </p:nvSpPr>
        <p:spPr bwMode="auto">
          <a:xfrm>
            <a:off x="3387079" y="2454495"/>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6" name="Freeform 282"/>
          <p:cNvSpPr>
            <a:spLocks noChangeArrowheads="1"/>
          </p:cNvSpPr>
          <p:nvPr/>
        </p:nvSpPr>
        <p:spPr bwMode="auto">
          <a:xfrm>
            <a:off x="3387079" y="2454495"/>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noFill/>
          <a:ln w="3600">
            <a:solidFill>
              <a:srgbClr val="000000"/>
            </a:solidFill>
            <a:round/>
            <a:headEnd/>
            <a:tailEnd/>
          </a:ln>
          <a:effectLst/>
        </p:spPr>
        <p:txBody>
          <a:bodyPr/>
          <a:lstStyle/>
          <a:p>
            <a:endParaRPr lang="es-ES_tradnl" sz="1633"/>
          </a:p>
        </p:txBody>
      </p:sp>
      <p:sp>
        <p:nvSpPr>
          <p:cNvPr id="11547" name="Freeform 283"/>
          <p:cNvSpPr>
            <a:spLocks noChangeArrowheads="1"/>
          </p:cNvSpPr>
          <p:nvPr/>
        </p:nvSpPr>
        <p:spPr bwMode="auto">
          <a:xfrm>
            <a:off x="3375557" y="2539464"/>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8" name="Freeform 284"/>
          <p:cNvSpPr>
            <a:spLocks noChangeArrowheads="1"/>
          </p:cNvSpPr>
          <p:nvPr/>
        </p:nvSpPr>
        <p:spPr bwMode="auto">
          <a:xfrm>
            <a:off x="3375557" y="2539464"/>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noFill/>
          <a:ln w="3600">
            <a:solidFill>
              <a:srgbClr val="000000"/>
            </a:solidFill>
            <a:round/>
            <a:headEnd/>
            <a:tailEnd/>
          </a:ln>
          <a:effectLst/>
        </p:spPr>
        <p:txBody>
          <a:bodyPr/>
          <a:lstStyle/>
          <a:p>
            <a:endParaRPr lang="es-ES_tradnl" sz="1633"/>
          </a:p>
        </p:txBody>
      </p:sp>
      <p:sp>
        <p:nvSpPr>
          <p:cNvPr id="11549" name="Freeform 285"/>
          <p:cNvSpPr>
            <a:spLocks noChangeArrowheads="1"/>
          </p:cNvSpPr>
          <p:nvPr/>
        </p:nvSpPr>
        <p:spPr bwMode="auto">
          <a:xfrm>
            <a:off x="3431722" y="1961961"/>
            <a:ext cx="969221" cy="553018"/>
          </a:xfrm>
          <a:custGeom>
            <a:avLst/>
            <a:gdLst/>
            <a:ahLst/>
            <a:cxnLst>
              <a:cxn ang="0">
                <a:pos x="1104" y="1016"/>
              </a:cxn>
              <a:cxn ang="0">
                <a:pos x="1104" y="1130"/>
              </a:cxn>
              <a:cxn ang="0">
                <a:pos x="1104" y="1280"/>
              </a:cxn>
              <a:cxn ang="0">
                <a:pos x="1241" y="1430"/>
              </a:cxn>
              <a:cxn ang="0">
                <a:pos x="1414" y="1468"/>
              </a:cxn>
              <a:cxn ang="0">
                <a:pos x="1517" y="1693"/>
              </a:cxn>
              <a:cxn ang="0">
                <a:pos x="1793" y="1543"/>
              </a:cxn>
              <a:cxn ang="0">
                <a:pos x="1966" y="1468"/>
              </a:cxn>
              <a:cxn ang="0">
                <a:pos x="2242" y="1430"/>
              </a:cxn>
              <a:cxn ang="0">
                <a:pos x="2414" y="1430"/>
              </a:cxn>
              <a:cxn ang="0">
                <a:pos x="2551" y="1356"/>
              </a:cxn>
              <a:cxn ang="0">
                <a:pos x="2587" y="1092"/>
              </a:cxn>
              <a:cxn ang="0">
                <a:pos x="2690" y="1016"/>
              </a:cxn>
              <a:cxn ang="0">
                <a:pos x="2827" y="865"/>
              </a:cxn>
              <a:cxn ang="0">
                <a:pos x="2967" y="753"/>
              </a:cxn>
              <a:cxn ang="0">
                <a:pos x="2827" y="641"/>
              </a:cxn>
              <a:cxn ang="0">
                <a:pos x="2724" y="527"/>
              </a:cxn>
              <a:cxn ang="0">
                <a:pos x="2551" y="490"/>
              </a:cxn>
              <a:cxn ang="0">
                <a:pos x="2345" y="377"/>
              </a:cxn>
              <a:cxn ang="0">
                <a:pos x="2208" y="188"/>
              </a:cxn>
              <a:cxn ang="0">
                <a:pos x="1828" y="150"/>
              </a:cxn>
              <a:cxn ang="0">
                <a:pos x="1689" y="38"/>
              </a:cxn>
              <a:cxn ang="0">
                <a:pos x="1208" y="150"/>
              </a:cxn>
              <a:cxn ang="0">
                <a:pos x="1104" y="150"/>
              </a:cxn>
              <a:cxn ang="0">
                <a:pos x="1001" y="302"/>
              </a:cxn>
              <a:cxn ang="0">
                <a:pos x="965" y="413"/>
              </a:cxn>
              <a:cxn ang="0">
                <a:pos x="793" y="490"/>
              </a:cxn>
              <a:cxn ang="0">
                <a:pos x="689" y="490"/>
              </a:cxn>
              <a:cxn ang="0">
                <a:pos x="517" y="377"/>
              </a:cxn>
              <a:cxn ang="0">
                <a:pos x="275" y="452"/>
              </a:cxn>
              <a:cxn ang="0">
                <a:pos x="207" y="641"/>
              </a:cxn>
              <a:cxn ang="0">
                <a:pos x="34" y="641"/>
              </a:cxn>
              <a:cxn ang="0">
                <a:pos x="104" y="828"/>
              </a:cxn>
              <a:cxn ang="0">
                <a:pos x="345" y="904"/>
              </a:cxn>
              <a:cxn ang="0">
                <a:pos x="552" y="978"/>
              </a:cxn>
              <a:cxn ang="0">
                <a:pos x="586" y="1167"/>
              </a:cxn>
              <a:cxn ang="0">
                <a:pos x="483" y="1242"/>
              </a:cxn>
              <a:cxn ang="0">
                <a:pos x="414" y="1130"/>
              </a:cxn>
              <a:cxn ang="0">
                <a:pos x="310" y="1242"/>
              </a:cxn>
              <a:cxn ang="0">
                <a:pos x="449" y="1468"/>
              </a:cxn>
              <a:cxn ang="0">
                <a:pos x="586" y="1430"/>
              </a:cxn>
              <a:cxn ang="0">
                <a:pos x="724" y="1280"/>
              </a:cxn>
              <a:cxn ang="0">
                <a:pos x="793" y="1167"/>
              </a:cxn>
              <a:cxn ang="0">
                <a:pos x="2448" y="942"/>
              </a:cxn>
              <a:cxn ang="0">
                <a:pos x="2034" y="978"/>
              </a:cxn>
              <a:cxn ang="0">
                <a:pos x="2034" y="1130"/>
              </a:cxn>
              <a:cxn ang="0">
                <a:pos x="2105" y="1130"/>
              </a:cxn>
              <a:cxn ang="0">
                <a:pos x="2275" y="1054"/>
              </a:cxn>
              <a:cxn ang="0">
                <a:pos x="2448" y="94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close/>
                <a:moveTo>
                  <a:pt x="2448" y="942"/>
                </a:moveTo>
                <a:lnTo>
                  <a:pt x="2380" y="978"/>
                </a:lnTo>
                <a:lnTo>
                  <a:pt x="2345" y="978"/>
                </a:lnTo>
                <a:lnTo>
                  <a:pt x="2172" y="978"/>
                </a:lnTo>
                <a:lnTo>
                  <a:pt x="2034" y="978"/>
                </a:lnTo>
                <a:lnTo>
                  <a:pt x="2001" y="1054"/>
                </a:lnTo>
                <a:lnTo>
                  <a:pt x="2001" y="1092"/>
                </a:lnTo>
                <a:lnTo>
                  <a:pt x="2001" y="1130"/>
                </a:lnTo>
                <a:lnTo>
                  <a:pt x="2034" y="1130"/>
                </a:lnTo>
                <a:lnTo>
                  <a:pt x="2068" y="1167"/>
                </a:lnTo>
                <a:lnTo>
                  <a:pt x="2068" y="1206"/>
                </a:lnTo>
                <a:lnTo>
                  <a:pt x="2105" y="1167"/>
                </a:lnTo>
                <a:lnTo>
                  <a:pt x="2105" y="1130"/>
                </a:lnTo>
                <a:lnTo>
                  <a:pt x="2105" y="1054"/>
                </a:lnTo>
                <a:lnTo>
                  <a:pt x="2138" y="1054"/>
                </a:lnTo>
                <a:lnTo>
                  <a:pt x="2172" y="1054"/>
                </a:lnTo>
                <a:lnTo>
                  <a:pt x="2275" y="1054"/>
                </a:lnTo>
                <a:lnTo>
                  <a:pt x="2380" y="1054"/>
                </a:lnTo>
                <a:lnTo>
                  <a:pt x="2414" y="1016"/>
                </a:lnTo>
                <a:lnTo>
                  <a:pt x="2448" y="1016"/>
                </a:lnTo>
                <a:lnTo>
                  <a:pt x="2448" y="94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0" name="Freeform 286"/>
          <p:cNvSpPr>
            <a:spLocks noChangeArrowheads="1"/>
          </p:cNvSpPr>
          <p:nvPr/>
        </p:nvSpPr>
        <p:spPr bwMode="auto">
          <a:xfrm>
            <a:off x="3431722" y="1961961"/>
            <a:ext cx="969221" cy="553018"/>
          </a:xfrm>
          <a:custGeom>
            <a:avLst/>
            <a:gdLst/>
            <a:ahLst/>
            <a:cxnLst>
              <a:cxn ang="0">
                <a:pos x="1034" y="1092"/>
              </a:cxn>
              <a:cxn ang="0">
                <a:pos x="1138" y="1016"/>
              </a:cxn>
              <a:cxn ang="0">
                <a:pos x="1138" y="1167"/>
              </a:cxn>
              <a:cxn ang="0">
                <a:pos x="1104" y="1280"/>
              </a:cxn>
              <a:cxn ang="0">
                <a:pos x="1208" y="1393"/>
              </a:cxn>
              <a:cxn ang="0">
                <a:pos x="1310" y="1393"/>
              </a:cxn>
              <a:cxn ang="0">
                <a:pos x="1449" y="1507"/>
              </a:cxn>
              <a:cxn ang="0">
                <a:pos x="1517" y="1693"/>
              </a:cxn>
              <a:cxn ang="0">
                <a:pos x="1656" y="1582"/>
              </a:cxn>
              <a:cxn ang="0">
                <a:pos x="1896" y="1468"/>
              </a:cxn>
              <a:cxn ang="0">
                <a:pos x="2001" y="1468"/>
              </a:cxn>
              <a:cxn ang="0">
                <a:pos x="2242" y="1430"/>
              </a:cxn>
              <a:cxn ang="0">
                <a:pos x="2345" y="1430"/>
              </a:cxn>
              <a:cxn ang="0">
                <a:pos x="2518" y="1430"/>
              </a:cxn>
              <a:cxn ang="0">
                <a:pos x="2551" y="1318"/>
              </a:cxn>
              <a:cxn ang="0">
                <a:pos x="2587" y="1092"/>
              </a:cxn>
              <a:cxn ang="0">
                <a:pos x="2690" y="1054"/>
              </a:cxn>
              <a:cxn ang="0">
                <a:pos x="2760" y="865"/>
              </a:cxn>
              <a:cxn ang="0">
                <a:pos x="2863" y="828"/>
              </a:cxn>
              <a:cxn ang="0">
                <a:pos x="2967" y="753"/>
              </a:cxn>
              <a:cxn ang="0">
                <a:pos x="2897" y="641"/>
              </a:cxn>
              <a:cxn ang="0">
                <a:pos x="2760" y="602"/>
              </a:cxn>
              <a:cxn ang="0">
                <a:pos x="2690" y="527"/>
              </a:cxn>
              <a:cxn ang="0">
                <a:pos x="2551" y="490"/>
              </a:cxn>
              <a:cxn ang="0">
                <a:pos x="2380" y="377"/>
              </a:cxn>
              <a:cxn ang="0">
                <a:pos x="2275" y="227"/>
              </a:cxn>
              <a:cxn ang="0">
                <a:pos x="2105" y="150"/>
              </a:cxn>
              <a:cxn ang="0">
                <a:pos x="1828" y="150"/>
              </a:cxn>
              <a:cxn ang="0">
                <a:pos x="1725" y="38"/>
              </a:cxn>
              <a:cxn ang="0">
                <a:pos x="1587" y="0"/>
              </a:cxn>
              <a:cxn ang="0">
                <a:pos x="1172" y="113"/>
              </a:cxn>
              <a:cxn ang="0">
                <a:pos x="1104" y="150"/>
              </a:cxn>
              <a:cxn ang="0">
                <a:pos x="1070" y="263"/>
              </a:cxn>
              <a:cxn ang="0">
                <a:pos x="1034" y="413"/>
              </a:cxn>
              <a:cxn ang="0">
                <a:pos x="965" y="452"/>
              </a:cxn>
              <a:cxn ang="0">
                <a:pos x="793" y="490"/>
              </a:cxn>
              <a:cxn ang="0">
                <a:pos x="724" y="490"/>
              </a:cxn>
              <a:cxn ang="0">
                <a:pos x="586" y="452"/>
              </a:cxn>
              <a:cxn ang="0">
                <a:pos x="414" y="377"/>
              </a:cxn>
              <a:cxn ang="0">
                <a:pos x="275" y="452"/>
              </a:cxn>
              <a:cxn ang="0">
                <a:pos x="207" y="602"/>
              </a:cxn>
              <a:cxn ang="0">
                <a:pos x="138" y="641"/>
              </a:cxn>
              <a:cxn ang="0">
                <a:pos x="34" y="678"/>
              </a:cxn>
              <a:cxn ang="0">
                <a:pos x="104" y="828"/>
              </a:cxn>
              <a:cxn ang="0">
                <a:pos x="242" y="978"/>
              </a:cxn>
              <a:cxn ang="0">
                <a:pos x="414" y="942"/>
              </a:cxn>
              <a:cxn ang="0">
                <a:pos x="552" y="1054"/>
              </a:cxn>
              <a:cxn ang="0">
                <a:pos x="586" y="1167"/>
              </a:cxn>
              <a:cxn ang="0">
                <a:pos x="483" y="1280"/>
              </a:cxn>
              <a:cxn ang="0">
                <a:pos x="517" y="1130"/>
              </a:cxn>
              <a:cxn ang="0">
                <a:pos x="379" y="1167"/>
              </a:cxn>
              <a:cxn ang="0">
                <a:pos x="310" y="1242"/>
              </a:cxn>
              <a:cxn ang="0">
                <a:pos x="414" y="1430"/>
              </a:cxn>
              <a:cxn ang="0">
                <a:pos x="517" y="1430"/>
              </a:cxn>
              <a:cxn ang="0">
                <a:pos x="655" y="1468"/>
              </a:cxn>
              <a:cxn ang="0">
                <a:pos x="724" y="1280"/>
              </a:cxn>
              <a:cxn ang="0">
                <a:pos x="759" y="1206"/>
              </a:cxn>
              <a:cxn ang="0">
                <a:pos x="931" y="109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path>
            </a:pathLst>
          </a:custGeom>
          <a:noFill/>
          <a:ln w="3600">
            <a:solidFill>
              <a:srgbClr val="000000"/>
            </a:solidFill>
            <a:round/>
            <a:headEnd/>
            <a:tailEnd/>
          </a:ln>
          <a:effectLst/>
        </p:spPr>
        <p:txBody>
          <a:bodyPr/>
          <a:lstStyle/>
          <a:p>
            <a:endParaRPr lang="es-ES_tradnl" sz="1633"/>
          </a:p>
        </p:txBody>
      </p:sp>
      <p:sp>
        <p:nvSpPr>
          <p:cNvPr id="11551" name="Freeform 287"/>
          <p:cNvSpPr>
            <a:spLocks noChangeArrowheads="1"/>
          </p:cNvSpPr>
          <p:nvPr/>
        </p:nvSpPr>
        <p:spPr bwMode="auto">
          <a:xfrm>
            <a:off x="4085552" y="2270155"/>
            <a:ext cx="146895" cy="86409"/>
          </a:xfrm>
          <a:custGeom>
            <a:avLst/>
            <a:gdLst/>
            <a:ahLst/>
            <a:cxnLst>
              <a:cxn ang="0">
                <a:pos x="449" y="0"/>
              </a:cxn>
              <a:cxn ang="0">
                <a:pos x="379" y="37"/>
              </a:cxn>
              <a:cxn ang="0">
                <a:pos x="345" y="37"/>
              </a:cxn>
              <a:cxn ang="0">
                <a:pos x="172" y="37"/>
              </a:cxn>
              <a:cxn ang="0">
                <a:pos x="33" y="37"/>
              </a:cxn>
              <a:cxn ang="0">
                <a:pos x="0" y="113"/>
              </a:cxn>
              <a:cxn ang="0">
                <a:pos x="0" y="150"/>
              </a:cxn>
              <a:cxn ang="0">
                <a:pos x="0" y="188"/>
              </a:cxn>
              <a:cxn ang="0">
                <a:pos x="33" y="188"/>
              </a:cxn>
              <a:cxn ang="0">
                <a:pos x="69" y="226"/>
              </a:cxn>
              <a:cxn ang="0">
                <a:pos x="69" y="264"/>
              </a:cxn>
              <a:cxn ang="0">
                <a:pos x="104" y="226"/>
              </a:cxn>
              <a:cxn ang="0">
                <a:pos x="104" y="188"/>
              </a:cxn>
              <a:cxn ang="0">
                <a:pos x="104" y="113"/>
              </a:cxn>
              <a:cxn ang="0">
                <a:pos x="138" y="113"/>
              </a:cxn>
              <a:cxn ang="0">
                <a:pos x="172" y="113"/>
              </a:cxn>
              <a:cxn ang="0">
                <a:pos x="275" y="113"/>
              </a:cxn>
              <a:cxn ang="0">
                <a:pos x="379" y="113"/>
              </a:cxn>
              <a:cxn ang="0">
                <a:pos x="414" y="75"/>
              </a:cxn>
              <a:cxn ang="0">
                <a:pos x="449" y="75"/>
              </a:cxn>
              <a:cxn ang="0">
                <a:pos x="449" y="0"/>
              </a:cxn>
            </a:cxnLst>
            <a:rect l="0" t="0" r="r" b="b"/>
            <a:pathLst>
              <a:path w="450" h="265">
                <a:moveTo>
                  <a:pt x="449" y="0"/>
                </a:moveTo>
                <a:lnTo>
                  <a:pt x="379" y="37"/>
                </a:lnTo>
                <a:lnTo>
                  <a:pt x="345" y="37"/>
                </a:lnTo>
                <a:lnTo>
                  <a:pt x="172" y="37"/>
                </a:lnTo>
                <a:lnTo>
                  <a:pt x="33" y="37"/>
                </a:lnTo>
                <a:lnTo>
                  <a:pt x="0" y="113"/>
                </a:lnTo>
                <a:lnTo>
                  <a:pt x="0" y="150"/>
                </a:lnTo>
                <a:lnTo>
                  <a:pt x="0" y="188"/>
                </a:lnTo>
                <a:lnTo>
                  <a:pt x="33" y="188"/>
                </a:lnTo>
                <a:lnTo>
                  <a:pt x="69" y="226"/>
                </a:lnTo>
                <a:lnTo>
                  <a:pt x="69" y="264"/>
                </a:lnTo>
                <a:lnTo>
                  <a:pt x="104" y="226"/>
                </a:lnTo>
                <a:lnTo>
                  <a:pt x="104" y="188"/>
                </a:lnTo>
                <a:lnTo>
                  <a:pt x="104" y="113"/>
                </a:lnTo>
                <a:lnTo>
                  <a:pt x="138" y="113"/>
                </a:lnTo>
                <a:lnTo>
                  <a:pt x="172" y="113"/>
                </a:lnTo>
                <a:lnTo>
                  <a:pt x="275" y="113"/>
                </a:lnTo>
                <a:lnTo>
                  <a:pt x="379" y="113"/>
                </a:lnTo>
                <a:lnTo>
                  <a:pt x="414" y="75"/>
                </a:lnTo>
                <a:lnTo>
                  <a:pt x="449" y="75"/>
                </a:lnTo>
                <a:lnTo>
                  <a:pt x="449" y="0"/>
                </a:lnTo>
              </a:path>
            </a:pathLst>
          </a:custGeom>
          <a:noFill/>
          <a:ln w="3600">
            <a:solidFill>
              <a:srgbClr val="000000"/>
            </a:solidFill>
            <a:round/>
            <a:headEnd/>
            <a:tailEnd/>
          </a:ln>
          <a:effectLst/>
        </p:spPr>
        <p:txBody>
          <a:bodyPr/>
          <a:lstStyle/>
          <a:p>
            <a:endParaRPr lang="es-ES_tradnl" sz="1633"/>
          </a:p>
        </p:txBody>
      </p:sp>
      <p:sp>
        <p:nvSpPr>
          <p:cNvPr id="11552" name="Freeform 288"/>
          <p:cNvSpPr>
            <a:spLocks noChangeArrowheads="1"/>
          </p:cNvSpPr>
          <p:nvPr/>
        </p:nvSpPr>
        <p:spPr bwMode="auto">
          <a:xfrm>
            <a:off x="3590140" y="2428570"/>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3" name="Freeform 289"/>
          <p:cNvSpPr>
            <a:spLocks noChangeArrowheads="1"/>
          </p:cNvSpPr>
          <p:nvPr/>
        </p:nvSpPr>
        <p:spPr bwMode="auto">
          <a:xfrm>
            <a:off x="3590140" y="2428570"/>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noFill/>
          <a:ln w="3600">
            <a:solidFill>
              <a:srgbClr val="000000"/>
            </a:solidFill>
            <a:round/>
            <a:headEnd/>
            <a:tailEnd/>
          </a:ln>
          <a:effectLst/>
        </p:spPr>
        <p:txBody>
          <a:bodyPr/>
          <a:lstStyle/>
          <a:p>
            <a:endParaRPr lang="es-ES_tradnl" sz="1633"/>
          </a:p>
        </p:txBody>
      </p:sp>
      <p:sp>
        <p:nvSpPr>
          <p:cNvPr id="11554" name="Freeform 290"/>
          <p:cNvSpPr>
            <a:spLocks noChangeArrowheads="1"/>
          </p:cNvSpPr>
          <p:nvPr/>
        </p:nvSpPr>
        <p:spPr bwMode="auto">
          <a:xfrm>
            <a:off x="3657827" y="2319119"/>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5" name="Freeform 291"/>
          <p:cNvSpPr>
            <a:spLocks noChangeArrowheads="1"/>
          </p:cNvSpPr>
          <p:nvPr/>
        </p:nvSpPr>
        <p:spPr bwMode="auto">
          <a:xfrm>
            <a:off x="3657827" y="2319119"/>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noFill/>
          <a:ln w="3600">
            <a:solidFill>
              <a:srgbClr val="000000"/>
            </a:solidFill>
            <a:round/>
            <a:headEnd/>
            <a:tailEnd/>
          </a:ln>
          <a:effectLst/>
        </p:spPr>
        <p:txBody>
          <a:bodyPr/>
          <a:lstStyle/>
          <a:p>
            <a:endParaRPr lang="es-ES_tradnl" sz="1633"/>
          </a:p>
        </p:txBody>
      </p:sp>
      <p:sp>
        <p:nvSpPr>
          <p:cNvPr id="11556" name="Freeform 292"/>
          <p:cNvSpPr>
            <a:spLocks noChangeArrowheads="1"/>
          </p:cNvSpPr>
          <p:nvPr/>
        </p:nvSpPr>
        <p:spPr bwMode="auto">
          <a:xfrm>
            <a:off x="3950176" y="2503460"/>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7" name="Freeform 293"/>
          <p:cNvSpPr>
            <a:spLocks noChangeArrowheads="1"/>
          </p:cNvSpPr>
          <p:nvPr/>
        </p:nvSpPr>
        <p:spPr bwMode="auto">
          <a:xfrm>
            <a:off x="3950176" y="2503460"/>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noFill/>
          <a:ln w="3600">
            <a:solidFill>
              <a:srgbClr val="000000"/>
            </a:solidFill>
            <a:round/>
            <a:headEnd/>
            <a:tailEnd/>
          </a:ln>
          <a:effectLst/>
        </p:spPr>
        <p:txBody>
          <a:bodyPr/>
          <a:lstStyle/>
          <a:p>
            <a:endParaRPr lang="es-ES_tradnl" sz="1633"/>
          </a:p>
        </p:txBody>
      </p:sp>
      <p:sp>
        <p:nvSpPr>
          <p:cNvPr id="11558" name="Freeform 294"/>
          <p:cNvSpPr>
            <a:spLocks noChangeArrowheads="1"/>
          </p:cNvSpPr>
          <p:nvPr/>
        </p:nvSpPr>
        <p:spPr bwMode="auto">
          <a:xfrm>
            <a:off x="4017862" y="2428572"/>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9" name="Freeform 295"/>
          <p:cNvSpPr>
            <a:spLocks noChangeArrowheads="1"/>
          </p:cNvSpPr>
          <p:nvPr/>
        </p:nvSpPr>
        <p:spPr bwMode="auto">
          <a:xfrm>
            <a:off x="4017862" y="2428572"/>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noFill/>
          <a:ln w="3600">
            <a:solidFill>
              <a:srgbClr val="000000"/>
            </a:solidFill>
            <a:round/>
            <a:headEnd/>
            <a:tailEnd/>
          </a:ln>
          <a:effectLst/>
        </p:spPr>
        <p:txBody>
          <a:bodyPr/>
          <a:lstStyle/>
          <a:p>
            <a:endParaRPr lang="es-ES_tradnl" sz="1633"/>
          </a:p>
        </p:txBody>
      </p:sp>
      <p:sp>
        <p:nvSpPr>
          <p:cNvPr id="11560" name="Freeform 296"/>
          <p:cNvSpPr>
            <a:spLocks noChangeArrowheads="1"/>
          </p:cNvSpPr>
          <p:nvPr/>
        </p:nvSpPr>
        <p:spPr bwMode="auto">
          <a:xfrm>
            <a:off x="3781678" y="2601388"/>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1" name="Freeform 297"/>
          <p:cNvSpPr>
            <a:spLocks noChangeArrowheads="1"/>
          </p:cNvSpPr>
          <p:nvPr/>
        </p:nvSpPr>
        <p:spPr bwMode="auto">
          <a:xfrm>
            <a:off x="3781678" y="2601388"/>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noFill/>
          <a:ln w="3600">
            <a:solidFill>
              <a:srgbClr val="000000"/>
            </a:solidFill>
            <a:round/>
            <a:headEnd/>
            <a:tailEnd/>
          </a:ln>
          <a:effectLst/>
        </p:spPr>
        <p:txBody>
          <a:bodyPr/>
          <a:lstStyle/>
          <a:p>
            <a:endParaRPr lang="es-ES_tradnl" sz="1633"/>
          </a:p>
        </p:txBody>
      </p:sp>
      <p:sp>
        <p:nvSpPr>
          <p:cNvPr id="11562" name="Freeform 298"/>
          <p:cNvSpPr>
            <a:spLocks noChangeArrowheads="1"/>
          </p:cNvSpPr>
          <p:nvPr/>
        </p:nvSpPr>
        <p:spPr bwMode="auto">
          <a:xfrm>
            <a:off x="4097071" y="2023890"/>
            <a:ext cx="1497757" cy="1229889"/>
          </a:xfrm>
          <a:custGeom>
            <a:avLst/>
            <a:gdLst/>
            <a:ahLst/>
            <a:cxnLst>
              <a:cxn ang="0">
                <a:pos x="449" y="2183"/>
              </a:cxn>
              <a:cxn ang="0">
                <a:pos x="552" y="2597"/>
              </a:cxn>
              <a:cxn ang="0">
                <a:pos x="966" y="2785"/>
              </a:cxn>
              <a:cxn ang="0">
                <a:pos x="1656" y="2673"/>
              </a:cxn>
              <a:cxn ang="0">
                <a:pos x="1863" y="2974"/>
              </a:cxn>
              <a:cxn ang="0">
                <a:pos x="1830" y="3275"/>
              </a:cxn>
              <a:cxn ang="0">
                <a:pos x="2036" y="3502"/>
              </a:cxn>
              <a:cxn ang="0">
                <a:pos x="2345" y="3349"/>
              </a:cxn>
              <a:cxn ang="0">
                <a:pos x="2588" y="3502"/>
              </a:cxn>
              <a:cxn ang="0">
                <a:pos x="2691" y="3577"/>
              </a:cxn>
              <a:cxn ang="0">
                <a:pos x="2897" y="3502"/>
              </a:cxn>
              <a:cxn ang="0">
                <a:pos x="3036" y="3425"/>
              </a:cxn>
              <a:cxn ang="0">
                <a:pos x="3277" y="3238"/>
              </a:cxn>
              <a:cxn ang="0">
                <a:pos x="3415" y="3048"/>
              </a:cxn>
              <a:cxn ang="0">
                <a:pos x="3484" y="2898"/>
              </a:cxn>
              <a:cxn ang="0">
                <a:pos x="3552" y="2710"/>
              </a:cxn>
              <a:cxn ang="0">
                <a:pos x="3484" y="2635"/>
              </a:cxn>
              <a:cxn ang="0">
                <a:pos x="3448" y="2372"/>
              </a:cxn>
              <a:cxn ang="0">
                <a:pos x="3484" y="2183"/>
              </a:cxn>
              <a:cxn ang="0">
                <a:pos x="3588" y="1920"/>
              </a:cxn>
              <a:cxn ang="0">
                <a:pos x="3484" y="1770"/>
              </a:cxn>
              <a:cxn ang="0">
                <a:pos x="3311" y="1770"/>
              </a:cxn>
              <a:cxn ang="0">
                <a:pos x="3311" y="1619"/>
              </a:cxn>
              <a:cxn ang="0">
                <a:pos x="3588" y="1429"/>
              </a:cxn>
              <a:cxn ang="0">
                <a:pos x="3552" y="1543"/>
              </a:cxn>
              <a:cxn ang="0">
                <a:pos x="3932" y="1469"/>
              </a:cxn>
              <a:cxn ang="0">
                <a:pos x="4207" y="1242"/>
              </a:cxn>
              <a:cxn ang="0">
                <a:pos x="4311" y="1092"/>
              </a:cxn>
              <a:cxn ang="0">
                <a:pos x="4484" y="790"/>
              </a:cxn>
              <a:cxn ang="0">
                <a:pos x="4484" y="527"/>
              </a:cxn>
              <a:cxn ang="0">
                <a:pos x="4277" y="565"/>
              </a:cxn>
              <a:cxn ang="0">
                <a:pos x="4035" y="377"/>
              </a:cxn>
              <a:cxn ang="0">
                <a:pos x="3795" y="38"/>
              </a:cxn>
              <a:cxn ang="0">
                <a:pos x="3518" y="38"/>
              </a:cxn>
              <a:cxn ang="0">
                <a:pos x="3311" y="415"/>
              </a:cxn>
              <a:cxn ang="0">
                <a:pos x="3207" y="678"/>
              </a:cxn>
              <a:cxn ang="0">
                <a:pos x="3311" y="715"/>
              </a:cxn>
              <a:cxn ang="0">
                <a:pos x="2828" y="978"/>
              </a:cxn>
              <a:cxn ang="0">
                <a:pos x="2656" y="1054"/>
              </a:cxn>
              <a:cxn ang="0">
                <a:pos x="2345" y="1319"/>
              </a:cxn>
              <a:cxn ang="0">
                <a:pos x="2069" y="1319"/>
              </a:cxn>
              <a:cxn ang="0">
                <a:pos x="1656" y="1205"/>
              </a:cxn>
              <a:cxn ang="0">
                <a:pos x="1588" y="1017"/>
              </a:cxn>
              <a:cxn ang="0">
                <a:pos x="1311" y="942"/>
              </a:cxn>
              <a:cxn ang="0">
                <a:pos x="1277" y="640"/>
              </a:cxn>
              <a:cxn ang="0">
                <a:pos x="932" y="527"/>
              </a:cxn>
              <a:cxn ang="0">
                <a:pos x="759" y="678"/>
              </a:cxn>
              <a:cxn ang="0">
                <a:pos x="622" y="904"/>
              </a:cxn>
              <a:cxn ang="0">
                <a:pos x="484" y="1205"/>
              </a:cxn>
              <a:cxn ang="0">
                <a:pos x="71" y="1469"/>
              </a:cxn>
              <a:cxn ang="0">
                <a:pos x="71" y="1657"/>
              </a:cxn>
              <a:cxn ang="0">
                <a:pos x="71" y="1920"/>
              </a:cxn>
              <a:cxn ang="0">
                <a:pos x="2622" y="3763"/>
              </a:cxn>
              <a:cxn ang="0">
                <a:pos x="2760" y="3613"/>
              </a:cxn>
            </a:cxnLst>
            <a:rect l="0" t="0" r="r" b="b"/>
            <a:pathLst>
              <a:path w="4588" h="3764">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close/>
                <a:moveTo>
                  <a:pt x="2760" y="3613"/>
                </a:moveTo>
                <a:lnTo>
                  <a:pt x="2656" y="3689"/>
                </a:lnTo>
                <a:lnTo>
                  <a:pt x="2622" y="3689"/>
                </a:lnTo>
                <a:lnTo>
                  <a:pt x="2622" y="3727"/>
                </a:lnTo>
                <a:lnTo>
                  <a:pt x="2622" y="3763"/>
                </a:lnTo>
                <a:lnTo>
                  <a:pt x="2656" y="3763"/>
                </a:lnTo>
                <a:lnTo>
                  <a:pt x="2691" y="3763"/>
                </a:lnTo>
                <a:lnTo>
                  <a:pt x="2725" y="3727"/>
                </a:lnTo>
                <a:lnTo>
                  <a:pt x="2760" y="3689"/>
                </a:lnTo>
                <a:lnTo>
                  <a:pt x="2760" y="3652"/>
                </a:lnTo>
                <a:lnTo>
                  <a:pt x="2760" y="361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3" name="Freeform 299"/>
          <p:cNvSpPr>
            <a:spLocks noChangeArrowheads="1"/>
          </p:cNvSpPr>
          <p:nvPr/>
        </p:nvSpPr>
        <p:spPr bwMode="auto">
          <a:xfrm>
            <a:off x="4097071" y="2023888"/>
            <a:ext cx="1497757" cy="1167963"/>
          </a:xfrm>
          <a:custGeom>
            <a:avLst/>
            <a:gdLst/>
            <a:ahLst/>
            <a:cxnLst>
              <a:cxn ang="0">
                <a:pos x="449" y="2033"/>
              </a:cxn>
              <a:cxn ang="0">
                <a:pos x="484" y="2560"/>
              </a:cxn>
              <a:cxn ang="0">
                <a:pos x="794" y="2710"/>
              </a:cxn>
              <a:cxn ang="0">
                <a:pos x="1035" y="2824"/>
              </a:cxn>
              <a:cxn ang="0">
                <a:pos x="1689" y="2710"/>
              </a:cxn>
              <a:cxn ang="0">
                <a:pos x="1863" y="2974"/>
              </a:cxn>
              <a:cxn ang="0">
                <a:pos x="1793" y="3238"/>
              </a:cxn>
              <a:cxn ang="0">
                <a:pos x="1897" y="3463"/>
              </a:cxn>
              <a:cxn ang="0">
                <a:pos x="2208" y="3425"/>
              </a:cxn>
              <a:cxn ang="0">
                <a:pos x="2415" y="3389"/>
              </a:cxn>
              <a:cxn ang="0">
                <a:pos x="2622" y="3502"/>
              </a:cxn>
              <a:cxn ang="0">
                <a:pos x="2691" y="3577"/>
              </a:cxn>
              <a:cxn ang="0">
                <a:pos x="2863" y="3502"/>
              </a:cxn>
              <a:cxn ang="0">
                <a:pos x="2967" y="3389"/>
              </a:cxn>
              <a:cxn ang="0">
                <a:pos x="3140" y="3389"/>
              </a:cxn>
              <a:cxn ang="0">
                <a:pos x="3346" y="3199"/>
              </a:cxn>
              <a:cxn ang="0">
                <a:pos x="3448" y="3012"/>
              </a:cxn>
              <a:cxn ang="0">
                <a:pos x="3484" y="2898"/>
              </a:cxn>
              <a:cxn ang="0">
                <a:pos x="3588" y="2710"/>
              </a:cxn>
              <a:cxn ang="0">
                <a:pos x="3552" y="2635"/>
              </a:cxn>
              <a:cxn ang="0">
                <a:pos x="3588" y="2484"/>
              </a:cxn>
              <a:cxn ang="0">
                <a:pos x="3552" y="2410"/>
              </a:cxn>
              <a:cxn ang="0">
                <a:pos x="3448" y="2183"/>
              </a:cxn>
              <a:cxn ang="0">
                <a:pos x="3588" y="1920"/>
              </a:cxn>
              <a:cxn ang="0">
                <a:pos x="3552" y="1770"/>
              </a:cxn>
              <a:cxn ang="0">
                <a:pos x="3346" y="1844"/>
              </a:cxn>
              <a:cxn ang="0">
                <a:pos x="3207" y="1732"/>
              </a:cxn>
              <a:cxn ang="0">
                <a:pos x="3380" y="1582"/>
              </a:cxn>
              <a:cxn ang="0">
                <a:pos x="3622" y="1393"/>
              </a:cxn>
              <a:cxn ang="0">
                <a:pos x="3552" y="1543"/>
              </a:cxn>
              <a:cxn ang="0">
                <a:pos x="3864" y="1505"/>
              </a:cxn>
              <a:cxn ang="0">
                <a:pos x="4174" y="1319"/>
              </a:cxn>
              <a:cxn ang="0">
                <a:pos x="4311" y="1205"/>
              </a:cxn>
              <a:cxn ang="0">
                <a:pos x="4311" y="978"/>
              </a:cxn>
              <a:cxn ang="0">
                <a:pos x="4519" y="715"/>
              </a:cxn>
              <a:cxn ang="0">
                <a:pos x="4484" y="527"/>
              </a:cxn>
              <a:cxn ang="0">
                <a:pos x="4311" y="602"/>
              </a:cxn>
              <a:cxn ang="0">
                <a:pos x="4139" y="452"/>
              </a:cxn>
              <a:cxn ang="0">
                <a:pos x="3932" y="188"/>
              </a:cxn>
              <a:cxn ang="0">
                <a:pos x="3691" y="0"/>
              </a:cxn>
              <a:cxn ang="0">
                <a:pos x="3484" y="75"/>
              </a:cxn>
              <a:cxn ang="0">
                <a:pos x="3311" y="415"/>
              </a:cxn>
              <a:cxn ang="0">
                <a:pos x="3173" y="640"/>
              </a:cxn>
              <a:cxn ang="0">
                <a:pos x="3415" y="715"/>
              </a:cxn>
              <a:cxn ang="0">
                <a:pos x="3104" y="828"/>
              </a:cxn>
              <a:cxn ang="0">
                <a:pos x="2760" y="904"/>
              </a:cxn>
              <a:cxn ang="0">
                <a:pos x="2656" y="1167"/>
              </a:cxn>
              <a:cxn ang="0">
                <a:pos x="2345" y="1319"/>
              </a:cxn>
              <a:cxn ang="0">
                <a:pos x="2105" y="1319"/>
              </a:cxn>
              <a:cxn ang="0">
                <a:pos x="1793" y="1205"/>
              </a:cxn>
              <a:cxn ang="0">
                <a:pos x="1588" y="1129"/>
              </a:cxn>
              <a:cxn ang="0">
                <a:pos x="1518" y="978"/>
              </a:cxn>
              <a:cxn ang="0">
                <a:pos x="1311" y="904"/>
              </a:cxn>
              <a:cxn ang="0">
                <a:pos x="1277" y="640"/>
              </a:cxn>
              <a:cxn ang="0">
                <a:pos x="932" y="490"/>
              </a:cxn>
              <a:cxn ang="0">
                <a:pos x="829" y="640"/>
              </a:cxn>
              <a:cxn ang="0">
                <a:pos x="656" y="828"/>
              </a:cxn>
              <a:cxn ang="0">
                <a:pos x="484" y="942"/>
              </a:cxn>
              <a:cxn ang="0">
                <a:pos x="449" y="1279"/>
              </a:cxn>
              <a:cxn ang="0">
                <a:pos x="71" y="1469"/>
              </a:cxn>
              <a:cxn ang="0">
                <a:pos x="34" y="1619"/>
              </a:cxn>
              <a:cxn ang="0">
                <a:pos x="139" y="1770"/>
              </a:cxn>
            </a:cxnLst>
            <a:rect l="0" t="0" r="r" b="b"/>
            <a:pathLst>
              <a:path w="4588" h="3578">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path>
            </a:pathLst>
          </a:custGeom>
          <a:noFill/>
          <a:ln w="3600">
            <a:solidFill>
              <a:srgbClr val="000000"/>
            </a:solidFill>
            <a:round/>
            <a:headEnd/>
            <a:tailEnd/>
          </a:ln>
          <a:effectLst/>
        </p:spPr>
        <p:txBody>
          <a:bodyPr/>
          <a:lstStyle/>
          <a:p>
            <a:endParaRPr lang="es-ES_tradnl" sz="1633"/>
          </a:p>
        </p:txBody>
      </p:sp>
      <p:sp>
        <p:nvSpPr>
          <p:cNvPr id="11564" name="Freeform 300"/>
          <p:cNvSpPr>
            <a:spLocks noChangeArrowheads="1"/>
          </p:cNvSpPr>
          <p:nvPr/>
        </p:nvSpPr>
        <p:spPr bwMode="auto">
          <a:xfrm>
            <a:off x="4952521" y="3203372"/>
            <a:ext cx="46085" cy="48965"/>
          </a:xfrm>
          <a:custGeom>
            <a:avLst/>
            <a:gdLst/>
            <a:ahLst/>
            <a:cxnLst>
              <a:cxn ang="0">
                <a:pos x="138" y="0"/>
              </a:cxn>
              <a:cxn ang="0">
                <a:pos x="33" y="76"/>
              </a:cxn>
              <a:cxn ang="0">
                <a:pos x="0" y="76"/>
              </a:cxn>
              <a:cxn ang="0">
                <a:pos x="0" y="114"/>
              </a:cxn>
              <a:cxn ang="0">
                <a:pos x="0" y="150"/>
              </a:cxn>
              <a:cxn ang="0">
                <a:pos x="33" y="150"/>
              </a:cxn>
              <a:cxn ang="0">
                <a:pos x="70" y="150"/>
              </a:cxn>
              <a:cxn ang="0">
                <a:pos x="103" y="114"/>
              </a:cxn>
              <a:cxn ang="0">
                <a:pos x="138" y="76"/>
              </a:cxn>
              <a:cxn ang="0">
                <a:pos x="138" y="38"/>
              </a:cxn>
              <a:cxn ang="0">
                <a:pos x="138" y="0"/>
              </a:cxn>
            </a:cxnLst>
            <a:rect l="0" t="0" r="r" b="b"/>
            <a:pathLst>
              <a:path w="139" h="151">
                <a:moveTo>
                  <a:pt x="138" y="0"/>
                </a:moveTo>
                <a:lnTo>
                  <a:pt x="33" y="76"/>
                </a:lnTo>
                <a:lnTo>
                  <a:pt x="0" y="76"/>
                </a:lnTo>
                <a:lnTo>
                  <a:pt x="0" y="114"/>
                </a:lnTo>
                <a:lnTo>
                  <a:pt x="0" y="150"/>
                </a:lnTo>
                <a:lnTo>
                  <a:pt x="33" y="150"/>
                </a:lnTo>
                <a:lnTo>
                  <a:pt x="70" y="150"/>
                </a:lnTo>
                <a:lnTo>
                  <a:pt x="103" y="114"/>
                </a:lnTo>
                <a:lnTo>
                  <a:pt x="138" y="76"/>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565" name="Freeform 301"/>
          <p:cNvSpPr>
            <a:spLocks noChangeArrowheads="1"/>
          </p:cNvSpPr>
          <p:nvPr/>
        </p:nvSpPr>
        <p:spPr bwMode="auto">
          <a:xfrm>
            <a:off x="4457109" y="2097336"/>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6" name="Freeform 302"/>
          <p:cNvSpPr>
            <a:spLocks noChangeArrowheads="1"/>
          </p:cNvSpPr>
          <p:nvPr/>
        </p:nvSpPr>
        <p:spPr bwMode="auto">
          <a:xfrm>
            <a:off x="4457109" y="2097336"/>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noFill/>
          <a:ln w="3600">
            <a:solidFill>
              <a:srgbClr val="000000"/>
            </a:solidFill>
            <a:round/>
            <a:headEnd/>
            <a:tailEnd/>
          </a:ln>
          <a:effectLst/>
        </p:spPr>
        <p:txBody>
          <a:bodyPr/>
          <a:lstStyle/>
          <a:p>
            <a:endParaRPr lang="es-ES_tradnl" sz="1633"/>
          </a:p>
        </p:txBody>
      </p:sp>
      <p:sp>
        <p:nvSpPr>
          <p:cNvPr id="11567" name="Freeform 303"/>
          <p:cNvSpPr>
            <a:spLocks noChangeArrowheads="1"/>
          </p:cNvSpPr>
          <p:nvPr/>
        </p:nvSpPr>
        <p:spPr bwMode="auto">
          <a:xfrm>
            <a:off x="5324082" y="2428570"/>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8" name="Freeform 304"/>
          <p:cNvSpPr>
            <a:spLocks noChangeArrowheads="1"/>
          </p:cNvSpPr>
          <p:nvPr/>
        </p:nvSpPr>
        <p:spPr bwMode="auto">
          <a:xfrm>
            <a:off x="5324082" y="2428570"/>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noFill/>
          <a:ln w="3600">
            <a:solidFill>
              <a:srgbClr val="000000"/>
            </a:solidFill>
            <a:round/>
            <a:headEnd/>
            <a:tailEnd/>
          </a:ln>
          <a:effectLst/>
        </p:spPr>
        <p:txBody>
          <a:bodyPr/>
          <a:lstStyle/>
          <a:p>
            <a:endParaRPr lang="es-ES_tradnl" sz="1633"/>
          </a:p>
        </p:txBody>
      </p:sp>
      <p:sp>
        <p:nvSpPr>
          <p:cNvPr id="11569" name="Freeform 305"/>
          <p:cNvSpPr>
            <a:spLocks noChangeArrowheads="1"/>
          </p:cNvSpPr>
          <p:nvPr/>
        </p:nvSpPr>
        <p:spPr bwMode="auto">
          <a:xfrm>
            <a:off x="5358645" y="2576907"/>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0" name="Freeform 306"/>
          <p:cNvSpPr>
            <a:spLocks noChangeArrowheads="1"/>
          </p:cNvSpPr>
          <p:nvPr/>
        </p:nvSpPr>
        <p:spPr bwMode="auto">
          <a:xfrm>
            <a:off x="5358645" y="2576907"/>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noFill/>
          <a:ln w="3600">
            <a:solidFill>
              <a:srgbClr val="000000"/>
            </a:solidFill>
            <a:round/>
            <a:headEnd/>
            <a:tailEnd/>
          </a:ln>
          <a:effectLst/>
        </p:spPr>
        <p:txBody>
          <a:bodyPr/>
          <a:lstStyle/>
          <a:p>
            <a:endParaRPr lang="es-ES_tradnl" sz="1633"/>
          </a:p>
        </p:txBody>
      </p:sp>
      <p:sp>
        <p:nvSpPr>
          <p:cNvPr id="11571" name="Freeform 307"/>
          <p:cNvSpPr>
            <a:spLocks noChangeArrowheads="1"/>
          </p:cNvSpPr>
          <p:nvPr/>
        </p:nvSpPr>
        <p:spPr bwMode="auto">
          <a:xfrm>
            <a:off x="5447935" y="2330642"/>
            <a:ext cx="417644" cy="504053"/>
          </a:xfrm>
          <a:custGeom>
            <a:avLst/>
            <a:gdLst/>
            <a:ahLst/>
            <a:cxnLst>
              <a:cxn ang="0">
                <a:pos x="930" y="113"/>
              </a:cxn>
              <a:cxn ang="0">
                <a:pos x="897" y="227"/>
              </a:cxn>
              <a:cxn ang="0">
                <a:pos x="861" y="263"/>
              </a:cxn>
              <a:cxn ang="0">
                <a:pos x="793" y="337"/>
              </a:cxn>
              <a:cxn ang="0">
                <a:pos x="861" y="413"/>
              </a:cxn>
              <a:cxn ang="0">
                <a:pos x="861" y="301"/>
              </a:cxn>
              <a:cxn ang="0">
                <a:pos x="930" y="337"/>
              </a:cxn>
              <a:cxn ang="0">
                <a:pos x="1069" y="337"/>
              </a:cxn>
              <a:cxn ang="0">
                <a:pos x="1172" y="263"/>
              </a:cxn>
              <a:cxn ang="0">
                <a:pos x="1276" y="227"/>
              </a:cxn>
              <a:cxn ang="0">
                <a:pos x="1208" y="150"/>
              </a:cxn>
              <a:cxn ang="0">
                <a:pos x="1137" y="150"/>
              </a:cxn>
              <a:cxn ang="0">
                <a:pos x="1000" y="0"/>
              </a:cxn>
              <a:cxn ang="0">
                <a:pos x="897" y="0"/>
              </a:cxn>
              <a:cxn ang="0">
                <a:pos x="897" y="527"/>
              </a:cxn>
              <a:cxn ang="0">
                <a:pos x="828" y="489"/>
              </a:cxn>
              <a:cxn ang="0">
                <a:pos x="828" y="640"/>
              </a:cxn>
              <a:cxn ang="0">
                <a:pos x="724" y="790"/>
              </a:cxn>
              <a:cxn ang="0">
                <a:pos x="621" y="865"/>
              </a:cxn>
              <a:cxn ang="0">
                <a:pos x="586" y="828"/>
              </a:cxn>
              <a:cxn ang="0">
                <a:pos x="551" y="941"/>
              </a:cxn>
              <a:cxn ang="0">
                <a:pos x="517" y="1053"/>
              </a:cxn>
              <a:cxn ang="0">
                <a:pos x="379" y="1091"/>
              </a:cxn>
              <a:cxn ang="0">
                <a:pos x="207" y="1167"/>
              </a:cxn>
              <a:cxn ang="0">
                <a:pos x="104" y="1280"/>
              </a:cxn>
              <a:cxn ang="0">
                <a:pos x="242" y="1241"/>
              </a:cxn>
              <a:cxn ang="0">
                <a:pos x="379" y="1204"/>
              </a:cxn>
              <a:cxn ang="0">
                <a:pos x="482" y="1204"/>
              </a:cxn>
              <a:cxn ang="0">
                <a:pos x="482" y="1318"/>
              </a:cxn>
              <a:cxn ang="0">
                <a:pos x="551" y="1241"/>
              </a:cxn>
              <a:cxn ang="0">
                <a:pos x="586" y="1129"/>
              </a:cxn>
              <a:cxn ang="0">
                <a:pos x="655" y="1129"/>
              </a:cxn>
              <a:cxn ang="0">
                <a:pos x="724" y="1167"/>
              </a:cxn>
              <a:cxn ang="0">
                <a:pos x="793" y="1053"/>
              </a:cxn>
              <a:cxn ang="0">
                <a:pos x="793" y="1091"/>
              </a:cxn>
              <a:cxn ang="0">
                <a:pos x="861" y="1129"/>
              </a:cxn>
              <a:cxn ang="0">
                <a:pos x="861" y="903"/>
              </a:cxn>
              <a:cxn ang="0">
                <a:pos x="965" y="790"/>
              </a:cxn>
              <a:cxn ang="0">
                <a:pos x="1000" y="678"/>
              </a:cxn>
              <a:cxn ang="0">
                <a:pos x="930" y="564"/>
              </a:cxn>
              <a:cxn ang="0">
                <a:pos x="930" y="451"/>
              </a:cxn>
              <a:cxn ang="0">
                <a:pos x="345" y="1280"/>
              </a:cxn>
              <a:cxn ang="0">
                <a:pos x="242" y="1355"/>
              </a:cxn>
              <a:cxn ang="0">
                <a:pos x="309" y="1430"/>
              </a:cxn>
              <a:cxn ang="0">
                <a:pos x="379" y="1355"/>
              </a:cxn>
              <a:cxn ang="0">
                <a:pos x="413" y="1280"/>
              </a:cxn>
              <a:cxn ang="0">
                <a:pos x="345" y="1280"/>
              </a:cxn>
              <a:cxn ang="0">
                <a:pos x="34" y="1430"/>
              </a:cxn>
              <a:cxn ang="0">
                <a:pos x="104" y="1430"/>
              </a:cxn>
              <a:cxn ang="0">
                <a:pos x="138" y="1542"/>
              </a:cxn>
              <a:cxn ang="0">
                <a:pos x="207" y="1468"/>
              </a:cxn>
              <a:cxn ang="0">
                <a:pos x="172" y="1355"/>
              </a:cxn>
              <a:cxn ang="0">
                <a:pos x="69" y="1318"/>
              </a:cxn>
            </a:cxnLst>
            <a:rect l="0" t="0" r="r" b="b"/>
            <a:pathLst>
              <a:path w="1277" h="1543">
                <a:moveTo>
                  <a:pt x="897" y="0"/>
                </a:moveTo>
                <a:lnTo>
                  <a:pt x="930" y="37"/>
                </a:lnTo>
                <a:lnTo>
                  <a:pt x="930" y="113"/>
                </a:lnTo>
                <a:lnTo>
                  <a:pt x="930" y="150"/>
                </a:lnTo>
                <a:lnTo>
                  <a:pt x="930" y="187"/>
                </a:lnTo>
                <a:lnTo>
                  <a:pt x="897" y="227"/>
                </a:lnTo>
                <a:lnTo>
                  <a:pt x="861" y="187"/>
                </a:lnTo>
                <a:lnTo>
                  <a:pt x="828" y="227"/>
                </a:lnTo>
                <a:lnTo>
                  <a:pt x="861" y="263"/>
                </a:lnTo>
                <a:lnTo>
                  <a:pt x="828" y="263"/>
                </a:lnTo>
                <a:lnTo>
                  <a:pt x="793" y="301"/>
                </a:lnTo>
                <a:lnTo>
                  <a:pt x="793" y="337"/>
                </a:lnTo>
                <a:lnTo>
                  <a:pt x="828" y="377"/>
                </a:lnTo>
                <a:lnTo>
                  <a:pt x="828" y="413"/>
                </a:lnTo>
                <a:lnTo>
                  <a:pt x="861" y="413"/>
                </a:lnTo>
                <a:lnTo>
                  <a:pt x="897" y="377"/>
                </a:lnTo>
                <a:lnTo>
                  <a:pt x="897" y="337"/>
                </a:lnTo>
                <a:lnTo>
                  <a:pt x="861" y="301"/>
                </a:lnTo>
                <a:lnTo>
                  <a:pt x="897" y="263"/>
                </a:lnTo>
                <a:lnTo>
                  <a:pt x="930" y="301"/>
                </a:lnTo>
                <a:lnTo>
                  <a:pt x="930" y="337"/>
                </a:lnTo>
                <a:lnTo>
                  <a:pt x="1000" y="301"/>
                </a:lnTo>
                <a:lnTo>
                  <a:pt x="1034" y="337"/>
                </a:lnTo>
                <a:lnTo>
                  <a:pt x="1069" y="337"/>
                </a:lnTo>
                <a:lnTo>
                  <a:pt x="1069" y="301"/>
                </a:lnTo>
                <a:lnTo>
                  <a:pt x="1104" y="301"/>
                </a:lnTo>
                <a:lnTo>
                  <a:pt x="1172" y="263"/>
                </a:lnTo>
                <a:lnTo>
                  <a:pt x="1208" y="263"/>
                </a:lnTo>
                <a:lnTo>
                  <a:pt x="1241" y="227"/>
                </a:lnTo>
                <a:lnTo>
                  <a:pt x="1276" y="227"/>
                </a:lnTo>
                <a:lnTo>
                  <a:pt x="1208" y="227"/>
                </a:lnTo>
                <a:lnTo>
                  <a:pt x="1172" y="187"/>
                </a:lnTo>
                <a:lnTo>
                  <a:pt x="1208" y="150"/>
                </a:lnTo>
                <a:lnTo>
                  <a:pt x="1208" y="113"/>
                </a:lnTo>
                <a:lnTo>
                  <a:pt x="1172" y="113"/>
                </a:lnTo>
                <a:lnTo>
                  <a:pt x="1137" y="150"/>
                </a:lnTo>
                <a:lnTo>
                  <a:pt x="1069" y="113"/>
                </a:lnTo>
                <a:lnTo>
                  <a:pt x="1000" y="76"/>
                </a:lnTo>
                <a:lnTo>
                  <a:pt x="1000" y="0"/>
                </a:lnTo>
                <a:lnTo>
                  <a:pt x="965" y="0"/>
                </a:lnTo>
                <a:lnTo>
                  <a:pt x="930" y="0"/>
                </a:lnTo>
                <a:lnTo>
                  <a:pt x="897" y="0"/>
                </a:lnTo>
                <a:close/>
                <a:moveTo>
                  <a:pt x="861" y="489"/>
                </a:moveTo>
                <a:lnTo>
                  <a:pt x="897" y="489"/>
                </a:lnTo>
                <a:lnTo>
                  <a:pt x="897" y="527"/>
                </a:lnTo>
                <a:lnTo>
                  <a:pt x="861" y="564"/>
                </a:lnTo>
                <a:lnTo>
                  <a:pt x="828" y="564"/>
                </a:lnTo>
                <a:lnTo>
                  <a:pt x="828" y="489"/>
                </a:lnTo>
                <a:lnTo>
                  <a:pt x="793" y="527"/>
                </a:lnTo>
                <a:lnTo>
                  <a:pt x="793" y="564"/>
                </a:lnTo>
                <a:lnTo>
                  <a:pt x="828" y="640"/>
                </a:lnTo>
                <a:lnTo>
                  <a:pt x="793" y="678"/>
                </a:lnTo>
                <a:lnTo>
                  <a:pt x="759" y="715"/>
                </a:lnTo>
                <a:lnTo>
                  <a:pt x="724" y="790"/>
                </a:lnTo>
                <a:lnTo>
                  <a:pt x="689" y="828"/>
                </a:lnTo>
                <a:lnTo>
                  <a:pt x="655" y="865"/>
                </a:lnTo>
                <a:lnTo>
                  <a:pt x="621" y="865"/>
                </a:lnTo>
                <a:lnTo>
                  <a:pt x="621" y="903"/>
                </a:lnTo>
                <a:lnTo>
                  <a:pt x="586" y="865"/>
                </a:lnTo>
                <a:lnTo>
                  <a:pt x="586" y="828"/>
                </a:lnTo>
                <a:lnTo>
                  <a:pt x="586" y="790"/>
                </a:lnTo>
                <a:lnTo>
                  <a:pt x="551" y="828"/>
                </a:lnTo>
                <a:lnTo>
                  <a:pt x="551" y="941"/>
                </a:lnTo>
                <a:lnTo>
                  <a:pt x="551" y="978"/>
                </a:lnTo>
                <a:lnTo>
                  <a:pt x="517" y="1016"/>
                </a:lnTo>
                <a:lnTo>
                  <a:pt x="517" y="1053"/>
                </a:lnTo>
                <a:lnTo>
                  <a:pt x="482" y="1091"/>
                </a:lnTo>
                <a:lnTo>
                  <a:pt x="449" y="1053"/>
                </a:lnTo>
                <a:lnTo>
                  <a:pt x="379" y="1091"/>
                </a:lnTo>
                <a:lnTo>
                  <a:pt x="309" y="1091"/>
                </a:lnTo>
                <a:lnTo>
                  <a:pt x="275" y="1129"/>
                </a:lnTo>
                <a:lnTo>
                  <a:pt x="207" y="1167"/>
                </a:lnTo>
                <a:lnTo>
                  <a:pt x="172" y="1204"/>
                </a:lnTo>
                <a:lnTo>
                  <a:pt x="104" y="1241"/>
                </a:lnTo>
                <a:lnTo>
                  <a:pt x="104" y="1280"/>
                </a:lnTo>
                <a:lnTo>
                  <a:pt x="207" y="1280"/>
                </a:lnTo>
                <a:lnTo>
                  <a:pt x="242" y="1280"/>
                </a:lnTo>
                <a:lnTo>
                  <a:pt x="242" y="1241"/>
                </a:lnTo>
                <a:lnTo>
                  <a:pt x="275" y="1204"/>
                </a:lnTo>
                <a:lnTo>
                  <a:pt x="345" y="1204"/>
                </a:lnTo>
                <a:lnTo>
                  <a:pt x="379" y="1204"/>
                </a:lnTo>
                <a:lnTo>
                  <a:pt x="449" y="1204"/>
                </a:lnTo>
                <a:lnTo>
                  <a:pt x="482" y="1167"/>
                </a:lnTo>
                <a:lnTo>
                  <a:pt x="482" y="1204"/>
                </a:lnTo>
                <a:lnTo>
                  <a:pt x="482" y="1241"/>
                </a:lnTo>
                <a:lnTo>
                  <a:pt x="449" y="1280"/>
                </a:lnTo>
                <a:lnTo>
                  <a:pt x="482" y="1318"/>
                </a:lnTo>
                <a:lnTo>
                  <a:pt x="517" y="1318"/>
                </a:lnTo>
                <a:lnTo>
                  <a:pt x="551" y="1280"/>
                </a:lnTo>
                <a:lnTo>
                  <a:pt x="551" y="1241"/>
                </a:lnTo>
                <a:lnTo>
                  <a:pt x="586" y="1241"/>
                </a:lnTo>
                <a:lnTo>
                  <a:pt x="551" y="1167"/>
                </a:lnTo>
                <a:lnTo>
                  <a:pt x="586" y="1129"/>
                </a:lnTo>
                <a:lnTo>
                  <a:pt x="586" y="1167"/>
                </a:lnTo>
                <a:lnTo>
                  <a:pt x="621" y="1167"/>
                </a:lnTo>
                <a:lnTo>
                  <a:pt x="655" y="1129"/>
                </a:lnTo>
                <a:lnTo>
                  <a:pt x="689" y="1129"/>
                </a:lnTo>
                <a:lnTo>
                  <a:pt x="689" y="1167"/>
                </a:lnTo>
                <a:lnTo>
                  <a:pt x="724" y="1167"/>
                </a:lnTo>
                <a:lnTo>
                  <a:pt x="724" y="1091"/>
                </a:lnTo>
                <a:lnTo>
                  <a:pt x="759" y="1091"/>
                </a:lnTo>
                <a:lnTo>
                  <a:pt x="793" y="1053"/>
                </a:lnTo>
                <a:lnTo>
                  <a:pt x="828" y="1053"/>
                </a:lnTo>
                <a:lnTo>
                  <a:pt x="828" y="1091"/>
                </a:lnTo>
                <a:lnTo>
                  <a:pt x="793" y="1091"/>
                </a:lnTo>
                <a:lnTo>
                  <a:pt x="793" y="1129"/>
                </a:lnTo>
                <a:lnTo>
                  <a:pt x="828" y="1167"/>
                </a:lnTo>
                <a:lnTo>
                  <a:pt x="861" y="1129"/>
                </a:lnTo>
                <a:lnTo>
                  <a:pt x="861" y="1053"/>
                </a:lnTo>
                <a:lnTo>
                  <a:pt x="861" y="978"/>
                </a:lnTo>
                <a:lnTo>
                  <a:pt x="861" y="903"/>
                </a:lnTo>
                <a:lnTo>
                  <a:pt x="897" y="828"/>
                </a:lnTo>
                <a:lnTo>
                  <a:pt x="930" y="790"/>
                </a:lnTo>
                <a:lnTo>
                  <a:pt x="965" y="790"/>
                </a:lnTo>
                <a:lnTo>
                  <a:pt x="965" y="753"/>
                </a:lnTo>
                <a:lnTo>
                  <a:pt x="1000" y="715"/>
                </a:lnTo>
                <a:lnTo>
                  <a:pt x="1000" y="678"/>
                </a:lnTo>
                <a:lnTo>
                  <a:pt x="1000" y="640"/>
                </a:lnTo>
                <a:lnTo>
                  <a:pt x="965" y="601"/>
                </a:lnTo>
                <a:lnTo>
                  <a:pt x="930" y="564"/>
                </a:lnTo>
                <a:lnTo>
                  <a:pt x="965" y="527"/>
                </a:lnTo>
                <a:lnTo>
                  <a:pt x="965" y="489"/>
                </a:lnTo>
                <a:lnTo>
                  <a:pt x="930" y="451"/>
                </a:lnTo>
                <a:lnTo>
                  <a:pt x="897" y="451"/>
                </a:lnTo>
                <a:lnTo>
                  <a:pt x="861" y="489"/>
                </a:lnTo>
                <a:close/>
                <a:moveTo>
                  <a:pt x="345" y="1280"/>
                </a:moveTo>
                <a:lnTo>
                  <a:pt x="309" y="1280"/>
                </a:lnTo>
                <a:lnTo>
                  <a:pt x="275" y="1280"/>
                </a:lnTo>
                <a:lnTo>
                  <a:pt x="242" y="1355"/>
                </a:lnTo>
                <a:lnTo>
                  <a:pt x="275" y="1392"/>
                </a:lnTo>
                <a:lnTo>
                  <a:pt x="275" y="1430"/>
                </a:lnTo>
                <a:lnTo>
                  <a:pt x="309" y="1430"/>
                </a:lnTo>
                <a:lnTo>
                  <a:pt x="309" y="1392"/>
                </a:lnTo>
                <a:lnTo>
                  <a:pt x="345" y="1355"/>
                </a:lnTo>
                <a:lnTo>
                  <a:pt x="379" y="1355"/>
                </a:lnTo>
                <a:lnTo>
                  <a:pt x="413" y="1355"/>
                </a:lnTo>
                <a:lnTo>
                  <a:pt x="413" y="1318"/>
                </a:lnTo>
                <a:lnTo>
                  <a:pt x="413" y="1280"/>
                </a:lnTo>
                <a:lnTo>
                  <a:pt x="413" y="1241"/>
                </a:lnTo>
                <a:lnTo>
                  <a:pt x="379" y="1241"/>
                </a:lnTo>
                <a:lnTo>
                  <a:pt x="345" y="1280"/>
                </a:lnTo>
                <a:close/>
                <a:moveTo>
                  <a:pt x="0" y="1355"/>
                </a:moveTo>
                <a:lnTo>
                  <a:pt x="0" y="1392"/>
                </a:lnTo>
                <a:lnTo>
                  <a:pt x="34" y="1430"/>
                </a:lnTo>
                <a:lnTo>
                  <a:pt x="69" y="1392"/>
                </a:lnTo>
                <a:lnTo>
                  <a:pt x="104" y="1392"/>
                </a:lnTo>
                <a:lnTo>
                  <a:pt x="104" y="1430"/>
                </a:lnTo>
                <a:lnTo>
                  <a:pt x="69" y="1505"/>
                </a:lnTo>
                <a:lnTo>
                  <a:pt x="104" y="1542"/>
                </a:lnTo>
                <a:lnTo>
                  <a:pt x="138" y="1542"/>
                </a:lnTo>
                <a:lnTo>
                  <a:pt x="172" y="1542"/>
                </a:lnTo>
                <a:lnTo>
                  <a:pt x="172" y="1505"/>
                </a:lnTo>
                <a:lnTo>
                  <a:pt x="207" y="1468"/>
                </a:lnTo>
                <a:lnTo>
                  <a:pt x="207" y="1430"/>
                </a:lnTo>
                <a:lnTo>
                  <a:pt x="207" y="1392"/>
                </a:lnTo>
                <a:lnTo>
                  <a:pt x="172" y="1355"/>
                </a:lnTo>
                <a:lnTo>
                  <a:pt x="138" y="1318"/>
                </a:lnTo>
                <a:lnTo>
                  <a:pt x="104" y="1318"/>
                </a:lnTo>
                <a:lnTo>
                  <a:pt x="69" y="1318"/>
                </a:lnTo>
                <a:lnTo>
                  <a:pt x="34" y="1355"/>
                </a:lnTo>
                <a:lnTo>
                  <a:pt x="0" y="135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2" name="Freeform 308"/>
          <p:cNvSpPr>
            <a:spLocks noChangeArrowheads="1"/>
          </p:cNvSpPr>
          <p:nvPr/>
        </p:nvSpPr>
        <p:spPr bwMode="auto">
          <a:xfrm>
            <a:off x="5707162" y="2330641"/>
            <a:ext cx="158417" cy="135374"/>
          </a:xfrm>
          <a:custGeom>
            <a:avLst/>
            <a:gdLst/>
            <a:ahLst/>
            <a:cxnLst>
              <a:cxn ang="0">
                <a:pos x="104" y="0"/>
              </a:cxn>
              <a:cxn ang="0">
                <a:pos x="138" y="37"/>
              </a:cxn>
              <a:cxn ang="0">
                <a:pos x="138" y="113"/>
              </a:cxn>
              <a:cxn ang="0">
                <a:pos x="138" y="150"/>
              </a:cxn>
              <a:cxn ang="0">
                <a:pos x="138" y="187"/>
              </a:cxn>
              <a:cxn ang="0">
                <a:pos x="104" y="227"/>
              </a:cxn>
              <a:cxn ang="0">
                <a:pos x="69" y="187"/>
              </a:cxn>
              <a:cxn ang="0">
                <a:pos x="34" y="227"/>
              </a:cxn>
              <a:cxn ang="0">
                <a:pos x="69" y="263"/>
              </a:cxn>
              <a:cxn ang="0">
                <a:pos x="34" y="263"/>
              </a:cxn>
              <a:cxn ang="0">
                <a:pos x="0" y="301"/>
              </a:cxn>
              <a:cxn ang="0">
                <a:pos x="0" y="337"/>
              </a:cxn>
              <a:cxn ang="0">
                <a:pos x="34" y="377"/>
              </a:cxn>
              <a:cxn ang="0">
                <a:pos x="34" y="413"/>
              </a:cxn>
              <a:cxn ang="0">
                <a:pos x="69" y="413"/>
              </a:cxn>
              <a:cxn ang="0">
                <a:pos x="104" y="377"/>
              </a:cxn>
              <a:cxn ang="0">
                <a:pos x="104" y="337"/>
              </a:cxn>
              <a:cxn ang="0">
                <a:pos x="69" y="301"/>
              </a:cxn>
              <a:cxn ang="0">
                <a:pos x="104" y="263"/>
              </a:cxn>
              <a:cxn ang="0">
                <a:pos x="138" y="301"/>
              </a:cxn>
              <a:cxn ang="0">
                <a:pos x="138" y="337"/>
              </a:cxn>
              <a:cxn ang="0">
                <a:pos x="207" y="301"/>
              </a:cxn>
              <a:cxn ang="0">
                <a:pos x="242" y="337"/>
              </a:cxn>
              <a:cxn ang="0">
                <a:pos x="275" y="337"/>
              </a:cxn>
              <a:cxn ang="0">
                <a:pos x="275" y="301"/>
              </a:cxn>
              <a:cxn ang="0">
                <a:pos x="310" y="301"/>
              </a:cxn>
              <a:cxn ang="0">
                <a:pos x="379" y="263"/>
              </a:cxn>
              <a:cxn ang="0">
                <a:pos x="415" y="263"/>
              </a:cxn>
              <a:cxn ang="0">
                <a:pos x="449" y="227"/>
              </a:cxn>
              <a:cxn ang="0">
                <a:pos x="483" y="227"/>
              </a:cxn>
              <a:cxn ang="0">
                <a:pos x="415" y="227"/>
              </a:cxn>
              <a:cxn ang="0">
                <a:pos x="379" y="187"/>
              </a:cxn>
              <a:cxn ang="0">
                <a:pos x="415" y="150"/>
              </a:cxn>
              <a:cxn ang="0">
                <a:pos x="415" y="113"/>
              </a:cxn>
              <a:cxn ang="0">
                <a:pos x="379" y="113"/>
              </a:cxn>
              <a:cxn ang="0">
                <a:pos x="345" y="150"/>
              </a:cxn>
              <a:cxn ang="0">
                <a:pos x="275" y="113"/>
              </a:cxn>
              <a:cxn ang="0">
                <a:pos x="207" y="76"/>
              </a:cxn>
              <a:cxn ang="0">
                <a:pos x="207" y="0"/>
              </a:cxn>
              <a:cxn ang="0">
                <a:pos x="172" y="0"/>
              </a:cxn>
              <a:cxn ang="0">
                <a:pos x="138" y="0"/>
              </a:cxn>
              <a:cxn ang="0">
                <a:pos x="104" y="0"/>
              </a:cxn>
            </a:cxnLst>
            <a:rect l="0" t="0" r="r" b="b"/>
            <a:pathLst>
              <a:path w="484" h="414">
                <a:moveTo>
                  <a:pt x="104" y="0"/>
                </a:moveTo>
                <a:lnTo>
                  <a:pt x="138" y="37"/>
                </a:lnTo>
                <a:lnTo>
                  <a:pt x="138" y="113"/>
                </a:lnTo>
                <a:lnTo>
                  <a:pt x="138" y="150"/>
                </a:lnTo>
                <a:lnTo>
                  <a:pt x="138" y="187"/>
                </a:lnTo>
                <a:lnTo>
                  <a:pt x="104" y="227"/>
                </a:lnTo>
                <a:lnTo>
                  <a:pt x="69" y="187"/>
                </a:lnTo>
                <a:lnTo>
                  <a:pt x="34" y="227"/>
                </a:lnTo>
                <a:lnTo>
                  <a:pt x="69" y="263"/>
                </a:lnTo>
                <a:lnTo>
                  <a:pt x="34" y="263"/>
                </a:lnTo>
                <a:lnTo>
                  <a:pt x="0" y="301"/>
                </a:lnTo>
                <a:lnTo>
                  <a:pt x="0" y="337"/>
                </a:lnTo>
                <a:lnTo>
                  <a:pt x="34" y="377"/>
                </a:lnTo>
                <a:lnTo>
                  <a:pt x="34" y="413"/>
                </a:lnTo>
                <a:lnTo>
                  <a:pt x="69" y="413"/>
                </a:lnTo>
                <a:lnTo>
                  <a:pt x="104" y="377"/>
                </a:lnTo>
                <a:lnTo>
                  <a:pt x="104" y="337"/>
                </a:lnTo>
                <a:lnTo>
                  <a:pt x="69" y="301"/>
                </a:lnTo>
                <a:lnTo>
                  <a:pt x="104" y="263"/>
                </a:lnTo>
                <a:lnTo>
                  <a:pt x="138" y="301"/>
                </a:lnTo>
                <a:lnTo>
                  <a:pt x="138" y="337"/>
                </a:lnTo>
                <a:lnTo>
                  <a:pt x="207" y="301"/>
                </a:lnTo>
                <a:lnTo>
                  <a:pt x="242" y="337"/>
                </a:lnTo>
                <a:lnTo>
                  <a:pt x="275" y="337"/>
                </a:lnTo>
                <a:lnTo>
                  <a:pt x="275" y="301"/>
                </a:lnTo>
                <a:lnTo>
                  <a:pt x="310" y="301"/>
                </a:lnTo>
                <a:lnTo>
                  <a:pt x="379" y="263"/>
                </a:lnTo>
                <a:lnTo>
                  <a:pt x="415" y="263"/>
                </a:lnTo>
                <a:lnTo>
                  <a:pt x="449" y="227"/>
                </a:lnTo>
                <a:lnTo>
                  <a:pt x="483" y="227"/>
                </a:lnTo>
                <a:lnTo>
                  <a:pt x="415" y="227"/>
                </a:lnTo>
                <a:lnTo>
                  <a:pt x="379" y="187"/>
                </a:lnTo>
                <a:lnTo>
                  <a:pt x="415" y="150"/>
                </a:lnTo>
                <a:lnTo>
                  <a:pt x="415" y="113"/>
                </a:lnTo>
                <a:lnTo>
                  <a:pt x="379" y="113"/>
                </a:lnTo>
                <a:lnTo>
                  <a:pt x="345" y="150"/>
                </a:lnTo>
                <a:lnTo>
                  <a:pt x="275" y="113"/>
                </a:lnTo>
                <a:lnTo>
                  <a:pt x="207" y="76"/>
                </a:lnTo>
                <a:lnTo>
                  <a:pt x="207" y="0"/>
                </a:lnTo>
                <a:lnTo>
                  <a:pt x="172" y="0"/>
                </a:lnTo>
                <a:lnTo>
                  <a:pt x="138" y="0"/>
                </a:lnTo>
                <a:lnTo>
                  <a:pt x="104" y="0"/>
                </a:lnTo>
              </a:path>
            </a:pathLst>
          </a:custGeom>
          <a:noFill/>
          <a:ln w="3600">
            <a:solidFill>
              <a:srgbClr val="000000"/>
            </a:solidFill>
            <a:round/>
            <a:headEnd/>
            <a:tailEnd/>
          </a:ln>
          <a:effectLst/>
        </p:spPr>
        <p:txBody>
          <a:bodyPr/>
          <a:lstStyle/>
          <a:p>
            <a:endParaRPr lang="es-ES_tradnl" sz="1633"/>
          </a:p>
        </p:txBody>
      </p:sp>
      <p:sp>
        <p:nvSpPr>
          <p:cNvPr id="11573" name="Freeform 309"/>
          <p:cNvSpPr>
            <a:spLocks noChangeArrowheads="1"/>
          </p:cNvSpPr>
          <p:nvPr/>
        </p:nvSpPr>
        <p:spPr bwMode="auto">
          <a:xfrm>
            <a:off x="5482498" y="2477535"/>
            <a:ext cx="292350" cy="282270"/>
          </a:xfrm>
          <a:custGeom>
            <a:avLst/>
            <a:gdLst/>
            <a:ahLst/>
            <a:cxnLst>
              <a:cxn ang="0">
                <a:pos x="793" y="37"/>
              </a:cxn>
              <a:cxn ang="0">
                <a:pos x="757" y="113"/>
              </a:cxn>
              <a:cxn ang="0">
                <a:pos x="724" y="37"/>
              </a:cxn>
              <a:cxn ang="0">
                <a:pos x="689" y="113"/>
              </a:cxn>
              <a:cxn ang="0">
                <a:pos x="689" y="227"/>
              </a:cxn>
              <a:cxn ang="0">
                <a:pos x="620" y="338"/>
              </a:cxn>
              <a:cxn ang="0">
                <a:pos x="551" y="415"/>
              </a:cxn>
              <a:cxn ang="0">
                <a:pos x="517" y="451"/>
              </a:cxn>
              <a:cxn ang="0">
                <a:pos x="482" y="377"/>
              </a:cxn>
              <a:cxn ang="0">
                <a:pos x="448" y="377"/>
              </a:cxn>
              <a:cxn ang="0">
                <a:pos x="448" y="527"/>
              </a:cxn>
              <a:cxn ang="0">
                <a:pos x="413" y="601"/>
              </a:cxn>
              <a:cxn ang="0">
                <a:pos x="345" y="601"/>
              </a:cxn>
              <a:cxn ang="0">
                <a:pos x="206" y="640"/>
              </a:cxn>
              <a:cxn ang="0">
                <a:pos x="103" y="715"/>
              </a:cxn>
              <a:cxn ang="0">
                <a:pos x="0" y="790"/>
              </a:cxn>
              <a:cxn ang="0">
                <a:pos x="103" y="829"/>
              </a:cxn>
              <a:cxn ang="0">
                <a:pos x="138" y="790"/>
              </a:cxn>
              <a:cxn ang="0">
                <a:pos x="241" y="753"/>
              </a:cxn>
              <a:cxn ang="0">
                <a:pos x="345" y="753"/>
              </a:cxn>
              <a:cxn ang="0">
                <a:pos x="378" y="753"/>
              </a:cxn>
              <a:cxn ang="0">
                <a:pos x="345" y="829"/>
              </a:cxn>
              <a:cxn ang="0">
                <a:pos x="413" y="865"/>
              </a:cxn>
              <a:cxn ang="0">
                <a:pos x="448" y="790"/>
              </a:cxn>
              <a:cxn ang="0">
                <a:pos x="448" y="715"/>
              </a:cxn>
              <a:cxn ang="0">
                <a:pos x="482" y="715"/>
              </a:cxn>
              <a:cxn ang="0">
                <a:pos x="551" y="678"/>
              </a:cxn>
              <a:cxn ang="0">
                <a:pos x="586" y="715"/>
              </a:cxn>
              <a:cxn ang="0">
                <a:pos x="620" y="640"/>
              </a:cxn>
              <a:cxn ang="0">
                <a:pos x="689" y="601"/>
              </a:cxn>
              <a:cxn ang="0">
                <a:pos x="724" y="640"/>
              </a:cxn>
              <a:cxn ang="0">
                <a:pos x="689" y="678"/>
              </a:cxn>
              <a:cxn ang="0">
                <a:pos x="757" y="678"/>
              </a:cxn>
              <a:cxn ang="0">
                <a:pos x="757" y="527"/>
              </a:cxn>
              <a:cxn ang="0">
                <a:pos x="793" y="377"/>
              </a:cxn>
              <a:cxn ang="0">
                <a:pos x="861" y="338"/>
              </a:cxn>
              <a:cxn ang="0">
                <a:pos x="896" y="264"/>
              </a:cxn>
              <a:cxn ang="0">
                <a:pos x="896" y="188"/>
              </a:cxn>
              <a:cxn ang="0">
                <a:pos x="827" y="113"/>
              </a:cxn>
              <a:cxn ang="0">
                <a:pos x="861" y="37"/>
              </a:cxn>
              <a:cxn ang="0">
                <a:pos x="793" y="0"/>
              </a:cxn>
            </a:cxnLst>
            <a:rect l="0" t="0" r="r" b="b"/>
            <a:pathLst>
              <a:path w="897" h="866">
                <a:moveTo>
                  <a:pt x="757" y="37"/>
                </a:moveTo>
                <a:lnTo>
                  <a:pt x="793" y="37"/>
                </a:lnTo>
                <a:lnTo>
                  <a:pt x="793" y="76"/>
                </a:lnTo>
                <a:lnTo>
                  <a:pt x="757" y="113"/>
                </a:lnTo>
                <a:lnTo>
                  <a:pt x="724" y="113"/>
                </a:lnTo>
                <a:lnTo>
                  <a:pt x="724" y="37"/>
                </a:lnTo>
                <a:lnTo>
                  <a:pt x="689" y="76"/>
                </a:lnTo>
                <a:lnTo>
                  <a:pt x="689" y="113"/>
                </a:lnTo>
                <a:lnTo>
                  <a:pt x="724" y="188"/>
                </a:lnTo>
                <a:lnTo>
                  <a:pt x="689" y="227"/>
                </a:lnTo>
                <a:lnTo>
                  <a:pt x="655" y="264"/>
                </a:lnTo>
                <a:lnTo>
                  <a:pt x="620" y="338"/>
                </a:lnTo>
                <a:lnTo>
                  <a:pt x="586" y="377"/>
                </a:lnTo>
                <a:lnTo>
                  <a:pt x="551" y="415"/>
                </a:lnTo>
                <a:lnTo>
                  <a:pt x="517" y="415"/>
                </a:lnTo>
                <a:lnTo>
                  <a:pt x="517" y="451"/>
                </a:lnTo>
                <a:lnTo>
                  <a:pt x="482" y="415"/>
                </a:lnTo>
                <a:lnTo>
                  <a:pt x="482" y="377"/>
                </a:lnTo>
                <a:lnTo>
                  <a:pt x="482" y="338"/>
                </a:lnTo>
                <a:lnTo>
                  <a:pt x="448" y="377"/>
                </a:lnTo>
                <a:lnTo>
                  <a:pt x="448" y="490"/>
                </a:lnTo>
                <a:lnTo>
                  <a:pt x="448" y="527"/>
                </a:lnTo>
                <a:lnTo>
                  <a:pt x="413" y="565"/>
                </a:lnTo>
                <a:lnTo>
                  <a:pt x="413" y="601"/>
                </a:lnTo>
                <a:lnTo>
                  <a:pt x="378" y="640"/>
                </a:lnTo>
                <a:lnTo>
                  <a:pt x="345" y="601"/>
                </a:lnTo>
                <a:lnTo>
                  <a:pt x="275" y="640"/>
                </a:lnTo>
                <a:lnTo>
                  <a:pt x="206" y="640"/>
                </a:lnTo>
                <a:lnTo>
                  <a:pt x="171" y="678"/>
                </a:lnTo>
                <a:lnTo>
                  <a:pt x="103" y="715"/>
                </a:lnTo>
                <a:lnTo>
                  <a:pt x="69" y="753"/>
                </a:lnTo>
                <a:lnTo>
                  <a:pt x="0" y="790"/>
                </a:lnTo>
                <a:lnTo>
                  <a:pt x="0" y="829"/>
                </a:lnTo>
                <a:lnTo>
                  <a:pt x="103" y="829"/>
                </a:lnTo>
                <a:lnTo>
                  <a:pt x="138" y="829"/>
                </a:lnTo>
                <a:lnTo>
                  <a:pt x="138" y="790"/>
                </a:lnTo>
                <a:lnTo>
                  <a:pt x="171" y="753"/>
                </a:lnTo>
                <a:lnTo>
                  <a:pt x="241" y="753"/>
                </a:lnTo>
                <a:lnTo>
                  <a:pt x="275" y="753"/>
                </a:lnTo>
                <a:lnTo>
                  <a:pt x="345" y="753"/>
                </a:lnTo>
                <a:lnTo>
                  <a:pt x="378" y="715"/>
                </a:lnTo>
                <a:lnTo>
                  <a:pt x="378" y="753"/>
                </a:lnTo>
                <a:lnTo>
                  <a:pt x="378" y="790"/>
                </a:lnTo>
                <a:lnTo>
                  <a:pt x="345" y="829"/>
                </a:lnTo>
                <a:lnTo>
                  <a:pt x="378" y="865"/>
                </a:lnTo>
                <a:lnTo>
                  <a:pt x="413" y="865"/>
                </a:lnTo>
                <a:lnTo>
                  <a:pt x="448" y="829"/>
                </a:lnTo>
                <a:lnTo>
                  <a:pt x="448" y="790"/>
                </a:lnTo>
                <a:lnTo>
                  <a:pt x="482" y="790"/>
                </a:lnTo>
                <a:lnTo>
                  <a:pt x="448" y="715"/>
                </a:lnTo>
                <a:lnTo>
                  <a:pt x="482" y="678"/>
                </a:lnTo>
                <a:lnTo>
                  <a:pt x="482" y="715"/>
                </a:lnTo>
                <a:lnTo>
                  <a:pt x="517" y="715"/>
                </a:lnTo>
                <a:lnTo>
                  <a:pt x="551" y="678"/>
                </a:lnTo>
                <a:lnTo>
                  <a:pt x="586" y="678"/>
                </a:lnTo>
                <a:lnTo>
                  <a:pt x="586" y="715"/>
                </a:lnTo>
                <a:lnTo>
                  <a:pt x="620" y="715"/>
                </a:lnTo>
                <a:lnTo>
                  <a:pt x="620" y="640"/>
                </a:lnTo>
                <a:lnTo>
                  <a:pt x="655" y="640"/>
                </a:lnTo>
                <a:lnTo>
                  <a:pt x="689" y="601"/>
                </a:lnTo>
                <a:lnTo>
                  <a:pt x="724" y="601"/>
                </a:lnTo>
                <a:lnTo>
                  <a:pt x="724" y="640"/>
                </a:lnTo>
                <a:lnTo>
                  <a:pt x="689" y="640"/>
                </a:lnTo>
                <a:lnTo>
                  <a:pt x="689" y="678"/>
                </a:lnTo>
                <a:lnTo>
                  <a:pt x="724" y="715"/>
                </a:lnTo>
                <a:lnTo>
                  <a:pt x="757" y="678"/>
                </a:lnTo>
                <a:lnTo>
                  <a:pt x="757" y="601"/>
                </a:lnTo>
                <a:lnTo>
                  <a:pt x="757" y="527"/>
                </a:lnTo>
                <a:lnTo>
                  <a:pt x="757" y="451"/>
                </a:lnTo>
                <a:lnTo>
                  <a:pt x="793" y="377"/>
                </a:lnTo>
                <a:lnTo>
                  <a:pt x="827" y="338"/>
                </a:lnTo>
                <a:lnTo>
                  <a:pt x="861" y="338"/>
                </a:lnTo>
                <a:lnTo>
                  <a:pt x="861" y="301"/>
                </a:lnTo>
                <a:lnTo>
                  <a:pt x="896" y="264"/>
                </a:lnTo>
                <a:lnTo>
                  <a:pt x="896" y="227"/>
                </a:lnTo>
                <a:lnTo>
                  <a:pt x="896" y="188"/>
                </a:lnTo>
                <a:lnTo>
                  <a:pt x="861" y="150"/>
                </a:lnTo>
                <a:lnTo>
                  <a:pt x="827" y="113"/>
                </a:lnTo>
                <a:lnTo>
                  <a:pt x="861" y="76"/>
                </a:lnTo>
                <a:lnTo>
                  <a:pt x="861" y="37"/>
                </a:lnTo>
                <a:lnTo>
                  <a:pt x="827" y="0"/>
                </a:lnTo>
                <a:lnTo>
                  <a:pt x="793" y="0"/>
                </a:lnTo>
                <a:lnTo>
                  <a:pt x="757" y="37"/>
                </a:lnTo>
              </a:path>
            </a:pathLst>
          </a:custGeom>
          <a:noFill/>
          <a:ln w="3600">
            <a:solidFill>
              <a:srgbClr val="000000"/>
            </a:solidFill>
            <a:round/>
            <a:headEnd/>
            <a:tailEnd/>
          </a:ln>
          <a:effectLst/>
        </p:spPr>
        <p:txBody>
          <a:bodyPr/>
          <a:lstStyle/>
          <a:p>
            <a:endParaRPr lang="es-ES_tradnl" sz="1633"/>
          </a:p>
        </p:txBody>
      </p:sp>
      <p:sp>
        <p:nvSpPr>
          <p:cNvPr id="11574" name="Freeform 310"/>
          <p:cNvSpPr>
            <a:spLocks noChangeArrowheads="1"/>
          </p:cNvSpPr>
          <p:nvPr/>
        </p:nvSpPr>
        <p:spPr bwMode="auto">
          <a:xfrm>
            <a:off x="5527141" y="2736763"/>
            <a:ext cx="56166" cy="61926"/>
          </a:xfrm>
          <a:custGeom>
            <a:avLst/>
            <a:gdLst/>
            <a:ahLst/>
            <a:cxnLst>
              <a:cxn ang="0">
                <a:pos x="103" y="39"/>
              </a:cxn>
              <a:cxn ang="0">
                <a:pos x="69" y="39"/>
              </a:cxn>
              <a:cxn ang="0">
                <a:pos x="33" y="39"/>
              </a:cxn>
              <a:cxn ang="0">
                <a:pos x="0" y="114"/>
              </a:cxn>
              <a:cxn ang="0">
                <a:pos x="33" y="150"/>
              </a:cxn>
              <a:cxn ang="0">
                <a:pos x="33" y="189"/>
              </a:cxn>
              <a:cxn ang="0">
                <a:pos x="69" y="189"/>
              </a:cxn>
              <a:cxn ang="0">
                <a:pos x="69" y="150"/>
              </a:cxn>
              <a:cxn ang="0">
                <a:pos x="103" y="114"/>
              </a:cxn>
              <a:cxn ang="0">
                <a:pos x="138" y="114"/>
              </a:cxn>
              <a:cxn ang="0">
                <a:pos x="171" y="114"/>
              </a:cxn>
              <a:cxn ang="0">
                <a:pos x="171" y="76"/>
              </a:cxn>
              <a:cxn ang="0">
                <a:pos x="171" y="39"/>
              </a:cxn>
              <a:cxn ang="0">
                <a:pos x="171" y="0"/>
              </a:cxn>
              <a:cxn ang="0">
                <a:pos x="138" y="0"/>
              </a:cxn>
              <a:cxn ang="0">
                <a:pos x="103" y="39"/>
              </a:cxn>
            </a:cxnLst>
            <a:rect l="0" t="0" r="r" b="b"/>
            <a:pathLst>
              <a:path w="172" h="190">
                <a:moveTo>
                  <a:pt x="103" y="39"/>
                </a:moveTo>
                <a:lnTo>
                  <a:pt x="69" y="39"/>
                </a:lnTo>
                <a:lnTo>
                  <a:pt x="33" y="39"/>
                </a:lnTo>
                <a:lnTo>
                  <a:pt x="0" y="114"/>
                </a:lnTo>
                <a:lnTo>
                  <a:pt x="33" y="150"/>
                </a:lnTo>
                <a:lnTo>
                  <a:pt x="33" y="189"/>
                </a:lnTo>
                <a:lnTo>
                  <a:pt x="69" y="189"/>
                </a:lnTo>
                <a:lnTo>
                  <a:pt x="69" y="150"/>
                </a:lnTo>
                <a:lnTo>
                  <a:pt x="103" y="114"/>
                </a:lnTo>
                <a:lnTo>
                  <a:pt x="138" y="114"/>
                </a:lnTo>
                <a:lnTo>
                  <a:pt x="171" y="114"/>
                </a:lnTo>
                <a:lnTo>
                  <a:pt x="171" y="76"/>
                </a:lnTo>
                <a:lnTo>
                  <a:pt x="171" y="39"/>
                </a:lnTo>
                <a:lnTo>
                  <a:pt x="171" y="0"/>
                </a:lnTo>
                <a:lnTo>
                  <a:pt x="138" y="0"/>
                </a:lnTo>
                <a:lnTo>
                  <a:pt x="103" y="39"/>
                </a:lnTo>
              </a:path>
            </a:pathLst>
          </a:custGeom>
          <a:noFill/>
          <a:ln w="3600">
            <a:solidFill>
              <a:srgbClr val="000000"/>
            </a:solidFill>
            <a:round/>
            <a:headEnd/>
            <a:tailEnd/>
          </a:ln>
          <a:effectLst/>
        </p:spPr>
        <p:txBody>
          <a:bodyPr/>
          <a:lstStyle/>
          <a:p>
            <a:endParaRPr lang="es-ES_tradnl" sz="1633"/>
          </a:p>
        </p:txBody>
      </p:sp>
      <p:sp>
        <p:nvSpPr>
          <p:cNvPr id="11575" name="Freeform 311"/>
          <p:cNvSpPr>
            <a:spLocks noChangeArrowheads="1"/>
          </p:cNvSpPr>
          <p:nvPr/>
        </p:nvSpPr>
        <p:spPr bwMode="auto">
          <a:xfrm>
            <a:off x="5447935" y="2761245"/>
            <a:ext cx="67687" cy="73448"/>
          </a:xfrm>
          <a:custGeom>
            <a:avLst/>
            <a:gdLst/>
            <a:ahLst/>
            <a:cxnLst>
              <a:cxn ang="0">
                <a:pos x="0" y="38"/>
              </a:cxn>
              <a:cxn ang="0">
                <a:pos x="0" y="75"/>
              </a:cxn>
              <a:cxn ang="0">
                <a:pos x="34" y="114"/>
              </a:cxn>
              <a:cxn ang="0">
                <a:pos x="69" y="75"/>
              </a:cxn>
              <a:cxn ang="0">
                <a:pos x="104" y="75"/>
              </a:cxn>
              <a:cxn ang="0">
                <a:pos x="104" y="114"/>
              </a:cxn>
              <a:cxn ang="0">
                <a:pos x="69" y="188"/>
              </a:cxn>
              <a:cxn ang="0">
                <a:pos x="104" y="226"/>
              </a:cxn>
              <a:cxn ang="0">
                <a:pos x="138" y="226"/>
              </a:cxn>
              <a:cxn ang="0">
                <a:pos x="172" y="226"/>
              </a:cxn>
              <a:cxn ang="0">
                <a:pos x="172" y="188"/>
              </a:cxn>
              <a:cxn ang="0">
                <a:pos x="207" y="150"/>
              </a:cxn>
              <a:cxn ang="0">
                <a:pos x="207" y="114"/>
              </a:cxn>
              <a:cxn ang="0">
                <a:pos x="207" y="75"/>
              </a:cxn>
              <a:cxn ang="0">
                <a:pos x="172" y="38"/>
              </a:cxn>
              <a:cxn ang="0">
                <a:pos x="138" y="0"/>
              </a:cxn>
              <a:cxn ang="0">
                <a:pos x="104" y="0"/>
              </a:cxn>
              <a:cxn ang="0">
                <a:pos x="69" y="0"/>
              </a:cxn>
              <a:cxn ang="0">
                <a:pos x="34" y="38"/>
              </a:cxn>
              <a:cxn ang="0">
                <a:pos x="0" y="38"/>
              </a:cxn>
            </a:cxnLst>
            <a:rect l="0" t="0" r="r" b="b"/>
            <a:pathLst>
              <a:path w="208" h="227">
                <a:moveTo>
                  <a:pt x="0" y="38"/>
                </a:moveTo>
                <a:lnTo>
                  <a:pt x="0" y="75"/>
                </a:lnTo>
                <a:lnTo>
                  <a:pt x="34" y="114"/>
                </a:lnTo>
                <a:lnTo>
                  <a:pt x="69" y="75"/>
                </a:lnTo>
                <a:lnTo>
                  <a:pt x="104" y="75"/>
                </a:lnTo>
                <a:lnTo>
                  <a:pt x="104" y="114"/>
                </a:lnTo>
                <a:lnTo>
                  <a:pt x="69" y="188"/>
                </a:lnTo>
                <a:lnTo>
                  <a:pt x="104" y="226"/>
                </a:lnTo>
                <a:lnTo>
                  <a:pt x="138" y="226"/>
                </a:lnTo>
                <a:lnTo>
                  <a:pt x="172" y="226"/>
                </a:lnTo>
                <a:lnTo>
                  <a:pt x="172" y="188"/>
                </a:lnTo>
                <a:lnTo>
                  <a:pt x="207" y="150"/>
                </a:lnTo>
                <a:lnTo>
                  <a:pt x="207" y="114"/>
                </a:lnTo>
                <a:lnTo>
                  <a:pt x="207" y="75"/>
                </a:lnTo>
                <a:lnTo>
                  <a:pt x="172" y="38"/>
                </a:lnTo>
                <a:lnTo>
                  <a:pt x="138" y="0"/>
                </a:lnTo>
                <a:lnTo>
                  <a:pt x="104" y="0"/>
                </a:lnTo>
                <a:lnTo>
                  <a:pt x="69" y="0"/>
                </a:lnTo>
                <a:lnTo>
                  <a:pt x="34" y="38"/>
                </a:lnTo>
                <a:lnTo>
                  <a:pt x="0" y="38"/>
                </a:lnTo>
              </a:path>
            </a:pathLst>
          </a:custGeom>
          <a:noFill/>
          <a:ln w="3600">
            <a:solidFill>
              <a:srgbClr val="000000"/>
            </a:solidFill>
            <a:round/>
            <a:headEnd/>
            <a:tailEnd/>
          </a:ln>
          <a:effectLst/>
        </p:spPr>
        <p:txBody>
          <a:bodyPr/>
          <a:lstStyle/>
          <a:p>
            <a:endParaRPr lang="es-ES_tradnl" sz="1633"/>
          </a:p>
        </p:txBody>
      </p:sp>
      <p:sp>
        <p:nvSpPr>
          <p:cNvPr id="11576" name="Freeform 312"/>
          <p:cNvSpPr>
            <a:spLocks noChangeArrowheads="1"/>
          </p:cNvSpPr>
          <p:nvPr/>
        </p:nvSpPr>
        <p:spPr bwMode="auto">
          <a:xfrm>
            <a:off x="3793201" y="2638832"/>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7" name="Freeform 313"/>
          <p:cNvSpPr>
            <a:spLocks noChangeArrowheads="1"/>
          </p:cNvSpPr>
          <p:nvPr/>
        </p:nvSpPr>
        <p:spPr bwMode="auto">
          <a:xfrm>
            <a:off x="3793201" y="2638832"/>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noFill/>
          <a:ln w="3600">
            <a:solidFill>
              <a:srgbClr val="000000"/>
            </a:solidFill>
            <a:round/>
            <a:headEnd/>
            <a:tailEnd/>
          </a:ln>
          <a:effectLst/>
        </p:spPr>
        <p:txBody>
          <a:bodyPr/>
          <a:lstStyle/>
          <a:p>
            <a:endParaRPr lang="es-ES_tradnl" sz="1633"/>
          </a:p>
        </p:txBody>
      </p:sp>
      <p:sp>
        <p:nvSpPr>
          <p:cNvPr id="11578" name="Freeform 314"/>
          <p:cNvSpPr>
            <a:spLocks noChangeArrowheads="1"/>
          </p:cNvSpPr>
          <p:nvPr/>
        </p:nvSpPr>
        <p:spPr bwMode="auto">
          <a:xfrm>
            <a:off x="3938654" y="2663314"/>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9" name="Freeform 315"/>
          <p:cNvSpPr>
            <a:spLocks noChangeArrowheads="1"/>
          </p:cNvSpPr>
          <p:nvPr/>
        </p:nvSpPr>
        <p:spPr bwMode="auto">
          <a:xfrm>
            <a:off x="3938654" y="2663314"/>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noFill/>
          <a:ln w="3600">
            <a:solidFill>
              <a:srgbClr val="000000"/>
            </a:solidFill>
            <a:round/>
            <a:headEnd/>
            <a:tailEnd/>
          </a:ln>
          <a:effectLst/>
        </p:spPr>
        <p:txBody>
          <a:bodyPr/>
          <a:lstStyle/>
          <a:p>
            <a:endParaRPr lang="es-ES_tradnl" sz="1633"/>
          </a:p>
        </p:txBody>
      </p:sp>
      <p:sp>
        <p:nvSpPr>
          <p:cNvPr id="11580" name="Freeform 316"/>
          <p:cNvSpPr>
            <a:spLocks noChangeArrowheads="1"/>
          </p:cNvSpPr>
          <p:nvPr/>
        </p:nvSpPr>
        <p:spPr bwMode="auto">
          <a:xfrm>
            <a:off x="4242528" y="2872137"/>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1" name="Freeform 317"/>
          <p:cNvSpPr>
            <a:spLocks noChangeArrowheads="1"/>
          </p:cNvSpPr>
          <p:nvPr/>
        </p:nvSpPr>
        <p:spPr bwMode="auto">
          <a:xfrm>
            <a:off x="4242528" y="2872137"/>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noFill/>
          <a:ln w="3600">
            <a:solidFill>
              <a:srgbClr val="000000"/>
            </a:solidFill>
            <a:round/>
            <a:headEnd/>
            <a:tailEnd/>
          </a:ln>
          <a:effectLst/>
        </p:spPr>
        <p:txBody>
          <a:bodyPr/>
          <a:lstStyle/>
          <a:p>
            <a:endParaRPr lang="es-ES_tradnl" sz="1633"/>
          </a:p>
        </p:txBody>
      </p:sp>
      <p:sp>
        <p:nvSpPr>
          <p:cNvPr id="11582" name="Freeform 318"/>
          <p:cNvSpPr>
            <a:spLocks noChangeArrowheads="1"/>
          </p:cNvSpPr>
          <p:nvPr/>
        </p:nvSpPr>
        <p:spPr bwMode="auto">
          <a:xfrm>
            <a:off x="4457110" y="2932625"/>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3" name="Freeform 319"/>
          <p:cNvSpPr>
            <a:spLocks noChangeArrowheads="1"/>
          </p:cNvSpPr>
          <p:nvPr/>
        </p:nvSpPr>
        <p:spPr bwMode="auto">
          <a:xfrm>
            <a:off x="4457110" y="2932625"/>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noFill/>
          <a:ln w="3600">
            <a:solidFill>
              <a:srgbClr val="000000"/>
            </a:solidFill>
            <a:round/>
            <a:headEnd/>
            <a:tailEnd/>
          </a:ln>
          <a:effectLst/>
        </p:spPr>
        <p:txBody>
          <a:bodyPr/>
          <a:lstStyle/>
          <a:p>
            <a:endParaRPr lang="es-ES_tradnl" sz="1633"/>
          </a:p>
        </p:txBody>
      </p:sp>
      <p:sp>
        <p:nvSpPr>
          <p:cNvPr id="11584" name="Freeform 320"/>
          <p:cNvSpPr>
            <a:spLocks noChangeArrowheads="1"/>
          </p:cNvSpPr>
          <p:nvPr/>
        </p:nvSpPr>
        <p:spPr bwMode="auto">
          <a:xfrm>
            <a:off x="4457111" y="3019032"/>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5" name="Freeform 321"/>
          <p:cNvSpPr>
            <a:spLocks noChangeArrowheads="1"/>
          </p:cNvSpPr>
          <p:nvPr/>
        </p:nvSpPr>
        <p:spPr bwMode="auto">
          <a:xfrm>
            <a:off x="4457111" y="3019032"/>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noFill/>
          <a:ln w="3600">
            <a:solidFill>
              <a:srgbClr val="000000"/>
            </a:solidFill>
            <a:round/>
            <a:headEnd/>
            <a:tailEnd/>
          </a:ln>
          <a:effectLst/>
        </p:spPr>
        <p:txBody>
          <a:bodyPr/>
          <a:lstStyle/>
          <a:p>
            <a:endParaRPr lang="es-ES_tradnl" sz="1633"/>
          </a:p>
        </p:txBody>
      </p:sp>
      <p:sp>
        <p:nvSpPr>
          <p:cNvPr id="11586" name="Freeform 322"/>
          <p:cNvSpPr>
            <a:spLocks noChangeArrowheads="1"/>
          </p:cNvSpPr>
          <p:nvPr/>
        </p:nvSpPr>
        <p:spPr bwMode="auto">
          <a:xfrm>
            <a:off x="4547840" y="2945584"/>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7" name="Freeform 323"/>
          <p:cNvSpPr>
            <a:spLocks noChangeArrowheads="1"/>
          </p:cNvSpPr>
          <p:nvPr/>
        </p:nvSpPr>
        <p:spPr bwMode="auto">
          <a:xfrm>
            <a:off x="4547840" y="2945584"/>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noFill/>
          <a:ln w="3600">
            <a:solidFill>
              <a:srgbClr val="000000"/>
            </a:solidFill>
            <a:round/>
            <a:headEnd/>
            <a:tailEnd/>
          </a:ln>
          <a:effectLst/>
        </p:spPr>
        <p:txBody>
          <a:bodyPr/>
          <a:lstStyle/>
          <a:p>
            <a:endParaRPr lang="es-ES_tradnl" sz="1633"/>
          </a:p>
        </p:txBody>
      </p:sp>
      <p:sp>
        <p:nvSpPr>
          <p:cNvPr id="11588" name="Freeform 324"/>
          <p:cNvSpPr>
            <a:spLocks noChangeArrowheads="1"/>
          </p:cNvSpPr>
          <p:nvPr/>
        </p:nvSpPr>
        <p:spPr bwMode="auto">
          <a:xfrm>
            <a:off x="4795546" y="3412194"/>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9" name="Freeform 325"/>
          <p:cNvSpPr>
            <a:spLocks noChangeArrowheads="1"/>
          </p:cNvSpPr>
          <p:nvPr/>
        </p:nvSpPr>
        <p:spPr bwMode="auto">
          <a:xfrm>
            <a:off x="4795546" y="3412194"/>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noFill/>
          <a:ln w="3600">
            <a:solidFill>
              <a:srgbClr val="000000"/>
            </a:solidFill>
            <a:round/>
            <a:headEnd/>
            <a:tailEnd/>
          </a:ln>
          <a:effectLst/>
        </p:spPr>
        <p:txBody>
          <a:bodyPr/>
          <a:lstStyle/>
          <a:p>
            <a:endParaRPr lang="es-ES_tradnl" sz="1633"/>
          </a:p>
        </p:txBody>
      </p:sp>
      <p:sp>
        <p:nvSpPr>
          <p:cNvPr id="11590" name="Freeform 326"/>
          <p:cNvSpPr>
            <a:spLocks noChangeArrowheads="1"/>
          </p:cNvSpPr>
          <p:nvPr/>
        </p:nvSpPr>
        <p:spPr bwMode="auto">
          <a:xfrm>
            <a:off x="4795546" y="3116962"/>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1" name="Freeform 327"/>
          <p:cNvSpPr>
            <a:spLocks noChangeArrowheads="1"/>
          </p:cNvSpPr>
          <p:nvPr/>
        </p:nvSpPr>
        <p:spPr bwMode="auto">
          <a:xfrm>
            <a:off x="4795546" y="3116962"/>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noFill/>
          <a:ln w="3600">
            <a:solidFill>
              <a:srgbClr val="000000"/>
            </a:solidFill>
            <a:round/>
            <a:headEnd/>
            <a:tailEnd/>
          </a:ln>
          <a:effectLst/>
        </p:spPr>
        <p:txBody>
          <a:bodyPr/>
          <a:lstStyle/>
          <a:p>
            <a:endParaRPr lang="es-ES_tradnl" sz="1633"/>
          </a:p>
        </p:txBody>
      </p:sp>
      <p:sp>
        <p:nvSpPr>
          <p:cNvPr id="11592" name="Freeform 328"/>
          <p:cNvSpPr>
            <a:spLocks noChangeArrowheads="1"/>
          </p:cNvSpPr>
          <p:nvPr/>
        </p:nvSpPr>
        <p:spPr bwMode="auto">
          <a:xfrm>
            <a:off x="4727858" y="3154407"/>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3" name="Freeform 329"/>
          <p:cNvSpPr>
            <a:spLocks noChangeArrowheads="1"/>
          </p:cNvSpPr>
          <p:nvPr/>
        </p:nvSpPr>
        <p:spPr bwMode="auto">
          <a:xfrm>
            <a:off x="4727858" y="3154407"/>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noFill/>
          <a:ln w="3600">
            <a:solidFill>
              <a:srgbClr val="000000"/>
            </a:solidFill>
            <a:round/>
            <a:headEnd/>
            <a:tailEnd/>
          </a:ln>
          <a:effectLst/>
        </p:spPr>
        <p:txBody>
          <a:bodyPr/>
          <a:lstStyle/>
          <a:p>
            <a:endParaRPr lang="es-ES_tradnl" sz="1633"/>
          </a:p>
        </p:txBody>
      </p:sp>
      <p:sp>
        <p:nvSpPr>
          <p:cNvPr id="11594" name="Freeform 330"/>
          <p:cNvSpPr>
            <a:spLocks noChangeArrowheads="1"/>
          </p:cNvSpPr>
          <p:nvPr/>
        </p:nvSpPr>
        <p:spPr bwMode="auto">
          <a:xfrm>
            <a:off x="4681773" y="3191852"/>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5" name="Freeform 331"/>
          <p:cNvSpPr>
            <a:spLocks noChangeArrowheads="1"/>
          </p:cNvSpPr>
          <p:nvPr/>
        </p:nvSpPr>
        <p:spPr bwMode="auto">
          <a:xfrm>
            <a:off x="4681773" y="3191852"/>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noFill/>
          <a:ln w="3600">
            <a:solidFill>
              <a:srgbClr val="000000"/>
            </a:solidFill>
            <a:round/>
            <a:headEnd/>
            <a:tailEnd/>
          </a:ln>
          <a:effectLst/>
        </p:spPr>
        <p:txBody>
          <a:bodyPr/>
          <a:lstStyle/>
          <a:p>
            <a:endParaRPr lang="es-ES_tradnl" sz="1633"/>
          </a:p>
        </p:txBody>
      </p:sp>
      <p:sp>
        <p:nvSpPr>
          <p:cNvPr id="11596" name="Freeform 332"/>
          <p:cNvSpPr>
            <a:spLocks noChangeArrowheads="1"/>
          </p:cNvSpPr>
          <p:nvPr/>
        </p:nvSpPr>
        <p:spPr bwMode="auto">
          <a:xfrm>
            <a:off x="4749461" y="3633977"/>
            <a:ext cx="473810" cy="208822"/>
          </a:xfrm>
          <a:custGeom>
            <a:avLst/>
            <a:gdLst/>
            <a:ahLst/>
            <a:cxnLst>
              <a:cxn ang="0">
                <a:pos x="104" y="113"/>
              </a:cxn>
              <a:cxn ang="0">
                <a:pos x="139" y="113"/>
              </a:cxn>
              <a:cxn ang="0">
                <a:pos x="173" y="150"/>
              </a:cxn>
              <a:cxn ang="0">
                <a:pos x="173" y="187"/>
              </a:cxn>
              <a:cxn ang="0">
                <a:pos x="207" y="263"/>
              </a:cxn>
              <a:cxn ang="0">
                <a:pos x="242" y="451"/>
              </a:cxn>
              <a:cxn ang="0">
                <a:pos x="276" y="490"/>
              </a:cxn>
              <a:cxn ang="0">
                <a:pos x="242" y="527"/>
              </a:cxn>
              <a:cxn ang="0">
                <a:pos x="173" y="527"/>
              </a:cxn>
              <a:cxn ang="0">
                <a:pos x="104" y="451"/>
              </a:cxn>
              <a:cxn ang="0">
                <a:pos x="70" y="415"/>
              </a:cxn>
              <a:cxn ang="0">
                <a:pos x="35" y="301"/>
              </a:cxn>
              <a:cxn ang="0">
                <a:pos x="0" y="150"/>
              </a:cxn>
              <a:cxn ang="0">
                <a:pos x="35" y="113"/>
              </a:cxn>
              <a:cxn ang="0">
                <a:pos x="70" y="113"/>
              </a:cxn>
              <a:cxn ang="0">
                <a:pos x="104" y="113"/>
              </a:cxn>
              <a:cxn ang="0">
                <a:pos x="1277" y="301"/>
              </a:cxn>
              <a:cxn ang="0">
                <a:pos x="1310" y="301"/>
              </a:cxn>
              <a:cxn ang="0">
                <a:pos x="1346" y="301"/>
              </a:cxn>
              <a:cxn ang="0">
                <a:pos x="1380" y="263"/>
              </a:cxn>
              <a:cxn ang="0">
                <a:pos x="1346" y="227"/>
              </a:cxn>
              <a:cxn ang="0">
                <a:pos x="1414" y="227"/>
              </a:cxn>
              <a:cxn ang="0">
                <a:pos x="1449" y="187"/>
              </a:cxn>
              <a:cxn ang="0">
                <a:pos x="1414" y="150"/>
              </a:cxn>
              <a:cxn ang="0">
                <a:pos x="1380" y="150"/>
              </a:cxn>
              <a:cxn ang="0">
                <a:pos x="1346" y="113"/>
              </a:cxn>
              <a:cxn ang="0">
                <a:pos x="1310" y="113"/>
              </a:cxn>
              <a:cxn ang="0">
                <a:pos x="1277" y="76"/>
              </a:cxn>
              <a:cxn ang="0">
                <a:pos x="1242" y="37"/>
              </a:cxn>
              <a:cxn ang="0">
                <a:pos x="1208" y="0"/>
              </a:cxn>
              <a:cxn ang="0">
                <a:pos x="1173" y="37"/>
              </a:cxn>
              <a:cxn ang="0">
                <a:pos x="1139" y="113"/>
              </a:cxn>
              <a:cxn ang="0">
                <a:pos x="1173" y="187"/>
              </a:cxn>
              <a:cxn ang="0">
                <a:pos x="1139" y="227"/>
              </a:cxn>
              <a:cxn ang="0">
                <a:pos x="1139" y="263"/>
              </a:cxn>
              <a:cxn ang="0">
                <a:pos x="1104" y="263"/>
              </a:cxn>
              <a:cxn ang="0">
                <a:pos x="1070" y="263"/>
              </a:cxn>
              <a:cxn ang="0">
                <a:pos x="1070" y="301"/>
              </a:cxn>
              <a:cxn ang="0">
                <a:pos x="1035" y="337"/>
              </a:cxn>
              <a:cxn ang="0">
                <a:pos x="1035" y="301"/>
              </a:cxn>
              <a:cxn ang="0">
                <a:pos x="1001" y="301"/>
              </a:cxn>
              <a:cxn ang="0">
                <a:pos x="966" y="301"/>
              </a:cxn>
              <a:cxn ang="0">
                <a:pos x="931" y="377"/>
              </a:cxn>
              <a:cxn ang="0">
                <a:pos x="897" y="451"/>
              </a:cxn>
              <a:cxn ang="0">
                <a:pos x="829" y="451"/>
              </a:cxn>
              <a:cxn ang="0">
                <a:pos x="793" y="490"/>
              </a:cxn>
              <a:cxn ang="0">
                <a:pos x="759" y="527"/>
              </a:cxn>
              <a:cxn ang="0">
                <a:pos x="725" y="527"/>
              </a:cxn>
              <a:cxn ang="0">
                <a:pos x="691" y="527"/>
              </a:cxn>
              <a:cxn ang="0">
                <a:pos x="691" y="565"/>
              </a:cxn>
              <a:cxn ang="0">
                <a:pos x="725" y="601"/>
              </a:cxn>
              <a:cxn ang="0">
                <a:pos x="793" y="601"/>
              </a:cxn>
              <a:cxn ang="0">
                <a:pos x="829" y="640"/>
              </a:cxn>
              <a:cxn ang="0">
                <a:pos x="897" y="601"/>
              </a:cxn>
              <a:cxn ang="0">
                <a:pos x="966" y="565"/>
              </a:cxn>
              <a:cxn ang="0">
                <a:pos x="1001" y="565"/>
              </a:cxn>
              <a:cxn ang="0">
                <a:pos x="1035" y="527"/>
              </a:cxn>
              <a:cxn ang="0">
                <a:pos x="1070" y="490"/>
              </a:cxn>
              <a:cxn ang="0">
                <a:pos x="1104" y="415"/>
              </a:cxn>
              <a:cxn ang="0">
                <a:pos x="1173" y="337"/>
              </a:cxn>
              <a:cxn ang="0">
                <a:pos x="1173" y="301"/>
              </a:cxn>
              <a:cxn ang="0">
                <a:pos x="1208" y="301"/>
              </a:cxn>
              <a:cxn ang="0">
                <a:pos x="1277" y="301"/>
              </a:cxn>
            </a:cxnLst>
            <a:rect l="0" t="0" r="r" b="b"/>
            <a:pathLst>
              <a:path w="1450" h="641">
                <a:moveTo>
                  <a:pt x="104" y="113"/>
                </a:moveTo>
                <a:lnTo>
                  <a:pt x="139" y="113"/>
                </a:lnTo>
                <a:lnTo>
                  <a:pt x="173" y="150"/>
                </a:lnTo>
                <a:lnTo>
                  <a:pt x="173" y="187"/>
                </a:lnTo>
                <a:lnTo>
                  <a:pt x="207" y="263"/>
                </a:lnTo>
                <a:lnTo>
                  <a:pt x="242" y="451"/>
                </a:lnTo>
                <a:lnTo>
                  <a:pt x="276" y="490"/>
                </a:lnTo>
                <a:lnTo>
                  <a:pt x="242" y="527"/>
                </a:lnTo>
                <a:lnTo>
                  <a:pt x="173" y="527"/>
                </a:lnTo>
                <a:lnTo>
                  <a:pt x="104" y="451"/>
                </a:lnTo>
                <a:lnTo>
                  <a:pt x="70" y="415"/>
                </a:lnTo>
                <a:lnTo>
                  <a:pt x="35" y="301"/>
                </a:lnTo>
                <a:lnTo>
                  <a:pt x="0" y="150"/>
                </a:lnTo>
                <a:lnTo>
                  <a:pt x="35" y="113"/>
                </a:lnTo>
                <a:lnTo>
                  <a:pt x="70" y="113"/>
                </a:lnTo>
                <a:lnTo>
                  <a:pt x="104" y="113"/>
                </a:lnTo>
                <a:close/>
                <a:moveTo>
                  <a:pt x="1277" y="301"/>
                </a:moveTo>
                <a:lnTo>
                  <a:pt x="1310" y="301"/>
                </a:lnTo>
                <a:lnTo>
                  <a:pt x="1346" y="301"/>
                </a:lnTo>
                <a:lnTo>
                  <a:pt x="1380" y="263"/>
                </a:lnTo>
                <a:lnTo>
                  <a:pt x="1346" y="227"/>
                </a:lnTo>
                <a:lnTo>
                  <a:pt x="1414" y="227"/>
                </a:lnTo>
                <a:lnTo>
                  <a:pt x="1449" y="187"/>
                </a:lnTo>
                <a:lnTo>
                  <a:pt x="1414" y="150"/>
                </a:lnTo>
                <a:lnTo>
                  <a:pt x="1380" y="150"/>
                </a:lnTo>
                <a:lnTo>
                  <a:pt x="1346" y="113"/>
                </a:lnTo>
                <a:lnTo>
                  <a:pt x="1310" y="113"/>
                </a:lnTo>
                <a:lnTo>
                  <a:pt x="1277" y="76"/>
                </a:lnTo>
                <a:lnTo>
                  <a:pt x="1242" y="37"/>
                </a:lnTo>
                <a:lnTo>
                  <a:pt x="1208" y="0"/>
                </a:lnTo>
                <a:lnTo>
                  <a:pt x="1173" y="37"/>
                </a:lnTo>
                <a:lnTo>
                  <a:pt x="1139" y="113"/>
                </a:lnTo>
                <a:lnTo>
                  <a:pt x="1173" y="187"/>
                </a:lnTo>
                <a:lnTo>
                  <a:pt x="1139" y="227"/>
                </a:lnTo>
                <a:lnTo>
                  <a:pt x="1139" y="263"/>
                </a:lnTo>
                <a:lnTo>
                  <a:pt x="1104" y="263"/>
                </a:lnTo>
                <a:lnTo>
                  <a:pt x="1070" y="263"/>
                </a:lnTo>
                <a:lnTo>
                  <a:pt x="1070" y="301"/>
                </a:lnTo>
                <a:lnTo>
                  <a:pt x="1035" y="337"/>
                </a:lnTo>
                <a:lnTo>
                  <a:pt x="1035" y="301"/>
                </a:lnTo>
                <a:lnTo>
                  <a:pt x="1001" y="301"/>
                </a:lnTo>
                <a:lnTo>
                  <a:pt x="966" y="301"/>
                </a:lnTo>
                <a:lnTo>
                  <a:pt x="931" y="377"/>
                </a:lnTo>
                <a:lnTo>
                  <a:pt x="897" y="451"/>
                </a:lnTo>
                <a:lnTo>
                  <a:pt x="829" y="451"/>
                </a:lnTo>
                <a:lnTo>
                  <a:pt x="793" y="490"/>
                </a:lnTo>
                <a:lnTo>
                  <a:pt x="759" y="527"/>
                </a:lnTo>
                <a:lnTo>
                  <a:pt x="725" y="527"/>
                </a:lnTo>
                <a:lnTo>
                  <a:pt x="691" y="527"/>
                </a:lnTo>
                <a:lnTo>
                  <a:pt x="691" y="565"/>
                </a:lnTo>
                <a:lnTo>
                  <a:pt x="725" y="601"/>
                </a:lnTo>
                <a:lnTo>
                  <a:pt x="793" y="601"/>
                </a:lnTo>
                <a:lnTo>
                  <a:pt x="829" y="640"/>
                </a:lnTo>
                <a:lnTo>
                  <a:pt x="897" y="601"/>
                </a:lnTo>
                <a:lnTo>
                  <a:pt x="966" y="565"/>
                </a:lnTo>
                <a:lnTo>
                  <a:pt x="1001" y="565"/>
                </a:lnTo>
                <a:lnTo>
                  <a:pt x="1035" y="527"/>
                </a:lnTo>
                <a:lnTo>
                  <a:pt x="1070" y="490"/>
                </a:lnTo>
                <a:lnTo>
                  <a:pt x="1104" y="415"/>
                </a:lnTo>
                <a:lnTo>
                  <a:pt x="1173" y="337"/>
                </a:lnTo>
                <a:lnTo>
                  <a:pt x="1173" y="301"/>
                </a:lnTo>
                <a:lnTo>
                  <a:pt x="1208" y="301"/>
                </a:lnTo>
                <a:lnTo>
                  <a:pt x="1277" y="30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7" name="Freeform 333"/>
          <p:cNvSpPr>
            <a:spLocks noChangeArrowheads="1"/>
          </p:cNvSpPr>
          <p:nvPr/>
        </p:nvSpPr>
        <p:spPr bwMode="auto">
          <a:xfrm>
            <a:off x="4749460" y="3671421"/>
            <a:ext cx="90730" cy="135374"/>
          </a:xfrm>
          <a:custGeom>
            <a:avLst/>
            <a:gdLst/>
            <a:ahLst/>
            <a:cxnLst>
              <a:cxn ang="0">
                <a:pos x="104" y="0"/>
              </a:cxn>
              <a:cxn ang="0">
                <a:pos x="139" y="0"/>
              </a:cxn>
              <a:cxn ang="0">
                <a:pos x="173" y="38"/>
              </a:cxn>
              <a:cxn ang="0">
                <a:pos x="173" y="75"/>
              </a:cxn>
              <a:cxn ang="0">
                <a:pos x="207" y="150"/>
              </a:cxn>
              <a:cxn ang="0">
                <a:pos x="242" y="338"/>
              </a:cxn>
              <a:cxn ang="0">
                <a:pos x="276" y="377"/>
              </a:cxn>
              <a:cxn ang="0">
                <a:pos x="242" y="415"/>
              </a:cxn>
              <a:cxn ang="0">
                <a:pos x="173" y="415"/>
              </a:cxn>
              <a:cxn ang="0">
                <a:pos x="104" y="338"/>
              </a:cxn>
              <a:cxn ang="0">
                <a:pos x="70" y="302"/>
              </a:cxn>
              <a:cxn ang="0">
                <a:pos x="35" y="188"/>
              </a:cxn>
              <a:cxn ang="0">
                <a:pos x="0" y="38"/>
              </a:cxn>
              <a:cxn ang="0">
                <a:pos x="35" y="0"/>
              </a:cxn>
              <a:cxn ang="0">
                <a:pos x="70" y="0"/>
              </a:cxn>
              <a:cxn ang="0">
                <a:pos x="104" y="0"/>
              </a:cxn>
            </a:cxnLst>
            <a:rect l="0" t="0" r="r" b="b"/>
            <a:pathLst>
              <a:path w="277" h="416">
                <a:moveTo>
                  <a:pt x="104" y="0"/>
                </a:moveTo>
                <a:lnTo>
                  <a:pt x="139" y="0"/>
                </a:lnTo>
                <a:lnTo>
                  <a:pt x="173" y="38"/>
                </a:lnTo>
                <a:lnTo>
                  <a:pt x="173" y="75"/>
                </a:lnTo>
                <a:lnTo>
                  <a:pt x="207" y="150"/>
                </a:lnTo>
                <a:lnTo>
                  <a:pt x="242" y="338"/>
                </a:lnTo>
                <a:lnTo>
                  <a:pt x="276" y="377"/>
                </a:lnTo>
                <a:lnTo>
                  <a:pt x="242" y="415"/>
                </a:lnTo>
                <a:lnTo>
                  <a:pt x="173" y="415"/>
                </a:lnTo>
                <a:lnTo>
                  <a:pt x="104" y="338"/>
                </a:lnTo>
                <a:lnTo>
                  <a:pt x="70" y="302"/>
                </a:lnTo>
                <a:lnTo>
                  <a:pt x="35" y="188"/>
                </a:lnTo>
                <a:lnTo>
                  <a:pt x="0" y="38"/>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598" name="Freeform 334"/>
          <p:cNvSpPr>
            <a:spLocks noChangeArrowheads="1"/>
          </p:cNvSpPr>
          <p:nvPr/>
        </p:nvSpPr>
        <p:spPr bwMode="auto">
          <a:xfrm>
            <a:off x="4975563" y="3633977"/>
            <a:ext cx="247706" cy="208822"/>
          </a:xfrm>
          <a:custGeom>
            <a:avLst/>
            <a:gdLst/>
            <a:ahLst/>
            <a:cxnLst>
              <a:cxn ang="0">
                <a:pos x="586" y="301"/>
              </a:cxn>
              <a:cxn ang="0">
                <a:pos x="620" y="301"/>
              </a:cxn>
              <a:cxn ang="0">
                <a:pos x="654" y="301"/>
              </a:cxn>
              <a:cxn ang="0">
                <a:pos x="689" y="263"/>
              </a:cxn>
              <a:cxn ang="0">
                <a:pos x="654" y="227"/>
              </a:cxn>
              <a:cxn ang="0">
                <a:pos x="724" y="227"/>
              </a:cxn>
              <a:cxn ang="0">
                <a:pos x="757" y="187"/>
              </a:cxn>
              <a:cxn ang="0">
                <a:pos x="724" y="150"/>
              </a:cxn>
              <a:cxn ang="0">
                <a:pos x="689" y="150"/>
              </a:cxn>
              <a:cxn ang="0">
                <a:pos x="654" y="113"/>
              </a:cxn>
              <a:cxn ang="0">
                <a:pos x="620" y="113"/>
              </a:cxn>
              <a:cxn ang="0">
                <a:pos x="586" y="76"/>
              </a:cxn>
              <a:cxn ang="0">
                <a:pos x="551" y="37"/>
              </a:cxn>
              <a:cxn ang="0">
                <a:pos x="517" y="0"/>
              </a:cxn>
              <a:cxn ang="0">
                <a:pos x="482" y="37"/>
              </a:cxn>
              <a:cxn ang="0">
                <a:pos x="449" y="113"/>
              </a:cxn>
              <a:cxn ang="0">
                <a:pos x="482" y="187"/>
              </a:cxn>
              <a:cxn ang="0">
                <a:pos x="449" y="227"/>
              </a:cxn>
              <a:cxn ang="0">
                <a:pos x="449" y="263"/>
              </a:cxn>
              <a:cxn ang="0">
                <a:pos x="413" y="263"/>
              </a:cxn>
              <a:cxn ang="0">
                <a:pos x="379" y="263"/>
              </a:cxn>
              <a:cxn ang="0">
                <a:pos x="379" y="301"/>
              </a:cxn>
              <a:cxn ang="0">
                <a:pos x="345" y="337"/>
              </a:cxn>
              <a:cxn ang="0">
                <a:pos x="345" y="301"/>
              </a:cxn>
              <a:cxn ang="0">
                <a:pos x="309" y="301"/>
              </a:cxn>
              <a:cxn ang="0">
                <a:pos x="275" y="301"/>
              </a:cxn>
              <a:cxn ang="0">
                <a:pos x="241" y="377"/>
              </a:cxn>
              <a:cxn ang="0">
                <a:pos x="206" y="451"/>
              </a:cxn>
              <a:cxn ang="0">
                <a:pos x="138" y="451"/>
              </a:cxn>
              <a:cxn ang="0">
                <a:pos x="102" y="490"/>
              </a:cxn>
              <a:cxn ang="0">
                <a:pos x="69" y="527"/>
              </a:cxn>
              <a:cxn ang="0">
                <a:pos x="33" y="527"/>
              </a:cxn>
              <a:cxn ang="0">
                <a:pos x="0" y="527"/>
              </a:cxn>
              <a:cxn ang="0">
                <a:pos x="0" y="565"/>
              </a:cxn>
              <a:cxn ang="0">
                <a:pos x="33" y="601"/>
              </a:cxn>
              <a:cxn ang="0">
                <a:pos x="102" y="601"/>
              </a:cxn>
              <a:cxn ang="0">
                <a:pos x="138" y="640"/>
              </a:cxn>
              <a:cxn ang="0">
                <a:pos x="206" y="601"/>
              </a:cxn>
              <a:cxn ang="0">
                <a:pos x="275" y="565"/>
              </a:cxn>
              <a:cxn ang="0">
                <a:pos x="309" y="565"/>
              </a:cxn>
              <a:cxn ang="0">
                <a:pos x="345" y="527"/>
              </a:cxn>
              <a:cxn ang="0">
                <a:pos x="379" y="490"/>
              </a:cxn>
              <a:cxn ang="0">
                <a:pos x="413" y="415"/>
              </a:cxn>
              <a:cxn ang="0">
                <a:pos x="482" y="337"/>
              </a:cxn>
              <a:cxn ang="0">
                <a:pos x="482" y="301"/>
              </a:cxn>
              <a:cxn ang="0">
                <a:pos x="517" y="301"/>
              </a:cxn>
              <a:cxn ang="0">
                <a:pos x="586" y="301"/>
              </a:cxn>
            </a:cxnLst>
            <a:rect l="0" t="0" r="r" b="b"/>
            <a:pathLst>
              <a:path w="758" h="641">
                <a:moveTo>
                  <a:pt x="586" y="301"/>
                </a:moveTo>
                <a:lnTo>
                  <a:pt x="620" y="301"/>
                </a:lnTo>
                <a:lnTo>
                  <a:pt x="654" y="301"/>
                </a:lnTo>
                <a:lnTo>
                  <a:pt x="689" y="263"/>
                </a:lnTo>
                <a:lnTo>
                  <a:pt x="654" y="227"/>
                </a:lnTo>
                <a:lnTo>
                  <a:pt x="724" y="227"/>
                </a:lnTo>
                <a:lnTo>
                  <a:pt x="757" y="187"/>
                </a:lnTo>
                <a:lnTo>
                  <a:pt x="724" y="150"/>
                </a:lnTo>
                <a:lnTo>
                  <a:pt x="689" y="150"/>
                </a:lnTo>
                <a:lnTo>
                  <a:pt x="654" y="113"/>
                </a:lnTo>
                <a:lnTo>
                  <a:pt x="620" y="113"/>
                </a:lnTo>
                <a:lnTo>
                  <a:pt x="586" y="76"/>
                </a:lnTo>
                <a:lnTo>
                  <a:pt x="551" y="37"/>
                </a:lnTo>
                <a:lnTo>
                  <a:pt x="517" y="0"/>
                </a:lnTo>
                <a:lnTo>
                  <a:pt x="482" y="37"/>
                </a:lnTo>
                <a:lnTo>
                  <a:pt x="449" y="113"/>
                </a:lnTo>
                <a:lnTo>
                  <a:pt x="482" y="187"/>
                </a:lnTo>
                <a:lnTo>
                  <a:pt x="449" y="227"/>
                </a:lnTo>
                <a:lnTo>
                  <a:pt x="449" y="263"/>
                </a:lnTo>
                <a:lnTo>
                  <a:pt x="413" y="263"/>
                </a:lnTo>
                <a:lnTo>
                  <a:pt x="379" y="263"/>
                </a:lnTo>
                <a:lnTo>
                  <a:pt x="379" y="301"/>
                </a:lnTo>
                <a:lnTo>
                  <a:pt x="345" y="337"/>
                </a:lnTo>
                <a:lnTo>
                  <a:pt x="345" y="301"/>
                </a:lnTo>
                <a:lnTo>
                  <a:pt x="309" y="301"/>
                </a:lnTo>
                <a:lnTo>
                  <a:pt x="275" y="301"/>
                </a:lnTo>
                <a:lnTo>
                  <a:pt x="241" y="377"/>
                </a:lnTo>
                <a:lnTo>
                  <a:pt x="206" y="451"/>
                </a:lnTo>
                <a:lnTo>
                  <a:pt x="138" y="451"/>
                </a:lnTo>
                <a:lnTo>
                  <a:pt x="102" y="490"/>
                </a:lnTo>
                <a:lnTo>
                  <a:pt x="69" y="527"/>
                </a:lnTo>
                <a:lnTo>
                  <a:pt x="33" y="527"/>
                </a:lnTo>
                <a:lnTo>
                  <a:pt x="0" y="527"/>
                </a:lnTo>
                <a:lnTo>
                  <a:pt x="0" y="565"/>
                </a:lnTo>
                <a:lnTo>
                  <a:pt x="33" y="601"/>
                </a:lnTo>
                <a:lnTo>
                  <a:pt x="102" y="601"/>
                </a:lnTo>
                <a:lnTo>
                  <a:pt x="138" y="640"/>
                </a:lnTo>
                <a:lnTo>
                  <a:pt x="206" y="601"/>
                </a:lnTo>
                <a:lnTo>
                  <a:pt x="275" y="565"/>
                </a:lnTo>
                <a:lnTo>
                  <a:pt x="309" y="565"/>
                </a:lnTo>
                <a:lnTo>
                  <a:pt x="345" y="527"/>
                </a:lnTo>
                <a:lnTo>
                  <a:pt x="379" y="490"/>
                </a:lnTo>
                <a:lnTo>
                  <a:pt x="413" y="415"/>
                </a:lnTo>
                <a:lnTo>
                  <a:pt x="482" y="337"/>
                </a:lnTo>
                <a:lnTo>
                  <a:pt x="482" y="301"/>
                </a:lnTo>
                <a:lnTo>
                  <a:pt x="517" y="301"/>
                </a:lnTo>
                <a:lnTo>
                  <a:pt x="586" y="301"/>
                </a:lnTo>
              </a:path>
            </a:pathLst>
          </a:custGeom>
          <a:noFill/>
          <a:ln w="3600">
            <a:solidFill>
              <a:srgbClr val="000000"/>
            </a:solidFill>
            <a:round/>
            <a:headEnd/>
            <a:tailEnd/>
          </a:ln>
          <a:effectLst/>
        </p:spPr>
        <p:txBody>
          <a:bodyPr/>
          <a:lstStyle/>
          <a:p>
            <a:endParaRPr lang="es-ES_tradnl" sz="1633"/>
          </a:p>
        </p:txBody>
      </p:sp>
      <p:sp>
        <p:nvSpPr>
          <p:cNvPr id="11599" name="Freeform 335"/>
          <p:cNvSpPr>
            <a:spLocks noChangeArrowheads="1"/>
          </p:cNvSpPr>
          <p:nvPr/>
        </p:nvSpPr>
        <p:spPr bwMode="auto">
          <a:xfrm>
            <a:off x="4625606" y="3682942"/>
            <a:ext cx="822327" cy="517015"/>
          </a:xfrm>
          <a:custGeom>
            <a:avLst/>
            <a:gdLst/>
            <a:ahLst/>
            <a:cxnLst>
              <a:cxn ang="0">
                <a:pos x="1552" y="187"/>
              </a:cxn>
              <a:cxn ang="0">
                <a:pos x="1346" y="415"/>
              </a:cxn>
              <a:cxn ang="0">
                <a:pos x="1070" y="415"/>
              </a:cxn>
              <a:cxn ang="0">
                <a:pos x="1001" y="415"/>
              </a:cxn>
              <a:cxn ang="0">
                <a:pos x="1001" y="601"/>
              </a:cxn>
              <a:cxn ang="0">
                <a:pos x="1070" y="715"/>
              </a:cxn>
              <a:cxn ang="0">
                <a:pos x="1138" y="865"/>
              </a:cxn>
              <a:cxn ang="0">
                <a:pos x="1276" y="941"/>
              </a:cxn>
              <a:cxn ang="0">
                <a:pos x="1483" y="941"/>
              </a:cxn>
              <a:cxn ang="0">
                <a:pos x="1552" y="753"/>
              </a:cxn>
              <a:cxn ang="0">
                <a:pos x="1621" y="601"/>
              </a:cxn>
              <a:cxn ang="0">
                <a:pos x="1689" y="451"/>
              </a:cxn>
              <a:cxn ang="0">
                <a:pos x="1759" y="415"/>
              </a:cxn>
              <a:cxn ang="0">
                <a:pos x="1656" y="301"/>
              </a:cxn>
              <a:cxn ang="0">
                <a:pos x="1656" y="187"/>
              </a:cxn>
              <a:cxn ang="0">
                <a:pos x="2414" y="451"/>
              </a:cxn>
              <a:cxn ang="0">
                <a:pos x="2414" y="601"/>
              </a:cxn>
              <a:cxn ang="0">
                <a:pos x="2448" y="565"/>
              </a:cxn>
              <a:cxn ang="0">
                <a:pos x="2518" y="490"/>
              </a:cxn>
              <a:cxn ang="0">
                <a:pos x="2448" y="527"/>
              </a:cxn>
              <a:cxn ang="0">
                <a:pos x="2069" y="490"/>
              </a:cxn>
              <a:cxn ang="0">
                <a:pos x="1863" y="490"/>
              </a:cxn>
              <a:cxn ang="0">
                <a:pos x="1828" y="678"/>
              </a:cxn>
              <a:cxn ang="0">
                <a:pos x="1759" y="865"/>
              </a:cxn>
              <a:cxn ang="0">
                <a:pos x="1793" y="1054"/>
              </a:cxn>
              <a:cxn ang="0">
                <a:pos x="1863" y="1054"/>
              </a:cxn>
              <a:cxn ang="0">
                <a:pos x="1931" y="865"/>
              </a:cxn>
              <a:cxn ang="0">
                <a:pos x="1967" y="1016"/>
              </a:cxn>
              <a:cxn ang="0">
                <a:pos x="2069" y="979"/>
              </a:cxn>
              <a:cxn ang="0">
                <a:pos x="2001" y="828"/>
              </a:cxn>
              <a:cxn ang="0">
                <a:pos x="2069" y="715"/>
              </a:cxn>
              <a:cxn ang="0">
                <a:pos x="2138" y="640"/>
              </a:cxn>
              <a:cxn ang="0">
                <a:pos x="1967" y="678"/>
              </a:cxn>
              <a:cxn ang="0">
                <a:pos x="1896" y="640"/>
              </a:cxn>
              <a:cxn ang="0">
                <a:pos x="2105" y="490"/>
              </a:cxn>
              <a:cxn ang="0">
                <a:pos x="2242" y="415"/>
              </a:cxn>
              <a:cxn ang="0">
                <a:pos x="1759" y="1505"/>
              </a:cxn>
              <a:cxn ang="0">
                <a:pos x="1931" y="1543"/>
              </a:cxn>
              <a:cxn ang="0">
                <a:pos x="931" y="1167"/>
              </a:cxn>
              <a:cxn ang="0">
                <a:pos x="794" y="1167"/>
              </a:cxn>
              <a:cxn ang="0">
                <a:pos x="863" y="1318"/>
              </a:cxn>
              <a:cxn ang="0">
                <a:pos x="1138" y="1318"/>
              </a:cxn>
              <a:cxn ang="0">
                <a:pos x="1414" y="1392"/>
              </a:cxn>
              <a:cxn ang="0">
                <a:pos x="1310" y="1318"/>
              </a:cxn>
              <a:cxn ang="0">
                <a:pos x="1172" y="1205"/>
              </a:cxn>
              <a:cxn ang="0">
                <a:pos x="1034" y="1241"/>
              </a:cxn>
              <a:cxn ang="0">
                <a:pos x="69" y="0"/>
              </a:cxn>
              <a:cxn ang="0">
                <a:pos x="34" y="113"/>
              </a:cxn>
              <a:cxn ang="0">
                <a:pos x="172" y="227"/>
              </a:cxn>
              <a:cxn ang="0">
                <a:pos x="346" y="565"/>
              </a:cxn>
              <a:cxn ang="0">
                <a:pos x="552" y="1054"/>
              </a:cxn>
              <a:cxn ang="0">
                <a:pos x="689" y="1130"/>
              </a:cxn>
              <a:cxn ang="0">
                <a:pos x="794" y="1054"/>
              </a:cxn>
              <a:cxn ang="0">
                <a:pos x="724" y="790"/>
              </a:cxn>
              <a:cxn ang="0">
                <a:pos x="586" y="640"/>
              </a:cxn>
              <a:cxn ang="0">
                <a:pos x="552" y="527"/>
              </a:cxn>
              <a:cxn ang="0">
                <a:pos x="449" y="415"/>
              </a:cxn>
              <a:cxn ang="0">
                <a:pos x="310" y="264"/>
              </a:cxn>
              <a:cxn ang="0">
                <a:pos x="242" y="150"/>
              </a:cxn>
              <a:cxn ang="0">
                <a:pos x="138" y="37"/>
              </a:cxn>
            </a:cxnLst>
            <a:rect l="0" t="0" r="r" b="b"/>
            <a:pathLst>
              <a:path w="2519" h="1583">
                <a:moveTo>
                  <a:pt x="1656" y="150"/>
                </a:moveTo>
                <a:lnTo>
                  <a:pt x="1587" y="150"/>
                </a:lnTo>
                <a:lnTo>
                  <a:pt x="1552" y="150"/>
                </a:lnTo>
                <a:lnTo>
                  <a:pt x="1552" y="187"/>
                </a:lnTo>
                <a:lnTo>
                  <a:pt x="1483" y="264"/>
                </a:lnTo>
                <a:lnTo>
                  <a:pt x="1450" y="338"/>
                </a:lnTo>
                <a:lnTo>
                  <a:pt x="1380" y="415"/>
                </a:lnTo>
                <a:lnTo>
                  <a:pt x="1346" y="415"/>
                </a:lnTo>
                <a:lnTo>
                  <a:pt x="1276" y="451"/>
                </a:lnTo>
                <a:lnTo>
                  <a:pt x="1208" y="490"/>
                </a:lnTo>
                <a:lnTo>
                  <a:pt x="1172" y="451"/>
                </a:lnTo>
                <a:lnTo>
                  <a:pt x="1070" y="415"/>
                </a:lnTo>
                <a:lnTo>
                  <a:pt x="1070" y="377"/>
                </a:lnTo>
                <a:lnTo>
                  <a:pt x="1034" y="377"/>
                </a:lnTo>
                <a:lnTo>
                  <a:pt x="1001" y="377"/>
                </a:lnTo>
                <a:lnTo>
                  <a:pt x="1001" y="415"/>
                </a:lnTo>
                <a:lnTo>
                  <a:pt x="1001" y="451"/>
                </a:lnTo>
                <a:lnTo>
                  <a:pt x="966" y="490"/>
                </a:lnTo>
                <a:lnTo>
                  <a:pt x="1001" y="527"/>
                </a:lnTo>
                <a:lnTo>
                  <a:pt x="1001" y="601"/>
                </a:lnTo>
                <a:lnTo>
                  <a:pt x="1001" y="678"/>
                </a:lnTo>
                <a:lnTo>
                  <a:pt x="1034" y="678"/>
                </a:lnTo>
                <a:lnTo>
                  <a:pt x="1070" y="678"/>
                </a:lnTo>
                <a:lnTo>
                  <a:pt x="1070" y="715"/>
                </a:lnTo>
                <a:lnTo>
                  <a:pt x="1070" y="753"/>
                </a:lnTo>
                <a:lnTo>
                  <a:pt x="1104" y="790"/>
                </a:lnTo>
                <a:lnTo>
                  <a:pt x="1138" y="828"/>
                </a:lnTo>
                <a:lnTo>
                  <a:pt x="1138" y="865"/>
                </a:lnTo>
                <a:lnTo>
                  <a:pt x="1172" y="865"/>
                </a:lnTo>
                <a:lnTo>
                  <a:pt x="1241" y="904"/>
                </a:lnTo>
                <a:lnTo>
                  <a:pt x="1276" y="904"/>
                </a:lnTo>
                <a:lnTo>
                  <a:pt x="1276" y="941"/>
                </a:lnTo>
                <a:lnTo>
                  <a:pt x="1380" y="904"/>
                </a:lnTo>
                <a:lnTo>
                  <a:pt x="1414" y="941"/>
                </a:lnTo>
                <a:lnTo>
                  <a:pt x="1450" y="941"/>
                </a:lnTo>
                <a:lnTo>
                  <a:pt x="1483" y="941"/>
                </a:lnTo>
                <a:lnTo>
                  <a:pt x="1518" y="904"/>
                </a:lnTo>
                <a:lnTo>
                  <a:pt x="1552" y="865"/>
                </a:lnTo>
                <a:lnTo>
                  <a:pt x="1587" y="828"/>
                </a:lnTo>
                <a:lnTo>
                  <a:pt x="1552" y="753"/>
                </a:lnTo>
                <a:lnTo>
                  <a:pt x="1587" y="753"/>
                </a:lnTo>
                <a:lnTo>
                  <a:pt x="1587" y="715"/>
                </a:lnTo>
                <a:lnTo>
                  <a:pt x="1621" y="678"/>
                </a:lnTo>
                <a:lnTo>
                  <a:pt x="1621" y="601"/>
                </a:lnTo>
                <a:lnTo>
                  <a:pt x="1656" y="601"/>
                </a:lnTo>
                <a:lnTo>
                  <a:pt x="1656" y="527"/>
                </a:lnTo>
                <a:lnTo>
                  <a:pt x="1689" y="490"/>
                </a:lnTo>
                <a:lnTo>
                  <a:pt x="1689" y="451"/>
                </a:lnTo>
                <a:lnTo>
                  <a:pt x="1725" y="490"/>
                </a:lnTo>
                <a:lnTo>
                  <a:pt x="1759" y="490"/>
                </a:lnTo>
                <a:lnTo>
                  <a:pt x="1759" y="451"/>
                </a:lnTo>
                <a:lnTo>
                  <a:pt x="1759" y="415"/>
                </a:lnTo>
                <a:lnTo>
                  <a:pt x="1725" y="415"/>
                </a:lnTo>
                <a:lnTo>
                  <a:pt x="1656" y="338"/>
                </a:lnTo>
                <a:lnTo>
                  <a:pt x="1689" y="338"/>
                </a:lnTo>
                <a:lnTo>
                  <a:pt x="1656" y="301"/>
                </a:lnTo>
                <a:lnTo>
                  <a:pt x="1656" y="264"/>
                </a:lnTo>
                <a:lnTo>
                  <a:pt x="1621" y="227"/>
                </a:lnTo>
                <a:lnTo>
                  <a:pt x="1689" y="227"/>
                </a:lnTo>
                <a:lnTo>
                  <a:pt x="1656" y="187"/>
                </a:lnTo>
                <a:lnTo>
                  <a:pt x="1621" y="187"/>
                </a:lnTo>
                <a:lnTo>
                  <a:pt x="1656" y="150"/>
                </a:lnTo>
                <a:close/>
                <a:moveTo>
                  <a:pt x="2448" y="415"/>
                </a:moveTo>
                <a:lnTo>
                  <a:pt x="2414" y="451"/>
                </a:lnTo>
                <a:lnTo>
                  <a:pt x="2414" y="490"/>
                </a:lnTo>
                <a:lnTo>
                  <a:pt x="2380" y="490"/>
                </a:lnTo>
                <a:lnTo>
                  <a:pt x="2414" y="527"/>
                </a:lnTo>
                <a:lnTo>
                  <a:pt x="2414" y="601"/>
                </a:lnTo>
                <a:lnTo>
                  <a:pt x="2448" y="640"/>
                </a:lnTo>
                <a:lnTo>
                  <a:pt x="2483" y="678"/>
                </a:lnTo>
                <a:lnTo>
                  <a:pt x="2483" y="640"/>
                </a:lnTo>
                <a:lnTo>
                  <a:pt x="2448" y="565"/>
                </a:lnTo>
                <a:lnTo>
                  <a:pt x="2483" y="565"/>
                </a:lnTo>
                <a:lnTo>
                  <a:pt x="2518" y="565"/>
                </a:lnTo>
                <a:lnTo>
                  <a:pt x="2483" y="527"/>
                </a:lnTo>
                <a:lnTo>
                  <a:pt x="2518" y="490"/>
                </a:lnTo>
                <a:lnTo>
                  <a:pt x="2518" y="451"/>
                </a:lnTo>
                <a:lnTo>
                  <a:pt x="2483" y="490"/>
                </a:lnTo>
                <a:lnTo>
                  <a:pt x="2483" y="527"/>
                </a:lnTo>
                <a:lnTo>
                  <a:pt x="2448" y="527"/>
                </a:lnTo>
                <a:lnTo>
                  <a:pt x="2448" y="490"/>
                </a:lnTo>
                <a:lnTo>
                  <a:pt x="2483" y="451"/>
                </a:lnTo>
                <a:lnTo>
                  <a:pt x="2448" y="415"/>
                </a:lnTo>
                <a:close/>
                <a:moveTo>
                  <a:pt x="2069" y="490"/>
                </a:moveTo>
                <a:lnTo>
                  <a:pt x="2001" y="451"/>
                </a:lnTo>
                <a:lnTo>
                  <a:pt x="1931" y="451"/>
                </a:lnTo>
                <a:lnTo>
                  <a:pt x="1896" y="490"/>
                </a:lnTo>
                <a:lnTo>
                  <a:pt x="1863" y="490"/>
                </a:lnTo>
                <a:lnTo>
                  <a:pt x="1863" y="527"/>
                </a:lnTo>
                <a:lnTo>
                  <a:pt x="1828" y="601"/>
                </a:lnTo>
                <a:lnTo>
                  <a:pt x="1828" y="640"/>
                </a:lnTo>
                <a:lnTo>
                  <a:pt x="1828" y="678"/>
                </a:lnTo>
                <a:lnTo>
                  <a:pt x="1793" y="715"/>
                </a:lnTo>
                <a:lnTo>
                  <a:pt x="1793" y="753"/>
                </a:lnTo>
                <a:lnTo>
                  <a:pt x="1793" y="828"/>
                </a:lnTo>
                <a:lnTo>
                  <a:pt x="1759" y="865"/>
                </a:lnTo>
                <a:lnTo>
                  <a:pt x="1793" y="904"/>
                </a:lnTo>
                <a:lnTo>
                  <a:pt x="1793" y="941"/>
                </a:lnTo>
                <a:lnTo>
                  <a:pt x="1793" y="979"/>
                </a:lnTo>
                <a:lnTo>
                  <a:pt x="1793" y="1054"/>
                </a:lnTo>
                <a:lnTo>
                  <a:pt x="1793" y="1091"/>
                </a:lnTo>
                <a:lnTo>
                  <a:pt x="1828" y="1130"/>
                </a:lnTo>
                <a:lnTo>
                  <a:pt x="1863" y="1091"/>
                </a:lnTo>
                <a:lnTo>
                  <a:pt x="1863" y="1054"/>
                </a:lnTo>
                <a:lnTo>
                  <a:pt x="1896" y="979"/>
                </a:lnTo>
                <a:lnTo>
                  <a:pt x="1863" y="865"/>
                </a:lnTo>
                <a:lnTo>
                  <a:pt x="1931" y="828"/>
                </a:lnTo>
                <a:lnTo>
                  <a:pt x="1931" y="865"/>
                </a:lnTo>
                <a:lnTo>
                  <a:pt x="1931" y="904"/>
                </a:lnTo>
                <a:lnTo>
                  <a:pt x="1931" y="941"/>
                </a:lnTo>
                <a:lnTo>
                  <a:pt x="1967" y="979"/>
                </a:lnTo>
                <a:lnTo>
                  <a:pt x="1967" y="1016"/>
                </a:lnTo>
                <a:lnTo>
                  <a:pt x="2001" y="1016"/>
                </a:lnTo>
                <a:lnTo>
                  <a:pt x="2035" y="1016"/>
                </a:lnTo>
                <a:lnTo>
                  <a:pt x="2035" y="979"/>
                </a:lnTo>
                <a:lnTo>
                  <a:pt x="2069" y="979"/>
                </a:lnTo>
                <a:lnTo>
                  <a:pt x="2069" y="941"/>
                </a:lnTo>
                <a:lnTo>
                  <a:pt x="2035" y="904"/>
                </a:lnTo>
                <a:lnTo>
                  <a:pt x="2035" y="865"/>
                </a:lnTo>
                <a:lnTo>
                  <a:pt x="2001" y="828"/>
                </a:lnTo>
                <a:lnTo>
                  <a:pt x="2001" y="790"/>
                </a:lnTo>
                <a:lnTo>
                  <a:pt x="2001" y="753"/>
                </a:lnTo>
                <a:lnTo>
                  <a:pt x="2035" y="753"/>
                </a:lnTo>
                <a:lnTo>
                  <a:pt x="2069" y="715"/>
                </a:lnTo>
                <a:lnTo>
                  <a:pt x="2069" y="678"/>
                </a:lnTo>
                <a:lnTo>
                  <a:pt x="2105" y="678"/>
                </a:lnTo>
                <a:lnTo>
                  <a:pt x="2138" y="678"/>
                </a:lnTo>
                <a:lnTo>
                  <a:pt x="2138" y="640"/>
                </a:lnTo>
                <a:lnTo>
                  <a:pt x="2069" y="640"/>
                </a:lnTo>
                <a:lnTo>
                  <a:pt x="2035" y="678"/>
                </a:lnTo>
                <a:lnTo>
                  <a:pt x="2001" y="640"/>
                </a:lnTo>
                <a:lnTo>
                  <a:pt x="1967" y="678"/>
                </a:lnTo>
                <a:lnTo>
                  <a:pt x="1967" y="715"/>
                </a:lnTo>
                <a:lnTo>
                  <a:pt x="1931" y="678"/>
                </a:lnTo>
                <a:lnTo>
                  <a:pt x="1896" y="678"/>
                </a:lnTo>
                <a:lnTo>
                  <a:pt x="1896" y="640"/>
                </a:lnTo>
                <a:lnTo>
                  <a:pt x="1896" y="565"/>
                </a:lnTo>
                <a:lnTo>
                  <a:pt x="1931" y="527"/>
                </a:lnTo>
                <a:lnTo>
                  <a:pt x="2001" y="527"/>
                </a:lnTo>
                <a:lnTo>
                  <a:pt x="2105" y="490"/>
                </a:lnTo>
                <a:lnTo>
                  <a:pt x="2138" y="527"/>
                </a:lnTo>
                <a:lnTo>
                  <a:pt x="2208" y="490"/>
                </a:lnTo>
                <a:lnTo>
                  <a:pt x="2242" y="451"/>
                </a:lnTo>
                <a:lnTo>
                  <a:pt x="2242" y="415"/>
                </a:lnTo>
                <a:lnTo>
                  <a:pt x="2208" y="451"/>
                </a:lnTo>
                <a:lnTo>
                  <a:pt x="2138" y="490"/>
                </a:lnTo>
                <a:lnTo>
                  <a:pt x="2069" y="490"/>
                </a:lnTo>
                <a:close/>
                <a:moveTo>
                  <a:pt x="1759" y="1505"/>
                </a:moveTo>
                <a:lnTo>
                  <a:pt x="1725" y="1505"/>
                </a:lnTo>
                <a:lnTo>
                  <a:pt x="1828" y="1543"/>
                </a:lnTo>
                <a:lnTo>
                  <a:pt x="1896" y="1582"/>
                </a:lnTo>
                <a:lnTo>
                  <a:pt x="1931" y="1543"/>
                </a:lnTo>
                <a:lnTo>
                  <a:pt x="1896" y="1505"/>
                </a:lnTo>
                <a:lnTo>
                  <a:pt x="1863" y="1505"/>
                </a:lnTo>
                <a:lnTo>
                  <a:pt x="1759" y="1505"/>
                </a:lnTo>
                <a:close/>
                <a:moveTo>
                  <a:pt x="931" y="1167"/>
                </a:moveTo>
                <a:lnTo>
                  <a:pt x="897" y="1167"/>
                </a:lnTo>
                <a:lnTo>
                  <a:pt x="863" y="1167"/>
                </a:lnTo>
                <a:lnTo>
                  <a:pt x="828" y="1130"/>
                </a:lnTo>
                <a:lnTo>
                  <a:pt x="794" y="1167"/>
                </a:lnTo>
                <a:lnTo>
                  <a:pt x="759" y="1241"/>
                </a:lnTo>
                <a:lnTo>
                  <a:pt x="828" y="1241"/>
                </a:lnTo>
                <a:lnTo>
                  <a:pt x="863" y="1280"/>
                </a:lnTo>
                <a:lnTo>
                  <a:pt x="863" y="1318"/>
                </a:lnTo>
                <a:lnTo>
                  <a:pt x="897" y="1318"/>
                </a:lnTo>
                <a:lnTo>
                  <a:pt x="931" y="1318"/>
                </a:lnTo>
                <a:lnTo>
                  <a:pt x="1070" y="1318"/>
                </a:lnTo>
                <a:lnTo>
                  <a:pt x="1138" y="1318"/>
                </a:lnTo>
                <a:lnTo>
                  <a:pt x="1208" y="1355"/>
                </a:lnTo>
                <a:lnTo>
                  <a:pt x="1276" y="1392"/>
                </a:lnTo>
                <a:lnTo>
                  <a:pt x="1380" y="1392"/>
                </a:lnTo>
                <a:lnTo>
                  <a:pt x="1414" y="1392"/>
                </a:lnTo>
                <a:lnTo>
                  <a:pt x="1414" y="1318"/>
                </a:lnTo>
                <a:lnTo>
                  <a:pt x="1414" y="1280"/>
                </a:lnTo>
                <a:lnTo>
                  <a:pt x="1346" y="1318"/>
                </a:lnTo>
                <a:lnTo>
                  <a:pt x="1310" y="1318"/>
                </a:lnTo>
                <a:lnTo>
                  <a:pt x="1241" y="1280"/>
                </a:lnTo>
                <a:lnTo>
                  <a:pt x="1241" y="1241"/>
                </a:lnTo>
                <a:lnTo>
                  <a:pt x="1208" y="1241"/>
                </a:lnTo>
                <a:lnTo>
                  <a:pt x="1172" y="1205"/>
                </a:lnTo>
                <a:lnTo>
                  <a:pt x="1138" y="1205"/>
                </a:lnTo>
                <a:lnTo>
                  <a:pt x="1104" y="1205"/>
                </a:lnTo>
                <a:lnTo>
                  <a:pt x="1070" y="1241"/>
                </a:lnTo>
                <a:lnTo>
                  <a:pt x="1034" y="1241"/>
                </a:lnTo>
                <a:lnTo>
                  <a:pt x="1001" y="1241"/>
                </a:lnTo>
                <a:lnTo>
                  <a:pt x="966" y="1205"/>
                </a:lnTo>
                <a:lnTo>
                  <a:pt x="931" y="1167"/>
                </a:lnTo>
                <a:close/>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0" name="Freeform 336"/>
          <p:cNvSpPr>
            <a:spLocks noChangeArrowheads="1"/>
          </p:cNvSpPr>
          <p:nvPr/>
        </p:nvSpPr>
        <p:spPr bwMode="auto">
          <a:xfrm>
            <a:off x="4941000" y="3731909"/>
            <a:ext cx="259227" cy="257788"/>
          </a:xfrm>
          <a:custGeom>
            <a:avLst/>
            <a:gdLst/>
            <a:ahLst/>
            <a:cxnLst>
              <a:cxn ang="0">
                <a:pos x="689" y="0"/>
              </a:cxn>
              <a:cxn ang="0">
                <a:pos x="621" y="0"/>
              </a:cxn>
              <a:cxn ang="0">
                <a:pos x="586" y="0"/>
              </a:cxn>
              <a:cxn ang="0">
                <a:pos x="586" y="37"/>
              </a:cxn>
              <a:cxn ang="0">
                <a:pos x="517" y="114"/>
              </a:cxn>
              <a:cxn ang="0">
                <a:pos x="483" y="188"/>
              </a:cxn>
              <a:cxn ang="0">
                <a:pos x="414" y="264"/>
              </a:cxn>
              <a:cxn ang="0">
                <a:pos x="379" y="264"/>
              </a:cxn>
              <a:cxn ang="0">
                <a:pos x="309" y="301"/>
              </a:cxn>
              <a:cxn ang="0">
                <a:pos x="242" y="338"/>
              </a:cxn>
              <a:cxn ang="0">
                <a:pos x="206" y="301"/>
              </a:cxn>
              <a:cxn ang="0">
                <a:pos x="104" y="264"/>
              </a:cxn>
              <a:cxn ang="0">
                <a:pos x="104" y="227"/>
              </a:cxn>
              <a:cxn ang="0">
                <a:pos x="69" y="227"/>
              </a:cxn>
              <a:cxn ang="0">
                <a:pos x="34" y="227"/>
              </a:cxn>
              <a:cxn ang="0">
                <a:pos x="34" y="264"/>
              </a:cxn>
              <a:cxn ang="0">
                <a:pos x="34" y="301"/>
              </a:cxn>
              <a:cxn ang="0">
                <a:pos x="0" y="338"/>
              </a:cxn>
              <a:cxn ang="0">
                <a:pos x="34" y="377"/>
              </a:cxn>
              <a:cxn ang="0">
                <a:pos x="34" y="451"/>
              </a:cxn>
              <a:cxn ang="0">
                <a:pos x="34" y="527"/>
              </a:cxn>
              <a:cxn ang="0">
                <a:pos x="69" y="527"/>
              </a:cxn>
              <a:cxn ang="0">
                <a:pos x="104" y="527"/>
              </a:cxn>
              <a:cxn ang="0">
                <a:pos x="104" y="565"/>
              </a:cxn>
              <a:cxn ang="0">
                <a:pos x="104" y="601"/>
              </a:cxn>
              <a:cxn ang="0">
                <a:pos x="138" y="640"/>
              </a:cxn>
              <a:cxn ang="0">
                <a:pos x="172" y="678"/>
              </a:cxn>
              <a:cxn ang="0">
                <a:pos x="172" y="715"/>
              </a:cxn>
              <a:cxn ang="0">
                <a:pos x="206" y="715"/>
              </a:cxn>
              <a:cxn ang="0">
                <a:pos x="275" y="753"/>
              </a:cxn>
              <a:cxn ang="0">
                <a:pos x="309" y="753"/>
              </a:cxn>
              <a:cxn ang="0">
                <a:pos x="309" y="790"/>
              </a:cxn>
              <a:cxn ang="0">
                <a:pos x="414" y="753"/>
              </a:cxn>
              <a:cxn ang="0">
                <a:pos x="449" y="790"/>
              </a:cxn>
              <a:cxn ang="0">
                <a:pos x="483" y="790"/>
              </a:cxn>
              <a:cxn ang="0">
                <a:pos x="517" y="790"/>
              </a:cxn>
              <a:cxn ang="0">
                <a:pos x="552" y="753"/>
              </a:cxn>
              <a:cxn ang="0">
                <a:pos x="586" y="715"/>
              </a:cxn>
              <a:cxn ang="0">
                <a:pos x="621" y="678"/>
              </a:cxn>
              <a:cxn ang="0">
                <a:pos x="586" y="601"/>
              </a:cxn>
              <a:cxn ang="0">
                <a:pos x="621" y="601"/>
              </a:cxn>
              <a:cxn ang="0">
                <a:pos x="621" y="565"/>
              </a:cxn>
              <a:cxn ang="0">
                <a:pos x="655" y="527"/>
              </a:cxn>
              <a:cxn ang="0">
                <a:pos x="655" y="451"/>
              </a:cxn>
              <a:cxn ang="0">
                <a:pos x="689" y="451"/>
              </a:cxn>
              <a:cxn ang="0">
                <a:pos x="689" y="377"/>
              </a:cxn>
              <a:cxn ang="0">
                <a:pos x="724" y="338"/>
              </a:cxn>
              <a:cxn ang="0">
                <a:pos x="724" y="301"/>
              </a:cxn>
              <a:cxn ang="0">
                <a:pos x="758" y="338"/>
              </a:cxn>
              <a:cxn ang="0">
                <a:pos x="793" y="338"/>
              </a:cxn>
              <a:cxn ang="0">
                <a:pos x="793" y="301"/>
              </a:cxn>
              <a:cxn ang="0">
                <a:pos x="793" y="264"/>
              </a:cxn>
              <a:cxn ang="0">
                <a:pos x="758" y="264"/>
              </a:cxn>
              <a:cxn ang="0">
                <a:pos x="689" y="188"/>
              </a:cxn>
              <a:cxn ang="0">
                <a:pos x="724" y="188"/>
              </a:cxn>
              <a:cxn ang="0">
                <a:pos x="689" y="150"/>
              </a:cxn>
              <a:cxn ang="0">
                <a:pos x="689" y="114"/>
              </a:cxn>
              <a:cxn ang="0">
                <a:pos x="655" y="76"/>
              </a:cxn>
              <a:cxn ang="0">
                <a:pos x="724" y="76"/>
              </a:cxn>
              <a:cxn ang="0">
                <a:pos x="689" y="37"/>
              </a:cxn>
              <a:cxn ang="0">
                <a:pos x="655" y="37"/>
              </a:cxn>
              <a:cxn ang="0">
                <a:pos x="689" y="0"/>
              </a:cxn>
            </a:cxnLst>
            <a:rect l="0" t="0" r="r" b="b"/>
            <a:pathLst>
              <a:path w="794" h="791">
                <a:moveTo>
                  <a:pt x="689" y="0"/>
                </a:moveTo>
                <a:lnTo>
                  <a:pt x="621" y="0"/>
                </a:lnTo>
                <a:lnTo>
                  <a:pt x="586" y="0"/>
                </a:lnTo>
                <a:lnTo>
                  <a:pt x="586" y="37"/>
                </a:lnTo>
                <a:lnTo>
                  <a:pt x="517" y="114"/>
                </a:lnTo>
                <a:lnTo>
                  <a:pt x="483" y="188"/>
                </a:lnTo>
                <a:lnTo>
                  <a:pt x="414" y="264"/>
                </a:lnTo>
                <a:lnTo>
                  <a:pt x="379" y="264"/>
                </a:lnTo>
                <a:lnTo>
                  <a:pt x="309" y="301"/>
                </a:lnTo>
                <a:lnTo>
                  <a:pt x="242" y="338"/>
                </a:lnTo>
                <a:lnTo>
                  <a:pt x="206" y="301"/>
                </a:lnTo>
                <a:lnTo>
                  <a:pt x="104" y="264"/>
                </a:lnTo>
                <a:lnTo>
                  <a:pt x="104" y="227"/>
                </a:lnTo>
                <a:lnTo>
                  <a:pt x="69" y="227"/>
                </a:lnTo>
                <a:lnTo>
                  <a:pt x="34" y="227"/>
                </a:lnTo>
                <a:lnTo>
                  <a:pt x="34" y="264"/>
                </a:lnTo>
                <a:lnTo>
                  <a:pt x="34" y="301"/>
                </a:lnTo>
                <a:lnTo>
                  <a:pt x="0" y="338"/>
                </a:lnTo>
                <a:lnTo>
                  <a:pt x="34" y="377"/>
                </a:lnTo>
                <a:lnTo>
                  <a:pt x="34" y="451"/>
                </a:lnTo>
                <a:lnTo>
                  <a:pt x="34" y="527"/>
                </a:lnTo>
                <a:lnTo>
                  <a:pt x="69" y="527"/>
                </a:lnTo>
                <a:lnTo>
                  <a:pt x="104" y="527"/>
                </a:lnTo>
                <a:lnTo>
                  <a:pt x="104" y="565"/>
                </a:lnTo>
                <a:lnTo>
                  <a:pt x="104" y="601"/>
                </a:lnTo>
                <a:lnTo>
                  <a:pt x="138" y="640"/>
                </a:lnTo>
                <a:lnTo>
                  <a:pt x="172" y="678"/>
                </a:lnTo>
                <a:lnTo>
                  <a:pt x="172" y="715"/>
                </a:lnTo>
                <a:lnTo>
                  <a:pt x="206" y="715"/>
                </a:lnTo>
                <a:lnTo>
                  <a:pt x="275" y="753"/>
                </a:lnTo>
                <a:lnTo>
                  <a:pt x="309" y="753"/>
                </a:lnTo>
                <a:lnTo>
                  <a:pt x="309" y="790"/>
                </a:lnTo>
                <a:lnTo>
                  <a:pt x="414" y="753"/>
                </a:lnTo>
                <a:lnTo>
                  <a:pt x="449" y="790"/>
                </a:lnTo>
                <a:lnTo>
                  <a:pt x="483" y="790"/>
                </a:lnTo>
                <a:lnTo>
                  <a:pt x="517" y="790"/>
                </a:lnTo>
                <a:lnTo>
                  <a:pt x="552" y="753"/>
                </a:lnTo>
                <a:lnTo>
                  <a:pt x="586" y="715"/>
                </a:lnTo>
                <a:lnTo>
                  <a:pt x="621" y="678"/>
                </a:lnTo>
                <a:lnTo>
                  <a:pt x="586" y="601"/>
                </a:lnTo>
                <a:lnTo>
                  <a:pt x="621" y="601"/>
                </a:lnTo>
                <a:lnTo>
                  <a:pt x="621" y="565"/>
                </a:lnTo>
                <a:lnTo>
                  <a:pt x="655" y="527"/>
                </a:lnTo>
                <a:lnTo>
                  <a:pt x="655" y="451"/>
                </a:lnTo>
                <a:lnTo>
                  <a:pt x="689" y="451"/>
                </a:lnTo>
                <a:lnTo>
                  <a:pt x="689" y="377"/>
                </a:lnTo>
                <a:lnTo>
                  <a:pt x="724" y="338"/>
                </a:lnTo>
                <a:lnTo>
                  <a:pt x="724" y="301"/>
                </a:lnTo>
                <a:lnTo>
                  <a:pt x="758" y="338"/>
                </a:lnTo>
                <a:lnTo>
                  <a:pt x="793" y="338"/>
                </a:lnTo>
                <a:lnTo>
                  <a:pt x="793" y="301"/>
                </a:lnTo>
                <a:lnTo>
                  <a:pt x="793" y="264"/>
                </a:lnTo>
                <a:lnTo>
                  <a:pt x="758" y="264"/>
                </a:lnTo>
                <a:lnTo>
                  <a:pt x="689" y="188"/>
                </a:lnTo>
                <a:lnTo>
                  <a:pt x="724" y="188"/>
                </a:lnTo>
                <a:lnTo>
                  <a:pt x="689" y="150"/>
                </a:lnTo>
                <a:lnTo>
                  <a:pt x="689" y="114"/>
                </a:lnTo>
                <a:lnTo>
                  <a:pt x="655" y="76"/>
                </a:lnTo>
                <a:lnTo>
                  <a:pt x="724" y="76"/>
                </a:lnTo>
                <a:lnTo>
                  <a:pt x="689" y="37"/>
                </a:lnTo>
                <a:lnTo>
                  <a:pt x="655" y="37"/>
                </a:lnTo>
                <a:lnTo>
                  <a:pt x="689" y="0"/>
                </a:lnTo>
              </a:path>
            </a:pathLst>
          </a:custGeom>
          <a:noFill/>
          <a:ln w="3600">
            <a:solidFill>
              <a:srgbClr val="000000"/>
            </a:solidFill>
            <a:round/>
            <a:headEnd/>
            <a:tailEnd/>
          </a:ln>
          <a:effectLst/>
        </p:spPr>
        <p:txBody>
          <a:bodyPr/>
          <a:lstStyle/>
          <a:p>
            <a:endParaRPr lang="es-ES_tradnl" sz="1633"/>
          </a:p>
        </p:txBody>
      </p:sp>
      <p:sp>
        <p:nvSpPr>
          <p:cNvPr id="11601" name="Freeform 337"/>
          <p:cNvSpPr>
            <a:spLocks noChangeArrowheads="1"/>
          </p:cNvSpPr>
          <p:nvPr/>
        </p:nvSpPr>
        <p:spPr bwMode="auto">
          <a:xfrm>
            <a:off x="5403288" y="3818316"/>
            <a:ext cx="46085" cy="86409"/>
          </a:xfrm>
          <a:custGeom>
            <a:avLst/>
            <a:gdLst/>
            <a:ahLst/>
            <a:cxnLst>
              <a:cxn ang="0">
                <a:pos x="70" y="0"/>
              </a:cxn>
              <a:cxn ang="0">
                <a:pos x="34" y="37"/>
              </a:cxn>
              <a:cxn ang="0">
                <a:pos x="34" y="75"/>
              </a:cxn>
              <a:cxn ang="0">
                <a:pos x="0" y="75"/>
              </a:cxn>
              <a:cxn ang="0">
                <a:pos x="34" y="113"/>
              </a:cxn>
              <a:cxn ang="0">
                <a:pos x="34" y="187"/>
              </a:cxn>
              <a:cxn ang="0">
                <a:pos x="70" y="226"/>
              </a:cxn>
              <a:cxn ang="0">
                <a:pos x="103" y="263"/>
              </a:cxn>
              <a:cxn ang="0">
                <a:pos x="103" y="226"/>
              </a:cxn>
              <a:cxn ang="0">
                <a:pos x="70" y="150"/>
              </a:cxn>
              <a:cxn ang="0">
                <a:pos x="103" y="150"/>
              </a:cxn>
              <a:cxn ang="0">
                <a:pos x="139" y="150"/>
              </a:cxn>
              <a:cxn ang="0">
                <a:pos x="103" y="113"/>
              </a:cxn>
              <a:cxn ang="0">
                <a:pos x="139" y="75"/>
              </a:cxn>
              <a:cxn ang="0">
                <a:pos x="139" y="37"/>
              </a:cxn>
              <a:cxn ang="0">
                <a:pos x="103" y="75"/>
              </a:cxn>
              <a:cxn ang="0">
                <a:pos x="103" y="113"/>
              </a:cxn>
              <a:cxn ang="0">
                <a:pos x="70" y="113"/>
              </a:cxn>
              <a:cxn ang="0">
                <a:pos x="70" y="75"/>
              </a:cxn>
              <a:cxn ang="0">
                <a:pos x="103" y="37"/>
              </a:cxn>
              <a:cxn ang="0">
                <a:pos x="70" y="0"/>
              </a:cxn>
            </a:cxnLst>
            <a:rect l="0" t="0" r="r" b="b"/>
            <a:pathLst>
              <a:path w="140" h="264">
                <a:moveTo>
                  <a:pt x="70" y="0"/>
                </a:moveTo>
                <a:lnTo>
                  <a:pt x="34" y="37"/>
                </a:lnTo>
                <a:lnTo>
                  <a:pt x="34" y="75"/>
                </a:lnTo>
                <a:lnTo>
                  <a:pt x="0" y="75"/>
                </a:lnTo>
                <a:lnTo>
                  <a:pt x="34" y="113"/>
                </a:lnTo>
                <a:lnTo>
                  <a:pt x="34" y="187"/>
                </a:lnTo>
                <a:lnTo>
                  <a:pt x="70" y="226"/>
                </a:lnTo>
                <a:lnTo>
                  <a:pt x="103" y="263"/>
                </a:lnTo>
                <a:lnTo>
                  <a:pt x="103" y="226"/>
                </a:lnTo>
                <a:lnTo>
                  <a:pt x="70" y="150"/>
                </a:lnTo>
                <a:lnTo>
                  <a:pt x="103" y="150"/>
                </a:lnTo>
                <a:lnTo>
                  <a:pt x="139" y="150"/>
                </a:lnTo>
                <a:lnTo>
                  <a:pt x="103" y="113"/>
                </a:lnTo>
                <a:lnTo>
                  <a:pt x="139" y="75"/>
                </a:lnTo>
                <a:lnTo>
                  <a:pt x="139" y="37"/>
                </a:lnTo>
                <a:lnTo>
                  <a:pt x="103" y="75"/>
                </a:lnTo>
                <a:lnTo>
                  <a:pt x="103" y="113"/>
                </a:lnTo>
                <a:lnTo>
                  <a:pt x="70" y="113"/>
                </a:lnTo>
                <a:lnTo>
                  <a:pt x="70" y="75"/>
                </a:lnTo>
                <a:lnTo>
                  <a:pt x="103" y="37"/>
                </a:lnTo>
                <a:lnTo>
                  <a:pt x="70" y="0"/>
                </a:lnTo>
              </a:path>
            </a:pathLst>
          </a:custGeom>
          <a:noFill/>
          <a:ln w="3600">
            <a:solidFill>
              <a:srgbClr val="000000"/>
            </a:solidFill>
            <a:round/>
            <a:headEnd/>
            <a:tailEnd/>
          </a:ln>
          <a:effectLst/>
        </p:spPr>
        <p:txBody>
          <a:bodyPr/>
          <a:lstStyle/>
          <a:p>
            <a:endParaRPr lang="es-ES_tradnl" sz="1633"/>
          </a:p>
        </p:txBody>
      </p:sp>
      <p:sp>
        <p:nvSpPr>
          <p:cNvPr id="11602" name="Freeform 338"/>
          <p:cNvSpPr>
            <a:spLocks noChangeArrowheads="1"/>
          </p:cNvSpPr>
          <p:nvPr/>
        </p:nvSpPr>
        <p:spPr bwMode="auto">
          <a:xfrm>
            <a:off x="5200229" y="3818317"/>
            <a:ext cx="158417" cy="233304"/>
          </a:xfrm>
          <a:custGeom>
            <a:avLst/>
            <a:gdLst/>
            <a:ahLst/>
            <a:cxnLst>
              <a:cxn ang="0">
                <a:pos x="242" y="37"/>
              </a:cxn>
              <a:cxn ang="0">
                <a:pos x="138" y="75"/>
              </a:cxn>
              <a:cxn ang="0">
                <a:pos x="104" y="113"/>
              </a:cxn>
              <a:cxn ang="0">
                <a:pos x="69" y="226"/>
              </a:cxn>
              <a:cxn ang="0">
                <a:pos x="34" y="301"/>
              </a:cxn>
              <a:cxn ang="0">
                <a:pos x="34" y="413"/>
              </a:cxn>
              <a:cxn ang="0">
                <a:pos x="34" y="490"/>
              </a:cxn>
              <a:cxn ang="0">
                <a:pos x="34" y="565"/>
              </a:cxn>
              <a:cxn ang="0">
                <a:pos x="34" y="676"/>
              </a:cxn>
              <a:cxn ang="0">
                <a:pos x="104" y="676"/>
              </a:cxn>
              <a:cxn ang="0">
                <a:pos x="138" y="565"/>
              </a:cxn>
              <a:cxn ang="0">
                <a:pos x="172" y="413"/>
              </a:cxn>
              <a:cxn ang="0">
                <a:pos x="172" y="490"/>
              </a:cxn>
              <a:cxn ang="0">
                <a:pos x="208" y="565"/>
              </a:cxn>
              <a:cxn ang="0">
                <a:pos x="242" y="601"/>
              </a:cxn>
              <a:cxn ang="0">
                <a:pos x="276" y="565"/>
              </a:cxn>
              <a:cxn ang="0">
                <a:pos x="310" y="526"/>
              </a:cxn>
              <a:cxn ang="0">
                <a:pos x="276" y="451"/>
              </a:cxn>
              <a:cxn ang="0">
                <a:pos x="242" y="376"/>
              </a:cxn>
              <a:cxn ang="0">
                <a:pos x="276" y="337"/>
              </a:cxn>
              <a:cxn ang="0">
                <a:pos x="310" y="263"/>
              </a:cxn>
              <a:cxn ang="0">
                <a:pos x="379" y="263"/>
              </a:cxn>
              <a:cxn ang="0">
                <a:pos x="310" y="226"/>
              </a:cxn>
              <a:cxn ang="0">
                <a:pos x="242" y="226"/>
              </a:cxn>
              <a:cxn ang="0">
                <a:pos x="208" y="301"/>
              </a:cxn>
              <a:cxn ang="0">
                <a:pos x="138" y="263"/>
              </a:cxn>
              <a:cxn ang="0">
                <a:pos x="138" y="150"/>
              </a:cxn>
              <a:cxn ang="0">
                <a:pos x="242" y="113"/>
              </a:cxn>
              <a:cxn ang="0">
                <a:pos x="379" y="113"/>
              </a:cxn>
              <a:cxn ang="0">
                <a:pos x="483" y="37"/>
              </a:cxn>
              <a:cxn ang="0">
                <a:pos x="449" y="37"/>
              </a:cxn>
              <a:cxn ang="0">
                <a:pos x="310" y="75"/>
              </a:cxn>
            </a:cxnLst>
            <a:rect l="0" t="0" r="r" b="b"/>
            <a:pathLst>
              <a:path w="484" h="716">
                <a:moveTo>
                  <a:pt x="310" y="75"/>
                </a:moveTo>
                <a:lnTo>
                  <a:pt x="242" y="37"/>
                </a:lnTo>
                <a:lnTo>
                  <a:pt x="172" y="37"/>
                </a:lnTo>
                <a:lnTo>
                  <a:pt x="138" y="75"/>
                </a:lnTo>
                <a:lnTo>
                  <a:pt x="104" y="75"/>
                </a:lnTo>
                <a:lnTo>
                  <a:pt x="104" y="113"/>
                </a:lnTo>
                <a:lnTo>
                  <a:pt x="69" y="187"/>
                </a:lnTo>
                <a:lnTo>
                  <a:pt x="69" y="226"/>
                </a:lnTo>
                <a:lnTo>
                  <a:pt x="69" y="263"/>
                </a:lnTo>
                <a:lnTo>
                  <a:pt x="34" y="301"/>
                </a:lnTo>
                <a:lnTo>
                  <a:pt x="34" y="337"/>
                </a:lnTo>
                <a:lnTo>
                  <a:pt x="34" y="413"/>
                </a:lnTo>
                <a:lnTo>
                  <a:pt x="0" y="451"/>
                </a:lnTo>
                <a:lnTo>
                  <a:pt x="34" y="490"/>
                </a:lnTo>
                <a:lnTo>
                  <a:pt x="34" y="526"/>
                </a:lnTo>
                <a:lnTo>
                  <a:pt x="34" y="565"/>
                </a:lnTo>
                <a:lnTo>
                  <a:pt x="34" y="640"/>
                </a:lnTo>
                <a:lnTo>
                  <a:pt x="34" y="676"/>
                </a:lnTo>
                <a:lnTo>
                  <a:pt x="69" y="715"/>
                </a:lnTo>
                <a:lnTo>
                  <a:pt x="104" y="676"/>
                </a:lnTo>
                <a:lnTo>
                  <a:pt x="104" y="640"/>
                </a:lnTo>
                <a:lnTo>
                  <a:pt x="138" y="565"/>
                </a:lnTo>
                <a:lnTo>
                  <a:pt x="104" y="451"/>
                </a:lnTo>
                <a:lnTo>
                  <a:pt x="172" y="413"/>
                </a:lnTo>
                <a:lnTo>
                  <a:pt x="172" y="451"/>
                </a:lnTo>
                <a:lnTo>
                  <a:pt x="172" y="490"/>
                </a:lnTo>
                <a:lnTo>
                  <a:pt x="172" y="526"/>
                </a:lnTo>
                <a:lnTo>
                  <a:pt x="208" y="565"/>
                </a:lnTo>
                <a:lnTo>
                  <a:pt x="208" y="601"/>
                </a:lnTo>
                <a:lnTo>
                  <a:pt x="242" y="601"/>
                </a:lnTo>
                <a:lnTo>
                  <a:pt x="276" y="601"/>
                </a:lnTo>
                <a:lnTo>
                  <a:pt x="276" y="565"/>
                </a:lnTo>
                <a:lnTo>
                  <a:pt x="310" y="565"/>
                </a:lnTo>
                <a:lnTo>
                  <a:pt x="310" y="526"/>
                </a:lnTo>
                <a:lnTo>
                  <a:pt x="276" y="490"/>
                </a:lnTo>
                <a:lnTo>
                  <a:pt x="276" y="451"/>
                </a:lnTo>
                <a:lnTo>
                  <a:pt x="242" y="413"/>
                </a:lnTo>
                <a:lnTo>
                  <a:pt x="242" y="376"/>
                </a:lnTo>
                <a:lnTo>
                  <a:pt x="242" y="337"/>
                </a:lnTo>
                <a:lnTo>
                  <a:pt x="276" y="337"/>
                </a:lnTo>
                <a:lnTo>
                  <a:pt x="310" y="301"/>
                </a:lnTo>
                <a:lnTo>
                  <a:pt x="310" y="263"/>
                </a:lnTo>
                <a:lnTo>
                  <a:pt x="346" y="263"/>
                </a:lnTo>
                <a:lnTo>
                  <a:pt x="379" y="263"/>
                </a:lnTo>
                <a:lnTo>
                  <a:pt x="379" y="226"/>
                </a:lnTo>
                <a:lnTo>
                  <a:pt x="310" y="226"/>
                </a:lnTo>
                <a:lnTo>
                  <a:pt x="276" y="263"/>
                </a:lnTo>
                <a:lnTo>
                  <a:pt x="242" y="226"/>
                </a:lnTo>
                <a:lnTo>
                  <a:pt x="208" y="263"/>
                </a:lnTo>
                <a:lnTo>
                  <a:pt x="208" y="301"/>
                </a:lnTo>
                <a:lnTo>
                  <a:pt x="172" y="263"/>
                </a:lnTo>
                <a:lnTo>
                  <a:pt x="138" y="263"/>
                </a:lnTo>
                <a:lnTo>
                  <a:pt x="138" y="226"/>
                </a:lnTo>
                <a:lnTo>
                  <a:pt x="138" y="150"/>
                </a:lnTo>
                <a:lnTo>
                  <a:pt x="172" y="113"/>
                </a:lnTo>
                <a:lnTo>
                  <a:pt x="242" y="113"/>
                </a:lnTo>
                <a:lnTo>
                  <a:pt x="346" y="75"/>
                </a:lnTo>
                <a:lnTo>
                  <a:pt x="379" y="113"/>
                </a:lnTo>
                <a:lnTo>
                  <a:pt x="449" y="75"/>
                </a:lnTo>
                <a:lnTo>
                  <a:pt x="483" y="37"/>
                </a:lnTo>
                <a:lnTo>
                  <a:pt x="483" y="0"/>
                </a:lnTo>
                <a:lnTo>
                  <a:pt x="449" y="37"/>
                </a:lnTo>
                <a:lnTo>
                  <a:pt x="379" y="75"/>
                </a:lnTo>
                <a:lnTo>
                  <a:pt x="310" y="75"/>
                </a:lnTo>
              </a:path>
            </a:pathLst>
          </a:custGeom>
          <a:noFill/>
          <a:ln w="3600">
            <a:solidFill>
              <a:srgbClr val="000000"/>
            </a:solidFill>
            <a:round/>
            <a:headEnd/>
            <a:tailEnd/>
          </a:ln>
          <a:effectLst/>
        </p:spPr>
        <p:txBody>
          <a:bodyPr/>
          <a:lstStyle/>
          <a:p>
            <a:endParaRPr lang="es-ES_tradnl" sz="1633"/>
          </a:p>
        </p:txBody>
      </p:sp>
      <p:sp>
        <p:nvSpPr>
          <p:cNvPr id="11603" name="Freeform 339"/>
          <p:cNvSpPr>
            <a:spLocks noChangeArrowheads="1"/>
          </p:cNvSpPr>
          <p:nvPr/>
        </p:nvSpPr>
        <p:spPr bwMode="auto">
          <a:xfrm>
            <a:off x="5188707" y="4175473"/>
            <a:ext cx="67687" cy="24483"/>
          </a:xfrm>
          <a:custGeom>
            <a:avLst/>
            <a:gdLst/>
            <a:ahLst/>
            <a:cxnLst>
              <a:cxn ang="0">
                <a:pos x="34" y="0"/>
              </a:cxn>
              <a:cxn ang="0">
                <a:pos x="0" y="0"/>
              </a:cxn>
              <a:cxn ang="0">
                <a:pos x="103" y="38"/>
              </a:cxn>
              <a:cxn ang="0">
                <a:pos x="172" y="76"/>
              </a:cxn>
              <a:cxn ang="0">
                <a:pos x="207" y="38"/>
              </a:cxn>
              <a:cxn ang="0">
                <a:pos x="172" y="0"/>
              </a:cxn>
              <a:cxn ang="0">
                <a:pos x="139" y="0"/>
              </a:cxn>
              <a:cxn ang="0">
                <a:pos x="34" y="0"/>
              </a:cxn>
            </a:cxnLst>
            <a:rect l="0" t="0" r="r" b="b"/>
            <a:pathLst>
              <a:path w="208" h="77">
                <a:moveTo>
                  <a:pt x="34" y="0"/>
                </a:moveTo>
                <a:lnTo>
                  <a:pt x="0" y="0"/>
                </a:lnTo>
                <a:lnTo>
                  <a:pt x="103" y="38"/>
                </a:lnTo>
                <a:lnTo>
                  <a:pt x="172" y="76"/>
                </a:lnTo>
                <a:lnTo>
                  <a:pt x="207" y="38"/>
                </a:lnTo>
                <a:lnTo>
                  <a:pt x="172" y="0"/>
                </a:lnTo>
                <a:lnTo>
                  <a:pt x="139" y="0"/>
                </a:lnTo>
                <a:lnTo>
                  <a:pt x="34" y="0"/>
                </a:lnTo>
              </a:path>
            </a:pathLst>
          </a:custGeom>
          <a:noFill/>
          <a:ln w="3600">
            <a:solidFill>
              <a:srgbClr val="000000"/>
            </a:solidFill>
            <a:round/>
            <a:headEnd/>
            <a:tailEnd/>
          </a:ln>
          <a:effectLst/>
        </p:spPr>
        <p:txBody>
          <a:bodyPr/>
          <a:lstStyle/>
          <a:p>
            <a:endParaRPr lang="es-ES_tradnl" sz="1633"/>
          </a:p>
        </p:txBody>
      </p:sp>
      <p:sp>
        <p:nvSpPr>
          <p:cNvPr id="11604" name="Freeform 340"/>
          <p:cNvSpPr>
            <a:spLocks noChangeArrowheads="1"/>
          </p:cNvSpPr>
          <p:nvPr/>
        </p:nvSpPr>
        <p:spPr bwMode="auto">
          <a:xfrm>
            <a:off x="4873314" y="4051620"/>
            <a:ext cx="214583" cy="86409"/>
          </a:xfrm>
          <a:custGeom>
            <a:avLst/>
            <a:gdLst/>
            <a:ahLst/>
            <a:cxnLst>
              <a:cxn ang="0">
                <a:pos x="172" y="37"/>
              </a:cxn>
              <a:cxn ang="0">
                <a:pos x="138" y="37"/>
              </a:cxn>
              <a:cxn ang="0">
                <a:pos x="104" y="37"/>
              </a:cxn>
              <a:cxn ang="0">
                <a:pos x="69" y="0"/>
              </a:cxn>
              <a:cxn ang="0">
                <a:pos x="34" y="37"/>
              </a:cxn>
              <a:cxn ang="0">
                <a:pos x="0" y="112"/>
              </a:cxn>
              <a:cxn ang="0">
                <a:pos x="69" y="112"/>
              </a:cxn>
              <a:cxn ang="0">
                <a:pos x="104" y="150"/>
              </a:cxn>
              <a:cxn ang="0">
                <a:pos x="104" y="187"/>
              </a:cxn>
              <a:cxn ang="0">
                <a:pos x="138" y="187"/>
              </a:cxn>
              <a:cxn ang="0">
                <a:pos x="172" y="187"/>
              </a:cxn>
              <a:cxn ang="0">
                <a:pos x="310" y="187"/>
              </a:cxn>
              <a:cxn ang="0">
                <a:pos x="379" y="187"/>
              </a:cxn>
              <a:cxn ang="0">
                <a:pos x="449" y="226"/>
              </a:cxn>
              <a:cxn ang="0">
                <a:pos x="517" y="262"/>
              </a:cxn>
              <a:cxn ang="0">
                <a:pos x="621" y="262"/>
              </a:cxn>
              <a:cxn ang="0">
                <a:pos x="655" y="262"/>
              </a:cxn>
              <a:cxn ang="0">
                <a:pos x="655" y="187"/>
              </a:cxn>
              <a:cxn ang="0">
                <a:pos x="655" y="150"/>
              </a:cxn>
              <a:cxn ang="0">
                <a:pos x="586" y="187"/>
              </a:cxn>
              <a:cxn ang="0">
                <a:pos x="551" y="187"/>
              </a:cxn>
              <a:cxn ang="0">
                <a:pos x="482" y="150"/>
              </a:cxn>
              <a:cxn ang="0">
                <a:pos x="482" y="112"/>
              </a:cxn>
              <a:cxn ang="0">
                <a:pos x="449" y="112"/>
              </a:cxn>
              <a:cxn ang="0">
                <a:pos x="413" y="75"/>
              </a:cxn>
              <a:cxn ang="0">
                <a:pos x="379" y="75"/>
              </a:cxn>
              <a:cxn ang="0">
                <a:pos x="345" y="75"/>
              </a:cxn>
              <a:cxn ang="0">
                <a:pos x="310" y="112"/>
              </a:cxn>
              <a:cxn ang="0">
                <a:pos x="275" y="112"/>
              </a:cxn>
              <a:cxn ang="0">
                <a:pos x="242" y="112"/>
              </a:cxn>
              <a:cxn ang="0">
                <a:pos x="207" y="75"/>
              </a:cxn>
              <a:cxn ang="0">
                <a:pos x="172" y="37"/>
              </a:cxn>
            </a:cxnLst>
            <a:rect l="0" t="0" r="r" b="b"/>
            <a:pathLst>
              <a:path w="656" h="263">
                <a:moveTo>
                  <a:pt x="172" y="37"/>
                </a:moveTo>
                <a:lnTo>
                  <a:pt x="138" y="37"/>
                </a:lnTo>
                <a:lnTo>
                  <a:pt x="104" y="37"/>
                </a:lnTo>
                <a:lnTo>
                  <a:pt x="69" y="0"/>
                </a:lnTo>
                <a:lnTo>
                  <a:pt x="34" y="37"/>
                </a:lnTo>
                <a:lnTo>
                  <a:pt x="0" y="112"/>
                </a:lnTo>
                <a:lnTo>
                  <a:pt x="69" y="112"/>
                </a:lnTo>
                <a:lnTo>
                  <a:pt x="104" y="150"/>
                </a:lnTo>
                <a:lnTo>
                  <a:pt x="104" y="187"/>
                </a:lnTo>
                <a:lnTo>
                  <a:pt x="138" y="187"/>
                </a:lnTo>
                <a:lnTo>
                  <a:pt x="172" y="187"/>
                </a:lnTo>
                <a:lnTo>
                  <a:pt x="310" y="187"/>
                </a:lnTo>
                <a:lnTo>
                  <a:pt x="379" y="187"/>
                </a:lnTo>
                <a:lnTo>
                  <a:pt x="449" y="226"/>
                </a:lnTo>
                <a:lnTo>
                  <a:pt x="517" y="262"/>
                </a:lnTo>
                <a:lnTo>
                  <a:pt x="621" y="262"/>
                </a:lnTo>
                <a:lnTo>
                  <a:pt x="655" y="262"/>
                </a:lnTo>
                <a:lnTo>
                  <a:pt x="655" y="187"/>
                </a:lnTo>
                <a:lnTo>
                  <a:pt x="655" y="150"/>
                </a:lnTo>
                <a:lnTo>
                  <a:pt x="586" y="187"/>
                </a:lnTo>
                <a:lnTo>
                  <a:pt x="551" y="187"/>
                </a:lnTo>
                <a:lnTo>
                  <a:pt x="482" y="150"/>
                </a:lnTo>
                <a:lnTo>
                  <a:pt x="482" y="112"/>
                </a:lnTo>
                <a:lnTo>
                  <a:pt x="449" y="112"/>
                </a:lnTo>
                <a:lnTo>
                  <a:pt x="413" y="75"/>
                </a:lnTo>
                <a:lnTo>
                  <a:pt x="379" y="75"/>
                </a:lnTo>
                <a:lnTo>
                  <a:pt x="345" y="75"/>
                </a:lnTo>
                <a:lnTo>
                  <a:pt x="310" y="112"/>
                </a:lnTo>
                <a:lnTo>
                  <a:pt x="275" y="112"/>
                </a:lnTo>
                <a:lnTo>
                  <a:pt x="242" y="112"/>
                </a:lnTo>
                <a:lnTo>
                  <a:pt x="207" y="75"/>
                </a:lnTo>
                <a:lnTo>
                  <a:pt x="172" y="37"/>
                </a:lnTo>
              </a:path>
            </a:pathLst>
          </a:custGeom>
          <a:noFill/>
          <a:ln w="3600">
            <a:solidFill>
              <a:srgbClr val="000000"/>
            </a:solidFill>
            <a:round/>
            <a:headEnd/>
            <a:tailEnd/>
          </a:ln>
          <a:effectLst/>
        </p:spPr>
        <p:txBody>
          <a:bodyPr/>
          <a:lstStyle/>
          <a:p>
            <a:endParaRPr lang="es-ES_tradnl" sz="1633"/>
          </a:p>
        </p:txBody>
      </p:sp>
      <p:sp>
        <p:nvSpPr>
          <p:cNvPr id="11605" name="Freeform 341"/>
          <p:cNvSpPr>
            <a:spLocks noChangeArrowheads="1"/>
          </p:cNvSpPr>
          <p:nvPr/>
        </p:nvSpPr>
        <p:spPr bwMode="auto">
          <a:xfrm>
            <a:off x="4625606" y="3682941"/>
            <a:ext cx="259227" cy="368679"/>
          </a:xfrm>
          <a:custGeom>
            <a:avLst/>
            <a:gdLst/>
            <a:ahLst/>
            <a:cxnLst>
              <a:cxn ang="0">
                <a:pos x="69" y="0"/>
              </a:cxn>
              <a:cxn ang="0">
                <a:pos x="34" y="0"/>
              </a:cxn>
              <a:cxn ang="0">
                <a:pos x="0" y="37"/>
              </a:cxn>
              <a:cxn ang="0">
                <a:pos x="0" y="76"/>
              </a:cxn>
              <a:cxn ang="0">
                <a:pos x="34" y="113"/>
              </a:cxn>
              <a:cxn ang="0">
                <a:pos x="69" y="150"/>
              </a:cxn>
              <a:cxn ang="0">
                <a:pos x="69" y="187"/>
              </a:cxn>
              <a:cxn ang="0">
                <a:pos x="138" y="187"/>
              </a:cxn>
              <a:cxn ang="0">
                <a:pos x="172" y="227"/>
              </a:cxn>
              <a:cxn ang="0">
                <a:pos x="172" y="301"/>
              </a:cxn>
              <a:cxn ang="0">
                <a:pos x="208" y="338"/>
              </a:cxn>
              <a:cxn ang="0">
                <a:pos x="242" y="377"/>
              </a:cxn>
              <a:cxn ang="0">
                <a:pos x="346" y="565"/>
              </a:cxn>
              <a:cxn ang="0">
                <a:pos x="449" y="790"/>
              </a:cxn>
              <a:cxn ang="0">
                <a:pos x="449" y="828"/>
              </a:cxn>
              <a:cxn ang="0">
                <a:pos x="483" y="904"/>
              </a:cxn>
              <a:cxn ang="0">
                <a:pos x="552" y="1054"/>
              </a:cxn>
              <a:cxn ang="0">
                <a:pos x="621" y="1091"/>
              </a:cxn>
              <a:cxn ang="0">
                <a:pos x="621" y="1130"/>
              </a:cxn>
              <a:cxn ang="0">
                <a:pos x="655" y="1130"/>
              </a:cxn>
              <a:cxn ang="0">
                <a:pos x="689" y="1130"/>
              </a:cxn>
              <a:cxn ang="0">
                <a:pos x="724" y="1130"/>
              </a:cxn>
              <a:cxn ang="0">
                <a:pos x="759" y="1130"/>
              </a:cxn>
              <a:cxn ang="0">
                <a:pos x="794" y="1091"/>
              </a:cxn>
              <a:cxn ang="0">
                <a:pos x="794" y="1054"/>
              </a:cxn>
              <a:cxn ang="0">
                <a:pos x="794" y="941"/>
              </a:cxn>
              <a:cxn ang="0">
                <a:pos x="794" y="865"/>
              </a:cxn>
              <a:cxn ang="0">
                <a:pos x="759" y="828"/>
              </a:cxn>
              <a:cxn ang="0">
                <a:pos x="724" y="790"/>
              </a:cxn>
              <a:cxn ang="0">
                <a:pos x="689" y="753"/>
              </a:cxn>
              <a:cxn ang="0">
                <a:pos x="655" y="715"/>
              </a:cxn>
              <a:cxn ang="0">
                <a:pos x="655" y="678"/>
              </a:cxn>
              <a:cxn ang="0">
                <a:pos x="586" y="640"/>
              </a:cxn>
              <a:cxn ang="0">
                <a:pos x="586" y="601"/>
              </a:cxn>
              <a:cxn ang="0">
                <a:pos x="586" y="565"/>
              </a:cxn>
              <a:cxn ang="0">
                <a:pos x="586" y="527"/>
              </a:cxn>
              <a:cxn ang="0">
                <a:pos x="552" y="527"/>
              </a:cxn>
              <a:cxn ang="0">
                <a:pos x="552" y="490"/>
              </a:cxn>
              <a:cxn ang="0">
                <a:pos x="552" y="451"/>
              </a:cxn>
              <a:cxn ang="0">
                <a:pos x="518" y="451"/>
              </a:cxn>
              <a:cxn ang="0">
                <a:pos x="449" y="415"/>
              </a:cxn>
              <a:cxn ang="0">
                <a:pos x="415" y="377"/>
              </a:cxn>
              <a:cxn ang="0">
                <a:pos x="379" y="377"/>
              </a:cxn>
              <a:cxn ang="0">
                <a:pos x="379" y="338"/>
              </a:cxn>
              <a:cxn ang="0">
                <a:pos x="310" y="264"/>
              </a:cxn>
              <a:cxn ang="0">
                <a:pos x="276" y="227"/>
              </a:cxn>
              <a:cxn ang="0">
                <a:pos x="242" y="187"/>
              </a:cxn>
              <a:cxn ang="0">
                <a:pos x="276" y="150"/>
              </a:cxn>
              <a:cxn ang="0">
                <a:pos x="242" y="150"/>
              </a:cxn>
              <a:cxn ang="0">
                <a:pos x="242" y="113"/>
              </a:cxn>
              <a:cxn ang="0">
                <a:pos x="208" y="76"/>
              </a:cxn>
              <a:cxn ang="0">
                <a:pos x="172" y="37"/>
              </a:cxn>
              <a:cxn ang="0">
                <a:pos x="138" y="37"/>
              </a:cxn>
              <a:cxn ang="0">
                <a:pos x="104" y="37"/>
              </a:cxn>
              <a:cxn ang="0">
                <a:pos x="69" y="0"/>
              </a:cxn>
            </a:cxnLst>
            <a:rect l="0" t="0" r="r" b="b"/>
            <a:pathLst>
              <a:path w="795" h="1131">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path>
            </a:pathLst>
          </a:custGeom>
          <a:noFill/>
          <a:ln w="3600">
            <a:solidFill>
              <a:srgbClr val="000000"/>
            </a:solidFill>
            <a:round/>
            <a:headEnd/>
            <a:tailEnd/>
          </a:ln>
          <a:effectLst/>
        </p:spPr>
        <p:txBody>
          <a:bodyPr/>
          <a:lstStyle/>
          <a:p>
            <a:endParaRPr lang="es-ES_tradnl" sz="1633"/>
          </a:p>
        </p:txBody>
      </p:sp>
      <p:sp>
        <p:nvSpPr>
          <p:cNvPr id="11606" name="Freeform 342"/>
          <p:cNvSpPr>
            <a:spLocks noChangeArrowheads="1"/>
          </p:cNvSpPr>
          <p:nvPr/>
        </p:nvSpPr>
        <p:spPr bwMode="auto">
          <a:xfrm>
            <a:off x="5358646" y="4138031"/>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7" name="Freeform 343"/>
          <p:cNvSpPr>
            <a:spLocks noChangeArrowheads="1"/>
          </p:cNvSpPr>
          <p:nvPr/>
        </p:nvSpPr>
        <p:spPr bwMode="auto">
          <a:xfrm>
            <a:off x="5358646" y="4138031"/>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noFill/>
          <a:ln w="3600">
            <a:solidFill>
              <a:srgbClr val="000000"/>
            </a:solidFill>
            <a:round/>
            <a:headEnd/>
            <a:tailEnd/>
          </a:ln>
          <a:effectLst/>
        </p:spPr>
        <p:txBody>
          <a:bodyPr/>
          <a:lstStyle/>
          <a:p>
            <a:endParaRPr lang="es-ES_tradnl" sz="1633"/>
          </a:p>
        </p:txBody>
      </p:sp>
      <p:sp>
        <p:nvSpPr>
          <p:cNvPr id="11608" name="Freeform 344"/>
          <p:cNvSpPr>
            <a:spLocks noChangeArrowheads="1"/>
          </p:cNvSpPr>
          <p:nvPr/>
        </p:nvSpPr>
        <p:spPr bwMode="auto">
          <a:xfrm>
            <a:off x="5741724" y="3953690"/>
            <a:ext cx="282270"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 ang="0">
                <a:pos x="827" y="188"/>
              </a:cxn>
              <a:cxn ang="0">
                <a:pos x="758" y="188"/>
              </a:cxn>
              <a:cxn ang="0">
                <a:pos x="758" y="227"/>
              </a:cxn>
              <a:cxn ang="0">
                <a:pos x="793" y="263"/>
              </a:cxn>
              <a:cxn ang="0">
                <a:pos x="758" y="302"/>
              </a:cxn>
              <a:cxn ang="0">
                <a:pos x="689" y="338"/>
              </a:cxn>
              <a:cxn ang="0">
                <a:pos x="655" y="302"/>
              </a:cxn>
              <a:cxn ang="0">
                <a:pos x="620" y="302"/>
              </a:cxn>
              <a:cxn ang="0">
                <a:pos x="586" y="302"/>
              </a:cxn>
              <a:cxn ang="0">
                <a:pos x="586" y="338"/>
              </a:cxn>
              <a:cxn ang="0">
                <a:pos x="620" y="377"/>
              </a:cxn>
              <a:cxn ang="0">
                <a:pos x="724" y="338"/>
              </a:cxn>
              <a:cxn ang="0">
                <a:pos x="793" y="338"/>
              </a:cxn>
              <a:cxn ang="0">
                <a:pos x="827" y="338"/>
              </a:cxn>
              <a:cxn ang="0">
                <a:pos x="862" y="302"/>
              </a:cxn>
              <a:cxn ang="0">
                <a:pos x="862" y="227"/>
              </a:cxn>
              <a:cxn ang="0">
                <a:pos x="862" y="188"/>
              </a:cxn>
              <a:cxn ang="0">
                <a:pos x="827" y="188"/>
              </a:cxn>
            </a:cxnLst>
            <a:rect l="0" t="0" r="r" b="b"/>
            <a:pathLst>
              <a:path w="863"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close/>
                <a:moveTo>
                  <a:pt x="827" y="188"/>
                </a:moveTo>
                <a:lnTo>
                  <a:pt x="758" y="188"/>
                </a:lnTo>
                <a:lnTo>
                  <a:pt x="758" y="227"/>
                </a:lnTo>
                <a:lnTo>
                  <a:pt x="793" y="263"/>
                </a:lnTo>
                <a:lnTo>
                  <a:pt x="758" y="302"/>
                </a:lnTo>
                <a:lnTo>
                  <a:pt x="689" y="338"/>
                </a:lnTo>
                <a:lnTo>
                  <a:pt x="655" y="302"/>
                </a:lnTo>
                <a:lnTo>
                  <a:pt x="620" y="302"/>
                </a:lnTo>
                <a:lnTo>
                  <a:pt x="586" y="302"/>
                </a:lnTo>
                <a:lnTo>
                  <a:pt x="586" y="338"/>
                </a:lnTo>
                <a:lnTo>
                  <a:pt x="620" y="377"/>
                </a:lnTo>
                <a:lnTo>
                  <a:pt x="724" y="338"/>
                </a:lnTo>
                <a:lnTo>
                  <a:pt x="793" y="338"/>
                </a:lnTo>
                <a:lnTo>
                  <a:pt x="827" y="338"/>
                </a:lnTo>
                <a:lnTo>
                  <a:pt x="862" y="302"/>
                </a:lnTo>
                <a:lnTo>
                  <a:pt x="862" y="227"/>
                </a:lnTo>
                <a:lnTo>
                  <a:pt x="862" y="188"/>
                </a:lnTo>
                <a:lnTo>
                  <a:pt x="827"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9" name="Freeform 345"/>
          <p:cNvSpPr>
            <a:spLocks noChangeArrowheads="1"/>
          </p:cNvSpPr>
          <p:nvPr/>
        </p:nvSpPr>
        <p:spPr bwMode="auto">
          <a:xfrm>
            <a:off x="5741724" y="3953690"/>
            <a:ext cx="247706"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Lst>
            <a:rect l="0" t="0" r="r" b="b"/>
            <a:pathLst>
              <a:path w="759"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path>
            </a:pathLst>
          </a:custGeom>
          <a:noFill/>
          <a:ln w="3600">
            <a:solidFill>
              <a:srgbClr val="000000"/>
            </a:solidFill>
            <a:round/>
            <a:headEnd/>
            <a:tailEnd/>
          </a:ln>
          <a:effectLst/>
        </p:spPr>
        <p:txBody>
          <a:bodyPr/>
          <a:lstStyle/>
          <a:p>
            <a:endParaRPr lang="es-ES_tradnl" sz="1633"/>
          </a:p>
        </p:txBody>
      </p:sp>
      <p:sp>
        <p:nvSpPr>
          <p:cNvPr id="11610" name="Freeform 346"/>
          <p:cNvSpPr>
            <a:spLocks noChangeArrowheads="1"/>
          </p:cNvSpPr>
          <p:nvPr/>
        </p:nvSpPr>
        <p:spPr bwMode="auto">
          <a:xfrm>
            <a:off x="5931826" y="4015617"/>
            <a:ext cx="90729" cy="61926"/>
          </a:xfrm>
          <a:custGeom>
            <a:avLst/>
            <a:gdLst/>
            <a:ahLst/>
            <a:cxnLst>
              <a:cxn ang="0">
                <a:pos x="241" y="0"/>
              </a:cxn>
              <a:cxn ang="0">
                <a:pos x="172" y="0"/>
              </a:cxn>
              <a:cxn ang="0">
                <a:pos x="172" y="38"/>
              </a:cxn>
              <a:cxn ang="0">
                <a:pos x="207" y="75"/>
              </a:cxn>
              <a:cxn ang="0">
                <a:pos x="172" y="114"/>
              </a:cxn>
              <a:cxn ang="0">
                <a:pos x="103" y="150"/>
              </a:cxn>
              <a:cxn ang="0">
                <a:pos x="70" y="114"/>
              </a:cxn>
              <a:cxn ang="0">
                <a:pos x="33" y="114"/>
              </a:cxn>
              <a:cxn ang="0">
                <a:pos x="0" y="114"/>
              </a:cxn>
              <a:cxn ang="0">
                <a:pos x="0" y="150"/>
              </a:cxn>
              <a:cxn ang="0">
                <a:pos x="33" y="188"/>
              </a:cxn>
              <a:cxn ang="0">
                <a:pos x="138" y="150"/>
              </a:cxn>
              <a:cxn ang="0">
                <a:pos x="207" y="150"/>
              </a:cxn>
              <a:cxn ang="0">
                <a:pos x="241" y="150"/>
              </a:cxn>
              <a:cxn ang="0">
                <a:pos x="276" y="114"/>
              </a:cxn>
              <a:cxn ang="0">
                <a:pos x="276" y="38"/>
              </a:cxn>
              <a:cxn ang="0">
                <a:pos x="276" y="0"/>
              </a:cxn>
              <a:cxn ang="0">
                <a:pos x="241" y="0"/>
              </a:cxn>
            </a:cxnLst>
            <a:rect l="0" t="0" r="r" b="b"/>
            <a:pathLst>
              <a:path w="277" h="189">
                <a:moveTo>
                  <a:pt x="241" y="0"/>
                </a:moveTo>
                <a:lnTo>
                  <a:pt x="172" y="0"/>
                </a:lnTo>
                <a:lnTo>
                  <a:pt x="172" y="38"/>
                </a:lnTo>
                <a:lnTo>
                  <a:pt x="207" y="75"/>
                </a:lnTo>
                <a:lnTo>
                  <a:pt x="172" y="114"/>
                </a:lnTo>
                <a:lnTo>
                  <a:pt x="103" y="150"/>
                </a:lnTo>
                <a:lnTo>
                  <a:pt x="70" y="114"/>
                </a:lnTo>
                <a:lnTo>
                  <a:pt x="33" y="114"/>
                </a:lnTo>
                <a:lnTo>
                  <a:pt x="0" y="114"/>
                </a:lnTo>
                <a:lnTo>
                  <a:pt x="0" y="150"/>
                </a:lnTo>
                <a:lnTo>
                  <a:pt x="33" y="188"/>
                </a:lnTo>
                <a:lnTo>
                  <a:pt x="138" y="150"/>
                </a:lnTo>
                <a:lnTo>
                  <a:pt x="207" y="150"/>
                </a:lnTo>
                <a:lnTo>
                  <a:pt x="241" y="150"/>
                </a:lnTo>
                <a:lnTo>
                  <a:pt x="276" y="114"/>
                </a:lnTo>
                <a:lnTo>
                  <a:pt x="276" y="38"/>
                </a:lnTo>
                <a:lnTo>
                  <a:pt x="276" y="0"/>
                </a:lnTo>
                <a:lnTo>
                  <a:pt x="241" y="0"/>
                </a:lnTo>
              </a:path>
            </a:pathLst>
          </a:custGeom>
          <a:noFill/>
          <a:ln w="3600">
            <a:solidFill>
              <a:srgbClr val="000000"/>
            </a:solidFill>
            <a:round/>
            <a:headEnd/>
            <a:tailEnd/>
          </a:ln>
          <a:effectLst/>
        </p:spPr>
        <p:txBody>
          <a:bodyPr/>
          <a:lstStyle/>
          <a:p>
            <a:endParaRPr lang="es-ES_tradnl" sz="1633"/>
          </a:p>
        </p:txBody>
      </p:sp>
      <p:sp>
        <p:nvSpPr>
          <p:cNvPr id="11611" name="Freeform 347"/>
          <p:cNvSpPr>
            <a:spLocks noChangeArrowheads="1"/>
          </p:cNvSpPr>
          <p:nvPr/>
        </p:nvSpPr>
        <p:spPr bwMode="auto">
          <a:xfrm>
            <a:off x="3048641" y="4138029"/>
            <a:ext cx="23042" cy="24483"/>
          </a:xfrm>
          <a:custGeom>
            <a:avLst/>
            <a:gdLst/>
            <a:ahLst/>
            <a:cxnLst>
              <a:cxn ang="0">
                <a:pos x="0" y="0"/>
              </a:cxn>
              <a:cxn ang="0">
                <a:pos x="0" y="39"/>
              </a:cxn>
              <a:cxn ang="0">
                <a:pos x="34" y="76"/>
              </a:cxn>
              <a:cxn ang="0">
                <a:pos x="70" y="76"/>
              </a:cxn>
              <a:cxn ang="0">
                <a:pos x="70" y="39"/>
              </a:cxn>
              <a:cxn ang="0">
                <a:pos x="0" y="0"/>
              </a:cxn>
            </a:cxnLst>
            <a:rect l="0" t="0" r="r" b="b"/>
            <a:pathLst>
              <a:path w="71" h="77">
                <a:moveTo>
                  <a:pt x="0" y="0"/>
                </a:moveTo>
                <a:lnTo>
                  <a:pt x="0" y="39"/>
                </a:lnTo>
                <a:lnTo>
                  <a:pt x="34" y="76"/>
                </a:lnTo>
                <a:lnTo>
                  <a:pt x="70" y="76"/>
                </a:lnTo>
                <a:lnTo>
                  <a:pt x="70" y="39"/>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2" name="Freeform 348"/>
          <p:cNvSpPr>
            <a:spLocks noChangeArrowheads="1"/>
          </p:cNvSpPr>
          <p:nvPr/>
        </p:nvSpPr>
        <p:spPr bwMode="auto">
          <a:xfrm>
            <a:off x="3048641" y="4138029"/>
            <a:ext cx="23042" cy="24483"/>
          </a:xfrm>
          <a:custGeom>
            <a:avLst/>
            <a:gdLst/>
            <a:ahLst/>
            <a:cxnLst>
              <a:cxn ang="0">
                <a:pos x="0" y="0"/>
              </a:cxn>
              <a:cxn ang="0">
                <a:pos x="0" y="39"/>
              </a:cxn>
              <a:cxn ang="0">
                <a:pos x="34" y="76"/>
              </a:cxn>
              <a:cxn ang="0">
                <a:pos x="70" y="76"/>
              </a:cxn>
              <a:cxn ang="0">
                <a:pos x="70" y="39"/>
              </a:cxn>
            </a:cxnLst>
            <a:rect l="0" t="0" r="r" b="b"/>
            <a:pathLst>
              <a:path w="71" h="77">
                <a:moveTo>
                  <a:pt x="0" y="0"/>
                </a:moveTo>
                <a:lnTo>
                  <a:pt x="0" y="39"/>
                </a:lnTo>
                <a:lnTo>
                  <a:pt x="34" y="76"/>
                </a:lnTo>
                <a:lnTo>
                  <a:pt x="70" y="76"/>
                </a:lnTo>
                <a:lnTo>
                  <a:pt x="70" y="39"/>
                </a:lnTo>
              </a:path>
            </a:pathLst>
          </a:custGeom>
          <a:noFill/>
          <a:ln w="3600">
            <a:solidFill>
              <a:srgbClr val="000000"/>
            </a:solidFill>
            <a:round/>
            <a:headEnd/>
            <a:tailEnd/>
          </a:ln>
          <a:effectLst/>
        </p:spPr>
        <p:txBody>
          <a:bodyPr/>
          <a:lstStyle/>
          <a:p>
            <a:endParaRPr lang="es-ES_tradnl" sz="1633"/>
          </a:p>
        </p:txBody>
      </p:sp>
      <p:sp>
        <p:nvSpPr>
          <p:cNvPr id="11613" name="Line 349"/>
          <p:cNvSpPr>
            <a:spLocks noChangeShapeType="1"/>
          </p:cNvSpPr>
          <p:nvPr/>
        </p:nvSpPr>
        <p:spPr bwMode="auto">
          <a:xfrm>
            <a:off x="3015517" y="3978173"/>
            <a:ext cx="10082" cy="1440"/>
          </a:xfrm>
          <a:prstGeom prst="line">
            <a:avLst/>
          </a:prstGeom>
          <a:noFill/>
          <a:ln w="3600">
            <a:solidFill>
              <a:srgbClr val="000000"/>
            </a:solidFill>
            <a:round/>
            <a:headEnd/>
            <a:tailEnd/>
          </a:ln>
          <a:effectLst/>
        </p:spPr>
        <p:txBody>
          <a:bodyPr/>
          <a:lstStyle/>
          <a:p>
            <a:endParaRPr lang="es-ES_tradnl" sz="1633"/>
          </a:p>
        </p:txBody>
      </p:sp>
      <p:sp>
        <p:nvSpPr>
          <p:cNvPr id="11614" name="Freeform 350"/>
          <p:cNvSpPr>
            <a:spLocks noChangeArrowheads="1"/>
          </p:cNvSpPr>
          <p:nvPr/>
        </p:nvSpPr>
        <p:spPr bwMode="auto">
          <a:xfrm>
            <a:off x="5211749" y="3289781"/>
            <a:ext cx="180018" cy="393161"/>
          </a:xfrm>
          <a:custGeom>
            <a:avLst/>
            <a:gdLst/>
            <a:ahLst/>
            <a:cxnLst>
              <a:cxn ang="0">
                <a:pos x="414" y="865"/>
              </a:cxn>
              <a:cxn ang="0">
                <a:pos x="310" y="904"/>
              </a:cxn>
              <a:cxn ang="0">
                <a:pos x="207" y="978"/>
              </a:cxn>
              <a:cxn ang="0">
                <a:pos x="242" y="1054"/>
              </a:cxn>
              <a:cxn ang="0">
                <a:pos x="310" y="1016"/>
              </a:cxn>
              <a:cxn ang="0">
                <a:pos x="380" y="1016"/>
              </a:cxn>
              <a:cxn ang="0">
                <a:pos x="380" y="1167"/>
              </a:cxn>
              <a:cxn ang="0">
                <a:pos x="482" y="1167"/>
              </a:cxn>
              <a:cxn ang="0">
                <a:pos x="482" y="1016"/>
              </a:cxn>
              <a:cxn ang="0">
                <a:pos x="551" y="1016"/>
              </a:cxn>
              <a:cxn ang="0">
                <a:pos x="518" y="865"/>
              </a:cxn>
              <a:cxn ang="0">
                <a:pos x="414" y="753"/>
              </a:cxn>
              <a:cxn ang="0">
                <a:pos x="345" y="640"/>
              </a:cxn>
              <a:cxn ang="0">
                <a:pos x="380" y="753"/>
              </a:cxn>
              <a:cxn ang="0">
                <a:pos x="414" y="753"/>
              </a:cxn>
              <a:cxn ang="0">
                <a:pos x="276" y="676"/>
              </a:cxn>
              <a:cxn ang="0">
                <a:pos x="207" y="790"/>
              </a:cxn>
              <a:cxn ang="0">
                <a:pos x="276" y="753"/>
              </a:cxn>
              <a:cxn ang="0">
                <a:pos x="380" y="565"/>
              </a:cxn>
              <a:cxn ang="0">
                <a:pos x="449" y="676"/>
              </a:cxn>
              <a:cxn ang="0">
                <a:pos x="449" y="565"/>
              </a:cxn>
              <a:cxn ang="0">
                <a:pos x="173" y="640"/>
              </a:cxn>
              <a:cxn ang="0">
                <a:pos x="207" y="676"/>
              </a:cxn>
              <a:cxn ang="0">
                <a:pos x="207" y="601"/>
              </a:cxn>
              <a:cxn ang="0">
                <a:pos x="70" y="490"/>
              </a:cxn>
              <a:cxn ang="0">
                <a:pos x="138" y="565"/>
              </a:cxn>
              <a:cxn ang="0">
                <a:pos x="70" y="75"/>
              </a:cxn>
              <a:cxn ang="0">
                <a:pos x="33" y="226"/>
              </a:cxn>
              <a:cxn ang="0">
                <a:pos x="0" y="226"/>
              </a:cxn>
              <a:cxn ang="0">
                <a:pos x="33" y="338"/>
              </a:cxn>
              <a:cxn ang="0">
                <a:pos x="103" y="376"/>
              </a:cxn>
              <a:cxn ang="0">
                <a:pos x="138" y="451"/>
              </a:cxn>
              <a:cxn ang="0">
                <a:pos x="242" y="490"/>
              </a:cxn>
              <a:cxn ang="0">
                <a:pos x="276" y="526"/>
              </a:cxn>
              <a:cxn ang="0">
                <a:pos x="345" y="526"/>
              </a:cxn>
              <a:cxn ang="0">
                <a:pos x="310" y="451"/>
              </a:cxn>
              <a:cxn ang="0">
                <a:pos x="276" y="376"/>
              </a:cxn>
              <a:cxn ang="0">
                <a:pos x="207" y="415"/>
              </a:cxn>
              <a:cxn ang="0">
                <a:pos x="138" y="264"/>
              </a:cxn>
              <a:cxn ang="0">
                <a:pos x="207" y="150"/>
              </a:cxn>
              <a:cxn ang="0">
                <a:pos x="207" y="37"/>
              </a:cxn>
              <a:cxn ang="0">
                <a:pos x="103" y="0"/>
              </a:cxn>
            </a:cxnLst>
            <a:rect l="0" t="0" r="r" b="b"/>
            <a:pathLst>
              <a:path w="552" h="1206">
                <a:moveTo>
                  <a:pt x="449" y="790"/>
                </a:moveTo>
                <a:lnTo>
                  <a:pt x="449" y="828"/>
                </a:lnTo>
                <a:lnTo>
                  <a:pt x="414" y="865"/>
                </a:lnTo>
                <a:lnTo>
                  <a:pt x="380" y="904"/>
                </a:lnTo>
                <a:lnTo>
                  <a:pt x="345" y="904"/>
                </a:lnTo>
                <a:lnTo>
                  <a:pt x="310" y="904"/>
                </a:lnTo>
                <a:lnTo>
                  <a:pt x="276" y="904"/>
                </a:lnTo>
                <a:lnTo>
                  <a:pt x="242" y="941"/>
                </a:lnTo>
                <a:lnTo>
                  <a:pt x="207" y="978"/>
                </a:lnTo>
                <a:lnTo>
                  <a:pt x="207" y="1016"/>
                </a:lnTo>
                <a:lnTo>
                  <a:pt x="207" y="1091"/>
                </a:lnTo>
                <a:lnTo>
                  <a:pt x="242" y="1054"/>
                </a:lnTo>
                <a:lnTo>
                  <a:pt x="276" y="978"/>
                </a:lnTo>
                <a:lnTo>
                  <a:pt x="276" y="1016"/>
                </a:lnTo>
                <a:lnTo>
                  <a:pt x="310" y="1016"/>
                </a:lnTo>
                <a:lnTo>
                  <a:pt x="310" y="978"/>
                </a:lnTo>
                <a:lnTo>
                  <a:pt x="345" y="978"/>
                </a:lnTo>
                <a:lnTo>
                  <a:pt x="380" y="1016"/>
                </a:lnTo>
                <a:lnTo>
                  <a:pt x="345" y="1091"/>
                </a:lnTo>
                <a:lnTo>
                  <a:pt x="345" y="1130"/>
                </a:lnTo>
                <a:lnTo>
                  <a:pt x="380" y="1167"/>
                </a:lnTo>
                <a:lnTo>
                  <a:pt x="414" y="1205"/>
                </a:lnTo>
                <a:lnTo>
                  <a:pt x="449" y="1205"/>
                </a:lnTo>
                <a:lnTo>
                  <a:pt x="482" y="1167"/>
                </a:lnTo>
                <a:lnTo>
                  <a:pt x="449" y="1091"/>
                </a:lnTo>
                <a:lnTo>
                  <a:pt x="482" y="1054"/>
                </a:lnTo>
                <a:lnTo>
                  <a:pt x="482" y="1016"/>
                </a:lnTo>
                <a:lnTo>
                  <a:pt x="518" y="1130"/>
                </a:lnTo>
                <a:lnTo>
                  <a:pt x="551" y="1091"/>
                </a:lnTo>
                <a:lnTo>
                  <a:pt x="551" y="1016"/>
                </a:lnTo>
                <a:lnTo>
                  <a:pt x="551" y="978"/>
                </a:lnTo>
                <a:lnTo>
                  <a:pt x="518" y="941"/>
                </a:lnTo>
                <a:lnTo>
                  <a:pt x="518" y="865"/>
                </a:lnTo>
                <a:lnTo>
                  <a:pt x="482" y="828"/>
                </a:lnTo>
                <a:lnTo>
                  <a:pt x="449" y="790"/>
                </a:lnTo>
                <a:close/>
                <a:moveTo>
                  <a:pt x="414" y="753"/>
                </a:moveTo>
                <a:lnTo>
                  <a:pt x="414" y="715"/>
                </a:lnTo>
                <a:lnTo>
                  <a:pt x="380" y="676"/>
                </a:lnTo>
                <a:lnTo>
                  <a:pt x="345" y="640"/>
                </a:lnTo>
                <a:lnTo>
                  <a:pt x="345" y="676"/>
                </a:lnTo>
                <a:lnTo>
                  <a:pt x="345" y="715"/>
                </a:lnTo>
                <a:lnTo>
                  <a:pt x="380" y="753"/>
                </a:lnTo>
                <a:lnTo>
                  <a:pt x="380" y="790"/>
                </a:lnTo>
                <a:lnTo>
                  <a:pt x="414" y="790"/>
                </a:lnTo>
                <a:lnTo>
                  <a:pt x="414" y="753"/>
                </a:lnTo>
                <a:close/>
                <a:moveTo>
                  <a:pt x="276" y="753"/>
                </a:moveTo>
                <a:lnTo>
                  <a:pt x="276" y="715"/>
                </a:lnTo>
                <a:lnTo>
                  <a:pt x="276" y="676"/>
                </a:lnTo>
                <a:lnTo>
                  <a:pt x="242" y="715"/>
                </a:lnTo>
                <a:lnTo>
                  <a:pt x="207" y="753"/>
                </a:lnTo>
                <a:lnTo>
                  <a:pt x="207" y="790"/>
                </a:lnTo>
                <a:lnTo>
                  <a:pt x="207" y="828"/>
                </a:lnTo>
                <a:lnTo>
                  <a:pt x="242" y="865"/>
                </a:lnTo>
                <a:lnTo>
                  <a:pt x="276" y="753"/>
                </a:lnTo>
                <a:close/>
                <a:moveTo>
                  <a:pt x="449" y="565"/>
                </a:moveTo>
                <a:lnTo>
                  <a:pt x="449" y="526"/>
                </a:lnTo>
                <a:lnTo>
                  <a:pt x="380" y="565"/>
                </a:lnTo>
                <a:lnTo>
                  <a:pt x="380" y="601"/>
                </a:lnTo>
                <a:lnTo>
                  <a:pt x="414" y="640"/>
                </a:lnTo>
                <a:lnTo>
                  <a:pt x="449" y="676"/>
                </a:lnTo>
                <a:lnTo>
                  <a:pt x="482" y="676"/>
                </a:lnTo>
                <a:lnTo>
                  <a:pt x="482" y="640"/>
                </a:lnTo>
                <a:lnTo>
                  <a:pt x="449" y="565"/>
                </a:lnTo>
                <a:close/>
                <a:moveTo>
                  <a:pt x="207" y="601"/>
                </a:moveTo>
                <a:lnTo>
                  <a:pt x="173" y="601"/>
                </a:lnTo>
                <a:lnTo>
                  <a:pt x="173" y="640"/>
                </a:lnTo>
                <a:lnTo>
                  <a:pt x="173" y="676"/>
                </a:lnTo>
                <a:lnTo>
                  <a:pt x="173" y="715"/>
                </a:lnTo>
                <a:lnTo>
                  <a:pt x="207" y="676"/>
                </a:lnTo>
                <a:lnTo>
                  <a:pt x="242" y="640"/>
                </a:lnTo>
                <a:lnTo>
                  <a:pt x="242" y="601"/>
                </a:lnTo>
                <a:lnTo>
                  <a:pt x="207" y="601"/>
                </a:lnTo>
                <a:close/>
                <a:moveTo>
                  <a:pt x="138" y="526"/>
                </a:moveTo>
                <a:lnTo>
                  <a:pt x="138" y="490"/>
                </a:lnTo>
                <a:lnTo>
                  <a:pt x="70" y="490"/>
                </a:lnTo>
                <a:lnTo>
                  <a:pt x="103" y="565"/>
                </a:lnTo>
                <a:lnTo>
                  <a:pt x="103" y="601"/>
                </a:lnTo>
                <a:lnTo>
                  <a:pt x="138" y="565"/>
                </a:lnTo>
                <a:lnTo>
                  <a:pt x="138" y="490"/>
                </a:lnTo>
                <a:lnTo>
                  <a:pt x="138" y="526"/>
                </a:lnTo>
                <a:close/>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5" name="Freeform 351"/>
          <p:cNvSpPr>
            <a:spLocks noChangeArrowheads="1"/>
          </p:cNvSpPr>
          <p:nvPr/>
        </p:nvSpPr>
        <p:spPr bwMode="auto">
          <a:xfrm>
            <a:off x="5279437" y="3547570"/>
            <a:ext cx="112332" cy="135374"/>
          </a:xfrm>
          <a:custGeom>
            <a:avLst/>
            <a:gdLst/>
            <a:ahLst/>
            <a:cxnLst>
              <a:cxn ang="0">
                <a:pos x="242" y="0"/>
              </a:cxn>
              <a:cxn ang="0">
                <a:pos x="242" y="38"/>
              </a:cxn>
              <a:cxn ang="0">
                <a:pos x="207" y="76"/>
              </a:cxn>
              <a:cxn ang="0">
                <a:pos x="173" y="114"/>
              </a:cxn>
              <a:cxn ang="0">
                <a:pos x="138" y="114"/>
              </a:cxn>
              <a:cxn ang="0">
                <a:pos x="104" y="114"/>
              </a:cxn>
              <a:cxn ang="0">
                <a:pos x="70" y="114"/>
              </a:cxn>
              <a:cxn ang="0">
                <a:pos x="34" y="150"/>
              </a:cxn>
              <a:cxn ang="0">
                <a:pos x="0" y="188"/>
              </a:cxn>
              <a:cxn ang="0">
                <a:pos x="0" y="227"/>
              </a:cxn>
              <a:cxn ang="0">
                <a:pos x="0" y="301"/>
              </a:cxn>
              <a:cxn ang="0">
                <a:pos x="34" y="264"/>
              </a:cxn>
              <a:cxn ang="0">
                <a:pos x="70" y="188"/>
              </a:cxn>
              <a:cxn ang="0">
                <a:pos x="70" y="227"/>
              </a:cxn>
              <a:cxn ang="0">
                <a:pos x="104" y="227"/>
              </a:cxn>
              <a:cxn ang="0">
                <a:pos x="104" y="188"/>
              </a:cxn>
              <a:cxn ang="0">
                <a:pos x="138" y="188"/>
              </a:cxn>
              <a:cxn ang="0">
                <a:pos x="173" y="227"/>
              </a:cxn>
              <a:cxn ang="0">
                <a:pos x="138" y="301"/>
              </a:cxn>
              <a:cxn ang="0">
                <a:pos x="138" y="339"/>
              </a:cxn>
              <a:cxn ang="0">
                <a:pos x="173" y="377"/>
              </a:cxn>
              <a:cxn ang="0">
                <a:pos x="207" y="415"/>
              </a:cxn>
              <a:cxn ang="0">
                <a:pos x="242" y="415"/>
              </a:cxn>
              <a:cxn ang="0">
                <a:pos x="275" y="377"/>
              </a:cxn>
              <a:cxn ang="0">
                <a:pos x="242" y="301"/>
              </a:cxn>
              <a:cxn ang="0">
                <a:pos x="275" y="264"/>
              </a:cxn>
              <a:cxn ang="0">
                <a:pos x="275" y="227"/>
              </a:cxn>
              <a:cxn ang="0">
                <a:pos x="310" y="339"/>
              </a:cxn>
              <a:cxn ang="0">
                <a:pos x="345" y="301"/>
              </a:cxn>
              <a:cxn ang="0">
                <a:pos x="345" y="227"/>
              </a:cxn>
              <a:cxn ang="0">
                <a:pos x="345" y="188"/>
              </a:cxn>
              <a:cxn ang="0">
                <a:pos x="310" y="150"/>
              </a:cxn>
              <a:cxn ang="0">
                <a:pos x="310" y="76"/>
              </a:cxn>
              <a:cxn ang="0">
                <a:pos x="275" y="38"/>
              </a:cxn>
              <a:cxn ang="0">
                <a:pos x="242" y="0"/>
              </a:cxn>
            </a:cxnLst>
            <a:rect l="0" t="0" r="r" b="b"/>
            <a:pathLst>
              <a:path w="346" h="416">
                <a:moveTo>
                  <a:pt x="242" y="0"/>
                </a:moveTo>
                <a:lnTo>
                  <a:pt x="242" y="38"/>
                </a:lnTo>
                <a:lnTo>
                  <a:pt x="207" y="76"/>
                </a:lnTo>
                <a:lnTo>
                  <a:pt x="173" y="114"/>
                </a:lnTo>
                <a:lnTo>
                  <a:pt x="138" y="114"/>
                </a:lnTo>
                <a:lnTo>
                  <a:pt x="104" y="114"/>
                </a:lnTo>
                <a:lnTo>
                  <a:pt x="70" y="114"/>
                </a:lnTo>
                <a:lnTo>
                  <a:pt x="34" y="150"/>
                </a:lnTo>
                <a:lnTo>
                  <a:pt x="0" y="188"/>
                </a:lnTo>
                <a:lnTo>
                  <a:pt x="0" y="227"/>
                </a:lnTo>
                <a:lnTo>
                  <a:pt x="0" y="301"/>
                </a:lnTo>
                <a:lnTo>
                  <a:pt x="34" y="264"/>
                </a:lnTo>
                <a:lnTo>
                  <a:pt x="70" y="188"/>
                </a:lnTo>
                <a:lnTo>
                  <a:pt x="70" y="227"/>
                </a:lnTo>
                <a:lnTo>
                  <a:pt x="104" y="227"/>
                </a:lnTo>
                <a:lnTo>
                  <a:pt x="104" y="188"/>
                </a:lnTo>
                <a:lnTo>
                  <a:pt x="138" y="188"/>
                </a:lnTo>
                <a:lnTo>
                  <a:pt x="173" y="227"/>
                </a:lnTo>
                <a:lnTo>
                  <a:pt x="138" y="301"/>
                </a:lnTo>
                <a:lnTo>
                  <a:pt x="138" y="339"/>
                </a:lnTo>
                <a:lnTo>
                  <a:pt x="173" y="377"/>
                </a:lnTo>
                <a:lnTo>
                  <a:pt x="207" y="415"/>
                </a:lnTo>
                <a:lnTo>
                  <a:pt x="242" y="415"/>
                </a:lnTo>
                <a:lnTo>
                  <a:pt x="275" y="377"/>
                </a:lnTo>
                <a:lnTo>
                  <a:pt x="242" y="301"/>
                </a:lnTo>
                <a:lnTo>
                  <a:pt x="275" y="264"/>
                </a:lnTo>
                <a:lnTo>
                  <a:pt x="275" y="227"/>
                </a:lnTo>
                <a:lnTo>
                  <a:pt x="310" y="339"/>
                </a:lnTo>
                <a:lnTo>
                  <a:pt x="345" y="301"/>
                </a:lnTo>
                <a:lnTo>
                  <a:pt x="345" y="227"/>
                </a:lnTo>
                <a:lnTo>
                  <a:pt x="345" y="188"/>
                </a:lnTo>
                <a:lnTo>
                  <a:pt x="310" y="150"/>
                </a:lnTo>
                <a:lnTo>
                  <a:pt x="310" y="76"/>
                </a:lnTo>
                <a:lnTo>
                  <a:pt x="275" y="38"/>
                </a:lnTo>
                <a:lnTo>
                  <a:pt x="242" y="0"/>
                </a:lnTo>
              </a:path>
            </a:pathLst>
          </a:custGeom>
          <a:noFill/>
          <a:ln w="3600">
            <a:solidFill>
              <a:srgbClr val="000000"/>
            </a:solidFill>
            <a:round/>
            <a:headEnd/>
            <a:tailEnd/>
          </a:ln>
          <a:effectLst/>
        </p:spPr>
        <p:txBody>
          <a:bodyPr/>
          <a:lstStyle/>
          <a:p>
            <a:endParaRPr lang="es-ES_tradnl" sz="1633"/>
          </a:p>
        </p:txBody>
      </p:sp>
      <p:sp>
        <p:nvSpPr>
          <p:cNvPr id="11616" name="Freeform 352"/>
          <p:cNvSpPr>
            <a:spLocks noChangeArrowheads="1"/>
          </p:cNvSpPr>
          <p:nvPr/>
        </p:nvSpPr>
        <p:spPr bwMode="auto">
          <a:xfrm>
            <a:off x="5324080" y="3498604"/>
            <a:ext cx="23042" cy="48965"/>
          </a:xfrm>
          <a:custGeom>
            <a:avLst/>
            <a:gdLst/>
            <a:ahLst/>
            <a:cxnLst>
              <a:cxn ang="0">
                <a:pos x="70" y="113"/>
              </a:cxn>
              <a:cxn ang="0">
                <a:pos x="70" y="76"/>
              </a:cxn>
              <a:cxn ang="0">
                <a:pos x="35" y="37"/>
              </a:cxn>
              <a:cxn ang="0">
                <a:pos x="0" y="0"/>
              </a:cxn>
              <a:cxn ang="0">
                <a:pos x="0" y="37"/>
              </a:cxn>
              <a:cxn ang="0">
                <a:pos x="0" y="76"/>
              </a:cxn>
              <a:cxn ang="0">
                <a:pos x="35" y="113"/>
              </a:cxn>
              <a:cxn ang="0">
                <a:pos x="35" y="150"/>
              </a:cxn>
              <a:cxn ang="0">
                <a:pos x="70" y="150"/>
              </a:cxn>
              <a:cxn ang="0">
                <a:pos x="70" y="113"/>
              </a:cxn>
            </a:cxnLst>
            <a:rect l="0" t="0" r="r" b="b"/>
            <a:pathLst>
              <a:path w="71" h="151">
                <a:moveTo>
                  <a:pt x="70" y="113"/>
                </a:moveTo>
                <a:lnTo>
                  <a:pt x="70" y="76"/>
                </a:lnTo>
                <a:lnTo>
                  <a:pt x="35" y="37"/>
                </a:lnTo>
                <a:lnTo>
                  <a:pt x="0" y="0"/>
                </a:lnTo>
                <a:lnTo>
                  <a:pt x="0" y="37"/>
                </a:lnTo>
                <a:lnTo>
                  <a:pt x="0" y="76"/>
                </a:lnTo>
                <a:lnTo>
                  <a:pt x="35" y="113"/>
                </a:lnTo>
                <a:lnTo>
                  <a:pt x="35" y="150"/>
                </a:lnTo>
                <a:lnTo>
                  <a:pt x="70" y="150"/>
                </a:lnTo>
                <a:lnTo>
                  <a:pt x="70" y="113"/>
                </a:lnTo>
              </a:path>
            </a:pathLst>
          </a:custGeom>
          <a:noFill/>
          <a:ln w="3600">
            <a:solidFill>
              <a:srgbClr val="000000"/>
            </a:solidFill>
            <a:round/>
            <a:headEnd/>
            <a:tailEnd/>
          </a:ln>
          <a:effectLst/>
        </p:spPr>
        <p:txBody>
          <a:bodyPr/>
          <a:lstStyle/>
          <a:p>
            <a:endParaRPr lang="es-ES_tradnl" sz="1633"/>
          </a:p>
        </p:txBody>
      </p:sp>
      <p:sp>
        <p:nvSpPr>
          <p:cNvPr id="11617" name="Freeform 353"/>
          <p:cNvSpPr>
            <a:spLocks noChangeArrowheads="1"/>
          </p:cNvSpPr>
          <p:nvPr/>
        </p:nvSpPr>
        <p:spPr bwMode="auto">
          <a:xfrm>
            <a:off x="5279435" y="3510126"/>
            <a:ext cx="23042" cy="61927"/>
          </a:xfrm>
          <a:custGeom>
            <a:avLst/>
            <a:gdLst/>
            <a:ahLst/>
            <a:cxnLst>
              <a:cxn ang="0">
                <a:pos x="70" y="76"/>
              </a:cxn>
              <a:cxn ang="0">
                <a:pos x="70" y="39"/>
              </a:cxn>
              <a:cxn ang="0">
                <a:pos x="70" y="0"/>
              </a:cxn>
              <a:cxn ang="0">
                <a:pos x="34" y="39"/>
              </a:cxn>
              <a:cxn ang="0">
                <a:pos x="0" y="76"/>
              </a:cxn>
              <a:cxn ang="0">
                <a:pos x="0" y="114"/>
              </a:cxn>
              <a:cxn ang="0">
                <a:pos x="0" y="151"/>
              </a:cxn>
              <a:cxn ang="0">
                <a:pos x="34" y="189"/>
              </a:cxn>
              <a:cxn ang="0">
                <a:pos x="70" y="76"/>
              </a:cxn>
            </a:cxnLst>
            <a:rect l="0" t="0" r="r" b="b"/>
            <a:pathLst>
              <a:path w="71" h="190">
                <a:moveTo>
                  <a:pt x="70" y="76"/>
                </a:moveTo>
                <a:lnTo>
                  <a:pt x="70" y="39"/>
                </a:lnTo>
                <a:lnTo>
                  <a:pt x="70" y="0"/>
                </a:lnTo>
                <a:lnTo>
                  <a:pt x="34" y="39"/>
                </a:lnTo>
                <a:lnTo>
                  <a:pt x="0" y="76"/>
                </a:lnTo>
                <a:lnTo>
                  <a:pt x="0" y="114"/>
                </a:lnTo>
                <a:lnTo>
                  <a:pt x="0" y="151"/>
                </a:lnTo>
                <a:lnTo>
                  <a:pt x="34" y="189"/>
                </a:lnTo>
                <a:lnTo>
                  <a:pt x="70" y="76"/>
                </a:lnTo>
              </a:path>
            </a:pathLst>
          </a:custGeom>
          <a:noFill/>
          <a:ln w="3600">
            <a:solidFill>
              <a:srgbClr val="000000"/>
            </a:solidFill>
            <a:round/>
            <a:headEnd/>
            <a:tailEnd/>
          </a:ln>
          <a:effectLst/>
        </p:spPr>
        <p:txBody>
          <a:bodyPr/>
          <a:lstStyle/>
          <a:p>
            <a:endParaRPr lang="es-ES_tradnl" sz="1633"/>
          </a:p>
        </p:txBody>
      </p:sp>
      <p:sp>
        <p:nvSpPr>
          <p:cNvPr id="11618" name="Freeform 354"/>
          <p:cNvSpPr>
            <a:spLocks noChangeArrowheads="1"/>
          </p:cNvSpPr>
          <p:nvPr/>
        </p:nvSpPr>
        <p:spPr bwMode="auto">
          <a:xfrm>
            <a:off x="5335603" y="3461161"/>
            <a:ext cx="33123" cy="48965"/>
          </a:xfrm>
          <a:custGeom>
            <a:avLst/>
            <a:gdLst/>
            <a:ahLst/>
            <a:cxnLst>
              <a:cxn ang="0">
                <a:pos x="69" y="39"/>
              </a:cxn>
              <a:cxn ang="0">
                <a:pos x="69" y="0"/>
              </a:cxn>
              <a:cxn ang="0">
                <a:pos x="0" y="39"/>
              </a:cxn>
              <a:cxn ang="0">
                <a:pos x="0" y="76"/>
              </a:cxn>
              <a:cxn ang="0">
                <a:pos x="33" y="114"/>
              </a:cxn>
              <a:cxn ang="0">
                <a:pos x="69" y="150"/>
              </a:cxn>
              <a:cxn ang="0">
                <a:pos x="102" y="150"/>
              </a:cxn>
              <a:cxn ang="0">
                <a:pos x="102" y="114"/>
              </a:cxn>
              <a:cxn ang="0">
                <a:pos x="69" y="39"/>
              </a:cxn>
            </a:cxnLst>
            <a:rect l="0" t="0" r="r" b="b"/>
            <a:pathLst>
              <a:path w="103" h="151">
                <a:moveTo>
                  <a:pt x="69" y="39"/>
                </a:moveTo>
                <a:lnTo>
                  <a:pt x="69" y="0"/>
                </a:lnTo>
                <a:lnTo>
                  <a:pt x="0" y="39"/>
                </a:lnTo>
                <a:lnTo>
                  <a:pt x="0" y="76"/>
                </a:lnTo>
                <a:lnTo>
                  <a:pt x="33" y="114"/>
                </a:lnTo>
                <a:lnTo>
                  <a:pt x="69" y="150"/>
                </a:lnTo>
                <a:lnTo>
                  <a:pt x="102" y="150"/>
                </a:lnTo>
                <a:lnTo>
                  <a:pt x="102" y="114"/>
                </a:lnTo>
                <a:lnTo>
                  <a:pt x="69" y="39"/>
                </a:lnTo>
              </a:path>
            </a:pathLst>
          </a:custGeom>
          <a:noFill/>
          <a:ln w="3600">
            <a:solidFill>
              <a:srgbClr val="000000"/>
            </a:solidFill>
            <a:round/>
            <a:headEnd/>
            <a:tailEnd/>
          </a:ln>
          <a:effectLst/>
        </p:spPr>
        <p:txBody>
          <a:bodyPr/>
          <a:lstStyle/>
          <a:p>
            <a:endParaRPr lang="es-ES_tradnl" sz="1633"/>
          </a:p>
        </p:txBody>
      </p:sp>
      <p:sp>
        <p:nvSpPr>
          <p:cNvPr id="11619" name="Freeform 355"/>
          <p:cNvSpPr>
            <a:spLocks noChangeArrowheads="1"/>
          </p:cNvSpPr>
          <p:nvPr/>
        </p:nvSpPr>
        <p:spPr bwMode="auto">
          <a:xfrm>
            <a:off x="5267914" y="3487083"/>
            <a:ext cx="23042" cy="37444"/>
          </a:xfrm>
          <a:custGeom>
            <a:avLst/>
            <a:gdLst/>
            <a:ahLst/>
            <a:cxnLst>
              <a:cxn ang="0">
                <a:pos x="33" y="0"/>
              </a:cxn>
              <a:cxn ang="0">
                <a:pos x="0" y="0"/>
              </a:cxn>
              <a:cxn ang="0">
                <a:pos x="0" y="38"/>
              </a:cxn>
              <a:cxn ang="0">
                <a:pos x="0" y="75"/>
              </a:cxn>
              <a:cxn ang="0">
                <a:pos x="0" y="114"/>
              </a:cxn>
              <a:cxn ang="0">
                <a:pos x="33" y="75"/>
              </a:cxn>
              <a:cxn ang="0">
                <a:pos x="69" y="38"/>
              </a:cxn>
              <a:cxn ang="0">
                <a:pos x="69" y="0"/>
              </a:cxn>
              <a:cxn ang="0">
                <a:pos x="33" y="0"/>
              </a:cxn>
            </a:cxnLst>
            <a:rect l="0" t="0" r="r" b="b"/>
            <a:pathLst>
              <a:path w="70" h="115">
                <a:moveTo>
                  <a:pt x="33" y="0"/>
                </a:moveTo>
                <a:lnTo>
                  <a:pt x="0" y="0"/>
                </a:lnTo>
                <a:lnTo>
                  <a:pt x="0" y="38"/>
                </a:lnTo>
                <a:lnTo>
                  <a:pt x="0" y="75"/>
                </a:lnTo>
                <a:lnTo>
                  <a:pt x="0" y="114"/>
                </a:lnTo>
                <a:lnTo>
                  <a:pt x="33" y="75"/>
                </a:lnTo>
                <a:lnTo>
                  <a:pt x="69" y="38"/>
                </a:lnTo>
                <a:lnTo>
                  <a:pt x="69" y="0"/>
                </a:lnTo>
                <a:lnTo>
                  <a:pt x="33" y="0"/>
                </a:lnTo>
              </a:path>
            </a:pathLst>
          </a:custGeom>
          <a:noFill/>
          <a:ln w="3600">
            <a:solidFill>
              <a:srgbClr val="000000"/>
            </a:solidFill>
            <a:round/>
            <a:headEnd/>
            <a:tailEnd/>
          </a:ln>
          <a:effectLst/>
        </p:spPr>
        <p:txBody>
          <a:bodyPr/>
          <a:lstStyle/>
          <a:p>
            <a:endParaRPr lang="es-ES_tradnl" sz="1633"/>
          </a:p>
        </p:txBody>
      </p:sp>
      <p:sp>
        <p:nvSpPr>
          <p:cNvPr id="11620" name="Freeform 356"/>
          <p:cNvSpPr>
            <a:spLocks noChangeArrowheads="1"/>
          </p:cNvSpPr>
          <p:nvPr/>
        </p:nvSpPr>
        <p:spPr bwMode="auto">
          <a:xfrm>
            <a:off x="5234791" y="3449639"/>
            <a:ext cx="23042" cy="37444"/>
          </a:xfrm>
          <a:custGeom>
            <a:avLst/>
            <a:gdLst/>
            <a:ahLst/>
            <a:cxnLst>
              <a:cxn ang="0">
                <a:pos x="69" y="37"/>
              </a:cxn>
              <a:cxn ang="0">
                <a:pos x="69" y="0"/>
              </a:cxn>
              <a:cxn ang="0">
                <a:pos x="0" y="0"/>
              </a:cxn>
              <a:cxn ang="0">
                <a:pos x="33" y="76"/>
              </a:cxn>
              <a:cxn ang="0">
                <a:pos x="33" y="113"/>
              </a:cxn>
              <a:cxn ang="0">
                <a:pos x="69" y="76"/>
              </a:cxn>
              <a:cxn ang="0">
                <a:pos x="69" y="0"/>
              </a:cxn>
              <a:cxn ang="0">
                <a:pos x="69" y="37"/>
              </a:cxn>
            </a:cxnLst>
            <a:rect l="0" t="0" r="r" b="b"/>
            <a:pathLst>
              <a:path w="70" h="114">
                <a:moveTo>
                  <a:pt x="69" y="37"/>
                </a:moveTo>
                <a:lnTo>
                  <a:pt x="69" y="0"/>
                </a:lnTo>
                <a:lnTo>
                  <a:pt x="0" y="0"/>
                </a:lnTo>
                <a:lnTo>
                  <a:pt x="33" y="76"/>
                </a:lnTo>
                <a:lnTo>
                  <a:pt x="33" y="113"/>
                </a:lnTo>
                <a:lnTo>
                  <a:pt x="69" y="76"/>
                </a:lnTo>
                <a:lnTo>
                  <a:pt x="69" y="0"/>
                </a:lnTo>
                <a:lnTo>
                  <a:pt x="69" y="37"/>
                </a:lnTo>
              </a:path>
            </a:pathLst>
          </a:custGeom>
          <a:noFill/>
          <a:ln w="3600">
            <a:solidFill>
              <a:srgbClr val="000000"/>
            </a:solidFill>
            <a:round/>
            <a:headEnd/>
            <a:tailEnd/>
          </a:ln>
          <a:effectLst/>
        </p:spPr>
        <p:txBody>
          <a:bodyPr/>
          <a:lstStyle/>
          <a:p>
            <a:endParaRPr lang="es-ES_tradnl" sz="1633"/>
          </a:p>
        </p:txBody>
      </p:sp>
      <p:sp>
        <p:nvSpPr>
          <p:cNvPr id="11621" name="Freeform 357"/>
          <p:cNvSpPr>
            <a:spLocks noChangeArrowheads="1"/>
          </p:cNvSpPr>
          <p:nvPr/>
        </p:nvSpPr>
        <p:spPr bwMode="auto">
          <a:xfrm>
            <a:off x="5211750" y="3289781"/>
            <a:ext cx="112332" cy="184339"/>
          </a:xfrm>
          <a:custGeom>
            <a:avLst/>
            <a:gdLst/>
            <a:ahLst/>
            <a:cxnLst>
              <a:cxn ang="0">
                <a:pos x="70" y="75"/>
              </a:cxn>
              <a:cxn ang="0">
                <a:pos x="70" y="188"/>
              </a:cxn>
              <a:cxn ang="0">
                <a:pos x="70" y="226"/>
              </a:cxn>
              <a:cxn ang="0">
                <a:pos x="33" y="226"/>
              </a:cxn>
              <a:cxn ang="0">
                <a:pos x="33" y="188"/>
              </a:cxn>
              <a:cxn ang="0">
                <a:pos x="0" y="188"/>
              </a:cxn>
              <a:cxn ang="0">
                <a:pos x="0" y="226"/>
              </a:cxn>
              <a:cxn ang="0">
                <a:pos x="33" y="264"/>
              </a:cxn>
              <a:cxn ang="0">
                <a:pos x="33" y="301"/>
              </a:cxn>
              <a:cxn ang="0">
                <a:pos x="33" y="338"/>
              </a:cxn>
              <a:cxn ang="0">
                <a:pos x="70" y="376"/>
              </a:cxn>
              <a:cxn ang="0">
                <a:pos x="103" y="338"/>
              </a:cxn>
              <a:cxn ang="0">
                <a:pos x="103" y="376"/>
              </a:cxn>
              <a:cxn ang="0">
                <a:pos x="103" y="415"/>
              </a:cxn>
              <a:cxn ang="0">
                <a:pos x="103" y="451"/>
              </a:cxn>
              <a:cxn ang="0">
                <a:pos x="138" y="451"/>
              </a:cxn>
              <a:cxn ang="0">
                <a:pos x="173" y="451"/>
              </a:cxn>
              <a:cxn ang="0">
                <a:pos x="207" y="490"/>
              </a:cxn>
              <a:cxn ang="0">
                <a:pos x="242" y="490"/>
              </a:cxn>
              <a:cxn ang="0">
                <a:pos x="242" y="451"/>
              </a:cxn>
              <a:cxn ang="0">
                <a:pos x="276" y="490"/>
              </a:cxn>
              <a:cxn ang="0">
                <a:pos x="276" y="526"/>
              </a:cxn>
              <a:cxn ang="0">
                <a:pos x="310" y="565"/>
              </a:cxn>
              <a:cxn ang="0">
                <a:pos x="345" y="565"/>
              </a:cxn>
              <a:cxn ang="0">
                <a:pos x="345" y="526"/>
              </a:cxn>
              <a:cxn ang="0">
                <a:pos x="310" y="490"/>
              </a:cxn>
              <a:cxn ang="0">
                <a:pos x="345" y="451"/>
              </a:cxn>
              <a:cxn ang="0">
                <a:pos x="310" y="451"/>
              </a:cxn>
              <a:cxn ang="0">
                <a:pos x="276" y="451"/>
              </a:cxn>
              <a:cxn ang="0">
                <a:pos x="276" y="415"/>
              </a:cxn>
              <a:cxn ang="0">
                <a:pos x="276" y="376"/>
              </a:cxn>
              <a:cxn ang="0">
                <a:pos x="242" y="376"/>
              </a:cxn>
              <a:cxn ang="0">
                <a:pos x="242" y="415"/>
              </a:cxn>
              <a:cxn ang="0">
                <a:pos x="207" y="415"/>
              </a:cxn>
              <a:cxn ang="0">
                <a:pos x="173" y="376"/>
              </a:cxn>
              <a:cxn ang="0">
                <a:pos x="173" y="338"/>
              </a:cxn>
              <a:cxn ang="0">
                <a:pos x="138" y="264"/>
              </a:cxn>
              <a:cxn ang="0">
                <a:pos x="173" y="226"/>
              </a:cxn>
              <a:cxn ang="0">
                <a:pos x="207" y="188"/>
              </a:cxn>
              <a:cxn ang="0">
                <a:pos x="207" y="150"/>
              </a:cxn>
              <a:cxn ang="0">
                <a:pos x="242" y="113"/>
              </a:cxn>
              <a:cxn ang="0">
                <a:pos x="207" y="75"/>
              </a:cxn>
              <a:cxn ang="0">
                <a:pos x="207" y="37"/>
              </a:cxn>
              <a:cxn ang="0">
                <a:pos x="207" y="0"/>
              </a:cxn>
              <a:cxn ang="0">
                <a:pos x="173" y="37"/>
              </a:cxn>
              <a:cxn ang="0">
                <a:pos x="103" y="0"/>
              </a:cxn>
              <a:cxn ang="0">
                <a:pos x="70" y="37"/>
              </a:cxn>
              <a:cxn ang="0">
                <a:pos x="70" y="75"/>
              </a:cxn>
            </a:cxnLst>
            <a:rect l="0" t="0" r="r" b="b"/>
            <a:pathLst>
              <a:path w="346" h="566">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path>
            </a:pathLst>
          </a:custGeom>
          <a:noFill/>
          <a:ln w="3600">
            <a:solidFill>
              <a:srgbClr val="000000"/>
            </a:solidFill>
            <a:round/>
            <a:headEnd/>
            <a:tailEnd/>
          </a:ln>
          <a:effectLst/>
        </p:spPr>
        <p:txBody>
          <a:bodyPr/>
          <a:lstStyle/>
          <a:p>
            <a:endParaRPr lang="es-ES_tradnl" sz="1633"/>
          </a:p>
        </p:txBody>
      </p:sp>
      <p:sp>
        <p:nvSpPr>
          <p:cNvPr id="11622" name="Freeform 358"/>
          <p:cNvSpPr>
            <a:spLocks noChangeArrowheads="1"/>
          </p:cNvSpPr>
          <p:nvPr/>
        </p:nvSpPr>
        <p:spPr bwMode="auto">
          <a:xfrm>
            <a:off x="6382590" y="4986281"/>
            <a:ext cx="293791" cy="468049"/>
          </a:xfrm>
          <a:custGeom>
            <a:avLst/>
            <a:gdLst/>
            <a:ahLst/>
            <a:cxnLst>
              <a:cxn ang="0">
                <a:pos x="413" y="715"/>
              </a:cxn>
              <a:cxn ang="0">
                <a:pos x="413" y="790"/>
              </a:cxn>
              <a:cxn ang="0">
                <a:pos x="379" y="865"/>
              </a:cxn>
              <a:cxn ang="0">
                <a:pos x="309" y="941"/>
              </a:cxn>
              <a:cxn ang="0">
                <a:pos x="69" y="1205"/>
              </a:cxn>
              <a:cxn ang="0">
                <a:pos x="0" y="1319"/>
              </a:cxn>
              <a:cxn ang="0">
                <a:pos x="104" y="1355"/>
              </a:cxn>
              <a:cxn ang="0">
                <a:pos x="172" y="1430"/>
              </a:cxn>
              <a:cxn ang="0">
                <a:pos x="275" y="1355"/>
              </a:cxn>
              <a:cxn ang="0">
                <a:pos x="413" y="1091"/>
              </a:cxn>
              <a:cxn ang="0">
                <a:pos x="449" y="1016"/>
              </a:cxn>
              <a:cxn ang="0">
                <a:pos x="517" y="1016"/>
              </a:cxn>
              <a:cxn ang="0">
                <a:pos x="482" y="941"/>
              </a:cxn>
              <a:cxn ang="0">
                <a:pos x="551" y="753"/>
              </a:cxn>
              <a:cxn ang="0">
                <a:pos x="517" y="715"/>
              </a:cxn>
              <a:cxn ang="0">
                <a:pos x="482" y="753"/>
              </a:cxn>
              <a:cxn ang="0">
                <a:pos x="449" y="715"/>
              </a:cxn>
              <a:cxn ang="0">
                <a:pos x="482" y="0"/>
              </a:cxn>
              <a:cxn ang="0">
                <a:pos x="449" y="75"/>
              </a:cxn>
              <a:cxn ang="0">
                <a:pos x="482" y="150"/>
              </a:cxn>
              <a:cxn ang="0">
                <a:pos x="586" y="301"/>
              </a:cxn>
              <a:cxn ang="0">
                <a:pos x="551" y="451"/>
              </a:cxn>
              <a:cxn ang="0">
                <a:pos x="517" y="565"/>
              </a:cxn>
              <a:cxn ang="0">
                <a:pos x="620" y="601"/>
              </a:cxn>
              <a:cxn ang="0">
                <a:pos x="620" y="715"/>
              </a:cxn>
              <a:cxn ang="0">
                <a:pos x="655" y="790"/>
              </a:cxn>
              <a:cxn ang="0">
                <a:pos x="689" y="753"/>
              </a:cxn>
              <a:cxn ang="0">
                <a:pos x="724" y="640"/>
              </a:cxn>
              <a:cxn ang="0">
                <a:pos x="758" y="526"/>
              </a:cxn>
              <a:cxn ang="0">
                <a:pos x="793" y="490"/>
              </a:cxn>
              <a:cxn ang="0">
                <a:pos x="828" y="526"/>
              </a:cxn>
              <a:cxn ang="0">
                <a:pos x="861" y="451"/>
              </a:cxn>
              <a:cxn ang="0">
                <a:pos x="897" y="338"/>
              </a:cxn>
              <a:cxn ang="0">
                <a:pos x="793" y="376"/>
              </a:cxn>
              <a:cxn ang="0">
                <a:pos x="724" y="376"/>
              </a:cxn>
              <a:cxn ang="0">
                <a:pos x="724" y="264"/>
              </a:cxn>
              <a:cxn ang="0">
                <a:pos x="689" y="226"/>
              </a:cxn>
              <a:cxn ang="0">
                <a:pos x="655" y="301"/>
              </a:cxn>
              <a:cxn ang="0">
                <a:pos x="620" y="264"/>
              </a:cxn>
              <a:cxn ang="0">
                <a:pos x="586" y="114"/>
              </a:cxn>
              <a:cxn ang="0">
                <a:pos x="517" y="0"/>
              </a:cxn>
            </a:cxnLst>
            <a:rect l="0" t="0" r="r" b="b"/>
            <a:pathLst>
              <a:path w="898" h="1431">
                <a:moveTo>
                  <a:pt x="449" y="715"/>
                </a:moveTo>
                <a:lnTo>
                  <a:pt x="413" y="715"/>
                </a:lnTo>
                <a:lnTo>
                  <a:pt x="413" y="753"/>
                </a:lnTo>
                <a:lnTo>
                  <a:pt x="413" y="790"/>
                </a:lnTo>
                <a:lnTo>
                  <a:pt x="379" y="829"/>
                </a:lnTo>
                <a:lnTo>
                  <a:pt x="379" y="865"/>
                </a:lnTo>
                <a:lnTo>
                  <a:pt x="345" y="904"/>
                </a:lnTo>
                <a:lnTo>
                  <a:pt x="309" y="941"/>
                </a:lnTo>
                <a:lnTo>
                  <a:pt x="206" y="1016"/>
                </a:lnTo>
                <a:lnTo>
                  <a:pt x="69" y="1205"/>
                </a:lnTo>
                <a:lnTo>
                  <a:pt x="33" y="1242"/>
                </a:lnTo>
                <a:lnTo>
                  <a:pt x="0" y="1319"/>
                </a:lnTo>
                <a:lnTo>
                  <a:pt x="33" y="1319"/>
                </a:lnTo>
                <a:lnTo>
                  <a:pt x="104" y="1355"/>
                </a:lnTo>
                <a:lnTo>
                  <a:pt x="138" y="1393"/>
                </a:lnTo>
                <a:lnTo>
                  <a:pt x="172" y="1430"/>
                </a:lnTo>
                <a:lnTo>
                  <a:pt x="242" y="1393"/>
                </a:lnTo>
                <a:lnTo>
                  <a:pt x="275" y="1355"/>
                </a:lnTo>
                <a:lnTo>
                  <a:pt x="345" y="1205"/>
                </a:lnTo>
                <a:lnTo>
                  <a:pt x="413" y="1091"/>
                </a:lnTo>
                <a:lnTo>
                  <a:pt x="413" y="1054"/>
                </a:lnTo>
                <a:lnTo>
                  <a:pt x="449" y="1016"/>
                </a:lnTo>
                <a:lnTo>
                  <a:pt x="482" y="1016"/>
                </a:lnTo>
                <a:lnTo>
                  <a:pt x="517" y="1016"/>
                </a:lnTo>
                <a:lnTo>
                  <a:pt x="482" y="979"/>
                </a:lnTo>
                <a:lnTo>
                  <a:pt x="482" y="941"/>
                </a:lnTo>
                <a:lnTo>
                  <a:pt x="551" y="865"/>
                </a:lnTo>
                <a:lnTo>
                  <a:pt x="551" y="753"/>
                </a:lnTo>
                <a:lnTo>
                  <a:pt x="551" y="715"/>
                </a:lnTo>
                <a:lnTo>
                  <a:pt x="517" y="715"/>
                </a:lnTo>
                <a:lnTo>
                  <a:pt x="517" y="753"/>
                </a:lnTo>
                <a:lnTo>
                  <a:pt x="482" y="753"/>
                </a:lnTo>
                <a:lnTo>
                  <a:pt x="449" y="753"/>
                </a:lnTo>
                <a:lnTo>
                  <a:pt x="449" y="715"/>
                </a:lnTo>
                <a:close/>
                <a:moveTo>
                  <a:pt x="517" y="0"/>
                </a:moveTo>
                <a:lnTo>
                  <a:pt x="482" y="0"/>
                </a:lnTo>
                <a:lnTo>
                  <a:pt x="482" y="38"/>
                </a:lnTo>
                <a:lnTo>
                  <a:pt x="449" y="75"/>
                </a:lnTo>
                <a:lnTo>
                  <a:pt x="482" y="114"/>
                </a:lnTo>
                <a:lnTo>
                  <a:pt x="482" y="150"/>
                </a:lnTo>
                <a:lnTo>
                  <a:pt x="551" y="226"/>
                </a:lnTo>
                <a:lnTo>
                  <a:pt x="586" y="301"/>
                </a:lnTo>
                <a:lnTo>
                  <a:pt x="586" y="376"/>
                </a:lnTo>
                <a:lnTo>
                  <a:pt x="551" y="451"/>
                </a:lnTo>
                <a:lnTo>
                  <a:pt x="551" y="490"/>
                </a:lnTo>
                <a:lnTo>
                  <a:pt x="517" y="565"/>
                </a:lnTo>
                <a:lnTo>
                  <a:pt x="551" y="601"/>
                </a:lnTo>
                <a:lnTo>
                  <a:pt x="620" y="601"/>
                </a:lnTo>
                <a:lnTo>
                  <a:pt x="620" y="679"/>
                </a:lnTo>
                <a:lnTo>
                  <a:pt x="620" y="715"/>
                </a:lnTo>
                <a:lnTo>
                  <a:pt x="620" y="753"/>
                </a:lnTo>
                <a:lnTo>
                  <a:pt x="655" y="790"/>
                </a:lnTo>
                <a:lnTo>
                  <a:pt x="655" y="753"/>
                </a:lnTo>
                <a:lnTo>
                  <a:pt x="689" y="753"/>
                </a:lnTo>
                <a:lnTo>
                  <a:pt x="724" y="679"/>
                </a:lnTo>
                <a:lnTo>
                  <a:pt x="724" y="640"/>
                </a:lnTo>
                <a:lnTo>
                  <a:pt x="758" y="565"/>
                </a:lnTo>
                <a:lnTo>
                  <a:pt x="758" y="526"/>
                </a:lnTo>
                <a:lnTo>
                  <a:pt x="758" y="490"/>
                </a:lnTo>
                <a:lnTo>
                  <a:pt x="793" y="490"/>
                </a:lnTo>
                <a:lnTo>
                  <a:pt x="828" y="490"/>
                </a:lnTo>
                <a:lnTo>
                  <a:pt x="828" y="526"/>
                </a:lnTo>
                <a:lnTo>
                  <a:pt x="861" y="490"/>
                </a:lnTo>
                <a:lnTo>
                  <a:pt x="861" y="451"/>
                </a:lnTo>
                <a:lnTo>
                  <a:pt x="897" y="415"/>
                </a:lnTo>
                <a:lnTo>
                  <a:pt x="897" y="338"/>
                </a:lnTo>
                <a:lnTo>
                  <a:pt x="861" y="376"/>
                </a:lnTo>
                <a:lnTo>
                  <a:pt x="793" y="376"/>
                </a:lnTo>
                <a:lnTo>
                  <a:pt x="758" y="415"/>
                </a:lnTo>
                <a:lnTo>
                  <a:pt x="724" y="376"/>
                </a:lnTo>
                <a:lnTo>
                  <a:pt x="724" y="338"/>
                </a:lnTo>
                <a:lnTo>
                  <a:pt x="724" y="264"/>
                </a:lnTo>
                <a:lnTo>
                  <a:pt x="689" y="264"/>
                </a:lnTo>
                <a:lnTo>
                  <a:pt x="689" y="226"/>
                </a:lnTo>
                <a:lnTo>
                  <a:pt x="655" y="264"/>
                </a:lnTo>
                <a:lnTo>
                  <a:pt x="655" y="301"/>
                </a:lnTo>
                <a:lnTo>
                  <a:pt x="655" y="264"/>
                </a:lnTo>
                <a:lnTo>
                  <a:pt x="620" y="264"/>
                </a:lnTo>
                <a:lnTo>
                  <a:pt x="620" y="188"/>
                </a:lnTo>
                <a:lnTo>
                  <a:pt x="586" y="114"/>
                </a:lnTo>
                <a:lnTo>
                  <a:pt x="517" y="38"/>
                </a:lnTo>
                <a:lnTo>
                  <a:pt x="517"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3" name="Freeform 359"/>
          <p:cNvSpPr>
            <a:spLocks noChangeArrowheads="1"/>
          </p:cNvSpPr>
          <p:nvPr/>
        </p:nvSpPr>
        <p:spPr bwMode="auto">
          <a:xfrm>
            <a:off x="6382593" y="5219586"/>
            <a:ext cx="180019" cy="233304"/>
          </a:xfrm>
          <a:custGeom>
            <a:avLst/>
            <a:gdLst/>
            <a:ahLst/>
            <a:cxnLst>
              <a:cxn ang="0">
                <a:pos x="449" y="0"/>
              </a:cxn>
              <a:cxn ang="0">
                <a:pos x="413" y="0"/>
              </a:cxn>
              <a:cxn ang="0">
                <a:pos x="413" y="38"/>
              </a:cxn>
              <a:cxn ang="0">
                <a:pos x="413" y="75"/>
              </a:cxn>
              <a:cxn ang="0">
                <a:pos x="379" y="114"/>
              </a:cxn>
              <a:cxn ang="0">
                <a:pos x="379" y="150"/>
              </a:cxn>
              <a:cxn ang="0">
                <a:pos x="345" y="188"/>
              </a:cxn>
              <a:cxn ang="0">
                <a:pos x="309" y="226"/>
              </a:cxn>
              <a:cxn ang="0">
                <a:pos x="206" y="301"/>
              </a:cxn>
              <a:cxn ang="0">
                <a:pos x="69" y="490"/>
              </a:cxn>
              <a:cxn ang="0">
                <a:pos x="33" y="527"/>
              </a:cxn>
              <a:cxn ang="0">
                <a:pos x="0" y="602"/>
              </a:cxn>
              <a:cxn ang="0">
                <a:pos x="33" y="602"/>
              </a:cxn>
              <a:cxn ang="0">
                <a:pos x="104" y="640"/>
              </a:cxn>
              <a:cxn ang="0">
                <a:pos x="138" y="678"/>
              </a:cxn>
              <a:cxn ang="0">
                <a:pos x="172" y="715"/>
              </a:cxn>
              <a:cxn ang="0">
                <a:pos x="242" y="678"/>
              </a:cxn>
              <a:cxn ang="0">
                <a:pos x="275" y="640"/>
              </a:cxn>
              <a:cxn ang="0">
                <a:pos x="345" y="490"/>
              </a:cxn>
              <a:cxn ang="0">
                <a:pos x="413" y="376"/>
              </a:cxn>
              <a:cxn ang="0">
                <a:pos x="413" y="338"/>
              </a:cxn>
              <a:cxn ang="0">
                <a:pos x="449" y="301"/>
              </a:cxn>
              <a:cxn ang="0">
                <a:pos x="482" y="301"/>
              </a:cxn>
              <a:cxn ang="0">
                <a:pos x="517" y="301"/>
              </a:cxn>
              <a:cxn ang="0">
                <a:pos x="482" y="264"/>
              </a:cxn>
              <a:cxn ang="0">
                <a:pos x="482" y="226"/>
              </a:cxn>
              <a:cxn ang="0">
                <a:pos x="551" y="150"/>
              </a:cxn>
              <a:cxn ang="0">
                <a:pos x="551" y="38"/>
              </a:cxn>
              <a:cxn ang="0">
                <a:pos x="551" y="0"/>
              </a:cxn>
              <a:cxn ang="0">
                <a:pos x="517" y="0"/>
              </a:cxn>
              <a:cxn ang="0">
                <a:pos x="517" y="38"/>
              </a:cxn>
              <a:cxn ang="0">
                <a:pos x="482" y="38"/>
              </a:cxn>
              <a:cxn ang="0">
                <a:pos x="449" y="38"/>
              </a:cxn>
              <a:cxn ang="0">
                <a:pos x="449" y="0"/>
              </a:cxn>
            </a:cxnLst>
            <a:rect l="0" t="0" r="r" b="b"/>
            <a:pathLst>
              <a:path w="552" h="716">
                <a:moveTo>
                  <a:pt x="449" y="0"/>
                </a:moveTo>
                <a:lnTo>
                  <a:pt x="413" y="0"/>
                </a:lnTo>
                <a:lnTo>
                  <a:pt x="413" y="38"/>
                </a:lnTo>
                <a:lnTo>
                  <a:pt x="413" y="75"/>
                </a:lnTo>
                <a:lnTo>
                  <a:pt x="379" y="114"/>
                </a:lnTo>
                <a:lnTo>
                  <a:pt x="379" y="150"/>
                </a:lnTo>
                <a:lnTo>
                  <a:pt x="345" y="188"/>
                </a:lnTo>
                <a:lnTo>
                  <a:pt x="309" y="226"/>
                </a:lnTo>
                <a:lnTo>
                  <a:pt x="206" y="301"/>
                </a:lnTo>
                <a:lnTo>
                  <a:pt x="69" y="490"/>
                </a:lnTo>
                <a:lnTo>
                  <a:pt x="33" y="527"/>
                </a:lnTo>
                <a:lnTo>
                  <a:pt x="0" y="602"/>
                </a:lnTo>
                <a:lnTo>
                  <a:pt x="33" y="602"/>
                </a:lnTo>
                <a:lnTo>
                  <a:pt x="104" y="640"/>
                </a:lnTo>
                <a:lnTo>
                  <a:pt x="138" y="678"/>
                </a:lnTo>
                <a:lnTo>
                  <a:pt x="172" y="715"/>
                </a:lnTo>
                <a:lnTo>
                  <a:pt x="242" y="678"/>
                </a:lnTo>
                <a:lnTo>
                  <a:pt x="275" y="640"/>
                </a:lnTo>
                <a:lnTo>
                  <a:pt x="345" y="490"/>
                </a:lnTo>
                <a:lnTo>
                  <a:pt x="413" y="376"/>
                </a:lnTo>
                <a:lnTo>
                  <a:pt x="413" y="338"/>
                </a:lnTo>
                <a:lnTo>
                  <a:pt x="449" y="301"/>
                </a:lnTo>
                <a:lnTo>
                  <a:pt x="482" y="301"/>
                </a:lnTo>
                <a:lnTo>
                  <a:pt x="517" y="301"/>
                </a:lnTo>
                <a:lnTo>
                  <a:pt x="482" y="264"/>
                </a:lnTo>
                <a:lnTo>
                  <a:pt x="482" y="226"/>
                </a:lnTo>
                <a:lnTo>
                  <a:pt x="551" y="150"/>
                </a:lnTo>
                <a:lnTo>
                  <a:pt x="551" y="38"/>
                </a:lnTo>
                <a:lnTo>
                  <a:pt x="551" y="0"/>
                </a:lnTo>
                <a:lnTo>
                  <a:pt x="517" y="0"/>
                </a:lnTo>
                <a:lnTo>
                  <a:pt x="517" y="38"/>
                </a:lnTo>
                <a:lnTo>
                  <a:pt x="482" y="38"/>
                </a:lnTo>
                <a:lnTo>
                  <a:pt x="449" y="38"/>
                </a:lnTo>
                <a:lnTo>
                  <a:pt x="449" y="0"/>
                </a:lnTo>
              </a:path>
            </a:pathLst>
          </a:custGeom>
          <a:noFill/>
          <a:ln w="3600">
            <a:solidFill>
              <a:srgbClr val="000000"/>
            </a:solidFill>
            <a:round/>
            <a:headEnd/>
            <a:tailEnd/>
          </a:ln>
          <a:effectLst/>
        </p:spPr>
        <p:txBody>
          <a:bodyPr/>
          <a:lstStyle/>
          <a:p>
            <a:endParaRPr lang="es-ES_tradnl" sz="1633"/>
          </a:p>
        </p:txBody>
      </p:sp>
      <p:sp>
        <p:nvSpPr>
          <p:cNvPr id="11624" name="Freeform 360"/>
          <p:cNvSpPr>
            <a:spLocks noChangeArrowheads="1"/>
          </p:cNvSpPr>
          <p:nvPr/>
        </p:nvSpPr>
        <p:spPr bwMode="auto">
          <a:xfrm>
            <a:off x="6529488" y="4986279"/>
            <a:ext cx="146895" cy="257787"/>
          </a:xfrm>
          <a:custGeom>
            <a:avLst/>
            <a:gdLst/>
            <a:ahLst/>
            <a:cxnLst>
              <a:cxn ang="0">
                <a:pos x="69" y="0"/>
              </a:cxn>
              <a:cxn ang="0">
                <a:pos x="33" y="0"/>
              </a:cxn>
              <a:cxn ang="0">
                <a:pos x="33" y="38"/>
              </a:cxn>
              <a:cxn ang="0">
                <a:pos x="0" y="75"/>
              </a:cxn>
              <a:cxn ang="0">
                <a:pos x="33" y="114"/>
              </a:cxn>
              <a:cxn ang="0">
                <a:pos x="33" y="150"/>
              </a:cxn>
              <a:cxn ang="0">
                <a:pos x="103" y="226"/>
              </a:cxn>
              <a:cxn ang="0">
                <a:pos x="138" y="301"/>
              </a:cxn>
              <a:cxn ang="0">
                <a:pos x="138" y="376"/>
              </a:cxn>
              <a:cxn ang="0">
                <a:pos x="103" y="451"/>
              </a:cxn>
              <a:cxn ang="0">
                <a:pos x="103" y="490"/>
              </a:cxn>
              <a:cxn ang="0">
                <a:pos x="69" y="565"/>
              </a:cxn>
              <a:cxn ang="0">
                <a:pos x="103" y="601"/>
              </a:cxn>
              <a:cxn ang="0">
                <a:pos x="171" y="601"/>
              </a:cxn>
              <a:cxn ang="0">
                <a:pos x="171" y="679"/>
              </a:cxn>
              <a:cxn ang="0">
                <a:pos x="171" y="715"/>
              </a:cxn>
              <a:cxn ang="0">
                <a:pos x="171" y="753"/>
              </a:cxn>
              <a:cxn ang="0">
                <a:pos x="207" y="790"/>
              </a:cxn>
              <a:cxn ang="0">
                <a:pos x="207" y="753"/>
              </a:cxn>
              <a:cxn ang="0">
                <a:pos x="242" y="753"/>
              </a:cxn>
              <a:cxn ang="0">
                <a:pos x="275" y="679"/>
              </a:cxn>
              <a:cxn ang="0">
                <a:pos x="275" y="640"/>
              </a:cxn>
              <a:cxn ang="0">
                <a:pos x="309" y="565"/>
              </a:cxn>
              <a:cxn ang="0">
                <a:pos x="309" y="526"/>
              </a:cxn>
              <a:cxn ang="0">
                <a:pos x="309" y="490"/>
              </a:cxn>
              <a:cxn ang="0">
                <a:pos x="345" y="490"/>
              </a:cxn>
              <a:cxn ang="0">
                <a:pos x="379" y="490"/>
              </a:cxn>
              <a:cxn ang="0">
                <a:pos x="379" y="526"/>
              </a:cxn>
              <a:cxn ang="0">
                <a:pos x="413" y="490"/>
              </a:cxn>
              <a:cxn ang="0">
                <a:pos x="413" y="451"/>
              </a:cxn>
              <a:cxn ang="0">
                <a:pos x="449" y="415"/>
              </a:cxn>
              <a:cxn ang="0">
                <a:pos x="449" y="338"/>
              </a:cxn>
              <a:cxn ang="0">
                <a:pos x="413" y="376"/>
              </a:cxn>
              <a:cxn ang="0">
                <a:pos x="345" y="376"/>
              </a:cxn>
              <a:cxn ang="0">
                <a:pos x="309" y="415"/>
              </a:cxn>
              <a:cxn ang="0">
                <a:pos x="275" y="376"/>
              </a:cxn>
              <a:cxn ang="0">
                <a:pos x="275" y="338"/>
              </a:cxn>
              <a:cxn ang="0">
                <a:pos x="275" y="264"/>
              </a:cxn>
              <a:cxn ang="0">
                <a:pos x="242" y="264"/>
              </a:cxn>
              <a:cxn ang="0">
                <a:pos x="242" y="226"/>
              </a:cxn>
              <a:cxn ang="0">
                <a:pos x="207" y="264"/>
              </a:cxn>
              <a:cxn ang="0">
                <a:pos x="207" y="301"/>
              </a:cxn>
              <a:cxn ang="0">
                <a:pos x="207" y="264"/>
              </a:cxn>
              <a:cxn ang="0">
                <a:pos x="171" y="264"/>
              </a:cxn>
              <a:cxn ang="0">
                <a:pos x="171" y="188"/>
              </a:cxn>
              <a:cxn ang="0">
                <a:pos x="138" y="114"/>
              </a:cxn>
              <a:cxn ang="0">
                <a:pos x="69" y="38"/>
              </a:cxn>
              <a:cxn ang="0">
                <a:pos x="69" y="0"/>
              </a:cxn>
            </a:cxnLst>
            <a:rect l="0" t="0" r="r" b="b"/>
            <a:pathLst>
              <a:path w="450" h="791">
                <a:moveTo>
                  <a:pt x="69" y="0"/>
                </a:moveTo>
                <a:lnTo>
                  <a:pt x="33" y="0"/>
                </a:lnTo>
                <a:lnTo>
                  <a:pt x="33" y="38"/>
                </a:lnTo>
                <a:lnTo>
                  <a:pt x="0" y="75"/>
                </a:lnTo>
                <a:lnTo>
                  <a:pt x="33" y="114"/>
                </a:lnTo>
                <a:lnTo>
                  <a:pt x="33" y="150"/>
                </a:lnTo>
                <a:lnTo>
                  <a:pt x="103" y="226"/>
                </a:lnTo>
                <a:lnTo>
                  <a:pt x="138" y="301"/>
                </a:lnTo>
                <a:lnTo>
                  <a:pt x="138" y="376"/>
                </a:lnTo>
                <a:lnTo>
                  <a:pt x="103" y="451"/>
                </a:lnTo>
                <a:lnTo>
                  <a:pt x="103" y="490"/>
                </a:lnTo>
                <a:lnTo>
                  <a:pt x="69" y="565"/>
                </a:lnTo>
                <a:lnTo>
                  <a:pt x="103" y="601"/>
                </a:lnTo>
                <a:lnTo>
                  <a:pt x="171" y="601"/>
                </a:lnTo>
                <a:lnTo>
                  <a:pt x="171" y="679"/>
                </a:lnTo>
                <a:lnTo>
                  <a:pt x="171" y="715"/>
                </a:lnTo>
                <a:lnTo>
                  <a:pt x="171" y="753"/>
                </a:lnTo>
                <a:lnTo>
                  <a:pt x="207" y="790"/>
                </a:lnTo>
                <a:lnTo>
                  <a:pt x="207" y="753"/>
                </a:lnTo>
                <a:lnTo>
                  <a:pt x="242" y="753"/>
                </a:lnTo>
                <a:lnTo>
                  <a:pt x="275" y="679"/>
                </a:lnTo>
                <a:lnTo>
                  <a:pt x="275" y="640"/>
                </a:lnTo>
                <a:lnTo>
                  <a:pt x="309" y="565"/>
                </a:lnTo>
                <a:lnTo>
                  <a:pt x="309" y="526"/>
                </a:lnTo>
                <a:lnTo>
                  <a:pt x="309" y="490"/>
                </a:lnTo>
                <a:lnTo>
                  <a:pt x="345" y="490"/>
                </a:lnTo>
                <a:lnTo>
                  <a:pt x="379" y="490"/>
                </a:lnTo>
                <a:lnTo>
                  <a:pt x="379" y="526"/>
                </a:lnTo>
                <a:lnTo>
                  <a:pt x="413" y="490"/>
                </a:lnTo>
                <a:lnTo>
                  <a:pt x="413" y="451"/>
                </a:lnTo>
                <a:lnTo>
                  <a:pt x="449" y="415"/>
                </a:lnTo>
                <a:lnTo>
                  <a:pt x="449" y="338"/>
                </a:lnTo>
                <a:lnTo>
                  <a:pt x="413" y="376"/>
                </a:lnTo>
                <a:lnTo>
                  <a:pt x="345" y="376"/>
                </a:lnTo>
                <a:lnTo>
                  <a:pt x="309" y="415"/>
                </a:lnTo>
                <a:lnTo>
                  <a:pt x="275" y="376"/>
                </a:lnTo>
                <a:lnTo>
                  <a:pt x="275" y="338"/>
                </a:lnTo>
                <a:lnTo>
                  <a:pt x="275" y="264"/>
                </a:lnTo>
                <a:lnTo>
                  <a:pt x="242" y="264"/>
                </a:lnTo>
                <a:lnTo>
                  <a:pt x="242" y="226"/>
                </a:lnTo>
                <a:lnTo>
                  <a:pt x="207" y="264"/>
                </a:lnTo>
                <a:lnTo>
                  <a:pt x="207" y="301"/>
                </a:lnTo>
                <a:lnTo>
                  <a:pt x="207" y="264"/>
                </a:lnTo>
                <a:lnTo>
                  <a:pt x="171" y="264"/>
                </a:lnTo>
                <a:lnTo>
                  <a:pt x="171" y="188"/>
                </a:lnTo>
                <a:lnTo>
                  <a:pt x="138" y="114"/>
                </a:lnTo>
                <a:lnTo>
                  <a:pt x="69" y="38"/>
                </a:lnTo>
                <a:lnTo>
                  <a:pt x="69" y="0"/>
                </a:lnTo>
              </a:path>
            </a:pathLst>
          </a:custGeom>
          <a:noFill/>
          <a:ln w="3600">
            <a:solidFill>
              <a:srgbClr val="000000"/>
            </a:solidFill>
            <a:round/>
            <a:headEnd/>
            <a:tailEnd/>
          </a:ln>
          <a:effectLst/>
        </p:spPr>
        <p:txBody>
          <a:bodyPr/>
          <a:lstStyle/>
          <a:p>
            <a:endParaRPr lang="es-ES_tradnl" sz="1633"/>
          </a:p>
        </p:txBody>
      </p:sp>
      <p:sp>
        <p:nvSpPr>
          <p:cNvPr id="11625" name="Freeform 361"/>
          <p:cNvSpPr>
            <a:spLocks noChangeArrowheads="1"/>
          </p:cNvSpPr>
          <p:nvPr/>
        </p:nvSpPr>
        <p:spPr bwMode="auto">
          <a:xfrm>
            <a:off x="5087896" y="4224438"/>
            <a:ext cx="969221" cy="1107477"/>
          </a:xfrm>
          <a:custGeom>
            <a:avLst/>
            <a:gdLst/>
            <a:ahLst/>
            <a:cxnLst>
              <a:cxn ang="0">
                <a:pos x="2345" y="3238"/>
              </a:cxn>
              <a:cxn ang="0">
                <a:pos x="2448" y="3389"/>
              </a:cxn>
              <a:cxn ang="0">
                <a:pos x="2517" y="3275"/>
              </a:cxn>
              <a:cxn ang="0">
                <a:pos x="2587" y="3049"/>
              </a:cxn>
              <a:cxn ang="0">
                <a:pos x="2897" y="1430"/>
              </a:cxn>
              <a:cxn ang="0">
                <a:pos x="2967" y="1770"/>
              </a:cxn>
              <a:cxn ang="0">
                <a:pos x="2827" y="2184"/>
              </a:cxn>
              <a:cxn ang="0">
                <a:pos x="2724" y="2485"/>
              </a:cxn>
              <a:cxn ang="0">
                <a:pos x="2620" y="2710"/>
              </a:cxn>
              <a:cxn ang="0">
                <a:pos x="2448" y="2899"/>
              </a:cxn>
              <a:cxn ang="0">
                <a:pos x="2345" y="2785"/>
              </a:cxn>
              <a:cxn ang="0">
                <a:pos x="2208" y="2860"/>
              </a:cxn>
              <a:cxn ang="0">
                <a:pos x="2001" y="2785"/>
              </a:cxn>
              <a:cxn ang="0">
                <a:pos x="1896" y="2635"/>
              </a:cxn>
              <a:cxn ang="0">
                <a:pos x="1863" y="2560"/>
              </a:cxn>
              <a:cxn ang="0">
                <a:pos x="1828" y="2410"/>
              </a:cxn>
              <a:cxn ang="0">
                <a:pos x="1725" y="2522"/>
              </a:cxn>
              <a:cxn ang="0">
                <a:pos x="1793" y="2297"/>
              </a:cxn>
              <a:cxn ang="0">
                <a:pos x="1759" y="2297"/>
              </a:cxn>
              <a:cxn ang="0">
                <a:pos x="1655" y="2448"/>
              </a:cxn>
              <a:cxn ang="0">
                <a:pos x="1516" y="2297"/>
              </a:cxn>
              <a:cxn ang="0">
                <a:pos x="1310" y="2146"/>
              </a:cxn>
              <a:cxn ang="0">
                <a:pos x="1138" y="2108"/>
              </a:cxn>
              <a:cxn ang="0">
                <a:pos x="828" y="2221"/>
              </a:cxn>
              <a:cxn ang="0">
                <a:pos x="552" y="2372"/>
              </a:cxn>
              <a:cxn ang="0">
                <a:pos x="309" y="2485"/>
              </a:cxn>
              <a:cxn ang="0">
                <a:pos x="69" y="2372"/>
              </a:cxn>
              <a:cxn ang="0">
                <a:pos x="138" y="2221"/>
              </a:cxn>
              <a:cxn ang="0">
                <a:pos x="104" y="1807"/>
              </a:cxn>
              <a:cxn ang="0">
                <a:pos x="34" y="1505"/>
              </a:cxn>
              <a:cxn ang="0">
                <a:pos x="34" y="1054"/>
              </a:cxn>
              <a:cxn ang="0">
                <a:pos x="207" y="942"/>
              </a:cxn>
              <a:cxn ang="0">
                <a:pos x="552" y="753"/>
              </a:cxn>
              <a:cxn ang="0">
                <a:pos x="621" y="528"/>
              </a:cxn>
              <a:cxn ang="0">
                <a:pos x="724" y="528"/>
              </a:cxn>
              <a:cxn ang="0">
                <a:pos x="828" y="377"/>
              </a:cxn>
              <a:cxn ang="0">
                <a:pos x="965" y="301"/>
              </a:cxn>
              <a:cxn ang="0">
                <a:pos x="1104" y="377"/>
              </a:cxn>
              <a:cxn ang="0">
                <a:pos x="1172" y="264"/>
              </a:cxn>
              <a:cxn ang="0">
                <a:pos x="1379" y="150"/>
              </a:cxn>
              <a:cxn ang="0">
                <a:pos x="1655" y="76"/>
              </a:cxn>
              <a:cxn ang="0">
                <a:pos x="1689" y="114"/>
              </a:cxn>
              <a:cxn ang="0">
                <a:pos x="1689" y="227"/>
              </a:cxn>
              <a:cxn ang="0">
                <a:pos x="1620" y="377"/>
              </a:cxn>
              <a:cxn ang="0">
                <a:pos x="1896" y="602"/>
              </a:cxn>
              <a:cxn ang="0">
                <a:pos x="2034" y="490"/>
              </a:cxn>
              <a:cxn ang="0">
                <a:pos x="2104" y="76"/>
              </a:cxn>
              <a:cxn ang="0">
                <a:pos x="2171" y="76"/>
              </a:cxn>
              <a:cxn ang="0">
                <a:pos x="2275" y="301"/>
              </a:cxn>
              <a:cxn ang="0">
                <a:pos x="2380" y="377"/>
              </a:cxn>
              <a:cxn ang="0">
                <a:pos x="2414" y="641"/>
              </a:cxn>
              <a:cxn ang="0">
                <a:pos x="2620" y="979"/>
              </a:cxn>
              <a:cxn ang="0">
                <a:pos x="2759" y="1130"/>
              </a:cxn>
              <a:cxn ang="0">
                <a:pos x="2863" y="1394"/>
              </a:cxn>
            </a:cxnLst>
            <a:rect l="0" t="0" r="r" b="b"/>
            <a:pathLst>
              <a:path w="2968" h="3390">
                <a:moveTo>
                  <a:pt x="2345" y="3049"/>
                </a:moveTo>
                <a:lnTo>
                  <a:pt x="2311" y="3049"/>
                </a:lnTo>
                <a:lnTo>
                  <a:pt x="2311" y="3125"/>
                </a:lnTo>
                <a:lnTo>
                  <a:pt x="2345" y="3200"/>
                </a:lnTo>
                <a:lnTo>
                  <a:pt x="2345" y="3238"/>
                </a:lnTo>
                <a:lnTo>
                  <a:pt x="2345" y="3275"/>
                </a:lnTo>
                <a:lnTo>
                  <a:pt x="2380" y="3314"/>
                </a:lnTo>
                <a:lnTo>
                  <a:pt x="2414" y="3350"/>
                </a:lnTo>
                <a:lnTo>
                  <a:pt x="2414" y="3389"/>
                </a:lnTo>
                <a:lnTo>
                  <a:pt x="2448" y="3389"/>
                </a:lnTo>
                <a:lnTo>
                  <a:pt x="2483" y="3389"/>
                </a:lnTo>
                <a:lnTo>
                  <a:pt x="2483" y="3350"/>
                </a:lnTo>
                <a:lnTo>
                  <a:pt x="2483" y="3314"/>
                </a:lnTo>
                <a:lnTo>
                  <a:pt x="2517" y="3350"/>
                </a:lnTo>
                <a:lnTo>
                  <a:pt x="2517" y="3275"/>
                </a:lnTo>
                <a:lnTo>
                  <a:pt x="2551" y="3238"/>
                </a:lnTo>
                <a:lnTo>
                  <a:pt x="2587" y="3238"/>
                </a:lnTo>
                <a:lnTo>
                  <a:pt x="2587" y="3163"/>
                </a:lnTo>
                <a:lnTo>
                  <a:pt x="2587" y="3125"/>
                </a:lnTo>
                <a:lnTo>
                  <a:pt x="2587" y="3049"/>
                </a:lnTo>
                <a:lnTo>
                  <a:pt x="2517" y="3087"/>
                </a:lnTo>
                <a:lnTo>
                  <a:pt x="2448" y="3087"/>
                </a:lnTo>
                <a:lnTo>
                  <a:pt x="2414" y="3087"/>
                </a:lnTo>
                <a:lnTo>
                  <a:pt x="2345" y="3049"/>
                </a:lnTo>
                <a:close/>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6" name="Freeform 362"/>
          <p:cNvSpPr>
            <a:spLocks noChangeArrowheads="1"/>
          </p:cNvSpPr>
          <p:nvPr/>
        </p:nvSpPr>
        <p:spPr bwMode="auto">
          <a:xfrm>
            <a:off x="5842536" y="5219584"/>
            <a:ext cx="90729" cy="110891"/>
          </a:xfrm>
          <a:custGeom>
            <a:avLst/>
            <a:gdLst/>
            <a:ahLst/>
            <a:cxnLst>
              <a:cxn ang="0">
                <a:pos x="33" y="0"/>
              </a:cxn>
              <a:cxn ang="0">
                <a:pos x="0" y="0"/>
              </a:cxn>
              <a:cxn ang="0">
                <a:pos x="0" y="75"/>
              </a:cxn>
              <a:cxn ang="0">
                <a:pos x="33" y="150"/>
              </a:cxn>
              <a:cxn ang="0">
                <a:pos x="33" y="188"/>
              </a:cxn>
              <a:cxn ang="0">
                <a:pos x="33" y="226"/>
              </a:cxn>
              <a:cxn ang="0">
                <a:pos x="69" y="264"/>
              </a:cxn>
              <a:cxn ang="0">
                <a:pos x="103" y="301"/>
              </a:cxn>
              <a:cxn ang="0">
                <a:pos x="103" y="338"/>
              </a:cxn>
              <a:cxn ang="0">
                <a:pos x="138" y="338"/>
              </a:cxn>
              <a:cxn ang="0">
                <a:pos x="171" y="338"/>
              </a:cxn>
              <a:cxn ang="0">
                <a:pos x="171" y="301"/>
              </a:cxn>
              <a:cxn ang="0">
                <a:pos x="171" y="264"/>
              </a:cxn>
              <a:cxn ang="0">
                <a:pos x="206" y="301"/>
              </a:cxn>
              <a:cxn ang="0">
                <a:pos x="206" y="226"/>
              </a:cxn>
              <a:cxn ang="0">
                <a:pos x="241" y="188"/>
              </a:cxn>
              <a:cxn ang="0">
                <a:pos x="275" y="188"/>
              </a:cxn>
              <a:cxn ang="0">
                <a:pos x="275" y="114"/>
              </a:cxn>
              <a:cxn ang="0">
                <a:pos x="275" y="75"/>
              </a:cxn>
              <a:cxn ang="0">
                <a:pos x="275" y="0"/>
              </a:cxn>
              <a:cxn ang="0">
                <a:pos x="206" y="38"/>
              </a:cxn>
              <a:cxn ang="0">
                <a:pos x="138" y="38"/>
              </a:cxn>
              <a:cxn ang="0">
                <a:pos x="103" y="38"/>
              </a:cxn>
              <a:cxn ang="0">
                <a:pos x="33" y="0"/>
              </a:cxn>
            </a:cxnLst>
            <a:rect l="0" t="0" r="r" b="b"/>
            <a:pathLst>
              <a:path w="276" h="339">
                <a:moveTo>
                  <a:pt x="33" y="0"/>
                </a:moveTo>
                <a:lnTo>
                  <a:pt x="0" y="0"/>
                </a:lnTo>
                <a:lnTo>
                  <a:pt x="0" y="75"/>
                </a:lnTo>
                <a:lnTo>
                  <a:pt x="33" y="150"/>
                </a:lnTo>
                <a:lnTo>
                  <a:pt x="33" y="188"/>
                </a:lnTo>
                <a:lnTo>
                  <a:pt x="33" y="226"/>
                </a:lnTo>
                <a:lnTo>
                  <a:pt x="69" y="264"/>
                </a:lnTo>
                <a:lnTo>
                  <a:pt x="103" y="301"/>
                </a:lnTo>
                <a:lnTo>
                  <a:pt x="103" y="338"/>
                </a:lnTo>
                <a:lnTo>
                  <a:pt x="138" y="338"/>
                </a:lnTo>
                <a:lnTo>
                  <a:pt x="171" y="338"/>
                </a:lnTo>
                <a:lnTo>
                  <a:pt x="171" y="301"/>
                </a:lnTo>
                <a:lnTo>
                  <a:pt x="171" y="264"/>
                </a:lnTo>
                <a:lnTo>
                  <a:pt x="206" y="301"/>
                </a:lnTo>
                <a:lnTo>
                  <a:pt x="206" y="226"/>
                </a:lnTo>
                <a:lnTo>
                  <a:pt x="241" y="188"/>
                </a:lnTo>
                <a:lnTo>
                  <a:pt x="275" y="188"/>
                </a:lnTo>
                <a:lnTo>
                  <a:pt x="275" y="114"/>
                </a:lnTo>
                <a:lnTo>
                  <a:pt x="275" y="75"/>
                </a:lnTo>
                <a:lnTo>
                  <a:pt x="275" y="0"/>
                </a:lnTo>
                <a:lnTo>
                  <a:pt x="206" y="38"/>
                </a:lnTo>
                <a:lnTo>
                  <a:pt x="138" y="38"/>
                </a:lnTo>
                <a:lnTo>
                  <a:pt x="103" y="38"/>
                </a:lnTo>
                <a:lnTo>
                  <a:pt x="33" y="0"/>
                </a:lnTo>
              </a:path>
            </a:pathLst>
          </a:custGeom>
          <a:noFill/>
          <a:ln w="3600">
            <a:solidFill>
              <a:srgbClr val="000000"/>
            </a:solidFill>
            <a:round/>
            <a:headEnd/>
            <a:tailEnd/>
          </a:ln>
          <a:effectLst/>
        </p:spPr>
        <p:txBody>
          <a:bodyPr/>
          <a:lstStyle/>
          <a:p>
            <a:endParaRPr lang="es-ES_tradnl" sz="1633"/>
          </a:p>
        </p:txBody>
      </p:sp>
      <p:sp>
        <p:nvSpPr>
          <p:cNvPr id="11627" name="Freeform 363"/>
          <p:cNvSpPr>
            <a:spLocks noChangeArrowheads="1"/>
          </p:cNvSpPr>
          <p:nvPr/>
        </p:nvSpPr>
        <p:spPr bwMode="auto">
          <a:xfrm>
            <a:off x="5087896" y="4224441"/>
            <a:ext cx="969221" cy="947619"/>
          </a:xfrm>
          <a:custGeom>
            <a:avLst/>
            <a:gdLst/>
            <a:ahLst/>
            <a:cxnLst>
              <a:cxn ang="0">
                <a:pos x="2967" y="1656"/>
              </a:cxn>
              <a:cxn ang="0">
                <a:pos x="2863" y="2108"/>
              </a:cxn>
              <a:cxn ang="0">
                <a:pos x="2793" y="2221"/>
              </a:cxn>
              <a:cxn ang="0">
                <a:pos x="2724" y="2485"/>
              </a:cxn>
              <a:cxn ang="0">
                <a:pos x="2656" y="2673"/>
              </a:cxn>
              <a:cxn ang="0">
                <a:pos x="2483" y="2824"/>
              </a:cxn>
              <a:cxn ang="0">
                <a:pos x="2380" y="2860"/>
              </a:cxn>
              <a:cxn ang="0">
                <a:pos x="2311" y="2824"/>
              </a:cxn>
              <a:cxn ang="0">
                <a:pos x="2208" y="2860"/>
              </a:cxn>
              <a:cxn ang="0">
                <a:pos x="2034" y="2785"/>
              </a:cxn>
              <a:cxn ang="0">
                <a:pos x="1931" y="2710"/>
              </a:cxn>
              <a:cxn ang="0">
                <a:pos x="1896" y="2560"/>
              </a:cxn>
              <a:cxn ang="0">
                <a:pos x="1828" y="2560"/>
              </a:cxn>
              <a:cxn ang="0">
                <a:pos x="1828" y="2410"/>
              </a:cxn>
              <a:cxn ang="0">
                <a:pos x="1759" y="2522"/>
              </a:cxn>
              <a:cxn ang="0">
                <a:pos x="1759" y="2372"/>
              </a:cxn>
              <a:cxn ang="0">
                <a:pos x="1793" y="2221"/>
              </a:cxn>
              <a:cxn ang="0">
                <a:pos x="1725" y="2334"/>
              </a:cxn>
              <a:cxn ang="0">
                <a:pos x="1655" y="2448"/>
              </a:cxn>
              <a:cxn ang="0">
                <a:pos x="1552" y="2334"/>
              </a:cxn>
              <a:cxn ang="0">
                <a:pos x="1449" y="2184"/>
              </a:cxn>
              <a:cxn ang="0">
                <a:pos x="1276" y="2108"/>
              </a:cxn>
              <a:cxn ang="0">
                <a:pos x="1034" y="2146"/>
              </a:cxn>
              <a:cxn ang="0">
                <a:pos x="828" y="2221"/>
              </a:cxn>
              <a:cxn ang="0">
                <a:pos x="724" y="2372"/>
              </a:cxn>
              <a:cxn ang="0">
                <a:pos x="379" y="2410"/>
              </a:cxn>
              <a:cxn ang="0">
                <a:pos x="207" y="2485"/>
              </a:cxn>
              <a:cxn ang="0">
                <a:pos x="69" y="2334"/>
              </a:cxn>
              <a:cxn ang="0">
                <a:pos x="138" y="2221"/>
              </a:cxn>
              <a:cxn ang="0">
                <a:pos x="69" y="1920"/>
              </a:cxn>
              <a:cxn ang="0">
                <a:pos x="0" y="1694"/>
              </a:cxn>
              <a:cxn ang="0">
                <a:pos x="0" y="1280"/>
              </a:cxn>
              <a:cxn ang="0">
                <a:pos x="69" y="1054"/>
              </a:cxn>
              <a:cxn ang="0">
                <a:pos x="207" y="942"/>
              </a:cxn>
              <a:cxn ang="0">
                <a:pos x="517" y="829"/>
              </a:cxn>
              <a:cxn ang="0">
                <a:pos x="586" y="602"/>
              </a:cxn>
              <a:cxn ang="0">
                <a:pos x="655" y="565"/>
              </a:cxn>
              <a:cxn ang="0">
                <a:pos x="759" y="528"/>
              </a:cxn>
              <a:cxn ang="0">
                <a:pos x="828" y="377"/>
              </a:cxn>
              <a:cxn ang="0">
                <a:pos x="930" y="338"/>
              </a:cxn>
              <a:cxn ang="0">
                <a:pos x="1069" y="377"/>
              </a:cxn>
              <a:cxn ang="0">
                <a:pos x="1138" y="338"/>
              </a:cxn>
              <a:cxn ang="0">
                <a:pos x="1208" y="227"/>
              </a:cxn>
              <a:cxn ang="0">
                <a:pos x="1379" y="150"/>
              </a:cxn>
              <a:cxn ang="0">
                <a:pos x="1620" y="114"/>
              </a:cxn>
              <a:cxn ang="0">
                <a:pos x="1689" y="188"/>
              </a:cxn>
              <a:cxn ang="0">
                <a:pos x="1759" y="150"/>
              </a:cxn>
              <a:cxn ang="0">
                <a:pos x="1655" y="227"/>
              </a:cxn>
              <a:cxn ang="0">
                <a:pos x="1620" y="377"/>
              </a:cxn>
              <a:cxn ang="0">
                <a:pos x="1863" y="565"/>
              </a:cxn>
              <a:cxn ang="0">
                <a:pos x="2034" y="565"/>
              </a:cxn>
              <a:cxn ang="0">
                <a:pos x="2068" y="301"/>
              </a:cxn>
              <a:cxn ang="0">
                <a:pos x="2104" y="38"/>
              </a:cxn>
              <a:cxn ang="0">
                <a:pos x="2171" y="76"/>
              </a:cxn>
              <a:cxn ang="0">
                <a:pos x="2241" y="301"/>
              </a:cxn>
              <a:cxn ang="0">
                <a:pos x="2345" y="301"/>
              </a:cxn>
              <a:cxn ang="0">
                <a:pos x="2380" y="528"/>
              </a:cxn>
              <a:cxn ang="0">
                <a:pos x="2448" y="753"/>
              </a:cxn>
              <a:cxn ang="0">
                <a:pos x="2620" y="979"/>
              </a:cxn>
              <a:cxn ang="0">
                <a:pos x="2724" y="1093"/>
              </a:cxn>
              <a:cxn ang="0">
                <a:pos x="2827" y="1280"/>
              </a:cxn>
            </a:cxnLst>
            <a:rect l="0" t="0" r="r" b="b"/>
            <a:pathLst>
              <a:path w="2968" h="2900">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path>
            </a:pathLst>
          </a:custGeom>
          <a:noFill/>
          <a:ln w="3600">
            <a:solidFill>
              <a:srgbClr val="000000"/>
            </a:solidFill>
            <a:round/>
            <a:headEnd/>
            <a:tailEnd/>
          </a:ln>
          <a:effectLst/>
        </p:spPr>
        <p:txBody>
          <a:bodyPr/>
          <a:lstStyle/>
          <a:p>
            <a:endParaRPr lang="es-ES_tradnl" sz="1633"/>
          </a:p>
        </p:txBody>
      </p:sp>
      <p:sp>
        <p:nvSpPr>
          <p:cNvPr id="11628" name="Freeform 364"/>
          <p:cNvSpPr>
            <a:spLocks noChangeArrowheads="1"/>
          </p:cNvSpPr>
          <p:nvPr/>
        </p:nvSpPr>
        <p:spPr bwMode="auto">
          <a:xfrm>
            <a:off x="2632437" y="3438116"/>
            <a:ext cx="11521" cy="24483"/>
          </a:xfrm>
          <a:custGeom>
            <a:avLst/>
            <a:gdLst/>
            <a:ahLst/>
            <a:cxnLst>
              <a:cxn ang="0">
                <a:pos x="0" y="0"/>
              </a:cxn>
              <a:cxn ang="0">
                <a:pos x="33" y="75"/>
              </a:cxn>
              <a:cxn ang="0">
                <a:pos x="0" y="0"/>
              </a:cxn>
            </a:cxnLst>
            <a:rect l="0" t="0" r="r" b="b"/>
            <a:pathLst>
              <a:path w="34" h="76">
                <a:moveTo>
                  <a:pt x="0" y="0"/>
                </a:moveTo>
                <a:lnTo>
                  <a:pt x="33" y="75"/>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9" name="Line 365"/>
          <p:cNvSpPr>
            <a:spLocks noChangeShapeType="1"/>
          </p:cNvSpPr>
          <p:nvPr/>
        </p:nvSpPr>
        <p:spPr bwMode="auto">
          <a:xfrm>
            <a:off x="2632437" y="3438116"/>
            <a:ext cx="10082" cy="24483"/>
          </a:xfrm>
          <a:prstGeom prst="line">
            <a:avLst/>
          </a:prstGeom>
          <a:noFill/>
          <a:ln w="3600">
            <a:solidFill>
              <a:srgbClr val="000000"/>
            </a:solidFill>
            <a:round/>
            <a:headEnd/>
            <a:tailEnd/>
          </a:ln>
          <a:effectLst/>
        </p:spPr>
        <p:txBody>
          <a:bodyPr/>
          <a:lstStyle/>
          <a:p>
            <a:endParaRPr lang="es-ES_tradnl" sz="1633"/>
          </a:p>
        </p:txBody>
      </p:sp>
      <p:sp>
        <p:nvSpPr>
          <p:cNvPr id="11630" name="Freeform 366"/>
          <p:cNvSpPr>
            <a:spLocks noChangeArrowheads="1"/>
          </p:cNvSpPr>
          <p:nvPr/>
        </p:nvSpPr>
        <p:spPr bwMode="auto">
          <a:xfrm>
            <a:off x="2406336" y="3191851"/>
            <a:ext cx="56165" cy="48965"/>
          </a:xfrm>
          <a:custGeom>
            <a:avLst/>
            <a:gdLst/>
            <a:ahLst/>
            <a:cxnLst>
              <a:cxn ang="0">
                <a:pos x="0" y="113"/>
              </a:cxn>
              <a:cxn ang="0">
                <a:pos x="35" y="150"/>
              </a:cxn>
              <a:cxn ang="0">
                <a:pos x="35" y="113"/>
              </a:cxn>
              <a:cxn ang="0">
                <a:pos x="139" y="75"/>
              </a:cxn>
              <a:cxn ang="0">
                <a:pos x="139" y="37"/>
              </a:cxn>
              <a:cxn ang="0">
                <a:pos x="173" y="0"/>
              </a:cxn>
              <a:cxn ang="0">
                <a:pos x="0" y="113"/>
              </a:cxn>
            </a:cxnLst>
            <a:rect l="0" t="0" r="r" b="b"/>
            <a:pathLst>
              <a:path w="174" h="151">
                <a:moveTo>
                  <a:pt x="0" y="113"/>
                </a:moveTo>
                <a:lnTo>
                  <a:pt x="35" y="150"/>
                </a:lnTo>
                <a:lnTo>
                  <a:pt x="35" y="113"/>
                </a:lnTo>
                <a:lnTo>
                  <a:pt x="139" y="75"/>
                </a:lnTo>
                <a:lnTo>
                  <a:pt x="139" y="37"/>
                </a:lnTo>
                <a:lnTo>
                  <a:pt x="173" y="0"/>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1" name="Freeform 367"/>
          <p:cNvSpPr>
            <a:spLocks noChangeArrowheads="1"/>
          </p:cNvSpPr>
          <p:nvPr/>
        </p:nvSpPr>
        <p:spPr bwMode="auto">
          <a:xfrm>
            <a:off x="2406336" y="3191851"/>
            <a:ext cx="56165" cy="48965"/>
          </a:xfrm>
          <a:custGeom>
            <a:avLst/>
            <a:gdLst/>
            <a:ahLst/>
            <a:cxnLst>
              <a:cxn ang="0">
                <a:pos x="0" y="113"/>
              </a:cxn>
              <a:cxn ang="0">
                <a:pos x="35" y="150"/>
              </a:cxn>
              <a:cxn ang="0">
                <a:pos x="35" y="113"/>
              </a:cxn>
              <a:cxn ang="0">
                <a:pos x="139" y="75"/>
              </a:cxn>
              <a:cxn ang="0">
                <a:pos x="139" y="37"/>
              </a:cxn>
              <a:cxn ang="0">
                <a:pos x="173" y="0"/>
              </a:cxn>
            </a:cxnLst>
            <a:rect l="0" t="0" r="r" b="b"/>
            <a:pathLst>
              <a:path w="174" h="151">
                <a:moveTo>
                  <a:pt x="0" y="113"/>
                </a:moveTo>
                <a:lnTo>
                  <a:pt x="35" y="150"/>
                </a:lnTo>
                <a:lnTo>
                  <a:pt x="35" y="113"/>
                </a:lnTo>
                <a:lnTo>
                  <a:pt x="139" y="75"/>
                </a:lnTo>
                <a:lnTo>
                  <a:pt x="139" y="37"/>
                </a:lnTo>
                <a:lnTo>
                  <a:pt x="173" y="0"/>
                </a:lnTo>
              </a:path>
            </a:pathLst>
          </a:custGeom>
          <a:noFill/>
          <a:ln w="3600">
            <a:solidFill>
              <a:srgbClr val="000000"/>
            </a:solidFill>
            <a:round/>
            <a:headEnd/>
            <a:tailEnd/>
          </a:ln>
          <a:effectLst/>
        </p:spPr>
        <p:txBody>
          <a:bodyPr/>
          <a:lstStyle/>
          <a:p>
            <a:endParaRPr lang="es-ES_tradnl" sz="1633"/>
          </a:p>
        </p:txBody>
      </p:sp>
      <p:sp>
        <p:nvSpPr>
          <p:cNvPr id="11632" name="Freeform 368"/>
          <p:cNvSpPr>
            <a:spLocks noChangeArrowheads="1"/>
          </p:cNvSpPr>
          <p:nvPr/>
        </p:nvSpPr>
        <p:spPr bwMode="auto">
          <a:xfrm>
            <a:off x="8849570" y="3387711"/>
            <a:ext cx="34564" cy="24482"/>
          </a:xfrm>
          <a:custGeom>
            <a:avLst/>
            <a:gdLst/>
            <a:ahLst/>
            <a:cxnLst>
              <a:cxn ang="0">
                <a:pos x="0" y="75"/>
              </a:cxn>
              <a:cxn ang="0">
                <a:pos x="104" y="0"/>
              </a:cxn>
              <a:cxn ang="0">
                <a:pos x="0" y="75"/>
              </a:cxn>
            </a:cxnLst>
            <a:rect l="0" t="0" r="r" b="b"/>
            <a:pathLst>
              <a:path w="105" h="76">
                <a:moveTo>
                  <a:pt x="0" y="75"/>
                </a:moveTo>
                <a:lnTo>
                  <a:pt x="104" y="0"/>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3" name="Line 369"/>
          <p:cNvSpPr>
            <a:spLocks noChangeShapeType="1"/>
          </p:cNvSpPr>
          <p:nvPr/>
        </p:nvSpPr>
        <p:spPr bwMode="auto">
          <a:xfrm flipV="1">
            <a:off x="8849570" y="3387711"/>
            <a:ext cx="34564" cy="27362"/>
          </a:xfrm>
          <a:prstGeom prst="line">
            <a:avLst/>
          </a:prstGeom>
          <a:noFill/>
          <a:ln w="3600">
            <a:solidFill>
              <a:srgbClr val="000000"/>
            </a:solidFill>
            <a:round/>
            <a:headEnd/>
            <a:tailEnd/>
          </a:ln>
          <a:effectLst/>
        </p:spPr>
        <p:txBody>
          <a:bodyPr/>
          <a:lstStyle/>
          <a:p>
            <a:endParaRPr lang="es-ES_tradnl" sz="1633"/>
          </a:p>
        </p:txBody>
      </p:sp>
      <p:sp>
        <p:nvSpPr>
          <p:cNvPr id="11634" name="Freeform 370"/>
          <p:cNvSpPr>
            <a:spLocks noChangeArrowheads="1"/>
          </p:cNvSpPr>
          <p:nvPr/>
        </p:nvSpPr>
        <p:spPr bwMode="auto">
          <a:xfrm>
            <a:off x="8973423" y="3498603"/>
            <a:ext cx="46085" cy="12962"/>
          </a:xfrm>
          <a:custGeom>
            <a:avLst/>
            <a:gdLst/>
            <a:ahLst/>
            <a:cxnLst>
              <a:cxn ang="0">
                <a:pos x="0" y="0"/>
              </a:cxn>
              <a:cxn ang="0">
                <a:pos x="34" y="37"/>
              </a:cxn>
              <a:cxn ang="0">
                <a:pos x="103" y="37"/>
              </a:cxn>
              <a:cxn ang="0">
                <a:pos x="139" y="37"/>
              </a:cxn>
              <a:cxn ang="0">
                <a:pos x="0" y="0"/>
              </a:cxn>
            </a:cxnLst>
            <a:rect l="0" t="0" r="r" b="b"/>
            <a:pathLst>
              <a:path w="140" h="38">
                <a:moveTo>
                  <a:pt x="0" y="0"/>
                </a:moveTo>
                <a:lnTo>
                  <a:pt x="34" y="37"/>
                </a:lnTo>
                <a:lnTo>
                  <a:pt x="103" y="37"/>
                </a:lnTo>
                <a:lnTo>
                  <a:pt x="139" y="37"/>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5" name="Freeform 371"/>
          <p:cNvSpPr>
            <a:spLocks noChangeArrowheads="1"/>
          </p:cNvSpPr>
          <p:nvPr/>
        </p:nvSpPr>
        <p:spPr bwMode="auto">
          <a:xfrm>
            <a:off x="8973423" y="3498603"/>
            <a:ext cx="46085" cy="12962"/>
          </a:xfrm>
          <a:custGeom>
            <a:avLst/>
            <a:gdLst/>
            <a:ahLst/>
            <a:cxnLst>
              <a:cxn ang="0">
                <a:pos x="0" y="0"/>
              </a:cxn>
              <a:cxn ang="0">
                <a:pos x="34" y="37"/>
              </a:cxn>
              <a:cxn ang="0">
                <a:pos x="103" y="37"/>
              </a:cxn>
              <a:cxn ang="0">
                <a:pos x="139" y="37"/>
              </a:cxn>
            </a:cxnLst>
            <a:rect l="0" t="0" r="r" b="b"/>
            <a:pathLst>
              <a:path w="140" h="38">
                <a:moveTo>
                  <a:pt x="0" y="0"/>
                </a:moveTo>
                <a:lnTo>
                  <a:pt x="34" y="37"/>
                </a:lnTo>
                <a:lnTo>
                  <a:pt x="103" y="37"/>
                </a:lnTo>
                <a:lnTo>
                  <a:pt x="139" y="37"/>
                </a:lnTo>
              </a:path>
            </a:pathLst>
          </a:custGeom>
          <a:noFill/>
          <a:ln w="3600">
            <a:solidFill>
              <a:srgbClr val="000000"/>
            </a:solidFill>
            <a:round/>
            <a:headEnd/>
            <a:tailEnd/>
          </a:ln>
          <a:effectLst/>
        </p:spPr>
        <p:txBody>
          <a:bodyPr/>
          <a:lstStyle/>
          <a:p>
            <a:endParaRPr lang="es-ES_tradnl" sz="1633"/>
          </a:p>
        </p:txBody>
      </p:sp>
      <p:sp>
        <p:nvSpPr>
          <p:cNvPr id="11636" name="Line 372"/>
          <p:cNvSpPr>
            <a:spLocks noChangeShapeType="1"/>
          </p:cNvSpPr>
          <p:nvPr/>
        </p:nvSpPr>
        <p:spPr bwMode="auto">
          <a:xfrm>
            <a:off x="3015517" y="3978173"/>
            <a:ext cx="10082" cy="1440"/>
          </a:xfrm>
          <a:prstGeom prst="line">
            <a:avLst/>
          </a:prstGeom>
          <a:noFill/>
          <a:ln w="3600">
            <a:solidFill>
              <a:srgbClr val="000000"/>
            </a:solidFill>
            <a:round/>
            <a:headEnd/>
            <a:tailEnd/>
          </a:ln>
          <a:effectLst/>
        </p:spPr>
        <p:txBody>
          <a:bodyPr/>
          <a:lstStyle/>
          <a:p>
            <a:endParaRPr lang="es-ES_tradnl" sz="1633"/>
          </a:p>
        </p:txBody>
      </p:sp>
      <p:sp>
        <p:nvSpPr>
          <p:cNvPr id="11637" name="Freeform 373"/>
          <p:cNvSpPr>
            <a:spLocks noChangeArrowheads="1"/>
          </p:cNvSpPr>
          <p:nvPr/>
        </p:nvSpPr>
        <p:spPr bwMode="auto">
          <a:xfrm>
            <a:off x="5424892" y="3891764"/>
            <a:ext cx="315393" cy="259227"/>
          </a:xfrm>
          <a:custGeom>
            <a:avLst/>
            <a:gdLst/>
            <a:ahLst/>
            <a:cxnLst>
              <a:cxn ang="0">
                <a:pos x="966" y="188"/>
              </a:cxn>
              <a:cxn ang="0">
                <a:pos x="862" y="76"/>
              </a:cxn>
              <a:cxn ang="0">
                <a:pos x="793" y="76"/>
              </a:cxn>
              <a:cxn ang="0">
                <a:pos x="725" y="113"/>
              </a:cxn>
              <a:cxn ang="0">
                <a:pos x="689" y="188"/>
              </a:cxn>
              <a:cxn ang="0">
                <a:pos x="621" y="264"/>
              </a:cxn>
              <a:cxn ang="0">
                <a:pos x="551" y="227"/>
              </a:cxn>
              <a:cxn ang="0">
                <a:pos x="482" y="150"/>
              </a:cxn>
              <a:cxn ang="0">
                <a:pos x="482" y="113"/>
              </a:cxn>
              <a:cxn ang="0">
                <a:pos x="482" y="38"/>
              </a:cxn>
              <a:cxn ang="0">
                <a:pos x="414" y="0"/>
              </a:cxn>
              <a:cxn ang="0">
                <a:pos x="276" y="76"/>
              </a:cxn>
              <a:cxn ang="0">
                <a:pos x="242" y="113"/>
              </a:cxn>
              <a:cxn ang="0">
                <a:pos x="310" y="150"/>
              </a:cxn>
              <a:cxn ang="0">
                <a:pos x="414" y="150"/>
              </a:cxn>
              <a:cxn ang="0">
                <a:pos x="379" y="188"/>
              </a:cxn>
              <a:cxn ang="0">
                <a:pos x="310" y="188"/>
              </a:cxn>
              <a:cxn ang="0">
                <a:pos x="310" y="264"/>
              </a:cxn>
              <a:cxn ang="0">
                <a:pos x="379" y="301"/>
              </a:cxn>
              <a:cxn ang="0">
                <a:pos x="449" y="264"/>
              </a:cxn>
              <a:cxn ang="0">
                <a:pos x="482" y="227"/>
              </a:cxn>
              <a:cxn ang="0">
                <a:pos x="482" y="339"/>
              </a:cxn>
              <a:cxn ang="0">
                <a:pos x="655" y="377"/>
              </a:cxn>
              <a:cxn ang="0">
                <a:pos x="759" y="451"/>
              </a:cxn>
              <a:cxn ang="0">
                <a:pos x="829" y="641"/>
              </a:cxn>
              <a:cxn ang="0">
                <a:pos x="829" y="715"/>
              </a:cxn>
              <a:cxn ang="0">
                <a:pos x="897" y="753"/>
              </a:cxn>
              <a:cxn ang="0">
                <a:pos x="966" y="791"/>
              </a:cxn>
              <a:cxn ang="0">
                <a:pos x="33" y="227"/>
              </a:cxn>
              <a:cxn ang="0">
                <a:pos x="33" y="264"/>
              </a:cxn>
              <a:cxn ang="0">
                <a:pos x="173" y="264"/>
              </a:cxn>
              <a:cxn ang="0">
                <a:pos x="207" y="227"/>
              </a:cxn>
              <a:cxn ang="0">
                <a:pos x="173" y="188"/>
              </a:cxn>
            </a:cxnLst>
            <a:rect l="0" t="0" r="r" b="b"/>
            <a:pathLst>
              <a:path w="967" h="792">
                <a:moveTo>
                  <a:pt x="966" y="791"/>
                </a:moveTo>
                <a:lnTo>
                  <a:pt x="966" y="188"/>
                </a:lnTo>
                <a:lnTo>
                  <a:pt x="897" y="150"/>
                </a:lnTo>
                <a:lnTo>
                  <a:pt x="862" y="76"/>
                </a:lnTo>
                <a:lnTo>
                  <a:pt x="829" y="76"/>
                </a:lnTo>
                <a:lnTo>
                  <a:pt x="793" y="76"/>
                </a:lnTo>
                <a:lnTo>
                  <a:pt x="725" y="76"/>
                </a:lnTo>
                <a:lnTo>
                  <a:pt x="725" y="113"/>
                </a:lnTo>
                <a:lnTo>
                  <a:pt x="725" y="150"/>
                </a:lnTo>
                <a:lnTo>
                  <a:pt x="689" y="188"/>
                </a:lnTo>
                <a:lnTo>
                  <a:pt x="655" y="227"/>
                </a:lnTo>
                <a:lnTo>
                  <a:pt x="621" y="264"/>
                </a:lnTo>
                <a:lnTo>
                  <a:pt x="586" y="264"/>
                </a:lnTo>
                <a:lnTo>
                  <a:pt x="551" y="227"/>
                </a:lnTo>
                <a:lnTo>
                  <a:pt x="518" y="188"/>
                </a:lnTo>
                <a:lnTo>
                  <a:pt x="482" y="150"/>
                </a:lnTo>
                <a:lnTo>
                  <a:pt x="449" y="113"/>
                </a:lnTo>
                <a:lnTo>
                  <a:pt x="482" y="113"/>
                </a:lnTo>
                <a:lnTo>
                  <a:pt x="482" y="76"/>
                </a:lnTo>
                <a:lnTo>
                  <a:pt x="482" y="38"/>
                </a:lnTo>
                <a:lnTo>
                  <a:pt x="449" y="0"/>
                </a:lnTo>
                <a:lnTo>
                  <a:pt x="414" y="0"/>
                </a:lnTo>
                <a:lnTo>
                  <a:pt x="310" y="38"/>
                </a:lnTo>
                <a:lnTo>
                  <a:pt x="276" y="76"/>
                </a:lnTo>
                <a:lnTo>
                  <a:pt x="242" y="76"/>
                </a:lnTo>
                <a:lnTo>
                  <a:pt x="242" y="113"/>
                </a:lnTo>
                <a:lnTo>
                  <a:pt x="310" y="113"/>
                </a:lnTo>
                <a:lnTo>
                  <a:pt x="310" y="150"/>
                </a:lnTo>
                <a:lnTo>
                  <a:pt x="345" y="150"/>
                </a:lnTo>
                <a:lnTo>
                  <a:pt x="414" y="150"/>
                </a:lnTo>
                <a:lnTo>
                  <a:pt x="414" y="188"/>
                </a:lnTo>
                <a:lnTo>
                  <a:pt x="379" y="188"/>
                </a:lnTo>
                <a:lnTo>
                  <a:pt x="345" y="188"/>
                </a:lnTo>
                <a:lnTo>
                  <a:pt x="310" y="188"/>
                </a:lnTo>
                <a:lnTo>
                  <a:pt x="310" y="227"/>
                </a:lnTo>
                <a:lnTo>
                  <a:pt x="310" y="264"/>
                </a:lnTo>
                <a:lnTo>
                  <a:pt x="345" y="264"/>
                </a:lnTo>
                <a:lnTo>
                  <a:pt x="379" y="301"/>
                </a:lnTo>
                <a:lnTo>
                  <a:pt x="414" y="339"/>
                </a:lnTo>
                <a:lnTo>
                  <a:pt x="449" y="264"/>
                </a:lnTo>
                <a:lnTo>
                  <a:pt x="449" y="227"/>
                </a:lnTo>
                <a:lnTo>
                  <a:pt x="482" y="227"/>
                </a:lnTo>
                <a:lnTo>
                  <a:pt x="449" y="301"/>
                </a:lnTo>
                <a:lnTo>
                  <a:pt x="482" y="339"/>
                </a:lnTo>
                <a:lnTo>
                  <a:pt x="586" y="377"/>
                </a:lnTo>
                <a:lnTo>
                  <a:pt x="655" y="377"/>
                </a:lnTo>
                <a:lnTo>
                  <a:pt x="689" y="377"/>
                </a:lnTo>
                <a:lnTo>
                  <a:pt x="759" y="451"/>
                </a:lnTo>
                <a:lnTo>
                  <a:pt x="793" y="527"/>
                </a:lnTo>
                <a:lnTo>
                  <a:pt x="829" y="641"/>
                </a:lnTo>
                <a:lnTo>
                  <a:pt x="829" y="678"/>
                </a:lnTo>
                <a:lnTo>
                  <a:pt x="829" y="715"/>
                </a:lnTo>
                <a:lnTo>
                  <a:pt x="862" y="715"/>
                </a:lnTo>
                <a:lnTo>
                  <a:pt x="897" y="753"/>
                </a:lnTo>
                <a:lnTo>
                  <a:pt x="930" y="753"/>
                </a:lnTo>
                <a:lnTo>
                  <a:pt x="966" y="791"/>
                </a:lnTo>
                <a:close/>
                <a:moveTo>
                  <a:pt x="138" y="188"/>
                </a:moveTo>
                <a:lnTo>
                  <a:pt x="33" y="227"/>
                </a:lnTo>
                <a:lnTo>
                  <a:pt x="0" y="264"/>
                </a:lnTo>
                <a:lnTo>
                  <a:pt x="33" y="264"/>
                </a:lnTo>
                <a:lnTo>
                  <a:pt x="70" y="264"/>
                </a:lnTo>
                <a:lnTo>
                  <a:pt x="173" y="264"/>
                </a:lnTo>
                <a:lnTo>
                  <a:pt x="207" y="264"/>
                </a:lnTo>
                <a:lnTo>
                  <a:pt x="207" y="227"/>
                </a:lnTo>
                <a:lnTo>
                  <a:pt x="207" y="188"/>
                </a:lnTo>
                <a:lnTo>
                  <a:pt x="173" y="188"/>
                </a:lnTo>
                <a:lnTo>
                  <a:pt x="138"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8" name="Freeform 374"/>
          <p:cNvSpPr>
            <a:spLocks noChangeArrowheads="1"/>
          </p:cNvSpPr>
          <p:nvPr/>
        </p:nvSpPr>
        <p:spPr bwMode="auto">
          <a:xfrm>
            <a:off x="5504100" y="3891764"/>
            <a:ext cx="237625" cy="259227"/>
          </a:xfrm>
          <a:custGeom>
            <a:avLst/>
            <a:gdLst/>
            <a:ahLst/>
            <a:cxnLst>
              <a:cxn ang="0">
                <a:pos x="725" y="791"/>
              </a:cxn>
              <a:cxn ang="0">
                <a:pos x="725" y="188"/>
              </a:cxn>
              <a:cxn ang="0">
                <a:pos x="655" y="150"/>
              </a:cxn>
              <a:cxn ang="0">
                <a:pos x="621" y="76"/>
              </a:cxn>
              <a:cxn ang="0">
                <a:pos x="587" y="76"/>
              </a:cxn>
              <a:cxn ang="0">
                <a:pos x="551" y="76"/>
              </a:cxn>
              <a:cxn ang="0">
                <a:pos x="483" y="76"/>
              </a:cxn>
              <a:cxn ang="0">
                <a:pos x="483" y="113"/>
              </a:cxn>
              <a:cxn ang="0">
                <a:pos x="483" y="150"/>
              </a:cxn>
              <a:cxn ang="0">
                <a:pos x="449" y="188"/>
              </a:cxn>
              <a:cxn ang="0">
                <a:pos x="414" y="227"/>
              </a:cxn>
              <a:cxn ang="0">
                <a:pos x="379" y="264"/>
              </a:cxn>
              <a:cxn ang="0">
                <a:pos x="345" y="264"/>
              </a:cxn>
              <a:cxn ang="0">
                <a:pos x="309" y="227"/>
              </a:cxn>
              <a:cxn ang="0">
                <a:pos x="276" y="188"/>
              </a:cxn>
              <a:cxn ang="0">
                <a:pos x="241" y="150"/>
              </a:cxn>
              <a:cxn ang="0">
                <a:pos x="207" y="113"/>
              </a:cxn>
              <a:cxn ang="0">
                <a:pos x="241" y="113"/>
              </a:cxn>
              <a:cxn ang="0">
                <a:pos x="241" y="76"/>
              </a:cxn>
              <a:cxn ang="0">
                <a:pos x="241" y="38"/>
              </a:cxn>
              <a:cxn ang="0">
                <a:pos x="207" y="0"/>
              </a:cxn>
              <a:cxn ang="0">
                <a:pos x="172" y="0"/>
              </a:cxn>
              <a:cxn ang="0">
                <a:pos x="70" y="38"/>
              </a:cxn>
              <a:cxn ang="0">
                <a:pos x="34" y="76"/>
              </a:cxn>
              <a:cxn ang="0">
                <a:pos x="0" y="76"/>
              </a:cxn>
              <a:cxn ang="0">
                <a:pos x="0" y="113"/>
              </a:cxn>
              <a:cxn ang="0">
                <a:pos x="70" y="113"/>
              </a:cxn>
              <a:cxn ang="0">
                <a:pos x="70" y="150"/>
              </a:cxn>
              <a:cxn ang="0">
                <a:pos x="103" y="150"/>
              </a:cxn>
              <a:cxn ang="0">
                <a:pos x="172" y="150"/>
              </a:cxn>
              <a:cxn ang="0">
                <a:pos x="172" y="188"/>
              </a:cxn>
              <a:cxn ang="0">
                <a:pos x="138" y="188"/>
              </a:cxn>
              <a:cxn ang="0">
                <a:pos x="103" y="188"/>
              </a:cxn>
              <a:cxn ang="0">
                <a:pos x="70" y="188"/>
              </a:cxn>
              <a:cxn ang="0">
                <a:pos x="70" y="227"/>
              </a:cxn>
              <a:cxn ang="0">
                <a:pos x="70" y="264"/>
              </a:cxn>
              <a:cxn ang="0">
                <a:pos x="103" y="264"/>
              </a:cxn>
              <a:cxn ang="0">
                <a:pos x="138" y="301"/>
              </a:cxn>
              <a:cxn ang="0">
                <a:pos x="172" y="339"/>
              </a:cxn>
              <a:cxn ang="0">
                <a:pos x="207" y="264"/>
              </a:cxn>
              <a:cxn ang="0">
                <a:pos x="207" y="227"/>
              </a:cxn>
              <a:cxn ang="0">
                <a:pos x="241" y="227"/>
              </a:cxn>
              <a:cxn ang="0">
                <a:pos x="207" y="301"/>
              </a:cxn>
              <a:cxn ang="0">
                <a:pos x="241" y="339"/>
              </a:cxn>
              <a:cxn ang="0">
                <a:pos x="345" y="377"/>
              </a:cxn>
              <a:cxn ang="0">
                <a:pos x="414" y="377"/>
              </a:cxn>
              <a:cxn ang="0">
                <a:pos x="449" y="377"/>
              </a:cxn>
              <a:cxn ang="0">
                <a:pos x="518" y="451"/>
              </a:cxn>
              <a:cxn ang="0">
                <a:pos x="551" y="527"/>
              </a:cxn>
              <a:cxn ang="0">
                <a:pos x="587" y="641"/>
              </a:cxn>
              <a:cxn ang="0">
                <a:pos x="587" y="678"/>
              </a:cxn>
              <a:cxn ang="0">
                <a:pos x="587" y="715"/>
              </a:cxn>
              <a:cxn ang="0">
                <a:pos x="621" y="715"/>
              </a:cxn>
              <a:cxn ang="0">
                <a:pos x="655" y="753"/>
              </a:cxn>
              <a:cxn ang="0">
                <a:pos x="689" y="753"/>
              </a:cxn>
              <a:cxn ang="0">
                <a:pos x="725" y="791"/>
              </a:cxn>
            </a:cxnLst>
            <a:rect l="0" t="0" r="r" b="b"/>
            <a:pathLst>
              <a:path w="726" h="792">
                <a:moveTo>
                  <a:pt x="725" y="791"/>
                </a:moveTo>
                <a:lnTo>
                  <a:pt x="725" y="188"/>
                </a:lnTo>
                <a:lnTo>
                  <a:pt x="655" y="150"/>
                </a:lnTo>
                <a:lnTo>
                  <a:pt x="621" y="76"/>
                </a:lnTo>
                <a:lnTo>
                  <a:pt x="587" y="76"/>
                </a:lnTo>
                <a:lnTo>
                  <a:pt x="551" y="76"/>
                </a:lnTo>
                <a:lnTo>
                  <a:pt x="483" y="76"/>
                </a:lnTo>
                <a:lnTo>
                  <a:pt x="483" y="113"/>
                </a:lnTo>
                <a:lnTo>
                  <a:pt x="483" y="150"/>
                </a:lnTo>
                <a:lnTo>
                  <a:pt x="449" y="188"/>
                </a:lnTo>
                <a:lnTo>
                  <a:pt x="414" y="227"/>
                </a:lnTo>
                <a:lnTo>
                  <a:pt x="379" y="264"/>
                </a:lnTo>
                <a:lnTo>
                  <a:pt x="345" y="264"/>
                </a:lnTo>
                <a:lnTo>
                  <a:pt x="309" y="227"/>
                </a:lnTo>
                <a:lnTo>
                  <a:pt x="276" y="188"/>
                </a:lnTo>
                <a:lnTo>
                  <a:pt x="241" y="150"/>
                </a:lnTo>
                <a:lnTo>
                  <a:pt x="207" y="113"/>
                </a:lnTo>
                <a:lnTo>
                  <a:pt x="241" y="113"/>
                </a:lnTo>
                <a:lnTo>
                  <a:pt x="241" y="76"/>
                </a:lnTo>
                <a:lnTo>
                  <a:pt x="241" y="38"/>
                </a:lnTo>
                <a:lnTo>
                  <a:pt x="207" y="0"/>
                </a:lnTo>
                <a:lnTo>
                  <a:pt x="172" y="0"/>
                </a:lnTo>
                <a:lnTo>
                  <a:pt x="70" y="38"/>
                </a:lnTo>
                <a:lnTo>
                  <a:pt x="34" y="76"/>
                </a:lnTo>
                <a:lnTo>
                  <a:pt x="0" y="76"/>
                </a:lnTo>
                <a:lnTo>
                  <a:pt x="0" y="113"/>
                </a:lnTo>
                <a:lnTo>
                  <a:pt x="70" y="113"/>
                </a:lnTo>
                <a:lnTo>
                  <a:pt x="70" y="150"/>
                </a:lnTo>
                <a:lnTo>
                  <a:pt x="103" y="150"/>
                </a:lnTo>
                <a:lnTo>
                  <a:pt x="172" y="150"/>
                </a:lnTo>
                <a:lnTo>
                  <a:pt x="172" y="188"/>
                </a:lnTo>
                <a:lnTo>
                  <a:pt x="138" y="188"/>
                </a:lnTo>
                <a:lnTo>
                  <a:pt x="103" y="188"/>
                </a:lnTo>
                <a:lnTo>
                  <a:pt x="70" y="188"/>
                </a:lnTo>
                <a:lnTo>
                  <a:pt x="70" y="227"/>
                </a:lnTo>
                <a:lnTo>
                  <a:pt x="70" y="264"/>
                </a:lnTo>
                <a:lnTo>
                  <a:pt x="103" y="264"/>
                </a:lnTo>
                <a:lnTo>
                  <a:pt x="138" y="301"/>
                </a:lnTo>
                <a:lnTo>
                  <a:pt x="172" y="339"/>
                </a:lnTo>
                <a:lnTo>
                  <a:pt x="207" y="264"/>
                </a:lnTo>
                <a:lnTo>
                  <a:pt x="207" y="227"/>
                </a:lnTo>
                <a:lnTo>
                  <a:pt x="241" y="227"/>
                </a:lnTo>
                <a:lnTo>
                  <a:pt x="207" y="301"/>
                </a:lnTo>
                <a:lnTo>
                  <a:pt x="241" y="339"/>
                </a:lnTo>
                <a:lnTo>
                  <a:pt x="345" y="377"/>
                </a:lnTo>
                <a:lnTo>
                  <a:pt x="414" y="377"/>
                </a:lnTo>
                <a:lnTo>
                  <a:pt x="449" y="377"/>
                </a:lnTo>
                <a:lnTo>
                  <a:pt x="518" y="451"/>
                </a:lnTo>
                <a:lnTo>
                  <a:pt x="551" y="527"/>
                </a:lnTo>
                <a:lnTo>
                  <a:pt x="587" y="641"/>
                </a:lnTo>
                <a:lnTo>
                  <a:pt x="587" y="678"/>
                </a:lnTo>
                <a:lnTo>
                  <a:pt x="587" y="715"/>
                </a:lnTo>
                <a:lnTo>
                  <a:pt x="621" y="715"/>
                </a:lnTo>
                <a:lnTo>
                  <a:pt x="655" y="753"/>
                </a:lnTo>
                <a:lnTo>
                  <a:pt x="689" y="753"/>
                </a:lnTo>
                <a:lnTo>
                  <a:pt x="725" y="791"/>
                </a:lnTo>
              </a:path>
            </a:pathLst>
          </a:custGeom>
          <a:noFill/>
          <a:ln w="3600">
            <a:solidFill>
              <a:srgbClr val="000000"/>
            </a:solidFill>
            <a:round/>
            <a:headEnd/>
            <a:tailEnd/>
          </a:ln>
          <a:effectLst/>
        </p:spPr>
        <p:txBody>
          <a:bodyPr/>
          <a:lstStyle/>
          <a:p>
            <a:endParaRPr lang="es-ES_tradnl" sz="1633"/>
          </a:p>
        </p:txBody>
      </p:sp>
      <p:sp>
        <p:nvSpPr>
          <p:cNvPr id="11639" name="Freeform 375"/>
          <p:cNvSpPr>
            <a:spLocks noChangeArrowheads="1"/>
          </p:cNvSpPr>
          <p:nvPr/>
        </p:nvSpPr>
        <p:spPr bwMode="auto">
          <a:xfrm>
            <a:off x="5424892" y="3953690"/>
            <a:ext cx="67687" cy="24483"/>
          </a:xfrm>
          <a:custGeom>
            <a:avLst/>
            <a:gdLst/>
            <a:ahLst/>
            <a:cxnLst>
              <a:cxn ang="0">
                <a:pos x="138" y="0"/>
              </a:cxn>
              <a:cxn ang="0">
                <a:pos x="33" y="38"/>
              </a:cxn>
              <a:cxn ang="0">
                <a:pos x="0" y="76"/>
              </a:cxn>
              <a:cxn ang="0">
                <a:pos x="33" y="76"/>
              </a:cxn>
              <a:cxn ang="0">
                <a:pos x="70" y="76"/>
              </a:cxn>
              <a:cxn ang="0">
                <a:pos x="173" y="76"/>
              </a:cxn>
              <a:cxn ang="0">
                <a:pos x="207" y="76"/>
              </a:cxn>
              <a:cxn ang="0">
                <a:pos x="207" y="38"/>
              </a:cxn>
              <a:cxn ang="0">
                <a:pos x="207" y="0"/>
              </a:cxn>
              <a:cxn ang="0">
                <a:pos x="173" y="0"/>
              </a:cxn>
              <a:cxn ang="0">
                <a:pos x="138" y="0"/>
              </a:cxn>
            </a:cxnLst>
            <a:rect l="0" t="0" r="r" b="b"/>
            <a:pathLst>
              <a:path w="208" h="77">
                <a:moveTo>
                  <a:pt x="138" y="0"/>
                </a:moveTo>
                <a:lnTo>
                  <a:pt x="33" y="38"/>
                </a:lnTo>
                <a:lnTo>
                  <a:pt x="0" y="76"/>
                </a:lnTo>
                <a:lnTo>
                  <a:pt x="33" y="76"/>
                </a:lnTo>
                <a:lnTo>
                  <a:pt x="70" y="76"/>
                </a:lnTo>
                <a:lnTo>
                  <a:pt x="173" y="76"/>
                </a:lnTo>
                <a:lnTo>
                  <a:pt x="207" y="76"/>
                </a:lnTo>
                <a:lnTo>
                  <a:pt x="207" y="38"/>
                </a:lnTo>
                <a:lnTo>
                  <a:pt x="207" y="0"/>
                </a:lnTo>
                <a:lnTo>
                  <a:pt x="173" y="0"/>
                </a:lnTo>
                <a:lnTo>
                  <a:pt x="138" y="0"/>
                </a:lnTo>
              </a:path>
            </a:pathLst>
          </a:custGeom>
          <a:noFill/>
          <a:ln w="3600">
            <a:solidFill>
              <a:srgbClr val="000000"/>
            </a:solidFill>
            <a:round/>
            <a:headEnd/>
            <a:tailEnd/>
          </a:ln>
          <a:effectLst/>
        </p:spPr>
        <p:txBody>
          <a:bodyPr/>
          <a:lstStyle/>
          <a:p>
            <a:endParaRPr lang="es-ES_tradnl" sz="1633"/>
          </a:p>
        </p:txBody>
      </p:sp>
      <p:sp>
        <p:nvSpPr>
          <p:cNvPr id="11640" name="Freeform 376"/>
          <p:cNvSpPr>
            <a:spLocks noChangeArrowheads="1"/>
          </p:cNvSpPr>
          <p:nvPr/>
        </p:nvSpPr>
        <p:spPr bwMode="auto">
          <a:xfrm>
            <a:off x="5302477" y="4162513"/>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1" name="Freeform 377"/>
          <p:cNvSpPr>
            <a:spLocks noChangeArrowheads="1"/>
          </p:cNvSpPr>
          <p:nvPr/>
        </p:nvSpPr>
        <p:spPr bwMode="auto">
          <a:xfrm>
            <a:off x="5302477" y="4162513"/>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noFill/>
          <a:ln w="3600">
            <a:solidFill>
              <a:srgbClr val="000000"/>
            </a:solidFill>
            <a:round/>
            <a:headEnd/>
            <a:tailEnd/>
          </a:ln>
          <a:effectLst/>
        </p:spPr>
        <p:txBody>
          <a:bodyPr/>
          <a:lstStyle/>
          <a:p>
            <a:endParaRPr lang="es-ES_tradnl" sz="1633"/>
          </a:p>
        </p:txBody>
      </p:sp>
      <p:sp>
        <p:nvSpPr>
          <p:cNvPr id="11642" name="Freeform 378"/>
          <p:cNvSpPr>
            <a:spLocks noChangeArrowheads="1"/>
          </p:cNvSpPr>
          <p:nvPr/>
        </p:nvSpPr>
        <p:spPr bwMode="auto">
          <a:xfrm>
            <a:off x="5076376" y="3671421"/>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3" name="Freeform 379"/>
          <p:cNvSpPr>
            <a:spLocks noChangeArrowheads="1"/>
          </p:cNvSpPr>
          <p:nvPr/>
        </p:nvSpPr>
        <p:spPr bwMode="auto">
          <a:xfrm>
            <a:off x="5076376" y="3671421"/>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noFill/>
          <a:ln w="3600">
            <a:solidFill>
              <a:srgbClr val="000000"/>
            </a:solidFill>
            <a:round/>
            <a:headEnd/>
            <a:tailEnd/>
          </a:ln>
          <a:effectLst/>
        </p:spPr>
        <p:txBody>
          <a:bodyPr/>
          <a:lstStyle/>
          <a:p>
            <a:endParaRPr lang="es-ES_tradnl" sz="1633"/>
          </a:p>
        </p:txBody>
      </p:sp>
      <p:sp>
        <p:nvSpPr>
          <p:cNvPr id="11644" name="Freeform 380"/>
          <p:cNvSpPr>
            <a:spLocks noChangeArrowheads="1"/>
          </p:cNvSpPr>
          <p:nvPr/>
        </p:nvSpPr>
        <p:spPr bwMode="auto">
          <a:xfrm>
            <a:off x="9244173" y="3216333"/>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5" name="Freeform 381"/>
          <p:cNvSpPr>
            <a:spLocks noChangeArrowheads="1"/>
          </p:cNvSpPr>
          <p:nvPr/>
        </p:nvSpPr>
        <p:spPr bwMode="auto">
          <a:xfrm>
            <a:off x="9244173" y="3216333"/>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noFill/>
          <a:ln w="3600">
            <a:solidFill>
              <a:srgbClr val="000000"/>
            </a:solidFill>
            <a:round/>
            <a:headEnd/>
            <a:tailEnd/>
          </a:ln>
          <a:effectLst/>
        </p:spPr>
        <p:txBody>
          <a:bodyPr/>
          <a:lstStyle/>
          <a:p>
            <a:endParaRPr lang="es-ES_tradnl" sz="1633"/>
          </a:p>
        </p:txBody>
      </p:sp>
      <p:sp>
        <p:nvSpPr>
          <p:cNvPr id="11646" name="Freeform 382"/>
          <p:cNvSpPr>
            <a:spLocks noChangeArrowheads="1"/>
          </p:cNvSpPr>
          <p:nvPr/>
        </p:nvSpPr>
        <p:spPr bwMode="auto">
          <a:xfrm>
            <a:off x="8961904" y="3510123"/>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7" name="Freeform 383"/>
          <p:cNvSpPr>
            <a:spLocks noChangeArrowheads="1"/>
          </p:cNvSpPr>
          <p:nvPr/>
        </p:nvSpPr>
        <p:spPr bwMode="auto">
          <a:xfrm>
            <a:off x="8961904" y="3510123"/>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noFill/>
          <a:ln w="3600">
            <a:solidFill>
              <a:srgbClr val="000000"/>
            </a:solidFill>
            <a:round/>
            <a:headEnd/>
            <a:tailEnd/>
          </a:ln>
          <a:effectLst/>
        </p:spPr>
        <p:txBody>
          <a:bodyPr/>
          <a:lstStyle/>
          <a:p>
            <a:endParaRPr lang="es-ES_tradnl" sz="1633"/>
          </a:p>
        </p:txBody>
      </p:sp>
      <p:sp>
        <p:nvSpPr>
          <p:cNvPr id="11648" name="Freeform 384"/>
          <p:cNvSpPr>
            <a:spLocks noChangeArrowheads="1"/>
          </p:cNvSpPr>
          <p:nvPr/>
        </p:nvSpPr>
        <p:spPr bwMode="auto">
          <a:xfrm>
            <a:off x="6980254" y="1126674"/>
            <a:ext cx="2466979" cy="1929803"/>
          </a:xfrm>
          <a:custGeom>
            <a:avLst/>
            <a:gdLst/>
            <a:ahLst/>
            <a:cxnLst>
              <a:cxn ang="0">
                <a:pos x="1655" y="1845"/>
              </a:cxn>
              <a:cxn ang="0">
                <a:pos x="1484" y="1845"/>
              </a:cxn>
              <a:cxn ang="0">
                <a:pos x="1277" y="1996"/>
              </a:cxn>
              <a:cxn ang="0">
                <a:pos x="1380" y="1732"/>
              </a:cxn>
              <a:cxn ang="0">
                <a:pos x="1104" y="1882"/>
              </a:cxn>
              <a:cxn ang="0">
                <a:pos x="829" y="2257"/>
              </a:cxn>
              <a:cxn ang="0">
                <a:pos x="483" y="2447"/>
              </a:cxn>
              <a:cxn ang="0">
                <a:pos x="449" y="2371"/>
              </a:cxn>
              <a:cxn ang="0">
                <a:pos x="689" y="2257"/>
              </a:cxn>
              <a:cxn ang="0">
                <a:pos x="689" y="2070"/>
              </a:cxn>
              <a:cxn ang="0">
                <a:pos x="483" y="1956"/>
              </a:cxn>
              <a:cxn ang="0">
                <a:pos x="310" y="1920"/>
              </a:cxn>
              <a:cxn ang="0">
                <a:pos x="173" y="1656"/>
              </a:cxn>
              <a:cxn ang="0">
                <a:pos x="518" y="1355"/>
              </a:cxn>
              <a:cxn ang="0">
                <a:pos x="449" y="1167"/>
              </a:cxn>
              <a:cxn ang="0">
                <a:pos x="138" y="1205"/>
              </a:cxn>
              <a:cxn ang="0">
                <a:pos x="34" y="1053"/>
              </a:cxn>
              <a:cxn ang="0">
                <a:pos x="310" y="978"/>
              </a:cxn>
              <a:cxn ang="0">
                <a:pos x="380" y="791"/>
              </a:cxn>
              <a:cxn ang="0">
                <a:pos x="345" y="377"/>
              </a:cxn>
              <a:cxn ang="0">
                <a:pos x="759" y="150"/>
              </a:cxn>
              <a:cxn ang="0">
                <a:pos x="1277" y="0"/>
              </a:cxn>
              <a:cxn ang="0">
                <a:pos x="1552" y="150"/>
              </a:cxn>
              <a:cxn ang="0">
                <a:pos x="1932" y="301"/>
              </a:cxn>
              <a:cxn ang="0">
                <a:pos x="5414" y="5495"/>
              </a:cxn>
              <a:cxn ang="0">
                <a:pos x="5863" y="5421"/>
              </a:cxn>
              <a:cxn ang="0">
                <a:pos x="5932" y="5308"/>
              </a:cxn>
              <a:cxn ang="0">
                <a:pos x="6276" y="5383"/>
              </a:cxn>
              <a:cxn ang="0">
                <a:pos x="6345" y="5684"/>
              </a:cxn>
              <a:cxn ang="0">
                <a:pos x="6553" y="5684"/>
              </a:cxn>
              <a:cxn ang="0">
                <a:pos x="6485" y="5157"/>
              </a:cxn>
              <a:cxn ang="0">
                <a:pos x="6828" y="4818"/>
              </a:cxn>
              <a:cxn ang="0">
                <a:pos x="6828" y="4367"/>
              </a:cxn>
              <a:cxn ang="0">
                <a:pos x="6898" y="4367"/>
              </a:cxn>
              <a:cxn ang="0">
                <a:pos x="7002" y="4217"/>
              </a:cxn>
              <a:cxn ang="0">
                <a:pos x="7243" y="3952"/>
              </a:cxn>
              <a:cxn ang="0">
                <a:pos x="7484" y="3726"/>
              </a:cxn>
              <a:cxn ang="0">
                <a:pos x="7380" y="3502"/>
              </a:cxn>
              <a:cxn ang="0">
                <a:pos x="6931" y="3689"/>
              </a:cxn>
              <a:cxn ang="0">
                <a:pos x="6655" y="3916"/>
              </a:cxn>
              <a:cxn ang="0">
                <a:pos x="6380" y="4140"/>
              </a:cxn>
              <a:cxn ang="0">
                <a:pos x="6345" y="3840"/>
              </a:cxn>
              <a:cxn ang="0">
                <a:pos x="6243" y="3652"/>
              </a:cxn>
              <a:cxn ang="0">
                <a:pos x="6105" y="3952"/>
              </a:cxn>
              <a:cxn ang="0">
                <a:pos x="6001" y="3726"/>
              </a:cxn>
              <a:cxn ang="0">
                <a:pos x="6139" y="3613"/>
              </a:cxn>
              <a:cxn ang="0">
                <a:pos x="5966" y="3425"/>
              </a:cxn>
              <a:cxn ang="0">
                <a:pos x="5725" y="3425"/>
              </a:cxn>
              <a:cxn ang="0">
                <a:pos x="5449" y="3200"/>
              </a:cxn>
              <a:cxn ang="0">
                <a:pos x="3311" y="3350"/>
              </a:cxn>
              <a:cxn ang="0">
                <a:pos x="3311" y="3538"/>
              </a:cxn>
              <a:cxn ang="0">
                <a:pos x="3276" y="4140"/>
              </a:cxn>
              <a:cxn ang="0">
                <a:pos x="3448" y="4705"/>
              </a:cxn>
              <a:cxn ang="0">
                <a:pos x="4000" y="5044"/>
              </a:cxn>
              <a:cxn ang="0">
                <a:pos x="4622" y="5231"/>
              </a:cxn>
              <a:cxn ang="0">
                <a:pos x="4828" y="5383"/>
              </a:cxn>
              <a:cxn ang="0">
                <a:pos x="5139" y="5722"/>
              </a:cxn>
            </a:cxnLst>
            <a:rect l="0" t="0" r="r" b="b"/>
            <a:pathLst>
              <a:path w="7554" h="5911">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close/>
                <a:moveTo>
                  <a:pt x="5243" y="5796"/>
                </a:moveTo>
                <a:lnTo>
                  <a:pt x="5277" y="5722"/>
                </a:lnTo>
                <a:lnTo>
                  <a:pt x="5277" y="5646"/>
                </a:lnTo>
                <a:lnTo>
                  <a:pt x="5277" y="5609"/>
                </a:lnTo>
                <a:lnTo>
                  <a:pt x="5311" y="5572"/>
                </a:lnTo>
                <a:lnTo>
                  <a:pt x="5345" y="5533"/>
                </a:lnTo>
                <a:lnTo>
                  <a:pt x="5414" y="5495"/>
                </a:lnTo>
                <a:lnTo>
                  <a:pt x="5484" y="5458"/>
                </a:lnTo>
                <a:lnTo>
                  <a:pt x="5552" y="5421"/>
                </a:lnTo>
                <a:lnTo>
                  <a:pt x="5587" y="5383"/>
                </a:lnTo>
                <a:lnTo>
                  <a:pt x="5656" y="5383"/>
                </a:lnTo>
                <a:lnTo>
                  <a:pt x="5759" y="5421"/>
                </a:lnTo>
                <a:lnTo>
                  <a:pt x="5794" y="5421"/>
                </a:lnTo>
                <a:lnTo>
                  <a:pt x="5829" y="5421"/>
                </a:lnTo>
                <a:lnTo>
                  <a:pt x="5863" y="5421"/>
                </a:lnTo>
                <a:lnTo>
                  <a:pt x="5863" y="5383"/>
                </a:lnTo>
                <a:lnTo>
                  <a:pt x="5829" y="5345"/>
                </a:lnTo>
                <a:lnTo>
                  <a:pt x="5829" y="5308"/>
                </a:lnTo>
                <a:lnTo>
                  <a:pt x="5794" y="5308"/>
                </a:lnTo>
                <a:lnTo>
                  <a:pt x="5794" y="5270"/>
                </a:lnTo>
                <a:lnTo>
                  <a:pt x="5829" y="5308"/>
                </a:lnTo>
                <a:lnTo>
                  <a:pt x="5898" y="5308"/>
                </a:lnTo>
                <a:lnTo>
                  <a:pt x="5932" y="5308"/>
                </a:lnTo>
                <a:lnTo>
                  <a:pt x="6001" y="5308"/>
                </a:lnTo>
                <a:lnTo>
                  <a:pt x="6036" y="5308"/>
                </a:lnTo>
                <a:lnTo>
                  <a:pt x="6105" y="5308"/>
                </a:lnTo>
                <a:lnTo>
                  <a:pt x="6139" y="5308"/>
                </a:lnTo>
                <a:lnTo>
                  <a:pt x="6173" y="5345"/>
                </a:lnTo>
                <a:lnTo>
                  <a:pt x="6173" y="5383"/>
                </a:lnTo>
                <a:lnTo>
                  <a:pt x="6207" y="5383"/>
                </a:lnTo>
                <a:lnTo>
                  <a:pt x="6276" y="5383"/>
                </a:lnTo>
                <a:lnTo>
                  <a:pt x="6311" y="5383"/>
                </a:lnTo>
                <a:lnTo>
                  <a:pt x="6311" y="5421"/>
                </a:lnTo>
                <a:lnTo>
                  <a:pt x="6311" y="5495"/>
                </a:lnTo>
                <a:lnTo>
                  <a:pt x="6311" y="5533"/>
                </a:lnTo>
                <a:lnTo>
                  <a:pt x="6311" y="5572"/>
                </a:lnTo>
                <a:lnTo>
                  <a:pt x="6311" y="5609"/>
                </a:lnTo>
                <a:lnTo>
                  <a:pt x="6345" y="5646"/>
                </a:lnTo>
                <a:lnTo>
                  <a:pt x="6345" y="5684"/>
                </a:lnTo>
                <a:lnTo>
                  <a:pt x="6415" y="5722"/>
                </a:lnTo>
                <a:lnTo>
                  <a:pt x="6415" y="5836"/>
                </a:lnTo>
                <a:lnTo>
                  <a:pt x="6449" y="5836"/>
                </a:lnTo>
                <a:lnTo>
                  <a:pt x="6485" y="5872"/>
                </a:lnTo>
                <a:lnTo>
                  <a:pt x="6485" y="5910"/>
                </a:lnTo>
                <a:lnTo>
                  <a:pt x="6518" y="5872"/>
                </a:lnTo>
                <a:lnTo>
                  <a:pt x="6553" y="5796"/>
                </a:lnTo>
                <a:lnTo>
                  <a:pt x="6553" y="5684"/>
                </a:lnTo>
                <a:lnTo>
                  <a:pt x="6518" y="5533"/>
                </a:lnTo>
                <a:lnTo>
                  <a:pt x="6518" y="5495"/>
                </a:lnTo>
                <a:lnTo>
                  <a:pt x="6518" y="5458"/>
                </a:lnTo>
                <a:lnTo>
                  <a:pt x="6449" y="5383"/>
                </a:lnTo>
                <a:lnTo>
                  <a:pt x="6449" y="5308"/>
                </a:lnTo>
                <a:lnTo>
                  <a:pt x="6449" y="5270"/>
                </a:lnTo>
                <a:lnTo>
                  <a:pt x="6485" y="5195"/>
                </a:lnTo>
                <a:lnTo>
                  <a:pt x="6485" y="5157"/>
                </a:lnTo>
                <a:lnTo>
                  <a:pt x="6485" y="5120"/>
                </a:lnTo>
                <a:lnTo>
                  <a:pt x="6553" y="5081"/>
                </a:lnTo>
                <a:lnTo>
                  <a:pt x="6587" y="5044"/>
                </a:lnTo>
                <a:lnTo>
                  <a:pt x="6655" y="4969"/>
                </a:lnTo>
                <a:lnTo>
                  <a:pt x="6760" y="4893"/>
                </a:lnTo>
                <a:lnTo>
                  <a:pt x="6760" y="4855"/>
                </a:lnTo>
                <a:lnTo>
                  <a:pt x="6794" y="4818"/>
                </a:lnTo>
                <a:lnTo>
                  <a:pt x="6828" y="4818"/>
                </a:lnTo>
                <a:lnTo>
                  <a:pt x="6863" y="4780"/>
                </a:lnTo>
                <a:lnTo>
                  <a:pt x="6863" y="4743"/>
                </a:lnTo>
                <a:lnTo>
                  <a:pt x="6828" y="4630"/>
                </a:lnTo>
                <a:lnTo>
                  <a:pt x="6794" y="4555"/>
                </a:lnTo>
                <a:lnTo>
                  <a:pt x="6794" y="4517"/>
                </a:lnTo>
                <a:lnTo>
                  <a:pt x="6794" y="4480"/>
                </a:lnTo>
                <a:lnTo>
                  <a:pt x="6794" y="4367"/>
                </a:lnTo>
                <a:lnTo>
                  <a:pt x="6828" y="4367"/>
                </a:lnTo>
                <a:lnTo>
                  <a:pt x="6828" y="4329"/>
                </a:lnTo>
                <a:lnTo>
                  <a:pt x="6828" y="4405"/>
                </a:lnTo>
                <a:lnTo>
                  <a:pt x="6828" y="4480"/>
                </a:lnTo>
                <a:lnTo>
                  <a:pt x="6863" y="4592"/>
                </a:lnTo>
                <a:lnTo>
                  <a:pt x="6898" y="4517"/>
                </a:lnTo>
                <a:lnTo>
                  <a:pt x="6931" y="4441"/>
                </a:lnTo>
                <a:lnTo>
                  <a:pt x="6931" y="4405"/>
                </a:lnTo>
                <a:lnTo>
                  <a:pt x="6898" y="4367"/>
                </a:lnTo>
                <a:lnTo>
                  <a:pt x="6898" y="4253"/>
                </a:lnTo>
                <a:lnTo>
                  <a:pt x="6931" y="4291"/>
                </a:lnTo>
                <a:lnTo>
                  <a:pt x="6931" y="4329"/>
                </a:lnTo>
                <a:lnTo>
                  <a:pt x="6966" y="4367"/>
                </a:lnTo>
                <a:lnTo>
                  <a:pt x="6966" y="4291"/>
                </a:lnTo>
                <a:lnTo>
                  <a:pt x="7002" y="4253"/>
                </a:lnTo>
                <a:lnTo>
                  <a:pt x="7035" y="4217"/>
                </a:lnTo>
                <a:lnTo>
                  <a:pt x="7002" y="4217"/>
                </a:lnTo>
                <a:lnTo>
                  <a:pt x="7002" y="4177"/>
                </a:lnTo>
                <a:lnTo>
                  <a:pt x="7035" y="4140"/>
                </a:lnTo>
                <a:lnTo>
                  <a:pt x="7070" y="4103"/>
                </a:lnTo>
                <a:lnTo>
                  <a:pt x="7140" y="4066"/>
                </a:lnTo>
                <a:lnTo>
                  <a:pt x="7243" y="4027"/>
                </a:lnTo>
                <a:lnTo>
                  <a:pt x="7277" y="4027"/>
                </a:lnTo>
                <a:lnTo>
                  <a:pt x="7277" y="3990"/>
                </a:lnTo>
                <a:lnTo>
                  <a:pt x="7243" y="3952"/>
                </a:lnTo>
                <a:lnTo>
                  <a:pt x="7277" y="3916"/>
                </a:lnTo>
                <a:lnTo>
                  <a:pt x="7310" y="3876"/>
                </a:lnTo>
                <a:lnTo>
                  <a:pt x="7346" y="3840"/>
                </a:lnTo>
                <a:lnTo>
                  <a:pt x="7380" y="3802"/>
                </a:lnTo>
                <a:lnTo>
                  <a:pt x="7415" y="3802"/>
                </a:lnTo>
                <a:lnTo>
                  <a:pt x="7415" y="3840"/>
                </a:lnTo>
                <a:lnTo>
                  <a:pt x="7484" y="3765"/>
                </a:lnTo>
                <a:lnTo>
                  <a:pt x="7484" y="3726"/>
                </a:lnTo>
                <a:lnTo>
                  <a:pt x="7518" y="3689"/>
                </a:lnTo>
                <a:lnTo>
                  <a:pt x="7553" y="3689"/>
                </a:lnTo>
                <a:lnTo>
                  <a:pt x="7553" y="3652"/>
                </a:lnTo>
                <a:lnTo>
                  <a:pt x="7518" y="3576"/>
                </a:lnTo>
                <a:lnTo>
                  <a:pt x="7484" y="3502"/>
                </a:lnTo>
                <a:lnTo>
                  <a:pt x="7449" y="3463"/>
                </a:lnTo>
                <a:lnTo>
                  <a:pt x="7415" y="3502"/>
                </a:lnTo>
                <a:lnTo>
                  <a:pt x="7380" y="3502"/>
                </a:lnTo>
                <a:lnTo>
                  <a:pt x="7346" y="3538"/>
                </a:lnTo>
                <a:lnTo>
                  <a:pt x="7310" y="3576"/>
                </a:lnTo>
                <a:lnTo>
                  <a:pt x="7243" y="3613"/>
                </a:lnTo>
                <a:lnTo>
                  <a:pt x="7243" y="3652"/>
                </a:lnTo>
                <a:lnTo>
                  <a:pt x="7207" y="3652"/>
                </a:lnTo>
                <a:lnTo>
                  <a:pt x="7070" y="3652"/>
                </a:lnTo>
                <a:lnTo>
                  <a:pt x="6966" y="3689"/>
                </a:lnTo>
                <a:lnTo>
                  <a:pt x="6931" y="3689"/>
                </a:lnTo>
                <a:lnTo>
                  <a:pt x="6898" y="3689"/>
                </a:lnTo>
                <a:lnTo>
                  <a:pt x="6863" y="3689"/>
                </a:lnTo>
                <a:lnTo>
                  <a:pt x="6863" y="3726"/>
                </a:lnTo>
                <a:lnTo>
                  <a:pt x="6828" y="3802"/>
                </a:lnTo>
                <a:lnTo>
                  <a:pt x="6828" y="3840"/>
                </a:lnTo>
                <a:lnTo>
                  <a:pt x="6828" y="3876"/>
                </a:lnTo>
                <a:lnTo>
                  <a:pt x="6760" y="3876"/>
                </a:lnTo>
                <a:lnTo>
                  <a:pt x="6655" y="3916"/>
                </a:lnTo>
                <a:lnTo>
                  <a:pt x="6622" y="3916"/>
                </a:lnTo>
                <a:lnTo>
                  <a:pt x="6587" y="3990"/>
                </a:lnTo>
                <a:lnTo>
                  <a:pt x="6622" y="3990"/>
                </a:lnTo>
                <a:lnTo>
                  <a:pt x="6587" y="4027"/>
                </a:lnTo>
                <a:lnTo>
                  <a:pt x="6518" y="4066"/>
                </a:lnTo>
                <a:lnTo>
                  <a:pt x="6485" y="4103"/>
                </a:lnTo>
                <a:lnTo>
                  <a:pt x="6415" y="4103"/>
                </a:lnTo>
                <a:lnTo>
                  <a:pt x="6380" y="4140"/>
                </a:lnTo>
                <a:lnTo>
                  <a:pt x="6345" y="4140"/>
                </a:lnTo>
                <a:lnTo>
                  <a:pt x="6345" y="4103"/>
                </a:lnTo>
                <a:lnTo>
                  <a:pt x="6345" y="4066"/>
                </a:lnTo>
                <a:lnTo>
                  <a:pt x="6311" y="4066"/>
                </a:lnTo>
                <a:lnTo>
                  <a:pt x="6311" y="4027"/>
                </a:lnTo>
                <a:lnTo>
                  <a:pt x="6311" y="3952"/>
                </a:lnTo>
                <a:lnTo>
                  <a:pt x="6345" y="3916"/>
                </a:lnTo>
                <a:lnTo>
                  <a:pt x="6345" y="3840"/>
                </a:lnTo>
                <a:lnTo>
                  <a:pt x="6276" y="3876"/>
                </a:lnTo>
                <a:lnTo>
                  <a:pt x="6276" y="3916"/>
                </a:lnTo>
                <a:lnTo>
                  <a:pt x="6243" y="3876"/>
                </a:lnTo>
                <a:lnTo>
                  <a:pt x="6276" y="3840"/>
                </a:lnTo>
                <a:lnTo>
                  <a:pt x="6276" y="3802"/>
                </a:lnTo>
                <a:lnTo>
                  <a:pt x="6276" y="3726"/>
                </a:lnTo>
                <a:lnTo>
                  <a:pt x="6276" y="3689"/>
                </a:lnTo>
                <a:lnTo>
                  <a:pt x="6243" y="3652"/>
                </a:lnTo>
                <a:lnTo>
                  <a:pt x="6207" y="3652"/>
                </a:lnTo>
                <a:lnTo>
                  <a:pt x="6173" y="3689"/>
                </a:lnTo>
                <a:lnTo>
                  <a:pt x="6139" y="3689"/>
                </a:lnTo>
                <a:lnTo>
                  <a:pt x="6139" y="3726"/>
                </a:lnTo>
                <a:lnTo>
                  <a:pt x="6105" y="3765"/>
                </a:lnTo>
                <a:lnTo>
                  <a:pt x="6105" y="3840"/>
                </a:lnTo>
                <a:lnTo>
                  <a:pt x="6105" y="3876"/>
                </a:lnTo>
                <a:lnTo>
                  <a:pt x="6105" y="3952"/>
                </a:lnTo>
                <a:lnTo>
                  <a:pt x="6069" y="3990"/>
                </a:lnTo>
                <a:lnTo>
                  <a:pt x="6069" y="4027"/>
                </a:lnTo>
                <a:lnTo>
                  <a:pt x="6036" y="4066"/>
                </a:lnTo>
                <a:lnTo>
                  <a:pt x="6001" y="4027"/>
                </a:lnTo>
                <a:lnTo>
                  <a:pt x="6001" y="3990"/>
                </a:lnTo>
                <a:lnTo>
                  <a:pt x="5966" y="3876"/>
                </a:lnTo>
                <a:lnTo>
                  <a:pt x="6001" y="3765"/>
                </a:lnTo>
                <a:lnTo>
                  <a:pt x="6001" y="3726"/>
                </a:lnTo>
                <a:lnTo>
                  <a:pt x="6001" y="3689"/>
                </a:lnTo>
                <a:lnTo>
                  <a:pt x="5966" y="3726"/>
                </a:lnTo>
                <a:lnTo>
                  <a:pt x="5966" y="3689"/>
                </a:lnTo>
                <a:lnTo>
                  <a:pt x="5966" y="3652"/>
                </a:lnTo>
                <a:lnTo>
                  <a:pt x="6001" y="3652"/>
                </a:lnTo>
                <a:lnTo>
                  <a:pt x="6036" y="3613"/>
                </a:lnTo>
                <a:lnTo>
                  <a:pt x="6105" y="3613"/>
                </a:lnTo>
                <a:lnTo>
                  <a:pt x="6139" y="3613"/>
                </a:lnTo>
                <a:lnTo>
                  <a:pt x="6207" y="3538"/>
                </a:lnTo>
                <a:lnTo>
                  <a:pt x="6173" y="3538"/>
                </a:lnTo>
                <a:lnTo>
                  <a:pt x="6173" y="3502"/>
                </a:lnTo>
                <a:lnTo>
                  <a:pt x="6069" y="3538"/>
                </a:lnTo>
                <a:lnTo>
                  <a:pt x="6036" y="3502"/>
                </a:lnTo>
                <a:lnTo>
                  <a:pt x="6001" y="3502"/>
                </a:lnTo>
                <a:lnTo>
                  <a:pt x="5932" y="3463"/>
                </a:lnTo>
                <a:lnTo>
                  <a:pt x="5966" y="3425"/>
                </a:lnTo>
                <a:lnTo>
                  <a:pt x="5898" y="3463"/>
                </a:lnTo>
                <a:lnTo>
                  <a:pt x="5829" y="3502"/>
                </a:lnTo>
                <a:lnTo>
                  <a:pt x="5794" y="3502"/>
                </a:lnTo>
                <a:lnTo>
                  <a:pt x="5759" y="3502"/>
                </a:lnTo>
                <a:lnTo>
                  <a:pt x="5759" y="3463"/>
                </a:lnTo>
                <a:lnTo>
                  <a:pt x="5725" y="3502"/>
                </a:lnTo>
                <a:lnTo>
                  <a:pt x="5690" y="3502"/>
                </a:lnTo>
                <a:lnTo>
                  <a:pt x="5725" y="3425"/>
                </a:lnTo>
                <a:lnTo>
                  <a:pt x="5794" y="3388"/>
                </a:lnTo>
                <a:lnTo>
                  <a:pt x="5656" y="3313"/>
                </a:lnTo>
                <a:lnTo>
                  <a:pt x="5587" y="3313"/>
                </a:lnTo>
                <a:lnTo>
                  <a:pt x="5552" y="3313"/>
                </a:lnTo>
                <a:lnTo>
                  <a:pt x="5552" y="3275"/>
                </a:lnTo>
                <a:lnTo>
                  <a:pt x="5518" y="3237"/>
                </a:lnTo>
                <a:lnTo>
                  <a:pt x="5484" y="3200"/>
                </a:lnTo>
                <a:lnTo>
                  <a:pt x="5449" y="3200"/>
                </a:lnTo>
                <a:lnTo>
                  <a:pt x="5414" y="3200"/>
                </a:lnTo>
                <a:lnTo>
                  <a:pt x="5414" y="3237"/>
                </a:lnTo>
                <a:lnTo>
                  <a:pt x="3345" y="3237"/>
                </a:lnTo>
                <a:lnTo>
                  <a:pt x="3345" y="3275"/>
                </a:lnTo>
                <a:lnTo>
                  <a:pt x="3380" y="3313"/>
                </a:lnTo>
                <a:lnTo>
                  <a:pt x="3414" y="3388"/>
                </a:lnTo>
                <a:lnTo>
                  <a:pt x="3345" y="3350"/>
                </a:lnTo>
                <a:lnTo>
                  <a:pt x="3311" y="3350"/>
                </a:lnTo>
                <a:lnTo>
                  <a:pt x="3243" y="3350"/>
                </a:lnTo>
                <a:lnTo>
                  <a:pt x="3207" y="3350"/>
                </a:lnTo>
                <a:lnTo>
                  <a:pt x="3207" y="3388"/>
                </a:lnTo>
                <a:lnTo>
                  <a:pt x="3243" y="3425"/>
                </a:lnTo>
                <a:lnTo>
                  <a:pt x="3243" y="3463"/>
                </a:lnTo>
                <a:lnTo>
                  <a:pt x="3243" y="3502"/>
                </a:lnTo>
                <a:lnTo>
                  <a:pt x="3276" y="3538"/>
                </a:lnTo>
                <a:lnTo>
                  <a:pt x="3311" y="3538"/>
                </a:lnTo>
                <a:lnTo>
                  <a:pt x="3276" y="3576"/>
                </a:lnTo>
                <a:lnTo>
                  <a:pt x="3243" y="3652"/>
                </a:lnTo>
                <a:lnTo>
                  <a:pt x="3243" y="3802"/>
                </a:lnTo>
                <a:lnTo>
                  <a:pt x="3243" y="3876"/>
                </a:lnTo>
                <a:lnTo>
                  <a:pt x="3243" y="3990"/>
                </a:lnTo>
                <a:lnTo>
                  <a:pt x="3243" y="4027"/>
                </a:lnTo>
                <a:lnTo>
                  <a:pt x="3276" y="4103"/>
                </a:lnTo>
                <a:lnTo>
                  <a:pt x="3276" y="4140"/>
                </a:lnTo>
                <a:lnTo>
                  <a:pt x="3243" y="4177"/>
                </a:lnTo>
                <a:lnTo>
                  <a:pt x="3243" y="4253"/>
                </a:lnTo>
                <a:lnTo>
                  <a:pt x="3276" y="4291"/>
                </a:lnTo>
                <a:lnTo>
                  <a:pt x="3380" y="4441"/>
                </a:lnTo>
                <a:lnTo>
                  <a:pt x="3414" y="4592"/>
                </a:lnTo>
                <a:lnTo>
                  <a:pt x="3414" y="4630"/>
                </a:lnTo>
                <a:lnTo>
                  <a:pt x="3414" y="4668"/>
                </a:lnTo>
                <a:lnTo>
                  <a:pt x="3448" y="4705"/>
                </a:lnTo>
                <a:lnTo>
                  <a:pt x="3518" y="4780"/>
                </a:lnTo>
                <a:lnTo>
                  <a:pt x="3518" y="4818"/>
                </a:lnTo>
                <a:lnTo>
                  <a:pt x="3518" y="4855"/>
                </a:lnTo>
                <a:lnTo>
                  <a:pt x="3622" y="4893"/>
                </a:lnTo>
                <a:lnTo>
                  <a:pt x="3725" y="4931"/>
                </a:lnTo>
                <a:lnTo>
                  <a:pt x="3759" y="5007"/>
                </a:lnTo>
                <a:lnTo>
                  <a:pt x="3794" y="5081"/>
                </a:lnTo>
                <a:lnTo>
                  <a:pt x="4000" y="5044"/>
                </a:lnTo>
                <a:lnTo>
                  <a:pt x="4000" y="5081"/>
                </a:lnTo>
                <a:lnTo>
                  <a:pt x="4035" y="5081"/>
                </a:lnTo>
                <a:lnTo>
                  <a:pt x="4414" y="5195"/>
                </a:lnTo>
                <a:lnTo>
                  <a:pt x="4414" y="5157"/>
                </a:lnTo>
                <a:lnTo>
                  <a:pt x="4448" y="5157"/>
                </a:lnTo>
                <a:lnTo>
                  <a:pt x="4484" y="5195"/>
                </a:lnTo>
                <a:lnTo>
                  <a:pt x="4586" y="5195"/>
                </a:lnTo>
                <a:lnTo>
                  <a:pt x="4622" y="5231"/>
                </a:lnTo>
                <a:lnTo>
                  <a:pt x="4656" y="5270"/>
                </a:lnTo>
                <a:lnTo>
                  <a:pt x="4690" y="5270"/>
                </a:lnTo>
                <a:lnTo>
                  <a:pt x="4690" y="5308"/>
                </a:lnTo>
                <a:lnTo>
                  <a:pt x="4726" y="5383"/>
                </a:lnTo>
                <a:lnTo>
                  <a:pt x="4759" y="5421"/>
                </a:lnTo>
                <a:lnTo>
                  <a:pt x="4794" y="5421"/>
                </a:lnTo>
                <a:lnTo>
                  <a:pt x="4828" y="5421"/>
                </a:lnTo>
                <a:lnTo>
                  <a:pt x="4828" y="5383"/>
                </a:lnTo>
                <a:lnTo>
                  <a:pt x="4898" y="5383"/>
                </a:lnTo>
                <a:lnTo>
                  <a:pt x="4932" y="5383"/>
                </a:lnTo>
                <a:lnTo>
                  <a:pt x="4965" y="5421"/>
                </a:lnTo>
                <a:lnTo>
                  <a:pt x="5035" y="5533"/>
                </a:lnTo>
                <a:lnTo>
                  <a:pt x="5035" y="5572"/>
                </a:lnTo>
                <a:lnTo>
                  <a:pt x="5035" y="5609"/>
                </a:lnTo>
                <a:lnTo>
                  <a:pt x="5069" y="5684"/>
                </a:lnTo>
                <a:lnTo>
                  <a:pt x="5139" y="5722"/>
                </a:lnTo>
                <a:lnTo>
                  <a:pt x="5207" y="5760"/>
                </a:lnTo>
                <a:lnTo>
                  <a:pt x="5243" y="5796"/>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9" name="Freeform 385"/>
          <p:cNvSpPr>
            <a:spLocks noChangeArrowheads="1"/>
          </p:cNvSpPr>
          <p:nvPr/>
        </p:nvSpPr>
        <p:spPr bwMode="auto">
          <a:xfrm>
            <a:off x="6980256" y="1126674"/>
            <a:ext cx="653829" cy="823766"/>
          </a:xfrm>
          <a:custGeom>
            <a:avLst/>
            <a:gdLst/>
            <a:ahLst/>
            <a:cxnLst>
              <a:cxn ang="0">
                <a:pos x="1896" y="1920"/>
              </a:cxn>
              <a:cxn ang="0">
                <a:pos x="1655" y="1845"/>
              </a:cxn>
              <a:cxn ang="0">
                <a:pos x="1552" y="1768"/>
              </a:cxn>
              <a:cxn ang="0">
                <a:pos x="1484" y="1845"/>
              </a:cxn>
              <a:cxn ang="0">
                <a:pos x="1380" y="1956"/>
              </a:cxn>
              <a:cxn ang="0">
                <a:pos x="1277" y="1996"/>
              </a:cxn>
              <a:cxn ang="0">
                <a:pos x="1208" y="1882"/>
              </a:cxn>
              <a:cxn ang="0">
                <a:pos x="1380" y="1732"/>
              </a:cxn>
              <a:cxn ang="0">
                <a:pos x="1241" y="1768"/>
              </a:cxn>
              <a:cxn ang="0">
                <a:pos x="1104" y="1882"/>
              </a:cxn>
              <a:cxn ang="0">
                <a:pos x="1070" y="2070"/>
              </a:cxn>
              <a:cxn ang="0">
                <a:pos x="829" y="2257"/>
              </a:cxn>
              <a:cxn ang="0">
                <a:pos x="689" y="2371"/>
              </a:cxn>
              <a:cxn ang="0">
                <a:pos x="483" y="2447"/>
              </a:cxn>
              <a:cxn ang="0">
                <a:pos x="345" y="2485"/>
              </a:cxn>
              <a:cxn ang="0">
                <a:pos x="449" y="2371"/>
              </a:cxn>
              <a:cxn ang="0">
                <a:pos x="551" y="2371"/>
              </a:cxn>
              <a:cxn ang="0">
                <a:pos x="689" y="2257"/>
              </a:cxn>
              <a:cxn ang="0">
                <a:pos x="793" y="2033"/>
              </a:cxn>
              <a:cxn ang="0">
                <a:pos x="689" y="2070"/>
              </a:cxn>
              <a:cxn ang="0">
                <a:pos x="518" y="2070"/>
              </a:cxn>
              <a:cxn ang="0">
                <a:pos x="483" y="1956"/>
              </a:cxn>
              <a:cxn ang="0">
                <a:pos x="380" y="1882"/>
              </a:cxn>
              <a:cxn ang="0">
                <a:pos x="310" y="1920"/>
              </a:cxn>
              <a:cxn ang="0">
                <a:pos x="242" y="1732"/>
              </a:cxn>
              <a:cxn ang="0">
                <a:pos x="173" y="1656"/>
              </a:cxn>
              <a:cxn ang="0">
                <a:pos x="242" y="1543"/>
              </a:cxn>
              <a:cxn ang="0">
                <a:pos x="518" y="1355"/>
              </a:cxn>
              <a:cxn ang="0">
                <a:pos x="483" y="1242"/>
              </a:cxn>
              <a:cxn ang="0">
                <a:pos x="449" y="1167"/>
              </a:cxn>
              <a:cxn ang="0">
                <a:pos x="310" y="1242"/>
              </a:cxn>
              <a:cxn ang="0">
                <a:pos x="138" y="1205"/>
              </a:cxn>
              <a:cxn ang="0">
                <a:pos x="70" y="1092"/>
              </a:cxn>
              <a:cxn ang="0">
                <a:pos x="34" y="1053"/>
              </a:cxn>
              <a:cxn ang="0">
                <a:pos x="207" y="942"/>
              </a:cxn>
              <a:cxn ang="0">
                <a:pos x="310" y="978"/>
              </a:cxn>
              <a:cxn ang="0">
                <a:pos x="449" y="942"/>
              </a:cxn>
              <a:cxn ang="0">
                <a:pos x="380" y="791"/>
              </a:cxn>
              <a:cxn ang="0">
                <a:pos x="276" y="527"/>
              </a:cxn>
              <a:cxn ang="0">
                <a:pos x="345" y="377"/>
              </a:cxn>
              <a:cxn ang="0">
                <a:pos x="586" y="263"/>
              </a:cxn>
              <a:cxn ang="0">
                <a:pos x="759" y="150"/>
              </a:cxn>
              <a:cxn ang="0">
                <a:pos x="931" y="0"/>
              </a:cxn>
              <a:cxn ang="0">
                <a:pos x="1277" y="0"/>
              </a:cxn>
              <a:cxn ang="0">
                <a:pos x="1346" y="76"/>
              </a:cxn>
              <a:cxn ang="0">
                <a:pos x="1552" y="150"/>
              </a:cxn>
              <a:cxn ang="0">
                <a:pos x="1689" y="227"/>
              </a:cxn>
              <a:cxn ang="0">
                <a:pos x="1932" y="301"/>
              </a:cxn>
            </a:cxnLst>
            <a:rect l="0" t="0" r="r" b="b"/>
            <a:pathLst>
              <a:path w="2002" h="2522">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path>
            </a:pathLst>
          </a:custGeom>
          <a:noFill/>
          <a:ln w="3600">
            <a:solidFill>
              <a:srgbClr val="000000"/>
            </a:solidFill>
            <a:round/>
            <a:headEnd/>
            <a:tailEnd/>
          </a:ln>
          <a:effectLst/>
        </p:spPr>
        <p:txBody>
          <a:bodyPr/>
          <a:lstStyle/>
          <a:p>
            <a:endParaRPr lang="es-ES_tradnl" sz="1633"/>
          </a:p>
        </p:txBody>
      </p:sp>
      <p:sp>
        <p:nvSpPr>
          <p:cNvPr id="11650" name="Freeform 386"/>
          <p:cNvSpPr>
            <a:spLocks noChangeArrowheads="1"/>
          </p:cNvSpPr>
          <p:nvPr/>
        </p:nvSpPr>
        <p:spPr bwMode="auto">
          <a:xfrm>
            <a:off x="8027246" y="2170785"/>
            <a:ext cx="1419989" cy="885693"/>
          </a:xfrm>
          <a:custGeom>
            <a:avLst/>
            <a:gdLst/>
            <a:ahLst/>
            <a:cxnLst>
              <a:cxn ang="0">
                <a:pos x="2105" y="2371"/>
              </a:cxn>
              <a:cxn ang="0">
                <a:pos x="2381" y="2183"/>
              </a:cxn>
              <a:cxn ang="0">
                <a:pos x="2656" y="2221"/>
              </a:cxn>
              <a:cxn ang="0">
                <a:pos x="2588" y="2070"/>
              </a:cxn>
              <a:cxn ang="0">
                <a:pos x="2828" y="2107"/>
              </a:cxn>
              <a:cxn ang="0">
                <a:pos x="3000" y="2183"/>
              </a:cxn>
              <a:cxn ang="0">
                <a:pos x="3104" y="2333"/>
              </a:cxn>
              <a:cxn ang="0">
                <a:pos x="3207" y="2521"/>
              </a:cxn>
              <a:cxn ang="0">
                <a:pos x="3311" y="2673"/>
              </a:cxn>
              <a:cxn ang="0">
                <a:pos x="3311" y="2257"/>
              </a:cxn>
              <a:cxn ang="0">
                <a:pos x="3277" y="1956"/>
              </a:cxn>
              <a:cxn ang="0">
                <a:pos x="3552" y="1692"/>
              </a:cxn>
              <a:cxn ang="0">
                <a:pos x="3655" y="1542"/>
              </a:cxn>
              <a:cxn ang="0">
                <a:pos x="3588" y="1167"/>
              </a:cxn>
              <a:cxn ang="0">
                <a:pos x="3655" y="1392"/>
              </a:cxn>
              <a:cxn ang="0">
                <a:pos x="3691" y="1053"/>
              </a:cxn>
              <a:cxn ang="0">
                <a:pos x="3795" y="1053"/>
              </a:cxn>
              <a:cxn ang="0">
                <a:pos x="3864" y="903"/>
              </a:cxn>
              <a:cxn ang="0">
                <a:pos x="4035" y="753"/>
              </a:cxn>
              <a:cxn ang="0">
                <a:pos x="4207" y="601"/>
              </a:cxn>
              <a:cxn ang="0">
                <a:pos x="4347" y="490"/>
              </a:cxn>
              <a:cxn ang="0">
                <a:pos x="4207" y="301"/>
              </a:cxn>
              <a:cxn ang="0">
                <a:pos x="4035" y="451"/>
              </a:cxn>
              <a:cxn ang="0">
                <a:pos x="3691" y="490"/>
              </a:cxn>
              <a:cxn ang="0">
                <a:pos x="3622" y="676"/>
              </a:cxn>
              <a:cxn ang="0">
                <a:pos x="3415" y="790"/>
              </a:cxn>
              <a:cxn ang="0">
                <a:pos x="3173" y="941"/>
              </a:cxn>
              <a:cxn ang="0">
                <a:pos x="3104" y="827"/>
              </a:cxn>
              <a:cxn ang="0">
                <a:pos x="3069" y="715"/>
              </a:cxn>
              <a:cxn ang="0">
                <a:pos x="3069" y="490"/>
              </a:cxn>
              <a:cxn ang="0">
                <a:pos x="2932" y="526"/>
              </a:cxn>
              <a:cxn ang="0">
                <a:pos x="2863" y="790"/>
              </a:cxn>
              <a:cxn ang="0">
                <a:pos x="2760" y="676"/>
              </a:cxn>
              <a:cxn ang="0">
                <a:pos x="2760" y="490"/>
              </a:cxn>
              <a:cxn ang="0">
                <a:pos x="2932" y="413"/>
              </a:cxn>
              <a:cxn ang="0">
                <a:pos x="2828" y="301"/>
              </a:cxn>
              <a:cxn ang="0">
                <a:pos x="2622" y="301"/>
              </a:cxn>
              <a:cxn ang="0">
                <a:pos x="2484" y="301"/>
              </a:cxn>
              <a:cxn ang="0">
                <a:pos x="2345" y="113"/>
              </a:cxn>
              <a:cxn ang="0">
                <a:pos x="2208" y="0"/>
              </a:cxn>
              <a:cxn ang="0">
                <a:pos x="207" y="187"/>
              </a:cxn>
              <a:cxn ang="0">
                <a:pos x="0" y="187"/>
              </a:cxn>
              <a:cxn ang="0">
                <a:pos x="104" y="337"/>
              </a:cxn>
              <a:cxn ang="0">
                <a:pos x="35" y="790"/>
              </a:cxn>
              <a:cxn ang="0">
                <a:pos x="35" y="1053"/>
              </a:cxn>
              <a:cxn ang="0">
                <a:pos x="207" y="1468"/>
              </a:cxn>
              <a:cxn ang="0">
                <a:pos x="415" y="1692"/>
              </a:cxn>
              <a:cxn ang="0">
                <a:pos x="793" y="1881"/>
              </a:cxn>
              <a:cxn ang="0">
                <a:pos x="1277" y="1995"/>
              </a:cxn>
              <a:cxn ang="0">
                <a:pos x="1484" y="2107"/>
              </a:cxn>
              <a:cxn ang="0">
                <a:pos x="1621" y="2183"/>
              </a:cxn>
              <a:cxn ang="0">
                <a:pos x="1829" y="2371"/>
              </a:cxn>
              <a:cxn ang="0">
                <a:pos x="2036" y="2596"/>
              </a:cxn>
            </a:cxnLst>
            <a:rect l="0" t="0" r="r" b="b"/>
            <a:pathLst>
              <a:path w="4348" h="2711">
                <a:moveTo>
                  <a:pt x="2036" y="2596"/>
                </a:moveTo>
                <a:lnTo>
                  <a:pt x="2069" y="2521"/>
                </a:lnTo>
                <a:lnTo>
                  <a:pt x="2069" y="2446"/>
                </a:lnTo>
                <a:lnTo>
                  <a:pt x="2069" y="2410"/>
                </a:lnTo>
                <a:lnTo>
                  <a:pt x="2105" y="2371"/>
                </a:lnTo>
                <a:lnTo>
                  <a:pt x="2139" y="2333"/>
                </a:lnTo>
                <a:lnTo>
                  <a:pt x="2208" y="2296"/>
                </a:lnTo>
                <a:lnTo>
                  <a:pt x="2276" y="2257"/>
                </a:lnTo>
                <a:lnTo>
                  <a:pt x="2345" y="2221"/>
                </a:lnTo>
                <a:lnTo>
                  <a:pt x="2381" y="2183"/>
                </a:lnTo>
                <a:lnTo>
                  <a:pt x="2448" y="2183"/>
                </a:lnTo>
                <a:lnTo>
                  <a:pt x="2551" y="2221"/>
                </a:lnTo>
                <a:lnTo>
                  <a:pt x="2588" y="2221"/>
                </a:lnTo>
                <a:lnTo>
                  <a:pt x="2622" y="2221"/>
                </a:lnTo>
                <a:lnTo>
                  <a:pt x="2656" y="2221"/>
                </a:lnTo>
                <a:lnTo>
                  <a:pt x="2656" y="2183"/>
                </a:lnTo>
                <a:lnTo>
                  <a:pt x="2622" y="2145"/>
                </a:lnTo>
                <a:lnTo>
                  <a:pt x="2622" y="2107"/>
                </a:lnTo>
                <a:lnTo>
                  <a:pt x="2588" y="2107"/>
                </a:lnTo>
                <a:lnTo>
                  <a:pt x="2588" y="2070"/>
                </a:lnTo>
                <a:lnTo>
                  <a:pt x="2622" y="2107"/>
                </a:lnTo>
                <a:lnTo>
                  <a:pt x="2691" y="2107"/>
                </a:lnTo>
                <a:lnTo>
                  <a:pt x="2725" y="2107"/>
                </a:lnTo>
                <a:lnTo>
                  <a:pt x="2794" y="2107"/>
                </a:lnTo>
                <a:lnTo>
                  <a:pt x="2828" y="2107"/>
                </a:lnTo>
                <a:lnTo>
                  <a:pt x="2897" y="2107"/>
                </a:lnTo>
                <a:lnTo>
                  <a:pt x="2932" y="2107"/>
                </a:lnTo>
                <a:lnTo>
                  <a:pt x="2967" y="2145"/>
                </a:lnTo>
                <a:lnTo>
                  <a:pt x="2967" y="2183"/>
                </a:lnTo>
                <a:lnTo>
                  <a:pt x="3000" y="2183"/>
                </a:lnTo>
                <a:lnTo>
                  <a:pt x="3069" y="2183"/>
                </a:lnTo>
                <a:lnTo>
                  <a:pt x="3104" y="2183"/>
                </a:lnTo>
                <a:lnTo>
                  <a:pt x="3104" y="2221"/>
                </a:lnTo>
                <a:lnTo>
                  <a:pt x="3104" y="2296"/>
                </a:lnTo>
                <a:lnTo>
                  <a:pt x="3104" y="2333"/>
                </a:lnTo>
                <a:lnTo>
                  <a:pt x="3104" y="2371"/>
                </a:lnTo>
                <a:lnTo>
                  <a:pt x="3104" y="2410"/>
                </a:lnTo>
                <a:lnTo>
                  <a:pt x="3139" y="2446"/>
                </a:lnTo>
                <a:lnTo>
                  <a:pt x="3139" y="2485"/>
                </a:lnTo>
                <a:lnTo>
                  <a:pt x="3207" y="2521"/>
                </a:lnTo>
                <a:lnTo>
                  <a:pt x="3207" y="2635"/>
                </a:lnTo>
                <a:lnTo>
                  <a:pt x="3243" y="2635"/>
                </a:lnTo>
                <a:lnTo>
                  <a:pt x="3277" y="2673"/>
                </a:lnTo>
                <a:lnTo>
                  <a:pt x="3277" y="2710"/>
                </a:lnTo>
                <a:lnTo>
                  <a:pt x="3311" y="2673"/>
                </a:lnTo>
                <a:lnTo>
                  <a:pt x="3347" y="2596"/>
                </a:lnTo>
                <a:lnTo>
                  <a:pt x="3347" y="2485"/>
                </a:lnTo>
                <a:lnTo>
                  <a:pt x="3311" y="2333"/>
                </a:lnTo>
                <a:lnTo>
                  <a:pt x="3311" y="2296"/>
                </a:lnTo>
                <a:lnTo>
                  <a:pt x="3311" y="2257"/>
                </a:lnTo>
                <a:lnTo>
                  <a:pt x="3243" y="2183"/>
                </a:lnTo>
                <a:lnTo>
                  <a:pt x="3243" y="2107"/>
                </a:lnTo>
                <a:lnTo>
                  <a:pt x="3243" y="2070"/>
                </a:lnTo>
                <a:lnTo>
                  <a:pt x="3277" y="1995"/>
                </a:lnTo>
                <a:lnTo>
                  <a:pt x="3277" y="1956"/>
                </a:lnTo>
                <a:lnTo>
                  <a:pt x="3277" y="1920"/>
                </a:lnTo>
                <a:lnTo>
                  <a:pt x="3347" y="1881"/>
                </a:lnTo>
                <a:lnTo>
                  <a:pt x="3380" y="1844"/>
                </a:lnTo>
                <a:lnTo>
                  <a:pt x="3448" y="1770"/>
                </a:lnTo>
                <a:lnTo>
                  <a:pt x="3552" y="1692"/>
                </a:lnTo>
                <a:lnTo>
                  <a:pt x="3552" y="1656"/>
                </a:lnTo>
                <a:lnTo>
                  <a:pt x="3588" y="1618"/>
                </a:lnTo>
                <a:lnTo>
                  <a:pt x="3622" y="1618"/>
                </a:lnTo>
                <a:lnTo>
                  <a:pt x="3655" y="1581"/>
                </a:lnTo>
                <a:lnTo>
                  <a:pt x="3655" y="1542"/>
                </a:lnTo>
                <a:lnTo>
                  <a:pt x="3622" y="1429"/>
                </a:lnTo>
                <a:lnTo>
                  <a:pt x="3588" y="1355"/>
                </a:lnTo>
                <a:lnTo>
                  <a:pt x="3588" y="1318"/>
                </a:lnTo>
                <a:lnTo>
                  <a:pt x="3588" y="1279"/>
                </a:lnTo>
                <a:lnTo>
                  <a:pt x="3588" y="1167"/>
                </a:lnTo>
                <a:lnTo>
                  <a:pt x="3622" y="1167"/>
                </a:lnTo>
                <a:lnTo>
                  <a:pt x="3622" y="1129"/>
                </a:lnTo>
                <a:lnTo>
                  <a:pt x="3622" y="1205"/>
                </a:lnTo>
                <a:lnTo>
                  <a:pt x="3622" y="1279"/>
                </a:lnTo>
                <a:lnTo>
                  <a:pt x="3655" y="1392"/>
                </a:lnTo>
                <a:lnTo>
                  <a:pt x="3691" y="1318"/>
                </a:lnTo>
                <a:lnTo>
                  <a:pt x="3725" y="1241"/>
                </a:lnTo>
                <a:lnTo>
                  <a:pt x="3725" y="1205"/>
                </a:lnTo>
                <a:lnTo>
                  <a:pt x="3691" y="1167"/>
                </a:lnTo>
                <a:lnTo>
                  <a:pt x="3691" y="1053"/>
                </a:lnTo>
                <a:lnTo>
                  <a:pt x="3725" y="1091"/>
                </a:lnTo>
                <a:lnTo>
                  <a:pt x="3725" y="1129"/>
                </a:lnTo>
                <a:lnTo>
                  <a:pt x="3759" y="1167"/>
                </a:lnTo>
                <a:lnTo>
                  <a:pt x="3759" y="1091"/>
                </a:lnTo>
                <a:lnTo>
                  <a:pt x="3795" y="1053"/>
                </a:lnTo>
                <a:lnTo>
                  <a:pt x="3828" y="1016"/>
                </a:lnTo>
                <a:lnTo>
                  <a:pt x="3795" y="1016"/>
                </a:lnTo>
                <a:lnTo>
                  <a:pt x="3795" y="977"/>
                </a:lnTo>
                <a:lnTo>
                  <a:pt x="3828" y="941"/>
                </a:lnTo>
                <a:lnTo>
                  <a:pt x="3864" y="903"/>
                </a:lnTo>
                <a:lnTo>
                  <a:pt x="3932" y="865"/>
                </a:lnTo>
                <a:lnTo>
                  <a:pt x="4035" y="827"/>
                </a:lnTo>
                <a:lnTo>
                  <a:pt x="4070" y="827"/>
                </a:lnTo>
                <a:lnTo>
                  <a:pt x="4070" y="790"/>
                </a:lnTo>
                <a:lnTo>
                  <a:pt x="4035" y="753"/>
                </a:lnTo>
                <a:lnTo>
                  <a:pt x="4070" y="715"/>
                </a:lnTo>
                <a:lnTo>
                  <a:pt x="4104" y="676"/>
                </a:lnTo>
                <a:lnTo>
                  <a:pt x="4139" y="640"/>
                </a:lnTo>
                <a:lnTo>
                  <a:pt x="4173" y="601"/>
                </a:lnTo>
                <a:lnTo>
                  <a:pt x="4207" y="601"/>
                </a:lnTo>
                <a:lnTo>
                  <a:pt x="4207" y="640"/>
                </a:lnTo>
                <a:lnTo>
                  <a:pt x="4277" y="565"/>
                </a:lnTo>
                <a:lnTo>
                  <a:pt x="4277" y="526"/>
                </a:lnTo>
                <a:lnTo>
                  <a:pt x="4310" y="490"/>
                </a:lnTo>
                <a:lnTo>
                  <a:pt x="4347" y="490"/>
                </a:lnTo>
                <a:lnTo>
                  <a:pt x="4347" y="451"/>
                </a:lnTo>
                <a:lnTo>
                  <a:pt x="4310" y="376"/>
                </a:lnTo>
                <a:lnTo>
                  <a:pt x="4277" y="301"/>
                </a:lnTo>
                <a:lnTo>
                  <a:pt x="4243" y="263"/>
                </a:lnTo>
                <a:lnTo>
                  <a:pt x="4207" y="301"/>
                </a:lnTo>
                <a:lnTo>
                  <a:pt x="4173" y="301"/>
                </a:lnTo>
                <a:lnTo>
                  <a:pt x="4139" y="337"/>
                </a:lnTo>
                <a:lnTo>
                  <a:pt x="4104" y="376"/>
                </a:lnTo>
                <a:lnTo>
                  <a:pt x="4035" y="413"/>
                </a:lnTo>
                <a:lnTo>
                  <a:pt x="4035" y="451"/>
                </a:lnTo>
                <a:lnTo>
                  <a:pt x="4001" y="451"/>
                </a:lnTo>
                <a:lnTo>
                  <a:pt x="3864" y="451"/>
                </a:lnTo>
                <a:lnTo>
                  <a:pt x="3759" y="490"/>
                </a:lnTo>
                <a:lnTo>
                  <a:pt x="3725" y="490"/>
                </a:lnTo>
                <a:lnTo>
                  <a:pt x="3691" y="490"/>
                </a:lnTo>
                <a:lnTo>
                  <a:pt x="3655" y="490"/>
                </a:lnTo>
                <a:lnTo>
                  <a:pt x="3655" y="526"/>
                </a:lnTo>
                <a:lnTo>
                  <a:pt x="3622" y="601"/>
                </a:lnTo>
                <a:lnTo>
                  <a:pt x="3622" y="640"/>
                </a:lnTo>
                <a:lnTo>
                  <a:pt x="3622" y="676"/>
                </a:lnTo>
                <a:lnTo>
                  <a:pt x="3552" y="676"/>
                </a:lnTo>
                <a:lnTo>
                  <a:pt x="3448" y="715"/>
                </a:lnTo>
                <a:lnTo>
                  <a:pt x="3415" y="715"/>
                </a:lnTo>
                <a:lnTo>
                  <a:pt x="3380" y="790"/>
                </a:lnTo>
                <a:lnTo>
                  <a:pt x="3415" y="790"/>
                </a:lnTo>
                <a:lnTo>
                  <a:pt x="3380" y="827"/>
                </a:lnTo>
                <a:lnTo>
                  <a:pt x="3311" y="865"/>
                </a:lnTo>
                <a:lnTo>
                  <a:pt x="3277" y="903"/>
                </a:lnTo>
                <a:lnTo>
                  <a:pt x="3207" y="903"/>
                </a:lnTo>
                <a:lnTo>
                  <a:pt x="3173" y="941"/>
                </a:lnTo>
                <a:lnTo>
                  <a:pt x="3139" y="941"/>
                </a:lnTo>
                <a:lnTo>
                  <a:pt x="3139" y="903"/>
                </a:lnTo>
                <a:lnTo>
                  <a:pt x="3139" y="865"/>
                </a:lnTo>
                <a:lnTo>
                  <a:pt x="3104" y="865"/>
                </a:lnTo>
                <a:lnTo>
                  <a:pt x="3104" y="827"/>
                </a:lnTo>
                <a:lnTo>
                  <a:pt x="3104" y="753"/>
                </a:lnTo>
                <a:lnTo>
                  <a:pt x="3139" y="715"/>
                </a:lnTo>
                <a:lnTo>
                  <a:pt x="3139" y="640"/>
                </a:lnTo>
                <a:lnTo>
                  <a:pt x="3069" y="676"/>
                </a:lnTo>
                <a:lnTo>
                  <a:pt x="3069" y="715"/>
                </a:lnTo>
                <a:lnTo>
                  <a:pt x="3036" y="676"/>
                </a:lnTo>
                <a:lnTo>
                  <a:pt x="3069" y="640"/>
                </a:lnTo>
                <a:lnTo>
                  <a:pt x="3069" y="601"/>
                </a:lnTo>
                <a:lnTo>
                  <a:pt x="3069" y="526"/>
                </a:lnTo>
                <a:lnTo>
                  <a:pt x="3069" y="490"/>
                </a:lnTo>
                <a:lnTo>
                  <a:pt x="3036" y="451"/>
                </a:lnTo>
                <a:lnTo>
                  <a:pt x="3000" y="451"/>
                </a:lnTo>
                <a:lnTo>
                  <a:pt x="2967" y="490"/>
                </a:lnTo>
                <a:lnTo>
                  <a:pt x="2932" y="490"/>
                </a:lnTo>
                <a:lnTo>
                  <a:pt x="2932" y="526"/>
                </a:lnTo>
                <a:lnTo>
                  <a:pt x="2897" y="565"/>
                </a:lnTo>
                <a:lnTo>
                  <a:pt x="2897" y="640"/>
                </a:lnTo>
                <a:lnTo>
                  <a:pt x="2897" y="676"/>
                </a:lnTo>
                <a:lnTo>
                  <a:pt x="2897" y="753"/>
                </a:lnTo>
                <a:lnTo>
                  <a:pt x="2863" y="790"/>
                </a:lnTo>
                <a:lnTo>
                  <a:pt x="2863" y="827"/>
                </a:lnTo>
                <a:lnTo>
                  <a:pt x="2828" y="865"/>
                </a:lnTo>
                <a:lnTo>
                  <a:pt x="2794" y="827"/>
                </a:lnTo>
                <a:lnTo>
                  <a:pt x="2794" y="790"/>
                </a:lnTo>
                <a:lnTo>
                  <a:pt x="2760" y="676"/>
                </a:lnTo>
                <a:lnTo>
                  <a:pt x="2794" y="565"/>
                </a:lnTo>
                <a:lnTo>
                  <a:pt x="2794" y="526"/>
                </a:lnTo>
                <a:lnTo>
                  <a:pt x="2794" y="490"/>
                </a:lnTo>
                <a:lnTo>
                  <a:pt x="2760" y="526"/>
                </a:lnTo>
                <a:lnTo>
                  <a:pt x="2760" y="490"/>
                </a:lnTo>
                <a:lnTo>
                  <a:pt x="2760" y="451"/>
                </a:lnTo>
                <a:lnTo>
                  <a:pt x="2794" y="451"/>
                </a:lnTo>
                <a:lnTo>
                  <a:pt x="2828" y="413"/>
                </a:lnTo>
                <a:lnTo>
                  <a:pt x="2897" y="413"/>
                </a:lnTo>
                <a:lnTo>
                  <a:pt x="2932" y="413"/>
                </a:lnTo>
                <a:lnTo>
                  <a:pt x="3000" y="337"/>
                </a:lnTo>
                <a:lnTo>
                  <a:pt x="2967" y="337"/>
                </a:lnTo>
                <a:lnTo>
                  <a:pt x="2967" y="301"/>
                </a:lnTo>
                <a:lnTo>
                  <a:pt x="2863" y="337"/>
                </a:lnTo>
                <a:lnTo>
                  <a:pt x="2828" y="301"/>
                </a:lnTo>
                <a:lnTo>
                  <a:pt x="2794" y="301"/>
                </a:lnTo>
                <a:lnTo>
                  <a:pt x="2725" y="263"/>
                </a:lnTo>
                <a:lnTo>
                  <a:pt x="2760" y="226"/>
                </a:lnTo>
                <a:lnTo>
                  <a:pt x="2691" y="263"/>
                </a:lnTo>
                <a:lnTo>
                  <a:pt x="2622" y="301"/>
                </a:lnTo>
                <a:lnTo>
                  <a:pt x="2588" y="301"/>
                </a:lnTo>
                <a:lnTo>
                  <a:pt x="2551" y="301"/>
                </a:lnTo>
                <a:lnTo>
                  <a:pt x="2551" y="263"/>
                </a:lnTo>
                <a:lnTo>
                  <a:pt x="2518" y="301"/>
                </a:lnTo>
                <a:lnTo>
                  <a:pt x="2484" y="301"/>
                </a:lnTo>
                <a:lnTo>
                  <a:pt x="2518" y="226"/>
                </a:lnTo>
                <a:lnTo>
                  <a:pt x="2588" y="187"/>
                </a:lnTo>
                <a:lnTo>
                  <a:pt x="2448" y="113"/>
                </a:lnTo>
                <a:lnTo>
                  <a:pt x="2381" y="113"/>
                </a:lnTo>
                <a:lnTo>
                  <a:pt x="2345" y="113"/>
                </a:lnTo>
                <a:lnTo>
                  <a:pt x="2345" y="75"/>
                </a:lnTo>
                <a:lnTo>
                  <a:pt x="2311" y="37"/>
                </a:lnTo>
                <a:lnTo>
                  <a:pt x="2276" y="0"/>
                </a:lnTo>
                <a:lnTo>
                  <a:pt x="2243" y="0"/>
                </a:lnTo>
                <a:lnTo>
                  <a:pt x="2208" y="0"/>
                </a:lnTo>
                <a:lnTo>
                  <a:pt x="2208" y="37"/>
                </a:lnTo>
                <a:lnTo>
                  <a:pt x="138" y="37"/>
                </a:lnTo>
                <a:lnTo>
                  <a:pt x="138" y="75"/>
                </a:lnTo>
                <a:lnTo>
                  <a:pt x="173" y="113"/>
                </a:lnTo>
                <a:lnTo>
                  <a:pt x="207" y="187"/>
                </a:lnTo>
                <a:lnTo>
                  <a:pt x="138" y="150"/>
                </a:lnTo>
                <a:lnTo>
                  <a:pt x="104" y="150"/>
                </a:lnTo>
                <a:lnTo>
                  <a:pt x="35" y="150"/>
                </a:lnTo>
                <a:lnTo>
                  <a:pt x="0" y="150"/>
                </a:lnTo>
                <a:lnTo>
                  <a:pt x="0" y="187"/>
                </a:lnTo>
                <a:lnTo>
                  <a:pt x="35" y="226"/>
                </a:lnTo>
                <a:lnTo>
                  <a:pt x="35" y="263"/>
                </a:lnTo>
                <a:lnTo>
                  <a:pt x="35" y="301"/>
                </a:lnTo>
                <a:lnTo>
                  <a:pt x="70" y="337"/>
                </a:lnTo>
                <a:lnTo>
                  <a:pt x="104" y="337"/>
                </a:lnTo>
                <a:lnTo>
                  <a:pt x="70" y="376"/>
                </a:lnTo>
                <a:lnTo>
                  <a:pt x="35" y="451"/>
                </a:lnTo>
                <a:lnTo>
                  <a:pt x="35" y="601"/>
                </a:lnTo>
                <a:lnTo>
                  <a:pt x="35" y="676"/>
                </a:lnTo>
                <a:lnTo>
                  <a:pt x="35" y="790"/>
                </a:lnTo>
                <a:lnTo>
                  <a:pt x="35" y="827"/>
                </a:lnTo>
                <a:lnTo>
                  <a:pt x="70" y="903"/>
                </a:lnTo>
                <a:lnTo>
                  <a:pt x="70" y="941"/>
                </a:lnTo>
                <a:lnTo>
                  <a:pt x="35" y="977"/>
                </a:lnTo>
                <a:lnTo>
                  <a:pt x="35" y="1053"/>
                </a:lnTo>
                <a:lnTo>
                  <a:pt x="70" y="1091"/>
                </a:lnTo>
                <a:lnTo>
                  <a:pt x="173" y="1241"/>
                </a:lnTo>
                <a:lnTo>
                  <a:pt x="207" y="1392"/>
                </a:lnTo>
                <a:lnTo>
                  <a:pt x="207" y="1429"/>
                </a:lnTo>
                <a:lnTo>
                  <a:pt x="207" y="1468"/>
                </a:lnTo>
                <a:lnTo>
                  <a:pt x="242" y="1505"/>
                </a:lnTo>
                <a:lnTo>
                  <a:pt x="310" y="1581"/>
                </a:lnTo>
                <a:lnTo>
                  <a:pt x="310" y="1618"/>
                </a:lnTo>
                <a:lnTo>
                  <a:pt x="310" y="1656"/>
                </a:lnTo>
                <a:lnTo>
                  <a:pt x="415" y="1692"/>
                </a:lnTo>
                <a:lnTo>
                  <a:pt x="518" y="1731"/>
                </a:lnTo>
                <a:lnTo>
                  <a:pt x="552" y="1806"/>
                </a:lnTo>
                <a:lnTo>
                  <a:pt x="587" y="1881"/>
                </a:lnTo>
                <a:lnTo>
                  <a:pt x="793" y="1844"/>
                </a:lnTo>
                <a:lnTo>
                  <a:pt x="793" y="1881"/>
                </a:lnTo>
                <a:lnTo>
                  <a:pt x="829" y="1881"/>
                </a:lnTo>
                <a:lnTo>
                  <a:pt x="1208" y="1995"/>
                </a:lnTo>
                <a:lnTo>
                  <a:pt x="1208" y="1956"/>
                </a:lnTo>
                <a:lnTo>
                  <a:pt x="1241" y="1956"/>
                </a:lnTo>
                <a:lnTo>
                  <a:pt x="1277" y="1995"/>
                </a:lnTo>
                <a:lnTo>
                  <a:pt x="1380" y="1995"/>
                </a:lnTo>
                <a:lnTo>
                  <a:pt x="1414" y="2032"/>
                </a:lnTo>
                <a:lnTo>
                  <a:pt x="1450" y="2070"/>
                </a:lnTo>
                <a:lnTo>
                  <a:pt x="1484" y="2070"/>
                </a:lnTo>
                <a:lnTo>
                  <a:pt x="1484" y="2107"/>
                </a:lnTo>
                <a:lnTo>
                  <a:pt x="1518" y="2183"/>
                </a:lnTo>
                <a:lnTo>
                  <a:pt x="1552" y="2221"/>
                </a:lnTo>
                <a:lnTo>
                  <a:pt x="1588" y="2221"/>
                </a:lnTo>
                <a:lnTo>
                  <a:pt x="1621" y="2221"/>
                </a:lnTo>
                <a:lnTo>
                  <a:pt x="1621" y="2183"/>
                </a:lnTo>
                <a:lnTo>
                  <a:pt x="1690" y="2183"/>
                </a:lnTo>
                <a:lnTo>
                  <a:pt x="1726" y="2183"/>
                </a:lnTo>
                <a:lnTo>
                  <a:pt x="1759" y="2221"/>
                </a:lnTo>
                <a:lnTo>
                  <a:pt x="1829" y="2333"/>
                </a:lnTo>
                <a:lnTo>
                  <a:pt x="1829" y="2371"/>
                </a:lnTo>
                <a:lnTo>
                  <a:pt x="1829" y="2410"/>
                </a:lnTo>
                <a:lnTo>
                  <a:pt x="1863" y="2485"/>
                </a:lnTo>
                <a:lnTo>
                  <a:pt x="1932" y="2521"/>
                </a:lnTo>
                <a:lnTo>
                  <a:pt x="2001" y="2560"/>
                </a:lnTo>
                <a:lnTo>
                  <a:pt x="2036" y="2596"/>
                </a:lnTo>
              </a:path>
            </a:pathLst>
          </a:custGeom>
          <a:noFill/>
          <a:ln w="3600">
            <a:solidFill>
              <a:srgbClr val="000000"/>
            </a:solidFill>
            <a:round/>
            <a:headEnd/>
            <a:tailEnd/>
          </a:ln>
          <a:effectLst/>
        </p:spPr>
        <p:txBody>
          <a:bodyPr/>
          <a:lstStyle/>
          <a:p>
            <a:endParaRPr lang="es-ES_tradnl" sz="1633"/>
          </a:p>
        </p:txBody>
      </p:sp>
      <p:sp>
        <p:nvSpPr>
          <p:cNvPr id="11651" name="Freeform 387"/>
          <p:cNvSpPr>
            <a:spLocks noChangeArrowheads="1"/>
          </p:cNvSpPr>
          <p:nvPr/>
        </p:nvSpPr>
        <p:spPr bwMode="auto">
          <a:xfrm>
            <a:off x="2564752" y="1298052"/>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2" name="Freeform 388"/>
          <p:cNvSpPr>
            <a:spLocks noChangeArrowheads="1"/>
          </p:cNvSpPr>
          <p:nvPr/>
        </p:nvSpPr>
        <p:spPr bwMode="auto">
          <a:xfrm>
            <a:off x="2564752" y="1298052"/>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noFill/>
          <a:ln w="3600">
            <a:solidFill>
              <a:srgbClr val="000000"/>
            </a:solidFill>
            <a:round/>
            <a:headEnd/>
            <a:tailEnd/>
          </a:ln>
          <a:effectLst/>
        </p:spPr>
        <p:txBody>
          <a:bodyPr/>
          <a:lstStyle/>
          <a:p>
            <a:endParaRPr lang="es-ES_tradnl" sz="1633"/>
          </a:p>
        </p:txBody>
      </p:sp>
      <p:sp>
        <p:nvSpPr>
          <p:cNvPr id="11653" name="Freeform 389"/>
          <p:cNvSpPr>
            <a:spLocks noChangeArrowheads="1"/>
          </p:cNvSpPr>
          <p:nvPr/>
        </p:nvSpPr>
        <p:spPr bwMode="auto">
          <a:xfrm>
            <a:off x="2047736" y="1986444"/>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4" name="Freeform 390"/>
          <p:cNvSpPr>
            <a:spLocks noChangeArrowheads="1"/>
          </p:cNvSpPr>
          <p:nvPr/>
        </p:nvSpPr>
        <p:spPr bwMode="auto">
          <a:xfrm>
            <a:off x="2047736" y="1986444"/>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noFill/>
          <a:ln w="3600">
            <a:solidFill>
              <a:srgbClr val="000000"/>
            </a:solidFill>
            <a:round/>
            <a:headEnd/>
            <a:tailEnd/>
          </a:ln>
          <a:effectLst/>
        </p:spPr>
        <p:txBody>
          <a:bodyPr/>
          <a:lstStyle/>
          <a:p>
            <a:endParaRPr lang="es-ES_tradnl" sz="1633"/>
          </a:p>
        </p:txBody>
      </p:sp>
      <p:sp>
        <p:nvSpPr>
          <p:cNvPr id="11655" name="Freeform 391"/>
          <p:cNvSpPr>
            <a:spLocks noChangeArrowheads="1"/>
          </p:cNvSpPr>
          <p:nvPr/>
        </p:nvSpPr>
        <p:spPr bwMode="auto">
          <a:xfrm>
            <a:off x="2080861" y="2441531"/>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6" name="Freeform 392"/>
          <p:cNvSpPr>
            <a:spLocks noChangeArrowheads="1"/>
          </p:cNvSpPr>
          <p:nvPr/>
        </p:nvSpPr>
        <p:spPr bwMode="auto">
          <a:xfrm>
            <a:off x="2080861" y="2441531"/>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noFill/>
          <a:ln w="3600">
            <a:solidFill>
              <a:srgbClr val="000000"/>
            </a:solidFill>
            <a:round/>
            <a:headEnd/>
            <a:tailEnd/>
          </a:ln>
          <a:effectLst/>
        </p:spPr>
        <p:txBody>
          <a:bodyPr/>
          <a:lstStyle/>
          <a:p>
            <a:endParaRPr lang="es-ES_tradnl" sz="1633"/>
          </a:p>
        </p:txBody>
      </p:sp>
      <p:sp>
        <p:nvSpPr>
          <p:cNvPr id="11657" name="Freeform 393"/>
          <p:cNvSpPr>
            <a:spLocks noChangeArrowheads="1"/>
          </p:cNvSpPr>
          <p:nvPr/>
        </p:nvSpPr>
        <p:spPr bwMode="auto">
          <a:xfrm>
            <a:off x="1709300" y="1433425"/>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8" name="Freeform 394"/>
          <p:cNvSpPr>
            <a:spLocks noChangeArrowheads="1"/>
          </p:cNvSpPr>
          <p:nvPr/>
        </p:nvSpPr>
        <p:spPr bwMode="auto">
          <a:xfrm>
            <a:off x="1709300" y="1433425"/>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noFill/>
          <a:ln w="3600">
            <a:solidFill>
              <a:srgbClr val="000000"/>
            </a:solidFill>
            <a:round/>
            <a:headEnd/>
            <a:tailEnd/>
          </a:ln>
          <a:effectLst/>
        </p:spPr>
        <p:txBody>
          <a:bodyPr/>
          <a:lstStyle/>
          <a:p>
            <a:endParaRPr lang="es-ES_tradnl" sz="1633"/>
          </a:p>
        </p:txBody>
      </p:sp>
      <p:sp>
        <p:nvSpPr>
          <p:cNvPr id="11659" name="Freeform 395"/>
          <p:cNvSpPr>
            <a:spLocks noChangeArrowheads="1"/>
          </p:cNvSpPr>
          <p:nvPr/>
        </p:nvSpPr>
        <p:spPr bwMode="auto">
          <a:xfrm>
            <a:off x="9265775" y="709030"/>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0" name="Freeform 396"/>
          <p:cNvSpPr>
            <a:spLocks noChangeArrowheads="1"/>
          </p:cNvSpPr>
          <p:nvPr/>
        </p:nvSpPr>
        <p:spPr bwMode="auto">
          <a:xfrm>
            <a:off x="9265775" y="709030"/>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noFill/>
          <a:ln w="3600">
            <a:solidFill>
              <a:srgbClr val="000000"/>
            </a:solidFill>
            <a:round/>
            <a:headEnd/>
            <a:tailEnd/>
          </a:ln>
          <a:effectLst/>
        </p:spPr>
        <p:txBody>
          <a:bodyPr/>
          <a:lstStyle/>
          <a:p>
            <a:endParaRPr lang="es-ES_tradnl" sz="1633"/>
          </a:p>
        </p:txBody>
      </p:sp>
      <p:sp>
        <p:nvSpPr>
          <p:cNvPr id="11661" name="Freeform 397"/>
          <p:cNvSpPr>
            <a:spLocks noChangeArrowheads="1"/>
          </p:cNvSpPr>
          <p:nvPr/>
        </p:nvSpPr>
        <p:spPr bwMode="auto">
          <a:xfrm>
            <a:off x="9006548" y="3116965"/>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2" name="Freeform 398"/>
          <p:cNvSpPr>
            <a:spLocks noChangeArrowheads="1"/>
          </p:cNvSpPr>
          <p:nvPr/>
        </p:nvSpPr>
        <p:spPr bwMode="auto">
          <a:xfrm>
            <a:off x="9006548" y="3116965"/>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noFill/>
          <a:ln w="3600">
            <a:solidFill>
              <a:srgbClr val="000000"/>
            </a:solidFill>
            <a:round/>
            <a:headEnd/>
            <a:tailEnd/>
          </a:ln>
          <a:effectLst/>
        </p:spPr>
        <p:txBody>
          <a:bodyPr/>
          <a:lstStyle/>
          <a:p>
            <a:endParaRPr lang="es-ES_tradnl" sz="1633"/>
          </a:p>
        </p:txBody>
      </p:sp>
      <p:sp>
        <p:nvSpPr>
          <p:cNvPr id="11663" name="Freeform 399"/>
          <p:cNvSpPr>
            <a:spLocks noChangeArrowheads="1"/>
          </p:cNvSpPr>
          <p:nvPr/>
        </p:nvSpPr>
        <p:spPr bwMode="auto">
          <a:xfrm>
            <a:off x="9141920" y="3265298"/>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4" name="Freeform 400"/>
          <p:cNvSpPr>
            <a:spLocks noChangeArrowheads="1"/>
          </p:cNvSpPr>
          <p:nvPr/>
        </p:nvSpPr>
        <p:spPr bwMode="auto">
          <a:xfrm>
            <a:off x="9141920" y="3265298"/>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665" name="Freeform 401"/>
          <p:cNvSpPr>
            <a:spLocks noChangeArrowheads="1"/>
          </p:cNvSpPr>
          <p:nvPr/>
        </p:nvSpPr>
        <p:spPr bwMode="auto">
          <a:xfrm>
            <a:off x="4242526" y="3560531"/>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6" name="Freeform 402"/>
          <p:cNvSpPr>
            <a:spLocks noChangeArrowheads="1"/>
          </p:cNvSpPr>
          <p:nvPr/>
        </p:nvSpPr>
        <p:spPr bwMode="auto">
          <a:xfrm>
            <a:off x="4242526" y="3560531"/>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noFill/>
          <a:ln w="3600">
            <a:solidFill>
              <a:srgbClr val="000000"/>
            </a:solidFill>
            <a:round/>
            <a:headEnd/>
            <a:tailEnd/>
          </a:ln>
          <a:effectLst/>
        </p:spPr>
        <p:txBody>
          <a:bodyPr/>
          <a:lstStyle/>
          <a:p>
            <a:endParaRPr lang="es-ES_tradnl" sz="1633"/>
          </a:p>
        </p:txBody>
      </p:sp>
      <p:sp>
        <p:nvSpPr>
          <p:cNvPr id="11667" name="Freeform 403"/>
          <p:cNvSpPr>
            <a:spLocks noChangeArrowheads="1"/>
          </p:cNvSpPr>
          <p:nvPr/>
        </p:nvSpPr>
        <p:spPr bwMode="auto">
          <a:xfrm>
            <a:off x="5234790" y="3043514"/>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8" name="Freeform 404"/>
          <p:cNvSpPr>
            <a:spLocks noChangeArrowheads="1"/>
          </p:cNvSpPr>
          <p:nvPr/>
        </p:nvSpPr>
        <p:spPr bwMode="auto">
          <a:xfrm>
            <a:off x="5234790" y="3043514"/>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noFill/>
          <a:ln w="3600">
            <a:solidFill>
              <a:srgbClr val="000000"/>
            </a:solidFill>
            <a:round/>
            <a:headEnd/>
            <a:tailEnd/>
          </a:ln>
          <a:effectLst/>
        </p:spPr>
        <p:txBody>
          <a:bodyPr/>
          <a:lstStyle/>
          <a:p>
            <a:endParaRPr lang="es-ES_tradnl" sz="1633"/>
          </a:p>
        </p:txBody>
      </p:sp>
      <p:sp>
        <p:nvSpPr>
          <p:cNvPr id="11669" name="Freeform 405"/>
          <p:cNvSpPr>
            <a:spLocks noChangeArrowheads="1"/>
          </p:cNvSpPr>
          <p:nvPr/>
        </p:nvSpPr>
        <p:spPr bwMode="auto">
          <a:xfrm>
            <a:off x="3104806" y="2674836"/>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70" name="Freeform 406"/>
          <p:cNvSpPr>
            <a:spLocks noChangeArrowheads="1"/>
          </p:cNvSpPr>
          <p:nvPr/>
        </p:nvSpPr>
        <p:spPr bwMode="auto">
          <a:xfrm>
            <a:off x="3104806" y="2674836"/>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noFill/>
          <a:ln w="3600">
            <a:solidFill>
              <a:srgbClr val="000000"/>
            </a:solidFill>
            <a:round/>
            <a:headEnd/>
            <a:tailEnd/>
          </a:ln>
          <a:effectLst/>
        </p:spPr>
        <p:txBody>
          <a:bodyPr/>
          <a:lstStyle/>
          <a:p>
            <a:endParaRPr lang="es-ES_tradnl" sz="1633"/>
          </a:p>
        </p:txBody>
      </p:sp>
      <p:sp>
        <p:nvSpPr>
          <p:cNvPr id="11673" name="AutoShape 409"/>
          <p:cNvSpPr>
            <a:spLocks noChangeArrowheads="1"/>
          </p:cNvSpPr>
          <p:nvPr/>
        </p:nvSpPr>
        <p:spPr bwMode="auto">
          <a:xfrm>
            <a:off x="1776989" y="5441369"/>
            <a:ext cx="135374" cy="24482"/>
          </a:xfrm>
          <a:prstGeom prst="roundRect">
            <a:avLst>
              <a:gd name="adj" fmla="val 6250"/>
            </a:avLst>
          </a:prstGeom>
          <a:noFill/>
          <a:ln w="3600">
            <a:solidFill>
              <a:srgbClr val="000000"/>
            </a:solidFill>
            <a:round/>
            <a:headEnd/>
            <a:tailEnd/>
          </a:ln>
          <a:effectLst/>
        </p:spPr>
        <p:txBody>
          <a:bodyPr wrap="none" anchor="ctr"/>
          <a:lstStyle/>
          <a:p>
            <a:endParaRPr lang="es-ES_tradnl" sz="1633"/>
          </a:p>
        </p:txBody>
      </p:sp>
    </p:spTree>
    <p:extLst>
      <p:ext uri="{BB962C8B-B14F-4D97-AF65-F5344CB8AC3E}">
        <p14:creationId xmlns:p14="http://schemas.microsoft.com/office/powerpoint/2010/main" val="3186839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50" name="Group 4"/>
          <p:cNvGrpSpPr>
            <a:grpSpLocks noChangeAspect="1"/>
          </p:cNvGrpSpPr>
          <p:nvPr/>
        </p:nvGrpSpPr>
        <p:grpSpPr bwMode="auto">
          <a:xfrm>
            <a:off x="1489075" y="575590"/>
            <a:ext cx="9213850" cy="6324600"/>
            <a:chOff x="-266" y="0"/>
            <a:chExt cx="6292" cy="4319"/>
          </a:xfrm>
        </p:grpSpPr>
        <p:sp>
          <p:nvSpPr>
            <p:cNvPr id="53251" name="AutoShape 3"/>
            <p:cNvSpPr>
              <a:spLocks noChangeAspect="1" noChangeArrowheads="1" noTextEdit="1"/>
            </p:cNvSpPr>
            <p:nvPr/>
          </p:nvSpPr>
          <p:spPr bwMode="auto">
            <a:xfrm>
              <a:off x="-266" y="0"/>
              <a:ext cx="6292" cy="4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s-ES"/>
            </a:p>
          </p:txBody>
        </p:sp>
        <p:grpSp>
          <p:nvGrpSpPr>
            <p:cNvPr id="53252" name="Group 205"/>
            <p:cNvGrpSpPr>
              <a:grpSpLocks/>
            </p:cNvGrpSpPr>
            <p:nvPr/>
          </p:nvGrpSpPr>
          <p:grpSpPr bwMode="auto">
            <a:xfrm>
              <a:off x="-260" y="6"/>
              <a:ext cx="6280" cy="4307"/>
              <a:chOff x="-260" y="6"/>
              <a:chExt cx="6280" cy="4307"/>
            </a:xfrm>
          </p:grpSpPr>
          <p:sp>
            <p:nvSpPr>
              <p:cNvPr id="53474" name="Rectangle 5"/>
              <p:cNvSpPr>
                <a:spLocks noChangeArrowheads="1"/>
              </p:cNvSpPr>
              <p:nvPr/>
            </p:nvSpPr>
            <p:spPr bwMode="auto">
              <a:xfrm>
                <a:off x="-260" y="6"/>
                <a:ext cx="6280" cy="4307"/>
              </a:xfrm>
              <a:prstGeom prst="rect">
                <a:avLst/>
              </a:prstGeom>
              <a:solidFill>
                <a:srgbClr val="00C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475" name="Freeform 6"/>
              <p:cNvSpPr>
                <a:spLocks noEditPoints="1"/>
              </p:cNvSpPr>
              <p:nvPr/>
            </p:nvSpPr>
            <p:spPr bwMode="auto">
              <a:xfrm>
                <a:off x="4116" y="1713"/>
                <a:ext cx="312" cy="447"/>
              </a:xfrm>
              <a:custGeom>
                <a:avLst/>
                <a:gdLst>
                  <a:gd name="T0" fmla="*/ 85 w 936"/>
                  <a:gd name="T1" fmla="*/ 39 h 1339"/>
                  <a:gd name="T2" fmla="*/ 85 w 936"/>
                  <a:gd name="T3" fmla="*/ 43 h 1339"/>
                  <a:gd name="T4" fmla="*/ 82 w 936"/>
                  <a:gd name="T5" fmla="*/ 50 h 1339"/>
                  <a:gd name="T6" fmla="*/ 81 w 936"/>
                  <a:gd name="T7" fmla="*/ 57 h 1339"/>
                  <a:gd name="T8" fmla="*/ 81 w 936"/>
                  <a:gd name="T9" fmla="*/ 69 h 1339"/>
                  <a:gd name="T10" fmla="*/ 81 w 936"/>
                  <a:gd name="T11" fmla="*/ 77 h 1339"/>
                  <a:gd name="T12" fmla="*/ 83 w 936"/>
                  <a:gd name="T13" fmla="*/ 81 h 1339"/>
                  <a:gd name="T14" fmla="*/ 86 w 936"/>
                  <a:gd name="T15" fmla="*/ 84 h 1339"/>
                  <a:gd name="T16" fmla="*/ 87 w 936"/>
                  <a:gd name="T17" fmla="*/ 86 h 1339"/>
                  <a:gd name="T18" fmla="*/ 86 w 936"/>
                  <a:gd name="T19" fmla="*/ 89 h 1339"/>
                  <a:gd name="T20" fmla="*/ 83 w 936"/>
                  <a:gd name="T21" fmla="*/ 91 h 1339"/>
                  <a:gd name="T22" fmla="*/ 93 w 936"/>
                  <a:gd name="T23" fmla="*/ 93 h 1339"/>
                  <a:gd name="T24" fmla="*/ 97 w 936"/>
                  <a:gd name="T25" fmla="*/ 90 h 1339"/>
                  <a:gd name="T26" fmla="*/ 99 w 936"/>
                  <a:gd name="T27" fmla="*/ 85 h 1339"/>
                  <a:gd name="T28" fmla="*/ 102 w 936"/>
                  <a:gd name="T29" fmla="*/ 75 h 1339"/>
                  <a:gd name="T30" fmla="*/ 103 w 936"/>
                  <a:gd name="T31" fmla="*/ 64 h 1339"/>
                  <a:gd name="T32" fmla="*/ 102 w 936"/>
                  <a:gd name="T33" fmla="*/ 54 h 1339"/>
                  <a:gd name="T34" fmla="*/ 100 w 936"/>
                  <a:gd name="T35" fmla="*/ 47 h 1339"/>
                  <a:gd name="T36" fmla="*/ 98 w 936"/>
                  <a:gd name="T37" fmla="*/ 41 h 1339"/>
                  <a:gd name="T38" fmla="*/ 96 w 936"/>
                  <a:gd name="T39" fmla="*/ 34 h 1339"/>
                  <a:gd name="T40" fmla="*/ 94 w 936"/>
                  <a:gd name="T41" fmla="*/ 28 h 1339"/>
                  <a:gd name="T42" fmla="*/ 95 w 936"/>
                  <a:gd name="T43" fmla="*/ 25 h 1339"/>
                  <a:gd name="T44" fmla="*/ 101 w 936"/>
                  <a:gd name="T45" fmla="*/ 20 h 1339"/>
                  <a:gd name="T46" fmla="*/ 101 w 936"/>
                  <a:gd name="T47" fmla="*/ 11 h 1339"/>
                  <a:gd name="T48" fmla="*/ 101 w 936"/>
                  <a:gd name="T49" fmla="*/ 7 h 1339"/>
                  <a:gd name="T50" fmla="*/ 103 w 936"/>
                  <a:gd name="T51" fmla="*/ 3 h 1339"/>
                  <a:gd name="T52" fmla="*/ 104 w 936"/>
                  <a:gd name="T53" fmla="*/ 1 h 1339"/>
                  <a:gd name="T54" fmla="*/ 99 w 936"/>
                  <a:gd name="T55" fmla="*/ 1 h 1339"/>
                  <a:gd name="T56" fmla="*/ 91 w 936"/>
                  <a:gd name="T57" fmla="*/ 3 h 1339"/>
                  <a:gd name="T58" fmla="*/ 84 w 936"/>
                  <a:gd name="T59" fmla="*/ 2 h 1339"/>
                  <a:gd name="T60" fmla="*/ 80 w 936"/>
                  <a:gd name="T61" fmla="*/ 1 h 1339"/>
                  <a:gd name="T62" fmla="*/ 77 w 936"/>
                  <a:gd name="T63" fmla="*/ 4 h 1339"/>
                  <a:gd name="T64" fmla="*/ 74 w 936"/>
                  <a:gd name="T65" fmla="*/ 8 h 1339"/>
                  <a:gd name="T66" fmla="*/ 74 w 936"/>
                  <a:gd name="T67" fmla="*/ 11 h 1339"/>
                  <a:gd name="T68" fmla="*/ 76 w 936"/>
                  <a:gd name="T69" fmla="*/ 17 h 1339"/>
                  <a:gd name="T70" fmla="*/ 75 w 936"/>
                  <a:gd name="T71" fmla="*/ 27 h 1339"/>
                  <a:gd name="T72" fmla="*/ 76 w 936"/>
                  <a:gd name="T73" fmla="*/ 31 h 1339"/>
                  <a:gd name="T74" fmla="*/ 78 w 936"/>
                  <a:gd name="T75" fmla="*/ 35 h 1339"/>
                  <a:gd name="T76" fmla="*/ 3 w 936"/>
                  <a:gd name="T77" fmla="*/ 139 h 1339"/>
                  <a:gd name="T78" fmla="*/ 10 w 936"/>
                  <a:gd name="T79" fmla="*/ 141 h 1339"/>
                  <a:gd name="T80" fmla="*/ 22 w 936"/>
                  <a:gd name="T81" fmla="*/ 148 h 1339"/>
                  <a:gd name="T82" fmla="*/ 26 w 936"/>
                  <a:gd name="T83" fmla="*/ 149 h 1339"/>
                  <a:gd name="T84" fmla="*/ 35 w 936"/>
                  <a:gd name="T85" fmla="*/ 149 h 1339"/>
                  <a:gd name="T86" fmla="*/ 41 w 936"/>
                  <a:gd name="T87" fmla="*/ 147 h 1339"/>
                  <a:gd name="T88" fmla="*/ 43 w 936"/>
                  <a:gd name="T89" fmla="*/ 144 h 1339"/>
                  <a:gd name="T90" fmla="*/ 43 w 936"/>
                  <a:gd name="T91" fmla="*/ 141 h 1339"/>
                  <a:gd name="T92" fmla="*/ 41 w 936"/>
                  <a:gd name="T93" fmla="*/ 138 h 1339"/>
                  <a:gd name="T94" fmla="*/ 36 w 936"/>
                  <a:gd name="T95" fmla="*/ 134 h 1339"/>
                  <a:gd name="T96" fmla="*/ 32 w 936"/>
                  <a:gd name="T97" fmla="*/ 130 h 1339"/>
                  <a:gd name="T98" fmla="*/ 25 w 936"/>
                  <a:gd name="T99" fmla="*/ 127 h 1339"/>
                  <a:gd name="T100" fmla="*/ 18 w 936"/>
                  <a:gd name="T101" fmla="*/ 128 h 1339"/>
                  <a:gd name="T102" fmla="*/ 13 w 936"/>
                  <a:gd name="T103" fmla="*/ 133 h 1339"/>
                  <a:gd name="T104" fmla="*/ 10 w 936"/>
                  <a:gd name="T105" fmla="*/ 134 h 1339"/>
                  <a:gd name="T106" fmla="*/ 4 w 936"/>
                  <a:gd name="T107" fmla="*/ 135 h 133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6"/>
                  <a:gd name="T163" fmla="*/ 0 h 1339"/>
                  <a:gd name="T164" fmla="*/ 936 w 936"/>
                  <a:gd name="T165" fmla="*/ 1339 h 133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6" h="1339">
                    <a:moveTo>
                      <a:pt x="705" y="320"/>
                    </a:moveTo>
                    <a:lnTo>
                      <a:pt x="758" y="332"/>
                    </a:lnTo>
                    <a:lnTo>
                      <a:pt x="762" y="342"/>
                    </a:lnTo>
                    <a:lnTo>
                      <a:pt x="764" y="351"/>
                    </a:lnTo>
                    <a:lnTo>
                      <a:pt x="765" y="361"/>
                    </a:lnTo>
                    <a:lnTo>
                      <a:pt x="765" y="370"/>
                    </a:lnTo>
                    <a:lnTo>
                      <a:pt x="765" y="381"/>
                    </a:lnTo>
                    <a:lnTo>
                      <a:pt x="763" y="390"/>
                    </a:lnTo>
                    <a:lnTo>
                      <a:pt x="761" y="401"/>
                    </a:lnTo>
                    <a:lnTo>
                      <a:pt x="758" y="410"/>
                    </a:lnTo>
                    <a:lnTo>
                      <a:pt x="750" y="429"/>
                    </a:lnTo>
                    <a:lnTo>
                      <a:pt x="741" y="448"/>
                    </a:lnTo>
                    <a:lnTo>
                      <a:pt x="729" y="464"/>
                    </a:lnTo>
                    <a:lnTo>
                      <a:pt x="717" y="480"/>
                    </a:lnTo>
                    <a:lnTo>
                      <a:pt x="722" y="496"/>
                    </a:lnTo>
                    <a:lnTo>
                      <a:pt x="725" y="514"/>
                    </a:lnTo>
                    <a:lnTo>
                      <a:pt x="728" y="532"/>
                    </a:lnTo>
                    <a:lnTo>
                      <a:pt x="728" y="551"/>
                    </a:lnTo>
                    <a:lnTo>
                      <a:pt x="727" y="586"/>
                    </a:lnTo>
                    <a:lnTo>
                      <a:pt x="725" y="622"/>
                    </a:lnTo>
                    <a:lnTo>
                      <a:pt x="725" y="640"/>
                    </a:lnTo>
                    <a:lnTo>
                      <a:pt x="725" y="657"/>
                    </a:lnTo>
                    <a:lnTo>
                      <a:pt x="728" y="673"/>
                    </a:lnTo>
                    <a:lnTo>
                      <a:pt x="730" y="690"/>
                    </a:lnTo>
                    <a:lnTo>
                      <a:pt x="735" y="704"/>
                    </a:lnTo>
                    <a:lnTo>
                      <a:pt x="742" y="718"/>
                    </a:lnTo>
                    <a:lnTo>
                      <a:pt x="747" y="725"/>
                    </a:lnTo>
                    <a:lnTo>
                      <a:pt x="751" y="731"/>
                    </a:lnTo>
                    <a:lnTo>
                      <a:pt x="757" y="737"/>
                    </a:lnTo>
                    <a:lnTo>
                      <a:pt x="764" y="743"/>
                    </a:lnTo>
                    <a:lnTo>
                      <a:pt x="770" y="748"/>
                    </a:lnTo>
                    <a:lnTo>
                      <a:pt x="775" y="753"/>
                    </a:lnTo>
                    <a:lnTo>
                      <a:pt x="778" y="758"/>
                    </a:lnTo>
                    <a:lnTo>
                      <a:pt x="781" y="764"/>
                    </a:lnTo>
                    <a:lnTo>
                      <a:pt x="782" y="769"/>
                    </a:lnTo>
                    <a:lnTo>
                      <a:pt x="783" y="775"/>
                    </a:lnTo>
                    <a:lnTo>
                      <a:pt x="782" y="781"/>
                    </a:lnTo>
                    <a:lnTo>
                      <a:pt x="781" y="785"/>
                    </a:lnTo>
                    <a:lnTo>
                      <a:pt x="780" y="790"/>
                    </a:lnTo>
                    <a:lnTo>
                      <a:pt x="776" y="796"/>
                    </a:lnTo>
                    <a:lnTo>
                      <a:pt x="774" y="801"/>
                    </a:lnTo>
                    <a:lnTo>
                      <a:pt x="769" y="805"/>
                    </a:lnTo>
                    <a:lnTo>
                      <a:pt x="761" y="814"/>
                    </a:lnTo>
                    <a:lnTo>
                      <a:pt x="750" y="822"/>
                    </a:lnTo>
                    <a:lnTo>
                      <a:pt x="798" y="840"/>
                    </a:lnTo>
                    <a:lnTo>
                      <a:pt x="814" y="838"/>
                    </a:lnTo>
                    <a:lnTo>
                      <a:pt x="827" y="837"/>
                    </a:lnTo>
                    <a:lnTo>
                      <a:pt x="837" y="836"/>
                    </a:lnTo>
                    <a:lnTo>
                      <a:pt x="847" y="832"/>
                    </a:lnTo>
                    <a:lnTo>
                      <a:pt x="855" y="828"/>
                    </a:lnTo>
                    <a:lnTo>
                      <a:pt x="863" y="821"/>
                    </a:lnTo>
                    <a:lnTo>
                      <a:pt x="872" y="810"/>
                    </a:lnTo>
                    <a:lnTo>
                      <a:pt x="881" y="796"/>
                    </a:lnTo>
                    <a:lnTo>
                      <a:pt x="887" y="785"/>
                    </a:lnTo>
                    <a:lnTo>
                      <a:pt x="892" y="775"/>
                    </a:lnTo>
                    <a:lnTo>
                      <a:pt x="895" y="764"/>
                    </a:lnTo>
                    <a:lnTo>
                      <a:pt x="900" y="752"/>
                    </a:lnTo>
                    <a:lnTo>
                      <a:pt x="906" y="727"/>
                    </a:lnTo>
                    <a:lnTo>
                      <a:pt x="911" y="703"/>
                    </a:lnTo>
                    <a:lnTo>
                      <a:pt x="915" y="677"/>
                    </a:lnTo>
                    <a:lnTo>
                      <a:pt x="918" y="652"/>
                    </a:lnTo>
                    <a:lnTo>
                      <a:pt x="920" y="627"/>
                    </a:lnTo>
                    <a:lnTo>
                      <a:pt x="924" y="605"/>
                    </a:lnTo>
                    <a:lnTo>
                      <a:pt x="925" y="579"/>
                    </a:lnTo>
                    <a:lnTo>
                      <a:pt x="926" y="552"/>
                    </a:lnTo>
                    <a:lnTo>
                      <a:pt x="925" y="526"/>
                    </a:lnTo>
                    <a:lnTo>
                      <a:pt x="922" y="500"/>
                    </a:lnTo>
                    <a:lnTo>
                      <a:pt x="920" y="483"/>
                    </a:lnTo>
                    <a:lnTo>
                      <a:pt x="916" y="468"/>
                    </a:lnTo>
                    <a:lnTo>
                      <a:pt x="911" y="453"/>
                    </a:lnTo>
                    <a:lnTo>
                      <a:pt x="906" y="438"/>
                    </a:lnTo>
                    <a:lnTo>
                      <a:pt x="901" y="423"/>
                    </a:lnTo>
                    <a:lnTo>
                      <a:pt x="895" y="408"/>
                    </a:lnTo>
                    <a:lnTo>
                      <a:pt x="892" y="392"/>
                    </a:lnTo>
                    <a:lnTo>
                      <a:pt x="889" y="377"/>
                    </a:lnTo>
                    <a:lnTo>
                      <a:pt x="886" y="365"/>
                    </a:lnTo>
                    <a:lnTo>
                      <a:pt x="882" y="352"/>
                    </a:lnTo>
                    <a:lnTo>
                      <a:pt x="878" y="341"/>
                    </a:lnTo>
                    <a:lnTo>
                      <a:pt x="872" y="329"/>
                    </a:lnTo>
                    <a:lnTo>
                      <a:pt x="861" y="304"/>
                    </a:lnTo>
                    <a:lnTo>
                      <a:pt x="852" y="280"/>
                    </a:lnTo>
                    <a:lnTo>
                      <a:pt x="848" y="267"/>
                    </a:lnTo>
                    <a:lnTo>
                      <a:pt x="847" y="256"/>
                    </a:lnTo>
                    <a:lnTo>
                      <a:pt x="847" y="249"/>
                    </a:lnTo>
                    <a:lnTo>
                      <a:pt x="848" y="243"/>
                    </a:lnTo>
                    <a:lnTo>
                      <a:pt x="849" y="237"/>
                    </a:lnTo>
                    <a:lnTo>
                      <a:pt x="853" y="231"/>
                    </a:lnTo>
                    <a:lnTo>
                      <a:pt x="857" y="223"/>
                    </a:lnTo>
                    <a:lnTo>
                      <a:pt x="866" y="214"/>
                    </a:lnTo>
                    <a:lnTo>
                      <a:pt x="875" y="205"/>
                    </a:lnTo>
                    <a:lnTo>
                      <a:pt x="886" y="195"/>
                    </a:lnTo>
                    <a:lnTo>
                      <a:pt x="906" y="179"/>
                    </a:lnTo>
                    <a:lnTo>
                      <a:pt x="924" y="167"/>
                    </a:lnTo>
                    <a:lnTo>
                      <a:pt x="915" y="141"/>
                    </a:lnTo>
                    <a:lnTo>
                      <a:pt x="909" y="116"/>
                    </a:lnTo>
                    <a:lnTo>
                      <a:pt x="905" y="95"/>
                    </a:lnTo>
                    <a:lnTo>
                      <a:pt x="903" y="80"/>
                    </a:lnTo>
                    <a:lnTo>
                      <a:pt x="905" y="74"/>
                    </a:lnTo>
                    <a:lnTo>
                      <a:pt x="906" y="68"/>
                    </a:lnTo>
                    <a:lnTo>
                      <a:pt x="908" y="63"/>
                    </a:lnTo>
                    <a:lnTo>
                      <a:pt x="911" y="59"/>
                    </a:lnTo>
                    <a:lnTo>
                      <a:pt x="916" y="48"/>
                    </a:lnTo>
                    <a:lnTo>
                      <a:pt x="924" y="39"/>
                    </a:lnTo>
                    <a:lnTo>
                      <a:pt x="929" y="30"/>
                    </a:lnTo>
                    <a:lnTo>
                      <a:pt x="934" y="21"/>
                    </a:lnTo>
                    <a:lnTo>
                      <a:pt x="936" y="16"/>
                    </a:lnTo>
                    <a:lnTo>
                      <a:pt x="936" y="11"/>
                    </a:lnTo>
                    <a:lnTo>
                      <a:pt x="936" y="6"/>
                    </a:lnTo>
                    <a:lnTo>
                      <a:pt x="935" y="0"/>
                    </a:lnTo>
                    <a:lnTo>
                      <a:pt x="920" y="1"/>
                    </a:lnTo>
                    <a:lnTo>
                      <a:pt x="905" y="4"/>
                    </a:lnTo>
                    <a:lnTo>
                      <a:pt x="889" y="8"/>
                    </a:lnTo>
                    <a:lnTo>
                      <a:pt x="873" y="13"/>
                    </a:lnTo>
                    <a:lnTo>
                      <a:pt x="856" y="16"/>
                    </a:lnTo>
                    <a:lnTo>
                      <a:pt x="840" y="21"/>
                    </a:lnTo>
                    <a:lnTo>
                      <a:pt x="822" y="23"/>
                    </a:lnTo>
                    <a:lnTo>
                      <a:pt x="803" y="24"/>
                    </a:lnTo>
                    <a:lnTo>
                      <a:pt x="788" y="23"/>
                    </a:lnTo>
                    <a:lnTo>
                      <a:pt x="773" y="20"/>
                    </a:lnTo>
                    <a:lnTo>
                      <a:pt x="758" y="16"/>
                    </a:lnTo>
                    <a:lnTo>
                      <a:pt x="745" y="13"/>
                    </a:lnTo>
                    <a:lnTo>
                      <a:pt x="732" y="10"/>
                    </a:lnTo>
                    <a:lnTo>
                      <a:pt x="722" y="11"/>
                    </a:lnTo>
                    <a:lnTo>
                      <a:pt x="717" y="13"/>
                    </a:lnTo>
                    <a:lnTo>
                      <a:pt x="712" y="15"/>
                    </a:lnTo>
                    <a:lnTo>
                      <a:pt x="708" y="18"/>
                    </a:lnTo>
                    <a:lnTo>
                      <a:pt x="703" y="23"/>
                    </a:lnTo>
                    <a:lnTo>
                      <a:pt x="692" y="35"/>
                    </a:lnTo>
                    <a:lnTo>
                      <a:pt x="677" y="50"/>
                    </a:lnTo>
                    <a:lnTo>
                      <a:pt x="670" y="57"/>
                    </a:lnTo>
                    <a:lnTo>
                      <a:pt x="665" y="65"/>
                    </a:lnTo>
                    <a:lnTo>
                      <a:pt x="663" y="68"/>
                    </a:lnTo>
                    <a:lnTo>
                      <a:pt x="662" y="72"/>
                    </a:lnTo>
                    <a:lnTo>
                      <a:pt x="662" y="75"/>
                    </a:lnTo>
                    <a:lnTo>
                      <a:pt x="662" y="77"/>
                    </a:lnTo>
                    <a:lnTo>
                      <a:pt x="669" y="100"/>
                    </a:lnTo>
                    <a:lnTo>
                      <a:pt x="677" y="120"/>
                    </a:lnTo>
                    <a:lnTo>
                      <a:pt x="680" y="129"/>
                    </a:lnTo>
                    <a:lnTo>
                      <a:pt x="683" y="140"/>
                    </a:lnTo>
                    <a:lnTo>
                      <a:pt x="685" y="152"/>
                    </a:lnTo>
                    <a:lnTo>
                      <a:pt x="685" y="164"/>
                    </a:lnTo>
                    <a:lnTo>
                      <a:pt x="683" y="195"/>
                    </a:lnTo>
                    <a:lnTo>
                      <a:pt x="679" y="226"/>
                    </a:lnTo>
                    <a:lnTo>
                      <a:pt x="678" y="241"/>
                    </a:lnTo>
                    <a:lnTo>
                      <a:pt x="679" y="257"/>
                    </a:lnTo>
                    <a:lnTo>
                      <a:pt x="682" y="264"/>
                    </a:lnTo>
                    <a:lnTo>
                      <a:pt x="683" y="271"/>
                    </a:lnTo>
                    <a:lnTo>
                      <a:pt x="686" y="278"/>
                    </a:lnTo>
                    <a:lnTo>
                      <a:pt x="690" y="285"/>
                    </a:lnTo>
                    <a:lnTo>
                      <a:pt x="696" y="293"/>
                    </a:lnTo>
                    <a:lnTo>
                      <a:pt x="699" y="302"/>
                    </a:lnTo>
                    <a:lnTo>
                      <a:pt x="703" y="311"/>
                    </a:lnTo>
                    <a:lnTo>
                      <a:pt x="705" y="320"/>
                    </a:lnTo>
                    <a:close/>
                    <a:moveTo>
                      <a:pt x="0" y="1237"/>
                    </a:moveTo>
                    <a:lnTo>
                      <a:pt x="14" y="1239"/>
                    </a:lnTo>
                    <a:lnTo>
                      <a:pt x="29" y="1242"/>
                    </a:lnTo>
                    <a:lnTo>
                      <a:pt x="43" y="1244"/>
                    </a:lnTo>
                    <a:lnTo>
                      <a:pt x="58" y="1248"/>
                    </a:lnTo>
                    <a:lnTo>
                      <a:pt x="76" y="1255"/>
                    </a:lnTo>
                    <a:lnTo>
                      <a:pt x="94" y="1263"/>
                    </a:lnTo>
                    <a:lnTo>
                      <a:pt x="111" y="1272"/>
                    </a:lnTo>
                    <a:lnTo>
                      <a:pt x="127" y="1282"/>
                    </a:lnTo>
                    <a:lnTo>
                      <a:pt x="160" y="1303"/>
                    </a:lnTo>
                    <a:lnTo>
                      <a:pt x="194" y="1323"/>
                    </a:lnTo>
                    <a:lnTo>
                      <a:pt x="203" y="1327"/>
                    </a:lnTo>
                    <a:lnTo>
                      <a:pt x="211" y="1330"/>
                    </a:lnTo>
                    <a:lnTo>
                      <a:pt x="220" y="1333"/>
                    </a:lnTo>
                    <a:lnTo>
                      <a:pt x="231" y="1335"/>
                    </a:lnTo>
                    <a:lnTo>
                      <a:pt x="252" y="1337"/>
                    </a:lnTo>
                    <a:lnTo>
                      <a:pt x="275" y="1339"/>
                    </a:lnTo>
                    <a:lnTo>
                      <a:pt x="296" y="1337"/>
                    </a:lnTo>
                    <a:lnTo>
                      <a:pt x="318" y="1334"/>
                    </a:lnTo>
                    <a:lnTo>
                      <a:pt x="338" y="1328"/>
                    </a:lnTo>
                    <a:lnTo>
                      <a:pt x="356" y="1322"/>
                    </a:lnTo>
                    <a:lnTo>
                      <a:pt x="364" y="1317"/>
                    </a:lnTo>
                    <a:lnTo>
                      <a:pt x="371" y="1314"/>
                    </a:lnTo>
                    <a:lnTo>
                      <a:pt x="378" y="1309"/>
                    </a:lnTo>
                    <a:lnTo>
                      <a:pt x="383" y="1303"/>
                    </a:lnTo>
                    <a:lnTo>
                      <a:pt x="388" y="1298"/>
                    </a:lnTo>
                    <a:lnTo>
                      <a:pt x="391" y="1292"/>
                    </a:lnTo>
                    <a:lnTo>
                      <a:pt x="394" y="1287"/>
                    </a:lnTo>
                    <a:lnTo>
                      <a:pt x="394" y="1281"/>
                    </a:lnTo>
                    <a:lnTo>
                      <a:pt x="394" y="1274"/>
                    </a:lnTo>
                    <a:lnTo>
                      <a:pt x="391" y="1267"/>
                    </a:lnTo>
                    <a:lnTo>
                      <a:pt x="387" y="1259"/>
                    </a:lnTo>
                    <a:lnTo>
                      <a:pt x="382" y="1252"/>
                    </a:lnTo>
                    <a:lnTo>
                      <a:pt x="375" y="1245"/>
                    </a:lnTo>
                    <a:lnTo>
                      <a:pt x="365" y="1237"/>
                    </a:lnTo>
                    <a:lnTo>
                      <a:pt x="354" y="1229"/>
                    </a:lnTo>
                    <a:lnTo>
                      <a:pt x="341" y="1222"/>
                    </a:lnTo>
                    <a:lnTo>
                      <a:pt x="331" y="1210"/>
                    </a:lnTo>
                    <a:lnTo>
                      <a:pt x="322" y="1199"/>
                    </a:lnTo>
                    <a:lnTo>
                      <a:pt x="312" y="1190"/>
                    </a:lnTo>
                    <a:lnTo>
                      <a:pt x="303" y="1180"/>
                    </a:lnTo>
                    <a:lnTo>
                      <a:pt x="294" y="1173"/>
                    </a:lnTo>
                    <a:lnTo>
                      <a:pt x="284" y="1166"/>
                    </a:lnTo>
                    <a:lnTo>
                      <a:pt x="275" y="1160"/>
                    </a:lnTo>
                    <a:lnTo>
                      <a:pt x="264" y="1156"/>
                    </a:lnTo>
                    <a:lnTo>
                      <a:pt x="244" y="1146"/>
                    </a:lnTo>
                    <a:lnTo>
                      <a:pt x="223" y="1139"/>
                    </a:lnTo>
                    <a:lnTo>
                      <a:pt x="202" y="1134"/>
                    </a:lnTo>
                    <a:lnTo>
                      <a:pt x="178" y="1130"/>
                    </a:lnTo>
                    <a:lnTo>
                      <a:pt x="170" y="1136"/>
                    </a:lnTo>
                    <a:lnTo>
                      <a:pt x="161" y="1143"/>
                    </a:lnTo>
                    <a:lnTo>
                      <a:pt x="154" y="1151"/>
                    </a:lnTo>
                    <a:lnTo>
                      <a:pt x="147" y="1159"/>
                    </a:lnTo>
                    <a:lnTo>
                      <a:pt x="133" y="1176"/>
                    </a:lnTo>
                    <a:lnTo>
                      <a:pt x="118" y="1190"/>
                    </a:lnTo>
                    <a:lnTo>
                      <a:pt x="112" y="1193"/>
                    </a:lnTo>
                    <a:lnTo>
                      <a:pt x="105" y="1197"/>
                    </a:lnTo>
                    <a:lnTo>
                      <a:pt x="97" y="1198"/>
                    </a:lnTo>
                    <a:lnTo>
                      <a:pt x="89" y="1200"/>
                    </a:lnTo>
                    <a:lnTo>
                      <a:pt x="74" y="1202"/>
                    </a:lnTo>
                    <a:lnTo>
                      <a:pt x="58" y="1204"/>
                    </a:lnTo>
                    <a:lnTo>
                      <a:pt x="48" y="1206"/>
                    </a:lnTo>
                    <a:lnTo>
                      <a:pt x="39" y="1209"/>
                    </a:lnTo>
                    <a:lnTo>
                      <a:pt x="29" y="1212"/>
                    </a:lnTo>
                    <a:lnTo>
                      <a:pt x="20" y="1215"/>
                    </a:lnTo>
                    <a:lnTo>
                      <a:pt x="0" y="123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76" name="Freeform 7"/>
              <p:cNvSpPr>
                <a:spLocks/>
              </p:cNvSpPr>
              <p:nvPr/>
            </p:nvSpPr>
            <p:spPr bwMode="auto">
              <a:xfrm>
                <a:off x="4336" y="1713"/>
                <a:ext cx="92" cy="280"/>
              </a:xfrm>
              <a:custGeom>
                <a:avLst/>
                <a:gdLst>
                  <a:gd name="T0" fmla="*/ 11 w 274"/>
                  <a:gd name="T1" fmla="*/ 38 h 840"/>
                  <a:gd name="T2" fmla="*/ 12 w 274"/>
                  <a:gd name="T3" fmla="*/ 41 h 840"/>
                  <a:gd name="T4" fmla="*/ 11 w 274"/>
                  <a:gd name="T5" fmla="*/ 45 h 840"/>
                  <a:gd name="T6" fmla="*/ 9 w 274"/>
                  <a:gd name="T7" fmla="*/ 50 h 840"/>
                  <a:gd name="T8" fmla="*/ 6 w 274"/>
                  <a:gd name="T9" fmla="*/ 53 h 840"/>
                  <a:gd name="T10" fmla="*/ 7 w 274"/>
                  <a:gd name="T11" fmla="*/ 59 h 840"/>
                  <a:gd name="T12" fmla="*/ 7 w 274"/>
                  <a:gd name="T13" fmla="*/ 69 h 840"/>
                  <a:gd name="T14" fmla="*/ 7 w 274"/>
                  <a:gd name="T15" fmla="*/ 75 h 840"/>
                  <a:gd name="T16" fmla="*/ 9 w 274"/>
                  <a:gd name="T17" fmla="*/ 80 h 840"/>
                  <a:gd name="T18" fmla="*/ 11 w 274"/>
                  <a:gd name="T19" fmla="*/ 82 h 840"/>
                  <a:gd name="T20" fmla="*/ 13 w 274"/>
                  <a:gd name="T21" fmla="*/ 84 h 840"/>
                  <a:gd name="T22" fmla="*/ 13 w 274"/>
                  <a:gd name="T23" fmla="*/ 85 h 840"/>
                  <a:gd name="T24" fmla="*/ 13 w 274"/>
                  <a:gd name="T25" fmla="*/ 87 h 840"/>
                  <a:gd name="T26" fmla="*/ 13 w 274"/>
                  <a:gd name="T27" fmla="*/ 89 h 840"/>
                  <a:gd name="T28" fmla="*/ 10 w 274"/>
                  <a:gd name="T29" fmla="*/ 91 h 840"/>
                  <a:gd name="T30" fmla="*/ 17 w 274"/>
                  <a:gd name="T31" fmla="*/ 93 h 840"/>
                  <a:gd name="T32" fmla="*/ 21 w 274"/>
                  <a:gd name="T33" fmla="*/ 92 h 840"/>
                  <a:gd name="T34" fmla="*/ 24 w 274"/>
                  <a:gd name="T35" fmla="*/ 90 h 840"/>
                  <a:gd name="T36" fmla="*/ 26 w 274"/>
                  <a:gd name="T37" fmla="*/ 86 h 840"/>
                  <a:gd name="T38" fmla="*/ 28 w 274"/>
                  <a:gd name="T39" fmla="*/ 81 h 840"/>
                  <a:gd name="T40" fmla="*/ 29 w 274"/>
                  <a:gd name="T41" fmla="*/ 72 h 840"/>
                  <a:gd name="T42" fmla="*/ 30 w 274"/>
                  <a:gd name="T43" fmla="*/ 64 h 840"/>
                  <a:gd name="T44" fmla="*/ 29 w 274"/>
                  <a:gd name="T45" fmla="*/ 56 h 840"/>
                  <a:gd name="T46" fmla="*/ 28 w 274"/>
                  <a:gd name="T47" fmla="*/ 50 h 840"/>
                  <a:gd name="T48" fmla="*/ 26 w 274"/>
                  <a:gd name="T49" fmla="*/ 45 h 840"/>
                  <a:gd name="T50" fmla="*/ 25 w 274"/>
                  <a:gd name="T51" fmla="*/ 41 h 840"/>
                  <a:gd name="T52" fmla="*/ 24 w 274"/>
                  <a:gd name="T53" fmla="*/ 37 h 840"/>
                  <a:gd name="T54" fmla="*/ 21 w 274"/>
                  <a:gd name="T55" fmla="*/ 30 h 840"/>
                  <a:gd name="T56" fmla="*/ 21 w 274"/>
                  <a:gd name="T57" fmla="*/ 27 h 840"/>
                  <a:gd name="T58" fmla="*/ 22 w 274"/>
                  <a:gd name="T59" fmla="*/ 25 h 840"/>
                  <a:gd name="T60" fmla="*/ 25 w 274"/>
                  <a:gd name="T61" fmla="*/ 22 h 840"/>
                  <a:gd name="T62" fmla="*/ 30 w 274"/>
                  <a:gd name="T63" fmla="*/ 19 h 840"/>
                  <a:gd name="T64" fmla="*/ 28 w 274"/>
                  <a:gd name="T65" fmla="*/ 11 h 840"/>
                  <a:gd name="T66" fmla="*/ 28 w 274"/>
                  <a:gd name="T67" fmla="*/ 8 h 840"/>
                  <a:gd name="T68" fmla="*/ 29 w 274"/>
                  <a:gd name="T69" fmla="*/ 5 h 840"/>
                  <a:gd name="T70" fmla="*/ 31 w 274"/>
                  <a:gd name="T71" fmla="*/ 2 h 840"/>
                  <a:gd name="T72" fmla="*/ 31 w 274"/>
                  <a:gd name="T73" fmla="*/ 1 h 840"/>
                  <a:gd name="T74" fmla="*/ 28 w 274"/>
                  <a:gd name="T75" fmla="*/ 0 h 840"/>
                  <a:gd name="T76" fmla="*/ 22 w 274"/>
                  <a:gd name="T77" fmla="*/ 2 h 840"/>
                  <a:gd name="T78" fmla="*/ 16 w 274"/>
                  <a:gd name="T79" fmla="*/ 3 h 840"/>
                  <a:gd name="T80" fmla="*/ 11 w 274"/>
                  <a:gd name="T81" fmla="*/ 2 h 840"/>
                  <a:gd name="T82" fmla="*/ 7 w 274"/>
                  <a:gd name="T83" fmla="*/ 1 h 840"/>
                  <a:gd name="T84" fmla="*/ 5 w 274"/>
                  <a:gd name="T85" fmla="*/ 2 h 840"/>
                  <a:gd name="T86" fmla="*/ 2 w 274"/>
                  <a:gd name="T87" fmla="*/ 6 h 840"/>
                  <a:gd name="T88" fmla="*/ 0 w 274"/>
                  <a:gd name="T89" fmla="*/ 8 h 840"/>
                  <a:gd name="T90" fmla="*/ 0 w 274"/>
                  <a:gd name="T91" fmla="*/ 9 h 840"/>
                  <a:gd name="T92" fmla="*/ 2 w 274"/>
                  <a:gd name="T93" fmla="*/ 14 h 840"/>
                  <a:gd name="T94" fmla="*/ 3 w 274"/>
                  <a:gd name="T95" fmla="*/ 18 h 840"/>
                  <a:gd name="T96" fmla="*/ 2 w 274"/>
                  <a:gd name="T97" fmla="*/ 27 h 840"/>
                  <a:gd name="T98" fmla="*/ 2 w 274"/>
                  <a:gd name="T99" fmla="*/ 30 h 840"/>
                  <a:gd name="T100" fmla="*/ 4 w 274"/>
                  <a:gd name="T101" fmla="*/ 33 h 840"/>
                  <a:gd name="T102" fmla="*/ 5 w 274"/>
                  <a:gd name="T103" fmla="*/ 36 h 8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74"/>
                  <a:gd name="T157" fmla="*/ 0 h 840"/>
                  <a:gd name="T158" fmla="*/ 274 w 274"/>
                  <a:gd name="T159" fmla="*/ 840 h 8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74" h="840">
                    <a:moveTo>
                      <a:pt x="43" y="320"/>
                    </a:moveTo>
                    <a:lnTo>
                      <a:pt x="96" y="332"/>
                    </a:lnTo>
                    <a:lnTo>
                      <a:pt x="100" y="342"/>
                    </a:lnTo>
                    <a:lnTo>
                      <a:pt x="102" y="351"/>
                    </a:lnTo>
                    <a:lnTo>
                      <a:pt x="103" y="361"/>
                    </a:lnTo>
                    <a:lnTo>
                      <a:pt x="103" y="370"/>
                    </a:lnTo>
                    <a:lnTo>
                      <a:pt x="103" y="381"/>
                    </a:lnTo>
                    <a:lnTo>
                      <a:pt x="101" y="390"/>
                    </a:lnTo>
                    <a:lnTo>
                      <a:pt x="99" y="401"/>
                    </a:lnTo>
                    <a:lnTo>
                      <a:pt x="96" y="410"/>
                    </a:lnTo>
                    <a:lnTo>
                      <a:pt x="88" y="429"/>
                    </a:lnTo>
                    <a:lnTo>
                      <a:pt x="79" y="448"/>
                    </a:lnTo>
                    <a:lnTo>
                      <a:pt x="67" y="464"/>
                    </a:lnTo>
                    <a:lnTo>
                      <a:pt x="55" y="480"/>
                    </a:lnTo>
                    <a:lnTo>
                      <a:pt x="60" y="496"/>
                    </a:lnTo>
                    <a:lnTo>
                      <a:pt x="63" y="514"/>
                    </a:lnTo>
                    <a:lnTo>
                      <a:pt x="66" y="532"/>
                    </a:lnTo>
                    <a:lnTo>
                      <a:pt x="66" y="551"/>
                    </a:lnTo>
                    <a:lnTo>
                      <a:pt x="65" y="586"/>
                    </a:lnTo>
                    <a:lnTo>
                      <a:pt x="63" y="622"/>
                    </a:lnTo>
                    <a:lnTo>
                      <a:pt x="63" y="640"/>
                    </a:lnTo>
                    <a:lnTo>
                      <a:pt x="63" y="657"/>
                    </a:lnTo>
                    <a:lnTo>
                      <a:pt x="66" y="673"/>
                    </a:lnTo>
                    <a:lnTo>
                      <a:pt x="68" y="690"/>
                    </a:lnTo>
                    <a:lnTo>
                      <a:pt x="73" y="704"/>
                    </a:lnTo>
                    <a:lnTo>
                      <a:pt x="80" y="718"/>
                    </a:lnTo>
                    <a:lnTo>
                      <a:pt x="85" y="725"/>
                    </a:lnTo>
                    <a:lnTo>
                      <a:pt x="89" y="731"/>
                    </a:lnTo>
                    <a:lnTo>
                      <a:pt x="95" y="737"/>
                    </a:lnTo>
                    <a:lnTo>
                      <a:pt x="102" y="743"/>
                    </a:lnTo>
                    <a:lnTo>
                      <a:pt x="108" y="748"/>
                    </a:lnTo>
                    <a:lnTo>
                      <a:pt x="113" y="753"/>
                    </a:lnTo>
                    <a:lnTo>
                      <a:pt x="116" y="758"/>
                    </a:lnTo>
                    <a:lnTo>
                      <a:pt x="119" y="764"/>
                    </a:lnTo>
                    <a:lnTo>
                      <a:pt x="120" y="769"/>
                    </a:lnTo>
                    <a:lnTo>
                      <a:pt x="121" y="775"/>
                    </a:lnTo>
                    <a:lnTo>
                      <a:pt x="120" y="781"/>
                    </a:lnTo>
                    <a:lnTo>
                      <a:pt x="119" y="785"/>
                    </a:lnTo>
                    <a:lnTo>
                      <a:pt x="118" y="790"/>
                    </a:lnTo>
                    <a:lnTo>
                      <a:pt x="114" y="796"/>
                    </a:lnTo>
                    <a:lnTo>
                      <a:pt x="112" y="801"/>
                    </a:lnTo>
                    <a:lnTo>
                      <a:pt x="107" y="805"/>
                    </a:lnTo>
                    <a:lnTo>
                      <a:pt x="99" y="814"/>
                    </a:lnTo>
                    <a:lnTo>
                      <a:pt x="88" y="822"/>
                    </a:lnTo>
                    <a:lnTo>
                      <a:pt x="136" y="840"/>
                    </a:lnTo>
                    <a:lnTo>
                      <a:pt x="152" y="838"/>
                    </a:lnTo>
                    <a:lnTo>
                      <a:pt x="165" y="837"/>
                    </a:lnTo>
                    <a:lnTo>
                      <a:pt x="175" y="836"/>
                    </a:lnTo>
                    <a:lnTo>
                      <a:pt x="185" y="832"/>
                    </a:lnTo>
                    <a:lnTo>
                      <a:pt x="193" y="828"/>
                    </a:lnTo>
                    <a:lnTo>
                      <a:pt x="201" y="821"/>
                    </a:lnTo>
                    <a:lnTo>
                      <a:pt x="210" y="810"/>
                    </a:lnTo>
                    <a:lnTo>
                      <a:pt x="219" y="796"/>
                    </a:lnTo>
                    <a:lnTo>
                      <a:pt x="225" y="785"/>
                    </a:lnTo>
                    <a:lnTo>
                      <a:pt x="230" y="775"/>
                    </a:lnTo>
                    <a:lnTo>
                      <a:pt x="233" y="764"/>
                    </a:lnTo>
                    <a:lnTo>
                      <a:pt x="238" y="752"/>
                    </a:lnTo>
                    <a:lnTo>
                      <a:pt x="244" y="727"/>
                    </a:lnTo>
                    <a:lnTo>
                      <a:pt x="249" y="703"/>
                    </a:lnTo>
                    <a:lnTo>
                      <a:pt x="253" y="677"/>
                    </a:lnTo>
                    <a:lnTo>
                      <a:pt x="256" y="652"/>
                    </a:lnTo>
                    <a:lnTo>
                      <a:pt x="258" y="627"/>
                    </a:lnTo>
                    <a:lnTo>
                      <a:pt x="262" y="605"/>
                    </a:lnTo>
                    <a:lnTo>
                      <a:pt x="263" y="579"/>
                    </a:lnTo>
                    <a:lnTo>
                      <a:pt x="264" y="552"/>
                    </a:lnTo>
                    <a:lnTo>
                      <a:pt x="263" y="526"/>
                    </a:lnTo>
                    <a:lnTo>
                      <a:pt x="260" y="500"/>
                    </a:lnTo>
                    <a:lnTo>
                      <a:pt x="258" y="483"/>
                    </a:lnTo>
                    <a:lnTo>
                      <a:pt x="254" y="468"/>
                    </a:lnTo>
                    <a:lnTo>
                      <a:pt x="249" y="453"/>
                    </a:lnTo>
                    <a:lnTo>
                      <a:pt x="244" y="438"/>
                    </a:lnTo>
                    <a:lnTo>
                      <a:pt x="239" y="423"/>
                    </a:lnTo>
                    <a:lnTo>
                      <a:pt x="233" y="408"/>
                    </a:lnTo>
                    <a:lnTo>
                      <a:pt x="230" y="392"/>
                    </a:lnTo>
                    <a:lnTo>
                      <a:pt x="227" y="377"/>
                    </a:lnTo>
                    <a:lnTo>
                      <a:pt x="224" y="365"/>
                    </a:lnTo>
                    <a:lnTo>
                      <a:pt x="220" y="352"/>
                    </a:lnTo>
                    <a:lnTo>
                      <a:pt x="216" y="341"/>
                    </a:lnTo>
                    <a:lnTo>
                      <a:pt x="210" y="329"/>
                    </a:lnTo>
                    <a:lnTo>
                      <a:pt x="199" y="304"/>
                    </a:lnTo>
                    <a:lnTo>
                      <a:pt x="190" y="280"/>
                    </a:lnTo>
                    <a:lnTo>
                      <a:pt x="186" y="267"/>
                    </a:lnTo>
                    <a:lnTo>
                      <a:pt x="185" y="256"/>
                    </a:lnTo>
                    <a:lnTo>
                      <a:pt x="185" y="249"/>
                    </a:lnTo>
                    <a:lnTo>
                      <a:pt x="186" y="243"/>
                    </a:lnTo>
                    <a:lnTo>
                      <a:pt x="187" y="237"/>
                    </a:lnTo>
                    <a:lnTo>
                      <a:pt x="191" y="231"/>
                    </a:lnTo>
                    <a:lnTo>
                      <a:pt x="195" y="223"/>
                    </a:lnTo>
                    <a:lnTo>
                      <a:pt x="204" y="214"/>
                    </a:lnTo>
                    <a:lnTo>
                      <a:pt x="213" y="205"/>
                    </a:lnTo>
                    <a:lnTo>
                      <a:pt x="224" y="195"/>
                    </a:lnTo>
                    <a:lnTo>
                      <a:pt x="244" y="179"/>
                    </a:lnTo>
                    <a:lnTo>
                      <a:pt x="262" y="167"/>
                    </a:lnTo>
                    <a:lnTo>
                      <a:pt x="253" y="141"/>
                    </a:lnTo>
                    <a:lnTo>
                      <a:pt x="247" y="116"/>
                    </a:lnTo>
                    <a:lnTo>
                      <a:pt x="243" y="95"/>
                    </a:lnTo>
                    <a:lnTo>
                      <a:pt x="241" y="80"/>
                    </a:lnTo>
                    <a:lnTo>
                      <a:pt x="243" y="74"/>
                    </a:lnTo>
                    <a:lnTo>
                      <a:pt x="244" y="68"/>
                    </a:lnTo>
                    <a:lnTo>
                      <a:pt x="246" y="63"/>
                    </a:lnTo>
                    <a:lnTo>
                      <a:pt x="249" y="59"/>
                    </a:lnTo>
                    <a:lnTo>
                      <a:pt x="254" y="48"/>
                    </a:lnTo>
                    <a:lnTo>
                      <a:pt x="262" y="39"/>
                    </a:lnTo>
                    <a:lnTo>
                      <a:pt x="267" y="30"/>
                    </a:lnTo>
                    <a:lnTo>
                      <a:pt x="272" y="21"/>
                    </a:lnTo>
                    <a:lnTo>
                      <a:pt x="274" y="16"/>
                    </a:lnTo>
                    <a:lnTo>
                      <a:pt x="274" y="11"/>
                    </a:lnTo>
                    <a:lnTo>
                      <a:pt x="274" y="6"/>
                    </a:lnTo>
                    <a:lnTo>
                      <a:pt x="273" y="0"/>
                    </a:lnTo>
                    <a:lnTo>
                      <a:pt x="258" y="1"/>
                    </a:lnTo>
                    <a:lnTo>
                      <a:pt x="243" y="4"/>
                    </a:lnTo>
                    <a:lnTo>
                      <a:pt x="227" y="8"/>
                    </a:lnTo>
                    <a:lnTo>
                      <a:pt x="211" y="13"/>
                    </a:lnTo>
                    <a:lnTo>
                      <a:pt x="194" y="16"/>
                    </a:lnTo>
                    <a:lnTo>
                      <a:pt x="178" y="21"/>
                    </a:lnTo>
                    <a:lnTo>
                      <a:pt x="160" y="23"/>
                    </a:lnTo>
                    <a:lnTo>
                      <a:pt x="141" y="24"/>
                    </a:lnTo>
                    <a:lnTo>
                      <a:pt x="126" y="23"/>
                    </a:lnTo>
                    <a:lnTo>
                      <a:pt x="111" y="20"/>
                    </a:lnTo>
                    <a:lnTo>
                      <a:pt x="96" y="16"/>
                    </a:lnTo>
                    <a:lnTo>
                      <a:pt x="83" y="13"/>
                    </a:lnTo>
                    <a:lnTo>
                      <a:pt x="70" y="10"/>
                    </a:lnTo>
                    <a:lnTo>
                      <a:pt x="60" y="11"/>
                    </a:lnTo>
                    <a:lnTo>
                      <a:pt x="55" y="13"/>
                    </a:lnTo>
                    <a:lnTo>
                      <a:pt x="50" y="15"/>
                    </a:lnTo>
                    <a:lnTo>
                      <a:pt x="46" y="18"/>
                    </a:lnTo>
                    <a:lnTo>
                      <a:pt x="41" y="23"/>
                    </a:lnTo>
                    <a:lnTo>
                      <a:pt x="30" y="35"/>
                    </a:lnTo>
                    <a:lnTo>
                      <a:pt x="15" y="50"/>
                    </a:lnTo>
                    <a:lnTo>
                      <a:pt x="8" y="57"/>
                    </a:lnTo>
                    <a:lnTo>
                      <a:pt x="3" y="65"/>
                    </a:lnTo>
                    <a:lnTo>
                      <a:pt x="1" y="68"/>
                    </a:lnTo>
                    <a:lnTo>
                      <a:pt x="0" y="72"/>
                    </a:lnTo>
                    <a:lnTo>
                      <a:pt x="0" y="75"/>
                    </a:lnTo>
                    <a:lnTo>
                      <a:pt x="0" y="77"/>
                    </a:lnTo>
                    <a:lnTo>
                      <a:pt x="7" y="100"/>
                    </a:lnTo>
                    <a:lnTo>
                      <a:pt x="15" y="120"/>
                    </a:lnTo>
                    <a:lnTo>
                      <a:pt x="18" y="129"/>
                    </a:lnTo>
                    <a:lnTo>
                      <a:pt x="21" y="140"/>
                    </a:lnTo>
                    <a:lnTo>
                      <a:pt x="23" y="152"/>
                    </a:lnTo>
                    <a:lnTo>
                      <a:pt x="23" y="164"/>
                    </a:lnTo>
                    <a:lnTo>
                      <a:pt x="21" y="195"/>
                    </a:lnTo>
                    <a:lnTo>
                      <a:pt x="17" y="226"/>
                    </a:lnTo>
                    <a:lnTo>
                      <a:pt x="16" y="241"/>
                    </a:lnTo>
                    <a:lnTo>
                      <a:pt x="17" y="257"/>
                    </a:lnTo>
                    <a:lnTo>
                      <a:pt x="20" y="264"/>
                    </a:lnTo>
                    <a:lnTo>
                      <a:pt x="21" y="271"/>
                    </a:lnTo>
                    <a:lnTo>
                      <a:pt x="24" y="278"/>
                    </a:lnTo>
                    <a:lnTo>
                      <a:pt x="28" y="285"/>
                    </a:lnTo>
                    <a:lnTo>
                      <a:pt x="34" y="293"/>
                    </a:lnTo>
                    <a:lnTo>
                      <a:pt x="37" y="302"/>
                    </a:lnTo>
                    <a:lnTo>
                      <a:pt x="41" y="311"/>
                    </a:lnTo>
                    <a:lnTo>
                      <a:pt x="43" y="32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77" name="Freeform 8"/>
              <p:cNvSpPr>
                <a:spLocks/>
              </p:cNvSpPr>
              <p:nvPr/>
            </p:nvSpPr>
            <p:spPr bwMode="auto">
              <a:xfrm>
                <a:off x="4116" y="2090"/>
                <a:ext cx="131" cy="70"/>
              </a:xfrm>
              <a:custGeom>
                <a:avLst/>
                <a:gdLst>
                  <a:gd name="T0" fmla="*/ 2 w 394"/>
                  <a:gd name="T1" fmla="*/ 12 h 209"/>
                  <a:gd name="T2" fmla="*/ 5 w 394"/>
                  <a:gd name="T3" fmla="*/ 13 h 209"/>
                  <a:gd name="T4" fmla="*/ 8 w 394"/>
                  <a:gd name="T5" fmla="*/ 14 h 209"/>
                  <a:gd name="T6" fmla="*/ 12 w 394"/>
                  <a:gd name="T7" fmla="*/ 16 h 209"/>
                  <a:gd name="T8" fmla="*/ 18 w 394"/>
                  <a:gd name="T9" fmla="*/ 19 h 209"/>
                  <a:gd name="T10" fmla="*/ 22 w 394"/>
                  <a:gd name="T11" fmla="*/ 22 h 209"/>
                  <a:gd name="T12" fmla="*/ 24 w 394"/>
                  <a:gd name="T13" fmla="*/ 23 h 209"/>
                  <a:gd name="T14" fmla="*/ 28 w 394"/>
                  <a:gd name="T15" fmla="*/ 23 h 209"/>
                  <a:gd name="T16" fmla="*/ 33 w 394"/>
                  <a:gd name="T17" fmla="*/ 23 h 209"/>
                  <a:gd name="T18" fmla="*/ 37 w 394"/>
                  <a:gd name="T19" fmla="*/ 22 h 209"/>
                  <a:gd name="T20" fmla="*/ 40 w 394"/>
                  <a:gd name="T21" fmla="*/ 21 h 209"/>
                  <a:gd name="T22" fmla="*/ 42 w 394"/>
                  <a:gd name="T23" fmla="*/ 20 h 209"/>
                  <a:gd name="T24" fmla="*/ 43 w 394"/>
                  <a:gd name="T25" fmla="*/ 19 h 209"/>
                  <a:gd name="T26" fmla="*/ 44 w 394"/>
                  <a:gd name="T27" fmla="*/ 18 h 209"/>
                  <a:gd name="T28" fmla="*/ 44 w 394"/>
                  <a:gd name="T29" fmla="*/ 16 h 209"/>
                  <a:gd name="T30" fmla="*/ 43 w 394"/>
                  <a:gd name="T31" fmla="*/ 14 h 209"/>
                  <a:gd name="T32" fmla="*/ 42 w 394"/>
                  <a:gd name="T33" fmla="*/ 13 h 209"/>
                  <a:gd name="T34" fmla="*/ 39 w 394"/>
                  <a:gd name="T35" fmla="*/ 11 h 209"/>
                  <a:gd name="T36" fmla="*/ 37 w 394"/>
                  <a:gd name="T37" fmla="*/ 9 h 209"/>
                  <a:gd name="T38" fmla="*/ 35 w 394"/>
                  <a:gd name="T39" fmla="*/ 7 h 209"/>
                  <a:gd name="T40" fmla="*/ 33 w 394"/>
                  <a:gd name="T41" fmla="*/ 5 h 209"/>
                  <a:gd name="T42" fmla="*/ 30 w 394"/>
                  <a:gd name="T43" fmla="*/ 3 h 209"/>
                  <a:gd name="T44" fmla="*/ 27 w 394"/>
                  <a:gd name="T45" fmla="*/ 2 h 209"/>
                  <a:gd name="T46" fmla="*/ 22 w 394"/>
                  <a:gd name="T47" fmla="*/ 0 h 209"/>
                  <a:gd name="T48" fmla="*/ 20 w 394"/>
                  <a:gd name="T49" fmla="*/ 0 h 209"/>
                  <a:gd name="T50" fmla="*/ 18 w 394"/>
                  <a:gd name="T51" fmla="*/ 1 h 209"/>
                  <a:gd name="T52" fmla="*/ 16 w 394"/>
                  <a:gd name="T53" fmla="*/ 3 h 209"/>
                  <a:gd name="T54" fmla="*/ 13 w 394"/>
                  <a:gd name="T55" fmla="*/ 7 h 209"/>
                  <a:gd name="T56" fmla="*/ 12 w 394"/>
                  <a:gd name="T57" fmla="*/ 7 h 209"/>
                  <a:gd name="T58" fmla="*/ 10 w 394"/>
                  <a:gd name="T59" fmla="*/ 8 h 209"/>
                  <a:gd name="T60" fmla="*/ 6 w 394"/>
                  <a:gd name="T61" fmla="*/ 8 h 209"/>
                  <a:gd name="T62" fmla="*/ 4 w 394"/>
                  <a:gd name="T63" fmla="*/ 9 h 209"/>
                  <a:gd name="T64" fmla="*/ 2 w 394"/>
                  <a:gd name="T65" fmla="*/ 9 h 209"/>
                  <a:gd name="T66" fmla="*/ 0 w 394"/>
                  <a:gd name="T67" fmla="*/ 12 h 2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94"/>
                  <a:gd name="T103" fmla="*/ 0 h 209"/>
                  <a:gd name="T104" fmla="*/ 394 w 394"/>
                  <a:gd name="T105" fmla="*/ 209 h 20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94" h="209">
                    <a:moveTo>
                      <a:pt x="0" y="107"/>
                    </a:moveTo>
                    <a:lnTo>
                      <a:pt x="14" y="109"/>
                    </a:lnTo>
                    <a:lnTo>
                      <a:pt x="29" y="112"/>
                    </a:lnTo>
                    <a:lnTo>
                      <a:pt x="43" y="114"/>
                    </a:lnTo>
                    <a:lnTo>
                      <a:pt x="58" y="118"/>
                    </a:lnTo>
                    <a:lnTo>
                      <a:pt x="76" y="125"/>
                    </a:lnTo>
                    <a:lnTo>
                      <a:pt x="94" y="133"/>
                    </a:lnTo>
                    <a:lnTo>
                      <a:pt x="111" y="142"/>
                    </a:lnTo>
                    <a:lnTo>
                      <a:pt x="127" y="152"/>
                    </a:lnTo>
                    <a:lnTo>
                      <a:pt x="160" y="173"/>
                    </a:lnTo>
                    <a:lnTo>
                      <a:pt x="194" y="193"/>
                    </a:lnTo>
                    <a:lnTo>
                      <a:pt x="203" y="197"/>
                    </a:lnTo>
                    <a:lnTo>
                      <a:pt x="211" y="200"/>
                    </a:lnTo>
                    <a:lnTo>
                      <a:pt x="220" y="203"/>
                    </a:lnTo>
                    <a:lnTo>
                      <a:pt x="231" y="205"/>
                    </a:lnTo>
                    <a:lnTo>
                      <a:pt x="252" y="207"/>
                    </a:lnTo>
                    <a:lnTo>
                      <a:pt x="275" y="209"/>
                    </a:lnTo>
                    <a:lnTo>
                      <a:pt x="296" y="207"/>
                    </a:lnTo>
                    <a:lnTo>
                      <a:pt x="318" y="204"/>
                    </a:lnTo>
                    <a:lnTo>
                      <a:pt x="338" y="198"/>
                    </a:lnTo>
                    <a:lnTo>
                      <a:pt x="356" y="192"/>
                    </a:lnTo>
                    <a:lnTo>
                      <a:pt x="364" y="187"/>
                    </a:lnTo>
                    <a:lnTo>
                      <a:pt x="371" y="184"/>
                    </a:lnTo>
                    <a:lnTo>
                      <a:pt x="378" y="179"/>
                    </a:lnTo>
                    <a:lnTo>
                      <a:pt x="383" y="173"/>
                    </a:lnTo>
                    <a:lnTo>
                      <a:pt x="388" y="168"/>
                    </a:lnTo>
                    <a:lnTo>
                      <a:pt x="391" y="162"/>
                    </a:lnTo>
                    <a:lnTo>
                      <a:pt x="394" y="157"/>
                    </a:lnTo>
                    <a:lnTo>
                      <a:pt x="394" y="151"/>
                    </a:lnTo>
                    <a:lnTo>
                      <a:pt x="394" y="144"/>
                    </a:lnTo>
                    <a:lnTo>
                      <a:pt x="391" y="137"/>
                    </a:lnTo>
                    <a:lnTo>
                      <a:pt x="387" y="129"/>
                    </a:lnTo>
                    <a:lnTo>
                      <a:pt x="382" y="122"/>
                    </a:lnTo>
                    <a:lnTo>
                      <a:pt x="375" y="115"/>
                    </a:lnTo>
                    <a:lnTo>
                      <a:pt x="365" y="107"/>
                    </a:lnTo>
                    <a:lnTo>
                      <a:pt x="354" y="99"/>
                    </a:lnTo>
                    <a:lnTo>
                      <a:pt x="341" y="92"/>
                    </a:lnTo>
                    <a:lnTo>
                      <a:pt x="331" y="80"/>
                    </a:lnTo>
                    <a:lnTo>
                      <a:pt x="322" y="69"/>
                    </a:lnTo>
                    <a:lnTo>
                      <a:pt x="312" y="60"/>
                    </a:lnTo>
                    <a:lnTo>
                      <a:pt x="303" y="50"/>
                    </a:lnTo>
                    <a:lnTo>
                      <a:pt x="294" y="43"/>
                    </a:lnTo>
                    <a:lnTo>
                      <a:pt x="284" y="36"/>
                    </a:lnTo>
                    <a:lnTo>
                      <a:pt x="275" y="30"/>
                    </a:lnTo>
                    <a:lnTo>
                      <a:pt x="264" y="26"/>
                    </a:lnTo>
                    <a:lnTo>
                      <a:pt x="244" y="16"/>
                    </a:lnTo>
                    <a:lnTo>
                      <a:pt x="223" y="9"/>
                    </a:lnTo>
                    <a:lnTo>
                      <a:pt x="202" y="4"/>
                    </a:lnTo>
                    <a:lnTo>
                      <a:pt x="178" y="0"/>
                    </a:lnTo>
                    <a:lnTo>
                      <a:pt x="170" y="6"/>
                    </a:lnTo>
                    <a:lnTo>
                      <a:pt x="161" y="13"/>
                    </a:lnTo>
                    <a:lnTo>
                      <a:pt x="154" y="21"/>
                    </a:lnTo>
                    <a:lnTo>
                      <a:pt x="147" y="29"/>
                    </a:lnTo>
                    <a:lnTo>
                      <a:pt x="133" y="46"/>
                    </a:lnTo>
                    <a:lnTo>
                      <a:pt x="118" y="60"/>
                    </a:lnTo>
                    <a:lnTo>
                      <a:pt x="112" y="63"/>
                    </a:lnTo>
                    <a:lnTo>
                      <a:pt x="105" y="67"/>
                    </a:lnTo>
                    <a:lnTo>
                      <a:pt x="97" y="68"/>
                    </a:lnTo>
                    <a:lnTo>
                      <a:pt x="89" y="70"/>
                    </a:lnTo>
                    <a:lnTo>
                      <a:pt x="74" y="72"/>
                    </a:lnTo>
                    <a:lnTo>
                      <a:pt x="58" y="74"/>
                    </a:lnTo>
                    <a:lnTo>
                      <a:pt x="48" y="76"/>
                    </a:lnTo>
                    <a:lnTo>
                      <a:pt x="39" y="79"/>
                    </a:lnTo>
                    <a:lnTo>
                      <a:pt x="29" y="82"/>
                    </a:lnTo>
                    <a:lnTo>
                      <a:pt x="20" y="85"/>
                    </a:lnTo>
                    <a:lnTo>
                      <a:pt x="0" y="10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78" name="Freeform 9"/>
              <p:cNvSpPr>
                <a:spLocks noEditPoints="1"/>
              </p:cNvSpPr>
              <p:nvPr/>
            </p:nvSpPr>
            <p:spPr bwMode="auto">
              <a:xfrm>
                <a:off x="1149" y="350"/>
                <a:ext cx="1007" cy="1180"/>
              </a:xfrm>
              <a:custGeom>
                <a:avLst/>
                <a:gdLst>
                  <a:gd name="T0" fmla="*/ 142 w 3021"/>
                  <a:gd name="T1" fmla="*/ 19 h 3541"/>
                  <a:gd name="T2" fmla="*/ 68 w 3021"/>
                  <a:gd name="T3" fmla="*/ 89 h 3541"/>
                  <a:gd name="T4" fmla="*/ 46 w 3021"/>
                  <a:gd name="T5" fmla="*/ 211 h 3541"/>
                  <a:gd name="T6" fmla="*/ 26 w 3021"/>
                  <a:gd name="T7" fmla="*/ 260 h 3541"/>
                  <a:gd name="T8" fmla="*/ 1 w 3021"/>
                  <a:gd name="T9" fmla="*/ 291 h 3541"/>
                  <a:gd name="T10" fmla="*/ 27 w 3021"/>
                  <a:gd name="T11" fmla="*/ 317 h 3541"/>
                  <a:gd name="T12" fmla="*/ 44 w 3021"/>
                  <a:gd name="T13" fmla="*/ 359 h 3541"/>
                  <a:gd name="T14" fmla="*/ 48 w 3021"/>
                  <a:gd name="T15" fmla="*/ 377 h 3541"/>
                  <a:gd name="T16" fmla="*/ 50 w 3021"/>
                  <a:gd name="T17" fmla="*/ 326 h 3541"/>
                  <a:gd name="T18" fmla="*/ 97 w 3021"/>
                  <a:gd name="T19" fmla="*/ 359 h 3541"/>
                  <a:gd name="T20" fmla="*/ 125 w 3021"/>
                  <a:gd name="T21" fmla="*/ 349 h 3541"/>
                  <a:gd name="T22" fmla="*/ 158 w 3021"/>
                  <a:gd name="T23" fmla="*/ 292 h 3541"/>
                  <a:gd name="T24" fmla="*/ 162 w 3021"/>
                  <a:gd name="T25" fmla="*/ 264 h 3541"/>
                  <a:gd name="T26" fmla="*/ 145 w 3021"/>
                  <a:gd name="T27" fmla="*/ 246 h 3541"/>
                  <a:gd name="T28" fmla="*/ 102 w 3021"/>
                  <a:gd name="T29" fmla="*/ 261 h 3541"/>
                  <a:gd name="T30" fmla="*/ 70 w 3021"/>
                  <a:gd name="T31" fmla="*/ 268 h 3541"/>
                  <a:gd name="T32" fmla="*/ 102 w 3021"/>
                  <a:gd name="T33" fmla="*/ 233 h 3541"/>
                  <a:gd name="T34" fmla="*/ 121 w 3021"/>
                  <a:gd name="T35" fmla="*/ 187 h 3541"/>
                  <a:gd name="T36" fmla="*/ 171 w 3021"/>
                  <a:gd name="T37" fmla="*/ 188 h 3541"/>
                  <a:gd name="T38" fmla="*/ 194 w 3021"/>
                  <a:gd name="T39" fmla="*/ 197 h 3541"/>
                  <a:gd name="T40" fmla="*/ 214 w 3021"/>
                  <a:gd name="T41" fmla="*/ 201 h 3541"/>
                  <a:gd name="T42" fmla="*/ 221 w 3021"/>
                  <a:gd name="T43" fmla="*/ 188 h 3541"/>
                  <a:gd name="T44" fmla="*/ 209 w 3021"/>
                  <a:gd name="T45" fmla="*/ 172 h 3541"/>
                  <a:gd name="T46" fmla="*/ 223 w 3021"/>
                  <a:gd name="T47" fmla="*/ 135 h 3541"/>
                  <a:gd name="T48" fmla="*/ 231 w 3021"/>
                  <a:gd name="T49" fmla="*/ 113 h 3541"/>
                  <a:gd name="T50" fmla="*/ 263 w 3021"/>
                  <a:gd name="T51" fmla="*/ 97 h 3541"/>
                  <a:gd name="T52" fmla="*/ 286 w 3021"/>
                  <a:gd name="T53" fmla="*/ 68 h 3541"/>
                  <a:gd name="T54" fmla="*/ 244 w 3021"/>
                  <a:gd name="T55" fmla="*/ 5 h 3541"/>
                  <a:gd name="T56" fmla="*/ 69 w 3021"/>
                  <a:gd name="T57" fmla="*/ 376 h 3541"/>
                  <a:gd name="T58" fmla="*/ 64 w 3021"/>
                  <a:gd name="T59" fmla="*/ 374 h 3541"/>
                  <a:gd name="T60" fmla="*/ 71 w 3021"/>
                  <a:gd name="T61" fmla="*/ 342 h 3541"/>
                  <a:gd name="T62" fmla="*/ 173 w 3021"/>
                  <a:gd name="T63" fmla="*/ 277 h 3541"/>
                  <a:gd name="T64" fmla="*/ 184 w 3021"/>
                  <a:gd name="T65" fmla="*/ 231 h 3541"/>
                  <a:gd name="T66" fmla="*/ 212 w 3021"/>
                  <a:gd name="T67" fmla="*/ 238 h 3541"/>
                  <a:gd name="T68" fmla="*/ 238 w 3021"/>
                  <a:gd name="T69" fmla="*/ 193 h 3541"/>
                  <a:gd name="T70" fmla="*/ 246 w 3021"/>
                  <a:gd name="T71" fmla="*/ 209 h 3541"/>
                  <a:gd name="T72" fmla="*/ 219 w 3021"/>
                  <a:gd name="T73" fmla="*/ 255 h 3541"/>
                  <a:gd name="T74" fmla="*/ 195 w 3021"/>
                  <a:gd name="T75" fmla="*/ 266 h 3541"/>
                  <a:gd name="T76" fmla="*/ 252 w 3021"/>
                  <a:gd name="T77" fmla="*/ 214 h 3541"/>
                  <a:gd name="T78" fmla="*/ 266 w 3021"/>
                  <a:gd name="T79" fmla="*/ 185 h 3541"/>
                  <a:gd name="T80" fmla="*/ 274 w 3021"/>
                  <a:gd name="T81" fmla="*/ 202 h 3541"/>
                  <a:gd name="T82" fmla="*/ 274 w 3021"/>
                  <a:gd name="T83" fmla="*/ 171 h 3541"/>
                  <a:gd name="T84" fmla="*/ 247 w 3021"/>
                  <a:gd name="T85" fmla="*/ 167 h 3541"/>
                  <a:gd name="T86" fmla="*/ 259 w 3021"/>
                  <a:gd name="T87" fmla="*/ 180 h 3541"/>
                  <a:gd name="T88" fmla="*/ 256 w 3021"/>
                  <a:gd name="T89" fmla="*/ 186 h 3541"/>
                  <a:gd name="T90" fmla="*/ 321 w 3021"/>
                  <a:gd name="T91" fmla="*/ 190 h 3541"/>
                  <a:gd name="T92" fmla="*/ 307 w 3021"/>
                  <a:gd name="T93" fmla="*/ 197 h 3541"/>
                  <a:gd name="T94" fmla="*/ 298 w 3021"/>
                  <a:gd name="T95" fmla="*/ 211 h 3541"/>
                  <a:gd name="T96" fmla="*/ 335 w 3021"/>
                  <a:gd name="T97" fmla="*/ 204 h 3541"/>
                  <a:gd name="T98" fmla="*/ 299 w 3021"/>
                  <a:gd name="T99" fmla="*/ 172 h 3541"/>
                  <a:gd name="T100" fmla="*/ 302 w 3021"/>
                  <a:gd name="T101" fmla="*/ 159 h 3541"/>
                  <a:gd name="T102" fmla="*/ 306 w 3021"/>
                  <a:gd name="T103" fmla="*/ 137 h 3541"/>
                  <a:gd name="T104" fmla="*/ 286 w 3021"/>
                  <a:gd name="T105" fmla="*/ 140 h 3541"/>
                  <a:gd name="T106" fmla="*/ 297 w 3021"/>
                  <a:gd name="T107" fmla="*/ 152 h 3541"/>
                  <a:gd name="T108" fmla="*/ 253 w 3021"/>
                  <a:gd name="T109" fmla="*/ 119 h 3541"/>
                  <a:gd name="T110" fmla="*/ 234 w 3021"/>
                  <a:gd name="T111" fmla="*/ 138 h 3541"/>
                  <a:gd name="T112" fmla="*/ 264 w 3021"/>
                  <a:gd name="T113" fmla="*/ 154 h 3541"/>
                  <a:gd name="T114" fmla="*/ 263 w 3021"/>
                  <a:gd name="T115" fmla="*/ 121 h 3541"/>
                  <a:gd name="T116" fmla="*/ 276 w 3021"/>
                  <a:gd name="T117" fmla="*/ 109 h 3541"/>
                  <a:gd name="T118" fmla="*/ 299 w 3021"/>
                  <a:gd name="T119" fmla="*/ 126 h 3541"/>
                  <a:gd name="T120" fmla="*/ 119 w 3021"/>
                  <a:gd name="T121" fmla="*/ 23 h 3541"/>
                  <a:gd name="T122" fmla="*/ 91 w 3021"/>
                  <a:gd name="T123" fmla="*/ 385 h 3541"/>
                  <a:gd name="T124" fmla="*/ 115 w 3021"/>
                  <a:gd name="T125" fmla="*/ 375 h 35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021"/>
                  <a:gd name="T190" fmla="*/ 0 h 3541"/>
                  <a:gd name="T191" fmla="*/ 3021 w 3021"/>
                  <a:gd name="T192" fmla="*/ 3541 h 354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021" h="3541">
                    <a:moveTo>
                      <a:pt x="1557" y="72"/>
                    </a:moveTo>
                    <a:lnTo>
                      <a:pt x="1543" y="78"/>
                    </a:lnTo>
                    <a:lnTo>
                      <a:pt x="1527" y="85"/>
                    </a:lnTo>
                    <a:lnTo>
                      <a:pt x="1511" y="92"/>
                    </a:lnTo>
                    <a:lnTo>
                      <a:pt x="1493" y="101"/>
                    </a:lnTo>
                    <a:lnTo>
                      <a:pt x="1464" y="115"/>
                    </a:lnTo>
                    <a:lnTo>
                      <a:pt x="1416" y="139"/>
                    </a:lnTo>
                    <a:lnTo>
                      <a:pt x="1405" y="144"/>
                    </a:lnTo>
                    <a:lnTo>
                      <a:pt x="1393" y="147"/>
                    </a:lnTo>
                    <a:lnTo>
                      <a:pt x="1381" y="151"/>
                    </a:lnTo>
                    <a:lnTo>
                      <a:pt x="1370" y="151"/>
                    </a:lnTo>
                    <a:lnTo>
                      <a:pt x="1366" y="151"/>
                    </a:lnTo>
                    <a:lnTo>
                      <a:pt x="1362" y="151"/>
                    </a:lnTo>
                    <a:lnTo>
                      <a:pt x="1357" y="150"/>
                    </a:lnTo>
                    <a:lnTo>
                      <a:pt x="1354" y="147"/>
                    </a:lnTo>
                    <a:lnTo>
                      <a:pt x="1352" y="145"/>
                    </a:lnTo>
                    <a:lnTo>
                      <a:pt x="1349" y="143"/>
                    </a:lnTo>
                    <a:lnTo>
                      <a:pt x="1347" y="138"/>
                    </a:lnTo>
                    <a:lnTo>
                      <a:pt x="1346" y="134"/>
                    </a:lnTo>
                    <a:lnTo>
                      <a:pt x="1341" y="136"/>
                    </a:lnTo>
                    <a:lnTo>
                      <a:pt x="1337" y="138"/>
                    </a:lnTo>
                    <a:lnTo>
                      <a:pt x="1334" y="140"/>
                    </a:lnTo>
                    <a:lnTo>
                      <a:pt x="1330" y="143"/>
                    </a:lnTo>
                    <a:lnTo>
                      <a:pt x="1324" y="150"/>
                    </a:lnTo>
                    <a:lnTo>
                      <a:pt x="1319" y="158"/>
                    </a:lnTo>
                    <a:lnTo>
                      <a:pt x="1311" y="165"/>
                    </a:lnTo>
                    <a:lnTo>
                      <a:pt x="1304" y="171"/>
                    </a:lnTo>
                    <a:lnTo>
                      <a:pt x="1301" y="173"/>
                    </a:lnTo>
                    <a:lnTo>
                      <a:pt x="1296" y="174"/>
                    </a:lnTo>
                    <a:lnTo>
                      <a:pt x="1291" y="176"/>
                    </a:lnTo>
                    <a:lnTo>
                      <a:pt x="1285" y="176"/>
                    </a:lnTo>
                    <a:lnTo>
                      <a:pt x="1276" y="173"/>
                    </a:lnTo>
                    <a:lnTo>
                      <a:pt x="1267" y="170"/>
                    </a:lnTo>
                    <a:lnTo>
                      <a:pt x="1257" y="164"/>
                    </a:lnTo>
                    <a:lnTo>
                      <a:pt x="1248" y="159"/>
                    </a:lnTo>
                    <a:lnTo>
                      <a:pt x="1238" y="154"/>
                    </a:lnTo>
                    <a:lnTo>
                      <a:pt x="1230" y="151"/>
                    </a:lnTo>
                    <a:lnTo>
                      <a:pt x="1225" y="151"/>
                    </a:lnTo>
                    <a:lnTo>
                      <a:pt x="1221" y="152"/>
                    </a:lnTo>
                    <a:lnTo>
                      <a:pt x="1217" y="153"/>
                    </a:lnTo>
                    <a:lnTo>
                      <a:pt x="1212" y="156"/>
                    </a:lnTo>
                    <a:lnTo>
                      <a:pt x="1180" y="178"/>
                    </a:lnTo>
                    <a:lnTo>
                      <a:pt x="1150" y="199"/>
                    </a:lnTo>
                    <a:lnTo>
                      <a:pt x="1120" y="218"/>
                    </a:lnTo>
                    <a:lnTo>
                      <a:pt x="1092" y="236"/>
                    </a:lnTo>
                    <a:lnTo>
                      <a:pt x="1063" y="252"/>
                    </a:lnTo>
                    <a:lnTo>
                      <a:pt x="1032" y="269"/>
                    </a:lnTo>
                    <a:lnTo>
                      <a:pt x="999" y="284"/>
                    </a:lnTo>
                    <a:lnTo>
                      <a:pt x="962" y="298"/>
                    </a:lnTo>
                    <a:lnTo>
                      <a:pt x="940" y="310"/>
                    </a:lnTo>
                    <a:lnTo>
                      <a:pt x="914" y="324"/>
                    </a:lnTo>
                    <a:lnTo>
                      <a:pt x="886" y="341"/>
                    </a:lnTo>
                    <a:lnTo>
                      <a:pt x="856" y="358"/>
                    </a:lnTo>
                    <a:lnTo>
                      <a:pt x="828" y="374"/>
                    </a:lnTo>
                    <a:lnTo>
                      <a:pt x="801" y="387"/>
                    </a:lnTo>
                    <a:lnTo>
                      <a:pt x="789" y="390"/>
                    </a:lnTo>
                    <a:lnTo>
                      <a:pt x="777" y="394"/>
                    </a:lnTo>
                    <a:lnTo>
                      <a:pt x="766" y="394"/>
                    </a:lnTo>
                    <a:lnTo>
                      <a:pt x="758" y="393"/>
                    </a:lnTo>
                    <a:lnTo>
                      <a:pt x="724" y="475"/>
                    </a:lnTo>
                    <a:lnTo>
                      <a:pt x="691" y="557"/>
                    </a:lnTo>
                    <a:lnTo>
                      <a:pt x="661" y="638"/>
                    </a:lnTo>
                    <a:lnTo>
                      <a:pt x="633" y="721"/>
                    </a:lnTo>
                    <a:lnTo>
                      <a:pt x="608" y="802"/>
                    </a:lnTo>
                    <a:lnTo>
                      <a:pt x="584" y="885"/>
                    </a:lnTo>
                    <a:lnTo>
                      <a:pt x="562" y="967"/>
                    </a:lnTo>
                    <a:lnTo>
                      <a:pt x="542" y="1050"/>
                    </a:lnTo>
                    <a:lnTo>
                      <a:pt x="525" y="1133"/>
                    </a:lnTo>
                    <a:lnTo>
                      <a:pt x="508" y="1216"/>
                    </a:lnTo>
                    <a:lnTo>
                      <a:pt x="493" y="1299"/>
                    </a:lnTo>
                    <a:lnTo>
                      <a:pt x="480" y="1382"/>
                    </a:lnTo>
                    <a:lnTo>
                      <a:pt x="469" y="1466"/>
                    </a:lnTo>
                    <a:lnTo>
                      <a:pt x="458" y="1550"/>
                    </a:lnTo>
                    <a:lnTo>
                      <a:pt x="450" y="1634"/>
                    </a:lnTo>
                    <a:lnTo>
                      <a:pt x="443" y="1717"/>
                    </a:lnTo>
                    <a:lnTo>
                      <a:pt x="449" y="1724"/>
                    </a:lnTo>
                    <a:lnTo>
                      <a:pt x="455" y="1732"/>
                    </a:lnTo>
                    <a:lnTo>
                      <a:pt x="462" y="1737"/>
                    </a:lnTo>
                    <a:lnTo>
                      <a:pt x="469" y="1745"/>
                    </a:lnTo>
                    <a:lnTo>
                      <a:pt x="475" y="1750"/>
                    </a:lnTo>
                    <a:lnTo>
                      <a:pt x="480" y="1759"/>
                    </a:lnTo>
                    <a:lnTo>
                      <a:pt x="482" y="1762"/>
                    </a:lnTo>
                    <a:lnTo>
                      <a:pt x="483" y="1767"/>
                    </a:lnTo>
                    <a:lnTo>
                      <a:pt x="484" y="1772"/>
                    </a:lnTo>
                    <a:lnTo>
                      <a:pt x="486" y="1778"/>
                    </a:lnTo>
                    <a:lnTo>
                      <a:pt x="484" y="1788"/>
                    </a:lnTo>
                    <a:lnTo>
                      <a:pt x="484" y="1798"/>
                    </a:lnTo>
                    <a:lnTo>
                      <a:pt x="482" y="1807"/>
                    </a:lnTo>
                    <a:lnTo>
                      <a:pt x="480" y="1815"/>
                    </a:lnTo>
                    <a:lnTo>
                      <a:pt x="477" y="1824"/>
                    </a:lnTo>
                    <a:lnTo>
                      <a:pt x="474" y="1831"/>
                    </a:lnTo>
                    <a:lnTo>
                      <a:pt x="469" y="1838"/>
                    </a:lnTo>
                    <a:lnTo>
                      <a:pt x="464" y="1844"/>
                    </a:lnTo>
                    <a:lnTo>
                      <a:pt x="442" y="1870"/>
                    </a:lnTo>
                    <a:lnTo>
                      <a:pt x="417" y="1897"/>
                    </a:lnTo>
                    <a:lnTo>
                      <a:pt x="411" y="1904"/>
                    </a:lnTo>
                    <a:lnTo>
                      <a:pt x="403" y="1910"/>
                    </a:lnTo>
                    <a:lnTo>
                      <a:pt x="396" y="1917"/>
                    </a:lnTo>
                    <a:lnTo>
                      <a:pt x="388" y="1923"/>
                    </a:lnTo>
                    <a:lnTo>
                      <a:pt x="370" y="1934"/>
                    </a:lnTo>
                    <a:lnTo>
                      <a:pt x="355" y="1946"/>
                    </a:lnTo>
                    <a:lnTo>
                      <a:pt x="336" y="1965"/>
                    </a:lnTo>
                    <a:lnTo>
                      <a:pt x="312" y="1991"/>
                    </a:lnTo>
                    <a:lnTo>
                      <a:pt x="290" y="2017"/>
                    </a:lnTo>
                    <a:lnTo>
                      <a:pt x="271" y="2036"/>
                    </a:lnTo>
                    <a:lnTo>
                      <a:pt x="294" y="2067"/>
                    </a:lnTo>
                    <a:lnTo>
                      <a:pt x="317" y="2098"/>
                    </a:lnTo>
                    <a:lnTo>
                      <a:pt x="336" y="2129"/>
                    </a:lnTo>
                    <a:lnTo>
                      <a:pt x="352" y="2156"/>
                    </a:lnTo>
                    <a:lnTo>
                      <a:pt x="359" y="2169"/>
                    </a:lnTo>
                    <a:lnTo>
                      <a:pt x="364" y="2182"/>
                    </a:lnTo>
                    <a:lnTo>
                      <a:pt x="368" y="2193"/>
                    </a:lnTo>
                    <a:lnTo>
                      <a:pt x="369" y="2205"/>
                    </a:lnTo>
                    <a:lnTo>
                      <a:pt x="369" y="2215"/>
                    </a:lnTo>
                    <a:lnTo>
                      <a:pt x="366" y="2225"/>
                    </a:lnTo>
                    <a:lnTo>
                      <a:pt x="363" y="2234"/>
                    </a:lnTo>
                    <a:lnTo>
                      <a:pt x="358" y="2242"/>
                    </a:lnTo>
                    <a:lnTo>
                      <a:pt x="352" y="2251"/>
                    </a:lnTo>
                    <a:lnTo>
                      <a:pt x="345" y="2258"/>
                    </a:lnTo>
                    <a:lnTo>
                      <a:pt x="337" y="2266"/>
                    </a:lnTo>
                    <a:lnTo>
                      <a:pt x="329" y="2273"/>
                    </a:lnTo>
                    <a:lnTo>
                      <a:pt x="310" y="2286"/>
                    </a:lnTo>
                    <a:lnTo>
                      <a:pt x="291" y="2298"/>
                    </a:lnTo>
                    <a:lnTo>
                      <a:pt x="272" y="2310"/>
                    </a:lnTo>
                    <a:lnTo>
                      <a:pt x="254" y="2323"/>
                    </a:lnTo>
                    <a:lnTo>
                      <a:pt x="246" y="2328"/>
                    </a:lnTo>
                    <a:lnTo>
                      <a:pt x="239" y="2334"/>
                    </a:lnTo>
                    <a:lnTo>
                      <a:pt x="232" y="2340"/>
                    </a:lnTo>
                    <a:lnTo>
                      <a:pt x="227" y="2347"/>
                    </a:lnTo>
                    <a:lnTo>
                      <a:pt x="224" y="2354"/>
                    </a:lnTo>
                    <a:lnTo>
                      <a:pt x="221" y="2361"/>
                    </a:lnTo>
                    <a:lnTo>
                      <a:pt x="220" y="2369"/>
                    </a:lnTo>
                    <a:lnTo>
                      <a:pt x="221" y="2377"/>
                    </a:lnTo>
                    <a:lnTo>
                      <a:pt x="224" y="2385"/>
                    </a:lnTo>
                    <a:lnTo>
                      <a:pt x="228" y="2395"/>
                    </a:lnTo>
                    <a:lnTo>
                      <a:pt x="236" y="2404"/>
                    </a:lnTo>
                    <a:lnTo>
                      <a:pt x="245" y="2413"/>
                    </a:lnTo>
                    <a:lnTo>
                      <a:pt x="245" y="2441"/>
                    </a:lnTo>
                    <a:lnTo>
                      <a:pt x="239" y="2494"/>
                    </a:lnTo>
                    <a:lnTo>
                      <a:pt x="234" y="2540"/>
                    </a:lnTo>
                    <a:lnTo>
                      <a:pt x="232" y="2550"/>
                    </a:lnTo>
                    <a:lnTo>
                      <a:pt x="227" y="2560"/>
                    </a:lnTo>
                    <a:lnTo>
                      <a:pt x="223" y="2569"/>
                    </a:lnTo>
                    <a:lnTo>
                      <a:pt x="215" y="2577"/>
                    </a:lnTo>
                    <a:lnTo>
                      <a:pt x="206" y="2586"/>
                    </a:lnTo>
                    <a:lnTo>
                      <a:pt x="195" y="2593"/>
                    </a:lnTo>
                    <a:lnTo>
                      <a:pt x="182" y="2599"/>
                    </a:lnTo>
                    <a:lnTo>
                      <a:pt x="166" y="2603"/>
                    </a:lnTo>
                    <a:lnTo>
                      <a:pt x="159" y="2606"/>
                    </a:lnTo>
                    <a:lnTo>
                      <a:pt x="152" y="2606"/>
                    </a:lnTo>
                    <a:lnTo>
                      <a:pt x="145" y="2606"/>
                    </a:lnTo>
                    <a:lnTo>
                      <a:pt x="136" y="2604"/>
                    </a:lnTo>
                    <a:lnTo>
                      <a:pt x="122" y="2600"/>
                    </a:lnTo>
                    <a:lnTo>
                      <a:pt x="107" y="2594"/>
                    </a:lnTo>
                    <a:lnTo>
                      <a:pt x="77" y="2576"/>
                    </a:lnTo>
                    <a:lnTo>
                      <a:pt x="48" y="2560"/>
                    </a:lnTo>
                    <a:lnTo>
                      <a:pt x="0" y="2607"/>
                    </a:lnTo>
                    <a:lnTo>
                      <a:pt x="4" y="2610"/>
                    </a:lnTo>
                    <a:lnTo>
                      <a:pt x="8" y="2615"/>
                    </a:lnTo>
                    <a:lnTo>
                      <a:pt x="10" y="2621"/>
                    </a:lnTo>
                    <a:lnTo>
                      <a:pt x="11" y="2629"/>
                    </a:lnTo>
                    <a:lnTo>
                      <a:pt x="11" y="2641"/>
                    </a:lnTo>
                    <a:lnTo>
                      <a:pt x="14" y="2656"/>
                    </a:lnTo>
                    <a:lnTo>
                      <a:pt x="17" y="2674"/>
                    </a:lnTo>
                    <a:lnTo>
                      <a:pt x="21" y="2692"/>
                    </a:lnTo>
                    <a:lnTo>
                      <a:pt x="24" y="2700"/>
                    </a:lnTo>
                    <a:lnTo>
                      <a:pt x="28" y="2707"/>
                    </a:lnTo>
                    <a:lnTo>
                      <a:pt x="31" y="2714"/>
                    </a:lnTo>
                    <a:lnTo>
                      <a:pt x="36" y="2720"/>
                    </a:lnTo>
                    <a:lnTo>
                      <a:pt x="41" y="2725"/>
                    </a:lnTo>
                    <a:lnTo>
                      <a:pt x="47" y="2727"/>
                    </a:lnTo>
                    <a:lnTo>
                      <a:pt x="53" y="2728"/>
                    </a:lnTo>
                    <a:lnTo>
                      <a:pt x="60" y="2728"/>
                    </a:lnTo>
                    <a:lnTo>
                      <a:pt x="66" y="2753"/>
                    </a:lnTo>
                    <a:lnTo>
                      <a:pt x="99" y="2718"/>
                    </a:lnTo>
                    <a:lnTo>
                      <a:pt x="138" y="2727"/>
                    </a:lnTo>
                    <a:lnTo>
                      <a:pt x="141" y="2726"/>
                    </a:lnTo>
                    <a:lnTo>
                      <a:pt x="147" y="2725"/>
                    </a:lnTo>
                    <a:lnTo>
                      <a:pt x="152" y="2725"/>
                    </a:lnTo>
                    <a:lnTo>
                      <a:pt x="159" y="2726"/>
                    </a:lnTo>
                    <a:lnTo>
                      <a:pt x="165" y="2728"/>
                    </a:lnTo>
                    <a:lnTo>
                      <a:pt x="171" y="2732"/>
                    </a:lnTo>
                    <a:lnTo>
                      <a:pt x="175" y="2738"/>
                    </a:lnTo>
                    <a:lnTo>
                      <a:pt x="180" y="2744"/>
                    </a:lnTo>
                    <a:lnTo>
                      <a:pt x="190" y="2757"/>
                    </a:lnTo>
                    <a:lnTo>
                      <a:pt x="199" y="2767"/>
                    </a:lnTo>
                    <a:lnTo>
                      <a:pt x="206" y="2774"/>
                    </a:lnTo>
                    <a:lnTo>
                      <a:pt x="212" y="2784"/>
                    </a:lnTo>
                    <a:lnTo>
                      <a:pt x="219" y="2793"/>
                    </a:lnTo>
                    <a:lnTo>
                      <a:pt x="224" y="2801"/>
                    </a:lnTo>
                    <a:lnTo>
                      <a:pt x="218" y="2819"/>
                    </a:lnTo>
                    <a:lnTo>
                      <a:pt x="245" y="2857"/>
                    </a:lnTo>
                    <a:lnTo>
                      <a:pt x="261" y="2872"/>
                    </a:lnTo>
                    <a:lnTo>
                      <a:pt x="278" y="2890"/>
                    </a:lnTo>
                    <a:lnTo>
                      <a:pt x="287" y="2898"/>
                    </a:lnTo>
                    <a:lnTo>
                      <a:pt x="298" y="2905"/>
                    </a:lnTo>
                    <a:lnTo>
                      <a:pt x="309" y="2911"/>
                    </a:lnTo>
                    <a:lnTo>
                      <a:pt x="320" y="2917"/>
                    </a:lnTo>
                    <a:lnTo>
                      <a:pt x="345" y="2928"/>
                    </a:lnTo>
                    <a:lnTo>
                      <a:pt x="368" y="2939"/>
                    </a:lnTo>
                    <a:lnTo>
                      <a:pt x="375" y="2944"/>
                    </a:lnTo>
                    <a:lnTo>
                      <a:pt x="381" y="2950"/>
                    </a:lnTo>
                    <a:lnTo>
                      <a:pt x="387" y="2956"/>
                    </a:lnTo>
                    <a:lnTo>
                      <a:pt x="392" y="2963"/>
                    </a:lnTo>
                    <a:lnTo>
                      <a:pt x="404" y="2980"/>
                    </a:lnTo>
                    <a:lnTo>
                      <a:pt x="414" y="2997"/>
                    </a:lnTo>
                    <a:lnTo>
                      <a:pt x="422" y="3016"/>
                    </a:lnTo>
                    <a:lnTo>
                      <a:pt x="428" y="3035"/>
                    </a:lnTo>
                    <a:lnTo>
                      <a:pt x="431" y="3054"/>
                    </a:lnTo>
                    <a:lnTo>
                      <a:pt x="433" y="3070"/>
                    </a:lnTo>
                    <a:lnTo>
                      <a:pt x="433" y="3079"/>
                    </a:lnTo>
                    <a:lnTo>
                      <a:pt x="431" y="3087"/>
                    </a:lnTo>
                    <a:lnTo>
                      <a:pt x="429" y="3094"/>
                    </a:lnTo>
                    <a:lnTo>
                      <a:pt x="425" y="3100"/>
                    </a:lnTo>
                    <a:lnTo>
                      <a:pt x="417" y="3112"/>
                    </a:lnTo>
                    <a:lnTo>
                      <a:pt x="407" y="3125"/>
                    </a:lnTo>
                    <a:lnTo>
                      <a:pt x="394" y="3141"/>
                    </a:lnTo>
                    <a:lnTo>
                      <a:pt x="378" y="3164"/>
                    </a:lnTo>
                    <a:lnTo>
                      <a:pt x="370" y="3175"/>
                    </a:lnTo>
                    <a:lnTo>
                      <a:pt x="363" y="3186"/>
                    </a:lnTo>
                    <a:lnTo>
                      <a:pt x="356" y="3194"/>
                    </a:lnTo>
                    <a:lnTo>
                      <a:pt x="349" y="3200"/>
                    </a:lnTo>
                    <a:lnTo>
                      <a:pt x="374" y="3216"/>
                    </a:lnTo>
                    <a:lnTo>
                      <a:pt x="397" y="3231"/>
                    </a:lnTo>
                    <a:lnTo>
                      <a:pt x="407" y="3238"/>
                    </a:lnTo>
                    <a:lnTo>
                      <a:pt x="416" y="3246"/>
                    </a:lnTo>
                    <a:lnTo>
                      <a:pt x="424" y="3253"/>
                    </a:lnTo>
                    <a:lnTo>
                      <a:pt x="431" y="3259"/>
                    </a:lnTo>
                    <a:lnTo>
                      <a:pt x="436" y="3266"/>
                    </a:lnTo>
                    <a:lnTo>
                      <a:pt x="440" y="3272"/>
                    </a:lnTo>
                    <a:lnTo>
                      <a:pt x="441" y="3278"/>
                    </a:lnTo>
                    <a:lnTo>
                      <a:pt x="441" y="3283"/>
                    </a:lnTo>
                    <a:lnTo>
                      <a:pt x="438" y="3287"/>
                    </a:lnTo>
                    <a:lnTo>
                      <a:pt x="434" y="3291"/>
                    </a:lnTo>
                    <a:lnTo>
                      <a:pt x="425" y="3295"/>
                    </a:lnTo>
                    <a:lnTo>
                      <a:pt x="415" y="3297"/>
                    </a:lnTo>
                    <a:lnTo>
                      <a:pt x="401" y="3299"/>
                    </a:lnTo>
                    <a:lnTo>
                      <a:pt x="388" y="3303"/>
                    </a:lnTo>
                    <a:lnTo>
                      <a:pt x="377" y="3306"/>
                    </a:lnTo>
                    <a:lnTo>
                      <a:pt x="368" y="3310"/>
                    </a:lnTo>
                    <a:lnTo>
                      <a:pt x="359" y="3313"/>
                    </a:lnTo>
                    <a:lnTo>
                      <a:pt x="353" y="3318"/>
                    </a:lnTo>
                    <a:lnTo>
                      <a:pt x="350" y="3322"/>
                    </a:lnTo>
                    <a:lnTo>
                      <a:pt x="346" y="3326"/>
                    </a:lnTo>
                    <a:lnTo>
                      <a:pt x="345" y="3330"/>
                    </a:lnTo>
                    <a:lnTo>
                      <a:pt x="345" y="3335"/>
                    </a:lnTo>
                    <a:lnTo>
                      <a:pt x="345" y="3339"/>
                    </a:lnTo>
                    <a:lnTo>
                      <a:pt x="348" y="3344"/>
                    </a:lnTo>
                    <a:lnTo>
                      <a:pt x="351" y="3349"/>
                    </a:lnTo>
                    <a:lnTo>
                      <a:pt x="355" y="3352"/>
                    </a:lnTo>
                    <a:lnTo>
                      <a:pt x="359" y="3357"/>
                    </a:lnTo>
                    <a:lnTo>
                      <a:pt x="365" y="3362"/>
                    </a:lnTo>
                    <a:lnTo>
                      <a:pt x="378" y="3370"/>
                    </a:lnTo>
                    <a:lnTo>
                      <a:pt x="395" y="3378"/>
                    </a:lnTo>
                    <a:lnTo>
                      <a:pt x="411" y="3385"/>
                    </a:lnTo>
                    <a:lnTo>
                      <a:pt x="429" y="3392"/>
                    </a:lnTo>
                    <a:lnTo>
                      <a:pt x="447" y="3397"/>
                    </a:lnTo>
                    <a:lnTo>
                      <a:pt x="464" y="3402"/>
                    </a:lnTo>
                    <a:lnTo>
                      <a:pt x="481" y="3404"/>
                    </a:lnTo>
                    <a:lnTo>
                      <a:pt x="495" y="3404"/>
                    </a:lnTo>
                    <a:lnTo>
                      <a:pt x="506" y="3404"/>
                    </a:lnTo>
                    <a:lnTo>
                      <a:pt x="515" y="3402"/>
                    </a:lnTo>
                    <a:lnTo>
                      <a:pt x="523" y="3398"/>
                    </a:lnTo>
                    <a:lnTo>
                      <a:pt x="529" y="3394"/>
                    </a:lnTo>
                    <a:lnTo>
                      <a:pt x="535" y="3388"/>
                    </a:lnTo>
                    <a:lnTo>
                      <a:pt x="539" y="3381"/>
                    </a:lnTo>
                    <a:lnTo>
                      <a:pt x="542" y="3374"/>
                    </a:lnTo>
                    <a:lnTo>
                      <a:pt x="545" y="3365"/>
                    </a:lnTo>
                    <a:lnTo>
                      <a:pt x="551" y="3329"/>
                    </a:lnTo>
                    <a:lnTo>
                      <a:pt x="555" y="3293"/>
                    </a:lnTo>
                    <a:lnTo>
                      <a:pt x="561" y="3263"/>
                    </a:lnTo>
                    <a:lnTo>
                      <a:pt x="567" y="3230"/>
                    </a:lnTo>
                    <a:lnTo>
                      <a:pt x="573" y="3194"/>
                    </a:lnTo>
                    <a:lnTo>
                      <a:pt x="576" y="3159"/>
                    </a:lnTo>
                    <a:lnTo>
                      <a:pt x="578" y="3141"/>
                    </a:lnTo>
                    <a:lnTo>
                      <a:pt x="578" y="3124"/>
                    </a:lnTo>
                    <a:lnTo>
                      <a:pt x="576" y="3106"/>
                    </a:lnTo>
                    <a:lnTo>
                      <a:pt x="574" y="3089"/>
                    </a:lnTo>
                    <a:lnTo>
                      <a:pt x="571" y="3073"/>
                    </a:lnTo>
                    <a:lnTo>
                      <a:pt x="565" y="3057"/>
                    </a:lnTo>
                    <a:lnTo>
                      <a:pt x="559" y="3043"/>
                    </a:lnTo>
                    <a:lnTo>
                      <a:pt x="549" y="3030"/>
                    </a:lnTo>
                    <a:lnTo>
                      <a:pt x="538" y="3017"/>
                    </a:lnTo>
                    <a:lnTo>
                      <a:pt x="522" y="3002"/>
                    </a:lnTo>
                    <a:lnTo>
                      <a:pt x="504" y="2985"/>
                    </a:lnTo>
                    <a:lnTo>
                      <a:pt x="486" y="2969"/>
                    </a:lnTo>
                    <a:lnTo>
                      <a:pt x="468" y="2951"/>
                    </a:lnTo>
                    <a:lnTo>
                      <a:pt x="453" y="2935"/>
                    </a:lnTo>
                    <a:lnTo>
                      <a:pt x="446" y="2928"/>
                    </a:lnTo>
                    <a:lnTo>
                      <a:pt x="441" y="2919"/>
                    </a:lnTo>
                    <a:lnTo>
                      <a:pt x="437" y="2912"/>
                    </a:lnTo>
                    <a:lnTo>
                      <a:pt x="435" y="2906"/>
                    </a:lnTo>
                    <a:lnTo>
                      <a:pt x="444" y="2906"/>
                    </a:lnTo>
                    <a:lnTo>
                      <a:pt x="456" y="2908"/>
                    </a:lnTo>
                    <a:lnTo>
                      <a:pt x="469" y="2911"/>
                    </a:lnTo>
                    <a:lnTo>
                      <a:pt x="482" y="2915"/>
                    </a:lnTo>
                    <a:lnTo>
                      <a:pt x="510" y="2923"/>
                    </a:lnTo>
                    <a:lnTo>
                      <a:pt x="540" y="2934"/>
                    </a:lnTo>
                    <a:lnTo>
                      <a:pt x="569" y="2945"/>
                    </a:lnTo>
                    <a:lnTo>
                      <a:pt x="598" y="2958"/>
                    </a:lnTo>
                    <a:lnTo>
                      <a:pt x="622" y="2969"/>
                    </a:lnTo>
                    <a:lnTo>
                      <a:pt x="645" y="2978"/>
                    </a:lnTo>
                    <a:lnTo>
                      <a:pt x="663" y="2985"/>
                    </a:lnTo>
                    <a:lnTo>
                      <a:pt x="678" y="2994"/>
                    </a:lnTo>
                    <a:lnTo>
                      <a:pt x="691" y="3002"/>
                    </a:lnTo>
                    <a:lnTo>
                      <a:pt x="704" y="3011"/>
                    </a:lnTo>
                    <a:lnTo>
                      <a:pt x="714" y="3020"/>
                    </a:lnTo>
                    <a:lnTo>
                      <a:pt x="724" y="3029"/>
                    </a:lnTo>
                    <a:lnTo>
                      <a:pt x="732" y="3040"/>
                    </a:lnTo>
                    <a:lnTo>
                      <a:pt x="740" y="3050"/>
                    </a:lnTo>
                    <a:lnTo>
                      <a:pt x="755" y="3073"/>
                    </a:lnTo>
                    <a:lnTo>
                      <a:pt x="769" y="3099"/>
                    </a:lnTo>
                    <a:lnTo>
                      <a:pt x="783" y="3128"/>
                    </a:lnTo>
                    <a:lnTo>
                      <a:pt x="801" y="3160"/>
                    </a:lnTo>
                    <a:lnTo>
                      <a:pt x="810" y="3175"/>
                    </a:lnTo>
                    <a:lnTo>
                      <a:pt x="822" y="3190"/>
                    </a:lnTo>
                    <a:lnTo>
                      <a:pt x="834" y="3203"/>
                    </a:lnTo>
                    <a:lnTo>
                      <a:pt x="847" y="3214"/>
                    </a:lnTo>
                    <a:lnTo>
                      <a:pt x="861" y="3225"/>
                    </a:lnTo>
                    <a:lnTo>
                      <a:pt x="875" y="3234"/>
                    </a:lnTo>
                    <a:lnTo>
                      <a:pt x="890" y="3243"/>
                    </a:lnTo>
                    <a:lnTo>
                      <a:pt x="906" y="3249"/>
                    </a:lnTo>
                    <a:lnTo>
                      <a:pt x="921" y="3254"/>
                    </a:lnTo>
                    <a:lnTo>
                      <a:pt x="937" y="3259"/>
                    </a:lnTo>
                    <a:lnTo>
                      <a:pt x="954" y="3263"/>
                    </a:lnTo>
                    <a:lnTo>
                      <a:pt x="970" y="3265"/>
                    </a:lnTo>
                    <a:lnTo>
                      <a:pt x="986" y="3266"/>
                    </a:lnTo>
                    <a:lnTo>
                      <a:pt x="1002" y="3266"/>
                    </a:lnTo>
                    <a:lnTo>
                      <a:pt x="1018" y="3266"/>
                    </a:lnTo>
                    <a:lnTo>
                      <a:pt x="1032" y="3265"/>
                    </a:lnTo>
                    <a:lnTo>
                      <a:pt x="1046" y="3263"/>
                    </a:lnTo>
                    <a:lnTo>
                      <a:pt x="1060" y="3259"/>
                    </a:lnTo>
                    <a:lnTo>
                      <a:pt x="1072" y="3256"/>
                    </a:lnTo>
                    <a:lnTo>
                      <a:pt x="1084" y="3251"/>
                    </a:lnTo>
                    <a:lnTo>
                      <a:pt x="1094" y="3246"/>
                    </a:lnTo>
                    <a:lnTo>
                      <a:pt x="1104" y="3240"/>
                    </a:lnTo>
                    <a:lnTo>
                      <a:pt x="1112" y="3233"/>
                    </a:lnTo>
                    <a:lnTo>
                      <a:pt x="1118" y="3226"/>
                    </a:lnTo>
                    <a:lnTo>
                      <a:pt x="1123" y="3219"/>
                    </a:lnTo>
                    <a:lnTo>
                      <a:pt x="1126" y="3211"/>
                    </a:lnTo>
                    <a:lnTo>
                      <a:pt x="1127" y="3203"/>
                    </a:lnTo>
                    <a:lnTo>
                      <a:pt x="1126" y="3193"/>
                    </a:lnTo>
                    <a:lnTo>
                      <a:pt x="1123" y="3185"/>
                    </a:lnTo>
                    <a:lnTo>
                      <a:pt x="1118" y="3174"/>
                    </a:lnTo>
                    <a:lnTo>
                      <a:pt x="1111" y="3165"/>
                    </a:lnTo>
                    <a:lnTo>
                      <a:pt x="1100" y="3154"/>
                    </a:lnTo>
                    <a:lnTo>
                      <a:pt x="1098" y="3152"/>
                    </a:lnTo>
                    <a:lnTo>
                      <a:pt x="1097" y="3149"/>
                    </a:lnTo>
                    <a:lnTo>
                      <a:pt x="1098" y="3148"/>
                    </a:lnTo>
                    <a:lnTo>
                      <a:pt x="1101" y="3147"/>
                    </a:lnTo>
                    <a:lnTo>
                      <a:pt x="1111" y="3146"/>
                    </a:lnTo>
                    <a:lnTo>
                      <a:pt x="1123" y="3146"/>
                    </a:lnTo>
                    <a:lnTo>
                      <a:pt x="1130" y="3145"/>
                    </a:lnTo>
                    <a:lnTo>
                      <a:pt x="1137" y="3144"/>
                    </a:lnTo>
                    <a:lnTo>
                      <a:pt x="1143" y="3141"/>
                    </a:lnTo>
                    <a:lnTo>
                      <a:pt x="1149" y="3138"/>
                    </a:lnTo>
                    <a:lnTo>
                      <a:pt x="1155" y="3133"/>
                    </a:lnTo>
                    <a:lnTo>
                      <a:pt x="1158" y="3127"/>
                    </a:lnTo>
                    <a:lnTo>
                      <a:pt x="1160" y="3120"/>
                    </a:lnTo>
                    <a:lnTo>
                      <a:pt x="1162" y="3111"/>
                    </a:lnTo>
                    <a:lnTo>
                      <a:pt x="1163" y="3089"/>
                    </a:lnTo>
                    <a:lnTo>
                      <a:pt x="1164" y="3067"/>
                    </a:lnTo>
                    <a:lnTo>
                      <a:pt x="1168" y="3042"/>
                    </a:lnTo>
                    <a:lnTo>
                      <a:pt x="1172" y="3017"/>
                    </a:lnTo>
                    <a:lnTo>
                      <a:pt x="1178" y="2991"/>
                    </a:lnTo>
                    <a:lnTo>
                      <a:pt x="1186" y="2965"/>
                    </a:lnTo>
                    <a:lnTo>
                      <a:pt x="1195" y="2939"/>
                    </a:lnTo>
                    <a:lnTo>
                      <a:pt x="1204" y="2912"/>
                    </a:lnTo>
                    <a:lnTo>
                      <a:pt x="1215" y="2888"/>
                    </a:lnTo>
                    <a:lnTo>
                      <a:pt x="1225" y="2862"/>
                    </a:lnTo>
                    <a:lnTo>
                      <a:pt x="1238" y="2838"/>
                    </a:lnTo>
                    <a:lnTo>
                      <a:pt x="1251" y="2816"/>
                    </a:lnTo>
                    <a:lnTo>
                      <a:pt x="1265" y="2794"/>
                    </a:lnTo>
                    <a:lnTo>
                      <a:pt x="1280" y="2776"/>
                    </a:lnTo>
                    <a:lnTo>
                      <a:pt x="1295" y="2759"/>
                    </a:lnTo>
                    <a:lnTo>
                      <a:pt x="1311" y="2745"/>
                    </a:lnTo>
                    <a:lnTo>
                      <a:pt x="1337" y="2724"/>
                    </a:lnTo>
                    <a:lnTo>
                      <a:pt x="1376" y="2693"/>
                    </a:lnTo>
                    <a:lnTo>
                      <a:pt x="1394" y="2675"/>
                    </a:lnTo>
                    <a:lnTo>
                      <a:pt x="1411" y="2659"/>
                    </a:lnTo>
                    <a:lnTo>
                      <a:pt x="1416" y="2650"/>
                    </a:lnTo>
                    <a:lnTo>
                      <a:pt x="1421" y="2643"/>
                    </a:lnTo>
                    <a:lnTo>
                      <a:pt x="1424" y="2636"/>
                    </a:lnTo>
                    <a:lnTo>
                      <a:pt x="1425" y="2630"/>
                    </a:lnTo>
                    <a:lnTo>
                      <a:pt x="1424" y="2629"/>
                    </a:lnTo>
                    <a:lnTo>
                      <a:pt x="1421" y="2629"/>
                    </a:lnTo>
                    <a:lnTo>
                      <a:pt x="1421" y="2628"/>
                    </a:lnTo>
                    <a:lnTo>
                      <a:pt x="1409" y="2628"/>
                    </a:lnTo>
                    <a:lnTo>
                      <a:pt x="1399" y="2627"/>
                    </a:lnTo>
                    <a:lnTo>
                      <a:pt x="1389" y="2626"/>
                    </a:lnTo>
                    <a:lnTo>
                      <a:pt x="1380" y="2623"/>
                    </a:lnTo>
                    <a:lnTo>
                      <a:pt x="1372" y="2621"/>
                    </a:lnTo>
                    <a:lnTo>
                      <a:pt x="1363" y="2619"/>
                    </a:lnTo>
                    <a:lnTo>
                      <a:pt x="1356" y="2615"/>
                    </a:lnTo>
                    <a:lnTo>
                      <a:pt x="1350" y="2612"/>
                    </a:lnTo>
                    <a:lnTo>
                      <a:pt x="1346" y="2608"/>
                    </a:lnTo>
                    <a:lnTo>
                      <a:pt x="1341" y="2603"/>
                    </a:lnTo>
                    <a:lnTo>
                      <a:pt x="1336" y="2599"/>
                    </a:lnTo>
                    <a:lnTo>
                      <a:pt x="1333" y="2594"/>
                    </a:lnTo>
                    <a:lnTo>
                      <a:pt x="1330" y="2589"/>
                    </a:lnTo>
                    <a:lnTo>
                      <a:pt x="1328" y="2583"/>
                    </a:lnTo>
                    <a:lnTo>
                      <a:pt x="1327" y="2577"/>
                    </a:lnTo>
                    <a:lnTo>
                      <a:pt x="1326" y="2571"/>
                    </a:lnTo>
                    <a:lnTo>
                      <a:pt x="1326" y="2560"/>
                    </a:lnTo>
                    <a:lnTo>
                      <a:pt x="1327" y="2547"/>
                    </a:lnTo>
                    <a:lnTo>
                      <a:pt x="1331" y="2533"/>
                    </a:lnTo>
                    <a:lnTo>
                      <a:pt x="1337" y="2520"/>
                    </a:lnTo>
                    <a:lnTo>
                      <a:pt x="1346" y="2505"/>
                    </a:lnTo>
                    <a:lnTo>
                      <a:pt x="1355" y="2492"/>
                    </a:lnTo>
                    <a:lnTo>
                      <a:pt x="1366" y="2479"/>
                    </a:lnTo>
                    <a:lnTo>
                      <a:pt x="1379" y="2466"/>
                    </a:lnTo>
                    <a:lnTo>
                      <a:pt x="1412" y="2435"/>
                    </a:lnTo>
                    <a:lnTo>
                      <a:pt x="1435" y="2410"/>
                    </a:lnTo>
                    <a:lnTo>
                      <a:pt x="1445" y="2399"/>
                    </a:lnTo>
                    <a:lnTo>
                      <a:pt x="1452" y="2389"/>
                    </a:lnTo>
                    <a:lnTo>
                      <a:pt x="1457" y="2378"/>
                    </a:lnTo>
                    <a:lnTo>
                      <a:pt x="1461" y="2367"/>
                    </a:lnTo>
                    <a:lnTo>
                      <a:pt x="1465" y="2357"/>
                    </a:lnTo>
                    <a:lnTo>
                      <a:pt x="1467" y="2345"/>
                    </a:lnTo>
                    <a:lnTo>
                      <a:pt x="1468" y="2331"/>
                    </a:lnTo>
                    <a:lnTo>
                      <a:pt x="1470" y="2317"/>
                    </a:lnTo>
                    <a:lnTo>
                      <a:pt x="1471" y="2280"/>
                    </a:lnTo>
                    <a:lnTo>
                      <a:pt x="1473" y="2233"/>
                    </a:lnTo>
                    <a:lnTo>
                      <a:pt x="1480" y="2202"/>
                    </a:lnTo>
                    <a:lnTo>
                      <a:pt x="1491" y="2159"/>
                    </a:lnTo>
                    <a:lnTo>
                      <a:pt x="1491" y="2148"/>
                    </a:lnTo>
                    <a:lnTo>
                      <a:pt x="1491" y="2137"/>
                    </a:lnTo>
                    <a:lnTo>
                      <a:pt x="1488" y="2128"/>
                    </a:lnTo>
                    <a:lnTo>
                      <a:pt x="1485" y="2120"/>
                    </a:lnTo>
                    <a:lnTo>
                      <a:pt x="1483" y="2117"/>
                    </a:lnTo>
                    <a:lnTo>
                      <a:pt x="1480" y="2114"/>
                    </a:lnTo>
                    <a:lnTo>
                      <a:pt x="1477" y="2111"/>
                    </a:lnTo>
                    <a:lnTo>
                      <a:pt x="1472" y="2109"/>
                    </a:lnTo>
                    <a:lnTo>
                      <a:pt x="1467" y="2108"/>
                    </a:lnTo>
                    <a:lnTo>
                      <a:pt x="1462" y="2107"/>
                    </a:lnTo>
                    <a:lnTo>
                      <a:pt x="1455" y="2107"/>
                    </a:lnTo>
                    <a:lnTo>
                      <a:pt x="1449" y="2107"/>
                    </a:lnTo>
                    <a:lnTo>
                      <a:pt x="1441" y="2108"/>
                    </a:lnTo>
                    <a:lnTo>
                      <a:pt x="1434" y="2109"/>
                    </a:lnTo>
                    <a:lnTo>
                      <a:pt x="1426" y="2113"/>
                    </a:lnTo>
                    <a:lnTo>
                      <a:pt x="1419" y="2116"/>
                    </a:lnTo>
                    <a:lnTo>
                      <a:pt x="1405" y="2124"/>
                    </a:lnTo>
                    <a:lnTo>
                      <a:pt x="1392" y="2135"/>
                    </a:lnTo>
                    <a:lnTo>
                      <a:pt x="1365" y="2161"/>
                    </a:lnTo>
                    <a:lnTo>
                      <a:pt x="1339" y="2188"/>
                    </a:lnTo>
                    <a:lnTo>
                      <a:pt x="1324" y="2201"/>
                    </a:lnTo>
                    <a:lnTo>
                      <a:pt x="1309" y="2212"/>
                    </a:lnTo>
                    <a:lnTo>
                      <a:pt x="1302" y="2216"/>
                    </a:lnTo>
                    <a:lnTo>
                      <a:pt x="1294" y="2220"/>
                    </a:lnTo>
                    <a:lnTo>
                      <a:pt x="1285" y="2223"/>
                    </a:lnTo>
                    <a:lnTo>
                      <a:pt x="1277" y="2226"/>
                    </a:lnTo>
                    <a:lnTo>
                      <a:pt x="1269" y="2228"/>
                    </a:lnTo>
                    <a:lnTo>
                      <a:pt x="1260" y="2229"/>
                    </a:lnTo>
                    <a:lnTo>
                      <a:pt x="1250" y="2229"/>
                    </a:lnTo>
                    <a:lnTo>
                      <a:pt x="1241" y="2228"/>
                    </a:lnTo>
                    <a:lnTo>
                      <a:pt x="1231" y="2226"/>
                    </a:lnTo>
                    <a:lnTo>
                      <a:pt x="1221" y="2222"/>
                    </a:lnTo>
                    <a:lnTo>
                      <a:pt x="1210" y="2218"/>
                    </a:lnTo>
                    <a:lnTo>
                      <a:pt x="1198" y="2212"/>
                    </a:lnTo>
                    <a:lnTo>
                      <a:pt x="1192" y="2209"/>
                    </a:lnTo>
                    <a:lnTo>
                      <a:pt x="1185" y="2208"/>
                    </a:lnTo>
                    <a:lnTo>
                      <a:pt x="1178" y="2208"/>
                    </a:lnTo>
                    <a:lnTo>
                      <a:pt x="1171" y="2209"/>
                    </a:lnTo>
                    <a:lnTo>
                      <a:pt x="1163" y="2213"/>
                    </a:lnTo>
                    <a:lnTo>
                      <a:pt x="1155" y="2216"/>
                    </a:lnTo>
                    <a:lnTo>
                      <a:pt x="1146" y="2221"/>
                    </a:lnTo>
                    <a:lnTo>
                      <a:pt x="1137" y="2227"/>
                    </a:lnTo>
                    <a:lnTo>
                      <a:pt x="1099" y="2256"/>
                    </a:lnTo>
                    <a:lnTo>
                      <a:pt x="1058" y="2292"/>
                    </a:lnTo>
                    <a:lnTo>
                      <a:pt x="1035" y="2308"/>
                    </a:lnTo>
                    <a:lnTo>
                      <a:pt x="1014" y="2324"/>
                    </a:lnTo>
                    <a:lnTo>
                      <a:pt x="1004" y="2330"/>
                    </a:lnTo>
                    <a:lnTo>
                      <a:pt x="993" y="2337"/>
                    </a:lnTo>
                    <a:lnTo>
                      <a:pt x="982" y="2341"/>
                    </a:lnTo>
                    <a:lnTo>
                      <a:pt x="972" y="2346"/>
                    </a:lnTo>
                    <a:lnTo>
                      <a:pt x="961" y="2348"/>
                    </a:lnTo>
                    <a:lnTo>
                      <a:pt x="950" y="2351"/>
                    </a:lnTo>
                    <a:lnTo>
                      <a:pt x="940" y="2352"/>
                    </a:lnTo>
                    <a:lnTo>
                      <a:pt x="929" y="2351"/>
                    </a:lnTo>
                    <a:lnTo>
                      <a:pt x="920" y="2348"/>
                    </a:lnTo>
                    <a:lnTo>
                      <a:pt x="909" y="2345"/>
                    </a:lnTo>
                    <a:lnTo>
                      <a:pt x="900" y="2339"/>
                    </a:lnTo>
                    <a:lnTo>
                      <a:pt x="890" y="2332"/>
                    </a:lnTo>
                    <a:lnTo>
                      <a:pt x="888" y="2330"/>
                    </a:lnTo>
                    <a:lnTo>
                      <a:pt x="886" y="2326"/>
                    </a:lnTo>
                    <a:lnTo>
                      <a:pt x="884" y="2323"/>
                    </a:lnTo>
                    <a:lnTo>
                      <a:pt x="884" y="2319"/>
                    </a:lnTo>
                    <a:lnTo>
                      <a:pt x="884" y="2312"/>
                    </a:lnTo>
                    <a:lnTo>
                      <a:pt x="884" y="2304"/>
                    </a:lnTo>
                    <a:lnTo>
                      <a:pt x="883" y="2298"/>
                    </a:lnTo>
                    <a:lnTo>
                      <a:pt x="881" y="2292"/>
                    </a:lnTo>
                    <a:lnTo>
                      <a:pt x="880" y="2290"/>
                    </a:lnTo>
                    <a:lnTo>
                      <a:pt x="876" y="2288"/>
                    </a:lnTo>
                    <a:lnTo>
                      <a:pt x="873" y="2287"/>
                    </a:lnTo>
                    <a:lnTo>
                      <a:pt x="868" y="2286"/>
                    </a:lnTo>
                    <a:lnTo>
                      <a:pt x="858" y="2288"/>
                    </a:lnTo>
                    <a:lnTo>
                      <a:pt x="848" y="2293"/>
                    </a:lnTo>
                    <a:lnTo>
                      <a:pt x="835" y="2300"/>
                    </a:lnTo>
                    <a:lnTo>
                      <a:pt x="819" y="2310"/>
                    </a:lnTo>
                    <a:lnTo>
                      <a:pt x="785" y="2333"/>
                    </a:lnTo>
                    <a:lnTo>
                      <a:pt x="749" y="2360"/>
                    </a:lnTo>
                    <a:lnTo>
                      <a:pt x="713" y="2386"/>
                    </a:lnTo>
                    <a:lnTo>
                      <a:pt x="681" y="2409"/>
                    </a:lnTo>
                    <a:lnTo>
                      <a:pt x="668" y="2417"/>
                    </a:lnTo>
                    <a:lnTo>
                      <a:pt x="658" y="2423"/>
                    </a:lnTo>
                    <a:lnTo>
                      <a:pt x="653" y="2425"/>
                    </a:lnTo>
                    <a:lnTo>
                      <a:pt x="650" y="2426"/>
                    </a:lnTo>
                    <a:lnTo>
                      <a:pt x="647" y="2426"/>
                    </a:lnTo>
                    <a:lnTo>
                      <a:pt x="645" y="2426"/>
                    </a:lnTo>
                    <a:lnTo>
                      <a:pt x="640" y="2423"/>
                    </a:lnTo>
                    <a:lnTo>
                      <a:pt x="637" y="2419"/>
                    </a:lnTo>
                    <a:lnTo>
                      <a:pt x="634" y="2415"/>
                    </a:lnTo>
                    <a:lnTo>
                      <a:pt x="632" y="2410"/>
                    </a:lnTo>
                    <a:lnTo>
                      <a:pt x="631" y="2405"/>
                    </a:lnTo>
                    <a:lnTo>
                      <a:pt x="631" y="2399"/>
                    </a:lnTo>
                    <a:lnTo>
                      <a:pt x="631" y="2392"/>
                    </a:lnTo>
                    <a:lnTo>
                      <a:pt x="631" y="2386"/>
                    </a:lnTo>
                    <a:lnTo>
                      <a:pt x="633" y="2371"/>
                    </a:lnTo>
                    <a:lnTo>
                      <a:pt x="638" y="2356"/>
                    </a:lnTo>
                    <a:lnTo>
                      <a:pt x="644" y="2339"/>
                    </a:lnTo>
                    <a:lnTo>
                      <a:pt x="651" y="2323"/>
                    </a:lnTo>
                    <a:lnTo>
                      <a:pt x="667" y="2291"/>
                    </a:lnTo>
                    <a:lnTo>
                      <a:pt x="685" y="2261"/>
                    </a:lnTo>
                    <a:lnTo>
                      <a:pt x="700" y="2239"/>
                    </a:lnTo>
                    <a:lnTo>
                      <a:pt x="711" y="2225"/>
                    </a:lnTo>
                    <a:lnTo>
                      <a:pt x="717" y="2218"/>
                    </a:lnTo>
                    <a:lnTo>
                      <a:pt x="724" y="2212"/>
                    </a:lnTo>
                    <a:lnTo>
                      <a:pt x="731" y="2207"/>
                    </a:lnTo>
                    <a:lnTo>
                      <a:pt x="738" y="2202"/>
                    </a:lnTo>
                    <a:lnTo>
                      <a:pt x="753" y="2194"/>
                    </a:lnTo>
                    <a:lnTo>
                      <a:pt x="770" y="2187"/>
                    </a:lnTo>
                    <a:lnTo>
                      <a:pt x="804" y="2176"/>
                    </a:lnTo>
                    <a:lnTo>
                      <a:pt x="836" y="2168"/>
                    </a:lnTo>
                    <a:lnTo>
                      <a:pt x="853" y="2163"/>
                    </a:lnTo>
                    <a:lnTo>
                      <a:pt x="867" y="2157"/>
                    </a:lnTo>
                    <a:lnTo>
                      <a:pt x="881" y="2152"/>
                    </a:lnTo>
                    <a:lnTo>
                      <a:pt x="893" y="2143"/>
                    </a:lnTo>
                    <a:lnTo>
                      <a:pt x="897" y="2139"/>
                    </a:lnTo>
                    <a:lnTo>
                      <a:pt x="903" y="2134"/>
                    </a:lnTo>
                    <a:lnTo>
                      <a:pt x="907" y="2128"/>
                    </a:lnTo>
                    <a:lnTo>
                      <a:pt x="912" y="2122"/>
                    </a:lnTo>
                    <a:lnTo>
                      <a:pt x="915" y="2115"/>
                    </a:lnTo>
                    <a:lnTo>
                      <a:pt x="917" y="2107"/>
                    </a:lnTo>
                    <a:lnTo>
                      <a:pt x="920" y="2098"/>
                    </a:lnTo>
                    <a:lnTo>
                      <a:pt x="921" y="2090"/>
                    </a:lnTo>
                    <a:lnTo>
                      <a:pt x="926" y="2048"/>
                    </a:lnTo>
                    <a:lnTo>
                      <a:pt x="930" y="2010"/>
                    </a:lnTo>
                    <a:lnTo>
                      <a:pt x="933" y="1992"/>
                    </a:lnTo>
                    <a:lnTo>
                      <a:pt x="935" y="1976"/>
                    </a:lnTo>
                    <a:lnTo>
                      <a:pt x="939" y="1959"/>
                    </a:lnTo>
                    <a:lnTo>
                      <a:pt x="942" y="1944"/>
                    </a:lnTo>
                    <a:lnTo>
                      <a:pt x="947" y="1929"/>
                    </a:lnTo>
                    <a:lnTo>
                      <a:pt x="953" y="1914"/>
                    </a:lnTo>
                    <a:lnTo>
                      <a:pt x="959" y="1899"/>
                    </a:lnTo>
                    <a:lnTo>
                      <a:pt x="967" y="1885"/>
                    </a:lnTo>
                    <a:lnTo>
                      <a:pt x="976" y="1870"/>
                    </a:lnTo>
                    <a:lnTo>
                      <a:pt x="987" y="1855"/>
                    </a:lnTo>
                    <a:lnTo>
                      <a:pt x="999" y="1840"/>
                    </a:lnTo>
                    <a:lnTo>
                      <a:pt x="1013" y="1825"/>
                    </a:lnTo>
                    <a:lnTo>
                      <a:pt x="1019" y="1816"/>
                    </a:lnTo>
                    <a:lnTo>
                      <a:pt x="1025" y="1807"/>
                    </a:lnTo>
                    <a:lnTo>
                      <a:pt x="1028" y="1799"/>
                    </a:lnTo>
                    <a:lnTo>
                      <a:pt x="1031" y="1789"/>
                    </a:lnTo>
                    <a:lnTo>
                      <a:pt x="1034" y="1772"/>
                    </a:lnTo>
                    <a:lnTo>
                      <a:pt x="1035" y="1754"/>
                    </a:lnTo>
                    <a:lnTo>
                      <a:pt x="1037" y="1737"/>
                    </a:lnTo>
                    <a:lnTo>
                      <a:pt x="1039" y="1722"/>
                    </a:lnTo>
                    <a:lnTo>
                      <a:pt x="1040" y="1715"/>
                    </a:lnTo>
                    <a:lnTo>
                      <a:pt x="1042" y="1709"/>
                    </a:lnTo>
                    <a:lnTo>
                      <a:pt x="1046" y="1703"/>
                    </a:lnTo>
                    <a:lnTo>
                      <a:pt x="1050" y="1699"/>
                    </a:lnTo>
                    <a:lnTo>
                      <a:pt x="1055" y="1694"/>
                    </a:lnTo>
                    <a:lnTo>
                      <a:pt x="1063" y="1690"/>
                    </a:lnTo>
                    <a:lnTo>
                      <a:pt x="1068" y="1687"/>
                    </a:lnTo>
                    <a:lnTo>
                      <a:pt x="1075" y="1684"/>
                    </a:lnTo>
                    <a:lnTo>
                      <a:pt x="1091" y="1680"/>
                    </a:lnTo>
                    <a:lnTo>
                      <a:pt x="1107" y="1675"/>
                    </a:lnTo>
                    <a:lnTo>
                      <a:pt x="1124" y="1671"/>
                    </a:lnTo>
                    <a:lnTo>
                      <a:pt x="1139" y="1667"/>
                    </a:lnTo>
                    <a:lnTo>
                      <a:pt x="1155" y="1661"/>
                    </a:lnTo>
                    <a:lnTo>
                      <a:pt x="1169" y="1654"/>
                    </a:lnTo>
                    <a:lnTo>
                      <a:pt x="1172" y="1650"/>
                    </a:lnTo>
                    <a:lnTo>
                      <a:pt x="1176" y="1647"/>
                    </a:lnTo>
                    <a:lnTo>
                      <a:pt x="1178" y="1642"/>
                    </a:lnTo>
                    <a:lnTo>
                      <a:pt x="1180" y="1637"/>
                    </a:lnTo>
                    <a:lnTo>
                      <a:pt x="1183" y="1627"/>
                    </a:lnTo>
                    <a:lnTo>
                      <a:pt x="1185" y="1617"/>
                    </a:lnTo>
                    <a:lnTo>
                      <a:pt x="1188" y="1608"/>
                    </a:lnTo>
                    <a:lnTo>
                      <a:pt x="1190" y="1602"/>
                    </a:lnTo>
                    <a:lnTo>
                      <a:pt x="1192" y="1601"/>
                    </a:lnTo>
                    <a:lnTo>
                      <a:pt x="1196" y="1599"/>
                    </a:lnTo>
                    <a:lnTo>
                      <a:pt x="1199" y="1601"/>
                    </a:lnTo>
                    <a:lnTo>
                      <a:pt x="1203" y="1603"/>
                    </a:lnTo>
                    <a:lnTo>
                      <a:pt x="1212" y="1607"/>
                    </a:lnTo>
                    <a:lnTo>
                      <a:pt x="1222" y="1611"/>
                    </a:lnTo>
                    <a:lnTo>
                      <a:pt x="1232" y="1615"/>
                    </a:lnTo>
                    <a:lnTo>
                      <a:pt x="1243" y="1618"/>
                    </a:lnTo>
                    <a:lnTo>
                      <a:pt x="1268" y="1624"/>
                    </a:lnTo>
                    <a:lnTo>
                      <a:pt x="1296" y="1630"/>
                    </a:lnTo>
                    <a:lnTo>
                      <a:pt x="1355" y="1641"/>
                    </a:lnTo>
                    <a:lnTo>
                      <a:pt x="1418" y="1651"/>
                    </a:lnTo>
                    <a:lnTo>
                      <a:pt x="1447" y="1657"/>
                    </a:lnTo>
                    <a:lnTo>
                      <a:pt x="1475" y="1664"/>
                    </a:lnTo>
                    <a:lnTo>
                      <a:pt x="1490" y="1669"/>
                    </a:lnTo>
                    <a:lnTo>
                      <a:pt x="1503" y="1674"/>
                    </a:lnTo>
                    <a:lnTo>
                      <a:pt x="1514" y="1678"/>
                    </a:lnTo>
                    <a:lnTo>
                      <a:pt x="1526" y="1684"/>
                    </a:lnTo>
                    <a:lnTo>
                      <a:pt x="1538" y="1690"/>
                    </a:lnTo>
                    <a:lnTo>
                      <a:pt x="1547" y="1696"/>
                    </a:lnTo>
                    <a:lnTo>
                      <a:pt x="1556" y="1703"/>
                    </a:lnTo>
                    <a:lnTo>
                      <a:pt x="1564" y="1712"/>
                    </a:lnTo>
                    <a:lnTo>
                      <a:pt x="1571" y="1720"/>
                    </a:lnTo>
                    <a:lnTo>
                      <a:pt x="1577" y="1728"/>
                    </a:lnTo>
                    <a:lnTo>
                      <a:pt x="1580" y="1737"/>
                    </a:lnTo>
                    <a:lnTo>
                      <a:pt x="1583" y="1748"/>
                    </a:lnTo>
                    <a:lnTo>
                      <a:pt x="1584" y="1780"/>
                    </a:lnTo>
                    <a:lnTo>
                      <a:pt x="1584" y="1801"/>
                    </a:lnTo>
                    <a:lnTo>
                      <a:pt x="1585" y="1805"/>
                    </a:lnTo>
                    <a:lnTo>
                      <a:pt x="1588" y="1807"/>
                    </a:lnTo>
                    <a:lnTo>
                      <a:pt x="1591" y="1808"/>
                    </a:lnTo>
                    <a:lnTo>
                      <a:pt x="1597" y="1809"/>
                    </a:lnTo>
                    <a:lnTo>
                      <a:pt x="1604" y="1811"/>
                    </a:lnTo>
                    <a:lnTo>
                      <a:pt x="1612" y="1809"/>
                    </a:lnTo>
                    <a:lnTo>
                      <a:pt x="1623" y="1808"/>
                    </a:lnTo>
                    <a:lnTo>
                      <a:pt x="1637" y="1806"/>
                    </a:lnTo>
                    <a:lnTo>
                      <a:pt x="1648" y="1802"/>
                    </a:lnTo>
                    <a:lnTo>
                      <a:pt x="1661" y="1799"/>
                    </a:lnTo>
                    <a:lnTo>
                      <a:pt x="1674" y="1793"/>
                    </a:lnTo>
                    <a:lnTo>
                      <a:pt x="1687" y="1786"/>
                    </a:lnTo>
                    <a:lnTo>
                      <a:pt x="1698" y="1778"/>
                    </a:lnTo>
                    <a:lnTo>
                      <a:pt x="1709" y="1768"/>
                    </a:lnTo>
                    <a:lnTo>
                      <a:pt x="1713" y="1762"/>
                    </a:lnTo>
                    <a:lnTo>
                      <a:pt x="1715" y="1758"/>
                    </a:lnTo>
                    <a:lnTo>
                      <a:pt x="1717" y="1752"/>
                    </a:lnTo>
                    <a:lnTo>
                      <a:pt x="1717" y="1746"/>
                    </a:lnTo>
                    <a:lnTo>
                      <a:pt x="1723" y="1748"/>
                    </a:lnTo>
                    <a:lnTo>
                      <a:pt x="1729" y="1750"/>
                    </a:lnTo>
                    <a:lnTo>
                      <a:pt x="1734" y="1754"/>
                    </a:lnTo>
                    <a:lnTo>
                      <a:pt x="1737" y="1759"/>
                    </a:lnTo>
                    <a:lnTo>
                      <a:pt x="1744" y="1769"/>
                    </a:lnTo>
                    <a:lnTo>
                      <a:pt x="1750" y="1782"/>
                    </a:lnTo>
                    <a:lnTo>
                      <a:pt x="1759" y="1812"/>
                    </a:lnTo>
                    <a:lnTo>
                      <a:pt x="1766" y="1844"/>
                    </a:lnTo>
                    <a:lnTo>
                      <a:pt x="1770" y="1859"/>
                    </a:lnTo>
                    <a:lnTo>
                      <a:pt x="1776" y="1873"/>
                    </a:lnTo>
                    <a:lnTo>
                      <a:pt x="1779" y="1879"/>
                    </a:lnTo>
                    <a:lnTo>
                      <a:pt x="1782" y="1885"/>
                    </a:lnTo>
                    <a:lnTo>
                      <a:pt x="1787" y="1891"/>
                    </a:lnTo>
                    <a:lnTo>
                      <a:pt x="1790" y="1896"/>
                    </a:lnTo>
                    <a:lnTo>
                      <a:pt x="1796" y="1899"/>
                    </a:lnTo>
                    <a:lnTo>
                      <a:pt x="1801" y="1903"/>
                    </a:lnTo>
                    <a:lnTo>
                      <a:pt x="1808" y="1905"/>
                    </a:lnTo>
                    <a:lnTo>
                      <a:pt x="1814" y="1907"/>
                    </a:lnTo>
                    <a:lnTo>
                      <a:pt x="1822" y="1907"/>
                    </a:lnTo>
                    <a:lnTo>
                      <a:pt x="1831" y="1907"/>
                    </a:lnTo>
                    <a:lnTo>
                      <a:pt x="1839" y="1906"/>
                    </a:lnTo>
                    <a:lnTo>
                      <a:pt x="1849" y="1904"/>
                    </a:lnTo>
                    <a:lnTo>
                      <a:pt x="1871" y="1897"/>
                    </a:lnTo>
                    <a:lnTo>
                      <a:pt x="1895" y="1888"/>
                    </a:lnTo>
                    <a:lnTo>
                      <a:pt x="1920" y="1879"/>
                    </a:lnTo>
                    <a:lnTo>
                      <a:pt x="1945" y="1867"/>
                    </a:lnTo>
                    <a:lnTo>
                      <a:pt x="1957" y="1860"/>
                    </a:lnTo>
                    <a:lnTo>
                      <a:pt x="1967" y="1853"/>
                    </a:lnTo>
                    <a:lnTo>
                      <a:pt x="1977" y="1845"/>
                    </a:lnTo>
                    <a:lnTo>
                      <a:pt x="1985" y="1837"/>
                    </a:lnTo>
                    <a:lnTo>
                      <a:pt x="1992" y="1827"/>
                    </a:lnTo>
                    <a:lnTo>
                      <a:pt x="1997" y="1818"/>
                    </a:lnTo>
                    <a:lnTo>
                      <a:pt x="2000" y="1807"/>
                    </a:lnTo>
                    <a:lnTo>
                      <a:pt x="2002" y="1795"/>
                    </a:lnTo>
                    <a:lnTo>
                      <a:pt x="1979" y="1800"/>
                    </a:lnTo>
                    <a:lnTo>
                      <a:pt x="1944" y="1807"/>
                    </a:lnTo>
                    <a:lnTo>
                      <a:pt x="1926" y="1809"/>
                    </a:lnTo>
                    <a:lnTo>
                      <a:pt x="1911" y="1809"/>
                    </a:lnTo>
                    <a:lnTo>
                      <a:pt x="1905" y="1808"/>
                    </a:lnTo>
                    <a:lnTo>
                      <a:pt x="1900" y="1806"/>
                    </a:lnTo>
                    <a:lnTo>
                      <a:pt x="1898" y="1802"/>
                    </a:lnTo>
                    <a:lnTo>
                      <a:pt x="1897" y="1798"/>
                    </a:lnTo>
                    <a:lnTo>
                      <a:pt x="1897" y="1792"/>
                    </a:lnTo>
                    <a:lnTo>
                      <a:pt x="1899" y="1786"/>
                    </a:lnTo>
                    <a:lnTo>
                      <a:pt x="1902" y="1781"/>
                    </a:lnTo>
                    <a:lnTo>
                      <a:pt x="1906" y="1775"/>
                    </a:lnTo>
                    <a:lnTo>
                      <a:pt x="1917" y="1766"/>
                    </a:lnTo>
                    <a:lnTo>
                      <a:pt x="1928" y="1756"/>
                    </a:lnTo>
                    <a:lnTo>
                      <a:pt x="1938" y="1748"/>
                    </a:lnTo>
                    <a:lnTo>
                      <a:pt x="1946" y="1742"/>
                    </a:lnTo>
                    <a:lnTo>
                      <a:pt x="1949" y="1739"/>
                    </a:lnTo>
                    <a:lnTo>
                      <a:pt x="1949" y="1735"/>
                    </a:lnTo>
                    <a:lnTo>
                      <a:pt x="1949" y="1733"/>
                    </a:lnTo>
                    <a:lnTo>
                      <a:pt x="1946" y="1730"/>
                    </a:lnTo>
                    <a:lnTo>
                      <a:pt x="1932" y="1723"/>
                    </a:lnTo>
                    <a:lnTo>
                      <a:pt x="1919" y="1714"/>
                    </a:lnTo>
                    <a:lnTo>
                      <a:pt x="1917" y="1712"/>
                    </a:lnTo>
                    <a:lnTo>
                      <a:pt x="1915" y="1710"/>
                    </a:lnTo>
                    <a:lnTo>
                      <a:pt x="1915" y="1708"/>
                    </a:lnTo>
                    <a:lnTo>
                      <a:pt x="1915" y="1706"/>
                    </a:lnTo>
                    <a:lnTo>
                      <a:pt x="1918" y="1703"/>
                    </a:lnTo>
                    <a:lnTo>
                      <a:pt x="1921" y="1701"/>
                    </a:lnTo>
                    <a:lnTo>
                      <a:pt x="1926" y="1700"/>
                    </a:lnTo>
                    <a:lnTo>
                      <a:pt x="1933" y="1697"/>
                    </a:lnTo>
                    <a:lnTo>
                      <a:pt x="1945" y="1695"/>
                    </a:lnTo>
                    <a:lnTo>
                      <a:pt x="1957" y="1694"/>
                    </a:lnTo>
                    <a:lnTo>
                      <a:pt x="1970" y="1694"/>
                    </a:lnTo>
                    <a:lnTo>
                      <a:pt x="1982" y="1694"/>
                    </a:lnTo>
                    <a:lnTo>
                      <a:pt x="1993" y="1694"/>
                    </a:lnTo>
                    <a:lnTo>
                      <a:pt x="2006" y="1693"/>
                    </a:lnTo>
                    <a:lnTo>
                      <a:pt x="2018" y="1690"/>
                    </a:lnTo>
                    <a:lnTo>
                      <a:pt x="2030" y="1688"/>
                    </a:lnTo>
                    <a:lnTo>
                      <a:pt x="2048" y="1681"/>
                    </a:lnTo>
                    <a:lnTo>
                      <a:pt x="2063" y="1674"/>
                    </a:lnTo>
                    <a:lnTo>
                      <a:pt x="2079" y="1665"/>
                    </a:lnTo>
                    <a:lnTo>
                      <a:pt x="2096" y="1656"/>
                    </a:lnTo>
                    <a:lnTo>
                      <a:pt x="2111" y="1648"/>
                    </a:lnTo>
                    <a:lnTo>
                      <a:pt x="2128" y="1640"/>
                    </a:lnTo>
                    <a:lnTo>
                      <a:pt x="2146" y="1634"/>
                    </a:lnTo>
                    <a:lnTo>
                      <a:pt x="2162" y="1628"/>
                    </a:lnTo>
                    <a:lnTo>
                      <a:pt x="2159" y="1618"/>
                    </a:lnTo>
                    <a:lnTo>
                      <a:pt x="2154" y="1609"/>
                    </a:lnTo>
                    <a:lnTo>
                      <a:pt x="2149" y="1601"/>
                    </a:lnTo>
                    <a:lnTo>
                      <a:pt x="2143" y="1594"/>
                    </a:lnTo>
                    <a:lnTo>
                      <a:pt x="2137" y="1588"/>
                    </a:lnTo>
                    <a:lnTo>
                      <a:pt x="2131" y="1583"/>
                    </a:lnTo>
                    <a:lnTo>
                      <a:pt x="2124" y="1578"/>
                    </a:lnTo>
                    <a:lnTo>
                      <a:pt x="2116" y="1573"/>
                    </a:lnTo>
                    <a:lnTo>
                      <a:pt x="2108" y="1571"/>
                    </a:lnTo>
                    <a:lnTo>
                      <a:pt x="2100" y="1569"/>
                    </a:lnTo>
                    <a:lnTo>
                      <a:pt x="2091" y="1566"/>
                    </a:lnTo>
                    <a:lnTo>
                      <a:pt x="2082" y="1564"/>
                    </a:lnTo>
                    <a:lnTo>
                      <a:pt x="2063" y="1563"/>
                    </a:lnTo>
                    <a:lnTo>
                      <a:pt x="2043" y="1563"/>
                    </a:lnTo>
                    <a:lnTo>
                      <a:pt x="2002" y="1564"/>
                    </a:lnTo>
                    <a:lnTo>
                      <a:pt x="1958" y="1566"/>
                    </a:lnTo>
                    <a:lnTo>
                      <a:pt x="1937" y="1568"/>
                    </a:lnTo>
                    <a:lnTo>
                      <a:pt x="1915" y="1568"/>
                    </a:lnTo>
                    <a:lnTo>
                      <a:pt x="1894" y="1565"/>
                    </a:lnTo>
                    <a:lnTo>
                      <a:pt x="1874" y="1562"/>
                    </a:lnTo>
                    <a:lnTo>
                      <a:pt x="1881" y="1552"/>
                    </a:lnTo>
                    <a:lnTo>
                      <a:pt x="1899" y="1530"/>
                    </a:lnTo>
                    <a:lnTo>
                      <a:pt x="1908" y="1516"/>
                    </a:lnTo>
                    <a:lnTo>
                      <a:pt x="1917" y="1500"/>
                    </a:lnTo>
                    <a:lnTo>
                      <a:pt x="1920" y="1493"/>
                    </a:lnTo>
                    <a:lnTo>
                      <a:pt x="1924" y="1486"/>
                    </a:lnTo>
                    <a:lnTo>
                      <a:pt x="1925" y="1479"/>
                    </a:lnTo>
                    <a:lnTo>
                      <a:pt x="1926" y="1472"/>
                    </a:lnTo>
                    <a:lnTo>
                      <a:pt x="1931" y="1451"/>
                    </a:lnTo>
                    <a:lnTo>
                      <a:pt x="1934" y="1433"/>
                    </a:lnTo>
                    <a:lnTo>
                      <a:pt x="1939" y="1420"/>
                    </a:lnTo>
                    <a:lnTo>
                      <a:pt x="1944" y="1408"/>
                    </a:lnTo>
                    <a:lnTo>
                      <a:pt x="1951" y="1397"/>
                    </a:lnTo>
                    <a:lnTo>
                      <a:pt x="1959" y="1386"/>
                    </a:lnTo>
                    <a:lnTo>
                      <a:pt x="1971" y="1372"/>
                    </a:lnTo>
                    <a:lnTo>
                      <a:pt x="1986" y="1356"/>
                    </a:lnTo>
                    <a:lnTo>
                      <a:pt x="1997" y="1346"/>
                    </a:lnTo>
                    <a:lnTo>
                      <a:pt x="2007" y="1333"/>
                    </a:lnTo>
                    <a:lnTo>
                      <a:pt x="2019" y="1319"/>
                    </a:lnTo>
                    <a:lnTo>
                      <a:pt x="2029" y="1303"/>
                    </a:lnTo>
                    <a:lnTo>
                      <a:pt x="2033" y="1295"/>
                    </a:lnTo>
                    <a:lnTo>
                      <a:pt x="2037" y="1287"/>
                    </a:lnTo>
                    <a:lnTo>
                      <a:pt x="2039" y="1279"/>
                    </a:lnTo>
                    <a:lnTo>
                      <a:pt x="2042" y="1272"/>
                    </a:lnTo>
                    <a:lnTo>
                      <a:pt x="2043" y="1263"/>
                    </a:lnTo>
                    <a:lnTo>
                      <a:pt x="2042" y="1255"/>
                    </a:lnTo>
                    <a:lnTo>
                      <a:pt x="2041" y="1247"/>
                    </a:lnTo>
                    <a:lnTo>
                      <a:pt x="2037" y="1240"/>
                    </a:lnTo>
                    <a:lnTo>
                      <a:pt x="2033" y="1235"/>
                    </a:lnTo>
                    <a:lnTo>
                      <a:pt x="2030" y="1230"/>
                    </a:lnTo>
                    <a:lnTo>
                      <a:pt x="2025" y="1225"/>
                    </a:lnTo>
                    <a:lnTo>
                      <a:pt x="2019" y="1221"/>
                    </a:lnTo>
                    <a:lnTo>
                      <a:pt x="2006" y="1213"/>
                    </a:lnTo>
                    <a:lnTo>
                      <a:pt x="1993" y="1204"/>
                    </a:lnTo>
                    <a:lnTo>
                      <a:pt x="1980" y="1197"/>
                    </a:lnTo>
                    <a:lnTo>
                      <a:pt x="1970" y="1190"/>
                    </a:lnTo>
                    <a:lnTo>
                      <a:pt x="1961" y="1184"/>
                    </a:lnTo>
                    <a:lnTo>
                      <a:pt x="1957" y="1178"/>
                    </a:lnTo>
                    <a:lnTo>
                      <a:pt x="1969" y="1176"/>
                    </a:lnTo>
                    <a:lnTo>
                      <a:pt x="1982" y="1174"/>
                    </a:lnTo>
                    <a:lnTo>
                      <a:pt x="1995" y="1172"/>
                    </a:lnTo>
                    <a:lnTo>
                      <a:pt x="2009" y="1171"/>
                    </a:lnTo>
                    <a:lnTo>
                      <a:pt x="2022" y="1171"/>
                    </a:lnTo>
                    <a:lnTo>
                      <a:pt x="2036" y="1169"/>
                    </a:lnTo>
                    <a:lnTo>
                      <a:pt x="2048" y="1167"/>
                    </a:lnTo>
                    <a:lnTo>
                      <a:pt x="2059" y="1162"/>
                    </a:lnTo>
                    <a:lnTo>
                      <a:pt x="2064" y="1159"/>
                    </a:lnTo>
                    <a:lnTo>
                      <a:pt x="2066" y="1156"/>
                    </a:lnTo>
                    <a:lnTo>
                      <a:pt x="2069" y="1152"/>
                    </a:lnTo>
                    <a:lnTo>
                      <a:pt x="2070" y="1149"/>
                    </a:lnTo>
                    <a:lnTo>
                      <a:pt x="2069" y="1139"/>
                    </a:lnTo>
                    <a:lnTo>
                      <a:pt x="2066" y="1130"/>
                    </a:lnTo>
                    <a:lnTo>
                      <a:pt x="2062" y="1119"/>
                    </a:lnTo>
                    <a:lnTo>
                      <a:pt x="2058" y="1109"/>
                    </a:lnTo>
                    <a:lnTo>
                      <a:pt x="2057" y="1103"/>
                    </a:lnTo>
                    <a:lnTo>
                      <a:pt x="2057" y="1098"/>
                    </a:lnTo>
                    <a:lnTo>
                      <a:pt x="2056" y="1093"/>
                    </a:lnTo>
                    <a:lnTo>
                      <a:pt x="2057" y="1089"/>
                    </a:lnTo>
                    <a:lnTo>
                      <a:pt x="2062" y="1073"/>
                    </a:lnTo>
                    <a:lnTo>
                      <a:pt x="2068" y="1058"/>
                    </a:lnTo>
                    <a:lnTo>
                      <a:pt x="2071" y="1051"/>
                    </a:lnTo>
                    <a:lnTo>
                      <a:pt x="2074" y="1043"/>
                    </a:lnTo>
                    <a:lnTo>
                      <a:pt x="2075" y="1034"/>
                    </a:lnTo>
                    <a:lnTo>
                      <a:pt x="2076" y="1026"/>
                    </a:lnTo>
                    <a:lnTo>
                      <a:pt x="2077" y="1013"/>
                    </a:lnTo>
                    <a:lnTo>
                      <a:pt x="2079" y="1004"/>
                    </a:lnTo>
                    <a:lnTo>
                      <a:pt x="2081" y="1000"/>
                    </a:lnTo>
                    <a:lnTo>
                      <a:pt x="2082" y="998"/>
                    </a:lnTo>
                    <a:lnTo>
                      <a:pt x="2083" y="995"/>
                    </a:lnTo>
                    <a:lnTo>
                      <a:pt x="2085" y="994"/>
                    </a:lnTo>
                    <a:lnTo>
                      <a:pt x="2088" y="994"/>
                    </a:lnTo>
                    <a:lnTo>
                      <a:pt x="2090" y="994"/>
                    </a:lnTo>
                    <a:lnTo>
                      <a:pt x="2094" y="995"/>
                    </a:lnTo>
                    <a:lnTo>
                      <a:pt x="2097" y="998"/>
                    </a:lnTo>
                    <a:lnTo>
                      <a:pt x="2104" y="1004"/>
                    </a:lnTo>
                    <a:lnTo>
                      <a:pt x="2112" y="1013"/>
                    </a:lnTo>
                    <a:lnTo>
                      <a:pt x="2125" y="1026"/>
                    </a:lnTo>
                    <a:lnTo>
                      <a:pt x="2136" y="1034"/>
                    </a:lnTo>
                    <a:lnTo>
                      <a:pt x="2141" y="1038"/>
                    </a:lnTo>
                    <a:lnTo>
                      <a:pt x="2146" y="1039"/>
                    </a:lnTo>
                    <a:lnTo>
                      <a:pt x="2150" y="1040"/>
                    </a:lnTo>
                    <a:lnTo>
                      <a:pt x="2155" y="1040"/>
                    </a:lnTo>
                    <a:lnTo>
                      <a:pt x="2160" y="1040"/>
                    </a:lnTo>
                    <a:lnTo>
                      <a:pt x="2164" y="1038"/>
                    </a:lnTo>
                    <a:lnTo>
                      <a:pt x="2169" y="1037"/>
                    </a:lnTo>
                    <a:lnTo>
                      <a:pt x="2174" y="1033"/>
                    </a:lnTo>
                    <a:lnTo>
                      <a:pt x="2186" y="1025"/>
                    </a:lnTo>
                    <a:lnTo>
                      <a:pt x="2199" y="1014"/>
                    </a:lnTo>
                    <a:lnTo>
                      <a:pt x="2238" y="987"/>
                    </a:lnTo>
                    <a:lnTo>
                      <a:pt x="2280" y="957"/>
                    </a:lnTo>
                    <a:lnTo>
                      <a:pt x="2301" y="940"/>
                    </a:lnTo>
                    <a:lnTo>
                      <a:pt x="2321" y="925"/>
                    </a:lnTo>
                    <a:lnTo>
                      <a:pt x="2340" y="909"/>
                    </a:lnTo>
                    <a:lnTo>
                      <a:pt x="2356" y="894"/>
                    </a:lnTo>
                    <a:lnTo>
                      <a:pt x="2361" y="887"/>
                    </a:lnTo>
                    <a:lnTo>
                      <a:pt x="2366" y="880"/>
                    </a:lnTo>
                    <a:lnTo>
                      <a:pt x="2368" y="872"/>
                    </a:lnTo>
                    <a:lnTo>
                      <a:pt x="2370" y="865"/>
                    </a:lnTo>
                    <a:lnTo>
                      <a:pt x="2370" y="848"/>
                    </a:lnTo>
                    <a:lnTo>
                      <a:pt x="2368" y="834"/>
                    </a:lnTo>
                    <a:lnTo>
                      <a:pt x="2368" y="827"/>
                    </a:lnTo>
                    <a:lnTo>
                      <a:pt x="2370" y="820"/>
                    </a:lnTo>
                    <a:lnTo>
                      <a:pt x="2371" y="814"/>
                    </a:lnTo>
                    <a:lnTo>
                      <a:pt x="2374" y="809"/>
                    </a:lnTo>
                    <a:lnTo>
                      <a:pt x="2379" y="804"/>
                    </a:lnTo>
                    <a:lnTo>
                      <a:pt x="2386" y="801"/>
                    </a:lnTo>
                    <a:lnTo>
                      <a:pt x="2396" y="798"/>
                    </a:lnTo>
                    <a:lnTo>
                      <a:pt x="2407" y="797"/>
                    </a:lnTo>
                    <a:lnTo>
                      <a:pt x="2439" y="797"/>
                    </a:lnTo>
                    <a:lnTo>
                      <a:pt x="2468" y="797"/>
                    </a:lnTo>
                    <a:lnTo>
                      <a:pt x="2482" y="797"/>
                    </a:lnTo>
                    <a:lnTo>
                      <a:pt x="2497" y="797"/>
                    </a:lnTo>
                    <a:lnTo>
                      <a:pt x="2512" y="795"/>
                    </a:lnTo>
                    <a:lnTo>
                      <a:pt x="2528" y="793"/>
                    </a:lnTo>
                    <a:lnTo>
                      <a:pt x="2529" y="788"/>
                    </a:lnTo>
                    <a:lnTo>
                      <a:pt x="2528" y="783"/>
                    </a:lnTo>
                    <a:lnTo>
                      <a:pt x="2525" y="778"/>
                    </a:lnTo>
                    <a:lnTo>
                      <a:pt x="2522" y="774"/>
                    </a:lnTo>
                    <a:lnTo>
                      <a:pt x="2512" y="765"/>
                    </a:lnTo>
                    <a:lnTo>
                      <a:pt x="2502" y="758"/>
                    </a:lnTo>
                    <a:lnTo>
                      <a:pt x="2497" y="754"/>
                    </a:lnTo>
                    <a:lnTo>
                      <a:pt x="2494" y="749"/>
                    </a:lnTo>
                    <a:lnTo>
                      <a:pt x="2490" y="745"/>
                    </a:lnTo>
                    <a:lnTo>
                      <a:pt x="2488" y="741"/>
                    </a:lnTo>
                    <a:lnTo>
                      <a:pt x="2486" y="735"/>
                    </a:lnTo>
                    <a:lnTo>
                      <a:pt x="2486" y="729"/>
                    </a:lnTo>
                    <a:lnTo>
                      <a:pt x="2489" y="723"/>
                    </a:lnTo>
                    <a:lnTo>
                      <a:pt x="2492" y="716"/>
                    </a:lnTo>
                    <a:lnTo>
                      <a:pt x="2574" y="611"/>
                    </a:lnTo>
                    <a:lnTo>
                      <a:pt x="2586" y="598"/>
                    </a:lnTo>
                    <a:lnTo>
                      <a:pt x="2597" y="585"/>
                    </a:lnTo>
                    <a:lnTo>
                      <a:pt x="2610" y="573"/>
                    </a:lnTo>
                    <a:lnTo>
                      <a:pt x="2625" y="563"/>
                    </a:lnTo>
                    <a:lnTo>
                      <a:pt x="2639" y="553"/>
                    </a:lnTo>
                    <a:lnTo>
                      <a:pt x="2654" y="544"/>
                    </a:lnTo>
                    <a:lnTo>
                      <a:pt x="2669" y="537"/>
                    </a:lnTo>
                    <a:lnTo>
                      <a:pt x="2686" y="528"/>
                    </a:lnTo>
                    <a:lnTo>
                      <a:pt x="2702" y="522"/>
                    </a:lnTo>
                    <a:lnTo>
                      <a:pt x="2719" y="517"/>
                    </a:lnTo>
                    <a:lnTo>
                      <a:pt x="2737" y="511"/>
                    </a:lnTo>
                    <a:lnTo>
                      <a:pt x="2754" y="506"/>
                    </a:lnTo>
                    <a:lnTo>
                      <a:pt x="2790" y="498"/>
                    </a:lnTo>
                    <a:lnTo>
                      <a:pt x="2826" y="492"/>
                    </a:lnTo>
                    <a:lnTo>
                      <a:pt x="2804" y="466"/>
                    </a:lnTo>
                    <a:lnTo>
                      <a:pt x="2757" y="408"/>
                    </a:lnTo>
                    <a:lnTo>
                      <a:pt x="2692" y="330"/>
                    </a:lnTo>
                    <a:lnTo>
                      <a:pt x="2617" y="243"/>
                    </a:lnTo>
                    <a:lnTo>
                      <a:pt x="2545" y="156"/>
                    </a:lnTo>
                    <a:lnTo>
                      <a:pt x="2482" y="79"/>
                    </a:lnTo>
                    <a:lnTo>
                      <a:pt x="2437" y="23"/>
                    </a:lnTo>
                    <a:lnTo>
                      <a:pt x="2419" y="0"/>
                    </a:lnTo>
                    <a:lnTo>
                      <a:pt x="2404" y="5"/>
                    </a:lnTo>
                    <a:lnTo>
                      <a:pt x="2373" y="16"/>
                    </a:lnTo>
                    <a:lnTo>
                      <a:pt x="2341" y="31"/>
                    </a:lnTo>
                    <a:lnTo>
                      <a:pt x="2319" y="39"/>
                    </a:lnTo>
                    <a:lnTo>
                      <a:pt x="2305" y="41"/>
                    </a:lnTo>
                    <a:lnTo>
                      <a:pt x="2291" y="44"/>
                    </a:lnTo>
                    <a:lnTo>
                      <a:pt x="2275" y="44"/>
                    </a:lnTo>
                    <a:lnTo>
                      <a:pt x="2260" y="44"/>
                    </a:lnTo>
                    <a:lnTo>
                      <a:pt x="2228" y="44"/>
                    </a:lnTo>
                    <a:lnTo>
                      <a:pt x="2199" y="42"/>
                    </a:lnTo>
                    <a:lnTo>
                      <a:pt x="2184" y="44"/>
                    </a:lnTo>
                    <a:lnTo>
                      <a:pt x="2173" y="46"/>
                    </a:lnTo>
                    <a:lnTo>
                      <a:pt x="2164" y="49"/>
                    </a:lnTo>
                    <a:lnTo>
                      <a:pt x="2157" y="55"/>
                    </a:lnTo>
                    <a:lnTo>
                      <a:pt x="2153" y="61"/>
                    </a:lnTo>
                    <a:lnTo>
                      <a:pt x="2150" y="67"/>
                    </a:lnTo>
                    <a:lnTo>
                      <a:pt x="2148" y="74"/>
                    </a:lnTo>
                    <a:lnTo>
                      <a:pt x="2146" y="81"/>
                    </a:lnTo>
                    <a:lnTo>
                      <a:pt x="2144" y="88"/>
                    </a:lnTo>
                    <a:lnTo>
                      <a:pt x="2142" y="94"/>
                    </a:lnTo>
                    <a:lnTo>
                      <a:pt x="2138" y="100"/>
                    </a:lnTo>
                    <a:lnTo>
                      <a:pt x="2135" y="106"/>
                    </a:lnTo>
                    <a:lnTo>
                      <a:pt x="2128" y="110"/>
                    </a:lnTo>
                    <a:lnTo>
                      <a:pt x="2120" y="112"/>
                    </a:lnTo>
                    <a:lnTo>
                      <a:pt x="2108" y="113"/>
                    </a:lnTo>
                    <a:lnTo>
                      <a:pt x="2094" y="112"/>
                    </a:lnTo>
                    <a:lnTo>
                      <a:pt x="2052" y="108"/>
                    </a:lnTo>
                    <a:lnTo>
                      <a:pt x="2010" y="106"/>
                    </a:lnTo>
                    <a:lnTo>
                      <a:pt x="1987" y="106"/>
                    </a:lnTo>
                    <a:lnTo>
                      <a:pt x="1966" y="106"/>
                    </a:lnTo>
                    <a:lnTo>
                      <a:pt x="1945" y="107"/>
                    </a:lnTo>
                    <a:lnTo>
                      <a:pt x="1924" y="108"/>
                    </a:lnTo>
                    <a:lnTo>
                      <a:pt x="1890" y="113"/>
                    </a:lnTo>
                    <a:lnTo>
                      <a:pt x="1854" y="119"/>
                    </a:lnTo>
                    <a:lnTo>
                      <a:pt x="1820" y="126"/>
                    </a:lnTo>
                    <a:lnTo>
                      <a:pt x="1786" y="132"/>
                    </a:lnTo>
                    <a:lnTo>
                      <a:pt x="1750" y="139"/>
                    </a:lnTo>
                    <a:lnTo>
                      <a:pt x="1716" y="145"/>
                    </a:lnTo>
                    <a:lnTo>
                      <a:pt x="1681" y="150"/>
                    </a:lnTo>
                    <a:lnTo>
                      <a:pt x="1645" y="152"/>
                    </a:lnTo>
                    <a:lnTo>
                      <a:pt x="1557" y="72"/>
                    </a:lnTo>
                    <a:close/>
                    <a:moveTo>
                      <a:pt x="619" y="3384"/>
                    </a:moveTo>
                    <a:lnTo>
                      <a:pt x="624" y="3377"/>
                    </a:lnTo>
                    <a:lnTo>
                      <a:pt x="626" y="3369"/>
                    </a:lnTo>
                    <a:lnTo>
                      <a:pt x="628" y="3361"/>
                    </a:lnTo>
                    <a:lnTo>
                      <a:pt x="630" y="3352"/>
                    </a:lnTo>
                    <a:lnTo>
                      <a:pt x="630" y="3346"/>
                    </a:lnTo>
                    <a:lnTo>
                      <a:pt x="630" y="3339"/>
                    </a:lnTo>
                    <a:lnTo>
                      <a:pt x="630" y="3331"/>
                    </a:lnTo>
                    <a:lnTo>
                      <a:pt x="627" y="3323"/>
                    </a:lnTo>
                    <a:lnTo>
                      <a:pt x="625" y="3315"/>
                    </a:lnTo>
                    <a:lnTo>
                      <a:pt x="621" y="3308"/>
                    </a:lnTo>
                    <a:lnTo>
                      <a:pt x="618" y="3302"/>
                    </a:lnTo>
                    <a:lnTo>
                      <a:pt x="613" y="3298"/>
                    </a:lnTo>
                    <a:lnTo>
                      <a:pt x="605" y="3295"/>
                    </a:lnTo>
                    <a:lnTo>
                      <a:pt x="594" y="3292"/>
                    </a:lnTo>
                    <a:lnTo>
                      <a:pt x="588" y="3291"/>
                    </a:lnTo>
                    <a:lnTo>
                      <a:pt x="584" y="3291"/>
                    </a:lnTo>
                    <a:lnTo>
                      <a:pt x="579" y="3292"/>
                    </a:lnTo>
                    <a:lnTo>
                      <a:pt x="575" y="3293"/>
                    </a:lnTo>
                    <a:lnTo>
                      <a:pt x="572" y="3296"/>
                    </a:lnTo>
                    <a:lnTo>
                      <a:pt x="571" y="3298"/>
                    </a:lnTo>
                    <a:lnTo>
                      <a:pt x="571" y="3302"/>
                    </a:lnTo>
                    <a:lnTo>
                      <a:pt x="571" y="3305"/>
                    </a:lnTo>
                    <a:lnTo>
                      <a:pt x="574" y="3312"/>
                    </a:lnTo>
                    <a:lnTo>
                      <a:pt x="576" y="3319"/>
                    </a:lnTo>
                    <a:lnTo>
                      <a:pt x="578" y="3326"/>
                    </a:lnTo>
                    <a:lnTo>
                      <a:pt x="578" y="3332"/>
                    </a:lnTo>
                    <a:lnTo>
                      <a:pt x="576" y="3338"/>
                    </a:lnTo>
                    <a:lnTo>
                      <a:pt x="575" y="3344"/>
                    </a:lnTo>
                    <a:lnTo>
                      <a:pt x="575" y="3351"/>
                    </a:lnTo>
                    <a:lnTo>
                      <a:pt x="574" y="3357"/>
                    </a:lnTo>
                    <a:lnTo>
                      <a:pt x="574" y="3363"/>
                    </a:lnTo>
                    <a:lnTo>
                      <a:pt x="575" y="3369"/>
                    </a:lnTo>
                    <a:lnTo>
                      <a:pt x="578" y="3382"/>
                    </a:lnTo>
                    <a:lnTo>
                      <a:pt x="581" y="3394"/>
                    </a:lnTo>
                    <a:lnTo>
                      <a:pt x="584" y="3398"/>
                    </a:lnTo>
                    <a:lnTo>
                      <a:pt x="587" y="3403"/>
                    </a:lnTo>
                    <a:lnTo>
                      <a:pt x="589" y="3405"/>
                    </a:lnTo>
                    <a:lnTo>
                      <a:pt x="594" y="3407"/>
                    </a:lnTo>
                    <a:lnTo>
                      <a:pt x="604" y="3407"/>
                    </a:lnTo>
                    <a:lnTo>
                      <a:pt x="614" y="3404"/>
                    </a:lnTo>
                    <a:lnTo>
                      <a:pt x="619" y="3384"/>
                    </a:lnTo>
                    <a:close/>
                    <a:moveTo>
                      <a:pt x="726" y="3206"/>
                    </a:moveTo>
                    <a:lnTo>
                      <a:pt x="724" y="3193"/>
                    </a:lnTo>
                    <a:lnTo>
                      <a:pt x="724" y="3181"/>
                    </a:lnTo>
                    <a:lnTo>
                      <a:pt x="724" y="3174"/>
                    </a:lnTo>
                    <a:lnTo>
                      <a:pt x="723" y="3168"/>
                    </a:lnTo>
                    <a:lnTo>
                      <a:pt x="722" y="3162"/>
                    </a:lnTo>
                    <a:lnTo>
                      <a:pt x="719" y="3158"/>
                    </a:lnTo>
                    <a:lnTo>
                      <a:pt x="710" y="3138"/>
                    </a:lnTo>
                    <a:lnTo>
                      <a:pt x="702" y="3118"/>
                    </a:lnTo>
                    <a:lnTo>
                      <a:pt x="696" y="3108"/>
                    </a:lnTo>
                    <a:lnTo>
                      <a:pt x="691" y="3099"/>
                    </a:lnTo>
                    <a:lnTo>
                      <a:pt x="685" y="3090"/>
                    </a:lnTo>
                    <a:lnTo>
                      <a:pt x="678" y="3082"/>
                    </a:lnTo>
                    <a:lnTo>
                      <a:pt x="671" y="3076"/>
                    </a:lnTo>
                    <a:lnTo>
                      <a:pt x="661" y="3068"/>
                    </a:lnTo>
                    <a:lnTo>
                      <a:pt x="656" y="3066"/>
                    </a:lnTo>
                    <a:lnTo>
                      <a:pt x="651" y="3063"/>
                    </a:lnTo>
                    <a:lnTo>
                      <a:pt x="647" y="3063"/>
                    </a:lnTo>
                    <a:lnTo>
                      <a:pt x="646" y="3065"/>
                    </a:lnTo>
                    <a:lnTo>
                      <a:pt x="644" y="3066"/>
                    </a:lnTo>
                    <a:lnTo>
                      <a:pt x="643" y="3067"/>
                    </a:lnTo>
                    <a:lnTo>
                      <a:pt x="641" y="3072"/>
                    </a:lnTo>
                    <a:lnTo>
                      <a:pt x="641" y="3076"/>
                    </a:lnTo>
                    <a:lnTo>
                      <a:pt x="641" y="3083"/>
                    </a:lnTo>
                    <a:lnTo>
                      <a:pt x="644" y="3090"/>
                    </a:lnTo>
                    <a:lnTo>
                      <a:pt x="647" y="3103"/>
                    </a:lnTo>
                    <a:lnTo>
                      <a:pt x="650" y="3114"/>
                    </a:lnTo>
                    <a:lnTo>
                      <a:pt x="653" y="3131"/>
                    </a:lnTo>
                    <a:lnTo>
                      <a:pt x="657" y="3147"/>
                    </a:lnTo>
                    <a:lnTo>
                      <a:pt x="661" y="3164"/>
                    </a:lnTo>
                    <a:lnTo>
                      <a:pt x="668" y="3179"/>
                    </a:lnTo>
                    <a:lnTo>
                      <a:pt x="677" y="3194"/>
                    </a:lnTo>
                    <a:lnTo>
                      <a:pt x="689" y="3210"/>
                    </a:lnTo>
                    <a:lnTo>
                      <a:pt x="696" y="3217"/>
                    </a:lnTo>
                    <a:lnTo>
                      <a:pt x="703" y="3223"/>
                    </a:lnTo>
                    <a:lnTo>
                      <a:pt x="706" y="3225"/>
                    </a:lnTo>
                    <a:lnTo>
                      <a:pt x="710" y="3227"/>
                    </a:lnTo>
                    <a:lnTo>
                      <a:pt x="714" y="3228"/>
                    </a:lnTo>
                    <a:lnTo>
                      <a:pt x="718" y="3228"/>
                    </a:lnTo>
                    <a:lnTo>
                      <a:pt x="726" y="3206"/>
                    </a:lnTo>
                    <a:close/>
                    <a:moveTo>
                      <a:pt x="1612" y="2419"/>
                    </a:moveTo>
                    <a:lnTo>
                      <a:pt x="1609" y="2424"/>
                    </a:lnTo>
                    <a:lnTo>
                      <a:pt x="1605" y="2428"/>
                    </a:lnTo>
                    <a:lnTo>
                      <a:pt x="1603" y="2431"/>
                    </a:lnTo>
                    <a:lnTo>
                      <a:pt x="1600" y="2435"/>
                    </a:lnTo>
                    <a:lnTo>
                      <a:pt x="1598" y="2443"/>
                    </a:lnTo>
                    <a:lnTo>
                      <a:pt x="1597" y="2451"/>
                    </a:lnTo>
                    <a:lnTo>
                      <a:pt x="1596" y="2459"/>
                    </a:lnTo>
                    <a:lnTo>
                      <a:pt x="1596" y="2468"/>
                    </a:lnTo>
                    <a:lnTo>
                      <a:pt x="1593" y="2477"/>
                    </a:lnTo>
                    <a:lnTo>
                      <a:pt x="1589" y="2485"/>
                    </a:lnTo>
                    <a:lnTo>
                      <a:pt x="1584" y="2490"/>
                    </a:lnTo>
                    <a:lnTo>
                      <a:pt x="1577" y="2494"/>
                    </a:lnTo>
                    <a:lnTo>
                      <a:pt x="1567" y="2496"/>
                    </a:lnTo>
                    <a:lnTo>
                      <a:pt x="1559" y="2497"/>
                    </a:lnTo>
                    <a:lnTo>
                      <a:pt x="1550" y="2497"/>
                    </a:lnTo>
                    <a:lnTo>
                      <a:pt x="1541" y="2495"/>
                    </a:lnTo>
                    <a:lnTo>
                      <a:pt x="1538" y="2494"/>
                    </a:lnTo>
                    <a:lnTo>
                      <a:pt x="1536" y="2491"/>
                    </a:lnTo>
                    <a:lnTo>
                      <a:pt x="1533" y="2488"/>
                    </a:lnTo>
                    <a:lnTo>
                      <a:pt x="1532" y="2484"/>
                    </a:lnTo>
                    <a:lnTo>
                      <a:pt x="1532" y="2469"/>
                    </a:lnTo>
                    <a:lnTo>
                      <a:pt x="1533" y="2448"/>
                    </a:lnTo>
                    <a:lnTo>
                      <a:pt x="1537" y="2422"/>
                    </a:lnTo>
                    <a:lnTo>
                      <a:pt x="1541" y="2395"/>
                    </a:lnTo>
                    <a:lnTo>
                      <a:pt x="1546" y="2367"/>
                    </a:lnTo>
                    <a:lnTo>
                      <a:pt x="1553" y="2343"/>
                    </a:lnTo>
                    <a:lnTo>
                      <a:pt x="1560" y="2323"/>
                    </a:lnTo>
                    <a:lnTo>
                      <a:pt x="1566" y="2308"/>
                    </a:lnTo>
                    <a:lnTo>
                      <a:pt x="1588" y="2278"/>
                    </a:lnTo>
                    <a:lnTo>
                      <a:pt x="1609" y="2248"/>
                    </a:lnTo>
                    <a:lnTo>
                      <a:pt x="1617" y="2233"/>
                    </a:lnTo>
                    <a:lnTo>
                      <a:pt x="1624" y="2216"/>
                    </a:lnTo>
                    <a:lnTo>
                      <a:pt x="1626" y="2208"/>
                    </a:lnTo>
                    <a:lnTo>
                      <a:pt x="1629" y="2200"/>
                    </a:lnTo>
                    <a:lnTo>
                      <a:pt x="1630" y="2190"/>
                    </a:lnTo>
                    <a:lnTo>
                      <a:pt x="1630" y="2181"/>
                    </a:lnTo>
                    <a:lnTo>
                      <a:pt x="1625" y="2149"/>
                    </a:lnTo>
                    <a:lnTo>
                      <a:pt x="1619" y="2122"/>
                    </a:lnTo>
                    <a:lnTo>
                      <a:pt x="1619" y="2116"/>
                    </a:lnTo>
                    <a:lnTo>
                      <a:pt x="1621" y="2110"/>
                    </a:lnTo>
                    <a:lnTo>
                      <a:pt x="1622" y="2105"/>
                    </a:lnTo>
                    <a:lnTo>
                      <a:pt x="1625" y="2100"/>
                    </a:lnTo>
                    <a:lnTo>
                      <a:pt x="1629" y="2095"/>
                    </a:lnTo>
                    <a:lnTo>
                      <a:pt x="1636" y="2090"/>
                    </a:lnTo>
                    <a:lnTo>
                      <a:pt x="1643" y="2085"/>
                    </a:lnTo>
                    <a:lnTo>
                      <a:pt x="1652" y="2081"/>
                    </a:lnTo>
                    <a:lnTo>
                      <a:pt x="1671" y="2075"/>
                    </a:lnTo>
                    <a:lnTo>
                      <a:pt x="1684" y="2071"/>
                    </a:lnTo>
                    <a:lnTo>
                      <a:pt x="1689" y="2070"/>
                    </a:lnTo>
                    <a:lnTo>
                      <a:pt x="1694" y="2071"/>
                    </a:lnTo>
                    <a:lnTo>
                      <a:pt x="1696" y="2071"/>
                    </a:lnTo>
                    <a:lnTo>
                      <a:pt x="1698" y="2072"/>
                    </a:lnTo>
                    <a:lnTo>
                      <a:pt x="1701" y="2075"/>
                    </a:lnTo>
                    <a:lnTo>
                      <a:pt x="1702" y="2077"/>
                    </a:lnTo>
                    <a:lnTo>
                      <a:pt x="1702" y="2081"/>
                    </a:lnTo>
                    <a:lnTo>
                      <a:pt x="1702" y="2083"/>
                    </a:lnTo>
                    <a:lnTo>
                      <a:pt x="1702" y="2091"/>
                    </a:lnTo>
                    <a:lnTo>
                      <a:pt x="1701" y="2100"/>
                    </a:lnTo>
                    <a:lnTo>
                      <a:pt x="1701" y="2109"/>
                    </a:lnTo>
                    <a:lnTo>
                      <a:pt x="1701" y="2118"/>
                    </a:lnTo>
                    <a:lnTo>
                      <a:pt x="1702" y="2123"/>
                    </a:lnTo>
                    <a:lnTo>
                      <a:pt x="1703" y="2128"/>
                    </a:lnTo>
                    <a:lnTo>
                      <a:pt x="1704" y="2131"/>
                    </a:lnTo>
                    <a:lnTo>
                      <a:pt x="1707" y="2136"/>
                    </a:lnTo>
                    <a:lnTo>
                      <a:pt x="1710" y="2140"/>
                    </a:lnTo>
                    <a:lnTo>
                      <a:pt x="1714" y="2143"/>
                    </a:lnTo>
                    <a:lnTo>
                      <a:pt x="1720" y="2147"/>
                    </a:lnTo>
                    <a:lnTo>
                      <a:pt x="1726" y="2149"/>
                    </a:lnTo>
                    <a:lnTo>
                      <a:pt x="1733" y="2152"/>
                    </a:lnTo>
                    <a:lnTo>
                      <a:pt x="1741" y="2154"/>
                    </a:lnTo>
                    <a:lnTo>
                      <a:pt x="1750" y="2155"/>
                    </a:lnTo>
                    <a:lnTo>
                      <a:pt x="1762" y="2156"/>
                    </a:lnTo>
                    <a:lnTo>
                      <a:pt x="1795" y="2156"/>
                    </a:lnTo>
                    <a:lnTo>
                      <a:pt x="1825" y="2157"/>
                    </a:lnTo>
                    <a:lnTo>
                      <a:pt x="1849" y="2156"/>
                    </a:lnTo>
                    <a:lnTo>
                      <a:pt x="1872" y="2154"/>
                    </a:lnTo>
                    <a:lnTo>
                      <a:pt x="1891" y="2152"/>
                    </a:lnTo>
                    <a:lnTo>
                      <a:pt x="1908" y="2146"/>
                    </a:lnTo>
                    <a:lnTo>
                      <a:pt x="1915" y="2143"/>
                    </a:lnTo>
                    <a:lnTo>
                      <a:pt x="1923" y="2140"/>
                    </a:lnTo>
                    <a:lnTo>
                      <a:pt x="1928" y="2135"/>
                    </a:lnTo>
                    <a:lnTo>
                      <a:pt x="1934" y="2131"/>
                    </a:lnTo>
                    <a:lnTo>
                      <a:pt x="1940" y="2126"/>
                    </a:lnTo>
                    <a:lnTo>
                      <a:pt x="1945" y="2120"/>
                    </a:lnTo>
                    <a:lnTo>
                      <a:pt x="1951" y="2114"/>
                    </a:lnTo>
                    <a:lnTo>
                      <a:pt x="1956" y="2107"/>
                    </a:lnTo>
                    <a:lnTo>
                      <a:pt x="1964" y="2091"/>
                    </a:lnTo>
                    <a:lnTo>
                      <a:pt x="1973" y="2072"/>
                    </a:lnTo>
                    <a:lnTo>
                      <a:pt x="1991" y="2026"/>
                    </a:lnTo>
                    <a:lnTo>
                      <a:pt x="2011" y="1965"/>
                    </a:lnTo>
                    <a:lnTo>
                      <a:pt x="2020" y="1942"/>
                    </a:lnTo>
                    <a:lnTo>
                      <a:pt x="2030" y="1923"/>
                    </a:lnTo>
                    <a:lnTo>
                      <a:pt x="2037" y="1908"/>
                    </a:lnTo>
                    <a:lnTo>
                      <a:pt x="2044" y="1896"/>
                    </a:lnTo>
                    <a:lnTo>
                      <a:pt x="2050" y="1883"/>
                    </a:lnTo>
                    <a:lnTo>
                      <a:pt x="2055" y="1867"/>
                    </a:lnTo>
                    <a:lnTo>
                      <a:pt x="2057" y="1847"/>
                    </a:lnTo>
                    <a:lnTo>
                      <a:pt x="2058" y="1821"/>
                    </a:lnTo>
                    <a:lnTo>
                      <a:pt x="2059" y="1813"/>
                    </a:lnTo>
                    <a:lnTo>
                      <a:pt x="2062" y="1806"/>
                    </a:lnTo>
                    <a:lnTo>
                      <a:pt x="2065" y="1800"/>
                    </a:lnTo>
                    <a:lnTo>
                      <a:pt x="2071" y="1794"/>
                    </a:lnTo>
                    <a:lnTo>
                      <a:pt x="2084" y="1785"/>
                    </a:lnTo>
                    <a:lnTo>
                      <a:pt x="2098" y="1776"/>
                    </a:lnTo>
                    <a:lnTo>
                      <a:pt x="2114" y="1768"/>
                    </a:lnTo>
                    <a:lnTo>
                      <a:pt x="2127" y="1759"/>
                    </a:lnTo>
                    <a:lnTo>
                      <a:pt x="2131" y="1755"/>
                    </a:lnTo>
                    <a:lnTo>
                      <a:pt x="2136" y="1749"/>
                    </a:lnTo>
                    <a:lnTo>
                      <a:pt x="2138" y="1745"/>
                    </a:lnTo>
                    <a:lnTo>
                      <a:pt x="2140" y="1739"/>
                    </a:lnTo>
                    <a:lnTo>
                      <a:pt x="2154" y="1737"/>
                    </a:lnTo>
                    <a:lnTo>
                      <a:pt x="2177" y="1737"/>
                    </a:lnTo>
                    <a:lnTo>
                      <a:pt x="2205" y="1737"/>
                    </a:lnTo>
                    <a:lnTo>
                      <a:pt x="2235" y="1737"/>
                    </a:lnTo>
                    <a:lnTo>
                      <a:pt x="2266" y="1737"/>
                    </a:lnTo>
                    <a:lnTo>
                      <a:pt x="2292" y="1739"/>
                    </a:lnTo>
                    <a:lnTo>
                      <a:pt x="2304" y="1740"/>
                    </a:lnTo>
                    <a:lnTo>
                      <a:pt x="2312" y="1741"/>
                    </a:lnTo>
                    <a:lnTo>
                      <a:pt x="2319" y="1742"/>
                    </a:lnTo>
                    <a:lnTo>
                      <a:pt x="2322" y="1745"/>
                    </a:lnTo>
                    <a:lnTo>
                      <a:pt x="2327" y="1749"/>
                    </a:lnTo>
                    <a:lnTo>
                      <a:pt x="2331" y="1753"/>
                    </a:lnTo>
                    <a:lnTo>
                      <a:pt x="2333" y="1758"/>
                    </a:lnTo>
                    <a:lnTo>
                      <a:pt x="2335" y="1762"/>
                    </a:lnTo>
                    <a:lnTo>
                      <a:pt x="2337" y="1766"/>
                    </a:lnTo>
                    <a:lnTo>
                      <a:pt x="2337" y="1770"/>
                    </a:lnTo>
                    <a:lnTo>
                      <a:pt x="2337" y="1774"/>
                    </a:lnTo>
                    <a:lnTo>
                      <a:pt x="2335" y="1779"/>
                    </a:lnTo>
                    <a:lnTo>
                      <a:pt x="2333" y="1786"/>
                    </a:lnTo>
                    <a:lnTo>
                      <a:pt x="2327" y="1794"/>
                    </a:lnTo>
                    <a:lnTo>
                      <a:pt x="2320" y="1801"/>
                    </a:lnTo>
                    <a:lnTo>
                      <a:pt x="2312" y="1808"/>
                    </a:lnTo>
                    <a:lnTo>
                      <a:pt x="2294" y="1821"/>
                    </a:lnTo>
                    <a:lnTo>
                      <a:pt x="2275" y="1832"/>
                    </a:lnTo>
                    <a:lnTo>
                      <a:pt x="2258" y="1841"/>
                    </a:lnTo>
                    <a:lnTo>
                      <a:pt x="2246" y="1847"/>
                    </a:lnTo>
                    <a:lnTo>
                      <a:pt x="2235" y="1854"/>
                    </a:lnTo>
                    <a:lnTo>
                      <a:pt x="2226" y="1860"/>
                    </a:lnTo>
                    <a:lnTo>
                      <a:pt x="2220" y="1867"/>
                    </a:lnTo>
                    <a:lnTo>
                      <a:pt x="2215" y="1873"/>
                    </a:lnTo>
                    <a:lnTo>
                      <a:pt x="2213" y="1880"/>
                    </a:lnTo>
                    <a:lnTo>
                      <a:pt x="2212" y="1886"/>
                    </a:lnTo>
                    <a:lnTo>
                      <a:pt x="2212" y="1893"/>
                    </a:lnTo>
                    <a:lnTo>
                      <a:pt x="2213" y="1899"/>
                    </a:lnTo>
                    <a:lnTo>
                      <a:pt x="2216" y="1913"/>
                    </a:lnTo>
                    <a:lnTo>
                      <a:pt x="2222" y="1927"/>
                    </a:lnTo>
                    <a:lnTo>
                      <a:pt x="2225" y="1936"/>
                    </a:lnTo>
                    <a:lnTo>
                      <a:pt x="2226" y="1943"/>
                    </a:lnTo>
                    <a:lnTo>
                      <a:pt x="2228" y="1952"/>
                    </a:lnTo>
                    <a:lnTo>
                      <a:pt x="2228" y="1960"/>
                    </a:lnTo>
                    <a:lnTo>
                      <a:pt x="2227" y="1973"/>
                    </a:lnTo>
                    <a:lnTo>
                      <a:pt x="2223" y="1989"/>
                    </a:lnTo>
                    <a:lnTo>
                      <a:pt x="2217" y="2005"/>
                    </a:lnTo>
                    <a:lnTo>
                      <a:pt x="2210" y="2023"/>
                    </a:lnTo>
                    <a:lnTo>
                      <a:pt x="2202" y="2042"/>
                    </a:lnTo>
                    <a:lnTo>
                      <a:pt x="2192" y="2061"/>
                    </a:lnTo>
                    <a:lnTo>
                      <a:pt x="2181" y="2080"/>
                    </a:lnTo>
                    <a:lnTo>
                      <a:pt x="2169" y="2100"/>
                    </a:lnTo>
                    <a:lnTo>
                      <a:pt x="2144" y="2139"/>
                    </a:lnTo>
                    <a:lnTo>
                      <a:pt x="2121" y="2175"/>
                    </a:lnTo>
                    <a:lnTo>
                      <a:pt x="2098" y="2208"/>
                    </a:lnTo>
                    <a:lnTo>
                      <a:pt x="2079" y="2233"/>
                    </a:lnTo>
                    <a:lnTo>
                      <a:pt x="2072" y="2242"/>
                    </a:lnTo>
                    <a:lnTo>
                      <a:pt x="2065" y="2249"/>
                    </a:lnTo>
                    <a:lnTo>
                      <a:pt x="2057" y="2255"/>
                    </a:lnTo>
                    <a:lnTo>
                      <a:pt x="2049" y="2260"/>
                    </a:lnTo>
                    <a:lnTo>
                      <a:pt x="2032" y="2266"/>
                    </a:lnTo>
                    <a:lnTo>
                      <a:pt x="2016" y="2271"/>
                    </a:lnTo>
                    <a:lnTo>
                      <a:pt x="2007" y="2273"/>
                    </a:lnTo>
                    <a:lnTo>
                      <a:pt x="1999" y="2275"/>
                    </a:lnTo>
                    <a:lnTo>
                      <a:pt x="1991" y="2280"/>
                    </a:lnTo>
                    <a:lnTo>
                      <a:pt x="1984" y="2285"/>
                    </a:lnTo>
                    <a:lnTo>
                      <a:pt x="1977" y="2291"/>
                    </a:lnTo>
                    <a:lnTo>
                      <a:pt x="1970" y="2299"/>
                    </a:lnTo>
                    <a:lnTo>
                      <a:pt x="1964" y="2308"/>
                    </a:lnTo>
                    <a:lnTo>
                      <a:pt x="1958" y="2321"/>
                    </a:lnTo>
                    <a:lnTo>
                      <a:pt x="1946" y="2350"/>
                    </a:lnTo>
                    <a:lnTo>
                      <a:pt x="1932" y="2384"/>
                    </a:lnTo>
                    <a:lnTo>
                      <a:pt x="1924" y="2400"/>
                    </a:lnTo>
                    <a:lnTo>
                      <a:pt x="1914" y="2417"/>
                    </a:lnTo>
                    <a:lnTo>
                      <a:pt x="1905" y="2432"/>
                    </a:lnTo>
                    <a:lnTo>
                      <a:pt x="1895" y="2445"/>
                    </a:lnTo>
                    <a:lnTo>
                      <a:pt x="1890" y="2451"/>
                    </a:lnTo>
                    <a:lnTo>
                      <a:pt x="1885" y="2456"/>
                    </a:lnTo>
                    <a:lnTo>
                      <a:pt x="1879" y="2461"/>
                    </a:lnTo>
                    <a:lnTo>
                      <a:pt x="1874" y="2464"/>
                    </a:lnTo>
                    <a:lnTo>
                      <a:pt x="1868" y="2466"/>
                    </a:lnTo>
                    <a:lnTo>
                      <a:pt x="1862" y="2468"/>
                    </a:lnTo>
                    <a:lnTo>
                      <a:pt x="1856" y="2469"/>
                    </a:lnTo>
                    <a:lnTo>
                      <a:pt x="1851" y="2468"/>
                    </a:lnTo>
                    <a:lnTo>
                      <a:pt x="1845" y="2466"/>
                    </a:lnTo>
                    <a:lnTo>
                      <a:pt x="1839" y="2464"/>
                    </a:lnTo>
                    <a:lnTo>
                      <a:pt x="1833" y="2459"/>
                    </a:lnTo>
                    <a:lnTo>
                      <a:pt x="1827" y="2455"/>
                    </a:lnTo>
                    <a:lnTo>
                      <a:pt x="1821" y="2448"/>
                    </a:lnTo>
                    <a:lnTo>
                      <a:pt x="1815" y="2439"/>
                    </a:lnTo>
                    <a:lnTo>
                      <a:pt x="1808" y="2429"/>
                    </a:lnTo>
                    <a:lnTo>
                      <a:pt x="1802" y="2417"/>
                    </a:lnTo>
                    <a:lnTo>
                      <a:pt x="1797" y="2409"/>
                    </a:lnTo>
                    <a:lnTo>
                      <a:pt x="1792" y="2400"/>
                    </a:lnTo>
                    <a:lnTo>
                      <a:pt x="1786" y="2396"/>
                    </a:lnTo>
                    <a:lnTo>
                      <a:pt x="1779" y="2392"/>
                    </a:lnTo>
                    <a:lnTo>
                      <a:pt x="1773" y="2390"/>
                    </a:lnTo>
                    <a:lnTo>
                      <a:pt x="1767" y="2390"/>
                    </a:lnTo>
                    <a:lnTo>
                      <a:pt x="1760" y="2391"/>
                    </a:lnTo>
                    <a:lnTo>
                      <a:pt x="1754" y="2393"/>
                    </a:lnTo>
                    <a:lnTo>
                      <a:pt x="1749" y="2397"/>
                    </a:lnTo>
                    <a:lnTo>
                      <a:pt x="1743" y="2403"/>
                    </a:lnTo>
                    <a:lnTo>
                      <a:pt x="1740" y="2409"/>
                    </a:lnTo>
                    <a:lnTo>
                      <a:pt x="1735" y="2415"/>
                    </a:lnTo>
                    <a:lnTo>
                      <a:pt x="1733" y="2423"/>
                    </a:lnTo>
                    <a:lnTo>
                      <a:pt x="1730" y="2431"/>
                    </a:lnTo>
                    <a:lnTo>
                      <a:pt x="1729" y="2439"/>
                    </a:lnTo>
                    <a:lnTo>
                      <a:pt x="1729" y="2449"/>
                    </a:lnTo>
                    <a:lnTo>
                      <a:pt x="1729" y="2462"/>
                    </a:lnTo>
                    <a:lnTo>
                      <a:pt x="1728" y="2472"/>
                    </a:lnTo>
                    <a:lnTo>
                      <a:pt x="1724" y="2481"/>
                    </a:lnTo>
                    <a:lnTo>
                      <a:pt x="1721" y="2488"/>
                    </a:lnTo>
                    <a:lnTo>
                      <a:pt x="1716" y="2492"/>
                    </a:lnTo>
                    <a:lnTo>
                      <a:pt x="1711" y="2496"/>
                    </a:lnTo>
                    <a:lnTo>
                      <a:pt x="1705" y="2498"/>
                    </a:lnTo>
                    <a:lnTo>
                      <a:pt x="1698" y="2499"/>
                    </a:lnTo>
                    <a:lnTo>
                      <a:pt x="1691" y="2498"/>
                    </a:lnTo>
                    <a:lnTo>
                      <a:pt x="1685" y="2495"/>
                    </a:lnTo>
                    <a:lnTo>
                      <a:pt x="1678" y="2491"/>
                    </a:lnTo>
                    <a:lnTo>
                      <a:pt x="1671" y="2485"/>
                    </a:lnTo>
                    <a:lnTo>
                      <a:pt x="1665" y="2478"/>
                    </a:lnTo>
                    <a:lnTo>
                      <a:pt x="1659" y="2469"/>
                    </a:lnTo>
                    <a:lnTo>
                      <a:pt x="1654" y="2459"/>
                    </a:lnTo>
                    <a:lnTo>
                      <a:pt x="1649" y="2448"/>
                    </a:lnTo>
                    <a:lnTo>
                      <a:pt x="1612" y="2419"/>
                    </a:lnTo>
                    <a:close/>
                    <a:moveTo>
                      <a:pt x="2294" y="1967"/>
                    </a:moveTo>
                    <a:lnTo>
                      <a:pt x="2288" y="1965"/>
                    </a:lnTo>
                    <a:lnTo>
                      <a:pt x="2285" y="1962"/>
                    </a:lnTo>
                    <a:lnTo>
                      <a:pt x="2280" y="1957"/>
                    </a:lnTo>
                    <a:lnTo>
                      <a:pt x="2276" y="1951"/>
                    </a:lnTo>
                    <a:lnTo>
                      <a:pt x="2271" y="1940"/>
                    </a:lnTo>
                    <a:lnTo>
                      <a:pt x="2266" y="1929"/>
                    </a:lnTo>
                    <a:lnTo>
                      <a:pt x="2264" y="1920"/>
                    </a:lnTo>
                    <a:lnTo>
                      <a:pt x="2262" y="1912"/>
                    </a:lnTo>
                    <a:lnTo>
                      <a:pt x="2262" y="1908"/>
                    </a:lnTo>
                    <a:lnTo>
                      <a:pt x="2264" y="1905"/>
                    </a:lnTo>
                    <a:lnTo>
                      <a:pt x="2265" y="1900"/>
                    </a:lnTo>
                    <a:lnTo>
                      <a:pt x="2267" y="1897"/>
                    </a:lnTo>
                    <a:lnTo>
                      <a:pt x="2272" y="1893"/>
                    </a:lnTo>
                    <a:lnTo>
                      <a:pt x="2276" y="1891"/>
                    </a:lnTo>
                    <a:lnTo>
                      <a:pt x="2281" y="1890"/>
                    </a:lnTo>
                    <a:lnTo>
                      <a:pt x="2286" y="1890"/>
                    </a:lnTo>
                    <a:lnTo>
                      <a:pt x="2297" y="1890"/>
                    </a:lnTo>
                    <a:lnTo>
                      <a:pt x="2307" y="1890"/>
                    </a:lnTo>
                    <a:lnTo>
                      <a:pt x="2312" y="1891"/>
                    </a:lnTo>
                    <a:lnTo>
                      <a:pt x="2317" y="1893"/>
                    </a:lnTo>
                    <a:lnTo>
                      <a:pt x="2321" y="1897"/>
                    </a:lnTo>
                    <a:lnTo>
                      <a:pt x="2325" y="1900"/>
                    </a:lnTo>
                    <a:lnTo>
                      <a:pt x="2326" y="1906"/>
                    </a:lnTo>
                    <a:lnTo>
                      <a:pt x="2328" y="1912"/>
                    </a:lnTo>
                    <a:lnTo>
                      <a:pt x="2328" y="1919"/>
                    </a:lnTo>
                    <a:lnTo>
                      <a:pt x="2328" y="1925"/>
                    </a:lnTo>
                    <a:lnTo>
                      <a:pt x="2326" y="1932"/>
                    </a:lnTo>
                    <a:lnTo>
                      <a:pt x="2322" y="1939"/>
                    </a:lnTo>
                    <a:lnTo>
                      <a:pt x="2318" y="1946"/>
                    </a:lnTo>
                    <a:lnTo>
                      <a:pt x="2313" y="1953"/>
                    </a:lnTo>
                    <a:lnTo>
                      <a:pt x="2294" y="1967"/>
                    </a:lnTo>
                    <a:close/>
                    <a:moveTo>
                      <a:pt x="2570" y="1609"/>
                    </a:moveTo>
                    <a:lnTo>
                      <a:pt x="2545" y="1617"/>
                    </a:lnTo>
                    <a:lnTo>
                      <a:pt x="2520" y="1625"/>
                    </a:lnTo>
                    <a:lnTo>
                      <a:pt x="2495" y="1635"/>
                    </a:lnTo>
                    <a:lnTo>
                      <a:pt x="2470" y="1644"/>
                    </a:lnTo>
                    <a:lnTo>
                      <a:pt x="2430" y="1655"/>
                    </a:lnTo>
                    <a:lnTo>
                      <a:pt x="2392" y="1663"/>
                    </a:lnTo>
                    <a:lnTo>
                      <a:pt x="2384" y="1667"/>
                    </a:lnTo>
                    <a:lnTo>
                      <a:pt x="2378" y="1671"/>
                    </a:lnTo>
                    <a:lnTo>
                      <a:pt x="2372" y="1676"/>
                    </a:lnTo>
                    <a:lnTo>
                      <a:pt x="2367" y="1683"/>
                    </a:lnTo>
                    <a:lnTo>
                      <a:pt x="2364" y="1693"/>
                    </a:lnTo>
                    <a:lnTo>
                      <a:pt x="2363" y="1702"/>
                    </a:lnTo>
                    <a:lnTo>
                      <a:pt x="2364" y="1715"/>
                    </a:lnTo>
                    <a:lnTo>
                      <a:pt x="2366" y="1729"/>
                    </a:lnTo>
                    <a:lnTo>
                      <a:pt x="2368" y="1747"/>
                    </a:lnTo>
                    <a:lnTo>
                      <a:pt x="2371" y="1778"/>
                    </a:lnTo>
                    <a:lnTo>
                      <a:pt x="2374" y="1813"/>
                    </a:lnTo>
                    <a:lnTo>
                      <a:pt x="2379" y="1850"/>
                    </a:lnTo>
                    <a:lnTo>
                      <a:pt x="2383" y="1866"/>
                    </a:lnTo>
                    <a:lnTo>
                      <a:pt x="2387" y="1880"/>
                    </a:lnTo>
                    <a:lnTo>
                      <a:pt x="2391" y="1886"/>
                    </a:lnTo>
                    <a:lnTo>
                      <a:pt x="2393" y="1892"/>
                    </a:lnTo>
                    <a:lnTo>
                      <a:pt x="2397" y="1897"/>
                    </a:lnTo>
                    <a:lnTo>
                      <a:pt x="2400" y="1900"/>
                    </a:lnTo>
                    <a:lnTo>
                      <a:pt x="2404" y="1903"/>
                    </a:lnTo>
                    <a:lnTo>
                      <a:pt x="2409" y="1904"/>
                    </a:lnTo>
                    <a:lnTo>
                      <a:pt x="2413" y="1904"/>
                    </a:lnTo>
                    <a:lnTo>
                      <a:pt x="2418" y="1903"/>
                    </a:lnTo>
                    <a:lnTo>
                      <a:pt x="2423" y="1900"/>
                    </a:lnTo>
                    <a:lnTo>
                      <a:pt x="2429" y="1896"/>
                    </a:lnTo>
                    <a:lnTo>
                      <a:pt x="2435" y="1891"/>
                    </a:lnTo>
                    <a:lnTo>
                      <a:pt x="2440" y="1883"/>
                    </a:lnTo>
                    <a:lnTo>
                      <a:pt x="2446" y="1875"/>
                    </a:lnTo>
                    <a:lnTo>
                      <a:pt x="2451" y="1867"/>
                    </a:lnTo>
                    <a:lnTo>
                      <a:pt x="2456" y="1860"/>
                    </a:lnTo>
                    <a:lnTo>
                      <a:pt x="2459" y="1852"/>
                    </a:lnTo>
                    <a:lnTo>
                      <a:pt x="2465" y="1835"/>
                    </a:lnTo>
                    <a:lnTo>
                      <a:pt x="2469" y="1819"/>
                    </a:lnTo>
                    <a:lnTo>
                      <a:pt x="2476" y="1785"/>
                    </a:lnTo>
                    <a:lnTo>
                      <a:pt x="2485" y="1749"/>
                    </a:lnTo>
                    <a:lnTo>
                      <a:pt x="2489" y="1741"/>
                    </a:lnTo>
                    <a:lnTo>
                      <a:pt x="2492" y="1733"/>
                    </a:lnTo>
                    <a:lnTo>
                      <a:pt x="2497" y="1726"/>
                    </a:lnTo>
                    <a:lnTo>
                      <a:pt x="2502" y="1719"/>
                    </a:lnTo>
                    <a:lnTo>
                      <a:pt x="2511" y="1706"/>
                    </a:lnTo>
                    <a:lnTo>
                      <a:pt x="2523" y="1694"/>
                    </a:lnTo>
                    <a:lnTo>
                      <a:pt x="2536" y="1683"/>
                    </a:lnTo>
                    <a:lnTo>
                      <a:pt x="2548" y="1671"/>
                    </a:lnTo>
                    <a:lnTo>
                      <a:pt x="2560" y="1660"/>
                    </a:lnTo>
                    <a:lnTo>
                      <a:pt x="2571" y="1645"/>
                    </a:lnTo>
                    <a:lnTo>
                      <a:pt x="2570" y="1609"/>
                    </a:lnTo>
                    <a:close/>
                    <a:moveTo>
                      <a:pt x="2584" y="1467"/>
                    </a:moveTo>
                    <a:lnTo>
                      <a:pt x="2573" y="1470"/>
                    </a:lnTo>
                    <a:lnTo>
                      <a:pt x="2561" y="1471"/>
                    </a:lnTo>
                    <a:lnTo>
                      <a:pt x="2549" y="1471"/>
                    </a:lnTo>
                    <a:lnTo>
                      <a:pt x="2537" y="1472"/>
                    </a:lnTo>
                    <a:lnTo>
                      <a:pt x="2523" y="1472"/>
                    </a:lnTo>
                    <a:lnTo>
                      <a:pt x="2509" y="1473"/>
                    </a:lnTo>
                    <a:lnTo>
                      <a:pt x="2502" y="1476"/>
                    </a:lnTo>
                    <a:lnTo>
                      <a:pt x="2495" y="1478"/>
                    </a:lnTo>
                    <a:lnTo>
                      <a:pt x="2489" y="1480"/>
                    </a:lnTo>
                    <a:lnTo>
                      <a:pt x="2483" y="1484"/>
                    </a:lnTo>
                    <a:lnTo>
                      <a:pt x="2479" y="1487"/>
                    </a:lnTo>
                    <a:lnTo>
                      <a:pt x="2477" y="1491"/>
                    </a:lnTo>
                    <a:lnTo>
                      <a:pt x="2475" y="1496"/>
                    </a:lnTo>
                    <a:lnTo>
                      <a:pt x="2473" y="1500"/>
                    </a:lnTo>
                    <a:lnTo>
                      <a:pt x="2470" y="1511"/>
                    </a:lnTo>
                    <a:lnTo>
                      <a:pt x="2469" y="1520"/>
                    </a:lnTo>
                    <a:lnTo>
                      <a:pt x="2468" y="1527"/>
                    </a:lnTo>
                    <a:lnTo>
                      <a:pt x="2469" y="1535"/>
                    </a:lnTo>
                    <a:lnTo>
                      <a:pt x="2470" y="1540"/>
                    </a:lnTo>
                    <a:lnTo>
                      <a:pt x="2472" y="1548"/>
                    </a:lnTo>
                    <a:lnTo>
                      <a:pt x="2476" y="1553"/>
                    </a:lnTo>
                    <a:lnTo>
                      <a:pt x="2481" y="1558"/>
                    </a:lnTo>
                    <a:lnTo>
                      <a:pt x="2486" y="1562"/>
                    </a:lnTo>
                    <a:lnTo>
                      <a:pt x="2494" y="1564"/>
                    </a:lnTo>
                    <a:lnTo>
                      <a:pt x="2501" y="1565"/>
                    </a:lnTo>
                    <a:lnTo>
                      <a:pt x="2507" y="1564"/>
                    </a:lnTo>
                    <a:lnTo>
                      <a:pt x="2511" y="1562"/>
                    </a:lnTo>
                    <a:lnTo>
                      <a:pt x="2517" y="1559"/>
                    </a:lnTo>
                    <a:lnTo>
                      <a:pt x="2528" y="1551"/>
                    </a:lnTo>
                    <a:lnTo>
                      <a:pt x="2537" y="1543"/>
                    </a:lnTo>
                    <a:lnTo>
                      <a:pt x="2550" y="1532"/>
                    </a:lnTo>
                    <a:lnTo>
                      <a:pt x="2562" y="1522"/>
                    </a:lnTo>
                    <a:lnTo>
                      <a:pt x="2574" y="1511"/>
                    </a:lnTo>
                    <a:lnTo>
                      <a:pt x="2586" y="1499"/>
                    </a:lnTo>
                    <a:lnTo>
                      <a:pt x="2584" y="1467"/>
                    </a:lnTo>
                    <a:close/>
                    <a:moveTo>
                      <a:pt x="2347" y="1447"/>
                    </a:moveTo>
                    <a:lnTo>
                      <a:pt x="2320" y="1446"/>
                    </a:lnTo>
                    <a:lnTo>
                      <a:pt x="2297" y="1446"/>
                    </a:lnTo>
                    <a:lnTo>
                      <a:pt x="2285" y="1447"/>
                    </a:lnTo>
                    <a:lnTo>
                      <a:pt x="2272" y="1450"/>
                    </a:lnTo>
                    <a:lnTo>
                      <a:pt x="2260" y="1453"/>
                    </a:lnTo>
                    <a:lnTo>
                      <a:pt x="2247" y="1458"/>
                    </a:lnTo>
                    <a:lnTo>
                      <a:pt x="2240" y="1461"/>
                    </a:lnTo>
                    <a:lnTo>
                      <a:pt x="2234" y="1465"/>
                    </a:lnTo>
                    <a:lnTo>
                      <a:pt x="2229" y="1470"/>
                    </a:lnTo>
                    <a:lnTo>
                      <a:pt x="2227" y="1473"/>
                    </a:lnTo>
                    <a:lnTo>
                      <a:pt x="2223" y="1479"/>
                    </a:lnTo>
                    <a:lnTo>
                      <a:pt x="2222" y="1485"/>
                    </a:lnTo>
                    <a:lnTo>
                      <a:pt x="2222" y="1492"/>
                    </a:lnTo>
                    <a:lnTo>
                      <a:pt x="2222" y="1499"/>
                    </a:lnTo>
                    <a:lnTo>
                      <a:pt x="2223" y="1505"/>
                    </a:lnTo>
                    <a:lnTo>
                      <a:pt x="2226" y="1511"/>
                    </a:lnTo>
                    <a:lnTo>
                      <a:pt x="2229" y="1516"/>
                    </a:lnTo>
                    <a:lnTo>
                      <a:pt x="2234" y="1520"/>
                    </a:lnTo>
                    <a:lnTo>
                      <a:pt x="2239" y="1523"/>
                    </a:lnTo>
                    <a:lnTo>
                      <a:pt x="2245" y="1525"/>
                    </a:lnTo>
                    <a:lnTo>
                      <a:pt x="2251" y="1527"/>
                    </a:lnTo>
                    <a:lnTo>
                      <a:pt x="2256" y="1527"/>
                    </a:lnTo>
                    <a:lnTo>
                      <a:pt x="2265" y="1526"/>
                    </a:lnTo>
                    <a:lnTo>
                      <a:pt x="2274" y="1525"/>
                    </a:lnTo>
                    <a:lnTo>
                      <a:pt x="2282" y="1523"/>
                    </a:lnTo>
                    <a:lnTo>
                      <a:pt x="2292" y="1524"/>
                    </a:lnTo>
                    <a:lnTo>
                      <a:pt x="2307" y="1529"/>
                    </a:lnTo>
                    <a:lnTo>
                      <a:pt x="2321" y="1535"/>
                    </a:lnTo>
                    <a:lnTo>
                      <a:pt x="2328" y="1536"/>
                    </a:lnTo>
                    <a:lnTo>
                      <a:pt x="2335" y="1538"/>
                    </a:lnTo>
                    <a:lnTo>
                      <a:pt x="2344" y="1538"/>
                    </a:lnTo>
                    <a:lnTo>
                      <a:pt x="2352" y="1537"/>
                    </a:lnTo>
                    <a:lnTo>
                      <a:pt x="2356" y="1536"/>
                    </a:lnTo>
                    <a:lnTo>
                      <a:pt x="2359" y="1533"/>
                    </a:lnTo>
                    <a:lnTo>
                      <a:pt x="2361" y="1530"/>
                    </a:lnTo>
                    <a:lnTo>
                      <a:pt x="2365" y="1526"/>
                    </a:lnTo>
                    <a:lnTo>
                      <a:pt x="2371" y="1518"/>
                    </a:lnTo>
                    <a:lnTo>
                      <a:pt x="2376" y="1507"/>
                    </a:lnTo>
                    <a:lnTo>
                      <a:pt x="2379" y="1497"/>
                    </a:lnTo>
                    <a:lnTo>
                      <a:pt x="2380" y="1487"/>
                    </a:lnTo>
                    <a:lnTo>
                      <a:pt x="2380" y="1483"/>
                    </a:lnTo>
                    <a:lnTo>
                      <a:pt x="2380" y="1478"/>
                    </a:lnTo>
                    <a:lnTo>
                      <a:pt x="2379" y="1474"/>
                    </a:lnTo>
                    <a:lnTo>
                      <a:pt x="2378" y="1472"/>
                    </a:lnTo>
                    <a:lnTo>
                      <a:pt x="2347" y="1447"/>
                    </a:lnTo>
                    <a:close/>
                    <a:moveTo>
                      <a:pt x="2328" y="1623"/>
                    </a:moveTo>
                    <a:lnTo>
                      <a:pt x="2326" y="1615"/>
                    </a:lnTo>
                    <a:lnTo>
                      <a:pt x="2325" y="1610"/>
                    </a:lnTo>
                    <a:lnTo>
                      <a:pt x="2322" y="1605"/>
                    </a:lnTo>
                    <a:lnTo>
                      <a:pt x="2319" y="1599"/>
                    </a:lnTo>
                    <a:lnTo>
                      <a:pt x="2314" y="1596"/>
                    </a:lnTo>
                    <a:lnTo>
                      <a:pt x="2310" y="1592"/>
                    </a:lnTo>
                    <a:lnTo>
                      <a:pt x="2304" y="1589"/>
                    </a:lnTo>
                    <a:lnTo>
                      <a:pt x="2298" y="1588"/>
                    </a:lnTo>
                    <a:lnTo>
                      <a:pt x="2286" y="1584"/>
                    </a:lnTo>
                    <a:lnTo>
                      <a:pt x="2274" y="1583"/>
                    </a:lnTo>
                    <a:lnTo>
                      <a:pt x="2269" y="1584"/>
                    </a:lnTo>
                    <a:lnTo>
                      <a:pt x="2265" y="1585"/>
                    </a:lnTo>
                    <a:lnTo>
                      <a:pt x="2261" y="1589"/>
                    </a:lnTo>
                    <a:lnTo>
                      <a:pt x="2256" y="1591"/>
                    </a:lnTo>
                    <a:lnTo>
                      <a:pt x="2251" y="1599"/>
                    </a:lnTo>
                    <a:lnTo>
                      <a:pt x="2246" y="1607"/>
                    </a:lnTo>
                    <a:lnTo>
                      <a:pt x="2245" y="1609"/>
                    </a:lnTo>
                    <a:lnTo>
                      <a:pt x="2245" y="1612"/>
                    </a:lnTo>
                    <a:lnTo>
                      <a:pt x="2245" y="1616"/>
                    </a:lnTo>
                    <a:lnTo>
                      <a:pt x="2245" y="1618"/>
                    </a:lnTo>
                    <a:lnTo>
                      <a:pt x="2247" y="1624"/>
                    </a:lnTo>
                    <a:lnTo>
                      <a:pt x="2251" y="1629"/>
                    </a:lnTo>
                    <a:lnTo>
                      <a:pt x="2261" y="1648"/>
                    </a:lnTo>
                    <a:lnTo>
                      <a:pt x="2273" y="1668"/>
                    </a:lnTo>
                    <a:lnTo>
                      <a:pt x="2276" y="1673"/>
                    </a:lnTo>
                    <a:lnTo>
                      <a:pt x="2280" y="1676"/>
                    </a:lnTo>
                    <a:lnTo>
                      <a:pt x="2284" y="1680"/>
                    </a:lnTo>
                    <a:lnTo>
                      <a:pt x="2288" y="1681"/>
                    </a:lnTo>
                    <a:lnTo>
                      <a:pt x="2292" y="1682"/>
                    </a:lnTo>
                    <a:lnTo>
                      <a:pt x="2297" y="1682"/>
                    </a:lnTo>
                    <a:lnTo>
                      <a:pt x="2302" y="1681"/>
                    </a:lnTo>
                    <a:lnTo>
                      <a:pt x="2308" y="1677"/>
                    </a:lnTo>
                    <a:lnTo>
                      <a:pt x="2328" y="1623"/>
                    </a:lnTo>
                    <a:close/>
                    <a:moveTo>
                      <a:pt x="2877" y="1634"/>
                    </a:moveTo>
                    <a:lnTo>
                      <a:pt x="2851" y="1634"/>
                    </a:lnTo>
                    <a:lnTo>
                      <a:pt x="2827" y="1634"/>
                    </a:lnTo>
                    <a:lnTo>
                      <a:pt x="2817" y="1634"/>
                    </a:lnTo>
                    <a:lnTo>
                      <a:pt x="2805" y="1635"/>
                    </a:lnTo>
                    <a:lnTo>
                      <a:pt x="2793" y="1637"/>
                    </a:lnTo>
                    <a:lnTo>
                      <a:pt x="2781" y="1640"/>
                    </a:lnTo>
                    <a:lnTo>
                      <a:pt x="2764" y="1644"/>
                    </a:lnTo>
                    <a:lnTo>
                      <a:pt x="2748" y="1650"/>
                    </a:lnTo>
                    <a:lnTo>
                      <a:pt x="2741" y="1654"/>
                    </a:lnTo>
                    <a:lnTo>
                      <a:pt x="2735" y="1660"/>
                    </a:lnTo>
                    <a:lnTo>
                      <a:pt x="2730" y="1667"/>
                    </a:lnTo>
                    <a:lnTo>
                      <a:pt x="2725" y="1675"/>
                    </a:lnTo>
                    <a:lnTo>
                      <a:pt x="2724" y="1678"/>
                    </a:lnTo>
                    <a:lnTo>
                      <a:pt x="2722" y="1681"/>
                    </a:lnTo>
                    <a:lnTo>
                      <a:pt x="2722" y="1684"/>
                    </a:lnTo>
                    <a:lnTo>
                      <a:pt x="2724" y="1687"/>
                    </a:lnTo>
                    <a:lnTo>
                      <a:pt x="2726" y="1691"/>
                    </a:lnTo>
                    <a:lnTo>
                      <a:pt x="2731" y="1695"/>
                    </a:lnTo>
                    <a:lnTo>
                      <a:pt x="2735" y="1697"/>
                    </a:lnTo>
                    <a:lnTo>
                      <a:pt x="2742" y="1700"/>
                    </a:lnTo>
                    <a:lnTo>
                      <a:pt x="2748" y="1702"/>
                    </a:lnTo>
                    <a:lnTo>
                      <a:pt x="2755" y="1703"/>
                    </a:lnTo>
                    <a:lnTo>
                      <a:pt x="2767" y="1706"/>
                    </a:lnTo>
                    <a:lnTo>
                      <a:pt x="2779" y="1710"/>
                    </a:lnTo>
                    <a:lnTo>
                      <a:pt x="2792" y="1714"/>
                    </a:lnTo>
                    <a:lnTo>
                      <a:pt x="2805" y="1715"/>
                    </a:lnTo>
                    <a:lnTo>
                      <a:pt x="2826" y="1714"/>
                    </a:lnTo>
                    <a:lnTo>
                      <a:pt x="2846" y="1713"/>
                    </a:lnTo>
                    <a:lnTo>
                      <a:pt x="2868" y="1710"/>
                    </a:lnTo>
                    <a:lnTo>
                      <a:pt x="2888" y="1709"/>
                    </a:lnTo>
                    <a:lnTo>
                      <a:pt x="2904" y="1709"/>
                    </a:lnTo>
                    <a:lnTo>
                      <a:pt x="2919" y="1707"/>
                    </a:lnTo>
                    <a:lnTo>
                      <a:pt x="2930" y="1701"/>
                    </a:lnTo>
                    <a:lnTo>
                      <a:pt x="2938" y="1696"/>
                    </a:lnTo>
                    <a:lnTo>
                      <a:pt x="2937" y="1688"/>
                    </a:lnTo>
                    <a:lnTo>
                      <a:pt x="2935" y="1681"/>
                    </a:lnTo>
                    <a:lnTo>
                      <a:pt x="2930" y="1674"/>
                    </a:lnTo>
                    <a:lnTo>
                      <a:pt x="2924" y="1669"/>
                    </a:lnTo>
                    <a:lnTo>
                      <a:pt x="2911" y="1658"/>
                    </a:lnTo>
                    <a:lnTo>
                      <a:pt x="2898" y="1650"/>
                    </a:lnTo>
                    <a:lnTo>
                      <a:pt x="2877" y="1634"/>
                    </a:lnTo>
                    <a:close/>
                    <a:moveTo>
                      <a:pt x="2930" y="1756"/>
                    </a:moveTo>
                    <a:lnTo>
                      <a:pt x="2923" y="1761"/>
                    </a:lnTo>
                    <a:lnTo>
                      <a:pt x="2917" y="1768"/>
                    </a:lnTo>
                    <a:lnTo>
                      <a:pt x="2911" y="1776"/>
                    </a:lnTo>
                    <a:lnTo>
                      <a:pt x="2906" y="1785"/>
                    </a:lnTo>
                    <a:lnTo>
                      <a:pt x="2896" y="1802"/>
                    </a:lnTo>
                    <a:lnTo>
                      <a:pt x="2885" y="1819"/>
                    </a:lnTo>
                    <a:lnTo>
                      <a:pt x="2879" y="1826"/>
                    </a:lnTo>
                    <a:lnTo>
                      <a:pt x="2875" y="1832"/>
                    </a:lnTo>
                    <a:lnTo>
                      <a:pt x="2869" y="1837"/>
                    </a:lnTo>
                    <a:lnTo>
                      <a:pt x="2862" y="1840"/>
                    </a:lnTo>
                    <a:lnTo>
                      <a:pt x="2855" y="1841"/>
                    </a:lnTo>
                    <a:lnTo>
                      <a:pt x="2847" y="1839"/>
                    </a:lnTo>
                    <a:lnTo>
                      <a:pt x="2839" y="1835"/>
                    </a:lnTo>
                    <a:lnTo>
                      <a:pt x="2831" y="1828"/>
                    </a:lnTo>
                    <a:lnTo>
                      <a:pt x="2811" y="1809"/>
                    </a:lnTo>
                    <a:lnTo>
                      <a:pt x="2794" y="1794"/>
                    </a:lnTo>
                    <a:lnTo>
                      <a:pt x="2787" y="1788"/>
                    </a:lnTo>
                    <a:lnTo>
                      <a:pt x="2780" y="1783"/>
                    </a:lnTo>
                    <a:lnTo>
                      <a:pt x="2773" y="1779"/>
                    </a:lnTo>
                    <a:lnTo>
                      <a:pt x="2766" y="1776"/>
                    </a:lnTo>
                    <a:lnTo>
                      <a:pt x="2759" y="1774"/>
                    </a:lnTo>
                    <a:lnTo>
                      <a:pt x="2752" y="1773"/>
                    </a:lnTo>
                    <a:lnTo>
                      <a:pt x="2744" y="1773"/>
                    </a:lnTo>
                    <a:lnTo>
                      <a:pt x="2734" y="1774"/>
                    </a:lnTo>
                    <a:lnTo>
                      <a:pt x="2713" y="1778"/>
                    </a:lnTo>
                    <a:lnTo>
                      <a:pt x="2687" y="1785"/>
                    </a:lnTo>
                    <a:lnTo>
                      <a:pt x="2678" y="1787"/>
                    </a:lnTo>
                    <a:lnTo>
                      <a:pt x="2668" y="1788"/>
                    </a:lnTo>
                    <a:lnTo>
                      <a:pt x="2660" y="1788"/>
                    </a:lnTo>
                    <a:lnTo>
                      <a:pt x="2652" y="1787"/>
                    </a:lnTo>
                    <a:lnTo>
                      <a:pt x="2635" y="1781"/>
                    </a:lnTo>
                    <a:lnTo>
                      <a:pt x="2619" y="1775"/>
                    </a:lnTo>
                    <a:lnTo>
                      <a:pt x="2602" y="1768"/>
                    </a:lnTo>
                    <a:lnTo>
                      <a:pt x="2584" y="1763"/>
                    </a:lnTo>
                    <a:lnTo>
                      <a:pt x="2575" y="1761"/>
                    </a:lnTo>
                    <a:lnTo>
                      <a:pt x="2566" y="1761"/>
                    </a:lnTo>
                    <a:lnTo>
                      <a:pt x="2555" y="1761"/>
                    </a:lnTo>
                    <a:lnTo>
                      <a:pt x="2544" y="1762"/>
                    </a:lnTo>
                    <a:lnTo>
                      <a:pt x="2543" y="1781"/>
                    </a:lnTo>
                    <a:lnTo>
                      <a:pt x="2543" y="1812"/>
                    </a:lnTo>
                    <a:lnTo>
                      <a:pt x="2545" y="1842"/>
                    </a:lnTo>
                    <a:lnTo>
                      <a:pt x="2548" y="1862"/>
                    </a:lnTo>
                    <a:lnTo>
                      <a:pt x="2549" y="1867"/>
                    </a:lnTo>
                    <a:lnTo>
                      <a:pt x="2551" y="1871"/>
                    </a:lnTo>
                    <a:lnTo>
                      <a:pt x="2556" y="1874"/>
                    </a:lnTo>
                    <a:lnTo>
                      <a:pt x="2561" y="1877"/>
                    </a:lnTo>
                    <a:lnTo>
                      <a:pt x="2573" y="1880"/>
                    </a:lnTo>
                    <a:lnTo>
                      <a:pt x="2587" y="1883"/>
                    </a:lnTo>
                    <a:lnTo>
                      <a:pt x="2615" y="1885"/>
                    </a:lnTo>
                    <a:lnTo>
                      <a:pt x="2639" y="1887"/>
                    </a:lnTo>
                    <a:lnTo>
                      <a:pt x="2661" y="1892"/>
                    </a:lnTo>
                    <a:lnTo>
                      <a:pt x="2683" y="1900"/>
                    </a:lnTo>
                    <a:lnTo>
                      <a:pt x="2706" y="1907"/>
                    </a:lnTo>
                    <a:lnTo>
                      <a:pt x="2728" y="1916"/>
                    </a:lnTo>
                    <a:lnTo>
                      <a:pt x="2746" y="1920"/>
                    </a:lnTo>
                    <a:lnTo>
                      <a:pt x="2764" y="1923"/>
                    </a:lnTo>
                    <a:lnTo>
                      <a:pt x="2784" y="1924"/>
                    </a:lnTo>
                    <a:lnTo>
                      <a:pt x="2804" y="1924"/>
                    </a:lnTo>
                    <a:lnTo>
                      <a:pt x="2824" y="1925"/>
                    </a:lnTo>
                    <a:lnTo>
                      <a:pt x="2844" y="1926"/>
                    </a:lnTo>
                    <a:lnTo>
                      <a:pt x="2853" y="1927"/>
                    </a:lnTo>
                    <a:lnTo>
                      <a:pt x="2863" y="1930"/>
                    </a:lnTo>
                    <a:lnTo>
                      <a:pt x="2872" y="1932"/>
                    </a:lnTo>
                    <a:lnTo>
                      <a:pt x="2882" y="1934"/>
                    </a:lnTo>
                    <a:lnTo>
                      <a:pt x="2904" y="1944"/>
                    </a:lnTo>
                    <a:lnTo>
                      <a:pt x="2927" y="1953"/>
                    </a:lnTo>
                    <a:lnTo>
                      <a:pt x="2948" y="1964"/>
                    </a:lnTo>
                    <a:lnTo>
                      <a:pt x="2969" y="1976"/>
                    </a:lnTo>
                    <a:lnTo>
                      <a:pt x="2981" y="1982"/>
                    </a:lnTo>
                    <a:lnTo>
                      <a:pt x="2991" y="1986"/>
                    </a:lnTo>
                    <a:lnTo>
                      <a:pt x="2998" y="1988"/>
                    </a:lnTo>
                    <a:lnTo>
                      <a:pt x="3006" y="1988"/>
                    </a:lnTo>
                    <a:lnTo>
                      <a:pt x="3010" y="1986"/>
                    </a:lnTo>
                    <a:lnTo>
                      <a:pt x="3015" y="1983"/>
                    </a:lnTo>
                    <a:lnTo>
                      <a:pt x="3017" y="1978"/>
                    </a:lnTo>
                    <a:lnTo>
                      <a:pt x="3020" y="1972"/>
                    </a:lnTo>
                    <a:lnTo>
                      <a:pt x="3021" y="1958"/>
                    </a:lnTo>
                    <a:lnTo>
                      <a:pt x="3021" y="1942"/>
                    </a:lnTo>
                    <a:lnTo>
                      <a:pt x="3020" y="1923"/>
                    </a:lnTo>
                    <a:lnTo>
                      <a:pt x="3019" y="1906"/>
                    </a:lnTo>
                    <a:lnTo>
                      <a:pt x="3019" y="1890"/>
                    </a:lnTo>
                    <a:lnTo>
                      <a:pt x="3019" y="1873"/>
                    </a:lnTo>
                    <a:lnTo>
                      <a:pt x="3017" y="1857"/>
                    </a:lnTo>
                    <a:lnTo>
                      <a:pt x="3016" y="1841"/>
                    </a:lnTo>
                    <a:lnTo>
                      <a:pt x="3015" y="1837"/>
                    </a:lnTo>
                    <a:lnTo>
                      <a:pt x="3014" y="1832"/>
                    </a:lnTo>
                    <a:lnTo>
                      <a:pt x="3011" y="1827"/>
                    </a:lnTo>
                    <a:lnTo>
                      <a:pt x="3008" y="1824"/>
                    </a:lnTo>
                    <a:lnTo>
                      <a:pt x="3002" y="1816"/>
                    </a:lnTo>
                    <a:lnTo>
                      <a:pt x="2995" y="1809"/>
                    </a:lnTo>
                    <a:lnTo>
                      <a:pt x="2987" y="1802"/>
                    </a:lnTo>
                    <a:lnTo>
                      <a:pt x="2980" y="1795"/>
                    </a:lnTo>
                    <a:lnTo>
                      <a:pt x="2974" y="1787"/>
                    </a:lnTo>
                    <a:lnTo>
                      <a:pt x="2969" y="1779"/>
                    </a:lnTo>
                    <a:lnTo>
                      <a:pt x="2930" y="1756"/>
                    </a:lnTo>
                    <a:close/>
                    <a:moveTo>
                      <a:pt x="2766" y="1516"/>
                    </a:moveTo>
                    <a:lnTo>
                      <a:pt x="2754" y="1515"/>
                    </a:lnTo>
                    <a:lnTo>
                      <a:pt x="2744" y="1512"/>
                    </a:lnTo>
                    <a:lnTo>
                      <a:pt x="2732" y="1507"/>
                    </a:lnTo>
                    <a:lnTo>
                      <a:pt x="2721" y="1504"/>
                    </a:lnTo>
                    <a:lnTo>
                      <a:pt x="2711" y="1498"/>
                    </a:lnTo>
                    <a:lnTo>
                      <a:pt x="2696" y="1491"/>
                    </a:lnTo>
                    <a:lnTo>
                      <a:pt x="2688" y="1489"/>
                    </a:lnTo>
                    <a:lnTo>
                      <a:pt x="2682" y="1489"/>
                    </a:lnTo>
                    <a:lnTo>
                      <a:pt x="2680" y="1489"/>
                    </a:lnTo>
                    <a:lnTo>
                      <a:pt x="2678" y="1490"/>
                    </a:lnTo>
                    <a:lnTo>
                      <a:pt x="2676" y="1492"/>
                    </a:lnTo>
                    <a:lnTo>
                      <a:pt x="2675" y="1494"/>
                    </a:lnTo>
                    <a:lnTo>
                      <a:pt x="2673" y="1506"/>
                    </a:lnTo>
                    <a:lnTo>
                      <a:pt x="2669" y="1518"/>
                    </a:lnTo>
                    <a:lnTo>
                      <a:pt x="2666" y="1530"/>
                    </a:lnTo>
                    <a:lnTo>
                      <a:pt x="2665" y="1542"/>
                    </a:lnTo>
                    <a:lnTo>
                      <a:pt x="2672" y="1542"/>
                    </a:lnTo>
                    <a:lnTo>
                      <a:pt x="2678" y="1543"/>
                    </a:lnTo>
                    <a:lnTo>
                      <a:pt x="2683" y="1545"/>
                    </a:lnTo>
                    <a:lnTo>
                      <a:pt x="2689" y="1548"/>
                    </a:lnTo>
                    <a:lnTo>
                      <a:pt x="2701" y="1552"/>
                    </a:lnTo>
                    <a:lnTo>
                      <a:pt x="2713" y="1558"/>
                    </a:lnTo>
                    <a:lnTo>
                      <a:pt x="2722" y="1562"/>
                    </a:lnTo>
                    <a:lnTo>
                      <a:pt x="2730" y="1563"/>
                    </a:lnTo>
                    <a:lnTo>
                      <a:pt x="2737" y="1563"/>
                    </a:lnTo>
                    <a:lnTo>
                      <a:pt x="2746" y="1563"/>
                    </a:lnTo>
                    <a:lnTo>
                      <a:pt x="2755" y="1562"/>
                    </a:lnTo>
                    <a:lnTo>
                      <a:pt x="2764" y="1558"/>
                    </a:lnTo>
                    <a:lnTo>
                      <a:pt x="2771" y="1555"/>
                    </a:lnTo>
                    <a:lnTo>
                      <a:pt x="2779" y="1550"/>
                    </a:lnTo>
                    <a:lnTo>
                      <a:pt x="2766" y="1516"/>
                    </a:lnTo>
                    <a:close/>
                    <a:moveTo>
                      <a:pt x="2814" y="1433"/>
                    </a:moveTo>
                    <a:lnTo>
                      <a:pt x="2807" y="1424"/>
                    </a:lnTo>
                    <a:lnTo>
                      <a:pt x="2801" y="1413"/>
                    </a:lnTo>
                    <a:lnTo>
                      <a:pt x="2801" y="1410"/>
                    </a:lnTo>
                    <a:lnTo>
                      <a:pt x="2799" y="1407"/>
                    </a:lnTo>
                    <a:lnTo>
                      <a:pt x="2797" y="1406"/>
                    </a:lnTo>
                    <a:lnTo>
                      <a:pt x="2796" y="1404"/>
                    </a:lnTo>
                    <a:lnTo>
                      <a:pt x="2788" y="1402"/>
                    </a:lnTo>
                    <a:lnTo>
                      <a:pt x="2780" y="1400"/>
                    </a:lnTo>
                    <a:lnTo>
                      <a:pt x="2777" y="1399"/>
                    </a:lnTo>
                    <a:lnTo>
                      <a:pt x="2773" y="1398"/>
                    </a:lnTo>
                    <a:lnTo>
                      <a:pt x="2768" y="1398"/>
                    </a:lnTo>
                    <a:lnTo>
                      <a:pt x="2764" y="1399"/>
                    </a:lnTo>
                    <a:lnTo>
                      <a:pt x="2757" y="1402"/>
                    </a:lnTo>
                    <a:lnTo>
                      <a:pt x="2751" y="1406"/>
                    </a:lnTo>
                    <a:lnTo>
                      <a:pt x="2744" y="1410"/>
                    </a:lnTo>
                    <a:lnTo>
                      <a:pt x="2739" y="1414"/>
                    </a:lnTo>
                    <a:lnTo>
                      <a:pt x="2730" y="1421"/>
                    </a:lnTo>
                    <a:lnTo>
                      <a:pt x="2722" y="1427"/>
                    </a:lnTo>
                    <a:lnTo>
                      <a:pt x="2721" y="1431"/>
                    </a:lnTo>
                    <a:lnTo>
                      <a:pt x="2722" y="1434"/>
                    </a:lnTo>
                    <a:lnTo>
                      <a:pt x="2725" y="1438"/>
                    </a:lnTo>
                    <a:lnTo>
                      <a:pt x="2731" y="1443"/>
                    </a:lnTo>
                    <a:lnTo>
                      <a:pt x="2738" y="1447"/>
                    </a:lnTo>
                    <a:lnTo>
                      <a:pt x="2746" y="1451"/>
                    </a:lnTo>
                    <a:lnTo>
                      <a:pt x="2753" y="1454"/>
                    </a:lnTo>
                    <a:lnTo>
                      <a:pt x="2760" y="1458"/>
                    </a:lnTo>
                    <a:lnTo>
                      <a:pt x="2768" y="1459"/>
                    </a:lnTo>
                    <a:lnTo>
                      <a:pt x="2777" y="1460"/>
                    </a:lnTo>
                    <a:lnTo>
                      <a:pt x="2785" y="1459"/>
                    </a:lnTo>
                    <a:lnTo>
                      <a:pt x="2793" y="1457"/>
                    </a:lnTo>
                    <a:lnTo>
                      <a:pt x="2814" y="1433"/>
                    </a:lnTo>
                    <a:close/>
                    <a:moveTo>
                      <a:pt x="2850" y="1281"/>
                    </a:moveTo>
                    <a:lnTo>
                      <a:pt x="2844" y="1268"/>
                    </a:lnTo>
                    <a:lnTo>
                      <a:pt x="2837" y="1256"/>
                    </a:lnTo>
                    <a:lnTo>
                      <a:pt x="2830" y="1243"/>
                    </a:lnTo>
                    <a:lnTo>
                      <a:pt x="2824" y="1230"/>
                    </a:lnTo>
                    <a:lnTo>
                      <a:pt x="2818" y="1221"/>
                    </a:lnTo>
                    <a:lnTo>
                      <a:pt x="2812" y="1210"/>
                    </a:lnTo>
                    <a:lnTo>
                      <a:pt x="2809" y="1204"/>
                    </a:lnTo>
                    <a:lnTo>
                      <a:pt x="2805" y="1197"/>
                    </a:lnTo>
                    <a:lnTo>
                      <a:pt x="2801" y="1196"/>
                    </a:lnTo>
                    <a:lnTo>
                      <a:pt x="2798" y="1195"/>
                    </a:lnTo>
                    <a:lnTo>
                      <a:pt x="2797" y="1194"/>
                    </a:lnTo>
                    <a:lnTo>
                      <a:pt x="2796" y="1194"/>
                    </a:lnTo>
                    <a:lnTo>
                      <a:pt x="2792" y="1196"/>
                    </a:lnTo>
                    <a:lnTo>
                      <a:pt x="2790" y="1197"/>
                    </a:lnTo>
                    <a:lnTo>
                      <a:pt x="2784" y="1202"/>
                    </a:lnTo>
                    <a:lnTo>
                      <a:pt x="2780" y="1205"/>
                    </a:lnTo>
                    <a:lnTo>
                      <a:pt x="2766" y="1211"/>
                    </a:lnTo>
                    <a:lnTo>
                      <a:pt x="2751" y="1216"/>
                    </a:lnTo>
                    <a:lnTo>
                      <a:pt x="2752" y="1225"/>
                    </a:lnTo>
                    <a:lnTo>
                      <a:pt x="2754" y="1234"/>
                    </a:lnTo>
                    <a:lnTo>
                      <a:pt x="2758" y="1242"/>
                    </a:lnTo>
                    <a:lnTo>
                      <a:pt x="2761" y="1249"/>
                    </a:lnTo>
                    <a:lnTo>
                      <a:pt x="2771" y="1264"/>
                    </a:lnTo>
                    <a:lnTo>
                      <a:pt x="2780" y="1279"/>
                    </a:lnTo>
                    <a:lnTo>
                      <a:pt x="2784" y="1287"/>
                    </a:lnTo>
                    <a:lnTo>
                      <a:pt x="2785" y="1296"/>
                    </a:lnTo>
                    <a:lnTo>
                      <a:pt x="2786" y="1306"/>
                    </a:lnTo>
                    <a:lnTo>
                      <a:pt x="2788" y="1314"/>
                    </a:lnTo>
                    <a:lnTo>
                      <a:pt x="2790" y="1318"/>
                    </a:lnTo>
                    <a:lnTo>
                      <a:pt x="2792" y="1319"/>
                    </a:lnTo>
                    <a:lnTo>
                      <a:pt x="2794" y="1320"/>
                    </a:lnTo>
                    <a:lnTo>
                      <a:pt x="2797" y="1321"/>
                    </a:lnTo>
                    <a:lnTo>
                      <a:pt x="2803" y="1320"/>
                    </a:lnTo>
                    <a:lnTo>
                      <a:pt x="2810" y="1316"/>
                    </a:lnTo>
                    <a:lnTo>
                      <a:pt x="2823" y="1308"/>
                    </a:lnTo>
                    <a:lnTo>
                      <a:pt x="2832" y="1300"/>
                    </a:lnTo>
                    <a:lnTo>
                      <a:pt x="2850" y="1281"/>
                    </a:lnTo>
                    <a:close/>
                    <a:moveTo>
                      <a:pt x="2646" y="1266"/>
                    </a:moveTo>
                    <a:lnTo>
                      <a:pt x="2635" y="1269"/>
                    </a:lnTo>
                    <a:lnTo>
                      <a:pt x="2625" y="1272"/>
                    </a:lnTo>
                    <a:lnTo>
                      <a:pt x="2619" y="1272"/>
                    </a:lnTo>
                    <a:lnTo>
                      <a:pt x="2614" y="1272"/>
                    </a:lnTo>
                    <a:lnTo>
                      <a:pt x="2608" y="1270"/>
                    </a:lnTo>
                    <a:lnTo>
                      <a:pt x="2603" y="1269"/>
                    </a:lnTo>
                    <a:lnTo>
                      <a:pt x="2594" y="1262"/>
                    </a:lnTo>
                    <a:lnTo>
                      <a:pt x="2584" y="1253"/>
                    </a:lnTo>
                    <a:lnTo>
                      <a:pt x="2580" y="1250"/>
                    </a:lnTo>
                    <a:lnTo>
                      <a:pt x="2577" y="1249"/>
                    </a:lnTo>
                    <a:lnTo>
                      <a:pt x="2576" y="1250"/>
                    </a:lnTo>
                    <a:lnTo>
                      <a:pt x="2575" y="1253"/>
                    </a:lnTo>
                    <a:lnTo>
                      <a:pt x="2574" y="1255"/>
                    </a:lnTo>
                    <a:lnTo>
                      <a:pt x="2574" y="1260"/>
                    </a:lnTo>
                    <a:lnTo>
                      <a:pt x="2573" y="1274"/>
                    </a:lnTo>
                    <a:lnTo>
                      <a:pt x="2570" y="1287"/>
                    </a:lnTo>
                    <a:lnTo>
                      <a:pt x="2566" y="1297"/>
                    </a:lnTo>
                    <a:lnTo>
                      <a:pt x="2560" y="1308"/>
                    </a:lnTo>
                    <a:lnTo>
                      <a:pt x="2553" y="1318"/>
                    </a:lnTo>
                    <a:lnTo>
                      <a:pt x="2544" y="1327"/>
                    </a:lnTo>
                    <a:lnTo>
                      <a:pt x="2535" y="1335"/>
                    </a:lnTo>
                    <a:lnTo>
                      <a:pt x="2524" y="1343"/>
                    </a:lnTo>
                    <a:lnTo>
                      <a:pt x="2520" y="1348"/>
                    </a:lnTo>
                    <a:lnTo>
                      <a:pt x="2516" y="1352"/>
                    </a:lnTo>
                    <a:lnTo>
                      <a:pt x="2514" y="1356"/>
                    </a:lnTo>
                    <a:lnTo>
                      <a:pt x="2514" y="1360"/>
                    </a:lnTo>
                    <a:lnTo>
                      <a:pt x="2514" y="1364"/>
                    </a:lnTo>
                    <a:lnTo>
                      <a:pt x="2515" y="1367"/>
                    </a:lnTo>
                    <a:lnTo>
                      <a:pt x="2517" y="1371"/>
                    </a:lnTo>
                    <a:lnTo>
                      <a:pt x="2521" y="1373"/>
                    </a:lnTo>
                    <a:lnTo>
                      <a:pt x="2529" y="1379"/>
                    </a:lnTo>
                    <a:lnTo>
                      <a:pt x="2538" y="1384"/>
                    </a:lnTo>
                    <a:lnTo>
                      <a:pt x="2548" y="1387"/>
                    </a:lnTo>
                    <a:lnTo>
                      <a:pt x="2557" y="1391"/>
                    </a:lnTo>
                    <a:lnTo>
                      <a:pt x="2577" y="1398"/>
                    </a:lnTo>
                    <a:lnTo>
                      <a:pt x="2594" y="1401"/>
                    </a:lnTo>
                    <a:lnTo>
                      <a:pt x="2602" y="1402"/>
                    </a:lnTo>
                    <a:lnTo>
                      <a:pt x="2610" y="1401"/>
                    </a:lnTo>
                    <a:lnTo>
                      <a:pt x="2621" y="1400"/>
                    </a:lnTo>
                    <a:lnTo>
                      <a:pt x="2632" y="1397"/>
                    </a:lnTo>
                    <a:lnTo>
                      <a:pt x="2640" y="1394"/>
                    </a:lnTo>
                    <a:lnTo>
                      <a:pt x="2648" y="1391"/>
                    </a:lnTo>
                    <a:lnTo>
                      <a:pt x="2655" y="1386"/>
                    </a:lnTo>
                    <a:lnTo>
                      <a:pt x="2662" y="1381"/>
                    </a:lnTo>
                    <a:lnTo>
                      <a:pt x="2668" y="1375"/>
                    </a:lnTo>
                    <a:lnTo>
                      <a:pt x="2674" y="1369"/>
                    </a:lnTo>
                    <a:lnTo>
                      <a:pt x="2678" y="1361"/>
                    </a:lnTo>
                    <a:lnTo>
                      <a:pt x="2680" y="1354"/>
                    </a:lnTo>
                    <a:lnTo>
                      <a:pt x="2682" y="1348"/>
                    </a:lnTo>
                    <a:lnTo>
                      <a:pt x="2683" y="1343"/>
                    </a:lnTo>
                    <a:lnTo>
                      <a:pt x="2686" y="1340"/>
                    </a:lnTo>
                    <a:lnTo>
                      <a:pt x="2688" y="1336"/>
                    </a:lnTo>
                    <a:lnTo>
                      <a:pt x="2694" y="1330"/>
                    </a:lnTo>
                    <a:lnTo>
                      <a:pt x="2700" y="1327"/>
                    </a:lnTo>
                    <a:lnTo>
                      <a:pt x="2707" y="1323"/>
                    </a:lnTo>
                    <a:lnTo>
                      <a:pt x="2713" y="1319"/>
                    </a:lnTo>
                    <a:lnTo>
                      <a:pt x="2718" y="1314"/>
                    </a:lnTo>
                    <a:lnTo>
                      <a:pt x="2722" y="1308"/>
                    </a:lnTo>
                    <a:lnTo>
                      <a:pt x="2725" y="1301"/>
                    </a:lnTo>
                    <a:lnTo>
                      <a:pt x="2725" y="1295"/>
                    </a:lnTo>
                    <a:lnTo>
                      <a:pt x="2725" y="1289"/>
                    </a:lnTo>
                    <a:lnTo>
                      <a:pt x="2724" y="1283"/>
                    </a:lnTo>
                    <a:lnTo>
                      <a:pt x="2721" y="1279"/>
                    </a:lnTo>
                    <a:lnTo>
                      <a:pt x="2719" y="1274"/>
                    </a:lnTo>
                    <a:lnTo>
                      <a:pt x="2714" y="1270"/>
                    </a:lnTo>
                    <a:lnTo>
                      <a:pt x="2711" y="1267"/>
                    </a:lnTo>
                    <a:lnTo>
                      <a:pt x="2705" y="1263"/>
                    </a:lnTo>
                    <a:lnTo>
                      <a:pt x="2700" y="1262"/>
                    </a:lnTo>
                    <a:lnTo>
                      <a:pt x="2694" y="1261"/>
                    </a:lnTo>
                    <a:lnTo>
                      <a:pt x="2688" y="1260"/>
                    </a:lnTo>
                    <a:lnTo>
                      <a:pt x="2682" y="1261"/>
                    </a:lnTo>
                    <a:lnTo>
                      <a:pt x="2676" y="1262"/>
                    </a:lnTo>
                    <a:lnTo>
                      <a:pt x="2671" y="1264"/>
                    </a:lnTo>
                    <a:lnTo>
                      <a:pt x="2665" y="1269"/>
                    </a:lnTo>
                    <a:lnTo>
                      <a:pt x="2646" y="1266"/>
                    </a:lnTo>
                    <a:close/>
                    <a:moveTo>
                      <a:pt x="2260" y="1112"/>
                    </a:moveTo>
                    <a:lnTo>
                      <a:pt x="2269" y="1093"/>
                    </a:lnTo>
                    <a:lnTo>
                      <a:pt x="2279" y="1071"/>
                    </a:lnTo>
                    <a:lnTo>
                      <a:pt x="2282" y="1059"/>
                    </a:lnTo>
                    <a:lnTo>
                      <a:pt x="2285" y="1049"/>
                    </a:lnTo>
                    <a:lnTo>
                      <a:pt x="2285" y="1037"/>
                    </a:lnTo>
                    <a:lnTo>
                      <a:pt x="2284" y="1027"/>
                    </a:lnTo>
                    <a:lnTo>
                      <a:pt x="2269" y="1028"/>
                    </a:lnTo>
                    <a:lnTo>
                      <a:pt x="2254" y="1030"/>
                    </a:lnTo>
                    <a:lnTo>
                      <a:pt x="2240" y="1033"/>
                    </a:lnTo>
                    <a:lnTo>
                      <a:pt x="2225" y="1037"/>
                    </a:lnTo>
                    <a:lnTo>
                      <a:pt x="2210" y="1043"/>
                    </a:lnTo>
                    <a:lnTo>
                      <a:pt x="2197" y="1051"/>
                    </a:lnTo>
                    <a:lnTo>
                      <a:pt x="2192" y="1056"/>
                    </a:lnTo>
                    <a:lnTo>
                      <a:pt x="2186" y="1062"/>
                    </a:lnTo>
                    <a:lnTo>
                      <a:pt x="2181" y="1067"/>
                    </a:lnTo>
                    <a:lnTo>
                      <a:pt x="2176" y="1073"/>
                    </a:lnTo>
                    <a:lnTo>
                      <a:pt x="2171" y="1079"/>
                    </a:lnTo>
                    <a:lnTo>
                      <a:pt x="2166" y="1084"/>
                    </a:lnTo>
                    <a:lnTo>
                      <a:pt x="2160" y="1089"/>
                    </a:lnTo>
                    <a:lnTo>
                      <a:pt x="2153" y="1092"/>
                    </a:lnTo>
                    <a:lnTo>
                      <a:pt x="2146" y="1097"/>
                    </a:lnTo>
                    <a:lnTo>
                      <a:pt x="2140" y="1102"/>
                    </a:lnTo>
                    <a:lnTo>
                      <a:pt x="2134" y="1106"/>
                    </a:lnTo>
                    <a:lnTo>
                      <a:pt x="2129" y="1112"/>
                    </a:lnTo>
                    <a:lnTo>
                      <a:pt x="2125" y="1119"/>
                    </a:lnTo>
                    <a:lnTo>
                      <a:pt x="2123" y="1126"/>
                    </a:lnTo>
                    <a:lnTo>
                      <a:pt x="2121" y="1133"/>
                    </a:lnTo>
                    <a:lnTo>
                      <a:pt x="2120" y="1142"/>
                    </a:lnTo>
                    <a:lnTo>
                      <a:pt x="2117" y="1157"/>
                    </a:lnTo>
                    <a:lnTo>
                      <a:pt x="2116" y="1174"/>
                    </a:lnTo>
                    <a:lnTo>
                      <a:pt x="2116" y="1191"/>
                    </a:lnTo>
                    <a:lnTo>
                      <a:pt x="2115" y="1208"/>
                    </a:lnTo>
                    <a:lnTo>
                      <a:pt x="2112" y="1224"/>
                    </a:lnTo>
                    <a:lnTo>
                      <a:pt x="2108" y="1240"/>
                    </a:lnTo>
                    <a:lnTo>
                      <a:pt x="2100" y="1260"/>
                    </a:lnTo>
                    <a:lnTo>
                      <a:pt x="2089" y="1282"/>
                    </a:lnTo>
                    <a:lnTo>
                      <a:pt x="2083" y="1294"/>
                    </a:lnTo>
                    <a:lnTo>
                      <a:pt x="2079" y="1305"/>
                    </a:lnTo>
                    <a:lnTo>
                      <a:pt x="2076" y="1315"/>
                    </a:lnTo>
                    <a:lnTo>
                      <a:pt x="2075" y="1325"/>
                    </a:lnTo>
                    <a:lnTo>
                      <a:pt x="2075" y="1333"/>
                    </a:lnTo>
                    <a:lnTo>
                      <a:pt x="2075" y="1341"/>
                    </a:lnTo>
                    <a:lnTo>
                      <a:pt x="2076" y="1351"/>
                    </a:lnTo>
                    <a:lnTo>
                      <a:pt x="2078" y="1361"/>
                    </a:lnTo>
                    <a:lnTo>
                      <a:pt x="2082" y="1371"/>
                    </a:lnTo>
                    <a:lnTo>
                      <a:pt x="2087" y="1379"/>
                    </a:lnTo>
                    <a:lnTo>
                      <a:pt x="2089" y="1382"/>
                    </a:lnTo>
                    <a:lnTo>
                      <a:pt x="2092" y="1386"/>
                    </a:lnTo>
                    <a:lnTo>
                      <a:pt x="2096" y="1388"/>
                    </a:lnTo>
                    <a:lnTo>
                      <a:pt x="2101" y="1391"/>
                    </a:lnTo>
                    <a:lnTo>
                      <a:pt x="2108" y="1392"/>
                    </a:lnTo>
                    <a:lnTo>
                      <a:pt x="2120" y="1392"/>
                    </a:lnTo>
                    <a:lnTo>
                      <a:pt x="2134" y="1389"/>
                    </a:lnTo>
                    <a:lnTo>
                      <a:pt x="2149" y="1386"/>
                    </a:lnTo>
                    <a:lnTo>
                      <a:pt x="2166" y="1384"/>
                    </a:lnTo>
                    <a:lnTo>
                      <a:pt x="2181" y="1380"/>
                    </a:lnTo>
                    <a:lnTo>
                      <a:pt x="2194" y="1379"/>
                    </a:lnTo>
                    <a:lnTo>
                      <a:pt x="2206" y="1379"/>
                    </a:lnTo>
                    <a:lnTo>
                      <a:pt x="2220" y="1381"/>
                    </a:lnTo>
                    <a:lnTo>
                      <a:pt x="2243" y="1384"/>
                    </a:lnTo>
                    <a:lnTo>
                      <a:pt x="2271" y="1386"/>
                    </a:lnTo>
                    <a:lnTo>
                      <a:pt x="2301" y="1388"/>
                    </a:lnTo>
                    <a:lnTo>
                      <a:pt x="2331" y="1391"/>
                    </a:lnTo>
                    <a:lnTo>
                      <a:pt x="2356" y="1391"/>
                    </a:lnTo>
                    <a:lnTo>
                      <a:pt x="2366" y="1391"/>
                    </a:lnTo>
                    <a:lnTo>
                      <a:pt x="2376" y="1389"/>
                    </a:lnTo>
                    <a:lnTo>
                      <a:pt x="2381" y="1388"/>
                    </a:lnTo>
                    <a:lnTo>
                      <a:pt x="2385" y="1387"/>
                    </a:lnTo>
                    <a:lnTo>
                      <a:pt x="2390" y="1379"/>
                    </a:lnTo>
                    <a:lnTo>
                      <a:pt x="2397" y="1367"/>
                    </a:lnTo>
                    <a:lnTo>
                      <a:pt x="2403" y="1353"/>
                    </a:lnTo>
                    <a:lnTo>
                      <a:pt x="2410" y="1335"/>
                    </a:lnTo>
                    <a:lnTo>
                      <a:pt x="2423" y="1302"/>
                    </a:lnTo>
                    <a:lnTo>
                      <a:pt x="2432" y="1277"/>
                    </a:lnTo>
                    <a:lnTo>
                      <a:pt x="2436" y="1268"/>
                    </a:lnTo>
                    <a:lnTo>
                      <a:pt x="2439" y="1256"/>
                    </a:lnTo>
                    <a:lnTo>
                      <a:pt x="2443" y="1243"/>
                    </a:lnTo>
                    <a:lnTo>
                      <a:pt x="2445" y="1230"/>
                    </a:lnTo>
                    <a:lnTo>
                      <a:pt x="2448" y="1216"/>
                    </a:lnTo>
                    <a:lnTo>
                      <a:pt x="2449" y="1202"/>
                    </a:lnTo>
                    <a:lnTo>
                      <a:pt x="2449" y="1187"/>
                    </a:lnTo>
                    <a:lnTo>
                      <a:pt x="2449" y="1172"/>
                    </a:lnTo>
                    <a:lnTo>
                      <a:pt x="2448" y="1158"/>
                    </a:lnTo>
                    <a:lnTo>
                      <a:pt x="2444" y="1144"/>
                    </a:lnTo>
                    <a:lnTo>
                      <a:pt x="2440" y="1131"/>
                    </a:lnTo>
                    <a:lnTo>
                      <a:pt x="2436" y="1118"/>
                    </a:lnTo>
                    <a:lnTo>
                      <a:pt x="2430" y="1108"/>
                    </a:lnTo>
                    <a:lnTo>
                      <a:pt x="2423" y="1098"/>
                    </a:lnTo>
                    <a:lnTo>
                      <a:pt x="2418" y="1093"/>
                    </a:lnTo>
                    <a:lnTo>
                      <a:pt x="2413" y="1090"/>
                    </a:lnTo>
                    <a:lnTo>
                      <a:pt x="2409" y="1086"/>
                    </a:lnTo>
                    <a:lnTo>
                      <a:pt x="2403" y="1083"/>
                    </a:lnTo>
                    <a:lnTo>
                      <a:pt x="2398" y="1082"/>
                    </a:lnTo>
                    <a:lnTo>
                      <a:pt x="2393" y="1082"/>
                    </a:lnTo>
                    <a:lnTo>
                      <a:pt x="2389" y="1082"/>
                    </a:lnTo>
                    <a:lnTo>
                      <a:pt x="2383" y="1083"/>
                    </a:lnTo>
                    <a:lnTo>
                      <a:pt x="2373" y="1086"/>
                    </a:lnTo>
                    <a:lnTo>
                      <a:pt x="2363" y="1093"/>
                    </a:lnTo>
                    <a:lnTo>
                      <a:pt x="2353" y="1100"/>
                    </a:lnTo>
                    <a:lnTo>
                      <a:pt x="2346" y="1110"/>
                    </a:lnTo>
                    <a:lnTo>
                      <a:pt x="2340" y="1119"/>
                    </a:lnTo>
                    <a:lnTo>
                      <a:pt x="2335" y="1128"/>
                    </a:lnTo>
                    <a:lnTo>
                      <a:pt x="2333" y="1132"/>
                    </a:lnTo>
                    <a:lnTo>
                      <a:pt x="2330" y="1138"/>
                    </a:lnTo>
                    <a:lnTo>
                      <a:pt x="2326" y="1143"/>
                    </a:lnTo>
                    <a:lnTo>
                      <a:pt x="2320" y="1148"/>
                    </a:lnTo>
                    <a:lnTo>
                      <a:pt x="2314" y="1152"/>
                    </a:lnTo>
                    <a:lnTo>
                      <a:pt x="2308" y="1156"/>
                    </a:lnTo>
                    <a:lnTo>
                      <a:pt x="2301" y="1159"/>
                    </a:lnTo>
                    <a:lnTo>
                      <a:pt x="2294" y="1162"/>
                    </a:lnTo>
                    <a:lnTo>
                      <a:pt x="2287" y="1164"/>
                    </a:lnTo>
                    <a:lnTo>
                      <a:pt x="2280" y="1165"/>
                    </a:lnTo>
                    <a:lnTo>
                      <a:pt x="2273" y="1167"/>
                    </a:lnTo>
                    <a:lnTo>
                      <a:pt x="2267" y="1165"/>
                    </a:lnTo>
                    <a:lnTo>
                      <a:pt x="2261" y="1164"/>
                    </a:lnTo>
                    <a:lnTo>
                      <a:pt x="2255" y="1162"/>
                    </a:lnTo>
                    <a:lnTo>
                      <a:pt x="2251" y="1157"/>
                    </a:lnTo>
                    <a:lnTo>
                      <a:pt x="2247" y="1152"/>
                    </a:lnTo>
                    <a:lnTo>
                      <a:pt x="2260" y="1112"/>
                    </a:lnTo>
                    <a:close/>
                    <a:moveTo>
                      <a:pt x="2673" y="1079"/>
                    </a:moveTo>
                    <a:lnTo>
                      <a:pt x="2619" y="1019"/>
                    </a:lnTo>
                    <a:lnTo>
                      <a:pt x="2606" y="1000"/>
                    </a:lnTo>
                    <a:lnTo>
                      <a:pt x="2597" y="987"/>
                    </a:lnTo>
                    <a:lnTo>
                      <a:pt x="2593" y="982"/>
                    </a:lnTo>
                    <a:lnTo>
                      <a:pt x="2587" y="979"/>
                    </a:lnTo>
                    <a:lnTo>
                      <a:pt x="2577" y="977"/>
                    </a:lnTo>
                    <a:lnTo>
                      <a:pt x="2566" y="977"/>
                    </a:lnTo>
                    <a:lnTo>
                      <a:pt x="2538" y="978"/>
                    </a:lnTo>
                    <a:lnTo>
                      <a:pt x="2509" y="980"/>
                    </a:lnTo>
                    <a:lnTo>
                      <a:pt x="2481" y="984"/>
                    </a:lnTo>
                    <a:lnTo>
                      <a:pt x="2456" y="990"/>
                    </a:lnTo>
                    <a:lnTo>
                      <a:pt x="2457" y="1003"/>
                    </a:lnTo>
                    <a:lnTo>
                      <a:pt x="2462" y="1016"/>
                    </a:lnTo>
                    <a:lnTo>
                      <a:pt x="2466" y="1030"/>
                    </a:lnTo>
                    <a:lnTo>
                      <a:pt x="2473" y="1044"/>
                    </a:lnTo>
                    <a:lnTo>
                      <a:pt x="2489" y="1072"/>
                    </a:lnTo>
                    <a:lnTo>
                      <a:pt x="2501" y="1097"/>
                    </a:lnTo>
                    <a:lnTo>
                      <a:pt x="2507" y="1113"/>
                    </a:lnTo>
                    <a:lnTo>
                      <a:pt x="2515" y="1130"/>
                    </a:lnTo>
                    <a:lnTo>
                      <a:pt x="2524" y="1145"/>
                    </a:lnTo>
                    <a:lnTo>
                      <a:pt x="2532" y="1161"/>
                    </a:lnTo>
                    <a:lnTo>
                      <a:pt x="2536" y="1168"/>
                    </a:lnTo>
                    <a:lnTo>
                      <a:pt x="2541" y="1172"/>
                    </a:lnTo>
                    <a:lnTo>
                      <a:pt x="2545" y="1177"/>
                    </a:lnTo>
                    <a:lnTo>
                      <a:pt x="2550" y="1181"/>
                    </a:lnTo>
                    <a:lnTo>
                      <a:pt x="2555" y="1183"/>
                    </a:lnTo>
                    <a:lnTo>
                      <a:pt x="2561" y="1184"/>
                    </a:lnTo>
                    <a:lnTo>
                      <a:pt x="2567" y="1185"/>
                    </a:lnTo>
                    <a:lnTo>
                      <a:pt x="2573" y="1187"/>
                    </a:lnTo>
                    <a:lnTo>
                      <a:pt x="2597" y="1185"/>
                    </a:lnTo>
                    <a:lnTo>
                      <a:pt x="2625" y="1185"/>
                    </a:lnTo>
                    <a:lnTo>
                      <a:pt x="2636" y="1185"/>
                    </a:lnTo>
                    <a:lnTo>
                      <a:pt x="2652" y="1187"/>
                    </a:lnTo>
                    <a:lnTo>
                      <a:pt x="2660" y="1187"/>
                    </a:lnTo>
                    <a:lnTo>
                      <a:pt x="2667" y="1187"/>
                    </a:lnTo>
                    <a:lnTo>
                      <a:pt x="2672" y="1185"/>
                    </a:lnTo>
                    <a:lnTo>
                      <a:pt x="2676" y="1182"/>
                    </a:lnTo>
                    <a:lnTo>
                      <a:pt x="2679" y="1178"/>
                    </a:lnTo>
                    <a:lnTo>
                      <a:pt x="2681" y="1171"/>
                    </a:lnTo>
                    <a:lnTo>
                      <a:pt x="2683" y="1163"/>
                    </a:lnTo>
                    <a:lnTo>
                      <a:pt x="2686" y="1154"/>
                    </a:lnTo>
                    <a:lnTo>
                      <a:pt x="2688" y="1136"/>
                    </a:lnTo>
                    <a:lnTo>
                      <a:pt x="2689" y="1123"/>
                    </a:lnTo>
                    <a:lnTo>
                      <a:pt x="2673" y="1079"/>
                    </a:lnTo>
                    <a:close/>
                    <a:moveTo>
                      <a:pt x="1110" y="125"/>
                    </a:moveTo>
                    <a:lnTo>
                      <a:pt x="1088" y="132"/>
                    </a:lnTo>
                    <a:lnTo>
                      <a:pt x="1068" y="139"/>
                    </a:lnTo>
                    <a:lnTo>
                      <a:pt x="1047" y="147"/>
                    </a:lnTo>
                    <a:lnTo>
                      <a:pt x="1027" y="154"/>
                    </a:lnTo>
                    <a:lnTo>
                      <a:pt x="1004" y="161"/>
                    </a:lnTo>
                    <a:lnTo>
                      <a:pt x="973" y="173"/>
                    </a:lnTo>
                    <a:lnTo>
                      <a:pt x="937" y="186"/>
                    </a:lnTo>
                    <a:lnTo>
                      <a:pt x="901" y="202"/>
                    </a:lnTo>
                    <a:lnTo>
                      <a:pt x="884" y="211"/>
                    </a:lnTo>
                    <a:lnTo>
                      <a:pt x="868" y="220"/>
                    </a:lnTo>
                    <a:lnTo>
                      <a:pt x="853" y="230"/>
                    </a:lnTo>
                    <a:lnTo>
                      <a:pt x="840" y="241"/>
                    </a:lnTo>
                    <a:lnTo>
                      <a:pt x="829" y="251"/>
                    </a:lnTo>
                    <a:lnTo>
                      <a:pt x="821" y="262"/>
                    </a:lnTo>
                    <a:lnTo>
                      <a:pt x="817" y="268"/>
                    </a:lnTo>
                    <a:lnTo>
                      <a:pt x="815" y="274"/>
                    </a:lnTo>
                    <a:lnTo>
                      <a:pt x="814" y="279"/>
                    </a:lnTo>
                    <a:lnTo>
                      <a:pt x="814" y="285"/>
                    </a:lnTo>
                    <a:lnTo>
                      <a:pt x="835" y="287"/>
                    </a:lnTo>
                    <a:lnTo>
                      <a:pt x="854" y="285"/>
                    </a:lnTo>
                    <a:lnTo>
                      <a:pt x="871" y="283"/>
                    </a:lnTo>
                    <a:lnTo>
                      <a:pt x="888" y="278"/>
                    </a:lnTo>
                    <a:lnTo>
                      <a:pt x="921" y="266"/>
                    </a:lnTo>
                    <a:lnTo>
                      <a:pt x="959" y="253"/>
                    </a:lnTo>
                    <a:lnTo>
                      <a:pt x="980" y="246"/>
                    </a:lnTo>
                    <a:lnTo>
                      <a:pt x="1004" y="238"/>
                    </a:lnTo>
                    <a:lnTo>
                      <a:pt x="1027" y="229"/>
                    </a:lnTo>
                    <a:lnTo>
                      <a:pt x="1052" y="218"/>
                    </a:lnTo>
                    <a:lnTo>
                      <a:pt x="1074" y="205"/>
                    </a:lnTo>
                    <a:lnTo>
                      <a:pt x="1096" y="192"/>
                    </a:lnTo>
                    <a:lnTo>
                      <a:pt x="1106" y="185"/>
                    </a:lnTo>
                    <a:lnTo>
                      <a:pt x="1114" y="177"/>
                    </a:lnTo>
                    <a:lnTo>
                      <a:pt x="1123" y="169"/>
                    </a:lnTo>
                    <a:lnTo>
                      <a:pt x="1130" y="160"/>
                    </a:lnTo>
                    <a:lnTo>
                      <a:pt x="1110" y="125"/>
                    </a:lnTo>
                    <a:close/>
                    <a:moveTo>
                      <a:pt x="1063" y="3293"/>
                    </a:moveTo>
                    <a:lnTo>
                      <a:pt x="1053" y="3297"/>
                    </a:lnTo>
                    <a:lnTo>
                      <a:pt x="1044" y="3300"/>
                    </a:lnTo>
                    <a:lnTo>
                      <a:pt x="1034" y="3304"/>
                    </a:lnTo>
                    <a:lnTo>
                      <a:pt x="1024" y="3306"/>
                    </a:lnTo>
                    <a:lnTo>
                      <a:pt x="1002" y="3309"/>
                    </a:lnTo>
                    <a:lnTo>
                      <a:pt x="981" y="3311"/>
                    </a:lnTo>
                    <a:lnTo>
                      <a:pt x="937" y="3311"/>
                    </a:lnTo>
                    <a:lnTo>
                      <a:pt x="895" y="3310"/>
                    </a:lnTo>
                    <a:lnTo>
                      <a:pt x="867" y="3308"/>
                    </a:lnTo>
                    <a:lnTo>
                      <a:pt x="835" y="3305"/>
                    </a:lnTo>
                    <a:lnTo>
                      <a:pt x="819" y="3303"/>
                    </a:lnTo>
                    <a:lnTo>
                      <a:pt x="804" y="3303"/>
                    </a:lnTo>
                    <a:lnTo>
                      <a:pt x="790" y="3303"/>
                    </a:lnTo>
                    <a:lnTo>
                      <a:pt x="776" y="3304"/>
                    </a:lnTo>
                    <a:lnTo>
                      <a:pt x="775" y="3305"/>
                    </a:lnTo>
                    <a:lnTo>
                      <a:pt x="773" y="3306"/>
                    </a:lnTo>
                    <a:lnTo>
                      <a:pt x="772" y="3309"/>
                    </a:lnTo>
                    <a:lnTo>
                      <a:pt x="771" y="3311"/>
                    </a:lnTo>
                    <a:lnTo>
                      <a:pt x="771" y="3317"/>
                    </a:lnTo>
                    <a:lnTo>
                      <a:pt x="772" y="3324"/>
                    </a:lnTo>
                    <a:lnTo>
                      <a:pt x="777" y="3344"/>
                    </a:lnTo>
                    <a:lnTo>
                      <a:pt x="784" y="3365"/>
                    </a:lnTo>
                    <a:lnTo>
                      <a:pt x="802" y="3410"/>
                    </a:lnTo>
                    <a:lnTo>
                      <a:pt x="815" y="3438"/>
                    </a:lnTo>
                    <a:lnTo>
                      <a:pt x="823" y="3464"/>
                    </a:lnTo>
                    <a:lnTo>
                      <a:pt x="837" y="3499"/>
                    </a:lnTo>
                    <a:lnTo>
                      <a:pt x="841" y="3507"/>
                    </a:lnTo>
                    <a:lnTo>
                      <a:pt x="845" y="3515"/>
                    </a:lnTo>
                    <a:lnTo>
                      <a:pt x="850" y="3522"/>
                    </a:lnTo>
                    <a:lnTo>
                      <a:pt x="855" y="3528"/>
                    </a:lnTo>
                    <a:lnTo>
                      <a:pt x="860" y="3533"/>
                    </a:lnTo>
                    <a:lnTo>
                      <a:pt x="865" y="3538"/>
                    </a:lnTo>
                    <a:lnTo>
                      <a:pt x="871" y="3540"/>
                    </a:lnTo>
                    <a:lnTo>
                      <a:pt x="877" y="3541"/>
                    </a:lnTo>
                    <a:lnTo>
                      <a:pt x="878" y="3527"/>
                    </a:lnTo>
                    <a:lnTo>
                      <a:pt x="878" y="3515"/>
                    </a:lnTo>
                    <a:lnTo>
                      <a:pt x="881" y="3503"/>
                    </a:lnTo>
                    <a:lnTo>
                      <a:pt x="883" y="3493"/>
                    </a:lnTo>
                    <a:lnTo>
                      <a:pt x="886" y="3482"/>
                    </a:lnTo>
                    <a:lnTo>
                      <a:pt x="889" y="3473"/>
                    </a:lnTo>
                    <a:lnTo>
                      <a:pt x="894" y="3464"/>
                    </a:lnTo>
                    <a:lnTo>
                      <a:pt x="899" y="3456"/>
                    </a:lnTo>
                    <a:lnTo>
                      <a:pt x="904" y="3448"/>
                    </a:lnTo>
                    <a:lnTo>
                      <a:pt x="910" y="3441"/>
                    </a:lnTo>
                    <a:lnTo>
                      <a:pt x="917" y="3433"/>
                    </a:lnTo>
                    <a:lnTo>
                      <a:pt x="924" y="3427"/>
                    </a:lnTo>
                    <a:lnTo>
                      <a:pt x="942" y="3413"/>
                    </a:lnTo>
                    <a:lnTo>
                      <a:pt x="962" y="3400"/>
                    </a:lnTo>
                    <a:lnTo>
                      <a:pt x="970" y="3396"/>
                    </a:lnTo>
                    <a:lnTo>
                      <a:pt x="979" y="3392"/>
                    </a:lnTo>
                    <a:lnTo>
                      <a:pt x="986" y="3390"/>
                    </a:lnTo>
                    <a:lnTo>
                      <a:pt x="994" y="3389"/>
                    </a:lnTo>
                    <a:lnTo>
                      <a:pt x="1011" y="3385"/>
                    </a:lnTo>
                    <a:lnTo>
                      <a:pt x="1027" y="3383"/>
                    </a:lnTo>
                    <a:lnTo>
                      <a:pt x="1032" y="3382"/>
                    </a:lnTo>
                    <a:lnTo>
                      <a:pt x="1035" y="3381"/>
                    </a:lnTo>
                    <a:lnTo>
                      <a:pt x="1038" y="3378"/>
                    </a:lnTo>
                    <a:lnTo>
                      <a:pt x="1041" y="3376"/>
                    </a:lnTo>
                    <a:lnTo>
                      <a:pt x="1046" y="3369"/>
                    </a:lnTo>
                    <a:lnTo>
                      <a:pt x="1051" y="3362"/>
                    </a:lnTo>
                    <a:lnTo>
                      <a:pt x="1058" y="3344"/>
                    </a:lnTo>
                    <a:lnTo>
                      <a:pt x="1064" y="3328"/>
                    </a:lnTo>
                    <a:lnTo>
                      <a:pt x="1063" y="3293"/>
                    </a:lnTo>
                    <a:close/>
                  </a:path>
                </a:pathLst>
              </a:custGeom>
              <a:solidFill>
                <a:srgbClr val="FF7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79" name="Freeform 10"/>
              <p:cNvSpPr>
                <a:spLocks/>
              </p:cNvSpPr>
              <p:nvPr/>
            </p:nvSpPr>
            <p:spPr bwMode="auto">
              <a:xfrm>
                <a:off x="1149" y="350"/>
                <a:ext cx="942" cy="1135"/>
              </a:xfrm>
              <a:custGeom>
                <a:avLst/>
                <a:gdLst>
                  <a:gd name="T0" fmla="*/ 150 w 2826"/>
                  <a:gd name="T1" fmla="*/ 16 h 3404"/>
                  <a:gd name="T2" fmla="*/ 143 w 2826"/>
                  <a:gd name="T3" fmla="*/ 20 h 3404"/>
                  <a:gd name="T4" fmla="*/ 121 w 2826"/>
                  <a:gd name="T5" fmla="*/ 26 h 3404"/>
                  <a:gd name="T6" fmla="*/ 84 w 2826"/>
                  <a:gd name="T7" fmla="*/ 44 h 3404"/>
                  <a:gd name="T8" fmla="*/ 50 w 2826"/>
                  <a:gd name="T9" fmla="*/ 182 h 3404"/>
                  <a:gd name="T10" fmla="*/ 53 w 2826"/>
                  <a:gd name="T11" fmla="*/ 202 h 3404"/>
                  <a:gd name="T12" fmla="*/ 32 w 2826"/>
                  <a:gd name="T13" fmla="*/ 224 h 3404"/>
                  <a:gd name="T14" fmla="*/ 39 w 2826"/>
                  <a:gd name="T15" fmla="*/ 250 h 3404"/>
                  <a:gd name="T16" fmla="*/ 25 w 2826"/>
                  <a:gd name="T17" fmla="*/ 264 h 3404"/>
                  <a:gd name="T18" fmla="*/ 18 w 2826"/>
                  <a:gd name="T19" fmla="*/ 289 h 3404"/>
                  <a:gd name="T20" fmla="*/ 1 w 2826"/>
                  <a:gd name="T21" fmla="*/ 292 h 3404"/>
                  <a:gd name="T22" fmla="*/ 11 w 2826"/>
                  <a:gd name="T23" fmla="*/ 302 h 3404"/>
                  <a:gd name="T24" fmla="*/ 24 w 2826"/>
                  <a:gd name="T25" fmla="*/ 310 h 3404"/>
                  <a:gd name="T26" fmla="*/ 43 w 2826"/>
                  <a:gd name="T27" fmla="*/ 329 h 3404"/>
                  <a:gd name="T28" fmla="*/ 42 w 2826"/>
                  <a:gd name="T29" fmla="*/ 352 h 3404"/>
                  <a:gd name="T30" fmla="*/ 49 w 2826"/>
                  <a:gd name="T31" fmla="*/ 365 h 3404"/>
                  <a:gd name="T32" fmla="*/ 38 w 2826"/>
                  <a:gd name="T33" fmla="*/ 371 h 3404"/>
                  <a:gd name="T34" fmla="*/ 57 w 2826"/>
                  <a:gd name="T35" fmla="*/ 378 h 3404"/>
                  <a:gd name="T36" fmla="*/ 64 w 2826"/>
                  <a:gd name="T37" fmla="*/ 345 h 3404"/>
                  <a:gd name="T38" fmla="*/ 48 w 2826"/>
                  <a:gd name="T39" fmla="*/ 323 h 3404"/>
                  <a:gd name="T40" fmla="*/ 79 w 2826"/>
                  <a:gd name="T41" fmla="*/ 336 h 3404"/>
                  <a:gd name="T42" fmla="*/ 101 w 2826"/>
                  <a:gd name="T43" fmla="*/ 361 h 3404"/>
                  <a:gd name="T44" fmla="*/ 124 w 2826"/>
                  <a:gd name="T45" fmla="*/ 359 h 3404"/>
                  <a:gd name="T46" fmla="*/ 125 w 2826"/>
                  <a:gd name="T47" fmla="*/ 350 h 3404"/>
                  <a:gd name="T48" fmla="*/ 133 w 2826"/>
                  <a:gd name="T49" fmla="*/ 327 h 3404"/>
                  <a:gd name="T50" fmla="*/ 158 w 2826"/>
                  <a:gd name="T51" fmla="*/ 294 h 3404"/>
                  <a:gd name="T52" fmla="*/ 149 w 2826"/>
                  <a:gd name="T53" fmla="*/ 289 h 3404"/>
                  <a:gd name="T54" fmla="*/ 157 w 2826"/>
                  <a:gd name="T55" fmla="*/ 271 h 3404"/>
                  <a:gd name="T56" fmla="*/ 166 w 2826"/>
                  <a:gd name="T57" fmla="*/ 238 h 3404"/>
                  <a:gd name="T58" fmla="*/ 156 w 2826"/>
                  <a:gd name="T59" fmla="*/ 236 h 3404"/>
                  <a:gd name="T60" fmla="*/ 136 w 2826"/>
                  <a:gd name="T61" fmla="*/ 247 h 3404"/>
                  <a:gd name="T62" fmla="*/ 112 w 2826"/>
                  <a:gd name="T63" fmla="*/ 259 h 3404"/>
                  <a:gd name="T64" fmla="*/ 98 w 2826"/>
                  <a:gd name="T65" fmla="*/ 258 h 3404"/>
                  <a:gd name="T66" fmla="*/ 79 w 2826"/>
                  <a:gd name="T67" fmla="*/ 265 h 3404"/>
                  <a:gd name="T68" fmla="*/ 70 w 2826"/>
                  <a:gd name="T69" fmla="*/ 265 h 3404"/>
                  <a:gd name="T70" fmla="*/ 89 w 2826"/>
                  <a:gd name="T71" fmla="*/ 242 h 3404"/>
                  <a:gd name="T72" fmla="*/ 103 w 2826"/>
                  <a:gd name="T73" fmla="*/ 223 h 3404"/>
                  <a:gd name="T74" fmla="*/ 114 w 2826"/>
                  <a:gd name="T75" fmla="*/ 200 h 3404"/>
                  <a:gd name="T76" fmla="*/ 123 w 2826"/>
                  <a:gd name="T77" fmla="*/ 186 h 3404"/>
                  <a:gd name="T78" fmla="*/ 133 w 2826"/>
                  <a:gd name="T79" fmla="*/ 178 h 3404"/>
                  <a:gd name="T80" fmla="*/ 170 w 2826"/>
                  <a:gd name="T81" fmla="*/ 187 h 3404"/>
                  <a:gd name="T82" fmla="*/ 178 w 2826"/>
                  <a:gd name="T83" fmla="*/ 201 h 3404"/>
                  <a:gd name="T84" fmla="*/ 192 w 2826"/>
                  <a:gd name="T85" fmla="*/ 195 h 3404"/>
                  <a:gd name="T86" fmla="*/ 201 w 2826"/>
                  <a:gd name="T87" fmla="*/ 212 h 3404"/>
                  <a:gd name="T88" fmla="*/ 222 w 2826"/>
                  <a:gd name="T89" fmla="*/ 202 h 3404"/>
                  <a:gd name="T90" fmla="*/ 213 w 2826"/>
                  <a:gd name="T91" fmla="*/ 196 h 3404"/>
                  <a:gd name="T92" fmla="*/ 213 w 2826"/>
                  <a:gd name="T93" fmla="*/ 189 h 3404"/>
                  <a:gd name="T94" fmla="*/ 235 w 2826"/>
                  <a:gd name="T95" fmla="*/ 183 h 3404"/>
                  <a:gd name="T96" fmla="*/ 231 w 2826"/>
                  <a:gd name="T97" fmla="*/ 174 h 3404"/>
                  <a:gd name="T98" fmla="*/ 214 w 2826"/>
                  <a:gd name="T99" fmla="*/ 164 h 3404"/>
                  <a:gd name="T100" fmla="*/ 226 w 2826"/>
                  <a:gd name="T101" fmla="*/ 143 h 3404"/>
                  <a:gd name="T102" fmla="*/ 218 w 2826"/>
                  <a:gd name="T103" fmla="*/ 132 h 3404"/>
                  <a:gd name="T104" fmla="*/ 230 w 2826"/>
                  <a:gd name="T105" fmla="*/ 126 h 3404"/>
                  <a:gd name="T106" fmla="*/ 231 w 2826"/>
                  <a:gd name="T107" fmla="*/ 111 h 3404"/>
                  <a:gd name="T108" fmla="*/ 239 w 2826"/>
                  <a:gd name="T109" fmla="*/ 116 h 3404"/>
                  <a:gd name="T110" fmla="*/ 263 w 2826"/>
                  <a:gd name="T111" fmla="*/ 97 h 3404"/>
                  <a:gd name="T112" fmla="*/ 277 w 2826"/>
                  <a:gd name="T113" fmla="*/ 89 h 3404"/>
                  <a:gd name="T114" fmla="*/ 277 w 2826"/>
                  <a:gd name="T115" fmla="*/ 80 h 3404"/>
                  <a:gd name="T116" fmla="*/ 310 w 2826"/>
                  <a:gd name="T117" fmla="*/ 55 h 3404"/>
                  <a:gd name="T118" fmla="*/ 256 w 2826"/>
                  <a:gd name="T119" fmla="*/ 5 h 3404"/>
                  <a:gd name="T120" fmla="*/ 238 w 2826"/>
                  <a:gd name="T121" fmla="*/ 10 h 3404"/>
                  <a:gd name="T122" fmla="*/ 202 w 2826"/>
                  <a:gd name="T123" fmla="*/ 14 h 34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6"/>
                  <a:gd name="T187" fmla="*/ 0 h 3404"/>
                  <a:gd name="T188" fmla="*/ 2826 w 2826"/>
                  <a:gd name="T189" fmla="*/ 3404 h 34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6" h="3404">
                    <a:moveTo>
                      <a:pt x="1557" y="72"/>
                    </a:moveTo>
                    <a:lnTo>
                      <a:pt x="1543" y="78"/>
                    </a:lnTo>
                    <a:lnTo>
                      <a:pt x="1527" y="85"/>
                    </a:lnTo>
                    <a:lnTo>
                      <a:pt x="1511" y="92"/>
                    </a:lnTo>
                    <a:lnTo>
                      <a:pt x="1493" y="101"/>
                    </a:lnTo>
                    <a:lnTo>
                      <a:pt x="1464" y="115"/>
                    </a:lnTo>
                    <a:lnTo>
                      <a:pt x="1416" y="139"/>
                    </a:lnTo>
                    <a:lnTo>
                      <a:pt x="1405" y="144"/>
                    </a:lnTo>
                    <a:lnTo>
                      <a:pt x="1393" y="147"/>
                    </a:lnTo>
                    <a:lnTo>
                      <a:pt x="1381" y="151"/>
                    </a:lnTo>
                    <a:lnTo>
                      <a:pt x="1370" y="151"/>
                    </a:lnTo>
                    <a:lnTo>
                      <a:pt x="1366" y="151"/>
                    </a:lnTo>
                    <a:lnTo>
                      <a:pt x="1362" y="151"/>
                    </a:lnTo>
                    <a:lnTo>
                      <a:pt x="1357" y="150"/>
                    </a:lnTo>
                    <a:lnTo>
                      <a:pt x="1354" y="147"/>
                    </a:lnTo>
                    <a:lnTo>
                      <a:pt x="1352" y="145"/>
                    </a:lnTo>
                    <a:lnTo>
                      <a:pt x="1349" y="143"/>
                    </a:lnTo>
                    <a:lnTo>
                      <a:pt x="1347" y="138"/>
                    </a:lnTo>
                    <a:lnTo>
                      <a:pt x="1346" y="134"/>
                    </a:lnTo>
                    <a:lnTo>
                      <a:pt x="1341" y="136"/>
                    </a:lnTo>
                    <a:lnTo>
                      <a:pt x="1337" y="138"/>
                    </a:lnTo>
                    <a:lnTo>
                      <a:pt x="1334" y="140"/>
                    </a:lnTo>
                    <a:lnTo>
                      <a:pt x="1330" y="143"/>
                    </a:lnTo>
                    <a:lnTo>
                      <a:pt x="1324" y="150"/>
                    </a:lnTo>
                    <a:lnTo>
                      <a:pt x="1319" y="158"/>
                    </a:lnTo>
                    <a:lnTo>
                      <a:pt x="1311" y="165"/>
                    </a:lnTo>
                    <a:lnTo>
                      <a:pt x="1304" y="171"/>
                    </a:lnTo>
                    <a:lnTo>
                      <a:pt x="1301" y="173"/>
                    </a:lnTo>
                    <a:lnTo>
                      <a:pt x="1296" y="174"/>
                    </a:lnTo>
                    <a:lnTo>
                      <a:pt x="1291" y="176"/>
                    </a:lnTo>
                    <a:lnTo>
                      <a:pt x="1285" y="176"/>
                    </a:lnTo>
                    <a:lnTo>
                      <a:pt x="1276" y="173"/>
                    </a:lnTo>
                    <a:lnTo>
                      <a:pt x="1267" y="170"/>
                    </a:lnTo>
                    <a:lnTo>
                      <a:pt x="1257" y="164"/>
                    </a:lnTo>
                    <a:lnTo>
                      <a:pt x="1248" y="159"/>
                    </a:lnTo>
                    <a:lnTo>
                      <a:pt x="1238" y="154"/>
                    </a:lnTo>
                    <a:lnTo>
                      <a:pt x="1230" y="151"/>
                    </a:lnTo>
                    <a:lnTo>
                      <a:pt x="1225" y="151"/>
                    </a:lnTo>
                    <a:lnTo>
                      <a:pt x="1221" y="152"/>
                    </a:lnTo>
                    <a:lnTo>
                      <a:pt x="1217" y="153"/>
                    </a:lnTo>
                    <a:lnTo>
                      <a:pt x="1212" y="156"/>
                    </a:lnTo>
                    <a:lnTo>
                      <a:pt x="1180" y="178"/>
                    </a:lnTo>
                    <a:lnTo>
                      <a:pt x="1150" y="199"/>
                    </a:lnTo>
                    <a:lnTo>
                      <a:pt x="1120" y="218"/>
                    </a:lnTo>
                    <a:lnTo>
                      <a:pt x="1092" y="236"/>
                    </a:lnTo>
                    <a:lnTo>
                      <a:pt x="1063" y="252"/>
                    </a:lnTo>
                    <a:lnTo>
                      <a:pt x="1032" y="269"/>
                    </a:lnTo>
                    <a:lnTo>
                      <a:pt x="999" y="284"/>
                    </a:lnTo>
                    <a:lnTo>
                      <a:pt x="962" y="298"/>
                    </a:lnTo>
                    <a:lnTo>
                      <a:pt x="940" y="310"/>
                    </a:lnTo>
                    <a:lnTo>
                      <a:pt x="914" y="324"/>
                    </a:lnTo>
                    <a:lnTo>
                      <a:pt x="886" y="341"/>
                    </a:lnTo>
                    <a:lnTo>
                      <a:pt x="856" y="358"/>
                    </a:lnTo>
                    <a:lnTo>
                      <a:pt x="828" y="374"/>
                    </a:lnTo>
                    <a:lnTo>
                      <a:pt x="801" y="387"/>
                    </a:lnTo>
                    <a:lnTo>
                      <a:pt x="789" y="390"/>
                    </a:lnTo>
                    <a:lnTo>
                      <a:pt x="777" y="394"/>
                    </a:lnTo>
                    <a:lnTo>
                      <a:pt x="766" y="394"/>
                    </a:lnTo>
                    <a:lnTo>
                      <a:pt x="758" y="393"/>
                    </a:lnTo>
                    <a:lnTo>
                      <a:pt x="724" y="475"/>
                    </a:lnTo>
                    <a:lnTo>
                      <a:pt x="691" y="557"/>
                    </a:lnTo>
                    <a:lnTo>
                      <a:pt x="661" y="638"/>
                    </a:lnTo>
                    <a:lnTo>
                      <a:pt x="633" y="721"/>
                    </a:lnTo>
                    <a:lnTo>
                      <a:pt x="608" y="802"/>
                    </a:lnTo>
                    <a:lnTo>
                      <a:pt x="584" y="885"/>
                    </a:lnTo>
                    <a:lnTo>
                      <a:pt x="562" y="967"/>
                    </a:lnTo>
                    <a:lnTo>
                      <a:pt x="542" y="1050"/>
                    </a:lnTo>
                    <a:lnTo>
                      <a:pt x="525" y="1133"/>
                    </a:lnTo>
                    <a:lnTo>
                      <a:pt x="508" y="1216"/>
                    </a:lnTo>
                    <a:lnTo>
                      <a:pt x="493" y="1299"/>
                    </a:lnTo>
                    <a:lnTo>
                      <a:pt x="480" y="1382"/>
                    </a:lnTo>
                    <a:lnTo>
                      <a:pt x="469" y="1466"/>
                    </a:lnTo>
                    <a:lnTo>
                      <a:pt x="458" y="1550"/>
                    </a:lnTo>
                    <a:lnTo>
                      <a:pt x="450" y="1634"/>
                    </a:lnTo>
                    <a:lnTo>
                      <a:pt x="443" y="1717"/>
                    </a:lnTo>
                    <a:lnTo>
                      <a:pt x="449" y="1724"/>
                    </a:lnTo>
                    <a:lnTo>
                      <a:pt x="455" y="1732"/>
                    </a:lnTo>
                    <a:lnTo>
                      <a:pt x="462" y="1737"/>
                    </a:lnTo>
                    <a:lnTo>
                      <a:pt x="469" y="1745"/>
                    </a:lnTo>
                    <a:lnTo>
                      <a:pt x="475" y="1750"/>
                    </a:lnTo>
                    <a:lnTo>
                      <a:pt x="480" y="1759"/>
                    </a:lnTo>
                    <a:lnTo>
                      <a:pt x="482" y="1762"/>
                    </a:lnTo>
                    <a:lnTo>
                      <a:pt x="483" y="1767"/>
                    </a:lnTo>
                    <a:lnTo>
                      <a:pt x="484" y="1772"/>
                    </a:lnTo>
                    <a:lnTo>
                      <a:pt x="486" y="1778"/>
                    </a:lnTo>
                    <a:lnTo>
                      <a:pt x="484" y="1788"/>
                    </a:lnTo>
                    <a:lnTo>
                      <a:pt x="484" y="1798"/>
                    </a:lnTo>
                    <a:lnTo>
                      <a:pt x="482" y="1807"/>
                    </a:lnTo>
                    <a:lnTo>
                      <a:pt x="480" y="1815"/>
                    </a:lnTo>
                    <a:lnTo>
                      <a:pt x="477" y="1824"/>
                    </a:lnTo>
                    <a:lnTo>
                      <a:pt x="474" y="1831"/>
                    </a:lnTo>
                    <a:lnTo>
                      <a:pt x="469" y="1838"/>
                    </a:lnTo>
                    <a:lnTo>
                      <a:pt x="464" y="1844"/>
                    </a:lnTo>
                    <a:lnTo>
                      <a:pt x="442" y="1870"/>
                    </a:lnTo>
                    <a:lnTo>
                      <a:pt x="417" y="1897"/>
                    </a:lnTo>
                    <a:lnTo>
                      <a:pt x="411" y="1904"/>
                    </a:lnTo>
                    <a:lnTo>
                      <a:pt x="403" y="1910"/>
                    </a:lnTo>
                    <a:lnTo>
                      <a:pt x="396" y="1917"/>
                    </a:lnTo>
                    <a:lnTo>
                      <a:pt x="388" y="1923"/>
                    </a:lnTo>
                    <a:lnTo>
                      <a:pt x="370" y="1934"/>
                    </a:lnTo>
                    <a:lnTo>
                      <a:pt x="355" y="1946"/>
                    </a:lnTo>
                    <a:lnTo>
                      <a:pt x="336" y="1965"/>
                    </a:lnTo>
                    <a:lnTo>
                      <a:pt x="312" y="1991"/>
                    </a:lnTo>
                    <a:lnTo>
                      <a:pt x="290" y="2017"/>
                    </a:lnTo>
                    <a:lnTo>
                      <a:pt x="271" y="2036"/>
                    </a:lnTo>
                    <a:lnTo>
                      <a:pt x="294" y="2067"/>
                    </a:lnTo>
                    <a:lnTo>
                      <a:pt x="317" y="2098"/>
                    </a:lnTo>
                    <a:lnTo>
                      <a:pt x="336" y="2129"/>
                    </a:lnTo>
                    <a:lnTo>
                      <a:pt x="352" y="2156"/>
                    </a:lnTo>
                    <a:lnTo>
                      <a:pt x="359" y="2169"/>
                    </a:lnTo>
                    <a:lnTo>
                      <a:pt x="364" y="2182"/>
                    </a:lnTo>
                    <a:lnTo>
                      <a:pt x="368" y="2193"/>
                    </a:lnTo>
                    <a:lnTo>
                      <a:pt x="369" y="2205"/>
                    </a:lnTo>
                    <a:lnTo>
                      <a:pt x="369" y="2215"/>
                    </a:lnTo>
                    <a:lnTo>
                      <a:pt x="366" y="2225"/>
                    </a:lnTo>
                    <a:lnTo>
                      <a:pt x="363" y="2234"/>
                    </a:lnTo>
                    <a:lnTo>
                      <a:pt x="358" y="2242"/>
                    </a:lnTo>
                    <a:lnTo>
                      <a:pt x="352" y="2251"/>
                    </a:lnTo>
                    <a:lnTo>
                      <a:pt x="345" y="2258"/>
                    </a:lnTo>
                    <a:lnTo>
                      <a:pt x="337" y="2266"/>
                    </a:lnTo>
                    <a:lnTo>
                      <a:pt x="329" y="2273"/>
                    </a:lnTo>
                    <a:lnTo>
                      <a:pt x="310" y="2286"/>
                    </a:lnTo>
                    <a:lnTo>
                      <a:pt x="291" y="2298"/>
                    </a:lnTo>
                    <a:lnTo>
                      <a:pt x="272" y="2310"/>
                    </a:lnTo>
                    <a:lnTo>
                      <a:pt x="254" y="2323"/>
                    </a:lnTo>
                    <a:lnTo>
                      <a:pt x="246" y="2328"/>
                    </a:lnTo>
                    <a:lnTo>
                      <a:pt x="239" y="2334"/>
                    </a:lnTo>
                    <a:lnTo>
                      <a:pt x="232" y="2340"/>
                    </a:lnTo>
                    <a:lnTo>
                      <a:pt x="227" y="2347"/>
                    </a:lnTo>
                    <a:lnTo>
                      <a:pt x="224" y="2354"/>
                    </a:lnTo>
                    <a:lnTo>
                      <a:pt x="221" y="2361"/>
                    </a:lnTo>
                    <a:lnTo>
                      <a:pt x="220" y="2369"/>
                    </a:lnTo>
                    <a:lnTo>
                      <a:pt x="221" y="2377"/>
                    </a:lnTo>
                    <a:lnTo>
                      <a:pt x="224" y="2385"/>
                    </a:lnTo>
                    <a:lnTo>
                      <a:pt x="228" y="2395"/>
                    </a:lnTo>
                    <a:lnTo>
                      <a:pt x="236" y="2404"/>
                    </a:lnTo>
                    <a:lnTo>
                      <a:pt x="245" y="2413"/>
                    </a:lnTo>
                    <a:lnTo>
                      <a:pt x="245" y="2441"/>
                    </a:lnTo>
                    <a:lnTo>
                      <a:pt x="239" y="2494"/>
                    </a:lnTo>
                    <a:lnTo>
                      <a:pt x="234" y="2540"/>
                    </a:lnTo>
                    <a:lnTo>
                      <a:pt x="232" y="2550"/>
                    </a:lnTo>
                    <a:lnTo>
                      <a:pt x="227" y="2560"/>
                    </a:lnTo>
                    <a:lnTo>
                      <a:pt x="223" y="2569"/>
                    </a:lnTo>
                    <a:lnTo>
                      <a:pt x="215" y="2577"/>
                    </a:lnTo>
                    <a:lnTo>
                      <a:pt x="206" y="2586"/>
                    </a:lnTo>
                    <a:lnTo>
                      <a:pt x="195" y="2593"/>
                    </a:lnTo>
                    <a:lnTo>
                      <a:pt x="182" y="2599"/>
                    </a:lnTo>
                    <a:lnTo>
                      <a:pt x="166" y="2603"/>
                    </a:lnTo>
                    <a:lnTo>
                      <a:pt x="159" y="2606"/>
                    </a:lnTo>
                    <a:lnTo>
                      <a:pt x="152" y="2606"/>
                    </a:lnTo>
                    <a:lnTo>
                      <a:pt x="145" y="2606"/>
                    </a:lnTo>
                    <a:lnTo>
                      <a:pt x="136" y="2604"/>
                    </a:lnTo>
                    <a:lnTo>
                      <a:pt x="122" y="2600"/>
                    </a:lnTo>
                    <a:lnTo>
                      <a:pt x="107" y="2594"/>
                    </a:lnTo>
                    <a:lnTo>
                      <a:pt x="77" y="2576"/>
                    </a:lnTo>
                    <a:lnTo>
                      <a:pt x="48" y="2560"/>
                    </a:lnTo>
                    <a:lnTo>
                      <a:pt x="0" y="2607"/>
                    </a:lnTo>
                    <a:lnTo>
                      <a:pt x="4" y="2610"/>
                    </a:lnTo>
                    <a:lnTo>
                      <a:pt x="8" y="2615"/>
                    </a:lnTo>
                    <a:lnTo>
                      <a:pt x="10" y="2621"/>
                    </a:lnTo>
                    <a:lnTo>
                      <a:pt x="11" y="2629"/>
                    </a:lnTo>
                    <a:lnTo>
                      <a:pt x="11" y="2641"/>
                    </a:lnTo>
                    <a:lnTo>
                      <a:pt x="14" y="2656"/>
                    </a:lnTo>
                    <a:lnTo>
                      <a:pt x="17" y="2674"/>
                    </a:lnTo>
                    <a:lnTo>
                      <a:pt x="21" y="2692"/>
                    </a:lnTo>
                    <a:lnTo>
                      <a:pt x="24" y="2700"/>
                    </a:lnTo>
                    <a:lnTo>
                      <a:pt x="28" y="2707"/>
                    </a:lnTo>
                    <a:lnTo>
                      <a:pt x="31" y="2714"/>
                    </a:lnTo>
                    <a:lnTo>
                      <a:pt x="36" y="2720"/>
                    </a:lnTo>
                    <a:lnTo>
                      <a:pt x="41" y="2725"/>
                    </a:lnTo>
                    <a:lnTo>
                      <a:pt x="47" y="2727"/>
                    </a:lnTo>
                    <a:lnTo>
                      <a:pt x="53" y="2728"/>
                    </a:lnTo>
                    <a:lnTo>
                      <a:pt x="60" y="2728"/>
                    </a:lnTo>
                    <a:lnTo>
                      <a:pt x="66" y="2753"/>
                    </a:lnTo>
                    <a:lnTo>
                      <a:pt x="99" y="2718"/>
                    </a:lnTo>
                    <a:lnTo>
                      <a:pt x="138" y="2727"/>
                    </a:lnTo>
                    <a:lnTo>
                      <a:pt x="141" y="2726"/>
                    </a:lnTo>
                    <a:lnTo>
                      <a:pt x="147" y="2725"/>
                    </a:lnTo>
                    <a:lnTo>
                      <a:pt x="152" y="2725"/>
                    </a:lnTo>
                    <a:lnTo>
                      <a:pt x="159" y="2726"/>
                    </a:lnTo>
                    <a:lnTo>
                      <a:pt x="165" y="2728"/>
                    </a:lnTo>
                    <a:lnTo>
                      <a:pt x="171" y="2732"/>
                    </a:lnTo>
                    <a:lnTo>
                      <a:pt x="175" y="2738"/>
                    </a:lnTo>
                    <a:lnTo>
                      <a:pt x="180" y="2744"/>
                    </a:lnTo>
                    <a:lnTo>
                      <a:pt x="190" y="2757"/>
                    </a:lnTo>
                    <a:lnTo>
                      <a:pt x="199" y="2767"/>
                    </a:lnTo>
                    <a:lnTo>
                      <a:pt x="206" y="2774"/>
                    </a:lnTo>
                    <a:lnTo>
                      <a:pt x="212" y="2784"/>
                    </a:lnTo>
                    <a:lnTo>
                      <a:pt x="219" y="2793"/>
                    </a:lnTo>
                    <a:lnTo>
                      <a:pt x="224" y="2801"/>
                    </a:lnTo>
                    <a:lnTo>
                      <a:pt x="218" y="2819"/>
                    </a:lnTo>
                    <a:lnTo>
                      <a:pt x="245" y="2857"/>
                    </a:lnTo>
                    <a:lnTo>
                      <a:pt x="261" y="2872"/>
                    </a:lnTo>
                    <a:lnTo>
                      <a:pt x="278" y="2890"/>
                    </a:lnTo>
                    <a:lnTo>
                      <a:pt x="287" y="2898"/>
                    </a:lnTo>
                    <a:lnTo>
                      <a:pt x="298" y="2905"/>
                    </a:lnTo>
                    <a:lnTo>
                      <a:pt x="309" y="2911"/>
                    </a:lnTo>
                    <a:lnTo>
                      <a:pt x="320" y="2917"/>
                    </a:lnTo>
                    <a:lnTo>
                      <a:pt x="345" y="2928"/>
                    </a:lnTo>
                    <a:lnTo>
                      <a:pt x="368" y="2939"/>
                    </a:lnTo>
                    <a:lnTo>
                      <a:pt x="375" y="2944"/>
                    </a:lnTo>
                    <a:lnTo>
                      <a:pt x="381" y="2950"/>
                    </a:lnTo>
                    <a:lnTo>
                      <a:pt x="387" y="2956"/>
                    </a:lnTo>
                    <a:lnTo>
                      <a:pt x="392" y="2963"/>
                    </a:lnTo>
                    <a:lnTo>
                      <a:pt x="404" y="2980"/>
                    </a:lnTo>
                    <a:lnTo>
                      <a:pt x="414" y="2997"/>
                    </a:lnTo>
                    <a:lnTo>
                      <a:pt x="422" y="3016"/>
                    </a:lnTo>
                    <a:lnTo>
                      <a:pt x="428" y="3035"/>
                    </a:lnTo>
                    <a:lnTo>
                      <a:pt x="431" y="3054"/>
                    </a:lnTo>
                    <a:lnTo>
                      <a:pt x="433" y="3070"/>
                    </a:lnTo>
                    <a:lnTo>
                      <a:pt x="433" y="3079"/>
                    </a:lnTo>
                    <a:lnTo>
                      <a:pt x="431" y="3087"/>
                    </a:lnTo>
                    <a:lnTo>
                      <a:pt x="429" y="3094"/>
                    </a:lnTo>
                    <a:lnTo>
                      <a:pt x="425" y="3100"/>
                    </a:lnTo>
                    <a:lnTo>
                      <a:pt x="417" y="3112"/>
                    </a:lnTo>
                    <a:lnTo>
                      <a:pt x="407" y="3125"/>
                    </a:lnTo>
                    <a:lnTo>
                      <a:pt x="394" y="3141"/>
                    </a:lnTo>
                    <a:lnTo>
                      <a:pt x="378" y="3164"/>
                    </a:lnTo>
                    <a:lnTo>
                      <a:pt x="370" y="3175"/>
                    </a:lnTo>
                    <a:lnTo>
                      <a:pt x="363" y="3186"/>
                    </a:lnTo>
                    <a:lnTo>
                      <a:pt x="356" y="3194"/>
                    </a:lnTo>
                    <a:lnTo>
                      <a:pt x="349" y="3200"/>
                    </a:lnTo>
                    <a:lnTo>
                      <a:pt x="374" y="3216"/>
                    </a:lnTo>
                    <a:lnTo>
                      <a:pt x="397" y="3231"/>
                    </a:lnTo>
                    <a:lnTo>
                      <a:pt x="407" y="3238"/>
                    </a:lnTo>
                    <a:lnTo>
                      <a:pt x="416" y="3246"/>
                    </a:lnTo>
                    <a:lnTo>
                      <a:pt x="424" y="3253"/>
                    </a:lnTo>
                    <a:lnTo>
                      <a:pt x="431" y="3259"/>
                    </a:lnTo>
                    <a:lnTo>
                      <a:pt x="436" y="3266"/>
                    </a:lnTo>
                    <a:lnTo>
                      <a:pt x="440" y="3272"/>
                    </a:lnTo>
                    <a:lnTo>
                      <a:pt x="441" y="3278"/>
                    </a:lnTo>
                    <a:lnTo>
                      <a:pt x="441" y="3283"/>
                    </a:lnTo>
                    <a:lnTo>
                      <a:pt x="438" y="3287"/>
                    </a:lnTo>
                    <a:lnTo>
                      <a:pt x="434" y="3291"/>
                    </a:lnTo>
                    <a:lnTo>
                      <a:pt x="425" y="3295"/>
                    </a:lnTo>
                    <a:lnTo>
                      <a:pt x="415" y="3297"/>
                    </a:lnTo>
                    <a:lnTo>
                      <a:pt x="401" y="3299"/>
                    </a:lnTo>
                    <a:lnTo>
                      <a:pt x="388" y="3303"/>
                    </a:lnTo>
                    <a:lnTo>
                      <a:pt x="377" y="3306"/>
                    </a:lnTo>
                    <a:lnTo>
                      <a:pt x="368" y="3310"/>
                    </a:lnTo>
                    <a:lnTo>
                      <a:pt x="359" y="3313"/>
                    </a:lnTo>
                    <a:lnTo>
                      <a:pt x="353" y="3318"/>
                    </a:lnTo>
                    <a:lnTo>
                      <a:pt x="350" y="3322"/>
                    </a:lnTo>
                    <a:lnTo>
                      <a:pt x="346" y="3326"/>
                    </a:lnTo>
                    <a:lnTo>
                      <a:pt x="345" y="3330"/>
                    </a:lnTo>
                    <a:lnTo>
                      <a:pt x="345" y="3335"/>
                    </a:lnTo>
                    <a:lnTo>
                      <a:pt x="345" y="3339"/>
                    </a:lnTo>
                    <a:lnTo>
                      <a:pt x="348" y="3344"/>
                    </a:lnTo>
                    <a:lnTo>
                      <a:pt x="351" y="3349"/>
                    </a:lnTo>
                    <a:lnTo>
                      <a:pt x="355" y="3352"/>
                    </a:lnTo>
                    <a:lnTo>
                      <a:pt x="359" y="3357"/>
                    </a:lnTo>
                    <a:lnTo>
                      <a:pt x="365" y="3362"/>
                    </a:lnTo>
                    <a:lnTo>
                      <a:pt x="378" y="3370"/>
                    </a:lnTo>
                    <a:lnTo>
                      <a:pt x="395" y="3378"/>
                    </a:lnTo>
                    <a:lnTo>
                      <a:pt x="411" y="3385"/>
                    </a:lnTo>
                    <a:lnTo>
                      <a:pt x="429" y="3392"/>
                    </a:lnTo>
                    <a:lnTo>
                      <a:pt x="447" y="3397"/>
                    </a:lnTo>
                    <a:lnTo>
                      <a:pt x="464" y="3402"/>
                    </a:lnTo>
                    <a:lnTo>
                      <a:pt x="481" y="3404"/>
                    </a:lnTo>
                    <a:lnTo>
                      <a:pt x="495" y="3404"/>
                    </a:lnTo>
                    <a:lnTo>
                      <a:pt x="506" y="3404"/>
                    </a:lnTo>
                    <a:lnTo>
                      <a:pt x="515" y="3402"/>
                    </a:lnTo>
                    <a:lnTo>
                      <a:pt x="523" y="3398"/>
                    </a:lnTo>
                    <a:lnTo>
                      <a:pt x="529" y="3394"/>
                    </a:lnTo>
                    <a:lnTo>
                      <a:pt x="535" y="3388"/>
                    </a:lnTo>
                    <a:lnTo>
                      <a:pt x="539" y="3381"/>
                    </a:lnTo>
                    <a:lnTo>
                      <a:pt x="542" y="3374"/>
                    </a:lnTo>
                    <a:lnTo>
                      <a:pt x="545" y="3365"/>
                    </a:lnTo>
                    <a:lnTo>
                      <a:pt x="551" y="3329"/>
                    </a:lnTo>
                    <a:lnTo>
                      <a:pt x="555" y="3293"/>
                    </a:lnTo>
                    <a:lnTo>
                      <a:pt x="561" y="3263"/>
                    </a:lnTo>
                    <a:lnTo>
                      <a:pt x="567" y="3230"/>
                    </a:lnTo>
                    <a:lnTo>
                      <a:pt x="573" y="3194"/>
                    </a:lnTo>
                    <a:lnTo>
                      <a:pt x="576" y="3159"/>
                    </a:lnTo>
                    <a:lnTo>
                      <a:pt x="578" y="3141"/>
                    </a:lnTo>
                    <a:lnTo>
                      <a:pt x="578" y="3124"/>
                    </a:lnTo>
                    <a:lnTo>
                      <a:pt x="576" y="3106"/>
                    </a:lnTo>
                    <a:lnTo>
                      <a:pt x="574" y="3089"/>
                    </a:lnTo>
                    <a:lnTo>
                      <a:pt x="571" y="3073"/>
                    </a:lnTo>
                    <a:lnTo>
                      <a:pt x="565" y="3057"/>
                    </a:lnTo>
                    <a:lnTo>
                      <a:pt x="559" y="3043"/>
                    </a:lnTo>
                    <a:lnTo>
                      <a:pt x="549" y="3030"/>
                    </a:lnTo>
                    <a:lnTo>
                      <a:pt x="538" y="3017"/>
                    </a:lnTo>
                    <a:lnTo>
                      <a:pt x="522" y="3002"/>
                    </a:lnTo>
                    <a:lnTo>
                      <a:pt x="504" y="2985"/>
                    </a:lnTo>
                    <a:lnTo>
                      <a:pt x="486" y="2969"/>
                    </a:lnTo>
                    <a:lnTo>
                      <a:pt x="468" y="2951"/>
                    </a:lnTo>
                    <a:lnTo>
                      <a:pt x="453" y="2935"/>
                    </a:lnTo>
                    <a:lnTo>
                      <a:pt x="446" y="2928"/>
                    </a:lnTo>
                    <a:lnTo>
                      <a:pt x="441" y="2919"/>
                    </a:lnTo>
                    <a:lnTo>
                      <a:pt x="437" y="2912"/>
                    </a:lnTo>
                    <a:lnTo>
                      <a:pt x="435" y="2906"/>
                    </a:lnTo>
                    <a:lnTo>
                      <a:pt x="444" y="2906"/>
                    </a:lnTo>
                    <a:lnTo>
                      <a:pt x="456" y="2908"/>
                    </a:lnTo>
                    <a:lnTo>
                      <a:pt x="469" y="2911"/>
                    </a:lnTo>
                    <a:lnTo>
                      <a:pt x="482" y="2915"/>
                    </a:lnTo>
                    <a:lnTo>
                      <a:pt x="510" y="2923"/>
                    </a:lnTo>
                    <a:lnTo>
                      <a:pt x="540" y="2934"/>
                    </a:lnTo>
                    <a:lnTo>
                      <a:pt x="569" y="2945"/>
                    </a:lnTo>
                    <a:lnTo>
                      <a:pt x="598" y="2958"/>
                    </a:lnTo>
                    <a:lnTo>
                      <a:pt x="622" y="2969"/>
                    </a:lnTo>
                    <a:lnTo>
                      <a:pt x="645" y="2978"/>
                    </a:lnTo>
                    <a:lnTo>
                      <a:pt x="663" y="2985"/>
                    </a:lnTo>
                    <a:lnTo>
                      <a:pt x="678" y="2994"/>
                    </a:lnTo>
                    <a:lnTo>
                      <a:pt x="691" y="3002"/>
                    </a:lnTo>
                    <a:lnTo>
                      <a:pt x="704" y="3011"/>
                    </a:lnTo>
                    <a:lnTo>
                      <a:pt x="714" y="3020"/>
                    </a:lnTo>
                    <a:lnTo>
                      <a:pt x="724" y="3029"/>
                    </a:lnTo>
                    <a:lnTo>
                      <a:pt x="732" y="3040"/>
                    </a:lnTo>
                    <a:lnTo>
                      <a:pt x="740" y="3050"/>
                    </a:lnTo>
                    <a:lnTo>
                      <a:pt x="755" y="3073"/>
                    </a:lnTo>
                    <a:lnTo>
                      <a:pt x="769" y="3099"/>
                    </a:lnTo>
                    <a:lnTo>
                      <a:pt x="783" y="3128"/>
                    </a:lnTo>
                    <a:lnTo>
                      <a:pt x="801" y="3160"/>
                    </a:lnTo>
                    <a:lnTo>
                      <a:pt x="810" y="3175"/>
                    </a:lnTo>
                    <a:lnTo>
                      <a:pt x="822" y="3190"/>
                    </a:lnTo>
                    <a:lnTo>
                      <a:pt x="834" y="3203"/>
                    </a:lnTo>
                    <a:lnTo>
                      <a:pt x="847" y="3214"/>
                    </a:lnTo>
                    <a:lnTo>
                      <a:pt x="861" y="3225"/>
                    </a:lnTo>
                    <a:lnTo>
                      <a:pt x="875" y="3234"/>
                    </a:lnTo>
                    <a:lnTo>
                      <a:pt x="890" y="3243"/>
                    </a:lnTo>
                    <a:lnTo>
                      <a:pt x="906" y="3249"/>
                    </a:lnTo>
                    <a:lnTo>
                      <a:pt x="921" y="3254"/>
                    </a:lnTo>
                    <a:lnTo>
                      <a:pt x="937" y="3259"/>
                    </a:lnTo>
                    <a:lnTo>
                      <a:pt x="954" y="3263"/>
                    </a:lnTo>
                    <a:lnTo>
                      <a:pt x="970" y="3265"/>
                    </a:lnTo>
                    <a:lnTo>
                      <a:pt x="986" y="3266"/>
                    </a:lnTo>
                    <a:lnTo>
                      <a:pt x="1002" y="3266"/>
                    </a:lnTo>
                    <a:lnTo>
                      <a:pt x="1018" y="3266"/>
                    </a:lnTo>
                    <a:lnTo>
                      <a:pt x="1032" y="3265"/>
                    </a:lnTo>
                    <a:lnTo>
                      <a:pt x="1046" y="3263"/>
                    </a:lnTo>
                    <a:lnTo>
                      <a:pt x="1060" y="3259"/>
                    </a:lnTo>
                    <a:lnTo>
                      <a:pt x="1072" y="3256"/>
                    </a:lnTo>
                    <a:lnTo>
                      <a:pt x="1084" y="3251"/>
                    </a:lnTo>
                    <a:lnTo>
                      <a:pt x="1094" y="3246"/>
                    </a:lnTo>
                    <a:lnTo>
                      <a:pt x="1104" y="3240"/>
                    </a:lnTo>
                    <a:lnTo>
                      <a:pt x="1112" y="3233"/>
                    </a:lnTo>
                    <a:lnTo>
                      <a:pt x="1118" y="3226"/>
                    </a:lnTo>
                    <a:lnTo>
                      <a:pt x="1123" y="3219"/>
                    </a:lnTo>
                    <a:lnTo>
                      <a:pt x="1126" y="3211"/>
                    </a:lnTo>
                    <a:lnTo>
                      <a:pt x="1127" y="3203"/>
                    </a:lnTo>
                    <a:lnTo>
                      <a:pt x="1126" y="3193"/>
                    </a:lnTo>
                    <a:lnTo>
                      <a:pt x="1123" y="3185"/>
                    </a:lnTo>
                    <a:lnTo>
                      <a:pt x="1118" y="3174"/>
                    </a:lnTo>
                    <a:lnTo>
                      <a:pt x="1111" y="3165"/>
                    </a:lnTo>
                    <a:lnTo>
                      <a:pt x="1100" y="3154"/>
                    </a:lnTo>
                    <a:lnTo>
                      <a:pt x="1098" y="3152"/>
                    </a:lnTo>
                    <a:lnTo>
                      <a:pt x="1097" y="3149"/>
                    </a:lnTo>
                    <a:lnTo>
                      <a:pt x="1098" y="3148"/>
                    </a:lnTo>
                    <a:lnTo>
                      <a:pt x="1101" y="3147"/>
                    </a:lnTo>
                    <a:lnTo>
                      <a:pt x="1111" y="3146"/>
                    </a:lnTo>
                    <a:lnTo>
                      <a:pt x="1123" y="3146"/>
                    </a:lnTo>
                    <a:lnTo>
                      <a:pt x="1130" y="3145"/>
                    </a:lnTo>
                    <a:lnTo>
                      <a:pt x="1137" y="3144"/>
                    </a:lnTo>
                    <a:lnTo>
                      <a:pt x="1143" y="3141"/>
                    </a:lnTo>
                    <a:lnTo>
                      <a:pt x="1149" y="3138"/>
                    </a:lnTo>
                    <a:lnTo>
                      <a:pt x="1155" y="3133"/>
                    </a:lnTo>
                    <a:lnTo>
                      <a:pt x="1158" y="3127"/>
                    </a:lnTo>
                    <a:lnTo>
                      <a:pt x="1160" y="3120"/>
                    </a:lnTo>
                    <a:lnTo>
                      <a:pt x="1162" y="3111"/>
                    </a:lnTo>
                    <a:lnTo>
                      <a:pt x="1163" y="3089"/>
                    </a:lnTo>
                    <a:lnTo>
                      <a:pt x="1164" y="3067"/>
                    </a:lnTo>
                    <a:lnTo>
                      <a:pt x="1168" y="3042"/>
                    </a:lnTo>
                    <a:lnTo>
                      <a:pt x="1172" y="3017"/>
                    </a:lnTo>
                    <a:lnTo>
                      <a:pt x="1178" y="2991"/>
                    </a:lnTo>
                    <a:lnTo>
                      <a:pt x="1186" y="2965"/>
                    </a:lnTo>
                    <a:lnTo>
                      <a:pt x="1195" y="2939"/>
                    </a:lnTo>
                    <a:lnTo>
                      <a:pt x="1204" y="2912"/>
                    </a:lnTo>
                    <a:lnTo>
                      <a:pt x="1215" y="2888"/>
                    </a:lnTo>
                    <a:lnTo>
                      <a:pt x="1225" y="2862"/>
                    </a:lnTo>
                    <a:lnTo>
                      <a:pt x="1238" y="2838"/>
                    </a:lnTo>
                    <a:lnTo>
                      <a:pt x="1251" y="2816"/>
                    </a:lnTo>
                    <a:lnTo>
                      <a:pt x="1265" y="2794"/>
                    </a:lnTo>
                    <a:lnTo>
                      <a:pt x="1280" y="2776"/>
                    </a:lnTo>
                    <a:lnTo>
                      <a:pt x="1295" y="2759"/>
                    </a:lnTo>
                    <a:lnTo>
                      <a:pt x="1311" y="2745"/>
                    </a:lnTo>
                    <a:lnTo>
                      <a:pt x="1337" y="2724"/>
                    </a:lnTo>
                    <a:lnTo>
                      <a:pt x="1376" y="2693"/>
                    </a:lnTo>
                    <a:lnTo>
                      <a:pt x="1394" y="2675"/>
                    </a:lnTo>
                    <a:lnTo>
                      <a:pt x="1411" y="2659"/>
                    </a:lnTo>
                    <a:lnTo>
                      <a:pt x="1416" y="2650"/>
                    </a:lnTo>
                    <a:lnTo>
                      <a:pt x="1421" y="2643"/>
                    </a:lnTo>
                    <a:lnTo>
                      <a:pt x="1424" y="2636"/>
                    </a:lnTo>
                    <a:lnTo>
                      <a:pt x="1425" y="2630"/>
                    </a:lnTo>
                    <a:lnTo>
                      <a:pt x="1424" y="2629"/>
                    </a:lnTo>
                    <a:lnTo>
                      <a:pt x="1421" y="2629"/>
                    </a:lnTo>
                    <a:lnTo>
                      <a:pt x="1421" y="2628"/>
                    </a:lnTo>
                    <a:lnTo>
                      <a:pt x="1409" y="2628"/>
                    </a:lnTo>
                    <a:lnTo>
                      <a:pt x="1399" y="2627"/>
                    </a:lnTo>
                    <a:lnTo>
                      <a:pt x="1389" y="2626"/>
                    </a:lnTo>
                    <a:lnTo>
                      <a:pt x="1380" y="2623"/>
                    </a:lnTo>
                    <a:lnTo>
                      <a:pt x="1372" y="2621"/>
                    </a:lnTo>
                    <a:lnTo>
                      <a:pt x="1363" y="2619"/>
                    </a:lnTo>
                    <a:lnTo>
                      <a:pt x="1356" y="2615"/>
                    </a:lnTo>
                    <a:lnTo>
                      <a:pt x="1350" y="2612"/>
                    </a:lnTo>
                    <a:lnTo>
                      <a:pt x="1346" y="2608"/>
                    </a:lnTo>
                    <a:lnTo>
                      <a:pt x="1341" y="2603"/>
                    </a:lnTo>
                    <a:lnTo>
                      <a:pt x="1336" y="2599"/>
                    </a:lnTo>
                    <a:lnTo>
                      <a:pt x="1333" y="2594"/>
                    </a:lnTo>
                    <a:lnTo>
                      <a:pt x="1330" y="2589"/>
                    </a:lnTo>
                    <a:lnTo>
                      <a:pt x="1328" y="2583"/>
                    </a:lnTo>
                    <a:lnTo>
                      <a:pt x="1327" y="2577"/>
                    </a:lnTo>
                    <a:lnTo>
                      <a:pt x="1326" y="2571"/>
                    </a:lnTo>
                    <a:lnTo>
                      <a:pt x="1326" y="2560"/>
                    </a:lnTo>
                    <a:lnTo>
                      <a:pt x="1327" y="2547"/>
                    </a:lnTo>
                    <a:lnTo>
                      <a:pt x="1331" y="2533"/>
                    </a:lnTo>
                    <a:lnTo>
                      <a:pt x="1337" y="2520"/>
                    </a:lnTo>
                    <a:lnTo>
                      <a:pt x="1346" y="2505"/>
                    </a:lnTo>
                    <a:lnTo>
                      <a:pt x="1355" y="2492"/>
                    </a:lnTo>
                    <a:lnTo>
                      <a:pt x="1366" y="2479"/>
                    </a:lnTo>
                    <a:lnTo>
                      <a:pt x="1379" y="2466"/>
                    </a:lnTo>
                    <a:lnTo>
                      <a:pt x="1412" y="2435"/>
                    </a:lnTo>
                    <a:lnTo>
                      <a:pt x="1435" y="2410"/>
                    </a:lnTo>
                    <a:lnTo>
                      <a:pt x="1445" y="2399"/>
                    </a:lnTo>
                    <a:lnTo>
                      <a:pt x="1452" y="2389"/>
                    </a:lnTo>
                    <a:lnTo>
                      <a:pt x="1457" y="2378"/>
                    </a:lnTo>
                    <a:lnTo>
                      <a:pt x="1461" y="2367"/>
                    </a:lnTo>
                    <a:lnTo>
                      <a:pt x="1465" y="2357"/>
                    </a:lnTo>
                    <a:lnTo>
                      <a:pt x="1467" y="2345"/>
                    </a:lnTo>
                    <a:lnTo>
                      <a:pt x="1468" y="2331"/>
                    </a:lnTo>
                    <a:lnTo>
                      <a:pt x="1470" y="2317"/>
                    </a:lnTo>
                    <a:lnTo>
                      <a:pt x="1471" y="2280"/>
                    </a:lnTo>
                    <a:lnTo>
                      <a:pt x="1473" y="2233"/>
                    </a:lnTo>
                    <a:lnTo>
                      <a:pt x="1480" y="2202"/>
                    </a:lnTo>
                    <a:lnTo>
                      <a:pt x="1491" y="2159"/>
                    </a:lnTo>
                    <a:lnTo>
                      <a:pt x="1491" y="2148"/>
                    </a:lnTo>
                    <a:lnTo>
                      <a:pt x="1491" y="2137"/>
                    </a:lnTo>
                    <a:lnTo>
                      <a:pt x="1488" y="2128"/>
                    </a:lnTo>
                    <a:lnTo>
                      <a:pt x="1485" y="2120"/>
                    </a:lnTo>
                    <a:lnTo>
                      <a:pt x="1483" y="2117"/>
                    </a:lnTo>
                    <a:lnTo>
                      <a:pt x="1480" y="2114"/>
                    </a:lnTo>
                    <a:lnTo>
                      <a:pt x="1477" y="2111"/>
                    </a:lnTo>
                    <a:lnTo>
                      <a:pt x="1472" y="2109"/>
                    </a:lnTo>
                    <a:lnTo>
                      <a:pt x="1467" y="2108"/>
                    </a:lnTo>
                    <a:lnTo>
                      <a:pt x="1462" y="2107"/>
                    </a:lnTo>
                    <a:lnTo>
                      <a:pt x="1455" y="2107"/>
                    </a:lnTo>
                    <a:lnTo>
                      <a:pt x="1449" y="2107"/>
                    </a:lnTo>
                    <a:lnTo>
                      <a:pt x="1441" y="2108"/>
                    </a:lnTo>
                    <a:lnTo>
                      <a:pt x="1434" y="2109"/>
                    </a:lnTo>
                    <a:lnTo>
                      <a:pt x="1426" y="2113"/>
                    </a:lnTo>
                    <a:lnTo>
                      <a:pt x="1419" y="2116"/>
                    </a:lnTo>
                    <a:lnTo>
                      <a:pt x="1405" y="2124"/>
                    </a:lnTo>
                    <a:lnTo>
                      <a:pt x="1392" y="2135"/>
                    </a:lnTo>
                    <a:lnTo>
                      <a:pt x="1365" y="2161"/>
                    </a:lnTo>
                    <a:lnTo>
                      <a:pt x="1339" y="2188"/>
                    </a:lnTo>
                    <a:lnTo>
                      <a:pt x="1324" y="2201"/>
                    </a:lnTo>
                    <a:lnTo>
                      <a:pt x="1309" y="2212"/>
                    </a:lnTo>
                    <a:lnTo>
                      <a:pt x="1302" y="2216"/>
                    </a:lnTo>
                    <a:lnTo>
                      <a:pt x="1294" y="2220"/>
                    </a:lnTo>
                    <a:lnTo>
                      <a:pt x="1285" y="2223"/>
                    </a:lnTo>
                    <a:lnTo>
                      <a:pt x="1277" y="2226"/>
                    </a:lnTo>
                    <a:lnTo>
                      <a:pt x="1269" y="2228"/>
                    </a:lnTo>
                    <a:lnTo>
                      <a:pt x="1260" y="2229"/>
                    </a:lnTo>
                    <a:lnTo>
                      <a:pt x="1250" y="2229"/>
                    </a:lnTo>
                    <a:lnTo>
                      <a:pt x="1241" y="2228"/>
                    </a:lnTo>
                    <a:lnTo>
                      <a:pt x="1231" y="2226"/>
                    </a:lnTo>
                    <a:lnTo>
                      <a:pt x="1221" y="2222"/>
                    </a:lnTo>
                    <a:lnTo>
                      <a:pt x="1210" y="2218"/>
                    </a:lnTo>
                    <a:lnTo>
                      <a:pt x="1198" y="2212"/>
                    </a:lnTo>
                    <a:lnTo>
                      <a:pt x="1192" y="2209"/>
                    </a:lnTo>
                    <a:lnTo>
                      <a:pt x="1185" y="2208"/>
                    </a:lnTo>
                    <a:lnTo>
                      <a:pt x="1178" y="2208"/>
                    </a:lnTo>
                    <a:lnTo>
                      <a:pt x="1171" y="2209"/>
                    </a:lnTo>
                    <a:lnTo>
                      <a:pt x="1163" y="2213"/>
                    </a:lnTo>
                    <a:lnTo>
                      <a:pt x="1155" y="2216"/>
                    </a:lnTo>
                    <a:lnTo>
                      <a:pt x="1146" y="2221"/>
                    </a:lnTo>
                    <a:lnTo>
                      <a:pt x="1137" y="2227"/>
                    </a:lnTo>
                    <a:lnTo>
                      <a:pt x="1099" y="2256"/>
                    </a:lnTo>
                    <a:lnTo>
                      <a:pt x="1058" y="2292"/>
                    </a:lnTo>
                    <a:lnTo>
                      <a:pt x="1035" y="2308"/>
                    </a:lnTo>
                    <a:lnTo>
                      <a:pt x="1014" y="2324"/>
                    </a:lnTo>
                    <a:lnTo>
                      <a:pt x="1004" y="2330"/>
                    </a:lnTo>
                    <a:lnTo>
                      <a:pt x="993" y="2337"/>
                    </a:lnTo>
                    <a:lnTo>
                      <a:pt x="982" y="2341"/>
                    </a:lnTo>
                    <a:lnTo>
                      <a:pt x="972" y="2346"/>
                    </a:lnTo>
                    <a:lnTo>
                      <a:pt x="961" y="2348"/>
                    </a:lnTo>
                    <a:lnTo>
                      <a:pt x="950" y="2351"/>
                    </a:lnTo>
                    <a:lnTo>
                      <a:pt x="940" y="2352"/>
                    </a:lnTo>
                    <a:lnTo>
                      <a:pt x="929" y="2351"/>
                    </a:lnTo>
                    <a:lnTo>
                      <a:pt x="920" y="2348"/>
                    </a:lnTo>
                    <a:lnTo>
                      <a:pt x="909" y="2345"/>
                    </a:lnTo>
                    <a:lnTo>
                      <a:pt x="900" y="2339"/>
                    </a:lnTo>
                    <a:lnTo>
                      <a:pt x="890" y="2332"/>
                    </a:lnTo>
                    <a:lnTo>
                      <a:pt x="888" y="2330"/>
                    </a:lnTo>
                    <a:lnTo>
                      <a:pt x="886" y="2326"/>
                    </a:lnTo>
                    <a:lnTo>
                      <a:pt x="884" y="2323"/>
                    </a:lnTo>
                    <a:lnTo>
                      <a:pt x="884" y="2319"/>
                    </a:lnTo>
                    <a:lnTo>
                      <a:pt x="884" y="2312"/>
                    </a:lnTo>
                    <a:lnTo>
                      <a:pt x="884" y="2304"/>
                    </a:lnTo>
                    <a:lnTo>
                      <a:pt x="883" y="2298"/>
                    </a:lnTo>
                    <a:lnTo>
                      <a:pt x="881" y="2292"/>
                    </a:lnTo>
                    <a:lnTo>
                      <a:pt x="880" y="2290"/>
                    </a:lnTo>
                    <a:lnTo>
                      <a:pt x="876" y="2288"/>
                    </a:lnTo>
                    <a:lnTo>
                      <a:pt x="873" y="2287"/>
                    </a:lnTo>
                    <a:lnTo>
                      <a:pt x="868" y="2286"/>
                    </a:lnTo>
                    <a:lnTo>
                      <a:pt x="858" y="2288"/>
                    </a:lnTo>
                    <a:lnTo>
                      <a:pt x="848" y="2293"/>
                    </a:lnTo>
                    <a:lnTo>
                      <a:pt x="835" y="2300"/>
                    </a:lnTo>
                    <a:lnTo>
                      <a:pt x="819" y="2310"/>
                    </a:lnTo>
                    <a:lnTo>
                      <a:pt x="785" y="2333"/>
                    </a:lnTo>
                    <a:lnTo>
                      <a:pt x="749" y="2360"/>
                    </a:lnTo>
                    <a:lnTo>
                      <a:pt x="713" y="2386"/>
                    </a:lnTo>
                    <a:lnTo>
                      <a:pt x="681" y="2409"/>
                    </a:lnTo>
                    <a:lnTo>
                      <a:pt x="668" y="2417"/>
                    </a:lnTo>
                    <a:lnTo>
                      <a:pt x="658" y="2423"/>
                    </a:lnTo>
                    <a:lnTo>
                      <a:pt x="653" y="2425"/>
                    </a:lnTo>
                    <a:lnTo>
                      <a:pt x="650" y="2426"/>
                    </a:lnTo>
                    <a:lnTo>
                      <a:pt x="647" y="2426"/>
                    </a:lnTo>
                    <a:lnTo>
                      <a:pt x="645" y="2426"/>
                    </a:lnTo>
                    <a:lnTo>
                      <a:pt x="640" y="2423"/>
                    </a:lnTo>
                    <a:lnTo>
                      <a:pt x="637" y="2419"/>
                    </a:lnTo>
                    <a:lnTo>
                      <a:pt x="634" y="2415"/>
                    </a:lnTo>
                    <a:lnTo>
                      <a:pt x="632" y="2410"/>
                    </a:lnTo>
                    <a:lnTo>
                      <a:pt x="631" y="2405"/>
                    </a:lnTo>
                    <a:lnTo>
                      <a:pt x="631" y="2399"/>
                    </a:lnTo>
                    <a:lnTo>
                      <a:pt x="631" y="2392"/>
                    </a:lnTo>
                    <a:lnTo>
                      <a:pt x="631" y="2386"/>
                    </a:lnTo>
                    <a:lnTo>
                      <a:pt x="633" y="2371"/>
                    </a:lnTo>
                    <a:lnTo>
                      <a:pt x="638" y="2356"/>
                    </a:lnTo>
                    <a:lnTo>
                      <a:pt x="644" y="2339"/>
                    </a:lnTo>
                    <a:lnTo>
                      <a:pt x="651" y="2323"/>
                    </a:lnTo>
                    <a:lnTo>
                      <a:pt x="667" y="2291"/>
                    </a:lnTo>
                    <a:lnTo>
                      <a:pt x="685" y="2261"/>
                    </a:lnTo>
                    <a:lnTo>
                      <a:pt x="700" y="2239"/>
                    </a:lnTo>
                    <a:lnTo>
                      <a:pt x="711" y="2225"/>
                    </a:lnTo>
                    <a:lnTo>
                      <a:pt x="717" y="2218"/>
                    </a:lnTo>
                    <a:lnTo>
                      <a:pt x="724" y="2212"/>
                    </a:lnTo>
                    <a:lnTo>
                      <a:pt x="731" y="2207"/>
                    </a:lnTo>
                    <a:lnTo>
                      <a:pt x="738" y="2202"/>
                    </a:lnTo>
                    <a:lnTo>
                      <a:pt x="753" y="2194"/>
                    </a:lnTo>
                    <a:lnTo>
                      <a:pt x="770" y="2187"/>
                    </a:lnTo>
                    <a:lnTo>
                      <a:pt x="804" y="2176"/>
                    </a:lnTo>
                    <a:lnTo>
                      <a:pt x="836" y="2168"/>
                    </a:lnTo>
                    <a:lnTo>
                      <a:pt x="853" y="2163"/>
                    </a:lnTo>
                    <a:lnTo>
                      <a:pt x="867" y="2157"/>
                    </a:lnTo>
                    <a:lnTo>
                      <a:pt x="881" y="2152"/>
                    </a:lnTo>
                    <a:lnTo>
                      <a:pt x="893" y="2143"/>
                    </a:lnTo>
                    <a:lnTo>
                      <a:pt x="897" y="2139"/>
                    </a:lnTo>
                    <a:lnTo>
                      <a:pt x="903" y="2134"/>
                    </a:lnTo>
                    <a:lnTo>
                      <a:pt x="907" y="2128"/>
                    </a:lnTo>
                    <a:lnTo>
                      <a:pt x="912" y="2122"/>
                    </a:lnTo>
                    <a:lnTo>
                      <a:pt x="915" y="2115"/>
                    </a:lnTo>
                    <a:lnTo>
                      <a:pt x="917" y="2107"/>
                    </a:lnTo>
                    <a:lnTo>
                      <a:pt x="920" y="2098"/>
                    </a:lnTo>
                    <a:lnTo>
                      <a:pt x="921" y="2090"/>
                    </a:lnTo>
                    <a:lnTo>
                      <a:pt x="926" y="2048"/>
                    </a:lnTo>
                    <a:lnTo>
                      <a:pt x="930" y="2010"/>
                    </a:lnTo>
                    <a:lnTo>
                      <a:pt x="933" y="1992"/>
                    </a:lnTo>
                    <a:lnTo>
                      <a:pt x="935" y="1976"/>
                    </a:lnTo>
                    <a:lnTo>
                      <a:pt x="939" y="1959"/>
                    </a:lnTo>
                    <a:lnTo>
                      <a:pt x="942" y="1944"/>
                    </a:lnTo>
                    <a:lnTo>
                      <a:pt x="947" y="1929"/>
                    </a:lnTo>
                    <a:lnTo>
                      <a:pt x="953" y="1914"/>
                    </a:lnTo>
                    <a:lnTo>
                      <a:pt x="959" y="1899"/>
                    </a:lnTo>
                    <a:lnTo>
                      <a:pt x="967" y="1885"/>
                    </a:lnTo>
                    <a:lnTo>
                      <a:pt x="976" y="1870"/>
                    </a:lnTo>
                    <a:lnTo>
                      <a:pt x="987" y="1855"/>
                    </a:lnTo>
                    <a:lnTo>
                      <a:pt x="999" y="1840"/>
                    </a:lnTo>
                    <a:lnTo>
                      <a:pt x="1013" y="1825"/>
                    </a:lnTo>
                    <a:lnTo>
                      <a:pt x="1019" y="1816"/>
                    </a:lnTo>
                    <a:lnTo>
                      <a:pt x="1025" y="1807"/>
                    </a:lnTo>
                    <a:lnTo>
                      <a:pt x="1028" y="1799"/>
                    </a:lnTo>
                    <a:lnTo>
                      <a:pt x="1031" y="1789"/>
                    </a:lnTo>
                    <a:lnTo>
                      <a:pt x="1034" y="1772"/>
                    </a:lnTo>
                    <a:lnTo>
                      <a:pt x="1035" y="1754"/>
                    </a:lnTo>
                    <a:lnTo>
                      <a:pt x="1037" y="1737"/>
                    </a:lnTo>
                    <a:lnTo>
                      <a:pt x="1039" y="1722"/>
                    </a:lnTo>
                    <a:lnTo>
                      <a:pt x="1040" y="1715"/>
                    </a:lnTo>
                    <a:lnTo>
                      <a:pt x="1042" y="1709"/>
                    </a:lnTo>
                    <a:lnTo>
                      <a:pt x="1046" y="1703"/>
                    </a:lnTo>
                    <a:lnTo>
                      <a:pt x="1050" y="1699"/>
                    </a:lnTo>
                    <a:lnTo>
                      <a:pt x="1055" y="1694"/>
                    </a:lnTo>
                    <a:lnTo>
                      <a:pt x="1063" y="1690"/>
                    </a:lnTo>
                    <a:lnTo>
                      <a:pt x="1068" y="1687"/>
                    </a:lnTo>
                    <a:lnTo>
                      <a:pt x="1075" y="1684"/>
                    </a:lnTo>
                    <a:lnTo>
                      <a:pt x="1091" y="1680"/>
                    </a:lnTo>
                    <a:lnTo>
                      <a:pt x="1107" y="1675"/>
                    </a:lnTo>
                    <a:lnTo>
                      <a:pt x="1124" y="1671"/>
                    </a:lnTo>
                    <a:lnTo>
                      <a:pt x="1139" y="1667"/>
                    </a:lnTo>
                    <a:lnTo>
                      <a:pt x="1155" y="1661"/>
                    </a:lnTo>
                    <a:lnTo>
                      <a:pt x="1169" y="1654"/>
                    </a:lnTo>
                    <a:lnTo>
                      <a:pt x="1172" y="1650"/>
                    </a:lnTo>
                    <a:lnTo>
                      <a:pt x="1176" y="1647"/>
                    </a:lnTo>
                    <a:lnTo>
                      <a:pt x="1178" y="1642"/>
                    </a:lnTo>
                    <a:lnTo>
                      <a:pt x="1180" y="1637"/>
                    </a:lnTo>
                    <a:lnTo>
                      <a:pt x="1183" y="1627"/>
                    </a:lnTo>
                    <a:lnTo>
                      <a:pt x="1185" y="1617"/>
                    </a:lnTo>
                    <a:lnTo>
                      <a:pt x="1188" y="1608"/>
                    </a:lnTo>
                    <a:lnTo>
                      <a:pt x="1190" y="1602"/>
                    </a:lnTo>
                    <a:lnTo>
                      <a:pt x="1192" y="1601"/>
                    </a:lnTo>
                    <a:lnTo>
                      <a:pt x="1196" y="1599"/>
                    </a:lnTo>
                    <a:lnTo>
                      <a:pt x="1199" y="1601"/>
                    </a:lnTo>
                    <a:lnTo>
                      <a:pt x="1203" y="1603"/>
                    </a:lnTo>
                    <a:lnTo>
                      <a:pt x="1212" y="1607"/>
                    </a:lnTo>
                    <a:lnTo>
                      <a:pt x="1222" y="1611"/>
                    </a:lnTo>
                    <a:lnTo>
                      <a:pt x="1232" y="1615"/>
                    </a:lnTo>
                    <a:lnTo>
                      <a:pt x="1243" y="1618"/>
                    </a:lnTo>
                    <a:lnTo>
                      <a:pt x="1268" y="1624"/>
                    </a:lnTo>
                    <a:lnTo>
                      <a:pt x="1296" y="1630"/>
                    </a:lnTo>
                    <a:lnTo>
                      <a:pt x="1355" y="1641"/>
                    </a:lnTo>
                    <a:lnTo>
                      <a:pt x="1418" y="1651"/>
                    </a:lnTo>
                    <a:lnTo>
                      <a:pt x="1447" y="1657"/>
                    </a:lnTo>
                    <a:lnTo>
                      <a:pt x="1475" y="1664"/>
                    </a:lnTo>
                    <a:lnTo>
                      <a:pt x="1490" y="1669"/>
                    </a:lnTo>
                    <a:lnTo>
                      <a:pt x="1503" y="1674"/>
                    </a:lnTo>
                    <a:lnTo>
                      <a:pt x="1514" y="1678"/>
                    </a:lnTo>
                    <a:lnTo>
                      <a:pt x="1526" y="1684"/>
                    </a:lnTo>
                    <a:lnTo>
                      <a:pt x="1538" y="1690"/>
                    </a:lnTo>
                    <a:lnTo>
                      <a:pt x="1547" y="1696"/>
                    </a:lnTo>
                    <a:lnTo>
                      <a:pt x="1556" y="1703"/>
                    </a:lnTo>
                    <a:lnTo>
                      <a:pt x="1564" y="1712"/>
                    </a:lnTo>
                    <a:lnTo>
                      <a:pt x="1571" y="1720"/>
                    </a:lnTo>
                    <a:lnTo>
                      <a:pt x="1577" y="1728"/>
                    </a:lnTo>
                    <a:lnTo>
                      <a:pt x="1580" y="1737"/>
                    </a:lnTo>
                    <a:lnTo>
                      <a:pt x="1583" y="1748"/>
                    </a:lnTo>
                    <a:lnTo>
                      <a:pt x="1584" y="1780"/>
                    </a:lnTo>
                    <a:lnTo>
                      <a:pt x="1584" y="1801"/>
                    </a:lnTo>
                    <a:lnTo>
                      <a:pt x="1585" y="1805"/>
                    </a:lnTo>
                    <a:lnTo>
                      <a:pt x="1588" y="1807"/>
                    </a:lnTo>
                    <a:lnTo>
                      <a:pt x="1591" y="1808"/>
                    </a:lnTo>
                    <a:lnTo>
                      <a:pt x="1597" y="1809"/>
                    </a:lnTo>
                    <a:lnTo>
                      <a:pt x="1604" y="1811"/>
                    </a:lnTo>
                    <a:lnTo>
                      <a:pt x="1612" y="1809"/>
                    </a:lnTo>
                    <a:lnTo>
                      <a:pt x="1623" y="1808"/>
                    </a:lnTo>
                    <a:lnTo>
                      <a:pt x="1637" y="1806"/>
                    </a:lnTo>
                    <a:lnTo>
                      <a:pt x="1648" y="1802"/>
                    </a:lnTo>
                    <a:lnTo>
                      <a:pt x="1661" y="1799"/>
                    </a:lnTo>
                    <a:lnTo>
                      <a:pt x="1674" y="1793"/>
                    </a:lnTo>
                    <a:lnTo>
                      <a:pt x="1687" y="1786"/>
                    </a:lnTo>
                    <a:lnTo>
                      <a:pt x="1698" y="1778"/>
                    </a:lnTo>
                    <a:lnTo>
                      <a:pt x="1709" y="1768"/>
                    </a:lnTo>
                    <a:lnTo>
                      <a:pt x="1713" y="1762"/>
                    </a:lnTo>
                    <a:lnTo>
                      <a:pt x="1715" y="1758"/>
                    </a:lnTo>
                    <a:lnTo>
                      <a:pt x="1717" y="1752"/>
                    </a:lnTo>
                    <a:lnTo>
                      <a:pt x="1717" y="1746"/>
                    </a:lnTo>
                    <a:lnTo>
                      <a:pt x="1723" y="1748"/>
                    </a:lnTo>
                    <a:lnTo>
                      <a:pt x="1729" y="1750"/>
                    </a:lnTo>
                    <a:lnTo>
                      <a:pt x="1734" y="1754"/>
                    </a:lnTo>
                    <a:lnTo>
                      <a:pt x="1737" y="1759"/>
                    </a:lnTo>
                    <a:lnTo>
                      <a:pt x="1744" y="1769"/>
                    </a:lnTo>
                    <a:lnTo>
                      <a:pt x="1750" y="1782"/>
                    </a:lnTo>
                    <a:lnTo>
                      <a:pt x="1759" y="1812"/>
                    </a:lnTo>
                    <a:lnTo>
                      <a:pt x="1766" y="1844"/>
                    </a:lnTo>
                    <a:lnTo>
                      <a:pt x="1770" y="1859"/>
                    </a:lnTo>
                    <a:lnTo>
                      <a:pt x="1776" y="1873"/>
                    </a:lnTo>
                    <a:lnTo>
                      <a:pt x="1779" y="1879"/>
                    </a:lnTo>
                    <a:lnTo>
                      <a:pt x="1782" y="1885"/>
                    </a:lnTo>
                    <a:lnTo>
                      <a:pt x="1787" y="1891"/>
                    </a:lnTo>
                    <a:lnTo>
                      <a:pt x="1790" y="1896"/>
                    </a:lnTo>
                    <a:lnTo>
                      <a:pt x="1796" y="1899"/>
                    </a:lnTo>
                    <a:lnTo>
                      <a:pt x="1801" y="1903"/>
                    </a:lnTo>
                    <a:lnTo>
                      <a:pt x="1808" y="1905"/>
                    </a:lnTo>
                    <a:lnTo>
                      <a:pt x="1814" y="1907"/>
                    </a:lnTo>
                    <a:lnTo>
                      <a:pt x="1822" y="1907"/>
                    </a:lnTo>
                    <a:lnTo>
                      <a:pt x="1831" y="1907"/>
                    </a:lnTo>
                    <a:lnTo>
                      <a:pt x="1839" y="1906"/>
                    </a:lnTo>
                    <a:lnTo>
                      <a:pt x="1849" y="1904"/>
                    </a:lnTo>
                    <a:lnTo>
                      <a:pt x="1871" y="1897"/>
                    </a:lnTo>
                    <a:lnTo>
                      <a:pt x="1895" y="1888"/>
                    </a:lnTo>
                    <a:lnTo>
                      <a:pt x="1920" y="1879"/>
                    </a:lnTo>
                    <a:lnTo>
                      <a:pt x="1945" y="1867"/>
                    </a:lnTo>
                    <a:lnTo>
                      <a:pt x="1957" y="1860"/>
                    </a:lnTo>
                    <a:lnTo>
                      <a:pt x="1967" y="1853"/>
                    </a:lnTo>
                    <a:lnTo>
                      <a:pt x="1977" y="1845"/>
                    </a:lnTo>
                    <a:lnTo>
                      <a:pt x="1985" y="1837"/>
                    </a:lnTo>
                    <a:lnTo>
                      <a:pt x="1992" y="1827"/>
                    </a:lnTo>
                    <a:lnTo>
                      <a:pt x="1997" y="1818"/>
                    </a:lnTo>
                    <a:lnTo>
                      <a:pt x="2000" y="1807"/>
                    </a:lnTo>
                    <a:lnTo>
                      <a:pt x="2002" y="1795"/>
                    </a:lnTo>
                    <a:lnTo>
                      <a:pt x="1979" y="1800"/>
                    </a:lnTo>
                    <a:lnTo>
                      <a:pt x="1944" y="1807"/>
                    </a:lnTo>
                    <a:lnTo>
                      <a:pt x="1926" y="1809"/>
                    </a:lnTo>
                    <a:lnTo>
                      <a:pt x="1911" y="1809"/>
                    </a:lnTo>
                    <a:lnTo>
                      <a:pt x="1905" y="1808"/>
                    </a:lnTo>
                    <a:lnTo>
                      <a:pt x="1900" y="1806"/>
                    </a:lnTo>
                    <a:lnTo>
                      <a:pt x="1898" y="1802"/>
                    </a:lnTo>
                    <a:lnTo>
                      <a:pt x="1897" y="1798"/>
                    </a:lnTo>
                    <a:lnTo>
                      <a:pt x="1897" y="1792"/>
                    </a:lnTo>
                    <a:lnTo>
                      <a:pt x="1899" y="1786"/>
                    </a:lnTo>
                    <a:lnTo>
                      <a:pt x="1902" y="1781"/>
                    </a:lnTo>
                    <a:lnTo>
                      <a:pt x="1906" y="1775"/>
                    </a:lnTo>
                    <a:lnTo>
                      <a:pt x="1917" y="1766"/>
                    </a:lnTo>
                    <a:lnTo>
                      <a:pt x="1928" y="1756"/>
                    </a:lnTo>
                    <a:lnTo>
                      <a:pt x="1938" y="1748"/>
                    </a:lnTo>
                    <a:lnTo>
                      <a:pt x="1946" y="1742"/>
                    </a:lnTo>
                    <a:lnTo>
                      <a:pt x="1949" y="1739"/>
                    </a:lnTo>
                    <a:lnTo>
                      <a:pt x="1949" y="1735"/>
                    </a:lnTo>
                    <a:lnTo>
                      <a:pt x="1949" y="1733"/>
                    </a:lnTo>
                    <a:lnTo>
                      <a:pt x="1946" y="1730"/>
                    </a:lnTo>
                    <a:lnTo>
                      <a:pt x="1932" y="1723"/>
                    </a:lnTo>
                    <a:lnTo>
                      <a:pt x="1919" y="1714"/>
                    </a:lnTo>
                    <a:lnTo>
                      <a:pt x="1917" y="1712"/>
                    </a:lnTo>
                    <a:lnTo>
                      <a:pt x="1915" y="1710"/>
                    </a:lnTo>
                    <a:lnTo>
                      <a:pt x="1915" y="1708"/>
                    </a:lnTo>
                    <a:lnTo>
                      <a:pt x="1915" y="1706"/>
                    </a:lnTo>
                    <a:lnTo>
                      <a:pt x="1918" y="1703"/>
                    </a:lnTo>
                    <a:lnTo>
                      <a:pt x="1921" y="1701"/>
                    </a:lnTo>
                    <a:lnTo>
                      <a:pt x="1926" y="1700"/>
                    </a:lnTo>
                    <a:lnTo>
                      <a:pt x="1933" y="1697"/>
                    </a:lnTo>
                    <a:lnTo>
                      <a:pt x="1945" y="1695"/>
                    </a:lnTo>
                    <a:lnTo>
                      <a:pt x="1957" y="1694"/>
                    </a:lnTo>
                    <a:lnTo>
                      <a:pt x="1970" y="1694"/>
                    </a:lnTo>
                    <a:lnTo>
                      <a:pt x="1982" y="1694"/>
                    </a:lnTo>
                    <a:lnTo>
                      <a:pt x="1993" y="1694"/>
                    </a:lnTo>
                    <a:lnTo>
                      <a:pt x="2006" y="1693"/>
                    </a:lnTo>
                    <a:lnTo>
                      <a:pt x="2018" y="1690"/>
                    </a:lnTo>
                    <a:lnTo>
                      <a:pt x="2030" y="1688"/>
                    </a:lnTo>
                    <a:lnTo>
                      <a:pt x="2048" y="1681"/>
                    </a:lnTo>
                    <a:lnTo>
                      <a:pt x="2063" y="1674"/>
                    </a:lnTo>
                    <a:lnTo>
                      <a:pt x="2079" y="1665"/>
                    </a:lnTo>
                    <a:lnTo>
                      <a:pt x="2096" y="1656"/>
                    </a:lnTo>
                    <a:lnTo>
                      <a:pt x="2111" y="1648"/>
                    </a:lnTo>
                    <a:lnTo>
                      <a:pt x="2128" y="1640"/>
                    </a:lnTo>
                    <a:lnTo>
                      <a:pt x="2146" y="1634"/>
                    </a:lnTo>
                    <a:lnTo>
                      <a:pt x="2162" y="1628"/>
                    </a:lnTo>
                    <a:lnTo>
                      <a:pt x="2159" y="1618"/>
                    </a:lnTo>
                    <a:lnTo>
                      <a:pt x="2154" y="1609"/>
                    </a:lnTo>
                    <a:lnTo>
                      <a:pt x="2149" y="1601"/>
                    </a:lnTo>
                    <a:lnTo>
                      <a:pt x="2143" y="1594"/>
                    </a:lnTo>
                    <a:lnTo>
                      <a:pt x="2137" y="1588"/>
                    </a:lnTo>
                    <a:lnTo>
                      <a:pt x="2131" y="1583"/>
                    </a:lnTo>
                    <a:lnTo>
                      <a:pt x="2124" y="1578"/>
                    </a:lnTo>
                    <a:lnTo>
                      <a:pt x="2116" y="1573"/>
                    </a:lnTo>
                    <a:lnTo>
                      <a:pt x="2108" y="1571"/>
                    </a:lnTo>
                    <a:lnTo>
                      <a:pt x="2100" y="1569"/>
                    </a:lnTo>
                    <a:lnTo>
                      <a:pt x="2091" y="1566"/>
                    </a:lnTo>
                    <a:lnTo>
                      <a:pt x="2082" y="1564"/>
                    </a:lnTo>
                    <a:lnTo>
                      <a:pt x="2063" y="1563"/>
                    </a:lnTo>
                    <a:lnTo>
                      <a:pt x="2043" y="1563"/>
                    </a:lnTo>
                    <a:lnTo>
                      <a:pt x="2002" y="1564"/>
                    </a:lnTo>
                    <a:lnTo>
                      <a:pt x="1958" y="1566"/>
                    </a:lnTo>
                    <a:lnTo>
                      <a:pt x="1937" y="1568"/>
                    </a:lnTo>
                    <a:lnTo>
                      <a:pt x="1915" y="1568"/>
                    </a:lnTo>
                    <a:lnTo>
                      <a:pt x="1894" y="1565"/>
                    </a:lnTo>
                    <a:lnTo>
                      <a:pt x="1874" y="1562"/>
                    </a:lnTo>
                    <a:lnTo>
                      <a:pt x="1881" y="1552"/>
                    </a:lnTo>
                    <a:lnTo>
                      <a:pt x="1899" y="1530"/>
                    </a:lnTo>
                    <a:lnTo>
                      <a:pt x="1908" y="1516"/>
                    </a:lnTo>
                    <a:lnTo>
                      <a:pt x="1917" y="1500"/>
                    </a:lnTo>
                    <a:lnTo>
                      <a:pt x="1920" y="1493"/>
                    </a:lnTo>
                    <a:lnTo>
                      <a:pt x="1924" y="1486"/>
                    </a:lnTo>
                    <a:lnTo>
                      <a:pt x="1925" y="1479"/>
                    </a:lnTo>
                    <a:lnTo>
                      <a:pt x="1926" y="1472"/>
                    </a:lnTo>
                    <a:lnTo>
                      <a:pt x="1931" y="1451"/>
                    </a:lnTo>
                    <a:lnTo>
                      <a:pt x="1934" y="1433"/>
                    </a:lnTo>
                    <a:lnTo>
                      <a:pt x="1939" y="1420"/>
                    </a:lnTo>
                    <a:lnTo>
                      <a:pt x="1944" y="1408"/>
                    </a:lnTo>
                    <a:lnTo>
                      <a:pt x="1951" y="1397"/>
                    </a:lnTo>
                    <a:lnTo>
                      <a:pt x="1959" y="1386"/>
                    </a:lnTo>
                    <a:lnTo>
                      <a:pt x="1971" y="1372"/>
                    </a:lnTo>
                    <a:lnTo>
                      <a:pt x="1986" y="1356"/>
                    </a:lnTo>
                    <a:lnTo>
                      <a:pt x="1997" y="1346"/>
                    </a:lnTo>
                    <a:lnTo>
                      <a:pt x="2007" y="1333"/>
                    </a:lnTo>
                    <a:lnTo>
                      <a:pt x="2019" y="1319"/>
                    </a:lnTo>
                    <a:lnTo>
                      <a:pt x="2029" y="1303"/>
                    </a:lnTo>
                    <a:lnTo>
                      <a:pt x="2033" y="1295"/>
                    </a:lnTo>
                    <a:lnTo>
                      <a:pt x="2037" y="1287"/>
                    </a:lnTo>
                    <a:lnTo>
                      <a:pt x="2039" y="1279"/>
                    </a:lnTo>
                    <a:lnTo>
                      <a:pt x="2042" y="1272"/>
                    </a:lnTo>
                    <a:lnTo>
                      <a:pt x="2043" y="1263"/>
                    </a:lnTo>
                    <a:lnTo>
                      <a:pt x="2042" y="1255"/>
                    </a:lnTo>
                    <a:lnTo>
                      <a:pt x="2041" y="1247"/>
                    </a:lnTo>
                    <a:lnTo>
                      <a:pt x="2037" y="1240"/>
                    </a:lnTo>
                    <a:lnTo>
                      <a:pt x="2033" y="1235"/>
                    </a:lnTo>
                    <a:lnTo>
                      <a:pt x="2030" y="1230"/>
                    </a:lnTo>
                    <a:lnTo>
                      <a:pt x="2025" y="1225"/>
                    </a:lnTo>
                    <a:lnTo>
                      <a:pt x="2019" y="1221"/>
                    </a:lnTo>
                    <a:lnTo>
                      <a:pt x="2006" y="1213"/>
                    </a:lnTo>
                    <a:lnTo>
                      <a:pt x="1993" y="1204"/>
                    </a:lnTo>
                    <a:lnTo>
                      <a:pt x="1980" y="1197"/>
                    </a:lnTo>
                    <a:lnTo>
                      <a:pt x="1970" y="1190"/>
                    </a:lnTo>
                    <a:lnTo>
                      <a:pt x="1961" y="1184"/>
                    </a:lnTo>
                    <a:lnTo>
                      <a:pt x="1957" y="1178"/>
                    </a:lnTo>
                    <a:lnTo>
                      <a:pt x="1969" y="1176"/>
                    </a:lnTo>
                    <a:lnTo>
                      <a:pt x="1982" y="1174"/>
                    </a:lnTo>
                    <a:lnTo>
                      <a:pt x="1995" y="1172"/>
                    </a:lnTo>
                    <a:lnTo>
                      <a:pt x="2009" y="1171"/>
                    </a:lnTo>
                    <a:lnTo>
                      <a:pt x="2022" y="1171"/>
                    </a:lnTo>
                    <a:lnTo>
                      <a:pt x="2036" y="1169"/>
                    </a:lnTo>
                    <a:lnTo>
                      <a:pt x="2048" y="1167"/>
                    </a:lnTo>
                    <a:lnTo>
                      <a:pt x="2059" y="1162"/>
                    </a:lnTo>
                    <a:lnTo>
                      <a:pt x="2064" y="1159"/>
                    </a:lnTo>
                    <a:lnTo>
                      <a:pt x="2066" y="1156"/>
                    </a:lnTo>
                    <a:lnTo>
                      <a:pt x="2069" y="1152"/>
                    </a:lnTo>
                    <a:lnTo>
                      <a:pt x="2070" y="1149"/>
                    </a:lnTo>
                    <a:lnTo>
                      <a:pt x="2069" y="1139"/>
                    </a:lnTo>
                    <a:lnTo>
                      <a:pt x="2066" y="1130"/>
                    </a:lnTo>
                    <a:lnTo>
                      <a:pt x="2062" y="1119"/>
                    </a:lnTo>
                    <a:lnTo>
                      <a:pt x="2058" y="1109"/>
                    </a:lnTo>
                    <a:lnTo>
                      <a:pt x="2057" y="1103"/>
                    </a:lnTo>
                    <a:lnTo>
                      <a:pt x="2057" y="1098"/>
                    </a:lnTo>
                    <a:lnTo>
                      <a:pt x="2056" y="1093"/>
                    </a:lnTo>
                    <a:lnTo>
                      <a:pt x="2057" y="1089"/>
                    </a:lnTo>
                    <a:lnTo>
                      <a:pt x="2062" y="1073"/>
                    </a:lnTo>
                    <a:lnTo>
                      <a:pt x="2068" y="1058"/>
                    </a:lnTo>
                    <a:lnTo>
                      <a:pt x="2071" y="1051"/>
                    </a:lnTo>
                    <a:lnTo>
                      <a:pt x="2074" y="1043"/>
                    </a:lnTo>
                    <a:lnTo>
                      <a:pt x="2075" y="1034"/>
                    </a:lnTo>
                    <a:lnTo>
                      <a:pt x="2076" y="1026"/>
                    </a:lnTo>
                    <a:lnTo>
                      <a:pt x="2077" y="1013"/>
                    </a:lnTo>
                    <a:lnTo>
                      <a:pt x="2079" y="1004"/>
                    </a:lnTo>
                    <a:lnTo>
                      <a:pt x="2081" y="1000"/>
                    </a:lnTo>
                    <a:lnTo>
                      <a:pt x="2082" y="998"/>
                    </a:lnTo>
                    <a:lnTo>
                      <a:pt x="2083" y="995"/>
                    </a:lnTo>
                    <a:lnTo>
                      <a:pt x="2085" y="994"/>
                    </a:lnTo>
                    <a:lnTo>
                      <a:pt x="2088" y="994"/>
                    </a:lnTo>
                    <a:lnTo>
                      <a:pt x="2090" y="994"/>
                    </a:lnTo>
                    <a:lnTo>
                      <a:pt x="2094" y="995"/>
                    </a:lnTo>
                    <a:lnTo>
                      <a:pt x="2097" y="998"/>
                    </a:lnTo>
                    <a:lnTo>
                      <a:pt x="2104" y="1004"/>
                    </a:lnTo>
                    <a:lnTo>
                      <a:pt x="2112" y="1013"/>
                    </a:lnTo>
                    <a:lnTo>
                      <a:pt x="2125" y="1026"/>
                    </a:lnTo>
                    <a:lnTo>
                      <a:pt x="2136" y="1034"/>
                    </a:lnTo>
                    <a:lnTo>
                      <a:pt x="2141" y="1038"/>
                    </a:lnTo>
                    <a:lnTo>
                      <a:pt x="2146" y="1039"/>
                    </a:lnTo>
                    <a:lnTo>
                      <a:pt x="2150" y="1040"/>
                    </a:lnTo>
                    <a:lnTo>
                      <a:pt x="2155" y="1040"/>
                    </a:lnTo>
                    <a:lnTo>
                      <a:pt x="2160" y="1040"/>
                    </a:lnTo>
                    <a:lnTo>
                      <a:pt x="2164" y="1038"/>
                    </a:lnTo>
                    <a:lnTo>
                      <a:pt x="2169" y="1037"/>
                    </a:lnTo>
                    <a:lnTo>
                      <a:pt x="2174" y="1033"/>
                    </a:lnTo>
                    <a:lnTo>
                      <a:pt x="2186" y="1025"/>
                    </a:lnTo>
                    <a:lnTo>
                      <a:pt x="2199" y="1014"/>
                    </a:lnTo>
                    <a:lnTo>
                      <a:pt x="2238" y="987"/>
                    </a:lnTo>
                    <a:lnTo>
                      <a:pt x="2280" y="957"/>
                    </a:lnTo>
                    <a:lnTo>
                      <a:pt x="2301" y="940"/>
                    </a:lnTo>
                    <a:lnTo>
                      <a:pt x="2321" y="925"/>
                    </a:lnTo>
                    <a:lnTo>
                      <a:pt x="2340" y="909"/>
                    </a:lnTo>
                    <a:lnTo>
                      <a:pt x="2356" y="894"/>
                    </a:lnTo>
                    <a:lnTo>
                      <a:pt x="2361" y="887"/>
                    </a:lnTo>
                    <a:lnTo>
                      <a:pt x="2366" y="880"/>
                    </a:lnTo>
                    <a:lnTo>
                      <a:pt x="2368" y="872"/>
                    </a:lnTo>
                    <a:lnTo>
                      <a:pt x="2370" y="865"/>
                    </a:lnTo>
                    <a:lnTo>
                      <a:pt x="2370" y="848"/>
                    </a:lnTo>
                    <a:lnTo>
                      <a:pt x="2368" y="834"/>
                    </a:lnTo>
                    <a:lnTo>
                      <a:pt x="2368" y="827"/>
                    </a:lnTo>
                    <a:lnTo>
                      <a:pt x="2370" y="820"/>
                    </a:lnTo>
                    <a:lnTo>
                      <a:pt x="2371" y="814"/>
                    </a:lnTo>
                    <a:lnTo>
                      <a:pt x="2374" y="809"/>
                    </a:lnTo>
                    <a:lnTo>
                      <a:pt x="2379" y="804"/>
                    </a:lnTo>
                    <a:lnTo>
                      <a:pt x="2386" y="801"/>
                    </a:lnTo>
                    <a:lnTo>
                      <a:pt x="2396" y="798"/>
                    </a:lnTo>
                    <a:lnTo>
                      <a:pt x="2407" y="797"/>
                    </a:lnTo>
                    <a:lnTo>
                      <a:pt x="2439" y="797"/>
                    </a:lnTo>
                    <a:lnTo>
                      <a:pt x="2468" y="797"/>
                    </a:lnTo>
                    <a:lnTo>
                      <a:pt x="2482" y="797"/>
                    </a:lnTo>
                    <a:lnTo>
                      <a:pt x="2497" y="797"/>
                    </a:lnTo>
                    <a:lnTo>
                      <a:pt x="2512" y="795"/>
                    </a:lnTo>
                    <a:lnTo>
                      <a:pt x="2528" y="793"/>
                    </a:lnTo>
                    <a:lnTo>
                      <a:pt x="2529" y="788"/>
                    </a:lnTo>
                    <a:lnTo>
                      <a:pt x="2528" y="783"/>
                    </a:lnTo>
                    <a:lnTo>
                      <a:pt x="2525" y="778"/>
                    </a:lnTo>
                    <a:lnTo>
                      <a:pt x="2522" y="774"/>
                    </a:lnTo>
                    <a:lnTo>
                      <a:pt x="2512" y="765"/>
                    </a:lnTo>
                    <a:lnTo>
                      <a:pt x="2502" y="758"/>
                    </a:lnTo>
                    <a:lnTo>
                      <a:pt x="2497" y="754"/>
                    </a:lnTo>
                    <a:lnTo>
                      <a:pt x="2494" y="749"/>
                    </a:lnTo>
                    <a:lnTo>
                      <a:pt x="2490" y="745"/>
                    </a:lnTo>
                    <a:lnTo>
                      <a:pt x="2488" y="741"/>
                    </a:lnTo>
                    <a:lnTo>
                      <a:pt x="2486" y="735"/>
                    </a:lnTo>
                    <a:lnTo>
                      <a:pt x="2486" y="729"/>
                    </a:lnTo>
                    <a:lnTo>
                      <a:pt x="2489" y="723"/>
                    </a:lnTo>
                    <a:lnTo>
                      <a:pt x="2492" y="716"/>
                    </a:lnTo>
                    <a:lnTo>
                      <a:pt x="2574" y="611"/>
                    </a:lnTo>
                    <a:lnTo>
                      <a:pt x="2586" y="598"/>
                    </a:lnTo>
                    <a:lnTo>
                      <a:pt x="2597" y="585"/>
                    </a:lnTo>
                    <a:lnTo>
                      <a:pt x="2610" y="573"/>
                    </a:lnTo>
                    <a:lnTo>
                      <a:pt x="2625" y="563"/>
                    </a:lnTo>
                    <a:lnTo>
                      <a:pt x="2639" y="553"/>
                    </a:lnTo>
                    <a:lnTo>
                      <a:pt x="2654" y="544"/>
                    </a:lnTo>
                    <a:lnTo>
                      <a:pt x="2669" y="537"/>
                    </a:lnTo>
                    <a:lnTo>
                      <a:pt x="2686" y="528"/>
                    </a:lnTo>
                    <a:lnTo>
                      <a:pt x="2702" y="522"/>
                    </a:lnTo>
                    <a:lnTo>
                      <a:pt x="2719" y="517"/>
                    </a:lnTo>
                    <a:lnTo>
                      <a:pt x="2737" y="511"/>
                    </a:lnTo>
                    <a:lnTo>
                      <a:pt x="2754" y="506"/>
                    </a:lnTo>
                    <a:lnTo>
                      <a:pt x="2790" y="498"/>
                    </a:lnTo>
                    <a:lnTo>
                      <a:pt x="2826" y="492"/>
                    </a:lnTo>
                    <a:lnTo>
                      <a:pt x="2804" y="466"/>
                    </a:lnTo>
                    <a:lnTo>
                      <a:pt x="2757" y="408"/>
                    </a:lnTo>
                    <a:lnTo>
                      <a:pt x="2692" y="330"/>
                    </a:lnTo>
                    <a:lnTo>
                      <a:pt x="2617" y="243"/>
                    </a:lnTo>
                    <a:lnTo>
                      <a:pt x="2545" y="156"/>
                    </a:lnTo>
                    <a:lnTo>
                      <a:pt x="2482" y="79"/>
                    </a:lnTo>
                    <a:lnTo>
                      <a:pt x="2437" y="23"/>
                    </a:lnTo>
                    <a:lnTo>
                      <a:pt x="2419" y="0"/>
                    </a:lnTo>
                    <a:lnTo>
                      <a:pt x="2404" y="5"/>
                    </a:lnTo>
                    <a:lnTo>
                      <a:pt x="2373" y="16"/>
                    </a:lnTo>
                    <a:lnTo>
                      <a:pt x="2341" y="31"/>
                    </a:lnTo>
                    <a:lnTo>
                      <a:pt x="2319" y="39"/>
                    </a:lnTo>
                    <a:lnTo>
                      <a:pt x="2305" y="41"/>
                    </a:lnTo>
                    <a:lnTo>
                      <a:pt x="2291" y="44"/>
                    </a:lnTo>
                    <a:lnTo>
                      <a:pt x="2275" y="44"/>
                    </a:lnTo>
                    <a:lnTo>
                      <a:pt x="2260" y="44"/>
                    </a:lnTo>
                    <a:lnTo>
                      <a:pt x="2228" y="44"/>
                    </a:lnTo>
                    <a:lnTo>
                      <a:pt x="2199" y="42"/>
                    </a:lnTo>
                    <a:lnTo>
                      <a:pt x="2184" y="44"/>
                    </a:lnTo>
                    <a:lnTo>
                      <a:pt x="2173" y="46"/>
                    </a:lnTo>
                    <a:lnTo>
                      <a:pt x="2164" y="49"/>
                    </a:lnTo>
                    <a:lnTo>
                      <a:pt x="2157" y="55"/>
                    </a:lnTo>
                    <a:lnTo>
                      <a:pt x="2153" y="61"/>
                    </a:lnTo>
                    <a:lnTo>
                      <a:pt x="2150" y="67"/>
                    </a:lnTo>
                    <a:lnTo>
                      <a:pt x="2148" y="74"/>
                    </a:lnTo>
                    <a:lnTo>
                      <a:pt x="2146" y="81"/>
                    </a:lnTo>
                    <a:lnTo>
                      <a:pt x="2144" y="88"/>
                    </a:lnTo>
                    <a:lnTo>
                      <a:pt x="2142" y="94"/>
                    </a:lnTo>
                    <a:lnTo>
                      <a:pt x="2138" y="100"/>
                    </a:lnTo>
                    <a:lnTo>
                      <a:pt x="2135" y="106"/>
                    </a:lnTo>
                    <a:lnTo>
                      <a:pt x="2128" y="110"/>
                    </a:lnTo>
                    <a:lnTo>
                      <a:pt x="2120" y="112"/>
                    </a:lnTo>
                    <a:lnTo>
                      <a:pt x="2108" y="113"/>
                    </a:lnTo>
                    <a:lnTo>
                      <a:pt x="2094" y="112"/>
                    </a:lnTo>
                    <a:lnTo>
                      <a:pt x="2052" y="108"/>
                    </a:lnTo>
                    <a:lnTo>
                      <a:pt x="2010" y="106"/>
                    </a:lnTo>
                    <a:lnTo>
                      <a:pt x="1987" y="106"/>
                    </a:lnTo>
                    <a:lnTo>
                      <a:pt x="1966" y="106"/>
                    </a:lnTo>
                    <a:lnTo>
                      <a:pt x="1945" y="107"/>
                    </a:lnTo>
                    <a:lnTo>
                      <a:pt x="1924" y="108"/>
                    </a:lnTo>
                    <a:lnTo>
                      <a:pt x="1890" y="113"/>
                    </a:lnTo>
                    <a:lnTo>
                      <a:pt x="1854" y="119"/>
                    </a:lnTo>
                    <a:lnTo>
                      <a:pt x="1820" y="126"/>
                    </a:lnTo>
                    <a:lnTo>
                      <a:pt x="1786" y="132"/>
                    </a:lnTo>
                    <a:lnTo>
                      <a:pt x="1750" y="139"/>
                    </a:lnTo>
                    <a:lnTo>
                      <a:pt x="1716" y="145"/>
                    </a:lnTo>
                    <a:lnTo>
                      <a:pt x="1681" y="150"/>
                    </a:lnTo>
                    <a:lnTo>
                      <a:pt x="1645" y="152"/>
                    </a:lnTo>
                    <a:lnTo>
                      <a:pt x="1557" y="7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0" name="Freeform 11"/>
              <p:cNvSpPr>
                <a:spLocks/>
              </p:cNvSpPr>
              <p:nvPr/>
            </p:nvSpPr>
            <p:spPr bwMode="auto">
              <a:xfrm>
                <a:off x="1339" y="1447"/>
                <a:ext cx="20" cy="39"/>
              </a:xfrm>
              <a:custGeom>
                <a:avLst/>
                <a:gdLst>
                  <a:gd name="T0" fmla="*/ 5 w 59"/>
                  <a:gd name="T1" fmla="*/ 10 h 116"/>
                  <a:gd name="T2" fmla="*/ 6 w 59"/>
                  <a:gd name="T3" fmla="*/ 10 h 116"/>
                  <a:gd name="T4" fmla="*/ 6 w 59"/>
                  <a:gd name="T5" fmla="*/ 9 h 116"/>
                  <a:gd name="T6" fmla="*/ 6 w 59"/>
                  <a:gd name="T7" fmla="*/ 8 h 116"/>
                  <a:gd name="T8" fmla="*/ 7 w 59"/>
                  <a:gd name="T9" fmla="*/ 7 h 116"/>
                  <a:gd name="T10" fmla="*/ 7 w 59"/>
                  <a:gd name="T11" fmla="*/ 6 h 116"/>
                  <a:gd name="T12" fmla="*/ 7 w 59"/>
                  <a:gd name="T13" fmla="*/ 5 h 116"/>
                  <a:gd name="T14" fmla="*/ 7 w 59"/>
                  <a:gd name="T15" fmla="*/ 4 h 116"/>
                  <a:gd name="T16" fmla="*/ 6 w 59"/>
                  <a:gd name="T17" fmla="*/ 4 h 116"/>
                  <a:gd name="T18" fmla="*/ 6 w 59"/>
                  <a:gd name="T19" fmla="*/ 3 h 116"/>
                  <a:gd name="T20" fmla="*/ 6 w 59"/>
                  <a:gd name="T21" fmla="*/ 2 h 116"/>
                  <a:gd name="T22" fmla="*/ 5 w 59"/>
                  <a:gd name="T23" fmla="*/ 1 h 116"/>
                  <a:gd name="T24" fmla="*/ 5 w 59"/>
                  <a:gd name="T25" fmla="*/ 1 h 116"/>
                  <a:gd name="T26" fmla="*/ 4 w 59"/>
                  <a:gd name="T27" fmla="*/ 0 h 116"/>
                  <a:gd name="T28" fmla="*/ 3 w 59"/>
                  <a:gd name="T29" fmla="*/ 0 h 116"/>
                  <a:gd name="T30" fmla="*/ 2 w 59"/>
                  <a:gd name="T31" fmla="*/ 0 h 116"/>
                  <a:gd name="T32" fmla="*/ 1 w 59"/>
                  <a:gd name="T33" fmla="*/ 0 h 116"/>
                  <a:gd name="T34" fmla="*/ 1 w 59"/>
                  <a:gd name="T35" fmla="*/ 0 h 116"/>
                  <a:gd name="T36" fmla="*/ 0 w 59"/>
                  <a:gd name="T37" fmla="*/ 0 h 116"/>
                  <a:gd name="T38" fmla="*/ 0 w 59"/>
                  <a:gd name="T39" fmla="*/ 1 h 116"/>
                  <a:gd name="T40" fmla="*/ 0 w 59"/>
                  <a:gd name="T41" fmla="*/ 1 h 116"/>
                  <a:gd name="T42" fmla="*/ 0 w 59"/>
                  <a:gd name="T43" fmla="*/ 1 h 116"/>
                  <a:gd name="T44" fmla="*/ 0 w 59"/>
                  <a:gd name="T45" fmla="*/ 2 h 116"/>
                  <a:gd name="T46" fmla="*/ 0 w 59"/>
                  <a:gd name="T47" fmla="*/ 2 h 116"/>
                  <a:gd name="T48" fmla="*/ 1 w 59"/>
                  <a:gd name="T49" fmla="*/ 3 h 116"/>
                  <a:gd name="T50" fmla="*/ 1 w 59"/>
                  <a:gd name="T51" fmla="*/ 4 h 116"/>
                  <a:gd name="T52" fmla="*/ 1 w 59"/>
                  <a:gd name="T53" fmla="*/ 5 h 116"/>
                  <a:gd name="T54" fmla="*/ 1 w 59"/>
                  <a:gd name="T55" fmla="*/ 5 h 116"/>
                  <a:gd name="T56" fmla="*/ 0 w 59"/>
                  <a:gd name="T57" fmla="*/ 6 h 116"/>
                  <a:gd name="T58" fmla="*/ 0 w 59"/>
                  <a:gd name="T59" fmla="*/ 7 h 116"/>
                  <a:gd name="T60" fmla="*/ 0 w 59"/>
                  <a:gd name="T61" fmla="*/ 7 h 116"/>
                  <a:gd name="T62" fmla="*/ 0 w 59"/>
                  <a:gd name="T63" fmla="*/ 8 h 116"/>
                  <a:gd name="T64" fmla="*/ 0 w 59"/>
                  <a:gd name="T65" fmla="*/ 9 h 116"/>
                  <a:gd name="T66" fmla="*/ 1 w 59"/>
                  <a:gd name="T67" fmla="*/ 10 h 116"/>
                  <a:gd name="T68" fmla="*/ 1 w 59"/>
                  <a:gd name="T69" fmla="*/ 12 h 116"/>
                  <a:gd name="T70" fmla="*/ 1 w 59"/>
                  <a:gd name="T71" fmla="*/ 12 h 116"/>
                  <a:gd name="T72" fmla="*/ 2 w 59"/>
                  <a:gd name="T73" fmla="*/ 13 h 116"/>
                  <a:gd name="T74" fmla="*/ 2 w 59"/>
                  <a:gd name="T75" fmla="*/ 13 h 116"/>
                  <a:gd name="T76" fmla="*/ 3 w 59"/>
                  <a:gd name="T77" fmla="*/ 13 h 116"/>
                  <a:gd name="T78" fmla="*/ 4 w 59"/>
                  <a:gd name="T79" fmla="*/ 13 h 116"/>
                  <a:gd name="T80" fmla="*/ 5 w 59"/>
                  <a:gd name="T81" fmla="*/ 13 h 116"/>
                  <a:gd name="T82" fmla="*/ 5 w 59"/>
                  <a:gd name="T83" fmla="*/ 10 h 1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9"/>
                  <a:gd name="T127" fmla="*/ 0 h 116"/>
                  <a:gd name="T128" fmla="*/ 59 w 59"/>
                  <a:gd name="T129" fmla="*/ 116 h 1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9" h="116">
                    <a:moveTo>
                      <a:pt x="48" y="93"/>
                    </a:moveTo>
                    <a:lnTo>
                      <a:pt x="53" y="86"/>
                    </a:lnTo>
                    <a:lnTo>
                      <a:pt x="55" y="78"/>
                    </a:lnTo>
                    <a:lnTo>
                      <a:pt x="57" y="70"/>
                    </a:lnTo>
                    <a:lnTo>
                      <a:pt x="59" y="61"/>
                    </a:lnTo>
                    <a:lnTo>
                      <a:pt x="59" y="55"/>
                    </a:lnTo>
                    <a:lnTo>
                      <a:pt x="59" y="48"/>
                    </a:lnTo>
                    <a:lnTo>
                      <a:pt x="59" y="40"/>
                    </a:lnTo>
                    <a:lnTo>
                      <a:pt x="56" y="32"/>
                    </a:lnTo>
                    <a:lnTo>
                      <a:pt x="54" y="24"/>
                    </a:lnTo>
                    <a:lnTo>
                      <a:pt x="50" y="17"/>
                    </a:lnTo>
                    <a:lnTo>
                      <a:pt x="47" y="11"/>
                    </a:lnTo>
                    <a:lnTo>
                      <a:pt x="42" y="7"/>
                    </a:lnTo>
                    <a:lnTo>
                      <a:pt x="34" y="4"/>
                    </a:lnTo>
                    <a:lnTo>
                      <a:pt x="23" y="1"/>
                    </a:lnTo>
                    <a:lnTo>
                      <a:pt x="17" y="0"/>
                    </a:lnTo>
                    <a:lnTo>
                      <a:pt x="13" y="0"/>
                    </a:lnTo>
                    <a:lnTo>
                      <a:pt x="8" y="1"/>
                    </a:lnTo>
                    <a:lnTo>
                      <a:pt x="4" y="2"/>
                    </a:lnTo>
                    <a:lnTo>
                      <a:pt x="1" y="5"/>
                    </a:lnTo>
                    <a:lnTo>
                      <a:pt x="0" y="7"/>
                    </a:lnTo>
                    <a:lnTo>
                      <a:pt x="0" y="11"/>
                    </a:lnTo>
                    <a:lnTo>
                      <a:pt x="0" y="14"/>
                    </a:lnTo>
                    <a:lnTo>
                      <a:pt x="3" y="21"/>
                    </a:lnTo>
                    <a:lnTo>
                      <a:pt x="5" y="28"/>
                    </a:lnTo>
                    <a:lnTo>
                      <a:pt x="7" y="35"/>
                    </a:lnTo>
                    <a:lnTo>
                      <a:pt x="7" y="41"/>
                    </a:lnTo>
                    <a:lnTo>
                      <a:pt x="5" y="47"/>
                    </a:lnTo>
                    <a:lnTo>
                      <a:pt x="4" y="53"/>
                    </a:lnTo>
                    <a:lnTo>
                      <a:pt x="4" y="60"/>
                    </a:lnTo>
                    <a:lnTo>
                      <a:pt x="3" y="66"/>
                    </a:lnTo>
                    <a:lnTo>
                      <a:pt x="3" y="72"/>
                    </a:lnTo>
                    <a:lnTo>
                      <a:pt x="4" y="78"/>
                    </a:lnTo>
                    <a:lnTo>
                      <a:pt x="7" y="91"/>
                    </a:lnTo>
                    <a:lnTo>
                      <a:pt x="10" y="103"/>
                    </a:lnTo>
                    <a:lnTo>
                      <a:pt x="13" y="107"/>
                    </a:lnTo>
                    <a:lnTo>
                      <a:pt x="16" y="112"/>
                    </a:lnTo>
                    <a:lnTo>
                      <a:pt x="18" y="114"/>
                    </a:lnTo>
                    <a:lnTo>
                      <a:pt x="23" y="116"/>
                    </a:lnTo>
                    <a:lnTo>
                      <a:pt x="33" y="116"/>
                    </a:lnTo>
                    <a:lnTo>
                      <a:pt x="43" y="113"/>
                    </a:lnTo>
                    <a:lnTo>
                      <a:pt x="48" y="9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1" name="Freeform 12"/>
              <p:cNvSpPr>
                <a:spLocks/>
              </p:cNvSpPr>
              <p:nvPr/>
            </p:nvSpPr>
            <p:spPr bwMode="auto">
              <a:xfrm>
                <a:off x="1362" y="1371"/>
                <a:ext cx="29" cy="55"/>
              </a:xfrm>
              <a:custGeom>
                <a:avLst/>
                <a:gdLst>
                  <a:gd name="T0" fmla="*/ 10 w 85"/>
                  <a:gd name="T1" fmla="*/ 16 h 165"/>
                  <a:gd name="T2" fmla="*/ 10 w 85"/>
                  <a:gd name="T3" fmla="*/ 14 h 165"/>
                  <a:gd name="T4" fmla="*/ 10 w 85"/>
                  <a:gd name="T5" fmla="*/ 13 h 165"/>
                  <a:gd name="T6" fmla="*/ 10 w 85"/>
                  <a:gd name="T7" fmla="*/ 12 h 165"/>
                  <a:gd name="T8" fmla="*/ 10 w 85"/>
                  <a:gd name="T9" fmla="*/ 12 h 165"/>
                  <a:gd name="T10" fmla="*/ 10 w 85"/>
                  <a:gd name="T11" fmla="*/ 11 h 165"/>
                  <a:gd name="T12" fmla="*/ 9 w 85"/>
                  <a:gd name="T13" fmla="*/ 11 h 165"/>
                  <a:gd name="T14" fmla="*/ 8 w 85"/>
                  <a:gd name="T15" fmla="*/ 8 h 165"/>
                  <a:gd name="T16" fmla="*/ 7 w 85"/>
                  <a:gd name="T17" fmla="*/ 6 h 165"/>
                  <a:gd name="T18" fmla="*/ 6 w 85"/>
                  <a:gd name="T19" fmla="*/ 5 h 165"/>
                  <a:gd name="T20" fmla="*/ 6 w 85"/>
                  <a:gd name="T21" fmla="*/ 4 h 165"/>
                  <a:gd name="T22" fmla="*/ 5 w 85"/>
                  <a:gd name="T23" fmla="*/ 3 h 165"/>
                  <a:gd name="T24" fmla="*/ 4 w 85"/>
                  <a:gd name="T25" fmla="*/ 2 h 165"/>
                  <a:gd name="T26" fmla="*/ 3 w 85"/>
                  <a:gd name="T27" fmla="*/ 1 h 165"/>
                  <a:gd name="T28" fmla="*/ 2 w 85"/>
                  <a:gd name="T29" fmla="*/ 1 h 165"/>
                  <a:gd name="T30" fmla="*/ 2 w 85"/>
                  <a:gd name="T31" fmla="*/ 0 h 165"/>
                  <a:gd name="T32" fmla="*/ 1 w 85"/>
                  <a:gd name="T33" fmla="*/ 0 h 165"/>
                  <a:gd name="T34" fmla="*/ 1 w 85"/>
                  <a:gd name="T35" fmla="*/ 0 h 165"/>
                  <a:gd name="T36" fmla="*/ 1 w 85"/>
                  <a:gd name="T37" fmla="*/ 0 h 165"/>
                  <a:gd name="T38" fmla="*/ 0 w 85"/>
                  <a:gd name="T39" fmla="*/ 0 h 165"/>
                  <a:gd name="T40" fmla="*/ 0 w 85"/>
                  <a:gd name="T41" fmla="*/ 0 h 165"/>
                  <a:gd name="T42" fmla="*/ 0 w 85"/>
                  <a:gd name="T43" fmla="*/ 1 h 165"/>
                  <a:gd name="T44" fmla="*/ 0 w 85"/>
                  <a:gd name="T45" fmla="*/ 1 h 165"/>
                  <a:gd name="T46" fmla="*/ 0 w 85"/>
                  <a:gd name="T47" fmla="*/ 2 h 165"/>
                  <a:gd name="T48" fmla="*/ 0 w 85"/>
                  <a:gd name="T49" fmla="*/ 3 h 165"/>
                  <a:gd name="T50" fmla="*/ 1 w 85"/>
                  <a:gd name="T51" fmla="*/ 4 h 165"/>
                  <a:gd name="T52" fmla="*/ 1 w 85"/>
                  <a:gd name="T53" fmla="*/ 6 h 165"/>
                  <a:gd name="T54" fmla="*/ 1 w 85"/>
                  <a:gd name="T55" fmla="*/ 8 h 165"/>
                  <a:gd name="T56" fmla="*/ 2 w 85"/>
                  <a:gd name="T57" fmla="*/ 9 h 165"/>
                  <a:gd name="T58" fmla="*/ 2 w 85"/>
                  <a:gd name="T59" fmla="*/ 11 h 165"/>
                  <a:gd name="T60" fmla="*/ 3 w 85"/>
                  <a:gd name="T61" fmla="*/ 13 h 165"/>
                  <a:gd name="T62" fmla="*/ 4 w 85"/>
                  <a:gd name="T63" fmla="*/ 15 h 165"/>
                  <a:gd name="T64" fmla="*/ 5 w 85"/>
                  <a:gd name="T65" fmla="*/ 16 h 165"/>
                  <a:gd name="T66" fmla="*/ 6 w 85"/>
                  <a:gd name="T67" fmla="*/ 17 h 165"/>
                  <a:gd name="T68" fmla="*/ 7 w 85"/>
                  <a:gd name="T69" fmla="*/ 18 h 165"/>
                  <a:gd name="T70" fmla="*/ 8 w 85"/>
                  <a:gd name="T71" fmla="*/ 18 h 165"/>
                  <a:gd name="T72" fmla="*/ 8 w 85"/>
                  <a:gd name="T73" fmla="*/ 18 h 165"/>
                  <a:gd name="T74" fmla="*/ 9 w 85"/>
                  <a:gd name="T75" fmla="*/ 18 h 165"/>
                  <a:gd name="T76" fmla="*/ 9 w 85"/>
                  <a:gd name="T77" fmla="*/ 18 h 165"/>
                  <a:gd name="T78" fmla="*/ 10 w 85"/>
                  <a:gd name="T79" fmla="*/ 16 h 1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5"/>
                  <a:gd name="T121" fmla="*/ 0 h 165"/>
                  <a:gd name="T122" fmla="*/ 85 w 85"/>
                  <a:gd name="T123" fmla="*/ 165 h 1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5" h="165">
                    <a:moveTo>
                      <a:pt x="85" y="143"/>
                    </a:moveTo>
                    <a:lnTo>
                      <a:pt x="83" y="130"/>
                    </a:lnTo>
                    <a:lnTo>
                      <a:pt x="83" y="118"/>
                    </a:lnTo>
                    <a:lnTo>
                      <a:pt x="83" y="111"/>
                    </a:lnTo>
                    <a:lnTo>
                      <a:pt x="82" y="105"/>
                    </a:lnTo>
                    <a:lnTo>
                      <a:pt x="81" y="99"/>
                    </a:lnTo>
                    <a:lnTo>
                      <a:pt x="78" y="95"/>
                    </a:lnTo>
                    <a:lnTo>
                      <a:pt x="69" y="75"/>
                    </a:lnTo>
                    <a:lnTo>
                      <a:pt x="61" y="55"/>
                    </a:lnTo>
                    <a:lnTo>
                      <a:pt x="55" y="45"/>
                    </a:lnTo>
                    <a:lnTo>
                      <a:pt x="50" y="36"/>
                    </a:lnTo>
                    <a:lnTo>
                      <a:pt x="44" y="27"/>
                    </a:lnTo>
                    <a:lnTo>
                      <a:pt x="37" y="19"/>
                    </a:lnTo>
                    <a:lnTo>
                      <a:pt x="30" y="13"/>
                    </a:lnTo>
                    <a:lnTo>
                      <a:pt x="20" y="5"/>
                    </a:lnTo>
                    <a:lnTo>
                      <a:pt x="15" y="3"/>
                    </a:lnTo>
                    <a:lnTo>
                      <a:pt x="10" y="0"/>
                    </a:lnTo>
                    <a:lnTo>
                      <a:pt x="6" y="0"/>
                    </a:lnTo>
                    <a:lnTo>
                      <a:pt x="5" y="2"/>
                    </a:lnTo>
                    <a:lnTo>
                      <a:pt x="3" y="3"/>
                    </a:lnTo>
                    <a:lnTo>
                      <a:pt x="2" y="4"/>
                    </a:lnTo>
                    <a:lnTo>
                      <a:pt x="0" y="9"/>
                    </a:lnTo>
                    <a:lnTo>
                      <a:pt x="0" y="13"/>
                    </a:lnTo>
                    <a:lnTo>
                      <a:pt x="0" y="20"/>
                    </a:lnTo>
                    <a:lnTo>
                      <a:pt x="3" y="27"/>
                    </a:lnTo>
                    <a:lnTo>
                      <a:pt x="6" y="40"/>
                    </a:lnTo>
                    <a:lnTo>
                      <a:pt x="9" y="51"/>
                    </a:lnTo>
                    <a:lnTo>
                      <a:pt x="12" y="68"/>
                    </a:lnTo>
                    <a:lnTo>
                      <a:pt x="16" y="84"/>
                    </a:lnTo>
                    <a:lnTo>
                      <a:pt x="20" y="101"/>
                    </a:lnTo>
                    <a:lnTo>
                      <a:pt x="27" y="116"/>
                    </a:lnTo>
                    <a:lnTo>
                      <a:pt x="36" y="131"/>
                    </a:lnTo>
                    <a:lnTo>
                      <a:pt x="48" y="147"/>
                    </a:lnTo>
                    <a:lnTo>
                      <a:pt x="55" y="154"/>
                    </a:lnTo>
                    <a:lnTo>
                      <a:pt x="62" y="160"/>
                    </a:lnTo>
                    <a:lnTo>
                      <a:pt x="65" y="162"/>
                    </a:lnTo>
                    <a:lnTo>
                      <a:pt x="69" y="164"/>
                    </a:lnTo>
                    <a:lnTo>
                      <a:pt x="73" y="165"/>
                    </a:lnTo>
                    <a:lnTo>
                      <a:pt x="77" y="165"/>
                    </a:lnTo>
                    <a:lnTo>
                      <a:pt x="85" y="14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2" name="Freeform 13"/>
              <p:cNvSpPr>
                <a:spLocks/>
              </p:cNvSpPr>
              <p:nvPr/>
            </p:nvSpPr>
            <p:spPr bwMode="auto">
              <a:xfrm>
                <a:off x="1659" y="929"/>
                <a:ext cx="269" cy="254"/>
              </a:xfrm>
              <a:custGeom>
                <a:avLst/>
                <a:gdLst>
                  <a:gd name="T0" fmla="*/ 8 w 805"/>
                  <a:gd name="T1" fmla="*/ 77 h 762"/>
                  <a:gd name="T2" fmla="*/ 7 w 805"/>
                  <a:gd name="T3" fmla="*/ 80 h 762"/>
                  <a:gd name="T4" fmla="*/ 6 w 805"/>
                  <a:gd name="T5" fmla="*/ 84 h 762"/>
                  <a:gd name="T6" fmla="*/ 2 w 805"/>
                  <a:gd name="T7" fmla="*/ 84 h 762"/>
                  <a:gd name="T8" fmla="*/ 0 w 805"/>
                  <a:gd name="T9" fmla="*/ 83 h 762"/>
                  <a:gd name="T10" fmla="*/ 1 w 805"/>
                  <a:gd name="T11" fmla="*/ 76 h 762"/>
                  <a:gd name="T12" fmla="*/ 3 w 805"/>
                  <a:gd name="T13" fmla="*/ 65 h 762"/>
                  <a:gd name="T14" fmla="*/ 9 w 805"/>
                  <a:gd name="T15" fmla="*/ 55 h 762"/>
                  <a:gd name="T16" fmla="*/ 11 w 805"/>
                  <a:gd name="T17" fmla="*/ 50 h 762"/>
                  <a:gd name="T18" fmla="*/ 10 w 805"/>
                  <a:gd name="T19" fmla="*/ 42 h 762"/>
                  <a:gd name="T20" fmla="*/ 11 w 805"/>
                  <a:gd name="T21" fmla="*/ 40 h 762"/>
                  <a:gd name="T22" fmla="*/ 15 w 805"/>
                  <a:gd name="T23" fmla="*/ 38 h 762"/>
                  <a:gd name="T24" fmla="*/ 18 w 805"/>
                  <a:gd name="T25" fmla="*/ 37 h 762"/>
                  <a:gd name="T26" fmla="*/ 19 w 805"/>
                  <a:gd name="T27" fmla="*/ 38 h 762"/>
                  <a:gd name="T28" fmla="*/ 19 w 805"/>
                  <a:gd name="T29" fmla="*/ 41 h 762"/>
                  <a:gd name="T30" fmla="*/ 19 w 805"/>
                  <a:gd name="T31" fmla="*/ 44 h 762"/>
                  <a:gd name="T32" fmla="*/ 21 w 805"/>
                  <a:gd name="T33" fmla="*/ 46 h 762"/>
                  <a:gd name="T34" fmla="*/ 24 w 805"/>
                  <a:gd name="T35" fmla="*/ 46 h 762"/>
                  <a:gd name="T36" fmla="*/ 35 w 805"/>
                  <a:gd name="T37" fmla="*/ 47 h 762"/>
                  <a:gd name="T38" fmla="*/ 43 w 805"/>
                  <a:gd name="T39" fmla="*/ 45 h 762"/>
                  <a:gd name="T40" fmla="*/ 45 w 805"/>
                  <a:gd name="T41" fmla="*/ 43 h 762"/>
                  <a:gd name="T42" fmla="*/ 48 w 805"/>
                  <a:gd name="T43" fmla="*/ 39 h 762"/>
                  <a:gd name="T44" fmla="*/ 54 w 805"/>
                  <a:gd name="T45" fmla="*/ 23 h 762"/>
                  <a:gd name="T46" fmla="*/ 58 w 805"/>
                  <a:gd name="T47" fmla="*/ 16 h 762"/>
                  <a:gd name="T48" fmla="*/ 59 w 805"/>
                  <a:gd name="T49" fmla="*/ 8 h 762"/>
                  <a:gd name="T50" fmla="*/ 61 w 805"/>
                  <a:gd name="T51" fmla="*/ 5 h 762"/>
                  <a:gd name="T52" fmla="*/ 67 w 805"/>
                  <a:gd name="T53" fmla="*/ 2 h 762"/>
                  <a:gd name="T54" fmla="*/ 70 w 805"/>
                  <a:gd name="T55" fmla="*/ 0 h 762"/>
                  <a:gd name="T56" fmla="*/ 82 w 805"/>
                  <a:gd name="T57" fmla="*/ 0 h 762"/>
                  <a:gd name="T58" fmla="*/ 88 w 805"/>
                  <a:gd name="T59" fmla="*/ 1 h 762"/>
                  <a:gd name="T60" fmla="*/ 90 w 805"/>
                  <a:gd name="T61" fmla="*/ 2 h 762"/>
                  <a:gd name="T62" fmla="*/ 90 w 805"/>
                  <a:gd name="T63" fmla="*/ 4 h 762"/>
                  <a:gd name="T64" fmla="*/ 88 w 805"/>
                  <a:gd name="T65" fmla="*/ 7 h 762"/>
                  <a:gd name="T66" fmla="*/ 81 w 805"/>
                  <a:gd name="T67" fmla="*/ 12 h 762"/>
                  <a:gd name="T68" fmla="*/ 77 w 805"/>
                  <a:gd name="T69" fmla="*/ 14 h 762"/>
                  <a:gd name="T70" fmla="*/ 76 w 805"/>
                  <a:gd name="T71" fmla="*/ 17 h 762"/>
                  <a:gd name="T72" fmla="*/ 78 w 805"/>
                  <a:gd name="T73" fmla="*/ 22 h 762"/>
                  <a:gd name="T74" fmla="*/ 78 w 805"/>
                  <a:gd name="T75" fmla="*/ 26 h 762"/>
                  <a:gd name="T76" fmla="*/ 75 w 805"/>
                  <a:gd name="T77" fmla="*/ 34 h 762"/>
                  <a:gd name="T78" fmla="*/ 69 w 805"/>
                  <a:gd name="T79" fmla="*/ 45 h 762"/>
                  <a:gd name="T80" fmla="*/ 60 w 805"/>
                  <a:gd name="T81" fmla="*/ 56 h 762"/>
                  <a:gd name="T82" fmla="*/ 56 w 805"/>
                  <a:gd name="T83" fmla="*/ 59 h 762"/>
                  <a:gd name="T84" fmla="*/ 51 w 805"/>
                  <a:gd name="T85" fmla="*/ 60 h 762"/>
                  <a:gd name="T86" fmla="*/ 48 w 805"/>
                  <a:gd name="T87" fmla="*/ 63 h 762"/>
                  <a:gd name="T88" fmla="*/ 44 w 805"/>
                  <a:gd name="T89" fmla="*/ 74 h 762"/>
                  <a:gd name="T90" fmla="*/ 40 w 805"/>
                  <a:gd name="T91" fmla="*/ 79 h 762"/>
                  <a:gd name="T92" fmla="*/ 37 w 805"/>
                  <a:gd name="T93" fmla="*/ 81 h 762"/>
                  <a:gd name="T94" fmla="*/ 35 w 805"/>
                  <a:gd name="T95" fmla="*/ 81 h 762"/>
                  <a:gd name="T96" fmla="*/ 32 w 805"/>
                  <a:gd name="T97" fmla="*/ 79 h 762"/>
                  <a:gd name="T98" fmla="*/ 30 w 805"/>
                  <a:gd name="T99" fmla="*/ 75 h 762"/>
                  <a:gd name="T100" fmla="*/ 27 w 805"/>
                  <a:gd name="T101" fmla="*/ 73 h 762"/>
                  <a:gd name="T102" fmla="*/ 24 w 805"/>
                  <a:gd name="T103" fmla="*/ 73 h 762"/>
                  <a:gd name="T104" fmla="*/ 22 w 805"/>
                  <a:gd name="T105" fmla="*/ 76 h 762"/>
                  <a:gd name="T106" fmla="*/ 22 w 805"/>
                  <a:gd name="T107" fmla="*/ 81 h 762"/>
                  <a:gd name="T108" fmla="*/ 20 w 805"/>
                  <a:gd name="T109" fmla="*/ 84 h 762"/>
                  <a:gd name="T110" fmla="*/ 18 w 805"/>
                  <a:gd name="T111" fmla="*/ 85 h 762"/>
                  <a:gd name="T112" fmla="*/ 15 w 805"/>
                  <a:gd name="T113" fmla="*/ 82 h 762"/>
                  <a:gd name="T114" fmla="*/ 9 w 805"/>
                  <a:gd name="T115" fmla="*/ 76 h 7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762"/>
                  <a:gd name="T176" fmla="*/ 805 w 805"/>
                  <a:gd name="T177" fmla="*/ 762 h 7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762">
                    <a:moveTo>
                      <a:pt x="80" y="682"/>
                    </a:moveTo>
                    <a:lnTo>
                      <a:pt x="77" y="687"/>
                    </a:lnTo>
                    <a:lnTo>
                      <a:pt x="73" y="691"/>
                    </a:lnTo>
                    <a:lnTo>
                      <a:pt x="71" y="694"/>
                    </a:lnTo>
                    <a:lnTo>
                      <a:pt x="68" y="698"/>
                    </a:lnTo>
                    <a:lnTo>
                      <a:pt x="66" y="706"/>
                    </a:lnTo>
                    <a:lnTo>
                      <a:pt x="65" y="714"/>
                    </a:lnTo>
                    <a:lnTo>
                      <a:pt x="64" y="722"/>
                    </a:lnTo>
                    <a:lnTo>
                      <a:pt x="64" y="731"/>
                    </a:lnTo>
                    <a:lnTo>
                      <a:pt x="61" y="740"/>
                    </a:lnTo>
                    <a:lnTo>
                      <a:pt x="57" y="748"/>
                    </a:lnTo>
                    <a:lnTo>
                      <a:pt x="52" y="753"/>
                    </a:lnTo>
                    <a:lnTo>
                      <a:pt x="45" y="757"/>
                    </a:lnTo>
                    <a:lnTo>
                      <a:pt x="35" y="759"/>
                    </a:lnTo>
                    <a:lnTo>
                      <a:pt x="27" y="760"/>
                    </a:lnTo>
                    <a:lnTo>
                      <a:pt x="18" y="760"/>
                    </a:lnTo>
                    <a:lnTo>
                      <a:pt x="9" y="758"/>
                    </a:lnTo>
                    <a:lnTo>
                      <a:pt x="6" y="757"/>
                    </a:lnTo>
                    <a:lnTo>
                      <a:pt x="4" y="754"/>
                    </a:lnTo>
                    <a:lnTo>
                      <a:pt x="1" y="751"/>
                    </a:lnTo>
                    <a:lnTo>
                      <a:pt x="0" y="747"/>
                    </a:lnTo>
                    <a:lnTo>
                      <a:pt x="0" y="732"/>
                    </a:lnTo>
                    <a:lnTo>
                      <a:pt x="1" y="711"/>
                    </a:lnTo>
                    <a:lnTo>
                      <a:pt x="5" y="685"/>
                    </a:lnTo>
                    <a:lnTo>
                      <a:pt x="9" y="658"/>
                    </a:lnTo>
                    <a:lnTo>
                      <a:pt x="14" y="630"/>
                    </a:lnTo>
                    <a:lnTo>
                      <a:pt x="21" y="606"/>
                    </a:lnTo>
                    <a:lnTo>
                      <a:pt x="28" y="586"/>
                    </a:lnTo>
                    <a:lnTo>
                      <a:pt x="34" y="571"/>
                    </a:lnTo>
                    <a:lnTo>
                      <a:pt x="56" y="541"/>
                    </a:lnTo>
                    <a:lnTo>
                      <a:pt x="77" y="511"/>
                    </a:lnTo>
                    <a:lnTo>
                      <a:pt x="85" y="496"/>
                    </a:lnTo>
                    <a:lnTo>
                      <a:pt x="92" y="479"/>
                    </a:lnTo>
                    <a:lnTo>
                      <a:pt x="94" y="471"/>
                    </a:lnTo>
                    <a:lnTo>
                      <a:pt x="97" y="463"/>
                    </a:lnTo>
                    <a:lnTo>
                      <a:pt x="98" y="453"/>
                    </a:lnTo>
                    <a:lnTo>
                      <a:pt x="98" y="444"/>
                    </a:lnTo>
                    <a:lnTo>
                      <a:pt x="93" y="412"/>
                    </a:lnTo>
                    <a:lnTo>
                      <a:pt x="87" y="385"/>
                    </a:lnTo>
                    <a:lnTo>
                      <a:pt x="87" y="379"/>
                    </a:lnTo>
                    <a:lnTo>
                      <a:pt x="89" y="373"/>
                    </a:lnTo>
                    <a:lnTo>
                      <a:pt x="90" y="368"/>
                    </a:lnTo>
                    <a:lnTo>
                      <a:pt x="93" y="363"/>
                    </a:lnTo>
                    <a:lnTo>
                      <a:pt x="97" y="358"/>
                    </a:lnTo>
                    <a:lnTo>
                      <a:pt x="104" y="353"/>
                    </a:lnTo>
                    <a:lnTo>
                      <a:pt x="111" y="348"/>
                    </a:lnTo>
                    <a:lnTo>
                      <a:pt x="120" y="344"/>
                    </a:lnTo>
                    <a:lnTo>
                      <a:pt x="139" y="338"/>
                    </a:lnTo>
                    <a:lnTo>
                      <a:pt x="152" y="334"/>
                    </a:lnTo>
                    <a:lnTo>
                      <a:pt x="157" y="333"/>
                    </a:lnTo>
                    <a:lnTo>
                      <a:pt x="162" y="334"/>
                    </a:lnTo>
                    <a:lnTo>
                      <a:pt x="164" y="334"/>
                    </a:lnTo>
                    <a:lnTo>
                      <a:pt x="166" y="335"/>
                    </a:lnTo>
                    <a:lnTo>
                      <a:pt x="169" y="338"/>
                    </a:lnTo>
                    <a:lnTo>
                      <a:pt x="170" y="340"/>
                    </a:lnTo>
                    <a:lnTo>
                      <a:pt x="170" y="344"/>
                    </a:lnTo>
                    <a:lnTo>
                      <a:pt x="170" y="346"/>
                    </a:lnTo>
                    <a:lnTo>
                      <a:pt x="170" y="354"/>
                    </a:lnTo>
                    <a:lnTo>
                      <a:pt x="169" y="363"/>
                    </a:lnTo>
                    <a:lnTo>
                      <a:pt x="169" y="372"/>
                    </a:lnTo>
                    <a:lnTo>
                      <a:pt x="169" y="381"/>
                    </a:lnTo>
                    <a:lnTo>
                      <a:pt x="170" y="386"/>
                    </a:lnTo>
                    <a:lnTo>
                      <a:pt x="171" y="391"/>
                    </a:lnTo>
                    <a:lnTo>
                      <a:pt x="172" y="394"/>
                    </a:lnTo>
                    <a:lnTo>
                      <a:pt x="175" y="399"/>
                    </a:lnTo>
                    <a:lnTo>
                      <a:pt x="178" y="403"/>
                    </a:lnTo>
                    <a:lnTo>
                      <a:pt x="182" y="406"/>
                    </a:lnTo>
                    <a:lnTo>
                      <a:pt x="188" y="410"/>
                    </a:lnTo>
                    <a:lnTo>
                      <a:pt x="194" y="412"/>
                    </a:lnTo>
                    <a:lnTo>
                      <a:pt x="201" y="415"/>
                    </a:lnTo>
                    <a:lnTo>
                      <a:pt x="209" y="417"/>
                    </a:lnTo>
                    <a:lnTo>
                      <a:pt x="218" y="418"/>
                    </a:lnTo>
                    <a:lnTo>
                      <a:pt x="230" y="419"/>
                    </a:lnTo>
                    <a:lnTo>
                      <a:pt x="263" y="419"/>
                    </a:lnTo>
                    <a:lnTo>
                      <a:pt x="293" y="420"/>
                    </a:lnTo>
                    <a:lnTo>
                      <a:pt x="317" y="419"/>
                    </a:lnTo>
                    <a:lnTo>
                      <a:pt x="340" y="417"/>
                    </a:lnTo>
                    <a:lnTo>
                      <a:pt x="359" y="415"/>
                    </a:lnTo>
                    <a:lnTo>
                      <a:pt x="376" y="409"/>
                    </a:lnTo>
                    <a:lnTo>
                      <a:pt x="383" y="406"/>
                    </a:lnTo>
                    <a:lnTo>
                      <a:pt x="391" y="403"/>
                    </a:lnTo>
                    <a:lnTo>
                      <a:pt x="396" y="398"/>
                    </a:lnTo>
                    <a:lnTo>
                      <a:pt x="402" y="394"/>
                    </a:lnTo>
                    <a:lnTo>
                      <a:pt x="408" y="389"/>
                    </a:lnTo>
                    <a:lnTo>
                      <a:pt x="413" y="383"/>
                    </a:lnTo>
                    <a:lnTo>
                      <a:pt x="419" y="377"/>
                    </a:lnTo>
                    <a:lnTo>
                      <a:pt x="424" y="370"/>
                    </a:lnTo>
                    <a:lnTo>
                      <a:pt x="432" y="354"/>
                    </a:lnTo>
                    <a:lnTo>
                      <a:pt x="441" y="335"/>
                    </a:lnTo>
                    <a:lnTo>
                      <a:pt x="459" y="289"/>
                    </a:lnTo>
                    <a:lnTo>
                      <a:pt x="479" y="228"/>
                    </a:lnTo>
                    <a:lnTo>
                      <a:pt x="488" y="205"/>
                    </a:lnTo>
                    <a:lnTo>
                      <a:pt x="498" y="186"/>
                    </a:lnTo>
                    <a:lnTo>
                      <a:pt x="505" y="171"/>
                    </a:lnTo>
                    <a:lnTo>
                      <a:pt x="512" y="159"/>
                    </a:lnTo>
                    <a:lnTo>
                      <a:pt x="518" y="146"/>
                    </a:lnTo>
                    <a:lnTo>
                      <a:pt x="523" y="130"/>
                    </a:lnTo>
                    <a:lnTo>
                      <a:pt x="525" y="110"/>
                    </a:lnTo>
                    <a:lnTo>
                      <a:pt x="526" y="84"/>
                    </a:lnTo>
                    <a:lnTo>
                      <a:pt x="527" y="76"/>
                    </a:lnTo>
                    <a:lnTo>
                      <a:pt x="530" y="69"/>
                    </a:lnTo>
                    <a:lnTo>
                      <a:pt x="533" y="63"/>
                    </a:lnTo>
                    <a:lnTo>
                      <a:pt x="539" y="57"/>
                    </a:lnTo>
                    <a:lnTo>
                      <a:pt x="552" y="48"/>
                    </a:lnTo>
                    <a:lnTo>
                      <a:pt x="566" y="39"/>
                    </a:lnTo>
                    <a:lnTo>
                      <a:pt x="582" y="31"/>
                    </a:lnTo>
                    <a:lnTo>
                      <a:pt x="595" y="22"/>
                    </a:lnTo>
                    <a:lnTo>
                      <a:pt x="599" y="18"/>
                    </a:lnTo>
                    <a:lnTo>
                      <a:pt x="604" y="12"/>
                    </a:lnTo>
                    <a:lnTo>
                      <a:pt x="606" y="8"/>
                    </a:lnTo>
                    <a:lnTo>
                      <a:pt x="608" y="2"/>
                    </a:lnTo>
                    <a:lnTo>
                      <a:pt x="622" y="0"/>
                    </a:lnTo>
                    <a:lnTo>
                      <a:pt x="645" y="0"/>
                    </a:lnTo>
                    <a:lnTo>
                      <a:pt x="673" y="0"/>
                    </a:lnTo>
                    <a:lnTo>
                      <a:pt x="703" y="0"/>
                    </a:lnTo>
                    <a:lnTo>
                      <a:pt x="734" y="0"/>
                    </a:lnTo>
                    <a:lnTo>
                      <a:pt x="760" y="2"/>
                    </a:lnTo>
                    <a:lnTo>
                      <a:pt x="772" y="3"/>
                    </a:lnTo>
                    <a:lnTo>
                      <a:pt x="780" y="4"/>
                    </a:lnTo>
                    <a:lnTo>
                      <a:pt x="787" y="5"/>
                    </a:lnTo>
                    <a:lnTo>
                      <a:pt x="790" y="8"/>
                    </a:lnTo>
                    <a:lnTo>
                      <a:pt x="795" y="12"/>
                    </a:lnTo>
                    <a:lnTo>
                      <a:pt x="799" y="16"/>
                    </a:lnTo>
                    <a:lnTo>
                      <a:pt x="801" y="21"/>
                    </a:lnTo>
                    <a:lnTo>
                      <a:pt x="803" y="25"/>
                    </a:lnTo>
                    <a:lnTo>
                      <a:pt x="805" y="29"/>
                    </a:lnTo>
                    <a:lnTo>
                      <a:pt x="805" y="33"/>
                    </a:lnTo>
                    <a:lnTo>
                      <a:pt x="805" y="37"/>
                    </a:lnTo>
                    <a:lnTo>
                      <a:pt x="803" y="42"/>
                    </a:lnTo>
                    <a:lnTo>
                      <a:pt x="801" y="49"/>
                    </a:lnTo>
                    <a:lnTo>
                      <a:pt x="795" y="57"/>
                    </a:lnTo>
                    <a:lnTo>
                      <a:pt x="788" y="64"/>
                    </a:lnTo>
                    <a:lnTo>
                      <a:pt x="780" y="71"/>
                    </a:lnTo>
                    <a:lnTo>
                      <a:pt x="762" y="84"/>
                    </a:lnTo>
                    <a:lnTo>
                      <a:pt x="743" y="95"/>
                    </a:lnTo>
                    <a:lnTo>
                      <a:pt x="726" y="104"/>
                    </a:lnTo>
                    <a:lnTo>
                      <a:pt x="714" y="110"/>
                    </a:lnTo>
                    <a:lnTo>
                      <a:pt x="703" y="117"/>
                    </a:lnTo>
                    <a:lnTo>
                      <a:pt x="694" y="123"/>
                    </a:lnTo>
                    <a:lnTo>
                      <a:pt x="688" y="130"/>
                    </a:lnTo>
                    <a:lnTo>
                      <a:pt x="683" y="136"/>
                    </a:lnTo>
                    <a:lnTo>
                      <a:pt x="681" y="143"/>
                    </a:lnTo>
                    <a:lnTo>
                      <a:pt x="680" y="149"/>
                    </a:lnTo>
                    <a:lnTo>
                      <a:pt x="680" y="156"/>
                    </a:lnTo>
                    <a:lnTo>
                      <a:pt x="681" y="162"/>
                    </a:lnTo>
                    <a:lnTo>
                      <a:pt x="684" y="176"/>
                    </a:lnTo>
                    <a:lnTo>
                      <a:pt x="690" y="190"/>
                    </a:lnTo>
                    <a:lnTo>
                      <a:pt x="693" y="199"/>
                    </a:lnTo>
                    <a:lnTo>
                      <a:pt x="694" y="206"/>
                    </a:lnTo>
                    <a:lnTo>
                      <a:pt x="696" y="215"/>
                    </a:lnTo>
                    <a:lnTo>
                      <a:pt x="696" y="223"/>
                    </a:lnTo>
                    <a:lnTo>
                      <a:pt x="695" y="236"/>
                    </a:lnTo>
                    <a:lnTo>
                      <a:pt x="691" y="252"/>
                    </a:lnTo>
                    <a:lnTo>
                      <a:pt x="685" y="268"/>
                    </a:lnTo>
                    <a:lnTo>
                      <a:pt x="678" y="286"/>
                    </a:lnTo>
                    <a:lnTo>
                      <a:pt x="670" y="305"/>
                    </a:lnTo>
                    <a:lnTo>
                      <a:pt x="660" y="324"/>
                    </a:lnTo>
                    <a:lnTo>
                      <a:pt x="649" y="343"/>
                    </a:lnTo>
                    <a:lnTo>
                      <a:pt x="637" y="363"/>
                    </a:lnTo>
                    <a:lnTo>
                      <a:pt x="612" y="402"/>
                    </a:lnTo>
                    <a:lnTo>
                      <a:pt x="589" y="438"/>
                    </a:lnTo>
                    <a:lnTo>
                      <a:pt x="566" y="471"/>
                    </a:lnTo>
                    <a:lnTo>
                      <a:pt x="547" y="496"/>
                    </a:lnTo>
                    <a:lnTo>
                      <a:pt x="540" y="505"/>
                    </a:lnTo>
                    <a:lnTo>
                      <a:pt x="533" y="512"/>
                    </a:lnTo>
                    <a:lnTo>
                      <a:pt x="525" y="518"/>
                    </a:lnTo>
                    <a:lnTo>
                      <a:pt x="517" y="523"/>
                    </a:lnTo>
                    <a:lnTo>
                      <a:pt x="500" y="529"/>
                    </a:lnTo>
                    <a:lnTo>
                      <a:pt x="484" y="534"/>
                    </a:lnTo>
                    <a:lnTo>
                      <a:pt x="475" y="536"/>
                    </a:lnTo>
                    <a:lnTo>
                      <a:pt x="467" y="538"/>
                    </a:lnTo>
                    <a:lnTo>
                      <a:pt x="459" y="543"/>
                    </a:lnTo>
                    <a:lnTo>
                      <a:pt x="452" y="548"/>
                    </a:lnTo>
                    <a:lnTo>
                      <a:pt x="445" y="554"/>
                    </a:lnTo>
                    <a:lnTo>
                      <a:pt x="438" y="562"/>
                    </a:lnTo>
                    <a:lnTo>
                      <a:pt x="432" y="571"/>
                    </a:lnTo>
                    <a:lnTo>
                      <a:pt x="426" y="584"/>
                    </a:lnTo>
                    <a:lnTo>
                      <a:pt x="414" y="613"/>
                    </a:lnTo>
                    <a:lnTo>
                      <a:pt x="400" y="647"/>
                    </a:lnTo>
                    <a:lnTo>
                      <a:pt x="392" y="663"/>
                    </a:lnTo>
                    <a:lnTo>
                      <a:pt x="382" y="680"/>
                    </a:lnTo>
                    <a:lnTo>
                      <a:pt x="373" y="695"/>
                    </a:lnTo>
                    <a:lnTo>
                      <a:pt x="363" y="708"/>
                    </a:lnTo>
                    <a:lnTo>
                      <a:pt x="358" y="714"/>
                    </a:lnTo>
                    <a:lnTo>
                      <a:pt x="353" y="719"/>
                    </a:lnTo>
                    <a:lnTo>
                      <a:pt x="347" y="724"/>
                    </a:lnTo>
                    <a:lnTo>
                      <a:pt x="342" y="727"/>
                    </a:lnTo>
                    <a:lnTo>
                      <a:pt x="336" y="729"/>
                    </a:lnTo>
                    <a:lnTo>
                      <a:pt x="330" y="731"/>
                    </a:lnTo>
                    <a:lnTo>
                      <a:pt x="324" y="732"/>
                    </a:lnTo>
                    <a:lnTo>
                      <a:pt x="319" y="731"/>
                    </a:lnTo>
                    <a:lnTo>
                      <a:pt x="313" y="729"/>
                    </a:lnTo>
                    <a:lnTo>
                      <a:pt x="307" y="727"/>
                    </a:lnTo>
                    <a:lnTo>
                      <a:pt x="301" y="722"/>
                    </a:lnTo>
                    <a:lnTo>
                      <a:pt x="295" y="718"/>
                    </a:lnTo>
                    <a:lnTo>
                      <a:pt x="289" y="711"/>
                    </a:lnTo>
                    <a:lnTo>
                      <a:pt x="283" y="702"/>
                    </a:lnTo>
                    <a:lnTo>
                      <a:pt x="276" y="692"/>
                    </a:lnTo>
                    <a:lnTo>
                      <a:pt x="270" y="680"/>
                    </a:lnTo>
                    <a:lnTo>
                      <a:pt x="265" y="672"/>
                    </a:lnTo>
                    <a:lnTo>
                      <a:pt x="260" y="663"/>
                    </a:lnTo>
                    <a:lnTo>
                      <a:pt x="254" y="659"/>
                    </a:lnTo>
                    <a:lnTo>
                      <a:pt x="247" y="655"/>
                    </a:lnTo>
                    <a:lnTo>
                      <a:pt x="241" y="653"/>
                    </a:lnTo>
                    <a:lnTo>
                      <a:pt x="235" y="653"/>
                    </a:lnTo>
                    <a:lnTo>
                      <a:pt x="228" y="654"/>
                    </a:lnTo>
                    <a:lnTo>
                      <a:pt x="222" y="656"/>
                    </a:lnTo>
                    <a:lnTo>
                      <a:pt x="217" y="660"/>
                    </a:lnTo>
                    <a:lnTo>
                      <a:pt x="211" y="666"/>
                    </a:lnTo>
                    <a:lnTo>
                      <a:pt x="208" y="672"/>
                    </a:lnTo>
                    <a:lnTo>
                      <a:pt x="203" y="678"/>
                    </a:lnTo>
                    <a:lnTo>
                      <a:pt x="201" y="686"/>
                    </a:lnTo>
                    <a:lnTo>
                      <a:pt x="198" y="694"/>
                    </a:lnTo>
                    <a:lnTo>
                      <a:pt x="197" y="702"/>
                    </a:lnTo>
                    <a:lnTo>
                      <a:pt x="197" y="712"/>
                    </a:lnTo>
                    <a:lnTo>
                      <a:pt x="197" y="725"/>
                    </a:lnTo>
                    <a:lnTo>
                      <a:pt x="196" y="735"/>
                    </a:lnTo>
                    <a:lnTo>
                      <a:pt x="192" y="744"/>
                    </a:lnTo>
                    <a:lnTo>
                      <a:pt x="189" y="751"/>
                    </a:lnTo>
                    <a:lnTo>
                      <a:pt x="184" y="755"/>
                    </a:lnTo>
                    <a:lnTo>
                      <a:pt x="179" y="759"/>
                    </a:lnTo>
                    <a:lnTo>
                      <a:pt x="173" y="761"/>
                    </a:lnTo>
                    <a:lnTo>
                      <a:pt x="166" y="762"/>
                    </a:lnTo>
                    <a:lnTo>
                      <a:pt x="159" y="761"/>
                    </a:lnTo>
                    <a:lnTo>
                      <a:pt x="153" y="758"/>
                    </a:lnTo>
                    <a:lnTo>
                      <a:pt x="146" y="754"/>
                    </a:lnTo>
                    <a:lnTo>
                      <a:pt x="139" y="748"/>
                    </a:lnTo>
                    <a:lnTo>
                      <a:pt x="133" y="741"/>
                    </a:lnTo>
                    <a:lnTo>
                      <a:pt x="127" y="732"/>
                    </a:lnTo>
                    <a:lnTo>
                      <a:pt x="122" y="722"/>
                    </a:lnTo>
                    <a:lnTo>
                      <a:pt x="117" y="711"/>
                    </a:lnTo>
                    <a:lnTo>
                      <a:pt x="80" y="68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3" name="Freeform 14"/>
              <p:cNvSpPr>
                <a:spLocks/>
              </p:cNvSpPr>
              <p:nvPr/>
            </p:nvSpPr>
            <p:spPr bwMode="auto">
              <a:xfrm>
                <a:off x="1903" y="980"/>
                <a:ext cx="22" cy="26"/>
              </a:xfrm>
              <a:custGeom>
                <a:avLst/>
                <a:gdLst>
                  <a:gd name="T0" fmla="*/ 4 w 66"/>
                  <a:gd name="T1" fmla="*/ 9 h 77"/>
                  <a:gd name="T2" fmla="*/ 3 w 66"/>
                  <a:gd name="T3" fmla="*/ 8 h 77"/>
                  <a:gd name="T4" fmla="*/ 3 w 66"/>
                  <a:gd name="T5" fmla="*/ 8 h 77"/>
                  <a:gd name="T6" fmla="*/ 2 w 66"/>
                  <a:gd name="T7" fmla="*/ 8 h 77"/>
                  <a:gd name="T8" fmla="*/ 2 w 66"/>
                  <a:gd name="T9" fmla="*/ 7 h 77"/>
                  <a:gd name="T10" fmla="*/ 1 w 66"/>
                  <a:gd name="T11" fmla="*/ 6 h 77"/>
                  <a:gd name="T12" fmla="*/ 0 w 66"/>
                  <a:gd name="T13" fmla="*/ 4 h 77"/>
                  <a:gd name="T14" fmla="*/ 0 w 66"/>
                  <a:gd name="T15" fmla="*/ 3 h 77"/>
                  <a:gd name="T16" fmla="*/ 0 w 66"/>
                  <a:gd name="T17" fmla="*/ 2 h 77"/>
                  <a:gd name="T18" fmla="*/ 0 w 66"/>
                  <a:gd name="T19" fmla="*/ 2 h 77"/>
                  <a:gd name="T20" fmla="*/ 0 w 66"/>
                  <a:gd name="T21" fmla="*/ 2 h 77"/>
                  <a:gd name="T22" fmla="*/ 0 w 66"/>
                  <a:gd name="T23" fmla="*/ 1 h 77"/>
                  <a:gd name="T24" fmla="*/ 1 w 66"/>
                  <a:gd name="T25" fmla="*/ 1 h 77"/>
                  <a:gd name="T26" fmla="*/ 1 w 66"/>
                  <a:gd name="T27" fmla="*/ 0 h 77"/>
                  <a:gd name="T28" fmla="*/ 2 w 66"/>
                  <a:gd name="T29" fmla="*/ 0 h 77"/>
                  <a:gd name="T30" fmla="*/ 2 w 66"/>
                  <a:gd name="T31" fmla="*/ 0 h 77"/>
                  <a:gd name="T32" fmla="*/ 3 w 66"/>
                  <a:gd name="T33" fmla="*/ 0 h 77"/>
                  <a:gd name="T34" fmla="*/ 4 w 66"/>
                  <a:gd name="T35" fmla="*/ 0 h 77"/>
                  <a:gd name="T36" fmla="*/ 5 w 66"/>
                  <a:gd name="T37" fmla="*/ 0 h 77"/>
                  <a:gd name="T38" fmla="*/ 6 w 66"/>
                  <a:gd name="T39" fmla="*/ 0 h 77"/>
                  <a:gd name="T40" fmla="*/ 6 w 66"/>
                  <a:gd name="T41" fmla="*/ 0 h 77"/>
                  <a:gd name="T42" fmla="*/ 7 w 66"/>
                  <a:gd name="T43" fmla="*/ 1 h 77"/>
                  <a:gd name="T44" fmla="*/ 7 w 66"/>
                  <a:gd name="T45" fmla="*/ 1 h 77"/>
                  <a:gd name="T46" fmla="*/ 7 w 66"/>
                  <a:gd name="T47" fmla="*/ 2 h 77"/>
                  <a:gd name="T48" fmla="*/ 7 w 66"/>
                  <a:gd name="T49" fmla="*/ 2 h 77"/>
                  <a:gd name="T50" fmla="*/ 7 w 66"/>
                  <a:gd name="T51" fmla="*/ 3 h 77"/>
                  <a:gd name="T52" fmla="*/ 7 w 66"/>
                  <a:gd name="T53" fmla="*/ 4 h 77"/>
                  <a:gd name="T54" fmla="*/ 7 w 66"/>
                  <a:gd name="T55" fmla="*/ 5 h 77"/>
                  <a:gd name="T56" fmla="*/ 7 w 66"/>
                  <a:gd name="T57" fmla="*/ 6 h 77"/>
                  <a:gd name="T58" fmla="*/ 6 w 66"/>
                  <a:gd name="T59" fmla="*/ 6 h 77"/>
                  <a:gd name="T60" fmla="*/ 6 w 66"/>
                  <a:gd name="T61" fmla="*/ 7 h 77"/>
                  <a:gd name="T62" fmla="*/ 4 w 66"/>
                  <a:gd name="T63" fmla="*/ 9 h 7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77"/>
                  <a:gd name="T98" fmla="*/ 66 w 66"/>
                  <a:gd name="T99" fmla="*/ 77 h 7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77">
                    <a:moveTo>
                      <a:pt x="32" y="77"/>
                    </a:moveTo>
                    <a:lnTo>
                      <a:pt x="26" y="75"/>
                    </a:lnTo>
                    <a:lnTo>
                      <a:pt x="23" y="72"/>
                    </a:lnTo>
                    <a:lnTo>
                      <a:pt x="18" y="67"/>
                    </a:lnTo>
                    <a:lnTo>
                      <a:pt x="14" y="61"/>
                    </a:lnTo>
                    <a:lnTo>
                      <a:pt x="9" y="50"/>
                    </a:lnTo>
                    <a:lnTo>
                      <a:pt x="4" y="39"/>
                    </a:lnTo>
                    <a:lnTo>
                      <a:pt x="2" y="30"/>
                    </a:lnTo>
                    <a:lnTo>
                      <a:pt x="0" y="22"/>
                    </a:lnTo>
                    <a:lnTo>
                      <a:pt x="0" y="18"/>
                    </a:lnTo>
                    <a:lnTo>
                      <a:pt x="2" y="15"/>
                    </a:lnTo>
                    <a:lnTo>
                      <a:pt x="3" y="10"/>
                    </a:lnTo>
                    <a:lnTo>
                      <a:pt x="5" y="7"/>
                    </a:lnTo>
                    <a:lnTo>
                      <a:pt x="10" y="3"/>
                    </a:lnTo>
                    <a:lnTo>
                      <a:pt x="14" y="1"/>
                    </a:lnTo>
                    <a:lnTo>
                      <a:pt x="19" y="0"/>
                    </a:lnTo>
                    <a:lnTo>
                      <a:pt x="24" y="0"/>
                    </a:lnTo>
                    <a:lnTo>
                      <a:pt x="35" y="0"/>
                    </a:lnTo>
                    <a:lnTo>
                      <a:pt x="45" y="0"/>
                    </a:lnTo>
                    <a:lnTo>
                      <a:pt x="50" y="1"/>
                    </a:lnTo>
                    <a:lnTo>
                      <a:pt x="55" y="3"/>
                    </a:lnTo>
                    <a:lnTo>
                      <a:pt x="59" y="7"/>
                    </a:lnTo>
                    <a:lnTo>
                      <a:pt x="63" y="10"/>
                    </a:lnTo>
                    <a:lnTo>
                      <a:pt x="64" y="16"/>
                    </a:lnTo>
                    <a:lnTo>
                      <a:pt x="66" y="22"/>
                    </a:lnTo>
                    <a:lnTo>
                      <a:pt x="66" y="29"/>
                    </a:lnTo>
                    <a:lnTo>
                      <a:pt x="66" y="35"/>
                    </a:lnTo>
                    <a:lnTo>
                      <a:pt x="64" y="42"/>
                    </a:lnTo>
                    <a:lnTo>
                      <a:pt x="60" y="49"/>
                    </a:lnTo>
                    <a:lnTo>
                      <a:pt x="56" y="56"/>
                    </a:lnTo>
                    <a:lnTo>
                      <a:pt x="51" y="63"/>
                    </a:lnTo>
                    <a:lnTo>
                      <a:pt x="32" y="7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4" name="Freeform 15"/>
              <p:cNvSpPr>
                <a:spLocks/>
              </p:cNvSpPr>
              <p:nvPr/>
            </p:nvSpPr>
            <p:spPr bwMode="auto">
              <a:xfrm>
                <a:off x="1936" y="886"/>
                <a:ext cx="70" cy="99"/>
              </a:xfrm>
              <a:custGeom>
                <a:avLst/>
                <a:gdLst>
                  <a:gd name="T0" fmla="*/ 24 w 208"/>
                  <a:gd name="T1" fmla="*/ 0 h 295"/>
                  <a:gd name="T2" fmla="*/ 21 w 208"/>
                  <a:gd name="T3" fmla="*/ 1 h 295"/>
                  <a:gd name="T4" fmla="*/ 18 w 208"/>
                  <a:gd name="T5" fmla="*/ 2 h 295"/>
                  <a:gd name="T6" fmla="*/ 15 w 208"/>
                  <a:gd name="T7" fmla="*/ 3 h 295"/>
                  <a:gd name="T8" fmla="*/ 12 w 208"/>
                  <a:gd name="T9" fmla="*/ 4 h 295"/>
                  <a:gd name="T10" fmla="*/ 8 w 208"/>
                  <a:gd name="T11" fmla="*/ 5 h 295"/>
                  <a:gd name="T12" fmla="*/ 3 w 208"/>
                  <a:gd name="T13" fmla="*/ 6 h 295"/>
                  <a:gd name="T14" fmla="*/ 2 w 208"/>
                  <a:gd name="T15" fmla="*/ 6 h 295"/>
                  <a:gd name="T16" fmla="*/ 2 w 208"/>
                  <a:gd name="T17" fmla="*/ 7 h 295"/>
                  <a:gd name="T18" fmla="*/ 1 w 208"/>
                  <a:gd name="T19" fmla="*/ 7 h 295"/>
                  <a:gd name="T20" fmla="*/ 0 w 208"/>
                  <a:gd name="T21" fmla="*/ 8 h 295"/>
                  <a:gd name="T22" fmla="*/ 0 w 208"/>
                  <a:gd name="T23" fmla="*/ 9 h 295"/>
                  <a:gd name="T24" fmla="*/ 0 w 208"/>
                  <a:gd name="T25" fmla="*/ 10 h 295"/>
                  <a:gd name="T26" fmla="*/ 0 w 208"/>
                  <a:gd name="T27" fmla="*/ 12 h 295"/>
                  <a:gd name="T28" fmla="*/ 0 w 208"/>
                  <a:gd name="T29" fmla="*/ 13 h 295"/>
                  <a:gd name="T30" fmla="*/ 1 w 208"/>
                  <a:gd name="T31" fmla="*/ 15 h 295"/>
                  <a:gd name="T32" fmla="*/ 1 w 208"/>
                  <a:gd name="T33" fmla="*/ 19 h 295"/>
                  <a:gd name="T34" fmla="*/ 1 w 208"/>
                  <a:gd name="T35" fmla="*/ 23 h 295"/>
                  <a:gd name="T36" fmla="*/ 2 w 208"/>
                  <a:gd name="T37" fmla="*/ 27 h 295"/>
                  <a:gd name="T38" fmla="*/ 2 w 208"/>
                  <a:gd name="T39" fmla="*/ 29 h 295"/>
                  <a:gd name="T40" fmla="*/ 3 w 208"/>
                  <a:gd name="T41" fmla="*/ 31 h 295"/>
                  <a:gd name="T42" fmla="*/ 3 w 208"/>
                  <a:gd name="T43" fmla="*/ 31 h 295"/>
                  <a:gd name="T44" fmla="*/ 3 w 208"/>
                  <a:gd name="T45" fmla="*/ 32 h 295"/>
                  <a:gd name="T46" fmla="*/ 4 w 208"/>
                  <a:gd name="T47" fmla="*/ 33 h 295"/>
                  <a:gd name="T48" fmla="*/ 4 w 208"/>
                  <a:gd name="T49" fmla="*/ 33 h 295"/>
                  <a:gd name="T50" fmla="*/ 5 w 208"/>
                  <a:gd name="T51" fmla="*/ 33 h 295"/>
                  <a:gd name="T52" fmla="*/ 5 w 208"/>
                  <a:gd name="T53" fmla="*/ 33 h 295"/>
                  <a:gd name="T54" fmla="*/ 6 w 208"/>
                  <a:gd name="T55" fmla="*/ 33 h 295"/>
                  <a:gd name="T56" fmla="*/ 6 w 208"/>
                  <a:gd name="T57" fmla="*/ 33 h 295"/>
                  <a:gd name="T58" fmla="*/ 7 w 208"/>
                  <a:gd name="T59" fmla="*/ 33 h 295"/>
                  <a:gd name="T60" fmla="*/ 7 w 208"/>
                  <a:gd name="T61" fmla="*/ 32 h 295"/>
                  <a:gd name="T62" fmla="*/ 8 w 208"/>
                  <a:gd name="T63" fmla="*/ 32 h 295"/>
                  <a:gd name="T64" fmla="*/ 9 w 208"/>
                  <a:gd name="T65" fmla="*/ 31 h 295"/>
                  <a:gd name="T66" fmla="*/ 9 w 208"/>
                  <a:gd name="T67" fmla="*/ 30 h 295"/>
                  <a:gd name="T68" fmla="*/ 10 w 208"/>
                  <a:gd name="T69" fmla="*/ 29 h 295"/>
                  <a:gd name="T70" fmla="*/ 10 w 208"/>
                  <a:gd name="T71" fmla="*/ 28 h 295"/>
                  <a:gd name="T72" fmla="*/ 11 w 208"/>
                  <a:gd name="T73" fmla="*/ 28 h 295"/>
                  <a:gd name="T74" fmla="*/ 11 w 208"/>
                  <a:gd name="T75" fmla="*/ 26 h 295"/>
                  <a:gd name="T76" fmla="*/ 12 w 208"/>
                  <a:gd name="T77" fmla="*/ 23 h 295"/>
                  <a:gd name="T78" fmla="*/ 13 w 208"/>
                  <a:gd name="T79" fmla="*/ 20 h 295"/>
                  <a:gd name="T80" fmla="*/ 14 w 208"/>
                  <a:gd name="T81" fmla="*/ 16 h 295"/>
                  <a:gd name="T82" fmla="*/ 14 w 208"/>
                  <a:gd name="T83" fmla="*/ 15 h 295"/>
                  <a:gd name="T84" fmla="*/ 14 w 208"/>
                  <a:gd name="T85" fmla="*/ 14 h 295"/>
                  <a:gd name="T86" fmla="*/ 15 w 208"/>
                  <a:gd name="T87" fmla="*/ 13 h 295"/>
                  <a:gd name="T88" fmla="*/ 16 w 208"/>
                  <a:gd name="T89" fmla="*/ 12 h 295"/>
                  <a:gd name="T90" fmla="*/ 17 w 208"/>
                  <a:gd name="T91" fmla="*/ 11 h 295"/>
                  <a:gd name="T92" fmla="*/ 18 w 208"/>
                  <a:gd name="T93" fmla="*/ 10 h 295"/>
                  <a:gd name="T94" fmla="*/ 20 w 208"/>
                  <a:gd name="T95" fmla="*/ 8 h 295"/>
                  <a:gd name="T96" fmla="*/ 21 w 208"/>
                  <a:gd name="T97" fmla="*/ 7 h 295"/>
                  <a:gd name="T98" fmla="*/ 22 w 208"/>
                  <a:gd name="T99" fmla="*/ 6 h 295"/>
                  <a:gd name="T100" fmla="*/ 24 w 208"/>
                  <a:gd name="T101" fmla="*/ 4 h 295"/>
                  <a:gd name="T102" fmla="*/ 24 w 208"/>
                  <a:gd name="T103" fmla="*/ 0 h 29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8"/>
                  <a:gd name="T157" fmla="*/ 0 h 295"/>
                  <a:gd name="T158" fmla="*/ 208 w 208"/>
                  <a:gd name="T159" fmla="*/ 295 h 29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8" h="295">
                    <a:moveTo>
                      <a:pt x="207" y="0"/>
                    </a:moveTo>
                    <a:lnTo>
                      <a:pt x="182" y="8"/>
                    </a:lnTo>
                    <a:lnTo>
                      <a:pt x="157" y="16"/>
                    </a:lnTo>
                    <a:lnTo>
                      <a:pt x="132" y="26"/>
                    </a:lnTo>
                    <a:lnTo>
                      <a:pt x="107" y="35"/>
                    </a:lnTo>
                    <a:lnTo>
                      <a:pt x="67" y="46"/>
                    </a:lnTo>
                    <a:lnTo>
                      <a:pt x="29" y="54"/>
                    </a:lnTo>
                    <a:lnTo>
                      <a:pt x="21" y="58"/>
                    </a:lnTo>
                    <a:lnTo>
                      <a:pt x="15" y="62"/>
                    </a:lnTo>
                    <a:lnTo>
                      <a:pt x="9" y="67"/>
                    </a:lnTo>
                    <a:lnTo>
                      <a:pt x="4" y="74"/>
                    </a:lnTo>
                    <a:lnTo>
                      <a:pt x="1" y="84"/>
                    </a:lnTo>
                    <a:lnTo>
                      <a:pt x="0" y="93"/>
                    </a:lnTo>
                    <a:lnTo>
                      <a:pt x="1" y="106"/>
                    </a:lnTo>
                    <a:lnTo>
                      <a:pt x="3" y="120"/>
                    </a:lnTo>
                    <a:lnTo>
                      <a:pt x="5" y="138"/>
                    </a:lnTo>
                    <a:lnTo>
                      <a:pt x="8" y="169"/>
                    </a:lnTo>
                    <a:lnTo>
                      <a:pt x="11" y="204"/>
                    </a:lnTo>
                    <a:lnTo>
                      <a:pt x="16" y="241"/>
                    </a:lnTo>
                    <a:lnTo>
                      <a:pt x="20" y="257"/>
                    </a:lnTo>
                    <a:lnTo>
                      <a:pt x="24" y="271"/>
                    </a:lnTo>
                    <a:lnTo>
                      <a:pt x="28" y="277"/>
                    </a:lnTo>
                    <a:lnTo>
                      <a:pt x="30" y="283"/>
                    </a:lnTo>
                    <a:lnTo>
                      <a:pt x="34" y="288"/>
                    </a:lnTo>
                    <a:lnTo>
                      <a:pt x="37" y="291"/>
                    </a:lnTo>
                    <a:lnTo>
                      <a:pt x="41" y="294"/>
                    </a:lnTo>
                    <a:lnTo>
                      <a:pt x="46" y="295"/>
                    </a:lnTo>
                    <a:lnTo>
                      <a:pt x="50" y="295"/>
                    </a:lnTo>
                    <a:lnTo>
                      <a:pt x="55" y="294"/>
                    </a:lnTo>
                    <a:lnTo>
                      <a:pt x="60" y="291"/>
                    </a:lnTo>
                    <a:lnTo>
                      <a:pt x="66" y="287"/>
                    </a:lnTo>
                    <a:lnTo>
                      <a:pt x="72" y="282"/>
                    </a:lnTo>
                    <a:lnTo>
                      <a:pt x="77" y="274"/>
                    </a:lnTo>
                    <a:lnTo>
                      <a:pt x="83" y="266"/>
                    </a:lnTo>
                    <a:lnTo>
                      <a:pt x="88" y="258"/>
                    </a:lnTo>
                    <a:lnTo>
                      <a:pt x="93" y="251"/>
                    </a:lnTo>
                    <a:lnTo>
                      <a:pt x="96" y="243"/>
                    </a:lnTo>
                    <a:lnTo>
                      <a:pt x="102" y="226"/>
                    </a:lnTo>
                    <a:lnTo>
                      <a:pt x="106" y="210"/>
                    </a:lnTo>
                    <a:lnTo>
                      <a:pt x="113" y="176"/>
                    </a:lnTo>
                    <a:lnTo>
                      <a:pt x="122" y="140"/>
                    </a:lnTo>
                    <a:lnTo>
                      <a:pt x="126" y="132"/>
                    </a:lnTo>
                    <a:lnTo>
                      <a:pt x="129" y="124"/>
                    </a:lnTo>
                    <a:lnTo>
                      <a:pt x="134" y="117"/>
                    </a:lnTo>
                    <a:lnTo>
                      <a:pt x="139" y="110"/>
                    </a:lnTo>
                    <a:lnTo>
                      <a:pt x="148" y="97"/>
                    </a:lnTo>
                    <a:lnTo>
                      <a:pt x="160" y="85"/>
                    </a:lnTo>
                    <a:lnTo>
                      <a:pt x="173" y="74"/>
                    </a:lnTo>
                    <a:lnTo>
                      <a:pt x="185" y="62"/>
                    </a:lnTo>
                    <a:lnTo>
                      <a:pt x="197" y="51"/>
                    </a:lnTo>
                    <a:lnTo>
                      <a:pt x="208" y="36"/>
                    </a:lnTo>
                    <a:lnTo>
                      <a:pt x="20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5" name="Freeform 16"/>
              <p:cNvSpPr>
                <a:spLocks/>
              </p:cNvSpPr>
              <p:nvPr/>
            </p:nvSpPr>
            <p:spPr bwMode="auto">
              <a:xfrm>
                <a:off x="1971" y="839"/>
                <a:ext cx="40" cy="33"/>
              </a:xfrm>
              <a:custGeom>
                <a:avLst/>
                <a:gdLst>
                  <a:gd name="T0" fmla="*/ 13 w 118"/>
                  <a:gd name="T1" fmla="*/ 0 h 98"/>
                  <a:gd name="T2" fmla="*/ 12 w 118"/>
                  <a:gd name="T3" fmla="*/ 0 h 98"/>
                  <a:gd name="T4" fmla="*/ 11 w 118"/>
                  <a:gd name="T5" fmla="*/ 0 h 98"/>
                  <a:gd name="T6" fmla="*/ 9 w 118"/>
                  <a:gd name="T7" fmla="*/ 0 h 98"/>
                  <a:gd name="T8" fmla="*/ 8 w 118"/>
                  <a:gd name="T9" fmla="*/ 1 h 98"/>
                  <a:gd name="T10" fmla="*/ 6 w 118"/>
                  <a:gd name="T11" fmla="*/ 1 h 98"/>
                  <a:gd name="T12" fmla="*/ 5 w 118"/>
                  <a:gd name="T13" fmla="*/ 1 h 98"/>
                  <a:gd name="T14" fmla="*/ 4 w 118"/>
                  <a:gd name="T15" fmla="*/ 1 h 98"/>
                  <a:gd name="T16" fmla="*/ 3 w 118"/>
                  <a:gd name="T17" fmla="*/ 1 h 98"/>
                  <a:gd name="T18" fmla="*/ 2 w 118"/>
                  <a:gd name="T19" fmla="*/ 1 h 98"/>
                  <a:gd name="T20" fmla="*/ 2 w 118"/>
                  <a:gd name="T21" fmla="*/ 2 h 98"/>
                  <a:gd name="T22" fmla="*/ 1 w 118"/>
                  <a:gd name="T23" fmla="*/ 2 h 98"/>
                  <a:gd name="T24" fmla="*/ 1 w 118"/>
                  <a:gd name="T25" fmla="*/ 3 h 98"/>
                  <a:gd name="T26" fmla="*/ 1 w 118"/>
                  <a:gd name="T27" fmla="*/ 3 h 98"/>
                  <a:gd name="T28" fmla="*/ 1 w 118"/>
                  <a:gd name="T29" fmla="*/ 4 h 98"/>
                  <a:gd name="T30" fmla="*/ 0 w 118"/>
                  <a:gd name="T31" fmla="*/ 5 h 98"/>
                  <a:gd name="T32" fmla="*/ 0 w 118"/>
                  <a:gd name="T33" fmla="*/ 6 h 98"/>
                  <a:gd name="T34" fmla="*/ 0 w 118"/>
                  <a:gd name="T35" fmla="*/ 7 h 98"/>
                  <a:gd name="T36" fmla="*/ 0 w 118"/>
                  <a:gd name="T37" fmla="*/ 8 h 98"/>
                  <a:gd name="T38" fmla="*/ 0 w 118"/>
                  <a:gd name="T39" fmla="*/ 8 h 98"/>
                  <a:gd name="T40" fmla="*/ 0 w 118"/>
                  <a:gd name="T41" fmla="*/ 9 h 98"/>
                  <a:gd name="T42" fmla="*/ 1 w 118"/>
                  <a:gd name="T43" fmla="*/ 10 h 98"/>
                  <a:gd name="T44" fmla="*/ 1 w 118"/>
                  <a:gd name="T45" fmla="*/ 10 h 98"/>
                  <a:gd name="T46" fmla="*/ 2 w 118"/>
                  <a:gd name="T47" fmla="*/ 11 h 98"/>
                  <a:gd name="T48" fmla="*/ 3 w 118"/>
                  <a:gd name="T49" fmla="*/ 11 h 98"/>
                  <a:gd name="T50" fmla="*/ 4 w 118"/>
                  <a:gd name="T51" fmla="*/ 11 h 98"/>
                  <a:gd name="T52" fmla="*/ 4 w 118"/>
                  <a:gd name="T53" fmla="*/ 11 h 98"/>
                  <a:gd name="T54" fmla="*/ 5 w 118"/>
                  <a:gd name="T55" fmla="*/ 11 h 98"/>
                  <a:gd name="T56" fmla="*/ 6 w 118"/>
                  <a:gd name="T57" fmla="*/ 10 h 98"/>
                  <a:gd name="T58" fmla="*/ 7 w 118"/>
                  <a:gd name="T59" fmla="*/ 9 h 98"/>
                  <a:gd name="T60" fmla="*/ 8 w 118"/>
                  <a:gd name="T61" fmla="*/ 9 h 98"/>
                  <a:gd name="T62" fmla="*/ 9 w 118"/>
                  <a:gd name="T63" fmla="*/ 7 h 98"/>
                  <a:gd name="T64" fmla="*/ 11 w 118"/>
                  <a:gd name="T65" fmla="*/ 6 h 98"/>
                  <a:gd name="T66" fmla="*/ 12 w 118"/>
                  <a:gd name="T67" fmla="*/ 5 h 98"/>
                  <a:gd name="T68" fmla="*/ 14 w 118"/>
                  <a:gd name="T69" fmla="*/ 4 h 98"/>
                  <a:gd name="T70" fmla="*/ 13 w 118"/>
                  <a:gd name="T71" fmla="*/ 0 h 9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8"/>
                  <a:gd name="T109" fmla="*/ 0 h 98"/>
                  <a:gd name="T110" fmla="*/ 118 w 118"/>
                  <a:gd name="T111" fmla="*/ 98 h 9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8" h="98">
                    <a:moveTo>
                      <a:pt x="116" y="0"/>
                    </a:moveTo>
                    <a:lnTo>
                      <a:pt x="105" y="3"/>
                    </a:lnTo>
                    <a:lnTo>
                      <a:pt x="93" y="4"/>
                    </a:lnTo>
                    <a:lnTo>
                      <a:pt x="81" y="4"/>
                    </a:lnTo>
                    <a:lnTo>
                      <a:pt x="69" y="5"/>
                    </a:lnTo>
                    <a:lnTo>
                      <a:pt x="55" y="5"/>
                    </a:lnTo>
                    <a:lnTo>
                      <a:pt x="41" y="6"/>
                    </a:lnTo>
                    <a:lnTo>
                      <a:pt x="34" y="9"/>
                    </a:lnTo>
                    <a:lnTo>
                      <a:pt x="27" y="11"/>
                    </a:lnTo>
                    <a:lnTo>
                      <a:pt x="21" y="13"/>
                    </a:lnTo>
                    <a:lnTo>
                      <a:pt x="15" y="17"/>
                    </a:lnTo>
                    <a:lnTo>
                      <a:pt x="11" y="20"/>
                    </a:lnTo>
                    <a:lnTo>
                      <a:pt x="9" y="24"/>
                    </a:lnTo>
                    <a:lnTo>
                      <a:pt x="7" y="29"/>
                    </a:lnTo>
                    <a:lnTo>
                      <a:pt x="5" y="33"/>
                    </a:lnTo>
                    <a:lnTo>
                      <a:pt x="2" y="44"/>
                    </a:lnTo>
                    <a:lnTo>
                      <a:pt x="1" y="53"/>
                    </a:lnTo>
                    <a:lnTo>
                      <a:pt x="0" y="60"/>
                    </a:lnTo>
                    <a:lnTo>
                      <a:pt x="1" y="68"/>
                    </a:lnTo>
                    <a:lnTo>
                      <a:pt x="2" y="73"/>
                    </a:lnTo>
                    <a:lnTo>
                      <a:pt x="4" y="81"/>
                    </a:lnTo>
                    <a:lnTo>
                      <a:pt x="8" y="86"/>
                    </a:lnTo>
                    <a:lnTo>
                      <a:pt x="13" y="91"/>
                    </a:lnTo>
                    <a:lnTo>
                      <a:pt x="18" y="95"/>
                    </a:lnTo>
                    <a:lnTo>
                      <a:pt x="26" y="97"/>
                    </a:lnTo>
                    <a:lnTo>
                      <a:pt x="33" y="98"/>
                    </a:lnTo>
                    <a:lnTo>
                      <a:pt x="39" y="97"/>
                    </a:lnTo>
                    <a:lnTo>
                      <a:pt x="43" y="95"/>
                    </a:lnTo>
                    <a:lnTo>
                      <a:pt x="49" y="92"/>
                    </a:lnTo>
                    <a:lnTo>
                      <a:pt x="60" y="84"/>
                    </a:lnTo>
                    <a:lnTo>
                      <a:pt x="69" y="76"/>
                    </a:lnTo>
                    <a:lnTo>
                      <a:pt x="82" y="65"/>
                    </a:lnTo>
                    <a:lnTo>
                      <a:pt x="94" y="55"/>
                    </a:lnTo>
                    <a:lnTo>
                      <a:pt x="106" y="44"/>
                    </a:lnTo>
                    <a:lnTo>
                      <a:pt x="118" y="32"/>
                    </a:lnTo>
                    <a:lnTo>
                      <a:pt x="11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6" name="Freeform 17"/>
              <p:cNvSpPr>
                <a:spLocks/>
              </p:cNvSpPr>
              <p:nvPr/>
            </p:nvSpPr>
            <p:spPr bwMode="auto">
              <a:xfrm>
                <a:off x="1889" y="832"/>
                <a:ext cx="53" cy="31"/>
              </a:xfrm>
              <a:custGeom>
                <a:avLst/>
                <a:gdLst>
                  <a:gd name="T0" fmla="*/ 14 w 158"/>
                  <a:gd name="T1" fmla="*/ 0 h 92"/>
                  <a:gd name="T2" fmla="*/ 11 w 158"/>
                  <a:gd name="T3" fmla="*/ 0 h 92"/>
                  <a:gd name="T4" fmla="*/ 8 w 158"/>
                  <a:gd name="T5" fmla="*/ 0 h 92"/>
                  <a:gd name="T6" fmla="*/ 7 w 158"/>
                  <a:gd name="T7" fmla="*/ 0 h 92"/>
                  <a:gd name="T8" fmla="*/ 6 w 158"/>
                  <a:gd name="T9" fmla="*/ 0 h 92"/>
                  <a:gd name="T10" fmla="*/ 4 w 158"/>
                  <a:gd name="T11" fmla="*/ 1 h 92"/>
                  <a:gd name="T12" fmla="*/ 3 w 158"/>
                  <a:gd name="T13" fmla="*/ 1 h 92"/>
                  <a:gd name="T14" fmla="*/ 2 w 158"/>
                  <a:gd name="T15" fmla="*/ 2 h 92"/>
                  <a:gd name="T16" fmla="*/ 1 w 158"/>
                  <a:gd name="T17" fmla="*/ 2 h 92"/>
                  <a:gd name="T18" fmla="*/ 1 w 158"/>
                  <a:gd name="T19" fmla="*/ 3 h 92"/>
                  <a:gd name="T20" fmla="*/ 1 w 158"/>
                  <a:gd name="T21" fmla="*/ 3 h 92"/>
                  <a:gd name="T22" fmla="*/ 0 w 158"/>
                  <a:gd name="T23" fmla="*/ 4 h 92"/>
                  <a:gd name="T24" fmla="*/ 0 w 158"/>
                  <a:gd name="T25" fmla="*/ 4 h 92"/>
                  <a:gd name="T26" fmla="*/ 0 w 158"/>
                  <a:gd name="T27" fmla="*/ 5 h 92"/>
                  <a:gd name="T28" fmla="*/ 0 w 158"/>
                  <a:gd name="T29" fmla="*/ 6 h 92"/>
                  <a:gd name="T30" fmla="*/ 0 w 158"/>
                  <a:gd name="T31" fmla="*/ 7 h 92"/>
                  <a:gd name="T32" fmla="*/ 0 w 158"/>
                  <a:gd name="T33" fmla="*/ 7 h 92"/>
                  <a:gd name="T34" fmla="*/ 1 w 158"/>
                  <a:gd name="T35" fmla="*/ 8 h 92"/>
                  <a:gd name="T36" fmla="*/ 1 w 158"/>
                  <a:gd name="T37" fmla="*/ 8 h 92"/>
                  <a:gd name="T38" fmla="*/ 2 w 158"/>
                  <a:gd name="T39" fmla="*/ 9 h 92"/>
                  <a:gd name="T40" fmla="*/ 3 w 158"/>
                  <a:gd name="T41" fmla="*/ 9 h 92"/>
                  <a:gd name="T42" fmla="*/ 3 w 158"/>
                  <a:gd name="T43" fmla="*/ 9 h 92"/>
                  <a:gd name="T44" fmla="*/ 4 w 158"/>
                  <a:gd name="T45" fmla="*/ 9 h 92"/>
                  <a:gd name="T46" fmla="*/ 5 w 158"/>
                  <a:gd name="T47" fmla="*/ 9 h 92"/>
                  <a:gd name="T48" fmla="*/ 6 w 158"/>
                  <a:gd name="T49" fmla="*/ 9 h 92"/>
                  <a:gd name="T50" fmla="*/ 7 w 158"/>
                  <a:gd name="T51" fmla="*/ 9 h 92"/>
                  <a:gd name="T52" fmla="*/ 8 w 158"/>
                  <a:gd name="T53" fmla="*/ 9 h 92"/>
                  <a:gd name="T54" fmla="*/ 10 w 158"/>
                  <a:gd name="T55" fmla="*/ 9 h 92"/>
                  <a:gd name="T56" fmla="*/ 11 w 158"/>
                  <a:gd name="T57" fmla="*/ 10 h 92"/>
                  <a:gd name="T58" fmla="*/ 12 w 158"/>
                  <a:gd name="T59" fmla="*/ 10 h 92"/>
                  <a:gd name="T60" fmla="*/ 13 w 158"/>
                  <a:gd name="T61" fmla="*/ 10 h 92"/>
                  <a:gd name="T62" fmla="*/ 14 w 158"/>
                  <a:gd name="T63" fmla="*/ 10 h 92"/>
                  <a:gd name="T64" fmla="*/ 15 w 158"/>
                  <a:gd name="T65" fmla="*/ 10 h 92"/>
                  <a:gd name="T66" fmla="*/ 15 w 158"/>
                  <a:gd name="T67" fmla="*/ 10 h 92"/>
                  <a:gd name="T68" fmla="*/ 15 w 158"/>
                  <a:gd name="T69" fmla="*/ 10 h 92"/>
                  <a:gd name="T70" fmla="*/ 16 w 158"/>
                  <a:gd name="T71" fmla="*/ 9 h 92"/>
                  <a:gd name="T72" fmla="*/ 16 w 158"/>
                  <a:gd name="T73" fmla="*/ 9 h 92"/>
                  <a:gd name="T74" fmla="*/ 17 w 158"/>
                  <a:gd name="T75" fmla="*/ 8 h 92"/>
                  <a:gd name="T76" fmla="*/ 17 w 158"/>
                  <a:gd name="T77" fmla="*/ 7 h 92"/>
                  <a:gd name="T78" fmla="*/ 18 w 158"/>
                  <a:gd name="T79" fmla="*/ 6 h 92"/>
                  <a:gd name="T80" fmla="*/ 18 w 158"/>
                  <a:gd name="T81" fmla="*/ 5 h 92"/>
                  <a:gd name="T82" fmla="*/ 18 w 158"/>
                  <a:gd name="T83" fmla="*/ 4 h 92"/>
                  <a:gd name="T84" fmla="*/ 18 w 158"/>
                  <a:gd name="T85" fmla="*/ 4 h 92"/>
                  <a:gd name="T86" fmla="*/ 18 w 158"/>
                  <a:gd name="T87" fmla="*/ 3 h 92"/>
                  <a:gd name="T88" fmla="*/ 17 w 158"/>
                  <a:gd name="T89" fmla="*/ 3 h 92"/>
                  <a:gd name="T90" fmla="*/ 14 w 158"/>
                  <a:gd name="T91" fmla="*/ 0 h 9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8"/>
                  <a:gd name="T139" fmla="*/ 0 h 92"/>
                  <a:gd name="T140" fmla="*/ 158 w 158"/>
                  <a:gd name="T141" fmla="*/ 92 h 9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8" h="92">
                    <a:moveTo>
                      <a:pt x="125" y="1"/>
                    </a:moveTo>
                    <a:lnTo>
                      <a:pt x="98" y="0"/>
                    </a:lnTo>
                    <a:lnTo>
                      <a:pt x="75" y="0"/>
                    </a:lnTo>
                    <a:lnTo>
                      <a:pt x="63" y="1"/>
                    </a:lnTo>
                    <a:lnTo>
                      <a:pt x="50" y="4"/>
                    </a:lnTo>
                    <a:lnTo>
                      <a:pt x="38" y="7"/>
                    </a:lnTo>
                    <a:lnTo>
                      <a:pt x="25" y="12"/>
                    </a:lnTo>
                    <a:lnTo>
                      <a:pt x="18" y="15"/>
                    </a:lnTo>
                    <a:lnTo>
                      <a:pt x="12" y="19"/>
                    </a:lnTo>
                    <a:lnTo>
                      <a:pt x="7" y="24"/>
                    </a:lnTo>
                    <a:lnTo>
                      <a:pt x="5" y="27"/>
                    </a:lnTo>
                    <a:lnTo>
                      <a:pt x="1" y="33"/>
                    </a:lnTo>
                    <a:lnTo>
                      <a:pt x="0" y="39"/>
                    </a:lnTo>
                    <a:lnTo>
                      <a:pt x="0" y="46"/>
                    </a:lnTo>
                    <a:lnTo>
                      <a:pt x="0" y="53"/>
                    </a:lnTo>
                    <a:lnTo>
                      <a:pt x="1" y="59"/>
                    </a:lnTo>
                    <a:lnTo>
                      <a:pt x="4" y="65"/>
                    </a:lnTo>
                    <a:lnTo>
                      <a:pt x="7" y="70"/>
                    </a:lnTo>
                    <a:lnTo>
                      <a:pt x="12" y="74"/>
                    </a:lnTo>
                    <a:lnTo>
                      <a:pt x="17" y="77"/>
                    </a:lnTo>
                    <a:lnTo>
                      <a:pt x="23" y="79"/>
                    </a:lnTo>
                    <a:lnTo>
                      <a:pt x="29" y="81"/>
                    </a:lnTo>
                    <a:lnTo>
                      <a:pt x="34" y="81"/>
                    </a:lnTo>
                    <a:lnTo>
                      <a:pt x="43" y="80"/>
                    </a:lnTo>
                    <a:lnTo>
                      <a:pt x="52" y="79"/>
                    </a:lnTo>
                    <a:lnTo>
                      <a:pt x="60" y="77"/>
                    </a:lnTo>
                    <a:lnTo>
                      <a:pt x="70" y="78"/>
                    </a:lnTo>
                    <a:lnTo>
                      <a:pt x="85" y="83"/>
                    </a:lnTo>
                    <a:lnTo>
                      <a:pt x="99" y="89"/>
                    </a:lnTo>
                    <a:lnTo>
                      <a:pt x="106" y="90"/>
                    </a:lnTo>
                    <a:lnTo>
                      <a:pt x="113" y="92"/>
                    </a:lnTo>
                    <a:lnTo>
                      <a:pt x="122" y="92"/>
                    </a:lnTo>
                    <a:lnTo>
                      <a:pt x="130" y="91"/>
                    </a:lnTo>
                    <a:lnTo>
                      <a:pt x="134" y="90"/>
                    </a:lnTo>
                    <a:lnTo>
                      <a:pt x="137" y="87"/>
                    </a:lnTo>
                    <a:lnTo>
                      <a:pt x="139" y="84"/>
                    </a:lnTo>
                    <a:lnTo>
                      <a:pt x="143" y="80"/>
                    </a:lnTo>
                    <a:lnTo>
                      <a:pt x="149" y="72"/>
                    </a:lnTo>
                    <a:lnTo>
                      <a:pt x="154" y="61"/>
                    </a:lnTo>
                    <a:lnTo>
                      <a:pt x="157" y="51"/>
                    </a:lnTo>
                    <a:lnTo>
                      <a:pt x="158" y="41"/>
                    </a:lnTo>
                    <a:lnTo>
                      <a:pt x="158" y="37"/>
                    </a:lnTo>
                    <a:lnTo>
                      <a:pt x="158" y="32"/>
                    </a:lnTo>
                    <a:lnTo>
                      <a:pt x="157" y="28"/>
                    </a:lnTo>
                    <a:lnTo>
                      <a:pt x="156" y="26"/>
                    </a:lnTo>
                    <a:lnTo>
                      <a:pt x="125" y="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7" name="Freeform 18"/>
              <p:cNvSpPr>
                <a:spLocks/>
              </p:cNvSpPr>
              <p:nvPr/>
            </p:nvSpPr>
            <p:spPr bwMode="auto">
              <a:xfrm>
                <a:off x="1897" y="878"/>
                <a:ext cx="28" cy="33"/>
              </a:xfrm>
              <a:custGeom>
                <a:avLst/>
                <a:gdLst>
                  <a:gd name="T0" fmla="*/ 9 w 83"/>
                  <a:gd name="T1" fmla="*/ 4 h 99"/>
                  <a:gd name="T2" fmla="*/ 9 w 83"/>
                  <a:gd name="T3" fmla="*/ 4 h 99"/>
                  <a:gd name="T4" fmla="*/ 9 w 83"/>
                  <a:gd name="T5" fmla="*/ 3 h 99"/>
                  <a:gd name="T6" fmla="*/ 9 w 83"/>
                  <a:gd name="T7" fmla="*/ 2 h 99"/>
                  <a:gd name="T8" fmla="*/ 8 w 83"/>
                  <a:gd name="T9" fmla="*/ 2 h 99"/>
                  <a:gd name="T10" fmla="*/ 8 w 83"/>
                  <a:gd name="T11" fmla="*/ 1 h 99"/>
                  <a:gd name="T12" fmla="*/ 7 w 83"/>
                  <a:gd name="T13" fmla="*/ 1 h 99"/>
                  <a:gd name="T14" fmla="*/ 7 w 83"/>
                  <a:gd name="T15" fmla="*/ 1 h 99"/>
                  <a:gd name="T16" fmla="*/ 6 w 83"/>
                  <a:gd name="T17" fmla="*/ 1 h 99"/>
                  <a:gd name="T18" fmla="*/ 5 w 83"/>
                  <a:gd name="T19" fmla="*/ 0 h 99"/>
                  <a:gd name="T20" fmla="*/ 3 w 83"/>
                  <a:gd name="T21" fmla="*/ 0 h 99"/>
                  <a:gd name="T22" fmla="*/ 3 w 83"/>
                  <a:gd name="T23" fmla="*/ 0 h 99"/>
                  <a:gd name="T24" fmla="*/ 2 w 83"/>
                  <a:gd name="T25" fmla="*/ 0 h 99"/>
                  <a:gd name="T26" fmla="*/ 2 w 83"/>
                  <a:gd name="T27" fmla="*/ 1 h 99"/>
                  <a:gd name="T28" fmla="*/ 1 w 83"/>
                  <a:gd name="T29" fmla="*/ 1 h 99"/>
                  <a:gd name="T30" fmla="*/ 1 w 83"/>
                  <a:gd name="T31" fmla="*/ 2 h 99"/>
                  <a:gd name="T32" fmla="*/ 0 w 83"/>
                  <a:gd name="T33" fmla="*/ 3 h 99"/>
                  <a:gd name="T34" fmla="*/ 0 w 83"/>
                  <a:gd name="T35" fmla="*/ 3 h 99"/>
                  <a:gd name="T36" fmla="*/ 0 w 83"/>
                  <a:gd name="T37" fmla="*/ 3 h 99"/>
                  <a:gd name="T38" fmla="*/ 0 w 83"/>
                  <a:gd name="T39" fmla="*/ 4 h 99"/>
                  <a:gd name="T40" fmla="*/ 0 w 83"/>
                  <a:gd name="T41" fmla="*/ 4 h 99"/>
                  <a:gd name="T42" fmla="*/ 0 w 83"/>
                  <a:gd name="T43" fmla="*/ 5 h 99"/>
                  <a:gd name="T44" fmla="*/ 1 w 83"/>
                  <a:gd name="T45" fmla="*/ 5 h 99"/>
                  <a:gd name="T46" fmla="*/ 2 w 83"/>
                  <a:gd name="T47" fmla="*/ 7 h 99"/>
                  <a:gd name="T48" fmla="*/ 3 w 83"/>
                  <a:gd name="T49" fmla="*/ 9 h 99"/>
                  <a:gd name="T50" fmla="*/ 3 w 83"/>
                  <a:gd name="T51" fmla="*/ 10 h 99"/>
                  <a:gd name="T52" fmla="*/ 4 w 83"/>
                  <a:gd name="T53" fmla="*/ 10 h 99"/>
                  <a:gd name="T54" fmla="*/ 4 w 83"/>
                  <a:gd name="T55" fmla="*/ 11 h 99"/>
                  <a:gd name="T56" fmla="*/ 5 w 83"/>
                  <a:gd name="T57" fmla="*/ 11 h 99"/>
                  <a:gd name="T58" fmla="*/ 5 w 83"/>
                  <a:gd name="T59" fmla="*/ 11 h 99"/>
                  <a:gd name="T60" fmla="*/ 6 w 83"/>
                  <a:gd name="T61" fmla="*/ 11 h 99"/>
                  <a:gd name="T62" fmla="*/ 6 w 83"/>
                  <a:gd name="T63" fmla="*/ 11 h 99"/>
                  <a:gd name="T64" fmla="*/ 7 w 83"/>
                  <a:gd name="T65" fmla="*/ 10 h 99"/>
                  <a:gd name="T66" fmla="*/ 9 w 83"/>
                  <a:gd name="T67" fmla="*/ 4 h 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9"/>
                  <a:gd name="T104" fmla="*/ 83 w 83"/>
                  <a:gd name="T105" fmla="*/ 99 h 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9">
                    <a:moveTo>
                      <a:pt x="83" y="40"/>
                    </a:moveTo>
                    <a:lnTo>
                      <a:pt x="81" y="32"/>
                    </a:lnTo>
                    <a:lnTo>
                      <a:pt x="80" y="27"/>
                    </a:lnTo>
                    <a:lnTo>
                      <a:pt x="77" y="22"/>
                    </a:lnTo>
                    <a:lnTo>
                      <a:pt x="74" y="16"/>
                    </a:lnTo>
                    <a:lnTo>
                      <a:pt x="69" y="13"/>
                    </a:lnTo>
                    <a:lnTo>
                      <a:pt x="65" y="9"/>
                    </a:lnTo>
                    <a:lnTo>
                      <a:pt x="59" y="6"/>
                    </a:lnTo>
                    <a:lnTo>
                      <a:pt x="53" y="5"/>
                    </a:lnTo>
                    <a:lnTo>
                      <a:pt x="41" y="1"/>
                    </a:lnTo>
                    <a:lnTo>
                      <a:pt x="29" y="0"/>
                    </a:lnTo>
                    <a:lnTo>
                      <a:pt x="24" y="1"/>
                    </a:lnTo>
                    <a:lnTo>
                      <a:pt x="20" y="2"/>
                    </a:lnTo>
                    <a:lnTo>
                      <a:pt x="16" y="6"/>
                    </a:lnTo>
                    <a:lnTo>
                      <a:pt x="11" y="8"/>
                    </a:lnTo>
                    <a:lnTo>
                      <a:pt x="6" y="16"/>
                    </a:lnTo>
                    <a:lnTo>
                      <a:pt x="1" y="24"/>
                    </a:lnTo>
                    <a:lnTo>
                      <a:pt x="0" y="26"/>
                    </a:lnTo>
                    <a:lnTo>
                      <a:pt x="0" y="29"/>
                    </a:lnTo>
                    <a:lnTo>
                      <a:pt x="0" y="33"/>
                    </a:lnTo>
                    <a:lnTo>
                      <a:pt x="0" y="35"/>
                    </a:lnTo>
                    <a:lnTo>
                      <a:pt x="2" y="41"/>
                    </a:lnTo>
                    <a:lnTo>
                      <a:pt x="6" y="46"/>
                    </a:lnTo>
                    <a:lnTo>
                      <a:pt x="16" y="65"/>
                    </a:lnTo>
                    <a:lnTo>
                      <a:pt x="28" y="85"/>
                    </a:lnTo>
                    <a:lnTo>
                      <a:pt x="31" y="90"/>
                    </a:lnTo>
                    <a:lnTo>
                      <a:pt x="35" y="93"/>
                    </a:lnTo>
                    <a:lnTo>
                      <a:pt x="39" y="97"/>
                    </a:lnTo>
                    <a:lnTo>
                      <a:pt x="43" y="98"/>
                    </a:lnTo>
                    <a:lnTo>
                      <a:pt x="47" y="99"/>
                    </a:lnTo>
                    <a:lnTo>
                      <a:pt x="52" y="99"/>
                    </a:lnTo>
                    <a:lnTo>
                      <a:pt x="57" y="98"/>
                    </a:lnTo>
                    <a:lnTo>
                      <a:pt x="63" y="94"/>
                    </a:lnTo>
                    <a:lnTo>
                      <a:pt x="83" y="4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8" name="Freeform 19"/>
              <p:cNvSpPr>
                <a:spLocks/>
              </p:cNvSpPr>
              <p:nvPr/>
            </p:nvSpPr>
            <p:spPr bwMode="auto">
              <a:xfrm>
                <a:off x="2056" y="895"/>
                <a:ext cx="72" cy="27"/>
              </a:xfrm>
              <a:custGeom>
                <a:avLst/>
                <a:gdLst>
                  <a:gd name="T0" fmla="*/ 17 w 216"/>
                  <a:gd name="T1" fmla="*/ 0 h 81"/>
                  <a:gd name="T2" fmla="*/ 14 w 216"/>
                  <a:gd name="T3" fmla="*/ 0 h 81"/>
                  <a:gd name="T4" fmla="*/ 12 w 216"/>
                  <a:gd name="T5" fmla="*/ 0 h 81"/>
                  <a:gd name="T6" fmla="*/ 11 w 216"/>
                  <a:gd name="T7" fmla="*/ 0 h 81"/>
                  <a:gd name="T8" fmla="*/ 9 w 216"/>
                  <a:gd name="T9" fmla="*/ 0 h 81"/>
                  <a:gd name="T10" fmla="*/ 8 w 216"/>
                  <a:gd name="T11" fmla="*/ 0 h 81"/>
                  <a:gd name="T12" fmla="*/ 7 w 216"/>
                  <a:gd name="T13" fmla="*/ 1 h 81"/>
                  <a:gd name="T14" fmla="*/ 5 w 216"/>
                  <a:gd name="T15" fmla="*/ 1 h 81"/>
                  <a:gd name="T16" fmla="*/ 3 w 216"/>
                  <a:gd name="T17" fmla="*/ 2 h 81"/>
                  <a:gd name="T18" fmla="*/ 2 w 216"/>
                  <a:gd name="T19" fmla="*/ 2 h 81"/>
                  <a:gd name="T20" fmla="*/ 1 w 216"/>
                  <a:gd name="T21" fmla="*/ 3 h 81"/>
                  <a:gd name="T22" fmla="*/ 1 w 216"/>
                  <a:gd name="T23" fmla="*/ 4 h 81"/>
                  <a:gd name="T24" fmla="*/ 0 w 216"/>
                  <a:gd name="T25" fmla="*/ 5 h 81"/>
                  <a:gd name="T26" fmla="*/ 0 w 216"/>
                  <a:gd name="T27" fmla="*/ 5 h 81"/>
                  <a:gd name="T28" fmla="*/ 0 w 216"/>
                  <a:gd name="T29" fmla="*/ 5 h 81"/>
                  <a:gd name="T30" fmla="*/ 0 w 216"/>
                  <a:gd name="T31" fmla="*/ 6 h 81"/>
                  <a:gd name="T32" fmla="*/ 0 w 216"/>
                  <a:gd name="T33" fmla="*/ 6 h 81"/>
                  <a:gd name="T34" fmla="*/ 0 w 216"/>
                  <a:gd name="T35" fmla="*/ 6 h 81"/>
                  <a:gd name="T36" fmla="*/ 1 w 216"/>
                  <a:gd name="T37" fmla="*/ 7 h 81"/>
                  <a:gd name="T38" fmla="*/ 1 w 216"/>
                  <a:gd name="T39" fmla="*/ 7 h 81"/>
                  <a:gd name="T40" fmla="*/ 2 w 216"/>
                  <a:gd name="T41" fmla="*/ 7 h 81"/>
                  <a:gd name="T42" fmla="*/ 3 w 216"/>
                  <a:gd name="T43" fmla="*/ 8 h 81"/>
                  <a:gd name="T44" fmla="*/ 4 w 216"/>
                  <a:gd name="T45" fmla="*/ 8 h 81"/>
                  <a:gd name="T46" fmla="*/ 5 w 216"/>
                  <a:gd name="T47" fmla="*/ 8 h 81"/>
                  <a:gd name="T48" fmla="*/ 6 w 216"/>
                  <a:gd name="T49" fmla="*/ 8 h 81"/>
                  <a:gd name="T50" fmla="*/ 8 w 216"/>
                  <a:gd name="T51" fmla="*/ 9 h 81"/>
                  <a:gd name="T52" fmla="*/ 9 w 216"/>
                  <a:gd name="T53" fmla="*/ 9 h 81"/>
                  <a:gd name="T54" fmla="*/ 12 w 216"/>
                  <a:gd name="T55" fmla="*/ 9 h 81"/>
                  <a:gd name="T56" fmla="*/ 14 w 216"/>
                  <a:gd name="T57" fmla="*/ 9 h 81"/>
                  <a:gd name="T58" fmla="*/ 16 w 216"/>
                  <a:gd name="T59" fmla="*/ 8 h 81"/>
                  <a:gd name="T60" fmla="*/ 18 w 216"/>
                  <a:gd name="T61" fmla="*/ 8 h 81"/>
                  <a:gd name="T62" fmla="*/ 20 w 216"/>
                  <a:gd name="T63" fmla="*/ 8 h 81"/>
                  <a:gd name="T64" fmla="*/ 22 w 216"/>
                  <a:gd name="T65" fmla="*/ 8 h 81"/>
                  <a:gd name="T66" fmla="*/ 23 w 216"/>
                  <a:gd name="T67" fmla="*/ 7 h 81"/>
                  <a:gd name="T68" fmla="*/ 24 w 216"/>
                  <a:gd name="T69" fmla="*/ 7 h 81"/>
                  <a:gd name="T70" fmla="*/ 24 w 216"/>
                  <a:gd name="T71" fmla="*/ 6 h 81"/>
                  <a:gd name="T72" fmla="*/ 24 w 216"/>
                  <a:gd name="T73" fmla="*/ 5 h 81"/>
                  <a:gd name="T74" fmla="*/ 23 w 216"/>
                  <a:gd name="T75" fmla="*/ 4 h 81"/>
                  <a:gd name="T76" fmla="*/ 22 w 216"/>
                  <a:gd name="T77" fmla="*/ 4 h 81"/>
                  <a:gd name="T78" fmla="*/ 21 w 216"/>
                  <a:gd name="T79" fmla="*/ 3 h 81"/>
                  <a:gd name="T80" fmla="*/ 20 w 216"/>
                  <a:gd name="T81" fmla="*/ 2 h 81"/>
                  <a:gd name="T82" fmla="*/ 17 w 216"/>
                  <a:gd name="T83" fmla="*/ 0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6"/>
                  <a:gd name="T127" fmla="*/ 0 h 81"/>
                  <a:gd name="T128" fmla="*/ 216 w 21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6" h="81">
                    <a:moveTo>
                      <a:pt x="155" y="0"/>
                    </a:moveTo>
                    <a:lnTo>
                      <a:pt x="129" y="0"/>
                    </a:lnTo>
                    <a:lnTo>
                      <a:pt x="105" y="0"/>
                    </a:lnTo>
                    <a:lnTo>
                      <a:pt x="95" y="0"/>
                    </a:lnTo>
                    <a:lnTo>
                      <a:pt x="83" y="1"/>
                    </a:lnTo>
                    <a:lnTo>
                      <a:pt x="71" y="3"/>
                    </a:lnTo>
                    <a:lnTo>
                      <a:pt x="59" y="6"/>
                    </a:lnTo>
                    <a:lnTo>
                      <a:pt x="42" y="10"/>
                    </a:lnTo>
                    <a:lnTo>
                      <a:pt x="26" y="16"/>
                    </a:lnTo>
                    <a:lnTo>
                      <a:pt x="19" y="20"/>
                    </a:lnTo>
                    <a:lnTo>
                      <a:pt x="13" y="26"/>
                    </a:lnTo>
                    <a:lnTo>
                      <a:pt x="8" y="33"/>
                    </a:lnTo>
                    <a:lnTo>
                      <a:pt x="3" y="41"/>
                    </a:lnTo>
                    <a:lnTo>
                      <a:pt x="2" y="44"/>
                    </a:lnTo>
                    <a:lnTo>
                      <a:pt x="0" y="47"/>
                    </a:lnTo>
                    <a:lnTo>
                      <a:pt x="0" y="50"/>
                    </a:lnTo>
                    <a:lnTo>
                      <a:pt x="2" y="53"/>
                    </a:lnTo>
                    <a:lnTo>
                      <a:pt x="4" y="57"/>
                    </a:lnTo>
                    <a:lnTo>
                      <a:pt x="9" y="61"/>
                    </a:lnTo>
                    <a:lnTo>
                      <a:pt x="13" y="63"/>
                    </a:lnTo>
                    <a:lnTo>
                      <a:pt x="20" y="66"/>
                    </a:lnTo>
                    <a:lnTo>
                      <a:pt x="26" y="68"/>
                    </a:lnTo>
                    <a:lnTo>
                      <a:pt x="33" y="69"/>
                    </a:lnTo>
                    <a:lnTo>
                      <a:pt x="45" y="72"/>
                    </a:lnTo>
                    <a:lnTo>
                      <a:pt x="57" y="76"/>
                    </a:lnTo>
                    <a:lnTo>
                      <a:pt x="70" y="80"/>
                    </a:lnTo>
                    <a:lnTo>
                      <a:pt x="83" y="81"/>
                    </a:lnTo>
                    <a:lnTo>
                      <a:pt x="104" y="80"/>
                    </a:lnTo>
                    <a:lnTo>
                      <a:pt x="124" y="79"/>
                    </a:lnTo>
                    <a:lnTo>
                      <a:pt x="146" y="76"/>
                    </a:lnTo>
                    <a:lnTo>
                      <a:pt x="166" y="75"/>
                    </a:lnTo>
                    <a:lnTo>
                      <a:pt x="182" y="75"/>
                    </a:lnTo>
                    <a:lnTo>
                      <a:pt x="197" y="73"/>
                    </a:lnTo>
                    <a:lnTo>
                      <a:pt x="208" y="67"/>
                    </a:lnTo>
                    <a:lnTo>
                      <a:pt x="216" y="62"/>
                    </a:lnTo>
                    <a:lnTo>
                      <a:pt x="215" y="54"/>
                    </a:lnTo>
                    <a:lnTo>
                      <a:pt x="213" y="47"/>
                    </a:lnTo>
                    <a:lnTo>
                      <a:pt x="208" y="40"/>
                    </a:lnTo>
                    <a:lnTo>
                      <a:pt x="202" y="35"/>
                    </a:lnTo>
                    <a:lnTo>
                      <a:pt x="189" y="24"/>
                    </a:lnTo>
                    <a:lnTo>
                      <a:pt x="176" y="16"/>
                    </a:lnTo>
                    <a:lnTo>
                      <a:pt x="155"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89" name="Freeform 20"/>
              <p:cNvSpPr>
                <a:spLocks/>
              </p:cNvSpPr>
              <p:nvPr/>
            </p:nvSpPr>
            <p:spPr bwMode="auto">
              <a:xfrm>
                <a:off x="1996" y="935"/>
                <a:ext cx="160" cy="78"/>
              </a:xfrm>
              <a:custGeom>
                <a:avLst/>
                <a:gdLst>
                  <a:gd name="T0" fmla="*/ 43 w 478"/>
                  <a:gd name="T1" fmla="*/ 1 h 232"/>
                  <a:gd name="T2" fmla="*/ 41 w 478"/>
                  <a:gd name="T3" fmla="*/ 2 h 232"/>
                  <a:gd name="T4" fmla="*/ 39 w 478"/>
                  <a:gd name="T5" fmla="*/ 5 h 232"/>
                  <a:gd name="T6" fmla="*/ 37 w 478"/>
                  <a:gd name="T7" fmla="*/ 8 h 232"/>
                  <a:gd name="T8" fmla="*/ 36 w 478"/>
                  <a:gd name="T9" fmla="*/ 9 h 232"/>
                  <a:gd name="T10" fmla="*/ 35 w 478"/>
                  <a:gd name="T11" fmla="*/ 10 h 232"/>
                  <a:gd name="T12" fmla="*/ 33 w 478"/>
                  <a:gd name="T13" fmla="*/ 9 h 232"/>
                  <a:gd name="T14" fmla="*/ 30 w 478"/>
                  <a:gd name="T15" fmla="*/ 6 h 232"/>
                  <a:gd name="T16" fmla="*/ 27 w 478"/>
                  <a:gd name="T17" fmla="*/ 4 h 232"/>
                  <a:gd name="T18" fmla="*/ 26 w 478"/>
                  <a:gd name="T19" fmla="*/ 3 h 232"/>
                  <a:gd name="T20" fmla="*/ 24 w 478"/>
                  <a:gd name="T21" fmla="*/ 2 h 232"/>
                  <a:gd name="T22" fmla="*/ 22 w 478"/>
                  <a:gd name="T23" fmla="*/ 2 h 232"/>
                  <a:gd name="T24" fmla="*/ 19 w 478"/>
                  <a:gd name="T25" fmla="*/ 2 h 232"/>
                  <a:gd name="T26" fmla="*/ 15 w 478"/>
                  <a:gd name="T27" fmla="*/ 3 h 232"/>
                  <a:gd name="T28" fmla="*/ 13 w 478"/>
                  <a:gd name="T29" fmla="*/ 4 h 232"/>
                  <a:gd name="T30" fmla="*/ 10 w 478"/>
                  <a:gd name="T31" fmla="*/ 3 h 232"/>
                  <a:gd name="T32" fmla="*/ 7 w 478"/>
                  <a:gd name="T33" fmla="*/ 1 h 232"/>
                  <a:gd name="T34" fmla="*/ 4 w 478"/>
                  <a:gd name="T35" fmla="*/ 1 h 232"/>
                  <a:gd name="T36" fmla="*/ 1 w 478"/>
                  <a:gd name="T37" fmla="*/ 1 h 232"/>
                  <a:gd name="T38" fmla="*/ 0 w 478"/>
                  <a:gd name="T39" fmla="*/ 3 h 232"/>
                  <a:gd name="T40" fmla="*/ 0 w 478"/>
                  <a:gd name="T41" fmla="*/ 10 h 232"/>
                  <a:gd name="T42" fmla="*/ 1 w 478"/>
                  <a:gd name="T43" fmla="*/ 12 h 232"/>
                  <a:gd name="T44" fmla="*/ 1 w 478"/>
                  <a:gd name="T45" fmla="*/ 13 h 232"/>
                  <a:gd name="T46" fmla="*/ 3 w 478"/>
                  <a:gd name="T47" fmla="*/ 14 h 232"/>
                  <a:gd name="T48" fmla="*/ 8 w 478"/>
                  <a:gd name="T49" fmla="*/ 14 h 232"/>
                  <a:gd name="T50" fmla="*/ 13 w 478"/>
                  <a:gd name="T51" fmla="*/ 15 h 232"/>
                  <a:gd name="T52" fmla="*/ 18 w 478"/>
                  <a:gd name="T53" fmla="*/ 17 h 232"/>
                  <a:gd name="T54" fmla="*/ 23 w 478"/>
                  <a:gd name="T55" fmla="*/ 18 h 232"/>
                  <a:gd name="T56" fmla="*/ 27 w 478"/>
                  <a:gd name="T57" fmla="*/ 19 h 232"/>
                  <a:gd name="T58" fmla="*/ 31 w 478"/>
                  <a:gd name="T59" fmla="*/ 19 h 232"/>
                  <a:gd name="T60" fmla="*/ 35 w 478"/>
                  <a:gd name="T61" fmla="*/ 19 h 232"/>
                  <a:gd name="T62" fmla="*/ 37 w 478"/>
                  <a:gd name="T63" fmla="*/ 20 h 232"/>
                  <a:gd name="T64" fmla="*/ 41 w 478"/>
                  <a:gd name="T65" fmla="*/ 21 h 232"/>
                  <a:gd name="T66" fmla="*/ 46 w 478"/>
                  <a:gd name="T67" fmla="*/ 24 h 232"/>
                  <a:gd name="T68" fmla="*/ 49 w 478"/>
                  <a:gd name="T69" fmla="*/ 26 h 232"/>
                  <a:gd name="T70" fmla="*/ 51 w 478"/>
                  <a:gd name="T71" fmla="*/ 26 h 232"/>
                  <a:gd name="T72" fmla="*/ 52 w 478"/>
                  <a:gd name="T73" fmla="*/ 26 h 232"/>
                  <a:gd name="T74" fmla="*/ 53 w 478"/>
                  <a:gd name="T75" fmla="*/ 25 h 232"/>
                  <a:gd name="T76" fmla="*/ 54 w 478"/>
                  <a:gd name="T77" fmla="*/ 23 h 232"/>
                  <a:gd name="T78" fmla="*/ 54 w 478"/>
                  <a:gd name="T79" fmla="*/ 19 h 232"/>
                  <a:gd name="T80" fmla="*/ 53 w 478"/>
                  <a:gd name="T81" fmla="*/ 15 h 232"/>
                  <a:gd name="T82" fmla="*/ 53 w 478"/>
                  <a:gd name="T83" fmla="*/ 11 h 232"/>
                  <a:gd name="T84" fmla="*/ 53 w 478"/>
                  <a:gd name="T85" fmla="*/ 9 h 232"/>
                  <a:gd name="T86" fmla="*/ 53 w 478"/>
                  <a:gd name="T87" fmla="*/ 8 h 232"/>
                  <a:gd name="T88" fmla="*/ 52 w 478"/>
                  <a:gd name="T89" fmla="*/ 7 h 232"/>
                  <a:gd name="T90" fmla="*/ 50 w 478"/>
                  <a:gd name="T91" fmla="*/ 5 h 232"/>
                  <a:gd name="T92" fmla="*/ 48 w 478"/>
                  <a:gd name="T93" fmla="*/ 3 h 232"/>
                  <a:gd name="T94" fmla="*/ 44 w 478"/>
                  <a:gd name="T95" fmla="*/ 0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78"/>
                  <a:gd name="T145" fmla="*/ 0 h 232"/>
                  <a:gd name="T146" fmla="*/ 478 w 478"/>
                  <a:gd name="T147" fmla="*/ 232 h 23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78" h="232">
                    <a:moveTo>
                      <a:pt x="387" y="0"/>
                    </a:moveTo>
                    <a:lnTo>
                      <a:pt x="380" y="5"/>
                    </a:lnTo>
                    <a:lnTo>
                      <a:pt x="374" y="12"/>
                    </a:lnTo>
                    <a:lnTo>
                      <a:pt x="368" y="20"/>
                    </a:lnTo>
                    <a:lnTo>
                      <a:pt x="363" y="29"/>
                    </a:lnTo>
                    <a:lnTo>
                      <a:pt x="353" y="46"/>
                    </a:lnTo>
                    <a:lnTo>
                      <a:pt x="342" y="63"/>
                    </a:lnTo>
                    <a:lnTo>
                      <a:pt x="336" y="70"/>
                    </a:lnTo>
                    <a:lnTo>
                      <a:pt x="332" y="76"/>
                    </a:lnTo>
                    <a:lnTo>
                      <a:pt x="326" y="81"/>
                    </a:lnTo>
                    <a:lnTo>
                      <a:pt x="319" y="84"/>
                    </a:lnTo>
                    <a:lnTo>
                      <a:pt x="312" y="85"/>
                    </a:lnTo>
                    <a:lnTo>
                      <a:pt x="304" y="83"/>
                    </a:lnTo>
                    <a:lnTo>
                      <a:pt x="296" y="79"/>
                    </a:lnTo>
                    <a:lnTo>
                      <a:pt x="288" y="72"/>
                    </a:lnTo>
                    <a:lnTo>
                      <a:pt x="268" y="53"/>
                    </a:lnTo>
                    <a:lnTo>
                      <a:pt x="251" y="38"/>
                    </a:lnTo>
                    <a:lnTo>
                      <a:pt x="244" y="32"/>
                    </a:lnTo>
                    <a:lnTo>
                      <a:pt x="237" y="27"/>
                    </a:lnTo>
                    <a:lnTo>
                      <a:pt x="230" y="23"/>
                    </a:lnTo>
                    <a:lnTo>
                      <a:pt x="223" y="20"/>
                    </a:lnTo>
                    <a:lnTo>
                      <a:pt x="216" y="18"/>
                    </a:lnTo>
                    <a:lnTo>
                      <a:pt x="209" y="17"/>
                    </a:lnTo>
                    <a:lnTo>
                      <a:pt x="201" y="17"/>
                    </a:lnTo>
                    <a:lnTo>
                      <a:pt x="191" y="18"/>
                    </a:lnTo>
                    <a:lnTo>
                      <a:pt x="170" y="22"/>
                    </a:lnTo>
                    <a:lnTo>
                      <a:pt x="144" y="29"/>
                    </a:lnTo>
                    <a:lnTo>
                      <a:pt x="135" y="31"/>
                    </a:lnTo>
                    <a:lnTo>
                      <a:pt x="125" y="32"/>
                    </a:lnTo>
                    <a:lnTo>
                      <a:pt x="117" y="32"/>
                    </a:lnTo>
                    <a:lnTo>
                      <a:pt x="109" y="31"/>
                    </a:lnTo>
                    <a:lnTo>
                      <a:pt x="92" y="25"/>
                    </a:lnTo>
                    <a:lnTo>
                      <a:pt x="76" y="19"/>
                    </a:lnTo>
                    <a:lnTo>
                      <a:pt x="59" y="12"/>
                    </a:lnTo>
                    <a:lnTo>
                      <a:pt x="41" y="7"/>
                    </a:lnTo>
                    <a:lnTo>
                      <a:pt x="32" y="5"/>
                    </a:lnTo>
                    <a:lnTo>
                      <a:pt x="23" y="5"/>
                    </a:lnTo>
                    <a:lnTo>
                      <a:pt x="12" y="5"/>
                    </a:lnTo>
                    <a:lnTo>
                      <a:pt x="1" y="6"/>
                    </a:lnTo>
                    <a:lnTo>
                      <a:pt x="0" y="25"/>
                    </a:lnTo>
                    <a:lnTo>
                      <a:pt x="0" y="56"/>
                    </a:lnTo>
                    <a:lnTo>
                      <a:pt x="2" y="86"/>
                    </a:lnTo>
                    <a:lnTo>
                      <a:pt x="5" y="106"/>
                    </a:lnTo>
                    <a:lnTo>
                      <a:pt x="6" y="111"/>
                    </a:lnTo>
                    <a:lnTo>
                      <a:pt x="8" y="115"/>
                    </a:lnTo>
                    <a:lnTo>
                      <a:pt x="13" y="118"/>
                    </a:lnTo>
                    <a:lnTo>
                      <a:pt x="18" y="121"/>
                    </a:lnTo>
                    <a:lnTo>
                      <a:pt x="30" y="124"/>
                    </a:lnTo>
                    <a:lnTo>
                      <a:pt x="44" y="127"/>
                    </a:lnTo>
                    <a:lnTo>
                      <a:pt x="72" y="129"/>
                    </a:lnTo>
                    <a:lnTo>
                      <a:pt x="96" y="131"/>
                    </a:lnTo>
                    <a:lnTo>
                      <a:pt x="118" y="136"/>
                    </a:lnTo>
                    <a:lnTo>
                      <a:pt x="140" y="144"/>
                    </a:lnTo>
                    <a:lnTo>
                      <a:pt x="163" y="151"/>
                    </a:lnTo>
                    <a:lnTo>
                      <a:pt x="185" y="160"/>
                    </a:lnTo>
                    <a:lnTo>
                      <a:pt x="203" y="164"/>
                    </a:lnTo>
                    <a:lnTo>
                      <a:pt x="221" y="167"/>
                    </a:lnTo>
                    <a:lnTo>
                      <a:pt x="241" y="168"/>
                    </a:lnTo>
                    <a:lnTo>
                      <a:pt x="261" y="168"/>
                    </a:lnTo>
                    <a:lnTo>
                      <a:pt x="281" y="169"/>
                    </a:lnTo>
                    <a:lnTo>
                      <a:pt x="301" y="170"/>
                    </a:lnTo>
                    <a:lnTo>
                      <a:pt x="310" y="171"/>
                    </a:lnTo>
                    <a:lnTo>
                      <a:pt x="320" y="174"/>
                    </a:lnTo>
                    <a:lnTo>
                      <a:pt x="329" y="176"/>
                    </a:lnTo>
                    <a:lnTo>
                      <a:pt x="339" y="178"/>
                    </a:lnTo>
                    <a:lnTo>
                      <a:pt x="361" y="188"/>
                    </a:lnTo>
                    <a:lnTo>
                      <a:pt x="384" y="197"/>
                    </a:lnTo>
                    <a:lnTo>
                      <a:pt x="405" y="208"/>
                    </a:lnTo>
                    <a:lnTo>
                      <a:pt x="426" y="220"/>
                    </a:lnTo>
                    <a:lnTo>
                      <a:pt x="438" y="226"/>
                    </a:lnTo>
                    <a:lnTo>
                      <a:pt x="448" y="230"/>
                    </a:lnTo>
                    <a:lnTo>
                      <a:pt x="455" y="232"/>
                    </a:lnTo>
                    <a:lnTo>
                      <a:pt x="463" y="232"/>
                    </a:lnTo>
                    <a:lnTo>
                      <a:pt x="467" y="230"/>
                    </a:lnTo>
                    <a:lnTo>
                      <a:pt x="472" y="227"/>
                    </a:lnTo>
                    <a:lnTo>
                      <a:pt x="474" y="222"/>
                    </a:lnTo>
                    <a:lnTo>
                      <a:pt x="477" y="216"/>
                    </a:lnTo>
                    <a:lnTo>
                      <a:pt x="478" y="202"/>
                    </a:lnTo>
                    <a:lnTo>
                      <a:pt x="478" y="186"/>
                    </a:lnTo>
                    <a:lnTo>
                      <a:pt x="477" y="167"/>
                    </a:lnTo>
                    <a:lnTo>
                      <a:pt x="476" y="150"/>
                    </a:lnTo>
                    <a:lnTo>
                      <a:pt x="476" y="134"/>
                    </a:lnTo>
                    <a:lnTo>
                      <a:pt x="476" y="117"/>
                    </a:lnTo>
                    <a:lnTo>
                      <a:pt x="474" y="101"/>
                    </a:lnTo>
                    <a:lnTo>
                      <a:pt x="473" y="85"/>
                    </a:lnTo>
                    <a:lnTo>
                      <a:pt x="472" y="81"/>
                    </a:lnTo>
                    <a:lnTo>
                      <a:pt x="471" y="76"/>
                    </a:lnTo>
                    <a:lnTo>
                      <a:pt x="468" y="71"/>
                    </a:lnTo>
                    <a:lnTo>
                      <a:pt x="465" y="68"/>
                    </a:lnTo>
                    <a:lnTo>
                      <a:pt x="459" y="60"/>
                    </a:lnTo>
                    <a:lnTo>
                      <a:pt x="452" y="53"/>
                    </a:lnTo>
                    <a:lnTo>
                      <a:pt x="444" y="46"/>
                    </a:lnTo>
                    <a:lnTo>
                      <a:pt x="437" y="39"/>
                    </a:lnTo>
                    <a:lnTo>
                      <a:pt x="431" y="31"/>
                    </a:lnTo>
                    <a:lnTo>
                      <a:pt x="426" y="23"/>
                    </a:lnTo>
                    <a:lnTo>
                      <a:pt x="38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0" name="Freeform 21"/>
              <p:cNvSpPr>
                <a:spLocks/>
              </p:cNvSpPr>
              <p:nvPr/>
            </p:nvSpPr>
            <p:spPr bwMode="auto">
              <a:xfrm>
                <a:off x="2037" y="846"/>
                <a:ext cx="38" cy="25"/>
              </a:xfrm>
              <a:custGeom>
                <a:avLst/>
                <a:gdLst>
                  <a:gd name="T0" fmla="*/ 11 w 114"/>
                  <a:gd name="T1" fmla="*/ 3 h 74"/>
                  <a:gd name="T2" fmla="*/ 10 w 114"/>
                  <a:gd name="T3" fmla="*/ 3 h 74"/>
                  <a:gd name="T4" fmla="*/ 9 w 114"/>
                  <a:gd name="T5" fmla="*/ 3 h 74"/>
                  <a:gd name="T6" fmla="*/ 7 w 114"/>
                  <a:gd name="T7" fmla="*/ 2 h 74"/>
                  <a:gd name="T8" fmla="*/ 6 w 114"/>
                  <a:gd name="T9" fmla="*/ 2 h 74"/>
                  <a:gd name="T10" fmla="*/ 5 w 114"/>
                  <a:gd name="T11" fmla="*/ 1 h 74"/>
                  <a:gd name="T12" fmla="*/ 3 w 114"/>
                  <a:gd name="T13" fmla="*/ 0 h 74"/>
                  <a:gd name="T14" fmla="*/ 3 w 114"/>
                  <a:gd name="T15" fmla="*/ 0 h 74"/>
                  <a:gd name="T16" fmla="*/ 2 w 114"/>
                  <a:gd name="T17" fmla="*/ 0 h 74"/>
                  <a:gd name="T18" fmla="*/ 2 w 114"/>
                  <a:gd name="T19" fmla="*/ 0 h 74"/>
                  <a:gd name="T20" fmla="*/ 1 w 114"/>
                  <a:gd name="T21" fmla="*/ 0 h 74"/>
                  <a:gd name="T22" fmla="*/ 1 w 114"/>
                  <a:gd name="T23" fmla="*/ 0 h 74"/>
                  <a:gd name="T24" fmla="*/ 1 w 114"/>
                  <a:gd name="T25" fmla="*/ 1 h 74"/>
                  <a:gd name="T26" fmla="*/ 1 w 114"/>
                  <a:gd name="T27" fmla="*/ 2 h 74"/>
                  <a:gd name="T28" fmla="*/ 0 w 114"/>
                  <a:gd name="T29" fmla="*/ 3 h 74"/>
                  <a:gd name="T30" fmla="*/ 0 w 114"/>
                  <a:gd name="T31" fmla="*/ 5 h 74"/>
                  <a:gd name="T32" fmla="*/ 0 w 114"/>
                  <a:gd name="T33" fmla="*/ 6 h 74"/>
                  <a:gd name="T34" fmla="*/ 1 w 114"/>
                  <a:gd name="T35" fmla="*/ 6 h 74"/>
                  <a:gd name="T36" fmla="*/ 1 w 114"/>
                  <a:gd name="T37" fmla="*/ 6 h 74"/>
                  <a:gd name="T38" fmla="*/ 2 w 114"/>
                  <a:gd name="T39" fmla="*/ 6 h 74"/>
                  <a:gd name="T40" fmla="*/ 3 w 114"/>
                  <a:gd name="T41" fmla="*/ 7 h 74"/>
                  <a:gd name="T42" fmla="*/ 4 w 114"/>
                  <a:gd name="T43" fmla="*/ 7 h 74"/>
                  <a:gd name="T44" fmla="*/ 5 w 114"/>
                  <a:gd name="T45" fmla="*/ 8 h 74"/>
                  <a:gd name="T46" fmla="*/ 6 w 114"/>
                  <a:gd name="T47" fmla="*/ 8 h 74"/>
                  <a:gd name="T48" fmla="*/ 7 w 114"/>
                  <a:gd name="T49" fmla="*/ 8 h 74"/>
                  <a:gd name="T50" fmla="*/ 8 w 114"/>
                  <a:gd name="T51" fmla="*/ 8 h 74"/>
                  <a:gd name="T52" fmla="*/ 9 w 114"/>
                  <a:gd name="T53" fmla="*/ 8 h 74"/>
                  <a:gd name="T54" fmla="*/ 10 w 114"/>
                  <a:gd name="T55" fmla="*/ 8 h 74"/>
                  <a:gd name="T56" fmla="*/ 11 w 114"/>
                  <a:gd name="T57" fmla="*/ 8 h 74"/>
                  <a:gd name="T58" fmla="*/ 12 w 114"/>
                  <a:gd name="T59" fmla="*/ 7 h 74"/>
                  <a:gd name="T60" fmla="*/ 13 w 114"/>
                  <a:gd name="T61" fmla="*/ 7 h 74"/>
                  <a:gd name="T62" fmla="*/ 11 w 114"/>
                  <a:gd name="T63" fmla="*/ 3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4"/>
                  <a:gd name="T97" fmla="*/ 0 h 74"/>
                  <a:gd name="T98" fmla="*/ 114 w 114"/>
                  <a:gd name="T99" fmla="*/ 74 h 7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4" h="74">
                    <a:moveTo>
                      <a:pt x="101" y="27"/>
                    </a:moveTo>
                    <a:lnTo>
                      <a:pt x="89" y="26"/>
                    </a:lnTo>
                    <a:lnTo>
                      <a:pt x="79" y="23"/>
                    </a:lnTo>
                    <a:lnTo>
                      <a:pt x="67" y="18"/>
                    </a:lnTo>
                    <a:lnTo>
                      <a:pt x="56" y="15"/>
                    </a:lnTo>
                    <a:lnTo>
                      <a:pt x="46" y="9"/>
                    </a:lnTo>
                    <a:lnTo>
                      <a:pt x="31" y="2"/>
                    </a:lnTo>
                    <a:lnTo>
                      <a:pt x="23" y="0"/>
                    </a:lnTo>
                    <a:lnTo>
                      <a:pt x="17" y="0"/>
                    </a:lnTo>
                    <a:lnTo>
                      <a:pt x="15" y="0"/>
                    </a:lnTo>
                    <a:lnTo>
                      <a:pt x="13" y="1"/>
                    </a:lnTo>
                    <a:lnTo>
                      <a:pt x="11" y="3"/>
                    </a:lnTo>
                    <a:lnTo>
                      <a:pt x="10" y="5"/>
                    </a:lnTo>
                    <a:lnTo>
                      <a:pt x="8" y="17"/>
                    </a:lnTo>
                    <a:lnTo>
                      <a:pt x="4" y="29"/>
                    </a:lnTo>
                    <a:lnTo>
                      <a:pt x="1" y="41"/>
                    </a:lnTo>
                    <a:lnTo>
                      <a:pt x="0" y="53"/>
                    </a:lnTo>
                    <a:lnTo>
                      <a:pt x="7" y="53"/>
                    </a:lnTo>
                    <a:lnTo>
                      <a:pt x="13" y="54"/>
                    </a:lnTo>
                    <a:lnTo>
                      <a:pt x="18" y="56"/>
                    </a:lnTo>
                    <a:lnTo>
                      <a:pt x="24" y="59"/>
                    </a:lnTo>
                    <a:lnTo>
                      <a:pt x="36" y="63"/>
                    </a:lnTo>
                    <a:lnTo>
                      <a:pt x="48" y="69"/>
                    </a:lnTo>
                    <a:lnTo>
                      <a:pt x="57" y="73"/>
                    </a:lnTo>
                    <a:lnTo>
                      <a:pt x="65" y="74"/>
                    </a:lnTo>
                    <a:lnTo>
                      <a:pt x="72" y="74"/>
                    </a:lnTo>
                    <a:lnTo>
                      <a:pt x="81" y="74"/>
                    </a:lnTo>
                    <a:lnTo>
                      <a:pt x="90" y="73"/>
                    </a:lnTo>
                    <a:lnTo>
                      <a:pt x="99" y="69"/>
                    </a:lnTo>
                    <a:lnTo>
                      <a:pt x="106" y="66"/>
                    </a:lnTo>
                    <a:lnTo>
                      <a:pt x="114" y="61"/>
                    </a:lnTo>
                    <a:lnTo>
                      <a:pt x="101" y="2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1" name="Freeform 22"/>
              <p:cNvSpPr>
                <a:spLocks/>
              </p:cNvSpPr>
              <p:nvPr/>
            </p:nvSpPr>
            <p:spPr bwMode="auto">
              <a:xfrm>
                <a:off x="2056" y="816"/>
                <a:ext cx="31" cy="21"/>
              </a:xfrm>
              <a:custGeom>
                <a:avLst/>
                <a:gdLst>
                  <a:gd name="T0" fmla="*/ 10 w 93"/>
                  <a:gd name="T1" fmla="*/ 4 h 62"/>
                  <a:gd name="T2" fmla="*/ 10 w 93"/>
                  <a:gd name="T3" fmla="*/ 3 h 62"/>
                  <a:gd name="T4" fmla="*/ 9 w 93"/>
                  <a:gd name="T5" fmla="*/ 2 h 62"/>
                  <a:gd name="T6" fmla="*/ 9 w 93"/>
                  <a:gd name="T7" fmla="*/ 1 h 62"/>
                  <a:gd name="T8" fmla="*/ 9 w 93"/>
                  <a:gd name="T9" fmla="*/ 1 h 62"/>
                  <a:gd name="T10" fmla="*/ 8 w 93"/>
                  <a:gd name="T11" fmla="*/ 1 h 62"/>
                  <a:gd name="T12" fmla="*/ 8 w 93"/>
                  <a:gd name="T13" fmla="*/ 1 h 62"/>
                  <a:gd name="T14" fmla="*/ 7 w 93"/>
                  <a:gd name="T15" fmla="*/ 0 h 62"/>
                  <a:gd name="T16" fmla="*/ 7 w 93"/>
                  <a:gd name="T17" fmla="*/ 0 h 62"/>
                  <a:gd name="T18" fmla="*/ 6 w 93"/>
                  <a:gd name="T19" fmla="*/ 0 h 62"/>
                  <a:gd name="T20" fmla="*/ 6 w 93"/>
                  <a:gd name="T21" fmla="*/ 0 h 62"/>
                  <a:gd name="T22" fmla="*/ 5 w 93"/>
                  <a:gd name="T23" fmla="*/ 0 h 62"/>
                  <a:gd name="T24" fmla="*/ 5 w 93"/>
                  <a:gd name="T25" fmla="*/ 0 h 62"/>
                  <a:gd name="T26" fmla="*/ 4 w 93"/>
                  <a:gd name="T27" fmla="*/ 0 h 62"/>
                  <a:gd name="T28" fmla="*/ 3 w 93"/>
                  <a:gd name="T29" fmla="*/ 1 h 62"/>
                  <a:gd name="T30" fmla="*/ 3 w 93"/>
                  <a:gd name="T31" fmla="*/ 1 h 62"/>
                  <a:gd name="T32" fmla="*/ 2 w 93"/>
                  <a:gd name="T33" fmla="*/ 2 h 62"/>
                  <a:gd name="T34" fmla="*/ 1 w 93"/>
                  <a:gd name="T35" fmla="*/ 3 h 62"/>
                  <a:gd name="T36" fmla="*/ 0 w 93"/>
                  <a:gd name="T37" fmla="*/ 3 h 62"/>
                  <a:gd name="T38" fmla="*/ 0 w 93"/>
                  <a:gd name="T39" fmla="*/ 4 h 62"/>
                  <a:gd name="T40" fmla="*/ 0 w 93"/>
                  <a:gd name="T41" fmla="*/ 4 h 62"/>
                  <a:gd name="T42" fmla="*/ 0 w 93"/>
                  <a:gd name="T43" fmla="*/ 5 h 62"/>
                  <a:gd name="T44" fmla="*/ 1 w 93"/>
                  <a:gd name="T45" fmla="*/ 5 h 62"/>
                  <a:gd name="T46" fmla="*/ 2 w 93"/>
                  <a:gd name="T47" fmla="*/ 6 h 62"/>
                  <a:gd name="T48" fmla="*/ 3 w 93"/>
                  <a:gd name="T49" fmla="*/ 6 h 62"/>
                  <a:gd name="T50" fmla="*/ 4 w 93"/>
                  <a:gd name="T51" fmla="*/ 6 h 62"/>
                  <a:gd name="T52" fmla="*/ 4 w 93"/>
                  <a:gd name="T53" fmla="*/ 7 h 62"/>
                  <a:gd name="T54" fmla="*/ 5 w 93"/>
                  <a:gd name="T55" fmla="*/ 7 h 62"/>
                  <a:gd name="T56" fmla="*/ 6 w 93"/>
                  <a:gd name="T57" fmla="*/ 7 h 62"/>
                  <a:gd name="T58" fmla="*/ 7 w 93"/>
                  <a:gd name="T59" fmla="*/ 7 h 62"/>
                  <a:gd name="T60" fmla="*/ 8 w 93"/>
                  <a:gd name="T61" fmla="*/ 7 h 62"/>
                  <a:gd name="T62" fmla="*/ 10 w 93"/>
                  <a:gd name="T63" fmla="*/ 4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
                  <a:gd name="T97" fmla="*/ 0 h 62"/>
                  <a:gd name="T98" fmla="*/ 93 w 93"/>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 h="62">
                    <a:moveTo>
                      <a:pt x="93" y="35"/>
                    </a:moveTo>
                    <a:lnTo>
                      <a:pt x="86" y="26"/>
                    </a:lnTo>
                    <a:lnTo>
                      <a:pt x="80" y="15"/>
                    </a:lnTo>
                    <a:lnTo>
                      <a:pt x="80" y="12"/>
                    </a:lnTo>
                    <a:lnTo>
                      <a:pt x="78" y="9"/>
                    </a:lnTo>
                    <a:lnTo>
                      <a:pt x="76" y="8"/>
                    </a:lnTo>
                    <a:lnTo>
                      <a:pt x="75" y="6"/>
                    </a:lnTo>
                    <a:lnTo>
                      <a:pt x="67" y="4"/>
                    </a:lnTo>
                    <a:lnTo>
                      <a:pt x="59" y="2"/>
                    </a:lnTo>
                    <a:lnTo>
                      <a:pt x="56" y="1"/>
                    </a:lnTo>
                    <a:lnTo>
                      <a:pt x="52" y="0"/>
                    </a:lnTo>
                    <a:lnTo>
                      <a:pt x="47" y="0"/>
                    </a:lnTo>
                    <a:lnTo>
                      <a:pt x="43" y="1"/>
                    </a:lnTo>
                    <a:lnTo>
                      <a:pt x="36" y="4"/>
                    </a:lnTo>
                    <a:lnTo>
                      <a:pt x="30" y="8"/>
                    </a:lnTo>
                    <a:lnTo>
                      <a:pt x="23" y="12"/>
                    </a:lnTo>
                    <a:lnTo>
                      <a:pt x="18" y="16"/>
                    </a:lnTo>
                    <a:lnTo>
                      <a:pt x="9" y="23"/>
                    </a:lnTo>
                    <a:lnTo>
                      <a:pt x="1" y="29"/>
                    </a:lnTo>
                    <a:lnTo>
                      <a:pt x="0" y="33"/>
                    </a:lnTo>
                    <a:lnTo>
                      <a:pt x="1" y="36"/>
                    </a:lnTo>
                    <a:lnTo>
                      <a:pt x="4" y="40"/>
                    </a:lnTo>
                    <a:lnTo>
                      <a:pt x="10" y="45"/>
                    </a:lnTo>
                    <a:lnTo>
                      <a:pt x="17" y="49"/>
                    </a:lnTo>
                    <a:lnTo>
                      <a:pt x="25" y="53"/>
                    </a:lnTo>
                    <a:lnTo>
                      <a:pt x="32" y="56"/>
                    </a:lnTo>
                    <a:lnTo>
                      <a:pt x="39" y="60"/>
                    </a:lnTo>
                    <a:lnTo>
                      <a:pt x="47" y="61"/>
                    </a:lnTo>
                    <a:lnTo>
                      <a:pt x="56" y="62"/>
                    </a:lnTo>
                    <a:lnTo>
                      <a:pt x="64" y="61"/>
                    </a:lnTo>
                    <a:lnTo>
                      <a:pt x="72" y="59"/>
                    </a:lnTo>
                    <a:lnTo>
                      <a:pt x="93" y="3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2" name="Freeform 23"/>
              <p:cNvSpPr>
                <a:spLocks/>
              </p:cNvSpPr>
              <p:nvPr/>
            </p:nvSpPr>
            <p:spPr bwMode="auto">
              <a:xfrm>
                <a:off x="2066" y="748"/>
                <a:ext cx="33" cy="42"/>
              </a:xfrm>
              <a:custGeom>
                <a:avLst/>
                <a:gdLst>
                  <a:gd name="T0" fmla="*/ 11 w 99"/>
                  <a:gd name="T1" fmla="*/ 10 h 127"/>
                  <a:gd name="T2" fmla="*/ 10 w 99"/>
                  <a:gd name="T3" fmla="*/ 8 h 127"/>
                  <a:gd name="T4" fmla="*/ 10 w 99"/>
                  <a:gd name="T5" fmla="*/ 7 h 127"/>
                  <a:gd name="T6" fmla="*/ 9 w 99"/>
                  <a:gd name="T7" fmla="*/ 5 h 127"/>
                  <a:gd name="T8" fmla="*/ 8 w 99"/>
                  <a:gd name="T9" fmla="*/ 4 h 127"/>
                  <a:gd name="T10" fmla="*/ 7 w 99"/>
                  <a:gd name="T11" fmla="*/ 3 h 127"/>
                  <a:gd name="T12" fmla="*/ 7 w 99"/>
                  <a:gd name="T13" fmla="*/ 2 h 127"/>
                  <a:gd name="T14" fmla="*/ 6 w 99"/>
                  <a:gd name="T15" fmla="*/ 1 h 127"/>
                  <a:gd name="T16" fmla="*/ 6 w 99"/>
                  <a:gd name="T17" fmla="*/ 0 h 127"/>
                  <a:gd name="T18" fmla="*/ 6 w 99"/>
                  <a:gd name="T19" fmla="*/ 0 h 127"/>
                  <a:gd name="T20" fmla="*/ 5 w 99"/>
                  <a:gd name="T21" fmla="*/ 0 h 127"/>
                  <a:gd name="T22" fmla="*/ 5 w 99"/>
                  <a:gd name="T23" fmla="*/ 0 h 127"/>
                  <a:gd name="T24" fmla="*/ 5 w 99"/>
                  <a:gd name="T25" fmla="*/ 0 h 127"/>
                  <a:gd name="T26" fmla="*/ 5 w 99"/>
                  <a:gd name="T27" fmla="*/ 0 h 127"/>
                  <a:gd name="T28" fmla="*/ 4 w 99"/>
                  <a:gd name="T29" fmla="*/ 0 h 127"/>
                  <a:gd name="T30" fmla="*/ 4 w 99"/>
                  <a:gd name="T31" fmla="*/ 1 h 127"/>
                  <a:gd name="T32" fmla="*/ 3 w 99"/>
                  <a:gd name="T33" fmla="*/ 1 h 127"/>
                  <a:gd name="T34" fmla="*/ 2 w 99"/>
                  <a:gd name="T35" fmla="*/ 2 h 127"/>
                  <a:gd name="T36" fmla="*/ 0 w 99"/>
                  <a:gd name="T37" fmla="*/ 2 h 127"/>
                  <a:gd name="T38" fmla="*/ 0 w 99"/>
                  <a:gd name="T39" fmla="*/ 3 h 127"/>
                  <a:gd name="T40" fmla="*/ 0 w 99"/>
                  <a:gd name="T41" fmla="*/ 4 h 127"/>
                  <a:gd name="T42" fmla="*/ 1 w 99"/>
                  <a:gd name="T43" fmla="*/ 5 h 127"/>
                  <a:gd name="T44" fmla="*/ 1 w 99"/>
                  <a:gd name="T45" fmla="*/ 6 h 127"/>
                  <a:gd name="T46" fmla="*/ 2 w 99"/>
                  <a:gd name="T47" fmla="*/ 8 h 127"/>
                  <a:gd name="T48" fmla="*/ 3 w 99"/>
                  <a:gd name="T49" fmla="*/ 9 h 127"/>
                  <a:gd name="T50" fmla="*/ 4 w 99"/>
                  <a:gd name="T51" fmla="*/ 10 h 127"/>
                  <a:gd name="T52" fmla="*/ 4 w 99"/>
                  <a:gd name="T53" fmla="*/ 11 h 127"/>
                  <a:gd name="T54" fmla="*/ 4 w 99"/>
                  <a:gd name="T55" fmla="*/ 12 h 127"/>
                  <a:gd name="T56" fmla="*/ 4 w 99"/>
                  <a:gd name="T57" fmla="*/ 13 h 127"/>
                  <a:gd name="T58" fmla="*/ 4 w 99"/>
                  <a:gd name="T59" fmla="*/ 14 h 127"/>
                  <a:gd name="T60" fmla="*/ 5 w 99"/>
                  <a:gd name="T61" fmla="*/ 14 h 127"/>
                  <a:gd name="T62" fmla="*/ 5 w 99"/>
                  <a:gd name="T63" fmla="*/ 14 h 127"/>
                  <a:gd name="T64" fmla="*/ 5 w 99"/>
                  <a:gd name="T65" fmla="*/ 14 h 127"/>
                  <a:gd name="T66" fmla="*/ 6 w 99"/>
                  <a:gd name="T67" fmla="*/ 14 h 127"/>
                  <a:gd name="T68" fmla="*/ 7 w 99"/>
                  <a:gd name="T69" fmla="*/ 13 h 127"/>
                  <a:gd name="T70" fmla="*/ 8 w 99"/>
                  <a:gd name="T71" fmla="*/ 13 h 127"/>
                  <a:gd name="T72" fmla="*/ 9 w 99"/>
                  <a:gd name="T73" fmla="*/ 12 h 127"/>
                  <a:gd name="T74" fmla="*/ 11 w 99"/>
                  <a:gd name="T75" fmla="*/ 10 h 1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9"/>
                  <a:gd name="T115" fmla="*/ 0 h 127"/>
                  <a:gd name="T116" fmla="*/ 99 w 99"/>
                  <a:gd name="T117" fmla="*/ 127 h 1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9" h="127">
                    <a:moveTo>
                      <a:pt x="99" y="87"/>
                    </a:moveTo>
                    <a:lnTo>
                      <a:pt x="93" y="74"/>
                    </a:lnTo>
                    <a:lnTo>
                      <a:pt x="86" y="62"/>
                    </a:lnTo>
                    <a:lnTo>
                      <a:pt x="79" y="49"/>
                    </a:lnTo>
                    <a:lnTo>
                      <a:pt x="73" y="36"/>
                    </a:lnTo>
                    <a:lnTo>
                      <a:pt x="67" y="27"/>
                    </a:lnTo>
                    <a:lnTo>
                      <a:pt x="61" y="16"/>
                    </a:lnTo>
                    <a:lnTo>
                      <a:pt x="58" y="10"/>
                    </a:lnTo>
                    <a:lnTo>
                      <a:pt x="54" y="3"/>
                    </a:lnTo>
                    <a:lnTo>
                      <a:pt x="50" y="2"/>
                    </a:lnTo>
                    <a:lnTo>
                      <a:pt x="47" y="1"/>
                    </a:lnTo>
                    <a:lnTo>
                      <a:pt x="46" y="0"/>
                    </a:lnTo>
                    <a:lnTo>
                      <a:pt x="45" y="0"/>
                    </a:lnTo>
                    <a:lnTo>
                      <a:pt x="41" y="2"/>
                    </a:lnTo>
                    <a:lnTo>
                      <a:pt x="39" y="3"/>
                    </a:lnTo>
                    <a:lnTo>
                      <a:pt x="33" y="8"/>
                    </a:lnTo>
                    <a:lnTo>
                      <a:pt x="29" y="11"/>
                    </a:lnTo>
                    <a:lnTo>
                      <a:pt x="15" y="17"/>
                    </a:lnTo>
                    <a:lnTo>
                      <a:pt x="0" y="22"/>
                    </a:lnTo>
                    <a:lnTo>
                      <a:pt x="1" y="31"/>
                    </a:lnTo>
                    <a:lnTo>
                      <a:pt x="3" y="40"/>
                    </a:lnTo>
                    <a:lnTo>
                      <a:pt x="7" y="48"/>
                    </a:lnTo>
                    <a:lnTo>
                      <a:pt x="10" y="55"/>
                    </a:lnTo>
                    <a:lnTo>
                      <a:pt x="20" y="70"/>
                    </a:lnTo>
                    <a:lnTo>
                      <a:pt x="29" y="85"/>
                    </a:lnTo>
                    <a:lnTo>
                      <a:pt x="33" y="93"/>
                    </a:lnTo>
                    <a:lnTo>
                      <a:pt x="34" y="102"/>
                    </a:lnTo>
                    <a:lnTo>
                      <a:pt x="35" y="112"/>
                    </a:lnTo>
                    <a:lnTo>
                      <a:pt x="37" y="120"/>
                    </a:lnTo>
                    <a:lnTo>
                      <a:pt x="39" y="124"/>
                    </a:lnTo>
                    <a:lnTo>
                      <a:pt x="41" y="125"/>
                    </a:lnTo>
                    <a:lnTo>
                      <a:pt x="43" y="126"/>
                    </a:lnTo>
                    <a:lnTo>
                      <a:pt x="46" y="127"/>
                    </a:lnTo>
                    <a:lnTo>
                      <a:pt x="52" y="126"/>
                    </a:lnTo>
                    <a:lnTo>
                      <a:pt x="59" y="122"/>
                    </a:lnTo>
                    <a:lnTo>
                      <a:pt x="72" y="114"/>
                    </a:lnTo>
                    <a:lnTo>
                      <a:pt x="81" y="106"/>
                    </a:lnTo>
                    <a:lnTo>
                      <a:pt x="99" y="8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3" name="Freeform 24"/>
              <p:cNvSpPr>
                <a:spLocks/>
              </p:cNvSpPr>
              <p:nvPr/>
            </p:nvSpPr>
            <p:spPr bwMode="auto">
              <a:xfrm>
                <a:off x="1987" y="766"/>
                <a:ext cx="70" cy="51"/>
              </a:xfrm>
              <a:custGeom>
                <a:avLst/>
                <a:gdLst>
                  <a:gd name="T0" fmla="*/ 13 w 211"/>
                  <a:gd name="T1" fmla="*/ 2 h 153"/>
                  <a:gd name="T2" fmla="*/ 12 w 211"/>
                  <a:gd name="T3" fmla="*/ 3 h 153"/>
                  <a:gd name="T4" fmla="*/ 10 w 211"/>
                  <a:gd name="T5" fmla="*/ 2 h 153"/>
                  <a:gd name="T6" fmla="*/ 9 w 211"/>
                  <a:gd name="T7" fmla="*/ 1 h 153"/>
                  <a:gd name="T8" fmla="*/ 7 w 211"/>
                  <a:gd name="T9" fmla="*/ 0 h 153"/>
                  <a:gd name="T10" fmla="*/ 7 w 211"/>
                  <a:gd name="T11" fmla="*/ 0 h 153"/>
                  <a:gd name="T12" fmla="*/ 7 w 211"/>
                  <a:gd name="T13" fmla="*/ 1 h 153"/>
                  <a:gd name="T14" fmla="*/ 7 w 211"/>
                  <a:gd name="T15" fmla="*/ 3 h 153"/>
                  <a:gd name="T16" fmla="*/ 6 w 211"/>
                  <a:gd name="T17" fmla="*/ 5 h 153"/>
                  <a:gd name="T18" fmla="*/ 4 w 211"/>
                  <a:gd name="T19" fmla="*/ 8 h 153"/>
                  <a:gd name="T20" fmla="*/ 2 w 211"/>
                  <a:gd name="T21" fmla="*/ 10 h 153"/>
                  <a:gd name="T22" fmla="*/ 1 w 211"/>
                  <a:gd name="T23" fmla="*/ 11 h 153"/>
                  <a:gd name="T24" fmla="*/ 0 w 211"/>
                  <a:gd name="T25" fmla="*/ 12 h 153"/>
                  <a:gd name="T26" fmla="*/ 0 w 211"/>
                  <a:gd name="T27" fmla="*/ 13 h 153"/>
                  <a:gd name="T28" fmla="*/ 0 w 211"/>
                  <a:gd name="T29" fmla="*/ 14 h 153"/>
                  <a:gd name="T30" fmla="*/ 2 w 211"/>
                  <a:gd name="T31" fmla="*/ 14 h 153"/>
                  <a:gd name="T32" fmla="*/ 4 w 211"/>
                  <a:gd name="T33" fmla="*/ 15 h 153"/>
                  <a:gd name="T34" fmla="*/ 7 w 211"/>
                  <a:gd name="T35" fmla="*/ 17 h 153"/>
                  <a:gd name="T36" fmla="*/ 10 w 211"/>
                  <a:gd name="T37" fmla="*/ 17 h 153"/>
                  <a:gd name="T38" fmla="*/ 12 w 211"/>
                  <a:gd name="T39" fmla="*/ 17 h 153"/>
                  <a:gd name="T40" fmla="*/ 14 w 211"/>
                  <a:gd name="T41" fmla="*/ 16 h 153"/>
                  <a:gd name="T42" fmla="*/ 16 w 211"/>
                  <a:gd name="T43" fmla="*/ 15 h 153"/>
                  <a:gd name="T44" fmla="*/ 17 w 211"/>
                  <a:gd name="T45" fmla="*/ 14 h 153"/>
                  <a:gd name="T46" fmla="*/ 18 w 211"/>
                  <a:gd name="T47" fmla="*/ 12 h 153"/>
                  <a:gd name="T48" fmla="*/ 19 w 211"/>
                  <a:gd name="T49" fmla="*/ 11 h 153"/>
                  <a:gd name="T50" fmla="*/ 19 w 211"/>
                  <a:gd name="T51" fmla="*/ 10 h 153"/>
                  <a:gd name="T52" fmla="*/ 20 w 211"/>
                  <a:gd name="T53" fmla="*/ 9 h 153"/>
                  <a:gd name="T54" fmla="*/ 21 w 211"/>
                  <a:gd name="T55" fmla="*/ 8 h 153"/>
                  <a:gd name="T56" fmla="*/ 23 w 211"/>
                  <a:gd name="T57" fmla="*/ 7 h 153"/>
                  <a:gd name="T58" fmla="*/ 23 w 211"/>
                  <a:gd name="T59" fmla="*/ 6 h 153"/>
                  <a:gd name="T60" fmla="*/ 23 w 211"/>
                  <a:gd name="T61" fmla="*/ 4 h 153"/>
                  <a:gd name="T62" fmla="*/ 23 w 211"/>
                  <a:gd name="T63" fmla="*/ 3 h 153"/>
                  <a:gd name="T64" fmla="*/ 22 w 211"/>
                  <a:gd name="T65" fmla="*/ 2 h 153"/>
                  <a:gd name="T66" fmla="*/ 21 w 211"/>
                  <a:gd name="T67" fmla="*/ 2 h 153"/>
                  <a:gd name="T68" fmla="*/ 20 w 211"/>
                  <a:gd name="T69" fmla="*/ 1 h 153"/>
                  <a:gd name="T70" fmla="*/ 19 w 211"/>
                  <a:gd name="T71" fmla="*/ 1 h 153"/>
                  <a:gd name="T72" fmla="*/ 17 w 211"/>
                  <a:gd name="T73" fmla="*/ 2 h 153"/>
                  <a:gd name="T74" fmla="*/ 15 w 211"/>
                  <a:gd name="T75" fmla="*/ 2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11"/>
                  <a:gd name="T115" fmla="*/ 0 h 153"/>
                  <a:gd name="T116" fmla="*/ 211 w 211"/>
                  <a:gd name="T117" fmla="*/ 153 h 15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11" h="153">
                    <a:moveTo>
                      <a:pt x="132" y="17"/>
                    </a:moveTo>
                    <a:lnTo>
                      <a:pt x="121" y="20"/>
                    </a:lnTo>
                    <a:lnTo>
                      <a:pt x="111" y="23"/>
                    </a:lnTo>
                    <a:lnTo>
                      <a:pt x="105" y="23"/>
                    </a:lnTo>
                    <a:lnTo>
                      <a:pt x="100" y="23"/>
                    </a:lnTo>
                    <a:lnTo>
                      <a:pt x="94" y="21"/>
                    </a:lnTo>
                    <a:lnTo>
                      <a:pt x="89" y="20"/>
                    </a:lnTo>
                    <a:lnTo>
                      <a:pt x="80" y="13"/>
                    </a:lnTo>
                    <a:lnTo>
                      <a:pt x="70" y="4"/>
                    </a:lnTo>
                    <a:lnTo>
                      <a:pt x="66" y="1"/>
                    </a:lnTo>
                    <a:lnTo>
                      <a:pt x="63" y="0"/>
                    </a:lnTo>
                    <a:lnTo>
                      <a:pt x="62" y="1"/>
                    </a:lnTo>
                    <a:lnTo>
                      <a:pt x="61" y="4"/>
                    </a:lnTo>
                    <a:lnTo>
                      <a:pt x="60" y="6"/>
                    </a:lnTo>
                    <a:lnTo>
                      <a:pt x="60" y="11"/>
                    </a:lnTo>
                    <a:lnTo>
                      <a:pt x="59" y="25"/>
                    </a:lnTo>
                    <a:lnTo>
                      <a:pt x="56" y="38"/>
                    </a:lnTo>
                    <a:lnTo>
                      <a:pt x="52" y="48"/>
                    </a:lnTo>
                    <a:lnTo>
                      <a:pt x="46" y="59"/>
                    </a:lnTo>
                    <a:lnTo>
                      <a:pt x="39" y="69"/>
                    </a:lnTo>
                    <a:lnTo>
                      <a:pt x="30" y="78"/>
                    </a:lnTo>
                    <a:lnTo>
                      <a:pt x="21" y="86"/>
                    </a:lnTo>
                    <a:lnTo>
                      <a:pt x="10" y="94"/>
                    </a:lnTo>
                    <a:lnTo>
                      <a:pt x="6" y="99"/>
                    </a:lnTo>
                    <a:lnTo>
                      <a:pt x="2" y="103"/>
                    </a:lnTo>
                    <a:lnTo>
                      <a:pt x="0" y="107"/>
                    </a:lnTo>
                    <a:lnTo>
                      <a:pt x="0" y="111"/>
                    </a:lnTo>
                    <a:lnTo>
                      <a:pt x="0" y="115"/>
                    </a:lnTo>
                    <a:lnTo>
                      <a:pt x="1" y="118"/>
                    </a:lnTo>
                    <a:lnTo>
                      <a:pt x="3" y="122"/>
                    </a:lnTo>
                    <a:lnTo>
                      <a:pt x="7" y="124"/>
                    </a:lnTo>
                    <a:lnTo>
                      <a:pt x="15" y="130"/>
                    </a:lnTo>
                    <a:lnTo>
                      <a:pt x="24" y="135"/>
                    </a:lnTo>
                    <a:lnTo>
                      <a:pt x="34" y="138"/>
                    </a:lnTo>
                    <a:lnTo>
                      <a:pt x="43" y="142"/>
                    </a:lnTo>
                    <a:lnTo>
                      <a:pt x="63" y="149"/>
                    </a:lnTo>
                    <a:lnTo>
                      <a:pt x="80" y="152"/>
                    </a:lnTo>
                    <a:lnTo>
                      <a:pt x="88" y="153"/>
                    </a:lnTo>
                    <a:lnTo>
                      <a:pt x="96" y="152"/>
                    </a:lnTo>
                    <a:lnTo>
                      <a:pt x="107" y="151"/>
                    </a:lnTo>
                    <a:lnTo>
                      <a:pt x="118" y="148"/>
                    </a:lnTo>
                    <a:lnTo>
                      <a:pt x="126" y="145"/>
                    </a:lnTo>
                    <a:lnTo>
                      <a:pt x="134" y="142"/>
                    </a:lnTo>
                    <a:lnTo>
                      <a:pt x="141" y="137"/>
                    </a:lnTo>
                    <a:lnTo>
                      <a:pt x="148" y="132"/>
                    </a:lnTo>
                    <a:lnTo>
                      <a:pt x="154" y="126"/>
                    </a:lnTo>
                    <a:lnTo>
                      <a:pt x="160" y="120"/>
                    </a:lnTo>
                    <a:lnTo>
                      <a:pt x="164" y="112"/>
                    </a:lnTo>
                    <a:lnTo>
                      <a:pt x="166" y="105"/>
                    </a:lnTo>
                    <a:lnTo>
                      <a:pt x="168" y="99"/>
                    </a:lnTo>
                    <a:lnTo>
                      <a:pt x="169" y="94"/>
                    </a:lnTo>
                    <a:lnTo>
                      <a:pt x="172" y="91"/>
                    </a:lnTo>
                    <a:lnTo>
                      <a:pt x="174" y="87"/>
                    </a:lnTo>
                    <a:lnTo>
                      <a:pt x="180" y="81"/>
                    </a:lnTo>
                    <a:lnTo>
                      <a:pt x="186" y="78"/>
                    </a:lnTo>
                    <a:lnTo>
                      <a:pt x="193" y="74"/>
                    </a:lnTo>
                    <a:lnTo>
                      <a:pt x="199" y="70"/>
                    </a:lnTo>
                    <a:lnTo>
                      <a:pt x="204" y="65"/>
                    </a:lnTo>
                    <a:lnTo>
                      <a:pt x="208" y="59"/>
                    </a:lnTo>
                    <a:lnTo>
                      <a:pt x="211" y="52"/>
                    </a:lnTo>
                    <a:lnTo>
                      <a:pt x="211" y="46"/>
                    </a:lnTo>
                    <a:lnTo>
                      <a:pt x="211" y="40"/>
                    </a:lnTo>
                    <a:lnTo>
                      <a:pt x="210" y="34"/>
                    </a:lnTo>
                    <a:lnTo>
                      <a:pt x="207" y="30"/>
                    </a:lnTo>
                    <a:lnTo>
                      <a:pt x="205" y="25"/>
                    </a:lnTo>
                    <a:lnTo>
                      <a:pt x="200" y="21"/>
                    </a:lnTo>
                    <a:lnTo>
                      <a:pt x="197" y="18"/>
                    </a:lnTo>
                    <a:lnTo>
                      <a:pt x="191" y="14"/>
                    </a:lnTo>
                    <a:lnTo>
                      <a:pt x="186" y="13"/>
                    </a:lnTo>
                    <a:lnTo>
                      <a:pt x="180" y="12"/>
                    </a:lnTo>
                    <a:lnTo>
                      <a:pt x="174" y="11"/>
                    </a:lnTo>
                    <a:lnTo>
                      <a:pt x="168" y="12"/>
                    </a:lnTo>
                    <a:lnTo>
                      <a:pt x="162" y="13"/>
                    </a:lnTo>
                    <a:lnTo>
                      <a:pt x="157" y="15"/>
                    </a:lnTo>
                    <a:lnTo>
                      <a:pt x="151" y="20"/>
                    </a:lnTo>
                    <a:lnTo>
                      <a:pt x="132" y="1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4" name="Freeform 25"/>
              <p:cNvSpPr>
                <a:spLocks/>
              </p:cNvSpPr>
              <p:nvPr/>
            </p:nvSpPr>
            <p:spPr bwMode="auto">
              <a:xfrm>
                <a:off x="1840" y="692"/>
                <a:ext cx="125" cy="122"/>
              </a:xfrm>
              <a:custGeom>
                <a:avLst/>
                <a:gdLst>
                  <a:gd name="T0" fmla="*/ 22 w 374"/>
                  <a:gd name="T1" fmla="*/ 7 h 365"/>
                  <a:gd name="T2" fmla="*/ 23 w 374"/>
                  <a:gd name="T3" fmla="*/ 4 h 365"/>
                  <a:gd name="T4" fmla="*/ 23 w 374"/>
                  <a:gd name="T5" fmla="*/ 1 h 365"/>
                  <a:gd name="T6" fmla="*/ 22 w 374"/>
                  <a:gd name="T7" fmla="*/ 0 h 365"/>
                  <a:gd name="T8" fmla="*/ 18 w 374"/>
                  <a:gd name="T9" fmla="*/ 1 h 365"/>
                  <a:gd name="T10" fmla="*/ 15 w 374"/>
                  <a:gd name="T11" fmla="*/ 2 h 365"/>
                  <a:gd name="T12" fmla="*/ 13 w 374"/>
                  <a:gd name="T13" fmla="*/ 3 h 365"/>
                  <a:gd name="T14" fmla="*/ 12 w 374"/>
                  <a:gd name="T15" fmla="*/ 4 h 365"/>
                  <a:gd name="T16" fmla="*/ 11 w 374"/>
                  <a:gd name="T17" fmla="*/ 6 h 365"/>
                  <a:gd name="T18" fmla="*/ 9 w 374"/>
                  <a:gd name="T19" fmla="*/ 7 h 365"/>
                  <a:gd name="T20" fmla="*/ 8 w 374"/>
                  <a:gd name="T21" fmla="*/ 8 h 365"/>
                  <a:gd name="T22" fmla="*/ 7 w 374"/>
                  <a:gd name="T23" fmla="*/ 9 h 365"/>
                  <a:gd name="T24" fmla="*/ 6 w 374"/>
                  <a:gd name="T25" fmla="*/ 10 h 365"/>
                  <a:gd name="T26" fmla="*/ 5 w 374"/>
                  <a:gd name="T27" fmla="*/ 12 h 365"/>
                  <a:gd name="T28" fmla="*/ 5 w 374"/>
                  <a:gd name="T29" fmla="*/ 14 h 365"/>
                  <a:gd name="T30" fmla="*/ 5 w 374"/>
                  <a:gd name="T31" fmla="*/ 18 h 365"/>
                  <a:gd name="T32" fmla="*/ 4 w 374"/>
                  <a:gd name="T33" fmla="*/ 22 h 365"/>
                  <a:gd name="T34" fmla="*/ 3 w 374"/>
                  <a:gd name="T35" fmla="*/ 26 h 365"/>
                  <a:gd name="T36" fmla="*/ 1 w 374"/>
                  <a:gd name="T37" fmla="*/ 30 h 365"/>
                  <a:gd name="T38" fmla="*/ 0 w 374"/>
                  <a:gd name="T39" fmla="*/ 32 h 365"/>
                  <a:gd name="T40" fmla="*/ 0 w 374"/>
                  <a:gd name="T41" fmla="*/ 34 h 365"/>
                  <a:gd name="T42" fmla="*/ 0 w 374"/>
                  <a:gd name="T43" fmla="*/ 36 h 365"/>
                  <a:gd name="T44" fmla="*/ 1 w 374"/>
                  <a:gd name="T45" fmla="*/ 38 h 365"/>
                  <a:gd name="T46" fmla="*/ 2 w 374"/>
                  <a:gd name="T47" fmla="*/ 40 h 365"/>
                  <a:gd name="T48" fmla="*/ 2 w 374"/>
                  <a:gd name="T49" fmla="*/ 40 h 365"/>
                  <a:gd name="T50" fmla="*/ 4 w 374"/>
                  <a:gd name="T51" fmla="*/ 41 h 365"/>
                  <a:gd name="T52" fmla="*/ 7 w 374"/>
                  <a:gd name="T53" fmla="*/ 40 h 365"/>
                  <a:gd name="T54" fmla="*/ 10 w 374"/>
                  <a:gd name="T55" fmla="*/ 40 h 365"/>
                  <a:gd name="T56" fmla="*/ 13 w 374"/>
                  <a:gd name="T57" fmla="*/ 39 h 365"/>
                  <a:gd name="T58" fmla="*/ 16 w 374"/>
                  <a:gd name="T59" fmla="*/ 39 h 365"/>
                  <a:gd name="T60" fmla="*/ 22 w 374"/>
                  <a:gd name="T61" fmla="*/ 40 h 365"/>
                  <a:gd name="T62" fmla="*/ 29 w 374"/>
                  <a:gd name="T63" fmla="*/ 41 h 365"/>
                  <a:gd name="T64" fmla="*/ 32 w 374"/>
                  <a:gd name="T65" fmla="*/ 41 h 365"/>
                  <a:gd name="T66" fmla="*/ 34 w 374"/>
                  <a:gd name="T67" fmla="*/ 40 h 365"/>
                  <a:gd name="T68" fmla="*/ 35 w 374"/>
                  <a:gd name="T69" fmla="*/ 39 h 365"/>
                  <a:gd name="T70" fmla="*/ 37 w 374"/>
                  <a:gd name="T71" fmla="*/ 36 h 365"/>
                  <a:gd name="T72" fmla="*/ 39 w 374"/>
                  <a:gd name="T73" fmla="*/ 31 h 365"/>
                  <a:gd name="T74" fmla="*/ 40 w 374"/>
                  <a:gd name="T75" fmla="*/ 27 h 365"/>
                  <a:gd name="T76" fmla="*/ 41 w 374"/>
                  <a:gd name="T77" fmla="*/ 24 h 365"/>
                  <a:gd name="T78" fmla="*/ 42 w 374"/>
                  <a:gd name="T79" fmla="*/ 21 h 365"/>
                  <a:gd name="T80" fmla="*/ 42 w 374"/>
                  <a:gd name="T81" fmla="*/ 18 h 365"/>
                  <a:gd name="T82" fmla="*/ 42 w 374"/>
                  <a:gd name="T83" fmla="*/ 15 h 365"/>
                  <a:gd name="T84" fmla="*/ 41 w 374"/>
                  <a:gd name="T85" fmla="*/ 12 h 365"/>
                  <a:gd name="T86" fmla="*/ 40 w 374"/>
                  <a:gd name="T87" fmla="*/ 9 h 365"/>
                  <a:gd name="T88" fmla="*/ 38 w 374"/>
                  <a:gd name="T89" fmla="*/ 7 h 365"/>
                  <a:gd name="T90" fmla="*/ 37 w 374"/>
                  <a:gd name="T91" fmla="*/ 7 h 365"/>
                  <a:gd name="T92" fmla="*/ 36 w 374"/>
                  <a:gd name="T93" fmla="*/ 6 h 365"/>
                  <a:gd name="T94" fmla="*/ 35 w 374"/>
                  <a:gd name="T95" fmla="*/ 6 h 365"/>
                  <a:gd name="T96" fmla="*/ 33 w 374"/>
                  <a:gd name="T97" fmla="*/ 7 h 365"/>
                  <a:gd name="T98" fmla="*/ 31 w 374"/>
                  <a:gd name="T99" fmla="*/ 8 h 365"/>
                  <a:gd name="T100" fmla="*/ 30 w 374"/>
                  <a:gd name="T101" fmla="*/ 10 h 365"/>
                  <a:gd name="T102" fmla="*/ 29 w 374"/>
                  <a:gd name="T103" fmla="*/ 12 h 365"/>
                  <a:gd name="T104" fmla="*/ 28 w 374"/>
                  <a:gd name="T105" fmla="*/ 13 h 365"/>
                  <a:gd name="T106" fmla="*/ 27 w 374"/>
                  <a:gd name="T107" fmla="*/ 14 h 365"/>
                  <a:gd name="T108" fmla="*/ 25 w 374"/>
                  <a:gd name="T109" fmla="*/ 15 h 365"/>
                  <a:gd name="T110" fmla="*/ 24 w 374"/>
                  <a:gd name="T111" fmla="*/ 15 h 365"/>
                  <a:gd name="T112" fmla="*/ 22 w 374"/>
                  <a:gd name="T113" fmla="*/ 16 h 365"/>
                  <a:gd name="T114" fmla="*/ 21 w 374"/>
                  <a:gd name="T115" fmla="*/ 15 h 365"/>
                  <a:gd name="T116" fmla="*/ 20 w 374"/>
                  <a:gd name="T117" fmla="*/ 14 h 365"/>
                  <a:gd name="T118" fmla="*/ 21 w 374"/>
                  <a:gd name="T119" fmla="*/ 9 h 3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4"/>
                  <a:gd name="T181" fmla="*/ 0 h 365"/>
                  <a:gd name="T182" fmla="*/ 374 w 374"/>
                  <a:gd name="T183" fmla="*/ 365 h 3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4" h="365">
                    <a:moveTo>
                      <a:pt x="185" y="85"/>
                    </a:moveTo>
                    <a:lnTo>
                      <a:pt x="194" y="66"/>
                    </a:lnTo>
                    <a:lnTo>
                      <a:pt x="204" y="44"/>
                    </a:lnTo>
                    <a:lnTo>
                      <a:pt x="207" y="32"/>
                    </a:lnTo>
                    <a:lnTo>
                      <a:pt x="210" y="22"/>
                    </a:lnTo>
                    <a:lnTo>
                      <a:pt x="210" y="10"/>
                    </a:lnTo>
                    <a:lnTo>
                      <a:pt x="209" y="0"/>
                    </a:lnTo>
                    <a:lnTo>
                      <a:pt x="194" y="1"/>
                    </a:lnTo>
                    <a:lnTo>
                      <a:pt x="179" y="3"/>
                    </a:lnTo>
                    <a:lnTo>
                      <a:pt x="165" y="6"/>
                    </a:lnTo>
                    <a:lnTo>
                      <a:pt x="150" y="10"/>
                    </a:lnTo>
                    <a:lnTo>
                      <a:pt x="135" y="16"/>
                    </a:lnTo>
                    <a:lnTo>
                      <a:pt x="122" y="24"/>
                    </a:lnTo>
                    <a:lnTo>
                      <a:pt x="117" y="29"/>
                    </a:lnTo>
                    <a:lnTo>
                      <a:pt x="111" y="35"/>
                    </a:lnTo>
                    <a:lnTo>
                      <a:pt x="106" y="40"/>
                    </a:lnTo>
                    <a:lnTo>
                      <a:pt x="101" y="46"/>
                    </a:lnTo>
                    <a:lnTo>
                      <a:pt x="96" y="52"/>
                    </a:lnTo>
                    <a:lnTo>
                      <a:pt x="91" y="57"/>
                    </a:lnTo>
                    <a:lnTo>
                      <a:pt x="85" y="62"/>
                    </a:lnTo>
                    <a:lnTo>
                      <a:pt x="78" y="65"/>
                    </a:lnTo>
                    <a:lnTo>
                      <a:pt x="71" y="70"/>
                    </a:lnTo>
                    <a:lnTo>
                      <a:pt x="65" y="75"/>
                    </a:lnTo>
                    <a:lnTo>
                      <a:pt x="59" y="79"/>
                    </a:lnTo>
                    <a:lnTo>
                      <a:pt x="54" y="85"/>
                    </a:lnTo>
                    <a:lnTo>
                      <a:pt x="50" y="92"/>
                    </a:lnTo>
                    <a:lnTo>
                      <a:pt x="48" y="99"/>
                    </a:lnTo>
                    <a:lnTo>
                      <a:pt x="46" y="106"/>
                    </a:lnTo>
                    <a:lnTo>
                      <a:pt x="45" y="115"/>
                    </a:lnTo>
                    <a:lnTo>
                      <a:pt x="42" y="130"/>
                    </a:lnTo>
                    <a:lnTo>
                      <a:pt x="41" y="147"/>
                    </a:lnTo>
                    <a:lnTo>
                      <a:pt x="41" y="164"/>
                    </a:lnTo>
                    <a:lnTo>
                      <a:pt x="40" y="181"/>
                    </a:lnTo>
                    <a:lnTo>
                      <a:pt x="37" y="197"/>
                    </a:lnTo>
                    <a:lnTo>
                      <a:pt x="33" y="213"/>
                    </a:lnTo>
                    <a:lnTo>
                      <a:pt x="25" y="233"/>
                    </a:lnTo>
                    <a:lnTo>
                      <a:pt x="14" y="255"/>
                    </a:lnTo>
                    <a:lnTo>
                      <a:pt x="8" y="267"/>
                    </a:lnTo>
                    <a:lnTo>
                      <a:pt x="4" y="278"/>
                    </a:lnTo>
                    <a:lnTo>
                      <a:pt x="1" y="288"/>
                    </a:lnTo>
                    <a:lnTo>
                      <a:pt x="0" y="298"/>
                    </a:lnTo>
                    <a:lnTo>
                      <a:pt x="0" y="306"/>
                    </a:lnTo>
                    <a:lnTo>
                      <a:pt x="0" y="314"/>
                    </a:lnTo>
                    <a:lnTo>
                      <a:pt x="1" y="324"/>
                    </a:lnTo>
                    <a:lnTo>
                      <a:pt x="3" y="334"/>
                    </a:lnTo>
                    <a:lnTo>
                      <a:pt x="7" y="344"/>
                    </a:lnTo>
                    <a:lnTo>
                      <a:pt x="12" y="352"/>
                    </a:lnTo>
                    <a:lnTo>
                      <a:pt x="14" y="355"/>
                    </a:lnTo>
                    <a:lnTo>
                      <a:pt x="17" y="359"/>
                    </a:lnTo>
                    <a:lnTo>
                      <a:pt x="21" y="361"/>
                    </a:lnTo>
                    <a:lnTo>
                      <a:pt x="26" y="364"/>
                    </a:lnTo>
                    <a:lnTo>
                      <a:pt x="33" y="365"/>
                    </a:lnTo>
                    <a:lnTo>
                      <a:pt x="45" y="365"/>
                    </a:lnTo>
                    <a:lnTo>
                      <a:pt x="59" y="362"/>
                    </a:lnTo>
                    <a:lnTo>
                      <a:pt x="74" y="359"/>
                    </a:lnTo>
                    <a:lnTo>
                      <a:pt x="91" y="357"/>
                    </a:lnTo>
                    <a:lnTo>
                      <a:pt x="106" y="353"/>
                    </a:lnTo>
                    <a:lnTo>
                      <a:pt x="119" y="352"/>
                    </a:lnTo>
                    <a:lnTo>
                      <a:pt x="131" y="352"/>
                    </a:lnTo>
                    <a:lnTo>
                      <a:pt x="145" y="354"/>
                    </a:lnTo>
                    <a:lnTo>
                      <a:pt x="168" y="357"/>
                    </a:lnTo>
                    <a:lnTo>
                      <a:pt x="196" y="359"/>
                    </a:lnTo>
                    <a:lnTo>
                      <a:pt x="226" y="361"/>
                    </a:lnTo>
                    <a:lnTo>
                      <a:pt x="256" y="364"/>
                    </a:lnTo>
                    <a:lnTo>
                      <a:pt x="281" y="364"/>
                    </a:lnTo>
                    <a:lnTo>
                      <a:pt x="291" y="364"/>
                    </a:lnTo>
                    <a:lnTo>
                      <a:pt x="301" y="362"/>
                    </a:lnTo>
                    <a:lnTo>
                      <a:pt x="306" y="361"/>
                    </a:lnTo>
                    <a:lnTo>
                      <a:pt x="310" y="360"/>
                    </a:lnTo>
                    <a:lnTo>
                      <a:pt x="315" y="352"/>
                    </a:lnTo>
                    <a:lnTo>
                      <a:pt x="322" y="340"/>
                    </a:lnTo>
                    <a:lnTo>
                      <a:pt x="328" y="326"/>
                    </a:lnTo>
                    <a:lnTo>
                      <a:pt x="335" y="308"/>
                    </a:lnTo>
                    <a:lnTo>
                      <a:pt x="348" y="275"/>
                    </a:lnTo>
                    <a:lnTo>
                      <a:pt x="357" y="250"/>
                    </a:lnTo>
                    <a:lnTo>
                      <a:pt x="361" y="241"/>
                    </a:lnTo>
                    <a:lnTo>
                      <a:pt x="364" y="229"/>
                    </a:lnTo>
                    <a:lnTo>
                      <a:pt x="368" y="216"/>
                    </a:lnTo>
                    <a:lnTo>
                      <a:pt x="370" y="203"/>
                    </a:lnTo>
                    <a:lnTo>
                      <a:pt x="373" y="189"/>
                    </a:lnTo>
                    <a:lnTo>
                      <a:pt x="374" y="175"/>
                    </a:lnTo>
                    <a:lnTo>
                      <a:pt x="374" y="160"/>
                    </a:lnTo>
                    <a:lnTo>
                      <a:pt x="374" y="145"/>
                    </a:lnTo>
                    <a:lnTo>
                      <a:pt x="373" y="131"/>
                    </a:lnTo>
                    <a:lnTo>
                      <a:pt x="369" y="117"/>
                    </a:lnTo>
                    <a:lnTo>
                      <a:pt x="365" y="104"/>
                    </a:lnTo>
                    <a:lnTo>
                      <a:pt x="361" y="91"/>
                    </a:lnTo>
                    <a:lnTo>
                      <a:pt x="355" y="81"/>
                    </a:lnTo>
                    <a:lnTo>
                      <a:pt x="348" y="71"/>
                    </a:lnTo>
                    <a:lnTo>
                      <a:pt x="343" y="66"/>
                    </a:lnTo>
                    <a:lnTo>
                      <a:pt x="338" y="63"/>
                    </a:lnTo>
                    <a:lnTo>
                      <a:pt x="334" y="59"/>
                    </a:lnTo>
                    <a:lnTo>
                      <a:pt x="328" y="56"/>
                    </a:lnTo>
                    <a:lnTo>
                      <a:pt x="323" y="55"/>
                    </a:lnTo>
                    <a:lnTo>
                      <a:pt x="318" y="55"/>
                    </a:lnTo>
                    <a:lnTo>
                      <a:pt x="314" y="55"/>
                    </a:lnTo>
                    <a:lnTo>
                      <a:pt x="308" y="56"/>
                    </a:lnTo>
                    <a:lnTo>
                      <a:pt x="298" y="59"/>
                    </a:lnTo>
                    <a:lnTo>
                      <a:pt x="288" y="66"/>
                    </a:lnTo>
                    <a:lnTo>
                      <a:pt x="278" y="73"/>
                    </a:lnTo>
                    <a:lnTo>
                      <a:pt x="271" y="83"/>
                    </a:lnTo>
                    <a:lnTo>
                      <a:pt x="265" y="92"/>
                    </a:lnTo>
                    <a:lnTo>
                      <a:pt x="260" y="101"/>
                    </a:lnTo>
                    <a:lnTo>
                      <a:pt x="258" y="105"/>
                    </a:lnTo>
                    <a:lnTo>
                      <a:pt x="255" y="111"/>
                    </a:lnTo>
                    <a:lnTo>
                      <a:pt x="251" y="116"/>
                    </a:lnTo>
                    <a:lnTo>
                      <a:pt x="245" y="121"/>
                    </a:lnTo>
                    <a:lnTo>
                      <a:pt x="239" y="125"/>
                    </a:lnTo>
                    <a:lnTo>
                      <a:pt x="233" y="129"/>
                    </a:lnTo>
                    <a:lnTo>
                      <a:pt x="226" y="132"/>
                    </a:lnTo>
                    <a:lnTo>
                      <a:pt x="219" y="135"/>
                    </a:lnTo>
                    <a:lnTo>
                      <a:pt x="212" y="137"/>
                    </a:lnTo>
                    <a:lnTo>
                      <a:pt x="205" y="138"/>
                    </a:lnTo>
                    <a:lnTo>
                      <a:pt x="198" y="140"/>
                    </a:lnTo>
                    <a:lnTo>
                      <a:pt x="192" y="138"/>
                    </a:lnTo>
                    <a:lnTo>
                      <a:pt x="186" y="137"/>
                    </a:lnTo>
                    <a:lnTo>
                      <a:pt x="180" y="135"/>
                    </a:lnTo>
                    <a:lnTo>
                      <a:pt x="176" y="130"/>
                    </a:lnTo>
                    <a:lnTo>
                      <a:pt x="172" y="125"/>
                    </a:lnTo>
                    <a:lnTo>
                      <a:pt x="185" y="8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5" name="Freeform 26"/>
              <p:cNvSpPr>
                <a:spLocks/>
              </p:cNvSpPr>
              <p:nvPr/>
            </p:nvSpPr>
            <p:spPr bwMode="auto">
              <a:xfrm>
                <a:off x="1967" y="676"/>
                <a:ext cx="78" cy="70"/>
              </a:xfrm>
              <a:custGeom>
                <a:avLst/>
                <a:gdLst>
                  <a:gd name="T0" fmla="*/ 24 w 233"/>
                  <a:gd name="T1" fmla="*/ 11 h 210"/>
                  <a:gd name="T2" fmla="*/ 18 w 233"/>
                  <a:gd name="T3" fmla="*/ 5 h 210"/>
                  <a:gd name="T4" fmla="*/ 17 w 233"/>
                  <a:gd name="T5" fmla="*/ 3 h 210"/>
                  <a:gd name="T6" fmla="*/ 16 w 233"/>
                  <a:gd name="T7" fmla="*/ 1 h 210"/>
                  <a:gd name="T8" fmla="*/ 15 w 233"/>
                  <a:gd name="T9" fmla="*/ 1 h 210"/>
                  <a:gd name="T10" fmla="*/ 15 w 233"/>
                  <a:gd name="T11" fmla="*/ 0 h 210"/>
                  <a:gd name="T12" fmla="*/ 14 w 233"/>
                  <a:gd name="T13" fmla="*/ 0 h 210"/>
                  <a:gd name="T14" fmla="*/ 12 w 233"/>
                  <a:gd name="T15" fmla="*/ 0 h 210"/>
                  <a:gd name="T16" fmla="*/ 9 w 233"/>
                  <a:gd name="T17" fmla="*/ 0 h 210"/>
                  <a:gd name="T18" fmla="*/ 6 w 233"/>
                  <a:gd name="T19" fmla="*/ 0 h 210"/>
                  <a:gd name="T20" fmla="*/ 3 w 233"/>
                  <a:gd name="T21" fmla="*/ 1 h 210"/>
                  <a:gd name="T22" fmla="*/ 0 w 233"/>
                  <a:gd name="T23" fmla="*/ 1 h 210"/>
                  <a:gd name="T24" fmla="*/ 0 w 233"/>
                  <a:gd name="T25" fmla="*/ 3 h 210"/>
                  <a:gd name="T26" fmla="*/ 1 w 233"/>
                  <a:gd name="T27" fmla="*/ 4 h 210"/>
                  <a:gd name="T28" fmla="*/ 1 w 233"/>
                  <a:gd name="T29" fmla="*/ 6 h 210"/>
                  <a:gd name="T30" fmla="*/ 2 w 233"/>
                  <a:gd name="T31" fmla="*/ 7 h 210"/>
                  <a:gd name="T32" fmla="*/ 4 w 233"/>
                  <a:gd name="T33" fmla="*/ 11 h 210"/>
                  <a:gd name="T34" fmla="*/ 5 w 233"/>
                  <a:gd name="T35" fmla="*/ 13 h 210"/>
                  <a:gd name="T36" fmla="*/ 6 w 233"/>
                  <a:gd name="T37" fmla="*/ 15 h 210"/>
                  <a:gd name="T38" fmla="*/ 7 w 233"/>
                  <a:gd name="T39" fmla="*/ 17 h 210"/>
                  <a:gd name="T40" fmla="*/ 8 w 233"/>
                  <a:gd name="T41" fmla="*/ 19 h 210"/>
                  <a:gd name="T42" fmla="*/ 8 w 233"/>
                  <a:gd name="T43" fmla="*/ 20 h 210"/>
                  <a:gd name="T44" fmla="*/ 9 w 233"/>
                  <a:gd name="T45" fmla="*/ 21 h 210"/>
                  <a:gd name="T46" fmla="*/ 9 w 233"/>
                  <a:gd name="T47" fmla="*/ 22 h 210"/>
                  <a:gd name="T48" fmla="*/ 10 w 233"/>
                  <a:gd name="T49" fmla="*/ 22 h 210"/>
                  <a:gd name="T50" fmla="*/ 10 w 233"/>
                  <a:gd name="T51" fmla="*/ 23 h 210"/>
                  <a:gd name="T52" fmla="*/ 11 w 233"/>
                  <a:gd name="T53" fmla="*/ 23 h 210"/>
                  <a:gd name="T54" fmla="*/ 12 w 233"/>
                  <a:gd name="T55" fmla="*/ 23 h 210"/>
                  <a:gd name="T56" fmla="*/ 12 w 233"/>
                  <a:gd name="T57" fmla="*/ 23 h 210"/>
                  <a:gd name="T58" fmla="*/ 13 w 233"/>
                  <a:gd name="T59" fmla="*/ 23 h 210"/>
                  <a:gd name="T60" fmla="*/ 16 w 233"/>
                  <a:gd name="T61" fmla="*/ 23 h 210"/>
                  <a:gd name="T62" fmla="*/ 19 w 233"/>
                  <a:gd name="T63" fmla="*/ 23 h 210"/>
                  <a:gd name="T64" fmla="*/ 20 w 233"/>
                  <a:gd name="T65" fmla="*/ 23 h 210"/>
                  <a:gd name="T66" fmla="*/ 22 w 233"/>
                  <a:gd name="T67" fmla="*/ 23 h 210"/>
                  <a:gd name="T68" fmla="*/ 23 w 233"/>
                  <a:gd name="T69" fmla="*/ 23 h 210"/>
                  <a:gd name="T70" fmla="*/ 24 w 233"/>
                  <a:gd name="T71" fmla="*/ 23 h 210"/>
                  <a:gd name="T72" fmla="*/ 24 w 233"/>
                  <a:gd name="T73" fmla="*/ 23 h 210"/>
                  <a:gd name="T74" fmla="*/ 25 w 233"/>
                  <a:gd name="T75" fmla="*/ 23 h 210"/>
                  <a:gd name="T76" fmla="*/ 25 w 233"/>
                  <a:gd name="T77" fmla="*/ 22 h 210"/>
                  <a:gd name="T78" fmla="*/ 25 w 233"/>
                  <a:gd name="T79" fmla="*/ 22 h 210"/>
                  <a:gd name="T80" fmla="*/ 25 w 233"/>
                  <a:gd name="T81" fmla="*/ 21 h 210"/>
                  <a:gd name="T82" fmla="*/ 26 w 233"/>
                  <a:gd name="T83" fmla="*/ 20 h 210"/>
                  <a:gd name="T84" fmla="*/ 26 w 233"/>
                  <a:gd name="T85" fmla="*/ 18 h 210"/>
                  <a:gd name="T86" fmla="*/ 26 w 233"/>
                  <a:gd name="T87" fmla="*/ 16 h 210"/>
                  <a:gd name="T88" fmla="*/ 24 w 233"/>
                  <a:gd name="T89" fmla="*/ 11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33"/>
                  <a:gd name="T136" fmla="*/ 0 h 210"/>
                  <a:gd name="T137" fmla="*/ 233 w 233"/>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33" h="210">
                    <a:moveTo>
                      <a:pt x="217" y="102"/>
                    </a:moveTo>
                    <a:lnTo>
                      <a:pt x="163" y="42"/>
                    </a:lnTo>
                    <a:lnTo>
                      <a:pt x="150" y="23"/>
                    </a:lnTo>
                    <a:lnTo>
                      <a:pt x="141" y="10"/>
                    </a:lnTo>
                    <a:lnTo>
                      <a:pt x="137" y="5"/>
                    </a:lnTo>
                    <a:lnTo>
                      <a:pt x="131" y="2"/>
                    </a:lnTo>
                    <a:lnTo>
                      <a:pt x="121" y="0"/>
                    </a:lnTo>
                    <a:lnTo>
                      <a:pt x="110" y="0"/>
                    </a:lnTo>
                    <a:lnTo>
                      <a:pt x="82" y="1"/>
                    </a:lnTo>
                    <a:lnTo>
                      <a:pt x="53" y="3"/>
                    </a:lnTo>
                    <a:lnTo>
                      <a:pt x="25" y="7"/>
                    </a:lnTo>
                    <a:lnTo>
                      <a:pt x="0" y="13"/>
                    </a:lnTo>
                    <a:lnTo>
                      <a:pt x="1" y="26"/>
                    </a:lnTo>
                    <a:lnTo>
                      <a:pt x="6" y="39"/>
                    </a:lnTo>
                    <a:lnTo>
                      <a:pt x="10" y="53"/>
                    </a:lnTo>
                    <a:lnTo>
                      <a:pt x="17" y="67"/>
                    </a:lnTo>
                    <a:lnTo>
                      <a:pt x="33" y="95"/>
                    </a:lnTo>
                    <a:lnTo>
                      <a:pt x="45" y="120"/>
                    </a:lnTo>
                    <a:lnTo>
                      <a:pt x="51" y="136"/>
                    </a:lnTo>
                    <a:lnTo>
                      <a:pt x="59" y="153"/>
                    </a:lnTo>
                    <a:lnTo>
                      <a:pt x="68" y="168"/>
                    </a:lnTo>
                    <a:lnTo>
                      <a:pt x="76" y="184"/>
                    </a:lnTo>
                    <a:lnTo>
                      <a:pt x="80" y="191"/>
                    </a:lnTo>
                    <a:lnTo>
                      <a:pt x="85" y="195"/>
                    </a:lnTo>
                    <a:lnTo>
                      <a:pt x="89" y="200"/>
                    </a:lnTo>
                    <a:lnTo>
                      <a:pt x="94" y="204"/>
                    </a:lnTo>
                    <a:lnTo>
                      <a:pt x="99" y="206"/>
                    </a:lnTo>
                    <a:lnTo>
                      <a:pt x="105" y="207"/>
                    </a:lnTo>
                    <a:lnTo>
                      <a:pt x="111" y="208"/>
                    </a:lnTo>
                    <a:lnTo>
                      <a:pt x="117" y="210"/>
                    </a:lnTo>
                    <a:lnTo>
                      <a:pt x="141" y="208"/>
                    </a:lnTo>
                    <a:lnTo>
                      <a:pt x="169" y="208"/>
                    </a:lnTo>
                    <a:lnTo>
                      <a:pt x="180" y="208"/>
                    </a:lnTo>
                    <a:lnTo>
                      <a:pt x="196" y="210"/>
                    </a:lnTo>
                    <a:lnTo>
                      <a:pt x="204" y="210"/>
                    </a:lnTo>
                    <a:lnTo>
                      <a:pt x="211" y="210"/>
                    </a:lnTo>
                    <a:lnTo>
                      <a:pt x="216" y="208"/>
                    </a:lnTo>
                    <a:lnTo>
                      <a:pt x="220" y="205"/>
                    </a:lnTo>
                    <a:lnTo>
                      <a:pt x="223" y="201"/>
                    </a:lnTo>
                    <a:lnTo>
                      <a:pt x="225" y="194"/>
                    </a:lnTo>
                    <a:lnTo>
                      <a:pt x="227" y="186"/>
                    </a:lnTo>
                    <a:lnTo>
                      <a:pt x="230" y="177"/>
                    </a:lnTo>
                    <a:lnTo>
                      <a:pt x="232" y="159"/>
                    </a:lnTo>
                    <a:lnTo>
                      <a:pt x="233" y="146"/>
                    </a:lnTo>
                    <a:lnTo>
                      <a:pt x="217" y="10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6" name="Freeform 27"/>
              <p:cNvSpPr>
                <a:spLocks/>
              </p:cNvSpPr>
              <p:nvPr/>
            </p:nvSpPr>
            <p:spPr bwMode="auto">
              <a:xfrm>
                <a:off x="1420" y="392"/>
                <a:ext cx="105" cy="54"/>
              </a:xfrm>
              <a:custGeom>
                <a:avLst/>
                <a:gdLst>
                  <a:gd name="T0" fmla="*/ 33 w 316"/>
                  <a:gd name="T1" fmla="*/ 0 h 162"/>
                  <a:gd name="T2" fmla="*/ 30 w 316"/>
                  <a:gd name="T3" fmla="*/ 1 h 162"/>
                  <a:gd name="T4" fmla="*/ 28 w 316"/>
                  <a:gd name="T5" fmla="*/ 2 h 162"/>
                  <a:gd name="T6" fmla="*/ 26 w 316"/>
                  <a:gd name="T7" fmla="*/ 2 h 162"/>
                  <a:gd name="T8" fmla="*/ 24 w 316"/>
                  <a:gd name="T9" fmla="*/ 3 h 162"/>
                  <a:gd name="T10" fmla="*/ 21 w 316"/>
                  <a:gd name="T11" fmla="*/ 4 h 162"/>
                  <a:gd name="T12" fmla="*/ 18 w 316"/>
                  <a:gd name="T13" fmla="*/ 5 h 162"/>
                  <a:gd name="T14" fmla="*/ 14 w 316"/>
                  <a:gd name="T15" fmla="*/ 7 h 162"/>
                  <a:gd name="T16" fmla="*/ 10 w 316"/>
                  <a:gd name="T17" fmla="*/ 9 h 162"/>
                  <a:gd name="T18" fmla="*/ 8 w 316"/>
                  <a:gd name="T19" fmla="*/ 10 h 162"/>
                  <a:gd name="T20" fmla="*/ 6 w 316"/>
                  <a:gd name="T21" fmla="*/ 11 h 162"/>
                  <a:gd name="T22" fmla="*/ 4 w 316"/>
                  <a:gd name="T23" fmla="*/ 12 h 162"/>
                  <a:gd name="T24" fmla="*/ 3 w 316"/>
                  <a:gd name="T25" fmla="*/ 13 h 162"/>
                  <a:gd name="T26" fmla="*/ 2 w 316"/>
                  <a:gd name="T27" fmla="*/ 14 h 162"/>
                  <a:gd name="T28" fmla="*/ 1 w 316"/>
                  <a:gd name="T29" fmla="*/ 15 h 162"/>
                  <a:gd name="T30" fmla="*/ 0 w 316"/>
                  <a:gd name="T31" fmla="*/ 16 h 162"/>
                  <a:gd name="T32" fmla="*/ 0 w 316"/>
                  <a:gd name="T33" fmla="*/ 17 h 162"/>
                  <a:gd name="T34" fmla="*/ 0 w 316"/>
                  <a:gd name="T35" fmla="*/ 17 h 162"/>
                  <a:gd name="T36" fmla="*/ 0 w 316"/>
                  <a:gd name="T37" fmla="*/ 18 h 162"/>
                  <a:gd name="T38" fmla="*/ 2 w 316"/>
                  <a:gd name="T39" fmla="*/ 18 h 162"/>
                  <a:gd name="T40" fmla="*/ 4 w 316"/>
                  <a:gd name="T41" fmla="*/ 18 h 162"/>
                  <a:gd name="T42" fmla="*/ 6 w 316"/>
                  <a:gd name="T43" fmla="*/ 18 h 162"/>
                  <a:gd name="T44" fmla="*/ 8 w 316"/>
                  <a:gd name="T45" fmla="*/ 17 h 162"/>
                  <a:gd name="T46" fmla="*/ 12 w 316"/>
                  <a:gd name="T47" fmla="*/ 16 h 162"/>
                  <a:gd name="T48" fmla="*/ 16 w 316"/>
                  <a:gd name="T49" fmla="*/ 14 h 162"/>
                  <a:gd name="T50" fmla="*/ 18 w 316"/>
                  <a:gd name="T51" fmla="*/ 13 h 162"/>
                  <a:gd name="T52" fmla="*/ 21 w 316"/>
                  <a:gd name="T53" fmla="*/ 13 h 162"/>
                  <a:gd name="T54" fmla="*/ 24 w 316"/>
                  <a:gd name="T55" fmla="*/ 12 h 162"/>
                  <a:gd name="T56" fmla="*/ 26 w 316"/>
                  <a:gd name="T57" fmla="*/ 10 h 162"/>
                  <a:gd name="T58" fmla="*/ 29 w 316"/>
                  <a:gd name="T59" fmla="*/ 9 h 162"/>
                  <a:gd name="T60" fmla="*/ 31 w 316"/>
                  <a:gd name="T61" fmla="*/ 7 h 162"/>
                  <a:gd name="T62" fmla="*/ 32 w 316"/>
                  <a:gd name="T63" fmla="*/ 7 h 162"/>
                  <a:gd name="T64" fmla="*/ 33 w 316"/>
                  <a:gd name="T65" fmla="*/ 6 h 162"/>
                  <a:gd name="T66" fmla="*/ 34 w 316"/>
                  <a:gd name="T67" fmla="*/ 5 h 162"/>
                  <a:gd name="T68" fmla="*/ 35 w 316"/>
                  <a:gd name="T69" fmla="*/ 4 h 162"/>
                  <a:gd name="T70" fmla="*/ 33 w 316"/>
                  <a:gd name="T71" fmla="*/ 0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6"/>
                  <a:gd name="T109" fmla="*/ 0 h 162"/>
                  <a:gd name="T110" fmla="*/ 316 w 316"/>
                  <a:gd name="T111" fmla="*/ 162 h 16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6" h="162">
                    <a:moveTo>
                      <a:pt x="296" y="0"/>
                    </a:moveTo>
                    <a:lnTo>
                      <a:pt x="274" y="7"/>
                    </a:lnTo>
                    <a:lnTo>
                      <a:pt x="254" y="14"/>
                    </a:lnTo>
                    <a:lnTo>
                      <a:pt x="233" y="22"/>
                    </a:lnTo>
                    <a:lnTo>
                      <a:pt x="213" y="29"/>
                    </a:lnTo>
                    <a:lnTo>
                      <a:pt x="190" y="36"/>
                    </a:lnTo>
                    <a:lnTo>
                      <a:pt x="159" y="48"/>
                    </a:lnTo>
                    <a:lnTo>
                      <a:pt x="123" y="61"/>
                    </a:lnTo>
                    <a:lnTo>
                      <a:pt x="87" y="77"/>
                    </a:lnTo>
                    <a:lnTo>
                      <a:pt x="70" y="86"/>
                    </a:lnTo>
                    <a:lnTo>
                      <a:pt x="54" y="95"/>
                    </a:lnTo>
                    <a:lnTo>
                      <a:pt x="39" y="105"/>
                    </a:lnTo>
                    <a:lnTo>
                      <a:pt x="26" y="116"/>
                    </a:lnTo>
                    <a:lnTo>
                      <a:pt x="15" y="126"/>
                    </a:lnTo>
                    <a:lnTo>
                      <a:pt x="7" y="137"/>
                    </a:lnTo>
                    <a:lnTo>
                      <a:pt x="3" y="143"/>
                    </a:lnTo>
                    <a:lnTo>
                      <a:pt x="1" y="149"/>
                    </a:lnTo>
                    <a:lnTo>
                      <a:pt x="0" y="154"/>
                    </a:lnTo>
                    <a:lnTo>
                      <a:pt x="0" y="160"/>
                    </a:lnTo>
                    <a:lnTo>
                      <a:pt x="21" y="162"/>
                    </a:lnTo>
                    <a:lnTo>
                      <a:pt x="40" y="160"/>
                    </a:lnTo>
                    <a:lnTo>
                      <a:pt x="57" y="158"/>
                    </a:lnTo>
                    <a:lnTo>
                      <a:pt x="74" y="153"/>
                    </a:lnTo>
                    <a:lnTo>
                      <a:pt x="107" y="141"/>
                    </a:lnTo>
                    <a:lnTo>
                      <a:pt x="145" y="128"/>
                    </a:lnTo>
                    <a:lnTo>
                      <a:pt x="166" y="121"/>
                    </a:lnTo>
                    <a:lnTo>
                      <a:pt x="190" y="113"/>
                    </a:lnTo>
                    <a:lnTo>
                      <a:pt x="213" y="104"/>
                    </a:lnTo>
                    <a:lnTo>
                      <a:pt x="238" y="93"/>
                    </a:lnTo>
                    <a:lnTo>
                      <a:pt x="260" y="80"/>
                    </a:lnTo>
                    <a:lnTo>
                      <a:pt x="282" y="67"/>
                    </a:lnTo>
                    <a:lnTo>
                      <a:pt x="292" y="60"/>
                    </a:lnTo>
                    <a:lnTo>
                      <a:pt x="300" y="52"/>
                    </a:lnTo>
                    <a:lnTo>
                      <a:pt x="309" y="44"/>
                    </a:lnTo>
                    <a:lnTo>
                      <a:pt x="316" y="35"/>
                    </a:lnTo>
                    <a:lnTo>
                      <a:pt x="29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7" name="Freeform 28"/>
              <p:cNvSpPr>
                <a:spLocks/>
              </p:cNvSpPr>
              <p:nvPr/>
            </p:nvSpPr>
            <p:spPr bwMode="auto">
              <a:xfrm>
                <a:off x="1406" y="1448"/>
                <a:ext cx="97" cy="82"/>
              </a:xfrm>
              <a:custGeom>
                <a:avLst/>
                <a:gdLst>
                  <a:gd name="T0" fmla="*/ 31 w 293"/>
                  <a:gd name="T1" fmla="*/ 0 h 248"/>
                  <a:gd name="T2" fmla="*/ 29 w 293"/>
                  <a:gd name="T3" fmla="*/ 1 h 248"/>
                  <a:gd name="T4" fmla="*/ 25 w 293"/>
                  <a:gd name="T5" fmla="*/ 2 h 248"/>
                  <a:gd name="T6" fmla="*/ 18 w 293"/>
                  <a:gd name="T7" fmla="*/ 2 h 248"/>
                  <a:gd name="T8" fmla="*/ 11 w 293"/>
                  <a:gd name="T9" fmla="*/ 2 h 248"/>
                  <a:gd name="T10" fmla="*/ 5 w 293"/>
                  <a:gd name="T11" fmla="*/ 1 h 248"/>
                  <a:gd name="T12" fmla="*/ 2 w 293"/>
                  <a:gd name="T13" fmla="*/ 1 h 248"/>
                  <a:gd name="T14" fmla="*/ 0 w 293"/>
                  <a:gd name="T15" fmla="*/ 1 h 248"/>
                  <a:gd name="T16" fmla="*/ 0 w 293"/>
                  <a:gd name="T17" fmla="*/ 2 h 248"/>
                  <a:gd name="T18" fmla="*/ 0 w 293"/>
                  <a:gd name="T19" fmla="*/ 3 h 248"/>
                  <a:gd name="T20" fmla="*/ 1 w 293"/>
                  <a:gd name="T21" fmla="*/ 6 h 248"/>
                  <a:gd name="T22" fmla="*/ 3 w 293"/>
                  <a:gd name="T23" fmla="*/ 13 h 248"/>
                  <a:gd name="T24" fmla="*/ 6 w 293"/>
                  <a:gd name="T25" fmla="*/ 19 h 248"/>
                  <a:gd name="T26" fmla="*/ 8 w 293"/>
                  <a:gd name="T27" fmla="*/ 23 h 248"/>
                  <a:gd name="T28" fmla="*/ 9 w 293"/>
                  <a:gd name="T29" fmla="*/ 25 h 248"/>
                  <a:gd name="T30" fmla="*/ 10 w 293"/>
                  <a:gd name="T31" fmla="*/ 26 h 248"/>
                  <a:gd name="T32" fmla="*/ 11 w 293"/>
                  <a:gd name="T33" fmla="*/ 27 h 248"/>
                  <a:gd name="T34" fmla="*/ 12 w 293"/>
                  <a:gd name="T35" fmla="*/ 25 h 248"/>
                  <a:gd name="T36" fmla="*/ 12 w 293"/>
                  <a:gd name="T37" fmla="*/ 23 h 248"/>
                  <a:gd name="T38" fmla="*/ 13 w 293"/>
                  <a:gd name="T39" fmla="*/ 21 h 248"/>
                  <a:gd name="T40" fmla="*/ 14 w 293"/>
                  <a:gd name="T41" fmla="*/ 19 h 248"/>
                  <a:gd name="T42" fmla="*/ 15 w 293"/>
                  <a:gd name="T43" fmla="*/ 17 h 248"/>
                  <a:gd name="T44" fmla="*/ 16 w 293"/>
                  <a:gd name="T45" fmla="*/ 15 h 248"/>
                  <a:gd name="T46" fmla="*/ 19 w 293"/>
                  <a:gd name="T47" fmla="*/ 13 h 248"/>
                  <a:gd name="T48" fmla="*/ 22 w 293"/>
                  <a:gd name="T49" fmla="*/ 11 h 248"/>
                  <a:gd name="T50" fmla="*/ 24 w 293"/>
                  <a:gd name="T51" fmla="*/ 11 h 248"/>
                  <a:gd name="T52" fmla="*/ 26 w 293"/>
                  <a:gd name="T53" fmla="*/ 10 h 248"/>
                  <a:gd name="T54" fmla="*/ 28 w 293"/>
                  <a:gd name="T55" fmla="*/ 10 h 248"/>
                  <a:gd name="T56" fmla="*/ 29 w 293"/>
                  <a:gd name="T57" fmla="*/ 9 h 248"/>
                  <a:gd name="T58" fmla="*/ 30 w 293"/>
                  <a:gd name="T59" fmla="*/ 8 h 248"/>
                  <a:gd name="T60" fmla="*/ 31 w 293"/>
                  <a:gd name="T61" fmla="*/ 6 h 248"/>
                  <a:gd name="T62" fmla="*/ 32 w 293"/>
                  <a:gd name="T63" fmla="*/ 0 h 2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3"/>
                  <a:gd name="T97" fmla="*/ 0 h 248"/>
                  <a:gd name="T98" fmla="*/ 293 w 293"/>
                  <a:gd name="T99" fmla="*/ 248 h 2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3" h="248">
                    <a:moveTo>
                      <a:pt x="292" y="0"/>
                    </a:moveTo>
                    <a:lnTo>
                      <a:pt x="282" y="4"/>
                    </a:lnTo>
                    <a:lnTo>
                      <a:pt x="273" y="7"/>
                    </a:lnTo>
                    <a:lnTo>
                      <a:pt x="263" y="11"/>
                    </a:lnTo>
                    <a:lnTo>
                      <a:pt x="253" y="13"/>
                    </a:lnTo>
                    <a:lnTo>
                      <a:pt x="231" y="16"/>
                    </a:lnTo>
                    <a:lnTo>
                      <a:pt x="210" y="18"/>
                    </a:lnTo>
                    <a:lnTo>
                      <a:pt x="166" y="18"/>
                    </a:lnTo>
                    <a:lnTo>
                      <a:pt x="124" y="17"/>
                    </a:lnTo>
                    <a:lnTo>
                      <a:pt x="96" y="15"/>
                    </a:lnTo>
                    <a:lnTo>
                      <a:pt x="64" y="12"/>
                    </a:lnTo>
                    <a:lnTo>
                      <a:pt x="48" y="10"/>
                    </a:lnTo>
                    <a:lnTo>
                      <a:pt x="33" y="10"/>
                    </a:lnTo>
                    <a:lnTo>
                      <a:pt x="19" y="10"/>
                    </a:lnTo>
                    <a:lnTo>
                      <a:pt x="5" y="11"/>
                    </a:lnTo>
                    <a:lnTo>
                      <a:pt x="4" y="12"/>
                    </a:lnTo>
                    <a:lnTo>
                      <a:pt x="2" y="13"/>
                    </a:lnTo>
                    <a:lnTo>
                      <a:pt x="1" y="16"/>
                    </a:lnTo>
                    <a:lnTo>
                      <a:pt x="0" y="18"/>
                    </a:lnTo>
                    <a:lnTo>
                      <a:pt x="0" y="24"/>
                    </a:lnTo>
                    <a:lnTo>
                      <a:pt x="1" y="31"/>
                    </a:lnTo>
                    <a:lnTo>
                      <a:pt x="6" y="51"/>
                    </a:lnTo>
                    <a:lnTo>
                      <a:pt x="13" y="72"/>
                    </a:lnTo>
                    <a:lnTo>
                      <a:pt x="31" y="117"/>
                    </a:lnTo>
                    <a:lnTo>
                      <a:pt x="44" y="145"/>
                    </a:lnTo>
                    <a:lnTo>
                      <a:pt x="52" y="171"/>
                    </a:lnTo>
                    <a:lnTo>
                      <a:pt x="66" y="206"/>
                    </a:lnTo>
                    <a:lnTo>
                      <a:pt x="70" y="214"/>
                    </a:lnTo>
                    <a:lnTo>
                      <a:pt x="74" y="222"/>
                    </a:lnTo>
                    <a:lnTo>
                      <a:pt x="79" y="229"/>
                    </a:lnTo>
                    <a:lnTo>
                      <a:pt x="84" y="235"/>
                    </a:lnTo>
                    <a:lnTo>
                      <a:pt x="89" y="240"/>
                    </a:lnTo>
                    <a:lnTo>
                      <a:pt x="94" y="245"/>
                    </a:lnTo>
                    <a:lnTo>
                      <a:pt x="100" y="247"/>
                    </a:lnTo>
                    <a:lnTo>
                      <a:pt x="106" y="248"/>
                    </a:lnTo>
                    <a:lnTo>
                      <a:pt x="107" y="234"/>
                    </a:lnTo>
                    <a:lnTo>
                      <a:pt x="107" y="222"/>
                    </a:lnTo>
                    <a:lnTo>
                      <a:pt x="110" y="210"/>
                    </a:lnTo>
                    <a:lnTo>
                      <a:pt x="112" y="200"/>
                    </a:lnTo>
                    <a:lnTo>
                      <a:pt x="115" y="189"/>
                    </a:lnTo>
                    <a:lnTo>
                      <a:pt x="118" y="180"/>
                    </a:lnTo>
                    <a:lnTo>
                      <a:pt x="123" y="171"/>
                    </a:lnTo>
                    <a:lnTo>
                      <a:pt x="128" y="163"/>
                    </a:lnTo>
                    <a:lnTo>
                      <a:pt x="133" y="155"/>
                    </a:lnTo>
                    <a:lnTo>
                      <a:pt x="139" y="148"/>
                    </a:lnTo>
                    <a:lnTo>
                      <a:pt x="146" y="140"/>
                    </a:lnTo>
                    <a:lnTo>
                      <a:pt x="153" y="134"/>
                    </a:lnTo>
                    <a:lnTo>
                      <a:pt x="171" y="120"/>
                    </a:lnTo>
                    <a:lnTo>
                      <a:pt x="191" y="107"/>
                    </a:lnTo>
                    <a:lnTo>
                      <a:pt x="199" y="103"/>
                    </a:lnTo>
                    <a:lnTo>
                      <a:pt x="208" y="99"/>
                    </a:lnTo>
                    <a:lnTo>
                      <a:pt x="215" y="97"/>
                    </a:lnTo>
                    <a:lnTo>
                      <a:pt x="223" y="96"/>
                    </a:lnTo>
                    <a:lnTo>
                      <a:pt x="240" y="92"/>
                    </a:lnTo>
                    <a:lnTo>
                      <a:pt x="256" y="90"/>
                    </a:lnTo>
                    <a:lnTo>
                      <a:pt x="261" y="89"/>
                    </a:lnTo>
                    <a:lnTo>
                      <a:pt x="264" y="88"/>
                    </a:lnTo>
                    <a:lnTo>
                      <a:pt x="267" y="85"/>
                    </a:lnTo>
                    <a:lnTo>
                      <a:pt x="270" y="83"/>
                    </a:lnTo>
                    <a:lnTo>
                      <a:pt x="275" y="76"/>
                    </a:lnTo>
                    <a:lnTo>
                      <a:pt x="280" y="69"/>
                    </a:lnTo>
                    <a:lnTo>
                      <a:pt x="287" y="51"/>
                    </a:lnTo>
                    <a:lnTo>
                      <a:pt x="293" y="35"/>
                    </a:lnTo>
                    <a:lnTo>
                      <a:pt x="292"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98" name="Freeform 29"/>
              <p:cNvSpPr>
                <a:spLocks noEditPoints="1"/>
              </p:cNvSpPr>
              <p:nvPr/>
            </p:nvSpPr>
            <p:spPr bwMode="auto">
              <a:xfrm>
                <a:off x="707" y="57"/>
                <a:ext cx="1669" cy="1869"/>
              </a:xfrm>
              <a:custGeom>
                <a:avLst/>
                <a:gdLst>
                  <a:gd name="T0" fmla="*/ 195 w 5008"/>
                  <a:gd name="T1" fmla="*/ 435 h 5608"/>
                  <a:gd name="T2" fmla="*/ 174 w 5008"/>
                  <a:gd name="T3" fmla="*/ 447 h 5608"/>
                  <a:gd name="T4" fmla="*/ 148 w 5008"/>
                  <a:gd name="T5" fmla="*/ 443 h 5608"/>
                  <a:gd name="T6" fmla="*/ 132 w 5008"/>
                  <a:gd name="T7" fmla="*/ 442 h 5608"/>
                  <a:gd name="T8" fmla="*/ 120 w 5008"/>
                  <a:gd name="T9" fmla="*/ 442 h 5608"/>
                  <a:gd name="T10" fmla="*/ 114 w 5008"/>
                  <a:gd name="T11" fmla="*/ 440 h 5608"/>
                  <a:gd name="T12" fmla="*/ 79 w 5008"/>
                  <a:gd name="T13" fmla="*/ 449 h 5608"/>
                  <a:gd name="T14" fmla="*/ 37 w 5008"/>
                  <a:gd name="T15" fmla="*/ 470 h 5608"/>
                  <a:gd name="T16" fmla="*/ 22 w 5008"/>
                  <a:gd name="T17" fmla="*/ 470 h 5608"/>
                  <a:gd name="T18" fmla="*/ 42 w 5008"/>
                  <a:gd name="T19" fmla="*/ 447 h 5608"/>
                  <a:gd name="T20" fmla="*/ 48 w 5008"/>
                  <a:gd name="T21" fmla="*/ 424 h 5608"/>
                  <a:gd name="T22" fmla="*/ 41 w 5008"/>
                  <a:gd name="T23" fmla="*/ 405 h 5608"/>
                  <a:gd name="T24" fmla="*/ 35 w 5008"/>
                  <a:gd name="T25" fmla="*/ 380 h 5608"/>
                  <a:gd name="T26" fmla="*/ 23 w 5008"/>
                  <a:gd name="T27" fmla="*/ 363 h 5608"/>
                  <a:gd name="T28" fmla="*/ 1 w 5008"/>
                  <a:gd name="T29" fmla="*/ 342 h 5608"/>
                  <a:gd name="T30" fmla="*/ 21 w 5008"/>
                  <a:gd name="T31" fmla="*/ 319 h 5608"/>
                  <a:gd name="T32" fmla="*/ 64 w 5008"/>
                  <a:gd name="T33" fmla="*/ 264 h 5608"/>
                  <a:gd name="T34" fmla="*/ 84 w 5008"/>
                  <a:gd name="T35" fmla="*/ 170 h 5608"/>
                  <a:gd name="T36" fmla="*/ 128 w 5008"/>
                  <a:gd name="T37" fmla="*/ 149 h 5608"/>
                  <a:gd name="T38" fmla="*/ 175 w 5008"/>
                  <a:gd name="T39" fmla="*/ 134 h 5608"/>
                  <a:gd name="T40" fmla="*/ 224 w 5008"/>
                  <a:gd name="T41" fmla="*/ 129 h 5608"/>
                  <a:gd name="T42" fmla="*/ 231 w 5008"/>
                  <a:gd name="T43" fmla="*/ 141 h 5608"/>
                  <a:gd name="T44" fmla="*/ 197 w 5008"/>
                  <a:gd name="T45" fmla="*/ 289 h 5608"/>
                  <a:gd name="T46" fmla="*/ 199 w 5008"/>
                  <a:gd name="T47" fmla="*/ 303 h 5608"/>
                  <a:gd name="T48" fmla="*/ 167 w 5008"/>
                  <a:gd name="T49" fmla="*/ 316 h 5608"/>
                  <a:gd name="T50" fmla="*/ 162 w 5008"/>
                  <a:gd name="T51" fmla="*/ 328 h 5608"/>
                  <a:gd name="T52" fmla="*/ 170 w 5008"/>
                  <a:gd name="T53" fmla="*/ 356 h 5608"/>
                  <a:gd name="T54" fmla="*/ 150 w 5008"/>
                  <a:gd name="T55" fmla="*/ 347 h 5608"/>
                  <a:gd name="T56" fmla="*/ 134 w 5008"/>
                  <a:gd name="T57" fmla="*/ 367 h 5608"/>
                  <a:gd name="T58" fmla="*/ 163 w 5008"/>
                  <a:gd name="T59" fmla="*/ 358 h 5608"/>
                  <a:gd name="T60" fmla="*/ 159 w 5008"/>
                  <a:gd name="T61" fmla="*/ 374 h 5608"/>
                  <a:gd name="T62" fmla="*/ 147 w 5008"/>
                  <a:gd name="T63" fmla="*/ 387 h 5608"/>
                  <a:gd name="T64" fmla="*/ 142 w 5008"/>
                  <a:gd name="T65" fmla="*/ 394 h 5608"/>
                  <a:gd name="T66" fmla="*/ 154 w 5008"/>
                  <a:gd name="T67" fmla="*/ 405 h 5608"/>
                  <a:gd name="T68" fmla="*/ 163 w 5008"/>
                  <a:gd name="T69" fmla="*/ 411 h 5608"/>
                  <a:gd name="T70" fmla="*/ 25 w 5008"/>
                  <a:gd name="T71" fmla="*/ 610 h 5608"/>
                  <a:gd name="T72" fmla="*/ 29 w 5008"/>
                  <a:gd name="T73" fmla="*/ 623 h 5608"/>
                  <a:gd name="T74" fmla="*/ 503 w 5008"/>
                  <a:gd name="T75" fmla="*/ 148 h 5608"/>
                  <a:gd name="T76" fmla="*/ 550 w 5008"/>
                  <a:gd name="T77" fmla="*/ 126 h 5608"/>
                  <a:gd name="T78" fmla="*/ 543 w 5008"/>
                  <a:gd name="T79" fmla="*/ 115 h 5608"/>
                  <a:gd name="T80" fmla="*/ 522 w 5008"/>
                  <a:gd name="T81" fmla="*/ 103 h 5608"/>
                  <a:gd name="T82" fmla="*/ 549 w 5008"/>
                  <a:gd name="T83" fmla="*/ 105 h 5608"/>
                  <a:gd name="T84" fmla="*/ 554 w 5008"/>
                  <a:gd name="T85" fmla="*/ 86 h 5608"/>
                  <a:gd name="T86" fmla="*/ 527 w 5008"/>
                  <a:gd name="T87" fmla="*/ 88 h 5608"/>
                  <a:gd name="T88" fmla="*/ 541 w 5008"/>
                  <a:gd name="T89" fmla="*/ 74 h 5608"/>
                  <a:gd name="T90" fmla="*/ 539 w 5008"/>
                  <a:gd name="T91" fmla="*/ 48 h 5608"/>
                  <a:gd name="T92" fmla="*/ 525 w 5008"/>
                  <a:gd name="T93" fmla="*/ 49 h 5608"/>
                  <a:gd name="T94" fmla="*/ 511 w 5008"/>
                  <a:gd name="T95" fmla="*/ 45 h 5608"/>
                  <a:gd name="T96" fmla="*/ 496 w 5008"/>
                  <a:gd name="T97" fmla="*/ 45 h 5608"/>
                  <a:gd name="T98" fmla="*/ 517 w 5008"/>
                  <a:gd name="T99" fmla="*/ 16 h 5608"/>
                  <a:gd name="T100" fmla="*/ 531 w 5008"/>
                  <a:gd name="T101" fmla="*/ 3 h 5608"/>
                  <a:gd name="T102" fmla="*/ 492 w 5008"/>
                  <a:gd name="T103" fmla="*/ 27 h 5608"/>
                  <a:gd name="T104" fmla="*/ 474 w 5008"/>
                  <a:gd name="T105" fmla="*/ 69 h 5608"/>
                  <a:gd name="T106" fmla="*/ 463 w 5008"/>
                  <a:gd name="T107" fmla="*/ 77 h 5608"/>
                  <a:gd name="T108" fmla="*/ 463 w 5008"/>
                  <a:gd name="T109" fmla="*/ 55 h 5608"/>
                  <a:gd name="T110" fmla="*/ 449 w 5008"/>
                  <a:gd name="T111" fmla="*/ 73 h 5608"/>
                  <a:gd name="T112" fmla="*/ 446 w 5008"/>
                  <a:gd name="T113" fmla="*/ 83 h 5608"/>
                  <a:gd name="T114" fmla="*/ 417 w 5008"/>
                  <a:gd name="T115" fmla="*/ 82 h 5608"/>
                  <a:gd name="T116" fmla="*/ 375 w 5008"/>
                  <a:gd name="T117" fmla="*/ 96 h 5608"/>
                  <a:gd name="T118" fmla="*/ 325 w 5008"/>
                  <a:gd name="T119" fmla="*/ 104 h 5608"/>
                  <a:gd name="T120" fmla="*/ 381 w 5008"/>
                  <a:gd name="T121" fmla="*/ 110 h 5608"/>
                  <a:gd name="T122" fmla="*/ 400 w 5008"/>
                  <a:gd name="T123" fmla="*/ 103 h 56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08"/>
                  <a:gd name="T187" fmla="*/ 0 h 5608"/>
                  <a:gd name="T188" fmla="*/ 5008 w 5008"/>
                  <a:gd name="T189" fmla="*/ 5608 h 560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08" h="5608">
                    <a:moveTo>
                      <a:pt x="1544" y="3699"/>
                    </a:moveTo>
                    <a:lnTo>
                      <a:pt x="1571" y="3737"/>
                    </a:lnTo>
                    <a:lnTo>
                      <a:pt x="1587" y="3752"/>
                    </a:lnTo>
                    <a:lnTo>
                      <a:pt x="1604" y="3770"/>
                    </a:lnTo>
                    <a:lnTo>
                      <a:pt x="1613" y="3778"/>
                    </a:lnTo>
                    <a:lnTo>
                      <a:pt x="1624" y="3785"/>
                    </a:lnTo>
                    <a:lnTo>
                      <a:pt x="1635" y="3791"/>
                    </a:lnTo>
                    <a:lnTo>
                      <a:pt x="1646" y="3797"/>
                    </a:lnTo>
                    <a:lnTo>
                      <a:pt x="1671" y="3808"/>
                    </a:lnTo>
                    <a:lnTo>
                      <a:pt x="1694" y="3819"/>
                    </a:lnTo>
                    <a:lnTo>
                      <a:pt x="1701" y="3824"/>
                    </a:lnTo>
                    <a:lnTo>
                      <a:pt x="1707" y="3830"/>
                    </a:lnTo>
                    <a:lnTo>
                      <a:pt x="1713" y="3836"/>
                    </a:lnTo>
                    <a:lnTo>
                      <a:pt x="1718" y="3843"/>
                    </a:lnTo>
                    <a:lnTo>
                      <a:pt x="1730" y="3860"/>
                    </a:lnTo>
                    <a:lnTo>
                      <a:pt x="1740" y="3877"/>
                    </a:lnTo>
                    <a:lnTo>
                      <a:pt x="1748" y="3896"/>
                    </a:lnTo>
                    <a:lnTo>
                      <a:pt x="1754" y="3915"/>
                    </a:lnTo>
                    <a:lnTo>
                      <a:pt x="1757" y="3934"/>
                    </a:lnTo>
                    <a:lnTo>
                      <a:pt x="1759" y="3950"/>
                    </a:lnTo>
                    <a:lnTo>
                      <a:pt x="1759" y="3959"/>
                    </a:lnTo>
                    <a:lnTo>
                      <a:pt x="1757" y="3967"/>
                    </a:lnTo>
                    <a:lnTo>
                      <a:pt x="1755" y="3974"/>
                    </a:lnTo>
                    <a:lnTo>
                      <a:pt x="1751" y="3980"/>
                    </a:lnTo>
                    <a:lnTo>
                      <a:pt x="1743" y="3992"/>
                    </a:lnTo>
                    <a:lnTo>
                      <a:pt x="1733" y="4005"/>
                    </a:lnTo>
                    <a:lnTo>
                      <a:pt x="1720" y="4021"/>
                    </a:lnTo>
                    <a:lnTo>
                      <a:pt x="1704" y="4044"/>
                    </a:lnTo>
                    <a:lnTo>
                      <a:pt x="1696" y="4055"/>
                    </a:lnTo>
                    <a:lnTo>
                      <a:pt x="1689" y="4066"/>
                    </a:lnTo>
                    <a:lnTo>
                      <a:pt x="1682" y="4074"/>
                    </a:lnTo>
                    <a:lnTo>
                      <a:pt x="1675" y="4080"/>
                    </a:lnTo>
                    <a:lnTo>
                      <a:pt x="1639" y="4060"/>
                    </a:lnTo>
                    <a:lnTo>
                      <a:pt x="1608" y="4042"/>
                    </a:lnTo>
                    <a:lnTo>
                      <a:pt x="1580" y="4028"/>
                    </a:lnTo>
                    <a:lnTo>
                      <a:pt x="1564" y="4020"/>
                    </a:lnTo>
                    <a:lnTo>
                      <a:pt x="1550" y="4015"/>
                    </a:lnTo>
                    <a:lnTo>
                      <a:pt x="1537" y="4012"/>
                    </a:lnTo>
                    <a:lnTo>
                      <a:pt x="1524" y="4011"/>
                    </a:lnTo>
                    <a:lnTo>
                      <a:pt x="1512" y="4009"/>
                    </a:lnTo>
                    <a:lnTo>
                      <a:pt x="1491" y="4009"/>
                    </a:lnTo>
                    <a:lnTo>
                      <a:pt x="1469" y="4012"/>
                    </a:lnTo>
                    <a:lnTo>
                      <a:pt x="1451" y="4013"/>
                    </a:lnTo>
                    <a:lnTo>
                      <a:pt x="1431" y="4013"/>
                    </a:lnTo>
                    <a:lnTo>
                      <a:pt x="1420" y="4012"/>
                    </a:lnTo>
                    <a:lnTo>
                      <a:pt x="1409" y="4009"/>
                    </a:lnTo>
                    <a:lnTo>
                      <a:pt x="1399" y="4006"/>
                    </a:lnTo>
                    <a:lnTo>
                      <a:pt x="1387" y="4002"/>
                    </a:lnTo>
                    <a:lnTo>
                      <a:pt x="1361" y="3991"/>
                    </a:lnTo>
                    <a:lnTo>
                      <a:pt x="1344" y="3985"/>
                    </a:lnTo>
                    <a:lnTo>
                      <a:pt x="1339" y="3985"/>
                    </a:lnTo>
                    <a:lnTo>
                      <a:pt x="1335" y="3985"/>
                    </a:lnTo>
                    <a:lnTo>
                      <a:pt x="1333" y="3986"/>
                    </a:lnTo>
                    <a:lnTo>
                      <a:pt x="1330" y="3988"/>
                    </a:lnTo>
                    <a:lnTo>
                      <a:pt x="1326" y="3994"/>
                    </a:lnTo>
                    <a:lnTo>
                      <a:pt x="1320" y="4004"/>
                    </a:lnTo>
                    <a:lnTo>
                      <a:pt x="1315" y="4008"/>
                    </a:lnTo>
                    <a:lnTo>
                      <a:pt x="1309" y="4014"/>
                    </a:lnTo>
                    <a:lnTo>
                      <a:pt x="1300" y="4019"/>
                    </a:lnTo>
                    <a:lnTo>
                      <a:pt x="1289" y="4025"/>
                    </a:lnTo>
                    <a:lnTo>
                      <a:pt x="1280" y="4028"/>
                    </a:lnTo>
                    <a:lnTo>
                      <a:pt x="1271" y="4031"/>
                    </a:lnTo>
                    <a:lnTo>
                      <a:pt x="1264" y="4032"/>
                    </a:lnTo>
                    <a:lnTo>
                      <a:pt x="1257" y="4032"/>
                    </a:lnTo>
                    <a:lnTo>
                      <a:pt x="1251" y="4031"/>
                    </a:lnTo>
                    <a:lnTo>
                      <a:pt x="1245" y="4028"/>
                    </a:lnTo>
                    <a:lnTo>
                      <a:pt x="1239" y="4025"/>
                    </a:lnTo>
                    <a:lnTo>
                      <a:pt x="1235" y="4021"/>
                    </a:lnTo>
                    <a:lnTo>
                      <a:pt x="1217" y="4002"/>
                    </a:lnTo>
                    <a:lnTo>
                      <a:pt x="1197" y="3983"/>
                    </a:lnTo>
                    <a:lnTo>
                      <a:pt x="1193" y="3983"/>
                    </a:lnTo>
                    <a:lnTo>
                      <a:pt x="1188" y="3983"/>
                    </a:lnTo>
                    <a:lnTo>
                      <a:pt x="1180" y="3986"/>
                    </a:lnTo>
                    <a:lnTo>
                      <a:pt x="1171" y="3988"/>
                    </a:lnTo>
                    <a:lnTo>
                      <a:pt x="1151" y="3995"/>
                    </a:lnTo>
                    <a:lnTo>
                      <a:pt x="1130" y="4004"/>
                    </a:lnTo>
                    <a:lnTo>
                      <a:pt x="1118" y="4007"/>
                    </a:lnTo>
                    <a:lnTo>
                      <a:pt x="1107" y="4009"/>
                    </a:lnTo>
                    <a:lnTo>
                      <a:pt x="1098" y="4012"/>
                    </a:lnTo>
                    <a:lnTo>
                      <a:pt x="1088" y="4012"/>
                    </a:lnTo>
                    <a:lnTo>
                      <a:pt x="1081" y="4012"/>
                    </a:lnTo>
                    <a:lnTo>
                      <a:pt x="1075" y="4009"/>
                    </a:lnTo>
                    <a:lnTo>
                      <a:pt x="1073" y="4007"/>
                    </a:lnTo>
                    <a:lnTo>
                      <a:pt x="1072" y="4005"/>
                    </a:lnTo>
                    <a:lnTo>
                      <a:pt x="1071" y="4001"/>
                    </a:lnTo>
                    <a:lnTo>
                      <a:pt x="1070" y="3998"/>
                    </a:lnTo>
                    <a:lnTo>
                      <a:pt x="1071" y="3994"/>
                    </a:lnTo>
                    <a:lnTo>
                      <a:pt x="1074" y="3989"/>
                    </a:lnTo>
                    <a:lnTo>
                      <a:pt x="1078" y="3982"/>
                    </a:lnTo>
                    <a:lnTo>
                      <a:pt x="1084" y="3975"/>
                    </a:lnTo>
                    <a:lnTo>
                      <a:pt x="1099" y="3956"/>
                    </a:lnTo>
                    <a:lnTo>
                      <a:pt x="1117" y="3936"/>
                    </a:lnTo>
                    <a:lnTo>
                      <a:pt x="1136" y="3916"/>
                    </a:lnTo>
                    <a:lnTo>
                      <a:pt x="1152" y="3900"/>
                    </a:lnTo>
                    <a:lnTo>
                      <a:pt x="1164" y="3888"/>
                    </a:lnTo>
                    <a:lnTo>
                      <a:pt x="1171" y="3882"/>
                    </a:lnTo>
                    <a:lnTo>
                      <a:pt x="1153" y="3883"/>
                    </a:lnTo>
                    <a:lnTo>
                      <a:pt x="1137" y="3886"/>
                    </a:lnTo>
                    <a:lnTo>
                      <a:pt x="1121" y="3889"/>
                    </a:lnTo>
                    <a:lnTo>
                      <a:pt x="1107" y="3894"/>
                    </a:lnTo>
                    <a:lnTo>
                      <a:pt x="1094" y="3900"/>
                    </a:lnTo>
                    <a:lnTo>
                      <a:pt x="1083" y="3907"/>
                    </a:lnTo>
                    <a:lnTo>
                      <a:pt x="1072" y="3914"/>
                    </a:lnTo>
                    <a:lnTo>
                      <a:pt x="1061" y="3922"/>
                    </a:lnTo>
                    <a:lnTo>
                      <a:pt x="1052" y="3932"/>
                    </a:lnTo>
                    <a:lnTo>
                      <a:pt x="1044" y="3941"/>
                    </a:lnTo>
                    <a:lnTo>
                      <a:pt x="1035" y="3952"/>
                    </a:lnTo>
                    <a:lnTo>
                      <a:pt x="1027" y="3962"/>
                    </a:lnTo>
                    <a:lnTo>
                      <a:pt x="1012" y="3983"/>
                    </a:lnTo>
                    <a:lnTo>
                      <a:pt x="998" y="4005"/>
                    </a:lnTo>
                    <a:lnTo>
                      <a:pt x="983" y="4025"/>
                    </a:lnTo>
                    <a:lnTo>
                      <a:pt x="968" y="4044"/>
                    </a:lnTo>
                    <a:lnTo>
                      <a:pt x="959" y="4053"/>
                    </a:lnTo>
                    <a:lnTo>
                      <a:pt x="950" y="4060"/>
                    </a:lnTo>
                    <a:lnTo>
                      <a:pt x="941" y="4067"/>
                    </a:lnTo>
                    <a:lnTo>
                      <a:pt x="930" y="4073"/>
                    </a:lnTo>
                    <a:lnTo>
                      <a:pt x="920" y="4078"/>
                    </a:lnTo>
                    <a:lnTo>
                      <a:pt x="908" y="4081"/>
                    </a:lnTo>
                    <a:lnTo>
                      <a:pt x="895" y="4084"/>
                    </a:lnTo>
                    <a:lnTo>
                      <a:pt x="881" y="4084"/>
                    </a:lnTo>
                    <a:lnTo>
                      <a:pt x="865" y="4083"/>
                    </a:lnTo>
                    <a:lnTo>
                      <a:pt x="849" y="4080"/>
                    </a:lnTo>
                    <a:lnTo>
                      <a:pt x="831" y="4077"/>
                    </a:lnTo>
                    <a:lnTo>
                      <a:pt x="811" y="4071"/>
                    </a:lnTo>
                    <a:lnTo>
                      <a:pt x="760" y="4053"/>
                    </a:lnTo>
                    <a:lnTo>
                      <a:pt x="714" y="4039"/>
                    </a:lnTo>
                    <a:lnTo>
                      <a:pt x="692" y="4033"/>
                    </a:lnTo>
                    <a:lnTo>
                      <a:pt x="671" y="4029"/>
                    </a:lnTo>
                    <a:lnTo>
                      <a:pt x="650" y="4026"/>
                    </a:lnTo>
                    <a:lnTo>
                      <a:pt x="628" y="4025"/>
                    </a:lnTo>
                    <a:lnTo>
                      <a:pt x="608" y="4026"/>
                    </a:lnTo>
                    <a:lnTo>
                      <a:pt x="588" y="4028"/>
                    </a:lnTo>
                    <a:lnTo>
                      <a:pt x="568" y="4033"/>
                    </a:lnTo>
                    <a:lnTo>
                      <a:pt x="548" y="4040"/>
                    </a:lnTo>
                    <a:lnTo>
                      <a:pt x="528" y="4050"/>
                    </a:lnTo>
                    <a:lnTo>
                      <a:pt x="507" y="4062"/>
                    </a:lnTo>
                    <a:lnTo>
                      <a:pt x="486" y="4077"/>
                    </a:lnTo>
                    <a:lnTo>
                      <a:pt x="464" y="4094"/>
                    </a:lnTo>
                    <a:lnTo>
                      <a:pt x="445" y="4112"/>
                    </a:lnTo>
                    <a:lnTo>
                      <a:pt x="425" y="4134"/>
                    </a:lnTo>
                    <a:lnTo>
                      <a:pt x="404" y="4158"/>
                    </a:lnTo>
                    <a:lnTo>
                      <a:pt x="382" y="4183"/>
                    </a:lnTo>
                    <a:lnTo>
                      <a:pt x="359" y="4206"/>
                    </a:lnTo>
                    <a:lnTo>
                      <a:pt x="337" y="4228"/>
                    </a:lnTo>
                    <a:lnTo>
                      <a:pt x="326" y="4237"/>
                    </a:lnTo>
                    <a:lnTo>
                      <a:pt x="316" y="4247"/>
                    </a:lnTo>
                    <a:lnTo>
                      <a:pt x="306" y="4254"/>
                    </a:lnTo>
                    <a:lnTo>
                      <a:pt x="296" y="4259"/>
                    </a:lnTo>
                    <a:lnTo>
                      <a:pt x="277" y="4269"/>
                    </a:lnTo>
                    <a:lnTo>
                      <a:pt x="260" y="4276"/>
                    </a:lnTo>
                    <a:lnTo>
                      <a:pt x="246" y="4281"/>
                    </a:lnTo>
                    <a:lnTo>
                      <a:pt x="233" y="4284"/>
                    </a:lnTo>
                    <a:lnTo>
                      <a:pt x="222" y="4285"/>
                    </a:lnTo>
                    <a:lnTo>
                      <a:pt x="213" y="4284"/>
                    </a:lnTo>
                    <a:lnTo>
                      <a:pt x="206" y="4282"/>
                    </a:lnTo>
                    <a:lnTo>
                      <a:pt x="200" y="4278"/>
                    </a:lnTo>
                    <a:lnTo>
                      <a:pt x="197" y="4272"/>
                    </a:lnTo>
                    <a:lnTo>
                      <a:pt x="194" y="4265"/>
                    </a:lnTo>
                    <a:lnTo>
                      <a:pt x="193" y="4258"/>
                    </a:lnTo>
                    <a:lnTo>
                      <a:pt x="193" y="4249"/>
                    </a:lnTo>
                    <a:lnTo>
                      <a:pt x="194" y="4239"/>
                    </a:lnTo>
                    <a:lnTo>
                      <a:pt x="197" y="4229"/>
                    </a:lnTo>
                    <a:lnTo>
                      <a:pt x="199" y="4218"/>
                    </a:lnTo>
                    <a:lnTo>
                      <a:pt x="204" y="4206"/>
                    </a:lnTo>
                    <a:lnTo>
                      <a:pt x="214" y="4182"/>
                    </a:lnTo>
                    <a:lnTo>
                      <a:pt x="227" y="4157"/>
                    </a:lnTo>
                    <a:lnTo>
                      <a:pt x="243" y="4132"/>
                    </a:lnTo>
                    <a:lnTo>
                      <a:pt x="259" y="4110"/>
                    </a:lnTo>
                    <a:lnTo>
                      <a:pt x="276" y="4090"/>
                    </a:lnTo>
                    <a:lnTo>
                      <a:pt x="291" y="4073"/>
                    </a:lnTo>
                    <a:lnTo>
                      <a:pt x="299" y="4066"/>
                    </a:lnTo>
                    <a:lnTo>
                      <a:pt x="306" y="4060"/>
                    </a:lnTo>
                    <a:lnTo>
                      <a:pt x="312" y="4057"/>
                    </a:lnTo>
                    <a:lnTo>
                      <a:pt x="319" y="4054"/>
                    </a:lnTo>
                    <a:lnTo>
                      <a:pt x="327" y="4051"/>
                    </a:lnTo>
                    <a:lnTo>
                      <a:pt x="337" y="4047"/>
                    </a:lnTo>
                    <a:lnTo>
                      <a:pt x="346" y="4042"/>
                    </a:lnTo>
                    <a:lnTo>
                      <a:pt x="356" y="4037"/>
                    </a:lnTo>
                    <a:lnTo>
                      <a:pt x="365" y="4031"/>
                    </a:lnTo>
                    <a:lnTo>
                      <a:pt x="374" y="4024"/>
                    </a:lnTo>
                    <a:lnTo>
                      <a:pt x="382" y="4015"/>
                    </a:lnTo>
                    <a:lnTo>
                      <a:pt x="389" y="4007"/>
                    </a:lnTo>
                    <a:lnTo>
                      <a:pt x="396" y="3999"/>
                    </a:lnTo>
                    <a:lnTo>
                      <a:pt x="402" y="3989"/>
                    </a:lnTo>
                    <a:lnTo>
                      <a:pt x="408" y="3980"/>
                    </a:lnTo>
                    <a:lnTo>
                      <a:pt x="411" y="3970"/>
                    </a:lnTo>
                    <a:lnTo>
                      <a:pt x="415" y="3960"/>
                    </a:lnTo>
                    <a:lnTo>
                      <a:pt x="416" y="3949"/>
                    </a:lnTo>
                    <a:lnTo>
                      <a:pt x="416" y="3939"/>
                    </a:lnTo>
                    <a:lnTo>
                      <a:pt x="415" y="3928"/>
                    </a:lnTo>
                    <a:lnTo>
                      <a:pt x="415" y="3920"/>
                    </a:lnTo>
                    <a:lnTo>
                      <a:pt x="415" y="3912"/>
                    </a:lnTo>
                    <a:lnTo>
                      <a:pt x="416" y="3901"/>
                    </a:lnTo>
                    <a:lnTo>
                      <a:pt x="417" y="3890"/>
                    </a:lnTo>
                    <a:lnTo>
                      <a:pt x="422" y="3868"/>
                    </a:lnTo>
                    <a:lnTo>
                      <a:pt x="427" y="3844"/>
                    </a:lnTo>
                    <a:lnTo>
                      <a:pt x="428" y="3832"/>
                    </a:lnTo>
                    <a:lnTo>
                      <a:pt x="430" y="3821"/>
                    </a:lnTo>
                    <a:lnTo>
                      <a:pt x="430" y="3810"/>
                    </a:lnTo>
                    <a:lnTo>
                      <a:pt x="430" y="3801"/>
                    </a:lnTo>
                    <a:lnTo>
                      <a:pt x="429" y="3791"/>
                    </a:lnTo>
                    <a:lnTo>
                      <a:pt x="427" y="3783"/>
                    </a:lnTo>
                    <a:lnTo>
                      <a:pt x="423" y="3776"/>
                    </a:lnTo>
                    <a:lnTo>
                      <a:pt x="417" y="3771"/>
                    </a:lnTo>
                    <a:lnTo>
                      <a:pt x="418" y="3758"/>
                    </a:lnTo>
                    <a:lnTo>
                      <a:pt x="417" y="3742"/>
                    </a:lnTo>
                    <a:lnTo>
                      <a:pt x="415" y="3723"/>
                    </a:lnTo>
                    <a:lnTo>
                      <a:pt x="411" y="3703"/>
                    </a:lnTo>
                    <a:lnTo>
                      <a:pt x="407" y="3683"/>
                    </a:lnTo>
                    <a:lnTo>
                      <a:pt x="401" y="3666"/>
                    </a:lnTo>
                    <a:lnTo>
                      <a:pt x="397" y="3658"/>
                    </a:lnTo>
                    <a:lnTo>
                      <a:pt x="394" y="3652"/>
                    </a:lnTo>
                    <a:lnTo>
                      <a:pt x="389" y="3648"/>
                    </a:lnTo>
                    <a:lnTo>
                      <a:pt x="385" y="3645"/>
                    </a:lnTo>
                    <a:lnTo>
                      <a:pt x="377" y="3644"/>
                    </a:lnTo>
                    <a:lnTo>
                      <a:pt x="366" y="3643"/>
                    </a:lnTo>
                    <a:lnTo>
                      <a:pt x="355" y="3643"/>
                    </a:lnTo>
                    <a:lnTo>
                      <a:pt x="342" y="3643"/>
                    </a:lnTo>
                    <a:lnTo>
                      <a:pt x="330" y="3643"/>
                    </a:lnTo>
                    <a:lnTo>
                      <a:pt x="320" y="3641"/>
                    </a:lnTo>
                    <a:lnTo>
                      <a:pt x="316" y="3639"/>
                    </a:lnTo>
                    <a:lnTo>
                      <a:pt x="312" y="3638"/>
                    </a:lnTo>
                    <a:lnTo>
                      <a:pt x="310" y="3634"/>
                    </a:lnTo>
                    <a:lnTo>
                      <a:pt x="309" y="3631"/>
                    </a:lnTo>
                    <a:lnTo>
                      <a:pt x="307" y="3626"/>
                    </a:lnTo>
                    <a:lnTo>
                      <a:pt x="306" y="3615"/>
                    </a:lnTo>
                    <a:lnTo>
                      <a:pt x="306" y="3600"/>
                    </a:lnTo>
                    <a:lnTo>
                      <a:pt x="307" y="3582"/>
                    </a:lnTo>
                    <a:lnTo>
                      <a:pt x="310" y="3546"/>
                    </a:lnTo>
                    <a:lnTo>
                      <a:pt x="311" y="3523"/>
                    </a:lnTo>
                    <a:lnTo>
                      <a:pt x="313" y="3495"/>
                    </a:lnTo>
                    <a:lnTo>
                      <a:pt x="315" y="3459"/>
                    </a:lnTo>
                    <a:lnTo>
                      <a:pt x="313" y="3441"/>
                    </a:lnTo>
                    <a:lnTo>
                      <a:pt x="311" y="3424"/>
                    </a:lnTo>
                    <a:lnTo>
                      <a:pt x="309" y="3417"/>
                    </a:lnTo>
                    <a:lnTo>
                      <a:pt x="306" y="3410"/>
                    </a:lnTo>
                    <a:lnTo>
                      <a:pt x="303" y="3405"/>
                    </a:lnTo>
                    <a:lnTo>
                      <a:pt x="299" y="3402"/>
                    </a:lnTo>
                    <a:lnTo>
                      <a:pt x="297" y="3388"/>
                    </a:lnTo>
                    <a:lnTo>
                      <a:pt x="293" y="3376"/>
                    </a:lnTo>
                    <a:lnTo>
                      <a:pt x="290" y="3364"/>
                    </a:lnTo>
                    <a:lnTo>
                      <a:pt x="286" y="3352"/>
                    </a:lnTo>
                    <a:lnTo>
                      <a:pt x="280" y="3342"/>
                    </a:lnTo>
                    <a:lnTo>
                      <a:pt x="276" y="3331"/>
                    </a:lnTo>
                    <a:lnTo>
                      <a:pt x="269" y="3322"/>
                    </a:lnTo>
                    <a:lnTo>
                      <a:pt x="263" y="3312"/>
                    </a:lnTo>
                    <a:lnTo>
                      <a:pt x="254" y="3303"/>
                    </a:lnTo>
                    <a:lnTo>
                      <a:pt x="247" y="3295"/>
                    </a:lnTo>
                    <a:lnTo>
                      <a:pt x="239" y="3287"/>
                    </a:lnTo>
                    <a:lnTo>
                      <a:pt x="230" y="3280"/>
                    </a:lnTo>
                    <a:lnTo>
                      <a:pt x="220" y="3273"/>
                    </a:lnTo>
                    <a:lnTo>
                      <a:pt x="211" y="3267"/>
                    </a:lnTo>
                    <a:lnTo>
                      <a:pt x="200" y="3262"/>
                    </a:lnTo>
                    <a:lnTo>
                      <a:pt x="189" y="3256"/>
                    </a:lnTo>
                    <a:lnTo>
                      <a:pt x="168" y="3247"/>
                    </a:lnTo>
                    <a:lnTo>
                      <a:pt x="145" y="3240"/>
                    </a:lnTo>
                    <a:lnTo>
                      <a:pt x="121" y="3236"/>
                    </a:lnTo>
                    <a:lnTo>
                      <a:pt x="97" y="3232"/>
                    </a:lnTo>
                    <a:lnTo>
                      <a:pt x="73" y="3231"/>
                    </a:lnTo>
                    <a:lnTo>
                      <a:pt x="48" y="3231"/>
                    </a:lnTo>
                    <a:lnTo>
                      <a:pt x="23" y="3233"/>
                    </a:lnTo>
                    <a:lnTo>
                      <a:pt x="0" y="3237"/>
                    </a:lnTo>
                    <a:lnTo>
                      <a:pt x="2" y="3212"/>
                    </a:lnTo>
                    <a:lnTo>
                      <a:pt x="3" y="3186"/>
                    </a:lnTo>
                    <a:lnTo>
                      <a:pt x="3" y="3160"/>
                    </a:lnTo>
                    <a:lnTo>
                      <a:pt x="3" y="3134"/>
                    </a:lnTo>
                    <a:lnTo>
                      <a:pt x="4" y="3121"/>
                    </a:lnTo>
                    <a:lnTo>
                      <a:pt x="5" y="3108"/>
                    </a:lnTo>
                    <a:lnTo>
                      <a:pt x="7" y="3095"/>
                    </a:lnTo>
                    <a:lnTo>
                      <a:pt x="9" y="3082"/>
                    </a:lnTo>
                    <a:lnTo>
                      <a:pt x="12" y="3070"/>
                    </a:lnTo>
                    <a:lnTo>
                      <a:pt x="17" y="3057"/>
                    </a:lnTo>
                    <a:lnTo>
                      <a:pt x="23" y="3046"/>
                    </a:lnTo>
                    <a:lnTo>
                      <a:pt x="30" y="3034"/>
                    </a:lnTo>
                    <a:lnTo>
                      <a:pt x="36" y="3027"/>
                    </a:lnTo>
                    <a:lnTo>
                      <a:pt x="44" y="3019"/>
                    </a:lnTo>
                    <a:lnTo>
                      <a:pt x="54" y="3009"/>
                    </a:lnTo>
                    <a:lnTo>
                      <a:pt x="66" y="2998"/>
                    </a:lnTo>
                    <a:lnTo>
                      <a:pt x="90" y="2977"/>
                    </a:lnTo>
                    <a:lnTo>
                      <a:pt x="117" y="2956"/>
                    </a:lnTo>
                    <a:lnTo>
                      <a:pt x="143" y="2934"/>
                    </a:lnTo>
                    <a:lnTo>
                      <a:pt x="165" y="2911"/>
                    </a:lnTo>
                    <a:lnTo>
                      <a:pt x="174" y="2902"/>
                    </a:lnTo>
                    <a:lnTo>
                      <a:pt x="180" y="2892"/>
                    </a:lnTo>
                    <a:lnTo>
                      <a:pt x="182" y="2888"/>
                    </a:lnTo>
                    <a:lnTo>
                      <a:pt x="184" y="2884"/>
                    </a:lnTo>
                    <a:lnTo>
                      <a:pt x="185" y="2879"/>
                    </a:lnTo>
                    <a:lnTo>
                      <a:pt x="185" y="2876"/>
                    </a:lnTo>
                    <a:lnTo>
                      <a:pt x="182" y="2871"/>
                    </a:lnTo>
                    <a:lnTo>
                      <a:pt x="175" y="2863"/>
                    </a:lnTo>
                    <a:lnTo>
                      <a:pt x="166" y="2855"/>
                    </a:lnTo>
                    <a:lnTo>
                      <a:pt x="155" y="2845"/>
                    </a:lnTo>
                    <a:lnTo>
                      <a:pt x="142" y="2835"/>
                    </a:lnTo>
                    <a:lnTo>
                      <a:pt x="132" y="2825"/>
                    </a:lnTo>
                    <a:lnTo>
                      <a:pt x="122" y="2816"/>
                    </a:lnTo>
                    <a:lnTo>
                      <a:pt x="116" y="2809"/>
                    </a:lnTo>
                    <a:lnTo>
                      <a:pt x="558" y="2512"/>
                    </a:lnTo>
                    <a:lnTo>
                      <a:pt x="560" y="2496"/>
                    </a:lnTo>
                    <a:lnTo>
                      <a:pt x="561" y="2479"/>
                    </a:lnTo>
                    <a:lnTo>
                      <a:pt x="563" y="2464"/>
                    </a:lnTo>
                    <a:lnTo>
                      <a:pt x="567" y="2449"/>
                    </a:lnTo>
                    <a:lnTo>
                      <a:pt x="569" y="2432"/>
                    </a:lnTo>
                    <a:lnTo>
                      <a:pt x="572" y="2417"/>
                    </a:lnTo>
                    <a:lnTo>
                      <a:pt x="574" y="2400"/>
                    </a:lnTo>
                    <a:lnTo>
                      <a:pt x="575" y="2384"/>
                    </a:lnTo>
                    <a:lnTo>
                      <a:pt x="575" y="2373"/>
                    </a:lnTo>
                    <a:lnTo>
                      <a:pt x="574" y="2369"/>
                    </a:lnTo>
                    <a:lnTo>
                      <a:pt x="569" y="2369"/>
                    </a:lnTo>
                    <a:lnTo>
                      <a:pt x="558" y="2370"/>
                    </a:lnTo>
                    <a:lnTo>
                      <a:pt x="540" y="2370"/>
                    </a:lnTo>
                    <a:lnTo>
                      <a:pt x="523" y="2369"/>
                    </a:lnTo>
                    <a:lnTo>
                      <a:pt x="624" y="1919"/>
                    </a:lnTo>
                    <a:lnTo>
                      <a:pt x="667" y="1905"/>
                    </a:lnTo>
                    <a:lnTo>
                      <a:pt x="628" y="1713"/>
                    </a:lnTo>
                    <a:lnTo>
                      <a:pt x="635" y="1706"/>
                    </a:lnTo>
                    <a:lnTo>
                      <a:pt x="642" y="1700"/>
                    </a:lnTo>
                    <a:lnTo>
                      <a:pt x="648" y="1691"/>
                    </a:lnTo>
                    <a:lnTo>
                      <a:pt x="654" y="1683"/>
                    </a:lnTo>
                    <a:lnTo>
                      <a:pt x="672" y="1655"/>
                    </a:lnTo>
                    <a:lnTo>
                      <a:pt x="687" y="1629"/>
                    </a:lnTo>
                    <a:lnTo>
                      <a:pt x="703" y="1603"/>
                    </a:lnTo>
                    <a:lnTo>
                      <a:pt x="718" y="1578"/>
                    </a:lnTo>
                    <a:lnTo>
                      <a:pt x="736" y="1555"/>
                    </a:lnTo>
                    <a:lnTo>
                      <a:pt x="755" y="1532"/>
                    </a:lnTo>
                    <a:lnTo>
                      <a:pt x="765" y="1522"/>
                    </a:lnTo>
                    <a:lnTo>
                      <a:pt x="777" y="1510"/>
                    </a:lnTo>
                    <a:lnTo>
                      <a:pt x="789" y="1499"/>
                    </a:lnTo>
                    <a:lnTo>
                      <a:pt x="803" y="1489"/>
                    </a:lnTo>
                    <a:lnTo>
                      <a:pt x="835" y="1474"/>
                    </a:lnTo>
                    <a:lnTo>
                      <a:pt x="865" y="1459"/>
                    </a:lnTo>
                    <a:lnTo>
                      <a:pt x="896" y="1444"/>
                    </a:lnTo>
                    <a:lnTo>
                      <a:pt x="926" y="1427"/>
                    </a:lnTo>
                    <a:lnTo>
                      <a:pt x="956" y="1412"/>
                    </a:lnTo>
                    <a:lnTo>
                      <a:pt x="987" y="1398"/>
                    </a:lnTo>
                    <a:lnTo>
                      <a:pt x="1003" y="1392"/>
                    </a:lnTo>
                    <a:lnTo>
                      <a:pt x="1020" y="1386"/>
                    </a:lnTo>
                    <a:lnTo>
                      <a:pt x="1037" y="1380"/>
                    </a:lnTo>
                    <a:lnTo>
                      <a:pt x="1055" y="1375"/>
                    </a:lnTo>
                    <a:lnTo>
                      <a:pt x="1080" y="1368"/>
                    </a:lnTo>
                    <a:lnTo>
                      <a:pt x="1105" y="1360"/>
                    </a:lnTo>
                    <a:lnTo>
                      <a:pt x="1129" y="1349"/>
                    </a:lnTo>
                    <a:lnTo>
                      <a:pt x="1152" y="1338"/>
                    </a:lnTo>
                    <a:lnTo>
                      <a:pt x="1198" y="1312"/>
                    </a:lnTo>
                    <a:lnTo>
                      <a:pt x="1244" y="1286"/>
                    </a:lnTo>
                    <a:lnTo>
                      <a:pt x="1267" y="1273"/>
                    </a:lnTo>
                    <a:lnTo>
                      <a:pt x="1290" y="1260"/>
                    </a:lnTo>
                    <a:lnTo>
                      <a:pt x="1314" y="1249"/>
                    </a:lnTo>
                    <a:lnTo>
                      <a:pt x="1339" y="1240"/>
                    </a:lnTo>
                    <a:lnTo>
                      <a:pt x="1364" y="1231"/>
                    </a:lnTo>
                    <a:lnTo>
                      <a:pt x="1392" y="1224"/>
                    </a:lnTo>
                    <a:lnTo>
                      <a:pt x="1406" y="1223"/>
                    </a:lnTo>
                    <a:lnTo>
                      <a:pt x="1420" y="1221"/>
                    </a:lnTo>
                    <a:lnTo>
                      <a:pt x="1434" y="1220"/>
                    </a:lnTo>
                    <a:lnTo>
                      <a:pt x="1448" y="1220"/>
                    </a:lnTo>
                    <a:lnTo>
                      <a:pt x="1469" y="1218"/>
                    </a:lnTo>
                    <a:lnTo>
                      <a:pt x="1491" y="1216"/>
                    </a:lnTo>
                    <a:lnTo>
                      <a:pt x="1512" y="1211"/>
                    </a:lnTo>
                    <a:lnTo>
                      <a:pt x="1533" y="1208"/>
                    </a:lnTo>
                    <a:lnTo>
                      <a:pt x="1554" y="1204"/>
                    </a:lnTo>
                    <a:lnTo>
                      <a:pt x="1576" y="1202"/>
                    </a:lnTo>
                    <a:lnTo>
                      <a:pt x="1586" y="1202"/>
                    </a:lnTo>
                    <a:lnTo>
                      <a:pt x="1597" y="1202"/>
                    </a:lnTo>
                    <a:lnTo>
                      <a:pt x="1608" y="1203"/>
                    </a:lnTo>
                    <a:lnTo>
                      <a:pt x="1618" y="1204"/>
                    </a:lnTo>
                    <a:lnTo>
                      <a:pt x="1646" y="1209"/>
                    </a:lnTo>
                    <a:lnTo>
                      <a:pt x="1674" y="1214"/>
                    </a:lnTo>
                    <a:lnTo>
                      <a:pt x="1702" y="1216"/>
                    </a:lnTo>
                    <a:lnTo>
                      <a:pt x="1730" y="1218"/>
                    </a:lnTo>
                    <a:lnTo>
                      <a:pt x="1759" y="1218"/>
                    </a:lnTo>
                    <a:lnTo>
                      <a:pt x="1787" y="1217"/>
                    </a:lnTo>
                    <a:lnTo>
                      <a:pt x="1815" y="1214"/>
                    </a:lnTo>
                    <a:lnTo>
                      <a:pt x="1842" y="1208"/>
                    </a:lnTo>
                    <a:lnTo>
                      <a:pt x="1864" y="1201"/>
                    </a:lnTo>
                    <a:lnTo>
                      <a:pt x="1895" y="1189"/>
                    </a:lnTo>
                    <a:lnTo>
                      <a:pt x="1934" y="1176"/>
                    </a:lnTo>
                    <a:lnTo>
                      <a:pt x="1977" y="1164"/>
                    </a:lnTo>
                    <a:lnTo>
                      <a:pt x="1997" y="1159"/>
                    </a:lnTo>
                    <a:lnTo>
                      <a:pt x="2016" y="1157"/>
                    </a:lnTo>
                    <a:lnTo>
                      <a:pt x="2032" y="1155"/>
                    </a:lnTo>
                    <a:lnTo>
                      <a:pt x="2048" y="1155"/>
                    </a:lnTo>
                    <a:lnTo>
                      <a:pt x="2053" y="1156"/>
                    </a:lnTo>
                    <a:lnTo>
                      <a:pt x="2059" y="1158"/>
                    </a:lnTo>
                    <a:lnTo>
                      <a:pt x="2064" y="1159"/>
                    </a:lnTo>
                    <a:lnTo>
                      <a:pt x="2068" y="1163"/>
                    </a:lnTo>
                    <a:lnTo>
                      <a:pt x="2070" y="1167"/>
                    </a:lnTo>
                    <a:lnTo>
                      <a:pt x="2071" y="1171"/>
                    </a:lnTo>
                    <a:lnTo>
                      <a:pt x="2072" y="1176"/>
                    </a:lnTo>
                    <a:lnTo>
                      <a:pt x="2071" y="1183"/>
                    </a:lnTo>
                    <a:lnTo>
                      <a:pt x="2066" y="1203"/>
                    </a:lnTo>
                    <a:lnTo>
                      <a:pt x="2063" y="1222"/>
                    </a:lnTo>
                    <a:lnTo>
                      <a:pt x="2063" y="1236"/>
                    </a:lnTo>
                    <a:lnTo>
                      <a:pt x="2064" y="1248"/>
                    </a:lnTo>
                    <a:lnTo>
                      <a:pt x="2066" y="1259"/>
                    </a:lnTo>
                    <a:lnTo>
                      <a:pt x="2071" y="1266"/>
                    </a:lnTo>
                    <a:lnTo>
                      <a:pt x="2074" y="1268"/>
                    </a:lnTo>
                    <a:lnTo>
                      <a:pt x="2077" y="1270"/>
                    </a:lnTo>
                    <a:lnTo>
                      <a:pt x="2079" y="1272"/>
                    </a:lnTo>
                    <a:lnTo>
                      <a:pt x="2084" y="1273"/>
                    </a:lnTo>
                    <a:lnTo>
                      <a:pt x="2050" y="1355"/>
                    </a:lnTo>
                    <a:lnTo>
                      <a:pt x="2017" y="1437"/>
                    </a:lnTo>
                    <a:lnTo>
                      <a:pt x="1987" y="1518"/>
                    </a:lnTo>
                    <a:lnTo>
                      <a:pt x="1959" y="1601"/>
                    </a:lnTo>
                    <a:lnTo>
                      <a:pt x="1934" y="1682"/>
                    </a:lnTo>
                    <a:lnTo>
                      <a:pt x="1910" y="1765"/>
                    </a:lnTo>
                    <a:lnTo>
                      <a:pt x="1888" y="1847"/>
                    </a:lnTo>
                    <a:lnTo>
                      <a:pt x="1868" y="1930"/>
                    </a:lnTo>
                    <a:lnTo>
                      <a:pt x="1851" y="2013"/>
                    </a:lnTo>
                    <a:lnTo>
                      <a:pt x="1834" y="2096"/>
                    </a:lnTo>
                    <a:lnTo>
                      <a:pt x="1819" y="2179"/>
                    </a:lnTo>
                    <a:lnTo>
                      <a:pt x="1806" y="2262"/>
                    </a:lnTo>
                    <a:lnTo>
                      <a:pt x="1795" y="2346"/>
                    </a:lnTo>
                    <a:lnTo>
                      <a:pt x="1784" y="2430"/>
                    </a:lnTo>
                    <a:lnTo>
                      <a:pt x="1776" y="2514"/>
                    </a:lnTo>
                    <a:lnTo>
                      <a:pt x="1769" y="2597"/>
                    </a:lnTo>
                    <a:lnTo>
                      <a:pt x="1775" y="2604"/>
                    </a:lnTo>
                    <a:lnTo>
                      <a:pt x="1781" y="2612"/>
                    </a:lnTo>
                    <a:lnTo>
                      <a:pt x="1788" y="2617"/>
                    </a:lnTo>
                    <a:lnTo>
                      <a:pt x="1795" y="2625"/>
                    </a:lnTo>
                    <a:lnTo>
                      <a:pt x="1801" y="2630"/>
                    </a:lnTo>
                    <a:lnTo>
                      <a:pt x="1806" y="2639"/>
                    </a:lnTo>
                    <a:lnTo>
                      <a:pt x="1808" y="2642"/>
                    </a:lnTo>
                    <a:lnTo>
                      <a:pt x="1809" y="2647"/>
                    </a:lnTo>
                    <a:lnTo>
                      <a:pt x="1810" y="2652"/>
                    </a:lnTo>
                    <a:lnTo>
                      <a:pt x="1812" y="2658"/>
                    </a:lnTo>
                    <a:lnTo>
                      <a:pt x="1810" y="2668"/>
                    </a:lnTo>
                    <a:lnTo>
                      <a:pt x="1810" y="2678"/>
                    </a:lnTo>
                    <a:lnTo>
                      <a:pt x="1808" y="2687"/>
                    </a:lnTo>
                    <a:lnTo>
                      <a:pt x="1806" y="2695"/>
                    </a:lnTo>
                    <a:lnTo>
                      <a:pt x="1803" y="2704"/>
                    </a:lnTo>
                    <a:lnTo>
                      <a:pt x="1800" y="2711"/>
                    </a:lnTo>
                    <a:lnTo>
                      <a:pt x="1795" y="2718"/>
                    </a:lnTo>
                    <a:lnTo>
                      <a:pt x="1790" y="2724"/>
                    </a:lnTo>
                    <a:lnTo>
                      <a:pt x="1768" y="2750"/>
                    </a:lnTo>
                    <a:lnTo>
                      <a:pt x="1743" y="2777"/>
                    </a:lnTo>
                    <a:lnTo>
                      <a:pt x="1737" y="2784"/>
                    </a:lnTo>
                    <a:lnTo>
                      <a:pt x="1729" y="2790"/>
                    </a:lnTo>
                    <a:lnTo>
                      <a:pt x="1722" y="2797"/>
                    </a:lnTo>
                    <a:lnTo>
                      <a:pt x="1714" y="2803"/>
                    </a:lnTo>
                    <a:lnTo>
                      <a:pt x="1696" y="2814"/>
                    </a:lnTo>
                    <a:lnTo>
                      <a:pt x="1681" y="2826"/>
                    </a:lnTo>
                    <a:lnTo>
                      <a:pt x="1662" y="2845"/>
                    </a:lnTo>
                    <a:lnTo>
                      <a:pt x="1638" y="2871"/>
                    </a:lnTo>
                    <a:lnTo>
                      <a:pt x="1616" y="2897"/>
                    </a:lnTo>
                    <a:lnTo>
                      <a:pt x="1597" y="2916"/>
                    </a:lnTo>
                    <a:lnTo>
                      <a:pt x="1583" y="2901"/>
                    </a:lnTo>
                    <a:lnTo>
                      <a:pt x="1569" y="2886"/>
                    </a:lnTo>
                    <a:lnTo>
                      <a:pt x="1553" y="2873"/>
                    </a:lnTo>
                    <a:lnTo>
                      <a:pt x="1538" y="2862"/>
                    </a:lnTo>
                    <a:lnTo>
                      <a:pt x="1523" y="2852"/>
                    </a:lnTo>
                    <a:lnTo>
                      <a:pt x="1506" y="2845"/>
                    </a:lnTo>
                    <a:lnTo>
                      <a:pt x="1498" y="2843"/>
                    </a:lnTo>
                    <a:lnTo>
                      <a:pt x="1490" y="2840"/>
                    </a:lnTo>
                    <a:lnTo>
                      <a:pt x="1480" y="2839"/>
                    </a:lnTo>
                    <a:lnTo>
                      <a:pt x="1472" y="2839"/>
                    </a:lnTo>
                    <a:lnTo>
                      <a:pt x="1471" y="2840"/>
                    </a:lnTo>
                    <a:lnTo>
                      <a:pt x="1472" y="2855"/>
                    </a:lnTo>
                    <a:lnTo>
                      <a:pt x="1474" y="2868"/>
                    </a:lnTo>
                    <a:lnTo>
                      <a:pt x="1477" y="2881"/>
                    </a:lnTo>
                    <a:lnTo>
                      <a:pt x="1477" y="2895"/>
                    </a:lnTo>
                    <a:lnTo>
                      <a:pt x="1474" y="2905"/>
                    </a:lnTo>
                    <a:lnTo>
                      <a:pt x="1471" y="2914"/>
                    </a:lnTo>
                    <a:lnTo>
                      <a:pt x="1466" y="2921"/>
                    </a:lnTo>
                    <a:lnTo>
                      <a:pt x="1461" y="2928"/>
                    </a:lnTo>
                    <a:lnTo>
                      <a:pt x="1458" y="2935"/>
                    </a:lnTo>
                    <a:lnTo>
                      <a:pt x="1458" y="2942"/>
                    </a:lnTo>
                    <a:lnTo>
                      <a:pt x="1458" y="2945"/>
                    </a:lnTo>
                    <a:lnTo>
                      <a:pt x="1460" y="2950"/>
                    </a:lnTo>
                    <a:lnTo>
                      <a:pt x="1462" y="2955"/>
                    </a:lnTo>
                    <a:lnTo>
                      <a:pt x="1466" y="2960"/>
                    </a:lnTo>
                    <a:lnTo>
                      <a:pt x="1482" y="2976"/>
                    </a:lnTo>
                    <a:lnTo>
                      <a:pt x="1503" y="2995"/>
                    </a:lnTo>
                    <a:lnTo>
                      <a:pt x="1524" y="3011"/>
                    </a:lnTo>
                    <a:lnTo>
                      <a:pt x="1543" y="3024"/>
                    </a:lnTo>
                    <a:lnTo>
                      <a:pt x="1544" y="3037"/>
                    </a:lnTo>
                    <a:lnTo>
                      <a:pt x="1545" y="3049"/>
                    </a:lnTo>
                    <a:lnTo>
                      <a:pt x="1549" y="3060"/>
                    </a:lnTo>
                    <a:lnTo>
                      <a:pt x="1551" y="3069"/>
                    </a:lnTo>
                    <a:lnTo>
                      <a:pt x="1553" y="3080"/>
                    </a:lnTo>
                    <a:lnTo>
                      <a:pt x="1554" y="3090"/>
                    </a:lnTo>
                    <a:lnTo>
                      <a:pt x="1553" y="3103"/>
                    </a:lnTo>
                    <a:lnTo>
                      <a:pt x="1550" y="3119"/>
                    </a:lnTo>
                    <a:lnTo>
                      <a:pt x="1546" y="3140"/>
                    </a:lnTo>
                    <a:lnTo>
                      <a:pt x="1543" y="3161"/>
                    </a:lnTo>
                    <a:lnTo>
                      <a:pt x="1540" y="3184"/>
                    </a:lnTo>
                    <a:lnTo>
                      <a:pt x="1534" y="3204"/>
                    </a:lnTo>
                    <a:lnTo>
                      <a:pt x="1526" y="3203"/>
                    </a:lnTo>
                    <a:lnTo>
                      <a:pt x="1518" y="3199"/>
                    </a:lnTo>
                    <a:lnTo>
                      <a:pt x="1511" y="3193"/>
                    </a:lnTo>
                    <a:lnTo>
                      <a:pt x="1504" y="3187"/>
                    </a:lnTo>
                    <a:lnTo>
                      <a:pt x="1488" y="3171"/>
                    </a:lnTo>
                    <a:lnTo>
                      <a:pt x="1473" y="3152"/>
                    </a:lnTo>
                    <a:lnTo>
                      <a:pt x="1465" y="3144"/>
                    </a:lnTo>
                    <a:lnTo>
                      <a:pt x="1457" y="3134"/>
                    </a:lnTo>
                    <a:lnTo>
                      <a:pt x="1446" y="3127"/>
                    </a:lnTo>
                    <a:lnTo>
                      <a:pt x="1435" y="3120"/>
                    </a:lnTo>
                    <a:lnTo>
                      <a:pt x="1423" y="3115"/>
                    </a:lnTo>
                    <a:lnTo>
                      <a:pt x="1411" y="3112"/>
                    </a:lnTo>
                    <a:lnTo>
                      <a:pt x="1403" y="3111"/>
                    </a:lnTo>
                    <a:lnTo>
                      <a:pt x="1395" y="3111"/>
                    </a:lnTo>
                    <a:lnTo>
                      <a:pt x="1387" y="3111"/>
                    </a:lnTo>
                    <a:lnTo>
                      <a:pt x="1379" y="3112"/>
                    </a:lnTo>
                    <a:lnTo>
                      <a:pt x="1370" y="3114"/>
                    </a:lnTo>
                    <a:lnTo>
                      <a:pt x="1361" y="3116"/>
                    </a:lnTo>
                    <a:lnTo>
                      <a:pt x="1352" y="3120"/>
                    </a:lnTo>
                    <a:lnTo>
                      <a:pt x="1342" y="3124"/>
                    </a:lnTo>
                    <a:lnTo>
                      <a:pt x="1323" y="3133"/>
                    </a:lnTo>
                    <a:lnTo>
                      <a:pt x="1304" y="3144"/>
                    </a:lnTo>
                    <a:lnTo>
                      <a:pt x="1285" y="3157"/>
                    </a:lnTo>
                    <a:lnTo>
                      <a:pt x="1269" y="3170"/>
                    </a:lnTo>
                    <a:lnTo>
                      <a:pt x="1254" y="3182"/>
                    </a:lnTo>
                    <a:lnTo>
                      <a:pt x="1239" y="3195"/>
                    </a:lnTo>
                    <a:lnTo>
                      <a:pt x="1232" y="3205"/>
                    </a:lnTo>
                    <a:lnTo>
                      <a:pt x="1223" y="3220"/>
                    </a:lnTo>
                    <a:lnTo>
                      <a:pt x="1215" y="3238"/>
                    </a:lnTo>
                    <a:lnTo>
                      <a:pt x="1206" y="3257"/>
                    </a:lnTo>
                    <a:lnTo>
                      <a:pt x="1204" y="3266"/>
                    </a:lnTo>
                    <a:lnTo>
                      <a:pt x="1202" y="3276"/>
                    </a:lnTo>
                    <a:lnTo>
                      <a:pt x="1201" y="3284"/>
                    </a:lnTo>
                    <a:lnTo>
                      <a:pt x="1202" y="3291"/>
                    </a:lnTo>
                    <a:lnTo>
                      <a:pt x="1204" y="3297"/>
                    </a:lnTo>
                    <a:lnTo>
                      <a:pt x="1208" y="3302"/>
                    </a:lnTo>
                    <a:lnTo>
                      <a:pt x="1210" y="3304"/>
                    </a:lnTo>
                    <a:lnTo>
                      <a:pt x="1213" y="3305"/>
                    </a:lnTo>
                    <a:lnTo>
                      <a:pt x="1217" y="3306"/>
                    </a:lnTo>
                    <a:lnTo>
                      <a:pt x="1221" y="3306"/>
                    </a:lnTo>
                    <a:lnTo>
                      <a:pt x="1234" y="3305"/>
                    </a:lnTo>
                    <a:lnTo>
                      <a:pt x="1248" y="3300"/>
                    </a:lnTo>
                    <a:lnTo>
                      <a:pt x="1264" y="3293"/>
                    </a:lnTo>
                    <a:lnTo>
                      <a:pt x="1281" y="3285"/>
                    </a:lnTo>
                    <a:lnTo>
                      <a:pt x="1320" y="3266"/>
                    </a:lnTo>
                    <a:lnTo>
                      <a:pt x="1359" y="3246"/>
                    </a:lnTo>
                    <a:lnTo>
                      <a:pt x="1379" y="3237"/>
                    </a:lnTo>
                    <a:lnTo>
                      <a:pt x="1398" y="3230"/>
                    </a:lnTo>
                    <a:lnTo>
                      <a:pt x="1415" y="3224"/>
                    </a:lnTo>
                    <a:lnTo>
                      <a:pt x="1433" y="3220"/>
                    </a:lnTo>
                    <a:lnTo>
                      <a:pt x="1441" y="3220"/>
                    </a:lnTo>
                    <a:lnTo>
                      <a:pt x="1448" y="3220"/>
                    </a:lnTo>
                    <a:lnTo>
                      <a:pt x="1455" y="3221"/>
                    </a:lnTo>
                    <a:lnTo>
                      <a:pt x="1462" y="3223"/>
                    </a:lnTo>
                    <a:lnTo>
                      <a:pt x="1468" y="3226"/>
                    </a:lnTo>
                    <a:lnTo>
                      <a:pt x="1474" y="3230"/>
                    </a:lnTo>
                    <a:lnTo>
                      <a:pt x="1479" y="3236"/>
                    </a:lnTo>
                    <a:lnTo>
                      <a:pt x="1482" y="3241"/>
                    </a:lnTo>
                    <a:lnTo>
                      <a:pt x="1493" y="3252"/>
                    </a:lnTo>
                    <a:lnTo>
                      <a:pt x="1510" y="3264"/>
                    </a:lnTo>
                    <a:lnTo>
                      <a:pt x="1517" y="3270"/>
                    </a:lnTo>
                    <a:lnTo>
                      <a:pt x="1521" y="3277"/>
                    </a:lnTo>
                    <a:lnTo>
                      <a:pt x="1523" y="3280"/>
                    </a:lnTo>
                    <a:lnTo>
                      <a:pt x="1523" y="3284"/>
                    </a:lnTo>
                    <a:lnTo>
                      <a:pt x="1523" y="3287"/>
                    </a:lnTo>
                    <a:lnTo>
                      <a:pt x="1521" y="3291"/>
                    </a:lnTo>
                    <a:lnTo>
                      <a:pt x="1511" y="3306"/>
                    </a:lnTo>
                    <a:lnTo>
                      <a:pt x="1499" y="3321"/>
                    </a:lnTo>
                    <a:lnTo>
                      <a:pt x="1487" y="3333"/>
                    </a:lnTo>
                    <a:lnTo>
                      <a:pt x="1474" y="3345"/>
                    </a:lnTo>
                    <a:lnTo>
                      <a:pt x="1460" y="3355"/>
                    </a:lnTo>
                    <a:lnTo>
                      <a:pt x="1445" y="3363"/>
                    </a:lnTo>
                    <a:lnTo>
                      <a:pt x="1428" y="3370"/>
                    </a:lnTo>
                    <a:lnTo>
                      <a:pt x="1409" y="3375"/>
                    </a:lnTo>
                    <a:lnTo>
                      <a:pt x="1398" y="3377"/>
                    </a:lnTo>
                    <a:lnTo>
                      <a:pt x="1381" y="3382"/>
                    </a:lnTo>
                    <a:lnTo>
                      <a:pt x="1363" y="3387"/>
                    </a:lnTo>
                    <a:lnTo>
                      <a:pt x="1348" y="3394"/>
                    </a:lnTo>
                    <a:lnTo>
                      <a:pt x="1341" y="3397"/>
                    </a:lnTo>
                    <a:lnTo>
                      <a:pt x="1336" y="3402"/>
                    </a:lnTo>
                    <a:lnTo>
                      <a:pt x="1333" y="3405"/>
                    </a:lnTo>
                    <a:lnTo>
                      <a:pt x="1331" y="3410"/>
                    </a:lnTo>
                    <a:lnTo>
                      <a:pt x="1331" y="3413"/>
                    </a:lnTo>
                    <a:lnTo>
                      <a:pt x="1333" y="3415"/>
                    </a:lnTo>
                    <a:lnTo>
                      <a:pt x="1334" y="3417"/>
                    </a:lnTo>
                    <a:lnTo>
                      <a:pt x="1336" y="3420"/>
                    </a:lnTo>
                    <a:lnTo>
                      <a:pt x="1343" y="3424"/>
                    </a:lnTo>
                    <a:lnTo>
                      <a:pt x="1354" y="3429"/>
                    </a:lnTo>
                    <a:lnTo>
                      <a:pt x="1363" y="3434"/>
                    </a:lnTo>
                    <a:lnTo>
                      <a:pt x="1374" y="3440"/>
                    </a:lnTo>
                    <a:lnTo>
                      <a:pt x="1326" y="3487"/>
                    </a:lnTo>
                    <a:lnTo>
                      <a:pt x="1316" y="3483"/>
                    </a:lnTo>
                    <a:lnTo>
                      <a:pt x="1306" y="3481"/>
                    </a:lnTo>
                    <a:lnTo>
                      <a:pt x="1294" y="3481"/>
                    </a:lnTo>
                    <a:lnTo>
                      <a:pt x="1283" y="3480"/>
                    </a:lnTo>
                    <a:lnTo>
                      <a:pt x="1276" y="3480"/>
                    </a:lnTo>
                    <a:lnTo>
                      <a:pt x="1268" y="3479"/>
                    </a:lnTo>
                    <a:lnTo>
                      <a:pt x="1264" y="3479"/>
                    </a:lnTo>
                    <a:lnTo>
                      <a:pt x="1261" y="3480"/>
                    </a:lnTo>
                    <a:lnTo>
                      <a:pt x="1258" y="3481"/>
                    </a:lnTo>
                    <a:lnTo>
                      <a:pt x="1256" y="3483"/>
                    </a:lnTo>
                    <a:lnTo>
                      <a:pt x="1252" y="3494"/>
                    </a:lnTo>
                    <a:lnTo>
                      <a:pt x="1251" y="3502"/>
                    </a:lnTo>
                    <a:lnTo>
                      <a:pt x="1251" y="3510"/>
                    </a:lnTo>
                    <a:lnTo>
                      <a:pt x="1254" y="3519"/>
                    </a:lnTo>
                    <a:lnTo>
                      <a:pt x="1257" y="3527"/>
                    </a:lnTo>
                    <a:lnTo>
                      <a:pt x="1262" y="3534"/>
                    </a:lnTo>
                    <a:lnTo>
                      <a:pt x="1268" y="3542"/>
                    </a:lnTo>
                    <a:lnTo>
                      <a:pt x="1275" y="3549"/>
                    </a:lnTo>
                    <a:lnTo>
                      <a:pt x="1283" y="3559"/>
                    </a:lnTo>
                    <a:lnTo>
                      <a:pt x="1291" y="3567"/>
                    </a:lnTo>
                    <a:lnTo>
                      <a:pt x="1297" y="3576"/>
                    </a:lnTo>
                    <a:lnTo>
                      <a:pt x="1304" y="3587"/>
                    </a:lnTo>
                    <a:lnTo>
                      <a:pt x="1315" y="3607"/>
                    </a:lnTo>
                    <a:lnTo>
                      <a:pt x="1323" y="3627"/>
                    </a:lnTo>
                    <a:lnTo>
                      <a:pt x="1326" y="3632"/>
                    </a:lnTo>
                    <a:lnTo>
                      <a:pt x="1328" y="3635"/>
                    </a:lnTo>
                    <a:lnTo>
                      <a:pt x="1331" y="3639"/>
                    </a:lnTo>
                    <a:lnTo>
                      <a:pt x="1336" y="3643"/>
                    </a:lnTo>
                    <a:lnTo>
                      <a:pt x="1346" y="3648"/>
                    </a:lnTo>
                    <a:lnTo>
                      <a:pt x="1356" y="3652"/>
                    </a:lnTo>
                    <a:lnTo>
                      <a:pt x="1362" y="3652"/>
                    </a:lnTo>
                    <a:lnTo>
                      <a:pt x="1367" y="3652"/>
                    </a:lnTo>
                    <a:lnTo>
                      <a:pt x="1373" y="3652"/>
                    </a:lnTo>
                    <a:lnTo>
                      <a:pt x="1377" y="3651"/>
                    </a:lnTo>
                    <a:lnTo>
                      <a:pt x="1382" y="3648"/>
                    </a:lnTo>
                    <a:lnTo>
                      <a:pt x="1386" y="3645"/>
                    </a:lnTo>
                    <a:lnTo>
                      <a:pt x="1389" y="3641"/>
                    </a:lnTo>
                    <a:lnTo>
                      <a:pt x="1392" y="3637"/>
                    </a:lnTo>
                    <a:lnTo>
                      <a:pt x="1392" y="3633"/>
                    </a:lnTo>
                    <a:lnTo>
                      <a:pt x="1425" y="3598"/>
                    </a:lnTo>
                    <a:lnTo>
                      <a:pt x="1464" y="3607"/>
                    </a:lnTo>
                    <a:lnTo>
                      <a:pt x="1458" y="3612"/>
                    </a:lnTo>
                    <a:lnTo>
                      <a:pt x="1454" y="3617"/>
                    </a:lnTo>
                    <a:lnTo>
                      <a:pt x="1451" y="3624"/>
                    </a:lnTo>
                    <a:lnTo>
                      <a:pt x="1449" y="3631"/>
                    </a:lnTo>
                    <a:lnTo>
                      <a:pt x="1447" y="3647"/>
                    </a:lnTo>
                    <a:lnTo>
                      <a:pt x="1447" y="3663"/>
                    </a:lnTo>
                    <a:lnTo>
                      <a:pt x="1448" y="3668"/>
                    </a:lnTo>
                    <a:lnTo>
                      <a:pt x="1449" y="3674"/>
                    </a:lnTo>
                    <a:lnTo>
                      <a:pt x="1452" y="3679"/>
                    </a:lnTo>
                    <a:lnTo>
                      <a:pt x="1454" y="3684"/>
                    </a:lnTo>
                    <a:lnTo>
                      <a:pt x="1458" y="3689"/>
                    </a:lnTo>
                    <a:lnTo>
                      <a:pt x="1461" y="3692"/>
                    </a:lnTo>
                    <a:lnTo>
                      <a:pt x="1466" y="3696"/>
                    </a:lnTo>
                    <a:lnTo>
                      <a:pt x="1472" y="3698"/>
                    </a:lnTo>
                    <a:lnTo>
                      <a:pt x="1484" y="3707"/>
                    </a:lnTo>
                    <a:lnTo>
                      <a:pt x="1497" y="3713"/>
                    </a:lnTo>
                    <a:lnTo>
                      <a:pt x="1503" y="3713"/>
                    </a:lnTo>
                    <a:lnTo>
                      <a:pt x="1507" y="3712"/>
                    </a:lnTo>
                    <a:lnTo>
                      <a:pt x="1513" y="3711"/>
                    </a:lnTo>
                    <a:lnTo>
                      <a:pt x="1519" y="3707"/>
                    </a:lnTo>
                    <a:lnTo>
                      <a:pt x="1526" y="3705"/>
                    </a:lnTo>
                    <a:lnTo>
                      <a:pt x="1532" y="3703"/>
                    </a:lnTo>
                    <a:lnTo>
                      <a:pt x="1538" y="3700"/>
                    </a:lnTo>
                    <a:lnTo>
                      <a:pt x="1544" y="3699"/>
                    </a:lnTo>
                    <a:close/>
                    <a:moveTo>
                      <a:pt x="271" y="5546"/>
                    </a:moveTo>
                    <a:lnTo>
                      <a:pt x="261" y="5532"/>
                    </a:lnTo>
                    <a:lnTo>
                      <a:pt x="251" y="5516"/>
                    </a:lnTo>
                    <a:lnTo>
                      <a:pt x="245" y="5508"/>
                    </a:lnTo>
                    <a:lnTo>
                      <a:pt x="239" y="5500"/>
                    </a:lnTo>
                    <a:lnTo>
                      <a:pt x="232" y="5496"/>
                    </a:lnTo>
                    <a:lnTo>
                      <a:pt x="225" y="5492"/>
                    </a:lnTo>
                    <a:lnTo>
                      <a:pt x="218" y="5490"/>
                    </a:lnTo>
                    <a:lnTo>
                      <a:pt x="207" y="5489"/>
                    </a:lnTo>
                    <a:lnTo>
                      <a:pt x="202" y="5489"/>
                    </a:lnTo>
                    <a:lnTo>
                      <a:pt x="198" y="5490"/>
                    </a:lnTo>
                    <a:lnTo>
                      <a:pt x="195" y="5492"/>
                    </a:lnTo>
                    <a:lnTo>
                      <a:pt x="193" y="5496"/>
                    </a:lnTo>
                    <a:lnTo>
                      <a:pt x="194" y="5504"/>
                    </a:lnTo>
                    <a:lnTo>
                      <a:pt x="197" y="5511"/>
                    </a:lnTo>
                    <a:lnTo>
                      <a:pt x="200" y="5517"/>
                    </a:lnTo>
                    <a:lnTo>
                      <a:pt x="202" y="5525"/>
                    </a:lnTo>
                    <a:lnTo>
                      <a:pt x="206" y="5538"/>
                    </a:lnTo>
                    <a:lnTo>
                      <a:pt x="212" y="5554"/>
                    </a:lnTo>
                    <a:lnTo>
                      <a:pt x="218" y="5567"/>
                    </a:lnTo>
                    <a:lnTo>
                      <a:pt x="225" y="5578"/>
                    </a:lnTo>
                    <a:lnTo>
                      <a:pt x="235" y="5590"/>
                    </a:lnTo>
                    <a:lnTo>
                      <a:pt x="246" y="5601"/>
                    </a:lnTo>
                    <a:lnTo>
                      <a:pt x="252" y="5605"/>
                    </a:lnTo>
                    <a:lnTo>
                      <a:pt x="257" y="5607"/>
                    </a:lnTo>
                    <a:lnTo>
                      <a:pt x="260" y="5608"/>
                    </a:lnTo>
                    <a:lnTo>
                      <a:pt x="264" y="5607"/>
                    </a:lnTo>
                    <a:lnTo>
                      <a:pt x="270" y="5601"/>
                    </a:lnTo>
                    <a:lnTo>
                      <a:pt x="278" y="5591"/>
                    </a:lnTo>
                    <a:lnTo>
                      <a:pt x="271" y="5546"/>
                    </a:lnTo>
                    <a:close/>
                    <a:moveTo>
                      <a:pt x="4152" y="1372"/>
                    </a:moveTo>
                    <a:lnTo>
                      <a:pt x="4173" y="1369"/>
                    </a:lnTo>
                    <a:lnTo>
                      <a:pt x="4195" y="1367"/>
                    </a:lnTo>
                    <a:lnTo>
                      <a:pt x="4215" y="1365"/>
                    </a:lnTo>
                    <a:lnTo>
                      <a:pt x="4236" y="1364"/>
                    </a:lnTo>
                    <a:lnTo>
                      <a:pt x="4274" y="1360"/>
                    </a:lnTo>
                    <a:lnTo>
                      <a:pt x="4310" y="1356"/>
                    </a:lnTo>
                    <a:lnTo>
                      <a:pt x="4347" y="1354"/>
                    </a:lnTo>
                    <a:lnTo>
                      <a:pt x="4383" y="1352"/>
                    </a:lnTo>
                    <a:lnTo>
                      <a:pt x="4420" y="1348"/>
                    </a:lnTo>
                    <a:lnTo>
                      <a:pt x="4457" y="1343"/>
                    </a:lnTo>
                    <a:lnTo>
                      <a:pt x="4494" y="1338"/>
                    </a:lnTo>
                    <a:lnTo>
                      <a:pt x="4531" y="1328"/>
                    </a:lnTo>
                    <a:lnTo>
                      <a:pt x="4556" y="1321"/>
                    </a:lnTo>
                    <a:lnTo>
                      <a:pt x="4582" y="1312"/>
                    </a:lnTo>
                    <a:lnTo>
                      <a:pt x="4606" y="1302"/>
                    </a:lnTo>
                    <a:lnTo>
                      <a:pt x="4631" y="1293"/>
                    </a:lnTo>
                    <a:lnTo>
                      <a:pt x="4657" y="1282"/>
                    </a:lnTo>
                    <a:lnTo>
                      <a:pt x="4682" y="1274"/>
                    </a:lnTo>
                    <a:lnTo>
                      <a:pt x="4707" y="1266"/>
                    </a:lnTo>
                    <a:lnTo>
                      <a:pt x="4730" y="1259"/>
                    </a:lnTo>
                    <a:lnTo>
                      <a:pt x="4743" y="1255"/>
                    </a:lnTo>
                    <a:lnTo>
                      <a:pt x="4759" y="1249"/>
                    </a:lnTo>
                    <a:lnTo>
                      <a:pt x="4779" y="1240"/>
                    </a:lnTo>
                    <a:lnTo>
                      <a:pt x="4802" y="1228"/>
                    </a:lnTo>
                    <a:lnTo>
                      <a:pt x="4827" y="1215"/>
                    </a:lnTo>
                    <a:lnTo>
                      <a:pt x="4853" y="1201"/>
                    </a:lnTo>
                    <a:lnTo>
                      <a:pt x="4879" y="1185"/>
                    </a:lnTo>
                    <a:lnTo>
                      <a:pt x="4904" y="1169"/>
                    </a:lnTo>
                    <a:lnTo>
                      <a:pt x="4929" y="1151"/>
                    </a:lnTo>
                    <a:lnTo>
                      <a:pt x="4950" y="1135"/>
                    </a:lnTo>
                    <a:lnTo>
                      <a:pt x="4959" y="1126"/>
                    </a:lnTo>
                    <a:lnTo>
                      <a:pt x="4969" y="1118"/>
                    </a:lnTo>
                    <a:lnTo>
                      <a:pt x="4977" y="1110"/>
                    </a:lnTo>
                    <a:lnTo>
                      <a:pt x="4983" y="1102"/>
                    </a:lnTo>
                    <a:lnTo>
                      <a:pt x="4989" y="1093"/>
                    </a:lnTo>
                    <a:lnTo>
                      <a:pt x="4992" y="1086"/>
                    </a:lnTo>
                    <a:lnTo>
                      <a:pt x="4996" y="1079"/>
                    </a:lnTo>
                    <a:lnTo>
                      <a:pt x="4997" y="1072"/>
                    </a:lnTo>
                    <a:lnTo>
                      <a:pt x="4996" y="1066"/>
                    </a:lnTo>
                    <a:lnTo>
                      <a:pt x="4995" y="1060"/>
                    </a:lnTo>
                    <a:lnTo>
                      <a:pt x="4990" y="1054"/>
                    </a:lnTo>
                    <a:lnTo>
                      <a:pt x="4984" y="1050"/>
                    </a:lnTo>
                    <a:lnTo>
                      <a:pt x="4975" y="1044"/>
                    </a:lnTo>
                    <a:lnTo>
                      <a:pt x="4964" y="1040"/>
                    </a:lnTo>
                    <a:lnTo>
                      <a:pt x="4952" y="1037"/>
                    </a:lnTo>
                    <a:lnTo>
                      <a:pt x="4940" y="1036"/>
                    </a:lnTo>
                    <a:lnTo>
                      <a:pt x="4916" y="1033"/>
                    </a:lnTo>
                    <a:lnTo>
                      <a:pt x="4890" y="1031"/>
                    </a:lnTo>
                    <a:lnTo>
                      <a:pt x="4878" y="1030"/>
                    </a:lnTo>
                    <a:lnTo>
                      <a:pt x="4866" y="1027"/>
                    </a:lnTo>
                    <a:lnTo>
                      <a:pt x="4854" y="1025"/>
                    </a:lnTo>
                    <a:lnTo>
                      <a:pt x="4844" y="1021"/>
                    </a:lnTo>
                    <a:lnTo>
                      <a:pt x="4834" y="1016"/>
                    </a:lnTo>
                    <a:lnTo>
                      <a:pt x="4825" y="1008"/>
                    </a:lnTo>
                    <a:lnTo>
                      <a:pt x="4818" y="1000"/>
                    </a:lnTo>
                    <a:lnTo>
                      <a:pt x="4811" y="988"/>
                    </a:lnTo>
                    <a:lnTo>
                      <a:pt x="4807" y="982"/>
                    </a:lnTo>
                    <a:lnTo>
                      <a:pt x="4802" y="978"/>
                    </a:lnTo>
                    <a:lnTo>
                      <a:pt x="4798" y="973"/>
                    </a:lnTo>
                    <a:lnTo>
                      <a:pt x="4790" y="968"/>
                    </a:lnTo>
                    <a:lnTo>
                      <a:pt x="4776" y="959"/>
                    </a:lnTo>
                    <a:lnTo>
                      <a:pt x="4759" y="952"/>
                    </a:lnTo>
                    <a:lnTo>
                      <a:pt x="4724" y="940"/>
                    </a:lnTo>
                    <a:lnTo>
                      <a:pt x="4695" y="933"/>
                    </a:lnTo>
                    <a:lnTo>
                      <a:pt x="4697" y="929"/>
                    </a:lnTo>
                    <a:lnTo>
                      <a:pt x="4701" y="927"/>
                    </a:lnTo>
                    <a:lnTo>
                      <a:pt x="4707" y="924"/>
                    </a:lnTo>
                    <a:lnTo>
                      <a:pt x="4715" y="921"/>
                    </a:lnTo>
                    <a:lnTo>
                      <a:pt x="4735" y="918"/>
                    </a:lnTo>
                    <a:lnTo>
                      <a:pt x="4760" y="914"/>
                    </a:lnTo>
                    <a:lnTo>
                      <a:pt x="4785" y="912"/>
                    </a:lnTo>
                    <a:lnTo>
                      <a:pt x="4807" y="911"/>
                    </a:lnTo>
                    <a:lnTo>
                      <a:pt x="4826" y="911"/>
                    </a:lnTo>
                    <a:lnTo>
                      <a:pt x="4838" y="911"/>
                    </a:lnTo>
                    <a:lnTo>
                      <a:pt x="4851" y="915"/>
                    </a:lnTo>
                    <a:lnTo>
                      <a:pt x="4862" y="920"/>
                    </a:lnTo>
                    <a:lnTo>
                      <a:pt x="4872" y="925"/>
                    </a:lnTo>
                    <a:lnTo>
                      <a:pt x="4881" y="929"/>
                    </a:lnTo>
                    <a:lnTo>
                      <a:pt x="4895" y="939"/>
                    </a:lnTo>
                    <a:lnTo>
                      <a:pt x="4908" y="946"/>
                    </a:lnTo>
                    <a:lnTo>
                      <a:pt x="4916" y="948"/>
                    </a:lnTo>
                    <a:lnTo>
                      <a:pt x="4923" y="949"/>
                    </a:lnTo>
                    <a:lnTo>
                      <a:pt x="4930" y="948"/>
                    </a:lnTo>
                    <a:lnTo>
                      <a:pt x="4939" y="947"/>
                    </a:lnTo>
                    <a:lnTo>
                      <a:pt x="4950" y="944"/>
                    </a:lnTo>
                    <a:lnTo>
                      <a:pt x="4962" y="938"/>
                    </a:lnTo>
                    <a:lnTo>
                      <a:pt x="4976" y="931"/>
                    </a:lnTo>
                    <a:lnTo>
                      <a:pt x="4992" y="920"/>
                    </a:lnTo>
                    <a:lnTo>
                      <a:pt x="4996" y="916"/>
                    </a:lnTo>
                    <a:lnTo>
                      <a:pt x="4999" y="912"/>
                    </a:lnTo>
                    <a:lnTo>
                      <a:pt x="5003" y="907"/>
                    </a:lnTo>
                    <a:lnTo>
                      <a:pt x="5004" y="901"/>
                    </a:lnTo>
                    <a:lnTo>
                      <a:pt x="5006" y="887"/>
                    </a:lnTo>
                    <a:lnTo>
                      <a:pt x="5008" y="873"/>
                    </a:lnTo>
                    <a:lnTo>
                      <a:pt x="5005" y="842"/>
                    </a:lnTo>
                    <a:lnTo>
                      <a:pt x="5003" y="816"/>
                    </a:lnTo>
                    <a:lnTo>
                      <a:pt x="5003" y="806"/>
                    </a:lnTo>
                    <a:lnTo>
                      <a:pt x="5002" y="797"/>
                    </a:lnTo>
                    <a:lnTo>
                      <a:pt x="4999" y="790"/>
                    </a:lnTo>
                    <a:lnTo>
                      <a:pt x="4996" y="784"/>
                    </a:lnTo>
                    <a:lnTo>
                      <a:pt x="4991" y="780"/>
                    </a:lnTo>
                    <a:lnTo>
                      <a:pt x="4986" y="776"/>
                    </a:lnTo>
                    <a:lnTo>
                      <a:pt x="4980" y="774"/>
                    </a:lnTo>
                    <a:lnTo>
                      <a:pt x="4975" y="773"/>
                    </a:lnTo>
                    <a:lnTo>
                      <a:pt x="4945" y="770"/>
                    </a:lnTo>
                    <a:lnTo>
                      <a:pt x="4911" y="769"/>
                    </a:lnTo>
                    <a:lnTo>
                      <a:pt x="4897" y="769"/>
                    </a:lnTo>
                    <a:lnTo>
                      <a:pt x="4881" y="770"/>
                    </a:lnTo>
                    <a:lnTo>
                      <a:pt x="4866" y="775"/>
                    </a:lnTo>
                    <a:lnTo>
                      <a:pt x="4851" y="780"/>
                    </a:lnTo>
                    <a:lnTo>
                      <a:pt x="4819" y="791"/>
                    </a:lnTo>
                    <a:lnTo>
                      <a:pt x="4790" y="802"/>
                    </a:lnTo>
                    <a:lnTo>
                      <a:pt x="4778" y="806"/>
                    </a:lnTo>
                    <a:lnTo>
                      <a:pt x="4767" y="808"/>
                    </a:lnTo>
                    <a:lnTo>
                      <a:pt x="4762" y="808"/>
                    </a:lnTo>
                    <a:lnTo>
                      <a:pt x="4759" y="807"/>
                    </a:lnTo>
                    <a:lnTo>
                      <a:pt x="4755" y="806"/>
                    </a:lnTo>
                    <a:lnTo>
                      <a:pt x="4752" y="803"/>
                    </a:lnTo>
                    <a:lnTo>
                      <a:pt x="4749" y="800"/>
                    </a:lnTo>
                    <a:lnTo>
                      <a:pt x="4748" y="796"/>
                    </a:lnTo>
                    <a:lnTo>
                      <a:pt x="4747" y="791"/>
                    </a:lnTo>
                    <a:lnTo>
                      <a:pt x="4747" y="785"/>
                    </a:lnTo>
                    <a:lnTo>
                      <a:pt x="4748" y="778"/>
                    </a:lnTo>
                    <a:lnTo>
                      <a:pt x="4749" y="770"/>
                    </a:lnTo>
                    <a:lnTo>
                      <a:pt x="4752" y="761"/>
                    </a:lnTo>
                    <a:lnTo>
                      <a:pt x="4755" y="750"/>
                    </a:lnTo>
                    <a:lnTo>
                      <a:pt x="4757" y="744"/>
                    </a:lnTo>
                    <a:lnTo>
                      <a:pt x="4760" y="738"/>
                    </a:lnTo>
                    <a:lnTo>
                      <a:pt x="4763" y="734"/>
                    </a:lnTo>
                    <a:lnTo>
                      <a:pt x="4767" y="729"/>
                    </a:lnTo>
                    <a:lnTo>
                      <a:pt x="4776" y="722"/>
                    </a:lnTo>
                    <a:lnTo>
                      <a:pt x="4786" y="716"/>
                    </a:lnTo>
                    <a:lnTo>
                      <a:pt x="4808" y="705"/>
                    </a:lnTo>
                    <a:lnTo>
                      <a:pt x="4832" y="696"/>
                    </a:lnTo>
                    <a:lnTo>
                      <a:pt x="4844" y="690"/>
                    </a:lnTo>
                    <a:lnTo>
                      <a:pt x="4854" y="684"/>
                    </a:lnTo>
                    <a:lnTo>
                      <a:pt x="4864" y="676"/>
                    </a:lnTo>
                    <a:lnTo>
                      <a:pt x="4872" y="666"/>
                    </a:lnTo>
                    <a:lnTo>
                      <a:pt x="4875" y="660"/>
                    </a:lnTo>
                    <a:lnTo>
                      <a:pt x="4878" y="655"/>
                    </a:lnTo>
                    <a:lnTo>
                      <a:pt x="4881" y="647"/>
                    </a:lnTo>
                    <a:lnTo>
                      <a:pt x="4883" y="640"/>
                    </a:lnTo>
                    <a:lnTo>
                      <a:pt x="4884" y="632"/>
                    </a:lnTo>
                    <a:lnTo>
                      <a:pt x="4885" y="623"/>
                    </a:lnTo>
                    <a:lnTo>
                      <a:pt x="4885" y="613"/>
                    </a:lnTo>
                    <a:lnTo>
                      <a:pt x="4884" y="603"/>
                    </a:lnTo>
                    <a:lnTo>
                      <a:pt x="4877" y="565"/>
                    </a:lnTo>
                    <a:lnTo>
                      <a:pt x="4870" y="525"/>
                    </a:lnTo>
                    <a:lnTo>
                      <a:pt x="4866" y="505"/>
                    </a:lnTo>
                    <a:lnTo>
                      <a:pt x="4864" y="486"/>
                    </a:lnTo>
                    <a:lnTo>
                      <a:pt x="4862" y="466"/>
                    </a:lnTo>
                    <a:lnTo>
                      <a:pt x="4861" y="447"/>
                    </a:lnTo>
                    <a:lnTo>
                      <a:pt x="4860" y="439"/>
                    </a:lnTo>
                    <a:lnTo>
                      <a:pt x="4858" y="434"/>
                    </a:lnTo>
                    <a:lnTo>
                      <a:pt x="4857" y="433"/>
                    </a:lnTo>
                    <a:lnTo>
                      <a:pt x="4854" y="433"/>
                    </a:lnTo>
                    <a:lnTo>
                      <a:pt x="4852" y="433"/>
                    </a:lnTo>
                    <a:lnTo>
                      <a:pt x="4849" y="433"/>
                    </a:lnTo>
                    <a:lnTo>
                      <a:pt x="4844" y="435"/>
                    </a:lnTo>
                    <a:lnTo>
                      <a:pt x="4836" y="440"/>
                    </a:lnTo>
                    <a:lnTo>
                      <a:pt x="4829" y="445"/>
                    </a:lnTo>
                    <a:lnTo>
                      <a:pt x="4821" y="452"/>
                    </a:lnTo>
                    <a:lnTo>
                      <a:pt x="4790" y="482"/>
                    </a:lnTo>
                    <a:lnTo>
                      <a:pt x="4770" y="502"/>
                    </a:lnTo>
                    <a:lnTo>
                      <a:pt x="4765" y="506"/>
                    </a:lnTo>
                    <a:lnTo>
                      <a:pt x="4759" y="508"/>
                    </a:lnTo>
                    <a:lnTo>
                      <a:pt x="4754" y="509"/>
                    </a:lnTo>
                    <a:lnTo>
                      <a:pt x="4750" y="509"/>
                    </a:lnTo>
                    <a:lnTo>
                      <a:pt x="4747" y="508"/>
                    </a:lnTo>
                    <a:lnTo>
                      <a:pt x="4744" y="505"/>
                    </a:lnTo>
                    <a:lnTo>
                      <a:pt x="4742" y="501"/>
                    </a:lnTo>
                    <a:lnTo>
                      <a:pt x="4740" y="496"/>
                    </a:lnTo>
                    <a:lnTo>
                      <a:pt x="4734" y="472"/>
                    </a:lnTo>
                    <a:lnTo>
                      <a:pt x="4729" y="441"/>
                    </a:lnTo>
                    <a:lnTo>
                      <a:pt x="4726" y="426"/>
                    </a:lnTo>
                    <a:lnTo>
                      <a:pt x="4721" y="412"/>
                    </a:lnTo>
                    <a:lnTo>
                      <a:pt x="4719" y="404"/>
                    </a:lnTo>
                    <a:lnTo>
                      <a:pt x="4715" y="399"/>
                    </a:lnTo>
                    <a:lnTo>
                      <a:pt x="4711" y="394"/>
                    </a:lnTo>
                    <a:lnTo>
                      <a:pt x="4707" y="389"/>
                    </a:lnTo>
                    <a:lnTo>
                      <a:pt x="4702" y="386"/>
                    </a:lnTo>
                    <a:lnTo>
                      <a:pt x="4696" y="383"/>
                    </a:lnTo>
                    <a:lnTo>
                      <a:pt x="4689" y="381"/>
                    </a:lnTo>
                    <a:lnTo>
                      <a:pt x="4682" y="381"/>
                    </a:lnTo>
                    <a:lnTo>
                      <a:pt x="4674" y="382"/>
                    </a:lnTo>
                    <a:lnTo>
                      <a:pt x="4665" y="384"/>
                    </a:lnTo>
                    <a:lnTo>
                      <a:pt x="4655" y="389"/>
                    </a:lnTo>
                    <a:lnTo>
                      <a:pt x="4643" y="395"/>
                    </a:lnTo>
                    <a:lnTo>
                      <a:pt x="4628" y="402"/>
                    </a:lnTo>
                    <a:lnTo>
                      <a:pt x="4616" y="407"/>
                    </a:lnTo>
                    <a:lnTo>
                      <a:pt x="4605" y="409"/>
                    </a:lnTo>
                    <a:lnTo>
                      <a:pt x="4597" y="408"/>
                    </a:lnTo>
                    <a:lnTo>
                      <a:pt x="4591" y="406"/>
                    </a:lnTo>
                    <a:lnTo>
                      <a:pt x="4586" y="402"/>
                    </a:lnTo>
                    <a:lnTo>
                      <a:pt x="4583" y="396"/>
                    </a:lnTo>
                    <a:lnTo>
                      <a:pt x="4580" y="390"/>
                    </a:lnTo>
                    <a:lnTo>
                      <a:pt x="4577" y="377"/>
                    </a:lnTo>
                    <a:lnTo>
                      <a:pt x="4572" y="366"/>
                    </a:lnTo>
                    <a:lnTo>
                      <a:pt x="4569" y="361"/>
                    </a:lnTo>
                    <a:lnTo>
                      <a:pt x="4565" y="358"/>
                    </a:lnTo>
                    <a:lnTo>
                      <a:pt x="4559" y="357"/>
                    </a:lnTo>
                    <a:lnTo>
                      <a:pt x="4551" y="358"/>
                    </a:lnTo>
                    <a:lnTo>
                      <a:pt x="4533" y="371"/>
                    </a:lnTo>
                    <a:lnTo>
                      <a:pt x="4505" y="393"/>
                    </a:lnTo>
                    <a:lnTo>
                      <a:pt x="4491" y="403"/>
                    </a:lnTo>
                    <a:lnTo>
                      <a:pt x="4478" y="409"/>
                    </a:lnTo>
                    <a:lnTo>
                      <a:pt x="4473" y="410"/>
                    </a:lnTo>
                    <a:lnTo>
                      <a:pt x="4470" y="410"/>
                    </a:lnTo>
                    <a:lnTo>
                      <a:pt x="4467" y="409"/>
                    </a:lnTo>
                    <a:lnTo>
                      <a:pt x="4466" y="404"/>
                    </a:lnTo>
                    <a:lnTo>
                      <a:pt x="4467" y="395"/>
                    </a:lnTo>
                    <a:lnTo>
                      <a:pt x="4471" y="383"/>
                    </a:lnTo>
                    <a:lnTo>
                      <a:pt x="4475" y="371"/>
                    </a:lnTo>
                    <a:lnTo>
                      <a:pt x="4483" y="358"/>
                    </a:lnTo>
                    <a:lnTo>
                      <a:pt x="4499" y="330"/>
                    </a:lnTo>
                    <a:lnTo>
                      <a:pt x="4519" y="299"/>
                    </a:lnTo>
                    <a:lnTo>
                      <a:pt x="4540" y="270"/>
                    </a:lnTo>
                    <a:lnTo>
                      <a:pt x="4562" y="242"/>
                    </a:lnTo>
                    <a:lnTo>
                      <a:pt x="4579" y="217"/>
                    </a:lnTo>
                    <a:lnTo>
                      <a:pt x="4592" y="198"/>
                    </a:lnTo>
                    <a:lnTo>
                      <a:pt x="4601" y="186"/>
                    </a:lnTo>
                    <a:lnTo>
                      <a:pt x="4608" y="177"/>
                    </a:lnTo>
                    <a:lnTo>
                      <a:pt x="4615" y="169"/>
                    </a:lnTo>
                    <a:lnTo>
                      <a:pt x="4623" y="161"/>
                    </a:lnTo>
                    <a:lnTo>
                      <a:pt x="4630" y="156"/>
                    </a:lnTo>
                    <a:lnTo>
                      <a:pt x="4637" y="151"/>
                    </a:lnTo>
                    <a:lnTo>
                      <a:pt x="4644" y="147"/>
                    </a:lnTo>
                    <a:lnTo>
                      <a:pt x="4652" y="144"/>
                    </a:lnTo>
                    <a:lnTo>
                      <a:pt x="4687" y="132"/>
                    </a:lnTo>
                    <a:lnTo>
                      <a:pt x="4727" y="117"/>
                    </a:lnTo>
                    <a:lnTo>
                      <a:pt x="4740" y="110"/>
                    </a:lnTo>
                    <a:lnTo>
                      <a:pt x="4756" y="97"/>
                    </a:lnTo>
                    <a:lnTo>
                      <a:pt x="4776" y="81"/>
                    </a:lnTo>
                    <a:lnTo>
                      <a:pt x="4796" y="64"/>
                    </a:lnTo>
                    <a:lnTo>
                      <a:pt x="4815" y="45"/>
                    </a:lnTo>
                    <a:lnTo>
                      <a:pt x="4831" y="27"/>
                    </a:lnTo>
                    <a:lnTo>
                      <a:pt x="4838" y="19"/>
                    </a:lnTo>
                    <a:lnTo>
                      <a:pt x="4842" y="12"/>
                    </a:lnTo>
                    <a:lnTo>
                      <a:pt x="4845" y="5"/>
                    </a:lnTo>
                    <a:lnTo>
                      <a:pt x="4846" y="0"/>
                    </a:lnTo>
                    <a:lnTo>
                      <a:pt x="4839" y="0"/>
                    </a:lnTo>
                    <a:lnTo>
                      <a:pt x="4832" y="2"/>
                    </a:lnTo>
                    <a:lnTo>
                      <a:pt x="4824" y="5"/>
                    </a:lnTo>
                    <a:lnTo>
                      <a:pt x="4815" y="7"/>
                    </a:lnTo>
                    <a:lnTo>
                      <a:pt x="4799" y="15"/>
                    </a:lnTo>
                    <a:lnTo>
                      <a:pt x="4781" y="25"/>
                    </a:lnTo>
                    <a:lnTo>
                      <a:pt x="4765" y="35"/>
                    </a:lnTo>
                    <a:lnTo>
                      <a:pt x="4748" y="45"/>
                    </a:lnTo>
                    <a:lnTo>
                      <a:pt x="4731" y="53"/>
                    </a:lnTo>
                    <a:lnTo>
                      <a:pt x="4719" y="59"/>
                    </a:lnTo>
                    <a:lnTo>
                      <a:pt x="4697" y="67"/>
                    </a:lnTo>
                    <a:lnTo>
                      <a:pt x="4676" y="77"/>
                    </a:lnTo>
                    <a:lnTo>
                      <a:pt x="4654" y="87"/>
                    </a:lnTo>
                    <a:lnTo>
                      <a:pt x="4630" y="99"/>
                    </a:lnTo>
                    <a:lnTo>
                      <a:pt x="4608" y="111"/>
                    </a:lnTo>
                    <a:lnTo>
                      <a:pt x="4586" y="123"/>
                    </a:lnTo>
                    <a:lnTo>
                      <a:pt x="4566" y="136"/>
                    </a:lnTo>
                    <a:lnTo>
                      <a:pt x="4549" y="148"/>
                    </a:lnTo>
                    <a:lnTo>
                      <a:pt x="4519" y="173"/>
                    </a:lnTo>
                    <a:lnTo>
                      <a:pt x="4490" y="199"/>
                    </a:lnTo>
                    <a:lnTo>
                      <a:pt x="4475" y="212"/>
                    </a:lnTo>
                    <a:lnTo>
                      <a:pt x="4460" y="224"/>
                    </a:lnTo>
                    <a:lnTo>
                      <a:pt x="4445" y="236"/>
                    </a:lnTo>
                    <a:lnTo>
                      <a:pt x="4429" y="246"/>
                    </a:lnTo>
                    <a:lnTo>
                      <a:pt x="4400" y="274"/>
                    </a:lnTo>
                    <a:lnTo>
                      <a:pt x="4375" y="301"/>
                    </a:lnTo>
                    <a:lnTo>
                      <a:pt x="4363" y="315"/>
                    </a:lnTo>
                    <a:lnTo>
                      <a:pt x="4353" y="328"/>
                    </a:lnTo>
                    <a:lnTo>
                      <a:pt x="4343" y="342"/>
                    </a:lnTo>
                    <a:lnTo>
                      <a:pt x="4334" y="356"/>
                    </a:lnTo>
                    <a:lnTo>
                      <a:pt x="4326" y="370"/>
                    </a:lnTo>
                    <a:lnTo>
                      <a:pt x="4319" y="386"/>
                    </a:lnTo>
                    <a:lnTo>
                      <a:pt x="4312" y="401"/>
                    </a:lnTo>
                    <a:lnTo>
                      <a:pt x="4306" y="417"/>
                    </a:lnTo>
                    <a:lnTo>
                      <a:pt x="4300" y="434"/>
                    </a:lnTo>
                    <a:lnTo>
                      <a:pt x="4295" y="452"/>
                    </a:lnTo>
                    <a:lnTo>
                      <a:pt x="4290" y="471"/>
                    </a:lnTo>
                    <a:lnTo>
                      <a:pt x="4287" y="491"/>
                    </a:lnTo>
                    <a:lnTo>
                      <a:pt x="4283" y="512"/>
                    </a:lnTo>
                    <a:lnTo>
                      <a:pt x="4278" y="542"/>
                    </a:lnTo>
                    <a:lnTo>
                      <a:pt x="4273" y="578"/>
                    </a:lnTo>
                    <a:lnTo>
                      <a:pt x="4264" y="617"/>
                    </a:lnTo>
                    <a:lnTo>
                      <a:pt x="4261" y="635"/>
                    </a:lnTo>
                    <a:lnTo>
                      <a:pt x="4256" y="652"/>
                    </a:lnTo>
                    <a:lnTo>
                      <a:pt x="4251" y="669"/>
                    </a:lnTo>
                    <a:lnTo>
                      <a:pt x="4245" y="683"/>
                    </a:lnTo>
                    <a:lnTo>
                      <a:pt x="4241" y="695"/>
                    </a:lnTo>
                    <a:lnTo>
                      <a:pt x="4235" y="703"/>
                    </a:lnTo>
                    <a:lnTo>
                      <a:pt x="4232" y="706"/>
                    </a:lnTo>
                    <a:lnTo>
                      <a:pt x="4229" y="709"/>
                    </a:lnTo>
                    <a:lnTo>
                      <a:pt x="4227" y="710"/>
                    </a:lnTo>
                    <a:lnTo>
                      <a:pt x="4223" y="710"/>
                    </a:lnTo>
                    <a:lnTo>
                      <a:pt x="4205" y="709"/>
                    </a:lnTo>
                    <a:lnTo>
                      <a:pt x="4191" y="705"/>
                    </a:lnTo>
                    <a:lnTo>
                      <a:pt x="4185" y="704"/>
                    </a:lnTo>
                    <a:lnTo>
                      <a:pt x="4181" y="702"/>
                    </a:lnTo>
                    <a:lnTo>
                      <a:pt x="4176" y="699"/>
                    </a:lnTo>
                    <a:lnTo>
                      <a:pt x="4172" y="696"/>
                    </a:lnTo>
                    <a:lnTo>
                      <a:pt x="4170" y="692"/>
                    </a:lnTo>
                    <a:lnTo>
                      <a:pt x="4169" y="689"/>
                    </a:lnTo>
                    <a:lnTo>
                      <a:pt x="4168" y="684"/>
                    </a:lnTo>
                    <a:lnTo>
                      <a:pt x="4169" y="679"/>
                    </a:lnTo>
                    <a:lnTo>
                      <a:pt x="4170" y="673"/>
                    </a:lnTo>
                    <a:lnTo>
                      <a:pt x="4172" y="666"/>
                    </a:lnTo>
                    <a:lnTo>
                      <a:pt x="4176" y="659"/>
                    </a:lnTo>
                    <a:lnTo>
                      <a:pt x="4181" y="652"/>
                    </a:lnTo>
                    <a:lnTo>
                      <a:pt x="4188" y="642"/>
                    </a:lnTo>
                    <a:lnTo>
                      <a:pt x="4191" y="632"/>
                    </a:lnTo>
                    <a:lnTo>
                      <a:pt x="4195" y="622"/>
                    </a:lnTo>
                    <a:lnTo>
                      <a:pt x="4197" y="612"/>
                    </a:lnTo>
                    <a:lnTo>
                      <a:pt x="4198" y="603"/>
                    </a:lnTo>
                    <a:lnTo>
                      <a:pt x="4198" y="592"/>
                    </a:lnTo>
                    <a:lnTo>
                      <a:pt x="4197" y="583"/>
                    </a:lnTo>
                    <a:lnTo>
                      <a:pt x="4196" y="573"/>
                    </a:lnTo>
                    <a:lnTo>
                      <a:pt x="4190" y="553"/>
                    </a:lnTo>
                    <a:lnTo>
                      <a:pt x="4183" y="534"/>
                    </a:lnTo>
                    <a:lnTo>
                      <a:pt x="4175" y="514"/>
                    </a:lnTo>
                    <a:lnTo>
                      <a:pt x="4166" y="495"/>
                    </a:lnTo>
                    <a:lnTo>
                      <a:pt x="4165" y="494"/>
                    </a:lnTo>
                    <a:lnTo>
                      <a:pt x="4163" y="494"/>
                    </a:lnTo>
                    <a:lnTo>
                      <a:pt x="4161" y="494"/>
                    </a:lnTo>
                    <a:lnTo>
                      <a:pt x="4157" y="495"/>
                    </a:lnTo>
                    <a:lnTo>
                      <a:pt x="4150" y="500"/>
                    </a:lnTo>
                    <a:lnTo>
                      <a:pt x="4139" y="507"/>
                    </a:lnTo>
                    <a:lnTo>
                      <a:pt x="4116" y="526"/>
                    </a:lnTo>
                    <a:lnTo>
                      <a:pt x="4087" y="550"/>
                    </a:lnTo>
                    <a:lnTo>
                      <a:pt x="4061" y="574"/>
                    </a:lnTo>
                    <a:lnTo>
                      <a:pt x="4038" y="597"/>
                    </a:lnTo>
                    <a:lnTo>
                      <a:pt x="4030" y="606"/>
                    </a:lnTo>
                    <a:lnTo>
                      <a:pt x="4022" y="614"/>
                    </a:lnTo>
                    <a:lnTo>
                      <a:pt x="4019" y="619"/>
                    </a:lnTo>
                    <a:lnTo>
                      <a:pt x="4018" y="623"/>
                    </a:lnTo>
                    <a:lnTo>
                      <a:pt x="4021" y="631"/>
                    </a:lnTo>
                    <a:lnTo>
                      <a:pt x="4027" y="638"/>
                    </a:lnTo>
                    <a:lnTo>
                      <a:pt x="4033" y="646"/>
                    </a:lnTo>
                    <a:lnTo>
                      <a:pt x="4040" y="655"/>
                    </a:lnTo>
                    <a:lnTo>
                      <a:pt x="4056" y="670"/>
                    </a:lnTo>
                    <a:lnTo>
                      <a:pt x="4070" y="685"/>
                    </a:lnTo>
                    <a:lnTo>
                      <a:pt x="4077" y="692"/>
                    </a:lnTo>
                    <a:lnTo>
                      <a:pt x="4081" y="699"/>
                    </a:lnTo>
                    <a:lnTo>
                      <a:pt x="4085" y="706"/>
                    </a:lnTo>
                    <a:lnTo>
                      <a:pt x="4087" y="712"/>
                    </a:lnTo>
                    <a:lnTo>
                      <a:pt x="4087" y="716"/>
                    </a:lnTo>
                    <a:lnTo>
                      <a:pt x="4087" y="719"/>
                    </a:lnTo>
                    <a:lnTo>
                      <a:pt x="4086" y="722"/>
                    </a:lnTo>
                    <a:lnTo>
                      <a:pt x="4085" y="724"/>
                    </a:lnTo>
                    <a:lnTo>
                      <a:pt x="4080" y="730"/>
                    </a:lnTo>
                    <a:lnTo>
                      <a:pt x="4072" y="735"/>
                    </a:lnTo>
                    <a:lnTo>
                      <a:pt x="4057" y="743"/>
                    </a:lnTo>
                    <a:lnTo>
                      <a:pt x="4041" y="750"/>
                    </a:lnTo>
                    <a:lnTo>
                      <a:pt x="4034" y="752"/>
                    </a:lnTo>
                    <a:lnTo>
                      <a:pt x="4026" y="754"/>
                    </a:lnTo>
                    <a:lnTo>
                      <a:pt x="4022" y="752"/>
                    </a:lnTo>
                    <a:lnTo>
                      <a:pt x="4019" y="751"/>
                    </a:lnTo>
                    <a:lnTo>
                      <a:pt x="4015" y="750"/>
                    </a:lnTo>
                    <a:lnTo>
                      <a:pt x="4012" y="748"/>
                    </a:lnTo>
                    <a:lnTo>
                      <a:pt x="3997" y="737"/>
                    </a:lnTo>
                    <a:lnTo>
                      <a:pt x="3984" y="728"/>
                    </a:lnTo>
                    <a:lnTo>
                      <a:pt x="3971" y="719"/>
                    </a:lnTo>
                    <a:lnTo>
                      <a:pt x="3958" y="714"/>
                    </a:lnTo>
                    <a:lnTo>
                      <a:pt x="3943" y="709"/>
                    </a:lnTo>
                    <a:lnTo>
                      <a:pt x="3928" y="705"/>
                    </a:lnTo>
                    <a:lnTo>
                      <a:pt x="3909" y="704"/>
                    </a:lnTo>
                    <a:lnTo>
                      <a:pt x="3888" y="705"/>
                    </a:lnTo>
                    <a:lnTo>
                      <a:pt x="3871" y="706"/>
                    </a:lnTo>
                    <a:lnTo>
                      <a:pt x="3854" y="708"/>
                    </a:lnTo>
                    <a:lnTo>
                      <a:pt x="3837" y="710"/>
                    </a:lnTo>
                    <a:lnTo>
                      <a:pt x="3820" y="712"/>
                    </a:lnTo>
                    <a:lnTo>
                      <a:pt x="3802" y="717"/>
                    </a:lnTo>
                    <a:lnTo>
                      <a:pt x="3785" y="722"/>
                    </a:lnTo>
                    <a:lnTo>
                      <a:pt x="3769" y="728"/>
                    </a:lnTo>
                    <a:lnTo>
                      <a:pt x="3752" y="735"/>
                    </a:lnTo>
                    <a:lnTo>
                      <a:pt x="3737" y="743"/>
                    </a:lnTo>
                    <a:lnTo>
                      <a:pt x="3722" y="752"/>
                    </a:lnTo>
                    <a:lnTo>
                      <a:pt x="3707" y="762"/>
                    </a:lnTo>
                    <a:lnTo>
                      <a:pt x="3694" y="774"/>
                    </a:lnTo>
                    <a:lnTo>
                      <a:pt x="3682" y="785"/>
                    </a:lnTo>
                    <a:lnTo>
                      <a:pt x="3671" y="798"/>
                    </a:lnTo>
                    <a:lnTo>
                      <a:pt x="3660" y="813"/>
                    </a:lnTo>
                    <a:lnTo>
                      <a:pt x="3652" y="829"/>
                    </a:lnTo>
                    <a:lnTo>
                      <a:pt x="3637" y="834"/>
                    </a:lnTo>
                    <a:lnTo>
                      <a:pt x="3620" y="837"/>
                    </a:lnTo>
                    <a:lnTo>
                      <a:pt x="3605" y="842"/>
                    </a:lnTo>
                    <a:lnTo>
                      <a:pt x="3587" y="844"/>
                    </a:lnTo>
                    <a:lnTo>
                      <a:pt x="3552" y="849"/>
                    </a:lnTo>
                    <a:lnTo>
                      <a:pt x="3516" y="853"/>
                    </a:lnTo>
                    <a:lnTo>
                      <a:pt x="3480" y="856"/>
                    </a:lnTo>
                    <a:lnTo>
                      <a:pt x="3443" y="859"/>
                    </a:lnTo>
                    <a:lnTo>
                      <a:pt x="3408" y="861"/>
                    </a:lnTo>
                    <a:lnTo>
                      <a:pt x="3376" y="865"/>
                    </a:lnTo>
                    <a:lnTo>
                      <a:pt x="3365" y="875"/>
                    </a:lnTo>
                    <a:lnTo>
                      <a:pt x="3352" y="886"/>
                    </a:lnTo>
                    <a:lnTo>
                      <a:pt x="3341" y="896"/>
                    </a:lnTo>
                    <a:lnTo>
                      <a:pt x="3329" y="906"/>
                    </a:lnTo>
                    <a:lnTo>
                      <a:pt x="3298" y="909"/>
                    </a:lnTo>
                    <a:lnTo>
                      <a:pt x="3269" y="913"/>
                    </a:lnTo>
                    <a:lnTo>
                      <a:pt x="3238" y="916"/>
                    </a:lnTo>
                    <a:lnTo>
                      <a:pt x="3207" y="919"/>
                    </a:lnTo>
                    <a:lnTo>
                      <a:pt x="3177" y="921"/>
                    </a:lnTo>
                    <a:lnTo>
                      <a:pt x="3146" y="922"/>
                    </a:lnTo>
                    <a:lnTo>
                      <a:pt x="3114" y="924"/>
                    </a:lnTo>
                    <a:lnTo>
                      <a:pt x="3083" y="924"/>
                    </a:lnTo>
                    <a:lnTo>
                      <a:pt x="3050" y="924"/>
                    </a:lnTo>
                    <a:lnTo>
                      <a:pt x="3021" y="925"/>
                    </a:lnTo>
                    <a:lnTo>
                      <a:pt x="2995" y="926"/>
                    </a:lnTo>
                    <a:lnTo>
                      <a:pt x="2971" y="928"/>
                    </a:lnTo>
                    <a:lnTo>
                      <a:pt x="2949" y="932"/>
                    </a:lnTo>
                    <a:lnTo>
                      <a:pt x="2928" y="936"/>
                    </a:lnTo>
                    <a:lnTo>
                      <a:pt x="2905" y="944"/>
                    </a:lnTo>
                    <a:lnTo>
                      <a:pt x="2883" y="952"/>
                    </a:lnTo>
                    <a:lnTo>
                      <a:pt x="2971" y="1032"/>
                    </a:lnTo>
                    <a:lnTo>
                      <a:pt x="3007" y="1030"/>
                    </a:lnTo>
                    <a:lnTo>
                      <a:pt x="3042" y="1025"/>
                    </a:lnTo>
                    <a:lnTo>
                      <a:pt x="3076" y="1019"/>
                    </a:lnTo>
                    <a:lnTo>
                      <a:pt x="3112" y="1012"/>
                    </a:lnTo>
                    <a:lnTo>
                      <a:pt x="3146" y="1006"/>
                    </a:lnTo>
                    <a:lnTo>
                      <a:pt x="3180" y="999"/>
                    </a:lnTo>
                    <a:lnTo>
                      <a:pt x="3216" y="993"/>
                    </a:lnTo>
                    <a:lnTo>
                      <a:pt x="3250" y="988"/>
                    </a:lnTo>
                    <a:lnTo>
                      <a:pt x="3271" y="987"/>
                    </a:lnTo>
                    <a:lnTo>
                      <a:pt x="3292" y="986"/>
                    </a:lnTo>
                    <a:lnTo>
                      <a:pt x="3313" y="986"/>
                    </a:lnTo>
                    <a:lnTo>
                      <a:pt x="3336" y="986"/>
                    </a:lnTo>
                    <a:lnTo>
                      <a:pt x="3378" y="988"/>
                    </a:lnTo>
                    <a:lnTo>
                      <a:pt x="3420" y="992"/>
                    </a:lnTo>
                    <a:lnTo>
                      <a:pt x="3434" y="993"/>
                    </a:lnTo>
                    <a:lnTo>
                      <a:pt x="3446" y="992"/>
                    </a:lnTo>
                    <a:lnTo>
                      <a:pt x="3454" y="990"/>
                    </a:lnTo>
                    <a:lnTo>
                      <a:pt x="3461" y="986"/>
                    </a:lnTo>
                    <a:lnTo>
                      <a:pt x="3464" y="980"/>
                    </a:lnTo>
                    <a:lnTo>
                      <a:pt x="3468" y="974"/>
                    </a:lnTo>
                    <a:lnTo>
                      <a:pt x="3470" y="968"/>
                    </a:lnTo>
                    <a:lnTo>
                      <a:pt x="3472" y="961"/>
                    </a:lnTo>
                    <a:lnTo>
                      <a:pt x="3474" y="954"/>
                    </a:lnTo>
                    <a:lnTo>
                      <a:pt x="3476" y="947"/>
                    </a:lnTo>
                    <a:lnTo>
                      <a:pt x="3479" y="941"/>
                    </a:lnTo>
                    <a:lnTo>
                      <a:pt x="3483" y="935"/>
                    </a:lnTo>
                    <a:lnTo>
                      <a:pt x="3490" y="929"/>
                    </a:lnTo>
                    <a:lnTo>
                      <a:pt x="3499" y="926"/>
                    </a:lnTo>
                    <a:lnTo>
                      <a:pt x="3510" y="924"/>
                    </a:lnTo>
                    <a:lnTo>
                      <a:pt x="3525" y="922"/>
                    </a:lnTo>
                    <a:lnTo>
                      <a:pt x="3554" y="924"/>
                    </a:lnTo>
                    <a:lnTo>
                      <a:pt x="3586" y="924"/>
                    </a:lnTo>
                    <a:lnTo>
                      <a:pt x="3601" y="924"/>
                    </a:lnTo>
                    <a:lnTo>
                      <a:pt x="3617" y="924"/>
                    </a:lnTo>
                    <a:lnTo>
                      <a:pt x="3631" y="921"/>
                    </a:lnTo>
                    <a:lnTo>
                      <a:pt x="3645" y="919"/>
                    </a:lnTo>
                    <a:lnTo>
                      <a:pt x="3667" y="911"/>
                    </a:lnTo>
                    <a:lnTo>
                      <a:pt x="3699" y="896"/>
                    </a:lnTo>
                    <a:lnTo>
                      <a:pt x="3730" y="885"/>
                    </a:lnTo>
                    <a:lnTo>
                      <a:pt x="3745" y="880"/>
                    </a:lnTo>
                    <a:lnTo>
                      <a:pt x="3763" y="903"/>
                    </a:lnTo>
                    <a:lnTo>
                      <a:pt x="3808" y="959"/>
                    </a:lnTo>
                    <a:lnTo>
                      <a:pt x="3871" y="1036"/>
                    </a:lnTo>
                    <a:lnTo>
                      <a:pt x="3943" y="1123"/>
                    </a:lnTo>
                    <a:lnTo>
                      <a:pt x="4018" y="1210"/>
                    </a:lnTo>
                    <a:lnTo>
                      <a:pt x="4083" y="1288"/>
                    </a:lnTo>
                    <a:lnTo>
                      <a:pt x="4130" y="1346"/>
                    </a:lnTo>
                    <a:lnTo>
                      <a:pt x="4152" y="13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99" name="Freeform 30"/>
              <p:cNvSpPr>
                <a:spLocks/>
              </p:cNvSpPr>
              <p:nvPr/>
            </p:nvSpPr>
            <p:spPr bwMode="auto">
              <a:xfrm>
                <a:off x="707" y="442"/>
                <a:ext cx="694" cy="1043"/>
              </a:xfrm>
              <a:custGeom>
                <a:avLst/>
                <a:gdLst>
                  <a:gd name="T0" fmla="*/ 188 w 2084"/>
                  <a:gd name="T1" fmla="*/ 296 h 3130"/>
                  <a:gd name="T2" fmla="*/ 195 w 2084"/>
                  <a:gd name="T3" fmla="*/ 312 h 3130"/>
                  <a:gd name="T4" fmla="*/ 186 w 2084"/>
                  <a:gd name="T5" fmla="*/ 325 h 3130"/>
                  <a:gd name="T6" fmla="*/ 161 w 2084"/>
                  <a:gd name="T7" fmla="*/ 317 h 3130"/>
                  <a:gd name="T8" fmla="*/ 148 w 2084"/>
                  <a:gd name="T9" fmla="*/ 315 h 3130"/>
                  <a:gd name="T10" fmla="*/ 139 w 2084"/>
                  <a:gd name="T11" fmla="*/ 319 h 3130"/>
                  <a:gd name="T12" fmla="*/ 125 w 2084"/>
                  <a:gd name="T13" fmla="*/ 316 h 3130"/>
                  <a:gd name="T14" fmla="*/ 119 w 2084"/>
                  <a:gd name="T15" fmla="*/ 315 h 3130"/>
                  <a:gd name="T16" fmla="*/ 126 w 2084"/>
                  <a:gd name="T17" fmla="*/ 303 h 3130"/>
                  <a:gd name="T18" fmla="*/ 112 w 2084"/>
                  <a:gd name="T19" fmla="*/ 314 h 3130"/>
                  <a:gd name="T20" fmla="*/ 98 w 2084"/>
                  <a:gd name="T21" fmla="*/ 325 h 3130"/>
                  <a:gd name="T22" fmla="*/ 67 w 2084"/>
                  <a:gd name="T23" fmla="*/ 319 h 3130"/>
                  <a:gd name="T24" fmla="*/ 42 w 2084"/>
                  <a:gd name="T25" fmla="*/ 336 h 3130"/>
                  <a:gd name="T26" fmla="*/ 25 w 2084"/>
                  <a:gd name="T27" fmla="*/ 348 h 3130"/>
                  <a:gd name="T28" fmla="*/ 23 w 2084"/>
                  <a:gd name="T29" fmla="*/ 339 h 3130"/>
                  <a:gd name="T30" fmla="*/ 36 w 2084"/>
                  <a:gd name="T31" fmla="*/ 322 h 3130"/>
                  <a:gd name="T32" fmla="*/ 46 w 2084"/>
                  <a:gd name="T33" fmla="*/ 313 h 3130"/>
                  <a:gd name="T34" fmla="*/ 48 w 2084"/>
                  <a:gd name="T35" fmla="*/ 297 h 3130"/>
                  <a:gd name="T36" fmla="*/ 46 w 2084"/>
                  <a:gd name="T37" fmla="*/ 283 h 3130"/>
                  <a:gd name="T38" fmla="*/ 37 w 2084"/>
                  <a:gd name="T39" fmla="*/ 276 h 3130"/>
                  <a:gd name="T40" fmla="*/ 35 w 2084"/>
                  <a:gd name="T41" fmla="*/ 263 h 3130"/>
                  <a:gd name="T42" fmla="*/ 32 w 2084"/>
                  <a:gd name="T43" fmla="*/ 245 h 3130"/>
                  <a:gd name="T44" fmla="*/ 23 w 2084"/>
                  <a:gd name="T45" fmla="*/ 235 h 3130"/>
                  <a:gd name="T46" fmla="*/ 0 w 2084"/>
                  <a:gd name="T47" fmla="*/ 231 h 3130"/>
                  <a:gd name="T48" fmla="*/ 3 w 2084"/>
                  <a:gd name="T49" fmla="*/ 210 h 3130"/>
                  <a:gd name="T50" fmla="*/ 20 w 2084"/>
                  <a:gd name="T51" fmla="*/ 193 h 3130"/>
                  <a:gd name="T52" fmla="*/ 14 w 2084"/>
                  <a:gd name="T53" fmla="*/ 184 h 3130"/>
                  <a:gd name="T54" fmla="*/ 64 w 2084"/>
                  <a:gd name="T55" fmla="*/ 135 h 3130"/>
                  <a:gd name="T56" fmla="*/ 71 w 2084"/>
                  <a:gd name="T57" fmla="*/ 61 h 3130"/>
                  <a:gd name="T58" fmla="*/ 88 w 2084"/>
                  <a:gd name="T59" fmla="*/ 38 h 3130"/>
                  <a:gd name="T60" fmla="*/ 117 w 2084"/>
                  <a:gd name="T61" fmla="*/ 24 h 3130"/>
                  <a:gd name="T62" fmla="*/ 151 w 2084"/>
                  <a:gd name="T63" fmla="*/ 8 h 3130"/>
                  <a:gd name="T64" fmla="*/ 175 w 2084"/>
                  <a:gd name="T65" fmla="*/ 5 h 3130"/>
                  <a:gd name="T66" fmla="*/ 201 w 2084"/>
                  <a:gd name="T67" fmla="*/ 7 h 3130"/>
                  <a:gd name="T68" fmla="*/ 228 w 2084"/>
                  <a:gd name="T69" fmla="*/ 0 h 3130"/>
                  <a:gd name="T70" fmla="*/ 229 w 2084"/>
                  <a:gd name="T71" fmla="*/ 12 h 3130"/>
                  <a:gd name="T72" fmla="*/ 214 w 2084"/>
                  <a:gd name="T73" fmla="*/ 59 h 3130"/>
                  <a:gd name="T74" fmla="*/ 196 w 2084"/>
                  <a:gd name="T75" fmla="*/ 160 h 3130"/>
                  <a:gd name="T76" fmla="*/ 201 w 2084"/>
                  <a:gd name="T77" fmla="*/ 168 h 3130"/>
                  <a:gd name="T78" fmla="*/ 192 w 2084"/>
                  <a:gd name="T79" fmla="*/ 182 h 3130"/>
                  <a:gd name="T80" fmla="*/ 174 w 2084"/>
                  <a:gd name="T81" fmla="*/ 192 h 3130"/>
                  <a:gd name="T82" fmla="*/ 164 w 2084"/>
                  <a:gd name="T83" fmla="*/ 190 h 3130"/>
                  <a:gd name="T84" fmla="*/ 162 w 2084"/>
                  <a:gd name="T85" fmla="*/ 200 h 3130"/>
                  <a:gd name="T86" fmla="*/ 173 w 2084"/>
                  <a:gd name="T87" fmla="*/ 215 h 3130"/>
                  <a:gd name="T88" fmla="*/ 165 w 2084"/>
                  <a:gd name="T89" fmla="*/ 224 h 3130"/>
                  <a:gd name="T90" fmla="*/ 153 w 2084"/>
                  <a:gd name="T91" fmla="*/ 217 h 3130"/>
                  <a:gd name="T92" fmla="*/ 137 w 2084"/>
                  <a:gd name="T93" fmla="*/ 228 h 3130"/>
                  <a:gd name="T94" fmla="*/ 135 w 2084"/>
                  <a:gd name="T95" fmla="*/ 239 h 3130"/>
                  <a:gd name="T96" fmla="*/ 157 w 2084"/>
                  <a:gd name="T97" fmla="*/ 230 h 3130"/>
                  <a:gd name="T98" fmla="*/ 168 w 2084"/>
                  <a:gd name="T99" fmla="*/ 234 h 3130"/>
                  <a:gd name="T100" fmla="*/ 162 w 2084"/>
                  <a:gd name="T101" fmla="*/ 244 h 3130"/>
                  <a:gd name="T102" fmla="*/ 148 w 2084"/>
                  <a:gd name="T103" fmla="*/ 250 h 3130"/>
                  <a:gd name="T104" fmla="*/ 147 w 2084"/>
                  <a:gd name="T105" fmla="*/ 259 h 3130"/>
                  <a:gd name="T106" fmla="*/ 139 w 2084"/>
                  <a:gd name="T107" fmla="*/ 260 h 3130"/>
                  <a:gd name="T108" fmla="*/ 145 w 2084"/>
                  <a:gd name="T109" fmla="*/ 270 h 3130"/>
                  <a:gd name="T110" fmla="*/ 152 w 2084"/>
                  <a:gd name="T111" fmla="*/ 277 h 3130"/>
                  <a:gd name="T112" fmla="*/ 161 w 2084"/>
                  <a:gd name="T113" fmla="*/ 273 h 3130"/>
                  <a:gd name="T114" fmla="*/ 163 w 2084"/>
                  <a:gd name="T115" fmla="*/ 282 h 3130"/>
                  <a:gd name="T116" fmla="*/ 171 w 2084"/>
                  <a:gd name="T117" fmla="*/ 283 h 31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084"/>
                  <a:gd name="T178" fmla="*/ 0 h 3130"/>
                  <a:gd name="T179" fmla="*/ 2084 w 2084"/>
                  <a:gd name="T180" fmla="*/ 3130 h 31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084" h="3130">
                    <a:moveTo>
                      <a:pt x="1544" y="2544"/>
                    </a:moveTo>
                    <a:lnTo>
                      <a:pt x="1571" y="2582"/>
                    </a:lnTo>
                    <a:lnTo>
                      <a:pt x="1587" y="2597"/>
                    </a:lnTo>
                    <a:lnTo>
                      <a:pt x="1604" y="2615"/>
                    </a:lnTo>
                    <a:lnTo>
                      <a:pt x="1613" y="2623"/>
                    </a:lnTo>
                    <a:lnTo>
                      <a:pt x="1624" y="2630"/>
                    </a:lnTo>
                    <a:lnTo>
                      <a:pt x="1635" y="2636"/>
                    </a:lnTo>
                    <a:lnTo>
                      <a:pt x="1646" y="2642"/>
                    </a:lnTo>
                    <a:lnTo>
                      <a:pt x="1671" y="2653"/>
                    </a:lnTo>
                    <a:lnTo>
                      <a:pt x="1694" y="2664"/>
                    </a:lnTo>
                    <a:lnTo>
                      <a:pt x="1701" y="2669"/>
                    </a:lnTo>
                    <a:lnTo>
                      <a:pt x="1707" y="2675"/>
                    </a:lnTo>
                    <a:lnTo>
                      <a:pt x="1713" y="2681"/>
                    </a:lnTo>
                    <a:lnTo>
                      <a:pt x="1718" y="2688"/>
                    </a:lnTo>
                    <a:lnTo>
                      <a:pt x="1730" y="2705"/>
                    </a:lnTo>
                    <a:lnTo>
                      <a:pt x="1740" y="2722"/>
                    </a:lnTo>
                    <a:lnTo>
                      <a:pt x="1748" y="2741"/>
                    </a:lnTo>
                    <a:lnTo>
                      <a:pt x="1754" y="2760"/>
                    </a:lnTo>
                    <a:lnTo>
                      <a:pt x="1757" y="2779"/>
                    </a:lnTo>
                    <a:lnTo>
                      <a:pt x="1759" y="2795"/>
                    </a:lnTo>
                    <a:lnTo>
                      <a:pt x="1759" y="2804"/>
                    </a:lnTo>
                    <a:lnTo>
                      <a:pt x="1757" y="2812"/>
                    </a:lnTo>
                    <a:lnTo>
                      <a:pt x="1755" y="2819"/>
                    </a:lnTo>
                    <a:lnTo>
                      <a:pt x="1751" y="2825"/>
                    </a:lnTo>
                    <a:lnTo>
                      <a:pt x="1743" y="2837"/>
                    </a:lnTo>
                    <a:lnTo>
                      <a:pt x="1733" y="2850"/>
                    </a:lnTo>
                    <a:lnTo>
                      <a:pt x="1720" y="2866"/>
                    </a:lnTo>
                    <a:lnTo>
                      <a:pt x="1704" y="2889"/>
                    </a:lnTo>
                    <a:lnTo>
                      <a:pt x="1696" y="2900"/>
                    </a:lnTo>
                    <a:lnTo>
                      <a:pt x="1689" y="2911"/>
                    </a:lnTo>
                    <a:lnTo>
                      <a:pt x="1682" y="2919"/>
                    </a:lnTo>
                    <a:lnTo>
                      <a:pt x="1675" y="2925"/>
                    </a:lnTo>
                    <a:lnTo>
                      <a:pt x="1639" y="2905"/>
                    </a:lnTo>
                    <a:lnTo>
                      <a:pt x="1608" y="2887"/>
                    </a:lnTo>
                    <a:lnTo>
                      <a:pt x="1580" y="2873"/>
                    </a:lnTo>
                    <a:lnTo>
                      <a:pt x="1564" y="2865"/>
                    </a:lnTo>
                    <a:lnTo>
                      <a:pt x="1550" y="2860"/>
                    </a:lnTo>
                    <a:lnTo>
                      <a:pt x="1537" y="2857"/>
                    </a:lnTo>
                    <a:lnTo>
                      <a:pt x="1524" y="2856"/>
                    </a:lnTo>
                    <a:lnTo>
                      <a:pt x="1512" y="2854"/>
                    </a:lnTo>
                    <a:lnTo>
                      <a:pt x="1491" y="2854"/>
                    </a:lnTo>
                    <a:lnTo>
                      <a:pt x="1469" y="2857"/>
                    </a:lnTo>
                    <a:lnTo>
                      <a:pt x="1451" y="2858"/>
                    </a:lnTo>
                    <a:lnTo>
                      <a:pt x="1431" y="2858"/>
                    </a:lnTo>
                    <a:lnTo>
                      <a:pt x="1420" y="2857"/>
                    </a:lnTo>
                    <a:lnTo>
                      <a:pt x="1409" y="2854"/>
                    </a:lnTo>
                    <a:lnTo>
                      <a:pt x="1399" y="2851"/>
                    </a:lnTo>
                    <a:lnTo>
                      <a:pt x="1387" y="2847"/>
                    </a:lnTo>
                    <a:lnTo>
                      <a:pt x="1361" y="2836"/>
                    </a:lnTo>
                    <a:lnTo>
                      <a:pt x="1344" y="2830"/>
                    </a:lnTo>
                    <a:lnTo>
                      <a:pt x="1339" y="2830"/>
                    </a:lnTo>
                    <a:lnTo>
                      <a:pt x="1335" y="2830"/>
                    </a:lnTo>
                    <a:lnTo>
                      <a:pt x="1333" y="2831"/>
                    </a:lnTo>
                    <a:lnTo>
                      <a:pt x="1330" y="2833"/>
                    </a:lnTo>
                    <a:lnTo>
                      <a:pt x="1326" y="2839"/>
                    </a:lnTo>
                    <a:lnTo>
                      <a:pt x="1320" y="2849"/>
                    </a:lnTo>
                    <a:lnTo>
                      <a:pt x="1315" y="2853"/>
                    </a:lnTo>
                    <a:lnTo>
                      <a:pt x="1309" y="2859"/>
                    </a:lnTo>
                    <a:lnTo>
                      <a:pt x="1300" y="2864"/>
                    </a:lnTo>
                    <a:lnTo>
                      <a:pt x="1289" y="2870"/>
                    </a:lnTo>
                    <a:lnTo>
                      <a:pt x="1280" y="2873"/>
                    </a:lnTo>
                    <a:lnTo>
                      <a:pt x="1271" y="2876"/>
                    </a:lnTo>
                    <a:lnTo>
                      <a:pt x="1264" y="2877"/>
                    </a:lnTo>
                    <a:lnTo>
                      <a:pt x="1257" y="2877"/>
                    </a:lnTo>
                    <a:lnTo>
                      <a:pt x="1251" y="2876"/>
                    </a:lnTo>
                    <a:lnTo>
                      <a:pt x="1245" y="2873"/>
                    </a:lnTo>
                    <a:lnTo>
                      <a:pt x="1239" y="2870"/>
                    </a:lnTo>
                    <a:lnTo>
                      <a:pt x="1235" y="2866"/>
                    </a:lnTo>
                    <a:lnTo>
                      <a:pt x="1217" y="2847"/>
                    </a:lnTo>
                    <a:lnTo>
                      <a:pt x="1197" y="2828"/>
                    </a:lnTo>
                    <a:lnTo>
                      <a:pt x="1193" y="2828"/>
                    </a:lnTo>
                    <a:lnTo>
                      <a:pt x="1188" y="2828"/>
                    </a:lnTo>
                    <a:lnTo>
                      <a:pt x="1180" y="2831"/>
                    </a:lnTo>
                    <a:lnTo>
                      <a:pt x="1171" y="2833"/>
                    </a:lnTo>
                    <a:lnTo>
                      <a:pt x="1151" y="2840"/>
                    </a:lnTo>
                    <a:lnTo>
                      <a:pt x="1130" y="2849"/>
                    </a:lnTo>
                    <a:lnTo>
                      <a:pt x="1118" y="2852"/>
                    </a:lnTo>
                    <a:lnTo>
                      <a:pt x="1107" y="2854"/>
                    </a:lnTo>
                    <a:lnTo>
                      <a:pt x="1098" y="2857"/>
                    </a:lnTo>
                    <a:lnTo>
                      <a:pt x="1088" y="2857"/>
                    </a:lnTo>
                    <a:lnTo>
                      <a:pt x="1081" y="2857"/>
                    </a:lnTo>
                    <a:lnTo>
                      <a:pt x="1075" y="2854"/>
                    </a:lnTo>
                    <a:lnTo>
                      <a:pt x="1073" y="2852"/>
                    </a:lnTo>
                    <a:lnTo>
                      <a:pt x="1072" y="2850"/>
                    </a:lnTo>
                    <a:lnTo>
                      <a:pt x="1071" y="2846"/>
                    </a:lnTo>
                    <a:lnTo>
                      <a:pt x="1070" y="2843"/>
                    </a:lnTo>
                    <a:lnTo>
                      <a:pt x="1071" y="2839"/>
                    </a:lnTo>
                    <a:lnTo>
                      <a:pt x="1074" y="2834"/>
                    </a:lnTo>
                    <a:lnTo>
                      <a:pt x="1078" y="2827"/>
                    </a:lnTo>
                    <a:lnTo>
                      <a:pt x="1084" y="2820"/>
                    </a:lnTo>
                    <a:lnTo>
                      <a:pt x="1099" y="2801"/>
                    </a:lnTo>
                    <a:lnTo>
                      <a:pt x="1117" y="2781"/>
                    </a:lnTo>
                    <a:lnTo>
                      <a:pt x="1136" y="2761"/>
                    </a:lnTo>
                    <a:lnTo>
                      <a:pt x="1152" y="2745"/>
                    </a:lnTo>
                    <a:lnTo>
                      <a:pt x="1164" y="2733"/>
                    </a:lnTo>
                    <a:lnTo>
                      <a:pt x="1171" y="2727"/>
                    </a:lnTo>
                    <a:lnTo>
                      <a:pt x="1153" y="2728"/>
                    </a:lnTo>
                    <a:lnTo>
                      <a:pt x="1137" y="2731"/>
                    </a:lnTo>
                    <a:lnTo>
                      <a:pt x="1121" y="2734"/>
                    </a:lnTo>
                    <a:lnTo>
                      <a:pt x="1107" y="2739"/>
                    </a:lnTo>
                    <a:lnTo>
                      <a:pt x="1094" y="2745"/>
                    </a:lnTo>
                    <a:lnTo>
                      <a:pt x="1083" y="2752"/>
                    </a:lnTo>
                    <a:lnTo>
                      <a:pt x="1072" y="2759"/>
                    </a:lnTo>
                    <a:lnTo>
                      <a:pt x="1061" y="2767"/>
                    </a:lnTo>
                    <a:lnTo>
                      <a:pt x="1052" y="2777"/>
                    </a:lnTo>
                    <a:lnTo>
                      <a:pt x="1044" y="2786"/>
                    </a:lnTo>
                    <a:lnTo>
                      <a:pt x="1035" y="2797"/>
                    </a:lnTo>
                    <a:lnTo>
                      <a:pt x="1027" y="2807"/>
                    </a:lnTo>
                    <a:lnTo>
                      <a:pt x="1012" y="2828"/>
                    </a:lnTo>
                    <a:lnTo>
                      <a:pt x="998" y="2850"/>
                    </a:lnTo>
                    <a:lnTo>
                      <a:pt x="983" y="2870"/>
                    </a:lnTo>
                    <a:lnTo>
                      <a:pt x="968" y="2889"/>
                    </a:lnTo>
                    <a:lnTo>
                      <a:pt x="959" y="2898"/>
                    </a:lnTo>
                    <a:lnTo>
                      <a:pt x="950" y="2905"/>
                    </a:lnTo>
                    <a:lnTo>
                      <a:pt x="941" y="2912"/>
                    </a:lnTo>
                    <a:lnTo>
                      <a:pt x="930" y="2918"/>
                    </a:lnTo>
                    <a:lnTo>
                      <a:pt x="920" y="2923"/>
                    </a:lnTo>
                    <a:lnTo>
                      <a:pt x="908" y="2926"/>
                    </a:lnTo>
                    <a:lnTo>
                      <a:pt x="895" y="2929"/>
                    </a:lnTo>
                    <a:lnTo>
                      <a:pt x="881" y="2929"/>
                    </a:lnTo>
                    <a:lnTo>
                      <a:pt x="865" y="2928"/>
                    </a:lnTo>
                    <a:lnTo>
                      <a:pt x="849" y="2925"/>
                    </a:lnTo>
                    <a:lnTo>
                      <a:pt x="831" y="2922"/>
                    </a:lnTo>
                    <a:lnTo>
                      <a:pt x="811" y="2916"/>
                    </a:lnTo>
                    <a:lnTo>
                      <a:pt x="760" y="2898"/>
                    </a:lnTo>
                    <a:lnTo>
                      <a:pt x="714" y="2884"/>
                    </a:lnTo>
                    <a:lnTo>
                      <a:pt x="692" y="2878"/>
                    </a:lnTo>
                    <a:lnTo>
                      <a:pt x="671" y="2874"/>
                    </a:lnTo>
                    <a:lnTo>
                      <a:pt x="650" y="2871"/>
                    </a:lnTo>
                    <a:lnTo>
                      <a:pt x="628" y="2870"/>
                    </a:lnTo>
                    <a:lnTo>
                      <a:pt x="608" y="2871"/>
                    </a:lnTo>
                    <a:lnTo>
                      <a:pt x="588" y="2873"/>
                    </a:lnTo>
                    <a:lnTo>
                      <a:pt x="568" y="2878"/>
                    </a:lnTo>
                    <a:lnTo>
                      <a:pt x="548" y="2885"/>
                    </a:lnTo>
                    <a:lnTo>
                      <a:pt x="528" y="2895"/>
                    </a:lnTo>
                    <a:lnTo>
                      <a:pt x="507" y="2907"/>
                    </a:lnTo>
                    <a:lnTo>
                      <a:pt x="486" y="2922"/>
                    </a:lnTo>
                    <a:lnTo>
                      <a:pt x="464" y="2939"/>
                    </a:lnTo>
                    <a:lnTo>
                      <a:pt x="445" y="2957"/>
                    </a:lnTo>
                    <a:lnTo>
                      <a:pt x="425" y="2979"/>
                    </a:lnTo>
                    <a:lnTo>
                      <a:pt x="404" y="3003"/>
                    </a:lnTo>
                    <a:lnTo>
                      <a:pt x="382" y="3028"/>
                    </a:lnTo>
                    <a:lnTo>
                      <a:pt x="359" y="3051"/>
                    </a:lnTo>
                    <a:lnTo>
                      <a:pt x="337" y="3073"/>
                    </a:lnTo>
                    <a:lnTo>
                      <a:pt x="326" y="3082"/>
                    </a:lnTo>
                    <a:lnTo>
                      <a:pt x="316" y="3092"/>
                    </a:lnTo>
                    <a:lnTo>
                      <a:pt x="306" y="3099"/>
                    </a:lnTo>
                    <a:lnTo>
                      <a:pt x="296" y="3104"/>
                    </a:lnTo>
                    <a:lnTo>
                      <a:pt x="277" y="3114"/>
                    </a:lnTo>
                    <a:lnTo>
                      <a:pt x="260" y="3121"/>
                    </a:lnTo>
                    <a:lnTo>
                      <a:pt x="246" y="3126"/>
                    </a:lnTo>
                    <a:lnTo>
                      <a:pt x="233" y="3129"/>
                    </a:lnTo>
                    <a:lnTo>
                      <a:pt x="222" y="3130"/>
                    </a:lnTo>
                    <a:lnTo>
                      <a:pt x="213" y="3129"/>
                    </a:lnTo>
                    <a:lnTo>
                      <a:pt x="206" y="3127"/>
                    </a:lnTo>
                    <a:lnTo>
                      <a:pt x="200" y="3123"/>
                    </a:lnTo>
                    <a:lnTo>
                      <a:pt x="197" y="3117"/>
                    </a:lnTo>
                    <a:lnTo>
                      <a:pt x="194" y="3110"/>
                    </a:lnTo>
                    <a:lnTo>
                      <a:pt x="193" y="3103"/>
                    </a:lnTo>
                    <a:lnTo>
                      <a:pt x="193" y="3094"/>
                    </a:lnTo>
                    <a:lnTo>
                      <a:pt x="194" y="3084"/>
                    </a:lnTo>
                    <a:lnTo>
                      <a:pt x="197" y="3074"/>
                    </a:lnTo>
                    <a:lnTo>
                      <a:pt x="199" y="3063"/>
                    </a:lnTo>
                    <a:lnTo>
                      <a:pt x="204" y="3051"/>
                    </a:lnTo>
                    <a:lnTo>
                      <a:pt x="214" y="3027"/>
                    </a:lnTo>
                    <a:lnTo>
                      <a:pt x="227" y="3002"/>
                    </a:lnTo>
                    <a:lnTo>
                      <a:pt x="243" y="2977"/>
                    </a:lnTo>
                    <a:lnTo>
                      <a:pt x="259" y="2955"/>
                    </a:lnTo>
                    <a:lnTo>
                      <a:pt x="276" y="2935"/>
                    </a:lnTo>
                    <a:lnTo>
                      <a:pt x="291" y="2918"/>
                    </a:lnTo>
                    <a:lnTo>
                      <a:pt x="299" y="2911"/>
                    </a:lnTo>
                    <a:lnTo>
                      <a:pt x="306" y="2905"/>
                    </a:lnTo>
                    <a:lnTo>
                      <a:pt x="312" y="2902"/>
                    </a:lnTo>
                    <a:lnTo>
                      <a:pt x="319" y="2899"/>
                    </a:lnTo>
                    <a:lnTo>
                      <a:pt x="327" y="2896"/>
                    </a:lnTo>
                    <a:lnTo>
                      <a:pt x="337" y="2892"/>
                    </a:lnTo>
                    <a:lnTo>
                      <a:pt x="346" y="2887"/>
                    </a:lnTo>
                    <a:lnTo>
                      <a:pt x="356" y="2882"/>
                    </a:lnTo>
                    <a:lnTo>
                      <a:pt x="365" y="2876"/>
                    </a:lnTo>
                    <a:lnTo>
                      <a:pt x="374" y="2869"/>
                    </a:lnTo>
                    <a:lnTo>
                      <a:pt x="382" y="2860"/>
                    </a:lnTo>
                    <a:lnTo>
                      <a:pt x="389" y="2852"/>
                    </a:lnTo>
                    <a:lnTo>
                      <a:pt x="396" y="2844"/>
                    </a:lnTo>
                    <a:lnTo>
                      <a:pt x="402" y="2834"/>
                    </a:lnTo>
                    <a:lnTo>
                      <a:pt x="408" y="2825"/>
                    </a:lnTo>
                    <a:lnTo>
                      <a:pt x="411" y="2815"/>
                    </a:lnTo>
                    <a:lnTo>
                      <a:pt x="415" y="2805"/>
                    </a:lnTo>
                    <a:lnTo>
                      <a:pt x="416" y="2794"/>
                    </a:lnTo>
                    <a:lnTo>
                      <a:pt x="416" y="2784"/>
                    </a:lnTo>
                    <a:lnTo>
                      <a:pt x="415" y="2773"/>
                    </a:lnTo>
                    <a:lnTo>
                      <a:pt x="415" y="2765"/>
                    </a:lnTo>
                    <a:lnTo>
                      <a:pt x="415" y="2757"/>
                    </a:lnTo>
                    <a:lnTo>
                      <a:pt x="416" y="2746"/>
                    </a:lnTo>
                    <a:lnTo>
                      <a:pt x="417" y="2735"/>
                    </a:lnTo>
                    <a:lnTo>
                      <a:pt x="422" y="2713"/>
                    </a:lnTo>
                    <a:lnTo>
                      <a:pt x="427" y="2689"/>
                    </a:lnTo>
                    <a:lnTo>
                      <a:pt x="428" y="2677"/>
                    </a:lnTo>
                    <a:lnTo>
                      <a:pt x="430" y="2666"/>
                    </a:lnTo>
                    <a:lnTo>
                      <a:pt x="430" y="2655"/>
                    </a:lnTo>
                    <a:lnTo>
                      <a:pt x="430" y="2646"/>
                    </a:lnTo>
                    <a:lnTo>
                      <a:pt x="429" y="2636"/>
                    </a:lnTo>
                    <a:lnTo>
                      <a:pt x="427" y="2628"/>
                    </a:lnTo>
                    <a:lnTo>
                      <a:pt x="423" y="2621"/>
                    </a:lnTo>
                    <a:lnTo>
                      <a:pt x="417" y="2616"/>
                    </a:lnTo>
                    <a:lnTo>
                      <a:pt x="418" y="2603"/>
                    </a:lnTo>
                    <a:lnTo>
                      <a:pt x="417" y="2587"/>
                    </a:lnTo>
                    <a:lnTo>
                      <a:pt x="415" y="2568"/>
                    </a:lnTo>
                    <a:lnTo>
                      <a:pt x="411" y="2548"/>
                    </a:lnTo>
                    <a:lnTo>
                      <a:pt x="407" y="2528"/>
                    </a:lnTo>
                    <a:lnTo>
                      <a:pt x="401" y="2511"/>
                    </a:lnTo>
                    <a:lnTo>
                      <a:pt x="397" y="2503"/>
                    </a:lnTo>
                    <a:lnTo>
                      <a:pt x="394" y="2497"/>
                    </a:lnTo>
                    <a:lnTo>
                      <a:pt x="389" y="2493"/>
                    </a:lnTo>
                    <a:lnTo>
                      <a:pt x="385" y="2490"/>
                    </a:lnTo>
                    <a:lnTo>
                      <a:pt x="377" y="2489"/>
                    </a:lnTo>
                    <a:lnTo>
                      <a:pt x="366" y="2488"/>
                    </a:lnTo>
                    <a:lnTo>
                      <a:pt x="355" y="2488"/>
                    </a:lnTo>
                    <a:lnTo>
                      <a:pt x="342" y="2488"/>
                    </a:lnTo>
                    <a:lnTo>
                      <a:pt x="330" y="2488"/>
                    </a:lnTo>
                    <a:lnTo>
                      <a:pt x="320" y="2486"/>
                    </a:lnTo>
                    <a:lnTo>
                      <a:pt x="316" y="2484"/>
                    </a:lnTo>
                    <a:lnTo>
                      <a:pt x="312" y="2483"/>
                    </a:lnTo>
                    <a:lnTo>
                      <a:pt x="310" y="2479"/>
                    </a:lnTo>
                    <a:lnTo>
                      <a:pt x="309" y="2476"/>
                    </a:lnTo>
                    <a:lnTo>
                      <a:pt x="307" y="2471"/>
                    </a:lnTo>
                    <a:lnTo>
                      <a:pt x="306" y="2460"/>
                    </a:lnTo>
                    <a:lnTo>
                      <a:pt x="306" y="2445"/>
                    </a:lnTo>
                    <a:lnTo>
                      <a:pt x="307" y="2427"/>
                    </a:lnTo>
                    <a:lnTo>
                      <a:pt x="310" y="2391"/>
                    </a:lnTo>
                    <a:lnTo>
                      <a:pt x="311" y="2368"/>
                    </a:lnTo>
                    <a:lnTo>
                      <a:pt x="313" y="2340"/>
                    </a:lnTo>
                    <a:lnTo>
                      <a:pt x="315" y="2304"/>
                    </a:lnTo>
                    <a:lnTo>
                      <a:pt x="313" y="2286"/>
                    </a:lnTo>
                    <a:lnTo>
                      <a:pt x="311" y="2269"/>
                    </a:lnTo>
                    <a:lnTo>
                      <a:pt x="309" y="2262"/>
                    </a:lnTo>
                    <a:lnTo>
                      <a:pt x="306" y="2255"/>
                    </a:lnTo>
                    <a:lnTo>
                      <a:pt x="303" y="2250"/>
                    </a:lnTo>
                    <a:lnTo>
                      <a:pt x="299" y="2247"/>
                    </a:lnTo>
                    <a:lnTo>
                      <a:pt x="297" y="2233"/>
                    </a:lnTo>
                    <a:lnTo>
                      <a:pt x="293" y="2221"/>
                    </a:lnTo>
                    <a:lnTo>
                      <a:pt x="290" y="2209"/>
                    </a:lnTo>
                    <a:lnTo>
                      <a:pt x="286" y="2197"/>
                    </a:lnTo>
                    <a:lnTo>
                      <a:pt x="280" y="2187"/>
                    </a:lnTo>
                    <a:lnTo>
                      <a:pt x="276" y="2176"/>
                    </a:lnTo>
                    <a:lnTo>
                      <a:pt x="269" y="2167"/>
                    </a:lnTo>
                    <a:lnTo>
                      <a:pt x="263" y="2157"/>
                    </a:lnTo>
                    <a:lnTo>
                      <a:pt x="254" y="2148"/>
                    </a:lnTo>
                    <a:lnTo>
                      <a:pt x="247" y="2140"/>
                    </a:lnTo>
                    <a:lnTo>
                      <a:pt x="239" y="2132"/>
                    </a:lnTo>
                    <a:lnTo>
                      <a:pt x="230" y="2125"/>
                    </a:lnTo>
                    <a:lnTo>
                      <a:pt x="220" y="2118"/>
                    </a:lnTo>
                    <a:lnTo>
                      <a:pt x="211" y="2112"/>
                    </a:lnTo>
                    <a:lnTo>
                      <a:pt x="200" y="2107"/>
                    </a:lnTo>
                    <a:lnTo>
                      <a:pt x="189" y="2101"/>
                    </a:lnTo>
                    <a:lnTo>
                      <a:pt x="168" y="2092"/>
                    </a:lnTo>
                    <a:lnTo>
                      <a:pt x="145" y="2085"/>
                    </a:lnTo>
                    <a:lnTo>
                      <a:pt x="121" y="2081"/>
                    </a:lnTo>
                    <a:lnTo>
                      <a:pt x="97" y="2077"/>
                    </a:lnTo>
                    <a:lnTo>
                      <a:pt x="73" y="2076"/>
                    </a:lnTo>
                    <a:lnTo>
                      <a:pt x="48" y="2076"/>
                    </a:lnTo>
                    <a:lnTo>
                      <a:pt x="23" y="2078"/>
                    </a:lnTo>
                    <a:lnTo>
                      <a:pt x="0" y="2082"/>
                    </a:lnTo>
                    <a:lnTo>
                      <a:pt x="2" y="2057"/>
                    </a:lnTo>
                    <a:lnTo>
                      <a:pt x="3" y="2031"/>
                    </a:lnTo>
                    <a:lnTo>
                      <a:pt x="3" y="2005"/>
                    </a:lnTo>
                    <a:lnTo>
                      <a:pt x="3" y="1979"/>
                    </a:lnTo>
                    <a:lnTo>
                      <a:pt x="4" y="1966"/>
                    </a:lnTo>
                    <a:lnTo>
                      <a:pt x="5" y="1953"/>
                    </a:lnTo>
                    <a:lnTo>
                      <a:pt x="7" y="1940"/>
                    </a:lnTo>
                    <a:lnTo>
                      <a:pt x="9" y="1927"/>
                    </a:lnTo>
                    <a:lnTo>
                      <a:pt x="12" y="1915"/>
                    </a:lnTo>
                    <a:lnTo>
                      <a:pt x="17" y="1902"/>
                    </a:lnTo>
                    <a:lnTo>
                      <a:pt x="23" y="1891"/>
                    </a:lnTo>
                    <a:lnTo>
                      <a:pt x="30" y="1879"/>
                    </a:lnTo>
                    <a:lnTo>
                      <a:pt x="36" y="1872"/>
                    </a:lnTo>
                    <a:lnTo>
                      <a:pt x="44" y="1864"/>
                    </a:lnTo>
                    <a:lnTo>
                      <a:pt x="54" y="1854"/>
                    </a:lnTo>
                    <a:lnTo>
                      <a:pt x="66" y="1843"/>
                    </a:lnTo>
                    <a:lnTo>
                      <a:pt x="90" y="1822"/>
                    </a:lnTo>
                    <a:lnTo>
                      <a:pt x="117" y="1801"/>
                    </a:lnTo>
                    <a:lnTo>
                      <a:pt x="143" y="1779"/>
                    </a:lnTo>
                    <a:lnTo>
                      <a:pt x="165" y="1756"/>
                    </a:lnTo>
                    <a:lnTo>
                      <a:pt x="174" y="1747"/>
                    </a:lnTo>
                    <a:lnTo>
                      <a:pt x="180" y="1737"/>
                    </a:lnTo>
                    <a:lnTo>
                      <a:pt x="182" y="1733"/>
                    </a:lnTo>
                    <a:lnTo>
                      <a:pt x="184" y="1729"/>
                    </a:lnTo>
                    <a:lnTo>
                      <a:pt x="185" y="1724"/>
                    </a:lnTo>
                    <a:lnTo>
                      <a:pt x="185" y="1721"/>
                    </a:lnTo>
                    <a:lnTo>
                      <a:pt x="182" y="1716"/>
                    </a:lnTo>
                    <a:lnTo>
                      <a:pt x="175" y="1708"/>
                    </a:lnTo>
                    <a:lnTo>
                      <a:pt x="166" y="1700"/>
                    </a:lnTo>
                    <a:lnTo>
                      <a:pt x="155" y="1690"/>
                    </a:lnTo>
                    <a:lnTo>
                      <a:pt x="142" y="1680"/>
                    </a:lnTo>
                    <a:lnTo>
                      <a:pt x="132" y="1670"/>
                    </a:lnTo>
                    <a:lnTo>
                      <a:pt x="122" y="1661"/>
                    </a:lnTo>
                    <a:lnTo>
                      <a:pt x="116" y="1654"/>
                    </a:lnTo>
                    <a:lnTo>
                      <a:pt x="558" y="1357"/>
                    </a:lnTo>
                    <a:lnTo>
                      <a:pt x="560" y="1341"/>
                    </a:lnTo>
                    <a:lnTo>
                      <a:pt x="561" y="1324"/>
                    </a:lnTo>
                    <a:lnTo>
                      <a:pt x="563" y="1309"/>
                    </a:lnTo>
                    <a:lnTo>
                      <a:pt x="567" y="1294"/>
                    </a:lnTo>
                    <a:lnTo>
                      <a:pt x="569" y="1277"/>
                    </a:lnTo>
                    <a:lnTo>
                      <a:pt x="572" y="1262"/>
                    </a:lnTo>
                    <a:lnTo>
                      <a:pt x="574" y="1245"/>
                    </a:lnTo>
                    <a:lnTo>
                      <a:pt x="575" y="1229"/>
                    </a:lnTo>
                    <a:lnTo>
                      <a:pt x="575" y="1218"/>
                    </a:lnTo>
                    <a:lnTo>
                      <a:pt x="574" y="1214"/>
                    </a:lnTo>
                    <a:lnTo>
                      <a:pt x="569" y="1214"/>
                    </a:lnTo>
                    <a:lnTo>
                      <a:pt x="558" y="1215"/>
                    </a:lnTo>
                    <a:lnTo>
                      <a:pt x="540" y="1215"/>
                    </a:lnTo>
                    <a:lnTo>
                      <a:pt x="523" y="1214"/>
                    </a:lnTo>
                    <a:lnTo>
                      <a:pt x="624" y="764"/>
                    </a:lnTo>
                    <a:lnTo>
                      <a:pt x="667" y="750"/>
                    </a:lnTo>
                    <a:lnTo>
                      <a:pt x="628" y="558"/>
                    </a:lnTo>
                    <a:lnTo>
                      <a:pt x="635" y="551"/>
                    </a:lnTo>
                    <a:lnTo>
                      <a:pt x="642" y="545"/>
                    </a:lnTo>
                    <a:lnTo>
                      <a:pt x="648" y="536"/>
                    </a:lnTo>
                    <a:lnTo>
                      <a:pt x="654" y="528"/>
                    </a:lnTo>
                    <a:lnTo>
                      <a:pt x="672" y="500"/>
                    </a:lnTo>
                    <a:lnTo>
                      <a:pt x="687" y="474"/>
                    </a:lnTo>
                    <a:lnTo>
                      <a:pt x="703" y="448"/>
                    </a:lnTo>
                    <a:lnTo>
                      <a:pt x="718" y="423"/>
                    </a:lnTo>
                    <a:lnTo>
                      <a:pt x="736" y="400"/>
                    </a:lnTo>
                    <a:lnTo>
                      <a:pt x="755" y="377"/>
                    </a:lnTo>
                    <a:lnTo>
                      <a:pt x="765" y="367"/>
                    </a:lnTo>
                    <a:lnTo>
                      <a:pt x="777" y="355"/>
                    </a:lnTo>
                    <a:lnTo>
                      <a:pt x="789" y="344"/>
                    </a:lnTo>
                    <a:lnTo>
                      <a:pt x="803" y="334"/>
                    </a:lnTo>
                    <a:lnTo>
                      <a:pt x="835" y="319"/>
                    </a:lnTo>
                    <a:lnTo>
                      <a:pt x="865" y="304"/>
                    </a:lnTo>
                    <a:lnTo>
                      <a:pt x="896" y="289"/>
                    </a:lnTo>
                    <a:lnTo>
                      <a:pt x="926" y="272"/>
                    </a:lnTo>
                    <a:lnTo>
                      <a:pt x="956" y="257"/>
                    </a:lnTo>
                    <a:lnTo>
                      <a:pt x="987" y="243"/>
                    </a:lnTo>
                    <a:lnTo>
                      <a:pt x="1003" y="237"/>
                    </a:lnTo>
                    <a:lnTo>
                      <a:pt x="1020" y="231"/>
                    </a:lnTo>
                    <a:lnTo>
                      <a:pt x="1037" y="225"/>
                    </a:lnTo>
                    <a:lnTo>
                      <a:pt x="1055" y="220"/>
                    </a:lnTo>
                    <a:lnTo>
                      <a:pt x="1080" y="213"/>
                    </a:lnTo>
                    <a:lnTo>
                      <a:pt x="1105" y="205"/>
                    </a:lnTo>
                    <a:lnTo>
                      <a:pt x="1129" y="194"/>
                    </a:lnTo>
                    <a:lnTo>
                      <a:pt x="1152" y="183"/>
                    </a:lnTo>
                    <a:lnTo>
                      <a:pt x="1198" y="157"/>
                    </a:lnTo>
                    <a:lnTo>
                      <a:pt x="1244" y="131"/>
                    </a:lnTo>
                    <a:lnTo>
                      <a:pt x="1267" y="118"/>
                    </a:lnTo>
                    <a:lnTo>
                      <a:pt x="1290" y="105"/>
                    </a:lnTo>
                    <a:lnTo>
                      <a:pt x="1314" y="94"/>
                    </a:lnTo>
                    <a:lnTo>
                      <a:pt x="1339" y="85"/>
                    </a:lnTo>
                    <a:lnTo>
                      <a:pt x="1364" y="76"/>
                    </a:lnTo>
                    <a:lnTo>
                      <a:pt x="1392" y="69"/>
                    </a:lnTo>
                    <a:lnTo>
                      <a:pt x="1406" y="68"/>
                    </a:lnTo>
                    <a:lnTo>
                      <a:pt x="1420" y="66"/>
                    </a:lnTo>
                    <a:lnTo>
                      <a:pt x="1434" y="65"/>
                    </a:lnTo>
                    <a:lnTo>
                      <a:pt x="1448" y="65"/>
                    </a:lnTo>
                    <a:lnTo>
                      <a:pt x="1469" y="63"/>
                    </a:lnTo>
                    <a:lnTo>
                      <a:pt x="1491" y="61"/>
                    </a:lnTo>
                    <a:lnTo>
                      <a:pt x="1512" y="56"/>
                    </a:lnTo>
                    <a:lnTo>
                      <a:pt x="1533" y="53"/>
                    </a:lnTo>
                    <a:lnTo>
                      <a:pt x="1554" y="49"/>
                    </a:lnTo>
                    <a:lnTo>
                      <a:pt x="1576" y="47"/>
                    </a:lnTo>
                    <a:lnTo>
                      <a:pt x="1586" y="47"/>
                    </a:lnTo>
                    <a:lnTo>
                      <a:pt x="1597" y="47"/>
                    </a:lnTo>
                    <a:lnTo>
                      <a:pt x="1608" y="48"/>
                    </a:lnTo>
                    <a:lnTo>
                      <a:pt x="1618" y="49"/>
                    </a:lnTo>
                    <a:lnTo>
                      <a:pt x="1646" y="54"/>
                    </a:lnTo>
                    <a:lnTo>
                      <a:pt x="1674" y="59"/>
                    </a:lnTo>
                    <a:lnTo>
                      <a:pt x="1702" y="61"/>
                    </a:lnTo>
                    <a:lnTo>
                      <a:pt x="1730" y="63"/>
                    </a:lnTo>
                    <a:lnTo>
                      <a:pt x="1759" y="63"/>
                    </a:lnTo>
                    <a:lnTo>
                      <a:pt x="1787" y="62"/>
                    </a:lnTo>
                    <a:lnTo>
                      <a:pt x="1815" y="59"/>
                    </a:lnTo>
                    <a:lnTo>
                      <a:pt x="1842" y="53"/>
                    </a:lnTo>
                    <a:lnTo>
                      <a:pt x="1864" y="46"/>
                    </a:lnTo>
                    <a:lnTo>
                      <a:pt x="1895" y="34"/>
                    </a:lnTo>
                    <a:lnTo>
                      <a:pt x="1934" y="21"/>
                    </a:lnTo>
                    <a:lnTo>
                      <a:pt x="1977" y="9"/>
                    </a:lnTo>
                    <a:lnTo>
                      <a:pt x="1997" y="4"/>
                    </a:lnTo>
                    <a:lnTo>
                      <a:pt x="2016" y="2"/>
                    </a:lnTo>
                    <a:lnTo>
                      <a:pt x="2032" y="0"/>
                    </a:lnTo>
                    <a:lnTo>
                      <a:pt x="2048" y="0"/>
                    </a:lnTo>
                    <a:lnTo>
                      <a:pt x="2053" y="1"/>
                    </a:lnTo>
                    <a:lnTo>
                      <a:pt x="2059" y="3"/>
                    </a:lnTo>
                    <a:lnTo>
                      <a:pt x="2064" y="4"/>
                    </a:lnTo>
                    <a:lnTo>
                      <a:pt x="2068" y="8"/>
                    </a:lnTo>
                    <a:lnTo>
                      <a:pt x="2070" y="12"/>
                    </a:lnTo>
                    <a:lnTo>
                      <a:pt x="2071" y="16"/>
                    </a:lnTo>
                    <a:lnTo>
                      <a:pt x="2072" y="21"/>
                    </a:lnTo>
                    <a:lnTo>
                      <a:pt x="2071" y="28"/>
                    </a:lnTo>
                    <a:lnTo>
                      <a:pt x="2066" y="48"/>
                    </a:lnTo>
                    <a:lnTo>
                      <a:pt x="2063" y="67"/>
                    </a:lnTo>
                    <a:lnTo>
                      <a:pt x="2063" y="81"/>
                    </a:lnTo>
                    <a:lnTo>
                      <a:pt x="2064" y="93"/>
                    </a:lnTo>
                    <a:lnTo>
                      <a:pt x="2066" y="104"/>
                    </a:lnTo>
                    <a:lnTo>
                      <a:pt x="2071" y="111"/>
                    </a:lnTo>
                    <a:lnTo>
                      <a:pt x="2074" y="113"/>
                    </a:lnTo>
                    <a:lnTo>
                      <a:pt x="2077" y="115"/>
                    </a:lnTo>
                    <a:lnTo>
                      <a:pt x="2079" y="117"/>
                    </a:lnTo>
                    <a:lnTo>
                      <a:pt x="2084" y="118"/>
                    </a:lnTo>
                    <a:lnTo>
                      <a:pt x="2050" y="200"/>
                    </a:lnTo>
                    <a:lnTo>
                      <a:pt x="2017" y="282"/>
                    </a:lnTo>
                    <a:lnTo>
                      <a:pt x="1987" y="363"/>
                    </a:lnTo>
                    <a:lnTo>
                      <a:pt x="1959" y="446"/>
                    </a:lnTo>
                    <a:lnTo>
                      <a:pt x="1934" y="527"/>
                    </a:lnTo>
                    <a:lnTo>
                      <a:pt x="1910" y="610"/>
                    </a:lnTo>
                    <a:lnTo>
                      <a:pt x="1888" y="692"/>
                    </a:lnTo>
                    <a:lnTo>
                      <a:pt x="1868" y="775"/>
                    </a:lnTo>
                    <a:lnTo>
                      <a:pt x="1851" y="858"/>
                    </a:lnTo>
                    <a:lnTo>
                      <a:pt x="1834" y="941"/>
                    </a:lnTo>
                    <a:lnTo>
                      <a:pt x="1819" y="1024"/>
                    </a:lnTo>
                    <a:lnTo>
                      <a:pt x="1806" y="1107"/>
                    </a:lnTo>
                    <a:lnTo>
                      <a:pt x="1795" y="1191"/>
                    </a:lnTo>
                    <a:lnTo>
                      <a:pt x="1784" y="1275"/>
                    </a:lnTo>
                    <a:lnTo>
                      <a:pt x="1776" y="1359"/>
                    </a:lnTo>
                    <a:lnTo>
                      <a:pt x="1769" y="1442"/>
                    </a:lnTo>
                    <a:lnTo>
                      <a:pt x="1775" y="1449"/>
                    </a:lnTo>
                    <a:lnTo>
                      <a:pt x="1781" y="1457"/>
                    </a:lnTo>
                    <a:lnTo>
                      <a:pt x="1788" y="1462"/>
                    </a:lnTo>
                    <a:lnTo>
                      <a:pt x="1795" y="1470"/>
                    </a:lnTo>
                    <a:lnTo>
                      <a:pt x="1801" y="1475"/>
                    </a:lnTo>
                    <a:lnTo>
                      <a:pt x="1806" y="1484"/>
                    </a:lnTo>
                    <a:lnTo>
                      <a:pt x="1808" y="1487"/>
                    </a:lnTo>
                    <a:lnTo>
                      <a:pt x="1809" y="1492"/>
                    </a:lnTo>
                    <a:lnTo>
                      <a:pt x="1810" y="1497"/>
                    </a:lnTo>
                    <a:lnTo>
                      <a:pt x="1812" y="1503"/>
                    </a:lnTo>
                    <a:lnTo>
                      <a:pt x="1810" y="1513"/>
                    </a:lnTo>
                    <a:lnTo>
                      <a:pt x="1810" y="1523"/>
                    </a:lnTo>
                    <a:lnTo>
                      <a:pt x="1808" y="1532"/>
                    </a:lnTo>
                    <a:lnTo>
                      <a:pt x="1806" y="1540"/>
                    </a:lnTo>
                    <a:lnTo>
                      <a:pt x="1803" y="1549"/>
                    </a:lnTo>
                    <a:lnTo>
                      <a:pt x="1800" y="1556"/>
                    </a:lnTo>
                    <a:lnTo>
                      <a:pt x="1795" y="1563"/>
                    </a:lnTo>
                    <a:lnTo>
                      <a:pt x="1790" y="1569"/>
                    </a:lnTo>
                    <a:lnTo>
                      <a:pt x="1768" y="1595"/>
                    </a:lnTo>
                    <a:lnTo>
                      <a:pt x="1743" y="1622"/>
                    </a:lnTo>
                    <a:lnTo>
                      <a:pt x="1737" y="1629"/>
                    </a:lnTo>
                    <a:lnTo>
                      <a:pt x="1729" y="1635"/>
                    </a:lnTo>
                    <a:lnTo>
                      <a:pt x="1722" y="1642"/>
                    </a:lnTo>
                    <a:lnTo>
                      <a:pt x="1714" y="1648"/>
                    </a:lnTo>
                    <a:lnTo>
                      <a:pt x="1696" y="1659"/>
                    </a:lnTo>
                    <a:lnTo>
                      <a:pt x="1681" y="1671"/>
                    </a:lnTo>
                    <a:lnTo>
                      <a:pt x="1662" y="1690"/>
                    </a:lnTo>
                    <a:lnTo>
                      <a:pt x="1638" y="1716"/>
                    </a:lnTo>
                    <a:lnTo>
                      <a:pt x="1616" y="1742"/>
                    </a:lnTo>
                    <a:lnTo>
                      <a:pt x="1597" y="1761"/>
                    </a:lnTo>
                    <a:lnTo>
                      <a:pt x="1583" y="1746"/>
                    </a:lnTo>
                    <a:lnTo>
                      <a:pt x="1569" y="1731"/>
                    </a:lnTo>
                    <a:lnTo>
                      <a:pt x="1553" y="1718"/>
                    </a:lnTo>
                    <a:lnTo>
                      <a:pt x="1538" y="1707"/>
                    </a:lnTo>
                    <a:lnTo>
                      <a:pt x="1523" y="1697"/>
                    </a:lnTo>
                    <a:lnTo>
                      <a:pt x="1506" y="1690"/>
                    </a:lnTo>
                    <a:lnTo>
                      <a:pt x="1498" y="1688"/>
                    </a:lnTo>
                    <a:lnTo>
                      <a:pt x="1490" y="1685"/>
                    </a:lnTo>
                    <a:lnTo>
                      <a:pt x="1480" y="1684"/>
                    </a:lnTo>
                    <a:lnTo>
                      <a:pt x="1472" y="1684"/>
                    </a:lnTo>
                    <a:lnTo>
                      <a:pt x="1471" y="1685"/>
                    </a:lnTo>
                    <a:lnTo>
                      <a:pt x="1472" y="1700"/>
                    </a:lnTo>
                    <a:lnTo>
                      <a:pt x="1474" y="1713"/>
                    </a:lnTo>
                    <a:lnTo>
                      <a:pt x="1477" y="1726"/>
                    </a:lnTo>
                    <a:lnTo>
                      <a:pt x="1477" y="1740"/>
                    </a:lnTo>
                    <a:lnTo>
                      <a:pt x="1474" y="1750"/>
                    </a:lnTo>
                    <a:lnTo>
                      <a:pt x="1471" y="1759"/>
                    </a:lnTo>
                    <a:lnTo>
                      <a:pt x="1466" y="1766"/>
                    </a:lnTo>
                    <a:lnTo>
                      <a:pt x="1461" y="1773"/>
                    </a:lnTo>
                    <a:lnTo>
                      <a:pt x="1458" y="1780"/>
                    </a:lnTo>
                    <a:lnTo>
                      <a:pt x="1458" y="1787"/>
                    </a:lnTo>
                    <a:lnTo>
                      <a:pt x="1458" y="1790"/>
                    </a:lnTo>
                    <a:lnTo>
                      <a:pt x="1460" y="1795"/>
                    </a:lnTo>
                    <a:lnTo>
                      <a:pt x="1462" y="1800"/>
                    </a:lnTo>
                    <a:lnTo>
                      <a:pt x="1466" y="1805"/>
                    </a:lnTo>
                    <a:lnTo>
                      <a:pt x="1482" y="1821"/>
                    </a:lnTo>
                    <a:lnTo>
                      <a:pt x="1503" y="1840"/>
                    </a:lnTo>
                    <a:lnTo>
                      <a:pt x="1524" y="1856"/>
                    </a:lnTo>
                    <a:lnTo>
                      <a:pt x="1543" y="1869"/>
                    </a:lnTo>
                    <a:lnTo>
                      <a:pt x="1544" y="1882"/>
                    </a:lnTo>
                    <a:lnTo>
                      <a:pt x="1545" y="1894"/>
                    </a:lnTo>
                    <a:lnTo>
                      <a:pt x="1549" y="1905"/>
                    </a:lnTo>
                    <a:lnTo>
                      <a:pt x="1551" y="1914"/>
                    </a:lnTo>
                    <a:lnTo>
                      <a:pt x="1553" y="1925"/>
                    </a:lnTo>
                    <a:lnTo>
                      <a:pt x="1554" y="1935"/>
                    </a:lnTo>
                    <a:lnTo>
                      <a:pt x="1553" y="1948"/>
                    </a:lnTo>
                    <a:lnTo>
                      <a:pt x="1550" y="1964"/>
                    </a:lnTo>
                    <a:lnTo>
                      <a:pt x="1546" y="1985"/>
                    </a:lnTo>
                    <a:lnTo>
                      <a:pt x="1543" y="2006"/>
                    </a:lnTo>
                    <a:lnTo>
                      <a:pt x="1540" y="2029"/>
                    </a:lnTo>
                    <a:lnTo>
                      <a:pt x="1534" y="2049"/>
                    </a:lnTo>
                    <a:lnTo>
                      <a:pt x="1526" y="2048"/>
                    </a:lnTo>
                    <a:lnTo>
                      <a:pt x="1518" y="2044"/>
                    </a:lnTo>
                    <a:lnTo>
                      <a:pt x="1511" y="2038"/>
                    </a:lnTo>
                    <a:lnTo>
                      <a:pt x="1504" y="2032"/>
                    </a:lnTo>
                    <a:lnTo>
                      <a:pt x="1488" y="2016"/>
                    </a:lnTo>
                    <a:lnTo>
                      <a:pt x="1473" y="1997"/>
                    </a:lnTo>
                    <a:lnTo>
                      <a:pt x="1465" y="1989"/>
                    </a:lnTo>
                    <a:lnTo>
                      <a:pt x="1457" y="1979"/>
                    </a:lnTo>
                    <a:lnTo>
                      <a:pt x="1446" y="1972"/>
                    </a:lnTo>
                    <a:lnTo>
                      <a:pt x="1435" y="1965"/>
                    </a:lnTo>
                    <a:lnTo>
                      <a:pt x="1423" y="1960"/>
                    </a:lnTo>
                    <a:lnTo>
                      <a:pt x="1411" y="1957"/>
                    </a:lnTo>
                    <a:lnTo>
                      <a:pt x="1403" y="1956"/>
                    </a:lnTo>
                    <a:lnTo>
                      <a:pt x="1395" y="1956"/>
                    </a:lnTo>
                    <a:lnTo>
                      <a:pt x="1387" y="1956"/>
                    </a:lnTo>
                    <a:lnTo>
                      <a:pt x="1379" y="1957"/>
                    </a:lnTo>
                    <a:lnTo>
                      <a:pt x="1370" y="1959"/>
                    </a:lnTo>
                    <a:lnTo>
                      <a:pt x="1361" y="1961"/>
                    </a:lnTo>
                    <a:lnTo>
                      <a:pt x="1352" y="1965"/>
                    </a:lnTo>
                    <a:lnTo>
                      <a:pt x="1342" y="1969"/>
                    </a:lnTo>
                    <a:lnTo>
                      <a:pt x="1323" y="1978"/>
                    </a:lnTo>
                    <a:lnTo>
                      <a:pt x="1304" y="1989"/>
                    </a:lnTo>
                    <a:lnTo>
                      <a:pt x="1285" y="2002"/>
                    </a:lnTo>
                    <a:lnTo>
                      <a:pt x="1269" y="2015"/>
                    </a:lnTo>
                    <a:lnTo>
                      <a:pt x="1254" y="2027"/>
                    </a:lnTo>
                    <a:lnTo>
                      <a:pt x="1239" y="2040"/>
                    </a:lnTo>
                    <a:lnTo>
                      <a:pt x="1232" y="2050"/>
                    </a:lnTo>
                    <a:lnTo>
                      <a:pt x="1223" y="2065"/>
                    </a:lnTo>
                    <a:lnTo>
                      <a:pt x="1215" y="2083"/>
                    </a:lnTo>
                    <a:lnTo>
                      <a:pt x="1206" y="2102"/>
                    </a:lnTo>
                    <a:lnTo>
                      <a:pt x="1204" y="2111"/>
                    </a:lnTo>
                    <a:lnTo>
                      <a:pt x="1202" y="2121"/>
                    </a:lnTo>
                    <a:lnTo>
                      <a:pt x="1201" y="2129"/>
                    </a:lnTo>
                    <a:lnTo>
                      <a:pt x="1202" y="2136"/>
                    </a:lnTo>
                    <a:lnTo>
                      <a:pt x="1204" y="2142"/>
                    </a:lnTo>
                    <a:lnTo>
                      <a:pt x="1208" y="2147"/>
                    </a:lnTo>
                    <a:lnTo>
                      <a:pt x="1210" y="2149"/>
                    </a:lnTo>
                    <a:lnTo>
                      <a:pt x="1213" y="2150"/>
                    </a:lnTo>
                    <a:lnTo>
                      <a:pt x="1217" y="2151"/>
                    </a:lnTo>
                    <a:lnTo>
                      <a:pt x="1221" y="2151"/>
                    </a:lnTo>
                    <a:lnTo>
                      <a:pt x="1234" y="2150"/>
                    </a:lnTo>
                    <a:lnTo>
                      <a:pt x="1248" y="2145"/>
                    </a:lnTo>
                    <a:lnTo>
                      <a:pt x="1264" y="2138"/>
                    </a:lnTo>
                    <a:lnTo>
                      <a:pt x="1281" y="2130"/>
                    </a:lnTo>
                    <a:lnTo>
                      <a:pt x="1320" y="2111"/>
                    </a:lnTo>
                    <a:lnTo>
                      <a:pt x="1359" y="2091"/>
                    </a:lnTo>
                    <a:lnTo>
                      <a:pt x="1379" y="2082"/>
                    </a:lnTo>
                    <a:lnTo>
                      <a:pt x="1398" y="2075"/>
                    </a:lnTo>
                    <a:lnTo>
                      <a:pt x="1415" y="2069"/>
                    </a:lnTo>
                    <a:lnTo>
                      <a:pt x="1433" y="2065"/>
                    </a:lnTo>
                    <a:lnTo>
                      <a:pt x="1441" y="2065"/>
                    </a:lnTo>
                    <a:lnTo>
                      <a:pt x="1448" y="2065"/>
                    </a:lnTo>
                    <a:lnTo>
                      <a:pt x="1455" y="2066"/>
                    </a:lnTo>
                    <a:lnTo>
                      <a:pt x="1462" y="2068"/>
                    </a:lnTo>
                    <a:lnTo>
                      <a:pt x="1468" y="2071"/>
                    </a:lnTo>
                    <a:lnTo>
                      <a:pt x="1474" y="2075"/>
                    </a:lnTo>
                    <a:lnTo>
                      <a:pt x="1479" y="2081"/>
                    </a:lnTo>
                    <a:lnTo>
                      <a:pt x="1482" y="2086"/>
                    </a:lnTo>
                    <a:lnTo>
                      <a:pt x="1493" y="2097"/>
                    </a:lnTo>
                    <a:lnTo>
                      <a:pt x="1510" y="2109"/>
                    </a:lnTo>
                    <a:lnTo>
                      <a:pt x="1517" y="2115"/>
                    </a:lnTo>
                    <a:lnTo>
                      <a:pt x="1521" y="2122"/>
                    </a:lnTo>
                    <a:lnTo>
                      <a:pt x="1523" y="2125"/>
                    </a:lnTo>
                    <a:lnTo>
                      <a:pt x="1523" y="2129"/>
                    </a:lnTo>
                    <a:lnTo>
                      <a:pt x="1523" y="2132"/>
                    </a:lnTo>
                    <a:lnTo>
                      <a:pt x="1521" y="2136"/>
                    </a:lnTo>
                    <a:lnTo>
                      <a:pt x="1511" y="2151"/>
                    </a:lnTo>
                    <a:lnTo>
                      <a:pt x="1499" y="2166"/>
                    </a:lnTo>
                    <a:lnTo>
                      <a:pt x="1487" y="2178"/>
                    </a:lnTo>
                    <a:lnTo>
                      <a:pt x="1474" y="2190"/>
                    </a:lnTo>
                    <a:lnTo>
                      <a:pt x="1460" y="2200"/>
                    </a:lnTo>
                    <a:lnTo>
                      <a:pt x="1445" y="2208"/>
                    </a:lnTo>
                    <a:lnTo>
                      <a:pt x="1428" y="2215"/>
                    </a:lnTo>
                    <a:lnTo>
                      <a:pt x="1409" y="2220"/>
                    </a:lnTo>
                    <a:lnTo>
                      <a:pt x="1398" y="2222"/>
                    </a:lnTo>
                    <a:lnTo>
                      <a:pt x="1381" y="2227"/>
                    </a:lnTo>
                    <a:lnTo>
                      <a:pt x="1363" y="2232"/>
                    </a:lnTo>
                    <a:lnTo>
                      <a:pt x="1348" y="2239"/>
                    </a:lnTo>
                    <a:lnTo>
                      <a:pt x="1341" y="2242"/>
                    </a:lnTo>
                    <a:lnTo>
                      <a:pt x="1336" y="2247"/>
                    </a:lnTo>
                    <a:lnTo>
                      <a:pt x="1333" y="2250"/>
                    </a:lnTo>
                    <a:lnTo>
                      <a:pt x="1331" y="2255"/>
                    </a:lnTo>
                    <a:lnTo>
                      <a:pt x="1331" y="2258"/>
                    </a:lnTo>
                    <a:lnTo>
                      <a:pt x="1333" y="2260"/>
                    </a:lnTo>
                    <a:lnTo>
                      <a:pt x="1334" y="2262"/>
                    </a:lnTo>
                    <a:lnTo>
                      <a:pt x="1336" y="2265"/>
                    </a:lnTo>
                    <a:lnTo>
                      <a:pt x="1343" y="2269"/>
                    </a:lnTo>
                    <a:lnTo>
                      <a:pt x="1354" y="2274"/>
                    </a:lnTo>
                    <a:lnTo>
                      <a:pt x="1363" y="2279"/>
                    </a:lnTo>
                    <a:lnTo>
                      <a:pt x="1374" y="2285"/>
                    </a:lnTo>
                    <a:lnTo>
                      <a:pt x="1326" y="2332"/>
                    </a:lnTo>
                    <a:lnTo>
                      <a:pt x="1316" y="2328"/>
                    </a:lnTo>
                    <a:lnTo>
                      <a:pt x="1306" y="2326"/>
                    </a:lnTo>
                    <a:lnTo>
                      <a:pt x="1294" y="2326"/>
                    </a:lnTo>
                    <a:lnTo>
                      <a:pt x="1283" y="2325"/>
                    </a:lnTo>
                    <a:lnTo>
                      <a:pt x="1276" y="2325"/>
                    </a:lnTo>
                    <a:lnTo>
                      <a:pt x="1268" y="2324"/>
                    </a:lnTo>
                    <a:lnTo>
                      <a:pt x="1264" y="2324"/>
                    </a:lnTo>
                    <a:lnTo>
                      <a:pt x="1261" y="2325"/>
                    </a:lnTo>
                    <a:lnTo>
                      <a:pt x="1258" y="2326"/>
                    </a:lnTo>
                    <a:lnTo>
                      <a:pt x="1256" y="2328"/>
                    </a:lnTo>
                    <a:lnTo>
                      <a:pt x="1252" y="2339"/>
                    </a:lnTo>
                    <a:lnTo>
                      <a:pt x="1251" y="2347"/>
                    </a:lnTo>
                    <a:lnTo>
                      <a:pt x="1251" y="2355"/>
                    </a:lnTo>
                    <a:lnTo>
                      <a:pt x="1254" y="2364"/>
                    </a:lnTo>
                    <a:lnTo>
                      <a:pt x="1257" y="2372"/>
                    </a:lnTo>
                    <a:lnTo>
                      <a:pt x="1262" y="2379"/>
                    </a:lnTo>
                    <a:lnTo>
                      <a:pt x="1268" y="2387"/>
                    </a:lnTo>
                    <a:lnTo>
                      <a:pt x="1275" y="2394"/>
                    </a:lnTo>
                    <a:lnTo>
                      <a:pt x="1283" y="2404"/>
                    </a:lnTo>
                    <a:lnTo>
                      <a:pt x="1291" y="2412"/>
                    </a:lnTo>
                    <a:lnTo>
                      <a:pt x="1297" y="2421"/>
                    </a:lnTo>
                    <a:lnTo>
                      <a:pt x="1304" y="2432"/>
                    </a:lnTo>
                    <a:lnTo>
                      <a:pt x="1315" y="2452"/>
                    </a:lnTo>
                    <a:lnTo>
                      <a:pt x="1323" y="2472"/>
                    </a:lnTo>
                    <a:lnTo>
                      <a:pt x="1326" y="2477"/>
                    </a:lnTo>
                    <a:lnTo>
                      <a:pt x="1328" y="2480"/>
                    </a:lnTo>
                    <a:lnTo>
                      <a:pt x="1331" y="2484"/>
                    </a:lnTo>
                    <a:lnTo>
                      <a:pt x="1336" y="2488"/>
                    </a:lnTo>
                    <a:lnTo>
                      <a:pt x="1346" y="2493"/>
                    </a:lnTo>
                    <a:lnTo>
                      <a:pt x="1356" y="2497"/>
                    </a:lnTo>
                    <a:lnTo>
                      <a:pt x="1362" y="2497"/>
                    </a:lnTo>
                    <a:lnTo>
                      <a:pt x="1367" y="2497"/>
                    </a:lnTo>
                    <a:lnTo>
                      <a:pt x="1373" y="2497"/>
                    </a:lnTo>
                    <a:lnTo>
                      <a:pt x="1377" y="2496"/>
                    </a:lnTo>
                    <a:lnTo>
                      <a:pt x="1382" y="2493"/>
                    </a:lnTo>
                    <a:lnTo>
                      <a:pt x="1386" y="2490"/>
                    </a:lnTo>
                    <a:lnTo>
                      <a:pt x="1389" y="2486"/>
                    </a:lnTo>
                    <a:lnTo>
                      <a:pt x="1392" y="2482"/>
                    </a:lnTo>
                    <a:lnTo>
                      <a:pt x="1392" y="2478"/>
                    </a:lnTo>
                    <a:lnTo>
                      <a:pt x="1425" y="2443"/>
                    </a:lnTo>
                    <a:lnTo>
                      <a:pt x="1464" y="2452"/>
                    </a:lnTo>
                    <a:lnTo>
                      <a:pt x="1458" y="2457"/>
                    </a:lnTo>
                    <a:lnTo>
                      <a:pt x="1454" y="2462"/>
                    </a:lnTo>
                    <a:lnTo>
                      <a:pt x="1451" y="2469"/>
                    </a:lnTo>
                    <a:lnTo>
                      <a:pt x="1449" y="2476"/>
                    </a:lnTo>
                    <a:lnTo>
                      <a:pt x="1447" y="2492"/>
                    </a:lnTo>
                    <a:lnTo>
                      <a:pt x="1447" y="2508"/>
                    </a:lnTo>
                    <a:lnTo>
                      <a:pt x="1448" y="2513"/>
                    </a:lnTo>
                    <a:lnTo>
                      <a:pt x="1449" y="2519"/>
                    </a:lnTo>
                    <a:lnTo>
                      <a:pt x="1452" y="2524"/>
                    </a:lnTo>
                    <a:lnTo>
                      <a:pt x="1454" y="2529"/>
                    </a:lnTo>
                    <a:lnTo>
                      <a:pt x="1458" y="2534"/>
                    </a:lnTo>
                    <a:lnTo>
                      <a:pt x="1461" y="2537"/>
                    </a:lnTo>
                    <a:lnTo>
                      <a:pt x="1466" y="2541"/>
                    </a:lnTo>
                    <a:lnTo>
                      <a:pt x="1472" y="2543"/>
                    </a:lnTo>
                    <a:lnTo>
                      <a:pt x="1484" y="2552"/>
                    </a:lnTo>
                    <a:lnTo>
                      <a:pt x="1497" y="2558"/>
                    </a:lnTo>
                    <a:lnTo>
                      <a:pt x="1503" y="2558"/>
                    </a:lnTo>
                    <a:lnTo>
                      <a:pt x="1507" y="2557"/>
                    </a:lnTo>
                    <a:lnTo>
                      <a:pt x="1513" y="2556"/>
                    </a:lnTo>
                    <a:lnTo>
                      <a:pt x="1519" y="2552"/>
                    </a:lnTo>
                    <a:lnTo>
                      <a:pt x="1526" y="2550"/>
                    </a:lnTo>
                    <a:lnTo>
                      <a:pt x="1532" y="2548"/>
                    </a:lnTo>
                    <a:lnTo>
                      <a:pt x="1538" y="2545"/>
                    </a:lnTo>
                    <a:lnTo>
                      <a:pt x="1544" y="254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00" name="Freeform 31"/>
              <p:cNvSpPr>
                <a:spLocks/>
              </p:cNvSpPr>
              <p:nvPr/>
            </p:nvSpPr>
            <p:spPr bwMode="auto">
              <a:xfrm>
                <a:off x="771" y="1886"/>
                <a:ext cx="28" cy="40"/>
              </a:xfrm>
              <a:custGeom>
                <a:avLst/>
                <a:gdLst>
                  <a:gd name="T0" fmla="*/ 9 w 85"/>
                  <a:gd name="T1" fmla="*/ 6 h 119"/>
                  <a:gd name="T2" fmla="*/ 7 w 85"/>
                  <a:gd name="T3" fmla="*/ 5 h 119"/>
                  <a:gd name="T4" fmla="*/ 6 w 85"/>
                  <a:gd name="T5" fmla="*/ 3 h 119"/>
                  <a:gd name="T6" fmla="*/ 6 w 85"/>
                  <a:gd name="T7" fmla="*/ 2 h 119"/>
                  <a:gd name="T8" fmla="*/ 5 w 85"/>
                  <a:gd name="T9" fmla="*/ 1 h 119"/>
                  <a:gd name="T10" fmla="*/ 4 w 85"/>
                  <a:gd name="T11" fmla="*/ 1 h 119"/>
                  <a:gd name="T12" fmla="*/ 4 w 85"/>
                  <a:gd name="T13" fmla="*/ 0 h 119"/>
                  <a:gd name="T14" fmla="*/ 3 w 85"/>
                  <a:gd name="T15" fmla="*/ 0 h 119"/>
                  <a:gd name="T16" fmla="*/ 2 w 85"/>
                  <a:gd name="T17" fmla="*/ 0 h 119"/>
                  <a:gd name="T18" fmla="*/ 1 w 85"/>
                  <a:gd name="T19" fmla="*/ 0 h 119"/>
                  <a:gd name="T20" fmla="*/ 1 w 85"/>
                  <a:gd name="T21" fmla="*/ 0 h 119"/>
                  <a:gd name="T22" fmla="*/ 0 w 85"/>
                  <a:gd name="T23" fmla="*/ 0 h 119"/>
                  <a:gd name="T24" fmla="*/ 0 w 85"/>
                  <a:gd name="T25" fmla="*/ 1 h 119"/>
                  <a:gd name="T26" fmla="*/ 0 w 85"/>
                  <a:gd name="T27" fmla="*/ 2 h 119"/>
                  <a:gd name="T28" fmla="*/ 0 w 85"/>
                  <a:gd name="T29" fmla="*/ 2 h 119"/>
                  <a:gd name="T30" fmla="*/ 1 w 85"/>
                  <a:gd name="T31" fmla="*/ 3 h 119"/>
                  <a:gd name="T32" fmla="*/ 1 w 85"/>
                  <a:gd name="T33" fmla="*/ 4 h 119"/>
                  <a:gd name="T34" fmla="*/ 1 w 85"/>
                  <a:gd name="T35" fmla="*/ 5 h 119"/>
                  <a:gd name="T36" fmla="*/ 2 w 85"/>
                  <a:gd name="T37" fmla="*/ 7 h 119"/>
                  <a:gd name="T38" fmla="*/ 3 w 85"/>
                  <a:gd name="T39" fmla="*/ 9 h 119"/>
                  <a:gd name="T40" fmla="*/ 4 w 85"/>
                  <a:gd name="T41" fmla="*/ 10 h 119"/>
                  <a:gd name="T42" fmla="*/ 5 w 85"/>
                  <a:gd name="T43" fmla="*/ 11 h 119"/>
                  <a:gd name="T44" fmla="*/ 6 w 85"/>
                  <a:gd name="T45" fmla="*/ 13 h 119"/>
                  <a:gd name="T46" fmla="*/ 6 w 85"/>
                  <a:gd name="T47" fmla="*/ 13 h 119"/>
                  <a:gd name="T48" fmla="*/ 7 w 85"/>
                  <a:gd name="T49" fmla="*/ 13 h 119"/>
                  <a:gd name="T50" fmla="*/ 7 w 85"/>
                  <a:gd name="T51" fmla="*/ 13 h 119"/>
                  <a:gd name="T52" fmla="*/ 8 w 85"/>
                  <a:gd name="T53" fmla="*/ 13 h 119"/>
                  <a:gd name="T54" fmla="*/ 8 w 85"/>
                  <a:gd name="T55" fmla="*/ 13 h 119"/>
                  <a:gd name="T56" fmla="*/ 9 w 85"/>
                  <a:gd name="T57" fmla="*/ 11 h 119"/>
                  <a:gd name="T58" fmla="*/ 9 w 85"/>
                  <a:gd name="T59" fmla="*/ 6 h 1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5"/>
                  <a:gd name="T91" fmla="*/ 0 h 119"/>
                  <a:gd name="T92" fmla="*/ 85 w 85"/>
                  <a:gd name="T93" fmla="*/ 119 h 11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5" h="119">
                    <a:moveTo>
                      <a:pt x="78" y="57"/>
                    </a:moveTo>
                    <a:lnTo>
                      <a:pt x="68" y="43"/>
                    </a:lnTo>
                    <a:lnTo>
                      <a:pt x="58" y="27"/>
                    </a:lnTo>
                    <a:lnTo>
                      <a:pt x="52" y="19"/>
                    </a:lnTo>
                    <a:lnTo>
                      <a:pt x="46" y="11"/>
                    </a:lnTo>
                    <a:lnTo>
                      <a:pt x="39" y="7"/>
                    </a:lnTo>
                    <a:lnTo>
                      <a:pt x="32" y="3"/>
                    </a:lnTo>
                    <a:lnTo>
                      <a:pt x="25" y="1"/>
                    </a:lnTo>
                    <a:lnTo>
                      <a:pt x="14" y="0"/>
                    </a:lnTo>
                    <a:lnTo>
                      <a:pt x="9" y="0"/>
                    </a:lnTo>
                    <a:lnTo>
                      <a:pt x="5" y="1"/>
                    </a:lnTo>
                    <a:lnTo>
                      <a:pt x="2" y="3"/>
                    </a:lnTo>
                    <a:lnTo>
                      <a:pt x="0" y="7"/>
                    </a:lnTo>
                    <a:lnTo>
                      <a:pt x="1" y="15"/>
                    </a:lnTo>
                    <a:lnTo>
                      <a:pt x="4" y="22"/>
                    </a:lnTo>
                    <a:lnTo>
                      <a:pt x="7" y="28"/>
                    </a:lnTo>
                    <a:lnTo>
                      <a:pt x="9" y="36"/>
                    </a:lnTo>
                    <a:lnTo>
                      <a:pt x="13" y="49"/>
                    </a:lnTo>
                    <a:lnTo>
                      <a:pt x="19" y="65"/>
                    </a:lnTo>
                    <a:lnTo>
                      <a:pt x="25" y="78"/>
                    </a:lnTo>
                    <a:lnTo>
                      <a:pt x="32" y="89"/>
                    </a:lnTo>
                    <a:lnTo>
                      <a:pt x="42" y="101"/>
                    </a:lnTo>
                    <a:lnTo>
                      <a:pt x="53" y="112"/>
                    </a:lnTo>
                    <a:lnTo>
                      <a:pt x="59" y="116"/>
                    </a:lnTo>
                    <a:lnTo>
                      <a:pt x="64" y="118"/>
                    </a:lnTo>
                    <a:lnTo>
                      <a:pt x="67" y="119"/>
                    </a:lnTo>
                    <a:lnTo>
                      <a:pt x="71" y="118"/>
                    </a:lnTo>
                    <a:lnTo>
                      <a:pt x="77" y="112"/>
                    </a:lnTo>
                    <a:lnTo>
                      <a:pt x="85" y="102"/>
                    </a:lnTo>
                    <a:lnTo>
                      <a:pt x="78" y="5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01" name="Freeform 32"/>
              <p:cNvSpPr>
                <a:spLocks/>
              </p:cNvSpPr>
              <p:nvPr/>
            </p:nvSpPr>
            <p:spPr bwMode="auto">
              <a:xfrm>
                <a:off x="1668" y="57"/>
                <a:ext cx="708" cy="457"/>
              </a:xfrm>
              <a:custGeom>
                <a:avLst/>
                <a:gdLst>
                  <a:gd name="T0" fmla="*/ 163 w 2125"/>
                  <a:gd name="T1" fmla="*/ 150 h 1372"/>
                  <a:gd name="T2" fmla="*/ 191 w 2125"/>
                  <a:gd name="T3" fmla="*/ 145 h 1372"/>
                  <a:gd name="T4" fmla="*/ 211 w 2125"/>
                  <a:gd name="T5" fmla="*/ 138 h 1372"/>
                  <a:gd name="T6" fmla="*/ 231 w 2125"/>
                  <a:gd name="T7" fmla="*/ 125 h 1372"/>
                  <a:gd name="T8" fmla="*/ 235 w 2125"/>
                  <a:gd name="T9" fmla="*/ 118 h 1372"/>
                  <a:gd name="T10" fmla="*/ 226 w 2125"/>
                  <a:gd name="T11" fmla="*/ 115 h 1372"/>
                  <a:gd name="T12" fmla="*/ 215 w 2125"/>
                  <a:gd name="T13" fmla="*/ 111 h 1372"/>
                  <a:gd name="T14" fmla="*/ 204 w 2125"/>
                  <a:gd name="T15" fmla="*/ 104 h 1372"/>
                  <a:gd name="T16" fmla="*/ 211 w 2125"/>
                  <a:gd name="T17" fmla="*/ 101 h 1372"/>
                  <a:gd name="T18" fmla="*/ 223 w 2125"/>
                  <a:gd name="T19" fmla="*/ 104 h 1372"/>
                  <a:gd name="T20" fmla="*/ 232 w 2125"/>
                  <a:gd name="T21" fmla="*/ 103 h 1372"/>
                  <a:gd name="T22" fmla="*/ 236 w 2125"/>
                  <a:gd name="T23" fmla="*/ 93 h 1372"/>
                  <a:gd name="T24" fmla="*/ 233 w 2125"/>
                  <a:gd name="T25" fmla="*/ 86 h 1372"/>
                  <a:gd name="T26" fmla="*/ 215 w 2125"/>
                  <a:gd name="T27" fmla="*/ 88 h 1372"/>
                  <a:gd name="T28" fmla="*/ 207 w 2125"/>
                  <a:gd name="T29" fmla="*/ 89 h 1372"/>
                  <a:gd name="T30" fmla="*/ 208 w 2125"/>
                  <a:gd name="T31" fmla="*/ 83 h 1372"/>
                  <a:gd name="T32" fmla="*/ 218 w 2125"/>
                  <a:gd name="T33" fmla="*/ 77 h 1372"/>
                  <a:gd name="T34" fmla="*/ 222 w 2125"/>
                  <a:gd name="T35" fmla="*/ 70 h 1372"/>
                  <a:gd name="T36" fmla="*/ 220 w 2125"/>
                  <a:gd name="T37" fmla="*/ 52 h 1372"/>
                  <a:gd name="T38" fmla="*/ 218 w 2125"/>
                  <a:gd name="T39" fmla="*/ 48 h 1372"/>
                  <a:gd name="T40" fmla="*/ 208 w 2125"/>
                  <a:gd name="T41" fmla="*/ 57 h 1372"/>
                  <a:gd name="T42" fmla="*/ 205 w 2125"/>
                  <a:gd name="T43" fmla="*/ 47 h 1372"/>
                  <a:gd name="T44" fmla="*/ 201 w 2125"/>
                  <a:gd name="T45" fmla="*/ 42 h 1372"/>
                  <a:gd name="T46" fmla="*/ 191 w 2125"/>
                  <a:gd name="T47" fmla="*/ 45 h 1372"/>
                  <a:gd name="T48" fmla="*/ 187 w 2125"/>
                  <a:gd name="T49" fmla="*/ 40 h 1372"/>
                  <a:gd name="T50" fmla="*/ 177 w 2125"/>
                  <a:gd name="T51" fmla="*/ 46 h 1372"/>
                  <a:gd name="T52" fmla="*/ 179 w 2125"/>
                  <a:gd name="T53" fmla="*/ 37 h 1372"/>
                  <a:gd name="T54" fmla="*/ 192 w 2125"/>
                  <a:gd name="T55" fmla="*/ 19 h 1372"/>
                  <a:gd name="T56" fmla="*/ 206 w 2125"/>
                  <a:gd name="T57" fmla="*/ 12 h 1372"/>
                  <a:gd name="T58" fmla="*/ 218 w 2125"/>
                  <a:gd name="T59" fmla="*/ 1 h 1372"/>
                  <a:gd name="T60" fmla="*/ 209 w 2125"/>
                  <a:gd name="T61" fmla="*/ 4 h 1372"/>
                  <a:gd name="T62" fmla="*/ 192 w 2125"/>
                  <a:gd name="T63" fmla="*/ 12 h 1372"/>
                  <a:gd name="T64" fmla="*/ 173 w 2125"/>
                  <a:gd name="T65" fmla="*/ 26 h 1372"/>
                  <a:gd name="T66" fmla="*/ 160 w 2125"/>
                  <a:gd name="T67" fmla="*/ 41 h 1372"/>
                  <a:gd name="T68" fmla="*/ 155 w 2125"/>
                  <a:gd name="T69" fmla="*/ 57 h 1372"/>
                  <a:gd name="T70" fmla="*/ 151 w 2125"/>
                  <a:gd name="T71" fmla="*/ 77 h 1372"/>
                  <a:gd name="T72" fmla="*/ 145 w 2125"/>
                  <a:gd name="T73" fmla="*/ 78 h 1372"/>
                  <a:gd name="T74" fmla="*/ 143 w 2125"/>
                  <a:gd name="T75" fmla="*/ 75 h 1372"/>
                  <a:gd name="T76" fmla="*/ 146 w 2125"/>
                  <a:gd name="T77" fmla="*/ 67 h 1372"/>
                  <a:gd name="T78" fmla="*/ 142 w 2125"/>
                  <a:gd name="T79" fmla="*/ 55 h 1372"/>
                  <a:gd name="T80" fmla="*/ 131 w 2125"/>
                  <a:gd name="T81" fmla="*/ 64 h 1372"/>
                  <a:gd name="T82" fmla="*/ 128 w 2125"/>
                  <a:gd name="T83" fmla="*/ 72 h 1372"/>
                  <a:gd name="T84" fmla="*/ 134 w 2125"/>
                  <a:gd name="T85" fmla="*/ 79 h 1372"/>
                  <a:gd name="T86" fmla="*/ 128 w 2125"/>
                  <a:gd name="T87" fmla="*/ 83 h 1372"/>
                  <a:gd name="T88" fmla="*/ 121 w 2125"/>
                  <a:gd name="T89" fmla="*/ 80 h 1372"/>
                  <a:gd name="T90" fmla="*/ 106 w 2125"/>
                  <a:gd name="T91" fmla="*/ 79 h 1372"/>
                  <a:gd name="T92" fmla="*/ 92 w 2125"/>
                  <a:gd name="T93" fmla="*/ 85 h 1372"/>
                  <a:gd name="T94" fmla="*/ 80 w 2125"/>
                  <a:gd name="T95" fmla="*/ 93 h 1372"/>
                  <a:gd name="T96" fmla="*/ 54 w 2125"/>
                  <a:gd name="T97" fmla="*/ 97 h 1372"/>
                  <a:gd name="T98" fmla="*/ 33 w 2125"/>
                  <a:gd name="T99" fmla="*/ 102 h 1372"/>
                  <a:gd name="T100" fmla="*/ 7 w 2125"/>
                  <a:gd name="T101" fmla="*/ 103 h 1372"/>
                  <a:gd name="T102" fmla="*/ 21 w 2125"/>
                  <a:gd name="T103" fmla="*/ 113 h 1372"/>
                  <a:gd name="T104" fmla="*/ 48 w 2125"/>
                  <a:gd name="T105" fmla="*/ 109 h 1372"/>
                  <a:gd name="T106" fmla="*/ 65 w 2125"/>
                  <a:gd name="T107" fmla="*/ 109 h 1372"/>
                  <a:gd name="T108" fmla="*/ 67 w 2125"/>
                  <a:gd name="T109" fmla="*/ 103 h 1372"/>
                  <a:gd name="T110" fmla="*/ 83 w 2125"/>
                  <a:gd name="T111" fmla="*/ 102 h 1372"/>
                  <a:gd name="T112" fmla="*/ 110 w 2125"/>
                  <a:gd name="T113" fmla="*/ 115 h 13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125"/>
                  <a:gd name="T172" fmla="*/ 0 h 1372"/>
                  <a:gd name="T173" fmla="*/ 2125 w 2125"/>
                  <a:gd name="T174" fmla="*/ 1372 h 13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125" h="1372">
                    <a:moveTo>
                      <a:pt x="1269" y="1372"/>
                    </a:moveTo>
                    <a:lnTo>
                      <a:pt x="1290" y="1369"/>
                    </a:lnTo>
                    <a:lnTo>
                      <a:pt x="1312" y="1367"/>
                    </a:lnTo>
                    <a:lnTo>
                      <a:pt x="1332" y="1365"/>
                    </a:lnTo>
                    <a:lnTo>
                      <a:pt x="1353" y="1364"/>
                    </a:lnTo>
                    <a:lnTo>
                      <a:pt x="1391" y="1360"/>
                    </a:lnTo>
                    <a:lnTo>
                      <a:pt x="1427" y="1356"/>
                    </a:lnTo>
                    <a:lnTo>
                      <a:pt x="1464" y="1354"/>
                    </a:lnTo>
                    <a:lnTo>
                      <a:pt x="1500" y="1352"/>
                    </a:lnTo>
                    <a:lnTo>
                      <a:pt x="1537" y="1348"/>
                    </a:lnTo>
                    <a:lnTo>
                      <a:pt x="1574" y="1343"/>
                    </a:lnTo>
                    <a:lnTo>
                      <a:pt x="1611" y="1338"/>
                    </a:lnTo>
                    <a:lnTo>
                      <a:pt x="1648" y="1328"/>
                    </a:lnTo>
                    <a:lnTo>
                      <a:pt x="1673" y="1321"/>
                    </a:lnTo>
                    <a:lnTo>
                      <a:pt x="1699" y="1312"/>
                    </a:lnTo>
                    <a:lnTo>
                      <a:pt x="1723" y="1302"/>
                    </a:lnTo>
                    <a:lnTo>
                      <a:pt x="1748" y="1293"/>
                    </a:lnTo>
                    <a:lnTo>
                      <a:pt x="1774" y="1282"/>
                    </a:lnTo>
                    <a:lnTo>
                      <a:pt x="1799" y="1274"/>
                    </a:lnTo>
                    <a:lnTo>
                      <a:pt x="1824" y="1266"/>
                    </a:lnTo>
                    <a:lnTo>
                      <a:pt x="1847" y="1259"/>
                    </a:lnTo>
                    <a:lnTo>
                      <a:pt x="1860" y="1255"/>
                    </a:lnTo>
                    <a:lnTo>
                      <a:pt x="1876" y="1249"/>
                    </a:lnTo>
                    <a:lnTo>
                      <a:pt x="1896" y="1240"/>
                    </a:lnTo>
                    <a:lnTo>
                      <a:pt x="1919" y="1228"/>
                    </a:lnTo>
                    <a:lnTo>
                      <a:pt x="1944" y="1215"/>
                    </a:lnTo>
                    <a:lnTo>
                      <a:pt x="1970" y="1201"/>
                    </a:lnTo>
                    <a:lnTo>
                      <a:pt x="1996" y="1185"/>
                    </a:lnTo>
                    <a:lnTo>
                      <a:pt x="2021" y="1169"/>
                    </a:lnTo>
                    <a:lnTo>
                      <a:pt x="2046" y="1151"/>
                    </a:lnTo>
                    <a:lnTo>
                      <a:pt x="2067" y="1135"/>
                    </a:lnTo>
                    <a:lnTo>
                      <a:pt x="2076" y="1126"/>
                    </a:lnTo>
                    <a:lnTo>
                      <a:pt x="2086" y="1118"/>
                    </a:lnTo>
                    <a:lnTo>
                      <a:pt x="2094" y="1110"/>
                    </a:lnTo>
                    <a:lnTo>
                      <a:pt x="2100" y="1102"/>
                    </a:lnTo>
                    <a:lnTo>
                      <a:pt x="2106" y="1093"/>
                    </a:lnTo>
                    <a:lnTo>
                      <a:pt x="2109" y="1086"/>
                    </a:lnTo>
                    <a:lnTo>
                      <a:pt x="2113" y="1079"/>
                    </a:lnTo>
                    <a:lnTo>
                      <a:pt x="2114" y="1072"/>
                    </a:lnTo>
                    <a:lnTo>
                      <a:pt x="2113" y="1066"/>
                    </a:lnTo>
                    <a:lnTo>
                      <a:pt x="2112" y="1060"/>
                    </a:lnTo>
                    <a:lnTo>
                      <a:pt x="2107" y="1054"/>
                    </a:lnTo>
                    <a:lnTo>
                      <a:pt x="2101" y="1050"/>
                    </a:lnTo>
                    <a:lnTo>
                      <a:pt x="2092" y="1044"/>
                    </a:lnTo>
                    <a:lnTo>
                      <a:pt x="2081" y="1040"/>
                    </a:lnTo>
                    <a:lnTo>
                      <a:pt x="2069" y="1037"/>
                    </a:lnTo>
                    <a:lnTo>
                      <a:pt x="2057" y="1036"/>
                    </a:lnTo>
                    <a:lnTo>
                      <a:pt x="2033" y="1033"/>
                    </a:lnTo>
                    <a:lnTo>
                      <a:pt x="2007" y="1031"/>
                    </a:lnTo>
                    <a:lnTo>
                      <a:pt x="1995" y="1030"/>
                    </a:lnTo>
                    <a:lnTo>
                      <a:pt x="1983" y="1027"/>
                    </a:lnTo>
                    <a:lnTo>
                      <a:pt x="1971" y="1025"/>
                    </a:lnTo>
                    <a:lnTo>
                      <a:pt x="1961" y="1021"/>
                    </a:lnTo>
                    <a:lnTo>
                      <a:pt x="1951" y="1016"/>
                    </a:lnTo>
                    <a:lnTo>
                      <a:pt x="1942" y="1008"/>
                    </a:lnTo>
                    <a:lnTo>
                      <a:pt x="1935" y="1000"/>
                    </a:lnTo>
                    <a:lnTo>
                      <a:pt x="1928" y="988"/>
                    </a:lnTo>
                    <a:lnTo>
                      <a:pt x="1924" y="982"/>
                    </a:lnTo>
                    <a:lnTo>
                      <a:pt x="1919" y="978"/>
                    </a:lnTo>
                    <a:lnTo>
                      <a:pt x="1915" y="973"/>
                    </a:lnTo>
                    <a:lnTo>
                      <a:pt x="1907" y="968"/>
                    </a:lnTo>
                    <a:lnTo>
                      <a:pt x="1893" y="959"/>
                    </a:lnTo>
                    <a:lnTo>
                      <a:pt x="1876" y="952"/>
                    </a:lnTo>
                    <a:lnTo>
                      <a:pt x="1841" y="940"/>
                    </a:lnTo>
                    <a:lnTo>
                      <a:pt x="1812" y="933"/>
                    </a:lnTo>
                    <a:lnTo>
                      <a:pt x="1814" y="929"/>
                    </a:lnTo>
                    <a:lnTo>
                      <a:pt x="1818" y="927"/>
                    </a:lnTo>
                    <a:lnTo>
                      <a:pt x="1824" y="924"/>
                    </a:lnTo>
                    <a:lnTo>
                      <a:pt x="1832" y="921"/>
                    </a:lnTo>
                    <a:lnTo>
                      <a:pt x="1852" y="918"/>
                    </a:lnTo>
                    <a:lnTo>
                      <a:pt x="1877" y="914"/>
                    </a:lnTo>
                    <a:lnTo>
                      <a:pt x="1902" y="912"/>
                    </a:lnTo>
                    <a:lnTo>
                      <a:pt x="1924" y="911"/>
                    </a:lnTo>
                    <a:lnTo>
                      <a:pt x="1943" y="911"/>
                    </a:lnTo>
                    <a:lnTo>
                      <a:pt x="1955" y="911"/>
                    </a:lnTo>
                    <a:lnTo>
                      <a:pt x="1968" y="915"/>
                    </a:lnTo>
                    <a:lnTo>
                      <a:pt x="1979" y="920"/>
                    </a:lnTo>
                    <a:lnTo>
                      <a:pt x="1989" y="925"/>
                    </a:lnTo>
                    <a:lnTo>
                      <a:pt x="1998" y="929"/>
                    </a:lnTo>
                    <a:lnTo>
                      <a:pt x="2012" y="939"/>
                    </a:lnTo>
                    <a:lnTo>
                      <a:pt x="2025" y="946"/>
                    </a:lnTo>
                    <a:lnTo>
                      <a:pt x="2033" y="948"/>
                    </a:lnTo>
                    <a:lnTo>
                      <a:pt x="2040" y="949"/>
                    </a:lnTo>
                    <a:lnTo>
                      <a:pt x="2047" y="948"/>
                    </a:lnTo>
                    <a:lnTo>
                      <a:pt x="2056" y="947"/>
                    </a:lnTo>
                    <a:lnTo>
                      <a:pt x="2067" y="944"/>
                    </a:lnTo>
                    <a:lnTo>
                      <a:pt x="2079" y="938"/>
                    </a:lnTo>
                    <a:lnTo>
                      <a:pt x="2093" y="931"/>
                    </a:lnTo>
                    <a:lnTo>
                      <a:pt x="2109" y="920"/>
                    </a:lnTo>
                    <a:lnTo>
                      <a:pt x="2113" y="916"/>
                    </a:lnTo>
                    <a:lnTo>
                      <a:pt x="2116" y="912"/>
                    </a:lnTo>
                    <a:lnTo>
                      <a:pt x="2120" y="907"/>
                    </a:lnTo>
                    <a:lnTo>
                      <a:pt x="2121" y="901"/>
                    </a:lnTo>
                    <a:lnTo>
                      <a:pt x="2123" y="887"/>
                    </a:lnTo>
                    <a:lnTo>
                      <a:pt x="2125" y="873"/>
                    </a:lnTo>
                    <a:lnTo>
                      <a:pt x="2122" y="842"/>
                    </a:lnTo>
                    <a:lnTo>
                      <a:pt x="2120" y="816"/>
                    </a:lnTo>
                    <a:lnTo>
                      <a:pt x="2120" y="806"/>
                    </a:lnTo>
                    <a:lnTo>
                      <a:pt x="2119" y="797"/>
                    </a:lnTo>
                    <a:lnTo>
                      <a:pt x="2116" y="790"/>
                    </a:lnTo>
                    <a:lnTo>
                      <a:pt x="2113" y="784"/>
                    </a:lnTo>
                    <a:lnTo>
                      <a:pt x="2108" y="780"/>
                    </a:lnTo>
                    <a:lnTo>
                      <a:pt x="2103" y="776"/>
                    </a:lnTo>
                    <a:lnTo>
                      <a:pt x="2097" y="774"/>
                    </a:lnTo>
                    <a:lnTo>
                      <a:pt x="2092" y="773"/>
                    </a:lnTo>
                    <a:lnTo>
                      <a:pt x="2062" y="770"/>
                    </a:lnTo>
                    <a:lnTo>
                      <a:pt x="2028" y="769"/>
                    </a:lnTo>
                    <a:lnTo>
                      <a:pt x="2014" y="769"/>
                    </a:lnTo>
                    <a:lnTo>
                      <a:pt x="1998" y="770"/>
                    </a:lnTo>
                    <a:lnTo>
                      <a:pt x="1983" y="775"/>
                    </a:lnTo>
                    <a:lnTo>
                      <a:pt x="1968" y="780"/>
                    </a:lnTo>
                    <a:lnTo>
                      <a:pt x="1936" y="791"/>
                    </a:lnTo>
                    <a:lnTo>
                      <a:pt x="1907" y="802"/>
                    </a:lnTo>
                    <a:lnTo>
                      <a:pt x="1895" y="806"/>
                    </a:lnTo>
                    <a:lnTo>
                      <a:pt x="1884" y="808"/>
                    </a:lnTo>
                    <a:lnTo>
                      <a:pt x="1879" y="808"/>
                    </a:lnTo>
                    <a:lnTo>
                      <a:pt x="1876" y="807"/>
                    </a:lnTo>
                    <a:lnTo>
                      <a:pt x="1872" y="806"/>
                    </a:lnTo>
                    <a:lnTo>
                      <a:pt x="1869" y="803"/>
                    </a:lnTo>
                    <a:lnTo>
                      <a:pt x="1866" y="800"/>
                    </a:lnTo>
                    <a:lnTo>
                      <a:pt x="1865" y="796"/>
                    </a:lnTo>
                    <a:lnTo>
                      <a:pt x="1864" y="791"/>
                    </a:lnTo>
                    <a:lnTo>
                      <a:pt x="1864" y="785"/>
                    </a:lnTo>
                    <a:lnTo>
                      <a:pt x="1865" y="778"/>
                    </a:lnTo>
                    <a:lnTo>
                      <a:pt x="1866" y="770"/>
                    </a:lnTo>
                    <a:lnTo>
                      <a:pt x="1869" y="761"/>
                    </a:lnTo>
                    <a:lnTo>
                      <a:pt x="1872" y="750"/>
                    </a:lnTo>
                    <a:lnTo>
                      <a:pt x="1874" y="744"/>
                    </a:lnTo>
                    <a:lnTo>
                      <a:pt x="1877" y="738"/>
                    </a:lnTo>
                    <a:lnTo>
                      <a:pt x="1880" y="734"/>
                    </a:lnTo>
                    <a:lnTo>
                      <a:pt x="1884" y="729"/>
                    </a:lnTo>
                    <a:lnTo>
                      <a:pt x="1893" y="722"/>
                    </a:lnTo>
                    <a:lnTo>
                      <a:pt x="1903" y="716"/>
                    </a:lnTo>
                    <a:lnTo>
                      <a:pt x="1925" y="705"/>
                    </a:lnTo>
                    <a:lnTo>
                      <a:pt x="1949" y="696"/>
                    </a:lnTo>
                    <a:lnTo>
                      <a:pt x="1961" y="690"/>
                    </a:lnTo>
                    <a:lnTo>
                      <a:pt x="1971" y="684"/>
                    </a:lnTo>
                    <a:lnTo>
                      <a:pt x="1981" y="676"/>
                    </a:lnTo>
                    <a:lnTo>
                      <a:pt x="1989" y="666"/>
                    </a:lnTo>
                    <a:lnTo>
                      <a:pt x="1992" y="660"/>
                    </a:lnTo>
                    <a:lnTo>
                      <a:pt x="1995" y="655"/>
                    </a:lnTo>
                    <a:lnTo>
                      <a:pt x="1998" y="647"/>
                    </a:lnTo>
                    <a:lnTo>
                      <a:pt x="2000" y="640"/>
                    </a:lnTo>
                    <a:lnTo>
                      <a:pt x="2001" y="632"/>
                    </a:lnTo>
                    <a:lnTo>
                      <a:pt x="2002" y="623"/>
                    </a:lnTo>
                    <a:lnTo>
                      <a:pt x="2002" y="613"/>
                    </a:lnTo>
                    <a:lnTo>
                      <a:pt x="2001" y="603"/>
                    </a:lnTo>
                    <a:lnTo>
                      <a:pt x="1994" y="565"/>
                    </a:lnTo>
                    <a:lnTo>
                      <a:pt x="1987" y="525"/>
                    </a:lnTo>
                    <a:lnTo>
                      <a:pt x="1983" y="505"/>
                    </a:lnTo>
                    <a:lnTo>
                      <a:pt x="1981" y="486"/>
                    </a:lnTo>
                    <a:lnTo>
                      <a:pt x="1979" y="466"/>
                    </a:lnTo>
                    <a:lnTo>
                      <a:pt x="1978" y="447"/>
                    </a:lnTo>
                    <a:lnTo>
                      <a:pt x="1977" y="439"/>
                    </a:lnTo>
                    <a:lnTo>
                      <a:pt x="1975" y="434"/>
                    </a:lnTo>
                    <a:lnTo>
                      <a:pt x="1974" y="433"/>
                    </a:lnTo>
                    <a:lnTo>
                      <a:pt x="1971" y="433"/>
                    </a:lnTo>
                    <a:lnTo>
                      <a:pt x="1969" y="433"/>
                    </a:lnTo>
                    <a:lnTo>
                      <a:pt x="1966" y="433"/>
                    </a:lnTo>
                    <a:lnTo>
                      <a:pt x="1961" y="435"/>
                    </a:lnTo>
                    <a:lnTo>
                      <a:pt x="1953" y="440"/>
                    </a:lnTo>
                    <a:lnTo>
                      <a:pt x="1946" y="445"/>
                    </a:lnTo>
                    <a:lnTo>
                      <a:pt x="1938" y="452"/>
                    </a:lnTo>
                    <a:lnTo>
                      <a:pt x="1907" y="482"/>
                    </a:lnTo>
                    <a:lnTo>
                      <a:pt x="1887" y="502"/>
                    </a:lnTo>
                    <a:lnTo>
                      <a:pt x="1882" y="506"/>
                    </a:lnTo>
                    <a:lnTo>
                      <a:pt x="1876" y="508"/>
                    </a:lnTo>
                    <a:lnTo>
                      <a:pt x="1871" y="509"/>
                    </a:lnTo>
                    <a:lnTo>
                      <a:pt x="1867" y="509"/>
                    </a:lnTo>
                    <a:lnTo>
                      <a:pt x="1864" y="508"/>
                    </a:lnTo>
                    <a:lnTo>
                      <a:pt x="1861" y="505"/>
                    </a:lnTo>
                    <a:lnTo>
                      <a:pt x="1859" y="501"/>
                    </a:lnTo>
                    <a:lnTo>
                      <a:pt x="1857" y="496"/>
                    </a:lnTo>
                    <a:lnTo>
                      <a:pt x="1851" y="472"/>
                    </a:lnTo>
                    <a:lnTo>
                      <a:pt x="1846" y="441"/>
                    </a:lnTo>
                    <a:lnTo>
                      <a:pt x="1843" y="426"/>
                    </a:lnTo>
                    <a:lnTo>
                      <a:pt x="1838" y="412"/>
                    </a:lnTo>
                    <a:lnTo>
                      <a:pt x="1836" y="404"/>
                    </a:lnTo>
                    <a:lnTo>
                      <a:pt x="1832" y="399"/>
                    </a:lnTo>
                    <a:lnTo>
                      <a:pt x="1828" y="394"/>
                    </a:lnTo>
                    <a:lnTo>
                      <a:pt x="1824" y="389"/>
                    </a:lnTo>
                    <a:lnTo>
                      <a:pt x="1819" y="386"/>
                    </a:lnTo>
                    <a:lnTo>
                      <a:pt x="1813" y="383"/>
                    </a:lnTo>
                    <a:lnTo>
                      <a:pt x="1806" y="381"/>
                    </a:lnTo>
                    <a:lnTo>
                      <a:pt x="1799" y="381"/>
                    </a:lnTo>
                    <a:lnTo>
                      <a:pt x="1791" y="382"/>
                    </a:lnTo>
                    <a:lnTo>
                      <a:pt x="1782" y="384"/>
                    </a:lnTo>
                    <a:lnTo>
                      <a:pt x="1772" y="389"/>
                    </a:lnTo>
                    <a:lnTo>
                      <a:pt x="1760" y="395"/>
                    </a:lnTo>
                    <a:lnTo>
                      <a:pt x="1745" y="402"/>
                    </a:lnTo>
                    <a:lnTo>
                      <a:pt x="1733" y="407"/>
                    </a:lnTo>
                    <a:lnTo>
                      <a:pt x="1722" y="409"/>
                    </a:lnTo>
                    <a:lnTo>
                      <a:pt x="1714" y="408"/>
                    </a:lnTo>
                    <a:lnTo>
                      <a:pt x="1708" y="406"/>
                    </a:lnTo>
                    <a:lnTo>
                      <a:pt x="1703" y="402"/>
                    </a:lnTo>
                    <a:lnTo>
                      <a:pt x="1700" y="396"/>
                    </a:lnTo>
                    <a:lnTo>
                      <a:pt x="1697" y="390"/>
                    </a:lnTo>
                    <a:lnTo>
                      <a:pt x="1694" y="377"/>
                    </a:lnTo>
                    <a:lnTo>
                      <a:pt x="1689" y="366"/>
                    </a:lnTo>
                    <a:lnTo>
                      <a:pt x="1686" y="361"/>
                    </a:lnTo>
                    <a:lnTo>
                      <a:pt x="1682" y="358"/>
                    </a:lnTo>
                    <a:lnTo>
                      <a:pt x="1676" y="357"/>
                    </a:lnTo>
                    <a:lnTo>
                      <a:pt x="1668" y="358"/>
                    </a:lnTo>
                    <a:lnTo>
                      <a:pt x="1650" y="371"/>
                    </a:lnTo>
                    <a:lnTo>
                      <a:pt x="1622" y="393"/>
                    </a:lnTo>
                    <a:lnTo>
                      <a:pt x="1608" y="403"/>
                    </a:lnTo>
                    <a:lnTo>
                      <a:pt x="1595" y="409"/>
                    </a:lnTo>
                    <a:lnTo>
                      <a:pt x="1590" y="410"/>
                    </a:lnTo>
                    <a:lnTo>
                      <a:pt x="1587" y="410"/>
                    </a:lnTo>
                    <a:lnTo>
                      <a:pt x="1584" y="409"/>
                    </a:lnTo>
                    <a:lnTo>
                      <a:pt x="1583" y="404"/>
                    </a:lnTo>
                    <a:lnTo>
                      <a:pt x="1584" y="395"/>
                    </a:lnTo>
                    <a:lnTo>
                      <a:pt x="1588" y="383"/>
                    </a:lnTo>
                    <a:lnTo>
                      <a:pt x="1592" y="371"/>
                    </a:lnTo>
                    <a:lnTo>
                      <a:pt x="1600" y="358"/>
                    </a:lnTo>
                    <a:lnTo>
                      <a:pt x="1616" y="330"/>
                    </a:lnTo>
                    <a:lnTo>
                      <a:pt x="1636" y="299"/>
                    </a:lnTo>
                    <a:lnTo>
                      <a:pt x="1657" y="270"/>
                    </a:lnTo>
                    <a:lnTo>
                      <a:pt x="1679" y="242"/>
                    </a:lnTo>
                    <a:lnTo>
                      <a:pt x="1696" y="217"/>
                    </a:lnTo>
                    <a:lnTo>
                      <a:pt x="1709" y="198"/>
                    </a:lnTo>
                    <a:lnTo>
                      <a:pt x="1718" y="186"/>
                    </a:lnTo>
                    <a:lnTo>
                      <a:pt x="1725" y="177"/>
                    </a:lnTo>
                    <a:lnTo>
                      <a:pt x="1732" y="169"/>
                    </a:lnTo>
                    <a:lnTo>
                      <a:pt x="1740" y="161"/>
                    </a:lnTo>
                    <a:lnTo>
                      <a:pt x="1747" y="156"/>
                    </a:lnTo>
                    <a:lnTo>
                      <a:pt x="1754" y="151"/>
                    </a:lnTo>
                    <a:lnTo>
                      <a:pt x="1761" y="147"/>
                    </a:lnTo>
                    <a:lnTo>
                      <a:pt x="1769" y="144"/>
                    </a:lnTo>
                    <a:lnTo>
                      <a:pt x="1804" y="132"/>
                    </a:lnTo>
                    <a:lnTo>
                      <a:pt x="1844" y="117"/>
                    </a:lnTo>
                    <a:lnTo>
                      <a:pt x="1857" y="110"/>
                    </a:lnTo>
                    <a:lnTo>
                      <a:pt x="1873" y="97"/>
                    </a:lnTo>
                    <a:lnTo>
                      <a:pt x="1893" y="81"/>
                    </a:lnTo>
                    <a:lnTo>
                      <a:pt x="1913" y="64"/>
                    </a:lnTo>
                    <a:lnTo>
                      <a:pt x="1932" y="45"/>
                    </a:lnTo>
                    <a:lnTo>
                      <a:pt x="1948" y="27"/>
                    </a:lnTo>
                    <a:lnTo>
                      <a:pt x="1955" y="19"/>
                    </a:lnTo>
                    <a:lnTo>
                      <a:pt x="1959" y="12"/>
                    </a:lnTo>
                    <a:lnTo>
                      <a:pt x="1962" y="5"/>
                    </a:lnTo>
                    <a:lnTo>
                      <a:pt x="1963" y="0"/>
                    </a:lnTo>
                    <a:lnTo>
                      <a:pt x="1956" y="0"/>
                    </a:lnTo>
                    <a:lnTo>
                      <a:pt x="1949" y="2"/>
                    </a:lnTo>
                    <a:lnTo>
                      <a:pt x="1941" y="5"/>
                    </a:lnTo>
                    <a:lnTo>
                      <a:pt x="1932" y="7"/>
                    </a:lnTo>
                    <a:lnTo>
                      <a:pt x="1916" y="15"/>
                    </a:lnTo>
                    <a:lnTo>
                      <a:pt x="1898" y="25"/>
                    </a:lnTo>
                    <a:lnTo>
                      <a:pt x="1882" y="35"/>
                    </a:lnTo>
                    <a:lnTo>
                      <a:pt x="1865" y="45"/>
                    </a:lnTo>
                    <a:lnTo>
                      <a:pt x="1848" y="53"/>
                    </a:lnTo>
                    <a:lnTo>
                      <a:pt x="1836" y="59"/>
                    </a:lnTo>
                    <a:lnTo>
                      <a:pt x="1814" y="67"/>
                    </a:lnTo>
                    <a:lnTo>
                      <a:pt x="1793" y="77"/>
                    </a:lnTo>
                    <a:lnTo>
                      <a:pt x="1771" y="87"/>
                    </a:lnTo>
                    <a:lnTo>
                      <a:pt x="1747" y="99"/>
                    </a:lnTo>
                    <a:lnTo>
                      <a:pt x="1725" y="111"/>
                    </a:lnTo>
                    <a:lnTo>
                      <a:pt x="1703" y="123"/>
                    </a:lnTo>
                    <a:lnTo>
                      <a:pt x="1683" y="136"/>
                    </a:lnTo>
                    <a:lnTo>
                      <a:pt x="1666" y="148"/>
                    </a:lnTo>
                    <a:lnTo>
                      <a:pt x="1636" y="173"/>
                    </a:lnTo>
                    <a:lnTo>
                      <a:pt x="1607" y="199"/>
                    </a:lnTo>
                    <a:lnTo>
                      <a:pt x="1592" y="212"/>
                    </a:lnTo>
                    <a:lnTo>
                      <a:pt x="1577" y="224"/>
                    </a:lnTo>
                    <a:lnTo>
                      <a:pt x="1562" y="236"/>
                    </a:lnTo>
                    <a:lnTo>
                      <a:pt x="1546" y="246"/>
                    </a:lnTo>
                    <a:lnTo>
                      <a:pt x="1517" y="274"/>
                    </a:lnTo>
                    <a:lnTo>
                      <a:pt x="1492" y="301"/>
                    </a:lnTo>
                    <a:lnTo>
                      <a:pt x="1480" y="315"/>
                    </a:lnTo>
                    <a:lnTo>
                      <a:pt x="1470" y="328"/>
                    </a:lnTo>
                    <a:lnTo>
                      <a:pt x="1460" y="342"/>
                    </a:lnTo>
                    <a:lnTo>
                      <a:pt x="1451" y="356"/>
                    </a:lnTo>
                    <a:lnTo>
                      <a:pt x="1443" y="370"/>
                    </a:lnTo>
                    <a:lnTo>
                      <a:pt x="1436" y="386"/>
                    </a:lnTo>
                    <a:lnTo>
                      <a:pt x="1429" y="401"/>
                    </a:lnTo>
                    <a:lnTo>
                      <a:pt x="1423" y="417"/>
                    </a:lnTo>
                    <a:lnTo>
                      <a:pt x="1417" y="434"/>
                    </a:lnTo>
                    <a:lnTo>
                      <a:pt x="1412" y="452"/>
                    </a:lnTo>
                    <a:lnTo>
                      <a:pt x="1407" y="471"/>
                    </a:lnTo>
                    <a:lnTo>
                      <a:pt x="1404" y="491"/>
                    </a:lnTo>
                    <a:lnTo>
                      <a:pt x="1400" y="512"/>
                    </a:lnTo>
                    <a:lnTo>
                      <a:pt x="1395" y="542"/>
                    </a:lnTo>
                    <a:lnTo>
                      <a:pt x="1390" y="578"/>
                    </a:lnTo>
                    <a:lnTo>
                      <a:pt x="1381" y="617"/>
                    </a:lnTo>
                    <a:lnTo>
                      <a:pt x="1378" y="635"/>
                    </a:lnTo>
                    <a:lnTo>
                      <a:pt x="1373" y="652"/>
                    </a:lnTo>
                    <a:lnTo>
                      <a:pt x="1368" y="669"/>
                    </a:lnTo>
                    <a:lnTo>
                      <a:pt x="1362" y="683"/>
                    </a:lnTo>
                    <a:lnTo>
                      <a:pt x="1358" y="695"/>
                    </a:lnTo>
                    <a:lnTo>
                      <a:pt x="1352" y="703"/>
                    </a:lnTo>
                    <a:lnTo>
                      <a:pt x="1349" y="706"/>
                    </a:lnTo>
                    <a:lnTo>
                      <a:pt x="1346" y="709"/>
                    </a:lnTo>
                    <a:lnTo>
                      <a:pt x="1344" y="710"/>
                    </a:lnTo>
                    <a:lnTo>
                      <a:pt x="1340" y="710"/>
                    </a:lnTo>
                    <a:lnTo>
                      <a:pt x="1322" y="709"/>
                    </a:lnTo>
                    <a:lnTo>
                      <a:pt x="1308" y="705"/>
                    </a:lnTo>
                    <a:lnTo>
                      <a:pt x="1302" y="704"/>
                    </a:lnTo>
                    <a:lnTo>
                      <a:pt x="1298" y="702"/>
                    </a:lnTo>
                    <a:lnTo>
                      <a:pt x="1293" y="699"/>
                    </a:lnTo>
                    <a:lnTo>
                      <a:pt x="1289" y="696"/>
                    </a:lnTo>
                    <a:lnTo>
                      <a:pt x="1287" y="692"/>
                    </a:lnTo>
                    <a:lnTo>
                      <a:pt x="1286" y="689"/>
                    </a:lnTo>
                    <a:lnTo>
                      <a:pt x="1285" y="684"/>
                    </a:lnTo>
                    <a:lnTo>
                      <a:pt x="1286" y="679"/>
                    </a:lnTo>
                    <a:lnTo>
                      <a:pt x="1287" y="673"/>
                    </a:lnTo>
                    <a:lnTo>
                      <a:pt x="1289" y="666"/>
                    </a:lnTo>
                    <a:lnTo>
                      <a:pt x="1293" y="659"/>
                    </a:lnTo>
                    <a:lnTo>
                      <a:pt x="1298" y="652"/>
                    </a:lnTo>
                    <a:lnTo>
                      <a:pt x="1305" y="642"/>
                    </a:lnTo>
                    <a:lnTo>
                      <a:pt x="1308" y="632"/>
                    </a:lnTo>
                    <a:lnTo>
                      <a:pt x="1312" y="622"/>
                    </a:lnTo>
                    <a:lnTo>
                      <a:pt x="1314" y="612"/>
                    </a:lnTo>
                    <a:lnTo>
                      <a:pt x="1315" y="603"/>
                    </a:lnTo>
                    <a:lnTo>
                      <a:pt x="1315" y="592"/>
                    </a:lnTo>
                    <a:lnTo>
                      <a:pt x="1314" y="583"/>
                    </a:lnTo>
                    <a:lnTo>
                      <a:pt x="1313" y="573"/>
                    </a:lnTo>
                    <a:lnTo>
                      <a:pt x="1307" y="553"/>
                    </a:lnTo>
                    <a:lnTo>
                      <a:pt x="1300" y="534"/>
                    </a:lnTo>
                    <a:lnTo>
                      <a:pt x="1292" y="514"/>
                    </a:lnTo>
                    <a:lnTo>
                      <a:pt x="1283" y="495"/>
                    </a:lnTo>
                    <a:lnTo>
                      <a:pt x="1282" y="494"/>
                    </a:lnTo>
                    <a:lnTo>
                      <a:pt x="1280" y="494"/>
                    </a:lnTo>
                    <a:lnTo>
                      <a:pt x="1278" y="494"/>
                    </a:lnTo>
                    <a:lnTo>
                      <a:pt x="1274" y="495"/>
                    </a:lnTo>
                    <a:lnTo>
                      <a:pt x="1267" y="500"/>
                    </a:lnTo>
                    <a:lnTo>
                      <a:pt x="1256" y="507"/>
                    </a:lnTo>
                    <a:lnTo>
                      <a:pt x="1233" y="526"/>
                    </a:lnTo>
                    <a:lnTo>
                      <a:pt x="1204" y="550"/>
                    </a:lnTo>
                    <a:lnTo>
                      <a:pt x="1178" y="574"/>
                    </a:lnTo>
                    <a:lnTo>
                      <a:pt x="1155" y="597"/>
                    </a:lnTo>
                    <a:lnTo>
                      <a:pt x="1147" y="606"/>
                    </a:lnTo>
                    <a:lnTo>
                      <a:pt x="1139" y="614"/>
                    </a:lnTo>
                    <a:lnTo>
                      <a:pt x="1136" y="619"/>
                    </a:lnTo>
                    <a:lnTo>
                      <a:pt x="1135" y="623"/>
                    </a:lnTo>
                    <a:lnTo>
                      <a:pt x="1138" y="631"/>
                    </a:lnTo>
                    <a:lnTo>
                      <a:pt x="1144" y="638"/>
                    </a:lnTo>
                    <a:lnTo>
                      <a:pt x="1150" y="646"/>
                    </a:lnTo>
                    <a:lnTo>
                      <a:pt x="1157" y="655"/>
                    </a:lnTo>
                    <a:lnTo>
                      <a:pt x="1173" y="670"/>
                    </a:lnTo>
                    <a:lnTo>
                      <a:pt x="1187" y="685"/>
                    </a:lnTo>
                    <a:lnTo>
                      <a:pt x="1194" y="692"/>
                    </a:lnTo>
                    <a:lnTo>
                      <a:pt x="1198" y="699"/>
                    </a:lnTo>
                    <a:lnTo>
                      <a:pt x="1202" y="706"/>
                    </a:lnTo>
                    <a:lnTo>
                      <a:pt x="1204" y="712"/>
                    </a:lnTo>
                    <a:lnTo>
                      <a:pt x="1204" y="716"/>
                    </a:lnTo>
                    <a:lnTo>
                      <a:pt x="1204" y="719"/>
                    </a:lnTo>
                    <a:lnTo>
                      <a:pt x="1203" y="722"/>
                    </a:lnTo>
                    <a:lnTo>
                      <a:pt x="1202" y="724"/>
                    </a:lnTo>
                    <a:lnTo>
                      <a:pt x="1197" y="730"/>
                    </a:lnTo>
                    <a:lnTo>
                      <a:pt x="1189" y="735"/>
                    </a:lnTo>
                    <a:lnTo>
                      <a:pt x="1174" y="743"/>
                    </a:lnTo>
                    <a:lnTo>
                      <a:pt x="1158" y="750"/>
                    </a:lnTo>
                    <a:lnTo>
                      <a:pt x="1151" y="752"/>
                    </a:lnTo>
                    <a:lnTo>
                      <a:pt x="1143" y="754"/>
                    </a:lnTo>
                    <a:lnTo>
                      <a:pt x="1139" y="752"/>
                    </a:lnTo>
                    <a:lnTo>
                      <a:pt x="1136" y="751"/>
                    </a:lnTo>
                    <a:lnTo>
                      <a:pt x="1132" y="750"/>
                    </a:lnTo>
                    <a:lnTo>
                      <a:pt x="1129" y="748"/>
                    </a:lnTo>
                    <a:lnTo>
                      <a:pt x="1114" y="737"/>
                    </a:lnTo>
                    <a:lnTo>
                      <a:pt x="1101" y="728"/>
                    </a:lnTo>
                    <a:lnTo>
                      <a:pt x="1088" y="719"/>
                    </a:lnTo>
                    <a:lnTo>
                      <a:pt x="1075" y="714"/>
                    </a:lnTo>
                    <a:lnTo>
                      <a:pt x="1060" y="709"/>
                    </a:lnTo>
                    <a:lnTo>
                      <a:pt x="1045" y="705"/>
                    </a:lnTo>
                    <a:lnTo>
                      <a:pt x="1026" y="704"/>
                    </a:lnTo>
                    <a:lnTo>
                      <a:pt x="1005" y="705"/>
                    </a:lnTo>
                    <a:lnTo>
                      <a:pt x="988" y="706"/>
                    </a:lnTo>
                    <a:lnTo>
                      <a:pt x="971" y="708"/>
                    </a:lnTo>
                    <a:lnTo>
                      <a:pt x="954" y="710"/>
                    </a:lnTo>
                    <a:lnTo>
                      <a:pt x="937" y="712"/>
                    </a:lnTo>
                    <a:lnTo>
                      <a:pt x="919" y="717"/>
                    </a:lnTo>
                    <a:lnTo>
                      <a:pt x="902" y="722"/>
                    </a:lnTo>
                    <a:lnTo>
                      <a:pt x="886" y="728"/>
                    </a:lnTo>
                    <a:lnTo>
                      <a:pt x="869" y="735"/>
                    </a:lnTo>
                    <a:lnTo>
                      <a:pt x="854" y="743"/>
                    </a:lnTo>
                    <a:lnTo>
                      <a:pt x="839" y="752"/>
                    </a:lnTo>
                    <a:lnTo>
                      <a:pt x="824" y="762"/>
                    </a:lnTo>
                    <a:lnTo>
                      <a:pt x="811" y="774"/>
                    </a:lnTo>
                    <a:lnTo>
                      <a:pt x="799" y="785"/>
                    </a:lnTo>
                    <a:lnTo>
                      <a:pt x="788" y="798"/>
                    </a:lnTo>
                    <a:lnTo>
                      <a:pt x="777" y="813"/>
                    </a:lnTo>
                    <a:lnTo>
                      <a:pt x="769" y="829"/>
                    </a:lnTo>
                    <a:lnTo>
                      <a:pt x="754" y="834"/>
                    </a:lnTo>
                    <a:lnTo>
                      <a:pt x="737" y="837"/>
                    </a:lnTo>
                    <a:lnTo>
                      <a:pt x="722" y="842"/>
                    </a:lnTo>
                    <a:lnTo>
                      <a:pt x="704" y="844"/>
                    </a:lnTo>
                    <a:lnTo>
                      <a:pt x="669" y="849"/>
                    </a:lnTo>
                    <a:lnTo>
                      <a:pt x="633" y="853"/>
                    </a:lnTo>
                    <a:lnTo>
                      <a:pt x="597" y="856"/>
                    </a:lnTo>
                    <a:lnTo>
                      <a:pt x="560" y="859"/>
                    </a:lnTo>
                    <a:lnTo>
                      <a:pt x="525" y="861"/>
                    </a:lnTo>
                    <a:lnTo>
                      <a:pt x="493" y="865"/>
                    </a:lnTo>
                    <a:lnTo>
                      <a:pt x="482" y="875"/>
                    </a:lnTo>
                    <a:lnTo>
                      <a:pt x="469" y="886"/>
                    </a:lnTo>
                    <a:lnTo>
                      <a:pt x="458" y="896"/>
                    </a:lnTo>
                    <a:lnTo>
                      <a:pt x="446" y="906"/>
                    </a:lnTo>
                    <a:lnTo>
                      <a:pt x="415" y="909"/>
                    </a:lnTo>
                    <a:lnTo>
                      <a:pt x="386" y="913"/>
                    </a:lnTo>
                    <a:lnTo>
                      <a:pt x="355" y="916"/>
                    </a:lnTo>
                    <a:lnTo>
                      <a:pt x="324" y="919"/>
                    </a:lnTo>
                    <a:lnTo>
                      <a:pt x="294" y="921"/>
                    </a:lnTo>
                    <a:lnTo>
                      <a:pt x="263" y="922"/>
                    </a:lnTo>
                    <a:lnTo>
                      <a:pt x="231" y="924"/>
                    </a:lnTo>
                    <a:lnTo>
                      <a:pt x="200" y="924"/>
                    </a:lnTo>
                    <a:lnTo>
                      <a:pt x="167" y="924"/>
                    </a:lnTo>
                    <a:lnTo>
                      <a:pt x="138" y="925"/>
                    </a:lnTo>
                    <a:lnTo>
                      <a:pt x="112" y="926"/>
                    </a:lnTo>
                    <a:lnTo>
                      <a:pt x="88" y="928"/>
                    </a:lnTo>
                    <a:lnTo>
                      <a:pt x="66" y="932"/>
                    </a:lnTo>
                    <a:lnTo>
                      <a:pt x="45" y="936"/>
                    </a:lnTo>
                    <a:lnTo>
                      <a:pt x="22" y="944"/>
                    </a:lnTo>
                    <a:lnTo>
                      <a:pt x="0" y="952"/>
                    </a:lnTo>
                    <a:lnTo>
                      <a:pt x="88" y="1032"/>
                    </a:lnTo>
                    <a:lnTo>
                      <a:pt x="124" y="1030"/>
                    </a:lnTo>
                    <a:lnTo>
                      <a:pt x="159" y="1025"/>
                    </a:lnTo>
                    <a:lnTo>
                      <a:pt x="193" y="1019"/>
                    </a:lnTo>
                    <a:lnTo>
                      <a:pt x="229" y="1012"/>
                    </a:lnTo>
                    <a:lnTo>
                      <a:pt x="263" y="1006"/>
                    </a:lnTo>
                    <a:lnTo>
                      <a:pt x="297" y="999"/>
                    </a:lnTo>
                    <a:lnTo>
                      <a:pt x="333" y="993"/>
                    </a:lnTo>
                    <a:lnTo>
                      <a:pt x="367" y="988"/>
                    </a:lnTo>
                    <a:lnTo>
                      <a:pt x="388" y="987"/>
                    </a:lnTo>
                    <a:lnTo>
                      <a:pt x="409" y="986"/>
                    </a:lnTo>
                    <a:lnTo>
                      <a:pt x="430" y="986"/>
                    </a:lnTo>
                    <a:lnTo>
                      <a:pt x="453" y="986"/>
                    </a:lnTo>
                    <a:lnTo>
                      <a:pt x="495" y="988"/>
                    </a:lnTo>
                    <a:lnTo>
                      <a:pt x="537" y="992"/>
                    </a:lnTo>
                    <a:lnTo>
                      <a:pt x="551" y="993"/>
                    </a:lnTo>
                    <a:lnTo>
                      <a:pt x="563" y="992"/>
                    </a:lnTo>
                    <a:lnTo>
                      <a:pt x="571" y="990"/>
                    </a:lnTo>
                    <a:lnTo>
                      <a:pt x="578" y="986"/>
                    </a:lnTo>
                    <a:lnTo>
                      <a:pt x="581" y="980"/>
                    </a:lnTo>
                    <a:lnTo>
                      <a:pt x="585" y="974"/>
                    </a:lnTo>
                    <a:lnTo>
                      <a:pt x="587" y="968"/>
                    </a:lnTo>
                    <a:lnTo>
                      <a:pt x="589" y="961"/>
                    </a:lnTo>
                    <a:lnTo>
                      <a:pt x="591" y="954"/>
                    </a:lnTo>
                    <a:lnTo>
                      <a:pt x="593" y="947"/>
                    </a:lnTo>
                    <a:lnTo>
                      <a:pt x="596" y="941"/>
                    </a:lnTo>
                    <a:lnTo>
                      <a:pt x="600" y="935"/>
                    </a:lnTo>
                    <a:lnTo>
                      <a:pt x="607" y="929"/>
                    </a:lnTo>
                    <a:lnTo>
                      <a:pt x="616" y="926"/>
                    </a:lnTo>
                    <a:lnTo>
                      <a:pt x="627" y="924"/>
                    </a:lnTo>
                    <a:lnTo>
                      <a:pt x="642" y="922"/>
                    </a:lnTo>
                    <a:lnTo>
                      <a:pt x="671" y="924"/>
                    </a:lnTo>
                    <a:lnTo>
                      <a:pt x="703" y="924"/>
                    </a:lnTo>
                    <a:lnTo>
                      <a:pt x="718" y="924"/>
                    </a:lnTo>
                    <a:lnTo>
                      <a:pt x="734" y="924"/>
                    </a:lnTo>
                    <a:lnTo>
                      <a:pt x="748" y="921"/>
                    </a:lnTo>
                    <a:lnTo>
                      <a:pt x="762" y="919"/>
                    </a:lnTo>
                    <a:lnTo>
                      <a:pt x="784" y="911"/>
                    </a:lnTo>
                    <a:lnTo>
                      <a:pt x="816" y="896"/>
                    </a:lnTo>
                    <a:lnTo>
                      <a:pt x="847" y="885"/>
                    </a:lnTo>
                    <a:lnTo>
                      <a:pt x="862" y="880"/>
                    </a:lnTo>
                    <a:lnTo>
                      <a:pt x="880" y="903"/>
                    </a:lnTo>
                    <a:lnTo>
                      <a:pt x="925" y="959"/>
                    </a:lnTo>
                    <a:lnTo>
                      <a:pt x="988" y="1036"/>
                    </a:lnTo>
                    <a:lnTo>
                      <a:pt x="1060" y="1123"/>
                    </a:lnTo>
                    <a:lnTo>
                      <a:pt x="1135" y="1210"/>
                    </a:lnTo>
                    <a:lnTo>
                      <a:pt x="1200" y="1288"/>
                    </a:lnTo>
                    <a:lnTo>
                      <a:pt x="1247" y="1346"/>
                    </a:lnTo>
                    <a:lnTo>
                      <a:pt x="1269" y="137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02" name="Freeform 33"/>
              <p:cNvSpPr>
                <a:spLocks/>
              </p:cNvSpPr>
              <p:nvPr/>
            </p:nvSpPr>
            <p:spPr bwMode="auto">
              <a:xfrm>
                <a:off x="453" y="628"/>
                <a:ext cx="476" cy="822"/>
              </a:xfrm>
              <a:custGeom>
                <a:avLst/>
                <a:gdLst>
                  <a:gd name="T0" fmla="*/ 147 w 1428"/>
                  <a:gd name="T1" fmla="*/ 4 h 2467"/>
                  <a:gd name="T2" fmla="*/ 96 w 1428"/>
                  <a:gd name="T3" fmla="*/ 41 h 2467"/>
                  <a:gd name="T4" fmla="*/ 91 w 1428"/>
                  <a:gd name="T5" fmla="*/ 40 h 2467"/>
                  <a:gd name="T6" fmla="*/ 86 w 1428"/>
                  <a:gd name="T7" fmla="*/ 51 h 2467"/>
                  <a:gd name="T8" fmla="*/ 77 w 1428"/>
                  <a:gd name="T9" fmla="*/ 62 h 2467"/>
                  <a:gd name="T10" fmla="*/ 65 w 1428"/>
                  <a:gd name="T11" fmla="*/ 70 h 2467"/>
                  <a:gd name="T12" fmla="*/ 59 w 1428"/>
                  <a:gd name="T13" fmla="*/ 77 h 2467"/>
                  <a:gd name="T14" fmla="*/ 52 w 1428"/>
                  <a:gd name="T15" fmla="*/ 89 h 2467"/>
                  <a:gd name="T16" fmla="*/ 55 w 1428"/>
                  <a:gd name="T17" fmla="*/ 91 h 2467"/>
                  <a:gd name="T18" fmla="*/ 63 w 1428"/>
                  <a:gd name="T19" fmla="*/ 89 h 2467"/>
                  <a:gd name="T20" fmla="*/ 68 w 1428"/>
                  <a:gd name="T21" fmla="*/ 79 h 2467"/>
                  <a:gd name="T22" fmla="*/ 78 w 1428"/>
                  <a:gd name="T23" fmla="*/ 70 h 2467"/>
                  <a:gd name="T24" fmla="*/ 102 w 1428"/>
                  <a:gd name="T25" fmla="*/ 48 h 2467"/>
                  <a:gd name="T26" fmla="*/ 124 w 1428"/>
                  <a:gd name="T27" fmla="*/ 30 h 2467"/>
                  <a:gd name="T28" fmla="*/ 137 w 1428"/>
                  <a:gd name="T29" fmla="*/ 24 h 2467"/>
                  <a:gd name="T30" fmla="*/ 140 w 1428"/>
                  <a:gd name="T31" fmla="*/ 25 h 2467"/>
                  <a:gd name="T32" fmla="*/ 127 w 1428"/>
                  <a:gd name="T33" fmla="*/ 42 h 2467"/>
                  <a:gd name="T34" fmla="*/ 117 w 1428"/>
                  <a:gd name="T35" fmla="*/ 49 h 2467"/>
                  <a:gd name="T36" fmla="*/ 105 w 1428"/>
                  <a:gd name="T37" fmla="*/ 55 h 2467"/>
                  <a:gd name="T38" fmla="*/ 96 w 1428"/>
                  <a:gd name="T39" fmla="*/ 67 h 2467"/>
                  <a:gd name="T40" fmla="*/ 76 w 1428"/>
                  <a:gd name="T41" fmla="*/ 97 h 2467"/>
                  <a:gd name="T42" fmla="*/ 54 w 1428"/>
                  <a:gd name="T43" fmla="*/ 123 h 2467"/>
                  <a:gd name="T44" fmla="*/ 34 w 1428"/>
                  <a:gd name="T45" fmla="*/ 137 h 2467"/>
                  <a:gd name="T46" fmla="*/ 25 w 1428"/>
                  <a:gd name="T47" fmla="*/ 144 h 2467"/>
                  <a:gd name="T48" fmla="*/ 12 w 1428"/>
                  <a:gd name="T49" fmla="*/ 168 h 2467"/>
                  <a:gd name="T50" fmla="*/ 1 w 1428"/>
                  <a:gd name="T51" fmla="*/ 203 h 2467"/>
                  <a:gd name="T52" fmla="*/ 1 w 1428"/>
                  <a:gd name="T53" fmla="*/ 220 h 2467"/>
                  <a:gd name="T54" fmla="*/ 6 w 1428"/>
                  <a:gd name="T55" fmla="*/ 230 h 2467"/>
                  <a:gd name="T56" fmla="*/ 7 w 1428"/>
                  <a:gd name="T57" fmla="*/ 238 h 2467"/>
                  <a:gd name="T58" fmla="*/ 3 w 1428"/>
                  <a:gd name="T59" fmla="*/ 254 h 2467"/>
                  <a:gd name="T60" fmla="*/ 19 w 1428"/>
                  <a:gd name="T61" fmla="*/ 256 h 2467"/>
                  <a:gd name="T62" fmla="*/ 20 w 1428"/>
                  <a:gd name="T63" fmla="*/ 260 h 2467"/>
                  <a:gd name="T64" fmla="*/ 26 w 1428"/>
                  <a:gd name="T65" fmla="*/ 256 h 2467"/>
                  <a:gd name="T66" fmla="*/ 29 w 1428"/>
                  <a:gd name="T67" fmla="*/ 256 h 2467"/>
                  <a:gd name="T68" fmla="*/ 32 w 1428"/>
                  <a:gd name="T69" fmla="*/ 264 h 2467"/>
                  <a:gd name="T70" fmla="*/ 56 w 1428"/>
                  <a:gd name="T71" fmla="*/ 271 h 2467"/>
                  <a:gd name="T72" fmla="*/ 67 w 1428"/>
                  <a:gd name="T73" fmla="*/ 267 h 2467"/>
                  <a:gd name="T74" fmla="*/ 60 w 1428"/>
                  <a:gd name="T75" fmla="*/ 250 h 2467"/>
                  <a:gd name="T76" fmla="*/ 56 w 1428"/>
                  <a:gd name="T77" fmla="*/ 246 h 2467"/>
                  <a:gd name="T78" fmla="*/ 44 w 1428"/>
                  <a:gd name="T79" fmla="*/ 247 h 2467"/>
                  <a:gd name="T80" fmla="*/ 38 w 1428"/>
                  <a:gd name="T81" fmla="*/ 244 h 2467"/>
                  <a:gd name="T82" fmla="*/ 34 w 1428"/>
                  <a:gd name="T83" fmla="*/ 231 h 2467"/>
                  <a:gd name="T84" fmla="*/ 32 w 1428"/>
                  <a:gd name="T85" fmla="*/ 213 h 2467"/>
                  <a:gd name="T86" fmla="*/ 36 w 1428"/>
                  <a:gd name="T87" fmla="*/ 201 h 2467"/>
                  <a:gd name="T88" fmla="*/ 47 w 1428"/>
                  <a:gd name="T89" fmla="*/ 188 h 2467"/>
                  <a:gd name="T90" fmla="*/ 60 w 1428"/>
                  <a:gd name="T91" fmla="*/ 179 h 2467"/>
                  <a:gd name="T92" fmla="*/ 71 w 1428"/>
                  <a:gd name="T93" fmla="*/ 174 h 2467"/>
                  <a:gd name="T94" fmla="*/ 85 w 1428"/>
                  <a:gd name="T95" fmla="*/ 166 h 2467"/>
                  <a:gd name="T96" fmla="*/ 86 w 1428"/>
                  <a:gd name="T97" fmla="*/ 152 h 2467"/>
                  <a:gd name="T98" fmla="*/ 91 w 1428"/>
                  <a:gd name="T99" fmla="*/ 144 h 2467"/>
                  <a:gd name="T100" fmla="*/ 105 w 1428"/>
                  <a:gd name="T101" fmla="*/ 131 h 2467"/>
                  <a:gd name="T102" fmla="*/ 103 w 1428"/>
                  <a:gd name="T103" fmla="*/ 127 h 2467"/>
                  <a:gd name="T104" fmla="*/ 147 w 1428"/>
                  <a:gd name="T105" fmla="*/ 87 h 2467"/>
                  <a:gd name="T106" fmla="*/ 148 w 1428"/>
                  <a:gd name="T107" fmla="*/ 75 h 2467"/>
                  <a:gd name="T108" fmla="*/ 154 w 1428"/>
                  <a:gd name="T109" fmla="*/ 23 h 246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28"/>
                  <a:gd name="T166" fmla="*/ 0 h 2467"/>
                  <a:gd name="T167" fmla="*/ 1428 w 1428"/>
                  <a:gd name="T168" fmla="*/ 2467 h 246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28" h="2467">
                    <a:moveTo>
                      <a:pt x="1389" y="0"/>
                    </a:moveTo>
                    <a:lnTo>
                      <a:pt x="1382" y="6"/>
                    </a:lnTo>
                    <a:lnTo>
                      <a:pt x="1374" y="10"/>
                    </a:lnTo>
                    <a:lnTo>
                      <a:pt x="1366" y="16"/>
                    </a:lnTo>
                    <a:lnTo>
                      <a:pt x="1357" y="20"/>
                    </a:lnTo>
                    <a:lnTo>
                      <a:pt x="1340" y="28"/>
                    </a:lnTo>
                    <a:lnTo>
                      <a:pt x="1321" y="35"/>
                    </a:lnTo>
                    <a:lnTo>
                      <a:pt x="1302" y="42"/>
                    </a:lnTo>
                    <a:lnTo>
                      <a:pt x="1284" y="50"/>
                    </a:lnTo>
                    <a:lnTo>
                      <a:pt x="1265" y="60"/>
                    </a:lnTo>
                    <a:lnTo>
                      <a:pt x="1248" y="72"/>
                    </a:lnTo>
                    <a:lnTo>
                      <a:pt x="874" y="361"/>
                    </a:lnTo>
                    <a:lnTo>
                      <a:pt x="868" y="364"/>
                    </a:lnTo>
                    <a:lnTo>
                      <a:pt x="862" y="367"/>
                    </a:lnTo>
                    <a:lnTo>
                      <a:pt x="857" y="368"/>
                    </a:lnTo>
                    <a:lnTo>
                      <a:pt x="851" y="368"/>
                    </a:lnTo>
                    <a:lnTo>
                      <a:pt x="842" y="365"/>
                    </a:lnTo>
                    <a:lnTo>
                      <a:pt x="834" y="362"/>
                    </a:lnTo>
                    <a:lnTo>
                      <a:pt x="830" y="361"/>
                    </a:lnTo>
                    <a:lnTo>
                      <a:pt x="825" y="359"/>
                    </a:lnTo>
                    <a:lnTo>
                      <a:pt x="822" y="359"/>
                    </a:lnTo>
                    <a:lnTo>
                      <a:pt x="818" y="361"/>
                    </a:lnTo>
                    <a:lnTo>
                      <a:pt x="815" y="362"/>
                    </a:lnTo>
                    <a:lnTo>
                      <a:pt x="811" y="365"/>
                    </a:lnTo>
                    <a:lnTo>
                      <a:pt x="808" y="371"/>
                    </a:lnTo>
                    <a:lnTo>
                      <a:pt x="804" y="378"/>
                    </a:lnTo>
                    <a:lnTo>
                      <a:pt x="786" y="420"/>
                    </a:lnTo>
                    <a:lnTo>
                      <a:pt x="770" y="456"/>
                    </a:lnTo>
                    <a:lnTo>
                      <a:pt x="762" y="474"/>
                    </a:lnTo>
                    <a:lnTo>
                      <a:pt x="752" y="489"/>
                    </a:lnTo>
                    <a:lnTo>
                      <a:pt x="743" y="505"/>
                    </a:lnTo>
                    <a:lnTo>
                      <a:pt x="733" y="519"/>
                    </a:lnTo>
                    <a:lnTo>
                      <a:pt x="723" y="533"/>
                    </a:lnTo>
                    <a:lnTo>
                      <a:pt x="710" y="546"/>
                    </a:lnTo>
                    <a:lnTo>
                      <a:pt x="697" y="559"/>
                    </a:lnTo>
                    <a:lnTo>
                      <a:pt x="683" y="571"/>
                    </a:lnTo>
                    <a:lnTo>
                      <a:pt x="666" y="581"/>
                    </a:lnTo>
                    <a:lnTo>
                      <a:pt x="647" y="593"/>
                    </a:lnTo>
                    <a:lnTo>
                      <a:pt x="627" y="604"/>
                    </a:lnTo>
                    <a:lnTo>
                      <a:pt x="605" y="613"/>
                    </a:lnTo>
                    <a:lnTo>
                      <a:pt x="592" y="619"/>
                    </a:lnTo>
                    <a:lnTo>
                      <a:pt x="581" y="626"/>
                    </a:lnTo>
                    <a:lnTo>
                      <a:pt x="572" y="633"/>
                    </a:lnTo>
                    <a:lnTo>
                      <a:pt x="562" y="641"/>
                    </a:lnTo>
                    <a:lnTo>
                      <a:pt x="555" y="650"/>
                    </a:lnTo>
                    <a:lnTo>
                      <a:pt x="548" y="658"/>
                    </a:lnTo>
                    <a:lnTo>
                      <a:pt x="542" y="667"/>
                    </a:lnTo>
                    <a:lnTo>
                      <a:pt x="538" y="677"/>
                    </a:lnTo>
                    <a:lnTo>
                      <a:pt x="528" y="697"/>
                    </a:lnTo>
                    <a:lnTo>
                      <a:pt x="517" y="717"/>
                    </a:lnTo>
                    <a:lnTo>
                      <a:pt x="508" y="737"/>
                    </a:lnTo>
                    <a:lnTo>
                      <a:pt x="495" y="757"/>
                    </a:lnTo>
                    <a:lnTo>
                      <a:pt x="484" y="772"/>
                    </a:lnTo>
                    <a:lnTo>
                      <a:pt x="476" y="785"/>
                    </a:lnTo>
                    <a:lnTo>
                      <a:pt x="473" y="796"/>
                    </a:lnTo>
                    <a:lnTo>
                      <a:pt x="471" y="804"/>
                    </a:lnTo>
                    <a:lnTo>
                      <a:pt x="471" y="808"/>
                    </a:lnTo>
                    <a:lnTo>
                      <a:pt x="473" y="810"/>
                    </a:lnTo>
                    <a:lnTo>
                      <a:pt x="474" y="812"/>
                    </a:lnTo>
                    <a:lnTo>
                      <a:pt x="476" y="815"/>
                    </a:lnTo>
                    <a:lnTo>
                      <a:pt x="482" y="818"/>
                    </a:lnTo>
                    <a:lnTo>
                      <a:pt x="488" y="820"/>
                    </a:lnTo>
                    <a:lnTo>
                      <a:pt x="496" y="821"/>
                    </a:lnTo>
                    <a:lnTo>
                      <a:pt x="506" y="820"/>
                    </a:lnTo>
                    <a:lnTo>
                      <a:pt x="515" y="820"/>
                    </a:lnTo>
                    <a:lnTo>
                      <a:pt x="525" y="817"/>
                    </a:lnTo>
                    <a:lnTo>
                      <a:pt x="545" y="814"/>
                    </a:lnTo>
                    <a:lnTo>
                      <a:pt x="560" y="811"/>
                    </a:lnTo>
                    <a:lnTo>
                      <a:pt x="566" y="810"/>
                    </a:lnTo>
                    <a:lnTo>
                      <a:pt x="571" y="805"/>
                    </a:lnTo>
                    <a:lnTo>
                      <a:pt x="575" y="801"/>
                    </a:lnTo>
                    <a:lnTo>
                      <a:pt x="579" y="794"/>
                    </a:lnTo>
                    <a:lnTo>
                      <a:pt x="586" y="777"/>
                    </a:lnTo>
                    <a:lnTo>
                      <a:pt x="593" y="758"/>
                    </a:lnTo>
                    <a:lnTo>
                      <a:pt x="599" y="738"/>
                    </a:lnTo>
                    <a:lnTo>
                      <a:pt x="605" y="719"/>
                    </a:lnTo>
                    <a:lnTo>
                      <a:pt x="608" y="711"/>
                    </a:lnTo>
                    <a:lnTo>
                      <a:pt x="612" y="703"/>
                    </a:lnTo>
                    <a:lnTo>
                      <a:pt x="615" y="697"/>
                    </a:lnTo>
                    <a:lnTo>
                      <a:pt x="620" y="692"/>
                    </a:lnTo>
                    <a:lnTo>
                      <a:pt x="640" y="676"/>
                    </a:lnTo>
                    <a:lnTo>
                      <a:pt x="661" y="660"/>
                    </a:lnTo>
                    <a:lnTo>
                      <a:pt x="684" y="644"/>
                    </a:lnTo>
                    <a:lnTo>
                      <a:pt x="706" y="628"/>
                    </a:lnTo>
                    <a:lnTo>
                      <a:pt x="729" y="613"/>
                    </a:lnTo>
                    <a:lnTo>
                      <a:pt x="750" y="597"/>
                    </a:lnTo>
                    <a:lnTo>
                      <a:pt x="770" y="581"/>
                    </a:lnTo>
                    <a:lnTo>
                      <a:pt x="788" y="565"/>
                    </a:lnTo>
                    <a:lnTo>
                      <a:pt x="836" y="515"/>
                    </a:lnTo>
                    <a:lnTo>
                      <a:pt x="891" y="459"/>
                    </a:lnTo>
                    <a:lnTo>
                      <a:pt x="921" y="428"/>
                    </a:lnTo>
                    <a:lnTo>
                      <a:pt x="952" y="398"/>
                    </a:lnTo>
                    <a:lnTo>
                      <a:pt x="983" y="369"/>
                    </a:lnTo>
                    <a:lnTo>
                      <a:pt x="1015" y="341"/>
                    </a:lnTo>
                    <a:lnTo>
                      <a:pt x="1048" y="313"/>
                    </a:lnTo>
                    <a:lnTo>
                      <a:pt x="1083" y="289"/>
                    </a:lnTo>
                    <a:lnTo>
                      <a:pt x="1099" y="277"/>
                    </a:lnTo>
                    <a:lnTo>
                      <a:pt x="1117" y="266"/>
                    </a:lnTo>
                    <a:lnTo>
                      <a:pt x="1133" y="256"/>
                    </a:lnTo>
                    <a:lnTo>
                      <a:pt x="1151" y="246"/>
                    </a:lnTo>
                    <a:lnTo>
                      <a:pt x="1168" y="238"/>
                    </a:lnTo>
                    <a:lnTo>
                      <a:pt x="1185" y="230"/>
                    </a:lnTo>
                    <a:lnTo>
                      <a:pt x="1202" y="223"/>
                    </a:lnTo>
                    <a:lnTo>
                      <a:pt x="1219" y="218"/>
                    </a:lnTo>
                    <a:lnTo>
                      <a:pt x="1237" y="213"/>
                    </a:lnTo>
                    <a:lnTo>
                      <a:pt x="1254" y="210"/>
                    </a:lnTo>
                    <a:lnTo>
                      <a:pt x="1270" y="207"/>
                    </a:lnTo>
                    <a:lnTo>
                      <a:pt x="1288" y="207"/>
                    </a:lnTo>
                    <a:lnTo>
                      <a:pt x="1282" y="210"/>
                    </a:lnTo>
                    <a:lnTo>
                      <a:pt x="1276" y="213"/>
                    </a:lnTo>
                    <a:lnTo>
                      <a:pt x="1270" y="217"/>
                    </a:lnTo>
                    <a:lnTo>
                      <a:pt x="1264" y="221"/>
                    </a:lnTo>
                    <a:lnTo>
                      <a:pt x="1252" y="233"/>
                    </a:lnTo>
                    <a:lnTo>
                      <a:pt x="1241" y="247"/>
                    </a:lnTo>
                    <a:lnTo>
                      <a:pt x="1216" y="282"/>
                    </a:lnTo>
                    <a:lnTo>
                      <a:pt x="1189" y="319"/>
                    </a:lnTo>
                    <a:lnTo>
                      <a:pt x="1175" y="338"/>
                    </a:lnTo>
                    <a:lnTo>
                      <a:pt x="1159" y="357"/>
                    </a:lnTo>
                    <a:lnTo>
                      <a:pt x="1143" y="376"/>
                    </a:lnTo>
                    <a:lnTo>
                      <a:pt x="1126" y="392"/>
                    </a:lnTo>
                    <a:lnTo>
                      <a:pt x="1109" y="409"/>
                    </a:lnTo>
                    <a:lnTo>
                      <a:pt x="1090" y="422"/>
                    </a:lnTo>
                    <a:lnTo>
                      <a:pt x="1080" y="428"/>
                    </a:lnTo>
                    <a:lnTo>
                      <a:pt x="1071" y="433"/>
                    </a:lnTo>
                    <a:lnTo>
                      <a:pt x="1060" y="437"/>
                    </a:lnTo>
                    <a:lnTo>
                      <a:pt x="1050" y="441"/>
                    </a:lnTo>
                    <a:lnTo>
                      <a:pt x="1033" y="447"/>
                    </a:lnTo>
                    <a:lnTo>
                      <a:pt x="1017" y="454"/>
                    </a:lnTo>
                    <a:lnTo>
                      <a:pt x="1002" y="461"/>
                    </a:lnTo>
                    <a:lnTo>
                      <a:pt x="988" y="469"/>
                    </a:lnTo>
                    <a:lnTo>
                      <a:pt x="974" y="479"/>
                    </a:lnTo>
                    <a:lnTo>
                      <a:pt x="961" y="488"/>
                    </a:lnTo>
                    <a:lnTo>
                      <a:pt x="949" y="497"/>
                    </a:lnTo>
                    <a:lnTo>
                      <a:pt x="937" y="508"/>
                    </a:lnTo>
                    <a:lnTo>
                      <a:pt x="927" y="519"/>
                    </a:lnTo>
                    <a:lnTo>
                      <a:pt x="916" y="531"/>
                    </a:lnTo>
                    <a:lnTo>
                      <a:pt x="907" y="542"/>
                    </a:lnTo>
                    <a:lnTo>
                      <a:pt x="897" y="554"/>
                    </a:lnTo>
                    <a:lnTo>
                      <a:pt x="878" y="579"/>
                    </a:lnTo>
                    <a:lnTo>
                      <a:pt x="862" y="606"/>
                    </a:lnTo>
                    <a:lnTo>
                      <a:pt x="831" y="660"/>
                    </a:lnTo>
                    <a:lnTo>
                      <a:pt x="799" y="716"/>
                    </a:lnTo>
                    <a:lnTo>
                      <a:pt x="783" y="743"/>
                    </a:lnTo>
                    <a:lnTo>
                      <a:pt x="766" y="770"/>
                    </a:lnTo>
                    <a:lnTo>
                      <a:pt x="748" y="796"/>
                    </a:lnTo>
                    <a:lnTo>
                      <a:pt x="727" y="821"/>
                    </a:lnTo>
                    <a:lnTo>
                      <a:pt x="686" y="869"/>
                    </a:lnTo>
                    <a:lnTo>
                      <a:pt x="646" y="919"/>
                    </a:lnTo>
                    <a:lnTo>
                      <a:pt x="608" y="968"/>
                    </a:lnTo>
                    <a:lnTo>
                      <a:pt x="569" y="1015"/>
                    </a:lnTo>
                    <a:lnTo>
                      <a:pt x="549" y="1039"/>
                    </a:lnTo>
                    <a:lnTo>
                      <a:pt x="528" y="1063"/>
                    </a:lnTo>
                    <a:lnTo>
                      <a:pt x="507" y="1085"/>
                    </a:lnTo>
                    <a:lnTo>
                      <a:pt x="486" y="1107"/>
                    </a:lnTo>
                    <a:lnTo>
                      <a:pt x="463" y="1129"/>
                    </a:lnTo>
                    <a:lnTo>
                      <a:pt x="438" y="1149"/>
                    </a:lnTo>
                    <a:lnTo>
                      <a:pt x="414" y="1169"/>
                    </a:lnTo>
                    <a:lnTo>
                      <a:pt x="387" y="1188"/>
                    </a:lnTo>
                    <a:lnTo>
                      <a:pt x="356" y="1206"/>
                    </a:lnTo>
                    <a:lnTo>
                      <a:pt x="329" y="1221"/>
                    </a:lnTo>
                    <a:lnTo>
                      <a:pt x="306" y="1232"/>
                    </a:lnTo>
                    <a:lnTo>
                      <a:pt x="285" y="1243"/>
                    </a:lnTo>
                    <a:lnTo>
                      <a:pt x="276" y="1249"/>
                    </a:lnTo>
                    <a:lnTo>
                      <a:pt x="266" y="1255"/>
                    </a:lnTo>
                    <a:lnTo>
                      <a:pt x="257" y="1263"/>
                    </a:lnTo>
                    <a:lnTo>
                      <a:pt x="247" y="1271"/>
                    </a:lnTo>
                    <a:lnTo>
                      <a:pt x="237" y="1282"/>
                    </a:lnTo>
                    <a:lnTo>
                      <a:pt x="227" y="1295"/>
                    </a:lnTo>
                    <a:lnTo>
                      <a:pt x="215" y="1309"/>
                    </a:lnTo>
                    <a:lnTo>
                      <a:pt x="205" y="1327"/>
                    </a:lnTo>
                    <a:lnTo>
                      <a:pt x="188" y="1353"/>
                    </a:lnTo>
                    <a:lnTo>
                      <a:pt x="171" y="1385"/>
                    </a:lnTo>
                    <a:lnTo>
                      <a:pt x="151" y="1423"/>
                    </a:lnTo>
                    <a:lnTo>
                      <a:pt x="131" y="1467"/>
                    </a:lnTo>
                    <a:lnTo>
                      <a:pt x="109" y="1514"/>
                    </a:lnTo>
                    <a:lnTo>
                      <a:pt x="89" y="1565"/>
                    </a:lnTo>
                    <a:lnTo>
                      <a:pt x="69" y="1617"/>
                    </a:lnTo>
                    <a:lnTo>
                      <a:pt x="50" y="1671"/>
                    </a:lnTo>
                    <a:lnTo>
                      <a:pt x="34" y="1724"/>
                    </a:lnTo>
                    <a:lnTo>
                      <a:pt x="20" y="1777"/>
                    </a:lnTo>
                    <a:lnTo>
                      <a:pt x="14" y="1803"/>
                    </a:lnTo>
                    <a:lnTo>
                      <a:pt x="9" y="1829"/>
                    </a:lnTo>
                    <a:lnTo>
                      <a:pt x="5" y="1854"/>
                    </a:lnTo>
                    <a:lnTo>
                      <a:pt x="2" y="1878"/>
                    </a:lnTo>
                    <a:lnTo>
                      <a:pt x="1" y="1900"/>
                    </a:lnTo>
                    <a:lnTo>
                      <a:pt x="0" y="1922"/>
                    </a:lnTo>
                    <a:lnTo>
                      <a:pt x="1" y="1943"/>
                    </a:lnTo>
                    <a:lnTo>
                      <a:pt x="2" y="1963"/>
                    </a:lnTo>
                    <a:lnTo>
                      <a:pt x="5" y="1980"/>
                    </a:lnTo>
                    <a:lnTo>
                      <a:pt x="10" y="1997"/>
                    </a:lnTo>
                    <a:lnTo>
                      <a:pt x="17" y="2012"/>
                    </a:lnTo>
                    <a:lnTo>
                      <a:pt x="24" y="2025"/>
                    </a:lnTo>
                    <a:lnTo>
                      <a:pt x="33" y="2037"/>
                    </a:lnTo>
                    <a:lnTo>
                      <a:pt x="40" y="2049"/>
                    </a:lnTo>
                    <a:lnTo>
                      <a:pt x="47" y="2059"/>
                    </a:lnTo>
                    <a:lnTo>
                      <a:pt x="51" y="2070"/>
                    </a:lnTo>
                    <a:lnTo>
                      <a:pt x="55" y="2079"/>
                    </a:lnTo>
                    <a:lnTo>
                      <a:pt x="59" y="2090"/>
                    </a:lnTo>
                    <a:lnTo>
                      <a:pt x="60" y="2101"/>
                    </a:lnTo>
                    <a:lnTo>
                      <a:pt x="61" y="2110"/>
                    </a:lnTo>
                    <a:lnTo>
                      <a:pt x="62" y="2121"/>
                    </a:lnTo>
                    <a:lnTo>
                      <a:pt x="61" y="2131"/>
                    </a:lnTo>
                    <a:lnTo>
                      <a:pt x="61" y="2142"/>
                    </a:lnTo>
                    <a:lnTo>
                      <a:pt x="59" y="2154"/>
                    </a:lnTo>
                    <a:lnTo>
                      <a:pt x="54" y="2178"/>
                    </a:lnTo>
                    <a:lnTo>
                      <a:pt x="47" y="2207"/>
                    </a:lnTo>
                    <a:lnTo>
                      <a:pt x="42" y="2227"/>
                    </a:lnTo>
                    <a:lnTo>
                      <a:pt x="37" y="2248"/>
                    </a:lnTo>
                    <a:lnTo>
                      <a:pt x="34" y="2268"/>
                    </a:lnTo>
                    <a:lnTo>
                      <a:pt x="30" y="2289"/>
                    </a:lnTo>
                    <a:lnTo>
                      <a:pt x="135" y="2291"/>
                    </a:lnTo>
                    <a:lnTo>
                      <a:pt x="142" y="2293"/>
                    </a:lnTo>
                    <a:lnTo>
                      <a:pt x="152" y="2296"/>
                    </a:lnTo>
                    <a:lnTo>
                      <a:pt x="156" y="2298"/>
                    </a:lnTo>
                    <a:lnTo>
                      <a:pt x="160" y="2299"/>
                    </a:lnTo>
                    <a:lnTo>
                      <a:pt x="164" y="2301"/>
                    </a:lnTo>
                    <a:lnTo>
                      <a:pt x="167" y="2303"/>
                    </a:lnTo>
                    <a:lnTo>
                      <a:pt x="169" y="2311"/>
                    </a:lnTo>
                    <a:lnTo>
                      <a:pt x="172" y="2318"/>
                    </a:lnTo>
                    <a:lnTo>
                      <a:pt x="173" y="2326"/>
                    </a:lnTo>
                    <a:lnTo>
                      <a:pt x="175" y="2333"/>
                    </a:lnTo>
                    <a:lnTo>
                      <a:pt x="178" y="2339"/>
                    </a:lnTo>
                    <a:lnTo>
                      <a:pt x="181" y="2344"/>
                    </a:lnTo>
                    <a:lnTo>
                      <a:pt x="184" y="2345"/>
                    </a:lnTo>
                    <a:lnTo>
                      <a:pt x="187" y="2345"/>
                    </a:lnTo>
                    <a:lnTo>
                      <a:pt x="192" y="2345"/>
                    </a:lnTo>
                    <a:lnTo>
                      <a:pt x="197" y="2344"/>
                    </a:lnTo>
                    <a:lnTo>
                      <a:pt x="204" y="2339"/>
                    </a:lnTo>
                    <a:lnTo>
                      <a:pt x="214" y="2331"/>
                    </a:lnTo>
                    <a:lnTo>
                      <a:pt x="225" y="2320"/>
                    </a:lnTo>
                    <a:lnTo>
                      <a:pt x="236" y="2309"/>
                    </a:lnTo>
                    <a:lnTo>
                      <a:pt x="240" y="2305"/>
                    </a:lnTo>
                    <a:lnTo>
                      <a:pt x="246" y="2301"/>
                    </a:lnTo>
                    <a:lnTo>
                      <a:pt x="251" y="2299"/>
                    </a:lnTo>
                    <a:lnTo>
                      <a:pt x="254" y="2298"/>
                    </a:lnTo>
                    <a:lnTo>
                      <a:pt x="259" y="2299"/>
                    </a:lnTo>
                    <a:lnTo>
                      <a:pt x="263" y="2301"/>
                    </a:lnTo>
                    <a:lnTo>
                      <a:pt x="265" y="2307"/>
                    </a:lnTo>
                    <a:lnTo>
                      <a:pt x="266" y="2314"/>
                    </a:lnTo>
                    <a:lnTo>
                      <a:pt x="269" y="2326"/>
                    </a:lnTo>
                    <a:lnTo>
                      <a:pt x="271" y="2337"/>
                    </a:lnTo>
                    <a:lnTo>
                      <a:pt x="273" y="2348"/>
                    </a:lnTo>
                    <a:lnTo>
                      <a:pt x="278" y="2360"/>
                    </a:lnTo>
                    <a:lnTo>
                      <a:pt x="283" y="2371"/>
                    </a:lnTo>
                    <a:lnTo>
                      <a:pt x="289" y="2380"/>
                    </a:lnTo>
                    <a:lnTo>
                      <a:pt x="296" y="2388"/>
                    </a:lnTo>
                    <a:lnTo>
                      <a:pt x="305" y="2395"/>
                    </a:lnTo>
                    <a:lnTo>
                      <a:pt x="421" y="2467"/>
                    </a:lnTo>
                    <a:lnTo>
                      <a:pt x="440" y="2459"/>
                    </a:lnTo>
                    <a:lnTo>
                      <a:pt x="459" y="2452"/>
                    </a:lnTo>
                    <a:lnTo>
                      <a:pt x="479" y="2446"/>
                    </a:lnTo>
                    <a:lnTo>
                      <a:pt x="501" y="2442"/>
                    </a:lnTo>
                    <a:lnTo>
                      <a:pt x="523" y="2437"/>
                    </a:lnTo>
                    <a:lnTo>
                      <a:pt x="548" y="2434"/>
                    </a:lnTo>
                    <a:lnTo>
                      <a:pt x="576" y="2433"/>
                    </a:lnTo>
                    <a:lnTo>
                      <a:pt x="606" y="2432"/>
                    </a:lnTo>
                    <a:lnTo>
                      <a:pt x="608" y="2424"/>
                    </a:lnTo>
                    <a:lnTo>
                      <a:pt x="608" y="2414"/>
                    </a:lnTo>
                    <a:lnTo>
                      <a:pt x="607" y="2404"/>
                    </a:lnTo>
                    <a:lnTo>
                      <a:pt x="605" y="2392"/>
                    </a:lnTo>
                    <a:lnTo>
                      <a:pt x="598" y="2368"/>
                    </a:lnTo>
                    <a:lnTo>
                      <a:pt x="587" y="2342"/>
                    </a:lnTo>
                    <a:lnTo>
                      <a:pt x="575" y="2318"/>
                    </a:lnTo>
                    <a:lnTo>
                      <a:pt x="562" y="2293"/>
                    </a:lnTo>
                    <a:lnTo>
                      <a:pt x="552" y="2269"/>
                    </a:lnTo>
                    <a:lnTo>
                      <a:pt x="542" y="2249"/>
                    </a:lnTo>
                    <a:lnTo>
                      <a:pt x="539" y="2240"/>
                    </a:lnTo>
                    <a:lnTo>
                      <a:pt x="534" y="2233"/>
                    </a:lnTo>
                    <a:lnTo>
                      <a:pt x="528" y="2226"/>
                    </a:lnTo>
                    <a:lnTo>
                      <a:pt x="522" y="2221"/>
                    </a:lnTo>
                    <a:lnTo>
                      <a:pt x="516" y="2217"/>
                    </a:lnTo>
                    <a:lnTo>
                      <a:pt x="509" y="2215"/>
                    </a:lnTo>
                    <a:lnTo>
                      <a:pt x="502" y="2213"/>
                    </a:lnTo>
                    <a:lnTo>
                      <a:pt x="495" y="2213"/>
                    </a:lnTo>
                    <a:lnTo>
                      <a:pt x="479" y="2213"/>
                    </a:lnTo>
                    <a:lnTo>
                      <a:pt x="462" y="2215"/>
                    </a:lnTo>
                    <a:lnTo>
                      <a:pt x="446" y="2220"/>
                    </a:lnTo>
                    <a:lnTo>
                      <a:pt x="428" y="2223"/>
                    </a:lnTo>
                    <a:lnTo>
                      <a:pt x="410" y="2226"/>
                    </a:lnTo>
                    <a:lnTo>
                      <a:pt x="394" y="2226"/>
                    </a:lnTo>
                    <a:lnTo>
                      <a:pt x="385" y="2226"/>
                    </a:lnTo>
                    <a:lnTo>
                      <a:pt x="377" y="2223"/>
                    </a:lnTo>
                    <a:lnTo>
                      <a:pt x="370" y="2221"/>
                    </a:lnTo>
                    <a:lnTo>
                      <a:pt x="363" y="2217"/>
                    </a:lnTo>
                    <a:lnTo>
                      <a:pt x="356" y="2213"/>
                    </a:lnTo>
                    <a:lnTo>
                      <a:pt x="349" y="2207"/>
                    </a:lnTo>
                    <a:lnTo>
                      <a:pt x="343" y="2199"/>
                    </a:lnTo>
                    <a:lnTo>
                      <a:pt x="337" y="2189"/>
                    </a:lnTo>
                    <a:lnTo>
                      <a:pt x="332" y="2177"/>
                    </a:lnTo>
                    <a:lnTo>
                      <a:pt x="328" y="2164"/>
                    </a:lnTo>
                    <a:lnTo>
                      <a:pt x="323" y="2150"/>
                    </a:lnTo>
                    <a:lnTo>
                      <a:pt x="319" y="2132"/>
                    </a:lnTo>
                    <a:lnTo>
                      <a:pt x="315" y="2104"/>
                    </a:lnTo>
                    <a:lnTo>
                      <a:pt x="307" y="2076"/>
                    </a:lnTo>
                    <a:lnTo>
                      <a:pt x="302" y="2048"/>
                    </a:lnTo>
                    <a:lnTo>
                      <a:pt x="295" y="2020"/>
                    </a:lnTo>
                    <a:lnTo>
                      <a:pt x="290" y="1993"/>
                    </a:lnTo>
                    <a:lnTo>
                      <a:pt x="286" y="1965"/>
                    </a:lnTo>
                    <a:lnTo>
                      <a:pt x="285" y="1950"/>
                    </a:lnTo>
                    <a:lnTo>
                      <a:pt x="285" y="1935"/>
                    </a:lnTo>
                    <a:lnTo>
                      <a:pt x="285" y="1920"/>
                    </a:lnTo>
                    <a:lnTo>
                      <a:pt x="287" y="1906"/>
                    </a:lnTo>
                    <a:lnTo>
                      <a:pt x="290" y="1889"/>
                    </a:lnTo>
                    <a:lnTo>
                      <a:pt x="295" y="1873"/>
                    </a:lnTo>
                    <a:lnTo>
                      <a:pt x="300" y="1856"/>
                    </a:lnTo>
                    <a:lnTo>
                      <a:pt x="307" y="1840"/>
                    </a:lnTo>
                    <a:lnTo>
                      <a:pt x="316" y="1823"/>
                    </a:lnTo>
                    <a:lnTo>
                      <a:pt x="326" y="1807"/>
                    </a:lnTo>
                    <a:lnTo>
                      <a:pt x="337" y="1790"/>
                    </a:lnTo>
                    <a:lnTo>
                      <a:pt x="348" y="1775"/>
                    </a:lnTo>
                    <a:lnTo>
                      <a:pt x="361" y="1759"/>
                    </a:lnTo>
                    <a:lnTo>
                      <a:pt x="372" y="1743"/>
                    </a:lnTo>
                    <a:lnTo>
                      <a:pt x="385" y="1729"/>
                    </a:lnTo>
                    <a:lnTo>
                      <a:pt x="400" y="1715"/>
                    </a:lnTo>
                    <a:lnTo>
                      <a:pt x="425" y="1689"/>
                    </a:lnTo>
                    <a:lnTo>
                      <a:pt x="450" y="1668"/>
                    </a:lnTo>
                    <a:lnTo>
                      <a:pt x="467" y="1658"/>
                    </a:lnTo>
                    <a:lnTo>
                      <a:pt x="481" y="1649"/>
                    </a:lnTo>
                    <a:lnTo>
                      <a:pt x="496" y="1639"/>
                    </a:lnTo>
                    <a:lnTo>
                      <a:pt x="512" y="1630"/>
                    </a:lnTo>
                    <a:lnTo>
                      <a:pt x="527" y="1620"/>
                    </a:lnTo>
                    <a:lnTo>
                      <a:pt x="542" y="1612"/>
                    </a:lnTo>
                    <a:lnTo>
                      <a:pt x="559" y="1604"/>
                    </a:lnTo>
                    <a:lnTo>
                      <a:pt x="574" y="1593"/>
                    </a:lnTo>
                    <a:lnTo>
                      <a:pt x="584" y="1587"/>
                    </a:lnTo>
                    <a:lnTo>
                      <a:pt x="594" y="1582"/>
                    </a:lnTo>
                    <a:lnTo>
                      <a:pt x="604" y="1578"/>
                    </a:lnTo>
                    <a:lnTo>
                      <a:pt x="614" y="1574"/>
                    </a:lnTo>
                    <a:lnTo>
                      <a:pt x="635" y="1567"/>
                    </a:lnTo>
                    <a:lnTo>
                      <a:pt x="657" y="1560"/>
                    </a:lnTo>
                    <a:lnTo>
                      <a:pt x="693" y="1546"/>
                    </a:lnTo>
                    <a:lnTo>
                      <a:pt x="710" y="1539"/>
                    </a:lnTo>
                    <a:lnTo>
                      <a:pt x="726" y="1533"/>
                    </a:lnTo>
                    <a:lnTo>
                      <a:pt x="743" y="1528"/>
                    </a:lnTo>
                    <a:lnTo>
                      <a:pt x="761" y="1524"/>
                    </a:lnTo>
                    <a:lnTo>
                      <a:pt x="763" y="1499"/>
                    </a:lnTo>
                    <a:lnTo>
                      <a:pt x="764" y="1473"/>
                    </a:lnTo>
                    <a:lnTo>
                      <a:pt x="764" y="1447"/>
                    </a:lnTo>
                    <a:lnTo>
                      <a:pt x="764" y="1421"/>
                    </a:lnTo>
                    <a:lnTo>
                      <a:pt x="765" y="1408"/>
                    </a:lnTo>
                    <a:lnTo>
                      <a:pt x="766" y="1395"/>
                    </a:lnTo>
                    <a:lnTo>
                      <a:pt x="768" y="1382"/>
                    </a:lnTo>
                    <a:lnTo>
                      <a:pt x="770" y="1369"/>
                    </a:lnTo>
                    <a:lnTo>
                      <a:pt x="773" y="1357"/>
                    </a:lnTo>
                    <a:lnTo>
                      <a:pt x="778" y="1344"/>
                    </a:lnTo>
                    <a:lnTo>
                      <a:pt x="784" y="1333"/>
                    </a:lnTo>
                    <a:lnTo>
                      <a:pt x="791" y="1321"/>
                    </a:lnTo>
                    <a:lnTo>
                      <a:pt x="797" y="1314"/>
                    </a:lnTo>
                    <a:lnTo>
                      <a:pt x="805" y="1306"/>
                    </a:lnTo>
                    <a:lnTo>
                      <a:pt x="815" y="1296"/>
                    </a:lnTo>
                    <a:lnTo>
                      <a:pt x="827" y="1285"/>
                    </a:lnTo>
                    <a:lnTo>
                      <a:pt x="851" y="1264"/>
                    </a:lnTo>
                    <a:lnTo>
                      <a:pt x="878" y="1243"/>
                    </a:lnTo>
                    <a:lnTo>
                      <a:pt x="904" y="1221"/>
                    </a:lnTo>
                    <a:lnTo>
                      <a:pt x="926" y="1198"/>
                    </a:lnTo>
                    <a:lnTo>
                      <a:pt x="935" y="1189"/>
                    </a:lnTo>
                    <a:lnTo>
                      <a:pt x="941" y="1179"/>
                    </a:lnTo>
                    <a:lnTo>
                      <a:pt x="943" y="1175"/>
                    </a:lnTo>
                    <a:lnTo>
                      <a:pt x="945" y="1171"/>
                    </a:lnTo>
                    <a:lnTo>
                      <a:pt x="946" y="1166"/>
                    </a:lnTo>
                    <a:lnTo>
                      <a:pt x="946" y="1163"/>
                    </a:lnTo>
                    <a:lnTo>
                      <a:pt x="943" y="1158"/>
                    </a:lnTo>
                    <a:lnTo>
                      <a:pt x="936" y="1150"/>
                    </a:lnTo>
                    <a:lnTo>
                      <a:pt x="927" y="1142"/>
                    </a:lnTo>
                    <a:lnTo>
                      <a:pt x="916" y="1132"/>
                    </a:lnTo>
                    <a:lnTo>
                      <a:pt x="903" y="1122"/>
                    </a:lnTo>
                    <a:lnTo>
                      <a:pt x="893" y="1112"/>
                    </a:lnTo>
                    <a:lnTo>
                      <a:pt x="883" y="1103"/>
                    </a:lnTo>
                    <a:lnTo>
                      <a:pt x="877" y="1096"/>
                    </a:lnTo>
                    <a:lnTo>
                      <a:pt x="1319" y="799"/>
                    </a:lnTo>
                    <a:lnTo>
                      <a:pt x="1321" y="783"/>
                    </a:lnTo>
                    <a:lnTo>
                      <a:pt x="1322" y="766"/>
                    </a:lnTo>
                    <a:lnTo>
                      <a:pt x="1324" y="751"/>
                    </a:lnTo>
                    <a:lnTo>
                      <a:pt x="1328" y="736"/>
                    </a:lnTo>
                    <a:lnTo>
                      <a:pt x="1330" y="719"/>
                    </a:lnTo>
                    <a:lnTo>
                      <a:pt x="1333" y="704"/>
                    </a:lnTo>
                    <a:lnTo>
                      <a:pt x="1335" y="687"/>
                    </a:lnTo>
                    <a:lnTo>
                      <a:pt x="1336" y="671"/>
                    </a:lnTo>
                    <a:lnTo>
                      <a:pt x="1336" y="660"/>
                    </a:lnTo>
                    <a:lnTo>
                      <a:pt x="1335" y="656"/>
                    </a:lnTo>
                    <a:lnTo>
                      <a:pt x="1330" y="656"/>
                    </a:lnTo>
                    <a:lnTo>
                      <a:pt x="1319" y="657"/>
                    </a:lnTo>
                    <a:lnTo>
                      <a:pt x="1301" y="657"/>
                    </a:lnTo>
                    <a:lnTo>
                      <a:pt x="1284" y="656"/>
                    </a:lnTo>
                    <a:lnTo>
                      <a:pt x="1385" y="206"/>
                    </a:lnTo>
                    <a:lnTo>
                      <a:pt x="1428" y="192"/>
                    </a:lnTo>
                    <a:lnTo>
                      <a:pt x="13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03" name="Freeform 34"/>
              <p:cNvSpPr>
                <a:spLocks/>
              </p:cNvSpPr>
              <p:nvPr/>
            </p:nvSpPr>
            <p:spPr bwMode="auto">
              <a:xfrm>
                <a:off x="453" y="628"/>
                <a:ext cx="476" cy="822"/>
              </a:xfrm>
              <a:custGeom>
                <a:avLst/>
                <a:gdLst>
                  <a:gd name="T0" fmla="*/ 147 w 1428"/>
                  <a:gd name="T1" fmla="*/ 4 h 2467"/>
                  <a:gd name="T2" fmla="*/ 96 w 1428"/>
                  <a:gd name="T3" fmla="*/ 41 h 2467"/>
                  <a:gd name="T4" fmla="*/ 91 w 1428"/>
                  <a:gd name="T5" fmla="*/ 40 h 2467"/>
                  <a:gd name="T6" fmla="*/ 86 w 1428"/>
                  <a:gd name="T7" fmla="*/ 51 h 2467"/>
                  <a:gd name="T8" fmla="*/ 77 w 1428"/>
                  <a:gd name="T9" fmla="*/ 62 h 2467"/>
                  <a:gd name="T10" fmla="*/ 65 w 1428"/>
                  <a:gd name="T11" fmla="*/ 70 h 2467"/>
                  <a:gd name="T12" fmla="*/ 59 w 1428"/>
                  <a:gd name="T13" fmla="*/ 77 h 2467"/>
                  <a:gd name="T14" fmla="*/ 52 w 1428"/>
                  <a:gd name="T15" fmla="*/ 89 h 2467"/>
                  <a:gd name="T16" fmla="*/ 55 w 1428"/>
                  <a:gd name="T17" fmla="*/ 91 h 2467"/>
                  <a:gd name="T18" fmla="*/ 63 w 1428"/>
                  <a:gd name="T19" fmla="*/ 89 h 2467"/>
                  <a:gd name="T20" fmla="*/ 68 w 1428"/>
                  <a:gd name="T21" fmla="*/ 79 h 2467"/>
                  <a:gd name="T22" fmla="*/ 78 w 1428"/>
                  <a:gd name="T23" fmla="*/ 70 h 2467"/>
                  <a:gd name="T24" fmla="*/ 102 w 1428"/>
                  <a:gd name="T25" fmla="*/ 48 h 2467"/>
                  <a:gd name="T26" fmla="*/ 124 w 1428"/>
                  <a:gd name="T27" fmla="*/ 30 h 2467"/>
                  <a:gd name="T28" fmla="*/ 137 w 1428"/>
                  <a:gd name="T29" fmla="*/ 24 h 2467"/>
                  <a:gd name="T30" fmla="*/ 140 w 1428"/>
                  <a:gd name="T31" fmla="*/ 25 h 2467"/>
                  <a:gd name="T32" fmla="*/ 127 w 1428"/>
                  <a:gd name="T33" fmla="*/ 42 h 2467"/>
                  <a:gd name="T34" fmla="*/ 117 w 1428"/>
                  <a:gd name="T35" fmla="*/ 49 h 2467"/>
                  <a:gd name="T36" fmla="*/ 105 w 1428"/>
                  <a:gd name="T37" fmla="*/ 55 h 2467"/>
                  <a:gd name="T38" fmla="*/ 96 w 1428"/>
                  <a:gd name="T39" fmla="*/ 67 h 2467"/>
                  <a:gd name="T40" fmla="*/ 76 w 1428"/>
                  <a:gd name="T41" fmla="*/ 97 h 2467"/>
                  <a:gd name="T42" fmla="*/ 54 w 1428"/>
                  <a:gd name="T43" fmla="*/ 123 h 2467"/>
                  <a:gd name="T44" fmla="*/ 34 w 1428"/>
                  <a:gd name="T45" fmla="*/ 137 h 2467"/>
                  <a:gd name="T46" fmla="*/ 25 w 1428"/>
                  <a:gd name="T47" fmla="*/ 144 h 2467"/>
                  <a:gd name="T48" fmla="*/ 12 w 1428"/>
                  <a:gd name="T49" fmla="*/ 168 h 2467"/>
                  <a:gd name="T50" fmla="*/ 1 w 1428"/>
                  <a:gd name="T51" fmla="*/ 203 h 2467"/>
                  <a:gd name="T52" fmla="*/ 1 w 1428"/>
                  <a:gd name="T53" fmla="*/ 220 h 2467"/>
                  <a:gd name="T54" fmla="*/ 6 w 1428"/>
                  <a:gd name="T55" fmla="*/ 230 h 2467"/>
                  <a:gd name="T56" fmla="*/ 7 w 1428"/>
                  <a:gd name="T57" fmla="*/ 238 h 2467"/>
                  <a:gd name="T58" fmla="*/ 3 w 1428"/>
                  <a:gd name="T59" fmla="*/ 254 h 2467"/>
                  <a:gd name="T60" fmla="*/ 18 w 1428"/>
                  <a:gd name="T61" fmla="*/ 256 h 2467"/>
                  <a:gd name="T62" fmla="*/ 20 w 1428"/>
                  <a:gd name="T63" fmla="*/ 260 h 2467"/>
                  <a:gd name="T64" fmla="*/ 25 w 1428"/>
                  <a:gd name="T65" fmla="*/ 258 h 2467"/>
                  <a:gd name="T66" fmla="*/ 29 w 1428"/>
                  <a:gd name="T67" fmla="*/ 256 h 2467"/>
                  <a:gd name="T68" fmla="*/ 31 w 1428"/>
                  <a:gd name="T69" fmla="*/ 263 h 2467"/>
                  <a:gd name="T70" fmla="*/ 49 w 1428"/>
                  <a:gd name="T71" fmla="*/ 273 h 2467"/>
                  <a:gd name="T72" fmla="*/ 67 w 1428"/>
                  <a:gd name="T73" fmla="*/ 270 h 2467"/>
                  <a:gd name="T74" fmla="*/ 64 w 1428"/>
                  <a:gd name="T75" fmla="*/ 257 h 2467"/>
                  <a:gd name="T76" fmla="*/ 58 w 1428"/>
                  <a:gd name="T77" fmla="*/ 247 h 2467"/>
                  <a:gd name="T78" fmla="*/ 50 w 1428"/>
                  <a:gd name="T79" fmla="*/ 247 h 2467"/>
                  <a:gd name="T80" fmla="*/ 40 w 1428"/>
                  <a:gd name="T81" fmla="*/ 246 h 2467"/>
                  <a:gd name="T82" fmla="*/ 36 w 1428"/>
                  <a:gd name="T83" fmla="*/ 239 h 2467"/>
                  <a:gd name="T84" fmla="*/ 32 w 1428"/>
                  <a:gd name="T85" fmla="*/ 218 h 2467"/>
                  <a:gd name="T86" fmla="*/ 33 w 1428"/>
                  <a:gd name="T87" fmla="*/ 206 h 2467"/>
                  <a:gd name="T88" fmla="*/ 41 w 1428"/>
                  <a:gd name="T89" fmla="*/ 194 h 2467"/>
                  <a:gd name="T90" fmla="*/ 55 w 1428"/>
                  <a:gd name="T91" fmla="*/ 182 h 2467"/>
                  <a:gd name="T92" fmla="*/ 66 w 1428"/>
                  <a:gd name="T93" fmla="*/ 176 h 2467"/>
                  <a:gd name="T94" fmla="*/ 81 w 1428"/>
                  <a:gd name="T95" fmla="*/ 170 h 2467"/>
                  <a:gd name="T96" fmla="*/ 85 w 1428"/>
                  <a:gd name="T97" fmla="*/ 158 h 2467"/>
                  <a:gd name="T98" fmla="*/ 87 w 1428"/>
                  <a:gd name="T99" fmla="*/ 148 h 2467"/>
                  <a:gd name="T100" fmla="*/ 98 w 1428"/>
                  <a:gd name="T101" fmla="*/ 138 h 2467"/>
                  <a:gd name="T102" fmla="*/ 105 w 1428"/>
                  <a:gd name="T103" fmla="*/ 130 h 2467"/>
                  <a:gd name="T104" fmla="*/ 99 w 1428"/>
                  <a:gd name="T105" fmla="*/ 124 h 2467"/>
                  <a:gd name="T106" fmla="*/ 148 w 1428"/>
                  <a:gd name="T107" fmla="*/ 82 h 2467"/>
                  <a:gd name="T108" fmla="*/ 148 w 1428"/>
                  <a:gd name="T109" fmla="*/ 73 h 2467"/>
                  <a:gd name="T110" fmla="*/ 154 w 1428"/>
                  <a:gd name="T111" fmla="*/ 0 h 246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28"/>
                  <a:gd name="T169" fmla="*/ 0 h 2467"/>
                  <a:gd name="T170" fmla="*/ 1428 w 1428"/>
                  <a:gd name="T171" fmla="*/ 2467 h 246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28" h="2467">
                    <a:moveTo>
                      <a:pt x="1389" y="0"/>
                    </a:moveTo>
                    <a:lnTo>
                      <a:pt x="1382" y="6"/>
                    </a:lnTo>
                    <a:lnTo>
                      <a:pt x="1374" y="10"/>
                    </a:lnTo>
                    <a:lnTo>
                      <a:pt x="1366" y="16"/>
                    </a:lnTo>
                    <a:lnTo>
                      <a:pt x="1357" y="20"/>
                    </a:lnTo>
                    <a:lnTo>
                      <a:pt x="1340" y="28"/>
                    </a:lnTo>
                    <a:lnTo>
                      <a:pt x="1321" y="35"/>
                    </a:lnTo>
                    <a:lnTo>
                      <a:pt x="1302" y="42"/>
                    </a:lnTo>
                    <a:lnTo>
                      <a:pt x="1284" y="50"/>
                    </a:lnTo>
                    <a:lnTo>
                      <a:pt x="1265" y="60"/>
                    </a:lnTo>
                    <a:lnTo>
                      <a:pt x="1248" y="72"/>
                    </a:lnTo>
                    <a:lnTo>
                      <a:pt x="874" y="361"/>
                    </a:lnTo>
                    <a:lnTo>
                      <a:pt x="868" y="364"/>
                    </a:lnTo>
                    <a:lnTo>
                      <a:pt x="862" y="367"/>
                    </a:lnTo>
                    <a:lnTo>
                      <a:pt x="857" y="368"/>
                    </a:lnTo>
                    <a:lnTo>
                      <a:pt x="851" y="368"/>
                    </a:lnTo>
                    <a:lnTo>
                      <a:pt x="842" y="365"/>
                    </a:lnTo>
                    <a:lnTo>
                      <a:pt x="834" y="362"/>
                    </a:lnTo>
                    <a:lnTo>
                      <a:pt x="830" y="361"/>
                    </a:lnTo>
                    <a:lnTo>
                      <a:pt x="825" y="359"/>
                    </a:lnTo>
                    <a:lnTo>
                      <a:pt x="822" y="359"/>
                    </a:lnTo>
                    <a:lnTo>
                      <a:pt x="818" y="361"/>
                    </a:lnTo>
                    <a:lnTo>
                      <a:pt x="815" y="362"/>
                    </a:lnTo>
                    <a:lnTo>
                      <a:pt x="811" y="365"/>
                    </a:lnTo>
                    <a:lnTo>
                      <a:pt x="808" y="371"/>
                    </a:lnTo>
                    <a:lnTo>
                      <a:pt x="804" y="378"/>
                    </a:lnTo>
                    <a:lnTo>
                      <a:pt x="786" y="420"/>
                    </a:lnTo>
                    <a:lnTo>
                      <a:pt x="770" y="456"/>
                    </a:lnTo>
                    <a:lnTo>
                      <a:pt x="762" y="474"/>
                    </a:lnTo>
                    <a:lnTo>
                      <a:pt x="752" y="489"/>
                    </a:lnTo>
                    <a:lnTo>
                      <a:pt x="743" y="505"/>
                    </a:lnTo>
                    <a:lnTo>
                      <a:pt x="733" y="519"/>
                    </a:lnTo>
                    <a:lnTo>
                      <a:pt x="723" y="533"/>
                    </a:lnTo>
                    <a:lnTo>
                      <a:pt x="710" y="546"/>
                    </a:lnTo>
                    <a:lnTo>
                      <a:pt x="697" y="559"/>
                    </a:lnTo>
                    <a:lnTo>
                      <a:pt x="683" y="571"/>
                    </a:lnTo>
                    <a:lnTo>
                      <a:pt x="666" y="581"/>
                    </a:lnTo>
                    <a:lnTo>
                      <a:pt x="647" y="593"/>
                    </a:lnTo>
                    <a:lnTo>
                      <a:pt x="627" y="604"/>
                    </a:lnTo>
                    <a:lnTo>
                      <a:pt x="605" y="613"/>
                    </a:lnTo>
                    <a:lnTo>
                      <a:pt x="592" y="619"/>
                    </a:lnTo>
                    <a:lnTo>
                      <a:pt x="581" y="626"/>
                    </a:lnTo>
                    <a:lnTo>
                      <a:pt x="572" y="633"/>
                    </a:lnTo>
                    <a:lnTo>
                      <a:pt x="562" y="641"/>
                    </a:lnTo>
                    <a:lnTo>
                      <a:pt x="555" y="650"/>
                    </a:lnTo>
                    <a:lnTo>
                      <a:pt x="548" y="658"/>
                    </a:lnTo>
                    <a:lnTo>
                      <a:pt x="542" y="667"/>
                    </a:lnTo>
                    <a:lnTo>
                      <a:pt x="538" y="677"/>
                    </a:lnTo>
                    <a:lnTo>
                      <a:pt x="528" y="697"/>
                    </a:lnTo>
                    <a:lnTo>
                      <a:pt x="517" y="717"/>
                    </a:lnTo>
                    <a:lnTo>
                      <a:pt x="508" y="737"/>
                    </a:lnTo>
                    <a:lnTo>
                      <a:pt x="495" y="757"/>
                    </a:lnTo>
                    <a:lnTo>
                      <a:pt x="484" y="772"/>
                    </a:lnTo>
                    <a:lnTo>
                      <a:pt x="476" y="785"/>
                    </a:lnTo>
                    <a:lnTo>
                      <a:pt x="473" y="796"/>
                    </a:lnTo>
                    <a:lnTo>
                      <a:pt x="471" y="804"/>
                    </a:lnTo>
                    <a:lnTo>
                      <a:pt x="471" y="808"/>
                    </a:lnTo>
                    <a:lnTo>
                      <a:pt x="473" y="810"/>
                    </a:lnTo>
                    <a:lnTo>
                      <a:pt x="474" y="812"/>
                    </a:lnTo>
                    <a:lnTo>
                      <a:pt x="476" y="815"/>
                    </a:lnTo>
                    <a:lnTo>
                      <a:pt x="482" y="818"/>
                    </a:lnTo>
                    <a:lnTo>
                      <a:pt x="488" y="820"/>
                    </a:lnTo>
                    <a:lnTo>
                      <a:pt x="496" y="821"/>
                    </a:lnTo>
                    <a:lnTo>
                      <a:pt x="506" y="820"/>
                    </a:lnTo>
                    <a:lnTo>
                      <a:pt x="515" y="820"/>
                    </a:lnTo>
                    <a:lnTo>
                      <a:pt x="525" y="817"/>
                    </a:lnTo>
                    <a:lnTo>
                      <a:pt x="545" y="814"/>
                    </a:lnTo>
                    <a:lnTo>
                      <a:pt x="560" y="811"/>
                    </a:lnTo>
                    <a:lnTo>
                      <a:pt x="566" y="810"/>
                    </a:lnTo>
                    <a:lnTo>
                      <a:pt x="571" y="805"/>
                    </a:lnTo>
                    <a:lnTo>
                      <a:pt x="575" y="801"/>
                    </a:lnTo>
                    <a:lnTo>
                      <a:pt x="579" y="794"/>
                    </a:lnTo>
                    <a:lnTo>
                      <a:pt x="586" y="777"/>
                    </a:lnTo>
                    <a:lnTo>
                      <a:pt x="593" y="758"/>
                    </a:lnTo>
                    <a:lnTo>
                      <a:pt x="599" y="738"/>
                    </a:lnTo>
                    <a:lnTo>
                      <a:pt x="605" y="719"/>
                    </a:lnTo>
                    <a:lnTo>
                      <a:pt x="608" y="711"/>
                    </a:lnTo>
                    <a:lnTo>
                      <a:pt x="612" y="703"/>
                    </a:lnTo>
                    <a:lnTo>
                      <a:pt x="615" y="697"/>
                    </a:lnTo>
                    <a:lnTo>
                      <a:pt x="620" y="692"/>
                    </a:lnTo>
                    <a:lnTo>
                      <a:pt x="640" y="676"/>
                    </a:lnTo>
                    <a:lnTo>
                      <a:pt x="661" y="660"/>
                    </a:lnTo>
                    <a:lnTo>
                      <a:pt x="684" y="644"/>
                    </a:lnTo>
                    <a:lnTo>
                      <a:pt x="706" y="628"/>
                    </a:lnTo>
                    <a:lnTo>
                      <a:pt x="729" y="613"/>
                    </a:lnTo>
                    <a:lnTo>
                      <a:pt x="750" y="597"/>
                    </a:lnTo>
                    <a:lnTo>
                      <a:pt x="770" y="581"/>
                    </a:lnTo>
                    <a:lnTo>
                      <a:pt x="788" y="565"/>
                    </a:lnTo>
                    <a:lnTo>
                      <a:pt x="836" y="515"/>
                    </a:lnTo>
                    <a:lnTo>
                      <a:pt x="891" y="459"/>
                    </a:lnTo>
                    <a:lnTo>
                      <a:pt x="921" y="428"/>
                    </a:lnTo>
                    <a:lnTo>
                      <a:pt x="952" y="398"/>
                    </a:lnTo>
                    <a:lnTo>
                      <a:pt x="983" y="369"/>
                    </a:lnTo>
                    <a:lnTo>
                      <a:pt x="1015" y="341"/>
                    </a:lnTo>
                    <a:lnTo>
                      <a:pt x="1048" y="313"/>
                    </a:lnTo>
                    <a:lnTo>
                      <a:pt x="1083" y="289"/>
                    </a:lnTo>
                    <a:lnTo>
                      <a:pt x="1099" y="277"/>
                    </a:lnTo>
                    <a:lnTo>
                      <a:pt x="1117" y="266"/>
                    </a:lnTo>
                    <a:lnTo>
                      <a:pt x="1133" y="256"/>
                    </a:lnTo>
                    <a:lnTo>
                      <a:pt x="1151" y="246"/>
                    </a:lnTo>
                    <a:lnTo>
                      <a:pt x="1168" y="238"/>
                    </a:lnTo>
                    <a:lnTo>
                      <a:pt x="1185" y="230"/>
                    </a:lnTo>
                    <a:lnTo>
                      <a:pt x="1202" y="223"/>
                    </a:lnTo>
                    <a:lnTo>
                      <a:pt x="1219" y="218"/>
                    </a:lnTo>
                    <a:lnTo>
                      <a:pt x="1237" y="213"/>
                    </a:lnTo>
                    <a:lnTo>
                      <a:pt x="1254" y="210"/>
                    </a:lnTo>
                    <a:lnTo>
                      <a:pt x="1270" y="207"/>
                    </a:lnTo>
                    <a:lnTo>
                      <a:pt x="1288" y="207"/>
                    </a:lnTo>
                    <a:lnTo>
                      <a:pt x="1282" y="210"/>
                    </a:lnTo>
                    <a:lnTo>
                      <a:pt x="1276" y="213"/>
                    </a:lnTo>
                    <a:lnTo>
                      <a:pt x="1270" y="217"/>
                    </a:lnTo>
                    <a:lnTo>
                      <a:pt x="1264" y="221"/>
                    </a:lnTo>
                    <a:lnTo>
                      <a:pt x="1252" y="233"/>
                    </a:lnTo>
                    <a:lnTo>
                      <a:pt x="1241" y="247"/>
                    </a:lnTo>
                    <a:lnTo>
                      <a:pt x="1216" y="282"/>
                    </a:lnTo>
                    <a:lnTo>
                      <a:pt x="1189" y="319"/>
                    </a:lnTo>
                    <a:lnTo>
                      <a:pt x="1175" y="338"/>
                    </a:lnTo>
                    <a:lnTo>
                      <a:pt x="1159" y="357"/>
                    </a:lnTo>
                    <a:lnTo>
                      <a:pt x="1143" y="376"/>
                    </a:lnTo>
                    <a:lnTo>
                      <a:pt x="1126" y="392"/>
                    </a:lnTo>
                    <a:lnTo>
                      <a:pt x="1109" y="409"/>
                    </a:lnTo>
                    <a:lnTo>
                      <a:pt x="1090" y="422"/>
                    </a:lnTo>
                    <a:lnTo>
                      <a:pt x="1080" y="428"/>
                    </a:lnTo>
                    <a:lnTo>
                      <a:pt x="1071" y="433"/>
                    </a:lnTo>
                    <a:lnTo>
                      <a:pt x="1060" y="437"/>
                    </a:lnTo>
                    <a:lnTo>
                      <a:pt x="1050" y="441"/>
                    </a:lnTo>
                    <a:lnTo>
                      <a:pt x="1033" y="447"/>
                    </a:lnTo>
                    <a:lnTo>
                      <a:pt x="1017" y="454"/>
                    </a:lnTo>
                    <a:lnTo>
                      <a:pt x="1002" y="461"/>
                    </a:lnTo>
                    <a:lnTo>
                      <a:pt x="988" y="469"/>
                    </a:lnTo>
                    <a:lnTo>
                      <a:pt x="974" y="479"/>
                    </a:lnTo>
                    <a:lnTo>
                      <a:pt x="961" y="488"/>
                    </a:lnTo>
                    <a:lnTo>
                      <a:pt x="949" y="497"/>
                    </a:lnTo>
                    <a:lnTo>
                      <a:pt x="937" y="508"/>
                    </a:lnTo>
                    <a:lnTo>
                      <a:pt x="927" y="519"/>
                    </a:lnTo>
                    <a:lnTo>
                      <a:pt x="916" y="531"/>
                    </a:lnTo>
                    <a:lnTo>
                      <a:pt x="907" y="542"/>
                    </a:lnTo>
                    <a:lnTo>
                      <a:pt x="897" y="554"/>
                    </a:lnTo>
                    <a:lnTo>
                      <a:pt x="878" y="579"/>
                    </a:lnTo>
                    <a:lnTo>
                      <a:pt x="862" y="606"/>
                    </a:lnTo>
                    <a:lnTo>
                      <a:pt x="831" y="660"/>
                    </a:lnTo>
                    <a:lnTo>
                      <a:pt x="799" y="716"/>
                    </a:lnTo>
                    <a:lnTo>
                      <a:pt x="783" y="743"/>
                    </a:lnTo>
                    <a:lnTo>
                      <a:pt x="766" y="770"/>
                    </a:lnTo>
                    <a:lnTo>
                      <a:pt x="748" y="796"/>
                    </a:lnTo>
                    <a:lnTo>
                      <a:pt x="727" y="821"/>
                    </a:lnTo>
                    <a:lnTo>
                      <a:pt x="686" y="869"/>
                    </a:lnTo>
                    <a:lnTo>
                      <a:pt x="646" y="919"/>
                    </a:lnTo>
                    <a:lnTo>
                      <a:pt x="608" y="968"/>
                    </a:lnTo>
                    <a:lnTo>
                      <a:pt x="569" y="1015"/>
                    </a:lnTo>
                    <a:lnTo>
                      <a:pt x="549" y="1039"/>
                    </a:lnTo>
                    <a:lnTo>
                      <a:pt x="528" y="1063"/>
                    </a:lnTo>
                    <a:lnTo>
                      <a:pt x="507" y="1085"/>
                    </a:lnTo>
                    <a:lnTo>
                      <a:pt x="486" y="1107"/>
                    </a:lnTo>
                    <a:lnTo>
                      <a:pt x="463" y="1129"/>
                    </a:lnTo>
                    <a:lnTo>
                      <a:pt x="438" y="1149"/>
                    </a:lnTo>
                    <a:lnTo>
                      <a:pt x="414" y="1169"/>
                    </a:lnTo>
                    <a:lnTo>
                      <a:pt x="387" y="1188"/>
                    </a:lnTo>
                    <a:lnTo>
                      <a:pt x="356" y="1206"/>
                    </a:lnTo>
                    <a:lnTo>
                      <a:pt x="329" y="1221"/>
                    </a:lnTo>
                    <a:lnTo>
                      <a:pt x="306" y="1232"/>
                    </a:lnTo>
                    <a:lnTo>
                      <a:pt x="285" y="1243"/>
                    </a:lnTo>
                    <a:lnTo>
                      <a:pt x="276" y="1249"/>
                    </a:lnTo>
                    <a:lnTo>
                      <a:pt x="266" y="1255"/>
                    </a:lnTo>
                    <a:lnTo>
                      <a:pt x="257" y="1263"/>
                    </a:lnTo>
                    <a:lnTo>
                      <a:pt x="247" y="1271"/>
                    </a:lnTo>
                    <a:lnTo>
                      <a:pt x="237" y="1282"/>
                    </a:lnTo>
                    <a:lnTo>
                      <a:pt x="227" y="1295"/>
                    </a:lnTo>
                    <a:lnTo>
                      <a:pt x="215" y="1309"/>
                    </a:lnTo>
                    <a:lnTo>
                      <a:pt x="205" y="1327"/>
                    </a:lnTo>
                    <a:lnTo>
                      <a:pt x="188" y="1353"/>
                    </a:lnTo>
                    <a:lnTo>
                      <a:pt x="171" y="1385"/>
                    </a:lnTo>
                    <a:lnTo>
                      <a:pt x="151" y="1423"/>
                    </a:lnTo>
                    <a:lnTo>
                      <a:pt x="131" y="1467"/>
                    </a:lnTo>
                    <a:lnTo>
                      <a:pt x="109" y="1514"/>
                    </a:lnTo>
                    <a:lnTo>
                      <a:pt x="89" y="1565"/>
                    </a:lnTo>
                    <a:lnTo>
                      <a:pt x="69" y="1617"/>
                    </a:lnTo>
                    <a:lnTo>
                      <a:pt x="50" y="1671"/>
                    </a:lnTo>
                    <a:lnTo>
                      <a:pt x="34" y="1724"/>
                    </a:lnTo>
                    <a:lnTo>
                      <a:pt x="20" y="1777"/>
                    </a:lnTo>
                    <a:lnTo>
                      <a:pt x="14" y="1803"/>
                    </a:lnTo>
                    <a:lnTo>
                      <a:pt x="9" y="1829"/>
                    </a:lnTo>
                    <a:lnTo>
                      <a:pt x="5" y="1854"/>
                    </a:lnTo>
                    <a:lnTo>
                      <a:pt x="2" y="1878"/>
                    </a:lnTo>
                    <a:lnTo>
                      <a:pt x="1" y="1900"/>
                    </a:lnTo>
                    <a:lnTo>
                      <a:pt x="0" y="1922"/>
                    </a:lnTo>
                    <a:lnTo>
                      <a:pt x="1" y="1943"/>
                    </a:lnTo>
                    <a:lnTo>
                      <a:pt x="2" y="1963"/>
                    </a:lnTo>
                    <a:lnTo>
                      <a:pt x="5" y="1980"/>
                    </a:lnTo>
                    <a:lnTo>
                      <a:pt x="10" y="1997"/>
                    </a:lnTo>
                    <a:lnTo>
                      <a:pt x="17" y="2012"/>
                    </a:lnTo>
                    <a:lnTo>
                      <a:pt x="24" y="2025"/>
                    </a:lnTo>
                    <a:lnTo>
                      <a:pt x="33" y="2037"/>
                    </a:lnTo>
                    <a:lnTo>
                      <a:pt x="40" y="2049"/>
                    </a:lnTo>
                    <a:lnTo>
                      <a:pt x="47" y="2059"/>
                    </a:lnTo>
                    <a:lnTo>
                      <a:pt x="51" y="2070"/>
                    </a:lnTo>
                    <a:lnTo>
                      <a:pt x="55" y="2079"/>
                    </a:lnTo>
                    <a:lnTo>
                      <a:pt x="59" y="2090"/>
                    </a:lnTo>
                    <a:lnTo>
                      <a:pt x="60" y="2101"/>
                    </a:lnTo>
                    <a:lnTo>
                      <a:pt x="61" y="2110"/>
                    </a:lnTo>
                    <a:lnTo>
                      <a:pt x="62" y="2121"/>
                    </a:lnTo>
                    <a:lnTo>
                      <a:pt x="61" y="2131"/>
                    </a:lnTo>
                    <a:lnTo>
                      <a:pt x="61" y="2142"/>
                    </a:lnTo>
                    <a:lnTo>
                      <a:pt x="59" y="2154"/>
                    </a:lnTo>
                    <a:lnTo>
                      <a:pt x="54" y="2178"/>
                    </a:lnTo>
                    <a:lnTo>
                      <a:pt x="47" y="2207"/>
                    </a:lnTo>
                    <a:lnTo>
                      <a:pt x="42" y="2227"/>
                    </a:lnTo>
                    <a:lnTo>
                      <a:pt x="37" y="2248"/>
                    </a:lnTo>
                    <a:lnTo>
                      <a:pt x="34" y="2268"/>
                    </a:lnTo>
                    <a:lnTo>
                      <a:pt x="30" y="2289"/>
                    </a:lnTo>
                    <a:lnTo>
                      <a:pt x="135" y="2291"/>
                    </a:lnTo>
                    <a:lnTo>
                      <a:pt x="142" y="2293"/>
                    </a:lnTo>
                    <a:lnTo>
                      <a:pt x="152" y="2296"/>
                    </a:lnTo>
                    <a:lnTo>
                      <a:pt x="156" y="2298"/>
                    </a:lnTo>
                    <a:lnTo>
                      <a:pt x="160" y="2299"/>
                    </a:lnTo>
                    <a:lnTo>
                      <a:pt x="164" y="2301"/>
                    </a:lnTo>
                    <a:lnTo>
                      <a:pt x="167" y="2303"/>
                    </a:lnTo>
                    <a:lnTo>
                      <a:pt x="169" y="2311"/>
                    </a:lnTo>
                    <a:lnTo>
                      <a:pt x="172" y="2318"/>
                    </a:lnTo>
                    <a:lnTo>
                      <a:pt x="173" y="2326"/>
                    </a:lnTo>
                    <a:lnTo>
                      <a:pt x="175" y="2333"/>
                    </a:lnTo>
                    <a:lnTo>
                      <a:pt x="178" y="2339"/>
                    </a:lnTo>
                    <a:lnTo>
                      <a:pt x="181" y="2344"/>
                    </a:lnTo>
                    <a:lnTo>
                      <a:pt x="184" y="2345"/>
                    </a:lnTo>
                    <a:lnTo>
                      <a:pt x="187" y="2345"/>
                    </a:lnTo>
                    <a:lnTo>
                      <a:pt x="192" y="2345"/>
                    </a:lnTo>
                    <a:lnTo>
                      <a:pt x="197" y="2344"/>
                    </a:lnTo>
                    <a:lnTo>
                      <a:pt x="204" y="2339"/>
                    </a:lnTo>
                    <a:lnTo>
                      <a:pt x="214" y="2331"/>
                    </a:lnTo>
                    <a:lnTo>
                      <a:pt x="225" y="2320"/>
                    </a:lnTo>
                    <a:lnTo>
                      <a:pt x="236" y="2309"/>
                    </a:lnTo>
                    <a:lnTo>
                      <a:pt x="240" y="2305"/>
                    </a:lnTo>
                    <a:lnTo>
                      <a:pt x="246" y="2301"/>
                    </a:lnTo>
                    <a:lnTo>
                      <a:pt x="251" y="2299"/>
                    </a:lnTo>
                    <a:lnTo>
                      <a:pt x="254" y="2298"/>
                    </a:lnTo>
                    <a:lnTo>
                      <a:pt x="259" y="2299"/>
                    </a:lnTo>
                    <a:lnTo>
                      <a:pt x="263" y="2301"/>
                    </a:lnTo>
                    <a:lnTo>
                      <a:pt x="265" y="2307"/>
                    </a:lnTo>
                    <a:lnTo>
                      <a:pt x="266" y="2314"/>
                    </a:lnTo>
                    <a:lnTo>
                      <a:pt x="269" y="2326"/>
                    </a:lnTo>
                    <a:lnTo>
                      <a:pt x="271" y="2337"/>
                    </a:lnTo>
                    <a:lnTo>
                      <a:pt x="273" y="2348"/>
                    </a:lnTo>
                    <a:lnTo>
                      <a:pt x="278" y="2360"/>
                    </a:lnTo>
                    <a:lnTo>
                      <a:pt x="283" y="2371"/>
                    </a:lnTo>
                    <a:lnTo>
                      <a:pt x="289" y="2380"/>
                    </a:lnTo>
                    <a:lnTo>
                      <a:pt x="296" y="2388"/>
                    </a:lnTo>
                    <a:lnTo>
                      <a:pt x="305" y="2395"/>
                    </a:lnTo>
                    <a:lnTo>
                      <a:pt x="421" y="2467"/>
                    </a:lnTo>
                    <a:lnTo>
                      <a:pt x="440" y="2459"/>
                    </a:lnTo>
                    <a:lnTo>
                      <a:pt x="459" y="2452"/>
                    </a:lnTo>
                    <a:lnTo>
                      <a:pt x="479" y="2446"/>
                    </a:lnTo>
                    <a:lnTo>
                      <a:pt x="501" y="2442"/>
                    </a:lnTo>
                    <a:lnTo>
                      <a:pt x="523" y="2437"/>
                    </a:lnTo>
                    <a:lnTo>
                      <a:pt x="548" y="2434"/>
                    </a:lnTo>
                    <a:lnTo>
                      <a:pt x="576" y="2433"/>
                    </a:lnTo>
                    <a:lnTo>
                      <a:pt x="606" y="2432"/>
                    </a:lnTo>
                    <a:lnTo>
                      <a:pt x="608" y="2424"/>
                    </a:lnTo>
                    <a:lnTo>
                      <a:pt x="608" y="2414"/>
                    </a:lnTo>
                    <a:lnTo>
                      <a:pt x="607" y="2404"/>
                    </a:lnTo>
                    <a:lnTo>
                      <a:pt x="605" y="2392"/>
                    </a:lnTo>
                    <a:lnTo>
                      <a:pt x="598" y="2368"/>
                    </a:lnTo>
                    <a:lnTo>
                      <a:pt x="587" y="2342"/>
                    </a:lnTo>
                    <a:lnTo>
                      <a:pt x="575" y="2318"/>
                    </a:lnTo>
                    <a:lnTo>
                      <a:pt x="562" y="2293"/>
                    </a:lnTo>
                    <a:lnTo>
                      <a:pt x="552" y="2269"/>
                    </a:lnTo>
                    <a:lnTo>
                      <a:pt x="542" y="2249"/>
                    </a:lnTo>
                    <a:lnTo>
                      <a:pt x="539" y="2240"/>
                    </a:lnTo>
                    <a:lnTo>
                      <a:pt x="534" y="2233"/>
                    </a:lnTo>
                    <a:lnTo>
                      <a:pt x="528" y="2226"/>
                    </a:lnTo>
                    <a:lnTo>
                      <a:pt x="522" y="2221"/>
                    </a:lnTo>
                    <a:lnTo>
                      <a:pt x="516" y="2217"/>
                    </a:lnTo>
                    <a:lnTo>
                      <a:pt x="509" y="2215"/>
                    </a:lnTo>
                    <a:lnTo>
                      <a:pt x="502" y="2213"/>
                    </a:lnTo>
                    <a:lnTo>
                      <a:pt x="495" y="2213"/>
                    </a:lnTo>
                    <a:lnTo>
                      <a:pt x="479" y="2213"/>
                    </a:lnTo>
                    <a:lnTo>
                      <a:pt x="462" y="2215"/>
                    </a:lnTo>
                    <a:lnTo>
                      <a:pt x="446" y="2220"/>
                    </a:lnTo>
                    <a:lnTo>
                      <a:pt x="428" y="2223"/>
                    </a:lnTo>
                    <a:lnTo>
                      <a:pt x="410" y="2226"/>
                    </a:lnTo>
                    <a:lnTo>
                      <a:pt x="394" y="2226"/>
                    </a:lnTo>
                    <a:lnTo>
                      <a:pt x="385" y="2226"/>
                    </a:lnTo>
                    <a:lnTo>
                      <a:pt x="377" y="2223"/>
                    </a:lnTo>
                    <a:lnTo>
                      <a:pt x="370" y="2221"/>
                    </a:lnTo>
                    <a:lnTo>
                      <a:pt x="363" y="2217"/>
                    </a:lnTo>
                    <a:lnTo>
                      <a:pt x="356" y="2213"/>
                    </a:lnTo>
                    <a:lnTo>
                      <a:pt x="349" y="2207"/>
                    </a:lnTo>
                    <a:lnTo>
                      <a:pt x="343" y="2199"/>
                    </a:lnTo>
                    <a:lnTo>
                      <a:pt x="337" y="2189"/>
                    </a:lnTo>
                    <a:lnTo>
                      <a:pt x="332" y="2177"/>
                    </a:lnTo>
                    <a:lnTo>
                      <a:pt x="328" y="2164"/>
                    </a:lnTo>
                    <a:lnTo>
                      <a:pt x="323" y="2150"/>
                    </a:lnTo>
                    <a:lnTo>
                      <a:pt x="319" y="2132"/>
                    </a:lnTo>
                    <a:lnTo>
                      <a:pt x="315" y="2104"/>
                    </a:lnTo>
                    <a:lnTo>
                      <a:pt x="307" y="2076"/>
                    </a:lnTo>
                    <a:lnTo>
                      <a:pt x="302" y="2048"/>
                    </a:lnTo>
                    <a:lnTo>
                      <a:pt x="295" y="2020"/>
                    </a:lnTo>
                    <a:lnTo>
                      <a:pt x="290" y="1993"/>
                    </a:lnTo>
                    <a:lnTo>
                      <a:pt x="286" y="1965"/>
                    </a:lnTo>
                    <a:lnTo>
                      <a:pt x="285" y="1950"/>
                    </a:lnTo>
                    <a:lnTo>
                      <a:pt x="285" y="1935"/>
                    </a:lnTo>
                    <a:lnTo>
                      <a:pt x="285" y="1920"/>
                    </a:lnTo>
                    <a:lnTo>
                      <a:pt x="287" y="1906"/>
                    </a:lnTo>
                    <a:lnTo>
                      <a:pt x="290" y="1889"/>
                    </a:lnTo>
                    <a:lnTo>
                      <a:pt x="295" y="1873"/>
                    </a:lnTo>
                    <a:lnTo>
                      <a:pt x="300" y="1856"/>
                    </a:lnTo>
                    <a:lnTo>
                      <a:pt x="307" y="1840"/>
                    </a:lnTo>
                    <a:lnTo>
                      <a:pt x="316" y="1823"/>
                    </a:lnTo>
                    <a:lnTo>
                      <a:pt x="326" y="1807"/>
                    </a:lnTo>
                    <a:lnTo>
                      <a:pt x="337" y="1790"/>
                    </a:lnTo>
                    <a:lnTo>
                      <a:pt x="348" y="1775"/>
                    </a:lnTo>
                    <a:lnTo>
                      <a:pt x="361" y="1759"/>
                    </a:lnTo>
                    <a:lnTo>
                      <a:pt x="372" y="1743"/>
                    </a:lnTo>
                    <a:lnTo>
                      <a:pt x="385" y="1729"/>
                    </a:lnTo>
                    <a:lnTo>
                      <a:pt x="400" y="1715"/>
                    </a:lnTo>
                    <a:lnTo>
                      <a:pt x="425" y="1689"/>
                    </a:lnTo>
                    <a:lnTo>
                      <a:pt x="450" y="1668"/>
                    </a:lnTo>
                    <a:lnTo>
                      <a:pt x="467" y="1658"/>
                    </a:lnTo>
                    <a:lnTo>
                      <a:pt x="481" y="1649"/>
                    </a:lnTo>
                    <a:lnTo>
                      <a:pt x="496" y="1639"/>
                    </a:lnTo>
                    <a:lnTo>
                      <a:pt x="512" y="1630"/>
                    </a:lnTo>
                    <a:lnTo>
                      <a:pt x="527" y="1620"/>
                    </a:lnTo>
                    <a:lnTo>
                      <a:pt x="542" y="1612"/>
                    </a:lnTo>
                    <a:lnTo>
                      <a:pt x="559" y="1604"/>
                    </a:lnTo>
                    <a:lnTo>
                      <a:pt x="574" y="1593"/>
                    </a:lnTo>
                    <a:lnTo>
                      <a:pt x="584" y="1587"/>
                    </a:lnTo>
                    <a:lnTo>
                      <a:pt x="594" y="1582"/>
                    </a:lnTo>
                    <a:lnTo>
                      <a:pt x="604" y="1578"/>
                    </a:lnTo>
                    <a:lnTo>
                      <a:pt x="614" y="1574"/>
                    </a:lnTo>
                    <a:lnTo>
                      <a:pt x="635" y="1567"/>
                    </a:lnTo>
                    <a:lnTo>
                      <a:pt x="657" y="1560"/>
                    </a:lnTo>
                    <a:lnTo>
                      <a:pt x="693" y="1546"/>
                    </a:lnTo>
                    <a:lnTo>
                      <a:pt x="710" y="1539"/>
                    </a:lnTo>
                    <a:lnTo>
                      <a:pt x="726" y="1533"/>
                    </a:lnTo>
                    <a:lnTo>
                      <a:pt x="743" y="1528"/>
                    </a:lnTo>
                    <a:lnTo>
                      <a:pt x="761" y="1524"/>
                    </a:lnTo>
                    <a:lnTo>
                      <a:pt x="763" y="1499"/>
                    </a:lnTo>
                    <a:lnTo>
                      <a:pt x="764" y="1473"/>
                    </a:lnTo>
                    <a:lnTo>
                      <a:pt x="764" y="1447"/>
                    </a:lnTo>
                    <a:lnTo>
                      <a:pt x="764" y="1421"/>
                    </a:lnTo>
                    <a:lnTo>
                      <a:pt x="765" y="1408"/>
                    </a:lnTo>
                    <a:lnTo>
                      <a:pt x="766" y="1395"/>
                    </a:lnTo>
                    <a:lnTo>
                      <a:pt x="768" y="1382"/>
                    </a:lnTo>
                    <a:lnTo>
                      <a:pt x="770" y="1369"/>
                    </a:lnTo>
                    <a:lnTo>
                      <a:pt x="773" y="1357"/>
                    </a:lnTo>
                    <a:lnTo>
                      <a:pt x="778" y="1344"/>
                    </a:lnTo>
                    <a:lnTo>
                      <a:pt x="784" y="1333"/>
                    </a:lnTo>
                    <a:lnTo>
                      <a:pt x="791" y="1321"/>
                    </a:lnTo>
                    <a:lnTo>
                      <a:pt x="797" y="1314"/>
                    </a:lnTo>
                    <a:lnTo>
                      <a:pt x="805" y="1306"/>
                    </a:lnTo>
                    <a:lnTo>
                      <a:pt x="815" y="1296"/>
                    </a:lnTo>
                    <a:lnTo>
                      <a:pt x="827" y="1285"/>
                    </a:lnTo>
                    <a:lnTo>
                      <a:pt x="851" y="1264"/>
                    </a:lnTo>
                    <a:lnTo>
                      <a:pt x="878" y="1243"/>
                    </a:lnTo>
                    <a:lnTo>
                      <a:pt x="904" y="1221"/>
                    </a:lnTo>
                    <a:lnTo>
                      <a:pt x="926" y="1198"/>
                    </a:lnTo>
                    <a:lnTo>
                      <a:pt x="935" y="1189"/>
                    </a:lnTo>
                    <a:lnTo>
                      <a:pt x="941" y="1179"/>
                    </a:lnTo>
                    <a:lnTo>
                      <a:pt x="943" y="1175"/>
                    </a:lnTo>
                    <a:lnTo>
                      <a:pt x="945" y="1171"/>
                    </a:lnTo>
                    <a:lnTo>
                      <a:pt x="946" y="1166"/>
                    </a:lnTo>
                    <a:lnTo>
                      <a:pt x="946" y="1163"/>
                    </a:lnTo>
                    <a:lnTo>
                      <a:pt x="943" y="1158"/>
                    </a:lnTo>
                    <a:lnTo>
                      <a:pt x="936" y="1150"/>
                    </a:lnTo>
                    <a:lnTo>
                      <a:pt x="927" y="1142"/>
                    </a:lnTo>
                    <a:lnTo>
                      <a:pt x="916" y="1132"/>
                    </a:lnTo>
                    <a:lnTo>
                      <a:pt x="903" y="1122"/>
                    </a:lnTo>
                    <a:lnTo>
                      <a:pt x="893" y="1112"/>
                    </a:lnTo>
                    <a:lnTo>
                      <a:pt x="883" y="1103"/>
                    </a:lnTo>
                    <a:lnTo>
                      <a:pt x="877" y="1096"/>
                    </a:lnTo>
                    <a:lnTo>
                      <a:pt x="1319" y="799"/>
                    </a:lnTo>
                    <a:lnTo>
                      <a:pt x="1321" y="783"/>
                    </a:lnTo>
                    <a:lnTo>
                      <a:pt x="1322" y="766"/>
                    </a:lnTo>
                    <a:lnTo>
                      <a:pt x="1324" y="751"/>
                    </a:lnTo>
                    <a:lnTo>
                      <a:pt x="1328" y="736"/>
                    </a:lnTo>
                    <a:lnTo>
                      <a:pt x="1330" y="719"/>
                    </a:lnTo>
                    <a:lnTo>
                      <a:pt x="1333" y="704"/>
                    </a:lnTo>
                    <a:lnTo>
                      <a:pt x="1335" y="687"/>
                    </a:lnTo>
                    <a:lnTo>
                      <a:pt x="1336" y="671"/>
                    </a:lnTo>
                    <a:lnTo>
                      <a:pt x="1336" y="660"/>
                    </a:lnTo>
                    <a:lnTo>
                      <a:pt x="1335" y="656"/>
                    </a:lnTo>
                    <a:lnTo>
                      <a:pt x="1330" y="656"/>
                    </a:lnTo>
                    <a:lnTo>
                      <a:pt x="1319" y="657"/>
                    </a:lnTo>
                    <a:lnTo>
                      <a:pt x="1301" y="657"/>
                    </a:lnTo>
                    <a:lnTo>
                      <a:pt x="1284" y="656"/>
                    </a:lnTo>
                    <a:lnTo>
                      <a:pt x="1385" y="206"/>
                    </a:lnTo>
                    <a:lnTo>
                      <a:pt x="1428" y="192"/>
                    </a:lnTo>
                    <a:lnTo>
                      <a:pt x="1389"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04" name="Freeform 35"/>
              <p:cNvSpPr>
                <a:spLocks/>
              </p:cNvSpPr>
              <p:nvPr/>
            </p:nvSpPr>
            <p:spPr bwMode="auto">
              <a:xfrm>
                <a:off x="513" y="1426"/>
                <a:ext cx="80" cy="58"/>
              </a:xfrm>
              <a:custGeom>
                <a:avLst/>
                <a:gdLst>
                  <a:gd name="T0" fmla="*/ 27 w 241"/>
                  <a:gd name="T1" fmla="*/ 8 h 174"/>
                  <a:gd name="T2" fmla="*/ 14 w 241"/>
                  <a:gd name="T3" fmla="*/ 0 h 174"/>
                  <a:gd name="T4" fmla="*/ 13 w 241"/>
                  <a:gd name="T5" fmla="*/ 1 h 174"/>
                  <a:gd name="T6" fmla="*/ 13 w 241"/>
                  <a:gd name="T7" fmla="*/ 1 h 174"/>
                  <a:gd name="T8" fmla="*/ 12 w 241"/>
                  <a:gd name="T9" fmla="*/ 2 h 174"/>
                  <a:gd name="T10" fmla="*/ 11 w 241"/>
                  <a:gd name="T11" fmla="*/ 3 h 174"/>
                  <a:gd name="T12" fmla="*/ 9 w 241"/>
                  <a:gd name="T13" fmla="*/ 4 h 174"/>
                  <a:gd name="T14" fmla="*/ 7 w 241"/>
                  <a:gd name="T15" fmla="*/ 5 h 174"/>
                  <a:gd name="T16" fmla="*/ 6 w 241"/>
                  <a:gd name="T17" fmla="*/ 6 h 174"/>
                  <a:gd name="T18" fmla="*/ 3 w 241"/>
                  <a:gd name="T19" fmla="*/ 7 h 174"/>
                  <a:gd name="T20" fmla="*/ 3 w 241"/>
                  <a:gd name="T21" fmla="*/ 8 h 174"/>
                  <a:gd name="T22" fmla="*/ 2 w 241"/>
                  <a:gd name="T23" fmla="*/ 9 h 174"/>
                  <a:gd name="T24" fmla="*/ 1 w 241"/>
                  <a:gd name="T25" fmla="*/ 10 h 174"/>
                  <a:gd name="T26" fmla="*/ 1 w 241"/>
                  <a:gd name="T27" fmla="*/ 11 h 174"/>
                  <a:gd name="T28" fmla="*/ 0 w 241"/>
                  <a:gd name="T29" fmla="*/ 13 h 174"/>
                  <a:gd name="T30" fmla="*/ 0 w 241"/>
                  <a:gd name="T31" fmla="*/ 15 h 174"/>
                  <a:gd name="T32" fmla="*/ 0 w 241"/>
                  <a:gd name="T33" fmla="*/ 16 h 174"/>
                  <a:gd name="T34" fmla="*/ 0 w 241"/>
                  <a:gd name="T35" fmla="*/ 18 h 174"/>
                  <a:gd name="T36" fmla="*/ 0 w 241"/>
                  <a:gd name="T37" fmla="*/ 19 h 174"/>
                  <a:gd name="T38" fmla="*/ 0 w 241"/>
                  <a:gd name="T39" fmla="*/ 19 h 174"/>
                  <a:gd name="T40" fmla="*/ 3 w 241"/>
                  <a:gd name="T41" fmla="*/ 19 h 174"/>
                  <a:gd name="T42" fmla="*/ 6 w 241"/>
                  <a:gd name="T43" fmla="*/ 18 h 174"/>
                  <a:gd name="T44" fmla="*/ 7 w 241"/>
                  <a:gd name="T45" fmla="*/ 18 h 174"/>
                  <a:gd name="T46" fmla="*/ 8 w 241"/>
                  <a:gd name="T47" fmla="*/ 18 h 174"/>
                  <a:gd name="T48" fmla="*/ 10 w 241"/>
                  <a:gd name="T49" fmla="*/ 17 h 174"/>
                  <a:gd name="T50" fmla="*/ 11 w 241"/>
                  <a:gd name="T51" fmla="*/ 17 h 174"/>
                  <a:gd name="T52" fmla="*/ 16 w 241"/>
                  <a:gd name="T53" fmla="*/ 14 h 174"/>
                  <a:gd name="T54" fmla="*/ 20 w 241"/>
                  <a:gd name="T55" fmla="*/ 12 h 174"/>
                  <a:gd name="T56" fmla="*/ 23 w 241"/>
                  <a:gd name="T57" fmla="*/ 10 h 174"/>
                  <a:gd name="T58" fmla="*/ 27 w 241"/>
                  <a:gd name="T59" fmla="*/ 8 h 17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41"/>
                  <a:gd name="T91" fmla="*/ 0 h 174"/>
                  <a:gd name="T92" fmla="*/ 241 w 241"/>
                  <a:gd name="T93" fmla="*/ 174 h 17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41" h="174">
                    <a:moveTo>
                      <a:pt x="241" y="72"/>
                    </a:moveTo>
                    <a:lnTo>
                      <a:pt x="125" y="0"/>
                    </a:lnTo>
                    <a:lnTo>
                      <a:pt x="122" y="8"/>
                    </a:lnTo>
                    <a:lnTo>
                      <a:pt x="116" y="13"/>
                    </a:lnTo>
                    <a:lnTo>
                      <a:pt x="109" y="21"/>
                    </a:lnTo>
                    <a:lnTo>
                      <a:pt x="100" y="26"/>
                    </a:lnTo>
                    <a:lnTo>
                      <a:pt x="83" y="37"/>
                    </a:lnTo>
                    <a:lnTo>
                      <a:pt x="67" y="47"/>
                    </a:lnTo>
                    <a:lnTo>
                      <a:pt x="50" y="56"/>
                    </a:lnTo>
                    <a:lnTo>
                      <a:pt x="31" y="67"/>
                    </a:lnTo>
                    <a:lnTo>
                      <a:pt x="24" y="74"/>
                    </a:lnTo>
                    <a:lnTo>
                      <a:pt x="15" y="81"/>
                    </a:lnTo>
                    <a:lnTo>
                      <a:pt x="10" y="89"/>
                    </a:lnTo>
                    <a:lnTo>
                      <a:pt x="6" y="98"/>
                    </a:lnTo>
                    <a:lnTo>
                      <a:pt x="2" y="114"/>
                    </a:lnTo>
                    <a:lnTo>
                      <a:pt x="0" y="136"/>
                    </a:lnTo>
                    <a:lnTo>
                      <a:pt x="0" y="148"/>
                    </a:lnTo>
                    <a:lnTo>
                      <a:pt x="0" y="159"/>
                    </a:lnTo>
                    <a:lnTo>
                      <a:pt x="0" y="167"/>
                    </a:lnTo>
                    <a:lnTo>
                      <a:pt x="2" y="174"/>
                    </a:lnTo>
                    <a:lnTo>
                      <a:pt x="25" y="169"/>
                    </a:lnTo>
                    <a:lnTo>
                      <a:pt x="50" y="164"/>
                    </a:lnTo>
                    <a:lnTo>
                      <a:pt x="63" y="161"/>
                    </a:lnTo>
                    <a:lnTo>
                      <a:pt x="76" y="159"/>
                    </a:lnTo>
                    <a:lnTo>
                      <a:pt x="87" y="155"/>
                    </a:lnTo>
                    <a:lnTo>
                      <a:pt x="100" y="150"/>
                    </a:lnTo>
                    <a:lnTo>
                      <a:pt x="142" y="127"/>
                    </a:lnTo>
                    <a:lnTo>
                      <a:pt x="177" y="107"/>
                    </a:lnTo>
                    <a:lnTo>
                      <a:pt x="210" y="89"/>
                    </a:lnTo>
                    <a:lnTo>
                      <a:pt x="241"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05" name="Freeform 36"/>
              <p:cNvSpPr>
                <a:spLocks/>
              </p:cNvSpPr>
              <p:nvPr/>
            </p:nvSpPr>
            <p:spPr bwMode="auto">
              <a:xfrm>
                <a:off x="513" y="1426"/>
                <a:ext cx="80" cy="58"/>
              </a:xfrm>
              <a:custGeom>
                <a:avLst/>
                <a:gdLst>
                  <a:gd name="T0" fmla="*/ 27 w 241"/>
                  <a:gd name="T1" fmla="*/ 8 h 174"/>
                  <a:gd name="T2" fmla="*/ 14 w 241"/>
                  <a:gd name="T3" fmla="*/ 0 h 174"/>
                  <a:gd name="T4" fmla="*/ 14 w 241"/>
                  <a:gd name="T5" fmla="*/ 0 h 174"/>
                  <a:gd name="T6" fmla="*/ 13 w 241"/>
                  <a:gd name="T7" fmla="*/ 1 h 174"/>
                  <a:gd name="T8" fmla="*/ 13 w 241"/>
                  <a:gd name="T9" fmla="*/ 1 h 174"/>
                  <a:gd name="T10" fmla="*/ 12 w 241"/>
                  <a:gd name="T11" fmla="*/ 2 h 174"/>
                  <a:gd name="T12" fmla="*/ 11 w 241"/>
                  <a:gd name="T13" fmla="*/ 3 h 174"/>
                  <a:gd name="T14" fmla="*/ 9 w 241"/>
                  <a:gd name="T15" fmla="*/ 4 h 174"/>
                  <a:gd name="T16" fmla="*/ 7 w 241"/>
                  <a:gd name="T17" fmla="*/ 5 h 174"/>
                  <a:gd name="T18" fmla="*/ 6 w 241"/>
                  <a:gd name="T19" fmla="*/ 6 h 174"/>
                  <a:gd name="T20" fmla="*/ 3 w 241"/>
                  <a:gd name="T21" fmla="*/ 7 h 174"/>
                  <a:gd name="T22" fmla="*/ 3 w 241"/>
                  <a:gd name="T23" fmla="*/ 8 h 174"/>
                  <a:gd name="T24" fmla="*/ 2 w 241"/>
                  <a:gd name="T25" fmla="*/ 9 h 174"/>
                  <a:gd name="T26" fmla="*/ 1 w 241"/>
                  <a:gd name="T27" fmla="*/ 10 h 174"/>
                  <a:gd name="T28" fmla="*/ 1 w 241"/>
                  <a:gd name="T29" fmla="*/ 11 h 174"/>
                  <a:gd name="T30" fmla="*/ 0 w 241"/>
                  <a:gd name="T31" fmla="*/ 13 h 174"/>
                  <a:gd name="T32" fmla="*/ 0 w 241"/>
                  <a:gd name="T33" fmla="*/ 15 h 174"/>
                  <a:gd name="T34" fmla="*/ 0 w 241"/>
                  <a:gd name="T35" fmla="*/ 16 h 174"/>
                  <a:gd name="T36" fmla="*/ 0 w 241"/>
                  <a:gd name="T37" fmla="*/ 18 h 174"/>
                  <a:gd name="T38" fmla="*/ 0 w 241"/>
                  <a:gd name="T39" fmla="*/ 19 h 174"/>
                  <a:gd name="T40" fmla="*/ 0 w 241"/>
                  <a:gd name="T41" fmla="*/ 19 h 174"/>
                  <a:gd name="T42" fmla="*/ 0 w 241"/>
                  <a:gd name="T43" fmla="*/ 19 h 174"/>
                  <a:gd name="T44" fmla="*/ 3 w 241"/>
                  <a:gd name="T45" fmla="*/ 19 h 174"/>
                  <a:gd name="T46" fmla="*/ 6 w 241"/>
                  <a:gd name="T47" fmla="*/ 18 h 174"/>
                  <a:gd name="T48" fmla="*/ 7 w 241"/>
                  <a:gd name="T49" fmla="*/ 18 h 174"/>
                  <a:gd name="T50" fmla="*/ 8 w 241"/>
                  <a:gd name="T51" fmla="*/ 18 h 174"/>
                  <a:gd name="T52" fmla="*/ 10 w 241"/>
                  <a:gd name="T53" fmla="*/ 17 h 174"/>
                  <a:gd name="T54" fmla="*/ 11 w 241"/>
                  <a:gd name="T55" fmla="*/ 17 h 174"/>
                  <a:gd name="T56" fmla="*/ 16 w 241"/>
                  <a:gd name="T57" fmla="*/ 14 h 174"/>
                  <a:gd name="T58" fmla="*/ 20 w 241"/>
                  <a:gd name="T59" fmla="*/ 12 h 174"/>
                  <a:gd name="T60" fmla="*/ 23 w 241"/>
                  <a:gd name="T61" fmla="*/ 10 h 174"/>
                  <a:gd name="T62" fmla="*/ 27 w 241"/>
                  <a:gd name="T63" fmla="*/ 8 h 174"/>
                  <a:gd name="T64" fmla="*/ 27 w 241"/>
                  <a:gd name="T65" fmla="*/ 8 h 1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1"/>
                  <a:gd name="T100" fmla="*/ 0 h 174"/>
                  <a:gd name="T101" fmla="*/ 241 w 241"/>
                  <a:gd name="T102" fmla="*/ 174 h 1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1" h="174">
                    <a:moveTo>
                      <a:pt x="241" y="72"/>
                    </a:moveTo>
                    <a:lnTo>
                      <a:pt x="125" y="0"/>
                    </a:lnTo>
                    <a:lnTo>
                      <a:pt x="122" y="8"/>
                    </a:lnTo>
                    <a:lnTo>
                      <a:pt x="116" y="13"/>
                    </a:lnTo>
                    <a:lnTo>
                      <a:pt x="109" y="21"/>
                    </a:lnTo>
                    <a:lnTo>
                      <a:pt x="100" y="26"/>
                    </a:lnTo>
                    <a:lnTo>
                      <a:pt x="83" y="37"/>
                    </a:lnTo>
                    <a:lnTo>
                      <a:pt x="67" y="47"/>
                    </a:lnTo>
                    <a:lnTo>
                      <a:pt x="50" y="56"/>
                    </a:lnTo>
                    <a:lnTo>
                      <a:pt x="31" y="67"/>
                    </a:lnTo>
                    <a:lnTo>
                      <a:pt x="24" y="74"/>
                    </a:lnTo>
                    <a:lnTo>
                      <a:pt x="15" y="81"/>
                    </a:lnTo>
                    <a:lnTo>
                      <a:pt x="10" y="89"/>
                    </a:lnTo>
                    <a:lnTo>
                      <a:pt x="6" y="98"/>
                    </a:lnTo>
                    <a:lnTo>
                      <a:pt x="2" y="114"/>
                    </a:lnTo>
                    <a:lnTo>
                      <a:pt x="0" y="136"/>
                    </a:lnTo>
                    <a:lnTo>
                      <a:pt x="0" y="148"/>
                    </a:lnTo>
                    <a:lnTo>
                      <a:pt x="0" y="159"/>
                    </a:lnTo>
                    <a:lnTo>
                      <a:pt x="0" y="167"/>
                    </a:lnTo>
                    <a:lnTo>
                      <a:pt x="2" y="174"/>
                    </a:lnTo>
                    <a:lnTo>
                      <a:pt x="25" y="169"/>
                    </a:lnTo>
                    <a:lnTo>
                      <a:pt x="50" y="164"/>
                    </a:lnTo>
                    <a:lnTo>
                      <a:pt x="63" y="161"/>
                    </a:lnTo>
                    <a:lnTo>
                      <a:pt x="76" y="159"/>
                    </a:lnTo>
                    <a:lnTo>
                      <a:pt x="87" y="155"/>
                    </a:lnTo>
                    <a:lnTo>
                      <a:pt x="100" y="150"/>
                    </a:lnTo>
                    <a:lnTo>
                      <a:pt x="142" y="127"/>
                    </a:lnTo>
                    <a:lnTo>
                      <a:pt x="177" y="107"/>
                    </a:lnTo>
                    <a:lnTo>
                      <a:pt x="210" y="89"/>
                    </a:lnTo>
                    <a:lnTo>
                      <a:pt x="241" y="72"/>
                    </a:lnTo>
                    <a:close/>
                  </a:path>
                </a:pathLst>
              </a:custGeom>
              <a:solidFill>
                <a:srgbClr val="FF0000"/>
              </a:solidFill>
              <a:ln w="3175">
                <a:solidFill>
                  <a:srgbClr val="000000"/>
                </a:solidFill>
                <a:prstDash val="solid"/>
                <a:round/>
                <a:headEnd/>
                <a:tailEnd/>
              </a:ln>
            </p:spPr>
            <p:txBody>
              <a:bodyPr/>
              <a:lstStyle/>
              <a:p>
                <a:endParaRPr lang="es-ES"/>
              </a:p>
            </p:txBody>
          </p:sp>
          <p:sp>
            <p:nvSpPr>
              <p:cNvPr id="53506" name="Freeform 37"/>
              <p:cNvSpPr>
                <a:spLocks/>
              </p:cNvSpPr>
              <p:nvPr/>
            </p:nvSpPr>
            <p:spPr bwMode="auto">
              <a:xfrm>
                <a:off x="449" y="1490"/>
                <a:ext cx="31" cy="64"/>
              </a:xfrm>
              <a:custGeom>
                <a:avLst/>
                <a:gdLst>
                  <a:gd name="T0" fmla="*/ 4 w 93"/>
                  <a:gd name="T1" fmla="*/ 21 h 191"/>
                  <a:gd name="T2" fmla="*/ 10 w 93"/>
                  <a:gd name="T3" fmla="*/ 21 h 191"/>
                  <a:gd name="T4" fmla="*/ 10 w 93"/>
                  <a:gd name="T5" fmla="*/ 5 h 191"/>
                  <a:gd name="T6" fmla="*/ 1 w 93"/>
                  <a:gd name="T7" fmla="*/ 0 h 191"/>
                  <a:gd name="T8" fmla="*/ 0 w 93"/>
                  <a:gd name="T9" fmla="*/ 4 h 191"/>
                  <a:gd name="T10" fmla="*/ 0 w 93"/>
                  <a:gd name="T11" fmla="*/ 9 h 191"/>
                  <a:gd name="T12" fmla="*/ 0 w 93"/>
                  <a:gd name="T13" fmla="*/ 14 h 191"/>
                  <a:gd name="T14" fmla="*/ 0 w 93"/>
                  <a:gd name="T15" fmla="*/ 18 h 191"/>
                  <a:gd name="T16" fmla="*/ 1 w 93"/>
                  <a:gd name="T17" fmla="*/ 19 h 191"/>
                  <a:gd name="T18" fmla="*/ 2 w 93"/>
                  <a:gd name="T19" fmla="*/ 19 h 191"/>
                  <a:gd name="T20" fmla="*/ 3 w 93"/>
                  <a:gd name="T21" fmla="*/ 20 h 191"/>
                  <a:gd name="T22" fmla="*/ 4 w 93"/>
                  <a:gd name="T23" fmla="*/ 21 h 1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3"/>
                  <a:gd name="T37" fmla="*/ 0 h 191"/>
                  <a:gd name="T38" fmla="*/ 93 w 93"/>
                  <a:gd name="T39" fmla="*/ 191 h 19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3" h="191">
                    <a:moveTo>
                      <a:pt x="37" y="191"/>
                    </a:moveTo>
                    <a:lnTo>
                      <a:pt x="93" y="189"/>
                    </a:lnTo>
                    <a:lnTo>
                      <a:pt x="89" y="41"/>
                    </a:lnTo>
                    <a:lnTo>
                      <a:pt x="6" y="0"/>
                    </a:lnTo>
                    <a:lnTo>
                      <a:pt x="3" y="40"/>
                    </a:lnTo>
                    <a:lnTo>
                      <a:pt x="1" y="80"/>
                    </a:lnTo>
                    <a:lnTo>
                      <a:pt x="0" y="121"/>
                    </a:lnTo>
                    <a:lnTo>
                      <a:pt x="0" y="161"/>
                    </a:lnTo>
                    <a:lnTo>
                      <a:pt x="11" y="166"/>
                    </a:lnTo>
                    <a:lnTo>
                      <a:pt x="22" y="173"/>
                    </a:lnTo>
                    <a:lnTo>
                      <a:pt x="31" y="181"/>
                    </a:lnTo>
                    <a:lnTo>
                      <a:pt x="37"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07" name="Freeform 38"/>
              <p:cNvSpPr>
                <a:spLocks/>
              </p:cNvSpPr>
              <p:nvPr/>
            </p:nvSpPr>
            <p:spPr bwMode="auto">
              <a:xfrm>
                <a:off x="449" y="1490"/>
                <a:ext cx="31" cy="64"/>
              </a:xfrm>
              <a:custGeom>
                <a:avLst/>
                <a:gdLst>
                  <a:gd name="T0" fmla="*/ 4 w 93"/>
                  <a:gd name="T1" fmla="*/ 21 h 191"/>
                  <a:gd name="T2" fmla="*/ 10 w 93"/>
                  <a:gd name="T3" fmla="*/ 21 h 191"/>
                  <a:gd name="T4" fmla="*/ 10 w 93"/>
                  <a:gd name="T5" fmla="*/ 5 h 191"/>
                  <a:gd name="T6" fmla="*/ 10 w 93"/>
                  <a:gd name="T7" fmla="*/ 5 h 191"/>
                  <a:gd name="T8" fmla="*/ 1 w 93"/>
                  <a:gd name="T9" fmla="*/ 0 h 191"/>
                  <a:gd name="T10" fmla="*/ 1 w 93"/>
                  <a:gd name="T11" fmla="*/ 0 h 191"/>
                  <a:gd name="T12" fmla="*/ 0 w 93"/>
                  <a:gd name="T13" fmla="*/ 4 h 191"/>
                  <a:gd name="T14" fmla="*/ 0 w 93"/>
                  <a:gd name="T15" fmla="*/ 9 h 191"/>
                  <a:gd name="T16" fmla="*/ 0 w 93"/>
                  <a:gd name="T17" fmla="*/ 14 h 191"/>
                  <a:gd name="T18" fmla="*/ 0 w 93"/>
                  <a:gd name="T19" fmla="*/ 18 h 191"/>
                  <a:gd name="T20" fmla="*/ 1 w 93"/>
                  <a:gd name="T21" fmla="*/ 19 h 191"/>
                  <a:gd name="T22" fmla="*/ 2 w 93"/>
                  <a:gd name="T23" fmla="*/ 19 h 191"/>
                  <a:gd name="T24" fmla="*/ 3 w 93"/>
                  <a:gd name="T25" fmla="*/ 20 h 191"/>
                  <a:gd name="T26" fmla="*/ 4 w 93"/>
                  <a:gd name="T27" fmla="*/ 21 h 191"/>
                  <a:gd name="T28" fmla="*/ 4 w 93"/>
                  <a:gd name="T29" fmla="*/ 21 h 1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93"/>
                  <a:gd name="T46" fmla="*/ 0 h 191"/>
                  <a:gd name="T47" fmla="*/ 93 w 93"/>
                  <a:gd name="T48" fmla="*/ 191 h 1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93" h="191">
                    <a:moveTo>
                      <a:pt x="37" y="191"/>
                    </a:moveTo>
                    <a:lnTo>
                      <a:pt x="93" y="189"/>
                    </a:lnTo>
                    <a:lnTo>
                      <a:pt x="89" y="41"/>
                    </a:lnTo>
                    <a:lnTo>
                      <a:pt x="6" y="0"/>
                    </a:lnTo>
                    <a:lnTo>
                      <a:pt x="3" y="40"/>
                    </a:lnTo>
                    <a:lnTo>
                      <a:pt x="1" y="80"/>
                    </a:lnTo>
                    <a:lnTo>
                      <a:pt x="0" y="121"/>
                    </a:lnTo>
                    <a:lnTo>
                      <a:pt x="0" y="161"/>
                    </a:lnTo>
                    <a:lnTo>
                      <a:pt x="11" y="166"/>
                    </a:lnTo>
                    <a:lnTo>
                      <a:pt x="22" y="173"/>
                    </a:lnTo>
                    <a:lnTo>
                      <a:pt x="31" y="181"/>
                    </a:lnTo>
                    <a:lnTo>
                      <a:pt x="37" y="19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08" name="Freeform 39"/>
              <p:cNvSpPr>
                <a:spLocks/>
              </p:cNvSpPr>
              <p:nvPr/>
            </p:nvSpPr>
            <p:spPr bwMode="auto">
              <a:xfrm>
                <a:off x="451" y="1391"/>
                <a:ext cx="104" cy="120"/>
              </a:xfrm>
              <a:custGeom>
                <a:avLst/>
                <a:gdLst>
                  <a:gd name="T0" fmla="*/ 34 w 312"/>
                  <a:gd name="T1" fmla="*/ 13 h 361"/>
                  <a:gd name="T2" fmla="*/ 33 w 312"/>
                  <a:gd name="T3" fmla="*/ 14 h 361"/>
                  <a:gd name="T4" fmla="*/ 30 w 312"/>
                  <a:gd name="T5" fmla="*/ 16 h 361"/>
                  <a:gd name="T6" fmla="*/ 26 w 312"/>
                  <a:gd name="T7" fmla="*/ 18 h 361"/>
                  <a:gd name="T8" fmla="*/ 23 w 312"/>
                  <a:gd name="T9" fmla="*/ 20 h 361"/>
                  <a:gd name="T10" fmla="*/ 22 w 312"/>
                  <a:gd name="T11" fmla="*/ 22 h 361"/>
                  <a:gd name="T12" fmla="*/ 21 w 312"/>
                  <a:gd name="T13" fmla="*/ 24 h 361"/>
                  <a:gd name="T14" fmla="*/ 21 w 312"/>
                  <a:gd name="T15" fmla="*/ 28 h 361"/>
                  <a:gd name="T16" fmla="*/ 21 w 312"/>
                  <a:gd name="T17" fmla="*/ 30 h 361"/>
                  <a:gd name="T18" fmla="*/ 20 w 312"/>
                  <a:gd name="T19" fmla="*/ 31 h 361"/>
                  <a:gd name="T20" fmla="*/ 18 w 312"/>
                  <a:gd name="T21" fmla="*/ 32 h 361"/>
                  <a:gd name="T22" fmla="*/ 17 w 312"/>
                  <a:gd name="T23" fmla="*/ 33 h 361"/>
                  <a:gd name="T24" fmla="*/ 16 w 312"/>
                  <a:gd name="T25" fmla="*/ 34 h 361"/>
                  <a:gd name="T26" fmla="*/ 16 w 312"/>
                  <a:gd name="T27" fmla="*/ 35 h 361"/>
                  <a:gd name="T28" fmla="*/ 16 w 312"/>
                  <a:gd name="T29" fmla="*/ 37 h 361"/>
                  <a:gd name="T30" fmla="*/ 16 w 312"/>
                  <a:gd name="T31" fmla="*/ 39 h 361"/>
                  <a:gd name="T32" fmla="*/ 9 w 312"/>
                  <a:gd name="T33" fmla="*/ 38 h 361"/>
                  <a:gd name="T34" fmla="*/ 0 w 312"/>
                  <a:gd name="T35" fmla="*/ 29 h 361"/>
                  <a:gd name="T36" fmla="*/ 1 w 312"/>
                  <a:gd name="T37" fmla="*/ 21 h 361"/>
                  <a:gd name="T38" fmla="*/ 2 w 312"/>
                  <a:gd name="T39" fmla="*/ 12 h 361"/>
                  <a:gd name="T40" fmla="*/ 3 w 312"/>
                  <a:gd name="T41" fmla="*/ 4 h 361"/>
                  <a:gd name="T42" fmla="*/ 16 w 312"/>
                  <a:gd name="T43" fmla="*/ 0 h 361"/>
                  <a:gd name="T44" fmla="*/ 18 w 312"/>
                  <a:gd name="T45" fmla="*/ 1 h 361"/>
                  <a:gd name="T46" fmla="*/ 19 w 312"/>
                  <a:gd name="T47" fmla="*/ 1 h 361"/>
                  <a:gd name="T48" fmla="*/ 19 w 312"/>
                  <a:gd name="T49" fmla="*/ 2 h 361"/>
                  <a:gd name="T50" fmla="*/ 20 w 312"/>
                  <a:gd name="T51" fmla="*/ 3 h 361"/>
                  <a:gd name="T52" fmla="*/ 20 w 312"/>
                  <a:gd name="T53" fmla="*/ 5 h 361"/>
                  <a:gd name="T54" fmla="*/ 21 w 312"/>
                  <a:gd name="T55" fmla="*/ 6 h 361"/>
                  <a:gd name="T56" fmla="*/ 22 w 312"/>
                  <a:gd name="T57" fmla="*/ 6 h 361"/>
                  <a:gd name="T58" fmla="*/ 23 w 312"/>
                  <a:gd name="T59" fmla="*/ 6 h 361"/>
                  <a:gd name="T60" fmla="*/ 25 w 312"/>
                  <a:gd name="T61" fmla="*/ 5 h 361"/>
                  <a:gd name="T62" fmla="*/ 27 w 312"/>
                  <a:gd name="T63" fmla="*/ 2 h 361"/>
                  <a:gd name="T64" fmla="*/ 28 w 312"/>
                  <a:gd name="T65" fmla="*/ 1 h 361"/>
                  <a:gd name="T66" fmla="*/ 29 w 312"/>
                  <a:gd name="T67" fmla="*/ 1 h 361"/>
                  <a:gd name="T68" fmla="*/ 30 w 312"/>
                  <a:gd name="T69" fmla="*/ 1 h 361"/>
                  <a:gd name="T70" fmla="*/ 30 w 312"/>
                  <a:gd name="T71" fmla="*/ 3 h 361"/>
                  <a:gd name="T72" fmla="*/ 31 w 312"/>
                  <a:gd name="T73" fmla="*/ 5 h 361"/>
                  <a:gd name="T74" fmla="*/ 32 w 312"/>
                  <a:gd name="T75" fmla="*/ 8 h 361"/>
                  <a:gd name="T76" fmla="*/ 33 w 312"/>
                  <a:gd name="T77" fmla="*/ 10 h 361"/>
                  <a:gd name="T78" fmla="*/ 35 w 312"/>
                  <a:gd name="T79" fmla="*/ 12 h 3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2"/>
                  <a:gd name="T121" fmla="*/ 0 h 361"/>
                  <a:gd name="T122" fmla="*/ 312 w 312"/>
                  <a:gd name="T123" fmla="*/ 361 h 3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2" h="361">
                    <a:moveTo>
                      <a:pt x="312" y="106"/>
                    </a:moveTo>
                    <a:lnTo>
                      <a:pt x="309" y="114"/>
                    </a:lnTo>
                    <a:lnTo>
                      <a:pt x="303" y="119"/>
                    </a:lnTo>
                    <a:lnTo>
                      <a:pt x="296" y="127"/>
                    </a:lnTo>
                    <a:lnTo>
                      <a:pt x="287" y="132"/>
                    </a:lnTo>
                    <a:lnTo>
                      <a:pt x="270" y="143"/>
                    </a:lnTo>
                    <a:lnTo>
                      <a:pt x="254" y="153"/>
                    </a:lnTo>
                    <a:lnTo>
                      <a:pt x="237" y="162"/>
                    </a:lnTo>
                    <a:lnTo>
                      <a:pt x="218" y="173"/>
                    </a:lnTo>
                    <a:lnTo>
                      <a:pt x="211" y="180"/>
                    </a:lnTo>
                    <a:lnTo>
                      <a:pt x="202" y="187"/>
                    </a:lnTo>
                    <a:lnTo>
                      <a:pt x="197" y="195"/>
                    </a:lnTo>
                    <a:lnTo>
                      <a:pt x="193" y="204"/>
                    </a:lnTo>
                    <a:lnTo>
                      <a:pt x="189" y="220"/>
                    </a:lnTo>
                    <a:lnTo>
                      <a:pt x="187" y="242"/>
                    </a:lnTo>
                    <a:lnTo>
                      <a:pt x="187" y="254"/>
                    </a:lnTo>
                    <a:lnTo>
                      <a:pt x="187" y="265"/>
                    </a:lnTo>
                    <a:lnTo>
                      <a:pt x="187" y="273"/>
                    </a:lnTo>
                    <a:lnTo>
                      <a:pt x="189" y="280"/>
                    </a:lnTo>
                    <a:lnTo>
                      <a:pt x="176" y="283"/>
                    </a:lnTo>
                    <a:lnTo>
                      <a:pt x="166" y="289"/>
                    </a:lnTo>
                    <a:lnTo>
                      <a:pt x="161" y="292"/>
                    </a:lnTo>
                    <a:lnTo>
                      <a:pt x="156" y="295"/>
                    </a:lnTo>
                    <a:lnTo>
                      <a:pt x="152" y="300"/>
                    </a:lnTo>
                    <a:lnTo>
                      <a:pt x="148" y="303"/>
                    </a:lnTo>
                    <a:lnTo>
                      <a:pt x="146" y="308"/>
                    </a:lnTo>
                    <a:lnTo>
                      <a:pt x="143" y="314"/>
                    </a:lnTo>
                    <a:lnTo>
                      <a:pt x="141" y="320"/>
                    </a:lnTo>
                    <a:lnTo>
                      <a:pt x="140" y="327"/>
                    </a:lnTo>
                    <a:lnTo>
                      <a:pt x="140" y="334"/>
                    </a:lnTo>
                    <a:lnTo>
                      <a:pt x="140" y="342"/>
                    </a:lnTo>
                    <a:lnTo>
                      <a:pt x="140" y="351"/>
                    </a:lnTo>
                    <a:lnTo>
                      <a:pt x="142" y="361"/>
                    </a:lnTo>
                    <a:lnTo>
                      <a:pt x="83" y="340"/>
                    </a:lnTo>
                    <a:lnTo>
                      <a:pt x="0" y="299"/>
                    </a:lnTo>
                    <a:lnTo>
                      <a:pt x="2" y="262"/>
                    </a:lnTo>
                    <a:lnTo>
                      <a:pt x="5" y="224"/>
                    </a:lnTo>
                    <a:lnTo>
                      <a:pt x="9" y="187"/>
                    </a:lnTo>
                    <a:lnTo>
                      <a:pt x="14" y="149"/>
                    </a:lnTo>
                    <a:lnTo>
                      <a:pt x="18" y="112"/>
                    </a:lnTo>
                    <a:lnTo>
                      <a:pt x="24" y="75"/>
                    </a:lnTo>
                    <a:lnTo>
                      <a:pt x="30" y="37"/>
                    </a:lnTo>
                    <a:lnTo>
                      <a:pt x="37" y="0"/>
                    </a:lnTo>
                    <a:lnTo>
                      <a:pt x="142" y="2"/>
                    </a:lnTo>
                    <a:lnTo>
                      <a:pt x="149" y="4"/>
                    </a:lnTo>
                    <a:lnTo>
                      <a:pt x="159" y="7"/>
                    </a:lnTo>
                    <a:lnTo>
                      <a:pt x="163" y="9"/>
                    </a:lnTo>
                    <a:lnTo>
                      <a:pt x="167" y="10"/>
                    </a:lnTo>
                    <a:lnTo>
                      <a:pt x="171" y="12"/>
                    </a:lnTo>
                    <a:lnTo>
                      <a:pt x="174" y="14"/>
                    </a:lnTo>
                    <a:lnTo>
                      <a:pt x="176" y="22"/>
                    </a:lnTo>
                    <a:lnTo>
                      <a:pt x="179" y="29"/>
                    </a:lnTo>
                    <a:lnTo>
                      <a:pt x="180" y="37"/>
                    </a:lnTo>
                    <a:lnTo>
                      <a:pt x="182" y="44"/>
                    </a:lnTo>
                    <a:lnTo>
                      <a:pt x="185" y="50"/>
                    </a:lnTo>
                    <a:lnTo>
                      <a:pt x="188" y="55"/>
                    </a:lnTo>
                    <a:lnTo>
                      <a:pt x="191" y="56"/>
                    </a:lnTo>
                    <a:lnTo>
                      <a:pt x="194" y="56"/>
                    </a:lnTo>
                    <a:lnTo>
                      <a:pt x="199" y="56"/>
                    </a:lnTo>
                    <a:lnTo>
                      <a:pt x="204" y="55"/>
                    </a:lnTo>
                    <a:lnTo>
                      <a:pt x="211" y="50"/>
                    </a:lnTo>
                    <a:lnTo>
                      <a:pt x="221" y="42"/>
                    </a:lnTo>
                    <a:lnTo>
                      <a:pt x="232" y="31"/>
                    </a:lnTo>
                    <a:lnTo>
                      <a:pt x="243" y="20"/>
                    </a:lnTo>
                    <a:lnTo>
                      <a:pt x="247" y="16"/>
                    </a:lnTo>
                    <a:lnTo>
                      <a:pt x="253" y="12"/>
                    </a:lnTo>
                    <a:lnTo>
                      <a:pt x="258" y="10"/>
                    </a:lnTo>
                    <a:lnTo>
                      <a:pt x="261" y="9"/>
                    </a:lnTo>
                    <a:lnTo>
                      <a:pt x="266" y="10"/>
                    </a:lnTo>
                    <a:lnTo>
                      <a:pt x="270" y="12"/>
                    </a:lnTo>
                    <a:lnTo>
                      <a:pt x="272" y="18"/>
                    </a:lnTo>
                    <a:lnTo>
                      <a:pt x="273" y="25"/>
                    </a:lnTo>
                    <a:lnTo>
                      <a:pt x="276" y="37"/>
                    </a:lnTo>
                    <a:lnTo>
                      <a:pt x="278" y="48"/>
                    </a:lnTo>
                    <a:lnTo>
                      <a:pt x="280" y="59"/>
                    </a:lnTo>
                    <a:lnTo>
                      <a:pt x="285" y="71"/>
                    </a:lnTo>
                    <a:lnTo>
                      <a:pt x="290" y="82"/>
                    </a:lnTo>
                    <a:lnTo>
                      <a:pt x="296" y="91"/>
                    </a:lnTo>
                    <a:lnTo>
                      <a:pt x="303" y="99"/>
                    </a:lnTo>
                    <a:lnTo>
                      <a:pt x="312"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09" name="Freeform 40"/>
              <p:cNvSpPr>
                <a:spLocks/>
              </p:cNvSpPr>
              <p:nvPr/>
            </p:nvSpPr>
            <p:spPr bwMode="auto">
              <a:xfrm>
                <a:off x="451" y="1391"/>
                <a:ext cx="104" cy="120"/>
              </a:xfrm>
              <a:custGeom>
                <a:avLst/>
                <a:gdLst>
                  <a:gd name="T0" fmla="*/ 34 w 312"/>
                  <a:gd name="T1" fmla="*/ 13 h 361"/>
                  <a:gd name="T2" fmla="*/ 33 w 312"/>
                  <a:gd name="T3" fmla="*/ 14 h 361"/>
                  <a:gd name="T4" fmla="*/ 30 w 312"/>
                  <a:gd name="T5" fmla="*/ 16 h 361"/>
                  <a:gd name="T6" fmla="*/ 26 w 312"/>
                  <a:gd name="T7" fmla="*/ 18 h 361"/>
                  <a:gd name="T8" fmla="*/ 23 w 312"/>
                  <a:gd name="T9" fmla="*/ 20 h 361"/>
                  <a:gd name="T10" fmla="*/ 22 w 312"/>
                  <a:gd name="T11" fmla="*/ 22 h 361"/>
                  <a:gd name="T12" fmla="*/ 21 w 312"/>
                  <a:gd name="T13" fmla="*/ 24 h 361"/>
                  <a:gd name="T14" fmla="*/ 21 w 312"/>
                  <a:gd name="T15" fmla="*/ 28 h 361"/>
                  <a:gd name="T16" fmla="*/ 21 w 312"/>
                  <a:gd name="T17" fmla="*/ 30 h 361"/>
                  <a:gd name="T18" fmla="*/ 21 w 312"/>
                  <a:gd name="T19" fmla="*/ 31 h 361"/>
                  <a:gd name="T20" fmla="*/ 18 w 312"/>
                  <a:gd name="T21" fmla="*/ 32 h 361"/>
                  <a:gd name="T22" fmla="*/ 17 w 312"/>
                  <a:gd name="T23" fmla="*/ 33 h 361"/>
                  <a:gd name="T24" fmla="*/ 16 w 312"/>
                  <a:gd name="T25" fmla="*/ 34 h 361"/>
                  <a:gd name="T26" fmla="*/ 16 w 312"/>
                  <a:gd name="T27" fmla="*/ 35 h 361"/>
                  <a:gd name="T28" fmla="*/ 16 w 312"/>
                  <a:gd name="T29" fmla="*/ 36 h 361"/>
                  <a:gd name="T30" fmla="*/ 16 w 312"/>
                  <a:gd name="T31" fmla="*/ 38 h 361"/>
                  <a:gd name="T32" fmla="*/ 16 w 312"/>
                  <a:gd name="T33" fmla="*/ 40 h 361"/>
                  <a:gd name="T34" fmla="*/ 9 w 312"/>
                  <a:gd name="T35" fmla="*/ 38 h 361"/>
                  <a:gd name="T36" fmla="*/ 0 w 312"/>
                  <a:gd name="T37" fmla="*/ 33 h 361"/>
                  <a:gd name="T38" fmla="*/ 0 w 312"/>
                  <a:gd name="T39" fmla="*/ 29 h 361"/>
                  <a:gd name="T40" fmla="*/ 1 w 312"/>
                  <a:gd name="T41" fmla="*/ 21 h 361"/>
                  <a:gd name="T42" fmla="*/ 2 w 312"/>
                  <a:gd name="T43" fmla="*/ 12 h 361"/>
                  <a:gd name="T44" fmla="*/ 3 w 312"/>
                  <a:gd name="T45" fmla="*/ 4 h 361"/>
                  <a:gd name="T46" fmla="*/ 4 w 312"/>
                  <a:gd name="T47" fmla="*/ 0 h 361"/>
                  <a:gd name="T48" fmla="*/ 17 w 312"/>
                  <a:gd name="T49" fmla="*/ 0 h 361"/>
                  <a:gd name="T50" fmla="*/ 18 w 312"/>
                  <a:gd name="T51" fmla="*/ 1 h 361"/>
                  <a:gd name="T52" fmla="*/ 19 w 312"/>
                  <a:gd name="T53" fmla="*/ 1 h 361"/>
                  <a:gd name="T54" fmla="*/ 20 w 312"/>
                  <a:gd name="T55" fmla="*/ 2 h 361"/>
                  <a:gd name="T56" fmla="*/ 20 w 312"/>
                  <a:gd name="T57" fmla="*/ 4 h 361"/>
                  <a:gd name="T58" fmla="*/ 21 w 312"/>
                  <a:gd name="T59" fmla="*/ 6 h 361"/>
                  <a:gd name="T60" fmla="*/ 21 w 312"/>
                  <a:gd name="T61" fmla="*/ 6 h 361"/>
                  <a:gd name="T62" fmla="*/ 22 w 312"/>
                  <a:gd name="T63" fmla="*/ 6 h 361"/>
                  <a:gd name="T64" fmla="*/ 23 w 312"/>
                  <a:gd name="T65" fmla="*/ 6 h 361"/>
                  <a:gd name="T66" fmla="*/ 26 w 312"/>
                  <a:gd name="T67" fmla="*/ 3 h 361"/>
                  <a:gd name="T68" fmla="*/ 27 w 312"/>
                  <a:gd name="T69" fmla="*/ 2 h 361"/>
                  <a:gd name="T70" fmla="*/ 29 w 312"/>
                  <a:gd name="T71" fmla="*/ 1 h 361"/>
                  <a:gd name="T72" fmla="*/ 30 w 312"/>
                  <a:gd name="T73" fmla="*/ 1 h 361"/>
                  <a:gd name="T74" fmla="*/ 30 w 312"/>
                  <a:gd name="T75" fmla="*/ 2 h 361"/>
                  <a:gd name="T76" fmla="*/ 31 w 312"/>
                  <a:gd name="T77" fmla="*/ 4 h 361"/>
                  <a:gd name="T78" fmla="*/ 31 w 312"/>
                  <a:gd name="T79" fmla="*/ 7 h 361"/>
                  <a:gd name="T80" fmla="*/ 32 w 312"/>
                  <a:gd name="T81" fmla="*/ 9 h 361"/>
                  <a:gd name="T82" fmla="*/ 34 w 312"/>
                  <a:gd name="T83" fmla="*/ 11 h 361"/>
                  <a:gd name="T84" fmla="*/ 35 w 312"/>
                  <a:gd name="T85" fmla="*/ 12 h 3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2"/>
                  <a:gd name="T130" fmla="*/ 0 h 361"/>
                  <a:gd name="T131" fmla="*/ 312 w 312"/>
                  <a:gd name="T132" fmla="*/ 361 h 36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2" h="361">
                    <a:moveTo>
                      <a:pt x="312" y="106"/>
                    </a:moveTo>
                    <a:lnTo>
                      <a:pt x="309" y="114"/>
                    </a:lnTo>
                    <a:lnTo>
                      <a:pt x="303" y="119"/>
                    </a:lnTo>
                    <a:lnTo>
                      <a:pt x="296" y="127"/>
                    </a:lnTo>
                    <a:lnTo>
                      <a:pt x="287" y="132"/>
                    </a:lnTo>
                    <a:lnTo>
                      <a:pt x="270" y="143"/>
                    </a:lnTo>
                    <a:lnTo>
                      <a:pt x="254" y="153"/>
                    </a:lnTo>
                    <a:lnTo>
                      <a:pt x="237" y="162"/>
                    </a:lnTo>
                    <a:lnTo>
                      <a:pt x="218" y="173"/>
                    </a:lnTo>
                    <a:lnTo>
                      <a:pt x="211" y="180"/>
                    </a:lnTo>
                    <a:lnTo>
                      <a:pt x="202" y="187"/>
                    </a:lnTo>
                    <a:lnTo>
                      <a:pt x="197" y="195"/>
                    </a:lnTo>
                    <a:lnTo>
                      <a:pt x="193" y="204"/>
                    </a:lnTo>
                    <a:lnTo>
                      <a:pt x="189" y="220"/>
                    </a:lnTo>
                    <a:lnTo>
                      <a:pt x="187" y="242"/>
                    </a:lnTo>
                    <a:lnTo>
                      <a:pt x="187" y="254"/>
                    </a:lnTo>
                    <a:lnTo>
                      <a:pt x="187" y="265"/>
                    </a:lnTo>
                    <a:lnTo>
                      <a:pt x="187" y="273"/>
                    </a:lnTo>
                    <a:lnTo>
                      <a:pt x="189" y="280"/>
                    </a:lnTo>
                    <a:lnTo>
                      <a:pt x="176" y="283"/>
                    </a:lnTo>
                    <a:lnTo>
                      <a:pt x="166" y="289"/>
                    </a:lnTo>
                    <a:lnTo>
                      <a:pt x="161" y="292"/>
                    </a:lnTo>
                    <a:lnTo>
                      <a:pt x="156" y="295"/>
                    </a:lnTo>
                    <a:lnTo>
                      <a:pt x="152" y="300"/>
                    </a:lnTo>
                    <a:lnTo>
                      <a:pt x="148" y="303"/>
                    </a:lnTo>
                    <a:lnTo>
                      <a:pt x="146" y="308"/>
                    </a:lnTo>
                    <a:lnTo>
                      <a:pt x="143" y="314"/>
                    </a:lnTo>
                    <a:lnTo>
                      <a:pt x="141" y="320"/>
                    </a:lnTo>
                    <a:lnTo>
                      <a:pt x="140" y="327"/>
                    </a:lnTo>
                    <a:lnTo>
                      <a:pt x="140" y="334"/>
                    </a:lnTo>
                    <a:lnTo>
                      <a:pt x="140" y="342"/>
                    </a:lnTo>
                    <a:lnTo>
                      <a:pt x="140" y="351"/>
                    </a:lnTo>
                    <a:lnTo>
                      <a:pt x="142" y="361"/>
                    </a:lnTo>
                    <a:lnTo>
                      <a:pt x="83" y="340"/>
                    </a:lnTo>
                    <a:lnTo>
                      <a:pt x="0" y="299"/>
                    </a:lnTo>
                    <a:lnTo>
                      <a:pt x="2" y="262"/>
                    </a:lnTo>
                    <a:lnTo>
                      <a:pt x="5" y="224"/>
                    </a:lnTo>
                    <a:lnTo>
                      <a:pt x="9" y="187"/>
                    </a:lnTo>
                    <a:lnTo>
                      <a:pt x="14" y="149"/>
                    </a:lnTo>
                    <a:lnTo>
                      <a:pt x="18" y="112"/>
                    </a:lnTo>
                    <a:lnTo>
                      <a:pt x="24" y="75"/>
                    </a:lnTo>
                    <a:lnTo>
                      <a:pt x="30" y="37"/>
                    </a:lnTo>
                    <a:lnTo>
                      <a:pt x="37" y="0"/>
                    </a:lnTo>
                    <a:lnTo>
                      <a:pt x="142" y="2"/>
                    </a:lnTo>
                    <a:lnTo>
                      <a:pt x="149" y="4"/>
                    </a:lnTo>
                    <a:lnTo>
                      <a:pt x="159" y="7"/>
                    </a:lnTo>
                    <a:lnTo>
                      <a:pt x="163" y="9"/>
                    </a:lnTo>
                    <a:lnTo>
                      <a:pt x="167" y="10"/>
                    </a:lnTo>
                    <a:lnTo>
                      <a:pt x="171" y="12"/>
                    </a:lnTo>
                    <a:lnTo>
                      <a:pt x="174" y="14"/>
                    </a:lnTo>
                    <a:lnTo>
                      <a:pt x="176" y="22"/>
                    </a:lnTo>
                    <a:lnTo>
                      <a:pt x="179" y="29"/>
                    </a:lnTo>
                    <a:lnTo>
                      <a:pt x="180" y="37"/>
                    </a:lnTo>
                    <a:lnTo>
                      <a:pt x="182" y="44"/>
                    </a:lnTo>
                    <a:lnTo>
                      <a:pt x="185" y="50"/>
                    </a:lnTo>
                    <a:lnTo>
                      <a:pt x="188" y="55"/>
                    </a:lnTo>
                    <a:lnTo>
                      <a:pt x="191" y="56"/>
                    </a:lnTo>
                    <a:lnTo>
                      <a:pt x="194" y="56"/>
                    </a:lnTo>
                    <a:lnTo>
                      <a:pt x="199" y="56"/>
                    </a:lnTo>
                    <a:lnTo>
                      <a:pt x="204" y="55"/>
                    </a:lnTo>
                    <a:lnTo>
                      <a:pt x="211" y="50"/>
                    </a:lnTo>
                    <a:lnTo>
                      <a:pt x="221" y="42"/>
                    </a:lnTo>
                    <a:lnTo>
                      <a:pt x="232" y="31"/>
                    </a:lnTo>
                    <a:lnTo>
                      <a:pt x="243" y="20"/>
                    </a:lnTo>
                    <a:lnTo>
                      <a:pt x="247" y="16"/>
                    </a:lnTo>
                    <a:lnTo>
                      <a:pt x="253" y="12"/>
                    </a:lnTo>
                    <a:lnTo>
                      <a:pt x="258" y="10"/>
                    </a:lnTo>
                    <a:lnTo>
                      <a:pt x="261" y="9"/>
                    </a:lnTo>
                    <a:lnTo>
                      <a:pt x="266" y="10"/>
                    </a:lnTo>
                    <a:lnTo>
                      <a:pt x="270" y="12"/>
                    </a:lnTo>
                    <a:lnTo>
                      <a:pt x="272" y="18"/>
                    </a:lnTo>
                    <a:lnTo>
                      <a:pt x="273" y="25"/>
                    </a:lnTo>
                    <a:lnTo>
                      <a:pt x="276" y="37"/>
                    </a:lnTo>
                    <a:lnTo>
                      <a:pt x="278" y="48"/>
                    </a:lnTo>
                    <a:lnTo>
                      <a:pt x="280" y="59"/>
                    </a:lnTo>
                    <a:lnTo>
                      <a:pt x="285" y="71"/>
                    </a:lnTo>
                    <a:lnTo>
                      <a:pt x="290" y="82"/>
                    </a:lnTo>
                    <a:lnTo>
                      <a:pt x="296" y="91"/>
                    </a:lnTo>
                    <a:lnTo>
                      <a:pt x="303" y="99"/>
                    </a:lnTo>
                    <a:lnTo>
                      <a:pt x="312" y="10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10" name="Freeform 41"/>
              <p:cNvSpPr>
                <a:spLocks/>
              </p:cNvSpPr>
              <p:nvPr/>
            </p:nvSpPr>
            <p:spPr bwMode="auto">
              <a:xfrm>
                <a:off x="411" y="1577"/>
                <a:ext cx="116" cy="103"/>
              </a:xfrm>
              <a:custGeom>
                <a:avLst/>
                <a:gdLst>
                  <a:gd name="T0" fmla="*/ 0 w 348"/>
                  <a:gd name="T1" fmla="*/ 20 h 310"/>
                  <a:gd name="T2" fmla="*/ 16 w 348"/>
                  <a:gd name="T3" fmla="*/ 34 h 310"/>
                  <a:gd name="T4" fmla="*/ 17 w 348"/>
                  <a:gd name="T5" fmla="*/ 33 h 310"/>
                  <a:gd name="T6" fmla="*/ 18 w 348"/>
                  <a:gd name="T7" fmla="*/ 32 h 310"/>
                  <a:gd name="T8" fmla="*/ 20 w 348"/>
                  <a:gd name="T9" fmla="*/ 30 h 310"/>
                  <a:gd name="T10" fmla="*/ 21 w 348"/>
                  <a:gd name="T11" fmla="*/ 29 h 310"/>
                  <a:gd name="T12" fmla="*/ 24 w 348"/>
                  <a:gd name="T13" fmla="*/ 27 h 310"/>
                  <a:gd name="T14" fmla="*/ 27 w 348"/>
                  <a:gd name="T15" fmla="*/ 25 h 310"/>
                  <a:gd name="T16" fmla="*/ 31 w 348"/>
                  <a:gd name="T17" fmla="*/ 23 h 310"/>
                  <a:gd name="T18" fmla="*/ 34 w 348"/>
                  <a:gd name="T19" fmla="*/ 21 h 310"/>
                  <a:gd name="T20" fmla="*/ 35 w 348"/>
                  <a:gd name="T21" fmla="*/ 20 h 310"/>
                  <a:gd name="T22" fmla="*/ 36 w 348"/>
                  <a:gd name="T23" fmla="*/ 19 h 310"/>
                  <a:gd name="T24" fmla="*/ 38 w 348"/>
                  <a:gd name="T25" fmla="*/ 18 h 310"/>
                  <a:gd name="T26" fmla="*/ 39 w 348"/>
                  <a:gd name="T27" fmla="*/ 16 h 310"/>
                  <a:gd name="T28" fmla="*/ 17 w 348"/>
                  <a:gd name="T29" fmla="*/ 0 h 310"/>
                  <a:gd name="T30" fmla="*/ 16 w 348"/>
                  <a:gd name="T31" fmla="*/ 1 h 310"/>
                  <a:gd name="T32" fmla="*/ 15 w 348"/>
                  <a:gd name="T33" fmla="*/ 1 h 310"/>
                  <a:gd name="T34" fmla="*/ 14 w 348"/>
                  <a:gd name="T35" fmla="*/ 2 h 310"/>
                  <a:gd name="T36" fmla="*/ 13 w 348"/>
                  <a:gd name="T37" fmla="*/ 2 h 310"/>
                  <a:gd name="T38" fmla="*/ 12 w 348"/>
                  <a:gd name="T39" fmla="*/ 3 h 310"/>
                  <a:gd name="T40" fmla="*/ 11 w 348"/>
                  <a:gd name="T41" fmla="*/ 3 h 310"/>
                  <a:gd name="T42" fmla="*/ 10 w 348"/>
                  <a:gd name="T43" fmla="*/ 4 h 310"/>
                  <a:gd name="T44" fmla="*/ 9 w 348"/>
                  <a:gd name="T45" fmla="*/ 5 h 310"/>
                  <a:gd name="T46" fmla="*/ 8 w 348"/>
                  <a:gd name="T47" fmla="*/ 6 h 310"/>
                  <a:gd name="T48" fmla="*/ 7 w 348"/>
                  <a:gd name="T49" fmla="*/ 7 h 310"/>
                  <a:gd name="T50" fmla="*/ 6 w 348"/>
                  <a:gd name="T51" fmla="*/ 8 h 310"/>
                  <a:gd name="T52" fmla="*/ 6 w 348"/>
                  <a:gd name="T53" fmla="*/ 9 h 310"/>
                  <a:gd name="T54" fmla="*/ 4 w 348"/>
                  <a:gd name="T55" fmla="*/ 12 h 310"/>
                  <a:gd name="T56" fmla="*/ 3 w 348"/>
                  <a:gd name="T57" fmla="*/ 15 h 310"/>
                  <a:gd name="T58" fmla="*/ 1 w 348"/>
                  <a:gd name="T59" fmla="*/ 18 h 310"/>
                  <a:gd name="T60" fmla="*/ 0 w 348"/>
                  <a:gd name="T61" fmla="*/ 20 h 31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8"/>
                  <a:gd name="T94" fmla="*/ 0 h 310"/>
                  <a:gd name="T95" fmla="*/ 348 w 348"/>
                  <a:gd name="T96" fmla="*/ 310 h 31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8" h="310">
                    <a:moveTo>
                      <a:pt x="0" y="184"/>
                    </a:moveTo>
                    <a:lnTo>
                      <a:pt x="142" y="310"/>
                    </a:lnTo>
                    <a:lnTo>
                      <a:pt x="154" y="298"/>
                    </a:lnTo>
                    <a:lnTo>
                      <a:pt x="166" y="286"/>
                    </a:lnTo>
                    <a:lnTo>
                      <a:pt x="178" y="275"/>
                    </a:lnTo>
                    <a:lnTo>
                      <a:pt x="191" y="265"/>
                    </a:lnTo>
                    <a:lnTo>
                      <a:pt x="219" y="245"/>
                    </a:lnTo>
                    <a:lnTo>
                      <a:pt x="247" y="227"/>
                    </a:lnTo>
                    <a:lnTo>
                      <a:pt x="275" y="208"/>
                    </a:lnTo>
                    <a:lnTo>
                      <a:pt x="302" y="190"/>
                    </a:lnTo>
                    <a:lnTo>
                      <a:pt x="315" y="180"/>
                    </a:lnTo>
                    <a:lnTo>
                      <a:pt x="327" y="169"/>
                    </a:lnTo>
                    <a:lnTo>
                      <a:pt x="339" y="159"/>
                    </a:lnTo>
                    <a:lnTo>
                      <a:pt x="348" y="147"/>
                    </a:lnTo>
                    <a:lnTo>
                      <a:pt x="150" y="0"/>
                    </a:lnTo>
                    <a:lnTo>
                      <a:pt x="144" y="8"/>
                    </a:lnTo>
                    <a:lnTo>
                      <a:pt x="136" y="13"/>
                    </a:lnTo>
                    <a:lnTo>
                      <a:pt x="125" y="18"/>
                    </a:lnTo>
                    <a:lnTo>
                      <a:pt x="114" y="22"/>
                    </a:lnTo>
                    <a:lnTo>
                      <a:pt x="105" y="25"/>
                    </a:lnTo>
                    <a:lnTo>
                      <a:pt x="98" y="29"/>
                    </a:lnTo>
                    <a:lnTo>
                      <a:pt x="90" y="36"/>
                    </a:lnTo>
                    <a:lnTo>
                      <a:pt x="82" y="43"/>
                    </a:lnTo>
                    <a:lnTo>
                      <a:pt x="73" y="52"/>
                    </a:lnTo>
                    <a:lnTo>
                      <a:pt x="66" y="62"/>
                    </a:lnTo>
                    <a:lnTo>
                      <a:pt x="58" y="72"/>
                    </a:lnTo>
                    <a:lnTo>
                      <a:pt x="51" y="84"/>
                    </a:lnTo>
                    <a:lnTo>
                      <a:pt x="37" y="109"/>
                    </a:lnTo>
                    <a:lnTo>
                      <a:pt x="23" y="135"/>
                    </a:lnTo>
                    <a:lnTo>
                      <a:pt x="11" y="161"/>
                    </a:lnTo>
                    <a:lnTo>
                      <a:pt x="0" y="1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11" name="Freeform 42"/>
              <p:cNvSpPr>
                <a:spLocks/>
              </p:cNvSpPr>
              <p:nvPr/>
            </p:nvSpPr>
            <p:spPr bwMode="auto">
              <a:xfrm>
                <a:off x="411" y="1577"/>
                <a:ext cx="116" cy="103"/>
              </a:xfrm>
              <a:custGeom>
                <a:avLst/>
                <a:gdLst>
                  <a:gd name="T0" fmla="*/ 0 w 348"/>
                  <a:gd name="T1" fmla="*/ 20 h 310"/>
                  <a:gd name="T2" fmla="*/ 16 w 348"/>
                  <a:gd name="T3" fmla="*/ 34 h 310"/>
                  <a:gd name="T4" fmla="*/ 16 w 348"/>
                  <a:gd name="T5" fmla="*/ 34 h 310"/>
                  <a:gd name="T6" fmla="*/ 17 w 348"/>
                  <a:gd name="T7" fmla="*/ 33 h 310"/>
                  <a:gd name="T8" fmla="*/ 18 w 348"/>
                  <a:gd name="T9" fmla="*/ 32 h 310"/>
                  <a:gd name="T10" fmla="*/ 20 w 348"/>
                  <a:gd name="T11" fmla="*/ 30 h 310"/>
                  <a:gd name="T12" fmla="*/ 21 w 348"/>
                  <a:gd name="T13" fmla="*/ 29 h 310"/>
                  <a:gd name="T14" fmla="*/ 24 w 348"/>
                  <a:gd name="T15" fmla="*/ 27 h 310"/>
                  <a:gd name="T16" fmla="*/ 27 w 348"/>
                  <a:gd name="T17" fmla="*/ 25 h 310"/>
                  <a:gd name="T18" fmla="*/ 31 w 348"/>
                  <a:gd name="T19" fmla="*/ 23 h 310"/>
                  <a:gd name="T20" fmla="*/ 34 w 348"/>
                  <a:gd name="T21" fmla="*/ 21 h 310"/>
                  <a:gd name="T22" fmla="*/ 35 w 348"/>
                  <a:gd name="T23" fmla="*/ 20 h 310"/>
                  <a:gd name="T24" fmla="*/ 36 w 348"/>
                  <a:gd name="T25" fmla="*/ 19 h 310"/>
                  <a:gd name="T26" fmla="*/ 38 w 348"/>
                  <a:gd name="T27" fmla="*/ 18 h 310"/>
                  <a:gd name="T28" fmla="*/ 39 w 348"/>
                  <a:gd name="T29" fmla="*/ 16 h 310"/>
                  <a:gd name="T30" fmla="*/ 39 w 348"/>
                  <a:gd name="T31" fmla="*/ 16 h 310"/>
                  <a:gd name="T32" fmla="*/ 17 w 348"/>
                  <a:gd name="T33" fmla="*/ 0 h 310"/>
                  <a:gd name="T34" fmla="*/ 17 w 348"/>
                  <a:gd name="T35" fmla="*/ 0 h 310"/>
                  <a:gd name="T36" fmla="*/ 16 w 348"/>
                  <a:gd name="T37" fmla="*/ 1 h 310"/>
                  <a:gd name="T38" fmla="*/ 15 w 348"/>
                  <a:gd name="T39" fmla="*/ 1 h 310"/>
                  <a:gd name="T40" fmla="*/ 14 w 348"/>
                  <a:gd name="T41" fmla="*/ 2 h 310"/>
                  <a:gd name="T42" fmla="*/ 13 w 348"/>
                  <a:gd name="T43" fmla="*/ 2 h 310"/>
                  <a:gd name="T44" fmla="*/ 12 w 348"/>
                  <a:gd name="T45" fmla="*/ 3 h 310"/>
                  <a:gd name="T46" fmla="*/ 11 w 348"/>
                  <a:gd name="T47" fmla="*/ 3 h 310"/>
                  <a:gd name="T48" fmla="*/ 10 w 348"/>
                  <a:gd name="T49" fmla="*/ 4 h 310"/>
                  <a:gd name="T50" fmla="*/ 9 w 348"/>
                  <a:gd name="T51" fmla="*/ 5 h 310"/>
                  <a:gd name="T52" fmla="*/ 8 w 348"/>
                  <a:gd name="T53" fmla="*/ 6 h 310"/>
                  <a:gd name="T54" fmla="*/ 7 w 348"/>
                  <a:gd name="T55" fmla="*/ 7 h 310"/>
                  <a:gd name="T56" fmla="*/ 6 w 348"/>
                  <a:gd name="T57" fmla="*/ 8 h 310"/>
                  <a:gd name="T58" fmla="*/ 6 w 348"/>
                  <a:gd name="T59" fmla="*/ 9 h 310"/>
                  <a:gd name="T60" fmla="*/ 4 w 348"/>
                  <a:gd name="T61" fmla="*/ 12 h 310"/>
                  <a:gd name="T62" fmla="*/ 3 w 348"/>
                  <a:gd name="T63" fmla="*/ 15 h 310"/>
                  <a:gd name="T64" fmla="*/ 1 w 348"/>
                  <a:gd name="T65" fmla="*/ 18 h 310"/>
                  <a:gd name="T66" fmla="*/ 0 w 348"/>
                  <a:gd name="T67" fmla="*/ 20 h 310"/>
                  <a:gd name="T68" fmla="*/ 0 w 348"/>
                  <a:gd name="T69" fmla="*/ 20 h 3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8"/>
                  <a:gd name="T106" fmla="*/ 0 h 310"/>
                  <a:gd name="T107" fmla="*/ 348 w 348"/>
                  <a:gd name="T108" fmla="*/ 310 h 31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8" h="310">
                    <a:moveTo>
                      <a:pt x="0" y="184"/>
                    </a:moveTo>
                    <a:lnTo>
                      <a:pt x="142" y="310"/>
                    </a:lnTo>
                    <a:lnTo>
                      <a:pt x="154" y="298"/>
                    </a:lnTo>
                    <a:lnTo>
                      <a:pt x="166" y="286"/>
                    </a:lnTo>
                    <a:lnTo>
                      <a:pt x="178" y="275"/>
                    </a:lnTo>
                    <a:lnTo>
                      <a:pt x="191" y="265"/>
                    </a:lnTo>
                    <a:lnTo>
                      <a:pt x="219" y="245"/>
                    </a:lnTo>
                    <a:lnTo>
                      <a:pt x="247" y="227"/>
                    </a:lnTo>
                    <a:lnTo>
                      <a:pt x="275" y="208"/>
                    </a:lnTo>
                    <a:lnTo>
                      <a:pt x="302" y="190"/>
                    </a:lnTo>
                    <a:lnTo>
                      <a:pt x="315" y="180"/>
                    </a:lnTo>
                    <a:lnTo>
                      <a:pt x="327" y="169"/>
                    </a:lnTo>
                    <a:lnTo>
                      <a:pt x="339" y="159"/>
                    </a:lnTo>
                    <a:lnTo>
                      <a:pt x="348" y="147"/>
                    </a:lnTo>
                    <a:lnTo>
                      <a:pt x="150" y="0"/>
                    </a:lnTo>
                    <a:lnTo>
                      <a:pt x="144" y="8"/>
                    </a:lnTo>
                    <a:lnTo>
                      <a:pt x="136" y="13"/>
                    </a:lnTo>
                    <a:lnTo>
                      <a:pt x="125" y="18"/>
                    </a:lnTo>
                    <a:lnTo>
                      <a:pt x="114" y="22"/>
                    </a:lnTo>
                    <a:lnTo>
                      <a:pt x="105" y="25"/>
                    </a:lnTo>
                    <a:lnTo>
                      <a:pt x="98" y="29"/>
                    </a:lnTo>
                    <a:lnTo>
                      <a:pt x="90" y="36"/>
                    </a:lnTo>
                    <a:lnTo>
                      <a:pt x="82" y="43"/>
                    </a:lnTo>
                    <a:lnTo>
                      <a:pt x="73" y="52"/>
                    </a:lnTo>
                    <a:lnTo>
                      <a:pt x="66" y="62"/>
                    </a:lnTo>
                    <a:lnTo>
                      <a:pt x="58" y="72"/>
                    </a:lnTo>
                    <a:lnTo>
                      <a:pt x="51" y="84"/>
                    </a:lnTo>
                    <a:lnTo>
                      <a:pt x="37" y="109"/>
                    </a:lnTo>
                    <a:lnTo>
                      <a:pt x="23" y="135"/>
                    </a:lnTo>
                    <a:lnTo>
                      <a:pt x="11" y="161"/>
                    </a:lnTo>
                    <a:lnTo>
                      <a:pt x="0" y="18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12" name="Freeform 43"/>
              <p:cNvSpPr>
                <a:spLocks/>
              </p:cNvSpPr>
              <p:nvPr/>
            </p:nvSpPr>
            <p:spPr bwMode="auto">
              <a:xfrm>
                <a:off x="461" y="1504"/>
                <a:ext cx="79" cy="122"/>
              </a:xfrm>
              <a:custGeom>
                <a:avLst/>
                <a:gdLst>
                  <a:gd name="T0" fmla="*/ 0 w 237"/>
                  <a:gd name="T1" fmla="*/ 17 h 366"/>
                  <a:gd name="T2" fmla="*/ 1 w 237"/>
                  <a:gd name="T3" fmla="*/ 18 h 366"/>
                  <a:gd name="T4" fmla="*/ 1 w 237"/>
                  <a:gd name="T5" fmla="*/ 19 h 366"/>
                  <a:gd name="T6" fmla="*/ 1 w 237"/>
                  <a:gd name="T7" fmla="*/ 20 h 366"/>
                  <a:gd name="T8" fmla="*/ 1 w 237"/>
                  <a:gd name="T9" fmla="*/ 21 h 366"/>
                  <a:gd name="T10" fmla="*/ 1 w 237"/>
                  <a:gd name="T11" fmla="*/ 22 h 366"/>
                  <a:gd name="T12" fmla="*/ 1 w 237"/>
                  <a:gd name="T13" fmla="*/ 23 h 366"/>
                  <a:gd name="T14" fmla="*/ 1 w 237"/>
                  <a:gd name="T15" fmla="*/ 23 h 366"/>
                  <a:gd name="T16" fmla="*/ 0 w 237"/>
                  <a:gd name="T17" fmla="*/ 24 h 366"/>
                  <a:gd name="T18" fmla="*/ 22 w 237"/>
                  <a:gd name="T19" fmla="*/ 41 h 366"/>
                  <a:gd name="T20" fmla="*/ 23 w 237"/>
                  <a:gd name="T21" fmla="*/ 39 h 366"/>
                  <a:gd name="T22" fmla="*/ 24 w 237"/>
                  <a:gd name="T23" fmla="*/ 37 h 366"/>
                  <a:gd name="T24" fmla="*/ 25 w 237"/>
                  <a:gd name="T25" fmla="*/ 36 h 366"/>
                  <a:gd name="T26" fmla="*/ 25 w 237"/>
                  <a:gd name="T27" fmla="*/ 35 h 366"/>
                  <a:gd name="T28" fmla="*/ 26 w 237"/>
                  <a:gd name="T29" fmla="*/ 34 h 366"/>
                  <a:gd name="T30" fmla="*/ 26 w 237"/>
                  <a:gd name="T31" fmla="*/ 33 h 366"/>
                  <a:gd name="T32" fmla="*/ 26 w 237"/>
                  <a:gd name="T33" fmla="*/ 32 h 366"/>
                  <a:gd name="T34" fmla="*/ 26 w 237"/>
                  <a:gd name="T35" fmla="*/ 31 h 366"/>
                  <a:gd name="T36" fmla="*/ 26 w 237"/>
                  <a:gd name="T37" fmla="*/ 30 h 366"/>
                  <a:gd name="T38" fmla="*/ 26 w 237"/>
                  <a:gd name="T39" fmla="*/ 28 h 366"/>
                  <a:gd name="T40" fmla="*/ 26 w 237"/>
                  <a:gd name="T41" fmla="*/ 27 h 366"/>
                  <a:gd name="T42" fmla="*/ 26 w 237"/>
                  <a:gd name="T43" fmla="*/ 26 h 366"/>
                  <a:gd name="T44" fmla="*/ 26 w 237"/>
                  <a:gd name="T45" fmla="*/ 24 h 366"/>
                  <a:gd name="T46" fmla="*/ 26 w 237"/>
                  <a:gd name="T47" fmla="*/ 23 h 366"/>
                  <a:gd name="T48" fmla="*/ 25 w 237"/>
                  <a:gd name="T49" fmla="*/ 21 h 366"/>
                  <a:gd name="T50" fmla="*/ 25 w 237"/>
                  <a:gd name="T51" fmla="*/ 20 h 366"/>
                  <a:gd name="T52" fmla="*/ 24 w 237"/>
                  <a:gd name="T53" fmla="*/ 19 h 366"/>
                  <a:gd name="T54" fmla="*/ 23 w 237"/>
                  <a:gd name="T55" fmla="*/ 18 h 366"/>
                  <a:gd name="T56" fmla="*/ 22 w 237"/>
                  <a:gd name="T57" fmla="*/ 16 h 366"/>
                  <a:gd name="T58" fmla="*/ 20 w 237"/>
                  <a:gd name="T59" fmla="*/ 14 h 366"/>
                  <a:gd name="T60" fmla="*/ 18 w 237"/>
                  <a:gd name="T61" fmla="*/ 12 h 366"/>
                  <a:gd name="T62" fmla="*/ 16 w 237"/>
                  <a:gd name="T63" fmla="*/ 9 h 366"/>
                  <a:gd name="T64" fmla="*/ 15 w 237"/>
                  <a:gd name="T65" fmla="*/ 8 h 366"/>
                  <a:gd name="T66" fmla="*/ 14 w 237"/>
                  <a:gd name="T67" fmla="*/ 7 h 366"/>
                  <a:gd name="T68" fmla="*/ 14 w 237"/>
                  <a:gd name="T69" fmla="*/ 6 h 366"/>
                  <a:gd name="T70" fmla="*/ 13 w 237"/>
                  <a:gd name="T71" fmla="*/ 4 h 366"/>
                  <a:gd name="T72" fmla="*/ 13 w 237"/>
                  <a:gd name="T73" fmla="*/ 3 h 366"/>
                  <a:gd name="T74" fmla="*/ 12 w 237"/>
                  <a:gd name="T75" fmla="*/ 2 h 366"/>
                  <a:gd name="T76" fmla="*/ 6 w 237"/>
                  <a:gd name="T77" fmla="*/ 0 h 366"/>
                  <a:gd name="T78" fmla="*/ 6 w 237"/>
                  <a:gd name="T79" fmla="*/ 16 h 366"/>
                  <a:gd name="T80" fmla="*/ 0 w 237"/>
                  <a:gd name="T81" fmla="*/ 17 h 3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7"/>
                  <a:gd name="T124" fmla="*/ 0 h 366"/>
                  <a:gd name="T125" fmla="*/ 237 w 237"/>
                  <a:gd name="T126" fmla="*/ 366 h 3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7" h="366">
                    <a:moveTo>
                      <a:pt x="1" y="150"/>
                    </a:moveTo>
                    <a:lnTo>
                      <a:pt x="6" y="158"/>
                    </a:lnTo>
                    <a:lnTo>
                      <a:pt x="10" y="168"/>
                    </a:lnTo>
                    <a:lnTo>
                      <a:pt x="12" y="176"/>
                    </a:lnTo>
                    <a:lnTo>
                      <a:pt x="12" y="185"/>
                    </a:lnTo>
                    <a:lnTo>
                      <a:pt x="11" y="195"/>
                    </a:lnTo>
                    <a:lnTo>
                      <a:pt x="10" y="203"/>
                    </a:lnTo>
                    <a:lnTo>
                      <a:pt x="6" y="211"/>
                    </a:lnTo>
                    <a:lnTo>
                      <a:pt x="0" y="219"/>
                    </a:lnTo>
                    <a:lnTo>
                      <a:pt x="198" y="366"/>
                    </a:lnTo>
                    <a:lnTo>
                      <a:pt x="210" y="352"/>
                    </a:lnTo>
                    <a:lnTo>
                      <a:pt x="220" y="335"/>
                    </a:lnTo>
                    <a:lnTo>
                      <a:pt x="223" y="327"/>
                    </a:lnTo>
                    <a:lnTo>
                      <a:pt x="227" y="317"/>
                    </a:lnTo>
                    <a:lnTo>
                      <a:pt x="230" y="308"/>
                    </a:lnTo>
                    <a:lnTo>
                      <a:pt x="233" y="299"/>
                    </a:lnTo>
                    <a:lnTo>
                      <a:pt x="235" y="288"/>
                    </a:lnTo>
                    <a:lnTo>
                      <a:pt x="236" y="277"/>
                    </a:lnTo>
                    <a:lnTo>
                      <a:pt x="237" y="267"/>
                    </a:lnTo>
                    <a:lnTo>
                      <a:pt x="237" y="255"/>
                    </a:lnTo>
                    <a:lnTo>
                      <a:pt x="236" y="243"/>
                    </a:lnTo>
                    <a:lnTo>
                      <a:pt x="235" y="230"/>
                    </a:lnTo>
                    <a:lnTo>
                      <a:pt x="234" y="217"/>
                    </a:lnTo>
                    <a:lnTo>
                      <a:pt x="231" y="203"/>
                    </a:lnTo>
                    <a:lnTo>
                      <a:pt x="228" y="191"/>
                    </a:lnTo>
                    <a:lnTo>
                      <a:pt x="223" y="181"/>
                    </a:lnTo>
                    <a:lnTo>
                      <a:pt x="217" y="170"/>
                    </a:lnTo>
                    <a:lnTo>
                      <a:pt x="210" y="160"/>
                    </a:lnTo>
                    <a:lnTo>
                      <a:pt x="195" y="142"/>
                    </a:lnTo>
                    <a:lnTo>
                      <a:pt x="176" y="123"/>
                    </a:lnTo>
                    <a:lnTo>
                      <a:pt x="158" y="105"/>
                    </a:lnTo>
                    <a:lnTo>
                      <a:pt x="142" y="85"/>
                    </a:lnTo>
                    <a:lnTo>
                      <a:pt x="133" y="74"/>
                    </a:lnTo>
                    <a:lnTo>
                      <a:pt x="126" y="64"/>
                    </a:lnTo>
                    <a:lnTo>
                      <a:pt x="122" y="53"/>
                    </a:lnTo>
                    <a:lnTo>
                      <a:pt x="117" y="40"/>
                    </a:lnTo>
                    <a:lnTo>
                      <a:pt x="115" y="31"/>
                    </a:lnTo>
                    <a:lnTo>
                      <a:pt x="112" y="21"/>
                    </a:lnTo>
                    <a:lnTo>
                      <a:pt x="53" y="0"/>
                    </a:lnTo>
                    <a:lnTo>
                      <a:pt x="57" y="148"/>
                    </a:lnTo>
                    <a:lnTo>
                      <a:pt x="1" y="1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13" name="Freeform 44"/>
              <p:cNvSpPr>
                <a:spLocks/>
              </p:cNvSpPr>
              <p:nvPr/>
            </p:nvSpPr>
            <p:spPr bwMode="auto">
              <a:xfrm>
                <a:off x="461" y="1504"/>
                <a:ext cx="79" cy="122"/>
              </a:xfrm>
              <a:custGeom>
                <a:avLst/>
                <a:gdLst>
                  <a:gd name="T0" fmla="*/ 0 w 237"/>
                  <a:gd name="T1" fmla="*/ 17 h 366"/>
                  <a:gd name="T2" fmla="*/ 1 w 237"/>
                  <a:gd name="T3" fmla="*/ 18 h 366"/>
                  <a:gd name="T4" fmla="*/ 1 w 237"/>
                  <a:gd name="T5" fmla="*/ 19 h 366"/>
                  <a:gd name="T6" fmla="*/ 1 w 237"/>
                  <a:gd name="T7" fmla="*/ 20 h 366"/>
                  <a:gd name="T8" fmla="*/ 1 w 237"/>
                  <a:gd name="T9" fmla="*/ 21 h 366"/>
                  <a:gd name="T10" fmla="*/ 1 w 237"/>
                  <a:gd name="T11" fmla="*/ 22 h 366"/>
                  <a:gd name="T12" fmla="*/ 1 w 237"/>
                  <a:gd name="T13" fmla="*/ 23 h 366"/>
                  <a:gd name="T14" fmla="*/ 1 w 237"/>
                  <a:gd name="T15" fmla="*/ 23 h 366"/>
                  <a:gd name="T16" fmla="*/ 0 w 237"/>
                  <a:gd name="T17" fmla="*/ 24 h 366"/>
                  <a:gd name="T18" fmla="*/ 0 w 237"/>
                  <a:gd name="T19" fmla="*/ 24 h 366"/>
                  <a:gd name="T20" fmla="*/ 22 w 237"/>
                  <a:gd name="T21" fmla="*/ 41 h 366"/>
                  <a:gd name="T22" fmla="*/ 22 w 237"/>
                  <a:gd name="T23" fmla="*/ 41 h 366"/>
                  <a:gd name="T24" fmla="*/ 23 w 237"/>
                  <a:gd name="T25" fmla="*/ 39 h 366"/>
                  <a:gd name="T26" fmla="*/ 24 w 237"/>
                  <a:gd name="T27" fmla="*/ 37 h 366"/>
                  <a:gd name="T28" fmla="*/ 25 w 237"/>
                  <a:gd name="T29" fmla="*/ 36 h 366"/>
                  <a:gd name="T30" fmla="*/ 25 w 237"/>
                  <a:gd name="T31" fmla="*/ 35 h 366"/>
                  <a:gd name="T32" fmla="*/ 26 w 237"/>
                  <a:gd name="T33" fmla="*/ 34 h 366"/>
                  <a:gd name="T34" fmla="*/ 26 w 237"/>
                  <a:gd name="T35" fmla="*/ 33 h 366"/>
                  <a:gd name="T36" fmla="*/ 26 w 237"/>
                  <a:gd name="T37" fmla="*/ 32 h 366"/>
                  <a:gd name="T38" fmla="*/ 26 w 237"/>
                  <a:gd name="T39" fmla="*/ 31 h 366"/>
                  <a:gd name="T40" fmla="*/ 26 w 237"/>
                  <a:gd name="T41" fmla="*/ 30 h 366"/>
                  <a:gd name="T42" fmla="*/ 26 w 237"/>
                  <a:gd name="T43" fmla="*/ 28 h 366"/>
                  <a:gd name="T44" fmla="*/ 26 w 237"/>
                  <a:gd name="T45" fmla="*/ 27 h 366"/>
                  <a:gd name="T46" fmla="*/ 26 w 237"/>
                  <a:gd name="T47" fmla="*/ 26 h 366"/>
                  <a:gd name="T48" fmla="*/ 26 w 237"/>
                  <a:gd name="T49" fmla="*/ 24 h 366"/>
                  <a:gd name="T50" fmla="*/ 26 w 237"/>
                  <a:gd name="T51" fmla="*/ 23 h 366"/>
                  <a:gd name="T52" fmla="*/ 25 w 237"/>
                  <a:gd name="T53" fmla="*/ 21 h 366"/>
                  <a:gd name="T54" fmla="*/ 25 w 237"/>
                  <a:gd name="T55" fmla="*/ 20 h 366"/>
                  <a:gd name="T56" fmla="*/ 24 w 237"/>
                  <a:gd name="T57" fmla="*/ 19 h 366"/>
                  <a:gd name="T58" fmla="*/ 23 w 237"/>
                  <a:gd name="T59" fmla="*/ 18 h 366"/>
                  <a:gd name="T60" fmla="*/ 22 w 237"/>
                  <a:gd name="T61" fmla="*/ 16 h 366"/>
                  <a:gd name="T62" fmla="*/ 20 w 237"/>
                  <a:gd name="T63" fmla="*/ 14 h 366"/>
                  <a:gd name="T64" fmla="*/ 18 w 237"/>
                  <a:gd name="T65" fmla="*/ 12 h 366"/>
                  <a:gd name="T66" fmla="*/ 16 w 237"/>
                  <a:gd name="T67" fmla="*/ 9 h 366"/>
                  <a:gd name="T68" fmla="*/ 15 w 237"/>
                  <a:gd name="T69" fmla="*/ 8 h 366"/>
                  <a:gd name="T70" fmla="*/ 14 w 237"/>
                  <a:gd name="T71" fmla="*/ 7 h 366"/>
                  <a:gd name="T72" fmla="*/ 14 w 237"/>
                  <a:gd name="T73" fmla="*/ 6 h 366"/>
                  <a:gd name="T74" fmla="*/ 13 w 237"/>
                  <a:gd name="T75" fmla="*/ 4 h 366"/>
                  <a:gd name="T76" fmla="*/ 13 w 237"/>
                  <a:gd name="T77" fmla="*/ 3 h 366"/>
                  <a:gd name="T78" fmla="*/ 12 w 237"/>
                  <a:gd name="T79" fmla="*/ 2 h 366"/>
                  <a:gd name="T80" fmla="*/ 12 w 237"/>
                  <a:gd name="T81" fmla="*/ 2 h 366"/>
                  <a:gd name="T82" fmla="*/ 6 w 237"/>
                  <a:gd name="T83" fmla="*/ 0 h 366"/>
                  <a:gd name="T84" fmla="*/ 6 w 237"/>
                  <a:gd name="T85" fmla="*/ 0 h 366"/>
                  <a:gd name="T86" fmla="*/ 6 w 237"/>
                  <a:gd name="T87" fmla="*/ 16 h 366"/>
                  <a:gd name="T88" fmla="*/ 0 w 237"/>
                  <a:gd name="T89" fmla="*/ 17 h 366"/>
                  <a:gd name="T90" fmla="*/ 0 w 237"/>
                  <a:gd name="T91" fmla="*/ 17 h 3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37"/>
                  <a:gd name="T139" fmla="*/ 0 h 366"/>
                  <a:gd name="T140" fmla="*/ 237 w 237"/>
                  <a:gd name="T141" fmla="*/ 366 h 36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37" h="366">
                    <a:moveTo>
                      <a:pt x="1" y="150"/>
                    </a:moveTo>
                    <a:lnTo>
                      <a:pt x="6" y="158"/>
                    </a:lnTo>
                    <a:lnTo>
                      <a:pt x="10" y="168"/>
                    </a:lnTo>
                    <a:lnTo>
                      <a:pt x="12" y="176"/>
                    </a:lnTo>
                    <a:lnTo>
                      <a:pt x="12" y="185"/>
                    </a:lnTo>
                    <a:lnTo>
                      <a:pt x="11" y="195"/>
                    </a:lnTo>
                    <a:lnTo>
                      <a:pt x="10" y="203"/>
                    </a:lnTo>
                    <a:lnTo>
                      <a:pt x="6" y="211"/>
                    </a:lnTo>
                    <a:lnTo>
                      <a:pt x="0" y="219"/>
                    </a:lnTo>
                    <a:lnTo>
                      <a:pt x="198" y="366"/>
                    </a:lnTo>
                    <a:lnTo>
                      <a:pt x="210" y="352"/>
                    </a:lnTo>
                    <a:lnTo>
                      <a:pt x="220" y="335"/>
                    </a:lnTo>
                    <a:lnTo>
                      <a:pt x="223" y="327"/>
                    </a:lnTo>
                    <a:lnTo>
                      <a:pt x="227" y="317"/>
                    </a:lnTo>
                    <a:lnTo>
                      <a:pt x="230" y="308"/>
                    </a:lnTo>
                    <a:lnTo>
                      <a:pt x="233" y="299"/>
                    </a:lnTo>
                    <a:lnTo>
                      <a:pt x="235" y="288"/>
                    </a:lnTo>
                    <a:lnTo>
                      <a:pt x="236" y="277"/>
                    </a:lnTo>
                    <a:lnTo>
                      <a:pt x="237" y="267"/>
                    </a:lnTo>
                    <a:lnTo>
                      <a:pt x="237" y="255"/>
                    </a:lnTo>
                    <a:lnTo>
                      <a:pt x="236" y="243"/>
                    </a:lnTo>
                    <a:lnTo>
                      <a:pt x="235" y="230"/>
                    </a:lnTo>
                    <a:lnTo>
                      <a:pt x="234" y="217"/>
                    </a:lnTo>
                    <a:lnTo>
                      <a:pt x="231" y="203"/>
                    </a:lnTo>
                    <a:lnTo>
                      <a:pt x="228" y="191"/>
                    </a:lnTo>
                    <a:lnTo>
                      <a:pt x="223" y="181"/>
                    </a:lnTo>
                    <a:lnTo>
                      <a:pt x="217" y="170"/>
                    </a:lnTo>
                    <a:lnTo>
                      <a:pt x="210" y="160"/>
                    </a:lnTo>
                    <a:lnTo>
                      <a:pt x="195" y="142"/>
                    </a:lnTo>
                    <a:lnTo>
                      <a:pt x="176" y="123"/>
                    </a:lnTo>
                    <a:lnTo>
                      <a:pt x="158" y="105"/>
                    </a:lnTo>
                    <a:lnTo>
                      <a:pt x="142" y="85"/>
                    </a:lnTo>
                    <a:lnTo>
                      <a:pt x="133" y="74"/>
                    </a:lnTo>
                    <a:lnTo>
                      <a:pt x="126" y="64"/>
                    </a:lnTo>
                    <a:lnTo>
                      <a:pt x="122" y="53"/>
                    </a:lnTo>
                    <a:lnTo>
                      <a:pt x="117" y="40"/>
                    </a:lnTo>
                    <a:lnTo>
                      <a:pt x="115" y="31"/>
                    </a:lnTo>
                    <a:lnTo>
                      <a:pt x="112" y="21"/>
                    </a:lnTo>
                    <a:lnTo>
                      <a:pt x="53" y="0"/>
                    </a:lnTo>
                    <a:lnTo>
                      <a:pt x="57" y="148"/>
                    </a:lnTo>
                    <a:lnTo>
                      <a:pt x="1" y="15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14" name="Freeform 45"/>
              <p:cNvSpPr>
                <a:spLocks/>
              </p:cNvSpPr>
              <p:nvPr/>
            </p:nvSpPr>
            <p:spPr bwMode="auto">
              <a:xfrm>
                <a:off x="404" y="1762"/>
                <a:ext cx="73" cy="117"/>
              </a:xfrm>
              <a:custGeom>
                <a:avLst/>
                <a:gdLst>
                  <a:gd name="T0" fmla="*/ 23 w 218"/>
                  <a:gd name="T1" fmla="*/ 39 h 350"/>
                  <a:gd name="T2" fmla="*/ 23 w 218"/>
                  <a:gd name="T3" fmla="*/ 37 h 350"/>
                  <a:gd name="T4" fmla="*/ 23 w 218"/>
                  <a:gd name="T5" fmla="*/ 35 h 350"/>
                  <a:gd name="T6" fmla="*/ 24 w 218"/>
                  <a:gd name="T7" fmla="*/ 31 h 350"/>
                  <a:gd name="T8" fmla="*/ 24 w 218"/>
                  <a:gd name="T9" fmla="*/ 27 h 350"/>
                  <a:gd name="T10" fmla="*/ 23 w 218"/>
                  <a:gd name="T11" fmla="*/ 24 h 350"/>
                  <a:gd name="T12" fmla="*/ 22 w 218"/>
                  <a:gd name="T13" fmla="*/ 22 h 350"/>
                  <a:gd name="T14" fmla="*/ 17 w 218"/>
                  <a:gd name="T15" fmla="*/ 17 h 350"/>
                  <a:gd name="T16" fmla="*/ 15 w 218"/>
                  <a:gd name="T17" fmla="*/ 14 h 350"/>
                  <a:gd name="T18" fmla="*/ 13 w 218"/>
                  <a:gd name="T19" fmla="*/ 10 h 350"/>
                  <a:gd name="T20" fmla="*/ 12 w 218"/>
                  <a:gd name="T21" fmla="*/ 7 h 350"/>
                  <a:gd name="T22" fmla="*/ 10 w 218"/>
                  <a:gd name="T23" fmla="*/ 5 h 350"/>
                  <a:gd name="T24" fmla="*/ 9 w 218"/>
                  <a:gd name="T25" fmla="*/ 3 h 350"/>
                  <a:gd name="T26" fmla="*/ 8 w 218"/>
                  <a:gd name="T27" fmla="*/ 0 h 350"/>
                  <a:gd name="T28" fmla="*/ 0 w 218"/>
                  <a:gd name="T29" fmla="*/ 2 h 350"/>
                  <a:gd name="T30" fmla="*/ 0 w 218"/>
                  <a:gd name="T31" fmla="*/ 6 h 350"/>
                  <a:gd name="T32" fmla="*/ 0 w 218"/>
                  <a:gd name="T33" fmla="*/ 11 h 350"/>
                  <a:gd name="T34" fmla="*/ 1 w 218"/>
                  <a:gd name="T35" fmla="*/ 17 h 350"/>
                  <a:gd name="T36" fmla="*/ 1 w 218"/>
                  <a:gd name="T37" fmla="*/ 20 h 350"/>
                  <a:gd name="T38" fmla="*/ 1 w 218"/>
                  <a:gd name="T39" fmla="*/ 21 h 350"/>
                  <a:gd name="T40" fmla="*/ 1 w 218"/>
                  <a:gd name="T41" fmla="*/ 22 h 350"/>
                  <a:gd name="T42" fmla="*/ 2 w 218"/>
                  <a:gd name="T43" fmla="*/ 22 h 350"/>
                  <a:gd name="T44" fmla="*/ 2 w 218"/>
                  <a:gd name="T45" fmla="*/ 23 h 350"/>
                  <a:gd name="T46" fmla="*/ 4 w 218"/>
                  <a:gd name="T47" fmla="*/ 23 h 350"/>
                  <a:gd name="T48" fmla="*/ 6 w 218"/>
                  <a:gd name="T49" fmla="*/ 23 h 350"/>
                  <a:gd name="T50" fmla="*/ 9 w 218"/>
                  <a:gd name="T51" fmla="*/ 23 h 350"/>
                  <a:gd name="T52" fmla="*/ 12 w 218"/>
                  <a:gd name="T53" fmla="*/ 22 h 350"/>
                  <a:gd name="T54" fmla="*/ 13 w 218"/>
                  <a:gd name="T55" fmla="*/ 22 h 350"/>
                  <a:gd name="T56" fmla="*/ 13 w 218"/>
                  <a:gd name="T57" fmla="*/ 22 h 350"/>
                  <a:gd name="T58" fmla="*/ 14 w 218"/>
                  <a:gd name="T59" fmla="*/ 23 h 350"/>
                  <a:gd name="T60" fmla="*/ 14 w 218"/>
                  <a:gd name="T61" fmla="*/ 26 h 350"/>
                  <a:gd name="T62" fmla="*/ 14 w 218"/>
                  <a:gd name="T63" fmla="*/ 33 h 350"/>
                  <a:gd name="T64" fmla="*/ 14 w 218"/>
                  <a:gd name="T65" fmla="*/ 38 h 3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8"/>
                  <a:gd name="T100" fmla="*/ 0 h 350"/>
                  <a:gd name="T101" fmla="*/ 218 w 218"/>
                  <a:gd name="T102" fmla="*/ 350 h 35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8" h="350">
                    <a:moveTo>
                      <a:pt x="121" y="350"/>
                    </a:moveTo>
                    <a:lnTo>
                      <a:pt x="207" y="348"/>
                    </a:lnTo>
                    <a:lnTo>
                      <a:pt x="205" y="342"/>
                    </a:lnTo>
                    <a:lnTo>
                      <a:pt x="203" y="334"/>
                    </a:lnTo>
                    <a:lnTo>
                      <a:pt x="203" y="325"/>
                    </a:lnTo>
                    <a:lnTo>
                      <a:pt x="206" y="316"/>
                    </a:lnTo>
                    <a:lnTo>
                      <a:pt x="213" y="295"/>
                    </a:lnTo>
                    <a:lnTo>
                      <a:pt x="216" y="276"/>
                    </a:lnTo>
                    <a:lnTo>
                      <a:pt x="218" y="259"/>
                    </a:lnTo>
                    <a:lnTo>
                      <a:pt x="216" y="245"/>
                    </a:lnTo>
                    <a:lnTo>
                      <a:pt x="213" y="231"/>
                    </a:lnTo>
                    <a:lnTo>
                      <a:pt x="208" y="219"/>
                    </a:lnTo>
                    <a:lnTo>
                      <a:pt x="202" y="208"/>
                    </a:lnTo>
                    <a:lnTo>
                      <a:pt x="195" y="197"/>
                    </a:lnTo>
                    <a:lnTo>
                      <a:pt x="176" y="174"/>
                    </a:lnTo>
                    <a:lnTo>
                      <a:pt x="156" y="151"/>
                    </a:lnTo>
                    <a:lnTo>
                      <a:pt x="146" y="138"/>
                    </a:lnTo>
                    <a:lnTo>
                      <a:pt x="135" y="124"/>
                    </a:lnTo>
                    <a:lnTo>
                      <a:pt x="124" y="106"/>
                    </a:lnTo>
                    <a:lnTo>
                      <a:pt x="114" y="87"/>
                    </a:lnTo>
                    <a:lnTo>
                      <a:pt x="109" y="75"/>
                    </a:lnTo>
                    <a:lnTo>
                      <a:pt x="104" y="64"/>
                    </a:lnTo>
                    <a:lnTo>
                      <a:pt x="98" y="54"/>
                    </a:lnTo>
                    <a:lnTo>
                      <a:pt x="92" y="45"/>
                    </a:lnTo>
                    <a:lnTo>
                      <a:pt x="87" y="35"/>
                    </a:lnTo>
                    <a:lnTo>
                      <a:pt x="82" y="25"/>
                    </a:lnTo>
                    <a:lnTo>
                      <a:pt x="78" y="13"/>
                    </a:lnTo>
                    <a:lnTo>
                      <a:pt x="76" y="0"/>
                    </a:lnTo>
                    <a:lnTo>
                      <a:pt x="0" y="0"/>
                    </a:lnTo>
                    <a:lnTo>
                      <a:pt x="0" y="18"/>
                    </a:lnTo>
                    <a:lnTo>
                      <a:pt x="2" y="36"/>
                    </a:lnTo>
                    <a:lnTo>
                      <a:pt x="2" y="54"/>
                    </a:lnTo>
                    <a:lnTo>
                      <a:pt x="2" y="73"/>
                    </a:lnTo>
                    <a:lnTo>
                      <a:pt x="3" y="98"/>
                    </a:lnTo>
                    <a:lnTo>
                      <a:pt x="4" y="137"/>
                    </a:lnTo>
                    <a:lnTo>
                      <a:pt x="5" y="157"/>
                    </a:lnTo>
                    <a:lnTo>
                      <a:pt x="6" y="173"/>
                    </a:lnTo>
                    <a:lnTo>
                      <a:pt x="8" y="180"/>
                    </a:lnTo>
                    <a:lnTo>
                      <a:pt x="9" y="185"/>
                    </a:lnTo>
                    <a:lnTo>
                      <a:pt x="11" y="189"/>
                    </a:lnTo>
                    <a:lnTo>
                      <a:pt x="12" y="191"/>
                    </a:lnTo>
                    <a:lnTo>
                      <a:pt x="12" y="195"/>
                    </a:lnTo>
                    <a:lnTo>
                      <a:pt x="13" y="197"/>
                    </a:lnTo>
                    <a:lnTo>
                      <a:pt x="15" y="200"/>
                    </a:lnTo>
                    <a:lnTo>
                      <a:pt x="17" y="202"/>
                    </a:lnTo>
                    <a:lnTo>
                      <a:pt x="22" y="205"/>
                    </a:lnTo>
                    <a:lnTo>
                      <a:pt x="28" y="208"/>
                    </a:lnTo>
                    <a:lnTo>
                      <a:pt x="36" y="209"/>
                    </a:lnTo>
                    <a:lnTo>
                      <a:pt x="44" y="209"/>
                    </a:lnTo>
                    <a:lnTo>
                      <a:pt x="54" y="209"/>
                    </a:lnTo>
                    <a:lnTo>
                      <a:pt x="63" y="208"/>
                    </a:lnTo>
                    <a:lnTo>
                      <a:pt x="82" y="204"/>
                    </a:lnTo>
                    <a:lnTo>
                      <a:pt x="98" y="200"/>
                    </a:lnTo>
                    <a:lnTo>
                      <a:pt x="104" y="199"/>
                    </a:lnTo>
                    <a:lnTo>
                      <a:pt x="110" y="198"/>
                    </a:lnTo>
                    <a:lnTo>
                      <a:pt x="114" y="198"/>
                    </a:lnTo>
                    <a:lnTo>
                      <a:pt x="115" y="199"/>
                    </a:lnTo>
                    <a:lnTo>
                      <a:pt x="118" y="200"/>
                    </a:lnTo>
                    <a:lnTo>
                      <a:pt x="121" y="204"/>
                    </a:lnTo>
                    <a:lnTo>
                      <a:pt x="123" y="210"/>
                    </a:lnTo>
                    <a:lnTo>
                      <a:pt x="126" y="217"/>
                    </a:lnTo>
                    <a:lnTo>
                      <a:pt x="128" y="235"/>
                    </a:lnTo>
                    <a:lnTo>
                      <a:pt x="129" y="256"/>
                    </a:lnTo>
                    <a:lnTo>
                      <a:pt x="129" y="297"/>
                    </a:lnTo>
                    <a:lnTo>
                      <a:pt x="127" y="325"/>
                    </a:lnTo>
                    <a:lnTo>
                      <a:pt x="124" y="337"/>
                    </a:lnTo>
                    <a:lnTo>
                      <a:pt x="121" y="3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15" name="Freeform 46"/>
              <p:cNvSpPr>
                <a:spLocks/>
              </p:cNvSpPr>
              <p:nvPr/>
            </p:nvSpPr>
            <p:spPr bwMode="auto">
              <a:xfrm>
                <a:off x="404" y="1762"/>
                <a:ext cx="73" cy="117"/>
              </a:xfrm>
              <a:custGeom>
                <a:avLst/>
                <a:gdLst>
                  <a:gd name="T0" fmla="*/ 23 w 218"/>
                  <a:gd name="T1" fmla="*/ 39 h 350"/>
                  <a:gd name="T2" fmla="*/ 23 w 218"/>
                  <a:gd name="T3" fmla="*/ 38 h 350"/>
                  <a:gd name="T4" fmla="*/ 23 w 218"/>
                  <a:gd name="T5" fmla="*/ 36 h 350"/>
                  <a:gd name="T6" fmla="*/ 24 w 218"/>
                  <a:gd name="T7" fmla="*/ 33 h 350"/>
                  <a:gd name="T8" fmla="*/ 24 w 218"/>
                  <a:gd name="T9" fmla="*/ 29 h 350"/>
                  <a:gd name="T10" fmla="*/ 24 w 218"/>
                  <a:gd name="T11" fmla="*/ 26 h 350"/>
                  <a:gd name="T12" fmla="*/ 23 w 218"/>
                  <a:gd name="T13" fmla="*/ 23 h 350"/>
                  <a:gd name="T14" fmla="*/ 20 w 218"/>
                  <a:gd name="T15" fmla="*/ 19 h 350"/>
                  <a:gd name="T16" fmla="*/ 16 w 218"/>
                  <a:gd name="T17" fmla="*/ 15 h 350"/>
                  <a:gd name="T18" fmla="*/ 14 w 218"/>
                  <a:gd name="T19" fmla="*/ 12 h 350"/>
                  <a:gd name="T20" fmla="*/ 12 w 218"/>
                  <a:gd name="T21" fmla="*/ 8 h 350"/>
                  <a:gd name="T22" fmla="*/ 11 w 218"/>
                  <a:gd name="T23" fmla="*/ 6 h 350"/>
                  <a:gd name="T24" fmla="*/ 10 w 218"/>
                  <a:gd name="T25" fmla="*/ 4 h 350"/>
                  <a:gd name="T26" fmla="*/ 9 w 218"/>
                  <a:gd name="T27" fmla="*/ 1 h 350"/>
                  <a:gd name="T28" fmla="*/ 8 w 218"/>
                  <a:gd name="T29" fmla="*/ 0 h 350"/>
                  <a:gd name="T30" fmla="*/ 0 w 218"/>
                  <a:gd name="T31" fmla="*/ 0 h 350"/>
                  <a:gd name="T32" fmla="*/ 0 w 218"/>
                  <a:gd name="T33" fmla="*/ 4 h 350"/>
                  <a:gd name="T34" fmla="*/ 0 w 218"/>
                  <a:gd name="T35" fmla="*/ 8 h 350"/>
                  <a:gd name="T36" fmla="*/ 0 w 218"/>
                  <a:gd name="T37" fmla="*/ 15 h 350"/>
                  <a:gd name="T38" fmla="*/ 1 w 218"/>
                  <a:gd name="T39" fmla="*/ 19 h 350"/>
                  <a:gd name="T40" fmla="*/ 1 w 218"/>
                  <a:gd name="T41" fmla="*/ 21 h 350"/>
                  <a:gd name="T42" fmla="*/ 1 w 218"/>
                  <a:gd name="T43" fmla="*/ 21 h 350"/>
                  <a:gd name="T44" fmla="*/ 1 w 218"/>
                  <a:gd name="T45" fmla="*/ 22 h 350"/>
                  <a:gd name="T46" fmla="*/ 2 w 218"/>
                  <a:gd name="T47" fmla="*/ 23 h 350"/>
                  <a:gd name="T48" fmla="*/ 3 w 218"/>
                  <a:gd name="T49" fmla="*/ 23 h 350"/>
                  <a:gd name="T50" fmla="*/ 5 w 218"/>
                  <a:gd name="T51" fmla="*/ 23 h 350"/>
                  <a:gd name="T52" fmla="*/ 7 w 218"/>
                  <a:gd name="T53" fmla="*/ 23 h 350"/>
                  <a:gd name="T54" fmla="*/ 11 w 218"/>
                  <a:gd name="T55" fmla="*/ 22 h 350"/>
                  <a:gd name="T56" fmla="*/ 12 w 218"/>
                  <a:gd name="T57" fmla="*/ 22 h 350"/>
                  <a:gd name="T58" fmla="*/ 13 w 218"/>
                  <a:gd name="T59" fmla="*/ 22 h 350"/>
                  <a:gd name="T60" fmla="*/ 14 w 218"/>
                  <a:gd name="T61" fmla="*/ 23 h 350"/>
                  <a:gd name="T62" fmla="*/ 14 w 218"/>
                  <a:gd name="T63" fmla="*/ 24 h 350"/>
                  <a:gd name="T64" fmla="*/ 14 w 218"/>
                  <a:gd name="T65" fmla="*/ 29 h 350"/>
                  <a:gd name="T66" fmla="*/ 14 w 218"/>
                  <a:gd name="T67" fmla="*/ 36 h 350"/>
                  <a:gd name="T68" fmla="*/ 14 w 218"/>
                  <a:gd name="T69" fmla="*/ 39 h 3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8"/>
                  <a:gd name="T106" fmla="*/ 0 h 350"/>
                  <a:gd name="T107" fmla="*/ 218 w 218"/>
                  <a:gd name="T108" fmla="*/ 350 h 3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8" h="350">
                    <a:moveTo>
                      <a:pt x="121" y="350"/>
                    </a:moveTo>
                    <a:lnTo>
                      <a:pt x="207" y="348"/>
                    </a:lnTo>
                    <a:lnTo>
                      <a:pt x="205" y="342"/>
                    </a:lnTo>
                    <a:lnTo>
                      <a:pt x="203" y="334"/>
                    </a:lnTo>
                    <a:lnTo>
                      <a:pt x="203" y="325"/>
                    </a:lnTo>
                    <a:lnTo>
                      <a:pt x="206" y="316"/>
                    </a:lnTo>
                    <a:lnTo>
                      <a:pt x="213" y="295"/>
                    </a:lnTo>
                    <a:lnTo>
                      <a:pt x="216" y="276"/>
                    </a:lnTo>
                    <a:lnTo>
                      <a:pt x="218" y="259"/>
                    </a:lnTo>
                    <a:lnTo>
                      <a:pt x="216" y="245"/>
                    </a:lnTo>
                    <a:lnTo>
                      <a:pt x="213" y="231"/>
                    </a:lnTo>
                    <a:lnTo>
                      <a:pt x="208" y="219"/>
                    </a:lnTo>
                    <a:lnTo>
                      <a:pt x="202" y="208"/>
                    </a:lnTo>
                    <a:lnTo>
                      <a:pt x="195" y="197"/>
                    </a:lnTo>
                    <a:lnTo>
                      <a:pt x="176" y="174"/>
                    </a:lnTo>
                    <a:lnTo>
                      <a:pt x="156" y="151"/>
                    </a:lnTo>
                    <a:lnTo>
                      <a:pt x="146" y="138"/>
                    </a:lnTo>
                    <a:lnTo>
                      <a:pt x="135" y="124"/>
                    </a:lnTo>
                    <a:lnTo>
                      <a:pt x="124" y="106"/>
                    </a:lnTo>
                    <a:lnTo>
                      <a:pt x="114" y="87"/>
                    </a:lnTo>
                    <a:lnTo>
                      <a:pt x="109" y="75"/>
                    </a:lnTo>
                    <a:lnTo>
                      <a:pt x="104" y="64"/>
                    </a:lnTo>
                    <a:lnTo>
                      <a:pt x="98" y="54"/>
                    </a:lnTo>
                    <a:lnTo>
                      <a:pt x="92" y="45"/>
                    </a:lnTo>
                    <a:lnTo>
                      <a:pt x="87" y="35"/>
                    </a:lnTo>
                    <a:lnTo>
                      <a:pt x="82" y="25"/>
                    </a:lnTo>
                    <a:lnTo>
                      <a:pt x="78" y="13"/>
                    </a:lnTo>
                    <a:lnTo>
                      <a:pt x="76" y="0"/>
                    </a:lnTo>
                    <a:lnTo>
                      <a:pt x="0" y="0"/>
                    </a:lnTo>
                    <a:lnTo>
                      <a:pt x="0" y="18"/>
                    </a:lnTo>
                    <a:lnTo>
                      <a:pt x="2" y="36"/>
                    </a:lnTo>
                    <a:lnTo>
                      <a:pt x="2" y="54"/>
                    </a:lnTo>
                    <a:lnTo>
                      <a:pt x="2" y="73"/>
                    </a:lnTo>
                    <a:lnTo>
                      <a:pt x="3" y="98"/>
                    </a:lnTo>
                    <a:lnTo>
                      <a:pt x="4" y="137"/>
                    </a:lnTo>
                    <a:lnTo>
                      <a:pt x="5" y="157"/>
                    </a:lnTo>
                    <a:lnTo>
                      <a:pt x="6" y="173"/>
                    </a:lnTo>
                    <a:lnTo>
                      <a:pt x="8" y="180"/>
                    </a:lnTo>
                    <a:lnTo>
                      <a:pt x="9" y="185"/>
                    </a:lnTo>
                    <a:lnTo>
                      <a:pt x="11" y="189"/>
                    </a:lnTo>
                    <a:lnTo>
                      <a:pt x="12" y="191"/>
                    </a:lnTo>
                    <a:lnTo>
                      <a:pt x="12" y="195"/>
                    </a:lnTo>
                    <a:lnTo>
                      <a:pt x="13" y="197"/>
                    </a:lnTo>
                    <a:lnTo>
                      <a:pt x="15" y="200"/>
                    </a:lnTo>
                    <a:lnTo>
                      <a:pt x="17" y="202"/>
                    </a:lnTo>
                    <a:lnTo>
                      <a:pt x="22" y="205"/>
                    </a:lnTo>
                    <a:lnTo>
                      <a:pt x="28" y="208"/>
                    </a:lnTo>
                    <a:lnTo>
                      <a:pt x="36" y="209"/>
                    </a:lnTo>
                    <a:lnTo>
                      <a:pt x="44" y="209"/>
                    </a:lnTo>
                    <a:lnTo>
                      <a:pt x="54" y="209"/>
                    </a:lnTo>
                    <a:lnTo>
                      <a:pt x="63" y="208"/>
                    </a:lnTo>
                    <a:lnTo>
                      <a:pt x="82" y="204"/>
                    </a:lnTo>
                    <a:lnTo>
                      <a:pt x="98" y="200"/>
                    </a:lnTo>
                    <a:lnTo>
                      <a:pt x="104" y="199"/>
                    </a:lnTo>
                    <a:lnTo>
                      <a:pt x="110" y="198"/>
                    </a:lnTo>
                    <a:lnTo>
                      <a:pt x="114" y="198"/>
                    </a:lnTo>
                    <a:lnTo>
                      <a:pt x="115" y="199"/>
                    </a:lnTo>
                    <a:lnTo>
                      <a:pt x="118" y="200"/>
                    </a:lnTo>
                    <a:lnTo>
                      <a:pt x="121" y="204"/>
                    </a:lnTo>
                    <a:lnTo>
                      <a:pt x="123" y="210"/>
                    </a:lnTo>
                    <a:lnTo>
                      <a:pt x="126" y="217"/>
                    </a:lnTo>
                    <a:lnTo>
                      <a:pt x="128" y="235"/>
                    </a:lnTo>
                    <a:lnTo>
                      <a:pt x="129" y="256"/>
                    </a:lnTo>
                    <a:lnTo>
                      <a:pt x="129" y="297"/>
                    </a:lnTo>
                    <a:lnTo>
                      <a:pt x="127" y="325"/>
                    </a:lnTo>
                    <a:lnTo>
                      <a:pt x="124" y="337"/>
                    </a:lnTo>
                    <a:lnTo>
                      <a:pt x="121" y="35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16" name="Freeform 47"/>
              <p:cNvSpPr>
                <a:spLocks/>
              </p:cNvSpPr>
              <p:nvPr/>
            </p:nvSpPr>
            <p:spPr bwMode="auto">
              <a:xfrm>
                <a:off x="394" y="1638"/>
                <a:ext cx="64" cy="124"/>
              </a:xfrm>
              <a:custGeom>
                <a:avLst/>
                <a:gdLst>
                  <a:gd name="T0" fmla="*/ 12 w 191"/>
                  <a:gd name="T1" fmla="*/ 41 h 371"/>
                  <a:gd name="T2" fmla="*/ 12 w 191"/>
                  <a:gd name="T3" fmla="*/ 41 h 371"/>
                  <a:gd name="T4" fmla="*/ 12 w 191"/>
                  <a:gd name="T5" fmla="*/ 40 h 371"/>
                  <a:gd name="T6" fmla="*/ 12 w 191"/>
                  <a:gd name="T7" fmla="*/ 39 h 371"/>
                  <a:gd name="T8" fmla="*/ 12 w 191"/>
                  <a:gd name="T9" fmla="*/ 38 h 371"/>
                  <a:gd name="T10" fmla="*/ 12 w 191"/>
                  <a:gd name="T11" fmla="*/ 36 h 371"/>
                  <a:gd name="T12" fmla="*/ 13 w 191"/>
                  <a:gd name="T13" fmla="*/ 35 h 371"/>
                  <a:gd name="T14" fmla="*/ 14 w 191"/>
                  <a:gd name="T15" fmla="*/ 31 h 371"/>
                  <a:gd name="T16" fmla="*/ 15 w 191"/>
                  <a:gd name="T17" fmla="*/ 27 h 371"/>
                  <a:gd name="T18" fmla="*/ 16 w 191"/>
                  <a:gd name="T19" fmla="*/ 24 h 371"/>
                  <a:gd name="T20" fmla="*/ 17 w 191"/>
                  <a:gd name="T21" fmla="*/ 21 h 371"/>
                  <a:gd name="T22" fmla="*/ 18 w 191"/>
                  <a:gd name="T23" fmla="*/ 19 h 371"/>
                  <a:gd name="T24" fmla="*/ 19 w 191"/>
                  <a:gd name="T25" fmla="*/ 18 h 371"/>
                  <a:gd name="T26" fmla="*/ 20 w 191"/>
                  <a:gd name="T27" fmla="*/ 16 h 371"/>
                  <a:gd name="T28" fmla="*/ 20 w 191"/>
                  <a:gd name="T29" fmla="*/ 15 h 371"/>
                  <a:gd name="T30" fmla="*/ 21 w 191"/>
                  <a:gd name="T31" fmla="*/ 15 h 371"/>
                  <a:gd name="T32" fmla="*/ 21 w 191"/>
                  <a:gd name="T33" fmla="*/ 14 h 371"/>
                  <a:gd name="T34" fmla="*/ 5 w 191"/>
                  <a:gd name="T35" fmla="*/ 0 h 371"/>
                  <a:gd name="T36" fmla="*/ 5 w 191"/>
                  <a:gd name="T37" fmla="*/ 2 h 371"/>
                  <a:gd name="T38" fmla="*/ 4 w 191"/>
                  <a:gd name="T39" fmla="*/ 4 h 371"/>
                  <a:gd name="T40" fmla="*/ 3 w 191"/>
                  <a:gd name="T41" fmla="*/ 7 h 371"/>
                  <a:gd name="T42" fmla="*/ 1 w 191"/>
                  <a:gd name="T43" fmla="*/ 12 h 371"/>
                  <a:gd name="T44" fmla="*/ 0 w 191"/>
                  <a:gd name="T45" fmla="*/ 14 h 371"/>
                  <a:gd name="T46" fmla="*/ 0 w 191"/>
                  <a:gd name="T47" fmla="*/ 16 h 371"/>
                  <a:gd name="T48" fmla="*/ 0 w 191"/>
                  <a:gd name="T49" fmla="*/ 17 h 371"/>
                  <a:gd name="T50" fmla="*/ 0 w 191"/>
                  <a:gd name="T51" fmla="*/ 18 h 371"/>
                  <a:gd name="T52" fmla="*/ 0 w 191"/>
                  <a:gd name="T53" fmla="*/ 19 h 371"/>
                  <a:gd name="T54" fmla="*/ 1 w 191"/>
                  <a:gd name="T55" fmla="*/ 20 h 371"/>
                  <a:gd name="T56" fmla="*/ 2 w 191"/>
                  <a:gd name="T57" fmla="*/ 22 h 371"/>
                  <a:gd name="T58" fmla="*/ 3 w 191"/>
                  <a:gd name="T59" fmla="*/ 23 h 371"/>
                  <a:gd name="T60" fmla="*/ 4 w 191"/>
                  <a:gd name="T61" fmla="*/ 24 h 371"/>
                  <a:gd name="T62" fmla="*/ 4 w 191"/>
                  <a:gd name="T63" fmla="*/ 26 h 371"/>
                  <a:gd name="T64" fmla="*/ 4 w 191"/>
                  <a:gd name="T65" fmla="*/ 26 h 371"/>
                  <a:gd name="T66" fmla="*/ 4 w 191"/>
                  <a:gd name="T67" fmla="*/ 27 h 371"/>
                  <a:gd name="T68" fmla="*/ 4 w 191"/>
                  <a:gd name="T69" fmla="*/ 27 h 371"/>
                  <a:gd name="T70" fmla="*/ 4 w 191"/>
                  <a:gd name="T71" fmla="*/ 28 h 371"/>
                  <a:gd name="T72" fmla="*/ 4 w 191"/>
                  <a:gd name="T73" fmla="*/ 30 h 371"/>
                  <a:gd name="T74" fmla="*/ 4 w 191"/>
                  <a:gd name="T75" fmla="*/ 31 h 371"/>
                  <a:gd name="T76" fmla="*/ 4 w 191"/>
                  <a:gd name="T77" fmla="*/ 33 h 371"/>
                  <a:gd name="T78" fmla="*/ 3 w 191"/>
                  <a:gd name="T79" fmla="*/ 35 h 371"/>
                  <a:gd name="T80" fmla="*/ 3 w 191"/>
                  <a:gd name="T81" fmla="*/ 38 h 371"/>
                  <a:gd name="T82" fmla="*/ 3 w 191"/>
                  <a:gd name="T83" fmla="*/ 41 h 371"/>
                  <a:gd name="T84" fmla="*/ 12 w 191"/>
                  <a:gd name="T85" fmla="*/ 41 h 37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91"/>
                  <a:gd name="T130" fmla="*/ 0 h 371"/>
                  <a:gd name="T131" fmla="*/ 191 w 191"/>
                  <a:gd name="T132" fmla="*/ 371 h 37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91" h="371">
                    <a:moveTo>
                      <a:pt x="106" y="371"/>
                    </a:moveTo>
                    <a:lnTo>
                      <a:pt x="106" y="366"/>
                    </a:lnTo>
                    <a:lnTo>
                      <a:pt x="106" y="361"/>
                    </a:lnTo>
                    <a:lnTo>
                      <a:pt x="106" y="350"/>
                    </a:lnTo>
                    <a:lnTo>
                      <a:pt x="107" y="338"/>
                    </a:lnTo>
                    <a:lnTo>
                      <a:pt x="110" y="324"/>
                    </a:lnTo>
                    <a:lnTo>
                      <a:pt x="113" y="310"/>
                    </a:lnTo>
                    <a:lnTo>
                      <a:pt x="121" y="278"/>
                    </a:lnTo>
                    <a:lnTo>
                      <a:pt x="131" y="246"/>
                    </a:lnTo>
                    <a:lnTo>
                      <a:pt x="143" y="214"/>
                    </a:lnTo>
                    <a:lnTo>
                      <a:pt x="156" y="185"/>
                    </a:lnTo>
                    <a:lnTo>
                      <a:pt x="163" y="170"/>
                    </a:lnTo>
                    <a:lnTo>
                      <a:pt x="169" y="159"/>
                    </a:lnTo>
                    <a:lnTo>
                      <a:pt x="176" y="147"/>
                    </a:lnTo>
                    <a:lnTo>
                      <a:pt x="181" y="137"/>
                    </a:lnTo>
                    <a:lnTo>
                      <a:pt x="186" y="131"/>
                    </a:lnTo>
                    <a:lnTo>
                      <a:pt x="191" y="126"/>
                    </a:lnTo>
                    <a:lnTo>
                      <a:pt x="49" y="0"/>
                    </a:lnTo>
                    <a:lnTo>
                      <a:pt x="42" y="19"/>
                    </a:lnTo>
                    <a:lnTo>
                      <a:pt x="36" y="35"/>
                    </a:lnTo>
                    <a:lnTo>
                      <a:pt x="25" y="67"/>
                    </a:lnTo>
                    <a:lnTo>
                      <a:pt x="9" y="107"/>
                    </a:lnTo>
                    <a:lnTo>
                      <a:pt x="3" y="126"/>
                    </a:lnTo>
                    <a:lnTo>
                      <a:pt x="0" y="144"/>
                    </a:lnTo>
                    <a:lnTo>
                      <a:pt x="0" y="154"/>
                    </a:lnTo>
                    <a:lnTo>
                      <a:pt x="0" y="162"/>
                    </a:lnTo>
                    <a:lnTo>
                      <a:pt x="1" y="169"/>
                    </a:lnTo>
                    <a:lnTo>
                      <a:pt x="5" y="176"/>
                    </a:lnTo>
                    <a:lnTo>
                      <a:pt x="16" y="193"/>
                    </a:lnTo>
                    <a:lnTo>
                      <a:pt x="29" y="210"/>
                    </a:lnTo>
                    <a:lnTo>
                      <a:pt x="34" y="219"/>
                    </a:lnTo>
                    <a:lnTo>
                      <a:pt x="39" y="229"/>
                    </a:lnTo>
                    <a:lnTo>
                      <a:pt x="40" y="234"/>
                    </a:lnTo>
                    <a:lnTo>
                      <a:pt x="40" y="239"/>
                    </a:lnTo>
                    <a:lnTo>
                      <a:pt x="40" y="245"/>
                    </a:lnTo>
                    <a:lnTo>
                      <a:pt x="39" y="251"/>
                    </a:lnTo>
                    <a:lnTo>
                      <a:pt x="35" y="265"/>
                    </a:lnTo>
                    <a:lnTo>
                      <a:pt x="33" y="280"/>
                    </a:lnTo>
                    <a:lnTo>
                      <a:pt x="32" y="294"/>
                    </a:lnTo>
                    <a:lnTo>
                      <a:pt x="30" y="310"/>
                    </a:lnTo>
                    <a:lnTo>
                      <a:pt x="30" y="340"/>
                    </a:lnTo>
                    <a:lnTo>
                      <a:pt x="30" y="371"/>
                    </a:lnTo>
                    <a:lnTo>
                      <a:pt x="10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17" name="Freeform 48"/>
              <p:cNvSpPr>
                <a:spLocks/>
              </p:cNvSpPr>
              <p:nvPr/>
            </p:nvSpPr>
            <p:spPr bwMode="auto">
              <a:xfrm>
                <a:off x="394" y="1638"/>
                <a:ext cx="64" cy="124"/>
              </a:xfrm>
              <a:custGeom>
                <a:avLst/>
                <a:gdLst>
                  <a:gd name="T0" fmla="*/ 12 w 191"/>
                  <a:gd name="T1" fmla="*/ 41 h 371"/>
                  <a:gd name="T2" fmla="*/ 12 w 191"/>
                  <a:gd name="T3" fmla="*/ 41 h 371"/>
                  <a:gd name="T4" fmla="*/ 12 w 191"/>
                  <a:gd name="T5" fmla="*/ 40 h 371"/>
                  <a:gd name="T6" fmla="*/ 12 w 191"/>
                  <a:gd name="T7" fmla="*/ 39 h 371"/>
                  <a:gd name="T8" fmla="*/ 12 w 191"/>
                  <a:gd name="T9" fmla="*/ 38 h 371"/>
                  <a:gd name="T10" fmla="*/ 12 w 191"/>
                  <a:gd name="T11" fmla="*/ 36 h 371"/>
                  <a:gd name="T12" fmla="*/ 13 w 191"/>
                  <a:gd name="T13" fmla="*/ 35 h 371"/>
                  <a:gd name="T14" fmla="*/ 14 w 191"/>
                  <a:gd name="T15" fmla="*/ 31 h 371"/>
                  <a:gd name="T16" fmla="*/ 15 w 191"/>
                  <a:gd name="T17" fmla="*/ 27 h 371"/>
                  <a:gd name="T18" fmla="*/ 16 w 191"/>
                  <a:gd name="T19" fmla="*/ 24 h 371"/>
                  <a:gd name="T20" fmla="*/ 17 w 191"/>
                  <a:gd name="T21" fmla="*/ 21 h 371"/>
                  <a:gd name="T22" fmla="*/ 18 w 191"/>
                  <a:gd name="T23" fmla="*/ 19 h 371"/>
                  <a:gd name="T24" fmla="*/ 19 w 191"/>
                  <a:gd name="T25" fmla="*/ 18 h 371"/>
                  <a:gd name="T26" fmla="*/ 20 w 191"/>
                  <a:gd name="T27" fmla="*/ 16 h 371"/>
                  <a:gd name="T28" fmla="*/ 20 w 191"/>
                  <a:gd name="T29" fmla="*/ 15 h 371"/>
                  <a:gd name="T30" fmla="*/ 21 w 191"/>
                  <a:gd name="T31" fmla="*/ 15 h 371"/>
                  <a:gd name="T32" fmla="*/ 21 w 191"/>
                  <a:gd name="T33" fmla="*/ 14 h 371"/>
                  <a:gd name="T34" fmla="*/ 21 w 191"/>
                  <a:gd name="T35" fmla="*/ 14 h 371"/>
                  <a:gd name="T36" fmla="*/ 5 w 191"/>
                  <a:gd name="T37" fmla="*/ 0 h 371"/>
                  <a:gd name="T38" fmla="*/ 5 w 191"/>
                  <a:gd name="T39" fmla="*/ 0 h 371"/>
                  <a:gd name="T40" fmla="*/ 5 w 191"/>
                  <a:gd name="T41" fmla="*/ 2 h 371"/>
                  <a:gd name="T42" fmla="*/ 4 w 191"/>
                  <a:gd name="T43" fmla="*/ 4 h 371"/>
                  <a:gd name="T44" fmla="*/ 3 w 191"/>
                  <a:gd name="T45" fmla="*/ 7 h 371"/>
                  <a:gd name="T46" fmla="*/ 1 w 191"/>
                  <a:gd name="T47" fmla="*/ 12 h 371"/>
                  <a:gd name="T48" fmla="*/ 0 w 191"/>
                  <a:gd name="T49" fmla="*/ 14 h 371"/>
                  <a:gd name="T50" fmla="*/ 0 w 191"/>
                  <a:gd name="T51" fmla="*/ 16 h 371"/>
                  <a:gd name="T52" fmla="*/ 0 w 191"/>
                  <a:gd name="T53" fmla="*/ 17 h 371"/>
                  <a:gd name="T54" fmla="*/ 0 w 191"/>
                  <a:gd name="T55" fmla="*/ 18 h 371"/>
                  <a:gd name="T56" fmla="*/ 0 w 191"/>
                  <a:gd name="T57" fmla="*/ 19 h 371"/>
                  <a:gd name="T58" fmla="*/ 1 w 191"/>
                  <a:gd name="T59" fmla="*/ 20 h 371"/>
                  <a:gd name="T60" fmla="*/ 2 w 191"/>
                  <a:gd name="T61" fmla="*/ 22 h 371"/>
                  <a:gd name="T62" fmla="*/ 3 w 191"/>
                  <a:gd name="T63" fmla="*/ 23 h 371"/>
                  <a:gd name="T64" fmla="*/ 4 w 191"/>
                  <a:gd name="T65" fmla="*/ 24 h 371"/>
                  <a:gd name="T66" fmla="*/ 4 w 191"/>
                  <a:gd name="T67" fmla="*/ 26 h 371"/>
                  <a:gd name="T68" fmla="*/ 4 w 191"/>
                  <a:gd name="T69" fmla="*/ 26 h 371"/>
                  <a:gd name="T70" fmla="*/ 4 w 191"/>
                  <a:gd name="T71" fmla="*/ 27 h 371"/>
                  <a:gd name="T72" fmla="*/ 4 w 191"/>
                  <a:gd name="T73" fmla="*/ 27 h 371"/>
                  <a:gd name="T74" fmla="*/ 4 w 191"/>
                  <a:gd name="T75" fmla="*/ 28 h 371"/>
                  <a:gd name="T76" fmla="*/ 4 w 191"/>
                  <a:gd name="T77" fmla="*/ 30 h 371"/>
                  <a:gd name="T78" fmla="*/ 4 w 191"/>
                  <a:gd name="T79" fmla="*/ 31 h 371"/>
                  <a:gd name="T80" fmla="*/ 4 w 191"/>
                  <a:gd name="T81" fmla="*/ 33 h 371"/>
                  <a:gd name="T82" fmla="*/ 3 w 191"/>
                  <a:gd name="T83" fmla="*/ 35 h 371"/>
                  <a:gd name="T84" fmla="*/ 3 w 191"/>
                  <a:gd name="T85" fmla="*/ 38 h 371"/>
                  <a:gd name="T86" fmla="*/ 3 w 191"/>
                  <a:gd name="T87" fmla="*/ 41 h 371"/>
                  <a:gd name="T88" fmla="*/ 3 w 191"/>
                  <a:gd name="T89" fmla="*/ 41 h 371"/>
                  <a:gd name="T90" fmla="*/ 12 w 191"/>
                  <a:gd name="T91" fmla="*/ 41 h 371"/>
                  <a:gd name="T92" fmla="*/ 12 w 191"/>
                  <a:gd name="T93" fmla="*/ 41 h 3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1"/>
                  <a:gd name="T142" fmla="*/ 0 h 371"/>
                  <a:gd name="T143" fmla="*/ 191 w 191"/>
                  <a:gd name="T144" fmla="*/ 371 h 3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1" h="371">
                    <a:moveTo>
                      <a:pt x="106" y="371"/>
                    </a:moveTo>
                    <a:lnTo>
                      <a:pt x="106" y="366"/>
                    </a:lnTo>
                    <a:lnTo>
                      <a:pt x="106" y="361"/>
                    </a:lnTo>
                    <a:lnTo>
                      <a:pt x="106" y="350"/>
                    </a:lnTo>
                    <a:lnTo>
                      <a:pt x="107" y="338"/>
                    </a:lnTo>
                    <a:lnTo>
                      <a:pt x="110" y="324"/>
                    </a:lnTo>
                    <a:lnTo>
                      <a:pt x="113" y="310"/>
                    </a:lnTo>
                    <a:lnTo>
                      <a:pt x="121" y="278"/>
                    </a:lnTo>
                    <a:lnTo>
                      <a:pt x="131" y="246"/>
                    </a:lnTo>
                    <a:lnTo>
                      <a:pt x="143" y="214"/>
                    </a:lnTo>
                    <a:lnTo>
                      <a:pt x="156" y="185"/>
                    </a:lnTo>
                    <a:lnTo>
                      <a:pt x="163" y="170"/>
                    </a:lnTo>
                    <a:lnTo>
                      <a:pt x="169" y="159"/>
                    </a:lnTo>
                    <a:lnTo>
                      <a:pt x="176" y="147"/>
                    </a:lnTo>
                    <a:lnTo>
                      <a:pt x="181" y="137"/>
                    </a:lnTo>
                    <a:lnTo>
                      <a:pt x="186" y="131"/>
                    </a:lnTo>
                    <a:lnTo>
                      <a:pt x="191" y="126"/>
                    </a:lnTo>
                    <a:lnTo>
                      <a:pt x="49" y="0"/>
                    </a:lnTo>
                    <a:lnTo>
                      <a:pt x="42" y="19"/>
                    </a:lnTo>
                    <a:lnTo>
                      <a:pt x="36" y="35"/>
                    </a:lnTo>
                    <a:lnTo>
                      <a:pt x="25" y="67"/>
                    </a:lnTo>
                    <a:lnTo>
                      <a:pt x="9" y="107"/>
                    </a:lnTo>
                    <a:lnTo>
                      <a:pt x="3" y="126"/>
                    </a:lnTo>
                    <a:lnTo>
                      <a:pt x="0" y="144"/>
                    </a:lnTo>
                    <a:lnTo>
                      <a:pt x="0" y="154"/>
                    </a:lnTo>
                    <a:lnTo>
                      <a:pt x="0" y="162"/>
                    </a:lnTo>
                    <a:lnTo>
                      <a:pt x="1" y="169"/>
                    </a:lnTo>
                    <a:lnTo>
                      <a:pt x="5" y="176"/>
                    </a:lnTo>
                    <a:lnTo>
                      <a:pt x="16" y="193"/>
                    </a:lnTo>
                    <a:lnTo>
                      <a:pt x="29" y="210"/>
                    </a:lnTo>
                    <a:lnTo>
                      <a:pt x="34" y="219"/>
                    </a:lnTo>
                    <a:lnTo>
                      <a:pt x="39" y="229"/>
                    </a:lnTo>
                    <a:lnTo>
                      <a:pt x="40" y="234"/>
                    </a:lnTo>
                    <a:lnTo>
                      <a:pt x="40" y="239"/>
                    </a:lnTo>
                    <a:lnTo>
                      <a:pt x="40" y="245"/>
                    </a:lnTo>
                    <a:lnTo>
                      <a:pt x="39" y="251"/>
                    </a:lnTo>
                    <a:lnTo>
                      <a:pt x="35" y="265"/>
                    </a:lnTo>
                    <a:lnTo>
                      <a:pt x="33" y="280"/>
                    </a:lnTo>
                    <a:lnTo>
                      <a:pt x="32" y="294"/>
                    </a:lnTo>
                    <a:lnTo>
                      <a:pt x="30" y="310"/>
                    </a:lnTo>
                    <a:lnTo>
                      <a:pt x="30" y="340"/>
                    </a:lnTo>
                    <a:lnTo>
                      <a:pt x="30" y="371"/>
                    </a:lnTo>
                    <a:lnTo>
                      <a:pt x="106" y="37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18" name="Freeform 49"/>
              <p:cNvSpPr>
                <a:spLocks/>
              </p:cNvSpPr>
              <p:nvPr/>
            </p:nvSpPr>
            <p:spPr bwMode="auto">
              <a:xfrm>
                <a:off x="688" y="1459"/>
                <a:ext cx="55" cy="250"/>
              </a:xfrm>
              <a:custGeom>
                <a:avLst/>
                <a:gdLst>
                  <a:gd name="T0" fmla="*/ 7 w 165"/>
                  <a:gd name="T1" fmla="*/ 75 h 750"/>
                  <a:gd name="T2" fmla="*/ 5 w 165"/>
                  <a:gd name="T3" fmla="*/ 70 h 750"/>
                  <a:gd name="T4" fmla="*/ 3 w 165"/>
                  <a:gd name="T5" fmla="*/ 65 h 750"/>
                  <a:gd name="T6" fmla="*/ 1 w 165"/>
                  <a:gd name="T7" fmla="*/ 60 h 750"/>
                  <a:gd name="T8" fmla="*/ 0 w 165"/>
                  <a:gd name="T9" fmla="*/ 58 h 750"/>
                  <a:gd name="T10" fmla="*/ 0 w 165"/>
                  <a:gd name="T11" fmla="*/ 57 h 750"/>
                  <a:gd name="T12" fmla="*/ 1 w 165"/>
                  <a:gd name="T13" fmla="*/ 56 h 750"/>
                  <a:gd name="T14" fmla="*/ 2 w 165"/>
                  <a:gd name="T15" fmla="*/ 56 h 750"/>
                  <a:gd name="T16" fmla="*/ 3 w 165"/>
                  <a:gd name="T17" fmla="*/ 56 h 750"/>
                  <a:gd name="T18" fmla="*/ 5 w 165"/>
                  <a:gd name="T19" fmla="*/ 57 h 750"/>
                  <a:gd name="T20" fmla="*/ 7 w 165"/>
                  <a:gd name="T21" fmla="*/ 58 h 750"/>
                  <a:gd name="T22" fmla="*/ 8 w 165"/>
                  <a:gd name="T23" fmla="*/ 57 h 750"/>
                  <a:gd name="T24" fmla="*/ 8 w 165"/>
                  <a:gd name="T25" fmla="*/ 57 h 750"/>
                  <a:gd name="T26" fmla="*/ 9 w 165"/>
                  <a:gd name="T27" fmla="*/ 56 h 750"/>
                  <a:gd name="T28" fmla="*/ 9 w 165"/>
                  <a:gd name="T29" fmla="*/ 52 h 750"/>
                  <a:gd name="T30" fmla="*/ 9 w 165"/>
                  <a:gd name="T31" fmla="*/ 45 h 750"/>
                  <a:gd name="T32" fmla="*/ 9 w 165"/>
                  <a:gd name="T33" fmla="*/ 39 h 750"/>
                  <a:gd name="T34" fmla="*/ 9 w 165"/>
                  <a:gd name="T35" fmla="*/ 35 h 750"/>
                  <a:gd name="T36" fmla="*/ 9 w 165"/>
                  <a:gd name="T37" fmla="*/ 30 h 750"/>
                  <a:gd name="T38" fmla="*/ 9 w 165"/>
                  <a:gd name="T39" fmla="*/ 24 h 750"/>
                  <a:gd name="T40" fmla="*/ 9 w 165"/>
                  <a:gd name="T41" fmla="*/ 21 h 750"/>
                  <a:gd name="T42" fmla="*/ 8 w 165"/>
                  <a:gd name="T43" fmla="*/ 18 h 750"/>
                  <a:gd name="T44" fmla="*/ 7 w 165"/>
                  <a:gd name="T45" fmla="*/ 16 h 750"/>
                  <a:gd name="T46" fmla="*/ 6 w 165"/>
                  <a:gd name="T47" fmla="*/ 14 h 750"/>
                  <a:gd name="T48" fmla="*/ 4 w 165"/>
                  <a:gd name="T49" fmla="*/ 12 h 750"/>
                  <a:gd name="T50" fmla="*/ 2 w 165"/>
                  <a:gd name="T51" fmla="*/ 10 h 750"/>
                  <a:gd name="T52" fmla="*/ 1 w 165"/>
                  <a:gd name="T53" fmla="*/ 8 h 750"/>
                  <a:gd name="T54" fmla="*/ 1 w 165"/>
                  <a:gd name="T55" fmla="*/ 4 h 750"/>
                  <a:gd name="T56" fmla="*/ 0 w 165"/>
                  <a:gd name="T57" fmla="*/ 2 h 750"/>
                  <a:gd name="T58" fmla="*/ 0 w 165"/>
                  <a:gd name="T59" fmla="*/ 0 h 750"/>
                  <a:gd name="T60" fmla="*/ 1 w 165"/>
                  <a:gd name="T61" fmla="*/ 0 h 750"/>
                  <a:gd name="T62" fmla="*/ 1 w 165"/>
                  <a:gd name="T63" fmla="*/ 0 h 750"/>
                  <a:gd name="T64" fmla="*/ 2 w 165"/>
                  <a:gd name="T65" fmla="*/ 1 h 750"/>
                  <a:gd name="T66" fmla="*/ 5 w 165"/>
                  <a:gd name="T67" fmla="*/ 4 h 750"/>
                  <a:gd name="T68" fmla="*/ 10 w 165"/>
                  <a:gd name="T69" fmla="*/ 10 h 750"/>
                  <a:gd name="T70" fmla="*/ 13 w 165"/>
                  <a:gd name="T71" fmla="*/ 14 h 750"/>
                  <a:gd name="T72" fmla="*/ 14 w 165"/>
                  <a:gd name="T73" fmla="*/ 17 h 750"/>
                  <a:gd name="T74" fmla="*/ 16 w 165"/>
                  <a:gd name="T75" fmla="*/ 20 h 750"/>
                  <a:gd name="T76" fmla="*/ 17 w 165"/>
                  <a:gd name="T77" fmla="*/ 23 h 750"/>
                  <a:gd name="T78" fmla="*/ 18 w 165"/>
                  <a:gd name="T79" fmla="*/ 28 h 750"/>
                  <a:gd name="T80" fmla="*/ 18 w 165"/>
                  <a:gd name="T81" fmla="*/ 32 h 750"/>
                  <a:gd name="T82" fmla="*/ 18 w 165"/>
                  <a:gd name="T83" fmla="*/ 37 h 750"/>
                  <a:gd name="T84" fmla="*/ 18 w 165"/>
                  <a:gd name="T85" fmla="*/ 42 h 750"/>
                  <a:gd name="T86" fmla="*/ 17 w 165"/>
                  <a:gd name="T87" fmla="*/ 49 h 750"/>
                  <a:gd name="T88" fmla="*/ 16 w 165"/>
                  <a:gd name="T89" fmla="*/ 59 h 750"/>
                  <a:gd name="T90" fmla="*/ 16 w 165"/>
                  <a:gd name="T91" fmla="*/ 65 h 750"/>
                  <a:gd name="T92" fmla="*/ 15 w 165"/>
                  <a:gd name="T93" fmla="*/ 72 h 750"/>
                  <a:gd name="T94" fmla="*/ 15 w 165"/>
                  <a:gd name="T95" fmla="*/ 78 h 750"/>
                  <a:gd name="T96" fmla="*/ 14 w 165"/>
                  <a:gd name="T97" fmla="*/ 81 h 750"/>
                  <a:gd name="T98" fmla="*/ 13 w 165"/>
                  <a:gd name="T99" fmla="*/ 82 h 750"/>
                  <a:gd name="T100" fmla="*/ 13 w 165"/>
                  <a:gd name="T101" fmla="*/ 83 h 750"/>
                  <a:gd name="T102" fmla="*/ 12 w 165"/>
                  <a:gd name="T103" fmla="*/ 83 h 750"/>
                  <a:gd name="T104" fmla="*/ 11 w 165"/>
                  <a:gd name="T105" fmla="*/ 83 h 750"/>
                  <a:gd name="T106" fmla="*/ 9 w 165"/>
                  <a:gd name="T107" fmla="*/ 83 h 750"/>
                  <a:gd name="T108" fmla="*/ 8 w 165"/>
                  <a:gd name="T109" fmla="*/ 78 h 7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5"/>
                  <a:gd name="T166" fmla="*/ 0 h 750"/>
                  <a:gd name="T167" fmla="*/ 165 w 165"/>
                  <a:gd name="T168" fmla="*/ 750 h 7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5" h="750">
                    <a:moveTo>
                      <a:pt x="72" y="703"/>
                    </a:moveTo>
                    <a:lnTo>
                      <a:pt x="63" y="679"/>
                    </a:lnTo>
                    <a:lnTo>
                      <a:pt x="53" y="655"/>
                    </a:lnTo>
                    <a:lnTo>
                      <a:pt x="44" y="632"/>
                    </a:lnTo>
                    <a:lnTo>
                      <a:pt x="37" y="607"/>
                    </a:lnTo>
                    <a:lnTo>
                      <a:pt x="27" y="586"/>
                    </a:lnTo>
                    <a:lnTo>
                      <a:pt x="13" y="555"/>
                    </a:lnTo>
                    <a:lnTo>
                      <a:pt x="6" y="540"/>
                    </a:lnTo>
                    <a:lnTo>
                      <a:pt x="1" y="526"/>
                    </a:lnTo>
                    <a:lnTo>
                      <a:pt x="0" y="520"/>
                    </a:lnTo>
                    <a:lnTo>
                      <a:pt x="0" y="515"/>
                    </a:lnTo>
                    <a:lnTo>
                      <a:pt x="1" y="510"/>
                    </a:lnTo>
                    <a:lnTo>
                      <a:pt x="4" y="508"/>
                    </a:lnTo>
                    <a:lnTo>
                      <a:pt x="7" y="507"/>
                    </a:lnTo>
                    <a:lnTo>
                      <a:pt x="11" y="506"/>
                    </a:lnTo>
                    <a:lnTo>
                      <a:pt x="14" y="506"/>
                    </a:lnTo>
                    <a:lnTo>
                      <a:pt x="18" y="506"/>
                    </a:lnTo>
                    <a:lnTo>
                      <a:pt x="26" y="508"/>
                    </a:lnTo>
                    <a:lnTo>
                      <a:pt x="34" y="512"/>
                    </a:lnTo>
                    <a:lnTo>
                      <a:pt x="43" y="515"/>
                    </a:lnTo>
                    <a:lnTo>
                      <a:pt x="51" y="517"/>
                    </a:lnTo>
                    <a:lnTo>
                      <a:pt x="59" y="520"/>
                    </a:lnTo>
                    <a:lnTo>
                      <a:pt x="67" y="519"/>
                    </a:lnTo>
                    <a:lnTo>
                      <a:pt x="70" y="517"/>
                    </a:lnTo>
                    <a:lnTo>
                      <a:pt x="71" y="515"/>
                    </a:lnTo>
                    <a:lnTo>
                      <a:pt x="73" y="513"/>
                    </a:lnTo>
                    <a:lnTo>
                      <a:pt x="76" y="510"/>
                    </a:lnTo>
                    <a:lnTo>
                      <a:pt x="78" y="502"/>
                    </a:lnTo>
                    <a:lnTo>
                      <a:pt x="80" y="491"/>
                    </a:lnTo>
                    <a:lnTo>
                      <a:pt x="83" y="466"/>
                    </a:lnTo>
                    <a:lnTo>
                      <a:pt x="84" y="435"/>
                    </a:lnTo>
                    <a:lnTo>
                      <a:pt x="84" y="404"/>
                    </a:lnTo>
                    <a:lnTo>
                      <a:pt x="83" y="375"/>
                    </a:lnTo>
                    <a:lnTo>
                      <a:pt x="81" y="350"/>
                    </a:lnTo>
                    <a:lnTo>
                      <a:pt x="81" y="333"/>
                    </a:lnTo>
                    <a:lnTo>
                      <a:pt x="81" y="312"/>
                    </a:lnTo>
                    <a:lnTo>
                      <a:pt x="81" y="290"/>
                    </a:lnTo>
                    <a:lnTo>
                      <a:pt x="83" y="266"/>
                    </a:lnTo>
                    <a:lnTo>
                      <a:pt x="83" y="243"/>
                    </a:lnTo>
                    <a:lnTo>
                      <a:pt x="81" y="219"/>
                    </a:lnTo>
                    <a:lnTo>
                      <a:pt x="79" y="195"/>
                    </a:lnTo>
                    <a:lnTo>
                      <a:pt x="78" y="185"/>
                    </a:lnTo>
                    <a:lnTo>
                      <a:pt x="76" y="174"/>
                    </a:lnTo>
                    <a:lnTo>
                      <a:pt x="73" y="165"/>
                    </a:lnTo>
                    <a:lnTo>
                      <a:pt x="70" y="155"/>
                    </a:lnTo>
                    <a:lnTo>
                      <a:pt x="65" y="146"/>
                    </a:lnTo>
                    <a:lnTo>
                      <a:pt x="58" y="136"/>
                    </a:lnTo>
                    <a:lnTo>
                      <a:pt x="51" y="128"/>
                    </a:lnTo>
                    <a:lnTo>
                      <a:pt x="44" y="120"/>
                    </a:lnTo>
                    <a:lnTo>
                      <a:pt x="35" y="112"/>
                    </a:lnTo>
                    <a:lnTo>
                      <a:pt x="28" y="102"/>
                    </a:lnTo>
                    <a:lnTo>
                      <a:pt x="22" y="92"/>
                    </a:lnTo>
                    <a:lnTo>
                      <a:pt x="17" y="81"/>
                    </a:lnTo>
                    <a:lnTo>
                      <a:pt x="13" y="72"/>
                    </a:lnTo>
                    <a:lnTo>
                      <a:pt x="8" y="56"/>
                    </a:lnTo>
                    <a:lnTo>
                      <a:pt x="5" y="39"/>
                    </a:lnTo>
                    <a:lnTo>
                      <a:pt x="1" y="22"/>
                    </a:lnTo>
                    <a:lnTo>
                      <a:pt x="1" y="14"/>
                    </a:lnTo>
                    <a:lnTo>
                      <a:pt x="1" y="8"/>
                    </a:lnTo>
                    <a:lnTo>
                      <a:pt x="2" y="3"/>
                    </a:lnTo>
                    <a:lnTo>
                      <a:pt x="4" y="0"/>
                    </a:lnTo>
                    <a:lnTo>
                      <a:pt x="6" y="0"/>
                    </a:lnTo>
                    <a:lnTo>
                      <a:pt x="7" y="0"/>
                    </a:lnTo>
                    <a:lnTo>
                      <a:pt x="10" y="1"/>
                    </a:lnTo>
                    <a:lnTo>
                      <a:pt x="12" y="2"/>
                    </a:lnTo>
                    <a:lnTo>
                      <a:pt x="19" y="7"/>
                    </a:lnTo>
                    <a:lnTo>
                      <a:pt x="26" y="16"/>
                    </a:lnTo>
                    <a:lnTo>
                      <a:pt x="47" y="40"/>
                    </a:lnTo>
                    <a:lnTo>
                      <a:pt x="67" y="64"/>
                    </a:lnTo>
                    <a:lnTo>
                      <a:pt x="87" y="88"/>
                    </a:lnTo>
                    <a:lnTo>
                      <a:pt x="105" y="113"/>
                    </a:lnTo>
                    <a:lnTo>
                      <a:pt x="113" y="126"/>
                    </a:lnTo>
                    <a:lnTo>
                      <a:pt x="122" y="139"/>
                    </a:lnTo>
                    <a:lnTo>
                      <a:pt x="129" y="152"/>
                    </a:lnTo>
                    <a:lnTo>
                      <a:pt x="136" y="166"/>
                    </a:lnTo>
                    <a:lnTo>
                      <a:pt x="142" y="180"/>
                    </a:lnTo>
                    <a:lnTo>
                      <a:pt x="148" y="194"/>
                    </a:lnTo>
                    <a:lnTo>
                      <a:pt x="152" y="211"/>
                    </a:lnTo>
                    <a:lnTo>
                      <a:pt x="156" y="226"/>
                    </a:lnTo>
                    <a:lnTo>
                      <a:pt x="159" y="248"/>
                    </a:lnTo>
                    <a:lnTo>
                      <a:pt x="162" y="270"/>
                    </a:lnTo>
                    <a:lnTo>
                      <a:pt x="164" y="291"/>
                    </a:lnTo>
                    <a:lnTo>
                      <a:pt x="165" y="313"/>
                    </a:lnTo>
                    <a:lnTo>
                      <a:pt x="165" y="335"/>
                    </a:lnTo>
                    <a:lnTo>
                      <a:pt x="164" y="356"/>
                    </a:lnTo>
                    <a:lnTo>
                      <a:pt x="163" y="378"/>
                    </a:lnTo>
                    <a:lnTo>
                      <a:pt x="162" y="399"/>
                    </a:lnTo>
                    <a:lnTo>
                      <a:pt x="157" y="442"/>
                    </a:lnTo>
                    <a:lnTo>
                      <a:pt x="152" y="486"/>
                    </a:lnTo>
                    <a:lnTo>
                      <a:pt x="146" y="528"/>
                    </a:lnTo>
                    <a:lnTo>
                      <a:pt x="140" y="571"/>
                    </a:lnTo>
                    <a:lnTo>
                      <a:pt x="140" y="586"/>
                    </a:lnTo>
                    <a:lnTo>
                      <a:pt x="139" y="614"/>
                    </a:lnTo>
                    <a:lnTo>
                      <a:pt x="138" y="650"/>
                    </a:lnTo>
                    <a:lnTo>
                      <a:pt x="135" y="686"/>
                    </a:lnTo>
                    <a:lnTo>
                      <a:pt x="132" y="704"/>
                    </a:lnTo>
                    <a:lnTo>
                      <a:pt x="127" y="719"/>
                    </a:lnTo>
                    <a:lnTo>
                      <a:pt x="126" y="726"/>
                    </a:lnTo>
                    <a:lnTo>
                      <a:pt x="123" y="733"/>
                    </a:lnTo>
                    <a:lnTo>
                      <a:pt x="120" y="738"/>
                    </a:lnTo>
                    <a:lnTo>
                      <a:pt x="117" y="743"/>
                    </a:lnTo>
                    <a:lnTo>
                      <a:pt x="113" y="746"/>
                    </a:lnTo>
                    <a:lnTo>
                      <a:pt x="110" y="749"/>
                    </a:lnTo>
                    <a:lnTo>
                      <a:pt x="105" y="750"/>
                    </a:lnTo>
                    <a:lnTo>
                      <a:pt x="102" y="750"/>
                    </a:lnTo>
                    <a:lnTo>
                      <a:pt x="96" y="749"/>
                    </a:lnTo>
                    <a:lnTo>
                      <a:pt x="91" y="746"/>
                    </a:lnTo>
                    <a:lnTo>
                      <a:pt x="85" y="743"/>
                    </a:lnTo>
                    <a:lnTo>
                      <a:pt x="78" y="737"/>
                    </a:lnTo>
                    <a:lnTo>
                      <a:pt x="72" y="7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19" name="Freeform 50"/>
              <p:cNvSpPr>
                <a:spLocks/>
              </p:cNvSpPr>
              <p:nvPr/>
            </p:nvSpPr>
            <p:spPr bwMode="auto">
              <a:xfrm>
                <a:off x="688" y="1459"/>
                <a:ext cx="55" cy="250"/>
              </a:xfrm>
              <a:custGeom>
                <a:avLst/>
                <a:gdLst>
                  <a:gd name="T0" fmla="*/ 7 w 165"/>
                  <a:gd name="T1" fmla="*/ 75 h 750"/>
                  <a:gd name="T2" fmla="*/ 5 w 165"/>
                  <a:gd name="T3" fmla="*/ 70 h 750"/>
                  <a:gd name="T4" fmla="*/ 3 w 165"/>
                  <a:gd name="T5" fmla="*/ 65 h 750"/>
                  <a:gd name="T6" fmla="*/ 1 w 165"/>
                  <a:gd name="T7" fmla="*/ 60 h 750"/>
                  <a:gd name="T8" fmla="*/ 0 w 165"/>
                  <a:gd name="T9" fmla="*/ 58 h 750"/>
                  <a:gd name="T10" fmla="*/ 0 w 165"/>
                  <a:gd name="T11" fmla="*/ 57 h 750"/>
                  <a:gd name="T12" fmla="*/ 1 w 165"/>
                  <a:gd name="T13" fmla="*/ 56 h 750"/>
                  <a:gd name="T14" fmla="*/ 2 w 165"/>
                  <a:gd name="T15" fmla="*/ 56 h 750"/>
                  <a:gd name="T16" fmla="*/ 3 w 165"/>
                  <a:gd name="T17" fmla="*/ 56 h 750"/>
                  <a:gd name="T18" fmla="*/ 5 w 165"/>
                  <a:gd name="T19" fmla="*/ 57 h 750"/>
                  <a:gd name="T20" fmla="*/ 7 w 165"/>
                  <a:gd name="T21" fmla="*/ 58 h 750"/>
                  <a:gd name="T22" fmla="*/ 8 w 165"/>
                  <a:gd name="T23" fmla="*/ 57 h 750"/>
                  <a:gd name="T24" fmla="*/ 8 w 165"/>
                  <a:gd name="T25" fmla="*/ 57 h 750"/>
                  <a:gd name="T26" fmla="*/ 9 w 165"/>
                  <a:gd name="T27" fmla="*/ 56 h 750"/>
                  <a:gd name="T28" fmla="*/ 9 w 165"/>
                  <a:gd name="T29" fmla="*/ 52 h 750"/>
                  <a:gd name="T30" fmla="*/ 9 w 165"/>
                  <a:gd name="T31" fmla="*/ 45 h 750"/>
                  <a:gd name="T32" fmla="*/ 9 w 165"/>
                  <a:gd name="T33" fmla="*/ 39 h 750"/>
                  <a:gd name="T34" fmla="*/ 9 w 165"/>
                  <a:gd name="T35" fmla="*/ 35 h 750"/>
                  <a:gd name="T36" fmla="*/ 9 w 165"/>
                  <a:gd name="T37" fmla="*/ 30 h 750"/>
                  <a:gd name="T38" fmla="*/ 9 w 165"/>
                  <a:gd name="T39" fmla="*/ 24 h 750"/>
                  <a:gd name="T40" fmla="*/ 9 w 165"/>
                  <a:gd name="T41" fmla="*/ 21 h 750"/>
                  <a:gd name="T42" fmla="*/ 8 w 165"/>
                  <a:gd name="T43" fmla="*/ 18 h 750"/>
                  <a:gd name="T44" fmla="*/ 7 w 165"/>
                  <a:gd name="T45" fmla="*/ 16 h 750"/>
                  <a:gd name="T46" fmla="*/ 6 w 165"/>
                  <a:gd name="T47" fmla="*/ 14 h 750"/>
                  <a:gd name="T48" fmla="*/ 4 w 165"/>
                  <a:gd name="T49" fmla="*/ 12 h 750"/>
                  <a:gd name="T50" fmla="*/ 2 w 165"/>
                  <a:gd name="T51" fmla="*/ 10 h 750"/>
                  <a:gd name="T52" fmla="*/ 1 w 165"/>
                  <a:gd name="T53" fmla="*/ 8 h 750"/>
                  <a:gd name="T54" fmla="*/ 1 w 165"/>
                  <a:gd name="T55" fmla="*/ 4 h 750"/>
                  <a:gd name="T56" fmla="*/ 0 w 165"/>
                  <a:gd name="T57" fmla="*/ 2 h 750"/>
                  <a:gd name="T58" fmla="*/ 0 w 165"/>
                  <a:gd name="T59" fmla="*/ 0 h 750"/>
                  <a:gd name="T60" fmla="*/ 1 w 165"/>
                  <a:gd name="T61" fmla="*/ 0 h 750"/>
                  <a:gd name="T62" fmla="*/ 1 w 165"/>
                  <a:gd name="T63" fmla="*/ 0 h 750"/>
                  <a:gd name="T64" fmla="*/ 2 w 165"/>
                  <a:gd name="T65" fmla="*/ 1 h 750"/>
                  <a:gd name="T66" fmla="*/ 5 w 165"/>
                  <a:gd name="T67" fmla="*/ 4 h 750"/>
                  <a:gd name="T68" fmla="*/ 10 w 165"/>
                  <a:gd name="T69" fmla="*/ 10 h 750"/>
                  <a:gd name="T70" fmla="*/ 13 w 165"/>
                  <a:gd name="T71" fmla="*/ 14 h 750"/>
                  <a:gd name="T72" fmla="*/ 14 w 165"/>
                  <a:gd name="T73" fmla="*/ 17 h 750"/>
                  <a:gd name="T74" fmla="*/ 16 w 165"/>
                  <a:gd name="T75" fmla="*/ 20 h 750"/>
                  <a:gd name="T76" fmla="*/ 17 w 165"/>
                  <a:gd name="T77" fmla="*/ 23 h 750"/>
                  <a:gd name="T78" fmla="*/ 18 w 165"/>
                  <a:gd name="T79" fmla="*/ 28 h 750"/>
                  <a:gd name="T80" fmla="*/ 18 w 165"/>
                  <a:gd name="T81" fmla="*/ 32 h 750"/>
                  <a:gd name="T82" fmla="*/ 18 w 165"/>
                  <a:gd name="T83" fmla="*/ 37 h 750"/>
                  <a:gd name="T84" fmla="*/ 18 w 165"/>
                  <a:gd name="T85" fmla="*/ 42 h 750"/>
                  <a:gd name="T86" fmla="*/ 17 w 165"/>
                  <a:gd name="T87" fmla="*/ 49 h 750"/>
                  <a:gd name="T88" fmla="*/ 16 w 165"/>
                  <a:gd name="T89" fmla="*/ 59 h 750"/>
                  <a:gd name="T90" fmla="*/ 16 w 165"/>
                  <a:gd name="T91" fmla="*/ 65 h 750"/>
                  <a:gd name="T92" fmla="*/ 15 w 165"/>
                  <a:gd name="T93" fmla="*/ 72 h 750"/>
                  <a:gd name="T94" fmla="*/ 15 w 165"/>
                  <a:gd name="T95" fmla="*/ 78 h 750"/>
                  <a:gd name="T96" fmla="*/ 14 w 165"/>
                  <a:gd name="T97" fmla="*/ 81 h 750"/>
                  <a:gd name="T98" fmla="*/ 13 w 165"/>
                  <a:gd name="T99" fmla="*/ 82 h 750"/>
                  <a:gd name="T100" fmla="*/ 13 w 165"/>
                  <a:gd name="T101" fmla="*/ 83 h 750"/>
                  <a:gd name="T102" fmla="*/ 12 w 165"/>
                  <a:gd name="T103" fmla="*/ 83 h 750"/>
                  <a:gd name="T104" fmla="*/ 11 w 165"/>
                  <a:gd name="T105" fmla="*/ 83 h 750"/>
                  <a:gd name="T106" fmla="*/ 9 w 165"/>
                  <a:gd name="T107" fmla="*/ 83 h 750"/>
                  <a:gd name="T108" fmla="*/ 8 w 165"/>
                  <a:gd name="T109" fmla="*/ 78 h 7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5"/>
                  <a:gd name="T166" fmla="*/ 0 h 750"/>
                  <a:gd name="T167" fmla="*/ 165 w 165"/>
                  <a:gd name="T168" fmla="*/ 750 h 75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5" h="750">
                    <a:moveTo>
                      <a:pt x="72" y="703"/>
                    </a:moveTo>
                    <a:lnTo>
                      <a:pt x="63" y="679"/>
                    </a:lnTo>
                    <a:lnTo>
                      <a:pt x="53" y="655"/>
                    </a:lnTo>
                    <a:lnTo>
                      <a:pt x="44" y="632"/>
                    </a:lnTo>
                    <a:lnTo>
                      <a:pt x="37" y="607"/>
                    </a:lnTo>
                    <a:lnTo>
                      <a:pt x="27" y="586"/>
                    </a:lnTo>
                    <a:lnTo>
                      <a:pt x="13" y="555"/>
                    </a:lnTo>
                    <a:lnTo>
                      <a:pt x="6" y="540"/>
                    </a:lnTo>
                    <a:lnTo>
                      <a:pt x="1" y="526"/>
                    </a:lnTo>
                    <a:lnTo>
                      <a:pt x="0" y="520"/>
                    </a:lnTo>
                    <a:lnTo>
                      <a:pt x="0" y="515"/>
                    </a:lnTo>
                    <a:lnTo>
                      <a:pt x="1" y="510"/>
                    </a:lnTo>
                    <a:lnTo>
                      <a:pt x="4" y="508"/>
                    </a:lnTo>
                    <a:lnTo>
                      <a:pt x="7" y="507"/>
                    </a:lnTo>
                    <a:lnTo>
                      <a:pt x="11" y="506"/>
                    </a:lnTo>
                    <a:lnTo>
                      <a:pt x="14" y="506"/>
                    </a:lnTo>
                    <a:lnTo>
                      <a:pt x="18" y="506"/>
                    </a:lnTo>
                    <a:lnTo>
                      <a:pt x="26" y="508"/>
                    </a:lnTo>
                    <a:lnTo>
                      <a:pt x="34" y="512"/>
                    </a:lnTo>
                    <a:lnTo>
                      <a:pt x="43" y="515"/>
                    </a:lnTo>
                    <a:lnTo>
                      <a:pt x="51" y="517"/>
                    </a:lnTo>
                    <a:lnTo>
                      <a:pt x="59" y="520"/>
                    </a:lnTo>
                    <a:lnTo>
                      <a:pt x="67" y="519"/>
                    </a:lnTo>
                    <a:lnTo>
                      <a:pt x="70" y="517"/>
                    </a:lnTo>
                    <a:lnTo>
                      <a:pt x="71" y="515"/>
                    </a:lnTo>
                    <a:lnTo>
                      <a:pt x="73" y="513"/>
                    </a:lnTo>
                    <a:lnTo>
                      <a:pt x="76" y="510"/>
                    </a:lnTo>
                    <a:lnTo>
                      <a:pt x="78" y="502"/>
                    </a:lnTo>
                    <a:lnTo>
                      <a:pt x="80" y="491"/>
                    </a:lnTo>
                    <a:lnTo>
                      <a:pt x="83" y="466"/>
                    </a:lnTo>
                    <a:lnTo>
                      <a:pt x="84" y="435"/>
                    </a:lnTo>
                    <a:lnTo>
                      <a:pt x="84" y="404"/>
                    </a:lnTo>
                    <a:lnTo>
                      <a:pt x="83" y="375"/>
                    </a:lnTo>
                    <a:lnTo>
                      <a:pt x="81" y="350"/>
                    </a:lnTo>
                    <a:lnTo>
                      <a:pt x="81" y="333"/>
                    </a:lnTo>
                    <a:lnTo>
                      <a:pt x="81" y="312"/>
                    </a:lnTo>
                    <a:lnTo>
                      <a:pt x="81" y="290"/>
                    </a:lnTo>
                    <a:lnTo>
                      <a:pt x="83" y="266"/>
                    </a:lnTo>
                    <a:lnTo>
                      <a:pt x="83" y="243"/>
                    </a:lnTo>
                    <a:lnTo>
                      <a:pt x="81" y="219"/>
                    </a:lnTo>
                    <a:lnTo>
                      <a:pt x="79" y="195"/>
                    </a:lnTo>
                    <a:lnTo>
                      <a:pt x="78" y="185"/>
                    </a:lnTo>
                    <a:lnTo>
                      <a:pt x="76" y="174"/>
                    </a:lnTo>
                    <a:lnTo>
                      <a:pt x="73" y="165"/>
                    </a:lnTo>
                    <a:lnTo>
                      <a:pt x="70" y="155"/>
                    </a:lnTo>
                    <a:lnTo>
                      <a:pt x="65" y="146"/>
                    </a:lnTo>
                    <a:lnTo>
                      <a:pt x="58" y="136"/>
                    </a:lnTo>
                    <a:lnTo>
                      <a:pt x="51" y="128"/>
                    </a:lnTo>
                    <a:lnTo>
                      <a:pt x="44" y="120"/>
                    </a:lnTo>
                    <a:lnTo>
                      <a:pt x="35" y="112"/>
                    </a:lnTo>
                    <a:lnTo>
                      <a:pt x="28" y="102"/>
                    </a:lnTo>
                    <a:lnTo>
                      <a:pt x="22" y="92"/>
                    </a:lnTo>
                    <a:lnTo>
                      <a:pt x="17" y="81"/>
                    </a:lnTo>
                    <a:lnTo>
                      <a:pt x="13" y="72"/>
                    </a:lnTo>
                    <a:lnTo>
                      <a:pt x="8" y="56"/>
                    </a:lnTo>
                    <a:lnTo>
                      <a:pt x="5" y="39"/>
                    </a:lnTo>
                    <a:lnTo>
                      <a:pt x="1" y="22"/>
                    </a:lnTo>
                    <a:lnTo>
                      <a:pt x="1" y="14"/>
                    </a:lnTo>
                    <a:lnTo>
                      <a:pt x="1" y="8"/>
                    </a:lnTo>
                    <a:lnTo>
                      <a:pt x="2" y="3"/>
                    </a:lnTo>
                    <a:lnTo>
                      <a:pt x="4" y="0"/>
                    </a:lnTo>
                    <a:lnTo>
                      <a:pt x="6" y="0"/>
                    </a:lnTo>
                    <a:lnTo>
                      <a:pt x="7" y="0"/>
                    </a:lnTo>
                    <a:lnTo>
                      <a:pt x="10" y="1"/>
                    </a:lnTo>
                    <a:lnTo>
                      <a:pt x="12" y="2"/>
                    </a:lnTo>
                    <a:lnTo>
                      <a:pt x="19" y="7"/>
                    </a:lnTo>
                    <a:lnTo>
                      <a:pt x="26" y="16"/>
                    </a:lnTo>
                    <a:lnTo>
                      <a:pt x="47" y="40"/>
                    </a:lnTo>
                    <a:lnTo>
                      <a:pt x="67" y="64"/>
                    </a:lnTo>
                    <a:lnTo>
                      <a:pt x="87" y="88"/>
                    </a:lnTo>
                    <a:lnTo>
                      <a:pt x="105" y="113"/>
                    </a:lnTo>
                    <a:lnTo>
                      <a:pt x="113" y="126"/>
                    </a:lnTo>
                    <a:lnTo>
                      <a:pt x="122" y="139"/>
                    </a:lnTo>
                    <a:lnTo>
                      <a:pt x="129" y="152"/>
                    </a:lnTo>
                    <a:lnTo>
                      <a:pt x="136" y="166"/>
                    </a:lnTo>
                    <a:lnTo>
                      <a:pt x="142" y="180"/>
                    </a:lnTo>
                    <a:lnTo>
                      <a:pt x="148" y="194"/>
                    </a:lnTo>
                    <a:lnTo>
                      <a:pt x="152" y="211"/>
                    </a:lnTo>
                    <a:lnTo>
                      <a:pt x="156" y="226"/>
                    </a:lnTo>
                    <a:lnTo>
                      <a:pt x="159" y="248"/>
                    </a:lnTo>
                    <a:lnTo>
                      <a:pt x="162" y="270"/>
                    </a:lnTo>
                    <a:lnTo>
                      <a:pt x="164" y="291"/>
                    </a:lnTo>
                    <a:lnTo>
                      <a:pt x="165" y="313"/>
                    </a:lnTo>
                    <a:lnTo>
                      <a:pt x="165" y="335"/>
                    </a:lnTo>
                    <a:lnTo>
                      <a:pt x="164" y="356"/>
                    </a:lnTo>
                    <a:lnTo>
                      <a:pt x="163" y="378"/>
                    </a:lnTo>
                    <a:lnTo>
                      <a:pt x="162" y="399"/>
                    </a:lnTo>
                    <a:lnTo>
                      <a:pt x="157" y="442"/>
                    </a:lnTo>
                    <a:lnTo>
                      <a:pt x="152" y="486"/>
                    </a:lnTo>
                    <a:lnTo>
                      <a:pt x="146" y="528"/>
                    </a:lnTo>
                    <a:lnTo>
                      <a:pt x="140" y="571"/>
                    </a:lnTo>
                    <a:lnTo>
                      <a:pt x="140" y="586"/>
                    </a:lnTo>
                    <a:lnTo>
                      <a:pt x="139" y="614"/>
                    </a:lnTo>
                    <a:lnTo>
                      <a:pt x="138" y="650"/>
                    </a:lnTo>
                    <a:lnTo>
                      <a:pt x="135" y="686"/>
                    </a:lnTo>
                    <a:lnTo>
                      <a:pt x="132" y="704"/>
                    </a:lnTo>
                    <a:lnTo>
                      <a:pt x="127" y="719"/>
                    </a:lnTo>
                    <a:lnTo>
                      <a:pt x="126" y="726"/>
                    </a:lnTo>
                    <a:lnTo>
                      <a:pt x="123" y="733"/>
                    </a:lnTo>
                    <a:lnTo>
                      <a:pt x="120" y="738"/>
                    </a:lnTo>
                    <a:lnTo>
                      <a:pt x="117" y="743"/>
                    </a:lnTo>
                    <a:lnTo>
                      <a:pt x="113" y="746"/>
                    </a:lnTo>
                    <a:lnTo>
                      <a:pt x="110" y="749"/>
                    </a:lnTo>
                    <a:lnTo>
                      <a:pt x="105" y="750"/>
                    </a:lnTo>
                    <a:lnTo>
                      <a:pt x="102" y="750"/>
                    </a:lnTo>
                    <a:lnTo>
                      <a:pt x="96" y="749"/>
                    </a:lnTo>
                    <a:lnTo>
                      <a:pt x="91" y="746"/>
                    </a:lnTo>
                    <a:lnTo>
                      <a:pt x="85" y="743"/>
                    </a:lnTo>
                    <a:lnTo>
                      <a:pt x="78" y="737"/>
                    </a:lnTo>
                    <a:lnTo>
                      <a:pt x="72" y="70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20" name="Freeform 51"/>
              <p:cNvSpPr>
                <a:spLocks/>
              </p:cNvSpPr>
              <p:nvPr/>
            </p:nvSpPr>
            <p:spPr bwMode="auto">
              <a:xfrm>
                <a:off x="640" y="1648"/>
                <a:ext cx="31" cy="54"/>
              </a:xfrm>
              <a:custGeom>
                <a:avLst/>
                <a:gdLst>
                  <a:gd name="T0" fmla="*/ 9 w 93"/>
                  <a:gd name="T1" fmla="*/ 9 h 161"/>
                  <a:gd name="T2" fmla="*/ 9 w 93"/>
                  <a:gd name="T3" fmla="*/ 8 h 161"/>
                  <a:gd name="T4" fmla="*/ 9 w 93"/>
                  <a:gd name="T5" fmla="*/ 7 h 161"/>
                  <a:gd name="T6" fmla="*/ 8 w 93"/>
                  <a:gd name="T7" fmla="*/ 5 h 161"/>
                  <a:gd name="T8" fmla="*/ 7 w 93"/>
                  <a:gd name="T9" fmla="*/ 5 h 161"/>
                  <a:gd name="T10" fmla="*/ 6 w 93"/>
                  <a:gd name="T11" fmla="*/ 3 h 161"/>
                  <a:gd name="T12" fmla="*/ 5 w 93"/>
                  <a:gd name="T13" fmla="*/ 2 h 161"/>
                  <a:gd name="T14" fmla="*/ 5 w 93"/>
                  <a:gd name="T15" fmla="*/ 1 h 161"/>
                  <a:gd name="T16" fmla="*/ 4 w 93"/>
                  <a:gd name="T17" fmla="*/ 1 h 161"/>
                  <a:gd name="T18" fmla="*/ 3 w 93"/>
                  <a:gd name="T19" fmla="*/ 0 h 161"/>
                  <a:gd name="T20" fmla="*/ 2 w 93"/>
                  <a:gd name="T21" fmla="*/ 0 h 161"/>
                  <a:gd name="T22" fmla="*/ 2 w 93"/>
                  <a:gd name="T23" fmla="*/ 0 h 161"/>
                  <a:gd name="T24" fmla="*/ 1 w 93"/>
                  <a:gd name="T25" fmla="*/ 0 h 161"/>
                  <a:gd name="T26" fmla="*/ 1 w 93"/>
                  <a:gd name="T27" fmla="*/ 0 h 161"/>
                  <a:gd name="T28" fmla="*/ 1 w 93"/>
                  <a:gd name="T29" fmla="*/ 0 h 161"/>
                  <a:gd name="T30" fmla="*/ 0 w 93"/>
                  <a:gd name="T31" fmla="*/ 1 h 161"/>
                  <a:gd name="T32" fmla="*/ 0 w 93"/>
                  <a:gd name="T33" fmla="*/ 1 h 161"/>
                  <a:gd name="T34" fmla="*/ 0 w 93"/>
                  <a:gd name="T35" fmla="*/ 2 h 161"/>
                  <a:gd name="T36" fmla="*/ 0 w 93"/>
                  <a:gd name="T37" fmla="*/ 3 h 161"/>
                  <a:gd name="T38" fmla="*/ 0 w 93"/>
                  <a:gd name="T39" fmla="*/ 4 h 161"/>
                  <a:gd name="T40" fmla="*/ 0 w 93"/>
                  <a:gd name="T41" fmla="*/ 4 h 161"/>
                  <a:gd name="T42" fmla="*/ 1 w 93"/>
                  <a:gd name="T43" fmla="*/ 5 h 161"/>
                  <a:gd name="T44" fmla="*/ 1 w 93"/>
                  <a:gd name="T45" fmla="*/ 7 h 161"/>
                  <a:gd name="T46" fmla="*/ 2 w 93"/>
                  <a:gd name="T47" fmla="*/ 8 h 161"/>
                  <a:gd name="T48" fmla="*/ 3 w 93"/>
                  <a:gd name="T49" fmla="*/ 9 h 161"/>
                  <a:gd name="T50" fmla="*/ 4 w 93"/>
                  <a:gd name="T51" fmla="*/ 10 h 161"/>
                  <a:gd name="T52" fmla="*/ 5 w 93"/>
                  <a:gd name="T53" fmla="*/ 12 h 161"/>
                  <a:gd name="T54" fmla="*/ 6 w 93"/>
                  <a:gd name="T55" fmla="*/ 13 h 161"/>
                  <a:gd name="T56" fmla="*/ 6 w 93"/>
                  <a:gd name="T57" fmla="*/ 15 h 161"/>
                  <a:gd name="T58" fmla="*/ 7 w 93"/>
                  <a:gd name="T59" fmla="*/ 16 h 161"/>
                  <a:gd name="T60" fmla="*/ 7 w 93"/>
                  <a:gd name="T61" fmla="*/ 16 h 161"/>
                  <a:gd name="T62" fmla="*/ 7 w 93"/>
                  <a:gd name="T63" fmla="*/ 17 h 161"/>
                  <a:gd name="T64" fmla="*/ 8 w 93"/>
                  <a:gd name="T65" fmla="*/ 18 h 161"/>
                  <a:gd name="T66" fmla="*/ 9 w 93"/>
                  <a:gd name="T67" fmla="*/ 18 h 161"/>
                  <a:gd name="T68" fmla="*/ 9 w 93"/>
                  <a:gd name="T69" fmla="*/ 18 h 161"/>
                  <a:gd name="T70" fmla="*/ 9 w 93"/>
                  <a:gd name="T71" fmla="*/ 18 h 161"/>
                  <a:gd name="T72" fmla="*/ 10 w 93"/>
                  <a:gd name="T73" fmla="*/ 18 h 161"/>
                  <a:gd name="T74" fmla="*/ 10 w 93"/>
                  <a:gd name="T75" fmla="*/ 17 h 161"/>
                  <a:gd name="T76" fmla="*/ 10 w 93"/>
                  <a:gd name="T77" fmla="*/ 16 h 161"/>
                  <a:gd name="T78" fmla="*/ 9 w 93"/>
                  <a:gd name="T79" fmla="*/ 9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
                  <a:gd name="T121" fmla="*/ 0 h 161"/>
                  <a:gd name="T122" fmla="*/ 93 w 9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 h="161">
                    <a:moveTo>
                      <a:pt x="85" y="79"/>
                    </a:moveTo>
                    <a:lnTo>
                      <a:pt x="83" y="69"/>
                    </a:lnTo>
                    <a:lnTo>
                      <a:pt x="79" y="59"/>
                    </a:lnTo>
                    <a:lnTo>
                      <a:pt x="74" y="49"/>
                    </a:lnTo>
                    <a:lnTo>
                      <a:pt x="67" y="41"/>
                    </a:lnTo>
                    <a:lnTo>
                      <a:pt x="57" y="28"/>
                    </a:lnTo>
                    <a:lnTo>
                      <a:pt x="47" y="16"/>
                    </a:lnTo>
                    <a:lnTo>
                      <a:pt x="43" y="12"/>
                    </a:lnTo>
                    <a:lnTo>
                      <a:pt x="37" y="7"/>
                    </a:lnTo>
                    <a:lnTo>
                      <a:pt x="28" y="3"/>
                    </a:lnTo>
                    <a:lnTo>
                      <a:pt x="20" y="1"/>
                    </a:lnTo>
                    <a:lnTo>
                      <a:pt x="17" y="0"/>
                    </a:lnTo>
                    <a:lnTo>
                      <a:pt x="13" y="1"/>
                    </a:lnTo>
                    <a:lnTo>
                      <a:pt x="10" y="1"/>
                    </a:lnTo>
                    <a:lnTo>
                      <a:pt x="7" y="3"/>
                    </a:lnTo>
                    <a:lnTo>
                      <a:pt x="4" y="7"/>
                    </a:lnTo>
                    <a:lnTo>
                      <a:pt x="1" y="13"/>
                    </a:lnTo>
                    <a:lnTo>
                      <a:pt x="0" y="19"/>
                    </a:lnTo>
                    <a:lnTo>
                      <a:pt x="0" y="26"/>
                    </a:lnTo>
                    <a:lnTo>
                      <a:pt x="1" y="32"/>
                    </a:lnTo>
                    <a:lnTo>
                      <a:pt x="4" y="38"/>
                    </a:lnTo>
                    <a:lnTo>
                      <a:pt x="8" y="48"/>
                    </a:lnTo>
                    <a:lnTo>
                      <a:pt x="13" y="59"/>
                    </a:lnTo>
                    <a:lnTo>
                      <a:pt x="19" y="69"/>
                    </a:lnTo>
                    <a:lnTo>
                      <a:pt x="25" y="79"/>
                    </a:lnTo>
                    <a:lnTo>
                      <a:pt x="33" y="92"/>
                    </a:lnTo>
                    <a:lnTo>
                      <a:pt x="41" y="106"/>
                    </a:lnTo>
                    <a:lnTo>
                      <a:pt x="50" y="120"/>
                    </a:lnTo>
                    <a:lnTo>
                      <a:pt x="57" y="134"/>
                    </a:lnTo>
                    <a:lnTo>
                      <a:pt x="59" y="140"/>
                    </a:lnTo>
                    <a:lnTo>
                      <a:pt x="63" y="147"/>
                    </a:lnTo>
                    <a:lnTo>
                      <a:pt x="66" y="153"/>
                    </a:lnTo>
                    <a:lnTo>
                      <a:pt x="72" y="158"/>
                    </a:lnTo>
                    <a:lnTo>
                      <a:pt x="77" y="160"/>
                    </a:lnTo>
                    <a:lnTo>
                      <a:pt x="80" y="161"/>
                    </a:lnTo>
                    <a:lnTo>
                      <a:pt x="84" y="160"/>
                    </a:lnTo>
                    <a:lnTo>
                      <a:pt x="86" y="158"/>
                    </a:lnTo>
                    <a:lnTo>
                      <a:pt x="90" y="151"/>
                    </a:lnTo>
                    <a:lnTo>
                      <a:pt x="93" y="141"/>
                    </a:lnTo>
                    <a:lnTo>
                      <a:pt x="85"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21" name="Freeform 52"/>
              <p:cNvSpPr>
                <a:spLocks/>
              </p:cNvSpPr>
              <p:nvPr/>
            </p:nvSpPr>
            <p:spPr bwMode="auto">
              <a:xfrm>
                <a:off x="640" y="1648"/>
                <a:ext cx="31" cy="54"/>
              </a:xfrm>
              <a:custGeom>
                <a:avLst/>
                <a:gdLst>
                  <a:gd name="T0" fmla="*/ 9 w 93"/>
                  <a:gd name="T1" fmla="*/ 9 h 161"/>
                  <a:gd name="T2" fmla="*/ 9 w 93"/>
                  <a:gd name="T3" fmla="*/ 8 h 161"/>
                  <a:gd name="T4" fmla="*/ 9 w 93"/>
                  <a:gd name="T5" fmla="*/ 7 h 161"/>
                  <a:gd name="T6" fmla="*/ 8 w 93"/>
                  <a:gd name="T7" fmla="*/ 5 h 161"/>
                  <a:gd name="T8" fmla="*/ 7 w 93"/>
                  <a:gd name="T9" fmla="*/ 5 h 161"/>
                  <a:gd name="T10" fmla="*/ 6 w 93"/>
                  <a:gd name="T11" fmla="*/ 3 h 161"/>
                  <a:gd name="T12" fmla="*/ 5 w 93"/>
                  <a:gd name="T13" fmla="*/ 2 h 161"/>
                  <a:gd name="T14" fmla="*/ 5 w 93"/>
                  <a:gd name="T15" fmla="*/ 1 h 161"/>
                  <a:gd name="T16" fmla="*/ 4 w 93"/>
                  <a:gd name="T17" fmla="*/ 1 h 161"/>
                  <a:gd name="T18" fmla="*/ 3 w 93"/>
                  <a:gd name="T19" fmla="*/ 0 h 161"/>
                  <a:gd name="T20" fmla="*/ 2 w 93"/>
                  <a:gd name="T21" fmla="*/ 0 h 161"/>
                  <a:gd name="T22" fmla="*/ 2 w 93"/>
                  <a:gd name="T23" fmla="*/ 0 h 161"/>
                  <a:gd name="T24" fmla="*/ 1 w 93"/>
                  <a:gd name="T25" fmla="*/ 0 h 161"/>
                  <a:gd name="T26" fmla="*/ 1 w 93"/>
                  <a:gd name="T27" fmla="*/ 0 h 161"/>
                  <a:gd name="T28" fmla="*/ 1 w 93"/>
                  <a:gd name="T29" fmla="*/ 0 h 161"/>
                  <a:gd name="T30" fmla="*/ 0 w 93"/>
                  <a:gd name="T31" fmla="*/ 1 h 161"/>
                  <a:gd name="T32" fmla="*/ 0 w 93"/>
                  <a:gd name="T33" fmla="*/ 1 h 161"/>
                  <a:gd name="T34" fmla="*/ 0 w 93"/>
                  <a:gd name="T35" fmla="*/ 2 h 161"/>
                  <a:gd name="T36" fmla="*/ 0 w 93"/>
                  <a:gd name="T37" fmla="*/ 3 h 161"/>
                  <a:gd name="T38" fmla="*/ 0 w 93"/>
                  <a:gd name="T39" fmla="*/ 4 h 161"/>
                  <a:gd name="T40" fmla="*/ 0 w 93"/>
                  <a:gd name="T41" fmla="*/ 4 h 161"/>
                  <a:gd name="T42" fmla="*/ 1 w 93"/>
                  <a:gd name="T43" fmla="*/ 5 h 161"/>
                  <a:gd name="T44" fmla="*/ 1 w 93"/>
                  <a:gd name="T45" fmla="*/ 7 h 161"/>
                  <a:gd name="T46" fmla="*/ 2 w 93"/>
                  <a:gd name="T47" fmla="*/ 8 h 161"/>
                  <a:gd name="T48" fmla="*/ 3 w 93"/>
                  <a:gd name="T49" fmla="*/ 9 h 161"/>
                  <a:gd name="T50" fmla="*/ 4 w 93"/>
                  <a:gd name="T51" fmla="*/ 10 h 161"/>
                  <a:gd name="T52" fmla="*/ 5 w 93"/>
                  <a:gd name="T53" fmla="*/ 12 h 161"/>
                  <a:gd name="T54" fmla="*/ 6 w 93"/>
                  <a:gd name="T55" fmla="*/ 13 h 161"/>
                  <a:gd name="T56" fmla="*/ 6 w 93"/>
                  <a:gd name="T57" fmla="*/ 15 h 161"/>
                  <a:gd name="T58" fmla="*/ 7 w 93"/>
                  <a:gd name="T59" fmla="*/ 16 h 161"/>
                  <a:gd name="T60" fmla="*/ 7 w 93"/>
                  <a:gd name="T61" fmla="*/ 16 h 161"/>
                  <a:gd name="T62" fmla="*/ 7 w 93"/>
                  <a:gd name="T63" fmla="*/ 17 h 161"/>
                  <a:gd name="T64" fmla="*/ 8 w 93"/>
                  <a:gd name="T65" fmla="*/ 18 h 161"/>
                  <a:gd name="T66" fmla="*/ 9 w 93"/>
                  <a:gd name="T67" fmla="*/ 18 h 161"/>
                  <a:gd name="T68" fmla="*/ 9 w 93"/>
                  <a:gd name="T69" fmla="*/ 18 h 161"/>
                  <a:gd name="T70" fmla="*/ 9 w 93"/>
                  <a:gd name="T71" fmla="*/ 18 h 161"/>
                  <a:gd name="T72" fmla="*/ 10 w 93"/>
                  <a:gd name="T73" fmla="*/ 18 h 161"/>
                  <a:gd name="T74" fmla="*/ 10 w 93"/>
                  <a:gd name="T75" fmla="*/ 17 h 161"/>
                  <a:gd name="T76" fmla="*/ 10 w 93"/>
                  <a:gd name="T77" fmla="*/ 16 h 161"/>
                  <a:gd name="T78" fmla="*/ 9 w 93"/>
                  <a:gd name="T79" fmla="*/ 9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3"/>
                  <a:gd name="T121" fmla="*/ 0 h 161"/>
                  <a:gd name="T122" fmla="*/ 93 w 9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3" h="161">
                    <a:moveTo>
                      <a:pt x="85" y="79"/>
                    </a:moveTo>
                    <a:lnTo>
                      <a:pt x="83" y="69"/>
                    </a:lnTo>
                    <a:lnTo>
                      <a:pt x="79" y="59"/>
                    </a:lnTo>
                    <a:lnTo>
                      <a:pt x="74" y="49"/>
                    </a:lnTo>
                    <a:lnTo>
                      <a:pt x="67" y="41"/>
                    </a:lnTo>
                    <a:lnTo>
                      <a:pt x="57" y="28"/>
                    </a:lnTo>
                    <a:lnTo>
                      <a:pt x="47" y="16"/>
                    </a:lnTo>
                    <a:lnTo>
                      <a:pt x="43" y="12"/>
                    </a:lnTo>
                    <a:lnTo>
                      <a:pt x="37" y="7"/>
                    </a:lnTo>
                    <a:lnTo>
                      <a:pt x="28" y="3"/>
                    </a:lnTo>
                    <a:lnTo>
                      <a:pt x="20" y="1"/>
                    </a:lnTo>
                    <a:lnTo>
                      <a:pt x="17" y="0"/>
                    </a:lnTo>
                    <a:lnTo>
                      <a:pt x="13" y="1"/>
                    </a:lnTo>
                    <a:lnTo>
                      <a:pt x="10" y="1"/>
                    </a:lnTo>
                    <a:lnTo>
                      <a:pt x="7" y="3"/>
                    </a:lnTo>
                    <a:lnTo>
                      <a:pt x="4" y="7"/>
                    </a:lnTo>
                    <a:lnTo>
                      <a:pt x="1" y="13"/>
                    </a:lnTo>
                    <a:lnTo>
                      <a:pt x="0" y="19"/>
                    </a:lnTo>
                    <a:lnTo>
                      <a:pt x="0" y="26"/>
                    </a:lnTo>
                    <a:lnTo>
                      <a:pt x="1" y="32"/>
                    </a:lnTo>
                    <a:lnTo>
                      <a:pt x="4" y="38"/>
                    </a:lnTo>
                    <a:lnTo>
                      <a:pt x="8" y="48"/>
                    </a:lnTo>
                    <a:lnTo>
                      <a:pt x="13" y="59"/>
                    </a:lnTo>
                    <a:lnTo>
                      <a:pt x="19" y="69"/>
                    </a:lnTo>
                    <a:lnTo>
                      <a:pt x="25" y="79"/>
                    </a:lnTo>
                    <a:lnTo>
                      <a:pt x="33" y="92"/>
                    </a:lnTo>
                    <a:lnTo>
                      <a:pt x="41" y="106"/>
                    </a:lnTo>
                    <a:lnTo>
                      <a:pt x="50" y="120"/>
                    </a:lnTo>
                    <a:lnTo>
                      <a:pt x="57" y="134"/>
                    </a:lnTo>
                    <a:lnTo>
                      <a:pt x="59" y="140"/>
                    </a:lnTo>
                    <a:lnTo>
                      <a:pt x="63" y="147"/>
                    </a:lnTo>
                    <a:lnTo>
                      <a:pt x="66" y="153"/>
                    </a:lnTo>
                    <a:lnTo>
                      <a:pt x="72" y="158"/>
                    </a:lnTo>
                    <a:lnTo>
                      <a:pt x="77" y="160"/>
                    </a:lnTo>
                    <a:lnTo>
                      <a:pt x="80" y="161"/>
                    </a:lnTo>
                    <a:lnTo>
                      <a:pt x="84" y="160"/>
                    </a:lnTo>
                    <a:lnTo>
                      <a:pt x="86" y="158"/>
                    </a:lnTo>
                    <a:lnTo>
                      <a:pt x="90" y="151"/>
                    </a:lnTo>
                    <a:lnTo>
                      <a:pt x="93" y="141"/>
                    </a:lnTo>
                    <a:lnTo>
                      <a:pt x="85" y="79"/>
                    </a:lnTo>
                    <a:close/>
                  </a:path>
                </a:pathLst>
              </a:custGeom>
              <a:solidFill>
                <a:srgbClr val="FF0000"/>
              </a:solidFill>
              <a:ln w="3175">
                <a:solidFill>
                  <a:srgbClr val="000000"/>
                </a:solidFill>
                <a:prstDash val="solid"/>
                <a:round/>
                <a:headEnd/>
                <a:tailEnd/>
              </a:ln>
            </p:spPr>
            <p:txBody>
              <a:bodyPr/>
              <a:lstStyle/>
              <a:p>
                <a:endParaRPr lang="es-ES"/>
              </a:p>
            </p:txBody>
          </p:sp>
          <p:sp>
            <p:nvSpPr>
              <p:cNvPr id="53522" name="Freeform 53"/>
              <p:cNvSpPr>
                <a:spLocks/>
              </p:cNvSpPr>
              <p:nvPr/>
            </p:nvSpPr>
            <p:spPr bwMode="auto">
              <a:xfrm>
                <a:off x="677" y="1724"/>
                <a:ext cx="81" cy="78"/>
              </a:xfrm>
              <a:custGeom>
                <a:avLst/>
                <a:gdLst>
                  <a:gd name="T0" fmla="*/ 11 w 245"/>
                  <a:gd name="T1" fmla="*/ 26 h 235"/>
                  <a:gd name="T2" fmla="*/ 27 w 245"/>
                  <a:gd name="T3" fmla="*/ 22 h 235"/>
                  <a:gd name="T4" fmla="*/ 26 w 245"/>
                  <a:gd name="T5" fmla="*/ 21 h 235"/>
                  <a:gd name="T6" fmla="*/ 25 w 245"/>
                  <a:gd name="T7" fmla="*/ 19 h 235"/>
                  <a:gd name="T8" fmla="*/ 24 w 245"/>
                  <a:gd name="T9" fmla="*/ 18 h 235"/>
                  <a:gd name="T10" fmla="*/ 24 w 245"/>
                  <a:gd name="T11" fmla="*/ 17 h 235"/>
                  <a:gd name="T12" fmla="*/ 22 w 245"/>
                  <a:gd name="T13" fmla="*/ 14 h 235"/>
                  <a:gd name="T14" fmla="*/ 21 w 245"/>
                  <a:gd name="T15" fmla="*/ 12 h 235"/>
                  <a:gd name="T16" fmla="*/ 20 w 245"/>
                  <a:gd name="T17" fmla="*/ 9 h 235"/>
                  <a:gd name="T18" fmla="*/ 19 w 245"/>
                  <a:gd name="T19" fmla="*/ 7 h 235"/>
                  <a:gd name="T20" fmla="*/ 18 w 245"/>
                  <a:gd name="T21" fmla="*/ 6 h 235"/>
                  <a:gd name="T22" fmla="*/ 18 w 245"/>
                  <a:gd name="T23" fmla="*/ 6 h 235"/>
                  <a:gd name="T24" fmla="*/ 17 w 245"/>
                  <a:gd name="T25" fmla="*/ 5 h 235"/>
                  <a:gd name="T26" fmla="*/ 17 w 245"/>
                  <a:gd name="T27" fmla="*/ 5 h 235"/>
                  <a:gd name="T28" fmla="*/ 17 w 245"/>
                  <a:gd name="T29" fmla="*/ 5 h 235"/>
                  <a:gd name="T30" fmla="*/ 16 w 245"/>
                  <a:gd name="T31" fmla="*/ 6 h 235"/>
                  <a:gd name="T32" fmla="*/ 16 w 245"/>
                  <a:gd name="T33" fmla="*/ 6 h 235"/>
                  <a:gd name="T34" fmla="*/ 15 w 245"/>
                  <a:gd name="T35" fmla="*/ 6 h 235"/>
                  <a:gd name="T36" fmla="*/ 15 w 245"/>
                  <a:gd name="T37" fmla="*/ 7 h 235"/>
                  <a:gd name="T38" fmla="*/ 14 w 245"/>
                  <a:gd name="T39" fmla="*/ 8 h 235"/>
                  <a:gd name="T40" fmla="*/ 14 w 245"/>
                  <a:gd name="T41" fmla="*/ 9 h 235"/>
                  <a:gd name="T42" fmla="*/ 13 w 245"/>
                  <a:gd name="T43" fmla="*/ 9 h 235"/>
                  <a:gd name="T44" fmla="*/ 13 w 245"/>
                  <a:gd name="T45" fmla="*/ 10 h 235"/>
                  <a:gd name="T46" fmla="*/ 12 w 245"/>
                  <a:gd name="T47" fmla="*/ 10 h 235"/>
                  <a:gd name="T48" fmla="*/ 12 w 245"/>
                  <a:gd name="T49" fmla="*/ 10 h 235"/>
                  <a:gd name="T50" fmla="*/ 11 w 245"/>
                  <a:gd name="T51" fmla="*/ 10 h 235"/>
                  <a:gd name="T52" fmla="*/ 11 w 245"/>
                  <a:gd name="T53" fmla="*/ 10 h 235"/>
                  <a:gd name="T54" fmla="*/ 10 w 245"/>
                  <a:gd name="T55" fmla="*/ 10 h 235"/>
                  <a:gd name="T56" fmla="*/ 9 w 245"/>
                  <a:gd name="T57" fmla="*/ 8 h 235"/>
                  <a:gd name="T58" fmla="*/ 8 w 245"/>
                  <a:gd name="T59" fmla="*/ 6 h 235"/>
                  <a:gd name="T60" fmla="*/ 7 w 245"/>
                  <a:gd name="T61" fmla="*/ 5 h 235"/>
                  <a:gd name="T62" fmla="*/ 6 w 245"/>
                  <a:gd name="T63" fmla="*/ 3 h 235"/>
                  <a:gd name="T64" fmla="*/ 6 w 245"/>
                  <a:gd name="T65" fmla="*/ 1 h 235"/>
                  <a:gd name="T66" fmla="*/ 5 w 245"/>
                  <a:gd name="T67" fmla="*/ 0 h 235"/>
                  <a:gd name="T68" fmla="*/ 5 w 245"/>
                  <a:gd name="T69" fmla="*/ 0 h 235"/>
                  <a:gd name="T70" fmla="*/ 4 w 245"/>
                  <a:gd name="T71" fmla="*/ 1 h 235"/>
                  <a:gd name="T72" fmla="*/ 3 w 245"/>
                  <a:gd name="T73" fmla="*/ 1 h 235"/>
                  <a:gd name="T74" fmla="*/ 2 w 245"/>
                  <a:gd name="T75" fmla="*/ 2 h 235"/>
                  <a:gd name="T76" fmla="*/ 1 w 245"/>
                  <a:gd name="T77" fmla="*/ 2 h 235"/>
                  <a:gd name="T78" fmla="*/ 0 w 245"/>
                  <a:gd name="T79" fmla="*/ 3 h 235"/>
                  <a:gd name="T80" fmla="*/ 0 w 245"/>
                  <a:gd name="T81" fmla="*/ 4 h 235"/>
                  <a:gd name="T82" fmla="*/ 0 w 245"/>
                  <a:gd name="T83" fmla="*/ 4 h 235"/>
                  <a:gd name="T84" fmla="*/ 0 w 245"/>
                  <a:gd name="T85" fmla="*/ 4 h 235"/>
                  <a:gd name="T86" fmla="*/ 0 w 245"/>
                  <a:gd name="T87" fmla="*/ 5 h 235"/>
                  <a:gd name="T88" fmla="*/ 3 w 245"/>
                  <a:gd name="T89" fmla="*/ 9 h 235"/>
                  <a:gd name="T90" fmla="*/ 6 w 245"/>
                  <a:gd name="T91" fmla="*/ 14 h 235"/>
                  <a:gd name="T92" fmla="*/ 7 w 245"/>
                  <a:gd name="T93" fmla="*/ 16 h 235"/>
                  <a:gd name="T94" fmla="*/ 8 w 245"/>
                  <a:gd name="T95" fmla="*/ 19 h 235"/>
                  <a:gd name="T96" fmla="*/ 9 w 245"/>
                  <a:gd name="T97" fmla="*/ 21 h 235"/>
                  <a:gd name="T98" fmla="*/ 10 w 245"/>
                  <a:gd name="T99" fmla="*/ 24 h 235"/>
                  <a:gd name="T100" fmla="*/ 11 w 245"/>
                  <a:gd name="T101" fmla="*/ 25 h 235"/>
                  <a:gd name="T102" fmla="*/ 11 w 245"/>
                  <a:gd name="T103" fmla="*/ 26 h 2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45"/>
                  <a:gd name="T157" fmla="*/ 0 h 235"/>
                  <a:gd name="T158" fmla="*/ 245 w 245"/>
                  <a:gd name="T159" fmla="*/ 235 h 2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45" h="235">
                    <a:moveTo>
                      <a:pt x="104" y="235"/>
                    </a:moveTo>
                    <a:lnTo>
                      <a:pt x="245" y="199"/>
                    </a:lnTo>
                    <a:lnTo>
                      <a:pt x="238" y="186"/>
                    </a:lnTo>
                    <a:lnTo>
                      <a:pt x="232" y="174"/>
                    </a:lnTo>
                    <a:lnTo>
                      <a:pt x="225" y="162"/>
                    </a:lnTo>
                    <a:lnTo>
                      <a:pt x="219" y="150"/>
                    </a:lnTo>
                    <a:lnTo>
                      <a:pt x="207" y="129"/>
                    </a:lnTo>
                    <a:lnTo>
                      <a:pt x="197" y="105"/>
                    </a:lnTo>
                    <a:lnTo>
                      <a:pt x="184" y="82"/>
                    </a:lnTo>
                    <a:lnTo>
                      <a:pt x="172" y="62"/>
                    </a:lnTo>
                    <a:lnTo>
                      <a:pt x="166" y="55"/>
                    </a:lnTo>
                    <a:lnTo>
                      <a:pt x="161" y="51"/>
                    </a:lnTo>
                    <a:lnTo>
                      <a:pt x="157" y="48"/>
                    </a:lnTo>
                    <a:lnTo>
                      <a:pt x="153" y="48"/>
                    </a:lnTo>
                    <a:lnTo>
                      <a:pt x="150" y="48"/>
                    </a:lnTo>
                    <a:lnTo>
                      <a:pt x="146" y="50"/>
                    </a:lnTo>
                    <a:lnTo>
                      <a:pt x="143" y="52"/>
                    </a:lnTo>
                    <a:lnTo>
                      <a:pt x="139" y="57"/>
                    </a:lnTo>
                    <a:lnTo>
                      <a:pt x="133" y="65"/>
                    </a:lnTo>
                    <a:lnTo>
                      <a:pt x="126" y="76"/>
                    </a:lnTo>
                    <a:lnTo>
                      <a:pt x="123" y="81"/>
                    </a:lnTo>
                    <a:lnTo>
                      <a:pt x="119" y="85"/>
                    </a:lnTo>
                    <a:lnTo>
                      <a:pt x="115" y="89"/>
                    </a:lnTo>
                    <a:lnTo>
                      <a:pt x="111" y="92"/>
                    </a:lnTo>
                    <a:lnTo>
                      <a:pt x="106" y="94"/>
                    </a:lnTo>
                    <a:lnTo>
                      <a:pt x="101" y="92"/>
                    </a:lnTo>
                    <a:lnTo>
                      <a:pt x="97" y="90"/>
                    </a:lnTo>
                    <a:lnTo>
                      <a:pt x="92" y="87"/>
                    </a:lnTo>
                    <a:lnTo>
                      <a:pt x="82" y="74"/>
                    </a:lnTo>
                    <a:lnTo>
                      <a:pt x="73" y="58"/>
                    </a:lnTo>
                    <a:lnTo>
                      <a:pt x="65" y="42"/>
                    </a:lnTo>
                    <a:lnTo>
                      <a:pt x="58" y="25"/>
                    </a:lnTo>
                    <a:lnTo>
                      <a:pt x="52" y="11"/>
                    </a:lnTo>
                    <a:lnTo>
                      <a:pt x="49" y="0"/>
                    </a:lnTo>
                    <a:lnTo>
                      <a:pt x="42" y="2"/>
                    </a:lnTo>
                    <a:lnTo>
                      <a:pt x="34" y="5"/>
                    </a:lnTo>
                    <a:lnTo>
                      <a:pt x="25" y="10"/>
                    </a:lnTo>
                    <a:lnTo>
                      <a:pt x="16" y="15"/>
                    </a:lnTo>
                    <a:lnTo>
                      <a:pt x="8" y="22"/>
                    </a:lnTo>
                    <a:lnTo>
                      <a:pt x="2" y="29"/>
                    </a:lnTo>
                    <a:lnTo>
                      <a:pt x="1" y="32"/>
                    </a:lnTo>
                    <a:lnTo>
                      <a:pt x="0" y="36"/>
                    </a:lnTo>
                    <a:lnTo>
                      <a:pt x="1" y="39"/>
                    </a:lnTo>
                    <a:lnTo>
                      <a:pt x="2" y="43"/>
                    </a:lnTo>
                    <a:lnTo>
                      <a:pt x="28" y="84"/>
                    </a:lnTo>
                    <a:lnTo>
                      <a:pt x="53" y="128"/>
                    </a:lnTo>
                    <a:lnTo>
                      <a:pt x="65" y="149"/>
                    </a:lnTo>
                    <a:lnTo>
                      <a:pt x="75" y="172"/>
                    </a:lnTo>
                    <a:lnTo>
                      <a:pt x="86" y="194"/>
                    </a:lnTo>
                    <a:lnTo>
                      <a:pt x="95" y="215"/>
                    </a:lnTo>
                    <a:lnTo>
                      <a:pt x="100" y="225"/>
                    </a:lnTo>
                    <a:lnTo>
                      <a:pt x="104" y="2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23" name="Freeform 54"/>
              <p:cNvSpPr>
                <a:spLocks/>
              </p:cNvSpPr>
              <p:nvPr/>
            </p:nvSpPr>
            <p:spPr bwMode="auto">
              <a:xfrm>
                <a:off x="677" y="1724"/>
                <a:ext cx="81" cy="78"/>
              </a:xfrm>
              <a:custGeom>
                <a:avLst/>
                <a:gdLst>
                  <a:gd name="T0" fmla="*/ 11 w 245"/>
                  <a:gd name="T1" fmla="*/ 26 h 235"/>
                  <a:gd name="T2" fmla="*/ 27 w 245"/>
                  <a:gd name="T3" fmla="*/ 22 h 235"/>
                  <a:gd name="T4" fmla="*/ 27 w 245"/>
                  <a:gd name="T5" fmla="*/ 22 h 235"/>
                  <a:gd name="T6" fmla="*/ 26 w 245"/>
                  <a:gd name="T7" fmla="*/ 21 h 235"/>
                  <a:gd name="T8" fmla="*/ 25 w 245"/>
                  <a:gd name="T9" fmla="*/ 19 h 235"/>
                  <a:gd name="T10" fmla="*/ 24 w 245"/>
                  <a:gd name="T11" fmla="*/ 18 h 235"/>
                  <a:gd name="T12" fmla="*/ 24 w 245"/>
                  <a:gd name="T13" fmla="*/ 17 h 235"/>
                  <a:gd name="T14" fmla="*/ 22 w 245"/>
                  <a:gd name="T15" fmla="*/ 14 h 235"/>
                  <a:gd name="T16" fmla="*/ 21 w 245"/>
                  <a:gd name="T17" fmla="*/ 12 h 235"/>
                  <a:gd name="T18" fmla="*/ 20 w 245"/>
                  <a:gd name="T19" fmla="*/ 9 h 235"/>
                  <a:gd name="T20" fmla="*/ 19 w 245"/>
                  <a:gd name="T21" fmla="*/ 7 h 235"/>
                  <a:gd name="T22" fmla="*/ 18 w 245"/>
                  <a:gd name="T23" fmla="*/ 6 h 235"/>
                  <a:gd name="T24" fmla="*/ 18 w 245"/>
                  <a:gd name="T25" fmla="*/ 6 h 235"/>
                  <a:gd name="T26" fmla="*/ 17 w 245"/>
                  <a:gd name="T27" fmla="*/ 5 h 235"/>
                  <a:gd name="T28" fmla="*/ 17 w 245"/>
                  <a:gd name="T29" fmla="*/ 5 h 235"/>
                  <a:gd name="T30" fmla="*/ 17 w 245"/>
                  <a:gd name="T31" fmla="*/ 5 h 235"/>
                  <a:gd name="T32" fmla="*/ 16 w 245"/>
                  <a:gd name="T33" fmla="*/ 6 h 235"/>
                  <a:gd name="T34" fmla="*/ 16 w 245"/>
                  <a:gd name="T35" fmla="*/ 6 h 235"/>
                  <a:gd name="T36" fmla="*/ 15 w 245"/>
                  <a:gd name="T37" fmla="*/ 6 h 235"/>
                  <a:gd name="T38" fmla="*/ 15 w 245"/>
                  <a:gd name="T39" fmla="*/ 7 h 235"/>
                  <a:gd name="T40" fmla="*/ 14 w 245"/>
                  <a:gd name="T41" fmla="*/ 8 h 235"/>
                  <a:gd name="T42" fmla="*/ 14 w 245"/>
                  <a:gd name="T43" fmla="*/ 9 h 235"/>
                  <a:gd name="T44" fmla="*/ 13 w 245"/>
                  <a:gd name="T45" fmla="*/ 9 h 235"/>
                  <a:gd name="T46" fmla="*/ 13 w 245"/>
                  <a:gd name="T47" fmla="*/ 10 h 235"/>
                  <a:gd name="T48" fmla="*/ 12 w 245"/>
                  <a:gd name="T49" fmla="*/ 10 h 235"/>
                  <a:gd name="T50" fmla="*/ 12 w 245"/>
                  <a:gd name="T51" fmla="*/ 10 h 235"/>
                  <a:gd name="T52" fmla="*/ 11 w 245"/>
                  <a:gd name="T53" fmla="*/ 10 h 235"/>
                  <a:gd name="T54" fmla="*/ 11 w 245"/>
                  <a:gd name="T55" fmla="*/ 10 h 235"/>
                  <a:gd name="T56" fmla="*/ 10 w 245"/>
                  <a:gd name="T57" fmla="*/ 10 h 235"/>
                  <a:gd name="T58" fmla="*/ 9 w 245"/>
                  <a:gd name="T59" fmla="*/ 8 h 235"/>
                  <a:gd name="T60" fmla="*/ 8 w 245"/>
                  <a:gd name="T61" fmla="*/ 6 h 235"/>
                  <a:gd name="T62" fmla="*/ 7 w 245"/>
                  <a:gd name="T63" fmla="*/ 5 h 235"/>
                  <a:gd name="T64" fmla="*/ 6 w 245"/>
                  <a:gd name="T65" fmla="*/ 3 h 235"/>
                  <a:gd name="T66" fmla="*/ 6 w 245"/>
                  <a:gd name="T67" fmla="*/ 1 h 235"/>
                  <a:gd name="T68" fmla="*/ 5 w 245"/>
                  <a:gd name="T69" fmla="*/ 0 h 235"/>
                  <a:gd name="T70" fmla="*/ 5 w 245"/>
                  <a:gd name="T71" fmla="*/ 0 h 235"/>
                  <a:gd name="T72" fmla="*/ 4 w 245"/>
                  <a:gd name="T73" fmla="*/ 1 h 235"/>
                  <a:gd name="T74" fmla="*/ 3 w 245"/>
                  <a:gd name="T75" fmla="*/ 1 h 235"/>
                  <a:gd name="T76" fmla="*/ 2 w 245"/>
                  <a:gd name="T77" fmla="*/ 2 h 235"/>
                  <a:gd name="T78" fmla="*/ 1 w 245"/>
                  <a:gd name="T79" fmla="*/ 2 h 235"/>
                  <a:gd name="T80" fmla="*/ 0 w 245"/>
                  <a:gd name="T81" fmla="*/ 3 h 235"/>
                  <a:gd name="T82" fmla="*/ 0 w 245"/>
                  <a:gd name="T83" fmla="*/ 4 h 235"/>
                  <a:gd name="T84" fmla="*/ 0 w 245"/>
                  <a:gd name="T85" fmla="*/ 4 h 235"/>
                  <a:gd name="T86" fmla="*/ 0 w 245"/>
                  <a:gd name="T87" fmla="*/ 4 h 235"/>
                  <a:gd name="T88" fmla="*/ 0 w 245"/>
                  <a:gd name="T89" fmla="*/ 5 h 235"/>
                  <a:gd name="T90" fmla="*/ 3 w 245"/>
                  <a:gd name="T91" fmla="*/ 9 h 235"/>
                  <a:gd name="T92" fmla="*/ 6 w 245"/>
                  <a:gd name="T93" fmla="*/ 14 h 235"/>
                  <a:gd name="T94" fmla="*/ 7 w 245"/>
                  <a:gd name="T95" fmla="*/ 16 h 235"/>
                  <a:gd name="T96" fmla="*/ 8 w 245"/>
                  <a:gd name="T97" fmla="*/ 19 h 235"/>
                  <a:gd name="T98" fmla="*/ 9 w 245"/>
                  <a:gd name="T99" fmla="*/ 21 h 235"/>
                  <a:gd name="T100" fmla="*/ 10 w 245"/>
                  <a:gd name="T101" fmla="*/ 24 h 235"/>
                  <a:gd name="T102" fmla="*/ 11 w 245"/>
                  <a:gd name="T103" fmla="*/ 25 h 235"/>
                  <a:gd name="T104" fmla="*/ 11 w 245"/>
                  <a:gd name="T105" fmla="*/ 26 h 235"/>
                  <a:gd name="T106" fmla="*/ 11 w 245"/>
                  <a:gd name="T107" fmla="*/ 26 h 23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5"/>
                  <a:gd name="T163" fmla="*/ 0 h 235"/>
                  <a:gd name="T164" fmla="*/ 245 w 245"/>
                  <a:gd name="T165" fmla="*/ 235 h 23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5" h="235">
                    <a:moveTo>
                      <a:pt x="104" y="235"/>
                    </a:moveTo>
                    <a:lnTo>
                      <a:pt x="245" y="199"/>
                    </a:lnTo>
                    <a:lnTo>
                      <a:pt x="238" y="186"/>
                    </a:lnTo>
                    <a:lnTo>
                      <a:pt x="232" y="174"/>
                    </a:lnTo>
                    <a:lnTo>
                      <a:pt x="225" y="162"/>
                    </a:lnTo>
                    <a:lnTo>
                      <a:pt x="219" y="150"/>
                    </a:lnTo>
                    <a:lnTo>
                      <a:pt x="207" y="129"/>
                    </a:lnTo>
                    <a:lnTo>
                      <a:pt x="197" y="105"/>
                    </a:lnTo>
                    <a:lnTo>
                      <a:pt x="184" y="82"/>
                    </a:lnTo>
                    <a:lnTo>
                      <a:pt x="172" y="62"/>
                    </a:lnTo>
                    <a:lnTo>
                      <a:pt x="166" y="55"/>
                    </a:lnTo>
                    <a:lnTo>
                      <a:pt x="161" y="51"/>
                    </a:lnTo>
                    <a:lnTo>
                      <a:pt x="157" y="48"/>
                    </a:lnTo>
                    <a:lnTo>
                      <a:pt x="153" y="48"/>
                    </a:lnTo>
                    <a:lnTo>
                      <a:pt x="150" y="48"/>
                    </a:lnTo>
                    <a:lnTo>
                      <a:pt x="146" y="50"/>
                    </a:lnTo>
                    <a:lnTo>
                      <a:pt x="143" y="52"/>
                    </a:lnTo>
                    <a:lnTo>
                      <a:pt x="139" y="57"/>
                    </a:lnTo>
                    <a:lnTo>
                      <a:pt x="133" y="65"/>
                    </a:lnTo>
                    <a:lnTo>
                      <a:pt x="126" y="76"/>
                    </a:lnTo>
                    <a:lnTo>
                      <a:pt x="123" y="81"/>
                    </a:lnTo>
                    <a:lnTo>
                      <a:pt x="119" y="85"/>
                    </a:lnTo>
                    <a:lnTo>
                      <a:pt x="115" y="89"/>
                    </a:lnTo>
                    <a:lnTo>
                      <a:pt x="111" y="92"/>
                    </a:lnTo>
                    <a:lnTo>
                      <a:pt x="106" y="94"/>
                    </a:lnTo>
                    <a:lnTo>
                      <a:pt x="101" y="92"/>
                    </a:lnTo>
                    <a:lnTo>
                      <a:pt x="97" y="90"/>
                    </a:lnTo>
                    <a:lnTo>
                      <a:pt x="92" y="87"/>
                    </a:lnTo>
                    <a:lnTo>
                      <a:pt x="82" y="74"/>
                    </a:lnTo>
                    <a:lnTo>
                      <a:pt x="73" y="58"/>
                    </a:lnTo>
                    <a:lnTo>
                      <a:pt x="65" y="42"/>
                    </a:lnTo>
                    <a:lnTo>
                      <a:pt x="58" y="25"/>
                    </a:lnTo>
                    <a:lnTo>
                      <a:pt x="52" y="11"/>
                    </a:lnTo>
                    <a:lnTo>
                      <a:pt x="49" y="0"/>
                    </a:lnTo>
                    <a:lnTo>
                      <a:pt x="42" y="2"/>
                    </a:lnTo>
                    <a:lnTo>
                      <a:pt x="34" y="5"/>
                    </a:lnTo>
                    <a:lnTo>
                      <a:pt x="25" y="10"/>
                    </a:lnTo>
                    <a:lnTo>
                      <a:pt x="16" y="15"/>
                    </a:lnTo>
                    <a:lnTo>
                      <a:pt x="8" y="22"/>
                    </a:lnTo>
                    <a:lnTo>
                      <a:pt x="2" y="29"/>
                    </a:lnTo>
                    <a:lnTo>
                      <a:pt x="1" y="32"/>
                    </a:lnTo>
                    <a:lnTo>
                      <a:pt x="0" y="36"/>
                    </a:lnTo>
                    <a:lnTo>
                      <a:pt x="1" y="39"/>
                    </a:lnTo>
                    <a:lnTo>
                      <a:pt x="2" y="43"/>
                    </a:lnTo>
                    <a:lnTo>
                      <a:pt x="28" y="84"/>
                    </a:lnTo>
                    <a:lnTo>
                      <a:pt x="53" y="128"/>
                    </a:lnTo>
                    <a:lnTo>
                      <a:pt x="65" y="149"/>
                    </a:lnTo>
                    <a:lnTo>
                      <a:pt x="75" y="172"/>
                    </a:lnTo>
                    <a:lnTo>
                      <a:pt x="86" y="194"/>
                    </a:lnTo>
                    <a:lnTo>
                      <a:pt x="95" y="215"/>
                    </a:lnTo>
                    <a:lnTo>
                      <a:pt x="100" y="225"/>
                    </a:lnTo>
                    <a:lnTo>
                      <a:pt x="104" y="23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24" name="Freeform 55"/>
              <p:cNvSpPr>
                <a:spLocks/>
              </p:cNvSpPr>
              <p:nvPr/>
            </p:nvSpPr>
            <p:spPr bwMode="auto">
              <a:xfrm>
                <a:off x="711" y="1790"/>
                <a:ext cx="61" cy="68"/>
              </a:xfrm>
              <a:custGeom>
                <a:avLst/>
                <a:gdLst>
                  <a:gd name="T0" fmla="*/ 0 w 183"/>
                  <a:gd name="T1" fmla="*/ 4 h 203"/>
                  <a:gd name="T2" fmla="*/ 16 w 183"/>
                  <a:gd name="T3" fmla="*/ 0 h 203"/>
                  <a:gd name="T4" fmla="*/ 17 w 183"/>
                  <a:gd name="T5" fmla="*/ 2 h 203"/>
                  <a:gd name="T6" fmla="*/ 18 w 183"/>
                  <a:gd name="T7" fmla="*/ 5 h 203"/>
                  <a:gd name="T8" fmla="*/ 19 w 183"/>
                  <a:gd name="T9" fmla="*/ 7 h 203"/>
                  <a:gd name="T10" fmla="*/ 19 w 183"/>
                  <a:gd name="T11" fmla="*/ 10 h 203"/>
                  <a:gd name="T12" fmla="*/ 20 w 183"/>
                  <a:gd name="T13" fmla="*/ 12 h 203"/>
                  <a:gd name="T14" fmla="*/ 20 w 183"/>
                  <a:gd name="T15" fmla="*/ 14 h 203"/>
                  <a:gd name="T16" fmla="*/ 20 w 183"/>
                  <a:gd name="T17" fmla="*/ 16 h 203"/>
                  <a:gd name="T18" fmla="*/ 20 w 183"/>
                  <a:gd name="T19" fmla="*/ 18 h 203"/>
                  <a:gd name="T20" fmla="*/ 20 w 183"/>
                  <a:gd name="T21" fmla="*/ 18 h 203"/>
                  <a:gd name="T22" fmla="*/ 20 w 183"/>
                  <a:gd name="T23" fmla="*/ 19 h 203"/>
                  <a:gd name="T24" fmla="*/ 20 w 183"/>
                  <a:gd name="T25" fmla="*/ 20 h 203"/>
                  <a:gd name="T26" fmla="*/ 19 w 183"/>
                  <a:gd name="T27" fmla="*/ 20 h 203"/>
                  <a:gd name="T28" fmla="*/ 19 w 183"/>
                  <a:gd name="T29" fmla="*/ 21 h 203"/>
                  <a:gd name="T30" fmla="*/ 18 w 183"/>
                  <a:gd name="T31" fmla="*/ 21 h 203"/>
                  <a:gd name="T32" fmla="*/ 18 w 183"/>
                  <a:gd name="T33" fmla="*/ 22 h 203"/>
                  <a:gd name="T34" fmla="*/ 17 w 183"/>
                  <a:gd name="T35" fmla="*/ 22 h 203"/>
                  <a:gd name="T36" fmla="*/ 15 w 183"/>
                  <a:gd name="T37" fmla="*/ 22 h 203"/>
                  <a:gd name="T38" fmla="*/ 14 w 183"/>
                  <a:gd name="T39" fmla="*/ 23 h 203"/>
                  <a:gd name="T40" fmla="*/ 12 w 183"/>
                  <a:gd name="T41" fmla="*/ 23 h 203"/>
                  <a:gd name="T42" fmla="*/ 11 w 183"/>
                  <a:gd name="T43" fmla="*/ 22 h 203"/>
                  <a:gd name="T44" fmla="*/ 10 w 183"/>
                  <a:gd name="T45" fmla="*/ 22 h 203"/>
                  <a:gd name="T46" fmla="*/ 9 w 183"/>
                  <a:gd name="T47" fmla="*/ 22 h 203"/>
                  <a:gd name="T48" fmla="*/ 8 w 183"/>
                  <a:gd name="T49" fmla="*/ 21 h 203"/>
                  <a:gd name="T50" fmla="*/ 7 w 183"/>
                  <a:gd name="T51" fmla="*/ 20 h 203"/>
                  <a:gd name="T52" fmla="*/ 7 w 183"/>
                  <a:gd name="T53" fmla="*/ 19 h 203"/>
                  <a:gd name="T54" fmla="*/ 6 w 183"/>
                  <a:gd name="T55" fmla="*/ 18 h 203"/>
                  <a:gd name="T56" fmla="*/ 5 w 183"/>
                  <a:gd name="T57" fmla="*/ 17 h 203"/>
                  <a:gd name="T58" fmla="*/ 4 w 183"/>
                  <a:gd name="T59" fmla="*/ 15 h 203"/>
                  <a:gd name="T60" fmla="*/ 3 w 183"/>
                  <a:gd name="T61" fmla="*/ 13 h 203"/>
                  <a:gd name="T62" fmla="*/ 2 w 183"/>
                  <a:gd name="T63" fmla="*/ 9 h 203"/>
                  <a:gd name="T64" fmla="*/ 1 w 183"/>
                  <a:gd name="T65" fmla="*/ 7 h 203"/>
                  <a:gd name="T66" fmla="*/ 0 w 183"/>
                  <a:gd name="T67" fmla="*/ 4 h 2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83"/>
                  <a:gd name="T103" fmla="*/ 0 h 203"/>
                  <a:gd name="T104" fmla="*/ 183 w 183"/>
                  <a:gd name="T105" fmla="*/ 203 h 2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83" h="203">
                    <a:moveTo>
                      <a:pt x="0" y="36"/>
                    </a:moveTo>
                    <a:lnTo>
                      <a:pt x="141" y="0"/>
                    </a:lnTo>
                    <a:lnTo>
                      <a:pt x="152" y="22"/>
                    </a:lnTo>
                    <a:lnTo>
                      <a:pt x="162" y="44"/>
                    </a:lnTo>
                    <a:lnTo>
                      <a:pt x="170" y="66"/>
                    </a:lnTo>
                    <a:lnTo>
                      <a:pt x="175" y="86"/>
                    </a:lnTo>
                    <a:lnTo>
                      <a:pt x="179" y="103"/>
                    </a:lnTo>
                    <a:lnTo>
                      <a:pt x="181" y="121"/>
                    </a:lnTo>
                    <a:lnTo>
                      <a:pt x="183" y="139"/>
                    </a:lnTo>
                    <a:lnTo>
                      <a:pt x="183" y="158"/>
                    </a:lnTo>
                    <a:lnTo>
                      <a:pt x="181" y="165"/>
                    </a:lnTo>
                    <a:lnTo>
                      <a:pt x="179" y="171"/>
                    </a:lnTo>
                    <a:lnTo>
                      <a:pt x="177" y="177"/>
                    </a:lnTo>
                    <a:lnTo>
                      <a:pt x="173" y="181"/>
                    </a:lnTo>
                    <a:lnTo>
                      <a:pt x="168" y="186"/>
                    </a:lnTo>
                    <a:lnTo>
                      <a:pt x="164" y="190"/>
                    </a:lnTo>
                    <a:lnTo>
                      <a:pt x="158" y="193"/>
                    </a:lnTo>
                    <a:lnTo>
                      <a:pt x="152" y="195"/>
                    </a:lnTo>
                    <a:lnTo>
                      <a:pt x="139" y="200"/>
                    </a:lnTo>
                    <a:lnTo>
                      <a:pt x="125" y="203"/>
                    </a:lnTo>
                    <a:lnTo>
                      <a:pt x="111" y="203"/>
                    </a:lnTo>
                    <a:lnTo>
                      <a:pt x="99" y="201"/>
                    </a:lnTo>
                    <a:lnTo>
                      <a:pt x="91" y="199"/>
                    </a:lnTo>
                    <a:lnTo>
                      <a:pt x="82" y="195"/>
                    </a:lnTo>
                    <a:lnTo>
                      <a:pt x="74" y="190"/>
                    </a:lnTo>
                    <a:lnTo>
                      <a:pt x="67" y="181"/>
                    </a:lnTo>
                    <a:lnTo>
                      <a:pt x="60" y="172"/>
                    </a:lnTo>
                    <a:lnTo>
                      <a:pt x="53" y="161"/>
                    </a:lnTo>
                    <a:lnTo>
                      <a:pt x="46" y="149"/>
                    </a:lnTo>
                    <a:lnTo>
                      <a:pt x="40" y="138"/>
                    </a:lnTo>
                    <a:lnTo>
                      <a:pt x="28" y="112"/>
                    </a:lnTo>
                    <a:lnTo>
                      <a:pt x="17" y="85"/>
                    </a:lnTo>
                    <a:lnTo>
                      <a:pt x="8" y="60"/>
                    </a:lnTo>
                    <a:lnTo>
                      <a:pt x="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25" name="Freeform 56"/>
              <p:cNvSpPr>
                <a:spLocks/>
              </p:cNvSpPr>
              <p:nvPr/>
            </p:nvSpPr>
            <p:spPr bwMode="auto">
              <a:xfrm>
                <a:off x="711" y="1790"/>
                <a:ext cx="61" cy="68"/>
              </a:xfrm>
              <a:custGeom>
                <a:avLst/>
                <a:gdLst>
                  <a:gd name="T0" fmla="*/ 0 w 183"/>
                  <a:gd name="T1" fmla="*/ 4 h 203"/>
                  <a:gd name="T2" fmla="*/ 16 w 183"/>
                  <a:gd name="T3" fmla="*/ 0 h 203"/>
                  <a:gd name="T4" fmla="*/ 16 w 183"/>
                  <a:gd name="T5" fmla="*/ 0 h 203"/>
                  <a:gd name="T6" fmla="*/ 17 w 183"/>
                  <a:gd name="T7" fmla="*/ 2 h 203"/>
                  <a:gd name="T8" fmla="*/ 18 w 183"/>
                  <a:gd name="T9" fmla="*/ 5 h 203"/>
                  <a:gd name="T10" fmla="*/ 19 w 183"/>
                  <a:gd name="T11" fmla="*/ 7 h 203"/>
                  <a:gd name="T12" fmla="*/ 19 w 183"/>
                  <a:gd name="T13" fmla="*/ 10 h 203"/>
                  <a:gd name="T14" fmla="*/ 20 w 183"/>
                  <a:gd name="T15" fmla="*/ 12 h 203"/>
                  <a:gd name="T16" fmla="*/ 20 w 183"/>
                  <a:gd name="T17" fmla="*/ 14 h 203"/>
                  <a:gd name="T18" fmla="*/ 20 w 183"/>
                  <a:gd name="T19" fmla="*/ 16 h 203"/>
                  <a:gd name="T20" fmla="*/ 20 w 183"/>
                  <a:gd name="T21" fmla="*/ 18 h 203"/>
                  <a:gd name="T22" fmla="*/ 20 w 183"/>
                  <a:gd name="T23" fmla="*/ 18 h 203"/>
                  <a:gd name="T24" fmla="*/ 20 w 183"/>
                  <a:gd name="T25" fmla="*/ 19 h 203"/>
                  <a:gd name="T26" fmla="*/ 20 w 183"/>
                  <a:gd name="T27" fmla="*/ 20 h 203"/>
                  <a:gd name="T28" fmla="*/ 19 w 183"/>
                  <a:gd name="T29" fmla="*/ 20 h 203"/>
                  <a:gd name="T30" fmla="*/ 19 w 183"/>
                  <a:gd name="T31" fmla="*/ 21 h 203"/>
                  <a:gd name="T32" fmla="*/ 18 w 183"/>
                  <a:gd name="T33" fmla="*/ 21 h 203"/>
                  <a:gd name="T34" fmla="*/ 18 w 183"/>
                  <a:gd name="T35" fmla="*/ 22 h 203"/>
                  <a:gd name="T36" fmla="*/ 17 w 183"/>
                  <a:gd name="T37" fmla="*/ 22 h 203"/>
                  <a:gd name="T38" fmla="*/ 15 w 183"/>
                  <a:gd name="T39" fmla="*/ 22 h 203"/>
                  <a:gd name="T40" fmla="*/ 14 w 183"/>
                  <a:gd name="T41" fmla="*/ 23 h 203"/>
                  <a:gd name="T42" fmla="*/ 12 w 183"/>
                  <a:gd name="T43" fmla="*/ 23 h 203"/>
                  <a:gd name="T44" fmla="*/ 11 w 183"/>
                  <a:gd name="T45" fmla="*/ 22 h 203"/>
                  <a:gd name="T46" fmla="*/ 10 w 183"/>
                  <a:gd name="T47" fmla="*/ 22 h 203"/>
                  <a:gd name="T48" fmla="*/ 9 w 183"/>
                  <a:gd name="T49" fmla="*/ 22 h 203"/>
                  <a:gd name="T50" fmla="*/ 8 w 183"/>
                  <a:gd name="T51" fmla="*/ 21 h 203"/>
                  <a:gd name="T52" fmla="*/ 7 w 183"/>
                  <a:gd name="T53" fmla="*/ 20 h 203"/>
                  <a:gd name="T54" fmla="*/ 7 w 183"/>
                  <a:gd name="T55" fmla="*/ 19 h 203"/>
                  <a:gd name="T56" fmla="*/ 6 w 183"/>
                  <a:gd name="T57" fmla="*/ 18 h 203"/>
                  <a:gd name="T58" fmla="*/ 5 w 183"/>
                  <a:gd name="T59" fmla="*/ 17 h 203"/>
                  <a:gd name="T60" fmla="*/ 4 w 183"/>
                  <a:gd name="T61" fmla="*/ 15 h 203"/>
                  <a:gd name="T62" fmla="*/ 3 w 183"/>
                  <a:gd name="T63" fmla="*/ 13 h 203"/>
                  <a:gd name="T64" fmla="*/ 2 w 183"/>
                  <a:gd name="T65" fmla="*/ 9 h 203"/>
                  <a:gd name="T66" fmla="*/ 1 w 183"/>
                  <a:gd name="T67" fmla="*/ 7 h 203"/>
                  <a:gd name="T68" fmla="*/ 0 w 183"/>
                  <a:gd name="T69" fmla="*/ 4 h 203"/>
                  <a:gd name="T70" fmla="*/ 0 w 183"/>
                  <a:gd name="T71" fmla="*/ 4 h 20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3"/>
                  <a:gd name="T109" fmla="*/ 0 h 203"/>
                  <a:gd name="T110" fmla="*/ 183 w 183"/>
                  <a:gd name="T111" fmla="*/ 203 h 20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3" h="203">
                    <a:moveTo>
                      <a:pt x="0" y="36"/>
                    </a:moveTo>
                    <a:lnTo>
                      <a:pt x="141" y="0"/>
                    </a:lnTo>
                    <a:lnTo>
                      <a:pt x="152" y="22"/>
                    </a:lnTo>
                    <a:lnTo>
                      <a:pt x="162" y="44"/>
                    </a:lnTo>
                    <a:lnTo>
                      <a:pt x="170" y="66"/>
                    </a:lnTo>
                    <a:lnTo>
                      <a:pt x="175" y="86"/>
                    </a:lnTo>
                    <a:lnTo>
                      <a:pt x="179" y="103"/>
                    </a:lnTo>
                    <a:lnTo>
                      <a:pt x="181" y="121"/>
                    </a:lnTo>
                    <a:lnTo>
                      <a:pt x="183" y="139"/>
                    </a:lnTo>
                    <a:lnTo>
                      <a:pt x="183" y="158"/>
                    </a:lnTo>
                    <a:lnTo>
                      <a:pt x="181" y="165"/>
                    </a:lnTo>
                    <a:lnTo>
                      <a:pt x="179" y="171"/>
                    </a:lnTo>
                    <a:lnTo>
                      <a:pt x="177" y="177"/>
                    </a:lnTo>
                    <a:lnTo>
                      <a:pt x="173" y="181"/>
                    </a:lnTo>
                    <a:lnTo>
                      <a:pt x="168" y="186"/>
                    </a:lnTo>
                    <a:lnTo>
                      <a:pt x="164" y="190"/>
                    </a:lnTo>
                    <a:lnTo>
                      <a:pt x="158" y="193"/>
                    </a:lnTo>
                    <a:lnTo>
                      <a:pt x="152" y="195"/>
                    </a:lnTo>
                    <a:lnTo>
                      <a:pt x="139" y="200"/>
                    </a:lnTo>
                    <a:lnTo>
                      <a:pt x="125" y="203"/>
                    </a:lnTo>
                    <a:lnTo>
                      <a:pt x="111" y="203"/>
                    </a:lnTo>
                    <a:lnTo>
                      <a:pt x="99" y="201"/>
                    </a:lnTo>
                    <a:lnTo>
                      <a:pt x="91" y="199"/>
                    </a:lnTo>
                    <a:lnTo>
                      <a:pt x="82" y="195"/>
                    </a:lnTo>
                    <a:lnTo>
                      <a:pt x="74" y="190"/>
                    </a:lnTo>
                    <a:lnTo>
                      <a:pt x="67" y="181"/>
                    </a:lnTo>
                    <a:lnTo>
                      <a:pt x="60" y="172"/>
                    </a:lnTo>
                    <a:lnTo>
                      <a:pt x="53" y="161"/>
                    </a:lnTo>
                    <a:lnTo>
                      <a:pt x="46" y="149"/>
                    </a:lnTo>
                    <a:lnTo>
                      <a:pt x="40" y="138"/>
                    </a:lnTo>
                    <a:lnTo>
                      <a:pt x="28" y="112"/>
                    </a:lnTo>
                    <a:lnTo>
                      <a:pt x="17" y="85"/>
                    </a:lnTo>
                    <a:lnTo>
                      <a:pt x="8" y="60"/>
                    </a:lnTo>
                    <a:lnTo>
                      <a:pt x="0" y="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26" name="Freeform 57"/>
              <p:cNvSpPr>
                <a:spLocks/>
              </p:cNvSpPr>
              <p:nvPr/>
            </p:nvSpPr>
            <p:spPr bwMode="auto">
              <a:xfrm>
                <a:off x="131" y="2056"/>
                <a:ext cx="265" cy="549"/>
              </a:xfrm>
              <a:custGeom>
                <a:avLst/>
                <a:gdLst>
                  <a:gd name="T0" fmla="*/ 37 w 797"/>
                  <a:gd name="T1" fmla="*/ 179 h 1649"/>
                  <a:gd name="T2" fmla="*/ 39 w 797"/>
                  <a:gd name="T3" fmla="*/ 172 h 1649"/>
                  <a:gd name="T4" fmla="*/ 40 w 797"/>
                  <a:gd name="T5" fmla="*/ 167 h 1649"/>
                  <a:gd name="T6" fmla="*/ 42 w 797"/>
                  <a:gd name="T7" fmla="*/ 165 h 1649"/>
                  <a:gd name="T8" fmla="*/ 47 w 797"/>
                  <a:gd name="T9" fmla="*/ 162 h 1649"/>
                  <a:gd name="T10" fmla="*/ 50 w 797"/>
                  <a:gd name="T11" fmla="*/ 156 h 1649"/>
                  <a:gd name="T12" fmla="*/ 56 w 797"/>
                  <a:gd name="T13" fmla="*/ 143 h 1649"/>
                  <a:gd name="T14" fmla="*/ 56 w 797"/>
                  <a:gd name="T15" fmla="*/ 137 h 1649"/>
                  <a:gd name="T16" fmla="*/ 54 w 797"/>
                  <a:gd name="T17" fmla="*/ 131 h 1649"/>
                  <a:gd name="T18" fmla="*/ 48 w 797"/>
                  <a:gd name="T19" fmla="*/ 127 h 1649"/>
                  <a:gd name="T20" fmla="*/ 41 w 797"/>
                  <a:gd name="T21" fmla="*/ 124 h 1649"/>
                  <a:gd name="T22" fmla="*/ 46 w 797"/>
                  <a:gd name="T23" fmla="*/ 118 h 1649"/>
                  <a:gd name="T24" fmla="*/ 51 w 797"/>
                  <a:gd name="T25" fmla="*/ 112 h 1649"/>
                  <a:gd name="T26" fmla="*/ 57 w 797"/>
                  <a:gd name="T27" fmla="*/ 105 h 1649"/>
                  <a:gd name="T28" fmla="*/ 58 w 797"/>
                  <a:gd name="T29" fmla="*/ 103 h 1649"/>
                  <a:gd name="T30" fmla="*/ 54 w 797"/>
                  <a:gd name="T31" fmla="*/ 102 h 1649"/>
                  <a:gd name="T32" fmla="*/ 46 w 797"/>
                  <a:gd name="T33" fmla="*/ 100 h 1649"/>
                  <a:gd name="T34" fmla="*/ 42 w 797"/>
                  <a:gd name="T35" fmla="*/ 96 h 1649"/>
                  <a:gd name="T36" fmla="*/ 40 w 797"/>
                  <a:gd name="T37" fmla="*/ 90 h 1649"/>
                  <a:gd name="T38" fmla="*/ 40 w 797"/>
                  <a:gd name="T39" fmla="*/ 82 h 1649"/>
                  <a:gd name="T40" fmla="*/ 45 w 797"/>
                  <a:gd name="T41" fmla="*/ 76 h 1649"/>
                  <a:gd name="T42" fmla="*/ 52 w 797"/>
                  <a:gd name="T43" fmla="*/ 74 h 1649"/>
                  <a:gd name="T44" fmla="*/ 59 w 797"/>
                  <a:gd name="T45" fmla="*/ 73 h 1649"/>
                  <a:gd name="T46" fmla="*/ 62 w 797"/>
                  <a:gd name="T47" fmla="*/ 70 h 1649"/>
                  <a:gd name="T48" fmla="*/ 68 w 797"/>
                  <a:gd name="T49" fmla="*/ 74 h 1649"/>
                  <a:gd name="T50" fmla="*/ 80 w 797"/>
                  <a:gd name="T51" fmla="*/ 81 h 1649"/>
                  <a:gd name="T52" fmla="*/ 81 w 797"/>
                  <a:gd name="T53" fmla="*/ 73 h 1649"/>
                  <a:gd name="T54" fmla="*/ 82 w 797"/>
                  <a:gd name="T55" fmla="*/ 69 h 1649"/>
                  <a:gd name="T56" fmla="*/ 87 w 797"/>
                  <a:gd name="T57" fmla="*/ 64 h 1649"/>
                  <a:gd name="T58" fmla="*/ 88 w 797"/>
                  <a:gd name="T59" fmla="*/ 61 h 1649"/>
                  <a:gd name="T60" fmla="*/ 82 w 797"/>
                  <a:gd name="T61" fmla="*/ 50 h 1649"/>
                  <a:gd name="T62" fmla="*/ 75 w 797"/>
                  <a:gd name="T63" fmla="*/ 39 h 1649"/>
                  <a:gd name="T64" fmla="*/ 72 w 797"/>
                  <a:gd name="T65" fmla="*/ 13 h 1649"/>
                  <a:gd name="T66" fmla="*/ 61 w 797"/>
                  <a:gd name="T67" fmla="*/ 17 h 1649"/>
                  <a:gd name="T68" fmla="*/ 56 w 797"/>
                  <a:gd name="T69" fmla="*/ 15 h 1649"/>
                  <a:gd name="T70" fmla="*/ 48 w 797"/>
                  <a:gd name="T71" fmla="*/ 12 h 1649"/>
                  <a:gd name="T72" fmla="*/ 37 w 797"/>
                  <a:gd name="T73" fmla="*/ 12 h 1649"/>
                  <a:gd name="T74" fmla="*/ 28 w 797"/>
                  <a:gd name="T75" fmla="*/ 12 h 1649"/>
                  <a:gd name="T76" fmla="*/ 19 w 797"/>
                  <a:gd name="T77" fmla="*/ 1 h 1649"/>
                  <a:gd name="T78" fmla="*/ 15 w 797"/>
                  <a:gd name="T79" fmla="*/ 6 h 1649"/>
                  <a:gd name="T80" fmla="*/ 13 w 797"/>
                  <a:gd name="T81" fmla="*/ 9 h 1649"/>
                  <a:gd name="T82" fmla="*/ 12 w 797"/>
                  <a:gd name="T83" fmla="*/ 34 h 1649"/>
                  <a:gd name="T84" fmla="*/ 10 w 797"/>
                  <a:gd name="T85" fmla="*/ 47 h 1649"/>
                  <a:gd name="T86" fmla="*/ 4 w 797"/>
                  <a:gd name="T87" fmla="*/ 74 h 1649"/>
                  <a:gd name="T88" fmla="*/ 0 w 797"/>
                  <a:gd name="T89" fmla="*/ 96 h 1649"/>
                  <a:gd name="T90" fmla="*/ 0 w 797"/>
                  <a:gd name="T91" fmla="*/ 116 h 1649"/>
                  <a:gd name="T92" fmla="*/ 4 w 797"/>
                  <a:gd name="T93" fmla="*/ 138 h 1649"/>
                  <a:gd name="T94" fmla="*/ 8 w 797"/>
                  <a:gd name="T95" fmla="*/ 149 h 1649"/>
                  <a:gd name="T96" fmla="*/ 11 w 797"/>
                  <a:gd name="T97" fmla="*/ 155 h 1649"/>
                  <a:gd name="T98" fmla="*/ 17 w 797"/>
                  <a:gd name="T99" fmla="*/ 170 h 1649"/>
                  <a:gd name="T100" fmla="*/ 20 w 797"/>
                  <a:gd name="T101" fmla="*/ 180 h 164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7"/>
                  <a:gd name="T154" fmla="*/ 0 h 1649"/>
                  <a:gd name="T155" fmla="*/ 797 w 797"/>
                  <a:gd name="T156" fmla="*/ 1649 h 164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7" h="1649">
                    <a:moveTo>
                      <a:pt x="302" y="1649"/>
                    </a:moveTo>
                    <a:lnTo>
                      <a:pt x="312" y="1641"/>
                    </a:lnTo>
                    <a:lnTo>
                      <a:pt x="320" y="1633"/>
                    </a:lnTo>
                    <a:lnTo>
                      <a:pt x="327" y="1623"/>
                    </a:lnTo>
                    <a:lnTo>
                      <a:pt x="334" y="1613"/>
                    </a:lnTo>
                    <a:lnTo>
                      <a:pt x="340" y="1602"/>
                    </a:lnTo>
                    <a:lnTo>
                      <a:pt x="345" y="1591"/>
                    </a:lnTo>
                    <a:lnTo>
                      <a:pt x="348" y="1580"/>
                    </a:lnTo>
                    <a:lnTo>
                      <a:pt x="352" y="1569"/>
                    </a:lnTo>
                    <a:lnTo>
                      <a:pt x="353" y="1555"/>
                    </a:lnTo>
                    <a:lnTo>
                      <a:pt x="354" y="1538"/>
                    </a:lnTo>
                    <a:lnTo>
                      <a:pt x="354" y="1530"/>
                    </a:lnTo>
                    <a:lnTo>
                      <a:pt x="355" y="1523"/>
                    </a:lnTo>
                    <a:lnTo>
                      <a:pt x="357" y="1516"/>
                    </a:lnTo>
                    <a:lnTo>
                      <a:pt x="358" y="1510"/>
                    </a:lnTo>
                    <a:lnTo>
                      <a:pt x="361" y="1505"/>
                    </a:lnTo>
                    <a:lnTo>
                      <a:pt x="365" y="1501"/>
                    </a:lnTo>
                    <a:lnTo>
                      <a:pt x="368" y="1497"/>
                    </a:lnTo>
                    <a:lnTo>
                      <a:pt x="372" y="1493"/>
                    </a:lnTo>
                    <a:lnTo>
                      <a:pt x="381" y="1489"/>
                    </a:lnTo>
                    <a:lnTo>
                      <a:pt x="390" y="1485"/>
                    </a:lnTo>
                    <a:lnTo>
                      <a:pt x="399" y="1482"/>
                    </a:lnTo>
                    <a:lnTo>
                      <a:pt x="407" y="1478"/>
                    </a:lnTo>
                    <a:lnTo>
                      <a:pt x="417" y="1472"/>
                    </a:lnTo>
                    <a:lnTo>
                      <a:pt x="424" y="1466"/>
                    </a:lnTo>
                    <a:lnTo>
                      <a:pt x="431" y="1457"/>
                    </a:lnTo>
                    <a:lnTo>
                      <a:pt x="437" y="1445"/>
                    </a:lnTo>
                    <a:lnTo>
                      <a:pt x="442" y="1432"/>
                    </a:lnTo>
                    <a:lnTo>
                      <a:pt x="445" y="1418"/>
                    </a:lnTo>
                    <a:lnTo>
                      <a:pt x="449" y="1405"/>
                    </a:lnTo>
                    <a:lnTo>
                      <a:pt x="452" y="1391"/>
                    </a:lnTo>
                    <a:lnTo>
                      <a:pt x="457" y="1378"/>
                    </a:lnTo>
                    <a:lnTo>
                      <a:pt x="462" y="1367"/>
                    </a:lnTo>
                    <a:lnTo>
                      <a:pt x="505" y="1296"/>
                    </a:lnTo>
                    <a:lnTo>
                      <a:pt x="504" y="1291"/>
                    </a:lnTo>
                    <a:lnTo>
                      <a:pt x="504" y="1285"/>
                    </a:lnTo>
                    <a:lnTo>
                      <a:pt x="503" y="1276"/>
                    </a:lnTo>
                    <a:lnTo>
                      <a:pt x="504" y="1268"/>
                    </a:lnTo>
                    <a:lnTo>
                      <a:pt x="504" y="1250"/>
                    </a:lnTo>
                    <a:lnTo>
                      <a:pt x="504" y="1238"/>
                    </a:lnTo>
                    <a:lnTo>
                      <a:pt x="503" y="1223"/>
                    </a:lnTo>
                    <a:lnTo>
                      <a:pt x="501" y="1210"/>
                    </a:lnTo>
                    <a:lnTo>
                      <a:pt x="497" y="1196"/>
                    </a:lnTo>
                    <a:lnTo>
                      <a:pt x="492" y="1184"/>
                    </a:lnTo>
                    <a:lnTo>
                      <a:pt x="488" y="1177"/>
                    </a:lnTo>
                    <a:lnTo>
                      <a:pt x="482" y="1170"/>
                    </a:lnTo>
                    <a:lnTo>
                      <a:pt x="476" y="1164"/>
                    </a:lnTo>
                    <a:lnTo>
                      <a:pt x="469" y="1160"/>
                    </a:lnTo>
                    <a:lnTo>
                      <a:pt x="453" y="1151"/>
                    </a:lnTo>
                    <a:lnTo>
                      <a:pt x="436" y="1144"/>
                    </a:lnTo>
                    <a:lnTo>
                      <a:pt x="418" y="1138"/>
                    </a:lnTo>
                    <a:lnTo>
                      <a:pt x="400" y="1134"/>
                    </a:lnTo>
                    <a:lnTo>
                      <a:pt x="384" y="1128"/>
                    </a:lnTo>
                    <a:lnTo>
                      <a:pt x="370" y="1121"/>
                    </a:lnTo>
                    <a:lnTo>
                      <a:pt x="371" y="1114"/>
                    </a:lnTo>
                    <a:lnTo>
                      <a:pt x="374" y="1105"/>
                    </a:lnTo>
                    <a:lnTo>
                      <a:pt x="380" y="1098"/>
                    </a:lnTo>
                    <a:lnTo>
                      <a:pt x="386" y="1090"/>
                    </a:lnTo>
                    <a:lnTo>
                      <a:pt x="400" y="1076"/>
                    </a:lnTo>
                    <a:lnTo>
                      <a:pt x="412" y="1064"/>
                    </a:lnTo>
                    <a:lnTo>
                      <a:pt x="425" y="1049"/>
                    </a:lnTo>
                    <a:lnTo>
                      <a:pt x="439" y="1032"/>
                    </a:lnTo>
                    <a:lnTo>
                      <a:pt x="446" y="1024"/>
                    </a:lnTo>
                    <a:lnTo>
                      <a:pt x="452" y="1015"/>
                    </a:lnTo>
                    <a:lnTo>
                      <a:pt x="457" y="1005"/>
                    </a:lnTo>
                    <a:lnTo>
                      <a:pt x="460" y="997"/>
                    </a:lnTo>
                    <a:lnTo>
                      <a:pt x="476" y="984"/>
                    </a:lnTo>
                    <a:lnTo>
                      <a:pt x="496" y="966"/>
                    </a:lnTo>
                    <a:lnTo>
                      <a:pt x="505" y="956"/>
                    </a:lnTo>
                    <a:lnTo>
                      <a:pt x="512" y="946"/>
                    </a:lnTo>
                    <a:lnTo>
                      <a:pt x="516" y="940"/>
                    </a:lnTo>
                    <a:lnTo>
                      <a:pt x="518" y="937"/>
                    </a:lnTo>
                    <a:lnTo>
                      <a:pt x="519" y="932"/>
                    </a:lnTo>
                    <a:lnTo>
                      <a:pt x="519" y="928"/>
                    </a:lnTo>
                    <a:lnTo>
                      <a:pt x="519" y="926"/>
                    </a:lnTo>
                    <a:lnTo>
                      <a:pt x="517" y="924"/>
                    </a:lnTo>
                    <a:lnTo>
                      <a:pt x="515" y="923"/>
                    </a:lnTo>
                    <a:lnTo>
                      <a:pt x="510" y="920"/>
                    </a:lnTo>
                    <a:lnTo>
                      <a:pt x="501" y="918"/>
                    </a:lnTo>
                    <a:lnTo>
                      <a:pt x="489" y="915"/>
                    </a:lnTo>
                    <a:lnTo>
                      <a:pt x="465" y="912"/>
                    </a:lnTo>
                    <a:lnTo>
                      <a:pt x="450" y="910"/>
                    </a:lnTo>
                    <a:lnTo>
                      <a:pt x="436" y="906"/>
                    </a:lnTo>
                    <a:lnTo>
                      <a:pt x="424" y="902"/>
                    </a:lnTo>
                    <a:lnTo>
                      <a:pt x="412" y="898"/>
                    </a:lnTo>
                    <a:lnTo>
                      <a:pt x="403" y="893"/>
                    </a:lnTo>
                    <a:lnTo>
                      <a:pt x="396" y="887"/>
                    </a:lnTo>
                    <a:lnTo>
                      <a:pt x="389" y="881"/>
                    </a:lnTo>
                    <a:lnTo>
                      <a:pt x="383" y="874"/>
                    </a:lnTo>
                    <a:lnTo>
                      <a:pt x="378" y="867"/>
                    </a:lnTo>
                    <a:lnTo>
                      <a:pt x="374" y="859"/>
                    </a:lnTo>
                    <a:lnTo>
                      <a:pt x="371" y="851"/>
                    </a:lnTo>
                    <a:lnTo>
                      <a:pt x="368" y="841"/>
                    </a:lnTo>
                    <a:lnTo>
                      <a:pt x="366" y="832"/>
                    </a:lnTo>
                    <a:lnTo>
                      <a:pt x="363" y="809"/>
                    </a:lnTo>
                    <a:lnTo>
                      <a:pt x="358" y="785"/>
                    </a:lnTo>
                    <a:lnTo>
                      <a:pt x="357" y="768"/>
                    </a:lnTo>
                    <a:lnTo>
                      <a:pt x="357" y="754"/>
                    </a:lnTo>
                    <a:lnTo>
                      <a:pt x="358" y="748"/>
                    </a:lnTo>
                    <a:lnTo>
                      <a:pt x="359" y="742"/>
                    </a:lnTo>
                    <a:lnTo>
                      <a:pt x="361" y="737"/>
                    </a:lnTo>
                    <a:lnTo>
                      <a:pt x="364" y="731"/>
                    </a:lnTo>
                    <a:lnTo>
                      <a:pt x="379" y="713"/>
                    </a:lnTo>
                    <a:lnTo>
                      <a:pt x="400" y="689"/>
                    </a:lnTo>
                    <a:lnTo>
                      <a:pt x="407" y="683"/>
                    </a:lnTo>
                    <a:lnTo>
                      <a:pt x="416" y="677"/>
                    </a:lnTo>
                    <a:lnTo>
                      <a:pt x="424" y="674"/>
                    </a:lnTo>
                    <a:lnTo>
                      <a:pt x="432" y="672"/>
                    </a:lnTo>
                    <a:lnTo>
                      <a:pt x="451" y="670"/>
                    </a:lnTo>
                    <a:lnTo>
                      <a:pt x="470" y="671"/>
                    </a:lnTo>
                    <a:lnTo>
                      <a:pt x="488" y="671"/>
                    </a:lnTo>
                    <a:lnTo>
                      <a:pt x="505" y="670"/>
                    </a:lnTo>
                    <a:lnTo>
                      <a:pt x="514" y="668"/>
                    </a:lnTo>
                    <a:lnTo>
                      <a:pt x="521" y="664"/>
                    </a:lnTo>
                    <a:lnTo>
                      <a:pt x="528" y="659"/>
                    </a:lnTo>
                    <a:lnTo>
                      <a:pt x="535" y="652"/>
                    </a:lnTo>
                    <a:lnTo>
                      <a:pt x="542" y="643"/>
                    </a:lnTo>
                    <a:lnTo>
                      <a:pt x="548" y="636"/>
                    </a:lnTo>
                    <a:lnTo>
                      <a:pt x="554" y="631"/>
                    </a:lnTo>
                    <a:lnTo>
                      <a:pt x="558" y="629"/>
                    </a:lnTo>
                    <a:lnTo>
                      <a:pt x="564" y="628"/>
                    </a:lnTo>
                    <a:lnTo>
                      <a:pt x="571" y="630"/>
                    </a:lnTo>
                    <a:lnTo>
                      <a:pt x="580" y="635"/>
                    </a:lnTo>
                    <a:lnTo>
                      <a:pt x="590" y="642"/>
                    </a:lnTo>
                    <a:lnTo>
                      <a:pt x="620" y="664"/>
                    </a:lnTo>
                    <a:lnTo>
                      <a:pt x="663" y="695"/>
                    </a:lnTo>
                    <a:lnTo>
                      <a:pt x="687" y="709"/>
                    </a:lnTo>
                    <a:lnTo>
                      <a:pt x="708" y="720"/>
                    </a:lnTo>
                    <a:lnTo>
                      <a:pt x="719" y="723"/>
                    </a:lnTo>
                    <a:lnTo>
                      <a:pt x="727" y="726"/>
                    </a:lnTo>
                    <a:lnTo>
                      <a:pt x="734" y="727"/>
                    </a:lnTo>
                    <a:lnTo>
                      <a:pt x="740" y="724"/>
                    </a:lnTo>
                    <a:lnTo>
                      <a:pt x="735" y="696"/>
                    </a:lnTo>
                    <a:lnTo>
                      <a:pt x="733" y="665"/>
                    </a:lnTo>
                    <a:lnTo>
                      <a:pt x="733" y="658"/>
                    </a:lnTo>
                    <a:lnTo>
                      <a:pt x="734" y="651"/>
                    </a:lnTo>
                    <a:lnTo>
                      <a:pt x="735" y="644"/>
                    </a:lnTo>
                    <a:lnTo>
                      <a:pt x="738" y="637"/>
                    </a:lnTo>
                    <a:lnTo>
                      <a:pt x="740" y="631"/>
                    </a:lnTo>
                    <a:lnTo>
                      <a:pt x="744" y="625"/>
                    </a:lnTo>
                    <a:lnTo>
                      <a:pt x="748" y="619"/>
                    </a:lnTo>
                    <a:lnTo>
                      <a:pt x="754" y="613"/>
                    </a:lnTo>
                    <a:lnTo>
                      <a:pt x="772" y="602"/>
                    </a:lnTo>
                    <a:lnTo>
                      <a:pt x="787" y="588"/>
                    </a:lnTo>
                    <a:lnTo>
                      <a:pt x="792" y="580"/>
                    </a:lnTo>
                    <a:lnTo>
                      <a:pt x="796" y="571"/>
                    </a:lnTo>
                    <a:lnTo>
                      <a:pt x="797" y="566"/>
                    </a:lnTo>
                    <a:lnTo>
                      <a:pt x="797" y="562"/>
                    </a:lnTo>
                    <a:lnTo>
                      <a:pt x="796" y="556"/>
                    </a:lnTo>
                    <a:lnTo>
                      <a:pt x="794" y="550"/>
                    </a:lnTo>
                    <a:lnTo>
                      <a:pt x="786" y="532"/>
                    </a:lnTo>
                    <a:lnTo>
                      <a:pt x="778" y="514"/>
                    </a:lnTo>
                    <a:lnTo>
                      <a:pt x="770" y="498"/>
                    </a:lnTo>
                    <a:lnTo>
                      <a:pt x="760" y="481"/>
                    </a:lnTo>
                    <a:lnTo>
                      <a:pt x="740" y="450"/>
                    </a:lnTo>
                    <a:lnTo>
                      <a:pt x="719" y="418"/>
                    </a:lnTo>
                    <a:lnTo>
                      <a:pt x="709" y="402"/>
                    </a:lnTo>
                    <a:lnTo>
                      <a:pt x="700" y="386"/>
                    </a:lnTo>
                    <a:lnTo>
                      <a:pt x="691" y="369"/>
                    </a:lnTo>
                    <a:lnTo>
                      <a:pt x="682" y="353"/>
                    </a:lnTo>
                    <a:lnTo>
                      <a:pt x="675" y="336"/>
                    </a:lnTo>
                    <a:lnTo>
                      <a:pt x="668" y="317"/>
                    </a:lnTo>
                    <a:lnTo>
                      <a:pt x="663" y="300"/>
                    </a:lnTo>
                    <a:lnTo>
                      <a:pt x="659" y="280"/>
                    </a:lnTo>
                    <a:lnTo>
                      <a:pt x="655" y="116"/>
                    </a:lnTo>
                    <a:lnTo>
                      <a:pt x="640" y="131"/>
                    </a:lnTo>
                    <a:lnTo>
                      <a:pt x="613" y="139"/>
                    </a:lnTo>
                    <a:lnTo>
                      <a:pt x="582" y="149"/>
                    </a:lnTo>
                    <a:lnTo>
                      <a:pt x="568" y="152"/>
                    </a:lnTo>
                    <a:lnTo>
                      <a:pt x="552" y="153"/>
                    </a:lnTo>
                    <a:lnTo>
                      <a:pt x="545" y="153"/>
                    </a:lnTo>
                    <a:lnTo>
                      <a:pt x="538" y="152"/>
                    </a:lnTo>
                    <a:lnTo>
                      <a:pt x="531" y="150"/>
                    </a:lnTo>
                    <a:lnTo>
                      <a:pt x="525" y="148"/>
                    </a:lnTo>
                    <a:lnTo>
                      <a:pt x="508" y="139"/>
                    </a:lnTo>
                    <a:lnTo>
                      <a:pt x="491" y="131"/>
                    </a:lnTo>
                    <a:lnTo>
                      <a:pt x="475" y="123"/>
                    </a:lnTo>
                    <a:lnTo>
                      <a:pt x="458" y="113"/>
                    </a:lnTo>
                    <a:lnTo>
                      <a:pt x="446" y="109"/>
                    </a:lnTo>
                    <a:lnTo>
                      <a:pt x="436" y="105"/>
                    </a:lnTo>
                    <a:lnTo>
                      <a:pt x="423" y="103"/>
                    </a:lnTo>
                    <a:lnTo>
                      <a:pt x="411" y="102"/>
                    </a:lnTo>
                    <a:lnTo>
                      <a:pt x="385" y="102"/>
                    </a:lnTo>
                    <a:lnTo>
                      <a:pt x="358" y="104"/>
                    </a:lnTo>
                    <a:lnTo>
                      <a:pt x="332" y="106"/>
                    </a:lnTo>
                    <a:lnTo>
                      <a:pt x="305" y="109"/>
                    </a:lnTo>
                    <a:lnTo>
                      <a:pt x="292" y="109"/>
                    </a:lnTo>
                    <a:lnTo>
                      <a:pt x="279" y="109"/>
                    </a:lnTo>
                    <a:lnTo>
                      <a:pt x="266" y="106"/>
                    </a:lnTo>
                    <a:lnTo>
                      <a:pt x="253" y="104"/>
                    </a:lnTo>
                    <a:lnTo>
                      <a:pt x="212" y="0"/>
                    </a:lnTo>
                    <a:lnTo>
                      <a:pt x="197" y="0"/>
                    </a:lnTo>
                    <a:lnTo>
                      <a:pt x="183" y="1"/>
                    </a:lnTo>
                    <a:lnTo>
                      <a:pt x="176" y="2"/>
                    </a:lnTo>
                    <a:lnTo>
                      <a:pt x="169" y="6"/>
                    </a:lnTo>
                    <a:lnTo>
                      <a:pt x="163" y="10"/>
                    </a:lnTo>
                    <a:lnTo>
                      <a:pt x="158" y="14"/>
                    </a:lnTo>
                    <a:lnTo>
                      <a:pt x="150" y="27"/>
                    </a:lnTo>
                    <a:lnTo>
                      <a:pt x="144" y="41"/>
                    </a:lnTo>
                    <a:lnTo>
                      <a:pt x="138" y="56"/>
                    </a:lnTo>
                    <a:lnTo>
                      <a:pt x="132" y="67"/>
                    </a:lnTo>
                    <a:lnTo>
                      <a:pt x="129" y="73"/>
                    </a:lnTo>
                    <a:lnTo>
                      <a:pt x="125" y="78"/>
                    </a:lnTo>
                    <a:lnTo>
                      <a:pt x="122" y="80"/>
                    </a:lnTo>
                    <a:lnTo>
                      <a:pt x="117" y="83"/>
                    </a:lnTo>
                    <a:lnTo>
                      <a:pt x="117" y="130"/>
                    </a:lnTo>
                    <a:lnTo>
                      <a:pt x="117" y="178"/>
                    </a:lnTo>
                    <a:lnTo>
                      <a:pt x="116" y="228"/>
                    </a:lnTo>
                    <a:lnTo>
                      <a:pt x="114" y="277"/>
                    </a:lnTo>
                    <a:lnTo>
                      <a:pt x="112" y="302"/>
                    </a:lnTo>
                    <a:lnTo>
                      <a:pt x="110" y="327"/>
                    </a:lnTo>
                    <a:lnTo>
                      <a:pt x="107" y="352"/>
                    </a:lnTo>
                    <a:lnTo>
                      <a:pt x="103" y="375"/>
                    </a:lnTo>
                    <a:lnTo>
                      <a:pt x="98" y="399"/>
                    </a:lnTo>
                    <a:lnTo>
                      <a:pt x="94" y="422"/>
                    </a:lnTo>
                    <a:lnTo>
                      <a:pt x="88" y="445"/>
                    </a:lnTo>
                    <a:lnTo>
                      <a:pt x="81" y="467"/>
                    </a:lnTo>
                    <a:lnTo>
                      <a:pt x="64" y="532"/>
                    </a:lnTo>
                    <a:lnTo>
                      <a:pt x="49" y="597"/>
                    </a:lnTo>
                    <a:lnTo>
                      <a:pt x="33" y="664"/>
                    </a:lnTo>
                    <a:lnTo>
                      <a:pt x="20" y="731"/>
                    </a:lnTo>
                    <a:lnTo>
                      <a:pt x="16" y="766"/>
                    </a:lnTo>
                    <a:lnTo>
                      <a:pt x="11" y="799"/>
                    </a:lnTo>
                    <a:lnTo>
                      <a:pt x="7" y="833"/>
                    </a:lnTo>
                    <a:lnTo>
                      <a:pt x="4" y="867"/>
                    </a:lnTo>
                    <a:lnTo>
                      <a:pt x="2" y="901"/>
                    </a:lnTo>
                    <a:lnTo>
                      <a:pt x="0" y="934"/>
                    </a:lnTo>
                    <a:lnTo>
                      <a:pt x="0" y="969"/>
                    </a:lnTo>
                    <a:lnTo>
                      <a:pt x="2" y="1002"/>
                    </a:lnTo>
                    <a:lnTo>
                      <a:pt x="4" y="1043"/>
                    </a:lnTo>
                    <a:lnTo>
                      <a:pt x="7" y="1091"/>
                    </a:lnTo>
                    <a:lnTo>
                      <a:pt x="13" y="1143"/>
                    </a:lnTo>
                    <a:lnTo>
                      <a:pt x="22" y="1197"/>
                    </a:lnTo>
                    <a:lnTo>
                      <a:pt x="28" y="1223"/>
                    </a:lnTo>
                    <a:lnTo>
                      <a:pt x="33" y="1249"/>
                    </a:lnTo>
                    <a:lnTo>
                      <a:pt x="40" y="1274"/>
                    </a:lnTo>
                    <a:lnTo>
                      <a:pt x="49" y="1298"/>
                    </a:lnTo>
                    <a:lnTo>
                      <a:pt x="58" y="1320"/>
                    </a:lnTo>
                    <a:lnTo>
                      <a:pt x="68" y="1340"/>
                    </a:lnTo>
                    <a:lnTo>
                      <a:pt x="74" y="1350"/>
                    </a:lnTo>
                    <a:lnTo>
                      <a:pt x="79" y="1358"/>
                    </a:lnTo>
                    <a:lnTo>
                      <a:pt x="85" y="1366"/>
                    </a:lnTo>
                    <a:lnTo>
                      <a:pt x="91" y="1373"/>
                    </a:lnTo>
                    <a:lnTo>
                      <a:pt x="96" y="1388"/>
                    </a:lnTo>
                    <a:lnTo>
                      <a:pt x="101" y="1404"/>
                    </a:lnTo>
                    <a:lnTo>
                      <a:pt x="107" y="1420"/>
                    </a:lnTo>
                    <a:lnTo>
                      <a:pt x="114" y="1436"/>
                    </a:lnTo>
                    <a:lnTo>
                      <a:pt x="128" y="1468"/>
                    </a:lnTo>
                    <a:lnTo>
                      <a:pt x="142" y="1499"/>
                    </a:lnTo>
                    <a:lnTo>
                      <a:pt x="156" y="1531"/>
                    </a:lnTo>
                    <a:lnTo>
                      <a:pt x="168" y="1563"/>
                    </a:lnTo>
                    <a:lnTo>
                      <a:pt x="171" y="1580"/>
                    </a:lnTo>
                    <a:lnTo>
                      <a:pt x="175" y="1596"/>
                    </a:lnTo>
                    <a:lnTo>
                      <a:pt x="177" y="1613"/>
                    </a:lnTo>
                    <a:lnTo>
                      <a:pt x="179" y="1629"/>
                    </a:lnTo>
                    <a:lnTo>
                      <a:pt x="302" y="16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27" name="Freeform 58"/>
              <p:cNvSpPr>
                <a:spLocks/>
              </p:cNvSpPr>
              <p:nvPr/>
            </p:nvSpPr>
            <p:spPr bwMode="auto">
              <a:xfrm>
                <a:off x="131" y="2056"/>
                <a:ext cx="265" cy="549"/>
              </a:xfrm>
              <a:custGeom>
                <a:avLst/>
                <a:gdLst>
                  <a:gd name="T0" fmla="*/ 37 w 797"/>
                  <a:gd name="T1" fmla="*/ 179 h 1649"/>
                  <a:gd name="T2" fmla="*/ 39 w 797"/>
                  <a:gd name="T3" fmla="*/ 172 h 1649"/>
                  <a:gd name="T4" fmla="*/ 40 w 797"/>
                  <a:gd name="T5" fmla="*/ 167 h 1649"/>
                  <a:gd name="T6" fmla="*/ 42 w 797"/>
                  <a:gd name="T7" fmla="*/ 165 h 1649"/>
                  <a:gd name="T8" fmla="*/ 47 w 797"/>
                  <a:gd name="T9" fmla="*/ 162 h 1649"/>
                  <a:gd name="T10" fmla="*/ 50 w 797"/>
                  <a:gd name="T11" fmla="*/ 156 h 1649"/>
                  <a:gd name="T12" fmla="*/ 56 w 797"/>
                  <a:gd name="T13" fmla="*/ 143 h 1649"/>
                  <a:gd name="T14" fmla="*/ 56 w 797"/>
                  <a:gd name="T15" fmla="*/ 138 h 1649"/>
                  <a:gd name="T16" fmla="*/ 55 w 797"/>
                  <a:gd name="T17" fmla="*/ 131 h 1649"/>
                  <a:gd name="T18" fmla="*/ 50 w 797"/>
                  <a:gd name="T19" fmla="*/ 128 h 1649"/>
                  <a:gd name="T20" fmla="*/ 41 w 797"/>
                  <a:gd name="T21" fmla="*/ 124 h 1649"/>
                  <a:gd name="T22" fmla="*/ 44 w 797"/>
                  <a:gd name="T23" fmla="*/ 119 h 1649"/>
                  <a:gd name="T24" fmla="*/ 50 w 797"/>
                  <a:gd name="T25" fmla="*/ 113 h 1649"/>
                  <a:gd name="T26" fmla="*/ 56 w 797"/>
                  <a:gd name="T27" fmla="*/ 106 h 1649"/>
                  <a:gd name="T28" fmla="*/ 58 w 797"/>
                  <a:gd name="T29" fmla="*/ 103 h 1649"/>
                  <a:gd name="T30" fmla="*/ 56 w 797"/>
                  <a:gd name="T31" fmla="*/ 102 h 1649"/>
                  <a:gd name="T32" fmla="*/ 47 w 797"/>
                  <a:gd name="T33" fmla="*/ 100 h 1649"/>
                  <a:gd name="T34" fmla="*/ 42 w 797"/>
                  <a:gd name="T35" fmla="*/ 97 h 1649"/>
                  <a:gd name="T36" fmla="*/ 41 w 797"/>
                  <a:gd name="T37" fmla="*/ 92 h 1649"/>
                  <a:gd name="T38" fmla="*/ 40 w 797"/>
                  <a:gd name="T39" fmla="*/ 83 h 1649"/>
                  <a:gd name="T40" fmla="*/ 44 w 797"/>
                  <a:gd name="T41" fmla="*/ 76 h 1649"/>
                  <a:gd name="T42" fmla="*/ 50 w 797"/>
                  <a:gd name="T43" fmla="*/ 74 h 1649"/>
                  <a:gd name="T44" fmla="*/ 58 w 797"/>
                  <a:gd name="T45" fmla="*/ 74 h 1649"/>
                  <a:gd name="T46" fmla="*/ 61 w 797"/>
                  <a:gd name="T47" fmla="*/ 70 h 1649"/>
                  <a:gd name="T48" fmla="*/ 65 w 797"/>
                  <a:gd name="T49" fmla="*/ 71 h 1649"/>
                  <a:gd name="T50" fmla="*/ 79 w 797"/>
                  <a:gd name="T51" fmla="*/ 80 h 1649"/>
                  <a:gd name="T52" fmla="*/ 81 w 797"/>
                  <a:gd name="T53" fmla="*/ 77 h 1649"/>
                  <a:gd name="T54" fmla="*/ 81 w 797"/>
                  <a:gd name="T55" fmla="*/ 71 h 1649"/>
                  <a:gd name="T56" fmla="*/ 85 w 797"/>
                  <a:gd name="T57" fmla="*/ 67 h 1649"/>
                  <a:gd name="T58" fmla="*/ 88 w 797"/>
                  <a:gd name="T59" fmla="*/ 62 h 1649"/>
                  <a:gd name="T60" fmla="*/ 85 w 797"/>
                  <a:gd name="T61" fmla="*/ 55 h 1649"/>
                  <a:gd name="T62" fmla="*/ 77 w 797"/>
                  <a:gd name="T63" fmla="*/ 43 h 1649"/>
                  <a:gd name="T64" fmla="*/ 73 w 797"/>
                  <a:gd name="T65" fmla="*/ 33 h 1649"/>
                  <a:gd name="T66" fmla="*/ 68 w 797"/>
                  <a:gd name="T67" fmla="*/ 15 h 1649"/>
                  <a:gd name="T68" fmla="*/ 60 w 797"/>
                  <a:gd name="T69" fmla="*/ 17 h 1649"/>
                  <a:gd name="T70" fmla="*/ 53 w 797"/>
                  <a:gd name="T71" fmla="*/ 14 h 1649"/>
                  <a:gd name="T72" fmla="*/ 46 w 797"/>
                  <a:gd name="T73" fmla="*/ 11 h 1649"/>
                  <a:gd name="T74" fmla="*/ 32 w 797"/>
                  <a:gd name="T75" fmla="*/ 12 h 1649"/>
                  <a:gd name="T76" fmla="*/ 23 w 797"/>
                  <a:gd name="T77" fmla="*/ 0 h 1649"/>
                  <a:gd name="T78" fmla="*/ 18 w 797"/>
                  <a:gd name="T79" fmla="*/ 1 h 1649"/>
                  <a:gd name="T80" fmla="*/ 15 w 797"/>
                  <a:gd name="T81" fmla="*/ 7 h 1649"/>
                  <a:gd name="T82" fmla="*/ 13 w 797"/>
                  <a:gd name="T83" fmla="*/ 14 h 1649"/>
                  <a:gd name="T84" fmla="*/ 12 w 797"/>
                  <a:gd name="T85" fmla="*/ 36 h 1649"/>
                  <a:gd name="T86" fmla="*/ 10 w 797"/>
                  <a:gd name="T87" fmla="*/ 49 h 1649"/>
                  <a:gd name="T88" fmla="*/ 2 w 797"/>
                  <a:gd name="T89" fmla="*/ 81 h 1649"/>
                  <a:gd name="T90" fmla="*/ 0 w 797"/>
                  <a:gd name="T91" fmla="*/ 100 h 1649"/>
                  <a:gd name="T92" fmla="*/ 1 w 797"/>
                  <a:gd name="T93" fmla="*/ 121 h 1649"/>
                  <a:gd name="T94" fmla="*/ 4 w 797"/>
                  <a:gd name="T95" fmla="*/ 141 h 1649"/>
                  <a:gd name="T96" fmla="*/ 9 w 797"/>
                  <a:gd name="T97" fmla="*/ 150 h 1649"/>
                  <a:gd name="T98" fmla="*/ 12 w 797"/>
                  <a:gd name="T99" fmla="*/ 157 h 1649"/>
                  <a:gd name="T100" fmla="*/ 19 w 797"/>
                  <a:gd name="T101" fmla="*/ 173 h 1649"/>
                  <a:gd name="T102" fmla="*/ 20 w 797"/>
                  <a:gd name="T103" fmla="*/ 180 h 164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97"/>
                  <a:gd name="T157" fmla="*/ 0 h 1649"/>
                  <a:gd name="T158" fmla="*/ 797 w 797"/>
                  <a:gd name="T159" fmla="*/ 1649 h 164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97" h="1649">
                    <a:moveTo>
                      <a:pt x="302" y="1649"/>
                    </a:moveTo>
                    <a:lnTo>
                      <a:pt x="312" y="1641"/>
                    </a:lnTo>
                    <a:lnTo>
                      <a:pt x="320" y="1633"/>
                    </a:lnTo>
                    <a:lnTo>
                      <a:pt x="327" y="1623"/>
                    </a:lnTo>
                    <a:lnTo>
                      <a:pt x="334" y="1613"/>
                    </a:lnTo>
                    <a:lnTo>
                      <a:pt x="340" y="1602"/>
                    </a:lnTo>
                    <a:lnTo>
                      <a:pt x="345" y="1591"/>
                    </a:lnTo>
                    <a:lnTo>
                      <a:pt x="348" y="1580"/>
                    </a:lnTo>
                    <a:lnTo>
                      <a:pt x="352" y="1569"/>
                    </a:lnTo>
                    <a:lnTo>
                      <a:pt x="353" y="1555"/>
                    </a:lnTo>
                    <a:lnTo>
                      <a:pt x="354" y="1538"/>
                    </a:lnTo>
                    <a:lnTo>
                      <a:pt x="354" y="1530"/>
                    </a:lnTo>
                    <a:lnTo>
                      <a:pt x="355" y="1523"/>
                    </a:lnTo>
                    <a:lnTo>
                      <a:pt x="357" y="1516"/>
                    </a:lnTo>
                    <a:lnTo>
                      <a:pt x="358" y="1510"/>
                    </a:lnTo>
                    <a:lnTo>
                      <a:pt x="361" y="1505"/>
                    </a:lnTo>
                    <a:lnTo>
                      <a:pt x="365" y="1501"/>
                    </a:lnTo>
                    <a:lnTo>
                      <a:pt x="368" y="1497"/>
                    </a:lnTo>
                    <a:lnTo>
                      <a:pt x="372" y="1493"/>
                    </a:lnTo>
                    <a:lnTo>
                      <a:pt x="381" y="1489"/>
                    </a:lnTo>
                    <a:lnTo>
                      <a:pt x="390" y="1485"/>
                    </a:lnTo>
                    <a:lnTo>
                      <a:pt x="399" y="1482"/>
                    </a:lnTo>
                    <a:lnTo>
                      <a:pt x="407" y="1478"/>
                    </a:lnTo>
                    <a:lnTo>
                      <a:pt x="417" y="1472"/>
                    </a:lnTo>
                    <a:lnTo>
                      <a:pt x="424" y="1466"/>
                    </a:lnTo>
                    <a:lnTo>
                      <a:pt x="431" y="1457"/>
                    </a:lnTo>
                    <a:lnTo>
                      <a:pt x="437" y="1445"/>
                    </a:lnTo>
                    <a:lnTo>
                      <a:pt x="442" y="1432"/>
                    </a:lnTo>
                    <a:lnTo>
                      <a:pt x="445" y="1418"/>
                    </a:lnTo>
                    <a:lnTo>
                      <a:pt x="449" y="1405"/>
                    </a:lnTo>
                    <a:lnTo>
                      <a:pt x="452" y="1391"/>
                    </a:lnTo>
                    <a:lnTo>
                      <a:pt x="457" y="1378"/>
                    </a:lnTo>
                    <a:lnTo>
                      <a:pt x="462" y="1367"/>
                    </a:lnTo>
                    <a:lnTo>
                      <a:pt x="505" y="1296"/>
                    </a:lnTo>
                    <a:lnTo>
                      <a:pt x="504" y="1291"/>
                    </a:lnTo>
                    <a:lnTo>
                      <a:pt x="504" y="1285"/>
                    </a:lnTo>
                    <a:lnTo>
                      <a:pt x="503" y="1276"/>
                    </a:lnTo>
                    <a:lnTo>
                      <a:pt x="504" y="1268"/>
                    </a:lnTo>
                    <a:lnTo>
                      <a:pt x="504" y="1250"/>
                    </a:lnTo>
                    <a:lnTo>
                      <a:pt x="504" y="1238"/>
                    </a:lnTo>
                    <a:lnTo>
                      <a:pt x="503" y="1223"/>
                    </a:lnTo>
                    <a:lnTo>
                      <a:pt x="501" y="1210"/>
                    </a:lnTo>
                    <a:lnTo>
                      <a:pt x="497" y="1196"/>
                    </a:lnTo>
                    <a:lnTo>
                      <a:pt x="492" y="1184"/>
                    </a:lnTo>
                    <a:lnTo>
                      <a:pt x="488" y="1177"/>
                    </a:lnTo>
                    <a:lnTo>
                      <a:pt x="482" y="1170"/>
                    </a:lnTo>
                    <a:lnTo>
                      <a:pt x="476" y="1164"/>
                    </a:lnTo>
                    <a:lnTo>
                      <a:pt x="469" y="1160"/>
                    </a:lnTo>
                    <a:lnTo>
                      <a:pt x="453" y="1151"/>
                    </a:lnTo>
                    <a:lnTo>
                      <a:pt x="436" y="1144"/>
                    </a:lnTo>
                    <a:lnTo>
                      <a:pt x="418" y="1138"/>
                    </a:lnTo>
                    <a:lnTo>
                      <a:pt x="400" y="1134"/>
                    </a:lnTo>
                    <a:lnTo>
                      <a:pt x="384" y="1128"/>
                    </a:lnTo>
                    <a:lnTo>
                      <a:pt x="370" y="1121"/>
                    </a:lnTo>
                    <a:lnTo>
                      <a:pt x="371" y="1114"/>
                    </a:lnTo>
                    <a:lnTo>
                      <a:pt x="374" y="1105"/>
                    </a:lnTo>
                    <a:lnTo>
                      <a:pt x="380" y="1098"/>
                    </a:lnTo>
                    <a:lnTo>
                      <a:pt x="386" y="1090"/>
                    </a:lnTo>
                    <a:lnTo>
                      <a:pt x="400" y="1076"/>
                    </a:lnTo>
                    <a:lnTo>
                      <a:pt x="412" y="1064"/>
                    </a:lnTo>
                    <a:lnTo>
                      <a:pt x="425" y="1049"/>
                    </a:lnTo>
                    <a:lnTo>
                      <a:pt x="439" y="1032"/>
                    </a:lnTo>
                    <a:lnTo>
                      <a:pt x="446" y="1024"/>
                    </a:lnTo>
                    <a:lnTo>
                      <a:pt x="452" y="1015"/>
                    </a:lnTo>
                    <a:lnTo>
                      <a:pt x="457" y="1005"/>
                    </a:lnTo>
                    <a:lnTo>
                      <a:pt x="460" y="997"/>
                    </a:lnTo>
                    <a:lnTo>
                      <a:pt x="476" y="984"/>
                    </a:lnTo>
                    <a:lnTo>
                      <a:pt x="496" y="966"/>
                    </a:lnTo>
                    <a:lnTo>
                      <a:pt x="505" y="956"/>
                    </a:lnTo>
                    <a:lnTo>
                      <a:pt x="512" y="946"/>
                    </a:lnTo>
                    <a:lnTo>
                      <a:pt x="516" y="940"/>
                    </a:lnTo>
                    <a:lnTo>
                      <a:pt x="518" y="937"/>
                    </a:lnTo>
                    <a:lnTo>
                      <a:pt x="519" y="932"/>
                    </a:lnTo>
                    <a:lnTo>
                      <a:pt x="519" y="928"/>
                    </a:lnTo>
                    <a:lnTo>
                      <a:pt x="519" y="926"/>
                    </a:lnTo>
                    <a:lnTo>
                      <a:pt x="517" y="924"/>
                    </a:lnTo>
                    <a:lnTo>
                      <a:pt x="515" y="923"/>
                    </a:lnTo>
                    <a:lnTo>
                      <a:pt x="510" y="920"/>
                    </a:lnTo>
                    <a:lnTo>
                      <a:pt x="501" y="918"/>
                    </a:lnTo>
                    <a:lnTo>
                      <a:pt x="489" y="915"/>
                    </a:lnTo>
                    <a:lnTo>
                      <a:pt x="465" y="912"/>
                    </a:lnTo>
                    <a:lnTo>
                      <a:pt x="450" y="910"/>
                    </a:lnTo>
                    <a:lnTo>
                      <a:pt x="436" y="906"/>
                    </a:lnTo>
                    <a:lnTo>
                      <a:pt x="424" y="902"/>
                    </a:lnTo>
                    <a:lnTo>
                      <a:pt x="412" y="898"/>
                    </a:lnTo>
                    <a:lnTo>
                      <a:pt x="403" y="893"/>
                    </a:lnTo>
                    <a:lnTo>
                      <a:pt x="396" y="887"/>
                    </a:lnTo>
                    <a:lnTo>
                      <a:pt x="389" y="881"/>
                    </a:lnTo>
                    <a:lnTo>
                      <a:pt x="383" y="874"/>
                    </a:lnTo>
                    <a:lnTo>
                      <a:pt x="378" y="867"/>
                    </a:lnTo>
                    <a:lnTo>
                      <a:pt x="374" y="859"/>
                    </a:lnTo>
                    <a:lnTo>
                      <a:pt x="371" y="851"/>
                    </a:lnTo>
                    <a:lnTo>
                      <a:pt x="368" y="841"/>
                    </a:lnTo>
                    <a:lnTo>
                      <a:pt x="366" y="832"/>
                    </a:lnTo>
                    <a:lnTo>
                      <a:pt x="363" y="809"/>
                    </a:lnTo>
                    <a:lnTo>
                      <a:pt x="358" y="785"/>
                    </a:lnTo>
                    <a:lnTo>
                      <a:pt x="357" y="768"/>
                    </a:lnTo>
                    <a:lnTo>
                      <a:pt x="357" y="754"/>
                    </a:lnTo>
                    <a:lnTo>
                      <a:pt x="358" y="748"/>
                    </a:lnTo>
                    <a:lnTo>
                      <a:pt x="359" y="742"/>
                    </a:lnTo>
                    <a:lnTo>
                      <a:pt x="361" y="737"/>
                    </a:lnTo>
                    <a:lnTo>
                      <a:pt x="364" y="731"/>
                    </a:lnTo>
                    <a:lnTo>
                      <a:pt x="379" y="713"/>
                    </a:lnTo>
                    <a:lnTo>
                      <a:pt x="400" y="689"/>
                    </a:lnTo>
                    <a:lnTo>
                      <a:pt x="407" y="683"/>
                    </a:lnTo>
                    <a:lnTo>
                      <a:pt x="416" y="677"/>
                    </a:lnTo>
                    <a:lnTo>
                      <a:pt x="424" y="674"/>
                    </a:lnTo>
                    <a:lnTo>
                      <a:pt x="432" y="672"/>
                    </a:lnTo>
                    <a:lnTo>
                      <a:pt x="451" y="670"/>
                    </a:lnTo>
                    <a:lnTo>
                      <a:pt x="470" y="671"/>
                    </a:lnTo>
                    <a:lnTo>
                      <a:pt x="488" y="671"/>
                    </a:lnTo>
                    <a:lnTo>
                      <a:pt x="505" y="670"/>
                    </a:lnTo>
                    <a:lnTo>
                      <a:pt x="514" y="668"/>
                    </a:lnTo>
                    <a:lnTo>
                      <a:pt x="521" y="664"/>
                    </a:lnTo>
                    <a:lnTo>
                      <a:pt x="528" y="659"/>
                    </a:lnTo>
                    <a:lnTo>
                      <a:pt x="535" y="652"/>
                    </a:lnTo>
                    <a:lnTo>
                      <a:pt x="542" y="643"/>
                    </a:lnTo>
                    <a:lnTo>
                      <a:pt x="548" y="636"/>
                    </a:lnTo>
                    <a:lnTo>
                      <a:pt x="554" y="631"/>
                    </a:lnTo>
                    <a:lnTo>
                      <a:pt x="558" y="629"/>
                    </a:lnTo>
                    <a:lnTo>
                      <a:pt x="564" y="628"/>
                    </a:lnTo>
                    <a:lnTo>
                      <a:pt x="571" y="630"/>
                    </a:lnTo>
                    <a:lnTo>
                      <a:pt x="580" y="635"/>
                    </a:lnTo>
                    <a:lnTo>
                      <a:pt x="590" y="642"/>
                    </a:lnTo>
                    <a:lnTo>
                      <a:pt x="620" y="664"/>
                    </a:lnTo>
                    <a:lnTo>
                      <a:pt x="663" y="695"/>
                    </a:lnTo>
                    <a:lnTo>
                      <a:pt x="687" y="709"/>
                    </a:lnTo>
                    <a:lnTo>
                      <a:pt x="708" y="720"/>
                    </a:lnTo>
                    <a:lnTo>
                      <a:pt x="719" y="723"/>
                    </a:lnTo>
                    <a:lnTo>
                      <a:pt x="727" y="726"/>
                    </a:lnTo>
                    <a:lnTo>
                      <a:pt x="734" y="727"/>
                    </a:lnTo>
                    <a:lnTo>
                      <a:pt x="740" y="724"/>
                    </a:lnTo>
                    <a:lnTo>
                      <a:pt x="735" y="696"/>
                    </a:lnTo>
                    <a:lnTo>
                      <a:pt x="733" y="665"/>
                    </a:lnTo>
                    <a:lnTo>
                      <a:pt x="733" y="658"/>
                    </a:lnTo>
                    <a:lnTo>
                      <a:pt x="734" y="651"/>
                    </a:lnTo>
                    <a:lnTo>
                      <a:pt x="735" y="644"/>
                    </a:lnTo>
                    <a:lnTo>
                      <a:pt x="738" y="637"/>
                    </a:lnTo>
                    <a:lnTo>
                      <a:pt x="740" y="631"/>
                    </a:lnTo>
                    <a:lnTo>
                      <a:pt x="744" y="625"/>
                    </a:lnTo>
                    <a:lnTo>
                      <a:pt x="748" y="619"/>
                    </a:lnTo>
                    <a:lnTo>
                      <a:pt x="754" y="613"/>
                    </a:lnTo>
                    <a:lnTo>
                      <a:pt x="772" y="602"/>
                    </a:lnTo>
                    <a:lnTo>
                      <a:pt x="787" y="588"/>
                    </a:lnTo>
                    <a:lnTo>
                      <a:pt x="792" y="580"/>
                    </a:lnTo>
                    <a:lnTo>
                      <a:pt x="796" y="571"/>
                    </a:lnTo>
                    <a:lnTo>
                      <a:pt x="797" y="566"/>
                    </a:lnTo>
                    <a:lnTo>
                      <a:pt x="797" y="562"/>
                    </a:lnTo>
                    <a:lnTo>
                      <a:pt x="796" y="556"/>
                    </a:lnTo>
                    <a:lnTo>
                      <a:pt x="794" y="550"/>
                    </a:lnTo>
                    <a:lnTo>
                      <a:pt x="786" y="532"/>
                    </a:lnTo>
                    <a:lnTo>
                      <a:pt x="778" y="514"/>
                    </a:lnTo>
                    <a:lnTo>
                      <a:pt x="770" y="498"/>
                    </a:lnTo>
                    <a:lnTo>
                      <a:pt x="760" y="481"/>
                    </a:lnTo>
                    <a:lnTo>
                      <a:pt x="740" y="450"/>
                    </a:lnTo>
                    <a:lnTo>
                      <a:pt x="719" y="418"/>
                    </a:lnTo>
                    <a:lnTo>
                      <a:pt x="709" y="402"/>
                    </a:lnTo>
                    <a:lnTo>
                      <a:pt x="700" y="386"/>
                    </a:lnTo>
                    <a:lnTo>
                      <a:pt x="691" y="369"/>
                    </a:lnTo>
                    <a:lnTo>
                      <a:pt x="682" y="353"/>
                    </a:lnTo>
                    <a:lnTo>
                      <a:pt x="675" y="336"/>
                    </a:lnTo>
                    <a:lnTo>
                      <a:pt x="668" y="317"/>
                    </a:lnTo>
                    <a:lnTo>
                      <a:pt x="663" y="300"/>
                    </a:lnTo>
                    <a:lnTo>
                      <a:pt x="659" y="280"/>
                    </a:lnTo>
                    <a:lnTo>
                      <a:pt x="655" y="116"/>
                    </a:lnTo>
                    <a:lnTo>
                      <a:pt x="640" y="131"/>
                    </a:lnTo>
                    <a:lnTo>
                      <a:pt x="613" y="139"/>
                    </a:lnTo>
                    <a:lnTo>
                      <a:pt x="582" y="149"/>
                    </a:lnTo>
                    <a:lnTo>
                      <a:pt x="568" y="152"/>
                    </a:lnTo>
                    <a:lnTo>
                      <a:pt x="552" y="153"/>
                    </a:lnTo>
                    <a:lnTo>
                      <a:pt x="545" y="153"/>
                    </a:lnTo>
                    <a:lnTo>
                      <a:pt x="538" y="152"/>
                    </a:lnTo>
                    <a:lnTo>
                      <a:pt x="531" y="150"/>
                    </a:lnTo>
                    <a:lnTo>
                      <a:pt x="525" y="148"/>
                    </a:lnTo>
                    <a:lnTo>
                      <a:pt x="508" y="139"/>
                    </a:lnTo>
                    <a:lnTo>
                      <a:pt x="491" y="131"/>
                    </a:lnTo>
                    <a:lnTo>
                      <a:pt x="475" y="123"/>
                    </a:lnTo>
                    <a:lnTo>
                      <a:pt x="458" y="113"/>
                    </a:lnTo>
                    <a:lnTo>
                      <a:pt x="446" y="109"/>
                    </a:lnTo>
                    <a:lnTo>
                      <a:pt x="436" y="105"/>
                    </a:lnTo>
                    <a:lnTo>
                      <a:pt x="423" y="103"/>
                    </a:lnTo>
                    <a:lnTo>
                      <a:pt x="411" y="102"/>
                    </a:lnTo>
                    <a:lnTo>
                      <a:pt x="385" y="102"/>
                    </a:lnTo>
                    <a:lnTo>
                      <a:pt x="358" y="104"/>
                    </a:lnTo>
                    <a:lnTo>
                      <a:pt x="332" y="106"/>
                    </a:lnTo>
                    <a:lnTo>
                      <a:pt x="305" y="109"/>
                    </a:lnTo>
                    <a:lnTo>
                      <a:pt x="292" y="109"/>
                    </a:lnTo>
                    <a:lnTo>
                      <a:pt x="279" y="109"/>
                    </a:lnTo>
                    <a:lnTo>
                      <a:pt x="266" y="106"/>
                    </a:lnTo>
                    <a:lnTo>
                      <a:pt x="253" y="104"/>
                    </a:lnTo>
                    <a:lnTo>
                      <a:pt x="212" y="0"/>
                    </a:lnTo>
                    <a:lnTo>
                      <a:pt x="197" y="0"/>
                    </a:lnTo>
                    <a:lnTo>
                      <a:pt x="183" y="1"/>
                    </a:lnTo>
                    <a:lnTo>
                      <a:pt x="176" y="2"/>
                    </a:lnTo>
                    <a:lnTo>
                      <a:pt x="169" y="6"/>
                    </a:lnTo>
                    <a:lnTo>
                      <a:pt x="163" y="10"/>
                    </a:lnTo>
                    <a:lnTo>
                      <a:pt x="158" y="14"/>
                    </a:lnTo>
                    <a:lnTo>
                      <a:pt x="150" y="27"/>
                    </a:lnTo>
                    <a:lnTo>
                      <a:pt x="144" y="41"/>
                    </a:lnTo>
                    <a:lnTo>
                      <a:pt x="138" y="56"/>
                    </a:lnTo>
                    <a:lnTo>
                      <a:pt x="132" y="67"/>
                    </a:lnTo>
                    <a:lnTo>
                      <a:pt x="129" y="73"/>
                    </a:lnTo>
                    <a:lnTo>
                      <a:pt x="125" y="78"/>
                    </a:lnTo>
                    <a:lnTo>
                      <a:pt x="122" y="80"/>
                    </a:lnTo>
                    <a:lnTo>
                      <a:pt x="117" y="83"/>
                    </a:lnTo>
                    <a:lnTo>
                      <a:pt x="117" y="130"/>
                    </a:lnTo>
                    <a:lnTo>
                      <a:pt x="117" y="178"/>
                    </a:lnTo>
                    <a:lnTo>
                      <a:pt x="116" y="228"/>
                    </a:lnTo>
                    <a:lnTo>
                      <a:pt x="114" y="277"/>
                    </a:lnTo>
                    <a:lnTo>
                      <a:pt x="112" y="302"/>
                    </a:lnTo>
                    <a:lnTo>
                      <a:pt x="110" y="327"/>
                    </a:lnTo>
                    <a:lnTo>
                      <a:pt x="107" y="352"/>
                    </a:lnTo>
                    <a:lnTo>
                      <a:pt x="103" y="375"/>
                    </a:lnTo>
                    <a:lnTo>
                      <a:pt x="98" y="399"/>
                    </a:lnTo>
                    <a:lnTo>
                      <a:pt x="94" y="422"/>
                    </a:lnTo>
                    <a:lnTo>
                      <a:pt x="88" y="445"/>
                    </a:lnTo>
                    <a:lnTo>
                      <a:pt x="81" y="467"/>
                    </a:lnTo>
                    <a:lnTo>
                      <a:pt x="64" y="532"/>
                    </a:lnTo>
                    <a:lnTo>
                      <a:pt x="49" y="597"/>
                    </a:lnTo>
                    <a:lnTo>
                      <a:pt x="33" y="664"/>
                    </a:lnTo>
                    <a:lnTo>
                      <a:pt x="20" y="731"/>
                    </a:lnTo>
                    <a:lnTo>
                      <a:pt x="16" y="766"/>
                    </a:lnTo>
                    <a:lnTo>
                      <a:pt x="11" y="799"/>
                    </a:lnTo>
                    <a:lnTo>
                      <a:pt x="7" y="833"/>
                    </a:lnTo>
                    <a:lnTo>
                      <a:pt x="4" y="867"/>
                    </a:lnTo>
                    <a:lnTo>
                      <a:pt x="2" y="901"/>
                    </a:lnTo>
                    <a:lnTo>
                      <a:pt x="0" y="934"/>
                    </a:lnTo>
                    <a:lnTo>
                      <a:pt x="0" y="969"/>
                    </a:lnTo>
                    <a:lnTo>
                      <a:pt x="2" y="1002"/>
                    </a:lnTo>
                    <a:lnTo>
                      <a:pt x="4" y="1043"/>
                    </a:lnTo>
                    <a:lnTo>
                      <a:pt x="7" y="1091"/>
                    </a:lnTo>
                    <a:lnTo>
                      <a:pt x="13" y="1143"/>
                    </a:lnTo>
                    <a:lnTo>
                      <a:pt x="22" y="1197"/>
                    </a:lnTo>
                    <a:lnTo>
                      <a:pt x="28" y="1223"/>
                    </a:lnTo>
                    <a:lnTo>
                      <a:pt x="33" y="1249"/>
                    </a:lnTo>
                    <a:lnTo>
                      <a:pt x="40" y="1274"/>
                    </a:lnTo>
                    <a:lnTo>
                      <a:pt x="49" y="1298"/>
                    </a:lnTo>
                    <a:lnTo>
                      <a:pt x="58" y="1320"/>
                    </a:lnTo>
                    <a:lnTo>
                      <a:pt x="68" y="1340"/>
                    </a:lnTo>
                    <a:lnTo>
                      <a:pt x="74" y="1350"/>
                    </a:lnTo>
                    <a:lnTo>
                      <a:pt x="79" y="1358"/>
                    </a:lnTo>
                    <a:lnTo>
                      <a:pt x="85" y="1366"/>
                    </a:lnTo>
                    <a:lnTo>
                      <a:pt x="91" y="1373"/>
                    </a:lnTo>
                    <a:lnTo>
                      <a:pt x="96" y="1388"/>
                    </a:lnTo>
                    <a:lnTo>
                      <a:pt x="101" y="1404"/>
                    </a:lnTo>
                    <a:lnTo>
                      <a:pt x="107" y="1420"/>
                    </a:lnTo>
                    <a:lnTo>
                      <a:pt x="114" y="1436"/>
                    </a:lnTo>
                    <a:lnTo>
                      <a:pt x="128" y="1468"/>
                    </a:lnTo>
                    <a:lnTo>
                      <a:pt x="142" y="1499"/>
                    </a:lnTo>
                    <a:lnTo>
                      <a:pt x="156" y="1531"/>
                    </a:lnTo>
                    <a:lnTo>
                      <a:pt x="168" y="1563"/>
                    </a:lnTo>
                    <a:lnTo>
                      <a:pt x="171" y="1580"/>
                    </a:lnTo>
                    <a:lnTo>
                      <a:pt x="175" y="1596"/>
                    </a:lnTo>
                    <a:lnTo>
                      <a:pt x="177" y="1613"/>
                    </a:lnTo>
                    <a:lnTo>
                      <a:pt x="179" y="1629"/>
                    </a:lnTo>
                    <a:lnTo>
                      <a:pt x="302" y="164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28" name="Freeform 59"/>
              <p:cNvSpPr>
                <a:spLocks/>
              </p:cNvSpPr>
              <p:nvPr/>
            </p:nvSpPr>
            <p:spPr bwMode="auto">
              <a:xfrm>
                <a:off x="201" y="1967"/>
                <a:ext cx="148" cy="140"/>
              </a:xfrm>
              <a:custGeom>
                <a:avLst/>
                <a:gdLst>
                  <a:gd name="T0" fmla="*/ 5 w 443"/>
                  <a:gd name="T1" fmla="*/ 41 h 420"/>
                  <a:gd name="T2" fmla="*/ 7 w 443"/>
                  <a:gd name="T3" fmla="*/ 42 h 420"/>
                  <a:gd name="T4" fmla="*/ 10 w 443"/>
                  <a:gd name="T5" fmla="*/ 42 h 420"/>
                  <a:gd name="T6" fmla="*/ 16 w 443"/>
                  <a:gd name="T7" fmla="*/ 41 h 420"/>
                  <a:gd name="T8" fmla="*/ 22 w 443"/>
                  <a:gd name="T9" fmla="*/ 41 h 420"/>
                  <a:gd name="T10" fmla="*/ 25 w 443"/>
                  <a:gd name="T11" fmla="*/ 41 h 420"/>
                  <a:gd name="T12" fmla="*/ 27 w 443"/>
                  <a:gd name="T13" fmla="*/ 42 h 420"/>
                  <a:gd name="T14" fmla="*/ 31 w 443"/>
                  <a:gd name="T15" fmla="*/ 44 h 420"/>
                  <a:gd name="T16" fmla="*/ 35 w 443"/>
                  <a:gd name="T17" fmla="*/ 46 h 420"/>
                  <a:gd name="T18" fmla="*/ 36 w 443"/>
                  <a:gd name="T19" fmla="*/ 47 h 420"/>
                  <a:gd name="T20" fmla="*/ 38 w 443"/>
                  <a:gd name="T21" fmla="*/ 47 h 420"/>
                  <a:gd name="T22" fmla="*/ 41 w 443"/>
                  <a:gd name="T23" fmla="*/ 46 h 420"/>
                  <a:gd name="T24" fmla="*/ 48 w 443"/>
                  <a:gd name="T25" fmla="*/ 44 h 420"/>
                  <a:gd name="T26" fmla="*/ 49 w 443"/>
                  <a:gd name="T27" fmla="*/ 0 h 420"/>
                  <a:gd name="T28" fmla="*/ 45 w 443"/>
                  <a:gd name="T29" fmla="*/ 0 h 420"/>
                  <a:gd name="T30" fmla="*/ 41 w 443"/>
                  <a:gd name="T31" fmla="*/ 0 h 420"/>
                  <a:gd name="T32" fmla="*/ 35 w 443"/>
                  <a:gd name="T33" fmla="*/ 0 h 420"/>
                  <a:gd name="T34" fmla="*/ 32 w 443"/>
                  <a:gd name="T35" fmla="*/ 0 h 420"/>
                  <a:gd name="T36" fmla="*/ 30 w 443"/>
                  <a:gd name="T37" fmla="*/ 1 h 420"/>
                  <a:gd name="T38" fmla="*/ 28 w 443"/>
                  <a:gd name="T39" fmla="*/ 2 h 420"/>
                  <a:gd name="T40" fmla="*/ 25 w 443"/>
                  <a:gd name="T41" fmla="*/ 4 h 420"/>
                  <a:gd name="T42" fmla="*/ 20 w 443"/>
                  <a:gd name="T43" fmla="*/ 8 h 420"/>
                  <a:gd name="T44" fmla="*/ 14 w 443"/>
                  <a:gd name="T45" fmla="*/ 12 h 420"/>
                  <a:gd name="T46" fmla="*/ 13 w 443"/>
                  <a:gd name="T47" fmla="*/ 13 h 420"/>
                  <a:gd name="T48" fmla="*/ 13 w 443"/>
                  <a:gd name="T49" fmla="*/ 14 h 420"/>
                  <a:gd name="T50" fmla="*/ 14 w 443"/>
                  <a:gd name="T51" fmla="*/ 16 h 420"/>
                  <a:gd name="T52" fmla="*/ 14 w 443"/>
                  <a:gd name="T53" fmla="*/ 18 h 420"/>
                  <a:gd name="T54" fmla="*/ 14 w 443"/>
                  <a:gd name="T55" fmla="*/ 21 h 420"/>
                  <a:gd name="T56" fmla="*/ 14 w 443"/>
                  <a:gd name="T57" fmla="*/ 24 h 420"/>
                  <a:gd name="T58" fmla="*/ 13 w 443"/>
                  <a:gd name="T59" fmla="*/ 26 h 420"/>
                  <a:gd name="T60" fmla="*/ 11 w 443"/>
                  <a:gd name="T61" fmla="*/ 27 h 420"/>
                  <a:gd name="T62" fmla="*/ 9 w 443"/>
                  <a:gd name="T63" fmla="*/ 28 h 420"/>
                  <a:gd name="T64" fmla="*/ 7 w 443"/>
                  <a:gd name="T65" fmla="*/ 29 h 420"/>
                  <a:gd name="T66" fmla="*/ 5 w 443"/>
                  <a:gd name="T67" fmla="*/ 29 h 420"/>
                  <a:gd name="T68" fmla="*/ 0 w 443"/>
                  <a:gd name="T69" fmla="*/ 30 h 4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43"/>
                  <a:gd name="T106" fmla="*/ 0 h 420"/>
                  <a:gd name="T107" fmla="*/ 443 w 443"/>
                  <a:gd name="T108" fmla="*/ 420 h 42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43" h="420">
                    <a:moveTo>
                      <a:pt x="0" y="267"/>
                    </a:moveTo>
                    <a:lnTo>
                      <a:pt x="41" y="371"/>
                    </a:lnTo>
                    <a:lnTo>
                      <a:pt x="54" y="373"/>
                    </a:lnTo>
                    <a:lnTo>
                      <a:pt x="67" y="376"/>
                    </a:lnTo>
                    <a:lnTo>
                      <a:pt x="80" y="376"/>
                    </a:lnTo>
                    <a:lnTo>
                      <a:pt x="93" y="376"/>
                    </a:lnTo>
                    <a:lnTo>
                      <a:pt x="120" y="373"/>
                    </a:lnTo>
                    <a:lnTo>
                      <a:pt x="146" y="371"/>
                    </a:lnTo>
                    <a:lnTo>
                      <a:pt x="173" y="369"/>
                    </a:lnTo>
                    <a:lnTo>
                      <a:pt x="199" y="369"/>
                    </a:lnTo>
                    <a:lnTo>
                      <a:pt x="211" y="370"/>
                    </a:lnTo>
                    <a:lnTo>
                      <a:pt x="224" y="372"/>
                    </a:lnTo>
                    <a:lnTo>
                      <a:pt x="234" y="376"/>
                    </a:lnTo>
                    <a:lnTo>
                      <a:pt x="246" y="380"/>
                    </a:lnTo>
                    <a:lnTo>
                      <a:pt x="263" y="390"/>
                    </a:lnTo>
                    <a:lnTo>
                      <a:pt x="279" y="398"/>
                    </a:lnTo>
                    <a:lnTo>
                      <a:pt x="296" y="406"/>
                    </a:lnTo>
                    <a:lnTo>
                      <a:pt x="313" y="415"/>
                    </a:lnTo>
                    <a:lnTo>
                      <a:pt x="319" y="417"/>
                    </a:lnTo>
                    <a:lnTo>
                      <a:pt x="326" y="419"/>
                    </a:lnTo>
                    <a:lnTo>
                      <a:pt x="333" y="420"/>
                    </a:lnTo>
                    <a:lnTo>
                      <a:pt x="340" y="420"/>
                    </a:lnTo>
                    <a:lnTo>
                      <a:pt x="356" y="419"/>
                    </a:lnTo>
                    <a:lnTo>
                      <a:pt x="370" y="416"/>
                    </a:lnTo>
                    <a:lnTo>
                      <a:pt x="401" y="406"/>
                    </a:lnTo>
                    <a:lnTo>
                      <a:pt x="428" y="398"/>
                    </a:lnTo>
                    <a:lnTo>
                      <a:pt x="443" y="383"/>
                    </a:lnTo>
                    <a:lnTo>
                      <a:pt x="437" y="3"/>
                    </a:lnTo>
                    <a:lnTo>
                      <a:pt x="422" y="3"/>
                    </a:lnTo>
                    <a:lnTo>
                      <a:pt x="405" y="3"/>
                    </a:lnTo>
                    <a:lnTo>
                      <a:pt x="388" y="3"/>
                    </a:lnTo>
                    <a:lnTo>
                      <a:pt x="369" y="2"/>
                    </a:lnTo>
                    <a:lnTo>
                      <a:pt x="337" y="0"/>
                    </a:lnTo>
                    <a:lnTo>
                      <a:pt x="311" y="2"/>
                    </a:lnTo>
                    <a:lnTo>
                      <a:pt x="299" y="3"/>
                    </a:lnTo>
                    <a:lnTo>
                      <a:pt x="289" y="4"/>
                    </a:lnTo>
                    <a:lnTo>
                      <a:pt x="278" y="8"/>
                    </a:lnTo>
                    <a:lnTo>
                      <a:pt x="269" y="11"/>
                    </a:lnTo>
                    <a:lnTo>
                      <a:pt x="259" y="15"/>
                    </a:lnTo>
                    <a:lnTo>
                      <a:pt x="250" y="21"/>
                    </a:lnTo>
                    <a:lnTo>
                      <a:pt x="239" y="26"/>
                    </a:lnTo>
                    <a:lnTo>
                      <a:pt x="228" y="34"/>
                    </a:lnTo>
                    <a:lnTo>
                      <a:pt x="205" y="51"/>
                    </a:lnTo>
                    <a:lnTo>
                      <a:pt x="177" y="72"/>
                    </a:lnTo>
                    <a:lnTo>
                      <a:pt x="147" y="96"/>
                    </a:lnTo>
                    <a:lnTo>
                      <a:pt x="128" y="110"/>
                    </a:lnTo>
                    <a:lnTo>
                      <a:pt x="123" y="114"/>
                    </a:lnTo>
                    <a:lnTo>
                      <a:pt x="120" y="117"/>
                    </a:lnTo>
                    <a:lnTo>
                      <a:pt x="119" y="120"/>
                    </a:lnTo>
                    <a:lnTo>
                      <a:pt x="118" y="123"/>
                    </a:lnTo>
                    <a:lnTo>
                      <a:pt x="120" y="129"/>
                    </a:lnTo>
                    <a:lnTo>
                      <a:pt x="125" y="140"/>
                    </a:lnTo>
                    <a:lnTo>
                      <a:pt x="126" y="148"/>
                    </a:lnTo>
                    <a:lnTo>
                      <a:pt x="128" y="159"/>
                    </a:lnTo>
                    <a:lnTo>
                      <a:pt x="128" y="172"/>
                    </a:lnTo>
                    <a:lnTo>
                      <a:pt x="127" y="188"/>
                    </a:lnTo>
                    <a:lnTo>
                      <a:pt x="126" y="201"/>
                    </a:lnTo>
                    <a:lnTo>
                      <a:pt x="122" y="213"/>
                    </a:lnTo>
                    <a:lnTo>
                      <a:pt x="119" y="223"/>
                    </a:lnTo>
                    <a:lnTo>
                      <a:pt x="113" y="232"/>
                    </a:lnTo>
                    <a:lnTo>
                      <a:pt x="107" y="240"/>
                    </a:lnTo>
                    <a:lnTo>
                      <a:pt x="100" y="246"/>
                    </a:lnTo>
                    <a:lnTo>
                      <a:pt x="93" y="251"/>
                    </a:lnTo>
                    <a:lnTo>
                      <a:pt x="83" y="255"/>
                    </a:lnTo>
                    <a:lnTo>
                      <a:pt x="75" y="259"/>
                    </a:lnTo>
                    <a:lnTo>
                      <a:pt x="64" y="261"/>
                    </a:lnTo>
                    <a:lnTo>
                      <a:pt x="55" y="262"/>
                    </a:lnTo>
                    <a:lnTo>
                      <a:pt x="44" y="265"/>
                    </a:lnTo>
                    <a:lnTo>
                      <a:pt x="22" y="266"/>
                    </a:lnTo>
                    <a:lnTo>
                      <a:pt x="0" y="2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29" name="Freeform 60"/>
              <p:cNvSpPr>
                <a:spLocks/>
              </p:cNvSpPr>
              <p:nvPr/>
            </p:nvSpPr>
            <p:spPr bwMode="auto">
              <a:xfrm>
                <a:off x="201" y="1967"/>
                <a:ext cx="148" cy="140"/>
              </a:xfrm>
              <a:custGeom>
                <a:avLst/>
                <a:gdLst>
                  <a:gd name="T0" fmla="*/ 5 w 443"/>
                  <a:gd name="T1" fmla="*/ 41 h 420"/>
                  <a:gd name="T2" fmla="*/ 7 w 443"/>
                  <a:gd name="T3" fmla="*/ 42 h 420"/>
                  <a:gd name="T4" fmla="*/ 10 w 443"/>
                  <a:gd name="T5" fmla="*/ 42 h 420"/>
                  <a:gd name="T6" fmla="*/ 16 w 443"/>
                  <a:gd name="T7" fmla="*/ 41 h 420"/>
                  <a:gd name="T8" fmla="*/ 22 w 443"/>
                  <a:gd name="T9" fmla="*/ 41 h 420"/>
                  <a:gd name="T10" fmla="*/ 25 w 443"/>
                  <a:gd name="T11" fmla="*/ 41 h 420"/>
                  <a:gd name="T12" fmla="*/ 27 w 443"/>
                  <a:gd name="T13" fmla="*/ 42 h 420"/>
                  <a:gd name="T14" fmla="*/ 31 w 443"/>
                  <a:gd name="T15" fmla="*/ 44 h 420"/>
                  <a:gd name="T16" fmla="*/ 35 w 443"/>
                  <a:gd name="T17" fmla="*/ 46 h 420"/>
                  <a:gd name="T18" fmla="*/ 36 w 443"/>
                  <a:gd name="T19" fmla="*/ 47 h 420"/>
                  <a:gd name="T20" fmla="*/ 38 w 443"/>
                  <a:gd name="T21" fmla="*/ 47 h 420"/>
                  <a:gd name="T22" fmla="*/ 41 w 443"/>
                  <a:gd name="T23" fmla="*/ 46 h 420"/>
                  <a:gd name="T24" fmla="*/ 48 w 443"/>
                  <a:gd name="T25" fmla="*/ 44 h 420"/>
                  <a:gd name="T26" fmla="*/ 49 w 443"/>
                  <a:gd name="T27" fmla="*/ 43 h 420"/>
                  <a:gd name="T28" fmla="*/ 49 w 443"/>
                  <a:gd name="T29" fmla="*/ 0 h 420"/>
                  <a:gd name="T30" fmla="*/ 45 w 443"/>
                  <a:gd name="T31" fmla="*/ 0 h 420"/>
                  <a:gd name="T32" fmla="*/ 41 w 443"/>
                  <a:gd name="T33" fmla="*/ 0 h 420"/>
                  <a:gd name="T34" fmla="*/ 35 w 443"/>
                  <a:gd name="T35" fmla="*/ 0 h 420"/>
                  <a:gd name="T36" fmla="*/ 32 w 443"/>
                  <a:gd name="T37" fmla="*/ 0 h 420"/>
                  <a:gd name="T38" fmla="*/ 30 w 443"/>
                  <a:gd name="T39" fmla="*/ 1 h 420"/>
                  <a:gd name="T40" fmla="*/ 28 w 443"/>
                  <a:gd name="T41" fmla="*/ 2 h 420"/>
                  <a:gd name="T42" fmla="*/ 25 w 443"/>
                  <a:gd name="T43" fmla="*/ 4 h 420"/>
                  <a:gd name="T44" fmla="*/ 20 w 443"/>
                  <a:gd name="T45" fmla="*/ 8 h 420"/>
                  <a:gd name="T46" fmla="*/ 14 w 443"/>
                  <a:gd name="T47" fmla="*/ 12 h 420"/>
                  <a:gd name="T48" fmla="*/ 13 w 443"/>
                  <a:gd name="T49" fmla="*/ 13 h 420"/>
                  <a:gd name="T50" fmla="*/ 13 w 443"/>
                  <a:gd name="T51" fmla="*/ 14 h 420"/>
                  <a:gd name="T52" fmla="*/ 14 w 443"/>
                  <a:gd name="T53" fmla="*/ 16 h 420"/>
                  <a:gd name="T54" fmla="*/ 14 w 443"/>
                  <a:gd name="T55" fmla="*/ 18 h 420"/>
                  <a:gd name="T56" fmla="*/ 14 w 443"/>
                  <a:gd name="T57" fmla="*/ 21 h 420"/>
                  <a:gd name="T58" fmla="*/ 14 w 443"/>
                  <a:gd name="T59" fmla="*/ 24 h 420"/>
                  <a:gd name="T60" fmla="*/ 13 w 443"/>
                  <a:gd name="T61" fmla="*/ 26 h 420"/>
                  <a:gd name="T62" fmla="*/ 11 w 443"/>
                  <a:gd name="T63" fmla="*/ 27 h 420"/>
                  <a:gd name="T64" fmla="*/ 9 w 443"/>
                  <a:gd name="T65" fmla="*/ 28 h 420"/>
                  <a:gd name="T66" fmla="*/ 7 w 443"/>
                  <a:gd name="T67" fmla="*/ 29 h 420"/>
                  <a:gd name="T68" fmla="*/ 5 w 443"/>
                  <a:gd name="T69" fmla="*/ 29 h 420"/>
                  <a:gd name="T70" fmla="*/ 0 w 443"/>
                  <a:gd name="T71" fmla="*/ 30 h 4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3"/>
                  <a:gd name="T109" fmla="*/ 0 h 420"/>
                  <a:gd name="T110" fmla="*/ 443 w 443"/>
                  <a:gd name="T111" fmla="*/ 420 h 4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3" h="420">
                    <a:moveTo>
                      <a:pt x="0" y="267"/>
                    </a:moveTo>
                    <a:lnTo>
                      <a:pt x="41" y="371"/>
                    </a:lnTo>
                    <a:lnTo>
                      <a:pt x="54" y="373"/>
                    </a:lnTo>
                    <a:lnTo>
                      <a:pt x="67" y="376"/>
                    </a:lnTo>
                    <a:lnTo>
                      <a:pt x="80" y="376"/>
                    </a:lnTo>
                    <a:lnTo>
                      <a:pt x="93" y="376"/>
                    </a:lnTo>
                    <a:lnTo>
                      <a:pt x="120" y="373"/>
                    </a:lnTo>
                    <a:lnTo>
                      <a:pt x="146" y="371"/>
                    </a:lnTo>
                    <a:lnTo>
                      <a:pt x="173" y="369"/>
                    </a:lnTo>
                    <a:lnTo>
                      <a:pt x="199" y="369"/>
                    </a:lnTo>
                    <a:lnTo>
                      <a:pt x="211" y="370"/>
                    </a:lnTo>
                    <a:lnTo>
                      <a:pt x="224" y="372"/>
                    </a:lnTo>
                    <a:lnTo>
                      <a:pt x="234" y="376"/>
                    </a:lnTo>
                    <a:lnTo>
                      <a:pt x="246" y="380"/>
                    </a:lnTo>
                    <a:lnTo>
                      <a:pt x="263" y="390"/>
                    </a:lnTo>
                    <a:lnTo>
                      <a:pt x="279" y="398"/>
                    </a:lnTo>
                    <a:lnTo>
                      <a:pt x="296" y="406"/>
                    </a:lnTo>
                    <a:lnTo>
                      <a:pt x="313" y="415"/>
                    </a:lnTo>
                    <a:lnTo>
                      <a:pt x="319" y="417"/>
                    </a:lnTo>
                    <a:lnTo>
                      <a:pt x="326" y="419"/>
                    </a:lnTo>
                    <a:lnTo>
                      <a:pt x="333" y="420"/>
                    </a:lnTo>
                    <a:lnTo>
                      <a:pt x="340" y="420"/>
                    </a:lnTo>
                    <a:lnTo>
                      <a:pt x="356" y="419"/>
                    </a:lnTo>
                    <a:lnTo>
                      <a:pt x="370" y="416"/>
                    </a:lnTo>
                    <a:lnTo>
                      <a:pt x="401" y="406"/>
                    </a:lnTo>
                    <a:lnTo>
                      <a:pt x="428" y="398"/>
                    </a:lnTo>
                    <a:lnTo>
                      <a:pt x="443" y="383"/>
                    </a:lnTo>
                    <a:lnTo>
                      <a:pt x="437" y="3"/>
                    </a:lnTo>
                    <a:lnTo>
                      <a:pt x="422" y="3"/>
                    </a:lnTo>
                    <a:lnTo>
                      <a:pt x="405" y="3"/>
                    </a:lnTo>
                    <a:lnTo>
                      <a:pt x="388" y="3"/>
                    </a:lnTo>
                    <a:lnTo>
                      <a:pt x="369" y="2"/>
                    </a:lnTo>
                    <a:lnTo>
                      <a:pt x="337" y="0"/>
                    </a:lnTo>
                    <a:lnTo>
                      <a:pt x="311" y="2"/>
                    </a:lnTo>
                    <a:lnTo>
                      <a:pt x="299" y="3"/>
                    </a:lnTo>
                    <a:lnTo>
                      <a:pt x="289" y="4"/>
                    </a:lnTo>
                    <a:lnTo>
                      <a:pt x="278" y="8"/>
                    </a:lnTo>
                    <a:lnTo>
                      <a:pt x="269" y="11"/>
                    </a:lnTo>
                    <a:lnTo>
                      <a:pt x="259" y="15"/>
                    </a:lnTo>
                    <a:lnTo>
                      <a:pt x="250" y="21"/>
                    </a:lnTo>
                    <a:lnTo>
                      <a:pt x="239" y="26"/>
                    </a:lnTo>
                    <a:lnTo>
                      <a:pt x="228" y="34"/>
                    </a:lnTo>
                    <a:lnTo>
                      <a:pt x="205" y="51"/>
                    </a:lnTo>
                    <a:lnTo>
                      <a:pt x="177" y="72"/>
                    </a:lnTo>
                    <a:lnTo>
                      <a:pt x="147" y="96"/>
                    </a:lnTo>
                    <a:lnTo>
                      <a:pt x="128" y="110"/>
                    </a:lnTo>
                    <a:lnTo>
                      <a:pt x="123" y="114"/>
                    </a:lnTo>
                    <a:lnTo>
                      <a:pt x="120" y="117"/>
                    </a:lnTo>
                    <a:lnTo>
                      <a:pt x="119" y="120"/>
                    </a:lnTo>
                    <a:lnTo>
                      <a:pt x="118" y="123"/>
                    </a:lnTo>
                    <a:lnTo>
                      <a:pt x="120" y="129"/>
                    </a:lnTo>
                    <a:lnTo>
                      <a:pt x="125" y="140"/>
                    </a:lnTo>
                    <a:lnTo>
                      <a:pt x="126" y="148"/>
                    </a:lnTo>
                    <a:lnTo>
                      <a:pt x="128" y="159"/>
                    </a:lnTo>
                    <a:lnTo>
                      <a:pt x="128" y="172"/>
                    </a:lnTo>
                    <a:lnTo>
                      <a:pt x="127" y="188"/>
                    </a:lnTo>
                    <a:lnTo>
                      <a:pt x="126" y="201"/>
                    </a:lnTo>
                    <a:lnTo>
                      <a:pt x="122" y="213"/>
                    </a:lnTo>
                    <a:lnTo>
                      <a:pt x="119" y="223"/>
                    </a:lnTo>
                    <a:lnTo>
                      <a:pt x="113" y="232"/>
                    </a:lnTo>
                    <a:lnTo>
                      <a:pt x="107" y="240"/>
                    </a:lnTo>
                    <a:lnTo>
                      <a:pt x="100" y="246"/>
                    </a:lnTo>
                    <a:lnTo>
                      <a:pt x="93" y="251"/>
                    </a:lnTo>
                    <a:lnTo>
                      <a:pt x="83" y="255"/>
                    </a:lnTo>
                    <a:lnTo>
                      <a:pt x="75" y="259"/>
                    </a:lnTo>
                    <a:lnTo>
                      <a:pt x="64" y="261"/>
                    </a:lnTo>
                    <a:lnTo>
                      <a:pt x="55" y="262"/>
                    </a:lnTo>
                    <a:lnTo>
                      <a:pt x="44" y="265"/>
                    </a:lnTo>
                    <a:lnTo>
                      <a:pt x="22" y="266"/>
                    </a:lnTo>
                    <a:lnTo>
                      <a:pt x="0" y="26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30" name="Freeform 61"/>
              <p:cNvSpPr>
                <a:spLocks/>
              </p:cNvSpPr>
              <p:nvPr/>
            </p:nvSpPr>
            <p:spPr bwMode="auto">
              <a:xfrm>
                <a:off x="493" y="1919"/>
                <a:ext cx="219" cy="370"/>
              </a:xfrm>
              <a:custGeom>
                <a:avLst/>
                <a:gdLst>
                  <a:gd name="T0" fmla="*/ 19 w 657"/>
                  <a:gd name="T1" fmla="*/ 1 h 1109"/>
                  <a:gd name="T2" fmla="*/ 13 w 657"/>
                  <a:gd name="T3" fmla="*/ 3 h 1109"/>
                  <a:gd name="T4" fmla="*/ 6 w 657"/>
                  <a:gd name="T5" fmla="*/ 9 h 1109"/>
                  <a:gd name="T6" fmla="*/ 1 w 657"/>
                  <a:gd name="T7" fmla="*/ 18 h 1109"/>
                  <a:gd name="T8" fmla="*/ 0 w 657"/>
                  <a:gd name="T9" fmla="*/ 26 h 1109"/>
                  <a:gd name="T10" fmla="*/ 4 w 657"/>
                  <a:gd name="T11" fmla="*/ 31 h 1109"/>
                  <a:gd name="T12" fmla="*/ 15 w 657"/>
                  <a:gd name="T13" fmla="*/ 41 h 1109"/>
                  <a:gd name="T14" fmla="*/ 20 w 657"/>
                  <a:gd name="T15" fmla="*/ 47 h 1109"/>
                  <a:gd name="T16" fmla="*/ 21 w 657"/>
                  <a:gd name="T17" fmla="*/ 55 h 1109"/>
                  <a:gd name="T18" fmla="*/ 23 w 657"/>
                  <a:gd name="T19" fmla="*/ 62 h 1109"/>
                  <a:gd name="T20" fmla="*/ 28 w 657"/>
                  <a:gd name="T21" fmla="*/ 68 h 1109"/>
                  <a:gd name="T22" fmla="*/ 33 w 657"/>
                  <a:gd name="T23" fmla="*/ 73 h 1109"/>
                  <a:gd name="T24" fmla="*/ 32 w 657"/>
                  <a:gd name="T25" fmla="*/ 76 h 1109"/>
                  <a:gd name="T26" fmla="*/ 24 w 657"/>
                  <a:gd name="T27" fmla="*/ 81 h 1109"/>
                  <a:gd name="T28" fmla="*/ 22 w 657"/>
                  <a:gd name="T29" fmla="*/ 86 h 1109"/>
                  <a:gd name="T30" fmla="*/ 22 w 657"/>
                  <a:gd name="T31" fmla="*/ 93 h 1109"/>
                  <a:gd name="T32" fmla="*/ 18 w 657"/>
                  <a:gd name="T33" fmla="*/ 97 h 1109"/>
                  <a:gd name="T34" fmla="*/ 14 w 657"/>
                  <a:gd name="T35" fmla="*/ 104 h 1109"/>
                  <a:gd name="T36" fmla="*/ 15 w 657"/>
                  <a:gd name="T37" fmla="*/ 109 h 1109"/>
                  <a:gd name="T38" fmla="*/ 18 w 657"/>
                  <a:gd name="T39" fmla="*/ 113 h 1109"/>
                  <a:gd name="T40" fmla="*/ 27 w 657"/>
                  <a:gd name="T41" fmla="*/ 118 h 1109"/>
                  <a:gd name="T42" fmla="*/ 30 w 657"/>
                  <a:gd name="T43" fmla="*/ 118 h 1109"/>
                  <a:gd name="T44" fmla="*/ 31 w 657"/>
                  <a:gd name="T45" fmla="*/ 113 h 1109"/>
                  <a:gd name="T46" fmla="*/ 32 w 657"/>
                  <a:gd name="T47" fmla="*/ 108 h 1109"/>
                  <a:gd name="T48" fmla="*/ 35 w 657"/>
                  <a:gd name="T49" fmla="*/ 107 h 1109"/>
                  <a:gd name="T50" fmla="*/ 39 w 657"/>
                  <a:gd name="T51" fmla="*/ 109 h 1109"/>
                  <a:gd name="T52" fmla="*/ 40 w 657"/>
                  <a:gd name="T53" fmla="*/ 115 h 1109"/>
                  <a:gd name="T54" fmla="*/ 44 w 657"/>
                  <a:gd name="T55" fmla="*/ 122 h 1109"/>
                  <a:gd name="T56" fmla="*/ 48 w 657"/>
                  <a:gd name="T57" fmla="*/ 123 h 1109"/>
                  <a:gd name="T58" fmla="*/ 56 w 657"/>
                  <a:gd name="T59" fmla="*/ 121 h 1109"/>
                  <a:gd name="T60" fmla="*/ 73 w 657"/>
                  <a:gd name="T61" fmla="*/ 99 h 1109"/>
                  <a:gd name="T62" fmla="*/ 72 w 657"/>
                  <a:gd name="T63" fmla="*/ 91 h 1109"/>
                  <a:gd name="T64" fmla="*/ 69 w 657"/>
                  <a:gd name="T65" fmla="*/ 86 h 1109"/>
                  <a:gd name="T66" fmla="*/ 68 w 657"/>
                  <a:gd name="T67" fmla="*/ 81 h 1109"/>
                  <a:gd name="T68" fmla="*/ 71 w 657"/>
                  <a:gd name="T69" fmla="*/ 74 h 1109"/>
                  <a:gd name="T70" fmla="*/ 70 w 657"/>
                  <a:gd name="T71" fmla="*/ 69 h 1109"/>
                  <a:gd name="T72" fmla="*/ 65 w 657"/>
                  <a:gd name="T73" fmla="*/ 64 h 1109"/>
                  <a:gd name="T74" fmla="*/ 59 w 657"/>
                  <a:gd name="T75" fmla="*/ 58 h 1109"/>
                  <a:gd name="T76" fmla="*/ 58 w 657"/>
                  <a:gd name="T77" fmla="*/ 50 h 1109"/>
                  <a:gd name="T78" fmla="*/ 52 w 657"/>
                  <a:gd name="T79" fmla="*/ 42 h 1109"/>
                  <a:gd name="T80" fmla="*/ 49 w 657"/>
                  <a:gd name="T81" fmla="*/ 38 h 1109"/>
                  <a:gd name="T82" fmla="*/ 51 w 657"/>
                  <a:gd name="T83" fmla="*/ 30 h 1109"/>
                  <a:gd name="T84" fmla="*/ 50 w 657"/>
                  <a:gd name="T85" fmla="*/ 19 h 1109"/>
                  <a:gd name="T86" fmla="*/ 48 w 657"/>
                  <a:gd name="T87" fmla="*/ 13 h 1109"/>
                  <a:gd name="T88" fmla="*/ 46 w 657"/>
                  <a:gd name="T89" fmla="*/ 13 h 1109"/>
                  <a:gd name="T90" fmla="*/ 42 w 657"/>
                  <a:gd name="T91" fmla="*/ 15 h 1109"/>
                  <a:gd name="T92" fmla="*/ 39 w 657"/>
                  <a:gd name="T93" fmla="*/ 14 h 1109"/>
                  <a:gd name="T94" fmla="*/ 34 w 657"/>
                  <a:gd name="T95" fmla="*/ 12 h 1109"/>
                  <a:gd name="T96" fmla="*/ 31 w 657"/>
                  <a:gd name="T97" fmla="*/ 14 h 1109"/>
                  <a:gd name="T98" fmla="*/ 29 w 657"/>
                  <a:gd name="T99" fmla="*/ 20 h 1109"/>
                  <a:gd name="T100" fmla="*/ 28 w 657"/>
                  <a:gd name="T101" fmla="*/ 21 h 1109"/>
                  <a:gd name="T102" fmla="*/ 26 w 657"/>
                  <a:gd name="T103" fmla="*/ 18 h 1109"/>
                  <a:gd name="T104" fmla="*/ 23 w 657"/>
                  <a:gd name="T105" fmla="*/ 8 h 1109"/>
                  <a:gd name="T106" fmla="*/ 30 w 657"/>
                  <a:gd name="T107" fmla="*/ 3 h 1109"/>
                  <a:gd name="T108" fmla="*/ 33 w 657"/>
                  <a:gd name="T109" fmla="*/ 2 h 11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7"/>
                  <a:gd name="T166" fmla="*/ 0 h 1109"/>
                  <a:gd name="T167" fmla="*/ 657 w 657"/>
                  <a:gd name="T168" fmla="*/ 1109 h 11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7" h="1109">
                    <a:moveTo>
                      <a:pt x="301" y="16"/>
                    </a:moveTo>
                    <a:lnTo>
                      <a:pt x="224" y="0"/>
                    </a:lnTo>
                    <a:lnTo>
                      <a:pt x="203" y="4"/>
                    </a:lnTo>
                    <a:lnTo>
                      <a:pt x="180" y="8"/>
                    </a:lnTo>
                    <a:lnTo>
                      <a:pt x="170" y="9"/>
                    </a:lnTo>
                    <a:lnTo>
                      <a:pt x="158" y="12"/>
                    </a:lnTo>
                    <a:lnTo>
                      <a:pt x="147" y="14"/>
                    </a:lnTo>
                    <a:lnTo>
                      <a:pt x="137" y="17"/>
                    </a:lnTo>
                    <a:lnTo>
                      <a:pt x="128" y="21"/>
                    </a:lnTo>
                    <a:lnTo>
                      <a:pt x="121" y="26"/>
                    </a:lnTo>
                    <a:lnTo>
                      <a:pt x="113" y="30"/>
                    </a:lnTo>
                    <a:lnTo>
                      <a:pt x="105" y="36"/>
                    </a:lnTo>
                    <a:lnTo>
                      <a:pt x="88" y="52"/>
                    </a:lnTo>
                    <a:lnTo>
                      <a:pt x="72" y="67"/>
                    </a:lnTo>
                    <a:lnTo>
                      <a:pt x="56" y="85"/>
                    </a:lnTo>
                    <a:lnTo>
                      <a:pt x="42" y="102"/>
                    </a:lnTo>
                    <a:lnTo>
                      <a:pt x="30" y="118"/>
                    </a:lnTo>
                    <a:lnTo>
                      <a:pt x="22" y="132"/>
                    </a:lnTo>
                    <a:lnTo>
                      <a:pt x="14" y="150"/>
                    </a:lnTo>
                    <a:lnTo>
                      <a:pt x="8" y="165"/>
                    </a:lnTo>
                    <a:lnTo>
                      <a:pt x="3" y="180"/>
                    </a:lnTo>
                    <a:lnTo>
                      <a:pt x="1" y="194"/>
                    </a:lnTo>
                    <a:lnTo>
                      <a:pt x="0" y="207"/>
                    </a:lnTo>
                    <a:lnTo>
                      <a:pt x="1" y="220"/>
                    </a:lnTo>
                    <a:lnTo>
                      <a:pt x="3" y="232"/>
                    </a:lnTo>
                    <a:lnTo>
                      <a:pt x="7" y="244"/>
                    </a:lnTo>
                    <a:lnTo>
                      <a:pt x="12" y="255"/>
                    </a:lnTo>
                    <a:lnTo>
                      <a:pt x="17" y="264"/>
                    </a:lnTo>
                    <a:lnTo>
                      <a:pt x="25" y="273"/>
                    </a:lnTo>
                    <a:lnTo>
                      <a:pt x="32" y="283"/>
                    </a:lnTo>
                    <a:lnTo>
                      <a:pt x="49" y="301"/>
                    </a:lnTo>
                    <a:lnTo>
                      <a:pt x="69" y="317"/>
                    </a:lnTo>
                    <a:lnTo>
                      <a:pt x="91" y="334"/>
                    </a:lnTo>
                    <a:lnTo>
                      <a:pt x="112" y="350"/>
                    </a:lnTo>
                    <a:lnTo>
                      <a:pt x="133" y="367"/>
                    </a:lnTo>
                    <a:lnTo>
                      <a:pt x="152" y="385"/>
                    </a:lnTo>
                    <a:lnTo>
                      <a:pt x="160" y="395"/>
                    </a:lnTo>
                    <a:lnTo>
                      <a:pt x="168" y="404"/>
                    </a:lnTo>
                    <a:lnTo>
                      <a:pt x="176" y="415"/>
                    </a:lnTo>
                    <a:lnTo>
                      <a:pt x="181" y="427"/>
                    </a:lnTo>
                    <a:lnTo>
                      <a:pt x="186" y="439"/>
                    </a:lnTo>
                    <a:lnTo>
                      <a:pt x="190" y="450"/>
                    </a:lnTo>
                    <a:lnTo>
                      <a:pt x="192" y="465"/>
                    </a:lnTo>
                    <a:lnTo>
                      <a:pt x="192" y="479"/>
                    </a:lnTo>
                    <a:lnTo>
                      <a:pt x="190" y="493"/>
                    </a:lnTo>
                    <a:lnTo>
                      <a:pt x="188" y="506"/>
                    </a:lnTo>
                    <a:lnTo>
                      <a:pt x="190" y="519"/>
                    </a:lnTo>
                    <a:lnTo>
                      <a:pt x="192" y="532"/>
                    </a:lnTo>
                    <a:lnTo>
                      <a:pt x="197" y="544"/>
                    </a:lnTo>
                    <a:lnTo>
                      <a:pt x="203" y="555"/>
                    </a:lnTo>
                    <a:lnTo>
                      <a:pt x="211" y="566"/>
                    </a:lnTo>
                    <a:lnTo>
                      <a:pt x="222" y="575"/>
                    </a:lnTo>
                    <a:lnTo>
                      <a:pt x="232" y="585"/>
                    </a:lnTo>
                    <a:lnTo>
                      <a:pt x="240" y="595"/>
                    </a:lnTo>
                    <a:lnTo>
                      <a:pt x="250" y="607"/>
                    </a:lnTo>
                    <a:lnTo>
                      <a:pt x="258" y="618"/>
                    </a:lnTo>
                    <a:lnTo>
                      <a:pt x="268" y="630"/>
                    </a:lnTo>
                    <a:lnTo>
                      <a:pt x="277" y="640"/>
                    </a:lnTo>
                    <a:lnTo>
                      <a:pt x="286" y="650"/>
                    </a:lnTo>
                    <a:lnTo>
                      <a:pt x="297" y="658"/>
                    </a:lnTo>
                    <a:lnTo>
                      <a:pt x="298" y="663"/>
                    </a:lnTo>
                    <a:lnTo>
                      <a:pt x="301" y="667"/>
                    </a:lnTo>
                    <a:lnTo>
                      <a:pt x="296" y="674"/>
                    </a:lnTo>
                    <a:lnTo>
                      <a:pt x="291" y="680"/>
                    </a:lnTo>
                    <a:lnTo>
                      <a:pt x="284" y="685"/>
                    </a:lnTo>
                    <a:lnTo>
                      <a:pt x="278" y="690"/>
                    </a:lnTo>
                    <a:lnTo>
                      <a:pt x="263" y="698"/>
                    </a:lnTo>
                    <a:lnTo>
                      <a:pt x="246" y="708"/>
                    </a:lnTo>
                    <a:lnTo>
                      <a:pt x="231" y="716"/>
                    </a:lnTo>
                    <a:lnTo>
                      <a:pt x="218" y="726"/>
                    </a:lnTo>
                    <a:lnTo>
                      <a:pt x="212" y="732"/>
                    </a:lnTo>
                    <a:lnTo>
                      <a:pt x="207" y="739"/>
                    </a:lnTo>
                    <a:lnTo>
                      <a:pt x="204" y="748"/>
                    </a:lnTo>
                    <a:lnTo>
                      <a:pt x="201" y="756"/>
                    </a:lnTo>
                    <a:lnTo>
                      <a:pt x="200" y="772"/>
                    </a:lnTo>
                    <a:lnTo>
                      <a:pt x="199" y="790"/>
                    </a:lnTo>
                    <a:lnTo>
                      <a:pt x="200" y="807"/>
                    </a:lnTo>
                    <a:lnTo>
                      <a:pt x="200" y="824"/>
                    </a:lnTo>
                    <a:lnTo>
                      <a:pt x="200" y="833"/>
                    </a:lnTo>
                    <a:lnTo>
                      <a:pt x="198" y="840"/>
                    </a:lnTo>
                    <a:lnTo>
                      <a:pt x="196" y="846"/>
                    </a:lnTo>
                    <a:lnTo>
                      <a:pt x="192" y="850"/>
                    </a:lnTo>
                    <a:lnTo>
                      <a:pt x="184" y="860"/>
                    </a:lnTo>
                    <a:lnTo>
                      <a:pt x="176" y="871"/>
                    </a:lnTo>
                    <a:lnTo>
                      <a:pt x="164" y="875"/>
                    </a:lnTo>
                    <a:lnTo>
                      <a:pt x="152" y="880"/>
                    </a:lnTo>
                    <a:lnTo>
                      <a:pt x="141" y="886"/>
                    </a:lnTo>
                    <a:lnTo>
                      <a:pt x="131" y="892"/>
                    </a:lnTo>
                    <a:lnTo>
                      <a:pt x="128" y="914"/>
                    </a:lnTo>
                    <a:lnTo>
                      <a:pt x="127" y="934"/>
                    </a:lnTo>
                    <a:lnTo>
                      <a:pt x="127" y="945"/>
                    </a:lnTo>
                    <a:lnTo>
                      <a:pt x="127" y="954"/>
                    </a:lnTo>
                    <a:lnTo>
                      <a:pt x="130" y="964"/>
                    </a:lnTo>
                    <a:lnTo>
                      <a:pt x="131" y="972"/>
                    </a:lnTo>
                    <a:lnTo>
                      <a:pt x="134" y="980"/>
                    </a:lnTo>
                    <a:lnTo>
                      <a:pt x="138" y="988"/>
                    </a:lnTo>
                    <a:lnTo>
                      <a:pt x="144" y="995"/>
                    </a:lnTo>
                    <a:lnTo>
                      <a:pt x="150" y="1002"/>
                    </a:lnTo>
                    <a:lnTo>
                      <a:pt x="157" y="1010"/>
                    </a:lnTo>
                    <a:lnTo>
                      <a:pt x="165" y="1015"/>
                    </a:lnTo>
                    <a:lnTo>
                      <a:pt x="174" y="1021"/>
                    </a:lnTo>
                    <a:lnTo>
                      <a:pt x="186" y="1026"/>
                    </a:lnTo>
                    <a:lnTo>
                      <a:pt x="207" y="1039"/>
                    </a:lnTo>
                    <a:lnTo>
                      <a:pt x="238" y="1057"/>
                    </a:lnTo>
                    <a:lnTo>
                      <a:pt x="246" y="1060"/>
                    </a:lnTo>
                    <a:lnTo>
                      <a:pt x="255" y="1063"/>
                    </a:lnTo>
                    <a:lnTo>
                      <a:pt x="262" y="1064"/>
                    </a:lnTo>
                    <a:lnTo>
                      <a:pt x="268" y="1064"/>
                    </a:lnTo>
                    <a:lnTo>
                      <a:pt x="270" y="1063"/>
                    </a:lnTo>
                    <a:lnTo>
                      <a:pt x="273" y="1061"/>
                    </a:lnTo>
                    <a:lnTo>
                      <a:pt x="276" y="1059"/>
                    </a:lnTo>
                    <a:lnTo>
                      <a:pt x="277" y="1057"/>
                    </a:lnTo>
                    <a:lnTo>
                      <a:pt x="281" y="1050"/>
                    </a:lnTo>
                    <a:lnTo>
                      <a:pt x="282" y="1040"/>
                    </a:lnTo>
                    <a:lnTo>
                      <a:pt x="281" y="1020"/>
                    </a:lnTo>
                    <a:lnTo>
                      <a:pt x="279" y="993"/>
                    </a:lnTo>
                    <a:lnTo>
                      <a:pt x="279" y="986"/>
                    </a:lnTo>
                    <a:lnTo>
                      <a:pt x="281" y="980"/>
                    </a:lnTo>
                    <a:lnTo>
                      <a:pt x="282" y="975"/>
                    </a:lnTo>
                    <a:lnTo>
                      <a:pt x="284" y="971"/>
                    </a:lnTo>
                    <a:lnTo>
                      <a:pt x="286" y="967"/>
                    </a:lnTo>
                    <a:lnTo>
                      <a:pt x="290" y="965"/>
                    </a:lnTo>
                    <a:lnTo>
                      <a:pt x="295" y="964"/>
                    </a:lnTo>
                    <a:lnTo>
                      <a:pt x="301" y="964"/>
                    </a:lnTo>
                    <a:lnTo>
                      <a:pt x="316" y="965"/>
                    </a:lnTo>
                    <a:lnTo>
                      <a:pt x="332" y="967"/>
                    </a:lnTo>
                    <a:lnTo>
                      <a:pt x="340" y="969"/>
                    </a:lnTo>
                    <a:lnTo>
                      <a:pt x="344" y="974"/>
                    </a:lnTo>
                    <a:lnTo>
                      <a:pt x="347" y="976"/>
                    </a:lnTo>
                    <a:lnTo>
                      <a:pt x="348" y="980"/>
                    </a:lnTo>
                    <a:lnTo>
                      <a:pt x="349" y="984"/>
                    </a:lnTo>
                    <a:lnTo>
                      <a:pt x="350" y="988"/>
                    </a:lnTo>
                    <a:lnTo>
                      <a:pt x="350" y="1002"/>
                    </a:lnTo>
                    <a:lnTo>
                      <a:pt x="354" y="1018"/>
                    </a:lnTo>
                    <a:lnTo>
                      <a:pt x="358" y="1032"/>
                    </a:lnTo>
                    <a:lnTo>
                      <a:pt x="364" y="1047"/>
                    </a:lnTo>
                    <a:lnTo>
                      <a:pt x="371" y="1061"/>
                    </a:lnTo>
                    <a:lnTo>
                      <a:pt x="380" y="1074"/>
                    </a:lnTo>
                    <a:lnTo>
                      <a:pt x="389" y="1086"/>
                    </a:lnTo>
                    <a:lnTo>
                      <a:pt x="400" y="1096"/>
                    </a:lnTo>
                    <a:lnTo>
                      <a:pt x="406" y="1100"/>
                    </a:lnTo>
                    <a:lnTo>
                      <a:pt x="413" y="1104"/>
                    </a:lnTo>
                    <a:lnTo>
                      <a:pt x="419" y="1106"/>
                    </a:lnTo>
                    <a:lnTo>
                      <a:pt x="424" y="1107"/>
                    </a:lnTo>
                    <a:lnTo>
                      <a:pt x="432" y="1109"/>
                    </a:lnTo>
                    <a:lnTo>
                      <a:pt x="437" y="1109"/>
                    </a:lnTo>
                    <a:lnTo>
                      <a:pt x="443" y="1109"/>
                    </a:lnTo>
                    <a:lnTo>
                      <a:pt x="450" y="1107"/>
                    </a:lnTo>
                    <a:lnTo>
                      <a:pt x="475" y="1100"/>
                    </a:lnTo>
                    <a:lnTo>
                      <a:pt x="501" y="1091"/>
                    </a:lnTo>
                    <a:lnTo>
                      <a:pt x="538" y="1083"/>
                    </a:lnTo>
                    <a:lnTo>
                      <a:pt x="566" y="976"/>
                    </a:lnTo>
                    <a:lnTo>
                      <a:pt x="651" y="942"/>
                    </a:lnTo>
                    <a:lnTo>
                      <a:pt x="652" y="913"/>
                    </a:lnTo>
                    <a:lnTo>
                      <a:pt x="656" y="886"/>
                    </a:lnTo>
                    <a:lnTo>
                      <a:pt x="657" y="871"/>
                    </a:lnTo>
                    <a:lnTo>
                      <a:pt x="657" y="857"/>
                    </a:lnTo>
                    <a:lnTo>
                      <a:pt x="656" y="843"/>
                    </a:lnTo>
                    <a:lnTo>
                      <a:pt x="654" y="827"/>
                    </a:lnTo>
                    <a:lnTo>
                      <a:pt x="652" y="816"/>
                    </a:lnTo>
                    <a:lnTo>
                      <a:pt x="647" y="807"/>
                    </a:lnTo>
                    <a:lnTo>
                      <a:pt x="643" y="797"/>
                    </a:lnTo>
                    <a:lnTo>
                      <a:pt x="637" y="789"/>
                    </a:lnTo>
                    <a:lnTo>
                      <a:pt x="631" y="779"/>
                    </a:lnTo>
                    <a:lnTo>
                      <a:pt x="625" y="770"/>
                    </a:lnTo>
                    <a:lnTo>
                      <a:pt x="619" y="761"/>
                    </a:lnTo>
                    <a:lnTo>
                      <a:pt x="616" y="750"/>
                    </a:lnTo>
                    <a:lnTo>
                      <a:pt x="613" y="742"/>
                    </a:lnTo>
                    <a:lnTo>
                      <a:pt x="612" y="733"/>
                    </a:lnTo>
                    <a:lnTo>
                      <a:pt x="612" y="726"/>
                    </a:lnTo>
                    <a:lnTo>
                      <a:pt x="613" y="719"/>
                    </a:lnTo>
                    <a:lnTo>
                      <a:pt x="619" y="704"/>
                    </a:lnTo>
                    <a:lnTo>
                      <a:pt x="625" y="690"/>
                    </a:lnTo>
                    <a:lnTo>
                      <a:pt x="632" y="676"/>
                    </a:lnTo>
                    <a:lnTo>
                      <a:pt x="637" y="662"/>
                    </a:lnTo>
                    <a:lnTo>
                      <a:pt x="638" y="654"/>
                    </a:lnTo>
                    <a:lnTo>
                      <a:pt x="638" y="646"/>
                    </a:lnTo>
                    <a:lnTo>
                      <a:pt x="637" y="638"/>
                    </a:lnTo>
                    <a:lnTo>
                      <a:pt x="634" y="628"/>
                    </a:lnTo>
                    <a:lnTo>
                      <a:pt x="631" y="621"/>
                    </a:lnTo>
                    <a:lnTo>
                      <a:pt x="626" y="614"/>
                    </a:lnTo>
                    <a:lnTo>
                      <a:pt x="620" y="607"/>
                    </a:lnTo>
                    <a:lnTo>
                      <a:pt x="613" y="600"/>
                    </a:lnTo>
                    <a:lnTo>
                      <a:pt x="598" y="587"/>
                    </a:lnTo>
                    <a:lnTo>
                      <a:pt x="583" y="574"/>
                    </a:lnTo>
                    <a:lnTo>
                      <a:pt x="566" y="561"/>
                    </a:lnTo>
                    <a:lnTo>
                      <a:pt x="551" y="547"/>
                    </a:lnTo>
                    <a:lnTo>
                      <a:pt x="544" y="540"/>
                    </a:lnTo>
                    <a:lnTo>
                      <a:pt x="539" y="532"/>
                    </a:lnTo>
                    <a:lnTo>
                      <a:pt x="534" y="524"/>
                    </a:lnTo>
                    <a:lnTo>
                      <a:pt x="531" y="514"/>
                    </a:lnTo>
                    <a:lnTo>
                      <a:pt x="532" y="499"/>
                    </a:lnTo>
                    <a:lnTo>
                      <a:pt x="532" y="483"/>
                    </a:lnTo>
                    <a:lnTo>
                      <a:pt x="529" y="468"/>
                    </a:lnTo>
                    <a:lnTo>
                      <a:pt x="526" y="454"/>
                    </a:lnTo>
                    <a:lnTo>
                      <a:pt x="520" y="440"/>
                    </a:lnTo>
                    <a:lnTo>
                      <a:pt x="512" y="427"/>
                    </a:lnTo>
                    <a:lnTo>
                      <a:pt x="502" y="414"/>
                    </a:lnTo>
                    <a:lnTo>
                      <a:pt x="492" y="403"/>
                    </a:lnTo>
                    <a:lnTo>
                      <a:pt x="466" y="377"/>
                    </a:lnTo>
                    <a:lnTo>
                      <a:pt x="448" y="361"/>
                    </a:lnTo>
                    <a:lnTo>
                      <a:pt x="443" y="355"/>
                    </a:lnTo>
                    <a:lnTo>
                      <a:pt x="440" y="349"/>
                    </a:lnTo>
                    <a:lnTo>
                      <a:pt x="437" y="343"/>
                    </a:lnTo>
                    <a:lnTo>
                      <a:pt x="437" y="338"/>
                    </a:lnTo>
                    <a:lnTo>
                      <a:pt x="440" y="327"/>
                    </a:lnTo>
                    <a:lnTo>
                      <a:pt x="445" y="309"/>
                    </a:lnTo>
                    <a:lnTo>
                      <a:pt x="448" y="298"/>
                    </a:lnTo>
                    <a:lnTo>
                      <a:pt x="452" y="285"/>
                    </a:lnTo>
                    <a:lnTo>
                      <a:pt x="455" y="269"/>
                    </a:lnTo>
                    <a:lnTo>
                      <a:pt x="457" y="249"/>
                    </a:lnTo>
                    <a:lnTo>
                      <a:pt x="459" y="237"/>
                    </a:lnTo>
                    <a:lnTo>
                      <a:pt x="457" y="219"/>
                    </a:lnTo>
                    <a:lnTo>
                      <a:pt x="456" y="197"/>
                    </a:lnTo>
                    <a:lnTo>
                      <a:pt x="454" y="173"/>
                    </a:lnTo>
                    <a:lnTo>
                      <a:pt x="449" y="151"/>
                    </a:lnTo>
                    <a:lnTo>
                      <a:pt x="443" y="132"/>
                    </a:lnTo>
                    <a:lnTo>
                      <a:pt x="440" y="124"/>
                    </a:lnTo>
                    <a:lnTo>
                      <a:pt x="436" y="118"/>
                    </a:lnTo>
                    <a:lnTo>
                      <a:pt x="433" y="114"/>
                    </a:lnTo>
                    <a:lnTo>
                      <a:pt x="428" y="112"/>
                    </a:lnTo>
                    <a:lnTo>
                      <a:pt x="423" y="112"/>
                    </a:lnTo>
                    <a:lnTo>
                      <a:pt x="419" y="113"/>
                    </a:lnTo>
                    <a:lnTo>
                      <a:pt x="415" y="115"/>
                    </a:lnTo>
                    <a:lnTo>
                      <a:pt x="410" y="118"/>
                    </a:lnTo>
                    <a:lnTo>
                      <a:pt x="401" y="124"/>
                    </a:lnTo>
                    <a:lnTo>
                      <a:pt x="390" y="130"/>
                    </a:lnTo>
                    <a:lnTo>
                      <a:pt x="386" y="133"/>
                    </a:lnTo>
                    <a:lnTo>
                      <a:pt x="381" y="135"/>
                    </a:lnTo>
                    <a:lnTo>
                      <a:pt x="375" y="137"/>
                    </a:lnTo>
                    <a:lnTo>
                      <a:pt x="370" y="138"/>
                    </a:lnTo>
                    <a:lnTo>
                      <a:pt x="364" y="137"/>
                    </a:lnTo>
                    <a:lnTo>
                      <a:pt x="360" y="135"/>
                    </a:lnTo>
                    <a:lnTo>
                      <a:pt x="355" y="133"/>
                    </a:lnTo>
                    <a:lnTo>
                      <a:pt x="349" y="128"/>
                    </a:lnTo>
                    <a:lnTo>
                      <a:pt x="341" y="121"/>
                    </a:lnTo>
                    <a:lnTo>
                      <a:pt x="332" y="115"/>
                    </a:lnTo>
                    <a:lnTo>
                      <a:pt x="324" y="112"/>
                    </a:lnTo>
                    <a:lnTo>
                      <a:pt x="317" y="109"/>
                    </a:lnTo>
                    <a:lnTo>
                      <a:pt x="310" y="109"/>
                    </a:lnTo>
                    <a:lnTo>
                      <a:pt x="304" y="111"/>
                    </a:lnTo>
                    <a:lnTo>
                      <a:pt x="298" y="114"/>
                    </a:lnTo>
                    <a:lnTo>
                      <a:pt x="293" y="118"/>
                    </a:lnTo>
                    <a:lnTo>
                      <a:pt x="288" y="122"/>
                    </a:lnTo>
                    <a:lnTo>
                      <a:pt x="283" y="130"/>
                    </a:lnTo>
                    <a:lnTo>
                      <a:pt x="279" y="135"/>
                    </a:lnTo>
                    <a:lnTo>
                      <a:pt x="275" y="144"/>
                    </a:lnTo>
                    <a:lnTo>
                      <a:pt x="268" y="160"/>
                    </a:lnTo>
                    <a:lnTo>
                      <a:pt x="262" y="177"/>
                    </a:lnTo>
                    <a:lnTo>
                      <a:pt x="260" y="180"/>
                    </a:lnTo>
                    <a:lnTo>
                      <a:pt x="258" y="184"/>
                    </a:lnTo>
                    <a:lnTo>
                      <a:pt x="257" y="186"/>
                    </a:lnTo>
                    <a:lnTo>
                      <a:pt x="255" y="187"/>
                    </a:lnTo>
                    <a:lnTo>
                      <a:pt x="253" y="187"/>
                    </a:lnTo>
                    <a:lnTo>
                      <a:pt x="251" y="187"/>
                    </a:lnTo>
                    <a:lnTo>
                      <a:pt x="249" y="186"/>
                    </a:lnTo>
                    <a:lnTo>
                      <a:pt x="246" y="184"/>
                    </a:lnTo>
                    <a:lnTo>
                      <a:pt x="242" y="179"/>
                    </a:lnTo>
                    <a:lnTo>
                      <a:pt x="238" y="171"/>
                    </a:lnTo>
                    <a:lnTo>
                      <a:pt x="233" y="163"/>
                    </a:lnTo>
                    <a:lnTo>
                      <a:pt x="229" y="152"/>
                    </a:lnTo>
                    <a:lnTo>
                      <a:pt x="220" y="130"/>
                    </a:lnTo>
                    <a:lnTo>
                      <a:pt x="213" y="107"/>
                    </a:lnTo>
                    <a:lnTo>
                      <a:pt x="209" y="87"/>
                    </a:lnTo>
                    <a:lnTo>
                      <a:pt x="207" y="75"/>
                    </a:lnTo>
                    <a:lnTo>
                      <a:pt x="219" y="69"/>
                    </a:lnTo>
                    <a:lnTo>
                      <a:pt x="232" y="61"/>
                    </a:lnTo>
                    <a:lnTo>
                      <a:pt x="245" y="52"/>
                    </a:lnTo>
                    <a:lnTo>
                      <a:pt x="258" y="41"/>
                    </a:lnTo>
                    <a:lnTo>
                      <a:pt x="271" y="30"/>
                    </a:lnTo>
                    <a:lnTo>
                      <a:pt x="283" y="22"/>
                    </a:lnTo>
                    <a:lnTo>
                      <a:pt x="288" y="20"/>
                    </a:lnTo>
                    <a:lnTo>
                      <a:pt x="292" y="17"/>
                    </a:lnTo>
                    <a:lnTo>
                      <a:pt x="297" y="16"/>
                    </a:lnTo>
                    <a:lnTo>
                      <a:pt x="30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31" name="Freeform 62"/>
              <p:cNvSpPr>
                <a:spLocks/>
              </p:cNvSpPr>
              <p:nvPr/>
            </p:nvSpPr>
            <p:spPr bwMode="auto">
              <a:xfrm>
                <a:off x="493" y="1919"/>
                <a:ext cx="219" cy="370"/>
              </a:xfrm>
              <a:custGeom>
                <a:avLst/>
                <a:gdLst>
                  <a:gd name="T0" fmla="*/ 19 w 657"/>
                  <a:gd name="T1" fmla="*/ 1 h 1109"/>
                  <a:gd name="T2" fmla="*/ 13 w 657"/>
                  <a:gd name="T3" fmla="*/ 3 h 1109"/>
                  <a:gd name="T4" fmla="*/ 6 w 657"/>
                  <a:gd name="T5" fmla="*/ 9 h 1109"/>
                  <a:gd name="T6" fmla="*/ 1 w 657"/>
                  <a:gd name="T7" fmla="*/ 18 h 1109"/>
                  <a:gd name="T8" fmla="*/ 0 w 657"/>
                  <a:gd name="T9" fmla="*/ 26 h 1109"/>
                  <a:gd name="T10" fmla="*/ 4 w 657"/>
                  <a:gd name="T11" fmla="*/ 31 h 1109"/>
                  <a:gd name="T12" fmla="*/ 15 w 657"/>
                  <a:gd name="T13" fmla="*/ 41 h 1109"/>
                  <a:gd name="T14" fmla="*/ 20 w 657"/>
                  <a:gd name="T15" fmla="*/ 47 h 1109"/>
                  <a:gd name="T16" fmla="*/ 21 w 657"/>
                  <a:gd name="T17" fmla="*/ 55 h 1109"/>
                  <a:gd name="T18" fmla="*/ 23 w 657"/>
                  <a:gd name="T19" fmla="*/ 62 h 1109"/>
                  <a:gd name="T20" fmla="*/ 28 w 657"/>
                  <a:gd name="T21" fmla="*/ 68 h 1109"/>
                  <a:gd name="T22" fmla="*/ 33 w 657"/>
                  <a:gd name="T23" fmla="*/ 73 h 1109"/>
                  <a:gd name="T24" fmla="*/ 32 w 657"/>
                  <a:gd name="T25" fmla="*/ 76 h 1109"/>
                  <a:gd name="T26" fmla="*/ 24 w 657"/>
                  <a:gd name="T27" fmla="*/ 81 h 1109"/>
                  <a:gd name="T28" fmla="*/ 22 w 657"/>
                  <a:gd name="T29" fmla="*/ 86 h 1109"/>
                  <a:gd name="T30" fmla="*/ 22 w 657"/>
                  <a:gd name="T31" fmla="*/ 93 h 1109"/>
                  <a:gd name="T32" fmla="*/ 18 w 657"/>
                  <a:gd name="T33" fmla="*/ 97 h 1109"/>
                  <a:gd name="T34" fmla="*/ 14 w 657"/>
                  <a:gd name="T35" fmla="*/ 102 h 1109"/>
                  <a:gd name="T36" fmla="*/ 15 w 657"/>
                  <a:gd name="T37" fmla="*/ 108 h 1109"/>
                  <a:gd name="T38" fmla="*/ 17 w 657"/>
                  <a:gd name="T39" fmla="*/ 112 h 1109"/>
                  <a:gd name="T40" fmla="*/ 26 w 657"/>
                  <a:gd name="T41" fmla="*/ 118 h 1109"/>
                  <a:gd name="T42" fmla="*/ 30 w 657"/>
                  <a:gd name="T43" fmla="*/ 118 h 1109"/>
                  <a:gd name="T44" fmla="*/ 31 w 657"/>
                  <a:gd name="T45" fmla="*/ 116 h 1109"/>
                  <a:gd name="T46" fmla="*/ 31 w 657"/>
                  <a:gd name="T47" fmla="*/ 108 h 1109"/>
                  <a:gd name="T48" fmla="*/ 33 w 657"/>
                  <a:gd name="T49" fmla="*/ 107 h 1109"/>
                  <a:gd name="T50" fmla="*/ 39 w 657"/>
                  <a:gd name="T51" fmla="*/ 109 h 1109"/>
                  <a:gd name="T52" fmla="*/ 39 w 657"/>
                  <a:gd name="T53" fmla="*/ 113 h 1109"/>
                  <a:gd name="T54" fmla="*/ 43 w 657"/>
                  <a:gd name="T55" fmla="*/ 121 h 1109"/>
                  <a:gd name="T56" fmla="*/ 47 w 657"/>
                  <a:gd name="T57" fmla="*/ 123 h 1109"/>
                  <a:gd name="T58" fmla="*/ 53 w 657"/>
                  <a:gd name="T59" fmla="*/ 122 h 1109"/>
                  <a:gd name="T60" fmla="*/ 72 w 657"/>
                  <a:gd name="T61" fmla="*/ 105 h 1109"/>
                  <a:gd name="T62" fmla="*/ 73 w 657"/>
                  <a:gd name="T63" fmla="*/ 95 h 1109"/>
                  <a:gd name="T64" fmla="*/ 71 w 657"/>
                  <a:gd name="T65" fmla="*/ 89 h 1109"/>
                  <a:gd name="T66" fmla="*/ 68 w 657"/>
                  <a:gd name="T67" fmla="*/ 83 h 1109"/>
                  <a:gd name="T68" fmla="*/ 69 w 657"/>
                  <a:gd name="T69" fmla="*/ 78 h 1109"/>
                  <a:gd name="T70" fmla="*/ 71 w 657"/>
                  <a:gd name="T71" fmla="*/ 72 h 1109"/>
                  <a:gd name="T72" fmla="*/ 69 w 657"/>
                  <a:gd name="T73" fmla="*/ 68 h 1109"/>
                  <a:gd name="T74" fmla="*/ 61 w 657"/>
                  <a:gd name="T75" fmla="*/ 61 h 1109"/>
                  <a:gd name="T76" fmla="*/ 59 w 657"/>
                  <a:gd name="T77" fmla="*/ 55 h 1109"/>
                  <a:gd name="T78" fmla="*/ 57 w 657"/>
                  <a:gd name="T79" fmla="*/ 47 h 1109"/>
                  <a:gd name="T80" fmla="*/ 49 w 657"/>
                  <a:gd name="T81" fmla="*/ 39 h 1109"/>
                  <a:gd name="T82" fmla="*/ 49 w 657"/>
                  <a:gd name="T83" fmla="*/ 34 h 1109"/>
                  <a:gd name="T84" fmla="*/ 51 w 657"/>
                  <a:gd name="T85" fmla="*/ 26 h 1109"/>
                  <a:gd name="T86" fmla="*/ 49 w 657"/>
                  <a:gd name="T87" fmla="*/ 15 h 1109"/>
                  <a:gd name="T88" fmla="*/ 47 w 657"/>
                  <a:gd name="T89" fmla="*/ 12 h 1109"/>
                  <a:gd name="T90" fmla="*/ 43 w 657"/>
                  <a:gd name="T91" fmla="*/ 14 h 1109"/>
                  <a:gd name="T92" fmla="*/ 40 w 657"/>
                  <a:gd name="T93" fmla="*/ 15 h 1109"/>
                  <a:gd name="T94" fmla="*/ 37 w 657"/>
                  <a:gd name="T95" fmla="*/ 13 h 1109"/>
                  <a:gd name="T96" fmla="*/ 33 w 657"/>
                  <a:gd name="T97" fmla="*/ 13 h 1109"/>
                  <a:gd name="T98" fmla="*/ 31 w 657"/>
                  <a:gd name="T99" fmla="*/ 16 h 1109"/>
                  <a:gd name="T100" fmla="*/ 29 w 657"/>
                  <a:gd name="T101" fmla="*/ 21 h 1109"/>
                  <a:gd name="T102" fmla="*/ 27 w 657"/>
                  <a:gd name="T103" fmla="*/ 20 h 1109"/>
                  <a:gd name="T104" fmla="*/ 24 w 657"/>
                  <a:gd name="T105" fmla="*/ 14 h 1109"/>
                  <a:gd name="T106" fmla="*/ 26 w 657"/>
                  <a:gd name="T107" fmla="*/ 7 h 1109"/>
                  <a:gd name="T108" fmla="*/ 32 w 657"/>
                  <a:gd name="T109" fmla="*/ 2 h 110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57"/>
                  <a:gd name="T166" fmla="*/ 0 h 1109"/>
                  <a:gd name="T167" fmla="*/ 657 w 657"/>
                  <a:gd name="T168" fmla="*/ 1109 h 110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57" h="1109">
                    <a:moveTo>
                      <a:pt x="301" y="16"/>
                    </a:moveTo>
                    <a:lnTo>
                      <a:pt x="224" y="0"/>
                    </a:lnTo>
                    <a:lnTo>
                      <a:pt x="203" y="4"/>
                    </a:lnTo>
                    <a:lnTo>
                      <a:pt x="180" y="8"/>
                    </a:lnTo>
                    <a:lnTo>
                      <a:pt x="170" y="9"/>
                    </a:lnTo>
                    <a:lnTo>
                      <a:pt x="158" y="12"/>
                    </a:lnTo>
                    <a:lnTo>
                      <a:pt x="147" y="14"/>
                    </a:lnTo>
                    <a:lnTo>
                      <a:pt x="137" y="17"/>
                    </a:lnTo>
                    <a:lnTo>
                      <a:pt x="128" y="21"/>
                    </a:lnTo>
                    <a:lnTo>
                      <a:pt x="121" y="26"/>
                    </a:lnTo>
                    <a:lnTo>
                      <a:pt x="113" y="30"/>
                    </a:lnTo>
                    <a:lnTo>
                      <a:pt x="105" y="36"/>
                    </a:lnTo>
                    <a:lnTo>
                      <a:pt x="88" y="52"/>
                    </a:lnTo>
                    <a:lnTo>
                      <a:pt x="72" y="67"/>
                    </a:lnTo>
                    <a:lnTo>
                      <a:pt x="56" y="85"/>
                    </a:lnTo>
                    <a:lnTo>
                      <a:pt x="42" y="102"/>
                    </a:lnTo>
                    <a:lnTo>
                      <a:pt x="30" y="118"/>
                    </a:lnTo>
                    <a:lnTo>
                      <a:pt x="22" y="132"/>
                    </a:lnTo>
                    <a:lnTo>
                      <a:pt x="14" y="150"/>
                    </a:lnTo>
                    <a:lnTo>
                      <a:pt x="8" y="165"/>
                    </a:lnTo>
                    <a:lnTo>
                      <a:pt x="3" y="180"/>
                    </a:lnTo>
                    <a:lnTo>
                      <a:pt x="1" y="194"/>
                    </a:lnTo>
                    <a:lnTo>
                      <a:pt x="0" y="207"/>
                    </a:lnTo>
                    <a:lnTo>
                      <a:pt x="1" y="220"/>
                    </a:lnTo>
                    <a:lnTo>
                      <a:pt x="3" y="232"/>
                    </a:lnTo>
                    <a:lnTo>
                      <a:pt x="7" y="244"/>
                    </a:lnTo>
                    <a:lnTo>
                      <a:pt x="12" y="255"/>
                    </a:lnTo>
                    <a:lnTo>
                      <a:pt x="17" y="264"/>
                    </a:lnTo>
                    <a:lnTo>
                      <a:pt x="25" y="273"/>
                    </a:lnTo>
                    <a:lnTo>
                      <a:pt x="32" y="283"/>
                    </a:lnTo>
                    <a:lnTo>
                      <a:pt x="49" y="301"/>
                    </a:lnTo>
                    <a:lnTo>
                      <a:pt x="69" y="317"/>
                    </a:lnTo>
                    <a:lnTo>
                      <a:pt x="91" y="334"/>
                    </a:lnTo>
                    <a:lnTo>
                      <a:pt x="112" y="350"/>
                    </a:lnTo>
                    <a:lnTo>
                      <a:pt x="133" y="367"/>
                    </a:lnTo>
                    <a:lnTo>
                      <a:pt x="152" y="385"/>
                    </a:lnTo>
                    <a:lnTo>
                      <a:pt x="160" y="395"/>
                    </a:lnTo>
                    <a:lnTo>
                      <a:pt x="168" y="404"/>
                    </a:lnTo>
                    <a:lnTo>
                      <a:pt x="176" y="415"/>
                    </a:lnTo>
                    <a:lnTo>
                      <a:pt x="181" y="427"/>
                    </a:lnTo>
                    <a:lnTo>
                      <a:pt x="186" y="439"/>
                    </a:lnTo>
                    <a:lnTo>
                      <a:pt x="190" y="450"/>
                    </a:lnTo>
                    <a:lnTo>
                      <a:pt x="192" y="465"/>
                    </a:lnTo>
                    <a:lnTo>
                      <a:pt x="192" y="479"/>
                    </a:lnTo>
                    <a:lnTo>
                      <a:pt x="190" y="493"/>
                    </a:lnTo>
                    <a:lnTo>
                      <a:pt x="188" y="506"/>
                    </a:lnTo>
                    <a:lnTo>
                      <a:pt x="190" y="519"/>
                    </a:lnTo>
                    <a:lnTo>
                      <a:pt x="192" y="532"/>
                    </a:lnTo>
                    <a:lnTo>
                      <a:pt x="197" y="544"/>
                    </a:lnTo>
                    <a:lnTo>
                      <a:pt x="203" y="555"/>
                    </a:lnTo>
                    <a:lnTo>
                      <a:pt x="211" y="566"/>
                    </a:lnTo>
                    <a:lnTo>
                      <a:pt x="222" y="575"/>
                    </a:lnTo>
                    <a:lnTo>
                      <a:pt x="232" y="585"/>
                    </a:lnTo>
                    <a:lnTo>
                      <a:pt x="240" y="595"/>
                    </a:lnTo>
                    <a:lnTo>
                      <a:pt x="250" y="607"/>
                    </a:lnTo>
                    <a:lnTo>
                      <a:pt x="258" y="618"/>
                    </a:lnTo>
                    <a:lnTo>
                      <a:pt x="268" y="630"/>
                    </a:lnTo>
                    <a:lnTo>
                      <a:pt x="277" y="640"/>
                    </a:lnTo>
                    <a:lnTo>
                      <a:pt x="286" y="650"/>
                    </a:lnTo>
                    <a:lnTo>
                      <a:pt x="297" y="658"/>
                    </a:lnTo>
                    <a:lnTo>
                      <a:pt x="298" y="663"/>
                    </a:lnTo>
                    <a:lnTo>
                      <a:pt x="301" y="667"/>
                    </a:lnTo>
                    <a:lnTo>
                      <a:pt x="296" y="674"/>
                    </a:lnTo>
                    <a:lnTo>
                      <a:pt x="291" y="680"/>
                    </a:lnTo>
                    <a:lnTo>
                      <a:pt x="284" y="685"/>
                    </a:lnTo>
                    <a:lnTo>
                      <a:pt x="278" y="690"/>
                    </a:lnTo>
                    <a:lnTo>
                      <a:pt x="263" y="698"/>
                    </a:lnTo>
                    <a:lnTo>
                      <a:pt x="246" y="708"/>
                    </a:lnTo>
                    <a:lnTo>
                      <a:pt x="231" y="716"/>
                    </a:lnTo>
                    <a:lnTo>
                      <a:pt x="218" y="726"/>
                    </a:lnTo>
                    <a:lnTo>
                      <a:pt x="212" y="732"/>
                    </a:lnTo>
                    <a:lnTo>
                      <a:pt x="207" y="739"/>
                    </a:lnTo>
                    <a:lnTo>
                      <a:pt x="204" y="748"/>
                    </a:lnTo>
                    <a:lnTo>
                      <a:pt x="201" y="756"/>
                    </a:lnTo>
                    <a:lnTo>
                      <a:pt x="200" y="772"/>
                    </a:lnTo>
                    <a:lnTo>
                      <a:pt x="199" y="790"/>
                    </a:lnTo>
                    <a:lnTo>
                      <a:pt x="200" y="807"/>
                    </a:lnTo>
                    <a:lnTo>
                      <a:pt x="200" y="824"/>
                    </a:lnTo>
                    <a:lnTo>
                      <a:pt x="200" y="833"/>
                    </a:lnTo>
                    <a:lnTo>
                      <a:pt x="198" y="840"/>
                    </a:lnTo>
                    <a:lnTo>
                      <a:pt x="196" y="846"/>
                    </a:lnTo>
                    <a:lnTo>
                      <a:pt x="192" y="850"/>
                    </a:lnTo>
                    <a:lnTo>
                      <a:pt x="184" y="860"/>
                    </a:lnTo>
                    <a:lnTo>
                      <a:pt x="176" y="871"/>
                    </a:lnTo>
                    <a:lnTo>
                      <a:pt x="164" y="875"/>
                    </a:lnTo>
                    <a:lnTo>
                      <a:pt x="152" y="880"/>
                    </a:lnTo>
                    <a:lnTo>
                      <a:pt x="141" y="886"/>
                    </a:lnTo>
                    <a:lnTo>
                      <a:pt x="131" y="892"/>
                    </a:lnTo>
                    <a:lnTo>
                      <a:pt x="128" y="914"/>
                    </a:lnTo>
                    <a:lnTo>
                      <a:pt x="127" y="934"/>
                    </a:lnTo>
                    <a:lnTo>
                      <a:pt x="127" y="945"/>
                    </a:lnTo>
                    <a:lnTo>
                      <a:pt x="127" y="954"/>
                    </a:lnTo>
                    <a:lnTo>
                      <a:pt x="130" y="964"/>
                    </a:lnTo>
                    <a:lnTo>
                      <a:pt x="131" y="972"/>
                    </a:lnTo>
                    <a:lnTo>
                      <a:pt x="134" y="980"/>
                    </a:lnTo>
                    <a:lnTo>
                      <a:pt x="138" y="988"/>
                    </a:lnTo>
                    <a:lnTo>
                      <a:pt x="144" y="995"/>
                    </a:lnTo>
                    <a:lnTo>
                      <a:pt x="150" y="1002"/>
                    </a:lnTo>
                    <a:lnTo>
                      <a:pt x="157" y="1010"/>
                    </a:lnTo>
                    <a:lnTo>
                      <a:pt x="165" y="1015"/>
                    </a:lnTo>
                    <a:lnTo>
                      <a:pt x="174" y="1021"/>
                    </a:lnTo>
                    <a:lnTo>
                      <a:pt x="186" y="1026"/>
                    </a:lnTo>
                    <a:lnTo>
                      <a:pt x="207" y="1039"/>
                    </a:lnTo>
                    <a:lnTo>
                      <a:pt x="238" y="1057"/>
                    </a:lnTo>
                    <a:lnTo>
                      <a:pt x="246" y="1060"/>
                    </a:lnTo>
                    <a:lnTo>
                      <a:pt x="255" y="1063"/>
                    </a:lnTo>
                    <a:lnTo>
                      <a:pt x="262" y="1064"/>
                    </a:lnTo>
                    <a:lnTo>
                      <a:pt x="268" y="1064"/>
                    </a:lnTo>
                    <a:lnTo>
                      <a:pt x="270" y="1063"/>
                    </a:lnTo>
                    <a:lnTo>
                      <a:pt x="273" y="1061"/>
                    </a:lnTo>
                    <a:lnTo>
                      <a:pt x="276" y="1059"/>
                    </a:lnTo>
                    <a:lnTo>
                      <a:pt x="277" y="1057"/>
                    </a:lnTo>
                    <a:lnTo>
                      <a:pt x="281" y="1050"/>
                    </a:lnTo>
                    <a:lnTo>
                      <a:pt x="282" y="1040"/>
                    </a:lnTo>
                    <a:lnTo>
                      <a:pt x="281" y="1020"/>
                    </a:lnTo>
                    <a:lnTo>
                      <a:pt x="279" y="993"/>
                    </a:lnTo>
                    <a:lnTo>
                      <a:pt x="279" y="986"/>
                    </a:lnTo>
                    <a:lnTo>
                      <a:pt x="281" y="980"/>
                    </a:lnTo>
                    <a:lnTo>
                      <a:pt x="282" y="975"/>
                    </a:lnTo>
                    <a:lnTo>
                      <a:pt x="284" y="971"/>
                    </a:lnTo>
                    <a:lnTo>
                      <a:pt x="286" y="967"/>
                    </a:lnTo>
                    <a:lnTo>
                      <a:pt x="290" y="965"/>
                    </a:lnTo>
                    <a:lnTo>
                      <a:pt x="295" y="964"/>
                    </a:lnTo>
                    <a:lnTo>
                      <a:pt x="301" y="964"/>
                    </a:lnTo>
                    <a:lnTo>
                      <a:pt x="316" y="965"/>
                    </a:lnTo>
                    <a:lnTo>
                      <a:pt x="332" y="967"/>
                    </a:lnTo>
                    <a:lnTo>
                      <a:pt x="340" y="969"/>
                    </a:lnTo>
                    <a:lnTo>
                      <a:pt x="344" y="974"/>
                    </a:lnTo>
                    <a:lnTo>
                      <a:pt x="347" y="976"/>
                    </a:lnTo>
                    <a:lnTo>
                      <a:pt x="348" y="980"/>
                    </a:lnTo>
                    <a:lnTo>
                      <a:pt x="349" y="984"/>
                    </a:lnTo>
                    <a:lnTo>
                      <a:pt x="350" y="988"/>
                    </a:lnTo>
                    <a:lnTo>
                      <a:pt x="350" y="1002"/>
                    </a:lnTo>
                    <a:lnTo>
                      <a:pt x="354" y="1018"/>
                    </a:lnTo>
                    <a:lnTo>
                      <a:pt x="358" y="1032"/>
                    </a:lnTo>
                    <a:lnTo>
                      <a:pt x="364" y="1047"/>
                    </a:lnTo>
                    <a:lnTo>
                      <a:pt x="371" y="1061"/>
                    </a:lnTo>
                    <a:lnTo>
                      <a:pt x="380" y="1074"/>
                    </a:lnTo>
                    <a:lnTo>
                      <a:pt x="389" y="1086"/>
                    </a:lnTo>
                    <a:lnTo>
                      <a:pt x="400" y="1096"/>
                    </a:lnTo>
                    <a:lnTo>
                      <a:pt x="406" y="1100"/>
                    </a:lnTo>
                    <a:lnTo>
                      <a:pt x="413" y="1104"/>
                    </a:lnTo>
                    <a:lnTo>
                      <a:pt x="419" y="1106"/>
                    </a:lnTo>
                    <a:lnTo>
                      <a:pt x="424" y="1107"/>
                    </a:lnTo>
                    <a:lnTo>
                      <a:pt x="432" y="1109"/>
                    </a:lnTo>
                    <a:lnTo>
                      <a:pt x="437" y="1109"/>
                    </a:lnTo>
                    <a:lnTo>
                      <a:pt x="443" y="1109"/>
                    </a:lnTo>
                    <a:lnTo>
                      <a:pt x="450" y="1107"/>
                    </a:lnTo>
                    <a:lnTo>
                      <a:pt x="475" y="1100"/>
                    </a:lnTo>
                    <a:lnTo>
                      <a:pt x="501" y="1091"/>
                    </a:lnTo>
                    <a:lnTo>
                      <a:pt x="538" y="1083"/>
                    </a:lnTo>
                    <a:lnTo>
                      <a:pt x="566" y="976"/>
                    </a:lnTo>
                    <a:lnTo>
                      <a:pt x="651" y="942"/>
                    </a:lnTo>
                    <a:lnTo>
                      <a:pt x="652" y="913"/>
                    </a:lnTo>
                    <a:lnTo>
                      <a:pt x="656" y="886"/>
                    </a:lnTo>
                    <a:lnTo>
                      <a:pt x="657" y="871"/>
                    </a:lnTo>
                    <a:lnTo>
                      <a:pt x="657" y="857"/>
                    </a:lnTo>
                    <a:lnTo>
                      <a:pt x="656" y="843"/>
                    </a:lnTo>
                    <a:lnTo>
                      <a:pt x="654" y="827"/>
                    </a:lnTo>
                    <a:lnTo>
                      <a:pt x="652" y="816"/>
                    </a:lnTo>
                    <a:lnTo>
                      <a:pt x="647" y="807"/>
                    </a:lnTo>
                    <a:lnTo>
                      <a:pt x="643" y="797"/>
                    </a:lnTo>
                    <a:lnTo>
                      <a:pt x="637" y="789"/>
                    </a:lnTo>
                    <a:lnTo>
                      <a:pt x="631" y="779"/>
                    </a:lnTo>
                    <a:lnTo>
                      <a:pt x="625" y="770"/>
                    </a:lnTo>
                    <a:lnTo>
                      <a:pt x="619" y="761"/>
                    </a:lnTo>
                    <a:lnTo>
                      <a:pt x="616" y="750"/>
                    </a:lnTo>
                    <a:lnTo>
                      <a:pt x="613" y="742"/>
                    </a:lnTo>
                    <a:lnTo>
                      <a:pt x="612" y="733"/>
                    </a:lnTo>
                    <a:lnTo>
                      <a:pt x="612" y="726"/>
                    </a:lnTo>
                    <a:lnTo>
                      <a:pt x="613" y="719"/>
                    </a:lnTo>
                    <a:lnTo>
                      <a:pt x="619" y="704"/>
                    </a:lnTo>
                    <a:lnTo>
                      <a:pt x="625" y="690"/>
                    </a:lnTo>
                    <a:lnTo>
                      <a:pt x="632" y="676"/>
                    </a:lnTo>
                    <a:lnTo>
                      <a:pt x="637" y="662"/>
                    </a:lnTo>
                    <a:lnTo>
                      <a:pt x="638" y="654"/>
                    </a:lnTo>
                    <a:lnTo>
                      <a:pt x="638" y="646"/>
                    </a:lnTo>
                    <a:lnTo>
                      <a:pt x="637" y="638"/>
                    </a:lnTo>
                    <a:lnTo>
                      <a:pt x="634" y="628"/>
                    </a:lnTo>
                    <a:lnTo>
                      <a:pt x="631" y="621"/>
                    </a:lnTo>
                    <a:lnTo>
                      <a:pt x="626" y="614"/>
                    </a:lnTo>
                    <a:lnTo>
                      <a:pt x="620" y="607"/>
                    </a:lnTo>
                    <a:lnTo>
                      <a:pt x="613" y="600"/>
                    </a:lnTo>
                    <a:lnTo>
                      <a:pt x="598" y="587"/>
                    </a:lnTo>
                    <a:lnTo>
                      <a:pt x="583" y="574"/>
                    </a:lnTo>
                    <a:lnTo>
                      <a:pt x="566" y="561"/>
                    </a:lnTo>
                    <a:lnTo>
                      <a:pt x="551" y="547"/>
                    </a:lnTo>
                    <a:lnTo>
                      <a:pt x="544" y="540"/>
                    </a:lnTo>
                    <a:lnTo>
                      <a:pt x="539" y="532"/>
                    </a:lnTo>
                    <a:lnTo>
                      <a:pt x="534" y="524"/>
                    </a:lnTo>
                    <a:lnTo>
                      <a:pt x="531" y="514"/>
                    </a:lnTo>
                    <a:lnTo>
                      <a:pt x="532" y="499"/>
                    </a:lnTo>
                    <a:lnTo>
                      <a:pt x="532" y="483"/>
                    </a:lnTo>
                    <a:lnTo>
                      <a:pt x="529" y="468"/>
                    </a:lnTo>
                    <a:lnTo>
                      <a:pt x="526" y="454"/>
                    </a:lnTo>
                    <a:lnTo>
                      <a:pt x="520" y="440"/>
                    </a:lnTo>
                    <a:lnTo>
                      <a:pt x="512" y="427"/>
                    </a:lnTo>
                    <a:lnTo>
                      <a:pt x="502" y="414"/>
                    </a:lnTo>
                    <a:lnTo>
                      <a:pt x="492" y="403"/>
                    </a:lnTo>
                    <a:lnTo>
                      <a:pt x="466" y="377"/>
                    </a:lnTo>
                    <a:lnTo>
                      <a:pt x="448" y="361"/>
                    </a:lnTo>
                    <a:lnTo>
                      <a:pt x="443" y="355"/>
                    </a:lnTo>
                    <a:lnTo>
                      <a:pt x="440" y="349"/>
                    </a:lnTo>
                    <a:lnTo>
                      <a:pt x="437" y="343"/>
                    </a:lnTo>
                    <a:lnTo>
                      <a:pt x="437" y="338"/>
                    </a:lnTo>
                    <a:lnTo>
                      <a:pt x="440" y="327"/>
                    </a:lnTo>
                    <a:lnTo>
                      <a:pt x="445" y="309"/>
                    </a:lnTo>
                    <a:lnTo>
                      <a:pt x="448" y="298"/>
                    </a:lnTo>
                    <a:lnTo>
                      <a:pt x="452" y="285"/>
                    </a:lnTo>
                    <a:lnTo>
                      <a:pt x="455" y="269"/>
                    </a:lnTo>
                    <a:lnTo>
                      <a:pt x="457" y="249"/>
                    </a:lnTo>
                    <a:lnTo>
                      <a:pt x="459" y="237"/>
                    </a:lnTo>
                    <a:lnTo>
                      <a:pt x="457" y="219"/>
                    </a:lnTo>
                    <a:lnTo>
                      <a:pt x="456" y="197"/>
                    </a:lnTo>
                    <a:lnTo>
                      <a:pt x="454" y="173"/>
                    </a:lnTo>
                    <a:lnTo>
                      <a:pt x="449" y="151"/>
                    </a:lnTo>
                    <a:lnTo>
                      <a:pt x="443" y="132"/>
                    </a:lnTo>
                    <a:lnTo>
                      <a:pt x="440" y="124"/>
                    </a:lnTo>
                    <a:lnTo>
                      <a:pt x="436" y="118"/>
                    </a:lnTo>
                    <a:lnTo>
                      <a:pt x="433" y="114"/>
                    </a:lnTo>
                    <a:lnTo>
                      <a:pt x="428" y="112"/>
                    </a:lnTo>
                    <a:lnTo>
                      <a:pt x="423" y="112"/>
                    </a:lnTo>
                    <a:lnTo>
                      <a:pt x="419" y="113"/>
                    </a:lnTo>
                    <a:lnTo>
                      <a:pt x="415" y="115"/>
                    </a:lnTo>
                    <a:lnTo>
                      <a:pt x="410" y="118"/>
                    </a:lnTo>
                    <a:lnTo>
                      <a:pt x="401" y="124"/>
                    </a:lnTo>
                    <a:lnTo>
                      <a:pt x="390" y="130"/>
                    </a:lnTo>
                    <a:lnTo>
                      <a:pt x="386" y="133"/>
                    </a:lnTo>
                    <a:lnTo>
                      <a:pt x="381" y="135"/>
                    </a:lnTo>
                    <a:lnTo>
                      <a:pt x="375" y="137"/>
                    </a:lnTo>
                    <a:lnTo>
                      <a:pt x="370" y="138"/>
                    </a:lnTo>
                    <a:lnTo>
                      <a:pt x="364" y="137"/>
                    </a:lnTo>
                    <a:lnTo>
                      <a:pt x="360" y="135"/>
                    </a:lnTo>
                    <a:lnTo>
                      <a:pt x="355" y="133"/>
                    </a:lnTo>
                    <a:lnTo>
                      <a:pt x="349" y="128"/>
                    </a:lnTo>
                    <a:lnTo>
                      <a:pt x="341" y="121"/>
                    </a:lnTo>
                    <a:lnTo>
                      <a:pt x="332" y="115"/>
                    </a:lnTo>
                    <a:lnTo>
                      <a:pt x="324" y="112"/>
                    </a:lnTo>
                    <a:lnTo>
                      <a:pt x="317" y="109"/>
                    </a:lnTo>
                    <a:lnTo>
                      <a:pt x="310" y="109"/>
                    </a:lnTo>
                    <a:lnTo>
                      <a:pt x="304" y="111"/>
                    </a:lnTo>
                    <a:lnTo>
                      <a:pt x="298" y="114"/>
                    </a:lnTo>
                    <a:lnTo>
                      <a:pt x="293" y="118"/>
                    </a:lnTo>
                    <a:lnTo>
                      <a:pt x="288" y="122"/>
                    </a:lnTo>
                    <a:lnTo>
                      <a:pt x="283" y="130"/>
                    </a:lnTo>
                    <a:lnTo>
                      <a:pt x="279" y="135"/>
                    </a:lnTo>
                    <a:lnTo>
                      <a:pt x="275" y="144"/>
                    </a:lnTo>
                    <a:lnTo>
                      <a:pt x="268" y="160"/>
                    </a:lnTo>
                    <a:lnTo>
                      <a:pt x="262" y="177"/>
                    </a:lnTo>
                    <a:lnTo>
                      <a:pt x="260" y="180"/>
                    </a:lnTo>
                    <a:lnTo>
                      <a:pt x="258" y="184"/>
                    </a:lnTo>
                    <a:lnTo>
                      <a:pt x="257" y="186"/>
                    </a:lnTo>
                    <a:lnTo>
                      <a:pt x="255" y="187"/>
                    </a:lnTo>
                    <a:lnTo>
                      <a:pt x="253" y="187"/>
                    </a:lnTo>
                    <a:lnTo>
                      <a:pt x="251" y="187"/>
                    </a:lnTo>
                    <a:lnTo>
                      <a:pt x="249" y="186"/>
                    </a:lnTo>
                    <a:lnTo>
                      <a:pt x="246" y="184"/>
                    </a:lnTo>
                    <a:lnTo>
                      <a:pt x="242" y="179"/>
                    </a:lnTo>
                    <a:lnTo>
                      <a:pt x="238" y="171"/>
                    </a:lnTo>
                    <a:lnTo>
                      <a:pt x="233" y="163"/>
                    </a:lnTo>
                    <a:lnTo>
                      <a:pt x="229" y="152"/>
                    </a:lnTo>
                    <a:lnTo>
                      <a:pt x="220" y="130"/>
                    </a:lnTo>
                    <a:lnTo>
                      <a:pt x="213" y="107"/>
                    </a:lnTo>
                    <a:lnTo>
                      <a:pt x="209" y="87"/>
                    </a:lnTo>
                    <a:lnTo>
                      <a:pt x="207" y="75"/>
                    </a:lnTo>
                    <a:lnTo>
                      <a:pt x="219" y="69"/>
                    </a:lnTo>
                    <a:lnTo>
                      <a:pt x="232" y="61"/>
                    </a:lnTo>
                    <a:lnTo>
                      <a:pt x="245" y="52"/>
                    </a:lnTo>
                    <a:lnTo>
                      <a:pt x="258" y="41"/>
                    </a:lnTo>
                    <a:lnTo>
                      <a:pt x="271" y="30"/>
                    </a:lnTo>
                    <a:lnTo>
                      <a:pt x="283" y="22"/>
                    </a:lnTo>
                    <a:lnTo>
                      <a:pt x="288" y="20"/>
                    </a:lnTo>
                    <a:lnTo>
                      <a:pt x="292" y="17"/>
                    </a:lnTo>
                    <a:lnTo>
                      <a:pt x="297" y="16"/>
                    </a:lnTo>
                    <a:lnTo>
                      <a:pt x="301" y="1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32" name="Freeform 63"/>
              <p:cNvSpPr>
                <a:spLocks/>
              </p:cNvSpPr>
              <p:nvPr/>
            </p:nvSpPr>
            <p:spPr bwMode="auto">
              <a:xfrm>
                <a:off x="347" y="1866"/>
                <a:ext cx="270" cy="431"/>
              </a:xfrm>
              <a:custGeom>
                <a:avLst/>
                <a:gdLst>
                  <a:gd name="T0" fmla="*/ 88 w 810"/>
                  <a:gd name="T1" fmla="*/ 21 h 1293"/>
                  <a:gd name="T2" fmla="*/ 90 w 810"/>
                  <a:gd name="T3" fmla="*/ 18 h 1293"/>
                  <a:gd name="T4" fmla="*/ 82 w 810"/>
                  <a:gd name="T5" fmla="*/ 16 h 1293"/>
                  <a:gd name="T6" fmla="*/ 76 w 810"/>
                  <a:gd name="T7" fmla="*/ 13 h 1293"/>
                  <a:gd name="T8" fmla="*/ 71 w 810"/>
                  <a:gd name="T9" fmla="*/ 6 h 1293"/>
                  <a:gd name="T10" fmla="*/ 68 w 810"/>
                  <a:gd name="T11" fmla="*/ 0 h 1293"/>
                  <a:gd name="T12" fmla="*/ 63 w 810"/>
                  <a:gd name="T13" fmla="*/ 2 h 1293"/>
                  <a:gd name="T14" fmla="*/ 56 w 810"/>
                  <a:gd name="T15" fmla="*/ 5 h 1293"/>
                  <a:gd name="T16" fmla="*/ 46 w 810"/>
                  <a:gd name="T17" fmla="*/ 6 h 1293"/>
                  <a:gd name="T18" fmla="*/ 42 w 810"/>
                  <a:gd name="T19" fmla="*/ 4 h 1293"/>
                  <a:gd name="T20" fmla="*/ 31 w 810"/>
                  <a:gd name="T21" fmla="*/ 9 h 1293"/>
                  <a:gd name="T22" fmla="*/ 25 w 810"/>
                  <a:gd name="T23" fmla="*/ 17 h 1293"/>
                  <a:gd name="T24" fmla="*/ 15 w 810"/>
                  <a:gd name="T25" fmla="*/ 28 h 1293"/>
                  <a:gd name="T26" fmla="*/ 8 w 810"/>
                  <a:gd name="T27" fmla="*/ 32 h 1293"/>
                  <a:gd name="T28" fmla="*/ 1 w 810"/>
                  <a:gd name="T29" fmla="*/ 76 h 1293"/>
                  <a:gd name="T30" fmla="*/ 4 w 810"/>
                  <a:gd name="T31" fmla="*/ 102 h 1293"/>
                  <a:gd name="T32" fmla="*/ 10 w 810"/>
                  <a:gd name="T33" fmla="*/ 113 h 1293"/>
                  <a:gd name="T34" fmla="*/ 16 w 810"/>
                  <a:gd name="T35" fmla="*/ 124 h 1293"/>
                  <a:gd name="T36" fmla="*/ 16 w 810"/>
                  <a:gd name="T37" fmla="*/ 128 h 1293"/>
                  <a:gd name="T38" fmla="*/ 11 w 810"/>
                  <a:gd name="T39" fmla="*/ 133 h 1293"/>
                  <a:gd name="T40" fmla="*/ 9 w 810"/>
                  <a:gd name="T41" fmla="*/ 136 h 1293"/>
                  <a:gd name="T42" fmla="*/ 15 w 810"/>
                  <a:gd name="T43" fmla="*/ 142 h 1293"/>
                  <a:gd name="T44" fmla="*/ 28 w 810"/>
                  <a:gd name="T45" fmla="*/ 136 h 1293"/>
                  <a:gd name="T46" fmla="*/ 32 w 810"/>
                  <a:gd name="T47" fmla="*/ 132 h 1293"/>
                  <a:gd name="T48" fmla="*/ 29 w 810"/>
                  <a:gd name="T49" fmla="*/ 120 h 1293"/>
                  <a:gd name="T50" fmla="*/ 32 w 810"/>
                  <a:gd name="T51" fmla="*/ 116 h 1293"/>
                  <a:gd name="T52" fmla="*/ 36 w 810"/>
                  <a:gd name="T53" fmla="*/ 113 h 1293"/>
                  <a:gd name="T54" fmla="*/ 41 w 810"/>
                  <a:gd name="T55" fmla="*/ 114 h 1293"/>
                  <a:gd name="T56" fmla="*/ 44 w 810"/>
                  <a:gd name="T57" fmla="*/ 117 h 1293"/>
                  <a:gd name="T58" fmla="*/ 46 w 810"/>
                  <a:gd name="T59" fmla="*/ 115 h 1293"/>
                  <a:gd name="T60" fmla="*/ 46 w 810"/>
                  <a:gd name="T61" fmla="*/ 105 h 1293"/>
                  <a:gd name="T62" fmla="*/ 47 w 810"/>
                  <a:gd name="T63" fmla="*/ 102 h 1293"/>
                  <a:gd name="T64" fmla="*/ 49 w 810"/>
                  <a:gd name="T65" fmla="*/ 101 h 1293"/>
                  <a:gd name="T66" fmla="*/ 56 w 810"/>
                  <a:gd name="T67" fmla="*/ 104 h 1293"/>
                  <a:gd name="T68" fmla="*/ 62 w 810"/>
                  <a:gd name="T69" fmla="*/ 108 h 1293"/>
                  <a:gd name="T70" fmla="*/ 63 w 810"/>
                  <a:gd name="T71" fmla="*/ 117 h 1293"/>
                  <a:gd name="T72" fmla="*/ 69 w 810"/>
                  <a:gd name="T73" fmla="*/ 113 h 1293"/>
                  <a:gd name="T74" fmla="*/ 71 w 810"/>
                  <a:gd name="T75" fmla="*/ 109 h 1293"/>
                  <a:gd name="T76" fmla="*/ 71 w 810"/>
                  <a:gd name="T77" fmla="*/ 101 h 1293"/>
                  <a:gd name="T78" fmla="*/ 76 w 810"/>
                  <a:gd name="T79" fmla="*/ 96 h 1293"/>
                  <a:gd name="T80" fmla="*/ 81 w 810"/>
                  <a:gd name="T81" fmla="*/ 93 h 1293"/>
                  <a:gd name="T82" fmla="*/ 79 w 810"/>
                  <a:gd name="T83" fmla="*/ 89 h 1293"/>
                  <a:gd name="T84" fmla="*/ 74 w 810"/>
                  <a:gd name="T85" fmla="*/ 83 h 1293"/>
                  <a:gd name="T86" fmla="*/ 70 w 810"/>
                  <a:gd name="T87" fmla="*/ 77 h 1293"/>
                  <a:gd name="T88" fmla="*/ 70 w 810"/>
                  <a:gd name="T89" fmla="*/ 69 h 1293"/>
                  <a:gd name="T90" fmla="*/ 67 w 810"/>
                  <a:gd name="T91" fmla="*/ 63 h 1293"/>
                  <a:gd name="T92" fmla="*/ 59 w 810"/>
                  <a:gd name="T93" fmla="*/ 55 h 1293"/>
                  <a:gd name="T94" fmla="*/ 50 w 810"/>
                  <a:gd name="T95" fmla="*/ 47 h 1293"/>
                  <a:gd name="T96" fmla="*/ 49 w 810"/>
                  <a:gd name="T97" fmla="*/ 41 h 1293"/>
                  <a:gd name="T98" fmla="*/ 51 w 810"/>
                  <a:gd name="T99" fmla="*/ 32 h 1293"/>
                  <a:gd name="T100" fmla="*/ 58 w 810"/>
                  <a:gd name="T101" fmla="*/ 24 h 1293"/>
                  <a:gd name="T102" fmla="*/ 64 w 810"/>
                  <a:gd name="T103" fmla="*/ 20 h 1293"/>
                  <a:gd name="T104" fmla="*/ 71 w 810"/>
                  <a:gd name="T105" fmla="*/ 18 h 129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10"/>
                  <a:gd name="T160" fmla="*/ 0 h 1293"/>
                  <a:gd name="T161" fmla="*/ 810 w 810"/>
                  <a:gd name="T162" fmla="*/ 1293 h 129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10" h="1293">
                    <a:moveTo>
                      <a:pt x="738" y="176"/>
                    </a:moveTo>
                    <a:lnTo>
                      <a:pt x="759" y="183"/>
                    </a:lnTo>
                    <a:lnTo>
                      <a:pt x="782" y="189"/>
                    </a:lnTo>
                    <a:lnTo>
                      <a:pt x="788" y="189"/>
                    </a:lnTo>
                    <a:lnTo>
                      <a:pt x="793" y="189"/>
                    </a:lnTo>
                    <a:lnTo>
                      <a:pt x="798" y="187"/>
                    </a:lnTo>
                    <a:lnTo>
                      <a:pt x="802" y="183"/>
                    </a:lnTo>
                    <a:lnTo>
                      <a:pt x="805" y="179"/>
                    </a:lnTo>
                    <a:lnTo>
                      <a:pt x="808" y="173"/>
                    </a:lnTo>
                    <a:lnTo>
                      <a:pt x="810" y="164"/>
                    </a:lnTo>
                    <a:lnTo>
                      <a:pt x="810" y="155"/>
                    </a:lnTo>
                    <a:lnTo>
                      <a:pt x="792" y="155"/>
                    </a:lnTo>
                    <a:lnTo>
                      <a:pt x="774" y="154"/>
                    </a:lnTo>
                    <a:lnTo>
                      <a:pt x="756" y="151"/>
                    </a:lnTo>
                    <a:lnTo>
                      <a:pt x="740" y="148"/>
                    </a:lnTo>
                    <a:lnTo>
                      <a:pt x="723" y="143"/>
                    </a:lnTo>
                    <a:lnTo>
                      <a:pt x="708" y="136"/>
                    </a:lnTo>
                    <a:lnTo>
                      <a:pt x="701" y="131"/>
                    </a:lnTo>
                    <a:lnTo>
                      <a:pt x="693" y="127"/>
                    </a:lnTo>
                    <a:lnTo>
                      <a:pt x="687" y="121"/>
                    </a:lnTo>
                    <a:lnTo>
                      <a:pt x="680" y="115"/>
                    </a:lnTo>
                    <a:lnTo>
                      <a:pt x="673" y="105"/>
                    </a:lnTo>
                    <a:lnTo>
                      <a:pt x="663" y="90"/>
                    </a:lnTo>
                    <a:lnTo>
                      <a:pt x="654" y="72"/>
                    </a:lnTo>
                    <a:lnTo>
                      <a:pt x="643" y="52"/>
                    </a:lnTo>
                    <a:lnTo>
                      <a:pt x="634" y="34"/>
                    </a:lnTo>
                    <a:lnTo>
                      <a:pt x="625" y="17"/>
                    </a:lnTo>
                    <a:lnTo>
                      <a:pt x="618" y="6"/>
                    </a:lnTo>
                    <a:lnTo>
                      <a:pt x="614" y="2"/>
                    </a:lnTo>
                    <a:lnTo>
                      <a:pt x="611" y="0"/>
                    </a:lnTo>
                    <a:lnTo>
                      <a:pt x="608" y="2"/>
                    </a:lnTo>
                    <a:lnTo>
                      <a:pt x="602" y="4"/>
                    </a:lnTo>
                    <a:lnTo>
                      <a:pt x="595" y="8"/>
                    </a:lnTo>
                    <a:lnTo>
                      <a:pt x="581" y="15"/>
                    </a:lnTo>
                    <a:lnTo>
                      <a:pt x="571" y="21"/>
                    </a:lnTo>
                    <a:lnTo>
                      <a:pt x="564" y="24"/>
                    </a:lnTo>
                    <a:lnTo>
                      <a:pt x="556" y="29"/>
                    </a:lnTo>
                    <a:lnTo>
                      <a:pt x="545" y="32"/>
                    </a:lnTo>
                    <a:lnTo>
                      <a:pt x="532" y="37"/>
                    </a:lnTo>
                    <a:lnTo>
                      <a:pt x="505" y="45"/>
                    </a:lnTo>
                    <a:lnTo>
                      <a:pt x="474" y="51"/>
                    </a:lnTo>
                    <a:lnTo>
                      <a:pt x="459" y="54"/>
                    </a:lnTo>
                    <a:lnTo>
                      <a:pt x="444" y="55"/>
                    </a:lnTo>
                    <a:lnTo>
                      <a:pt x="430" y="55"/>
                    </a:lnTo>
                    <a:lnTo>
                      <a:pt x="416" y="54"/>
                    </a:lnTo>
                    <a:lnTo>
                      <a:pt x="404" y="51"/>
                    </a:lnTo>
                    <a:lnTo>
                      <a:pt x="393" y="48"/>
                    </a:lnTo>
                    <a:lnTo>
                      <a:pt x="390" y="45"/>
                    </a:lnTo>
                    <a:lnTo>
                      <a:pt x="385" y="43"/>
                    </a:lnTo>
                    <a:lnTo>
                      <a:pt x="381" y="39"/>
                    </a:lnTo>
                    <a:lnTo>
                      <a:pt x="379" y="36"/>
                    </a:lnTo>
                    <a:lnTo>
                      <a:pt x="293" y="38"/>
                    </a:lnTo>
                    <a:lnTo>
                      <a:pt x="288" y="54"/>
                    </a:lnTo>
                    <a:lnTo>
                      <a:pt x="282" y="70"/>
                    </a:lnTo>
                    <a:lnTo>
                      <a:pt x="275" y="85"/>
                    </a:lnTo>
                    <a:lnTo>
                      <a:pt x="268" y="100"/>
                    </a:lnTo>
                    <a:lnTo>
                      <a:pt x="259" y="115"/>
                    </a:lnTo>
                    <a:lnTo>
                      <a:pt x="249" y="129"/>
                    </a:lnTo>
                    <a:lnTo>
                      <a:pt x="237" y="142"/>
                    </a:lnTo>
                    <a:lnTo>
                      <a:pt x="227" y="155"/>
                    </a:lnTo>
                    <a:lnTo>
                      <a:pt x="196" y="188"/>
                    </a:lnTo>
                    <a:lnTo>
                      <a:pt x="169" y="218"/>
                    </a:lnTo>
                    <a:lnTo>
                      <a:pt x="157" y="231"/>
                    </a:lnTo>
                    <a:lnTo>
                      <a:pt x="145" y="242"/>
                    </a:lnTo>
                    <a:lnTo>
                      <a:pt x="132" y="253"/>
                    </a:lnTo>
                    <a:lnTo>
                      <a:pt x="121" y="262"/>
                    </a:lnTo>
                    <a:lnTo>
                      <a:pt x="109" y="272"/>
                    </a:lnTo>
                    <a:lnTo>
                      <a:pt x="96" y="279"/>
                    </a:lnTo>
                    <a:lnTo>
                      <a:pt x="83" y="286"/>
                    </a:lnTo>
                    <a:lnTo>
                      <a:pt x="69" y="292"/>
                    </a:lnTo>
                    <a:lnTo>
                      <a:pt x="53" y="297"/>
                    </a:lnTo>
                    <a:lnTo>
                      <a:pt x="37" y="300"/>
                    </a:lnTo>
                    <a:lnTo>
                      <a:pt x="19" y="302"/>
                    </a:lnTo>
                    <a:lnTo>
                      <a:pt x="0" y="305"/>
                    </a:lnTo>
                    <a:lnTo>
                      <a:pt x="6" y="685"/>
                    </a:lnTo>
                    <a:lnTo>
                      <a:pt x="10" y="849"/>
                    </a:lnTo>
                    <a:lnTo>
                      <a:pt x="14" y="869"/>
                    </a:lnTo>
                    <a:lnTo>
                      <a:pt x="19" y="886"/>
                    </a:lnTo>
                    <a:lnTo>
                      <a:pt x="26" y="905"/>
                    </a:lnTo>
                    <a:lnTo>
                      <a:pt x="33" y="922"/>
                    </a:lnTo>
                    <a:lnTo>
                      <a:pt x="42" y="938"/>
                    </a:lnTo>
                    <a:lnTo>
                      <a:pt x="51" y="955"/>
                    </a:lnTo>
                    <a:lnTo>
                      <a:pt x="60" y="971"/>
                    </a:lnTo>
                    <a:lnTo>
                      <a:pt x="70" y="987"/>
                    </a:lnTo>
                    <a:lnTo>
                      <a:pt x="91" y="1019"/>
                    </a:lnTo>
                    <a:lnTo>
                      <a:pt x="111" y="1050"/>
                    </a:lnTo>
                    <a:lnTo>
                      <a:pt x="121" y="1067"/>
                    </a:lnTo>
                    <a:lnTo>
                      <a:pt x="129" y="1083"/>
                    </a:lnTo>
                    <a:lnTo>
                      <a:pt x="137" y="1101"/>
                    </a:lnTo>
                    <a:lnTo>
                      <a:pt x="145" y="1119"/>
                    </a:lnTo>
                    <a:lnTo>
                      <a:pt x="147" y="1125"/>
                    </a:lnTo>
                    <a:lnTo>
                      <a:pt x="148" y="1131"/>
                    </a:lnTo>
                    <a:lnTo>
                      <a:pt x="148" y="1135"/>
                    </a:lnTo>
                    <a:lnTo>
                      <a:pt x="147" y="1140"/>
                    </a:lnTo>
                    <a:lnTo>
                      <a:pt x="143" y="1149"/>
                    </a:lnTo>
                    <a:lnTo>
                      <a:pt x="138" y="1157"/>
                    </a:lnTo>
                    <a:lnTo>
                      <a:pt x="123" y="1171"/>
                    </a:lnTo>
                    <a:lnTo>
                      <a:pt x="105" y="1182"/>
                    </a:lnTo>
                    <a:lnTo>
                      <a:pt x="99" y="1188"/>
                    </a:lnTo>
                    <a:lnTo>
                      <a:pt x="95" y="1194"/>
                    </a:lnTo>
                    <a:lnTo>
                      <a:pt x="91" y="1200"/>
                    </a:lnTo>
                    <a:lnTo>
                      <a:pt x="89" y="1206"/>
                    </a:lnTo>
                    <a:lnTo>
                      <a:pt x="86" y="1213"/>
                    </a:lnTo>
                    <a:lnTo>
                      <a:pt x="85" y="1220"/>
                    </a:lnTo>
                    <a:lnTo>
                      <a:pt x="84" y="1227"/>
                    </a:lnTo>
                    <a:lnTo>
                      <a:pt x="84" y="1234"/>
                    </a:lnTo>
                    <a:lnTo>
                      <a:pt x="86" y="1265"/>
                    </a:lnTo>
                    <a:lnTo>
                      <a:pt x="91" y="1293"/>
                    </a:lnTo>
                    <a:lnTo>
                      <a:pt x="109" y="1287"/>
                    </a:lnTo>
                    <a:lnTo>
                      <a:pt x="137" y="1276"/>
                    </a:lnTo>
                    <a:lnTo>
                      <a:pt x="171" y="1262"/>
                    </a:lnTo>
                    <a:lnTo>
                      <a:pt x="208" y="1246"/>
                    </a:lnTo>
                    <a:lnTo>
                      <a:pt x="224" y="1237"/>
                    </a:lnTo>
                    <a:lnTo>
                      <a:pt x="241" y="1228"/>
                    </a:lnTo>
                    <a:lnTo>
                      <a:pt x="256" y="1220"/>
                    </a:lnTo>
                    <a:lnTo>
                      <a:pt x="269" y="1211"/>
                    </a:lnTo>
                    <a:lnTo>
                      <a:pt x="280" y="1203"/>
                    </a:lnTo>
                    <a:lnTo>
                      <a:pt x="287" y="1194"/>
                    </a:lnTo>
                    <a:lnTo>
                      <a:pt x="289" y="1190"/>
                    </a:lnTo>
                    <a:lnTo>
                      <a:pt x="290" y="1186"/>
                    </a:lnTo>
                    <a:lnTo>
                      <a:pt x="292" y="1182"/>
                    </a:lnTo>
                    <a:lnTo>
                      <a:pt x="290" y="1179"/>
                    </a:lnTo>
                    <a:lnTo>
                      <a:pt x="263" y="1095"/>
                    </a:lnTo>
                    <a:lnTo>
                      <a:pt x="262" y="1089"/>
                    </a:lnTo>
                    <a:lnTo>
                      <a:pt x="263" y="1082"/>
                    </a:lnTo>
                    <a:lnTo>
                      <a:pt x="264" y="1074"/>
                    </a:lnTo>
                    <a:lnTo>
                      <a:pt x="268" y="1067"/>
                    </a:lnTo>
                    <a:lnTo>
                      <a:pt x="273" y="1059"/>
                    </a:lnTo>
                    <a:lnTo>
                      <a:pt x="279" y="1050"/>
                    </a:lnTo>
                    <a:lnTo>
                      <a:pt x="285" y="1042"/>
                    </a:lnTo>
                    <a:lnTo>
                      <a:pt x="292" y="1035"/>
                    </a:lnTo>
                    <a:lnTo>
                      <a:pt x="299" y="1028"/>
                    </a:lnTo>
                    <a:lnTo>
                      <a:pt x="307" y="1022"/>
                    </a:lnTo>
                    <a:lnTo>
                      <a:pt x="315" y="1017"/>
                    </a:lnTo>
                    <a:lnTo>
                      <a:pt x="322" y="1014"/>
                    </a:lnTo>
                    <a:lnTo>
                      <a:pt x="331" y="1011"/>
                    </a:lnTo>
                    <a:lnTo>
                      <a:pt x="339" y="1011"/>
                    </a:lnTo>
                    <a:lnTo>
                      <a:pt x="346" y="1013"/>
                    </a:lnTo>
                    <a:lnTo>
                      <a:pt x="353" y="1016"/>
                    </a:lnTo>
                    <a:lnTo>
                      <a:pt x="366" y="1029"/>
                    </a:lnTo>
                    <a:lnTo>
                      <a:pt x="380" y="1044"/>
                    </a:lnTo>
                    <a:lnTo>
                      <a:pt x="384" y="1048"/>
                    </a:lnTo>
                    <a:lnTo>
                      <a:pt x="387" y="1050"/>
                    </a:lnTo>
                    <a:lnTo>
                      <a:pt x="391" y="1053"/>
                    </a:lnTo>
                    <a:lnTo>
                      <a:pt x="394" y="1053"/>
                    </a:lnTo>
                    <a:lnTo>
                      <a:pt x="398" y="1053"/>
                    </a:lnTo>
                    <a:lnTo>
                      <a:pt x="401" y="1052"/>
                    </a:lnTo>
                    <a:lnTo>
                      <a:pt x="405" y="1048"/>
                    </a:lnTo>
                    <a:lnTo>
                      <a:pt x="407" y="1043"/>
                    </a:lnTo>
                    <a:lnTo>
                      <a:pt x="410" y="1035"/>
                    </a:lnTo>
                    <a:lnTo>
                      <a:pt x="411" y="1026"/>
                    </a:lnTo>
                    <a:lnTo>
                      <a:pt x="412" y="1014"/>
                    </a:lnTo>
                    <a:lnTo>
                      <a:pt x="411" y="1002"/>
                    </a:lnTo>
                    <a:lnTo>
                      <a:pt x="410" y="975"/>
                    </a:lnTo>
                    <a:lnTo>
                      <a:pt x="410" y="949"/>
                    </a:lnTo>
                    <a:lnTo>
                      <a:pt x="411" y="937"/>
                    </a:lnTo>
                    <a:lnTo>
                      <a:pt x="413" y="927"/>
                    </a:lnTo>
                    <a:lnTo>
                      <a:pt x="414" y="922"/>
                    </a:lnTo>
                    <a:lnTo>
                      <a:pt x="417" y="918"/>
                    </a:lnTo>
                    <a:lnTo>
                      <a:pt x="419" y="915"/>
                    </a:lnTo>
                    <a:lnTo>
                      <a:pt x="423" y="911"/>
                    </a:lnTo>
                    <a:lnTo>
                      <a:pt x="426" y="910"/>
                    </a:lnTo>
                    <a:lnTo>
                      <a:pt x="430" y="908"/>
                    </a:lnTo>
                    <a:lnTo>
                      <a:pt x="434" y="908"/>
                    </a:lnTo>
                    <a:lnTo>
                      <a:pt x="439" y="908"/>
                    </a:lnTo>
                    <a:lnTo>
                      <a:pt x="445" y="909"/>
                    </a:lnTo>
                    <a:lnTo>
                      <a:pt x="452" y="910"/>
                    </a:lnTo>
                    <a:lnTo>
                      <a:pt x="459" y="914"/>
                    </a:lnTo>
                    <a:lnTo>
                      <a:pt x="466" y="917"/>
                    </a:lnTo>
                    <a:lnTo>
                      <a:pt x="502" y="934"/>
                    </a:lnTo>
                    <a:lnTo>
                      <a:pt x="533" y="951"/>
                    </a:lnTo>
                    <a:lnTo>
                      <a:pt x="539" y="956"/>
                    </a:lnTo>
                    <a:lnTo>
                      <a:pt x="545" y="962"/>
                    </a:lnTo>
                    <a:lnTo>
                      <a:pt x="550" y="968"/>
                    </a:lnTo>
                    <a:lnTo>
                      <a:pt x="554" y="975"/>
                    </a:lnTo>
                    <a:lnTo>
                      <a:pt x="557" y="983"/>
                    </a:lnTo>
                    <a:lnTo>
                      <a:pt x="558" y="993"/>
                    </a:lnTo>
                    <a:lnTo>
                      <a:pt x="558" y="1002"/>
                    </a:lnTo>
                    <a:lnTo>
                      <a:pt x="557" y="1014"/>
                    </a:lnTo>
                    <a:lnTo>
                      <a:pt x="568" y="1052"/>
                    </a:lnTo>
                    <a:lnTo>
                      <a:pt x="578" y="1046"/>
                    </a:lnTo>
                    <a:lnTo>
                      <a:pt x="589" y="1040"/>
                    </a:lnTo>
                    <a:lnTo>
                      <a:pt x="601" y="1035"/>
                    </a:lnTo>
                    <a:lnTo>
                      <a:pt x="613" y="1031"/>
                    </a:lnTo>
                    <a:lnTo>
                      <a:pt x="621" y="1020"/>
                    </a:lnTo>
                    <a:lnTo>
                      <a:pt x="629" y="1010"/>
                    </a:lnTo>
                    <a:lnTo>
                      <a:pt x="633" y="1006"/>
                    </a:lnTo>
                    <a:lnTo>
                      <a:pt x="635" y="1000"/>
                    </a:lnTo>
                    <a:lnTo>
                      <a:pt x="637" y="993"/>
                    </a:lnTo>
                    <a:lnTo>
                      <a:pt x="637" y="984"/>
                    </a:lnTo>
                    <a:lnTo>
                      <a:pt x="637" y="967"/>
                    </a:lnTo>
                    <a:lnTo>
                      <a:pt x="636" y="950"/>
                    </a:lnTo>
                    <a:lnTo>
                      <a:pt x="637" y="932"/>
                    </a:lnTo>
                    <a:lnTo>
                      <a:pt x="638" y="916"/>
                    </a:lnTo>
                    <a:lnTo>
                      <a:pt x="641" y="908"/>
                    </a:lnTo>
                    <a:lnTo>
                      <a:pt x="644" y="899"/>
                    </a:lnTo>
                    <a:lnTo>
                      <a:pt x="649" y="892"/>
                    </a:lnTo>
                    <a:lnTo>
                      <a:pt x="655" y="886"/>
                    </a:lnTo>
                    <a:lnTo>
                      <a:pt x="668" y="876"/>
                    </a:lnTo>
                    <a:lnTo>
                      <a:pt x="683" y="868"/>
                    </a:lnTo>
                    <a:lnTo>
                      <a:pt x="700" y="858"/>
                    </a:lnTo>
                    <a:lnTo>
                      <a:pt x="715" y="850"/>
                    </a:lnTo>
                    <a:lnTo>
                      <a:pt x="721" y="845"/>
                    </a:lnTo>
                    <a:lnTo>
                      <a:pt x="728" y="840"/>
                    </a:lnTo>
                    <a:lnTo>
                      <a:pt x="733" y="834"/>
                    </a:lnTo>
                    <a:lnTo>
                      <a:pt x="738" y="827"/>
                    </a:lnTo>
                    <a:lnTo>
                      <a:pt x="735" y="823"/>
                    </a:lnTo>
                    <a:lnTo>
                      <a:pt x="734" y="818"/>
                    </a:lnTo>
                    <a:lnTo>
                      <a:pt x="723" y="810"/>
                    </a:lnTo>
                    <a:lnTo>
                      <a:pt x="714" y="800"/>
                    </a:lnTo>
                    <a:lnTo>
                      <a:pt x="705" y="790"/>
                    </a:lnTo>
                    <a:lnTo>
                      <a:pt x="695" y="778"/>
                    </a:lnTo>
                    <a:lnTo>
                      <a:pt x="687" y="767"/>
                    </a:lnTo>
                    <a:lnTo>
                      <a:pt x="677" y="755"/>
                    </a:lnTo>
                    <a:lnTo>
                      <a:pt x="669" y="745"/>
                    </a:lnTo>
                    <a:lnTo>
                      <a:pt x="659" y="735"/>
                    </a:lnTo>
                    <a:lnTo>
                      <a:pt x="648" y="726"/>
                    </a:lnTo>
                    <a:lnTo>
                      <a:pt x="640" y="715"/>
                    </a:lnTo>
                    <a:lnTo>
                      <a:pt x="634" y="704"/>
                    </a:lnTo>
                    <a:lnTo>
                      <a:pt x="629" y="692"/>
                    </a:lnTo>
                    <a:lnTo>
                      <a:pt x="627" y="679"/>
                    </a:lnTo>
                    <a:lnTo>
                      <a:pt x="625" y="666"/>
                    </a:lnTo>
                    <a:lnTo>
                      <a:pt x="627" y="653"/>
                    </a:lnTo>
                    <a:lnTo>
                      <a:pt x="629" y="639"/>
                    </a:lnTo>
                    <a:lnTo>
                      <a:pt x="629" y="625"/>
                    </a:lnTo>
                    <a:lnTo>
                      <a:pt x="627" y="610"/>
                    </a:lnTo>
                    <a:lnTo>
                      <a:pt x="623" y="599"/>
                    </a:lnTo>
                    <a:lnTo>
                      <a:pt x="618" y="587"/>
                    </a:lnTo>
                    <a:lnTo>
                      <a:pt x="613" y="575"/>
                    </a:lnTo>
                    <a:lnTo>
                      <a:pt x="605" y="564"/>
                    </a:lnTo>
                    <a:lnTo>
                      <a:pt x="597" y="555"/>
                    </a:lnTo>
                    <a:lnTo>
                      <a:pt x="589" y="545"/>
                    </a:lnTo>
                    <a:lnTo>
                      <a:pt x="570" y="527"/>
                    </a:lnTo>
                    <a:lnTo>
                      <a:pt x="549" y="510"/>
                    </a:lnTo>
                    <a:lnTo>
                      <a:pt x="528" y="494"/>
                    </a:lnTo>
                    <a:lnTo>
                      <a:pt x="506" y="477"/>
                    </a:lnTo>
                    <a:lnTo>
                      <a:pt x="486" y="461"/>
                    </a:lnTo>
                    <a:lnTo>
                      <a:pt x="469" y="443"/>
                    </a:lnTo>
                    <a:lnTo>
                      <a:pt x="462" y="433"/>
                    </a:lnTo>
                    <a:lnTo>
                      <a:pt x="454" y="424"/>
                    </a:lnTo>
                    <a:lnTo>
                      <a:pt x="449" y="415"/>
                    </a:lnTo>
                    <a:lnTo>
                      <a:pt x="444" y="404"/>
                    </a:lnTo>
                    <a:lnTo>
                      <a:pt x="440" y="392"/>
                    </a:lnTo>
                    <a:lnTo>
                      <a:pt x="438" y="380"/>
                    </a:lnTo>
                    <a:lnTo>
                      <a:pt x="437" y="367"/>
                    </a:lnTo>
                    <a:lnTo>
                      <a:pt x="438" y="354"/>
                    </a:lnTo>
                    <a:lnTo>
                      <a:pt x="440" y="340"/>
                    </a:lnTo>
                    <a:lnTo>
                      <a:pt x="445" y="325"/>
                    </a:lnTo>
                    <a:lnTo>
                      <a:pt x="451" y="310"/>
                    </a:lnTo>
                    <a:lnTo>
                      <a:pt x="459" y="292"/>
                    </a:lnTo>
                    <a:lnTo>
                      <a:pt x="467" y="278"/>
                    </a:lnTo>
                    <a:lnTo>
                      <a:pt x="479" y="262"/>
                    </a:lnTo>
                    <a:lnTo>
                      <a:pt x="493" y="245"/>
                    </a:lnTo>
                    <a:lnTo>
                      <a:pt x="509" y="227"/>
                    </a:lnTo>
                    <a:lnTo>
                      <a:pt x="525" y="212"/>
                    </a:lnTo>
                    <a:lnTo>
                      <a:pt x="542" y="196"/>
                    </a:lnTo>
                    <a:lnTo>
                      <a:pt x="550" y="190"/>
                    </a:lnTo>
                    <a:lnTo>
                      <a:pt x="558" y="186"/>
                    </a:lnTo>
                    <a:lnTo>
                      <a:pt x="565" y="181"/>
                    </a:lnTo>
                    <a:lnTo>
                      <a:pt x="574" y="177"/>
                    </a:lnTo>
                    <a:lnTo>
                      <a:pt x="584" y="174"/>
                    </a:lnTo>
                    <a:lnTo>
                      <a:pt x="595" y="172"/>
                    </a:lnTo>
                    <a:lnTo>
                      <a:pt x="607" y="169"/>
                    </a:lnTo>
                    <a:lnTo>
                      <a:pt x="617" y="168"/>
                    </a:lnTo>
                    <a:lnTo>
                      <a:pt x="640" y="164"/>
                    </a:lnTo>
                    <a:lnTo>
                      <a:pt x="661" y="160"/>
                    </a:lnTo>
                    <a:lnTo>
                      <a:pt x="738" y="1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33" name="Freeform 64"/>
              <p:cNvSpPr>
                <a:spLocks/>
              </p:cNvSpPr>
              <p:nvPr/>
            </p:nvSpPr>
            <p:spPr bwMode="auto">
              <a:xfrm>
                <a:off x="347" y="1866"/>
                <a:ext cx="270" cy="431"/>
              </a:xfrm>
              <a:custGeom>
                <a:avLst/>
                <a:gdLst>
                  <a:gd name="T0" fmla="*/ 88 w 810"/>
                  <a:gd name="T1" fmla="*/ 21 h 1293"/>
                  <a:gd name="T2" fmla="*/ 90 w 810"/>
                  <a:gd name="T3" fmla="*/ 18 h 1293"/>
                  <a:gd name="T4" fmla="*/ 82 w 810"/>
                  <a:gd name="T5" fmla="*/ 16 h 1293"/>
                  <a:gd name="T6" fmla="*/ 76 w 810"/>
                  <a:gd name="T7" fmla="*/ 13 h 1293"/>
                  <a:gd name="T8" fmla="*/ 71 w 810"/>
                  <a:gd name="T9" fmla="*/ 6 h 1293"/>
                  <a:gd name="T10" fmla="*/ 68 w 810"/>
                  <a:gd name="T11" fmla="*/ 0 h 1293"/>
                  <a:gd name="T12" fmla="*/ 63 w 810"/>
                  <a:gd name="T13" fmla="*/ 2 h 1293"/>
                  <a:gd name="T14" fmla="*/ 56 w 810"/>
                  <a:gd name="T15" fmla="*/ 5 h 1293"/>
                  <a:gd name="T16" fmla="*/ 46 w 810"/>
                  <a:gd name="T17" fmla="*/ 6 h 1293"/>
                  <a:gd name="T18" fmla="*/ 42 w 810"/>
                  <a:gd name="T19" fmla="*/ 4 h 1293"/>
                  <a:gd name="T20" fmla="*/ 32 w 810"/>
                  <a:gd name="T21" fmla="*/ 6 h 1293"/>
                  <a:gd name="T22" fmla="*/ 28 w 810"/>
                  <a:gd name="T23" fmla="*/ 14 h 1293"/>
                  <a:gd name="T24" fmla="*/ 17 w 810"/>
                  <a:gd name="T25" fmla="*/ 26 h 1293"/>
                  <a:gd name="T26" fmla="*/ 11 w 810"/>
                  <a:gd name="T27" fmla="*/ 31 h 1293"/>
                  <a:gd name="T28" fmla="*/ 2 w 810"/>
                  <a:gd name="T29" fmla="*/ 34 h 1293"/>
                  <a:gd name="T30" fmla="*/ 1 w 810"/>
                  <a:gd name="T31" fmla="*/ 94 h 1293"/>
                  <a:gd name="T32" fmla="*/ 5 w 810"/>
                  <a:gd name="T33" fmla="*/ 104 h 1293"/>
                  <a:gd name="T34" fmla="*/ 12 w 810"/>
                  <a:gd name="T35" fmla="*/ 117 h 1293"/>
                  <a:gd name="T36" fmla="*/ 16 w 810"/>
                  <a:gd name="T37" fmla="*/ 125 h 1293"/>
                  <a:gd name="T38" fmla="*/ 15 w 810"/>
                  <a:gd name="T39" fmla="*/ 129 h 1293"/>
                  <a:gd name="T40" fmla="*/ 10 w 810"/>
                  <a:gd name="T41" fmla="*/ 133 h 1293"/>
                  <a:gd name="T42" fmla="*/ 9 w 810"/>
                  <a:gd name="T43" fmla="*/ 137 h 1293"/>
                  <a:gd name="T44" fmla="*/ 15 w 810"/>
                  <a:gd name="T45" fmla="*/ 142 h 1293"/>
                  <a:gd name="T46" fmla="*/ 28 w 810"/>
                  <a:gd name="T47" fmla="*/ 136 h 1293"/>
                  <a:gd name="T48" fmla="*/ 32 w 810"/>
                  <a:gd name="T49" fmla="*/ 132 h 1293"/>
                  <a:gd name="T50" fmla="*/ 29 w 810"/>
                  <a:gd name="T51" fmla="*/ 120 h 1293"/>
                  <a:gd name="T52" fmla="*/ 32 w 810"/>
                  <a:gd name="T53" fmla="*/ 116 h 1293"/>
                  <a:gd name="T54" fmla="*/ 36 w 810"/>
                  <a:gd name="T55" fmla="*/ 113 h 1293"/>
                  <a:gd name="T56" fmla="*/ 41 w 810"/>
                  <a:gd name="T57" fmla="*/ 114 h 1293"/>
                  <a:gd name="T58" fmla="*/ 44 w 810"/>
                  <a:gd name="T59" fmla="*/ 117 h 1293"/>
                  <a:gd name="T60" fmla="*/ 46 w 810"/>
                  <a:gd name="T61" fmla="*/ 115 h 1293"/>
                  <a:gd name="T62" fmla="*/ 46 w 810"/>
                  <a:gd name="T63" fmla="*/ 105 h 1293"/>
                  <a:gd name="T64" fmla="*/ 47 w 810"/>
                  <a:gd name="T65" fmla="*/ 102 h 1293"/>
                  <a:gd name="T66" fmla="*/ 49 w 810"/>
                  <a:gd name="T67" fmla="*/ 101 h 1293"/>
                  <a:gd name="T68" fmla="*/ 56 w 810"/>
                  <a:gd name="T69" fmla="*/ 104 h 1293"/>
                  <a:gd name="T70" fmla="*/ 62 w 810"/>
                  <a:gd name="T71" fmla="*/ 108 h 1293"/>
                  <a:gd name="T72" fmla="*/ 63 w 810"/>
                  <a:gd name="T73" fmla="*/ 117 h 1293"/>
                  <a:gd name="T74" fmla="*/ 68 w 810"/>
                  <a:gd name="T75" fmla="*/ 115 h 1293"/>
                  <a:gd name="T76" fmla="*/ 71 w 810"/>
                  <a:gd name="T77" fmla="*/ 110 h 1293"/>
                  <a:gd name="T78" fmla="*/ 71 w 810"/>
                  <a:gd name="T79" fmla="*/ 102 h 1293"/>
                  <a:gd name="T80" fmla="*/ 74 w 810"/>
                  <a:gd name="T81" fmla="*/ 97 h 1293"/>
                  <a:gd name="T82" fmla="*/ 81 w 810"/>
                  <a:gd name="T83" fmla="*/ 93 h 1293"/>
                  <a:gd name="T84" fmla="*/ 80 w 810"/>
                  <a:gd name="T85" fmla="*/ 90 h 1293"/>
                  <a:gd name="T86" fmla="*/ 75 w 810"/>
                  <a:gd name="T87" fmla="*/ 84 h 1293"/>
                  <a:gd name="T88" fmla="*/ 70 w 810"/>
                  <a:gd name="T89" fmla="*/ 78 h 1293"/>
                  <a:gd name="T90" fmla="*/ 70 w 810"/>
                  <a:gd name="T91" fmla="*/ 71 h 1293"/>
                  <a:gd name="T92" fmla="*/ 68 w 810"/>
                  <a:gd name="T93" fmla="*/ 64 h 1293"/>
                  <a:gd name="T94" fmla="*/ 61 w 810"/>
                  <a:gd name="T95" fmla="*/ 57 h 1293"/>
                  <a:gd name="T96" fmla="*/ 51 w 810"/>
                  <a:gd name="T97" fmla="*/ 48 h 1293"/>
                  <a:gd name="T98" fmla="*/ 49 w 810"/>
                  <a:gd name="T99" fmla="*/ 42 h 1293"/>
                  <a:gd name="T100" fmla="*/ 50 w 810"/>
                  <a:gd name="T101" fmla="*/ 34 h 1293"/>
                  <a:gd name="T102" fmla="*/ 57 w 810"/>
                  <a:gd name="T103" fmla="*/ 25 h 1293"/>
                  <a:gd name="T104" fmla="*/ 63 w 810"/>
                  <a:gd name="T105" fmla="*/ 20 h 1293"/>
                  <a:gd name="T106" fmla="*/ 69 w 810"/>
                  <a:gd name="T107" fmla="*/ 19 h 129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10"/>
                  <a:gd name="T163" fmla="*/ 0 h 1293"/>
                  <a:gd name="T164" fmla="*/ 810 w 810"/>
                  <a:gd name="T165" fmla="*/ 1293 h 129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10" h="1293">
                    <a:moveTo>
                      <a:pt x="738" y="176"/>
                    </a:moveTo>
                    <a:lnTo>
                      <a:pt x="759" y="183"/>
                    </a:lnTo>
                    <a:lnTo>
                      <a:pt x="782" y="189"/>
                    </a:lnTo>
                    <a:lnTo>
                      <a:pt x="788" y="189"/>
                    </a:lnTo>
                    <a:lnTo>
                      <a:pt x="793" y="189"/>
                    </a:lnTo>
                    <a:lnTo>
                      <a:pt x="798" y="187"/>
                    </a:lnTo>
                    <a:lnTo>
                      <a:pt x="802" y="183"/>
                    </a:lnTo>
                    <a:lnTo>
                      <a:pt x="805" y="179"/>
                    </a:lnTo>
                    <a:lnTo>
                      <a:pt x="808" y="173"/>
                    </a:lnTo>
                    <a:lnTo>
                      <a:pt x="810" y="164"/>
                    </a:lnTo>
                    <a:lnTo>
                      <a:pt x="810" y="155"/>
                    </a:lnTo>
                    <a:lnTo>
                      <a:pt x="792" y="155"/>
                    </a:lnTo>
                    <a:lnTo>
                      <a:pt x="774" y="154"/>
                    </a:lnTo>
                    <a:lnTo>
                      <a:pt x="756" y="151"/>
                    </a:lnTo>
                    <a:lnTo>
                      <a:pt x="740" y="148"/>
                    </a:lnTo>
                    <a:lnTo>
                      <a:pt x="723" y="143"/>
                    </a:lnTo>
                    <a:lnTo>
                      <a:pt x="708" y="136"/>
                    </a:lnTo>
                    <a:lnTo>
                      <a:pt x="701" y="131"/>
                    </a:lnTo>
                    <a:lnTo>
                      <a:pt x="693" y="127"/>
                    </a:lnTo>
                    <a:lnTo>
                      <a:pt x="687" y="121"/>
                    </a:lnTo>
                    <a:lnTo>
                      <a:pt x="680" y="115"/>
                    </a:lnTo>
                    <a:lnTo>
                      <a:pt x="673" y="105"/>
                    </a:lnTo>
                    <a:lnTo>
                      <a:pt x="663" y="90"/>
                    </a:lnTo>
                    <a:lnTo>
                      <a:pt x="654" y="72"/>
                    </a:lnTo>
                    <a:lnTo>
                      <a:pt x="643" y="52"/>
                    </a:lnTo>
                    <a:lnTo>
                      <a:pt x="634" y="34"/>
                    </a:lnTo>
                    <a:lnTo>
                      <a:pt x="625" y="17"/>
                    </a:lnTo>
                    <a:lnTo>
                      <a:pt x="618" y="6"/>
                    </a:lnTo>
                    <a:lnTo>
                      <a:pt x="614" y="2"/>
                    </a:lnTo>
                    <a:lnTo>
                      <a:pt x="611" y="0"/>
                    </a:lnTo>
                    <a:lnTo>
                      <a:pt x="608" y="2"/>
                    </a:lnTo>
                    <a:lnTo>
                      <a:pt x="602" y="4"/>
                    </a:lnTo>
                    <a:lnTo>
                      <a:pt x="595" y="8"/>
                    </a:lnTo>
                    <a:lnTo>
                      <a:pt x="581" y="15"/>
                    </a:lnTo>
                    <a:lnTo>
                      <a:pt x="571" y="21"/>
                    </a:lnTo>
                    <a:lnTo>
                      <a:pt x="564" y="24"/>
                    </a:lnTo>
                    <a:lnTo>
                      <a:pt x="556" y="29"/>
                    </a:lnTo>
                    <a:lnTo>
                      <a:pt x="545" y="32"/>
                    </a:lnTo>
                    <a:lnTo>
                      <a:pt x="532" y="37"/>
                    </a:lnTo>
                    <a:lnTo>
                      <a:pt x="505" y="45"/>
                    </a:lnTo>
                    <a:lnTo>
                      <a:pt x="474" y="51"/>
                    </a:lnTo>
                    <a:lnTo>
                      <a:pt x="459" y="54"/>
                    </a:lnTo>
                    <a:lnTo>
                      <a:pt x="444" y="55"/>
                    </a:lnTo>
                    <a:lnTo>
                      <a:pt x="430" y="55"/>
                    </a:lnTo>
                    <a:lnTo>
                      <a:pt x="416" y="54"/>
                    </a:lnTo>
                    <a:lnTo>
                      <a:pt x="404" y="51"/>
                    </a:lnTo>
                    <a:lnTo>
                      <a:pt x="393" y="48"/>
                    </a:lnTo>
                    <a:lnTo>
                      <a:pt x="390" y="45"/>
                    </a:lnTo>
                    <a:lnTo>
                      <a:pt x="385" y="43"/>
                    </a:lnTo>
                    <a:lnTo>
                      <a:pt x="381" y="39"/>
                    </a:lnTo>
                    <a:lnTo>
                      <a:pt x="379" y="36"/>
                    </a:lnTo>
                    <a:lnTo>
                      <a:pt x="293" y="38"/>
                    </a:lnTo>
                    <a:lnTo>
                      <a:pt x="288" y="54"/>
                    </a:lnTo>
                    <a:lnTo>
                      <a:pt x="282" y="70"/>
                    </a:lnTo>
                    <a:lnTo>
                      <a:pt x="275" y="85"/>
                    </a:lnTo>
                    <a:lnTo>
                      <a:pt x="268" y="100"/>
                    </a:lnTo>
                    <a:lnTo>
                      <a:pt x="259" y="115"/>
                    </a:lnTo>
                    <a:lnTo>
                      <a:pt x="249" y="129"/>
                    </a:lnTo>
                    <a:lnTo>
                      <a:pt x="237" y="142"/>
                    </a:lnTo>
                    <a:lnTo>
                      <a:pt x="227" y="155"/>
                    </a:lnTo>
                    <a:lnTo>
                      <a:pt x="196" y="188"/>
                    </a:lnTo>
                    <a:lnTo>
                      <a:pt x="169" y="218"/>
                    </a:lnTo>
                    <a:lnTo>
                      <a:pt x="157" y="231"/>
                    </a:lnTo>
                    <a:lnTo>
                      <a:pt x="145" y="242"/>
                    </a:lnTo>
                    <a:lnTo>
                      <a:pt x="132" y="253"/>
                    </a:lnTo>
                    <a:lnTo>
                      <a:pt x="121" y="262"/>
                    </a:lnTo>
                    <a:lnTo>
                      <a:pt x="109" y="272"/>
                    </a:lnTo>
                    <a:lnTo>
                      <a:pt x="96" y="279"/>
                    </a:lnTo>
                    <a:lnTo>
                      <a:pt x="83" y="286"/>
                    </a:lnTo>
                    <a:lnTo>
                      <a:pt x="69" y="292"/>
                    </a:lnTo>
                    <a:lnTo>
                      <a:pt x="53" y="297"/>
                    </a:lnTo>
                    <a:lnTo>
                      <a:pt x="37" y="300"/>
                    </a:lnTo>
                    <a:lnTo>
                      <a:pt x="19" y="302"/>
                    </a:lnTo>
                    <a:lnTo>
                      <a:pt x="0" y="305"/>
                    </a:lnTo>
                    <a:lnTo>
                      <a:pt x="6" y="685"/>
                    </a:lnTo>
                    <a:lnTo>
                      <a:pt x="10" y="849"/>
                    </a:lnTo>
                    <a:lnTo>
                      <a:pt x="14" y="869"/>
                    </a:lnTo>
                    <a:lnTo>
                      <a:pt x="19" y="886"/>
                    </a:lnTo>
                    <a:lnTo>
                      <a:pt x="26" y="905"/>
                    </a:lnTo>
                    <a:lnTo>
                      <a:pt x="33" y="922"/>
                    </a:lnTo>
                    <a:lnTo>
                      <a:pt x="42" y="938"/>
                    </a:lnTo>
                    <a:lnTo>
                      <a:pt x="51" y="955"/>
                    </a:lnTo>
                    <a:lnTo>
                      <a:pt x="60" y="971"/>
                    </a:lnTo>
                    <a:lnTo>
                      <a:pt x="70" y="987"/>
                    </a:lnTo>
                    <a:lnTo>
                      <a:pt x="91" y="1019"/>
                    </a:lnTo>
                    <a:lnTo>
                      <a:pt x="111" y="1050"/>
                    </a:lnTo>
                    <a:lnTo>
                      <a:pt x="121" y="1067"/>
                    </a:lnTo>
                    <a:lnTo>
                      <a:pt x="129" y="1083"/>
                    </a:lnTo>
                    <a:lnTo>
                      <a:pt x="137" y="1101"/>
                    </a:lnTo>
                    <a:lnTo>
                      <a:pt x="145" y="1119"/>
                    </a:lnTo>
                    <a:lnTo>
                      <a:pt x="147" y="1125"/>
                    </a:lnTo>
                    <a:lnTo>
                      <a:pt x="148" y="1131"/>
                    </a:lnTo>
                    <a:lnTo>
                      <a:pt x="148" y="1135"/>
                    </a:lnTo>
                    <a:lnTo>
                      <a:pt x="147" y="1140"/>
                    </a:lnTo>
                    <a:lnTo>
                      <a:pt x="143" y="1149"/>
                    </a:lnTo>
                    <a:lnTo>
                      <a:pt x="138" y="1157"/>
                    </a:lnTo>
                    <a:lnTo>
                      <a:pt x="123" y="1171"/>
                    </a:lnTo>
                    <a:lnTo>
                      <a:pt x="105" y="1182"/>
                    </a:lnTo>
                    <a:lnTo>
                      <a:pt x="99" y="1188"/>
                    </a:lnTo>
                    <a:lnTo>
                      <a:pt x="95" y="1194"/>
                    </a:lnTo>
                    <a:lnTo>
                      <a:pt x="91" y="1200"/>
                    </a:lnTo>
                    <a:lnTo>
                      <a:pt x="89" y="1206"/>
                    </a:lnTo>
                    <a:lnTo>
                      <a:pt x="86" y="1213"/>
                    </a:lnTo>
                    <a:lnTo>
                      <a:pt x="85" y="1220"/>
                    </a:lnTo>
                    <a:lnTo>
                      <a:pt x="84" y="1227"/>
                    </a:lnTo>
                    <a:lnTo>
                      <a:pt x="84" y="1234"/>
                    </a:lnTo>
                    <a:lnTo>
                      <a:pt x="86" y="1265"/>
                    </a:lnTo>
                    <a:lnTo>
                      <a:pt x="91" y="1293"/>
                    </a:lnTo>
                    <a:lnTo>
                      <a:pt x="109" y="1287"/>
                    </a:lnTo>
                    <a:lnTo>
                      <a:pt x="137" y="1276"/>
                    </a:lnTo>
                    <a:lnTo>
                      <a:pt x="171" y="1262"/>
                    </a:lnTo>
                    <a:lnTo>
                      <a:pt x="208" y="1246"/>
                    </a:lnTo>
                    <a:lnTo>
                      <a:pt x="224" y="1237"/>
                    </a:lnTo>
                    <a:lnTo>
                      <a:pt x="241" y="1228"/>
                    </a:lnTo>
                    <a:lnTo>
                      <a:pt x="256" y="1220"/>
                    </a:lnTo>
                    <a:lnTo>
                      <a:pt x="269" y="1211"/>
                    </a:lnTo>
                    <a:lnTo>
                      <a:pt x="280" y="1203"/>
                    </a:lnTo>
                    <a:lnTo>
                      <a:pt x="287" y="1194"/>
                    </a:lnTo>
                    <a:lnTo>
                      <a:pt x="289" y="1190"/>
                    </a:lnTo>
                    <a:lnTo>
                      <a:pt x="290" y="1186"/>
                    </a:lnTo>
                    <a:lnTo>
                      <a:pt x="292" y="1182"/>
                    </a:lnTo>
                    <a:lnTo>
                      <a:pt x="290" y="1179"/>
                    </a:lnTo>
                    <a:lnTo>
                      <a:pt x="263" y="1095"/>
                    </a:lnTo>
                    <a:lnTo>
                      <a:pt x="262" y="1089"/>
                    </a:lnTo>
                    <a:lnTo>
                      <a:pt x="263" y="1082"/>
                    </a:lnTo>
                    <a:lnTo>
                      <a:pt x="264" y="1074"/>
                    </a:lnTo>
                    <a:lnTo>
                      <a:pt x="268" y="1067"/>
                    </a:lnTo>
                    <a:lnTo>
                      <a:pt x="273" y="1059"/>
                    </a:lnTo>
                    <a:lnTo>
                      <a:pt x="279" y="1050"/>
                    </a:lnTo>
                    <a:lnTo>
                      <a:pt x="285" y="1042"/>
                    </a:lnTo>
                    <a:lnTo>
                      <a:pt x="292" y="1035"/>
                    </a:lnTo>
                    <a:lnTo>
                      <a:pt x="299" y="1028"/>
                    </a:lnTo>
                    <a:lnTo>
                      <a:pt x="307" y="1022"/>
                    </a:lnTo>
                    <a:lnTo>
                      <a:pt x="315" y="1017"/>
                    </a:lnTo>
                    <a:lnTo>
                      <a:pt x="322" y="1014"/>
                    </a:lnTo>
                    <a:lnTo>
                      <a:pt x="331" y="1011"/>
                    </a:lnTo>
                    <a:lnTo>
                      <a:pt x="339" y="1011"/>
                    </a:lnTo>
                    <a:lnTo>
                      <a:pt x="346" y="1013"/>
                    </a:lnTo>
                    <a:lnTo>
                      <a:pt x="353" y="1016"/>
                    </a:lnTo>
                    <a:lnTo>
                      <a:pt x="366" y="1029"/>
                    </a:lnTo>
                    <a:lnTo>
                      <a:pt x="380" y="1044"/>
                    </a:lnTo>
                    <a:lnTo>
                      <a:pt x="384" y="1048"/>
                    </a:lnTo>
                    <a:lnTo>
                      <a:pt x="387" y="1050"/>
                    </a:lnTo>
                    <a:lnTo>
                      <a:pt x="391" y="1053"/>
                    </a:lnTo>
                    <a:lnTo>
                      <a:pt x="394" y="1053"/>
                    </a:lnTo>
                    <a:lnTo>
                      <a:pt x="398" y="1053"/>
                    </a:lnTo>
                    <a:lnTo>
                      <a:pt x="401" y="1052"/>
                    </a:lnTo>
                    <a:lnTo>
                      <a:pt x="405" y="1048"/>
                    </a:lnTo>
                    <a:lnTo>
                      <a:pt x="407" y="1043"/>
                    </a:lnTo>
                    <a:lnTo>
                      <a:pt x="410" y="1035"/>
                    </a:lnTo>
                    <a:lnTo>
                      <a:pt x="411" y="1026"/>
                    </a:lnTo>
                    <a:lnTo>
                      <a:pt x="412" y="1014"/>
                    </a:lnTo>
                    <a:lnTo>
                      <a:pt x="411" y="1002"/>
                    </a:lnTo>
                    <a:lnTo>
                      <a:pt x="410" y="975"/>
                    </a:lnTo>
                    <a:lnTo>
                      <a:pt x="410" y="949"/>
                    </a:lnTo>
                    <a:lnTo>
                      <a:pt x="411" y="937"/>
                    </a:lnTo>
                    <a:lnTo>
                      <a:pt x="413" y="927"/>
                    </a:lnTo>
                    <a:lnTo>
                      <a:pt x="414" y="922"/>
                    </a:lnTo>
                    <a:lnTo>
                      <a:pt x="417" y="918"/>
                    </a:lnTo>
                    <a:lnTo>
                      <a:pt x="419" y="915"/>
                    </a:lnTo>
                    <a:lnTo>
                      <a:pt x="423" y="911"/>
                    </a:lnTo>
                    <a:lnTo>
                      <a:pt x="426" y="910"/>
                    </a:lnTo>
                    <a:lnTo>
                      <a:pt x="430" y="908"/>
                    </a:lnTo>
                    <a:lnTo>
                      <a:pt x="434" y="908"/>
                    </a:lnTo>
                    <a:lnTo>
                      <a:pt x="439" y="908"/>
                    </a:lnTo>
                    <a:lnTo>
                      <a:pt x="445" y="909"/>
                    </a:lnTo>
                    <a:lnTo>
                      <a:pt x="452" y="910"/>
                    </a:lnTo>
                    <a:lnTo>
                      <a:pt x="459" y="914"/>
                    </a:lnTo>
                    <a:lnTo>
                      <a:pt x="466" y="917"/>
                    </a:lnTo>
                    <a:lnTo>
                      <a:pt x="502" y="934"/>
                    </a:lnTo>
                    <a:lnTo>
                      <a:pt x="533" y="951"/>
                    </a:lnTo>
                    <a:lnTo>
                      <a:pt x="539" y="956"/>
                    </a:lnTo>
                    <a:lnTo>
                      <a:pt x="545" y="962"/>
                    </a:lnTo>
                    <a:lnTo>
                      <a:pt x="550" y="968"/>
                    </a:lnTo>
                    <a:lnTo>
                      <a:pt x="554" y="975"/>
                    </a:lnTo>
                    <a:lnTo>
                      <a:pt x="557" y="983"/>
                    </a:lnTo>
                    <a:lnTo>
                      <a:pt x="558" y="993"/>
                    </a:lnTo>
                    <a:lnTo>
                      <a:pt x="558" y="1002"/>
                    </a:lnTo>
                    <a:lnTo>
                      <a:pt x="557" y="1014"/>
                    </a:lnTo>
                    <a:lnTo>
                      <a:pt x="568" y="1052"/>
                    </a:lnTo>
                    <a:lnTo>
                      <a:pt x="578" y="1046"/>
                    </a:lnTo>
                    <a:lnTo>
                      <a:pt x="589" y="1040"/>
                    </a:lnTo>
                    <a:lnTo>
                      <a:pt x="601" y="1035"/>
                    </a:lnTo>
                    <a:lnTo>
                      <a:pt x="613" y="1031"/>
                    </a:lnTo>
                    <a:lnTo>
                      <a:pt x="621" y="1020"/>
                    </a:lnTo>
                    <a:lnTo>
                      <a:pt x="629" y="1010"/>
                    </a:lnTo>
                    <a:lnTo>
                      <a:pt x="633" y="1006"/>
                    </a:lnTo>
                    <a:lnTo>
                      <a:pt x="635" y="1000"/>
                    </a:lnTo>
                    <a:lnTo>
                      <a:pt x="637" y="993"/>
                    </a:lnTo>
                    <a:lnTo>
                      <a:pt x="637" y="984"/>
                    </a:lnTo>
                    <a:lnTo>
                      <a:pt x="637" y="967"/>
                    </a:lnTo>
                    <a:lnTo>
                      <a:pt x="636" y="950"/>
                    </a:lnTo>
                    <a:lnTo>
                      <a:pt x="637" y="932"/>
                    </a:lnTo>
                    <a:lnTo>
                      <a:pt x="638" y="916"/>
                    </a:lnTo>
                    <a:lnTo>
                      <a:pt x="641" y="908"/>
                    </a:lnTo>
                    <a:lnTo>
                      <a:pt x="644" y="899"/>
                    </a:lnTo>
                    <a:lnTo>
                      <a:pt x="649" y="892"/>
                    </a:lnTo>
                    <a:lnTo>
                      <a:pt x="655" y="886"/>
                    </a:lnTo>
                    <a:lnTo>
                      <a:pt x="668" y="876"/>
                    </a:lnTo>
                    <a:lnTo>
                      <a:pt x="683" y="868"/>
                    </a:lnTo>
                    <a:lnTo>
                      <a:pt x="700" y="858"/>
                    </a:lnTo>
                    <a:lnTo>
                      <a:pt x="715" y="850"/>
                    </a:lnTo>
                    <a:lnTo>
                      <a:pt x="721" y="845"/>
                    </a:lnTo>
                    <a:lnTo>
                      <a:pt x="728" y="840"/>
                    </a:lnTo>
                    <a:lnTo>
                      <a:pt x="733" y="834"/>
                    </a:lnTo>
                    <a:lnTo>
                      <a:pt x="738" y="827"/>
                    </a:lnTo>
                    <a:lnTo>
                      <a:pt x="735" y="823"/>
                    </a:lnTo>
                    <a:lnTo>
                      <a:pt x="734" y="818"/>
                    </a:lnTo>
                    <a:lnTo>
                      <a:pt x="723" y="810"/>
                    </a:lnTo>
                    <a:lnTo>
                      <a:pt x="714" y="800"/>
                    </a:lnTo>
                    <a:lnTo>
                      <a:pt x="705" y="790"/>
                    </a:lnTo>
                    <a:lnTo>
                      <a:pt x="695" y="778"/>
                    </a:lnTo>
                    <a:lnTo>
                      <a:pt x="687" y="767"/>
                    </a:lnTo>
                    <a:lnTo>
                      <a:pt x="677" y="755"/>
                    </a:lnTo>
                    <a:lnTo>
                      <a:pt x="669" y="745"/>
                    </a:lnTo>
                    <a:lnTo>
                      <a:pt x="659" y="735"/>
                    </a:lnTo>
                    <a:lnTo>
                      <a:pt x="648" y="726"/>
                    </a:lnTo>
                    <a:lnTo>
                      <a:pt x="640" y="715"/>
                    </a:lnTo>
                    <a:lnTo>
                      <a:pt x="634" y="704"/>
                    </a:lnTo>
                    <a:lnTo>
                      <a:pt x="629" y="692"/>
                    </a:lnTo>
                    <a:lnTo>
                      <a:pt x="627" y="679"/>
                    </a:lnTo>
                    <a:lnTo>
                      <a:pt x="625" y="666"/>
                    </a:lnTo>
                    <a:lnTo>
                      <a:pt x="627" y="653"/>
                    </a:lnTo>
                    <a:lnTo>
                      <a:pt x="629" y="639"/>
                    </a:lnTo>
                    <a:lnTo>
                      <a:pt x="629" y="625"/>
                    </a:lnTo>
                    <a:lnTo>
                      <a:pt x="627" y="610"/>
                    </a:lnTo>
                    <a:lnTo>
                      <a:pt x="623" y="599"/>
                    </a:lnTo>
                    <a:lnTo>
                      <a:pt x="618" y="587"/>
                    </a:lnTo>
                    <a:lnTo>
                      <a:pt x="613" y="575"/>
                    </a:lnTo>
                    <a:lnTo>
                      <a:pt x="605" y="564"/>
                    </a:lnTo>
                    <a:lnTo>
                      <a:pt x="597" y="555"/>
                    </a:lnTo>
                    <a:lnTo>
                      <a:pt x="589" y="545"/>
                    </a:lnTo>
                    <a:lnTo>
                      <a:pt x="570" y="527"/>
                    </a:lnTo>
                    <a:lnTo>
                      <a:pt x="549" y="510"/>
                    </a:lnTo>
                    <a:lnTo>
                      <a:pt x="528" y="494"/>
                    </a:lnTo>
                    <a:lnTo>
                      <a:pt x="506" y="477"/>
                    </a:lnTo>
                    <a:lnTo>
                      <a:pt x="486" y="461"/>
                    </a:lnTo>
                    <a:lnTo>
                      <a:pt x="469" y="443"/>
                    </a:lnTo>
                    <a:lnTo>
                      <a:pt x="462" y="433"/>
                    </a:lnTo>
                    <a:lnTo>
                      <a:pt x="454" y="424"/>
                    </a:lnTo>
                    <a:lnTo>
                      <a:pt x="449" y="415"/>
                    </a:lnTo>
                    <a:lnTo>
                      <a:pt x="444" y="404"/>
                    </a:lnTo>
                    <a:lnTo>
                      <a:pt x="440" y="392"/>
                    </a:lnTo>
                    <a:lnTo>
                      <a:pt x="438" y="380"/>
                    </a:lnTo>
                    <a:lnTo>
                      <a:pt x="437" y="367"/>
                    </a:lnTo>
                    <a:lnTo>
                      <a:pt x="438" y="354"/>
                    </a:lnTo>
                    <a:lnTo>
                      <a:pt x="440" y="340"/>
                    </a:lnTo>
                    <a:lnTo>
                      <a:pt x="445" y="325"/>
                    </a:lnTo>
                    <a:lnTo>
                      <a:pt x="451" y="310"/>
                    </a:lnTo>
                    <a:lnTo>
                      <a:pt x="459" y="292"/>
                    </a:lnTo>
                    <a:lnTo>
                      <a:pt x="467" y="278"/>
                    </a:lnTo>
                    <a:lnTo>
                      <a:pt x="479" y="262"/>
                    </a:lnTo>
                    <a:lnTo>
                      <a:pt x="493" y="245"/>
                    </a:lnTo>
                    <a:lnTo>
                      <a:pt x="509" y="227"/>
                    </a:lnTo>
                    <a:lnTo>
                      <a:pt x="525" y="212"/>
                    </a:lnTo>
                    <a:lnTo>
                      <a:pt x="542" y="196"/>
                    </a:lnTo>
                    <a:lnTo>
                      <a:pt x="550" y="190"/>
                    </a:lnTo>
                    <a:lnTo>
                      <a:pt x="558" y="186"/>
                    </a:lnTo>
                    <a:lnTo>
                      <a:pt x="565" y="181"/>
                    </a:lnTo>
                    <a:lnTo>
                      <a:pt x="574" y="177"/>
                    </a:lnTo>
                    <a:lnTo>
                      <a:pt x="584" y="174"/>
                    </a:lnTo>
                    <a:lnTo>
                      <a:pt x="595" y="172"/>
                    </a:lnTo>
                    <a:lnTo>
                      <a:pt x="607" y="169"/>
                    </a:lnTo>
                    <a:lnTo>
                      <a:pt x="617" y="168"/>
                    </a:lnTo>
                    <a:lnTo>
                      <a:pt x="640" y="164"/>
                    </a:lnTo>
                    <a:lnTo>
                      <a:pt x="661" y="160"/>
                    </a:lnTo>
                    <a:lnTo>
                      <a:pt x="738" y="17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34" name="Freeform 65"/>
              <p:cNvSpPr>
                <a:spLocks/>
              </p:cNvSpPr>
              <p:nvPr/>
            </p:nvSpPr>
            <p:spPr bwMode="auto">
              <a:xfrm>
                <a:off x="684" y="2337"/>
                <a:ext cx="107" cy="126"/>
              </a:xfrm>
              <a:custGeom>
                <a:avLst/>
                <a:gdLst>
                  <a:gd name="T0" fmla="*/ 0 w 323"/>
                  <a:gd name="T1" fmla="*/ 29 h 376"/>
                  <a:gd name="T2" fmla="*/ 1 w 323"/>
                  <a:gd name="T3" fmla="*/ 30 h 376"/>
                  <a:gd name="T4" fmla="*/ 1 w 323"/>
                  <a:gd name="T5" fmla="*/ 30 h 376"/>
                  <a:gd name="T6" fmla="*/ 2 w 323"/>
                  <a:gd name="T7" fmla="*/ 31 h 376"/>
                  <a:gd name="T8" fmla="*/ 2 w 323"/>
                  <a:gd name="T9" fmla="*/ 31 h 376"/>
                  <a:gd name="T10" fmla="*/ 3 w 323"/>
                  <a:gd name="T11" fmla="*/ 32 h 376"/>
                  <a:gd name="T12" fmla="*/ 4 w 323"/>
                  <a:gd name="T13" fmla="*/ 32 h 376"/>
                  <a:gd name="T14" fmla="*/ 4 w 323"/>
                  <a:gd name="T15" fmla="*/ 32 h 376"/>
                  <a:gd name="T16" fmla="*/ 5 w 323"/>
                  <a:gd name="T17" fmla="*/ 32 h 376"/>
                  <a:gd name="T18" fmla="*/ 7 w 323"/>
                  <a:gd name="T19" fmla="*/ 32 h 376"/>
                  <a:gd name="T20" fmla="*/ 10 w 323"/>
                  <a:gd name="T21" fmla="*/ 32 h 376"/>
                  <a:gd name="T22" fmla="*/ 12 w 323"/>
                  <a:gd name="T23" fmla="*/ 32 h 376"/>
                  <a:gd name="T24" fmla="*/ 13 w 323"/>
                  <a:gd name="T25" fmla="*/ 33 h 376"/>
                  <a:gd name="T26" fmla="*/ 13 w 323"/>
                  <a:gd name="T27" fmla="*/ 33 h 376"/>
                  <a:gd name="T28" fmla="*/ 14 w 323"/>
                  <a:gd name="T29" fmla="*/ 33 h 376"/>
                  <a:gd name="T30" fmla="*/ 14 w 323"/>
                  <a:gd name="T31" fmla="*/ 34 h 376"/>
                  <a:gd name="T32" fmla="*/ 15 w 323"/>
                  <a:gd name="T33" fmla="*/ 34 h 376"/>
                  <a:gd name="T34" fmla="*/ 16 w 323"/>
                  <a:gd name="T35" fmla="*/ 35 h 376"/>
                  <a:gd name="T36" fmla="*/ 16 w 323"/>
                  <a:gd name="T37" fmla="*/ 36 h 376"/>
                  <a:gd name="T38" fmla="*/ 17 w 323"/>
                  <a:gd name="T39" fmla="*/ 37 h 376"/>
                  <a:gd name="T40" fmla="*/ 18 w 323"/>
                  <a:gd name="T41" fmla="*/ 38 h 376"/>
                  <a:gd name="T42" fmla="*/ 21 w 323"/>
                  <a:gd name="T43" fmla="*/ 42 h 376"/>
                  <a:gd name="T44" fmla="*/ 35 w 323"/>
                  <a:gd name="T45" fmla="*/ 25 h 376"/>
                  <a:gd name="T46" fmla="*/ 34 w 323"/>
                  <a:gd name="T47" fmla="*/ 22 h 376"/>
                  <a:gd name="T48" fmla="*/ 32 w 323"/>
                  <a:gd name="T49" fmla="*/ 20 h 376"/>
                  <a:gd name="T50" fmla="*/ 30 w 323"/>
                  <a:gd name="T51" fmla="*/ 18 h 376"/>
                  <a:gd name="T52" fmla="*/ 28 w 323"/>
                  <a:gd name="T53" fmla="*/ 15 h 376"/>
                  <a:gd name="T54" fmla="*/ 28 w 323"/>
                  <a:gd name="T55" fmla="*/ 14 h 376"/>
                  <a:gd name="T56" fmla="*/ 27 w 323"/>
                  <a:gd name="T57" fmla="*/ 13 h 376"/>
                  <a:gd name="T58" fmla="*/ 27 w 323"/>
                  <a:gd name="T59" fmla="*/ 12 h 376"/>
                  <a:gd name="T60" fmla="*/ 27 w 323"/>
                  <a:gd name="T61" fmla="*/ 11 h 376"/>
                  <a:gd name="T62" fmla="*/ 26 w 323"/>
                  <a:gd name="T63" fmla="*/ 10 h 376"/>
                  <a:gd name="T64" fmla="*/ 25 w 323"/>
                  <a:gd name="T65" fmla="*/ 8 h 376"/>
                  <a:gd name="T66" fmla="*/ 23 w 323"/>
                  <a:gd name="T67" fmla="*/ 6 h 376"/>
                  <a:gd name="T68" fmla="*/ 21 w 323"/>
                  <a:gd name="T69" fmla="*/ 3 h 376"/>
                  <a:gd name="T70" fmla="*/ 21 w 323"/>
                  <a:gd name="T71" fmla="*/ 2 h 376"/>
                  <a:gd name="T72" fmla="*/ 20 w 323"/>
                  <a:gd name="T73" fmla="*/ 2 h 376"/>
                  <a:gd name="T74" fmla="*/ 20 w 323"/>
                  <a:gd name="T75" fmla="*/ 1 h 376"/>
                  <a:gd name="T76" fmla="*/ 20 w 323"/>
                  <a:gd name="T77" fmla="*/ 0 h 376"/>
                  <a:gd name="T78" fmla="*/ 14 w 323"/>
                  <a:gd name="T79" fmla="*/ 4 h 376"/>
                  <a:gd name="T80" fmla="*/ 13 w 323"/>
                  <a:gd name="T81" fmla="*/ 5 h 376"/>
                  <a:gd name="T82" fmla="*/ 12 w 323"/>
                  <a:gd name="T83" fmla="*/ 7 h 376"/>
                  <a:gd name="T84" fmla="*/ 11 w 323"/>
                  <a:gd name="T85" fmla="*/ 7 h 376"/>
                  <a:gd name="T86" fmla="*/ 10 w 323"/>
                  <a:gd name="T87" fmla="*/ 8 h 376"/>
                  <a:gd name="T88" fmla="*/ 10 w 323"/>
                  <a:gd name="T89" fmla="*/ 9 h 376"/>
                  <a:gd name="T90" fmla="*/ 9 w 323"/>
                  <a:gd name="T91" fmla="*/ 10 h 376"/>
                  <a:gd name="T92" fmla="*/ 9 w 323"/>
                  <a:gd name="T93" fmla="*/ 11 h 376"/>
                  <a:gd name="T94" fmla="*/ 9 w 323"/>
                  <a:gd name="T95" fmla="*/ 13 h 376"/>
                  <a:gd name="T96" fmla="*/ 9 w 323"/>
                  <a:gd name="T97" fmla="*/ 14 h 376"/>
                  <a:gd name="T98" fmla="*/ 9 w 323"/>
                  <a:gd name="T99" fmla="*/ 15 h 376"/>
                  <a:gd name="T100" fmla="*/ 9 w 323"/>
                  <a:gd name="T101" fmla="*/ 16 h 376"/>
                  <a:gd name="T102" fmla="*/ 9 w 323"/>
                  <a:gd name="T103" fmla="*/ 17 h 376"/>
                  <a:gd name="T104" fmla="*/ 8 w 323"/>
                  <a:gd name="T105" fmla="*/ 18 h 376"/>
                  <a:gd name="T106" fmla="*/ 8 w 323"/>
                  <a:gd name="T107" fmla="*/ 19 h 376"/>
                  <a:gd name="T108" fmla="*/ 7 w 323"/>
                  <a:gd name="T109" fmla="*/ 21 h 376"/>
                  <a:gd name="T110" fmla="*/ 5 w 323"/>
                  <a:gd name="T111" fmla="*/ 22 h 376"/>
                  <a:gd name="T112" fmla="*/ 4 w 323"/>
                  <a:gd name="T113" fmla="*/ 24 h 376"/>
                  <a:gd name="T114" fmla="*/ 2 w 323"/>
                  <a:gd name="T115" fmla="*/ 26 h 376"/>
                  <a:gd name="T116" fmla="*/ 1 w 323"/>
                  <a:gd name="T117" fmla="*/ 28 h 376"/>
                  <a:gd name="T118" fmla="*/ 0 w 323"/>
                  <a:gd name="T119" fmla="*/ 29 h 37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23"/>
                  <a:gd name="T181" fmla="*/ 0 h 376"/>
                  <a:gd name="T182" fmla="*/ 323 w 323"/>
                  <a:gd name="T183" fmla="*/ 376 h 37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23" h="376">
                    <a:moveTo>
                      <a:pt x="0" y="262"/>
                    </a:moveTo>
                    <a:lnTo>
                      <a:pt x="5" y="267"/>
                    </a:lnTo>
                    <a:lnTo>
                      <a:pt x="11" y="273"/>
                    </a:lnTo>
                    <a:lnTo>
                      <a:pt x="15" y="277"/>
                    </a:lnTo>
                    <a:lnTo>
                      <a:pt x="21" y="280"/>
                    </a:lnTo>
                    <a:lnTo>
                      <a:pt x="26" y="283"/>
                    </a:lnTo>
                    <a:lnTo>
                      <a:pt x="32" y="284"/>
                    </a:lnTo>
                    <a:lnTo>
                      <a:pt x="38" y="285"/>
                    </a:lnTo>
                    <a:lnTo>
                      <a:pt x="44" y="285"/>
                    </a:lnTo>
                    <a:lnTo>
                      <a:pt x="67" y="284"/>
                    </a:lnTo>
                    <a:lnTo>
                      <a:pt x="94" y="283"/>
                    </a:lnTo>
                    <a:lnTo>
                      <a:pt x="105" y="284"/>
                    </a:lnTo>
                    <a:lnTo>
                      <a:pt x="116" y="289"/>
                    </a:lnTo>
                    <a:lnTo>
                      <a:pt x="122" y="291"/>
                    </a:lnTo>
                    <a:lnTo>
                      <a:pt x="126" y="295"/>
                    </a:lnTo>
                    <a:lnTo>
                      <a:pt x="131" y="298"/>
                    </a:lnTo>
                    <a:lnTo>
                      <a:pt x="135" y="302"/>
                    </a:lnTo>
                    <a:lnTo>
                      <a:pt x="142" y="309"/>
                    </a:lnTo>
                    <a:lnTo>
                      <a:pt x="149" y="315"/>
                    </a:lnTo>
                    <a:lnTo>
                      <a:pt x="158" y="326"/>
                    </a:lnTo>
                    <a:lnTo>
                      <a:pt x="166" y="338"/>
                    </a:lnTo>
                    <a:lnTo>
                      <a:pt x="192" y="376"/>
                    </a:lnTo>
                    <a:lnTo>
                      <a:pt x="323" y="220"/>
                    </a:lnTo>
                    <a:lnTo>
                      <a:pt x="308" y="200"/>
                    </a:lnTo>
                    <a:lnTo>
                      <a:pt x="291" y="179"/>
                    </a:lnTo>
                    <a:lnTo>
                      <a:pt x="274" y="157"/>
                    </a:lnTo>
                    <a:lnTo>
                      <a:pt x="255" y="132"/>
                    </a:lnTo>
                    <a:lnTo>
                      <a:pt x="253" y="124"/>
                    </a:lnTo>
                    <a:lnTo>
                      <a:pt x="250" y="114"/>
                    </a:lnTo>
                    <a:lnTo>
                      <a:pt x="247" y="107"/>
                    </a:lnTo>
                    <a:lnTo>
                      <a:pt x="243" y="100"/>
                    </a:lnTo>
                    <a:lnTo>
                      <a:pt x="236" y="87"/>
                    </a:lnTo>
                    <a:lnTo>
                      <a:pt x="227" y="75"/>
                    </a:lnTo>
                    <a:lnTo>
                      <a:pt x="208" y="52"/>
                    </a:lnTo>
                    <a:lnTo>
                      <a:pt x="189" y="27"/>
                    </a:lnTo>
                    <a:lnTo>
                      <a:pt x="186" y="22"/>
                    </a:lnTo>
                    <a:lnTo>
                      <a:pt x="185" y="15"/>
                    </a:lnTo>
                    <a:lnTo>
                      <a:pt x="184" y="8"/>
                    </a:lnTo>
                    <a:lnTo>
                      <a:pt x="183" y="0"/>
                    </a:lnTo>
                    <a:lnTo>
                      <a:pt x="130" y="36"/>
                    </a:lnTo>
                    <a:lnTo>
                      <a:pt x="118" y="48"/>
                    </a:lnTo>
                    <a:lnTo>
                      <a:pt x="105" y="60"/>
                    </a:lnTo>
                    <a:lnTo>
                      <a:pt x="99" y="66"/>
                    </a:lnTo>
                    <a:lnTo>
                      <a:pt x="93" y="73"/>
                    </a:lnTo>
                    <a:lnTo>
                      <a:pt x="89" y="79"/>
                    </a:lnTo>
                    <a:lnTo>
                      <a:pt x="85" y="87"/>
                    </a:lnTo>
                    <a:lnTo>
                      <a:pt x="79" y="100"/>
                    </a:lnTo>
                    <a:lnTo>
                      <a:pt x="77" y="112"/>
                    </a:lnTo>
                    <a:lnTo>
                      <a:pt x="77" y="122"/>
                    </a:lnTo>
                    <a:lnTo>
                      <a:pt x="79" y="135"/>
                    </a:lnTo>
                    <a:lnTo>
                      <a:pt x="80" y="142"/>
                    </a:lnTo>
                    <a:lnTo>
                      <a:pt x="79" y="151"/>
                    </a:lnTo>
                    <a:lnTo>
                      <a:pt x="76" y="158"/>
                    </a:lnTo>
                    <a:lnTo>
                      <a:pt x="72" y="166"/>
                    </a:lnTo>
                    <a:lnTo>
                      <a:pt x="61" y="184"/>
                    </a:lnTo>
                    <a:lnTo>
                      <a:pt x="48" y="200"/>
                    </a:lnTo>
                    <a:lnTo>
                      <a:pt x="34" y="218"/>
                    </a:lnTo>
                    <a:lnTo>
                      <a:pt x="20" y="234"/>
                    </a:lnTo>
                    <a:lnTo>
                      <a:pt x="8" y="249"/>
                    </a:lnTo>
                    <a:lnTo>
                      <a:pt x="0" y="2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35" name="Freeform 66"/>
              <p:cNvSpPr>
                <a:spLocks/>
              </p:cNvSpPr>
              <p:nvPr/>
            </p:nvSpPr>
            <p:spPr bwMode="auto">
              <a:xfrm>
                <a:off x="684" y="2337"/>
                <a:ext cx="107" cy="126"/>
              </a:xfrm>
              <a:custGeom>
                <a:avLst/>
                <a:gdLst>
                  <a:gd name="T0" fmla="*/ 1 w 323"/>
                  <a:gd name="T1" fmla="*/ 30 h 376"/>
                  <a:gd name="T2" fmla="*/ 2 w 323"/>
                  <a:gd name="T3" fmla="*/ 31 h 376"/>
                  <a:gd name="T4" fmla="*/ 3 w 323"/>
                  <a:gd name="T5" fmla="*/ 32 h 376"/>
                  <a:gd name="T6" fmla="*/ 4 w 323"/>
                  <a:gd name="T7" fmla="*/ 32 h 376"/>
                  <a:gd name="T8" fmla="*/ 7 w 323"/>
                  <a:gd name="T9" fmla="*/ 32 h 376"/>
                  <a:gd name="T10" fmla="*/ 12 w 323"/>
                  <a:gd name="T11" fmla="*/ 32 h 376"/>
                  <a:gd name="T12" fmla="*/ 13 w 323"/>
                  <a:gd name="T13" fmla="*/ 33 h 376"/>
                  <a:gd name="T14" fmla="*/ 14 w 323"/>
                  <a:gd name="T15" fmla="*/ 34 h 376"/>
                  <a:gd name="T16" fmla="*/ 16 w 323"/>
                  <a:gd name="T17" fmla="*/ 35 h 376"/>
                  <a:gd name="T18" fmla="*/ 17 w 323"/>
                  <a:gd name="T19" fmla="*/ 37 h 376"/>
                  <a:gd name="T20" fmla="*/ 21 w 323"/>
                  <a:gd name="T21" fmla="*/ 42 h 376"/>
                  <a:gd name="T22" fmla="*/ 35 w 323"/>
                  <a:gd name="T23" fmla="*/ 25 h 376"/>
                  <a:gd name="T24" fmla="*/ 34 w 323"/>
                  <a:gd name="T25" fmla="*/ 22 h 376"/>
                  <a:gd name="T26" fmla="*/ 30 w 323"/>
                  <a:gd name="T27" fmla="*/ 18 h 376"/>
                  <a:gd name="T28" fmla="*/ 28 w 323"/>
                  <a:gd name="T29" fmla="*/ 14 h 376"/>
                  <a:gd name="T30" fmla="*/ 27 w 323"/>
                  <a:gd name="T31" fmla="*/ 12 h 376"/>
                  <a:gd name="T32" fmla="*/ 26 w 323"/>
                  <a:gd name="T33" fmla="*/ 10 h 376"/>
                  <a:gd name="T34" fmla="*/ 23 w 323"/>
                  <a:gd name="T35" fmla="*/ 6 h 376"/>
                  <a:gd name="T36" fmla="*/ 21 w 323"/>
                  <a:gd name="T37" fmla="*/ 2 h 376"/>
                  <a:gd name="T38" fmla="*/ 20 w 323"/>
                  <a:gd name="T39" fmla="*/ 1 h 376"/>
                  <a:gd name="T40" fmla="*/ 20 w 323"/>
                  <a:gd name="T41" fmla="*/ 0 h 376"/>
                  <a:gd name="T42" fmla="*/ 13 w 323"/>
                  <a:gd name="T43" fmla="*/ 5 h 376"/>
                  <a:gd name="T44" fmla="*/ 11 w 323"/>
                  <a:gd name="T45" fmla="*/ 7 h 376"/>
                  <a:gd name="T46" fmla="*/ 10 w 323"/>
                  <a:gd name="T47" fmla="*/ 9 h 376"/>
                  <a:gd name="T48" fmla="*/ 9 w 323"/>
                  <a:gd name="T49" fmla="*/ 11 h 376"/>
                  <a:gd name="T50" fmla="*/ 9 w 323"/>
                  <a:gd name="T51" fmla="*/ 14 h 376"/>
                  <a:gd name="T52" fmla="*/ 9 w 323"/>
                  <a:gd name="T53" fmla="*/ 16 h 376"/>
                  <a:gd name="T54" fmla="*/ 8 w 323"/>
                  <a:gd name="T55" fmla="*/ 18 h 376"/>
                  <a:gd name="T56" fmla="*/ 7 w 323"/>
                  <a:gd name="T57" fmla="*/ 21 h 376"/>
                  <a:gd name="T58" fmla="*/ 4 w 323"/>
                  <a:gd name="T59" fmla="*/ 24 h 376"/>
                  <a:gd name="T60" fmla="*/ 1 w 323"/>
                  <a:gd name="T61" fmla="*/ 28 h 376"/>
                  <a:gd name="T62" fmla="*/ 0 w 323"/>
                  <a:gd name="T63" fmla="*/ 29 h 3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3"/>
                  <a:gd name="T97" fmla="*/ 0 h 376"/>
                  <a:gd name="T98" fmla="*/ 323 w 323"/>
                  <a:gd name="T99" fmla="*/ 376 h 3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3" h="376">
                    <a:moveTo>
                      <a:pt x="0" y="262"/>
                    </a:moveTo>
                    <a:lnTo>
                      <a:pt x="5" y="267"/>
                    </a:lnTo>
                    <a:lnTo>
                      <a:pt x="11" y="273"/>
                    </a:lnTo>
                    <a:lnTo>
                      <a:pt x="15" y="277"/>
                    </a:lnTo>
                    <a:lnTo>
                      <a:pt x="21" y="280"/>
                    </a:lnTo>
                    <a:lnTo>
                      <a:pt x="26" y="283"/>
                    </a:lnTo>
                    <a:lnTo>
                      <a:pt x="32" y="284"/>
                    </a:lnTo>
                    <a:lnTo>
                      <a:pt x="38" y="285"/>
                    </a:lnTo>
                    <a:lnTo>
                      <a:pt x="44" y="285"/>
                    </a:lnTo>
                    <a:lnTo>
                      <a:pt x="67" y="284"/>
                    </a:lnTo>
                    <a:lnTo>
                      <a:pt x="94" y="283"/>
                    </a:lnTo>
                    <a:lnTo>
                      <a:pt x="105" y="284"/>
                    </a:lnTo>
                    <a:lnTo>
                      <a:pt x="116" y="289"/>
                    </a:lnTo>
                    <a:lnTo>
                      <a:pt x="122" y="291"/>
                    </a:lnTo>
                    <a:lnTo>
                      <a:pt x="126" y="295"/>
                    </a:lnTo>
                    <a:lnTo>
                      <a:pt x="131" y="298"/>
                    </a:lnTo>
                    <a:lnTo>
                      <a:pt x="135" y="302"/>
                    </a:lnTo>
                    <a:lnTo>
                      <a:pt x="142" y="309"/>
                    </a:lnTo>
                    <a:lnTo>
                      <a:pt x="149" y="315"/>
                    </a:lnTo>
                    <a:lnTo>
                      <a:pt x="158" y="326"/>
                    </a:lnTo>
                    <a:lnTo>
                      <a:pt x="166" y="338"/>
                    </a:lnTo>
                    <a:lnTo>
                      <a:pt x="192" y="376"/>
                    </a:lnTo>
                    <a:lnTo>
                      <a:pt x="323" y="220"/>
                    </a:lnTo>
                    <a:lnTo>
                      <a:pt x="308" y="200"/>
                    </a:lnTo>
                    <a:lnTo>
                      <a:pt x="291" y="179"/>
                    </a:lnTo>
                    <a:lnTo>
                      <a:pt x="274" y="157"/>
                    </a:lnTo>
                    <a:lnTo>
                      <a:pt x="255" y="132"/>
                    </a:lnTo>
                    <a:lnTo>
                      <a:pt x="253" y="124"/>
                    </a:lnTo>
                    <a:lnTo>
                      <a:pt x="250" y="114"/>
                    </a:lnTo>
                    <a:lnTo>
                      <a:pt x="247" y="107"/>
                    </a:lnTo>
                    <a:lnTo>
                      <a:pt x="243" y="100"/>
                    </a:lnTo>
                    <a:lnTo>
                      <a:pt x="236" y="87"/>
                    </a:lnTo>
                    <a:lnTo>
                      <a:pt x="227" y="75"/>
                    </a:lnTo>
                    <a:lnTo>
                      <a:pt x="208" y="52"/>
                    </a:lnTo>
                    <a:lnTo>
                      <a:pt x="189" y="27"/>
                    </a:lnTo>
                    <a:lnTo>
                      <a:pt x="186" y="22"/>
                    </a:lnTo>
                    <a:lnTo>
                      <a:pt x="185" y="15"/>
                    </a:lnTo>
                    <a:lnTo>
                      <a:pt x="184" y="8"/>
                    </a:lnTo>
                    <a:lnTo>
                      <a:pt x="183" y="0"/>
                    </a:lnTo>
                    <a:lnTo>
                      <a:pt x="130" y="36"/>
                    </a:lnTo>
                    <a:lnTo>
                      <a:pt x="118" y="48"/>
                    </a:lnTo>
                    <a:lnTo>
                      <a:pt x="105" y="60"/>
                    </a:lnTo>
                    <a:lnTo>
                      <a:pt x="99" y="66"/>
                    </a:lnTo>
                    <a:lnTo>
                      <a:pt x="93" y="73"/>
                    </a:lnTo>
                    <a:lnTo>
                      <a:pt x="89" y="79"/>
                    </a:lnTo>
                    <a:lnTo>
                      <a:pt x="85" y="87"/>
                    </a:lnTo>
                    <a:lnTo>
                      <a:pt x="79" y="100"/>
                    </a:lnTo>
                    <a:lnTo>
                      <a:pt x="77" y="112"/>
                    </a:lnTo>
                    <a:lnTo>
                      <a:pt x="77" y="122"/>
                    </a:lnTo>
                    <a:lnTo>
                      <a:pt x="79" y="135"/>
                    </a:lnTo>
                    <a:lnTo>
                      <a:pt x="80" y="142"/>
                    </a:lnTo>
                    <a:lnTo>
                      <a:pt x="79" y="151"/>
                    </a:lnTo>
                    <a:lnTo>
                      <a:pt x="76" y="158"/>
                    </a:lnTo>
                    <a:lnTo>
                      <a:pt x="72" y="166"/>
                    </a:lnTo>
                    <a:lnTo>
                      <a:pt x="61" y="184"/>
                    </a:lnTo>
                    <a:lnTo>
                      <a:pt x="48" y="200"/>
                    </a:lnTo>
                    <a:lnTo>
                      <a:pt x="34" y="218"/>
                    </a:lnTo>
                    <a:lnTo>
                      <a:pt x="20" y="234"/>
                    </a:lnTo>
                    <a:lnTo>
                      <a:pt x="8" y="249"/>
                    </a:lnTo>
                    <a:lnTo>
                      <a:pt x="0" y="26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36" name="Freeform 67"/>
              <p:cNvSpPr>
                <a:spLocks/>
              </p:cNvSpPr>
              <p:nvPr/>
            </p:nvSpPr>
            <p:spPr bwMode="auto">
              <a:xfrm>
                <a:off x="649" y="2233"/>
                <a:ext cx="96" cy="192"/>
              </a:xfrm>
              <a:custGeom>
                <a:avLst/>
                <a:gdLst>
                  <a:gd name="T0" fmla="*/ 11 w 287"/>
                  <a:gd name="T1" fmla="*/ 4 h 574"/>
                  <a:gd name="T2" fmla="*/ 9 w 287"/>
                  <a:gd name="T3" fmla="*/ 17 h 574"/>
                  <a:gd name="T4" fmla="*/ 10 w 287"/>
                  <a:gd name="T5" fmla="*/ 19 h 574"/>
                  <a:gd name="T6" fmla="*/ 11 w 287"/>
                  <a:gd name="T7" fmla="*/ 22 h 574"/>
                  <a:gd name="T8" fmla="*/ 11 w 287"/>
                  <a:gd name="T9" fmla="*/ 24 h 574"/>
                  <a:gd name="T10" fmla="*/ 10 w 287"/>
                  <a:gd name="T11" fmla="*/ 28 h 574"/>
                  <a:gd name="T12" fmla="*/ 9 w 287"/>
                  <a:gd name="T13" fmla="*/ 33 h 574"/>
                  <a:gd name="T14" fmla="*/ 5 w 287"/>
                  <a:gd name="T15" fmla="*/ 38 h 574"/>
                  <a:gd name="T16" fmla="*/ 2 w 287"/>
                  <a:gd name="T17" fmla="*/ 43 h 574"/>
                  <a:gd name="T18" fmla="*/ 1 w 287"/>
                  <a:gd name="T19" fmla="*/ 45 h 574"/>
                  <a:gd name="T20" fmla="*/ 0 w 287"/>
                  <a:gd name="T21" fmla="*/ 48 h 574"/>
                  <a:gd name="T22" fmla="*/ 0 w 287"/>
                  <a:gd name="T23" fmla="*/ 50 h 574"/>
                  <a:gd name="T24" fmla="*/ 0 w 287"/>
                  <a:gd name="T25" fmla="*/ 52 h 574"/>
                  <a:gd name="T26" fmla="*/ 1 w 287"/>
                  <a:gd name="T27" fmla="*/ 54 h 574"/>
                  <a:gd name="T28" fmla="*/ 3 w 287"/>
                  <a:gd name="T29" fmla="*/ 56 h 574"/>
                  <a:gd name="T30" fmla="*/ 4 w 287"/>
                  <a:gd name="T31" fmla="*/ 58 h 574"/>
                  <a:gd name="T32" fmla="*/ 12 w 287"/>
                  <a:gd name="T33" fmla="*/ 64 h 574"/>
                  <a:gd name="T34" fmla="*/ 14 w 287"/>
                  <a:gd name="T35" fmla="*/ 61 h 574"/>
                  <a:gd name="T36" fmla="*/ 17 w 287"/>
                  <a:gd name="T37" fmla="*/ 57 h 574"/>
                  <a:gd name="T38" fmla="*/ 20 w 287"/>
                  <a:gd name="T39" fmla="*/ 54 h 574"/>
                  <a:gd name="T40" fmla="*/ 20 w 287"/>
                  <a:gd name="T41" fmla="*/ 52 h 574"/>
                  <a:gd name="T42" fmla="*/ 20 w 287"/>
                  <a:gd name="T43" fmla="*/ 50 h 574"/>
                  <a:gd name="T44" fmla="*/ 20 w 287"/>
                  <a:gd name="T45" fmla="*/ 47 h 574"/>
                  <a:gd name="T46" fmla="*/ 21 w 287"/>
                  <a:gd name="T47" fmla="*/ 44 h 574"/>
                  <a:gd name="T48" fmla="*/ 22 w 287"/>
                  <a:gd name="T49" fmla="*/ 43 h 574"/>
                  <a:gd name="T50" fmla="*/ 23 w 287"/>
                  <a:gd name="T51" fmla="*/ 41 h 574"/>
                  <a:gd name="T52" fmla="*/ 26 w 287"/>
                  <a:gd name="T53" fmla="*/ 39 h 574"/>
                  <a:gd name="T54" fmla="*/ 32 w 287"/>
                  <a:gd name="T55" fmla="*/ 33 h 574"/>
                  <a:gd name="T56" fmla="*/ 32 w 287"/>
                  <a:gd name="T57" fmla="*/ 30 h 574"/>
                  <a:gd name="T58" fmla="*/ 32 w 287"/>
                  <a:gd name="T59" fmla="*/ 29 h 574"/>
                  <a:gd name="T60" fmla="*/ 30 w 287"/>
                  <a:gd name="T61" fmla="*/ 27 h 574"/>
                  <a:gd name="T62" fmla="*/ 28 w 287"/>
                  <a:gd name="T63" fmla="*/ 25 h 574"/>
                  <a:gd name="T64" fmla="*/ 28 w 287"/>
                  <a:gd name="T65" fmla="*/ 24 h 574"/>
                  <a:gd name="T66" fmla="*/ 28 w 287"/>
                  <a:gd name="T67" fmla="*/ 22 h 574"/>
                  <a:gd name="T68" fmla="*/ 28 w 287"/>
                  <a:gd name="T69" fmla="*/ 19 h 574"/>
                  <a:gd name="T70" fmla="*/ 28 w 287"/>
                  <a:gd name="T71" fmla="*/ 15 h 574"/>
                  <a:gd name="T72" fmla="*/ 28 w 287"/>
                  <a:gd name="T73" fmla="*/ 13 h 574"/>
                  <a:gd name="T74" fmla="*/ 27 w 287"/>
                  <a:gd name="T75" fmla="*/ 11 h 574"/>
                  <a:gd name="T76" fmla="*/ 24 w 287"/>
                  <a:gd name="T77" fmla="*/ 8 h 574"/>
                  <a:gd name="T78" fmla="*/ 22 w 287"/>
                  <a:gd name="T79" fmla="*/ 4 h 574"/>
                  <a:gd name="T80" fmla="*/ 21 w 287"/>
                  <a:gd name="T81" fmla="*/ 2 h 574"/>
                  <a:gd name="T82" fmla="*/ 20 w 287"/>
                  <a:gd name="T83" fmla="*/ 1 h 5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87"/>
                  <a:gd name="T127" fmla="*/ 0 h 574"/>
                  <a:gd name="T128" fmla="*/ 287 w 287"/>
                  <a:gd name="T129" fmla="*/ 574 h 5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87" h="574">
                    <a:moveTo>
                      <a:pt x="182" y="0"/>
                    </a:moveTo>
                    <a:lnTo>
                      <a:pt x="97" y="34"/>
                    </a:lnTo>
                    <a:lnTo>
                      <a:pt x="69" y="141"/>
                    </a:lnTo>
                    <a:lnTo>
                      <a:pt x="77" y="152"/>
                    </a:lnTo>
                    <a:lnTo>
                      <a:pt x="84" y="162"/>
                    </a:lnTo>
                    <a:lnTo>
                      <a:pt x="90" y="171"/>
                    </a:lnTo>
                    <a:lnTo>
                      <a:pt x="96" y="182"/>
                    </a:lnTo>
                    <a:lnTo>
                      <a:pt x="98" y="193"/>
                    </a:lnTo>
                    <a:lnTo>
                      <a:pt x="101" y="203"/>
                    </a:lnTo>
                    <a:lnTo>
                      <a:pt x="99" y="217"/>
                    </a:lnTo>
                    <a:lnTo>
                      <a:pt x="98" y="233"/>
                    </a:lnTo>
                    <a:lnTo>
                      <a:pt x="92" y="254"/>
                    </a:lnTo>
                    <a:lnTo>
                      <a:pt x="86" y="274"/>
                    </a:lnTo>
                    <a:lnTo>
                      <a:pt x="78" y="292"/>
                    </a:lnTo>
                    <a:lnTo>
                      <a:pt x="69" y="309"/>
                    </a:lnTo>
                    <a:lnTo>
                      <a:pt x="47" y="342"/>
                    </a:lnTo>
                    <a:lnTo>
                      <a:pt x="23" y="377"/>
                    </a:lnTo>
                    <a:lnTo>
                      <a:pt x="17" y="387"/>
                    </a:lnTo>
                    <a:lnTo>
                      <a:pt x="11" y="398"/>
                    </a:lnTo>
                    <a:lnTo>
                      <a:pt x="6" y="408"/>
                    </a:lnTo>
                    <a:lnTo>
                      <a:pt x="3" y="419"/>
                    </a:lnTo>
                    <a:lnTo>
                      <a:pt x="1" y="428"/>
                    </a:lnTo>
                    <a:lnTo>
                      <a:pt x="0" y="438"/>
                    </a:lnTo>
                    <a:lnTo>
                      <a:pt x="0" y="447"/>
                    </a:lnTo>
                    <a:lnTo>
                      <a:pt x="1" y="457"/>
                    </a:lnTo>
                    <a:lnTo>
                      <a:pt x="4" y="465"/>
                    </a:lnTo>
                    <a:lnTo>
                      <a:pt x="7" y="474"/>
                    </a:lnTo>
                    <a:lnTo>
                      <a:pt x="12" y="483"/>
                    </a:lnTo>
                    <a:lnTo>
                      <a:pt x="18" y="491"/>
                    </a:lnTo>
                    <a:lnTo>
                      <a:pt x="24" y="500"/>
                    </a:lnTo>
                    <a:lnTo>
                      <a:pt x="32" y="509"/>
                    </a:lnTo>
                    <a:lnTo>
                      <a:pt x="40" y="517"/>
                    </a:lnTo>
                    <a:lnTo>
                      <a:pt x="50" y="525"/>
                    </a:lnTo>
                    <a:lnTo>
                      <a:pt x="104" y="574"/>
                    </a:lnTo>
                    <a:lnTo>
                      <a:pt x="112" y="561"/>
                    </a:lnTo>
                    <a:lnTo>
                      <a:pt x="124" y="546"/>
                    </a:lnTo>
                    <a:lnTo>
                      <a:pt x="138" y="530"/>
                    </a:lnTo>
                    <a:lnTo>
                      <a:pt x="152" y="512"/>
                    </a:lnTo>
                    <a:lnTo>
                      <a:pt x="165" y="496"/>
                    </a:lnTo>
                    <a:lnTo>
                      <a:pt x="176" y="478"/>
                    </a:lnTo>
                    <a:lnTo>
                      <a:pt x="180" y="470"/>
                    </a:lnTo>
                    <a:lnTo>
                      <a:pt x="183" y="463"/>
                    </a:lnTo>
                    <a:lnTo>
                      <a:pt x="184" y="454"/>
                    </a:lnTo>
                    <a:lnTo>
                      <a:pt x="183" y="447"/>
                    </a:lnTo>
                    <a:lnTo>
                      <a:pt x="181" y="434"/>
                    </a:lnTo>
                    <a:lnTo>
                      <a:pt x="181" y="424"/>
                    </a:lnTo>
                    <a:lnTo>
                      <a:pt x="183" y="412"/>
                    </a:lnTo>
                    <a:lnTo>
                      <a:pt x="189" y="399"/>
                    </a:lnTo>
                    <a:lnTo>
                      <a:pt x="193" y="391"/>
                    </a:lnTo>
                    <a:lnTo>
                      <a:pt x="197" y="385"/>
                    </a:lnTo>
                    <a:lnTo>
                      <a:pt x="203" y="378"/>
                    </a:lnTo>
                    <a:lnTo>
                      <a:pt x="209" y="372"/>
                    </a:lnTo>
                    <a:lnTo>
                      <a:pt x="222" y="360"/>
                    </a:lnTo>
                    <a:lnTo>
                      <a:pt x="234" y="348"/>
                    </a:lnTo>
                    <a:lnTo>
                      <a:pt x="287" y="312"/>
                    </a:lnTo>
                    <a:lnTo>
                      <a:pt x="287" y="294"/>
                    </a:lnTo>
                    <a:lnTo>
                      <a:pt x="287" y="276"/>
                    </a:lnTo>
                    <a:lnTo>
                      <a:pt x="286" y="268"/>
                    </a:lnTo>
                    <a:lnTo>
                      <a:pt x="285" y="261"/>
                    </a:lnTo>
                    <a:lnTo>
                      <a:pt x="283" y="256"/>
                    </a:lnTo>
                    <a:lnTo>
                      <a:pt x="280" y="253"/>
                    </a:lnTo>
                    <a:lnTo>
                      <a:pt x="269" y="244"/>
                    </a:lnTo>
                    <a:lnTo>
                      <a:pt x="261" y="236"/>
                    </a:lnTo>
                    <a:lnTo>
                      <a:pt x="255" y="228"/>
                    </a:lnTo>
                    <a:lnTo>
                      <a:pt x="252" y="220"/>
                    </a:lnTo>
                    <a:lnTo>
                      <a:pt x="248" y="211"/>
                    </a:lnTo>
                    <a:lnTo>
                      <a:pt x="248" y="203"/>
                    </a:lnTo>
                    <a:lnTo>
                      <a:pt x="248" y="195"/>
                    </a:lnTo>
                    <a:lnTo>
                      <a:pt x="248" y="187"/>
                    </a:lnTo>
                    <a:lnTo>
                      <a:pt x="250" y="169"/>
                    </a:lnTo>
                    <a:lnTo>
                      <a:pt x="253" y="150"/>
                    </a:lnTo>
                    <a:lnTo>
                      <a:pt x="253" y="139"/>
                    </a:lnTo>
                    <a:lnTo>
                      <a:pt x="252" y="130"/>
                    </a:lnTo>
                    <a:lnTo>
                      <a:pt x="249" y="119"/>
                    </a:lnTo>
                    <a:lnTo>
                      <a:pt x="244" y="108"/>
                    </a:lnTo>
                    <a:lnTo>
                      <a:pt x="239" y="96"/>
                    </a:lnTo>
                    <a:lnTo>
                      <a:pt x="229" y="82"/>
                    </a:lnTo>
                    <a:lnTo>
                      <a:pt x="219" y="68"/>
                    </a:lnTo>
                    <a:lnTo>
                      <a:pt x="208" y="53"/>
                    </a:lnTo>
                    <a:lnTo>
                      <a:pt x="198" y="38"/>
                    </a:lnTo>
                    <a:lnTo>
                      <a:pt x="189" y="24"/>
                    </a:lnTo>
                    <a:lnTo>
                      <a:pt x="187" y="18"/>
                    </a:lnTo>
                    <a:lnTo>
                      <a:pt x="183" y="11"/>
                    </a:lnTo>
                    <a:lnTo>
                      <a:pt x="182" y="5"/>
                    </a:lnTo>
                    <a:lnTo>
                      <a:pt x="1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37" name="Freeform 68"/>
              <p:cNvSpPr>
                <a:spLocks/>
              </p:cNvSpPr>
              <p:nvPr/>
            </p:nvSpPr>
            <p:spPr bwMode="auto">
              <a:xfrm>
                <a:off x="649" y="2233"/>
                <a:ext cx="96" cy="192"/>
              </a:xfrm>
              <a:custGeom>
                <a:avLst/>
                <a:gdLst>
                  <a:gd name="T0" fmla="*/ 11 w 287"/>
                  <a:gd name="T1" fmla="*/ 4 h 574"/>
                  <a:gd name="T2" fmla="*/ 8 w 287"/>
                  <a:gd name="T3" fmla="*/ 16 h 574"/>
                  <a:gd name="T4" fmla="*/ 9 w 287"/>
                  <a:gd name="T5" fmla="*/ 18 h 574"/>
                  <a:gd name="T6" fmla="*/ 11 w 287"/>
                  <a:gd name="T7" fmla="*/ 20 h 574"/>
                  <a:gd name="T8" fmla="*/ 11 w 287"/>
                  <a:gd name="T9" fmla="*/ 23 h 574"/>
                  <a:gd name="T10" fmla="*/ 11 w 287"/>
                  <a:gd name="T11" fmla="*/ 26 h 574"/>
                  <a:gd name="T12" fmla="*/ 10 w 287"/>
                  <a:gd name="T13" fmla="*/ 31 h 574"/>
                  <a:gd name="T14" fmla="*/ 8 w 287"/>
                  <a:gd name="T15" fmla="*/ 34 h 574"/>
                  <a:gd name="T16" fmla="*/ 3 w 287"/>
                  <a:gd name="T17" fmla="*/ 42 h 574"/>
                  <a:gd name="T18" fmla="*/ 1 w 287"/>
                  <a:gd name="T19" fmla="*/ 44 h 574"/>
                  <a:gd name="T20" fmla="*/ 0 w 287"/>
                  <a:gd name="T21" fmla="*/ 47 h 574"/>
                  <a:gd name="T22" fmla="*/ 0 w 287"/>
                  <a:gd name="T23" fmla="*/ 49 h 574"/>
                  <a:gd name="T24" fmla="*/ 0 w 287"/>
                  <a:gd name="T25" fmla="*/ 51 h 574"/>
                  <a:gd name="T26" fmla="*/ 1 w 287"/>
                  <a:gd name="T27" fmla="*/ 53 h 574"/>
                  <a:gd name="T28" fmla="*/ 2 w 287"/>
                  <a:gd name="T29" fmla="*/ 55 h 574"/>
                  <a:gd name="T30" fmla="*/ 4 w 287"/>
                  <a:gd name="T31" fmla="*/ 57 h 574"/>
                  <a:gd name="T32" fmla="*/ 6 w 287"/>
                  <a:gd name="T33" fmla="*/ 59 h 574"/>
                  <a:gd name="T34" fmla="*/ 12 w 287"/>
                  <a:gd name="T35" fmla="*/ 64 h 574"/>
                  <a:gd name="T36" fmla="*/ 14 w 287"/>
                  <a:gd name="T37" fmla="*/ 61 h 574"/>
                  <a:gd name="T38" fmla="*/ 17 w 287"/>
                  <a:gd name="T39" fmla="*/ 57 h 574"/>
                  <a:gd name="T40" fmla="*/ 20 w 287"/>
                  <a:gd name="T41" fmla="*/ 54 h 574"/>
                  <a:gd name="T42" fmla="*/ 20 w 287"/>
                  <a:gd name="T43" fmla="*/ 52 h 574"/>
                  <a:gd name="T44" fmla="*/ 20 w 287"/>
                  <a:gd name="T45" fmla="*/ 50 h 574"/>
                  <a:gd name="T46" fmla="*/ 20 w 287"/>
                  <a:gd name="T47" fmla="*/ 47 h 574"/>
                  <a:gd name="T48" fmla="*/ 21 w 287"/>
                  <a:gd name="T49" fmla="*/ 44 h 574"/>
                  <a:gd name="T50" fmla="*/ 22 w 287"/>
                  <a:gd name="T51" fmla="*/ 43 h 574"/>
                  <a:gd name="T52" fmla="*/ 23 w 287"/>
                  <a:gd name="T53" fmla="*/ 41 h 574"/>
                  <a:gd name="T54" fmla="*/ 26 w 287"/>
                  <a:gd name="T55" fmla="*/ 39 h 574"/>
                  <a:gd name="T56" fmla="*/ 32 w 287"/>
                  <a:gd name="T57" fmla="*/ 35 h 574"/>
                  <a:gd name="T58" fmla="*/ 32 w 287"/>
                  <a:gd name="T59" fmla="*/ 31 h 574"/>
                  <a:gd name="T60" fmla="*/ 32 w 287"/>
                  <a:gd name="T61" fmla="*/ 29 h 574"/>
                  <a:gd name="T62" fmla="*/ 31 w 287"/>
                  <a:gd name="T63" fmla="*/ 28 h 574"/>
                  <a:gd name="T64" fmla="*/ 29 w 287"/>
                  <a:gd name="T65" fmla="*/ 26 h 574"/>
                  <a:gd name="T66" fmla="*/ 28 w 287"/>
                  <a:gd name="T67" fmla="*/ 25 h 574"/>
                  <a:gd name="T68" fmla="*/ 28 w 287"/>
                  <a:gd name="T69" fmla="*/ 23 h 574"/>
                  <a:gd name="T70" fmla="*/ 28 w 287"/>
                  <a:gd name="T71" fmla="*/ 21 h 574"/>
                  <a:gd name="T72" fmla="*/ 28 w 287"/>
                  <a:gd name="T73" fmla="*/ 17 h 574"/>
                  <a:gd name="T74" fmla="*/ 28 w 287"/>
                  <a:gd name="T75" fmla="*/ 14 h 574"/>
                  <a:gd name="T76" fmla="*/ 27 w 287"/>
                  <a:gd name="T77" fmla="*/ 12 h 574"/>
                  <a:gd name="T78" fmla="*/ 26 w 287"/>
                  <a:gd name="T79" fmla="*/ 9 h 574"/>
                  <a:gd name="T80" fmla="*/ 23 w 287"/>
                  <a:gd name="T81" fmla="*/ 6 h 574"/>
                  <a:gd name="T82" fmla="*/ 21 w 287"/>
                  <a:gd name="T83" fmla="*/ 3 h 574"/>
                  <a:gd name="T84" fmla="*/ 20 w 287"/>
                  <a:gd name="T85" fmla="*/ 1 h 574"/>
                  <a:gd name="T86" fmla="*/ 20 w 287"/>
                  <a:gd name="T87" fmla="*/ 0 h 5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87"/>
                  <a:gd name="T133" fmla="*/ 0 h 574"/>
                  <a:gd name="T134" fmla="*/ 287 w 287"/>
                  <a:gd name="T135" fmla="*/ 574 h 5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87" h="574">
                    <a:moveTo>
                      <a:pt x="182" y="0"/>
                    </a:moveTo>
                    <a:lnTo>
                      <a:pt x="97" y="34"/>
                    </a:lnTo>
                    <a:lnTo>
                      <a:pt x="69" y="141"/>
                    </a:lnTo>
                    <a:lnTo>
                      <a:pt x="77" y="152"/>
                    </a:lnTo>
                    <a:lnTo>
                      <a:pt x="84" y="162"/>
                    </a:lnTo>
                    <a:lnTo>
                      <a:pt x="90" y="171"/>
                    </a:lnTo>
                    <a:lnTo>
                      <a:pt x="96" y="182"/>
                    </a:lnTo>
                    <a:lnTo>
                      <a:pt x="98" y="193"/>
                    </a:lnTo>
                    <a:lnTo>
                      <a:pt x="101" y="203"/>
                    </a:lnTo>
                    <a:lnTo>
                      <a:pt x="99" y="217"/>
                    </a:lnTo>
                    <a:lnTo>
                      <a:pt x="98" y="233"/>
                    </a:lnTo>
                    <a:lnTo>
                      <a:pt x="92" y="254"/>
                    </a:lnTo>
                    <a:lnTo>
                      <a:pt x="86" y="274"/>
                    </a:lnTo>
                    <a:lnTo>
                      <a:pt x="78" y="292"/>
                    </a:lnTo>
                    <a:lnTo>
                      <a:pt x="69" y="309"/>
                    </a:lnTo>
                    <a:lnTo>
                      <a:pt x="47" y="342"/>
                    </a:lnTo>
                    <a:lnTo>
                      <a:pt x="23" y="377"/>
                    </a:lnTo>
                    <a:lnTo>
                      <a:pt x="17" y="387"/>
                    </a:lnTo>
                    <a:lnTo>
                      <a:pt x="11" y="398"/>
                    </a:lnTo>
                    <a:lnTo>
                      <a:pt x="6" y="408"/>
                    </a:lnTo>
                    <a:lnTo>
                      <a:pt x="3" y="419"/>
                    </a:lnTo>
                    <a:lnTo>
                      <a:pt x="1" y="428"/>
                    </a:lnTo>
                    <a:lnTo>
                      <a:pt x="0" y="438"/>
                    </a:lnTo>
                    <a:lnTo>
                      <a:pt x="0" y="447"/>
                    </a:lnTo>
                    <a:lnTo>
                      <a:pt x="1" y="457"/>
                    </a:lnTo>
                    <a:lnTo>
                      <a:pt x="4" y="465"/>
                    </a:lnTo>
                    <a:lnTo>
                      <a:pt x="7" y="474"/>
                    </a:lnTo>
                    <a:lnTo>
                      <a:pt x="12" y="483"/>
                    </a:lnTo>
                    <a:lnTo>
                      <a:pt x="18" y="491"/>
                    </a:lnTo>
                    <a:lnTo>
                      <a:pt x="24" y="500"/>
                    </a:lnTo>
                    <a:lnTo>
                      <a:pt x="32" y="509"/>
                    </a:lnTo>
                    <a:lnTo>
                      <a:pt x="40" y="517"/>
                    </a:lnTo>
                    <a:lnTo>
                      <a:pt x="50" y="525"/>
                    </a:lnTo>
                    <a:lnTo>
                      <a:pt x="104" y="574"/>
                    </a:lnTo>
                    <a:lnTo>
                      <a:pt x="112" y="561"/>
                    </a:lnTo>
                    <a:lnTo>
                      <a:pt x="124" y="546"/>
                    </a:lnTo>
                    <a:lnTo>
                      <a:pt x="138" y="530"/>
                    </a:lnTo>
                    <a:lnTo>
                      <a:pt x="152" y="512"/>
                    </a:lnTo>
                    <a:lnTo>
                      <a:pt x="165" y="496"/>
                    </a:lnTo>
                    <a:lnTo>
                      <a:pt x="176" y="478"/>
                    </a:lnTo>
                    <a:lnTo>
                      <a:pt x="180" y="470"/>
                    </a:lnTo>
                    <a:lnTo>
                      <a:pt x="183" y="463"/>
                    </a:lnTo>
                    <a:lnTo>
                      <a:pt x="184" y="454"/>
                    </a:lnTo>
                    <a:lnTo>
                      <a:pt x="183" y="447"/>
                    </a:lnTo>
                    <a:lnTo>
                      <a:pt x="181" y="434"/>
                    </a:lnTo>
                    <a:lnTo>
                      <a:pt x="181" y="424"/>
                    </a:lnTo>
                    <a:lnTo>
                      <a:pt x="183" y="412"/>
                    </a:lnTo>
                    <a:lnTo>
                      <a:pt x="189" y="399"/>
                    </a:lnTo>
                    <a:lnTo>
                      <a:pt x="193" y="391"/>
                    </a:lnTo>
                    <a:lnTo>
                      <a:pt x="197" y="385"/>
                    </a:lnTo>
                    <a:lnTo>
                      <a:pt x="203" y="378"/>
                    </a:lnTo>
                    <a:lnTo>
                      <a:pt x="209" y="372"/>
                    </a:lnTo>
                    <a:lnTo>
                      <a:pt x="222" y="360"/>
                    </a:lnTo>
                    <a:lnTo>
                      <a:pt x="234" y="348"/>
                    </a:lnTo>
                    <a:lnTo>
                      <a:pt x="287" y="312"/>
                    </a:lnTo>
                    <a:lnTo>
                      <a:pt x="287" y="294"/>
                    </a:lnTo>
                    <a:lnTo>
                      <a:pt x="287" y="276"/>
                    </a:lnTo>
                    <a:lnTo>
                      <a:pt x="286" y="268"/>
                    </a:lnTo>
                    <a:lnTo>
                      <a:pt x="285" y="261"/>
                    </a:lnTo>
                    <a:lnTo>
                      <a:pt x="283" y="256"/>
                    </a:lnTo>
                    <a:lnTo>
                      <a:pt x="280" y="253"/>
                    </a:lnTo>
                    <a:lnTo>
                      <a:pt x="269" y="244"/>
                    </a:lnTo>
                    <a:lnTo>
                      <a:pt x="261" y="236"/>
                    </a:lnTo>
                    <a:lnTo>
                      <a:pt x="255" y="228"/>
                    </a:lnTo>
                    <a:lnTo>
                      <a:pt x="252" y="220"/>
                    </a:lnTo>
                    <a:lnTo>
                      <a:pt x="248" y="211"/>
                    </a:lnTo>
                    <a:lnTo>
                      <a:pt x="248" y="203"/>
                    </a:lnTo>
                    <a:lnTo>
                      <a:pt x="248" y="195"/>
                    </a:lnTo>
                    <a:lnTo>
                      <a:pt x="248" y="187"/>
                    </a:lnTo>
                    <a:lnTo>
                      <a:pt x="250" y="169"/>
                    </a:lnTo>
                    <a:lnTo>
                      <a:pt x="253" y="150"/>
                    </a:lnTo>
                    <a:lnTo>
                      <a:pt x="253" y="139"/>
                    </a:lnTo>
                    <a:lnTo>
                      <a:pt x="252" y="130"/>
                    </a:lnTo>
                    <a:lnTo>
                      <a:pt x="249" y="119"/>
                    </a:lnTo>
                    <a:lnTo>
                      <a:pt x="244" y="108"/>
                    </a:lnTo>
                    <a:lnTo>
                      <a:pt x="239" y="96"/>
                    </a:lnTo>
                    <a:lnTo>
                      <a:pt x="229" y="82"/>
                    </a:lnTo>
                    <a:lnTo>
                      <a:pt x="219" y="68"/>
                    </a:lnTo>
                    <a:lnTo>
                      <a:pt x="208" y="53"/>
                    </a:lnTo>
                    <a:lnTo>
                      <a:pt x="198" y="38"/>
                    </a:lnTo>
                    <a:lnTo>
                      <a:pt x="189" y="24"/>
                    </a:lnTo>
                    <a:lnTo>
                      <a:pt x="187" y="18"/>
                    </a:lnTo>
                    <a:lnTo>
                      <a:pt x="183" y="11"/>
                    </a:lnTo>
                    <a:lnTo>
                      <a:pt x="182" y="5"/>
                    </a:lnTo>
                    <a:lnTo>
                      <a:pt x="182"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38" name="Freeform 69"/>
              <p:cNvSpPr>
                <a:spLocks/>
              </p:cNvSpPr>
              <p:nvPr/>
            </p:nvSpPr>
            <p:spPr bwMode="auto">
              <a:xfrm>
                <a:off x="250" y="2169"/>
                <a:ext cx="796" cy="1068"/>
              </a:xfrm>
              <a:custGeom>
                <a:avLst/>
                <a:gdLst>
                  <a:gd name="T0" fmla="*/ 188 w 2390"/>
                  <a:gd name="T1" fmla="*/ 131 h 3206"/>
                  <a:gd name="T2" fmla="*/ 172 w 2390"/>
                  <a:gd name="T3" fmla="*/ 140 h 3206"/>
                  <a:gd name="T4" fmla="*/ 178 w 2390"/>
                  <a:gd name="T5" fmla="*/ 143 h 3206"/>
                  <a:gd name="T6" fmla="*/ 188 w 2390"/>
                  <a:gd name="T7" fmla="*/ 153 h 3206"/>
                  <a:gd name="T8" fmla="*/ 184 w 2390"/>
                  <a:gd name="T9" fmla="*/ 163 h 3206"/>
                  <a:gd name="T10" fmla="*/ 205 w 2390"/>
                  <a:gd name="T11" fmla="*/ 176 h 3206"/>
                  <a:gd name="T12" fmla="*/ 210 w 2390"/>
                  <a:gd name="T13" fmla="*/ 191 h 3206"/>
                  <a:gd name="T14" fmla="*/ 225 w 2390"/>
                  <a:gd name="T15" fmla="*/ 211 h 3206"/>
                  <a:gd name="T16" fmla="*/ 247 w 2390"/>
                  <a:gd name="T17" fmla="*/ 233 h 3206"/>
                  <a:gd name="T18" fmla="*/ 251 w 2390"/>
                  <a:gd name="T19" fmla="*/ 249 h 3206"/>
                  <a:gd name="T20" fmla="*/ 264 w 2390"/>
                  <a:gd name="T21" fmla="*/ 266 h 3206"/>
                  <a:gd name="T22" fmla="*/ 258 w 2390"/>
                  <a:gd name="T23" fmla="*/ 286 h 3206"/>
                  <a:gd name="T24" fmla="*/ 243 w 2390"/>
                  <a:gd name="T25" fmla="*/ 300 h 3206"/>
                  <a:gd name="T26" fmla="*/ 221 w 2390"/>
                  <a:gd name="T27" fmla="*/ 304 h 3206"/>
                  <a:gd name="T28" fmla="*/ 205 w 2390"/>
                  <a:gd name="T29" fmla="*/ 329 h 3206"/>
                  <a:gd name="T30" fmla="*/ 180 w 2390"/>
                  <a:gd name="T31" fmla="*/ 346 h 3206"/>
                  <a:gd name="T32" fmla="*/ 135 w 2390"/>
                  <a:gd name="T33" fmla="*/ 336 h 3206"/>
                  <a:gd name="T34" fmla="*/ 109 w 2390"/>
                  <a:gd name="T35" fmla="*/ 333 h 3206"/>
                  <a:gd name="T36" fmla="*/ 96 w 2390"/>
                  <a:gd name="T37" fmla="*/ 349 h 3206"/>
                  <a:gd name="T38" fmla="*/ 66 w 2390"/>
                  <a:gd name="T39" fmla="*/ 356 h 3206"/>
                  <a:gd name="T40" fmla="*/ 34 w 2390"/>
                  <a:gd name="T41" fmla="*/ 309 h 3206"/>
                  <a:gd name="T42" fmla="*/ 78 w 2390"/>
                  <a:gd name="T43" fmla="*/ 303 h 3206"/>
                  <a:gd name="T44" fmla="*/ 79 w 2390"/>
                  <a:gd name="T45" fmla="*/ 293 h 3206"/>
                  <a:gd name="T46" fmla="*/ 74 w 2390"/>
                  <a:gd name="T47" fmla="*/ 275 h 3206"/>
                  <a:gd name="T48" fmla="*/ 72 w 2390"/>
                  <a:gd name="T49" fmla="*/ 267 h 3206"/>
                  <a:gd name="T50" fmla="*/ 56 w 2390"/>
                  <a:gd name="T51" fmla="*/ 249 h 3206"/>
                  <a:gd name="T52" fmla="*/ 57 w 2390"/>
                  <a:gd name="T53" fmla="*/ 230 h 3206"/>
                  <a:gd name="T54" fmla="*/ 70 w 2390"/>
                  <a:gd name="T55" fmla="*/ 219 h 3206"/>
                  <a:gd name="T56" fmla="*/ 69 w 2390"/>
                  <a:gd name="T57" fmla="*/ 204 h 3206"/>
                  <a:gd name="T58" fmla="*/ 61 w 2390"/>
                  <a:gd name="T59" fmla="*/ 194 h 3206"/>
                  <a:gd name="T60" fmla="*/ 60 w 2390"/>
                  <a:gd name="T61" fmla="*/ 180 h 3206"/>
                  <a:gd name="T62" fmla="*/ 62 w 2390"/>
                  <a:gd name="T63" fmla="*/ 167 h 3206"/>
                  <a:gd name="T64" fmla="*/ 47 w 2390"/>
                  <a:gd name="T65" fmla="*/ 146 h 3206"/>
                  <a:gd name="T66" fmla="*/ 47 w 2390"/>
                  <a:gd name="T67" fmla="*/ 125 h 3206"/>
                  <a:gd name="T68" fmla="*/ 49 w 2390"/>
                  <a:gd name="T69" fmla="*/ 109 h 3206"/>
                  <a:gd name="T70" fmla="*/ 35 w 2390"/>
                  <a:gd name="T71" fmla="*/ 105 h 3206"/>
                  <a:gd name="T72" fmla="*/ 16 w 2390"/>
                  <a:gd name="T73" fmla="*/ 104 h 3206"/>
                  <a:gd name="T74" fmla="*/ 11 w 2390"/>
                  <a:gd name="T75" fmla="*/ 90 h 3206"/>
                  <a:gd name="T76" fmla="*/ 8 w 2390"/>
                  <a:gd name="T77" fmla="*/ 79 h 3206"/>
                  <a:gd name="T78" fmla="*/ 18 w 2390"/>
                  <a:gd name="T79" fmla="*/ 66 h 3206"/>
                  <a:gd name="T80" fmla="*/ 6 w 2390"/>
                  <a:gd name="T81" fmla="*/ 62 h 3206"/>
                  <a:gd name="T82" fmla="*/ 0 w 2390"/>
                  <a:gd name="T83" fmla="*/ 48 h 3206"/>
                  <a:gd name="T84" fmla="*/ 10 w 2390"/>
                  <a:gd name="T85" fmla="*/ 37 h 3206"/>
                  <a:gd name="T86" fmla="*/ 23 w 2390"/>
                  <a:gd name="T87" fmla="*/ 32 h 3206"/>
                  <a:gd name="T88" fmla="*/ 45 w 2390"/>
                  <a:gd name="T89" fmla="*/ 42 h 3206"/>
                  <a:gd name="T90" fmla="*/ 65 w 2390"/>
                  <a:gd name="T91" fmla="*/ 30 h 3206"/>
                  <a:gd name="T92" fmla="*/ 66 w 2390"/>
                  <a:gd name="T93" fmla="*/ 13 h 3206"/>
                  <a:gd name="T94" fmla="*/ 76 w 2390"/>
                  <a:gd name="T95" fmla="*/ 16 h 3206"/>
                  <a:gd name="T96" fmla="*/ 78 w 2390"/>
                  <a:gd name="T97" fmla="*/ 2 h 3206"/>
                  <a:gd name="T98" fmla="*/ 84 w 2390"/>
                  <a:gd name="T99" fmla="*/ 1 h 3206"/>
                  <a:gd name="T100" fmla="*/ 95 w 2390"/>
                  <a:gd name="T101" fmla="*/ 18 h 3206"/>
                  <a:gd name="T102" fmla="*/ 100 w 2390"/>
                  <a:gd name="T103" fmla="*/ 30 h 3206"/>
                  <a:gd name="T104" fmla="*/ 112 w 2390"/>
                  <a:gd name="T105" fmla="*/ 34 h 3206"/>
                  <a:gd name="T106" fmla="*/ 116 w 2390"/>
                  <a:gd name="T107" fmla="*/ 24 h 3206"/>
                  <a:gd name="T108" fmla="*/ 122 w 2390"/>
                  <a:gd name="T109" fmla="*/ 35 h 3206"/>
                  <a:gd name="T110" fmla="*/ 134 w 2390"/>
                  <a:gd name="T111" fmla="*/ 39 h 3206"/>
                  <a:gd name="T112" fmla="*/ 143 w 2390"/>
                  <a:gd name="T113" fmla="*/ 52 h 3206"/>
                  <a:gd name="T114" fmla="*/ 133 w 2390"/>
                  <a:gd name="T115" fmla="*/ 72 h 3206"/>
                  <a:gd name="T116" fmla="*/ 146 w 2390"/>
                  <a:gd name="T117" fmla="*/ 87 h 3206"/>
                  <a:gd name="T118" fmla="*/ 159 w 2390"/>
                  <a:gd name="T119" fmla="*/ 89 h 320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90"/>
                  <a:gd name="T181" fmla="*/ 0 h 3206"/>
                  <a:gd name="T182" fmla="*/ 2390 w 2390"/>
                  <a:gd name="T183" fmla="*/ 3206 h 320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90" h="3206">
                    <a:moveTo>
                      <a:pt x="1704" y="916"/>
                    </a:moveTo>
                    <a:lnTo>
                      <a:pt x="1704" y="945"/>
                    </a:lnTo>
                    <a:lnTo>
                      <a:pt x="1703" y="975"/>
                    </a:lnTo>
                    <a:lnTo>
                      <a:pt x="1698" y="1009"/>
                    </a:lnTo>
                    <a:lnTo>
                      <a:pt x="1691" y="1046"/>
                    </a:lnTo>
                    <a:lnTo>
                      <a:pt x="1690" y="1060"/>
                    </a:lnTo>
                    <a:lnTo>
                      <a:pt x="1690" y="1080"/>
                    </a:lnTo>
                    <a:lnTo>
                      <a:pt x="1690" y="1104"/>
                    </a:lnTo>
                    <a:lnTo>
                      <a:pt x="1693" y="1127"/>
                    </a:lnTo>
                    <a:lnTo>
                      <a:pt x="1694" y="1151"/>
                    </a:lnTo>
                    <a:lnTo>
                      <a:pt x="1694" y="1172"/>
                    </a:lnTo>
                    <a:lnTo>
                      <a:pt x="1694" y="1180"/>
                    </a:lnTo>
                    <a:lnTo>
                      <a:pt x="1693" y="1188"/>
                    </a:lnTo>
                    <a:lnTo>
                      <a:pt x="1691" y="1192"/>
                    </a:lnTo>
                    <a:lnTo>
                      <a:pt x="1690" y="1196"/>
                    </a:lnTo>
                    <a:lnTo>
                      <a:pt x="1684" y="1199"/>
                    </a:lnTo>
                    <a:lnTo>
                      <a:pt x="1675" y="1204"/>
                    </a:lnTo>
                    <a:lnTo>
                      <a:pt x="1662" y="1210"/>
                    </a:lnTo>
                    <a:lnTo>
                      <a:pt x="1647" y="1216"/>
                    </a:lnTo>
                    <a:lnTo>
                      <a:pt x="1611" y="1229"/>
                    </a:lnTo>
                    <a:lnTo>
                      <a:pt x="1578" y="1242"/>
                    </a:lnTo>
                    <a:lnTo>
                      <a:pt x="1563" y="1249"/>
                    </a:lnTo>
                    <a:lnTo>
                      <a:pt x="1551" y="1255"/>
                    </a:lnTo>
                    <a:lnTo>
                      <a:pt x="1546" y="1258"/>
                    </a:lnTo>
                    <a:lnTo>
                      <a:pt x="1542" y="1261"/>
                    </a:lnTo>
                    <a:lnTo>
                      <a:pt x="1539" y="1264"/>
                    </a:lnTo>
                    <a:lnTo>
                      <a:pt x="1538" y="1267"/>
                    </a:lnTo>
                    <a:lnTo>
                      <a:pt x="1537" y="1270"/>
                    </a:lnTo>
                    <a:lnTo>
                      <a:pt x="1538" y="1272"/>
                    </a:lnTo>
                    <a:lnTo>
                      <a:pt x="1540" y="1275"/>
                    </a:lnTo>
                    <a:lnTo>
                      <a:pt x="1544" y="1277"/>
                    </a:lnTo>
                    <a:lnTo>
                      <a:pt x="1550" y="1280"/>
                    </a:lnTo>
                    <a:lnTo>
                      <a:pt x="1558" y="1281"/>
                    </a:lnTo>
                    <a:lnTo>
                      <a:pt x="1568" y="1283"/>
                    </a:lnTo>
                    <a:lnTo>
                      <a:pt x="1578" y="1284"/>
                    </a:lnTo>
                    <a:lnTo>
                      <a:pt x="1599" y="1284"/>
                    </a:lnTo>
                    <a:lnTo>
                      <a:pt x="1629" y="1284"/>
                    </a:lnTo>
                    <a:lnTo>
                      <a:pt x="1643" y="1284"/>
                    </a:lnTo>
                    <a:lnTo>
                      <a:pt x="1656" y="1287"/>
                    </a:lnTo>
                    <a:lnTo>
                      <a:pt x="1661" y="1288"/>
                    </a:lnTo>
                    <a:lnTo>
                      <a:pt x="1665" y="1289"/>
                    </a:lnTo>
                    <a:lnTo>
                      <a:pt x="1669" y="1291"/>
                    </a:lnTo>
                    <a:lnTo>
                      <a:pt x="1671" y="1295"/>
                    </a:lnTo>
                    <a:lnTo>
                      <a:pt x="1675" y="1305"/>
                    </a:lnTo>
                    <a:lnTo>
                      <a:pt x="1680" y="1321"/>
                    </a:lnTo>
                    <a:lnTo>
                      <a:pt x="1683" y="1339"/>
                    </a:lnTo>
                    <a:lnTo>
                      <a:pt x="1686" y="1357"/>
                    </a:lnTo>
                    <a:lnTo>
                      <a:pt x="1689" y="1377"/>
                    </a:lnTo>
                    <a:lnTo>
                      <a:pt x="1690" y="1395"/>
                    </a:lnTo>
                    <a:lnTo>
                      <a:pt x="1690" y="1412"/>
                    </a:lnTo>
                    <a:lnTo>
                      <a:pt x="1689" y="1422"/>
                    </a:lnTo>
                    <a:lnTo>
                      <a:pt x="1687" y="1428"/>
                    </a:lnTo>
                    <a:lnTo>
                      <a:pt x="1684" y="1432"/>
                    </a:lnTo>
                    <a:lnTo>
                      <a:pt x="1682" y="1436"/>
                    </a:lnTo>
                    <a:lnTo>
                      <a:pt x="1678" y="1440"/>
                    </a:lnTo>
                    <a:lnTo>
                      <a:pt x="1671" y="1447"/>
                    </a:lnTo>
                    <a:lnTo>
                      <a:pt x="1663" y="1453"/>
                    </a:lnTo>
                    <a:lnTo>
                      <a:pt x="1648" y="1461"/>
                    </a:lnTo>
                    <a:lnTo>
                      <a:pt x="1641" y="1466"/>
                    </a:lnTo>
                    <a:lnTo>
                      <a:pt x="1655" y="1467"/>
                    </a:lnTo>
                    <a:lnTo>
                      <a:pt x="1669" y="1468"/>
                    </a:lnTo>
                    <a:lnTo>
                      <a:pt x="1683" y="1471"/>
                    </a:lnTo>
                    <a:lnTo>
                      <a:pt x="1697" y="1475"/>
                    </a:lnTo>
                    <a:lnTo>
                      <a:pt x="1710" y="1480"/>
                    </a:lnTo>
                    <a:lnTo>
                      <a:pt x="1723" y="1485"/>
                    </a:lnTo>
                    <a:lnTo>
                      <a:pt x="1736" y="1492"/>
                    </a:lnTo>
                    <a:lnTo>
                      <a:pt x="1748" y="1499"/>
                    </a:lnTo>
                    <a:lnTo>
                      <a:pt x="1773" y="1514"/>
                    </a:lnTo>
                    <a:lnTo>
                      <a:pt x="1795" y="1532"/>
                    </a:lnTo>
                    <a:lnTo>
                      <a:pt x="1818" y="1551"/>
                    </a:lnTo>
                    <a:lnTo>
                      <a:pt x="1839" y="1570"/>
                    </a:lnTo>
                    <a:lnTo>
                      <a:pt x="1854" y="1585"/>
                    </a:lnTo>
                    <a:lnTo>
                      <a:pt x="1866" y="1598"/>
                    </a:lnTo>
                    <a:lnTo>
                      <a:pt x="1874" y="1609"/>
                    </a:lnTo>
                    <a:lnTo>
                      <a:pt x="1881" y="1618"/>
                    </a:lnTo>
                    <a:lnTo>
                      <a:pt x="1887" y="1626"/>
                    </a:lnTo>
                    <a:lnTo>
                      <a:pt x="1891" y="1633"/>
                    </a:lnTo>
                    <a:lnTo>
                      <a:pt x="1892" y="1640"/>
                    </a:lnTo>
                    <a:lnTo>
                      <a:pt x="1893" y="1648"/>
                    </a:lnTo>
                    <a:lnTo>
                      <a:pt x="1893" y="1662"/>
                    </a:lnTo>
                    <a:lnTo>
                      <a:pt x="1893" y="1678"/>
                    </a:lnTo>
                    <a:lnTo>
                      <a:pt x="1893" y="1689"/>
                    </a:lnTo>
                    <a:lnTo>
                      <a:pt x="1894" y="1702"/>
                    </a:lnTo>
                    <a:lnTo>
                      <a:pt x="1897" y="1716"/>
                    </a:lnTo>
                    <a:lnTo>
                      <a:pt x="1900" y="1733"/>
                    </a:lnTo>
                    <a:lnTo>
                      <a:pt x="1903" y="1743"/>
                    </a:lnTo>
                    <a:lnTo>
                      <a:pt x="1906" y="1753"/>
                    </a:lnTo>
                    <a:lnTo>
                      <a:pt x="1910" y="1761"/>
                    </a:lnTo>
                    <a:lnTo>
                      <a:pt x="1914" y="1769"/>
                    </a:lnTo>
                    <a:lnTo>
                      <a:pt x="1924" y="1786"/>
                    </a:lnTo>
                    <a:lnTo>
                      <a:pt x="1936" y="1800"/>
                    </a:lnTo>
                    <a:lnTo>
                      <a:pt x="1960" y="1827"/>
                    </a:lnTo>
                    <a:lnTo>
                      <a:pt x="1989" y="1859"/>
                    </a:lnTo>
                    <a:lnTo>
                      <a:pt x="2002" y="1872"/>
                    </a:lnTo>
                    <a:lnTo>
                      <a:pt x="2017" y="1886"/>
                    </a:lnTo>
                    <a:lnTo>
                      <a:pt x="2034" y="1901"/>
                    </a:lnTo>
                    <a:lnTo>
                      <a:pt x="2052" y="1917"/>
                    </a:lnTo>
                    <a:lnTo>
                      <a:pt x="2093" y="1947"/>
                    </a:lnTo>
                    <a:lnTo>
                      <a:pt x="2133" y="1980"/>
                    </a:lnTo>
                    <a:lnTo>
                      <a:pt x="2152" y="1997"/>
                    </a:lnTo>
                    <a:lnTo>
                      <a:pt x="2170" y="2014"/>
                    </a:lnTo>
                    <a:lnTo>
                      <a:pt x="2187" y="2032"/>
                    </a:lnTo>
                    <a:lnTo>
                      <a:pt x="2201" y="2050"/>
                    </a:lnTo>
                    <a:lnTo>
                      <a:pt x="2208" y="2058"/>
                    </a:lnTo>
                    <a:lnTo>
                      <a:pt x="2214" y="2068"/>
                    </a:lnTo>
                    <a:lnTo>
                      <a:pt x="2219" y="2077"/>
                    </a:lnTo>
                    <a:lnTo>
                      <a:pt x="2222" y="2086"/>
                    </a:lnTo>
                    <a:lnTo>
                      <a:pt x="2226" y="2096"/>
                    </a:lnTo>
                    <a:lnTo>
                      <a:pt x="2228" y="2104"/>
                    </a:lnTo>
                    <a:lnTo>
                      <a:pt x="2231" y="2114"/>
                    </a:lnTo>
                    <a:lnTo>
                      <a:pt x="2231" y="2123"/>
                    </a:lnTo>
                    <a:lnTo>
                      <a:pt x="2231" y="2141"/>
                    </a:lnTo>
                    <a:lnTo>
                      <a:pt x="2232" y="2156"/>
                    </a:lnTo>
                    <a:lnTo>
                      <a:pt x="2234" y="2170"/>
                    </a:lnTo>
                    <a:lnTo>
                      <a:pt x="2236" y="2184"/>
                    </a:lnTo>
                    <a:lnTo>
                      <a:pt x="2240" y="2196"/>
                    </a:lnTo>
                    <a:lnTo>
                      <a:pt x="2244" y="2208"/>
                    </a:lnTo>
                    <a:lnTo>
                      <a:pt x="2248" y="2219"/>
                    </a:lnTo>
                    <a:lnTo>
                      <a:pt x="2254" y="2228"/>
                    </a:lnTo>
                    <a:lnTo>
                      <a:pt x="2261" y="2239"/>
                    </a:lnTo>
                    <a:lnTo>
                      <a:pt x="2268" y="2248"/>
                    </a:lnTo>
                    <a:lnTo>
                      <a:pt x="2277" y="2257"/>
                    </a:lnTo>
                    <a:lnTo>
                      <a:pt x="2286" y="2267"/>
                    </a:lnTo>
                    <a:lnTo>
                      <a:pt x="2306" y="2286"/>
                    </a:lnTo>
                    <a:lnTo>
                      <a:pt x="2331" y="2307"/>
                    </a:lnTo>
                    <a:lnTo>
                      <a:pt x="2339" y="2314"/>
                    </a:lnTo>
                    <a:lnTo>
                      <a:pt x="2346" y="2322"/>
                    </a:lnTo>
                    <a:lnTo>
                      <a:pt x="2352" y="2329"/>
                    </a:lnTo>
                    <a:lnTo>
                      <a:pt x="2358" y="2338"/>
                    </a:lnTo>
                    <a:lnTo>
                      <a:pt x="2369" y="2355"/>
                    </a:lnTo>
                    <a:lnTo>
                      <a:pt x="2377" y="2373"/>
                    </a:lnTo>
                    <a:lnTo>
                      <a:pt x="2384" y="2392"/>
                    </a:lnTo>
                    <a:lnTo>
                      <a:pt x="2387" y="2411"/>
                    </a:lnTo>
                    <a:lnTo>
                      <a:pt x="2390" y="2431"/>
                    </a:lnTo>
                    <a:lnTo>
                      <a:pt x="2390" y="2450"/>
                    </a:lnTo>
                    <a:lnTo>
                      <a:pt x="2389" y="2470"/>
                    </a:lnTo>
                    <a:lnTo>
                      <a:pt x="2384" y="2489"/>
                    </a:lnTo>
                    <a:lnTo>
                      <a:pt x="2378" y="2506"/>
                    </a:lnTo>
                    <a:lnTo>
                      <a:pt x="2371" y="2524"/>
                    </a:lnTo>
                    <a:lnTo>
                      <a:pt x="2360" y="2541"/>
                    </a:lnTo>
                    <a:lnTo>
                      <a:pt x="2349" y="2556"/>
                    </a:lnTo>
                    <a:lnTo>
                      <a:pt x="2343" y="2563"/>
                    </a:lnTo>
                    <a:lnTo>
                      <a:pt x="2336" y="2570"/>
                    </a:lnTo>
                    <a:lnTo>
                      <a:pt x="2327" y="2576"/>
                    </a:lnTo>
                    <a:lnTo>
                      <a:pt x="2319" y="2582"/>
                    </a:lnTo>
                    <a:lnTo>
                      <a:pt x="2312" y="2592"/>
                    </a:lnTo>
                    <a:lnTo>
                      <a:pt x="2304" y="2604"/>
                    </a:lnTo>
                    <a:lnTo>
                      <a:pt x="2294" y="2616"/>
                    </a:lnTo>
                    <a:lnTo>
                      <a:pt x="2284" y="2628"/>
                    </a:lnTo>
                    <a:lnTo>
                      <a:pt x="2272" y="2640"/>
                    </a:lnTo>
                    <a:lnTo>
                      <a:pt x="2260" y="2651"/>
                    </a:lnTo>
                    <a:lnTo>
                      <a:pt x="2247" y="2662"/>
                    </a:lnTo>
                    <a:lnTo>
                      <a:pt x="2234" y="2674"/>
                    </a:lnTo>
                    <a:lnTo>
                      <a:pt x="2220" y="2684"/>
                    </a:lnTo>
                    <a:lnTo>
                      <a:pt x="2206" y="2695"/>
                    </a:lnTo>
                    <a:lnTo>
                      <a:pt x="2192" y="2703"/>
                    </a:lnTo>
                    <a:lnTo>
                      <a:pt x="2177" y="2713"/>
                    </a:lnTo>
                    <a:lnTo>
                      <a:pt x="2163" y="2720"/>
                    </a:lnTo>
                    <a:lnTo>
                      <a:pt x="2150" y="2726"/>
                    </a:lnTo>
                    <a:lnTo>
                      <a:pt x="2137" y="2730"/>
                    </a:lnTo>
                    <a:lnTo>
                      <a:pt x="2124" y="2734"/>
                    </a:lnTo>
                    <a:lnTo>
                      <a:pt x="2108" y="2736"/>
                    </a:lnTo>
                    <a:lnTo>
                      <a:pt x="2088" y="2736"/>
                    </a:lnTo>
                    <a:lnTo>
                      <a:pt x="2067" y="2736"/>
                    </a:lnTo>
                    <a:lnTo>
                      <a:pt x="2045" y="2736"/>
                    </a:lnTo>
                    <a:lnTo>
                      <a:pt x="2023" y="2736"/>
                    </a:lnTo>
                    <a:lnTo>
                      <a:pt x="2004" y="2739"/>
                    </a:lnTo>
                    <a:lnTo>
                      <a:pt x="1995" y="2741"/>
                    </a:lnTo>
                    <a:lnTo>
                      <a:pt x="1988" y="2743"/>
                    </a:lnTo>
                    <a:lnTo>
                      <a:pt x="1980" y="2747"/>
                    </a:lnTo>
                    <a:lnTo>
                      <a:pt x="1975" y="2752"/>
                    </a:lnTo>
                    <a:lnTo>
                      <a:pt x="1960" y="2768"/>
                    </a:lnTo>
                    <a:lnTo>
                      <a:pt x="1946" y="2785"/>
                    </a:lnTo>
                    <a:lnTo>
                      <a:pt x="1934" y="2804"/>
                    </a:lnTo>
                    <a:lnTo>
                      <a:pt x="1923" y="2822"/>
                    </a:lnTo>
                    <a:lnTo>
                      <a:pt x="1900" y="2863"/>
                    </a:lnTo>
                    <a:lnTo>
                      <a:pt x="1880" y="2905"/>
                    </a:lnTo>
                    <a:lnTo>
                      <a:pt x="1870" y="2925"/>
                    </a:lnTo>
                    <a:lnTo>
                      <a:pt x="1859" y="2946"/>
                    </a:lnTo>
                    <a:lnTo>
                      <a:pt x="1847" y="2966"/>
                    </a:lnTo>
                    <a:lnTo>
                      <a:pt x="1835" y="2985"/>
                    </a:lnTo>
                    <a:lnTo>
                      <a:pt x="1821" y="3004"/>
                    </a:lnTo>
                    <a:lnTo>
                      <a:pt x="1807" y="3023"/>
                    </a:lnTo>
                    <a:lnTo>
                      <a:pt x="1792" y="3040"/>
                    </a:lnTo>
                    <a:lnTo>
                      <a:pt x="1775" y="3055"/>
                    </a:lnTo>
                    <a:lnTo>
                      <a:pt x="1754" y="3071"/>
                    </a:lnTo>
                    <a:lnTo>
                      <a:pt x="1733" y="3084"/>
                    </a:lnTo>
                    <a:lnTo>
                      <a:pt x="1711" y="3096"/>
                    </a:lnTo>
                    <a:lnTo>
                      <a:pt x="1690" y="3106"/>
                    </a:lnTo>
                    <a:lnTo>
                      <a:pt x="1668" y="3113"/>
                    </a:lnTo>
                    <a:lnTo>
                      <a:pt x="1647" y="3119"/>
                    </a:lnTo>
                    <a:lnTo>
                      <a:pt x="1624" y="3122"/>
                    </a:lnTo>
                    <a:lnTo>
                      <a:pt x="1603" y="3124"/>
                    </a:lnTo>
                    <a:lnTo>
                      <a:pt x="1581" y="3124"/>
                    </a:lnTo>
                    <a:lnTo>
                      <a:pt x="1558" y="3123"/>
                    </a:lnTo>
                    <a:lnTo>
                      <a:pt x="1536" y="3122"/>
                    </a:lnTo>
                    <a:lnTo>
                      <a:pt x="1512" y="3119"/>
                    </a:lnTo>
                    <a:lnTo>
                      <a:pt x="1490" y="3114"/>
                    </a:lnTo>
                    <a:lnTo>
                      <a:pt x="1467" y="3109"/>
                    </a:lnTo>
                    <a:lnTo>
                      <a:pt x="1445" y="3103"/>
                    </a:lnTo>
                    <a:lnTo>
                      <a:pt x="1421" y="3096"/>
                    </a:lnTo>
                    <a:lnTo>
                      <a:pt x="1329" y="3065"/>
                    </a:lnTo>
                    <a:lnTo>
                      <a:pt x="1237" y="3034"/>
                    </a:lnTo>
                    <a:lnTo>
                      <a:pt x="1214" y="3027"/>
                    </a:lnTo>
                    <a:lnTo>
                      <a:pt x="1191" y="3021"/>
                    </a:lnTo>
                    <a:lnTo>
                      <a:pt x="1169" y="3015"/>
                    </a:lnTo>
                    <a:lnTo>
                      <a:pt x="1145" y="3009"/>
                    </a:lnTo>
                    <a:lnTo>
                      <a:pt x="1123" y="3005"/>
                    </a:lnTo>
                    <a:lnTo>
                      <a:pt x="1100" y="3002"/>
                    </a:lnTo>
                    <a:lnTo>
                      <a:pt x="1078" y="2999"/>
                    </a:lnTo>
                    <a:lnTo>
                      <a:pt x="1056" y="2999"/>
                    </a:lnTo>
                    <a:lnTo>
                      <a:pt x="1038" y="2997"/>
                    </a:lnTo>
                    <a:lnTo>
                      <a:pt x="1020" y="2994"/>
                    </a:lnTo>
                    <a:lnTo>
                      <a:pt x="1004" y="2990"/>
                    </a:lnTo>
                    <a:lnTo>
                      <a:pt x="988" y="2988"/>
                    </a:lnTo>
                    <a:lnTo>
                      <a:pt x="982" y="3004"/>
                    </a:lnTo>
                    <a:lnTo>
                      <a:pt x="975" y="3019"/>
                    </a:lnTo>
                    <a:lnTo>
                      <a:pt x="968" y="3035"/>
                    </a:lnTo>
                    <a:lnTo>
                      <a:pt x="960" y="3049"/>
                    </a:lnTo>
                    <a:lnTo>
                      <a:pt x="952" y="3062"/>
                    </a:lnTo>
                    <a:lnTo>
                      <a:pt x="942" y="3075"/>
                    </a:lnTo>
                    <a:lnTo>
                      <a:pt x="932" y="3087"/>
                    </a:lnTo>
                    <a:lnTo>
                      <a:pt x="922" y="3099"/>
                    </a:lnTo>
                    <a:lnTo>
                      <a:pt x="910" y="3109"/>
                    </a:lnTo>
                    <a:lnTo>
                      <a:pt x="899" y="3120"/>
                    </a:lnTo>
                    <a:lnTo>
                      <a:pt x="887" y="3129"/>
                    </a:lnTo>
                    <a:lnTo>
                      <a:pt x="874" y="3137"/>
                    </a:lnTo>
                    <a:lnTo>
                      <a:pt x="861" y="3147"/>
                    </a:lnTo>
                    <a:lnTo>
                      <a:pt x="848" y="3154"/>
                    </a:lnTo>
                    <a:lnTo>
                      <a:pt x="834" y="3161"/>
                    </a:lnTo>
                    <a:lnTo>
                      <a:pt x="820" y="3168"/>
                    </a:lnTo>
                    <a:lnTo>
                      <a:pt x="805" y="3174"/>
                    </a:lnTo>
                    <a:lnTo>
                      <a:pt x="790" y="3180"/>
                    </a:lnTo>
                    <a:lnTo>
                      <a:pt x="775" y="3185"/>
                    </a:lnTo>
                    <a:lnTo>
                      <a:pt x="759" y="3189"/>
                    </a:lnTo>
                    <a:lnTo>
                      <a:pt x="728" y="3196"/>
                    </a:lnTo>
                    <a:lnTo>
                      <a:pt x="696" y="3201"/>
                    </a:lnTo>
                    <a:lnTo>
                      <a:pt x="663" y="3205"/>
                    </a:lnTo>
                    <a:lnTo>
                      <a:pt x="630" y="3206"/>
                    </a:lnTo>
                    <a:lnTo>
                      <a:pt x="595" y="3205"/>
                    </a:lnTo>
                    <a:lnTo>
                      <a:pt x="562" y="3202"/>
                    </a:lnTo>
                    <a:lnTo>
                      <a:pt x="540" y="3200"/>
                    </a:lnTo>
                    <a:lnTo>
                      <a:pt x="516" y="3199"/>
                    </a:lnTo>
                    <a:lnTo>
                      <a:pt x="492" y="3198"/>
                    </a:lnTo>
                    <a:lnTo>
                      <a:pt x="466" y="3195"/>
                    </a:lnTo>
                    <a:lnTo>
                      <a:pt x="440" y="3194"/>
                    </a:lnTo>
                    <a:lnTo>
                      <a:pt x="413" y="3192"/>
                    </a:lnTo>
                    <a:lnTo>
                      <a:pt x="385" y="3188"/>
                    </a:lnTo>
                    <a:lnTo>
                      <a:pt x="358" y="3185"/>
                    </a:lnTo>
                    <a:lnTo>
                      <a:pt x="395" y="3076"/>
                    </a:lnTo>
                    <a:lnTo>
                      <a:pt x="371" y="2889"/>
                    </a:lnTo>
                    <a:lnTo>
                      <a:pt x="305" y="2784"/>
                    </a:lnTo>
                    <a:lnTo>
                      <a:pt x="337" y="2780"/>
                    </a:lnTo>
                    <a:lnTo>
                      <a:pt x="389" y="2776"/>
                    </a:lnTo>
                    <a:lnTo>
                      <a:pt x="453" y="2773"/>
                    </a:lnTo>
                    <a:lnTo>
                      <a:pt x="522" y="2769"/>
                    </a:lnTo>
                    <a:lnTo>
                      <a:pt x="556" y="2766"/>
                    </a:lnTo>
                    <a:lnTo>
                      <a:pt x="588" y="2763"/>
                    </a:lnTo>
                    <a:lnTo>
                      <a:pt x="619" y="2759"/>
                    </a:lnTo>
                    <a:lnTo>
                      <a:pt x="647" y="2754"/>
                    </a:lnTo>
                    <a:lnTo>
                      <a:pt x="670" y="2749"/>
                    </a:lnTo>
                    <a:lnTo>
                      <a:pt x="689" y="2743"/>
                    </a:lnTo>
                    <a:lnTo>
                      <a:pt x="696" y="2740"/>
                    </a:lnTo>
                    <a:lnTo>
                      <a:pt x="702" y="2735"/>
                    </a:lnTo>
                    <a:lnTo>
                      <a:pt x="705" y="2732"/>
                    </a:lnTo>
                    <a:lnTo>
                      <a:pt x="706" y="2728"/>
                    </a:lnTo>
                    <a:lnTo>
                      <a:pt x="711" y="2725"/>
                    </a:lnTo>
                    <a:lnTo>
                      <a:pt x="715" y="2720"/>
                    </a:lnTo>
                    <a:lnTo>
                      <a:pt x="717" y="2714"/>
                    </a:lnTo>
                    <a:lnTo>
                      <a:pt x="719" y="2707"/>
                    </a:lnTo>
                    <a:lnTo>
                      <a:pt x="720" y="2700"/>
                    </a:lnTo>
                    <a:lnTo>
                      <a:pt x="720" y="2692"/>
                    </a:lnTo>
                    <a:lnTo>
                      <a:pt x="719" y="2683"/>
                    </a:lnTo>
                    <a:lnTo>
                      <a:pt x="719" y="2675"/>
                    </a:lnTo>
                    <a:lnTo>
                      <a:pt x="716" y="2659"/>
                    </a:lnTo>
                    <a:lnTo>
                      <a:pt x="711" y="2643"/>
                    </a:lnTo>
                    <a:lnTo>
                      <a:pt x="705" y="2629"/>
                    </a:lnTo>
                    <a:lnTo>
                      <a:pt x="700" y="2620"/>
                    </a:lnTo>
                    <a:lnTo>
                      <a:pt x="738" y="2556"/>
                    </a:lnTo>
                    <a:lnTo>
                      <a:pt x="738" y="2551"/>
                    </a:lnTo>
                    <a:lnTo>
                      <a:pt x="737" y="2546"/>
                    </a:lnTo>
                    <a:lnTo>
                      <a:pt x="735" y="2542"/>
                    </a:lnTo>
                    <a:lnTo>
                      <a:pt x="732" y="2537"/>
                    </a:lnTo>
                    <a:lnTo>
                      <a:pt x="725" y="2528"/>
                    </a:lnTo>
                    <a:lnTo>
                      <a:pt x="717" y="2519"/>
                    </a:lnTo>
                    <a:lnTo>
                      <a:pt x="696" y="2504"/>
                    </a:lnTo>
                    <a:lnTo>
                      <a:pt x="673" y="2489"/>
                    </a:lnTo>
                    <a:lnTo>
                      <a:pt x="663" y="2482"/>
                    </a:lnTo>
                    <a:lnTo>
                      <a:pt x="653" y="2473"/>
                    </a:lnTo>
                    <a:lnTo>
                      <a:pt x="645" y="2464"/>
                    </a:lnTo>
                    <a:lnTo>
                      <a:pt x="639" y="2454"/>
                    </a:lnTo>
                    <a:lnTo>
                      <a:pt x="638" y="2450"/>
                    </a:lnTo>
                    <a:lnTo>
                      <a:pt x="636" y="2445"/>
                    </a:lnTo>
                    <a:lnTo>
                      <a:pt x="636" y="2439"/>
                    </a:lnTo>
                    <a:lnTo>
                      <a:pt x="636" y="2433"/>
                    </a:lnTo>
                    <a:lnTo>
                      <a:pt x="637" y="2427"/>
                    </a:lnTo>
                    <a:lnTo>
                      <a:pt x="639" y="2421"/>
                    </a:lnTo>
                    <a:lnTo>
                      <a:pt x="641" y="2414"/>
                    </a:lnTo>
                    <a:lnTo>
                      <a:pt x="646" y="2407"/>
                    </a:lnTo>
                    <a:lnTo>
                      <a:pt x="647" y="2405"/>
                    </a:lnTo>
                    <a:lnTo>
                      <a:pt x="649" y="2401"/>
                    </a:lnTo>
                    <a:lnTo>
                      <a:pt x="649" y="2398"/>
                    </a:lnTo>
                    <a:lnTo>
                      <a:pt x="647" y="2393"/>
                    </a:lnTo>
                    <a:lnTo>
                      <a:pt x="643" y="2385"/>
                    </a:lnTo>
                    <a:lnTo>
                      <a:pt x="637" y="2374"/>
                    </a:lnTo>
                    <a:lnTo>
                      <a:pt x="628" y="2364"/>
                    </a:lnTo>
                    <a:lnTo>
                      <a:pt x="618" y="2352"/>
                    </a:lnTo>
                    <a:lnTo>
                      <a:pt x="606" y="2340"/>
                    </a:lnTo>
                    <a:lnTo>
                      <a:pt x="594" y="2328"/>
                    </a:lnTo>
                    <a:lnTo>
                      <a:pt x="544" y="2283"/>
                    </a:lnTo>
                    <a:lnTo>
                      <a:pt x="512" y="2252"/>
                    </a:lnTo>
                    <a:lnTo>
                      <a:pt x="506" y="2242"/>
                    </a:lnTo>
                    <a:lnTo>
                      <a:pt x="501" y="2233"/>
                    </a:lnTo>
                    <a:lnTo>
                      <a:pt x="496" y="2223"/>
                    </a:lnTo>
                    <a:lnTo>
                      <a:pt x="493" y="2213"/>
                    </a:lnTo>
                    <a:lnTo>
                      <a:pt x="490" y="2202"/>
                    </a:lnTo>
                    <a:lnTo>
                      <a:pt x="489" y="2191"/>
                    </a:lnTo>
                    <a:lnTo>
                      <a:pt x="488" y="2181"/>
                    </a:lnTo>
                    <a:lnTo>
                      <a:pt x="487" y="2170"/>
                    </a:lnTo>
                    <a:lnTo>
                      <a:pt x="488" y="2148"/>
                    </a:lnTo>
                    <a:lnTo>
                      <a:pt x="489" y="2125"/>
                    </a:lnTo>
                    <a:lnTo>
                      <a:pt x="493" y="2103"/>
                    </a:lnTo>
                    <a:lnTo>
                      <a:pt x="495" y="2080"/>
                    </a:lnTo>
                    <a:lnTo>
                      <a:pt x="510" y="2071"/>
                    </a:lnTo>
                    <a:lnTo>
                      <a:pt x="526" y="2062"/>
                    </a:lnTo>
                    <a:lnTo>
                      <a:pt x="542" y="2053"/>
                    </a:lnTo>
                    <a:lnTo>
                      <a:pt x="558" y="2045"/>
                    </a:lnTo>
                    <a:lnTo>
                      <a:pt x="571" y="2034"/>
                    </a:lnTo>
                    <a:lnTo>
                      <a:pt x="582" y="2023"/>
                    </a:lnTo>
                    <a:lnTo>
                      <a:pt x="595" y="2011"/>
                    </a:lnTo>
                    <a:lnTo>
                      <a:pt x="610" y="2001"/>
                    </a:lnTo>
                    <a:lnTo>
                      <a:pt x="617" y="1997"/>
                    </a:lnTo>
                    <a:lnTo>
                      <a:pt x="621" y="1991"/>
                    </a:lnTo>
                    <a:lnTo>
                      <a:pt x="626" y="1986"/>
                    </a:lnTo>
                    <a:lnTo>
                      <a:pt x="627" y="1979"/>
                    </a:lnTo>
                    <a:lnTo>
                      <a:pt x="628" y="1973"/>
                    </a:lnTo>
                    <a:lnTo>
                      <a:pt x="628" y="1967"/>
                    </a:lnTo>
                    <a:lnTo>
                      <a:pt x="627" y="1960"/>
                    </a:lnTo>
                    <a:lnTo>
                      <a:pt x="625" y="1953"/>
                    </a:lnTo>
                    <a:lnTo>
                      <a:pt x="620" y="1939"/>
                    </a:lnTo>
                    <a:lnTo>
                      <a:pt x="614" y="1925"/>
                    </a:lnTo>
                    <a:lnTo>
                      <a:pt x="611" y="1917"/>
                    </a:lnTo>
                    <a:lnTo>
                      <a:pt x="610" y="1909"/>
                    </a:lnTo>
                    <a:lnTo>
                      <a:pt x="607" y="1904"/>
                    </a:lnTo>
                    <a:lnTo>
                      <a:pt x="607" y="1896"/>
                    </a:lnTo>
                    <a:lnTo>
                      <a:pt x="617" y="1871"/>
                    </a:lnTo>
                    <a:lnTo>
                      <a:pt x="623" y="1849"/>
                    </a:lnTo>
                    <a:lnTo>
                      <a:pt x="625" y="1840"/>
                    </a:lnTo>
                    <a:lnTo>
                      <a:pt x="626" y="1832"/>
                    </a:lnTo>
                    <a:lnTo>
                      <a:pt x="626" y="1825"/>
                    </a:lnTo>
                    <a:lnTo>
                      <a:pt x="626" y="1817"/>
                    </a:lnTo>
                    <a:lnTo>
                      <a:pt x="625" y="1812"/>
                    </a:lnTo>
                    <a:lnTo>
                      <a:pt x="623" y="1806"/>
                    </a:lnTo>
                    <a:lnTo>
                      <a:pt x="620" y="1801"/>
                    </a:lnTo>
                    <a:lnTo>
                      <a:pt x="618" y="1796"/>
                    </a:lnTo>
                    <a:lnTo>
                      <a:pt x="611" y="1789"/>
                    </a:lnTo>
                    <a:lnTo>
                      <a:pt x="603" y="1782"/>
                    </a:lnTo>
                    <a:lnTo>
                      <a:pt x="581" y="1769"/>
                    </a:lnTo>
                    <a:lnTo>
                      <a:pt x="560" y="1755"/>
                    </a:lnTo>
                    <a:lnTo>
                      <a:pt x="551" y="1747"/>
                    </a:lnTo>
                    <a:lnTo>
                      <a:pt x="541" y="1735"/>
                    </a:lnTo>
                    <a:lnTo>
                      <a:pt x="536" y="1729"/>
                    </a:lnTo>
                    <a:lnTo>
                      <a:pt x="533" y="1721"/>
                    </a:lnTo>
                    <a:lnTo>
                      <a:pt x="529" y="1714"/>
                    </a:lnTo>
                    <a:lnTo>
                      <a:pt x="526" y="1704"/>
                    </a:lnTo>
                    <a:lnTo>
                      <a:pt x="525" y="1698"/>
                    </a:lnTo>
                    <a:lnTo>
                      <a:pt x="523" y="1691"/>
                    </a:lnTo>
                    <a:lnTo>
                      <a:pt x="522" y="1685"/>
                    </a:lnTo>
                    <a:lnTo>
                      <a:pt x="523" y="1678"/>
                    </a:lnTo>
                    <a:lnTo>
                      <a:pt x="525" y="1665"/>
                    </a:lnTo>
                    <a:lnTo>
                      <a:pt x="528" y="1651"/>
                    </a:lnTo>
                    <a:lnTo>
                      <a:pt x="540" y="1625"/>
                    </a:lnTo>
                    <a:lnTo>
                      <a:pt x="553" y="1598"/>
                    </a:lnTo>
                    <a:lnTo>
                      <a:pt x="559" y="1585"/>
                    </a:lnTo>
                    <a:lnTo>
                      <a:pt x="564" y="1572"/>
                    </a:lnTo>
                    <a:lnTo>
                      <a:pt x="568" y="1560"/>
                    </a:lnTo>
                    <a:lnTo>
                      <a:pt x="571" y="1547"/>
                    </a:lnTo>
                    <a:lnTo>
                      <a:pt x="572" y="1541"/>
                    </a:lnTo>
                    <a:lnTo>
                      <a:pt x="572" y="1536"/>
                    </a:lnTo>
                    <a:lnTo>
                      <a:pt x="572" y="1530"/>
                    </a:lnTo>
                    <a:lnTo>
                      <a:pt x="571" y="1524"/>
                    </a:lnTo>
                    <a:lnTo>
                      <a:pt x="568" y="1518"/>
                    </a:lnTo>
                    <a:lnTo>
                      <a:pt x="566" y="1512"/>
                    </a:lnTo>
                    <a:lnTo>
                      <a:pt x="562" y="1507"/>
                    </a:lnTo>
                    <a:lnTo>
                      <a:pt x="559" y="1501"/>
                    </a:lnTo>
                    <a:lnTo>
                      <a:pt x="526" y="1467"/>
                    </a:lnTo>
                    <a:lnTo>
                      <a:pt x="493" y="1433"/>
                    </a:lnTo>
                    <a:lnTo>
                      <a:pt x="476" y="1415"/>
                    </a:lnTo>
                    <a:lnTo>
                      <a:pt x="461" y="1396"/>
                    </a:lnTo>
                    <a:lnTo>
                      <a:pt x="454" y="1387"/>
                    </a:lnTo>
                    <a:lnTo>
                      <a:pt x="448" y="1377"/>
                    </a:lnTo>
                    <a:lnTo>
                      <a:pt x="441" y="1367"/>
                    </a:lnTo>
                    <a:lnTo>
                      <a:pt x="436" y="1355"/>
                    </a:lnTo>
                    <a:lnTo>
                      <a:pt x="430" y="1342"/>
                    </a:lnTo>
                    <a:lnTo>
                      <a:pt x="424" y="1328"/>
                    </a:lnTo>
                    <a:lnTo>
                      <a:pt x="420" y="1314"/>
                    </a:lnTo>
                    <a:lnTo>
                      <a:pt x="415" y="1298"/>
                    </a:lnTo>
                    <a:lnTo>
                      <a:pt x="411" y="1283"/>
                    </a:lnTo>
                    <a:lnTo>
                      <a:pt x="408" y="1267"/>
                    </a:lnTo>
                    <a:lnTo>
                      <a:pt x="405" y="1251"/>
                    </a:lnTo>
                    <a:lnTo>
                      <a:pt x="404" y="1235"/>
                    </a:lnTo>
                    <a:lnTo>
                      <a:pt x="404" y="1218"/>
                    </a:lnTo>
                    <a:lnTo>
                      <a:pt x="405" y="1203"/>
                    </a:lnTo>
                    <a:lnTo>
                      <a:pt x="407" y="1186"/>
                    </a:lnTo>
                    <a:lnTo>
                      <a:pt x="410" y="1171"/>
                    </a:lnTo>
                    <a:lnTo>
                      <a:pt x="415" y="1157"/>
                    </a:lnTo>
                    <a:lnTo>
                      <a:pt x="420" y="1143"/>
                    </a:lnTo>
                    <a:lnTo>
                      <a:pt x="427" y="1129"/>
                    </a:lnTo>
                    <a:lnTo>
                      <a:pt x="436" y="1116"/>
                    </a:lnTo>
                    <a:lnTo>
                      <a:pt x="441" y="1108"/>
                    </a:lnTo>
                    <a:lnTo>
                      <a:pt x="446" y="1100"/>
                    </a:lnTo>
                    <a:lnTo>
                      <a:pt x="449" y="1093"/>
                    </a:lnTo>
                    <a:lnTo>
                      <a:pt x="453" y="1085"/>
                    </a:lnTo>
                    <a:lnTo>
                      <a:pt x="457" y="1070"/>
                    </a:lnTo>
                    <a:lnTo>
                      <a:pt x="460" y="1054"/>
                    </a:lnTo>
                    <a:lnTo>
                      <a:pt x="460" y="1039"/>
                    </a:lnTo>
                    <a:lnTo>
                      <a:pt x="459" y="1024"/>
                    </a:lnTo>
                    <a:lnTo>
                      <a:pt x="454" y="1009"/>
                    </a:lnTo>
                    <a:lnTo>
                      <a:pt x="448" y="996"/>
                    </a:lnTo>
                    <a:lnTo>
                      <a:pt x="441" y="983"/>
                    </a:lnTo>
                    <a:lnTo>
                      <a:pt x="431" y="973"/>
                    </a:lnTo>
                    <a:lnTo>
                      <a:pt x="420" y="963"/>
                    </a:lnTo>
                    <a:lnTo>
                      <a:pt x="407" y="955"/>
                    </a:lnTo>
                    <a:lnTo>
                      <a:pt x="401" y="952"/>
                    </a:lnTo>
                    <a:lnTo>
                      <a:pt x="393" y="949"/>
                    </a:lnTo>
                    <a:lnTo>
                      <a:pt x="385" y="947"/>
                    </a:lnTo>
                    <a:lnTo>
                      <a:pt x="377" y="945"/>
                    </a:lnTo>
                    <a:lnTo>
                      <a:pt x="369" y="943"/>
                    </a:lnTo>
                    <a:lnTo>
                      <a:pt x="361" y="943"/>
                    </a:lnTo>
                    <a:lnTo>
                      <a:pt x="351" y="943"/>
                    </a:lnTo>
                    <a:lnTo>
                      <a:pt x="343" y="943"/>
                    </a:lnTo>
                    <a:lnTo>
                      <a:pt x="315" y="948"/>
                    </a:lnTo>
                    <a:lnTo>
                      <a:pt x="285" y="950"/>
                    </a:lnTo>
                    <a:lnTo>
                      <a:pt x="257" y="953"/>
                    </a:lnTo>
                    <a:lnTo>
                      <a:pt x="229" y="957"/>
                    </a:lnTo>
                    <a:lnTo>
                      <a:pt x="210" y="960"/>
                    </a:lnTo>
                    <a:lnTo>
                      <a:pt x="188" y="961"/>
                    </a:lnTo>
                    <a:lnTo>
                      <a:pt x="178" y="961"/>
                    </a:lnTo>
                    <a:lnTo>
                      <a:pt x="167" y="961"/>
                    </a:lnTo>
                    <a:lnTo>
                      <a:pt x="158" y="960"/>
                    </a:lnTo>
                    <a:lnTo>
                      <a:pt x="148" y="957"/>
                    </a:lnTo>
                    <a:lnTo>
                      <a:pt x="147" y="952"/>
                    </a:lnTo>
                    <a:lnTo>
                      <a:pt x="147" y="946"/>
                    </a:lnTo>
                    <a:lnTo>
                      <a:pt x="146" y="937"/>
                    </a:lnTo>
                    <a:lnTo>
                      <a:pt x="147" y="929"/>
                    </a:lnTo>
                    <a:lnTo>
                      <a:pt x="147" y="911"/>
                    </a:lnTo>
                    <a:lnTo>
                      <a:pt x="147" y="899"/>
                    </a:lnTo>
                    <a:lnTo>
                      <a:pt x="146" y="884"/>
                    </a:lnTo>
                    <a:lnTo>
                      <a:pt x="144" y="871"/>
                    </a:lnTo>
                    <a:lnTo>
                      <a:pt x="140" y="857"/>
                    </a:lnTo>
                    <a:lnTo>
                      <a:pt x="135" y="845"/>
                    </a:lnTo>
                    <a:lnTo>
                      <a:pt x="131" y="838"/>
                    </a:lnTo>
                    <a:lnTo>
                      <a:pt x="125" y="831"/>
                    </a:lnTo>
                    <a:lnTo>
                      <a:pt x="119" y="825"/>
                    </a:lnTo>
                    <a:lnTo>
                      <a:pt x="112" y="821"/>
                    </a:lnTo>
                    <a:lnTo>
                      <a:pt x="96" y="812"/>
                    </a:lnTo>
                    <a:lnTo>
                      <a:pt x="79" y="805"/>
                    </a:lnTo>
                    <a:lnTo>
                      <a:pt x="61" y="799"/>
                    </a:lnTo>
                    <a:lnTo>
                      <a:pt x="43" y="795"/>
                    </a:lnTo>
                    <a:lnTo>
                      <a:pt x="27" y="789"/>
                    </a:lnTo>
                    <a:lnTo>
                      <a:pt x="13" y="782"/>
                    </a:lnTo>
                    <a:lnTo>
                      <a:pt x="14" y="775"/>
                    </a:lnTo>
                    <a:lnTo>
                      <a:pt x="17" y="766"/>
                    </a:lnTo>
                    <a:lnTo>
                      <a:pt x="23" y="759"/>
                    </a:lnTo>
                    <a:lnTo>
                      <a:pt x="29" y="751"/>
                    </a:lnTo>
                    <a:lnTo>
                      <a:pt x="43" y="737"/>
                    </a:lnTo>
                    <a:lnTo>
                      <a:pt x="55" y="725"/>
                    </a:lnTo>
                    <a:lnTo>
                      <a:pt x="68" y="710"/>
                    </a:lnTo>
                    <a:lnTo>
                      <a:pt x="82" y="693"/>
                    </a:lnTo>
                    <a:lnTo>
                      <a:pt x="89" y="685"/>
                    </a:lnTo>
                    <a:lnTo>
                      <a:pt x="95" y="676"/>
                    </a:lnTo>
                    <a:lnTo>
                      <a:pt x="100" y="666"/>
                    </a:lnTo>
                    <a:lnTo>
                      <a:pt x="103" y="658"/>
                    </a:lnTo>
                    <a:lnTo>
                      <a:pt x="119" y="645"/>
                    </a:lnTo>
                    <a:lnTo>
                      <a:pt x="139" y="627"/>
                    </a:lnTo>
                    <a:lnTo>
                      <a:pt x="148" y="617"/>
                    </a:lnTo>
                    <a:lnTo>
                      <a:pt x="155" y="607"/>
                    </a:lnTo>
                    <a:lnTo>
                      <a:pt x="159" y="601"/>
                    </a:lnTo>
                    <a:lnTo>
                      <a:pt x="161" y="598"/>
                    </a:lnTo>
                    <a:lnTo>
                      <a:pt x="162" y="593"/>
                    </a:lnTo>
                    <a:lnTo>
                      <a:pt x="162" y="589"/>
                    </a:lnTo>
                    <a:lnTo>
                      <a:pt x="162" y="587"/>
                    </a:lnTo>
                    <a:lnTo>
                      <a:pt x="160" y="585"/>
                    </a:lnTo>
                    <a:lnTo>
                      <a:pt x="158" y="584"/>
                    </a:lnTo>
                    <a:lnTo>
                      <a:pt x="153" y="581"/>
                    </a:lnTo>
                    <a:lnTo>
                      <a:pt x="144" y="579"/>
                    </a:lnTo>
                    <a:lnTo>
                      <a:pt x="132" y="576"/>
                    </a:lnTo>
                    <a:lnTo>
                      <a:pt x="108" y="573"/>
                    </a:lnTo>
                    <a:lnTo>
                      <a:pt x="93" y="571"/>
                    </a:lnTo>
                    <a:lnTo>
                      <a:pt x="79" y="567"/>
                    </a:lnTo>
                    <a:lnTo>
                      <a:pt x="67" y="563"/>
                    </a:lnTo>
                    <a:lnTo>
                      <a:pt x="55" y="559"/>
                    </a:lnTo>
                    <a:lnTo>
                      <a:pt x="46" y="554"/>
                    </a:lnTo>
                    <a:lnTo>
                      <a:pt x="39" y="548"/>
                    </a:lnTo>
                    <a:lnTo>
                      <a:pt x="32" y="542"/>
                    </a:lnTo>
                    <a:lnTo>
                      <a:pt x="26" y="535"/>
                    </a:lnTo>
                    <a:lnTo>
                      <a:pt x="21" y="528"/>
                    </a:lnTo>
                    <a:lnTo>
                      <a:pt x="17" y="520"/>
                    </a:lnTo>
                    <a:lnTo>
                      <a:pt x="14" y="512"/>
                    </a:lnTo>
                    <a:lnTo>
                      <a:pt x="11" y="502"/>
                    </a:lnTo>
                    <a:lnTo>
                      <a:pt x="9" y="493"/>
                    </a:lnTo>
                    <a:lnTo>
                      <a:pt x="6" y="470"/>
                    </a:lnTo>
                    <a:lnTo>
                      <a:pt x="1" y="446"/>
                    </a:lnTo>
                    <a:lnTo>
                      <a:pt x="0" y="429"/>
                    </a:lnTo>
                    <a:lnTo>
                      <a:pt x="0" y="415"/>
                    </a:lnTo>
                    <a:lnTo>
                      <a:pt x="1" y="409"/>
                    </a:lnTo>
                    <a:lnTo>
                      <a:pt x="2" y="403"/>
                    </a:lnTo>
                    <a:lnTo>
                      <a:pt x="4" y="398"/>
                    </a:lnTo>
                    <a:lnTo>
                      <a:pt x="7" y="392"/>
                    </a:lnTo>
                    <a:lnTo>
                      <a:pt x="22" y="374"/>
                    </a:lnTo>
                    <a:lnTo>
                      <a:pt x="43" y="350"/>
                    </a:lnTo>
                    <a:lnTo>
                      <a:pt x="50" y="344"/>
                    </a:lnTo>
                    <a:lnTo>
                      <a:pt x="59" y="338"/>
                    </a:lnTo>
                    <a:lnTo>
                      <a:pt x="67" y="335"/>
                    </a:lnTo>
                    <a:lnTo>
                      <a:pt x="75" y="333"/>
                    </a:lnTo>
                    <a:lnTo>
                      <a:pt x="94" y="331"/>
                    </a:lnTo>
                    <a:lnTo>
                      <a:pt x="113" y="332"/>
                    </a:lnTo>
                    <a:lnTo>
                      <a:pt x="131" y="332"/>
                    </a:lnTo>
                    <a:lnTo>
                      <a:pt x="148" y="331"/>
                    </a:lnTo>
                    <a:lnTo>
                      <a:pt x="157" y="329"/>
                    </a:lnTo>
                    <a:lnTo>
                      <a:pt x="164" y="325"/>
                    </a:lnTo>
                    <a:lnTo>
                      <a:pt x="171" y="320"/>
                    </a:lnTo>
                    <a:lnTo>
                      <a:pt x="178" y="313"/>
                    </a:lnTo>
                    <a:lnTo>
                      <a:pt x="185" y="304"/>
                    </a:lnTo>
                    <a:lnTo>
                      <a:pt x="191" y="297"/>
                    </a:lnTo>
                    <a:lnTo>
                      <a:pt x="197" y="292"/>
                    </a:lnTo>
                    <a:lnTo>
                      <a:pt x="201" y="290"/>
                    </a:lnTo>
                    <a:lnTo>
                      <a:pt x="207" y="289"/>
                    </a:lnTo>
                    <a:lnTo>
                      <a:pt x="214" y="291"/>
                    </a:lnTo>
                    <a:lnTo>
                      <a:pt x="223" y="296"/>
                    </a:lnTo>
                    <a:lnTo>
                      <a:pt x="233" y="303"/>
                    </a:lnTo>
                    <a:lnTo>
                      <a:pt x="263" y="325"/>
                    </a:lnTo>
                    <a:lnTo>
                      <a:pt x="306" y="356"/>
                    </a:lnTo>
                    <a:lnTo>
                      <a:pt x="330" y="370"/>
                    </a:lnTo>
                    <a:lnTo>
                      <a:pt x="351" y="381"/>
                    </a:lnTo>
                    <a:lnTo>
                      <a:pt x="362" y="384"/>
                    </a:lnTo>
                    <a:lnTo>
                      <a:pt x="370" y="387"/>
                    </a:lnTo>
                    <a:lnTo>
                      <a:pt x="377" y="388"/>
                    </a:lnTo>
                    <a:lnTo>
                      <a:pt x="383" y="385"/>
                    </a:lnTo>
                    <a:lnTo>
                      <a:pt x="401" y="379"/>
                    </a:lnTo>
                    <a:lnTo>
                      <a:pt x="429" y="368"/>
                    </a:lnTo>
                    <a:lnTo>
                      <a:pt x="463" y="354"/>
                    </a:lnTo>
                    <a:lnTo>
                      <a:pt x="500" y="338"/>
                    </a:lnTo>
                    <a:lnTo>
                      <a:pt x="516" y="329"/>
                    </a:lnTo>
                    <a:lnTo>
                      <a:pt x="533" y="320"/>
                    </a:lnTo>
                    <a:lnTo>
                      <a:pt x="548" y="312"/>
                    </a:lnTo>
                    <a:lnTo>
                      <a:pt x="561" y="303"/>
                    </a:lnTo>
                    <a:lnTo>
                      <a:pt x="572" y="295"/>
                    </a:lnTo>
                    <a:lnTo>
                      <a:pt x="579" y="286"/>
                    </a:lnTo>
                    <a:lnTo>
                      <a:pt x="581" y="282"/>
                    </a:lnTo>
                    <a:lnTo>
                      <a:pt x="582" y="278"/>
                    </a:lnTo>
                    <a:lnTo>
                      <a:pt x="584" y="274"/>
                    </a:lnTo>
                    <a:lnTo>
                      <a:pt x="582" y="271"/>
                    </a:lnTo>
                    <a:lnTo>
                      <a:pt x="555" y="187"/>
                    </a:lnTo>
                    <a:lnTo>
                      <a:pt x="554" y="181"/>
                    </a:lnTo>
                    <a:lnTo>
                      <a:pt x="555" y="174"/>
                    </a:lnTo>
                    <a:lnTo>
                      <a:pt x="556" y="166"/>
                    </a:lnTo>
                    <a:lnTo>
                      <a:pt x="560" y="159"/>
                    </a:lnTo>
                    <a:lnTo>
                      <a:pt x="565" y="151"/>
                    </a:lnTo>
                    <a:lnTo>
                      <a:pt x="571" y="142"/>
                    </a:lnTo>
                    <a:lnTo>
                      <a:pt x="577" y="134"/>
                    </a:lnTo>
                    <a:lnTo>
                      <a:pt x="584" y="127"/>
                    </a:lnTo>
                    <a:lnTo>
                      <a:pt x="591" y="120"/>
                    </a:lnTo>
                    <a:lnTo>
                      <a:pt x="599" y="114"/>
                    </a:lnTo>
                    <a:lnTo>
                      <a:pt x="607" y="109"/>
                    </a:lnTo>
                    <a:lnTo>
                      <a:pt x="614" y="106"/>
                    </a:lnTo>
                    <a:lnTo>
                      <a:pt x="623" y="103"/>
                    </a:lnTo>
                    <a:lnTo>
                      <a:pt x="631" y="103"/>
                    </a:lnTo>
                    <a:lnTo>
                      <a:pt x="638" y="105"/>
                    </a:lnTo>
                    <a:lnTo>
                      <a:pt x="645" y="108"/>
                    </a:lnTo>
                    <a:lnTo>
                      <a:pt x="658" y="121"/>
                    </a:lnTo>
                    <a:lnTo>
                      <a:pt x="672" y="136"/>
                    </a:lnTo>
                    <a:lnTo>
                      <a:pt x="676" y="140"/>
                    </a:lnTo>
                    <a:lnTo>
                      <a:pt x="679" y="142"/>
                    </a:lnTo>
                    <a:lnTo>
                      <a:pt x="683" y="145"/>
                    </a:lnTo>
                    <a:lnTo>
                      <a:pt x="686" y="145"/>
                    </a:lnTo>
                    <a:lnTo>
                      <a:pt x="690" y="145"/>
                    </a:lnTo>
                    <a:lnTo>
                      <a:pt x="693" y="144"/>
                    </a:lnTo>
                    <a:lnTo>
                      <a:pt x="697" y="140"/>
                    </a:lnTo>
                    <a:lnTo>
                      <a:pt x="699" y="135"/>
                    </a:lnTo>
                    <a:lnTo>
                      <a:pt x="702" y="127"/>
                    </a:lnTo>
                    <a:lnTo>
                      <a:pt x="703" y="118"/>
                    </a:lnTo>
                    <a:lnTo>
                      <a:pt x="704" y="106"/>
                    </a:lnTo>
                    <a:lnTo>
                      <a:pt x="703" y="94"/>
                    </a:lnTo>
                    <a:lnTo>
                      <a:pt x="702" y="67"/>
                    </a:lnTo>
                    <a:lnTo>
                      <a:pt x="702" y="41"/>
                    </a:lnTo>
                    <a:lnTo>
                      <a:pt x="703" y="29"/>
                    </a:lnTo>
                    <a:lnTo>
                      <a:pt x="705" y="19"/>
                    </a:lnTo>
                    <a:lnTo>
                      <a:pt x="706" y="14"/>
                    </a:lnTo>
                    <a:lnTo>
                      <a:pt x="709" y="10"/>
                    </a:lnTo>
                    <a:lnTo>
                      <a:pt x="711" y="7"/>
                    </a:lnTo>
                    <a:lnTo>
                      <a:pt x="715" y="3"/>
                    </a:lnTo>
                    <a:lnTo>
                      <a:pt x="718" y="2"/>
                    </a:lnTo>
                    <a:lnTo>
                      <a:pt x="722" y="0"/>
                    </a:lnTo>
                    <a:lnTo>
                      <a:pt x="726" y="0"/>
                    </a:lnTo>
                    <a:lnTo>
                      <a:pt x="731" y="0"/>
                    </a:lnTo>
                    <a:lnTo>
                      <a:pt x="737" y="1"/>
                    </a:lnTo>
                    <a:lnTo>
                      <a:pt x="744" y="2"/>
                    </a:lnTo>
                    <a:lnTo>
                      <a:pt x="751" y="6"/>
                    </a:lnTo>
                    <a:lnTo>
                      <a:pt x="758" y="9"/>
                    </a:lnTo>
                    <a:lnTo>
                      <a:pt x="794" y="26"/>
                    </a:lnTo>
                    <a:lnTo>
                      <a:pt x="825" y="43"/>
                    </a:lnTo>
                    <a:lnTo>
                      <a:pt x="831" y="48"/>
                    </a:lnTo>
                    <a:lnTo>
                      <a:pt x="837" y="54"/>
                    </a:lnTo>
                    <a:lnTo>
                      <a:pt x="842" y="60"/>
                    </a:lnTo>
                    <a:lnTo>
                      <a:pt x="846" y="67"/>
                    </a:lnTo>
                    <a:lnTo>
                      <a:pt x="849" y="75"/>
                    </a:lnTo>
                    <a:lnTo>
                      <a:pt x="850" y="85"/>
                    </a:lnTo>
                    <a:lnTo>
                      <a:pt x="850" y="94"/>
                    </a:lnTo>
                    <a:lnTo>
                      <a:pt x="849" y="106"/>
                    </a:lnTo>
                    <a:lnTo>
                      <a:pt x="860" y="144"/>
                    </a:lnTo>
                    <a:lnTo>
                      <a:pt x="857" y="166"/>
                    </a:lnTo>
                    <a:lnTo>
                      <a:pt x="856" y="186"/>
                    </a:lnTo>
                    <a:lnTo>
                      <a:pt x="856" y="197"/>
                    </a:lnTo>
                    <a:lnTo>
                      <a:pt x="856" y="206"/>
                    </a:lnTo>
                    <a:lnTo>
                      <a:pt x="859" y="216"/>
                    </a:lnTo>
                    <a:lnTo>
                      <a:pt x="860" y="224"/>
                    </a:lnTo>
                    <a:lnTo>
                      <a:pt x="863" y="232"/>
                    </a:lnTo>
                    <a:lnTo>
                      <a:pt x="867" y="240"/>
                    </a:lnTo>
                    <a:lnTo>
                      <a:pt x="873" y="247"/>
                    </a:lnTo>
                    <a:lnTo>
                      <a:pt x="879" y="254"/>
                    </a:lnTo>
                    <a:lnTo>
                      <a:pt x="886" y="262"/>
                    </a:lnTo>
                    <a:lnTo>
                      <a:pt x="894" y="267"/>
                    </a:lnTo>
                    <a:lnTo>
                      <a:pt x="903" y="273"/>
                    </a:lnTo>
                    <a:lnTo>
                      <a:pt x="915" y="278"/>
                    </a:lnTo>
                    <a:lnTo>
                      <a:pt x="936" y="291"/>
                    </a:lnTo>
                    <a:lnTo>
                      <a:pt x="967" y="309"/>
                    </a:lnTo>
                    <a:lnTo>
                      <a:pt x="975" y="312"/>
                    </a:lnTo>
                    <a:lnTo>
                      <a:pt x="984" y="315"/>
                    </a:lnTo>
                    <a:lnTo>
                      <a:pt x="991" y="316"/>
                    </a:lnTo>
                    <a:lnTo>
                      <a:pt x="997" y="316"/>
                    </a:lnTo>
                    <a:lnTo>
                      <a:pt x="999" y="315"/>
                    </a:lnTo>
                    <a:lnTo>
                      <a:pt x="1002" y="313"/>
                    </a:lnTo>
                    <a:lnTo>
                      <a:pt x="1005" y="311"/>
                    </a:lnTo>
                    <a:lnTo>
                      <a:pt x="1006" y="309"/>
                    </a:lnTo>
                    <a:lnTo>
                      <a:pt x="1010" y="302"/>
                    </a:lnTo>
                    <a:lnTo>
                      <a:pt x="1011" y="292"/>
                    </a:lnTo>
                    <a:lnTo>
                      <a:pt x="1010" y="272"/>
                    </a:lnTo>
                    <a:lnTo>
                      <a:pt x="1008" y="245"/>
                    </a:lnTo>
                    <a:lnTo>
                      <a:pt x="1008" y="238"/>
                    </a:lnTo>
                    <a:lnTo>
                      <a:pt x="1010" y="232"/>
                    </a:lnTo>
                    <a:lnTo>
                      <a:pt x="1011" y="227"/>
                    </a:lnTo>
                    <a:lnTo>
                      <a:pt x="1013" y="223"/>
                    </a:lnTo>
                    <a:lnTo>
                      <a:pt x="1015" y="219"/>
                    </a:lnTo>
                    <a:lnTo>
                      <a:pt x="1019" y="217"/>
                    </a:lnTo>
                    <a:lnTo>
                      <a:pt x="1024" y="216"/>
                    </a:lnTo>
                    <a:lnTo>
                      <a:pt x="1030" y="216"/>
                    </a:lnTo>
                    <a:lnTo>
                      <a:pt x="1045" y="217"/>
                    </a:lnTo>
                    <a:lnTo>
                      <a:pt x="1061" y="219"/>
                    </a:lnTo>
                    <a:lnTo>
                      <a:pt x="1069" y="221"/>
                    </a:lnTo>
                    <a:lnTo>
                      <a:pt x="1073" y="226"/>
                    </a:lnTo>
                    <a:lnTo>
                      <a:pt x="1076" y="228"/>
                    </a:lnTo>
                    <a:lnTo>
                      <a:pt x="1077" y="232"/>
                    </a:lnTo>
                    <a:lnTo>
                      <a:pt x="1078" y="236"/>
                    </a:lnTo>
                    <a:lnTo>
                      <a:pt x="1079" y="240"/>
                    </a:lnTo>
                    <a:lnTo>
                      <a:pt x="1079" y="254"/>
                    </a:lnTo>
                    <a:lnTo>
                      <a:pt x="1083" y="270"/>
                    </a:lnTo>
                    <a:lnTo>
                      <a:pt x="1087" y="284"/>
                    </a:lnTo>
                    <a:lnTo>
                      <a:pt x="1093" y="299"/>
                    </a:lnTo>
                    <a:lnTo>
                      <a:pt x="1100" y="313"/>
                    </a:lnTo>
                    <a:lnTo>
                      <a:pt x="1109" y="326"/>
                    </a:lnTo>
                    <a:lnTo>
                      <a:pt x="1118" y="338"/>
                    </a:lnTo>
                    <a:lnTo>
                      <a:pt x="1129" y="348"/>
                    </a:lnTo>
                    <a:lnTo>
                      <a:pt x="1135" y="352"/>
                    </a:lnTo>
                    <a:lnTo>
                      <a:pt x="1142" y="356"/>
                    </a:lnTo>
                    <a:lnTo>
                      <a:pt x="1148" y="358"/>
                    </a:lnTo>
                    <a:lnTo>
                      <a:pt x="1153" y="359"/>
                    </a:lnTo>
                    <a:lnTo>
                      <a:pt x="1161" y="361"/>
                    </a:lnTo>
                    <a:lnTo>
                      <a:pt x="1166" y="361"/>
                    </a:lnTo>
                    <a:lnTo>
                      <a:pt x="1172" y="361"/>
                    </a:lnTo>
                    <a:lnTo>
                      <a:pt x="1179" y="359"/>
                    </a:lnTo>
                    <a:lnTo>
                      <a:pt x="1204" y="352"/>
                    </a:lnTo>
                    <a:lnTo>
                      <a:pt x="1230" y="343"/>
                    </a:lnTo>
                    <a:lnTo>
                      <a:pt x="1267" y="335"/>
                    </a:lnTo>
                    <a:lnTo>
                      <a:pt x="1275" y="346"/>
                    </a:lnTo>
                    <a:lnTo>
                      <a:pt x="1282" y="356"/>
                    </a:lnTo>
                    <a:lnTo>
                      <a:pt x="1288" y="365"/>
                    </a:lnTo>
                    <a:lnTo>
                      <a:pt x="1294" y="376"/>
                    </a:lnTo>
                    <a:lnTo>
                      <a:pt x="1296" y="387"/>
                    </a:lnTo>
                    <a:lnTo>
                      <a:pt x="1299" y="397"/>
                    </a:lnTo>
                    <a:lnTo>
                      <a:pt x="1297" y="411"/>
                    </a:lnTo>
                    <a:lnTo>
                      <a:pt x="1296" y="427"/>
                    </a:lnTo>
                    <a:lnTo>
                      <a:pt x="1290" y="448"/>
                    </a:lnTo>
                    <a:lnTo>
                      <a:pt x="1284" y="468"/>
                    </a:lnTo>
                    <a:lnTo>
                      <a:pt x="1276" y="486"/>
                    </a:lnTo>
                    <a:lnTo>
                      <a:pt x="1267" y="503"/>
                    </a:lnTo>
                    <a:lnTo>
                      <a:pt x="1245" y="536"/>
                    </a:lnTo>
                    <a:lnTo>
                      <a:pt x="1221" y="571"/>
                    </a:lnTo>
                    <a:lnTo>
                      <a:pt x="1215" y="581"/>
                    </a:lnTo>
                    <a:lnTo>
                      <a:pt x="1209" y="592"/>
                    </a:lnTo>
                    <a:lnTo>
                      <a:pt x="1204" y="602"/>
                    </a:lnTo>
                    <a:lnTo>
                      <a:pt x="1201" y="613"/>
                    </a:lnTo>
                    <a:lnTo>
                      <a:pt x="1199" y="622"/>
                    </a:lnTo>
                    <a:lnTo>
                      <a:pt x="1198" y="632"/>
                    </a:lnTo>
                    <a:lnTo>
                      <a:pt x="1198" y="641"/>
                    </a:lnTo>
                    <a:lnTo>
                      <a:pt x="1199" y="651"/>
                    </a:lnTo>
                    <a:lnTo>
                      <a:pt x="1202" y="659"/>
                    </a:lnTo>
                    <a:lnTo>
                      <a:pt x="1205" y="668"/>
                    </a:lnTo>
                    <a:lnTo>
                      <a:pt x="1210" y="677"/>
                    </a:lnTo>
                    <a:lnTo>
                      <a:pt x="1216" y="685"/>
                    </a:lnTo>
                    <a:lnTo>
                      <a:pt x="1222" y="694"/>
                    </a:lnTo>
                    <a:lnTo>
                      <a:pt x="1230" y="703"/>
                    </a:lnTo>
                    <a:lnTo>
                      <a:pt x="1238" y="711"/>
                    </a:lnTo>
                    <a:lnTo>
                      <a:pt x="1248" y="719"/>
                    </a:lnTo>
                    <a:lnTo>
                      <a:pt x="1302" y="768"/>
                    </a:lnTo>
                    <a:lnTo>
                      <a:pt x="1307" y="773"/>
                    </a:lnTo>
                    <a:lnTo>
                      <a:pt x="1313" y="779"/>
                    </a:lnTo>
                    <a:lnTo>
                      <a:pt x="1317" y="783"/>
                    </a:lnTo>
                    <a:lnTo>
                      <a:pt x="1323" y="786"/>
                    </a:lnTo>
                    <a:lnTo>
                      <a:pt x="1328" y="789"/>
                    </a:lnTo>
                    <a:lnTo>
                      <a:pt x="1334" y="790"/>
                    </a:lnTo>
                    <a:lnTo>
                      <a:pt x="1340" y="791"/>
                    </a:lnTo>
                    <a:lnTo>
                      <a:pt x="1346" y="791"/>
                    </a:lnTo>
                    <a:lnTo>
                      <a:pt x="1369" y="790"/>
                    </a:lnTo>
                    <a:lnTo>
                      <a:pt x="1396" y="789"/>
                    </a:lnTo>
                    <a:lnTo>
                      <a:pt x="1407" y="790"/>
                    </a:lnTo>
                    <a:lnTo>
                      <a:pt x="1418" y="795"/>
                    </a:lnTo>
                    <a:lnTo>
                      <a:pt x="1424" y="797"/>
                    </a:lnTo>
                    <a:lnTo>
                      <a:pt x="1428" y="801"/>
                    </a:lnTo>
                    <a:lnTo>
                      <a:pt x="1433" y="804"/>
                    </a:lnTo>
                    <a:lnTo>
                      <a:pt x="1437" y="808"/>
                    </a:lnTo>
                    <a:lnTo>
                      <a:pt x="1444" y="815"/>
                    </a:lnTo>
                    <a:lnTo>
                      <a:pt x="1451" y="821"/>
                    </a:lnTo>
                    <a:lnTo>
                      <a:pt x="1460" y="832"/>
                    </a:lnTo>
                    <a:lnTo>
                      <a:pt x="1468" y="844"/>
                    </a:lnTo>
                    <a:lnTo>
                      <a:pt x="1494" y="882"/>
                    </a:lnTo>
                    <a:lnTo>
                      <a:pt x="1505" y="1001"/>
                    </a:lnTo>
                    <a:lnTo>
                      <a:pt x="1704" y="9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39" name="Freeform 70"/>
              <p:cNvSpPr>
                <a:spLocks/>
              </p:cNvSpPr>
              <p:nvPr/>
            </p:nvSpPr>
            <p:spPr bwMode="auto">
              <a:xfrm>
                <a:off x="250" y="2169"/>
                <a:ext cx="796" cy="1068"/>
              </a:xfrm>
              <a:custGeom>
                <a:avLst/>
                <a:gdLst>
                  <a:gd name="T0" fmla="*/ 188 w 2390"/>
                  <a:gd name="T1" fmla="*/ 131 h 3206"/>
                  <a:gd name="T2" fmla="*/ 172 w 2390"/>
                  <a:gd name="T3" fmla="*/ 140 h 3206"/>
                  <a:gd name="T4" fmla="*/ 178 w 2390"/>
                  <a:gd name="T5" fmla="*/ 143 h 3206"/>
                  <a:gd name="T6" fmla="*/ 188 w 2390"/>
                  <a:gd name="T7" fmla="*/ 153 h 3206"/>
                  <a:gd name="T8" fmla="*/ 184 w 2390"/>
                  <a:gd name="T9" fmla="*/ 163 h 3206"/>
                  <a:gd name="T10" fmla="*/ 205 w 2390"/>
                  <a:gd name="T11" fmla="*/ 176 h 3206"/>
                  <a:gd name="T12" fmla="*/ 210 w 2390"/>
                  <a:gd name="T13" fmla="*/ 191 h 3206"/>
                  <a:gd name="T14" fmla="*/ 225 w 2390"/>
                  <a:gd name="T15" fmla="*/ 211 h 3206"/>
                  <a:gd name="T16" fmla="*/ 247 w 2390"/>
                  <a:gd name="T17" fmla="*/ 233 h 3206"/>
                  <a:gd name="T18" fmla="*/ 251 w 2390"/>
                  <a:gd name="T19" fmla="*/ 249 h 3206"/>
                  <a:gd name="T20" fmla="*/ 264 w 2390"/>
                  <a:gd name="T21" fmla="*/ 266 h 3206"/>
                  <a:gd name="T22" fmla="*/ 258 w 2390"/>
                  <a:gd name="T23" fmla="*/ 286 h 3206"/>
                  <a:gd name="T24" fmla="*/ 243 w 2390"/>
                  <a:gd name="T25" fmla="*/ 300 h 3206"/>
                  <a:gd name="T26" fmla="*/ 221 w 2390"/>
                  <a:gd name="T27" fmla="*/ 304 h 3206"/>
                  <a:gd name="T28" fmla="*/ 205 w 2390"/>
                  <a:gd name="T29" fmla="*/ 329 h 3206"/>
                  <a:gd name="T30" fmla="*/ 180 w 2390"/>
                  <a:gd name="T31" fmla="*/ 346 h 3206"/>
                  <a:gd name="T32" fmla="*/ 135 w 2390"/>
                  <a:gd name="T33" fmla="*/ 336 h 3206"/>
                  <a:gd name="T34" fmla="*/ 109 w 2390"/>
                  <a:gd name="T35" fmla="*/ 333 h 3206"/>
                  <a:gd name="T36" fmla="*/ 96 w 2390"/>
                  <a:gd name="T37" fmla="*/ 349 h 3206"/>
                  <a:gd name="T38" fmla="*/ 66 w 2390"/>
                  <a:gd name="T39" fmla="*/ 356 h 3206"/>
                  <a:gd name="T40" fmla="*/ 41 w 2390"/>
                  <a:gd name="T41" fmla="*/ 320 h 3206"/>
                  <a:gd name="T42" fmla="*/ 76 w 2390"/>
                  <a:gd name="T43" fmla="*/ 304 h 3206"/>
                  <a:gd name="T44" fmla="*/ 80 w 2390"/>
                  <a:gd name="T45" fmla="*/ 297 h 3206"/>
                  <a:gd name="T46" fmla="*/ 80 w 2390"/>
                  <a:gd name="T47" fmla="*/ 279 h 3206"/>
                  <a:gd name="T48" fmla="*/ 71 w 2390"/>
                  <a:gd name="T49" fmla="*/ 268 h 3206"/>
                  <a:gd name="T50" fmla="*/ 66 w 2390"/>
                  <a:gd name="T51" fmla="*/ 259 h 3206"/>
                  <a:gd name="T52" fmla="*/ 54 w 2390"/>
                  <a:gd name="T53" fmla="*/ 236 h 3206"/>
                  <a:gd name="T54" fmla="*/ 68 w 2390"/>
                  <a:gd name="T55" fmla="*/ 222 h 3206"/>
                  <a:gd name="T56" fmla="*/ 67 w 2390"/>
                  <a:gd name="T57" fmla="*/ 211 h 3206"/>
                  <a:gd name="T58" fmla="*/ 68 w 2390"/>
                  <a:gd name="T59" fmla="*/ 199 h 3206"/>
                  <a:gd name="T60" fmla="*/ 58 w 2390"/>
                  <a:gd name="T61" fmla="*/ 187 h 3206"/>
                  <a:gd name="T62" fmla="*/ 64 w 2390"/>
                  <a:gd name="T63" fmla="*/ 170 h 3206"/>
                  <a:gd name="T64" fmla="*/ 49 w 2390"/>
                  <a:gd name="T65" fmla="*/ 152 h 3206"/>
                  <a:gd name="T66" fmla="*/ 45 w 2390"/>
                  <a:gd name="T67" fmla="*/ 132 h 3206"/>
                  <a:gd name="T68" fmla="*/ 51 w 2390"/>
                  <a:gd name="T69" fmla="*/ 115 h 3206"/>
                  <a:gd name="T70" fmla="*/ 41 w 2390"/>
                  <a:gd name="T71" fmla="*/ 105 h 3206"/>
                  <a:gd name="T72" fmla="*/ 18 w 2390"/>
                  <a:gd name="T73" fmla="*/ 107 h 3206"/>
                  <a:gd name="T74" fmla="*/ 15 w 2390"/>
                  <a:gd name="T75" fmla="*/ 94 h 3206"/>
                  <a:gd name="T76" fmla="*/ 2 w 2390"/>
                  <a:gd name="T77" fmla="*/ 85 h 3206"/>
                  <a:gd name="T78" fmla="*/ 15 w 2390"/>
                  <a:gd name="T79" fmla="*/ 70 h 3206"/>
                  <a:gd name="T80" fmla="*/ 15 w 2390"/>
                  <a:gd name="T81" fmla="*/ 64 h 3206"/>
                  <a:gd name="T82" fmla="*/ 2 w 2390"/>
                  <a:gd name="T83" fmla="*/ 57 h 3206"/>
                  <a:gd name="T84" fmla="*/ 5 w 2390"/>
                  <a:gd name="T85" fmla="*/ 39 h 3206"/>
                  <a:gd name="T86" fmla="*/ 20 w 2390"/>
                  <a:gd name="T87" fmla="*/ 35 h 3206"/>
                  <a:gd name="T88" fmla="*/ 39 w 2390"/>
                  <a:gd name="T89" fmla="*/ 42 h 3206"/>
                  <a:gd name="T90" fmla="*/ 61 w 2390"/>
                  <a:gd name="T91" fmla="*/ 35 h 3206"/>
                  <a:gd name="T92" fmla="*/ 62 w 2390"/>
                  <a:gd name="T93" fmla="*/ 18 h 3206"/>
                  <a:gd name="T94" fmla="*/ 72 w 2390"/>
                  <a:gd name="T95" fmla="*/ 12 h 3206"/>
                  <a:gd name="T96" fmla="*/ 78 w 2390"/>
                  <a:gd name="T97" fmla="*/ 13 h 3206"/>
                  <a:gd name="T98" fmla="*/ 80 w 2390"/>
                  <a:gd name="T99" fmla="*/ 0 h 3206"/>
                  <a:gd name="T100" fmla="*/ 94 w 2390"/>
                  <a:gd name="T101" fmla="*/ 7 h 3206"/>
                  <a:gd name="T102" fmla="*/ 95 w 2390"/>
                  <a:gd name="T103" fmla="*/ 25 h 3206"/>
                  <a:gd name="T104" fmla="*/ 109 w 2390"/>
                  <a:gd name="T105" fmla="*/ 35 h 3206"/>
                  <a:gd name="T106" fmla="*/ 112 w 2390"/>
                  <a:gd name="T107" fmla="*/ 26 h 3206"/>
                  <a:gd name="T108" fmla="*/ 120 w 2390"/>
                  <a:gd name="T109" fmla="*/ 26 h 3206"/>
                  <a:gd name="T110" fmla="*/ 127 w 2390"/>
                  <a:gd name="T111" fmla="*/ 40 h 3206"/>
                  <a:gd name="T112" fmla="*/ 142 w 2390"/>
                  <a:gd name="T113" fmla="*/ 40 h 3206"/>
                  <a:gd name="T114" fmla="*/ 136 w 2390"/>
                  <a:gd name="T115" fmla="*/ 63 h 3206"/>
                  <a:gd name="T116" fmla="*/ 135 w 2390"/>
                  <a:gd name="T117" fmla="*/ 76 h 3206"/>
                  <a:gd name="T118" fmla="*/ 148 w 2390"/>
                  <a:gd name="T119" fmla="*/ 88 h 3206"/>
                  <a:gd name="T120" fmla="*/ 161 w 2390"/>
                  <a:gd name="T121" fmla="*/ 91 h 32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90"/>
                  <a:gd name="T184" fmla="*/ 0 h 3206"/>
                  <a:gd name="T185" fmla="*/ 2390 w 2390"/>
                  <a:gd name="T186" fmla="*/ 3206 h 32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90" h="3206">
                    <a:moveTo>
                      <a:pt x="1704" y="916"/>
                    </a:moveTo>
                    <a:lnTo>
                      <a:pt x="1704" y="945"/>
                    </a:lnTo>
                    <a:lnTo>
                      <a:pt x="1703" y="975"/>
                    </a:lnTo>
                    <a:lnTo>
                      <a:pt x="1698" y="1009"/>
                    </a:lnTo>
                    <a:lnTo>
                      <a:pt x="1691" y="1046"/>
                    </a:lnTo>
                    <a:lnTo>
                      <a:pt x="1690" y="1060"/>
                    </a:lnTo>
                    <a:lnTo>
                      <a:pt x="1690" y="1080"/>
                    </a:lnTo>
                    <a:lnTo>
                      <a:pt x="1690" y="1104"/>
                    </a:lnTo>
                    <a:lnTo>
                      <a:pt x="1693" y="1127"/>
                    </a:lnTo>
                    <a:lnTo>
                      <a:pt x="1694" y="1151"/>
                    </a:lnTo>
                    <a:lnTo>
                      <a:pt x="1694" y="1172"/>
                    </a:lnTo>
                    <a:lnTo>
                      <a:pt x="1694" y="1180"/>
                    </a:lnTo>
                    <a:lnTo>
                      <a:pt x="1693" y="1188"/>
                    </a:lnTo>
                    <a:lnTo>
                      <a:pt x="1691" y="1192"/>
                    </a:lnTo>
                    <a:lnTo>
                      <a:pt x="1690" y="1196"/>
                    </a:lnTo>
                    <a:lnTo>
                      <a:pt x="1684" y="1199"/>
                    </a:lnTo>
                    <a:lnTo>
                      <a:pt x="1675" y="1204"/>
                    </a:lnTo>
                    <a:lnTo>
                      <a:pt x="1662" y="1210"/>
                    </a:lnTo>
                    <a:lnTo>
                      <a:pt x="1647" y="1216"/>
                    </a:lnTo>
                    <a:lnTo>
                      <a:pt x="1611" y="1229"/>
                    </a:lnTo>
                    <a:lnTo>
                      <a:pt x="1578" y="1242"/>
                    </a:lnTo>
                    <a:lnTo>
                      <a:pt x="1563" y="1249"/>
                    </a:lnTo>
                    <a:lnTo>
                      <a:pt x="1551" y="1255"/>
                    </a:lnTo>
                    <a:lnTo>
                      <a:pt x="1546" y="1258"/>
                    </a:lnTo>
                    <a:lnTo>
                      <a:pt x="1542" y="1261"/>
                    </a:lnTo>
                    <a:lnTo>
                      <a:pt x="1539" y="1264"/>
                    </a:lnTo>
                    <a:lnTo>
                      <a:pt x="1538" y="1267"/>
                    </a:lnTo>
                    <a:lnTo>
                      <a:pt x="1537" y="1270"/>
                    </a:lnTo>
                    <a:lnTo>
                      <a:pt x="1538" y="1272"/>
                    </a:lnTo>
                    <a:lnTo>
                      <a:pt x="1540" y="1275"/>
                    </a:lnTo>
                    <a:lnTo>
                      <a:pt x="1544" y="1277"/>
                    </a:lnTo>
                    <a:lnTo>
                      <a:pt x="1550" y="1280"/>
                    </a:lnTo>
                    <a:lnTo>
                      <a:pt x="1558" y="1281"/>
                    </a:lnTo>
                    <a:lnTo>
                      <a:pt x="1568" y="1283"/>
                    </a:lnTo>
                    <a:lnTo>
                      <a:pt x="1578" y="1284"/>
                    </a:lnTo>
                    <a:lnTo>
                      <a:pt x="1599" y="1284"/>
                    </a:lnTo>
                    <a:lnTo>
                      <a:pt x="1629" y="1284"/>
                    </a:lnTo>
                    <a:lnTo>
                      <a:pt x="1643" y="1284"/>
                    </a:lnTo>
                    <a:lnTo>
                      <a:pt x="1656" y="1287"/>
                    </a:lnTo>
                    <a:lnTo>
                      <a:pt x="1661" y="1288"/>
                    </a:lnTo>
                    <a:lnTo>
                      <a:pt x="1665" y="1289"/>
                    </a:lnTo>
                    <a:lnTo>
                      <a:pt x="1669" y="1291"/>
                    </a:lnTo>
                    <a:lnTo>
                      <a:pt x="1671" y="1295"/>
                    </a:lnTo>
                    <a:lnTo>
                      <a:pt x="1675" y="1305"/>
                    </a:lnTo>
                    <a:lnTo>
                      <a:pt x="1680" y="1321"/>
                    </a:lnTo>
                    <a:lnTo>
                      <a:pt x="1683" y="1339"/>
                    </a:lnTo>
                    <a:lnTo>
                      <a:pt x="1686" y="1357"/>
                    </a:lnTo>
                    <a:lnTo>
                      <a:pt x="1689" y="1377"/>
                    </a:lnTo>
                    <a:lnTo>
                      <a:pt x="1690" y="1395"/>
                    </a:lnTo>
                    <a:lnTo>
                      <a:pt x="1690" y="1412"/>
                    </a:lnTo>
                    <a:lnTo>
                      <a:pt x="1689" y="1422"/>
                    </a:lnTo>
                    <a:lnTo>
                      <a:pt x="1687" y="1428"/>
                    </a:lnTo>
                    <a:lnTo>
                      <a:pt x="1684" y="1432"/>
                    </a:lnTo>
                    <a:lnTo>
                      <a:pt x="1682" y="1436"/>
                    </a:lnTo>
                    <a:lnTo>
                      <a:pt x="1678" y="1440"/>
                    </a:lnTo>
                    <a:lnTo>
                      <a:pt x="1671" y="1447"/>
                    </a:lnTo>
                    <a:lnTo>
                      <a:pt x="1663" y="1453"/>
                    </a:lnTo>
                    <a:lnTo>
                      <a:pt x="1648" y="1461"/>
                    </a:lnTo>
                    <a:lnTo>
                      <a:pt x="1641" y="1466"/>
                    </a:lnTo>
                    <a:lnTo>
                      <a:pt x="1655" y="1467"/>
                    </a:lnTo>
                    <a:lnTo>
                      <a:pt x="1669" y="1468"/>
                    </a:lnTo>
                    <a:lnTo>
                      <a:pt x="1683" y="1471"/>
                    </a:lnTo>
                    <a:lnTo>
                      <a:pt x="1697" y="1475"/>
                    </a:lnTo>
                    <a:lnTo>
                      <a:pt x="1710" y="1480"/>
                    </a:lnTo>
                    <a:lnTo>
                      <a:pt x="1723" y="1485"/>
                    </a:lnTo>
                    <a:lnTo>
                      <a:pt x="1736" y="1492"/>
                    </a:lnTo>
                    <a:lnTo>
                      <a:pt x="1748" y="1499"/>
                    </a:lnTo>
                    <a:lnTo>
                      <a:pt x="1773" y="1514"/>
                    </a:lnTo>
                    <a:lnTo>
                      <a:pt x="1795" y="1532"/>
                    </a:lnTo>
                    <a:lnTo>
                      <a:pt x="1818" y="1551"/>
                    </a:lnTo>
                    <a:lnTo>
                      <a:pt x="1839" y="1570"/>
                    </a:lnTo>
                    <a:lnTo>
                      <a:pt x="1854" y="1585"/>
                    </a:lnTo>
                    <a:lnTo>
                      <a:pt x="1866" y="1598"/>
                    </a:lnTo>
                    <a:lnTo>
                      <a:pt x="1874" y="1609"/>
                    </a:lnTo>
                    <a:lnTo>
                      <a:pt x="1881" y="1618"/>
                    </a:lnTo>
                    <a:lnTo>
                      <a:pt x="1887" y="1626"/>
                    </a:lnTo>
                    <a:lnTo>
                      <a:pt x="1891" y="1633"/>
                    </a:lnTo>
                    <a:lnTo>
                      <a:pt x="1892" y="1640"/>
                    </a:lnTo>
                    <a:lnTo>
                      <a:pt x="1893" y="1648"/>
                    </a:lnTo>
                    <a:lnTo>
                      <a:pt x="1893" y="1662"/>
                    </a:lnTo>
                    <a:lnTo>
                      <a:pt x="1893" y="1678"/>
                    </a:lnTo>
                    <a:lnTo>
                      <a:pt x="1893" y="1689"/>
                    </a:lnTo>
                    <a:lnTo>
                      <a:pt x="1894" y="1702"/>
                    </a:lnTo>
                    <a:lnTo>
                      <a:pt x="1897" y="1716"/>
                    </a:lnTo>
                    <a:lnTo>
                      <a:pt x="1900" y="1733"/>
                    </a:lnTo>
                    <a:lnTo>
                      <a:pt x="1903" y="1743"/>
                    </a:lnTo>
                    <a:lnTo>
                      <a:pt x="1906" y="1753"/>
                    </a:lnTo>
                    <a:lnTo>
                      <a:pt x="1910" y="1761"/>
                    </a:lnTo>
                    <a:lnTo>
                      <a:pt x="1914" y="1769"/>
                    </a:lnTo>
                    <a:lnTo>
                      <a:pt x="1924" y="1786"/>
                    </a:lnTo>
                    <a:lnTo>
                      <a:pt x="1936" y="1800"/>
                    </a:lnTo>
                    <a:lnTo>
                      <a:pt x="1960" y="1827"/>
                    </a:lnTo>
                    <a:lnTo>
                      <a:pt x="1989" y="1859"/>
                    </a:lnTo>
                    <a:lnTo>
                      <a:pt x="2002" y="1872"/>
                    </a:lnTo>
                    <a:lnTo>
                      <a:pt x="2017" y="1886"/>
                    </a:lnTo>
                    <a:lnTo>
                      <a:pt x="2034" y="1901"/>
                    </a:lnTo>
                    <a:lnTo>
                      <a:pt x="2052" y="1917"/>
                    </a:lnTo>
                    <a:lnTo>
                      <a:pt x="2093" y="1947"/>
                    </a:lnTo>
                    <a:lnTo>
                      <a:pt x="2133" y="1980"/>
                    </a:lnTo>
                    <a:lnTo>
                      <a:pt x="2152" y="1997"/>
                    </a:lnTo>
                    <a:lnTo>
                      <a:pt x="2170" y="2014"/>
                    </a:lnTo>
                    <a:lnTo>
                      <a:pt x="2187" y="2032"/>
                    </a:lnTo>
                    <a:lnTo>
                      <a:pt x="2201" y="2050"/>
                    </a:lnTo>
                    <a:lnTo>
                      <a:pt x="2208" y="2058"/>
                    </a:lnTo>
                    <a:lnTo>
                      <a:pt x="2214" y="2068"/>
                    </a:lnTo>
                    <a:lnTo>
                      <a:pt x="2219" y="2077"/>
                    </a:lnTo>
                    <a:lnTo>
                      <a:pt x="2222" y="2086"/>
                    </a:lnTo>
                    <a:lnTo>
                      <a:pt x="2226" y="2096"/>
                    </a:lnTo>
                    <a:lnTo>
                      <a:pt x="2228" y="2104"/>
                    </a:lnTo>
                    <a:lnTo>
                      <a:pt x="2231" y="2114"/>
                    </a:lnTo>
                    <a:lnTo>
                      <a:pt x="2231" y="2123"/>
                    </a:lnTo>
                    <a:lnTo>
                      <a:pt x="2231" y="2141"/>
                    </a:lnTo>
                    <a:lnTo>
                      <a:pt x="2232" y="2156"/>
                    </a:lnTo>
                    <a:lnTo>
                      <a:pt x="2234" y="2170"/>
                    </a:lnTo>
                    <a:lnTo>
                      <a:pt x="2236" y="2184"/>
                    </a:lnTo>
                    <a:lnTo>
                      <a:pt x="2240" y="2196"/>
                    </a:lnTo>
                    <a:lnTo>
                      <a:pt x="2244" y="2208"/>
                    </a:lnTo>
                    <a:lnTo>
                      <a:pt x="2248" y="2219"/>
                    </a:lnTo>
                    <a:lnTo>
                      <a:pt x="2254" y="2228"/>
                    </a:lnTo>
                    <a:lnTo>
                      <a:pt x="2261" y="2239"/>
                    </a:lnTo>
                    <a:lnTo>
                      <a:pt x="2268" y="2248"/>
                    </a:lnTo>
                    <a:lnTo>
                      <a:pt x="2277" y="2257"/>
                    </a:lnTo>
                    <a:lnTo>
                      <a:pt x="2286" y="2267"/>
                    </a:lnTo>
                    <a:lnTo>
                      <a:pt x="2306" y="2286"/>
                    </a:lnTo>
                    <a:lnTo>
                      <a:pt x="2331" y="2307"/>
                    </a:lnTo>
                    <a:lnTo>
                      <a:pt x="2339" y="2314"/>
                    </a:lnTo>
                    <a:lnTo>
                      <a:pt x="2346" y="2322"/>
                    </a:lnTo>
                    <a:lnTo>
                      <a:pt x="2352" y="2329"/>
                    </a:lnTo>
                    <a:lnTo>
                      <a:pt x="2358" y="2338"/>
                    </a:lnTo>
                    <a:lnTo>
                      <a:pt x="2369" y="2355"/>
                    </a:lnTo>
                    <a:lnTo>
                      <a:pt x="2377" y="2373"/>
                    </a:lnTo>
                    <a:lnTo>
                      <a:pt x="2384" y="2392"/>
                    </a:lnTo>
                    <a:lnTo>
                      <a:pt x="2387" y="2411"/>
                    </a:lnTo>
                    <a:lnTo>
                      <a:pt x="2390" y="2431"/>
                    </a:lnTo>
                    <a:lnTo>
                      <a:pt x="2390" y="2450"/>
                    </a:lnTo>
                    <a:lnTo>
                      <a:pt x="2389" y="2470"/>
                    </a:lnTo>
                    <a:lnTo>
                      <a:pt x="2384" y="2489"/>
                    </a:lnTo>
                    <a:lnTo>
                      <a:pt x="2378" y="2506"/>
                    </a:lnTo>
                    <a:lnTo>
                      <a:pt x="2371" y="2524"/>
                    </a:lnTo>
                    <a:lnTo>
                      <a:pt x="2360" y="2541"/>
                    </a:lnTo>
                    <a:lnTo>
                      <a:pt x="2349" y="2556"/>
                    </a:lnTo>
                    <a:lnTo>
                      <a:pt x="2343" y="2563"/>
                    </a:lnTo>
                    <a:lnTo>
                      <a:pt x="2336" y="2570"/>
                    </a:lnTo>
                    <a:lnTo>
                      <a:pt x="2327" y="2576"/>
                    </a:lnTo>
                    <a:lnTo>
                      <a:pt x="2319" y="2582"/>
                    </a:lnTo>
                    <a:lnTo>
                      <a:pt x="2312" y="2592"/>
                    </a:lnTo>
                    <a:lnTo>
                      <a:pt x="2304" y="2604"/>
                    </a:lnTo>
                    <a:lnTo>
                      <a:pt x="2294" y="2616"/>
                    </a:lnTo>
                    <a:lnTo>
                      <a:pt x="2284" y="2628"/>
                    </a:lnTo>
                    <a:lnTo>
                      <a:pt x="2272" y="2640"/>
                    </a:lnTo>
                    <a:lnTo>
                      <a:pt x="2260" y="2651"/>
                    </a:lnTo>
                    <a:lnTo>
                      <a:pt x="2247" y="2662"/>
                    </a:lnTo>
                    <a:lnTo>
                      <a:pt x="2234" y="2674"/>
                    </a:lnTo>
                    <a:lnTo>
                      <a:pt x="2220" y="2684"/>
                    </a:lnTo>
                    <a:lnTo>
                      <a:pt x="2206" y="2695"/>
                    </a:lnTo>
                    <a:lnTo>
                      <a:pt x="2192" y="2703"/>
                    </a:lnTo>
                    <a:lnTo>
                      <a:pt x="2177" y="2713"/>
                    </a:lnTo>
                    <a:lnTo>
                      <a:pt x="2163" y="2720"/>
                    </a:lnTo>
                    <a:lnTo>
                      <a:pt x="2150" y="2726"/>
                    </a:lnTo>
                    <a:lnTo>
                      <a:pt x="2137" y="2730"/>
                    </a:lnTo>
                    <a:lnTo>
                      <a:pt x="2124" y="2734"/>
                    </a:lnTo>
                    <a:lnTo>
                      <a:pt x="2108" y="2736"/>
                    </a:lnTo>
                    <a:lnTo>
                      <a:pt x="2088" y="2736"/>
                    </a:lnTo>
                    <a:lnTo>
                      <a:pt x="2067" y="2736"/>
                    </a:lnTo>
                    <a:lnTo>
                      <a:pt x="2045" y="2736"/>
                    </a:lnTo>
                    <a:lnTo>
                      <a:pt x="2023" y="2736"/>
                    </a:lnTo>
                    <a:lnTo>
                      <a:pt x="2004" y="2739"/>
                    </a:lnTo>
                    <a:lnTo>
                      <a:pt x="1995" y="2741"/>
                    </a:lnTo>
                    <a:lnTo>
                      <a:pt x="1988" y="2743"/>
                    </a:lnTo>
                    <a:lnTo>
                      <a:pt x="1980" y="2747"/>
                    </a:lnTo>
                    <a:lnTo>
                      <a:pt x="1975" y="2752"/>
                    </a:lnTo>
                    <a:lnTo>
                      <a:pt x="1960" y="2768"/>
                    </a:lnTo>
                    <a:lnTo>
                      <a:pt x="1946" y="2785"/>
                    </a:lnTo>
                    <a:lnTo>
                      <a:pt x="1934" y="2804"/>
                    </a:lnTo>
                    <a:lnTo>
                      <a:pt x="1923" y="2822"/>
                    </a:lnTo>
                    <a:lnTo>
                      <a:pt x="1900" y="2863"/>
                    </a:lnTo>
                    <a:lnTo>
                      <a:pt x="1880" y="2905"/>
                    </a:lnTo>
                    <a:lnTo>
                      <a:pt x="1870" y="2925"/>
                    </a:lnTo>
                    <a:lnTo>
                      <a:pt x="1859" y="2946"/>
                    </a:lnTo>
                    <a:lnTo>
                      <a:pt x="1847" y="2966"/>
                    </a:lnTo>
                    <a:lnTo>
                      <a:pt x="1835" y="2985"/>
                    </a:lnTo>
                    <a:lnTo>
                      <a:pt x="1821" y="3004"/>
                    </a:lnTo>
                    <a:lnTo>
                      <a:pt x="1807" y="3023"/>
                    </a:lnTo>
                    <a:lnTo>
                      <a:pt x="1792" y="3040"/>
                    </a:lnTo>
                    <a:lnTo>
                      <a:pt x="1775" y="3055"/>
                    </a:lnTo>
                    <a:lnTo>
                      <a:pt x="1754" y="3071"/>
                    </a:lnTo>
                    <a:lnTo>
                      <a:pt x="1733" y="3084"/>
                    </a:lnTo>
                    <a:lnTo>
                      <a:pt x="1711" y="3096"/>
                    </a:lnTo>
                    <a:lnTo>
                      <a:pt x="1690" y="3106"/>
                    </a:lnTo>
                    <a:lnTo>
                      <a:pt x="1668" y="3113"/>
                    </a:lnTo>
                    <a:lnTo>
                      <a:pt x="1647" y="3119"/>
                    </a:lnTo>
                    <a:lnTo>
                      <a:pt x="1624" y="3122"/>
                    </a:lnTo>
                    <a:lnTo>
                      <a:pt x="1603" y="3124"/>
                    </a:lnTo>
                    <a:lnTo>
                      <a:pt x="1581" y="3124"/>
                    </a:lnTo>
                    <a:lnTo>
                      <a:pt x="1558" y="3123"/>
                    </a:lnTo>
                    <a:lnTo>
                      <a:pt x="1536" y="3122"/>
                    </a:lnTo>
                    <a:lnTo>
                      <a:pt x="1512" y="3119"/>
                    </a:lnTo>
                    <a:lnTo>
                      <a:pt x="1490" y="3114"/>
                    </a:lnTo>
                    <a:lnTo>
                      <a:pt x="1467" y="3109"/>
                    </a:lnTo>
                    <a:lnTo>
                      <a:pt x="1445" y="3103"/>
                    </a:lnTo>
                    <a:lnTo>
                      <a:pt x="1421" y="3096"/>
                    </a:lnTo>
                    <a:lnTo>
                      <a:pt x="1329" y="3065"/>
                    </a:lnTo>
                    <a:lnTo>
                      <a:pt x="1237" y="3034"/>
                    </a:lnTo>
                    <a:lnTo>
                      <a:pt x="1214" y="3027"/>
                    </a:lnTo>
                    <a:lnTo>
                      <a:pt x="1191" y="3021"/>
                    </a:lnTo>
                    <a:lnTo>
                      <a:pt x="1169" y="3015"/>
                    </a:lnTo>
                    <a:lnTo>
                      <a:pt x="1145" y="3009"/>
                    </a:lnTo>
                    <a:lnTo>
                      <a:pt x="1123" y="3005"/>
                    </a:lnTo>
                    <a:lnTo>
                      <a:pt x="1100" y="3002"/>
                    </a:lnTo>
                    <a:lnTo>
                      <a:pt x="1078" y="2999"/>
                    </a:lnTo>
                    <a:lnTo>
                      <a:pt x="1056" y="2999"/>
                    </a:lnTo>
                    <a:lnTo>
                      <a:pt x="1038" y="2997"/>
                    </a:lnTo>
                    <a:lnTo>
                      <a:pt x="1020" y="2994"/>
                    </a:lnTo>
                    <a:lnTo>
                      <a:pt x="1004" y="2990"/>
                    </a:lnTo>
                    <a:lnTo>
                      <a:pt x="988" y="2988"/>
                    </a:lnTo>
                    <a:lnTo>
                      <a:pt x="982" y="3004"/>
                    </a:lnTo>
                    <a:lnTo>
                      <a:pt x="975" y="3019"/>
                    </a:lnTo>
                    <a:lnTo>
                      <a:pt x="968" y="3035"/>
                    </a:lnTo>
                    <a:lnTo>
                      <a:pt x="960" y="3049"/>
                    </a:lnTo>
                    <a:lnTo>
                      <a:pt x="952" y="3062"/>
                    </a:lnTo>
                    <a:lnTo>
                      <a:pt x="942" y="3075"/>
                    </a:lnTo>
                    <a:lnTo>
                      <a:pt x="932" y="3087"/>
                    </a:lnTo>
                    <a:lnTo>
                      <a:pt x="922" y="3099"/>
                    </a:lnTo>
                    <a:lnTo>
                      <a:pt x="910" y="3109"/>
                    </a:lnTo>
                    <a:lnTo>
                      <a:pt x="899" y="3120"/>
                    </a:lnTo>
                    <a:lnTo>
                      <a:pt x="887" y="3129"/>
                    </a:lnTo>
                    <a:lnTo>
                      <a:pt x="874" y="3137"/>
                    </a:lnTo>
                    <a:lnTo>
                      <a:pt x="861" y="3147"/>
                    </a:lnTo>
                    <a:lnTo>
                      <a:pt x="848" y="3154"/>
                    </a:lnTo>
                    <a:lnTo>
                      <a:pt x="834" y="3161"/>
                    </a:lnTo>
                    <a:lnTo>
                      <a:pt x="820" y="3168"/>
                    </a:lnTo>
                    <a:lnTo>
                      <a:pt x="805" y="3174"/>
                    </a:lnTo>
                    <a:lnTo>
                      <a:pt x="790" y="3180"/>
                    </a:lnTo>
                    <a:lnTo>
                      <a:pt x="775" y="3185"/>
                    </a:lnTo>
                    <a:lnTo>
                      <a:pt x="759" y="3189"/>
                    </a:lnTo>
                    <a:lnTo>
                      <a:pt x="728" y="3196"/>
                    </a:lnTo>
                    <a:lnTo>
                      <a:pt x="696" y="3201"/>
                    </a:lnTo>
                    <a:lnTo>
                      <a:pt x="663" y="3205"/>
                    </a:lnTo>
                    <a:lnTo>
                      <a:pt x="630" y="3206"/>
                    </a:lnTo>
                    <a:lnTo>
                      <a:pt x="595" y="3205"/>
                    </a:lnTo>
                    <a:lnTo>
                      <a:pt x="562" y="3202"/>
                    </a:lnTo>
                    <a:lnTo>
                      <a:pt x="540" y="3200"/>
                    </a:lnTo>
                    <a:lnTo>
                      <a:pt x="516" y="3199"/>
                    </a:lnTo>
                    <a:lnTo>
                      <a:pt x="492" y="3198"/>
                    </a:lnTo>
                    <a:lnTo>
                      <a:pt x="466" y="3195"/>
                    </a:lnTo>
                    <a:lnTo>
                      <a:pt x="440" y="3194"/>
                    </a:lnTo>
                    <a:lnTo>
                      <a:pt x="413" y="3192"/>
                    </a:lnTo>
                    <a:lnTo>
                      <a:pt x="385" y="3188"/>
                    </a:lnTo>
                    <a:lnTo>
                      <a:pt x="358" y="3185"/>
                    </a:lnTo>
                    <a:lnTo>
                      <a:pt x="395" y="3076"/>
                    </a:lnTo>
                    <a:lnTo>
                      <a:pt x="371" y="2889"/>
                    </a:lnTo>
                    <a:lnTo>
                      <a:pt x="305" y="2784"/>
                    </a:lnTo>
                    <a:lnTo>
                      <a:pt x="337" y="2780"/>
                    </a:lnTo>
                    <a:lnTo>
                      <a:pt x="389" y="2776"/>
                    </a:lnTo>
                    <a:lnTo>
                      <a:pt x="453" y="2773"/>
                    </a:lnTo>
                    <a:lnTo>
                      <a:pt x="522" y="2769"/>
                    </a:lnTo>
                    <a:lnTo>
                      <a:pt x="556" y="2766"/>
                    </a:lnTo>
                    <a:lnTo>
                      <a:pt x="588" y="2763"/>
                    </a:lnTo>
                    <a:lnTo>
                      <a:pt x="619" y="2759"/>
                    </a:lnTo>
                    <a:lnTo>
                      <a:pt x="647" y="2754"/>
                    </a:lnTo>
                    <a:lnTo>
                      <a:pt x="670" y="2749"/>
                    </a:lnTo>
                    <a:lnTo>
                      <a:pt x="689" y="2743"/>
                    </a:lnTo>
                    <a:lnTo>
                      <a:pt x="696" y="2740"/>
                    </a:lnTo>
                    <a:lnTo>
                      <a:pt x="702" y="2735"/>
                    </a:lnTo>
                    <a:lnTo>
                      <a:pt x="705" y="2732"/>
                    </a:lnTo>
                    <a:lnTo>
                      <a:pt x="706" y="2728"/>
                    </a:lnTo>
                    <a:lnTo>
                      <a:pt x="711" y="2725"/>
                    </a:lnTo>
                    <a:lnTo>
                      <a:pt x="715" y="2720"/>
                    </a:lnTo>
                    <a:lnTo>
                      <a:pt x="717" y="2714"/>
                    </a:lnTo>
                    <a:lnTo>
                      <a:pt x="719" y="2707"/>
                    </a:lnTo>
                    <a:lnTo>
                      <a:pt x="720" y="2700"/>
                    </a:lnTo>
                    <a:lnTo>
                      <a:pt x="720" y="2692"/>
                    </a:lnTo>
                    <a:lnTo>
                      <a:pt x="719" y="2683"/>
                    </a:lnTo>
                    <a:lnTo>
                      <a:pt x="719" y="2675"/>
                    </a:lnTo>
                    <a:lnTo>
                      <a:pt x="716" y="2659"/>
                    </a:lnTo>
                    <a:lnTo>
                      <a:pt x="711" y="2643"/>
                    </a:lnTo>
                    <a:lnTo>
                      <a:pt x="705" y="2629"/>
                    </a:lnTo>
                    <a:lnTo>
                      <a:pt x="700" y="2620"/>
                    </a:lnTo>
                    <a:lnTo>
                      <a:pt x="738" y="2556"/>
                    </a:lnTo>
                    <a:lnTo>
                      <a:pt x="738" y="2551"/>
                    </a:lnTo>
                    <a:lnTo>
                      <a:pt x="737" y="2546"/>
                    </a:lnTo>
                    <a:lnTo>
                      <a:pt x="735" y="2542"/>
                    </a:lnTo>
                    <a:lnTo>
                      <a:pt x="732" y="2537"/>
                    </a:lnTo>
                    <a:lnTo>
                      <a:pt x="725" y="2528"/>
                    </a:lnTo>
                    <a:lnTo>
                      <a:pt x="717" y="2519"/>
                    </a:lnTo>
                    <a:lnTo>
                      <a:pt x="696" y="2504"/>
                    </a:lnTo>
                    <a:lnTo>
                      <a:pt x="673" y="2489"/>
                    </a:lnTo>
                    <a:lnTo>
                      <a:pt x="663" y="2482"/>
                    </a:lnTo>
                    <a:lnTo>
                      <a:pt x="653" y="2473"/>
                    </a:lnTo>
                    <a:lnTo>
                      <a:pt x="645" y="2464"/>
                    </a:lnTo>
                    <a:lnTo>
                      <a:pt x="639" y="2454"/>
                    </a:lnTo>
                    <a:lnTo>
                      <a:pt x="638" y="2450"/>
                    </a:lnTo>
                    <a:lnTo>
                      <a:pt x="636" y="2445"/>
                    </a:lnTo>
                    <a:lnTo>
                      <a:pt x="636" y="2439"/>
                    </a:lnTo>
                    <a:lnTo>
                      <a:pt x="636" y="2433"/>
                    </a:lnTo>
                    <a:lnTo>
                      <a:pt x="637" y="2427"/>
                    </a:lnTo>
                    <a:lnTo>
                      <a:pt x="639" y="2421"/>
                    </a:lnTo>
                    <a:lnTo>
                      <a:pt x="641" y="2414"/>
                    </a:lnTo>
                    <a:lnTo>
                      <a:pt x="646" y="2407"/>
                    </a:lnTo>
                    <a:lnTo>
                      <a:pt x="647" y="2405"/>
                    </a:lnTo>
                    <a:lnTo>
                      <a:pt x="649" y="2401"/>
                    </a:lnTo>
                    <a:lnTo>
                      <a:pt x="649" y="2398"/>
                    </a:lnTo>
                    <a:lnTo>
                      <a:pt x="647" y="2393"/>
                    </a:lnTo>
                    <a:lnTo>
                      <a:pt x="643" y="2385"/>
                    </a:lnTo>
                    <a:lnTo>
                      <a:pt x="637" y="2374"/>
                    </a:lnTo>
                    <a:lnTo>
                      <a:pt x="628" y="2364"/>
                    </a:lnTo>
                    <a:lnTo>
                      <a:pt x="618" y="2352"/>
                    </a:lnTo>
                    <a:lnTo>
                      <a:pt x="606" y="2340"/>
                    </a:lnTo>
                    <a:lnTo>
                      <a:pt x="594" y="2328"/>
                    </a:lnTo>
                    <a:lnTo>
                      <a:pt x="544" y="2283"/>
                    </a:lnTo>
                    <a:lnTo>
                      <a:pt x="512" y="2252"/>
                    </a:lnTo>
                    <a:lnTo>
                      <a:pt x="506" y="2242"/>
                    </a:lnTo>
                    <a:lnTo>
                      <a:pt x="501" y="2233"/>
                    </a:lnTo>
                    <a:lnTo>
                      <a:pt x="496" y="2223"/>
                    </a:lnTo>
                    <a:lnTo>
                      <a:pt x="493" y="2213"/>
                    </a:lnTo>
                    <a:lnTo>
                      <a:pt x="490" y="2202"/>
                    </a:lnTo>
                    <a:lnTo>
                      <a:pt x="489" y="2191"/>
                    </a:lnTo>
                    <a:lnTo>
                      <a:pt x="488" y="2181"/>
                    </a:lnTo>
                    <a:lnTo>
                      <a:pt x="487" y="2170"/>
                    </a:lnTo>
                    <a:lnTo>
                      <a:pt x="488" y="2148"/>
                    </a:lnTo>
                    <a:lnTo>
                      <a:pt x="489" y="2125"/>
                    </a:lnTo>
                    <a:lnTo>
                      <a:pt x="493" y="2103"/>
                    </a:lnTo>
                    <a:lnTo>
                      <a:pt x="495" y="2080"/>
                    </a:lnTo>
                    <a:lnTo>
                      <a:pt x="510" y="2071"/>
                    </a:lnTo>
                    <a:lnTo>
                      <a:pt x="526" y="2062"/>
                    </a:lnTo>
                    <a:lnTo>
                      <a:pt x="542" y="2053"/>
                    </a:lnTo>
                    <a:lnTo>
                      <a:pt x="558" y="2045"/>
                    </a:lnTo>
                    <a:lnTo>
                      <a:pt x="571" y="2034"/>
                    </a:lnTo>
                    <a:lnTo>
                      <a:pt x="582" y="2023"/>
                    </a:lnTo>
                    <a:lnTo>
                      <a:pt x="595" y="2011"/>
                    </a:lnTo>
                    <a:lnTo>
                      <a:pt x="610" y="2001"/>
                    </a:lnTo>
                    <a:lnTo>
                      <a:pt x="617" y="1997"/>
                    </a:lnTo>
                    <a:lnTo>
                      <a:pt x="621" y="1991"/>
                    </a:lnTo>
                    <a:lnTo>
                      <a:pt x="626" y="1986"/>
                    </a:lnTo>
                    <a:lnTo>
                      <a:pt x="627" y="1979"/>
                    </a:lnTo>
                    <a:lnTo>
                      <a:pt x="628" y="1973"/>
                    </a:lnTo>
                    <a:lnTo>
                      <a:pt x="628" y="1967"/>
                    </a:lnTo>
                    <a:lnTo>
                      <a:pt x="627" y="1960"/>
                    </a:lnTo>
                    <a:lnTo>
                      <a:pt x="625" y="1953"/>
                    </a:lnTo>
                    <a:lnTo>
                      <a:pt x="620" y="1939"/>
                    </a:lnTo>
                    <a:lnTo>
                      <a:pt x="614" y="1925"/>
                    </a:lnTo>
                    <a:lnTo>
                      <a:pt x="611" y="1917"/>
                    </a:lnTo>
                    <a:lnTo>
                      <a:pt x="610" y="1909"/>
                    </a:lnTo>
                    <a:lnTo>
                      <a:pt x="607" y="1904"/>
                    </a:lnTo>
                    <a:lnTo>
                      <a:pt x="607" y="1896"/>
                    </a:lnTo>
                    <a:lnTo>
                      <a:pt x="617" y="1871"/>
                    </a:lnTo>
                    <a:lnTo>
                      <a:pt x="623" y="1849"/>
                    </a:lnTo>
                    <a:lnTo>
                      <a:pt x="625" y="1840"/>
                    </a:lnTo>
                    <a:lnTo>
                      <a:pt x="626" y="1832"/>
                    </a:lnTo>
                    <a:lnTo>
                      <a:pt x="626" y="1825"/>
                    </a:lnTo>
                    <a:lnTo>
                      <a:pt x="626" y="1817"/>
                    </a:lnTo>
                    <a:lnTo>
                      <a:pt x="625" y="1812"/>
                    </a:lnTo>
                    <a:lnTo>
                      <a:pt x="623" y="1806"/>
                    </a:lnTo>
                    <a:lnTo>
                      <a:pt x="620" y="1801"/>
                    </a:lnTo>
                    <a:lnTo>
                      <a:pt x="618" y="1796"/>
                    </a:lnTo>
                    <a:lnTo>
                      <a:pt x="611" y="1789"/>
                    </a:lnTo>
                    <a:lnTo>
                      <a:pt x="603" y="1782"/>
                    </a:lnTo>
                    <a:lnTo>
                      <a:pt x="581" y="1769"/>
                    </a:lnTo>
                    <a:lnTo>
                      <a:pt x="560" y="1755"/>
                    </a:lnTo>
                    <a:lnTo>
                      <a:pt x="551" y="1747"/>
                    </a:lnTo>
                    <a:lnTo>
                      <a:pt x="541" y="1735"/>
                    </a:lnTo>
                    <a:lnTo>
                      <a:pt x="536" y="1729"/>
                    </a:lnTo>
                    <a:lnTo>
                      <a:pt x="533" y="1721"/>
                    </a:lnTo>
                    <a:lnTo>
                      <a:pt x="529" y="1714"/>
                    </a:lnTo>
                    <a:lnTo>
                      <a:pt x="526" y="1704"/>
                    </a:lnTo>
                    <a:lnTo>
                      <a:pt x="525" y="1698"/>
                    </a:lnTo>
                    <a:lnTo>
                      <a:pt x="523" y="1691"/>
                    </a:lnTo>
                    <a:lnTo>
                      <a:pt x="522" y="1685"/>
                    </a:lnTo>
                    <a:lnTo>
                      <a:pt x="523" y="1678"/>
                    </a:lnTo>
                    <a:lnTo>
                      <a:pt x="525" y="1665"/>
                    </a:lnTo>
                    <a:lnTo>
                      <a:pt x="528" y="1651"/>
                    </a:lnTo>
                    <a:lnTo>
                      <a:pt x="540" y="1625"/>
                    </a:lnTo>
                    <a:lnTo>
                      <a:pt x="553" y="1598"/>
                    </a:lnTo>
                    <a:lnTo>
                      <a:pt x="559" y="1585"/>
                    </a:lnTo>
                    <a:lnTo>
                      <a:pt x="564" y="1572"/>
                    </a:lnTo>
                    <a:lnTo>
                      <a:pt x="568" y="1560"/>
                    </a:lnTo>
                    <a:lnTo>
                      <a:pt x="571" y="1547"/>
                    </a:lnTo>
                    <a:lnTo>
                      <a:pt x="572" y="1541"/>
                    </a:lnTo>
                    <a:lnTo>
                      <a:pt x="572" y="1536"/>
                    </a:lnTo>
                    <a:lnTo>
                      <a:pt x="572" y="1530"/>
                    </a:lnTo>
                    <a:lnTo>
                      <a:pt x="571" y="1524"/>
                    </a:lnTo>
                    <a:lnTo>
                      <a:pt x="568" y="1518"/>
                    </a:lnTo>
                    <a:lnTo>
                      <a:pt x="566" y="1512"/>
                    </a:lnTo>
                    <a:lnTo>
                      <a:pt x="562" y="1507"/>
                    </a:lnTo>
                    <a:lnTo>
                      <a:pt x="559" y="1501"/>
                    </a:lnTo>
                    <a:lnTo>
                      <a:pt x="526" y="1467"/>
                    </a:lnTo>
                    <a:lnTo>
                      <a:pt x="493" y="1433"/>
                    </a:lnTo>
                    <a:lnTo>
                      <a:pt x="476" y="1415"/>
                    </a:lnTo>
                    <a:lnTo>
                      <a:pt x="461" y="1396"/>
                    </a:lnTo>
                    <a:lnTo>
                      <a:pt x="454" y="1387"/>
                    </a:lnTo>
                    <a:lnTo>
                      <a:pt x="448" y="1377"/>
                    </a:lnTo>
                    <a:lnTo>
                      <a:pt x="441" y="1367"/>
                    </a:lnTo>
                    <a:lnTo>
                      <a:pt x="436" y="1355"/>
                    </a:lnTo>
                    <a:lnTo>
                      <a:pt x="430" y="1342"/>
                    </a:lnTo>
                    <a:lnTo>
                      <a:pt x="424" y="1328"/>
                    </a:lnTo>
                    <a:lnTo>
                      <a:pt x="420" y="1314"/>
                    </a:lnTo>
                    <a:lnTo>
                      <a:pt x="415" y="1298"/>
                    </a:lnTo>
                    <a:lnTo>
                      <a:pt x="411" y="1283"/>
                    </a:lnTo>
                    <a:lnTo>
                      <a:pt x="408" y="1267"/>
                    </a:lnTo>
                    <a:lnTo>
                      <a:pt x="405" y="1251"/>
                    </a:lnTo>
                    <a:lnTo>
                      <a:pt x="404" y="1235"/>
                    </a:lnTo>
                    <a:lnTo>
                      <a:pt x="404" y="1218"/>
                    </a:lnTo>
                    <a:lnTo>
                      <a:pt x="405" y="1203"/>
                    </a:lnTo>
                    <a:lnTo>
                      <a:pt x="407" y="1186"/>
                    </a:lnTo>
                    <a:lnTo>
                      <a:pt x="410" y="1171"/>
                    </a:lnTo>
                    <a:lnTo>
                      <a:pt x="415" y="1157"/>
                    </a:lnTo>
                    <a:lnTo>
                      <a:pt x="420" y="1143"/>
                    </a:lnTo>
                    <a:lnTo>
                      <a:pt x="427" y="1129"/>
                    </a:lnTo>
                    <a:lnTo>
                      <a:pt x="436" y="1116"/>
                    </a:lnTo>
                    <a:lnTo>
                      <a:pt x="441" y="1108"/>
                    </a:lnTo>
                    <a:lnTo>
                      <a:pt x="446" y="1100"/>
                    </a:lnTo>
                    <a:lnTo>
                      <a:pt x="449" y="1093"/>
                    </a:lnTo>
                    <a:lnTo>
                      <a:pt x="453" y="1085"/>
                    </a:lnTo>
                    <a:lnTo>
                      <a:pt x="457" y="1070"/>
                    </a:lnTo>
                    <a:lnTo>
                      <a:pt x="460" y="1054"/>
                    </a:lnTo>
                    <a:lnTo>
                      <a:pt x="460" y="1039"/>
                    </a:lnTo>
                    <a:lnTo>
                      <a:pt x="459" y="1024"/>
                    </a:lnTo>
                    <a:lnTo>
                      <a:pt x="454" y="1009"/>
                    </a:lnTo>
                    <a:lnTo>
                      <a:pt x="448" y="996"/>
                    </a:lnTo>
                    <a:lnTo>
                      <a:pt x="441" y="983"/>
                    </a:lnTo>
                    <a:lnTo>
                      <a:pt x="431" y="973"/>
                    </a:lnTo>
                    <a:lnTo>
                      <a:pt x="420" y="963"/>
                    </a:lnTo>
                    <a:lnTo>
                      <a:pt x="407" y="955"/>
                    </a:lnTo>
                    <a:lnTo>
                      <a:pt x="401" y="952"/>
                    </a:lnTo>
                    <a:lnTo>
                      <a:pt x="393" y="949"/>
                    </a:lnTo>
                    <a:lnTo>
                      <a:pt x="385" y="947"/>
                    </a:lnTo>
                    <a:lnTo>
                      <a:pt x="377" y="945"/>
                    </a:lnTo>
                    <a:lnTo>
                      <a:pt x="369" y="943"/>
                    </a:lnTo>
                    <a:lnTo>
                      <a:pt x="361" y="943"/>
                    </a:lnTo>
                    <a:lnTo>
                      <a:pt x="351" y="943"/>
                    </a:lnTo>
                    <a:lnTo>
                      <a:pt x="343" y="943"/>
                    </a:lnTo>
                    <a:lnTo>
                      <a:pt x="315" y="948"/>
                    </a:lnTo>
                    <a:lnTo>
                      <a:pt x="285" y="950"/>
                    </a:lnTo>
                    <a:lnTo>
                      <a:pt x="257" y="953"/>
                    </a:lnTo>
                    <a:lnTo>
                      <a:pt x="229" y="957"/>
                    </a:lnTo>
                    <a:lnTo>
                      <a:pt x="210" y="960"/>
                    </a:lnTo>
                    <a:lnTo>
                      <a:pt x="188" y="961"/>
                    </a:lnTo>
                    <a:lnTo>
                      <a:pt x="178" y="961"/>
                    </a:lnTo>
                    <a:lnTo>
                      <a:pt x="167" y="961"/>
                    </a:lnTo>
                    <a:lnTo>
                      <a:pt x="158" y="960"/>
                    </a:lnTo>
                    <a:lnTo>
                      <a:pt x="148" y="957"/>
                    </a:lnTo>
                    <a:lnTo>
                      <a:pt x="147" y="952"/>
                    </a:lnTo>
                    <a:lnTo>
                      <a:pt x="147" y="946"/>
                    </a:lnTo>
                    <a:lnTo>
                      <a:pt x="146" y="937"/>
                    </a:lnTo>
                    <a:lnTo>
                      <a:pt x="147" y="929"/>
                    </a:lnTo>
                    <a:lnTo>
                      <a:pt x="147" y="911"/>
                    </a:lnTo>
                    <a:lnTo>
                      <a:pt x="147" y="899"/>
                    </a:lnTo>
                    <a:lnTo>
                      <a:pt x="146" y="884"/>
                    </a:lnTo>
                    <a:lnTo>
                      <a:pt x="144" y="871"/>
                    </a:lnTo>
                    <a:lnTo>
                      <a:pt x="140" y="857"/>
                    </a:lnTo>
                    <a:lnTo>
                      <a:pt x="135" y="845"/>
                    </a:lnTo>
                    <a:lnTo>
                      <a:pt x="131" y="838"/>
                    </a:lnTo>
                    <a:lnTo>
                      <a:pt x="125" y="831"/>
                    </a:lnTo>
                    <a:lnTo>
                      <a:pt x="119" y="825"/>
                    </a:lnTo>
                    <a:lnTo>
                      <a:pt x="112" y="821"/>
                    </a:lnTo>
                    <a:lnTo>
                      <a:pt x="96" y="812"/>
                    </a:lnTo>
                    <a:lnTo>
                      <a:pt x="79" y="805"/>
                    </a:lnTo>
                    <a:lnTo>
                      <a:pt x="61" y="799"/>
                    </a:lnTo>
                    <a:lnTo>
                      <a:pt x="43" y="795"/>
                    </a:lnTo>
                    <a:lnTo>
                      <a:pt x="27" y="789"/>
                    </a:lnTo>
                    <a:lnTo>
                      <a:pt x="13" y="782"/>
                    </a:lnTo>
                    <a:lnTo>
                      <a:pt x="14" y="775"/>
                    </a:lnTo>
                    <a:lnTo>
                      <a:pt x="17" y="766"/>
                    </a:lnTo>
                    <a:lnTo>
                      <a:pt x="23" y="759"/>
                    </a:lnTo>
                    <a:lnTo>
                      <a:pt x="29" y="751"/>
                    </a:lnTo>
                    <a:lnTo>
                      <a:pt x="43" y="737"/>
                    </a:lnTo>
                    <a:lnTo>
                      <a:pt x="55" y="725"/>
                    </a:lnTo>
                    <a:lnTo>
                      <a:pt x="68" y="710"/>
                    </a:lnTo>
                    <a:lnTo>
                      <a:pt x="82" y="693"/>
                    </a:lnTo>
                    <a:lnTo>
                      <a:pt x="89" y="685"/>
                    </a:lnTo>
                    <a:lnTo>
                      <a:pt x="95" y="676"/>
                    </a:lnTo>
                    <a:lnTo>
                      <a:pt x="100" y="666"/>
                    </a:lnTo>
                    <a:lnTo>
                      <a:pt x="103" y="658"/>
                    </a:lnTo>
                    <a:lnTo>
                      <a:pt x="119" y="645"/>
                    </a:lnTo>
                    <a:lnTo>
                      <a:pt x="139" y="627"/>
                    </a:lnTo>
                    <a:lnTo>
                      <a:pt x="148" y="617"/>
                    </a:lnTo>
                    <a:lnTo>
                      <a:pt x="155" y="607"/>
                    </a:lnTo>
                    <a:lnTo>
                      <a:pt x="159" y="601"/>
                    </a:lnTo>
                    <a:lnTo>
                      <a:pt x="161" y="598"/>
                    </a:lnTo>
                    <a:lnTo>
                      <a:pt x="162" y="593"/>
                    </a:lnTo>
                    <a:lnTo>
                      <a:pt x="162" y="589"/>
                    </a:lnTo>
                    <a:lnTo>
                      <a:pt x="162" y="587"/>
                    </a:lnTo>
                    <a:lnTo>
                      <a:pt x="160" y="585"/>
                    </a:lnTo>
                    <a:lnTo>
                      <a:pt x="158" y="584"/>
                    </a:lnTo>
                    <a:lnTo>
                      <a:pt x="153" y="581"/>
                    </a:lnTo>
                    <a:lnTo>
                      <a:pt x="144" y="579"/>
                    </a:lnTo>
                    <a:lnTo>
                      <a:pt x="132" y="576"/>
                    </a:lnTo>
                    <a:lnTo>
                      <a:pt x="108" y="573"/>
                    </a:lnTo>
                    <a:lnTo>
                      <a:pt x="93" y="571"/>
                    </a:lnTo>
                    <a:lnTo>
                      <a:pt x="79" y="567"/>
                    </a:lnTo>
                    <a:lnTo>
                      <a:pt x="67" y="563"/>
                    </a:lnTo>
                    <a:lnTo>
                      <a:pt x="55" y="559"/>
                    </a:lnTo>
                    <a:lnTo>
                      <a:pt x="46" y="554"/>
                    </a:lnTo>
                    <a:lnTo>
                      <a:pt x="39" y="548"/>
                    </a:lnTo>
                    <a:lnTo>
                      <a:pt x="32" y="542"/>
                    </a:lnTo>
                    <a:lnTo>
                      <a:pt x="26" y="535"/>
                    </a:lnTo>
                    <a:lnTo>
                      <a:pt x="21" y="528"/>
                    </a:lnTo>
                    <a:lnTo>
                      <a:pt x="17" y="520"/>
                    </a:lnTo>
                    <a:lnTo>
                      <a:pt x="14" y="512"/>
                    </a:lnTo>
                    <a:lnTo>
                      <a:pt x="11" y="502"/>
                    </a:lnTo>
                    <a:lnTo>
                      <a:pt x="9" y="493"/>
                    </a:lnTo>
                    <a:lnTo>
                      <a:pt x="6" y="470"/>
                    </a:lnTo>
                    <a:lnTo>
                      <a:pt x="1" y="446"/>
                    </a:lnTo>
                    <a:lnTo>
                      <a:pt x="0" y="429"/>
                    </a:lnTo>
                    <a:lnTo>
                      <a:pt x="0" y="415"/>
                    </a:lnTo>
                    <a:lnTo>
                      <a:pt x="1" y="409"/>
                    </a:lnTo>
                    <a:lnTo>
                      <a:pt x="2" y="403"/>
                    </a:lnTo>
                    <a:lnTo>
                      <a:pt x="4" y="398"/>
                    </a:lnTo>
                    <a:lnTo>
                      <a:pt x="7" y="392"/>
                    </a:lnTo>
                    <a:lnTo>
                      <a:pt x="22" y="374"/>
                    </a:lnTo>
                    <a:lnTo>
                      <a:pt x="43" y="350"/>
                    </a:lnTo>
                    <a:lnTo>
                      <a:pt x="50" y="344"/>
                    </a:lnTo>
                    <a:lnTo>
                      <a:pt x="59" y="338"/>
                    </a:lnTo>
                    <a:lnTo>
                      <a:pt x="67" y="335"/>
                    </a:lnTo>
                    <a:lnTo>
                      <a:pt x="75" y="333"/>
                    </a:lnTo>
                    <a:lnTo>
                      <a:pt x="94" y="331"/>
                    </a:lnTo>
                    <a:lnTo>
                      <a:pt x="113" y="332"/>
                    </a:lnTo>
                    <a:lnTo>
                      <a:pt x="131" y="332"/>
                    </a:lnTo>
                    <a:lnTo>
                      <a:pt x="148" y="331"/>
                    </a:lnTo>
                    <a:lnTo>
                      <a:pt x="157" y="329"/>
                    </a:lnTo>
                    <a:lnTo>
                      <a:pt x="164" y="325"/>
                    </a:lnTo>
                    <a:lnTo>
                      <a:pt x="171" y="320"/>
                    </a:lnTo>
                    <a:lnTo>
                      <a:pt x="178" y="313"/>
                    </a:lnTo>
                    <a:lnTo>
                      <a:pt x="185" y="304"/>
                    </a:lnTo>
                    <a:lnTo>
                      <a:pt x="191" y="297"/>
                    </a:lnTo>
                    <a:lnTo>
                      <a:pt x="197" y="292"/>
                    </a:lnTo>
                    <a:lnTo>
                      <a:pt x="201" y="290"/>
                    </a:lnTo>
                    <a:lnTo>
                      <a:pt x="207" y="289"/>
                    </a:lnTo>
                    <a:lnTo>
                      <a:pt x="214" y="291"/>
                    </a:lnTo>
                    <a:lnTo>
                      <a:pt x="223" y="296"/>
                    </a:lnTo>
                    <a:lnTo>
                      <a:pt x="233" y="303"/>
                    </a:lnTo>
                    <a:lnTo>
                      <a:pt x="263" y="325"/>
                    </a:lnTo>
                    <a:lnTo>
                      <a:pt x="306" y="356"/>
                    </a:lnTo>
                    <a:lnTo>
                      <a:pt x="330" y="370"/>
                    </a:lnTo>
                    <a:lnTo>
                      <a:pt x="351" y="381"/>
                    </a:lnTo>
                    <a:lnTo>
                      <a:pt x="362" y="384"/>
                    </a:lnTo>
                    <a:lnTo>
                      <a:pt x="370" y="387"/>
                    </a:lnTo>
                    <a:lnTo>
                      <a:pt x="377" y="388"/>
                    </a:lnTo>
                    <a:lnTo>
                      <a:pt x="383" y="385"/>
                    </a:lnTo>
                    <a:lnTo>
                      <a:pt x="401" y="379"/>
                    </a:lnTo>
                    <a:lnTo>
                      <a:pt x="429" y="368"/>
                    </a:lnTo>
                    <a:lnTo>
                      <a:pt x="463" y="354"/>
                    </a:lnTo>
                    <a:lnTo>
                      <a:pt x="500" y="338"/>
                    </a:lnTo>
                    <a:lnTo>
                      <a:pt x="516" y="329"/>
                    </a:lnTo>
                    <a:lnTo>
                      <a:pt x="533" y="320"/>
                    </a:lnTo>
                    <a:lnTo>
                      <a:pt x="548" y="312"/>
                    </a:lnTo>
                    <a:lnTo>
                      <a:pt x="561" y="303"/>
                    </a:lnTo>
                    <a:lnTo>
                      <a:pt x="572" y="295"/>
                    </a:lnTo>
                    <a:lnTo>
                      <a:pt x="579" y="286"/>
                    </a:lnTo>
                    <a:lnTo>
                      <a:pt x="581" y="282"/>
                    </a:lnTo>
                    <a:lnTo>
                      <a:pt x="582" y="278"/>
                    </a:lnTo>
                    <a:lnTo>
                      <a:pt x="584" y="274"/>
                    </a:lnTo>
                    <a:lnTo>
                      <a:pt x="582" y="271"/>
                    </a:lnTo>
                    <a:lnTo>
                      <a:pt x="555" y="187"/>
                    </a:lnTo>
                    <a:lnTo>
                      <a:pt x="554" y="181"/>
                    </a:lnTo>
                    <a:lnTo>
                      <a:pt x="555" y="174"/>
                    </a:lnTo>
                    <a:lnTo>
                      <a:pt x="556" y="166"/>
                    </a:lnTo>
                    <a:lnTo>
                      <a:pt x="560" y="159"/>
                    </a:lnTo>
                    <a:lnTo>
                      <a:pt x="565" y="151"/>
                    </a:lnTo>
                    <a:lnTo>
                      <a:pt x="571" y="142"/>
                    </a:lnTo>
                    <a:lnTo>
                      <a:pt x="577" y="134"/>
                    </a:lnTo>
                    <a:lnTo>
                      <a:pt x="584" y="127"/>
                    </a:lnTo>
                    <a:lnTo>
                      <a:pt x="591" y="120"/>
                    </a:lnTo>
                    <a:lnTo>
                      <a:pt x="599" y="114"/>
                    </a:lnTo>
                    <a:lnTo>
                      <a:pt x="607" y="109"/>
                    </a:lnTo>
                    <a:lnTo>
                      <a:pt x="614" y="106"/>
                    </a:lnTo>
                    <a:lnTo>
                      <a:pt x="623" y="103"/>
                    </a:lnTo>
                    <a:lnTo>
                      <a:pt x="631" y="103"/>
                    </a:lnTo>
                    <a:lnTo>
                      <a:pt x="638" y="105"/>
                    </a:lnTo>
                    <a:lnTo>
                      <a:pt x="645" y="108"/>
                    </a:lnTo>
                    <a:lnTo>
                      <a:pt x="658" y="121"/>
                    </a:lnTo>
                    <a:lnTo>
                      <a:pt x="672" y="136"/>
                    </a:lnTo>
                    <a:lnTo>
                      <a:pt x="676" y="140"/>
                    </a:lnTo>
                    <a:lnTo>
                      <a:pt x="679" y="142"/>
                    </a:lnTo>
                    <a:lnTo>
                      <a:pt x="683" y="145"/>
                    </a:lnTo>
                    <a:lnTo>
                      <a:pt x="686" y="145"/>
                    </a:lnTo>
                    <a:lnTo>
                      <a:pt x="690" y="145"/>
                    </a:lnTo>
                    <a:lnTo>
                      <a:pt x="693" y="144"/>
                    </a:lnTo>
                    <a:lnTo>
                      <a:pt x="697" y="140"/>
                    </a:lnTo>
                    <a:lnTo>
                      <a:pt x="699" y="135"/>
                    </a:lnTo>
                    <a:lnTo>
                      <a:pt x="702" y="127"/>
                    </a:lnTo>
                    <a:lnTo>
                      <a:pt x="703" y="118"/>
                    </a:lnTo>
                    <a:lnTo>
                      <a:pt x="704" y="106"/>
                    </a:lnTo>
                    <a:lnTo>
                      <a:pt x="703" y="94"/>
                    </a:lnTo>
                    <a:lnTo>
                      <a:pt x="702" y="67"/>
                    </a:lnTo>
                    <a:lnTo>
                      <a:pt x="702" y="41"/>
                    </a:lnTo>
                    <a:lnTo>
                      <a:pt x="703" y="29"/>
                    </a:lnTo>
                    <a:lnTo>
                      <a:pt x="705" y="19"/>
                    </a:lnTo>
                    <a:lnTo>
                      <a:pt x="706" y="14"/>
                    </a:lnTo>
                    <a:lnTo>
                      <a:pt x="709" y="10"/>
                    </a:lnTo>
                    <a:lnTo>
                      <a:pt x="711" y="7"/>
                    </a:lnTo>
                    <a:lnTo>
                      <a:pt x="715" y="3"/>
                    </a:lnTo>
                    <a:lnTo>
                      <a:pt x="718" y="2"/>
                    </a:lnTo>
                    <a:lnTo>
                      <a:pt x="722" y="0"/>
                    </a:lnTo>
                    <a:lnTo>
                      <a:pt x="726" y="0"/>
                    </a:lnTo>
                    <a:lnTo>
                      <a:pt x="731" y="0"/>
                    </a:lnTo>
                    <a:lnTo>
                      <a:pt x="737" y="1"/>
                    </a:lnTo>
                    <a:lnTo>
                      <a:pt x="744" y="2"/>
                    </a:lnTo>
                    <a:lnTo>
                      <a:pt x="751" y="6"/>
                    </a:lnTo>
                    <a:lnTo>
                      <a:pt x="758" y="9"/>
                    </a:lnTo>
                    <a:lnTo>
                      <a:pt x="794" y="26"/>
                    </a:lnTo>
                    <a:lnTo>
                      <a:pt x="825" y="43"/>
                    </a:lnTo>
                    <a:lnTo>
                      <a:pt x="831" y="48"/>
                    </a:lnTo>
                    <a:lnTo>
                      <a:pt x="837" y="54"/>
                    </a:lnTo>
                    <a:lnTo>
                      <a:pt x="842" y="60"/>
                    </a:lnTo>
                    <a:lnTo>
                      <a:pt x="846" y="67"/>
                    </a:lnTo>
                    <a:lnTo>
                      <a:pt x="849" y="75"/>
                    </a:lnTo>
                    <a:lnTo>
                      <a:pt x="850" y="85"/>
                    </a:lnTo>
                    <a:lnTo>
                      <a:pt x="850" y="94"/>
                    </a:lnTo>
                    <a:lnTo>
                      <a:pt x="849" y="106"/>
                    </a:lnTo>
                    <a:lnTo>
                      <a:pt x="860" y="144"/>
                    </a:lnTo>
                    <a:lnTo>
                      <a:pt x="857" y="166"/>
                    </a:lnTo>
                    <a:lnTo>
                      <a:pt x="856" y="186"/>
                    </a:lnTo>
                    <a:lnTo>
                      <a:pt x="856" y="197"/>
                    </a:lnTo>
                    <a:lnTo>
                      <a:pt x="856" y="206"/>
                    </a:lnTo>
                    <a:lnTo>
                      <a:pt x="859" y="216"/>
                    </a:lnTo>
                    <a:lnTo>
                      <a:pt x="860" y="224"/>
                    </a:lnTo>
                    <a:lnTo>
                      <a:pt x="863" y="232"/>
                    </a:lnTo>
                    <a:lnTo>
                      <a:pt x="867" y="240"/>
                    </a:lnTo>
                    <a:lnTo>
                      <a:pt x="873" y="247"/>
                    </a:lnTo>
                    <a:lnTo>
                      <a:pt x="879" y="254"/>
                    </a:lnTo>
                    <a:lnTo>
                      <a:pt x="886" y="262"/>
                    </a:lnTo>
                    <a:lnTo>
                      <a:pt x="894" y="267"/>
                    </a:lnTo>
                    <a:lnTo>
                      <a:pt x="903" y="273"/>
                    </a:lnTo>
                    <a:lnTo>
                      <a:pt x="915" y="278"/>
                    </a:lnTo>
                    <a:lnTo>
                      <a:pt x="936" y="291"/>
                    </a:lnTo>
                    <a:lnTo>
                      <a:pt x="967" y="309"/>
                    </a:lnTo>
                    <a:lnTo>
                      <a:pt x="975" y="312"/>
                    </a:lnTo>
                    <a:lnTo>
                      <a:pt x="984" y="315"/>
                    </a:lnTo>
                    <a:lnTo>
                      <a:pt x="991" y="316"/>
                    </a:lnTo>
                    <a:lnTo>
                      <a:pt x="997" y="316"/>
                    </a:lnTo>
                    <a:lnTo>
                      <a:pt x="999" y="315"/>
                    </a:lnTo>
                    <a:lnTo>
                      <a:pt x="1002" y="313"/>
                    </a:lnTo>
                    <a:lnTo>
                      <a:pt x="1005" y="311"/>
                    </a:lnTo>
                    <a:lnTo>
                      <a:pt x="1006" y="309"/>
                    </a:lnTo>
                    <a:lnTo>
                      <a:pt x="1010" y="302"/>
                    </a:lnTo>
                    <a:lnTo>
                      <a:pt x="1011" y="292"/>
                    </a:lnTo>
                    <a:lnTo>
                      <a:pt x="1010" y="272"/>
                    </a:lnTo>
                    <a:lnTo>
                      <a:pt x="1008" y="245"/>
                    </a:lnTo>
                    <a:lnTo>
                      <a:pt x="1008" y="238"/>
                    </a:lnTo>
                    <a:lnTo>
                      <a:pt x="1010" y="232"/>
                    </a:lnTo>
                    <a:lnTo>
                      <a:pt x="1011" y="227"/>
                    </a:lnTo>
                    <a:lnTo>
                      <a:pt x="1013" y="223"/>
                    </a:lnTo>
                    <a:lnTo>
                      <a:pt x="1015" y="219"/>
                    </a:lnTo>
                    <a:lnTo>
                      <a:pt x="1019" y="217"/>
                    </a:lnTo>
                    <a:lnTo>
                      <a:pt x="1024" y="216"/>
                    </a:lnTo>
                    <a:lnTo>
                      <a:pt x="1030" y="216"/>
                    </a:lnTo>
                    <a:lnTo>
                      <a:pt x="1045" y="217"/>
                    </a:lnTo>
                    <a:lnTo>
                      <a:pt x="1061" y="219"/>
                    </a:lnTo>
                    <a:lnTo>
                      <a:pt x="1069" y="221"/>
                    </a:lnTo>
                    <a:lnTo>
                      <a:pt x="1073" y="226"/>
                    </a:lnTo>
                    <a:lnTo>
                      <a:pt x="1076" y="228"/>
                    </a:lnTo>
                    <a:lnTo>
                      <a:pt x="1077" y="232"/>
                    </a:lnTo>
                    <a:lnTo>
                      <a:pt x="1078" y="236"/>
                    </a:lnTo>
                    <a:lnTo>
                      <a:pt x="1079" y="240"/>
                    </a:lnTo>
                    <a:lnTo>
                      <a:pt x="1079" y="254"/>
                    </a:lnTo>
                    <a:lnTo>
                      <a:pt x="1083" y="270"/>
                    </a:lnTo>
                    <a:lnTo>
                      <a:pt x="1087" y="284"/>
                    </a:lnTo>
                    <a:lnTo>
                      <a:pt x="1093" y="299"/>
                    </a:lnTo>
                    <a:lnTo>
                      <a:pt x="1100" y="313"/>
                    </a:lnTo>
                    <a:lnTo>
                      <a:pt x="1109" y="326"/>
                    </a:lnTo>
                    <a:lnTo>
                      <a:pt x="1118" y="338"/>
                    </a:lnTo>
                    <a:lnTo>
                      <a:pt x="1129" y="348"/>
                    </a:lnTo>
                    <a:lnTo>
                      <a:pt x="1135" y="352"/>
                    </a:lnTo>
                    <a:lnTo>
                      <a:pt x="1142" y="356"/>
                    </a:lnTo>
                    <a:lnTo>
                      <a:pt x="1148" y="358"/>
                    </a:lnTo>
                    <a:lnTo>
                      <a:pt x="1153" y="359"/>
                    </a:lnTo>
                    <a:lnTo>
                      <a:pt x="1161" y="361"/>
                    </a:lnTo>
                    <a:lnTo>
                      <a:pt x="1166" y="361"/>
                    </a:lnTo>
                    <a:lnTo>
                      <a:pt x="1172" y="361"/>
                    </a:lnTo>
                    <a:lnTo>
                      <a:pt x="1179" y="359"/>
                    </a:lnTo>
                    <a:lnTo>
                      <a:pt x="1204" y="352"/>
                    </a:lnTo>
                    <a:lnTo>
                      <a:pt x="1230" y="343"/>
                    </a:lnTo>
                    <a:lnTo>
                      <a:pt x="1267" y="335"/>
                    </a:lnTo>
                    <a:lnTo>
                      <a:pt x="1275" y="346"/>
                    </a:lnTo>
                    <a:lnTo>
                      <a:pt x="1282" y="356"/>
                    </a:lnTo>
                    <a:lnTo>
                      <a:pt x="1288" y="365"/>
                    </a:lnTo>
                    <a:lnTo>
                      <a:pt x="1294" y="376"/>
                    </a:lnTo>
                    <a:lnTo>
                      <a:pt x="1296" y="387"/>
                    </a:lnTo>
                    <a:lnTo>
                      <a:pt x="1299" y="397"/>
                    </a:lnTo>
                    <a:lnTo>
                      <a:pt x="1297" y="411"/>
                    </a:lnTo>
                    <a:lnTo>
                      <a:pt x="1296" y="427"/>
                    </a:lnTo>
                    <a:lnTo>
                      <a:pt x="1290" y="448"/>
                    </a:lnTo>
                    <a:lnTo>
                      <a:pt x="1284" y="468"/>
                    </a:lnTo>
                    <a:lnTo>
                      <a:pt x="1276" y="486"/>
                    </a:lnTo>
                    <a:lnTo>
                      <a:pt x="1267" y="503"/>
                    </a:lnTo>
                    <a:lnTo>
                      <a:pt x="1245" y="536"/>
                    </a:lnTo>
                    <a:lnTo>
                      <a:pt x="1221" y="571"/>
                    </a:lnTo>
                    <a:lnTo>
                      <a:pt x="1215" y="581"/>
                    </a:lnTo>
                    <a:lnTo>
                      <a:pt x="1209" y="592"/>
                    </a:lnTo>
                    <a:lnTo>
                      <a:pt x="1204" y="602"/>
                    </a:lnTo>
                    <a:lnTo>
                      <a:pt x="1201" y="613"/>
                    </a:lnTo>
                    <a:lnTo>
                      <a:pt x="1199" y="622"/>
                    </a:lnTo>
                    <a:lnTo>
                      <a:pt x="1198" y="632"/>
                    </a:lnTo>
                    <a:lnTo>
                      <a:pt x="1198" y="641"/>
                    </a:lnTo>
                    <a:lnTo>
                      <a:pt x="1199" y="651"/>
                    </a:lnTo>
                    <a:lnTo>
                      <a:pt x="1202" y="659"/>
                    </a:lnTo>
                    <a:lnTo>
                      <a:pt x="1205" y="668"/>
                    </a:lnTo>
                    <a:lnTo>
                      <a:pt x="1210" y="677"/>
                    </a:lnTo>
                    <a:lnTo>
                      <a:pt x="1216" y="685"/>
                    </a:lnTo>
                    <a:lnTo>
                      <a:pt x="1222" y="694"/>
                    </a:lnTo>
                    <a:lnTo>
                      <a:pt x="1230" y="703"/>
                    </a:lnTo>
                    <a:lnTo>
                      <a:pt x="1238" y="711"/>
                    </a:lnTo>
                    <a:lnTo>
                      <a:pt x="1248" y="719"/>
                    </a:lnTo>
                    <a:lnTo>
                      <a:pt x="1302" y="768"/>
                    </a:lnTo>
                    <a:lnTo>
                      <a:pt x="1307" y="773"/>
                    </a:lnTo>
                    <a:lnTo>
                      <a:pt x="1313" y="779"/>
                    </a:lnTo>
                    <a:lnTo>
                      <a:pt x="1317" y="783"/>
                    </a:lnTo>
                    <a:lnTo>
                      <a:pt x="1323" y="786"/>
                    </a:lnTo>
                    <a:lnTo>
                      <a:pt x="1328" y="789"/>
                    </a:lnTo>
                    <a:lnTo>
                      <a:pt x="1334" y="790"/>
                    </a:lnTo>
                    <a:lnTo>
                      <a:pt x="1340" y="791"/>
                    </a:lnTo>
                    <a:lnTo>
                      <a:pt x="1346" y="791"/>
                    </a:lnTo>
                    <a:lnTo>
                      <a:pt x="1369" y="790"/>
                    </a:lnTo>
                    <a:lnTo>
                      <a:pt x="1396" y="789"/>
                    </a:lnTo>
                    <a:lnTo>
                      <a:pt x="1407" y="790"/>
                    </a:lnTo>
                    <a:lnTo>
                      <a:pt x="1418" y="795"/>
                    </a:lnTo>
                    <a:lnTo>
                      <a:pt x="1424" y="797"/>
                    </a:lnTo>
                    <a:lnTo>
                      <a:pt x="1428" y="801"/>
                    </a:lnTo>
                    <a:lnTo>
                      <a:pt x="1433" y="804"/>
                    </a:lnTo>
                    <a:lnTo>
                      <a:pt x="1437" y="808"/>
                    </a:lnTo>
                    <a:lnTo>
                      <a:pt x="1444" y="815"/>
                    </a:lnTo>
                    <a:lnTo>
                      <a:pt x="1451" y="821"/>
                    </a:lnTo>
                    <a:lnTo>
                      <a:pt x="1460" y="832"/>
                    </a:lnTo>
                    <a:lnTo>
                      <a:pt x="1468" y="844"/>
                    </a:lnTo>
                    <a:lnTo>
                      <a:pt x="1494" y="882"/>
                    </a:lnTo>
                    <a:lnTo>
                      <a:pt x="1505" y="1001"/>
                    </a:lnTo>
                    <a:lnTo>
                      <a:pt x="1704" y="91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0" name="Freeform 71"/>
              <p:cNvSpPr>
                <a:spLocks/>
              </p:cNvSpPr>
              <p:nvPr/>
            </p:nvSpPr>
            <p:spPr bwMode="auto">
              <a:xfrm>
                <a:off x="287" y="2768"/>
                <a:ext cx="209" cy="281"/>
              </a:xfrm>
              <a:custGeom>
                <a:avLst/>
                <a:gdLst>
                  <a:gd name="T0" fmla="*/ 42 w 625"/>
                  <a:gd name="T1" fmla="*/ 36 h 845"/>
                  <a:gd name="T2" fmla="*/ 42 w 625"/>
                  <a:gd name="T3" fmla="*/ 43 h 845"/>
                  <a:gd name="T4" fmla="*/ 42 w 625"/>
                  <a:gd name="T5" fmla="*/ 46 h 845"/>
                  <a:gd name="T6" fmla="*/ 44 w 625"/>
                  <a:gd name="T7" fmla="*/ 49 h 845"/>
                  <a:gd name="T8" fmla="*/ 54 w 625"/>
                  <a:gd name="T9" fmla="*/ 59 h 845"/>
                  <a:gd name="T10" fmla="*/ 58 w 625"/>
                  <a:gd name="T11" fmla="*/ 63 h 845"/>
                  <a:gd name="T12" fmla="*/ 60 w 625"/>
                  <a:gd name="T13" fmla="*/ 66 h 845"/>
                  <a:gd name="T14" fmla="*/ 60 w 625"/>
                  <a:gd name="T15" fmla="*/ 67 h 845"/>
                  <a:gd name="T16" fmla="*/ 59 w 625"/>
                  <a:gd name="T17" fmla="*/ 69 h 845"/>
                  <a:gd name="T18" fmla="*/ 59 w 625"/>
                  <a:gd name="T19" fmla="*/ 71 h 845"/>
                  <a:gd name="T20" fmla="*/ 59 w 625"/>
                  <a:gd name="T21" fmla="*/ 72 h 845"/>
                  <a:gd name="T22" fmla="*/ 62 w 625"/>
                  <a:gd name="T23" fmla="*/ 76 h 845"/>
                  <a:gd name="T24" fmla="*/ 68 w 625"/>
                  <a:gd name="T25" fmla="*/ 80 h 845"/>
                  <a:gd name="T26" fmla="*/ 70 w 625"/>
                  <a:gd name="T27" fmla="*/ 82 h 845"/>
                  <a:gd name="T28" fmla="*/ 70 w 625"/>
                  <a:gd name="T29" fmla="*/ 84 h 845"/>
                  <a:gd name="T30" fmla="*/ 48 w 625"/>
                  <a:gd name="T31" fmla="*/ 93 h 845"/>
                  <a:gd name="T32" fmla="*/ 41 w 625"/>
                  <a:gd name="T33" fmla="*/ 93 h 845"/>
                  <a:gd name="T34" fmla="*/ 36 w 625"/>
                  <a:gd name="T35" fmla="*/ 93 h 845"/>
                  <a:gd name="T36" fmla="*/ 32 w 625"/>
                  <a:gd name="T37" fmla="*/ 91 h 845"/>
                  <a:gd name="T38" fmla="*/ 28 w 625"/>
                  <a:gd name="T39" fmla="*/ 87 h 845"/>
                  <a:gd name="T40" fmla="*/ 26 w 625"/>
                  <a:gd name="T41" fmla="*/ 84 h 845"/>
                  <a:gd name="T42" fmla="*/ 25 w 625"/>
                  <a:gd name="T43" fmla="*/ 83 h 845"/>
                  <a:gd name="T44" fmla="*/ 26 w 625"/>
                  <a:gd name="T45" fmla="*/ 81 h 845"/>
                  <a:gd name="T46" fmla="*/ 28 w 625"/>
                  <a:gd name="T47" fmla="*/ 79 h 845"/>
                  <a:gd name="T48" fmla="*/ 34 w 625"/>
                  <a:gd name="T49" fmla="*/ 76 h 845"/>
                  <a:gd name="T50" fmla="*/ 38 w 625"/>
                  <a:gd name="T51" fmla="*/ 73 h 845"/>
                  <a:gd name="T52" fmla="*/ 36 w 625"/>
                  <a:gd name="T53" fmla="*/ 70 h 845"/>
                  <a:gd name="T54" fmla="*/ 25 w 625"/>
                  <a:gd name="T55" fmla="*/ 60 h 845"/>
                  <a:gd name="T56" fmla="*/ 19 w 625"/>
                  <a:gd name="T57" fmla="*/ 54 h 845"/>
                  <a:gd name="T58" fmla="*/ 16 w 625"/>
                  <a:gd name="T59" fmla="*/ 49 h 845"/>
                  <a:gd name="T60" fmla="*/ 13 w 625"/>
                  <a:gd name="T61" fmla="*/ 43 h 845"/>
                  <a:gd name="T62" fmla="*/ 9 w 625"/>
                  <a:gd name="T63" fmla="*/ 32 h 845"/>
                  <a:gd name="T64" fmla="*/ 6 w 625"/>
                  <a:gd name="T65" fmla="*/ 23 h 845"/>
                  <a:gd name="T66" fmla="*/ 3 w 625"/>
                  <a:gd name="T67" fmla="*/ 16 h 845"/>
                  <a:gd name="T68" fmla="*/ 0 w 625"/>
                  <a:gd name="T69" fmla="*/ 8 h 845"/>
                  <a:gd name="T70" fmla="*/ 10 w 625"/>
                  <a:gd name="T71" fmla="*/ 3 h 845"/>
                  <a:gd name="T72" fmla="*/ 15 w 625"/>
                  <a:gd name="T73" fmla="*/ 1 h 845"/>
                  <a:gd name="T74" fmla="*/ 18 w 625"/>
                  <a:gd name="T75" fmla="*/ 0 h 845"/>
                  <a:gd name="T76" fmla="*/ 20 w 625"/>
                  <a:gd name="T77" fmla="*/ 1 h 845"/>
                  <a:gd name="T78" fmla="*/ 26 w 625"/>
                  <a:gd name="T79" fmla="*/ 5 h 845"/>
                  <a:gd name="T80" fmla="*/ 31 w 625"/>
                  <a:gd name="T81" fmla="*/ 11 h 845"/>
                  <a:gd name="T82" fmla="*/ 38 w 625"/>
                  <a:gd name="T83" fmla="*/ 17 h 845"/>
                  <a:gd name="T84" fmla="*/ 40 w 625"/>
                  <a:gd name="T85" fmla="*/ 20 h 845"/>
                  <a:gd name="T86" fmla="*/ 43 w 625"/>
                  <a:gd name="T87" fmla="*/ 31 h 8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5"/>
                  <a:gd name="T133" fmla="*/ 0 h 845"/>
                  <a:gd name="T134" fmla="*/ 625 w 625"/>
                  <a:gd name="T135" fmla="*/ 845 h 8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5" h="845">
                    <a:moveTo>
                      <a:pt x="382" y="283"/>
                    </a:moveTo>
                    <a:lnTo>
                      <a:pt x="380" y="306"/>
                    </a:lnTo>
                    <a:lnTo>
                      <a:pt x="376" y="328"/>
                    </a:lnTo>
                    <a:lnTo>
                      <a:pt x="375" y="351"/>
                    </a:lnTo>
                    <a:lnTo>
                      <a:pt x="374" y="373"/>
                    </a:lnTo>
                    <a:lnTo>
                      <a:pt x="375" y="384"/>
                    </a:lnTo>
                    <a:lnTo>
                      <a:pt x="376" y="394"/>
                    </a:lnTo>
                    <a:lnTo>
                      <a:pt x="377" y="405"/>
                    </a:lnTo>
                    <a:lnTo>
                      <a:pt x="380" y="416"/>
                    </a:lnTo>
                    <a:lnTo>
                      <a:pt x="383" y="426"/>
                    </a:lnTo>
                    <a:lnTo>
                      <a:pt x="388" y="436"/>
                    </a:lnTo>
                    <a:lnTo>
                      <a:pt x="393" y="445"/>
                    </a:lnTo>
                    <a:lnTo>
                      <a:pt x="399" y="455"/>
                    </a:lnTo>
                    <a:lnTo>
                      <a:pt x="431" y="486"/>
                    </a:lnTo>
                    <a:lnTo>
                      <a:pt x="481" y="531"/>
                    </a:lnTo>
                    <a:lnTo>
                      <a:pt x="493" y="543"/>
                    </a:lnTo>
                    <a:lnTo>
                      <a:pt x="505" y="555"/>
                    </a:lnTo>
                    <a:lnTo>
                      <a:pt x="515" y="567"/>
                    </a:lnTo>
                    <a:lnTo>
                      <a:pt x="524" y="577"/>
                    </a:lnTo>
                    <a:lnTo>
                      <a:pt x="530" y="588"/>
                    </a:lnTo>
                    <a:lnTo>
                      <a:pt x="534" y="596"/>
                    </a:lnTo>
                    <a:lnTo>
                      <a:pt x="536" y="601"/>
                    </a:lnTo>
                    <a:lnTo>
                      <a:pt x="536" y="604"/>
                    </a:lnTo>
                    <a:lnTo>
                      <a:pt x="534" y="608"/>
                    </a:lnTo>
                    <a:lnTo>
                      <a:pt x="533" y="610"/>
                    </a:lnTo>
                    <a:lnTo>
                      <a:pt x="528" y="617"/>
                    </a:lnTo>
                    <a:lnTo>
                      <a:pt x="526" y="624"/>
                    </a:lnTo>
                    <a:lnTo>
                      <a:pt x="524" y="630"/>
                    </a:lnTo>
                    <a:lnTo>
                      <a:pt x="523" y="636"/>
                    </a:lnTo>
                    <a:lnTo>
                      <a:pt x="523" y="642"/>
                    </a:lnTo>
                    <a:lnTo>
                      <a:pt x="523" y="648"/>
                    </a:lnTo>
                    <a:lnTo>
                      <a:pt x="525" y="653"/>
                    </a:lnTo>
                    <a:lnTo>
                      <a:pt x="526" y="657"/>
                    </a:lnTo>
                    <a:lnTo>
                      <a:pt x="532" y="667"/>
                    </a:lnTo>
                    <a:lnTo>
                      <a:pt x="540" y="676"/>
                    </a:lnTo>
                    <a:lnTo>
                      <a:pt x="550" y="685"/>
                    </a:lnTo>
                    <a:lnTo>
                      <a:pt x="560" y="692"/>
                    </a:lnTo>
                    <a:lnTo>
                      <a:pt x="583" y="707"/>
                    </a:lnTo>
                    <a:lnTo>
                      <a:pt x="604" y="722"/>
                    </a:lnTo>
                    <a:lnTo>
                      <a:pt x="612" y="731"/>
                    </a:lnTo>
                    <a:lnTo>
                      <a:pt x="619" y="740"/>
                    </a:lnTo>
                    <a:lnTo>
                      <a:pt x="622" y="745"/>
                    </a:lnTo>
                    <a:lnTo>
                      <a:pt x="624" y="749"/>
                    </a:lnTo>
                    <a:lnTo>
                      <a:pt x="625" y="754"/>
                    </a:lnTo>
                    <a:lnTo>
                      <a:pt x="625" y="759"/>
                    </a:lnTo>
                    <a:lnTo>
                      <a:pt x="587" y="823"/>
                    </a:lnTo>
                    <a:lnTo>
                      <a:pt x="472" y="837"/>
                    </a:lnTo>
                    <a:lnTo>
                      <a:pt x="433" y="840"/>
                    </a:lnTo>
                    <a:lnTo>
                      <a:pt x="397" y="844"/>
                    </a:lnTo>
                    <a:lnTo>
                      <a:pt x="382" y="844"/>
                    </a:lnTo>
                    <a:lnTo>
                      <a:pt x="367" y="845"/>
                    </a:lnTo>
                    <a:lnTo>
                      <a:pt x="353" y="844"/>
                    </a:lnTo>
                    <a:lnTo>
                      <a:pt x="338" y="843"/>
                    </a:lnTo>
                    <a:lnTo>
                      <a:pt x="326" y="840"/>
                    </a:lnTo>
                    <a:lnTo>
                      <a:pt x="313" y="836"/>
                    </a:lnTo>
                    <a:lnTo>
                      <a:pt x="300" y="830"/>
                    </a:lnTo>
                    <a:lnTo>
                      <a:pt x="287" y="823"/>
                    </a:lnTo>
                    <a:lnTo>
                      <a:pt x="275" y="813"/>
                    </a:lnTo>
                    <a:lnTo>
                      <a:pt x="262" y="803"/>
                    </a:lnTo>
                    <a:lnTo>
                      <a:pt x="249" y="790"/>
                    </a:lnTo>
                    <a:lnTo>
                      <a:pt x="236" y="773"/>
                    </a:lnTo>
                    <a:lnTo>
                      <a:pt x="231" y="767"/>
                    </a:lnTo>
                    <a:lnTo>
                      <a:pt x="229" y="762"/>
                    </a:lnTo>
                    <a:lnTo>
                      <a:pt x="226" y="758"/>
                    </a:lnTo>
                    <a:lnTo>
                      <a:pt x="225" y="753"/>
                    </a:lnTo>
                    <a:lnTo>
                      <a:pt x="225" y="748"/>
                    </a:lnTo>
                    <a:lnTo>
                      <a:pt x="225" y="744"/>
                    </a:lnTo>
                    <a:lnTo>
                      <a:pt x="226" y="739"/>
                    </a:lnTo>
                    <a:lnTo>
                      <a:pt x="229" y="734"/>
                    </a:lnTo>
                    <a:lnTo>
                      <a:pt x="233" y="727"/>
                    </a:lnTo>
                    <a:lnTo>
                      <a:pt x="241" y="720"/>
                    </a:lnTo>
                    <a:lnTo>
                      <a:pt x="250" y="713"/>
                    </a:lnTo>
                    <a:lnTo>
                      <a:pt x="261" y="706"/>
                    </a:lnTo>
                    <a:lnTo>
                      <a:pt x="284" y="695"/>
                    </a:lnTo>
                    <a:lnTo>
                      <a:pt x="308" y="686"/>
                    </a:lnTo>
                    <a:lnTo>
                      <a:pt x="329" y="676"/>
                    </a:lnTo>
                    <a:lnTo>
                      <a:pt x="346" y="669"/>
                    </a:lnTo>
                    <a:lnTo>
                      <a:pt x="343" y="665"/>
                    </a:lnTo>
                    <a:lnTo>
                      <a:pt x="338" y="657"/>
                    </a:lnTo>
                    <a:lnTo>
                      <a:pt x="331" y="648"/>
                    </a:lnTo>
                    <a:lnTo>
                      <a:pt x="322" y="637"/>
                    </a:lnTo>
                    <a:lnTo>
                      <a:pt x="300" y="614"/>
                    </a:lnTo>
                    <a:lnTo>
                      <a:pt x="274" y="588"/>
                    </a:lnTo>
                    <a:lnTo>
                      <a:pt x="222" y="537"/>
                    </a:lnTo>
                    <a:lnTo>
                      <a:pt x="189" y="506"/>
                    </a:lnTo>
                    <a:lnTo>
                      <a:pt x="178" y="497"/>
                    </a:lnTo>
                    <a:lnTo>
                      <a:pt x="169" y="485"/>
                    </a:lnTo>
                    <a:lnTo>
                      <a:pt x="159" y="472"/>
                    </a:lnTo>
                    <a:lnTo>
                      <a:pt x="150" y="458"/>
                    </a:lnTo>
                    <a:lnTo>
                      <a:pt x="141" y="443"/>
                    </a:lnTo>
                    <a:lnTo>
                      <a:pt x="133" y="426"/>
                    </a:lnTo>
                    <a:lnTo>
                      <a:pt x="125" y="409"/>
                    </a:lnTo>
                    <a:lnTo>
                      <a:pt x="117" y="391"/>
                    </a:lnTo>
                    <a:lnTo>
                      <a:pt x="103" y="355"/>
                    </a:lnTo>
                    <a:lnTo>
                      <a:pt x="90" y="320"/>
                    </a:lnTo>
                    <a:lnTo>
                      <a:pt x="79" y="287"/>
                    </a:lnTo>
                    <a:lnTo>
                      <a:pt x="71" y="259"/>
                    </a:lnTo>
                    <a:lnTo>
                      <a:pt x="64" y="235"/>
                    </a:lnTo>
                    <a:lnTo>
                      <a:pt x="55" y="212"/>
                    </a:lnTo>
                    <a:lnTo>
                      <a:pt x="47" y="188"/>
                    </a:lnTo>
                    <a:lnTo>
                      <a:pt x="38" y="163"/>
                    </a:lnTo>
                    <a:lnTo>
                      <a:pt x="28" y="140"/>
                    </a:lnTo>
                    <a:lnTo>
                      <a:pt x="19" y="116"/>
                    </a:lnTo>
                    <a:lnTo>
                      <a:pt x="9" y="92"/>
                    </a:lnTo>
                    <a:lnTo>
                      <a:pt x="0" y="69"/>
                    </a:lnTo>
                    <a:lnTo>
                      <a:pt x="31" y="58"/>
                    </a:lnTo>
                    <a:lnTo>
                      <a:pt x="60" y="45"/>
                    </a:lnTo>
                    <a:lnTo>
                      <a:pt x="91" y="30"/>
                    </a:lnTo>
                    <a:lnTo>
                      <a:pt x="119" y="15"/>
                    </a:lnTo>
                    <a:lnTo>
                      <a:pt x="129" y="9"/>
                    </a:lnTo>
                    <a:lnTo>
                      <a:pt x="137" y="5"/>
                    </a:lnTo>
                    <a:lnTo>
                      <a:pt x="144" y="2"/>
                    </a:lnTo>
                    <a:lnTo>
                      <a:pt x="150" y="0"/>
                    </a:lnTo>
                    <a:lnTo>
                      <a:pt x="157" y="2"/>
                    </a:lnTo>
                    <a:lnTo>
                      <a:pt x="164" y="3"/>
                    </a:lnTo>
                    <a:lnTo>
                      <a:pt x="172" y="6"/>
                    </a:lnTo>
                    <a:lnTo>
                      <a:pt x="180" y="12"/>
                    </a:lnTo>
                    <a:lnTo>
                      <a:pt x="197" y="22"/>
                    </a:lnTo>
                    <a:lnTo>
                      <a:pt x="213" y="32"/>
                    </a:lnTo>
                    <a:lnTo>
                      <a:pt x="230" y="44"/>
                    </a:lnTo>
                    <a:lnTo>
                      <a:pt x="243" y="56"/>
                    </a:lnTo>
                    <a:lnTo>
                      <a:pt x="262" y="76"/>
                    </a:lnTo>
                    <a:lnTo>
                      <a:pt x="281" y="95"/>
                    </a:lnTo>
                    <a:lnTo>
                      <a:pt x="301" y="114"/>
                    </a:lnTo>
                    <a:lnTo>
                      <a:pt x="321" y="132"/>
                    </a:lnTo>
                    <a:lnTo>
                      <a:pt x="338" y="149"/>
                    </a:lnTo>
                    <a:lnTo>
                      <a:pt x="351" y="164"/>
                    </a:lnTo>
                    <a:lnTo>
                      <a:pt x="357" y="173"/>
                    </a:lnTo>
                    <a:lnTo>
                      <a:pt x="362" y="181"/>
                    </a:lnTo>
                    <a:lnTo>
                      <a:pt x="366" y="191"/>
                    </a:lnTo>
                    <a:lnTo>
                      <a:pt x="369" y="204"/>
                    </a:lnTo>
                    <a:lnTo>
                      <a:pt x="382" y="2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41" name="Freeform 72"/>
              <p:cNvSpPr>
                <a:spLocks/>
              </p:cNvSpPr>
              <p:nvPr/>
            </p:nvSpPr>
            <p:spPr bwMode="auto">
              <a:xfrm>
                <a:off x="287" y="2768"/>
                <a:ext cx="209" cy="281"/>
              </a:xfrm>
              <a:custGeom>
                <a:avLst/>
                <a:gdLst>
                  <a:gd name="T0" fmla="*/ 42 w 625"/>
                  <a:gd name="T1" fmla="*/ 36 h 845"/>
                  <a:gd name="T2" fmla="*/ 42 w 625"/>
                  <a:gd name="T3" fmla="*/ 43 h 845"/>
                  <a:gd name="T4" fmla="*/ 42 w 625"/>
                  <a:gd name="T5" fmla="*/ 46 h 845"/>
                  <a:gd name="T6" fmla="*/ 44 w 625"/>
                  <a:gd name="T7" fmla="*/ 49 h 845"/>
                  <a:gd name="T8" fmla="*/ 54 w 625"/>
                  <a:gd name="T9" fmla="*/ 59 h 845"/>
                  <a:gd name="T10" fmla="*/ 58 w 625"/>
                  <a:gd name="T11" fmla="*/ 63 h 845"/>
                  <a:gd name="T12" fmla="*/ 60 w 625"/>
                  <a:gd name="T13" fmla="*/ 66 h 845"/>
                  <a:gd name="T14" fmla="*/ 60 w 625"/>
                  <a:gd name="T15" fmla="*/ 67 h 845"/>
                  <a:gd name="T16" fmla="*/ 59 w 625"/>
                  <a:gd name="T17" fmla="*/ 69 h 845"/>
                  <a:gd name="T18" fmla="*/ 59 w 625"/>
                  <a:gd name="T19" fmla="*/ 71 h 845"/>
                  <a:gd name="T20" fmla="*/ 59 w 625"/>
                  <a:gd name="T21" fmla="*/ 72 h 845"/>
                  <a:gd name="T22" fmla="*/ 62 w 625"/>
                  <a:gd name="T23" fmla="*/ 76 h 845"/>
                  <a:gd name="T24" fmla="*/ 68 w 625"/>
                  <a:gd name="T25" fmla="*/ 80 h 845"/>
                  <a:gd name="T26" fmla="*/ 70 w 625"/>
                  <a:gd name="T27" fmla="*/ 82 h 845"/>
                  <a:gd name="T28" fmla="*/ 70 w 625"/>
                  <a:gd name="T29" fmla="*/ 84 h 845"/>
                  <a:gd name="T30" fmla="*/ 53 w 625"/>
                  <a:gd name="T31" fmla="*/ 92 h 845"/>
                  <a:gd name="T32" fmla="*/ 43 w 625"/>
                  <a:gd name="T33" fmla="*/ 93 h 845"/>
                  <a:gd name="T34" fmla="*/ 38 w 625"/>
                  <a:gd name="T35" fmla="*/ 93 h 845"/>
                  <a:gd name="T36" fmla="*/ 33 w 625"/>
                  <a:gd name="T37" fmla="*/ 92 h 845"/>
                  <a:gd name="T38" fmla="*/ 29 w 625"/>
                  <a:gd name="T39" fmla="*/ 89 h 845"/>
                  <a:gd name="T40" fmla="*/ 26 w 625"/>
                  <a:gd name="T41" fmla="*/ 85 h 845"/>
                  <a:gd name="T42" fmla="*/ 25 w 625"/>
                  <a:gd name="T43" fmla="*/ 83 h 845"/>
                  <a:gd name="T44" fmla="*/ 25 w 625"/>
                  <a:gd name="T45" fmla="*/ 82 h 845"/>
                  <a:gd name="T46" fmla="*/ 27 w 625"/>
                  <a:gd name="T47" fmla="*/ 79 h 845"/>
                  <a:gd name="T48" fmla="*/ 32 w 625"/>
                  <a:gd name="T49" fmla="*/ 77 h 845"/>
                  <a:gd name="T50" fmla="*/ 39 w 625"/>
                  <a:gd name="T51" fmla="*/ 74 h 845"/>
                  <a:gd name="T52" fmla="*/ 37 w 625"/>
                  <a:gd name="T53" fmla="*/ 71 h 845"/>
                  <a:gd name="T54" fmla="*/ 31 w 625"/>
                  <a:gd name="T55" fmla="*/ 65 h 845"/>
                  <a:gd name="T56" fmla="*/ 20 w 625"/>
                  <a:gd name="T57" fmla="*/ 55 h 845"/>
                  <a:gd name="T58" fmla="*/ 17 w 625"/>
                  <a:gd name="T59" fmla="*/ 51 h 845"/>
                  <a:gd name="T60" fmla="*/ 14 w 625"/>
                  <a:gd name="T61" fmla="*/ 45 h 845"/>
                  <a:gd name="T62" fmla="*/ 10 w 625"/>
                  <a:gd name="T63" fmla="*/ 35 h 845"/>
                  <a:gd name="T64" fmla="*/ 7 w 625"/>
                  <a:gd name="T65" fmla="*/ 26 h 845"/>
                  <a:gd name="T66" fmla="*/ 4 w 625"/>
                  <a:gd name="T67" fmla="*/ 18 h 845"/>
                  <a:gd name="T68" fmla="*/ 1 w 625"/>
                  <a:gd name="T69" fmla="*/ 10 h 845"/>
                  <a:gd name="T70" fmla="*/ 3 w 625"/>
                  <a:gd name="T71" fmla="*/ 6 h 845"/>
                  <a:gd name="T72" fmla="*/ 13 w 625"/>
                  <a:gd name="T73" fmla="*/ 2 h 845"/>
                  <a:gd name="T74" fmla="*/ 16 w 625"/>
                  <a:gd name="T75" fmla="*/ 0 h 845"/>
                  <a:gd name="T76" fmla="*/ 18 w 625"/>
                  <a:gd name="T77" fmla="*/ 0 h 845"/>
                  <a:gd name="T78" fmla="*/ 22 w 625"/>
                  <a:gd name="T79" fmla="*/ 2 h 845"/>
                  <a:gd name="T80" fmla="*/ 27 w 625"/>
                  <a:gd name="T81" fmla="*/ 6 h 845"/>
                  <a:gd name="T82" fmla="*/ 34 w 625"/>
                  <a:gd name="T83" fmla="*/ 13 h 845"/>
                  <a:gd name="T84" fmla="*/ 39 w 625"/>
                  <a:gd name="T85" fmla="*/ 18 h 845"/>
                  <a:gd name="T86" fmla="*/ 41 w 625"/>
                  <a:gd name="T87" fmla="*/ 21 h 845"/>
                  <a:gd name="T88" fmla="*/ 43 w 625"/>
                  <a:gd name="T89" fmla="*/ 31 h 8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25"/>
                  <a:gd name="T136" fmla="*/ 0 h 845"/>
                  <a:gd name="T137" fmla="*/ 625 w 625"/>
                  <a:gd name="T138" fmla="*/ 845 h 8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25" h="845">
                    <a:moveTo>
                      <a:pt x="382" y="283"/>
                    </a:moveTo>
                    <a:lnTo>
                      <a:pt x="380" y="306"/>
                    </a:lnTo>
                    <a:lnTo>
                      <a:pt x="376" y="328"/>
                    </a:lnTo>
                    <a:lnTo>
                      <a:pt x="375" y="351"/>
                    </a:lnTo>
                    <a:lnTo>
                      <a:pt x="374" y="373"/>
                    </a:lnTo>
                    <a:lnTo>
                      <a:pt x="375" y="384"/>
                    </a:lnTo>
                    <a:lnTo>
                      <a:pt x="376" y="394"/>
                    </a:lnTo>
                    <a:lnTo>
                      <a:pt x="377" y="405"/>
                    </a:lnTo>
                    <a:lnTo>
                      <a:pt x="380" y="416"/>
                    </a:lnTo>
                    <a:lnTo>
                      <a:pt x="383" y="426"/>
                    </a:lnTo>
                    <a:lnTo>
                      <a:pt x="388" y="436"/>
                    </a:lnTo>
                    <a:lnTo>
                      <a:pt x="393" y="445"/>
                    </a:lnTo>
                    <a:lnTo>
                      <a:pt x="399" y="455"/>
                    </a:lnTo>
                    <a:lnTo>
                      <a:pt x="431" y="486"/>
                    </a:lnTo>
                    <a:lnTo>
                      <a:pt x="481" y="531"/>
                    </a:lnTo>
                    <a:lnTo>
                      <a:pt x="493" y="543"/>
                    </a:lnTo>
                    <a:lnTo>
                      <a:pt x="505" y="555"/>
                    </a:lnTo>
                    <a:lnTo>
                      <a:pt x="515" y="567"/>
                    </a:lnTo>
                    <a:lnTo>
                      <a:pt x="524" y="577"/>
                    </a:lnTo>
                    <a:lnTo>
                      <a:pt x="530" y="588"/>
                    </a:lnTo>
                    <a:lnTo>
                      <a:pt x="534" y="596"/>
                    </a:lnTo>
                    <a:lnTo>
                      <a:pt x="536" y="601"/>
                    </a:lnTo>
                    <a:lnTo>
                      <a:pt x="536" y="604"/>
                    </a:lnTo>
                    <a:lnTo>
                      <a:pt x="534" y="608"/>
                    </a:lnTo>
                    <a:lnTo>
                      <a:pt x="533" y="610"/>
                    </a:lnTo>
                    <a:lnTo>
                      <a:pt x="528" y="617"/>
                    </a:lnTo>
                    <a:lnTo>
                      <a:pt x="526" y="624"/>
                    </a:lnTo>
                    <a:lnTo>
                      <a:pt x="524" y="630"/>
                    </a:lnTo>
                    <a:lnTo>
                      <a:pt x="523" y="636"/>
                    </a:lnTo>
                    <a:lnTo>
                      <a:pt x="523" y="642"/>
                    </a:lnTo>
                    <a:lnTo>
                      <a:pt x="523" y="648"/>
                    </a:lnTo>
                    <a:lnTo>
                      <a:pt x="525" y="653"/>
                    </a:lnTo>
                    <a:lnTo>
                      <a:pt x="526" y="657"/>
                    </a:lnTo>
                    <a:lnTo>
                      <a:pt x="532" y="667"/>
                    </a:lnTo>
                    <a:lnTo>
                      <a:pt x="540" y="676"/>
                    </a:lnTo>
                    <a:lnTo>
                      <a:pt x="550" y="685"/>
                    </a:lnTo>
                    <a:lnTo>
                      <a:pt x="560" y="692"/>
                    </a:lnTo>
                    <a:lnTo>
                      <a:pt x="583" y="707"/>
                    </a:lnTo>
                    <a:lnTo>
                      <a:pt x="604" y="722"/>
                    </a:lnTo>
                    <a:lnTo>
                      <a:pt x="612" y="731"/>
                    </a:lnTo>
                    <a:lnTo>
                      <a:pt x="619" y="740"/>
                    </a:lnTo>
                    <a:lnTo>
                      <a:pt x="622" y="745"/>
                    </a:lnTo>
                    <a:lnTo>
                      <a:pt x="624" y="749"/>
                    </a:lnTo>
                    <a:lnTo>
                      <a:pt x="625" y="754"/>
                    </a:lnTo>
                    <a:lnTo>
                      <a:pt x="625" y="759"/>
                    </a:lnTo>
                    <a:lnTo>
                      <a:pt x="587" y="823"/>
                    </a:lnTo>
                    <a:lnTo>
                      <a:pt x="472" y="837"/>
                    </a:lnTo>
                    <a:lnTo>
                      <a:pt x="433" y="840"/>
                    </a:lnTo>
                    <a:lnTo>
                      <a:pt x="397" y="844"/>
                    </a:lnTo>
                    <a:lnTo>
                      <a:pt x="382" y="844"/>
                    </a:lnTo>
                    <a:lnTo>
                      <a:pt x="367" y="845"/>
                    </a:lnTo>
                    <a:lnTo>
                      <a:pt x="353" y="844"/>
                    </a:lnTo>
                    <a:lnTo>
                      <a:pt x="338" y="843"/>
                    </a:lnTo>
                    <a:lnTo>
                      <a:pt x="326" y="840"/>
                    </a:lnTo>
                    <a:lnTo>
                      <a:pt x="313" y="836"/>
                    </a:lnTo>
                    <a:lnTo>
                      <a:pt x="300" y="830"/>
                    </a:lnTo>
                    <a:lnTo>
                      <a:pt x="287" y="823"/>
                    </a:lnTo>
                    <a:lnTo>
                      <a:pt x="275" y="813"/>
                    </a:lnTo>
                    <a:lnTo>
                      <a:pt x="262" y="803"/>
                    </a:lnTo>
                    <a:lnTo>
                      <a:pt x="249" y="790"/>
                    </a:lnTo>
                    <a:lnTo>
                      <a:pt x="236" y="773"/>
                    </a:lnTo>
                    <a:lnTo>
                      <a:pt x="231" y="767"/>
                    </a:lnTo>
                    <a:lnTo>
                      <a:pt x="229" y="762"/>
                    </a:lnTo>
                    <a:lnTo>
                      <a:pt x="226" y="758"/>
                    </a:lnTo>
                    <a:lnTo>
                      <a:pt x="225" y="753"/>
                    </a:lnTo>
                    <a:lnTo>
                      <a:pt x="225" y="748"/>
                    </a:lnTo>
                    <a:lnTo>
                      <a:pt x="225" y="744"/>
                    </a:lnTo>
                    <a:lnTo>
                      <a:pt x="226" y="739"/>
                    </a:lnTo>
                    <a:lnTo>
                      <a:pt x="229" y="734"/>
                    </a:lnTo>
                    <a:lnTo>
                      <a:pt x="233" y="727"/>
                    </a:lnTo>
                    <a:lnTo>
                      <a:pt x="241" y="720"/>
                    </a:lnTo>
                    <a:lnTo>
                      <a:pt x="250" y="713"/>
                    </a:lnTo>
                    <a:lnTo>
                      <a:pt x="261" y="706"/>
                    </a:lnTo>
                    <a:lnTo>
                      <a:pt x="284" y="695"/>
                    </a:lnTo>
                    <a:lnTo>
                      <a:pt x="308" y="686"/>
                    </a:lnTo>
                    <a:lnTo>
                      <a:pt x="329" y="676"/>
                    </a:lnTo>
                    <a:lnTo>
                      <a:pt x="346" y="669"/>
                    </a:lnTo>
                    <a:lnTo>
                      <a:pt x="343" y="665"/>
                    </a:lnTo>
                    <a:lnTo>
                      <a:pt x="338" y="657"/>
                    </a:lnTo>
                    <a:lnTo>
                      <a:pt x="331" y="648"/>
                    </a:lnTo>
                    <a:lnTo>
                      <a:pt x="322" y="637"/>
                    </a:lnTo>
                    <a:lnTo>
                      <a:pt x="300" y="614"/>
                    </a:lnTo>
                    <a:lnTo>
                      <a:pt x="274" y="588"/>
                    </a:lnTo>
                    <a:lnTo>
                      <a:pt x="222" y="537"/>
                    </a:lnTo>
                    <a:lnTo>
                      <a:pt x="189" y="506"/>
                    </a:lnTo>
                    <a:lnTo>
                      <a:pt x="178" y="497"/>
                    </a:lnTo>
                    <a:lnTo>
                      <a:pt x="169" y="485"/>
                    </a:lnTo>
                    <a:lnTo>
                      <a:pt x="159" y="472"/>
                    </a:lnTo>
                    <a:lnTo>
                      <a:pt x="150" y="458"/>
                    </a:lnTo>
                    <a:lnTo>
                      <a:pt x="141" y="443"/>
                    </a:lnTo>
                    <a:lnTo>
                      <a:pt x="133" y="426"/>
                    </a:lnTo>
                    <a:lnTo>
                      <a:pt x="125" y="409"/>
                    </a:lnTo>
                    <a:lnTo>
                      <a:pt x="117" y="391"/>
                    </a:lnTo>
                    <a:lnTo>
                      <a:pt x="103" y="355"/>
                    </a:lnTo>
                    <a:lnTo>
                      <a:pt x="90" y="320"/>
                    </a:lnTo>
                    <a:lnTo>
                      <a:pt x="79" y="287"/>
                    </a:lnTo>
                    <a:lnTo>
                      <a:pt x="71" y="259"/>
                    </a:lnTo>
                    <a:lnTo>
                      <a:pt x="64" y="235"/>
                    </a:lnTo>
                    <a:lnTo>
                      <a:pt x="55" y="212"/>
                    </a:lnTo>
                    <a:lnTo>
                      <a:pt x="47" y="188"/>
                    </a:lnTo>
                    <a:lnTo>
                      <a:pt x="38" y="163"/>
                    </a:lnTo>
                    <a:lnTo>
                      <a:pt x="28" y="140"/>
                    </a:lnTo>
                    <a:lnTo>
                      <a:pt x="19" y="116"/>
                    </a:lnTo>
                    <a:lnTo>
                      <a:pt x="9" y="92"/>
                    </a:lnTo>
                    <a:lnTo>
                      <a:pt x="0" y="69"/>
                    </a:lnTo>
                    <a:lnTo>
                      <a:pt x="31" y="58"/>
                    </a:lnTo>
                    <a:lnTo>
                      <a:pt x="60" y="45"/>
                    </a:lnTo>
                    <a:lnTo>
                      <a:pt x="91" y="30"/>
                    </a:lnTo>
                    <a:lnTo>
                      <a:pt x="119" y="15"/>
                    </a:lnTo>
                    <a:lnTo>
                      <a:pt x="129" y="9"/>
                    </a:lnTo>
                    <a:lnTo>
                      <a:pt x="137" y="5"/>
                    </a:lnTo>
                    <a:lnTo>
                      <a:pt x="144" y="2"/>
                    </a:lnTo>
                    <a:lnTo>
                      <a:pt x="150" y="0"/>
                    </a:lnTo>
                    <a:lnTo>
                      <a:pt x="157" y="2"/>
                    </a:lnTo>
                    <a:lnTo>
                      <a:pt x="164" y="3"/>
                    </a:lnTo>
                    <a:lnTo>
                      <a:pt x="172" y="6"/>
                    </a:lnTo>
                    <a:lnTo>
                      <a:pt x="180" y="12"/>
                    </a:lnTo>
                    <a:lnTo>
                      <a:pt x="197" y="22"/>
                    </a:lnTo>
                    <a:lnTo>
                      <a:pt x="213" y="32"/>
                    </a:lnTo>
                    <a:lnTo>
                      <a:pt x="230" y="44"/>
                    </a:lnTo>
                    <a:lnTo>
                      <a:pt x="243" y="56"/>
                    </a:lnTo>
                    <a:lnTo>
                      <a:pt x="262" y="76"/>
                    </a:lnTo>
                    <a:lnTo>
                      <a:pt x="281" y="95"/>
                    </a:lnTo>
                    <a:lnTo>
                      <a:pt x="301" y="114"/>
                    </a:lnTo>
                    <a:lnTo>
                      <a:pt x="321" y="132"/>
                    </a:lnTo>
                    <a:lnTo>
                      <a:pt x="338" y="149"/>
                    </a:lnTo>
                    <a:lnTo>
                      <a:pt x="351" y="164"/>
                    </a:lnTo>
                    <a:lnTo>
                      <a:pt x="357" y="173"/>
                    </a:lnTo>
                    <a:lnTo>
                      <a:pt x="362" y="181"/>
                    </a:lnTo>
                    <a:lnTo>
                      <a:pt x="366" y="191"/>
                    </a:lnTo>
                    <a:lnTo>
                      <a:pt x="369" y="204"/>
                    </a:lnTo>
                    <a:lnTo>
                      <a:pt x="382" y="28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2" name="Freeform 73"/>
              <p:cNvSpPr>
                <a:spLocks/>
              </p:cNvSpPr>
              <p:nvPr/>
            </p:nvSpPr>
            <p:spPr bwMode="auto">
              <a:xfrm>
                <a:off x="177" y="2483"/>
                <a:ext cx="282" cy="379"/>
              </a:xfrm>
              <a:custGeom>
                <a:avLst/>
                <a:gdLst>
                  <a:gd name="T0" fmla="*/ 21 w 847"/>
                  <a:gd name="T1" fmla="*/ 38 h 1137"/>
                  <a:gd name="T2" fmla="*/ 23 w 847"/>
                  <a:gd name="T3" fmla="*/ 33 h 1137"/>
                  <a:gd name="T4" fmla="*/ 24 w 847"/>
                  <a:gd name="T5" fmla="*/ 28 h 1137"/>
                  <a:gd name="T6" fmla="*/ 25 w 847"/>
                  <a:gd name="T7" fmla="*/ 25 h 1137"/>
                  <a:gd name="T8" fmla="*/ 27 w 847"/>
                  <a:gd name="T9" fmla="*/ 23 h 1137"/>
                  <a:gd name="T10" fmla="*/ 31 w 847"/>
                  <a:gd name="T11" fmla="*/ 21 h 1137"/>
                  <a:gd name="T12" fmla="*/ 34 w 847"/>
                  <a:gd name="T13" fmla="*/ 17 h 1137"/>
                  <a:gd name="T14" fmla="*/ 35 w 847"/>
                  <a:gd name="T15" fmla="*/ 11 h 1137"/>
                  <a:gd name="T16" fmla="*/ 43 w 847"/>
                  <a:gd name="T17" fmla="*/ 2 h 1137"/>
                  <a:gd name="T18" fmla="*/ 50 w 847"/>
                  <a:gd name="T19" fmla="*/ 2 h 1137"/>
                  <a:gd name="T20" fmla="*/ 62 w 847"/>
                  <a:gd name="T21" fmla="*/ 0 h 1137"/>
                  <a:gd name="T22" fmla="*/ 66 w 847"/>
                  <a:gd name="T23" fmla="*/ 0 h 1137"/>
                  <a:gd name="T24" fmla="*/ 69 w 847"/>
                  <a:gd name="T25" fmla="*/ 1 h 1137"/>
                  <a:gd name="T26" fmla="*/ 74 w 847"/>
                  <a:gd name="T27" fmla="*/ 6 h 1137"/>
                  <a:gd name="T28" fmla="*/ 75 w 847"/>
                  <a:gd name="T29" fmla="*/ 12 h 1137"/>
                  <a:gd name="T30" fmla="*/ 74 w 847"/>
                  <a:gd name="T31" fmla="*/ 17 h 1137"/>
                  <a:gd name="T32" fmla="*/ 71 w 847"/>
                  <a:gd name="T33" fmla="*/ 22 h 1137"/>
                  <a:gd name="T34" fmla="*/ 69 w 847"/>
                  <a:gd name="T35" fmla="*/ 29 h 1137"/>
                  <a:gd name="T36" fmla="*/ 70 w 847"/>
                  <a:gd name="T37" fmla="*/ 36 h 1137"/>
                  <a:gd name="T38" fmla="*/ 71 w 847"/>
                  <a:gd name="T39" fmla="*/ 43 h 1137"/>
                  <a:gd name="T40" fmla="*/ 74 w 847"/>
                  <a:gd name="T41" fmla="*/ 48 h 1137"/>
                  <a:gd name="T42" fmla="*/ 79 w 847"/>
                  <a:gd name="T43" fmla="*/ 54 h 1137"/>
                  <a:gd name="T44" fmla="*/ 87 w 847"/>
                  <a:gd name="T45" fmla="*/ 63 h 1137"/>
                  <a:gd name="T46" fmla="*/ 88 w 847"/>
                  <a:gd name="T47" fmla="*/ 66 h 1137"/>
                  <a:gd name="T48" fmla="*/ 87 w 847"/>
                  <a:gd name="T49" fmla="*/ 70 h 1137"/>
                  <a:gd name="T50" fmla="*/ 83 w 847"/>
                  <a:gd name="T51" fmla="*/ 79 h 1137"/>
                  <a:gd name="T52" fmla="*/ 82 w 847"/>
                  <a:gd name="T53" fmla="*/ 83 h 1137"/>
                  <a:gd name="T54" fmla="*/ 83 w 847"/>
                  <a:gd name="T55" fmla="*/ 86 h 1137"/>
                  <a:gd name="T56" fmla="*/ 86 w 847"/>
                  <a:gd name="T57" fmla="*/ 90 h 1137"/>
                  <a:gd name="T58" fmla="*/ 93 w 847"/>
                  <a:gd name="T59" fmla="*/ 95 h 1137"/>
                  <a:gd name="T60" fmla="*/ 94 w 847"/>
                  <a:gd name="T61" fmla="*/ 97 h 1137"/>
                  <a:gd name="T62" fmla="*/ 93 w 847"/>
                  <a:gd name="T63" fmla="*/ 101 h 1137"/>
                  <a:gd name="T64" fmla="*/ 92 w 847"/>
                  <a:gd name="T65" fmla="*/ 107 h 1137"/>
                  <a:gd name="T66" fmla="*/ 94 w 847"/>
                  <a:gd name="T67" fmla="*/ 112 h 1137"/>
                  <a:gd name="T68" fmla="*/ 94 w 847"/>
                  <a:gd name="T69" fmla="*/ 115 h 1137"/>
                  <a:gd name="T70" fmla="*/ 92 w 847"/>
                  <a:gd name="T71" fmla="*/ 118 h 1137"/>
                  <a:gd name="T72" fmla="*/ 86 w 847"/>
                  <a:gd name="T73" fmla="*/ 122 h 1137"/>
                  <a:gd name="T74" fmla="*/ 79 w 847"/>
                  <a:gd name="T75" fmla="*/ 126 h 1137"/>
                  <a:gd name="T76" fmla="*/ 76 w 847"/>
                  <a:gd name="T77" fmla="*/ 114 h 1137"/>
                  <a:gd name="T78" fmla="*/ 70 w 847"/>
                  <a:gd name="T79" fmla="*/ 108 h 1137"/>
                  <a:gd name="T80" fmla="*/ 62 w 847"/>
                  <a:gd name="T81" fmla="*/ 100 h 1137"/>
                  <a:gd name="T82" fmla="*/ 56 w 847"/>
                  <a:gd name="T83" fmla="*/ 96 h 1137"/>
                  <a:gd name="T84" fmla="*/ 53 w 847"/>
                  <a:gd name="T85" fmla="*/ 95 h 1137"/>
                  <a:gd name="T86" fmla="*/ 47 w 847"/>
                  <a:gd name="T87" fmla="*/ 98 h 1137"/>
                  <a:gd name="T88" fmla="*/ 35 w 847"/>
                  <a:gd name="T89" fmla="*/ 102 h 1137"/>
                  <a:gd name="T90" fmla="*/ 29 w 847"/>
                  <a:gd name="T91" fmla="*/ 101 h 1137"/>
                  <a:gd name="T92" fmla="*/ 24 w 847"/>
                  <a:gd name="T93" fmla="*/ 97 h 1137"/>
                  <a:gd name="T94" fmla="*/ 22 w 847"/>
                  <a:gd name="T95" fmla="*/ 92 h 1137"/>
                  <a:gd name="T96" fmla="*/ 19 w 847"/>
                  <a:gd name="T97" fmla="*/ 88 h 1137"/>
                  <a:gd name="T98" fmla="*/ 13 w 847"/>
                  <a:gd name="T99" fmla="*/ 87 h 1137"/>
                  <a:gd name="T100" fmla="*/ 1 w 847"/>
                  <a:gd name="T101" fmla="*/ 86 h 1137"/>
                  <a:gd name="T102" fmla="*/ 0 w 847"/>
                  <a:gd name="T103" fmla="*/ 83 h 1137"/>
                  <a:gd name="T104" fmla="*/ 0 w 847"/>
                  <a:gd name="T105" fmla="*/ 81 h 1137"/>
                  <a:gd name="T106" fmla="*/ 3 w 847"/>
                  <a:gd name="T107" fmla="*/ 77 h 1137"/>
                  <a:gd name="T108" fmla="*/ 5 w 847"/>
                  <a:gd name="T109" fmla="*/ 72 h 1137"/>
                  <a:gd name="T110" fmla="*/ 11 w 847"/>
                  <a:gd name="T111" fmla="*/ 62 h 1137"/>
                  <a:gd name="T112" fmla="*/ 17 w 847"/>
                  <a:gd name="T113" fmla="*/ 51 h 1137"/>
                  <a:gd name="T114" fmla="*/ 19 w 847"/>
                  <a:gd name="T115" fmla="*/ 44 h 1137"/>
                  <a:gd name="T116" fmla="*/ 18 w 847"/>
                  <a:gd name="T117" fmla="*/ 41 h 113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47"/>
                  <a:gd name="T178" fmla="*/ 0 h 1137"/>
                  <a:gd name="T179" fmla="*/ 847 w 847"/>
                  <a:gd name="T180" fmla="*/ 1137 h 113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47" h="1137">
                    <a:moveTo>
                      <a:pt x="164" y="367"/>
                    </a:moveTo>
                    <a:lnTo>
                      <a:pt x="174" y="359"/>
                    </a:lnTo>
                    <a:lnTo>
                      <a:pt x="182" y="351"/>
                    </a:lnTo>
                    <a:lnTo>
                      <a:pt x="189" y="341"/>
                    </a:lnTo>
                    <a:lnTo>
                      <a:pt x="196" y="331"/>
                    </a:lnTo>
                    <a:lnTo>
                      <a:pt x="202" y="320"/>
                    </a:lnTo>
                    <a:lnTo>
                      <a:pt x="207" y="309"/>
                    </a:lnTo>
                    <a:lnTo>
                      <a:pt x="210" y="298"/>
                    </a:lnTo>
                    <a:lnTo>
                      <a:pt x="214" y="287"/>
                    </a:lnTo>
                    <a:lnTo>
                      <a:pt x="215" y="273"/>
                    </a:lnTo>
                    <a:lnTo>
                      <a:pt x="216" y="256"/>
                    </a:lnTo>
                    <a:lnTo>
                      <a:pt x="216" y="248"/>
                    </a:lnTo>
                    <a:lnTo>
                      <a:pt x="217" y="241"/>
                    </a:lnTo>
                    <a:lnTo>
                      <a:pt x="219" y="234"/>
                    </a:lnTo>
                    <a:lnTo>
                      <a:pt x="220" y="228"/>
                    </a:lnTo>
                    <a:lnTo>
                      <a:pt x="223" y="223"/>
                    </a:lnTo>
                    <a:lnTo>
                      <a:pt x="227" y="219"/>
                    </a:lnTo>
                    <a:lnTo>
                      <a:pt x="230" y="215"/>
                    </a:lnTo>
                    <a:lnTo>
                      <a:pt x="234" y="211"/>
                    </a:lnTo>
                    <a:lnTo>
                      <a:pt x="243" y="207"/>
                    </a:lnTo>
                    <a:lnTo>
                      <a:pt x="252" y="203"/>
                    </a:lnTo>
                    <a:lnTo>
                      <a:pt x="261" y="200"/>
                    </a:lnTo>
                    <a:lnTo>
                      <a:pt x="269" y="196"/>
                    </a:lnTo>
                    <a:lnTo>
                      <a:pt x="279" y="190"/>
                    </a:lnTo>
                    <a:lnTo>
                      <a:pt x="286" y="184"/>
                    </a:lnTo>
                    <a:lnTo>
                      <a:pt x="293" y="175"/>
                    </a:lnTo>
                    <a:lnTo>
                      <a:pt x="299" y="163"/>
                    </a:lnTo>
                    <a:lnTo>
                      <a:pt x="304" y="150"/>
                    </a:lnTo>
                    <a:lnTo>
                      <a:pt x="307" y="136"/>
                    </a:lnTo>
                    <a:lnTo>
                      <a:pt x="311" y="123"/>
                    </a:lnTo>
                    <a:lnTo>
                      <a:pt x="314" y="109"/>
                    </a:lnTo>
                    <a:lnTo>
                      <a:pt x="319" y="96"/>
                    </a:lnTo>
                    <a:lnTo>
                      <a:pt x="324" y="85"/>
                    </a:lnTo>
                    <a:lnTo>
                      <a:pt x="367" y="14"/>
                    </a:lnTo>
                    <a:lnTo>
                      <a:pt x="377" y="17"/>
                    </a:lnTo>
                    <a:lnTo>
                      <a:pt x="386" y="18"/>
                    </a:lnTo>
                    <a:lnTo>
                      <a:pt x="397" y="18"/>
                    </a:lnTo>
                    <a:lnTo>
                      <a:pt x="407" y="18"/>
                    </a:lnTo>
                    <a:lnTo>
                      <a:pt x="429" y="17"/>
                    </a:lnTo>
                    <a:lnTo>
                      <a:pt x="448" y="14"/>
                    </a:lnTo>
                    <a:lnTo>
                      <a:pt x="476" y="10"/>
                    </a:lnTo>
                    <a:lnTo>
                      <a:pt x="504" y="7"/>
                    </a:lnTo>
                    <a:lnTo>
                      <a:pt x="534" y="5"/>
                    </a:lnTo>
                    <a:lnTo>
                      <a:pt x="562" y="0"/>
                    </a:lnTo>
                    <a:lnTo>
                      <a:pt x="570" y="0"/>
                    </a:lnTo>
                    <a:lnTo>
                      <a:pt x="580" y="0"/>
                    </a:lnTo>
                    <a:lnTo>
                      <a:pt x="588" y="0"/>
                    </a:lnTo>
                    <a:lnTo>
                      <a:pt x="596" y="2"/>
                    </a:lnTo>
                    <a:lnTo>
                      <a:pt x="604" y="4"/>
                    </a:lnTo>
                    <a:lnTo>
                      <a:pt x="612" y="6"/>
                    </a:lnTo>
                    <a:lnTo>
                      <a:pt x="620" y="9"/>
                    </a:lnTo>
                    <a:lnTo>
                      <a:pt x="626" y="12"/>
                    </a:lnTo>
                    <a:lnTo>
                      <a:pt x="639" y="20"/>
                    </a:lnTo>
                    <a:lnTo>
                      <a:pt x="650" y="30"/>
                    </a:lnTo>
                    <a:lnTo>
                      <a:pt x="660" y="40"/>
                    </a:lnTo>
                    <a:lnTo>
                      <a:pt x="667" y="53"/>
                    </a:lnTo>
                    <a:lnTo>
                      <a:pt x="673" y="66"/>
                    </a:lnTo>
                    <a:lnTo>
                      <a:pt x="678" y="81"/>
                    </a:lnTo>
                    <a:lnTo>
                      <a:pt x="679" y="96"/>
                    </a:lnTo>
                    <a:lnTo>
                      <a:pt x="679" y="111"/>
                    </a:lnTo>
                    <a:lnTo>
                      <a:pt x="676" y="127"/>
                    </a:lnTo>
                    <a:lnTo>
                      <a:pt x="672" y="142"/>
                    </a:lnTo>
                    <a:lnTo>
                      <a:pt x="668" y="150"/>
                    </a:lnTo>
                    <a:lnTo>
                      <a:pt x="665" y="157"/>
                    </a:lnTo>
                    <a:lnTo>
                      <a:pt x="660" y="165"/>
                    </a:lnTo>
                    <a:lnTo>
                      <a:pt x="655" y="173"/>
                    </a:lnTo>
                    <a:lnTo>
                      <a:pt x="646" y="186"/>
                    </a:lnTo>
                    <a:lnTo>
                      <a:pt x="639" y="200"/>
                    </a:lnTo>
                    <a:lnTo>
                      <a:pt x="634" y="214"/>
                    </a:lnTo>
                    <a:lnTo>
                      <a:pt x="629" y="228"/>
                    </a:lnTo>
                    <a:lnTo>
                      <a:pt x="626" y="243"/>
                    </a:lnTo>
                    <a:lnTo>
                      <a:pt x="624" y="260"/>
                    </a:lnTo>
                    <a:lnTo>
                      <a:pt x="623" y="275"/>
                    </a:lnTo>
                    <a:lnTo>
                      <a:pt x="623" y="292"/>
                    </a:lnTo>
                    <a:lnTo>
                      <a:pt x="624" y="308"/>
                    </a:lnTo>
                    <a:lnTo>
                      <a:pt x="627" y="324"/>
                    </a:lnTo>
                    <a:lnTo>
                      <a:pt x="630" y="340"/>
                    </a:lnTo>
                    <a:lnTo>
                      <a:pt x="634" y="355"/>
                    </a:lnTo>
                    <a:lnTo>
                      <a:pt x="639" y="371"/>
                    </a:lnTo>
                    <a:lnTo>
                      <a:pt x="643" y="385"/>
                    </a:lnTo>
                    <a:lnTo>
                      <a:pt x="649" y="399"/>
                    </a:lnTo>
                    <a:lnTo>
                      <a:pt x="655" y="412"/>
                    </a:lnTo>
                    <a:lnTo>
                      <a:pt x="660" y="424"/>
                    </a:lnTo>
                    <a:lnTo>
                      <a:pt x="667" y="434"/>
                    </a:lnTo>
                    <a:lnTo>
                      <a:pt x="673" y="444"/>
                    </a:lnTo>
                    <a:lnTo>
                      <a:pt x="680" y="453"/>
                    </a:lnTo>
                    <a:lnTo>
                      <a:pt x="695" y="472"/>
                    </a:lnTo>
                    <a:lnTo>
                      <a:pt x="712" y="490"/>
                    </a:lnTo>
                    <a:lnTo>
                      <a:pt x="745" y="524"/>
                    </a:lnTo>
                    <a:lnTo>
                      <a:pt x="778" y="558"/>
                    </a:lnTo>
                    <a:lnTo>
                      <a:pt x="781" y="564"/>
                    </a:lnTo>
                    <a:lnTo>
                      <a:pt x="785" y="569"/>
                    </a:lnTo>
                    <a:lnTo>
                      <a:pt x="787" y="575"/>
                    </a:lnTo>
                    <a:lnTo>
                      <a:pt x="790" y="581"/>
                    </a:lnTo>
                    <a:lnTo>
                      <a:pt x="791" y="587"/>
                    </a:lnTo>
                    <a:lnTo>
                      <a:pt x="791" y="593"/>
                    </a:lnTo>
                    <a:lnTo>
                      <a:pt x="791" y="598"/>
                    </a:lnTo>
                    <a:lnTo>
                      <a:pt x="790" y="604"/>
                    </a:lnTo>
                    <a:lnTo>
                      <a:pt x="787" y="617"/>
                    </a:lnTo>
                    <a:lnTo>
                      <a:pt x="783" y="629"/>
                    </a:lnTo>
                    <a:lnTo>
                      <a:pt x="778" y="642"/>
                    </a:lnTo>
                    <a:lnTo>
                      <a:pt x="772" y="655"/>
                    </a:lnTo>
                    <a:lnTo>
                      <a:pt x="759" y="682"/>
                    </a:lnTo>
                    <a:lnTo>
                      <a:pt x="747" y="708"/>
                    </a:lnTo>
                    <a:lnTo>
                      <a:pt x="744" y="722"/>
                    </a:lnTo>
                    <a:lnTo>
                      <a:pt x="742" y="735"/>
                    </a:lnTo>
                    <a:lnTo>
                      <a:pt x="741" y="742"/>
                    </a:lnTo>
                    <a:lnTo>
                      <a:pt x="742" y="748"/>
                    </a:lnTo>
                    <a:lnTo>
                      <a:pt x="744" y="755"/>
                    </a:lnTo>
                    <a:lnTo>
                      <a:pt x="745" y="761"/>
                    </a:lnTo>
                    <a:lnTo>
                      <a:pt x="748" y="771"/>
                    </a:lnTo>
                    <a:lnTo>
                      <a:pt x="752" y="778"/>
                    </a:lnTo>
                    <a:lnTo>
                      <a:pt x="755" y="786"/>
                    </a:lnTo>
                    <a:lnTo>
                      <a:pt x="760" y="792"/>
                    </a:lnTo>
                    <a:lnTo>
                      <a:pt x="770" y="804"/>
                    </a:lnTo>
                    <a:lnTo>
                      <a:pt x="779" y="812"/>
                    </a:lnTo>
                    <a:lnTo>
                      <a:pt x="800" y="826"/>
                    </a:lnTo>
                    <a:lnTo>
                      <a:pt x="822" y="839"/>
                    </a:lnTo>
                    <a:lnTo>
                      <a:pt x="830" y="846"/>
                    </a:lnTo>
                    <a:lnTo>
                      <a:pt x="837" y="853"/>
                    </a:lnTo>
                    <a:lnTo>
                      <a:pt x="839" y="858"/>
                    </a:lnTo>
                    <a:lnTo>
                      <a:pt x="842" y="863"/>
                    </a:lnTo>
                    <a:lnTo>
                      <a:pt x="844" y="869"/>
                    </a:lnTo>
                    <a:lnTo>
                      <a:pt x="845" y="874"/>
                    </a:lnTo>
                    <a:lnTo>
                      <a:pt x="845" y="882"/>
                    </a:lnTo>
                    <a:lnTo>
                      <a:pt x="845" y="889"/>
                    </a:lnTo>
                    <a:lnTo>
                      <a:pt x="844" y="897"/>
                    </a:lnTo>
                    <a:lnTo>
                      <a:pt x="842" y="906"/>
                    </a:lnTo>
                    <a:lnTo>
                      <a:pt x="836" y="928"/>
                    </a:lnTo>
                    <a:lnTo>
                      <a:pt x="826" y="953"/>
                    </a:lnTo>
                    <a:lnTo>
                      <a:pt x="826" y="961"/>
                    </a:lnTo>
                    <a:lnTo>
                      <a:pt x="829" y="966"/>
                    </a:lnTo>
                    <a:lnTo>
                      <a:pt x="830" y="974"/>
                    </a:lnTo>
                    <a:lnTo>
                      <a:pt x="833" y="982"/>
                    </a:lnTo>
                    <a:lnTo>
                      <a:pt x="839" y="996"/>
                    </a:lnTo>
                    <a:lnTo>
                      <a:pt x="844" y="1010"/>
                    </a:lnTo>
                    <a:lnTo>
                      <a:pt x="846" y="1017"/>
                    </a:lnTo>
                    <a:lnTo>
                      <a:pt x="847" y="1024"/>
                    </a:lnTo>
                    <a:lnTo>
                      <a:pt x="847" y="1030"/>
                    </a:lnTo>
                    <a:lnTo>
                      <a:pt x="846" y="1036"/>
                    </a:lnTo>
                    <a:lnTo>
                      <a:pt x="845" y="1043"/>
                    </a:lnTo>
                    <a:lnTo>
                      <a:pt x="840" y="1048"/>
                    </a:lnTo>
                    <a:lnTo>
                      <a:pt x="836" y="1054"/>
                    </a:lnTo>
                    <a:lnTo>
                      <a:pt x="829" y="1058"/>
                    </a:lnTo>
                    <a:lnTo>
                      <a:pt x="814" y="1068"/>
                    </a:lnTo>
                    <a:lnTo>
                      <a:pt x="801" y="1080"/>
                    </a:lnTo>
                    <a:lnTo>
                      <a:pt x="790" y="1091"/>
                    </a:lnTo>
                    <a:lnTo>
                      <a:pt x="777" y="1102"/>
                    </a:lnTo>
                    <a:lnTo>
                      <a:pt x="761" y="1110"/>
                    </a:lnTo>
                    <a:lnTo>
                      <a:pt x="745" y="1119"/>
                    </a:lnTo>
                    <a:lnTo>
                      <a:pt x="729" y="1128"/>
                    </a:lnTo>
                    <a:lnTo>
                      <a:pt x="714" y="1137"/>
                    </a:lnTo>
                    <a:lnTo>
                      <a:pt x="701" y="1058"/>
                    </a:lnTo>
                    <a:lnTo>
                      <a:pt x="698" y="1045"/>
                    </a:lnTo>
                    <a:lnTo>
                      <a:pt x="694" y="1035"/>
                    </a:lnTo>
                    <a:lnTo>
                      <a:pt x="689" y="1027"/>
                    </a:lnTo>
                    <a:lnTo>
                      <a:pt x="683" y="1018"/>
                    </a:lnTo>
                    <a:lnTo>
                      <a:pt x="670" y="1003"/>
                    </a:lnTo>
                    <a:lnTo>
                      <a:pt x="653" y="986"/>
                    </a:lnTo>
                    <a:lnTo>
                      <a:pt x="633" y="968"/>
                    </a:lnTo>
                    <a:lnTo>
                      <a:pt x="613" y="949"/>
                    </a:lnTo>
                    <a:lnTo>
                      <a:pt x="594" y="930"/>
                    </a:lnTo>
                    <a:lnTo>
                      <a:pt x="575" y="910"/>
                    </a:lnTo>
                    <a:lnTo>
                      <a:pt x="562" y="898"/>
                    </a:lnTo>
                    <a:lnTo>
                      <a:pt x="545" y="886"/>
                    </a:lnTo>
                    <a:lnTo>
                      <a:pt x="529" y="876"/>
                    </a:lnTo>
                    <a:lnTo>
                      <a:pt x="512" y="866"/>
                    </a:lnTo>
                    <a:lnTo>
                      <a:pt x="504" y="860"/>
                    </a:lnTo>
                    <a:lnTo>
                      <a:pt x="496" y="857"/>
                    </a:lnTo>
                    <a:lnTo>
                      <a:pt x="489" y="856"/>
                    </a:lnTo>
                    <a:lnTo>
                      <a:pt x="482" y="854"/>
                    </a:lnTo>
                    <a:lnTo>
                      <a:pt x="476" y="856"/>
                    </a:lnTo>
                    <a:lnTo>
                      <a:pt x="469" y="859"/>
                    </a:lnTo>
                    <a:lnTo>
                      <a:pt x="461" y="863"/>
                    </a:lnTo>
                    <a:lnTo>
                      <a:pt x="451" y="869"/>
                    </a:lnTo>
                    <a:lnTo>
                      <a:pt x="423" y="884"/>
                    </a:lnTo>
                    <a:lnTo>
                      <a:pt x="392" y="899"/>
                    </a:lnTo>
                    <a:lnTo>
                      <a:pt x="363" y="912"/>
                    </a:lnTo>
                    <a:lnTo>
                      <a:pt x="332" y="923"/>
                    </a:lnTo>
                    <a:lnTo>
                      <a:pt x="318" y="922"/>
                    </a:lnTo>
                    <a:lnTo>
                      <a:pt x="304" y="919"/>
                    </a:lnTo>
                    <a:lnTo>
                      <a:pt x="289" y="916"/>
                    </a:lnTo>
                    <a:lnTo>
                      <a:pt x="276" y="912"/>
                    </a:lnTo>
                    <a:lnTo>
                      <a:pt x="263" y="906"/>
                    </a:lnTo>
                    <a:lnTo>
                      <a:pt x="251" y="900"/>
                    </a:lnTo>
                    <a:lnTo>
                      <a:pt x="239" y="893"/>
                    </a:lnTo>
                    <a:lnTo>
                      <a:pt x="228" y="884"/>
                    </a:lnTo>
                    <a:lnTo>
                      <a:pt x="219" y="874"/>
                    </a:lnTo>
                    <a:lnTo>
                      <a:pt x="213" y="864"/>
                    </a:lnTo>
                    <a:lnTo>
                      <a:pt x="207" y="853"/>
                    </a:lnTo>
                    <a:lnTo>
                      <a:pt x="202" y="843"/>
                    </a:lnTo>
                    <a:lnTo>
                      <a:pt x="199" y="832"/>
                    </a:lnTo>
                    <a:lnTo>
                      <a:pt x="194" y="821"/>
                    </a:lnTo>
                    <a:lnTo>
                      <a:pt x="188" y="811"/>
                    </a:lnTo>
                    <a:lnTo>
                      <a:pt x="181" y="800"/>
                    </a:lnTo>
                    <a:lnTo>
                      <a:pt x="174" y="794"/>
                    </a:lnTo>
                    <a:lnTo>
                      <a:pt x="160" y="786"/>
                    </a:lnTo>
                    <a:lnTo>
                      <a:pt x="146" y="779"/>
                    </a:lnTo>
                    <a:lnTo>
                      <a:pt x="137" y="777"/>
                    </a:lnTo>
                    <a:lnTo>
                      <a:pt x="118" y="781"/>
                    </a:lnTo>
                    <a:lnTo>
                      <a:pt x="102" y="786"/>
                    </a:lnTo>
                    <a:lnTo>
                      <a:pt x="84" y="791"/>
                    </a:lnTo>
                    <a:lnTo>
                      <a:pt x="64" y="793"/>
                    </a:lnTo>
                    <a:lnTo>
                      <a:pt x="11" y="771"/>
                    </a:lnTo>
                    <a:lnTo>
                      <a:pt x="7" y="766"/>
                    </a:lnTo>
                    <a:lnTo>
                      <a:pt x="5" y="760"/>
                    </a:lnTo>
                    <a:lnTo>
                      <a:pt x="3" y="755"/>
                    </a:lnTo>
                    <a:lnTo>
                      <a:pt x="2" y="751"/>
                    </a:lnTo>
                    <a:lnTo>
                      <a:pt x="0" y="745"/>
                    </a:lnTo>
                    <a:lnTo>
                      <a:pt x="0" y="740"/>
                    </a:lnTo>
                    <a:lnTo>
                      <a:pt x="2" y="734"/>
                    </a:lnTo>
                    <a:lnTo>
                      <a:pt x="3" y="729"/>
                    </a:lnTo>
                    <a:lnTo>
                      <a:pt x="6" y="719"/>
                    </a:lnTo>
                    <a:lnTo>
                      <a:pt x="11" y="708"/>
                    </a:lnTo>
                    <a:lnTo>
                      <a:pt x="17" y="699"/>
                    </a:lnTo>
                    <a:lnTo>
                      <a:pt x="24" y="690"/>
                    </a:lnTo>
                    <a:lnTo>
                      <a:pt x="31" y="681"/>
                    </a:lnTo>
                    <a:lnTo>
                      <a:pt x="37" y="670"/>
                    </a:lnTo>
                    <a:lnTo>
                      <a:pt x="43" y="661"/>
                    </a:lnTo>
                    <a:lnTo>
                      <a:pt x="48" y="650"/>
                    </a:lnTo>
                    <a:lnTo>
                      <a:pt x="58" y="628"/>
                    </a:lnTo>
                    <a:lnTo>
                      <a:pt x="69" y="607"/>
                    </a:lnTo>
                    <a:lnTo>
                      <a:pt x="83" y="582"/>
                    </a:lnTo>
                    <a:lnTo>
                      <a:pt x="102" y="554"/>
                    </a:lnTo>
                    <a:lnTo>
                      <a:pt x="122" y="523"/>
                    </a:lnTo>
                    <a:lnTo>
                      <a:pt x="141" y="491"/>
                    </a:lnTo>
                    <a:lnTo>
                      <a:pt x="149" y="475"/>
                    </a:lnTo>
                    <a:lnTo>
                      <a:pt x="156" y="458"/>
                    </a:lnTo>
                    <a:lnTo>
                      <a:pt x="162" y="443"/>
                    </a:lnTo>
                    <a:lnTo>
                      <a:pt x="167" y="426"/>
                    </a:lnTo>
                    <a:lnTo>
                      <a:pt x="170" y="411"/>
                    </a:lnTo>
                    <a:lnTo>
                      <a:pt x="170" y="396"/>
                    </a:lnTo>
                    <a:lnTo>
                      <a:pt x="170" y="388"/>
                    </a:lnTo>
                    <a:lnTo>
                      <a:pt x="169" y="381"/>
                    </a:lnTo>
                    <a:lnTo>
                      <a:pt x="167" y="374"/>
                    </a:lnTo>
                    <a:lnTo>
                      <a:pt x="164" y="3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43" name="Freeform 74"/>
              <p:cNvSpPr>
                <a:spLocks/>
              </p:cNvSpPr>
              <p:nvPr/>
            </p:nvSpPr>
            <p:spPr bwMode="auto">
              <a:xfrm>
                <a:off x="177" y="2483"/>
                <a:ext cx="282" cy="379"/>
              </a:xfrm>
              <a:custGeom>
                <a:avLst/>
                <a:gdLst>
                  <a:gd name="T0" fmla="*/ 21 w 847"/>
                  <a:gd name="T1" fmla="*/ 38 h 1137"/>
                  <a:gd name="T2" fmla="*/ 23 w 847"/>
                  <a:gd name="T3" fmla="*/ 33 h 1137"/>
                  <a:gd name="T4" fmla="*/ 24 w 847"/>
                  <a:gd name="T5" fmla="*/ 28 h 1137"/>
                  <a:gd name="T6" fmla="*/ 25 w 847"/>
                  <a:gd name="T7" fmla="*/ 25 h 1137"/>
                  <a:gd name="T8" fmla="*/ 27 w 847"/>
                  <a:gd name="T9" fmla="*/ 23 h 1137"/>
                  <a:gd name="T10" fmla="*/ 31 w 847"/>
                  <a:gd name="T11" fmla="*/ 21 h 1137"/>
                  <a:gd name="T12" fmla="*/ 34 w 847"/>
                  <a:gd name="T13" fmla="*/ 17 h 1137"/>
                  <a:gd name="T14" fmla="*/ 35 w 847"/>
                  <a:gd name="T15" fmla="*/ 11 h 1137"/>
                  <a:gd name="T16" fmla="*/ 42 w 847"/>
                  <a:gd name="T17" fmla="*/ 2 h 1137"/>
                  <a:gd name="T18" fmla="*/ 48 w 847"/>
                  <a:gd name="T19" fmla="*/ 2 h 1137"/>
                  <a:gd name="T20" fmla="*/ 59 w 847"/>
                  <a:gd name="T21" fmla="*/ 1 h 1137"/>
                  <a:gd name="T22" fmla="*/ 65 w 847"/>
                  <a:gd name="T23" fmla="*/ 0 h 1137"/>
                  <a:gd name="T24" fmla="*/ 69 w 847"/>
                  <a:gd name="T25" fmla="*/ 1 h 1137"/>
                  <a:gd name="T26" fmla="*/ 73 w 847"/>
                  <a:gd name="T27" fmla="*/ 4 h 1137"/>
                  <a:gd name="T28" fmla="*/ 75 w 847"/>
                  <a:gd name="T29" fmla="*/ 11 h 1137"/>
                  <a:gd name="T30" fmla="*/ 74 w 847"/>
                  <a:gd name="T31" fmla="*/ 17 h 1137"/>
                  <a:gd name="T32" fmla="*/ 72 w 847"/>
                  <a:gd name="T33" fmla="*/ 21 h 1137"/>
                  <a:gd name="T34" fmla="*/ 69 w 847"/>
                  <a:gd name="T35" fmla="*/ 27 h 1137"/>
                  <a:gd name="T36" fmla="*/ 69 w 847"/>
                  <a:gd name="T37" fmla="*/ 34 h 1137"/>
                  <a:gd name="T38" fmla="*/ 71 w 847"/>
                  <a:gd name="T39" fmla="*/ 41 h 1137"/>
                  <a:gd name="T40" fmla="*/ 73 w 847"/>
                  <a:gd name="T41" fmla="*/ 47 h 1137"/>
                  <a:gd name="T42" fmla="*/ 77 w 847"/>
                  <a:gd name="T43" fmla="*/ 52 h 1137"/>
                  <a:gd name="T44" fmla="*/ 87 w 847"/>
                  <a:gd name="T45" fmla="*/ 63 h 1137"/>
                  <a:gd name="T46" fmla="*/ 88 w 847"/>
                  <a:gd name="T47" fmla="*/ 65 h 1137"/>
                  <a:gd name="T48" fmla="*/ 87 w 847"/>
                  <a:gd name="T49" fmla="*/ 69 h 1137"/>
                  <a:gd name="T50" fmla="*/ 84 w 847"/>
                  <a:gd name="T51" fmla="*/ 76 h 1137"/>
                  <a:gd name="T52" fmla="*/ 82 w 847"/>
                  <a:gd name="T53" fmla="*/ 82 h 1137"/>
                  <a:gd name="T54" fmla="*/ 83 w 847"/>
                  <a:gd name="T55" fmla="*/ 86 h 1137"/>
                  <a:gd name="T56" fmla="*/ 85 w 847"/>
                  <a:gd name="T57" fmla="*/ 89 h 1137"/>
                  <a:gd name="T58" fmla="*/ 92 w 847"/>
                  <a:gd name="T59" fmla="*/ 94 h 1137"/>
                  <a:gd name="T60" fmla="*/ 94 w 847"/>
                  <a:gd name="T61" fmla="*/ 97 h 1137"/>
                  <a:gd name="T62" fmla="*/ 94 w 847"/>
                  <a:gd name="T63" fmla="*/ 100 h 1137"/>
                  <a:gd name="T64" fmla="*/ 92 w 847"/>
                  <a:gd name="T65" fmla="*/ 107 h 1137"/>
                  <a:gd name="T66" fmla="*/ 93 w 847"/>
                  <a:gd name="T67" fmla="*/ 111 h 1137"/>
                  <a:gd name="T68" fmla="*/ 94 w 847"/>
                  <a:gd name="T69" fmla="*/ 114 h 1137"/>
                  <a:gd name="T70" fmla="*/ 93 w 847"/>
                  <a:gd name="T71" fmla="*/ 117 h 1137"/>
                  <a:gd name="T72" fmla="*/ 88 w 847"/>
                  <a:gd name="T73" fmla="*/ 121 h 1137"/>
                  <a:gd name="T74" fmla="*/ 81 w 847"/>
                  <a:gd name="T75" fmla="*/ 125 h 1137"/>
                  <a:gd name="T76" fmla="*/ 77 w 847"/>
                  <a:gd name="T77" fmla="*/ 116 h 1137"/>
                  <a:gd name="T78" fmla="*/ 74 w 847"/>
                  <a:gd name="T79" fmla="*/ 111 h 1137"/>
                  <a:gd name="T80" fmla="*/ 66 w 847"/>
                  <a:gd name="T81" fmla="*/ 103 h 1137"/>
                  <a:gd name="T82" fmla="*/ 59 w 847"/>
                  <a:gd name="T83" fmla="*/ 97 h 1137"/>
                  <a:gd name="T84" fmla="*/ 54 w 847"/>
                  <a:gd name="T85" fmla="*/ 95 h 1137"/>
                  <a:gd name="T86" fmla="*/ 51 w 847"/>
                  <a:gd name="T87" fmla="*/ 96 h 1137"/>
                  <a:gd name="T88" fmla="*/ 40 w 847"/>
                  <a:gd name="T89" fmla="*/ 101 h 1137"/>
                  <a:gd name="T90" fmla="*/ 34 w 847"/>
                  <a:gd name="T91" fmla="*/ 102 h 1137"/>
                  <a:gd name="T92" fmla="*/ 28 w 847"/>
                  <a:gd name="T93" fmla="*/ 100 h 1137"/>
                  <a:gd name="T94" fmla="*/ 24 w 847"/>
                  <a:gd name="T95" fmla="*/ 96 h 1137"/>
                  <a:gd name="T96" fmla="*/ 22 w 847"/>
                  <a:gd name="T97" fmla="*/ 91 h 1137"/>
                  <a:gd name="T98" fmla="*/ 18 w 847"/>
                  <a:gd name="T99" fmla="*/ 87 h 1137"/>
                  <a:gd name="T100" fmla="*/ 11 w 847"/>
                  <a:gd name="T101" fmla="*/ 87 h 1137"/>
                  <a:gd name="T102" fmla="*/ 1 w 847"/>
                  <a:gd name="T103" fmla="*/ 86 h 1137"/>
                  <a:gd name="T104" fmla="*/ 0 w 847"/>
                  <a:gd name="T105" fmla="*/ 83 h 1137"/>
                  <a:gd name="T106" fmla="*/ 0 w 847"/>
                  <a:gd name="T107" fmla="*/ 81 h 1137"/>
                  <a:gd name="T108" fmla="*/ 3 w 847"/>
                  <a:gd name="T109" fmla="*/ 77 h 1137"/>
                  <a:gd name="T110" fmla="*/ 5 w 847"/>
                  <a:gd name="T111" fmla="*/ 72 h 1137"/>
                  <a:gd name="T112" fmla="*/ 11 w 847"/>
                  <a:gd name="T113" fmla="*/ 62 h 1137"/>
                  <a:gd name="T114" fmla="*/ 17 w 847"/>
                  <a:gd name="T115" fmla="*/ 51 h 1137"/>
                  <a:gd name="T116" fmla="*/ 19 w 847"/>
                  <a:gd name="T117" fmla="*/ 44 h 1137"/>
                  <a:gd name="T118" fmla="*/ 18 w 847"/>
                  <a:gd name="T119" fmla="*/ 41 h 11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7"/>
                  <a:gd name="T181" fmla="*/ 0 h 1137"/>
                  <a:gd name="T182" fmla="*/ 847 w 847"/>
                  <a:gd name="T183" fmla="*/ 1137 h 11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7" h="1137">
                    <a:moveTo>
                      <a:pt x="164" y="367"/>
                    </a:moveTo>
                    <a:lnTo>
                      <a:pt x="174" y="359"/>
                    </a:lnTo>
                    <a:lnTo>
                      <a:pt x="182" y="351"/>
                    </a:lnTo>
                    <a:lnTo>
                      <a:pt x="189" y="341"/>
                    </a:lnTo>
                    <a:lnTo>
                      <a:pt x="196" y="331"/>
                    </a:lnTo>
                    <a:lnTo>
                      <a:pt x="202" y="320"/>
                    </a:lnTo>
                    <a:lnTo>
                      <a:pt x="207" y="309"/>
                    </a:lnTo>
                    <a:lnTo>
                      <a:pt x="210" y="298"/>
                    </a:lnTo>
                    <a:lnTo>
                      <a:pt x="214" y="287"/>
                    </a:lnTo>
                    <a:lnTo>
                      <a:pt x="215" y="273"/>
                    </a:lnTo>
                    <a:lnTo>
                      <a:pt x="216" y="256"/>
                    </a:lnTo>
                    <a:lnTo>
                      <a:pt x="216" y="248"/>
                    </a:lnTo>
                    <a:lnTo>
                      <a:pt x="217" y="241"/>
                    </a:lnTo>
                    <a:lnTo>
                      <a:pt x="219" y="234"/>
                    </a:lnTo>
                    <a:lnTo>
                      <a:pt x="220" y="228"/>
                    </a:lnTo>
                    <a:lnTo>
                      <a:pt x="223" y="223"/>
                    </a:lnTo>
                    <a:lnTo>
                      <a:pt x="227" y="219"/>
                    </a:lnTo>
                    <a:lnTo>
                      <a:pt x="230" y="215"/>
                    </a:lnTo>
                    <a:lnTo>
                      <a:pt x="234" y="211"/>
                    </a:lnTo>
                    <a:lnTo>
                      <a:pt x="243" y="207"/>
                    </a:lnTo>
                    <a:lnTo>
                      <a:pt x="252" y="203"/>
                    </a:lnTo>
                    <a:lnTo>
                      <a:pt x="261" y="200"/>
                    </a:lnTo>
                    <a:lnTo>
                      <a:pt x="269" y="196"/>
                    </a:lnTo>
                    <a:lnTo>
                      <a:pt x="279" y="190"/>
                    </a:lnTo>
                    <a:lnTo>
                      <a:pt x="286" y="184"/>
                    </a:lnTo>
                    <a:lnTo>
                      <a:pt x="293" y="175"/>
                    </a:lnTo>
                    <a:lnTo>
                      <a:pt x="299" y="163"/>
                    </a:lnTo>
                    <a:lnTo>
                      <a:pt x="304" y="150"/>
                    </a:lnTo>
                    <a:lnTo>
                      <a:pt x="307" y="136"/>
                    </a:lnTo>
                    <a:lnTo>
                      <a:pt x="311" y="123"/>
                    </a:lnTo>
                    <a:lnTo>
                      <a:pt x="314" y="109"/>
                    </a:lnTo>
                    <a:lnTo>
                      <a:pt x="319" y="96"/>
                    </a:lnTo>
                    <a:lnTo>
                      <a:pt x="324" y="85"/>
                    </a:lnTo>
                    <a:lnTo>
                      <a:pt x="367" y="14"/>
                    </a:lnTo>
                    <a:lnTo>
                      <a:pt x="377" y="17"/>
                    </a:lnTo>
                    <a:lnTo>
                      <a:pt x="386" y="18"/>
                    </a:lnTo>
                    <a:lnTo>
                      <a:pt x="397" y="18"/>
                    </a:lnTo>
                    <a:lnTo>
                      <a:pt x="407" y="18"/>
                    </a:lnTo>
                    <a:lnTo>
                      <a:pt x="429" y="17"/>
                    </a:lnTo>
                    <a:lnTo>
                      <a:pt x="448" y="14"/>
                    </a:lnTo>
                    <a:lnTo>
                      <a:pt x="476" y="10"/>
                    </a:lnTo>
                    <a:lnTo>
                      <a:pt x="504" y="7"/>
                    </a:lnTo>
                    <a:lnTo>
                      <a:pt x="534" y="5"/>
                    </a:lnTo>
                    <a:lnTo>
                      <a:pt x="562" y="0"/>
                    </a:lnTo>
                    <a:lnTo>
                      <a:pt x="570" y="0"/>
                    </a:lnTo>
                    <a:lnTo>
                      <a:pt x="580" y="0"/>
                    </a:lnTo>
                    <a:lnTo>
                      <a:pt x="588" y="0"/>
                    </a:lnTo>
                    <a:lnTo>
                      <a:pt x="596" y="2"/>
                    </a:lnTo>
                    <a:lnTo>
                      <a:pt x="604" y="4"/>
                    </a:lnTo>
                    <a:lnTo>
                      <a:pt x="612" y="6"/>
                    </a:lnTo>
                    <a:lnTo>
                      <a:pt x="620" y="9"/>
                    </a:lnTo>
                    <a:lnTo>
                      <a:pt x="626" y="12"/>
                    </a:lnTo>
                    <a:lnTo>
                      <a:pt x="639" y="20"/>
                    </a:lnTo>
                    <a:lnTo>
                      <a:pt x="650" y="30"/>
                    </a:lnTo>
                    <a:lnTo>
                      <a:pt x="660" y="40"/>
                    </a:lnTo>
                    <a:lnTo>
                      <a:pt x="667" y="53"/>
                    </a:lnTo>
                    <a:lnTo>
                      <a:pt x="673" y="66"/>
                    </a:lnTo>
                    <a:lnTo>
                      <a:pt x="678" y="81"/>
                    </a:lnTo>
                    <a:lnTo>
                      <a:pt x="679" y="96"/>
                    </a:lnTo>
                    <a:lnTo>
                      <a:pt x="679" y="111"/>
                    </a:lnTo>
                    <a:lnTo>
                      <a:pt x="676" y="127"/>
                    </a:lnTo>
                    <a:lnTo>
                      <a:pt x="672" y="142"/>
                    </a:lnTo>
                    <a:lnTo>
                      <a:pt x="668" y="150"/>
                    </a:lnTo>
                    <a:lnTo>
                      <a:pt x="665" y="157"/>
                    </a:lnTo>
                    <a:lnTo>
                      <a:pt x="660" y="165"/>
                    </a:lnTo>
                    <a:lnTo>
                      <a:pt x="655" y="173"/>
                    </a:lnTo>
                    <a:lnTo>
                      <a:pt x="646" y="186"/>
                    </a:lnTo>
                    <a:lnTo>
                      <a:pt x="639" y="200"/>
                    </a:lnTo>
                    <a:lnTo>
                      <a:pt x="634" y="214"/>
                    </a:lnTo>
                    <a:lnTo>
                      <a:pt x="629" y="228"/>
                    </a:lnTo>
                    <a:lnTo>
                      <a:pt x="626" y="243"/>
                    </a:lnTo>
                    <a:lnTo>
                      <a:pt x="624" y="260"/>
                    </a:lnTo>
                    <a:lnTo>
                      <a:pt x="623" y="275"/>
                    </a:lnTo>
                    <a:lnTo>
                      <a:pt x="623" y="292"/>
                    </a:lnTo>
                    <a:lnTo>
                      <a:pt x="624" y="308"/>
                    </a:lnTo>
                    <a:lnTo>
                      <a:pt x="627" y="324"/>
                    </a:lnTo>
                    <a:lnTo>
                      <a:pt x="630" y="340"/>
                    </a:lnTo>
                    <a:lnTo>
                      <a:pt x="634" y="355"/>
                    </a:lnTo>
                    <a:lnTo>
                      <a:pt x="639" y="371"/>
                    </a:lnTo>
                    <a:lnTo>
                      <a:pt x="643" y="385"/>
                    </a:lnTo>
                    <a:lnTo>
                      <a:pt x="649" y="399"/>
                    </a:lnTo>
                    <a:lnTo>
                      <a:pt x="655" y="412"/>
                    </a:lnTo>
                    <a:lnTo>
                      <a:pt x="660" y="424"/>
                    </a:lnTo>
                    <a:lnTo>
                      <a:pt x="667" y="434"/>
                    </a:lnTo>
                    <a:lnTo>
                      <a:pt x="673" y="444"/>
                    </a:lnTo>
                    <a:lnTo>
                      <a:pt x="680" y="453"/>
                    </a:lnTo>
                    <a:lnTo>
                      <a:pt x="695" y="472"/>
                    </a:lnTo>
                    <a:lnTo>
                      <a:pt x="712" y="490"/>
                    </a:lnTo>
                    <a:lnTo>
                      <a:pt x="745" y="524"/>
                    </a:lnTo>
                    <a:lnTo>
                      <a:pt x="778" y="558"/>
                    </a:lnTo>
                    <a:lnTo>
                      <a:pt x="781" y="564"/>
                    </a:lnTo>
                    <a:lnTo>
                      <a:pt x="785" y="569"/>
                    </a:lnTo>
                    <a:lnTo>
                      <a:pt x="787" y="575"/>
                    </a:lnTo>
                    <a:lnTo>
                      <a:pt x="790" y="581"/>
                    </a:lnTo>
                    <a:lnTo>
                      <a:pt x="791" y="587"/>
                    </a:lnTo>
                    <a:lnTo>
                      <a:pt x="791" y="593"/>
                    </a:lnTo>
                    <a:lnTo>
                      <a:pt x="791" y="598"/>
                    </a:lnTo>
                    <a:lnTo>
                      <a:pt x="790" y="604"/>
                    </a:lnTo>
                    <a:lnTo>
                      <a:pt x="787" y="617"/>
                    </a:lnTo>
                    <a:lnTo>
                      <a:pt x="783" y="629"/>
                    </a:lnTo>
                    <a:lnTo>
                      <a:pt x="778" y="642"/>
                    </a:lnTo>
                    <a:lnTo>
                      <a:pt x="772" y="655"/>
                    </a:lnTo>
                    <a:lnTo>
                      <a:pt x="759" y="682"/>
                    </a:lnTo>
                    <a:lnTo>
                      <a:pt x="747" y="708"/>
                    </a:lnTo>
                    <a:lnTo>
                      <a:pt x="744" y="722"/>
                    </a:lnTo>
                    <a:lnTo>
                      <a:pt x="742" y="735"/>
                    </a:lnTo>
                    <a:lnTo>
                      <a:pt x="741" y="742"/>
                    </a:lnTo>
                    <a:lnTo>
                      <a:pt x="742" y="748"/>
                    </a:lnTo>
                    <a:lnTo>
                      <a:pt x="744" y="755"/>
                    </a:lnTo>
                    <a:lnTo>
                      <a:pt x="745" y="761"/>
                    </a:lnTo>
                    <a:lnTo>
                      <a:pt x="748" y="771"/>
                    </a:lnTo>
                    <a:lnTo>
                      <a:pt x="752" y="778"/>
                    </a:lnTo>
                    <a:lnTo>
                      <a:pt x="755" y="786"/>
                    </a:lnTo>
                    <a:lnTo>
                      <a:pt x="760" y="792"/>
                    </a:lnTo>
                    <a:lnTo>
                      <a:pt x="770" y="804"/>
                    </a:lnTo>
                    <a:lnTo>
                      <a:pt x="779" y="812"/>
                    </a:lnTo>
                    <a:lnTo>
                      <a:pt x="800" y="826"/>
                    </a:lnTo>
                    <a:lnTo>
                      <a:pt x="822" y="839"/>
                    </a:lnTo>
                    <a:lnTo>
                      <a:pt x="830" y="846"/>
                    </a:lnTo>
                    <a:lnTo>
                      <a:pt x="837" y="853"/>
                    </a:lnTo>
                    <a:lnTo>
                      <a:pt x="839" y="858"/>
                    </a:lnTo>
                    <a:lnTo>
                      <a:pt x="842" y="863"/>
                    </a:lnTo>
                    <a:lnTo>
                      <a:pt x="844" y="869"/>
                    </a:lnTo>
                    <a:lnTo>
                      <a:pt x="845" y="874"/>
                    </a:lnTo>
                    <a:lnTo>
                      <a:pt x="845" y="882"/>
                    </a:lnTo>
                    <a:lnTo>
                      <a:pt x="845" y="889"/>
                    </a:lnTo>
                    <a:lnTo>
                      <a:pt x="844" y="897"/>
                    </a:lnTo>
                    <a:lnTo>
                      <a:pt x="842" y="906"/>
                    </a:lnTo>
                    <a:lnTo>
                      <a:pt x="836" y="928"/>
                    </a:lnTo>
                    <a:lnTo>
                      <a:pt x="826" y="953"/>
                    </a:lnTo>
                    <a:lnTo>
                      <a:pt x="826" y="961"/>
                    </a:lnTo>
                    <a:lnTo>
                      <a:pt x="829" y="966"/>
                    </a:lnTo>
                    <a:lnTo>
                      <a:pt x="830" y="974"/>
                    </a:lnTo>
                    <a:lnTo>
                      <a:pt x="833" y="982"/>
                    </a:lnTo>
                    <a:lnTo>
                      <a:pt x="839" y="996"/>
                    </a:lnTo>
                    <a:lnTo>
                      <a:pt x="844" y="1010"/>
                    </a:lnTo>
                    <a:lnTo>
                      <a:pt x="846" y="1017"/>
                    </a:lnTo>
                    <a:lnTo>
                      <a:pt x="847" y="1024"/>
                    </a:lnTo>
                    <a:lnTo>
                      <a:pt x="847" y="1030"/>
                    </a:lnTo>
                    <a:lnTo>
                      <a:pt x="846" y="1036"/>
                    </a:lnTo>
                    <a:lnTo>
                      <a:pt x="845" y="1043"/>
                    </a:lnTo>
                    <a:lnTo>
                      <a:pt x="840" y="1048"/>
                    </a:lnTo>
                    <a:lnTo>
                      <a:pt x="836" y="1054"/>
                    </a:lnTo>
                    <a:lnTo>
                      <a:pt x="829" y="1058"/>
                    </a:lnTo>
                    <a:lnTo>
                      <a:pt x="814" y="1068"/>
                    </a:lnTo>
                    <a:lnTo>
                      <a:pt x="801" y="1080"/>
                    </a:lnTo>
                    <a:lnTo>
                      <a:pt x="790" y="1091"/>
                    </a:lnTo>
                    <a:lnTo>
                      <a:pt x="777" y="1102"/>
                    </a:lnTo>
                    <a:lnTo>
                      <a:pt x="761" y="1110"/>
                    </a:lnTo>
                    <a:lnTo>
                      <a:pt x="745" y="1119"/>
                    </a:lnTo>
                    <a:lnTo>
                      <a:pt x="729" y="1128"/>
                    </a:lnTo>
                    <a:lnTo>
                      <a:pt x="714" y="1137"/>
                    </a:lnTo>
                    <a:lnTo>
                      <a:pt x="701" y="1058"/>
                    </a:lnTo>
                    <a:lnTo>
                      <a:pt x="698" y="1045"/>
                    </a:lnTo>
                    <a:lnTo>
                      <a:pt x="694" y="1035"/>
                    </a:lnTo>
                    <a:lnTo>
                      <a:pt x="689" y="1027"/>
                    </a:lnTo>
                    <a:lnTo>
                      <a:pt x="683" y="1018"/>
                    </a:lnTo>
                    <a:lnTo>
                      <a:pt x="670" y="1003"/>
                    </a:lnTo>
                    <a:lnTo>
                      <a:pt x="653" y="986"/>
                    </a:lnTo>
                    <a:lnTo>
                      <a:pt x="633" y="968"/>
                    </a:lnTo>
                    <a:lnTo>
                      <a:pt x="613" y="949"/>
                    </a:lnTo>
                    <a:lnTo>
                      <a:pt x="594" y="930"/>
                    </a:lnTo>
                    <a:lnTo>
                      <a:pt x="575" y="910"/>
                    </a:lnTo>
                    <a:lnTo>
                      <a:pt x="562" y="898"/>
                    </a:lnTo>
                    <a:lnTo>
                      <a:pt x="545" y="886"/>
                    </a:lnTo>
                    <a:lnTo>
                      <a:pt x="529" y="876"/>
                    </a:lnTo>
                    <a:lnTo>
                      <a:pt x="512" y="866"/>
                    </a:lnTo>
                    <a:lnTo>
                      <a:pt x="504" y="860"/>
                    </a:lnTo>
                    <a:lnTo>
                      <a:pt x="496" y="857"/>
                    </a:lnTo>
                    <a:lnTo>
                      <a:pt x="489" y="856"/>
                    </a:lnTo>
                    <a:lnTo>
                      <a:pt x="482" y="854"/>
                    </a:lnTo>
                    <a:lnTo>
                      <a:pt x="476" y="856"/>
                    </a:lnTo>
                    <a:lnTo>
                      <a:pt x="469" y="859"/>
                    </a:lnTo>
                    <a:lnTo>
                      <a:pt x="461" y="863"/>
                    </a:lnTo>
                    <a:lnTo>
                      <a:pt x="451" y="869"/>
                    </a:lnTo>
                    <a:lnTo>
                      <a:pt x="423" y="884"/>
                    </a:lnTo>
                    <a:lnTo>
                      <a:pt x="392" y="899"/>
                    </a:lnTo>
                    <a:lnTo>
                      <a:pt x="363" y="912"/>
                    </a:lnTo>
                    <a:lnTo>
                      <a:pt x="332" y="923"/>
                    </a:lnTo>
                    <a:lnTo>
                      <a:pt x="318" y="922"/>
                    </a:lnTo>
                    <a:lnTo>
                      <a:pt x="304" y="919"/>
                    </a:lnTo>
                    <a:lnTo>
                      <a:pt x="289" y="916"/>
                    </a:lnTo>
                    <a:lnTo>
                      <a:pt x="276" y="912"/>
                    </a:lnTo>
                    <a:lnTo>
                      <a:pt x="263" y="906"/>
                    </a:lnTo>
                    <a:lnTo>
                      <a:pt x="251" y="900"/>
                    </a:lnTo>
                    <a:lnTo>
                      <a:pt x="239" y="893"/>
                    </a:lnTo>
                    <a:lnTo>
                      <a:pt x="228" y="884"/>
                    </a:lnTo>
                    <a:lnTo>
                      <a:pt x="219" y="874"/>
                    </a:lnTo>
                    <a:lnTo>
                      <a:pt x="213" y="864"/>
                    </a:lnTo>
                    <a:lnTo>
                      <a:pt x="207" y="853"/>
                    </a:lnTo>
                    <a:lnTo>
                      <a:pt x="202" y="843"/>
                    </a:lnTo>
                    <a:lnTo>
                      <a:pt x="199" y="832"/>
                    </a:lnTo>
                    <a:lnTo>
                      <a:pt x="194" y="821"/>
                    </a:lnTo>
                    <a:lnTo>
                      <a:pt x="188" y="811"/>
                    </a:lnTo>
                    <a:lnTo>
                      <a:pt x="181" y="800"/>
                    </a:lnTo>
                    <a:lnTo>
                      <a:pt x="174" y="794"/>
                    </a:lnTo>
                    <a:lnTo>
                      <a:pt x="160" y="786"/>
                    </a:lnTo>
                    <a:lnTo>
                      <a:pt x="146" y="779"/>
                    </a:lnTo>
                    <a:lnTo>
                      <a:pt x="137" y="777"/>
                    </a:lnTo>
                    <a:lnTo>
                      <a:pt x="118" y="781"/>
                    </a:lnTo>
                    <a:lnTo>
                      <a:pt x="102" y="786"/>
                    </a:lnTo>
                    <a:lnTo>
                      <a:pt x="84" y="791"/>
                    </a:lnTo>
                    <a:lnTo>
                      <a:pt x="64" y="793"/>
                    </a:lnTo>
                    <a:lnTo>
                      <a:pt x="11" y="771"/>
                    </a:lnTo>
                    <a:lnTo>
                      <a:pt x="7" y="766"/>
                    </a:lnTo>
                    <a:lnTo>
                      <a:pt x="5" y="760"/>
                    </a:lnTo>
                    <a:lnTo>
                      <a:pt x="3" y="755"/>
                    </a:lnTo>
                    <a:lnTo>
                      <a:pt x="2" y="751"/>
                    </a:lnTo>
                    <a:lnTo>
                      <a:pt x="0" y="745"/>
                    </a:lnTo>
                    <a:lnTo>
                      <a:pt x="0" y="740"/>
                    </a:lnTo>
                    <a:lnTo>
                      <a:pt x="2" y="734"/>
                    </a:lnTo>
                    <a:lnTo>
                      <a:pt x="3" y="729"/>
                    </a:lnTo>
                    <a:lnTo>
                      <a:pt x="6" y="719"/>
                    </a:lnTo>
                    <a:lnTo>
                      <a:pt x="11" y="708"/>
                    </a:lnTo>
                    <a:lnTo>
                      <a:pt x="17" y="699"/>
                    </a:lnTo>
                    <a:lnTo>
                      <a:pt x="24" y="690"/>
                    </a:lnTo>
                    <a:lnTo>
                      <a:pt x="31" y="681"/>
                    </a:lnTo>
                    <a:lnTo>
                      <a:pt x="37" y="670"/>
                    </a:lnTo>
                    <a:lnTo>
                      <a:pt x="43" y="661"/>
                    </a:lnTo>
                    <a:lnTo>
                      <a:pt x="48" y="650"/>
                    </a:lnTo>
                    <a:lnTo>
                      <a:pt x="58" y="628"/>
                    </a:lnTo>
                    <a:lnTo>
                      <a:pt x="69" y="607"/>
                    </a:lnTo>
                    <a:lnTo>
                      <a:pt x="83" y="582"/>
                    </a:lnTo>
                    <a:lnTo>
                      <a:pt x="102" y="554"/>
                    </a:lnTo>
                    <a:lnTo>
                      <a:pt x="122" y="523"/>
                    </a:lnTo>
                    <a:lnTo>
                      <a:pt x="141" y="491"/>
                    </a:lnTo>
                    <a:lnTo>
                      <a:pt x="149" y="475"/>
                    </a:lnTo>
                    <a:lnTo>
                      <a:pt x="156" y="458"/>
                    </a:lnTo>
                    <a:lnTo>
                      <a:pt x="162" y="443"/>
                    </a:lnTo>
                    <a:lnTo>
                      <a:pt x="167" y="426"/>
                    </a:lnTo>
                    <a:lnTo>
                      <a:pt x="170" y="411"/>
                    </a:lnTo>
                    <a:lnTo>
                      <a:pt x="170" y="396"/>
                    </a:lnTo>
                    <a:lnTo>
                      <a:pt x="170" y="388"/>
                    </a:lnTo>
                    <a:lnTo>
                      <a:pt x="169" y="381"/>
                    </a:lnTo>
                    <a:lnTo>
                      <a:pt x="167" y="374"/>
                    </a:lnTo>
                    <a:lnTo>
                      <a:pt x="164" y="36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4" name="Freeform 75"/>
              <p:cNvSpPr>
                <a:spLocks/>
              </p:cNvSpPr>
              <p:nvPr/>
            </p:nvSpPr>
            <p:spPr bwMode="auto">
              <a:xfrm>
                <a:off x="289" y="3097"/>
                <a:ext cx="92" cy="133"/>
              </a:xfrm>
              <a:custGeom>
                <a:avLst/>
                <a:gdLst>
                  <a:gd name="T0" fmla="*/ 27 w 276"/>
                  <a:gd name="T1" fmla="*/ 44 h 401"/>
                  <a:gd name="T2" fmla="*/ 31 w 276"/>
                  <a:gd name="T3" fmla="*/ 32 h 401"/>
                  <a:gd name="T4" fmla="*/ 28 w 276"/>
                  <a:gd name="T5" fmla="*/ 12 h 401"/>
                  <a:gd name="T6" fmla="*/ 21 w 276"/>
                  <a:gd name="T7" fmla="*/ 0 h 401"/>
                  <a:gd name="T8" fmla="*/ 0 w 276"/>
                  <a:gd name="T9" fmla="*/ 15 h 401"/>
                  <a:gd name="T10" fmla="*/ 0 w 276"/>
                  <a:gd name="T11" fmla="*/ 15 h 401"/>
                  <a:gd name="T12" fmla="*/ 0 w 276"/>
                  <a:gd name="T13" fmla="*/ 16 h 401"/>
                  <a:gd name="T14" fmla="*/ 0 w 276"/>
                  <a:gd name="T15" fmla="*/ 16 h 401"/>
                  <a:gd name="T16" fmla="*/ 1 w 276"/>
                  <a:gd name="T17" fmla="*/ 17 h 401"/>
                  <a:gd name="T18" fmla="*/ 1 w 276"/>
                  <a:gd name="T19" fmla="*/ 18 h 401"/>
                  <a:gd name="T20" fmla="*/ 1 w 276"/>
                  <a:gd name="T21" fmla="*/ 20 h 401"/>
                  <a:gd name="T22" fmla="*/ 1 w 276"/>
                  <a:gd name="T23" fmla="*/ 24 h 401"/>
                  <a:gd name="T24" fmla="*/ 1 w 276"/>
                  <a:gd name="T25" fmla="*/ 26 h 401"/>
                  <a:gd name="T26" fmla="*/ 2 w 276"/>
                  <a:gd name="T27" fmla="*/ 29 h 401"/>
                  <a:gd name="T28" fmla="*/ 3 w 276"/>
                  <a:gd name="T29" fmla="*/ 31 h 401"/>
                  <a:gd name="T30" fmla="*/ 4 w 276"/>
                  <a:gd name="T31" fmla="*/ 32 h 401"/>
                  <a:gd name="T32" fmla="*/ 5 w 276"/>
                  <a:gd name="T33" fmla="*/ 34 h 401"/>
                  <a:gd name="T34" fmla="*/ 6 w 276"/>
                  <a:gd name="T35" fmla="*/ 35 h 401"/>
                  <a:gd name="T36" fmla="*/ 7 w 276"/>
                  <a:gd name="T37" fmla="*/ 36 h 401"/>
                  <a:gd name="T38" fmla="*/ 9 w 276"/>
                  <a:gd name="T39" fmla="*/ 38 h 401"/>
                  <a:gd name="T40" fmla="*/ 10 w 276"/>
                  <a:gd name="T41" fmla="*/ 39 h 401"/>
                  <a:gd name="T42" fmla="*/ 12 w 276"/>
                  <a:gd name="T43" fmla="*/ 40 h 401"/>
                  <a:gd name="T44" fmla="*/ 14 w 276"/>
                  <a:gd name="T45" fmla="*/ 41 h 401"/>
                  <a:gd name="T46" fmla="*/ 16 w 276"/>
                  <a:gd name="T47" fmla="*/ 41 h 401"/>
                  <a:gd name="T48" fmla="*/ 18 w 276"/>
                  <a:gd name="T49" fmla="*/ 42 h 401"/>
                  <a:gd name="T50" fmla="*/ 20 w 276"/>
                  <a:gd name="T51" fmla="*/ 43 h 401"/>
                  <a:gd name="T52" fmla="*/ 22 w 276"/>
                  <a:gd name="T53" fmla="*/ 43 h 401"/>
                  <a:gd name="T54" fmla="*/ 24 w 276"/>
                  <a:gd name="T55" fmla="*/ 44 h 401"/>
                  <a:gd name="T56" fmla="*/ 27 w 276"/>
                  <a:gd name="T57" fmla="*/ 44 h 4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76"/>
                  <a:gd name="T88" fmla="*/ 0 h 401"/>
                  <a:gd name="T89" fmla="*/ 276 w 276"/>
                  <a:gd name="T90" fmla="*/ 401 h 401"/>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76" h="401">
                    <a:moveTo>
                      <a:pt x="239" y="401"/>
                    </a:moveTo>
                    <a:lnTo>
                      <a:pt x="276" y="292"/>
                    </a:lnTo>
                    <a:lnTo>
                      <a:pt x="252" y="105"/>
                    </a:lnTo>
                    <a:lnTo>
                      <a:pt x="186" y="0"/>
                    </a:lnTo>
                    <a:lnTo>
                      <a:pt x="0" y="139"/>
                    </a:lnTo>
                    <a:lnTo>
                      <a:pt x="1" y="140"/>
                    </a:lnTo>
                    <a:lnTo>
                      <a:pt x="2" y="142"/>
                    </a:lnTo>
                    <a:lnTo>
                      <a:pt x="3" y="147"/>
                    </a:lnTo>
                    <a:lnTo>
                      <a:pt x="5" y="152"/>
                    </a:lnTo>
                    <a:lnTo>
                      <a:pt x="7" y="166"/>
                    </a:lnTo>
                    <a:lnTo>
                      <a:pt x="8" y="182"/>
                    </a:lnTo>
                    <a:lnTo>
                      <a:pt x="9" y="215"/>
                    </a:lnTo>
                    <a:lnTo>
                      <a:pt x="12" y="238"/>
                    </a:lnTo>
                    <a:lnTo>
                      <a:pt x="16" y="258"/>
                    </a:lnTo>
                    <a:lnTo>
                      <a:pt x="23" y="276"/>
                    </a:lnTo>
                    <a:lnTo>
                      <a:pt x="32" y="292"/>
                    </a:lnTo>
                    <a:lnTo>
                      <a:pt x="41" y="307"/>
                    </a:lnTo>
                    <a:lnTo>
                      <a:pt x="52" y="320"/>
                    </a:lnTo>
                    <a:lnTo>
                      <a:pt x="65" y="333"/>
                    </a:lnTo>
                    <a:lnTo>
                      <a:pt x="78" y="344"/>
                    </a:lnTo>
                    <a:lnTo>
                      <a:pt x="93" y="355"/>
                    </a:lnTo>
                    <a:lnTo>
                      <a:pt x="110" y="363"/>
                    </a:lnTo>
                    <a:lnTo>
                      <a:pt x="126" y="371"/>
                    </a:lnTo>
                    <a:lnTo>
                      <a:pt x="144" y="378"/>
                    </a:lnTo>
                    <a:lnTo>
                      <a:pt x="161" y="384"/>
                    </a:lnTo>
                    <a:lnTo>
                      <a:pt x="180" y="389"/>
                    </a:lnTo>
                    <a:lnTo>
                      <a:pt x="200" y="394"/>
                    </a:lnTo>
                    <a:lnTo>
                      <a:pt x="219" y="397"/>
                    </a:lnTo>
                    <a:lnTo>
                      <a:pt x="239" y="4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45" name="Freeform 76"/>
              <p:cNvSpPr>
                <a:spLocks/>
              </p:cNvSpPr>
              <p:nvPr/>
            </p:nvSpPr>
            <p:spPr bwMode="auto">
              <a:xfrm>
                <a:off x="289" y="3097"/>
                <a:ext cx="92" cy="133"/>
              </a:xfrm>
              <a:custGeom>
                <a:avLst/>
                <a:gdLst>
                  <a:gd name="T0" fmla="*/ 27 w 276"/>
                  <a:gd name="T1" fmla="*/ 44 h 401"/>
                  <a:gd name="T2" fmla="*/ 31 w 276"/>
                  <a:gd name="T3" fmla="*/ 32 h 401"/>
                  <a:gd name="T4" fmla="*/ 28 w 276"/>
                  <a:gd name="T5" fmla="*/ 12 h 401"/>
                  <a:gd name="T6" fmla="*/ 21 w 276"/>
                  <a:gd name="T7" fmla="*/ 0 h 401"/>
                  <a:gd name="T8" fmla="*/ 21 w 276"/>
                  <a:gd name="T9" fmla="*/ 0 h 401"/>
                  <a:gd name="T10" fmla="*/ 0 w 276"/>
                  <a:gd name="T11" fmla="*/ 15 h 401"/>
                  <a:gd name="T12" fmla="*/ 0 w 276"/>
                  <a:gd name="T13" fmla="*/ 15 h 401"/>
                  <a:gd name="T14" fmla="*/ 0 w 276"/>
                  <a:gd name="T15" fmla="*/ 15 h 401"/>
                  <a:gd name="T16" fmla="*/ 0 w 276"/>
                  <a:gd name="T17" fmla="*/ 16 h 401"/>
                  <a:gd name="T18" fmla="*/ 0 w 276"/>
                  <a:gd name="T19" fmla="*/ 16 h 401"/>
                  <a:gd name="T20" fmla="*/ 1 w 276"/>
                  <a:gd name="T21" fmla="*/ 17 h 401"/>
                  <a:gd name="T22" fmla="*/ 1 w 276"/>
                  <a:gd name="T23" fmla="*/ 18 h 401"/>
                  <a:gd name="T24" fmla="*/ 1 w 276"/>
                  <a:gd name="T25" fmla="*/ 20 h 401"/>
                  <a:gd name="T26" fmla="*/ 1 w 276"/>
                  <a:gd name="T27" fmla="*/ 24 h 401"/>
                  <a:gd name="T28" fmla="*/ 1 w 276"/>
                  <a:gd name="T29" fmla="*/ 26 h 401"/>
                  <a:gd name="T30" fmla="*/ 2 w 276"/>
                  <a:gd name="T31" fmla="*/ 29 h 401"/>
                  <a:gd name="T32" fmla="*/ 3 w 276"/>
                  <a:gd name="T33" fmla="*/ 31 h 401"/>
                  <a:gd name="T34" fmla="*/ 4 w 276"/>
                  <a:gd name="T35" fmla="*/ 32 h 401"/>
                  <a:gd name="T36" fmla="*/ 5 w 276"/>
                  <a:gd name="T37" fmla="*/ 34 h 401"/>
                  <a:gd name="T38" fmla="*/ 6 w 276"/>
                  <a:gd name="T39" fmla="*/ 35 h 401"/>
                  <a:gd name="T40" fmla="*/ 7 w 276"/>
                  <a:gd name="T41" fmla="*/ 36 h 401"/>
                  <a:gd name="T42" fmla="*/ 9 w 276"/>
                  <a:gd name="T43" fmla="*/ 38 h 401"/>
                  <a:gd name="T44" fmla="*/ 10 w 276"/>
                  <a:gd name="T45" fmla="*/ 39 h 401"/>
                  <a:gd name="T46" fmla="*/ 12 w 276"/>
                  <a:gd name="T47" fmla="*/ 40 h 401"/>
                  <a:gd name="T48" fmla="*/ 14 w 276"/>
                  <a:gd name="T49" fmla="*/ 41 h 401"/>
                  <a:gd name="T50" fmla="*/ 16 w 276"/>
                  <a:gd name="T51" fmla="*/ 41 h 401"/>
                  <a:gd name="T52" fmla="*/ 18 w 276"/>
                  <a:gd name="T53" fmla="*/ 42 h 401"/>
                  <a:gd name="T54" fmla="*/ 20 w 276"/>
                  <a:gd name="T55" fmla="*/ 43 h 401"/>
                  <a:gd name="T56" fmla="*/ 22 w 276"/>
                  <a:gd name="T57" fmla="*/ 43 h 401"/>
                  <a:gd name="T58" fmla="*/ 24 w 276"/>
                  <a:gd name="T59" fmla="*/ 44 h 401"/>
                  <a:gd name="T60" fmla="*/ 27 w 276"/>
                  <a:gd name="T61" fmla="*/ 44 h 401"/>
                  <a:gd name="T62" fmla="*/ 27 w 276"/>
                  <a:gd name="T63" fmla="*/ 44 h 40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6"/>
                  <a:gd name="T97" fmla="*/ 0 h 401"/>
                  <a:gd name="T98" fmla="*/ 276 w 276"/>
                  <a:gd name="T99" fmla="*/ 401 h 40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6" h="401">
                    <a:moveTo>
                      <a:pt x="239" y="401"/>
                    </a:moveTo>
                    <a:lnTo>
                      <a:pt x="276" y="292"/>
                    </a:lnTo>
                    <a:lnTo>
                      <a:pt x="252" y="105"/>
                    </a:lnTo>
                    <a:lnTo>
                      <a:pt x="186" y="0"/>
                    </a:lnTo>
                    <a:lnTo>
                      <a:pt x="0" y="139"/>
                    </a:lnTo>
                    <a:lnTo>
                      <a:pt x="1" y="140"/>
                    </a:lnTo>
                    <a:lnTo>
                      <a:pt x="2" y="142"/>
                    </a:lnTo>
                    <a:lnTo>
                      <a:pt x="3" y="147"/>
                    </a:lnTo>
                    <a:lnTo>
                      <a:pt x="5" y="152"/>
                    </a:lnTo>
                    <a:lnTo>
                      <a:pt x="7" y="166"/>
                    </a:lnTo>
                    <a:lnTo>
                      <a:pt x="8" y="182"/>
                    </a:lnTo>
                    <a:lnTo>
                      <a:pt x="9" y="215"/>
                    </a:lnTo>
                    <a:lnTo>
                      <a:pt x="12" y="238"/>
                    </a:lnTo>
                    <a:lnTo>
                      <a:pt x="16" y="258"/>
                    </a:lnTo>
                    <a:lnTo>
                      <a:pt x="23" y="276"/>
                    </a:lnTo>
                    <a:lnTo>
                      <a:pt x="32" y="292"/>
                    </a:lnTo>
                    <a:lnTo>
                      <a:pt x="41" y="307"/>
                    </a:lnTo>
                    <a:lnTo>
                      <a:pt x="52" y="320"/>
                    </a:lnTo>
                    <a:lnTo>
                      <a:pt x="65" y="333"/>
                    </a:lnTo>
                    <a:lnTo>
                      <a:pt x="78" y="344"/>
                    </a:lnTo>
                    <a:lnTo>
                      <a:pt x="93" y="355"/>
                    </a:lnTo>
                    <a:lnTo>
                      <a:pt x="110" y="363"/>
                    </a:lnTo>
                    <a:lnTo>
                      <a:pt x="126" y="371"/>
                    </a:lnTo>
                    <a:lnTo>
                      <a:pt x="144" y="378"/>
                    </a:lnTo>
                    <a:lnTo>
                      <a:pt x="161" y="384"/>
                    </a:lnTo>
                    <a:lnTo>
                      <a:pt x="180" y="389"/>
                    </a:lnTo>
                    <a:lnTo>
                      <a:pt x="200" y="394"/>
                    </a:lnTo>
                    <a:lnTo>
                      <a:pt x="219" y="397"/>
                    </a:lnTo>
                    <a:lnTo>
                      <a:pt x="239" y="40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6" name="Freeform 77"/>
              <p:cNvSpPr>
                <a:spLocks noEditPoints="1"/>
              </p:cNvSpPr>
              <p:nvPr/>
            </p:nvSpPr>
            <p:spPr bwMode="auto">
              <a:xfrm>
                <a:off x="-179" y="2599"/>
                <a:ext cx="412" cy="870"/>
              </a:xfrm>
              <a:custGeom>
                <a:avLst/>
                <a:gdLst>
                  <a:gd name="T0" fmla="*/ 137 w 1238"/>
                  <a:gd name="T1" fmla="*/ 7 h 2611"/>
                  <a:gd name="T2" fmla="*/ 132 w 1238"/>
                  <a:gd name="T3" fmla="*/ 20 h 2611"/>
                  <a:gd name="T4" fmla="*/ 123 w 1238"/>
                  <a:gd name="T5" fmla="*/ 35 h 2611"/>
                  <a:gd name="T6" fmla="*/ 119 w 1238"/>
                  <a:gd name="T7" fmla="*/ 41 h 2611"/>
                  <a:gd name="T8" fmla="*/ 118 w 1238"/>
                  <a:gd name="T9" fmla="*/ 45 h 2611"/>
                  <a:gd name="T10" fmla="*/ 118 w 1238"/>
                  <a:gd name="T11" fmla="*/ 67 h 2611"/>
                  <a:gd name="T12" fmla="*/ 94 w 1238"/>
                  <a:gd name="T13" fmla="*/ 91 h 2611"/>
                  <a:gd name="T14" fmla="*/ 77 w 1238"/>
                  <a:gd name="T15" fmla="*/ 110 h 2611"/>
                  <a:gd name="T16" fmla="*/ 71 w 1238"/>
                  <a:gd name="T17" fmla="*/ 124 h 2611"/>
                  <a:gd name="T18" fmla="*/ 61 w 1238"/>
                  <a:gd name="T19" fmla="*/ 137 h 2611"/>
                  <a:gd name="T20" fmla="*/ 55 w 1238"/>
                  <a:gd name="T21" fmla="*/ 151 h 2611"/>
                  <a:gd name="T22" fmla="*/ 50 w 1238"/>
                  <a:gd name="T23" fmla="*/ 157 h 2611"/>
                  <a:gd name="T24" fmla="*/ 46 w 1238"/>
                  <a:gd name="T25" fmla="*/ 166 h 2611"/>
                  <a:gd name="T26" fmla="*/ 34 w 1238"/>
                  <a:gd name="T27" fmla="*/ 192 h 2611"/>
                  <a:gd name="T28" fmla="*/ 18 w 1238"/>
                  <a:gd name="T29" fmla="*/ 226 h 2611"/>
                  <a:gd name="T30" fmla="*/ 15 w 1238"/>
                  <a:gd name="T31" fmla="*/ 238 h 2611"/>
                  <a:gd name="T32" fmla="*/ 24 w 1238"/>
                  <a:gd name="T33" fmla="*/ 258 h 2611"/>
                  <a:gd name="T34" fmla="*/ 17 w 1238"/>
                  <a:gd name="T35" fmla="*/ 261 h 2611"/>
                  <a:gd name="T36" fmla="*/ 9 w 1238"/>
                  <a:gd name="T37" fmla="*/ 267 h 2611"/>
                  <a:gd name="T38" fmla="*/ 6 w 1238"/>
                  <a:gd name="T39" fmla="*/ 262 h 2611"/>
                  <a:gd name="T40" fmla="*/ 5 w 1238"/>
                  <a:gd name="T41" fmla="*/ 256 h 2611"/>
                  <a:gd name="T42" fmla="*/ 4 w 1238"/>
                  <a:gd name="T43" fmla="*/ 250 h 2611"/>
                  <a:gd name="T44" fmla="*/ 1 w 1238"/>
                  <a:gd name="T45" fmla="*/ 247 h 2611"/>
                  <a:gd name="T46" fmla="*/ 4 w 1238"/>
                  <a:gd name="T47" fmla="*/ 239 h 2611"/>
                  <a:gd name="T48" fmla="*/ 3 w 1238"/>
                  <a:gd name="T49" fmla="*/ 235 h 2611"/>
                  <a:gd name="T50" fmla="*/ 0 w 1238"/>
                  <a:gd name="T51" fmla="*/ 230 h 2611"/>
                  <a:gd name="T52" fmla="*/ 3 w 1238"/>
                  <a:gd name="T53" fmla="*/ 223 h 2611"/>
                  <a:gd name="T54" fmla="*/ 7 w 1238"/>
                  <a:gd name="T55" fmla="*/ 220 h 2611"/>
                  <a:gd name="T56" fmla="*/ 9 w 1238"/>
                  <a:gd name="T57" fmla="*/ 212 h 2611"/>
                  <a:gd name="T58" fmla="*/ 10 w 1238"/>
                  <a:gd name="T59" fmla="*/ 208 h 2611"/>
                  <a:gd name="T60" fmla="*/ 16 w 1238"/>
                  <a:gd name="T61" fmla="*/ 205 h 2611"/>
                  <a:gd name="T62" fmla="*/ 16 w 1238"/>
                  <a:gd name="T63" fmla="*/ 198 h 2611"/>
                  <a:gd name="T64" fmla="*/ 24 w 1238"/>
                  <a:gd name="T65" fmla="*/ 188 h 2611"/>
                  <a:gd name="T66" fmla="*/ 32 w 1238"/>
                  <a:gd name="T67" fmla="*/ 177 h 2611"/>
                  <a:gd name="T68" fmla="*/ 34 w 1238"/>
                  <a:gd name="T69" fmla="*/ 170 h 2611"/>
                  <a:gd name="T70" fmla="*/ 31 w 1238"/>
                  <a:gd name="T71" fmla="*/ 166 h 2611"/>
                  <a:gd name="T72" fmla="*/ 33 w 1238"/>
                  <a:gd name="T73" fmla="*/ 161 h 2611"/>
                  <a:gd name="T74" fmla="*/ 40 w 1238"/>
                  <a:gd name="T75" fmla="*/ 151 h 2611"/>
                  <a:gd name="T76" fmla="*/ 43 w 1238"/>
                  <a:gd name="T77" fmla="*/ 140 h 2611"/>
                  <a:gd name="T78" fmla="*/ 53 w 1238"/>
                  <a:gd name="T79" fmla="*/ 126 h 2611"/>
                  <a:gd name="T80" fmla="*/ 66 w 1238"/>
                  <a:gd name="T81" fmla="*/ 109 h 2611"/>
                  <a:gd name="T82" fmla="*/ 76 w 1238"/>
                  <a:gd name="T83" fmla="*/ 84 h 2611"/>
                  <a:gd name="T84" fmla="*/ 85 w 1238"/>
                  <a:gd name="T85" fmla="*/ 69 h 2611"/>
                  <a:gd name="T86" fmla="*/ 92 w 1238"/>
                  <a:gd name="T87" fmla="*/ 57 h 2611"/>
                  <a:gd name="T88" fmla="*/ 105 w 1238"/>
                  <a:gd name="T89" fmla="*/ 38 h 2611"/>
                  <a:gd name="T90" fmla="*/ 120 w 1238"/>
                  <a:gd name="T91" fmla="*/ 12 h 2611"/>
                  <a:gd name="T92" fmla="*/ 123 w 1238"/>
                  <a:gd name="T93" fmla="*/ 1 h 2611"/>
                  <a:gd name="T94" fmla="*/ 17 w 1238"/>
                  <a:gd name="T95" fmla="*/ 282 h 2611"/>
                  <a:gd name="T96" fmla="*/ 16 w 1238"/>
                  <a:gd name="T97" fmla="*/ 287 h 2611"/>
                  <a:gd name="T98" fmla="*/ 13 w 1238"/>
                  <a:gd name="T99" fmla="*/ 279 h 2611"/>
                  <a:gd name="T100" fmla="*/ 9 w 1238"/>
                  <a:gd name="T101" fmla="*/ 273 h 2611"/>
                  <a:gd name="T102" fmla="*/ 11 w 1238"/>
                  <a:gd name="T103" fmla="*/ 270 h 2611"/>
                  <a:gd name="T104" fmla="*/ 16 w 1238"/>
                  <a:gd name="T105" fmla="*/ 268 h 2611"/>
                  <a:gd name="T106" fmla="*/ 22 w 1238"/>
                  <a:gd name="T107" fmla="*/ 263 h 26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38"/>
                  <a:gd name="T163" fmla="*/ 0 h 2611"/>
                  <a:gd name="T164" fmla="*/ 1238 w 1238"/>
                  <a:gd name="T165" fmla="*/ 2611 h 26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38" h="2611">
                    <a:moveTo>
                      <a:pt x="1232" y="20"/>
                    </a:moveTo>
                    <a:lnTo>
                      <a:pt x="1235" y="27"/>
                    </a:lnTo>
                    <a:lnTo>
                      <a:pt x="1237" y="34"/>
                    </a:lnTo>
                    <a:lnTo>
                      <a:pt x="1238" y="41"/>
                    </a:lnTo>
                    <a:lnTo>
                      <a:pt x="1238" y="49"/>
                    </a:lnTo>
                    <a:lnTo>
                      <a:pt x="1238" y="64"/>
                    </a:lnTo>
                    <a:lnTo>
                      <a:pt x="1235" y="79"/>
                    </a:lnTo>
                    <a:lnTo>
                      <a:pt x="1230" y="96"/>
                    </a:lnTo>
                    <a:lnTo>
                      <a:pt x="1224" y="111"/>
                    </a:lnTo>
                    <a:lnTo>
                      <a:pt x="1217" y="128"/>
                    </a:lnTo>
                    <a:lnTo>
                      <a:pt x="1209" y="144"/>
                    </a:lnTo>
                    <a:lnTo>
                      <a:pt x="1190" y="176"/>
                    </a:lnTo>
                    <a:lnTo>
                      <a:pt x="1170" y="207"/>
                    </a:lnTo>
                    <a:lnTo>
                      <a:pt x="1151" y="235"/>
                    </a:lnTo>
                    <a:lnTo>
                      <a:pt x="1137" y="260"/>
                    </a:lnTo>
                    <a:lnTo>
                      <a:pt x="1126" y="281"/>
                    </a:lnTo>
                    <a:lnTo>
                      <a:pt x="1116" y="303"/>
                    </a:lnTo>
                    <a:lnTo>
                      <a:pt x="1111" y="314"/>
                    </a:lnTo>
                    <a:lnTo>
                      <a:pt x="1105" y="323"/>
                    </a:lnTo>
                    <a:lnTo>
                      <a:pt x="1099" y="334"/>
                    </a:lnTo>
                    <a:lnTo>
                      <a:pt x="1092" y="343"/>
                    </a:lnTo>
                    <a:lnTo>
                      <a:pt x="1085" y="352"/>
                    </a:lnTo>
                    <a:lnTo>
                      <a:pt x="1079" y="361"/>
                    </a:lnTo>
                    <a:lnTo>
                      <a:pt x="1074" y="372"/>
                    </a:lnTo>
                    <a:lnTo>
                      <a:pt x="1071" y="382"/>
                    </a:lnTo>
                    <a:lnTo>
                      <a:pt x="1070" y="387"/>
                    </a:lnTo>
                    <a:lnTo>
                      <a:pt x="1068" y="393"/>
                    </a:lnTo>
                    <a:lnTo>
                      <a:pt x="1068" y="398"/>
                    </a:lnTo>
                    <a:lnTo>
                      <a:pt x="1070" y="404"/>
                    </a:lnTo>
                    <a:lnTo>
                      <a:pt x="1071" y="408"/>
                    </a:lnTo>
                    <a:lnTo>
                      <a:pt x="1073" y="413"/>
                    </a:lnTo>
                    <a:lnTo>
                      <a:pt x="1075" y="419"/>
                    </a:lnTo>
                    <a:lnTo>
                      <a:pt x="1079" y="424"/>
                    </a:lnTo>
                    <a:lnTo>
                      <a:pt x="1132" y="446"/>
                    </a:lnTo>
                    <a:lnTo>
                      <a:pt x="1088" y="575"/>
                    </a:lnTo>
                    <a:lnTo>
                      <a:pt x="1067" y="601"/>
                    </a:lnTo>
                    <a:lnTo>
                      <a:pt x="1046" y="627"/>
                    </a:lnTo>
                    <a:lnTo>
                      <a:pt x="1022" y="652"/>
                    </a:lnTo>
                    <a:lnTo>
                      <a:pt x="1000" y="677"/>
                    </a:lnTo>
                    <a:lnTo>
                      <a:pt x="952" y="727"/>
                    </a:lnTo>
                    <a:lnTo>
                      <a:pt x="901" y="774"/>
                    </a:lnTo>
                    <a:lnTo>
                      <a:pt x="851" y="822"/>
                    </a:lnTo>
                    <a:lnTo>
                      <a:pt x="802" y="870"/>
                    </a:lnTo>
                    <a:lnTo>
                      <a:pt x="778" y="894"/>
                    </a:lnTo>
                    <a:lnTo>
                      <a:pt x="755" y="919"/>
                    </a:lnTo>
                    <a:lnTo>
                      <a:pt x="732" y="945"/>
                    </a:lnTo>
                    <a:lnTo>
                      <a:pt x="711" y="971"/>
                    </a:lnTo>
                    <a:lnTo>
                      <a:pt x="698" y="987"/>
                    </a:lnTo>
                    <a:lnTo>
                      <a:pt x="690" y="1003"/>
                    </a:lnTo>
                    <a:lnTo>
                      <a:pt x="683" y="1017"/>
                    </a:lnTo>
                    <a:lnTo>
                      <a:pt x="677" y="1031"/>
                    </a:lnTo>
                    <a:lnTo>
                      <a:pt x="668" y="1059"/>
                    </a:lnTo>
                    <a:lnTo>
                      <a:pt x="655" y="1092"/>
                    </a:lnTo>
                    <a:lnTo>
                      <a:pt x="644" y="1115"/>
                    </a:lnTo>
                    <a:lnTo>
                      <a:pt x="630" y="1135"/>
                    </a:lnTo>
                    <a:lnTo>
                      <a:pt x="615" y="1155"/>
                    </a:lnTo>
                    <a:lnTo>
                      <a:pt x="600" y="1175"/>
                    </a:lnTo>
                    <a:lnTo>
                      <a:pt x="585" y="1194"/>
                    </a:lnTo>
                    <a:lnTo>
                      <a:pt x="569" y="1213"/>
                    </a:lnTo>
                    <a:lnTo>
                      <a:pt x="554" y="1233"/>
                    </a:lnTo>
                    <a:lnTo>
                      <a:pt x="541" y="1252"/>
                    </a:lnTo>
                    <a:lnTo>
                      <a:pt x="532" y="1271"/>
                    </a:lnTo>
                    <a:lnTo>
                      <a:pt x="521" y="1295"/>
                    </a:lnTo>
                    <a:lnTo>
                      <a:pt x="510" y="1321"/>
                    </a:lnTo>
                    <a:lnTo>
                      <a:pt x="500" y="1350"/>
                    </a:lnTo>
                    <a:lnTo>
                      <a:pt x="494" y="1363"/>
                    </a:lnTo>
                    <a:lnTo>
                      <a:pt x="487" y="1376"/>
                    </a:lnTo>
                    <a:lnTo>
                      <a:pt x="481" y="1386"/>
                    </a:lnTo>
                    <a:lnTo>
                      <a:pt x="474" y="1397"/>
                    </a:lnTo>
                    <a:lnTo>
                      <a:pt x="466" y="1406"/>
                    </a:lnTo>
                    <a:lnTo>
                      <a:pt x="458" y="1413"/>
                    </a:lnTo>
                    <a:lnTo>
                      <a:pt x="450" y="1418"/>
                    </a:lnTo>
                    <a:lnTo>
                      <a:pt x="441" y="1422"/>
                    </a:lnTo>
                    <a:lnTo>
                      <a:pt x="438" y="1425"/>
                    </a:lnTo>
                    <a:lnTo>
                      <a:pt x="435" y="1429"/>
                    </a:lnTo>
                    <a:lnTo>
                      <a:pt x="430" y="1440"/>
                    </a:lnTo>
                    <a:lnTo>
                      <a:pt x="424" y="1451"/>
                    </a:lnTo>
                    <a:lnTo>
                      <a:pt x="412" y="1492"/>
                    </a:lnTo>
                    <a:lnTo>
                      <a:pt x="399" y="1532"/>
                    </a:lnTo>
                    <a:lnTo>
                      <a:pt x="384" y="1573"/>
                    </a:lnTo>
                    <a:lnTo>
                      <a:pt x="366" y="1612"/>
                    </a:lnTo>
                    <a:lnTo>
                      <a:pt x="349" y="1650"/>
                    </a:lnTo>
                    <a:lnTo>
                      <a:pt x="330" y="1689"/>
                    </a:lnTo>
                    <a:lnTo>
                      <a:pt x="310" y="1728"/>
                    </a:lnTo>
                    <a:lnTo>
                      <a:pt x="289" y="1767"/>
                    </a:lnTo>
                    <a:lnTo>
                      <a:pt x="248" y="1844"/>
                    </a:lnTo>
                    <a:lnTo>
                      <a:pt x="210" y="1921"/>
                    </a:lnTo>
                    <a:lnTo>
                      <a:pt x="191" y="1959"/>
                    </a:lnTo>
                    <a:lnTo>
                      <a:pt x="174" y="1998"/>
                    </a:lnTo>
                    <a:lnTo>
                      <a:pt x="159" y="2037"/>
                    </a:lnTo>
                    <a:lnTo>
                      <a:pt x="146" y="2077"/>
                    </a:lnTo>
                    <a:lnTo>
                      <a:pt x="142" y="2089"/>
                    </a:lnTo>
                    <a:lnTo>
                      <a:pt x="140" y="2102"/>
                    </a:lnTo>
                    <a:lnTo>
                      <a:pt x="139" y="2113"/>
                    </a:lnTo>
                    <a:lnTo>
                      <a:pt x="138" y="2125"/>
                    </a:lnTo>
                    <a:lnTo>
                      <a:pt x="138" y="2146"/>
                    </a:lnTo>
                    <a:lnTo>
                      <a:pt x="140" y="2167"/>
                    </a:lnTo>
                    <a:lnTo>
                      <a:pt x="143" y="2187"/>
                    </a:lnTo>
                    <a:lnTo>
                      <a:pt x="146" y="2208"/>
                    </a:lnTo>
                    <a:lnTo>
                      <a:pt x="147" y="2230"/>
                    </a:lnTo>
                    <a:lnTo>
                      <a:pt x="147" y="2252"/>
                    </a:lnTo>
                    <a:lnTo>
                      <a:pt x="218" y="2325"/>
                    </a:lnTo>
                    <a:lnTo>
                      <a:pt x="205" y="2330"/>
                    </a:lnTo>
                    <a:lnTo>
                      <a:pt x="193" y="2333"/>
                    </a:lnTo>
                    <a:lnTo>
                      <a:pt x="184" y="2337"/>
                    </a:lnTo>
                    <a:lnTo>
                      <a:pt x="174" y="2341"/>
                    </a:lnTo>
                    <a:lnTo>
                      <a:pt x="165" y="2345"/>
                    </a:lnTo>
                    <a:lnTo>
                      <a:pt x="156" y="2350"/>
                    </a:lnTo>
                    <a:lnTo>
                      <a:pt x="140" y="2363"/>
                    </a:lnTo>
                    <a:lnTo>
                      <a:pt x="125" y="2375"/>
                    </a:lnTo>
                    <a:lnTo>
                      <a:pt x="109" y="2388"/>
                    </a:lnTo>
                    <a:lnTo>
                      <a:pt x="94" y="2397"/>
                    </a:lnTo>
                    <a:lnTo>
                      <a:pt x="87" y="2402"/>
                    </a:lnTo>
                    <a:lnTo>
                      <a:pt x="80" y="2404"/>
                    </a:lnTo>
                    <a:lnTo>
                      <a:pt x="73" y="2407"/>
                    </a:lnTo>
                    <a:lnTo>
                      <a:pt x="66" y="2408"/>
                    </a:lnTo>
                    <a:lnTo>
                      <a:pt x="64" y="2407"/>
                    </a:lnTo>
                    <a:lnTo>
                      <a:pt x="63" y="2388"/>
                    </a:lnTo>
                    <a:lnTo>
                      <a:pt x="61" y="2374"/>
                    </a:lnTo>
                    <a:lnTo>
                      <a:pt x="56" y="2361"/>
                    </a:lnTo>
                    <a:lnTo>
                      <a:pt x="53" y="2350"/>
                    </a:lnTo>
                    <a:lnTo>
                      <a:pt x="49" y="2338"/>
                    </a:lnTo>
                    <a:lnTo>
                      <a:pt x="47" y="2325"/>
                    </a:lnTo>
                    <a:lnTo>
                      <a:pt x="46" y="2318"/>
                    </a:lnTo>
                    <a:lnTo>
                      <a:pt x="46" y="2310"/>
                    </a:lnTo>
                    <a:lnTo>
                      <a:pt x="47" y="2302"/>
                    </a:lnTo>
                    <a:lnTo>
                      <a:pt x="48" y="2292"/>
                    </a:lnTo>
                    <a:lnTo>
                      <a:pt x="49" y="2282"/>
                    </a:lnTo>
                    <a:lnTo>
                      <a:pt x="49" y="2273"/>
                    </a:lnTo>
                    <a:lnTo>
                      <a:pt x="47" y="2266"/>
                    </a:lnTo>
                    <a:lnTo>
                      <a:pt x="44" y="2260"/>
                    </a:lnTo>
                    <a:lnTo>
                      <a:pt x="36" y="2251"/>
                    </a:lnTo>
                    <a:lnTo>
                      <a:pt x="25" y="2245"/>
                    </a:lnTo>
                    <a:lnTo>
                      <a:pt x="21" y="2241"/>
                    </a:lnTo>
                    <a:lnTo>
                      <a:pt x="17" y="2237"/>
                    </a:lnTo>
                    <a:lnTo>
                      <a:pt x="14" y="2232"/>
                    </a:lnTo>
                    <a:lnTo>
                      <a:pt x="11" y="2226"/>
                    </a:lnTo>
                    <a:lnTo>
                      <a:pt x="11" y="2220"/>
                    </a:lnTo>
                    <a:lnTo>
                      <a:pt x="11" y="2212"/>
                    </a:lnTo>
                    <a:lnTo>
                      <a:pt x="14" y="2201"/>
                    </a:lnTo>
                    <a:lnTo>
                      <a:pt x="20" y="2190"/>
                    </a:lnTo>
                    <a:lnTo>
                      <a:pt x="25" y="2174"/>
                    </a:lnTo>
                    <a:lnTo>
                      <a:pt x="30" y="2162"/>
                    </a:lnTo>
                    <a:lnTo>
                      <a:pt x="34" y="2152"/>
                    </a:lnTo>
                    <a:lnTo>
                      <a:pt x="35" y="2142"/>
                    </a:lnTo>
                    <a:lnTo>
                      <a:pt x="35" y="2138"/>
                    </a:lnTo>
                    <a:lnTo>
                      <a:pt x="34" y="2134"/>
                    </a:lnTo>
                    <a:lnTo>
                      <a:pt x="33" y="2129"/>
                    </a:lnTo>
                    <a:lnTo>
                      <a:pt x="30" y="2125"/>
                    </a:lnTo>
                    <a:lnTo>
                      <a:pt x="24" y="2115"/>
                    </a:lnTo>
                    <a:lnTo>
                      <a:pt x="14" y="2103"/>
                    </a:lnTo>
                    <a:lnTo>
                      <a:pt x="9" y="2098"/>
                    </a:lnTo>
                    <a:lnTo>
                      <a:pt x="5" y="2092"/>
                    </a:lnTo>
                    <a:lnTo>
                      <a:pt x="2" y="2085"/>
                    </a:lnTo>
                    <a:lnTo>
                      <a:pt x="1" y="2077"/>
                    </a:lnTo>
                    <a:lnTo>
                      <a:pt x="0" y="2070"/>
                    </a:lnTo>
                    <a:lnTo>
                      <a:pt x="0" y="2063"/>
                    </a:lnTo>
                    <a:lnTo>
                      <a:pt x="1" y="2055"/>
                    </a:lnTo>
                    <a:lnTo>
                      <a:pt x="2" y="2048"/>
                    </a:lnTo>
                    <a:lnTo>
                      <a:pt x="8" y="2033"/>
                    </a:lnTo>
                    <a:lnTo>
                      <a:pt x="15" y="2018"/>
                    </a:lnTo>
                    <a:lnTo>
                      <a:pt x="24" y="2006"/>
                    </a:lnTo>
                    <a:lnTo>
                      <a:pt x="34" y="1995"/>
                    </a:lnTo>
                    <a:lnTo>
                      <a:pt x="42" y="1994"/>
                    </a:lnTo>
                    <a:lnTo>
                      <a:pt x="49" y="1991"/>
                    </a:lnTo>
                    <a:lnTo>
                      <a:pt x="55" y="1988"/>
                    </a:lnTo>
                    <a:lnTo>
                      <a:pt x="61" y="1983"/>
                    </a:lnTo>
                    <a:lnTo>
                      <a:pt x="66" y="1978"/>
                    </a:lnTo>
                    <a:lnTo>
                      <a:pt x="69" y="1971"/>
                    </a:lnTo>
                    <a:lnTo>
                      <a:pt x="72" y="1964"/>
                    </a:lnTo>
                    <a:lnTo>
                      <a:pt x="74" y="1957"/>
                    </a:lnTo>
                    <a:lnTo>
                      <a:pt x="77" y="1941"/>
                    </a:lnTo>
                    <a:lnTo>
                      <a:pt x="80" y="1924"/>
                    </a:lnTo>
                    <a:lnTo>
                      <a:pt x="80" y="1908"/>
                    </a:lnTo>
                    <a:lnTo>
                      <a:pt x="80" y="1895"/>
                    </a:lnTo>
                    <a:lnTo>
                      <a:pt x="80" y="1889"/>
                    </a:lnTo>
                    <a:lnTo>
                      <a:pt x="81" y="1883"/>
                    </a:lnTo>
                    <a:lnTo>
                      <a:pt x="83" y="1878"/>
                    </a:lnTo>
                    <a:lnTo>
                      <a:pt x="86" y="1875"/>
                    </a:lnTo>
                    <a:lnTo>
                      <a:pt x="92" y="1869"/>
                    </a:lnTo>
                    <a:lnTo>
                      <a:pt x="100" y="1865"/>
                    </a:lnTo>
                    <a:lnTo>
                      <a:pt x="118" y="1859"/>
                    </a:lnTo>
                    <a:lnTo>
                      <a:pt x="134" y="1853"/>
                    </a:lnTo>
                    <a:lnTo>
                      <a:pt x="136" y="1852"/>
                    </a:lnTo>
                    <a:lnTo>
                      <a:pt x="139" y="1850"/>
                    </a:lnTo>
                    <a:lnTo>
                      <a:pt x="140" y="1845"/>
                    </a:lnTo>
                    <a:lnTo>
                      <a:pt x="142" y="1842"/>
                    </a:lnTo>
                    <a:lnTo>
                      <a:pt x="143" y="1831"/>
                    </a:lnTo>
                    <a:lnTo>
                      <a:pt x="145" y="1819"/>
                    </a:lnTo>
                    <a:lnTo>
                      <a:pt x="145" y="1806"/>
                    </a:lnTo>
                    <a:lnTo>
                      <a:pt x="146" y="1794"/>
                    </a:lnTo>
                    <a:lnTo>
                      <a:pt x="147" y="1785"/>
                    </a:lnTo>
                    <a:lnTo>
                      <a:pt x="149" y="1777"/>
                    </a:lnTo>
                    <a:lnTo>
                      <a:pt x="158" y="1761"/>
                    </a:lnTo>
                    <a:lnTo>
                      <a:pt x="167" y="1746"/>
                    </a:lnTo>
                    <a:lnTo>
                      <a:pt x="178" y="1733"/>
                    </a:lnTo>
                    <a:lnTo>
                      <a:pt x="189" y="1719"/>
                    </a:lnTo>
                    <a:lnTo>
                      <a:pt x="214" y="1693"/>
                    </a:lnTo>
                    <a:lnTo>
                      <a:pt x="239" y="1668"/>
                    </a:lnTo>
                    <a:lnTo>
                      <a:pt x="251" y="1654"/>
                    </a:lnTo>
                    <a:lnTo>
                      <a:pt x="263" y="1641"/>
                    </a:lnTo>
                    <a:lnTo>
                      <a:pt x="273" y="1627"/>
                    </a:lnTo>
                    <a:lnTo>
                      <a:pt x="283" y="1612"/>
                    </a:lnTo>
                    <a:lnTo>
                      <a:pt x="291" y="1595"/>
                    </a:lnTo>
                    <a:lnTo>
                      <a:pt x="298" y="1577"/>
                    </a:lnTo>
                    <a:lnTo>
                      <a:pt x="300" y="1569"/>
                    </a:lnTo>
                    <a:lnTo>
                      <a:pt x="303" y="1560"/>
                    </a:lnTo>
                    <a:lnTo>
                      <a:pt x="304" y="1549"/>
                    </a:lnTo>
                    <a:lnTo>
                      <a:pt x="305" y="1540"/>
                    </a:lnTo>
                    <a:lnTo>
                      <a:pt x="305" y="1530"/>
                    </a:lnTo>
                    <a:lnTo>
                      <a:pt x="303" y="1523"/>
                    </a:lnTo>
                    <a:lnTo>
                      <a:pt x="298" y="1516"/>
                    </a:lnTo>
                    <a:lnTo>
                      <a:pt x="294" y="1511"/>
                    </a:lnTo>
                    <a:lnTo>
                      <a:pt x="290" y="1505"/>
                    </a:lnTo>
                    <a:lnTo>
                      <a:pt x="285" y="1498"/>
                    </a:lnTo>
                    <a:lnTo>
                      <a:pt x="283" y="1491"/>
                    </a:lnTo>
                    <a:lnTo>
                      <a:pt x="282" y="1483"/>
                    </a:lnTo>
                    <a:lnTo>
                      <a:pt x="282" y="1477"/>
                    </a:lnTo>
                    <a:lnTo>
                      <a:pt x="284" y="1471"/>
                    </a:lnTo>
                    <a:lnTo>
                      <a:pt x="286" y="1465"/>
                    </a:lnTo>
                    <a:lnTo>
                      <a:pt x="290" y="1459"/>
                    </a:lnTo>
                    <a:lnTo>
                      <a:pt x="298" y="1446"/>
                    </a:lnTo>
                    <a:lnTo>
                      <a:pt x="309" y="1432"/>
                    </a:lnTo>
                    <a:lnTo>
                      <a:pt x="331" y="1407"/>
                    </a:lnTo>
                    <a:lnTo>
                      <a:pt x="349" y="1387"/>
                    </a:lnTo>
                    <a:lnTo>
                      <a:pt x="355" y="1378"/>
                    </a:lnTo>
                    <a:lnTo>
                      <a:pt x="361" y="1367"/>
                    </a:lnTo>
                    <a:lnTo>
                      <a:pt x="364" y="1358"/>
                    </a:lnTo>
                    <a:lnTo>
                      <a:pt x="368" y="1348"/>
                    </a:lnTo>
                    <a:lnTo>
                      <a:pt x="372" y="1328"/>
                    </a:lnTo>
                    <a:lnTo>
                      <a:pt x="376" y="1308"/>
                    </a:lnTo>
                    <a:lnTo>
                      <a:pt x="379" y="1288"/>
                    </a:lnTo>
                    <a:lnTo>
                      <a:pt x="384" y="1269"/>
                    </a:lnTo>
                    <a:lnTo>
                      <a:pt x="388" y="1261"/>
                    </a:lnTo>
                    <a:lnTo>
                      <a:pt x="391" y="1252"/>
                    </a:lnTo>
                    <a:lnTo>
                      <a:pt x="396" y="1243"/>
                    </a:lnTo>
                    <a:lnTo>
                      <a:pt x="402" y="1234"/>
                    </a:lnTo>
                    <a:lnTo>
                      <a:pt x="424" y="1200"/>
                    </a:lnTo>
                    <a:lnTo>
                      <a:pt x="450" y="1167"/>
                    </a:lnTo>
                    <a:lnTo>
                      <a:pt x="479" y="1133"/>
                    </a:lnTo>
                    <a:lnTo>
                      <a:pt x="506" y="1098"/>
                    </a:lnTo>
                    <a:lnTo>
                      <a:pt x="533" y="1064"/>
                    </a:lnTo>
                    <a:lnTo>
                      <a:pt x="559" y="1030"/>
                    </a:lnTo>
                    <a:lnTo>
                      <a:pt x="571" y="1012"/>
                    </a:lnTo>
                    <a:lnTo>
                      <a:pt x="581" y="995"/>
                    </a:lnTo>
                    <a:lnTo>
                      <a:pt x="591" y="977"/>
                    </a:lnTo>
                    <a:lnTo>
                      <a:pt x="599" y="959"/>
                    </a:lnTo>
                    <a:lnTo>
                      <a:pt x="618" y="916"/>
                    </a:lnTo>
                    <a:lnTo>
                      <a:pt x="637" y="868"/>
                    </a:lnTo>
                    <a:lnTo>
                      <a:pt x="655" y="822"/>
                    </a:lnTo>
                    <a:lnTo>
                      <a:pt x="676" y="775"/>
                    </a:lnTo>
                    <a:lnTo>
                      <a:pt x="686" y="752"/>
                    </a:lnTo>
                    <a:lnTo>
                      <a:pt x="698" y="728"/>
                    </a:lnTo>
                    <a:lnTo>
                      <a:pt x="710" y="706"/>
                    </a:lnTo>
                    <a:lnTo>
                      <a:pt x="723" y="684"/>
                    </a:lnTo>
                    <a:lnTo>
                      <a:pt x="736" y="663"/>
                    </a:lnTo>
                    <a:lnTo>
                      <a:pt x="750" y="642"/>
                    </a:lnTo>
                    <a:lnTo>
                      <a:pt x="765" y="622"/>
                    </a:lnTo>
                    <a:lnTo>
                      <a:pt x="782" y="604"/>
                    </a:lnTo>
                    <a:lnTo>
                      <a:pt x="788" y="588"/>
                    </a:lnTo>
                    <a:lnTo>
                      <a:pt x="795" y="571"/>
                    </a:lnTo>
                    <a:lnTo>
                      <a:pt x="803" y="556"/>
                    </a:lnTo>
                    <a:lnTo>
                      <a:pt x="811" y="540"/>
                    </a:lnTo>
                    <a:lnTo>
                      <a:pt x="829" y="512"/>
                    </a:lnTo>
                    <a:lnTo>
                      <a:pt x="848" y="484"/>
                    </a:lnTo>
                    <a:lnTo>
                      <a:pt x="867" y="457"/>
                    </a:lnTo>
                    <a:lnTo>
                      <a:pt x="887" y="430"/>
                    </a:lnTo>
                    <a:lnTo>
                      <a:pt x="908" y="402"/>
                    </a:lnTo>
                    <a:lnTo>
                      <a:pt x="927" y="374"/>
                    </a:lnTo>
                    <a:lnTo>
                      <a:pt x="952" y="339"/>
                    </a:lnTo>
                    <a:lnTo>
                      <a:pt x="978" y="299"/>
                    </a:lnTo>
                    <a:lnTo>
                      <a:pt x="1004" y="257"/>
                    </a:lnTo>
                    <a:lnTo>
                      <a:pt x="1028" y="214"/>
                    </a:lnTo>
                    <a:lnTo>
                      <a:pt x="1052" y="169"/>
                    </a:lnTo>
                    <a:lnTo>
                      <a:pt x="1073" y="125"/>
                    </a:lnTo>
                    <a:lnTo>
                      <a:pt x="1083" y="104"/>
                    </a:lnTo>
                    <a:lnTo>
                      <a:pt x="1091" y="83"/>
                    </a:lnTo>
                    <a:lnTo>
                      <a:pt x="1098" y="61"/>
                    </a:lnTo>
                    <a:lnTo>
                      <a:pt x="1104" y="41"/>
                    </a:lnTo>
                    <a:lnTo>
                      <a:pt x="1106" y="31"/>
                    </a:lnTo>
                    <a:lnTo>
                      <a:pt x="1107" y="20"/>
                    </a:lnTo>
                    <a:lnTo>
                      <a:pt x="1109" y="11"/>
                    </a:lnTo>
                    <a:lnTo>
                      <a:pt x="1109" y="0"/>
                    </a:lnTo>
                    <a:lnTo>
                      <a:pt x="1232" y="20"/>
                    </a:lnTo>
                    <a:close/>
                    <a:moveTo>
                      <a:pt x="232" y="2379"/>
                    </a:moveTo>
                    <a:lnTo>
                      <a:pt x="151" y="2525"/>
                    </a:lnTo>
                    <a:lnTo>
                      <a:pt x="152" y="2530"/>
                    </a:lnTo>
                    <a:lnTo>
                      <a:pt x="153" y="2535"/>
                    </a:lnTo>
                    <a:lnTo>
                      <a:pt x="154" y="2541"/>
                    </a:lnTo>
                    <a:lnTo>
                      <a:pt x="155" y="2546"/>
                    </a:lnTo>
                    <a:lnTo>
                      <a:pt x="181" y="2611"/>
                    </a:lnTo>
                    <a:lnTo>
                      <a:pt x="168" y="2601"/>
                    </a:lnTo>
                    <a:lnTo>
                      <a:pt x="156" y="2592"/>
                    </a:lnTo>
                    <a:lnTo>
                      <a:pt x="147" y="2580"/>
                    </a:lnTo>
                    <a:lnTo>
                      <a:pt x="138" y="2567"/>
                    </a:lnTo>
                    <a:lnTo>
                      <a:pt x="132" y="2556"/>
                    </a:lnTo>
                    <a:lnTo>
                      <a:pt x="128" y="2546"/>
                    </a:lnTo>
                    <a:lnTo>
                      <a:pt x="123" y="2534"/>
                    </a:lnTo>
                    <a:lnTo>
                      <a:pt x="120" y="2522"/>
                    </a:lnTo>
                    <a:lnTo>
                      <a:pt x="116" y="2510"/>
                    </a:lnTo>
                    <a:lnTo>
                      <a:pt x="113" y="2500"/>
                    </a:lnTo>
                    <a:lnTo>
                      <a:pt x="108" y="2489"/>
                    </a:lnTo>
                    <a:lnTo>
                      <a:pt x="102" y="2480"/>
                    </a:lnTo>
                    <a:lnTo>
                      <a:pt x="96" y="2473"/>
                    </a:lnTo>
                    <a:lnTo>
                      <a:pt x="88" y="2462"/>
                    </a:lnTo>
                    <a:lnTo>
                      <a:pt x="84" y="2457"/>
                    </a:lnTo>
                    <a:lnTo>
                      <a:pt x="81" y="2451"/>
                    </a:lnTo>
                    <a:lnTo>
                      <a:pt x="80" y="2448"/>
                    </a:lnTo>
                    <a:lnTo>
                      <a:pt x="80" y="2444"/>
                    </a:lnTo>
                    <a:lnTo>
                      <a:pt x="84" y="2441"/>
                    </a:lnTo>
                    <a:lnTo>
                      <a:pt x="89" y="2436"/>
                    </a:lnTo>
                    <a:lnTo>
                      <a:pt x="96" y="2434"/>
                    </a:lnTo>
                    <a:lnTo>
                      <a:pt x="103" y="2431"/>
                    </a:lnTo>
                    <a:lnTo>
                      <a:pt x="118" y="2428"/>
                    </a:lnTo>
                    <a:lnTo>
                      <a:pt x="129" y="2425"/>
                    </a:lnTo>
                    <a:lnTo>
                      <a:pt x="138" y="2423"/>
                    </a:lnTo>
                    <a:lnTo>
                      <a:pt x="143" y="2420"/>
                    </a:lnTo>
                    <a:lnTo>
                      <a:pt x="148" y="2417"/>
                    </a:lnTo>
                    <a:lnTo>
                      <a:pt x="154" y="2414"/>
                    </a:lnTo>
                    <a:lnTo>
                      <a:pt x="162" y="2405"/>
                    </a:lnTo>
                    <a:lnTo>
                      <a:pt x="171" y="2395"/>
                    </a:lnTo>
                    <a:lnTo>
                      <a:pt x="179" y="2385"/>
                    </a:lnTo>
                    <a:lnTo>
                      <a:pt x="187" y="2378"/>
                    </a:lnTo>
                    <a:lnTo>
                      <a:pt x="195" y="2372"/>
                    </a:lnTo>
                    <a:lnTo>
                      <a:pt x="204" y="2370"/>
                    </a:lnTo>
                    <a:lnTo>
                      <a:pt x="212" y="2370"/>
                    </a:lnTo>
                    <a:lnTo>
                      <a:pt x="219" y="2371"/>
                    </a:lnTo>
                    <a:lnTo>
                      <a:pt x="226" y="2375"/>
                    </a:lnTo>
                    <a:lnTo>
                      <a:pt x="232" y="2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47" name="Freeform 78"/>
              <p:cNvSpPr>
                <a:spLocks/>
              </p:cNvSpPr>
              <p:nvPr/>
            </p:nvSpPr>
            <p:spPr bwMode="auto">
              <a:xfrm>
                <a:off x="-179" y="2599"/>
                <a:ext cx="412" cy="802"/>
              </a:xfrm>
              <a:custGeom>
                <a:avLst/>
                <a:gdLst>
                  <a:gd name="T0" fmla="*/ 137 w 1238"/>
                  <a:gd name="T1" fmla="*/ 5 h 2408"/>
                  <a:gd name="T2" fmla="*/ 135 w 1238"/>
                  <a:gd name="T3" fmla="*/ 14 h 2408"/>
                  <a:gd name="T4" fmla="*/ 126 w 1238"/>
                  <a:gd name="T5" fmla="*/ 29 h 2408"/>
                  <a:gd name="T6" fmla="*/ 122 w 1238"/>
                  <a:gd name="T7" fmla="*/ 37 h 2408"/>
                  <a:gd name="T8" fmla="*/ 118 w 1238"/>
                  <a:gd name="T9" fmla="*/ 42 h 2408"/>
                  <a:gd name="T10" fmla="*/ 118 w 1238"/>
                  <a:gd name="T11" fmla="*/ 45 h 2408"/>
                  <a:gd name="T12" fmla="*/ 125 w 1238"/>
                  <a:gd name="T13" fmla="*/ 50 h 2408"/>
                  <a:gd name="T14" fmla="*/ 111 w 1238"/>
                  <a:gd name="T15" fmla="*/ 75 h 2408"/>
                  <a:gd name="T16" fmla="*/ 86 w 1238"/>
                  <a:gd name="T17" fmla="*/ 99 h 2408"/>
                  <a:gd name="T18" fmla="*/ 77 w 1238"/>
                  <a:gd name="T19" fmla="*/ 111 h 2408"/>
                  <a:gd name="T20" fmla="*/ 71 w 1238"/>
                  <a:gd name="T21" fmla="*/ 124 h 2408"/>
                  <a:gd name="T22" fmla="*/ 63 w 1238"/>
                  <a:gd name="T23" fmla="*/ 135 h 2408"/>
                  <a:gd name="T24" fmla="*/ 57 w 1238"/>
                  <a:gd name="T25" fmla="*/ 147 h 2408"/>
                  <a:gd name="T26" fmla="*/ 53 w 1238"/>
                  <a:gd name="T27" fmla="*/ 155 h 2408"/>
                  <a:gd name="T28" fmla="*/ 49 w 1238"/>
                  <a:gd name="T29" fmla="*/ 158 h 2408"/>
                  <a:gd name="T30" fmla="*/ 44 w 1238"/>
                  <a:gd name="T31" fmla="*/ 170 h 2408"/>
                  <a:gd name="T32" fmla="*/ 34 w 1238"/>
                  <a:gd name="T33" fmla="*/ 192 h 2408"/>
                  <a:gd name="T34" fmla="*/ 19 w 1238"/>
                  <a:gd name="T35" fmla="*/ 221 h 2408"/>
                  <a:gd name="T36" fmla="*/ 15 w 1238"/>
                  <a:gd name="T37" fmla="*/ 234 h 2408"/>
                  <a:gd name="T38" fmla="*/ 16 w 1238"/>
                  <a:gd name="T39" fmla="*/ 245 h 2408"/>
                  <a:gd name="T40" fmla="*/ 23 w 1238"/>
                  <a:gd name="T41" fmla="*/ 258 h 2408"/>
                  <a:gd name="T42" fmla="*/ 17 w 1238"/>
                  <a:gd name="T43" fmla="*/ 261 h 2408"/>
                  <a:gd name="T44" fmla="*/ 10 w 1238"/>
                  <a:gd name="T45" fmla="*/ 266 h 2408"/>
                  <a:gd name="T46" fmla="*/ 7 w 1238"/>
                  <a:gd name="T47" fmla="*/ 265 h 2408"/>
                  <a:gd name="T48" fmla="*/ 5 w 1238"/>
                  <a:gd name="T49" fmla="*/ 258 h 2408"/>
                  <a:gd name="T50" fmla="*/ 5 w 1238"/>
                  <a:gd name="T51" fmla="*/ 253 h 2408"/>
                  <a:gd name="T52" fmla="*/ 3 w 1238"/>
                  <a:gd name="T53" fmla="*/ 249 h 2408"/>
                  <a:gd name="T54" fmla="*/ 1 w 1238"/>
                  <a:gd name="T55" fmla="*/ 246 h 2408"/>
                  <a:gd name="T56" fmla="*/ 3 w 1238"/>
                  <a:gd name="T57" fmla="*/ 240 h 2408"/>
                  <a:gd name="T58" fmla="*/ 4 w 1238"/>
                  <a:gd name="T59" fmla="*/ 236 h 2408"/>
                  <a:gd name="T60" fmla="*/ 1 w 1238"/>
                  <a:gd name="T61" fmla="*/ 232 h 2408"/>
                  <a:gd name="T62" fmla="*/ 0 w 1238"/>
                  <a:gd name="T63" fmla="*/ 228 h 2408"/>
                  <a:gd name="T64" fmla="*/ 4 w 1238"/>
                  <a:gd name="T65" fmla="*/ 221 h 2408"/>
                  <a:gd name="T66" fmla="*/ 7 w 1238"/>
                  <a:gd name="T67" fmla="*/ 219 h 2408"/>
                  <a:gd name="T68" fmla="*/ 9 w 1238"/>
                  <a:gd name="T69" fmla="*/ 213 h 2408"/>
                  <a:gd name="T70" fmla="*/ 9 w 1238"/>
                  <a:gd name="T71" fmla="*/ 208 h 2408"/>
                  <a:gd name="T72" fmla="*/ 15 w 1238"/>
                  <a:gd name="T73" fmla="*/ 205 h 2408"/>
                  <a:gd name="T74" fmla="*/ 16 w 1238"/>
                  <a:gd name="T75" fmla="*/ 203 h 2408"/>
                  <a:gd name="T76" fmla="*/ 17 w 1238"/>
                  <a:gd name="T77" fmla="*/ 197 h 2408"/>
                  <a:gd name="T78" fmla="*/ 24 w 1238"/>
                  <a:gd name="T79" fmla="*/ 188 h 2408"/>
                  <a:gd name="T80" fmla="*/ 31 w 1238"/>
                  <a:gd name="T81" fmla="*/ 179 h 2408"/>
                  <a:gd name="T82" fmla="*/ 34 w 1238"/>
                  <a:gd name="T83" fmla="*/ 172 h 2408"/>
                  <a:gd name="T84" fmla="*/ 33 w 1238"/>
                  <a:gd name="T85" fmla="*/ 168 h 2408"/>
                  <a:gd name="T86" fmla="*/ 31 w 1238"/>
                  <a:gd name="T87" fmla="*/ 164 h 2408"/>
                  <a:gd name="T88" fmla="*/ 34 w 1238"/>
                  <a:gd name="T89" fmla="*/ 159 h 2408"/>
                  <a:gd name="T90" fmla="*/ 40 w 1238"/>
                  <a:gd name="T91" fmla="*/ 151 h 2408"/>
                  <a:gd name="T92" fmla="*/ 43 w 1238"/>
                  <a:gd name="T93" fmla="*/ 141 h 2408"/>
                  <a:gd name="T94" fmla="*/ 47 w 1238"/>
                  <a:gd name="T95" fmla="*/ 133 h 2408"/>
                  <a:gd name="T96" fmla="*/ 62 w 1238"/>
                  <a:gd name="T97" fmla="*/ 114 h 2408"/>
                  <a:gd name="T98" fmla="*/ 69 w 1238"/>
                  <a:gd name="T99" fmla="*/ 102 h 2408"/>
                  <a:gd name="T100" fmla="*/ 77 w 1238"/>
                  <a:gd name="T101" fmla="*/ 81 h 2408"/>
                  <a:gd name="T102" fmla="*/ 85 w 1238"/>
                  <a:gd name="T103" fmla="*/ 69 h 2408"/>
                  <a:gd name="T104" fmla="*/ 90 w 1238"/>
                  <a:gd name="T105" fmla="*/ 60 h 2408"/>
                  <a:gd name="T106" fmla="*/ 101 w 1238"/>
                  <a:gd name="T107" fmla="*/ 45 h 2408"/>
                  <a:gd name="T108" fmla="*/ 114 w 1238"/>
                  <a:gd name="T109" fmla="*/ 24 h 2408"/>
                  <a:gd name="T110" fmla="*/ 121 w 1238"/>
                  <a:gd name="T111" fmla="*/ 7 h 2408"/>
                  <a:gd name="T112" fmla="*/ 123 w 1238"/>
                  <a:gd name="T113" fmla="*/ 0 h 24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38"/>
                  <a:gd name="T172" fmla="*/ 0 h 2408"/>
                  <a:gd name="T173" fmla="*/ 1238 w 1238"/>
                  <a:gd name="T174" fmla="*/ 2408 h 24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38" h="2408">
                    <a:moveTo>
                      <a:pt x="1232" y="20"/>
                    </a:moveTo>
                    <a:lnTo>
                      <a:pt x="1235" y="27"/>
                    </a:lnTo>
                    <a:lnTo>
                      <a:pt x="1237" y="34"/>
                    </a:lnTo>
                    <a:lnTo>
                      <a:pt x="1238" y="41"/>
                    </a:lnTo>
                    <a:lnTo>
                      <a:pt x="1238" y="49"/>
                    </a:lnTo>
                    <a:lnTo>
                      <a:pt x="1238" y="64"/>
                    </a:lnTo>
                    <a:lnTo>
                      <a:pt x="1235" y="79"/>
                    </a:lnTo>
                    <a:lnTo>
                      <a:pt x="1230" y="96"/>
                    </a:lnTo>
                    <a:lnTo>
                      <a:pt x="1224" y="111"/>
                    </a:lnTo>
                    <a:lnTo>
                      <a:pt x="1217" y="128"/>
                    </a:lnTo>
                    <a:lnTo>
                      <a:pt x="1209" y="144"/>
                    </a:lnTo>
                    <a:lnTo>
                      <a:pt x="1190" y="176"/>
                    </a:lnTo>
                    <a:lnTo>
                      <a:pt x="1170" y="207"/>
                    </a:lnTo>
                    <a:lnTo>
                      <a:pt x="1151" y="235"/>
                    </a:lnTo>
                    <a:lnTo>
                      <a:pt x="1137" y="260"/>
                    </a:lnTo>
                    <a:lnTo>
                      <a:pt x="1126" y="281"/>
                    </a:lnTo>
                    <a:lnTo>
                      <a:pt x="1116" y="303"/>
                    </a:lnTo>
                    <a:lnTo>
                      <a:pt x="1111" y="314"/>
                    </a:lnTo>
                    <a:lnTo>
                      <a:pt x="1105" y="323"/>
                    </a:lnTo>
                    <a:lnTo>
                      <a:pt x="1099" y="334"/>
                    </a:lnTo>
                    <a:lnTo>
                      <a:pt x="1092" y="343"/>
                    </a:lnTo>
                    <a:lnTo>
                      <a:pt x="1085" y="352"/>
                    </a:lnTo>
                    <a:lnTo>
                      <a:pt x="1079" y="361"/>
                    </a:lnTo>
                    <a:lnTo>
                      <a:pt x="1074" y="372"/>
                    </a:lnTo>
                    <a:lnTo>
                      <a:pt x="1071" y="382"/>
                    </a:lnTo>
                    <a:lnTo>
                      <a:pt x="1070" y="387"/>
                    </a:lnTo>
                    <a:lnTo>
                      <a:pt x="1068" y="393"/>
                    </a:lnTo>
                    <a:lnTo>
                      <a:pt x="1068" y="398"/>
                    </a:lnTo>
                    <a:lnTo>
                      <a:pt x="1070" y="404"/>
                    </a:lnTo>
                    <a:lnTo>
                      <a:pt x="1071" y="408"/>
                    </a:lnTo>
                    <a:lnTo>
                      <a:pt x="1073" y="413"/>
                    </a:lnTo>
                    <a:lnTo>
                      <a:pt x="1075" y="419"/>
                    </a:lnTo>
                    <a:lnTo>
                      <a:pt x="1079" y="424"/>
                    </a:lnTo>
                    <a:lnTo>
                      <a:pt x="1132" y="446"/>
                    </a:lnTo>
                    <a:lnTo>
                      <a:pt x="1088" y="575"/>
                    </a:lnTo>
                    <a:lnTo>
                      <a:pt x="1067" y="601"/>
                    </a:lnTo>
                    <a:lnTo>
                      <a:pt x="1046" y="627"/>
                    </a:lnTo>
                    <a:lnTo>
                      <a:pt x="1022" y="652"/>
                    </a:lnTo>
                    <a:lnTo>
                      <a:pt x="1000" y="677"/>
                    </a:lnTo>
                    <a:lnTo>
                      <a:pt x="952" y="727"/>
                    </a:lnTo>
                    <a:lnTo>
                      <a:pt x="901" y="774"/>
                    </a:lnTo>
                    <a:lnTo>
                      <a:pt x="851" y="822"/>
                    </a:lnTo>
                    <a:lnTo>
                      <a:pt x="802" y="870"/>
                    </a:lnTo>
                    <a:lnTo>
                      <a:pt x="778" y="894"/>
                    </a:lnTo>
                    <a:lnTo>
                      <a:pt x="755" y="919"/>
                    </a:lnTo>
                    <a:lnTo>
                      <a:pt x="732" y="945"/>
                    </a:lnTo>
                    <a:lnTo>
                      <a:pt x="711" y="971"/>
                    </a:lnTo>
                    <a:lnTo>
                      <a:pt x="698" y="987"/>
                    </a:lnTo>
                    <a:lnTo>
                      <a:pt x="690" y="1003"/>
                    </a:lnTo>
                    <a:lnTo>
                      <a:pt x="683" y="1017"/>
                    </a:lnTo>
                    <a:lnTo>
                      <a:pt x="677" y="1031"/>
                    </a:lnTo>
                    <a:lnTo>
                      <a:pt x="668" y="1059"/>
                    </a:lnTo>
                    <a:lnTo>
                      <a:pt x="655" y="1092"/>
                    </a:lnTo>
                    <a:lnTo>
                      <a:pt x="644" y="1115"/>
                    </a:lnTo>
                    <a:lnTo>
                      <a:pt x="630" y="1135"/>
                    </a:lnTo>
                    <a:lnTo>
                      <a:pt x="615" y="1155"/>
                    </a:lnTo>
                    <a:lnTo>
                      <a:pt x="600" y="1175"/>
                    </a:lnTo>
                    <a:lnTo>
                      <a:pt x="585" y="1194"/>
                    </a:lnTo>
                    <a:lnTo>
                      <a:pt x="569" y="1213"/>
                    </a:lnTo>
                    <a:lnTo>
                      <a:pt x="554" y="1233"/>
                    </a:lnTo>
                    <a:lnTo>
                      <a:pt x="541" y="1252"/>
                    </a:lnTo>
                    <a:lnTo>
                      <a:pt x="532" y="1271"/>
                    </a:lnTo>
                    <a:lnTo>
                      <a:pt x="521" y="1295"/>
                    </a:lnTo>
                    <a:lnTo>
                      <a:pt x="510" y="1321"/>
                    </a:lnTo>
                    <a:lnTo>
                      <a:pt x="500" y="1350"/>
                    </a:lnTo>
                    <a:lnTo>
                      <a:pt x="494" y="1363"/>
                    </a:lnTo>
                    <a:lnTo>
                      <a:pt x="487" y="1376"/>
                    </a:lnTo>
                    <a:lnTo>
                      <a:pt x="481" y="1386"/>
                    </a:lnTo>
                    <a:lnTo>
                      <a:pt x="474" y="1397"/>
                    </a:lnTo>
                    <a:lnTo>
                      <a:pt x="466" y="1406"/>
                    </a:lnTo>
                    <a:lnTo>
                      <a:pt x="458" y="1413"/>
                    </a:lnTo>
                    <a:lnTo>
                      <a:pt x="450" y="1418"/>
                    </a:lnTo>
                    <a:lnTo>
                      <a:pt x="441" y="1422"/>
                    </a:lnTo>
                    <a:lnTo>
                      <a:pt x="438" y="1425"/>
                    </a:lnTo>
                    <a:lnTo>
                      <a:pt x="435" y="1429"/>
                    </a:lnTo>
                    <a:lnTo>
                      <a:pt x="430" y="1440"/>
                    </a:lnTo>
                    <a:lnTo>
                      <a:pt x="424" y="1451"/>
                    </a:lnTo>
                    <a:lnTo>
                      <a:pt x="412" y="1492"/>
                    </a:lnTo>
                    <a:lnTo>
                      <a:pt x="399" y="1532"/>
                    </a:lnTo>
                    <a:lnTo>
                      <a:pt x="384" y="1573"/>
                    </a:lnTo>
                    <a:lnTo>
                      <a:pt x="366" y="1612"/>
                    </a:lnTo>
                    <a:lnTo>
                      <a:pt x="349" y="1650"/>
                    </a:lnTo>
                    <a:lnTo>
                      <a:pt x="330" y="1689"/>
                    </a:lnTo>
                    <a:lnTo>
                      <a:pt x="310" y="1728"/>
                    </a:lnTo>
                    <a:lnTo>
                      <a:pt x="289" y="1767"/>
                    </a:lnTo>
                    <a:lnTo>
                      <a:pt x="248" y="1844"/>
                    </a:lnTo>
                    <a:lnTo>
                      <a:pt x="210" y="1921"/>
                    </a:lnTo>
                    <a:lnTo>
                      <a:pt x="191" y="1959"/>
                    </a:lnTo>
                    <a:lnTo>
                      <a:pt x="174" y="1998"/>
                    </a:lnTo>
                    <a:lnTo>
                      <a:pt x="159" y="2037"/>
                    </a:lnTo>
                    <a:lnTo>
                      <a:pt x="146" y="2077"/>
                    </a:lnTo>
                    <a:lnTo>
                      <a:pt x="142" y="2089"/>
                    </a:lnTo>
                    <a:lnTo>
                      <a:pt x="140" y="2102"/>
                    </a:lnTo>
                    <a:lnTo>
                      <a:pt x="139" y="2113"/>
                    </a:lnTo>
                    <a:lnTo>
                      <a:pt x="138" y="2125"/>
                    </a:lnTo>
                    <a:lnTo>
                      <a:pt x="138" y="2146"/>
                    </a:lnTo>
                    <a:lnTo>
                      <a:pt x="140" y="2167"/>
                    </a:lnTo>
                    <a:lnTo>
                      <a:pt x="143" y="2187"/>
                    </a:lnTo>
                    <a:lnTo>
                      <a:pt x="146" y="2208"/>
                    </a:lnTo>
                    <a:lnTo>
                      <a:pt x="147" y="2230"/>
                    </a:lnTo>
                    <a:lnTo>
                      <a:pt x="147" y="2252"/>
                    </a:lnTo>
                    <a:lnTo>
                      <a:pt x="218" y="2325"/>
                    </a:lnTo>
                    <a:lnTo>
                      <a:pt x="205" y="2330"/>
                    </a:lnTo>
                    <a:lnTo>
                      <a:pt x="193" y="2333"/>
                    </a:lnTo>
                    <a:lnTo>
                      <a:pt x="184" y="2337"/>
                    </a:lnTo>
                    <a:lnTo>
                      <a:pt x="174" y="2341"/>
                    </a:lnTo>
                    <a:lnTo>
                      <a:pt x="165" y="2345"/>
                    </a:lnTo>
                    <a:lnTo>
                      <a:pt x="156" y="2350"/>
                    </a:lnTo>
                    <a:lnTo>
                      <a:pt x="140" y="2363"/>
                    </a:lnTo>
                    <a:lnTo>
                      <a:pt x="125" y="2375"/>
                    </a:lnTo>
                    <a:lnTo>
                      <a:pt x="109" y="2388"/>
                    </a:lnTo>
                    <a:lnTo>
                      <a:pt x="94" y="2397"/>
                    </a:lnTo>
                    <a:lnTo>
                      <a:pt x="87" y="2402"/>
                    </a:lnTo>
                    <a:lnTo>
                      <a:pt x="80" y="2404"/>
                    </a:lnTo>
                    <a:lnTo>
                      <a:pt x="73" y="2407"/>
                    </a:lnTo>
                    <a:lnTo>
                      <a:pt x="66" y="2408"/>
                    </a:lnTo>
                    <a:lnTo>
                      <a:pt x="64" y="2407"/>
                    </a:lnTo>
                    <a:lnTo>
                      <a:pt x="63" y="2388"/>
                    </a:lnTo>
                    <a:lnTo>
                      <a:pt x="61" y="2374"/>
                    </a:lnTo>
                    <a:lnTo>
                      <a:pt x="56" y="2361"/>
                    </a:lnTo>
                    <a:lnTo>
                      <a:pt x="53" y="2350"/>
                    </a:lnTo>
                    <a:lnTo>
                      <a:pt x="49" y="2338"/>
                    </a:lnTo>
                    <a:lnTo>
                      <a:pt x="47" y="2325"/>
                    </a:lnTo>
                    <a:lnTo>
                      <a:pt x="46" y="2318"/>
                    </a:lnTo>
                    <a:lnTo>
                      <a:pt x="46" y="2310"/>
                    </a:lnTo>
                    <a:lnTo>
                      <a:pt x="47" y="2302"/>
                    </a:lnTo>
                    <a:lnTo>
                      <a:pt x="48" y="2292"/>
                    </a:lnTo>
                    <a:lnTo>
                      <a:pt x="49" y="2282"/>
                    </a:lnTo>
                    <a:lnTo>
                      <a:pt x="49" y="2273"/>
                    </a:lnTo>
                    <a:lnTo>
                      <a:pt x="47" y="2266"/>
                    </a:lnTo>
                    <a:lnTo>
                      <a:pt x="44" y="2260"/>
                    </a:lnTo>
                    <a:lnTo>
                      <a:pt x="36" y="2251"/>
                    </a:lnTo>
                    <a:lnTo>
                      <a:pt x="25" y="2245"/>
                    </a:lnTo>
                    <a:lnTo>
                      <a:pt x="21" y="2241"/>
                    </a:lnTo>
                    <a:lnTo>
                      <a:pt x="17" y="2237"/>
                    </a:lnTo>
                    <a:lnTo>
                      <a:pt x="14" y="2232"/>
                    </a:lnTo>
                    <a:lnTo>
                      <a:pt x="11" y="2226"/>
                    </a:lnTo>
                    <a:lnTo>
                      <a:pt x="11" y="2220"/>
                    </a:lnTo>
                    <a:lnTo>
                      <a:pt x="11" y="2212"/>
                    </a:lnTo>
                    <a:lnTo>
                      <a:pt x="14" y="2201"/>
                    </a:lnTo>
                    <a:lnTo>
                      <a:pt x="20" y="2190"/>
                    </a:lnTo>
                    <a:lnTo>
                      <a:pt x="25" y="2174"/>
                    </a:lnTo>
                    <a:lnTo>
                      <a:pt x="30" y="2162"/>
                    </a:lnTo>
                    <a:lnTo>
                      <a:pt x="34" y="2152"/>
                    </a:lnTo>
                    <a:lnTo>
                      <a:pt x="35" y="2142"/>
                    </a:lnTo>
                    <a:lnTo>
                      <a:pt x="35" y="2138"/>
                    </a:lnTo>
                    <a:lnTo>
                      <a:pt x="34" y="2134"/>
                    </a:lnTo>
                    <a:lnTo>
                      <a:pt x="33" y="2129"/>
                    </a:lnTo>
                    <a:lnTo>
                      <a:pt x="30" y="2125"/>
                    </a:lnTo>
                    <a:lnTo>
                      <a:pt x="24" y="2115"/>
                    </a:lnTo>
                    <a:lnTo>
                      <a:pt x="14" y="2103"/>
                    </a:lnTo>
                    <a:lnTo>
                      <a:pt x="9" y="2098"/>
                    </a:lnTo>
                    <a:lnTo>
                      <a:pt x="5" y="2092"/>
                    </a:lnTo>
                    <a:lnTo>
                      <a:pt x="2" y="2085"/>
                    </a:lnTo>
                    <a:lnTo>
                      <a:pt x="1" y="2077"/>
                    </a:lnTo>
                    <a:lnTo>
                      <a:pt x="0" y="2070"/>
                    </a:lnTo>
                    <a:lnTo>
                      <a:pt x="0" y="2063"/>
                    </a:lnTo>
                    <a:lnTo>
                      <a:pt x="1" y="2055"/>
                    </a:lnTo>
                    <a:lnTo>
                      <a:pt x="2" y="2048"/>
                    </a:lnTo>
                    <a:lnTo>
                      <a:pt x="8" y="2033"/>
                    </a:lnTo>
                    <a:lnTo>
                      <a:pt x="15" y="2018"/>
                    </a:lnTo>
                    <a:lnTo>
                      <a:pt x="24" y="2006"/>
                    </a:lnTo>
                    <a:lnTo>
                      <a:pt x="34" y="1995"/>
                    </a:lnTo>
                    <a:lnTo>
                      <a:pt x="42" y="1994"/>
                    </a:lnTo>
                    <a:lnTo>
                      <a:pt x="49" y="1991"/>
                    </a:lnTo>
                    <a:lnTo>
                      <a:pt x="55" y="1988"/>
                    </a:lnTo>
                    <a:lnTo>
                      <a:pt x="61" y="1983"/>
                    </a:lnTo>
                    <a:lnTo>
                      <a:pt x="66" y="1978"/>
                    </a:lnTo>
                    <a:lnTo>
                      <a:pt x="69" y="1971"/>
                    </a:lnTo>
                    <a:lnTo>
                      <a:pt x="72" y="1964"/>
                    </a:lnTo>
                    <a:lnTo>
                      <a:pt x="74" y="1957"/>
                    </a:lnTo>
                    <a:lnTo>
                      <a:pt x="77" y="1941"/>
                    </a:lnTo>
                    <a:lnTo>
                      <a:pt x="80" y="1924"/>
                    </a:lnTo>
                    <a:lnTo>
                      <a:pt x="80" y="1908"/>
                    </a:lnTo>
                    <a:lnTo>
                      <a:pt x="80" y="1895"/>
                    </a:lnTo>
                    <a:lnTo>
                      <a:pt x="80" y="1889"/>
                    </a:lnTo>
                    <a:lnTo>
                      <a:pt x="81" y="1883"/>
                    </a:lnTo>
                    <a:lnTo>
                      <a:pt x="83" y="1878"/>
                    </a:lnTo>
                    <a:lnTo>
                      <a:pt x="86" y="1875"/>
                    </a:lnTo>
                    <a:lnTo>
                      <a:pt x="92" y="1869"/>
                    </a:lnTo>
                    <a:lnTo>
                      <a:pt x="100" y="1865"/>
                    </a:lnTo>
                    <a:lnTo>
                      <a:pt x="118" y="1859"/>
                    </a:lnTo>
                    <a:lnTo>
                      <a:pt x="134" y="1853"/>
                    </a:lnTo>
                    <a:lnTo>
                      <a:pt x="136" y="1852"/>
                    </a:lnTo>
                    <a:lnTo>
                      <a:pt x="139" y="1850"/>
                    </a:lnTo>
                    <a:lnTo>
                      <a:pt x="140" y="1845"/>
                    </a:lnTo>
                    <a:lnTo>
                      <a:pt x="142" y="1842"/>
                    </a:lnTo>
                    <a:lnTo>
                      <a:pt x="143" y="1831"/>
                    </a:lnTo>
                    <a:lnTo>
                      <a:pt x="145" y="1819"/>
                    </a:lnTo>
                    <a:lnTo>
                      <a:pt x="145" y="1806"/>
                    </a:lnTo>
                    <a:lnTo>
                      <a:pt x="146" y="1794"/>
                    </a:lnTo>
                    <a:lnTo>
                      <a:pt x="147" y="1785"/>
                    </a:lnTo>
                    <a:lnTo>
                      <a:pt x="149" y="1777"/>
                    </a:lnTo>
                    <a:lnTo>
                      <a:pt x="158" y="1761"/>
                    </a:lnTo>
                    <a:lnTo>
                      <a:pt x="167" y="1746"/>
                    </a:lnTo>
                    <a:lnTo>
                      <a:pt x="178" y="1733"/>
                    </a:lnTo>
                    <a:lnTo>
                      <a:pt x="189" y="1719"/>
                    </a:lnTo>
                    <a:lnTo>
                      <a:pt x="214" y="1693"/>
                    </a:lnTo>
                    <a:lnTo>
                      <a:pt x="239" y="1668"/>
                    </a:lnTo>
                    <a:lnTo>
                      <a:pt x="251" y="1654"/>
                    </a:lnTo>
                    <a:lnTo>
                      <a:pt x="263" y="1641"/>
                    </a:lnTo>
                    <a:lnTo>
                      <a:pt x="273" y="1627"/>
                    </a:lnTo>
                    <a:lnTo>
                      <a:pt x="283" y="1612"/>
                    </a:lnTo>
                    <a:lnTo>
                      <a:pt x="291" y="1595"/>
                    </a:lnTo>
                    <a:lnTo>
                      <a:pt x="298" y="1577"/>
                    </a:lnTo>
                    <a:lnTo>
                      <a:pt x="300" y="1569"/>
                    </a:lnTo>
                    <a:lnTo>
                      <a:pt x="303" y="1560"/>
                    </a:lnTo>
                    <a:lnTo>
                      <a:pt x="304" y="1549"/>
                    </a:lnTo>
                    <a:lnTo>
                      <a:pt x="305" y="1540"/>
                    </a:lnTo>
                    <a:lnTo>
                      <a:pt x="305" y="1530"/>
                    </a:lnTo>
                    <a:lnTo>
                      <a:pt x="303" y="1523"/>
                    </a:lnTo>
                    <a:lnTo>
                      <a:pt x="298" y="1516"/>
                    </a:lnTo>
                    <a:lnTo>
                      <a:pt x="294" y="1511"/>
                    </a:lnTo>
                    <a:lnTo>
                      <a:pt x="290" y="1505"/>
                    </a:lnTo>
                    <a:lnTo>
                      <a:pt x="285" y="1498"/>
                    </a:lnTo>
                    <a:lnTo>
                      <a:pt x="283" y="1491"/>
                    </a:lnTo>
                    <a:lnTo>
                      <a:pt x="282" y="1483"/>
                    </a:lnTo>
                    <a:lnTo>
                      <a:pt x="282" y="1477"/>
                    </a:lnTo>
                    <a:lnTo>
                      <a:pt x="284" y="1471"/>
                    </a:lnTo>
                    <a:lnTo>
                      <a:pt x="286" y="1465"/>
                    </a:lnTo>
                    <a:lnTo>
                      <a:pt x="290" y="1459"/>
                    </a:lnTo>
                    <a:lnTo>
                      <a:pt x="298" y="1446"/>
                    </a:lnTo>
                    <a:lnTo>
                      <a:pt x="309" y="1432"/>
                    </a:lnTo>
                    <a:lnTo>
                      <a:pt x="331" y="1407"/>
                    </a:lnTo>
                    <a:lnTo>
                      <a:pt x="349" y="1387"/>
                    </a:lnTo>
                    <a:lnTo>
                      <a:pt x="355" y="1378"/>
                    </a:lnTo>
                    <a:lnTo>
                      <a:pt x="361" y="1367"/>
                    </a:lnTo>
                    <a:lnTo>
                      <a:pt x="364" y="1358"/>
                    </a:lnTo>
                    <a:lnTo>
                      <a:pt x="368" y="1348"/>
                    </a:lnTo>
                    <a:lnTo>
                      <a:pt x="372" y="1328"/>
                    </a:lnTo>
                    <a:lnTo>
                      <a:pt x="376" y="1308"/>
                    </a:lnTo>
                    <a:lnTo>
                      <a:pt x="379" y="1288"/>
                    </a:lnTo>
                    <a:lnTo>
                      <a:pt x="384" y="1269"/>
                    </a:lnTo>
                    <a:lnTo>
                      <a:pt x="388" y="1261"/>
                    </a:lnTo>
                    <a:lnTo>
                      <a:pt x="391" y="1252"/>
                    </a:lnTo>
                    <a:lnTo>
                      <a:pt x="396" y="1243"/>
                    </a:lnTo>
                    <a:lnTo>
                      <a:pt x="402" y="1234"/>
                    </a:lnTo>
                    <a:lnTo>
                      <a:pt x="424" y="1200"/>
                    </a:lnTo>
                    <a:lnTo>
                      <a:pt x="450" y="1167"/>
                    </a:lnTo>
                    <a:lnTo>
                      <a:pt x="479" y="1133"/>
                    </a:lnTo>
                    <a:lnTo>
                      <a:pt x="506" y="1098"/>
                    </a:lnTo>
                    <a:lnTo>
                      <a:pt x="533" y="1064"/>
                    </a:lnTo>
                    <a:lnTo>
                      <a:pt x="559" y="1030"/>
                    </a:lnTo>
                    <a:lnTo>
                      <a:pt x="571" y="1012"/>
                    </a:lnTo>
                    <a:lnTo>
                      <a:pt x="581" y="995"/>
                    </a:lnTo>
                    <a:lnTo>
                      <a:pt x="591" y="977"/>
                    </a:lnTo>
                    <a:lnTo>
                      <a:pt x="599" y="959"/>
                    </a:lnTo>
                    <a:lnTo>
                      <a:pt x="618" y="916"/>
                    </a:lnTo>
                    <a:lnTo>
                      <a:pt x="637" y="868"/>
                    </a:lnTo>
                    <a:lnTo>
                      <a:pt x="655" y="822"/>
                    </a:lnTo>
                    <a:lnTo>
                      <a:pt x="676" y="775"/>
                    </a:lnTo>
                    <a:lnTo>
                      <a:pt x="686" y="752"/>
                    </a:lnTo>
                    <a:lnTo>
                      <a:pt x="698" y="728"/>
                    </a:lnTo>
                    <a:lnTo>
                      <a:pt x="710" y="706"/>
                    </a:lnTo>
                    <a:lnTo>
                      <a:pt x="723" y="684"/>
                    </a:lnTo>
                    <a:lnTo>
                      <a:pt x="736" y="663"/>
                    </a:lnTo>
                    <a:lnTo>
                      <a:pt x="750" y="642"/>
                    </a:lnTo>
                    <a:lnTo>
                      <a:pt x="765" y="622"/>
                    </a:lnTo>
                    <a:lnTo>
                      <a:pt x="782" y="604"/>
                    </a:lnTo>
                    <a:lnTo>
                      <a:pt x="788" y="588"/>
                    </a:lnTo>
                    <a:lnTo>
                      <a:pt x="795" y="571"/>
                    </a:lnTo>
                    <a:lnTo>
                      <a:pt x="803" y="556"/>
                    </a:lnTo>
                    <a:lnTo>
                      <a:pt x="811" y="540"/>
                    </a:lnTo>
                    <a:lnTo>
                      <a:pt x="829" y="512"/>
                    </a:lnTo>
                    <a:lnTo>
                      <a:pt x="848" y="484"/>
                    </a:lnTo>
                    <a:lnTo>
                      <a:pt x="867" y="457"/>
                    </a:lnTo>
                    <a:lnTo>
                      <a:pt x="887" y="430"/>
                    </a:lnTo>
                    <a:lnTo>
                      <a:pt x="908" y="402"/>
                    </a:lnTo>
                    <a:lnTo>
                      <a:pt x="927" y="374"/>
                    </a:lnTo>
                    <a:lnTo>
                      <a:pt x="952" y="339"/>
                    </a:lnTo>
                    <a:lnTo>
                      <a:pt x="978" y="299"/>
                    </a:lnTo>
                    <a:lnTo>
                      <a:pt x="1004" y="257"/>
                    </a:lnTo>
                    <a:lnTo>
                      <a:pt x="1028" y="214"/>
                    </a:lnTo>
                    <a:lnTo>
                      <a:pt x="1052" y="169"/>
                    </a:lnTo>
                    <a:lnTo>
                      <a:pt x="1073" y="125"/>
                    </a:lnTo>
                    <a:lnTo>
                      <a:pt x="1083" y="104"/>
                    </a:lnTo>
                    <a:lnTo>
                      <a:pt x="1091" y="83"/>
                    </a:lnTo>
                    <a:lnTo>
                      <a:pt x="1098" y="61"/>
                    </a:lnTo>
                    <a:lnTo>
                      <a:pt x="1104" y="41"/>
                    </a:lnTo>
                    <a:lnTo>
                      <a:pt x="1106" y="31"/>
                    </a:lnTo>
                    <a:lnTo>
                      <a:pt x="1107" y="20"/>
                    </a:lnTo>
                    <a:lnTo>
                      <a:pt x="1109" y="11"/>
                    </a:lnTo>
                    <a:lnTo>
                      <a:pt x="1109" y="0"/>
                    </a:lnTo>
                    <a:lnTo>
                      <a:pt x="1232" y="2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8" name="Freeform 79"/>
              <p:cNvSpPr>
                <a:spLocks/>
              </p:cNvSpPr>
              <p:nvPr/>
            </p:nvSpPr>
            <p:spPr bwMode="auto">
              <a:xfrm>
                <a:off x="-153" y="3389"/>
                <a:ext cx="51" cy="80"/>
              </a:xfrm>
              <a:custGeom>
                <a:avLst/>
                <a:gdLst>
                  <a:gd name="T0" fmla="*/ 17 w 152"/>
                  <a:gd name="T1" fmla="*/ 1 h 241"/>
                  <a:gd name="T2" fmla="*/ 8 w 152"/>
                  <a:gd name="T3" fmla="*/ 17 h 241"/>
                  <a:gd name="T4" fmla="*/ 8 w 152"/>
                  <a:gd name="T5" fmla="*/ 18 h 241"/>
                  <a:gd name="T6" fmla="*/ 8 w 152"/>
                  <a:gd name="T7" fmla="*/ 18 h 241"/>
                  <a:gd name="T8" fmla="*/ 8 w 152"/>
                  <a:gd name="T9" fmla="*/ 19 h 241"/>
                  <a:gd name="T10" fmla="*/ 8 w 152"/>
                  <a:gd name="T11" fmla="*/ 19 h 241"/>
                  <a:gd name="T12" fmla="*/ 11 w 152"/>
                  <a:gd name="T13" fmla="*/ 27 h 241"/>
                  <a:gd name="T14" fmla="*/ 11 w 152"/>
                  <a:gd name="T15" fmla="*/ 27 h 241"/>
                  <a:gd name="T16" fmla="*/ 10 w 152"/>
                  <a:gd name="T17" fmla="*/ 26 h 241"/>
                  <a:gd name="T18" fmla="*/ 9 w 152"/>
                  <a:gd name="T19" fmla="*/ 25 h 241"/>
                  <a:gd name="T20" fmla="*/ 7 w 152"/>
                  <a:gd name="T21" fmla="*/ 23 h 241"/>
                  <a:gd name="T22" fmla="*/ 6 w 152"/>
                  <a:gd name="T23" fmla="*/ 22 h 241"/>
                  <a:gd name="T24" fmla="*/ 6 w 152"/>
                  <a:gd name="T25" fmla="*/ 21 h 241"/>
                  <a:gd name="T26" fmla="*/ 5 w 152"/>
                  <a:gd name="T27" fmla="*/ 19 h 241"/>
                  <a:gd name="T28" fmla="*/ 5 w 152"/>
                  <a:gd name="T29" fmla="*/ 18 h 241"/>
                  <a:gd name="T30" fmla="*/ 4 w 152"/>
                  <a:gd name="T31" fmla="*/ 17 h 241"/>
                  <a:gd name="T32" fmla="*/ 4 w 152"/>
                  <a:gd name="T33" fmla="*/ 15 h 241"/>
                  <a:gd name="T34" fmla="*/ 4 w 152"/>
                  <a:gd name="T35" fmla="*/ 14 h 241"/>
                  <a:gd name="T36" fmla="*/ 3 w 152"/>
                  <a:gd name="T37" fmla="*/ 13 h 241"/>
                  <a:gd name="T38" fmla="*/ 2 w 152"/>
                  <a:gd name="T39" fmla="*/ 12 h 241"/>
                  <a:gd name="T40" fmla="*/ 2 w 152"/>
                  <a:gd name="T41" fmla="*/ 11 h 241"/>
                  <a:gd name="T42" fmla="*/ 1 w 152"/>
                  <a:gd name="T43" fmla="*/ 10 h 241"/>
                  <a:gd name="T44" fmla="*/ 0 w 152"/>
                  <a:gd name="T45" fmla="*/ 10 h 241"/>
                  <a:gd name="T46" fmla="*/ 0 w 152"/>
                  <a:gd name="T47" fmla="*/ 9 h 241"/>
                  <a:gd name="T48" fmla="*/ 0 w 152"/>
                  <a:gd name="T49" fmla="*/ 9 h 241"/>
                  <a:gd name="T50" fmla="*/ 0 w 152"/>
                  <a:gd name="T51" fmla="*/ 8 h 241"/>
                  <a:gd name="T52" fmla="*/ 0 w 152"/>
                  <a:gd name="T53" fmla="*/ 8 h 241"/>
                  <a:gd name="T54" fmla="*/ 1 w 152"/>
                  <a:gd name="T55" fmla="*/ 7 h 241"/>
                  <a:gd name="T56" fmla="*/ 2 w 152"/>
                  <a:gd name="T57" fmla="*/ 7 h 241"/>
                  <a:gd name="T58" fmla="*/ 3 w 152"/>
                  <a:gd name="T59" fmla="*/ 7 h 241"/>
                  <a:gd name="T60" fmla="*/ 4 w 152"/>
                  <a:gd name="T61" fmla="*/ 6 h 241"/>
                  <a:gd name="T62" fmla="*/ 5 w 152"/>
                  <a:gd name="T63" fmla="*/ 6 h 241"/>
                  <a:gd name="T64" fmla="*/ 6 w 152"/>
                  <a:gd name="T65" fmla="*/ 6 h 241"/>
                  <a:gd name="T66" fmla="*/ 7 w 152"/>
                  <a:gd name="T67" fmla="*/ 6 h 241"/>
                  <a:gd name="T68" fmla="*/ 8 w 152"/>
                  <a:gd name="T69" fmla="*/ 5 h 241"/>
                  <a:gd name="T70" fmla="*/ 8 w 152"/>
                  <a:gd name="T71" fmla="*/ 5 h 241"/>
                  <a:gd name="T72" fmla="*/ 9 w 152"/>
                  <a:gd name="T73" fmla="*/ 4 h 241"/>
                  <a:gd name="T74" fmla="*/ 10 w 152"/>
                  <a:gd name="T75" fmla="*/ 3 h 241"/>
                  <a:gd name="T76" fmla="*/ 11 w 152"/>
                  <a:gd name="T77" fmla="*/ 2 h 241"/>
                  <a:gd name="T78" fmla="*/ 12 w 152"/>
                  <a:gd name="T79" fmla="*/ 1 h 241"/>
                  <a:gd name="T80" fmla="*/ 13 w 152"/>
                  <a:gd name="T81" fmla="*/ 0 h 241"/>
                  <a:gd name="T82" fmla="*/ 14 w 152"/>
                  <a:gd name="T83" fmla="*/ 0 h 241"/>
                  <a:gd name="T84" fmla="*/ 15 w 152"/>
                  <a:gd name="T85" fmla="*/ 0 h 241"/>
                  <a:gd name="T86" fmla="*/ 16 w 152"/>
                  <a:gd name="T87" fmla="*/ 0 h 241"/>
                  <a:gd name="T88" fmla="*/ 16 w 152"/>
                  <a:gd name="T89" fmla="*/ 1 h 241"/>
                  <a:gd name="T90" fmla="*/ 17 w 152"/>
                  <a:gd name="T91" fmla="*/ 1 h 241"/>
                  <a:gd name="T92" fmla="*/ 17 w 152"/>
                  <a:gd name="T93" fmla="*/ 1 h 24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2"/>
                  <a:gd name="T142" fmla="*/ 0 h 241"/>
                  <a:gd name="T143" fmla="*/ 152 w 152"/>
                  <a:gd name="T144" fmla="*/ 241 h 24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2" h="241">
                    <a:moveTo>
                      <a:pt x="152" y="9"/>
                    </a:moveTo>
                    <a:lnTo>
                      <a:pt x="71" y="155"/>
                    </a:lnTo>
                    <a:lnTo>
                      <a:pt x="72" y="160"/>
                    </a:lnTo>
                    <a:lnTo>
                      <a:pt x="73" y="165"/>
                    </a:lnTo>
                    <a:lnTo>
                      <a:pt x="74" y="171"/>
                    </a:lnTo>
                    <a:lnTo>
                      <a:pt x="75" y="176"/>
                    </a:lnTo>
                    <a:lnTo>
                      <a:pt x="101" y="241"/>
                    </a:lnTo>
                    <a:lnTo>
                      <a:pt x="88" y="231"/>
                    </a:lnTo>
                    <a:lnTo>
                      <a:pt x="76" y="222"/>
                    </a:lnTo>
                    <a:lnTo>
                      <a:pt x="67" y="210"/>
                    </a:lnTo>
                    <a:lnTo>
                      <a:pt x="58" y="197"/>
                    </a:lnTo>
                    <a:lnTo>
                      <a:pt x="52" y="186"/>
                    </a:lnTo>
                    <a:lnTo>
                      <a:pt x="48" y="176"/>
                    </a:lnTo>
                    <a:lnTo>
                      <a:pt x="43" y="164"/>
                    </a:lnTo>
                    <a:lnTo>
                      <a:pt x="40" y="152"/>
                    </a:lnTo>
                    <a:lnTo>
                      <a:pt x="36" y="140"/>
                    </a:lnTo>
                    <a:lnTo>
                      <a:pt x="33" y="130"/>
                    </a:lnTo>
                    <a:lnTo>
                      <a:pt x="28" y="119"/>
                    </a:lnTo>
                    <a:lnTo>
                      <a:pt x="22" y="110"/>
                    </a:lnTo>
                    <a:lnTo>
                      <a:pt x="16" y="103"/>
                    </a:lnTo>
                    <a:lnTo>
                      <a:pt x="8" y="92"/>
                    </a:lnTo>
                    <a:lnTo>
                      <a:pt x="4" y="87"/>
                    </a:lnTo>
                    <a:lnTo>
                      <a:pt x="1" y="81"/>
                    </a:lnTo>
                    <a:lnTo>
                      <a:pt x="0" y="78"/>
                    </a:lnTo>
                    <a:lnTo>
                      <a:pt x="0" y="74"/>
                    </a:lnTo>
                    <a:lnTo>
                      <a:pt x="4" y="71"/>
                    </a:lnTo>
                    <a:lnTo>
                      <a:pt x="9" y="66"/>
                    </a:lnTo>
                    <a:lnTo>
                      <a:pt x="16" y="64"/>
                    </a:lnTo>
                    <a:lnTo>
                      <a:pt x="23" y="61"/>
                    </a:lnTo>
                    <a:lnTo>
                      <a:pt x="38" y="58"/>
                    </a:lnTo>
                    <a:lnTo>
                      <a:pt x="49" y="55"/>
                    </a:lnTo>
                    <a:lnTo>
                      <a:pt x="58" y="53"/>
                    </a:lnTo>
                    <a:lnTo>
                      <a:pt x="63" y="50"/>
                    </a:lnTo>
                    <a:lnTo>
                      <a:pt x="68" y="47"/>
                    </a:lnTo>
                    <a:lnTo>
                      <a:pt x="74" y="44"/>
                    </a:lnTo>
                    <a:lnTo>
                      <a:pt x="82" y="35"/>
                    </a:lnTo>
                    <a:lnTo>
                      <a:pt x="91" y="25"/>
                    </a:lnTo>
                    <a:lnTo>
                      <a:pt x="99" y="15"/>
                    </a:lnTo>
                    <a:lnTo>
                      <a:pt x="107" y="8"/>
                    </a:lnTo>
                    <a:lnTo>
                      <a:pt x="115" y="2"/>
                    </a:lnTo>
                    <a:lnTo>
                      <a:pt x="124" y="0"/>
                    </a:lnTo>
                    <a:lnTo>
                      <a:pt x="132" y="0"/>
                    </a:lnTo>
                    <a:lnTo>
                      <a:pt x="139" y="1"/>
                    </a:lnTo>
                    <a:lnTo>
                      <a:pt x="146" y="5"/>
                    </a:lnTo>
                    <a:lnTo>
                      <a:pt x="152" y="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49" name="Freeform 80"/>
              <p:cNvSpPr>
                <a:spLocks noEditPoints="1"/>
              </p:cNvSpPr>
              <p:nvPr/>
            </p:nvSpPr>
            <p:spPr bwMode="auto">
              <a:xfrm>
                <a:off x="-133" y="2742"/>
                <a:ext cx="623" cy="739"/>
              </a:xfrm>
              <a:custGeom>
                <a:avLst/>
                <a:gdLst>
                  <a:gd name="T0" fmla="*/ 2 w 1869"/>
                  <a:gd name="T1" fmla="*/ 235 h 2218"/>
                  <a:gd name="T2" fmla="*/ 13 w 1869"/>
                  <a:gd name="T3" fmla="*/ 245 h 2218"/>
                  <a:gd name="T4" fmla="*/ 25 w 1869"/>
                  <a:gd name="T5" fmla="*/ 246 h 2218"/>
                  <a:gd name="T6" fmla="*/ 15 w 1869"/>
                  <a:gd name="T7" fmla="*/ 238 h 2218"/>
                  <a:gd name="T8" fmla="*/ 12 w 1869"/>
                  <a:gd name="T9" fmla="*/ 230 h 2218"/>
                  <a:gd name="T10" fmla="*/ 12 w 1869"/>
                  <a:gd name="T11" fmla="*/ 219 h 2218"/>
                  <a:gd name="T12" fmla="*/ 14 w 1869"/>
                  <a:gd name="T13" fmla="*/ 208 h 2218"/>
                  <a:gd name="T14" fmla="*/ 27 w 1869"/>
                  <a:gd name="T15" fmla="*/ 197 h 2218"/>
                  <a:gd name="T16" fmla="*/ 37 w 1869"/>
                  <a:gd name="T17" fmla="*/ 193 h 2218"/>
                  <a:gd name="T18" fmla="*/ 40 w 1869"/>
                  <a:gd name="T19" fmla="*/ 190 h 2218"/>
                  <a:gd name="T20" fmla="*/ 40 w 1869"/>
                  <a:gd name="T21" fmla="*/ 183 h 2218"/>
                  <a:gd name="T22" fmla="*/ 43 w 1869"/>
                  <a:gd name="T23" fmla="*/ 178 h 2218"/>
                  <a:gd name="T24" fmla="*/ 48 w 1869"/>
                  <a:gd name="T25" fmla="*/ 179 h 2218"/>
                  <a:gd name="T26" fmla="*/ 51 w 1869"/>
                  <a:gd name="T27" fmla="*/ 177 h 2218"/>
                  <a:gd name="T28" fmla="*/ 53 w 1869"/>
                  <a:gd name="T29" fmla="*/ 172 h 2218"/>
                  <a:gd name="T30" fmla="*/ 59 w 1869"/>
                  <a:gd name="T31" fmla="*/ 171 h 2218"/>
                  <a:gd name="T32" fmla="*/ 68 w 1869"/>
                  <a:gd name="T33" fmla="*/ 171 h 2218"/>
                  <a:gd name="T34" fmla="*/ 67 w 1869"/>
                  <a:gd name="T35" fmla="*/ 168 h 2218"/>
                  <a:gd name="T36" fmla="*/ 65 w 1869"/>
                  <a:gd name="T37" fmla="*/ 161 h 2218"/>
                  <a:gd name="T38" fmla="*/ 75 w 1869"/>
                  <a:gd name="T39" fmla="*/ 153 h 2218"/>
                  <a:gd name="T40" fmla="*/ 77 w 1869"/>
                  <a:gd name="T41" fmla="*/ 157 h 2218"/>
                  <a:gd name="T42" fmla="*/ 83 w 1869"/>
                  <a:gd name="T43" fmla="*/ 164 h 2218"/>
                  <a:gd name="T44" fmla="*/ 87 w 1869"/>
                  <a:gd name="T45" fmla="*/ 165 h 2218"/>
                  <a:gd name="T46" fmla="*/ 92 w 1869"/>
                  <a:gd name="T47" fmla="*/ 163 h 2218"/>
                  <a:gd name="T48" fmla="*/ 97 w 1869"/>
                  <a:gd name="T49" fmla="*/ 156 h 2218"/>
                  <a:gd name="T50" fmla="*/ 100 w 1869"/>
                  <a:gd name="T51" fmla="*/ 157 h 2218"/>
                  <a:gd name="T52" fmla="*/ 114 w 1869"/>
                  <a:gd name="T53" fmla="*/ 165 h 2218"/>
                  <a:gd name="T54" fmla="*/ 128 w 1869"/>
                  <a:gd name="T55" fmla="*/ 170 h 2218"/>
                  <a:gd name="T56" fmla="*/ 134 w 1869"/>
                  <a:gd name="T57" fmla="*/ 169 h 2218"/>
                  <a:gd name="T58" fmla="*/ 138 w 1869"/>
                  <a:gd name="T59" fmla="*/ 165 h 2218"/>
                  <a:gd name="T60" fmla="*/ 137 w 1869"/>
                  <a:gd name="T61" fmla="*/ 153 h 2218"/>
                  <a:gd name="T62" fmla="*/ 136 w 1869"/>
                  <a:gd name="T63" fmla="*/ 144 h 2218"/>
                  <a:gd name="T64" fmla="*/ 140 w 1869"/>
                  <a:gd name="T65" fmla="*/ 137 h 2218"/>
                  <a:gd name="T66" fmla="*/ 171 w 1869"/>
                  <a:gd name="T67" fmla="*/ 117 h 2218"/>
                  <a:gd name="T68" fmla="*/ 200 w 1869"/>
                  <a:gd name="T69" fmla="*/ 115 h 2218"/>
                  <a:gd name="T70" fmla="*/ 206 w 1869"/>
                  <a:gd name="T71" fmla="*/ 112 h 2218"/>
                  <a:gd name="T72" fmla="*/ 208 w 1869"/>
                  <a:gd name="T73" fmla="*/ 108 h 2218"/>
                  <a:gd name="T74" fmla="*/ 205 w 1869"/>
                  <a:gd name="T75" fmla="*/ 100 h 2218"/>
                  <a:gd name="T76" fmla="*/ 179 w 1869"/>
                  <a:gd name="T77" fmla="*/ 102 h 2218"/>
                  <a:gd name="T78" fmla="*/ 171 w 1869"/>
                  <a:gd name="T79" fmla="*/ 99 h 2218"/>
                  <a:gd name="T80" fmla="*/ 165 w 1869"/>
                  <a:gd name="T81" fmla="*/ 93 h 2218"/>
                  <a:gd name="T82" fmla="*/ 166 w 1869"/>
                  <a:gd name="T83" fmla="*/ 89 h 2218"/>
                  <a:gd name="T84" fmla="*/ 177 w 1869"/>
                  <a:gd name="T85" fmla="*/ 84 h 2218"/>
                  <a:gd name="T86" fmla="*/ 174 w 1869"/>
                  <a:gd name="T87" fmla="*/ 77 h 2218"/>
                  <a:gd name="T88" fmla="*/ 158 w 1869"/>
                  <a:gd name="T89" fmla="*/ 61 h 2218"/>
                  <a:gd name="T90" fmla="*/ 152 w 1869"/>
                  <a:gd name="T91" fmla="*/ 48 h 2218"/>
                  <a:gd name="T92" fmla="*/ 145 w 1869"/>
                  <a:gd name="T93" fmla="*/ 29 h 2218"/>
                  <a:gd name="T94" fmla="*/ 139 w 1869"/>
                  <a:gd name="T95" fmla="*/ 16 h 2218"/>
                  <a:gd name="T96" fmla="*/ 130 w 1869"/>
                  <a:gd name="T97" fmla="*/ 13 h 2218"/>
                  <a:gd name="T98" fmla="*/ 125 w 1869"/>
                  <a:gd name="T99" fmla="*/ 6 h 2218"/>
                  <a:gd name="T100" fmla="*/ 120 w 1869"/>
                  <a:gd name="T101" fmla="*/ 0 h 2218"/>
                  <a:gd name="T102" fmla="*/ 106 w 1869"/>
                  <a:gd name="T103" fmla="*/ 16 h 2218"/>
                  <a:gd name="T104" fmla="*/ 85 w 1869"/>
                  <a:gd name="T105" fmla="*/ 38 h 2218"/>
                  <a:gd name="T106" fmla="*/ 64 w 1869"/>
                  <a:gd name="T107" fmla="*/ 60 h 2218"/>
                  <a:gd name="T108" fmla="*/ 57 w 1869"/>
                  <a:gd name="T109" fmla="*/ 74 h 2218"/>
                  <a:gd name="T110" fmla="*/ 48 w 1869"/>
                  <a:gd name="T111" fmla="*/ 87 h 2218"/>
                  <a:gd name="T112" fmla="*/ 40 w 1869"/>
                  <a:gd name="T113" fmla="*/ 102 h 2218"/>
                  <a:gd name="T114" fmla="*/ 36 w 1869"/>
                  <a:gd name="T115" fmla="*/ 109 h 2218"/>
                  <a:gd name="T116" fmla="*/ 32 w 1869"/>
                  <a:gd name="T117" fmla="*/ 113 h 2218"/>
                  <a:gd name="T118" fmla="*/ 21 w 1869"/>
                  <a:gd name="T119" fmla="*/ 140 h 2218"/>
                  <a:gd name="T120" fmla="*/ 4 w 1869"/>
                  <a:gd name="T121" fmla="*/ 174 h 2218"/>
                  <a:gd name="T122" fmla="*/ 0 w 1869"/>
                  <a:gd name="T123" fmla="*/ 188 h 2218"/>
                  <a:gd name="T124" fmla="*/ 1 w 1869"/>
                  <a:gd name="T125" fmla="*/ 202 h 22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869"/>
                  <a:gd name="T190" fmla="*/ 0 h 2218"/>
                  <a:gd name="T191" fmla="*/ 1869 w 1869"/>
                  <a:gd name="T192" fmla="*/ 2218 h 22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869" h="2218">
                    <a:moveTo>
                      <a:pt x="94" y="1949"/>
                    </a:moveTo>
                    <a:lnTo>
                      <a:pt x="13" y="2095"/>
                    </a:lnTo>
                    <a:lnTo>
                      <a:pt x="14" y="2100"/>
                    </a:lnTo>
                    <a:lnTo>
                      <a:pt x="15" y="2105"/>
                    </a:lnTo>
                    <a:lnTo>
                      <a:pt x="16" y="2111"/>
                    </a:lnTo>
                    <a:lnTo>
                      <a:pt x="17" y="2116"/>
                    </a:lnTo>
                    <a:lnTo>
                      <a:pt x="43" y="2181"/>
                    </a:lnTo>
                    <a:lnTo>
                      <a:pt x="54" y="2187"/>
                    </a:lnTo>
                    <a:lnTo>
                      <a:pt x="66" y="2191"/>
                    </a:lnTo>
                    <a:lnTo>
                      <a:pt x="76" y="2196"/>
                    </a:lnTo>
                    <a:lnTo>
                      <a:pt x="88" y="2201"/>
                    </a:lnTo>
                    <a:lnTo>
                      <a:pt x="113" y="2207"/>
                    </a:lnTo>
                    <a:lnTo>
                      <a:pt x="138" y="2211"/>
                    </a:lnTo>
                    <a:lnTo>
                      <a:pt x="162" y="2215"/>
                    </a:lnTo>
                    <a:lnTo>
                      <a:pt x="187" y="2217"/>
                    </a:lnTo>
                    <a:lnTo>
                      <a:pt x="211" y="2218"/>
                    </a:lnTo>
                    <a:lnTo>
                      <a:pt x="233" y="2218"/>
                    </a:lnTo>
                    <a:lnTo>
                      <a:pt x="228" y="2211"/>
                    </a:lnTo>
                    <a:lnTo>
                      <a:pt x="219" y="2203"/>
                    </a:lnTo>
                    <a:lnTo>
                      <a:pt x="206" y="2192"/>
                    </a:lnTo>
                    <a:lnTo>
                      <a:pt x="192" y="2182"/>
                    </a:lnTo>
                    <a:lnTo>
                      <a:pt x="162" y="2162"/>
                    </a:lnTo>
                    <a:lnTo>
                      <a:pt x="142" y="2146"/>
                    </a:lnTo>
                    <a:lnTo>
                      <a:pt x="136" y="2141"/>
                    </a:lnTo>
                    <a:lnTo>
                      <a:pt x="131" y="2135"/>
                    </a:lnTo>
                    <a:lnTo>
                      <a:pt x="126" y="2128"/>
                    </a:lnTo>
                    <a:lnTo>
                      <a:pt x="122" y="2120"/>
                    </a:lnTo>
                    <a:lnTo>
                      <a:pt x="115" y="2105"/>
                    </a:lnTo>
                    <a:lnTo>
                      <a:pt x="109" y="2087"/>
                    </a:lnTo>
                    <a:lnTo>
                      <a:pt x="107" y="2070"/>
                    </a:lnTo>
                    <a:lnTo>
                      <a:pt x="106" y="2052"/>
                    </a:lnTo>
                    <a:lnTo>
                      <a:pt x="106" y="2036"/>
                    </a:lnTo>
                    <a:lnTo>
                      <a:pt x="108" y="2019"/>
                    </a:lnTo>
                    <a:lnTo>
                      <a:pt x="110" y="1993"/>
                    </a:lnTo>
                    <a:lnTo>
                      <a:pt x="108" y="1980"/>
                    </a:lnTo>
                    <a:lnTo>
                      <a:pt x="105" y="1968"/>
                    </a:lnTo>
                    <a:lnTo>
                      <a:pt x="100" y="1958"/>
                    </a:lnTo>
                    <a:lnTo>
                      <a:pt x="94" y="1949"/>
                    </a:lnTo>
                    <a:close/>
                    <a:moveTo>
                      <a:pt x="80" y="1895"/>
                    </a:moveTo>
                    <a:lnTo>
                      <a:pt x="96" y="1888"/>
                    </a:lnTo>
                    <a:lnTo>
                      <a:pt x="112" y="1880"/>
                    </a:lnTo>
                    <a:lnTo>
                      <a:pt x="128" y="1869"/>
                    </a:lnTo>
                    <a:lnTo>
                      <a:pt x="144" y="1859"/>
                    </a:lnTo>
                    <a:lnTo>
                      <a:pt x="173" y="1835"/>
                    </a:lnTo>
                    <a:lnTo>
                      <a:pt x="202" y="1811"/>
                    </a:lnTo>
                    <a:lnTo>
                      <a:pt x="217" y="1800"/>
                    </a:lnTo>
                    <a:lnTo>
                      <a:pt x="232" y="1789"/>
                    </a:lnTo>
                    <a:lnTo>
                      <a:pt x="246" y="1778"/>
                    </a:lnTo>
                    <a:lnTo>
                      <a:pt x="261" y="1768"/>
                    </a:lnTo>
                    <a:lnTo>
                      <a:pt x="276" y="1760"/>
                    </a:lnTo>
                    <a:lnTo>
                      <a:pt x="291" y="1752"/>
                    </a:lnTo>
                    <a:lnTo>
                      <a:pt x="306" y="1748"/>
                    </a:lnTo>
                    <a:lnTo>
                      <a:pt x="322" y="1744"/>
                    </a:lnTo>
                    <a:lnTo>
                      <a:pt x="333" y="1741"/>
                    </a:lnTo>
                    <a:lnTo>
                      <a:pt x="344" y="1738"/>
                    </a:lnTo>
                    <a:lnTo>
                      <a:pt x="351" y="1734"/>
                    </a:lnTo>
                    <a:lnTo>
                      <a:pt x="356" y="1729"/>
                    </a:lnTo>
                    <a:lnTo>
                      <a:pt x="359" y="1724"/>
                    </a:lnTo>
                    <a:lnTo>
                      <a:pt x="362" y="1718"/>
                    </a:lnTo>
                    <a:lnTo>
                      <a:pt x="363" y="1712"/>
                    </a:lnTo>
                    <a:lnTo>
                      <a:pt x="363" y="1705"/>
                    </a:lnTo>
                    <a:lnTo>
                      <a:pt x="362" y="1690"/>
                    </a:lnTo>
                    <a:lnTo>
                      <a:pt x="361" y="1673"/>
                    </a:lnTo>
                    <a:lnTo>
                      <a:pt x="359" y="1664"/>
                    </a:lnTo>
                    <a:lnTo>
                      <a:pt x="361" y="1655"/>
                    </a:lnTo>
                    <a:lnTo>
                      <a:pt x="362" y="1645"/>
                    </a:lnTo>
                    <a:lnTo>
                      <a:pt x="364" y="1634"/>
                    </a:lnTo>
                    <a:lnTo>
                      <a:pt x="366" y="1626"/>
                    </a:lnTo>
                    <a:lnTo>
                      <a:pt x="370" y="1619"/>
                    </a:lnTo>
                    <a:lnTo>
                      <a:pt x="375" y="1614"/>
                    </a:lnTo>
                    <a:lnTo>
                      <a:pt x="378" y="1610"/>
                    </a:lnTo>
                    <a:lnTo>
                      <a:pt x="384" y="1607"/>
                    </a:lnTo>
                    <a:lnTo>
                      <a:pt x="389" y="1606"/>
                    </a:lnTo>
                    <a:lnTo>
                      <a:pt x="394" y="1606"/>
                    </a:lnTo>
                    <a:lnTo>
                      <a:pt x="400" y="1606"/>
                    </a:lnTo>
                    <a:lnTo>
                      <a:pt x="411" y="1607"/>
                    </a:lnTo>
                    <a:lnTo>
                      <a:pt x="423" y="1610"/>
                    </a:lnTo>
                    <a:lnTo>
                      <a:pt x="429" y="1610"/>
                    </a:lnTo>
                    <a:lnTo>
                      <a:pt x="435" y="1610"/>
                    </a:lnTo>
                    <a:lnTo>
                      <a:pt x="442" y="1609"/>
                    </a:lnTo>
                    <a:lnTo>
                      <a:pt x="448" y="1606"/>
                    </a:lnTo>
                    <a:lnTo>
                      <a:pt x="453" y="1604"/>
                    </a:lnTo>
                    <a:lnTo>
                      <a:pt x="457" y="1599"/>
                    </a:lnTo>
                    <a:lnTo>
                      <a:pt x="460" y="1596"/>
                    </a:lnTo>
                    <a:lnTo>
                      <a:pt x="462" y="1590"/>
                    </a:lnTo>
                    <a:lnTo>
                      <a:pt x="466" y="1579"/>
                    </a:lnTo>
                    <a:lnTo>
                      <a:pt x="469" y="1567"/>
                    </a:lnTo>
                    <a:lnTo>
                      <a:pt x="470" y="1561"/>
                    </a:lnTo>
                    <a:lnTo>
                      <a:pt x="474" y="1557"/>
                    </a:lnTo>
                    <a:lnTo>
                      <a:pt x="476" y="1552"/>
                    </a:lnTo>
                    <a:lnTo>
                      <a:pt x="481" y="1547"/>
                    </a:lnTo>
                    <a:lnTo>
                      <a:pt x="486" y="1542"/>
                    </a:lnTo>
                    <a:lnTo>
                      <a:pt x="493" y="1540"/>
                    </a:lnTo>
                    <a:lnTo>
                      <a:pt x="501" y="1538"/>
                    </a:lnTo>
                    <a:lnTo>
                      <a:pt x="512" y="1537"/>
                    </a:lnTo>
                    <a:lnTo>
                      <a:pt x="532" y="1538"/>
                    </a:lnTo>
                    <a:lnTo>
                      <a:pt x="555" y="1541"/>
                    </a:lnTo>
                    <a:lnTo>
                      <a:pt x="578" y="1544"/>
                    </a:lnTo>
                    <a:lnTo>
                      <a:pt x="597" y="1546"/>
                    </a:lnTo>
                    <a:lnTo>
                      <a:pt x="605" y="1545"/>
                    </a:lnTo>
                    <a:lnTo>
                      <a:pt x="611" y="1544"/>
                    </a:lnTo>
                    <a:lnTo>
                      <a:pt x="613" y="1542"/>
                    </a:lnTo>
                    <a:lnTo>
                      <a:pt x="614" y="1540"/>
                    </a:lnTo>
                    <a:lnTo>
                      <a:pt x="615" y="1539"/>
                    </a:lnTo>
                    <a:lnTo>
                      <a:pt x="617" y="1535"/>
                    </a:lnTo>
                    <a:lnTo>
                      <a:pt x="615" y="1529"/>
                    </a:lnTo>
                    <a:lnTo>
                      <a:pt x="611" y="1521"/>
                    </a:lnTo>
                    <a:lnTo>
                      <a:pt x="604" y="1509"/>
                    </a:lnTo>
                    <a:lnTo>
                      <a:pt x="593" y="1496"/>
                    </a:lnTo>
                    <a:lnTo>
                      <a:pt x="587" y="1487"/>
                    </a:lnTo>
                    <a:lnTo>
                      <a:pt x="584" y="1479"/>
                    </a:lnTo>
                    <a:lnTo>
                      <a:pt x="582" y="1471"/>
                    </a:lnTo>
                    <a:lnTo>
                      <a:pt x="584" y="1462"/>
                    </a:lnTo>
                    <a:lnTo>
                      <a:pt x="586" y="1454"/>
                    </a:lnTo>
                    <a:lnTo>
                      <a:pt x="591" y="1446"/>
                    </a:lnTo>
                    <a:lnTo>
                      <a:pt x="598" y="1437"/>
                    </a:lnTo>
                    <a:lnTo>
                      <a:pt x="605" y="1430"/>
                    </a:lnTo>
                    <a:lnTo>
                      <a:pt x="639" y="1402"/>
                    </a:lnTo>
                    <a:lnTo>
                      <a:pt x="670" y="1379"/>
                    </a:lnTo>
                    <a:lnTo>
                      <a:pt x="672" y="1377"/>
                    </a:lnTo>
                    <a:lnTo>
                      <a:pt x="674" y="1377"/>
                    </a:lnTo>
                    <a:lnTo>
                      <a:pt x="676" y="1377"/>
                    </a:lnTo>
                    <a:lnTo>
                      <a:pt x="678" y="1379"/>
                    </a:lnTo>
                    <a:lnTo>
                      <a:pt x="681" y="1383"/>
                    </a:lnTo>
                    <a:lnTo>
                      <a:pt x="686" y="1391"/>
                    </a:lnTo>
                    <a:lnTo>
                      <a:pt x="696" y="1412"/>
                    </a:lnTo>
                    <a:lnTo>
                      <a:pt x="707" y="1435"/>
                    </a:lnTo>
                    <a:lnTo>
                      <a:pt x="715" y="1447"/>
                    </a:lnTo>
                    <a:lnTo>
                      <a:pt x="722" y="1459"/>
                    </a:lnTo>
                    <a:lnTo>
                      <a:pt x="730" y="1468"/>
                    </a:lnTo>
                    <a:lnTo>
                      <a:pt x="739" y="1478"/>
                    </a:lnTo>
                    <a:lnTo>
                      <a:pt x="745" y="1481"/>
                    </a:lnTo>
                    <a:lnTo>
                      <a:pt x="750" y="1485"/>
                    </a:lnTo>
                    <a:lnTo>
                      <a:pt x="756" y="1487"/>
                    </a:lnTo>
                    <a:lnTo>
                      <a:pt x="762" y="1488"/>
                    </a:lnTo>
                    <a:lnTo>
                      <a:pt x="768" y="1489"/>
                    </a:lnTo>
                    <a:lnTo>
                      <a:pt x="775" y="1489"/>
                    </a:lnTo>
                    <a:lnTo>
                      <a:pt x="781" y="1489"/>
                    </a:lnTo>
                    <a:lnTo>
                      <a:pt x="788" y="1487"/>
                    </a:lnTo>
                    <a:lnTo>
                      <a:pt x="796" y="1485"/>
                    </a:lnTo>
                    <a:lnTo>
                      <a:pt x="802" y="1482"/>
                    </a:lnTo>
                    <a:lnTo>
                      <a:pt x="809" y="1479"/>
                    </a:lnTo>
                    <a:lnTo>
                      <a:pt x="814" y="1474"/>
                    </a:lnTo>
                    <a:lnTo>
                      <a:pt x="824" y="1466"/>
                    </a:lnTo>
                    <a:lnTo>
                      <a:pt x="832" y="1456"/>
                    </a:lnTo>
                    <a:lnTo>
                      <a:pt x="845" y="1436"/>
                    </a:lnTo>
                    <a:lnTo>
                      <a:pt x="857" y="1419"/>
                    </a:lnTo>
                    <a:lnTo>
                      <a:pt x="863" y="1412"/>
                    </a:lnTo>
                    <a:lnTo>
                      <a:pt x="869" y="1407"/>
                    </a:lnTo>
                    <a:lnTo>
                      <a:pt x="873" y="1404"/>
                    </a:lnTo>
                    <a:lnTo>
                      <a:pt x="877" y="1404"/>
                    </a:lnTo>
                    <a:lnTo>
                      <a:pt x="881" y="1404"/>
                    </a:lnTo>
                    <a:lnTo>
                      <a:pt x="886" y="1404"/>
                    </a:lnTo>
                    <a:lnTo>
                      <a:pt x="891" y="1407"/>
                    </a:lnTo>
                    <a:lnTo>
                      <a:pt x="897" y="1409"/>
                    </a:lnTo>
                    <a:lnTo>
                      <a:pt x="903" y="1413"/>
                    </a:lnTo>
                    <a:lnTo>
                      <a:pt x="910" y="1417"/>
                    </a:lnTo>
                    <a:lnTo>
                      <a:pt x="926" y="1429"/>
                    </a:lnTo>
                    <a:lnTo>
                      <a:pt x="943" y="1447"/>
                    </a:lnTo>
                    <a:lnTo>
                      <a:pt x="969" y="1460"/>
                    </a:lnTo>
                    <a:lnTo>
                      <a:pt x="1006" y="1478"/>
                    </a:lnTo>
                    <a:lnTo>
                      <a:pt x="1027" y="1488"/>
                    </a:lnTo>
                    <a:lnTo>
                      <a:pt x="1050" y="1498"/>
                    </a:lnTo>
                    <a:lnTo>
                      <a:pt x="1072" y="1508"/>
                    </a:lnTo>
                    <a:lnTo>
                      <a:pt x="1096" y="1517"/>
                    </a:lnTo>
                    <a:lnTo>
                      <a:pt x="1118" y="1524"/>
                    </a:lnTo>
                    <a:lnTo>
                      <a:pt x="1140" y="1528"/>
                    </a:lnTo>
                    <a:lnTo>
                      <a:pt x="1152" y="1531"/>
                    </a:lnTo>
                    <a:lnTo>
                      <a:pt x="1162" y="1532"/>
                    </a:lnTo>
                    <a:lnTo>
                      <a:pt x="1172" y="1532"/>
                    </a:lnTo>
                    <a:lnTo>
                      <a:pt x="1182" y="1532"/>
                    </a:lnTo>
                    <a:lnTo>
                      <a:pt x="1191" y="1531"/>
                    </a:lnTo>
                    <a:lnTo>
                      <a:pt x="1201" y="1528"/>
                    </a:lnTo>
                    <a:lnTo>
                      <a:pt x="1209" y="1525"/>
                    </a:lnTo>
                    <a:lnTo>
                      <a:pt x="1216" y="1521"/>
                    </a:lnTo>
                    <a:lnTo>
                      <a:pt x="1223" y="1515"/>
                    </a:lnTo>
                    <a:lnTo>
                      <a:pt x="1229" y="1509"/>
                    </a:lnTo>
                    <a:lnTo>
                      <a:pt x="1235" y="1501"/>
                    </a:lnTo>
                    <a:lnTo>
                      <a:pt x="1239" y="1493"/>
                    </a:lnTo>
                    <a:lnTo>
                      <a:pt x="1242" y="1485"/>
                    </a:lnTo>
                    <a:lnTo>
                      <a:pt x="1243" y="1476"/>
                    </a:lnTo>
                    <a:lnTo>
                      <a:pt x="1245" y="1468"/>
                    </a:lnTo>
                    <a:lnTo>
                      <a:pt x="1245" y="1459"/>
                    </a:lnTo>
                    <a:lnTo>
                      <a:pt x="1245" y="1440"/>
                    </a:lnTo>
                    <a:lnTo>
                      <a:pt x="1243" y="1420"/>
                    </a:lnTo>
                    <a:lnTo>
                      <a:pt x="1236" y="1381"/>
                    </a:lnTo>
                    <a:lnTo>
                      <a:pt x="1228" y="1348"/>
                    </a:lnTo>
                    <a:lnTo>
                      <a:pt x="1225" y="1335"/>
                    </a:lnTo>
                    <a:lnTo>
                      <a:pt x="1224" y="1324"/>
                    </a:lnTo>
                    <a:lnTo>
                      <a:pt x="1224" y="1314"/>
                    </a:lnTo>
                    <a:lnTo>
                      <a:pt x="1225" y="1303"/>
                    </a:lnTo>
                    <a:lnTo>
                      <a:pt x="1228" y="1295"/>
                    </a:lnTo>
                    <a:lnTo>
                      <a:pt x="1230" y="1285"/>
                    </a:lnTo>
                    <a:lnTo>
                      <a:pt x="1234" y="1278"/>
                    </a:lnTo>
                    <a:lnTo>
                      <a:pt x="1237" y="1270"/>
                    </a:lnTo>
                    <a:lnTo>
                      <a:pt x="1245" y="1255"/>
                    </a:lnTo>
                    <a:lnTo>
                      <a:pt x="1254" y="1239"/>
                    </a:lnTo>
                    <a:lnTo>
                      <a:pt x="1258" y="1231"/>
                    </a:lnTo>
                    <a:lnTo>
                      <a:pt x="1262" y="1222"/>
                    </a:lnTo>
                    <a:lnTo>
                      <a:pt x="1265" y="1213"/>
                    </a:lnTo>
                    <a:lnTo>
                      <a:pt x="1268" y="1203"/>
                    </a:lnTo>
                    <a:lnTo>
                      <a:pt x="1454" y="1064"/>
                    </a:lnTo>
                    <a:lnTo>
                      <a:pt x="1486" y="1060"/>
                    </a:lnTo>
                    <a:lnTo>
                      <a:pt x="1538" y="1056"/>
                    </a:lnTo>
                    <a:lnTo>
                      <a:pt x="1602" y="1053"/>
                    </a:lnTo>
                    <a:lnTo>
                      <a:pt x="1671" y="1049"/>
                    </a:lnTo>
                    <a:lnTo>
                      <a:pt x="1705" y="1046"/>
                    </a:lnTo>
                    <a:lnTo>
                      <a:pt x="1737" y="1043"/>
                    </a:lnTo>
                    <a:lnTo>
                      <a:pt x="1768" y="1039"/>
                    </a:lnTo>
                    <a:lnTo>
                      <a:pt x="1796" y="1034"/>
                    </a:lnTo>
                    <a:lnTo>
                      <a:pt x="1819" y="1029"/>
                    </a:lnTo>
                    <a:lnTo>
                      <a:pt x="1838" y="1023"/>
                    </a:lnTo>
                    <a:lnTo>
                      <a:pt x="1845" y="1020"/>
                    </a:lnTo>
                    <a:lnTo>
                      <a:pt x="1851" y="1015"/>
                    </a:lnTo>
                    <a:lnTo>
                      <a:pt x="1854" y="1012"/>
                    </a:lnTo>
                    <a:lnTo>
                      <a:pt x="1855" y="1008"/>
                    </a:lnTo>
                    <a:lnTo>
                      <a:pt x="1860" y="1005"/>
                    </a:lnTo>
                    <a:lnTo>
                      <a:pt x="1864" y="1000"/>
                    </a:lnTo>
                    <a:lnTo>
                      <a:pt x="1866" y="994"/>
                    </a:lnTo>
                    <a:lnTo>
                      <a:pt x="1868" y="987"/>
                    </a:lnTo>
                    <a:lnTo>
                      <a:pt x="1869" y="980"/>
                    </a:lnTo>
                    <a:lnTo>
                      <a:pt x="1869" y="972"/>
                    </a:lnTo>
                    <a:lnTo>
                      <a:pt x="1868" y="963"/>
                    </a:lnTo>
                    <a:lnTo>
                      <a:pt x="1868" y="955"/>
                    </a:lnTo>
                    <a:lnTo>
                      <a:pt x="1865" y="939"/>
                    </a:lnTo>
                    <a:lnTo>
                      <a:pt x="1860" y="923"/>
                    </a:lnTo>
                    <a:lnTo>
                      <a:pt x="1854" y="909"/>
                    </a:lnTo>
                    <a:lnTo>
                      <a:pt x="1849" y="900"/>
                    </a:lnTo>
                    <a:lnTo>
                      <a:pt x="1734" y="914"/>
                    </a:lnTo>
                    <a:lnTo>
                      <a:pt x="1695" y="917"/>
                    </a:lnTo>
                    <a:lnTo>
                      <a:pt x="1659" y="921"/>
                    </a:lnTo>
                    <a:lnTo>
                      <a:pt x="1644" y="921"/>
                    </a:lnTo>
                    <a:lnTo>
                      <a:pt x="1629" y="922"/>
                    </a:lnTo>
                    <a:lnTo>
                      <a:pt x="1615" y="921"/>
                    </a:lnTo>
                    <a:lnTo>
                      <a:pt x="1600" y="920"/>
                    </a:lnTo>
                    <a:lnTo>
                      <a:pt x="1588" y="917"/>
                    </a:lnTo>
                    <a:lnTo>
                      <a:pt x="1575" y="913"/>
                    </a:lnTo>
                    <a:lnTo>
                      <a:pt x="1562" y="907"/>
                    </a:lnTo>
                    <a:lnTo>
                      <a:pt x="1549" y="900"/>
                    </a:lnTo>
                    <a:lnTo>
                      <a:pt x="1537" y="890"/>
                    </a:lnTo>
                    <a:lnTo>
                      <a:pt x="1524" y="880"/>
                    </a:lnTo>
                    <a:lnTo>
                      <a:pt x="1511" y="867"/>
                    </a:lnTo>
                    <a:lnTo>
                      <a:pt x="1498" y="850"/>
                    </a:lnTo>
                    <a:lnTo>
                      <a:pt x="1493" y="844"/>
                    </a:lnTo>
                    <a:lnTo>
                      <a:pt x="1491" y="839"/>
                    </a:lnTo>
                    <a:lnTo>
                      <a:pt x="1488" y="835"/>
                    </a:lnTo>
                    <a:lnTo>
                      <a:pt x="1487" y="830"/>
                    </a:lnTo>
                    <a:lnTo>
                      <a:pt x="1487" y="825"/>
                    </a:lnTo>
                    <a:lnTo>
                      <a:pt x="1487" y="821"/>
                    </a:lnTo>
                    <a:lnTo>
                      <a:pt x="1488" y="816"/>
                    </a:lnTo>
                    <a:lnTo>
                      <a:pt x="1491" y="811"/>
                    </a:lnTo>
                    <a:lnTo>
                      <a:pt x="1495" y="804"/>
                    </a:lnTo>
                    <a:lnTo>
                      <a:pt x="1503" y="797"/>
                    </a:lnTo>
                    <a:lnTo>
                      <a:pt x="1512" y="790"/>
                    </a:lnTo>
                    <a:lnTo>
                      <a:pt x="1523" y="783"/>
                    </a:lnTo>
                    <a:lnTo>
                      <a:pt x="1546" y="772"/>
                    </a:lnTo>
                    <a:lnTo>
                      <a:pt x="1570" y="763"/>
                    </a:lnTo>
                    <a:lnTo>
                      <a:pt x="1591" y="753"/>
                    </a:lnTo>
                    <a:lnTo>
                      <a:pt x="1608" y="746"/>
                    </a:lnTo>
                    <a:lnTo>
                      <a:pt x="1605" y="742"/>
                    </a:lnTo>
                    <a:lnTo>
                      <a:pt x="1600" y="734"/>
                    </a:lnTo>
                    <a:lnTo>
                      <a:pt x="1593" y="725"/>
                    </a:lnTo>
                    <a:lnTo>
                      <a:pt x="1584" y="714"/>
                    </a:lnTo>
                    <a:lnTo>
                      <a:pt x="1562" y="691"/>
                    </a:lnTo>
                    <a:lnTo>
                      <a:pt x="1536" y="665"/>
                    </a:lnTo>
                    <a:lnTo>
                      <a:pt x="1484" y="614"/>
                    </a:lnTo>
                    <a:lnTo>
                      <a:pt x="1451" y="583"/>
                    </a:lnTo>
                    <a:lnTo>
                      <a:pt x="1440" y="574"/>
                    </a:lnTo>
                    <a:lnTo>
                      <a:pt x="1431" y="562"/>
                    </a:lnTo>
                    <a:lnTo>
                      <a:pt x="1421" y="549"/>
                    </a:lnTo>
                    <a:lnTo>
                      <a:pt x="1412" y="535"/>
                    </a:lnTo>
                    <a:lnTo>
                      <a:pt x="1403" y="520"/>
                    </a:lnTo>
                    <a:lnTo>
                      <a:pt x="1395" y="503"/>
                    </a:lnTo>
                    <a:lnTo>
                      <a:pt x="1387" y="486"/>
                    </a:lnTo>
                    <a:lnTo>
                      <a:pt x="1379" y="468"/>
                    </a:lnTo>
                    <a:lnTo>
                      <a:pt x="1365" y="432"/>
                    </a:lnTo>
                    <a:lnTo>
                      <a:pt x="1352" y="397"/>
                    </a:lnTo>
                    <a:lnTo>
                      <a:pt x="1341" y="364"/>
                    </a:lnTo>
                    <a:lnTo>
                      <a:pt x="1333" y="336"/>
                    </a:lnTo>
                    <a:lnTo>
                      <a:pt x="1326" y="312"/>
                    </a:lnTo>
                    <a:lnTo>
                      <a:pt x="1317" y="289"/>
                    </a:lnTo>
                    <a:lnTo>
                      <a:pt x="1309" y="265"/>
                    </a:lnTo>
                    <a:lnTo>
                      <a:pt x="1300" y="240"/>
                    </a:lnTo>
                    <a:lnTo>
                      <a:pt x="1290" y="217"/>
                    </a:lnTo>
                    <a:lnTo>
                      <a:pt x="1281" y="193"/>
                    </a:lnTo>
                    <a:lnTo>
                      <a:pt x="1271" y="169"/>
                    </a:lnTo>
                    <a:lnTo>
                      <a:pt x="1262" y="146"/>
                    </a:lnTo>
                    <a:lnTo>
                      <a:pt x="1248" y="145"/>
                    </a:lnTo>
                    <a:lnTo>
                      <a:pt x="1234" y="142"/>
                    </a:lnTo>
                    <a:lnTo>
                      <a:pt x="1219" y="139"/>
                    </a:lnTo>
                    <a:lnTo>
                      <a:pt x="1206" y="135"/>
                    </a:lnTo>
                    <a:lnTo>
                      <a:pt x="1193" y="129"/>
                    </a:lnTo>
                    <a:lnTo>
                      <a:pt x="1181" y="123"/>
                    </a:lnTo>
                    <a:lnTo>
                      <a:pt x="1169" y="116"/>
                    </a:lnTo>
                    <a:lnTo>
                      <a:pt x="1158" y="107"/>
                    </a:lnTo>
                    <a:lnTo>
                      <a:pt x="1149" y="97"/>
                    </a:lnTo>
                    <a:lnTo>
                      <a:pt x="1143" y="87"/>
                    </a:lnTo>
                    <a:lnTo>
                      <a:pt x="1137" y="76"/>
                    </a:lnTo>
                    <a:lnTo>
                      <a:pt x="1132" y="66"/>
                    </a:lnTo>
                    <a:lnTo>
                      <a:pt x="1129" y="55"/>
                    </a:lnTo>
                    <a:lnTo>
                      <a:pt x="1124" y="44"/>
                    </a:lnTo>
                    <a:lnTo>
                      <a:pt x="1118" y="34"/>
                    </a:lnTo>
                    <a:lnTo>
                      <a:pt x="1111" y="23"/>
                    </a:lnTo>
                    <a:lnTo>
                      <a:pt x="1104" y="17"/>
                    </a:lnTo>
                    <a:lnTo>
                      <a:pt x="1090" y="9"/>
                    </a:lnTo>
                    <a:lnTo>
                      <a:pt x="1076" y="2"/>
                    </a:lnTo>
                    <a:lnTo>
                      <a:pt x="1067" y="0"/>
                    </a:lnTo>
                    <a:lnTo>
                      <a:pt x="1048" y="4"/>
                    </a:lnTo>
                    <a:lnTo>
                      <a:pt x="1032" y="9"/>
                    </a:lnTo>
                    <a:lnTo>
                      <a:pt x="1014" y="14"/>
                    </a:lnTo>
                    <a:lnTo>
                      <a:pt x="994" y="16"/>
                    </a:lnTo>
                    <a:lnTo>
                      <a:pt x="950" y="145"/>
                    </a:lnTo>
                    <a:lnTo>
                      <a:pt x="929" y="171"/>
                    </a:lnTo>
                    <a:lnTo>
                      <a:pt x="908" y="197"/>
                    </a:lnTo>
                    <a:lnTo>
                      <a:pt x="884" y="222"/>
                    </a:lnTo>
                    <a:lnTo>
                      <a:pt x="862" y="247"/>
                    </a:lnTo>
                    <a:lnTo>
                      <a:pt x="814" y="297"/>
                    </a:lnTo>
                    <a:lnTo>
                      <a:pt x="763" y="344"/>
                    </a:lnTo>
                    <a:lnTo>
                      <a:pt x="713" y="392"/>
                    </a:lnTo>
                    <a:lnTo>
                      <a:pt x="664" y="440"/>
                    </a:lnTo>
                    <a:lnTo>
                      <a:pt x="640" y="464"/>
                    </a:lnTo>
                    <a:lnTo>
                      <a:pt x="617" y="489"/>
                    </a:lnTo>
                    <a:lnTo>
                      <a:pt x="594" y="515"/>
                    </a:lnTo>
                    <a:lnTo>
                      <a:pt x="573" y="541"/>
                    </a:lnTo>
                    <a:lnTo>
                      <a:pt x="560" y="557"/>
                    </a:lnTo>
                    <a:lnTo>
                      <a:pt x="552" y="573"/>
                    </a:lnTo>
                    <a:lnTo>
                      <a:pt x="545" y="587"/>
                    </a:lnTo>
                    <a:lnTo>
                      <a:pt x="539" y="601"/>
                    </a:lnTo>
                    <a:lnTo>
                      <a:pt x="530" y="629"/>
                    </a:lnTo>
                    <a:lnTo>
                      <a:pt x="517" y="662"/>
                    </a:lnTo>
                    <a:lnTo>
                      <a:pt x="506" y="685"/>
                    </a:lnTo>
                    <a:lnTo>
                      <a:pt x="492" y="705"/>
                    </a:lnTo>
                    <a:lnTo>
                      <a:pt x="477" y="725"/>
                    </a:lnTo>
                    <a:lnTo>
                      <a:pt x="462" y="745"/>
                    </a:lnTo>
                    <a:lnTo>
                      <a:pt x="447" y="764"/>
                    </a:lnTo>
                    <a:lnTo>
                      <a:pt x="431" y="783"/>
                    </a:lnTo>
                    <a:lnTo>
                      <a:pt x="416" y="803"/>
                    </a:lnTo>
                    <a:lnTo>
                      <a:pt x="403" y="822"/>
                    </a:lnTo>
                    <a:lnTo>
                      <a:pt x="394" y="841"/>
                    </a:lnTo>
                    <a:lnTo>
                      <a:pt x="383" y="865"/>
                    </a:lnTo>
                    <a:lnTo>
                      <a:pt x="372" y="891"/>
                    </a:lnTo>
                    <a:lnTo>
                      <a:pt x="362" y="920"/>
                    </a:lnTo>
                    <a:lnTo>
                      <a:pt x="356" y="933"/>
                    </a:lnTo>
                    <a:lnTo>
                      <a:pt x="349" y="946"/>
                    </a:lnTo>
                    <a:lnTo>
                      <a:pt x="343" y="956"/>
                    </a:lnTo>
                    <a:lnTo>
                      <a:pt x="336" y="967"/>
                    </a:lnTo>
                    <a:lnTo>
                      <a:pt x="328" y="976"/>
                    </a:lnTo>
                    <a:lnTo>
                      <a:pt x="320" y="983"/>
                    </a:lnTo>
                    <a:lnTo>
                      <a:pt x="312" y="988"/>
                    </a:lnTo>
                    <a:lnTo>
                      <a:pt x="303" y="992"/>
                    </a:lnTo>
                    <a:lnTo>
                      <a:pt x="300" y="995"/>
                    </a:lnTo>
                    <a:lnTo>
                      <a:pt x="297" y="999"/>
                    </a:lnTo>
                    <a:lnTo>
                      <a:pt x="292" y="1010"/>
                    </a:lnTo>
                    <a:lnTo>
                      <a:pt x="286" y="1021"/>
                    </a:lnTo>
                    <a:lnTo>
                      <a:pt x="274" y="1062"/>
                    </a:lnTo>
                    <a:lnTo>
                      <a:pt x="261" y="1102"/>
                    </a:lnTo>
                    <a:lnTo>
                      <a:pt x="246" y="1143"/>
                    </a:lnTo>
                    <a:lnTo>
                      <a:pt x="228" y="1182"/>
                    </a:lnTo>
                    <a:lnTo>
                      <a:pt x="211" y="1220"/>
                    </a:lnTo>
                    <a:lnTo>
                      <a:pt x="192" y="1259"/>
                    </a:lnTo>
                    <a:lnTo>
                      <a:pt x="172" y="1298"/>
                    </a:lnTo>
                    <a:lnTo>
                      <a:pt x="151" y="1337"/>
                    </a:lnTo>
                    <a:lnTo>
                      <a:pt x="110" y="1414"/>
                    </a:lnTo>
                    <a:lnTo>
                      <a:pt x="72" y="1491"/>
                    </a:lnTo>
                    <a:lnTo>
                      <a:pt x="53" y="1529"/>
                    </a:lnTo>
                    <a:lnTo>
                      <a:pt x="36" y="1568"/>
                    </a:lnTo>
                    <a:lnTo>
                      <a:pt x="21" y="1607"/>
                    </a:lnTo>
                    <a:lnTo>
                      <a:pt x="8" y="1647"/>
                    </a:lnTo>
                    <a:lnTo>
                      <a:pt x="4" y="1659"/>
                    </a:lnTo>
                    <a:lnTo>
                      <a:pt x="2" y="1672"/>
                    </a:lnTo>
                    <a:lnTo>
                      <a:pt x="1" y="1683"/>
                    </a:lnTo>
                    <a:lnTo>
                      <a:pt x="0" y="1695"/>
                    </a:lnTo>
                    <a:lnTo>
                      <a:pt x="0" y="1716"/>
                    </a:lnTo>
                    <a:lnTo>
                      <a:pt x="2" y="1737"/>
                    </a:lnTo>
                    <a:lnTo>
                      <a:pt x="5" y="1757"/>
                    </a:lnTo>
                    <a:lnTo>
                      <a:pt x="8" y="1778"/>
                    </a:lnTo>
                    <a:lnTo>
                      <a:pt x="9" y="1800"/>
                    </a:lnTo>
                    <a:lnTo>
                      <a:pt x="9" y="1822"/>
                    </a:lnTo>
                    <a:lnTo>
                      <a:pt x="80" y="18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50" name="Freeform 81"/>
              <p:cNvSpPr>
                <a:spLocks/>
              </p:cNvSpPr>
              <p:nvPr/>
            </p:nvSpPr>
            <p:spPr bwMode="auto">
              <a:xfrm>
                <a:off x="-129" y="3392"/>
                <a:ext cx="73" cy="89"/>
              </a:xfrm>
              <a:custGeom>
                <a:avLst/>
                <a:gdLst>
                  <a:gd name="T0" fmla="*/ 9 w 220"/>
                  <a:gd name="T1" fmla="*/ 0 h 269"/>
                  <a:gd name="T2" fmla="*/ 0 w 220"/>
                  <a:gd name="T3" fmla="*/ 16 h 269"/>
                  <a:gd name="T4" fmla="*/ 0 w 220"/>
                  <a:gd name="T5" fmla="*/ 17 h 269"/>
                  <a:gd name="T6" fmla="*/ 0 w 220"/>
                  <a:gd name="T7" fmla="*/ 17 h 269"/>
                  <a:gd name="T8" fmla="*/ 0 w 220"/>
                  <a:gd name="T9" fmla="*/ 18 h 269"/>
                  <a:gd name="T10" fmla="*/ 0 w 220"/>
                  <a:gd name="T11" fmla="*/ 18 h 269"/>
                  <a:gd name="T12" fmla="*/ 3 w 220"/>
                  <a:gd name="T13" fmla="*/ 25 h 269"/>
                  <a:gd name="T14" fmla="*/ 3 w 220"/>
                  <a:gd name="T15" fmla="*/ 25 h 269"/>
                  <a:gd name="T16" fmla="*/ 5 w 220"/>
                  <a:gd name="T17" fmla="*/ 26 h 269"/>
                  <a:gd name="T18" fmla="*/ 6 w 220"/>
                  <a:gd name="T19" fmla="*/ 26 h 269"/>
                  <a:gd name="T20" fmla="*/ 7 w 220"/>
                  <a:gd name="T21" fmla="*/ 27 h 269"/>
                  <a:gd name="T22" fmla="*/ 8 w 220"/>
                  <a:gd name="T23" fmla="*/ 27 h 269"/>
                  <a:gd name="T24" fmla="*/ 11 w 220"/>
                  <a:gd name="T25" fmla="*/ 28 h 269"/>
                  <a:gd name="T26" fmla="*/ 14 w 220"/>
                  <a:gd name="T27" fmla="*/ 29 h 269"/>
                  <a:gd name="T28" fmla="*/ 16 w 220"/>
                  <a:gd name="T29" fmla="*/ 29 h 269"/>
                  <a:gd name="T30" fmla="*/ 19 w 220"/>
                  <a:gd name="T31" fmla="*/ 29 h 269"/>
                  <a:gd name="T32" fmla="*/ 22 w 220"/>
                  <a:gd name="T33" fmla="*/ 29 h 269"/>
                  <a:gd name="T34" fmla="*/ 24 w 220"/>
                  <a:gd name="T35" fmla="*/ 29 h 269"/>
                  <a:gd name="T36" fmla="*/ 24 w 220"/>
                  <a:gd name="T37" fmla="*/ 29 h 269"/>
                  <a:gd name="T38" fmla="*/ 23 w 220"/>
                  <a:gd name="T39" fmla="*/ 28 h 269"/>
                  <a:gd name="T40" fmla="*/ 21 w 220"/>
                  <a:gd name="T41" fmla="*/ 26 h 269"/>
                  <a:gd name="T42" fmla="*/ 20 w 220"/>
                  <a:gd name="T43" fmla="*/ 25 h 269"/>
                  <a:gd name="T44" fmla="*/ 16 w 220"/>
                  <a:gd name="T45" fmla="*/ 23 h 269"/>
                  <a:gd name="T46" fmla="*/ 14 w 220"/>
                  <a:gd name="T47" fmla="*/ 22 h 269"/>
                  <a:gd name="T48" fmla="*/ 14 w 220"/>
                  <a:gd name="T49" fmla="*/ 21 h 269"/>
                  <a:gd name="T50" fmla="*/ 13 w 220"/>
                  <a:gd name="T51" fmla="*/ 21 h 269"/>
                  <a:gd name="T52" fmla="*/ 12 w 220"/>
                  <a:gd name="T53" fmla="*/ 20 h 269"/>
                  <a:gd name="T54" fmla="*/ 12 w 220"/>
                  <a:gd name="T55" fmla="*/ 19 h 269"/>
                  <a:gd name="T56" fmla="*/ 11 w 220"/>
                  <a:gd name="T57" fmla="*/ 17 h 269"/>
                  <a:gd name="T58" fmla="*/ 11 w 220"/>
                  <a:gd name="T59" fmla="*/ 15 h 269"/>
                  <a:gd name="T60" fmla="*/ 10 w 220"/>
                  <a:gd name="T61" fmla="*/ 13 h 269"/>
                  <a:gd name="T62" fmla="*/ 10 w 220"/>
                  <a:gd name="T63" fmla="*/ 11 h 269"/>
                  <a:gd name="T64" fmla="*/ 10 w 220"/>
                  <a:gd name="T65" fmla="*/ 10 h 269"/>
                  <a:gd name="T66" fmla="*/ 11 w 220"/>
                  <a:gd name="T67" fmla="*/ 8 h 269"/>
                  <a:gd name="T68" fmla="*/ 11 w 220"/>
                  <a:gd name="T69" fmla="*/ 5 h 269"/>
                  <a:gd name="T70" fmla="*/ 11 w 220"/>
                  <a:gd name="T71" fmla="*/ 3 h 269"/>
                  <a:gd name="T72" fmla="*/ 10 w 220"/>
                  <a:gd name="T73" fmla="*/ 2 h 269"/>
                  <a:gd name="T74" fmla="*/ 10 w 220"/>
                  <a:gd name="T75" fmla="*/ 1 h 269"/>
                  <a:gd name="T76" fmla="*/ 9 w 220"/>
                  <a:gd name="T77" fmla="*/ 0 h 269"/>
                  <a:gd name="T78" fmla="*/ 9 w 220"/>
                  <a:gd name="T79" fmla="*/ 0 h 26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20"/>
                  <a:gd name="T121" fmla="*/ 0 h 269"/>
                  <a:gd name="T122" fmla="*/ 220 w 220"/>
                  <a:gd name="T123" fmla="*/ 269 h 26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20" h="269">
                    <a:moveTo>
                      <a:pt x="81" y="0"/>
                    </a:moveTo>
                    <a:lnTo>
                      <a:pt x="0" y="146"/>
                    </a:lnTo>
                    <a:lnTo>
                      <a:pt x="1" y="151"/>
                    </a:lnTo>
                    <a:lnTo>
                      <a:pt x="2" y="156"/>
                    </a:lnTo>
                    <a:lnTo>
                      <a:pt x="3" y="162"/>
                    </a:lnTo>
                    <a:lnTo>
                      <a:pt x="4" y="167"/>
                    </a:lnTo>
                    <a:lnTo>
                      <a:pt x="30" y="232"/>
                    </a:lnTo>
                    <a:lnTo>
                      <a:pt x="41" y="238"/>
                    </a:lnTo>
                    <a:lnTo>
                      <a:pt x="53" y="242"/>
                    </a:lnTo>
                    <a:lnTo>
                      <a:pt x="63" y="247"/>
                    </a:lnTo>
                    <a:lnTo>
                      <a:pt x="75" y="252"/>
                    </a:lnTo>
                    <a:lnTo>
                      <a:pt x="100" y="258"/>
                    </a:lnTo>
                    <a:lnTo>
                      <a:pt x="125" y="262"/>
                    </a:lnTo>
                    <a:lnTo>
                      <a:pt x="149" y="266"/>
                    </a:lnTo>
                    <a:lnTo>
                      <a:pt x="174" y="268"/>
                    </a:lnTo>
                    <a:lnTo>
                      <a:pt x="198" y="269"/>
                    </a:lnTo>
                    <a:lnTo>
                      <a:pt x="220" y="269"/>
                    </a:lnTo>
                    <a:lnTo>
                      <a:pt x="215" y="262"/>
                    </a:lnTo>
                    <a:lnTo>
                      <a:pt x="206" y="254"/>
                    </a:lnTo>
                    <a:lnTo>
                      <a:pt x="193" y="243"/>
                    </a:lnTo>
                    <a:lnTo>
                      <a:pt x="179" y="233"/>
                    </a:lnTo>
                    <a:lnTo>
                      <a:pt x="149" y="213"/>
                    </a:lnTo>
                    <a:lnTo>
                      <a:pt x="129" y="197"/>
                    </a:lnTo>
                    <a:lnTo>
                      <a:pt x="123" y="192"/>
                    </a:lnTo>
                    <a:lnTo>
                      <a:pt x="118" y="186"/>
                    </a:lnTo>
                    <a:lnTo>
                      <a:pt x="113" y="179"/>
                    </a:lnTo>
                    <a:lnTo>
                      <a:pt x="109" y="171"/>
                    </a:lnTo>
                    <a:lnTo>
                      <a:pt x="102" y="156"/>
                    </a:lnTo>
                    <a:lnTo>
                      <a:pt x="96" y="138"/>
                    </a:lnTo>
                    <a:lnTo>
                      <a:pt x="94" y="121"/>
                    </a:lnTo>
                    <a:lnTo>
                      <a:pt x="93" y="103"/>
                    </a:lnTo>
                    <a:lnTo>
                      <a:pt x="93" y="87"/>
                    </a:lnTo>
                    <a:lnTo>
                      <a:pt x="95" y="70"/>
                    </a:lnTo>
                    <a:lnTo>
                      <a:pt x="97" y="44"/>
                    </a:lnTo>
                    <a:lnTo>
                      <a:pt x="95" y="31"/>
                    </a:lnTo>
                    <a:lnTo>
                      <a:pt x="92" y="19"/>
                    </a:lnTo>
                    <a:lnTo>
                      <a:pt x="87" y="9"/>
                    </a:lnTo>
                    <a:lnTo>
                      <a:pt x="81"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1" name="Freeform 82"/>
              <p:cNvSpPr>
                <a:spLocks/>
              </p:cNvSpPr>
              <p:nvPr/>
            </p:nvSpPr>
            <p:spPr bwMode="auto">
              <a:xfrm>
                <a:off x="-133" y="2742"/>
                <a:ext cx="623" cy="632"/>
              </a:xfrm>
              <a:custGeom>
                <a:avLst/>
                <a:gdLst>
                  <a:gd name="T0" fmla="*/ 19 w 1869"/>
                  <a:gd name="T1" fmla="*/ 204 h 1895"/>
                  <a:gd name="T2" fmla="*/ 31 w 1869"/>
                  <a:gd name="T3" fmla="*/ 196 h 1895"/>
                  <a:gd name="T4" fmla="*/ 39 w 1869"/>
                  <a:gd name="T5" fmla="*/ 193 h 1895"/>
                  <a:gd name="T6" fmla="*/ 40 w 1869"/>
                  <a:gd name="T7" fmla="*/ 188 h 1895"/>
                  <a:gd name="T8" fmla="*/ 41 w 1869"/>
                  <a:gd name="T9" fmla="*/ 181 h 1895"/>
                  <a:gd name="T10" fmla="*/ 44 w 1869"/>
                  <a:gd name="T11" fmla="*/ 179 h 1895"/>
                  <a:gd name="T12" fmla="*/ 49 w 1869"/>
                  <a:gd name="T13" fmla="*/ 179 h 1895"/>
                  <a:gd name="T14" fmla="*/ 52 w 1869"/>
                  <a:gd name="T15" fmla="*/ 176 h 1895"/>
                  <a:gd name="T16" fmla="*/ 54 w 1869"/>
                  <a:gd name="T17" fmla="*/ 171 h 1895"/>
                  <a:gd name="T18" fmla="*/ 64 w 1869"/>
                  <a:gd name="T19" fmla="*/ 172 h 1895"/>
                  <a:gd name="T20" fmla="*/ 68 w 1869"/>
                  <a:gd name="T21" fmla="*/ 171 h 1895"/>
                  <a:gd name="T22" fmla="*/ 65 w 1869"/>
                  <a:gd name="T23" fmla="*/ 165 h 1895"/>
                  <a:gd name="T24" fmla="*/ 66 w 1869"/>
                  <a:gd name="T25" fmla="*/ 160 h 1895"/>
                  <a:gd name="T26" fmla="*/ 75 w 1869"/>
                  <a:gd name="T27" fmla="*/ 153 h 1895"/>
                  <a:gd name="T28" fmla="*/ 79 w 1869"/>
                  <a:gd name="T29" fmla="*/ 161 h 1895"/>
                  <a:gd name="T30" fmla="*/ 84 w 1869"/>
                  <a:gd name="T31" fmla="*/ 165 h 1895"/>
                  <a:gd name="T32" fmla="*/ 88 w 1869"/>
                  <a:gd name="T33" fmla="*/ 165 h 1895"/>
                  <a:gd name="T34" fmla="*/ 94 w 1869"/>
                  <a:gd name="T35" fmla="*/ 160 h 1895"/>
                  <a:gd name="T36" fmla="*/ 98 w 1869"/>
                  <a:gd name="T37" fmla="*/ 156 h 1895"/>
                  <a:gd name="T38" fmla="*/ 103 w 1869"/>
                  <a:gd name="T39" fmla="*/ 159 h 1895"/>
                  <a:gd name="T40" fmla="*/ 119 w 1869"/>
                  <a:gd name="T41" fmla="*/ 168 h 1895"/>
                  <a:gd name="T42" fmla="*/ 130 w 1869"/>
                  <a:gd name="T43" fmla="*/ 170 h 1895"/>
                  <a:gd name="T44" fmla="*/ 136 w 1869"/>
                  <a:gd name="T45" fmla="*/ 168 h 1895"/>
                  <a:gd name="T46" fmla="*/ 138 w 1869"/>
                  <a:gd name="T47" fmla="*/ 163 h 1895"/>
                  <a:gd name="T48" fmla="*/ 136 w 1869"/>
                  <a:gd name="T49" fmla="*/ 148 h 1895"/>
                  <a:gd name="T50" fmla="*/ 137 w 1869"/>
                  <a:gd name="T51" fmla="*/ 142 h 1895"/>
                  <a:gd name="T52" fmla="*/ 141 w 1869"/>
                  <a:gd name="T53" fmla="*/ 135 h 1895"/>
                  <a:gd name="T54" fmla="*/ 171 w 1869"/>
                  <a:gd name="T55" fmla="*/ 117 h 1895"/>
                  <a:gd name="T56" fmla="*/ 200 w 1869"/>
                  <a:gd name="T57" fmla="*/ 115 h 1895"/>
                  <a:gd name="T58" fmla="*/ 206 w 1869"/>
                  <a:gd name="T59" fmla="*/ 112 h 1895"/>
                  <a:gd name="T60" fmla="*/ 208 w 1869"/>
                  <a:gd name="T61" fmla="*/ 108 h 1895"/>
                  <a:gd name="T62" fmla="*/ 205 w 1869"/>
                  <a:gd name="T63" fmla="*/ 100 h 1895"/>
                  <a:gd name="T64" fmla="*/ 181 w 1869"/>
                  <a:gd name="T65" fmla="*/ 102 h 1895"/>
                  <a:gd name="T66" fmla="*/ 172 w 1869"/>
                  <a:gd name="T67" fmla="*/ 100 h 1895"/>
                  <a:gd name="T68" fmla="*/ 166 w 1869"/>
                  <a:gd name="T69" fmla="*/ 93 h 1895"/>
                  <a:gd name="T70" fmla="*/ 166 w 1869"/>
                  <a:gd name="T71" fmla="*/ 90 h 1895"/>
                  <a:gd name="T72" fmla="*/ 174 w 1869"/>
                  <a:gd name="T73" fmla="*/ 85 h 1895"/>
                  <a:gd name="T74" fmla="*/ 176 w 1869"/>
                  <a:gd name="T75" fmla="*/ 79 h 1895"/>
                  <a:gd name="T76" fmla="*/ 159 w 1869"/>
                  <a:gd name="T77" fmla="*/ 62 h 1895"/>
                  <a:gd name="T78" fmla="*/ 153 w 1869"/>
                  <a:gd name="T79" fmla="*/ 52 h 1895"/>
                  <a:gd name="T80" fmla="*/ 146 w 1869"/>
                  <a:gd name="T81" fmla="*/ 32 h 1895"/>
                  <a:gd name="T82" fmla="*/ 140 w 1869"/>
                  <a:gd name="T83" fmla="*/ 16 h 1895"/>
                  <a:gd name="T84" fmla="*/ 133 w 1869"/>
                  <a:gd name="T85" fmla="*/ 14 h 1895"/>
                  <a:gd name="T86" fmla="*/ 126 w 1869"/>
                  <a:gd name="T87" fmla="*/ 8 h 1895"/>
                  <a:gd name="T88" fmla="*/ 123 w 1869"/>
                  <a:gd name="T89" fmla="*/ 2 h 1895"/>
                  <a:gd name="T90" fmla="*/ 113 w 1869"/>
                  <a:gd name="T91" fmla="*/ 2 h 1895"/>
                  <a:gd name="T92" fmla="*/ 98 w 1869"/>
                  <a:gd name="T93" fmla="*/ 25 h 1895"/>
                  <a:gd name="T94" fmla="*/ 71 w 1869"/>
                  <a:gd name="T95" fmla="*/ 52 h 1895"/>
                  <a:gd name="T96" fmla="*/ 61 w 1869"/>
                  <a:gd name="T97" fmla="*/ 65 h 1895"/>
                  <a:gd name="T98" fmla="*/ 53 w 1869"/>
                  <a:gd name="T99" fmla="*/ 81 h 1895"/>
                  <a:gd name="T100" fmla="*/ 44 w 1869"/>
                  <a:gd name="T101" fmla="*/ 93 h 1895"/>
                  <a:gd name="T102" fmla="*/ 38 w 1869"/>
                  <a:gd name="T103" fmla="*/ 106 h 1895"/>
                  <a:gd name="T104" fmla="*/ 33 w 1869"/>
                  <a:gd name="T105" fmla="*/ 111 h 1895"/>
                  <a:gd name="T106" fmla="*/ 27 w 1869"/>
                  <a:gd name="T107" fmla="*/ 127 h 1895"/>
                  <a:gd name="T108" fmla="*/ 12 w 1869"/>
                  <a:gd name="T109" fmla="*/ 157 h 1895"/>
                  <a:gd name="T110" fmla="*/ 0 w 1869"/>
                  <a:gd name="T111" fmla="*/ 184 h 1895"/>
                  <a:gd name="T112" fmla="*/ 1 w 1869"/>
                  <a:gd name="T113" fmla="*/ 195 h 18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69"/>
                  <a:gd name="T172" fmla="*/ 0 h 1895"/>
                  <a:gd name="T173" fmla="*/ 1869 w 1869"/>
                  <a:gd name="T174" fmla="*/ 1895 h 18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69" h="1895">
                    <a:moveTo>
                      <a:pt x="80" y="1895"/>
                    </a:moveTo>
                    <a:lnTo>
                      <a:pt x="96" y="1888"/>
                    </a:lnTo>
                    <a:lnTo>
                      <a:pt x="112" y="1880"/>
                    </a:lnTo>
                    <a:lnTo>
                      <a:pt x="128" y="1869"/>
                    </a:lnTo>
                    <a:lnTo>
                      <a:pt x="144" y="1859"/>
                    </a:lnTo>
                    <a:lnTo>
                      <a:pt x="173" y="1835"/>
                    </a:lnTo>
                    <a:lnTo>
                      <a:pt x="202" y="1811"/>
                    </a:lnTo>
                    <a:lnTo>
                      <a:pt x="217" y="1800"/>
                    </a:lnTo>
                    <a:lnTo>
                      <a:pt x="232" y="1789"/>
                    </a:lnTo>
                    <a:lnTo>
                      <a:pt x="246" y="1778"/>
                    </a:lnTo>
                    <a:lnTo>
                      <a:pt x="261" y="1768"/>
                    </a:lnTo>
                    <a:lnTo>
                      <a:pt x="276" y="1760"/>
                    </a:lnTo>
                    <a:lnTo>
                      <a:pt x="291" y="1752"/>
                    </a:lnTo>
                    <a:lnTo>
                      <a:pt x="306" y="1748"/>
                    </a:lnTo>
                    <a:lnTo>
                      <a:pt x="322" y="1744"/>
                    </a:lnTo>
                    <a:lnTo>
                      <a:pt x="333" y="1741"/>
                    </a:lnTo>
                    <a:lnTo>
                      <a:pt x="344" y="1738"/>
                    </a:lnTo>
                    <a:lnTo>
                      <a:pt x="351" y="1734"/>
                    </a:lnTo>
                    <a:lnTo>
                      <a:pt x="356" y="1729"/>
                    </a:lnTo>
                    <a:lnTo>
                      <a:pt x="359" y="1724"/>
                    </a:lnTo>
                    <a:lnTo>
                      <a:pt x="362" y="1718"/>
                    </a:lnTo>
                    <a:lnTo>
                      <a:pt x="363" y="1712"/>
                    </a:lnTo>
                    <a:lnTo>
                      <a:pt x="363" y="1705"/>
                    </a:lnTo>
                    <a:lnTo>
                      <a:pt x="362" y="1690"/>
                    </a:lnTo>
                    <a:lnTo>
                      <a:pt x="361" y="1673"/>
                    </a:lnTo>
                    <a:lnTo>
                      <a:pt x="359" y="1664"/>
                    </a:lnTo>
                    <a:lnTo>
                      <a:pt x="361" y="1655"/>
                    </a:lnTo>
                    <a:lnTo>
                      <a:pt x="362" y="1645"/>
                    </a:lnTo>
                    <a:lnTo>
                      <a:pt x="364" y="1634"/>
                    </a:lnTo>
                    <a:lnTo>
                      <a:pt x="366" y="1626"/>
                    </a:lnTo>
                    <a:lnTo>
                      <a:pt x="370" y="1619"/>
                    </a:lnTo>
                    <a:lnTo>
                      <a:pt x="375" y="1614"/>
                    </a:lnTo>
                    <a:lnTo>
                      <a:pt x="378" y="1610"/>
                    </a:lnTo>
                    <a:lnTo>
                      <a:pt x="384" y="1607"/>
                    </a:lnTo>
                    <a:lnTo>
                      <a:pt x="389" y="1606"/>
                    </a:lnTo>
                    <a:lnTo>
                      <a:pt x="394" y="1606"/>
                    </a:lnTo>
                    <a:lnTo>
                      <a:pt x="400" y="1606"/>
                    </a:lnTo>
                    <a:lnTo>
                      <a:pt x="411" y="1607"/>
                    </a:lnTo>
                    <a:lnTo>
                      <a:pt x="423" y="1610"/>
                    </a:lnTo>
                    <a:lnTo>
                      <a:pt x="429" y="1610"/>
                    </a:lnTo>
                    <a:lnTo>
                      <a:pt x="435" y="1610"/>
                    </a:lnTo>
                    <a:lnTo>
                      <a:pt x="442" y="1609"/>
                    </a:lnTo>
                    <a:lnTo>
                      <a:pt x="448" y="1606"/>
                    </a:lnTo>
                    <a:lnTo>
                      <a:pt x="453" y="1604"/>
                    </a:lnTo>
                    <a:lnTo>
                      <a:pt x="457" y="1599"/>
                    </a:lnTo>
                    <a:lnTo>
                      <a:pt x="460" y="1596"/>
                    </a:lnTo>
                    <a:lnTo>
                      <a:pt x="462" y="1590"/>
                    </a:lnTo>
                    <a:lnTo>
                      <a:pt x="466" y="1579"/>
                    </a:lnTo>
                    <a:lnTo>
                      <a:pt x="469" y="1567"/>
                    </a:lnTo>
                    <a:lnTo>
                      <a:pt x="470" y="1561"/>
                    </a:lnTo>
                    <a:lnTo>
                      <a:pt x="474" y="1557"/>
                    </a:lnTo>
                    <a:lnTo>
                      <a:pt x="476" y="1552"/>
                    </a:lnTo>
                    <a:lnTo>
                      <a:pt x="481" y="1547"/>
                    </a:lnTo>
                    <a:lnTo>
                      <a:pt x="486" y="1542"/>
                    </a:lnTo>
                    <a:lnTo>
                      <a:pt x="493" y="1540"/>
                    </a:lnTo>
                    <a:lnTo>
                      <a:pt x="501" y="1538"/>
                    </a:lnTo>
                    <a:lnTo>
                      <a:pt x="512" y="1537"/>
                    </a:lnTo>
                    <a:lnTo>
                      <a:pt x="532" y="1538"/>
                    </a:lnTo>
                    <a:lnTo>
                      <a:pt x="555" y="1541"/>
                    </a:lnTo>
                    <a:lnTo>
                      <a:pt x="578" y="1544"/>
                    </a:lnTo>
                    <a:lnTo>
                      <a:pt x="597" y="1546"/>
                    </a:lnTo>
                    <a:lnTo>
                      <a:pt x="605" y="1545"/>
                    </a:lnTo>
                    <a:lnTo>
                      <a:pt x="611" y="1544"/>
                    </a:lnTo>
                    <a:lnTo>
                      <a:pt x="613" y="1542"/>
                    </a:lnTo>
                    <a:lnTo>
                      <a:pt x="614" y="1540"/>
                    </a:lnTo>
                    <a:lnTo>
                      <a:pt x="615" y="1539"/>
                    </a:lnTo>
                    <a:lnTo>
                      <a:pt x="617" y="1535"/>
                    </a:lnTo>
                    <a:lnTo>
                      <a:pt x="615" y="1529"/>
                    </a:lnTo>
                    <a:lnTo>
                      <a:pt x="611" y="1521"/>
                    </a:lnTo>
                    <a:lnTo>
                      <a:pt x="604" y="1509"/>
                    </a:lnTo>
                    <a:lnTo>
                      <a:pt x="593" y="1496"/>
                    </a:lnTo>
                    <a:lnTo>
                      <a:pt x="587" y="1487"/>
                    </a:lnTo>
                    <a:lnTo>
                      <a:pt x="584" y="1479"/>
                    </a:lnTo>
                    <a:lnTo>
                      <a:pt x="582" y="1471"/>
                    </a:lnTo>
                    <a:lnTo>
                      <a:pt x="584" y="1462"/>
                    </a:lnTo>
                    <a:lnTo>
                      <a:pt x="586" y="1454"/>
                    </a:lnTo>
                    <a:lnTo>
                      <a:pt x="591" y="1446"/>
                    </a:lnTo>
                    <a:lnTo>
                      <a:pt x="598" y="1437"/>
                    </a:lnTo>
                    <a:lnTo>
                      <a:pt x="605" y="1430"/>
                    </a:lnTo>
                    <a:lnTo>
                      <a:pt x="639" y="1402"/>
                    </a:lnTo>
                    <a:lnTo>
                      <a:pt x="670" y="1379"/>
                    </a:lnTo>
                    <a:lnTo>
                      <a:pt x="672" y="1377"/>
                    </a:lnTo>
                    <a:lnTo>
                      <a:pt x="674" y="1377"/>
                    </a:lnTo>
                    <a:lnTo>
                      <a:pt x="676" y="1377"/>
                    </a:lnTo>
                    <a:lnTo>
                      <a:pt x="678" y="1379"/>
                    </a:lnTo>
                    <a:lnTo>
                      <a:pt x="681" y="1383"/>
                    </a:lnTo>
                    <a:lnTo>
                      <a:pt x="686" y="1391"/>
                    </a:lnTo>
                    <a:lnTo>
                      <a:pt x="696" y="1412"/>
                    </a:lnTo>
                    <a:lnTo>
                      <a:pt x="707" y="1435"/>
                    </a:lnTo>
                    <a:lnTo>
                      <a:pt x="715" y="1447"/>
                    </a:lnTo>
                    <a:lnTo>
                      <a:pt x="722" y="1459"/>
                    </a:lnTo>
                    <a:lnTo>
                      <a:pt x="730" y="1468"/>
                    </a:lnTo>
                    <a:lnTo>
                      <a:pt x="739" y="1478"/>
                    </a:lnTo>
                    <a:lnTo>
                      <a:pt x="745" y="1481"/>
                    </a:lnTo>
                    <a:lnTo>
                      <a:pt x="750" y="1485"/>
                    </a:lnTo>
                    <a:lnTo>
                      <a:pt x="756" y="1487"/>
                    </a:lnTo>
                    <a:lnTo>
                      <a:pt x="762" y="1488"/>
                    </a:lnTo>
                    <a:lnTo>
                      <a:pt x="768" y="1489"/>
                    </a:lnTo>
                    <a:lnTo>
                      <a:pt x="775" y="1489"/>
                    </a:lnTo>
                    <a:lnTo>
                      <a:pt x="781" y="1489"/>
                    </a:lnTo>
                    <a:lnTo>
                      <a:pt x="788" y="1487"/>
                    </a:lnTo>
                    <a:lnTo>
                      <a:pt x="796" y="1485"/>
                    </a:lnTo>
                    <a:lnTo>
                      <a:pt x="802" y="1482"/>
                    </a:lnTo>
                    <a:lnTo>
                      <a:pt x="809" y="1479"/>
                    </a:lnTo>
                    <a:lnTo>
                      <a:pt x="814" y="1474"/>
                    </a:lnTo>
                    <a:lnTo>
                      <a:pt x="824" y="1466"/>
                    </a:lnTo>
                    <a:lnTo>
                      <a:pt x="832" y="1456"/>
                    </a:lnTo>
                    <a:lnTo>
                      <a:pt x="845" y="1436"/>
                    </a:lnTo>
                    <a:lnTo>
                      <a:pt x="857" y="1419"/>
                    </a:lnTo>
                    <a:lnTo>
                      <a:pt x="863" y="1412"/>
                    </a:lnTo>
                    <a:lnTo>
                      <a:pt x="869" y="1407"/>
                    </a:lnTo>
                    <a:lnTo>
                      <a:pt x="873" y="1404"/>
                    </a:lnTo>
                    <a:lnTo>
                      <a:pt x="877" y="1404"/>
                    </a:lnTo>
                    <a:lnTo>
                      <a:pt x="881" y="1404"/>
                    </a:lnTo>
                    <a:lnTo>
                      <a:pt x="886" y="1404"/>
                    </a:lnTo>
                    <a:lnTo>
                      <a:pt x="891" y="1407"/>
                    </a:lnTo>
                    <a:lnTo>
                      <a:pt x="897" y="1409"/>
                    </a:lnTo>
                    <a:lnTo>
                      <a:pt x="903" y="1413"/>
                    </a:lnTo>
                    <a:lnTo>
                      <a:pt x="910" y="1417"/>
                    </a:lnTo>
                    <a:lnTo>
                      <a:pt x="926" y="1429"/>
                    </a:lnTo>
                    <a:lnTo>
                      <a:pt x="943" y="1447"/>
                    </a:lnTo>
                    <a:lnTo>
                      <a:pt x="969" y="1460"/>
                    </a:lnTo>
                    <a:lnTo>
                      <a:pt x="1006" y="1478"/>
                    </a:lnTo>
                    <a:lnTo>
                      <a:pt x="1027" y="1488"/>
                    </a:lnTo>
                    <a:lnTo>
                      <a:pt x="1050" y="1498"/>
                    </a:lnTo>
                    <a:lnTo>
                      <a:pt x="1072" y="1508"/>
                    </a:lnTo>
                    <a:lnTo>
                      <a:pt x="1096" y="1517"/>
                    </a:lnTo>
                    <a:lnTo>
                      <a:pt x="1118" y="1524"/>
                    </a:lnTo>
                    <a:lnTo>
                      <a:pt x="1140" y="1528"/>
                    </a:lnTo>
                    <a:lnTo>
                      <a:pt x="1152" y="1531"/>
                    </a:lnTo>
                    <a:lnTo>
                      <a:pt x="1162" y="1532"/>
                    </a:lnTo>
                    <a:lnTo>
                      <a:pt x="1172" y="1532"/>
                    </a:lnTo>
                    <a:lnTo>
                      <a:pt x="1182" y="1532"/>
                    </a:lnTo>
                    <a:lnTo>
                      <a:pt x="1191" y="1531"/>
                    </a:lnTo>
                    <a:lnTo>
                      <a:pt x="1201" y="1528"/>
                    </a:lnTo>
                    <a:lnTo>
                      <a:pt x="1209" y="1525"/>
                    </a:lnTo>
                    <a:lnTo>
                      <a:pt x="1216" y="1521"/>
                    </a:lnTo>
                    <a:lnTo>
                      <a:pt x="1223" y="1515"/>
                    </a:lnTo>
                    <a:lnTo>
                      <a:pt x="1229" y="1509"/>
                    </a:lnTo>
                    <a:lnTo>
                      <a:pt x="1235" y="1501"/>
                    </a:lnTo>
                    <a:lnTo>
                      <a:pt x="1239" y="1493"/>
                    </a:lnTo>
                    <a:lnTo>
                      <a:pt x="1242" y="1485"/>
                    </a:lnTo>
                    <a:lnTo>
                      <a:pt x="1243" y="1476"/>
                    </a:lnTo>
                    <a:lnTo>
                      <a:pt x="1245" y="1468"/>
                    </a:lnTo>
                    <a:lnTo>
                      <a:pt x="1245" y="1459"/>
                    </a:lnTo>
                    <a:lnTo>
                      <a:pt x="1245" y="1440"/>
                    </a:lnTo>
                    <a:lnTo>
                      <a:pt x="1243" y="1420"/>
                    </a:lnTo>
                    <a:lnTo>
                      <a:pt x="1236" y="1381"/>
                    </a:lnTo>
                    <a:lnTo>
                      <a:pt x="1228" y="1348"/>
                    </a:lnTo>
                    <a:lnTo>
                      <a:pt x="1225" y="1335"/>
                    </a:lnTo>
                    <a:lnTo>
                      <a:pt x="1224" y="1324"/>
                    </a:lnTo>
                    <a:lnTo>
                      <a:pt x="1224" y="1314"/>
                    </a:lnTo>
                    <a:lnTo>
                      <a:pt x="1225" y="1303"/>
                    </a:lnTo>
                    <a:lnTo>
                      <a:pt x="1228" y="1295"/>
                    </a:lnTo>
                    <a:lnTo>
                      <a:pt x="1230" y="1285"/>
                    </a:lnTo>
                    <a:lnTo>
                      <a:pt x="1234" y="1278"/>
                    </a:lnTo>
                    <a:lnTo>
                      <a:pt x="1237" y="1270"/>
                    </a:lnTo>
                    <a:lnTo>
                      <a:pt x="1245" y="1255"/>
                    </a:lnTo>
                    <a:lnTo>
                      <a:pt x="1254" y="1239"/>
                    </a:lnTo>
                    <a:lnTo>
                      <a:pt x="1258" y="1231"/>
                    </a:lnTo>
                    <a:lnTo>
                      <a:pt x="1262" y="1222"/>
                    </a:lnTo>
                    <a:lnTo>
                      <a:pt x="1265" y="1213"/>
                    </a:lnTo>
                    <a:lnTo>
                      <a:pt x="1268" y="1203"/>
                    </a:lnTo>
                    <a:lnTo>
                      <a:pt x="1454" y="1064"/>
                    </a:lnTo>
                    <a:lnTo>
                      <a:pt x="1486" y="1060"/>
                    </a:lnTo>
                    <a:lnTo>
                      <a:pt x="1538" y="1056"/>
                    </a:lnTo>
                    <a:lnTo>
                      <a:pt x="1602" y="1053"/>
                    </a:lnTo>
                    <a:lnTo>
                      <a:pt x="1671" y="1049"/>
                    </a:lnTo>
                    <a:lnTo>
                      <a:pt x="1705" y="1046"/>
                    </a:lnTo>
                    <a:lnTo>
                      <a:pt x="1737" y="1043"/>
                    </a:lnTo>
                    <a:lnTo>
                      <a:pt x="1768" y="1039"/>
                    </a:lnTo>
                    <a:lnTo>
                      <a:pt x="1796" y="1034"/>
                    </a:lnTo>
                    <a:lnTo>
                      <a:pt x="1819" y="1029"/>
                    </a:lnTo>
                    <a:lnTo>
                      <a:pt x="1838" y="1023"/>
                    </a:lnTo>
                    <a:lnTo>
                      <a:pt x="1845" y="1020"/>
                    </a:lnTo>
                    <a:lnTo>
                      <a:pt x="1851" y="1015"/>
                    </a:lnTo>
                    <a:lnTo>
                      <a:pt x="1854" y="1012"/>
                    </a:lnTo>
                    <a:lnTo>
                      <a:pt x="1855" y="1008"/>
                    </a:lnTo>
                    <a:lnTo>
                      <a:pt x="1860" y="1005"/>
                    </a:lnTo>
                    <a:lnTo>
                      <a:pt x="1864" y="1000"/>
                    </a:lnTo>
                    <a:lnTo>
                      <a:pt x="1866" y="994"/>
                    </a:lnTo>
                    <a:lnTo>
                      <a:pt x="1868" y="987"/>
                    </a:lnTo>
                    <a:lnTo>
                      <a:pt x="1869" y="980"/>
                    </a:lnTo>
                    <a:lnTo>
                      <a:pt x="1869" y="972"/>
                    </a:lnTo>
                    <a:lnTo>
                      <a:pt x="1868" y="963"/>
                    </a:lnTo>
                    <a:lnTo>
                      <a:pt x="1868" y="955"/>
                    </a:lnTo>
                    <a:lnTo>
                      <a:pt x="1865" y="939"/>
                    </a:lnTo>
                    <a:lnTo>
                      <a:pt x="1860" y="923"/>
                    </a:lnTo>
                    <a:lnTo>
                      <a:pt x="1854" y="909"/>
                    </a:lnTo>
                    <a:lnTo>
                      <a:pt x="1849" y="900"/>
                    </a:lnTo>
                    <a:lnTo>
                      <a:pt x="1734" y="914"/>
                    </a:lnTo>
                    <a:lnTo>
                      <a:pt x="1695" y="917"/>
                    </a:lnTo>
                    <a:lnTo>
                      <a:pt x="1659" y="921"/>
                    </a:lnTo>
                    <a:lnTo>
                      <a:pt x="1644" y="921"/>
                    </a:lnTo>
                    <a:lnTo>
                      <a:pt x="1629" y="922"/>
                    </a:lnTo>
                    <a:lnTo>
                      <a:pt x="1615" y="921"/>
                    </a:lnTo>
                    <a:lnTo>
                      <a:pt x="1600" y="920"/>
                    </a:lnTo>
                    <a:lnTo>
                      <a:pt x="1588" y="917"/>
                    </a:lnTo>
                    <a:lnTo>
                      <a:pt x="1575" y="913"/>
                    </a:lnTo>
                    <a:lnTo>
                      <a:pt x="1562" y="907"/>
                    </a:lnTo>
                    <a:lnTo>
                      <a:pt x="1549" y="900"/>
                    </a:lnTo>
                    <a:lnTo>
                      <a:pt x="1537" y="890"/>
                    </a:lnTo>
                    <a:lnTo>
                      <a:pt x="1524" y="880"/>
                    </a:lnTo>
                    <a:lnTo>
                      <a:pt x="1511" y="867"/>
                    </a:lnTo>
                    <a:lnTo>
                      <a:pt x="1498" y="850"/>
                    </a:lnTo>
                    <a:lnTo>
                      <a:pt x="1493" y="844"/>
                    </a:lnTo>
                    <a:lnTo>
                      <a:pt x="1491" y="839"/>
                    </a:lnTo>
                    <a:lnTo>
                      <a:pt x="1488" y="835"/>
                    </a:lnTo>
                    <a:lnTo>
                      <a:pt x="1487" y="830"/>
                    </a:lnTo>
                    <a:lnTo>
                      <a:pt x="1487" y="825"/>
                    </a:lnTo>
                    <a:lnTo>
                      <a:pt x="1487" y="821"/>
                    </a:lnTo>
                    <a:lnTo>
                      <a:pt x="1488" y="816"/>
                    </a:lnTo>
                    <a:lnTo>
                      <a:pt x="1491" y="811"/>
                    </a:lnTo>
                    <a:lnTo>
                      <a:pt x="1495" y="804"/>
                    </a:lnTo>
                    <a:lnTo>
                      <a:pt x="1503" y="797"/>
                    </a:lnTo>
                    <a:lnTo>
                      <a:pt x="1512" y="790"/>
                    </a:lnTo>
                    <a:lnTo>
                      <a:pt x="1523" y="783"/>
                    </a:lnTo>
                    <a:lnTo>
                      <a:pt x="1546" y="772"/>
                    </a:lnTo>
                    <a:lnTo>
                      <a:pt x="1570" y="763"/>
                    </a:lnTo>
                    <a:lnTo>
                      <a:pt x="1591" y="753"/>
                    </a:lnTo>
                    <a:lnTo>
                      <a:pt x="1608" y="746"/>
                    </a:lnTo>
                    <a:lnTo>
                      <a:pt x="1605" y="742"/>
                    </a:lnTo>
                    <a:lnTo>
                      <a:pt x="1600" y="734"/>
                    </a:lnTo>
                    <a:lnTo>
                      <a:pt x="1593" y="725"/>
                    </a:lnTo>
                    <a:lnTo>
                      <a:pt x="1584" y="714"/>
                    </a:lnTo>
                    <a:lnTo>
                      <a:pt x="1562" y="691"/>
                    </a:lnTo>
                    <a:lnTo>
                      <a:pt x="1536" y="665"/>
                    </a:lnTo>
                    <a:lnTo>
                      <a:pt x="1484" y="614"/>
                    </a:lnTo>
                    <a:lnTo>
                      <a:pt x="1451" y="583"/>
                    </a:lnTo>
                    <a:lnTo>
                      <a:pt x="1440" y="574"/>
                    </a:lnTo>
                    <a:lnTo>
                      <a:pt x="1431" y="562"/>
                    </a:lnTo>
                    <a:lnTo>
                      <a:pt x="1421" y="549"/>
                    </a:lnTo>
                    <a:lnTo>
                      <a:pt x="1412" y="535"/>
                    </a:lnTo>
                    <a:lnTo>
                      <a:pt x="1403" y="520"/>
                    </a:lnTo>
                    <a:lnTo>
                      <a:pt x="1395" y="503"/>
                    </a:lnTo>
                    <a:lnTo>
                      <a:pt x="1387" y="486"/>
                    </a:lnTo>
                    <a:lnTo>
                      <a:pt x="1379" y="468"/>
                    </a:lnTo>
                    <a:lnTo>
                      <a:pt x="1365" y="432"/>
                    </a:lnTo>
                    <a:lnTo>
                      <a:pt x="1352" y="397"/>
                    </a:lnTo>
                    <a:lnTo>
                      <a:pt x="1341" y="364"/>
                    </a:lnTo>
                    <a:lnTo>
                      <a:pt x="1333" y="336"/>
                    </a:lnTo>
                    <a:lnTo>
                      <a:pt x="1326" y="312"/>
                    </a:lnTo>
                    <a:lnTo>
                      <a:pt x="1317" y="289"/>
                    </a:lnTo>
                    <a:lnTo>
                      <a:pt x="1309" y="265"/>
                    </a:lnTo>
                    <a:lnTo>
                      <a:pt x="1300" y="240"/>
                    </a:lnTo>
                    <a:lnTo>
                      <a:pt x="1290" y="217"/>
                    </a:lnTo>
                    <a:lnTo>
                      <a:pt x="1281" y="193"/>
                    </a:lnTo>
                    <a:lnTo>
                      <a:pt x="1271" y="169"/>
                    </a:lnTo>
                    <a:lnTo>
                      <a:pt x="1262" y="146"/>
                    </a:lnTo>
                    <a:lnTo>
                      <a:pt x="1248" y="145"/>
                    </a:lnTo>
                    <a:lnTo>
                      <a:pt x="1234" y="142"/>
                    </a:lnTo>
                    <a:lnTo>
                      <a:pt x="1219" y="139"/>
                    </a:lnTo>
                    <a:lnTo>
                      <a:pt x="1206" y="135"/>
                    </a:lnTo>
                    <a:lnTo>
                      <a:pt x="1193" y="129"/>
                    </a:lnTo>
                    <a:lnTo>
                      <a:pt x="1181" y="123"/>
                    </a:lnTo>
                    <a:lnTo>
                      <a:pt x="1169" y="116"/>
                    </a:lnTo>
                    <a:lnTo>
                      <a:pt x="1158" y="107"/>
                    </a:lnTo>
                    <a:lnTo>
                      <a:pt x="1149" y="97"/>
                    </a:lnTo>
                    <a:lnTo>
                      <a:pt x="1143" y="87"/>
                    </a:lnTo>
                    <a:lnTo>
                      <a:pt x="1137" y="76"/>
                    </a:lnTo>
                    <a:lnTo>
                      <a:pt x="1132" y="66"/>
                    </a:lnTo>
                    <a:lnTo>
                      <a:pt x="1129" y="55"/>
                    </a:lnTo>
                    <a:lnTo>
                      <a:pt x="1124" y="44"/>
                    </a:lnTo>
                    <a:lnTo>
                      <a:pt x="1118" y="34"/>
                    </a:lnTo>
                    <a:lnTo>
                      <a:pt x="1111" y="23"/>
                    </a:lnTo>
                    <a:lnTo>
                      <a:pt x="1104" y="17"/>
                    </a:lnTo>
                    <a:lnTo>
                      <a:pt x="1090" y="9"/>
                    </a:lnTo>
                    <a:lnTo>
                      <a:pt x="1076" y="2"/>
                    </a:lnTo>
                    <a:lnTo>
                      <a:pt x="1067" y="0"/>
                    </a:lnTo>
                    <a:lnTo>
                      <a:pt x="1048" y="4"/>
                    </a:lnTo>
                    <a:lnTo>
                      <a:pt x="1032" y="9"/>
                    </a:lnTo>
                    <a:lnTo>
                      <a:pt x="1014" y="14"/>
                    </a:lnTo>
                    <a:lnTo>
                      <a:pt x="994" y="16"/>
                    </a:lnTo>
                    <a:lnTo>
                      <a:pt x="950" y="145"/>
                    </a:lnTo>
                    <a:lnTo>
                      <a:pt x="929" y="171"/>
                    </a:lnTo>
                    <a:lnTo>
                      <a:pt x="908" y="197"/>
                    </a:lnTo>
                    <a:lnTo>
                      <a:pt x="884" y="222"/>
                    </a:lnTo>
                    <a:lnTo>
                      <a:pt x="862" y="247"/>
                    </a:lnTo>
                    <a:lnTo>
                      <a:pt x="814" y="297"/>
                    </a:lnTo>
                    <a:lnTo>
                      <a:pt x="763" y="344"/>
                    </a:lnTo>
                    <a:lnTo>
                      <a:pt x="713" y="392"/>
                    </a:lnTo>
                    <a:lnTo>
                      <a:pt x="664" y="440"/>
                    </a:lnTo>
                    <a:lnTo>
                      <a:pt x="640" y="464"/>
                    </a:lnTo>
                    <a:lnTo>
                      <a:pt x="617" y="489"/>
                    </a:lnTo>
                    <a:lnTo>
                      <a:pt x="594" y="515"/>
                    </a:lnTo>
                    <a:lnTo>
                      <a:pt x="573" y="541"/>
                    </a:lnTo>
                    <a:lnTo>
                      <a:pt x="560" y="557"/>
                    </a:lnTo>
                    <a:lnTo>
                      <a:pt x="552" y="573"/>
                    </a:lnTo>
                    <a:lnTo>
                      <a:pt x="545" y="587"/>
                    </a:lnTo>
                    <a:lnTo>
                      <a:pt x="539" y="601"/>
                    </a:lnTo>
                    <a:lnTo>
                      <a:pt x="530" y="629"/>
                    </a:lnTo>
                    <a:lnTo>
                      <a:pt x="517" y="662"/>
                    </a:lnTo>
                    <a:lnTo>
                      <a:pt x="506" y="685"/>
                    </a:lnTo>
                    <a:lnTo>
                      <a:pt x="492" y="705"/>
                    </a:lnTo>
                    <a:lnTo>
                      <a:pt x="477" y="725"/>
                    </a:lnTo>
                    <a:lnTo>
                      <a:pt x="462" y="745"/>
                    </a:lnTo>
                    <a:lnTo>
                      <a:pt x="447" y="764"/>
                    </a:lnTo>
                    <a:lnTo>
                      <a:pt x="431" y="783"/>
                    </a:lnTo>
                    <a:lnTo>
                      <a:pt x="416" y="803"/>
                    </a:lnTo>
                    <a:lnTo>
                      <a:pt x="403" y="822"/>
                    </a:lnTo>
                    <a:lnTo>
                      <a:pt x="394" y="841"/>
                    </a:lnTo>
                    <a:lnTo>
                      <a:pt x="383" y="865"/>
                    </a:lnTo>
                    <a:lnTo>
                      <a:pt x="372" y="891"/>
                    </a:lnTo>
                    <a:lnTo>
                      <a:pt x="362" y="920"/>
                    </a:lnTo>
                    <a:lnTo>
                      <a:pt x="356" y="933"/>
                    </a:lnTo>
                    <a:lnTo>
                      <a:pt x="349" y="946"/>
                    </a:lnTo>
                    <a:lnTo>
                      <a:pt x="343" y="956"/>
                    </a:lnTo>
                    <a:lnTo>
                      <a:pt x="336" y="967"/>
                    </a:lnTo>
                    <a:lnTo>
                      <a:pt x="328" y="976"/>
                    </a:lnTo>
                    <a:lnTo>
                      <a:pt x="320" y="983"/>
                    </a:lnTo>
                    <a:lnTo>
                      <a:pt x="312" y="988"/>
                    </a:lnTo>
                    <a:lnTo>
                      <a:pt x="303" y="992"/>
                    </a:lnTo>
                    <a:lnTo>
                      <a:pt x="300" y="995"/>
                    </a:lnTo>
                    <a:lnTo>
                      <a:pt x="297" y="999"/>
                    </a:lnTo>
                    <a:lnTo>
                      <a:pt x="292" y="1010"/>
                    </a:lnTo>
                    <a:lnTo>
                      <a:pt x="286" y="1021"/>
                    </a:lnTo>
                    <a:lnTo>
                      <a:pt x="274" y="1062"/>
                    </a:lnTo>
                    <a:lnTo>
                      <a:pt x="261" y="1102"/>
                    </a:lnTo>
                    <a:lnTo>
                      <a:pt x="246" y="1143"/>
                    </a:lnTo>
                    <a:lnTo>
                      <a:pt x="228" y="1182"/>
                    </a:lnTo>
                    <a:lnTo>
                      <a:pt x="211" y="1220"/>
                    </a:lnTo>
                    <a:lnTo>
                      <a:pt x="192" y="1259"/>
                    </a:lnTo>
                    <a:lnTo>
                      <a:pt x="172" y="1298"/>
                    </a:lnTo>
                    <a:lnTo>
                      <a:pt x="151" y="1337"/>
                    </a:lnTo>
                    <a:lnTo>
                      <a:pt x="110" y="1414"/>
                    </a:lnTo>
                    <a:lnTo>
                      <a:pt x="72" y="1491"/>
                    </a:lnTo>
                    <a:lnTo>
                      <a:pt x="53" y="1529"/>
                    </a:lnTo>
                    <a:lnTo>
                      <a:pt x="36" y="1568"/>
                    </a:lnTo>
                    <a:lnTo>
                      <a:pt x="21" y="1607"/>
                    </a:lnTo>
                    <a:lnTo>
                      <a:pt x="8" y="1647"/>
                    </a:lnTo>
                    <a:lnTo>
                      <a:pt x="4" y="1659"/>
                    </a:lnTo>
                    <a:lnTo>
                      <a:pt x="2" y="1672"/>
                    </a:lnTo>
                    <a:lnTo>
                      <a:pt x="1" y="1683"/>
                    </a:lnTo>
                    <a:lnTo>
                      <a:pt x="0" y="1695"/>
                    </a:lnTo>
                    <a:lnTo>
                      <a:pt x="0" y="1716"/>
                    </a:lnTo>
                    <a:lnTo>
                      <a:pt x="2" y="1737"/>
                    </a:lnTo>
                    <a:lnTo>
                      <a:pt x="5" y="1757"/>
                    </a:lnTo>
                    <a:lnTo>
                      <a:pt x="8" y="1778"/>
                    </a:lnTo>
                    <a:lnTo>
                      <a:pt x="9" y="1800"/>
                    </a:lnTo>
                    <a:lnTo>
                      <a:pt x="9" y="1822"/>
                    </a:lnTo>
                    <a:lnTo>
                      <a:pt x="80" y="189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2" name="Freeform 83"/>
              <p:cNvSpPr>
                <a:spLocks noEditPoints="1"/>
              </p:cNvSpPr>
              <p:nvPr/>
            </p:nvSpPr>
            <p:spPr bwMode="auto">
              <a:xfrm>
                <a:off x="2410" y="275"/>
                <a:ext cx="1140" cy="1811"/>
              </a:xfrm>
              <a:custGeom>
                <a:avLst/>
                <a:gdLst>
                  <a:gd name="T0" fmla="*/ 60 w 3421"/>
                  <a:gd name="T1" fmla="*/ 318 h 5433"/>
                  <a:gd name="T2" fmla="*/ 62 w 3421"/>
                  <a:gd name="T3" fmla="*/ 341 h 5433"/>
                  <a:gd name="T4" fmla="*/ 78 w 3421"/>
                  <a:gd name="T5" fmla="*/ 353 h 5433"/>
                  <a:gd name="T6" fmla="*/ 36 w 3421"/>
                  <a:gd name="T7" fmla="*/ 78 h 5433"/>
                  <a:gd name="T8" fmla="*/ 33 w 3421"/>
                  <a:gd name="T9" fmla="*/ 84 h 5433"/>
                  <a:gd name="T10" fmla="*/ 13 w 3421"/>
                  <a:gd name="T11" fmla="*/ 11 h 5433"/>
                  <a:gd name="T12" fmla="*/ 309 w 3421"/>
                  <a:gd name="T13" fmla="*/ 119 h 5433"/>
                  <a:gd name="T14" fmla="*/ 279 w 3421"/>
                  <a:gd name="T15" fmla="*/ 126 h 5433"/>
                  <a:gd name="T16" fmla="*/ 4 w 3421"/>
                  <a:gd name="T17" fmla="*/ 534 h 5433"/>
                  <a:gd name="T18" fmla="*/ 289 w 3421"/>
                  <a:gd name="T19" fmla="*/ 361 h 5433"/>
                  <a:gd name="T20" fmla="*/ 293 w 3421"/>
                  <a:gd name="T21" fmla="*/ 329 h 5433"/>
                  <a:gd name="T22" fmla="*/ 318 w 3421"/>
                  <a:gd name="T23" fmla="*/ 303 h 5433"/>
                  <a:gd name="T24" fmla="*/ 314 w 3421"/>
                  <a:gd name="T25" fmla="*/ 251 h 5433"/>
                  <a:gd name="T26" fmla="*/ 281 w 3421"/>
                  <a:gd name="T27" fmla="*/ 209 h 5433"/>
                  <a:gd name="T28" fmla="*/ 342 w 3421"/>
                  <a:gd name="T29" fmla="*/ 190 h 5433"/>
                  <a:gd name="T30" fmla="*/ 347 w 3421"/>
                  <a:gd name="T31" fmla="*/ 171 h 5433"/>
                  <a:gd name="T32" fmla="*/ 369 w 3421"/>
                  <a:gd name="T33" fmla="*/ 169 h 5433"/>
                  <a:gd name="T34" fmla="*/ 294 w 3421"/>
                  <a:gd name="T35" fmla="*/ 134 h 5433"/>
                  <a:gd name="T36" fmla="*/ 266 w 3421"/>
                  <a:gd name="T37" fmla="*/ 162 h 5433"/>
                  <a:gd name="T38" fmla="*/ 213 w 3421"/>
                  <a:gd name="T39" fmla="*/ 119 h 5433"/>
                  <a:gd name="T40" fmla="*/ 203 w 3421"/>
                  <a:gd name="T41" fmla="*/ 95 h 5433"/>
                  <a:gd name="T42" fmla="*/ 181 w 3421"/>
                  <a:gd name="T43" fmla="*/ 78 h 5433"/>
                  <a:gd name="T44" fmla="*/ 158 w 3421"/>
                  <a:gd name="T45" fmla="*/ 62 h 5433"/>
                  <a:gd name="T46" fmla="*/ 158 w 3421"/>
                  <a:gd name="T47" fmla="*/ 57 h 5433"/>
                  <a:gd name="T48" fmla="*/ 224 w 3421"/>
                  <a:gd name="T49" fmla="*/ 56 h 5433"/>
                  <a:gd name="T50" fmla="*/ 235 w 3421"/>
                  <a:gd name="T51" fmla="*/ 39 h 5433"/>
                  <a:gd name="T52" fmla="*/ 144 w 3421"/>
                  <a:gd name="T53" fmla="*/ 45 h 5433"/>
                  <a:gd name="T54" fmla="*/ 112 w 3421"/>
                  <a:gd name="T55" fmla="*/ 24 h 5433"/>
                  <a:gd name="T56" fmla="*/ 59 w 3421"/>
                  <a:gd name="T57" fmla="*/ 13 h 5433"/>
                  <a:gd name="T58" fmla="*/ 41 w 3421"/>
                  <a:gd name="T59" fmla="*/ 42 h 5433"/>
                  <a:gd name="T60" fmla="*/ 13 w 3421"/>
                  <a:gd name="T61" fmla="*/ 18 h 5433"/>
                  <a:gd name="T62" fmla="*/ 21 w 3421"/>
                  <a:gd name="T63" fmla="*/ 44 h 5433"/>
                  <a:gd name="T64" fmla="*/ 67 w 3421"/>
                  <a:gd name="T65" fmla="*/ 80 h 5433"/>
                  <a:gd name="T66" fmla="*/ 96 w 3421"/>
                  <a:gd name="T67" fmla="*/ 106 h 5433"/>
                  <a:gd name="T68" fmla="*/ 105 w 3421"/>
                  <a:gd name="T69" fmla="*/ 139 h 5433"/>
                  <a:gd name="T70" fmla="*/ 120 w 3421"/>
                  <a:gd name="T71" fmla="*/ 170 h 5433"/>
                  <a:gd name="T72" fmla="*/ 122 w 3421"/>
                  <a:gd name="T73" fmla="*/ 196 h 5433"/>
                  <a:gd name="T74" fmla="*/ 121 w 3421"/>
                  <a:gd name="T75" fmla="*/ 223 h 5433"/>
                  <a:gd name="T76" fmla="*/ 111 w 3421"/>
                  <a:gd name="T77" fmla="*/ 232 h 5433"/>
                  <a:gd name="T78" fmla="*/ 92 w 3421"/>
                  <a:gd name="T79" fmla="*/ 239 h 5433"/>
                  <a:gd name="T80" fmla="*/ 92 w 3421"/>
                  <a:gd name="T81" fmla="*/ 270 h 5433"/>
                  <a:gd name="T82" fmla="*/ 121 w 3421"/>
                  <a:gd name="T83" fmla="*/ 299 h 5433"/>
                  <a:gd name="T84" fmla="*/ 108 w 3421"/>
                  <a:gd name="T85" fmla="*/ 320 h 5433"/>
                  <a:gd name="T86" fmla="*/ 97 w 3421"/>
                  <a:gd name="T87" fmla="*/ 321 h 5433"/>
                  <a:gd name="T88" fmla="*/ 114 w 3421"/>
                  <a:gd name="T89" fmla="*/ 349 h 5433"/>
                  <a:gd name="T90" fmla="*/ 97 w 3421"/>
                  <a:gd name="T91" fmla="*/ 363 h 5433"/>
                  <a:gd name="T92" fmla="*/ 95 w 3421"/>
                  <a:gd name="T93" fmla="*/ 378 h 5433"/>
                  <a:gd name="T94" fmla="*/ 76 w 3421"/>
                  <a:gd name="T95" fmla="*/ 403 h 5433"/>
                  <a:gd name="T96" fmla="*/ 68 w 3421"/>
                  <a:gd name="T97" fmla="*/ 417 h 5433"/>
                  <a:gd name="T98" fmla="*/ 59 w 3421"/>
                  <a:gd name="T99" fmla="*/ 436 h 5433"/>
                  <a:gd name="T100" fmla="*/ 41 w 3421"/>
                  <a:gd name="T101" fmla="*/ 413 h 5433"/>
                  <a:gd name="T102" fmla="*/ 43 w 3421"/>
                  <a:gd name="T103" fmla="*/ 400 h 5433"/>
                  <a:gd name="T104" fmla="*/ 28 w 3421"/>
                  <a:gd name="T105" fmla="*/ 439 h 5433"/>
                  <a:gd name="T106" fmla="*/ 37 w 3421"/>
                  <a:gd name="T107" fmla="*/ 483 h 5433"/>
                  <a:gd name="T108" fmla="*/ 60 w 3421"/>
                  <a:gd name="T109" fmla="*/ 538 h 5433"/>
                  <a:gd name="T110" fmla="*/ 97 w 3421"/>
                  <a:gd name="T111" fmla="*/ 557 h 5433"/>
                  <a:gd name="T112" fmla="*/ 101 w 3421"/>
                  <a:gd name="T113" fmla="*/ 582 h 5433"/>
                  <a:gd name="T114" fmla="*/ 150 w 3421"/>
                  <a:gd name="T115" fmla="*/ 598 h 5433"/>
                  <a:gd name="T116" fmla="*/ 155 w 3421"/>
                  <a:gd name="T117" fmla="*/ 560 h 5433"/>
                  <a:gd name="T118" fmla="*/ 189 w 3421"/>
                  <a:gd name="T119" fmla="*/ 511 h 5433"/>
                  <a:gd name="T120" fmla="*/ 190 w 3421"/>
                  <a:gd name="T121" fmla="*/ 436 h 5433"/>
                  <a:gd name="T122" fmla="*/ 224 w 3421"/>
                  <a:gd name="T123" fmla="*/ 434 h 54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421"/>
                  <a:gd name="T187" fmla="*/ 0 h 5433"/>
                  <a:gd name="T188" fmla="*/ 3421 w 3421"/>
                  <a:gd name="T189" fmla="*/ 5433 h 54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421" h="5433">
                    <a:moveTo>
                      <a:pt x="620" y="2975"/>
                    </a:moveTo>
                    <a:lnTo>
                      <a:pt x="618" y="2931"/>
                    </a:lnTo>
                    <a:lnTo>
                      <a:pt x="617" y="2887"/>
                    </a:lnTo>
                    <a:lnTo>
                      <a:pt x="616" y="2843"/>
                    </a:lnTo>
                    <a:lnTo>
                      <a:pt x="615" y="2799"/>
                    </a:lnTo>
                    <a:lnTo>
                      <a:pt x="617" y="2762"/>
                    </a:lnTo>
                    <a:lnTo>
                      <a:pt x="621" y="2727"/>
                    </a:lnTo>
                    <a:lnTo>
                      <a:pt x="624" y="2692"/>
                    </a:lnTo>
                    <a:lnTo>
                      <a:pt x="627" y="2656"/>
                    </a:lnTo>
                    <a:lnTo>
                      <a:pt x="615" y="2657"/>
                    </a:lnTo>
                    <a:lnTo>
                      <a:pt x="605" y="2659"/>
                    </a:lnTo>
                    <a:lnTo>
                      <a:pt x="596" y="2660"/>
                    </a:lnTo>
                    <a:lnTo>
                      <a:pt x="587" y="2662"/>
                    </a:lnTo>
                    <a:lnTo>
                      <a:pt x="579" y="2666"/>
                    </a:lnTo>
                    <a:lnTo>
                      <a:pt x="572" y="2669"/>
                    </a:lnTo>
                    <a:lnTo>
                      <a:pt x="566" y="2674"/>
                    </a:lnTo>
                    <a:lnTo>
                      <a:pt x="562" y="2679"/>
                    </a:lnTo>
                    <a:lnTo>
                      <a:pt x="557" y="2683"/>
                    </a:lnTo>
                    <a:lnTo>
                      <a:pt x="552" y="2689"/>
                    </a:lnTo>
                    <a:lnTo>
                      <a:pt x="549" y="2695"/>
                    </a:lnTo>
                    <a:lnTo>
                      <a:pt x="546" y="2702"/>
                    </a:lnTo>
                    <a:lnTo>
                      <a:pt x="542" y="2716"/>
                    </a:lnTo>
                    <a:lnTo>
                      <a:pt x="539" y="2732"/>
                    </a:lnTo>
                    <a:lnTo>
                      <a:pt x="538" y="2748"/>
                    </a:lnTo>
                    <a:lnTo>
                      <a:pt x="538" y="2765"/>
                    </a:lnTo>
                    <a:lnTo>
                      <a:pt x="539" y="2782"/>
                    </a:lnTo>
                    <a:lnTo>
                      <a:pt x="539" y="2799"/>
                    </a:lnTo>
                    <a:lnTo>
                      <a:pt x="541" y="2817"/>
                    </a:lnTo>
                    <a:lnTo>
                      <a:pt x="542" y="2833"/>
                    </a:lnTo>
                    <a:lnTo>
                      <a:pt x="542" y="2849"/>
                    </a:lnTo>
                    <a:lnTo>
                      <a:pt x="541" y="2864"/>
                    </a:lnTo>
                    <a:lnTo>
                      <a:pt x="538" y="2891"/>
                    </a:lnTo>
                    <a:lnTo>
                      <a:pt x="537" y="2919"/>
                    </a:lnTo>
                    <a:lnTo>
                      <a:pt x="537" y="2948"/>
                    </a:lnTo>
                    <a:lnTo>
                      <a:pt x="537" y="2975"/>
                    </a:lnTo>
                    <a:lnTo>
                      <a:pt x="537" y="2985"/>
                    </a:lnTo>
                    <a:lnTo>
                      <a:pt x="539" y="2994"/>
                    </a:lnTo>
                    <a:lnTo>
                      <a:pt x="542" y="3001"/>
                    </a:lnTo>
                    <a:lnTo>
                      <a:pt x="546" y="3009"/>
                    </a:lnTo>
                    <a:lnTo>
                      <a:pt x="549" y="3014"/>
                    </a:lnTo>
                    <a:lnTo>
                      <a:pt x="552" y="3016"/>
                    </a:lnTo>
                    <a:lnTo>
                      <a:pt x="555" y="3018"/>
                    </a:lnTo>
                    <a:lnTo>
                      <a:pt x="558" y="3018"/>
                    </a:lnTo>
                    <a:lnTo>
                      <a:pt x="564" y="3018"/>
                    </a:lnTo>
                    <a:lnTo>
                      <a:pt x="571" y="3015"/>
                    </a:lnTo>
                    <a:lnTo>
                      <a:pt x="585" y="3004"/>
                    </a:lnTo>
                    <a:lnTo>
                      <a:pt x="596" y="2996"/>
                    </a:lnTo>
                    <a:lnTo>
                      <a:pt x="620" y="2975"/>
                    </a:lnTo>
                    <a:close/>
                    <a:moveTo>
                      <a:pt x="682" y="3140"/>
                    </a:moveTo>
                    <a:lnTo>
                      <a:pt x="674" y="3126"/>
                    </a:lnTo>
                    <a:lnTo>
                      <a:pt x="661" y="3107"/>
                    </a:lnTo>
                    <a:lnTo>
                      <a:pt x="654" y="3096"/>
                    </a:lnTo>
                    <a:lnTo>
                      <a:pt x="646" y="3088"/>
                    </a:lnTo>
                    <a:lnTo>
                      <a:pt x="638" y="3081"/>
                    </a:lnTo>
                    <a:lnTo>
                      <a:pt x="631" y="3076"/>
                    </a:lnTo>
                    <a:lnTo>
                      <a:pt x="624" y="3075"/>
                    </a:lnTo>
                    <a:lnTo>
                      <a:pt x="614" y="3073"/>
                    </a:lnTo>
                    <a:lnTo>
                      <a:pt x="602" y="3071"/>
                    </a:lnTo>
                    <a:lnTo>
                      <a:pt x="589" y="3070"/>
                    </a:lnTo>
                    <a:lnTo>
                      <a:pt x="576" y="3070"/>
                    </a:lnTo>
                    <a:lnTo>
                      <a:pt x="564" y="3071"/>
                    </a:lnTo>
                    <a:lnTo>
                      <a:pt x="559" y="3073"/>
                    </a:lnTo>
                    <a:lnTo>
                      <a:pt x="555" y="3074"/>
                    </a:lnTo>
                    <a:lnTo>
                      <a:pt x="551" y="3076"/>
                    </a:lnTo>
                    <a:lnTo>
                      <a:pt x="549" y="3077"/>
                    </a:lnTo>
                    <a:lnTo>
                      <a:pt x="548" y="3081"/>
                    </a:lnTo>
                    <a:lnTo>
                      <a:pt x="546" y="3084"/>
                    </a:lnTo>
                    <a:lnTo>
                      <a:pt x="546" y="3089"/>
                    </a:lnTo>
                    <a:lnTo>
                      <a:pt x="548" y="3094"/>
                    </a:lnTo>
                    <a:lnTo>
                      <a:pt x="550" y="3103"/>
                    </a:lnTo>
                    <a:lnTo>
                      <a:pt x="555" y="3114"/>
                    </a:lnTo>
                    <a:lnTo>
                      <a:pt x="565" y="3134"/>
                    </a:lnTo>
                    <a:lnTo>
                      <a:pt x="574" y="3149"/>
                    </a:lnTo>
                    <a:lnTo>
                      <a:pt x="583" y="3172"/>
                    </a:lnTo>
                    <a:lnTo>
                      <a:pt x="595" y="3193"/>
                    </a:lnTo>
                    <a:lnTo>
                      <a:pt x="602" y="3202"/>
                    </a:lnTo>
                    <a:lnTo>
                      <a:pt x="609" y="3212"/>
                    </a:lnTo>
                    <a:lnTo>
                      <a:pt x="620" y="3219"/>
                    </a:lnTo>
                    <a:lnTo>
                      <a:pt x="630" y="3225"/>
                    </a:lnTo>
                    <a:lnTo>
                      <a:pt x="641" y="3230"/>
                    </a:lnTo>
                    <a:lnTo>
                      <a:pt x="651" y="3233"/>
                    </a:lnTo>
                    <a:lnTo>
                      <a:pt x="657" y="3234"/>
                    </a:lnTo>
                    <a:lnTo>
                      <a:pt x="663" y="3234"/>
                    </a:lnTo>
                    <a:lnTo>
                      <a:pt x="669" y="3234"/>
                    </a:lnTo>
                    <a:lnTo>
                      <a:pt x="675" y="3234"/>
                    </a:lnTo>
                    <a:lnTo>
                      <a:pt x="677" y="3233"/>
                    </a:lnTo>
                    <a:lnTo>
                      <a:pt x="681" y="3231"/>
                    </a:lnTo>
                    <a:lnTo>
                      <a:pt x="683" y="3228"/>
                    </a:lnTo>
                    <a:lnTo>
                      <a:pt x="686" y="3226"/>
                    </a:lnTo>
                    <a:lnTo>
                      <a:pt x="690" y="3218"/>
                    </a:lnTo>
                    <a:lnTo>
                      <a:pt x="695" y="3208"/>
                    </a:lnTo>
                    <a:lnTo>
                      <a:pt x="700" y="3188"/>
                    </a:lnTo>
                    <a:lnTo>
                      <a:pt x="702" y="3173"/>
                    </a:lnTo>
                    <a:lnTo>
                      <a:pt x="682" y="3140"/>
                    </a:lnTo>
                    <a:close/>
                    <a:moveTo>
                      <a:pt x="805" y="3240"/>
                    </a:moveTo>
                    <a:lnTo>
                      <a:pt x="805" y="3234"/>
                    </a:lnTo>
                    <a:lnTo>
                      <a:pt x="804" y="3227"/>
                    </a:lnTo>
                    <a:lnTo>
                      <a:pt x="799" y="3221"/>
                    </a:lnTo>
                    <a:lnTo>
                      <a:pt x="794" y="3215"/>
                    </a:lnTo>
                    <a:lnTo>
                      <a:pt x="791" y="3213"/>
                    </a:lnTo>
                    <a:lnTo>
                      <a:pt x="787" y="3211"/>
                    </a:lnTo>
                    <a:lnTo>
                      <a:pt x="782" y="3207"/>
                    </a:lnTo>
                    <a:lnTo>
                      <a:pt x="778" y="3205"/>
                    </a:lnTo>
                    <a:lnTo>
                      <a:pt x="772" y="3204"/>
                    </a:lnTo>
                    <a:lnTo>
                      <a:pt x="765" y="3204"/>
                    </a:lnTo>
                    <a:lnTo>
                      <a:pt x="760" y="3205"/>
                    </a:lnTo>
                    <a:lnTo>
                      <a:pt x="756" y="3207"/>
                    </a:lnTo>
                    <a:lnTo>
                      <a:pt x="754" y="3211"/>
                    </a:lnTo>
                    <a:lnTo>
                      <a:pt x="752" y="3215"/>
                    </a:lnTo>
                    <a:lnTo>
                      <a:pt x="751" y="3220"/>
                    </a:lnTo>
                    <a:lnTo>
                      <a:pt x="749" y="3225"/>
                    </a:lnTo>
                    <a:lnTo>
                      <a:pt x="749" y="3230"/>
                    </a:lnTo>
                    <a:lnTo>
                      <a:pt x="751" y="3234"/>
                    </a:lnTo>
                    <a:lnTo>
                      <a:pt x="753" y="3240"/>
                    </a:lnTo>
                    <a:lnTo>
                      <a:pt x="754" y="3245"/>
                    </a:lnTo>
                    <a:lnTo>
                      <a:pt x="756" y="3248"/>
                    </a:lnTo>
                    <a:lnTo>
                      <a:pt x="761" y="3253"/>
                    </a:lnTo>
                    <a:lnTo>
                      <a:pt x="768" y="3258"/>
                    </a:lnTo>
                    <a:lnTo>
                      <a:pt x="778" y="3261"/>
                    </a:lnTo>
                    <a:lnTo>
                      <a:pt x="787" y="3265"/>
                    </a:lnTo>
                    <a:lnTo>
                      <a:pt x="797" y="3267"/>
                    </a:lnTo>
                    <a:lnTo>
                      <a:pt x="805" y="3240"/>
                    </a:lnTo>
                    <a:close/>
                    <a:moveTo>
                      <a:pt x="327" y="709"/>
                    </a:moveTo>
                    <a:lnTo>
                      <a:pt x="321" y="702"/>
                    </a:lnTo>
                    <a:lnTo>
                      <a:pt x="314" y="695"/>
                    </a:lnTo>
                    <a:lnTo>
                      <a:pt x="308" y="690"/>
                    </a:lnTo>
                    <a:lnTo>
                      <a:pt x="301" y="685"/>
                    </a:lnTo>
                    <a:lnTo>
                      <a:pt x="287" y="677"/>
                    </a:lnTo>
                    <a:lnTo>
                      <a:pt x="270" y="670"/>
                    </a:lnTo>
                    <a:lnTo>
                      <a:pt x="256" y="664"/>
                    </a:lnTo>
                    <a:lnTo>
                      <a:pt x="243" y="658"/>
                    </a:lnTo>
                    <a:lnTo>
                      <a:pt x="234" y="653"/>
                    </a:lnTo>
                    <a:lnTo>
                      <a:pt x="222" y="649"/>
                    </a:lnTo>
                    <a:lnTo>
                      <a:pt x="216" y="647"/>
                    </a:lnTo>
                    <a:lnTo>
                      <a:pt x="210" y="646"/>
                    </a:lnTo>
                    <a:lnTo>
                      <a:pt x="205" y="647"/>
                    </a:lnTo>
                    <a:lnTo>
                      <a:pt x="202" y="650"/>
                    </a:lnTo>
                    <a:lnTo>
                      <a:pt x="198" y="654"/>
                    </a:lnTo>
                    <a:lnTo>
                      <a:pt x="196" y="659"/>
                    </a:lnTo>
                    <a:lnTo>
                      <a:pt x="195" y="664"/>
                    </a:lnTo>
                    <a:lnTo>
                      <a:pt x="195" y="669"/>
                    </a:lnTo>
                    <a:lnTo>
                      <a:pt x="196" y="673"/>
                    </a:lnTo>
                    <a:lnTo>
                      <a:pt x="197" y="678"/>
                    </a:lnTo>
                    <a:lnTo>
                      <a:pt x="200" y="682"/>
                    </a:lnTo>
                    <a:lnTo>
                      <a:pt x="203" y="686"/>
                    </a:lnTo>
                    <a:lnTo>
                      <a:pt x="210" y="695"/>
                    </a:lnTo>
                    <a:lnTo>
                      <a:pt x="218" y="702"/>
                    </a:lnTo>
                    <a:lnTo>
                      <a:pt x="227" y="708"/>
                    </a:lnTo>
                    <a:lnTo>
                      <a:pt x="234" y="712"/>
                    </a:lnTo>
                    <a:lnTo>
                      <a:pt x="254" y="729"/>
                    </a:lnTo>
                    <a:lnTo>
                      <a:pt x="273" y="748"/>
                    </a:lnTo>
                    <a:lnTo>
                      <a:pt x="279" y="751"/>
                    </a:lnTo>
                    <a:lnTo>
                      <a:pt x="283" y="755"/>
                    </a:lnTo>
                    <a:lnTo>
                      <a:pt x="289" y="757"/>
                    </a:lnTo>
                    <a:lnTo>
                      <a:pt x="295" y="758"/>
                    </a:lnTo>
                    <a:lnTo>
                      <a:pt x="301" y="758"/>
                    </a:lnTo>
                    <a:lnTo>
                      <a:pt x="307" y="757"/>
                    </a:lnTo>
                    <a:lnTo>
                      <a:pt x="314" y="755"/>
                    </a:lnTo>
                    <a:lnTo>
                      <a:pt x="321" y="750"/>
                    </a:lnTo>
                    <a:lnTo>
                      <a:pt x="327" y="709"/>
                    </a:lnTo>
                    <a:close/>
                    <a:moveTo>
                      <a:pt x="175" y="42"/>
                    </a:moveTo>
                    <a:lnTo>
                      <a:pt x="165" y="39"/>
                    </a:lnTo>
                    <a:lnTo>
                      <a:pt x="158" y="35"/>
                    </a:lnTo>
                    <a:lnTo>
                      <a:pt x="150" y="32"/>
                    </a:lnTo>
                    <a:lnTo>
                      <a:pt x="143" y="27"/>
                    </a:lnTo>
                    <a:lnTo>
                      <a:pt x="131" y="20"/>
                    </a:lnTo>
                    <a:lnTo>
                      <a:pt x="117" y="12"/>
                    </a:lnTo>
                    <a:lnTo>
                      <a:pt x="103" y="4"/>
                    </a:lnTo>
                    <a:lnTo>
                      <a:pt x="91" y="0"/>
                    </a:lnTo>
                    <a:lnTo>
                      <a:pt x="86" y="0"/>
                    </a:lnTo>
                    <a:lnTo>
                      <a:pt x="83" y="2"/>
                    </a:lnTo>
                    <a:lnTo>
                      <a:pt x="80" y="6"/>
                    </a:lnTo>
                    <a:lnTo>
                      <a:pt x="78" y="10"/>
                    </a:lnTo>
                    <a:lnTo>
                      <a:pt x="76" y="21"/>
                    </a:lnTo>
                    <a:lnTo>
                      <a:pt x="73" y="30"/>
                    </a:lnTo>
                    <a:lnTo>
                      <a:pt x="64" y="47"/>
                    </a:lnTo>
                    <a:lnTo>
                      <a:pt x="57" y="62"/>
                    </a:lnTo>
                    <a:lnTo>
                      <a:pt x="57" y="67"/>
                    </a:lnTo>
                    <a:lnTo>
                      <a:pt x="60" y="71"/>
                    </a:lnTo>
                    <a:lnTo>
                      <a:pt x="65" y="74"/>
                    </a:lnTo>
                    <a:lnTo>
                      <a:pt x="71" y="78"/>
                    </a:lnTo>
                    <a:lnTo>
                      <a:pt x="83" y="82"/>
                    </a:lnTo>
                    <a:lnTo>
                      <a:pt x="93" y="86"/>
                    </a:lnTo>
                    <a:lnTo>
                      <a:pt x="102" y="91"/>
                    </a:lnTo>
                    <a:lnTo>
                      <a:pt x="109" y="93"/>
                    </a:lnTo>
                    <a:lnTo>
                      <a:pt x="116" y="95"/>
                    </a:lnTo>
                    <a:lnTo>
                      <a:pt x="125" y="96"/>
                    </a:lnTo>
                    <a:lnTo>
                      <a:pt x="131" y="95"/>
                    </a:lnTo>
                    <a:lnTo>
                      <a:pt x="137" y="94"/>
                    </a:lnTo>
                    <a:lnTo>
                      <a:pt x="142" y="92"/>
                    </a:lnTo>
                    <a:lnTo>
                      <a:pt x="145" y="88"/>
                    </a:lnTo>
                    <a:lnTo>
                      <a:pt x="154" y="80"/>
                    </a:lnTo>
                    <a:lnTo>
                      <a:pt x="162" y="73"/>
                    </a:lnTo>
                    <a:lnTo>
                      <a:pt x="175" y="42"/>
                    </a:lnTo>
                    <a:close/>
                    <a:moveTo>
                      <a:pt x="2436" y="1078"/>
                    </a:moveTo>
                    <a:lnTo>
                      <a:pt x="2473" y="1079"/>
                    </a:lnTo>
                    <a:lnTo>
                      <a:pt x="2511" y="1083"/>
                    </a:lnTo>
                    <a:lnTo>
                      <a:pt x="2530" y="1084"/>
                    </a:lnTo>
                    <a:lnTo>
                      <a:pt x="2547" y="1084"/>
                    </a:lnTo>
                    <a:lnTo>
                      <a:pt x="2566" y="1083"/>
                    </a:lnTo>
                    <a:lnTo>
                      <a:pt x="2584" y="1080"/>
                    </a:lnTo>
                    <a:lnTo>
                      <a:pt x="2615" y="1072"/>
                    </a:lnTo>
                    <a:lnTo>
                      <a:pt x="2644" y="1061"/>
                    </a:lnTo>
                    <a:lnTo>
                      <a:pt x="2675" y="1051"/>
                    </a:lnTo>
                    <a:lnTo>
                      <a:pt x="2704" y="1038"/>
                    </a:lnTo>
                    <a:lnTo>
                      <a:pt x="2720" y="1032"/>
                    </a:lnTo>
                    <a:lnTo>
                      <a:pt x="2741" y="1026"/>
                    </a:lnTo>
                    <a:lnTo>
                      <a:pt x="2751" y="1024"/>
                    </a:lnTo>
                    <a:lnTo>
                      <a:pt x="2761" y="1025"/>
                    </a:lnTo>
                    <a:lnTo>
                      <a:pt x="2766" y="1026"/>
                    </a:lnTo>
                    <a:lnTo>
                      <a:pt x="2769" y="1028"/>
                    </a:lnTo>
                    <a:lnTo>
                      <a:pt x="2771" y="1031"/>
                    </a:lnTo>
                    <a:lnTo>
                      <a:pt x="2773" y="1034"/>
                    </a:lnTo>
                    <a:lnTo>
                      <a:pt x="2776" y="1052"/>
                    </a:lnTo>
                    <a:lnTo>
                      <a:pt x="2779" y="1065"/>
                    </a:lnTo>
                    <a:lnTo>
                      <a:pt x="2780" y="1070"/>
                    </a:lnTo>
                    <a:lnTo>
                      <a:pt x="2781" y="1073"/>
                    </a:lnTo>
                    <a:lnTo>
                      <a:pt x="2783" y="1077"/>
                    </a:lnTo>
                    <a:lnTo>
                      <a:pt x="2786" y="1079"/>
                    </a:lnTo>
                    <a:lnTo>
                      <a:pt x="2788" y="1080"/>
                    </a:lnTo>
                    <a:lnTo>
                      <a:pt x="2791" y="1081"/>
                    </a:lnTo>
                    <a:lnTo>
                      <a:pt x="2796" y="1083"/>
                    </a:lnTo>
                    <a:lnTo>
                      <a:pt x="2802" y="1084"/>
                    </a:lnTo>
                    <a:lnTo>
                      <a:pt x="2817" y="1084"/>
                    </a:lnTo>
                    <a:lnTo>
                      <a:pt x="2840" y="1084"/>
                    </a:lnTo>
                    <a:lnTo>
                      <a:pt x="2970" y="1086"/>
                    </a:lnTo>
                    <a:lnTo>
                      <a:pt x="2972" y="1092"/>
                    </a:lnTo>
                    <a:lnTo>
                      <a:pt x="2973" y="1100"/>
                    </a:lnTo>
                    <a:lnTo>
                      <a:pt x="2973" y="1110"/>
                    </a:lnTo>
                    <a:lnTo>
                      <a:pt x="2974" y="1119"/>
                    </a:lnTo>
                    <a:lnTo>
                      <a:pt x="2974" y="1139"/>
                    </a:lnTo>
                    <a:lnTo>
                      <a:pt x="2974" y="1153"/>
                    </a:lnTo>
                    <a:lnTo>
                      <a:pt x="2950" y="1160"/>
                    </a:lnTo>
                    <a:lnTo>
                      <a:pt x="2925" y="1165"/>
                    </a:lnTo>
                    <a:lnTo>
                      <a:pt x="2901" y="1169"/>
                    </a:lnTo>
                    <a:lnTo>
                      <a:pt x="2878" y="1170"/>
                    </a:lnTo>
                    <a:lnTo>
                      <a:pt x="2854" y="1169"/>
                    </a:lnTo>
                    <a:lnTo>
                      <a:pt x="2830" y="1168"/>
                    </a:lnTo>
                    <a:lnTo>
                      <a:pt x="2807" y="1165"/>
                    </a:lnTo>
                    <a:lnTo>
                      <a:pt x="2783" y="1162"/>
                    </a:lnTo>
                    <a:lnTo>
                      <a:pt x="2736" y="1153"/>
                    </a:lnTo>
                    <a:lnTo>
                      <a:pt x="2689" y="1145"/>
                    </a:lnTo>
                    <a:lnTo>
                      <a:pt x="2664" y="1142"/>
                    </a:lnTo>
                    <a:lnTo>
                      <a:pt x="2640" y="1138"/>
                    </a:lnTo>
                    <a:lnTo>
                      <a:pt x="2616" y="1137"/>
                    </a:lnTo>
                    <a:lnTo>
                      <a:pt x="2591" y="1136"/>
                    </a:lnTo>
                    <a:lnTo>
                      <a:pt x="2551" y="1135"/>
                    </a:lnTo>
                    <a:lnTo>
                      <a:pt x="2508" y="1135"/>
                    </a:lnTo>
                    <a:lnTo>
                      <a:pt x="2487" y="1135"/>
                    </a:lnTo>
                    <a:lnTo>
                      <a:pt x="2467" y="1136"/>
                    </a:lnTo>
                    <a:lnTo>
                      <a:pt x="2447" y="1138"/>
                    </a:lnTo>
                    <a:lnTo>
                      <a:pt x="2428" y="1142"/>
                    </a:lnTo>
                    <a:lnTo>
                      <a:pt x="2419" y="1143"/>
                    </a:lnTo>
                    <a:lnTo>
                      <a:pt x="2408" y="1143"/>
                    </a:lnTo>
                    <a:lnTo>
                      <a:pt x="2399" y="1142"/>
                    </a:lnTo>
                    <a:lnTo>
                      <a:pt x="2390" y="1139"/>
                    </a:lnTo>
                    <a:lnTo>
                      <a:pt x="2382" y="1136"/>
                    </a:lnTo>
                    <a:lnTo>
                      <a:pt x="2374" y="1131"/>
                    </a:lnTo>
                    <a:lnTo>
                      <a:pt x="2368" y="1126"/>
                    </a:lnTo>
                    <a:lnTo>
                      <a:pt x="2363" y="1122"/>
                    </a:lnTo>
                    <a:lnTo>
                      <a:pt x="2360" y="1116"/>
                    </a:lnTo>
                    <a:lnTo>
                      <a:pt x="2359" y="1111"/>
                    </a:lnTo>
                    <a:lnTo>
                      <a:pt x="2360" y="1105"/>
                    </a:lnTo>
                    <a:lnTo>
                      <a:pt x="2362" y="1099"/>
                    </a:lnTo>
                    <a:lnTo>
                      <a:pt x="2368" y="1094"/>
                    </a:lnTo>
                    <a:lnTo>
                      <a:pt x="2376" y="1090"/>
                    </a:lnTo>
                    <a:lnTo>
                      <a:pt x="2388" y="1086"/>
                    </a:lnTo>
                    <a:lnTo>
                      <a:pt x="2402" y="1083"/>
                    </a:lnTo>
                    <a:lnTo>
                      <a:pt x="2436" y="1078"/>
                    </a:lnTo>
                    <a:close/>
                    <a:moveTo>
                      <a:pt x="37" y="4783"/>
                    </a:moveTo>
                    <a:lnTo>
                      <a:pt x="110" y="4790"/>
                    </a:lnTo>
                    <a:lnTo>
                      <a:pt x="118" y="4842"/>
                    </a:lnTo>
                    <a:lnTo>
                      <a:pt x="0" y="4835"/>
                    </a:lnTo>
                    <a:lnTo>
                      <a:pt x="7" y="4831"/>
                    </a:lnTo>
                    <a:lnTo>
                      <a:pt x="14" y="4828"/>
                    </a:lnTo>
                    <a:lnTo>
                      <a:pt x="20" y="4823"/>
                    </a:lnTo>
                    <a:lnTo>
                      <a:pt x="26" y="4817"/>
                    </a:lnTo>
                    <a:lnTo>
                      <a:pt x="31" y="4810"/>
                    </a:lnTo>
                    <a:lnTo>
                      <a:pt x="33" y="4802"/>
                    </a:lnTo>
                    <a:lnTo>
                      <a:pt x="36" y="4794"/>
                    </a:lnTo>
                    <a:lnTo>
                      <a:pt x="37" y="4783"/>
                    </a:lnTo>
                    <a:close/>
                    <a:moveTo>
                      <a:pt x="2510" y="3641"/>
                    </a:moveTo>
                    <a:lnTo>
                      <a:pt x="2510" y="3615"/>
                    </a:lnTo>
                    <a:lnTo>
                      <a:pt x="2508" y="3589"/>
                    </a:lnTo>
                    <a:lnTo>
                      <a:pt x="2506" y="3562"/>
                    </a:lnTo>
                    <a:lnTo>
                      <a:pt x="2502" y="3536"/>
                    </a:lnTo>
                    <a:lnTo>
                      <a:pt x="2498" y="3510"/>
                    </a:lnTo>
                    <a:lnTo>
                      <a:pt x="2494" y="3484"/>
                    </a:lnTo>
                    <a:lnTo>
                      <a:pt x="2491" y="3458"/>
                    </a:lnTo>
                    <a:lnTo>
                      <a:pt x="2489" y="3432"/>
                    </a:lnTo>
                    <a:lnTo>
                      <a:pt x="2491" y="3424"/>
                    </a:lnTo>
                    <a:lnTo>
                      <a:pt x="2492" y="3418"/>
                    </a:lnTo>
                    <a:lnTo>
                      <a:pt x="2493" y="3411"/>
                    </a:lnTo>
                    <a:lnTo>
                      <a:pt x="2495" y="3405"/>
                    </a:lnTo>
                    <a:lnTo>
                      <a:pt x="2501" y="3394"/>
                    </a:lnTo>
                    <a:lnTo>
                      <a:pt x="2508" y="3383"/>
                    </a:lnTo>
                    <a:lnTo>
                      <a:pt x="2517" y="3372"/>
                    </a:lnTo>
                    <a:lnTo>
                      <a:pt x="2527" y="3363"/>
                    </a:lnTo>
                    <a:lnTo>
                      <a:pt x="2538" y="3353"/>
                    </a:lnTo>
                    <a:lnTo>
                      <a:pt x="2548" y="3344"/>
                    </a:lnTo>
                    <a:lnTo>
                      <a:pt x="2559" y="3335"/>
                    </a:lnTo>
                    <a:lnTo>
                      <a:pt x="2570" y="3324"/>
                    </a:lnTo>
                    <a:lnTo>
                      <a:pt x="2579" y="3314"/>
                    </a:lnTo>
                    <a:lnTo>
                      <a:pt x="2589" y="3303"/>
                    </a:lnTo>
                    <a:lnTo>
                      <a:pt x="2596" y="3291"/>
                    </a:lnTo>
                    <a:lnTo>
                      <a:pt x="2602" y="3277"/>
                    </a:lnTo>
                    <a:lnTo>
                      <a:pt x="2604" y="3270"/>
                    </a:lnTo>
                    <a:lnTo>
                      <a:pt x="2605" y="3263"/>
                    </a:lnTo>
                    <a:lnTo>
                      <a:pt x="2606" y="3254"/>
                    </a:lnTo>
                    <a:lnTo>
                      <a:pt x="2606" y="3245"/>
                    </a:lnTo>
                    <a:lnTo>
                      <a:pt x="2606" y="3227"/>
                    </a:lnTo>
                    <a:lnTo>
                      <a:pt x="2604" y="3212"/>
                    </a:lnTo>
                    <a:lnTo>
                      <a:pt x="2600" y="3199"/>
                    </a:lnTo>
                    <a:lnTo>
                      <a:pt x="2596" y="3189"/>
                    </a:lnTo>
                    <a:lnTo>
                      <a:pt x="2590" y="3182"/>
                    </a:lnTo>
                    <a:lnTo>
                      <a:pt x="2583" y="3176"/>
                    </a:lnTo>
                    <a:lnTo>
                      <a:pt x="2574" y="3173"/>
                    </a:lnTo>
                    <a:lnTo>
                      <a:pt x="2565" y="3172"/>
                    </a:lnTo>
                    <a:lnTo>
                      <a:pt x="2520" y="3173"/>
                    </a:lnTo>
                    <a:lnTo>
                      <a:pt x="2464" y="3178"/>
                    </a:lnTo>
                    <a:lnTo>
                      <a:pt x="2464" y="3175"/>
                    </a:lnTo>
                    <a:lnTo>
                      <a:pt x="2460" y="3162"/>
                    </a:lnTo>
                    <a:lnTo>
                      <a:pt x="2456" y="3134"/>
                    </a:lnTo>
                    <a:lnTo>
                      <a:pt x="2452" y="3100"/>
                    </a:lnTo>
                    <a:lnTo>
                      <a:pt x="2451" y="3074"/>
                    </a:lnTo>
                    <a:lnTo>
                      <a:pt x="2452" y="3066"/>
                    </a:lnTo>
                    <a:lnTo>
                      <a:pt x="2455" y="3056"/>
                    </a:lnTo>
                    <a:lnTo>
                      <a:pt x="2459" y="3047"/>
                    </a:lnTo>
                    <a:lnTo>
                      <a:pt x="2465" y="3036"/>
                    </a:lnTo>
                    <a:lnTo>
                      <a:pt x="2478" y="3016"/>
                    </a:lnTo>
                    <a:lnTo>
                      <a:pt x="2495" y="2996"/>
                    </a:lnTo>
                    <a:lnTo>
                      <a:pt x="2531" y="2957"/>
                    </a:lnTo>
                    <a:lnTo>
                      <a:pt x="2563" y="2926"/>
                    </a:lnTo>
                    <a:lnTo>
                      <a:pt x="2564" y="2926"/>
                    </a:lnTo>
                    <a:lnTo>
                      <a:pt x="2567" y="2926"/>
                    </a:lnTo>
                    <a:lnTo>
                      <a:pt x="2572" y="2928"/>
                    </a:lnTo>
                    <a:lnTo>
                      <a:pt x="2578" y="2930"/>
                    </a:lnTo>
                    <a:lnTo>
                      <a:pt x="2592" y="2936"/>
                    </a:lnTo>
                    <a:lnTo>
                      <a:pt x="2607" y="2944"/>
                    </a:lnTo>
                    <a:lnTo>
                      <a:pt x="2624" y="2951"/>
                    </a:lnTo>
                    <a:lnTo>
                      <a:pt x="2640" y="2958"/>
                    </a:lnTo>
                    <a:lnTo>
                      <a:pt x="2655" y="2963"/>
                    </a:lnTo>
                    <a:lnTo>
                      <a:pt x="2665" y="2965"/>
                    </a:lnTo>
                    <a:lnTo>
                      <a:pt x="2670" y="2964"/>
                    </a:lnTo>
                    <a:lnTo>
                      <a:pt x="2675" y="2962"/>
                    </a:lnTo>
                    <a:lnTo>
                      <a:pt x="2679" y="2958"/>
                    </a:lnTo>
                    <a:lnTo>
                      <a:pt x="2683" y="2954"/>
                    </a:lnTo>
                    <a:lnTo>
                      <a:pt x="2685" y="2946"/>
                    </a:lnTo>
                    <a:lnTo>
                      <a:pt x="2688" y="2941"/>
                    </a:lnTo>
                    <a:lnTo>
                      <a:pt x="2689" y="2932"/>
                    </a:lnTo>
                    <a:lnTo>
                      <a:pt x="2690" y="2925"/>
                    </a:lnTo>
                    <a:lnTo>
                      <a:pt x="2691" y="2909"/>
                    </a:lnTo>
                    <a:lnTo>
                      <a:pt x="2690" y="2892"/>
                    </a:lnTo>
                    <a:lnTo>
                      <a:pt x="2689" y="2878"/>
                    </a:lnTo>
                    <a:lnTo>
                      <a:pt x="2688" y="2867"/>
                    </a:lnTo>
                    <a:lnTo>
                      <a:pt x="2686" y="2858"/>
                    </a:lnTo>
                    <a:lnTo>
                      <a:pt x="2689" y="2849"/>
                    </a:lnTo>
                    <a:lnTo>
                      <a:pt x="2692" y="2840"/>
                    </a:lnTo>
                    <a:lnTo>
                      <a:pt x="2697" y="2832"/>
                    </a:lnTo>
                    <a:lnTo>
                      <a:pt x="2704" y="2825"/>
                    </a:lnTo>
                    <a:lnTo>
                      <a:pt x="2712" y="2818"/>
                    </a:lnTo>
                    <a:lnTo>
                      <a:pt x="2721" y="2811"/>
                    </a:lnTo>
                    <a:lnTo>
                      <a:pt x="2731" y="2805"/>
                    </a:lnTo>
                    <a:lnTo>
                      <a:pt x="2753" y="2793"/>
                    </a:lnTo>
                    <a:lnTo>
                      <a:pt x="2774" y="2784"/>
                    </a:lnTo>
                    <a:lnTo>
                      <a:pt x="2795" y="2775"/>
                    </a:lnTo>
                    <a:lnTo>
                      <a:pt x="2812" y="2768"/>
                    </a:lnTo>
                    <a:lnTo>
                      <a:pt x="2827" y="2761"/>
                    </a:lnTo>
                    <a:lnTo>
                      <a:pt x="2839" y="2753"/>
                    </a:lnTo>
                    <a:lnTo>
                      <a:pt x="2849" y="2745"/>
                    </a:lnTo>
                    <a:lnTo>
                      <a:pt x="2858" y="2736"/>
                    </a:lnTo>
                    <a:lnTo>
                      <a:pt x="2865" y="2727"/>
                    </a:lnTo>
                    <a:lnTo>
                      <a:pt x="2871" y="2718"/>
                    </a:lnTo>
                    <a:lnTo>
                      <a:pt x="2874" y="2707"/>
                    </a:lnTo>
                    <a:lnTo>
                      <a:pt x="2876" y="2698"/>
                    </a:lnTo>
                    <a:lnTo>
                      <a:pt x="2882" y="2652"/>
                    </a:lnTo>
                    <a:lnTo>
                      <a:pt x="2889" y="2598"/>
                    </a:lnTo>
                    <a:lnTo>
                      <a:pt x="2888" y="2587"/>
                    </a:lnTo>
                    <a:lnTo>
                      <a:pt x="2887" y="2575"/>
                    </a:lnTo>
                    <a:lnTo>
                      <a:pt x="2884" y="2563"/>
                    </a:lnTo>
                    <a:lnTo>
                      <a:pt x="2881" y="2552"/>
                    </a:lnTo>
                    <a:lnTo>
                      <a:pt x="2873" y="2531"/>
                    </a:lnTo>
                    <a:lnTo>
                      <a:pt x="2863" y="2509"/>
                    </a:lnTo>
                    <a:lnTo>
                      <a:pt x="2853" y="2495"/>
                    </a:lnTo>
                    <a:lnTo>
                      <a:pt x="2842" y="2479"/>
                    </a:lnTo>
                    <a:lnTo>
                      <a:pt x="2837" y="2468"/>
                    </a:lnTo>
                    <a:lnTo>
                      <a:pt x="2834" y="2456"/>
                    </a:lnTo>
                    <a:lnTo>
                      <a:pt x="2832" y="2445"/>
                    </a:lnTo>
                    <a:lnTo>
                      <a:pt x="2830" y="2432"/>
                    </a:lnTo>
                    <a:lnTo>
                      <a:pt x="2873" y="2396"/>
                    </a:lnTo>
                    <a:lnTo>
                      <a:pt x="2875" y="2387"/>
                    </a:lnTo>
                    <a:lnTo>
                      <a:pt x="2876" y="2378"/>
                    </a:lnTo>
                    <a:lnTo>
                      <a:pt x="2878" y="2368"/>
                    </a:lnTo>
                    <a:lnTo>
                      <a:pt x="2878" y="2359"/>
                    </a:lnTo>
                    <a:lnTo>
                      <a:pt x="2878" y="2350"/>
                    </a:lnTo>
                    <a:lnTo>
                      <a:pt x="2876" y="2340"/>
                    </a:lnTo>
                    <a:lnTo>
                      <a:pt x="2874" y="2331"/>
                    </a:lnTo>
                    <a:lnTo>
                      <a:pt x="2871" y="2324"/>
                    </a:lnTo>
                    <a:lnTo>
                      <a:pt x="2867" y="2318"/>
                    </a:lnTo>
                    <a:lnTo>
                      <a:pt x="2865" y="2313"/>
                    </a:lnTo>
                    <a:lnTo>
                      <a:pt x="2862" y="2307"/>
                    </a:lnTo>
                    <a:lnTo>
                      <a:pt x="2861" y="2300"/>
                    </a:lnTo>
                    <a:lnTo>
                      <a:pt x="2826" y="2260"/>
                    </a:lnTo>
                    <a:lnTo>
                      <a:pt x="2786" y="2219"/>
                    </a:lnTo>
                    <a:lnTo>
                      <a:pt x="2766" y="2197"/>
                    </a:lnTo>
                    <a:lnTo>
                      <a:pt x="2744" y="2177"/>
                    </a:lnTo>
                    <a:lnTo>
                      <a:pt x="2724" y="2160"/>
                    </a:lnTo>
                    <a:lnTo>
                      <a:pt x="2704" y="2142"/>
                    </a:lnTo>
                    <a:lnTo>
                      <a:pt x="2677" y="2121"/>
                    </a:lnTo>
                    <a:lnTo>
                      <a:pt x="2657" y="2108"/>
                    </a:lnTo>
                    <a:lnTo>
                      <a:pt x="2650" y="2104"/>
                    </a:lnTo>
                    <a:lnTo>
                      <a:pt x="2644" y="2102"/>
                    </a:lnTo>
                    <a:lnTo>
                      <a:pt x="2639" y="2101"/>
                    </a:lnTo>
                    <a:lnTo>
                      <a:pt x="2633" y="2102"/>
                    </a:lnTo>
                    <a:lnTo>
                      <a:pt x="2623" y="2104"/>
                    </a:lnTo>
                    <a:lnTo>
                      <a:pt x="2607" y="2108"/>
                    </a:lnTo>
                    <a:lnTo>
                      <a:pt x="2598" y="2110"/>
                    </a:lnTo>
                    <a:lnTo>
                      <a:pt x="2587" y="2111"/>
                    </a:lnTo>
                    <a:lnTo>
                      <a:pt x="2573" y="2112"/>
                    </a:lnTo>
                    <a:lnTo>
                      <a:pt x="2557" y="2114"/>
                    </a:lnTo>
                    <a:lnTo>
                      <a:pt x="2547" y="2084"/>
                    </a:lnTo>
                    <a:lnTo>
                      <a:pt x="2537" y="2051"/>
                    </a:lnTo>
                    <a:lnTo>
                      <a:pt x="2532" y="2032"/>
                    </a:lnTo>
                    <a:lnTo>
                      <a:pt x="2527" y="2015"/>
                    </a:lnTo>
                    <a:lnTo>
                      <a:pt x="2523" y="1996"/>
                    </a:lnTo>
                    <a:lnTo>
                      <a:pt x="2520" y="1978"/>
                    </a:lnTo>
                    <a:lnTo>
                      <a:pt x="2518" y="1959"/>
                    </a:lnTo>
                    <a:lnTo>
                      <a:pt x="2518" y="1941"/>
                    </a:lnTo>
                    <a:lnTo>
                      <a:pt x="2519" y="1925"/>
                    </a:lnTo>
                    <a:lnTo>
                      <a:pt x="2521" y="1908"/>
                    </a:lnTo>
                    <a:lnTo>
                      <a:pt x="2524" y="1900"/>
                    </a:lnTo>
                    <a:lnTo>
                      <a:pt x="2526" y="1893"/>
                    </a:lnTo>
                    <a:lnTo>
                      <a:pt x="2530" y="1886"/>
                    </a:lnTo>
                    <a:lnTo>
                      <a:pt x="2533" y="1879"/>
                    </a:lnTo>
                    <a:lnTo>
                      <a:pt x="2538" y="1873"/>
                    </a:lnTo>
                    <a:lnTo>
                      <a:pt x="2543" y="1866"/>
                    </a:lnTo>
                    <a:lnTo>
                      <a:pt x="2548" y="1861"/>
                    </a:lnTo>
                    <a:lnTo>
                      <a:pt x="2554" y="1855"/>
                    </a:lnTo>
                    <a:lnTo>
                      <a:pt x="2569" y="1846"/>
                    </a:lnTo>
                    <a:lnTo>
                      <a:pt x="2585" y="1838"/>
                    </a:lnTo>
                    <a:lnTo>
                      <a:pt x="2603" y="1831"/>
                    </a:lnTo>
                    <a:lnTo>
                      <a:pt x="2622" y="1823"/>
                    </a:lnTo>
                    <a:lnTo>
                      <a:pt x="2642" y="1818"/>
                    </a:lnTo>
                    <a:lnTo>
                      <a:pt x="2662" y="1813"/>
                    </a:lnTo>
                    <a:lnTo>
                      <a:pt x="2683" y="1808"/>
                    </a:lnTo>
                    <a:lnTo>
                      <a:pt x="2705" y="1803"/>
                    </a:lnTo>
                    <a:lnTo>
                      <a:pt x="2749" y="1797"/>
                    </a:lnTo>
                    <a:lnTo>
                      <a:pt x="2793" y="1794"/>
                    </a:lnTo>
                    <a:lnTo>
                      <a:pt x="2833" y="1792"/>
                    </a:lnTo>
                    <a:lnTo>
                      <a:pt x="2868" y="1790"/>
                    </a:lnTo>
                    <a:lnTo>
                      <a:pt x="2886" y="1790"/>
                    </a:lnTo>
                    <a:lnTo>
                      <a:pt x="2902" y="1789"/>
                    </a:lnTo>
                    <a:lnTo>
                      <a:pt x="2917" y="1788"/>
                    </a:lnTo>
                    <a:lnTo>
                      <a:pt x="2930" y="1787"/>
                    </a:lnTo>
                    <a:lnTo>
                      <a:pt x="2941" y="1783"/>
                    </a:lnTo>
                    <a:lnTo>
                      <a:pt x="2952" y="1781"/>
                    </a:lnTo>
                    <a:lnTo>
                      <a:pt x="2963" y="1776"/>
                    </a:lnTo>
                    <a:lnTo>
                      <a:pt x="2972" y="1773"/>
                    </a:lnTo>
                    <a:lnTo>
                      <a:pt x="2992" y="1762"/>
                    </a:lnTo>
                    <a:lnTo>
                      <a:pt x="3011" y="1749"/>
                    </a:lnTo>
                    <a:lnTo>
                      <a:pt x="3032" y="1733"/>
                    </a:lnTo>
                    <a:lnTo>
                      <a:pt x="3057" y="1715"/>
                    </a:lnTo>
                    <a:lnTo>
                      <a:pt x="3064" y="1711"/>
                    </a:lnTo>
                    <a:lnTo>
                      <a:pt x="3070" y="1709"/>
                    </a:lnTo>
                    <a:lnTo>
                      <a:pt x="3076" y="1708"/>
                    </a:lnTo>
                    <a:lnTo>
                      <a:pt x="3082" y="1708"/>
                    </a:lnTo>
                    <a:lnTo>
                      <a:pt x="3094" y="1709"/>
                    </a:lnTo>
                    <a:lnTo>
                      <a:pt x="3105" y="1713"/>
                    </a:lnTo>
                    <a:lnTo>
                      <a:pt x="3118" y="1716"/>
                    </a:lnTo>
                    <a:lnTo>
                      <a:pt x="3131" y="1718"/>
                    </a:lnTo>
                    <a:lnTo>
                      <a:pt x="3137" y="1717"/>
                    </a:lnTo>
                    <a:lnTo>
                      <a:pt x="3143" y="1717"/>
                    </a:lnTo>
                    <a:lnTo>
                      <a:pt x="3150" y="1715"/>
                    </a:lnTo>
                    <a:lnTo>
                      <a:pt x="3156" y="1711"/>
                    </a:lnTo>
                    <a:lnTo>
                      <a:pt x="3160" y="1708"/>
                    </a:lnTo>
                    <a:lnTo>
                      <a:pt x="3161" y="1704"/>
                    </a:lnTo>
                    <a:lnTo>
                      <a:pt x="3160" y="1701"/>
                    </a:lnTo>
                    <a:lnTo>
                      <a:pt x="3157" y="1696"/>
                    </a:lnTo>
                    <a:lnTo>
                      <a:pt x="3149" y="1685"/>
                    </a:lnTo>
                    <a:lnTo>
                      <a:pt x="3138" y="1675"/>
                    </a:lnTo>
                    <a:lnTo>
                      <a:pt x="3114" y="1655"/>
                    </a:lnTo>
                    <a:lnTo>
                      <a:pt x="3098" y="1641"/>
                    </a:lnTo>
                    <a:lnTo>
                      <a:pt x="3085" y="1624"/>
                    </a:lnTo>
                    <a:lnTo>
                      <a:pt x="3076" y="1610"/>
                    </a:lnTo>
                    <a:lnTo>
                      <a:pt x="3068" y="1597"/>
                    </a:lnTo>
                    <a:lnTo>
                      <a:pt x="3062" y="1584"/>
                    </a:lnTo>
                    <a:lnTo>
                      <a:pt x="3057" y="1571"/>
                    </a:lnTo>
                    <a:lnTo>
                      <a:pt x="3055" y="1556"/>
                    </a:lnTo>
                    <a:lnTo>
                      <a:pt x="3053" y="1538"/>
                    </a:lnTo>
                    <a:lnTo>
                      <a:pt x="3052" y="1517"/>
                    </a:lnTo>
                    <a:lnTo>
                      <a:pt x="3053" y="1516"/>
                    </a:lnTo>
                    <a:lnTo>
                      <a:pt x="3065" y="1519"/>
                    </a:lnTo>
                    <a:lnTo>
                      <a:pt x="3078" y="1524"/>
                    </a:lnTo>
                    <a:lnTo>
                      <a:pt x="3092" y="1529"/>
                    </a:lnTo>
                    <a:lnTo>
                      <a:pt x="3108" y="1536"/>
                    </a:lnTo>
                    <a:lnTo>
                      <a:pt x="3123" y="1543"/>
                    </a:lnTo>
                    <a:lnTo>
                      <a:pt x="3138" y="1551"/>
                    </a:lnTo>
                    <a:lnTo>
                      <a:pt x="3154" y="1560"/>
                    </a:lnTo>
                    <a:lnTo>
                      <a:pt x="3169" y="1571"/>
                    </a:lnTo>
                    <a:lnTo>
                      <a:pt x="3183" y="1582"/>
                    </a:lnTo>
                    <a:lnTo>
                      <a:pt x="3197" y="1592"/>
                    </a:lnTo>
                    <a:lnTo>
                      <a:pt x="3209" y="1604"/>
                    </a:lnTo>
                    <a:lnTo>
                      <a:pt x="3220" y="1616"/>
                    </a:lnTo>
                    <a:lnTo>
                      <a:pt x="3229" y="1628"/>
                    </a:lnTo>
                    <a:lnTo>
                      <a:pt x="3236" y="1641"/>
                    </a:lnTo>
                    <a:lnTo>
                      <a:pt x="3239" y="1646"/>
                    </a:lnTo>
                    <a:lnTo>
                      <a:pt x="3241" y="1652"/>
                    </a:lnTo>
                    <a:lnTo>
                      <a:pt x="3242" y="1659"/>
                    </a:lnTo>
                    <a:lnTo>
                      <a:pt x="3242" y="1665"/>
                    </a:lnTo>
                    <a:lnTo>
                      <a:pt x="3246" y="1748"/>
                    </a:lnTo>
                    <a:lnTo>
                      <a:pt x="3421" y="1807"/>
                    </a:lnTo>
                    <a:lnTo>
                      <a:pt x="3412" y="1794"/>
                    </a:lnTo>
                    <a:lnTo>
                      <a:pt x="3403" y="1782"/>
                    </a:lnTo>
                    <a:lnTo>
                      <a:pt x="3396" y="1768"/>
                    </a:lnTo>
                    <a:lnTo>
                      <a:pt x="3388" y="1755"/>
                    </a:lnTo>
                    <a:lnTo>
                      <a:pt x="3383" y="1740"/>
                    </a:lnTo>
                    <a:lnTo>
                      <a:pt x="3378" y="1726"/>
                    </a:lnTo>
                    <a:lnTo>
                      <a:pt x="3374" y="1710"/>
                    </a:lnTo>
                    <a:lnTo>
                      <a:pt x="3372" y="1695"/>
                    </a:lnTo>
                    <a:lnTo>
                      <a:pt x="3367" y="1659"/>
                    </a:lnTo>
                    <a:lnTo>
                      <a:pt x="3361" y="1624"/>
                    </a:lnTo>
                    <a:lnTo>
                      <a:pt x="3357" y="1606"/>
                    </a:lnTo>
                    <a:lnTo>
                      <a:pt x="3352" y="1590"/>
                    </a:lnTo>
                    <a:lnTo>
                      <a:pt x="3347" y="1572"/>
                    </a:lnTo>
                    <a:lnTo>
                      <a:pt x="3341" y="1556"/>
                    </a:lnTo>
                    <a:lnTo>
                      <a:pt x="3334" y="1540"/>
                    </a:lnTo>
                    <a:lnTo>
                      <a:pt x="3326" y="1525"/>
                    </a:lnTo>
                    <a:lnTo>
                      <a:pt x="3316" y="1510"/>
                    </a:lnTo>
                    <a:lnTo>
                      <a:pt x="3307" y="1496"/>
                    </a:lnTo>
                    <a:lnTo>
                      <a:pt x="3295" y="1481"/>
                    </a:lnTo>
                    <a:lnTo>
                      <a:pt x="3282" y="1470"/>
                    </a:lnTo>
                    <a:lnTo>
                      <a:pt x="3268" y="1458"/>
                    </a:lnTo>
                    <a:lnTo>
                      <a:pt x="3253" y="1447"/>
                    </a:lnTo>
                    <a:lnTo>
                      <a:pt x="3224" y="1428"/>
                    </a:lnTo>
                    <a:lnTo>
                      <a:pt x="3196" y="1406"/>
                    </a:lnTo>
                    <a:lnTo>
                      <a:pt x="3167" y="1383"/>
                    </a:lnTo>
                    <a:lnTo>
                      <a:pt x="3137" y="1360"/>
                    </a:lnTo>
                    <a:lnTo>
                      <a:pt x="3122" y="1349"/>
                    </a:lnTo>
                    <a:lnTo>
                      <a:pt x="3108" y="1339"/>
                    </a:lnTo>
                    <a:lnTo>
                      <a:pt x="3092" y="1328"/>
                    </a:lnTo>
                    <a:lnTo>
                      <a:pt x="3076" y="1320"/>
                    </a:lnTo>
                    <a:lnTo>
                      <a:pt x="3060" y="1311"/>
                    </a:lnTo>
                    <a:lnTo>
                      <a:pt x="3045" y="1304"/>
                    </a:lnTo>
                    <a:lnTo>
                      <a:pt x="3029" y="1299"/>
                    </a:lnTo>
                    <a:lnTo>
                      <a:pt x="3012" y="1295"/>
                    </a:lnTo>
                    <a:lnTo>
                      <a:pt x="2968" y="1282"/>
                    </a:lnTo>
                    <a:lnTo>
                      <a:pt x="2927" y="1269"/>
                    </a:lnTo>
                    <a:lnTo>
                      <a:pt x="2887" y="1255"/>
                    </a:lnTo>
                    <a:lnTo>
                      <a:pt x="2847" y="1241"/>
                    </a:lnTo>
                    <a:lnTo>
                      <a:pt x="2827" y="1235"/>
                    </a:lnTo>
                    <a:lnTo>
                      <a:pt x="2807" y="1229"/>
                    </a:lnTo>
                    <a:lnTo>
                      <a:pt x="2787" y="1223"/>
                    </a:lnTo>
                    <a:lnTo>
                      <a:pt x="2766" y="1218"/>
                    </a:lnTo>
                    <a:lnTo>
                      <a:pt x="2744" y="1215"/>
                    </a:lnTo>
                    <a:lnTo>
                      <a:pt x="2722" y="1212"/>
                    </a:lnTo>
                    <a:lnTo>
                      <a:pt x="2699" y="1210"/>
                    </a:lnTo>
                    <a:lnTo>
                      <a:pt x="2676" y="1210"/>
                    </a:lnTo>
                    <a:lnTo>
                      <a:pt x="2650" y="1208"/>
                    </a:lnTo>
                    <a:lnTo>
                      <a:pt x="2616" y="1205"/>
                    </a:lnTo>
                    <a:lnTo>
                      <a:pt x="2577" y="1202"/>
                    </a:lnTo>
                    <a:lnTo>
                      <a:pt x="2537" y="1199"/>
                    </a:lnTo>
                    <a:lnTo>
                      <a:pt x="2518" y="1201"/>
                    </a:lnTo>
                    <a:lnTo>
                      <a:pt x="2499" y="1202"/>
                    </a:lnTo>
                    <a:lnTo>
                      <a:pt x="2482" y="1204"/>
                    </a:lnTo>
                    <a:lnTo>
                      <a:pt x="2468" y="1208"/>
                    </a:lnTo>
                    <a:lnTo>
                      <a:pt x="2461" y="1210"/>
                    </a:lnTo>
                    <a:lnTo>
                      <a:pt x="2455" y="1214"/>
                    </a:lnTo>
                    <a:lnTo>
                      <a:pt x="2451" y="1216"/>
                    </a:lnTo>
                    <a:lnTo>
                      <a:pt x="2446" y="1221"/>
                    </a:lnTo>
                    <a:lnTo>
                      <a:pt x="2442" y="1225"/>
                    </a:lnTo>
                    <a:lnTo>
                      <a:pt x="2440" y="1230"/>
                    </a:lnTo>
                    <a:lnTo>
                      <a:pt x="2438" y="1235"/>
                    </a:lnTo>
                    <a:lnTo>
                      <a:pt x="2436" y="1242"/>
                    </a:lnTo>
                    <a:lnTo>
                      <a:pt x="2436" y="1258"/>
                    </a:lnTo>
                    <a:lnTo>
                      <a:pt x="2439" y="1278"/>
                    </a:lnTo>
                    <a:lnTo>
                      <a:pt x="2441" y="1300"/>
                    </a:lnTo>
                    <a:lnTo>
                      <a:pt x="2443" y="1322"/>
                    </a:lnTo>
                    <a:lnTo>
                      <a:pt x="2446" y="1343"/>
                    </a:lnTo>
                    <a:lnTo>
                      <a:pt x="2447" y="1363"/>
                    </a:lnTo>
                    <a:lnTo>
                      <a:pt x="2447" y="1372"/>
                    </a:lnTo>
                    <a:lnTo>
                      <a:pt x="2447" y="1379"/>
                    </a:lnTo>
                    <a:lnTo>
                      <a:pt x="2446" y="1386"/>
                    </a:lnTo>
                    <a:lnTo>
                      <a:pt x="2445" y="1391"/>
                    </a:lnTo>
                    <a:lnTo>
                      <a:pt x="2440" y="1399"/>
                    </a:lnTo>
                    <a:lnTo>
                      <a:pt x="2434" y="1407"/>
                    </a:lnTo>
                    <a:lnTo>
                      <a:pt x="2427" y="1416"/>
                    </a:lnTo>
                    <a:lnTo>
                      <a:pt x="2419" y="1426"/>
                    </a:lnTo>
                    <a:lnTo>
                      <a:pt x="2405" y="1444"/>
                    </a:lnTo>
                    <a:lnTo>
                      <a:pt x="2397" y="1454"/>
                    </a:lnTo>
                    <a:lnTo>
                      <a:pt x="2392" y="1453"/>
                    </a:lnTo>
                    <a:lnTo>
                      <a:pt x="2383" y="1449"/>
                    </a:lnTo>
                    <a:lnTo>
                      <a:pt x="2373" y="1444"/>
                    </a:lnTo>
                    <a:lnTo>
                      <a:pt x="2360" y="1437"/>
                    </a:lnTo>
                    <a:lnTo>
                      <a:pt x="2333" y="1416"/>
                    </a:lnTo>
                    <a:lnTo>
                      <a:pt x="2302" y="1393"/>
                    </a:lnTo>
                    <a:lnTo>
                      <a:pt x="2271" y="1369"/>
                    </a:lnTo>
                    <a:lnTo>
                      <a:pt x="2244" y="1347"/>
                    </a:lnTo>
                    <a:lnTo>
                      <a:pt x="2222" y="1328"/>
                    </a:lnTo>
                    <a:lnTo>
                      <a:pt x="2209" y="1315"/>
                    </a:lnTo>
                    <a:lnTo>
                      <a:pt x="2198" y="1306"/>
                    </a:lnTo>
                    <a:lnTo>
                      <a:pt x="2184" y="1296"/>
                    </a:lnTo>
                    <a:lnTo>
                      <a:pt x="2167" y="1287"/>
                    </a:lnTo>
                    <a:lnTo>
                      <a:pt x="2150" y="1276"/>
                    </a:lnTo>
                    <a:lnTo>
                      <a:pt x="2108" y="1258"/>
                    </a:lnTo>
                    <a:lnTo>
                      <a:pt x="2066" y="1241"/>
                    </a:lnTo>
                    <a:lnTo>
                      <a:pt x="2025" y="1224"/>
                    </a:lnTo>
                    <a:lnTo>
                      <a:pt x="1989" y="1209"/>
                    </a:lnTo>
                    <a:lnTo>
                      <a:pt x="1975" y="1202"/>
                    </a:lnTo>
                    <a:lnTo>
                      <a:pt x="1963" y="1195"/>
                    </a:lnTo>
                    <a:lnTo>
                      <a:pt x="1960" y="1191"/>
                    </a:lnTo>
                    <a:lnTo>
                      <a:pt x="1956" y="1189"/>
                    </a:lnTo>
                    <a:lnTo>
                      <a:pt x="1953" y="1185"/>
                    </a:lnTo>
                    <a:lnTo>
                      <a:pt x="1952" y="1183"/>
                    </a:lnTo>
                    <a:lnTo>
                      <a:pt x="1946" y="1164"/>
                    </a:lnTo>
                    <a:lnTo>
                      <a:pt x="1941" y="1148"/>
                    </a:lnTo>
                    <a:lnTo>
                      <a:pt x="1937" y="1132"/>
                    </a:lnTo>
                    <a:lnTo>
                      <a:pt x="1934" y="1117"/>
                    </a:lnTo>
                    <a:lnTo>
                      <a:pt x="1930" y="1103"/>
                    </a:lnTo>
                    <a:lnTo>
                      <a:pt x="1926" y="1086"/>
                    </a:lnTo>
                    <a:lnTo>
                      <a:pt x="1920" y="1068"/>
                    </a:lnTo>
                    <a:lnTo>
                      <a:pt x="1911" y="1048"/>
                    </a:lnTo>
                    <a:lnTo>
                      <a:pt x="1910" y="1040"/>
                    </a:lnTo>
                    <a:lnTo>
                      <a:pt x="1909" y="1033"/>
                    </a:lnTo>
                    <a:lnTo>
                      <a:pt x="1907" y="1027"/>
                    </a:lnTo>
                    <a:lnTo>
                      <a:pt x="1904" y="1021"/>
                    </a:lnTo>
                    <a:lnTo>
                      <a:pt x="1901" y="1015"/>
                    </a:lnTo>
                    <a:lnTo>
                      <a:pt x="1898" y="1012"/>
                    </a:lnTo>
                    <a:lnTo>
                      <a:pt x="1894" y="1007"/>
                    </a:lnTo>
                    <a:lnTo>
                      <a:pt x="1890" y="1004"/>
                    </a:lnTo>
                    <a:lnTo>
                      <a:pt x="1881" y="998"/>
                    </a:lnTo>
                    <a:lnTo>
                      <a:pt x="1871" y="992"/>
                    </a:lnTo>
                    <a:lnTo>
                      <a:pt x="1861" y="988"/>
                    </a:lnTo>
                    <a:lnTo>
                      <a:pt x="1849" y="985"/>
                    </a:lnTo>
                    <a:lnTo>
                      <a:pt x="1838" y="981"/>
                    </a:lnTo>
                    <a:lnTo>
                      <a:pt x="1828" y="978"/>
                    </a:lnTo>
                    <a:lnTo>
                      <a:pt x="1818" y="973"/>
                    </a:lnTo>
                    <a:lnTo>
                      <a:pt x="1809" y="967"/>
                    </a:lnTo>
                    <a:lnTo>
                      <a:pt x="1805" y="963"/>
                    </a:lnTo>
                    <a:lnTo>
                      <a:pt x="1802" y="960"/>
                    </a:lnTo>
                    <a:lnTo>
                      <a:pt x="1798" y="956"/>
                    </a:lnTo>
                    <a:lnTo>
                      <a:pt x="1796" y="952"/>
                    </a:lnTo>
                    <a:lnTo>
                      <a:pt x="1793" y="946"/>
                    </a:lnTo>
                    <a:lnTo>
                      <a:pt x="1791" y="940"/>
                    </a:lnTo>
                    <a:lnTo>
                      <a:pt x="1790" y="934"/>
                    </a:lnTo>
                    <a:lnTo>
                      <a:pt x="1790" y="927"/>
                    </a:lnTo>
                    <a:lnTo>
                      <a:pt x="1790" y="912"/>
                    </a:lnTo>
                    <a:lnTo>
                      <a:pt x="1792" y="899"/>
                    </a:lnTo>
                    <a:lnTo>
                      <a:pt x="1797" y="888"/>
                    </a:lnTo>
                    <a:lnTo>
                      <a:pt x="1802" y="879"/>
                    </a:lnTo>
                    <a:lnTo>
                      <a:pt x="1815" y="864"/>
                    </a:lnTo>
                    <a:lnTo>
                      <a:pt x="1826" y="854"/>
                    </a:lnTo>
                    <a:lnTo>
                      <a:pt x="1832" y="848"/>
                    </a:lnTo>
                    <a:lnTo>
                      <a:pt x="1836" y="842"/>
                    </a:lnTo>
                    <a:lnTo>
                      <a:pt x="1838" y="836"/>
                    </a:lnTo>
                    <a:lnTo>
                      <a:pt x="1838" y="829"/>
                    </a:lnTo>
                    <a:lnTo>
                      <a:pt x="1836" y="821"/>
                    </a:lnTo>
                    <a:lnTo>
                      <a:pt x="1831" y="810"/>
                    </a:lnTo>
                    <a:lnTo>
                      <a:pt x="1823" y="798"/>
                    </a:lnTo>
                    <a:lnTo>
                      <a:pt x="1811" y="783"/>
                    </a:lnTo>
                    <a:lnTo>
                      <a:pt x="1734" y="696"/>
                    </a:lnTo>
                    <a:lnTo>
                      <a:pt x="1731" y="691"/>
                    </a:lnTo>
                    <a:lnTo>
                      <a:pt x="1726" y="687"/>
                    </a:lnTo>
                    <a:lnTo>
                      <a:pt x="1723" y="684"/>
                    </a:lnTo>
                    <a:lnTo>
                      <a:pt x="1718" y="683"/>
                    </a:lnTo>
                    <a:lnTo>
                      <a:pt x="1714" y="682"/>
                    </a:lnTo>
                    <a:lnTo>
                      <a:pt x="1711" y="682"/>
                    </a:lnTo>
                    <a:lnTo>
                      <a:pt x="1707" y="682"/>
                    </a:lnTo>
                    <a:lnTo>
                      <a:pt x="1704" y="683"/>
                    </a:lnTo>
                    <a:lnTo>
                      <a:pt x="1697" y="686"/>
                    </a:lnTo>
                    <a:lnTo>
                      <a:pt x="1690" y="691"/>
                    </a:lnTo>
                    <a:lnTo>
                      <a:pt x="1684" y="697"/>
                    </a:lnTo>
                    <a:lnTo>
                      <a:pt x="1678" y="702"/>
                    </a:lnTo>
                    <a:lnTo>
                      <a:pt x="1671" y="708"/>
                    </a:lnTo>
                    <a:lnTo>
                      <a:pt x="1664" y="711"/>
                    </a:lnTo>
                    <a:lnTo>
                      <a:pt x="1660" y="712"/>
                    </a:lnTo>
                    <a:lnTo>
                      <a:pt x="1657" y="713"/>
                    </a:lnTo>
                    <a:lnTo>
                      <a:pt x="1653" y="713"/>
                    </a:lnTo>
                    <a:lnTo>
                      <a:pt x="1648" y="713"/>
                    </a:lnTo>
                    <a:lnTo>
                      <a:pt x="1645" y="712"/>
                    </a:lnTo>
                    <a:lnTo>
                      <a:pt x="1640" y="710"/>
                    </a:lnTo>
                    <a:lnTo>
                      <a:pt x="1637" y="706"/>
                    </a:lnTo>
                    <a:lnTo>
                      <a:pt x="1632" y="703"/>
                    </a:lnTo>
                    <a:lnTo>
                      <a:pt x="1621" y="691"/>
                    </a:lnTo>
                    <a:lnTo>
                      <a:pt x="1611" y="676"/>
                    </a:lnTo>
                    <a:lnTo>
                      <a:pt x="1607" y="671"/>
                    </a:lnTo>
                    <a:lnTo>
                      <a:pt x="1603" y="666"/>
                    </a:lnTo>
                    <a:lnTo>
                      <a:pt x="1599" y="663"/>
                    </a:lnTo>
                    <a:lnTo>
                      <a:pt x="1594" y="659"/>
                    </a:lnTo>
                    <a:lnTo>
                      <a:pt x="1583" y="653"/>
                    </a:lnTo>
                    <a:lnTo>
                      <a:pt x="1570" y="649"/>
                    </a:lnTo>
                    <a:lnTo>
                      <a:pt x="1556" y="644"/>
                    </a:lnTo>
                    <a:lnTo>
                      <a:pt x="1541" y="641"/>
                    </a:lnTo>
                    <a:lnTo>
                      <a:pt x="1524" y="639"/>
                    </a:lnTo>
                    <a:lnTo>
                      <a:pt x="1507" y="637"/>
                    </a:lnTo>
                    <a:lnTo>
                      <a:pt x="1473" y="634"/>
                    </a:lnTo>
                    <a:lnTo>
                      <a:pt x="1438" y="630"/>
                    </a:lnTo>
                    <a:lnTo>
                      <a:pt x="1423" y="626"/>
                    </a:lnTo>
                    <a:lnTo>
                      <a:pt x="1408" y="623"/>
                    </a:lnTo>
                    <a:lnTo>
                      <a:pt x="1393" y="618"/>
                    </a:lnTo>
                    <a:lnTo>
                      <a:pt x="1382" y="612"/>
                    </a:lnTo>
                    <a:lnTo>
                      <a:pt x="1375" y="606"/>
                    </a:lnTo>
                    <a:lnTo>
                      <a:pt x="1370" y="601"/>
                    </a:lnTo>
                    <a:lnTo>
                      <a:pt x="1368" y="597"/>
                    </a:lnTo>
                    <a:lnTo>
                      <a:pt x="1368" y="593"/>
                    </a:lnTo>
                    <a:lnTo>
                      <a:pt x="1369" y="590"/>
                    </a:lnTo>
                    <a:lnTo>
                      <a:pt x="1372" y="585"/>
                    </a:lnTo>
                    <a:lnTo>
                      <a:pt x="1377" y="582"/>
                    </a:lnTo>
                    <a:lnTo>
                      <a:pt x="1383" y="579"/>
                    </a:lnTo>
                    <a:lnTo>
                      <a:pt x="1395" y="572"/>
                    </a:lnTo>
                    <a:lnTo>
                      <a:pt x="1406" y="566"/>
                    </a:lnTo>
                    <a:lnTo>
                      <a:pt x="1412" y="564"/>
                    </a:lnTo>
                    <a:lnTo>
                      <a:pt x="1416" y="560"/>
                    </a:lnTo>
                    <a:lnTo>
                      <a:pt x="1418" y="557"/>
                    </a:lnTo>
                    <a:lnTo>
                      <a:pt x="1419" y="553"/>
                    </a:lnTo>
                    <a:lnTo>
                      <a:pt x="1419" y="552"/>
                    </a:lnTo>
                    <a:lnTo>
                      <a:pt x="1418" y="549"/>
                    </a:lnTo>
                    <a:lnTo>
                      <a:pt x="1417" y="548"/>
                    </a:lnTo>
                    <a:lnTo>
                      <a:pt x="1415" y="547"/>
                    </a:lnTo>
                    <a:lnTo>
                      <a:pt x="1409" y="546"/>
                    </a:lnTo>
                    <a:lnTo>
                      <a:pt x="1402" y="545"/>
                    </a:lnTo>
                    <a:lnTo>
                      <a:pt x="1382" y="545"/>
                    </a:lnTo>
                    <a:lnTo>
                      <a:pt x="1358" y="546"/>
                    </a:lnTo>
                    <a:lnTo>
                      <a:pt x="1332" y="547"/>
                    </a:lnTo>
                    <a:lnTo>
                      <a:pt x="1307" y="547"/>
                    </a:lnTo>
                    <a:lnTo>
                      <a:pt x="1294" y="547"/>
                    </a:lnTo>
                    <a:lnTo>
                      <a:pt x="1284" y="546"/>
                    </a:lnTo>
                    <a:lnTo>
                      <a:pt x="1273" y="545"/>
                    </a:lnTo>
                    <a:lnTo>
                      <a:pt x="1264" y="542"/>
                    </a:lnTo>
                    <a:lnTo>
                      <a:pt x="1257" y="539"/>
                    </a:lnTo>
                    <a:lnTo>
                      <a:pt x="1254" y="536"/>
                    </a:lnTo>
                    <a:lnTo>
                      <a:pt x="1254" y="535"/>
                    </a:lnTo>
                    <a:lnTo>
                      <a:pt x="1254" y="534"/>
                    </a:lnTo>
                    <a:lnTo>
                      <a:pt x="1255" y="533"/>
                    </a:lnTo>
                    <a:lnTo>
                      <a:pt x="1258" y="532"/>
                    </a:lnTo>
                    <a:lnTo>
                      <a:pt x="1272" y="528"/>
                    </a:lnTo>
                    <a:lnTo>
                      <a:pt x="1292" y="525"/>
                    </a:lnTo>
                    <a:lnTo>
                      <a:pt x="1316" y="523"/>
                    </a:lnTo>
                    <a:lnTo>
                      <a:pt x="1338" y="522"/>
                    </a:lnTo>
                    <a:lnTo>
                      <a:pt x="1356" y="522"/>
                    </a:lnTo>
                    <a:lnTo>
                      <a:pt x="1365" y="521"/>
                    </a:lnTo>
                    <a:lnTo>
                      <a:pt x="1379" y="521"/>
                    </a:lnTo>
                    <a:lnTo>
                      <a:pt x="1393" y="520"/>
                    </a:lnTo>
                    <a:lnTo>
                      <a:pt x="1408" y="519"/>
                    </a:lnTo>
                    <a:lnTo>
                      <a:pt x="1421" y="516"/>
                    </a:lnTo>
                    <a:lnTo>
                      <a:pt x="1448" y="512"/>
                    </a:lnTo>
                    <a:lnTo>
                      <a:pt x="1476" y="506"/>
                    </a:lnTo>
                    <a:lnTo>
                      <a:pt x="1503" y="501"/>
                    </a:lnTo>
                    <a:lnTo>
                      <a:pt x="1530" y="498"/>
                    </a:lnTo>
                    <a:lnTo>
                      <a:pt x="1544" y="498"/>
                    </a:lnTo>
                    <a:lnTo>
                      <a:pt x="1559" y="498"/>
                    </a:lnTo>
                    <a:lnTo>
                      <a:pt x="1573" y="498"/>
                    </a:lnTo>
                    <a:lnTo>
                      <a:pt x="1588" y="500"/>
                    </a:lnTo>
                    <a:lnTo>
                      <a:pt x="1606" y="503"/>
                    </a:lnTo>
                    <a:lnTo>
                      <a:pt x="1622" y="509"/>
                    </a:lnTo>
                    <a:lnTo>
                      <a:pt x="1638" y="515"/>
                    </a:lnTo>
                    <a:lnTo>
                      <a:pt x="1653" y="521"/>
                    </a:lnTo>
                    <a:lnTo>
                      <a:pt x="1681" y="536"/>
                    </a:lnTo>
                    <a:lnTo>
                      <a:pt x="1710" y="552"/>
                    </a:lnTo>
                    <a:lnTo>
                      <a:pt x="1724" y="559"/>
                    </a:lnTo>
                    <a:lnTo>
                      <a:pt x="1739" y="566"/>
                    </a:lnTo>
                    <a:lnTo>
                      <a:pt x="1754" y="572"/>
                    </a:lnTo>
                    <a:lnTo>
                      <a:pt x="1770" y="577"/>
                    </a:lnTo>
                    <a:lnTo>
                      <a:pt x="1788" y="580"/>
                    </a:lnTo>
                    <a:lnTo>
                      <a:pt x="1805" y="582"/>
                    </a:lnTo>
                    <a:lnTo>
                      <a:pt x="1824" y="584"/>
                    </a:lnTo>
                    <a:lnTo>
                      <a:pt x="1845" y="582"/>
                    </a:lnTo>
                    <a:lnTo>
                      <a:pt x="1868" y="580"/>
                    </a:lnTo>
                    <a:lnTo>
                      <a:pt x="1889" y="575"/>
                    </a:lnTo>
                    <a:lnTo>
                      <a:pt x="1908" y="569"/>
                    </a:lnTo>
                    <a:lnTo>
                      <a:pt x="1927" y="562"/>
                    </a:lnTo>
                    <a:lnTo>
                      <a:pt x="1943" y="554"/>
                    </a:lnTo>
                    <a:lnTo>
                      <a:pt x="1960" y="546"/>
                    </a:lnTo>
                    <a:lnTo>
                      <a:pt x="1975" y="536"/>
                    </a:lnTo>
                    <a:lnTo>
                      <a:pt x="1990" y="527"/>
                    </a:lnTo>
                    <a:lnTo>
                      <a:pt x="2020" y="506"/>
                    </a:lnTo>
                    <a:lnTo>
                      <a:pt x="2049" y="486"/>
                    </a:lnTo>
                    <a:lnTo>
                      <a:pt x="2066" y="476"/>
                    </a:lnTo>
                    <a:lnTo>
                      <a:pt x="2082" y="467"/>
                    </a:lnTo>
                    <a:lnTo>
                      <a:pt x="2099" y="459"/>
                    </a:lnTo>
                    <a:lnTo>
                      <a:pt x="2118" y="450"/>
                    </a:lnTo>
                    <a:lnTo>
                      <a:pt x="2128" y="447"/>
                    </a:lnTo>
                    <a:lnTo>
                      <a:pt x="2140" y="444"/>
                    </a:lnTo>
                    <a:lnTo>
                      <a:pt x="2152" y="443"/>
                    </a:lnTo>
                    <a:lnTo>
                      <a:pt x="2163" y="442"/>
                    </a:lnTo>
                    <a:lnTo>
                      <a:pt x="2185" y="443"/>
                    </a:lnTo>
                    <a:lnTo>
                      <a:pt x="2206" y="447"/>
                    </a:lnTo>
                    <a:lnTo>
                      <a:pt x="2228" y="449"/>
                    </a:lnTo>
                    <a:lnTo>
                      <a:pt x="2249" y="452"/>
                    </a:lnTo>
                    <a:lnTo>
                      <a:pt x="2259" y="453"/>
                    </a:lnTo>
                    <a:lnTo>
                      <a:pt x="2270" y="453"/>
                    </a:lnTo>
                    <a:lnTo>
                      <a:pt x="2281" y="452"/>
                    </a:lnTo>
                    <a:lnTo>
                      <a:pt x="2291" y="449"/>
                    </a:lnTo>
                    <a:lnTo>
                      <a:pt x="2290" y="441"/>
                    </a:lnTo>
                    <a:lnTo>
                      <a:pt x="2289" y="434"/>
                    </a:lnTo>
                    <a:lnTo>
                      <a:pt x="2287" y="427"/>
                    </a:lnTo>
                    <a:lnTo>
                      <a:pt x="2283" y="421"/>
                    </a:lnTo>
                    <a:lnTo>
                      <a:pt x="2278" y="415"/>
                    </a:lnTo>
                    <a:lnTo>
                      <a:pt x="2274" y="409"/>
                    </a:lnTo>
                    <a:lnTo>
                      <a:pt x="2266" y="404"/>
                    </a:lnTo>
                    <a:lnTo>
                      <a:pt x="2261" y="398"/>
                    </a:lnTo>
                    <a:lnTo>
                      <a:pt x="2245" y="390"/>
                    </a:lnTo>
                    <a:lnTo>
                      <a:pt x="2228" y="382"/>
                    </a:lnTo>
                    <a:lnTo>
                      <a:pt x="2210" y="375"/>
                    </a:lnTo>
                    <a:lnTo>
                      <a:pt x="2190" y="369"/>
                    </a:lnTo>
                    <a:lnTo>
                      <a:pt x="2150" y="358"/>
                    </a:lnTo>
                    <a:lnTo>
                      <a:pt x="2112" y="349"/>
                    </a:lnTo>
                    <a:lnTo>
                      <a:pt x="2095" y="343"/>
                    </a:lnTo>
                    <a:lnTo>
                      <a:pt x="2080" y="338"/>
                    </a:lnTo>
                    <a:lnTo>
                      <a:pt x="2068" y="332"/>
                    </a:lnTo>
                    <a:lnTo>
                      <a:pt x="2059" y="326"/>
                    </a:lnTo>
                    <a:lnTo>
                      <a:pt x="2055" y="324"/>
                    </a:lnTo>
                    <a:lnTo>
                      <a:pt x="2051" y="322"/>
                    </a:lnTo>
                    <a:lnTo>
                      <a:pt x="2044" y="319"/>
                    </a:lnTo>
                    <a:lnTo>
                      <a:pt x="2034" y="318"/>
                    </a:lnTo>
                    <a:lnTo>
                      <a:pt x="2013" y="316"/>
                    </a:lnTo>
                    <a:lnTo>
                      <a:pt x="1987" y="314"/>
                    </a:lnTo>
                    <a:lnTo>
                      <a:pt x="1923" y="312"/>
                    </a:lnTo>
                    <a:lnTo>
                      <a:pt x="1850" y="314"/>
                    </a:lnTo>
                    <a:lnTo>
                      <a:pt x="1776" y="316"/>
                    </a:lnTo>
                    <a:lnTo>
                      <a:pt x="1706" y="318"/>
                    </a:lnTo>
                    <a:lnTo>
                      <a:pt x="1651" y="321"/>
                    </a:lnTo>
                    <a:lnTo>
                      <a:pt x="1613" y="322"/>
                    </a:lnTo>
                    <a:lnTo>
                      <a:pt x="1598" y="324"/>
                    </a:lnTo>
                    <a:lnTo>
                      <a:pt x="1582" y="326"/>
                    </a:lnTo>
                    <a:lnTo>
                      <a:pt x="1567" y="330"/>
                    </a:lnTo>
                    <a:lnTo>
                      <a:pt x="1550" y="335"/>
                    </a:lnTo>
                    <a:lnTo>
                      <a:pt x="1519" y="348"/>
                    </a:lnTo>
                    <a:lnTo>
                      <a:pt x="1486" y="362"/>
                    </a:lnTo>
                    <a:lnTo>
                      <a:pt x="1451" y="376"/>
                    </a:lnTo>
                    <a:lnTo>
                      <a:pt x="1417" y="389"/>
                    </a:lnTo>
                    <a:lnTo>
                      <a:pt x="1399" y="394"/>
                    </a:lnTo>
                    <a:lnTo>
                      <a:pt x="1382" y="398"/>
                    </a:lnTo>
                    <a:lnTo>
                      <a:pt x="1363" y="402"/>
                    </a:lnTo>
                    <a:lnTo>
                      <a:pt x="1345" y="403"/>
                    </a:lnTo>
                    <a:lnTo>
                      <a:pt x="1326" y="406"/>
                    </a:lnTo>
                    <a:lnTo>
                      <a:pt x="1310" y="407"/>
                    </a:lnTo>
                    <a:lnTo>
                      <a:pt x="1297" y="406"/>
                    </a:lnTo>
                    <a:lnTo>
                      <a:pt x="1286" y="403"/>
                    </a:lnTo>
                    <a:lnTo>
                      <a:pt x="1278" y="400"/>
                    </a:lnTo>
                    <a:lnTo>
                      <a:pt x="1271" y="395"/>
                    </a:lnTo>
                    <a:lnTo>
                      <a:pt x="1265" y="390"/>
                    </a:lnTo>
                    <a:lnTo>
                      <a:pt x="1259" y="384"/>
                    </a:lnTo>
                    <a:lnTo>
                      <a:pt x="1251" y="371"/>
                    </a:lnTo>
                    <a:lnTo>
                      <a:pt x="1241" y="360"/>
                    </a:lnTo>
                    <a:lnTo>
                      <a:pt x="1234" y="354"/>
                    </a:lnTo>
                    <a:lnTo>
                      <a:pt x="1227" y="349"/>
                    </a:lnTo>
                    <a:lnTo>
                      <a:pt x="1218" y="345"/>
                    </a:lnTo>
                    <a:lnTo>
                      <a:pt x="1207" y="343"/>
                    </a:lnTo>
                    <a:lnTo>
                      <a:pt x="1179" y="338"/>
                    </a:lnTo>
                    <a:lnTo>
                      <a:pt x="1155" y="335"/>
                    </a:lnTo>
                    <a:lnTo>
                      <a:pt x="1146" y="334"/>
                    </a:lnTo>
                    <a:lnTo>
                      <a:pt x="1136" y="331"/>
                    </a:lnTo>
                    <a:lnTo>
                      <a:pt x="1127" y="329"/>
                    </a:lnTo>
                    <a:lnTo>
                      <a:pt x="1120" y="325"/>
                    </a:lnTo>
                    <a:lnTo>
                      <a:pt x="1112" y="322"/>
                    </a:lnTo>
                    <a:lnTo>
                      <a:pt x="1104" y="317"/>
                    </a:lnTo>
                    <a:lnTo>
                      <a:pt x="1097" y="311"/>
                    </a:lnTo>
                    <a:lnTo>
                      <a:pt x="1090" y="304"/>
                    </a:lnTo>
                    <a:lnTo>
                      <a:pt x="1083" y="295"/>
                    </a:lnTo>
                    <a:lnTo>
                      <a:pt x="1075" y="285"/>
                    </a:lnTo>
                    <a:lnTo>
                      <a:pt x="1068" y="272"/>
                    </a:lnTo>
                    <a:lnTo>
                      <a:pt x="1060" y="259"/>
                    </a:lnTo>
                    <a:lnTo>
                      <a:pt x="1054" y="250"/>
                    </a:lnTo>
                    <a:lnTo>
                      <a:pt x="1047" y="242"/>
                    </a:lnTo>
                    <a:lnTo>
                      <a:pt x="1038" y="234"/>
                    </a:lnTo>
                    <a:lnTo>
                      <a:pt x="1030" y="229"/>
                    </a:lnTo>
                    <a:lnTo>
                      <a:pt x="1021" y="223"/>
                    </a:lnTo>
                    <a:lnTo>
                      <a:pt x="1010" y="219"/>
                    </a:lnTo>
                    <a:lnTo>
                      <a:pt x="998" y="216"/>
                    </a:lnTo>
                    <a:lnTo>
                      <a:pt x="986" y="212"/>
                    </a:lnTo>
                    <a:lnTo>
                      <a:pt x="962" y="209"/>
                    </a:lnTo>
                    <a:lnTo>
                      <a:pt x="933" y="207"/>
                    </a:lnTo>
                    <a:lnTo>
                      <a:pt x="905" y="207"/>
                    </a:lnTo>
                    <a:lnTo>
                      <a:pt x="874" y="207"/>
                    </a:lnTo>
                    <a:lnTo>
                      <a:pt x="844" y="207"/>
                    </a:lnTo>
                    <a:lnTo>
                      <a:pt x="813" y="207"/>
                    </a:lnTo>
                    <a:lnTo>
                      <a:pt x="781" y="206"/>
                    </a:lnTo>
                    <a:lnTo>
                      <a:pt x="752" y="204"/>
                    </a:lnTo>
                    <a:lnTo>
                      <a:pt x="736" y="201"/>
                    </a:lnTo>
                    <a:lnTo>
                      <a:pt x="722" y="198"/>
                    </a:lnTo>
                    <a:lnTo>
                      <a:pt x="708" y="194"/>
                    </a:lnTo>
                    <a:lnTo>
                      <a:pt x="695" y="190"/>
                    </a:lnTo>
                    <a:lnTo>
                      <a:pt x="682" y="185"/>
                    </a:lnTo>
                    <a:lnTo>
                      <a:pt x="669" y="178"/>
                    </a:lnTo>
                    <a:lnTo>
                      <a:pt x="657" y="171"/>
                    </a:lnTo>
                    <a:lnTo>
                      <a:pt x="646" y="163"/>
                    </a:lnTo>
                    <a:lnTo>
                      <a:pt x="616" y="139"/>
                    </a:lnTo>
                    <a:lnTo>
                      <a:pt x="590" y="119"/>
                    </a:lnTo>
                    <a:lnTo>
                      <a:pt x="578" y="112"/>
                    </a:lnTo>
                    <a:lnTo>
                      <a:pt x="568" y="106"/>
                    </a:lnTo>
                    <a:lnTo>
                      <a:pt x="558" y="102"/>
                    </a:lnTo>
                    <a:lnTo>
                      <a:pt x="550" y="101"/>
                    </a:lnTo>
                    <a:lnTo>
                      <a:pt x="546" y="101"/>
                    </a:lnTo>
                    <a:lnTo>
                      <a:pt x="543" y="102"/>
                    </a:lnTo>
                    <a:lnTo>
                      <a:pt x="541" y="104"/>
                    </a:lnTo>
                    <a:lnTo>
                      <a:pt x="537" y="106"/>
                    </a:lnTo>
                    <a:lnTo>
                      <a:pt x="536" y="108"/>
                    </a:lnTo>
                    <a:lnTo>
                      <a:pt x="533" y="112"/>
                    </a:lnTo>
                    <a:lnTo>
                      <a:pt x="532" y="117"/>
                    </a:lnTo>
                    <a:lnTo>
                      <a:pt x="532" y="122"/>
                    </a:lnTo>
                    <a:lnTo>
                      <a:pt x="531" y="135"/>
                    </a:lnTo>
                    <a:lnTo>
                      <a:pt x="532" y="152"/>
                    </a:lnTo>
                    <a:lnTo>
                      <a:pt x="536" y="172"/>
                    </a:lnTo>
                    <a:lnTo>
                      <a:pt x="542" y="197"/>
                    </a:lnTo>
                    <a:lnTo>
                      <a:pt x="548" y="222"/>
                    </a:lnTo>
                    <a:lnTo>
                      <a:pt x="556" y="262"/>
                    </a:lnTo>
                    <a:lnTo>
                      <a:pt x="559" y="282"/>
                    </a:lnTo>
                    <a:lnTo>
                      <a:pt x="559" y="298"/>
                    </a:lnTo>
                    <a:lnTo>
                      <a:pt x="558" y="305"/>
                    </a:lnTo>
                    <a:lnTo>
                      <a:pt x="556" y="310"/>
                    </a:lnTo>
                    <a:lnTo>
                      <a:pt x="555" y="311"/>
                    </a:lnTo>
                    <a:lnTo>
                      <a:pt x="552" y="312"/>
                    </a:lnTo>
                    <a:lnTo>
                      <a:pt x="550" y="312"/>
                    </a:lnTo>
                    <a:lnTo>
                      <a:pt x="548" y="312"/>
                    </a:lnTo>
                    <a:lnTo>
                      <a:pt x="529" y="309"/>
                    </a:lnTo>
                    <a:lnTo>
                      <a:pt x="512" y="306"/>
                    </a:lnTo>
                    <a:lnTo>
                      <a:pt x="497" y="306"/>
                    </a:lnTo>
                    <a:lnTo>
                      <a:pt x="483" y="309"/>
                    </a:lnTo>
                    <a:lnTo>
                      <a:pt x="476" y="310"/>
                    </a:lnTo>
                    <a:lnTo>
                      <a:pt x="470" y="312"/>
                    </a:lnTo>
                    <a:lnTo>
                      <a:pt x="463" y="316"/>
                    </a:lnTo>
                    <a:lnTo>
                      <a:pt x="456" y="319"/>
                    </a:lnTo>
                    <a:lnTo>
                      <a:pt x="441" y="330"/>
                    </a:lnTo>
                    <a:lnTo>
                      <a:pt x="426" y="344"/>
                    </a:lnTo>
                    <a:lnTo>
                      <a:pt x="414" y="355"/>
                    </a:lnTo>
                    <a:lnTo>
                      <a:pt x="404" y="364"/>
                    </a:lnTo>
                    <a:lnTo>
                      <a:pt x="394" y="370"/>
                    </a:lnTo>
                    <a:lnTo>
                      <a:pt x="386" y="375"/>
                    </a:lnTo>
                    <a:lnTo>
                      <a:pt x="379" y="377"/>
                    </a:lnTo>
                    <a:lnTo>
                      <a:pt x="372" y="378"/>
                    </a:lnTo>
                    <a:lnTo>
                      <a:pt x="365" y="377"/>
                    </a:lnTo>
                    <a:lnTo>
                      <a:pt x="360" y="374"/>
                    </a:lnTo>
                    <a:lnTo>
                      <a:pt x="354" y="369"/>
                    </a:lnTo>
                    <a:lnTo>
                      <a:pt x="349" y="363"/>
                    </a:lnTo>
                    <a:lnTo>
                      <a:pt x="345" y="356"/>
                    </a:lnTo>
                    <a:lnTo>
                      <a:pt x="340" y="348"/>
                    </a:lnTo>
                    <a:lnTo>
                      <a:pt x="331" y="326"/>
                    </a:lnTo>
                    <a:lnTo>
                      <a:pt x="321" y="301"/>
                    </a:lnTo>
                    <a:lnTo>
                      <a:pt x="315" y="286"/>
                    </a:lnTo>
                    <a:lnTo>
                      <a:pt x="309" y="272"/>
                    </a:lnTo>
                    <a:lnTo>
                      <a:pt x="302" y="259"/>
                    </a:lnTo>
                    <a:lnTo>
                      <a:pt x="295" y="247"/>
                    </a:lnTo>
                    <a:lnTo>
                      <a:pt x="287" y="237"/>
                    </a:lnTo>
                    <a:lnTo>
                      <a:pt x="280" y="226"/>
                    </a:lnTo>
                    <a:lnTo>
                      <a:pt x="270" y="217"/>
                    </a:lnTo>
                    <a:lnTo>
                      <a:pt x="262" y="209"/>
                    </a:lnTo>
                    <a:lnTo>
                      <a:pt x="253" y="200"/>
                    </a:lnTo>
                    <a:lnTo>
                      <a:pt x="242" y="192"/>
                    </a:lnTo>
                    <a:lnTo>
                      <a:pt x="231" y="185"/>
                    </a:lnTo>
                    <a:lnTo>
                      <a:pt x="220" y="178"/>
                    </a:lnTo>
                    <a:lnTo>
                      <a:pt x="196" y="164"/>
                    </a:lnTo>
                    <a:lnTo>
                      <a:pt x="168" y="151"/>
                    </a:lnTo>
                    <a:lnTo>
                      <a:pt x="159" y="147"/>
                    </a:lnTo>
                    <a:lnTo>
                      <a:pt x="152" y="145"/>
                    </a:lnTo>
                    <a:lnTo>
                      <a:pt x="145" y="144"/>
                    </a:lnTo>
                    <a:lnTo>
                      <a:pt x="141" y="144"/>
                    </a:lnTo>
                    <a:lnTo>
                      <a:pt x="135" y="145"/>
                    </a:lnTo>
                    <a:lnTo>
                      <a:pt x="131" y="146"/>
                    </a:lnTo>
                    <a:lnTo>
                      <a:pt x="128" y="148"/>
                    </a:lnTo>
                    <a:lnTo>
                      <a:pt x="124" y="152"/>
                    </a:lnTo>
                    <a:lnTo>
                      <a:pt x="119" y="160"/>
                    </a:lnTo>
                    <a:lnTo>
                      <a:pt x="117" y="170"/>
                    </a:lnTo>
                    <a:lnTo>
                      <a:pt x="115" y="183"/>
                    </a:lnTo>
                    <a:lnTo>
                      <a:pt x="113" y="196"/>
                    </a:lnTo>
                    <a:lnTo>
                      <a:pt x="112" y="210"/>
                    </a:lnTo>
                    <a:lnTo>
                      <a:pt x="110" y="225"/>
                    </a:lnTo>
                    <a:lnTo>
                      <a:pt x="108" y="239"/>
                    </a:lnTo>
                    <a:lnTo>
                      <a:pt x="104" y="252"/>
                    </a:lnTo>
                    <a:lnTo>
                      <a:pt x="100" y="258"/>
                    </a:lnTo>
                    <a:lnTo>
                      <a:pt x="98" y="264"/>
                    </a:lnTo>
                    <a:lnTo>
                      <a:pt x="93" y="269"/>
                    </a:lnTo>
                    <a:lnTo>
                      <a:pt x="89" y="275"/>
                    </a:lnTo>
                    <a:lnTo>
                      <a:pt x="84" y="278"/>
                    </a:lnTo>
                    <a:lnTo>
                      <a:pt x="78" y="282"/>
                    </a:lnTo>
                    <a:lnTo>
                      <a:pt x="71" y="285"/>
                    </a:lnTo>
                    <a:lnTo>
                      <a:pt x="63" y="286"/>
                    </a:lnTo>
                    <a:lnTo>
                      <a:pt x="64" y="303"/>
                    </a:lnTo>
                    <a:lnTo>
                      <a:pt x="66" y="317"/>
                    </a:lnTo>
                    <a:lnTo>
                      <a:pt x="70" y="329"/>
                    </a:lnTo>
                    <a:lnTo>
                      <a:pt x="75" y="338"/>
                    </a:lnTo>
                    <a:lnTo>
                      <a:pt x="80" y="347"/>
                    </a:lnTo>
                    <a:lnTo>
                      <a:pt x="89" y="352"/>
                    </a:lnTo>
                    <a:lnTo>
                      <a:pt x="96" y="358"/>
                    </a:lnTo>
                    <a:lnTo>
                      <a:pt x="105" y="363"/>
                    </a:lnTo>
                    <a:lnTo>
                      <a:pt x="124" y="369"/>
                    </a:lnTo>
                    <a:lnTo>
                      <a:pt x="143" y="375"/>
                    </a:lnTo>
                    <a:lnTo>
                      <a:pt x="154" y="377"/>
                    </a:lnTo>
                    <a:lnTo>
                      <a:pt x="163" y="381"/>
                    </a:lnTo>
                    <a:lnTo>
                      <a:pt x="172" y="384"/>
                    </a:lnTo>
                    <a:lnTo>
                      <a:pt x="182" y="390"/>
                    </a:lnTo>
                    <a:lnTo>
                      <a:pt x="188" y="394"/>
                    </a:lnTo>
                    <a:lnTo>
                      <a:pt x="192" y="398"/>
                    </a:lnTo>
                    <a:lnTo>
                      <a:pt x="197" y="406"/>
                    </a:lnTo>
                    <a:lnTo>
                      <a:pt x="202" y="413"/>
                    </a:lnTo>
                    <a:lnTo>
                      <a:pt x="211" y="428"/>
                    </a:lnTo>
                    <a:lnTo>
                      <a:pt x="221" y="447"/>
                    </a:lnTo>
                    <a:lnTo>
                      <a:pt x="231" y="466"/>
                    </a:lnTo>
                    <a:lnTo>
                      <a:pt x="244" y="486"/>
                    </a:lnTo>
                    <a:lnTo>
                      <a:pt x="253" y="494"/>
                    </a:lnTo>
                    <a:lnTo>
                      <a:pt x="261" y="503"/>
                    </a:lnTo>
                    <a:lnTo>
                      <a:pt x="269" y="512"/>
                    </a:lnTo>
                    <a:lnTo>
                      <a:pt x="280" y="519"/>
                    </a:lnTo>
                    <a:lnTo>
                      <a:pt x="292" y="528"/>
                    </a:lnTo>
                    <a:lnTo>
                      <a:pt x="306" y="540"/>
                    </a:lnTo>
                    <a:lnTo>
                      <a:pt x="321" y="554"/>
                    </a:lnTo>
                    <a:lnTo>
                      <a:pt x="338" y="571"/>
                    </a:lnTo>
                    <a:lnTo>
                      <a:pt x="374" y="607"/>
                    </a:lnTo>
                    <a:lnTo>
                      <a:pt x="412" y="645"/>
                    </a:lnTo>
                    <a:lnTo>
                      <a:pt x="432" y="664"/>
                    </a:lnTo>
                    <a:lnTo>
                      <a:pt x="451" y="682"/>
                    </a:lnTo>
                    <a:lnTo>
                      <a:pt x="470" y="698"/>
                    </a:lnTo>
                    <a:lnTo>
                      <a:pt x="487" y="712"/>
                    </a:lnTo>
                    <a:lnTo>
                      <a:pt x="504" y="724"/>
                    </a:lnTo>
                    <a:lnTo>
                      <a:pt x="520" y="733"/>
                    </a:lnTo>
                    <a:lnTo>
                      <a:pt x="528" y="737"/>
                    </a:lnTo>
                    <a:lnTo>
                      <a:pt x="535" y="739"/>
                    </a:lnTo>
                    <a:lnTo>
                      <a:pt x="541" y="741"/>
                    </a:lnTo>
                    <a:lnTo>
                      <a:pt x="546" y="742"/>
                    </a:lnTo>
                    <a:lnTo>
                      <a:pt x="554" y="741"/>
                    </a:lnTo>
                    <a:lnTo>
                      <a:pt x="562" y="737"/>
                    </a:lnTo>
                    <a:lnTo>
                      <a:pt x="571" y="733"/>
                    </a:lnTo>
                    <a:lnTo>
                      <a:pt x="582" y="728"/>
                    </a:lnTo>
                    <a:lnTo>
                      <a:pt x="605" y="717"/>
                    </a:lnTo>
                    <a:lnTo>
                      <a:pt x="629" y="706"/>
                    </a:lnTo>
                    <a:lnTo>
                      <a:pt x="641" y="703"/>
                    </a:lnTo>
                    <a:lnTo>
                      <a:pt x="653" y="700"/>
                    </a:lnTo>
                    <a:lnTo>
                      <a:pt x="657" y="700"/>
                    </a:lnTo>
                    <a:lnTo>
                      <a:pt x="663" y="702"/>
                    </a:lnTo>
                    <a:lnTo>
                      <a:pt x="668" y="702"/>
                    </a:lnTo>
                    <a:lnTo>
                      <a:pt x="671" y="704"/>
                    </a:lnTo>
                    <a:lnTo>
                      <a:pt x="676" y="706"/>
                    </a:lnTo>
                    <a:lnTo>
                      <a:pt x="680" y="709"/>
                    </a:lnTo>
                    <a:lnTo>
                      <a:pt x="682" y="713"/>
                    </a:lnTo>
                    <a:lnTo>
                      <a:pt x="684" y="718"/>
                    </a:lnTo>
                    <a:lnTo>
                      <a:pt x="687" y="724"/>
                    </a:lnTo>
                    <a:lnTo>
                      <a:pt x="689" y="731"/>
                    </a:lnTo>
                    <a:lnTo>
                      <a:pt x="689" y="738"/>
                    </a:lnTo>
                    <a:lnTo>
                      <a:pt x="690" y="748"/>
                    </a:lnTo>
                    <a:lnTo>
                      <a:pt x="690" y="771"/>
                    </a:lnTo>
                    <a:lnTo>
                      <a:pt x="693" y="788"/>
                    </a:lnTo>
                    <a:lnTo>
                      <a:pt x="694" y="792"/>
                    </a:lnTo>
                    <a:lnTo>
                      <a:pt x="696" y="797"/>
                    </a:lnTo>
                    <a:lnTo>
                      <a:pt x="700" y="801"/>
                    </a:lnTo>
                    <a:lnTo>
                      <a:pt x="703" y="804"/>
                    </a:lnTo>
                    <a:lnTo>
                      <a:pt x="725" y="814"/>
                    </a:lnTo>
                    <a:lnTo>
                      <a:pt x="760" y="834"/>
                    </a:lnTo>
                    <a:lnTo>
                      <a:pt x="767" y="844"/>
                    </a:lnTo>
                    <a:lnTo>
                      <a:pt x="776" y="854"/>
                    </a:lnTo>
                    <a:lnTo>
                      <a:pt x="787" y="866"/>
                    </a:lnTo>
                    <a:lnTo>
                      <a:pt x="800" y="876"/>
                    </a:lnTo>
                    <a:lnTo>
                      <a:pt x="825" y="901"/>
                    </a:lnTo>
                    <a:lnTo>
                      <a:pt x="850" y="926"/>
                    </a:lnTo>
                    <a:lnTo>
                      <a:pt x="860" y="939"/>
                    </a:lnTo>
                    <a:lnTo>
                      <a:pt x="868" y="952"/>
                    </a:lnTo>
                    <a:lnTo>
                      <a:pt x="876" y="965"/>
                    </a:lnTo>
                    <a:lnTo>
                      <a:pt x="880" y="978"/>
                    </a:lnTo>
                    <a:lnTo>
                      <a:pt x="881" y="985"/>
                    </a:lnTo>
                    <a:lnTo>
                      <a:pt x="881" y="991"/>
                    </a:lnTo>
                    <a:lnTo>
                      <a:pt x="881" y="998"/>
                    </a:lnTo>
                    <a:lnTo>
                      <a:pt x="880" y="1005"/>
                    </a:lnTo>
                    <a:lnTo>
                      <a:pt x="878" y="1011"/>
                    </a:lnTo>
                    <a:lnTo>
                      <a:pt x="874" y="1018"/>
                    </a:lnTo>
                    <a:lnTo>
                      <a:pt x="870" y="1024"/>
                    </a:lnTo>
                    <a:lnTo>
                      <a:pt x="865" y="1031"/>
                    </a:lnTo>
                    <a:lnTo>
                      <a:pt x="861" y="1035"/>
                    </a:lnTo>
                    <a:lnTo>
                      <a:pt x="858" y="1040"/>
                    </a:lnTo>
                    <a:lnTo>
                      <a:pt x="856" y="1045"/>
                    </a:lnTo>
                    <a:lnTo>
                      <a:pt x="853" y="1051"/>
                    </a:lnTo>
                    <a:lnTo>
                      <a:pt x="851" y="1063"/>
                    </a:lnTo>
                    <a:lnTo>
                      <a:pt x="850" y="1074"/>
                    </a:lnTo>
                    <a:lnTo>
                      <a:pt x="851" y="1089"/>
                    </a:lnTo>
                    <a:lnTo>
                      <a:pt x="853" y="1102"/>
                    </a:lnTo>
                    <a:lnTo>
                      <a:pt x="858" y="1116"/>
                    </a:lnTo>
                    <a:lnTo>
                      <a:pt x="863" y="1130"/>
                    </a:lnTo>
                    <a:lnTo>
                      <a:pt x="868" y="1144"/>
                    </a:lnTo>
                    <a:lnTo>
                      <a:pt x="876" y="1157"/>
                    </a:lnTo>
                    <a:lnTo>
                      <a:pt x="883" y="1171"/>
                    </a:lnTo>
                    <a:lnTo>
                      <a:pt x="890" y="1183"/>
                    </a:lnTo>
                    <a:lnTo>
                      <a:pt x="898" y="1195"/>
                    </a:lnTo>
                    <a:lnTo>
                      <a:pt x="906" y="1205"/>
                    </a:lnTo>
                    <a:lnTo>
                      <a:pt x="915" y="1216"/>
                    </a:lnTo>
                    <a:lnTo>
                      <a:pt x="922" y="1223"/>
                    </a:lnTo>
                    <a:lnTo>
                      <a:pt x="932" y="1235"/>
                    </a:lnTo>
                    <a:lnTo>
                      <a:pt x="939" y="1244"/>
                    </a:lnTo>
                    <a:lnTo>
                      <a:pt x="943" y="1252"/>
                    </a:lnTo>
                    <a:lnTo>
                      <a:pt x="945" y="1260"/>
                    </a:lnTo>
                    <a:lnTo>
                      <a:pt x="944" y="1267"/>
                    </a:lnTo>
                    <a:lnTo>
                      <a:pt x="943" y="1273"/>
                    </a:lnTo>
                    <a:lnTo>
                      <a:pt x="939" y="1278"/>
                    </a:lnTo>
                    <a:lnTo>
                      <a:pt x="935" y="1283"/>
                    </a:lnTo>
                    <a:lnTo>
                      <a:pt x="923" y="1293"/>
                    </a:lnTo>
                    <a:lnTo>
                      <a:pt x="910" y="1303"/>
                    </a:lnTo>
                    <a:lnTo>
                      <a:pt x="904" y="1308"/>
                    </a:lnTo>
                    <a:lnTo>
                      <a:pt x="899" y="1314"/>
                    </a:lnTo>
                    <a:lnTo>
                      <a:pt x="896" y="1321"/>
                    </a:lnTo>
                    <a:lnTo>
                      <a:pt x="892" y="1329"/>
                    </a:lnTo>
                    <a:lnTo>
                      <a:pt x="892" y="1337"/>
                    </a:lnTo>
                    <a:lnTo>
                      <a:pt x="896" y="1349"/>
                    </a:lnTo>
                    <a:lnTo>
                      <a:pt x="900" y="1362"/>
                    </a:lnTo>
                    <a:lnTo>
                      <a:pt x="905" y="1378"/>
                    </a:lnTo>
                    <a:lnTo>
                      <a:pt x="918" y="1407"/>
                    </a:lnTo>
                    <a:lnTo>
                      <a:pt x="926" y="1429"/>
                    </a:lnTo>
                    <a:lnTo>
                      <a:pt x="932" y="1445"/>
                    </a:lnTo>
                    <a:lnTo>
                      <a:pt x="938" y="1458"/>
                    </a:lnTo>
                    <a:lnTo>
                      <a:pt x="944" y="1470"/>
                    </a:lnTo>
                    <a:lnTo>
                      <a:pt x="951" y="1479"/>
                    </a:lnTo>
                    <a:lnTo>
                      <a:pt x="961" y="1487"/>
                    </a:lnTo>
                    <a:lnTo>
                      <a:pt x="970" y="1493"/>
                    </a:lnTo>
                    <a:lnTo>
                      <a:pt x="983" y="1499"/>
                    </a:lnTo>
                    <a:lnTo>
                      <a:pt x="998" y="1504"/>
                    </a:lnTo>
                    <a:lnTo>
                      <a:pt x="1024" y="1510"/>
                    </a:lnTo>
                    <a:lnTo>
                      <a:pt x="1047" y="1516"/>
                    </a:lnTo>
                    <a:lnTo>
                      <a:pt x="1056" y="1518"/>
                    </a:lnTo>
                    <a:lnTo>
                      <a:pt x="1064" y="1521"/>
                    </a:lnTo>
                    <a:lnTo>
                      <a:pt x="1071" y="1525"/>
                    </a:lnTo>
                    <a:lnTo>
                      <a:pt x="1078" y="1529"/>
                    </a:lnTo>
                    <a:lnTo>
                      <a:pt x="1083" y="1533"/>
                    </a:lnTo>
                    <a:lnTo>
                      <a:pt x="1088" y="1538"/>
                    </a:lnTo>
                    <a:lnTo>
                      <a:pt x="1091" y="1545"/>
                    </a:lnTo>
                    <a:lnTo>
                      <a:pt x="1095" y="1552"/>
                    </a:lnTo>
                    <a:lnTo>
                      <a:pt x="1096" y="1562"/>
                    </a:lnTo>
                    <a:lnTo>
                      <a:pt x="1097" y="1571"/>
                    </a:lnTo>
                    <a:lnTo>
                      <a:pt x="1099" y="1583"/>
                    </a:lnTo>
                    <a:lnTo>
                      <a:pt x="1097" y="1597"/>
                    </a:lnTo>
                    <a:lnTo>
                      <a:pt x="1097" y="1608"/>
                    </a:lnTo>
                    <a:lnTo>
                      <a:pt x="1097" y="1618"/>
                    </a:lnTo>
                    <a:lnTo>
                      <a:pt x="1099" y="1626"/>
                    </a:lnTo>
                    <a:lnTo>
                      <a:pt x="1100" y="1632"/>
                    </a:lnTo>
                    <a:lnTo>
                      <a:pt x="1102" y="1638"/>
                    </a:lnTo>
                    <a:lnTo>
                      <a:pt x="1104" y="1642"/>
                    </a:lnTo>
                    <a:lnTo>
                      <a:pt x="1108" y="1645"/>
                    </a:lnTo>
                    <a:lnTo>
                      <a:pt x="1112" y="1648"/>
                    </a:lnTo>
                    <a:lnTo>
                      <a:pt x="1116" y="1649"/>
                    </a:lnTo>
                    <a:lnTo>
                      <a:pt x="1121" y="1650"/>
                    </a:lnTo>
                    <a:lnTo>
                      <a:pt x="1127" y="1651"/>
                    </a:lnTo>
                    <a:lnTo>
                      <a:pt x="1134" y="1651"/>
                    </a:lnTo>
                    <a:lnTo>
                      <a:pt x="1150" y="1650"/>
                    </a:lnTo>
                    <a:lnTo>
                      <a:pt x="1171" y="1650"/>
                    </a:lnTo>
                    <a:lnTo>
                      <a:pt x="1169" y="1656"/>
                    </a:lnTo>
                    <a:lnTo>
                      <a:pt x="1167" y="1664"/>
                    </a:lnTo>
                    <a:lnTo>
                      <a:pt x="1165" y="1672"/>
                    </a:lnTo>
                    <a:lnTo>
                      <a:pt x="1160" y="1681"/>
                    </a:lnTo>
                    <a:lnTo>
                      <a:pt x="1148" y="1700"/>
                    </a:lnTo>
                    <a:lnTo>
                      <a:pt x="1135" y="1720"/>
                    </a:lnTo>
                    <a:lnTo>
                      <a:pt x="1120" y="1737"/>
                    </a:lnTo>
                    <a:lnTo>
                      <a:pt x="1106" y="1754"/>
                    </a:lnTo>
                    <a:lnTo>
                      <a:pt x="1097" y="1761"/>
                    </a:lnTo>
                    <a:lnTo>
                      <a:pt x="1091" y="1766"/>
                    </a:lnTo>
                    <a:lnTo>
                      <a:pt x="1084" y="1770"/>
                    </a:lnTo>
                    <a:lnTo>
                      <a:pt x="1078" y="1773"/>
                    </a:lnTo>
                    <a:lnTo>
                      <a:pt x="1062" y="1780"/>
                    </a:lnTo>
                    <a:lnTo>
                      <a:pt x="1049" y="1787"/>
                    </a:lnTo>
                    <a:lnTo>
                      <a:pt x="1044" y="1792"/>
                    </a:lnTo>
                    <a:lnTo>
                      <a:pt x="1041" y="1795"/>
                    </a:lnTo>
                    <a:lnTo>
                      <a:pt x="1038" y="1799"/>
                    </a:lnTo>
                    <a:lnTo>
                      <a:pt x="1037" y="1802"/>
                    </a:lnTo>
                    <a:lnTo>
                      <a:pt x="1036" y="1806"/>
                    </a:lnTo>
                    <a:lnTo>
                      <a:pt x="1036" y="1809"/>
                    </a:lnTo>
                    <a:lnTo>
                      <a:pt x="1036" y="1813"/>
                    </a:lnTo>
                    <a:lnTo>
                      <a:pt x="1037" y="1816"/>
                    </a:lnTo>
                    <a:lnTo>
                      <a:pt x="1042" y="1822"/>
                    </a:lnTo>
                    <a:lnTo>
                      <a:pt x="1048" y="1829"/>
                    </a:lnTo>
                    <a:lnTo>
                      <a:pt x="1062" y="1843"/>
                    </a:lnTo>
                    <a:lnTo>
                      <a:pt x="1078" y="1856"/>
                    </a:lnTo>
                    <a:lnTo>
                      <a:pt x="1086" y="1862"/>
                    </a:lnTo>
                    <a:lnTo>
                      <a:pt x="1093" y="1868"/>
                    </a:lnTo>
                    <a:lnTo>
                      <a:pt x="1096" y="1874"/>
                    </a:lnTo>
                    <a:lnTo>
                      <a:pt x="1099" y="1880"/>
                    </a:lnTo>
                    <a:lnTo>
                      <a:pt x="1100" y="1888"/>
                    </a:lnTo>
                    <a:lnTo>
                      <a:pt x="1100" y="1899"/>
                    </a:lnTo>
                    <a:lnTo>
                      <a:pt x="1097" y="1912"/>
                    </a:lnTo>
                    <a:lnTo>
                      <a:pt x="1095" y="1925"/>
                    </a:lnTo>
                    <a:lnTo>
                      <a:pt x="1089" y="1951"/>
                    </a:lnTo>
                    <a:lnTo>
                      <a:pt x="1086" y="1971"/>
                    </a:lnTo>
                    <a:lnTo>
                      <a:pt x="1083" y="1983"/>
                    </a:lnTo>
                    <a:lnTo>
                      <a:pt x="1084" y="1992"/>
                    </a:lnTo>
                    <a:lnTo>
                      <a:pt x="1086" y="2002"/>
                    </a:lnTo>
                    <a:lnTo>
                      <a:pt x="1088" y="2010"/>
                    </a:lnTo>
                    <a:lnTo>
                      <a:pt x="1091" y="2017"/>
                    </a:lnTo>
                    <a:lnTo>
                      <a:pt x="1096" y="2023"/>
                    </a:lnTo>
                    <a:lnTo>
                      <a:pt x="1101" y="2029"/>
                    </a:lnTo>
                    <a:lnTo>
                      <a:pt x="1106" y="2033"/>
                    </a:lnTo>
                    <a:lnTo>
                      <a:pt x="1116" y="2043"/>
                    </a:lnTo>
                    <a:lnTo>
                      <a:pt x="1125" y="2052"/>
                    </a:lnTo>
                    <a:lnTo>
                      <a:pt x="1128" y="2056"/>
                    </a:lnTo>
                    <a:lnTo>
                      <a:pt x="1130" y="2061"/>
                    </a:lnTo>
                    <a:lnTo>
                      <a:pt x="1132" y="2066"/>
                    </a:lnTo>
                    <a:lnTo>
                      <a:pt x="1130" y="2071"/>
                    </a:lnTo>
                    <a:lnTo>
                      <a:pt x="1129" y="2077"/>
                    </a:lnTo>
                    <a:lnTo>
                      <a:pt x="1128" y="2082"/>
                    </a:lnTo>
                    <a:lnTo>
                      <a:pt x="1125" y="2085"/>
                    </a:lnTo>
                    <a:lnTo>
                      <a:pt x="1122" y="2090"/>
                    </a:lnTo>
                    <a:lnTo>
                      <a:pt x="1115" y="2098"/>
                    </a:lnTo>
                    <a:lnTo>
                      <a:pt x="1107" y="2105"/>
                    </a:lnTo>
                    <a:lnTo>
                      <a:pt x="1097" y="2111"/>
                    </a:lnTo>
                    <a:lnTo>
                      <a:pt x="1088" y="2116"/>
                    </a:lnTo>
                    <a:lnTo>
                      <a:pt x="1078" y="2121"/>
                    </a:lnTo>
                    <a:lnTo>
                      <a:pt x="1069" y="2124"/>
                    </a:lnTo>
                    <a:lnTo>
                      <a:pt x="1063" y="2127"/>
                    </a:lnTo>
                    <a:lnTo>
                      <a:pt x="1058" y="2128"/>
                    </a:lnTo>
                    <a:lnTo>
                      <a:pt x="1054" y="2128"/>
                    </a:lnTo>
                    <a:lnTo>
                      <a:pt x="1050" y="2128"/>
                    </a:lnTo>
                    <a:lnTo>
                      <a:pt x="1041" y="2125"/>
                    </a:lnTo>
                    <a:lnTo>
                      <a:pt x="1034" y="2121"/>
                    </a:lnTo>
                    <a:lnTo>
                      <a:pt x="1025" y="2115"/>
                    </a:lnTo>
                    <a:lnTo>
                      <a:pt x="1018" y="2109"/>
                    </a:lnTo>
                    <a:lnTo>
                      <a:pt x="1010" y="2101"/>
                    </a:lnTo>
                    <a:lnTo>
                      <a:pt x="1003" y="2092"/>
                    </a:lnTo>
                    <a:lnTo>
                      <a:pt x="995" y="2084"/>
                    </a:lnTo>
                    <a:lnTo>
                      <a:pt x="986" y="2076"/>
                    </a:lnTo>
                    <a:lnTo>
                      <a:pt x="978" y="2069"/>
                    </a:lnTo>
                    <a:lnTo>
                      <a:pt x="969" y="2062"/>
                    </a:lnTo>
                    <a:lnTo>
                      <a:pt x="958" y="2057"/>
                    </a:lnTo>
                    <a:lnTo>
                      <a:pt x="946" y="2055"/>
                    </a:lnTo>
                    <a:lnTo>
                      <a:pt x="940" y="2053"/>
                    </a:lnTo>
                    <a:lnTo>
                      <a:pt x="935" y="2053"/>
                    </a:lnTo>
                    <a:lnTo>
                      <a:pt x="927" y="2053"/>
                    </a:lnTo>
                    <a:lnTo>
                      <a:pt x="920" y="2055"/>
                    </a:lnTo>
                    <a:lnTo>
                      <a:pt x="907" y="2058"/>
                    </a:lnTo>
                    <a:lnTo>
                      <a:pt x="897" y="2061"/>
                    </a:lnTo>
                    <a:lnTo>
                      <a:pt x="889" y="2064"/>
                    </a:lnTo>
                    <a:lnTo>
                      <a:pt x="884" y="2066"/>
                    </a:lnTo>
                    <a:lnTo>
                      <a:pt x="880" y="2069"/>
                    </a:lnTo>
                    <a:lnTo>
                      <a:pt x="879" y="2072"/>
                    </a:lnTo>
                    <a:lnTo>
                      <a:pt x="879" y="2076"/>
                    </a:lnTo>
                    <a:lnTo>
                      <a:pt x="880" y="2079"/>
                    </a:lnTo>
                    <a:lnTo>
                      <a:pt x="883" y="2088"/>
                    </a:lnTo>
                    <a:lnTo>
                      <a:pt x="886" y="2099"/>
                    </a:lnTo>
                    <a:lnTo>
                      <a:pt x="886" y="2107"/>
                    </a:lnTo>
                    <a:lnTo>
                      <a:pt x="886" y="2114"/>
                    </a:lnTo>
                    <a:lnTo>
                      <a:pt x="884" y="2123"/>
                    </a:lnTo>
                    <a:lnTo>
                      <a:pt x="880" y="2132"/>
                    </a:lnTo>
                    <a:lnTo>
                      <a:pt x="876" y="2140"/>
                    </a:lnTo>
                    <a:lnTo>
                      <a:pt x="871" y="2145"/>
                    </a:lnTo>
                    <a:lnTo>
                      <a:pt x="865" y="2149"/>
                    </a:lnTo>
                    <a:lnTo>
                      <a:pt x="859" y="2151"/>
                    </a:lnTo>
                    <a:lnTo>
                      <a:pt x="852" y="2153"/>
                    </a:lnTo>
                    <a:lnTo>
                      <a:pt x="845" y="2153"/>
                    </a:lnTo>
                    <a:lnTo>
                      <a:pt x="838" y="2153"/>
                    </a:lnTo>
                    <a:lnTo>
                      <a:pt x="830" y="2151"/>
                    </a:lnTo>
                    <a:lnTo>
                      <a:pt x="814" y="2148"/>
                    </a:lnTo>
                    <a:lnTo>
                      <a:pt x="798" y="2144"/>
                    </a:lnTo>
                    <a:lnTo>
                      <a:pt x="791" y="2144"/>
                    </a:lnTo>
                    <a:lnTo>
                      <a:pt x="782" y="2143"/>
                    </a:lnTo>
                    <a:lnTo>
                      <a:pt x="774" y="2144"/>
                    </a:lnTo>
                    <a:lnTo>
                      <a:pt x="767" y="2147"/>
                    </a:lnTo>
                    <a:lnTo>
                      <a:pt x="763" y="2148"/>
                    </a:lnTo>
                    <a:lnTo>
                      <a:pt x="760" y="2150"/>
                    </a:lnTo>
                    <a:lnTo>
                      <a:pt x="758" y="2154"/>
                    </a:lnTo>
                    <a:lnTo>
                      <a:pt x="756" y="2157"/>
                    </a:lnTo>
                    <a:lnTo>
                      <a:pt x="755" y="2161"/>
                    </a:lnTo>
                    <a:lnTo>
                      <a:pt x="755" y="2166"/>
                    </a:lnTo>
                    <a:lnTo>
                      <a:pt x="756" y="2169"/>
                    </a:lnTo>
                    <a:lnTo>
                      <a:pt x="758" y="2175"/>
                    </a:lnTo>
                    <a:lnTo>
                      <a:pt x="761" y="2186"/>
                    </a:lnTo>
                    <a:lnTo>
                      <a:pt x="767" y="2197"/>
                    </a:lnTo>
                    <a:lnTo>
                      <a:pt x="774" y="2209"/>
                    </a:lnTo>
                    <a:lnTo>
                      <a:pt x="782" y="2222"/>
                    </a:lnTo>
                    <a:lnTo>
                      <a:pt x="820" y="2272"/>
                    </a:lnTo>
                    <a:lnTo>
                      <a:pt x="845" y="2304"/>
                    </a:lnTo>
                    <a:lnTo>
                      <a:pt x="854" y="2322"/>
                    </a:lnTo>
                    <a:lnTo>
                      <a:pt x="861" y="2334"/>
                    </a:lnTo>
                    <a:lnTo>
                      <a:pt x="865" y="2341"/>
                    </a:lnTo>
                    <a:lnTo>
                      <a:pt x="865" y="2346"/>
                    </a:lnTo>
                    <a:lnTo>
                      <a:pt x="857" y="2357"/>
                    </a:lnTo>
                    <a:lnTo>
                      <a:pt x="837" y="2386"/>
                    </a:lnTo>
                    <a:lnTo>
                      <a:pt x="833" y="2394"/>
                    </a:lnTo>
                    <a:lnTo>
                      <a:pt x="831" y="2403"/>
                    </a:lnTo>
                    <a:lnTo>
                      <a:pt x="830" y="2411"/>
                    </a:lnTo>
                    <a:lnTo>
                      <a:pt x="831" y="2419"/>
                    </a:lnTo>
                    <a:lnTo>
                      <a:pt x="832" y="2427"/>
                    </a:lnTo>
                    <a:lnTo>
                      <a:pt x="834" y="2436"/>
                    </a:lnTo>
                    <a:lnTo>
                      <a:pt x="838" y="2444"/>
                    </a:lnTo>
                    <a:lnTo>
                      <a:pt x="841" y="2452"/>
                    </a:lnTo>
                    <a:lnTo>
                      <a:pt x="861" y="2483"/>
                    </a:lnTo>
                    <a:lnTo>
                      <a:pt x="879" y="2514"/>
                    </a:lnTo>
                    <a:lnTo>
                      <a:pt x="885" y="2529"/>
                    </a:lnTo>
                    <a:lnTo>
                      <a:pt x="896" y="2555"/>
                    </a:lnTo>
                    <a:lnTo>
                      <a:pt x="909" y="2585"/>
                    </a:lnTo>
                    <a:lnTo>
                      <a:pt x="924" y="2620"/>
                    </a:lnTo>
                    <a:lnTo>
                      <a:pt x="939" y="2652"/>
                    </a:lnTo>
                    <a:lnTo>
                      <a:pt x="955" y="2679"/>
                    </a:lnTo>
                    <a:lnTo>
                      <a:pt x="962" y="2689"/>
                    </a:lnTo>
                    <a:lnTo>
                      <a:pt x="968" y="2696"/>
                    </a:lnTo>
                    <a:lnTo>
                      <a:pt x="971" y="2700"/>
                    </a:lnTo>
                    <a:lnTo>
                      <a:pt x="973" y="2701"/>
                    </a:lnTo>
                    <a:lnTo>
                      <a:pt x="976" y="2702"/>
                    </a:lnTo>
                    <a:lnTo>
                      <a:pt x="978" y="2702"/>
                    </a:lnTo>
                    <a:lnTo>
                      <a:pt x="991" y="2699"/>
                    </a:lnTo>
                    <a:lnTo>
                      <a:pt x="1004" y="2694"/>
                    </a:lnTo>
                    <a:lnTo>
                      <a:pt x="1017" y="2688"/>
                    </a:lnTo>
                    <a:lnTo>
                      <a:pt x="1029" y="2681"/>
                    </a:lnTo>
                    <a:lnTo>
                      <a:pt x="1041" y="2675"/>
                    </a:lnTo>
                    <a:lnTo>
                      <a:pt x="1054" y="2670"/>
                    </a:lnTo>
                    <a:lnTo>
                      <a:pt x="1066" y="2667"/>
                    </a:lnTo>
                    <a:lnTo>
                      <a:pt x="1077" y="2666"/>
                    </a:lnTo>
                    <a:lnTo>
                      <a:pt x="1078" y="2667"/>
                    </a:lnTo>
                    <a:lnTo>
                      <a:pt x="1080" y="2668"/>
                    </a:lnTo>
                    <a:lnTo>
                      <a:pt x="1081" y="2674"/>
                    </a:lnTo>
                    <a:lnTo>
                      <a:pt x="1082" y="2680"/>
                    </a:lnTo>
                    <a:lnTo>
                      <a:pt x="1084" y="2686"/>
                    </a:lnTo>
                    <a:lnTo>
                      <a:pt x="1087" y="2693"/>
                    </a:lnTo>
                    <a:lnTo>
                      <a:pt x="1093" y="2706"/>
                    </a:lnTo>
                    <a:lnTo>
                      <a:pt x="1100" y="2720"/>
                    </a:lnTo>
                    <a:lnTo>
                      <a:pt x="1106" y="2734"/>
                    </a:lnTo>
                    <a:lnTo>
                      <a:pt x="1108" y="2746"/>
                    </a:lnTo>
                    <a:lnTo>
                      <a:pt x="1108" y="2751"/>
                    </a:lnTo>
                    <a:lnTo>
                      <a:pt x="1108" y="2755"/>
                    </a:lnTo>
                    <a:lnTo>
                      <a:pt x="1106" y="2760"/>
                    </a:lnTo>
                    <a:lnTo>
                      <a:pt x="1102" y="2764"/>
                    </a:lnTo>
                    <a:lnTo>
                      <a:pt x="1089" y="2769"/>
                    </a:lnTo>
                    <a:lnTo>
                      <a:pt x="1075" y="2774"/>
                    </a:lnTo>
                    <a:lnTo>
                      <a:pt x="1060" y="2778"/>
                    </a:lnTo>
                    <a:lnTo>
                      <a:pt x="1043" y="2780"/>
                    </a:lnTo>
                    <a:lnTo>
                      <a:pt x="1027" y="2781"/>
                    </a:lnTo>
                    <a:lnTo>
                      <a:pt x="1011" y="2784"/>
                    </a:lnTo>
                    <a:lnTo>
                      <a:pt x="996" y="2787"/>
                    </a:lnTo>
                    <a:lnTo>
                      <a:pt x="982" y="2791"/>
                    </a:lnTo>
                    <a:lnTo>
                      <a:pt x="971" y="2795"/>
                    </a:lnTo>
                    <a:lnTo>
                      <a:pt x="963" y="2799"/>
                    </a:lnTo>
                    <a:lnTo>
                      <a:pt x="956" y="2804"/>
                    </a:lnTo>
                    <a:lnTo>
                      <a:pt x="950" y="2807"/>
                    </a:lnTo>
                    <a:lnTo>
                      <a:pt x="945" y="2812"/>
                    </a:lnTo>
                    <a:lnTo>
                      <a:pt x="942" y="2817"/>
                    </a:lnTo>
                    <a:lnTo>
                      <a:pt x="939" y="2820"/>
                    </a:lnTo>
                    <a:lnTo>
                      <a:pt x="938" y="2825"/>
                    </a:lnTo>
                    <a:lnTo>
                      <a:pt x="937" y="2830"/>
                    </a:lnTo>
                    <a:lnTo>
                      <a:pt x="937" y="2834"/>
                    </a:lnTo>
                    <a:lnTo>
                      <a:pt x="938" y="2839"/>
                    </a:lnTo>
                    <a:lnTo>
                      <a:pt x="940" y="2844"/>
                    </a:lnTo>
                    <a:lnTo>
                      <a:pt x="946" y="2853"/>
                    </a:lnTo>
                    <a:lnTo>
                      <a:pt x="953" y="2863"/>
                    </a:lnTo>
                    <a:lnTo>
                      <a:pt x="973" y="2883"/>
                    </a:lnTo>
                    <a:lnTo>
                      <a:pt x="996" y="2903"/>
                    </a:lnTo>
                    <a:lnTo>
                      <a:pt x="1007" y="2912"/>
                    </a:lnTo>
                    <a:lnTo>
                      <a:pt x="1017" y="2922"/>
                    </a:lnTo>
                    <a:lnTo>
                      <a:pt x="1025" y="2931"/>
                    </a:lnTo>
                    <a:lnTo>
                      <a:pt x="1032" y="2939"/>
                    </a:lnTo>
                    <a:lnTo>
                      <a:pt x="1037" y="2949"/>
                    </a:lnTo>
                    <a:lnTo>
                      <a:pt x="1040" y="2957"/>
                    </a:lnTo>
                    <a:lnTo>
                      <a:pt x="1041" y="2964"/>
                    </a:lnTo>
                    <a:lnTo>
                      <a:pt x="1041" y="2971"/>
                    </a:lnTo>
                    <a:lnTo>
                      <a:pt x="1038" y="2976"/>
                    </a:lnTo>
                    <a:lnTo>
                      <a:pt x="1035" y="2981"/>
                    </a:lnTo>
                    <a:lnTo>
                      <a:pt x="1030" y="2984"/>
                    </a:lnTo>
                    <a:lnTo>
                      <a:pt x="1024" y="2987"/>
                    </a:lnTo>
                    <a:lnTo>
                      <a:pt x="1018" y="2988"/>
                    </a:lnTo>
                    <a:lnTo>
                      <a:pt x="1011" y="2987"/>
                    </a:lnTo>
                    <a:lnTo>
                      <a:pt x="1004" y="2987"/>
                    </a:lnTo>
                    <a:lnTo>
                      <a:pt x="997" y="2984"/>
                    </a:lnTo>
                    <a:lnTo>
                      <a:pt x="989" y="2981"/>
                    </a:lnTo>
                    <a:lnTo>
                      <a:pt x="982" y="2976"/>
                    </a:lnTo>
                    <a:lnTo>
                      <a:pt x="975" y="2970"/>
                    </a:lnTo>
                    <a:lnTo>
                      <a:pt x="969" y="2963"/>
                    </a:lnTo>
                    <a:lnTo>
                      <a:pt x="957" y="2950"/>
                    </a:lnTo>
                    <a:lnTo>
                      <a:pt x="942" y="2933"/>
                    </a:lnTo>
                    <a:lnTo>
                      <a:pt x="932" y="2925"/>
                    </a:lnTo>
                    <a:lnTo>
                      <a:pt x="923" y="2917"/>
                    </a:lnTo>
                    <a:lnTo>
                      <a:pt x="912" y="2909"/>
                    </a:lnTo>
                    <a:lnTo>
                      <a:pt x="903" y="2903"/>
                    </a:lnTo>
                    <a:lnTo>
                      <a:pt x="892" y="2897"/>
                    </a:lnTo>
                    <a:lnTo>
                      <a:pt x="884" y="2895"/>
                    </a:lnTo>
                    <a:lnTo>
                      <a:pt x="879" y="2893"/>
                    </a:lnTo>
                    <a:lnTo>
                      <a:pt x="874" y="2893"/>
                    </a:lnTo>
                    <a:lnTo>
                      <a:pt x="871" y="2895"/>
                    </a:lnTo>
                    <a:lnTo>
                      <a:pt x="867" y="2896"/>
                    </a:lnTo>
                    <a:lnTo>
                      <a:pt x="865" y="2897"/>
                    </a:lnTo>
                    <a:lnTo>
                      <a:pt x="861" y="2900"/>
                    </a:lnTo>
                    <a:lnTo>
                      <a:pt x="859" y="2904"/>
                    </a:lnTo>
                    <a:lnTo>
                      <a:pt x="858" y="2909"/>
                    </a:lnTo>
                    <a:lnTo>
                      <a:pt x="856" y="2915"/>
                    </a:lnTo>
                    <a:lnTo>
                      <a:pt x="856" y="2920"/>
                    </a:lnTo>
                    <a:lnTo>
                      <a:pt x="854" y="2929"/>
                    </a:lnTo>
                    <a:lnTo>
                      <a:pt x="854" y="2937"/>
                    </a:lnTo>
                    <a:lnTo>
                      <a:pt x="856" y="2954"/>
                    </a:lnTo>
                    <a:lnTo>
                      <a:pt x="857" y="2969"/>
                    </a:lnTo>
                    <a:lnTo>
                      <a:pt x="859" y="2982"/>
                    </a:lnTo>
                    <a:lnTo>
                      <a:pt x="861" y="2994"/>
                    </a:lnTo>
                    <a:lnTo>
                      <a:pt x="865" y="3004"/>
                    </a:lnTo>
                    <a:lnTo>
                      <a:pt x="868" y="3014"/>
                    </a:lnTo>
                    <a:lnTo>
                      <a:pt x="873" y="3022"/>
                    </a:lnTo>
                    <a:lnTo>
                      <a:pt x="879" y="3030"/>
                    </a:lnTo>
                    <a:lnTo>
                      <a:pt x="885" y="3037"/>
                    </a:lnTo>
                    <a:lnTo>
                      <a:pt x="892" y="3043"/>
                    </a:lnTo>
                    <a:lnTo>
                      <a:pt x="900" y="3050"/>
                    </a:lnTo>
                    <a:lnTo>
                      <a:pt x="910" y="3056"/>
                    </a:lnTo>
                    <a:lnTo>
                      <a:pt x="932" y="3070"/>
                    </a:lnTo>
                    <a:lnTo>
                      <a:pt x="959" y="3086"/>
                    </a:lnTo>
                    <a:lnTo>
                      <a:pt x="962" y="3090"/>
                    </a:lnTo>
                    <a:lnTo>
                      <a:pt x="965" y="3094"/>
                    </a:lnTo>
                    <a:lnTo>
                      <a:pt x="971" y="3100"/>
                    </a:lnTo>
                    <a:lnTo>
                      <a:pt x="979" y="3105"/>
                    </a:lnTo>
                    <a:lnTo>
                      <a:pt x="996" y="3117"/>
                    </a:lnTo>
                    <a:lnTo>
                      <a:pt x="1015" y="3130"/>
                    </a:lnTo>
                    <a:lnTo>
                      <a:pt x="1023" y="3138"/>
                    </a:lnTo>
                    <a:lnTo>
                      <a:pt x="1030" y="3145"/>
                    </a:lnTo>
                    <a:lnTo>
                      <a:pt x="1036" y="3153"/>
                    </a:lnTo>
                    <a:lnTo>
                      <a:pt x="1041" y="3161"/>
                    </a:lnTo>
                    <a:lnTo>
                      <a:pt x="1042" y="3165"/>
                    </a:lnTo>
                    <a:lnTo>
                      <a:pt x="1042" y="3168"/>
                    </a:lnTo>
                    <a:lnTo>
                      <a:pt x="1042" y="3173"/>
                    </a:lnTo>
                    <a:lnTo>
                      <a:pt x="1042" y="3178"/>
                    </a:lnTo>
                    <a:lnTo>
                      <a:pt x="1040" y="3181"/>
                    </a:lnTo>
                    <a:lnTo>
                      <a:pt x="1037" y="3186"/>
                    </a:lnTo>
                    <a:lnTo>
                      <a:pt x="1034" y="3191"/>
                    </a:lnTo>
                    <a:lnTo>
                      <a:pt x="1029" y="3194"/>
                    </a:lnTo>
                    <a:lnTo>
                      <a:pt x="1025" y="3198"/>
                    </a:lnTo>
                    <a:lnTo>
                      <a:pt x="1022" y="3199"/>
                    </a:lnTo>
                    <a:lnTo>
                      <a:pt x="1017" y="3200"/>
                    </a:lnTo>
                    <a:lnTo>
                      <a:pt x="1011" y="3201"/>
                    </a:lnTo>
                    <a:lnTo>
                      <a:pt x="999" y="3200"/>
                    </a:lnTo>
                    <a:lnTo>
                      <a:pt x="986" y="3198"/>
                    </a:lnTo>
                    <a:lnTo>
                      <a:pt x="962" y="3193"/>
                    </a:lnTo>
                    <a:lnTo>
                      <a:pt x="940" y="3189"/>
                    </a:lnTo>
                    <a:lnTo>
                      <a:pt x="935" y="3189"/>
                    </a:lnTo>
                    <a:lnTo>
                      <a:pt x="927" y="3191"/>
                    </a:lnTo>
                    <a:lnTo>
                      <a:pt x="922" y="3193"/>
                    </a:lnTo>
                    <a:lnTo>
                      <a:pt x="916" y="3194"/>
                    </a:lnTo>
                    <a:lnTo>
                      <a:pt x="905" y="3200"/>
                    </a:lnTo>
                    <a:lnTo>
                      <a:pt x="896" y="3207"/>
                    </a:lnTo>
                    <a:lnTo>
                      <a:pt x="887" y="3217"/>
                    </a:lnTo>
                    <a:lnTo>
                      <a:pt x="880" y="3226"/>
                    </a:lnTo>
                    <a:lnTo>
                      <a:pt x="876" y="3237"/>
                    </a:lnTo>
                    <a:lnTo>
                      <a:pt x="872" y="3247"/>
                    </a:lnTo>
                    <a:lnTo>
                      <a:pt x="871" y="3258"/>
                    </a:lnTo>
                    <a:lnTo>
                      <a:pt x="871" y="3267"/>
                    </a:lnTo>
                    <a:lnTo>
                      <a:pt x="873" y="3278"/>
                    </a:lnTo>
                    <a:lnTo>
                      <a:pt x="878" y="3286"/>
                    </a:lnTo>
                    <a:lnTo>
                      <a:pt x="880" y="3290"/>
                    </a:lnTo>
                    <a:lnTo>
                      <a:pt x="884" y="3293"/>
                    </a:lnTo>
                    <a:lnTo>
                      <a:pt x="887" y="3297"/>
                    </a:lnTo>
                    <a:lnTo>
                      <a:pt x="892" y="3299"/>
                    </a:lnTo>
                    <a:lnTo>
                      <a:pt x="898" y="3302"/>
                    </a:lnTo>
                    <a:lnTo>
                      <a:pt x="904" y="3303"/>
                    </a:lnTo>
                    <a:lnTo>
                      <a:pt x="910" y="3304"/>
                    </a:lnTo>
                    <a:lnTo>
                      <a:pt x="917" y="3304"/>
                    </a:lnTo>
                    <a:lnTo>
                      <a:pt x="927" y="3305"/>
                    </a:lnTo>
                    <a:lnTo>
                      <a:pt x="937" y="3306"/>
                    </a:lnTo>
                    <a:lnTo>
                      <a:pt x="943" y="3309"/>
                    </a:lnTo>
                    <a:lnTo>
                      <a:pt x="948" y="3312"/>
                    </a:lnTo>
                    <a:lnTo>
                      <a:pt x="951" y="3317"/>
                    </a:lnTo>
                    <a:lnTo>
                      <a:pt x="952" y="3322"/>
                    </a:lnTo>
                    <a:lnTo>
                      <a:pt x="952" y="3327"/>
                    </a:lnTo>
                    <a:lnTo>
                      <a:pt x="951" y="3333"/>
                    </a:lnTo>
                    <a:lnTo>
                      <a:pt x="948" y="3339"/>
                    </a:lnTo>
                    <a:lnTo>
                      <a:pt x="944" y="3344"/>
                    </a:lnTo>
                    <a:lnTo>
                      <a:pt x="939" y="3350"/>
                    </a:lnTo>
                    <a:lnTo>
                      <a:pt x="933" y="3356"/>
                    </a:lnTo>
                    <a:lnTo>
                      <a:pt x="927" y="3360"/>
                    </a:lnTo>
                    <a:lnTo>
                      <a:pt x="920" y="3365"/>
                    </a:lnTo>
                    <a:lnTo>
                      <a:pt x="913" y="3369"/>
                    </a:lnTo>
                    <a:lnTo>
                      <a:pt x="905" y="3371"/>
                    </a:lnTo>
                    <a:lnTo>
                      <a:pt x="892" y="3376"/>
                    </a:lnTo>
                    <a:lnTo>
                      <a:pt x="881" y="3381"/>
                    </a:lnTo>
                    <a:lnTo>
                      <a:pt x="871" y="3386"/>
                    </a:lnTo>
                    <a:lnTo>
                      <a:pt x="861" y="3394"/>
                    </a:lnTo>
                    <a:lnTo>
                      <a:pt x="853" y="3402"/>
                    </a:lnTo>
                    <a:lnTo>
                      <a:pt x="846" y="3410"/>
                    </a:lnTo>
                    <a:lnTo>
                      <a:pt x="839" y="3418"/>
                    </a:lnTo>
                    <a:lnTo>
                      <a:pt x="832" y="3427"/>
                    </a:lnTo>
                    <a:lnTo>
                      <a:pt x="820" y="3445"/>
                    </a:lnTo>
                    <a:lnTo>
                      <a:pt x="808" y="3465"/>
                    </a:lnTo>
                    <a:lnTo>
                      <a:pt x="795" y="3484"/>
                    </a:lnTo>
                    <a:lnTo>
                      <a:pt x="780" y="3503"/>
                    </a:lnTo>
                    <a:lnTo>
                      <a:pt x="773" y="3509"/>
                    </a:lnTo>
                    <a:lnTo>
                      <a:pt x="768" y="3513"/>
                    </a:lnTo>
                    <a:lnTo>
                      <a:pt x="762" y="3514"/>
                    </a:lnTo>
                    <a:lnTo>
                      <a:pt x="758" y="3514"/>
                    </a:lnTo>
                    <a:lnTo>
                      <a:pt x="753" y="3513"/>
                    </a:lnTo>
                    <a:lnTo>
                      <a:pt x="749" y="3509"/>
                    </a:lnTo>
                    <a:lnTo>
                      <a:pt x="746" y="3506"/>
                    </a:lnTo>
                    <a:lnTo>
                      <a:pt x="742" y="3502"/>
                    </a:lnTo>
                    <a:lnTo>
                      <a:pt x="736" y="3491"/>
                    </a:lnTo>
                    <a:lnTo>
                      <a:pt x="732" y="3483"/>
                    </a:lnTo>
                    <a:lnTo>
                      <a:pt x="729" y="3480"/>
                    </a:lnTo>
                    <a:lnTo>
                      <a:pt x="727" y="3477"/>
                    </a:lnTo>
                    <a:lnTo>
                      <a:pt x="725" y="3476"/>
                    </a:lnTo>
                    <a:lnTo>
                      <a:pt x="722" y="3476"/>
                    </a:lnTo>
                    <a:lnTo>
                      <a:pt x="716" y="3481"/>
                    </a:lnTo>
                    <a:lnTo>
                      <a:pt x="713" y="3487"/>
                    </a:lnTo>
                    <a:lnTo>
                      <a:pt x="709" y="3494"/>
                    </a:lnTo>
                    <a:lnTo>
                      <a:pt x="707" y="3501"/>
                    </a:lnTo>
                    <a:lnTo>
                      <a:pt x="703" y="3517"/>
                    </a:lnTo>
                    <a:lnTo>
                      <a:pt x="700" y="3532"/>
                    </a:lnTo>
                    <a:lnTo>
                      <a:pt x="695" y="3559"/>
                    </a:lnTo>
                    <a:lnTo>
                      <a:pt x="689" y="3603"/>
                    </a:lnTo>
                    <a:lnTo>
                      <a:pt x="688" y="3614"/>
                    </a:lnTo>
                    <a:lnTo>
                      <a:pt x="686" y="3625"/>
                    </a:lnTo>
                    <a:lnTo>
                      <a:pt x="682" y="3633"/>
                    </a:lnTo>
                    <a:lnTo>
                      <a:pt x="680" y="3641"/>
                    </a:lnTo>
                    <a:lnTo>
                      <a:pt x="675" y="3647"/>
                    </a:lnTo>
                    <a:lnTo>
                      <a:pt x="671" y="3652"/>
                    </a:lnTo>
                    <a:lnTo>
                      <a:pt x="669" y="3653"/>
                    </a:lnTo>
                    <a:lnTo>
                      <a:pt x="667" y="3654"/>
                    </a:lnTo>
                    <a:lnTo>
                      <a:pt x="663" y="3654"/>
                    </a:lnTo>
                    <a:lnTo>
                      <a:pt x="661" y="3653"/>
                    </a:lnTo>
                    <a:lnTo>
                      <a:pt x="656" y="3649"/>
                    </a:lnTo>
                    <a:lnTo>
                      <a:pt x="653" y="3646"/>
                    </a:lnTo>
                    <a:lnTo>
                      <a:pt x="648" y="3640"/>
                    </a:lnTo>
                    <a:lnTo>
                      <a:pt x="644" y="3634"/>
                    </a:lnTo>
                    <a:lnTo>
                      <a:pt x="641" y="3629"/>
                    </a:lnTo>
                    <a:lnTo>
                      <a:pt x="636" y="3625"/>
                    </a:lnTo>
                    <a:lnTo>
                      <a:pt x="631" y="3622"/>
                    </a:lnTo>
                    <a:lnTo>
                      <a:pt x="625" y="3621"/>
                    </a:lnTo>
                    <a:lnTo>
                      <a:pt x="616" y="3622"/>
                    </a:lnTo>
                    <a:lnTo>
                      <a:pt x="610" y="3625"/>
                    </a:lnTo>
                    <a:lnTo>
                      <a:pt x="605" y="3628"/>
                    </a:lnTo>
                    <a:lnTo>
                      <a:pt x="603" y="3633"/>
                    </a:lnTo>
                    <a:lnTo>
                      <a:pt x="601" y="3645"/>
                    </a:lnTo>
                    <a:lnTo>
                      <a:pt x="597" y="3660"/>
                    </a:lnTo>
                    <a:lnTo>
                      <a:pt x="598" y="3670"/>
                    </a:lnTo>
                    <a:lnTo>
                      <a:pt x="600" y="3679"/>
                    </a:lnTo>
                    <a:lnTo>
                      <a:pt x="601" y="3687"/>
                    </a:lnTo>
                    <a:lnTo>
                      <a:pt x="603" y="3696"/>
                    </a:lnTo>
                    <a:lnTo>
                      <a:pt x="608" y="3712"/>
                    </a:lnTo>
                    <a:lnTo>
                      <a:pt x="612" y="3727"/>
                    </a:lnTo>
                    <a:lnTo>
                      <a:pt x="614" y="3734"/>
                    </a:lnTo>
                    <a:lnTo>
                      <a:pt x="615" y="3742"/>
                    </a:lnTo>
                    <a:lnTo>
                      <a:pt x="614" y="3749"/>
                    </a:lnTo>
                    <a:lnTo>
                      <a:pt x="612" y="3754"/>
                    </a:lnTo>
                    <a:lnTo>
                      <a:pt x="610" y="3762"/>
                    </a:lnTo>
                    <a:lnTo>
                      <a:pt x="605" y="3767"/>
                    </a:lnTo>
                    <a:lnTo>
                      <a:pt x="600" y="3773"/>
                    </a:lnTo>
                    <a:lnTo>
                      <a:pt x="591" y="3778"/>
                    </a:lnTo>
                    <a:lnTo>
                      <a:pt x="587" y="3782"/>
                    </a:lnTo>
                    <a:lnTo>
                      <a:pt x="582" y="3785"/>
                    </a:lnTo>
                    <a:lnTo>
                      <a:pt x="578" y="3790"/>
                    </a:lnTo>
                    <a:lnTo>
                      <a:pt x="576" y="3793"/>
                    </a:lnTo>
                    <a:lnTo>
                      <a:pt x="574" y="3797"/>
                    </a:lnTo>
                    <a:lnTo>
                      <a:pt x="572" y="3802"/>
                    </a:lnTo>
                    <a:lnTo>
                      <a:pt x="571" y="3806"/>
                    </a:lnTo>
                    <a:lnTo>
                      <a:pt x="571" y="3811"/>
                    </a:lnTo>
                    <a:lnTo>
                      <a:pt x="572" y="3819"/>
                    </a:lnTo>
                    <a:lnTo>
                      <a:pt x="574" y="3829"/>
                    </a:lnTo>
                    <a:lnTo>
                      <a:pt x="577" y="3838"/>
                    </a:lnTo>
                    <a:lnTo>
                      <a:pt x="581" y="3848"/>
                    </a:lnTo>
                    <a:lnTo>
                      <a:pt x="585" y="3857"/>
                    </a:lnTo>
                    <a:lnTo>
                      <a:pt x="588" y="3867"/>
                    </a:lnTo>
                    <a:lnTo>
                      <a:pt x="591" y="3875"/>
                    </a:lnTo>
                    <a:lnTo>
                      <a:pt x="592" y="3883"/>
                    </a:lnTo>
                    <a:lnTo>
                      <a:pt x="591" y="3891"/>
                    </a:lnTo>
                    <a:lnTo>
                      <a:pt x="589" y="3897"/>
                    </a:lnTo>
                    <a:lnTo>
                      <a:pt x="587" y="3901"/>
                    </a:lnTo>
                    <a:lnTo>
                      <a:pt x="583" y="3903"/>
                    </a:lnTo>
                    <a:lnTo>
                      <a:pt x="579" y="3905"/>
                    </a:lnTo>
                    <a:lnTo>
                      <a:pt x="575" y="3908"/>
                    </a:lnTo>
                    <a:lnTo>
                      <a:pt x="561" y="3914"/>
                    </a:lnTo>
                    <a:lnTo>
                      <a:pt x="549" y="3917"/>
                    </a:lnTo>
                    <a:lnTo>
                      <a:pt x="537" y="3920"/>
                    </a:lnTo>
                    <a:lnTo>
                      <a:pt x="528" y="3922"/>
                    </a:lnTo>
                    <a:lnTo>
                      <a:pt x="518" y="3922"/>
                    </a:lnTo>
                    <a:lnTo>
                      <a:pt x="510" y="3922"/>
                    </a:lnTo>
                    <a:lnTo>
                      <a:pt x="503" y="3921"/>
                    </a:lnTo>
                    <a:lnTo>
                      <a:pt x="496" y="3918"/>
                    </a:lnTo>
                    <a:lnTo>
                      <a:pt x="490" y="3916"/>
                    </a:lnTo>
                    <a:lnTo>
                      <a:pt x="485" y="3913"/>
                    </a:lnTo>
                    <a:lnTo>
                      <a:pt x="479" y="3908"/>
                    </a:lnTo>
                    <a:lnTo>
                      <a:pt x="476" y="3903"/>
                    </a:lnTo>
                    <a:lnTo>
                      <a:pt x="467" y="3891"/>
                    </a:lnTo>
                    <a:lnTo>
                      <a:pt x="461" y="3878"/>
                    </a:lnTo>
                    <a:lnTo>
                      <a:pt x="454" y="3865"/>
                    </a:lnTo>
                    <a:lnTo>
                      <a:pt x="447" y="3850"/>
                    </a:lnTo>
                    <a:lnTo>
                      <a:pt x="439" y="3836"/>
                    </a:lnTo>
                    <a:lnTo>
                      <a:pt x="430" y="3822"/>
                    </a:lnTo>
                    <a:lnTo>
                      <a:pt x="424" y="3816"/>
                    </a:lnTo>
                    <a:lnTo>
                      <a:pt x="418" y="3810"/>
                    </a:lnTo>
                    <a:lnTo>
                      <a:pt x="411" y="3804"/>
                    </a:lnTo>
                    <a:lnTo>
                      <a:pt x="402" y="3798"/>
                    </a:lnTo>
                    <a:lnTo>
                      <a:pt x="393" y="3793"/>
                    </a:lnTo>
                    <a:lnTo>
                      <a:pt x="384" y="3789"/>
                    </a:lnTo>
                    <a:lnTo>
                      <a:pt x="373" y="3785"/>
                    </a:lnTo>
                    <a:lnTo>
                      <a:pt x="360" y="3783"/>
                    </a:lnTo>
                    <a:lnTo>
                      <a:pt x="358" y="3767"/>
                    </a:lnTo>
                    <a:lnTo>
                      <a:pt x="355" y="3754"/>
                    </a:lnTo>
                    <a:lnTo>
                      <a:pt x="354" y="3744"/>
                    </a:lnTo>
                    <a:lnTo>
                      <a:pt x="355" y="3734"/>
                    </a:lnTo>
                    <a:lnTo>
                      <a:pt x="356" y="3727"/>
                    </a:lnTo>
                    <a:lnTo>
                      <a:pt x="360" y="3721"/>
                    </a:lnTo>
                    <a:lnTo>
                      <a:pt x="364" y="3718"/>
                    </a:lnTo>
                    <a:lnTo>
                      <a:pt x="368" y="3714"/>
                    </a:lnTo>
                    <a:lnTo>
                      <a:pt x="373" y="3713"/>
                    </a:lnTo>
                    <a:lnTo>
                      <a:pt x="379" y="3712"/>
                    </a:lnTo>
                    <a:lnTo>
                      <a:pt x="386" y="3712"/>
                    </a:lnTo>
                    <a:lnTo>
                      <a:pt x="393" y="3713"/>
                    </a:lnTo>
                    <a:lnTo>
                      <a:pt x="408" y="3717"/>
                    </a:lnTo>
                    <a:lnTo>
                      <a:pt x="426" y="3720"/>
                    </a:lnTo>
                    <a:lnTo>
                      <a:pt x="443" y="3724"/>
                    </a:lnTo>
                    <a:lnTo>
                      <a:pt x="460" y="3727"/>
                    </a:lnTo>
                    <a:lnTo>
                      <a:pt x="469" y="3727"/>
                    </a:lnTo>
                    <a:lnTo>
                      <a:pt x="477" y="3727"/>
                    </a:lnTo>
                    <a:lnTo>
                      <a:pt x="484" y="3726"/>
                    </a:lnTo>
                    <a:lnTo>
                      <a:pt x="491" y="3724"/>
                    </a:lnTo>
                    <a:lnTo>
                      <a:pt x="498" y="3720"/>
                    </a:lnTo>
                    <a:lnTo>
                      <a:pt x="504" y="3714"/>
                    </a:lnTo>
                    <a:lnTo>
                      <a:pt x="510" y="3708"/>
                    </a:lnTo>
                    <a:lnTo>
                      <a:pt x="515" y="3700"/>
                    </a:lnTo>
                    <a:lnTo>
                      <a:pt x="518" y="3690"/>
                    </a:lnTo>
                    <a:lnTo>
                      <a:pt x="520" y="3678"/>
                    </a:lnTo>
                    <a:lnTo>
                      <a:pt x="522" y="3664"/>
                    </a:lnTo>
                    <a:lnTo>
                      <a:pt x="523" y="3648"/>
                    </a:lnTo>
                    <a:lnTo>
                      <a:pt x="522" y="3642"/>
                    </a:lnTo>
                    <a:lnTo>
                      <a:pt x="519" y="3638"/>
                    </a:lnTo>
                    <a:lnTo>
                      <a:pt x="517" y="3634"/>
                    </a:lnTo>
                    <a:lnTo>
                      <a:pt x="512" y="3629"/>
                    </a:lnTo>
                    <a:lnTo>
                      <a:pt x="506" y="3626"/>
                    </a:lnTo>
                    <a:lnTo>
                      <a:pt x="499" y="3624"/>
                    </a:lnTo>
                    <a:lnTo>
                      <a:pt x="491" y="3620"/>
                    </a:lnTo>
                    <a:lnTo>
                      <a:pt x="482" y="3618"/>
                    </a:lnTo>
                    <a:lnTo>
                      <a:pt x="461" y="3614"/>
                    </a:lnTo>
                    <a:lnTo>
                      <a:pt x="439" y="3611"/>
                    </a:lnTo>
                    <a:lnTo>
                      <a:pt x="414" y="3607"/>
                    </a:lnTo>
                    <a:lnTo>
                      <a:pt x="388" y="3603"/>
                    </a:lnTo>
                    <a:lnTo>
                      <a:pt x="362" y="3600"/>
                    </a:lnTo>
                    <a:lnTo>
                      <a:pt x="336" y="3595"/>
                    </a:lnTo>
                    <a:lnTo>
                      <a:pt x="310" y="3591"/>
                    </a:lnTo>
                    <a:lnTo>
                      <a:pt x="286" y="3585"/>
                    </a:lnTo>
                    <a:lnTo>
                      <a:pt x="275" y="3581"/>
                    </a:lnTo>
                    <a:lnTo>
                      <a:pt x="264" y="3578"/>
                    </a:lnTo>
                    <a:lnTo>
                      <a:pt x="254" y="3573"/>
                    </a:lnTo>
                    <a:lnTo>
                      <a:pt x="246" y="3568"/>
                    </a:lnTo>
                    <a:lnTo>
                      <a:pt x="237" y="3562"/>
                    </a:lnTo>
                    <a:lnTo>
                      <a:pt x="229" y="3556"/>
                    </a:lnTo>
                    <a:lnTo>
                      <a:pt x="223" y="3549"/>
                    </a:lnTo>
                    <a:lnTo>
                      <a:pt x="218" y="3542"/>
                    </a:lnTo>
                    <a:lnTo>
                      <a:pt x="197" y="3574"/>
                    </a:lnTo>
                    <a:lnTo>
                      <a:pt x="141" y="3631"/>
                    </a:lnTo>
                    <a:lnTo>
                      <a:pt x="143" y="3727"/>
                    </a:lnTo>
                    <a:lnTo>
                      <a:pt x="150" y="3738"/>
                    </a:lnTo>
                    <a:lnTo>
                      <a:pt x="158" y="3746"/>
                    </a:lnTo>
                    <a:lnTo>
                      <a:pt x="168" y="3753"/>
                    </a:lnTo>
                    <a:lnTo>
                      <a:pt x="176" y="3762"/>
                    </a:lnTo>
                    <a:lnTo>
                      <a:pt x="184" y="3770"/>
                    </a:lnTo>
                    <a:lnTo>
                      <a:pt x="191" y="3778"/>
                    </a:lnTo>
                    <a:lnTo>
                      <a:pt x="195" y="3783"/>
                    </a:lnTo>
                    <a:lnTo>
                      <a:pt x="197" y="3788"/>
                    </a:lnTo>
                    <a:lnTo>
                      <a:pt x="200" y="3793"/>
                    </a:lnTo>
                    <a:lnTo>
                      <a:pt x="201" y="3799"/>
                    </a:lnTo>
                    <a:lnTo>
                      <a:pt x="208" y="3826"/>
                    </a:lnTo>
                    <a:lnTo>
                      <a:pt x="214" y="3854"/>
                    </a:lnTo>
                    <a:lnTo>
                      <a:pt x="222" y="3880"/>
                    </a:lnTo>
                    <a:lnTo>
                      <a:pt x="230" y="3904"/>
                    </a:lnTo>
                    <a:lnTo>
                      <a:pt x="239" y="3929"/>
                    </a:lnTo>
                    <a:lnTo>
                      <a:pt x="249" y="3955"/>
                    </a:lnTo>
                    <a:lnTo>
                      <a:pt x="261" y="3980"/>
                    </a:lnTo>
                    <a:lnTo>
                      <a:pt x="273" y="4006"/>
                    </a:lnTo>
                    <a:lnTo>
                      <a:pt x="292" y="4040"/>
                    </a:lnTo>
                    <a:lnTo>
                      <a:pt x="309" y="4068"/>
                    </a:lnTo>
                    <a:lnTo>
                      <a:pt x="316" y="4081"/>
                    </a:lnTo>
                    <a:lnTo>
                      <a:pt x="322" y="4093"/>
                    </a:lnTo>
                    <a:lnTo>
                      <a:pt x="327" y="4105"/>
                    </a:lnTo>
                    <a:lnTo>
                      <a:pt x="331" y="4115"/>
                    </a:lnTo>
                    <a:lnTo>
                      <a:pt x="333" y="4127"/>
                    </a:lnTo>
                    <a:lnTo>
                      <a:pt x="334" y="4140"/>
                    </a:lnTo>
                    <a:lnTo>
                      <a:pt x="333" y="4152"/>
                    </a:lnTo>
                    <a:lnTo>
                      <a:pt x="329" y="4166"/>
                    </a:lnTo>
                    <a:lnTo>
                      <a:pt x="325" y="4180"/>
                    </a:lnTo>
                    <a:lnTo>
                      <a:pt x="318" y="4197"/>
                    </a:lnTo>
                    <a:lnTo>
                      <a:pt x="307" y="4215"/>
                    </a:lnTo>
                    <a:lnTo>
                      <a:pt x="295" y="4235"/>
                    </a:lnTo>
                    <a:lnTo>
                      <a:pt x="296" y="4282"/>
                    </a:lnTo>
                    <a:lnTo>
                      <a:pt x="308" y="4281"/>
                    </a:lnTo>
                    <a:lnTo>
                      <a:pt x="319" y="4282"/>
                    </a:lnTo>
                    <a:lnTo>
                      <a:pt x="323" y="4283"/>
                    </a:lnTo>
                    <a:lnTo>
                      <a:pt x="327" y="4285"/>
                    </a:lnTo>
                    <a:lnTo>
                      <a:pt x="331" y="4288"/>
                    </a:lnTo>
                    <a:lnTo>
                      <a:pt x="334" y="4291"/>
                    </a:lnTo>
                    <a:lnTo>
                      <a:pt x="336" y="4295"/>
                    </a:lnTo>
                    <a:lnTo>
                      <a:pt x="338" y="4299"/>
                    </a:lnTo>
                    <a:lnTo>
                      <a:pt x="339" y="4304"/>
                    </a:lnTo>
                    <a:lnTo>
                      <a:pt x="339" y="4310"/>
                    </a:lnTo>
                    <a:lnTo>
                      <a:pt x="338" y="4317"/>
                    </a:lnTo>
                    <a:lnTo>
                      <a:pt x="335" y="4325"/>
                    </a:lnTo>
                    <a:lnTo>
                      <a:pt x="333" y="4334"/>
                    </a:lnTo>
                    <a:lnTo>
                      <a:pt x="329" y="4343"/>
                    </a:lnTo>
                    <a:lnTo>
                      <a:pt x="325" y="4353"/>
                    </a:lnTo>
                    <a:lnTo>
                      <a:pt x="319" y="4361"/>
                    </a:lnTo>
                    <a:lnTo>
                      <a:pt x="314" y="4368"/>
                    </a:lnTo>
                    <a:lnTo>
                      <a:pt x="307" y="4374"/>
                    </a:lnTo>
                    <a:lnTo>
                      <a:pt x="294" y="4383"/>
                    </a:lnTo>
                    <a:lnTo>
                      <a:pt x="279" y="4391"/>
                    </a:lnTo>
                    <a:lnTo>
                      <a:pt x="316" y="4580"/>
                    </a:lnTo>
                    <a:lnTo>
                      <a:pt x="332" y="4738"/>
                    </a:lnTo>
                    <a:lnTo>
                      <a:pt x="354" y="4742"/>
                    </a:lnTo>
                    <a:lnTo>
                      <a:pt x="377" y="4744"/>
                    </a:lnTo>
                    <a:lnTo>
                      <a:pt x="387" y="4747"/>
                    </a:lnTo>
                    <a:lnTo>
                      <a:pt x="398" y="4750"/>
                    </a:lnTo>
                    <a:lnTo>
                      <a:pt x="402" y="4752"/>
                    </a:lnTo>
                    <a:lnTo>
                      <a:pt x="407" y="4756"/>
                    </a:lnTo>
                    <a:lnTo>
                      <a:pt x="412" y="4760"/>
                    </a:lnTo>
                    <a:lnTo>
                      <a:pt x="415" y="4764"/>
                    </a:lnTo>
                    <a:lnTo>
                      <a:pt x="423" y="4771"/>
                    </a:lnTo>
                    <a:lnTo>
                      <a:pt x="428" y="4778"/>
                    </a:lnTo>
                    <a:lnTo>
                      <a:pt x="437" y="4784"/>
                    </a:lnTo>
                    <a:lnTo>
                      <a:pt x="445" y="4791"/>
                    </a:lnTo>
                    <a:lnTo>
                      <a:pt x="453" y="4796"/>
                    </a:lnTo>
                    <a:lnTo>
                      <a:pt x="461" y="4801"/>
                    </a:lnTo>
                    <a:lnTo>
                      <a:pt x="471" y="4804"/>
                    </a:lnTo>
                    <a:lnTo>
                      <a:pt x="480" y="4807"/>
                    </a:lnTo>
                    <a:lnTo>
                      <a:pt x="495" y="4809"/>
                    </a:lnTo>
                    <a:lnTo>
                      <a:pt x="506" y="4813"/>
                    </a:lnTo>
                    <a:lnTo>
                      <a:pt x="517" y="4815"/>
                    </a:lnTo>
                    <a:lnTo>
                      <a:pt x="525" y="4820"/>
                    </a:lnTo>
                    <a:lnTo>
                      <a:pt x="532" y="4826"/>
                    </a:lnTo>
                    <a:lnTo>
                      <a:pt x="538" y="4833"/>
                    </a:lnTo>
                    <a:lnTo>
                      <a:pt x="544" y="4842"/>
                    </a:lnTo>
                    <a:lnTo>
                      <a:pt x="551" y="4854"/>
                    </a:lnTo>
                    <a:lnTo>
                      <a:pt x="555" y="4862"/>
                    </a:lnTo>
                    <a:lnTo>
                      <a:pt x="561" y="4873"/>
                    </a:lnTo>
                    <a:lnTo>
                      <a:pt x="565" y="4883"/>
                    </a:lnTo>
                    <a:lnTo>
                      <a:pt x="571" y="4890"/>
                    </a:lnTo>
                    <a:lnTo>
                      <a:pt x="575" y="4895"/>
                    </a:lnTo>
                    <a:lnTo>
                      <a:pt x="577" y="4900"/>
                    </a:lnTo>
                    <a:lnTo>
                      <a:pt x="578" y="4905"/>
                    </a:lnTo>
                    <a:lnTo>
                      <a:pt x="579" y="4909"/>
                    </a:lnTo>
                    <a:lnTo>
                      <a:pt x="581" y="4920"/>
                    </a:lnTo>
                    <a:lnTo>
                      <a:pt x="583" y="4931"/>
                    </a:lnTo>
                    <a:lnTo>
                      <a:pt x="617" y="4921"/>
                    </a:lnTo>
                    <a:lnTo>
                      <a:pt x="629" y="4918"/>
                    </a:lnTo>
                    <a:lnTo>
                      <a:pt x="640" y="4915"/>
                    </a:lnTo>
                    <a:lnTo>
                      <a:pt x="647" y="4914"/>
                    </a:lnTo>
                    <a:lnTo>
                      <a:pt x="654" y="4914"/>
                    </a:lnTo>
                    <a:lnTo>
                      <a:pt x="661" y="4915"/>
                    </a:lnTo>
                    <a:lnTo>
                      <a:pt x="668" y="4919"/>
                    </a:lnTo>
                    <a:lnTo>
                      <a:pt x="676" y="4925"/>
                    </a:lnTo>
                    <a:lnTo>
                      <a:pt x="686" y="4932"/>
                    </a:lnTo>
                    <a:lnTo>
                      <a:pt x="706" y="4947"/>
                    </a:lnTo>
                    <a:lnTo>
                      <a:pt x="723" y="4961"/>
                    </a:lnTo>
                    <a:lnTo>
                      <a:pt x="732" y="4968"/>
                    </a:lnTo>
                    <a:lnTo>
                      <a:pt x="741" y="4974"/>
                    </a:lnTo>
                    <a:lnTo>
                      <a:pt x="752" y="4981"/>
                    </a:lnTo>
                    <a:lnTo>
                      <a:pt x="765" y="4987"/>
                    </a:lnTo>
                    <a:lnTo>
                      <a:pt x="778" y="4991"/>
                    </a:lnTo>
                    <a:lnTo>
                      <a:pt x="799" y="4995"/>
                    </a:lnTo>
                    <a:lnTo>
                      <a:pt x="822" y="5000"/>
                    </a:lnTo>
                    <a:lnTo>
                      <a:pt x="850" y="5006"/>
                    </a:lnTo>
                    <a:lnTo>
                      <a:pt x="874" y="5012"/>
                    </a:lnTo>
                    <a:lnTo>
                      <a:pt x="897" y="5018"/>
                    </a:lnTo>
                    <a:lnTo>
                      <a:pt x="905" y="5020"/>
                    </a:lnTo>
                    <a:lnTo>
                      <a:pt x="912" y="5024"/>
                    </a:lnTo>
                    <a:lnTo>
                      <a:pt x="917" y="5027"/>
                    </a:lnTo>
                    <a:lnTo>
                      <a:pt x="918" y="5031"/>
                    </a:lnTo>
                    <a:lnTo>
                      <a:pt x="923" y="5051"/>
                    </a:lnTo>
                    <a:lnTo>
                      <a:pt x="930" y="5082"/>
                    </a:lnTo>
                    <a:lnTo>
                      <a:pt x="932" y="5097"/>
                    </a:lnTo>
                    <a:lnTo>
                      <a:pt x="932" y="5111"/>
                    </a:lnTo>
                    <a:lnTo>
                      <a:pt x="932" y="5116"/>
                    </a:lnTo>
                    <a:lnTo>
                      <a:pt x="931" y="5120"/>
                    </a:lnTo>
                    <a:lnTo>
                      <a:pt x="929" y="5124"/>
                    </a:lnTo>
                    <a:lnTo>
                      <a:pt x="926" y="5126"/>
                    </a:lnTo>
                    <a:lnTo>
                      <a:pt x="905" y="5135"/>
                    </a:lnTo>
                    <a:lnTo>
                      <a:pt x="889" y="5143"/>
                    </a:lnTo>
                    <a:lnTo>
                      <a:pt x="874" y="5151"/>
                    </a:lnTo>
                    <a:lnTo>
                      <a:pt x="863" y="5161"/>
                    </a:lnTo>
                    <a:lnTo>
                      <a:pt x="852" y="5171"/>
                    </a:lnTo>
                    <a:lnTo>
                      <a:pt x="841" y="5184"/>
                    </a:lnTo>
                    <a:lnTo>
                      <a:pt x="831" y="5200"/>
                    </a:lnTo>
                    <a:lnTo>
                      <a:pt x="819" y="5217"/>
                    </a:lnTo>
                    <a:lnTo>
                      <a:pt x="844" y="5282"/>
                    </a:lnTo>
                    <a:lnTo>
                      <a:pt x="858" y="5268"/>
                    </a:lnTo>
                    <a:lnTo>
                      <a:pt x="872" y="5256"/>
                    </a:lnTo>
                    <a:lnTo>
                      <a:pt x="884" y="5246"/>
                    </a:lnTo>
                    <a:lnTo>
                      <a:pt x="892" y="5240"/>
                    </a:lnTo>
                    <a:lnTo>
                      <a:pt x="900" y="5235"/>
                    </a:lnTo>
                    <a:lnTo>
                      <a:pt x="906" y="5234"/>
                    </a:lnTo>
                    <a:lnTo>
                      <a:pt x="909" y="5235"/>
                    </a:lnTo>
                    <a:lnTo>
                      <a:pt x="911" y="5236"/>
                    </a:lnTo>
                    <a:lnTo>
                      <a:pt x="912" y="5237"/>
                    </a:lnTo>
                    <a:lnTo>
                      <a:pt x="912" y="5240"/>
                    </a:lnTo>
                    <a:lnTo>
                      <a:pt x="912" y="5247"/>
                    </a:lnTo>
                    <a:lnTo>
                      <a:pt x="912" y="5255"/>
                    </a:lnTo>
                    <a:lnTo>
                      <a:pt x="910" y="5264"/>
                    </a:lnTo>
                    <a:lnTo>
                      <a:pt x="906" y="5275"/>
                    </a:lnTo>
                    <a:lnTo>
                      <a:pt x="890" y="5319"/>
                    </a:lnTo>
                    <a:lnTo>
                      <a:pt x="877" y="5347"/>
                    </a:lnTo>
                    <a:lnTo>
                      <a:pt x="868" y="5365"/>
                    </a:lnTo>
                    <a:lnTo>
                      <a:pt x="864" y="5379"/>
                    </a:lnTo>
                    <a:lnTo>
                      <a:pt x="863" y="5384"/>
                    </a:lnTo>
                    <a:lnTo>
                      <a:pt x="863" y="5388"/>
                    </a:lnTo>
                    <a:lnTo>
                      <a:pt x="864" y="5392"/>
                    </a:lnTo>
                    <a:lnTo>
                      <a:pt x="866" y="5395"/>
                    </a:lnTo>
                    <a:lnTo>
                      <a:pt x="868" y="5398"/>
                    </a:lnTo>
                    <a:lnTo>
                      <a:pt x="873" y="5400"/>
                    </a:lnTo>
                    <a:lnTo>
                      <a:pt x="878" y="5402"/>
                    </a:lnTo>
                    <a:lnTo>
                      <a:pt x="885" y="5404"/>
                    </a:lnTo>
                    <a:lnTo>
                      <a:pt x="900" y="5407"/>
                    </a:lnTo>
                    <a:lnTo>
                      <a:pt x="920" y="5409"/>
                    </a:lnTo>
                    <a:lnTo>
                      <a:pt x="937" y="5412"/>
                    </a:lnTo>
                    <a:lnTo>
                      <a:pt x="962" y="5417"/>
                    </a:lnTo>
                    <a:lnTo>
                      <a:pt x="990" y="5424"/>
                    </a:lnTo>
                    <a:lnTo>
                      <a:pt x="1022" y="5433"/>
                    </a:lnTo>
                    <a:lnTo>
                      <a:pt x="1071" y="5414"/>
                    </a:lnTo>
                    <a:lnTo>
                      <a:pt x="1303" y="5415"/>
                    </a:lnTo>
                    <a:lnTo>
                      <a:pt x="1314" y="5406"/>
                    </a:lnTo>
                    <a:lnTo>
                      <a:pt x="1326" y="5395"/>
                    </a:lnTo>
                    <a:lnTo>
                      <a:pt x="1332" y="5391"/>
                    </a:lnTo>
                    <a:lnTo>
                      <a:pt x="1339" y="5386"/>
                    </a:lnTo>
                    <a:lnTo>
                      <a:pt x="1345" y="5382"/>
                    </a:lnTo>
                    <a:lnTo>
                      <a:pt x="1352" y="5380"/>
                    </a:lnTo>
                    <a:lnTo>
                      <a:pt x="1358" y="5380"/>
                    </a:lnTo>
                    <a:lnTo>
                      <a:pt x="1363" y="5382"/>
                    </a:lnTo>
                    <a:lnTo>
                      <a:pt x="1368" y="5386"/>
                    </a:lnTo>
                    <a:lnTo>
                      <a:pt x="1371" y="5391"/>
                    </a:lnTo>
                    <a:lnTo>
                      <a:pt x="1379" y="5401"/>
                    </a:lnTo>
                    <a:lnTo>
                      <a:pt x="1385" y="5411"/>
                    </a:lnTo>
                    <a:lnTo>
                      <a:pt x="1461" y="5388"/>
                    </a:lnTo>
                    <a:lnTo>
                      <a:pt x="1501" y="5300"/>
                    </a:lnTo>
                    <a:lnTo>
                      <a:pt x="1484" y="5287"/>
                    </a:lnTo>
                    <a:lnTo>
                      <a:pt x="1467" y="5274"/>
                    </a:lnTo>
                    <a:lnTo>
                      <a:pt x="1451" y="5263"/>
                    </a:lnTo>
                    <a:lnTo>
                      <a:pt x="1438" y="5255"/>
                    </a:lnTo>
                    <a:lnTo>
                      <a:pt x="1424" y="5246"/>
                    </a:lnTo>
                    <a:lnTo>
                      <a:pt x="1412" y="5236"/>
                    </a:lnTo>
                    <a:lnTo>
                      <a:pt x="1401" y="5227"/>
                    </a:lnTo>
                    <a:lnTo>
                      <a:pt x="1391" y="5217"/>
                    </a:lnTo>
                    <a:lnTo>
                      <a:pt x="1382" y="5207"/>
                    </a:lnTo>
                    <a:lnTo>
                      <a:pt x="1375" y="5196"/>
                    </a:lnTo>
                    <a:lnTo>
                      <a:pt x="1369" y="5185"/>
                    </a:lnTo>
                    <a:lnTo>
                      <a:pt x="1364" y="5174"/>
                    </a:lnTo>
                    <a:lnTo>
                      <a:pt x="1360" y="5162"/>
                    </a:lnTo>
                    <a:lnTo>
                      <a:pt x="1359" y="5150"/>
                    </a:lnTo>
                    <a:lnTo>
                      <a:pt x="1359" y="5137"/>
                    </a:lnTo>
                    <a:lnTo>
                      <a:pt x="1360" y="5124"/>
                    </a:lnTo>
                    <a:lnTo>
                      <a:pt x="1363" y="5110"/>
                    </a:lnTo>
                    <a:lnTo>
                      <a:pt x="1368" y="5096"/>
                    </a:lnTo>
                    <a:lnTo>
                      <a:pt x="1373" y="5082"/>
                    </a:lnTo>
                    <a:lnTo>
                      <a:pt x="1381" y="5065"/>
                    </a:lnTo>
                    <a:lnTo>
                      <a:pt x="1384" y="5058"/>
                    </a:lnTo>
                    <a:lnTo>
                      <a:pt x="1390" y="5049"/>
                    </a:lnTo>
                    <a:lnTo>
                      <a:pt x="1395" y="5039"/>
                    </a:lnTo>
                    <a:lnTo>
                      <a:pt x="1401" y="5030"/>
                    </a:lnTo>
                    <a:lnTo>
                      <a:pt x="1281" y="4974"/>
                    </a:lnTo>
                    <a:lnTo>
                      <a:pt x="1265" y="4964"/>
                    </a:lnTo>
                    <a:lnTo>
                      <a:pt x="1252" y="4954"/>
                    </a:lnTo>
                    <a:lnTo>
                      <a:pt x="1241" y="4944"/>
                    </a:lnTo>
                    <a:lnTo>
                      <a:pt x="1232" y="4933"/>
                    </a:lnTo>
                    <a:lnTo>
                      <a:pt x="1225" y="4922"/>
                    </a:lnTo>
                    <a:lnTo>
                      <a:pt x="1220" y="4912"/>
                    </a:lnTo>
                    <a:lnTo>
                      <a:pt x="1217" y="4901"/>
                    </a:lnTo>
                    <a:lnTo>
                      <a:pt x="1215" y="4890"/>
                    </a:lnTo>
                    <a:lnTo>
                      <a:pt x="1215" y="4880"/>
                    </a:lnTo>
                    <a:lnTo>
                      <a:pt x="1217" y="4869"/>
                    </a:lnTo>
                    <a:lnTo>
                      <a:pt x="1220" y="4859"/>
                    </a:lnTo>
                    <a:lnTo>
                      <a:pt x="1224" y="4849"/>
                    </a:lnTo>
                    <a:lnTo>
                      <a:pt x="1229" y="4839"/>
                    </a:lnTo>
                    <a:lnTo>
                      <a:pt x="1235" y="4829"/>
                    </a:lnTo>
                    <a:lnTo>
                      <a:pt x="1244" y="4819"/>
                    </a:lnTo>
                    <a:lnTo>
                      <a:pt x="1252" y="4809"/>
                    </a:lnTo>
                    <a:lnTo>
                      <a:pt x="1261" y="4800"/>
                    </a:lnTo>
                    <a:lnTo>
                      <a:pt x="1272" y="4790"/>
                    </a:lnTo>
                    <a:lnTo>
                      <a:pt x="1283" y="4782"/>
                    </a:lnTo>
                    <a:lnTo>
                      <a:pt x="1294" y="4772"/>
                    </a:lnTo>
                    <a:lnTo>
                      <a:pt x="1318" y="4756"/>
                    </a:lnTo>
                    <a:lnTo>
                      <a:pt x="1343" y="4741"/>
                    </a:lnTo>
                    <a:lnTo>
                      <a:pt x="1369" y="4726"/>
                    </a:lnTo>
                    <a:lnTo>
                      <a:pt x="1395" y="4715"/>
                    </a:lnTo>
                    <a:lnTo>
                      <a:pt x="1418" y="4704"/>
                    </a:lnTo>
                    <a:lnTo>
                      <a:pt x="1441" y="4696"/>
                    </a:lnTo>
                    <a:lnTo>
                      <a:pt x="1680" y="4611"/>
                    </a:lnTo>
                    <a:lnTo>
                      <a:pt x="1690" y="4607"/>
                    </a:lnTo>
                    <a:lnTo>
                      <a:pt x="1698" y="4601"/>
                    </a:lnTo>
                    <a:lnTo>
                      <a:pt x="1706" y="4594"/>
                    </a:lnTo>
                    <a:lnTo>
                      <a:pt x="1712" y="4586"/>
                    </a:lnTo>
                    <a:lnTo>
                      <a:pt x="1717" y="4578"/>
                    </a:lnTo>
                    <a:lnTo>
                      <a:pt x="1721" y="4568"/>
                    </a:lnTo>
                    <a:lnTo>
                      <a:pt x="1725" y="4559"/>
                    </a:lnTo>
                    <a:lnTo>
                      <a:pt x="1727" y="4548"/>
                    </a:lnTo>
                    <a:lnTo>
                      <a:pt x="1726" y="4545"/>
                    </a:lnTo>
                    <a:lnTo>
                      <a:pt x="1724" y="4542"/>
                    </a:lnTo>
                    <a:lnTo>
                      <a:pt x="1720" y="4539"/>
                    </a:lnTo>
                    <a:lnTo>
                      <a:pt x="1716" y="4535"/>
                    </a:lnTo>
                    <a:lnTo>
                      <a:pt x="1701" y="4528"/>
                    </a:lnTo>
                    <a:lnTo>
                      <a:pt x="1686" y="4521"/>
                    </a:lnTo>
                    <a:lnTo>
                      <a:pt x="1668" y="4514"/>
                    </a:lnTo>
                    <a:lnTo>
                      <a:pt x="1653" y="4506"/>
                    </a:lnTo>
                    <a:lnTo>
                      <a:pt x="1646" y="4502"/>
                    </a:lnTo>
                    <a:lnTo>
                      <a:pt x="1639" y="4499"/>
                    </a:lnTo>
                    <a:lnTo>
                      <a:pt x="1634" y="4494"/>
                    </a:lnTo>
                    <a:lnTo>
                      <a:pt x="1631" y="4491"/>
                    </a:lnTo>
                    <a:lnTo>
                      <a:pt x="1599" y="4462"/>
                    </a:lnTo>
                    <a:lnTo>
                      <a:pt x="1552" y="4416"/>
                    </a:lnTo>
                    <a:lnTo>
                      <a:pt x="1529" y="4391"/>
                    </a:lnTo>
                    <a:lnTo>
                      <a:pt x="1509" y="4368"/>
                    </a:lnTo>
                    <a:lnTo>
                      <a:pt x="1502" y="4357"/>
                    </a:lnTo>
                    <a:lnTo>
                      <a:pt x="1496" y="4348"/>
                    </a:lnTo>
                    <a:lnTo>
                      <a:pt x="1491" y="4340"/>
                    </a:lnTo>
                    <a:lnTo>
                      <a:pt x="1490" y="4334"/>
                    </a:lnTo>
                    <a:lnTo>
                      <a:pt x="1517" y="4274"/>
                    </a:lnTo>
                    <a:lnTo>
                      <a:pt x="1691" y="3953"/>
                    </a:lnTo>
                    <a:lnTo>
                      <a:pt x="1697" y="3941"/>
                    </a:lnTo>
                    <a:lnTo>
                      <a:pt x="1704" y="3931"/>
                    </a:lnTo>
                    <a:lnTo>
                      <a:pt x="1710" y="3923"/>
                    </a:lnTo>
                    <a:lnTo>
                      <a:pt x="1716" y="3916"/>
                    </a:lnTo>
                    <a:lnTo>
                      <a:pt x="1721" y="3910"/>
                    </a:lnTo>
                    <a:lnTo>
                      <a:pt x="1727" y="3907"/>
                    </a:lnTo>
                    <a:lnTo>
                      <a:pt x="1732" y="3904"/>
                    </a:lnTo>
                    <a:lnTo>
                      <a:pt x="1738" y="3902"/>
                    </a:lnTo>
                    <a:lnTo>
                      <a:pt x="1743" y="3902"/>
                    </a:lnTo>
                    <a:lnTo>
                      <a:pt x="1747" y="3902"/>
                    </a:lnTo>
                    <a:lnTo>
                      <a:pt x="1752" y="3903"/>
                    </a:lnTo>
                    <a:lnTo>
                      <a:pt x="1757" y="3904"/>
                    </a:lnTo>
                    <a:lnTo>
                      <a:pt x="1766" y="3910"/>
                    </a:lnTo>
                    <a:lnTo>
                      <a:pt x="1776" y="3917"/>
                    </a:lnTo>
                    <a:lnTo>
                      <a:pt x="1792" y="3933"/>
                    </a:lnTo>
                    <a:lnTo>
                      <a:pt x="1810" y="3947"/>
                    </a:lnTo>
                    <a:lnTo>
                      <a:pt x="1815" y="3949"/>
                    </a:lnTo>
                    <a:lnTo>
                      <a:pt x="1819" y="3951"/>
                    </a:lnTo>
                    <a:lnTo>
                      <a:pt x="1824" y="3953"/>
                    </a:lnTo>
                    <a:lnTo>
                      <a:pt x="1829" y="3953"/>
                    </a:lnTo>
                    <a:lnTo>
                      <a:pt x="1834" y="3951"/>
                    </a:lnTo>
                    <a:lnTo>
                      <a:pt x="1838" y="3950"/>
                    </a:lnTo>
                    <a:lnTo>
                      <a:pt x="1844" y="3948"/>
                    </a:lnTo>
                    <a:lnTo>
                      <a:pt x="1849" y="3943"/>
                    </a:lnTo>
                    <a:lnTo>
                      <a:pt x="1871" y="3926"/>
                    </a:lnTo>
                    <a:lnTo>
                      <a:pt x="1890" y="3913"/>
                    </a:lnTo>
                    <a:lnTo>
                      <a:pt x="1898" y="3908"/>
                    </a:lnTo>
                    <a:lnTo>
                      <a:pt x="1907" y="3905"/>
                    </a:lnTo>
                    <a:lnTo>
                      <a:pt x="1914" y="3903"/>
                    </a:lnTo>
                    <a:lnTo>
                      <a:pt x="1922" y="3902"/>
                    </a:lnTo>
                    <a:lnTo>
                      <a:pt x="1939" y="3901"/>
                    </a:lnTo>
                    <a:lnTo>
                      <a:pt x="1959" y="3902"/>
                    </a:lnTo>
                    <a:lnTo>
                      <a:pt x="1983" y="3904"/>
                    </a:lnTo>
                    <a:lnTo>
                      <a:pt x="2015" y="3905"/>
                    </a:lnTo>
                    <a:lnTo>
                      <a:pt x="2049" y="3908"/>
                    </a:lnTo>
                    <a:lnTo>
                      <a:pt x="2091" y="3914"/>
                    </a:lnTo>
                    <a:lnTo>
                      <a:pt x="2139" y="3920"/>
                    </a:lnTo>
                    <a:lnTo>
                      <a:pt x="2187" y="3926"/>
                    </a:lnTo>
                    <a:lnTo>
                      <a:pt x="2212" y="3927"/>
                    </a:lnTo>
                    <a:lnTo>
                      <a:pt x="2236" y="3928"/>
                    </a:lnTo>
                    <a:lnTo>
                      <a:pt x="2258" y="3928"/>
                    </a:lnTo>
                    <a:lnTo>
                      <a:pt x="2279" y="3926"/>
                    </a:lnTo>
                    <a:lnTo>
                      <a:pt x="2298" y="3923"/>
                    </a:lnTo>
                    <a:lnTo>
                      <a:pt x="2315" y="3918"/>
                    </a:lnTo>
                    <a:lnTo>
                      <a:pt x="2322" y="3915"/>
                    </a:lnTo>
                    <a:lnTo>
                      <a:pt x="2329" y="3911"/>
                    </a:lnTo>
                    <a:lnTo>
                      <a:pt x="2334" y="3907"/>
                    </a:lnTo>
                    <a:lnTo>
                      <a:pt x="2340" y="3902"/>
                    </a:lnTo>
                    <a:lnTo>
                      <a:pt x="2351" y="3888"/>
                    </a:lnTo>
                    <a:lnTo>
                      <a:pt x="2363" y="3876"/>
                    </a:lnTo>
                    <a:lnTo>
                      <a:pt x="2375" y="3865"/>
                    </a:lnTo>
                    <a:lnTo>
                      <a:pt x="2387" y="3856"/>
                    </a:lnTo>
                    <a:lnTo>
                      <a:pt x="2409" y="3839"/>
                    </a:lnTo>
                    <a:lnTo>
                      <a:pt x="2433" y="3824"/>
                    </a:lnTo>
                    <a:lnTo>
                      <a:pt x="2456" y="3811"/>
                    </a:lnTo>
                    <a:lnTo>
                      <a:pt x="2481" y="3796"/>
                    </a:lnTo>
                    <a:lnTo>
                      <a:pt x="2507" y="3779"/>
                    </a:lnTo>
                    <a:lnTo>
                      <a:pt x="2535" y="3758"/>
                    </a:lnTo>
                    <a:lnTo>
                      <a:pt x="2510" y="3641"/>
                    </a:lnTo>
                    <a:close/>
                  </a:path>
                </a:pathLst>
              </a:custGeom>
              <a:solidFill>
                <a:srgbClr val="FFFFFF"/>
              </a:solidFill>
              <a:ln w="9525">
                <a:solidFill>
                  <a:schemeClr val="tx1"/>
                </a:solidFill>
                <a:prstDash val="sysDash"/>
                <a:round/>
                <a:headEnd/>
                <a:tailEnd/>
              </a:ln>
            </p:spPr>
            <p:txBody>
              <a:bodyPr/>
              <a:lstStyle/>
              <a:p>
                <a:endParaRPr lang="es-ES"/>
              </a:p>
            </p:txBody>
          </p:sp>
          <p:sp>
            <p:nvSpPr>
              <p:cNvPr id="53553" name="Freeform 84"/>
              <p:cNvSpPr>
                <a:spLocks/>
              </p:cNvSpPr>
              <p:nvPr/>
            </p:nvSpPr>
            <p:spPr bwMode="auto">
              <a:xfrm>
                <a:off x="2589" y="1161"/>
                <a:ext cx="30" cy="120"/>
              </a:xfrm>
              <a:custGeom>
                <a:avLst/>
                <a:gdLst>
                  <a:gd name="T0" fmla="*/ 9 w 90"/>
                  <a:gd name="T1" fmla="*/ 35 h 362"/>
                  <a:gd name="T2" fmla="*/ 9 w 90"/>
                  <a:gd name="T3" fmla="*/ 30 h 362"/>
                  <a:gd name="T4" fmla="*/ 9 w 90"/>
                  <a:gd name="T5" fmla="*/ 26 h 362"/>
                  <a:gd name="T6" fmla="*/ 9 w 90"/>
                  <a:gd name="T7" fmla="*/ 21 h 362"/>
                  <a:gd name="T8" fmla="*/ 9 w 90"/>
                  <a:gd name="T9" fmla="*/ 16 h 362"/>
                  <a:gd name="T10" fmla="*/ 9 w 90"/>
                  <a:gd name="T11" fmla="*/ 12 h 362"/>
                  <a:gd name="T12" fmla="*/ 9 w 90"/>
                  <a:gd name="T13" fmla="*/ 8 h 362"/>
                  <a:gd name="T14" fmla="*/ 10 w 90"/>
                  <a:gd name="T15" fmla="*/ 4 h 362"/>
                  <a:gd name="T16" fmla="*/ 10 w 90"/>
                  <a:gd name="T17" fmla="*/ 0 h 362"/>
                  <a:gd name="T18" fmla="*/ 9 w 90"/>
                  <a:gd name="T19" fmla="*/ 0 h 362"/>
                  <a:gd name="T20" fmla="*/ 8 w 90"/>
                  <a:gd name="T21" fmla="*/ 0 h 362"/>
                  <a:gd name="T22" fmla="*/ 7 w 90"/>
                  <a:gd name="T23" fmla="*/ 0 h 362"/>
                  <a:gd name="T24" fmla="*/ 6 w 90"/>
                  <a:gd name="T25" fmla="*/ 1 h 362"/>
                  <a:gd name="T26" fmla="*/ 5 w 90"/>
                  <a:gd name="T27" fmla="*/ 1 h 362"/>
                  <a:gd name="T28" fmla="*/ 4 w 90"/>
                  <a:gd name="T29" fmla="*/ 1 h 362"/>
                  <a:gd name="T30" fmla="*/ 3 w 90"/>
                  <a:gd name="T31" fmla="*/ 2 h 362"/>
                  <a:gd name="T32" fmla="*/ 3 w 90"/>
                  <a:gd name="T33" fmla="*/ 3 h 362"/>
                  <a:gd name="T34" fmla="*/ 2 w 90"/>
                  <a:gd name="T35" fmla="*/ 3 h 362"/>
                  <a:gd name="T36" fmla="*/ 2 w 90"/>
                  <a:gd name="T37" fmla="*/ 4 h 362"/>
                  <a:gd name="T38" fmla="*/ 1 w 90"/>
                  <a:gd name="T39" fmla="*/ 4 h 362"/>
                  <a:gd name="T40" fmla="*/ 1 w 90"/>
                  <a:gd name="T41" fmla="*/ 5 h 362"/>
                  <a:gd name="T42" fmla="*/ 1 w 90"/>
                  <a:gd name="T43" fmla="*/ 7 h 362"/>
                  <a:gd name="T44" fmla="*/ 0 w 90"/>
                  <a:gd name="T45" fmla="*/ 8 h 362"/>
                  <a:gd name="T46" fmla="*/ 0 w 90"/>
                  <a:gd name="T47" fmla="*/ 10 h 362"/>
                  <a:gd name="T48" fmla="*/ 0 w 90"/>
                  <a:gd name="T49" fmla="*/ 12 h 362"/>
                  <a:gd name="T50" fmla="*/ 0 w 90"/>
                  <a:gd name="T51" fmla="*/ 14 h 362"/>
                  <a:gd name="T52" fmla="*/ 0 w 90"/>
                  <a:gd name="T53" fmla="*/ 16 h 362"/>
                  <a:gd name="T54" fmla="*/ 0 w 90"/>
                  <a:gd name="T55" fmla="*/ 18 h 362"/>
                  <a:gd name="T56" fmla="*/ 1 w 90"/>
                  <a:gd name="T57" fmla="*/ 20 h 362"/>
                  <a:gd name="T58" fmla="*/ 1 w 90"/>
                  <a:gd name="T59" fmla="*/ 21 h 362"/>
                  <a:gd name="T60" fmla="*/ 0 w 90"/>
                  <a:gd name="T61" fmla="*/ 23 h 362"/>
                  <a:gd name="T62" fmla="*/ 0 w 90"/>
                  <a:gd name="T63" fmla="*/ 26 h 362"/>
                  <a:gd name="T64" fmla="*/ 0 w 90"/>
                  <a:gd name="T65" fmla="*/ 29 h 362"/>
                  <a:gd name="T66" fmla="*/ 0 w 90"/>
                  <a:gd name="T67" fmla="*/ 32 h 362"/>
                  <a:gd name="T68" fmla="*/ 0 w 90"/>
                  <a:gd name="T69" fmla="*/ 35 h 362"/>
                  <a:gd name="T70" fmla="*/ 0 w 90"/>
                  <a:gd name="T71" fmla="*/ 36 h 362"/>
                  <a:gd name="T72" fmla="*/ 0 w 90"/>
                  <a:gd name="T73" fmla="*/ 37 h 362"/>
                  <a:gd name="T74" fmla="*/ 1 w 90"/>
                  <a:gd name="T75" fmla="*/ 38 h 362"/>
                  <a:gd name="T76" fmla="*/ 1 w 90"/>
                  <a:gd name="T77" fmla="*/ 39 h 362"/>
                  <a:gd name="T78" fmla="*/ 1 w 90"/>
                  <a:gd name="T79" fmla="*/ 39 h 362"/>
                  <a:gd name="T80" fmla="*/ 2 w 90"/>
                  <a:gd name="T81" fmla="*/ 39 h 362"/>
                  <a:gd name="T82" fmla="*/ 2 w 90"/>
                  <a:gd name="T83" fmla="*/ 40 h 362"/>
                  <a:gd name="T84" fmla="*/ 2 w 90"/>
                  <a:gd name="T85" fmla="*/ 40 h 362"/>
                  <a:gd name="T86" fmla="*/ 3 w 90"/>
                  <a:gd name="T87" fmla="*/ 40 h 362"/>
                  <a:gd name="T88" fmla="*/ 4 w 90"/>
                  <a:gd name="T89" fmla="*/ 39 h 362"/>
                  <a:gd name="T90" fmla="*/ 5 w 90"/>
                  <a:gd name="T91" fmla="*/ 38 h 362"/>
                  <a:gd name="T92" fmla="*/ 7 w 90"/>
                  <a:gd name="T93" fmla="*/ 37 h 362"/>
                  <a:gd name="T94" fmla="*/ 9 w 90"/>
                  <a:gd name="T95" fmla="*/ 35 h 3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0"/>
                  <a:gd name="T145" fmla="*/ 0 h 362"/>
                  <a:gd name="T146" fmla="*/ 90 w 90"/>
                  <a:gd name="T147" fmla="*/ 362 h 3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0" h="362">
                    <a:moveTo>
                      <a:pt x="83" y="319"/>
                    </a:moveTo>
                    <a:lnTo>
                      <a:pt x="81" y="275"/>
                    </a:lnTo>
                    <a:lnTo>
                      <a:pt x="80" y="231"/>
                    </a:lnTo>
                    <a:lnTo>
                      <a:pt x="79" y="187"/>
                    </a:lnTo>
                    <a:lnTo>
                      <a:pt x="78" y="143"/>
                    </a:lnTo>
                    <a:lnTo>
                      <a:pt x="80" y="106"/>
                    </a:lnTo>
                    <a:lnTo>
                      <a:pt x="84" y="71"/>
                    </a:lnTo>
                    <a:lnTo>
                      <a:pt x="87" y="36"/>
                    </a:lnTo>
                    <a:lnTo>
                      <a:pt x="90" y="0"/>
                    </a:lnTo>
                    <a:lnTo>
                      <a:pt x="78" y="1"/>
                    </a:lnTo>
                    <a:lnTo>
                      <a:pt x="68" y="3"/>
                    </a:lnTo>
                    <a:lnTo>
                      <a:pt x="59" y="4"/>
                    </a:lnTo>
                    <a:lnTo>
                      <a:pt x="50" y="6"/>
                    </a:lnTo>
                    <a:lnTo>
                      <a:pt x="42" y="10"/>
                    </a:lnTo>
                    <a:lnTo>
                      <a:pt x="35" y="13"/>
                    </a:lnTo>
                    <a:lnTo>
                      <a:pt x="29" y="18"/>
                    </a:lnTo>
                    <a:lnTo>
                      <a:pt x="25" y="23"/>
                    </a:lnTo>
                    <a:lnTo>
                      <a:pt x="20" y="27"/>
                    </a:lnTo>
                    <a:lnTo>
                      <a:pt x="15" y="33"/>
                    </a:lnTo>
                    <a:lnTo>
                      <a:pt x="12" y="39"/>
                    </a:lnTo>
                    <a:lnTo>
                      <a:pt x="9" y="46"/>
                    </a:lnTo>
                    <a:lnTo>
                      <a:pt x="5" y="60"/>
                    </a:lnTo>
                    <a:lnTo>
                      <a:pt x="2" y="76"/>
                    </a:lnTo>
                    <a:lnTo>
                      <a:pt x="1" y="92"/>
                    </a:lnTo>
                    <a:lnTo>
                      <a:pt x="1" y="109"/>
                    </a:lnTo>
                    <a:lnTo>
                      <a:pt x="2" y="126"/>
                    </a:lnTo>
                    <a:lnTo>
                      <a:pt x="2" y="143"/>
                    </a:lnTo>
                    <a:lnTo>
                      <a:pt x="4" y="161"/>
                    </a:lnTo>
                    <a:lnTo>
                      <a:pt x="5" y="177"/>
                    </a:lnTo>
                    <a:lnTo>
                      <a:pt x="5" y="193"/>
                    </a:lnTo>
                    <a:lnTo>
                      <a:pt x="4" y="208"/>
                    </a:lnTo>
                    <a:lnTo>
                      <a:pt x="1" y="235"/>
                    </a:lnTo>
                    <a:lnTo>
                      <a:pt x="0" y="263"/>
                    </a:lnTo>
                    <a:lnTo>
                      <a:pt x="0" y="292"/>
                    </a:lnTo>
                    <a:lnTo>
                      <a:pt x="0" y="319"/>
                    </a:lnTo>
                    <a:lnTo>
                      <a:pt x="0" y="329"/>
                    </a:lnTo>
                    <a:lnTo>
                      <a:pt x="2" y="338"/>
                    </a:lnTo>
                    <a:lnTo>
                      <a:pt x="5" y="345"/>
                    </a:lnTo>
                    <a:lnTo>
                      <a:pt x="9" y="353"/>
                    </a:lnTo>
                    <a:lnTo>
                      <a:pt x="12" y="358"/>
                    </a:lnTo>
                    <a:lnTo>
                      <a:pt x="15" y="360"/>
                    </a:lnTo>
                    <a:lnTo>
                      <a:pt x="18" y="362"/>
                    </a:lnTo>
                    <a:lnTo>
                      <a:pt x="21" y="362"/>
                    </a:lnTo>
                    <a:lnTo>
                      <a:pt x="27" y="362"/>
                    </a:lnTo>
                    <a:lnTo>
                      <a:pt x="34" y="359"/>
                    </a:lnTo>
                    <a:lnTo>
                      <a:pt x="48" y="348"/>
                    </a:lnTo>
                    <a:lnTo>
                      <a:pt x="59" y="340"/>
                    </a:lnTo>
                    <a:lnTo>
                      <a:pt x="83" y="31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4" name="Freeform 85"/>
              <p:cNvSpPr>
                <a:spLocks/>
              </p:cNvSpPr>
              <p:nvPr/>
            </p:nvSpPr>
            <p:spPr bwMode="auto">
              <a:xfrm>
                <a:off x="2592" y="1299"/>
                <a:ext cx="52" cy="54"/>
              </a:xfrm>
              <a:custGeom>
                <a:avLst/>
                <a:gdLst>
                  <a:gd name="T0" fmla="*/ 15 w 156"/>
                  <a:gd name="T1" fmla="*/ 8 h 164"/>
                  <a:gd name="T2" fmla="*/ 14 w 156"/>
                  <a:gd name="T3" fmla="*/ 6 h 164"/>
                  <a:gd name="T4" fmla="*/ 13 w 156"/>
                  <a:gd name="T5" fmla="*/ 4 h 164"/>
                  <a:gd name="T6" fmla="*/ 12 w 156"/>
                  <a:gd name="T7" fmla="*/ 3 h 164"/>
                  <a:gd name="T8" fmla="*/ 11 w 156"/>
                  <a:gd name="T9" fmla="*/ 2 h 164"/>
                  <a:gd name="T10" fmla="*/ 10 w 156"/>
                  <a:gd name="T11" fmla="*/ 1 h 164"/>
                  <a:gd name="T12" fmla="*/ 9 w 156"/>
                  <a:gd name="T13" fmla="*/ 1 h 164"/>
                  <a:gd name="T14" fmla="*/ 9 w 156"/>
                  <a:gd name="T15" fmla="*/ 1 h 164"/>
                  <a:gd name="T16" fmla="*/ 8 w 156"/>
                  <a:gd name="T17" fmla="*/ 0 h 164"/>
                  <a:gd name="T18" fmla="*/ 6 w 156"/>
                  <a:gd name="T19" fmla="*/ 0 h 164"/>
                  <a:gd name="T20" fmla="*/ 5 w 156"/>
                  <a:gd name="T21" fmla="*/ 0 h 164"/>
                  <a:gd name="T22" fmla="*/ 3 w 156"/>
                  <a:gd name="T23" fmla="*/ 0 h 164"/>
                  <a:gd name="T24" fmla="*/ 2 w 156"/>
                  <a:gd name="T25" fmla="*/ 0 h 164"/>
                  <a:gd name="T26" fmla="*/ 1 w 156"/>
                  <a:gd name="T27" fmla="*/ 0 h 164"/>
                  <a:gd name="T28" fmla="*/ 1 w 156"/>
                  <a:gd name="T29" fmla="*/ 0 h 164"/>
                  <a:gd name="T30" fmla="*/ 1 w 156"/>
                  <a:gd name="T31" fmla="*/ 1 h 164"/>
                  <a:gd name="T32" fmla="*/ 0 w 156"/>
                  <a:gd name="T33" fmla="*/ 1 h 164"/>
                  <a:gd name="T34" fmla="*/ 0 w 156"/>
                  <a:gd name="T35" fmla="*/ 1 h 164"/>
                  <a:gd name="T36" fmla="*/ 0 w 156"/>
                  <a:gd name="T37" fmla="*/ 2 h 164"/>
                  <a:gd name="T38" fmla="*/ 0 w 156"/>
                  <a:gd name="T39" fmla="*/ 2 h 164"/>
                  <a:gd name="T40" fmla="*/ 0 w 156"/>
                  <a:gd name="T41" fmla="*/ 3 h 164"/>
                  <a:gd name="T42" fmla="*/ 0 w 156"/>
                  <a:gd name="T43" fmla="*/ 4 h 164"/>
                  <a:gd name="T44" fmla="*/ 1 w 156"/>
                  <a:gd name="T45" fmla="*/ 5 h 164"/>
                  <a:gd name="T46" fmla="*/ 2 w 156"/>
                  <a:gd name="T47" fmla="*/ 7 h 164"/>
                  <a:gd name="T48" fmla="*/ 3 w 156"/>
                  <a:gd name="T49" fmla="*/ 9 h 164"/>
                  <a:gd name="T50" fmla="*/ 4 w 156"/>
                  <a:gd name="T51" fmla="*/ 11 h 164"/>
                  <a:gd name="T52" fmla="*/ 5 w 156"/>
                  <a:gd name="T53" fmla="*/ 13 h 164"/>
                  <a:gd name="T54" fmla="*/ 6 w 156"/>
                  <a:gd name="T55" fmla="*/ 14 h 164"/>
                  <a:gd name="T56" fmla="*/ 7 w 156"/>
                  <a:gd name="T57" fmla="*/ 15 h 164"/>
                  <a:gd name="T58" fmla="*/ 8 w 156"/>
                  <a:gd name="T59" fmla="*/ 16 h 164"/>
                  <a:gd name="T60" fmla="*/ 9 w 156"/>
                  <a:gd name="T61" fmla="*/ 17 h 164"/>
                  <a:gd name="T62" fmla="*/ 11 w 156"/>
                  <a:gd name="T63" fmla="*/ 17 h 164"/>
                  <a:gd name="T64" fmla="*/ 12 w 156"/>
                  <a:gd name="T65" fmla="*/ 18 h 164"/>
                  <a:gd name="T66" fmla="*/ 12 w 156"/>
                  <a:gd name="T67" fmla="*/ 18 h 164"/>
                  <a:gd name="T68" fmla="*/ 13 w 156"/>
                  <a:gd name="T69" fmla="*/ 18 h 164"/>
                  <a:gd name="T70" fmla="*/ 14 w 156"/>
                  <a:gd name="T71" fmla="*/ 18 h 164"/>
                  <a:gd name="T72" fmla="*/ 14 w 156"/>
                  <a:gd name="T73" fmla="*/ 18 h 164"/>
                  <a:gd name="T74" fmla="*/ 15 w 156"/>
                  <a:gd name="T75" fmla="*/ 18 h 164"/>
                  <a:gd name="T76" fmla="*/ 15 w 156"/>
                  <a:gd name="T77" fmla="*/ 17 h 164"/>
                  <a:gd name="T78" fmla="*/ 15 w 156"/>
                  <a:gd name="T79" fmla="*/ 17 h 164"/>
                  <a:gd name="T80" fmla="*/ 16 w 156"/>
                  <a:gd name="T81" fmla="*/ 17 h 164"/>
                  <a:gd name="T82" fmla="*/ 16 w 156"/>
                  <a:gd name="T83" fmla="*/ 16 h 164"/>
                  <a:gd name="T84" fmla="*/ 17 w 156"/>
                  <a:gd name="T85" fmla="*/ 15 h 164"/>
                  <a:gd name="T86" fmla="*/ 17 w 156"/>
                  <a:gd name="T87" fmla="*/ 13 h 164"/>
                  <a:gd name="T88" fmla="*/ 17 w 156"/>
                  <a:gd name="T89" fmla="*/ 11 h 164"/>
                  <a:gd name="T90" fmla="*/ 15 w 156"/>
                  <a:gd name="T91" fmla="*/ 8 h 16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
                  <a:gd name="T139" fmla="*/ 0 h 164"/>
                  <a:gd name="T140" fmla="*/ 156 w 156"/>
                  <a:gd name="T141" fmla="*/ 164 h 16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 h="164">
                    <a:moveTo>
                      <a:pt x="136" y="70"/>
                    </a:moveTo>
                    <a:lnTo>
                      <a:pt x="128" y="56"/>
                    </a:lnTo>
                    <a:lnTo>
                      <a:pt x="115" y="37"/>
                    </a:lnTo>
                    <a:lnTo>
                      <a:pt x="108" y="26"/>
                    </a:lnTo>
                    <a:lnTo>
                      <a:pt x="100" y="18"/>
                    </a:lnTo>
                    <a:lnTo>
                      <a:pt x="92" y="11"/>
                    </a:lnTo>
                    <a:lnTo>
                      <a:pt x="85" y="6"/>
                    </a:lnTo>
                    <a:lnTo>
                      <a:pt x="78" y="5"/>
                    </a:lnTo>
                    <a:lnTo>
                      <a:pt x="68" y="3"/>
                    </a:lnTo>
                    <a:lnTo>
                      <a:pt x="56" y="1"/>
                    </a:lnTo>
                    <a:lnTo>
                      <a:pt x="43" y="0"/>
                    </a:lnTo>
                    <a:lnTo>
                      <a:pt x="30" y="0"/>
                    </a:lnTo>
                    <a:lnTo>
                      <a:pt x="18" y="1"/>
                    </a:lnTo>
                    <a:lnTo>
                      <a:pt x="13" y="3"/>
                    </a:lnTo>
                    <a:lnTo>
                      <a:pt x="9" y="4"/>
                    </a:lnTo>
                    <a:lnTo>
                      <a:pt x="5" y="6"/>
                    </a:lnTo>
                    <a:lnTo>
                      <a:pt x="3" y="7"/>
                    </a:lnTo>
                    <a:lnTo>
                      <a:pt x="2" y="11"/>
                    </a:lnTo>
                    <a:lnTo>
                      <a:pt x="0" y="14"/>
                    </a:lnTo>
                    <a:lnTo>
                      <a:pt x="0" y="19"/>
                    </a:lnTo>
                    <a:lnTo>
                      <a:pt x="2" y="24"/>
                    </a:lnTo>
                    <a:lnTo>
                      <a:pt x="4" y="33"/>
                    </a:lnTo>
                    <a:lnTo>
                      <a:pt x="9" y="44"/>
                    </a:lnTo>
                    <a:lnTo>
                      <a:pt x="19" y="64"/>
                    </a:lnTo>
                    <a:lnTo>
                      <a:pt x="28" y="79"/>
                    </a:lnTo>
                    <a:lnTo>
                      <a:pt x="37" y="102"/>
                    </a:lnTo>
                    <a:lnTo>
                      <a:pt x="49" y="123"/>
                    </a:lnTo>
                    <a:lnTo>
                      <a:pt x="56" y="132"/>
                    </a:lnTo>
                    <a:lnTo>
                      <a:pt x="63" y="142"/>
                    </a:lnTo>
                    <a:lnTo>
                      <a:pt x="74" y="149"/>
                    </a:lnTo>
                    <a:lnTo>
                      <a:pt x="84" y="155"/>
                    </a:lnTo>
                    <a:lnTo>
                      <a:pt x="95" y="160"/>
                    </a:lnTo>
                    <a:lnTo>
                      <a:pt x="105" y="163"/>
                    </a:lnTo>
                    <a:lnTo>
                      <a:pt x="111" y="164"/>
                    </a:lnTo>
                    <a:lnTo>
                      <a:pt x="117" y="164"/>
                    </a:lnTo>
                    <a:lnTo>
                      <a:pt x="123" y="164"/>
                    </a:lnTo>
                    <a:lnTo>
                      <a:pt x="129" y="164"/>
                    </a:lnTo>
                    <a:lnTo>
                      <a:pt x="131" y="163"/>
                    </a:lnTo>
                    <a:lnTo>
                      <a:pt x="135" y="161"/>
                    </a:lnTo>
                    <a:lnTo>
                      <a:pt x="137" y="158"/>
                    </a:lnTo>
                    <a:lnTo>
                      <a:pt x="140" y="156"/>
                    </a:lnTo>
                    <a:lnTo>
                      <a:pt x="144" y="148"/>
                    </a:lnTo>
                    <a:lnTo>
                      <a:pt x="149" y="138"/>
                    </a:lnTo>
                    <a:lnTo>
                      <a:pt x="154" y="118"/>
                    </a:lnTo>
                    <a:lnTo>
                      <a:pt x="156" y="103"/>
                    </a:lnTo>
                    <a:lnTo>
                      <a:pt x="136" y="7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5" name="Freeform 86"/>
              <p:cNvSpPr>
                <a:spLocks/>
              </p:cNvSpPr>
              <p:nvPr/>
            </p:nvSpPr>
            <p:spPr bwMode="auto">
              <a:xfrm>
                <a:off x="2660" y="1343"/>
                <a:ext cx="18" cy="21"/>
              </a:xfrm>
              <a:custGeom>
                <a:avLst/>
                <a:gdLst>
                  <a:gd name="T0" fmla="*/ 6 w 56"/>
                  <a:gd name="T1" fmla="*/ 4 h 63"/>
                  <a:gd name="T2" fmla="*/ 6 w 56"/>
                  <a:gd name="T3" fmla="*/ 3 h 63"/>
                  <a:gd name="T4" fmla="*/ 6 w 56"/>
                  <a:gd name="T5" fmla="*/ 3 h 63"/>
                  <a:gd name="T6" fmla="*/ 5 w 56"/>
                  <a:gd name="T7" fmla="*/ 2 h 63"/>
                  <a:gd name="T8" fmla="*/ 5 w 56"/>
                  <a:gd name="T9" fmla="*/ 1 h 63"/>
                  <a:gd name="T10" fmla="*/ 5 w 56"/>
                  <a:gd name="T11" fmla="*/ 1 h 63"/>
                  <a:gd name="T12" fmla="*/ 4 w 56"/>
                  <a:gd name="T13" fmla="*/ 1 h 63"/>
                  <a:gd name="T14" fmla="*/ 4 w 56"/>
                  <a:gd name="T15" fmla="*/ 0 h 63"/>
                  <a:gd name="T16" fmla="*/ 3 w 56"/>
                  <a:gd name="T17" fmla="*/ 0 h 63"/>
                  <a:gd name="T18" fmla="*/ 2 w 56"/>
                  <a:gd name="T19" fmla="*/ 0 h 63"/>
                  <a:gd name="T20" fmla="*/ 2 w 56"/>
                  <a:gd name="T21" fmla="*/ 0 h 63"/>
                  <a:gd name="T22" fmla="*/ 1 w 56"/>
                  <a:gd name="T23" fmla="*/ 0 h 63"/>
                  <a:gd name="T24" fmla="*/ 1 w 56"/>
                  <a:gd name="T25" fmla="*/ 0 h 63"/>
                  <a:gd name="T26" fmla="*/ 1 w 56"/>
                  <a:gd name="T27" fmla="*/ 1 h 63"/>
                  <a:gd name="T28" fmla="*/ 0 w 56"/>
                  <a:gd name="T29" fmla="*/ 1 h 63"/>
                  <a:gd name="T30" fmla="*/ 0 w 56"/>
                  <a:gd name="T31" fmla="*/ 2 h 63"/>
                  <a:gd name="T32" fmla="*/ 0 w 56"/>
                  <a:gd name="T33" fmla="*/ 2 h 63"/>
                  <a:gd name="T34" fmla="*/ 0 w 56"/>
                  <a:gd name="T35" fmla="*/ 3 h 63"/>
                  <a:gd name="T36" fmla="*/ 0 w 56"/>
                  <a:gd name="T37" fmla="*/ 3 h 63"/>
                  <a:gd name="T38" fmla="*/ 0 w 56"/>
                  <a:gd name="T39" fmla="*/ 4 h 63"/>
                  <a:gd name="T40" fmla="*/ 1 w 56"/>
                  <a:gd name="T41" fmla="*/ 5 h 63"/>
                  <a:gd name="T42" fmla="*/ 1 w 56"/>
                  <a:gd name="T43" fmla="*/ 5 h 63"/>
                  <a:gd name="T44" fmla="*/ 1 w 56"/>
                  <a:gd name="T45" fmla="*/ 5 h 63"/>
                  <a:gd name="T46" fmla="*/ 2 w 56"/>
                  <a:gd name="T47" fmla="*/ 6 h 63"/>
                  <a:gd name="T48" fmla="*/ 3 w 56"/>
                  <a:gd name="T49" fmla="*/ 6 h 63"/>
                  <a:gd name="T50" fmla="*/ 4 w 56"/>
                  <a:gd name="T51" fmla="*/ 7 h 63"/>
                  <a:gd name="T52" fmla="*/ 5 w 56"/>
                  <a:gd name="T53" fmla="*/ 7 h 63"/>
                  <a:gd name="T54" fmla="*/ 6 w 56"/>
                  <a:gd name="T55" fmla="*/ 4 h 6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56"/>
                  <a:gd name="T85" fmla="*/ 0 h 63"/>
                  <a:gd name="T86" fmla="*/ 56 w 56"/>
                  <a:gd name="T87" fmla="*/ 63 h 6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56" h="63">
                    <a:moveTo>
                      <a:pt x="56" y="36"/>
                    </a:moveTo>
                    <a:lnTo>
                      <a:pt x="56" y="30"/>
                    </a:lnTo>
                    <a:lnTo>
                      <a:pt x="55" y="23"/>
                    </a:lnTo>
                    <a:lnTo>
                      <a:pt x="50" y="17"/>
                    </a:lnTo>
                    <a:lnTo>
                      <a:pt x="45" y="11"/>
                    </a:lnTo>
                    <a:lnTo>
                      <a:pt x="42" y="9"/>
                    </a:lnTo>
                    <a:lnTo>
                      <a:pt x="38" y="7"/>
                    </a:lnTo>
                    <a:lnTo>
                      <a:pt x="33" y="3"/>
                    </a:lnTo>
                    <a:lnTo>
                      <a:pt x="29" y="1"/>
                    </a:lnTo>
                    <a:lnTo>
                      <a:pt x="23" y="0"/>
                    </a:lnTo>
                    <a:lnTo>
                      <a:pt x="16" y="0"/>
                    </a:lnTo>
                    <a:lnTo>
                      <a:pt x="11" y="1"/>
                    </a:lnTo>
                    <a:lnTo>
                      <a:pt x="7" y="3"/>
                    </a:lnTo>
                    <a:lnTo>
                      <a:pt x="5" y="7"/>
                    </a:lnTo>
                    <a:lnTo>
                      <a:pt x="3" y="11"/>
                    </a:lnTo>
                    <a:lnTo>
                      <a:pt x="2" y="16"/>
                    </a:lnTo>
                    <a:lnTo>
                      <a:pt x="0" y="21"/>
                    </a:lnTo>
                    <a:lnTo>
                      <a:pt x="0" y="26"/>
                    </a:lnTo>
                    <a:lnTo>
                      <a:pt x="2" y="30"/>
                    </a:lnTo>
                    <a:lnTo>
                      <a:pt x="4" y="36"/>
                    </a:lnTo>
                    <a:lnTo>
                      <a:pt x="5" y="41"/>
                    </a:lnTo>
                    <a:lnTo>
                      <a:pt x="7" y="44"/>
                    </a:lnTo>
                    <a:lnTo>
                      <a:pt x="12" y="49"/>
                    </a:lnTo>
                    <a:lnTo>
                      <a:pt x="19" y="54"/>
                    </a:lnTo>
                    <a:lnTo>
                      <a:pt x="29" y="57"/>
                    </a:lnTo>
                    <a:lnTo>
                      <a:pt x="38" y="61"/>
                    </a:lnTo>
                    <a:lnTo>
                      <a:pt x="48" y="63"/>
                    </a:lnTo>
                    <a:lnTo>
                      <a:pt x="56" y="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6" name="Freeform 87"/>
              <p:cNvSpPr>
                <a:spLocks/>
              </p:cNvSpPr>
              <p:nvPr/>
            </p:nvSpPr>
            <p:spPr bwMode="auto">
              <a:xfrm>
                <a:off x="2475" y="491"/>
                <a:ext cx="44" cy="37"/>
              </a:xfrm>
              <a:custGeom>
                <a:avLst/>
                <a:gdLst>
                  <a:gd name="T0" fmla="*/ 15 w 132"/>
                  <a:gd name="T1" fmla="*/ 7 h 112"/>
                  <a:gd name="T2" fmla="*/ 14 w 132"/>
                  <a:gd name="T3" fmla="*/ 6 h 112"/>
                  <a:gd name="T4" fmla="*/ 13 w 132"/>
                  <a:gd name="T5" fmla="*/ 5 h 112"/>
                  <a:gd name="T6" fmla="*/ 13 w 132"/>
                  <a:gd name="T7" fmla="*/ 5 h 112"/>
                  <a:gd name="T8" fmla="*/ 12 w 132"/>
                  <a:gd name="T9" fmla="*/ 4 h 112"/>
                  <a:gd name="T10" fmla="*/ 10 w 132"/>
                  <a:gd name="T11" fmla="*/ 3 h 112"/>
                  <a:gd name="T12" fmla="*/ 8 w 132"/>
                  <a:gd name="T13" fmla="*/ 3 h 112"/>
                  <a:gd name="T14" fmla="*/ 7 w 132"/>
                  <a:gd name="T15" fmla="*/ 2 h 112"/>
                  <a:gd name="T16" fmla="*/ 5 w 132"/>
                  <a:gd name="T17" fmla="*/ 1 h 112"/>
                  <a:gd name="T18" fmla="*/ 4 w 132"/>
                  <a:gd name="T19" fmla="*/ 1 h 112"/>
                  <a:gd name="T20" fmla="*/ 3 w 132"/>
                  <a:gd name="T21" fmla="*/ 0 h 112"/>
                  <a:gd name="T22" fmla="*/ 2 w 132"/>
                  <a:gd name="T23" fmla="*/ 0 h 112"/>
                  <a:gd name="T24" fmla="*/ 2 w 132"/>
                  <a:gd name="T25" fmla="*/ 0 h 112"/>
                  <a:gd name="T26" fmla="*/ 1 w 132"/>
                  <a:gd name="T27" fmla="*/ 0 h 112"/>
                  <a:gd name="T28" fmla="*/ 1 w 132"/>
                  <a:gd name="T29" fmla="*/ 0 h 112"/>
                  <a:gd name="T30" fmla="*/ 0 w 132"/>
                  <a:gd name="T31" fmla="*/ 1 h 112"/>
                  <a:gd name="T32" fmla="*/ 0 w 132"/>
                  <a:gd name="T33" fmla="*/ 1 h 112"/>
                  <a:gd name="T34" fmla="*/ 0 w 132"/>
                  <a:gd name="T35" fmla="*/ 2 h 112"/>
                  <a:gd name="T36" fmla="*/ 0 w 132"/>
                  <a:gd name="T37" fmla="*/ 3 h 112"/>
                  <a:gd name="T38" fmla="*/ 0 w 132"/>
                  <a:gd name="T39" fmla="*/ 3 h 112"/>
                  <a:gd name="T40" fmla="*/ 0 w 132"/>
                  <a:gd name="T41" fmla="*/ 4 h 112"/>
                  <a:gd name="T42" fmla="*/ 1 w 132"/>
                  <a:gd name="T43" fmla="*/ 4 h 112"/>
                  <a:gd name="T44" fmla="*/ 1 w 132"/>
                  <a:gd name="T45" fmla="*/ 4 h 112"/>
                  <a:gd name="T46" fmla="*/ 2 w 132"/>
                  <a:gd name="T47" fmla="*/ 5 h 112"/>
                  <a:gd name="T48" fmla="*/ 3 w 132"/>
                  <a:gd name="T49" fmla="*/ 6 h 112"/>
                  <a:gd name="T50" fmla="*/ 4 w 132"/>
                  <a:gd name="T51" fmla="*/ 7 h 112"/>
                  <a:gd name="T52" fmla="*/ 4 w 132"/>
                  <a:gd name="T53" fmla="*/ 7 h 112"/>
                  <a:gd name="T54" fmla="*/ 7 w 132"/>
                  <a:gd name="T55" fmla="*/ 9 h 112"/>
                  <a:gd name="T56" fmla="*/ 9 w 132"/>
                  <a:gd name="T57" fmla="*/ 11 h 112"/>
                  <a:gd name="T58" fmla="*/ 9 w 132"/>
                  <a:gd name="T59" fmla="*/ 12 h 112"/>
                  <a:gd name="T60" fmla="*/ 10 w 132"/>
                  <a:gd name="T61" fmla="*/ 12 h 112"/>
                  <a:gd name="T62" fmla="*/ 10 w 132"/>
                  <a:gd name="T63" fmla="*/ 12 h 112"/>
                  <a:gd name="T64" fmla="*/ 11 w 132"/>
                  <a:gd name="T65" fmla="*/ 12 h 112"/>
                  <a:gd name="T66" fmla="*/ 12 w 132"/>
                  <a:gd name="T67" fmla="*/ 12 h 112"/>
                  <a:gd name="T68" fmla="*/ 12 w 132"/>
                  <a:gd name="T69" fmla="*/ 12 h 112"/>
                  <a:gd name="T70" fmla="*/ 13 w 132"/>
                  <a:gd name="T71" fmla="*/ 12 h 112"/>
                  <a:gd name="T72" fmla="*/ 14 w 132"/>
                  <a:gd name="T73" fmla="*/ 11 h 112"/>
                  <a:gd name="T74" fmla="*/ 15 w 132"/>
                  <a:gd name="T75" fmla="*/ 7 h 11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12"/>
                  <a:gd name="T116" fmla="*/ 132 w 132"/>
                  <a:gd name="T117" fmla="*/ 112 h 11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12">
                    <a:moveTo>
                      <a:pt x="132" y="63"/>
                    </a:moveTo>
                    <a:lnTo>
                      <a:pt x="126" y="56"/>
                    </a:lnTo>
                    <a:lnTo>
                      <a:pt x="119" y="49"/>
                    </a:lnTo>
                    <a:lnTo>
                      <a:pt x="113" y="44"/>
                    </a:lnTo>
                    <a:lnTo>
                      <a:pt x="106" y="39"/>
                    </a:lnTo>
                    <a:lnTo>
                      <a:pt x="92" y="31"/>
                    </a:lnTo>
                    <a:lnTo>
                      <a:pt x="75" y="24"/>
                    </a:lnTo>
                    <a:lnTo>
                      <a:pt x="61" y="18"/>
                    </a:lnTo>
                    <a:lnTo>
                      <a:pt x="48" y="12"/>
                    </a:lnTo>
                    <a:lnTo>
                      <a:pt x="39" y="7"/>
                    </a:lnTo>
                    <a:lnTo>
                      <a:pt x="27" y="3"/>
                    </a:lnTo>
                    <a:lnTo>
                      <a:pt x="21" y="1"/>
                    </a:lnTo>
                    <a:lnTo>
                      <a:pt x="15" y="0"/>
                    </a:lnTo>
                    <a:lnTo>
                      <a:pt x="10" y="1"/>
                    </a:lnTo>
                    <a:lnTo>
                      <a:pt x="7" y="4"/>
                    </a:lnTo>
                    <a:lnTo>
                      <a:pt x="3" y="8"/>
                    </a:lnTo>
                    <a:lnTo>
                      <a:pt x="1" y="13"/>
                    </a:lnTo>
                    <a:lnTo>
                      <a:pt x="0" y="18"/>
                    </a:lnTo>
                    <a:lnTo>
                      <a:pt x="0" y="23"/>
                    </a:lnTo>
                    <a:lnTo>
                      <a:pt x="1" y="27"/>
                    </a:lnTo>
                    <a:lnTo>
                      <a:pt x="2" y="32"/>
                    </a:lnTo>
                    <a:lnTo>
                      <a:pt x="5" y="36"/>
                    </a:lnTo>
                    <a:lnTo>
                      <a:pt x="8" y="40"/>
                    </a:lnTo>
                    <a:lnTo>
                      <a:pt x="15" y="49"/>
                    </a:lnTo>
                    <a:lnTo>
                      <a:pt x="23" y="56"/>
                    </a:lnTo>
                    <a:lnTo>
                      <a:pt x="32" y="62"/>
                    </a:lnTo>
                    <a:lnTo>
                      <a:pt x="39" y="66"/>
                    </a:lnTo>
                    <a:lnTo>
                      <a:pt x="59" y="83"/>
                    </a:lnTo>
                    <a:lnTo>
                      <a:pt x="78" y="102"/>
                    </a:lnTo>
                    <a:lnTo>
                      <a:pt x="84" y="105"/>
                    </a:lnTo>
                    <a:lnTo>
                      <a:pt x="88" y="109"/>
                    </a:lnTo>
                    <a:lnTo>
                      <a:pt x="94" y="111"/>
                    </a:lnTo>
                    <a:lnTo>
                      <a:pt x="100" y="112"/>
                    </a:lnTo>
                    <a:lnTo>
                      <a:pt x="106" y="112"/>
                    </a:lnTo>
                    <a:lnTo>
                      <a:pt x="112" y="111"/>
                    </a:lnTo>
                    <a:lnTo>
                      <a:pt x="119" y="109"/>
                    </a:lnTo>
                    <a:lnTo>
                      <a:pt x="126" y="104"/>
                    </a:lnTo>
                    <a:lnTo>
                      <a:pt x="132" y="6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7" name="Freeform 88"/>
              <p:cNvSpPr>
                <a:spLocks/>
              </p:cNvSpPr>
              <p:nvPr/>
            </p:nvSpPr>
            <p:spPr bwMode="auto">
              <a:xfrm>
                <a:off x="2429" y="275"/>
                <a:ext cx="39" cy="32"/>
              </a:xfrm>
              <a:custGeom>
                <a:avLst/>
                <a:gdLst>
                  <a:gd name="T0" fmla="*/ 13 w 118"/>
                  <a:gd name="T1" fmla="*/ 5 h 96"/>
                  <a:gd name="T2" fmla="*/ 12 w 118"/>
                  <a:gd name="T3" fmla="*/ 4 h 96"/>
                  <a:gd name="T4" fmla="*/ 11 w 118"/>
                  <a:gd name="T5" fmla="*/ 4 h 96"/>
                  <a:gd name="T6" fmla="*/ 10 w 118"/>
                  <a:gd name="T7" fmla="*/ 4 h 96"/>
                  <a:gd name="T8" fmla="*/ 9 w 118"/>
                  <a:gd name="T9" fmla="*/ 3 h 96"/>
                  <a:gd name="T10" fmla="*/ 8 w 118"/>
                  <a:gd name="T11" fmla="*/ 2 h 96"/>
                  <a:gd name="T12" fmla="*/ 7 w 118"/>
                  <a:gd name="T13" fmla="*/ 1 h 96"/>
                  <a:gd name="T14" fmla="*/ 5 w 118"/>
                  <a:gd name="T15" fmla="*/ 0 h 96"/>
                  <a:gd name="T16" fmla="*/ 4 w 118"/>
                  <a:gd name="T17" fmla="*/ 0 h 96"/>
                  <a:gd name="T18" fmla="*/ 3 w 118"/>
                  <a:gd name="T19" fmla="*/ 0 h 96"/>
                  <a:gd name="T20" fmla="*/ 3 w 118"/>
                  <a:gd name="T21" fmla="*/ 0 h 96"/>
                  <a:gd name="T22" fmla="*/ 3 w 118"/>
                  <a:gd name="T23" fmla="*/ 1 h 96"/>
                  <a:gd name="T24" fmla="*/ 2 w 118"/>
                  <a:gd name="T25" fmla="*/ 1 h 96"/>
                  <a:gd name="T26" fmla="*/ 2 w 118"/>
                  <a:gd name="T27" fmla="*/ 2 h 96"/>
                  <a:gd name="T28" fmla="*/ 2 w 118"/>
                  <a:gd name="T29" fmla="*/ 3 h 96"/>
                  <a:gd name="T30" fmla="*/ 1 w 118"/>
                  <a:gd name="T31" fmla="*/ 5 h 96"/>
                  <a:gd name="T32" fmla="*/ 0 w 118"/>
                  <a:gd name="T33" fmla="*/ 7 h 96"/>
                  <a:gd name="T34" fmla="*/ 0 w 118"/>
                  <a:gd name="T35" fmla="*/ 7 h 96"/>
                  <a:gd name="T36" fmla="*/ 0 w 118"/>
                  <a:gd name="T37" fmla="*/ 8 h 96"/>
                  <a:gd name="T38" fmla="*/ 1 w 118"/>
                  <a:gd name="T39" fmla="*/ 8 h 96"/>
                  <a:gd name="T40" fmla="*/ 2 w 118"/>
                  <a:gd name="T41" fmla="*/ 9 h 96"/>
                  <a:gd name="T42" fmla="*/ 3 w 118"/>
                  <a:gd name="T43" fmla="*/ 9 h 96"/>
                  <a:gd name="T44" fmla="*/ 4 w 118"/>
                  <a:gd name="T45" fmla="*/ 10 h 96"/>
                  <a:gd name="T46" fmla="*/ 5 w 118"/>
                  <a:gd name="T47" fmla="*/ 10 h 96"/>
                  <a:gd name="T48" fmla="*/ 6 w 118"/>
                  <a:gd name="T49" fmla="*/ 10 h 96"/>
                  <a:gd name="T50" fmla="*/ 7 w 118"/>
                  <a:gd name="T51" fmla="*/ 11 h 96"/>
                  <a:gd name="T52" fmla="*/ 7 w 118"/>
                  <a:gd name="T53" fmla="*/ 11 h 96"/>
                  <a:gd name="T54" fmla="*/ 8 w 118"/>
                  <a:gd name="T55" fmla="*/ 11 h 96"/>
                  <a:gd name="T56" fmla="*/ 9 w 118"/>
                  <a:gd name="T57" fmla="*/ 10 h 96"/>
                  <a:gd name="T58" fmla="*/ 9 w 118"/>
                  <a:gd name="T59" fmla="*/ 10 h 96"/>
                  <a:gd name="T60" fmla="*/ 10 w 118"/>
                  <a:gd name="T61" fmla="*/ 10 h 96"/>
                  <a:gd name="T62" fmla="*/ 11 w 118"/>
                  <a:gd name="T63" fmla="*/ 9 h 96"/>
                  <a:gd name="T64" fmla="*/ 12 w 118"/>
                  <a:gd name="T65" fmla="*/ 8 h 96"/>
                  <a:gd name="T66" fmla="*/ 13 w 118"/>
                  <a:gd name="T67" fmla="*/ 5 h 9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8"/>
                  <a:gd name="T103" fmla="*/ 0 h 96"/>
                  <a:gd name="T104" fmla="*/ 118 w 118"/>
                  <a:gd name="T105" fmla="*/ 96 h 9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8" h="96">
                    <a:moveTo>
                      <a:pt x="118" y="42"/>
                    </a:moveTo>
                    <a:lnTo>
                      <a:pt x="108" y="39"/>
                    </a:lnTo>
                    <a:lnTo>
                      <a:pt x="101" y="35"/>
                    </a:lnTo>
                    <a:lnTo>
                      <a:pt x="93" y="32"/>
                    </a:lnTo>
                    <a:lnTo>
                      <a:pt x="86" y="27"/>
                    </a:lnTo>
                    <a:lnTo>
                      <a:pt x="74" y="20"/>
                    </a:lnTo>
                    <a:lnTo>
                      <a:pt x="60" y="12"/>
                    </a:lnTo>
                    <a:lnTo>
                      <a:pt x="46" y="4"/>
                    </a:lnTo>
                    <a:lnTo>
                      <a:pt x="34" y="0"/>
                    </a:lnTo>
                    <a:lnTo>
                      <a:pt x="29" y="0"/>
                    </a:lnTo>
                    <a:lnTo>
                      <a:pt x="26" y="2"/>
                    </a:lnTo>
                    <a:lnTo>
                      <a:pt x="23" y="6"/>
                    </a:lnTo>
                    <a:lnTo>
                      <a:pt x="21" y="10"/>
                    </a:lnTo>
                    <a:lnTo>
                      <a:pt x="19" y="21"/>
                    </a:lnTo>
                    <a:lnTo>
                      <a:pt x="16" y="30"/>
                    </a:lnTo>
                    <a:lnTo>
                      <a:pt x="7" y="47"/>
                    </a:lnTo>
                    <a:lnTo>
                      <a:pt x="0" y="62"/>
                    </a:lnTo>
                    <a:lnTo>
                      <a:pt x="0" y="67"/>
                    </a:lnTo>
                    <a:lnTo>
                      <a:pt x="3" y="71"/>
                    </a:lnTo>
                    <a:lnTo>
                      <a:pt x="8" y="74"/>
                    </a:lnTo>
                    <a:lnTo>
                      <a:pt x="14" y="78"/>
                    </a:lnTo>
                    <a:lnTo>
                      <a:pt x="26" y="82"/>
                    </a:lnTo>
                    <a:lnTo>
                      <a:pt x="36" y="86"/>
                    </a:lnTo>
                    <a:lnTo>
                      <a:pt x="45" y="91"/>
                    </a:lnTo>
                    <a:lnTo>
                      <a:pt x="52" y="93"/>
                    </a:lnTo>
                    <a:lnTo>
                      <a:pt x="59" y="95"/>
                    </a:lnTo>
                    <a:lnTo>
                      <a:pt x="68" y="96"/>
                    </a:lnTo>
                    <a:lnTo>
                      <a:pt x="74" y="95"/>
                    </a:lnTo>
                    <a:lnTo>
                      <a:pt x="80" y="94"/>
                    </a:lnTo>
                    <a:lnTo>
                      <a:pt x="85" y="92"/>
                    </a:lnTo>
                    <a:lnTo>
                      <a:pt x="88" y="88"/>
                    </a:lnTo>
                    <a:lnTo>
                      <a:pt x="97" y="80"/>
                    </a:lnTo>
                    <a:lnTo>
                      <a:pt x="105" y="73"/>
                    </a:lnTo>
                    <a:lnTo>
                      <a:pt x="118" y="4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8" name="Freeform 89"/>
              <p:cNvSpPr>
                <a:spLocks/>
              </p:cNvSpPr>
              <p:nvPr/>
            </p:nvSpPr>
            <p:spPr bwMode="auto">
              <a:xfrm>
                <a:off x="3196" y="617"/>
                <a:ext cx="205" cy="48"/>
              </a:xfrm>
              <a:custGeom>
                <a:avLst/>
                <a:gdLst>
                  <a:gd name="T0" fmla="*/ 13 w 615"/>
                  <a:gd name="T1" fmla="*/ 6 h 146"/>
                  <a:gd name="T2" fmla="*/ 19 w 615"/>
                  <a:gd name="T3" fmla="*/ 7 h 146"/>
                  <a:gd name="T4" fmla="*/ 23 w 615"/>
                  <a:gd name="T5" fmla="*/ 6 h 146"/>
                  <a:gd name="T6" fmla="*/ 28 w 615"/>
                  <a:gd name="T7" fmla="*/ 5 h 146"/>
                  <a:gd name="T8" fmla="*/ 35 w 615"/>
                  <a:gd name="T9" fmla="*/ 3 h 146"/>
                  <a:gd name="T10" fmla="*/ 40 w 615"/>
                  <a:gd name="T11" fmla="*/ 1 h 146"/>
                  <a:gd name="T12" fmla="*/ 44 w 615"/>
                  <a:gd name="T13" fmla="*/ 0 h 146"/>
                  <a:gd name="T14" fmla="*/ 45 w 615"/>
                  <a:gd name="T15" fmla="*/ 0 h 146"/>
                  <a:gd name="T16" fmla="*/ 46 w 615"/>
                  <a:gd name="T17" fmla="*/ 1 h 146"/>
                  <a:gd name="T18" fmla="*/ 46 w 615"/>
                  <a:gd name="T19" fmla="*/ 3 h 146"/>
                  <a:gd name="T20" fmla="*/ 47 w 615"/>
                  <a:gd name="T21" fmla="*/ 5 h 146"/>
                  <a:gd name="T22" fmla="*/ 47 w 615"/>
                  <a:gd name="T23" fmla="*/ 6 h 146"/>
                  <a:gd name="T24" fmla="*/ 48 w 615"/>
                  <a:gd name="T25" fmla="*/ 6 h 146"/>
                  <a:gd name="T26" fmla="*/ 49 w 615"/>
                  <a:gd name="T27" fmla="*/ 6 h 146"/>
                  <a:gd name="T28" fmla="*/ 51 w 615"/>
                  <a:gd name="T29" fmla="*/ 7 h 146"/>
                  <a:gd name="T30" fmla="*/ 68 w 615"/>
                  <a:gd name="T31" fmla="*/ 7 h 146"/>
                  <a:gd name="T32" fmla="*/ 68 w 615"/>
                  <a:gd name="T33" fmla="*/ 8 h 146"/>
                  <a:gd name="T34" fmla="*/ 68 w 615"/>
                  <a:gd name="T35" fmla="*/ 10 h 146"/>
                  <a:gd name="T36" fmla="*/ 68 w 615"/>
                  <a:gd name="T37" fmla="*/ 14 h 146"/>
                  <a:gd name="T38" fmla="*/ 63 w 615"/>
                  <a:gd name="T39" fmla="*/ 15 h 146"/>
                  <a:gd name="T40" fmla="*/ 58 w 615"/>
                  <a:gd name="T41" fmla="*/ 16 h 146"/>
                  <a:gd name="T42" fmla="*/ 52 w 615"/>
                  <a:gd name="T43" fmla="*/ 15 h 146"/>
                  <a:gd name="T44" fmla="*/ 47 w 615"/>
                  <a:gd name="T45" fmla="*/ 15 h 146"/>
                  <a:gd name="T46" fmla="*/ 37 w 615"/>
                  <a:gd name="T47" fmla="*/ 13 h 146"/>
                  <a:gd name="T48" fmla="*/ 31 w 615"/>
                  <a:gd name="T49" fmla="*/ 12 h 146"/>
                  <a:gd name="T50" fmla="*/ 26 w 615"/>
                  <a:gd name="T51" fmla="*/ 12 h 146"/>
                  <a:gd name="T52" fmla="*/ 17 w 615"/>
                  <a:gd name="T53" fmla="*/ 12 h 146"/>
                  <a:gd name="T54" fmla="*/ 12 w 615"/>
                  <a:gd name="T55" fmla="*/ 12 h 146"/>
                  <a:gd name="T56" fmla="*/ 8 w 615"/>
                  <a:gd name="T57" fmla="*/ 13 h 146"/>
                  <a:gd name="T58" fmla="*/ 5 w 615"/>
                  <a:gd name="T59" fmla="*/ 13 h 146"/>
                  <a:gd name="T60" fmla="*/ 3 w 615"/>
                  <a:gd name="T61" fmla="*/ 12 h 146"/>
                  <a:gd name="T62" fmla="*/ 2 w 615"/>
                  <a:gd name="T63" fmla="*/ 12 h 146"/>
                  <a:gd name="T64" fmla="*/ 0 w 615"/>
                  <a:gd name="T65" fmla="*/ 11 h 146"/>
                  <a:gd name="T66" fmla="*/ 0 w 615"/>
                  <a:gd name="T67" fmla="*/ 10 h 146"/>
                  <a:gd name="T68" fmla="*/ 0 w 615"/>
                  <a:gd name="T69" fmla="*/ 8 h 146"/>
                  <a:gd name="T70" fmla="*/ 2 w 615"/>
                  <a:gd name="T71" fmla="*/ 7 h 146"/>
                  <a:gd name="T72" fmla="*/ 5 w 615"/>
                  <a:gd name="T73" fmla="*/ 6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5"/>
                  <a:gd name="T112" fmla="*/ 0 h 146"/>
                  <a:gd name="T113" fmla="*/ 615 w 615"/>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5" h="146">
                    <a:moveTo>
                      <a:pt x="77" y="54"/>
                    </a:moveTo>
                    <a:lnTo>
                      <a:pt x="114" y="55"/>
                    </a:lnTo>
                    <a:lnTo>
                      <a:pt x="152" y="59"/>
                    </a:lnTo>
                    <a:lnTo>
                      <a:pt x="171" y="60"/>
                    </a:lnTo>
                    <a:lnTo>
                      <a:pt x="188" y="60"/>
                    </a:lnTo>
                    <a:lnTo>
                      <a:pt x="207" y="59"/>
                    </a:lnTo>
                    <a:lnTo>
                      <a:pt x="225" y="56"/>
                    </a:lnTo>
                    <a:lnTo>
                      <a:pt x="256" y="48"/>
                    </a:lnTo>
                    <a:lnTo>
                      <a:pt x="285" y="37"/>
                    </a:lnTo>
                    <a:lnTo>
                      <a:pt x="316" y="27"/>
                    </a:lnTo>
                    <a:lnTo>
                      <a:pt x="345" y="14"/>
                    </a:lnTo>
                    <a:lnTo>
                      <a:pt x="361" y="8"/>
                    </a:lnTo>
                    <a:lnTo>
                      <a:pt x="382" y="2"/>
                    </a:lnTo>
                    <a:lnTo>
                      <a:pt x="392" y="0"/>
                    </a:lnTo>
                    <a:lnTo>
                      <a:pt x="402" y="1"/>
                    </a:lnTo>
                    <a:lnTo>
                      <a:pt x="407" y="2"/>
                    </a:lnTo>
                    <a:lnTo>
                      <a:pt x="410" y="4"/>
                    </a:lnTo>
                    <a:lnTo>
                      <a:pt x="412" y="7"/>
                    </a:lnTo>
                    <a:lnTo>
                      <a:pt x="414" y="10"/>
                    </a:lnTo>
                    <a:lnTo>
                      <a:pt x="417" y="28"/>
                    </a:lnTo>
                    <a:lnTo>
                      <a:pt x="420" y="41"/>
                    </a:lnTo>
                    <a:lnTo>
                      <a:pt x="421" y="46"/>
                    </a:lnTo>
                    <a:lnTo>
                      <a:pt x="422" y="49"/>
                    </a:lnTo>
                    <a:lnTo>
                      <a:pt x="424" y="53"/>
                    </a:lnTo>
                    <a:lnTo>
                      <a:pt x="427" y="55"/>
                    </a:lnTo>
                    <a:lnTo>
                      <a:pt x="429" y="56"/>
                    </a:lnTo>
                    <a:lnTo>
                      <a:pt x="432" y="57"/>
                    </a:lnTo>
                    <a:lnTo>
                      <a:pt x="437" y="59"/>
                    </a:lnTo>
                    <a:lnTo>
                      <a:pt x="443" y="60"/>
                    </a:lnTo>
                    <a:lnTo>
                      <a:pt x="458" y="60"/>
                    </a:lnTo>
                    <a:lnTo>
                      <a:pt x="481" y="60"/>
                    </a:lnTo>
                    <a:lnTo>
                      <a:pt x="611" y="62"/>
                    </a:lnTo>
                    <a:lnTo>
                      <a:pt x="613" y="68"/>
                    </a:lnTo>
                    <a:lnTo>
                      <a:pt x="614" y="76"/>
                    </a:lnTo>
                    <a:lnTo>
                      <a:pt x="614" y="86"/>
                    </a:lnTo>
                    <a:lnTo>
                      <a:pt x="615" y="95"/>
                    </a:lnTo>
                    <a:lnTo>
                      <a:pt x="615" y="115"/>
                    </a:lnTo>
                    <a:lnTo>
                      <a:pt x="615" y="129"/>
                    </a:lnTo>
                    <a:lnTo>
                      <a:pt x="591" y="136"/>
                    </a:lnTo>
                    <a:lnTo>
                      <a:pt x="566" y="141"/>
                    </a:lnTo>
                    <a:lnTo>
                      <a:pt x="542" y="145"/>
                    </a:lnTo>
                    <a:lnTo>
                      <a:pt x="519" y="146"/>
                    </a:lnTo>
                    <a:lnTo>
                      <a:pt x="495" y="145"/>
                    </a:lnTo>
                    <a:lnTo>
                      <a:pt x="471" y="144"/>
                    </a:lnTo>
                    <a:lnTo>
                      <a:pt x="448" y="141"/>
                    </a:lnTo>
                    <a:lnTo>
                      <a:pt x="424" y="138"/>
                    </a:lnTo>
                    <a:lnTo>
                      <a:pt x="377" y="129"/>
                    </a:lnTo>
                    <a:lnTo>
                      <a:pt x="330" y="121"/>
                    </a:lnTo>
                    <a:lnTo>
                      <a:pt x="305" y="118"/>
                    </a:lnTo>
                    <a:lnTo>
                      <a:pt x="281" y="114"/>
                    </a:lnTo>
                    <a:lnTo>
                      <a:pt x="257" y="113"/>
                    </a:lnTo>
                    <a:lnTo>
                      <a:pt x="232" y="112"/>
                    </a:lnTo>
                    <a:lnTo>
                      <a:pt x="192" y="111"/>
                    </a:lnTo>
                    <a:lnTo>
                      <a:pt x="149" y="111"/>
                    </a:lnTo>
                    <a:lnTo>
                      <a:pt x="128" y="111"/>
                    </a:lnTo>
                    <a:lnTo>
                      <a:pt x="108" y="112"/>
                    </a:lnTo>
                    <a:lnTo>
                      <a:pt x="88" y="114"/>
                    </a:lnTo>
                    <a:lnTo>
                      <a:pt x="69" y="118"/>
                    </a:lnTo>
                    <a:lnTo>
                      <a:pt x="60" y="119"/>
                    </a:lnTo>
                    <a:lnTo>
                      <a:pt x="49" y="119"/>
                    </a:lnTo>
                    <a:lnTo>
                      <a:pt x="40" y="118"/>
                    </a:lnTo>
                    <a:lnTo>
                      <a:pt x="31" y="115"/>
                    </a:lnTo>
                    <a:lnTo>
                      <a:pt x="23" y="112"/>
                    </a:lnTo>
                    <a:lnTo>
                      <a:pt x="15" y="107"/>
                    </a:lnTo>
                    <a:lnTo>
                      <a:pt x="9" y="102"/>
                    </a:lnTo>
                    <a:lnTo>
                      <a:pt x="4" y="98"/>
                    </a:lnTo>
                    <a:lnTo>
                      <a:pt x="1" y="92"/>
                    </a:lnTo>
                    <a:lnTo>
                      <a:pt x="0" y="87"/>
                    </a:lnTo>
                    <a:lnTo>
                      <a:pt x="1" y="81"/>
                    </a:lnTo>
                    <a:lnTo>
                      <a:pt x="3" y="75"/>
                    </a:lnTo>
                    <a:lnTo>
                      <a:pt x="9" y="70"/>
                    </a:lnTo>
                    <a:lnTo>
                      <a:pt x="17" y="66"/>
                    </a:lnTo>
                    <a:lnTo>
                      <a:pt x="29" y="62"/>
                    </a:lnTo>
                    <a:lnTo>
                      <a:pt x="43" y="59"/>
                    </a:lnTo>
                    <a:lnTo>
                      <a:pt x="77" y="5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59" name="Freeform 90"/>
              <p:cNvSpPr>
                <a:spLocks/>
              </p:cNvSpPr>
              <p:nvPr/>
            </p:nvSpPr>
            <p:spPr bwMode="auto">
              <a:xfrm>
                <a:off x="2410" y="1870"/>
                <a:ext cx="39" cy="19"/>
              </a:xfrm>
              <a:custGeom>
                <a:avLst/>
                <a:gdLst>
                  <a:gd name="T0" fmla="*/ 4 w 118"/>
                  <a:gd name="T1" fmla="*/ 0 h 59"/>
                  <a:gd name="T2" fmla="*/ 12 w 118"/>
                  <a:gd name="T3" fmla="*/ 1 h 59"/>
                  <a:gd name="T4" fmla="*/ 13 w 118"/>
                  <a:gd name="T5" fmla="*/ 6 h 59"/>
                  <a:gd name="T6" fmla="*/ 13 w 118"/>
                  <a:gd name="T7" fmla="*/ 6 h 59"/>
                  <a:gd name="T8" fmla="*/ 0 w 118"/>
                  <a:gd name="T9" fmla="*/ 5 h 59"/>
                  <a:gd name="T10" fmla="*/ 0 w 118"/>
                  <a:gd name="T11" fmla="*/ 5 h 59"/>
                  <a:gd name="T12" fmla="*/ 1 w 118"/>
                  <a:gd name="T13" fmla="*/ 5 h 59"/>
                  <a:gd name="T14" fmla="*/ 2 w 118"/>
                  <a:gd name="T15" fmla="*/ 5 h 59"/>
                  <a:gd name="T16" fmla="*/ 2 w 118"/>
                  <a:gd name="T17" fmla="*/ 4 h 59"/>
                  <a:gd name="T18" fmla="*/ 3 w 118"/>
                  <a:gd name="T19" fmla="*/ 4 h 59"/>
                  <a:gd name="T20" fmla="*/ 3 w 118"/>
                  <a:gd name="T21" fmla="*/ 3 h 59"/>
                  <a:gd name="T22" fmla="*/ 4 w 118"/>
                  <a:gd name="T23" fmla="*/ 2 h 59"/>
                  <a:gd name="T24" fmla="*/ 4 w 118"/>
                  <a:gd name="T25" fmla="*/ 1 h 59"/>
                  <a:gd name="T26" fmla="*/ 4 w 118"/>
                  <a:gd name="T27" fmla="*/ 0 h 59"/>
                  <a:gd name="T28" fmla="*/ 4 w 118"/>
                  <a:gd name="T29" fmla="*/ 0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8"/>
                  <a:gd name="T46" fmla="*/ 0 h 59"/>
                  <a:gd name="T47" fmla="*/ 118 w 118"/>
                  <a:gd name="T48" fmla="*/ 59 h 5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8" h="59">
                    <a:moveTo>
                      <a:pt x="37" y="0"/>
                    </a:moveTo>
                    <a:lnTo>
                      <a:pt x="110" y="7"/>
                    </a:lnTo>
                    <a:lnTo>
                      <a:pt x="118" y="59"/>
                    </a:lnTo>
                    <a:lnTo>
                      <a:pt x="0" y="52"/>
                    </a:lnTo>
                    <a:lnTo>
                      <a:pt x="7" y="48"/>
                    </a:lnTo>
                    <a:lnTo>
                      <a:pt x="14" y="45"/>
                    </a:lnTo>
                    <a:lnTo>
                      <a:pt x="20" y="40"/>
                    </a:lnTo>
                    <a:lnTo>
                      <a:pt x="26" y="34"/>
                    </a:lnTo>
                    <a:lnTo>
                      <a:pt x="31" y="27"/>
                    </a:lnTo>
                    <a:lnTo>
                      <a:pt x="33" y="19"/>
                    </a:lnTo>
                    <a:lnTo>
                      <a:pt x="36" y="11"/>
                    </a:lnTo>
                    <a:lnTo>
                      <a:pt x="3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0" name="Freeform 91"/>
              <p:cNvSpPr>
                <a:spLocks/>
              </p:cNvSpPr>
              <p:nvPr/>
            </p:nvSpPr>
            <p:spPr bwMode="auto">
              <a:xfrm>
                <a:off x="2431" y="309"/>
                <a:ext cx="1119" cy="1777"/>
              </a:xfrm>
              <a:custGeom>
                <a:avLst/>
                <a:gdLst>
                  <a:gd name="T0" fmla="*/ 282 w 3358"/>
                  <a:gd name="T1" fmla="*/ 351 h 5332"/>
                  <a:gd name="T2" fmla="*/ 278 w 3358"/>
                  <a:gd name="T3" fmla="*/ 314 h 5332"/>
                  <a:gd name="T4" fmla="*/ 295 w 3358"/>
                  <a:gd name="T5" fmla="*/ 301 h 5332"/>
                  <a:gd name="T6" fmla="*/ 307 w 3358"/>
                  <a:gd name="T7" fmla="*/ 259 h 5332"/>
                  <a:gd name="T8" fmla="*/ 284 w 3358"/>
                  <a:gd name="T9" fmla="*/ 223 h 5332"/>
                  <a:gd name="T10" fmla="*/ 284 w 3358"/>
                  <a:gd name="T11" fmla="*/ 191 h 5332"/>
                  <a:gd name="T12" fmla="*/ 339 w 3358"/>
                  <a:gd name="T13" fmla="*/ 179 h 5332"/>
                  <a:gd name="T14" fmla="*/ 340 w 3358"/>
                  <a:gd name="T15" fmla="*/ 160 h 5332"/>
                  <a:gd name="T16" fmla="*/ 366 w 3358"/>
                  <a:gd name="T17" fmla="*/ 169 h 5332"/>
                  <a:gd name="T18" fmla="*/ 314 w 3358"/>
                  <a:gd name="T19" fmla="*/ 128 h 5332"/>
                  <a:gd name="T20" fmla="*/ 264 w 3358"/>
                  <a:gd name="T21" fmla="*/ 131 h 5332"/>
                  <a:gd name="T22" fmla="*/ 234 w 3358"/>
                  <a:gd name="T23" fmla="*/ 132 h 5332"/>
                  <a:gd name="T24" fmla="*/ 203 w 3358"/>
                  <a:gd name="T25" fmla="*/ 100 h 5332"/>
                  <a:gd name="T26" fmla="*/ 197 w 3358"/>
                  <a:gd name="T27" fmla="*/ 80 h 5332"/>
                  <a:gd name="T28" fmla="*/ 173 w 3358"/>
                  <a:gd name="T29" fmla="*/ 66 h 5332"/>
                  <a:gd name="T30" fmla="*/ 149 w 3358"/>
                  <a:gd name="T31" fmla="*/ 52 h 5332"/>
                  <a:gd name="T32" fmla="*/ 139 w 3358"/>
                  <a:gd name="T33" fmla="*/ 47 h 5332"/>
                  <a:gd name="T34" fmla="*/ 193 w 3358"/>
                  <a:gd name="T35" fmla="*/ 53 h 5332"/>
                  <a:gd name="T36" fmla="*/ 246 w 3358"/>
                  <a:gd name="T37" fmla="*/ 39 h 5332"/>
                  <a:gd name="T38" fmla="*/ 198 w 3358"/>
                  <a:gd name="T39" fmla="*/ 24 h 5332"/>
                  <a:gd name="T40" fmla="*/ 130 w 3358"/>
                  <a:gd name="T41" fmla="*/ 28 h 5332"/>
                  <a:gd name="T42" fmla="*/ 97 w 3358"/>
                  <a:gd name="T43" fmla="*/ 12 h 5332"/>
                  <a:gd name="T44" fmla="*/ 52 w 3358"/>
                  <a:gd name="T45" fmla="*/ 2 h 5332"/>
                  <a:gd name="T46" fmla="*/ 38 w 3358"/>
                  <a:gd name="T47" fmla="*/ 29 h 5332"/>
                  <a:gd name="T48" fmla="*/ 11 w 3358"/>
                  <a:gd name="T49" fmla="*/ 5 h 5332"/>
                  <a:gd name="T50" fmla="*/ 1 w 3358"/>
                  <a:gd name="T51" fmla="*/ 26 h 5332"/>
                  <a:gd name="T52" fmla="*/ 35 w 3358"/>
                  <a:gd name="T53" fmla="*/ 56 h 5332"/>
                  <a:gd name="T54" fmla="*/ 69 w 3358"/>
                  <a:gd name="T55" fmla="*/ 69 h 5332"/>
                  <a:gd name="T56" fmla="*/ 91 w 3358"/>
                  <a:gd name="T57" fmla="*/ 101 h 5332"/>
                  <a:gd name="T58" fmla="*/ 98 w 3358"/>
                  <a:gd name="T59" fmla="*/ 130 h 5332"/>
                  <a:gd name="T60" fmla="*/ 112 w 3358"/>
                  <a:gd name="T61" fmla="*/ 158 h 5332"/>
                  <a:gd name="T62" fmla="*/ 122 w 3358"/>
                  <a:gd name="T63" fmla="*/ 176 h 5332"/>
                  <a:gd name="T64" fmla="*/ 115 w 3358"/>
                  <a:gd name="T65" fmla="*/ 199 h 5332"/>
                  <a:gd name="T66" fmla="*/ 114 w 3358"/>
                  <a:gd name="T67" fmla="*/ 224 h 5332"/>
                  <a:gd name="T68" fmla="*/ 91 w 3358"/>
                  <a:gd name="T69" fmla="*/ 219 h 5332"/>
                  <a:gd name="T70" fmla="*/ 77 w 3358"/>
                  <a:gd name="T71" fmla="*/ 228 h 5332"/>
                  <a:gd name="T72" fmla="*/ 91 w 3358"/>
                  <a:gd name="T73" fmla="*/ 270 h 5332"/>
                  <a:gd name="T74" fmla="*/ 115 w 3358"/>
                  <a:gd name="T75" fmla="*/ 291 h 5332"/>
                  <a:gd name="T76" fmla="*/ 98 w 3358"/>
                  <a:gd name="T77" fmla="*/ 306 h 5332"/>
                  <a:gd name="T78" fmla="*/ 96 w 3358"/>
                  <a:gd name="T79" fmla="*/ 313 h 5332"/>
                  <a:gd name="T80" fmla="*/ 93 w 3358"/>
                  <a:gd name="T81" fmla="*/ 328 h 5332"/>
                  <a:gd name="T82" fmla="*/ 103 w 3358"/>
                  <a:gd name="T83" fmla="*/ 344 h 5332"/>
                  <a:gd name="T84" fmla="*/ 98 w 3358"/>
                  <a:gd name="T85" fmla="*/ 356 h 5332"/>
                  <a:gd name="T86" fmla="*/ 78 w 3358"/>
                  <a:gd name="T87" fmla="*/ 379 h 5332"/>
                  <a:gd name="T88" fmla="*/ 67 w 3358"/>
                  <a:gd name="T89" fmla="*/ 395 h 5332"/>
                  <a:gd name="T90" fmla="*/ 61 w 3358"/>
                  <a:gd name="T91" fmla="*/ 406 h 5332"/>
                  <a:gd name="T92" fmla="*/ 55 w 3358"/>
                  <a:gd name="T93" fmla="*/ 424 h 5332"/>
                  <a:gd name="T94" fmla="*/ 32 w 3358"/>
                  <a:gd name="T95" fmla="*/ 406 h 5332"/>
                  <a:gd name="T96" fmla="*/ 51 w 3358"/>
                  <a:gd name="T97" fmla="*/ 393 h 5332"/>
                  <a:gd name="T98" fmla="*/ 9 w 3358"/>
                  <a:gd name="T99" fmla="*/ 392 h 5332"/>
                  <a:gd name="T100" fmla="*/ 30 w 3358"/>
                  <a:gd name="T101" fmla="*/ 449 h 5332"/>
                  <a:gd name="T102" fmla="*/ 26 w 3358"/>
                  <a:gd name="T103" fmla="*/ 476 h 5332"/>
                  <a:gd name="T104" fmla="*/ 52 w 3358"/>
                  <a:gd name="T105" fmla="*/ 525 h 5332"/>
                  <a:gd name="T106" fmla="*/ 75 w 3358"/>
                  <a:gd name="T107" fmla="*/ 541 h 5332"/>
                  <a:gd name="T108" fmla="*/ 85 w 3358"/>
                  <a:gd name="T109" fmla="*/ 566 h 5332"/>
                  <a:gd name="T110" fmla="*/ 90 w 3358"/>
                  <a:gd name="T111" fmla="*/ 589 h 5332"/>
                  <a:gd name="T112" fmla="*/ 160 w 3358"/>
                  <a:gd name="T113" fmla="*/ 578 h 5332"/>
                  <a:gd name="T114" fmla="*/ 134 w 3358"/>
                  <a:gd name="T115" fmla="*/ 540 h 5332"/>
                  <a:gd name="T116" fmla="*/ 181 w 3358"/>
                  <a:gd name="T117" fmla="*/ 501 h 5332"/>
                  <a:gd name="T118" fmla="*/ 159 w 3358"/>
                  <a:gd name="T119" fmla="*/ 470 h 5332"/>
                  <a:gd name="T120" fmla="*/ 201 w 3358"/>
                  <a:gd name="T121" fmla="*/ 425 h 5332"/>
                  <a:gd name="T122" fmla="*/ 258 w 3358"/>
                  <a:gd name="T123" fmla="*/ 417 h 53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358"/>
                  <a:gd name="T187" fmla="*/ 0 h 5332"/>
                  <a:gd name="T188" fmla="*/ 3358 w 3358"/>
                  <a:gd name="T189" fmla="*/ 5332 h 53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358" h="5332">
                    <a:moveTo>
                      <a:pt x="2447" y="3540"/>
                    </a:moveTo>
                    <a:lnTo>
                      <a:pt x="2447" y="3514"/>
                    </a:lnTo>
                    <a:lnTo>
                      <a:pt x="2445" y="3488"/>
                    </a:lnTo>
                    <a:lnTo>
                      <a:pt x="2443" y="3461"/>
                    </a:lnTo>
                    <a:lnTo>
                      <a:pt x="2439" y="3435"/>
                    </a:lnTo>
                    <a:lnTo>
                      <a:pt x="2435" y="3409"/>
                    </a:lnTo>
                    <a:lnTo>
                      <a:pt x="2431" y="3383"/>
                    </a:lnTo>
                    <a:lnTo>
                      <a:pt x="2428" y="3357"/>
                    </a:lnTo>
                    <a:lnTo>
                      <a:pt x="2426" y="3331"/>
                    </a:lnTo>
                    <a:lnTo>
                      <a:pt x="2428" y="3323"/>
                    </a:lnTo>
                    <a:lnTo>
                      <a:pt x="2429" y="3317"/>
                    </a:lnTo>
                    <a:lnTo>
                      <a:pt x="2430" y="3310"/>
                    </a:lnTo>
                    <a:lnTo>
                      <a:pt x="2432" y="3304"/>
                    </a:lnTo>
                    <a:lnTo>
                      <a:pt x="2438" y="3293"/>
                    </a:lnTo>
                    <a:lnTo>
                      <a:pt x="2445" y="3282"/>
                    </a:lnTo>
                    <a:lnTo>
                      <a:pt x="2454" y="3271"/>
                    </a:lnTo>
                    <a:lnTo>
                      <a:pt x="2464" y="3262"/>
                    </a:lnTo>
                    <a:lnTo>
                      <a:pt x="2475" y="3252"/>
                    </a:lnTo>
                    <a:lnTo>
                      <a:pt x="2485" y="3243"/>
                    </a:lnTo>
                    <a:lnTo>
                      <a:pt x="2496" y="3234"/>
                    </a:lnTo>
                    <a:lnTo>
                      <a:pt x="2507" y="3223"/>
                    </a:lnTo>
                    <a:lnTo>
                      <a:pt x="2516" y="3213"/>
                    </a:lnTo>
                    <a:lnTo>
                      <a:pt x="2526" y="3202"/>
                    </a:lnTo>
                    <a:lnTo>
                      <a:pt x="2533" y="3190"/>
                    </a:lnTo>
                    <a:lnTo>
                      <a:pt x="2539" y="3176"/>
                    </a:lnTo>
                    <a:lnTo>
                      <a:pt x="2541" y="3169"/>
                    </a:lnTo>
                    <a:lnTo>
                      <a:pt x="2542" y="3162"/>
                    </a:lnTo>
                    <a:lnTo>
                      <a:pt x="2543" y="3153"/>
                    </a:lnTo>
                    <a:lnTo>
                      <a:pt x="2543" y="3144"/>
                    </a:lnTo>
                    <a:lnTo>
                      <a:pt x="2543" y="3126"/>
                    </a:lnTo>
                    <a:lnTo>
                      <a:pt x="2541" y="3111"/>
                    </a:lnTo>
                    <a:lnTo>
                      <a:pt x="2537" y="3098"/>
                    </a:lnTo>
                    <a:lnTo>
                      <a:pt x="2533" y="3088"/>
                    </a:lnTo>
                    <a:lnTo>
                      <a:pt x="2527" y="3081"/>
                    </a:lnTo>
                    <a:lnTo>
                      <a:pt x="2520" y="3075"/>
                    </a:lnTo>
                    <a:lnTo>
                      <a:pt x="2511" y="3072"/>
                    </a:lnTo>
                    <a:lnTo>
                      <a:pt x="2502" y="3071"/>
                    </a:lnTo>
                    <a:lnTo>
                      <a:pt x="2457" y="3072"/>
                    </a:lnTo>
                    <a:lnTo>
                      <a:pt x="2401" y="3077"/>
                    </a:lnTo>
                    <a:lnTo>
                      <a:pt x="2401" y="3074"/>
                    </a:lnTo>
                    <a:lnTo>
                      <a:pt x="2397" y="3061"/>
                    </a:lnTo>
                    <a:lnTo>
                      <a:pt x="2393" y="3033"/>
                    </a:lnTo>
                    <a:lnTo>
                      <a:pt x="2389" y="2999"/>
                    </a:lnTo>
                    <a:lnTo>
                      <a:pt x="2388" y="2973"/>
                    </a:lnTo>
                    <a:lnTo>
                      <a:pt x="2389" y="2965"/>
                    </a:lnTo>
                    <a:lnTo>
                      <a:pt x="2392" y="2955"/>
                    </a:lnTo>
                    <a:lnTo>
                      <a:pt x="2396" y="2946"/>
                    </a:lnTo>
                    <a:lnTo>
                      <a:pt x="2402" y="2935"/>
                    </a:lnTo>
                    <a:lnTo>
                      <a:pt x="2415" y="2915"/>
                    </a:lnTo>
                    <a:lnTo>
                      <a:pt x="2432" y="2895"/>
                    </a:lnTo>
                    <a:lnTo>
                      <a:pt x="2468" y="2856"/>
                    </a:lnTo>
                    <a:lnTo>
                      <a:pt x="2500" y="2825"/>
                    </a:lnTo>
                    <a:lnTo>
                      <a:pt x="2501" y="2825"/>
                    </a:lnTo>
                    <a:lnTo>
                      <a:pt x="2504" y="2825"/>
                    </a:lnTo>
                    <a:lnTo>
                      <a:pt x="2509" y="2827"/>
                    </a:lnTo>
                    <a:lnTo>
                      <a:pt x="2515" y="2829"/>
                    </a:lnTo>
                    <a:lnTo>
                      <a:pt x="2529" y="2835"/>
                    </a:lnTo>
                    <a:lnTo>
                      <a:pt x="2544" y="2843"/>
                    </a:lnTo>
                    <a:lnTo>
                      <a:pt x="2561" y="2850"/>
                    </a:lnTo>
                    <a:lnTo>
                      <a:pt x="2577" y="2857"/>
                    </a:lnTo>
                    <a:lnTo>
                      <a:pt x="2592" y="2862"/>
                    </a:lnTo>
                    <a:lnTo>
                      <a:pt x="2602" y="2864"/>
                    </a:lnTo>
                    <a:lnTo>
                      <a:pt x="2607" y="2863"/>
                    </a:lnTo>
                    <a:lnTo>
                      <a:pt x="2612" y="2861"/>
                    </a:lnTo>
                    <a:lnTo>
                      <a:pt x="2616" y="2857"/>
                    </a:lnTo>
                    <a:lnTo>
                      <a:pt x="2620" y="2853"/>
                    </a:lnTo>
                    <a:lnTo>
                      <a:pt x="2622" y="2845"/>
                    </a:lnTo>
                    <a:lnTo>
                      <a:pt x="2625" y="2840"/>
                    </a:lnTo>
                    <a:lnTo>
                      <a:pt x="2626" y="2831"/>
                    </a:lnTo>
                    <a:lnTo>
                      <a:pt x="2627" y="2824"/>
                    </a:lnTo>
                    <a:lnTo>
                      <a:pt x="2628" y="2808"/>
                    </a:lnTo>
                    <a:lnTo>
                      <a:pt x="2627" y="2791"/>
                    </a:lnTo>
                    <a:lnTo>
                      <a:pt x="2626" y="2777"/>
                    </a:lnTo>
                    <a:lnTo>
                      <a:pt x="2625" y="2766"/>
                    </a:lnTo>
                    <a:lnTo>
                      <a:pt x="2623" y="2757"/>
                    </a:lnTo>
                    <a:lnTo>
                      <a:pt x="2626" y="2748"/>
                    </a:lnTo>
                    <a:lnTo>
                      <a:pt x="2629" y="2739"/>
                    </a:lnTo>
                    <a:lnTo>
                      <a:pt x="2634" y="2731"/>
                    </a:lnTo>
                    <a:lnTo>
                      <a:pt x="2641" y="2724"/>
                    </a:lnTo>
                    <a:lnTo>
                      <a:pt x="2649" y="2717"/>
                    </a:lnTo>
                    <a:lnTo>
                      <a:pt x="2658" y="2710"/>
                    </a:lnTo>
                    <a:lnTo>
                      <a:pt x="2668" y="2704"/>
                    </a:lnTo>
                    <a:lnTo>
                      <a:pt x="2690" y="2692"/>
                    </a:lnTo>
                    <a:lnTo>
                      <a:pt x="2711" y="2683"/>
                    </a:lnTo>
                    <a:lnTo>
                      <a:pt x="2732" y="2674"/>
                    </a:lnTo>
                    <a:lnTo>
                      <a:pt x="2749" y="2667"/>
                    </a:lnTo>
                    <a:lnTo>
                      <a:pt x="2764" y="2660"/>
                    </a:lnTo>
                    <a:lnTo>
                      <a:pt x="2776" y="2652"/>
                    </a:lnTo>
                    <a:lnTo>
                      <a:pt x="2786" y="2644"/>
                    </a:lnTo>
                    <a:lnTo>
                      <a:pt x="2795" y="2635"/>
                    </a:lnTo>
                    <a:lnTo>
                      <a:pt x="2802" y="2626"/>
                    </a:lnTo>
                    <a:lnTo>
                      <a:pt x="2808" y="2617"/>
                    </a:lnTo>
                    <a:lnTo>
                      <a:pt x="2811" y="2606"/>
                    </a:lnTo>
                    <a:lnTo>
                      <a:pt x="2813" y="2597"/>
                    </a:lnTo>
                    <a:lnTo>
                      <a:pt x="2819" y="2551"/>
                    </a:lnTo>
                    <a:lnTo>
                      <a:pt x="2826" y="2497"/>
                    </a:lnTo>
                    <a:lnTo>
                      <a:pt x="2825" y="2486"/>
                    </a:lnTo>
                    <a:lnTo>
                      <a:pt x="2824" y="2474"/>
                    </a:lnTo>
                    <a:lnTo>
                      <a:pt x="2821" y="2462"/>
                    </a:lnTo>
                    <a:lnTo>
                      <a:pt x="2818" y="2451"/>
                    </a:lnTo>
                    <a:lnTo>
                      <a:pt x="2810" y="2430"/>
                    </a:lnTo>
                    <a:lnTo>
                      <a:pt x="2800" y="2408"/>
                    </a:lnTo>
                    <a:lnTo>
                      <a:pt x="2790" y="2394"/>
                    </a:lnTo>
                    <a:lnTo>
                      <a:pt x="2779" y="2378"/>
                    </a:lnTo>
                    <a:lnTo>
                      <a:pt x="2774" y="2367"/>
                    </a:lnTo>
                    <a:lnTo>
                      <a:pt x="2771" y="2355"/>
                    </a:lnTo>
                    <a:lnTo>
                      <a:pt x="2769" y="2344"/>
                    </a:lnTo>
                    <a:lnTo>
                      <a:pt x="2767" y="2331"/>
                    </a:lnTo>
                    <a:lnTo>
                      <a:pt x="2810" y="2295"/>
                    </a:lnTo>
                    <a:lnTo>
                      <a:pt x="2812" y="2286"/>
                    </a:lnTo>
                    <a:lnTo>
                      <a:pt x="2813" y="2277"/>
                    </a:lnTo>
                    <a:lnTo>
                      <a:pt x="2815" y="2267"/>
                    </a:lnTo>
                    <a:lnTo>
                      <a:pt x="2815" y="2258"/>
                    </a:lnTo>
                    <a:lnTo>
                      <a:pt x="2815" y="2249"/>
                    </a:lnTo>
                    <a:lnTo>
                      <a:pt x="2813" y="2239"/>
                    </a:lnTo>
                    <a:lnTo>
                      <a:pt x="2811" y="2230"/>
                    </a:lnTo>
                    <a:lnTo>
                      <a:pt x="2808" y="2223"/>
                    </a:lnTo>
                    <a:lnTo>
                      <a:pt x="2804" y="2217"/>
                    </a:lnTo>
                    <a:lnTo>
                      <a:pt x="2802" y="2212"/>
                    </a:lnTo>
                    <a:lnTo>
                      <a:pt x="2799" y="2206"/>
                    </a:lnTo>
                    <a:lnTo>
                      <a:pt x="2798" y="2199"/>
                    </a:lnTo>
                    <a:lnTo>
                      <a:pt x="2763" y="2159"/>
                    </a:lnTo>
                    <a:lnTo>
                      <a:pt x="2723" y="2118"/>
                    </a:lnTo>
                    <a:lnTo>
                      <a:pt x="2703" y="2096"/>
                    </a:lnTo>
                    <a:lnTo>
                      <a:pt x="2681" y="2076"/>
                    </a:lnTo>
                    <a:lnTo>
                      <a:pt x="2661" y="2059"/>
                    </a:lnTo>
                    <a:lnTo>
                      <a:pt x="2641" y="2041"/>
                    </a:lnTo>
                    <a:lnTo>
                      <a:pt x="2614" y="2020"/>
                    </a:lnTo>
                    <a:lnTo>
                      <a:pt x="2594" y="2007"/>
                    </a:lnTo>
                    <a:lnTo>
                      <a:pt x="2587" y="2003"/>
                    </a:lnTo>
                    <a:lnTo>
                      <a:pt x="2581" y="2001"/>
                    </a:lnTo>
                    <a:lnTo>
                      <a:pt x="2576" y="2000"/>
                    </a:lnTo>
                    <a:lnTo>
                      <a:pt x="2570" y="2001"/>
                    </a:lnTo>
                    <a:lnTo>
                      <a:pt x="2560" y="2003"/>
                    </a:lnTo>
                    <a:lnTo>
                      <a:pt x="2544" y="2007"/>
                    </a:lnTo>
                    <a:lnTo>
                      <a:pt x="2535" y="2009"/>
                    </a:lnTo>
                    <a:lnTo>
                      <a:pt x="2524" y="2010"/>
                    </a:lnTo>
                    <a:lnTo>
                      <a:pt x="2510" y="2011"/>
                    </a:lnTo>
                    <a:lnTo>
                      <a:pt x="2494" y="2013"/>
                    </a:lnTo>
                    <a:lnTo>
                      <a:pt x="2484" y="1983"/>
                    </a:lnTo>
                    <a:lnTo>
                      <a:pt x="2474" y="1950"/>
                    </a:lnTo>
                    <a:lnTo>
                      <a:pt x="2469" y="1931"/>
                    </a:lnTo>
                    <a:lnTo>
                      <a:pt x="2464" y="1914"/>
                    </a:lnTo>
                    <a:lnTo>
                      <a:pt x="2460" y="1895"/>
                    </a:lnTo>
                    <a:lnTo>
                      <a:pt x="2457" y="1877"/>
                    </a:lnTo>
                    <a:lnTo>
                      <a:pt x="2455" y="1858"/>
                    </a:lnTo>
                    <a:lnTo>
                      <a:pt x="2455" y="1840"/>
                    </a:lnTo>
                    <a:lnTo>
                      <a:pt x="2456" y="1824"/>
                    </a:lnTo>
                    <a:lnTo>
                      <a:pt x="2458" y="1807"/>
                    </a:lnTo>
                    <a:lnTo>
                      <a:pt x="2461" y="1799"/>
                    </a:lnTo>
                    <a:lnTo>
                      <a:pt x="2463" y="1792"/>
                    </a:lnTo>
                    <a:lnTo>
                      <a:pt x="2467" y="1785"/>
                    </a:lnTo>
                    <a:lnTo>
                      <a:pt x="2470" y="1778"/>
                    </a:lnTo>
                    <a:lnTo>
                      <a:pt x="2475" y="1772"/>
                    </a:lnTo>
                    <a:lnTo>
                      <a:pt x="2480" y="1765"/>
                    </a:lnTo>
                    <a:lnTo>
                      <a:pt x="2485" y="1760"/>
                    </a:lnTo>
                    <a:lnTo>
                      <a:pt x="2491" y="1754"/>
                    </a:lnTo>
                    <a:lnTo>
                      <a:pt x="2506" y="1745"/>
                    </a:lnTo>
                    <a:lnTo>
                      <a:pt x="2522" y="1737"/>
                    </a:lnTo>
                    <a:lnTo>
                      <a:pt x="2540" y="1730"/>
                    </a:lnTo>
                    <a:lnTo>
                      <a:pt x="2559" y="1722"/>
                    </a:lnTo>
                    <a:lnTo>
                      <a:pt x="2579" y="1717"/>
                    </a:lnTo>
                    <a:lnTo>
                      <a:pt x="2599" y="1712"/>
                    </a:lnTo>
                    <a:lnTo>
                      <a:pt x="2620" y="1707"/>
                    </a:lnTo>
                    <a:lnTo>
                      <a:pt x="2642" y="1702"/>
                    </a:lnTo>
                    <a:lnTo>
                      <a:pt x="2686" y="1696"/>
                    </a:lnTo>
                    <a:lnTo>
                      <a:pt x="2730" y="1693"/>
                    </a:lnTo>
                    <a:lnTo>
                      <a:pt x="2770" y="1691"/>
                    </a:lnTo>
                    <a:lnTo>
                      <a:pt x="2805" y="1689"/>
                    </a:lnTo>
                    <a:lnTo>
                      <a:pt x="2823" y="1689"/>
                    </a:lnTo>
                    <a:lnTo>
                      <a:pt x="2839" y="1688"/>
                    </a:lnTo>
                    <a:lnTo>
                      <a:pt x="2854" y="1687"/>
                    </a:lnTo>
                    <a:lnTo>
                      <a:pt x="2867" y="1686"/>
                    </a:lnTo>
                    <a:lnTo>
                      <a:pt x="2878" y="1682"/>
                    </a:lnTo>
                    <a:lnTo>
                      <a:pt x="2889" y="1680"/>
                    </a:lnTo>
                    <a:lnTo>
                      <a:pt x="2900" y="1675"/>
                    </a:lnTo>
                    <a:lnTo>
                      <a:pt x="2909" y="1672"/>
                    </a:lnTo>
                    <a:lnTo>
                      <a:pt x="2929" y="1661"/>
                    </a:lnTo>
                    <a:lnTo>
                      <a:pt x="2948" y="1648"/>
                    </a:lnTo>
                    <a:lnTo>
                      <a:pt x="2969" y="1632"/>
                    </a:lnTo>
                    <a:lnTo>
                      <a:pt x="2994" y="1614"/>
                    </a:lnTo>
                    <a:lnTo>
                      <a:pt x="3001" y="1610"/>
                    </a:lnTo>
                    <a:lnTo>
                      <a:pt x="3007" y="1608"/>
                    </a:lnTo>
                    <a:lnTo>
                      <a:pt x="3013" y="1607"/>
                    </a:lnTo>
                    <a:lnTo>
                      <a:pt x="3019" y="1607"/>
                    </a:lnTo>
                    <a:lnTo>
                      <a:pt x="3031" y="1608"/>
                    </a:lnTo>
                    <a:lnTo>
                      <a:pt x="3042" y="1612"/>
                    </a:lnTo>
                    <a:lnTo>
                      <a:pt x="3055" y="1615"/>
                    </a:lnTo>
                    <a:lnTo>
                      <a:pt x="3068" y="1617"/>
                    </a:lnTo>
                    <a:lnTo>
                      <a:pt x="3074" y="1616"/>
                    </a:lnTo>
                    <a:lnTo>
                      <a:pt x="3080" y="1616"/>
                    </a:lnTo>
                    <a:lnTo>
                      <a:pt x="3087" y="1614"/>
                    </a:lnTo>
                    <a:lnTo>
                      <a:pt x="3093" y="1610"/>
                    </a:lnTo>
                    <a:lnTo>
                      <a:pt x="3097" y="1607"/>
                    </a:lnTo>
                    <a:lnTo>
                      <a:pt x="3098" y="1603"/>
                    </a:lnTo>
                    <a:lnTo>
                      <a:pt x="3097" y="1600"/>
                    </a:lnTo>
                    <a:lnTo>
                      <a:pt x="3094" y="1595"/>
                    </a:lnTo>
                    <a:lnTo>
                      <a:pt x="3086" y="1584"/>
                    </a:lnTo>
                    <a:lnTo>
                      <a:pt x="3075" y="1574"/>
                    </a:lnTo>
                    <a:lnTo>
                      <a:pt x="3051" y="1554"/>
                    </a:lnTo>
                    <a:lnTo>
                      <a:pt x="3035" y="1540"/>
                    </a:lnTo>
                    <a:lnTo>
                      <a:pt x="3022" y="1523"/>
                    </a:lnTo>
                    <a:lnTo>
                      <a:pt x="3013" y="1509"/>
                    </a:lnTo>
                    <a:lnTo>
                      <a:pt x="3005" y="1496"/>
                    </a:lnTo>
                    <a:lnTo>
                      <a:pt x="2999" y="1483"/>
                    </a:lnTo>
                    <a:lnTo>
                      <a:pt x="2994" y="1470"/>
                    </a:lnTo>
                    <a:lnTo>
                      <a:pt x="2992" y="1455"/>
                    </a:lnTo>
                    <a:lnTo>
                      <a:pt x="2990" y="1437"/>
                    </a:lnTo>
                    <a:lnTo>
                      <a:pt x="2989" y="1416"/>
                    </a:lnTo>
                    <a:lnTo>
                      <a:pt x="2990" y="1415"/>
                    </a:lnTo>
                    <a:lnTo>
                      <a:pt x="3002" y="1418"/>
                    </a:lnTo>
                    <a:lnTo>
                      <a:pt x="3015" y="1423"/>
                    </a:lnTo>
                    <a:lnTo>
                      <a:pt x="3029" y="1428"/>
                    </a:lnTo>
                    <a:lnTo>
                      <a:pt x="3045" y="1435"/>
                    </a:lnTo>
                    <a:lnTo>
                      <a:pt x="3060" y="1442"/>
                    </a:lnTo>
                    <a:lnTo>
                      <a:pt x="3075" y="1450"/>
                    </a:lnTo>
                    <a:lnTo>
                      <a:pt x="3091" y="1459"/>
                    </a:lnTo>
                    <a:lnTo>
                      <a:pt x="3106" y="1470"/>
                    </a:lnTo>
                    <a:lnTo>
                      <a:pt x="3120" y="1481"/>
                    </a:lnTo>
                    <a:lnTo>
                      <a:pt x="3134" y="1491"/>
                    </a:lnTo>
                    <a:lnTo>
                      <a:pt x="3146" y="1503"/>
                    </a:lnTo>
                    <a:lnTo>
                      <a:pt x="3157" y="1515"/>
                    </a:lnTo>
                    <a:lnTo>
                      <a:pt x="3166" y="1527"/>
                    </a:lnTo>
                    <a:lnTo>
                      <a:pt x="3173" y="1540"/>
                    </a:lnTo>
                    <a:lnTo>
                      <a:pt x="3176" y="1545"/>
                    </a:lnTo>
                    <a:lnTo>
                      <a:pt x="3178" y="1551"/>
                    </a:lnTo>
                    <a:lnTo>
                      <a:pt x="3179" y="1558"/>
                    </a:lnTo>
                    <a:lnTo>
                      <a:pt x="3179" y="1564"/>
                    </a:lnTo>
                    <a:lnTo>
                      <a:pt x="3183" y="1647"/>
                    </a:lnTo>
                    <a:lnTo>
                      <a:pt x="3358" y="1706"/>
                    </a:lnTo>
                    <a:lnTo>
                      <a:pt x="3349" y="1693"/>
                    </a:lnTo>
                    <a:lnTo>
                      <a:pt x="3340" y="1681"/>
                    </a:lnTo>
                    <a:lnTo>
                      <a:pt x="3333" y="1667"/>
                    </a:lnTo>
                    <a:lnTo>
                      <a:pt x="3325" y="1654"/>
                    </a:lnTo>
                    <a:lnTo>
                      <a:pt x="3320" y="1639"/>
                    </a:lnTo>
                    <a:lnTo>
                      <a:pt x="3315" y="1625"/>
                    </a:lnTo>
                    <a:lnTo>
                      <a:pt x="3311" y="1609"/>
                    </a:lnTo>
                    <a:lnTo>
                      <a:pt x="3309" y="1594"/>
                    </a:lnTo>
                    <a:lnTo>
                      <a:pt x="3304" y="1558"/>
                    </a:lnTo>
                    <a:lnTo>
                      <a:pt x="3298" y="1523"/>
                    </a:lnTo>
                    <a:lnTo>
                      <a:pt x="3294" y="1505"/>
                    </a:lnTo>
                    <a:lnTo>
                      <a:pt x="3289" y="1489"/>
                    </a:lnTo>
                    <a:lnTo>
                      <a:pt x="3284" y="1471"/>
                    </a:lnTo>
                    <a:lnTo>
                      <a:pt x="3278" y="1455"/>
                    </a:lnTo>
                    <a:lnTo>
                      <a:pt x="3271" y="1439"/>
                    </a:lnTo>
                    <a:lnTo>
                      <a:pt x="3263" y="1424"/>
                    </a:lnTo>
                    <a:lnTo>
                      <a:pt x="3253" y="1409"/>
                    </a:lnTo>
                    <a:lnTo>
                      <a:pt x="3244" y="1395"/>
                    </a:lnTo>
                    <a:lnTo>
                      <a:pt x="3232" y="1380"/>
                    </a:lnTo>
                    <a:lnTo>
                      <a:pt x="3219" y="1369"/>
                    </a:lnTo>
                    <a:lnTo>
                      <a:pt x="3205" y="1357"/>
                    </a:lnTo>
                    <a:lnTo>
                      <a:pt x="3190" y="1346"/>
                    </a:lnTo>
                    <a:lnTo>
                      <a:pt x="3161" y="1327"/>
                    </a:lnTo>
                    <a:lnTo>
                      <a:pt x="3133" y="1305"/>
                    </a:lnTo>
                    <a:lnTo>
                      <a:pt x="3104" y="1282"/>
                    </a:lnTo>
                    <a:lnTo>
                      <a:pt x="3074" y="1259"/>
                    </a:lnTo>
                    <a:lnTo>
                      <a:pt x="3059" y="1248"/>
                    </a:lnTo>
                    <a:lnTo>
                      <a:pt x="3045" y="1238"/>
                    </a:lnTo>
                    <a:lnTo>
                      <a:pt x="3029" y="1227"/>
                    </a:lnTo>
                    <a:lnTo>
                      <a:pt x="3013" y="1219"/>
                    </a:lnTo>
                    <a:lnTo>
                      <a:pt x="2997" y="1210"/>
                    </a:lnTo>
                    <a:lnTo>
                      <a:pt x="2982" y="1203"/>
                    </a:lnTo>
                    <a:lnTo>
                      <a:pt x="2966" y="1198"/>
                    </a:lnTo>
                    <a:lnTo>
                      <a:pt x="2949" y="1194"/>
                    </a:lnTo>
                    <a:lnTo>
                      <a:pt x="2905" y="1181"/>
                    </a:lnTo>
                    <a:lnTo>
                      <a:pt x="2864" y="1168"/>
                    </a:lnTo>
                    <a:lnTo>
                      <a:pt x="2824" y="1154"/>
                    </a:lnTo>
                    <a:lnTo>
                      <a:pt x="2784" y="1140"/>
                    </a:lnTo>
                    <a:lnTo>
                      <a:pt x="2764" y="1134"/>
                    </a:lnTo>
                    <a:lnTo>
                      <a:pt x="2744" y="1128"/>
                    </a:lnTo>
                    <a:lnTo>
                      <a:pt x="2724" y="1122"/>
                    </a:lnTo>
                    <a:lnTo>
                      <a:pt x="2703" y="1117"/>
                    </a:lnTo>
                    <a:lnTo>
                      <a:pt x="2681" y="1114"/>
                    </a:lnTo>
                    <a:lnTo>
                      <a:pt x="2659" y="1111"/>
                    </a:lnTo>
                    <a:lnTo>
                      <a:pt x="2636" y="1109"/>
                    </a:lnTo>
                    <a:lnTo>
                      <a:pt x="2613" y="1109"/>
                    </a:lnTo>
                    <a:lnTo>
                      <a:pt x="2587" y="1107"/>
                    </a:lnTo>
                    <a:lnTo>
                      <a:pt x="2553" y="1104"/>
                    </a:lnTo>
                    <a:lnTo>
                      <a:pt x="2514" y="1101"/>
                    </a:lnTo>
                    <a:lnTo>
                      <a:pt x="2474" y="1098"/>
                    </a:lnTo>
                    <a:lnTo>
                      <a:pt x="2455" y="1100"/>
                    </a:lnTo>
                    <a:lnTo>
                      <a:pt x="2436" y="1101"/>
                    </a:lnTo>
                    <a:lnTo>
                      <a:pt x="2419" y="1103"/>
                    </a:lnTo>
                    <a:lnTo>
                      <a:pt x="2405" y="1107"/>
                    </a:lnTo>
                    <a:lnTo>
                      <a:pt x="2398" y="1109"/>
                    </a:lnTo>
                    <a:lnTo>
                      <a:pt x="2392" y="1113"/>
                    </a:lnTo>
                    <a:lnTo>
                      <a:pt x="2388" y="1115"/>
                    </a:lnTo>
                    <a:lnTo>
                      <a:pt x="2383" y="1120"/>
                    </a:lnTo>
                    <a:lnTo>
                      <a:pt x="2379" y="1124"/>
                    </a:lnTo>
                    <a:lnTo>
                      <a:pt x="2377" y="1129"/>
                    </a:lnTo>
                    <a:lnTo>
                      <a:pt x="2375" y="1134"/>
                    </a:lnTo>
                    <a:lnTo>
                      <a:pt x="2373" y="1141"/>
                    </a:lnTo>
                    <a:lnTo>
                      <a:pt x="2373" y="1157"/>
                    </a:lnTo>
                    <a:lnTo>
                      <a:pt x="2376" y="1177"/>
                    </a:lnTo>
                    <a:lnTo>
                      <a:pt x="2378" y="1199"/>
                    </a:lnTo>
                    <a:lnTo>
                      <a:pt x="2380" y="1221"/>
                    </a:lnTo>
                    <a:lnTo>
                      <a:pt x="2383" y="1242"/>
                    </a:lnTo>
                    <a:lnTo>
                      <a:pt x="2384" y="1262"/>
                    </a:lnTo>
                    <a:lnTo>
                      <a:pt x="2384" y="1271"/>
                    </a:lnTo>
                    <a:lnTo>
                      <a:pt x="2384" y="1278"/>
                    </a:lnTo>
                    <a:lnTo>
                      <a:pt x="2383" y="1285"/>
                    </a:lnTo>
                    <a:lnTo>
                      <a:pt x="2382" y="1290"/>
                    </a:lnTo>
                    <a:lnTo>
                      <a:pt x="2377" y="1298"/>
                    </a:lnTo>
                    <a:lnTo>
                      <a:pt x="2371" y="1306"/>
                    </a:lnTo>
                    <a:lnTo>
                      <a:pt x="2364" y="1315"/>
                    </a:lnTo>
                    <a:lnTo>
                      <a:pt x="2356" y="1325"/>
                    </a:lnTo>
                    <a:lnTo>
                      <a:pt x="2342" y="1343"/>
                    </a:lnTo>
                    <a:lnTo>
                      <a:pt x="2334" y="1353"/>
                    </a:lnTo>
                    <a:lnTo>
                      <a:pt x="2329" y="1352"/>
                    </a:lnTo>
                    <a:lnTo>
                      <a:pt x="2320" y="1348"/>
                    </a:lnTo>
                    <a:lnTo>
                      <a:pt x="2310" y="1343"/>
                    </a:lnTo>
                    <a:lnTo>
                      <a:pt x="2297" y="1336"/>
                    </a:lnTo>
                    <a:lnTo>
                      <a:pt x="2270" y="1315"/>
                    </a:lnTo>
                    <a:lnTo>
                      <a:pt x="2239" y="1292"/>
                    </a:lnTo>
                    <a:lnTo>
                      <a:pt x="2208" y="1268"/>
                    </a:lnTo>
                    <a:lnTo>
                      <a:pt x="2181" y="1246"/>
                    </a:lnTo>
                    <a:lnTo>
                      <a:pt x="2159" y="1227"/>
                    </a:lnTo>
                    <a:lnTo>
                      <a:pt x="2146" y="1214"/>
                    </a:lnTo>
                    <a:lnTo>
                      <a:pt x="2135" y="1205"/>
                    </a:lnTo>
                    <a:lnTo>
                      <a:pt x="2121" y="1195"/>
                    </a:lnTo>
                    <a:lnTo>
                      <a:pt x="2104" y="1186"/>
                    </a:lnTo>
                    <a:lnTo>
                      <a:pt x="2087" y="1175"/>
                    </a:lnTo>
                    <a:lnTo>
                      <a:pt x="2045" y="1157"/>
                    </a:lnTo>
                    <a:lnTo>
                      <a:pt x="2003" y="1140"/>
                    </a:lnTo>
                    <a:lnTo>
                      <a:pt x="1962" y="1123"/>
                    </a:lnTo>
                    <a:lnTo>
                      <a:pt x="1926" y="1108"/>
                    </a:lnTo>
                    <a:lnTo>
                      <a:pt x="1912" y="1101"/>
                    </a:lnTo>
                    <a:lnTo>
                      <a:pt x="1900" y="1094"/>
                    </a:lnTo>
                    <a:lnTo>
                      <a:pt x="1897" y="1090"/>
                    </a:lnTo>
                    <a:lnTo>
                      <a:pt x="1893" y="1088"/>
                    </a:lnTo>
                    <a:lnTo>
                      <a:pt x="1890" y="1084"/>
                    </a:lnTo>
                    <a:lnTo>
                      <a:pt x="1889" y="1082"/>
                    </a:lnTo>
                    <a:lnTo>
                      <a:pt x="1883" y="1063"/>
                    </a:lnTo>
                    <a:lnTo>
                      <a:pt x="1878" y="1047"/>
                    </a:lnTo>
                    <a:lnTo>
                      <a:pt x="1874" y="1031"/>
                    </a:lnTo>
                    <a:lnTo>
                      <a:pt x="1871" y="1016"/>
                    </a:lnTo>
                    <a:lnTo>
                      <a:pt x="1867" y="1002"/>
                    </a:lnTo>
                    <a:lnTo>
                      <a:pt x="1863" y="985"/>
                    </a:lnTo>
                    <a:lnTo>
                      <a:pt x="1857" y="967"/>
                    </a:lnTo>
                    <a:lnTo>
                      <a:pt x="1848" y="947"/>
                    </a:lnTo>
                    <a:lnTo>
                      <a:pt x="1847" y="939"/>
                    </a:lnTo>
                    <a:lnTo>
                      <a:pt x="1846" y="932"/>
                    </a:lnTo>
                    <a:lnTo>
                      <a:pt x="1844" y="926"/>
                    </a:lnTo>
                    <a:lnTo>
                      <a:pt x="1841" y="920"/>
                    </a:lnTo>
                    <a:lnTo>
                      <a:pt x="1838" y="914"/>
                    </a:lnTo>
                    <a:lnTo>
                      <a:pt x="1835" y="911"/>
                    </a:lnTo>
                    <a:lnTo>
                      <a:pt x="1831" y="906"/>
                    </a:lnTo>
                    <a:lnTo>
                      <a:pt x="1827" y="903"/>
                    </a:lnTo>
                    <a:lnTo>
                      <a:pt x="1818" y="897"/>
                    </a:lnTo>
                    <a:lnTo>
                      <a:pt x="1808" y="891"/>
                    </a:lnTo>
                    <a:lnTo>
                      <a:pt x="1798" y="887"/>
                    </a:lnTo>
                    <a:lnTo>
                      <a:pt x="1786" y="884"/>
                    </a:lnTo>
                    <a:lnTo>
                      <a:pt x="1775" y="880"/>
                    </a:lnTo>
                    <a:lnTo>
                      <a:pt x="1765" y="877"/>
                    </a:lnTo>
                    <a:lnTo>
                      <a:pt x="1755" y="872"/>
                    </a:lnTo>
                    <a:lnTo>
                      <a:pt x="1746" y="866"/>
                    </a:lnTo>
                    <a:lnTo>
                      <a:pt x="1742" y="862"/>
                    </a:lnTo>
                    <a:lnTo>
                      <a:pt x="1739" y="859"/>
                    </a:lnTo>
                    <a:lnTo>
                      <a:pt x="1735" y="855"/>
                    </a:lnTo>
                    <a:lnTo>
                      <a:pt x="1733" y="851"/>
                    </a:lnTo>
                    <a:lnTo>
                      <a:pt x="1730" y="845"/>
                    </a:lnTo>
                    <a:lnTo>
                      <a:pt x="1728" y="839"/>
                    </a:lnTo>
                    <a:lnTo>
                      <a:pt x="1727" y="833"/>
                    </a:lnTo>
                    <a:lnTo>
                      <a:pt x="1727" y="826"/>
                    </a:lnTo>
                    <a:lnTo>
                      <a:pt x="1727" y="811"/>
                    </a:lnTo>
                    <a:lnTo>
                      <a:pt x="1729" y="798"/>
                    </a:lnTo>
                    <a:lnTo>
                      <a:pt x="1734" y="787"/>
                    </a:lnTo>
                    <a:lnTo>
                      <a:pt x="1739" y="778"/>
                    </a:lnTo>
                    <a:lnTo>
                      <a:pt x="1752" y="763"/>
                    </a:lnTo>
                    <a:lnTo>
                      <a:pt x="1763" y="753"/>
                    </a:lnTo>
                    <a:lnTo>
                      <a:pt x="1769" y="747"/>
                    </a:lnTo>
                    <a:lnTo>
                      <a:pt x="1773" y="741"/>
                    </a:lnTo>
                    <a:lnTo>
                      <a:pt x="1775" y="735"/>
                    </a:lnTo>
                    <a:lnTo>
                      <a:pt x="1775" y="728"/>
                    </a:lnTo>
                    <a:lnTo>
                      <a:pt x="1773" y="720"/>
                    </a:lnTo>
                    <a:lnTo>
                      <a:pt x="1768" y="709"/>
                    </a:lnTo>
                    <a:lnTo>
                      <a:pt x="1760" y="697"/>
                    </a:lnTo>
                    <a:lnTo>
                      <a:pt x="1748" y="682"/>
                    </a:lnTo>
                    <a:lnTo>
                      <a:pt x="1671" y="595"/>
                    </a:lnTo>
                    <a:lnTo>
                      <a:pt x="1668" y="590"/>
                    </a:lnTo>
                    <a:lnTo>
                      <a:pt x="1663" y="586"/>
                    </a:lnTo>
                    <a:lnTo>
                      <a:pt x="1660" y="583"/>
                    </a:lnTo>
                    <a:lnTo>
                      <a:pt x="1655" y="582"/>
                    </a:lnTo>
                    <a:lnTo>
                      <a:pt x="1651" y="581"/>
                    </a:lnTo>
                    <a:lnTo>
                      <a:pt x="1648" y="581"/>
                    </a:lnTo>
                    <a:lnTo>
                      <a:pt x="1644" y="581"/>
                    </a:lnTo>
                    <a:lnTo>
                      <a:pt x="1641" y="582"/>
                    </a:lnTo>
                    <a:lnTo>
                      <a:pt x="1634" y="585"/>
                    </a:lnTo>
                    <a:lnTo>
                      <a:pt x="1627" y="590"/>
                    </a:lnTo>
                    <a:lnTo>
                      <a:pt x="1621" y="596"/>
                    </a:lnTo>
                    <a:lnTo>
                      <a:pt x="1615" y="601"/>
                    </a:lnTo>
                    <a:lnTo>
                      <a:pt x="1608" y="607"/>
                    </a:lnTo>
                    <a:lnTo>
                      <a:pt x="1601" y="610"/>
                    </a:lnTo>
                    <a:lnTo>
                      <a:pt x="1597" y="611"/>
                    </a:lnTo>
                    <a:lnTo>
                      <a:pt x="1594" y="612"/>
                    </a:lnTo>
                    <a:lnTo>
                      <a:pt x="1590" y="612"/>
                    </a:lnTo>
                    <a:lnTo>
                      <a:pt x="1585" y="612"/>
                    </a:lnTo>
                    <a:lnTo>
                      <a:pt x="1582" y="611"/>
                    </a:lnTo>
                    <a:lnTo>
                      <a:pt x="1577" y="609"/>
                    </a:lnTo>
                    <a:lnTo>
                      <a:pt x="1574" y="605"/>
                    </a:lnTo>
                    <a:lnTo>
                      <a:pt x="1569" y="602"/>
                    </a:lnTo>
                    <a:lnTo>
                      <a:pt x="1558" y="590"/>
                    </a:lnTo>
                    <a:lnTo>
                      <a:pt x="1548" y="575"/>
                    </a:lnTo>
                    <a:lnTo>
                      <a:pt x="1544" y="570"/>
                    </a:lnTo>
                    <a:lnTo>
                      <a:pt x="1540" y="565"/>
                    </a:lnTo>
                    <a:lnTo>
                      <a:pt x="1536" y="562"/>
                    </a:lnTo>
                    <a:lnTo>
                      <a:pt x="1531" y="558"/>
                    </a:lnTo>
                    <a:lnTo>
                      <a:pt x="1520" y="552"/>
                    </a:lnTo>
                    <a:lnTo>
                      <a:pt x="1507" y="548"/>
                    </a:lnTo>
                    <a:lnTo>
                      <a:pt x="1493" y="543"/>
                    </a:lnTo>
                    <a:lnTo>
                      <a:pt x="1478" y="540"/>
                    </a:lnTo>
                    <a:lnTo>
                      <a:pt x="1461" y="538"/>
                    </a:lnTo>
                    <a:lnTo>
                      <a:pt x="1444" y="536"/>
                    </a:lnTo>
                    <a:lnTo>
                      <a:pt x="1410" y="533"/>
                    </a:lnTo>
                    <a:lnTo>
                      <a:pt x="1375" y="529"/>
                    </a:lnTo>
                    <a:lnTo>
                      <a:pt x="1360" y="525"/>
                    </a:lnTo>
                    <a:lnTo>
                      <a:pt x="1345" y="522"/>
                    </a:lnTo>
                    <a:lnTo>
                      <a:pt x="1330" y="517"/>
                    </a:lnTo>
                    <a:lnTo>
                      <a:pt x="1319" y="511"/>
                    </a:lnTo>
                    <a:lnTo>
                      <a:pt x="1312" y="505"/>
                    </a:lnTo>
                    <a:lnTo>
                      <a:pt x="1307" y="500"/>
                    </a:lnTo>
                    <a:lnTo>
                      <a:pt x="1305" y="496"/>
                    </a:lnTo>
                    <a:lnTo>
                      <a:pt x="1305" y="492"/>
                    </a:lnTo>
                    <a:lnTo>
                      <a:pt x="1306" y="489"/>
                    </a:lnTo>
                    <a:lnTo>
                      <a:pt x="1309" y="484"/>
                    </a:lnTo>
                    <a:lnTo>
                      <a:pt x="1314" y="481"/>
                    </a:lnTo>
                    <a:lnTo>
                      <a:pt x="1320" y="478"/>
                    </a:lnTo>
                    <a:lnTo>
                      <a:pt x="1332" y="471"/>
                    </a:lnTo>
                    <a:lnTo>
                      <a:pt x="1343" y="465"/>
                    </a:lnTo>
                    <a:lnTo>
                      <a:pt x="1349" y="463"/>
                    </a:lnTo>
                    <a:lnTo>
                      <a:pt x="1353" y="459"/>
                    </a:lnTo>
                    <a:lnTo>
                      <a:pt x="1355" y="456"/>
                    </a:lnTo>
                    <a:lnTo>
                      <a:pt x="1356" y="452"/>
                    </a:lnTo>
                    <a:lnTo>
                      <a:pt x="1356" y="451"/>
                    </a:lnTo>
                    <a:lnTo>
                      <a:pt x="1355" y="448"/>
                    </a:lnTo>
                    <a:lnTo>
                      <a:pt x="1354" y="447"/>
                    </a:lnTo>
                    <a:lnTo>
                      <a:pt x="1352" y="446"/>
                    </a:lnTo>
                    <a:lnTo>
                      <a:pt x="1346" y="445"/>
                    </a:lnTo>
                    <a:lnTo>
                      <a:pt x="1339" y="444"/>
                    </a:lnTo>
                    <a:lnTo>
                      <a:pt x="1319" y="444"/>
                    </a:lnTo>
                    <a:lnTo>
                      <a:pt x="1295" y="445"/>
                    </a:lnTo>
                    <a:lnTo>
                      <a:pt x="1269" y="446"/>
                    </a:lnTo>
                    <a:lnTo>
                      <a:pt x="1244" y="446"/>
                    </a:lnTo>
                    <a:lnTo>
                      <a:pt x="1231" y="446"/>
                    </a:lnTo>
                    <a:lnTo>
                      <a:pt x="1221" y="445"/>
                    </a:lnTo>
                    <a:lnTo>
                      <a:pt x="1210" y="444"/>
                    </a:lnTo>
                    <a:lnTo>
                      <a:pt x="1201" y="441"/>
                    </a:lnTo>
                    <a:lnTo>
                      <a:pt x="1194" y="438"/>
                    </a:lnTo>
                    <a:lnTo>
                      <a:pt x="1191" y="435"/>
                    </a:lnTo>
                    <a:lnTo>
                      <a:pt x="1191" y="434"/>
                    </a:lnTo>
                    <a:lnTo>
                      <a:pt x="1191" y="433"/>
                    </a:lnTo>
                    <a:lnTo>
                      <a:pt x="1192" y="432"/>
                    </a:lnTo>
                    <a:lnTo>
                      <a:pt x="1195" y="431"/>
                    </a:lnTo>
                    <a:lnTo>
                      <a:pt x="1209" y="427"/>
                    </a:lnTo>
                    <a:lnTo>
                      <a:pt x="1229" y="424"/>
                    </a:lnTo>
                    <a:lnTo>
                      <a:pt x="1253" y="422"/>
                    </a:lnTo>
                    <a:lnTo>
                      <a:pt x="1275" y="421"/>
                    </a:lnTo>
                    <a:lnTo>
                      <a:pt x="1293" y="421"/>
                    </a:lnTo>
                    <a:lnTo>
                      <a:pt x="1302" y="420"/>
                    </a:lnTo>
                    <a:lnTo>
                      <a:pt x="1316" y="420"/>
                    </a:lnTo>
                    <a:lnTo>
                      <a:pt x="1330" y="419"/>
                    </a:lnTo>
                    <a:lnTo>
                      <a:pt x="1345" y="418"/>
                    </a:lnTo>
                    <a:lnTo>
                      <a:pt x="1358" y="415"/>
                    </a:lnTo>
                    <a:lnTo>
                      <a:pt x="1385" y="411"/>
                    </a:lnTo>
                    <a:lnTo>
                      <a:pt x="1413" y="405"/>
                    </a:lnTo>
                    <a:lnTo>
                      <a:pt x="1440" y="400"/>
                    </a:lnTo>
                    <a:lnTo>
                      <a:pt x="1467" y="397"/>
                    </a:lnTo>
                    <a:lnTo>
                      <a:pt x="1481" y="397"/>
                    </a:lnTo>
                    <a:lnTo>
                      <a:pt x="1496" y="397"/>
                    </a:lnTo>
                    <a:lnTo>
                      <a:pt x="1510" y="397"/>
                    </a:lnTo>
                    <a:lnTo>
                      <a:pt x="1525" y="399"/>
                    </a:lnTo>
                    <a:lnTo>
                      <a:pt x="1543" y="402"/>
                    </a:lnTo>
                    <a:lnTo>
                      <a:pt x="1559" y="408"/>
                    </a:lnTo>
                    <a:lnTo>
                      <a:pt x="1575" y="414"/>
                    </a:lnTo>
                    <a:lnTo>
                      <a:pt x="1590" y="420"/>
                    </a:lnTo>
                    <a:lnTo>
                      <a:pt x="1618" y="435"/>
                    </a:lnTo>
                    <a:lnTo>
                      <a:pt x="1647" y="451"/>
                    </a:lnTo>
                    <a:lnTo>
                      <a:pt x="1661" y="458"/>
                    </a:lnTo>
                    <a:lnTo>
                      <a:pt x="1676" y="465"/>
                    </a:lnTo>
                    <a:lnTo>
                      <a:pt x="1691" y="471"/>
                    </a:lnTo>
                    <a:lnTo>
                      <a:pt x="1707" y="476"/>
                    </a:lnTo>
                    <a:lnTo>
                      <a:pt x="1725" y="479"/>
                    </a:lnTo>
                    <a:lnTo>
                      <a:pt x="1742" y="481"/>
                    </a:lnTo>
                    <a:lnTo>
                      <a:pt x="1761" y="483"/>
                    </a:lnTo>
                    <a:lnTo>
                      <a:pt x="1782" y="481"/>
                    </a:lnTo>
                    <a:lnTo>
                      <a:pt x="1805" y="479"/>
                    </a:lnTo>
                    <a:lnTo>
                      <a:pt x="1826" y="474"/>
                    </a:lnTo>
                    <a:lnTo>
                      <a:pt x="1845" y="468"/>
                    </a:lnTo>
                    <a:lnTo>
                      <a:pt x="1864" y="461"/>
                    </a:lnTo>
                    <a:lnTo>
                      <a:pt x="1880" y="453"/>
                    </a:lnTo>
                    <a:lnTo>
                      <a:pt x="1897" y="445"/>
                    </a:lnTo>
                    <a:lnTo>
                      <a:pt x="1912" y="435"/>
                    </a:lnTo>
                    <a:lnTo>
                      <a:pt x="1927" y="426"/>
                    </a:lnTo>
                    <a:lnTo>
                      <a:pt x="1957" y="405"/>
                    </a:lnTo>
                    <a:lnTo>
                      <a:pt x="1986" y="385"/>
                    </a:lnTo>
                    <a:lnTo>
                      <a:pt x="2003" y="375"/>
                    </a:lnTo>
                    <a:lnTo>
                      <a:pt x="2019" y="366"/>
                    </a:lnTo>
                    <a:lnTo>
                      <a:pt x="2036" y="358"/>
                    </a:lnTo>
                    <a:lnTo>
                      <a:pt x="2055" y="349"/>
                    </a:lnTo>
                    <a:lnTo>
                      <a:pt x="2065" y="346"/>
                    </a:lnTo>
                    <a:lnTo>
                      <a:pt x="2077" y="343"/>
                    </a:lnTo>
                    <a:lnTo>
                      <a:pt x="2089" y="342"/>
                    </a:lnTo>
                    <a:lnTo>
                      <a:pt x="2100" y="341"/>
                    </a:lnTo>
                    <a:lnTo>
                      <a:pt x="2122" y="342"/>
                    </a:lnTo>
                    <a:lnTo>
                      <a:pt x="2143" y="346"/>
                    </a:lnTo>
                    <a:lnTo>
                      <a:pt x="2165" y="348"/>
                    </a:lnTo>
                    <a:lnTo>
                      <a:pt x="2186" y="351"/>
                    </a:lnTo>
                    <a:lnTo>
                      <a:pt x="2196" y="352"/>
                    </a:lnTo>
                    <a:lnTo>
                      <a:pt x="2207" y="352"/>
                    </a:lnTo>
                    <a:lnTo>
                      <a:pt x="2218" y="351"/>
                    </a:lnTo>
                    <a:lnTo>
                      <a:pt x="2228" y="348"/>
                    </a:lnTo>
                    <a:lnTo>
                      <a:pt x="2227" y="340"/>
                    </a:lnTo>
                    <a:lnTo>
                      <a:pt x="2226" y="333"/>
                    </a:lnTo>
                    <a:lnTo>
                      <a:pt x="2224" y="326"/>
                    </a:lnTo>
                    <a:lnTo>
                      <a:pt x="2220" y="320"/>
                    </a:lnTo>
                    <a:lnTo>
                      <a:pt x="2215" y="314"/>
                    </a:lnTo>
                    <a:lnTo>
                      <a:pt x="2211" y="308"/>
                    </a:lnTo>
                    <a:lnTo>
                      <a:pt x="2203" y="303"/>
                    </a:lnTo>
                    <a:lnTo>
                      <a:pt x="2198" y="297"/>
                    </a:lnTo>
                    <a:lnTo>
                      <a:pt x="2182" y="289"/>
                    </a:lnTo>
                    <a:lnTo>
                      <a:pt x="2165" y="281"/>
                    </a:lnTo>
                    <a:lnTo>
                      <a:pt x="2147" y="274"/>
                    </a:lnTo>
                    <a:lnTo>
                      <a:pt x="2127" y="268"/>
                    </a:lnTo>
                    <a:lnTo>
                      <a:pt x="2087" y="257"/>
                    </a:lnTo>
                    <a:lnTo>
                      <a:pt x="2049" y="248"/>
                    </a:lnTo>
                    <a:lnTo>
                      <a:pt x="2032" y="242"/>
                    </a:lnTo>
                    <a:lnTo>
                      <a:pt x="2017" y="237"/>
                    </a:lnTo>
                    <a:lnTo>
                      <a:pt x="2005" y="231"/>
                    </a:lnTo>
                    <a:lnTo>
                      <a:pt x="1996" y="225"/>
                    </a:lnTo>
                    <a:lnTo>
                      <a:pt x="1992" y="223"/>
                    </a:lnTo>
                    <a:lnTo>
                      <a:pt x="1988" y="221"/>
                    </a:lnTo>
                    <a:lnTo>
                      <a:pt x="1981" y="218"/>
                    </a:lnTo>
                    <a:lnTo>
                      <a:pt x="1971" y="217"/>
                    </a:lnTo>
                    <a:lnTo>
                      <a:pt x="1950" y="215"/>
                    </a:lnTo>
                    <a:lnTo>
                      <a:pt x="1924" y="213"/>
                    </a:lnTo>
                    <a:lnTo>
                      <a:pt x="1860" y="211"/>
                    </a:lnTo>
                    <a:lnTo>
                      <a:pt x="1787" y="213"/>
                    </a:lnTo>
                    <a:lnTo>
                      <a:pt x="1713" y="215"/>
                    </a:lnTo>
                    <a:lnTo>
                      <a:pt x="1643" y="217"/>
                    </a:lnTo>
                    <a:lnTo>
                      <a:pt x="1588" y="220"/>
                    </a:lnTo>
                    <a:lnTo>
                      <a:pt x="1550" y="221"/>
                    </a:lnTo>
                    <a:lnTo>
                      <a:pt x="1535" y="223"/>
                    </a:lnTo>
                    <a:lnTo>
                      <a:pt x="1519" y="225"/>
                    </a:lnTo>
                    <a:lnTo>
                      <a:pt x="1504" y="229"/>
                    </a:lnTo>
                    <a:lnTo>
                      <a:pt x="1487" y="234"/>
                    </a:lnTo>
                    <a:lnTo>
                      <a:pt x="1456" y="247"/>
                    </a:lnTo>
                    <a:lnTo>
                      <a:pt x="1423" y="261"/>
                    </a:lnTo>
                    <a:lnTo>
                      <a:pt x="1388" y="275"/>
                    </a:lnTo>
                    <a:lnTo>
                      <a:pt x="1354" y="288"/>
                    </a:lnTo>
                    <a:lnTo>
                      <a:pt x="1336" y="293"/>
                    </a:lnTo>
                    <a:lnTo>
                      <a:pt x="1319" y="297"/>
                    </a:lnTo>
                    <a:lnTo>
                      <a:pt x="1300" y="301"/>
                    </a:lnTo>
                    <a:lnTo>
                      <a:pt x="1282" y="302"/>
                    </a:lnTo>
                    <a:lnTo>
                      <a:pt x="1263" y="305"/>
                    </a:lnTo>
                    <a:lnTo>
                      <a:pt x="1247" y="306"/>
                    </a:lnTo>
                    <a:lnTo>
                      <a:pt x="1234" y="305"/>
                    </a:lnTo>
                    <a:lnTo>
                      <a:pt x="1223" y="302"/>
                    </a:lnTo>
                    <a:lnTo>
                      <a:pt x="1215" y="299"/>
                    </a:lnTo>
                    <a:lnTo>
                      <a:pt x="1208" y="294"/>
                    </a:lnTo>
                    <a:lnTo>
                      <a:pt x="1202" y="289"/>
                    </a:lnTo>
                    <a:lnTo>
                      <a:pt x="1196" y="283"/>
                    </a:lnTo>
                    <a:lnTo>
                      <a:pt x="1188" y="270"/>
                    </a:lnTo>
                    <a:lnTo>
                      <a:pt x="1178" y="259"/>
                    </a:lnTo>
                    <a:lnTo>
                      <a:pt x="1171" y="253"/>
                    </a:lnTo>
                    <a:lnTo>
                      <a:pt x="1164" y="248"/>
                    </a:lnTo>
                    <a:lnTo>
                      <a:pt x="1155" y="244"/>
                    </a:lnTo>
                    <a:lnTo>
                      <a:pt x="1144" y="242"/>
                    </a:lnTo>
                    <a:lnTo>
                      <a:pt x="1116" y="237"/>
                    </a:lnTo>
                    <a:lnTo>
                      <a:pt x="1092" y="234"/>
                    </a:lnTo>
                    <a:lnTo>
                      <a:pt x="1083" y="233"/>
                    </a:lnTo>
                    <a:lnTo>
                      <a:pt x="1073" y="230"/>
                    </a:lnTo>
                    <a:lnTo>
                      <a:pt x="1064" y="228"/>
                    </a:lnTo>
                    <a:lnTo>
                      <a:pt x="1057" y="224"/>
                    </a:lnTo>
                    <a:lnTo>
                      <a:pt x="1049" y="221"/>
                    </a:lnTo>
                    <a:lnTo>
                      <a:pt x="1041" y="216"/>
                    </a:lnTo>
                    <a:lnTo>
                      <a:pt x="1034" y="210"/>
                    </a:lnTo>
                    <a:lnTo>
                      <a:pt x="1027" y="203"/>
                    </a:lnTo>
                    <a:lnTo>
                      <a:pt x="1020" y="194"/>
                    </a:lnTo>
                    <a:lnTo>
                      <a:pt x="1012" y="184"/>
                    </a:lnTo>
                    <a:lnTo>
                      <a:pt x="1005" y="171"/>
                    </a:lnTo>
                    <a:lnTo>
                      <a:pt x="997" y="158"/>
                    </a:lnTo>
                    <a:lnTo>
                      <a:pt x="991" y="149"/>
                    </a:lnTo>
                    <a:lnTo>
                      <a:pt x="984" y="141"/>
                    </a:lnTo>
                    <a:lnTo>
                      <a:pt x="975" y="133"/>
                    </a:lnTo>
                    <a:lnTo>
                      <a:pt x="967" y="128"/>
                    </a:lnTo>
                    <a:lnTo>
                      <a:pt x="958" y="122"/>
                    </a:lnTo>
                    <a:lnTo>
                      <a:pt x="947" y="118"/>
                    </a:lnTo>
                    <a:lnTo>
                      <a:pt x="935" y="115"/>
                    </a:lnTo>
                    <a:lnTo>
                      <a:pt x="923" y="111"/>
                    </a:lnTo>
                    <a:lnTo>
                      <a:pt x="899" y="108"/>
                    </a:lnTo>
                    <a:lnTo>
                      <a:pt x="870" y="106"/>
                    </a:lnTo>
                    <a:lnTo>
                      <a:pt x="842" y="106"/>
                    </a:lnTo>
                    <a:lnTo>
                      <a:pt x="811" y="106"/>
                    </a:lnTo>
                    <a:lnTo>
                      <a:pt x="781" y="106"/>
                    </a:lnTo>
                    <a:lnTo>
                      <a:pt x="750" y="106"/>
                    </a:lnTo>
                    <a:lnTo>
                      <a:pt x="718" y="105"/>
                    </a:lnTo>
                    <a:lnTo>
                      <a:pt x="689" y="103"/>
                    </a:lnTo>
                    <a:lnTo>
                      <a:pt x="673" y="100"/>
                    </a:lnTo>
                    <a:lnTo>
                      <a:pt x="659" y="97"/>
                    </a:lnTo>
                    <a:lnTo>
                      <a:pt x="645" y="93"/>
                    </a:lnTo>
                    <a:lnTo>
                      <a:pt x="632" y="89"/>
                    </a:lnTo>
                    <a:lnTo>
                      <a:pt x="619" y="84"/>
                    </a:lnTo>
                    <a:lnTo>
                      <a:pt x="606" y="77"/>
                    </a:lnTo>
                    <a:lnTo>
                      <a:pt x="594" y="70"/>
                    </a:lnTo>
                    <a:lnTo>
                      <a:pt x="583" y="62"/>
                    </a:lnTo>
                    <a:lnTo>
                      <a:pt x="553" y="38"/>
                    </a:lnTo>
                    <a:lnTo>
                      <a:pt x="527" y="18"/>
                    </a:lnTo>
                    <a:lnTo>
                      <a:pt x="515" y="11"/>
                    </a:lnTo>
                    <a:lnTo>
                      <a:pt x="505" y="5"/>
                    </a:lnTo>
                    <a:lnTo>
                      <a:pt x="495" y="1"/>
                    </a:lnTo>
                    <a:lnTo>
                      <a:pt x="487" y="0"/>
                    </a:lnTo>
                    <a:lnTo>
                      <a:pt x="483" y="0"/>
                    </a:lnTo>
                    <a:lnTo>
                      <a:pt x="480" y="1"/>
                    </a:lnTo>
                    <a:lnTo>
                      <a:pt x="478" y="3"/>
                    </a:lnTo>
                    <a:lnTo>
                      <a:pt x="474" y="5"/>
                    </a:lnTo>
                    <a:lnTo>
                      <a:pt x="473" y="7"/>
                    </a:lnTo>
                    <a:lnTo>
                      <a:pt x="470" y="11"/>
                    </a:lnTo>
                    <a:lnTo>
                      <a:pt x="469" y="16"/>
                    </a:lnTo>
                    <a:lnTo>
                      <a:pt x="469" y="21"/>
                    </a:lnTo>
                    <a:lnTo>
                      <a:pt x="468" y="34"/>
                    </a:lnTo>
                    <a:lnTo>
                      <a:pt x="469" y="51"/>
                    </a:lnTo>
                    <a:lnTo>
                      <a:pt x="473" y="71"/>
                    </a:lnTo>
                    <a:lnTo>
                      <a:pt x="479" y="96"/>
                    </a:lnTo>
                    <a:lnTo>
                      <a:pt x="485" y="121"/>
                    </a:lnTo>
                    <a:lnTo>
                      <a:pt x="493" y="161"/>
                    </a:lnTo>
                    <a:lnTo>
                      <a:pt x="496" y="181"/>
                    </a:lnTo>
                    <a:lnTo>
                      <a:pt x="496" y="197"/>
                    </a:lnTo>
                    <a:lnTo>
                      <a:pt x="495" y="204"/>
                    </a:lnTo>
                    <a:lnTo>
                      <a:pt x="493" y="209"/>
                    </a:lnTo>
                    <a:lnTo>
                      <a:pt x="492" y="210"/>
                    </a:lnTo>
                    <a:lnTo>
                      <a:pt x="489" y="211"/>
                    </a:lnTo>
                    <a:lnTo>
                      <a:pt x="487" y="211"/>
                    </a:lnTo>
                    <a:lnTo>
                      <a:pt x="485" y="211"/>
                    </a:lnTo>
                    <a:lnTo>
                      <a:pt x="466" y="208"/>
                    </a:lnTo>
                    <a:lnTo>
                      <a:pt x="449" y="205"/>
                    </a:lnTo>
                    <a:lnTo>
                      <a:pt x="434" y="205"/>
                    </a:lnTo>
                    <a:lnTo>
                      <a:pt x="420" y="208"/>
                    </a:lnTo>
                    <a:lnTo>
                      <a:pt x="413" y="209"/>
                    </a:lnTo>
                    <a:lnTo>
                      <a:pt x="407" y="211"/>
                    </a:lnTo>
                    <a:lnTo>
                      <a:pt x="400" y="215"/>
                    </a:lnTo>
                    <a:lnTo>
                      <a:pt x="393" y="218"/>
                    </a:lnTo>
                    <a:lnTo>
                      <a:pt x="378" y="229"/>
                    </a:lnTo>
                    <a:lnTo>
                      <a:pt x="363" y="243"/>
                    </a:lnTo>
                    <a:lnTo>
                      <a:pt x="351" y="254"/>
                    </a:lnTo>
                    <a:lnTo>
                      <a:pt x="341" y="263"/>
                    </a:lnTo>
                    <a:lnTo>
                      <a:pt x="331" y="269"/>
                    </a:lnTo>
                    <a:lnTo>
                      <a:pt x="323" y="274"/>
                    </a:lnTo>
                    <a:lnTo>
                      <a:pt x="316" y="276"/>
                    </a:lnTo>
                    <a:lnTo>
                      <a:pt x="309" y="277"/>
                    </a:lnTo>
                    <a:lnTo>
                      <a:pt x="302" y="276"/>
                    </a:lnTo>
                    <a:lnTo>
                      <a:pt x="297" y="273"/>
                    </a:lnTo>
                    <a:lnTo>
                      <a:pt x="291" y="268"/>
                    </a:lnTo>
                    <a:lnTo>
                      <a:pt x="286" y="262"/>
                    </a:lnTo>
                    <a:lnTo>
                      <a:pt x="282" y="255"/>
                    </a:lnTo>
                    <a:lnTo>
                      <a:pt x="277" y="247"/>
                    </a:lnTo>
                    <a:lnTo>
                      <a:pt x="268" y="225"/>
                    </a:lnTo>
                    <a:lnTo>
                      <a:pt x="258" y="200"/>
                    </a:lnTo>
                    <a:lnTo>
                      <a:pt x="252" y="185"/>
                    </a:lnTo>
                    <a:lnTo>
                      <a:pt x="246" y="171"/>
                    </a:lnTo>
                    <a:lnTo>
                      <a:pt x="239" y="158"/>
                    </a:lnTo>
                    <a:lnTo>
                      <a:pt x="232" y="146"/>
                    </a:lnTo>
                    <a:lnTo>
                      <a:pt x="224" y="136"/>
                    </a:lnTo>
                    <a:lnTo>
                      <a:pt x="217" y="125"/>
                    </a:lnTo>
                    <a:lnTo>
                      <a:pt x="207" y="116"/>
                    </a:lnTo>
                    <a:lnTo>
                      <a:pt x="199" y="108"/>
                    </a:lnTo>
                    <a:lnTo>
                      <a:pt x="190" y="99"/>
                    </a:lnTo>
                    <a:lnTo>
                      <a:pt x="179" y="91"/>
                    </a:lnTo>
                    <a:lnTo>
                      <a:pt x="168" y="84"/>
                    </a:lnTo>
                    <a:lnTo>
                      <a:pt x="157" y="77"/>
                    </a:lnTo>
                    <a:lnTo>
                      <a:pt x="133" y="63"/>
                    </a:lnTo>
                    <a:lnTo>
                      <a:pt x="105" y="50"/>
                    </a:lnTo>
                    <a:lnTo>
                      <a:pt x="96" y="46"/>
                    </a:lnTo>
                    <a:lnTo>
                      <a:pt x="89" y="44"/>
                    </a:lnTo>
                    <a:lnTo>
                      <a:pt x="82" y="43"/>
                    </a:lnTo>
                    <a:lnTo>
                      <a:pt x="78" y="43"/>
                    </a:lnTo>
                    <a:lnTo>
                      <a:pt x="72" y="44"/>
                    </a:lnTo>
                    <a:lnTo>
                      <a:pt x="68" y="45"/>
                    </a:lnTo>
                    <a:lnTo>
                      <a:pt x="65" y="47"/>
                    </a:lnTo>
                    <a:lnTo>
                      <a:pt x="61" y="51"/>
                    </a:lnTo>
                    <a:lnTo>
                      <a:pt x="56" y="59"/>
                    </a:lnTo>
                    <a:lnTo>
                      <a:pt x="54" y="69"/>
                    </a:lnTo>
                    <a:lnTo>
                      <a:pt x="52" y="82"/>
                    </a:lnTo>
                    <a:lnTo>
                      <a:pt x="50" y="95"/>
                    </a:lnTo>
                    <a:lnTo>
                      <a:pt x="49" y="109"/>
                    </a:lnTo>
                    <a:lnTo>
                      <a:pt x="47" y="124"/>
                    </a:lnTo>
                    <a:lnTo>
                      <a:pt x="45" y="138"/>
                    </a:lnTo>
                    <a:lnTo>
                      <a:pt x="41" y="151"/>
                    </a:lnTo>
                    <a:lnTo>
                      <a:pt x="37" y="157"/>
                    </a:lnTo>
                    <a:lnTo>
                      <a:pt x="35" y="163"/>
                    </a:lnTo>
                    <a:lnTo>
                      <a:pt x="30" y="168"/>
                    </a:lnTo>
                    <a:lnTo>
                      <a:pt x="26" y="174"/>
                    </a:lnTo>
                    <a:lnTo>
                      <a:pt x="21" y="177"/>
                    </a:lnTo>
                    <a:lnTo>
                      <a:pt x="15" y="181"/>
                    </a:lnTo>
                    <a:lnTo>
                      <a:pt x="8" y="184"/>
                    </a:lnTo>
                    <a:lnTo>
                      <a:pt x="0" y="185"/>
                    </a:lnTo>
                    <a:lnTo>
                      <a:pt x="1" y="202"/>
                    </a:lnTo>
                    <a:lnTo>
                      <a:pt x="3" y="216"/>
                    </a:lnTo>
                    <a:lnTo>
                      <a:pt x="7" y="228"/>
                    </a:lnTo>
                    <a:lnTo>
                      <a:pt x="12" y="237"/>
                    </a:lnTo>
                    <a:lnTo>
                      <a:pt x="17" y="246"/>
                    </a:lnTo>
                    <a:lnTo>
                      <a:pt x="26" y="251"/>
                    </a:lnTo>
                    <a:lnTo>
                      <a:pt x="33" y="257"/>
                    </a:lnTo>
                    <a:lnTo>
                      <a:pt x="42" y="262"/>
                    </a:lnTo>
                    <a:lnTo>
                      <a:pt x="61" y="268"/>
                    </a:lnTo>
                    <a:lnTo>
                      <a:pt x="80" y="274"/>
                    </a:lnTo>
                    <a:lnTo>
                      <a:pt x="91" y="276"/>
                    </a:lnTo>
                    <a:lnTo>
                      <a:pt x="100" y="280"/>
                    </a:lnTo>
                    <a:lnTo>
                      <a:pt x="109" y="283"/>
                    </a:lnTo>
                    <a:lnTo>
                      <a:pt x="119" y="289"/>
                    </a:lnTo>
                    <a:lnTo>
                      <a:pt x="125" y="293"/>
                    </a:lnTo>
                    <a:lnTo>
                      <a:pt x="129" y="297"/>
                    </a:lnTo>
                    <a:lnTo>
                      <a:pt x="134" y="305"/>
                    </a:lnTo>
                    <a:lnTo>
                      <a:pt x="139" y="312"/>
                    </a:lnTo>
                    <a:lnTo>
                      <a:pt x="148" y="327"/>
                    </a:lnTo>
                    <a:lnTo>
                      <a:pt x="158" y="346"/>
                    </a:lnTo>
                    <a:lnTo>
                      <a:pt x="168" y="365"/>
                    </a:lnTo>
                    <a:lnTo>
                      <a:pt x="181" y="385"/>
                    </a:lnTo>
                    <a:lnTo>
                      <a:pt x="190" y="393"/>
                    </a:lnTo>
                    <a:lnTo>
                      <a:pt x="198" y="402"/>
                    </a:lnTo>
                    <a:lnTo>
                      <a:pt x="206" y="411"/>
                    </a:lnTo>
                    <a:lnTo>
                      <a:pt x="217" y="418"/>
                    </a:lnTo>
                    <a:lnTo>
                      <a:pt x="229" y="427"/>
                    </a:lnTo>
                    <a:lnTo>
                      <a:pt x="243" y="439"/>
                    </a:lnTo>
                    <a:lnTo>
                      <a:pt x="258" y="453"/>
                    </a:lnTo>
                    <a:lnTo>
                      <a:pt x="275" y="470"/>
                    </a:lnTo>
                    <a:lnTo>
                      <a:pt x="311" y="506"/>
                    </a:lnTo>
                    <a:lnTo>
                      <a:pt x="349" y="544"/>
                    </a:lnTo>
                    <a:lnTo>
                      <a:pt x="369" y="563"/>
                    </a:lnTo>
                    <a:lnTo>
                      <a:pt x="388" y="581"/>
                    </a:lnTo>
                    <a:lnTo>
                      <a:pt x="407" y="597"/>
                    </a:lnTo>
                    <a:lnTo>
                      <a:pt x="424" y="611"/>
                    </a:lnTo>
                    <a:lnTo>
                      <a:pt x="441" y="623"/>
                    </a:lnTo>
                    <a:lnTo>
                      <a:pt x="457" y="632"/>
                    </a:lnTo>
                    <a:lnTo>
                      <a:pt x="465" y="636"/>
                    </a:lnTo>
                    <a:lnTo>
                      <a:pt x="472" y="638"/>
                    </a:lnTo>
                    <a:lnTo>
                      <a:pt x="478" y="640"/>
                    </a:lnTo>
                    <a:lnTo>
                      <a:pt x="483" y="641"/>
                    </a:lnTo>
                    <a:lnTo>
                      <a:pt x="491" y="640"/>
                    </a:lnTo>
                    <a:lnTo>
                      <a:pt x="499" y="636"/>
                    </a:lnTo>
                    <a:lnTo>
                      <a:pt x="508" y="632"/>
                    </a:lnTo>
                    <a:lnTo>
                      <a:pt x="519" y="627"/>
                    </a:lnTo>
                    <a:lnTo>
                      <a:pt x="542" y="616"/>
                    </a:lnTo>
                    <a:lnTo>
                      <a:pt x="566" y="605"/>
                    </a:lnTo>
                    <a:lnTo>
                      <a:pt x="578" y="602"/>
                    </a:lnTo>
                    <a:lnTo>
                      <a:pt x="590" y="599"/>
                    </a:lnTo>
                    <a:lnTo>
                      <a:pt x="594" y="599"/>
                    </a:lnTo>
                    <a:lnTo>
                      <a:pt x="600" y="601"/>
                    </a:lnTo>
                    <a:lnTo>
                      <a:pt x="605" y="601"/>
                    </a:lnTo>
                    <a:lnTo>
                      <a:pt x="608" y="603"/>
                    </a:lnTo>
                    <a:lnTo>
                      <a:pt x="613" y="605"/>
                    </a:lnTo>
                    <a:lnTo>
                      <a:pt x="617" y="608"/>
                    </a:lnTo>
                    <a:lnTo>
                      <a:pt x="619" y="612"/>
                    </a:lnTo>
                    <a:lnTo>
                      <a:pt x="621" y="617"/>
                    </a:lnTo>
                    <a:lnTo>
                      <a:pt x="624" y="623"/>
                    </a:lnTo>
                    <a:lnTo>
                      <a:pt x="626" y="630"/>
                    </a:lnTo>
                    <a:lnTo>
                      <a:pt x="626" y="637"/>
                    </a:lnTo>
                    <a:lnTo>
                      <a:pt x="627" y="647"/>
                    </a:lnTo>
                    <a:lnTo>
                      <a:pt x="627" y="670"/>
                    </a:lnTo>
                    <a:lnTo>
                      <a:pt x="630" y="687"/>
                    </a:lnTo>
                    <a:lnTo>
                      <a:pt x="631" y="691"/>
                    </a:lnTo>
                    <a:lnTo>
                      <a:pt x="633" y="696"/>
                    </a:lnTo>
                    <a:lnTo>
                      <a:pt x="637" y="700"/>
                    </a:lnTo>
                    <a:lnTo>
                      <a:pt x="640" y="703"/>
                    </a:lnTo>
                    <a:lnTo>
                      <a:pt x="662" y="713"/>
                    </a:lnTo>
                    <a:lnTo>
                      <a:pt x="697" y="733"/>
                    </a:lnTo>
                    <a:lnTo>
                      <a:pt x="704" y="743"/>
                    </a:lnTo>
                    <a:lnTo>
                      <a:pt x="713" y="753"/>
                    </a:lnTo>
                    <a:lnTo>
                      <a:pt x="724" y="765"/>
                    </a:lnTo>
                    <a:lnTo>
                      <a:pt x="737" y="775"/>
                    </a:lnTo>
                    <a:lnTo>
                      <a:pt x="762" y="800"/>
                    </a:lnTo>
                    <a:lnTo>
                      <a:pt x="787" y="825"/>
                    </a:lnTo>
                    <a:lnTo>
                      <a:pt x="797" y="838"/>
                    </a:lnTo>
                    <a:lnTo>
                      <a:pt x="805" y="851"/>
                    </a:lnTo>
                    <a:lnTo>
                      <a:pt x="813" y="864"/>
                    </a:lnTo>
                    <a:lnTo>
                      <a:pt x="817" y="877"/>
                    </a:lnTo>
                    <a:lnTo>
                      <a:pt x="818" y="884"/>
                    </a:lnTo>
                    <a:lnTo>
                      <a:pt x="818" y="890"/>
                    </a:lnTo>
                    <a:lnTo>
                      <a:pt x="818" y="897"/>
                    </a:lnTo>
                    <a:lnTo>
                      <a:pt x="817" y="904"/>
                    </a:lnTo>
                    <a:lnTo>
                      <a:pt x="815" y="910"/>
                    </a:lnTo>
                    <a:lnTo>
                      <a:pt x="811" y="917"/>
                    </a:lnTo>
                    <a:lnTo>
                      <a:pt x="807" y="923"/>
                    </a:lnTo>
                    <a:lnTo>
                      <a:pt x="802" y="930"/>
                    </a:lnTo>
                    <a:lnTo>
                      <a:pt x="798" y="934"/>
                    </a:lnTo>
                    <a:lnTo>
                      <a:pt x="795" y="939"/>
                    </a:lnTo>
                    <a:lnTo>
                      <a:pt x="793" y="944"/>
                    </a:lnTo>
                    <a:lnTo>
                      <a:pt x="790" y="950"/>
                    </a:lnTo>
                    <a:lnTo>
                      <a:pt x="788" y="962"/>
                    </a:lnTo>
                    <a:lnTo>
                      <a:pt x="787" y="973"/>
                    </a:lnTo>
                    <a:lnTo>
                      <a:pt x="788" y="988"/>
                    </a:lnTo>
                    <a:lnTo>
                      <a:pt x="790" y="1001"/>
                    </a:lnTo>
                    <a:lnTo>
                      <a:pt x="795" y="1015"/>
                    </a:lnTo>
                    <a:lnTo>
                      <a:pt x="800" y="1029"/>
                    </a:lnTo>
                    <a:lnTo>
                      <a:pt x="805" y="1043"/>
                    </a:lnTo>
                    <a:lnTo>
                      <a:pt x="813" y="1056"/>
                    </a:lnTo>
                    <a:lnTo>
                      <a:pt x="820" y="1070"/>
                    </a:lnTo>
                    <a:lnTo>
                      <a:pt x="827" y="1082"/>
                    </a:lnTo>
                    <a:lnTo>
                      <a:pt x="835" y="1094"/>
                    </a:lnTo>
                    <a:lnTo>
                      <a:pt x="843" y="1104"/>
                    </a:lnTo>
                    <a:lnTo>
                      <a:pt x="852" y="1115"/>
                    </a:lnTo>
                    <a:lnTo>
                      <a:pt x="859" y="1122"/>
                    </a:lnTo>
                    <a:lnTo>
                      <a:pt x="869" y="1134"/>
                    </a:lnTo>
                    <a:lnTo>
                      <a:pt x="876" y="1143"/>
                    </a:lnTo>
                    <a:lnTo>
                      <a:pt x="880" y="1151"/>
                    </a:lnTo>
                    <a:lnTo>
                      <a:pt x="882" y="1159"/>
                    </a:lnTo>
                    <a:lnTo>
                      <a:pt x="881" y="1166"/>
                    </a:lnTo>
                    <a:lnTo>
                      <a:pt x="880" y="1172"/>
                    </a:lnTo>
                    <a:lnTo>
                      <a:pt x="876" y="1177"/>
                    </a:lnTo>
                    <a:lnTo>
                      <a:pt x="872" y="1182"/>
                    </a:lnTo>
                    <a:lnTo>
                      <a:pt x="860" y="1192"/>
                    </a:lnTo>
                    <a:lnTo>
                      <a:pt x="847" y="1202"/>
                    </a:lnTo>
                    <a:lnTo>
                      <a:pt x="841" y="1207"/>
                    </a:lnTo>
                    <a:lnTo>
                      <a:pt x="836" y="1213"/>
                    </a:lnTo>
                    <a:lnTo>
                      <a:pt x="833" y="1220"/>
                    </a:lnTo>
                    <a:lnTo>
                      <a:pt x="829" y="1228"/>
                    </a:lnTo>
                    <a:lnTo>
                      <a:pt x="829" y="1236"/>
                    </a:lnTo>
                    <a:lnTo>
                      <a:pt x="833" y="1248"/>
                    </a:lnTo>
                    <a:lnTo>
                      <a:pt x="837" y="1261"/>
                    </a:lnTo>
                    <a:lnTo>
                      <a:pt x="842" y="1277"/>
                    </a:lnTo>
                    <a:lnTo>
                      <a:pt x="855" y="1306"/>
                    </a:lnTo>
                    <a:lnTo>
                      <a:pt x="863" y="1328"/>
                    </a:lnTo>
                    <a:lnTo>
                      <a:pt x="869" y="1344"/>
                    </a:lnTo>
                    <a:lnTo>
                      <a:pt x="875" y="1357"/>
                    </a:lnTo>
                    <a:lnTo>
                      <a:pt x="881" y="1369"/>
                    </a:lnTo>
                    <a:lnTo>
                      <a:pt x="888" y="1378"/>
                    </a:lnTo>
                    <a:lnTo>
                      <a:pt x="898" y="1386"/>
                    </a:lnTo>
                    <a:lnTo>
                      <a:pt x="907" y="1392"/>
                    </a:lnTo>
                    <a:lnTo>
                      <a:pt x="920" y="1398"/>
                    </a:lnTo>
                    <a:lnTo>
                      <a:pt x="935" y="1403"/>
                    </a:lnTo>
                    <a:lnTo>
                      <a:pt x="961" y="1409"/>
                    </a:lnTo>
                    <a:lnTo>
                      <a:pt x="984" y="1415"/>
                    </a:lnTo>
                    <a:lnTo>
                      <a:pt x="993" y="1417"/>
                    </a:lnTo>
                    <a:lnTo>
                      <a:pt x="1001" y="1420"/>
                    </a:lnTo>
                    <a:lnTo>
                      <a:pt x="1008" y="1424"/>
                    </a:lnTo>
                    <a:lnTo>
                      <a:pt x="1015" y="1428"/>
                    </a:lnTo>
                    <a:lnTo>
                      <a:pt x="1020" y="1432"/>
                    </a:lnTo>
                    <a:lnTo>
                      <a:pt x="1025" y="1437"/>
                    </a:lnTo>
                    <a:lnTo>
                      <a:pt x="1028" y="1444"/>
                    </a:lnTo>
                    <a:lnTo>
                      <a:pt x="1032" y="1451"/>
                    </a:lnTo>
                    <a:lnTo>
                      <a:pt x="1033" y="1461"/>
                    </a:lnTo>
                    <a:lnTo>
                      <a:pt x="1034" y="1470"/>
                    </a:lnTo>
                    <a:lnTo>
                      <a:pt x="1036" y="1482"/>
                    </a:lnTo>
                    <a:lnTo>
                      <a:pt x="1034" y="1496"/>
                    </a:lnTo>
                    <a:lnTo>
                      <a:pt x="1034" y="1507"/>
                    </a:lnTo>
                    <a:lnTo>
                      <a:pt x="1034" y="1517"/>
                    </a:lnTo>
                    <a:lnTo>
                      <a:pt x="1036" y="1525"/>
                    </a:lnTo>
                    <a:lnTo>
                      <a:pt x="1037" y="1531"/>
                    </a:lnTo>
                    <a:lnTo>
                      <a:pt x="1039" y="1537"/>
                    </a:lnTo>
                    <a:lnTo>
                      <a:pt x="1041" y="1541"/>
                    </a:lnTo>
                    <a:lnTo>
                      <a:pt x="1045" y="1544"/>
                    </a:lnTo>
                    <a:lnTo>
                      <a:pt x="1049" y="1547"/>
                    </a:lnTo>
                    <a:lnTo>
                      <a:pt x="1053" y="1548"/>
                    </a:lnTo>
                    <a:lnTo>
                      <a:pt x="1058" y="1549"/>
                    </a:lnTo>
                    <a:lnTo>
                      <a:pt x="1064" y="1550"/>
                    </a:lnTo>
                    <a:lnTo>
                      <a:pt x="1071" y="1550"/>
                    </a:lnTo>
                    <a:lnTo>
                      <a:pt x="1087" y="1549"/>
                    </a:lnTo>
                    <a:lnTo>
                      <a:pt x="1108" y="1549"/>
                    </a:lnTo>
                    <a:lnTo>
                      <a:pt x="1106" y="1555"/>
                    </a:lnTo>
                    <a:lnTo>
                      <a:pt x="1104" y="1563"/>
                    </a:lnTo>
                    <a:lnTo>
                      <a:pt x="1102" y="1571"/>
                    </a:lnTo>
                    <a:lnTo>
                      <a:pt x="1097" y="1580"/>
                    </a:lnTo>
                    <a:lnTo>
                      <a:pt x="1085" y="1599"/>
                    </a:lnTo>
                    <a:lnTo>
                      <a:pt x="1072" y="1619"/>
                    </a:lnTo>
                    <a:lnTo>
                      <a:pt x="1057" y="1636"/>
                    </a:lnTo>
                    <a:lnTo>
                      <a:pt x="1043" y="1653"/>
                    </a:lnTo>
                    <a:lnTo>
                      <a:pt x="1034" y="1660"/>
                    </a:lnTo>
                    <a:lnTo>
                      <a:pt x="1028" y="1665"/>
                    </a:lnTo>
                    <a:lnTo>
                      <a:pt x="1021" y="1669"/>
                    </a:lnTo>
                    <a:lnTo>
                      <a:pt x="1015" y="1672"/>
                    </a:lnTo>
                    <a:lnTo>
                      <a:pt x="999" y="1679"/>
                    </a:lnTo>
                    <a:lnTo>
                      <a:pt x="986" y="1686"/>
                    </a:lnTo>
                    <a:lnTo>
                      <a:pt x="981" y="1691"/>
                    </a:lnTo>
                    <a:lnTo>
                      <a:pt x="978" y="1694"/>
                    </a:lnTo>
                    <a:lnTo>
                      <a:pt x="975" y="1698"/>
                    </a:lnTo>
                    <a:lnTo>
                      <a:pt x="974" y="1701"/>
                    </a:lnTo>
                    <a:lnTo>
                      <a:pt x="973" y="1705"/>
                    </a:lnTo>
                    <a:lnTo>
                      <a:pt x="973" y="1708"/>
                    </a:lnTo>
                    <a:lnTo>
                      <a:pt x="973" y="1712"/>
                    </a:lnTo>
                    <a:lnTo>
                      <a:pt x="974" y="1715"/>
                    </a:lnTo>
                    <a:lnTo>
                      <a:pt x="979" y="1721"/>
                    </a:lnTo>
                    <a:lnTo>
                      <a:pt x="985" y="1728"/>
                    </a:lnTo>
                    <a:lnTo>
                      <a:pt x="999" y="1742"/>
                    </a:lnTo>
                    <a:lnTo>
                      <a:pt x="1015" y="1755"/>
                    </a:lnTo>
                    <a:lnTo>
                      <a:pt x="1023" y="1761"/>
                    </a:lnTo>
                    <a:lnTo>
                      <a:pt x="1030" y="1767"/>
                    </a:lnTo>
                    <a:lnTo>
                      <a:pt x="1033" y="1773"/>
                    </a:lnTo>
                    <a:lnTo>
                      <a:pt x="1036" y="1779"/>
                    </a:lnTo>
                    <a:lnTo>
                      <a:pt x="1037" y="1787"/>
                    </a:lnTo>
                    <a:lnTo>
                      <a:pt x="1037" y="1798"/>
                    </a:lnTo>
                    <a:lnTo>
                      <a:pt x="1034" y="1811"/>
                    </a:lnTo>
                    <a:lnTo>
                      <a:pt x="1032" y="1824"/>
                    </a:lnTo>
                    <a:lnTo>
                      <a:pt x="1026" y="1850"/>
                    </a:lnTo>
                    <a:lnTo>
                      <a:pt x="1023" y="1870"/>
                    </a:lnTo>
                    <a:lnTo>
                      <a:pt x="1020" y="1882"/>
                    </a:lnTo>
                    <a:lnTo>
                      <a:pt x="1021" y="1891"/>
                    </a:lnTo>
                    <a:lnTo>
                      <a:pt x="1023" y="1901"/>
                    </a:lnTo>
                    <a:lnTo>
                      <a:pt x="1025" y="1909"/>
                    </a:lnTo>
                    <a:lnTo>
                      <a:pt x="1028" y="1916"/>
                    </a:lnTo>
                    <a:lnTo>
                      <a:pt x="1033" y="1922"/>
                    </a:lnTo>
                    <a:lnTo>
                      <a:pt x="1038" y="1928"/>
                    </a:lnTo>
                    <a:lnTo>
                      <a:pt x="1043" y="1932"/>
                    </a:lnTo>
                    <a:lnTo>
                      <a:pt x="1053" y="1942"/>
                    </a:lnTo>
                    <a:lnTo>
                      <a:pt x="1062" y="1951"/>
                    </a:lnTo>
                    <a:lnTo>
                      <a:pt x="1065" y="1955"/>
                    </a:lnTo>
                    <a:lnTo>
                      <a:pt x="1067" y="1960"/>
                    </a:lnTo>
                    <a:lnTo>
                      <a:pt x="1069" y="1965"/>
                    </a:lnTo>
                    <a:lnTo>
                      <a:pt x="1067" y="1970"/>
                    </a:lnTo>
                    <a:lnTo>
                      <a:pt x="1066" y="1976"/>
                    </a:lnTo>
                    <a:lnTo>
                      <a:pt x="1065" y="1981"/>
                    </a:lnTo>
                    <a:lnTo>
                      <a:pt x="1062" y="1984"/>
                    </a:lnTo>
                    <a:lnTo>
                      <a:pt x="1059" y="1989"/>
                    </a:lnTo>
                    <a:lnTo>
                      <a:pt x="1052" y="1997"/>
                    </a:lnTo>
                    <a:lnTo>
                      <a:pt x="1044" y="2004"/>
                    </a:lnTo>
                    <a:lnTo>
                      <a:pt x="1034" y="2010"/>
                    </a:lnTo>
                    <a:lnTo>
                      <a:pt x="1025" y="2015"/>
                    </a:lnTo>
                    <a:lnTo>
                      <a:pt x="1015" y="2020"/>
                    </a:lnTo>
                    <a:lnTo>
                      <a:pt x="1006" y="2023"/>
                    </a:lnTo>
                    <a:lnTo>
                      <a:pt x="1000" y="2026"/>
                    </a:lnTo>
                    <a:lnTo>
                      <a:pt x="995" y="2027"/>
                    </a:lnTo>
                    <a:lnTo>
                      <a:pt x="991" y="2027"/>
                    </a:lnTo>
                    <a:lnTo>
                      <a:pt x="987" y="2027"/>
                    </a:lnTo>
                    <a:lnTo>
                      <a:pt x="978" y="2024"/>
                    </a:lnTo>
                    <a:lnTo>
                      <a:pt x="971" y="2020"/>
                    </a:lnTo>
                    <a:lnTo>
                      <a:pt x="962" y="2014"/>
                    </a:lnTo>
                    <a:lnTo>
                      <a:pt x="955" y="2008"/>
                    </a:lnTo>
                    <a:lnTo>
                      <a:pt x="947" y="2000"/>
                    </a:lnTo>
                    <a:lnTo>
                      <a:pt x="940" y="1991"/>
                    </a:lnTo>
                    <a:lnTo>
                      <a:pt x="932" y="1983"/>
                    </a:lnTo>
                    <a:lnTo>
                      <a:pt x="923" y="1975"/>
                    </a:lnTo>
                    <a:lnTo>
                      <a:pt x="915" y="1968"/>
                    </a:lnTo>
                    <a:lnTo>
                      <a:pt x="906" y="1961"/>
                    </a:lnTo>
                    <a:lnTo>
                      <a:pt x="895" y="1956"/>
                    </a:lnTo>
                    <a:lnTo>
                      <a:pt x="883" y="1954"/>
                    </a:lnTo>
                    <a:lnTo>
                      <a:pt x="877" y="1952"/>
                    </a:lnTo>
                    <a:lnTo>
                      <a:pt x="872" y="1952"/>
                    </a:lnTo>
                    <a:lnTo>
                      <a:pt x="864" y="1952"/>
                    </a:lnTo>
                    <a:lnTo>
                      <a:pt x="857" y="1954"/>
                    </a:lnTo>
                    <a:lnTo>
                      <a:pt x="844" y="1957"/>
                    </a:lnTo>
                    <a:lnTo>
                      <a:pt x="834" y="1960"/>
                    </a:lnTo>
                    <a:lnTo>
                      <a:pt x="826" y="1963"/>
                    </a:lnTo>
                    <a:lnTo>
                      <a:pt x="821" y="1965"/>
                    </a:lnTo>
                    <a:lnTo>
                      <a:pt x="817" y="1968"/>
                    </a:lnTo>
                    <a:lnTo>
                      <a:pt x="816" y="1971"/>
                    </a:lnTo>
                    <a:lnTo>
                      <a:pt x="816" y="1975"/>
                    </a:lnTo>
                    <a:lnTo>
                      <a:pt x="817" y="1978"/>
                    </a:lnTo>
                    <a:lnTo>
                      <a:pt x="820" y="1987"/>
                    </a:lnTo>
                    <a:lnTo>
                      <a:pt x="823" y="1998"/>
                    </a:lnTo>
                    <a:lnTo>
                      <a:pt x="823" y="2006"/>
                    </a:lnTo>
                    <a:lnTo>
                      <a:pt x="823" y="2013"/>
                    </a:lnTo>
                    <a:lnTo>
                      <a:pt x="821" y="2022"/>
                    </a:lnTo>
                    <a:lnTo>
                      <a:pt x="817" y="2031"/>
                    </a:lnTo>
                    <a:lnTo>
                      <a:pt x="813" y="2039"/>
                    </a:lnTo>
                    <a:lnTo>
                      <a:pt x="808" y="2044"/>
                    </a:lnTo>
                    <a:lnTo>
                      <a:pt x="802" y="2048"/>
                    </a:lnTo>
                    <a:lnTo>
                      <a:pt x="796" y="2050"/>
                    </a:lnTo>
                    <a:lnTo>
                      <a:pt x="789" y="2052"/>
                    </a:lnTo>
                    <a:lnTo>
                      <a:pt x="782" y="2052"/>
                    </a:lnTo>
                    <a:lnTo>
                      <a:pt x="775" y="2052"/>
                    </a:lnTo>
                    <a:lnTo>
                      <a:pt x="767" y="2050"/>
                    </a:lnTo>
                    <a:lnTo>
                      <a:pt x="751" y="2047"/>
                    </a:lnTo>
                    <a:lnTo>
                      <a:pt x="735" y="2043"/>
                    </a:lnTo>
                    <a:lnTo>
                      <a:pt x="728" y="2043"/>
                    </a:lnTo>
                    <a:lnTo>
                      <a:pt x="719" y="2042"/>
                    </a:lnTo>
                    <a:lnTo>
                      <a:pt x="711" y="2043"/>
                    </a:lnTo>
                    <a:lnTo>
                      <a:pt x="704" y="2046"/>
                    </a:lnTo>
                    <a:lnTo>
                      <a:pt x="700" y="2047"/>
                    </a:lnTo>
                    <a:lnTo>
                      <a:pt x="697" y="2049"/>
                    </a:lnTo>
                    <a:lnTo>
                      <a:pt x="695" y="2053"/>
                    </a:lnTo>
                    <a:lnTo>
                      <a:pt x="693" y="2056"/>
                    </a:lnTo>
                    <a:lnTo>
                      <a:pt x="692" y="2060"/>
                    </a:lnTo>
                    <a:lnTo>
                      <a:pt x="692" y="2065"/>
                    </a:lnTo>
                    <a:lnTo>
                      <a:pt x="693" y="2068"/>
                    </a:lnTo>
                    <a:lnTo>
                      <a:pt x="695" y="2074"/>
                    </a:lnTo>
                    <a:lnTo>
                      <a:pt x="698" y="2085"/>
                    </a:lnTo>
                    <a:lnTo>
                      <a:pt x="704" y="2096"/>
                    </a:lnTo>
                    <a:lnTo>
                      <a:pt x="711" y="2108"/>
                    </a:lnTo>
                    <a:lnTo>
                      <a:pt x="719" y="2121"/>
                    </a:lnTo>
                    <a:lnTo>
                      <a:pt x="757" y="2171"/>
                    </a:lnTo>
                    <a:lnTo>
                      <a:pt x="782" y="2203"/>
                    </a:lnTo>
                    <a:lnTo>
                      <a:pt x="791" y="2221"/>
                    </a:lnTo>
                    <a:lnTo>
                      <a:pt x="798" y="2233"/>
                    </a:lnTo>
                    <a:lnTo>
                      <a:pt x="802" y="2240"/>
                    </a:lnTo>
                    <a:lnTo>
                      <a:pt x="802" y="2245"/>
                    </a:lnTo>
                    <a:lnTo>
                      <a:pt x="794" y="2256"/>
                    </a:lnTo>
                    <a:lnTo>
                      <a:pt x="774" y="2285"/>
                    </a:lnTo>
                    <a:lnTo>
                      <a:pt x="770" y="2293"/>
                    </a:lnTo>
                    <a:lnTo>
                      <a:pt x="768" y="2302"/>
                    </a:lnTo>
                    <a:lnTo>
                      <a:pt x="767" y="2310"/>
                    </a:lnTo>
                    <a:lnTo>
                      <a:pt x="768" y="2318"/>
                    </a:lnTo>
                    <a:lnTo>
                      <a:pt x="769" y="2326"/>
                    </a:lnTo>
                    <a:lnTo>
                      <a:pt x="771" y="2335"/>
                    </a:lnTo>
                    <a:lnTo>
                      <a:pt x="775" y="2343"/>
                    </a:lnTo>
                    <a:lnTo>
                      <a:pt x="778" y="2351"/>
                    </a:lnTo>
                    <a:lnTo>
                      <a:pt x="798" y="2382"/>
                    </a:lnTo>
                    <a:lnTo>
                      <a:pt x="816" y="2413"/>
                    </a:lnTo>
                    <a:lnTo>
                      <a:pt x="822" y="2428"/>
                    </a:lnTo>
                    <a:lnTo>
                      <a:pt x="833" y="2454"/>
                    </a:lnTo>
                    <a:lnTo>
                      <a:pt x="846" y="2484"/>
                    </a:lnTo>
                    <a:lnTo>
                      <a:pt x="861" y="2519"/>
                    </a:lnTo>
                    <a:lnTo>
                      <a:pt x="876" y="2551"/>
                    </a:lnTo>
                    <a:lnTo>
                      <a:pt x="892" y="2578"/>
                    </a:lnTo>
                    <a:lnTo>
                      <a:pt x="899" y="2588"/>
                    </a:lnTo>
                    <a:lnTo>
                      <a:pt x="905" y="2595"/>
                    </a:lnTo>
                    <a:lnTo>
                      <a:pt x="908" y="2599"/>
                    </a:lnTo>
                    <a:lnTo>
                      <a:pt x="910" y="2600"/>
                    </a:lnTo>
                    <a:lnTo>
                      <a:pt x="913" y="2601"/>
                    </a:lnTo>
                    <a:lnTo>
                      <a:pt x="915" y="2601"/>
                    </a:lnTo>
                    <a:lnTo>
                      <a:pt x="928" y="2598"/>
                    </a:lnTo>
                    <a:lnTo>
                      <a:pt x="941" y="2593"/>
                    </a:lnTo>
                    <a:lnTo>
                      <a:pt x="954" y="2587"/>
                    </a:lnTo>
                    <a:lnTo>
                      <a:pt x="966" y="2580"/>
                    </a:lnTo>
                    <a:lnTo>
                      <a:pt x="978" y="2574"/>
                    </a:lnTo>
                    <a:lnTo>
                      <a:pt x="991" y="2569"/>
                    </a:lnTo>
                    <a:lnTo>
                      <a:pt x="1003" y="2566"/>
                    </a:lnTo>
                    <a:lnTo>
                      <a:pt x="1014" y="2565"/>
                    </a:lnTo>
                    <a:lnTo>
                      <a:pt x="1015" y="2566"/>
                    </a:lnTo>
                    <a:lnTo>
                      <a:pt x="1017" y="2567"/>
                    </a:lnTo>
                    <a:lnTo>
                      <a:pt x="1018" y="2573"/>
                    </a:lnTo>
                    <a:lnTo>
                      <a:pt x="1019" y="2579"/>
                    </a:lnTo>
                    <a:lnTo>
                      <a:pt x="1021" y="2585"/>
                    </a:lnTo>
                    <a:lnTo>
                      <a:pt x="1024" y="2592"/>
                    </a:lnTo>
                    <a:lnTo>
                      <a:pt x="1030" y="2605"/>
                    </a:lnTo>
                    <a:lnTo>
                      <a:pt x="1037" y="2619"/>
                    </a:lnTo>
                    <a:lnTo>
                      <a:pt x="1043" y="2633"/>
                    </a:lnTo>
                    <a:lnTo>
                      <a:pt x="1045" y="2645"/>
                    </a:lnTo>
                    <a:lnTo>
                      <a:pt x="1045" y="2650"/>
                    </a:lnTo>
                    <a:lnTo>
                      <a:pt x="1045" y="2654"/>
                    </a:lnTo>
                    <a:lnTo>
                      <a:pt x="1043" y="2659"/>
                    </a:lnTo>
                    <a:lnTo>
                      <a:pt x="1039" y="2663"/>
                    </a:lnTo>
                    <a:lnTo>
                      <a:pt x="1026" y="2668"/>
                    </a:lnTo>
                    <a:lnTo>
                      <a:pt x="1012" y="2673"/>
                    </a:lnTo>
                    <a:lnTo>
                      <a:pt x="997" y="2677"/>
                    </a:lnTo>
                    <a:lnTo>
                      <a:pt x="980" y="2679"/>
                    </a:lnTo>
                    <a:lnTo>
                      <a:pt x="964" y="2680"/>
                    </a:lnTo>
                    <a:lnTo>
                      <a:pt x="948" y="2683"/>
                    </a:lnTo>
                    <a:lnTo>
                      <a:pt x="933" y="2686"/>
                    </a:lnTo>
                    <a:lnTo>
                      <a:pt x="919" y="2690"/>
                    </a:lnTo>
                    <a:lnTo>
                      <a:pt x="908" y="2694"/>
                    </a:lnTo>
                    <a:lnTo>
                      <a:pt x="900" y="2698"/>
                    </a:lnTo>
                    <a:lnTo>
                      <a:pt x="893" y="2703"/>
                    </a:lnTo>
                    <a:lnTo>
                      <a:pt x="887" y="2706"/>
                    </a:lnTo>
                    <a:lnTo>
                      <a:pt x="882" y="2711"/>
                    </a:lnTo>
                    <a:lnTo>
                      <a:pt x="879" y="2716"/>
                    </a:lnTo>
                    <a:lnTo>
                      <a:pt x="876" y="2719"/>
                    </a:lnTo>
                    <a:lnTo>
                      <a:pt x="875" y="2724"/>
                    </a:lnTo>
                    <a:lnTo>
                      <a:pt x="874" y="2729"/>
                    </a:lnTo>
                    <a:lnTo>
                      <a:pt x="874" y="2733"/>
                    </a:lnTo>
                    <a:lnTo>
                      <a:pt x="875" y="2738"/>
                    </a:lnTo>
                    <a:lnTo>
                      <a:pt x="877" y="2743"/>
                    </a:lnTo>
                    <a:lnTo>
                      <a:pt x="883" y="2752"/>
                    </a:lnTo>
                    <a:lnTo>
                      <a:pt x="890" y="2762"/>
                    </a:lnTo>
                    <a:lnTo>
                      <a:pt x="910" y="2782"/>
                    </a:lnTo>
                    <a:lnTo>
                      <a:pt x="933" y="2802"/>
                    </a:lnTo>
                    <a:lnTo>
                      <a:pt x="944" y="2811"/>
                    </a:lnTo>
                    <a:lnTo>
                      <a:pt x="954" y="2821"/>
                    </a:lnTo>
                    <a:lnTo>
                      <a:pt x="962" y="2830"/>
                    </a:lnTo>
                    <a:lnTo>
                      <a:pt x="969" y="2838"/>
                    </a:lnTo>
                    <a:lnTo>
                      <a:pt x="974" y="2848"/>
                    </a:lnTo>
                    <a:lnTo>
                      <a:pt x="977" y="2856"/>
                    </a:lnTo>
                    <a:lnTo>
                      <a:pt x="978" y="2863"/>
                    </a:lnTo>
                    <a:lnTo>
                      <a:pt x="978" y="2870"/>
                    </a:lnTo>
                    <a:lnTo>
                      <a:pt x="975" y="2875"/>
                    </a:lnTo>
                    <a:lnTo>
                      <a:pt x="972" y="2880"/>
                    </a:lnTo>
                    <a:lnTo>
                      <a:pt x="967" y="2883"/>
                    </a:lnTo>
                    <a:lnTo>
                      <a:pt x="961" y="2886"/>
                    </a:lnTo>
                    <a:lnTo>
                      <a:pt x="955" y="2887"/>
                    </a:lnTo>
                    <a:lnTo>
                      <a:pt x="948" y="2886"/>
                    </a:lnTo>
                    <a:lnTo>
                      <a:pt x="941" y="2886"/>
                    </a:lnTo>
                    <a:lnTo>
                      <a:pt x="934" y="2883"/>
                    </a:lnTo>
                    <a:lnTo>
                      <a:pt x="926" y="2880"/>
                    </a:lnTo>
                    <a:lnTo>
                      <a:pt x="919" y="2875"/>
                    </a:lnTo>
                    <a:lnTo>
                      <a:pt x="912" y="2869"/>
                    </a:lnTo>
                    <a:lnTo>
                      <a:pt x="906" y="2862"/>
                    </a:lnTo>
                    <a:lnTo>
                      <a:pt x="894" y="2849"/>
                    </a:lnTo>
                    <a:lnTo>
                      <a:pt x="879" y="2832"/>
                    </a:lnTo>
                    <a:lnTo>
                      <a:pt x="869" y="2824"/>
                    </a:lnTo>
                    <a:lnTo>
                      <a:pt x="860" y="2816"/>
                    </a:lnTo>
                    <a:lnTo>
                      <a:pt x="849" y="2808"/>
                    </a:lnTo>
                    <a:lnTo>
                      <a:pt x="840" y="2802"/>
                    </a:lnTo>
                    <a:lnTo>
                      <a:pt x="829" y="2796"/>
                    </a:lnTo>
                    <a:lnTo>
                      <a:pt x="821" y="2794"/>
                    </a:lnTo>
                    <a:lnTo>
                      <a:pt x="816" y="2792"/>
                    </a:lnTo>
                    <a:lnTo>
                      <a:pt x="811" y="2792"/>
                    </a:lnTo>
                    <a:lnTo>
                      <a:pt x="808" y="2794"/>
                    </a:lnTo>
                    <a:lnTo>
                      <a:pt x="804" y="2795"/>
                    </a:lnTo>
                    <a:lnTo>
                      <a:pt x="802" y="2796"/>
                    </a:lnTo>
                    <a:lnTo>
                      <a:pt x="798" y="2799"/>
                    </a:lnTo>
                    <a:lnTo>
                      <a:pt x="796" y="2803"/>
                    </a:lnTo>
                    <a:lnTo>
                      <a:pt x="795" y="2808"/>
                    </a:lnTo>
                    <a:lnTo>
                      <a:pt x="793" y="2814"/>
                    </a:lnTo>
                    <a:lnTo>
                      <a:pt x="793" y="2819"/>
                    </a:lnTo>
                    <a:lnTo>
                      <a:pt x="791" y="2828"/>
                    </a:lnTo>
                    <a:lnTo>
                      <a:pt x="791" y="2836"/>
                    </a:lnTo>
                    <a:lnTo>
                      <a:pt x="793" y="2853"/>
                    </a:lnTo>
                    <a:lnTo>
                      <a:pt x="794" y="2868"/>
                    </a:lnTo>
                    <a:lnTo>
                      <a:pt x="796" y="2881"/>
                    </a:lnTo>
                    <a:lnTo>
                      <a:pt x="798" y="2893"/>
                    </a:lnTo>
                    <a:lnTo>
                      <a:pt x="802" y="2903"/>
                    </a:lnTo>
                    <a:lnTo>
                      <a:pt x="805" y="2913"/>
                    </a:lnTo>
                    <a:lnTo>
                      <a:pt x="810" y="2921"/>
                    </a:lnTo>
                    <a:lnTo>
                      <a:pt x="816" y="2929"/>
                    </a:lnTo>
                    <a:lnTo>
                      <a:pt x="822" y="2936"/>
                    </a:lnTo>
                    <a:lnTo>
                      <a:pt x="829" y="2942"/>
                    </a:lnTo>
                    <a:lnTo>
                      <a:pt x="837" y="2949"/>
                    </a:lnTo>
                    <a:lnTo>
                      <a:pt x="847" y="2955"/>
                    </a:lnTo>
                    <a:lnTo>
                      <a:pt x="869" y="2969"/>
                    </a:lnTo>
                    <a:lnTo>
                      <a:pt x="896" y="2985"/>
                    </a:lnTo>
                    <a:lnTo>
                      <a:pt x="899" y="2989"/>
                    </a:lnTo>
                    <a:lnTo>
                      <a:pt x="902" y="2993"/>
                    </a:lnTo>
                    <a:lnTo>
                      <a:pt x="908" y="2999"/>
                    </a:lnTo>
                    <a:lnTo>
                      <a:pt x="916" y="3004"/>
                    </a:lnTo>
                    <a:lnTo>
                      <a:pt x="933" y="3016"/>
                    </a:lnTo>
                    <a:lnTo>
                      <a:pt x="952" y="3029"/>
                    </a:lnTo>
                    <a:lnTo>
                      <a:pt x="960" y="3037"/>
                    </a:lnTo>
                    <a:lnTo>
                      <a:pt x="967" y="3044"/>
                    </a:lnTo>
                    <a:lnTo>
                      <a:pt x="973" y="3052"/>
                    </a:lnTo>
                    <a:lnTo>
                      <a:pt x="978" y="3060"/>
                    </a:lnTo>
                    <a:lnTo>
                      <a:pt x="979" y="3064"/>
                    </a:lnTo>
                    <a:lnTo>
                      <a:pt x="979" y="3067"/>
                    </a:lnTo>
                    <a:lnTo>
                      <a:pt x="979" y="3072"/>
                    </a:lnTo>
                    <a:lnTo>
                      <a:pt x="979" y="3077"/>
                    </a:lnTo>
                    <a:lnTo>
                      <a:pt x="977" y="3080"/>
                    </a:lnTo>
                    <a:lnTo>
                      <a:pt x="974" y="3085"/>
                    </a:lnTo>
                    <a:lnTo>
                      <a:pt x="971" y="3090"/>
                    </a:lnTo>
                    <a:lnTo>
                      <a:pt x="966" y="3093"/>
                    </a:lnTo>
                    <a:lnTo>
                      <a:pt x="962" y="3097"/>
                    </a:lnTo>
                    <a:lnTo>
                      <a:pt x="959" y="3098"/>
                    </a:lnTo>
                    <a:lnTo>
                      <a:pt x="954" y="3099"/>
                    </a:lnTo>
                    <a:lnTo>
                      <a:pt x="948" y="3100"/>
                    </a:lnTo>
                    <a:lnTo>
                      <a:pt x="936" y="3099"/>
                    </a:lnTo>
                    <a:lnTo>
                      <a:pt x="923" y="3097"/>
                    </a:lnTo>
                    <a:lnTo>
                      <a:pt x="899" y="3092"/>
                    </a:lnTo>
                    <a:lnTo>
                      <a:pt x="877" y="3088"/>
                    </a:lnTo>
                    <a:lnTo>
                      <a:pt x="872" y="3088"/>
                    </a:lnTo>
                    <a:lnTo>
                      <a:pt x="864" y="3090"/>
                    </a:lnTo>
                    <a:lnTo>
                      <a:pt x="859" y="3092"/>
                    </a:lnTo>
                    <a:lnTo>
                      <a:pt x="853" y="3093"/>
                    </a:lnTo>
                    <a:lnTo>
                      <a:pt x="842" y="3099"/>
                    </a:lnTo>
                    <a:lnTo>
                      <a:pt x="833" y="3106"/>
                    </a:lnTo>
                    <a:lnTo>
                      <a:pt x="824" y="3116"/>
                    </a:lnTo>
                    <a:lnTo>
                      <a:pt x="817" y="3125"/>
                    </a:lnTo>
                    <a:lnTo>
                      <a:pt x="813" y="3136"/>
                    </a:lnTo>
                    <a:lnTo>
                      <a:pt x="809" y="3146"/>
                    </a:lnTo>
                    <a:lnTo>
                      <a:pt x="808" y="3157"/>
                    </a:lnTo>
                    <a:lnTo>
                      <a:pt x="808" y="3166"/>
                    </a:lnTo>
                    <a:lnTo>
                      <a:pt x="810" y="3177"/>
                    </a:lnTo>
                    <a:lnTo>
                      <a:pt x="815" y="3185"/>
                    </a:lnTo>
                    <a:lnTo>
                      <a:pt x="817" y="3189"/>
                    </a:lnTo>
                    <a:lnTo>
                      <a:pt x="821" y="3192"/>
                    </a:lnTo>
                    <a:lnTo>
                      <a:pt x="824" y="3196"/>
                    </a:lnTo>
                    <a:lnTo>
                      <a:pt x="829" y="3198"/>
                    </a:lnTo>
                    <a:lnTo>
                      <a:pt x="835" y="3201"/>
                    </a:lnTo>
                    <a:lnTo>
                      <a:pt x="841" y="3202"/>
                    </a:lnTo>
                    <a:lnTo>
                      <a:pt x="847" y="3203"/>
                    </a:lnTo>
                    <a:lnTo>
                      <a:pt x="854" y="3203"/>
                    </a:lnTo>
                    <a:lnTo>
                      <a:pt x="864" y="3204"/>
                    </a:lnTo>
                    <a:lnTo>
                      <a:pt x="874" y="3205"/>
                    </a:lnTo>
                    <a:lnTo>
                      <a:pt x="880" y="3208"/>
                    </a:lnTo>
                    <a:lnTo>
                      <a:pt x="885" y="3211"/>
                    </a:lnTo>
                    <a:lnTo>
                      <a:pt x="888" y="3216"/>
                    </a:lnTo>
                    <a:lnTo>
                      <a:pt x="889" y="3221"/>
                    </a:lnTo>
                    <a:lnTo>
                      <a:pt x="889" y="3226"/>
                    </a:lnTo>
                    <a:lnTo>
                      <a:pt x="888" y="3232"/>
                    </a:lnTo>
                    <a:lnTo>
                      <a:pt x="885" y="3238"/>
                    </a:lnTo>
                    <a:lnTo>
                      <a:pt x="881" y="3243"/>
                    </a:lnTo>
                    <a:lnTo>
                      <a:pt x="876" y="3249"/>
                    </a:lnTo>
                    <a:lnTo>
                      <a:pt x="870" y="3255"/>
                    </a:lnTo>
                    <a:lnTo>
                      <a:pt x="864" y="3259"/>
                    </a:lnTo>
                    <a:lnTo>
                      <a:pt x="857" y="3264"/>
                    </a:lnTo>
                    <a:lnTo>
                      <a:pt x="850" y="3268"/>
                    </a:lnTo>
                    <a:lnTo>
                      <a:pt x="842" y="3270"/>
                    </a:lnTo>
                    <a:lnTo>
                      <a:pt x="829" y="3275"/>
                    </a:lnTo>
                    <a:lnTo>
                      <a:pt x="818" y="3280"/>
                    </a:lnTo>
                    <a:lnTo>
                      <a:pt x="808" y="3285"/>
                    </a:lnTo>
                    <a:lnTo>
                      <a:pt x="798" y="3293"/>
                    </a:lnTo>
                    <a:lnTo>
                      <a:pt x="790" y="3301"/>
                    </a:lnTo>
                    <a:lnTo>
                      <a:pt x="783" y="3309"/>
                    </a:lnTo>
                    <a:lnTo>
                      <a:pt x="776" y="3317"/>
                    </a:lnTo>
                    <a:lnTo>
                      <a:pt x="769" y="3326"/>
                    </a:lnTo>
                    <a:lnTo>
                      <a:pt x="757" y="3344"/>
                    </a:lnTo>
                    <a:lnTo>
                      <a:pt x="745" y="3364"/>
                    </a:lnTo>
                    <a:lnTo>
                      <a:pt x="732" y="3383"/>
                    </a:lnTo>
                    <a:lnTo>
                      <a:pt x="717" y="3402"/>
                    </a:lnTo>
                    <a:lnTo>
                      <a:pt x="710" y="3408"/>
                    </a:lnTo>
                    <a:lnTo>
                      <a:pt x="705" y="3412"/>
                    </a:lnTo>
                    <a:lnTo>
                      <a:pt x="699" y="3413"/>
                    </a:lnTo>
                    <a:lnTo>
                      <a:pt x="695" y="3413"/>
                    </a:lnTo>
                    <a:lnTo>
                      <a:pt x="690" y="3412"/>
                    </a:lnTo>
                    <a:lnTo>
                      <a:pt x="686" y="3408"/>
                    </a:lnTo>
                    <a:lnTo>
                      <a:pt x="683" y="3405"/>
                    </a:lnTo>
                    <a:lnTo>
                      <a:pt x="679" y="3401"/>
                    </a:lnTo>
                    <a:lnTo>
                      <a:pt x="673" y="3390"/>
                    </a:lnTo>
                    <a:lnTo>
                      <a:pt x="669" y="3382"/>
                    </a:lnTo>
                    <a:lnTo>
                      <a:pt x="666" y="3379"/>
                    </a:lnTo>
                    <a:lnTo>
                      <a:pt x="664" y="3376"/>
                    </a:lnTo>
                    <a:lnTo>
                      <a:pt x="662" y="3375"/>
                    </a:lnTo>
                    <a:lnTo>
                      <a:pt x="659" y="3375"/>
                    </a:lnTo>
                    <a:lnTo>
                      <a:pt x="653" y="3380"/>
                    </a:lnTo>
                    <a:lnTo>
                      <a:pt x="650" y="3386"/>
                    </a:lnTo>
                    <a:lnTo>
                      <a:pt x="646" y="3393"/>
                    </a:lnTo>
                    <a:lnTo>
                      <a:pt x="644" y="3400"/>
                    </a:lnTo>
                    <a:lnTo>
                      <a:pt x="640" y="3416"/>
                    </a:lnTo>
                    <a:lnTo>
                      <a:pt x="637" y="3431"/>
                    </a:lnTo>
                    <a:lnTo>
                      <a:pt x="632" y="3458"/>
                    </a:lnTo>
                    <a:lnTo>
                      <a:pt x="626" y="3502"/>
                    </a:lnTo>
                    <a:lnTo>
                      <a:pt x="625" y="3513"/>
                    </a:lnTo>
                    <a:lnTo>
                      <a:pt x="623" y="3524"/>
                    </a:lnTo>
                    <a:lnTo>
                      <a:pt x="619" y="3532"/>
                    </a:lnTo>
                    <a:lnTo>
                      <a:pt x="617" y="3540"/>
                    </a:lnTo>
                    <a:lnTo>
                      <a:pt x="612" y="3546"/>
                    </a:lnTo>
                    <a:lnTo>
                      <a:pt x="608" y="3551"/>
                    </a:lnTo>
                    <a:lnTo>
                      <a:pt x="606" y="3552"/>
                    </a:lnTo>
                    <a:lnTo>
                      <a:pt x="604" y="3553"/>
                    </a:lnTo>
                    <a:lnTo>
                      <a:pt x="600" y="3553"/>
                    </a:lnTo>
                    <a:lnTo>
                      <a:pt x="598" y="3552"/>
                    </a:lnTo>
                    <a:lnTo>
                      <a:pt x="593" y="3548"/>
                    </a:lnTo>
                    <a:lnTo>
                      <a:pt x="590" y="3545"/>
                    </a:lnTo>
                    <a:lnTo>
                      <a:pt x="585" y="3539"/>
                    </a:lnTo>
                    <a:lnTo>
                      <a:pt x="581" y="3533"/>
                    </a:lnTo>
                    <a:lnTo>
                      <a:pt x="578" y="3528"/>
                    </a:lnTo>
                    <a:lnTo>
                      <a:pt x="573" y="3524"/>
                    </a:lnTo>
                    <a:lnTo>
                      <a:pt x="568" y="3521"/>
                    </a:lnTo>
                    <a:lnTo>
                      <a:pt x="562" y="3520"/>
                    </a:lnTo>
                    <a:lnTo>
                      <a:pt x="553" y="3521"/>
                    </a:lnTo>
                    <a:lnTo>
                      <a:pt x="547" y="3524"/>
                    </a:lnTo>
                    <a:lnTo>
                      <a:pt x="542" y="3527"/>
                    </a:lnTo>
                    <a:lnTo>
                      <a:pt x="540" y="3532"/>
                    </a:lnTo>
                    <a:lnTo>
                      <a:pt x="538" y="3544"/>
                    </a:lnTo>
                    <a:lnTo>
                      <a:pt x="534" y="3559"/>
                    </a:lnTo>
                    <a:lnTo>
                      <a:pt x="535" y="3569"/>
                    </a:lnTo>
                    <a:lnTo>
                      <a:pt x="537" y="3578"/>
                    </a:lnTo>
                    <a:lnTo>
                      <a:pt x="538" y="3586"/>
                    </a:lnTo>
                    <a:lnTo>
                      <a:pt x="540" y="3595"/>
                    </a:lnTo>
                    <a:lnTo>
                      <a:pt x="545" y="3611"/>
                    </a:lnTo>
                    <a:lnTo>
                      <a:pt x="549" y="3626"/>
                    </a:lnTo>
                    <a:lnTo>
                      <a:pt x="551" y="3633"/>
                    </a:lnTo>
                    <a:lnTo>
                      <a:pt x="552" y="3641"/>
                    </a:lnTo>
                    <a:lnTo>
                      <a:pt x="551" y="3648"/>
                    </a:lnTo>
                    <a:lnTo>
                      <a:pt x="549" y="3653"/>
                    </a:lnTo>
                    <a:lnTo>
                      <a:pt x="547" y="3661"/>
                    </a:lnTo>
                    <a:lnTo>
                      <a:pt x="542" y="3666"/>
                    </a:lnTo>
                    <a:lnTo>
                      <a:pt x="537" y="3672"/>
                    </a:lnTo>
                    <a:lnTo>
                      <a:pt x="528" y="3677"/>
                    </a:lnTo>
                    <a:lnTo>
                      <a:pt x="524" y="3681"/>
                    </a:lnTo>
                    <a:lnTo>
                      <a:pt x="519" y="3684"/>
                    </a:lnTo>
                    <a:lnTo>
                      <a:pt x="515" y="3689"/>
                    </a:lnTo>
                    <a:lnTo>
                      <a:pt x="513" y="3692"/>
                    </a:lnTo>
                    <a:lnTo>
                      <a:pt x="511" y="3696"/>
                    </a:lnTo>
                    <a:lnTo>
                      <a:pt x="509" y="3701"/>
                    </a:lnTo>
                    <a:lnTo>
                      <a:pt x="508" y="3705"/>
                    </a:lnTo>
                    <a:lnTo>
                      <a:pt x="508" y="3710"/>
                    </a:lnTo>
                    <a:lnTo>
                      <a:pt x="509" y="3718"/>
                    </a:lnTo>
                    <a:lnTo>
                      <a:pt x="511" y="3728"/>
                    </a:lnTo>
                    <a:lnTo>
                      <a:pt x="514" y="3737"/>
                    </a:lnTo>
                    <a:lnTo>
                      <a:pt x="518" y="3747"/>
                    </a:lnTo>
                    <a:lnTo>
                      <a:pt x="522" y="3756"/>
                    </a:lnTo>
                    <a:lnTo>
                      <a:pt x="525" y="3766"/>
                    </a:lnTo>
                    <a:lnTo>
                      <a:pt x="528" y="3774"/>
                    </a:lnTo>
                    <a:lnTo>
                      <a:pt x="529" y="3782"/>
                    </a:lnTo>
                    <a:lnTo>
                      <a:pt x="528" y="3790"/>
                    </a:lnTo>
                    <a:lnTo>
                      <a:pt x="526" y="3796"/>
                    </a:lnTo>
                    <a:lnTo>
                      <a:pt x="524" y="3800"/>
                    </a:lnTo>
                    <a:lnTo>
                      <a:pt x="520" y="3802"/>
                    </a:lnTo>
                    <a:lnTo>
                      <a:pt x="516" y="3804"/>
                    </a:lnTo>
                    <a:lnTo>
                      <a:pt x="512" y="3807"/>
                    </a:lnTo>
                    <a:lnTo>
                      <a:pt x="498" y="3813"/>
                    </a:lnTo>
                    <a:lnTo>
                      <a:pt x="486" y="3816"/>
                    </a:lnTo>
                    <a:lnTo>
                      <a:pt x="474" y="3819"/>
                    </a:lnTo>
                    <a:lnTo>
                      <a:pt x="465" y="3821"/>
                    </a:lnTo>
                    <a:lnTo>
                      <a:pt x="455" y="3821"/>
                    </a:lnTo>
                    <a:lnTo>
                      <a:pt x="447" y="3821"/>
                    </a:lnTo>
                    <a:lnTo>
                      <a:pt x="440" y="3820"/>
                    </a:lnTo>
                    <a:lnTo>
                      <a:pt x="433" y="3817"/>
                    </a:lnTo>
                    <a:lnTo>
                      <a:pt x="427" y="3815"/>
                    </a:lnTo>
                    <a:lnTo>
                      <a:pt x="422" y="3812"/>
                    </a:lnTo>
                    <a:lnTo>
                      <a:pt x="416" y="3807"/>
                    </a:lnTo>
                    <a:lnTo>
                      <a:pt x="413" y="3802"/>
                    </a:lnTo>
                    <a:lnTo>
                      <a:pt x="404" y="3790"/>
                    </a:lnTo>
                    <a:lnTo>
                      <a:pt x="398" y="3777"/>
                    </a:lnTo>
                    <a:lnTo>
                      <a:pt x="391" y="3764"/>
                    </a:lnTo>
                    <a:lnTo>
                      <a:pt x="384" y="3749"/>
                    </a:lnTo>
                    <a:lnTo>
                      <a:pt x="376" y="3735"/>
                    </a:lnTo>
                    <a:lnTo>
                      <a:pt x="367" y="3721"/>
                    </a:lnTo>
                    <a:lnTo>
                      <a:pt x="361" y="3715"/>
                    </a:lnTo>
                    <a:lnTo>
                      <a:pt x="355" y="3709"/>
                    </a:lnTo>
                    <a:lnTo>
                      <a:pt x="348" y="3703"/>
                    </a:lnTo>
                    <a:lnTo>
                      <a:pt x="339" y="3697"/>
                    </a:lnTo>
                    <a:lnTo>
                      <a:pt x="330" y="3692"/>
                    </a:lnTo>
                    <a:lnTo>
                      <a:pt x="321" y="3688"/>
                    </a:lnTo>
                    <a:lnTo>
                      <a:pt x="310" y="3684"/>
                    </a:lnTo>
                    <a:lnTo>
                      <a:pt x="297" y="3682"/>
                    </a:lnTo>
                    <a:lnTo>
                      <a:pt x="295" y="3666"/>
                    </a:lnTo>
                    <a:lnTo>
                      <a:pt x="292" y="3653"/>
                    </a:lnTo>
                    <a:lnTo>
                      <a:pt x="291" y="3643"/>
                    </a:lnTo>
                    <a:lnTo>
                      <a:pt x="292" y="3633"/>
                    </a:lnTo>
                    <a:lnTo>
                      <a:pt x="293" y="3626"/>
                    </a:lnTo>
                    <a:lnTo>
                      <a:pt x="297" y="3620"/>
                    </a:lnTo>
                    <a:lnTo>
                      <a:pt x="301" y="3617"/>
                    </a:lnTo>
                    <a:lnTo>
                      <a:pt x="305" y="3613"/>
                    </a:lnTo>
                    <a:lnTo>
                      <a:pt x="310" y="3612"/>
                    </a:lnTo>
                    <a:lnTo>
                      <a:pt x="316" y="3611"/>
                    </a:lnTo>
                    <a:lnTo>
                      <a:pt x="323" y="3611"/>
                    </a:lnTo>
                    <a:lnTo>
                      <a:pt x="330" y="3612"/>
                    </a:lnTo>
                    <a:lnTo>
                      <a:pt x="345" y="3616"/>
                    </a:lnTo>
                    <a:lnTo>
                      <a:pt x="363" y="3619"/>
                    </a:lnTo>
                    <a:lnTo>
                      <a:pt x="380" y="3623"/>
                    </a:lnTo>
                    <a:lnTo>
                      <a:pt x="397" y="3626"/>
                    </a:lnTo>
                    <a:lnTo>
                      <a:pt x="406" y="3626"/>
                    </a:lnTo>
                    <a:lnTo>
                      <a:pt x="414" y="3626"/>
                    </a:lnTo>
                    <a:lnTo>
                      <a:pt x="421" y="3625"/>
                    </a:lnTo>
                    <a:lnTo>
                      <a:pt x="428" y="3623"/>
                    </a:lnTo>
                    <a:lnTo>
                      <a:pt x="435" y="3619"/>
                    </a:lnTo>
                    <a:lnTo>
                      <a:pt x="441" y="3613"/>
                    </a:lnTo>
                    <a:lnTo>
                      <a:pt x="447" y="3607"/>
                    </a:lnTo>
                    <a:lnTo>
                      <a:pt x="452" y="3599"/>
                    </a:lnTo>
                    <a:lnTo>
                      <a:pt x="455" y="3589"/>
                    </a:lnTo>
                    <a:lnTo>
                      <a:pt x="457" y="3577"/>
                    </a:lnTo>
                    <a:lnTo>
                      <a:pt x="459" y="3563"/>
                    </a:lnTo>
                    <a:lnTo>
                      <a:pt x="460" y="3547"/>
                    </a:lnTo>
                    <a:lnTo>
                      <a:pt x="459" y="3541"/>
                    </a:lnTo>
                    <a:lnTo>
                      <a:pt x="456" y="3537"/>
                    </a:lnTo>
                    <a:lnTo>
                      <a:pt x="454" y="3533"/>
                    </a:lnTo>
                    <a:lnTo>
                      <a:pt x="449" y="3528"/>
                    </a:lnTo>
                    <a:lnTo>
                      <a:pt x="443" y="3525"/>
                    </a:lnTo>
                    <a:lnTo>
                      <a:pt x="436" y="3523"/>
                    </a:lnTo>
                    <a:lnTo>
                      <a:pt x="428" y="3519"/>
                    </a:lnTo>
                    <a:lnTo>
                      <a:pt x="419" y="3517"/>
                    </a:lnTo>
                    <a:lnTo>
                      <a:pt x="398" y="3513"/>
                    </a:lnTo>
                    <a:lnTo>
                      <a:pt x="376" y="3510"/>
                    </a:lnTo>
                    <a:lnTo>
                      <a:pt x="351" y="3506"/>
                    </a:lnTo>
                    <a:lnTo>
                      <a:pt x="325" y="3502"/>
                    </a:lnTo>
                    <a:lnTo>
                      <a:pt x="299" y="3499"/>
                    </a:lnTo>
                    <a:lnTo>
                      <a:pt x="273" y="3494"/>
                    </a:lnTo>
                    <a:lnTo>
                      <a:pt x="247" y="3490"/>
                    </a:lnTo>
                    <a:lnTo>
                      <a:pt x="223" y="3484"/>
                    </a:lnTo>
                    <a:lnTo>
                      <a:pt x="212" y="3480"/>
                    </a:lnTo>
                    <a:lnTo>
                      <a:pt x="201" y="3477"/>
                    </a:lnTo>
                    <a:lnTo>
                      <a:pt x="191" y="3472"/>
                    </a:lnTo>
                    <a:lnTo>
                      <a:pt x="183" y="3467"/>
                    </a:lnTo>
                    <a:lnTo>
                      <a:pt x="174" y="3461"/>
                    </a:lnTo>
                    <a:lnTo>
                      <a:pt x="166" y="3455"/>
                    </a:lnTo>
                    <a:lnTo>
                      <a:pt x="160" y="3448"/>
                    </a:lnTo>
                    <a:lnTo>
                      <a:pt x="155" y="3441"/>
                    </a:lnTo>
                    <a:lnTo>
                      <a:pt x="134" y="3473"/>
                    </a:lnTo>
                    <a:lnTo>
                      <a:pt x="78" y="3530"/>
                    </a:lnTo>
                    <a:lnTo>
                      <a:pt x="80" y="3626"/>
                    </a:lnTo>
                    <a:lnTo>
                      <a:pt x="87" y="3637"/>
                    </a:lnTo>
                    <a:lnTo>
                      <a:pt x="95" y="3645"/>
                    </a:lnTo>
                    <a:lnTo>
                      <a:pt x="105" y="3652"/>
                    </a:lnTo>
                    <a:lnTo>
                      <a:pt x="113" y="3661"/>
                    </a:lnTo>
                    <a:lnTo>
                      <a:pt x="121" y="3669"/>
                    </a:lnTo>
                    <a:lnTo>
                      <a:pt x="128" y="3677"/>
                    </a:lnTo>
                    <a:lnTo>
                      <a:pt x="132" y="3682"/>
                    </a:lnTo>
                    <a:lnTo>
                      <a:pt x="134" y="3687"/>
                    </a:lnTo>
                    <a:lnTo>
                      <a:pt x="137" y="3692"/>
                    </a:lnTo>
                    <a:lnTo>
                      <a:pt x="138" y="3698"/>
                    </a:lnTo>
                    <a:lnTo>
                      <a:pt x="145" y="3725"/>
                    </a:lnTo>
                    <a:lnTo>
                      <a:pt x="151" y="3753"/>
                    </a:lnTo>
                    <a:lnTo>
                      <a:pt x="159" y="3779"/>
                    </a:lnTo>
                    <a:lnTo>
                      <a:pt x="167" y="3803"/>
                    </a:lnTo>
                    <a:lnTo>
                      <a:pt x="176" y="3828"/>
                    </a:lnTo>
                    <a:lnTo>
                      <a:pt x="186" y="3854"/>
                    </a:lnTo>
                    <a:lnTo>
                      <a:pt x="198" y="3879"/>
                    </a:lnTo>
                    <a:lnTo>
                      <a:pt x="210" y="3905"/>
                    </a:lnTo>
                    <a:lnTo>
                      <a:pt x="229" y="3939"/>
                    </a:lnTo>
                    <a:lnTo>
                      <a:pt x="246" y="3967"/>
                    </a:lnTo>
                    <a:lnTo>
                      <a:pt x="253" y="3980"/>
                    </a:lnTo>
                    <a:lnTo>
                      <a:pt x="259" y="3992"/>
                    </a:lnTo>
                    <a:lnTo>
                      <a:pt x="264" y="4004"/>
                    </a:lnTo>
                    <a:lnTo>
                      <a:pt x="268" y="4014"/>
                    </a:lnTo>
                    <a:lnTo>
                      <a:pt x="270" y="4026"/>
                    </a:lnTo>
                    <a:lnTo>
                      <a:pt x="271" y="4039"/>
                    </a:lnTo>
                    <a:lnTo>
                      <a:pt x="270" y="4051"/>
                    </a:lnTo>
                    <a:lnTo>
                      <a:pt x="266" y="4065"/>
                    </a:lnTo>
                    <a:lnTo>
                      <a:pt x="262" y="4079"/>
                    </a:lnTo>
                    <a:lnTo>
                      <a:pt x="255" y="4096"/>
                    </a:lnTo>
                    <a:lnTo>
                      <a:pt x="244" y="4114"/>
                    </a:lnTo>
                    <a:lnTo>
                      <a:pt x="232" y="4134"/>
                    </a:lnTo>
                    <a:lnTo>
                      <a:pt x="233" y="4181"/>
                    </a:lnTo>
                    <a:lnTo>
                      <a:pt x="245" y="4180"/>
                    </a:lnTo>
                    <a:lnTo>
                      <a:pt x="256" y="4181"/>
                    </a:lnTo>
                    <a:lnTo>
                      <a:pt x="260" y="4182"/>
                    </a:lnTo>
                    <a:lnTo>
                      <a:pt x="264" y="4184"/>
                    </a:lnTo>
                    <a:lnTo>
                      <a:pt x="268" y="4187"/>
                    </a:lnTo>
                    <a:lnTo>
                      <a:pt x="271" y="4190"/>
                    </a:lnTo>
                    <a:lnTo>
                      <a:pt x="273" y="4194"/>
                    </a:lnTo>
                    <a:lnTo>
                      <a:pt x="275" y="4198"/>
                    </a:lnTo>
                    <a:lnTo>
                      <a:pt x="276" y="4203"/>
                    </a:lnTo>
                    <a:lnTo>
                      <a:pt x="276" y="4209"/>
                    </a:lnTo>
                    <a:lnTo>
                      <a:pt x="275" y="4216"/>
                    </a:lnTo>
                    <a:lnTo>
                      <a:pt x="272" y="4224"/>
                    </a:lnTo>
                    <a:lnTo>
                      <a:pt x="270" y="4233"/>
                    </a:lnTo>
                    <a:lnTo>
                      <a:pt x="266" y="4242"/>
                    </a:lnTo>
                    <a:lnTo>
                      <a:pt x="262" y="4252"/>
                    </a:lnTo>
                    <a:lnTo>
                      <a:pt x="256" y="4260"/>
                    </a:lnTo>
                    <a:lnTo>
                      <a:pt x="251" y="4267"/>
                    </a:lnTo>
                    <a:lnTo>
                      <a:pt x="244" y="4273"/>
                    </a:lnTo>
                    <a:lnTo>
                      <a:pt x="231" y="4282"/>
                    </a:lnTo>
                    <a:lnTo>
                      <a:pt x="216" y="4290"/>
                    </a:lnTo>
                    <a:lnTo>
                      <a:pt x="253" y="4479"/>
                    </a:lnTo>
                    <a:lnTo>
                      <a:pt x="269" y="4637"/>
                    </a:lnTo>
                    <a:lnTo>
                      <a:pt x="291" y="4641"/>
                    </a:lnTo>
                    <a:lnTo>
                      <a:pt x="314" y="4643"/>
                    </a:lnTo>
                    <a:lnTo>
                      <a:pt x="324" y="4646"/>
                    </a:lnTo>
                    <a:lnTo>
                      <a:pt x="335" y="4649"/>
                    </a:lnTo>
                    <a:lnTo>
                      <a:pt x="339" y="4651"/>
                    </a:lnTo>
                    <a:lnTo>
                      <a:pt x="344" y="4655"/>
                    </a:lnTo>
                    <a:lnTo>
                      <a:pt x="349" y="4659"/>
                    </a:lnTo>
                    <a:lnTo>
                      <a:pt x="352" y="4663"/>
                    </a:lnTo>
                    <a:lnTo>
                      <a:pt x="360" y="4670"/>
                    </a:lnTo>
                    <a:lnTo>
                      <a:pt x="365" y="4677"/>
                    </a:lnTo>
                    <a:lnTo>
                      <a:pt x="374" y="4683"/>
                    </a:lnTo>
                    <a:lnTo>
                      <a:pt x="382" y="4690"/>
                    </a:lnTo>
                    <a:lnTo>
                      <a:pt x="390" y="4695"/>
                    </a:lnTo>
                    <a:lnTo>
                      <a:pt x="398" y="4700"/>
                    </a:lnTo>
                    <a:lnTo>
                      <a:pt x="408" y="4703"/>
                    </a:lnTo>
                    <a:lnTo>
                      <a:pt x="417" y="4706"/>
                    </a:lnTo>
                    <a:lnTo>
                      <a:pt x="432" y="4708"/>
                    </a:lnTo>
                    <a:lnTo>
                      <a:pt x="443" y="4712"/>
                    </a:lnTo>
                    <a:lnTo>
                      <a:pt x="454" y="4714"/>
                    </a:lnTo>
                    <a:lnTo>
                      <a:pt x="462" y="4719"/>
                    </a:lnTo>
                    <a:lnTo>
                      <a:pt x="469" y="4725"/>
                    </a:lnTo>
                    <a:lnTo>
                      <a:pt x="475" y="4732"/>
                    </a:lnTo>
                    <a:lnTo>
                      <a:pt x="481" y="4741"/>
                    </a:lnTo>
                    <a:lnTo>
                      <a:pt x="488" y="4753"/>
                    </a:lnTo>
                    <a:lnTo>
                      <a:pt x="492" y="4761"/>
                    </a:lnTo>
                    <a:lnTo>
                      <a:pt x="498" y="4772"/>
                    </a:lnTo>
                    <a:lnTo>
                      <a:pt x="502" y="4782"/>
                    </a:lnTo>
                    <a:lnTo>
                      <a:pt x="508" y="4789"/>
                    </a:lnTo>
                    <a:lnTo>
                      <a:pt x="512" y="4794"/>
                    </a:lnTo>
                    <a:lnTo>
                      <a:pt x="514" y="4799"/>
                    </a:lnTo>
                    <a:lnTo>
                      <a:pt x="515" y="4804"/>
                    </a:lnTo>
                    <a:lnTo>
                      <a:pt x="516" y="4808"/>
                    </a:lnTo>
                    <a:lnTo>
                      <a:pt x="518" y="4819"/>
                    </a:lnTo>
                    <a:lnTo>
                      <a:pt x="520" y="4830"/>
                    </a:lnTo>
                    <a:lnTo>
                      <a:pt x="554" y="4820"/>
                    </a:lnTo>
                    <a:lnTo>
                      <a:pt x="566" y="4817"/>
                    </a:lnTo>
                    <a:lnTo>
                      <a:pt x="577" y="4814"/>
                    </a:lnTo>
                    <a:lnTo>
                      <a:pt x="584" y="4813"/>
                    </a:lnTo>
                    <a:lnTo>
                      <a:pt x="591" y="4813"/>
                    </a:lnTo>
                    <a:lnTo>
                      <a:pt x="598" y="4814"/>
                    </a:lnTo>
                    <a:lnTo>
                      <a:pt x="605" y="4818"/>
                    </a:lnTo>
                    <a:lnTo>
                      <a:pt x="613" y="4824"/>
                    </a:lnTo>
                    <a:lnTo>
                      <a:pt x="623" y="4831"/>
                    </a:lnTo>
                    <a:lnTo>
                      <a:pt x="643" y="4846"/>
                    </a:lnTo>
                    <a:lnTo>
                      <a:pt x="660" y="4860"/>
                    </a:lnTo>
                    <a:lnTo>
                      <a:pt x="669" y="4867"/>
                    </a:lnTo>
                    <a:lnTo>
                      <a:pt x="678" y="4873"/>
                    </a:lnTo>
                    <a:lnTo>
                      <a:pt x="689" y="4880"/>
                    </a:lnTo>
                    <a:lnTo>
                      <a:pt x="702" y="4886"/>
                    </a:lnTo>
                    <a:lnTo>
                      <a:pt x="715" y="4890"/>
                    </a:lnTo>
                    <a:lnTo>
                      <a:pt x="736" y="4894"/>
                    </a:lnTo>
                    <a:lnTo>
                      <a:pt x="759" y="4899"/>
                    </a:lnTo>
                    <a:lnTo>
                      <a:pt x="787" y="4905"/>
                    </a:lnTo>
                    <a:lnTo>
                      <a:pt x="811" y="4911"/>
                    </a:lnTo>
                    <a:lnTo>
                      <a:pt x="834" y="4917"/>
                    </a:lnTo>
                    <a:lnTo>
                      <a:pt x="842" y="4919"/>
                    </a:lnTo>
                    <a:lnTo>
                      <a:pt x="849" y="4923"/>
                    </a:lnTo>
                    <a:lnTo>
                      <a:pt x="854" y="4926"/>
                    </a:lnTo>
                    <a:lnTo>
                      <a:pt x="855" y="4930"/>
                    </a:lnTo>
                    <a:lnTo>
                      <a:pt x="860" y="4950"/>
                    </a:lnTo>
                    <a:lnTo>
                      <a:pt x="867" y="4981"/>
                    </a:lnTo>
                    <a:lnTo>
                      <a:pt x="869" y="4996"/>
                    </a:lnTo>
                    <a:lnTo>
                      <a:pt x="869" y="5010"/>
                    </a:lnTo>
                    <a:lnTo>
                      <a:pt x="869" y="5015"/>
                    </a:lnTo>
                    <a:lnTo>
                      <a:pt x="868" y="5019"/>
                    </a:lnTo>
                    <a:lnTo>
                      <a:pt x="866" y="5023"/>
                    </a:lnTo>
                    <a:lnTo>
                      <a:pt x="863" y="5025"/>
                    </a:lnTo>
                    <a:lnTo>
                      <a:pt x="842" y="5034"/>
                    </a:lnTo>
                    <a:lnTo>
                      <a:pt x="826" y="5042"/>
                    </a:lnTo>
                    <a:lnTo>
                      <a:pt x="811" y="5050"/>
                    </a:lnTo>
                    <a:lnTo>
                      <a:pt x="800" y="5060"/>
                    </a:lnTo>
                    <a:lnTo>
                      <a:pt x="789" y="5070"/>
                    </a:lnTo>
                    <a:lnTo>
                      <a:pt x="778" y="5083"/>
                    </a:lnTo>
                    <a:lnTo>
                      <a:pt x="768" y="5099"/>
                    </a:lnTo>
                    <a:lnTo>
                      <a:pt x="756" y="5116"/>
                    </a:lnTo>
                    <a:lnTo>
                      <a:pt x="781" y="5181"/>
                    </a:lnTo>
                    <a:lnTo>
                      <a:pt x="795" y="5167"/>
                    </a:lnTo>
                    <a:lnTo>
                      <a:pt x="809" y="5155"/>
                    </a:lnTo>
                    <a:lnTo>
                      <a:pt x="821" y="5145"/>
                    </a:lnTo>
                    <a:lnTo>
                      <a:pt x="829" y="5139"/>
                    </a:lnTo>
                    <a:lnTo>
                      <a:pt x="837" y="5134"/>
                    </a:lnTo>
                    <a:lnTo>
                      <a:pt x="843" y="5133"/>
                    </a:lnTo>
                    <a:lnTo>
                      <a:pt x="846" y="5134"/>
                    </a:lnTo>
                    <a:lnTo>
                      <a:pt x="848" y="5135"/>
                    </a:lnTo>
                    <a:lnTo>
                      <a:pt x="849" y="5136"/>
                    </a:lnTo>
                    <a:lnTo>
                      <a:pt x="849" y="5139"/>
                    </a:lnTo>
                    <a:lnTo>
                      <a:pt x="849" y="5146"/>
                    </a:lnTo>
                    <a:lnTo>
                      <a:pt x="849" y="5154"/>
                    </a:lnTo>
                    <a:lnTo>
                      <a:pt x="847" y="5163"/>
                    </a:lnTo>
                    <a:lnTo>
                      <a:pt x="843" y="5174"/>
                    </a:lnTo>
                    <a:lnTo>
                      <a:pt x="827" y="5218"/>
                    </a:lnTo>
                    <a:lnTo>
                      <a:pt x="814" y="5246"/>
                    </a:lnTo>
                    <a:lnTo>
                      <a:pt x="805" y="5264"/>
                    </a:lnTo>
                    <a:lnTo>
                      <a:pt x="801" y="5278"/>
                    </a:lnTo>
                    <a:lnTo>
                      <a:pt x="800" y="5283"/>
                    </a:lnTo>
                    <a:lnTo>
                      <a:pt x="800" y="5287"/>
                    </a:lnTo>
                    <a:lnTo>
                      <a:pt x="801" y="5291"/>
                    </a:lnTo>
                    <a:lnTo>
                      <a:pt x="803" y="5294"/>
                    </a:lnTo>
                    <a:lnTo>
                      <a:pt x="805" y="5297"/>
                    </a:lnTo>
                    <a:lnTo>
                      <a:pt x="810" y="5299"/>
                    </a:lnTo>
                    <a:lnTo>
                      <a:pt x="815" y="5301"/>
                    </a:lnTo>
                    <a:lnTo>
                      <a:pt x="822" y="5303"/>
                    </a:lnTo>
                    <a:lnTo>
                      <a:pt x="837" y="5306"/>
                    </a:lnTo>
                    <a:lnTo>
                      <a:pt x="857" y="5308"/>
                    </a:lnTo>
                    <a:lnTo>
                      <a:pt x="874" y="5311"/>
                    </a:lnTo>
                    <a:lnTo>
                      <a:pt x="899" y="5316"/>
                    </a:lnTo>
                    <a:lnTo>
                      <a:pt x="927" y="5323"/>
                    </a:lnTo>
                    <a:lnTo>
                      <a:pt x="959" y="5332"/>
                    </a:lnTo>
                    <a:lnTo>
                      <a:pt x="1008" y="5313"/>
                    </a:lnTo>
                    <a:lnTo>
                      <a:pt x="1240" y="5314"/>
                    </a:lnTo>
                    <a:lnTo>
                      <a:pt x="1251" y="5305"/>
                    </a:lnTo>
                    <a:lnTo>
                      <a:pt x="1263" y="5294"/>
                    </a:lnTo>
                    <a:lnTo>
                      <a:pt x="1269" y="5290"/>
                    </a:lnTo>
                    <a:lnTo>
                      <a:pt x="1276" y="5285"/>
                    </a:lnTo>
                    <a:lnTo>
                      <a:pt x="1282" y="5281"/>
                    </a:lnTo>
                    <a:lnTo>
                      <a:pt x="1289" y="5279"/>
                    </a:lnTo>
                    <a:lnTo>
                      <a:pt x="1295" y="5279"/>
                    </a:lnTo>
                    <a:lnTo>
                      <a:pt x="1300" y="5281"/>
                    </a:lnTo>
                    <a:lnTo>
                      <a:pt x="1305" y="5285"/>
                    </a:lnTo>
                    <a:lnTo>
                      <a:pt x="1308" y="5290"/>
                    </a:lnTo>
                    <a:lnTo>
                      <a:pt x="1316" y="5300"/>
                    </a:lnTo>
                    <a:lnTo>
                      <a:pt x="1322" y="5310"/>
                    </a:lnTo>
                    <a:lnTo>
                      <a:pt x="1398" y="5287"/>
                    </a:lnTo>
                    <a:lnTo>
                      <a:pt x="1438" y="5199"/>
                    </a:lnTo>
                    <a:lnTo>
                      <a:pt x="1421" y="5186"/>
                    </a:lnTo>
                    <a:lnTo>
                      <a:pt x="1404" y="5173"/>
                    </a:lnTo>
                    <a:lnTo>
                      <a:pt x="1388" y="5162"/>
                    </a:lnTo>
                    <a:lnTo>
                      <a:pt x="1375" y="5154"/>
                    </a:lnTo>
                    <a:lnTo>
                      <a:pt x="1361" y="5145"/>
                    </a:lnTo>
                    <a:lnTo>
                      <a:pt x="1349" y="5135"/>
                    </a:lnTo>
                    <a:lnTo>
                      <a:pt x="1338" y="5126"/>
                    </a:lnTo>
                    <a:lnTo>
                      <a:pt x="1328" y="5116"/>
                    </a:lnTo>
                    <a:lnTo>
                      <a:pt x="1319" y="5106"/>
                    </a:lnTo>
                    <a:lnTo>
                      <a:pt x="1312" y="5095"/>
                    </a:lnTo>
                    <a:lnTo>
                      <a:pt x="1306" y="5084"/>
                    </a:lnTo>
                    <a:lnTo>
                      <a:pt x="1301" y="5073"/>
                    </a:lnTo>
                    <a:lnTo>
                      <a:pt x="1297" y="5061"/>
                    </a:lnTo>
                    <a:lnTo>
                      <a:pt x="1296" y="5049"/>
                    </a:lnTo>
                    <a:lnTo>
                      <a:pt x="1296" y="5036"/>
                    </a:lnTo>
                    <a:lnTo>
                      <a:pt x="1297" y="5023"/>
                    </a:lnTo>
                    <a:lnTo>
                      <a:pt x="1300" y="5009"/>
                    </a:lnTo>
                    <a:lnTo>
                      <a:pt x="1305" y="4995"/>
                    </a:lnTo>
                    <a:lnTo>
                      <a:pt x="1310" y="4981"/>
                    </a:lnTo>
                    <a:lnTo>
                      <a:pt x="1318" y="4964"/>
                    </a:lnTo>
                    <a:lnTo>
                      <a:pt x="1321" y="4957"/>
                    </a:lnTo>
                    <a:lnTo>
                      <a:pt x="1327" y="4948"/>
                    </a:lnTo>
                    <a:lnTo>
                      <a:pt x="1332" y="4938"/>
                    </a:lnTo>
                    <a:lnTo>
                      <a:pt x="1338" y="4929"/>
                    </a:lnTo>
                    <a:lnTo>
                      <a:pt x="1218" y="4873"/>
                    </a:lnTo>
                    <a:lnTo>
                      <a:pt x="1202" y="4863"/>
                    </a:lnTo>
                    <a:lnTo>
                      <a:pt x="1189" y="4853"/>
                    </a:lnTo>
                    <a:lnTo>
                      <a:pt x="1178" y="4843"/>
                    </a:lnTo>
                    <a:lnTo>
                      <a:pt x="1169" y="4832"/>
                    </a:lnTo>
                    <a:lnTo>
                      <a:pt x="1162" y="4821"/>
                    </a:lnTo>
                    <a:lnTo>
                      <a:pt x="1157" y="4811"/>
                    </a:lnTo>
                    <a:lnTo>
                      <a:pt x="1154" y="4800"/>
                    </a:lnTo>
                    <a:lnTo>
                      <a:pt x="1152" y="4789"/>
                    </a:lnTo>
                    <a:lnTo>
                      <a:pt x="1152" y="4779"/>
                    </a:lnTo>
                    <a:lnTo>
                      <a:pt x="1154" y="4768"/>
                    </a:lnTo>
                    <a:lnTo>
                      <a:pt x="1157" y="4758"/>
                    </a:lnTo>
                    <a:lnTo>
                      <a:pt x="1161" y="4748"/>
                    </a:lnTo>
                    <a:lnTo>
                      <a:pt x="1166" y="4738"/>
                    </a:lnTo>
                    <a:lnTo>
                      <a:pt x="1172" y="4728"/>
                    </a:lnTo>
                    <a:lnTo>
                      <a:pt x="1181" y="4718"/>
                    </a:lnTo>
                    <a:lnTo>
                      <a:pt x="1189" y="4708"/>
                    </a:lnTo>
                    <a:lnTo>
                      <a:pt x="1198" y="4699"/>
                    </a:lnTo>
                    <a:lnTo>
                      <a:pt x="1209" y="4689"/>
                    </a:lnTo>
                    <a:lnTo>
                      <a:pt x="1220" y="4681"/>
                    </a:lnTo>
                    <a:lnTo>
                      <a:pt x="1231" y="4671"/>
                    </a:lnTo>
                    <a:lnTo>
                      <a:pt x="1255" y="4655"/>
                    </a:lnTo>
                    <a:lnTo>
                      <a:pt x="1280" y="4640"/>
                    </a:lnTo>
                    <a:lnTo>
                      <a:pt x="1306" y="4625"/>
                    </a:lnTo>
                    <a:lnTo>
                      <a:pt x="1332" y="4614"/>
                    </a:lnTo>
                    <a:lnTo>
                      <a:pt x="1355" y="4603"/>
                    </a:lnTo>
                    <a:lnTo>
                      <a:pt x="1378" y="4595"/>
                    </a:lnTo>
                    <a:lnTo>
                      <a:pt x="1617" y="4510"/>
                    </a:lnTo>
                    <a:lnTo>
                      <a:pt x="1627" y="4506"/>
                    </a:lnTo>
                    <a:lnTo>
                      <a:pt x="1635" y="4500"/>
                    </a:lnTo>
                    <a:lnTo>
                      <a:pt x="1643" y="4493"/>
                    </a:lnTo>
                    <a:lnTo>
                      <a:pt x="1649" y="4485"/>
                    </a:lnTo>
                    <a:lnTo>
                      <a:pt x="1654" y="4477"/>
                    </a:lnTo>
                    <a:lnTo>
                      <a:pt x="1658" y="4467"/>
                    </a:lnTo>
                    <a:lnTo>
                      <a:pt x="1662" y="4458"/>
                    </a:lnTo>
                    <a:lnTo>
                      <a:pt x="1664" y="4447"/>
                    </a:lnTo>
                    <a:lnTo>
                      <a:pt x="1663" y="4444"/>
                    </a:lnTo>
                    <a:lnTo>
                      <a:pt x="1661" y="4441"/>
                    </a:lnTo>
                    <a:lnTo>
                      <a:pt x="1657" y="4438"/>
                    </a:lnTo>
                    <a:lnTo>
                      <a:pt x="1653" y="4434"/>
                    </a:lnTo>
                    <a:lnTo>
                      <a:pt x="1638" y="4427"/>
                    </a:lnTo>
                    <a:lnTo>
                      <a:pt x="1623" y="4420"/>
                    </a:lnTo>
                    <a:lnTo>
                      <a:pt x="1605" y="4413"/>
                    </a:lnTo>
                    <a:lnTo>
                      <a:pt x="1590" y="4405"/>
                    </a:lnTo>
                    <a:lnTo>
                      <a:pt x="1583" y="4401"/>
                    </a:lnTo>
                    <a:lnTo>
                      <a:pt x="1576" y="4398"/>
                    </a:lnTo>
                    <a:lnTo>
                      <a:pt x="1571" y="4393"/>
                    </a:lnTo>
                    <a:lnTo>
                      <a:pt x="1568" y="4390"/>
                    </a:lnTo>
                    <a:lnTo>
                      <a:pt x="1536" y="4361"/>
                    </a:lnTo>
                    <a:lnTo>
                      <a:pt x="1489" y="4315"/>
                    </a:lnTo>
                    <a:lnTo>
                      <a:pt x="1466" y="4290"/>
                    </a:lnTo>
                    <a:lnTo>
                      <a:pt x="1446" y="4267"/>
                    </a:lnTo>
                    <a:lnTo>
                      <a:pt x="1439" y="4256"/>
                    </a:lnTo>
                    <a:lnTo>
                      <a:pt x="1433" y="4247"/>
                    </a:lnTo>
                    <a:lnTo>
                      <a:pt x="1428" y="4239"/>
                    </a:lnTo>
                    <a:lnTo>
                      <a:pt x="1427" y="4233"/>
                    </a:lnTo>
                    <a:lnTo>
                      <a:pt x="1454" y="4173"/>
                    </a:lnTo>
                    <a:lnTo>
                      <a:pt x="1628" y="3852"/>
                    </a:lnTo>
                    <a:lnTo>
                      <a:pt x="1634" y="3840"/>
                    </a:lnTo>
                    <a:lnTo>
                      <a:pt x="1641" y="3830"/>
                    </a:lnTo>
                    <a:lnTo>
                      <a:pt x="1647" y="3822"/>
                    </a:lnTo>
                    <a:lnTo>
                      <a:pt x="1653" y="3815"/>
                    </a:lnTo>
                    <a:lnTo>
                      <a:pt x="1658" y="3809"/>
                    </a:lnTo>
                    <a:lnTo>
                      <a:pt x="1664" y="3806"/>
                    </a:lnTo>
                    <a:lnTo>
                      <a:pt x="1669" y="3803"/>
                    </a:lnTo>
                    <a:lnTo>
                      <a:pt x="1675" y="3801"/>
                    </a:lnTo>
                    <a:lnTo>
                      <a:pt x="1680" y="3801"/>
                    </a:lnTo>
                    <a:lnTo>
                      <a:pt x="1684" y="3801"/>
                    </a:lnTo>
                    <a:lnTo>
                      <a:pt x="1689" y="3802"/>
                    </a:lnTo>
                    <a:lnTo>
                      <a:pt x="1694" y="3803"/>
                    </a:lnTo>
                    <a:lnTo>
                      <a:pt x="1703" y="3809"/>
                    </a:lnTo>
                    <a:lnTo>
                      <a:pt x="1713" y="3816"/>
                    </a:lnTo>
                    <a:lnTo>
                      <a:pt x="1729" y="3832"/>
                    </a:lnTo>
                    <a:lnTo>
                      <a:pt x="1747" y="3846"/>
                    </a:lnTo>
                    <a:lnTo>
                      <a:pt x="1752" y="3848"/>
                    </a:lnTo>
                    <a:lnTo>
                      <a:pt x="1756" y="3850"/>
                    </a:lnTo>
                    <a:lnTo>
                      <a:pt x="1761" y="3852"/>
                    </a:lnTo>
                    <a:lnTo>
                      <a:pt x="1766" y="3852"/>
                    </a:lnTo>
                    <a:lnTo>
                      <a:pt x="1771" y="3850"/>
                    </a:lnTo>
                    <a:lnTo>
                      <a:pt x="1775" y="3849"/>
                    </a:lnTo>
                    <a:lnTo>
                      <a:pt x="1781" y="3847"/>
                    </a:lnTo>
                    <a:lnTo>
                      <a:pt x="1786" y="3842"/>
                    </a:lnTo>
                    <a:lnTo>
                      <a:pt x="1808" y="3825"/>
                    </a:lnTo>
                    <a:lnTo>
                      <a:pt x="1827" y="3812"/>
                    </a:lnTo>
                    <a:lnTo>
                      <a:pt x="1835" y="3807"/>
                    </a:lnTo>
                    <a:lnTo>
                      <a:pt x="1844" y="3804"/>
                    </a:lnTo>
                    <a:lnTo>
                      <a:pt x="1851" y="3802"/>
                    </a:lnTo>
                    <a:lnTo>
                      <a:pt x="1859" y="3801"/>
                    </a:lnTo>
                    <a:lnTo>
                      <a:pt x="1876" y="3800"/>
                    </a:lnTo>
                    <a:lnTo>
                      <a:pt x="1896" y="3801"/>
                    </a:lnTo>
                    <a:lnTo>
                      <a:pt x="1920" y="3803"/>
                    </a:lnTo>
                    <a:lnTo>
                      <a:pt x="1952" y="3804"/>
                    </a:lnTo>
                    <a:lnTo>
                      <a:pt x="1986" y="3807"/>
                    </a:lnTo>
                    <a:lnTo>
                      <a:pt x="2028" y="3813"/>
                    </a:lnTo>
                    <a:lnTo>
                      <a:pt x="2076" y="3819"/>
                    </a:lnTo>
                    <a:lnTo>
                      <a:pt x="2124" y="3825"/>
                    </a:lnTo>
                    <a:lnTo>
                      <a:pt x="2149" y="3826"/>
                    </a:lnTo>
                    <a:lnTo>
                      <a:pt x="2173" y="3827"/>
                    </a:lnTo>
                    <a:lnTo>
                      <a:pt x="2195" y="3827"/>
                    </a:lnTo>
                    <a:lnTo>
                      <a:pt x="2216" y="3825"/>
                    </a:lnTo>
                    <a:lnTo>
                      <a:pt x="2235" y="3822"/>
                    </a:lnTo>
                    <a:lnTo>
                      <a:pt x="2252" y="3817"/>
                    </a:lnTo>
                    <a:lnTo>
                      <a:pt x="2259" y="3814"/>
                    </a:lnTo>
                    <a:lnTo>
                      <a:pt x="2266" y="3810"/>
                    </a:lnTo>
                    <a:lnTo>
                      <a:pt x="2271" y="3806"/>
                    </a:lnTo>
                    <a:lnTo>
                      <a:pt x="2277" y="3801"/>
                    </a:lnTo>
                    <a:lnTo>
                      <a:pt x="2288" y="3787"/>
                    </a:lnTo>
                    <a:lnTo>
                      <a:pt x="2300" y="3775"/>
                    </a:lnTo>
                    <a:lnTo>
                      <a:pt x="2312" y="3764"/>
                    </a:lnTo>
                    <a:lnTo>
                      <a:pt x="2324" y="3755"/>
                    </a:lnTo>
                    <a:lnTo>
                      <a:pt x="2346" y="3738"/>
                    </a:lnTo>
                    <a:lnTo>
                      <a:pt x="2370" y="3723"/>
                    </a:lnTo>
                    <a:lnTo>
                      <a:pt x="2393" y="3710"/>
                    </a:lnTo>
                    <a:lnTo>
                      <a:pt x="2418" y="3695"/>
                    </a:lnTo>
                    <a:lnTo>
                      <a:pt x="2444" y="3678"/>
                    </a:lnTo>
                    <a:lnTo>
                      <a:pt x="2472" y="3657"/>
                    </a:lnTo>
                    <a:lnTo>
                      <a:pt x="2447" y="354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1" name="Freeform 92"/>
              <p:cNvSpPr>
                <a:spLocks/>
              </p:cNvSpPr>
              <p:nvPr/>
            </p:nvSpPr>
            <p:spPr bwMode="auto">
              <a:xfrm>
                <a:off x="2294" y="1966"/>
                <a:ext cx="107" cy="55"/>
              </a:xfrm>
              <a:custGeom>
                <a:avLst/>
                <a:gdLst>
                  <a:gd name="T0" fmla="*/ 23 w 321"/>
                  <a:gd name="T1" fmla="*/ 18 h 165"/>
                  <a:gd name="T2" fmla="*/ 36 w 321"/>
                  <a:gd name="T3" fmla="*/ 11 h 165"/>
                  <a:gd name="T4" fmla="*/ 12 w 321"/>
                  <a:gd name="T5" fmla="*/ 0 h 165"/>
                  <a:gd name="T6" fmla="*/ 12 w 321"/>
                  <a:gd name="T7" fmla="*/ 1 h 165"/>
                  <a:gd name="T8" fmla="*/ 11 w 321"/>
                  <a:gd name="T9" fmla="*/ 1 h 165"/>
                  <a:gd name="T10" fmla="*/ 11 w 321"/>
                  <a:gd name="T11" fmla="*/ 2 h 165"/>
                  <a:gd name="T12" fmla="*/ 10 w 321"/>
                  <a:gd name="T13" fmla="*/ 2 h 165"/>
                  <a:gd name="T14" fmla="*/ 8 w 321"/>
                  <a:gd name="T15" fmla="*/ 3 h 165"/>
                  <a:gd name="T16" fmla="*/ 7 w 321"/>
                  <a:gd name="T17" fmla="*/ 4 h 165"/>
                  <a:gd name="T18" fmla="*/ 1 w 321"/>
                  <a:gd name="T19" fmla="*/ 6 h 165"/>
                  <a:gd name="T20" fmla="*/ 1 w 321"/>
                  <a:gd name="T21" fmla="*/ 6 h 165"/>
                  <a:gd name="T22" fmla="*/ 1 w 321"/>
                  <a:gd name="T23" fmla="*/ 6 h 165"/>
                  <a:gd name="T24" fmla="*/ 0 w 321"/>
                  <a:gd name="T25" fmla="*/ 7 h 165"/>
                  <a:gd name="T26" fmla="*/ 0 w 321"/>
                  <a:gd name="T27" fmla="*/ 7 h 165"/>
                  <a:gd name="T28" fmla="*/ 0 w 321"/>
                  <a:gd name="T29" fmla="*/ 8 h 165"/>
                  <a:gd name="T30" fmla="*/ 0 w 321"/>
                  <a:gd name="T31" fmla="*/ 8 h 165"/>
                  <a:gd name="T32" fmla="*/ 0 w 321"/>
                  <a:gd name="T33" fmla="*/ 9 h 165"/>
                  <a:gd name="T34" fmla="*/ 0 w 321"/>
                  <a:gd name="T35" fmla="*/ 9 h 165"/>
                  <a:gd name="T36" fmla="*/ 1 w 321"/>
                  <a:gd name="T37" fmla="*/ 10 h 165"/>
                  <a:gd name="T38" fmla="*/ 2 w 321"/>
                  <a:gd name="T39" fmla="*/ 11 h 165"/>
                  <a:gd name="T40" fmla="*/ 3 w 321"/>
                  <a:gd name="T41" fmla="*/ 12 h 165"/>
                  <a:gd name="T42" fmla="*/ 3 w 321"/>
                  <a:gd name="T43" fmla="*/ 12 h 165"/>
                  <a:gd name="T44" fmla="*/ 5 w 321"/>
                  <a:gd name="T45" fmla="*/ 14 h 165"/>
                  <a:gd name="T46" fmla="*/ 6 w 321"/>
                  <a:gd name="T47" fmla="*/ 15 h 165"/>
                  <a:gd name="T48" fmla="*/ 8 w 321"/>
                  <a:gd name="T49" fmla="*/ 17 h 165"/>
                  <a:gd name="T50" fmla="*/ 9 w 321"/>
                  <a:gd name="T51" fmla="*/ 18 h 165"/>
                  <a:gd name="T52" fmla="*/ 23 w 321"/>
                  <a:gd name="T53" fmla="*/ 18 h 16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1"/>
                  <a:gd name="T82" fmla="*/ 0 h 165"/>
                  <a:gd name="T83" fmla="*/ 321 w 321"/>
                  <a:gd name="T84" fmla="*/ 165 h 16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1" h="165">
                    <a:moveTo>
                      <a:pt x="204" y="165"/>
                    </a:moveTo>
                    <a:lnTo>
                      <a:pt x="321" y="96"/>
                    </a:lnTo>
                    <a:lnTo>
                      <a:pt x="110" y="0"/>
                    </a:lnTo>
                    <a:lnTo>
                      <a:pt x="106" y="5"/>
                    </a:lnTo>
                    <a:lnTo>
                      <a:pt x="102" y="10"/>
                    </a:lnTo>
                    <a:lnTo>
                      <a:pt x="95" y="14"/>
                    </a:lnTo>
                    <a:lnTo>
                      <a:pt x="87" y="19"/>
                    </a:lnTo>
                    <a:lnTo>
                      <a:pt x="72" y="26"/>
                    </a:lnTo>
                    <a:lnTo>
                      <a:pt x="59" y="32"/>
                    </a:lnTo>
                    <a:lnTo>
                      <a:pt x="12" y="52"/>
                    </a:lnTo>
                    <a:lnTo>
                      <a:pt x="7" y="54"/>
                    </a:lnTo>
                    <a:lnTo>
                      <a:pt x="5" y="58"/>
                    </a:lnTo>
                    <a:lnTo>
                      <a:pt x="3" y="61"/>
                    </a:lnTo>
                    <a:lnTo>
                      <a:pt x="0" y="65"/>
                    </a:lnTo>
                    <a:lnTo>
                      <a:pt x="0" y="69"/>
                    </a:lnTo>
                    <a:lnTo>
                      <a:pt x="1" y="73"/>
                    </a:lnTo>
                    <a:lnTo>
                      <a:pt x="3" y="77"/>
                    </a:lnTo>
                    <a:lnTo>
                      <a:pt x="4" y="82"/>
                    </a:lnTo>
                    <a:lnTo>
                      <a:pt x="10" y="90"/>
                    </a:lnTo>
                    <a:lnTo>
                      <a:pt x="16" y="98"/>
                    </a:lnTo>
                    <a:lnTo>
                      <a:pt x="23" y="105"/>
                    </a:lnTo>
                    <a:lnTo>
                      <a:pt x="28" y="111"/>
                    </a:lnTo>
                    <a:lnTo>
                      <a:pt x="43" y="124"/>
                    </a:lnTo>
                    <a:lnTo>
                      <a:pt x="56" y="137"/>
                    </a:lnTo>
                    <a:lnTo>
                      <a:pt x="69" y="150"/>
                    </a:lnTo>
                    <a:lnTo>
                      <a:pt x="82" y="163"/>
                    </a:lnTo>
                    <a:lnTo>
                      <a:pt x="204"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62" name="Freeform 93"/>
              <p:cNvSpPr>
                <a:spLocks/>
              </p:cNvSpPr>
              <p:nvPr/>
            </p:nvSpPr>
            <p:spPr bwMode="auto">
              <a:xfrm>
                <a:off x="2294" y="1966"/>
                <a:ext cx="107" cy="55"/>
              </a:xfrm>
              <a:custGeom>
                <a:avLst/>
                <a:gdLst>
                  <a:gd name="T0" fmla="*/ 23 w 321"/>
                  <a:gd name="T1" fmla="*/ 18 h 165"/>
                  <a:gd name="T2" fmla="*/ 36 w 321"/>
                  <a:gd name="T3" fmla="*/ 11 h 165"/>
                  <a:gd name="T4" fmla="*/ 36 w 321"/>
                  <a:gd name="T5" fmla="*/ 11 h 165"/>
                  <a:gd name="T6" fmla="*/ 12 w 321"/>
                  <a:gd name="T7" fmla="*/ 0 h 165"/>
                  <a:gd name="T8" fmla="*/ 12 w 321"/>
                  <a:gd name="T9" fmla="*/ 0 h 165"/>
                  <a:gd name="T10" fmla="*/ 12 w 321"/>
                  <a:gd name="T11" fmla="*/ 1 h 165"/>
                  <a:gd name="T12" fmla="*/ 11 w 321"/>
                  <a:gd name="T13" fmla="*/ 1 h 165"/>
                  <a:gd name="T14" fmla="*/ 11 w 321"/>
                  <a:gd name="T15" fmla="*/ 2 h 165"/>
                  <a:gd name="T16" fmla="*/ 10 w 321"/>
                  <a:gd name="T17" fmla="*/ 2 h 165"/>
                  <a:gd name="T18" fmla="*/ 8 w 321"/>
                  <a:gd name="T19" fmla="*/ 3 h 165"/>
                  <a:gd name="T20" fmla="*/ 7 w 321"/>
                  <a:gd name="T21" fmla="*/ 4 h 165"/>
                  <a:gd name="T22" fmla="*/ 1 w 321"/>
                  <a:gd name="T23" fmla="*/ 6 h 165"/>
                  <a:gd name="T24" fmla="*/ 1 w 321"/>
                  <a:gd name="T25" fmla="*/ 6 h 165"/>
                  <a:gd name="T26" fmla="*/ 1 w 321"/>
                  <a:gd name="T27" fmla="*/ 6 h 165"/>
                  <a:gd name="T28" fmla="*/ 0 w 321"/>
                  <a:gd name="T29" fmla="*/ 7 h 165"/>
                  <a:gd name="T30" fmla="*/ 0 w 321"/>
                  <a:gd name="T31" fmla="*/ 7 h 165"/>
                  <a:gd name="T32" fmla="*/ 0 w 321"/>
                  <a:gd name="T33" fmla="*/ 8 h 165"/>
                  <a:gd name="T34" fmla="*/ 0 w 321"/>
                  <a:gd name="T35" fmla="*/ 8 h 165"/>
                  <a:gd name="T36" fmla="*/ 0 w 321"/>
                  <a:gd name="T37" fmla="*/ 9 h 165"/>
                  <a:gd name="T38" fmla="*/ 0 w 321"/>
                  <a:gd name="T39" fmla="*/ 9 h 165"/>
                  <a:gd name="T40" fmla="*/ 1 w 321"/>
                  <a:gd name="T41" fmla="*/ 10 h 165"/>
                  <a:gd name="T42" fmla="*/ 2 w 321"/>
                  <a:gd name="T43" fmla="*/ 11 h 165"/>
                  <a:gd name="T44" fmla="*/ 3 w 321"/>
                  <a:gd name="T45" fmla="*/ 12 h 165"/>
                  <a:gd name="T46" fmla="*/ 3 w 321"/>
                  <a:gd name="T47" fmla="*/ 12 h 165"/>
                  <a:gd name="T48" fmla="*/ 5 w 321"/>
                  <a:gd name="T49" fmla="*/ 14 h 165"/>
                  <a:gd name="T50" fmla="*/ 6 w 321"/>
                  <a:gd name="T51" fmla="*/ 15 h 165"/>
                  <a:gd name="T52" fmla="*/ 8 w 321"/>
                  <a:gd name="T53" fmla="*/ 17 h 165"/>
                  <a:gd name="T54" fmla="*/ 9 w 321"/>
                  <a:gd name="T55" fmla="*/ 18 h 165"/>
                  <a:gd name="T56" fmla="*/ 9 w 321"/>
                  <a:gd name="T57" fmla="*/ 18 h 165"/>
                  <a:gd name="T58" fmla="*/ 23 w 321"/>
                  <a:gd name="T59" fmla="*/ 18 h 165"/>
                  <a:gd name="T60" fmla="*/ 23 w 321"/>
                  <a:gd name="T61" fmla="*/ 18 h 16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21"/>
                  <a:gd name="T94" fmla="*/ 0 h 165"/>
                  <a:gd name="T95" fmla="*/ 321 w 321"/>
                  <a:gd name="T96" fmla="*/ 165 h 16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21" h="165">
                    <a:moveTo>
                      <a:pt x="204" y="165"/>
                    </a:moveTo>
                    <a:lnTo>
                      <a:pt x="321" y="96"/>
                    </a:lnTo>
                    <a:lnTo>
                      <a:pt x="110" y="0"/>
                    </a:lnTo>
                    <a:lnTo>
                      <a:pt x="106" y="5"/>
                    </a:lnTo>
                    <a:lnTo>
                      <a:pt x="102" y="10"/>
                    </a:lnTo>
                    <a:lnTo>
                      <a:pt x="95" y="14"/>
                    </a:lnTo>
                    <a:lnTo>
                      <a:pt x="87" y="19"/>
                    </a:lnTo>
                    <a:lnTo>
                      <a:pt x="72" y="26"/>
                    </a:lnTo>
                    <a:lnTo>
                      <a:pt x="59" y="32"/>
                    </a:lnTo>
                    <a:lnTo>
                      <a:pt x="12" y="52"/>
                    </a:lnTo>
                    <a:lnTo>
                      <a:pt x="7" y="54"/>
                    </a:lnTo>
                    <a:lnTo>
                      <a:pt x="5" y="58"/>
                    </a:lnTo>
                    <a:lnTo>
                      <a:pt x="3" y="61"/>
                    </a:lnTo>
                    <a:lnTo>
                      <a:pt x="0" y="65"/>
                    </a:lnTo>
                    <a:lnTo>
                      <a:pt x="0" y="69"/>
                    </a:lnTo>
                    <a:lnTo>
                      <a:pt x="1" y="73"/>
                    </a:lnTo>
                    <a:lnTo>
                      <a:pt x="3" y="77"/>
                    </a:lnTo>
                    <a:lnTo>
                      <a:pt x="4" y="82"/>
                    </a:lnTo>
                    <a:lnTo>
                      <a:pt x="10" y="90"/>
                    </a:lnTo>
                    <a:lnTo>
                      <a:pt x="16" y="98"/>
                    </a:lnTo>
                    <a:lnTo>
                      <a:pt x="23" y="105"/>
                    </a:lnTo>
                    <a:lnTo>
                      <a:pt x="28" y="111"/>
                    </a:lnTo>
                    <a:lnTo>
                      <a:pt x="43" y="124"/>
                    </a:lnTo>
                    <a:lnTo>
                      <a:pt x="56" y="137"/>
                    </a:lnTo>
                    <a:lnTo>
                      <a:pt x="69" y="150"/>
                    </a:lnTo>
                    <a:lnTo>
                      <a:pt x="82" y="163"/>
                    </a:lnTo>
                    <a:lnTo>
                      <a:pt x="204" y="16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3" name="Freeform 94"/>
              <p:cNvSpPr>
                <a:spLocks/>
              </p:cNvSpPr>
              <p:nvPr/>
            </p:nvSpPr>
            <p:spPr bwMode="auto">
              <a:xfrm>
                <a:off x="2357" y="2027"/>
                <a:ext cx="114" cy="63"/>
              </a:xfrm>
              <a:custGeom>
                <a:avLst/>
                <a:gdLst>
                  <a:gd name="T0" fmla="*/ 35 w 340"/>
                  <a:gd name="T1" fmla="*/ 0 h 189"/>
                  <a:gd name="T2" fmla="*/ 38 w 340"/>
                  <a:gd name="T3" fmla="*/ 4 h 189"/>
                  <a:gd name="T4" fmla="*/ 33 w 340"/>
                  <a:gd name="T5" fmla="*/ 14 h 189"/>
                  <a:gd name="T6" fmla="*/ 30 w 340"/>
                  <a:gd name="T7" fmla="*/ 21 h 189"/>
                  <a:gd name="T8" fmla="*/ 15 w 340"/>
                  <a:gd name="T9" fmla="*/ 20 h 189"/>
                  <a:gd name="T10" fmla="*/ 6 w 340"/>
                  <a:gd name="T11" fmla="*/ 16 h 189"/>
                  <a:gd name="T12" fmla="*/ 0 w 340"/>
                  <a:gd name="T13" fmla="*/ 15 h 189"/>
                  <a:gd name="T14" fmla="*/ 3 w 340"/>
                  <a:gd name="T15" fmla="*/ 4 h 189"/>
                  <a:gd name="T16" fmla="*/ 35 w 340"/>
                  <a:gd name="T17" fmla="*/ 0 h 1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0"/>
                  <a:gd name="T28" fmla="*/ 0 h 189"/>
                  <a:gd name="T29" fmla="*/ 340 w 340"/>
                  <a:gd name="T30" fmla="*/ 189 h 1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0" h="189">
                    <a:moveTo>
                      <a:pt x="308" y="0"/>
                    </a:moveTo>
                    <a:lnTo>
                      <a:pt x="340" y="40"/>
                    </a:lnTo>
                    <a:lnTo>
                      <a:pt x="288" y="128"/>
                    </a:lnTo>
                    <a:lnTo>
                      <a:pt x="263" y="189"/>
                    </a:lnTo>
                    <a:lnTo>
                      <a:pt x="138" y="184"/>
                    </a:lnTo>
                    <a:lnTo>
                      <a:pt x="56" y="146"/>
                    </a:lnTo>
                    <a:lnTo>
                      <a:pt x="0" y="137"/>
                    </a:lnTo>
                    <a:lnTo>
                      <a:pt x="31" y="32"/>
                    </a:lnTo>
                    <a:lnTo>
                      <a:pt x="3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64" name="Freeform 95"/>
              <p:cNvSpPr>
                <a:spLocks/>
              </p:cNvSpPr>
              <p:nvPr/>
            </p:nvSpPr>
            <p:spPr bwMode="auto">
              <a:xfrm>
                <a:off x="2357" y="2027"/>
                <a:ext cx="114" cy="63"/>
              </a:xfrm>
              <a:custGeom>
                <a:avLst/>
                <a:gdLst>
                  <a:gd name="T0" fmla="*/ 35 w 340"/>
                  <a:gd name="T1" fmla="*/ 0 h 189"/>
                  <a:gd name="T2" fmla="*/ 38 w 340"/>
                  <a:gd name="T3" fmla="*/ 4 h 189"/>
                  <a:gd name="T4" fmla="*/ 38 w 340"/>
                  <a:gd name="T5" fmla="*/ 4 h 189"/>
                  <a:gd name="T6" fmla="*/ 33 w 340"/>
                  <a:gd name="T7" fmla="*/ 14 h 189"/>
                  <a:gd name="T8" fmla="*/ 30 w 340"/>
                  <a:gd name="T9" fmla="*/ 21 h 189"/>
                  <a:gd name="T10" fmla="*/ 30 w 340"/>
                  <a:gd name="T11" fmla="*/ 21 h 189"/>
                  <a:gd name="T12" fmla="*/ 15 w 340"/>
                  <a:gd name="T13" fmla="*/ 20 h 189"/>
                  <a:gd name="T14" fmla="*/ 15 w 340"/>
                  <a:gd name="T15" fmla="*/ 20 h 189"/>
                  <a:gd name="T16" fmla="*/ 6 w 340"/>
                  <a:gd name="T17" fmla="*/ 16 h 189"/>
                  <a:gd name="T18" fmla="*/ 6 w 340"/>
                  <a:gd name="T19" fmla="*/ 16 h 189"/>
                  <a:gd name="T20" fmla="*/ 0 w 340"/>
                  <a:gd name="T21" fmla="*/ 15 h 189"/>
                  <a:gd name="T22" fmla="*/ 0 w 340"/>
                  <a:gd name="T23" fmla="*/ 15 h 189"/>
                  <a:gd name="T24" fmla="*/ 3 w 340"/>
                  <a:gd name="T25" fmla="*/ 4 h 189"/>
                  <a:gd name="T26" fmla="*/ 3 w 340"/>
                  <a:gd name="T27" fmla="*/ 4 h 189"/>
                  <a:gd name="T28" fmla="*/ 35 w 340"/>
                  <a:gd name="T29" fmla="*/ 0 h 189"/>
                  <a:gd name="T30" fmla="*/ 35 w 340"/>
                  <a:gd name="T31" fmla="*/ 0 h 1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40"/>
                  <a:gd name="T49" fmla="*/ 0 h 189"/>
                  <a:gd name="T50" fmla="*/ 340 w 340"/>
                  <a:gd name="T51" fmla="*/ 189 h 1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40" h="189">
                    <a:moveTo>
                      <a:pt x="308" y="0"/>
                    </a:moveTo>
                    <a:lnTo>
                      <a:pt x="340" y="40"/>
                    </a:lnTo>
                    <a:lnTo>
                      <a:pt x="288" y="128"/>
                    </a:lnTo>
                    <a:lnTo>
                      <a:pt x="263" y="189"/>
                    </a:lnTo>
                    <a:lnTo>
                      <a:pt x="138" y="184"/>
                    </a:lnTo>
                    <a:lnTo>
                      <a:pt x="56" y="146"/>
                    </a:lnTo>
                    <a:lnTo>
                      <a:pt x="0" y="137"/>
                    </a:lnTo>
                    <a:lnTo>
                      <a:pt x="31" y="32"/>
                    </a:lnTo>
                    <a:lnTo>
                      <a:pt x="308"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5" name="Freeform 96"/>
              <p:cNvSpPr>
                <a:spLocks/>
              </p:cNvSpPr>
              <p:nvPr/>
            </p:nvSpPr>
            <p:spPr bwMode="auto">
              <a:xfrm>
                <a:off x="2362" y="1998"/>
                <a:ext cx="98" cy="40"/>
              </a:xfrm>
              <a:custGeom>
                <a:avLst/>
                <a:gdLst>
                  <a:gd name="T0" fmla="*/ 0 w 294"/>
                  <a:gd name="T1" fmla="*/ 8 h 120"/>
                  <a:gd name="T2" fmla="*/ 2 w 294"/>
                  <a:gd name="T3" fmla="*/ 13 h 120"/>
                  <a:gd name="T4" fmla="*/ 33 w 294"/>
                  <a:gd name="T5" fmla="*/ 10 h 120"/>
                  <a:gd name="T6" fmla="*/ 32 w 294"/>
                  <a:gd name="T7" fmla="*/ 2 h 120"/>
                  <a:gd name="T8" fmla="*/ 13 w 294"/>
                  <a:gd name="T9" fmla="*/ 0 h 120"/>
                  <a:gd name="T10" fmla="*/ 0 w 294"/>
                  <a:gd name="T11" fmla="*/ 8 h 120"/>
                  <a:gd name="T12" fmla="*/ 0 60000 65536"/>
                  <a:gd name="T13" fmla="*/ 0 60000 65536"/>
                  <a:gd name="T14" fmla="*/ 0 60000 65536"/>
                  <a:gd name="T15" fmla="*/ 0 60000 65536"/>
                  <a:gd name="T16" fmla="*/ 0 60000 65536"/>
                  <a:gd name="T17" fmla="*/ 0 60000 65536"/>
                  <a:gd name="T18" fmla="*/ 0 w 294"/>
                  <a:gd name="T19" fmla="*/ 0 h 120"/>
                  <a:gd name="T20" fmla="*/ 294 w 294"/>
                  <a:gd name="T21" fmla="*/ 120 h 120"/>
                </a:gdLst>
                <a:ahLst/>
                <a:cxnLst>
                  <a:cxn ang="T12">
                    <a:pos x="T0" y="T1"/>
                  </a:cxn>
                  <a:cxn ang="T13">
                    <a:pos x="T2" y="T3"/>
                  </a:cxn>
                  <a:cxn ang="T14">
                    <a:pos x="T4" y="T5"/>
                  </a:cxn>
                  <a:cxn ang="T15">
                    <a:pos x="T6" y="T7"/>
                  </a:cxn>
                  <a:cxn ang="T16">
                    <a:pos x="T8" y="T9"/>
                  </a:cxn>
                  <a:cxn ang="T17">
                    <a:pos x="T10" y="T11"/>
                  </a:cxn>
                </a:cxnLst>
                <a:rect l="T18" t="T19" r="T20" b="T21"/>
                <a:pathLst>
                  <a:path w="294" h="120">
                    <a:moveTo>
                      <a:pt x="0" y="69"/>
                    </a:moveTo>
                    <a:lnTo>
                      <a:pt x="17" y="120"/>
                    </a:lnTo>
                    <a:lnTo>
                      <a:pt x="294" y="88"/>
                    </a:lnTo>
                    <a:lnTo>
                      <a:pt x="289" y="16"/>
                    </a:lnTo>
                    <a:lnTo>
                      <a:pt x="117" y="0"/>
                    </a:lnTo>
                    <a:lnTo>
                      <a:pt x="0"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66" name="Freeform 97"/>
              <p:cNvSpPr>
                <a:spLocks/>
              </p:cNvSpPr>
              <p:nvPr/>
            </p:nvSpPr>
            <p:spPr bwMode="auto">
              <a:xfrm>
                <a:off x="2362" y="1998"/>
                <a:ext cx="98" cy="40"/>
              </a:xfrm>
              <a:custGeom>
                <a:avLst/>
                <a:gdLst>
                  <a:gd name="T0" fmla="*/ 0 w 294"/>
                  <a:gd name="T1" fmla="*/ 8 h 120"/>
                  <a:gd name="T2" fmla="*/ 2 w 294"/>
                  <a:gd name="T3" fmla="*/ 13 h 120"/>
                  <a:gd name="T4" fmla="*/ 2 w 294"/>
                  <a:gd name="T5" fmla="*/ 13 h 120"/>
                  <a:gd name="T6" fmla="*/ 33 w 294"/>
                  <a:gd name="T7" fmla="*/ 10 h 120"/>
                  <a:gd name="T8" fmla="*/ 33 w 294"/>
                  <a:gd name="T9" fmla="*/ 10 h 120"/>
                  <a:gd name="T10" fmla="*/ 32 w 294"/>
                  <a:gd name="T11" fmla="*/ 2 h 120"/>
                  <a:gd name="T12" fmla="*/ 32 w 294"/>
                  <a:gd name="T13" fmla="*/ 2 h 120"/>
                  <a:gd name="T14" fmla="*/ 13 w 294"/>
                  <a:gd name="T15" fmla="*/ 0 h 120"/>
                  <a:gd name="T16" fmla="*/ 13 w 294"/>
                  <a:gd name="T17" fmla="*/ 0 h 120"/>
                  <a:gd name="T18" fmla="*/ 0 w 294"/>
                  <a:gd name="T19" fmla="*/ 8 h 120"/>
                  <a:gd name="T20" fmla="*/ 0 w 294"/>
                  <a:gd name="T21" fmla="*/ 8 h 1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4"/>
                  <a:gd name="T34" fmla="*/ 0 h 120"/>
                  <a:gd name="T35" fmla="*/ 294 w 294"/>
                  <a:gd name="T36" fmla="*/ 120 h 1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4" h="120">
                    <a:moveTo>
                      <a:pt x="0" y="69"/>
                    </a:moveTo>
                    <a:lnTo>
                      <a:pt x="17" y="120"/>
                    </a:lnTo>
                    <a:lnTo>
                      <a:pt x="294" y="88"/>
                    </a:lnTo>
                    <a:lnTo>
                      <a:pt x="289" y="16"/>
                    </a:lnTo>
                    <a:lnTo>
                      <a:pt x="117" y="0"/>
                    </a:lnTo>
                    <a:lnTo>
                      <a:pt x="0" y="6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7" name="Freeform 98"/>
              <p:cNvSpPr>
                <a:spLocks/>
              </p:cNvSpPr>
              <p:nvPr/>
            </p:nvSpPr>
            <p:spPr bwMode="auto">
              <a:xfrm>
                <a:off x="2552" y="2021"/>
                <a:ext cx="32" cy="61"/>
              </a:xfrm>
              <a:custGeom>
                <a:avLst/>
                <a:gdLst>
                  <a:gd name="T0" fmla="*/ 0 w 98"/>
                  <a:gd name="T1" fmla="*/ 3 h 183"/>
                  <a:gd name="T2" fmla="*/ 1 w 98"/>
                  <a:gd name="T3" fmla="*/ 3 h 183"/>
                  <a:gd name="T4" fmla="*/ 2 w 98"/>
                  <a:gd name="T5" fmla="*/ 2 h 183"/>
                  <a:gd name="T6" fmla="*/ 3 w 98"/>
                  <a:gd name="T7" fmla="*/ 1 h 183"/>
                  <a:gd name="T8" fmla="*/ 4 w 98"/>
                  <a:gd name="T9" fmla="*/ 0 h 183"/>
                  <a:gd name="T10" fmla="*/ 6 w 98"/>
                  <a:gd name="T11" fmla="*/ 0 h 183"/>
                  <a:gd name="T12" fmla="*/ 7 w 98"/>
                  <a:gd name="T13" fmla="*/ 0 h 183"/>
                  <a:gd name="T14" fmla="*/ 8 w 98"/>
                  <a:gd name="T15" fmla="*/ 0 h 183"/>
                  <a:gd name="T16" fmla="*/ 9 w 98"/>
                  <a:gd name="T17" fmla="*/ 0 h 183"/>
                  <a:gd name="T18" fmla="*/ 10 w 98"/>
                  <a:gd name="T19" fmla="*/ 1 h 183"/>
                  <a:gd name="T20" fmla="*/ 10 w 98"/>
                  <a:gd name="T21" fmla="*/ 2 h 183"/>
                  <a:gd name="T22" fmla="*/ 10 w 98"/>
                  <a:gd name="T23" fmla="*/ 3 h 183"/>
                  <a:gd name="T24" fmla="*/ 10 w 98"/>
                  <a:gd name="T25" fmla="*/ 4 h 183"/>
                  <a:gd name="T26" fmla="*/ 10 w 98"/>
                  <a:gd name="T27" fmla="*/ 6 h 183"/>
                  <a:gd name="T28" fmla="*/ 10 w 98"/>
                  <a:gd name="T29" fmla="*/ 7 h 183"/>
                  <a:gd name="T30" fmla="*/ 10 w 98"/>
                  <a:gd name="T31" fmla="*/ 9 h 183"/>
                  <a:gd name="T32" fmla="*/ 10 w 98"/>
                  <a:gd name="T33" fmla="*/ 12 h 183"/>
                  <a:gd name="T34" fmla="*/ 10 w 98"/>
                  <a:gd name="T35" fmla="*/ 13 h 183"/>
                  <a:gd name="T36" fmla="*/ 10 w 98"/>
                  <a:gd name="T37" fmla="*/ 14 h 183"/>
                  <a:gd name="T38" fmla="*/ 10 w 98"/>
                  <a:gd name="T39" fmla="*/ 15 h 183"/>
                  <a:gd name="T40" fmla="*/ 10 w 98"/>
                  <a:gd name="T41" fmla="*/ 16 h 183"/>
                  <a:gd name="T42" fmla="*/ 10 w 98"/>
                  <a:gd name="T43" fmla="*/ 20 h 183"/>
                  <a:gd name="T44" fmla="*/ 9 w 98"/>
                  <a:gd name="T45" fmla="*/ 20 h 183"/>
                  <a:gd name="T46" fmla="*/ 8 w 98"/>
                  <a:gd name="T47" fmla="*/ 19 h 183"/>
                  <a:gd name="T48" fmla="*/ 8 w 98"/>
                  <a:gd name="T49" fmla="*/ 18 h 183"/>
                  <a:gd name="T50" fmla="*/ 7 w 98"/>
                  <a:gd name="T51" fmla="*/ 17 h 183"/>
                  <a:gd name="T52" fmla="*/ 7 w 98"/>
                  <a:gd name="T53" fmla="*/ 16 h 183"/>
                  <a:gd name="T54" fmla="*/ 6 w 98"/>
                  <a:gd name="T55" fmla="*/ 15 h 183"/>
                  <a:gd name="T56" fmla="*/ 6 w 98"/>
                  <a:gd name="T57" fmla="*/ 14 h 183"/>
                  <a:gd name="T58" fmla="*/ 6 w 98"/>
                  <a:gd name="T59" fmla="*/ 13 h 183"/>
                  <a:gd name="T60" fmla="*/ 6 w 98"/>
                  <a:gd name="T61" fmla="*/ 12 h 183"/>
                  <a:gd name="T62" fmla="*/ 6 w 98"/>
                  <a:gd name="T63" fmla="*/ 11 h 183"/>
                  <a:gd name="T64" fmla="*/ 6 w 98"/>
                  <a:gd name="T65" fmla="*/ 10 h 183"/>
                  <a:gd name="T66" fmla="*/ 5 w 98"/>
                  <a:gd name="T67" fmla="*/ 9 h 183"/>
                  <a:gd name="T68" fmla="*/ 5 w 98"/>
                  <a:gd name="T69" fmla="*/ 9 h 183"/>
                  <a:gd name="T70" fmla="*/ 4 w 98"/>
                  <a:gd name="T71" fmla="*/ 8 h 183"/>
                  <a:gd name="T72" fmla="*/ 4 w 98"/>
                  <a:gd name="T73" fmla="*/ 7 h 183"/>
                  <a:gd name="T74" fmla="*/ 3 w 98"/>
                  <a:gd name="T75" fmla="*/ 7 h 183"/>
                  <a:gd name="T76" fmla="*/ 2 w 98"/>
                  <a:gd name="T77" fmla="*/ 6 h 183"/>
                  <a:gd name="T78" fmla="*/ 1 w 98"/>
                  <a:gd name="T79" fmla="*/ 5 h 183"/>
                  <a:gd name="T80" fmla="*/ 1 w 98"/>
                  <a:gd name="T81" fmla="*/ 4 h 183"/>
                  <a:gd name="T82" fmla="*/ 0 w 98"/>
                  <a:gd name="T83" fmla="*/ 3 h 1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183"/>
                  <a:gd name="T128" fmla="*/ 98 w 98"/>
                  <a:gd name="T129" fmla="*/ 183 h 18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183">
                    <a:moveTo>
                      <a:pt x="0" y="30"/>
                    </a:moveTo>
                    <a:lnTo>
                      <a:pt x="9" y="24"/>
                    </a:lnTo>
                    <a:lnTo>
                      <a:pt x="20" y="15"/>
                    </a:lnTo>
                    <a:lnTo>
                      <a:pt x="31" y="8"/>
                    </a:lnTo>
                    <a:lnTo>
                      <a:pt x="41" y="4"/>
                    </a:lnTo>
                    <a:lnTo>
                      <a:pt x="54" y="1"/>
                    </a:lnTo>
                    <a:lnTo>
                      <a:pt x="67" y="0"/>
                    </a:lnTo>
                    <a:lnTo>
                      <a:pt x="77" y="1"/>
                    </a:lnTo>
                    <a:lnTo>
                      <a:pt x="86" y="4"/>
                    </a:lnTo>
                    <a:lnTo>
                      <a:pt x="91" y="11"/>
                    </a:lnTo>
                    <a:lnTo>
                      <a:pt x="93" y="18"/>
                    </a:lnTo>
                    <a:lnTo>
                      <a:pt x="95" y="26"/>
                    </a:lnTo>
                    <a:lnTo>
                      <a:pt x="97" y="33"/>
                    </a:lnTo>
                    <a:lnTo>
                      <a:pt x="98" y="50"/>
                    </a:lnTo>
                    <a:lnTo>
                      <a:pt x="95" y="67"/>
                    </a:lnTo>
                    <a:lnTo>
                      <a:pt x="94" y="84"/>
                    </a:lnTo>
                    <a:lnTo>
                      <a:pt x="92" y="107"/>
                    </a:lnTo>
                    <a:lnTo>
                      <a:pt x="92" y="119"/>
                    </a:lnTo>
                    <a:lnTo>
                      <a:pt x="92" y="130"/>
                    </a:lnTo>
                    <a:lnTo>
                      <a:pt x="93" y="139"/>
                    </a:lnTo>
                    <a:lnTo>
                      <a:pt x="95" y="145"/>
                    </a:lnTo>
                    <a:lnTo>
                      <a:pt x="93" y="183"/>
                    </a:lnTo>
                    <a:lnTo>
                      <a:pt x="85" y="176"/>
                    </a:lnTo>
                    <a:lnTo>
                      <a:pt x="78" y="169"/>
                    </a:lnTo>
                    <a:lnTo>
                      <a:pt x="71" y="162"/>
                    </a:lnTo>
                    <a:lnTo>
                      <a:pt x="66" y="155"/>
                    </a:lnTo>
                    <a:lnTo>
                      <a:pt x="62" y="146"/>
                    </a:lnTo>
                    <a:lnTo>
                      <a:pt x="59" y="138"/>
                    </a:lnTo>
                    <a:lnTo>
                      <a:pt x="58" y="127"/>
                    </a:lnTo>
                    <a:lnTo>
                      <a:pt x="58" y="116"/>
                    </a:lnTo>
                    <a:lnTo>
                      <a:pt x="57" y="106"/>
                    </a:lnTo>
                    <a:lnTo>
                      <a:pt x="55" y="98"/>
                    </a:lnTo>
                    <a:lnTo>
                      <a:pt x="53" y="90"/>
                    </a:lnTo>
                    <a:lnTo>
                      <a:pt x="49" y="84"/>
                    </a:lnTo>
                    <a:lnTo>
                      <a:pt x="45" y="78"/>
                    </a:lnTo>
                    <a:lnTo>
                      <a:pt x="40" y="72"/>
                    </a:lnTo>
                    <a:lnTo>
                      <a:pt x="33" y="66"/>
                    </a:lnTo>
                    <a:lnTo>
                      <a:pt x="25" y="61"/>
                    </a:lnTo>
                    <a:lnTo>
                      <a:pt x="18" y="54"/>
                    </a:lnTo>
                    <a:lnTo>
                      <a:pt x="11" y="47"/>
                    </a:lnTo>
                    <a:lnTo>
                      <a:pt x="5" y="38"/>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68" name="Freeform 99"/>
              <p:cNvSpPr>
                <a:spLocks/>
              </p:cNvSpPr>
              <p:nvPr/>
            </p:nvSpPr>
            <p:spPr bwMode="auto">
              <a:xfrm>
                <a:off x="2552" y="2021"/>
                <a:ext cx="32" cy="61"/>
              </a:xfrm>
              <a:custGeom>
                <a:avLst/>
                <a:gdLst>
                  <a:gd name="T0" fmla="*/ 0 w 98"/>
                  <a:gd name="T1" fmla="*/ 3 h 183"/>
                  <a:gd name="T2" fmla="*/ 1 w 98"/>
                  <a:gd name="T3" fmla="*/ 3 h 183"/>
                  <a:gd name="T4" fmla="*/ 2 w 98"/>
                  <a:gd name="T5" fmla="*/ 2 h 183"/>
                  <a:gd name="T6" fmla="*/ 3 w 98"/>
                  <a:gd name="T7" fmla="*/ 1 h 183"/>
                  <a:gd name="T8" fmla="*/ 4 w 98"/>
                  <a:gd name="T9" fmla="*/ 0 h 183"/>
                  <a:gd name="T10" fmla="*/ 6 w 98"/>
                  <a:gd name="T11" fmla="*/ 0 h 183"/>
                  <a:gd name="T12" fmla="*/ 7 w 98"/>
                  <a:gd name="T13" fmla="*/ 0 h 183"/>
                  <a:gd name="T14" fmla="*/ 8 w 98"/>
                  <a:gd name="T15" fmla="*/ 0 h 183"/>
                  <a:gd name="T16" fmla="*/ 9 w 98"/>
                  <a:gd name="T17" fmla="*/ 0 h 183"/>
                  <a:gd name="T18" fmla="*/ 10 w 98"/>
                  <a:gd name="T19" fmla="*/ 1 h 183"/>
                  <a:gd name="T20" fmla="*/ 10 w 98"/>
                  <a:gd name="T21" fmla="*/ 2 h 183"/>
                  <a:gd name="T22" fmla="*/ 10 w 98"/>
                  <a:gd name="T23" fmla="*/ 3 h 183"/>
                  <a:gd name="T24" fmla="*/ 10 w 98"/>
                  <a:gd name="T25" fmla="*/ 4 h 183"/>
                  <a:gd name="T26" fmla="*/ 10 w 98"/>
                  <a:gd name="T27" fmla="*/ 6 h 183"/>
                  <a:gd name="T28" fmla="*/ 10 w 98"/>
                  <a:gd name="T29" fmla="*/ 7 h 183"/>
                  <a:gd name="T30" fmla="*/ 10 w 98"/>
                  <a:gd name="T31" fmla="*/ 9 h 183"/>
                  <a:gd name="T32" fmla="*/ 10 w 98"/>
                  <a:gd name="T33" fmla="*/ 12 h 183"/>
                  <a:gd name="T34" fmla="*/ 10 w 98"/>
                  <a:gd name="T35" fmla="*/ 13 h 183"/>
                  <a:gd name="T36" fmla="*/ 10 w 98"/>
                  <a:gd name="T37" fmla="*/ 14 h 183"/>
                  <a:gd name="T38" fmla="*/ 10 w 98"/>
                  <a:gd name="T39" fmla="*/ 15 h 183"/>
                  <a:gd name="T40" fmla="*/ 10 w 98"/>
                  <a:gd name="T41" fmla="*/ 16 h 183"/>
                  <a:gd name="T42" fmla="*/ 10 w 98"/>
                  <a:gd name="T43" fmla="*/ 20 h 183"/>
                  <a:gd name="T44" fmla="*/ 10 w 98"/>
                  <a:gd name="T45" fmla="*/ 20 h 183"/>
                  <a:gd name="T46" fmla="*/ 9 w 98"/>
                  <a:gd name="T47" fmla="*/ 20 h 183"/>
                  <a:gd name="T48" fmla="*/ 8 w 98"/>
                  <a:gd name="T49" fmla="*/ 19 h 183"/>
                  <a:gd name="T50" fmla="*/ 8 w 98"/>
                  <a:gd name="T51" fmla="*/ 18 h 183"/>
                  <a:gd name="T52" fmla="*/ 7 w 98"/>
                  <a:gd name="T53" fmla="*/ 17 h 183"/>
                  <a:gd name="T54" fmla="*/ 7 w 98"/>
                  <a:gd name="T55" fmla="*/ 16 h 183"/>
                  <a:gd name="T56" fmla="*/ 6 w 98"/>
                  <a:gd name="T57" fmla="*/ 15 h 183"/>
                  <a:gd name="T58" fmla="*/ 6 w 98"/>
                  <a:gd name="T59" fmla="*/ 14 h 183"/>
                  <a:gd name="T60" fmla="*/ 6 w 98"/>
                  <a:gd name="T61" fmla="*/ 13 h 183"/>
                  <a:gd name="T62" fmla="*/ 6 w 98"/>
                  <a:gd name="T63" fmla="*/ 12 h 183"/>
                  <a:gd name="T64" fmla="*/ 6 w 98"/>
                  <a:gd name="T65" fmla="*/ 11 h 183"/>
                  <a:gd name="T66" fmla="*/ 6 w 98"/>
                  <a:gd name="T67" fmla="*/ 10 h 183"/>
                  <a:gd name="T68" fmla="*/ 5 w 98"/>
                  <a:gd name="T69" fmla="*/ 9 h 183"/>
                  <a:gd name="T70" fmla="*/ 5 w 98"/>
                  <a:gd name="T71" fmla="*/ 9 h 183"/>
                  <a:gd name="T72" fmla="*/ 4 w 98"/>
                  <a:gd name="T73" fmla="*/ 8 h 183"/>
                  <a:gd name="T74" fmla="*/ 4 w 98"/>
                  <a:gd name="T75" fmla="*/ 7 h 183"/>
                  <a:gd name="T76" fmla="*/ 3 w 98"/>
                  <a:gd name="T77" fmla="*/ 7 h 183"/>
                  <a:gd name="T78" fmla="*/ 2 w 98"/>
                  <a:gd name="T79" fmla="*/ 6 h 183"/>
                  <a:gd name="T80" fmla="*/ 1 w 98"/>
                  <a:gd name="T81" fmla="*/ 5 h 183"/>
                  <a:gd name="T82" fmla="*/ 1 w 98"/>
                  <a:gd name="T83" fmla="*/ 4 h 183"/>
                  <a:gd name="T84" fmla="*/ 0 w 98"/>
                  <a:gd name="T85" fmla="*/ 3 h 183"/>
                  <a:gd name="T86" fmla="*/ 0 w 98"/>
                  <a:gd name="T87" fmla="*/ 3 h 18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8"/>
                  <a:gd name="T133" fmla="*/ 0 h 183"/>
                  <a:gd name="T134" fmla="*/ 98 w 98"/>
                  <a:gd name="T135" fmla="*/ 183 h 18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8" h="183">
                    <a:moveTo>
                      <a:pt x="0" y="30"/>
                    </a:moveTo>
                    <a:lnTo>
                      <a:pt x="9" y="24"/>
                    </a:lnTo>
                    <a:lnTo>
                      <a:pt x="20" y="15"/>
                    </a:lnTo>
                    <a:lnTo>
                      <a:pt x="31" y="8"/>
                    </a:lnTo>
                    <a:lnTo>
                      <a:pt x="41" y="4"/>
                    </a:lnTo>
                    <a:lnTo>
                      <a:pt x="54" y="1"/>
                    </a:lnTo>
                    <a:lnTo>
                      <a:pt x="67" y="0"/>
                    </a:lnTo>
                    <a:lnTo>
                      <a:pt x="77" y="1"/>
                    </a:lnTo>
                    <a:lnTo>
                      <a:pt x="86" y="4"/>
                    </a:lnTo>
                    <a:lnTo>
                      <a:pt x="91" y="11"/>
                    </a:lnTo>
                    <a:lnTo>
                      <a:pt x="93" y="18"/>
                    </a:lnTo>
                    <a:lnTo>
                      <a:pt x="95" y="26"/>
                    </a:lnTo>
                    <a:lnTo>
                      <a:pt x="97" y="33"/>
                    </a:lnTo>
                    <a:lnTo>
                      <a:pt x="98" y="50"/>
                    </a:lnTo>
                    <a:lnTo>
                      <a:pt x="95" y="67"/>
                    </a:lnTo>
                    <a:lnTo>
                      <a:pt x="94" y="84"/>
                    </a:lnTo>
                    <a:lnTo>
                      <a:pt x="92" y="107"/>
                    </a:lnTo>
                    <a:lnTo>
                      <a:pt x="92" y="119"/>
                    </a:lnTo>
                    <a:lnTo>
                      <a:pt x="92" y="130"/>
                    </a:lnTo>
                    <a:lnTo>
                      <a:pt x="93" y="139"/>
                    </a:lnTo>
                    <a:lnTo>
                      <a:pt x="95" y="145"/>
                    </a:lnTo>
                    <a:lnTo>
                      <a:pt x="93" y="183"/>
                    </a:lnTo>
                    <a:lnTo>
                      <a:pt x="85" y="176"/>
                    </a:lnTo>
                    <a:lnTo>
                      <a:pt x="78" y="169"/>
                    </a:lnTo>
                    <a:lnTo>
                      <a:pt x="71" y="162"/>
                    </a:lnTo>
                    <a:lnTo>
                      <a:pt x="66" y="155"/>
                    </a:lnTo>
                    <a:lnTo>
                      <a:pt x="62" y="146"/>
                    </a:lnTo>
                    <a:lnTo>
                      <a:pt x="59" y="138"/>
                    </a:lnTo>
                    <a:lnTo>
                      <a:pt x="58" y="127"/>
                    </a:lnTo>
                    <a:lnTo>
                      <a:pt x="58" y="116"/>
                    </a:lnTo>
                    <a:lnTo>
                      <a:pt x="57" y="106"/>
                    </a:lnTo>
                    <a:lnTo>
                      <a:pt x="55" y="98"/>
                    </a:lnTo>
                    <a:lnTo>
                      <a:pt x="53" y="90"/>
                    </a:lnTo>
                    <a:lnTo>
                      <a:pt x="49" y="84"/>
                    </a:lnTo>
                    <a:lnTo>
                      <a:pt x="45" y="78"/>
                    </a:lnTo>
                    <a:lnTo>
                      <a:pt x="40" y="72"/>
                    </a:lnTo>
                    <a:lnTo>
                      <a:pt x="33" y="66"/>
                    </a:lnTo>
                    <a:lnTo>
                      <a:pt x="25" y="61"/>
                    </a:lnTo>
                    <a:lnTo>
                      <a:pt x="18" y="54"/>
                    </a:lnTo>
                    <a:lnTo>
                      <a:pt x="11" y="47"/>
                    </a:lnTo>
                    <a:lnTo>
                      <a:pt x="5" y="38"/>
                    </a:lnTo>
                    <a:lnTo>
                      <a:pt x="0" y="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69" name="Freeform 100"/>
              <p:cNvSpPr>
                <a:spLocks/>
              </p:cNvSpPr>
              <p:nvPr/>
            </p:nvSpPr>
            <p:spPr bwMode="auto">
              <a:xfrm>
                <a:off x="2445" y="2031"/>
                <a:ext cx="152" cy="101"/>
              </a:xfrm>
              <a:custGeom>
                <a:avLst/>
                <a:gdLst>
                  <a:gd name="T0" fmla="*/ 9 w 457"/>
                  <a:gd name="T1" fmla="*/ 3 h 304"/>
                  <a:gd name="T2" fmla="*/ 11 w 457"/>
                  <a:gd name="T3" fmla="*/ 3 h 304"/>
                  <a:gd name="T4" fmla="*/ 12 w 457"/>
                  <a:gd name="T5" fmla="*/ 3 h 304"/>
                  <a:gd name="T6" fmla="*/ 14 w 457"/>
                  <a:gd name="T7" fmla="*/ 2 h 304"/>
                  <a:gd name="T8" fmla="*/ 16 w 457"/>
                  <a:gd name="T9" fmla="*/ 2 h 304"/>
                  <a:gd name="T10" fmla="*/ 17 w 457"/>
                  <a:gd name="T11" fmla="*/ 1 h 304"/>
                  <a:gd name="T12" fmla="*/ 18 w 457"/>
                  <a:gd name="T13" fmla="*/ 1 h 304"/>
                  <a:gd name="T14" fmla="*/ 20 w 457"/>
                  <a:gd name="T15" fmla="*/ 1 h 304"/>
                  <a:gd name="T16" fmla="*/ 21 w 457"/>
                  <a:gd name="T17" fmla="*/ 1 h 304"/>
                  <a:gd name="T18" fmla="*/ 23 w 457"/>
                  <a:gd name="T19" fmla="*/ 1 h 304"/>
                  <a:gd name="T20" fmla="*/ 26 w 457"/>
                  <a:gd name="T21" fmla="*/ 1 h 304"/>
                  <a:gd name="T22" fmla="*/ 28 w 457"/>
                  <a:gd name="T23" fmla="*/ 1 h 304"/>
                  <a:gd name="T24" fmla="*/ 31 w 457"/>
                  <a:gd name="T25" fmla="*/ 1 h 304"/>
                  <a:gd name="T26" fmla="*/ 33 w 457"/>
                  <a:gd name="T27" fmla="*/ 0 h 304"/>
                  <a:gd name="T28" fmla="*/ 35 w 457"/>
                  <a:gd name="T29" fmla="*/ 0 h 304"/>
                  <a:gd name="T30" fmla="*/ 36 w 457"/>
                  <a:gd name="T31" fmla="*/ 1 h 304"/>
                  <a:gd name="T32" fmla="*/ 37 w 457"/>
                  <a:gd name="T33" fmla="*/ 2 h 304"/>
                  <a:gd name="T34" fmla="*/ 37 w 457"/>
                  <a:gd name="T35" fmla="*/ 3 h 304"/>
                  <a:gd name="T36" fmla="*/ 38 w 457"/>
                  <a:gd name="T37" fmla="*/ 3 h 304"/>
                  <a:gd name="T38" fmla="*/ 39 w 457"/>
                  <a:gd name="T39" fmla="*/ 4 h 304"/>
                  <a:gd name="T40" fmla="*/ 40 w 457"/>
                  <a:gd name="T41" fmla="*/ 5 h 304"/>
                  <a:gd name="T42" fmla="*/ 40 w 457"/>
                  <a:gd name="T43" fmla="*/ 5 h 304"/>
                  <a:gd name="T44" fmla="*/ 41 w 457"/>
                  <a:gd name="T45" fmla="*/ 6 h 304"/>
                  <a:gd name="T46" fmla="*/ 41 w 457"/>
                  <a:gd name="T47" fmla="*/ 7 h 304"/>
                  <a:gd name="T48" fmla="*/ 42 w 457"/>
                  <a:gd name="T49" fmla="*/ 8 h 304"/>
                  <a:gd name="T50" fmla="*/ 42 w 457"/>
                  <a:gd name="T51" fmla="*/ 8 h 304"/>
                  <a:gd name="T52" fmla="*/ 42 w 457"/>
                  <a:gd name="T53" fmla="*/ 10 h 304"/>
                  <a:gd name="T54" fmla="*/ 42 w 457"/>
                  <a:gd name="T55" fmla="*/ 11 h 304"/>
                  <a:gd name="T56" fmla="*/ 42 w 457"/>
                  <a:gd name="T57" fmla="*/ 12 h 304"/>
                  <a:gd name="T58" fmla="*/ 42 w 457"/>
                  <a:gd name="T59" fmla="*/ 13 h 304"/>
                  <a:gd name="T60" fmla="*/ 43 w 457"/>
                  <a:gd name="T61" fmla="*/ 14 h 304"/>
                  <a:gd name="T62" fmla="*/ 43 w 457"/>
                  <a:gd name="T63" fmla="*/ 15 h 304"/>
                  <a:gd name="T64" fmla="*/ 44 w 457"/>
                  <a:gd name="T65" fmla="*/ 15 h 304"/>
                  <a:gd name="T66" fmla="*/ 45 w 457"/>
                  <a:gd name="T67" fmla="*/ 16 h 304"/>
                  <a:gd name="T68" fmla="*/ 46 w 457"/>
                  <a:gd name="T69" fmla="*/ 17 h 304"/>
                  <a:gd name="T70" fmla="*/ 51 w 457"/>
                  <a:gd name="T71" fmla="*/ 21 h 304"/>
                  <a:gd name="T72" fmla="*/ 50 w 457"/>
                  <a:gd name="T73" fmla="*/ 23 h 304"/>
                  <a:gd name="T74" fmla="*/ 49 w 457"/>
                  <a:gd name="T75" fmla="*/ 24 h 304"/>
                  <a:gd name="T76" fmla="*/ 48 w 457"/>
                  <a:gd name="T77" fmla="*/ 26 h 304"/>
                  <a:gd name="T78" fmla="*/ 47 w 457"/>
                  <a:gd name="T79" fmla="*/ 28 h 304"/>
                  <a:gd name="T80" fmla="*/ 47 w 457"/>
                  <a:gd name="T81" fmla="*/ 29 h 304"/>
                  <a:gd name="T82" fmla="*/ 46 w 457"/>
                  <a:gd name="T83" fmla="*/ 30 h 304"/>
                  <a:gd name="T84" fmla="*/ 46 w 457"/>
                  <a:gd name="T85" fmla="*/ 31 h 304"/>
                  <a:gd name="T86" fmla="*/ 45 w 457"/>
                  <a:gd name="T87" fmla="*/ 32 h 304"/>
                  <a:gd name="T88" fmla="*/ 42 w 457"/>
                  <a:gd name="T89" fmla="*/ 32 h 304"/>
                  <a:gd name="T90" fmla="*/ 38 w 457"/>
                  <a:gd name="T91" fmla="*/ 32 h 304"/>
                  <a:gd name="T92" fmla="*/ 34 w 457"/>
                  <a:gd name="T93" fmla="*/ 32 h 304"/>
                  <a:gd name="T94" fmla="*/ 30 w 457"/>
                  <a:gd name="T95" fmla="*/ 32 h 304"/>
                  <a:gd name="T96" fmla="*/ 26 w 457"/>
                  <a:gd name="T97" fmla="*/ 32 h 304"/>
                  <a:gd name="T98" fmla="*/ 22 w 457"/>
                  <a:gd name="T99" fmla="*/ 33 h 304"/>
                  <a:gd name="T100" fmla="*/ 18 w 457"/>
                  <a:gd name="T101" fmla="*/ 33 h 304"/>
                  <a:gd name="T102" fmla="*/ 14 w 457"/>
                  <a:gd name="T103" fmla="*/ 34 h 304"/>
                  <a:gd name="T104" fmla="*/ 0 w 457"/>
                  <a:gd name="T105" fmla="*/ 20 h 304"/>
                  <a:gd name="T106" fmla="*/ 3 w 457"/>
                  <a:gd name="T107" fmla="*/ 13 h 304"/>
                  <a:gd name="T108" fmla="*/ 9 w 457"/>
                  <a:gd name="T109" fmla="*/ 3 h 3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7"/>
                  <a:gd name="T166" fmla="*/ 0 h 304"/>
                  <a:gd name="T167" fmla="*/ 457 w 457"/>
                  <a:gd name="T168" fmla="*/ 304 h 3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7" h="304">
                    <a:moveTo>
                      <a:pt x="77" y="30"/>
                    </a:moveTo>
                    <a:lnTo>
                      <a:pt x="95" y="28"/>
                    </a:lnTo>
                    <a:lnTo>
                      <a:pt x="111" y="24"/>
                    </a:lnTo>
                    <a:lnTo>
                      <a:pt x="126" y="21"/>
                    </a:lnTo>
                    <a:lnTo>
                      <a:pt x="143" y="16"/>
                    </a:lnTo>
                    <a:lnTo>
                      <a:pt x="155" y="13"/>
                    </a:lnTo>
                    <a:lnTo>
                      <a:pt x="165" y="10"/>
                    </a:lnTo>
                    <a:lnTo>
                      <a:pt x="176" y="9"/>
                    </a:lnTo>
                    <a:lnTo>
                      <a:pt x="187" y="8"/>
                    </a:lnTo>
                    <a:lnTo>
                      <a:pt x="209" y="7"/>
                    </a:lnTo>
                    <a:lnTo>
                      <a:pt x="231" y="5"/>
                    </a:lnTo>
                    <a:lnTo>
                      <a:pt x="254" y="7"/>
                    </a:lnTo>
                    <a:lnTo>
                      <a:pt x="276" y="5"/>
                    </a:lnTo>
                    <a:lnTo>
                      <a:pt x="299" y="4"/>
                    </a:lnTo>
                    <a:lnTo>
                      <a:pt x="320" y="0"/>
                    </a:lnTo>
                    <a:lnTo>
                      <a:pt x="325" y="8"/>
                    </a:lnTo>
                    <a:lnTo>
                      <a:pt x="331" y="17"/>
                    </a:lnTo>
                    <a:lnTo>
                      <a:pt x="338" y="24"/>
                    </a:lnTo>
                    <a:lnTo>
                      <a:pt x="345" y="31"/>
                    </a:lnTo>
                    <a:lnTo>
                      <a:pt x="353" y="36"/>
                    </a:lnTo>
                    <a:lnTo>
                      <a:pt x="360" y="42"/>
                    </a:lnTo>
                    <a:lnTo>
                      <a:pt x="365" y="48"/>
                    </a:lnTo>
                    <a:lnTo>
                      <a:pt x="369" y="54"/>
                    </a:lnTo>
                    <a:lnTo>
                      <a:pt x="373" y="60"/>
                    </a:lnTo>
                    <a:lnTo>
                      <a:pt x="375" y="68"/>
                    </a:lnTo>
                    <a:lnTo>
                      <a:pt x="377" y="76"/>
                    </a:lnTo>
                    <a:lnTo>
                      <a:pt x="378" y="86"/>
                    </a:lnTo>
                    <a:lnTo>
                      <a:pt x="378" y="97"/>
                    </a:lnTo>
                    <a:lnTo>
                      <a:pt x="379" y="108"/>
                    </a:lnTo>
                    <a:lnTo>
                      <a:pt x="382" y="116"/>
                    </a:lnTo>
                    <a:lnTo>
                      <a:pt x="386" y="125"/>
                    </a:lnTo>
                    <a:lnTo>
                      <a:pt x="391" y="132"/>
                    </a:lnTo>
                    <a:lnTo>
                      <a:pt x="398" y="139"/>
                    </a:lnTo>
                    <a:lnTo>
                      <a:pt x="405" y="146"/>
                    </a:lnTo>
                    <a:lnTo>
                      <a:pt x="413" y="153"/>
                    </a:lnTo>
                    <a:lnTo>
                      <a:pt x="457" y="190"/>
                    </a:lnTo>
                    <a:lnTo>
                      <a:pt x="451" y="205"/>
                    </a:lnTo>
                    <a:lnTo>
                      <a:pt x="444" y="221"/>
                    </a:lnTo>
                    <a:lnTo>
                      <a:pt x="436" y="237"/>
                    </a:lnTo>
                    <a:lnTo>
                      <a:pt x="426" y="252"/>
                    </a:lnTo>
                    <a:lnTo>
                      <a:pt x="421" y="263"/>
                    </a:lnTo>
                    <a:lnTo>
                      <a:pt x="417" y="273"/>
                    </a:lnTo>
                    <a:lnTo>
                      <a:pt x="413" y="283"/>
                    </a:lnTo>
                    <a:lnTo>
                      <a:pt x="410" y="293"/>
                    </a:lnTo>
                    <a:lnTo>
                      <a:pt x="375" y="292"/>
                    </a:lnTo>
                    <a:lnTo>
                      <a:pt x="340" y="292"/>
                    </a:lnTo>
                    <a:lnTo>
                      <a:pt x="305" y="292"/>
                    </a:lnTo>
                    <a:lnTo>
                      <a:pt x="269" y="292"/>
                    </a:lnTo>
                    <a:lnTo>
                      <a:pt x="234" y="293"/>
                    </a:lnTo>
                    <a:lnTo>
                      <a:pt x="198" y="296"/>
                    </a:lnTo>
                    <a:lnTo>
                      <a:pt x="163" y="299"/>
                    </a:lnTo>
                    <a:lnTo>
                      <a:pt x="129" y="304"/>
                    </a:lnTo>
                    <a:lnTo>
                      <a:pt x="0" y="179"/>
                    </a:lnTo>
                    <a:lnTo>
                      <a:pt x="25" y="118"/>
                    </a:lnTo>
                    <a:lnTo>
                      <a:pt x="77"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70" name="Freeform 101"/>
              <p:cNvSpPr>
                <a:spLocks/>
              </p:cNvSpPr>
              <p:nvPr/>
            </p:nvSpPr>
            <p:spPr bwMode="auto">
              <a:xfrm>
                <a:off x="2445" y="2031"/>
                <a:ext cx="152" cy="101"/>
              </a:xfrm>
              <a:custGeom>
                <a:avLst/>
                <a:gdLst>
                  <a:gd name="T0" fmla="*/ 9 w 457"/>
                  <a:gd name="T1" fmla="*/ 3 h 304"/>
                  <a:gd name="T2" fmla="*/ 11 w 457"/>
                  <a:gd name="T3" fmla="*/ 3 h 304"/>
                  <a:gd name="T4" fmla="*/ 12 w 457"/>
                  <a:gd name="T5" fmla="*/ 3 h 304"/>
                  <a:gd name="T6" fmla="*/ 14 w 457"/>
                  <a:gd name="T7" fmla="*/ 2 h 304"/>
                  <a:gd name="T8" fmla="*/ 16 w 457"/>
                  <a:gd name="T9" fmla="*/ 2 h 304"/>
                  <a:gd name="T10" fmla="*/ 17 w 457"/>
                  <a:gd name="T11" fmla="*/ 1 h 304"/>
                  <a:gd name="T12" fmla="*/ 18 w 457"/>
                  <a:gd name="T13" fmla="*/ 1 h 304"/>
                  <a:gd name="T14" fmla="*/ 20 w 457"/>
                  <a:gd name="T15" fmla="*/ 1 h 304"/>
                  <a:gd name="T16" fmla="*/ 21 w 457"/>
                  <a:gd name="T17" fmla="*/ 1 h 304"/>
                  <a:gd name="T18" fmla="*/ 23 w 457"/>
                  <a:gd name="T19" fmla="*/ 1 h 304"/>
                  <a:gd name="T20" fmla="*/ 26 w 457"/>
                  <a:gd name="T21" fmla="*/ 1 h 304"/>
                  <a:gd name="T22" fmla="*/ 28 w 457"/>
                  <a:gd name="T23" fmla="*/ 1 h 304"/>
                  <a:gd name="T24" fmla="*/ 31 w 457"/>
                  <a:gd name="T25" fmla="*/ 1 h 304"/>
                  <a:gd name="T26" fmla="*/ 33 w 457"/>
                  <a:gd name="T27" fmla="*/ 0 h 304"/>
                  <a:gd name="T28" fmla="*/ 35 w 457"/>
                  <a:gd name="T29" fmla="*/ 0 h 304"/>
                  <a:gd name="T30" fmla="*/ 35 w 457"/>
                  <a:gd name="T31" fmla="*/ 0 h 304"/>
                  <a:gd name="T32" fmla="*/ 36 w 457"/>
                  <a:gd name="T33" fmla="*/ 1 h 304"/>
                  <a:gd name="T34" fmla="*/ 37 w 457"/>
                  <a:gd name="T35" fmla="*/ 2 h 304"/>
                  <a:gd name="T36" fmla="*/ 37 w 457"/>
                  <a:gd name="T37" fmla="*/ 3 h 304"/>
                  <a:gd name="T38" fmla="*/ 38 w 457"/>
                  <a:gd name="T39" fmla="*/ 3 h 304"/>
                  <a:gd name="T40" fmla="*/ 39 w 457"/>
                  <a:gd name="T41" fmla="*/ 4 h 304"/>
                  <a:gd name="T42" fmla="*/ 40 w 457"/>
                  <a:gd name="T43" fmla="*/ 5 h 304"/>
                  <a:gd name="T44" fmla="*/ 40 w 457"/>
                  <a:gd name="T45" fmla="*/ 5 h 304"/>
                  <a:gd name="T46" fmla="*/ 41 w 457"/>
                  <a:gd name="T47" fmla="*/ 6 h 304"/>
                  <a:gd name="T48" fmla="*/ 41 w 457"/>
                  <a:gd name="T49" fmla="*/ 7 h 304"/>
                  <a:gd name="T50" fmla="*/ 42 w 457"/>
                  <a:gd name="T51" fmla="*/ 8 h 304"/>
                  <a:gd name="T52" fmla="*/ 42 w 457"/>
                  <a:gd name="T53" fmla="*/ 8 h 304"/>
                  <a:gd name="T54" fmla="*/ 42 w 457"/>
                  <a:gd name="T55" fmla="*/ 10 h 304"/>
                  <a:gd name="T56" fmla="*/ 42 w 457"/>
                  <a:gd name="T57" fmla="*/ 11 h 304"/>
                  <a:gd name="T58" fmla="*/ 42 w 457"/>
                  <a:gd name="T59" fmla="*/ 12 h 304"/>
                  <a:gd name="T60" fmla="*/ 42 w 457"/>
                  <a:gd name="T61" fmla="*/ 13 h 304"/>
                  <a:gd name="T62" fmla="*/ 43 w 457"/>
                  <a:gd name="T63" fmla="*/ 14 h 304"/>
                  <a:gd name="T64" fmla="*/ 43 w 457"/>
                  <a:gd name="T65" fmla="*/ 15 h 304"/>
                  <a:gd name="T66" fmla="*/ 44 w 457"/>
                  <a:gd name="T67" fmla="*/ 15 h 304"/>
                  <a:gd name="T68" fmla="*/ 45 w 457"/>
                  <a:gd name="T69" fmla="*/ 16 h 304"/>
                  <a:gd name="T70" fmla="*/ 46 w 457"/>
                  <a:gd name="T71" fmla="*/ 17 h 304"/>
                  <a:gd name="T72" fmla="*/ 46 w 457"/>
                  <a:gd name="T73" fmla="*/ 17 h 304"/>
                  <a:gd name="T74" fmla="*/ 51 w 457"/>
                  <a:gd name="T75" fmla="*/ 21 h 304"/>
                  <a:gd name="T76" fmla="*/ 51 w 457"/>
                  <a:gd name="T77" fmla="*/ 21 h 304"/>
                  <a:gd name="T78" fmla="*/ 50 w 457"/>
                  <a:gd name="T79" fmla="*/ 23 h 304"/>
                  <a:gd name="T80" fmla="*/ 49 w 457"/>
                  <a:gd name="T81" fmla="*/ 24 h 304"/>
                  <a:gd name="T82" fmla="*/ 48 w 457"/>
                  <a:gd name="T83" fmla="*/ 26 h 304"/>
                  <a:gd name="T84" fmla="*/ 47 w 457"/>
                  <a:gd name="T85" fmla="*/ 28 h 304"/>
                  <a:gd name="T86" fmla="*/ 47 w 457"/>
                  <a:gd name="T87" fmla="*/ 29 h 304"/>
                  <a:gd name="T88" fmla="*/ 46 w 457"/>
                  <a:gd name="T89" fmla="*/ 30 h 304"/>
                  <a:gd name="T90" fmla="*/ 46 w 457"/>
                  <a:gd name="T91" fmla="*/ 31 h 304"/>
                  <a:gd name="T92" fmla="*/ 45 w 457"/>
                  <a:gd name="T93" fmla="*/ 32 h 304"/>
                  <a:gd name="T94" fmla="*/ 45 w 457"/>
                  <a:gd name="T95" fmla="*/ 32 h 304"/>
                  <a:gd name="T96" fmla="*/ 42 w 457"/>
                  <a:gd name="T97" fmla="*/ 32 h 304"/>
                  <a:gd name="T98" fmla="*/ 38 w 457"/>
                  <a:gd name="T99" fmla="*/ 32 h 304"/>
                  <a:gd name="T100" fmla="*/ 34 w 457"/>
                  <a:gd name="T101" fmla="*/ 32 h 304"/>
                  <a:gd name="T102" fmla="*/ 30 w 457"/>
                  <a:gd name="T103" fmla="*/ 32 h 304"/>
                  <a:gd name="T104" fmla="*/ 26 w 457"/>
                  <a:gd name="T105" fmla="*/ 32 h 304"/>
                  <a:gd name="T106" fmla="*/ 22 w 457"/>
                  <a:gd name="T107" fmla="*/ 33 h 304"/>
                  <a:gd name="T108" fmla="*/ 18 w 457"/>
                  <a:gd name="T109" fmla="*/ 33 h 304"/>
                  <a:gd name="T110" fmla="*/ 14 w 457"/>
                  <a:gd name="T111" fmla="*/ 34 h 304"/>
                  <a:gd name="T112" fmla="*/ 14 w 457"/>
                  <a:gd name="T113" fmla="*/ 34 h 304"/>
                  <a:gd name="T114" fmla="*/ 0 w 457"/>
                  <a:gd name="T115" fmla="*/ 20 h 304"/>
                  <a:gd name="T116" fmla="*/ 0 w 457"/>
                  <a:gd name="T117" fmla="*/ 20 h 304"/>
                  <a:gd name="T118" fmla="*/ 3 w 457"/>
                  <a:gd name="T119" fmla="*/ 13 h 304"/>
                  <a:gd name="T120" fmla="*/ 9 w 457"/>
                  <a:gd name="T121" fmla="*/ 3 h 304"/>
                  <a:gd name="T122" fmla="*/ 9 w 457"/>
                  <a:gd name="T123" fmla="*/ 3 h 3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57"/>
                  <a:gd name="T187" fmla="*/ 0 h 304"/>
                  <a:gd name="T188" fmla="*/ 457 w 457"/>
                  <a:gd name="T189" fmla="*/ 304 h 3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57" h="304">
                    <a:moveTo>
                      <a:pt x="77" y="30"/>
                    </a:moveTo>
                    <a:lnTo>
                      <a:pt x="95" y="28"/>
                    </a:lnTo>
                    <a:lnTo>
                      <a:pt x="111" y="24"/>
                    </a:lnTo>
                    <a:lnTo>
                      <a:pt x="126" y="21"/>
                    </a:lnTo>
                    <a:lnTo>
                      <a:pt x="143" y="16"/>
                    </a:lnTo>
                    <a:lnTo>
                      <a:pt x="155" y="13"/>
                    </a:lnTo>
                    <a:lnTo>
                      <a:pt x="165" y="10"/>
                    </a:lnTo>
                    <a:lnTo>
                      <a:pt x="176" y="9"/>
                    </a:lnTo>
                    <a:lnTo>
                      <a:pt x="187" y="8"/>
                    </a:lnTo>
                    <a:lnTo>
                      <a:pt x="209" y="7"/>
                    </a:lnTo>
                    <a:lnTo>
                      <a:pt x="231" y="5"/>
                    </a:lnTo>
                    <a:lnTo>
                      <a:pt x="254" y="7"/>
                    </a:lnTo>
                    <a:lnTo>
                      <a:pt x="276" y="5"/>
                    </a:lnTo>
                    <a:lnTo>
                      <a:pt x="299" y="4"/>
                    </a:lnTo>
                    <a:lnTo>
                      <a:pt x="320" y="0"/>
                    </a:lnTo>
                    <a:lnTo>
                      <a:pt x="325" y="8"/>
                    </a:lnTo>
                    <a:lnTo>
                      <a:pt x="331" y="17"/>
                    </a:lnTo>
                    <a:lnTo>
                      <a:pt x="338" y="24"/>
                    </a:lnTo>
                    <a:lnTo>
                      <a:pt x="345" y="31"/>
                    </a:lnTo>
                    <a:lnTo>
                      <a:pt x="353" y="36"/>
                    </a:lnTo>
                    <a:lnTo>
                      <a:pt x="360" y="42"/>
                    </a:lnTo>
                    <a:lnTo>
                      <a:pt x="365" y="48"/>
                    </a:lnTo>
                    <a:lnTo>
                      <a:pt x="369" y="54"/>
                    </a:lnTo>
                    <a:lnTo>
                      <a:pt x="373" y="60"/>
                    </a:lnTo>
                    <a:lnTo>
                      <a:pt x="375" y="68"/>
                    </a:lnTo>
                    <a:lnTo>
                      <a:pt x="377" y="76"/>
                    </a:lnTo>
                    <a:lnTo>
                      <a:pt x="378" y="86"/>
                    </a:lnTo>
                    <a:lnTo>
                      <a:pt x="378" y="97"/>
                    </a:lnTo>
                    <a:lnTo>
                      <a:pt x="379" y="108"/>
                    </a:lnTo>
                    <a:lnTo>
                      <a:pt x="382" y="116"/>
                    </a:lnTo>
                    <a:lnTo>
                      <a:pt x="386" y="125"/>
                    </a:lnTo>
                    <a:lnTo>
                      <a:pt x="391" y="132"/>
                    </a:lnTo>
                    <a:lnTo>
                      <a:pt x="398" y="139"/>
                    </a:lnTo>
                    <a:lnTo>
                      <a:pt x="405" y="146"/>
                    </a:lnTo>
                    <a:lnTo>
                      <a:pt x="413" y="153"/>
                    </a:lnTo>
                    <a:lnTo>
                      <a:pt x="457" y="190"/>
                    </a:lnTo>
                    <a:lnTo>
                      <a:pt x="451" y="205"/>
                    </a:lnTo>
                    <a:lnTo>
                      <a:pt x="444" y="221"/>
                    </a:lnTo>
                    <a:lnTo>
                      <a:pt x="436" y="237"/>
                    </a:lnTo>
                    <a:lnTo>
                      <a:pt x="426" y="252"/>
                    </a:lnTo>
                    <a:lnTo>
                      <a:pt x="421" y="263"/>
                    </a:lnTo>
                    <a:lnTo>
                      <a:pt x="417" y="273"/>
                    </a:lnTo>
                    <a:lnTo>
                      <a:pt x="413" y="283"/>
                    </a:lnTo>
                    <a:lnTo>
                      <a:pt x="410" y="293"/>
                    </a:lnTo>
                    <a:lnTo>
                      <a:pt x="375" y="292"/>
                    </a:lnTo>
                    <a:lnTo>
                      <a:pt x="340" y="292"/>
                    </a:lnTo>
                    <a:lnTo>
                      <a:pt x="305" y="292"/>
                    </a:lnTo>
                    <a:lnTo>
                      <a:pt x="269" y="292"/>
                    </a:lnTo>
                    <a:lnTo>
                      <a:pt x="234" y="293"/>
                    </a:lnTo>
                    <a:lnTo>
                      <a:pt x="198" y="296"/>
                    </a:lnTo>
                    <a:lnTo>
                      <a:pt x="163" y="299"/>
                    </a:lnTo>
                    <a:lnTo>
                      <a:pt x="129" y="304"/>
                    </a:lnTo>
                    <a:lnTo>
                      <a:pt x="0" y="179"/>
                    </a:lnTo>
                    <a:lnTo>
                      <a:pt x="25" y="118"/>
                    </a:lnTo>
                    <a:lnTo>
                      <a:pt x="77" y="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71" name="Freeform 102"/>
              <p:cNvSpPr>
                <a:spLocks/>
              </p:cNvSpPr>
              <p:nvPr/>
            </p:nvSpPr>
            <p:spPr bwMode="auto">
              <a:xfrm>
                <a:off x="2458" y="1913"/>
                <a:ext cx="263" cy="181"/>
              </a:xfrm>
              <a:custGeom>
                <a:avLst/>
                <a:gdLst>
                  <a:gd name="T0" fmla="*/ 4 w 787"/>
                  <a:gd name="T1" fmla="*/ 43 h 542"/>
                  <a:gd name="T2" fmla="*/ 10 w 787"/>
                  <a:gd name="T3" fmla="*/ 42 h 542"/>
                  <a:gd name="T4" fmla="*/ 14 w 787"/>
                  <a:gd name="T5" fmla="*/ 40 h 542"/>
                  <a:gd name="T6" fmla="*/ 19 w 787"/>
                  <a:gd name="T7" fmla="*/ 40 h 542"/>
                  <a:gd name="T8" fmla="*/ 26 w 787"/>
                  <a:gd name="T9" fmla="*/ 40 h 542"/>
                  <a:gd name="T10" fmla="*/ 32 w 787"/>
                  <a:gd name="T11" fmla="*/ 39 h 542"/>
                  <a:gd name="T12" fmla="*/ 36 w 787"/>
                  <a:gd name="T13" fmla="*/ 36 h 542"/>
                  <a:gd name="T14" fmla="*/ 40 w 787"/>
                  <a:gd name="T15" fmla="*/ 36 h 542"/>
                  <a:gd name="T16" fmla="*/ 42 w 787"/>
                  <a:gd name="T17" fmla="*/ 38 h 542"/>
                  <a:gd name="T18" fmla="*/ 42 w 787"/>
                  <a:gd name="T19" fmla="*/ 41 h 542"/>
                  <a:gd name="T20" fmla="*/ 41 w 787"/>
                  <a:gd name="T21" fmla="*/ 48 h 542"/>
                  <a:gd name="T22" fmla="*/ 42 w 787"/>
                  <a:gd name="T23" fmla="*/ 51 h 542"/>
                  <a:gd name="T24" fmla="*/ 46 w 787"/>
                  <a:gd name="T25" fmla="*/ 60 h 542"/>
                  <a:gd name="T26" fmla="*/ 50 w 787"/>
                  <a:gd name="T27" fmla="*/ 52 h 542"/>
                  <a:gd name="T28" fmla="*/ 52 w 787"/>
                  <a:gd name="T29" fmla="*/ 48 h 542"/>
                  <a:gd name="T30" fmla="*/ 54 w 787"/>
                  <a:gd name="T31" fmla="*/ 47 h 542"/>
                  <a:gd name="T32" fmla="*/ 55 w 787"/>
                  <a:gd name="T33" fmla="*/ 46 h 542"/>
                  <a:gd name="T34" fmla="*/ 63 w 787"/>
                  <a:gd name="T35" fmla="*/ 47 h 542"/>
                  <a:gd name="T36" fmla="*/ 65 w 787"/>
                  <a:gd name="T37" fmla="*/ 47 h 542"/>
                  <a:gd name="T38" fmla="*/ 65 w 787"/>
                  <a:gd name="T39" fmla="*/ 48 h 542"/>
                  <a:gd name="T40" fmla="*/ 63 w 787"/>
                  <a:gd name="T41" fmla="*/ 53 h 542"/>
                  <a:gd name="T42" fmla="*/ 63 w 787"/>
                  <a:gd name="T43" fmla="*/ 57 h 542"/>
                  <a:gd name="T44" fmla="*/ 64 w 787"/>
                  <a:gd name="T45" fmla="*/ 59 h 542"/>
                  <a:gd name="T46" fmla="*/ 66 w 787"/>
                  <a:gd name="T47" fmla="*/ 59 h 542"/>
                  <a:gd name="T48" fmla="*/ 69 w 787"/>
                  <a:gd name="T49" fmla="*/ 57 h 542"/>
                  <a:gd name="T50" fmla="*/ 74 w 787"/>
                  <a:gd name="T51" fmla="*/ 55 h 542"/>
                  <a:gd name="T52" fmla="*/ 78 w 787"/>
                  <a:gd name="T53" fmla="*/ 53 h 542"/>
                  <a:gd name="T54" fmla="*/ 79 w 787"/>
                  <a:gd name="T55" fmla="*/ 53 h 542"/>
                  <a:gd name="T56" fmla="*/ 78 w 787"/>
                  <a:gd name="T57" fmla="*/ 52 h 542"/>
                  <a:gd name="T58" fmla="*/ 76 w 787"/>
                  <a:gd name="T59" fmla="*/ 50 h 542"/>
                  <a:gd name="T60" fmla="*/ 74 w 787"/>
                  <a:gd name="T61" fmla="*/ 49 h 542"/>
                  <a:gd name="T62" fmla="*/ 73 w 787"/>
                  <a:gd name="T63" fmla="*/ 47 h 542"/>
                  <a:gd name="T64" fmla="*/ 76 w 787"/>
                  <a:gd name="T65" fmla="*/ 44 h 542"/>
                  <a:gd name="T66" fmla="*/ 75 w 787"/>
                  <a:gd name="T67" fmla="*/ 34 h 542"/>
                  <a:gd name="T68" fmla="*/ 79 w 787"/>
                  <a:gd name="T69" fmla="*/ 29 h 542"/>
                  <a:gd name="T70" fmla="*/ 83 w 787"/>
                  <a:gd name="T71" fmla="*/ 25 h 542"/>
                  <a:gd name="T72" fmla="*/ 88 w 787"/>
                  <a:gd name="T73" fmla="*/ 23 h 542"/>
                  <a:gd name="T74" fmla="*/ 88 w 787"/>
                  <a:gd name="T75" fmla="*/ 22 h 542"/>
                  <a:gd name="T76" fmla="*/ 87 w 787"/>
                  <a:gd name="T77" fmla="*/ 15 h 542"/>
                  <a:gd name="T78" fmla="*/ 86 w 787"/>
                  <a:gd name="T79" fmla="*/ 12 h 542"/>
                  <a:gd name="T80" fmla="*/ 82 w 787"/>
                  <a:gd name="T81" fmla="*/ 11 h 542"/>
                  <a:gd name="T82" fmla="*/ 73 w 787"/>
                  <a:gd name="T83" fmla="*/ 9 h 542"/>
                  <a:gd name="T84" fmla="*/ 68 w 787"/>
                  <a:gd name="T85" fmla="*/ 7 h 542"/>
                  <a:gd name="T86" fmla="*/ 64 w 787"/>
                  <a:gd name="T87" fmla="*/ 5 h 542"/>
                  <a:gd name="T88" fmla="*/ 59 w 787"/>
                  <a:gd name="T89" fmla="*/ 1 h 542"/>
                  <a:gd name="T90" fmla="*/ 57 w 787"/>
                  <a:gd name="T91" fmla="*/ 0 h 542"/>
                  <a:gd name="T92" fmla="*/ 54 w 787"/>
                  <a:gd name="T93" fmla="*/ 0 h 542"/>
                  <a:gd name="T94" fmla="*/ 46 w 787"/>
                  <a:gd name="T95" fmla="*/ 4 h 542"/>
                  <a:gd name="T96" fmla="*/ 41 w 787"/>
                  <a:gd name="T97" fmla="*/ 5 h 542"/>
                  <a:gd name="T98" fmla="*/ 37 w 787"/>
                  <a:gd name="T99" fmla="*/ 6 h 542"/>
                  <a:gd name="T100" fmla="*/ 35 w 787"/>
                  <a:gd name="T101" fmla="*/ 5 h 542"/>
                  <a:gd name="T102" fmla="*/ 33 w 787"/>
                  <a:gd name="T103" fmla="*/ 4 h 542"/>
                  <a:gd name="T104" fmla="*/ 29 w 787"/>
                  <a:gd name="T105" fmla="*/ 3 h 542"/>
                  <a:gd name="T106" fmla="*/ 26 w 787"/>
                  <a:gd name="T107" fmla="*/ 3 h 542"/>
                  <a:gd name="T108" fmla="*/ 15 w 787"/>
                  <a:gd name="T109" fmla="*/ 6 h 542"/>
                  <a:gd name="T110" fmla="*/ 9 w 787"/>
                  <a:gd name="T111" fmla="*/ 8 h 542"/>
                  <a:gd name="T112" fmla="*/ 4 w 787"/>
                  <a:gd name="T113" fmla="*/ 10 h 542"/>
                  <a:gd name="T114" fmla="*/ 4 w 787"/>
                  <a:gd name="T115" fmla="*/ 13 h 542"/>
                  <a:gd name="T116" fmla="*/ 6 w 787"/>
                  <a:gd name="T117" fmla="*/ 16 h 542"/>
                  <a:gd name="T118" fmla="*/ 7 w 787"/>
                  <a:gd name="T119" fmla="*/ 19 h 542"/>
                  <a:gd name="T120" fmla="*/ 6 w 787"/>
                  <a:gd name="T121" fmla="*/ 22 h 542"/>
                  <a:gd name="T122" fmla="*/ 4 w 787"/>
                  <a:gd name="T123" fmla="*/ 24 h 542"/>
                  <a:gd name="T124" fmla="*/ 2 w 787"/>
                  <a:gd name="T125" fmla="*/ 26 h 54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87"/>
                  <a:gd name="T190" fmla="*/ 0 h 542"/>
                  <a:gd name="T191" fmla="*/ 787 w 787"/>
                  <a:gd name="T192" fmla="*/ 542 h 54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87" h="542">
                    <a:moveTo>
                      <a:pt x="0" y="270"/>
                    </a:moveTo>
                    <a:lnTo>
                      <a:pt x="5" y="342"/>
                    </a:lnTo>
                    <a:lnTo>
                      <a:pt x="37" y="382"/>
                    </a:lnTo>
                    <a:lnTo>
                      <a:pt x="55" y="380"/>
                    </a:lnTo>
                    <a:lnTo>
                      <a:pt x="71" y="376"/>
                    </a:lnTo>
                    <a:lnTo>
                      <a:pt x="86" y="373"/>
                    </a:lnTo>
                    <a:lnTo>
                      <a:pt x="103" y="368"/>
                    </a:lnTo>
                    <a:lnTo>
                      <a:pt x="115" y="365"/>
                    </a:lnTo>
                    <a:lnTo>
                      <a:pt x="125" y="362"/>
                    </a:lnTo>
                    <a:lnTo>
                      <a:pt x="136" y="361"/>
                    </a:lnTo>
                    <a:lnTo>
                      <a:pt x="147" y="360"/>
                    </a:lnTo>
                    <a:lnTo>
                      <a:pt x="169" y="359"/>
                    </a:lnTo>
                    <a:lnTo>
                      <a:pt x="191" y="357"/>
                    </a:lnTo>
                    <a:lnTo>
                      <a:pt x="214" y="359"/>
                    </a:lnTo>
                    <a:lnTo>
                      <a:pt x="236" y="357"/>
                    </a:lnTo>
                    <a:lnTo>
                      <a:pt x="259" y="356"/>
                    </a:lnTo>
                    <a:lnTo>
                      <a:pt x="280" y="352"/>
                    </a:lnTo>
                    <a:lnTo>
                      <a:pt x="289" y="346"/>
                    </a:lnTo>
                    <a:lnTo>
                      <a:pt x="300" y="337"/>
                    </a:lnTo>
                    <a:lnTo>
                      <a:pt x="311" y="330"/>
                    </a:lnTo>
                    <a:lnTo>
                      <a:pt x="321" y="326"/>
                    </a:lnTo>
                    <a:lnTo>
                      <a:pt x="334" y="323"/>
                    </a:lnTo>
                    <a:lnTo>
                      <a:pt x="347" y="322"/>
                    </a:lnTo>
                    <a:lnTo>
                      <a:pt x="357" y="323"/>
                    </a:lnTo>
                    <a:lnTo>
                      <a:pt x="366" y="326"/>
                    </a:lnTo>
                    <a:lnTo>
                      <a:pt x="371" y="333"/>
                    </a:lnTo>
                    <a:lnTo>
                      <a:pt x="373" y="340"/>
                    </a:lnTo>
                    <a:lnTo>
                      <a:pt x="375" y="348"/>
                    </a:lnTo>
                    <a:lnTo>
                      <a:pt x="377" y="355"/>
                    </a:lnTo>
                    <a:lnTo>
                      <a:pt x="378" y="372"/>
                    </a:lnTo>
                    <a:lnTo>
                      <a:pt x="375" y="389"/>
                    </a:lnTo>
                    <a:lnTo>
                      <a:pt x="374" y="406"/>
                    </a:lnTo>
                    <a:lnTo>
                      <a:pt x="372" y="429"/>
                    </a:lnTo>
                    <a:lnTo>
                      <a:pt x="372" y="441"/>
                    </a:lnTo>
                    <a:lnTo>
                      <a:pt x="372" y="452"/>
                    </a:lnTo>
                    <a:lnTo>
                      <a:pt x="373" y="461"/>
                    </a:lnTo>
                    <a:lnTo>
                      <a:pt x="375" y="467"/>
                    </a:lnTo>
                    <a:lnTo>
                      <a:pt x="373" y="505"/>
                    </a:lnTo>
                    <a:lnTo>
                      <a:pt x="417" y="542"/>
                    </a:lnTo>
                    <a:lnTo>
                      <a:pt x="426" y="517"/>
                    </a:lnTo>
                    <a:lnTo>
                      <a:pt x="436" y="493"/>
                    </a:lnTo>
                    <a:lnTo>
                      <a:pt x="446" y="470"/>
                    </a:lnTo>
                    <a:lnTo>
                      <a:pt x="458" y="448"/>
                    </a:lnTo>
                    <a:lnTo>
                      <a:pt x="464" y="439"/>
                    </a:lnTo>
                    <a:lnTo>
                      <a:pt x="470" y="432"/>
                    </a:lnTo>
                    <a:lnTo>
                      <a:pt x="475" y="426"/>
                    </a:lnTo>
                    <a:lnTo>
                      <a:pt x="479" y="421"/>
                    </a:lnTo>
                    <a:lnTo>
                      <a:pt x="484" y="419"/>
                    </a:lnTo>
                    <a:lnTo>
                      <a:pt x="489" y="416"/>
                    </a:lnTo>
                    <a:lnTo>
                      <a:pt x="493" y="415"/>
                    </a:lnTo>
                    <a:lnTo>
                      <a:pt x="498" y="415"/>
                    </a:lnTo>
                    <a:lnTo>
                      <a:pt x="519" y="419"/>
                    </a:lnTo>
                    <a:lnTo>
                      <a:pt x="547" y="422"/>
                    </a:lnTo>
                    <a:lnTo>
                      <a:pt x="568" y="422"/>
                    </a:lnTo>
                    <a:lnTo>
                      <a:pt x="581" y="422"/>
                    </a:lnTo>
                    <a:lnTo>
                      <a:pt x="585" y="422"/>
                    </a:lnTo>
                    <a:lnTo>
                      <a:pt x="588" y="424"/>
                    </a:lnTo>
                    <a:lnTo>
                      <a:pt x="589" y="424"/>
                    </a:lnTo>
                    <a:lnTo>
                      <a:pt x="589" y="425"/>
                    </a:lnTo>
                    <a:lnTo>
                      <a:pt x="582" y="435"/>
                    </a:lnTo>
                    <a:lnTo>
                      <a:pt x="571" y="458"/>
                    </a:lnTo>
                    <a:lnTo>
                      <a:pt x="570" y="466"/>
                    </a:lnTo>
                    <a:lnTo>
                      <a:pt x="568" y="479"/>
                    </a:lnTo>
                    <a:lnTo>
                      <a:pt x="568" y="494"/>
                    </a:lnTo>
                    <a:lnTo>
                      <a:pt x="569" y="508"/>
                    </a:lnTo>
                    <a:lnTo>
                      <a:pt x="570" y="514"/>
                    </a:lnTo>
                    <a:lnTo>
                      <a:pt x="572" y="520"/>
                    </a:lnTo>
                    <a:lnTo>
                      <a:pt x="575" y="525"/>
                    </a:lnTo>
                    <a:lnTo>
                      <a:pt x="577" y="527"/>
                    </a:lnTo>
                    <a:lnTo>
                      <a:pt x="582" y="530"/>
                    </a:lnTo>
                    <a:lnTo>
                      <a:pt x="587" y="529"/>
                    </a:lnTo>
                    <a:lnTo>
                      <a:pt x="591" y="526"/>
                    </a:lnTo>
                    <a:lnTo>
                      <a:pt x="598" y="521"/>
                    </a:lnTo>
                    <a:lnTo>
                      <a:pt x="604" y="517"/>
                    </a:lnTo>
                    <a:lnTo>
                      <a:pt x="613" y="513"/>
                    </a:lnTo>
                    <a:lnTo>
                      <a:pt x="622" y="510"/>
                    </a:lnTo>
                    <a:lnTo>
                      <a:pt x="634" y="506"/>
                    </a:lnTo>
                    <a:lnTo>
                      <a:pt x="659" y="498"/>
                    </a:lnTo>
                    <a:lnTo>
                      <a:pt x="682" y="490"/>
                    </a:lnTo>
                    <a:lnTo>
                      <a:pt x="692" y="485"/>
                    </a:lnTo>
                    <a:lnTo>
                      <a:pt x="699" y="480"/>
                    </a:lnTo>
                    <a:lnTo>
                      <a:pt x="701" y="478"/>
                    </a:lnTo>
                    <a:lnTo>
                      <a:pt x="703" y="475"/>
                    </a:lnTo>
                    <a:lnTo>
                      <a:pt x="703" y="473"/>
                    </a:lnTo>
                    <a:lnTo>
                      <a:pt x="703" y="470"/>
                    </a:lnTo>
                    <a:lnTo>
                      <a:pt x="703" y="467"/>
                    </a:lnTo>
                    <a:lnTo>
                      <a:pt x="701" y="464"/>
                    </a:lnTo>
                    <a:lnTo>
                      <a:pt x="698" y="460"/>
                    </a:lnTo>
                    <a:lnTo>
                      <a:pt x="694" y="458"/>
                    </a:lnTo>
                    <a:lnTo>
                      <a:pt x="681" y="449"/>
                    </a:lnTo>
                    <a:lnTo>
                      <a:pt x="663" y="442"/>
                    </a:lnTo>
                    <a:lnTo>
                      <a:pt x="660" y="440"/>
                    </a:lnTo>
                    <a:lnTo>
                      <a:pt x="657" y="438"/>
                    </a:lnTo>
                    <a:lnTo>
                      <a:pt x="655" y="435"/>
                    </a:lnTo>
                    <a:lnTo>
                      <a:pt x="655" y="432"/>
                    </a:lnTo>
                    <a:lnTo>
                      <a:pt x="656" y="424"/>
                    </a:lnTo>
                    <a:lnTo>
                      <a:pt x="661" y="414"/>
                    </a:lnTo>
                    <a:lnTo>
                      <a:pt x="668" y="402"/>
                    </a:lnTo>
                    <a:lnTo>
                      <a:pt x="677" y="392"/>
                    </a:lnTo>
                    <a:lnTo>
                      <a:pt x="687" y="380"/>
                    </a:lnTo>
                    <a:lnTo>
                      <a:pt x="699" y="368"/>
                    </a:lnTo>
                    <a:lnTo>
                      <a:pt x="674" y="303"/>
                    </a:lnTo>
                    <a:lnTo>
                      <a:pt x="686" y="286"/>
                    </a:lnTo>
                    <a:lnTo>
                      <a:pt x="696" y="270"/>
                    </a:lnTo>
                    <a:lnTo>
                      <a:pt x="707" y="257"/>
                    </a:lnTo>
                    <a:lnTo>
                      <a:pt x="718" y="247"/>
                    </a:lnTo>
                    <a:lnTo>
                      <a:pt x="729" y="237"/>
                    </a:lnTo>
                    <a:lnTo>
                      <a:pt x="744" y="229"/>
                    </a:lnTo>
                    <a:lnTo>
                      <a:pt x="760" y="221"/>
                    </a:lnTo>
                    <a:lnTo>
                      <a:pt x="781" y="212"/>
                    </a:lnTo>
                    <a:lnTo>
                      <a:pt x="784" y="210"/>
                    </a:lnTo>
                    <a:lnTo>
                      <a:pt x="786" y="206"/>
                    </a:lnTo>
                    <a:lnTo>
                      <a:pt x="787" y="202"/>
                    </a:lnTo>
                    <a:lnTo>
                      <a:pt x="787" y="197"/>
                    </a:lnTo>
                    <a:lnTo>
                      <a:pt x="787" y="183"/>
                    </a:lnTo>
                    <a:lnTo>
                      <a:pt x="785" y="168"/>
                    </a:lnTo>
                    <a:lnTo>
                      <a:pt x="778" y="137"/>
                    </a:lnTo>
                    <a:lnTo>
                      <a:pt x="773" y="117"/>
                    </a:lnTo>
                    <a:lnTo>
                      <a:pt x="772" y="113"/>
                    </a:lnTo>
                    <a:lnTo>
                      <a:pt x="767" y="110"/>
                    </a:lnTo>
                    <a:lnTo>
                      <a:pt x="760" y="106"/>
                    </a:lnTo>
                    <a:lnTo>
                      <a:pt x="752" y="104"/>
                    </a:lnTo>
                    <a:lnTo>
                      <a:pt x="729" y="98"/>
                    </a:lnTo>
                    <a:lnTo>
                      <a:pt x="705" y="92"/>
                    </a:lnTo>
                    <a:lnTo>
                      <a:pt x="677" y="86"/>
                    </a:lnTo>
                    <a:lnTo>
                      <a:pt x="654" y="81"/>
                    </a:lnTo>
                    <a:lnTo>
                      <a:pt x="633" y="77"/>
                    </a:lnTo>
                    <a:lnTo>
                      <a:pt x="620" y="73"/>
                    </a:lnTo>
                    <a:lnTo>
                      <a:pt x="607" y="67"/>
                    </a:lnTo>
                    <a:lnTo>
                      <a:pt x="596" y="60"/>
                    </a:lnTo>
                    <a:lnTo>
                      <a:pt x="587" y="54"/>
                    </a:lnTo>
                    <a:lnTo>
                      <a:pt x="578" y="47"/>
                    </a:lnTo>
                    <a:lnTo>
                      <a:pt x="561" y="33"/>
                    </a:lnTo>
                    <a:lnTo>
                      <a:pt x="541" y="18"/>
                    </a:lnTo>
                    <a:lnTo>
                      <a:pt x="531" y="11"/>
                    </a:lnTo>
                    <a:lnTo>
                      <a:pt x="523" y="5"/>
                    </a:lnTo>
                    <a:lnTo>
                      <a:pt x="516" y="1"/>
                    </a:lnTo>
                    <a:lnTo>
                      <a:pt x="509" y="0"/>
                    </a:lnTo>
                    <a:lnTo>
                      <a:pt x="502" y="0"/>
                    </a:lnTo>
                    <a:lnTo>
                      <a:pt x="495" y="1"/>
                    </a:lnTo>
                    <a:lnTo>
                      <a:pt x="484" y="4"/>
                    </a:lnTo>
                    <a:lnTo>
                      <a:pt x="472" y="7"/>
                    </a:lnTo>
                    <a:lnTo>
                      <a:pt x="438" y="17"/>
                    </a:lnTo>
                    <a:lnTo>
                      <a:pt x="412" y="34"/>
                    </a:lnTo>
                    <a:lnTo>
                      <a:pt x="400" y="39"/>
                    </a:lnTo>
                    <a:lnTo>
                      <a:pt x="385" y="44"/>
                    </a:lnTo>
                    <a:lnTo>
                      <a:pt x="368" y="47"/>
                    </a:lnTo>
                    <a:lnTo>
                      <a:pt x="352" y="51"/>
                    </a:lnTo>
                    <a:lnTo>
                      <a:pt x="344" y="51"/>
                    </a:lnTo>
                    <a:lnTo>
                      <a:pt x="335" y="51"/>
                    </a:lnTo>
                    <a:lnTo>
                      <a:pt x="327" y="51"/>
                    </a:lnTo>
                    <a:lnTo>
                      <a:pt x="319" y="48"/>
                    </a:lnTo>
                    <a:lnTo>
                      <a:pt x="312" y="46"/>
                    </a:lnTo>
                    <a:lnTo>
                      <a:pt x="306" y="44"/>
                    </a:lnTo>
                    <a:lnTo>
                      <a:pt x="300" y="39"/>
                    </a:lnTo>
                    <a:lnTo>
                      <a:pt x="295" y="33"/>
                    </a:lnTo>
                    <a:lnTo>
                      <a:pt x="281" y="31"/>
                    </a:lnTo>
                    <a:lnTo>
                      <a:pt x="267" y="26"/>
                    </a:lnTo>
                    <a:lnTo>
                      <a:pt x="260" y="25"/>
                    </a:lnTo>
                    <a:lnTo>
                      <a:pt x="252" y="24"/>
                    </a:lnTo>
                    <a:lnTo>
                      <a:pt x="245" y="24"/>
                    </a:lnTo>
                    <a:lnTo>
                      <a:pt x="235" y="25"/>
                    </a:lnTo>
                    <a:lnTo>
                      <a:pt x="165" y="40"/>
                    </a:lnTo>
                    <a:lnTo>
                      <a:pt x="150" y="44"/>
                    </a:lnTo>
                    <a:lnTo>
                      <a:pt x="134" y="50"/>
                    </a:lnTo>
                    <a:lnTo>
                      <a:pt x="117" y="55"/>
                    </a:lnTo>
                    <a:lnTo>
                      <a:pt x="98" y="63"/>
                    </a:lnTo>
                    <a:lnTo>
                      <a:pt x="81" y="70"/>
                    </a:lnTo>
                    <a:lnTo>
                      <a:pt x="63" y="78"/>
                    </a:lnTo>
                    <a:lnTo>
                      <a:pt x="47" y="85"/>
                    </a:lnTo>
                    <a:lnTo>
                      <a:pt x="35" y="92"/>
                    </a:lnTo>
                    <a:lnTo>
                      <a:pt x="35" y="100"/>
                    </a:lnTo>
                    <a:lnTo>
                      <a:pt x="35" y="107"/>
                    </a:lnTo>
                    <a:lnTo>
                      <a:pt x="37" y="113"/>
                    </a:lnTo>
                    <a:lnTo>
                      <a:pt x="39" y="118"/>
                    </a:lnTo>
                    <a:lnTo>
                      <a:pt x="47" y="130"/>
                    </a:lnTo>
                    <a:lnTo>
                      <a:pt x="55" y="142"/>
                    </a:lnTo>
                    <a:lnTo>
                      <a:pt x="58" y="150"/>
                    </a:lnTo>
                    <a:lnTo>
                      <a:pt x="59" y="159"/>
                    </a:lnTo>
                    <a:lnTo>
                      <a:pt x="59" y="169"/>
                    </a:lnTo>
                    <a:lnTo>
                      <a:pt x="58" y="178"/>
                    </a:lnTo>
                    <a:lnTo>
                      <a:pt x="56" y="186"/>
                    </a:lnTo>
                    <a:lnTo>
                      <a:pt x="52" y="195"/>
                    </a:lnTo>
                    <a:lnTo>
                      <a:pt x="46" y="203"/>
                    </a:lnTo>
                    <a:lnTo>
                      <a:pt x="40" y="209"/>
                    </a:lnTo>
                    <a:lnTo>
                      <a:pt x="33" y="216"/>
                    </a:lnTo>
                    <a:lnTo>
                      <a:pt x="27" y="223"/>
                    </a:lnTo>
                    <a:lnTo>
                      <a:pt x="23" y="230"/>
                    </a:lnTo>
                    <a:lnTo>
                      <a:pt x="18" y="237"/>
                    </a:lnTo>
                    <a:lnTo>
                      <a:pt x="10" y="252"/>
                    </a:lnTo>
                    <a:lnTo>
                      <a:pt x="0" y="2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72" name="Freeform 103"/>
              <p:cNvSpPr>
                <a:spLocks/>
              </p:cNvSpPr>
              <p:nvPr/>
            </p:nvSpPr>
            <p:spPr bwMode="auto">
              <a:xfrm>
                <a:off x="2458" y="1913"/>
                <a:ext cx="263" cy="181"/>
              </a:xfrm>
              <a:custGeom>
                <a:avLst/>
                <a:gdLst>
                  <a:gd name="T0" fmla="*/ 4 w 787"/>
                  <a:gd name="T1" fmla="*/ 43 h 542"/>
                  <a:gd name="T2" fmla="*/ 10 w 787"/>
                  <a:gd name="T3" fmla="*/ 42 h 542"/>
                  <a:gd name="T4" fmla="*/ 15 w 787"/>
                  <a:gd name="T5" fmla="*/ 40 h 542"/>
                  <a:gd name="T6" fmla="*/ 24 w 787"/>
                  <a:gd name="T7" fmla="*/ 40 h 542"/>
                  <a:gd name="T8" fmla="*/ 31 w 787"/>
                  <a:gd name="T9" fmla="*/ 39 h 542"/>
                  <a:gd name="T10" fmla="*/ 36 w 787"/>
                  <a:gd name="T11" fmla="*/ 36 h 542"/>
                  <a:gd name="T12" fmla="*/ 41 w 787"/>
                  <a:gd name="T13" fmla="*/ 36 h 542"/>
                  <a:gd name="T14" fmla="*/ 42 w 787"/>
                  <a:gd name="T15" fmla="*/ 40 h 542"/>
                  <a:gd name="T16" fmla="*/ 41 w 787"/>
                  <a:gd name="T17" fmla="*/ 48 h 542"/>
                  <a:gd name="T18" fmla="*/ 42 w 787"/>
                  <a:gd name="T19" fmla="*/ 52 h 542"/>
                  <a:gd name="T20" fmla="*/ 46 w 787"/>
                  <a:gd name="T21" fmla="*/ 60 h 542"/>
                  <a:gd name="T22" fmla="*/ 51 w 787"/>
                  <a:gd name="T23" fmla="*/ 50 h 542"/>
                  <a:gd name="T24" fmla="*/ 53 w 787"/>
                  <a:gd name="T25" fmla="*/ 47 h 542"/>
                  <a:gd name="T26" fmla="*/ 55 w 787"/>
                  <a:gd name="T27" fmla="*/ 46 h 542"/>
                  <a:gd name="T28" fmla="*/ 65 w 787"/>
                  <a:gd name="T29" fmla="*/ 47 h 542"/>
                  <a:gd name="T30" fmla="*/ 66 w 787"/>
                  <a:gd name="T31" fmla="*/ 47 h 542"/>
                  <a:gd name="T32" fmla="*/ 63 w 787"/>
                  <a:gd name="T33" fmla="*/ 53 h 542"/>
                  <a:gd name="T34" fmla="*/ 64 w 787"/>
                  <a:gd name="T35" fmla="*/ 58 h 542"/>
                  <a:gd name="T36" fmla="*/ 65 w 787"/>
                  <a:gd name="T37" fmla="*/ 59 h 542"/>
                  <a:gd name="T38" fmla="*/ 69 w 787"/>
                  <a:gd name="T39" fmla="*/ 57 h 542"/>
                  <a:gd name="T40" fmla="*/ 76 w 787"/>
                  <a:gd name="T41" fmla="*/ 55 h 542"/>
                  <a:gd name="T42" fmla="*/ 79 w 787"/>
                  <a:gd name="T43" fmla="*/ 53 h 542"/>
                  <a:gd name="T44" fmla="*/ 78 w 787"/>
                  <a:gd name="T45" fmla="*/ 52 h 542"/>
                  <a:gd name="T46" fmla="*/ 74 w 787"/>
                  <a:gd name="T47" fmla="*/ 49 h 542"/>
                  <a:gd name="T48" fmla="*/ 73 w 787"/>
                  <a:gd name="T49" fmla="*/ 48 h 542"/>
                  <a:gd name="T50" fmla="*/ 76 w 787"/>
                  <a:gd name="T51" fmla="*/ 44 h 542"/>
                  <a:gd name="T52" fmla="*/ 75 w 787"/>
                  <a:gd name="T53" fmla="*/ 34 h 542"/>
                  <a:gd name="T54" fmla="*/ 80 w 787"/>
                  <a:gd name="T55" fmla="*/ 27 h 542"/>
                  <a:gd name="T56" fmla="*/ 87 w 787"/>
                  <a:gd name="T57" fmla="*/ 24 h 542"/>
                  <a:gd name="T58" fmla="*/ 88 w 787"/>
                  <a:gd name="T59" fmla="*/ 22 h 542"/>
                  <a:gd name="T60" fmla="*/ 86 w 787"/>
                  <a:gd name="T61" fmla="*/ 13 h 542"/>
                  <a:gd name="T62" fmla="*/ 84 w 787"/>
                  <a:gd name="T63" fmla="*/ 12 h 542"/>
                  <a:gd name="T64" fmla="*/ 73 w 787"/>
                  <a:gd name="T65" fmla="*/ 9 h 542"/>
                  <a:gd name="T66" fmla="*/ 67 w 787"/>
                  <a:gd name="T67" fmla="*/ 7 h 542"/>
                  <a:gd name="T68" fmla="*/ 60 w 787"/>
                  <a:gd name="T69" fmla="*/ 2 h 542"/>
                  <a:gd name="T70" fmla="*/ 57 w 787"/>
                  <a:gd name="T71" fmla="*/ 0 h 542"/>
                  <a:gd name="T72" fmla="*/ 53 w 787"/>
                  <a:gd name="T73" fmla="*/ 1 h 542"/>
                  <a:gd name="T74" fmla="*/ 45 w 787"/>
                  <a:gd name="T75" fmla="*/ 4 h 542"/>
                  <a:gd name="T76" fmla="*/ 38 w 787"/>
                  <a:gd name="T77" fmla="*/ 6 h 542"/>
                  <a:gd name="T78" fmla="*/ 35 w 787"/>
                  <a:gd name="T79" fmla="*/ 5 h 542"/>
                  <a:gd name="T80" fmla="*/ 31 w 787"/>
                  <a:gd name="T81" fmla="*/ 3 h 542"/>
                  <a:gd name="T82" fmla="*/ 27 w 787"/>
                  <a:gd name="T83" fmla="*/ 3 h 542"/>
                  <a:gd name="T84" fmla="*/ 15 w 787"/>
                  <a:gd name="T85" fmla="*/ 6 h 542"/>
                  <a:gd name="T86" fmla="*/ 7 w 787"/>
                  <a:gd name="T87" fmla="*/ 9 h 542"/>
                  <a:gd name="T88" fmla="*/ 4 w 787"/>
                  <a:gd name="T89" fmla="*/ 11 h 542"/>
                  <a:gd name="T90" fmla="*/ 5 w 787"/>
                  <a:gd name="T91" fmla="*/ 14 h 542"/>
                  <a:gd name="T92" fmla="*/ 7 w 787"/>
                  <a:gd name="T93" fmla="*/ 19 h 542"/>
                  <a:gd name="T94" fmla="*/ 5 w 787"/>
                  <a:gd name="T95" fmla="*/ 23 h 542"/>
                  <a:gd name="T96" fmla="*/ 3 w 787"/>
                  <a:gd name="T97" fmla="*/ 26 h 542"/>
                  <a:gd name="T98" fmla="*/ 0 w 787"/>
                  <a:gd name="T99" fmla="*/ 30 h 54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87"/>
                  <a:gd name="T151" fmla="*/ 0 h 542"/>
                  <a:gd name="T152" fmla="*/ 787 w 787"/>
                  <a:gd name="T153" fmla="*/ 542 h 54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87" h="542">
                    <a:moveTo>
                      <a:pt x="0" y="270"/>
                    </a:moveTo>
                    <a:lnTo>
                      <a:pt x="5" y="342"/>
                    </a:lnTo>
                    <a:lnTo>
                      <a:pt x="37" y="382"/>
                    </a:lnTo>
                    <a:lnTo>
                      <a:pt x="55" y="380"/>
                    </a:lnTo>
                    <a:lnTo>
                      <a:pt x="71" y="376"/>
                    </a:lnTo>
                    <a:lnTo>
                      <a:pt x="86" y="373"/>
                    </a:lnTo>
                    <a:lnTo>
                      <a:pt x="103" y="368"/>
                    </a:lnTo>
                    <a:lnTo>
                      <a:pt x="115" y="365"/>
                    </a:lnTo>
                    <a:lnTo>
                      <a:pt x="125" y="362"/>
                    </a:lnTo>
                    <a:lnTo>
                      <a:pt x="136" y="361"/>
                    </a:lnTo>
                    <a:lnTo>
                      <a:pt x="147" y="360"/>
                    </a:lnTo>
                    <a:lnTo>
                      <a:pt x="169" y="359"/>
                    </a:lnTo>
                    <a:lnTo>
                      <a:pt x="191" y="357"/>
                    </a:lnTo>
                    <a:lnTo>
                      <a:pt x="214" y="359"/>
                    </a:lnTo>
                    <a:lnTo>
                      <a:pt x="236" y="357"/>
                    </a:lnTo>
                    <a:lnTo>
                      <a:pt x="259" y="356"/>
                    </a:lnTo>
                    <a:lnTo>
                      <a:pt x="280" y="352"/>
                    </a:lnTo>
                    <a:lnTo>
                      <a:pt x="289" y="346"/>
                    </a:lnTo>
                    <a:lnTo>
                      <a:pt x="300" y="337"/>
                    </a:lnTo>
                    <a:lnTo>
                      <a:pt x="311" y="330"/>
                    </a:lnTo>
                    <a:lnTo>
                      <a:pt x="321" y="326"/>
                    </a:lnTo>
                    <a:lnTo>
                      <a:pt x="334" y="323"/>
                    </a:lnTo>
                    <a:lnTo>
                      <a:pt x="347" y="322"/>
                    </a:lnTo>
                    <a:lnTo>
                      <a:pt x="357" y="323"/>
                    </a:lnTo>
                    <a:lnTo>
                      <a:pt x="366" y="326"/>
                    </a:lnTo>
                    <a:lnTo>
                      <a:pt x="371" y="333"/>
                    </a:lnTo>
                    <a:lnTo>
                      <a:pt x="373" y="340"/>
                    </a:lnTo>
                    <a:lnTo>
                      <a:pt x="375" y="348"/>
                    </a:lnTo>
                    <a:lnTo>
                      <a:pt x="377" y="355"/>
                    </a:lnTo>
                    <a:lnTo>
                      <a:pt x="378" y="372"/>
                    </a:lnTo>
                    <a:lnTo>
                      <a:pt x="375" y="389"/>
                    </a:lnTo>
                    <a:lnTo>
                      <a:pt x="374" y="406"/>
                    </a:lnTo>
                    <a:lnTo>
                      <a:pt x="372" y="429"/>
                    </a:lnTo>
                    <a:lnTo>
                      <a:pt x="372" y="441"/>
                    </a:lnTo>
                    <a:lnTo>
                      <a:pt x="372" y="452"/>
                    </a:lnTo>
                    <a:lnTo>
                      <a:pt x="373" y="461"/>
                    </a:lnTo>
                    <a:lnTo>
                      <a:pt x="375" y="467"/>
                    </a:lnTo>
                    <a:lnTo>
                      <a:pt x="373" y="505"/>
                    </a:lnTo>
                    <a:lnTo>
                      <a:pt x="417" y="542"/>
                    </a:lnTo>
                    <a:lnTo>
                      <a:pt x="426" y="517"/>
                    </a:lnTo>
                    <a:lnTo>
                      <a:pt x="436" y="493"/>
                    </a:lnTo>
                    <a:lnTo>
                      <a:pt x="446" y="470"/>
                    </a:lnTo>
                    <a:lnTo>
                      <a:pt x="458" y="448"/>
                    </a:lnTo>
                    <a:lnTo>
                      <a:pt x="464" y="439"/>
                    </a:lnTo>
                    <a:lnTo>
                      <a:pt x="470" y="432"/>
                    </a:lnTo>
                    <a:lnTo>
                      <a:pt x="475" y="426"/>
                    </a:lnTo>
                    <a:lnTo>
                      <a:pt x="479" y="421"/>
                    </a:lnTo>
                    <a:lnTo>
                      <a:pt x="484" y="419"/>
                    </a:lnTo>
                    <a:lnTo>
                      <a:pt x="489" y="416"/>
                    </a:lnTo>
                    <a:lnTo>
                      <a:pt x="493" y="415"/>
                    </a:lnTo>
                    <a:lnTo>
                      <a:pt x="498" y="415"/>
                    </a:lnTo>
                    <a:lnTo>
                      <a:pt x="519" y="419"/>
                    </a:lnTo>
                    <a:lnTo>
                      <a:pt x="547" y="422"/>
                    </a:lnTo>
                    <a:lnTo>
                      <a:pt x="568" y="422"/>
                    </a:lnTo>
                    <a:lnTo>
                      <a:pt x="581" y="422"/>
                    </a:lnTo>
                    <a:lnTo>
                      <a:pt x="585" y="422"/>
                    </a:lnTo>
                    <a:lnTo>
                      <a:pt x="588" y="424"/>
                    </a:lnTo>
                    <a:lnTo>
                      <a:pt x="589" y="424"/>
                    </a:lnTo>
                    <a:lnTo>
                      <a:pt x="589" y="425"/>
                    </a:lnTo>
                    <a:lnTo>
                      <a:pt x="582" y="435"/>
                    </a:lnTo>
                    <a:lnTo>
                      <a:pt x="571" y="458"/>
                    </a:lnTo>
                    <a:lnTo>
                      <a:pt x="570" y="466"/>
                    </a:lnTo>
                    <a:lnTo>
                      <a:pt x="568" y="479"/>
                    </a:lnTo>
                    <a:lnTo>
                      <a:pt x="568" y="494"/>
                    </a:lnTo>
                    <a:lnTo>
                      <a:pt x="569" y="508"/>
                    </a:lnTo>
                    <a:lnTo>
                      <a:pt x="570" y="514"/>
                    </a:lnTo>
                    <a:lnTo>
                      <a:pt x="572" y="520"/>
                    </a:lnTo>
                    <a:lnTo>
                      <a:pt x="575" y="525"/>
                    </a:lnTo>
                    <a:lnTo>
                      <a:pt x="577" y="527"/>
                    </a:lnTo>
                    <a:lnTo>
                      <a:pt x="582" y="530"/>
                    </a:lnTo>
                    <a:lnTo>
                      <a:pt x="587" y="529"/>
                    </a:lnTo>
                    <a:lnTo>
                      <a:pt x="591" y="526"/>
                    </a:lnTo>
                    <a:lnTo>
                      <a:pt x="598" y="521"/>
                    </a:lnTo>
                    <a:lnTo>
                      <a:pt x="604" y="517"/>
                    </a:lnTo>
                    <a:lnTo>
                      <a:pt x="613" y="513"/>
                    </a:lnTo>
                    <a:lnTo>
                      <a:pt x="622" y="510"/>
                    </a:lnTo>
                    <a:lnTo>
                      <a:pt x="634" y="506"/>
                    </a:lnTo>
                    <a:lnTo>
                      <a:pt x="659" y="498"/>
                    </a:lnTo>
                    <a:lnTo>
                      <a:pt x="682" y="490"/>
                    </a:lnTo>
                    <a:lnTo>
                      <a:pt x="692" y="485"/>
                    </a:lnTo>
                    <a:lnTo>
                      <a:pt x="699" y="480"/>
                    </a:lnTo>
                    <a:lnTo>
                      <a:pt x="701" y="478"/>
                    </a:lnTo>
                    <a:lnTo>
                      <a:pt x="703" y="475"/>
                    </a:lnTo>
                    <a:lnTo>
                      <a:pt x="703" y="473"/>
                    </a:lnTo>
                    <a:lnTo>
                      <a:pt x="703" y="470"/>
                    </a:lnTo>
                    <a:lnTo>
                      <a:pt x="703" y="467"/>
                    </a:lnTo>
                    <a:lnTo>
                      <a:pt x="701" y="464"/>
                    </a:lnTo>
                    <a:lnTo>
                      <a:pt x="698" y="460"/>
                    </a:lnTo>
                    <a:lnTo>
                      <a:pt x="694" y="458"/>
                    </a:lnTo>
                    <a:lnTo>
                      <a:pt x="681" y="449"/>
                    </a:lnTo>
                    <a:lnTo>
                      <a:pt x="663" y="442"/>
                    </a:lnTo>
                    <a:lnTo>
                      <a:pt x="660" y="440"/>
                    </a:lnTo>
                    <a:lnTo>
                      <a:pt x="657" y="438"/>
                    </a:lnTo>
                    <a:lnTo>
                      <a:pt x="655" y="435"/>
                    </a:lnTo>
                    <a:lnTo>
                      <a:pt x="655" y="432"/>
                    </a:lnTo>
                    <a:lnTo>
                      <a:pt x="656" y="424"/>
                    </a:lnTo>
                    <a:lnTo>
                      <a:pt x="661" y="414"/>
                    </a:lnTo>
                    <a:lnTo>
                      <a:pt x="668" y="402"/>
                    </a:lnTo>
                    <a:lnTo>
                      <a:pt x="677" y="392"/>
                    </a:lnTo>
                    <a:lnTo>
                      <a:pt x="687" y="380"/>
                    </a:lnTo>
                    <a:lnTo>
                      <a:pt x="699" y="368"/>
                    </a:lnTo>
                    <a:lnTo>
                      <a:pt x="674" y="303"/>
                    </a:lnTo>
                    <a:lnTo>
                      <a:pt x="686" y="286"/>
                    </a:lnTo>
                    <a:lnTo>
                      <a:pt x="696" y="270"/>
                    </a:lnTo>
                    <a:lnTo>
                      <a:pt x="707" y="257"/>
                    </a:lnTo>
                    <a:lnTo>
                      <a:pt x="718" y="247"/>
                    </a:lnTo>
                    <a:lnTo>
                      <a:pt x="729" y="237"/>
                    </a:lnTo>
                    <a:lnTo>
                      <a:pt x="744" y="229"/>
                    </a:lnTo>
                    <a:lnTo>
                      <a:pt x="760" y="221"/>
                    </a:lnTo>
                    <a:lnTo>
                      <a:pt x="781" y="212"/>
                    </a:lnTo>
                    <a:lnTo>
                      <a:pt x="784" y="210"/>
                    </a:lnTo>
                    <a:lnTo>
                      <a:pt x="786" y="206"/>
                    </a:lnTo>
                    <a:lnTo>
                      <a:pt x="787" y="202"/>
                    </a:lnTo>
                    <a:lnTo>
                      <a:pt x="787" y="197"/>
                    </a:lnTo>
                    <a:lnTo>
                      <a:pt x="787" y="183"/>
                    </a:lnTo>
                    <a:lnTo>
                      <a:pt x="785" y="168"/>
                    </a:lnTo>
                    <a:lnTo>
                      <a:pt x="778" y="137"/>
                    </a:lnTo>
                    <a:lnTo>
                      <a:pt x="773" y="117"/>
                    </a:lnTo>
                    <a:lnTo>
                      <a:pt x="772" y="113"/>
                    </a:lnTo>
                    <a:lnTo>
                      <a:pt x="767" y="110"/>
                    </a:lnTo>
                    <a:lnTo>
                      <a:pt x="760" y="106"/>
                    </a:lnTo>
                    <a:lnTo>
                      <a:pt x="752" y="104"/>
                    </a:lnTo>
                    <a:lnTo>
                      <a:pt x="729" y="98"/>
                    </a:lnTo>
                    <a:lnTo>
                      <a:pt x="705" y="92"/>
                    </a:lnTo>
                    <a:lnTo>
                      <a:pt x="677" y="86"/>
                    </a:lnTo>
                    <a:lnTo>
                      <a:pt x="654" y="81"/>
                    </a:lnTo>
                    <a:lnTo>
                      <a:pt x="633" y="77"/>
                    </a:lnTo>
                    <a:lnTo>
                      <a:pt x="620" y="73"/>
                    </a:lnTo>
                    <a:lnTo>
                      <a:pt x="607" y="67"/>
                    </a:lnTo>
                    <a:lnTo>
                      <a:pt x="596" y="60"/>
                    </a:lnTo>
                    <a:lnTo>
                      <a:pt x="587" y="54"/>
                    </a:lnTo>
                    <a:lnTo>
                      <a:pt x="578" y="47"/>
                    </a:lnTo>
                    <a:lnTo>
                      <a:pt x="561" y="33"/>
                    </a:lnTo>
                    <a:lnTo>
                      <a:pt x="541" y="18"/>
                    </a:lnTo>
                    <a:lnTo>
                      <a:pt x="531" y="11"/>
                    </a:lnTo>
                    <a:lnTo>
                      <a:pt x="523" y="5"/>
                    </a:lnTo>
                    <a:lnTo>
                      <a:pt x="516" y="1"/>
                    </a:lnTo>
                    <a:lnTo>
                      <a:pt x="509" y="0"/>
                    </a:lnTo>
                    <a:lnTo>
                      <a:pt x="502" y="0"/>
                    </a:lnTo>
                    <a:lnTo>
                      <a:pt x="495" y="1"/>
                    </a:lnTo>
                    <a:lnTo>
                      <a:pt x="484" y="4"/>
                    </a:lnTo>
                    <a:lnTo>
                      <a:pt x="472" y="7"/>
                    </a:lnTo>
                    <a:lnTo>
                      <a:pt x="438" y="17"/>
                    </a:lnTo>
                    <a:lnTo>
                      <a:pt x="412" y="34"/>
                    </a:lnTo>
                    <a:lnTo>
                      <a:pt x="400" y="39"/>
                    </a:lnTo>
                    <a:lnTo>
                      <a:pt x="385" y="44"/>
                    </a:lnTo>
                    <a:lnTo>
                      <a:pt x="368" y="47"/>
                    </a:lnTo>
                    <a:lnTo>
                      <a:pt x="352" y="51"/>
                    </a:lnTo>
                    <a:lnTo>
                      <a:pt x="344" y="51"/>
                    </a:lnTo>
                    <a:lnTo>
                      <a:pt x="335" y="51"/>
                    </a:lnTo>
                    <a:lnTo>
                      <a:pt x="327" y="51"/>
                    </a:lnTo>
                    <a:lnTo>
                      <a:pt x="319" y="48"/>
                    </a:lnTo>
                    <a:lnTo>
                      <a:pt x="312" y="46"/>
                    </a:lnTo>
                    <a:lnTo>
                      <a:pt x="306" y="44"/>
                    </a:lnTo>
                    <a:lnTo>
                      <a:pt x="300" y="39"/>
                    </a:lnTo>
                    <a:lnTo>
                      <a:pt x="295" y="33"/>
                    </a:lnTo>
                    <a:lnTo>
                      <a:pt x="281" y="31"/>
                    </a:lnTo>
                    <a:lnTo>
                      <a:pt x="267" y="26"/>
                    </a:lnTo>
                    <a:lnTo>
                      <a:pt x="260" y="25"/>
                    </a:lnTo>
                    <a:lnTo>
                      <a:pt x="252" y="24"/>
                    </a:lnTo>
                    <a:lnTo>
                      <a:pt x="245" y="24"/>
                    </a:lnTo>
                    <a:lnTo>
                      <a:pt x="235" y="25"/>
                    </a:lnTo>
                    <a:lnTo>
                      <a:pt x="165" y="40"/>
                    </a:lnTo>
                    <a:lnTo>
                      <a:pt x="150" y="44"/>
                    </a:lnTo>
                    <a:lnTo>
                      <a:pt x="134" y="50"/>
                    </a:lnTo>
                    <a:lnTo>
                      <a:pt x="117" y="55"/>
                    </a:lnTo>
                    <a:lnTo>
                      <a:pt x="98" y="63"/>
                    </a:lnTo>
                    <a:lnTo>
                      <a:pt x="81" y="70"/>
                    </a:lnTo>
                    <a:lnTo>
                      <a:pt x="63" y="78"/>
                    </a:lnTo>
                    <a:lnTo>
                      <a:pt x="47" y="85"/>
                    </a:lnTo>
                    <a:lnTo>
                      <a:pt x="35" y="92"/>
                    </a:lnTo>
                    <a:lnTo>
                      <a:pt x="35" y="100"/>
                    </a:lnTo>
                    <a:lnTo>
                      <a:pt x="35" y="107"/>
                    </a:lnTo>
                    <a:lnTo>
                      <a:pt x="37" y="113"/>
                    </a:lnTo>
                    <a:lnTo>
                      <a:pt x="39" y="118"/>
                    </a:lnTo>
                    <a:lnTo>
                      <a:pt x="47" y="130"/>
                    </a:lnTo>
                    <a:lnTo>
                      <a:pt x="55" y="142"/>
                    </a:lnTo>
                    <a:lnTo>
                      <a:pt x="58" y="150"/>
                    </a:lnTo>
                    <a:lnTo>
                      <a:pt x="59" y="159"/>
                    </a:lnTo>
                    <a:lnTo>
                      <a:pt x="59" y="169"/>
                    </a:lnTo>
                    <a:lnTo>
                      <a:pt x="58" y="178"/>
                    </a:lnTo>
                    <a:lnTo>
                      <a:pt x="56" y="186"/>
                    </a:lnTo>
                    <a:lnTo>
                      <a:pt x="52" y="195"/>
                    </a:lnTo>
                    <a:lnTo>
                      <a:pt x="46" y="203"/>
                    </a:lnTo>
                    <a:lnTo>
                      <a:pt x="40" y="209"/>
                    </a:lnTo>
                    <a:lnTo>
                      <a:pt x="33" y="216"/>
                    </a:lnTo>
                    <a:lnTo>
                      <a:pt x="27" y="223"/>
                    </a:lnTo>
                    <a:lnTo>
                      <a:pt x="23" y="230"/>
                    </a:lnTo>
                    <a:lnTo>
                      <a:pt x="18" y="237"/>
                    </a:lnTo>
                    <a:lnTo>
                      <a:pt x="10" y="252"/>
                    </a:lnTo>
                    <a:lnTo>
                      <a:pt x="0" y="27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73" name="Freeform 104"/>
              <p:cNvSpPr>
                <a:spLocks/>
              </p:cNvSpPr>
              <p:nvPr/>
            </p:nvSpPr>
            <p:spPr bwMode="auto">
              <a:xfrm>
                <a:off x="2470" y="1855"/>
                <a:ext cx="134" cy="89"/>
              </a:xfrm>
              <a:custGeom>
                <a:avLst/>
                <a:gdLst>
                  <a:gd name="T0" fmla="*/ 17 w 403"/>
                  <a:gd name="T1" fmla="*/ 0 h 268"/>
                  <a:gd name="T2" fmla="*/ 22 w 403"/>
                  <a:gd name="T3" fmla="*/ 1 h 268"/>
                  <a:gd name="T4" fmla="*/ 24 w 403"/>
                  <a:gd name="T5" fmla="*/ 1 h 268"/>
                  <a:gd name="T6" fmla="*/ 25 w 403"/>
                  <a:gd name="T7" fmla="*/ 2 h 268"/>
                  <a:gd name="T8" fmla="*/ 26 w 403"/>
                  <a:gd name="T9" fmla="*/ 3 h 268"/>
                  <a:gd name="T10" fmla="*/ 27 w 403"/>
                  <a:gd name="T11" fmla="*/ 4 h 268"/>
                  <a:gd name="T12" fmla="*/ 29 w 403"/>
                  <a:gd name="T13" fmla="*/ 6 h 268"/>
                  <a:gd name="T14" fmla="*/ 31 w 403"/>
                  <a:gd name="T15" fmla="*/ 7 h 268"/>
                  <a:gd name="T16" fmla="*/ 33 w 403"/>
                  <a:gd name="T17" fmla="*/ 8 h 268"/>
                  <a:gd name="T18" fmla="*/ 36 w 403"/>
                  <a:gd name="T19" fmla="*/ 8 h 268"/>
                  <a:gd name="T20" fmla="*/ 38 w 403"/>
                  <a:gd name="T21" fmla="*/ 9 h 268"/>
                  <a:gd name="T22" fmla="*/ 40 w 403"/>
                  <a:gd name="T23" fmla="*/ 11 h 268"/>
                  <a:gd name="T24" fmla="*/ 41 w 403"/>
                  <a:gd name="T25" fmla="*/ 13 h 268"/>
                  <a:gd name="T26" fmla="*/ 42 w 403"/>
                  <a:gd name="T27" fmla="*/ 15 h 268"/>
                  <a:gd name="T28" fmla="*/ 43 w 403"/>
                  <a:gd name="T29" fmla="*/ 17 h 268"/>
                  <a:gd name="T30" fmla="*/ 44 w 403"/>
                  <a:gd name="T31" fmla="*/ 18 h 268"/>
                  <a:gd name="T32" fmla="*/ 44 w 403"/>
                  <a:gd name="T33" fmla="*/ 19 h 268"/>
                  <a:gd name="T34" fmla="*/ 45 w 403"/>
                  <a:gd name="T35" fmla="*/ 21 h 268"/>
                  <a:gd name="T36" fmla="*/ 40 w 403"/>
                  <a:gd name="T37" fmla="*/ 24 h 268"/>
                  <a:gd name="T38" fmla="*/ 37 w 403"/>
                  <a:gd name="T39" fmla="*/ 25 h 268"/>
                  <a:gd name="T40" fmla="*/ 34 w 403"/>
                  <a:gd name="T41" fmla="*/ 25 h 268"/>
                  <a:gd name="T42" fmla="*/ 32 w 403"/>
                  <a:gd name="T43" fmla="*/ 25 h 268"/>
                  <a:gd name="T44" fmla="*/ 31 w 403"/>
                  <a:gd name="T45" fmla="*/ 25 h 268"/>
                  <a:gd name="T46" fmla="*/ 29 w 403"/>
                  <a:gd name="T47" fmla="*/ 24 h 268"/>
                  <a:gd name="T48" fmla="*/ 27 w 403"/>
                  <a:gd name="T49" fmla="*/ 23 h 268"/>
                  <a:gd name="T50" fmla="*/ 25 w 403"/>
                  <a:gd name="T51" fmla="*/ 22 h 268"/>
                  <a:gd name="T52" fmla="*/ 23 w 403"/>
                  <a:gd name="T53" fmla="*/ 22 h 268"/>
                  <a:gd name="T54" fmla="*/ 14 w 403"/>
                  <a:gd name="T55" fmla="*/ 24 h 268"/>
                  <a:gd name="T56" fmla="*/ 11 w 403"/>
                  <a:gd name="T57" fmla="*/ 25 h 268"/>
                  <a:gd name="T58" fmla="*/ 7 w 403"/>
                  <a:gd name="T59" fmla="*/ 26 h 268"/>
                  <a:gd name="T60" fmla="*/ 3 w 403"/>
                  <a:gd name="T61" fmla="*/ 28 h 268"/>
                  <a:gd name="T62" fmla="*/ 0 w 403"/>
                  <a:gd name="T63" fmla="*/ 30 h 268"/>
                  <a:gd name="T64" fmla="*/ 9 w 403"/>
                  <a:gd name="T65" fmla="*/ 10 h 26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3"/>
                  <a:gd name="T100" fmla="*/ 0 h 268"/>
                  <a:gd name="T101" fmla="*/ 403 w 403"/>
                  <a:gd name="T102" fmla="*/ 268 h 26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3" h="268">
                    <a:moveTo>
                      <a:pt x="95" y="36"/>
                    </a:moveTo>
                    <a:lnTo>
                      <a:pt x="152" y="0"/>
                    </a:lnTo>
                    <a:lnTo>
                      <a:pt x="174" y="4"/>
                    </a:lnTo>
                    <a:lnTo>
                      <a:pt x="197" y="6"/>
                    </a:lnTo>
                    <a:lnTo>
                      <a:pt x="207" y="9"/>
                    </a:lnTo>
                    <a:lnTo>
                      <a:pt x="218" y="12"/>
                    </a:lnTo>
                    <a:lnTo>
                      <a:pt x="222" y="14"/>
                    </a:lnTo>
                    <a:lnTo>
                      <a:pt x="227" y="18"/>
                    </a:lnTo>
                    <a:lnTo>
                      <a:pt x="232" y="22"/>
                    </a:lnTo>
                    <a:lnTo>
                      <a:pt x="235" y="26"/>
                    </a:lnTo>
                    <a:lnTo>
                      <a:pt x="243" y="33"/>
                    </a:lnTo>
                    <a:lnTo>
                      <a:pt x="248" y="40"/>
                    </a:lnTo>
                    <a:lnTo>
                      <a:pt x="257" y="46"/>
                    </a:lnTo>
                    <a:lnTo>
                      <a:pt x="265" y="53"/>
                    </a:lnTo>
                    <a:lnTo>
                      <a:pt x="273" y="58"/>
                    </a:lnTo>
                    <a:lnTo>
                      <a:pt x="281" y="63"/>
                    </a:lnTo>
                    <a:lnTo>
                      <a:pt x="291" y="66"/>
                    </a:lnTo>
                    <a:lnTo>
                      <a:pt x="300" y="69"/>
                    </a:lnTo>
                    <a:lnTo>
                      <a:pt x="315" y="71"/>
                    </a:lnTo>
                    <a:lnTo>
                      <a:pt x="326" y="75"/>
                    </a:lnTo>
                    <a:lnTo>
                      <a:pt x="337" y="77"/>
                    </a:lnTo>
                    <a:lnTo>
                      <a:pt x="345" y="82"/>
                    </a:lnTo>
                    <a:lnTo>
                      <a:pt x="352" y="88"/>
                    </a:lnTo>
                    <a:lnTo>
                      <a:pt x="358" y="95"/>
                    </a:lnTo>
                    <a:lnTo>
                      <a:pt x="364" y="104"/>
                    </a:lnTo>
                    <a:lnTo>
                      <a:pt x="371" y="116"/>
                    </a:lnTo>
                    <a:lnTo>
                      <a:pt x="375" y="124"/>
                    </a:lnTo>
                    <a:lnTo>
                      <a:pt x="381" y="135"/>
                    </a:lnTo>
                    <a:lnTo>
                      <a:pt x="385" y="145"/>
                    </a:lnTo>
                    <a:lnTo>
                      <a:pt x="391" y="152"/>
                    </a:lnTo>
                    <a:lnTo>
                      <a:pt x="395" y="157"/>
                    </a:lnTo>
                    <a:lnTo>
                      <a:pt x="397" y="162"/>
                    </a:lnTo>
                    <a:lnTo>
                      <a:pt x="398" y="167"/>
                    </a:lnTo>
                    <a:lnTo>
                      <a:pt x="399" y="171"/>
                    </a:lnTo>
                    <a:lnTo>
                      <a:pt x="401" y="182"/>
                    </a:lnTo>
                    <a:lnTo>
                      <a:pt x="403" y="193"/>
                    </a:lnTo>
                    <a:lnTo>
                      <a:pt x="377" y="210"/>
                    </a:lnTo>
                    <a:lnTo>
                      <a:pt x="365" y="215"/>
                    </a:lnTo>
                    <a:lnTo>
                      <a:pt x="350" y="220"/>
                    </a:lnTo>
                    <a:lnTo>
                      <a:pt x="333" y="223"/>
                    </a:lnTo>
                    <a:lnTo>
                      <a:pt x="317" y="227"/>
                    </a:lnTo>
                    <a:lnTo>
                      <a:pt x="309" y="227"/>
                    </a:lnTo>
                    <a:lnTo>
                      <a:pt x="300" y="227"/>
                    </a:lnTo>
                    <a:lnTo>
                      <a:pt x="292" y="227"/>
                    </a:lnTo>
                    <a:lnTo>
                      <a:pt x="284" y="224"/>
                    </a:lnTo>
                    <a:lnTo>
                      <a:pt x="277" y="222"/>
                    </a:lnTo>
                    <a:lnTo>
                      <a:pt x="271" y="220"/>
                    </a:lnTo>
                    <a:lnTo>
                      <a:pt x="265" y="215"/>
                    </a:lnTo>
                    <a:lnTo>
                      <a:pt x="260" y="209"/>
                    </a:lnTo>
                    <a:lnTo>
                      <a:pt x="246" y="207"/>
                    </a:lnTo>
                    <a:lnTo>
                      <a:pt x="232" y="202"/>
                    </a:lnTo>
                    <a:lnTo>
                      <a:pt x="225" y="201"/>
                    </a:lnTo>
                    <a:lnTo>
                      <a:pt x="217" y="200"/>
                    </a:lnTo>
                    <a:lnTo>
                      <a:pt x="210" y="200"/>
                    </a:lnTo>
                    <a:lnTo>
                      <a:pt x="200" y="201"/>
                    </a:lnTo>
                    <a:lnTo>
                      <a:pt x="130" y="216"/>
                    </a:lnTo>
                    <a:lnTo>
                      <a:pt x="115" y="220"/>
                    </a:lnTo>
                    <a:lnTo>
                      <a:pt x="99" y="226"/>
                    </a:lnTo>
                    <a:lnTo>
                      <a:pt x="82" y="231"/>
                    </a:lnTo>
                    <a:lnTo>
                      <a:pt x="63" y="239"/>
                    </a:lnTo>
                    <a:lnTo>
                      <a:pt x="46" y="246"/>
                    </a:lnTo>
                    <a:lnTo>
                      <a:pt x="28" y="254"/>
                    </a:lnTo>
                    <a:lnTo>
                      <a:pt x="12" y="261"/>
                    </a:lnTo>
                    <a:lnTo>
                      <a:pt x="0" y="268"/>
                    </a:lnTo>
                    <a:lnTo>
                      <a:pt x="0" y="135"/>
                    </a:lnTo>
                    <a:lnTo>
                      <a:pt x="82" y="89"/>
                    </a:lnTo>
                    <a:lnTo>
                      <a:pt x="95"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74" name="Freeform 105"/>
              <p:cNvSpPr>
                <a:spLocks/>
              </p:cNvSpPr>
              <p:nvPr/>
            </p:nvSpPr>
            <p:spPr bwMode="auto">
              <a:xfrm>
                <a:off x="2470" y="1855"/>
                <a:ext cx="134" cy="89"/>
              </a:xfrm>
              <a:custGeom>
                <a:avLst/>
                <a:gdLst>
                  <a:gd name="T0" fmla="*/ 17 w 403"/>
                  <a:gd name="T1" fmla="*/ 0 h 268"/>
                  <a:gd name="T2" fmla="*/ 19 w 403"/>
                  <a:gd name="T3" fmla="*/ 0 h 268"/>
                  <a:gd name="T4" fmla="*/ 23 w 403"/>
                  <a:gd name="T5" fmla="*/ 1 h 268"/>
                  <a:gd name="T6" fmla="*/ 25 w 403"/>
                  <a:gd name="T7" fmla="*/ 2 h 268"/>
                  <a:gd name="T8" fmla="*/ 26 w 403"/>
                  <a:gd name="T9" fmla="*/ 2 h 268"/>
                  <a:gd name="T10" fmla="*/ 27 w 403"/>
                  <a:gd name="T11" fmla="*/ 4 h 268"/>
                  <a:gd name="T12" fmla="*/ 28 w 403"/>
                  <a:gd name="T13" fmla="*/ 5 h 268"/>
                  <a:gd name="T14" fmla="*/ 30 w 403"/>
                  <a:gd name="T15" fmla="*/ 6 h 268"/>
                  <a:gd name="T16" fmla="*/ 32 w 403"/>
                  <a:gd name="T17" fmla="*/ 7 h 268"/>
                  <a:gd name="T18" fmla="*/ 35 w 403"/>
                  <a:gd name="T19" fmla="*/ 8 h 268"/>
                  <a:gd name="T20" fmla="*/ 37 w 403"/>
                  <a:gd name="T21" fmla="*/ 9 h 268"/>
                  <a:gd name="T22" fmla="*/ 39 w 403"/>
                  <a:gd name="T23" fmla="*/ 10 h 268"/>
                  <a:gd name="T24" fmla="*/ 40 w 403"/>
                  <a:gd name="T25" fmla="*/ 12 h 268"/>
                  <a:gd name="T26" fmla="*/ 42 w 403"/>
                  <a:gd name="T27" fmla="*/ 14 h 268"/>
                  <a:gd name="T28" fmla="*/ 43 w 403"/>
                  <a:gd name="T29" fmla="*/ 16 h 268"/>
                  <a:gd name="T30" fmla="*/ 44 w 403"/>
                  <a:gd name="T31" fmla="*/ 17 h 268"/>
                  <a:gd name="T32" fmla="*/ 44 w 403"/>
                  <a:gd name="T33" fmla="*/ 18 h 268"/>
                  <a:gd name="T34" fmla="*/ 44 w 403"/>
                  <a:gd name="T35" fmla="*/ 20 h 268"/>
                  <a:gd name="T36" fmla="*/ 45 w 403"/>
                  <a:gd name="T37" fmla="*/ 21 h 268"/>
                  <a:gd name="T38" fmla="*/ 40 w 403"/>
                  <a:gd name="T39" fmla="*/ 24 h 268"/>
                  <a:gd name="T40" fmla="*/ 37 w 403"/>
                  <a:gd name="T41" fmla="*/ 25 h 268"/>
                  <a:gd name="T42" fmla="*/ 34 w 403"/>
                  <a:gd name="T43" fmla="*/ 25 h 268"/>
                  <a:gd name="T44" fmla="*/ 32 w 403"/>
                  <a:gd name="T45" fmla="*/ 25 h 268"/>
                  <a:gd name="T46" fmla="*/ 31 w 403"/>
                  <a:gd name="T47" fmla="*/ 25 h 268"/>
                  <a:gd name="T48" fmla="*/ 29 w 403"/>
                  <a:gd name="T49" fmla="*/ 24 h 268"/>
                  <a:gd name="T50" fmla="*/ 27 w 403"/>
                  <a:gd name="T51" fmla="*/ 23 h 268"/>
                  <a:gd name="T52" fmla="*/ 25 w 403"/>
                  <a:gd name="T53" fmla="*/ 22 h 268"/>
                  <a:gd name="T54" fmla="*/ 23 w 403"/>
                  <a:gd name="T55" fmla="*/ 22 h 268"/>
                  <a:gd name="T56" fmla="*/ 14 w 403"/>
                  <a:gd name="T57" fmla="*/ 24 h 268"/>
                  <a:gd name="T58" fmla="*/ 11 w 403"/>
                  <a:gd name="T59" fmla="*/ 25 h 268"/>
                  <a:gd name="T60" fmla="*/ 7 w 403"/>
                  <a:gd name="T61" fmla="*/ 26 h 268"/>
                  <a:gd name="T62" fmla="*/ 3 w 403"/>
                  <a:gd name="T63" fmla="*/ 28 h 268"/>
                  <a:gd name="T64" fmla="*/ 0 w 403"/>
                  <a:gd name="T65" fmla="*/ 30 h 268"/>
                  <a:gd name="T66" fmla="*/ 0 w 403"/>
                  <a:gd name="T67" fmla="*/ 15 h 268"/>
                  <a:gd name="T68" fmla="*/ 9 w 403"/>
                  <a:gd name="T69" fmla="*/ 10 h 268"/>
                  <a:gd name="T70" fmla="*/ 11 w 403"/>
                  <a:gd name="T71" fmla="*/ 4 h 2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03"/>
                  <a:gd name="T109" fmla="*/ 0 h 268"/>
                  <a:gd name="T110" fmla="*/ 403 w 403"/>
                  <a:gd name="T111" fmla="*/ 268 h 26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03" h="268">
                    <a:moveTo>
                      <a:pt x="95" y="36"/>
                    </a:moveTo>
                    <a:lnTo>
                      <a:pt x="152" y="0"/>
                    </a:lnTo>
                    <a:lnTo>
                      <a:pt x="174" y="4"/>
                    </a:lnTo>
                    <a:lnTo>
                      <a:pt x="197" y="6"/>
                    </a:lnTo>
                    <a:lnTo>
                      <a:pt x="207" y="9"/>
                    </a:lnTo>
                    <a:lnTo>
                      <a:pt x="218" y="12"/>
                    </a:lnTo>
                    <a:lnTo>
                      <a:pt x="222" y="14"/>
                    </a:lnTo>
                    <a:lnTo>
                      <a:pt x="227" y="18"/>
                    </a:lnTo>
                    <a:lnTo>
                      <a:pt x="232" y="22"/>
                    </a:lnTo>
                    <a:lnTo>
                      <a:pt x="235" y="26"/>
                    </a:lnTo>
                    <a:lnTo>
                      <a:pt x="243" y="33"/>
                    </a:lnTo>
                    <a:lnTo>
                      <a:pt x="248" y="40"/>
                    </a:lnTo>
                    <a:lnTo>
                      <a:pt x="257" y="46"/>
                    </a:lnTo>
                    <a:lnTo>
                      <a:pt x="265" y="53"/>
                    </a:lnTo>
                    <a:lnTo>
                      <a:pt x="273" y="58"/>
                    </a:lnTo>
                    <a:lnTo>
                      <a:pt x="281" y="63"/>
                    </a:lnTo>
                    <a:lnTo>
                      <a:pt x="291" y="66"/>
                    </a:lnTo>
                    <a:lnTo>
                      <a:pt x="300" y="69"/>
                    </a:lnTo>
                    <a:lnTo>
                      <a:pt x="315" y="71"/>
                    </a:lnTo>
                    <a:lnTo>
                      <a:pt x="326" y="75"/>
                    </a:lnTo>
                    <a:lnTo>
                      <a:pt x="337" y="77"/>
                    </a:lnTo>
                    <a:lnTo>
                      <a:pt x="345" y="82"/>
                    </a:lnTo>
                    <a:lnTo>
                      <a:pt x="352" y="88"/>
                    </a:lnTo>
                    <a:lnTo>
                      <a:pt x="358" y="95"/>
                    </a:lnTo>
                    <a:lnTo>
                      <a:pt x="364" y="104"/>
                    </a:lnTo>
                    <a:lnTo>
                      <a:pt x="371" y="116"/>
                    </a:lnTo>
                    <a:lnTo>
                      <a:pt x="375" y="124"/>
                    </a:lnTo>
                    <a:lnTo>
                      <a:pt x="381" y="135"/>
                    </a:lnTo>
                    <a:lnTo>
                      <a:pt x="385" y="145"/>
                    </a:lnTo>
                    <a:lnTo>
                      <a:pt x="391" y="152"/>
                    </a:lnTo>
                    <a:lnTo>
                      <a:pt x="395" y="157"/>
                    </a:lnTo>
                    <a:lnTo>
                      <a:pt x="397" y="162"/>
                    </a:lnTo>
                    <a:lnTo>
                      <a:pt x="398" y="167"/>
                    </a:lnTo>
                    <a:lnTo>
                      <a:pt x="399" y="171"/>
                    </a:lnTo>
                    <a:lnTo>
                      <a:pt x="401" y="182"/>
                    </a:lnTo>
                    <a:lnTo>
                      <a:pt x="403" y="193"/>
                    </a:lnTo>
                    <a:lnTo>
                      <a:pt x="377" y="210"/>
                    </a:lnTo>
                    <a:lnTo>
                      <a:pt x="365" y="215"/>
                    </a:lnTo>
                    <a:lnTo>
                      <a:pt x="350" y="220"/>
                    </a:lnTo>
                    <a:lnTo>
                      <a:pt x="333" y="223"/>
                    </a:lnTo>
                    <a:lnTo>
                      <a:pt x="317" y="227"/>
                    </a:lnTo>
                    <a:lnTo>
                      <a:pt x="309" y="227"/>
                    </a:lnTo>
                    <a:lnTo>
                      <a:pt x="300" y="227"/>
                    </a:lnTo>
                    <a:lnTo>
                      <a:pt x="292" y="227"/>
                    </a:lnTo>
                    <a:lnTo>
                      <a:pt x="284" y="224"/>
                    </a:lnTo>
                    <a:lnTo>
                      <a:pt x="277" y="222"/>
                    </a:lnTo>
                    <a:lnTo>
                      <a:pt x="271" y="220"/>
                    </a:lnTo>
                    <a:lnTo>
                      <a:pt x="265" y="215"/>
                    </a:lnTo>
                    <a:lnTo>
                      <a:pt x="260" y="209"/>
                    </a:lnTo>
                    <a:lnTo>
                      <a:pt x="246" y="207"/>
                    </a:lnTo>
                    <a:lnTo>
                      <a:pt x="232" y="202"/>
                    </a:lnTo>
                    <a:lnTo>
                      <a:pt x="225" y="201"/>
                    </a:lnTo>
                    <a:lnTo>
                      <a:pt x="217" y="200"/>
                    </a:lnTo>
                    <a:lnTo>
                      <a:pt x="210" y="200"/>
                    </a:lnTo>
                    <a:lnTo>
                      <a:pt x="200" y="201"/>
                    </a:lnTo>
                    <a:lnTo>
                      <a:pt x="130" y="216"/>
                    </a:lnTo>
                    <a:lnTo>
                      <a:pt x="115" y="220"/>
                    </a:lnTo>
                    <a:lnTo>
                      <a:pt x="99" y="226"/>
                    </a:lnTo>
                    <a:lnTo>
                      <a:pt x="82" y="231"/>
                    </a:lnTo>
                    <a:lnTo>
                      <a:pt x="63" y="239"/>
                    </a:lnTo>
                    <a:lnTo>
                      <a:pt x="46" y="246"/>
                    </a:lnTo>
                    <a:lnTo>
                      <a:pt x="28" y="254"/>
                    </a:lnTo>
                    <a:lnTo>
                      <a:pt x="12" y="261"/>
                    </a:lnTo>
                    <a:lnTo>
                      <a:pt x="0" y="268"/>
                    </a:lnTo>
                    <a:lnTo>
                      <a:pt x="0" y="135"/>
                    </a:lnTo>
                    <a:lnTo>
                      <a:pt x="82" y="89"/>
                    </a:lnTo>
                    <a:lnTo>
                      <a:pt x="95" y="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75" name="Freeform 106"/>
              <p:cNvSpPr>
                <a:spLocks/>
              </p:cNvSpPr>
              <p:nvPr/>
            </p:nvSpPr>
            <p:spPr bwMode="auto">
              <a:xfrm>
                <a:off x="2319" y="1883"/>
                <a:ext cx="159" cy="120"/>
              </a:xfrm>
              <a:custGeom>
                <a:avLst/>
                <a:gdLst>
                  <a:gd name="T0" fmla="*/ 43 w 478"/>
                  <a:gd name="T1" fmla="*/ 2 h 361"/>
                  <a:gd name="T2" fmla="*/ 50 w 478"/>
                  <a:gd name="T3" fmla="*/ 6 h 361"/>
                  <a:gd name="T4" fmla="*/ 50 w 478"/>
                  <a:gd name="T5" fmla="*/ 20 h 361"/>
                  <a:gd name="T6" fmla="*/ 50 w 478"/>
                  <a:gd name="T7" fmla="*/ 21 h 361"/>
                  <a:gd name="T8" fmla="*/ 50 w 478"/>
                  <a:gd name="T9" fmla="*/ 22 h 361"/>
                  <a:gd name="T10" fmla="*/ 51 w 478"/>
                  <a:gd name="T11" fmla="*/ 23 h 361"/>
                  <a:gd name="T12" fmla="*/ 51 w 478"/>
                  <a:gd name="T13" fmla="*/ 23 h 361"/>
                  <a:gd name="T14" fmla="*/ 52 w 478"/>
                  <a:gd name="T15" fmla="*/ 24 h 361"/>
                  <a:gd name="T16" fmla="*/ 53 w 478"/>
                  <a:gd name="T17" fmla="*/ 26 h 361"/>
                  <a:gd name="T18" fmla="*/ 53 w 478"/>
                  <a:gd name="T19" fmla="*/ 27 h 361"/>
                  <a:gd name="T20" fmla="*/ 53 w 478"/>
                  <a:gd name="T21" fmla="*/ 28 h 361"/>
                  <a:gd name="T22" fmla="*/ 53 w 478"/>
                  <a:gd name="T23" fmla="*/ 29 h 361"/>
                  <a:gd name="T24" fmla="*/ 53 w 478"/>
                  <a:gd name="T25" fmla="*/ 30 h 361"/>
                  <a:gd name="T26" fmla="*/ 53 w 478"/>
                  <a:gd name="T27" fmla="*/ 31 h 361"/>
                  <a:gd name="T28" fmla="*/ 52 w 478"/>
                  <a:gd name="T29" fmla="*/ 32 h 361"/>
                  <a:gd name="T30" fmla="*/ 52 w 478"/>
                  <a:gd name="T31" fmla="*/ 33 h 361"/>
                  <a:gd name="T32" fmla="*/ 51 w 478"/>
                  <a:gd name="T33" fmla="*/ 33 h 361"/>
                  <a:gd name="T34" fmla="*/ 50 w 478"/>
                  <a:gd name="T35" fmla="*/ 34 h 361"/>
                  <a:gd name="T36" fmla="*/ 49 w 478"/>
                  <a:gd name="T37" fmla="*/ 35 h 361"/>
                  <a:gd name="T38" fmla="*/ 49 w 478"/>
                  <a:gd name="T39" fmla="*/ 36 h 361"/>
                  <a:gd name="T40" fmla="*/ 48 w 478"/>
                  <a:gd name="T41" fmla="*/ 36 h 361"/>
                  <a:gd name="T42" fmla="*/ 48 w 478"/>
                  <a:gd name="T43" fmla="*/ 38 h 361"/>
                  <a:gd name="T44" fmla="*/ 46 w 478"/>
                  <a:gd name="T45" fmla="*/ 40 h 361"/>
                  <a:gd name="T46" fmla="*/ 27 w 478"/>
                  <a:gd name="T47" fmla="*/ 38 h 361"/>
                  <a:gd name="T48" fmla="*/ 4 w 478"/>
                  <a:gd name="T49" fmla="*/ 28 h 361"/>
                  <a:gd name="T50" fmla="*/ 0 w 478"/>
                  <a:gd name="T51" fmla="*/ 4 h 361"/>
                  <a:gd name="T52" fmla="*/ 2 w 478"/>
                  <a:gd name="T53" fmla="*/ 4 h 361"/>
                  <a:gd name="T54" fmla="*/ 4 w 478"/>
                  <a:gd name="T55" fmla="*/ 3 h 361"/>
                  <a:gd name="T56" fmla="*/ 5 w 478"/>
                  <a:gd name="T57" fmla="*/ 2 h 361"/>
                  <a:gd name="T58" fmla="*/ 7 w 478"/>
                  <a:gd name="T59" fmla="*/ 2 h 361"/>
                  <a:gd name="T60" fmla="*/ 9 w 478"/>
                  <a:gd name="T61" fmla="*/ 1 h 361"/>
                  <a:gd name="T62" fmla="*/ 11 w 478"/>
                  <a:gd name="T63" fmla="*/ 1 h 361"/>
                  <a:gd name="T64" fmla="*/ 13 w 478"/>
                  <a:gd name="T65" fmla="*/ 0 h 361"/>
                  <a:gd name="T66" fmla="*/ 14 w 478"/>
                  <a:gd name="T67" fmla="*/ 0 h 361"/>
                  <a:gd name="T68" fmla="*/ 15 w 478"/>
                  <a:gd name="T69" fmla="*/ 0 h 361"/>
                  <a:gd name="T70" fmla="*/ 16 w 478"/>
                  <a:gd name="T71" fmla="*/ 0 h 361"/>
                  <a:gd name="T72" fmla="*/ 17 w 478"/>
                  <a:gd name="T73" fmla="*/ 0 h 361"/>
                  <a:gd name="T74" fmla="*/ 17 w 478"/>
                  <a:gd name="T75" fmla="*/ 1 h 361"/>
                  <a:gd name="T76" fmla="*/ 19 w 478"/>
                  <a:gd name="T77" fmla="*/ 1 h 361"/>
                  <a:gd name="T78" fmla="*/ 20 w 478"/>
                  <a:gd name="T79" fmla="*/ 2 h 361"/>
                  <a:gd name="T80" fmla="*/ 22 w 478"/>
                  <a:gd name="T81" fmla="*/ 2 h 361"/>
                  <a:gd name="T82" fmla="*/ 24 w 478"/>
                  <a:gd name="T83" fmla="*/ 2 h 361"/>
                  <a:gd name="T84" fmla="*/ 25 w 478"/>
                  <a:gd name="T85" fmla="*/ 2 h 361"/>
                  <a:gd name="T86" fmla="*/ 27 w 478"/>
                  <a:gd name="T87" fmla="*/ 2 h 361"/>
                  <a:gd name="T88" fmla="*/ 28 w 478"/>
                  <a:gd name="T89" fmla="*/ 2 h 361"/>
                  <a:gd name="T90" fmla="*/ 29 w 478"/>
                  <a:gd name="T91" fmla="*/ 2 h 361"/>
                  <a:gd name="T92" fmla="*/ 30 w 478"/>
                  <a:gd name="T93" fmla="*/ 2 h 361"/>
                  <a:gd name="T94" fmla="*/ 30 w 478"/>
                  <a:gd name="T95" fmla="*/ 1 h 361"/>
                  <a:gd name="T96" fmla="*/ 43 w 478"/>
                  <a:gd name="T97" fmla="*/ 2 h 3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8"/>
                  <a:gd name="T148" fmla="*/ 0 h 361"/>
                  <a:gd name="T149" fmla="*/ 478 w 478"/>
                  <a:gd name="T150" fmla="*/ 361 h 36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8" h="361">
                    <a:moveTo>
                      <a:pt x="392" y="19"/>
                    </a:moveTo>
                    <a:lnTo>
                      <a:pt x="454" y="50"/>
                    </a:lnTo>
                    <a:lnTo>
                      <a:pt x="454" y="183"/>
                    </a:lnTo>
                    <a:lnTo>
                      <a:pt x="454" y="191"/>
                    </a:lnTo>
                    <a:lnTo>
                      <a:pt x="454" y="198"/>
                    </a:lnTo>
                    <a:lnTo>
                      <a:pt x="456" y="204"/>
                    </a:lnTo>
                    <a:lnTo>
                      <a:pt x="458" y="209"/>
                    </a:lnTo>
                    <a:lnTo>
                      <a:pt x="466" y="221"/>
                    </a:lnTo>
                    <a:lnTo>
                      <a:pt x="474" y="233"/>
                    </a:lnTo>
                    <a:lnTo>
                      <a:pt x="477" y="241"/>
                    </a:lnTo>
                    <a:lnTo>
                      <a:pt x="478" y="250"/>
                    </a:lnTo>
                    <a:lnTo>
                      <a:pt x="478" y="260"/>
                    </a:lnTo>
                    <a:lnTo>
                      <a:pt x="477" y="269"/>
                    </a:lnTo>
                    <a:lnTo>
                      <a:pt x="475" y="277"/>
                    </a:lnTo>
                    <a:lnTo>
                      <a:pt x="471" y="286"/>
                    </a:lnTo>
                    <a:lnTo>
                      <a:pt x="465" y="294"/>
                    </a:lnTo>
                    <a:lnTo>
                      <a:pt x="459" y="300"/>
                    </a:lnTo>
                    <a:lnTo>
                      <a:pt x="452" y="307"/>
                    </a:lnTo>
                    <a:lnTo>
                      <a:pt x="446" y="314"/>
                    </a:lnTo>
                    <a:lnTo>
                      <a:pt x="442" y="321"/>
                    </a:lnTo>
                    <a:lnTo>
                      <a:pt x="437" y="328"/>
                    </a:lnTo>
                    <a:lnTo>
                      <a:pt x="429" y="343"/>
                    </a:lnTo>
                    <a:lnTo>
                      <a:pt x="419" y="361"/>
                    </a:lnTo>
                    <a:lnTo>
                      <a:pt x="247" y="345"/>
                    </a:lnTo>
                    <a:lnTo>
                      <a:pt x="36" y="249"/>
                    </a:lnTo>
                    <a:lnTo>
                      <a:pt x="0" y="36"/>
                    </a:lnTo>
                    <a:lnTo>
                      <a:pt x="17" y="32"/>
                    </a:lnTo>
                    <a:lnTo>
                      <a:pt x="35" y="25"/>
                    </a:lnTo>
                    <a:lnTo>
                      <a:pt x="47" y="20"/>
                    </a:lnTo>
                    <a:lnTo>
                      <a:pt x="61" y="16"/>
                    </a:lnTo>
                    <a:lnTo>
                      <a:pt x="77" y="10"/>
                    </a:lnTo>
                    <a:lnTo>
                      <a:pt x="95" y="6"/>
                    </a:lnTo>
                    <a:lnTo>
                      <a:pt x="113" y="3"/>
                    </a:lnTo>
                    <a:lnTo>
                      <a:pt x="129" y="0"/>
                    </a:lnTo>
                    <a:lnTo>
                      <a:pt x="136" y="1"/>
                    </a:lnTo>
                    <a:lnTo>
                      <a:pt x="143" y="1"/>
                    </a:lnTo>
                    <a:lnTo>
                      <a:pt x="150" y="3"/>
                    </a:lnTo>
                    <a:lnTo>
                      <a:pt x="156" y="5"/>
                    </a:lnTo>
                    <a:lnTo>
                      <a:pt x="167" y="11"/>
                    </a:lnTo>
                    <a:lnTo>
                      <a:pt x="181" y="14"/>
                    </a:lnTo>
                    <a:lnTo>
                      <a:pt x="196" y="18"/>
                    </a:lnTo>
                    <a:lnTo>
                      <a:pt x="212" y="20"/>
                    </a:lnTo>
                    <a:lnTo>
                      <a:pt x="228" y="21"/>
                    </a:lnTo>
                    <a:lnTo>
                      <a:pt x="245" y="20"/>
                    </a:lnTo>
                    <a:lnTo>
                      <a:pt x="252" y="19"/>
                    </a:lnTo>
                    <a:lnTo>
                      <a:pt x="260" y="18"/>
                    </a:lnTo>
                    <a:lnTo>
                      <a:pt x="267" y="16"/>
                    </a:lnTo>
                    <a:lnTo>
                      <a:pt x="274" y="12"/>
                    </a:lnTo>
                    <a:lnTo>
                      <a:pt x="392"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76" name="Freeform 107"/>
              <p:cNvSpPr>
                <a:spLocks/>
              </p:cNvSpPr>
              <p:nvPr/>
            </p:nvSpPr>
            <p:spPr bwMode="auto">
              <a:xfrm>
                <a:off x="2319" y="1883"/>
                <a:ext cx="159" cy="120"/>
              </a:xfrm>
              <a:custGeom>
                <a:avLst/>
                <a:gdLst>
                  <a:gd name="T0" fmla="*/ 43 w 478"/>
                  <a:gd name="T1" fmla="*/ 2 h 361"/>
                  <a:gd name="T2" fmla="*/ 50 w 478"/>
                  <a:gd name="T3" fmla="*/ 6 h 361"/>
                  <a:gd name="T4" fmla="*/ 50 w 478"/>
                  <a:gd name="T5" fmla="*/ 6 h 361"/>
                  <a:gd name="T6" fmla="*/ 50 w 478"/>
                  <a:gd name="T7" fmla="*/ 20 h 361"/>
                  <a:gd name="T8" fmla="*/ 50 w 478"/>
                  <a:gd name="T9" fmla="*/ 20 h 361"/>
                  <a:gd name="T10" fmla="*/ 50 w 478"/>
                  <a:gd name="T11" fmla="*/ 21 h 361"/>
                  <a:gd name="T12" fmla="*/ 50 w 478"/>
                  <a:gd name="T13" fmla="*/ 22 h 361"/>
                  <a:gd name="T14" fmla="*/ 51 w 478"/>
                  <a:gd name="T15" fmla="*/ 23 h 361"/>
                  <a:gd name="T16" fmla="*/ 51 w 478"/>
                  <a:gd name="T17" fmla="*/ 23 h 361"/>
                  <a:gd name="T18" fmla="*/ 52 w 478"/>
                  <a:gd name="T19" fmla="*/ 24 h 361"/>
                  <a:gd name="T20" fmla="*/ 53 w 478"/>
                  <a:gd name="T21" fmla="*/ 26 h 361"/>
                  <a:gd name="T22" fmla="*/ 53 w 478"/>
                  <a:gd name="T23" fmla="*/ 27 h 361"/>
                  <a:gd name="T24" fmla="*/ 53 w 478"/>
                  <a:gd name="T25" fmla="*/ 28 h 361"/>
                  <a:gd name="T26" fmla="*/ 53 w 478"/>
                  <a:gd name="T27" fmla="*/ 29 h 361"/>
                  <a:gd name="T28" fmla="*/ 53 w 478"/>
                  <a:gd name="T29" fmla="*/ 30 h 361"/>
                  <a:gd name="T30" fmla="*/ 53 w 478"/>
                  <a:gd name="T31" fmla="*/ 31 h 361"/>
                  <a:gd name="T32" fmla="*/ 52 w 478"/>
                  <a:gd name="T33" fmla="*/ 32 h 361"/>
                  <a:gd name="T34" fmla="*/ 52 w 478"/>
                  <a:gd name="T35" fmla="*/ 33 h 361"/>
                  <a:gd name="T36" fmla="*/ 51 w 478"/>
                  <a:gd name="T37" fmla="*/ 33 h 361"/>
                  <a:gd name="T38" fmla="*/ 50 w 478"/>
                  <a:gd name="T39" fmla="*/ 34 h 361"/>
                  <a:gd name="T40" fmla="*/ 49 w 478"/>
                  <a:gd name="T41" fmla="*/ 35 h 361"/>
                  <a:gd name="T42" fmla="*/ 49 w 478"/>
                  <a:gd name="T43" fmla="*/ 36 h 361"/>
                  <a:gd name="T44" fmla="*/ 48 w 478"/>
                  <a:gd name="T45" fmla="*/ 36 h 361"/>
                  <a:gd name="T46" fmla="*/ 48 w 478"/>
                  <a:gd name="T47" fmla="*/ 38 h 361"/>
                  <a:gd name="T48" fmla="*/ 46 w 478"/>
                  <a:gd name="T49" fmla="*/ 40 h 361"/>
                  <a:gd name="T50" fmla="*/ 46 w 478"/>
                  <a:gd name="T51" fmla="*/ 40 h 361"/>
                  <a:gd name="T52" fmla="*/ 27 w 478"/>
                  <a:gd name="T53" fmla="*/ 38 h 361"/>
                  <a:gd name="T54" fmla="*/ 27 w 478"/>
                  <a:gd name="T55" fmla="*/ 38 h 361"/>
                  <a:gd name="T56" fmla="*/ 4 w 478"/>
                  <a:gd name="T57" fmla="*/ 28 h 361"/>
                  <a:gd name="T58" fmla="*/ 4 w 478"/>
                  <a:gd name="T59" fmla="*/ 28 h 361"/>
                  <a:gd name="T60" fmla="*/ 0 w 478"/>
                  <a:gd name="T61" fmla="*/ 4 h 361"/>
                  <a:gd name="T62" fmla="*/ 0 w 478"/>
                  <a:gd name="T63" fmla="*/ 4 h 361"/>
                  <a:gd name="T64" fmla="*/ 2 w 478"/>
                  <a:gd name="T65" fmla="*/ 4 h 361"/>
                  <a:gd name="T66" fmla="*/ 4 w 478"/>
                  <a:gd name="T67" fmla="*/ 3 h 361"/>
                  <a:gd name="T68" fmla="*/ 5 w 478"/>
                  <a:gd name="T69" fmla="*/ 2 h 361"/>
                  <a:gd name="T70" fmla="*/ 7 w 478"/>
                  <a:gd name="T71" fmla="*/ 2 h 361"/>
                  <a:gd name="T72" fmla="*/ 9 w 478"/>
                  <a:gd name="T73" fmla="*/ 1 h 361"/>
                  <a:gd name="T74" fmla="*/ 11 w 478"/>
                  <a:gd name="T75" fmla="*/ 1 h 361"/>
                  <a:gd name="T76" fmla="*/ 13 w 478"/>
                  <a:gd name="T77" fmla="*/ 0 h 361"/>
                  <a:gd name="T78" fmla="*/ 14 w 478"/>
                  <a:gd name="T79" fmla="*/ 0 h 361"/>
                  <a:gd name="T80" fmla="*/ 15 w 478"/>
                  <a:gd name="T81" fmla="*/ 0 h 361"/>
                  <a:gd name="T82" fmla="*/ 16 w 478"/>
                  <a:gd name="T83" fmla="*/ 0 h 361"/>
                  <a:gd name="T84" fmla="*/ 17 w 478"/>
                  <a:gd name="T85" fmla="*/ 0 h 361"/>
                  <a:gd name="T86" fmla="*/ 17 w 478"/>
                  <a:gd name="T87" fmla="*/ 1 h 361"/>
                  <a:gd name="T88" fmla="*/ 19 w 478"/>
                  <a:gd name="T89" fmla="*/ 1 h 361"/>
                  <a:gd name="T90" fmla="*/ 20 w 478"/>
                  <a:gd name="T91" fmla="*/ 2 h 361"/>
                  <a:gd name="T92" fmla="*/ 22 w 478"/>
                  <a:gd name="T93" fmla="*/ 2 h 361"/>
                  <a:gd name="T94" fmla="*/ 24 w 478"/>
                  <a:gd name="T95" fmla="*/ 2 h 361"/>
                  <a:gd name="T96" fmla="*/ 25 w 478"/>
                  <a:gd name="T97" fmla="*/ 2 h 361"/>
                  <a:gd name="T98" fmla="*/ 27 w 478"/>
                  <a:gd name="T99" fmla="*/ 2 h 361"/>
                  <a:gd name="T100" fmla="*/ 28 w 478"/>
                  <a:gd name="T101" fmla="*/ 2 h 361"/>
                  <a:gd name="T102" fmla="*/ 29 w 478"/>
                  <a:gd name="T103" fmla="*/ 2 h 361"/>
                  <a:gd name="T104" fmla="*/ 30 w 478"/>
                  <a:gd name="T105" fmla="*/ 2 h 361"/>
                  <a:gd name="T106" fmla="*/ 30 w 478"/>
                  <a:gd name="T107" fmla="*/ 1 h 361"/>
                  <a:gd name="T108" fmla="*/ 30 w 478"/>
                  <a:gd name="T109" fmla="*/ 1 h 361"/>
                  <a:gd name="T110" fmla="*/ 43 w 478"/>
                  <a:gd name="T111" fmla="*/ 2 h 361"/>
                  <a:gd name="T112" fmla="*/ 43 w 478"/>
                  <a:gd name="T113" fmla="*/ 2 h 36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78"/>
                  <a:gd name="T172" fmla="*/ 0 h 361"/>
                  <a:gd name="T173" fmla="*/ 478 w 478"/>
                  <a:gd name="T174" fmla="*/ 361 h 36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78" h="361">
                    <a:moveTo>
                      <a:pt x="392" y="19"/>
                    </a:moveTo>
                    <a:lnTo>
                      <a:pt x="454" y="50"/>
                    </a:lnTo>
                    <a:lnTo>
                      <a:pt x="454" y="183"/>
                    </a:lnTo>
                    <a:lnTo>
                      <a:pt x="454" y="191"/>
                    </a:lnTo>
                    <a:lnTo>
                      <a:pt x="454" y="198"/>
                    </a:lnTo>
                    <a:lnTo>
                      <a:pt x="456" y="204"/>
                    </a:lnTo>
                    <a:lnTo>
                      <a:pt x="458" y="209"/>
                    </a:lnTo>
                    <a:lnTo>
                      <a:pt x="466" y="221"/>
                    </a:lnTo>
                    <a:lnTo>
                      <a:pt x="474" y="233"/>
                    </a:lnTo>
                    <a:lnTo>
                      <a:pt x="477" y="241"/>
                    </a:lnTo>
                    <a:lnTo>
                      <a:pt x="478" y="250"/>
                    </a:lnTo>
                    <a:lnTo>
                      <a:pt x="478" y="260"/>
                    </a:lnTo>
                    <a:lnTo>
                      <a:pt x="477" y="269"/>
                    </a:lnTo>
                    <a:lnTo>
                      <a:pt x="475" y="277"/>
                    </a:lnTo>
                    <a:lnTo>
                      <a:pt x="471" y="286"/>
                    </a:lnTo>
                    <a:lnTo>
                      <a:pt x="465" y="294"/>
                    </a:lnTo>
                    <a:lnTo>
                      <a:pt x="459" y="300"/>
                    </a:lnTo>
                    <a:lnTo>
                      <a:pt x="452" y="307"/>
                    </a:lnTo>
                    <a:lnTo>
                      <a:pt x="446" y="314"/>
                    </a:lnTo>
                    <a:lnTo>
                      <a:pt x="442" y="321"/>
                    </a:lnTo>
                    <a:lnTo>
                      <a:pt x="437" y="328"/>
                    </a:lnTo>
                    <a:lnTo>
                      <a:pt x="429" y="343"/>
                    </a:lnTo>
                    <a:lnTo>
                      <a:pt x="419" y="361"/>
                    </a:lnTo>
                    <a:lnTo>
                      <a:pt x="247" y="345"/>
                    </a:lnTo>
                    <a:lnTo>
                      <a:pt x="36" y="249"/>
                    </a:lnTo>
                    <a:lnTo>
                      <a:pt x="0" y="36"/>
                    </a:lnTo>
                    <a:lnTo>
                      <a:pt x="17" y="32"/>
                    </a:lnTo>
                    <a:lnTo>
                      <a:pt x="35" y="25"/>
                    </a:lnTo>
                    <a:lnTo>
                      <a:pt x="47" y="20"/>
                    </a:lnTo>
                    <a:lnTo>
                      <a:pt x="61" y="16"/>
                    </a:lnTo>
                    <a:lnTo>
                      <a:pt x="77" y="10"/>
                    </a:lnTo>
                    <a:lnTo>
                      <a:pt x="95" y="6"/>
                    </a:lnTo>
                    <a:lnTo>
                      <a:pt x="113" y="3"/>
                    </a:lnTo>
                    <a:lnTo>
                      <a:pt x="129" y="0"/>
                    </a:lnTo>
                    <a:lnTo>
                      <a:pt x="136" y="1"/>
                    </a:lnTo>
                    <a:lnTo>
                      <a:pt x="143" y="1"/>
                    </a:lnTo>
                    <a:lnTo>
                      <a:pt x="150" y="3"/>
                    </a:lnTo>
                    <a:lnTo>
                      <a:pt x="156" y="5"/>
                    </a:lnTo>
                    <a:lnTo>
                      <a:pt x="167" y="11"/>
                    </a:lnTo>
                    <a:lnTo>
                      <a:pt x="181" y="14"/>
                    </a:lnTo>
                    <a:lnTo>
                      <a:pt x="196" y="18"/>
                    </a:lnTo>
                    <a:lnTo>
                      <a:pt x="212" y="20"/>
                    </a:lnTo>
                    <a:lnTo>
                      <a:pt x="228" y="21"/>
                    </a:lnTo>
                    <a:lnTo>
                      <a:pt x="245" y="20"/>
                    </a:lnTo>
                    <a:lnTo>
                      <a:pt x="252" y="19"/>
                    </a:lnTo>
                    <a:lnTo>
                      <a:pt x="260" y="18"/>
                    </a:lnTo>
                    <a:lnTo>
                      <a:pt x="267" y="16"/>
                    </a:lnTo>
                    <a:lnTo>
                      <a:pt x="274" y="12"/>
                    </a:lnTo>
                    <a:lnTo>
                      <a:pt x="392" y="1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77" name="Freeform 108"/>
              <p:cNvSpPr>
                <a:spLocks/>
              </p:cNvSpPr>
              <p:nvPr/>
            </p:nvSpPr>
            <p:spPr bwMode="auto">
              <a:xfrm>
                <a:off x="2421" y="1844"/>
                <a:ext cx="81" cy="56"/>
              </a:xfrm>
              <a:custGeom>
                <a:avLst/>
                <a:gdLst>
                  <a:gd name="T0" fmla="*/ 0 w 241"/>
                  <a:gd name="T1" fmla="*/ 9 h 168"/>
                  <a:gd name="T2" fmla="*/ 9 w 241"/>
                  <a:gd name="T3" fmla="*/ 9 h 168"/>
                  <a:gd name="T4" fmla="*/ 9 w 241"/>
                  <a:gd name="T5" fmla="*/ 15 h 168"/>
                  <a:gd name="T6" fmla="*/ 16 w 241"/>
                  <a:gd name="T7" fmla="*/ 19 h 168"/>
                  <a:gd name="T8" fmla="*/ 26 w 241"/>
                  <a:gd name="T9" fmla="*/ 14 h 168"/>
                  <a:gd name="T10" fmla="*/ 27 w 241"/>
                  <a:gd name="T11" fmla="*/ 8 h 168"/>
                  <a:gd name="T12" fmla="*/ 17 w 241"/>
                  <a:gd name="T13" fmla="*/ 1 h 168"/>
                  <a:gd name="T14" fmla="*/ 0 w 241"/>
                  <a:gd name="T15" fmla="*/ 0 h 168"/>
                  <a:gd name="T16" fmla="*/ 0 w 241"/>
                  <a:gd name="T17" fmla="*/ 2 h 168"/>
                  <a:gd name="T18" fmla="*/ 0 w 241"/>
                  <a:gd name="T19" fmla="*/ 4 h 168"/>
                  <a:gd name="T20" fmla="*/ 0 w 241"/>
                  <a:gd name="T21" fmla="*/ 6 h 168"/>
                  <a:gd name="T22" fmla="*/ 0 w 241"/>
                  <a:gd name="T23" fmla="*/ 8 h 168"/>
                  <a:gd name="T24" fmla="*/ 0 w 241"/>
                  <a:gd name="T25" fmla="*/ 9 h 1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1"/>
                  <a:gd name="T40" fmla="*/ 0 h 168"/>
                  <a:gd name="T41" fmla="*/ 241 w 241"/>
                  <a:gd name="T42" fmla="*/ 168 h 1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1" h="168">
                    <a:moveTo>
                      <a:pt x="3" y="78"/>
                    </a:moveTo>
                    <a:lnTo>
                      <a:pt x="76" y="85"/>
                    </a:lnTo>
                    <a:lnTo>
                      <a:pt x="84" y="137"/>
                    </a:lnTo>
                    <a:lnTo>
                      <a:pt x="146" y="168"/>
                    </a:lnTo>
                    <a:lnTo>
                      <a:pt x="228" y="122"/>
                    </a:lnTo>
                    <a:lnTo>
                      <a:pt x="241" y="69"/>
                    </a:lnTo>
                    <a:lnTo>
                      <a:pt x="150" y="9"/>
                    </a:lnTo>
                    <a:lnTo>
                      <a:pt x="0" y="0"/>
                    </a:lnTo>
                    <a:lnTo>
                      <a:pt x="2" y="19"/>
                    </a:lnTo>
                    <a:lnTo>
                      <a:pt x="3" y="38"/>
                    </a:lnTo>
                    <a:lnTo>
                      <a:pt x="4" y="57"/>
                    </a:lnTo>
                    <a:lnTo>
                      <a:pt x="4" y="75"/>
                    </a:lnTo>
                    <a:lnTo>
                      <a:pt x="3"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78" name="Freeform 109"/>
              <p:cNvSpPr>
                <a:spLocks/>
              </p:cNvSpPr>
              <p:nvPr/>
            </p:nvSpPr>
            <p:spPr bwMode="auto">
              <a:xfrm>
                <a:off x="2421" y="1844"/>
                <a:ext cx="81" cy="56"/>
              </a:xfrm>
              <a:custGeom>
                <a:avLst/>
                <a:gdLst>
                  <a:gd name="T0" fmla="*/ 0 w 241"/>
                  <a:gd name="T1" fmla="*/ 9 h 168"/>
                  <a:gd name="T2" fmla="*/ 9 w 241"/>
                  <a:gd name="T3" fmla="*/ 9 h 168"/>
                  <a:gd name="T4" fmla="*/ 9 w 241"/>
                  <a:gd name="T5" fmla="*/ 15 h 168"/>
                  <a:gd name="T6" fmla="*/ 9 w 241"/>
                  <a:gd name="T7" fmla="*/ 15 h 168"/>
                  <a:gd name="T8" fmla="*/ 16 w 241"/>
                  <a:gd name="T9" fmla="*/ 19 h 168"/>
                  <a:gd name="T10" fmla="*/ 16 w 241"/>
                  <a:gd name="T11" fmla="*/ 19 h 168"/>
                  <a:gd name="T12" fmla="*/ 26 w 241"/>
                  <a:gd name="T13" fmla="*/ 14 h 168"/>
                  <a:gd name="T14" fmla="*/ 27 w 241"/>
                  <a:gd name="T15" fmla="*/ 8 h 168"/>
                  <a:gd name="T16" fmla="*/ 27 w 241"/>
                  <a:gd name="T17" fmla="*/ 8 h 168"/>
                  <a:gd name="T18" fmla="*/ 17 w 241"/>
                  <a:gd name="T19" fmla="*/ 1 h 168"/>
                  <a:gd name="T20" fmla="*/ 0 w 241"/>
                  <a:gd name="T21" fmla="*/ 0 h 168"/>
                  <a:gd name="T22" fmla="*/ 0 w 241"/>
                  <a:gd name="T23" fmla="*/ 0 h 168"/>
                  <a:gd name="T24" fmla="*/ 0 w 241"/>
                  <a:gd name="T25" fmla="*/ 2 h 168"/>
                  <a:gd name="T26" fmla="*/ 0 w 241"/>
                  <a:gd name="T27" fmla="*/ 4 h 168"/>
                  <a:gd name="T28" fmla="*/ 0 w 241"/>
                  <a:gd name="T29" fmla="*/ 6 h 168"/>
                  <a:gd name="T30" fmla="*/ 0 w 241"/>
                  <a:gd name="T31" fmla="*/ 8 h 168"/>
                  <a:gd name="T32" fmla="*/ 0 w 241"/>
                  <a:gd name="T33" fmla="*/ 9 h 1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1"/>
                  <a:gd name="T52" fmla="*/ 0 h 168"/>
                  <a:gd name="T53" fmla="*/ 241 w 241"/>
                  <a:gd name="T54" fmla="*/ 168 h 1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1" h="168">
                    <a:moveTo>
                      <a:pt x="3" y="78"/>
                    </a:moveTo>
                    <a:lnTo>
                      <a:pt x="76" y="85"/>
                    </a:lnTo>
                    <a:lnTo>
                      <a:pt x="84" y="137"/>
                    </a:lnTo>
                    <a:lnTo>
                      <a:pt x="146" y="168"/>
                    </a:lnTo>
                    <a:lnTo>
                      <a:pt x="228" y="122"/>
                    </a:lnTo>
                    <a:lnTo>
                      <a:pt x="241" y="69"/>
                    </a:lnTo>
                    <a:lnTo>
                      <a:pt x="150" y="9"/>
                    </a:lnTo>
                    <a:lnTo>
                      <a:pt x="0" y="0"/>
                    </a:lnTo>
                    <a:lnTo>
                      <a:pt x="2" y="19"/>
                    </a:lnTo>
                    <a:lnTo>
                      <a:pt x="3" y="38"/>
                    </a:lnTo>
                    <a:lnTo>
                      <a:pt x="4" y="57"/>
                    </a:lnTo>
                    <a:lnTo>
                      <a:pt x="4" y="75"/>
                    </a:lnTo>
                    <a:lnTo>
                      <a:pt x="3" y="7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79" name="Freeform 110"/>
              <p:cNvSpPr>
                <a:spLocks/>
              </p:cNvSpPr>
              <p:nvPr/>
            </p:nvSpPr>
            <p:spPr bwMode="auto">
              <a:xfrm>
                <a:off x="2421" y="1802"/>
                <a:ext cx="100" cy="65"/>
              </a:xfrm>
              <a:custGeom>
                <a:avLst/>
                <a:gdLst>
                  <a:gd name="T0" fmla="*/ 14 w 299"/>
                  <a:gd name="T1" fmla="*/ 0 h 194"/>
                  <a:gd name="T2" fmla="*/ 14 w 299"/>
                  <a:gd name="T3" fmla="*/ 1 h 194"/>
                  <a:gd name="T4" fmla="*/ 14 w 299"/>
                  <a:gd name="T5" fmla="*/ 2 h 194"/>
                  <a:gd name="T6" fmla="*/ 14 w 299"/>
                  <a:gd name="T7" fmla="*/ 3 h 194"/>
                  <a:gd name="T8" fmla="*/ 14 w 299"/>
                  <a:gd name="T9" fmla="*/ 3 h 194"/>
                  <a:gd name="T10" fmla="*/ 14 w 299"/>
                  <a:gd name="T11" fmla="*/ 4 h 194"/>
                  <a:gd name="T12" fmla="*/ 14 w 299"/>
                  <a:gd name="T13" fmla="*/ 5 h 194"/>
                  <a:gd name="T14" fmla="*/ 13 w 299"/>
                  <a:gd name="T15" fmla="*/ 5 h 194"/>
                  <a:gd name="T16" fmla="*/ 13 w 299"/>
                  <a:gd name="T17" fmla="*/ 6 h 194"/>
                  <a:gd name="T18" fmla="*/ 12 w 299"/>
                  <a:gd name="T19" fmla="*/ 6 h 194"/>
                  <a:gd name="T20" fmla="*/ 12 w 299"/>
                  <a:gd name="T21" fmla="*/ 7 h 194"/>
                  <a:gd name="T22" fmla="*/ 11 w 299"/>
                  <a:gd name="T23" fmla="*/ 7 h 194"/>
                  <a:gd name="T24" fmla="*/ 11 w 299"/>
                  <a:gd name="T25" fmla="*/ 7 h 194"/>
                  <a:gd name="T26" fmla="*/ 10 w 299"/>
                  <a:gd name="T27" fmla="*/ 7 h 194"/>
                  <a:gd name="T28" fmla="*/ 9 w 299"/>
                  <a:gd name="T29" fmla="*/ 7 h 194"/>
                  <a:gd name="T30" fmla="*/ 8 w 299"/>
                  <a:gd name="T31" fmla="*/ 7 h 194"/>
                  <a:gd name="T32" fmla="*/ 7 w 299"/>
                  <a:gd name="T33" fmla="*/ 6 h 194"/>
                  <a:gd name="T34" fmla="*/ 7 w 299"/>
                  <a:gd name="T35" fmla="*/ 6 h 194"/>
                  <a:gd name="T36" fmla="*/ 6 w 299"/>
                  <a:gd name="T37" fmla="*/ 5 h 194"/>
                  <a:gd name="T38" fmla="*/ 6 w 299"/>
                  <a:gd name="T39" fmla="*/ 4 h 194"/>
                  <a:gd name="T40" fmla="*/ 5 w 299"/>
                  <a:gd name="T41" fmla="*/ 4 h 194"/>
                  <a:gd name="T42" fmla="*/ 4 w 299"/>
                  <a:gd name="T43" fmla="*/ 2 h 194"/>
                  <a:gd name="T44" fmla="*/ 4 w 299"/>
                  <a:gd name="T45" fmla="*/ 1 h 194"/>
                  <a:gd name="T46" fmla="*/ 3 w 299"/>
                  <a:gd name="T47" fmla="*/ 1 h 194"/>
                  <a:gd name="T48" fmla="*/ 3 w 299"/>
                  <a:gd name="T49" fmla="*/ 1 h 194"/>
                  <a:gd name="T50" fmla="*/ 3 w 299"/>
                  <a:gd name="T51" fmla="*/ 1 h 194"/>
                  <a:gd name="T52" fmla="*/ 3 w 299"/>
                  <a:gd name="T53" fmla="*/ 1 h 194"/>
                  <a:gd name="T54" fmla="*/ 2 w 299"/>
                  <a:gd name="T55" fmla="*/ 1 h 194"/>
                  <a:gd name="T56" fmla="*/ 2 w 299"/>
                  <a:gd name="T57" fmla="*/ 2 h 194"/>
                  <a:gd name="T58" fmla="*/ 1 w 299"/>
                  <a:gd name="T59" fmla="*/ 3 h 194"/>
                  <a:gd name="T60" fmla="*/ 1 w 299"/>
                  <a:gd name="T61" fmla="*/ 4 h 194"/>
                  <a:gd name="T62" fmla="*/ 1 w 299"/>
                  <a:gd name="T63" fmla="*/ 5 h 194"/>
                  <a:gd name="T64" fmla="*/ 0 w 299"/>
                  <a:gd name="T65" fmla="*/ 6 h 194"/>
                  <a:gd name="T66" fmla="*/ 0 w 299"/>
                  <a:gd name="T67" fmla="*/ 8 h 194"/>
                  <a:gd name="T68" fmla="*/ 0 w 299"/>
                  <a:gd name="T69" fmla="*/ 9 h 194"/>
                  <a:gd name="T70" fmla="*/ 0 w 299"/>
                  <a:gd name="T71" fmla="*/ 11 h 194"/>
                  <a:gd name="T72" fmla="*/ 0 w 299"/>
                  <a:gd name="T73" fmla="*/ 14 h 194"/>
                  <a:gd name="T74" fmla="*/ 17 w 299"/>
                  <a:gd name="T75" fmla="*/ 15 h 194"/>
                  <a:gd name="T76" fmla="*/ 27 w 299"/>
                  <a:gd name="T77" fmla="*/ 22 h 194"/>
                  <a:gd name="T78" fmla="*/ 33 w 299"/>
                  <a:gd name="T79" fmla="*/ 18 h 194"/>
                  <a:gd name="T80" fmla="*/ 32 w 299"/>
                  <a:gd name="T81" fmla="*/ 0 h 194"/>
                  <a:gd name="T82" fmla="*/ 14 w 299"/>
                  <a:gd name="T83" fmla="*/ 0 h 1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9"/>
                  <a:gd name="T127" fmla="*/ 0 h 194"/>
                  <a:gd name="T128" fmla="*/ 299 w 299"/>
                  <a:gd name="T129" fmla="*/ 194 h 1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9" h="194">
                    <a:moveTo>
                      <a:pt x="129" y="1"/>
                    </a:moveTo>
                    <a:lnTo>
                      <a:pt x="130" y="8"/>
                    </a:lnTo>
                    <a:lnTo>
                      <a:pt x="130" y="16"/>
                    </a:lnTo>
                    <a:lnTo>
                      <a:pt x="129" y="23"/>
                    </a:lnTo>
                    <a:lnTo>
                      <a:pt x="128" y="30"/>
                    </a:lnTo>
                    <a:lnTo>
                      <a:pt x="125" y="36"/>
                    </a:lnTo>
                    <a:lnTo>
                      <a:pt x="123" y="42"/>
                    </a:lnTo>
                    <a:lnTo>
                      <a:pt x="119" y="47"/>
                    </a:lnTo>
                    <a:lnTo>
                      <a:pt x="115" y="52"/>
                    </a:lnTo>
                    <a:lnTo>
                      <a:pt x="111" y="57"/>
                    </a:lnTo>
                    <a:lnTo>
                      <a:pt x="106" y="60"/>
                    </a:lnTo>
                    <a:lnTo>
                      <a:pt x="101" y="63"/>
                    </a:lnTo>
                    <a:lnTo>
                      <a:pt x="95" y="64"/>
                    </a:lnTo>
                    <a:lnTo>
                      <a:pt x="89" y="64"/>
                    </a:lnTo>
                    <a:lnTo>
                      <a:pt x="82" y="63"/>
                    </a:lnTo>
                    <a:lnTo>
                      <a:pt x="75" y="59"/>
                    </a:lnTo>
                    <a:lnTo>
                      <a:pt x="67" y="56"/>
                    </a:lnTo>
                    <a:lnTo>
                      <a:pt x="60" y="50"/>
                    </a:lnTo>
                    <a:lnTo>
                      <a:pt x="55" y="44"/>
                    </a:lnTo>
                    <a:lnTo>
                      <a:pt x="50" y="38"/>
                    </a:lnTo>
                    <a:lnTo>
                      <a:pt x="45" y="32"/>
                    </a:lnTo>
                    <a:lnTo>
                      <a:pt x="38" y="20"/>
                    </a:lnTo>
                    <a:lnTo>
                      <a:pt x="32" y="11"/>
                    </a:lnTo>
                    <a:lnTo>
                      <a:pt x="30" y="8"/>
                    </a:lnTo>
                    <a:lnTo>
                      <a:pt x="27" y="7"/>
                    </a:lnTo>
                    <a:lnTo>
                      <a:pt x="25" y="7"/>
                    </a:lnTo>
                    <a:lnTo>
                      <a:pt x="23" y="8"/>
                    </a:lnTo>
                    <a:lnTo>
                      <a:pt x="20" y="12"/>
                    </a:lnTo>
                    <a:lnTo>
                      <a:pt x="17" y="18"/>
                    </a:lnTo>
                    <a:lnTo>
                      <a:pt x="13" y="26"/>
                    </a:lnTo>
                    <a:lnTo>
                      <a:pt x="8" y="38"/>
                    </a:lnTo>
                    <a:lnTo>
                      <a:pt x="5" y="47"/>
                    </a:lnTo>
                    <a:lnTo>
                      <a:pt x="3" y="58"/>
                    </a:lnTo>
                    <a:lnTo>
                      <a:pt x="1" y="69"/>
                    </a:lnTo>
                    <a:lnTo>
                      <a:pt x="0" y="79"/>
                    </a:lnTo>
                    <a:lnTo>
                      <a:pt x="0" y="102"/>
                    </a:lnTo>
                    <a:lnTo>
                      <a:pt x="1" y="125"/>
                    </a:lnTo>
                    <a:lnTo>
                      <a:pt x="151" y="134"/>
                    </a:lnTo>
                    <a:lnTo>
                      <a:pt x="242" y="194"/>
                    </a:lnTo>
                    <a:lnTo>
                      <a:pt x="299" y="158"/>
                    </a:lnTo>
                    <a:lnTo>
                      <a:pt x="283" y="0"/>
                    </a:lnTo>
                    <a:lnTo>
                      <a:pt x="12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80" name="Freeform 111"/>
              <p:cNvSpPr>
                <a:spLocks/>
              </p:cNvSpPr>
              <p:nvPr/>
            </p:nvSpPr>
            <p:spPr bwMode="auto">
              <a:xfrm>
                <a:off x="2421" y="1802"/>
                <a:ext cx="100" cy="65"/>
              </a:xfrm>
              <a:custGeom>
                <a:avLst/>
                <a:gdLst>
                  <a:gd name="T0" fmla="*/ 14 w 299"/>
                  <a:gd name="T1" fmla="*/ 0 h 194"/>
                  <a:gd name="T2" fmla="*/ 14 w 299"/>
                  <a:gd name="T3" fmla="*/ 1 h 194"/>
                  <a:gd name="T4" fmla="*/ 14 w 299"/>
                  <a:gd name="T5" fmla="*/ 2 h 194"/>
                  <a:gd name="T6" fmla="*/ 14 w 299"/>
                  <a:gd name="T7" fmla="*/ 3 h 194"/>
                  <a:gd name="T8" fmla="*/ 14 w 299"/>
                  <a:gd name="T9" fmla="*/ 3 h 194"/>
                  <a:gd name="T10" fmla="*/ 14 w 299"/>
                  <a:gd name="T11" fmla="*/ 4 h 194"/>
                  <a:gd name="T12" fmla="*/ 14 w 299"/>
                  <a:gd name="T13" fmla="*/ 5 h 194"/>
                  <a:gd name="T14" fmla="*/ 13 w 299"/>
                  <a:gd name="T15" fmla="*/ 5 h 194"/>
                  <a:gd name="T16" fmla="*/ 13 w 299"/>
                  <a:gd name="T17" fmla="*/ 6 h 194"/>
                  <a:gd name="T18" fmla="*/ 12 w 299"/>
                  <a:gd name="T19" fmla="*/ 6 h 194"/>
                  <a:gd name="T20" fmla="*/ 12 w 299"/>
                  <a:gd name="T21" fmla="*/ 7 h 194"/>
                  <a:gd name="T22" fmla="*/ 11 w 299"/>
                  <a:gd name="T23" fmla="*/ 7 h 194"/>
                  <a:gd name="T24" fmla="*/ 11 w 299"/>
                  <a:gd name="T25" fmla="*/ 7 h 194"/>
                  <a:gd name="T26" fmla="*/ 10 w 299"/>
                  <a:gd name="T27" fmla="*/ 7 h 194"/>
                  <a:gd name="T28" fmla="*/ 9 w 299"/>
                  <a:gd name="T29" fmla="*/ 7 h 194"/>
                  <a:gd name="T30" fmla="*/ 8 w 299"/>
                  <a:gd name="T31" fmla="*/ 7 h 194"/>
                  <a:gd name="T32" fmla="*/ 7 w 299"/>
                  <a:gd name="T33" fmla="*/ 6 h 194"/>
                  <a:gd name="T34" fmla="*/ 7 w 299"/>
                  <a:gd name="T35" fmla="*/ 6 h 194"/>
                  <a:gd name="T36" fmla="*/ 6 w 299"/>
                  <a:gd name="T37" fmla="*/ 5 h 194"/>
                  <a:gd name="T38" fmla="*/ 6 w 299"/>
                  <a:gd name="T39" fmla="*/ 4 h 194"/>
                  <a:gd name="T40" fmla="*/ 5 w 299"/>
                  <a:gd name="T41" fmla="*/ 4 h 194"/>
                  <a:gd name="T42" fmla="*/ 4 w 299"/>
                  <a:gd name="T43" fmla="*/ 2 h 194"/>
                  <a:gd name="T44" fmla="*/ 4 w 299"/>
                  <a:gd name="T45" fmla="*/ 1 h 194"/>
                  <a:gd name="T46" fmla="*/ 3 w 299"/>
                  <a:gd name="T47" fmla="*/ 1 h 194"/>
                  <a:gd name="T48" fmla="*/ 3 w 299"/>
                  <a:gd name="T49" fmla="*/ 1 h 194"/>
                  <a:gd name="T50" fmla="*/ 3 w 299"/>
                  <a:gd name="T51" fmla="*/ 1 h 194"/>
                  <a:gd name="T52" fmla="*/ 3 w 299"/>
                  <a:gd name="T53" fmla="*/ 1 h 194"/>
                  <a:gd name="T54" fmla="*/ 2 w 299"/>
                  <a:gd name="T55" fmla="*/ 1 h 194"/>
                  <a:gd name="T56" fmla="*/ 2 w 299"/>
                  <a:gd name="T57" fmla="*/ 2 h 194"/>
                  <a:gd name="T58" fmla="*/ 1 w 299"/>
                  <a:gd name="T59" fmla="*/ 3 h 194"/>
                  <a:gd name="T60" fmla="*/ 1 w 299"/>
                  <a:gd name="T61" fmla="*/ 4 h 194"/>
                  <a:gd name="T62" fmla="*/ 1 w 299"/>
                  <a:gd name="T63" fmla="*/ 5 h 194"/>
                  <a:gd name="T64" fmla="*/ 0 w 299"/>
                  <a:gd name="T65" fmla="*/ 6 h 194"/>
                  <a:gd name="T66" fmla="*/ 0 w 299"/>
                  <a:gd name="T67" fmla="*/ 8 h 194"/>
                  <a:gd name="T68" fmla="*/ 0 w 299"/>
                  <a:gd name="T69" fmla="*/ 9 h 194"/>
                  <a:gd name="T70" fmla="*/ 0 w 299"/>
                  <a:gd name="T71" fmla="*/ 11 h 194"/>
                  <a:gd name="T72" fmla="*/ 0 w 299"/>
                  <a:gd name="T73" fmla="*/ 14 h 194"/>
                  <a:gd name="T74" fmla="*/ 0 w 299"/>
                  <a:gd name="T75" fmla="*/ 14 h 194"/>
                  <a:gd name="T76" fmla="*/ 17 w 299"/>
                  <a:gd name="T77" fmla="*/ 15 h 194"/>
                  <a:gd name="T78" fmla="*/ 27 w 299"/>
                  <a:gd name="T79" fmla="*/ 22 h 194"/>
                  <a:gd name="T80" fmla="*/ 27 w 299"/>
                  <a:gd name="T81" fmla="*/ 22 h 194"/>
                  <a:gd name="T82" fmla="*/ 33 w 299"/>
                  <a:gd name="T83" fmla="*/ 18 h 194"/>
                  <a:gd name="T84" fmla="*/ 33 w 299"/>
                  <a:gd name="T85" fmla="*/ 18 h 194"/>
                  <a:gd name="T86" fmla="*/ 32 w 299"/>
                  <a:gd name="T87" fmla="*/ 0 h 194"/>
                  <a:gd name="T88" fmla="*/ 32 w 299"/>
                  <a:gd name="T89" fmla="*/ 0 h 194"/>
                  <a:gd name="T90" fmla="*/ 14 w 299"/>
                  <a:gd name="T91" fmla="*/ 0 h 194"/>
                  <a:gd name="T92" fmla="*/ 14 w 299"/>
                  <a:gd name="T93" fmla="*/ 0 h 19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99"/>
                  <a:gd name="T142" fmla="*/ 0 h 194"/>
                  <a:gd name="T143" fmla="*/ 299 w 299"/>
                  <a:gd name="T144" fmla="*/ 194 h 19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99" h="194">
                    <a:moveTo>
                      <a:pt x="129" y="1"/>
                    </a:moveTo>
                    <a:lnTo>
                      <a:pt x="130" y="8"/>
                    </a:lnTo>
                    <a:lnTo>
                      <a:pt x="130" y="16"/>
                    </a:lnTo>
                    <a:lnTo>
                      <a:pt x="129" y="23"/>
                    </a:lnTo>
                    <a:lnTo>
                      <a:pt x="128" y="30"/>
                    </a:lnTo>
                    <a:lnTo>
                      <a:pt x="125" y="36"/>
                    </a:lnTo>
                    <a:lnTo>
                      <a:pt x="123" y="42"/>
                    </a:lnTo>
                    <a:lnTo>
                      <a:pt x="119" y="47"/>
                    </a:lnTo>
                    <a:lnTo>
                      <a:pt x="115" y="52"/>
                    </a:lnTo>
                    <a:lnTo>
                      <a:pt x="111" y="57"/>
                    </a:lnTo>
                    <a:lnTo>
                      <a:pt x="106" y="60"/>
                    </a:lnTo>
                    <a:lnTo>
                      <a:pt x="101" y="63"/>
                    </a:lnTo>
                    <a:lnTo>
                      <a:pt x="95" y="64"/>
                    </a:lnTo>
                    <a:lnTo>
                      <a:pt x="89" y="64"/>
                    </a:lnTo>
                    <a:lnTo>
                      <a:pt x="82" y="63"/>
                    </a:lnTo>
                    <a:lnTo>
                      <a:pt x="75" y="59"/>
                    </a:lnTo>
                    <a:lnTo>
                      <a:pt x="67" y="56"/>
                    </a:lnTo>
                    <a:lnTo>
                      <a:pt x="60" y="50"/>
                    </a:lnTo>
                    <a:lnTo>
                      <a:pt x="55" y="44"/>
                    </a:lnTo>
                    <a:lnTo>
                      <a:pt x="50" y="38"/>
                    </a:lnTo>
                    <a:lnTo>
                      <a:pt x="45" y="32"/>
                    </a:lnTo>
                    <a:lnTo>
                      <a:pt x="38" y="20"/>
                    </a:lnTo>
                    <a:lnTo>
                      <a:pt x="32" y="11"/>
                    </a:lnTo>
                    <a:lnTo>
                      <a:pt x="30" y="8"/>
                    </a:lnTo>
                    <a:lnTo>
                      <a:pt x="27" y="7"/>
                    </a:lnTo>
                    <a:lnTo>
                      <a:pt x="25" y="7"/>
                    </a:lnTo>
                    <a:lnTo>
                      <a:pt x="23" y="8"/>
                    </a:lnTo>
                    <a:lnTo>
                      <a:pt x="20" y="12"/>
                    </a:lnTo>
                    <a:lnTo>
                      <a:pt x="17" y="18"/>
                    </a:lnTo>
                    <a:lnTo>
                      <a:pt x="13" y="26"/>
                    </a:lnTo>
                    <a:lnTo>
                      <a:pt x="8" y="38"/>
                    </a:lnTo>
                    <a:lnTo>
                      <a:pt x="5" y="47"/>
                    </a:lnTo>
                    <a:lnTo>
                      <a:pt x="3" y="58"/>
                    </a:lnTo>
                    <a:lnTo>
                      <a:pt x="1" y="69"/>
                    </a:lnTo>
                    <a:lnTo>
                      <a:pt x="0" y="79"/>
                    </a:lnTo>
                    <a:lnTo>
                      <a:pt x="0" y="102"/>
                    </a:lnTo>
                    <a:lnTo>
                      <a:pt x="1" y="125"/>
                    </a:lnTo>
                    <a:lnTo>
                      <a:pt x="151" y="134"/>
                    </a:lnTo>
                    <a:lnTo>
                      <a:pt x="242" y="194"/>
                    </a:lnTo>
                    <a:lnTo>
                      <a:pt x="299" y="158"/>
                    </a:lnTo>
                    <a:lnTo>
                      <a:pt x="283" y="0"/>
                    </a:lnTo>
                    <a:lnTo>
                      <a:pt x="129" y="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81" name="Freeform 112"/>
              <p:cNvSpPr>
                <a:spLocks/>
              </p:cNvSpPr>
              <p:nvPr/>
            </p:nvSpPr>
            <p:spPr bwMode="auto">
              <a:xfrm>
                <a:off x="2444" y="1739"/>
                <a:ext cx="71" cy="63"/>
              </a:xfrm>
              <a:custGeom>
                <a:avLst/>
                <a:gdLst>
                  <a:gd name="T0" fmla="*/ 20 w 213"/>
                  <a:gd name="T1" fmla="*/ 0 h 190"/>
                  <a:gd name="T2" fmla="*/ 24 w 213"/>
                  <a:gd name="T3" fmla="*/ 21 h 190"/>
                  <a:gd name="T4" fmla="*/ 7 w 213"/>
                  <a:gd name="T5" fmla="*/ 21 h 190"/>
                  <a:gd name="T6" fmla="*/ 6 w 213"/>
                  <a:gd name="T7" fmla="*/ 20 h 190"/>
                  <a:gd name="T8" fmla="*/ 6 w 213"/>
                  <a:gd name="T9" fmla="*/ 20 h 190"/>
                  <a:gd name="T10" fmla="*/ 6 w 213"/>
                  <a:gd name="T11" fmla="*/ 19 h 190"/>
                  <a:gd name="T12" fmla="*/ 6 w 213"/>
                  <a:gd name="T13" fmla="*/ 19 h 190"/>
                  <a:gd name="T14" fmla="*/ 5 w 213"/>
                  <a:gd name="T15" fmla="*/ 18 h 190"/>
                  <a:gd name="T16" fmla="*/ 5 w 213"/>
                  <a:gd name="T17" fmla="*/ 18 h 190"/>
                  <a:gd name="T18" fmla="*/ 4 w 213"/>
                  <a:gd name="T19" fmla="*/ 17 h 190"/>
                  <a:gd name="T20" fmla="*/ 3 w 213"/>
                  <a:gd name="T21" fmla="*/ 17 h 190"/>
                  <a:gd name="T22" fmla="*/ 3 w 213"/>
                  <a:gd name="T23" fmla="*/ 17 h 190"/>
                  <a:gd name="T24" fmla="*/ 3 w 213"/>
                  <a:gd name="T25" fmla="*/ 16 h 190"/>
                  <a:gd name="T26" fmla="*/ 2 w 213"/>
                  <a:gd name="T27" fmla="*/ 16 h 190"/>
                  <a:gd name="T28" fmla="*/ 2 w 213"/>
                  <a:gd name="T29" fmla="*/ 15 h 190"/>
                  <a:gd name="T30" fmla="*/ 1 w 213"/>
                  <a:gd name="T31" fmla="*/ 14 h 190"/>
                  <a:gd name="T32" fmla="*/ 1 w 213"/>
                  <a:gd name="T33" fmla="*/ 13 h 190"/>
                  <a:gd name="T34" fmla="*/ 0 w 213"/>
                  <a:gd name="T35" fmla="*/ 11 h 190"/>
                  <a:gd name="T36" fmla="*/ 0 w 213"/>
                  <a:gd name="T37" fmla="*/ 10 h 190"/>
                  <a:gd name="T38" fmla="*/ 0 w 213"/>
                  <a:gd name="T39" fmla="*/ 9 h 190"/>
                  <a:gd name="T40" fmla="*/ 0 w 213"/>
                  <a:gd name="T41" fmla="*/ 8 h 190"/>
                  <a:gd name="T42" fmla="*/ 2 w 213"/>
                  <a:gd name="T43" fmla="*/ 7 h 190"/>
                  <a:gd name="T44" fmla="*/ 6 w 213"/>
                  <a:gd name="T45" fmla="*/ 6 h 190"/>
                  <a:gd name="T46" fmla="*/ 9 w 213"/>
                  <a:gd name="T47" fmla="*/ 5 h 190"/>
                  <a:gd name="T48" fmla="*/ 11 w 213"/>
                  <a:gd name="T49" fmla="*/ 4 h 190"/>
                  <a:gd name="T50" fmla="*/ 12 w 213"/>
                  <a:gd name="T51" fmla="*/ 4 h 190"/>
                  <a:gd name="T52" fmla="*/ 14 w 213"/>
                  <a:gd name="T53" fmla="*/ 3 h 190"/>
                  <a:gd name="T54" fmla="*/ 15 w 213"/>
                  <a:gd name="T55" fmla="*/ 2 h 190"/>
                  <a:gd name="T56" fmla="*/ 16 w 213"/>
                  <a:gd name="T57" fmla="*/ 1 h 190"/>
                  <a:gd name="T58" fmla="*/ 18 w 213"/>
                  <a:gd name="T59" fmla="*/ 1 h 190"/>
                  <a:gd name="T60" fmla="*/ 20 w 213"/>
                  <a:gd name="T61" fmla="*/ 0 h 1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3"/>
                  <a:gd name="T94" fmla="*/ 0 h 190"/>
                  <a:gd name="T95" fmla="*/ 213 w 213"/>
                  <a:gd name="T96" fmla="*/ 190 h 1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3" h="190">
                    <a:moveTo>
                      <a:pt x="176" y="0"/>
                    </a:moveTo>
                    <a:lnTo>
                      <a:pt x="213" y="189"/>
                    </a:lnTo>
                    <a:lnTo>
                      <a:pt x="59" y="190"/>
                    </a:lnTo>
                    <a:lnTo>
                      <a:pt x="58" y="185"/>
                    </a:lnTo>
                    <a:lnTo>
                      <a:pt x="55" y="179"/>
                    </a:lnTo>
                    <a:lnTo>
                      <a:pt x="53" y="174"/>
                    </a:lnTo>
                    <a:lnTo>
                      <a:pt x="51" y="169"/>
                    </a:lnTo>
                    <a:lnTo>
                      <a:pt x="46" y="164"/>
                    </a:lnTo>
                    <a:lnTo>
                      <a:pt x="42" y="160"/>
                    </a:lnTo>
                    <a:lnTo>
                      <a:pt x="36" y="156"/>
                    </a:lnTo>
                    <a:lnTo>
                      <a:pt x="31" y="153"/>
                    </a:lnTo>
                    <a:lnTo>
                      <a:pt x="27" y="150"/>
                    </a:lnTo>
                    <a:lnTo>
                      <a:pt x="23" y="148"/>
                    </a:lnTo>
                    <a:lnTo>
                      <a:pt x="20" y="143"/>
                    </a:lnTo>
                    <a:lnTo>
                      <a:pt x="18" y="138"/>
                    </a:lnTo>
                    <a:lnTo>
                      <a:pt x="12" y="127"/>
                    </a:lnTo>
                    <a:lnTo>
                      <a:pt x="7" y="114"/>
                    </a:lnTo>
                    <a:lnTo>
                      <a:pt x="2" y="101"/>
                    </a:lnTo>
                    <a:lnTo>
                      <a:pt x="1" y="88"/>
                    </a:lnTo>
                    <a:lnTo>
                      <a:pt x="0" y="77"/>
                    </a:lnTo>
                    <a:lnTo>
                      <a:pt x="2" y="68"/>
                    </a:lnTo>
                    <a:lnTo>
                      <a:pt x="19" y="62"/>
                    </a:lnTo>
                    <a:lnTo>
                      <a:pt x="56" y="51"/>
                    </a:lnTo>
                    <a:lnTo>
                      <a:pt x="78" y="45"/>
                    </a:lnTo>
                    <a:lnTo>
                      <a:pt x="97" y="39"/>
                    </a:lnTo>
                    <a:lnTo>
                      <a:pt x="112" y="34"/>
                    </a:lnTo>
                    <a:lnTo>
                      <a:pt x="123" y="29"/>
                    </a:lnTo>
                    <a:lnTo>
                      <a:pt x="136" y="19"/>
                    </a:lnTo>
                    <a:lnTo>
                      <a:pt x="148" y="12"/>
                    </a:lnTo>
                    <a:lnTo>
                      <a:pt x="163" y="6"/>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82" name="Freeform 113"/>
              <p:cNvSpPr>
                <a:spLocks/>
              </p:cNvSpPr>
              <p:nvPr/>
            </p:nvSpPr>
            <p:spPr bwMode="auto">
              <a:xfrm>
                <a:off x="2444" y="1739"/>
                <a:ext cx="71" cy="63"/>
              </a:xfrm>
              <a:custGeom>
                <a:avLst/>
                <a:gdLst>
                  <a:gd name="T0" fmla="*/ 20 w 213"/>
                  <a:gd name="T1" fmla="*/ 0 h 190"/>
                  <a:gd name="T2" fmla="*/ 24 w 213"/>
                  <a:gd name="T3" fmla="*/ 21 h 190"/>
                  <a:gd name="T4" fmla="*/ 24 w 213"/>
                  <a:gd name="T5" fmla="*/ 21 h 190"/>
                  <a:gd name="T6" fmla="*/ 7 w 213"/>
                  <a:gd name="T7" fmla="*/ 21 h 190"/>
                  <a:gd name="T8" fmla="*/ 7 w 213"/>
                  <a:gd name="T9" fmla="*/ 21 h 190"/>
                  <a:gd name="T10" fmla="*/ 6 w 213"/>
                  <a:gd name="T11" fmla="*/ 20 h 190"/>
                  <a:gd name="T12" fmla="*/ 6 w 213"/>
                  <a:gd name="T13" fmla="*/ 20 h 190"/>
                  <a:gd name="T14" fmla="*/ 6 w 213"/>
                  <a:gd name="T15" fmla="*/ 19 h 190"/>
                  <a:gd name="T16" fmla="*/ 6 w 213"/>
                  <a:gd name="T17" fmla="*/ 19 h 190"/>
                  <a:gd name="T18" fmla="*/ 5 w 213"/>
                  <a:gd name="T19" fmla="*/ 18 h 190"/>
                  <a:gd name="T20" fmla="*/ 5 w 213"/>
                  <a:gd name="T21" fmla="*/ 18 h 190"/>
                  <a:gd name="T22" fmla="*/ 4 w 213"/>
                  <a:gd name="T23" fmla="*/ 17 h 190"/>
                  <a:gd name="T24" fmla="*/ 3 w 213"/>
                  <a:gd name="T25" fmla="*/ 17 h 190"/>
                  <a:gd name="T26" fmla="*/ 3 w 213"/>
                  <a:gd name="T27" fmla="*/ 17 h 190"/>
                  <a:gd name="T28" fmla="*/ 3 w 213"/>
                  <a:gd name="T29" fmla="*/ 16 h 190"/>
                  <a:gd name="T30" fmla="*/ 2 w 213"/>
                  <a:gd name="T31" fmla="*/ 16 h 190"/>
                  <a:gd name="T32" fmla="*/ 2 w 213"/>
                  <a:gd name="T33" fmla="*/ 15 h 190"/>
                  <a:gd name="T34" fmla="*/ 1 w 213"/>
                  <a:gd name="T35" fmla="*/ 14 h 190"/>
                  <a:gd name="T36" fmla="*/ 1 w 213"/>
                  <a:gd name="T37" fmla="*/ 13 h 190"/>
                  <a:gd name="T38" fmla="*/ 0 w 213"/>
                  <a:gd name="T39" fmla="*/ 11 h 190"/>
                  <a:gd name="T40" fmla="*/ 0 w 213"/>
                  <a:gd name="T41" fmla="*/ 10 h 190"/>
                  <a:gd name="T42" fmla="*/ 0 w 213"/>
                  <a:gd name="T43" fmla="*/ 9 h 190"/>
                  <a:gd name="T44" fmla="*/ 0 w 213"/>
                  <a:gd name="T45" fmla="*/ 8 h 190"/>
                  <a:gd name="T46" fmla="*/ 2 w 213"/>
                  <a:gd name="T47" fmla="*/ 7 h 190"/>
                  <a:gd name="T48" fmla="*/ 6 w 213"/>
                  <a:gd name="T49" fmla="*/ 6 h 190"/>
                  <a:gd name="T50" fmla="*/ 9 w 213"/>
                  <a:gd name="T51" fmla="*/ 5 h 190"/>
                  <a:gd name="T52" fmla="*/ 11 w 213"/>
                  <a:gd name="T53" fmla="*/ 4 h 190"/>
                  <a:gd name="T54" fmla="*/ 12 w 213"/>
                  <a:gd name="T55" fmla="*/ 4 h 190"/>
                  <a:gd name="T56" fmla="*/ 14 w 213"/>
                  <a:gd name="T57" fmla="*/ 3 h 190"/>
                  <a:gd name="T58" fmla="*/ 15 w 213"/>
                  <a:gd name="T59" fmla="*/ 2 h 190"/>
                  <a:gd name="T60" fmla="*/ 16 w 213"/>
                  <a:gd name="T61" fmla="*/ 1 h 190"/>
                  <a:gd name="T62" fmla="*/ 18 w 213"/>
                  <a:gd name="T63" fmla="*/ 1 h 190"/>
                  <a:gd name="T64" fmla="*/ 20 w 213"/>
                  <a:gd name="T65" fmla="*/ 0 h 190"/>
                  <a:gd name="T66" fmla="*/ 20 w 213"/>
                  <a:gd name="T67" fmla="*/ 0 h 19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3"/>
                  <a:gd name="T103" fmla="*/ 0 h 190"/>
                  <a:gd name="T104" fmla="*/ 213 w 213"/>
                  <a:gd name="T105" fmla="*/ 190 h 19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3" h="190">
                    <a:moveTo>
                      <a:pt x="176" y="0"/>
                    </a:moveTo>
                    <a:lnTo>
                      <a:pt x="213" y="189"/>
                    </a:lnTo>
                    <a:lnTo>
                      <a:pt x="59" y="190"/>
                    </a:lnTo>
                    <a:lnTo>
                      <a:pt x="58" y="185"/>
                    </a:lnTo>
                    <a:lnTo>
                      <a:pt x="55" y="179"/>
                    </a:lnTo>
                    <a:lnTo>
                      <a:pt x="53" y="174"/>
                    </a:lnTo>
                    <a:lnTo>
                      <a:pt x="51" y="169"/>
                    </a:lnTo>
                    <a:lnTo>
                      <a:pt x="46" y="164"/>
                    </a:lnTo>
                    <a:lnTo>
                      <a:pt x="42" y="160"/>
                    </a:lnTo>
                    <a:lnTo>
                      <a:pt x="36" y="156"/>
                    </a:lnTo>
                    <a:lnTo>
                      <a:pt x="31" y="153"/>
                    </a:lnTo>
                    <a:lnTo>
                      <a:pt x="27" y="150"/>
                    </a:lnTo>
                    <a:lnTo>
                      <a:pt x="23" y="148"/>
                    </a:lnTo>
                    <a:lnTo>
                      <a:pt x="20" y="143"/>
                    </a:lnTo>
                    <a:lnTo>
                      <a:pt x="18" y="138"/>
                    </a:lnTo>
                    <a:lnTo>
                      <a:pt x="12" y="127"/>
                    </a:lnTo>
                    <a:lnTo>
                      <a:pt x="7" y="114"/>
                    </a:lnTo>
                    <a:lnTo>
                      <a:pt x="2" y="101"/>
                    </a:lnTo>
                    <a:lnTo>
                      <a:pt x="1" y="88"/>
                    </a:lnTo>
                    <a:lnTo>
                      <a:pt x="0" y="77"/>
                    </a:lnTo>
                    <a:lnTo>
                      <a:pt x="2" y="68"/>
                    </a:lnTo>
                    <a:lnTo>
                      <a:pt x="19" y="62"/>
                    </a:lnTo>
                    <a:lnTo>
                      <a:pt x="56" y="51"/>
                    </a:lnTo>
                    <a:lnTo>
                      <a:pt x="78" y="45"/>
                    </a:lnTo>
                    <a:lnTo>
                      <a:pt x="97" y="39"/>
                    </a:lnTo>
                    <a:lnTo>
                      <a:pt x="112" y="34"/>
                    </a:lnTo>
                    <a:lnTo>
                      <a:pt x="123" y="29"/>
                    </a:lnTo>
                    <a:lnTo>
                      <a:pt x="136" y="19"/>
                    </a:lnTo>
                    <a:lnTo>
                      <a:pt x="148" y="12"/>
                    </a:lnTo>
                    <a:lnTo>
                      <a:pt x="163" y="6"/>
                    </a:lnTo>
                    <a:lnTo>
                      <a:pt x="17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83" name="Freeform 114"/>
              <p:cNvSpPr>
                <a:spLocks/>
              </p:cNvSpPr>
              <p:nvPr/>
            </p:nvSpPr>
            <p:spPr bwMode="auto">
              <a:xfrm>
                <a:off x="2286" y="1508"/>
                <a:ext cx="140" cy="336"/>
              </a:xfrm>
              <a:custGeom>
                <a:avLst/>
                <a:gdLst>
                  <a:gd name="T0" fmla="*/ 38 w 422"/>
                  <a:gd name="T1" fmla="*/ 1 h 1007"/>
                  <a:gd name="T2" fmla="*/ 40 w 422"/>
                  <a:gd name="T3" fmla="*/ 4 h 1007"/>
                  <a:gd name="T4" fmla="*/ 42 w 422"/>
                  <a:gd name="T5" fmla="*/ 8 h 1007"/>
                  <a:gd name="T6" fmla="*/ 44 w 422"/>
                  <a:gd name="T7" fmla="*/ 12 h 1007"/>
                  <a:gd name="T8" fmla="*/ 45 w 422"/>
                  <a:gd name="T9" fmla="*/ 17 h 1007"/>
                  <a:gd name="T10" fmla="*/ 46 w 422"/>
                  <a:gd name="T11" fmla="*/ 22 h 1007"/>
                  <a:gd name="T12" fmla="*/ 39 w 422"/>
                  <a:gd name="T13" fmla="*/ 31 h 1007"/>
                  <a:gd name="T14" fmla="*/ 38 w 422"/>
                  <a:gd name="T15" fmla="*/ 32 h 1007"/>
                  <a:gd name="T16" fmla="*/ 37 w 422"/>
                  <a:gd name="T17" fmla="*/ 34 h 1007"/>
                  <a:gd name="T18" fmla="*/ 37 w 422"/>
                  <a:gd name="T19" fmla="*/ 37 h 1007"/>
                  <a:gd name="T20" fmla="*/ 36 w 422"/>
                  <a:gd name="T21" fmla="*/ 39 h 1007"/>
                  <a:gd name="T22" fmla="*/ 35 w 422"/>
                  <a:gd name="T23" fmla="*/ 41 h 1007"/>
                  <a:gd name="T24" fmla="*/ 34 w 422"/>
                  <a:gd name="T25" fmla="*/ 42 h 1007"/>
                  <a:gd name="T26" fmla="*/ 32 w 422"/>
                  <a:gd name="T27" fmla="*/ 44 h 1007"/>
                  <a:gd name="T28" fmla="*/ 30 w 422"/>
                  <a:gd name="T29" fmla="*/ 45 h 1007"/>
                  <a:gd name="T30" fmla="*/ 29 w 422"/>
                  <a:gd name="T31" fmla="*/ 46 h 1007"/>
                  <a:gd name="T32" fmla="*/ 27 w 422"/>
                  <a:gd name="T33" fmla="*/ 49 h 1007"/>
                  <a:gd name="T34" fmla="*/ 25 w 422"/>
                  <a:gd name="T35" fmla="*/ 55 h 1007"/>
                  <a:gd name="T36" fmla="*/ 25 w 422"/>
                  <a:gd name="T37" fmla="*/ 58 h 1007"/>
                  <a:gd name="T38" fmla="*/ 26 w 422"/>
                  <a:gd name="T39" fmla="*/ 61 h 1007"/>
                  <a:gd name="T40" fmla="*/ 27 w 422"/>
                  <a:gd name="T41" fmla="*/ 64 h 1007"/>
                  <a:gd name="T42" fmla="*/ 28 w 422"/>
                  <a:gd name="T43" fmla="*/ 67 h 1007"/>
                  <a:gd name="T44" fmla="*/ 31 w 422"/>
                  <a:gd name="T45" fmla="*/ 72 h 1007"/>
                  <a:gd name="T46" fmla="*/ 32 w 422"/>
                  <a:gd name="T47" fmla="*/ 74 h 1007"/>
                  <a:gd name="T48" fmla="*/ 31 w 422"/>
                  <a:gd name="T49" fmla="*/ 77 h 1007"/>
                  <a:gd name="T50" fmla="*/ 31 w 422"/>
                  <a:gd name="T51" fmla="*/ 79 h 1007"/>
                  <a:gd name="T52" fmla="*/ 30 w 422"/>
                  <a:gd name="T53" fmla="*/ 80 h 1007"/>
                  <a:gd name="T54" fmla="*/ 28 w 422"/>
                  <a:gd name="T55" fmla="*/ 82 h 1007"/>
                  <a:gd name="T56" fmla="*/ 27 w 422"/>
                  <a:gd name="T57" fmla="*/ 84 h 1007"/>
                  <a:gd name="T58" fmla="*/ 26 w 422"/>
                  <a:gd name="T59" fmla="*/ 85 h 1007"/>
                  <a:gd name="T60" fmla="*/ 25 w 422"/>
                  <a:gd name="T61" fmla="*/ 86 h 1007"/>
                  <a:gd name="T62" fmla="*/ 23 w 422"/>
                  <a:gd name="T63" fmla="*/ 92 h 1007"/>
                  <a:gd name="T64" fmla="*/ 21 w 422"/>
                  <a:gd name="T65" fmla="*/ 98 h 1007"/>
                  <a:gd name="T66" fmla="*/ 20 w 422"/>
                  <a:gd name="T67" fmla="*/ 101 h 1007"/>
                  <a:gd name="T68" fmla="*/ 18 w 422"/>
                  <a:gd name="T69" fmla="*/ 105 h 1007"/>
                  <a:gd name="T70" fmla="*/ 16 w 422"/>
                  <a:gd name="T71" fmla="*/ 107 h 1007"/>
                  <a:gd name="T72" fmla="*/ 13 w 422"/>
                  <a:gd name="T73" fmla="*/ 110 h 1007"/>
                  <a:gd name="T74" fmla="*/ 11 w 422"/>
                  <a:gd name="T75" fmla="*/ 111 h 1007"/>
                  <a:gd name="T76" fmla="*/ 9 w 422"/>
                  <a:gd name="T77" fmla="*/ 112 h 1007"/>
                  <a:gd name="T78" fmla="*/ 8 w 422"/>
                  <a:gd name="T79" fmla="*/ 112 h 1007"/>
                  <a:gd name="T80" fmla="*/ 8 w 422"/>
                  <a:gd name="T81" fmla="*/ 111 h 1007"/>
                  <a:gd name="T82" fmla="*/ 8 w 422"/>
                  <a:gd name="T83" fmla="*/ 110 h 1007"/>
                  <a:gd name="T84" fmla="*/ 8 w 422"/>
                  <a:gd name="T85" fmla="*/ 108 h 1007"/>
                  <a:gd name="T86" fmla="*/ 8 w 422"/>
                  <a:gd name="T87" fmla="*/ 106 h 1007"/>
                  <a:gd name="T88" fmla="*/ 8 w 422"/>
                  <a:gd name="T89" fmla="*/ 104 h 1007"/>
                  <a:gd name="T90" fmla="*/ 6 w 422"/>
                  <a:gd name="T91" fmla="*/ 100 h 1007"/>
                  <a:gd name="T92" fmla="*/ 2 w 422"/>
                  <a:gd name="T93" fmla="*/ 92 h 1007"/>
                  <a:gd name="T94" fmla="*/ 0 w 422"/>
                  <a:gd name="T95" fmla="*/ 88 h 1007"/>
                  <a:gd name="T96" fmla="*/ 0 w 422"/>
                  <a:gd name="T97" fmla="*/ 85 h 1007"/>
                  <a:gd name="T98" fmla="*/ 0 w 422"/>
                  <a:gd name="T99" fmla="*/ 77 h 1007"/>
                  <a:gd name="T100" fmla="*/ 3 w 422"/>
                  <a:gd name="T101" fmla="*/ 64 h 1007"/>
                  <a:gd name="T102" fmla="*/ 4 w 422"/>
                  <a:gd name="T103" fmla="*/ 60 h 1007"/>
                  <a:gd name="T104" fmla="*/ 4 w 422"/>
                  <a:gd name="T105" fmla="*/ 55 h 1007"/>
                  <a:gd name="T106" fmla="*/ 5 w 422"/>
                  <a:gd name="T107" fmla="*/ 49 h 1007"/>
                  <a:gd name="T108" fmla="*/ 6 w 422"/>
                  <a:gd name="T109" fmla="*/ 43 h 1007"/>
                  <a:gd name="T110" fmla="*/ 8 w 422"/>
                  <a:gd name="T111" fmla="*/ 37 h 1007"/>
                  <a:gd name="T112" fmla="*/ 11 w 422"/>
                  <a:gd name="T113" fmla="*/ 32 h 1007"/>
                  <a:gd name="T114" fmla="*/ 14 w 422"/>
                  <a:gd name="T115" fmla="*/ 27 h 1007"/>
                  <a:gd name="T116" fmla="*/ 17 w 422"/>
                  <a:gd name="T117" fmla="*/ 22 h 1007"/>
                  <a:gd name="T118" fmla="*/ 23 w 422"/>
                  <a:gd name="T119" fmla="*/ 15 h 1007"/>
                  <a:gd name="T120" fmla="*/ 36 w 422"/>
                  <a:gd name="T121" fmla="*/ 0 h 10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22"/>
                  <a:gd name="T184" fmla="*/ 0 h 1007"/>
                  <a:gd name="T185" fmla="*/ 422 w 422"/>
                  <a:gd name="T186" fmla="*/ 1007 h 10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22" h="1007">
                    <a:moveTo>
                      <a:pt x="333" y="0"/>
                    </a:moveTo>
                    <a:lnTo>
                      <a:pt x="343" y="13"/>
                    </a:lnTo>
                    <a:lnTo>
                      <a:pt x="353" y="27"/>
                    </a:lnTo>
                    <a:lnTo>
                      <a:pt x="363" y="40"/>
                    </a:lnTo>
                    <a:lnTo>
                      <a:pt x="371" y="54"/>
                    </a:lnTo>
                    <a:lnTo>
                      <a:pt x="381" y="73"/>
                    </a:lnTo>
                    <a:lnTo>
                      <a:pt x="390" y="92"/>
                    </a:lnTo>
                    <a:lnTo>
                      <a:pt x="397" y="112"/>
                    </a:lnTo>
                    <a:lnTo>
                      <a:pt x="403" y="132"/>
                    </a:lnTo>
                    <a:lnTo>
                      <a:pt x="409" y="151"/>
                    </a:lnTo>
                    <a:lnTo>
                      <a:pt x="414" y="174"/>
                    </a:lnTo>
                    <a:lnTo>
                      <a:pt x="419" y="199"/>
                    </a:lnTo>
                    <a:lnTo>
                      <a:pt x="422" y="218"/>
                    </a:lnTo>
                    <a:lnTo>
                      <a:pt x="357" y="278"/>
                    </a:lnTo>
                    <a:lnTo>
                      <a:pt x="350" y="285"/>
                    </a:lnTo>
                    <a:lnTo>
                      <a:pt x="345" y="292"/>
                    </a:lnTo>
                    <a:lnTo>
                      <a:pt x="341" y="301"/>
                    </a:lnTo>
                    <a:lnTo>
                      <a:pt x="339" y="308"/>
                    </a:lnTo>
                    <a:lnTo>
                      <a:pt x="337" y="323"/>
                    </a:lnTo>
                    <a:lnTo>
                      <a:pt x="334" y="337"/>
                    </a:lnTo>
                    <a:lnTo>
                      <a:pt x="333" y="345"/>
                    </a:lnTo>
                    <a:lnTo>
                      <a:pt x="331" y="353"/>
                    </a:lnTo>
                    <a:lnTo>
                      <a:pt x="328" y="361"/>
                    </a:lnTo>
                    <a:lnTo>
                      <a:pt x="324" y="368"/>
                    </a:lnTo>
                    <a:lnTo>
                      <a:pt x="317" y="375"/>
                    </a:lnTo>
                    <a:lnTo>
                      <a:pt x="308" y="382"/>
                    </a:lnTo>
                    <a:lnTo>
                      <a:pt x="299" y="389"/>
                    </a:lnTo>
                    <a:lnTo>
                      <a:pt x="285" y="395"/>
                    </a:lnTo>
                    <a:lnTo>
                      <a:pt x="278" y="399"/>
                    </a:lnTo>
                    <a:lnTo>
                      <a:pt x="272" y="403"/>
                    </a:lnTo>
                    <a:lnTo>
                      <a:pt x="266" y="408"/>
                    </a:lnTo>
                    <a:lnTo>
                      <a:pt x="261" y="414"/>
                    </a:lnTo>
                    <a:lnTo>
                      <a:pt x="253" y="426"/>
                    </a:lnTo>
                    <a:lnTo>
                      <a:pt x="246" y="439"/>
                    </a:lnTo>
                    <a:lnTo>
                      <a:pt x="236" y="466"/>
                    </a:lnTo>
                    <a:lnTo>
                      <a:pt x="229" y="494"/>
                    </a:lnTo>
                    <a:lnTo>
                      <a:pt x="227" y="509"/>
                    </a:lnTo>
                    <a:lnTo>
                      <a:pt x="226" y="524"/>
                    </a:lnTo>
                    <a:lnTo>
                      <a:pt x="228" y="538"/>
                    </a:lnTo>
                    <a:lnTo>
                      <a:pt x="232" y="551"/>
                    </a:lnTo>
                    <a:lnTo>
                      <a:pt x="236" y="564"/>
                    </a:lnTo>
                    <a:lnTo>
                      <a:pt x="241" y="576"/>
                    </a:lnTo>
                    <a:lnTo>
                      <a:pt x="248" y="587"/>
                    </a:lnTo>
                    <a:lnTo>
                      <a:pt x="255" y="599"/>
                    </a:lnTo>
                    <a:lnTo>
                      <a:pt x="268" y="623"/>
                    </a:lnTo>
                    <a:lnTo>
                      <a:pt x="280" y="645"/>
                    </a:lnTo>
                    <a:lnTo>
                      <a:pt x="284" y="657"/>
                    </a:lnTo>
                    <a:lnTo>
                      <a:pt x="286" y="669"/>
                    </a:lnTo>
                    <a:lnTo>
                      <a:pt x="286" y="682"/>
                    </a:lnTo>
                    <a:lnTo>
                      <a:pt x="284" y="693"/>
                    </a:lnTo>
                    <a:lnTo>
                      <a:pt x="282" y="701"/>
                    </a:lnTo>
                    <a:lnTo>
                      <a:pt x="279" y="706"/>
                    </a:lnTo>
                    <a:lnTo>
                      <a:pt x="276" y="711"/>
                    </a:lnTo>
                    <a:lnTo>
                      <a:pt x="273" y="716"/>
                    </a:lnTo>
                    <a:lnTo>
                      <a:pt x="265" y="725"/>
                    </a:lnTo>
                    <a:lnTo>
                      <a:pt x="256" y="734"/>
                    </a:lnTo>
                    <a:lnTo>
                      <a:pt x="248" y="742"/>
                    </a:lnTo>
                    <a:lnTo>
                      <a:pt x="240" y="751"/>
                    </a:lnTo>
                    <a:lnTo>
                      <a:pt x="236" y="756"/>
                    </a:lnTo>
                    <a:lnTo>
                      <a:pt x="233" y="762"/>
                    </a:lnTo>
                    <a:lnTo>
                      <a:pt x="230" y="768"/>
                    </a:lnTo>
                    <a:lnTo>
                      <a:pt x="228" y="775"/>
                    </a:lnTo>
                    <a:lnTo>
                      <a:pt x="220" y="801"/>
                    </a:lnTo>
                    <a:lnTo>
                      <a:pt x="210" y="827"/>
                    </a:lnTo>
                    <a:lnTo>
                      <a:pt x="200" y="852"/>
                    </a:lnTo>
                    <a:lnTo>
                      <a:pt x="189" y="878"/>
                    </a:lnTo>
                    <a:lnTo>
                      <a:pt x="186" y="895"/>
                    </a:lnTo>
                    <a:lnTo>
                      <a:pt x="180" y="911"/>
                    </a:lnTo>
                    <a:lnTo>
                      <a:pt x="174" y="926"/>
                    </a:lnTo>
                    <a:lnTo>
                      <a:pt x="166" y="940"/>
                    </a:lnTo>
                    <a:lnTo>
                      <a:pt x="157" y="954"/>
                    </a:lnTo>
                    <a:lnTo>
                      <a:pt x="146" y="966"/>
                    </a:lnTo>
                    <a:lnTo>
                      <a:pt x="133" y="978"/>
                    </a:lnTo>
                    <a:lnTo>
                      <a:pt x="118" y="988"/>
                    </a:lnTo>
                    <a:lnTo>
                      <a:pt x="107" y="995"/>
                    </a:lnTo>
                    <a:lnTo>
                      <a:pt x="96" y="1001"/>
                    </a:lnTo>
                    <a:lnTo>
                      <a:pt x="87" y="1005"/>
                    </a:lnTo>
                    <a:lnTo>
                      <a:pt x="79" y="1007"/>
                    </a:lnTo>
                    <a:lnTo>
                      <a:pt x="76" y="1007"/>
                    </a:lnTo>
                    <a:lnTo>
                      <a:pt x="74" y="1006"/>
                    </a:lnTo>
                    <a:lnTo>
                      <a:pt x="71" y="1004"/>
                    </a:lnTo>
                    <a:lnTo>
                      <a:pt x="70" y="1000"/>
                    </a:lnTo>
                    <a:lnTo>
                      <a:pt x="69" y="997"/>
                    </a:lnTo>
                    <a:lnTo>
                      <a:pt x="69" y="991"/>
                    </a:lnTo>
                    <a:lnTo>
                      <a:pt x="69" y="984"/>
                    </a:lnTo>
                    <a:lnTo>
                      <a:pt x="70" y="975"/>
                    </a:lnTo>
                    <a:lnTo>
                      <a:pt x="71" y="966"/>
                    </a:lnTo>
                    <a:lnTo>
                      <a:pt x="71" y="957"/>
                    </a:lnTo>
                    <a:lnTo>
                      <a:pt x="70" y="947"/>
                    </a:lnTo>
                    <a:lnTo>
                      <a:pt x="68" y="938"/>
                    </a:lnTo>
                    <a:lnTo>
                      <a:pt x="62" y="918"/>
                    </a:lnTo>
                    <a:lnTo>
                      <a:pt x="53" y="899"/>
                    </a:lnTo>
                    <a:lnTo>
                      <a:pt x="33" y="862"/>
                    </a:lnTo>
                    <a:lnTo>
                      <a:pt x="16" y="828"/>
                    </a:lnTo>
                    <a:lnTo>
                      <a:pt x="7" y="810"/>
                    </a:lnTo>
                    <a:lnTo>
                      <a:pt x="3" y="794"/>
                    </a:lnTo>
                    <a:lnTo>
                      <a:pt x="0" y="778"/>
                    </a:lnTo>
                    <a:lnTo>
                      <a:pt x="0" y="763"/>
                    </a:lnTo>
                    <a:lnTo>
                      <a:pt x="2" y="732"/>
                    </a:lnTo>
                    <a:lnTo>
                      <a:pt x="3" y="695"/>
                    </a:lnTo>
                    <a:lnTo>
                      <a:pt x="26" y="587"/>
                    </a:lnTo>
                    <a:lnTo>
                      <a:pt x="30" y="573"/>
                    </a:lnTo>
                    <a:lnTo>
                      <a:pt x="32" y="558"/>
                    </a:lnTo>
                    <a:lnTo>
                      <a:pt x="35" y="542"/>
                    </a:lnTo>
                    <a:lnTo>
                      <a:pt x="36" y="527"/>
                    </a:lnTo>
                    <a:lnTo>
                      <a:pt x="38" y="495"/>
                    </a:lnTo>
                    <a:lnTo>
                      <a:pt x="41" y="465"/>
                    </a:lnTo>
                    <a:lnTo>
                      <a:pt x="45" y="438"/>
                    </a:lnTo>
                    <a:lnTo>
                      <a:pt x="50" y="413"/>
                    </a:lnTo>
                    <a:lnTo>
                      <a:pt x="57" y="387"/>
                    </a:lnTo>
                    <a:lnTo>
                      <a:pt x="66" y="362"/>
                    </a:lnTo>
                    <a:lnTo>
                      <a:pt x="76" y="337"/>
                    </a:lnTo>
                    <a:lnTo>
                      <a:pt x="88" y="314"/>
                    </a:lnTo>
                    <a:lnTo>
                      <a:pt x="99" y="290"/>
                    </a:lnTo>
                    <a:lnTo>
                      <a:pt x="112" y="266"/>
                    </a:lnTo>
                    <a:lnTo>
                      <a:pt x="128" y="244"/>
                    </a:lnTo>
                    <a:lnTo>
                      <a:pt x="142" y="222"/>
                    </a:lnTo>
                    <a:lnTo>
                      <a:pt x="158" y="200"/>
                    </a:lnTo>
                    <a:lnTo>
                      <a:pt x="174" y="179"/>
                    </a:lnTo>
                    <a:lnTo>
                      <a:pt x="208" y="137"/>
                    </a:lnTo>
                    <a:lnTo>
                      <a:pt x="242" y="97"/>
                    </a:lnTo>
                    <a:lnTo>
                      <a:pt x="3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84" name="Freeform 115"/>
              <p:cNvSpPr>
                <a:spLocks/>
              </p:cNvSpPr>
              <p:nvPr/>
            </p:nvSpPr>
            <p:spPr bwMode="auto">
              <a:xfrm>
                <a:off x="2286" y="1508"/>
                <a:ext cx="140" cy="336"/>
              </a:xfrm>
              <a:custGeom>
                <a:avLst/>
                <a:gdLst>
                  <a:gd name="T0" fmla="*/ 38 w 422"/>
                  <a:gd name="T1" fmla="*/ 1 h 1007"/>
                  <a:gd name="T2" fmla="*/ 40 w 422"/>
                  <a:gd name="T3" fmla="*/ 4 h 1007"/>
                  <a:gd name="T4" fmla="*/ 42 w 422"/>
                  <a:gd name="T5" fmla="*/ 8 h 1007"/>
                  <a:gd name="T6" fmla="*/ 44 w 422"/>
                  <a:gd name="T7" fmla="*/ 12 h 1007"/>
                  <a:gd name="T8" fmla="*/ 45 w 422"/>
                  <a:gd name="T9" fmla="*/ 17 h 1007"/>
                  <a:gd name="T10" fmla="*/ 46 w 422"/>
                  <a:gd name="T11" fmla="*/ 22 h 1007"/>
                  <a:gd name="T12" fmla="*/ 46 w 422"/>
                  <a:gd name="T13" fmla="*/ 24 h 1007"/>
                  <a:gd name="T14" fmla="*/ 38 w 422"/>
                  <a:gd name="T15" fmla="*/ 32 h 1007"/>
                  <a:gd name="T16" fmla="*/ 37 w 422"/>
                  <a:gd name="T17" fmla="*/ 33 h 1007"/>
                  <a:gd name="T18" fmla="*/ 37 w 422"/>
                  <a:gd name="T19" fmla="*/ 36 h 1007"/>
                  <a:gd name="T20" fmla="*/ 36 w 422"/>
                  <a:gd name="T21" fmla="*/ 38 h 1007"/>
                  <a:gd name="T22" fmla="*/ 36 w 422"/>
                  <a:gd name="T23" fmla="*/ 40 h 1007"/>
                  <a:gd name="T24" fmla="*/ 35 w 422"/>
                  <a:gd name="T25" fmla="*/ 42 h 1007"/>
                  <a:gd name="T26" fmla="*/ 33 w 422"/>
                  <a:gd name="T27" fmla="*/ 43 h 1007"/>
                  <a:gd name="T28" fmla="*/ 31 w 422"/>
                  <a:gd name="T29" fmla="*/ 44 h 1007"/>
                  <a:gd name="T30" fmla="*/ 29 w 422"/>
                  <a:gd name="T31" fmla="*/ 45 h 1007"/>
                  <a:gd name="T32" fmla="*/ 28 w 422"/>
                  <a:gd name="T33" fmla="*/ 47 h 1007"/>
                  <a:gd name="T34" fmla="*/ 26 w 422"/>
                  <a:gd name="T35" fmla="*/ 52 h 1007"/>
                  <a:gd name="T36" fmla="*/ 25 w 422"/>
                  <a:gd name="T37" fmla="*/ 57 h 1007"/>
                  <a:gd name="T38" fmla="*/ 25 w 422"/>
                  <a:gd name="T39" fmla="*/ 60 h 1007"/>
                  <a:gd name="T40" fmla="*/ 26 w 422"/>
                  <a:gd name="T41" fmla="*/ 63 h 1007"/>
                  <a:gd name="T42" fmla="*/ 27 w 422"/>
                  <a:gd name="T43" fmla="*/ 65 h 1007"/>
                  <a:gd name="T44" fmla="*/ 30 w 422"/>
                  <a:gd name="T45" fmla="*/ 69 h 1007"/>
                  <a:gd name="T46" fmla="*/ 31 w 422"/>
                  <a:gd name="T47" fmla="*/ 73 h 1007"/>
                  <a:gd name="T48" fmla="*/ 32 w 422"/>
                  <a:gd name="T49" fmla="*/ 76 h 1007"/>
                  <a:gd name="T50" fmla="*/ 31 w 422"/>
                  <a:gd name="T51" fmla="*/ 78 h 1007"/>
                  <a:gd name="T52" fmla="*/ 31 w 422"/>
                  <a:gd name="T53" fmla="*/ 79 h 1007"/>
                  <a:gd name="T54" fmla="*/ 29 w 422"/>
                  <a:gd name="T55" fmla="*/ 81 h 1007"/>
                  <a:gd name="T56" fmla="*/ 27 w 422"/>
                  <a:gd name="T57" fmla="*/ 83 h 1007"/>
                  <a:gd name="T58" fmla="*/ 26 w 422"/>
                  <a:gd name="T59" fmla="*/ 84 h 1007"/>
                  <a:gd name="T60" fmla="*/ 25 w 422"/>
                  <a:gd name="T61" fmla="*/ 85 h 1007"/>
                  <a:gd name="T62" fmla="*/ 24 w 422"/>
                  <a:gd name="T63" fmla="*/ 89 h 1007"/>
                  <a:gd name="T64" fmla="*/ 22 w 422"/>
                  <a:gd name="T65" fmla="*/ 95 h 1007"/>
                  <a:gd name="T66" fmla="*/ 21 w 422"/>
                  <a:gd name="T67" fmla="*/ 100 h 1007"/>
                  <a:gd name="T68" fmla="*/ 19 w 422"/>
                  <a:gd name="T69" fmla="*/ 103 h 1007"/>
                  <a:gd name="T70" fmla="*/ 17 w 422"/>
                  <a:gd name="T71" fmla="*/ 106 h 1007"/>
                  <a:gd name="T72" fmla="*/ 15 w 422"/>
                  <a:gd name="T73" fmla="*/ 109 h 1007"/>
                  <a:gd name="T74" fmla="*/ 12 w 422"/>
                  <a:gd name="T75" fmla="*/ 111 h 1007"/>
                  <a:gd name="T76" fmla="*/ 10 w 422"/>
                  <a:gd name="T77" fmla="*/ 112 h 1007"/>
                  <a:gd name="T78" fmla="*/ 8 w 422"/>
                  <a:gd name="T79" fmla="*/ 112 h 1007"/>
                  <a:gd name="T80" fmla="*/ 8 w 422"/>
                  <a:gd name="T81" fmla="*/ 112 h 1007"/>
                  <a:gd name="T82" fmla="*/ 8 w 422"/>
                  <a:gd name="T83" fmla="*/ 111 h 1007"/>
                  <a:gd name="T84" fmla="*/ 8 w 422"/>
                  <a:gd name="T85" fmla="*/ 109 h 1007"/>
                  <a:gd name="T86" fmla="*/ 8 w 422"/>
                  <a:gd name="T87" fmla="*/ 107 h 1007"/>
                  <a:gd name="T88" fmla="*/ 8 w 422"/>
                  <a:gd name="T89" fmla="*/ 105 h 1007"/>
                  <a:gd name="T90" fmla="*/ 7 w 422"/>
                  <a:gd name="T91" fmla="*/ 102 h 1007"/>
                  <a:gd name="T92" fmla="*/ 4 w 422"/>
                  <a:gd name="T93" fmla="*/ 96 h 1007"/>
                  <a:gd name="T94" fmla="*/ 1 w 422"/>
                  <a:gd name="T95" fmla="*/ 90 h 1007"/>
                  <a:gd name="T96" fmla="*/ 0 w 422"/>
                  <a:gd name="T97" fmla="*/ 87 h 1007"/>
                  <a:gd name="T98" fmla="*/ 0 w 422"/>
                  <a:gd name="T99" fmla="*/ 81 h 1007"/>
                  <a:gd name="T100" fmla="*/ 0 w 422"/>
                  <a:gd name="T101" fmla="*/ 77 h 1007"/>
                  <a:gd name="T102" fmla="*/ 3 w 422"/>
                  <a:gd name="T103" fmla="*/ 64 h 1007"/>
                  <a:gd name="T104" fmla="*/ 4 w 422"/>
                  <a:gd name="T105" fmla="*/ 60 h 1007"/>
                  <a:gd name="T106" fmla="*/ 4 w 422"/>
                  <a:gd name="T107" fmla="*/ 55 h 1007"/>
                  <a:gd name="T108" fmla="*/ 5 w 422"/>
                  <a:gd name="T109" fmla="*/ 49 h 1007"/>
                  <a:gd name="T110" fmla="*/ 6 w 422"/>
                  <a:gd name="T111" fmla="*/ 43 h 1007"/>
                  <a:gd name="T112" fmla="*/ 8 w 422"/>
                  <a:gd name="T113" fmla="*/ 37 h 1007"/>
                  <a:gd name="T114" fmla="*/ 11 w 422"/>
                  <a:gd name="T115" fmla="*/ 32 h 1007"/>
                  <a:gd name="T116" fmla="*/ 14 w 422"/>
                  <a:gd name="T117" fmla="*/ 27 h 1007"/>
                  <a:gd name="T118" fmla="*/ 17 w 422"/>
                  <a:gd name="T119" fmla="*/ 22 h 1007"/>
                  <a:gd name="T120" fmla="*/ 23 w 422"/>
                  <a:gd name="T121" fmla="*/ 15 h 1007"/>
                  <a:gd name="T122" fmla="*/ 36 w 422"/>
                  <a:gd name="T123" fmla="*/ 0 h 100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2"/>
                  <a:gd name="T187" fmla="*/ 0 h 1007"/>
                  <a:gd name="T188" fmla="*/ 422 w 422"/>
                  <a:gd name="T189" fmla="*/ 1007 h 100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2" h="1007">
                    <a:moveTo>
                      <a:pt x="333" y="0"/>
                    </a:moveTo>
                    <a:lnTo>
                      <a:pt x="343" y="13"/>
                    </a:lnTo>
                    <a:lnTo>
                      <a:pt x="353" y="27"/>
                    </a:lnTo>
                    <a:lnTo>
                      <a:pt x="363" y="40"/>
                    </a:lnTo>
                    <a:lnTo>
                      <a:pt x="371" y="54"/>
                    </a:lnTo>
                    <a:lnTo>
                      <a:pt x="381" y="73"/>
                    </a:lnTo>
                    <a:lnTo>
                      <a:pt x="390" y="92"/>
                    </a:lnTo>
                    <a:lnTo>
                      <a:pt x="397" y="112"/>
                    </a:lnTo>
                    <a:lnTo>
                      <a:pt x="403" y="132"/>
                    </a:lnTo>
                    <a:lnTo>
                      <a:pt x="409" y="151"/>
                    </a:lnTo>
                    <a:lnTo>
                      <a:pt x="414" y="174"/>
                    </a:lnTo>
                    <a:lnTo>
                      <a:pt x="419" y="199"/>
                    </a:lnTo>
                    <a:lnTo>
                      <a:pt x="422" y="218"/>
                    </a:lnTo>
                    <a:lnTo>
                      <a:pt x="357" y="278"/>
                    </a:lnTo>
                    <a:lnTo>
                      <a:pt x="350" y="285"/>
                    </a:lnTo>
                    <a:lnTo>
                      <a:pt x="345" y="292"/>
                    </a:lnTo>
                    <a:lnTo>
                      <a:pt x="341" y="301"/>
                    </a:lnTo>
                    <a:lnTo>
                      <a:pt x="339" y="308"/>
                    </a:lnTo>
                    <a:lnTo>
                      <a:pt x="337" y="323"/>
                    </a:lnTo>
                    <a:lnTo>
                      <a:pt x="334" y="337"/>
                    </a:lnTo>
                    <a:lnTo>
                      <a:pt x="333" y="345"/>
                    </a:lnTo>
                    <a:lnTo>
                      <a:pt x="331" y="353"/>
                    </a:lnTo>
                    <a:lnTo>
                      <a:pt x="328" y="361"/>
                    </a:lnTo>
                    <a:lnTo>
                      <a:pt x="324" y="368"/>
                    </a:lnTo>
                    <a:lnTo>
                      <a:pt x="317" y="375"/>
                    </a:lnTo>
                    <a:lnTo>
                      <a:pt x="308" y="382"/>
                    </a:lnTo>
                    <a:lnTo>
                      <a:pt x="299" y="389"/>
                    </a:lnTo>
                    <a:lnTo>
                      <a:pt x="285" y="395"/>
                    </a:lnTo>
                    <a:lnTo>
                      <a:pt x="278" y="399"/>
                    </a:lnTo>
                    <a:lnTo>
                      <a:pt x="272" y="403"/>
                    </a:lnTo>
                    <a:lnTo>
                      <a:pt x="266" y="408"/>
                    </a:lnTo>
                    <a:lnTo>
                      <a:pt x="261" y="414"/>
                    </a:lnTo>
                    <a:lnTo>
                      <a:pt x="253" y="426"/>
                    </a:lnTo>
                    <a:lnTo>
                      <a:pt x="246" y="439"/>
                    </a:lnTo>
                    <a:lnTo>
                      <a:pt x="236" y="466"/>
                    </a:lnTo>
                    <a:lnTo>
                      <a:pt x="229" y="494"/>
                    </a:lnTo>
                    <a:lnTo>
                      <a:pt x="227" y="509"/>
                    </a:lnTo>
                    <a:lnTo>
                      <a:pt x="226" y="524"/>
                    </a:lnTo>
                    <a:lnTo>
                      <a:pt x="228" y="538"/>
                    </a:lnTo>
                    <a:lnTo>
                      <a:pt x="232" y="551"/>
                    </a:lnTo>
                    <a:lnTo>
                      <a:pt x="236" y="564"/>
                    </a:lnTo>
                    <a:lnTo>
                      <a:pt x="241" y="576"/>
                    </a:lnTo>
                    <a:lnTo>
                      <a:pt x="248" y="587"/>
                    </a:lnTo>
                    <a:lnTo>
                      <a:pt x="255" y="599"/>
                    </a:lnTo>
                    <a:lnTo>
                      <a:pt x="268" y="623"/>
                    </a:lnTo>
                    <a:lnTo>
                      <a:pt x="280" y="645"/>
                    </a:lnTo>
                    <a:lnTo>
                      <a:pt x="284" y="657"/>
                    </a:lnTo>
                    <a:lnTo>
                      <a:pt x="286" y="669"/>
                    </a:lnTo>
                    <a:lnTo>
                      <a:pt x="286" y="682"/>
                    </a:lnTo>
                    <a:lnTo>
                      <a:pt x="284" y="693"/>
                    </a:lnTo>
                    <a:lnTo>
                      <a:pt x="282" y="701"/>
                    </a:lnTo>
                    <a:lnTo>
                      <a:pt x="279" y="706"/>
                    </a:lnTo>
                    <a:lnTo>
                      <a:pt x="276" y="711"/>
                    </a:lnTo>
                    <a:lnTo>
                      <a:pt x="273" y="716"/>
                    </a:lnTo>
                    <a:lnTo>
                      <a:pt x="265" y="725"/>
                    </a:lnTo>
                    <a:lnTo>
                      <a:pt x="256" y="734"/>
                    </a:lnTo>
                    <a:lnTo>
                      <a:pt x="248" y="742"/>
                    </a:lnTo>
                    <a:lnTo>
                      <a:pt x="240" y="751"/>
                    </a:lnTo>
                    <a:lnTo>
                      <a:pt x="236" y="756"/>
                    </a:lnTo>
                    <a:lnTo>
                      <a:pt x="233" y="762"/>
                    </a:lnTo>
                    <a:lnTo>
                      <a:pt x="230" y="768"/>
                    </a:lnTo>
                    <a:lnTo>
                      <a:pt x="228" y="775"/>
                    </a:lnTo>
                    <a:lnTo>
                      <a:pt x="220" y="801"/>
                    </a:lnTo>
                    <a:lnTo>
                      <a:pt x="210" y="827"/>
                    </a:lnTo>
                    <a:lnTo>
                      <a:pt x="200" y="852"/>
                    </a:lnTo>
                    <a:lnTo>
                      <a:pt x="189" y="878"/>
                    </a:lnTo>
                    <a:lnTo>
                      <a:pt x="186" y="895"/>
                    </a:lnTo>
                    <a:lnTo>
                      <a:pt x="180" y="911"/>
                    </a:lnTo>
                    <a:lnTo>
                      <a:pt x="174" y="926"/>
                    </a:lnTo>
                    <a:lnTo>
                      <a:pt x="166" y="940"/>
                    </a:lnTo>
                    <a:lnTo>
                      <a:pt x="157" y="954"/>
                    </a:lnTo>
                    <a:lnTo>
                      <a:pt x="146" y="966"/>
                    </a:lnTo>
                    <a:lnTo>
                      <a:pt x="133" y="978"/>
                    </a:lnTo>
                    <a:lnTo>
                      <a:pt x="118" y="988"/>
                    </a:lnTo>
                    <a:lnTo>
                      <a:pt x="107" y="995"/>
                    </a:lnTo>
                    <a:lnTo>
                      <a:pt x="96" y="1001"/>
                    </a:lnTo>
                    <a:lnTo>
                      <a:pt x="87" y="1005"/>
                    </a:lnTo>
                    <a:lnTo>
                      <a:pt x="79" y="1007"/>
                    </a:lnTo>
                    <a:lnTo>
                      <a:pt x="76" y="1007"/>
                    </a:lnTo>
                    <a:lnTo>
                      <a:pt x="74" y="1006"/>
                    </a:lnTo>
                    <a:lnTo>
                      <a:pt x="71" y="1004"/>
                    </a:lnTo>
                    <a:lnTo>
                      <a:pt x="70" y="1000"/>
                    </a:lnTo>
                    <a:lnTo>
                      <a:pt x="69" y="997"/>
                    </a:lnTo>
                    <a:lnTo>
                      <a:pt x="69" y="991"/>
                    </a:lnTo>
                    <a:lnTo>
                      <a:pt x="69" y="984"/>
                    </a:lnTo>
                    <a:lnTo>
                      <a:pt x="70" y="975"/>
                    </a:lnTo>
                    <a:lnTo>
                      <a:pt x="71" y="966"/>
                    </a:lnTo>
                    <a:lnTo>
                      <a:pt x="71" y="957"/>
                    </a:lnTo>
                    <a:lnTo>
                      <a:pt x="70" y="947"/>
                    </a:lnTo>
                    <a:lnTo>
                      <a:pt x="68" y="938"/>
                    </a:lnTo>
                    <a:lnTo>
                      <a:pt x="62" y="918"/>
                    </a:lnTo>
                    <a:lnTo>
                      <a:pt x="53" y="899"/>
                    </a:lnTo>
                    <a:lnTo>
                      <a:pt x="33" y="862"/>
                    </a:lnTo>
                    <a:lnTo>
                      <a:pt x="16" y="828"/>
                    </a:lnTo>
                    <a:lnTo>
                      <a:pt x="7" y="810"/>
                    </a:lnTo>
                    <a:lnTo>
                      <a:pt x="3" y="794"/>
                    </a:lnTo>
                    <a:lnTo>
                      <a:pt x="0" y="778"/>
                    </a:lnTo>
                    <a:lnTo>
                      <a:pt x="0" y="763"/>
                    </a:lnTo>
                    <a:lnTo>
                      <a:pt x="2" y="732"/>
                    </a:lnTo>
                    <a:lnTo>
                      <a:pt x="3" y="695"/>
                    </a:lnTo>
                    <a:lnTo>
                      <a:pt x="26" y="587"/>
                    </a:lnTo>
                    <a:lnTo>
                      <a:pt x="30" y="573"/>
                    </a:lnTo>
                    <a:lnTo>
                      <a:pt x="32" y="558"/>
                    </a:lnTo>
                    <a:lnTo>
                      <a:pt x="35" y="542"/>
                    </a:lnTo>
                    <a:lnTo>
                      <a:pt x="36" y="527"/>
                    </a:lnTo>
                    <a:lnTo>
                      <a:pt x="38" y="495"/>
                    </a:lnTo>
                    <a:lnTo>
                      <a:pt x="41" y="465"/>
                    </a:lnTo>
                    <a:lnTo>
                      <a:pt x="45" y="438"/>
                    </a:lnTo>
                    <a:lnTo>
                      <a:pt x="50" y="413"/>
                    </a:lnTo>
                    <a:lnTo>
                      <a:pt x="57" y="387"/>
                    </a:lnTo>
                    <a:lnTo>
                      <a:pt x="66" y="362"/>
                    </a:lnTo>
                    <a:lnTo>
                      <a:pt x="76" y="337"/>
                    </a:lnTo>
                    <a:lnTo>
                      <a:pt x="88" y="314"/>
                    </a:lnTo>
                    <a:lnTo>
                      <a:pt x="99" y="290"/>
                    </a:lnTo>
                    <a:lnTo>
                      <a:pt x="112" y="266"/>
                    </a:lnTo>
                    <a:lnTo>
                      <a:pt x="128" y="244"/>
                    </a:lnTo>
                    <a:lnTo>
                      <a:pt x="142" y="222"/>
                    </a:lnTo>
                    <a:lnTo>
                      <a:pt x="158" y="200"/>
                    </a:lnTo>
                    <a:lnTo>
                      <a:pt x="174" y="179"/>
                    </a:lnTo>
                    <a:lnTo>
                      <a:pt x="208" y="137"/>
                    </a:lnTo>
                    <a:lnTo>
                      <a:pt x="242" y="97"/>
                    </a:lnTo>
                    <a:lnTo>
                      <a:pt x="333"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85" name="Freeform 116"/>
              <p:cNvSpPr>
                <a:spLocks/>
              </p:cNvSpPr>
              <p:nvPr/>
            </p:nvSpPr>
            <p:spPr bwMode="auto">
              <a:xfrm>
                <a:off x="2397" y="1484"/>
                <a:ext cx="124" cy="242"/>
              </a:xfrm>
              <a:custGeom>
                <a:avLst/>
                <a:gdLst>
                  <a:gd name="T0" fmla="*/ 20 w 374"/>
                  <a:gd name="T1" fmla="*/ 11 h 725"/>
                  <a:gd name="T2" fmla="*/ 22 w 374"/>
                  <a:gd name="T3" fmla="*/ 13 h 725"/>
                  <a:gd name="T4" fmla="*/ 24 w 374"/>
                  <a:gd name="T5" fmla="*/ 15 h 725"/>
                  <a:gd name="T6" fmla="*/ 26 w 374"/>
                  <a:gd name="T7" fmla="*/ 17 h 725"/>
                  <a:gd name="T8" fmla="*/ 26 w 374"/>
                  <a:gd name="T9" fmla="*/ 18 h 725"/>
                  <a:gd name="T10" fmla="*/ 27 w 374"/>
                  <a:gd name="T11" fmla="*/ 19 h 725"/>
                  <a:gd name="T12" fmla="*/ 28 w 374"/>
                  <a:gd name="T13" fmla="*/ 25 h 725"/>
                  <a:gd name="T14" fmla="*/ 30 w 374"/>
                  <a:gd name="T15" fmla="*/ 31 h 725"/>
                  <a:gd name="T16" fmla="*/ 32 w 374"/>
                  <a:gd name="T17" fmla="*/ 37 h 725"/>
                  <a:gd name="T18" fmla="*/ 34 w 374"/>
                  <a:gd name="T19" fmla="*/ 42 h 725"/>
                  <a:gd name="T20" fmla="*/ 38 w 374"/>
                  <a:gd name="T21" fmla="*/ 49 h 725"/>
                  <a:gd name="T22" fmla="*/ 40 w 374"/>
                  <a:gd name="T23" fmla="*/ 52 h 725"/>
                  <a:gd name="T24" fmla="*/ 41 w 374"/>
                  <a:gd name="T25" fmla="*/ 54 h 725"/>
                  <a:gd name="T26" fmla="*/ 41 w 374"/>
                  <a:gd name="T27" fmla="*/ 57 h 725"/>
                  <a:gd name="T28" fmla="*/ 40 w 374"/>
                  <a:gd name="T29" fmla="*/ 60 h 725"/>
                  <a:gd name="T30" fmla="*/ 39 w 374"/>
                  <a:gd name="T31" fmla="*/ 64 h 725"/>
                  <a:gd name="T32" fmla="*/ 37 w 374"/>
                  <a:gd name="T33" fmla="*/ 68 h 725"/>
                  <a:gd name="T34" fmla="*/ 36 w 374"/>
                  <a:gd name="T35" fmla="*/ 73 h 725"/>
                  <a:gd name="T36" fmla="*/ 33 w 374"/>
                  <a:gd name="T37" fmla="*/ 74 h 725"/>
                  <a:gd name="T38" fmla="*/ 29 w 374"/>
                  <a:gd name="T39" fmla="*/ 75 h 725"/>
                  <a:gd name="T40" fmla="*/ 25 w 374"/>
                  <a:gd name="T41" fmla="*/ 77 h 725"/>
                  <a:gd name="T42" fmla="*/ 20 w 374"/>
                  <a:gd name="T43" fmla="*/ 79 h 725"/>
                  <a:gd name="T44" fmla="*/ 16 w 374"/>
                  <a:gd name="T45" fmla="*/ 81 h 725"/>
                  <a:gd name="T46" fmla="*/ 13 w 374"/>
                  <a:gd name="T47" fmla="*/ 81 h 725"/>
                  <a:gd name="T48" fmla="*/ 11 w 374"/>
                  <a:gd name="T49" fmla="*/ 81 h 725"/>
                  <a:gd name="T50" fmla="*/ 10 w 374"/>
                  <a:gd name="T51" fmla="*/ 80 h 725"/>
                  <a:gd name="T52" fmla="*/ 8 w 374"/>
                  <a:gd name="T53" fmla="*/ 79 h 725"/>
                  <a:gd name="T54" fmla="*/ 7 w 374"/>
                  <a:gd name="T55" fmla="*/ 78 h 725"/>
                  <a:gd name="T56" fmla="*/ 6 w 374"/>
                  <a:gd name="T57" fmla="*/ 77 h 725"/>
                  <a:gd name="T58" fmla="*/ 5 w 374"/>
                  <a:gd name="T59" fmla="*/ 75 h 725"/>
                  <a:gd name="T60" fmla="*/ 4 w 374"/>
                  <a:gd name="T61" fmla="*/ 72 h 725"/>
                  <a:gd name="T62" fmla="*/ 3 w 374"/>
                  <a:gd name="T63" fmla="*/ 68 h 725"/>
                  <a:gd name="T64" fmla="*/ 3 w 374"/>
                  <a:gd name="T65" fmla="*/ 64 h 725"/>
                  <a:gd name="T66" fmla="*/ 4 w 374"/>
                  <a:gd name="T67" fmla="*/ 61 h 725"/>
                  <a:gd name="T68" fmla="*/ 5 w 374"/>
                  <a:gd name="T69" fmla="*/ 58 h 725"/>
                  <a:gd name="T70" fmla="*/ 8 w 374"/>
                  <a:gd name="T71" fmla="*/ 53 h 725"/>
                  <a:gd name="T72" fmla="*/ 11 w 374"/>
                  <a:gd name="T73" fmla="*/ 48 h 725"/>
                  <a:gd name="T74" fmla="*/ 12 w 374"/>
                  <a:gd name="T75" fmla="*/ 45 h 725"/>
                  <a:gd name="T76" fmla="*/ 12 w 374"/>
                  <a:gd name="T77" fmla="*/ 43 h 725"/>
                  <a:gd name="T78" fmla="*/ 12 w 374"/>
                  <a:gd name="T79" fmla="*/ 41 h 725"/>
                  <a:gd name="T80" fmla="*/ 11 w 374"/>
                  <a:gd name="T81" fmla="*/ 38 h 725"/>
                  <a:gd name="T82" fmla="*/ 10 w 374"/>
                  <a:gd name="T83" fmla="*/ 35 h 725"/>
                  <a:gd name="T84" fmla="*/ 10 w 374"/>
                  <a:gd name="T85" fmla="*/ 33 h 725"/>
                  <a:gd name="T86" fmla="*/ 10 w 374"/>
                  <a:gd name="T87" fmla="*/ 32 h 725"/>
                  <a:gd name="T88" fmla="*/ 9 w 374"/>
                  <a:gd name="T89" fmla="*/ 27 h 725"/>
                  <a:gd name="T90" fmla="*/ 8 w 374"/>
                  <a:gd name="T91" fmla="*/ 23 h 725"/>
                  <a:gd name="T92" fmla="*/ 6 w 374"/>
                  <a:gd name="T93" fmla="*/ 18 h 725"/>
                  <a:gd name="T94" fmla="*/ 4 w 374"/>
                  <a:gd name="T95" fmla="*/ 14 h 725"/>
                  <a:gd name="T96" fmla="*/ 2 w 374"/>
                  <a:gd name="T97" fmla="*/ 11 h 725"/>
                  <a:gd name="T98" fmla="*/ 0 w 374"/>
                  <a:gd name="T99" fmla="*/ 8 h 725"/>
                  <a:gd name="T100" fmla="*/ 9 w 374"/>
                  <a:gd name="T101" fmla="*/ 7 h 725"/>
                  <a:gd name="T102" fmla="*/ 9 w 374"/>
                  <a:gd name="T103" fmla="*/ 7 h 725"/>
                  <a:gd name="T104" fmla="*/ 10 w 374"/>
                  <a:gd name="T105" fmla="*/ 6 h 725"/>
                  <a:gd name="T106" fmla="*/ 10 w 374"/>
                  <a:gd name="T107" fmla="*/ 4 h 725"/>
                  <a:gd name="T108" fmla="*/ 11 w 374"/>
                  <a:gd name="T109" fmla="*/ 1 h 725"/>
                  <a:gd name="T110" fmla="*/ 12 w 374"/>
                  <a:gd name="T111" fmla="*/ 1 h 725"/>
                  <a:gd name="T112" fmla="*/ 14 w 374"/>
                  <a:gd name="T113" fmla="*/ 0 h 725"/>
                  <a:gd name="T114" fmla="*/ 16 w 374"/>
                  <a:gd name="T115" fmla="*/ 0 h 725"/>
                  <a:gd name="T116" fmla="*/ 19 w 374"/>
                  <a:gd name="T117" fmla="*/ 0 h 7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74"/>
                  <a:gd name="T178" fmla="*/ 0 h 725"/>
                  <a:gd name="T179" fmla="*/ 374 w 374"/>
                  <a:gd name="T180" fmla="*/ 725 h 72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74" h="725">
                    <a:moveTo>
                      <a:pt x="181" y="5"/>
                    </a:moveTo>
                    <a:lnTo>
                      <a:pt x="183" y="101"/>
                    </a:lnTo>
                    <a:lnTo>
                      <a:pt x="190" y="112"/>
                    </a:lnTo>
                    <a:lnTo>
                      <a:pt x="198" y="120"/>
                    </a:lnTo>
                    <a:lnTo>
                      <a:pt x="208" y="127"/>
                    </a:lnTo>
                    <a:lnTo>
                      <a:pt x="216" y="136"/>
                    </a:lnTo>
                    <a:lnTo>
                      <a:pt x="224" y="144"/>
                    </a:lnTo>
                    <a:lnTo>
                      <a:pt x="231" y="152"/>
                    </a:lnTo>
                    <a:lnTo>
                      <a:pt x="235" y="157"/>
                    </a:lnTo>
                    <a:lnTo>
                      <a:pt x="237" y="162"/>
                    </a:lnTo>
                    <a:lnTo>
                      <a:pt x="240" y="167"/>
                    </a:lnTo>
                    <a:lnTo>
                      <a:pt x="241" y="173"/>
                    </a:lnTo>
                    <a:lnTo>
                      <a:pt x="248" y="200"/>
                    </a:lnTo>
                    <a:lnTo>
                      <a:pt x="254" y="228"/>
                    </a:lnTo>
                    <a:lnTo>
                      <a:pt x="262" y="254"/>
                    </a:lnTo>
                    <a:lnTo>
                      <a:pt x="270" y="278"/>
                    </a:lnTo>
                    <a:lnTo>
                      <a:pt x="279" y="303"/>
                    </a:lnTo>
                    <a:lnTo>
                      <a:pt x="289" y="329"/>
                    </a:lnTo>
                    <a:lnTo>
                      <a:pt x="301" y="354"/>
                    </a:lnTo>
                    <a:lnTo>
                      <a:pt x="313" y="380"/>
                    </a:lnTo>
                    <a:lnTo>
                      <a:pt x="332" y="414"/>
                    </a:lnTo>
                    <a:lnTo>
                      <a:pt x="349" y="442"/>
                    </a:lnTo>
                    <a:lnTo>
                      <a:pt x="356" y="455"/>
                    </a:lnTo>
                    <a:lnTo>
                      <a:pt x="362" y="467"/>
                    </a:lnTo>
                    <a:lnTo>
                      <a:pt x="367" y="479"/>
                    </a:lnTo>
                    <a:lnTo>
                      <a:pt x="371" y="489"/>
                    </a:lnTo>
                    <a:lnTo>
                      <a:pt x="373" y="501"/>
                    </a:lnTo>
                    <a:lnTo>
                      <a:pt x="374" y="514"/>
                    </a:lnTo>
                    <a:lnTo>
                      <a:pt x="373" y="526"/>
                    </a:lnTo>
                    <a:lnTo>
                      <a:pt x="369" y="540"/>
                    </a:lnTo>
                    <a:lnTo>
                      <a:pt x="365" y="554"/>
                    </a:lnTo>
                    <a:lnTo>
                      <a:pt x="358" y="571"/>
                    </a:lnTo>
                    <a:lnTo>
                      <a:pt x="347" y="589"/>
                    </a:lnTo>
                    <a:lnTo>
                      <a:pt x="335" y="609"/>
                    </a:lnTo>
                    <a:lnTo>
                      <a:pt x="336" y="656"/>
                    </a:lnTo>
                    <a:lnTo>
                      <a:pt x="325" y="657"/>
                    </a:lnTo>
                    <a:lnTo>
                      <a:pt x="312" y="660"/>
                    </a:lnTo>
                    <a:lnTo>
                      <a:pt x="300" y="664"/>
                    </a:lnTo>
                    <a:lnTo>
                      <a:pt x="287" y="668"/>
                    </a:lnTo>
                    <a:lnTo>
                      <a:pt x="266" y="677"/>
                    </a:lnTo>
                    <a:lnTo>
                      <a:pt x="249" y="684"/>
                    </a:lnTo>
                    <a:lnTo>
                      <a:pt x="225" y="696"/>
                    </a:lnTo>
                    <a:lnTo>
                      <a:pt x="204" y="705"/>
                    </a:lnTo>
                    <a:lnTo>
                      <a:pt x="183" y="714"/>
                    </a:lnTo>
                    <a:lnTo>
                      <a:pt x="163" y="719"/>
                    </a:lnTo>
                    <a:lnTo>
                      <a:pt x="144" y="724"/>
                    </a:lnTo>
                    <a:lnTo>
                      <a:pt x="126" y="725"/>
                    </a:lnTo>
                    <a:lnTo>
                      <a:pt x="118" y="725"/>
                    </a:lnTo>
                    <a:lnTo>
                      <a:pt x="110" y="725"/>
                    </a:lnTo>
                    <a:lnTo>
                      <a:pt x="103" y="724"/>
                    </a:lnTo>
                    <a:lnTo>
                      <a:pt x="94" y="722"/>
                    </a:lnTo>
                    <a:lnTo>
                      <a:pt x="87" y="719"/>
                    </a:lnTo>
                    <a:lnTo>
                      <a:pt x="81" y="716"/>
                    </a:lnTo>
                    <a:lnTo>
                      <a:pt x="74" y="712"/>
                    </a:lnTo>
                    <a:lnTo>
                      <a:pt x="69" y="708"/>
                    </a:lnTo>
                    <a:lnTo>
                      <a:pt x="63" y="702"/>
                    </a:lnTo>
                    <a:lnTo>
                      <a:pt x="58" y="695"/>
                    </a:lnTo>
                    <a:lnTo>
                      <a:pt x="53" y="688"/>
                    </a:lnTo>
                    <a:lnTo>
                      <a:pt x="48" y="679"/>
                    </a:lnTo>
                    <a:lnTo>
                      <a:pt x="44" y="671"/>
                    </a:lnTo>
                    <a:lnTo>
                      <a:pt x="40" y="660"/>
                    </a:lnTo>
                    <a:lnTo>
                      <a:pt x="38" y="650"/>
                    </a:lnTo>
                    <a:lnTo>
                      <a:pt x="34" y="638"/>
                    </a:lnTo>
                    <a:lnTo>
                      <a:pt x="30" y="612"/>
                    </a:lnTo>
                    <a:lnTo>
                      <a:pt x="27" y="581"/>
                    </a:lnTo>
                    <a:lnTo>
                      <a:pt x="27" y="572"/>
                    </a:lnTo>
                    <a:lnTo>
                      <a:pt x="28" y="561"/>
                    </a:lnTo>
                    <a:lnTo>
                      <a:pt x="32" y="551"/>
                    </a:lnTo>
                    <a:lnTo>
                      <a:pt x="35" y="540"/>
                    </a:lnTo>
                    <a:lnTo>
                      <a:pt x="46" y="518"/>
                    </a:lnTo>
                    <a:lnTo>
                      <a:pt x="59" y="495"/>
                    </a:lnTo>
                    <a:lnTo>
                      <a:pt x="72" y="473"/>
                    </a:lnTo>
                    <a:lnTo>
                      <a:pt x="85" y="452"/>
                    </a:lnTo>
                    <a:lnTo>
                      <a:pt x="97" y="430"/>
                    </a:lnTo>
                    <a:lnTo>
                      <a:pt x="105" y="410"/>
                    </a:lnTo>
                    <a:lnTo>
                      <a:pt x="107" y="402"/>
                    </a:lnTo>
                    <a:lnTo>
                      <a:pt x="109" y="395"/>
                    </a:lnTo>
                    <a:lnTo>
                      <a:pt x="109" y="388"/>
                    </a:lnTo>
                    <a:lnTo>
                      <a:pt x="109" y="381"/>
                    </a:lnTo>
                    <a:lnTo>
                      <a:pt x="106" y="367"/>
                    </a:lnTo>
                    <a:lnTo>
                      <a:pt x="103" y="353"/>
                    </a:lnTo>
                    <a:lnTo>
                      <a:pt x="98" y="340"/>
                    </a:lnTo>
                    <a:lnTo>
                      <a:pt x="93" y="324"/>
                    </a:lnTo>
                    <a:lnTo>
                      <a:pt x="92" y="317"/>
                    </a:lnTo>
                    <a:lnTo>
                      <a:pt x="91" y="309"/>
                    </a:lnTo>
                    <a:lnTo>
                      <a:pt x="90" y="300"/>
                    </a:lnTo>
                    <a:lnTo>
                      <a:pt x="90" y="291"/>
                    </a:lnTo>
                    <a:lnTo>
                      <a:pt x="89" y="290"/>
                    </a:lnTo>
                    <a:lnTo>
                      <a:pt x="86" y="271"/>
                    </a:lnTo>
                    <a:lnTo>
                      <a:pt x="81" y="246"/>
                    </a:lnTo>
                    <a:lnTo>
                      <a:pt x="76" y="223"/>
                    </a:lnTo>
                    <a:lnTo>
                      <a:pt x="70" y="204"/>
                    </a:lnTo>
                    <a:lnTo>
                      <a:pt x="64" y="184"/>
                    </a:lnTo>
                    <a:lnTo>
                      <a:pt x="57" y="164"/>
                    </a:lnTo>
                    <a:lnTo>
                      <a:pt x="48" y="145"/>
                    </a:lnTo>
                    <a:lnTo>
                      <a:pt x="38" y="126"/>
                    </a:lnTo>
                    <a:lnTo>
                      <a:pt x="30" y="112"/>
                    </a:lnTo>
                    <a:lnTo>
                      <a:pt x="20" y="99"/>
                    </a:lnTo>
                    <a:lnTo>
                      <a:pt x="10" y="85"/>
                    </a:lnTo>
                    <a:lnTo>
                      <a:pt x="0" y="72"/>
                    </a:lnTo>
                    <a:lnTo>
                      <a:pt x="73" y="58"/>
                    </a:lnTo>
                    <a:lnTo>
                      <a:pt x="77" y="59"/>
                    </a:lnTo>
                    <a:lnTo>
                      <a:pt x="80" y="59"/>
                    </a:lnTo>
                    <a:lnTo>
                      <a:pt x="83" y="59"/>
                    </a:lnTo>
                    <a:lnTo>
                      <a:pt x="84" y="58"/>
                    </a:lnTo>
                    <a:lnTo>
                      <a:pt x="86" y="53"/>
                    </a:lnTo>
                    <a:lnTo>
                      <a:pt x="90" y="47"/>
                    </a:lnTo>
                    <a:lnTo>
                      <a:pt x="93" y="32"/>
                    </a:lnTo>
                    <a:lnTo>
                      <a:pt x="97" y="15"/>
                    </a:lnTo>
                    <a:lnTo>
                      <a:pt x="100" y="12"/>
                    </a:lnTo>
                    <a:lnTo>
                      <a:pt x="104" y="8"/>
                    </a:lnTo>
                    <a:lnTo>
                      <a:pt x="110" y="5"/>
                    </a:lnTo>
                    <a:lnTo>
                      <a:pt x="116" y="2"/>
                    </a:lnTo>
                    <a:lnTo>
                      <a:pt x="128" y="0"/>
                    </a:lnTo>
                    <a:lnTo>
                      <a:pt x="138" y="0"/>
                    </a:lnTo>
                    <a:lnTo>
                      <a:pt x="149" y="0"/>
                    </a:lnTo>
                    <a:lnTo>
                      <a:pt x="159" y="1"/>
                    </a:lnTo>
                    <a:lnTo>
                      <a:pt x="170" y="3"/>
                    </a:lnTo>
                    <a:lnTo>
                      <a:pt x="181"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86" name="Freeform 117"/>
              <p:cNvSpPr>
                <a:spLocks/>
              </p:cNvSpPr>
              <p:nvPr/>
            </p:nvSpPr>
            <p:spPr bwMode="auto">
              <a:xfrm>
                <a:off x="2397" y="1484"/>
                <a:ext cx="124" cy="242"/>
              </a:xfrm>
              <a:custGeom>
                <a:avLst/>
                <a:gdLst>
                  <a:gd name="T0" fmla="*/ 20 w 374"/>
                  <a:gd name="T1" fmla="*/ 11 h 725"/>
                  <a:gd name="T2" fmla="*/ 22 w 374"/>
                  <a:gd name="T3" fmla="*/ 13 h 725"/>
                  <a:gd name="T4" fmla="*/ 24 w 374"/>
                  <a:gd name="T5" fmla="*/ 15 h 725"/>
                  <a:gd name="T6" fmla="*/ 26 w 374"/>
                  <a:gd name="T7" fmla="*/ 17 h 725"/>
                  <a:gd name="T8" fmla="*/ 26 w 374"/>
                  <a:gd name="T9" fmla="*/ 18 h 725"/>
                  <a:gd name="T10" fmla="*/ 27 w 374"/>
                  <a:gd name="T11" fmla="*/ 19 h 725"/>
                  <a:gd name="T12" fmla="*/ 28 w 374"/>
                  <a:gd name="T13" fmla="*/ 25 h 725"/>
                  <a:gd name="T14" fmla="*/ 30 w 374"/>
                  <a:gd name="T15" fmla="*/ 31 h 725"/>
                  <a:gd name="T16" fmla="*/ 32 w 374"/>
                  <a:gd name="T17" fmla="*/ 37 h 725"/>
                  <a:gd name="T18" fmla="*/ 34 w 374"/>
                  <a:gd name="T19" fmla="*/ 42 h 725"/>
                  <a:gd name="T20" fmla="*/ 38 w 374"/>
                  <a:gd name="T21" fmla="*/ 49 h 725"/>
                  <a:gd name="T22" fmla="*/ 40 w 374"/>
                  <a:gd name="T23" fmla="*/ 52 h 725"/>
                  <a:gd name="T24" fmla="*/ 41 w 374"/>
                  <a:gd name="T25" fmla="*/ 54 h 725"/>
                  <a:gd name="T26" fmla="*/ 41 w 374"/>
                  <a:gd name="T27" fmla="*/ 57 h 725"/>
                  <a:gd name="T28" fmla="*/ 40 w 374"/>
                  <a:gd name="T29" fmla="*/ 60 h 725"/>
                  <a:gd name="T30" fmla="*/ 39 w 374"/>
                  <a:gd name="T31" fmla="*/ 64 h 725"/>
                  <a:gd name="T32" fmla="*/ 37 w 374"/>
                  <a:gd name="T33" fmla="*/ 68 h 725"/>
                  <a:gd name="T34" fmla="*/ 37 w 374"/>
                  <a:gd name="T35" fmla="*/ 73 h 725"/>
                  <a:gd name="T36" fmla="*/ 34 w 374"/>
                  <a:gd name="T37" fmla="*/ 73 h 725"/>
                  <a:gd name="T38" fmla="*/ 31 w 374"/>
                  <a:gd name="T39" fmla="*/ 74 h 725"/>
                  <a:gd name="T40" fmla="*/ 28 w 374"/>
                  <a:gd name="T41" fmla="*/ 76 h 725"/>
                  <a:gd name="T42" fmla="*/ 23 w 374"/>
                  <a:gd name="T43" fmla="*/ 78 h 725"/>
                  <a:gd name="T44" fmla="*/ 18 w 374"/>
                  <a:gd name="T45" fmla="*/ 80 h 725"/>
                  <a:gd name="T46" fmla="*/ 14 w 374"/>
                  <a:gd name="T47" fmla="*/ 81 h 725"/>
                  <a:gd name="T48" fmla="*/ 12 w 374"/>
                  <a:gd name="T49" fmla="*/ 81 h 725"/>
                  <a:gd name="T50" fmla="*/ 10 w 374"/>
                  <a:gd name="T51" fmla="*/ 80 h 725"/>
                  <a:gd name="T52" fmla="*/ 9 w 374"/>
                  <a:gd name="T53" fmla="*/ 80 h 725"/>
                  <a:gd name="T54" fmla="*/ 8 w 374"/>
                  <a:gd name="T55" fmla="*/ 79 h 725"/>
                  <a:gd name="T56" fmla="*/ 6 w 374"/>
                  <a:gd name="T57" fmla="*/ 77 h 725"/>
                  <a:gd name="T58" fmla="*/ 5 w 374"/>
                  <a:gd name="T59" fmla="*/ 76 h 725"/>
                  <a:gd name="T60" fmla="*/ 4 w 374"/>
                  <a:gd name="T61" fmla="*/ 73 h 725"/>
                  <a:gd name="T62" fmla="*/ 4 w 374"/>
                  <a:gd name="T63" fmla="*/ 71 h 725"/>
                  <a:gd name="T64" fmla="*/ 3 w 374"/>
                  <a:gd name="T65" fmla="*/ 65 h 725"/>
                  <a:gd name="T66" fmla="*/ 3 w 374"/>
                  <a:gd name="T67" fmla="*/ 62 h 725"/>
                  <a:gd name="T68" fmla="*/ 4 w 374"/>
                  <a:gd name="T69" fmla="*/ 60 h 725"/>
                  <a:gd name="T70" fmla="*/ 7 w 374"/>
                  <a:gd name="T71" fmla="*/ 55 h 725"/>
                  <a:gd name="T72" fmla="*/ 9 w 374"/>
                  <a:gd name="T73" fmla="*/ 50 h 725"/>
                  <a:gd name="T74" fmla="*/ 12 w 374"/>
                  <a:gd name="T75" fmla="*/ 46 h 725"/>
                  <a:gd name="T76" fmla="*/ 12 w 374"/>
                  <a:gd name="T77" fmla="*/ 44 h 725"/>
                  <a:gd name="T78" fmla="*/ 12 w 374"/>
                  <a:gd name="T79" fmla="*/ 42 h 725"/>
                  <a:gd name="T80" fmla="*/ 11 w 374"/>
                  <a:gd name="T81" fmla="*/ 39 h 725"/>
                  <a:gd name="T82" fmla="*/ 10 w 374"/>
                  <a:gd name="T83" fmla="*/ 36 h 725"/>
                  <a:gd name="T84" fmla="*/ 10 w 374"/>
                  <a:gd name="T85" fmla="*/ 34 h 725"/>
                  <a:gd name="T86" fmla="*/ 10 w 374"/>
                  <a:gd name="T87" fmla="*/ 32 h 725"/>
                  <a:gd name="T88" fmla="*/ 10 w 374"/>
                  <a:gd name="T89" fmla="*/ 32 h 725"/>
                  <a:gd name="T90" fmla="*/ 9 w 374"/>
                  <a:gd name="T91" fmla="*/ 27 h 725"/>
                  <a:gd name="T92" fmla="*/ 8 w 374"/>
                  <a:gd name="T93" fmla="*/ 23 h 725"/>
                  <a:gd name="T94" fmla="*/ 6 w 374"/>
                  <a:gd name="T95" fmla="*/ 18 h 725"/>
                  <a:gd name="T96" fmla="*/ 4 w 374"/>
                  <a:gd name="T97" fmla="*/ 14 h 725"/>
                  <a:gd name="T98" fmla="*/ 2 w 374"/>
                  <a:gd name="T99" fmla="*/ 11 h 725"/>
                  <a:gd name="T100" fmla="*/ 0 w 374"/>
                  <a:gd name="T101" fmla="*/ 8 h 725"/>
                  <a:gd name="T102" fmla="*/ 8 w 374"/>
                  <a:gd name="T103" fmla="*/ 6 h 725"/>
                  <a:gd name="T104" fmla="*/ 9 w 374"/>
                  <a:gd name="T105" fmla="*/ 7 h 725"/>
                  <a:gd name="T106" fmla="*/ 9 w 374"/>
                  <a:gd name="T107" fmla="*/ 6 h 725"/>
                  <a:gd name="T108" fmla="*/ 10 w 374"/>
                  <a:gd name="T109" fmla="*/ 5 h 725"/>
                  <a:gd name="T110" fmla="*/ 11 w 374"/>
                  <a:gd name="T111" fmla="*/ 2 h 725"/>
                  <a:gd name="T112" fmla="*/ 11 w 374"/>
                  <a:gd name="T113" fmla="*/ 1 h 725"/>
                  <a:gd name="T114" fmla="*/ 13 w 374"/>
                  <a:gd name="T115" fmla="*/ 0 h 725"/>
                  <a:gd name="T116" fmla="*/ 15 w 374"/>
                  <a:gd name="T117" fmla="*/ 0 h 725"/>
                  <a:gd name="T118" fmla="*/ 18 w 374"/>
                  <a:gd name="T119" fmla="*/ 0 h 725"/>
                  <a:gd name="T120" fmla="*/ 20 w 374"/>
                  <a:gd name="T121" fmla="*/ 1 h 72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74"/>
                  <a:gd name="T184" fmla="*/ 0 h 725"/>
                  <a:gd name="T185" fmla="*/ 374 w 374"/>
                  <a:gd name="T186" fmla="*/ 725 h 72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74" h="725">
                    <a:moveTo>
                      <a:pt x="181" y="5"/>
                    </a:moveTo>
                    <a:lnTo>
                      <a:pt x="183" y="101"/>
                    </a:lnTo>
                    <a:lnTo>
                      <a:pt x="190" y="112"/>
                    </a:lnTo>
                    <a:lnTo>
                      <a:pt x="198" y="120"/>
                    </a:lnTo>
                    <a:lnTo>
                      <a:pt x="208" y="127"/>
                    </a:lnTo>
                    <a:lnTo>
                      <a:pt x="216" y="136"/>
                    </a:lnTo>
                    <a:lnTo>
                      <a:pt x="224" y="144"/>
                    </a:lnTo>
                    <a:lnTo>
                      <a:pt x="231" y="152"/>
                    </a:lnTo>
                    <a:lnTo>
                      <a:pt x="235" y="157"/>
                    </a:lnTo>
                    <a:lnTo>
                      <a:pt x="237" y="162"/>
                    </a:lnTo>
                    <a:lnTo>
                      <a:pt x="240" y="167"/>
                    </a:lnTo>
                    <a:lnTo>
                      <a:pt x="241" y="173"/>
                    </a:lnTo>
                    <a:lnTo>
                      <a:pt x="248" y="200"/>
                    </a:lnTo>
                    <a:lnTo>
                      <a:pt x="254" y="228"/>
                    </a:lnTo>
                    <a:lnTo>
                      <a:pt x="262" y="254"/>
                    </a:lnTo>
                    <a:lnTo>
                      <a:pt x="270" y="278"/>
                    </a:lnTo>
                    <a:lnTo>
                      <a:pt x="279" y="303"/>
                    </a:lnTo>
                    <a:lnTo>
                      <a:pt x="289" y="329"/>
                    </a:lnTo>
                    <a:lnTo>
                      <a:pt x="301" y="354"/>
                    </a:lnTo>
                    <a:lnTo>
                      <a:pt x="313" y="380"/>
                    </a:lnTo>
                    <a:lnTo>
                      <a:pt x="332" y="414"/>
                    </a:lnTo>
                    <a:lnTo>
                      <a:pt x="349" y="442"/>
                    </a:lnTo>
                    <a:lnTo>
                      <a:pt x="356" y="455"/>
                    </a:lnTo>
                    <a:lnTo>
                      <a:pt x="362" y="467"/>
                    </a:lnTo>
                    <a:lnTo>
                      <a:pt x="367" y="479"/>
                    </a:lnTo>
                    <a:lnTo>
                      <a:pt x="371" y="489"/>
                    </a:lnTo>
                    <a:lnTo>
                      <a:pt x="373" y="501"/>
                    </a:lnTo>
                    <a:lnTo>
                      <a:pt x="374" y="514"/>
                    </a:lnTo>
                    <a:lnTo>
                      <a:pt x="373" y="526"/>
                    </a:lnTo>
                    <a:lnTo>
                      <a:pt x="369" y="540"/>
                    </a:lnTo>
                    <a:lnTo>
                      <a:pt x="365" y="554"/>
                    </a:lnTo>
                    <a:lnTo>
                      <a:pt x="358" y="571"/>
                    </a:lnTo>
                    <a:lnTo>
                      <a:pt x="347" y="589"/>
                    </a:lnTo>
                    <a:lnTo>
                      <a:pt x="335" y="609"/>
                    </a:lnTo>
                    <a:lnTo>
                      <a:pt x="336" y="656"/>
                    </a:lnTo>
                    <a:lnTo>
                      <a:pt x="325" y="657"/>
                    </a:lnTo>
                    <a:lnTo>
                      <a:pt x="312" y="660"/>
                    </a:lnTo>
                    <a:lnTo>
                      <a:pt x="300" y="664"/>
                    </a:lnTo>
                    <a:lnTo>
                      <a:pt x="287" y="668"/>
                    </a:lnTo>
                    <a:lnTo>
                      <a:pt x="266" y="677"/>
                    </a:lnTo>
                    <a:lnTo>
                      <a:pt x="249" y="684"/>
                    </a:lnTo>
                    <a:lnTo>
                      <a:pt x="225" y="696"/>
                    </a:lnTo>
                    <a:lnTo>
                      <a:pt x="204" y="705"/>
                    </a:lnTo>
                    <a:lnTo>
                      <a:pt x="183" y="714"/>
                    </a:lnTo>
                    <a:lnTo>
                      <a:pt x="163" y="719"/>
                    </a:lnTo>
                    <a:lnTo>
                      <a:pt x="144" y="724"/>
                    </a:lnTo>
                    <a:lnTo>
                      <a:pt x="126" y="725"/>
                    </a:lnTo>
                    <a:lnTo>
                      <a:pt x="118" y="725"/>
                    </a:lnTo>
                    <a:lnTo>
                      <a:pt x="110" y="725"/>
                    </a:lnTo>
                    <a:lnTo>
                      <a:pt x="103" y="724"/>
                    </a:lnTo>
                    <a:lnTo>
                      <a:pt x="94" y="722"/>
                    </a:lnTo>
                    <a:lnTo>
                      <a:pt x="87" y="719"/>
                    </a:lnTo>
                    <a:lnTo>
                      <a:pt x="81" y="716"/>
                    </a:lnTo>
                    <a:lnTo>
                      <a:pt x="74" y="712"/>
                    </a:lnTo>
                    <a:lnTo>
                      <a:pt x="69" y="708"/>
                    </a:lnTo>
                    <a:lnTo>
                      <a:pt x="63" y="702"/>
                    </a:lnTo>
                    <a:lnTo>
                      <a:pt x="58" y="695"/>
                    </a:lnTo>
                    <a:lnTo>
                      <a:pt x="53" y="688"/>
                    </a:lnTo>
                    <a:lnTo>
                      <a:pt x="48" y="679"/>
                    </a:lnTo>
                    <a:lnTo>
                      <a:pt x="44" y="671"/>
                    </a:lnTo>
                    <a:lnTo>
                      <a:pt x="40" y="660"/>
                    </a:lnTo>
                    <a:lnTo>
                      <a:pt x="38" y="650"/>
                    </a:lnTo>
                    <a:lnTo>
                      <a:pt x="34" y="638"/>
                    </a:lnTo>
                    <a:lnTo>
                      <a:pt x="30" y="612"/>
                    </a:lnTo>
                    <a:lnTo>
                      <a:pt x="27" y="581"/>
                    </a:lnTo>
                    <a:lnTo>
                      <a:pt x="27" y="572"/>
                    </a:lnTo>
                    <a:lnTo>
                      <a:pt x="28" y="561"/>
                    </a:lnTo>
                    <a:lnTo>
                      <a:pt x="32" y="551"/>
                    </a:lnTo>
                    <a:lnTo>
                      <a:pt x="35" y="540"/>
                    </a:lnTo>
                    <a:lnTo>
                      <a:pt x="46" y="518"/>
                    </a:lnTo>
                    <a:lnTo>
                      <a:pt x="59" y="495"/>
                    </a:lnTo>
                    <a:lnTo>
                      <a:pt x="72" y="473"/>
                    </a:lnTo>
                    <a:lnTo>
                      <a:pt x="85" y="452"/>
                    </a:lnTo>
                    <a:lnTo>
                      <a:pt x="97" y="430"/>
                    </a:lnTo>
                    <a:lnTo>
                      <a:pt x="105" y="410"/>
                    </a:lnTo>
                    <a:lnTo>
                      <a:pt x="107" y="402"/>
                    </a:lnTo>
                    <a:lnTo>
                      <a:pt x="109" y="395"/>
                    </a:lnTo>
                    <a:lnTo>
                      <a:pt x="109" y="388"/>
                    </a:lnTo>
                    <a:lnTo>
                      <a:pt x="109" y="381"/>
                    </a:lnTo>
                    <a:lnTo>
                      <a:pt x="106" y="367"/>
                    </a:lnTo>
                    <a:lnTo>
                      <a:pt x="103" y="353"/>
                    </a:lnTo>
                    <a:lnTo>
                      <a:pt x="98" y="340"/>
                    </a:lnTo>
                    <a:lnTo>
                      <a:pt x="93" y="324"/>
                    </a:lnTo>
                    <a:lnTo>
                      <a:pt x="92" y="317"/>
                    </a:lnTo>
                    <a:lnTo>
                      <a:pt x="91" y="309"/>
                    </a:lnTo>
                    <a:lnTo>
                      <a:pt x="90" y="300"/>
                    </a:lnTo>
                    <a:lnTo>
                      <a:pt x="90" y="291"/>
                    </a:lnTo>
                    <a:lnTo>
                      <a:pt x="89" y="290"/>
                    </a:lnTo>
                    <a:lnTo>
                      <a:pt x="86" y="271"/>
                    </a:lnTo>
                    <a:lnTo>
                      <a:pt x="81" y="246"/>
                    </a:lnTo>
                    <a:lnTo>
                      <a:pt x="76" y="223"/>
                    </a:lnTo>
                    <a:lnTo>
                      <a:pt x="70" y="204"/>
                    </a:lnTo>
                    <a:lnTo>
                      <a:pt x="64" y="184"/>
                    </a:lnTo>
                    <a:lnTo>
                      <a:pt x="57" y="164"/>
                    </a:lnTo>
                    <a:lnTo>
                      <a:pt x="48" y="145"/>
                    </a:lnTo>
                    <a:lnTo>
                      <a:pt x="38" y="126"/>
                    </a:lnTo>
                    <a:lnTo>
                      <a:pt x="30" y="112"/>
                    </a:lnTo>
                    <a:lnTo>
                      <a:pt x="20" y="99"/>
                    </a:lnTo>
                    <a:lnTo>
                      <a:pt x="10" y="85"/>
                    </a:lnTo>
                    <a:lnTo>
                      <a:pt x="0" y="72"/>
                    </a:lnTo>
                    <a:lnTo>
                      <a:pt x="73" y="58"/>
                    </a:lnTo>
                    <a:lnTo>
                      <a:pt x="77" y="59"/>
                    </a:lnTo>
                    <a:lnTo>
                      <a:pt x="80" y="59"/>
                    </a:lnTo>
                    <a:lnTo>
                      <a:pt x="83" y="59"/>
                    </a:lnTo>
                    <a:lnTo>
                      <a:pt x="84" y="58"/>
                    </a:lnTo>
                    <a:lnTo>
                      <a:pt x="86" y="53"/>
                    </a:lnTo>
                    <a:lnTo>
                      <a:pt x="90" y="47"/>
                    </a:lnTo>
                    <a:lnTo>
                      <a:pt x="93" y="32"/>
                    </a:lnTo>
                    <a:lnTo>
                      <a:pt x="97" y="15"/>
                    </a:lnTo>
                    <a:lnTo>
                      <a:pt x="100" y="12"/>
                    </a:lnTo>
                    <a:lnTo>
                      <a:pt x="104" y="8"/>
                    </a:lnTo>
                    <a:lnTo>
                      <a:pt x="110" y="5"/>
                    </a:lnTo>
                    <a:lnTo>
                      <a:pt x="116" y="2"/>
                    </a:lnTo>
                    <a:lnTo>
                      <a:pt x="128" y="0"/>
                    </a:lnTo>
                    <a:lnTo>
                      <a:pt x="138" y="0"/>
                    </a:lnTo>
                    <a:lnTo>
                      <a:pt x="149" y="0"/>
                    </a:lnTo>
                    <a:lnTo>
                      <a:pt x="159" y="1"/>
                    </a:lnTo>
                    <a:lnTo>
                      <a:pt x="170" y="3"/>
                    </a:lnTo>
                    <a:lnTo>
                      <a:pt x="181" y="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87" name="Freeform 118"/>
              <p:cNvSpPr>
                <a:spLocks noEditPoints="1"/>
              </p:cNvSpPr>
              <p:nvPr/>
            </p:nvSpPr>
            <p:spPr bwMode="auto">
              <a:xfrm>
                <a:off x="2199" y="1185"/>
                <a:ext cx="284" cy="588"/>
              </a:xfrm>
              <a:custGeom>
                <a:avLst/>
                <a:gdLst>
                  <a:gd name="T0" fmla="*/ 57 w 851"/>
                  <a:gd name="T1" fmla="*/ 34 h 1765"/>
                  <a:gd name="T2" fmla="*/ 57 w 851"/>
                  <a:gd name="T3" fmla="*/ 27 h 1765"/>
                  <a:gd name="T4" fmla="*/ 55 w 851"/>
                  <a:gd name="T5" fmla="*/ 19 h 1765"/>
                  <a:gd name="T6" fmla="*/ 51 w 851"/>
                  <a:gd name="T7" fmla="*/ 14 h 1765"/>
                  <a:gd name="T8" fmla="*/ 43 w 851"/>
                  <a:gd name="T9" fmla="*/ 16 h 1765"/>
                  <a:gd name="T10" fmla="*/ 38 w 851"/>
                  <a:gd name="T11" fmla="*/ 20 h 1765"/>
                  <a:gd name="T12" fmla="*/ 40 w 851"/>
                  <a:gd name="T13" fmla="*/ 25 h 1765"/>
                  <a:gd name="T14" fmla="*/ 45 w 851"/>
                  <a:gd name="T15" fmla="*/ 31 h 1765"/>
                  <a:gd name="T16" fmla="*/ 45 w 851"/>
                  <a:gd name="T17" fmla="*/ 39 h 1765"/>
                  <a:gd name="T18" fmla="*/ 45 w 851"/>
                  <a:gd name="T19" fmla="*/ 46 h 1765"/>
                  <a:gd name="T20" fmla="*/ 48 w 851"/>
                  <a:gd name="T21" fmla="*/ 48 h 1765"/>
                  <a:gd name="T22" fmla="*/ 65 w 851"/>
                  <a:gd name="T23" fmla="*/ 16 h 1765"/>
                  <a:gd name="T24" fmla="*/ 71 w 851"/>
                  <a:gd name="T25" fmla="*/ 12 h 1765"/>
                  <a:gd name="T26" fmla="*/ 72 w 851"/>
                  <a:gd name="T27" fmla="*/ 8 h 1765"/>
                  <a:gd name="T28" fmla="*/ 70 w 851"/>
                  <a:gd name="T29" fmla="*/ 1 h 1765"/>
                  <a:gd name="T30" fmla="*/ 64 w 851"/>
                  <a:gd name="T31" fmla="*/ 1 h 1765"/>
                  <a:gd name="T32" fmla="*/ 55 w 851"/>
                  <a:gd name="T33" fmla="*/ 5 h 1765"/>
                  <a:gd name="T34" fmla="*/ 56 w 851"/>
                  <a:gd name="T35" fmla="*/ 10 h 1765"/>
                  <a:gd name="T36" fmla="*/ 62 w 851"/>
                  <a:gd name="T37" fmla="*/ 14 h 1765"/>
                  <a:gd name="T38" fmla="*/ 66 w 851"/>
                  <a:gd name="T39" fmla="*/ 29 h 1765"/>
                  <a:gd name="T40" fmla="*/ 63 w 851"/>
                  <a:gd name="T41" fmla="*/ 31 h 1765"/>
                  <a:gd name="T42" fmla="*/ 63 w 851"/>
                  <a:gd name="T43" fmla="*/ 41 h 1765"/>
                  <a:gd name="T44" fmla="*/ 66 w 851"/>
                  <a:gd name="T45" fmla="*/ 41 h 1765"/>
                  <a:gd name="T46" fmla="*/ 70 w 851"/>
                  <a:gd name="T47" fmla="*/ 35 h 1765"/>
                  <a:gd name="T48" fmla="*/ 75 w 851"/>
                  <a:gd name="T49" fmla="*/ 106 h 1765"/>
                  <a:gd name="T50" fmla="*/ 77 w 851"/>
                  <a:gd name="T51" fmla="*/ 101 h 1765"/>
                  <a:gd name="T52" fmla="*/ 81 w 851"/>
                  <a:gd name="T53" fmla="*/ 100 h 1765"/>
                  <a:gd name="T54" fmla="*/ 95 w 851"/>
                  <a:gd name="T55" fmla="*/ 90 h 1765"/>
                  <a:gd name="T56" fmla="*/ 91 w 851"/>
                  <a:gd name="T57" fmla="*/ 87 h 1765"/>
                  <a:gd name="T58" fmla="*/ 83 w 851"/>
                  <a:gd name="T59" fmla="*/ 88 h 1765"/>
                  <a:gd name="T60" fmla="*/ 78 w 851"/>
                  <a:gd name="T61" fmla="*/ 88 h 1765"/>
                  <a:gd name="T62" fmla="*/ 77 w 851"/>
                  <a:gd name="T63" fmla="*/ 87 h 1765"/>
                  <a:gd name="T64" fmla="*/ 72 w 851"/>
                  <a:gd name="T65" fmla="*/ 89 h 1765"/>
                  <a:gd name="T66" fmla="*/ 64 w 851"/>
                  <a:gd name="T67" fmla="*/ 98 h 1765"/>
                  <a:gd name="T68" fmla="*/ 54 w 851"/>
                  <a:gd name="T69" fmla="*/ 104 h 1765"/>
                  <a:gd name="T70" fmla="*/ 50 w 851"/>
                  <a:gd name="T71" fmla="*/ 109 h 1765"/>
                  <a:gd name="T72" fmla="*/ 41 w 851"/>
                  <a:gd name="T73" fmla="*/ 120 h 1765"/>
                  <a:gd name="T74" fmla="*/ 35 w 851"/>
                  <a:gd name="T75" fmla="*/ 125 h 1765"/>
                  <a:gd name="T76" fmla="*/ 28 w 851"/>
                  <a:gd name="T77" fmla="*/ 134 h 1765"/>
                  <a:gd name="T78" fmla="*/ 24 w 851"/>
                  <a:gd name="T79" fmla="*/ 137 h 1765"/>
                  <a:gd name="T80" fmla="*/ 16 w 851"/>
                  <a:gd name="T81" fmla="*/ 144 h 1765"/>
                  <a:gd name="T82" fmla="*/ 9 w 851"/>
                  <a:gd name="T83" fmla="*/ 149 h 1765"/>
                  <a:gd name="T84" fmla="*/ 5 w 851"/>
                  <a:gd name="T85" fmla="*/ 155 h 1765"/>
                  <a:gd name="T86" fmla="*/ 4 w 851"/>
                  <a:gd name="T87" fmla="*/ 162 h 1765"/>
                  <a:gd name="T88" fmla="*/ 0 w 851"/>
                  <a:gd name="T89" fmla="*/ 168 h 1765"/>
                  <a:gd name="T90" fmla="*/ 2 w 851"/>
                  <a:gd name="T91" fmla="*/ 177 h 1765"/>
                  <a:gd name="T92" fmla="*/ 0 w 851"/>
                  <a:gd name="T93" fmla="*/ 183 h 1765"/>
                  <a:gd name="T94" fmla="*/ 0 w 851"/>
                  <a:gd name="T95" fmla="*/ 190 h 1765"/>
                  <a:gd name="T96" fmla="*/ 4 w 851"/>
                  <a:gd name="T97" fmla="*/ 194 h 1765"/>
                  <a:gd name="T98" fmla="*/ 10 w 851"/>
                  <a:gd name="T99" fmla="*/ 196 h 1765"/>
                  <a:gd name="T100" fmla="*/ 16 w 851"/>
                  <a:gd name="T101" fmla="*/ 195 h 1765"/>
                  <a:gd name="T102" fmla="*/ 23 w 851"/>
                  <a:gd name="T103" fmla="*/ 192 h 1765"/>
                  <a:gd name="T104" fmla="*/ 32 w 851"/>
                  <a:gd name="T105" fmla="*/ 171 h 1765"/>
                  <a:gd name="T106" fmla="*/ 34 w 851"/>
                  <a:gd name="T107" fmla="*/ 156 h 1765"/>
                  <a:gd name="T108" fmla="*/ 40 w 851"/>
                  <a:gd name="T109" fmla="*/ 140 h 1765"/>
                  <a:gd name="T110" fmla="*/ 52 w 851"/>
                  <a:gd name="T111" fmla="*/ 123 h 17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1765"/>
                  <a:gd name="T170" fmla="*/ 851 w 851"/>
                  <a:gd name="T171" fmla="*/ 1765 h 17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1765">
                    <a:moveTo>
                      <a:pt x="494" y="359"/>
                    </a:moveTo>
                    <a:lnTo>
                      <a:pt x="500" y="348"/>
                    </a:lnTo>
                    <a:lnTo>
                      <a:pt x="505" y="339"/>
                    </a:lnTo>
                    <a:lnTo>
                      <a:pt x="508" y="328"/>
                    </a:lnTo>
                    <a:lnTo>
                      <a:pt x="512" y="318"/>
                    </a:lnTo>
                    <a:lnTo>
                      <a:pt x="514" y="307"/>
                    </a:lnTo>
                    <a:lnTo>
                      <a:pt x="515" y="296"/>
                    </a:lnTo>
                    <a:lnTo>
                      <a:pt x="518" y="286"/>
                    </a:lnTo>
                    <a:lnTo>
                      <a:pt x="518" y="275"/>
                    </a:lnTo>
                    <a:lnTo>
                      <a:pt x="518" y="264"/>
                    </a:lnTo>
                    <a:lnTo>
                      <a:pt x="518" y="254"/>
                    </a:lnTo>
                    <a:lnTo>
                      <a:pt x="516" y="243"/>
                    </a:lnTo>
                    <a:lnTo>
                      <a:pt x="514" y="234"/>
                    </a:lnTo>
                    <a:lnTo>
                      <a:pt x="512" y="223"/>
                    </a:lnTo>
                    <a:lnTo>
                      <a:pt x="509" y="213"/>
                    </a:lnTo>
                    <a:lnTo>
                      <a:pt x="505" y="202"/>
                    </a:lnTo>
                    <a:lnTo>
                      <a:pt x="501" y="191"/>
                    </a:lnTo>
                    <a:lnTo>
                      <a:pt x="494" y="175"/>
                    </a:lnTo>
                    <a:lnTo>
                      <a:pt x="487" y="161"/>
                    </a:lnTo>
                    <a:lnTo>
                      <a:pt x="479" y="149"/>
                    </a:lnTo>
                    <a:lnTo>
                      <a:pt x="470" y="138"/>
                    </a:lnTo>
                    <a:lnTo>
                      <a:pt x="466" y="135"/>
                    </a:lnTo>
                    <a:lnTo>
                      <a:pt x="460" y="131"/>
                    </a:lnTo>
                    <a:lnTo>
                      <a:pt x="454" y="130"/>
                    </a:lnTo>
                    <a:lnTo>
                      <a:pt x="448" y="129"/>
                    </a:lnTo>
                    <a:lnTo>
                      <a:pt x="441" y="129"/>
                    </a:lnTo>
                    <a:lnTo>
                      <a:pt x="433" y="130"/>
                    </a:lnTo>
                    <a:lnTo>
                      <a:pt x="424" y="132"/>
                    </a:lnTo>
                    <a:lnTo>
                      <a:pt x="415" y="136"/>
                    </a:lnTo>
                    <a:lnTo>
                      <a:pt x="389" y="144"/>
                    </a:lnTo>
                    <a:lnTo>
                      <a:pt x="363" y="155"/>
                    </a:lnTo>
                    <a:lnTo>
                      <a:pt x="358" y="158"/>
                    </a:lnTo>
                    <a:lnTo>
                      <a:pt x="354" y="163"/>
                    </a:lnTo>
                    <a:lnTo>
                      <a:pt x="349" y="167"/>
                    </a:lnTo>
                    <a:lnTo>
                      <a:pt x="347" y="172"/>
                    </a:lnTo>
                    <a:lnTo>
                      <a:pt x="344" y="178"/>
                    </a:lnTo>
                    <a:lnTo>
                      <a:pt x="344" y="184"/>
                    </a:lnTo>
                    <a:lnTo>
                      <a:pt x="345" y="191"/>
                    </a:lnTo>
                    <a:lnTo>
                      <a:pt x="348" y="201"/>
                    </a:lnTo>
                    <a:lnTo>
                      <a:pt x="352" y="209"/>
                    </a:lnTo>
                    <a:lnTo>
                      <a:pt x="357" y="218"/>
                    </a:lnTo>
                    <a:lnTo>
                      <a:pt x="363" y="226"/>
                    </a:lnTo>
                    <a:lnTo>
                      <a:pt x="370" y="234"/>
                    </a:lnTo>
                    <a:lnTo>
                      <a:pt x="385" y="248"/>
                    </a:lnTo>
                    <a:lnTo>
                      <a:pt x="400" y="262"/>
                    </a:lnTo>
                    <a:lnTo>
                      <a:pt x="403" y="267"/>
                    </a:lnTo>
                    <a:lnTo>
                      <a:pt x="406" y="272"/>
                    </a:lnTo>
                    <a:lnTo>
                      <a:pt x="408" y="277"/>
                    </a:lnTo>
                    <a:lnTo>
                      <a:pt x="409" y="283"/>
                    </a:lnTo>
                    <a:lnTo>
                      <a:pt x="411" y="297"/>
                    </a:lnTo>
                    <a:lnTo>
                      <a:pt x="413" y="313"/>
                    </a:lnTo>
                    <a:lnTo>
                      <a:pt x="413" y="328"/>
                    </a:lnTo>
                    <a:lnTo>
                      <a:pt x="411" y="342"/>
                    </a:lnTo>
                    <a:lnTo>
                      <a:pt x="409" y="355"/>
                    </a:lnTo>
                    <a:lnTo>
                      <a:pt x="407" y="366"/>
                    </a:lnTo>
                    <a:lnTo>
                      <a:pt x="406" y="380"/>
                    </a:lnTo>
                    <a:lnTo>
                      <a:pt x="406" y="395"/>
                    </a:lnTo>
                    <a:lnTo>
                      <a:pt x="406" y="402"/>
                    </a:lnTo>
                    <a:lnTo>
                      <a:pt x="407" y="410"/>
                    </a:lnTo>
                    <a:lnTo>
                      <a:pt x="409" y="417"/>
                    </a:lnTo>
                    <a:lnTo>
                      <a:pt x="411" y="423"/>
                    </a:lnTo>
                    <a:lnTo>
                      <a:pt x="414" y="428"/>
                    </a:lnTo>
                    <a:lnTo>
                      <a:pt x="417" y="432"/>
                    </a:lnTo>
                    <a:lnTo>
                      <a:pt x="421" y="434"/>
                    </a:lnTo>
                    <a:lnTo>
                      <a:pt x="426" y="435"/>
                    </a:lnTo>
                    <a:lnTo>
                      <a:pt x="431" y="433"/>
                    </a:lnTo>
                    <a:lnTo>
                      <a:pt x="437" y="431"/>
                    </a:lnTo>
                    <a:lnTo>
                      <a:pt x="444" y="425"/>
                    </a:lnTo>
                    <a:lnTo>
                      <a:pt x="452" y="415"/>
                    </a:lnTo>
                    <a:lnTo>
                      <a:pt x="494" y="359"/>
                    </a:lnTo>
                    <a:close/>
                    <a:moveTo>
                      <a:pt x="582" y="148"/>
                    </a:moveTo>
                    <a:lnTo>
                      <a:pt x="588" y="146"/>
                    </a:lnTo>
                    <a:lnTo>
                      <a:pt x="595" y="144"/>
                    </a:lnTo>
                    <a:lnTo>
                      <a:pt x="601" y="141"/>
                    </a:lnTo>
                    <a:lnTo>
                      <a:pt x="607" y="137"/>
                    </a:lnTo>
                    <a:lnTo>
                      <a:pt x="619" y="126"/>
                    </a:lnTo>
                    <a:lnTo>
                      <a:pt x="628" y="118"/>
                    </a:lnTo>
                    <a:lnTo>
                      <a:pt x="637" y="110"/>
                    </a:lnTo>
                    <a:lnTo>
                      <a:pt x="643" y="103"/>
                    </a:lnTo>
                    <a:lnTo>
                      <a:pt x="645" y="99"/>
                    </a:lnTo>
                    <a:lnTo>
                      <a:pt x="646" y="95"/>
                    </a:lnTo>
                    <a:lnTo>
                      <a:pt x="647" y="90"/>
                    </a:lnTo>
                    <a:lnTo>
                      <a:pt x="647" y="84"/>
                    </a:lnTo>
                    <a:lnTo>
                      <a:pt x="647" y="71"/>
                    </a:lnTo>
                    <a:lnTo>
                      <a:pt x="646" y="60"/>
                    </a:lnTo>
                    <a:lnTo>
                      <a:pt x="645" y="51"/>
                    </a:lnTo>
                    <a:lnTo>
                      <a:pt x="641" y="39"/>
                    </a:lnTo>
                    <a:lnTo>
                      <a:pt x="638" y="21"/>
                    </a:lnTo>
                    <a:lnTo>
                      <a:pt x="633" y="8"/>
                    </a:lnTo>
                    <a:lnTo>
                      <a:pt x="631" y="6"/>
                    </a:lnTo>
                    <a:lnTo>
                      <a:pt x="630" y="4"/>
                    </a:lnTo>
                    <a:lnTo>
                      <a:pt x="627" y="1"/>
                    </a:lnTo>
                    <a:lnTo>
                      <a:pt x="624" y="0"/>
                    </a:lnTo>
                    <a:lnTo>
                      <a:pt x="617" y="0"/>
                    </a:lnTo>
                    <a:lnTo>
                      <a:pt x="606" y="1"/>
                    </a:lnTo>
                    <a:lnTo>
                      <a:pt x="578" y="7"/>
                    </a:lnTo>
                    <a:lnTo>
                      <a:pt x="541" y="18"/>
                    </a:lnTo>
                    <a:lnTo>
                      <a:pt x="523" y="25"/>
                    </a:lnTo>
                    <a:lnTo>
                      <a:pt x="508" y="33"/>
                    </a:lnTo>
                    <a:lnTo>
                      <a:pt x="502" y="38"/>
                    </a:lnTo>
                    <a:lnTo>
                      <a:pt x="498" y="43"/>
                    </a:lnTo>
                    <a:lnTo>
                      <a:pt x="494" y="47"/>
                    </a:lnTo>
                    <a:lnTo>
                      <a:pt x="492" y="53"/>
                    </a:lnTo>
                    <a:lnTo>
                      <a:pt x="492" y="59"/>
                    </a:lnTo>
                    <a:lnTo>
                      <a:pt x="492" y="66"/>
                    </a:lnTo>
                    <a:lnTo>
                      <a:pt x="494" y="73"/>
                    </a:lnTo>
                    <a:lnTo>
                      <a:pt x="496" y="79"/>
                    </a:lnTo>
                    <a:lnTo>
                      <a:pt x="500" y="86"/>
                    </a:lnTo>
                    <a:lnTo>
                      <a:pt x="505" y="92"/>
                    </a:lnTo>
                    <a:lnTo>
                      <a:pt x="511" y="98"/>
                    </a:lnTo>
                    <a:lnTo>
                      <a:pt x="515" y="104"/>
                    </a:lnTo>
                    <a:lnTo>
                      <a:pt x="528" y="115"/>
                    </a:lnTo>
                    <a:lnTo>
                      <a:pt x="541" y="123"/>
                    </a:lnTo>
                    <a:lnTo>
                      <a:pt x="554" y="130"/>
                    </a:lnTo>
                    <a:lnTo>
                      <a:pt x="567" y="135"/>
                    </a:lnTo>
                    <a:lnTo>
                      <a:pt x="582" y="148"/>
                    </a:lnTo>
                    <a:close/>
                    <a:moveTo>
                      <a:pt x="636" y="262"/>
                    </a:moveTo>
                    <a:lnTo>
                      <a:pt x="618" y="263"/>
                    </a:lnTo>
                    <a:lnTo>
                      <a:pt x="601" y="262"/>
                    </a:lnTo>
                    <a:lnTo>
                      <a:pt x="592" y="261"/>
                    </a:lnTo>
                    <a:lnTo>
                      <a:pt x="585" y="261"/>
                    </a:lnTo>
                    <a:lnTo>
                      <a:pt x="579" y="263"/>
                    </a:lnTo>
                    <a:lnTo>
                      <a:pt x="574" y="266"/>
                    </a:lnTo>
                    <a:lnTo>
                      <a:pt x="572" y="269"/>
                    </a:lnTo>
                    <a:lnTo>
                      <a:pt x="569" y="274"/>
                    </a:lnTo>
                    <a:lnTo>
                      <a:pt x="568" y="279"/>
                    </a:lnTo>
                    <a:lnTo>
                      <a:pt x="567" y="284"/>
                    </a:lnTo>
                    <a:lnTo>
                      <a:pt x="569" y="312"/>
                    </a:lnTo>
                    <a:lnTo>
                      <a:pt x="569" y="338"/>
                    </a:lnTo>
                    <a:lnTo>
                      <a:pt x="567" y="348"/>
                    </a:lnTo>
                    <a:lnTo>
                      <a:pt x="568" y="361"/>
                    </a:lnTo>
                    <a:lnTo>
                      <a:pt x="569" y="366"/>
                    </a:lnTo>
                    <a:lnTo>
                      <a:pt x="572" y="371"/>
                    </a:lnTo>
                    <a:lnTo>
                      <a:pt x="577" y="374"/>
                    </a:lnTo>
                    <a:lnTo>
                      <a:pt x="582" y="377"/>
                    </a:lnTo>
                    <a:lnTo>
                      <a:pt x="587" y="377"/>
                    </a:lnTo>
                    <a:lnTo>
                      <a:pt x="592" y="375"/>
                    </a:lnTo>
                    <a:lnTo>
                      <a:pt x="597" y="373"/>
                    </a:lnTo>
                    <a:lnTo>
                      <a:pt x="601" y="371"/>
                    </a:lnTo>
                    <a:lnTo>
                      <a:pt x="608" y="362"/>
                    </a:lnTo>
                    <a:lnTo>
                      <a:pt x="614" y="354"/>
                    </a:lnTo>
                    <a:lnTo>
                      <a:pt x="620" y="341"/>
                    </a:lnTo>
                    <a:lnTo>
                      <a:pt x="625" y="328"/>
                    </a:lnTo>
                    <a:lnTo>
                      <a:pt x="628" y="315"/>
                    </a:lnTo>
                    <a:lnTo>
                      <a:pt x="634" y="303"/>
                    </a:lnTo>
                    <a:lnTo>
                      <a:pt x="636" y="262"/>
                    </a:lnTo>
                    <a:close/>
                    <a:moveTo>
                      <a:pt x="593" y="970"/>
                    </a:moveTo>
                    <a:lnTo>
                      <a:pt x="666" y="956"/>
                    </a:lnTo>
                    <a:lnTo>
                      <a:pt x="670" y="957"/>
                    </a:lnTo>
                    <a:lnTo>
                      <a:pt x="673" y="957"/>
                    </a:lnTo>
                    <a:lnTo>
                      <a:pt x="676" y="957"/>
                    </a:lnTo>
                    <a:lnTo>
                      <a:pt x="677" y="956"/>
                    </a:lnTo>
                    <a:lnTo>
                      <a:pt x="679" y="951"/>
                    </a:lnTo>
                    <a:lnTo>
                      <a:pt x="683" y="945"/>
                    </a:lnTo>
                    <a:lnTo>
                      <a:pt x="686" y="930"/>
                    </a:lnTo>
                    <a:lnTo>
                      <a:pt x="690" y="913"/>
                    </a:lnTo>
                    <a:lnTo>
                      <a:pt x="693" y="910"/>
                    </a:lnTo>
                    <a:lnTo>
                      <a:pt x="697" y="906"/>
                    </a:lnTo>
                    <a:lnTo>
                      <a:pt x="703" y="903"/>
                    </a:lnTo>
                    <a:lnTo>
                      <a:pt x="709" y="900"/>
                    </a:lnTo>
                    <a:lnTo>
                      <a:pt x="721" y="898"/>
                    </a:lnTo>
                    <a:lnTo>
                      <a:pt x="731" y="898"/>
                    </a:lnTo>
                    <a:lnTo>
                      <a:pt x="742" y="898"/>
                    </a:lnTo>
                    <a:lnTo>
                      <a:pt x="752" y="899"/>
                    </a:lnTo>
                    <a:lnTo>
                      <a:pt x="763" y="901"/>
                    </a:lnTo>
                    <a:lnTo>
                      <a:pt x="774" y="903"/>
                    </a:lnTo>
                    <a:lnTo>
                      <a:pt x="830" y="846"/>
                    </a:lnTo>
                    <a:lnTo>
                      <a:pt x="851" y="814"/>
                    </a:lnTo>
                    <a:lnTo>
                      <a:pt x="849" y="812"/>
                    </a:lnTo>
                    <a:lnTo>
                      <a:pt x="848" y="808"/>
                    </a:lnTo>
                    <a:lnTo>
                      <a:pt x="843" y="799"/>
                    </a:lnTo>
                    <a:lnTo>
                      <a:pt x="836" y="793"/>
                    </a:lnTo>
                    <a:lnTo>
                      <a:pt x="829" y="788"/>
                    </a:lnTo>
                    <a:lnTo>
                      <a:pt x="822" y="785"/>
                    </a:lnTo>
                    <a:lnTo>
                      <a:pt x="814" y="783"/>
                    </a:lnTo>
                    <a:lnTo>
                      <a:pt x="804" y="783"/>
                    </a:lnTo>
                    <a:lnTo>
                      <a:pt x="795" y="785"/>
                    </a:lnTo>
                    <a:lnTo>
                      <a:pt x="784" y="787"/>
                    </a:lnTo>
                    <a:lnTo>
                      <a:pt x="764" y="792"/>
                    </a:lnTo>
                    <a:lnTo>
                      <a:pt x="744" y="796"/>
                    </a:lnTo>
                    <a:lnTo>
                      <a:pt x="735" y="798"/>
                    </a:lnTo>
                    <a:lnTo>
                      <a:pt x="725" y="799"/>
                    </a:lnTo>
                    <a:lnTo>
                      <a:pt x="716" y="799"/>
                    </a:lnTo>
                    <a:lnTo>
                      <a:pt x="708" y="798"/>
                    </a:lnTo>
                    <a:lnTo>
                      <a:pt x="706" y="795"/>
                    </a:lnTo>
                    <a:lnTo>
                      <a:pt x="705" y="793"/>
                    </a:lnTo>
                    <a:lnTo>
                      <a:pt x="703" y="792"/>
                    </a:lnTo>
                    <a:lnTo>
                      <a:pt x="699" y="791"/>
                    </a:lnTo>
                    <a:lnTo>
                      <a:pt x="698" y="787"/>
                    </a:lnTo>
                    <a:lnTo>
                      <a:pt x="697" y="785"/>
                    </a:lnTo>
                    <a:lnTo>
                      <a:pt x="695" y="782"/>
                    </a:lnTo>
                    <a:lnTo>
                      <a:pt x="692" y="781"/>
                    </a:lnTo>
                    <a:lnTo>
                      <a:pt x="686" y="780"/>
                    </a:lnTo>
                    <a:lnTo>
                      <a:pt x="679" y="779"/>
                    </a:lnTo>
                    <a:lnTo>
                      <a:pt x="665" y="781"/>
                    </a:lnTo>
                    <a:lnTo>
                      <a:pt x="653" y="782"/>
                    </a:lnTo>
                    <a:lnTo>
                      <a:pt x="649" y="793"/>
                    </a:lnTo>
                    <a:lnTo>
                      <a:pt x="643" y="805"/>
                    </a:lnTo>
                    <a:lnTo>
                      <a:pt x="636" y="818"/>
                    </a:lnTo>
                    <a:lnTo>
                      <a:pt x="625" y="829"/>
                    </a:lnTo>
                    <a:lnTo>
                      <a:pt x="614" y="842"/>
                    </a:lnTo>
                    <a:lnTo>
                      <a:pt x="601" y="855"/>
                    </a:lnTo>
                    <a:lnTo>
                      <a:pt x="588" y="868"/>
                    </a:lnTo>
                    <a:lnTo>
                      <a:pt x="574" y="881"/>
                    </a:lnTo>
                    <a:lnTo>
                      <a:pt x="559" y="893"/>
                    </a:lnTo>
                    <a:lnTo>
                      <a:pt x="545" y="905"/>
                    </a:lnTo>
                    <a:lnTo>
                      <a:pt x="529" y="916"/>
                    </a:lnTo>
                    <a:lnTo>
                      <a:pt x="515" y="925"/>
                    </a:lnTo>
                    <a:lnTo>
                      <a:pt x="501" y="933"/>
                    </a:lnTo>
                    <a:lnTo>
                      <a:pt x="488" y="939"/>
                    </a:lnTo>
                    <a:lnTo>
                      <a:pt x="475" y="945"/>
                    </a:lnTo>
                    <a:lnTo>
                      <a:pt x="464" y="947"/>
                    </a:lnTo>
                    <a:lnTo>
                      <a:pt x="462" y="957"/>
                    </a:lnTo>
                    <a:lnTo>
                      <a:pt x="459" y="966"/>
                    </a:lnTo>
                    <a:lnTo>
                      <a:pt x="455" y="976"/>
                    </a:lnTo>
                    <a:lnTo>
                      <a:pt x="449" y="986"/>
                    </a:lnTo>
                    <a:lnTo>
                      <a:pt x="436" y="1009"/>
                    </a:lnTo>
                    <a:lnTo>
                      <a:pt x="421" y="1030"/>
                    </a:lnTo>
                    <a:lnTo>
                      <a:pt x="403" y="1051"/>
                    </a:lnTo>
                    <a:lnTo>
                      <a:pt x="385" y="1069"/>
                    </a:lnTo>
                    <a:lnTo>
                      <a:pt x="376" y="1077"/>
                    </a:lnTo>
                    <a:lnTo>
                      <a:pt x="367" y="1084"/>
                    </a:lnTo>
                    <a:lnTo>
                      <a:pt x="358" y="1090"/>
                    </a:lnTo>
                    <a:lnTo>
                      <a:pt x="350" y="1095"/>
                    </a:lnTo>
                    <a:lnTo>
                      <a:pt x="338" y="1102"/>
                    </a:lnTo>
                    <a:lnTo>
                      <a:pt x="329" y="1109"/>
                    </a:lnTo>
                    <a:lnTo>
                      <a:pt x="319" y="1117"/>
                    </a:lnTo>
                    <a:lnTo>
                      <a:pt x="311" y="1127"/>
                    </a:lnTo>
                    <a:lnTo>
                      <a:pt x="297" y="1146"/>
                    </a:lnTo>
                    <a:lnTo>
                      <a:pt x="286" y="1164"/>
                    </a:lnTo>
                    <a:lnTo>
                      <a:pt x="276" y="1182"/>
                    </a:lnTo>
                    <a:lnTo>
                      <a:pt x="265" y="1199"/>
                    </a:lnTo>
                    <a:lnTo>
                      <a:pt x="259" y="1206"/>
                    </a:lnTo>
                    <a:lnTo>
                      <a:pt x="253" y="1211"/>
                    </a:lnTo>
                    <a:lnTo>
                      <a:pt x="246" y="1215"/>
                    </a:lnTo>
                    <a:lnTo>
                      <a:pt x="239" y="1218"/>
                    </a:lnTo>
                    <a:lnTo>
                      <a:pt x="232" y="1221"/>
                    </a:lnTo>
                    <a:lnTo>
                      <a:pt x="225" y="1223"/>
                    </a:lnTo>
                    <a:lnTo>
                      <a:pt x="219" y="1228"/>
                    </a:lnTo>
                    <a:lnTo>
                      <a:pt x="212" y="1234"/>
                    </a:lnTo>
                    <a:lnTo>
                      <a:pt x="200" y="1246"/>
                    </a:lnTo>
                    <a:lnTo>
                      <a:pt x="187" y="1260"/>
                    </a:lnTo>
                    <a:lnTo>
                      <a:pt x="174" y="1274"/>
                    </a:lnTo>
                    <a:lnTo>
                      <a:pt x="161" y="1288"/>
                    </a:lnTo>
                    <a:lnTo>
                      <a:pt x="154" y="1295"/>
                    </a:lnTo>
                    <a:lnTo>
                      <a:pt x="146" y="1301"/>
                    </a:lnTo>
                    <a:lnTo>
                      <a:pt x="138" y="1306"/>
                    </a:lnTo>
                    <a:lnTo>
                      <a:pt x="129" y="1311"/>
                    </a:lnTo>
                    <a:lnTo>
                      <a:pt x="118" y="1315"/>
                    </a:lnTo>
                    <a:lnTo>
                      <a:pt x="105" y="1323"/>
                    </a:lnTo>
                    <a:lnTo>
                      <a:pt x="91" y="1332"/>
                    </a:lnTo>
                    <a:lnTo>
                      <a:pt x="78" y="1343"/>
                    </a:lnTo>
                    <a:lnTo>
                      <a:pt x="66" y="1356"/>
                    </a:lnTo>
                    <a:lnTo>
                      <a:pt x="55" y="1367"/>
                    </a:lnTo>
                    <a:lnTo>
                      <a:pt x="50" y="1373"/>
                    </a:lnTo>
                    <a:lnTo>
                      <a:pt x="47" y="1380"/>
                    </a:lnTo>
                    <a:lnTo>
                      <a:pt x="43" y="1386"/>
                    </a:lnTo>
                    <a:lnTo>
                      <a:pt x="41" y="1392"/>
                    </a:lnTo>
                    <a:lnTo>
                      <a:pt x="39" y="1403"/>
                    </a:lnTo>
                    <a:lnTo>
                      <a:pt x="37" y="1413"/>
                    </a:lnTo>
                    <a:lnTo>
                      <a:pt x="36" y="1425"/>
                    </a:lnTo>
                    <a:lnTo>
                      <a:pt x="36" y="1436"/>
                    </a:lnTo>
                    <a:lnTo>
                      <a:pt x="35" y="1446"/>
                    </a:lnTo>
                    <a:lnTo>
                      <a:pt x="33" y="1457"/>
                    </a:lnTo>
                    <a:lnTo>
                      <a:pt x="28" y="1466"/>
                    </a:lnTo>
                    <a:lnTo>
                      <a:pt x="21" y="1477"/>
                    </a:lnTo>
                    <a:lnTo>
                      <a:pt x="14" y="1487"/>
                    </a:lnTo>
                    <a:lnTo>
                      <a:pt x="9" y="1496"/>
                    </a:lnTo>
                    <a:lnTo>
                      <a:pt x="6" y="1507"/>
                    </a:lnTo>
                    <a:lnTo>
                      <a:pt x="4" y="1516"/>
                    </a:lnTo>
                    <a:lnTo>
                      <a:pt x="4" y="1525"/>
                    </a:lnTo>
                    <a:lnTo>
                      <a:pt x="6" y="1536"/>
                    </a:lnTo>
                    <a:lnTo>
                      <a:pt x="7" y="1546"/>
                    </a:lnTo>
                    <a:lnTo>
                      <a:pt x="9" y="1555"/>
                    </a:lnTo>
                    <a:lnTo>
                      <a:pt x="14" y="1574"/>
                    </a:lnTo>
                    <a:lnTo>
                      <a:pt x="19" y="1593"/>
                    </a:lnTo>
                    <a:lnTo>
                      <a:pt x="20" y="1602"/>
                    </a:lnTo>
                    <a:lnTo>
                      <a:pt x="19" y="1610"/>
                    </a:lnTo>
                    <a:lnTo>
                      <a:pt x="17" y="1619"/>
                    </a:lnTo>
                    <a:lnTo>
                      <a:pt x="15" y="1627"/>
                    </a:lnTo>
                    <a:lnTo>
                      <a:pt x="9" y="1639"/>
                    </a:lnTo>
                    <a:lnTo>
                      <a:pt x="4" y="1651"/>
                    </a:lnTo>
                    <a:lnTo>
                      <a:pt x="2" y="1662"/>
                    </a:lnTo>
                    <a:lnTo>
                      <a:pt x="0" y="1672"/>
                    </a:lnTo>
                    <a:lnTo>
                      <a:pt x="0" y="1682"/>
                    </a:lnTo>
                    <a:lnTo>
                      <a:pt x="0" y="1692"/>
                    </a:lnTo>
                    <a:lnTo>
                      <a:pt x="1" y="1701"/>
                    </a:lnTo>
                    <a:lnTo>
                      <a:pt x="3" y="1709"/>
                    </a:lnTo>
                    <a:lnTo>
                      <a:pt x="7" y="1717"/>
                    </a:lnTo>
                    <a:lnTo>
                      <a:pt x="10" y="1724"/>
                    </a:lnTo>
                    <a:lnTo>
                      <a:pt x="15" y="1731"/>
                    </a:lnTo>
                    <a:lnTo>
                      <a:pt x="21" y="1737"/>
                    </a:lnTo>
                    <a:lnTo>
                      <a:pt x="27" y="1743"/>
                    </a:lnTo>
                    <a:lnTo>
                      <a:pt x="34" y="1747"/>
                    </a:lnTo>
                    <a:lnTo>
                      <a:pt x="41" y="1752"/>
                    </a:lnTo>
                    <a:lnTo>
                      <a:pt x="49" y="1755"/>
                    </a:lnTo>
                    <a:lnTo>
                      <a:pt x="57" y="1759"/>
                    </a:lnTo>
                    <a:lnTo>
                      <a:pt x="67" y="1761"/>
                    </a:lnTo>
                    <a:lnTo>
                      <a:pt x="76" y="1763"/>
                    </a:lnTo>
                    <a:lnTo>
                      <a:pt x="86" y="1764"/>
                    </a:lnTo>
                    <a:lnTo>
                      <a:pt x="95" y="1765"/>
                    </a:lnTo>
                    <a:lnTo>
                      <a:pt x="105" y="1765"/>
                    </a:lnTo>
                    <a:lnTo>
                      <a:pt x="115" y="1764"/>
                    </a:lnTo>
                    <a:lnTo>
                      <a:pt x="126" y="1763"/>
                    </a:lnTo>
                    <a:lnTo>
                      <a:pt x="135" y="1761"/>
                    </a:lnTo>
                    <a:lnTo>
                      <a:pt x="146" y="1758"/>
                    </a:lnTo>
                    <a:lnTo>
                      <a:pt x="155" y="1755"/>
                    </a:lnTo>
                    <a:lnTo>
                      <a:pt x="166" y="1751"/>
                    </a:lnTo>
                    <a:lnTo>
                      <a:pt x="175" y="1746"/>
                    </a:lnTo>
                    <a:lnTo>
                      <a:pt x="185" y="1741"/>
                    </a:lnTo>
                    <a:lnTo>
                      <a:pt x="194" y="1735"/>
                    </a:lnTo>
                    <a:lnTo>
                      <a:pt x="203" y="1728"/>
                    </a:lnTo>
                    <a:lnTo>
                      <a:pt x="216" y="1715"/>
                    </a:lnTo>
                    <a:lnTo>
                      <a:pt x="236" y="1694"/>
                    </a:lnTo>
                    <a:lnTo>
                      <a:pt x="253" y="1674"/>
                    </a:lnTo>
                    <a:lnTo>
                      <a:pt x="263" y="1665"/>
                    </a:lnTo>
                    <a:lnTo>
                      <a:pt x="286" y="1557"/>
                    </a:lnTo>
                    <a:lnTo>
                      <a:pt x="290" y="1543"/>
                    </a:lnTo>
                    <a:lnTo>
                      <a:pt x="292" y="1528"/>
                    </a:lnTo>
                    <a:lnTo>
                      <a:pt x="295" y="1512"/>
                    </a:lnTo>
                    <a:lnTo>
                      <a:pt x="296" y="1497"/>
                    </a:lnTo>
                    <a:lnTo>
                      <a:pt x="298" y="1465"/>
                    </a:lnTo>
                    <a:lnTo>
                      <a:pt x="301" y="1435"/>
                    </a:lnTo>
                    <a:lnTo>
                      <a:pt x="305" y="1408"/>
                    </a:lnTo>
                    <a:lnTo>
                      <a:pt x="310" y="1383"/>
                    </a:lnTo>
                    <a:lnTo>
                      <a:pt x="317" y="1357"/>
                    </a:lnTo>
                    <a:lnTo>
                      <a:pt x="326" y="1332"/>
                    </a:lnTo>
                    <a:lnTo>
                      <a:pt x="336" y="1307"/>
                    </a:lnTo>
                    <a:lnTo>
                      <a:pt x="348" y="1284"/>
                    </a:lnTo>
                    <a:lnTo>
                      <a:pt x="359" y="1260"/>
                    </a:lnTo>
                    <a:lnTo>
                      <a:pt x="372" y="1236"/>
                    </a:lnTo>
                    <a:lnTo>
                      <a:pt x="388" y="1214"/>
                    </a:lnTo>
                    <a:lnTo>
                      <a:pt x="402" y="1192"/>
                    </a:lnTo>
                    <a:lnTo>
                      <a:pt x="418" y="1170"/>
                    </a:lnTo>
                    <a:lnTo>
                      <a:pt x="434" y="1149"/>
                    </a:lnTo>
                    <a:lnTo>
                      <a:pt x="468" y="1107"/>
                    </a:lnTo>
                    <a:lnTo>
                      <a:pt x="502" y="1067"/>
                    </a:lnTo>
                    <a:lnTo>
                      <a:pt x="593" y="9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88" name="Freeform 119"/>
              <p:cNvSpPr>
                <a:spLocks/>
              </p:cNvSpPr>
              <p:nvPr/>
            </p:nvSpPr>
            <p:spPr bwMode="auto">
              <a:xfrm>
                <a:off x="2314" y="1228"/>
                <a:ext cx="58" cy="102"/>
              </a:xfrm>
              <a:custGeom>
                <a:avLst/>
                <a:gdLst>
                  <a:gd name="T0" fmla="*/ 17 w 174"/>
                  <a:gd name="T1" fmla="*/ 24 h 306"/>
                  <a:gd name="T2" fmla="*/ 18 w 174"/>
                  <a:gd name="T3" fmla="*/ 22 h 306"/>
                  <a:gd name="T4" fmla="*/ 19 w 174"/>
                  <a:gd name="T5" fmla="*/ 20 h 306"/>
                  <a:gd name="T6" fmla="*/ 19 w 174"/>
                  <a:gd name="T7" fmla="*/ 17 h 306"/>
                  <a:gd name="T8" fmla="*/ 19 w 174"/>
                  <a:gd name="T9" fmla="*/ 15 h 306"/>
                  <a:gd name="T10" fmla="*/ 19 w 174"/>
                  <a:gd name="T11" fmla="*/ 13 h 306"/>
                  <a:gd name="T12" fmla="*/ 19 w 174"/>
                  <a:gd name="T13" fmla="*/ 10 h 306"/>
                  <a:gd name="T14" fmla="*/ 18 w 174"/>
                  <a:gd name="T15" fmla="*/ 8 h 306"/>
                  <a:gd name="T16" fmla="*/ 17 w 174"/>
                  <a:gd name="T17" fmla="*/ 5 h 306"/>
                  <a:gd name="T18" fmla="*/ 15 w 174"/>
                  <a:gd name="T19" fmla="*/ 2 h 306"/>
                  <a:gd name="T20" fmla="*/ 14 w 174"/>
                  <a:gd name="T21" fmla="*/ 1 h 306"/>
                  <a:gd name="T22" fmla="*/ 12 w 174"/>
                  <a:gd name="T23" fmla="*/ 0 h 306"/>
                  <a:gd name="T24" fmla="*/ 11 w 174"/>
                  <a:gd name="T25" fmla="*/ 0 h 306"/>
                  <a:gd name="T26" fmla="*/ 9 w 174"/>
                  <a:gd name="T27" fmla="*/ 0 h 306"/>
                  <a:gd name="T28" fmla="*/ 5 w 174"/>
                  <a:gd name="T29" fmla="*/ 2 h 306"/>
                  <a:gd name="T30" fmla="*/ 2 w 174"/>
                  <a:gd name="T31" fmla="*/ 3 h 306"/>
                  <a:gd name="T32" fmla="*/ 1 w 174"/>
                  <a:gd name="T33" fmla="*/ 4 h 306"/>
                  <a:gd name="T34" fmla="*/ 0 w 174"/>
                  <a:gd name="T35" fmla="*/ 5 h 306"/>
                  <a:gd name="T36" fmla="*/ 0 w 174"/>
                  <a:gd name="T37" fmla="*/ 7 h 306"/>
                  <a:gd name="T38" fmla="*/ 1 w 174"/>
                  <a:gd name="T39" fmla="*/ 9 h 306"/>
                  <a:gd name="T40" fmla="*/ 2 w 174"/>
                  <a:gd name="T41" fmla="*/ 11 h 306"/>
                  <a:gd name="T42" fmla="*/ 5 w 174"/>
                  <a:gd name="T43" fmla="*/ 13 h 306"/>
                  <a:gd name="T44" fmla="*/ 7 w 174"/>
                  <a:gd name="T45" fmla="*/ 15 h 306"/>
                  <a:gd name="T46" fmla="*/ 7 w 174"/>
                  <a:gd name="T47" fmla="*/ 16 h 306"/>
                  <a:gd name="T48" fmla="*/ 7 w 174"/>
                  <a:gd name="T49" fmla="*/ 19 h 306"/>
                  <a:gd name="T50" fmla="*/ 8 w 174"/>
                  <a:gd name="T51" fmla="*/ 22 h 306"/>
                  <a:gd name="T52" fmla="*/ 7 w 174"/>
                  <a:gd name="T53" fmla="*/ 25 h 306"/>
                  <a:gd name="T54" fmla="*/ 7 w 174"/>
                  <a:gd name="T55" fmla="*/ 28 h 306"/>
                  <a:gd name="T56" fmla="*/ 7 w 174"/>
                  <a:gd name="T57" fmla="*/ 30 h 306"/>
                  <a:gd name="T58" fmla="*/ 7 w 174"/>
                  <a:gd name="T59" fmla="*/ 32 h 306"/>
                  <a:gd name="T60" fmla="*/ 8 w 174"/>
                  <a:gd name="T61" fmla="*/ 33 h 306"/>
                  <a:gd name="T62" fmla="*/ 9 w 174"/>
                  <a:gd name="T63" fmla="*/ 34 h 306"/>
                  <a:gd name="T64" fmla="*/ 10 w 174"/>
                  <a:gd name="T65" fmla="*/ 34 h 306"/>
                  <a:gd name="T66" fmla="*/ 11 w 174"/>
                  <a:gd name="T67" fmla="*/ 33 h 306"/>
                  <a:gd name="T68" fmla="*/ 17 w 174"/>
                  <a:gd name="T69" fmla="*/ 26 h 3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74"/>
                  <a:gd name="T106" fmla="*/ 0 h 306"/>
                  <a:gd name="T107" fmla="*/ 174 w 174"/>
                  <a:gd name="T108" fmla="*/ 306 h 3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74" h="306">
                    <a:moveTo>
                      <a:pt x="150" y="230"/>
                    </a:moveTo>
                    <a:lnTo>
                      <a:pt x="156" y="219"/>
                    </a:lnTo>
                    <a:lnTo>
                      <a:pt x="161" y="210"/>
                    </a:lnTo>
                    <a:lnTo>
                      <a:pt x="164" y="199"/>
                    </a:lnTo>
                    <a:lnTo>
                      <a:pt x="168" y="189"/>
                    </a:lnTo>
                    <a:lnTo>
                      <a:pt x="170" y="178"/>
                    </a:lnTo>
                    <a:lnTo>
                      <a:pt x="171" y="167"/>
                    </a:lnTo>
                    <a:lnTo>
                      <a:pt x="174" y="157"/>
                    </a:lnTo>
                    <a:lnTo>
                      <a:pt x="174" y="146"/>
                    </a:lnTo>
                    <a:lnTo>
                      <a:pt x="174" y="135"/>
                    </a:lnTo>
                    <a:lnTo>
                      <a:pt x="174" y="125"/>
                    </a:lnTo>
                    <a:lnTo>
                      <a:pt x="172" y="114"/>
                    </a:lnTo>
                    <a:lnTo>
                      <a:pt x="170" y="105"/>
                    </a:lnTo>
                    <a:lnTo>
                      <a:pt x="168" y="94"/>
                    </a:lnTo>
                    <a:lnTo>
                      <a:pt x="165" y="84"/>
                    </a:lnTo>
                    <a:lnTo>
                      <a:pt x="161" y="73"/>
                    </a:lnTo>
                    <a:lnTo>
                      <a:pt x="157" y="62"/>
                    </a:lnTo>
                    <a:lnTo>
                      <a:pt x="150" y="46"/>
                    </a:lnTo>
                    <a:lnTo>
                      <a:pt x="143" y="32"/>
                    </a:lnTo>
                    <a:lnTo>
                      <a:pt x="135" y="20"/>
                    </a:lnTo>
                    <a:lnTo>
                      <a:pt x="126" y="9"/>
                    </a:lnTo>
                    <a:lnTo>
                      <a:pt x="122" y="6"/>
                    </a:lnTo>
                    <a:lnTo>
                      <a:pt x="116" y="2"/>
                    </a:lnTo>
                    <a:lnTo>
                      <a:pt x="110" y="1"/>
                    </a:lnTo>
                    <a:lnTo>
                      <a:pt x="104" y="0"/>
                    </a:lnTo>
                    <a:lnTo>
                      <a:pt x="97" y="0"/>
                    </a:lnTo>
                    <a:lnTo>
                      <a:pt x="89" y="1"/>
                    </a:lnTo>
                    <a:lnTo>
                      <a:pt x="80" y="3"/>
                    </a:lnTo>
                    <a:lnTo>
                      <a:pt x="71" y="7"/>
                    </a:lnTo>
                    <a:lnTo>
                      <a:pt x="45" y="15"/>
                    </a:lnTo>
                    <a:lnTo>
                      <a:pt x="19" y="26"/>
                    </a:lnTo>
                    <a:lnTo>
                      <a:pt x="14" y="29"/>
                    </a:lnTo>
                    <a:lnTo>
                      <a:pt x="10" y="34"/>
                    </a:lnTo>
                    <a:lnTo>
                      <a:pt x="5" y="38"/>
                    </a:lnTo>
                    <a:lnTo>
                      <a:pt x="3" y="43"/>
                    </a:lnTo>
                    <a:lnTo>
                      <a:pt x="0" y="49"/>
                    </a:lnTo>
                    <a:lnTo>
                      <a:pt x="0" y="55"/>
                    </a:lnTo>
                    <a:lnTo>
                      <a:pt x="1" y="62"/>
                    </a:lnTo>
                    <a:lnTo>
                      <a:pt x="4" y="72"/>
                    </a:lnTo>
                    <a:lnTo>
                      <a:pt x="8" y="80"/>
                    </a:lnTo>
                    <a:lnTo>
                      <a:pt x="13" y="89"/>
                    </a:lnTo>
                    <a:lnTo>
                      <a:pt x="19" y="97"/>
                    </a:lnTo>
                    <a:lnTo>
                      <a:pt x="26" y="105"/>
                    </a:lnTo>
                    <a:lnTo>
                      <a:pt x="41" y="119"/>
                    </a:lnTo>
                    <a:lnTo>
                      <a:pt x="56" y="133"/>
                    </a:lnTo>
                    <a:lnTo>
                      <a:pt x="59" y="138"/>
                    </a:lnTo>
                    <a:lnTo>
                      <a:pt x="62" y="143"/>
                    </a:lnTo>
                    <a:lnTo>
                      <a:pt x="64" y="148"/>
                    </a:lnTo>
                    <a:lnTo>
                      <a:pt x="65" y="154"/>
                    </a:lnTo>
                    <a:lnTo>
                      <a:pt x="67" y="168"/>
                    </a:lnTo>
                    <a:lnTo>
                      <a:pt x="69" y="184"/>
                    </a:lnTo>
                    <a:lnTo>
                      <a:pt x="69" y="199"/>
                    </a:lnTo>
                    <a:lnTo>
                      <a:pt x="67" y="213"/>
                    </a:lnTo>
                    <a:lnTo>
                      <a:pt x="65" y="226"/>
                    </a:lnTo>
                    <a:lnTo>
                      <a:pt x="63" y="237"/>
                    </a:lnTo>
                    <a:lnTo>
                      <a:pt x="62" y="251"/>
                    </a:lnTo>
                    <a:lnTo>
                      <a:pt x="62" y="266"/>
                    </a:lnTo>
                    <a:lnTo>
                      <a:pt x="62" y="273"/>
                    </a:lnTo>
                    <a:lnTo>
                      <a:pt x="63" y="281"/>
                    </a:lnTo>
                    <a:lnTo>
                      <a:pt x="65" y="288"/>
                    </a:lnTo>
                    <a:lnTo>
                      <a:pt x="67" y="294"/>
                    </a:lnTo>
                    <a:lnTo>
                      <a:pt x="70" y="299"/>
                    </a:lnTo>
                    <a:lnTo>
                      <a:pt x="73" y="303"/>
                    </a:lnTo>
                    <a:lnTo>
                      <a:pt x="77" y="305"/>
                    </a:lnTo>
                    <a:lnTo>
                      <a:pt x="82" y="306"/>
                    </a:lnTo>
                    <a:lnTo>
                      <a:pt x="87" y="304"/>
                    </a:lnTo>
                    <a:lnTo>
                      <a:pt x="93" y="302"/>
                    </a:lnTo>
                    <a:lnTo>
                      <a:pt x="100" y="296"/>
                    </a:lnTo>
                    <a:lnTo>
                      <a:pt x="108" y="286"/>
                    </a:lnTo>
                    <a:lnTo>
                      <a:pt x="150" y="2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89" name="Freeform 120"/>
              <p:cNvSpPr>
                <a:spLocks/>
              </p:cNvSpPr>
              <p:nvPr/>
            </p:nvSpPr>
            <p:spPr bwMode="auto">
              <a:xfrm>
                <a:off x="2363" y="1185"/>
                <a:ext cx="52" cy="49"/>
              </a:xfrm>
              <a:custGeom>
                <a:avLst/>
                <a:gdLst>
                  <a:gd name="T0" fmla="*/ 10 w 155"/>
                  <a:gd name="T1" fmla="*/ 16 h 148"/>
                  <a:gd name="T2" fmla="*/ 11 w 155"/>
                  <a:gd name="T3" fmla="*/ 16 h 148"/>
                  <a:gd name="T4" fmla="*/ 12 w 155"/>
                  <a:gd name="T5" fmla="*/ 16 h 148"/>
                  <a:gd name="T6" fmla="*/ 12 w 155"/>
                  <a:gd name="T7" fmla="*/ 16 h 148"/>
                  <a:gd name="T8" fmla="*/ 13 w 155"/>
                  <a:gd name="T9" fmla="*/ 15 h 148"/>
                  <a:gd name="T10" fmla="*/ 14 w 155"/>
                  <a:gd name="T11" fmla="*/ 14 h 148"/>
                  <a:gd name="T12" fmla="*/ 15 w 155"/>
                  <a:gd name="T13" fmla="*/ 13 h 148"/>
                  <a:gd name="T14" fmla="*/ 16 w 155"/>
                  <a:gd name="T15" fmla="*/ 12 h 148"/>
                  <a:gd name="T16" fmla="*/ 17 w 155"/>
                  <a:gd name="T17" fmla="*/ 11 h 148"/>
                  <a:gd name="T18" fmla="*/ 17 w 155"/>
                  <a:gd name="T19" fmla="*/ 11 h 148"/>
                  <a:gd name="T20" fmla="*/ 17 w 155"/>
                  <a:gd name="T21" fmla="*/ 10 h 148"/>
                  <a:gd name="T22" fmla="*/ 17 w 155"/>
                  <a:gd name="T23" fmla="*/ 10 h 148"/>
                  <a:gd name="T24" fmla="*/ 17 w 155"/>
                  <a:gd name="T25" fmla="*/ 9 h 148"/>
                  <a:gd name="T26" fmla="*/ 17 w 155"/>
                  <a:gd name="T27" fmla="*/ 8 h 148"/>
                  <a:gd name="T28" fmla="*/ 17 w 155"/>
                  <a:gd name="T29" fmla="*/ 7 h 148"/>
                  <a:gd name="T30" fmla="*/ 17 w 155"/>
                  <a:gd name="T31" fmla="*/ 6 h 148"/>
                  <a:gd name="T32" fmla="*/ 17 w 155"/>
                  <a:gd name="T33" fmla="*/ 4 h 148"/>
                  <a:gd name="T34" fmla="*/ 16 w 155"/>
                  <a:gd name="T35" fmla="*/ 2 h 148"/>
                  <a:gd name="T36" fmla="*/ 16 w 155"/>
                  <a:gd name="T37" fmla="*/ 1 h 148"/>
                  <a:gd name="T38" fmla="*/ 16 w 155"/>
                  <a:gd name="T39" fmla="*/ 1 h 148"/>
                  <a:gd name="T40" fmla="*/ 15 w 155"/>
                  <a:gd name="T41" fmla="*/ 0 h 148"/>
                  <a:gd name="T42" fmla="*/ 15 w 155"/>
                  <a:gd name="T43" fmla="*/ 0 h 148"/>
                  <a:gd name="T44" fmla="*/ 15 w 155"/>
                  <a:gd name="T45" fmla="*/ 0 h 148"/>
                  <a:gd name="T46" fmla="*/ 14 w 155"/>
                  <a:gd name="T47" fmla="*/ 0 h 148"/>
                  <a:gd name="T48" fmla="*/ 13 w 155"/>
                  <a:gd name="T49" fmla="*/ 0 h 148"/>
                  <a:gd name="T50" fmla="*/ 10 w 155"/>
                  <a:gd name="T51" fmla="*/ 1 h 148"/>
                  <a:gd name="T52" fmla="*/ 5 w 155"/>
                  <a:gd name="T53" fmla="*/ 2 h 148"/>
                  <a:gd name="T54" fmla="*/ 3 w 155"/>
                  <a:gd name="T55" fmla="*/ 3 h 148"/>
                  <a:gd name="T56" fmla="*/ 2 w 155"/>
                  <a:gd name="T57" fmla="*/ 4 h 148"/>
                  <a:gd name="T58" fmla="*/ 1 w 155"/>
                  <a:gd name="T59" fmla="*/ 4 h 148"/>
                  <a:gd name="T60" fmla="*/ 1 w 155"/>
                  <a:gd name="T61" fmla="*/ 5 h 148"/>
                  <a:gd name="T62" fmla="*/ 0 w 155"/>
                  <a:gd name="T63" fmla="*/ 5 h 148"/>
                  <a:gd name="T64" fmla="*/ 0 w 155"/>
                  <a:gd name="T65" fmla="*/ 6 h 148"/>
                  <a:gd name="T66" fmla="*/ 0 w 155"/>
                  <a:gd name="T67" fmla="*/ 7 h 148"/>
                  <a:gd name="T68" fmla="*/ 0 w 155"/>
                  <a:gd name="T69" fmla="*/ 7 h 148"/>
                  <a:gd name="T70" fmla="*/ 0 w 155"/>
                  <a:gd name="T71" fmla="*/ 8 h 148"/>
                  <a:gd name="T72" fmla="*/ 0 w 155"/>
                  <a:gd name="T73" fmla="*/ 9 h 148"/>
                  <a:gd name="T74" fmla="*/ 1 w 155"/>
                  <a:gd name="T75" fmla="*/ 9 h 148"/>
                  <a:gd name="T76" fmla="*/ 1 w 155"/>
                  <a:gd name="T77" fmla="*/ 10 h 148"/>
                  <a:gd name="T78" fmla="*/ 2 w 155"/>
                  <a:gd name="T79" fmla="*/ 11 h 148"/>
                  <a:gd name="T80" fmla="*/ 3 w 155"/>
                  <a:gd name="T81" fmla="*/ 11 h 148"/>
                  <a:gd name="T82" fmla="*/ 4 w 155"/>
                  <a:gd name="T83" fmla="*/ 13 h 148"/>
                  <a:gd name="T84" fmla="*/ 5 w 155"/>
                  <a:gd name="T85" fmla="*/ 14 h 148"/>
                  <a:gd name="T86" fmla="*/ 7 w 155"/>
                  <a:gd name="T87" fmla="*/ 14 h 148"/>
                  <a:gd name="T88" fmla="*/ 8 w 155"/>
                  <a:gd name="T89" fmla="*/ 15 h 148"/>
                  <a:gd name="T90" fmla="*/ 10 w 155"/>
                  <a:gd name="T91" fmla="*/ 16 h 1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5"/>
                  <a:gd name="T139" fmla="*/ 0 h 148"/>
                  <a:gd name="T140" fmla="*/ 155 w 155"/>
                  <a:gd name="T141" fmla="*/ 148 h 1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5" h="148">
                    <a:moveTo>
                      <a:pt x="90" y="148"/>
                    </a:moveTo>
                    <a:lnTo>
                      <a:pt x="96" y="146"/>
                    </a:lnTo>
                    <a:lnTo>
                      <a:pt x="103" y="144"/>
                    </a:lnTo>
                    <a:lnTo>
                      <a:pt x="109" y="141"/>
                    </a:lnTo>
                    <a:lnTo>
                      <a:pt x="115" y="137"/>
                    </a:lnTo>
                    <a:lnTo>
                      <a:pt x="127" y="126"/>
                    </a:lnTo>
                    <a:lnTo>
                      <a:pt x="136" y="118"/>
                    </a:lnTo>
                    <a:lnTo>
                      <a:pt x="145" y="110"/>
                    </a:lnTo>
                    <a:lnTo>
                      <a:pt x="151" y="103"/>
                    </a:lnTo>
                    <a:lnTo>
                      <a:pt x="153" y="99"/>
                    </a:lnTo>
                    <a:lnTo>
                      <a:pt x="154" y="95"/>
                    </a:lnTo>
                    <a:lnTo>
                      <a:pt x="155" y="90"/>
                    </a:lnTo>
                    <a:lnTo>
                      <a:pt x="155" y="84"/>
                    </a:lnTo>
                    <a:lnTo>
                      <a:pt x="155" y="71"/>
                    </a:lnTo>
                    <a:lnTo>
                      <a:pt x="154" y="60"/>
                    </a:lnTo>
                    <a:lnTo>
                      <a:pt x="153" y="51"/>
                    </a:lnTo>
                    <a:lnTo>
                      <a:pt x="149" y="39"/>
                    </a:lnTo>
                    <a:lnTo>
                      <a:pt x="146" y="21"/>
                    </a:lnTo>
                    <a:lnTo>
                      <a:pt x="141" y="8"/>
                    </a:lnTo>
                    <a:lnTo>
                      <a:pt x="139" y="6"/>
                    </a:lnTo>
                    <a:lnTo>
                      <a:pt x="138" y="4"/>
                    </a:lnTo>
                    <a:lnTo>
                      <a:pt x="135" y="1"/>
                    </a:lnTo>
                    <a:lnTo>
                      <a:pt x="132" y="0"/>
                    </a:lnTo>
                    <a:lnTo>
                      <a:pt x="125" y="0"/>
                    </a:lnTo>
                    <a:lnTo>
                      <a:pt x="114" y="1"/>
                    </a:lnTo>
                    <a:lnTo>
                      <a:pt x="86" y="7"/>
                    </a:lnTo>
                    <a:lnTo>
                      <a:pt x="49" y="18"/>
                    </a:lnTo>
                    <a:lnTo>
                      <a:pt x="31" y="25"/>
                    </a:lnTo>
                    <a:lnTo>
                      <a:pt x="16" y="33"/>
                    </a:lnTo>
                    <a:lnTo>
                      <a:pt x="10" y="38"/>
                    </a:lnTo>
                    <a:lnTo>
                      <a:pt x="6" y="43"/>
                    </a:lnTo>
                    <a:lnTo>
                      <a:pt x="2" y="47"/>
                    </a:lnTo>
                    <a:lnTo>
                      <a:pt x="0" y="53"/>
                    </a:lnTo>
                    <a:lnTo>
                      <a:pt x="0" y="59"/>
                    </a:lnTo>
                    <a:lnTo>
                      <a:pt x="0" y="66"/>
                    </a:lnTo>
                    <a:lnTo>
                      <a:pt x="2" y="73"/>
                    </a:lnTo>
                    <a:lnTo>
                      <a:pt x="4" y="79"/>
                    </a:lnTo>
                    <a:lnTo>
                      <a:pt x="8" y="86"/>
                    </a:lnTo>
                    <a:lnTo>
                      <a:pt x="13" y="92"/>
                    </a:lnTo>
                    <a:lnTo>
                      <a:pt x="19" y="98"/>
                    </a:lnTo>
                    <a:lnTo>
                      <a:pt x="23" y="104"/>
                    </a:lnTo>
                    <a:lnTo>
                      <a:pt x="36" y="115"/>
                    </a:lnTo>
                    <a:lnTo>
                      <a:pt x="49" y="123"/>
                    </a:lnTo>
                    <a:lnTo>
                      <a:pt x="62" y="130"/>
                    </a:lnTo>
                    <a:lnTo>
                      <a:pt x="75" y="135"/>
                    </a:lnTo>
                    <a:lnTo>
                      <a:pt x="90" y="14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0" name="Freeform 121"/>
              <p:cNvSpPr>
                <a:spLocks/>
              </p:cNvSpPr>
              <p:nvPr/>
            </p:nvSpPr>
            <p:spPr bwMode="auto">
              <a:xfrm>
                <a:off x="2388" y="1272"/>
                <a:ext cx="23" cy="38"/>
              </a:xfrm>
              <a:custGeom>
                <a:avLst/>
                <a:gdLst>
                  <a:gd name="T0" fmla="*/ 8 w 69"/>
                  <a:gd name="T1" fmla="*/ 0 h 116"/>
                  <a:gd name="T2" fmla="*/ 6 w 69"/>
                  <a:gd name="T3" fmla="*/ 0 h 116"/>
                  <a:gd name="T4" fmla="*/ 4 w 69"/>
                  <a:gd name="T5" fmla="*/ 0 h 116"/>
                  <a:gd name="T6" fmla="*/ 3 w 69"/>
                  <a:gd name="T7" fmla="*/ 0 h 116"/>
                  <a:gd name="T8" fmla="*/ 2 w 69"/>
                  <a:gd name="T9" fmla="*/ 0 h 116"/>
                  <a:gd name="T10" fmla="*/ 1 w 69"/>
                  <a:gd name="T11" fmla="*/ 0 h 116"/>
                  <a:gd name="T12" fmla="*/ 1 w 69"/>
                  <a:gd name="T13" fmla="*/ 1 h 116"/>
                  <a:gd name="T14" fmla="*/ 1 w 69"/>
                  <a:gd name="T15" fmla="*/ 1 h 116"/>
                  <a:gd name="T16" fmla="*/ 0 w 69"/>
                  <a:gd name="T17" fmla="*/ 1 h 116"/>
                  <a:gd name="T18" fmla="*/ 0 w 69"/>
                  <a:gd name="T19" fmla="*/ 2 h 116"/>
                  <a:gd name="T20" fmla="*/ 0 w 69"/>
                  <a:gd name="T21" fmla="*/ 3 h 116"/>
                  <a:gd name="T22" fmla="*/ 0 w 69"/>
                  <a:gd name="T23" fmla="*/ 6 h 116"/>
                  <a:gd name="T24" fmla="*/ 0 w 69"/>
                  <a:gd name="T25" fmla="*/ 8 h 116"/>
                  <a:gd name="T26" fmla="*/ 0 w 69"/>
                  <a:gd name="T27" fmla="*/ 10 h 116"/>
                  <a:gd name="T28" fmla="*/ 0 w 69"/>
                  <a:gd name="T29" fmla="*/ 11 h 116"/>
                  <a:gd name="T30" fmla="*/ 0 w 69"/>
                  <a:gd name="T31" fmla="*/ 11 h 116"/>
                  <a:gd name="T32" fmla="*/ 1 w 69"/>
                  <a:gd name="T33" fmla="*/ 12 h 116"/>
                  <a:gd name="T34" fmla="*/ 1 w 69"/>
                  <a:gd name="T35" fmla="*/ 12 h 116"/>
                  <a:gd name="T36" fmla="*/ 2 w 69"/>
                  <a:gd name="T37" fmla="*/ 12 h 116"/>
                  <a:gd name="T38" fmla="*/ 2 w 69"/>
                  <a:gd name="T39" fmla="*/ 12 h 116"/>
                  <a:gd name="T40" fmla="*/ 3 w 69"/>
                  <a:gd name="T41" fmla="*/ 12 h 116"/>
                  <a:gd name="T42" fmla="*/ 3 w 69"/>
                  <a:gd name="T43" fmla="*/ 12 h 116"/>
                  <a:gd name="T44" fmla="*/ 4 w 69"/>
                  <a:gd name="T45" fmla="*/ 12 h 116"/>
                  <a:gd name="T46" fmla="*/ 5 w 69"/>
                  <a:gd name="T47" fmla="*/ 11 h 116"/>
                  <a:gd name="T48" fmla="*/ 5 w 69"/>
                  <a:gd name="T49" fmla="*/ 10 h 116"/>
                  <a:gd name="T50" fmla="*/ 6 w 69"/>
                  <a:gd name="T51" fmla="*/ 9 h 116"/>
                  <a:gd name="T52" fmla="*/ 6 w 69"/>
                  <a:gd name="T53" fmla="*/ 7 h 116"/>
                  <a:gd name="T54" fmla="*/ 7 w 69"/>
                  <a:gd name="T55" fmla="*/ 6 h 116"/>
                  <a:gd name="T56" fmla="*/ 7 w 69"/>
                  <a:gd name="T57" fmla="*/ 5 h 116"/>
                  <a:gd name="T58" fmla="*/ 8 w 69"/>
                  <a:gd name="T59" fmla="*/ 0 h 1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9"/>
                  <a:gd name="T91" fmla="*/ 0 h 116"/>
                  <a:gd name="T92" fmla="*/ 69 w 69"/>
                  <a:gd name="T93" fmla="*/ 116 h 11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9" h="116">
                    <a:moveTo>
                      <a:pt x="69" y="1"/>
                    </a:moveTo>
                    <a:lnTo>
                      <a:pt x="51" y="2"/>
                    </a:lnTo>
                    <a:lnTo>
                      <a:pt x="34" y="1"/>
                    </a:lnTo>
                    <a:lnTo>
                      <a:pt x="25" y="0"/>
                    </a:lnTo>
                    <a:lnTo>
                      <a:pt x="18" y="0"/>
                    </a:lnTo>
                    <a:lnTo>
                      <a:pt x="12" y="2"/>
                    </a:lnTo>
                    <a:lnTo>
                      <a:pt x="7" y="5"/>
                    </a:lnTo>
                    <a:lnTo>
                      <a:pt x="5" y="8"/>
                    </a:lnTo>
                    <a:lnTo>
                      <a:pt x="2" y="13"/>
                    </a:lnTo>
                    <a:lnTo>
                      <a:pt x="1" y="18"/>
                    </a:lnTo>
                    <a:lnTo>
                      <a:pt x="0" y="23"/>
                    </a:lnTo>
                    <a:lnTo>
                      <a:pt x="2" y="51"/>
                    </a:lnTo>
                    <a:lnTo>
                      <a:pt x="2" y="77"/>
                    </a:lnTo>
                    <a:lnTo>
                      <a:pt x="0" y="87"/>
                    </a:lnTo>
                    <a:lnTo>
                      <a:pt x="1" y="100"/>
                    </a:lnTo>
                    <a:lnTo>
                      <a:pt x="2" y="105"/>
                    </a:lnTo>
                    <a:lnTo>
                      <a:pt x="5" y="110"/>
                    </a:lnTo>
                    <a:lnTo>
                      <a:pt x="10" y="113"/>
                    </a:lnTo>
                    <a:lnTo>
                      <a:pt x="15" y="116"/>
                    </a:lnTo>
                    <a:lnTo>
                      <a:pt x="20" y="116"/>
                    </a:lnTo>
                    <a:lnTo>
                      <a:pt x="25" y="114"/>
                    </a:lnTo>
                    <a:lnTo>
                      <a:pt x="30" y="112"/>
                    </a:lnTo>
                    <a:lnTo>
                      <a:pt x="34" y="110"/>
                    </a:lnTo>
                    <a:lnTo>
                      <a:pt x="41" y="101"/>
                    </a:lnTo>
                    <a:lnTo>
                      <a:pt x="47" y="93"/>
                    </a:lnTo>
                    <a:lnTo>
                      <a:pt x="53" y="80"/>
                    </a:lnTo>
                    <a:lnTo>
                      <a:pt x="58" y="67"/>
                    </a:lnTo>
                    <a:lnTo>
                      <a:pt x="61" y="54"/>
                    </a:lnTo>
                    <a:lnTo>
                      <a:pt x="67" y="42"/>
                    </a:lnTo>
                    <a:lnTo>
                      <a:pt x="69" y="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1" name="Freeform 122"/>
              <p:cNvSpPr>
                <a:spLocks/>
              </p:cNvSpPr>
              <p:nvPr/>
            </p:nvSpPr>
            <p:spPr bwMode="auto">
              <a:xfrm>
                <a:off x="2199" y="1444"/>
                <a:ext cx="284" cy="329"/>
              </a:xfrm>
              <a:custGeom>
                <a:avLst/>
                <a:gdLst>
                  <a:gd name="T0" fmla="*/ 75 w 851"/>
                  <a:gd name="T1" fmla="*/ 20 h 986"/>
                  <a:gd name="T2" fmla="*/ 76 w 851"/>
                  <a:gd name="T3" fmla="*/ 18 h 986"/>
                  <a:gd name="T4" fmla="*/ 78 w 851"/>
                  <a:gd name="T5" fmla="*/ 14 h 986"/>
                  <a:gd name="T6" fmla="*/ 81 w 851"/>
                  <a:gd name="T7" fmla="*/ 13 h 986"/>
                  <a:gd name="T8" fmla="*/ 86 w 851"/>
                  <a:gd name="T9" fmla="*/ 14 h 986"/>
                  <a:gd name="T10" fmla="*/ 95 w 851"/>
                  <a:gd name="T11" fmla="*/ 4 h 986"/>
                  <a:gd name="T12" fmla="*/ 93 w 851"/>
                  <a:gd name="T13" fmla="*/ 2 h 986"/>
                  <a:gd name="T14" fmla="*/ 89 w 851"/>
                  <a:gd name="T15" fmla="*/ 0 h 986"/>
                  <a:gd name="T16" fmla="*/ 83 w 851"/>
                  <a:gd name="T17" fmla="*/ 2 h 986"/>
                  <a:gd name="T18" fmla="*/ 79 w 851"/>
                  <a:gd name="T19" fmla="*/ 2 h 986"/>
                  <a:gd name="T20" fmla="*/ 78 w 851"/>
                  <a:gd name="T21" fmla="*/ 1 h 986"/>
                  <a:gd name="T22" fmla="*/ 77 w 851"/>
                  <a:gd name="T23" fmla="*/ 0 h 986"/>
                  <a:gd name="T24" fmla="*/ 73 w 851"/>
                  <a:gd name="T25" fmla="*/ 0 h 986"/>
                  <a:gd name="T26" fmla="*/ 70 w 851"/>
                  <a:gd name="T27" fmla="*/ 6 h 986"/>
                  <a:gd name="T28" fmla="*/ 64 w 851"/>
                  <a:gd name="T29" fmla="*/ 11 h 986"/>
                  <a:gd name="T30" fmla="*/ 57 w 851"/>
                  <a:gd name="T31" fmla="*/ 16 h 986"/>
                  <a:gd name="T32" fmla="*/ 52 w 851"/>
                  <a:gd name="T33" fmla="*/ 19 h 986"/>
                  <a:gd name="T34" fmla="*/ 50 w 851"/>
                  <a:gd name="T35" fmla="*/ 23 h 986"/>
                  <a:gd name="T36" fmla="*/ 43 w 851"/>
                  <a:gd name="T37" fmla="*/ 32 h 986"/>
                  <a:gd name="T38" fmla="*/ 39 w 851"/>
                  <a:gd name="T39" fmla="*/ 35 h 986"/>
                  <a:gd name="T40" fmla="*/ 35 w 851"/>
                  <a:gd name="T41" fmla="*/ 39 h 986"/>
                  <a:gd name="T42" fmla="*/ 29 w 851"/>
                  <a:gd name="T43" fmla="*/ 47 h 986"/>
                  <a:gd name="T44" fmla="*/ 27 w 851"/>
                  <a:gd name="T45" fmla="*/ 49 h 986"/>
                  <a:gd name="T46" fmla="*/ 24 w 851"/>
                  <a:gd name="T47" fmla="*/ 51 h 986"/>
                  <a:gd name="T48" fmla="*/ 18 w 851"/>
                  <a:gd name="T49" fmla="*/ 57 h 986"/>
                  <a:gd name="T50" fmla="*/ 14 w 851"/>
                  <a:gd name="T51" fmla="*/ 59 h 986"/>
                  <a:gd name="T52" fmla="*/ 9 w 851"/>
                  <a:gd name="T53" fmla="*/ 63 h 986"/>
                  <a:gd name="T54" fmla="*/ 5 w 851"/>
                  <a:gd name="T55" fmla="*/ 67 h 986"/>
                  <a:gd name="T56" fmla="*/ 4 w 851"/>
                  <a:gd name="T57" fmla="*/ 71 h 986"/>
                  <a:gd name="T58" fmla="*/ 4 w 851"/>
                  <a:gd name="T59" fmla="*/ 75 h 986"/>
                  <a:gd name="T60" fmla="*/ 1 w 851"/>
                  <a:gd name="T61" fmla="*/ 80 h 986"/>
                  <a:gd name="T62" fmla="*/ 1 w 851"/>
                  <a:gd name="T63" fmla="*/ 84 h 986"/>
                  <a:gd name="T64" fmla="*/ 2 w 851"/>
                  <a:gd name="T65" fmla="*/ 91 h 986"/>
                  <a:gd name="T66" fmla="*/ 2 w 851"/>
                  <a:gd name="T67" fmla="*/ 94 h 986"/>
                  <a:gd name="T68" fmla="*/ 0 w 851"/>
                  <a:gd name="T69" fmla="*/ 99 h 986"/>
                  <a:gd name="T70" fmla="*/ 0 w 851"/>
                  <a:gd name="T71" fmla="*/ 103 h 986"/>
                  <a:gd name="T72" fmla="*/ 2 w 851"/>
                  <a:gd name="T73" fmla="*/ 107 h 986"/>
                  <a:gd name="T74" fmla="*/ 5 w 851"/>
                  <a:gd name="T75" fmla="*/ 109 h 986"/>
                  <a:gd name="T76" fmla="*/ 10 w 851"/>
                  <a:gd name="T77" fmla="*/ 110 h 986"/>
                  <a:gd name="T78" fmla="*/ 14 w 851"/>
                  <a:gd name="T79" fmla="*/ 109 h 986"/>
                  <a:gd name="T80" fmla="*/ 18 w 851"/>
                  <a:gd name="T81" fmla="*/ 108 h 986"/>
                  <a:gd name="T82" fmla="*/ 23 w 851"/>
                  <a:gd name="T83" fmla="*/ 106 h 986"/>
                  <a:gd name="T84" fmla="*/ 29 w 851"/>
                  <a:gd name="T85" fmla="*/ 99 h 986"/>
                  <a:gd name="T86" fmla="*/ 32 w 851"/>
                  <a:gd name="T87" fmla="*/ 83 h 986"/>
                  <a:gd name="T88" fmla="*/ 33 w 851"/>
                  <a:gd name="T89" fmla="*/ 73 h 986"/>
                  <a:gd name="T90" fmla="*/ 36 w 851"/>
                  <a:gd name="T91" fmla="*/ 62 h 986"/>
                  <a:gd name="T92" fmla="*/ 41 w 851"/>
                  <a:gd name="T93" fmla="*/ 51 h 986"/>
                  <a:gd name="T94" fmla="*/ 48 w 851"/>
                  <a:gd name="T95" fmla="*/ 41 h 986"/>
                  <a:gd name="T96" fmla="*/ 66 w 851"/>
                  <a:gd name="T97" fmla="*/ 21 h 9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51"/>
                  <a:gd name="T148" fmla="*/ 0 h 986"/>
                  <a:gd name="T149" fmla="*/ 851 w 851"/>
                  <a:gd name="T150" fmla="*/ 986 h 9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51" h="986">
                    <a:moveTo>
                      <a:pt x="593" y="191"/>
                    </a:moveTo>
                    <a:lnTo>
                      <a:pt x="666" y="177"/>
                    </a:lnTo>
                    <a:lnTo>
                      <a:pt x="670" y="178"/>
                    </a:lnTo>
                    <a:lnTo>
                      <a:pt x="673" y="178"/>
                    </a:lnTo>
                    <a:lnTo>
                      <a:pt x="676" y="178"/>
                    </a:lnTo>
                    <a:lnTo>
                      <a:pt x="677" y="177"/>
                    </a:lnTo>
                    <a:lnTo>
                      <a:pt x="679" y="172"/>
                    </a:lnTo>
                    <a:lnTo>
                      <a:pt x="683" y="166"/>
                    </a:lnTo>
                    <a:lnTo>
                      <a:pt x="686" y="151"/>
                    </a:lnTo>
                    <a:lnTo>
                      <a:pt x="690" y="134"/>
                    </a:lnTo>
                    <a:lnTo>
                      <a:pt x="693" y="131"/>
                    </a:lnTo>
                    <a:lnTo>
                      <a:pt x="697" y="127"/>
                    </a:lnTo>
                    <a:lnTo>
                      <a:pt x="703" y="124"/>
                    </a:lnTo>
                    <a:lnTo>
                      <a:pt x="709" y="121"/>
                    </a:lnTo>
                    <a:lnTo>
                      <a:pt x="721" y="119"/>
                    </a:lnTo>
                    <a:lnTo>
                      <a:pt x="731" y="119"/>
                    </a:lnTo>
                    <a:lnTo>
                      <a:pt x="742" y="119"/>
                    </a:lnTo>
                    <a:lnTo>
                      <a:pt x="752" y="120"/>
                    </a:lnTo>
                    <a:lnTo>
                      <a:pt x="763" y="122"/>
                    </a:lnTo>
                    <a:lnTo>
                      <a:pt x="774" y="124"/>
                    </a:lnTo>
                    <a:lnTo>
                      <a:pt x="830" y="67"/>
                    </a:lnTo>
                    <a:lnTo>
                      <a:pt x="851" y="35"/>
                    </a:lnTo>
                    <a:lnTo>
                      <a:pt x="849" y="33"/>
                    </a:lnTo>
                    <a:lnTo>
                      <a:pt x="848" y="29"/>
                    </a:lnTo>
                    <a:lnTo>
                      <a:pt x="843" y="20"/>
                    </a:lnTo>
                    <a:lnTo>
                      <a:pt x="836" y="14"/>
                    </a:lnTo>
                    <a:lnTo>
                      <a:pt x="829" y="9"/>
                    </a:lnTo>
                    <a:lnTo>
                      <a:pt x="822" y="6"/>
                    </a:lnTo>
                    <a:lnTo>
                      <a:pt x="814" y="4"/>
                    </a:lnTo>
                    <a:lnTo>
                      <a:pt x="804" y="4"/>
                    </a:lnTo>
                    <a:lnTo>
                      <a:pt x="795" y="6"/>
                    </a:lnTo>
                    <a:lnTo>
                      <a:pt x="784" y="8"/>
                    </a:lnTo>
                    <a:lnTo>
                      <a:pt x="764" y="13"/>
                    </a:lnTo>
                    <a:lnTo>
                      <a:pt x="744" y="17"/>
                    </a:lnTo>
                    <a:lnTo>
                      <a:pt x="735" y="19"/>
                    </a:lnTo>
                    <a:lnTo>
                      <a:pt x="725" y="20"/>
                    </a:lnTo>
                    <a:lnTo>
                      <a:pt x="716" y="20"/>
                    </a:lnTo>
                    <a:lnTo>
                      <a:pt x="708" y="19"/>
                    </a:lnTo>
                    <a:lnTo>
                      <a:pt x="706" y="16"/>
                    </a:lnTo>
                    <a:lnTo>
                      <a:pt x="705" y="14"/>
                    </a:lnTo>
                    <a:lnTo>
                      <a:pt x="703" y="13"/>
                    </a:lnTo>
                    <a:lnTo>
                      <a:pt x="699" y="12"/>
                    </a:lnTo>
                    <a:lnTo>
                      <a:pt x="698" y="8"/>
                    </a:lnTo>
                    <a:lnTo>
                      <a:pt x="697" y="6"/>
                    </a:lnTo>
                    <a:lnTo>
                      <a:pt x="695" y="3"/>
                    </a:lnTo>
                    <a:lnTo>
                      <a:pt x="692" y="2"/>
                    </a:lnTo>
                    <a:lnTo>
                      <a:pt x="686" y="1"/>
                    </a:lnTo>
                    <a:lnTo>
                      <a:pt x="679" y="0"/>
                    </a:lnTo>
                    <a:lnTo>
                      <a:pt x="665" y="2"/>
                    </a:lnTo>
                    <a:lnTo>
                      <a:pt x="653" y="3"/>
                    </a:lnTo>
                    <a:lnTo>
                      <a:pt x="649" y="14"/>
                    </a:lnTo>
                    <a:lnTo>
                      <a:pt x="643" y="26"/>
                    </a:lnTo>
                    <a:lnTo>
                      <a:pt x="636" y="39"/>
                    </a:lnTo>
                    <a:lnTo>
                      <a:pt x="625" y="50"/>
                    </a:lnTo>
                    <a:lnTo>
                      <a:pt x="614" y="63"/>
                    </a:lnTo>
                    <a:lnTo>
                      <a:pt x="601" y="76"/>
                    </a:lnTo>
                    <a:lnTo>
                      <a:pt x="588" y="89"/>
                    </a:lnTo>
                    <a:lnTo>
                      <a:pt x="574" y="102"/>
                    </a:lnTo>
                    <a:lnTo>
                      <a:pt x="559" y="114"/>
                    </a:lnTo>
                    <a:lnTo>
                      <a:pt x="545" y="126"/>
                    </a:lnTo>
                    <a:lnTo>
                      <a:pt x="529" y="137"/>
                    </a:lnTo>
                    <a:lnTo>
                      <a:pt x="515" y="146"/>
                    </a:lnTo>
                    <a:lnTo>
                      <a:pt x="501" y="154"/>
                    </a:lnTo>
                    <a:lnTo>
                      <a:pt x="488" y="160"/>
                    </a:lnTo>
                    <a:lnTo>
                      <a:pt x="475" y="166"/>
                    </a:lnTo>
                    <a:lnTo>
                      <a:pt x="464" y="168"/>
                    </a:lnTo>
                    <a:lnTo>
                      <a:pt x="462" y="178"/>
                    </a:lnTo>
                    <a:lnTo>
                      <a:pt x="459" y="187"/>
                    </a:lnTo>
                    <a:lnTo>
                      <a:pt x="455" y="197"/>
                    </a:lnTo>
                    <a:lnTo>
                      <a:pt x="449" y="207"/>
                    </a:lnTo>
                    <a:lnTo>
                      <a:pt x="436" y="230"/>
                    </a:lnTo>
                    <a:lnTo>
                      <a:pt x="421" y="251"/>
                    </a:lnTo>
                    <a:lnTo>
                      <a:pt x="403" y="272"/>
                    </a:lnTo>
                    <a:lnTo>
                      <a:pt x="385" y="290"/>
                    </a:lnTo>
                    <a:lnTo>
                      <a:pt x="376" y="298"/>
                    </a:lnTo>
                    <a:lnTo>
                      <a:pt x="367" y="305"/>
                    </a:lnTo>
                    <a:lnTo>
                      <a:pt x="358" y="311"/>
                    </a:lnTo>
                    <a:lnTo>
                      <a:pt x="350" y="316"/>
                    </a:lnTo>
                    <a:lnTo>
                      <a:pt x="338" y="323"/>
                    </a:lnTo>
                    <a:lnTo>
                      <a:pt x="329" y="330"/>
                    </a:lnTo>
                    <a:lnTo>
                      <a:pt x="319" y="338"/>
                    </a:lnTo>
                    <a:lnTo>
                      <a:pt x="311" y="348"/>
                    </a:lnTo>
                    <a:lnTo>
                      <a:pt x="297" y="367"/>
                    </a:lnTo>
                    <a:lnTo>
                      <a:pt x="286" y="385"/>
                    </a:lnTo>
                    <a:lnTo>
                      <a:pt x="276" y="403"/>
                    </a:lnTo>
                    <a:lnTo>
                      <a:pt x="265" y="420"/>
                    </a:lnTo>
                    <a:lnTo>
                      <a:pt x="259" y="427"/>
                    </a:lnTo>
                    <a:lnTo>
                      <a:pt x="253" y="432"/>
                    </a:lnTo>
                    <a:lnTo>
                      <a:pt x="246" y="436"/>
                    </a:lnTo>
                    <a:lnTo>
                      <a:pt x="239" y="439"/>
                    </a:lnTo>
                    <a:lnTo>
                      <a:pt x="232" y="442"/>
                    </a:lnTo>
                    <a:lnTo>
                      <a:pt x="225" y="444"/>
                    </a:lnTo>
                    <a:lnTo>
                      <a:pt x="219" y="449"/>
                    </a:lnTo>
                    <a:lnTo>
                      <a:pt x="212" y="455"/>
                    </a:lnTo>
                    <a:lnTo>
                      <a:pt x="200" y="467"/>
                    </a:lnTo>
                    <a:lnTo>
                      <a:pt x="187" y="481"/>
                    </a:lnTo>
                    <a:lnTo>
                      <a:pt x="174" y="495"/>
                    </a:lnTo>
                    <a:lnTo>
                      <a:pt x="161" y="509"/>
                    </a:lnTo>
                    <a:lnTo>
                      <a:pt x="154" y="516"/>
                    </a:lnTo>
                    <a:lnTo>
                      <a:pt x="146" y="522"/>
                    </a:lnTo>
                    <a:lnTo>
                      <a:pt x="138" y="527"/>
                    </a:lnTo>
                    <a:lnTo>
                      <a:pt x="129" y="532"/>
                    </a:lnTo>
                    <a:lnTo>
                      <a:pt x="118" y="536"/>
                    </a:lnTo>
                    <a:lnTo>
                      <a:pt x="105" y="544"/>
                    </a:lnTo>
                    <a:lnTo>
                      <a:pt x="91" y="553"/>
                    </a:lnTo>
                    <a:lnTo>
                      <a:pt x="78" y="564"/>
                    </a:lnTo>
                    <a:lnTo>
                      <a:pt x="66" y="577"/>
                    </a:lnTo>
                    <a:lnTo>
                      <a:pt x="55" y="588"/>
                    </a:lnTo>
                    <a:lnTo>
                      <a:pt x="50" y="594"/>
                    </a:lnTo>
                    <a:lnTo>
                      <a:pt x="47" y="601"/>
                    </a:lnTo>
                    <a:lnTo>
                      <a:pt x="43" y="607"/>
                    </a:lnTo>
                    <a:lnTo>
                      <a:pt x="41" y="613"/>
                    </a:lnTo>
                    <a:lnTo>
                      <a:pt x="39" y="624"/>
                    </a:lnTo>
                    <a:lnTo>
                      <a:pt x="37" y="634"/>
                    </a:lnTo>
                    <a:lnTo>
                      <a:pt x="36" y="646"/>
                    </a:lnTo>
                    <a:lnTo>
                      <a:pt x="36" y="657"/>
                    </a:lnTo>
                    <a:lnTo>
                      <a:pt x="35" y="667"/>
                    </a:lnTo>
                    <a:lnTo>
                      <a:pt x="33" y="678"/>
                    </a:lnTo>
                    <a:lnTo>
                      <a:pt x="28" y="687"/>
                    </a:lnTo>
                    <a:lnTo>
                      <a:pt x="21" y="698"/>
                    </a:lnTo>
                    <a:lnTo>
                      <a:pt x="14" y="708"/>
                    </a:lnTo>
                    <a:lnTo>
                      <a:pt x="9" y="717"/>
                    </a:lnTo>
                    <a:lnTo>
                      <a:pt x="6" y="728"/>
                    </a:lnTo>
                    <a:lnTo>
                      <a:pt x="4" y="737"/>
                    </a:lnTo>
                    <a:lnTo>
                      <a:pt x="4" y="746"/>
                    </a:lnTo>
                    <a:lnTo>
                      <a:pt x="6" y="757"/>
                    </a:lnTo>
                    <a:lnTo>
                      <a:pt x="7" y="767"/>
                    </a:lnTo>
                    <a:lnTo>
                      <a:pt x="9" y="776"/>
                    </a:lnTo>
                    <a:lnTo>
                      <a:pt x="14" y="795"/>
                    </a:lnTo>
                    <a:lnTo>
                      <a:pt x="19" y="814"/>
                    </a:lnTo>
                    <a:lnTo>
                      <a:pt x="20" y="823"/>
                    </a:lnTo>
                    <a:lnTo>
                      <a:pt x="19" y="831"/>
                    </a:lnTo>
                    <a:lnTo>
                      <a:pt x="17" y="840"/>
                    </a:lnTo>
                    <a:lnTo>
                      <a:pt x="15" y="848"/>
                    </a:lnTo>
                    <a:lnTo>
                      <a:pt x="9" y="860"/>
                    </a:lnTo>
                    <a:lnTo>
                      <a:pt x="4" y="872"/>
                    </a:lnTo>
                    <a:lnTo>
                      <a:pt x="2" y="883"/>
                    </a:lnTo>
                    <a:lnTo>
                      <a:pt x="0" y="893"/>
                    </a:lnTo>
                    <a:lnTo>
                      <a:pt x="0" y="903"/>
                    </a:lnTo>
                    <a:lnTo>
                      <a:pt x="0" y="913"/>
                    </a:lnTo>
                    <a:lnTo>
                      <a:pt x="1" y="922"/>
                    </a:lnTo>
                    <a:lnTo>
                      <a:pt x="3" y="930"/>
                    </a:lnTo>
                    <a:lnTo>
                      <a:pt x="7" y="938"/>
                    </a:lnTo>
                    <a:lnTo>
                      <a:pt x="10" y="945"/>
                    </a:lnTo>
                    <a:lnTo>
                      <a:pt x="15" y="952"/>
                    </a:lnTo>
                    <a:lnTo>
                      <a:pt x="21" y="958"/>
                    </a:lnTo>
                    <a:lnTo>
                      <a:pt x="27" y="964"/>
                    </a:lnTo>
                    <a:lnTo>
                      <a:pt x="34" y="968"/>
                    </a:lnTo>
                    <a:lnTo>
                      <a:pt x="41" y="973"/>
                    </a:lnTo>
                    <a:lnTo>
                      <a:pt x="49" y="976"/>
                    </a:lnTo>
                    <a:lnTo>
                      <a:pt x="57" y="980"/>
                    </a:lnTo>
                    <a:lnTo>
                      <a:pt x="67" y="982"/>
                    </a:lnTo>
                    <a:lnTo>
                      <a:pt x="76" y="984"/>
                    </a:lnTo>
                    <a:lnTo>
                      <a:pt x="86" y="985"/>
                    </a:lnTo>
                    <a:lnTo>
                      <a:pt x="95" y="986"/>
                    </a:lnTo>
                    <a:lnTo>
                      <a:pt x="105" y="986"/>
                    </a:lnTo>
                    <a:lnTo>
                      <a:pt x="115" y="985"/>
                    </a:lnTo>
                    <a:lnTo>
                      <a:pt x="126" y="984"/>
                    </a:lnTo>
                    <a:lnTo>
                      <a:pt x="135" y="982"/>
                    </a:lnTo>
                    <a:lnTo>
                      <a:pt x="146" y="979"/>
                    </a:lnTo>
                    <a:lnTo>
                      <a:pt x="155" y="976"/>
                    </a:lnTo>
                    <a:lnTo>
                      <a:pt x="166" y="972"/>
                    </a:lnTo>
                    <a:lnTo>
                      <a:pt x="175" y="967"/>
                    </a:lnTo>
                    <a:lnTo>
                      <a:pt x="185" y="962"/>
                    </a:lnTo>
                    <a:lnTo>
                      <a:pt x="194" y="956"/>
                    </a:lnTo>
                    <a:lnTo>
                      <a:pt x="203" y="949"/>
                    </a:lnTo>
                    <a:lnTo>
                      <a:pt x="216" y="936"/>
                    </a:lnTo>
                    <a:lnTo>
                      <a:pt x="236" y="915"/>
                    </a:lnTo>
                    <a:lnTo>
                      <a:pt x="253" y="895"/>
                    </a:lnTo>
                    <a:lnTo>
                      <a:pt x="263" y="886"/>
                    </a:lnTo>
                    <a:lnTo>
                      <a:pt x="286" y="778"/>
                    </a:lnTo>
                    <a:lnTo>
                      <a:pt x="290" y="764"/>
                    </a:lnTo>
                    <a:lnTo>
                      <a:pt x="292" y="749"/>
                    </a:lnTo>
                    <a:lnTo>
                      <a:pt x="295" y="733"/>
                    </a:lnTo>
                    <a:lnTo>
                      <a:pt x="296" y="718"/>
                    </a:lnTo>
                    <a:lnTo>
                      <a:pt x="298" y="686"/>
                    </a:lnTo>
                    <a:lnTo>
                      <a:pt x="301" y="656"/>
                    </a:lnTo>
                    <a:lnTo>
                      <a:pt x="305" y="629"/>
                    </a:lnTo>
                    <a:lnTo>
                      <a:pt x="310" y="604"/>
                    </a:lnTo>
                    <a:lnTo>
                      <a:pt x="317" y="578"/>
                    </a:lnTo>
                    <a:lnTo>
                      <a:pt x="326" y="553"/>
                    </a:lnTo>
                    <a:lnTo>
                      <a:pt x="336" y="528"/>
                    </a:lnTo>
                    <a:lnTo>
                      <a:pt x="348" y="505"/>
                    </a:lnTo>
                    <a:lnTo>
                      <a:pt x="359" y="481"/>
                    </a:lnTo>
                    <a:lnTo>
                      <a:pt x="372" y="457"/>
                    </a:lnTo>
                    <a:lnTo>
                      <a:pt x="388" y="435"/>
                    </a:lnTo>
                    <a:lnTo>
                      <a:pt x="402" y="413"/>
                    </a:lnTo>
                    <a:lnTo>
                      <a:pt x="418" y="391"/>
                    </a:lnTo>
                    <a:lnTo>
                      <a:pt x="434" y="370"/>
                    </a:lnTo>
                    <a:lnTo>
                      <a:pt x="468" y="328"/>
                    </a:lnTo>
                    <a:lnTo>
                      <a:pt x="502" y="288"/>
                    </a:lnTo>
                    <a:lnTo>
                      <a:pt x="593" y="19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2" name="Freeform 123"/>
              <p:cNvSpPr>
                <a:spLocks/>
              </p:cNvSpPr>
              <p:nvPr/>
            </p:nvSpPr>
            <p:spPr bwMode="auto">
              <a:xfrm>
                <a:off x="1962" y="1445"/>
                <a:ext cx="93" cy="89"/>
              </a:xfrm>
              <a:custGeom>
                <a:avLst/>
                <a:gdLst>
                  <a:gd name="T0" fmla="*/ 23 w 278"/>
                  <a:gd name="T1" fmla="*/ 12 h 269"/>
                  <a:gd name="T2" fmla="*/ 21 w 278"/>
                  <a:gd name="T3" fmla="*/ 13 h 269"/>
                  <a:gd name="T4" fmla="*/ 19 w 278"/>
                  <a:gd name="T5" fmla="*/ 12 h 269"/>
                  <a:gd name="T6" fmla="*/ 16 w 278"/>
                  <a:gd name="T7" fmla="*/ 12 h 269"/>
                  <a:gd name="T8" fmla="*/ 14 w 278"/>
                  <a:gd name="T9" fmla="*/ 11 h 269"/>
                  <a:gd name="T10" fmla="*/ 13 w 278"/>
                  <a:gd name="T11" fmla="*/ 10 h 269"/>
                  <a:gd name="T12" fmla="*/ 10 w 278"/>
                  <a:gd name="T13" fmla="*/ 8 h 269"/>
                  <a:gd name="T14" fmla="*/ 7 w 278"/>
                  <a:gd name="T15" fmla="*/ 5 h 269"/>
                  <a:gd name="T16" fmla="*/ 3 w 278"/>
                  <a:gd name="T17" fmla="*/ 2 h 269"/>
                  <a:gd name="T18" fmla="*/ 2 w 278"/>
                  <a:gd name="T19" fmla="*/ 1 h 269"/>
                  <a:gd name="T20" fmla="*/ 1 w 278"/>
                  <a:gd name="T21" fmla="*/ 0 h 269"/>
                  <a:gd name="T22" fmla="*/ 0 w 278"/>
                  <a:gd name="T23" fmla="*/ 0 h 269"/>
                  <a:gd name="T24" fmla="*/ 0 w 278"/>
                  <a:gd name="T25" fmla="*/ 3 h 269"/>
                  <a:gd name="T26" fmla="*/ 0 w 278"/>
                  <a:gd name="T27" fmla="*/ 6 h 269"/>
                  <a:gd name="T28" fmla="*/ 1 w 278"/>
                  <a:gd name="T29" fmla="*/ 13 h 269"/>
                  <a:gd name="T30" fmla="*/ 2 w 278"/>
                  <a:gd name="T31" fmla="*/ 16 h 269"/>
                  <a:gd name="T32" fmla="*/ 4 w 278"/>
                  <a:gd name="T33" fmla="*/ 19 h 269"/>
                  <a:gd name="T34" fmla="*/ 6 w 278"/>
                  <a:gd name="T35" fmla="*/ 25 h 269"/>
                  <a:gd name="T36" fmla="*/ 8 w 278"/>
                  <a:gd name="T37" fmla="*/ 27 h 269"/>
                  <a:gd name="T38" fmla="*/ 9 w 278"/>
                  <a:gd name="T39" fmla="*/ 28 h 269"/>
                  <a:gd name="T40" fmla="*/ 12 w 278"/>
                  <a:gd name="T41" fmla="*/ 29 h 269"/>
                  <a:gd name="T42" fmla="*/ 14 w 278"/>
                  <a:gd name="T43" fmla="*/ 29 h 269"/>
                  <a:gd name="T44" fmla="*/ 24 w 278"/>
                  <a:gd name="T45" fmla="*/ 28 h 269"/>
                  <a:gd name="T46" fmla="*/ 26 w 278"/>
                  <a:gd name="T47" fmla="*/ 28 h 269"/>
                  <a:gd name="T48" fmla="*/ 28 w 278"/>
                  <a:gd name="T49" fmla="*/ 27 h 269"/>
                  <a:gd name="T50" fmla="*/ 29 w 278"/>
                  <a:gd name="T51" fmla="*/ 26 h 269"/>
                  <a:gd name="T52" fmla="*/ 30 w 278"/>
                  <a:gd name="T53" fmla="*/ 24 h 269"/>
                  <a:gd name="T54" fmla="*/ 31 w 278"/>
                  <a:gd name="T55" fmla="*/ 22 h 269"/>
                  <a:gd name="T56" fmla="*/ 31 w 278"/>
                  <a:gd name="T57" fmla="*/ 21 h 269"/>
                  <a:gd name="T58" fmla="*/ 30 w 278"/>
                  <a:gd name="T59" fmla="*/ 19 h 269"/>
                  <a:gd name="T60" fmla="*/ 29 w 278"/>
                  <a:gd name="T61" fmla="*/ 16 h 269"/>
                  <a:gd name="T62" fmla="*/ 29 w 278"/>
                  <a:gd name="T63" fmla="*/ 13 h 2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8"/>
                  <a:gd name="T97" fmla="*/ 0 h 269"/>
                  <a:gd name="T98" fmla="*/ 278 w 278"/>
                  <a:gd name="T99" fmla="*/ 269 h 2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8" h="269">
                    <a:moveTo>
                      <a:pt x="215" y="110"/>
                    </a:moveTo>
                    <a:lnTo>
                      <a:pt x="205" y="112"/>
                    </a:lnTo>
                    <a:lnTo>
                      <a:pt x="195" y="113"/>
                    </a:lnTo>
                    <a:lnTo>
                      <a:pt x="186" y="114"/>
                    </a:lnTo>
                    <a:lnTo>
                      <a:pt x="175" y="114"/>
                    </a:lnTo>
                    <a:lnTo>
                      <a:pt x="166" y="113"/>
                    </a:lnTo>
                    <a:lnTo>
                      <a:pt x="156" y="112"/>
                    </a:lnTo>
                    <a:lnTo>
                      <a:pt x="147" y="110"/>
                    </a:lnTo>
                    <a:lnTo>
                      <a:pt x="138" y="106"/>
                    </a:lnTo>
                    <a:lnTo>
                      <a:pt x="129" y="103"/>
                    </a:lnTo>
                    <a:lnTo>
                      <a:pt x="121" y="98"/>
                    </a:lnTo>
                    <a:lnTo>
                      <a:pt x="113" y="93"/>
                    </a:lnTo>
                    <a:lnTo>
                      <a:pt x="104" y="87"/>
                    </a:lnTo>
                    <a:lnTo>
                      <a:pt x="90" y="75"/>
                    </a:lnTo>
                    <a:lnTo>
                      <a:pt x="77" y="62"/>
                    </a:lnTo>
                    <a:lnTo>
                      <a:pt x="63" y="47"/>
                    </a:lnTo>
                    <a:lnTo>
                      <a:pt x="42" y="26"/>
                    </a:lnTo>
                    <a:lnTo>
                      <a:pt x="31" y="16"/>
                    </a:lnTo>
                    <a:lnTo>
                      <a:pt x="21" y="8"/>
                    </a:lnTo>
                    <a:lnTo>
                      <a:pt x="16" y="5"/>
                    </a:lnTo>
                    <a:lnTo>
                      <a:pt x="12" y="2"/>
                    </a:lnTo>
                    <a:lnTo>
                      <a:pt x="8" y="1"/>
                    </a:lnTo>
                    <a:lnTo>
                      <a:pt x="5" y="0"/>
                    </a:lnTo>
                    <a:lnTo>
                      <a:pt x="3" y="1"/>
                    </a:lnTo>
                    <a:lnTo>
                      <a:pt x="2" y="13"/>
                    </a:lnTo>
                    <a:lnTo>
                      <a:pt x="0" y="27"/>
                    </a:lnTo>
                    <a:lnTo>
                      <a:pt x="2" y="42"/>
                    </a:lnTo>
                    <a:lnTo>
                      <a:pt x="3" y="58"/>
                    </a:lnTo>
                    <a:lnTo>
                      <a:pt x="9" y="88"/>
                    </a:lnTo>
                    <a:lnTo>
                      <a:pt x="13" y="114"/>
                    </a:lnTo>
                    <a:lnTo>
                      <a:pt x="17" y="129"/>
                    </a:lnTo>
                    <a:lnTo>
                      <a:pt x="22" y="144"/>
                    </a:lnTo>
                    <a:lnTo>
                      <a:pt x="26" y="158"/>
                    </a:lnTo>
                    <a:lnTo>
                      <a:pt x="32" y="173"/>
                    </a:lnTo>
                    <a:lnTo>
                      <a:pt x="44" y="203"/>
                    </a:lnTo>
                    <a:lnTo>
                      <a:pt x="57" y="231"/>
                    </a:lnTo>
                    <a:lnTo>
                      <a:pt x="62" y="241"/>
                    </a:lnTo>
                    <a:lnTo>
                      <a:pt x="69" y="249"/>
                    </a:lnTo>
                    <a:lnTo>
                      <a:pt x="76" y="256"/>
                    </a:lnTo>
                    <a:lnTo>
                      <a:pt x="84" y="261"/>
                    </a:lnTo>
                    <a:lnTo>
                      <a:pt x="94" y="264"/>
                    </a:lnTo>
                    <a:lnTo>
                      <a:pt x="104" y="267"/>
                    </a:lnTo>
                    <a:lnTo>
                      <a:pt x="115" y="268"/>
                    </a:lnTo>
                    <a:lnTo>
                      <a:pt x="127" y="269"/>
                    </a:lnTo>
                    <a:lnTo>
                      <a:pt x="173" y="265"/>
                    </a:lnTo>
                    <a:lnTo>
                      <a:pt x="216" y="261"/>
                    </a:lnTo>
                    <a:lnTo>
                      <a:pt x="226" y="259"/>
                    </a:lnTo>
                    <a:lnTo>
                      <a:pt x="235" y="257"/>
                    </a:lnTo>
                    <a:lnTo>
                      <a:pt x="243" y="254"/>
                    </a:lnTo>
                    <a:lnTo>
                      <a:pt x="251" y="249"/>
                    </a:lnTo>
                    <a:lnTo>
                      <a:pt x="256" y="244"/>
                    </a:lnTo>
                    <a:lnTo>
                      <a:pt x="262" y="237"/>
                    </a:lnTo>
                    <a:lnTo>
                      <a:pt x="267" y="230"/>
                    </a:lnTo>
                    <a:lnTo>
                      <a:pt x="272" y="221"/>
                    </a:lnTo>
                    <a:lnTo>
                      <a:pt x="275" y="213"/>
                    </a:lnTo>
                    <a:lnTo>
                      <a:pt x="277" y="206"/>
                    </a:lnTo>
                    <a:lnTo>
                      <a:pt x="278" y="199"/>
                    </a:lnTo>
                    <a:lnTo>
                      <a:pt x="278" y="193"/>
                    </a:lnTo>
                    <a:lnTo>
                      <a:pt x="275" y="182"/>
                    </a:lnTo>
                    <a:lnTo>
                      <a:pt x="273" y="170"/>
                    </a:lnTo>
                    <a:lnTo>
                      <a:pt x="268" y="158"/>
                    </a:lnTo>
                    <a:lnTo>
                      <a:pt x="264" y="146"/>
                    </a:lnTo>
                    <a:lnTo>
                      <a:pt x="260" y="133"/>
                    </a:lnTo>
                    <a:lnTo>
                      <a:pt x="259" y="118"/>
                    </a:lnTo>
                    <a:lnTo>
                      <a:pt x="215"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93" name="Freeform 124"/>
              <p:cNvSpPr>
                <a:spLocks/>
              </p:cNvSpPr>
              <p:nvPr/>
            </p:nvSpPr>
            <p:spPr bwMode="auto">
              <a:xfrm>
                <a:off x="1962" y="1445"/>
                <a:ext cx="93" cy="89"/>
              </a:xfrm>
              <a:custGeom>
                <a:avLst/>
                <a:gdLst>
                  <a:gd name="T0" fmla="*/ 23 w 278"/>
                  <a:gd name="T1" fmla="*/ 12 h 269"/>
                  <a:gd name="T2" fmla="*/ 21 w 278"/>
                  <a:gd name="T3" fmla="*/ 13 h 269"/>
                  <a:gd name="T4" fmla="*/ 19 w 278"/>
                  <a:gd name="T5" fmla="*/ 12 h 269"/>
                  <a:gd name="T6" fmla="*/ 16 w 278"/>
                  <a:gd name="T7" fmla="*/ 12 h 269"/>
                  <a:gd name="T8" fmla="*/ 14 w 278"/>
                  <a:gd name="T9" fmla="*/ 11 h 269"/>
                  <a:gd name="T10" fmla="*/ 13 w 278"/>
                  <a:gd name="T11" fmla="*/ 10 h 269"/>
                  <a:gd name="T12" fmla="*/ 10 w 278"/>
                  <a:gd name="T13" fmla="*/ 8 h 269"/>
                  <a:gd name="T14" fmla="*/ 7 w 278"/>
                  <a:gd name="T15" fmla="*/ 5 h 269"/>
                  <a:gd name="T16" fmla="*/ 3 w 278"/>
                  <a:gd name="T17" fmla="*/ 2 h 269"/>
                  <a:gd name="T18" fmla="*/ 2 w 278"/>
                  <a:gd name="T19" fmla="*/ 1 h 269"/>
                  <a:gd name="T20" fmla="*/ 1 w 278"/>
                  <a:gd name="T21" fmla="*/ 0 h 269"/>
                  <a:gd name="T22" fmla="*/ 0 w 278"/>
                  <a:gd name="T23" fmla="*/ 0 h 269"/>
                  <a:gd name="T24" fmla="*/ 0 w 278"/>
                  <a:gd name="T25" fmla="*/ 3 h 269"/>
                  <a:gd name="T26" fmla="*/ 0 w 278"/>
                  <a:gd name="T27" fmla="*/ 6 h 269"/>
                  <a:gd name="T28" fmla="*/ 1 w 278"/>
                  <a:gd name="T29" fmla="*/ 13 h 269"/>
                  <a:gd name="T30" fmla="*/ 2 w 278"/>
                  <a:gd name="T31" fmla="*/ 16 h 269"/>
                  <a:gd name="T32" fmla="*/ 4 w 278"/>
                  <a:gd name="T33" fmla="*/ 19 h 269"/>
                  <a:gd name="T34" fmla="*/ 6 w 278"/>
                  <a:gd name="T35" fmla="*/ 25 h 269"/>
                  <a:gd name="T36" fmla="*/ 8 w 278"/>
                  <a:gd name="T37" fmla="*/ 27 h 269"/>
                  <a:gd name="T38" fmla="*/ 9 w 278"/>
                  <a:gd name="T39" fmla="*/ 28 h 269"/>
                  <a:gd name="T40" fmla="*/ 12 w 278"/>
                  <a:gd name="T41" fmla="*/ 29 h 269"/>
                  <a:gd name="T42" fmla="*/ 14 w 278"/>
                  <a:gd name="T43" fmla="*/ 29 h 269"/>
                  <a:gd name="T44" fmla="*/ 24 w 278"/>
                  <a:gd name="T45" fmla="*/ 28 h 269"/>
                  <a:gd name="T46" fmla="*/ 26 w 278"/>
                  <a:gd name="T47" fmla="*/ 28 h 269"/>
                  <a:gd name="T48" fmla="*/ 28 w 278"/>
                  <a:gd name="T49" fmla="*/ 27 h 269"/>
                  <a:gd name="T50" fmla="*/ 29 w 278"/>
                  <a:gd name="T51" fmla="*/ 26 h 269"/>
                  <a:gd name="T52" fmla="*/ 30 w 278"/>
                  <a:gd name="T53" fmla="*/ 24 h 269"/>
                  <a:gd name="T54" fmla="*/ 31 w 278"/>
                  <a:gd name="T55" fmla="*/ 22 h 269"/>
                  <a:gd name="T56" fmla="*/ 31 w 278"/>
                  <a:gd name="T57" fmla="*/ 21 h 269"/>
                  <a:gd name="T58" fmla="*/ 30 w 278"/>
                  <a:gd name="T59" fmla="*/ 19 h 269"/>
                  <a:gd name="T60" fmla="*/ 29 w 278"/>
                  <a:gd name="T61" fmla="*/ 16 h 269"/>
                  <a:gd name="T62" fmla="*/ 29 w 278"/>
                  <a:gd name="T63" fmla="*/ 13 h 2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8"/>
                  <a:gd name="T97" fmla="*/ 0 h 269"/>
                  <a:gd name="T98" fmla="*/ 278 w 278"/>
                  <a:gd name="T99" fmla="*/ 269 h 26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8" h="269">
                    <a:moveTo>
                      <a:pt x="215" y="110"/>
                    </a:moveTo>
                    <a:lnTo>
                      <a:pt x="205" y="112"/>
                    </a:lnTo>
                    <a:lnTo>
                      <a:pt x="195" y="113"/>
                    </a:lnTo>
                    <a:lnTo>
                      <a:pt x="186" y="114"/>
                    </a:lnTo>
                    <a:lnTo>
                      <a:pt x="175" y="114"/>
                    </a:lnTo>
                    <a:lnTo>
                      <a:pt x="166" y="113"/>
                    </a:lnTo>
                    <a:lnTo>
                      <a:pt x="156" y="112"/>
                    </a:lnTo>
                    <a:lnTo>
                      <a:pt x="147" y="110"/>
                    </a:lnTo>
                    <a:lnTo>
                      <a:pt x="138" y="106"/>
                    </a:lnTo>
                    <a:lnTo>
                      <a:pt x="129" y="103"/>
                    </a:lnTo>
                    <a:lnTo>
                      <a:pt x="121" y="98"/>
                    </a:lnTo>
                    <a:lnTo>
                      <a:pt x="113" y="93"/>
                    </a:lnTo>
                    <a:lnTo>
                      <a:pt x="104" y="87"/>
                    </a:lnTo>
                    <a:lnTo>
                      <a:pt x="90" y="75"/>
                    </a:lnTo>
                    <a:lnTo>
                      <a:pt x="77" y="62"/>
                    </a:lnTo>
                    <a:lnTo>
                      <a:pt x="63" y="47"/>
                    </a:lnTo>
                    <a:lnTo>
                      <a:pt x="42" y="26"/>
                    </a:lnTo>
                    <a:lnTo>
                      <a:pt x="31" y="16"/>
                    </a:lnTo>
                    <a:lnTo>
                      <a:pt x="21" y="8"/>
                    </a:lnTo>
                    <a:lnTo>
                      <a:pt x="16" y="5"/>
                    </a:lnTo>
                    <a:lnTo>
                      <a:pt x="12" y="2"/>
                    </a:lnTo>
                    <a:lnTo>
                      <a:pt x="8" y="1"/>
                    </a:lnTo>
                    <a:lnTo>
                      <a:pt x="5" y="0"/>
                    </a:lnTo>
                    <a:lnTo>
                      <a:pt x="3" y="1"/>
                    </a:lnTo>
                    <a:lnTo>
                      <a:pt x="2" y="13"/>
                    </a:lnTo>
                    <a:lnTo>
                      <a:pt x="0" y="27"/>
                    </a:lnTo>
                    <a:lnTo>
                      <a:pt x="2" y="42"/>
                    </a:lnTo>
                    <a:lnTo>
                      <a:pt x="3" y="58"/>
                    </a:lnTo>
                    <a:lnTo>
                      <a:pt x="9" y="88"/>
                    </a:lnTo>
                    <a:lnTo>
                      <a:pt x="13" y="114"/>
                    </a:lnTo>
                    <a:lnTo>
                      <a:pt x="17" y="129"/>
                    </a:lnTo>
                    <a:lnTo>
                      <a:pt x="22" y="144"/>
                    </a:lnTo>
                    <a:lnTo>
                      <a:pt x="26" y="158"/>
                    </a:lnTo>
                    <a:lnTo>
                      <a:pt x="32" y="173"/>
                    </a:lnTo>
                    <a:lnTo>
                      <a:pt x="44" y="203"/>
                    </a:lnTo>
                    <a:lnTo>
                      <a:pt x="57" y="231"/>
                    </a:lnTo>
                    <a:lnTo>
                      <a:pt x="62" y="241"/>
                    </a:lnTo>
                    <a:lnTo>
                      <a:pt x="69" y="249"/>
                    </a:lnTo>
                    <a:lnTo>
                      <a:pt x="76" y="256"/>
                    </a:lnTo>
                    <a:lnTo>
                      <a:pt x="84" y="261"/>
                    </a:lnTo>
                    <a:lnTo>
                      <a:pt x="94" y="264"/>
                    </a:lnTo>
                    <a:lnTo>
                      <a:pt x="104" y="267"/>
                    </a:lnTo>
                    <a:lnTo>
                      <a:pt x="115" y="268"/>
                    </a:lnTo>
                    <a:lnTo>
                      <a:pt x="127" y="269"/>
                    </a:lnTo>
                    <a:lnTo>
                      <a:pt x="173" y="265"/>
                    </a:lnTo>
                    <a:lnTo>
                      <a:pt x="216" y="261"/>
                    </a:lnTo>
                    <a:lnTo>
                      <a:pt x="226" y="259"/>
                    </a:lnTo>
                    <a:lnTo>
                      <a:pt x="235" y="257"/>
                    </a:lnTo>
                    <a:lnTo>
                      <a:pt x="243" y="254"/>
                    </a:lnTo>
                    <a:lnTo>
                      <a:pt x="251" y="249"/>
                    </a:lnTo>
                    <a:lnTo>
                      <a:pt x="256" y="244"/>
                    </a:lnTo>
                    <a:lnTo>
                      <a:pt x="262" y="237"/>
                    </a:lnTo>
                    <a:lnTo>
                      <a:pt x="267" y="230"/>
                    </a:lnTo>
                    <a:lnTo>
                      <a:pt x="272" y="221"/>
                    </a:lnTo>
                    <a:lnTo>
                      <a:pt x="275" y="213"/>
                    </a:lnTo>
                    <a:lnTo>
                      <a:pt x="277" y="206"/>
                    </a:lnTo>
                    <a:lnTo>
                      <a:pt x="278" y="199"/>
                    </a:lnTo>
                    <a:lnTo>
                      <a:pt x="278" y="193"/>
                    </a:lnTo>
                    <a:lnTo>
                      <a:pt x="275" y="182"/>
                    </a:lnTo>
                    <a:lnTo>
                      <a:pt x="273" y="170"/>
                    </a:lnTo>
                    <a:lnTo>
                      <a:pt x="268" y="158"/>
                    </a:lnTo>
                    <a:lnTo>
                      <a:pt x="264" y="146"/>
                    </a:lnTo>
                    <a:lnTo>
                      <a:pt x="260" y="133"/>
                    </a:lnTo>
                    <a:lnTo>
                      <a:pt x="259" y="118"/>
                    </a:lnTo>
                    <a:lnTo>
                      <a:pt x="215" y="11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4" name="Freeform 125"/>
              <p:cNvSpPr>
                <a:spLocks noEditPoints="1"/>
              </p:cNvSpPr>
              <p:nvPr/>
            </p:nvSpPr>
            <p:spPr bwMode="auto">
              <a:xfrm>
                <a:off x="1722" y="1007"/>
                <a:ext cx="584" cy="865"/>
              </a:xfrm>
              <a:custGeom>
                <a:avLst/>
                <a:gdLst>
                  <a:gd name="T0" fmla="*/ 185 w 1752"/>
                  <a:gd name="T1" fmla="*/ 285 h 2596"/>
                  <a:gd name="T2" fmla="*/ 188 w 1752"/>
                  <a:gd name="T3" fmla="*/ 288 h 2596"/>
                  <a:gd name="T4" fmla="*/ 191 w 1752"/>
                  <a:gd name="T5" fmla="*/ 286 h 2596"/>
                  <a:gd name="T6" fmla="*/ 191 w 1752"/>
                  <a:gd name="T7" fmla="*/ 275 h 2596"/>
                  <a:gd name="T8" fmla="*/ 187 w 1752"/>
                  <a:gd name="T9" fmla="*/ 277 h 2596"/>
                  <a:gd name="T10" fmla="*/ 192 w 1752"/>
                  <a:gd name="T11" fmla="*/ 282 h 2596"/>
                  <a:gd name="T12" fmla="*/ 185 w 1752"/>
                  <a:gd name="T13" fmla="*/ 279 h 2596"/>
                  <a:gd name="T14" fmla="*/ 180 w 1752"/>
                  <a:gd name="T15" fmla="*/ 276 h 2596"/>
                  <a:gd name="T16" fmla="*/ 180 w 1752"/>
                  <a:gd name="T17" fmla="*/ 281 h 2596"/>
                  <a:gd name="T18" fmla="*/ 184 w 1752"/>
                  <a:gd name="T19" fmla="*/ 283 h 2596"/>
                  <a:gd name="T20" fmla="*/ 178 w 1752"/>
                  <a:gd name="T21" fmla="*/ 284 h 2596"/>
                  <a:gd name="T22" fmla="*/ 178 w 1752"/>
                  <a:gd name="T23" fmla="*/ 274 h 2596"/>
                  <a:gd name="T24" fmla="*/ 183 w 1752"/>
                  <a:gd name="T25" fmla="*/ 265 h 2596"/>
                  <a:gd name="T26" fmla="*/ 169 w 1752"/>
                  <a:gd name="T27" fmla="*/ 268 h 2596"/>
                  <a:gd name="T28" fmla="*/ 168 w 1752"/>
                  <a:gd name="T29" fmla="*/ 277 h 2596"/>
                  <a:gd name="T30" fmla="*/ 150 w 1752"/>
                  <a:gd name="T31" fmla="*/ 61 h 2596"/>
                  <a:gd name="T32" fmla="*/ 153 w 1752"/>
                  <a:gd name="T33" fmla="*/ 56 h 2596"/>
                  <a:gd name="T34" fmla="*/ 163 w 1752"/>
                  <a:gd name="T35" fmla="*/ 56 h 2596"/>
                  <a:gd name="T36" fmla="*/ 168 w 1752"/>
                  <a:gd name="T37" fmla="*/ 50 h 2596"/>
                  <a:gd name="T38" fmla="*/ 157 w 1752"/>
                  <a:gd name="T39" fmla="*/ 45 h 2596"/>
                  <a:gd name="T40" fmla="*/ 161 w 1752"/>
                  <a:gd name="T41" fmla="*/ 40 h 2596"/>
                  <a:gd name="T42" fmla="*/ 164 w 1752"/>
                  <a:gd name="T43" fmla="*/ 35 h 2596"/>
                  <a:gd name="T44" fmla="*/ 167 w 1752"/>
                  <a:gd name="T45" fmla="*/ 30 h 2596"/>
                  <a:gd name="T46" fmla="*/ 172 w 1752"/>
                  <a:gd name="T47" fmla="*/ 25 h 2596"/>
                  <a:gd name="T48" fmla="*/ 162 w 1752"/>
                  <a:gd name="T49" fmla="*/ 17 h 2596"/>
                  <a:gd name="T50" fmla="*/ 151 w 1752"/>
                  <a:gd name="T51" fmla="*/ 17 h 2596"/>
                  <a:gd name="T52" fmla="*/ 144 w 1752"/>
                  <a:gd name="T53" fmla="*/ 20 h 2596"/>
                  <a:gd name="T54" fmla="*/ 142 w 1752"/>
                  <a:gd name="T55" fmla="*/ 9 h 2596"/>
                  <a:gd name="T56" fmla="*/ 126 w 1752"/>
                  <a:gd name="T57" fmla="*/ 2 h 2596"/>
                  <a:gd name="T58" fmla="*/ 117 w 1752"/>
                  <a:gd name="T59" fmla="*/ 5 h 2596"/>
                  <a:gd name="T60" fmla="*/ 113 w 1752"/>
                  <a:gd name="T61" fmla="*/ 2 h 2596"/>
                  <a:gd name="T62" fmla="*/ 109 w 1752"/>
                  <a:gd name="T63" fmla="*/ 0 h 2596"/>
                  <a:gd name="T64" fmla="*/ 101 w 1752"/>
                  <a:gd name="T65" fmla="*/ 6 h 2596"/>
                  <a:gd name="T66" fmla="*/ 93 w 1752"/>
                  <a:gd name="T67" fmla="*/ 4 h 2596"/>
                  <a:gd name="T68" fmla="*/ 90 w 1752"/>
                  <a:gd name="T69" fmla="*/ 9 h 2596"/>
                  <a:gd name="T70" fmla="*/ 90 w 1752"/>
                  <a:gd name="T71" fmla="*/ 29 h 2596"/>
                  <a:gd name="T72" fmla="*/ 84 w 1752"/>
                  <a:gd name="T73" fmla="*/ 42 h 2596"/>
                  <a:gd name="T74" fmla="*/ 72 w 1752"/>
                  <a:gd name="T75" fmla="*/ 47 h 2596"/>
                  <a:gd name="T76" fmla="*/ 68 w 1752"/>
                  <a:gd name="T77" fmla="*/ 53 h 2596"/>
                  <a:gd name="T78" fmla="*/ 66 w 1752"/>
                  <a:gd name="T79" fmla="*/ 65 h 2596"/>
                  <a:gd name="T80" fmla="*/ 62 w 1752"/>
                  <a:gd name="T81" fmla="*/ 64 h 2596"/>
                  <a:gd name="T82" fmla="*/ 58 w 1752"/>
                  <a:gd name="T83" fmla="*/ 61 h 2596"/>
                  <a:gd name="T84" fmla="*/ 54 w 1752"/>
                  <a:gd name="T85" fmla="*/ 72 h 2596"/>
                  <a:gd name="T86" fmla="*/ 48 w 1752"/>
                  <a:gd name="T87" fmla="*/ 77 h 2596"/>
                  <a:gd name="T88" fmla="*/ 29 w 1752"/>
                  <a:gd name="T89" fmla="*/ 79 h 2596"/>
                  <a:gd name="T90" fmla="*/ 17 w 1752"/>
                  <a:gd name="T91" fmla="*/ 91 h 2596"/>
                  <a:gd name="T92" fmla="*/ 4 w 1752"/>
                  <a:gd name="T93" fmla="*/ 115 h 2596"/>
                  <a:gd name="T94" fmla="*/ 0 w 1752"/>
                  <a:gd name="T95" fmla="*/ 139 h 2596"/>
                  <a:gd name="T96" fmla="*/ 7 w 1752"/>
                  <a:gd name="T97" fmla="*/ 143 h 2596"/>
                  <a:gd name="T98" fmla="*/ 28 w 1752"/>
                  <a:gd name="T99" fmla="*/ 132 h 2596"/>
                  <a:gd name="T100" fmla="*/ 51 w 1752"/>
                  <a:gd name="T101" fmla="*/ 120 h 2596"/>
                  <a:gd name="T102" fmla="*/ 57 w 1752"/>
                  <a:gd name="T103" fmla="*/ 120 h 2596"/>
                  <a:gd name="T104" fmla="*/ 71 w 1752"/>
                  <a:gd name="T105" fmla="*/ 124 h 2596"/>
                  <a:gd name="T106" fmla="*/ 100 w 1752"/>
                  <a:gd name="T107" fmla="*/ 125 h 2596"/>
                  <a:gd name="T108" fmla="*/ 111 w 1752"/>
                  <a:gd name="T109" fmla="*/ 120 h 2596"/>
                  <a:gd name="T110" fmla="*/ 123 w 1752"/>
                  <a:gd name="T111" fmla="*/ 97 h 25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752"/>
                  <a:gd name="T169" fmla="*/ 0 h 2596"/>
                  <a:gd name="T170" fmla="*/ 1752 w 1752"/>
                  <a:gd name="T171" fmla="*/ 2596 h 25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752" h="2596">
                    <a:moveTo>
                      <a:pt x="1718" y="2573"/>
                    </a:moveTo>
                    <a:lnTo>
                      <a:pt x="1706" y="2566"/>
                    </a:lnTo>
                    <a:lnTo>
                      <a:pt x="1693" y="2560"/>
                    </a:lnTo>
                    <a:lnTo>
                      <a:pt x="1686" y="2561"/>
                    </a:lnTo>
                    <a:lnTo>
                      <a:pt x="1680" y="2561"/>
                    </a:lnTo>
                    <a:lnTo>
                      <a:pt x="1673" y="2563"/>
                    </a:lnTo>
                    <a:lnTo>
                      <a:pt x="1667" y="2567"/>
                    </a:lnTo>
                    <a:lnTo>
                      <a:pt x="1666" y="2568"/>
                    </a:lnTo>
                    <a:lnTo>
                      <a:pt x="1664" y="2569"/>
                    </a:lnTo>
                    <a:lnTo>
                      <a:pt x="1664" y="2572"/>
                    </a:lnTo>
                    <a:lnTo>
                      <a:pt x="1666" y="2573"/>
                    </a:lnTo>
                    <a:lnTo>
                      <a:pt x="1668" y="2575"/>
                    </a:lnTo>
                    <a:lnTo>
                      <a:pt x="1673" y="2577"/>
                    </a:lnTo>
                    <a:lnTo>
                      <a:pt x="1682" y="2581"/>
                    </a:lnTo>
                    <a:lnTo>
                      <a:pt x="1689" y="2583"/>
                    </a:lnTo>
                    <a:lnTo>
                      <a:pt x="1696" y="2589"/>
                    </a:lnTo>
                    <a:lnTo>
                      <a:pt x="1703" y="2594"/>
                    </a:lnTo>
                    <a:lnTo>
                      <a:pt x="1706" y="2595"/>
                    </a:lnTo>
                    <a:lnTo>
                      <a:pt x="1709" y="2596"/>
                    </a:lnTo>
                    <a:lnTo>
                      <a:pt x="1713" y="2596"/>
                    </a:lnTo>
                    <a:lnTo>
                      <a:pt x="1716" y="2595"/>
                    </a:lnTo>
                    <a:lnTo>
                      <a:pt x="1722" y="2592"/>
                    </a:lnTo>
                    <a:lnTo>
                      <a:pt x="1727" y="2588"/>
                    </a:lnTo>
                    <a:lnTo>
                      <a:pt x="1718" y="2573"/>
                    </a:lnTo>
                    <a:close/>
                    <a:moveTo>
                      <a:pt x="1752" y="2519"/>
                    </a:moveTo>
                    <a:lnTo>
                      <a:pt x="1747" y="2517"/>
                    </a:lnTo>
                    <a:lnTo>
                      <a:pt x="1743" y="2514"/>
                    </a:lnTo>
                    <a:lnTo>
                      <a:pt x="1740" y="2509"/>
                    </a:lnTo>
                    <a:lnTo>
                      <a:pt x="1736" y="2503"/>
                    </a:lnTo>
                    <a:lnTo>
                      <a:pt x="1731" y="2491"/>
                    </a:lnTo>
                    <a:lnTo>
                      <a:pt x="1726" y="2482"/>
                    </a:lnTo>
                    <a:lnTo>
                      <a:pt x="1721" y="2480"/>
                    </a:lnTo>
                    <a:lnTo>
                      <a:pt x="1713" y="2477"/>
                    </a:lnTo>
                    <a:lnTo>
                      <a:pt x="1705" y="2477"/>
                    </a:lnTo>
                    <a:lnTo>
                      <a:pt x="1696" y="2478"/>
                    </a:lnTo>
                    <a:lnTo>
                      <a:pt x="1688" y="2481"/>
                    </a:lnTo>
                    <a:lnTo>
                      <a:pt x="1682" y="2485"/>
                    </a:lnTo>
                    <a:lnTo>
                      <a:pt x="1681" y="2488"/>
                    </a:lnTo>
                    <a:lnTo>
                      <a:pt x="1680" y="2490"/>
                    </a:lnTo>
                    <a:lnTo>
                      <a:pt x="1681" y="2494"/>
                    </a:lnTo>
                    <a:lnTo>
                      <a:pt x="1682" y="2497"/>
                    </a:lnTo>
                    <a:lnTo>
                      <a:pt x="1696" y="2509"/>
                    </a:lnTo>
                    <a:lnTo>
                      <a:pt x="1712" y="2520"/>
                    </a:lnTo>
                    <a:lnTo>
                      <a:pt x="1714" y="2528"/>
                    </a:lnTo>
                    <a:lnTo>
                      <a:pt x="1716" y="2536"/>
                    </a:lnTo>
                    <a:lnTo>
                      <a:pt x="1720" y="2539"/>
                    </a:lnTo>
                    <a:lnTo>
                      <a:pt x="1722" y="2541"/>
                    </a:lnTo>
                    <a:lnTo>
                      <a:pt x="1726" y="2542"/>
                    </a:lnTo>
                    <a:lnTo>
                      <a:pt x="1728" y="2542"/>
                    </a:lnTo>
                    <a:lnTo>
                      <a:pt x="1735" y="2541"/>
                    </a:lnTo>
                    <a:lnTo>
                      <a:pt x="1742" y="2539"/>
                    </a:lnTo>
                    <a:lnTo>
                      <a:pt x="1752" y="2519"/>
                    </a:lnTo>
                    <a:close/>
                    <a:moveTo>
                      <a:pt x="1673" y="2516"/>
                    </a:moveTo>
                    <a:lnTo>
                      <a:pt x="1669" y="2516"/>
                    </a:lnTo>
                    <a:lnTo>
                      <a:pt x="1668" y="2516"/>
                    </a:lnTo>
                    <a:lnTo>
                      <a:pt x="1667" y="2514"/>
                    </a:lnTo>
                    <a:lnTo>
                      <a:pt x="1664" y="2511"/>
                    </a:lnTo>
                    <a:lnTo>
                      <a:pt x="1659" y="2504"/>
                    </a:lnTo>
                    <a:lnTo>
                      <a:pt x="1654" y="2498"/>
                    </a:lnTo>
                    <a:lnTo>
                      <a:pt x="1648" y="2494"/>
                    </a:lnTo>
                    <a:lnTo>
                      <a:pt x="1638" y="2489"/>
                    </a:lnTo>
                    <a:lnTo>
                      <a:pt x="1633" y="2488"/>
                    </a:lnTo>
                    <a:lnTo>
                      <a:pt x="1627" y="2487"/>
                    </a:lnTo>
                    <a:lnTo>
                      <a:pt x="1624" y="2487"/>
                    </a:lnTo>
                    <a:lnTo>
                      <a:pt x="1622" y="2489"/>
                    </a:lnTo>
                    <a:lnTo>
                      <a:pt x="1621" y="2491"/>
                    </a:lnTo>
                    <a:lnTo>
                      <a:pt x="1620" y="2494"/>
                    </a:lnTo>
                    <a:lnTo>
                      <a:pt x="1620" y="2502"/>
                    </a:lnTo>
                    <a:lnTo>
                      <a:pt x="1622" y="2510"/>
                    </a:lnTo>
                    <a:lnTo>
                      <a:pt x="1623" y="2519"/>
                    </a:lnTo>
                    <a:lnTo>
                      <a:pt x="1623" y="2529"/>
                    </a:lnTo>
                    <a:lnTo>
                      <a:pt x="1624" y="2534"/>
                    </a:lnTo>
                    <a:lnTo>
                      <a:pt x="1624" y="2539"/>
                    </a:lnTo>
                    <a:lnTo>
                      <a:pt x="1627" y="2542"/>
                    </a:lnTo>
                    <a:lnTo>
                      <a:pt x="1629" y="2544"/>
                    </a:lnTo>
                    <a:lnTo>
                      <a:pt x="1634" y="2548"/>
                    </a:lnTo>
                    <a:lnTo>
                      <a:pt x="1640" y="2549"/>
                    </a:lnTo>
                    <a:lnTo>
                      <a:pt x="1646" y="2550"/>
                    </a:lnTo>
                    <a:lnTo>
                      <a:pt x="1651" y="2552"/>
                    </a:lnTo>
                    <a:lnTo>
                      <a:pt x="1655" y="2550"/>
                    </a:lnTo>
                    <a:lnTo>
                      <a:pt x="1657" y="2549"/>
                    </a:lnTo>
                    <a:lnTo>
                      <a:pt x="1661" y="2548"/>
                    </a:lnTo>
                    <a:lnTo>
                      <a:pt x="1663" y="2546"/>
                    </a:lnTo>
                    <a:lnTo>
                      <a:pt x="1668" y="2541"/>
                    </a:lnTo>
                    <a:lnTo>
                      <a:pt x="1674" y="2536"/>
                    </a:lnTo>
                    <a:lnTo>
                      <a:pt x="1673" y="2516"/>
                    </a:lnTo>
                    <a:close/>
                    <a:moveTo>
                      <a:pt x="1533" y="2563"/>
                    </a:moveTo>
                    <a:lnTo>
                      <a:pt x="1602" y="2557"/>
                    </a:lnTo>
                    <a:lnTo>
                      <a:pt x="1598" y="2547"/>
                    </a:lnTo>
                    <a:lnTo>
                      <a:pt x="1596" y="2536"/>
                    </a:lnTo>
                    <a:lnTo>
                      <a:pt x="1595" y="2526"/>
                    </a:lnTo>
                    <a:lnTo>
                      <a:pt x="1594" y="2514"/>
                    </a:lnTo>
                    <a:lnTo>
                      <a:pt x="1594" y="2502"/>
                    </a:lnTo>
                    <a:lnTo>
                      <a:pt x="1595" y="2490"/>
                    </a:lnTo>
                    <a:lnTo>
                      <a:pt x="1597" y="2478"/>
                    </a:lnTo>
                    <a:lnTo>
                      <a:pt x="1601" y="2465"/>
                    </a:lnTo>
                    <a:lnTo>
                      <a:pt x="1604" y="2456"/>
                    </a:lnTo>
                    <a:lnTo>
                      <a:pt x="1611" y="2444"/>
                    </a:lnTo>
                    <a:lnTo>
                      <a:pt x="1620" y="2432"/>
                    </a:lnTo>
                    <a:lnTo>
                      <a:pt x="1628" y="2421"/>
                    </a:lnTo>
                    <a:lnTo>
                      <a:pt x="1637" y="2410"/>
                    </a:lnTo>
                    <a:lnTo>
                      <a:pt x="1644" y="2398"/>
                    </a:lnTo>
                    <a:lnTo>
                      <a:pt x="1649" y="2390"/>
                    </a:lnTo>
                    <a:lnTo>
                      <a:pt x="1651" y="2382"/>
                    </a:lnTo>
                    <a:lnTo>
                      <a:pt x="1627" y="2382"/>
                    </a:lnTo>
                    <a:lnTo>
                      <a:pt x="1605" y="2383"/>
                    </a:lnTo>
                    <a:lnTo>
                      <a:pt x="1587" y="2385"/>
                    </a:lnTo>
                    <a:lnTo>
                      <a:pt x="1570" y="2388"/>
                    </a:lnTo>
                    <a:lnTo>
                      <a:pt x="1556" y="2392"/>
                    </a:lnTo>
                    <a:lnTo>
                      <a:pt x="1544" y="2397"/>
                    </a:lnTo>
                    <a:lnTo>
                      <a:pt x="1533" y="2403"/>
                    </a:lnTo>
                    <a:lnTo>
                      <a:pt x="1525" y="2411"/>
                    </a:lnTo>
                    <a:lnTo>
                      <a:pt x="1522" y="2415"/>
                    </a:lnTo>
                    <a:lnTo>
                      <a:pt x="1519" y="2419"/>
                    </a:lnTo>
                    <a:lnTo>
                      <a:pt x="1517" y="2425"/>
                    </a:lnTo>
                    <a:lnTo>
                      <a:pt x="1515" y="2430"/>
                    </a:lnTo>
                    <a:lnTo>
                      <a:pt x="1512" y="2443"/>
                    </a:lnTo>
                    <a:lnTo>
                      <a:pt x="1512" y="2457"/>
                    </a:lnTo>
                    <a:lnTo>
                      <a:pt x="1513" y="2473"/>
                    </a:lnTo>
                    <a:lnTo>
                      <a:pt x="1516" y="2490"/>
                    </a:lnTo>
                    <a:lnTo>
                      <a:pt x="1519" y="2510"/>
                    </a:lnTo>
                    <a:lnTo>
                      <a:pt x="1525" y="2531"/>
                    </a:lnTo>
                    <a:lnTo>
                      <a:pt x="1530" y="2548"/>
                    </a:lnTo>
                    <a:lnTo>
                      <a:pt x="1533" y="2563"/>
                    </a:lnTo>
                    <a:close/>
                    <a:moveTo>
                      <a:pt x="1336" y="559"/>
                    </a:moveTo>
                    <a:lnTo>
                      <a:pt x="1341" y="554"/>
                    </a:lnTo>
                    <a:lnTo>
                      <a:pt x="1346" y="550"/>
                    </a:lnTo>
                    <a:lnTo>
                      <a:pt x="1348" y="545"/>
                    </a:lnTo>
                    <a:lnTo>
                      <a:pt x="1352" y="540"/>
                    </a:lnTo>
                    <a:lnTo>
                      <a:pt x="1355" y="531"/>
                    </a:lnTo>
                    <a:lnTo>
                      <a:pt x="1359" y="521"/>
                    </a:lnTo>
                    <a:lnTo>
                      <a:pt x="1361" y="517"/>
                    </a:lnTo>
                    <a:lnTo>
                      <a:pt x="1365" y="513"/>
                    </a:lnTo>
                    <a:lnTo>
                      <a:pt x="1367" y="511"/>
                    </a:lnTo>
                    <a:lnTo>
                      <a:pt x="1372" y="508"/>
                    </a:lnTo>
                    <a:lnTo>
                      <a:pt x="1377" y="506"/>
                    </a:lnTo>
                    <a:lnTo>
                      <a:pt x="1382" y="505"/>
                    </a:lnTo>
                    <a:lnTo>
                      <a:pt x="1390" y="505"/>
                    </a:lnTo>
                    <a:lnTo>
                      <a:pt x="1398" y="506"/>
                    </a:lnTo>
                    <a:lnTo>
                      <a:pt x="1418" y="508"/>
                    </a:lnTo>
                    <a:lnTo>
                      <a:pt x="1443" y="511"/>
                    </a:lnTo>
                    <a:lnTo>
                      <a:pt x="1454" y="510"/>
                    </a:lnTo>
                    <a:lnTo>
                      <a:pt x="1465" y="507"/>
                    </a:lnTo>
                    <a:lnTo>
                      <a:pt x="1470" y="506"/>
                    </a:lnTo>
                    <a:lnTo>
                      <a:pt x="1475" y="504"/>
                    </a:lnTo>
                    <a:lnTo>
                      <a:pt x="1479" y="500"/>
                    </a:lnTo>
                    <a:lnTo>
                      <a:pt x="1483" y="497"/>
                    </a:lnTo>
                    <a:lnTo>
                      <a:pt x="1497" y="479"/>
                    </a:lnTo>
                    <a:lnTo>
                      <a:pt x="1508" y="464"/>
                    </a:lnTo>
                    <a:lnTo>
                      <a:pt x="1510" y="458"/>
                    </a:lnTo>
                    <a:lnTo>
                      <a:pt x="1512" y="452"/>
                    </a:lnTo>
                    <a:lnTo>
                      <a:pt x="1512" y="447"/>
                    </a:lnTo>
                    <a:lnTo>
                      <a:pt x="1511" y="442"/>
                    </a:lnTo>
                    <a:lnTo>
                      <a:pt x="1509" y="439"/>
                    </a:lnTo>
                    <a:lnTo>
                      <a:pt x="1505" y="434"/>
                    </a:lnTo>
                    <a:lnTo>
                      <a:pt x="1500" y="431"/>
                    </a:lnTo>
                    <a:lnTo>
                      <a:pt x="1493" y="427"/>
                    </a:lnTo>
                    <a:lnTo>
                      <a:pt x="1477" y="420"/>
                    </a:lnTo>
                    <a:lnTo>
                      <a:pt x="1454" y="412"/>
                    </a:lnTo>
                    <a:lnTo>
                      <a:pt x="1417" y="402"/>
                    </a:lnTo>
                    <a:lnTo>
                      <a:pt x="1397" y="399"/>
                    </a:lnTo>
                    <a:lnTo>
                      <a:pt x="1395" y="398"/>
                    </a:lnTo>
                    <a:lnTo>
                      <a:pt x="1395" y="395"/>
                    </a:lnTo>
                    <a:lnTo>
                      <a:pt x="1398" y="393"/>
                    </a:lnTo>
                    <a:lnTo>
                      <a:pt x="1403" y="389"/>
                    </a:lnTo>
                    <a:lnTo>
                      <a:pt x="1418" y="380"/>
                    </a:lnTo>
                    <a:lnTo>
                      <a:pt x="1441" y="365"/>
                    </a:lnTo>
                    <a:lnTo>
                      <a:pt x="1453" y="360"/>
                    </a:lnTo>
                    <a:lnTo>
                      <a:pt x="1469" y="352"/>
                    </a:lnTo>
                    <a:lnTo>
                      <a:pt x="1476" y="346"/>
                    </a:lnTo>
                    <a:lnTo>
                      <a:pt x="1482" y="341"/>
                    </a:lnTo>
                    <a:lnTo>
                      <a:pt x="1484" y="339"/>
                    </a:lnTo>
                    <a:lnTo>
                      <a:pt x="1485" y="336"/>
                    </a:lnTo>
                    <a:lnTo>
                      <a:pt x="1485" y="334"/>
                    </a:lnTo>
                    <a:lnTo>
                      <a:pt x="1485" y="330"/>
                    </a:lnTo>
                    <a:lnTo>
                      <a:pt x="1480" y="316"/>
                    </a:lnTo>
                    <a:lnTo>
                      <a:pt x="1477" y="304"/>
                    </a:lnTo>
                    <a:lnTo>
                      <a:pt x="1476" y="295"/>
                    </a:lnTo>
                    <a:lnTo>
                      <a:pt x="1477" y="288"/>
                    </a:lnTo>
                    <a:lnTo>
                      <a:pt x="1479" y="282"/>
                    </a:lnTo>
                    <a:lnTo>
                      <a:pt x="1483" y="278"/>
                    </a:lnTo>
                    <a:lnTo>
                      <a:pt x="1487" y="275"/>
                    </a:lnTo>
                    <a:lnTo>
                      <a:pt x="1492" y="273"/>
                    </a:lnTo>
                    <a:lnTo>
                      <a:pt x="1505" y="269"/>
                    </a:lnTo>
                    <a:lnTo>
                      <a:pt x="1519" y="263"/>
                    </a:lnTo>
                    <a:lnTo>
                      <a:pt x="1526" y="258"/>
                    </a:lnTo>
                    <a:lnTo>
                      <a:pt x="1532" y="252"/>
                    </a:lnTo>
                    <a:lnTo>
                      <a:pt x="1538" y="244"/>
                    </a:lnTo>
                    <a:lnTo>
                      <a:pt x="1543" y="235"/>
                    </a:lnTo>
                    <a:lnTo>
                      <a:pt x="1545" y="230"/>
                    </a:lnTo>
                    <a:lnTo>
                      <a:pt x="1545" y="225"/>
                    </a:lnTo>
                    <a:lnTo>
                      <a:pt x="1546" y="221"/>
                    </a:lnTo>
                    <a:lnTo>
                      <a:pt x="1545" y="216"/>
                    </a:lnTo>
                    <a:lnTo>
                      <a:pt x="1543" y="208"/>
                    </a:lnTo>
                    <a:lnTo>
                      <a:pt x="1538" y="201"/>
                    </a:lnTo>
                    <a:lnTo>
                      <a:pt x="1531" y="193"/>
                    </a:lnTo>
                    <a:lnTo>
                      <a:pt x="1523" y="186"/>
                    </a:lnTo>
                    <a:lnTo>
                      <a:pt x="1512" y="181"/>
                    </a:lnTo>
                    <a:lnTo>
                      <a:pt x="1503" y="175"/>
                    </a:lnTo>
                    <a:lnTo>
                      <a:pt x="1457" y="156"/>
                    </a:lnTo>
                    <a:lnTo>
                      <a:pt x="1423" y="144"/>
                    </a:lnTo>
                    <a:lnTo>
                      <a:pt x="1405" y="137"/>
                    </a:lnTo>
                    <a:lnTo>
                      <a:pt x="1391" y="133"/>
                    </a:lnTo>
                    <a:lnTo>
                      <a:pt x="1385" y="133"/>
                    </a:lnTo>
                    <a:lnTo>
                      <a:pt x="1380" y="133"/>
                    </a:lnTo>
                    <a:lnTo>
                      <a:pt x="1375" y="134"/>
                    </a:lnTo>
                    <a:lnTo>
                      <a:pt x="1372" y="136"/>
                    </a:lnTo>
                    <a:lnTo>
                      <a:pt x="1355" y="149"/>
                    </a:lnTo>
                    <a:lnTo>
                      <a:pt x="1332" y="171"/>
                    </a:lnTo>
                    <a:lnTo>
                      <a:pt x="1320" y="178"/>
                    </a:lnTo>
                    <a:lnTo>
                      <a:pt x="1312" y="183"/>
                    </a:lnTo>
                    <a:lnTo>
                      <a:pt x="1307" y="184"/>
                    </a:lnTo>
                    <a:lnTo>
                      <a:pt x="1303" y="184"/>
                    </a:lnTo>
                    <a:lnTo>
                      <a:pt x="1301" y="183"/>
                    </a:lnTo>
                    <a:lnTo>
                      <a:pt x="1298" y="182"/>
                    </a:lnTo>
                    <a:lnTo>
                      <a:pt x="1293" y="177"/>
                    </a:lnTo>
                    <a:lnTo>
                      <a:pt x="1289" y="171"/>
                    </a:lnTo>
                    <a:lnTo>
                      <a:pt x="1287" y="163"/>
                    </a:lnTo>
                    <a:lnTo>
                      <a:pt x="1286" y="153"/>
                    </a:lnTo>
                    <a:lnTo>
                      <a:pt x="1285" y="133"/>
                    </a:lnTo>
                    <a:lnTo>
                      <a:pt x="1285" y="112"/>
                    </a:lnTo>
                    <a:lnTo>
                      <a:pt x="1283" y="93"/>
                    </a:lnTo>
                    <a:lnTo>
                      <a:pt x="1282" y="80"/>
                    </a:lnTo>
                    <a:lnTo>
                      <a:pt x="1280" y="78"/>
                    </a:lnTo>
                    <a:lnTo>
                      <a:pt x="1275" y="74"/>
                    </a:lnTo>
                    <a:lnTo>
                      <a:pt x="1269" y="70"/>
                    </a:lnTo>
                    <a:lnTo>
                      <a:pt x="1261" y="65"/>
                    </a:lnTo>
                    <a:lnTo>
                      <a:pt x="1241" y="57"/>
                    </a:lnTo>
                    <a:lnTo>
                      <a:pt x="1218" y="47"/>
                    </a:lnTo>
                    <a:lnTo>
                      <a:pt x="1172" y="30"/>
                    </a:lnTo>
                    <a:lnTo>
                      <a:pt x="1142" y="19"/>
                    </a:lnTo>
                    <a:lnTo>
                      <a:pt x="1130" y="15"/>
                    </a:lnTo>
                    <a:lnTo>
                      <a:pt x="1119" y="14"/>
                    </a:lnTo>
                    <a:lnTo>
                      <a:pt x="1109" y="15"/>
                    </a:lnTo>
                    <a:lnTo>
                      <a:pt x="1099" y="18"/>
                    </a:lnTo>
                    <a:lnTo>
                      <a:pt x="1090" y="21"/>
                    </a:lnTo>
                    <a:lnTo>
                      <a:pt x="1080" y="26"/>
                    </a:lnTo>
                    <a:lnTo>
                      <a:pt x="1072" y="31"/>
                    </a:lnTo>
                    <a:lnTo>
                      <a:pt x="1065" y="37"/>
                    </a:lnTo>
                    <a:lnTo>
                      <a:pt x="1051" y="46"/>
                    </a:lnTo>
                    <a:lnTo>
                      <a:pt x="1039" y="52"/>
                    </a:lnTo>
                    <a:lnTo>
                      <a:pt x="1034" y="53"/>
                    </a:lnTo>
                    <a:lnTo>
                      <a:pt x="1031" y="53"/>
                    </a:lnTo>
                    <a:lnTo>
                      <a:pt x="1027" y="50"/>
                    </a:lnTo>
                    <a:lnTo>
                      <a:pt x="1025" y="44"/>
                    </a:lnTo>
                    <a:lnTo>
                      <a:pt x="1023" y="34"/>
                    </a:lnTo>
                    <a:lnTo>
                      <a:pt x="1019" y="25"/>
                    </a:lnTo>
                    <a:lnTo>
                      <a:pt x="1014" y="15"/>
                    </a:lnTo>
                    <a:lnTo>
                      <a:pt x="1010" y="8"/>
                    </a:lnTo>
                    <a:lnTo>
                      <a:pt x="1006" y="5"/>
                    </a:lnTo>
                    <a:lnTo>
                      <a:pt x="1003" y="2"/>
                    </a:lnTo>
                    <a:lnTo>
                      <a:pt x="999" y="1"/>
                    </a:lnTo>
                    <a:lnTo>
                      <a:pt x="994" y="0"/>
                    </a:lnTo>
                    <a:lnTo>
                      <a:pt x="990" y="0"/>
                    </a:lnTo>
                    <a:lnTo>
                      <a:pt x="985" y="1"/>
                    </a:lnTo>
                    <a:lnTo>
                      <a:pt x="979" y="4"/>
                    </a:lnTo>
                    <a:lnTo>
                      <a:pt x="973" y="7"/>
                    </a:lnTo>
                    <a:lnTo>
                      <a:pt x="958" y="21"/>
                    </a:lnTo>
                    <a:lnTo>
                      <a:pt x="941" y="39"/>
                    </a:lnTo>
                    <a:lnTo>
                      <a:pt x="933" y="46"/>
                    </a:lnTo>
                    <a:lnTo>
                      <a:pt x="924" y="52"/>
                    </a:lnTo>
                    <a:lnTo>
                      <a:pt x="919" y="53"/>
                    </a:lnTo>
                    <a:lnTo>
                      <a:pt x="915" y="54"/>
                    </a:lnTo>
                    <a:lnTo>
                      <a:pt x="911" y="54"/>
                    </a:lnTo>
                    <a:lnTo>
                      <a:pt x="906" y="53"/>
                    </a:lnTo>
                    <a:lnTo>
                      <a:pt x="885" y="44"/>
                    </a:lnTo>
                    <a:lnTo>
                      <a:pt x="867" y="38"/>
                    </a:lnTo>
                    <a:lnTo>
                      <a:pt x="859" y="37"/>
                    </a:lnTo>
                    <a:lnTo>
                      <a:pt x="852" y="35"/>
                    </a:lnTo>
                    <a:lnTo>
                      <a:pt x="846" y="35"/>
                    </a:lnTo>
                    <a:lnTo>
                      <a:pt x="840" y="37"/>
                    </a:lnTo>
                    <a:lnTo>
                      <a:pt x="835" y="38"/>
                    </a:lnTo>
                    <a:lnTo>
                      <a:pt x="830" y="40"/>
                    </a:lnTo>
                    <a:lnTo>
                      <a:pt x="827" y="42"/>
                    </a:lnTo>
                    <a:lnTo>
                      <a:pt x="823" y="46"/>
                    </a:lnTo>
                    <a:lnTo>
                      <a:pt x="821" y="50"/>
                    </a:lnTo>
                    <a:lnTo>
                      <a:pt x="819" y="54"/>
                    </a:lnTo>
                    <a:lnTo>
                      <a:pt x="816" y="59"/>
                    </a:lnTo>
                    <a:lnTo>
                      <a:pt x="815" y="64"/>
                    </a:lnTo>
                    <a:lnTo>
                      <a:pt x="813" y="77"/>
                    </a:lnTo>
                    <a:lnTo>
                      <a:pt x="813" y="90"/>
                    </a:lnTo>
                    <a:lnTo>
                      <a:pt x="813" y="105"/>
                    </a:lnTo>
                    <a:lnTo>
                      <a:pt x="813" y="122"/>
                    </a:lnTo>
                    <a:lnTo>
                      <a:pt x="815" y="157"/>
                    </a:lnTo>
                    <a:lnTo>
                      <a:pt x="816" y="193"/>
                    </a:lnTo>
                    <a:lnTo>
                      <a:pt x="816" y="218"/>
                    </a:lnTo>
                    <a:lnTo>
                      <a:pt x="815" y="241"/>
                    </a:lnTo>
                    <a:lnTo>
                      <a:pt x="814" y="262"/>
                    </a:lnTo>
                    <a:lnTo>
                      <a:pt x="810" y="282"/>
                    </a:lnTo>
                    <a:lnTo>
                      <a:pt x="807" y="300"/>
                    </a:lnTo>
                    <a:lnTo>
                      <a:pt x="802" y="317"/>
                    </a:lnTo>
                    <a:lnTo>
                      <a:pt x="796" y="333"/>
                    </a:lnTo>
                    <a:lnTo>
                      <a:pt x="789" y="346"/>
                    </a:lnTo>
                    <a:lnTo>
                      <a:pt x="780" y="359"/>
                    </a:lnTo>
                    <a:lnTo>
                      <a:pt x="768" y="370"/>
                    </a:lnTo>
                    <a:lnTo>
                      <a:pt x="755" y="381"/>
                    </a:lnTo>
                    <a:lnTo>
                      <a:pt x="740" y="390"/>
                    </a:lnTo>
                    <a:lnTo>
                      <a:pt x="722" y="399"/>
                    </a:lnTo>
                    <a:lnTo>
                      <a:pt x="702" y="407"/>
                    </a:lnTo>
                    <a:lnTo>
                      <a:pt x="679" y="414"/>
                    </a:lnTo>
                    <a:lnTo>
                      <a:pt x="655" y="420"/>
                    </a:lnTo>
                    <a:lnTo>
                      <a:pt x="656" y="421"/>
                    </a:lnTo>
                    <a:lnTo>
                      <a:pt x="657" y="422"/>
                    </a:lnTo>
                    <a:lnTo>
                      <a:pt x="649" y="422"/>
                    </a:lnTo>
                    <a:lnTo>
                      <a:pt x="640" y="425"/>
                    </a:lnTo>
                    <a:lnTo>
                      <a:pt x="635" y="428"/>
                    </a:lnTo>
                    <a:lnTo>
                      <a:pt x="629" y="433"/>
                    </a:lnTo>
                    <a:lnTo>
                      <a:pt x="624" y="439"/>
                    </a:lnTo>
                    <a:lnTo>
                      <a:pt x="619" y="445"/>
                    </a:lnTo>
                    <a:lnTo>
                      <a:pt x="616" y="452"/>
                    </a:lnTo>
                    <a:lnTo>
                      <a:pt x="613" y="460"/>
                    </a:lnTo>
                    <a:lnTo>
                      <a:pt x="609" y="478"/>
                    </a:lnTo>
                    <a:lnTo>
                      <a:pt x="605" y="498"/>
                    </a:lnTo>
                    <a:lnTo>
                      <a:pt x="603" y="517"/>
                    </a:lnTo>
                    <a:lnTo>
                      <a:pt x="601" y="537"/>
                    </a:lnTo>
                    <a:lnTo>
                      <a:pt x="600" y="554"/>
                    </a:lnTo>
                    <a:lnTo>
                      <a:pt x="598" y="571"/>
                    </a:lnTo>
                    <a:lnTo>
                      <a:pt x="597" y="578"/>
                    </a:lnTo>
                    <a:lnTo>
                      <a:pt x="596" y="584"/>
                    </a:lnTo>
                    <a:lnTo>
                      <a:pt x="594" y="589"/>
                    </a:lnTo>
                    <a:lnTo>
                      <a:pt x="592" y="593"/>
                    </a:lnTo>
                    <a:lnTo>
                      <a:pt x="589" y="596"/>
                    </a:lnTo>
                    <a:lnTo>
                      <a:pt x="586" y="597"/>
                    </a:lnTo>
                    <a:lnTo>
                      <a:pt x="583" y="597"/>
                    </a:lnTo>
                    <a:lnTo>
                      <a:pt x="578" y="596"/>
                    </a:lnTo>
                    <a:lnTo>
                      <a:pt x="573" y="592"/>
                    </a:lnTo>
                    <a:lnTo>
                      <a:pt x="567" y="587"/>
                    </a:lnTo>
                    <a:lnTo>
                      <a:pt x="560" y="580"/>
                    </a:lnTo>
                    <a:lnTo>
                      <a:pt x="553" y="572"/>
                    </a:lnTo>
                    <a:lnTo>
                      <a:pt x="546" y="564"/>
                    </a:lnTo>
                    <a:lnTo>
                      <a:pt x="540" y="558"/>
                    </a:lnTo>
                    <a:lnTo>
                      <a:pt x="535" y="553"/>
                    </a:lnTo>
                    <a:lnTo>
                      <a:pt x="531" y="551"/>
                    </a:lnTo>
                    <a:lnTo>
                      <a:pt x="526" y="550"/>
                    </a:lnTo>
                    <a:lnTo>
                      <a:pt x="522" y="550"/>
                    </a:lnTo>
                    <a:lnTo>
                      <a:pt x="520" y="551"/>
                    </a:lnTo>
                    <a:lnTo>
                      <a:pt x="518" y="552"/>
                    </a:lnTo>
                    <a:lnTo>
                      <a:pt x="513" y="560"/>
                    </a:lnTo>
                    <a:lnTo>
                      <a:pt x="509" y="571"/>
                    </a:lnTo>
                    <a:lnTo>
                      <a:pt x="507" y="585"/>
                    </a:lnTo>
                    <a:lnTo>
                      <a:pt x="504" y="600"/>
                    </a:lnTo>
                    <a:lnTo>
                      <a:pt x="500" y="617"/>
                    </a:lnTo>
                    <a:lnTo>
                      <a:pt x="495" y="633"/>
                    </a:lnTo>
                    <a:lnTo>
                      <a:pt x="489" y="650"/>
                    </a:lnTo>
                    <a:lnTo>
                      <a:pt x="481" y="665"/>
                    </a:lnTo>
                    <a:lnTo>
                      <a:pt x="476" y="671"/>
                    </a:lnTo>
                    <a:lnTo>
                      <a:pt x="471" y="677"/>
                    </a:lnTo>
                    <a:lnTo>
                      <a:pt x="465" y="683"/>
                    </a:lnTo>
                    <a:lnTo>
                      <a:pt x="458" y="688"/>
                    </a:lnTo>
                    <a:lnTo>
                      <a:pt x="450" y="691"/>
                    </a:lnTo>
                    <a:lnTo>
                      <a:pt x="441" y="694"/>
                    </a:lnTo>
                    <a:lnTo>
                      <a:pt x="432" y="695"/>
                    </a:lnTo>
                    <a:lnTo>
                      <a:pt x="421" y="695"/>
                    </a:lnTo>
                    <a:lnTo>
                      <a:pt x="376" y="694"/>
                    </a:lnTo>
                    <a:lnTo>
                      <a:pt x="337" y="694"/>
                    </a:lnTo>
                    <a:lnTo>
                      <a:pt x="321" y="694"/>
                    </a:lnTo>
                    <a:lnTo>
                      <a:pt x="305" y="696"/>
                    </a:lnTo>
                    <a:lnTo>
                      <a:pt x="290" y="698"/>
                    </a:lnTo>
                    <a:lnTo>
                      <a:pt x="276" y="702"/>
                    </a:lnTo>
                    <a:lnTo>
                      <a:pt x="263" y="708"/>
                    </a:lnTo>
                    <a:lnTo>
                      <a:pt x="250" y="715"/>
                    </a:lnTo>
                    <a:lnTo>
                      <a:pt x="237" y="723"/>
                    </a:lnTo>
                    <a:lnTo>
                      <a:pt x="224" y="734"/>
                    </a:lnTo>
                    <a:lnTo>
                      <a:pt x="211" y="747"/>
                    </a:lnTo>
                    <a:lnTo>
                      <a:pt x="197" y="761"/>
                    </a:lnTo>
                    <a:lnTo>
                      <a:pt x="183" y="779"/>
                    </a:lnTo>
                    <a:lnTo>
                      <a:pt x="167" y="797"/>
                    </a:lnTo>
                    <a:lnTo>
                      <a:pt x="151" y="821"/>
                    </a:lnTo>
                    <a:lnTo>
                      <a:pt x="134" y="846"/>
                    </a:lnTo>
                    <a:lnTo>
                      <a:pt x="119" y="871"/>
                    </a:lnTo>
                    <a:lnTo>
                      <a:pt x="104" y="897"/>
                    </a:lnTo>
                    <a:lnTo>
                      <a:pt x="88" y="924"/>
                    </a:lnTo>
                    <a:lnTo>
                      <a:pt x="75" y="951"/>
                    </a:lnTo>
                    <a:lnTo>
                      <a:pt x="62" y="978"/>
                    </a:lnTo>
                    <a:lnTo>
                      <a:pt x="49" y="1007"/>
                    </a:lnTo>
                    <a:lnTo>
                      <a:pt x="39" y="1036"/>
                    </a:lnTo>
                    <a:lnTo>
                      <a:pt x="29" y="1065"/>
                    </a:lnTo>
                    <a:lnTo>
                      <a:pt x="21" y="1094"/>
                    </a:lnTo>
                    <a:lnTo>
                      <a:pt x="14" y="1123"/>
                    </a:lnTo>
                    <a:lnTo>
                      <a:pt x="8" y="1153"/>
                    </a:lnTo>
                    <a:lnTo>
                      <a:pt x="3" y="1182"/>
                    </a:lnTo>
                    <a:lnTo>
                      <a:pt x="1" y="1210"/>
                    </a:lnTo>
                    <a:lnTo>
                      <a:pt x="0" y="1240"/>
                    </a:lnTo>
                    <a:lnTo>
                      <a:pt x="1" y="1253"/>
                    </a:lnTo>
                    <a:lnTo>
                      <a:pt x="3" y="1263"/>
                    </a:lnTo>
                    <a:lnTo>
                      <a:pt x="8" y="1272"/>
                    </a:lnTo>
                    <a:lnTo>
                      <a:pt x="14" y="1279"/>
                    </a:lnTo>
                    <a:lnTo>
                      <a:pt x="21" y="1283"/>
                    </a:lnTo>
                    <a:lnTo>
                      <a:pt x="29" y="1287"/>
                    </a:lnTo>
                    <a:lnTo>
                      <a:pt x="39" y="1288"/>
                    </a:lnTo>
                    <a:lnTo>
                      <a:pt x="48" y="1288"/>
                    </a:lnTo>
                    <a:lnTo>
                      <a:pt x="60" y="1287"/>
                    </a:lnTo>
                    <a:lnTo>
                      <a:pt x="73" y="1285"/>
                    </a:lnTo>
                    <a:lnTo>
                      <a:pt x="86" y="1280"/>
                    </a:lnTo>
                    <a:lnTo>
                      <a:pt x="100" y="1275"/>
                    </a:lnTo>
                    <a:lnTo>
                      <a:pt x="128" y="1262"/>
                    </a:lnTo>
                    <a:lnTo>
                      <a:pt x="160" y="1247"/>
                    </a:lnTo>
                    <a:lnTo>
                      <a:pt x="191" y="1229"/>
                    </a:lnTo>
                    <a:lnTo>
                      <a:pt x="223" y="1210"/>
                    </a:lnTo>
                    <a:lnTo>
                      <a:pt x="253" y="1191"/>
                    </a:lnTo>
                    <a:lnTo>
                      <a:pt x="283" y="1173"/>
                    </a:lnTo>
                    <a:lnTo>
                      <a:pt x="310" y="1156"/>
                    </a:lnTo>
                    <a:lnTo>
                      <a:pt x="334" y="1141"/>
                    </a:lnTo>
                    <a:lnTo>
                      <a:pt x="353" y="1130"/>
                    </a:lnTo>
                    <a:lnTo>
                      <a:pt x="368" y="1123"/>
                    </a:lnTo>
                    <a:lnTo>
                      <a:pt x="399" y="1109"/>
                    </a:lnTo>
                    <a:lnTo>
                      <a:pt x="445" y="1089"/>
                    </a:lnTo>
                    <a:lnTo>
                      <a:pt x="456" y="1084"/>
                    </a:lnTo>
                    <a:lnTo>
                      <a:pt x="468" y="1081"/>
                    </a:lnTo>
                    <a:lnTo>
                      <a:pt x="480" y="1077"/>
                    </a:lnTo>
                    <a:lnTo>
                      <a:pt x="489" y="1076"/>
                    </a:lnTo>
                    <a:lnTo>
                      <a:pt x="499" y="1075"/>
                    </a:lnTo>
                    <a:lnTo>
                      <a:pt x="507" y="1076"/>
                    </a:lnTo>
                    <a:lnTo>
                      <a:pt x="509" y="1077"/>
                    </a:lnTo>
                    <a:lnTo>
                      <a:pt x="513" y="1078"/>
                    </a:lnTo>
                    <a:lnTo>
                      <a:pt x="515" y="1079"/>
                    </a:lnTo>
                    <a:lnTo>
                      <a:pt x="518" y="1082"/>
                    </a:lnTo>
                    <a:lnTo>
                      <a:pt x="521" y="1086"/>
                    </a:lnTo>
                    <a:lnTo>
                      <a:pt x="527" y="1091"/>
                    </a:lnTo>
                    <a:lnTo>
                      <a:pt x="535" y="1095"/>
                    </a:lnTo>
                    <a:lnTo>
                      <a:pt x="545" y="1098"/>
                    </a:lnTo>
                    <a:lnTo>
                      <a:pt x="570" y="1105"/>
                    </a:lnTo>
                    <a:lnTo>
                      <a:pt x="600" y="1112"/>
                    </a:lnTo>
                    <a:lnTo>
                      <a:pt x="636" y="1118"/>
                    </a:lnTo>
                    <a:lnTo>
                      <a:pt x="675" y="1123"/>
                    </a:lnTo>
                    <a:lnTo>
                      <a:pt x="716" y="1127"/>
                    </a:lnTo>
                    <a:lnTo>
                      <a:pt x="758" y="1128"/>
                    </a:lnTo>
                    <a:lnTo>
                      <a:pt x="800" y="1129"/>
                    </a:lnTo>
                    <a:lnTo>
                      <a:pt x="841" y="1127"/>
                    </a:lnTo>
                    <a:lnTo>
                      <a:pt x="861" y="1125"/>
                    </a:lnTo>
                    <a:lnTo>
                      <a:pt x="880" y="1124"/>
                    </a:lnTo>
                    <a:lnTo>
                      <a:pt x="899" y="1122"/>
                    </a:lnTo>
                    <a:lnTo>
                      <a:pt x="915" y="1118"/>
                    </a:lnTo>
                    <a:lnTo>
                      <a:pt x="932" y="1115"/>
                    </a:lnTo>
                    <a:lnTo>
                      <a:pt x="947" y="1111"/>
                    </a:lnTo>
                    <a:lnTo>
                      <a:pt x="960" y="1107"/>
                    </a:lnTo>
                    <a:lnTo>
                      <a:pt x="972" y="1102"/>
                    </a:lnTo>
                    <a:lnTo>
                      <a:pt x="981" y="1096"/>
                    </a:lnTo>
                    <a:lnTo>
                      <a:pt x="990" y="1090"/>
                    </a:lnTo>
                    <a:lnTo>
                      <a:pt x="996" y="1083"/>
                    </a:lnTo>
                    <a:lnTo>
                      <a:pt x="1000" y="1075"/>
                    </a:lnTo>
                    <a:lnTo>
                      <a:pt x="1012" y="1042"/>
                    </a:lnTo>
                    <a:lnTo>
                      <a:pt x="1024" y="1011"/>
                    </a:lnTo>
                    <a:lnTo>
                      <a:pt x="1037" y="981"/>
                    </a:lnTo>
                    <a:lnTo>
                      <a:pt x="1052" y="953"/>
                    </a:lnTo>
                    <a:lnTo>
                      <a:pt x="1067" y="926"/>
                    </a:lnTo>
                    <a:lnTo>
                      <a:pt x="1085" y="898"/>
                    </a:lnTo>
                    <a:lnTo>
                      <a:pt x="1105" y="869"/>
                    </a:lnTo>
                    <a:lnTo>
                      <a:pt x="1128" y="841"/>
                    </a:lnTo>
                    <a:lnTo>
                      <a:pt x="1306" y="622"/>
                    </a:lnTo>
                    <a:lnTo>
                      <a:pt x="1336" y="5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595" name="Freeform 126"/>
              <p:cNvSpPr>
                <a:spLocks/>
              </p:cNvSpPr>
              <p:nvPr/>
            </p:nvSpPr>
            <p:spPr bwMode="auto">
              <a:xfrm>
                <a:off x="2277" y="1860"/>
                <a:ext cx="21" cy="12"/>
              </a:xfrm>
              <a:custGeom>
                <a:avLst/>
                <a:gdLst>
                  <a:gd name="T0" fmla="*/ 6 w 63"/>
                  <a:gd name="T1" fmla="*/ 1 h 36"/>
                  <a:gd name="T2" fmla="*/ 5 w 63"/>
                  <a:gd name="T3" fmla="*/ 1 h 36"/>
                  <a:gd name="T4" fmla="*/ 3 w 63"/>
                  <a:gd name="T5" fmla="*/ 0 h 36"/>
                  <a:gd name="T6" fmla="*/ 2 w 63"/>
                  <a:gd name="T7" fmla="*/ 0 h 36"/>
                  <a:gd name="T8" fmla="*/ 2 w 63"/>
                  <a:gd name="T9" fmla="*/ 0 h 36"/>
                  <a:gd name="T10" fmla="*/ 1 w 63"/>
                  <a:gd name="T11" fmla="*/ 0 h 36"/>
                  <a:gd name="T12" fmla="*/ 0 w 63"/>
                  <a:gd name="T13" fmla="*/ 1 h 36"/>
                  <a:gd name="T14" fmla="*/ 0 w 63"/>
                  <a:gd name="T15" fmla="*/ 1 h 36"/>
                  <a:gd name="T16" fmla="*/ 0 w 63"/>
                  <a:gd name="T17" fmla="*/ 1 h 36"/>
                  <a:gd name="T18" fmla="*/ 0 w 63"/>
                  <a:gd name="T19" fmla="*/ 1 h 36"/>
                  <a:gd name="T20" fmla="*/ 0 w 63"/>
                  <a:gd name="T21" fmla="*/ 1 h 36"/>
                  <a:gd name="T22" fmla="*/ 0 w 63"/>
                  <a:gd name="T23" fmla="*/ 2 h 36"/>
                  <a:gd name="T24" fmla="*/ 1 w 63"/>
                  <a:gd name="T25" fmla="*/ 2 h 36"/>
                  <a:gd name="T26" fmla="*/ 2 w 63"/>
                  <a:gd name="T27" fmla="*/ 2 h 36"/>
                  <a:gd name="T28" fmla="*/ 3 w 63"/>
                  <a:gd name="T29" fmla="*/ 3 h 36"/>
                  <a:gd name="T30" fmla="*/ 4 w 63"/>
                  <a:gd name="T31" fmla="*/ 3 h 36"/>
                  <a:gd name="T32" fmla="*/ 4 w 63"/>
                  <a:gd name="T33" fmla="*/ 4 h 36"/>
                  <a:gd name="T34" fmla="*/ 5 w 63"/>
                  <a:gd name="T35" fmla="*/ 4 h 36"/>
                  <a:gd name="T36" fmla="*/ 5 w 63"/>
                  <a:gd name="T37" fmla="*/ 4 h 36"/>
                  <a:gd name="T38" fmla="*/ 5 w 63"/>
                  <a:gd name="T39" fmla="*/ 4 h 36"/>
                  <a:gd name="T40" fmla="*/ 6 w 63"/>
                  <a:gd name="T41" fmla="*/ 4 h 36"/>
                  <a:gd name="T42" fmla="*/ 6 w 63"/>
                  <a:gd name="T43" fmla="*/ 4 h 36"/>
                  <a:gd name="T44" fmla="*/ 7 w 63"/>
                  <a:gd name="T45" fmla="*/ 3 h 36"/>
                  <a:gd name="T46" fmla="*/ 6 w 63"/>
                  <a:gd name="T47" fmla="*/ 1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3"/>
                  <a:gd name="T73" fmla="*/ 0 h 36"/>
                  <a:gd name="T74" fmla="*/ 63 w 63"/>
                  <a:gd name="T75" fmla="*/ 36 h 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3" h="36">
                    <a:moveTo>
                      <a:pt x="54" y="13"/>
                    </a:moveTo>
                    <a:lnTo>
                      <a:pt x="42" y="6"/>
                    </a:lnTo>
                    <a:lnTo>
                      <a:pt x="29" y="0"/>
                    </a:lnTo>
                    <a:lnTo>
                      <a:pt x="22" y="1"/>
                    </a:lnTo>
                    <a:lnTo>
                      <a:pt x="16" y="1"/>
                    </a:lnTo>
                    <a:lnTo>
                      <a:pt x="9" y="3"/>
                    </a:lnTo>
                    <a:lnTo>
                      <a:pt x="3" y="7"/>
                    </a:lnTo>
                    <a:lnTo>
                      <a:pt x="2" y="8"/>
                    </a:lnTo>
                    <a:lnTo>
                      <a:pt x="0" y="9"/>
                    </a:lnTo>
                    <a:lnTo>
                      <a:pt x="0" y="12"/>
                    </a:lnTo>
                    <a:lnTo>
                      <a:pt x="2" y="13"/>
                    </a:lnTo>
                    <a:lnTo>
                      <a:pt x="4" y="15"/>
                    </a:lnTo>
                    <a:lnTo>
                      <a:pt x="9" y="17"/>
                    </a:lnTo>
                    <a:lnTo>
                      <a:pt x="18" y="21"/>
                    </a:lnTo>
                    <a:lnTo>
                      <a:pt x="25" y="23"/>
                    </a:lnTo>
                    <a:lnTo>
                      <a:pt x="32" y="29"/>
                    </a:lnTo>
                    <a:lnTo>
                      <a:pt x="39" y="34"/>
                    </a:lnTo>
                    <a:lnTo>
                      <a:pt x="42" y="35"/>
                    </a:lnTo>
                    <a:lnTo>
                      <a:pt x="45" y="36"/>
                    </a:lnTo>
                    <a:lnTo>
                      <a:pt x="49" y="36"/>
                    </a:lnTo>
                    <a:lnTo>
                      <a:pt x="52" y="35"/>
                    </a:lnTo>
                    <a:lnTo>
                      <a:pt x="58" y="32"/>
                    </a:lnTo>
                    <a:lnTo>
                      <a:pt x="63" y="28"/>
                    </a:lnTo>
                    <a:lnTo>
                      <a:pt x="54" y="1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6" name="Freeform 127"/>
              <p:cNvSpPr>
                <a:spLocks/>
              </p:cNvSpPr>
              <p:nvPr/>
            </p:nvSpPr>
            <p:spPr bwMode="auto">
              <a:xfrm>
                <a:off x="2282" y="1833"/>
                <a:ext cx="24" cy="21"/>
              </a:xfrm>
              <a:custGeom>
                <a:avLst/>
                <a:gdLst>
                  <a:gd name="T0" fmla="*/ 8 w 72"/>
                  <a:gd name="T1" fmla="*/ 5 h 65"/>
                  <a:gd name="T2" fmla="*/ 7 w 72"/>
                  <a:gd name="T3" fmla="*/ 4 h 65"/>
                  <a:gd name="T4" fmla="*/ 7 w 72"/>
                  <a:gd name="T5" fmla="*/ 4 h 65"/>
                  <a:gd name="T6" fmla="*/ 7 w 72"/>
                  <a:gd name="T7" fmla="*/ 3 h 65"/>
                  <a:gd name="T8" fmla="*/ 6 w 72"/>
                  <a:gd name="T9" fmla="*/ 3 h 65"/>
                  <a:gd name="T10" fmla="*/ 6 w 72"/>
                  <a:gd name="T11" fmla="*/ 2 h 65"/>
                  <a:gd name="T12" fmla="*/ 5 w 72"/>
                  <a:gd name="T13" fmla="*/ 1 h 65"/>
                  <a:gd name="T14" fmla="*/ 5 w 72"/>
                  <a:gd name="T15" fmla="*/ 0 h 65"/>
                  <a:gd name="T16" fmla="*/ 4 w 72"/>
                  <a:gd name="T17" fmla="*/ 0 h 65"/>
                  <a:gd name="T18" fmla="*/ 3 w 72"/>
                  <a:gd name="T19" fmla="*/ 0 h 65"/>
                  <a:gd name="T20" fmla="*/ 2 w 72"/>
                  <a:gd name="T21" fmla="*/ 0 h 65"/>
                  <a:gd name="T22" fmla="*/ 1 w 72"/>
                  <a:gd name="T23" fmla="*/ 0 h 65"/>
                  <a:gd name="T24" fmla="*/ 0 w 72"/>
                  <a:gd name="T25" fmla="*/ 1 h 65"/>
                  <a:gd name="T26" fmla="*/ 0 w 72"/>
                  <a:gd name="T27" fmla="*/ 1 h 65"/>
                  <a:gd name="T28" fmla="*/ 0 w 72"/>
                  <a:gd name="T29" fmla="*/ 1 h 65"/>
                  <a:gd name="T30" fmla="*/ 0 w 72"/>
                  <a:gd name="T31" fmla="*/ 2 h 65"/>
                  <a:gd name="T32" fmla="*/ 0 w 72"/>
                  <a:gd name="T33" fmla="*/ 2 h 65"/>
                  <a:gd name="T34" fmla="*/ 2 w 72"/>
                  <a:gd name="T35" fmla="*/ 3 h 65"/>
                  <a:gd name="T36" fmla="*/ 4 w 72"/>
                  <a:gd name="T37" fmla="*/ 5 h 65"/>
                  <a:gd name="T38" fmla="*/ 4 w 72"/>
                  <a:gd name="T39" fmla="*/ 5 h 65"/>
                  <a:gd name="T40" fmla="*/ 4 w 72"/>
                  <a:gd name="T41" fmla="*/ 6 h 65"/>
                  <a:gd name="T42" fmla="*/ 4 w 72"/>
                  <a:gd name="T43" fmla="*/ 6 h 65"/>
                  <a:gd name="T44" fmla="*/ 5 w 72"/>
                  <a:gd name="T45" fmla="*/ 7 h 65"/>
                  <a:gd name="T46" fmla="*/ 5 w 72"/>
                  <a:gd name="T47" fmla="*/ 7 h 65"/>
                  <a:gd name="T48" fmla="*/ 5 w 72"/>
                  <a:gd name="T49" fmla="*/ 7 h 65"/>
                  <a:gd name="T50" fmla="*/ 6 w 72"/>
                  <a:gd name="T51" fmla="*/ 7 h 65"/>
                  <a:gd name="T52" fmla="*/ 7 w 72"/>
                  <a:gd name="T53" fmla="*/ 6 h 65"/>
                  <a:gd name="T54" fmla="*/ 8 w 72"/>
                  <a:gd name="T55" fmla="*/ 5 h 6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72"/>
                  <a:gd name="T85" fmla="*/ 0 h 65"/>
                  <a:gd name="T86" fmla="*/ 72 w 72"/>
                  <a:gd name="T87" fmla="*/ 65 h 6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72" h="65">
                    <a:moveTo>
                      <a:pt x="72" y="42"/>
                    </a:moveTo>
                    <a:lnTo>
                      <a:pt x="67" y="40"/>
                    </a:lnTo>
                    <a:lnTo>
                      <a:pt x="63" y="37"/>
                    </a:lnTo>
                    <a:lnTo>
                      <a:pt x="60" y="32"/>
                    </a:lnTo>
                    <a:lnTo>
                      <a:pt x="56" y="26"/>
                    </a:lnTo>
                    <a:lnTo>
                      <a:pt x="51" y="14"/>
                    </a:lnTo>
                    <a:lnTo>
                      <a:pt x="46" y="5"/>
                    </a:lnTo>
                    <a:lnTo>
                      <a:pt x="41" y="3"/>
                    </a:lnTo>
                    <a:lnTo>
                      <a:pt x="33" y="0"/>
                    </a:lnTo>
                    <a:lnTo>
                      <a:pt x="25" y="0"/>
                    </a:lnTo>
                    <a:lnTo>
                      <a:pt x="16" y="1"/>
                    </a:lnTo>
                    <a:lnTo>
                      <a:pt x="8" y="4"/>
                    </a:lnTo>
                    <a:lnTo>
                      <a:pt x="2" y="8"/>
                    </a:lnTo>
                    <a:lnTo>
                      <a:pt x="1" y="11"/>
                    </a:lnTo>
                    <a:lnTo>
                      <a:pt x="0" y="13"/>
                    </a:lnTo>
                    <a:lnTo>
                      <a:pt x="1" y="17"/>
                    </a:lnTo>
                    <a:lnTo>
                      <a:pt x="2" y="20"/>
                    </a:lnTo>
                    <a:lnTo>
                      <a:pt x="16" y="32"/>
                    </a:lnTo>
                    <a:lnTo>
                      <a:pt x="32" y="43"/>
                    </a:lnTo>
                    <a:lnTo>
                      <a:pt x="34" y="51"/>
                    </a:lnTo>
                    <a:lnTo>
                      <a:pt x="36" y="59"/>
                    </a:lnTo>
                    <a:lnTo>
                      <a:pt x="40" y="62"/>
                    </a:lnTo>
                    <a:lnTo>
                      <a:pt x="42" y="64"/>
                    </a:lnTo>
                    <a:lnTo>
                      <a:pt x="46" y="65"/>
                    </a:lnTo>
                    <a:lnTo>
                      <a:pt x="48" y="65"/>
                    </a:lnTo>
                    <a:lnTo>
                      <a:pt x="55" y="64"/>
                    </a:lnTo>
                    <a:lnTo>
                      <a:pt x="62" y="62"/>
                    </a:lnTo>
                    <a:lnTo>
                      <a:pt x="72" y="4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7" name="Freeform 128"/>
              <p:cNvSpPr>
                <a:spLocks/>
              </p:cNvSpPr>
              <p:nvPr/>
            </p:nvSpPr>
            <p:spPr bwMode="auto">
              <a:xfrm>
                <a:off x="2262" y="1836"/>
                <a:ext cx="18" cy="22"/>
              </a:xfrm>
              <a:custGeom>
                <a:avLst/>
                <a:gdLst>
                  <a:gd name="T0" fmla="*/ 6 w 54"/>
                  <a:gd name="T1" fmla="*/ 3 h 65"/>
                  <a:gd name="T2" fmla="*/ 5 w 54"/>
                  <a:gd name="T3" fmla="*/ 3 h 65"/>
                  <a:gd name="T4" fmla="*/ 5 w 54"/>
                  <a:gd name="T5" fmla="*/ 3 h 65"/>
                  <a:gd name="T6" fmla="*/ 5 w 54"/>
                  <a:gd name="T7" fmla="*/ 3 h 65"/>
                  <a:gd name="T8" fmla="*/ 5 w 54"/>
                  <a:gd name="T9" fmla="*/ 3 h 65"/>
                  <a:gd name="T10" fmla="*/ 4 w 54"/>
                  <a:gd name="T11" fmla="*/ 2 h 65"/>
                  <a:gd name="T12" fmla="*/ 4 w 54"/>
                  <a:gd name="T13" fmla="*/ 1 h 65"/>
                  <a:gd name="T14" fmla="*/ 3 w 54"/>
                  <a:gd name="T15" fmla="*/ 1 h 65"/>
                  <a:gd name="T16" fmla="*/ 2 w 54"/>
                  <a:gd name="T17" fmla="*/ 0 h 65"/>
                  <a:gd name="T18" fmla="*/ 1 w 54"/>
                  <a:gd name="T19" fmla="*/ 0 h 65"/>
                  <a:gd name="T20" fmla="*/ 1 w 54"/>
                  <a:gd name="T21" fmla="*/ 0 h 65"/>
                  <a:gd name="T22" fmla="*/ 0 w 54"/>
                  <a:gd name="T23" fmla="*/ 0 h 65"/>
                  <a:gd name="T24" fmla="*/ 0 w 54"/>
                  <a:gd name="T25" fmla="*/ 0 h 65"/>
                  <a:gd name="T26" fmla="*/ 0 w 54"/>
                  <a:gd name="T27" fmla="*/ 0 h 65"/>
                  <a:gd name="T28" fmla="*/ 0 w 54"/>
                  <a:gd name="T29" fmla="*/ 1 h 65"/>
                  <a:gd name="T30" fmla="*/ 0 w 54"/>
                  <a:gd name="T31" fmla="*/ 2 h 65"/>
                  <a:gd name="T32" fmla="*/ 0 w 54"/>
                  <a:gd name="T33" fmla="*/ 3 h 65"/>
                  <a:gd name="T34" fmla="*/ 0 w 54"/>
                  <a:gd name="T35" fmla="*/ 4 h 65"/>
                  <a:gd name="T36" fmla="*/ 0 w 54"/>
                  <a:gd name="T37" fmla="*/ 5 h 65"/>
                  <a:gd name="T38" fmla="*/ 0 w 54"/>
                  <a:gd name="T39" fmla="*/ 5 h 65"/>
                  <a:gd name="T40" fmla="*/ 0 w 54"/>
                  <a:gd name="T41" fmla="*/ 6 h 65"/>
                  <a:gd name="T42" fmla="*/ 1 w 54"/>
                  <a:gd name="T43" fmla="*/ 6 h 65"/>
                  <a:gd name="T44" fmla="*/ 1 w 54"/>
                  <a:gd name="T45" fmla="*/ 6 h 65"/>
                  <a:gd name="T46" fmla="*/ 2 w 54"/>
                  <a:gd name="T47" fmla="*/ 7 h 65"/>
                  <a:gd name="T48" fmla="*/ 2 w 54"/>
                  <a:gd name="T49" fmla="*/ 7 h 65"/>
                  <a:gd name="T50" fmla="*/ 3 w 54"/>
                  <a:gd name="T51" fmla="*/ 7 h 65"/>
                  <a:gd name="T52" fmla="*/ 3 w 54"/>
                  <a:gd name="T53" fmla="*/ 7 h 65"/>
                  <a:gd name="T54" fmla="*/ 4 w 54"/>
                  <a:gd name="T55" fmla="*/ 7 h 65"/>
                  <a:gd name="T56" fmla="*/ 4 w 54"/>
                  <a:gd name="T57" fmla="*/ 7 h 65"/>
                  <a:gd name="T58" fmla="*/ 5 w 54"/>
                  <a:gd name="T59" fmla="*/ 7 h 65"/>
                  <a:gd name="T60" fmla="*/ 5 w 54"/>
                  <a:gd name="T61" fmla="*/ 7 h 65"/>
                  <a:gd name="T62" fmla="*/ 5 w 54"/>
                  <a:gd name="T63" fmla="*/ 6 h 65"/>
                  <a:gd name="T64" fmla="*/ 6 w 54"/>
                  <a:gd name="T65" fmla="*/ 6 h 65"/>
                  <a:gd name="T66" fmla="*/ 6 w 54"/>
                  <a:gd name="T67" fmla="*/ 3 h 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4"/>
                  <a:gd name="T103" fmla="*/ 0 h 65"/>
                  <a:gd name="T104" fmla="*/ 54 w 54"/>
                  <a:gd name="T105" fmla="*/ 65 h 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4" h="65">
                    <a:moveTo>
                      <a:pt x="53" y="29"/>
                    </a:moveTo>
                    <a:lnTo>
                      <a:pt x="49" y="29"/>
                    </a:lnTo>
                    <a:lnTo>
                      <a:pt x="48" y="29"/>
                    </a:lnTo>
                    <a:lnTo>
                      <a:pt x="47" y="27"/>
                    </a:lnTo>
                    <a:lnTo>
                      <a:pt x="44" y="24"/>
                    </a:lnTo>
                    <a:lnTo>
                      <a:pt x="39" y="17"/>
                    </a:lnTo>
                    <a:lnTo>
                      <a:pt x="34" y="11"/>
                    </a:lnTo>
                    <a:lnTo>
                      <a:pt x="28" y="7"/>
                    </a:lnTo>
                    <a:lnTo>
                      <a:pt x="18" y="2"/>
                    </a:lnTo>
                    <a:lnTo>
                      <a:pt x="13" y="1"/>
                    </a:lnTo>
                    <a:lnTo>
                      <a:pt x="7" y="0"/>
                    </a:lnTo>
                    <a:lnTo>
                      <a:pt x="4" y="0"/>
                    </a:lnTo>
                    <a:lnTo>
                      <a:pt x="2" y="2"/>
                    </a:lnTo>
                    <a:lnTo>
                      <a:pt x="1" y="4"/>
                    </a:lnTo>
                    <a:lnTo>
                      <a:pt x="0" y="7"/>
                    </a:lnTo>
                    <a:lnTo>
                      <a:pt x="0" y="15"/>
                    </a:lnTo>
                    <a:lnTo>
                      <a:pt x="2" y="23"/>
                    </a:lnTo>
                    <a:lnTo>
                      <a:pt x="3" y="32"/>
                    </a:lnTo>
                    <a:lnTo>
                      <a:pt x="3" y="42"/>
                    </a:lnTo>
                    <a:lnTo>
                      <a:pt x="4" y="47"/>
                    </a:lnTo>
                    <a:lnTo>
                      <a:pt x="4" y="52"/>
                    </a:lnTo>
                    <a:lnTo>
                      <a:pt x="7" y="55"/>
                    </a:lnTo>
                    <a:lnTo>
                      <a:pt x="9" y="57"/>
                    </a:lnTo>
                    <a:lnTo>
                      <a:pt x="14" y="61"/>
                    </a:lnTo>
                    <a:lnTo>
                      <a:pt x="20" y="62"/>
                    </a:lnTo>
                    <a:lnTo>
                      <a:pt x="26" y="63"/>
                    </a:lnTo>
                    <a:lnTo>
                      <a:pt x="31" y="65"/>
                    </a:lnTo>
                    <a:lnTo>
                      <a:pt x="35" y="63"/>
                    </a:lnTo>
                    <a:lnTo>
                      <a:pt x="37" y="62"/>
                    </a:lnTo>
                    <a:lnTo>
                      <a:pt x="41" y="61"/>
                    </a:lnTo>
                    <a:lnTo>
                      <a:pt x="43" y="59"/>
                    </a:lnTo>
                    <a:lnTo>
                      <a:pt x="48" y="54"/>
                    </a:lnTo>
                    <a:lnTo>
                      <a:pt x="54" y="49"/>
                    </a:lnTo>
                    <a:lnTo>
                      <a:pt x="53" y="2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8" name="Freeform 129"/>
              <p:cNvSpPr>
                <a:spLocks/>
              </p:cNvSpPr>
              <p:nvPr/>
            </p:nvSpPr>
            <p:spPr bwMode="auto">
              <a:xfrm>
                <a:off x="2226" y="1801"/>
                <a:ext cx="47" cy="60"/>
              </a:xfrm>
              <a:custGeom>
                <a:avLst/>
                <a:gdLst>
                  <a:gd name="T0" fmla="*/ 2 w 139"/>
                  <a:gd name="T1" fmla="*/ 20 h 181"/>
                  <a:gd name="T2" fmla="*/ 10 w 139"/>
                  <a:gd name="T3" fmla="*/ 19 h 181"/>
                  <a:gd name="T4" fmla="*/ 10 w 139"/>
                  <a:gd name="T5" fmla="*/ 19 h 181"/>
                  <a:gd name="T6" fmla="*/ 10 w 139"/>
                  <a:gd name="T7" fmla="*/ 18 h 181"/>
                  <a:gd name="T8" fmla="*/ 9 w 139"/>
                  <a:gd name="T9" fmla="*/ 17 h 181"/>
                  <a:gd name="T10" fmla="*/ 9 w 139"/>
                  <a:gd name="T11" fmla="*/ 16 h 181"/>
                  <a:gd name="T12" fmla="*/ 9 w 139"/>
                  <a:gd name="T13" fmla="*/ 15 h 181"/>
                  <a:gd name="T14" fmla="*/ 9 w 139"/>
                  <a:gd name="T15" fmla="*/ 13 h 181"/>
                  <a:gd name="T16" fmla="*/ 9 w 139"/>
                  <a:gd name="T17" fmla="*/ 12 h 181"/>
                  <a:gd name="T18" fmla="*/ 10 w 139"/>
                  <a:gd name="T19" fmla="*/ 11 h 181"/>
                  <a:gd name="T20" fmla="*/ 10 w 139"/>
                  <a:gd name="T21" fmla="*/ 9 h 181"/>
                  <a:gd name="T22" fmla="*/ 10 w 139"/>
                  <a:gd name="T23" fmla="*/ 8 h 181"/>
                  <a:gd name="T24" fmla="*/ 11 w 139"/>
                  <a:gd name="T25" fmla="*/ 7 h 181"/>
                  <a:gd name="T26" fmla="*/ 13 w 139"/>
                  <a:gd name="T27" fmla="*/ 6 h 181"/>
                  <a:gd name="T28" fmla="*/ 13 w 139"/>
                  <a:gd name="T29" fmla="*/ 4 h 181"/>
                  <a:gd name="T30" fmla="*/ 14 w 139"/>
                  <a:gd name="T31" fmla="*/ 3 h 181"/>
                  <a:gd name="T32" fmla="*/ 15 w 139"/>
                  <a:gd name="T33" fmla="*/ 2 h 181"/>
                  <a:gd name="T34" fmla="*/ 16 w 139"/>
                  <a:gd name="T35" fmla="*/ 1 h 181"/>
                  <a:gd name="T36" fmla="*/ 16 w 139"/>
                  <a:gd name="T37" fmla="*/ 0 h 181"/>
                  <a:gd name="T38" fmla="*/ 13 w 139"/>
                  <a:gd name="T39" fmla="*/ 0 h 181"/>
                  <a:gd name="T40" fmla="*/ 10 w 139"/>
                  <a:gd name="T41" fmla="*/ 0 h 181"/>
                  <a:gd name="T42" fmla="*/ 8 w 139"/>
                  <a:gd name="T43" fmla="*/ 0 h 181"/>
                  <a:gd name="T44" fmla="*/ 7 w 139"/>
                  <a:gd name="T45" fmla="*/ 1 h 181"/>
                  <a:gd name="T46" fmla="*/ 5 w 139"/>
                  <a:gd name="T47" fmla="*/ 1 h 181"/>
                  <a:gd name="T48" fmla="*/ 4 w 139"/>
                  <a:gd name="T49" fmla="*/ 2 h 181"/>
                  <a:gd name="T50" fmla="*/ 2 w 139"/>
                  <a:gd name="T51" fmla="*/ 2 h 181"/>
                  <a:gd name="T52" fmla="*/ 1 w 139"/>
                  <a:gd name="T53" fmla="*/ 3 h 181"/>
                  <a:gd name="T54" fmla="*/ 1 w 139"/>
                  <a:gd name="T55" fmla="*/ 4 h 181"/>
                  <a:gd name="T56" fmla="*/ 1 w 139"/>
                  <a:gd name="T57" fmla="*/ 4 h 181"/>
                  <a:gd name="T58" fmla="*/ 1 w 139"/>
                  <a:gd name="T59" fmla="*/ 5 h 181"/>
                  <a:gd name="T60" fmla="*/ 0 w 139"/>
                  <a:gd name="T61" fmla="*/ 5 h 181"/>
                  <a:gd name="T62" fmla="*/ 0 w 139"/>
                  <a:gd name="T63" fmla="*/ 7 h 181"/>
                  <a:gd name="T64" fmla="*/ 0 w 139"/>
                  <a:gd name="T65" fmla="*/ 8 h 181"/>
                  <a:gd name="T66" fmla="*/ 0 w 139"/>
                  <a:gd name="T67" fmla="*/ 10 h 181"/>
                  <a:gd name="T68" fmla="*/ 0 w 139"/>
                  <a:gd name="T69" fmla="*/ 12 h 181"/>
                  <a:gd name="T70" fmla="*/ 1 w 139"/>
                  <a:gd name="T71" fmla="*/ 14 h 181"/>
                  <a:gd name="T72" fmla="*/ 1 w 139"/>
                  <a:gd name="T73" fmla="*/ 16 h 181"/>
                  <a:gd name="T74" fmla="*/ 2 w 139"/>
                  <a:gd name="T75" fmla="*/ 18 h 181"/>
                  <a:gd name="T76" fmla="*/ 2 w 139"/>
                  <a:gd name="T77" fmla="*/ 20 h 181"/>
                  <a:gd name="T78" fmla="*/ 2 w 139"/>
                  <a:gd name="T79" fmla="*/ 20 h 1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9"/>
                  <a:gd name="T121" fmla="*/ 0 h 181"/>
                  <a:gd name="T122" fmla="*/ 139 w 139"/>
                  <a:gd name="T123" fmla="*/ 181 h 1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9" h="181">
                    <a:moveTo>
                      <a:pt x="21" y="181"/>
                    </a:moveTo>
                    <a:lnTo>
                      <a:pt x="90" y="175"/>
                    </a:lnTo>
                    <a:lnTo>
                      <a:pt x="86" y="165"/>
                    </a:lnTo>
                    <a:lnTo>
                      <a:pt x="84" y="154"/>
                    </a:lnTo>
                    <a:lnTo>
                      <a:pt x="83" y="144"/>
                    </a:lnTo>
                    <a:lnTo>
                      <a:pt x="82" y="132"/>
                    </a:lnTo>
                    <a:lnTo>
                      <a:pt x="82" y="120"/>
                    </a:lnTo>
                    <a:lnTo>
                      <a:pt x="83" y="108"/>
                    </a:lnTo>
                    <a:lnTo>
                      <a:pt x="85" y="96"/>
                    </a:lnTo>
                    <a:lnTo>
                      <a:pt x="89" y="83"/>
                    </a:lnTo>
                    <a:lnTo>
                      <a:pt x="92" y="74"/>
                    </a:lnTo>
                    <a:lnTo>
                      <a:pt x="99" y="62"/>
                    </a:lnTo>
                    <a:lnTo>
                      <a:pt x="108" y="50"/>
                    </a:lnTo>
                    <a:lnTo>
                      <a:pt x="116" y="39"/>
                    </a:lnTo>
                    <a:lnTo>
                      <a:pt x="125" y="28"/>
                    </a:lnTo>
                    <a:lnTo>
                      <a:pt x="132" y="16"/>
                    </a:lnTo>
                    <a:lnTo>
                      <a:pt x="137" y="8"/>
                    </a:lnTo>
                    <a:lnTo>
                      <a:pt x="139" y="0"/>
                    </a:lnTo>
                    <a:lnTo>
                      <a:pt x="115" y="0"/>
                    </a:lnTo>
                    <a:lnTo>
                      <a:pt x="93" y="1"/>
                    </a:lnTo>
                    <a:lnTo>
                      <a:pt x="75" y="3"/>
                    </a:lnTo>
                    <a:lnTo>
                      <a:pt x="58" y="6"/>
                    </a:lnTo>
                    <a:lnTo>
                      <a:pt x="44" y="10"/>
                    </a:lnTo>
                    <a:lnTo>
                      <a:pt x="32" y="15"/>
                    </a:lnTo>
                    <a:lnTo>
                      <a:pt x="21" y="21"/>
                    </a:lnTo>
                    <a:lnTo>
                      <a:pt x="13" y="29"/>
                    </a:lnTo>
                    <a:lnTo>
                      <a:pt x="10" y="33"/>
                    </a:lnTo>
                    <a:lnTo>
                      <a:pt x="7" y="37"/>
                    </a:lnTo>
                    <a:lnTo>
                      <a:pt x="5" y="43"/>
                    </a:lnTo>
                    <a:lnTo>
                      <a:pt x="3" y="48"/>
                    </a:lnTo>
                    <a:lnTo>
                      <a:pt x="0" y="61"/>
                    </a:lnTo>
                    <a:lnTo>
                      <a:pt x="0" y="75"/>
                    </a:lnTo>
                    <a:lnTo>
                      <a:pt x="1" y="91"/>
                    </a:lnTo>
                    <a:lnTo>
                      <a:pt x="4" y="108"/>
                    </a:lnTo>
                    <a:lnTo>
                      <a:pt x="7" y="128"/>
                    </a:lnTo>
                    <a:lnTo>
                      <a:pt x="13" y="149"/>
                    </a:lnTo>
                    <a:lnTo>
                      <a:pt x="18" y="166"/>
                    </a:lnTo>
                    <a:lnTo>
                      <a:pt x="21" y="18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599" name="Freeform 130"/>
              <p:cNvSpPr>
                <a:spLocks/>
              </p:cNvSpPr>
              <p:nvPr/>
            </p:nvSpPr>
            <p:spPr bwMode="auto">
              <a:xfrm>
                <a:off x="1722" y="1007"/>
                <a:ext cx="516" cy="429"/>
              </a:xfrm>
              <a:custGeom>
                <a:avLst/>
                <a:gdLst>
                  <a:gd name="T0" fmla="*/ 151 w 1546"/>
                  <a:gd name="T1" fmla="*/ 59 h 1288"/>
                  <a:gd name="T2" fmla="*/ 154 w 1546"/>
                  <a:gd name="T3" fmla="*/ 56 h 1288"/>
                  <a:gd name="T4" fmla="*/ 162 w 1546"/>
                  <a:gd name="T5" fmla="*/ 57 h 1288"/>
                  <a:gd name="T6" fmla="*/ 167 w 1546"/>
                  <a:gd name="T7" fmla="*/ 53 h 1288"/>
                  <a:gd name="T8" fmla="*/ 168 w 1546"/>
                  <a:gd name="T9" fmla="*/ 49 h 1288"/>
                  <a:gd name="T10" fmla="*/ 158 w 1546"/>
                  <a:gd name="T11" fmla="*/ 45 h 1288"/>
                  <a:gd name="T12" fmla="*/ 158 w 1546"/>
                  <a:gd name="T13" fmla="*/ 42 h 1288"/>
                  <a:gd name="T14" fmla="*/ 165 w 1546"/>
                  <a:gd name="T15" fmla="*/ 38 h 1288"/>
                  <a:gd name="T16" fmla="*/ 165 w 1546"/>
                  <a:gd name="T17" fmla="*/ 33 h 1288"/>
                  <a:gd name="T18" fmla="*/ 168 w 1546"/>
                  <a:gd name="T19" fmla="*/ 30 h 1288"/>
                  <a:gd name="T20" fmla="*/ 172 w 1546"/>
                  <a:gd name="T21" fmla="*/ 26 h 1288"/>
                  <a:gd name="T22" fmla="*/ 171 w 1546"/>
                  <a:gd name="T23" fmla="*/ 21 h 1288"/>
                  <a:gd name="T24" fmla="*/ 157 w 1546"/>
                  <a:gd name="T25" fmla="*/ 15 h 1288"/>
                  <a:gd name="T26" fmla="*/ 151 w 1546"/>
                  <a:gd name="T27" fmla="*/ 17 h 1288"/>
                  <a:gd name="T28" fmla="*/ 145 w 1546"/>
                  <a:gd name="T29" fmla="*/ 20 h 1288"/>
                  <a:gd name="T30" fmla="*/ 143 w 1546"/>
                  <a:gd name="T31" fmla="*/ 15 h 1288"/>
                  <a:gd name="T32" fmla="*/ 142 w 1546"/>
                  <a:gd name="T33" fmla="*/ 8 h 1288"/>
                  <a:gd name="T34" fmla="*/ 126 w 1546"/>
                  <a:gd name="T35" fmla="*/ 2 h 1288"/>
                  <a:gd name="T36" fmla="*/ 119 w 1546"/>
                  <a:gd name="T37" fmla="*/ 3 h 1288"/>
                  <a:gd name="T38" fmla="*/ 114 w 1546"/>
                  <a:gd name="T39" fmla="*/ 6 h 1288"/>
                  <a:gd name="T40" fmla="*/ 112 w 1546"/>
                  <a:gd name="T41" fmla="*/ 1 h 1288"/>
                  <a:gd name="T42" fmla="*/ 109 w 1546"/>
                  <a:gd name="T43" fmla="*/ 0 h 1288"/>
                  <a:gd name="T44" fmla="*/ 102 w 1546"/>
                  <a:gd name="T45" fmla="*/ 6 h 1288"/>
                  <a:gd name="T46" fmla="*/ 96 w 1546"/>
                  <a:gd name="T47" fmla="*/ 4 h 1288"/>
                  <a:gd name="T48" fmla="*/ 92 w 1546"/>
                  <a:gd name="T49" fmla="*/ 5 h 1288"/>
                  <a:gd name="T50" fmla="*/ 90 w 1546"/>
                  <a:gd name="T51" fmla="*/ 9 h 1288"/>
                  <a:gd name="T52" fmla="*/ 91 w 1546"/>
                  <a:gd name="T53" fmla="*/ 24 h 1288"/>
                  <a:gd name="T54" fmla="*/ 89 w 1546"/>
                  <a:gd name="T55" fmla="*/ 37 h 1288"/>
                  <a:gd name="T56" fmla="*/ 80 w 1546"/>
                  <a:gd name="T57" fmla="*/ 44 h 1288"/>
                  <a:gd name="T58" fmla="*/ 72 w 1546"/>
                  <a:gd name="T59" fmla="*/ 47 h 1288"/>
                  <a:gd name="T60" fmla="*/ 69 w 1546"/>
                  <a:gd name="T61" fmla="*/ 50 h 1288"/>
                  <a:gd name="T62" fmla="*/ 67 w 1546"/>
                  <a:gd name="T63" fmla="*/ 62 h 1288"/>
                  <a:gd name="T64" fmla="*/ 66 w 1546"/>
                  <a:gd name="T65" fmla="*/ 66 h 1288"/>
                  <a:gd name="T66" fmla="*/ 62 w 1546"/>
                  <a:gd name="T67" fmla="*/ 64 h 1288"/>
                  <a:gd name="T68" fmla="*/ 59 w 1546"/>
                  <a:gd name="T69" fmla="*/ 61 h 1288"/>
                  <a:gd name="T70" fmla="*/ 56 w 1546"/>
                  <a:gd name="T71" fmla="*/ 65 h 1288"/>
                  <a:gd name="T72" fmla="*/ 53 w 1546"/>
                  <a:gd name="T73" fmla="*/ 74 h 1288"/>
                  <a:gd name="T74" fmla="*/ 48 w 1546"/>
                  <a:gd name="T75" fmla="*/ 77 h 1288"/>
                  <a:gd name="T76" fmla="*/ 32 w 1546"/>
                  <a:gd name="T77" fmla="*/ 77 h 1288"/>
                  <a:gd name="T78" fmla="*/ 23 w 1546"/>
                  <a:gd name="T79" fmla="*/ 83 h 1288"/>
                  <a:gd name="T80" fmla="*/ 13 w 1546"/>
                  <a:gd name="T81" fmla="*/ 97 h 1288"/>
                  <a:gd name="T82" fmla="*/ 4 w 1546"/>
                  <a:gd name="T83" fmla="*/ 115 h 1288"/>
                  <a:gd name="T84" fmla="*/ 0 w 1546"/>
                  <a:gd name="T85" fmla="*/ 134 h 1288"/>
                  <a:gd name="T86" fmla="*/ 2 w 1546"/>
                  <a:gd name="T87" fmla="*/ 142 h 1288"/>
                  <a:gd name="T88" fmla="*/ 10 w 1546"/>
                  <a:gd name="T89" fmla="*/ 142 h 1288"/>
                  <a:gd name="T90" fmla="*/ 28 w 1546"/>
                  <a:gd name="T91" fmla="*/ 132 h 1288"/>
                  <a:gd name="T92" fmla="*/ 44 w 1546"/>
                  <a:gd name="T93" fmla="*/ 123 h 1288"/>
                  <a:gd name="T94" fmla="*/ 56 w 1546"/>
                  <a:gd name="T95" fmla="*/ 119 h 1288"/>
                  <a:gd name="T96" fmla="*/ 58 w 1546"/>
                  <a:gd name="T97" fmla="*/ 121 h 1288"/>
                  <a:gd name="T98" fmla="*/ 71 w 1546"/>
                  <a:gd name="T99" fmla="*/ 124 h 1288"/>
                  <a:gd name="T100" fmla="*/ 96 w 1546"/>
                  <a:gd name="T101" fmla="*/ 125 h 1288"/>
                  <a:gd name="T102" fmla="*/ 107 w 1546"/>
                  <a:gd name="T103" fmla="*/ 123 h 1288"/>
                  <a:gd name="T104" fmla="*/ 113 w 1546"/>
                  <a:gd name="T105" fmla="*/ 116 h 1288"/>
                  <a:gd name="T106" fmla="*/ 123 w 1546"/>
                  <a:gd name="T107" fmla="*/ 96 h 12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46"/>
                  <a:gd name="T163" fmla="*/ 0 h 1288"/>
                  <a:gd name="T164" fmla="*/ 1546 w 1546"/>
                  <a:gd name="T165" fmla="*/ 1288 h 12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46" h="1288">
                    <a:moveTo>
                      <a:pt x="1336" y="559"/>
                    </a:moveTo>
                    <a:lnTo>
                      <a:pt x="1341" y="554"/>
                    </a:lnTo>
                    <a:lnTo>
                      <a:pt x="1346" y="550"/>
                    </a:lnTo>
                    <a:lnTo>
                      <a:pt x="1348" y="545"/>
                    </a:lnTo>
                    <a:lnTo>
                      <a:pt x="1352" y="540"/>
                    </a:lnTo>
                    <a:lnTo>
                      <a:pt x="1355" y="531"/>
                    </a:lnTo>
                    <a:lnTo>
                      <a:pt x="1359" y="521"/>
                    </a:lnTo>
                    <a:lnTo>
                      <a:pt x="1361" y="517"/>
                    </a:lnTo>
                    <a:lnTo>
                      <a:pt x="1365" y="513"/>
                    </a:lnTo>
                    <a:lnTo>
                      <a:pt x="1367" y="511"/>
                    </a:lnTo>
                    <a:lnTo>
                      <a:pt x="1372" y="508"/>
                    </a:lnTo>
                    <a:lnTo>
                      <a:pt x="1377" y="506"/>
                    </a:lnTo>
                    <a:lnTo>
                      <a:pt x="1382" y="505"/>
                    </a:lnTo>
                    <a:lnTo>
                      <a:pt x="1390" y="505"/>
                    </a:lnTo>
                    <a:lnTo>
                      <a:pt x="1398" y="506"/>
                    </a:lnTo>
                    <a:lnTo>
                      <a:pt x="1418" y="508"/>
                    </a:lnTo>
                    <a:lnTo>
                      <a:pt x="1443" y="511"/>
                    </a:lnTo>
                    <a:lnTo>
                      <a:pt x="1454" y="510"/>
                    </a:lnTo>
                    <a:lnTo>
                      <a:pt x="1465" y="507"/>
                    </a:lnTo>
                    <a:lnTo>
                      <a:pt x="1470" y="506"/>
                    </a:lnTo>
                    <a:lnTo>
                      <a:pt x="1475" y="504"/>
                    </a:lnTo>
                    <a:lnTo>
                      <a:pt x="1479" y="500"/>
                    </a:lnTo>
                    <a:lnTo>
                      <a:pt x="1483" y="497"/>
                    </a:lnTo>
                    <a:lnTo>
                      <a:pt x="1497" y="479"/>
                    </a:lnTo>
                    <a:lnTo>
                      <a:pt x="1508" y="464"/>
                    </a:lnTo>
                    <a:lnTo>
                      <a:pt x="1510" y="458"/>
                    </a:lnTo>
                    <a:lnTo>
                      <a:pt x="1512" y="452"/>
                    </a:lnTo>
                    <a:lnTo>
                      <a:pt x="1512" y="447"/>
                    </a:lnTo>
                    <a:lnTo>
                      <a:pt x="1511" y="442"/>
                    </a:lnTo>
                    <a:lnTo>
                      <a:pt x="1509" y="439"/>
                    </a:lnTo>
                    <a:lnTo>
                      <a:pt x="1505" y="434"/>
                    </a:lnTo>
                    <a:lnTo>
                      <a:pt x="1500" y="431"/>
                    </a:lnTo>
                    <a:lnTo>
                      <a:pt x="1493" y="427"/>
                    </a:lnTo>
                    <a:lnTo>
                      <a:pt x="1477" y="420"/>
                    </a:lnTo>
                    <a:lnTo>
                      <a:pt x="1454" y="412"/>
                    </a:lnTo>
                    <a:lnTo>
                      <a:pt x="1417" y="402"/>
                    </a:lnTo>
                    <a:lnTo>
                      <a:pt x="1397" y="399"/>
                    </a:lnTo>
                    <a:lnTo>
                      <a:pt x="1395" y="398"/>
                    </a:lnTo>
                    <a:lnTo>
                      <a:pt x="1395" y="395"/>
                    </a:lnTo>
                    <a:lnTo>
                      <a:pt x="1398" y="393"/>
                    </a:lnTo>
                    <a:lnTo>
                      <a:pt x="1403" y="389"/>
                    </a:lnTo>
                    <a:lnTo>
                      <a:pt x="1418" y="380"/>
                    </a:lnTo>
                    <a:lnTo>
                      <a:pt x="1441" y="365"/>
                    </a:lnTo>
                    <a:lnTo>
                      <a:pt x="1453" y="360"/>
                    </a:lnTo>
                    <a:lnTo>
                      <a:pt x="1469" y="352"/>
                    </a:lnTo>
                    <a:lnTo>
                      <a:pt x="1476" y="346"/>
                    </a:lnTo>
                    <a:lnTo>
                      <a:pt x="1482" y="341"/>
                    </a:lnTo>
                    <a:lnTo>
                      <a:pt x="1484" y="339"/>
                    </a:lnTo>
                    <a:lnTo>
                      <a:pt x="1485" y="336"/>
                    </a:lnTo>
                    <a:lnTo>
                      <a:pt x="1485" y="334"/>
                    </a:lnTo>
                    <a:lnTo>
                      <a:pt x="1485" y="330"/>
                    </a:lnTo>
                    <a:lnTo>
                      <a:pt x="1480" y="316"/>
                    </a:lnTo>
                    <a:lnTo>
                      <a:pt x="1477" y="304"/>
                    </a:lnTo>
                    <a:lnTo>
                      <a:pt x="1476" y="295"/>
                    </a:lnTo>
                    <a:lnTo>
                      <a:pt x="1477" y="288"/>
                    </a:lnTo>
                    <a:lnTo>
                      <a:pt x="1479" y="282"/>
                    </a:lnTo>
                    <a:lnTo>
                      <a:pt x="1483" y="278"/>
                    </a:lnTo>
                    <a:lnTo>
                      <a:pt x="1487" y="275"/>
                    </a:lnTo>
                    <a:lnTo>
                      <a:pt x="1492" y="273"/>
                    </a:lnTo>
                    <a:lnTo>
                      <a:pt x="1505" y="269"/>
                    </a:lnTo>
                    <a:lnTo>
                      <a:pt x="1519" y="263"/>
                    </a:lnTo>
                    <a:lnTo>
                      <a:pt x="1526" y="258"/>
                    </a:lnTo>
                    <a:lnTo>
                      <a:pt x="1532" y="252"/>
                    </a:lnTo>
                    <a:lnTo>
                      <a:pt x="1538" y="244"/>
                    </a:lnTo>
                    <a:lnTo>
                      <a:pt x="1543" y="235"/>
                    </a:lnTo>
                    <a:lnTo>
                      <a:pt x="1545" y="230"/>
                    </a:lnTo>
                    <a:lnTo>
                      <a:pt x="1545" y="225"/>
                    </a:lnTo>
                    <a:lnTo>
                      <a:pt x="1546" y="221"/>
                    </a:lnTo>
                    <a:lnTo>
                      <a:pt x="1545" y="216"/>
                    </a:lnTo>
                    <a:lnTo>
                      <a:pt x="1543" y="208"/>
                    </a:lnTo>
                    <a:lnTo>
                      <a:pt x="1538" y="201"/>
                    </a:lnTo>
                    <a:lnTo>
                      <a:pt x="1531" y="193"/>
                    </a:lnTo>
                    <a:lnTo>
                      <a:pt x="1523" y="186"/>
                    </a:lnTo>
                    <a:lnTo>
                      <a:pt x="1512" y="181"/>
                    </a:lnTo>
                    <a:lnTo>
                      <a:pt x="1503" y="175"/>
                    </a:lnTo>
                    <a:lnTo>
                      <a:pt x="1457" y="156"/>
                    </a:lnTo>
                    <a:lnTo>
                      <a:pt x="1423" y="144"/>
                    </a:lnTo>
                    <a:lnTo>
                      <a:pt x="1405" y="137"/>
                    </a:lnTo>
                    <a:lnTo>
                      <a:pt x="1391" y="133"/>
                    </a:lnTo>
                    <a:lnTo>
                      <a:pt x="1385" y="133"/>
                    </a:lnTo>
                    <a:lnTo>
                      <a:pt x="1380" y="133"/>
                    </a:lnTo>
                    <a:lnTo>
                      <a:pt x="1375" y="134"/>
                    </a:lnTo>
                    <a:lnTo>
                      <a:pt x="1372" y="136"/>
                    </a:lnTo>
                    <a:lnTo>
                      <a:pt x="1355" y="149"/>
                    </a:lnTo>
                    <a:lnTo>
                      <a:pt x="1332" y="171"/>
                    </a:lnTo>
                    <a:lnTo>
                      <a:pt x="1320" y="178"/>
                    </a:lnTo>
                    <a:lnTo>
                      <a:pt x="1312" y="183"/>
                    </a:lnTo>
                    <a:lnTo>
                      <a:pt x="1307" y="184"/>
                    </a:lnTo>
                    <a:lnTo>
                      <a:pt x="1303" y="184"/>
                    </a:lnTo>
                    <a:lnTo>
                      <a:pt x="1301" y="183"/>
                    </a:lnTo>
                    <a:lnTo>
                      <a:pt x="1298" y="182"/>
                    </a:lnTo>
                    <a:lnTo>
                      <a:pt x="1293" y="177"/>
                    </a:lnTo>
                    <a:lnTo>
                      <a:pt x="1289" y="171"/>
                    </a:lnTo>
                    <a:lnTo>
                      <a:pt x="1287" y="163"/>
                    </a:lnTo>
                    <a:lnTo>
                      <a:pt x="1286" y="153"/>
                    </a:lnTo>
                    <a:lnTo>
                      <a:pt x="1285" y="133"/>
                    </a:lnTo>
                    <a:lnTo>
                      <a:pt x="1285" y="112"/>
                    </a:lnTo>
                    <a:lnTo>
                      <a:pt x="1283" y="93"/>
                    </a:lnTo>
                    <a:lnTo>
                      <a:pt x="1282" y="80"/>
                    </a:lnTo>
                    <a:lnTo>
                      <a:pt x="1280" y="78"/>
                    </a:lnTo>
                    <a:lnTo>
                      <a:pt x="1275" y="74"/>
                    </a:lnTo>
                    <a:lnTo>
                      <a:pt x="1269" y="70"/>
                    </a:lnTo>
                    <a:lnTo>
                      <a:pt x="1261" y="65"/>
                    </a:lnTo>
                    <a:lnTo>
                      <a:pt x="1241" y="57"/>
                    </a:lnTo>
                    <a:lnTo>
                      <a:pt x="1218" y="47"/>
                    </a:lnTo>
                    <a:lnTo>
                      <a:pt x="1172" y="30"/>
                    </a:lnTo>
                    <a:lnTo>
                      <a:pt x="1142" y="19"/>
                    </a:lnTo>
                    <a:lnTo>
                      <a:pt x="1130" y="15"/>
                    </a:lnTo>
                    <a:lnTo>
                      <a:pt x="1119" y="14"/>
                    </a:lnTo>
                    <a:lnTo>
                      <a:pt x="1109" y="15"/>
                    </a:lnTo>
                    <a:lnTo>
                      <a:pt x="1099" y="18"/>
                    </a:lnTo>
                    <a:lnTo>
                      <a:pt x="1090" y="21"/>
                    </a:lnTo>
                    <a:lnTo>
                      <a:pt x="1080" y="26"/>
                    </a:lnTo>
                    <a:lnTo>
                      <a:pt x="1072" y="31"/>
                    </a:lnTo>
                    <a:lnTo>
                      <a:pt x="1065" y="37"/>
                    </a:lnTo>
                    <a:lnTo>
                      <a:pt x="1051" y="46"/>
                    </a:lnTo>
                    <a:lnTo>
                      <a:pt x="1039" y="52"/>
                    </a:lnTo>
                    <a:lnTo>
                      <a:pt x="1034" y="53"/>
                    </a:lnTo>
                    <a:lnTo>
                      <a:pt x="1031" y="53"/>
                    </a:lnTo>
                    <a:lnTo>
                      <a:pt x="1027" y="50"/>
                    </a:lnTo>
                    <a:lnTo>
                      <a:pt x="1025" y="44"/>
                    </a:lnTo>
                    <a:lnTo>
                      <a:pt x="1023" y="34"/>
                    </a:lnTo>
                    <a:lnTo>
                      <a:pt x="1019" y="25"/>
                    </a:lnTo>
                    <a:lnTo>
                      <a:pt x="1014" y="15"/>
                    </a:lnTo>
                    <a:lnTo>
                      <a:pt x="1010" y="8"/>
                    </a:lnTo>
                    <a:lnTo>
                      <a:pt x="1006" y="5"/>
                    </a:lnTo>
                    <a:lnTo>
                      <a:pt x="1003" y="2"/>
                    </a:lnTo>
                    <a:lnTo>
                      <a:pt x="999" y="1"/>
                    </a:lnTo>
                    <a:lnTo>
                      <a:pt x="994" y="0"/>
                    </a:lnTo>
                    <a:lnTo>
                      <a:pt x="990" y="0"/>
                    </a:lnTo>
                    <a:lnTo>
                      <a:pt x="985" y="1"/>
                    </a:lnTo>
                    <a:lnTo>
                      <a:pt x="979" y="4"/>
                    </a:lnTo>
                    <a:lnTo>
                      <a:pt x="973" y="7"/>
                    </a:lnTo>
                    <a:lnTo>
                      <a:pt x="958" y="21"/>
                    </a:lnTo>
                    <a:lnTo>
                      <a:pt x="941" y="39"/>
                    </a:lnTo>
                    <a:lnTo>
                      <a:pt x="933" y="46"/>
                    </a:lnTo>
                    <a:lnTo>
                      <a:pt x="924" y="52"/>
                    </a:lnTo>
                    <a:lnTo>
                      <a:pt x="919" y="53"/>
                    </a:lnTo>
                    <a:lnTo>
                      <a:pt x="915" y="54"/>
                    </a:lnTo>
                    <a:lnTo>
                      <a:pt x="911" y="54"/>
                    </a:lnTo>
                    <a:lnTo>
                      <a:pt x="906" y="53"/>
                    </a:lnTo>
                    <a:lnTo>
                      <a:pt x="885" y="44"/>
                    </a:lnTo>
                    <a:lnTo>
                      <a:pt x="867" y="38"/>
                    </a:lnTo>
                    <a:lnTo>
                      <a:pt x="859" y="37"/>
                    </a:lnTo>
                    <a:lnTo>
                      <a:pt x="852" y="35"/>
                    </a:lnTo>
                    <a:lnTo>
                      <a:pt x="846" y="35"/>
                    </a:lnTo>
                    <a:lnTo>
                      <a:pt x="840" y="37"/>
                    </a:lnTo>
                    <a:lnTo>
                      <a:pt x="835" y="38"/>
                    </a:lnTo>
                    <a:lnTo>
                      <a:pt x="830" y="40"/>
                    </a:lnTo>
                    <a:lnTo>
                      <a:pt x="827" y="42"/>
                    </a:lnTo>
                    <a:lnTo>
                      <a:pt x="823" y="46"/>
                    </a:lnTo>
                    <a:lnTo>
                      <a:pt x="821" y="50"/>
                    </a:lnTo>
                    <a:lnTo>
                      <a:pt x="819" y="54"/>
                    </a:lnTo>
                    <a:lnTo>
                      <a:pt x="816" y="59"/>
                    </a:lnTo>
                    <a:lnTo>
                      <a:pt x="815" y="64"/>
                    </a:lnTo>
                    <a:lnTo>
                      <a:pt x="813" y="77"/>
                    </a:lnTo>
                    <a:lnTo>
                      <a:pt x="813" y="90"/>
                    </a:lnTo>
                    <a:lnTo>
                      <a:pt x="813" y="105"/>
                    </a:lnTo>
                    <a:lnTo>
                      <a:pt x="813" y="122"/>
                    </a:lnTo>
                    <a:lnTo>
                      <a:pt x="815" y="157"/>
                    </a:lnTo>
                    <a:lnTo>
                      <a:pt x="816" y="193"/>
                    </a:lnTo>
                    <a:lnTo>
                      <a:pt x="816" y="218"/>
                    </a:lnTo>
                    <a:lnTo>
                      <a:pt x="815" y="241"/>
                    </a:lnTo>
                    <a:lnTo>
                      <a:pt x="814" y="262"/>
                    </a:lnTo>
                    <a:lnTo>
                      <a:pt x="810" y="282"/>
                    </a:lnTo>
                    <a:lnTo>
                      <a:pt x="807" y="300"/>
                    </a:lnTo>
                    <a:lnTo>
                      <a:pt x="802" y="317"/>
                    </a:lnTo>
                    <a:lnTo>
                      <a:pt x="796" y="333"/>
                    </a:lnTo>
                    <a:lnTo>
                      <a:pt x="789" y="346"/>
                    </a:lnTo>
                    <a:lnTo>
                      <a:pt x="780" y="359"/>
                    </a:lnTo>
                    <a:lnTo>
                      <a:pt x="768" y="370"/>
                    </a:lnTo>
                    <a:lnTo>
                      <a:pt x="755" y="381"/>
                    </a:lnTo>
                    <a:lnTo>
                      <a:pt x="740" y="390"/>
                    </a:lnTo>
                    <a:lnTo>
                      <a:pt x="722" y="399"/>
                    </a:lnTo>
                    <a:lnTo>
                      <a:pt x="702" y="407"/>
                    </a:lnTo>
                    <a:lnTo>
                      <a:pt x="679" y="414"/>
                    </a:lnTo>
                    <a:lnTo>
                      <a:pt x="655" y="420"/>
                    </a:lnTo>
                    <a:lnTo>
                      <a:pt x="656" y="421"/>
                    </a:lnTo>
                    <a:lnTo>
                      <a:pt x="657" y="422"/>
                    </a:lnTo>
                    <a:lnTo>
                      <a:pt x="649" y="422"/>
                    </a:lnTo>
                    <a:lnTo>
                      <a:pt x="640" y="425"/>
                    </a:lnTo>
                    <a:lnTo>
                      <a:pt x="635" y="428"/>
                    </a:lnTo>
                    <a:lnTo>
                      <a:pt x="629" y="433"/>
                    </a:lnTo>
                    <a:lnTo>
                      <a:pt x="624" y="439"/>
                    </a:lnTo>
                    <a:lnTo>
                      <a:pt x="619" y="445"/>
                    </a:lnTo>
                    <a:lnTo>
                      <a:pt x="616" y="452"/>
                    </a:lnTo>
                    <a:lnTo>
                      <a:pt x="613" y="460"/>
                    </a:lnTo>
                    <a:lnTo>
                      <a:pt x="609" y="478"/>
                    </a:lnTo>
                    <a:lnTo>
                      <a:pt x="605" y="498"/>
                    </a:lnTo>
                    <a:lnTo>
                      <a:pt x="603" y="517"/>
                    </a:lnTo>
                    <a:lnTo>
                      <a:pt x="601" y="537"/>
                    </a:lnTo>
                    <a:lnTo>
                      <a:pt x="600" y="554"/>
                    </a:lnTo>
                    <a:lnTo>
                      <a:pt x="598" y="571"/>
                    </a:lnTo>
                    <a:lnTo>
                      <a:pt x="597" y="578"/>
                    </a:lnTo>
                    <a:lnTo>
                      <a:pt x="596" y="584"/>
                    </a:lnTo>
                    <a:lnTo>
                      <a:pt x="594" y="589"/>
                    </a:lnTo>
                    <a:lnTo>
                      <a:pt x="592" y="593"/>
                    </a:lnTo>
                    <a:lnTo>
                      <a:pt x="589" y="596"/>
                    </a:lnTo>
                    <a:lnTo>
                      <a:pt x="586" y="597"/>
                    </a:lnTo>
                    <a:lnTo>
                      <a:pt x="583" y="597"/>
                    </a:lnTo>
                    <a:lnTo>
                      <a:pt x="578" y="596"/>
                    </a:lnTo>
                    <a:lnTo>
                      <a:pt x="573" y="592"/>
                    </a:lnTo>
                    <a:lnTo>
                      <a:pt x="567" y="587"/>
                    </a:lnTo>
                    <a:lnTo>
                      <a:pt x="560" y="580"/>
                    </a:lnTo>
                    <a:lnTo>
                      <a:pt x="553" y="572"/>
                    </a:lnTo>
                    <a:lnTo>
                      <a:pt x="546" y="564"/>
                    </a:lnTo>
                    <a:lnTo>
                      <a:pt x="540" y="558"/>
                    </a:lnTo>
                    <a:lnTo>
                      <a:pt x="535" y="553"/>
                    </a:lnTo>
                    <a:lnTo>
                      <a:pt x="531" y="551"/>
                    </a:lnTo>
                    <a:lnTo>
                      <a:pt x="526" y="550"/>
                    </a:lnTo>
                    <a:lnTo>
                      <a:pt x="522" y="550"/>
                    </a:lnTo>
                    <a:lnTo>
                      <a:pt x="520" y="551"/>
                    </a:lnTo>
                    <a:lnTo>
                      <a:pt x="518" y="552"/>
                    </a:lnTo>
                    <a:lnTo>
                      <a:pt x="513" y="560"/>
                    </a:lnTo>
                    <a:lnTo>
                      <a:pt x="509" y="571"/>
                    </a:lnTo>
                    <a:lnTo>
                      <a:pt x="507" y="585"/>
                    </a:lnTo>
                    <a:lnTo>
                      <a:pt x="504" y="600"/>
                    </a:lnTo>
                    <a:lnTo>
                      <a:pt x="500" y="617"/>
                    </a:lnTo>
                    <a:lnTo>
                      <a:pt x="495" y="633"/>
                    </a:lnTo>
                    <a:lnTo>
                      <a:pt x="489" y="650"/>
                    </a:lnTo>
                    <a:lnTo>
                      <a:pt x="481" y="665"/>
                    </a:lnTo>
                    <a:lnTo>
                      <a:pt x="476" y="671"/>
                    </a:lnTo>
                    <a:lnTo>
                      <a:pt x="471" y="677"/>
                    </a:lnTo>
                    <a:lnTo>
                      <a:pt x="465" y="683"/>
                    </a:lnTo>
                    <a:lnTo>
                      <a:pt x="458" y="688"/>
                    </a:lnTo>
                    <a:lnTo>
                      <a:pt x="450" y="691"/>
                    </a:lnTo>
                    <a:lnTo>
                      <a:pt x="441" y="694"/>
                    </a:lnTo>
                    <a:lnTo>
                      <a:pt x="432" y="695"/>
                    </a:lnTo>
                    <a:lnTo>
                      <a:pt x="421" y="695"/>
                    </a:lnTo>
                    <a:lnTo>
                      <a:pt x="376" y="694"/>
                    </a:lnTo>
                    <a:lnTo>
                      <a:pt x="337" y="694"/>
                    </a:lnTo>
                    <a:lnTo>
                      <a:pt x="321" y="694"/>
                    </a:lnTo>
                    <a:lnTo>
                      <a:pt x="305" y="696"/>
                    </a:lnTo>
                    <a:lnTo>
                      <a:pt x="290" y="698"/>
                    </a:lnTo>
                    <a:lnTo>
                      <a:pt x="276" y="702"/>
                    </a:lnTo>
                    <a:lnTo>
                      <a:pt x="263" y="708"/>
                    </a:lnTo>
                    <a:lnTo>
                      <a:pt x="250" y="715"/>
                    </a:lnTo>
                    <a:lnTo>
                      <a:pt x="237" y="723"/>
                    </a:lnTo>
                    <a:lnTo>
                      <a:pt x="224" y="734"/>
                    </a:lnTo>
                    <a:lnTo>
                      <a:pt x="211" y="747"/>
                    </a:lnTo>
                    <a:lnTo>
                      <a:pt x="197" y="761"/>
                    </a:lnTo>
                    <a:lnTo>
                      <a:pt x="183" y="779"/>
                    </a:lnTo>
                    <a:lnTo>
                      <a:pt x="167" y="797"/>
                    </a:lnTo>
                    <a:lnTo>
                      <a:pt x="151" y="821"/>
                    </a:lnTo>
                    <a:lnTo>
                      <a:pt x="134" y="846"/>
                    </a:lnTo>
                    <a:lnTo>
                      <a:pt x="119" y="871"/>
                    </a:lnTo>
                    <a:lnTo>
                      <a:pt x="104" y="897"/>
                    </a:lnTo>
                    <a:lnTo>
                      <a:pt x="88" y="924"/>
                    </a:lnTo>
                    <a:lnTo>
                      <a:pt x="75" y="951"/>
                    </a:lnTo>
                    <a:lnTo>
                      <a:pt x="62" y="978"/>
                    </a:lnTo>
                    <a:lnTo>
                      <a:pt x="49" y="1007"/>
                    </a:lnTo>
                    <a:lnTo>
                      <a:pt x="39" y="1036"/>
                    </a:lnTo>
                    <a:lnTo>
                      <a:pt x="29" y="1065"/>
                    </a:lnTo>
                    <a:lnTo>
                      <a:pt x="21" y="1094"/>
                    </a:lnTo>
                    <a:lnTo>
                      <a:pt x="14" y="1123"/>
                    </a:lnTo>
                    <a:lnTo>
                      <a:pt x="8" y="1153"/>
                    </a:lnTo>
                    <a:lnTo>
                      <a:pt x="3" y="1182"/>
                    </a:lnTo>
                    <a:lnTo>
                      <a:pt x="1" y="1210"/>
                    </a:lnTo>
                    <a:lnTo>
                      <a:pt x="0" y="1240"/>
                    </a:lnTo>
                    <a:lnTo>
                      <a:pt x="1" y="1253"/>
                    </a:lnTo>
                    <a:lnTo>
                      <a:pt x="3" y="1263"/>
                    </a:lnTo>
                    <a:lnTo>
                      <a:pt x="8" y="1272"/>
                    </a:lnTo>
                    <a:lnTo>
                      <a:pt x="14" y="1279"/>
                    </a:lnTo>
                    <a:lnTo>
                      <a:pt x="21" y="1283"/>
                    </a:lnTo>
                    <a:lnTo>
                      <a:pt x="29" y="1287"/>
                    </a:lnTo>
                    <a:lnTo>
                      <a:pt x="39" y="1288"/>
                    </a:lnTo>
                    <a:lnTo>
                      <a:pt x="48" y="1288"/>
                    </a:lnTo>
                    <a:lnTo>
                      <a:pt x="60" y="1287"/>
                    </a:lnTo>
                    <a:lnTo>
                      <a:pt x="73" y="1285"/>
                    </a:lnTo>
                    <a:lnTo>
                      <a:pt x="86" y="1280"/>
                    </a:lnTo>
                    <a:lnTo>
                      <a:pt x="100" y="1275"/>
                    </a:lnTo>
                    <a:lnTo>
                      <a:pt x="128" y="1262"/>
                    </a:lnTo>
                    <a:lnTo>
                      <a:pt x="160" y="1247"/>
                    </a:lnTo>
                    <a:lnTo>
                      <a:pt x="191" y="1229"/>
                    </a:lnTo>
                    <a:lnTo>
                      <a:pt x="223" y="1210"/>
                    </a:lnTo>
                    <a:lnTo>
                      <a:pt x="253" y="1191"/>
                    </a:lnTo>
                    <a:lnTo>
                      <a:pt x="283" y="1173"/>
                    </a:lnTo>
                    <a:lnTo>
                      <a:pt x="310" y="1156"/>
                    </a:lnTo>
                    <a:lnTo>
                      <a:pt x="334" y="1141"/>
                    </a:lnTo>
                    <a:lnTo>
                      <a:pt x="353" y="1130"/>
                    </a:lnTo>
                    <a:lnTo>
                      <a:pt x="368" y="1123"/>
                    </a:lnTo>
                    <a:lnTo>
                      <a:pt x="399" y="1109"/>
                    </a:lnTo>
                    <a:lnTo>
                      <a:pt x="445" y="1089"/>
                    </a:lnTo>
                    <a:lnTo>
                      <a:pt x="456" y="1084"/>
                    </a:lnTo>
                    <a:lnTo>
                      <a:pt x="468" y="1081"/>
                    </a:lnTo>
                    <a:lnTo>
                      <a:pt x="480" y="1077"/>
                    </a:lnTo>
                    <a:lnTo>
                      <a:pt x="489" y="1076"/>
                    </a:lnTo>
                    <a:lnTo>
                      <a:pt x="499" y="1075"/>
                    </a:lnTo>
                    <a:lnTo>
                      <a:pt x="507" y="1076"/>
                    </a:lnTo>
                    <a:lnTo>
                      <a:pt x="509" y="1077"/>
                    </a:lnTo>
                    <a:lnTo>
                      <a:pt x="513" y="1078"/>
                    </a:lnTo>
                    <a:lnTo>
                      <a:pt x="515" y="1079"/>
                    </a:lnTo>
                    <a:lnTo>
                      <a:pt x="518" y="1082"/>
                    </a:lnTo>
                    <a:lnTo>
                      <a:pt x="521" y="1086"/>
                    </a:lnTo>
                    <a:lnTo>
                      <a:pt x="527" y="1091"/>
                    </a:lnTo>
                    <a:lnTo>
                      <a:pt x="535" y="1095"/>
                    </a:lnTo>
                    <a:lnTo>
                      <a:pt x="545" y="1098"/>
                    </a:lnTo>
                    <a:lnTo>
                      <a:pt x="570" y="1105"/>
                    </a:lnTo>
                    <a:lnTo>
                      <a:pt x="600" y="1112"/>
                    </a:lnTo>
                    <a:lnTo>
                      <a:pt x="636" y="1118"/>
                    </a:lnTo>
                    <a:lnTo>
                      <a:pt x="675" y="1123"/>
                    </a:lnTo>
                    <a:lnTo>
                      <a:pt x="716" y="1127"/>
                    </a:lnTo>
                    <a:lnTo>
                      <a:pt x="758" y="1128"/>
                    </a:lnTo>
                    <a:lnTo>
                      <a:pt x="800" y="1129"/>
                    </a:lnTo>
                    <a:lnTo>
                      <a:pt x="841" y="1127"/>
                    </a:lnTo>
                    <a:lnTo>
                      <a:pt x="861" y="1125"/>
                    </a:lnTo>
                    <a:lnTo>
                      <a:pt x="880" y="1124"/>
                    </a:lnTo>
                    <a:lnTo>
                      <a:pt x="899" y="1122"/>
                    </a:lnTo>
                    <a:lnTo>
                      <a:pt x="915" y="1118"/>
                    </a:lnTo>
                    <a:lnTo>
                      <a:pt x="932" y="1115"/>
                    </a:lnTo>
                    <a:lnTo>
                      <a:pt x="947" y="1111"/>
                    </a:lnTo>
                    <a:lnTo>
                      <a:pt x="960" y="1107"/>
                    </a:lnTo>
                    <a:lnTo>
                      <a:pt x="972" y="1102"/>
                    </a:lnTo>
                    <a:lnTo>
                      <a:pt x="981" y="1096"/>
                    </a:lnTo>
                    <a:lnTo>
                      <a:pt x="990" y="1090"/>
                    </a:lnTo>
                    <a:lnTo>
                      <a:pt x="996" y="1083"/>
                    </a:lnTo>
                    <a:lnTo>
                      <a:pt x="1000" y="1075"/>
                    </a:lnTo>
                    <a:lnTo>
                      <a:pt x="1012" y="1042"/>
                    </a:lnTo>
                    <a:lnTo>
                      <a:pt x="1024" y="1011"/>
                    </a:lnTo>
                    <a:lnTo>
                      <a:pt x="1037" y="981"/>
                    </a:lnTo>
                    <a:lnTo>
                      <a:pt x="1052" y="953"/>
                    </a:lnTo>
                    <a:lnTo>
                      <a:pt x="1067" y="926"/>
                    </a:lnTo>
                    <a:lnTo>
                      <a:pt x="1085" y="898"/>
                    </a:lnTo>
                    <a:lnTo>
                      <a:pt x="1105" y="869"/>
                    </a:lnTo>
                    <a:lnTo>
                      <a:pt x="1128" y="841"/>
                    </a:lnTo>
                    <a:lnTo>
                      <a:pt x="1306" y="622"/>
                    </a:lnTo>
                    <a:lnTo>
                      <a:pt x="1336" y="55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00" name="Freeform 131"/>
              <p:cNvSpPr>
                <a:spLocks/>
              </p:cNvSpPr>
              <p:nvPr/>
            </p:nvSpPr>
            <p:spPr bwMode="auto">
              <a:xfrm>
                <a:off x="2143" y="1894"/>
                <a:ext cx="70" cy="59"/>
              </a:xfrm>
              <a:custGeom>
                <a:avLst/>
                <a:gdLst>
                  <a:gd name="T0" fmla="*/ 0 w 210"/>
                  <a:gd name="T1" fmla="*/ 16 h 175"/>
                  <a:gd name="T2" fmla="*/ 18 w 210"/>
                  <a:gd name="T3" fmla="*/ 20 h 175"/>
                  <a:gd name="T4" fmla="*/ 23 w 210"/>
                  <a:gd name="T5" fmla="*/ 13 h 175"/>
                  <a:gd name="T6" fmla="*/ 23 w 210"/>
                  <a:gd name="T7" fmla="*/ 0 h 175"/>
                  <a:gd name="T8" fmla="*/ 22 w 210"/>
                  <a:gd name="T9" fmla="*/ 0 h 175"/>
                  <a:gd name="T10" fmla="*/ 20 w 210"/>
                  <a:gd name="T11" fmla="*/ 1 h 175"/>
                  <a:gd name="T12" fmla="*/ 19 w 210"/>
                  <a:gd name="T13" fmla="*/ 1 h 175"/>
                  <a:gd name="T14" fmla="*/ 17 w 210"/>
                  <a:gd name="T15" fmla="*/ 1 h 175"/>
                  <a:gd name="T16" fmla="*/ 15 w 210"/>
                  <a:gd name="T17" fmla="*/ 2 h 175"/>
                  <a:gd name="T18" fmla="*/ 14 w 210"/>
                  <a:gd name="T19" fmla="*/ 3 h 175"/>
                  <a:gd name="T20" fmla="*/ 13 w 210"/>
                  <a:gd name="T21" fmla="*/ 3 h 175"/>
                  <a:gd name="T22" fmla="*/ 12 w 210"/>
                  <a:gd name="T23" fmla="*/ 4 h 175"/>
                  <a:gd name="T24" fmla="*/ 12 w 210"/>
                  <a:gd name="T25" fmla="*/ 5 h 175"/>
                  <a:gd name="T26" fmla="*/ 11 w 210"/>
                  <a:gd name="T27" fmla="*/ 5 h 175"/>
                  <a:gd name="T28" fmla="*/ 9 w 210"/>
                  <a:gd name="T29" fmla="*/ 7 h 175"/>
                  <a:gd name="T30" fmla="*/ 7 w 210"/>
                  <a:gd name="T31" fmla="*/ 8 h 175"/>
                  <a:gd name="T32" fmla="*/ 6 w 210"/>
                  <a:gd name="T33" fmla="*/ 9 h 175"/>
                  <a:gd name="T34" fmla="*/ 5 w 210"/>
                  <a:gd name="T35" fmla="*/ 10 h 175"/>
                  <a:gd name="T36" fmla="*/ 4 w 210"/>
                  <a:gd name="T37" fmla="*/ 11 h 175"/>
                  <a:gd name="T38" fmla="*/ 4 w 210"/>
                  <a:gd name="T39" fmla="*/ 11 h 175"/>
                  <a:gd name="T40" fmla="*/ 2 w 210"/>
                  <a:gd name="T41" fmla="*/ 13 h 175"/>
                  <a:gd name="T42" fmla="*/ 0 w 210"/>
                  <a:gd name="T43" fmla="*/ 16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10"/>
                  <a:gd name="T67" fmla="*/ 0 h 175"/>
                  <a:gd name="T68" fmla="*/ 210 w 210"/>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10" h="175">
                    <a:moveTo>
                      <a:pt x="0" y="136"/>
                    </a:moveTo>
                    <a:lnTo>
                      <a:pt x="166" y="175"/>
                    </a:lnTo>
                    <a:lnTo>
                      <a:pt x="204" y="115"/>
                    </a:lnTo>
                    <a:lnTo>
                      <a:pt x="210" y="0"/>
                    </a:lnTo>
                    <a:lnTo>
                      <a:pt x="196" y="3"/>
                    </a:lnTo>
                    <a:lnTo>
                      <a:pt x="182" y="5"/>
                    </a:lnTo>
                    <a:lnTo>
                      <a:pt x="167" y="8"/>
                    </a:lnTo>
                    <a:lnTo>
                      <a:pt x="152" y="12"/>
                    </a:lnTo>
                    <a:lnTo>
                      <a:pt x="138" y="17"/>
                    </a:lnTo>
                    <a:lnTo>
                      <a:pt x="124" y="25"/>
                    </a:lnTo>
                    <a:lnTo>
                      <a:pt x="118" y="29"/>
                    </a:lnTo>
                    <a:lnTo>
                      <a:pt x="111" y="35"/>
                    </a:lnTo>
                    <a:lnTo>
                      <a:pt x="105" y="41"/>
                    </a:lnTo>
                    <a:lnTo>
                      <a:pt x="99" y="48"/>
                    </a:lnTo>
                    <a:lnTo>
                      <a:pt x="81" y="61"/>
                    </a:lnTo>
                    <a:lnTo>
                      <a:pt x="65" y="74"/>
                    </a:lnTo>
                    <a:lnTo>
                      <a:pt x="57" y="79"/>
                    </a:lnTo>
                    <a:lnTo>
                      <a:pt x="48" y="87"/>
                    </a:lnTo>
                    <a:lnTo>
                      <a:pt x="40" y="94"/>
                    </a:lnTo>
                    <a:lnTo>
                      <a:pt x="32" y="102"/>
                    </a:lnTo>
                    <a:lnTo>
                      <a:pt x="16" y="120"/>
                    </a:lnTo>
                    <a:lnTo>
                      <a:pt x="0" y="1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01" name="Freeform 132"/>
              <p:cNvSpPr>
                <a:spLocks/>
              </p:cNvSpPr>
              <p:nvPr/>
            </p:nvSpPr>
            <p:spPr bwMode="auto">
              <a:xfrm>
                <a:off x="2143" y="1894"/>
                <a:ext cx="70" cy="59"/>
              </a:xfrm>
              <a:custGeom>
                <a:avLst/>
                <a:gdLst>
                  <a:gd name="T0" fmla="*/ 0 w 210"/>
                  <a:gd name="T1" fmla="*/ 16 h 175"/>
                  <a:gd name="T2" fmla="*/ 18 w 210"/>
                  <a:gd name="T3" fmla="*/ 20 h 175"/>
                  <a:gd name="T4" fmla="*/ 18 w 210"/>
                  <a:gd name="T5" fmla="*/ 20 h 175"/>
                  <a:gd name="T6" fmla="*/ 23 w 210"/>
                  <a:gd name="T7" fmla="*/ 13 h 175"/>
                  <a:gd name="T8" fmla="*/ 23 w 210"/>
                  <a:gd name="T9" fmla="*/ 0 h 175"/>
                  <a:gd name="T10" fmla="*/ 23 w 210"/>
                  <a:gd name="T11" fmla="*/ 0 h 175"/>
                  <a:gd name="T12" fmla="*/ 22 w 210"/>
                  <a:gd name="T13" fmla="*/ 0 h 175"/>
                  <a:gd name="T14" fmla="*/ 20 w 210"/>
                  <a:gd name="T15" fmla="*/ 1 h 175"/>
                  <a:gd name="T16" fmla="*/ 19 w 210"/>
                  <a:gd name="T17" fmla="*/ 1 h 175"/>
                  <a:gd name="T18" fmla="*/ 17 w 210"/>
                  <a:gd name="T19" fmla="*/ 1 h 175"/>
                  <a:gd name="T20" fmla="*/ 15 w 210"/>
                  <a:gd name="T21" fmla="*/ 2 h 175"/>
                  <a:gd name="T22" fmla="*/ 14 w 210"/>
                  <a:gd name="T23" fmla="*/ 3 h 175"/>
                  <a:gd name="T24" fmla="*/ 13 w 210"/>
                  <a:gd name="T25" fmla="*/ 3 h 175"/>
                  <a:gd name="T26" fmla="*/ 12 w 210"/>
                  <a:gd name="T27" fmla="*/ 4 h 175"/>
                  <a:gd name="T28" fmla="*/ 12 w 210"/>
                  <a:gd name="T29" fmla="*/ 5 h 175"/>
                  <a:gd name="T30" fmla="*/ 11 w 210"/>
                  <a:gd name="T31" fmla="*/ 5 h 175"/>
                  <a:gd name="T32" fmla="*/ 9 w 210"/>
                  <a:gd name="T33" fmla="*/ 7 h 175"/>
                  <a:gd name="T34" fmla="*/ 7 w 210"/>
                  <a:gd name="T35" fmla="*/ 8 h 175"/>
                  <a:gd name="T36" fmla="*/ 6 w 210"/>
                  <a:gd name="T37" fmla="*/ 9 h 175"/>
                  <a:gd name="T38" fmla="*/ 5 w 210"/>
                  <a:gd name="T39" fmla="*/ 10 h 175"/>
                  <a:gd name="T40" fmla="*/ 4 w 210"/>
                  <a:gd name="T41" fmla="*/ 11 h 175"/>
                  <a:gd name="T42" fmla="*/ 4 w 210"/>
                  <a:gd name="T43" fmla="*/ 11 h 175"/>
                  <a:gd name="T44" fmla="*/ 2 w 210"/>
                  <a:gd name="T45" fmla="*/ 13 h 175"/>
                  <a:gd name="T46" fmla="*/ 0 w 210"/>
                  <a:gd name="T47" fmla="*/ 16 h 175"/>
                  <a:gd name="T48" fmla="*/ 0 w 210"/>
                  <a:gd name="T49" fmla="*/ 16 h 1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10"/>
                  <a:gd name="T76" fmla="*/ 0 h 175"/>
                  <a:gd name="T77" fmla="*/ 210 w 210"/>
                  <a:gd name="T78" fmla="*/ 175 h 17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10" h="175">
                    <a:moveTo>
                      <a:pt x="0" y="136"/>
                    </a:moveTo>
                    <a:lnTo>
                      <a:pt x="166" y="175"/>
                    </a:lnTo>
                    <a:lnTo>
                      <a:pt x="204" y="115"/>
                    </a:lnTo>
                    <a:lnTo>
                      <a:pt x="210" y="0"/>
                    </a:lnTo>
                    <a:lnTo>
                      <a:pt x="196" y="3"/>
                    </a:lnTo>
                    <a:lnTo>
                      <a:pt x="182" y="5"/>
                    </a:lnTo>
                    <a:lnTo>
                      <a:pt x="167" y="8"/>
                    </a:lnTo>
                    <a:lnTo>
                      <a:pt x="152" y="12"/>
                    </a:lnTo>
                    <a:lnTo>
                      <a:pt x="138" y="17"/>
                    </a:lnTo>
                    <a:lnTo>
                      <a:pt x="124" y="25"/>
                    </a:lnTo>
                    <a:lnTo>
                      <a:pt x="118" y="29"/>
                    </a:lnTo>
                    <a:lnTo>
                      <a:pt x="111" y="35"/>
                    </a:lnTo>
                    <a:lnTo>
                      <a:pt x="105" y="41"/>
                    </a:lnTo>
                    <a:lnTo>
                      <a:pt x="99" y="48"/>
                    </a:lnTo>
                    <a:lnTo>
                      <a:pt x="81" y="61"/>
                    </a:lnTo>
                    <a:lnTo>
                      <a:pt x="65" y="74"/>
                    </a:lnTo>
                    <a:lnTo>
                      <a:pt x="57" y="79"/>
                    </a:lnTo>
                    <a:lnTo>
                      <a:pt x="48" y="87"/>
                    </a:lnTo>
                    <a:lnTo>
                      <a:pt x="40" y="94"/>
                    </a:lnTo>
                    <a:lnTo>
                      <a:pt x="32" y="102"/>
                    </a:lnTo>
                    <a:lnTo>
                      <a:pt x="16" y="120"/>
                    </a:lnTo>
                    <a:lnTo>
                      <a:pt x="0" y="1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02" name="Freeform 133"/>
              <p:cNvSpPr>
                <a:spLocks/>
              </p:cNvSpPr>
              <p:nvPr/>
            </p:nvSpPr>
            <p:spPr bwMode="auto">
              <a:xfrm>
                <a:off x="2186" y="1976"/>
                <a:ext cx="16" cy="21"/>
              </a:xfrm>
              <a:custGeom>
                <a:avLst/>
                <a:gdLst>
                  <a:gd name="T0" fmla="*/ 0 w 48"/>
                  <a:gd name="T1" fmla="*/ 5 h 62"/>
                  <a:gd name="T2" fmla="*/ 5 w 48"/>
                  <a:gd name="T3" fmla="*/ 7 h 62"/>
                  <a:gd name="T4" fmla="*/ 4 w 48"/>
                  <a:gd name="T5" fmla="*/ 0 h 62"/>
                  <a:gd name="T6" fmla="*/ 0 w 48"/>
                  <a:gd name="T7" fmla="*/ 5 h 62"/>
                  <a:gd name="T8" fmla="*/ 0 60000 65536"/>
                  <a:gd name="T9" fmla="*/ 0 60000 65536"/>
                  <a:gd name="T10" fmla="*/ 0 60000 65536"/>
                  <a:gd name="T11" fmla="*/ 0 60000 65536"/>
                  <a:gd name="T12" fmla="*/ 0 w 48"/>
                  <a:gd name="T13" fmla="*/ 0 h 62"/>
                  <a:gd name="T14" fmla="*/ 48 w 48"/>
                  <a:gd name="T15" fmla="*/ 62 h 62"/>
                </a:gdLst>
                <a:ahLst/>
                <a:cxnLst>
                  <a:cxn ang="T8">
                    <a:pos x="T0" y="T1"/>
                  </a:cxn>
                  <a:cxn ang="T9">
                    <a:pos x="T2" y="T3"/>
                  </a:cxn>
                  <a:cxn ang="T10">
                    <a:pos x="T4" y="T5"/>
                  </a:cxn>
                  <a:cxn ang="T11">
                    <a:pos x="T6" y="T7"/>
                  </a:cxn>
                </a:cxnLst>
                <a:rect l="T12" t="T13" r="T14" b="T15"/>
                <a:pathLst>
                  <a:path w="48" h="62">
                    <a:moveTo>
                      <a:pt x="0" y="45"/>
                    </a:moveTo>
                    <a:lnTo>
                      <a:pt x="48" y="62"/>
                    </a:lnTo>
                    <a:lnTo>
                      <a:pt x="39" y="0"/>
                    </a:ln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03" name="Freeform 134"/>
              <p:cNvSpPr>
                <a:spLocks/>
              </p:cNvSpPr>
              <p:nvPr/>
            </p:nvSpPr>
            <p:spPr bwMode="auto">
              <a:xfrm>
                <a:off x="2186" y="1976"/>
                <a:ext cx="16" cy="21"/>
              </a:xfrm>
              <a:custGeom>
                <a:avLst/>
                <a:gdLst>
                  <a:gd name="T0" fmla="*/ 0 w 48"/>
                  <a:gd name="T1" fmla="*/ 5 h 62"/>
                  <a:gd name="T2" fmla="*/ 5 w 48"/>
                  <a:gd name="T3" fmla="*/ 7 h 62"/>
                  <a:gd name="T4" fmla="*/ 5 w 48"/>
                  <a:gd name="T5" fmla="*/ 7 h 62"/>
                  <a:gd name="T6" fmla="*/ 4 w 48"/>
                  <a:gd name="T7" fmla="*/ 0 h 62"/>
                  <a:gd name="T8" fmla="*/ 4 w 48"/>
                  <a:gd name="T9" fmla="*/ 0 h 62"/>
                  <a:gd name="T10" fmla="*/ 0 w 48"/>
                  <a:gd name="T11" fmla="*/ 5 h 62"/>
                  <a:gd name="T12" fmla="*/ 0 w 48"/>
                  <a:gd name="T13" fmla="*/ 5 h 62"/>
                  <a:gd name="T14" fmla="*/ 0 60000 65536"/>
                  <a:gd name="T15" fmla="*/ 0 60000 65536"/>
                  <a:gd name="T16" fmla="*/ 0 60000 65536"/>
                  <a:gd name="T17" fmla="*/ 0 60000 65536"/>
                  <a:gd name="T18" fmla="*/ 0 60000 65536"/>
                  <a:gd name="T19" fmla="*/ 0 60000 65536"/>
                  <a:gd name="T20" fmla="*/ 0 60000 65536"/>
                  <a:gd name="T21" fmla="*/ 0 w 48"/>
                  <a:gd name="T22" fmla="*/ 0 h 62"/>
                  <a:gd name="T23" fmla="*/ 48 w 48"/>
                  <a:gd name="T24" fmla="*/ 62 h 6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2">
                    <a:moveTo>
                      <a:pt x="0" y="45"/>
                    </a:moveTo>
                    <a:lnTo>
                      <a:pt x="48" y="62"/>
                    </a:lnTo>
                    <a:lnTo>
                      <a:pt x="39" y="0"/>
                    </a:lnTo>
                    <a:lnTo>
                      <a:pt x="0" y="4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04" name="Freeform 135"/>
              <p:cNvSpPr>
                <a:spLocks/>
              </p:cNvSpPr>
              <p:nvPr/>
            </p:nvSpPr>
            <p:spPr bwMode="auto">
              <a:xfrm>
                <a:off x="2125" y="1940"/>
                <a:ext cx="74" cy="51"/>
              </a:xfrm>
              <a:custGeom>
                <a:avLst/>
                <a:gdLst>
                  <a:gd name="T0" fmla="*/ 24 w 223"/>
                  <a:gd name="T1" fmla="*/ 4 h 155"/>
                  <a:gd name="T2" fmla="*/ 25 w 223"/>
                  <a:gd name="T3" fmla="*/ 12 h 155"/>
                  <a:gd name="T4" fmla="*/ 20 w 223"/>
                  <a:gd name="T5" fmla="*/ 17 h 155"/>
                  <a:gd name="T6" fmla="*/ 19 w 223"/>
                  <a:gd name="T7" fmla="*/ 15 h 155"/>
                  <a:gd name="T8" fmla="*/ 18 w 223"/>
                  <a:gd name="T9" fmla="*/ 15 h 155"/>
                  <a:gd name="T10" fmla="*/ 17 w 223"/>
                  <a:gd name="T11" fmla="*/ 15 h 155"/>
                  <a:gd name="T12" fmla="*/ 16 w 223"/>
                  <a:gd name="T13" fmla="*/ 14 h 155"/>
                  <a:gd name="T14" fmla="*/ 16 w 223"/>
                  <a:gd name="T15" fmla="*/ 14 h 155"/>
                  <a:gd name="T16" fmla="*/ 14 w 223"/>
                  <a:gd name="T17" fmla="*/ 13 h 155"/>
                  <a:gd name="T18" fmla="*/ 13 w 223"/>
                  <a:gd name="T19" fmla="*/ 12 h 155"/>
                  <a:gd name="T20" fmla="*/ 12 w 223"/>
                  <a:gd name="T21" fmla="*/ 11 h 155"/>
                  <a:gd name="T22" fmla="*/ 11 w 223"/>
                  <a:gd name="T23" fmla="*/ 10 h 155"/>
                  <a:gd name="T24" fmla="*/ 10 w 223"/>
                  <a:gd name="T25" fmla="*/ 9 h 155"/>
                  <a:gd name="T26" fmla="*/ 9 w 223"/>
                  <a:gd name="T27" fmla="*/ 8 h 155"/>
                  <a:gd name="T28" fmla="*/ 7 w 223"/>
                  <a:gd name="T29" fmla="*/ 7 h 155"/>
                  <a:gd name="T30" fmla="*/ 6 w 223"/>
                  <a:gd name="T31" fmla="*/ 6 h 155"/>
                  <a:gd name="T32" fmla="*/ 0 w 223"/>
                  <a:gd name="T33" fmla="*/ 3 h 155"/>
                  <a:gd name="T34" fmla="*/ 1 w 223"/>
                  <a:gd name="T35" fmla="*/ 3 h 155"/>
                  <a:gd name="T36" fmla="*/ 2 w 223"/>
                  <a:gd name="T37" fmla="*/ 2 h 155"/>
                  <a:gd name="T38" fmla="*/ 3 w 223"/>
                  <a:gd name="T39" fmla="*/ 2 h 155"/>
                  <a:gd name="T40" fmla="*/ 4 w 223"/>
                  <a:gd name="T41" fmla="*/ 1 h 155"/>
                  <a:gd name="T42" fmla="*/ 5 w 223"/>
                  <a:gd name="T43" fmla="*/ 1 h 155"/>
                  <a:gd name="T44" fmla="*/ 6 w 223"/>
                  <a:gd name="T45" fmla="*/ 0 h 155"/>
                  <a:gd name="T46" fmla="*/ 24 w 223"/>
                  <a:gd name="T47" fmla="*/ 4 h 15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23"/>
                  <a:gd name="T73" fmla="*/ 0 h 155"/>
                  <a:gd name="T74" fmla="*/ 223 w 223"/>
                  <a:gd name="T75" fmla="*/ 155 h 15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23" h="155">
                    <a:moveTo>
                      <a:pt x="219" y="39"/>
                    </a:moveTo>
                    <a:lnTo>
                      <a:pt x="223" y="110"/>
                    </a:lnTo>
                    <a:lnTo>
                      <a:pt x="184" y="155"/>
                    </a:lnTo>
                    <a:lnTo>
                      <a:pt x="169" y="144"/>
                    </a:lnTo>
                    <a:lnTo>
                      <a:pt x="162" y="142"/>
                    </a:lnTo>
                    <a:lnTo>
                      <a:pt x="154" y="138"/>
                    </a:lnTo>
                    <a:lnTo>
                      <a:pt x="149" y="133"/>
                    </a:lnTo>
                    <a:lnTo>
                      <a:pt x="141" y="129"/>
                    </a:lnTo>
                    <a:lnTo>
                      <a:pt x="130" y="118"/>
                    </a:lnTo>
                    <a:lnTo>
                      <a:pt x="119" y="109"/>
                    </a:lnTo>
                    <a:lnTo>
                      <a:pt x="108" y="100"/>
                    </a:lnTo>
                    <a:lnTo>
                      <a:pt x="98" y="92"/>
                    </a:lnTo>
                    <a:lnTo>
                      <a:pt x="87" y="84"/>
                    </a:lnTo>
                    <a:lnTo>
                      <a:pt x="78" y="76"/>
                    </a:lnTo>
                    <a:lnTo>
                      <a:pt x="65" y="66"/>
                    </a:lnTo>
                    <a:lnTo>
                      <a:pt x="51" y="58"/>
                    </a:lnTo>
                    <a:lnTo>
                      <a:pt x="0" y="26"/>
                    </a:lnTo>
                    <a:lnTo>
                      <a:pt x="10" y="23"/>
                    </a:lnTo>
                    <a:lnTo>
                      <a:pt x="20" y="19"/>
                    </a:lnTo>
                    <a:lnTo>
                      <a:pt x="31" y="15"/>
                    </a:lnTo>
                    <a:lnTo>
                      <a:pt x="39" y="11"/>
                    </a:lnTo>
                    <a:lnTo>
                      <a:pt x="46" y="6"/>
                    </a:lnTo>
                    <a:lnTo>
                      <a:pt x="53" y="0"/>
                    </a:lnTo>
                    <a:lnTo>
                      <a:pt x="219"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05" name="Freeform 136"/>
              <p:cNvSpPr>
                <a:spLocks/>
              </p:cNvSpPr>
              <p:nvPr/>
            </p:nvSpPr>
            <p:spPr bwMode="auto">
              <a:xfrm>
                <a:off x="2125" y="1940"/>
                <a:ext cx="74" cy="51"/>
              </a:xfrm>
              <a:custGeom>
                <a:avLst/>
                <a:gdLst>
                  <a:gd name="T0" fmla="*/ 24 w 223"/>
                  <a:gd name="T1" fmla="*/ 4 h 155"/>
                  <a:gd name="T2" fmla="*/ 25 w 223"/>
                  <a:gd name="T3" fmla="*/ 12 h 155"/>
                  <a:gd name="T4" fmla="*/ 25 w 223"/>
                  <a:gd name="T5" fmla="*/ 12 h 155"/>
                  <a:gd name="T6" fmla="*/ 20 w 223"/>
                  <a:gd name="T7" fmla="*/ 17 h 155"/>
                  <a:gd name="T8" fmla="*/ 20 w 223"/>
                  <a:gd name="T9" fmla="*/ 17 h 155"/>
                  <a:gd name="T10" fmla="*/ 19 w 223"/>
                  <a:gd name="T11" fmla="*/ 15 h 155"/>
                  <a:gd name="T12" fmla="*/ 18 w 223"/>
                  <a:gd name="T13" fmla="*/ 15 h 155"/>
                  <a:gd name="T14" fmla="*/ 17 w 223"/>
                  <a:gd name="T15" fmla="*/ 15 h 155"/>
                  <a:gd name="T16" fmla="*/ 16 w 223"/>
                  <a:gd name="T17" fmla="*/ 14 h 155"/>
                  <a:gd name="T18" fmla="*/ 16 w 223"/>
                  <a:gd name="T19" fmla="*/ 14 h 155"/>
                  <a:gd name="T20" fmla="*/ 14 w 223"/>
                  <a:gd name="T21" fmla="*/ 13 h 155"/>
                  <a:gd name="T22" fmla="*/ 13 w 223"/>
                  <a:gd name="T23" fmla="*/ 12 h 155"/>
                  <a:gd name="T24" fmla="*/ 12 w 223"/>
                  <a:gd name="T25" fmla="*/ 11 h 155"/>
                  <a:gd name="T26" fmla="*/ 11 w 223"/>
                  <a:gd name="T27" fmla="*/ 10 h 155"/>
                  <a:gd name="T28" fmla="*/ 10 w 223"/>
                  <a:gd name="T29" fmla="*/ 9 h 155"/>
                  <a:gd name="T30" fmla="*/ 9 w 223"/>
                  <a:gd name="T31" fmla="*/ 8 h 155"/>
                  <a:gd name="T32" fmla="*/ 7 w 223"/>
                  <a:gd name="T33" fmla="*/ 7 h 155"/>
                  <a:gd name="T34" fmla="*/ 6 w 223"/>
                  <a:gd name="T35" fmla="*/ 6 h 155"/>
                  <a:gd name="T36" fmla="*/ 0 w 223"/>
                  <a:gd name="T37" fmla="*/ 3 h 155"/>
                  <a:gd name="T38" fmla="*/ 0 w 223"/>
                  <a:gd name="T39" fmla="*/ 3 h 155"/>
                  <a:gd name="T40" fmla="*/ 1 w 223"/>
                  <a:gd name="T41" fmla="*/ 3 h 155"/>
                  <a:gd name="T42" fmla="*/ 2 w 223"/>
                  <a:gd name="T43" fmla="*/ 2 h 155"/>
                  <a:gd name="T44" fmla="*/ 3 w 223"/>
                  <a:gd name="T45" fmla="*/ 2 h 155"/>
                  <a:gd name="T46" fmla="*/ 4 w 223"/>
                  <a:gd name="T47" fmla="*/ 1 h 155"/>
                  <a:gd name="T48" fmla="*/ 5 w 223"/>
                  <a:gd name="T49" fmla="*/ 1 h 155"/>
                  <a:gd name="T50" fmla="*/ 6 w 223"/>
                  <a:gd name="T51" fmla="*/ 0 h 155"/>
                  <a:gd name="T52" fmla="*/ 6 w 223"/>
                  <a:gd name="T53" fmla="*/ 0 h 155"/>
                  <a:gd name="T54" fmla="*/ 24 w 223"/>
                  <a:gd name="T55" fmla="*/ 4 h 155"/>
                  <a:gd name="T56" fmla="*/ 24 w 223"/>
                  <a:gd name="T57" fmla="*/ 4 h 1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3"/>
                  <a:gd name="T88" fmla="*/ 0 h 155"/>
                  <a:gd name="T89" fmla="*/ 223 w 223"/>
                  <a:gd name="T90" fmla="*/ 155 h 15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3" h="155">
                    <a:moveTo>
                      <a:pt x="219" y="39"/>
                    </a:moveTo>
                    <a:lnTo>
                      <a:pt x="223" y="110"/>
                    </a:lnTo>
                    <a:lnTo>
                      <a:pt x="184" y="155"/>
                    </a:lnTo>
                    <a:lnTo>
                      <a:pt x="169" y="144"/>
                    </a:lnTo>
                    <a:lnTo>
                      <a:pt x="162" y="142"/>
                    </a:lnTo>
                    <a:lnTo>
                      <a:pt x="154" y="138"/>
                    </a:lnTo>
                    <a:lnTo>
                      <a:pt x="149" y="133"/>
                    </a:lnTo>
                    <a:lnTo>
                      <a:pt x="141" y="129"/>
                    </a:lnTo>
                    <a:lnTo>
                      <a:pt x="130" y="118"/>
                    </a:lnTo>
                    <a:lnTo>
                      <a:pt x="119" y="109"/>
                    </a:lnTo>
                    <a:lnTo>
                      <a:pt x="108" y="100"/>
                    </a:lnTo>
                    <a:lnTo>
                      <a:pt x="98" y="92"/>
                    </a:lnTo>
                    <a:lnTo>
                      <a:pt x="87" y="84"/>
                    </a:lnTo>
                    <a:lnTo>
                      <a:pt x="78" y="76"/>
                    </a:lnTo>
                    <a:lnTo>
                      <a:pt x="65" y="66"/>
                    </a:lnTo>
                    <a:lnTo>
                      <a:pt x="51" y="58"/>
                    </a:lnTo>
                    <a:lnTo>
                      <a:pt x="0" y="26"/>
                    </a:lnTo>
                    <a:lnTo>
                      <a:pt x="10" y="23"/>
                    </a:lnTo>
                    <a:lnTo>
                      <a:pt x="20" y="19"/>
                    </a:lnTo>
                    <a:lnTo>
                      <a:pt x="31" y="15"/>
                    </a:lnTo>
                    <a:lnTo>
                      <a:pt x="39" y="11"/>
                    </a:lnTo>
                    <a:lnTo>
                      <a:pt x="46" y="6"/>
                    </a:lnTo>
                    <a:lnTo>
                      <a:pt x="53" y="0"/>
                    </a:lnTo>
                    <a:lnTo>
                      <a:pt x="219" y="3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06" name="Freeform 137"/>
              <p:cNvSpPr>
                <a:spLocks/>
              </p:cNvSpPr>
              <p:nvPr/>
            </p:nvSpPr>
            <p:spPr bwMode="auto">
              <a:xfrm>
                <a:off x="2186" y="2040"/>
                <a:ext cx="68" cy="35"/>
              </a:xfrm>
              <a:custGeom>
                <a:avLst/>
                <a:gdLst>
                  <a:gd name="T0" fmla="*/ 5 w 203"/>
                  <a:gd name="T1" fmla="*/ 10 h 105"/>
                  <a:gd name="T2" fmla="*/ 6 w 203"/>
                  <a:gd name="T3" fmla="*/ 10 h 105"/>
                  <a:gd name="T4" fmla="*/ 7 w 203"/>
                  <a:gd name="T5" fmla="*/ 10 h 105"/>
                  <a:gd name="T6" fmla="*/ 8 w 203"/>
                  <a:gd name="T7" fmla="*/ 10 h 105"/>
                  <a:gd name="T8" fmla="*/ 8 w 203"/>
                  <a:gd name="T9" fmla="*/ 11 h 105"/>
                  <a:gd name="T10" fmla="*/ 10 w 203"/>
                  <a:gd name="T11" fmla="*/ 11 h 105"/>
                  <a:gd name="T12" fmla="*/ 11 w 203"/>
                  <a:gd name="T13" fmla="*/ 11 h 105"/>
                  <a:gd name="T14" fmla="*/ 13 w 203"/>
                  <a:gd name="T15" fmla="*/ 11 h 105"/>
                  <a:gd name="T16" fmla="*/ 15 w 203"/>
                  <a:gd name="T17" fmla="*/ 11 h 105"/>
                  <a:gd name="T18" fmla="*/ 16 w 203"/>
                  <a:gd name="T19" fmla="*/ 11 h 105"/>
                  <a:gd name="T20" fmla="*/ 18 w 203"/>
                  <a:gd name="T21" fmla="*/ 10 h 105"/>
                  <a:gd name="T22" fmla="*/ 19 w 203"/>
                  <a:gd name="T23" fmla="*/ 10 h 105"/>
                  <a:gd name="T24" fmla="*/ 21 w 203"/>
                  <a:gd name="T25" fmla="*/ 9 h 105"/>
                  <a:gd name="T26" fmla="*/ 23 w 203"/>
                  <a:gd name="T27" fmla="*/ 8 h 105"/>
                  <a:gd name="T28" fmla="*/ 22 w 203"/>
                  <a:gd name="T29" fmla="*/ 0 h 105"/>
                  <a:gd name="T30" fmla="*/ 18 w 203"/>
                  <a:gd name="T31" fmla="*/ 0 h 105"/>
                  <a:gd name="T32" fmla="*/ 16 w 203"/>
                  <a:gd name="T33" fmla="*/ 0 h 105"/>
                  <a:gd name="T34" fmla="*/ 14 w 203"/>
                  <a:gd name="T35" fmla="*/ 0 h 105"/>
                  <a:gd name="T36" fmla="*/ 13 w 203"/>
                  <a:gd name="T37" fmla="*/ 0 h 105"/>
                  <a:gd name="T38" fmla="*/ 11 w 203"/>
                  <a:gd name="T39" fmla="*/ 0 h 105"/>
                  <a:gd name="T40" fmla="*/ 9 w 203"/>
                  <a:gd name="T41" fmla="*/ 1 h 105"/>
                  <a:gd name="T42" fmla="*/ 8 w 203"/>
                  <a:gd name="T43" fmla="*/ 1 h 105"/>
                  <a:gd name="T44" fmla="*/ 6 w 203"/>
                  <a:gd name="T45" fmla="*/ 1 h 105"/>
                  <a:gd name="T46" fmla="*/ 5 w 203"/>
                  <a:gd name="T47" fmla="*/ 1 h 105"/>
                  <a:gd name="T48" fmla="*/ 4 w 203"/>
                  <a:gd name="T49" fmla="*/ 3 h 105"/>
                  <a:gd name="T50" fmla="*/ 2 w 203"/>
                  <a:gd name="T51" fmla="*/ 5 h 105"/>
                  <a:gd name="T52" fmla="*/ 2 w 203"/>
                  <a:gd name="T53" fmla="*/ 6 h 105"/>
                  <a:gd name="T54" fmla="*/ 1 w 203"/>
                  <a:gd name="T55" fmla="*/ 7 h 105"/>
                  <a:gd name="T56" fmla="*/ 0 w 203"/>
                  <a:gd name="T57" fmla="*/ 8 h 105"/>
                  <a:gd name="T58" fmla="*/ 0 w 203"/>
                  <a:gd name="T59" fmla="*/ 9 h 105"/>
                  <a:gd name="T60" fmla="*/ 0 w 203"/>
                  <a:gd name="T61" fmla="*/ 10 h 105"/>
                  <a:gd name="T62" fmla="*/ 0 w 203"/>
                  <a:gd name="T63" fmla="*/ 12 h 105"/>
                  <a:gd name="T64" fmla="*/ 1 w 203"/>
                  <a:gd name="T65" fmla="*/ 12 h 105"/>
                  <a:gd name="T66" fmla="*/ 2 w 203"/>
                  <a:gd name="T67" fmla="*/ 11 h 105"/>
                  <a:gd name="T68" fmla="*/ 4 w 203"/>
                  <a:gd name="T69" fmla="*/ 11 h 105"/>
                  <a:gd name="T70" fmla="*/ 5 w 203"/>
                  <a:gd name="T71" fmla="*/ 10 h 1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3"/>
                  <a:gd name="T109" fmla="*/ 0 h 105"/>
                  <a:gd name="T110" fmla="*/ 203 w 203"/>
                  <a:gd name="T111" fmla="*/ 105 h 1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3" h="105">
                    <a:moveTo>
                      <a:pt x="42" y="92"/>
                    </a:moveTo>
                    <a:lnTo>
                      <a:pt x="52" y="91"/>
                    </a:lnTo>
                    <a:lnTo>
                      <a:pt x="60" y="91"/>
                    </a:lnTo>
                    <a:lnTo>
                      <a:pt x="68" y="92"/>
                    </a:lnTo>
                    <a:lnTo>
                      <a:pt x="76" y="95"/>
                    </a:lnTo>
                    <a:lnTo>
                      <a:pt x="88" y="99"/>
                    </a:lnTo>
                    <a:lnTo>
                      <a:pt x="102" y="101"/>
                    </a:lnTo>
                    <a:lnTo>
                      <a:pt x="117" y="101"/>
                    </a:lnTo>
                    <a:lnTo>
                      <a:pt x="132" y="100"/>
                    </a:lnTo>
                    <a:lnTo>
                      <a:pt x="146" y="98"/>
                    </a:lnTo>
                    <a:lnTo>
                      <a:pt x="160" y="94"/>
                    </a:lnTo>
                    <a:lnTo>
                      <a:pt x="173" y="90"/>
                    </a:lnTo>
                    <a:lnTo>
                      <a:pt x="185" y="84"/>
                    </a:lnTo>
                    <a:lnTo>
                      <a:pt x="203" y="75"/>
                    </a:lnTo>
                    <a:lnTo>
                      <a:pt x="200" y="3"/>
                    </a:lnTo>
                    <a:lnTo>
                      <a:pt x="158" y="1"/>
                    </a:lnTo>
                    <a:lnTo>
                      <a:pt x="144" y="0"/>
                    </a:lnTo>
                    <a:lnTo>
                      <a:pt x="128" y="0"/>
                    </a:lnTo>
                    <a:lnTo>
                      <a:pt x="113" y="0"/>
                    </a:lnTo>
                    <a:lnTo>
                      <a:pt x="98" y="1"/>
                    </a:lnTo>
                    <a:lnTo>
                      <a:pt x="84" y="5"/>
                    </a:lnTo>
                    <a:lnTo>
                      <a:pt x="69" y="8"/>
                    </a:lnTo>
                    <a:lnTo>
                      <a:pt x="55" y="12"/>
                    </a:lnTo>
                    <a:lnTo>
                      <a:pt x="41" y="13"/>
                    </a:lnTo>
                    <a:lnTo>
                      <a:pt x="32" y="29"/>
                    </a:lnTo>
                    <a:lnTo>
                      <a:pt x="21" y="44"/>
                    </a:lnTo>
                    <a:lnTo>
                      <a:pt x="15" y="52"/>
                    </a:lnTo>
                    <a:lnTo>
                      <a:pt x="9" y="60"/>
                    </a:lnTo>
                    <a:lnTo>
                      <a:pt x="4" y="69"/>
                    </a:lnTo>
                    <a:lnTo>
                      <a:pt x="1" y="78"/>
                    </a:lnTo>
                    <a:lnTo>
                      <a:pt x="0" y="92"/>
                    </a:lnTo>
                    <a:lnTo>
                      <a:pt x="0" y="105"/>
                    </a:lnTo>
                    <a:lnTo>
                      <a:pt x="12" y="105"/>
                    </a:lnTo>
                    <a:lnTo>
                      <a:pt x="21" y="101"/>
                    </a:lnTo>
                    <a:lnTo>
                      <a:pt x="32" y="97"/>
                    </a:lnTo>
                    <a:lnTo>
                      <a:pt x="42"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07" name="Freeform 138"/>
              <p:cNvSpPr>
                <a:spLocks/>
              </p:cNvSpPr>
              <p:nvPr/>
            </p:nvSpPr>
            <p:spPr bwMode="auto">
              <a:xfrm>
                <a:off x="2186" y="2040"/>
                <a:ext cx="68" cy="35"/>
              </a:xfrm>
              <a:custGeom>
                <a:avLst/>
                <a:gdLst>
                  <a:gd name="T0" fmla="*/ 5 w 203"/>
                  <a:gd name="T1" fmla="*/ 10 h 105"/>
                  <a:gd name="T2" fmla="*/ 6 w 203"/>
                  <a:gd name="T3" fmla="*/ 10 h 105"/>
                  <a:gd name="T4" fmla="*/ 7 w 203"/>
                  <a:gd name="T5" fmla="*/ 10 h 105"/>
                  <a:gd name="T6" fmla="*/ 8 w 203"/>
                  <a:gd name="T7" fmla="*/ 10 h 105"/>
                  <a:gd name="T8" fmla="*/ 8 w 203"/>
                  <a:gd name="T9" fmla="*/ 11 h 105"/>
                  <a:gd name="T10" fmla="*/ 10 w 203"/>
                  <a:gd name="T11" fmla="*/ 11 h 105"/>
                  <a:gd name="T12" fmla="*/ 11 w 203"/>
                  <a:gd name="T13" fmla="*/ 11 h 105"/>
                  <a:gd name="T14" fmla="*/ 13 w 203"/>
                  <a:gd name="T15" fmla="*/ 11 h 105"/>
                  <a:gd name="T16" fmla="*/ 15 w 203"/>
                  <a:gd name="T17" fmla="*/ 11 h 105"/>
                  <a:gd name="T18" fmla="*/ 16 w 203"/>
                  <a:gd name="T19" fmla="*/ 11 h 105"/>
                  <a:gd name="T20" fmla="*/ 18 w 203"/>
                  <a:gd name="T21" fmla="*/ 10 h 105"/>
                  <a:gd name="T22" fmla="*/ 19 w 203"/>
                  <a:gd name="T23" fmla="*/ 10 h 105"/>
                  <a:gd name="T24" fmla="*/ 21 w 203"/>
                  <a:gd name="T25" fmla="*/ 9 h 105"/>
                  <a:gd name="T26" fmla="*/ 23 w 203"/>
                  <a:gd name="T27" fmla="*/ 8 h 105"/>
                  <a:gd name="T28" fmla="*/ 23 w 203"/>
                  <a:gd name="T29" fmla="*/ 8 h 105"/>
                  <a:gd name="T30" fmla="*/ 22 w 203"/>
                  <a:gd name="T31" fmla="*/ 0 h 105"/>
                  <a:gd name="T32" fmla="*/ 22 w 203"/>
                  <a:gd name="T33" fmla="*/ 0 h 105"/>
                  <a:gd name="T34" fmla="*/ 18 w 203"/>
                  <a:gd name="T35" fmla="*/ 0 h 105"/>
                  <a:gd name="T36" fmla="*/ 16 w 203"/>
                  <a:gd name="T37" fmla="*/ 0 h 105"/>
                  <a:gd name="T38" fmla="*/ 14 w 203"/>
                  <a:gd name="T39" fmla="*/ 0 h 105"/>
                  <a:gd name="T40" fmla="*/ 13 w 203"/>
                  <a:gd name="T41" fmla="*/ 0 h 105"/>
                  <a:gd name="T42" fmla="*/ 11 w 203"/>
                  <a:gd name="T43" fmla="*/ 0 h 105"/>
                  <a:gd name="T44" fmla="*/ 9 w 203"/>
                  <a:gd name="T45" fmla="*/ 1 h 105"/>
                  <a:gd name="T46" fmla="*/ 8 w 203"/>
                  <a:gd name="T47" fmla="*/ 1 h 105"/>
                  <a:gd name="T48" fmla="*/ 6 w 203"/>
                  <a:gd name="T49" fmla="*/ 1 h 105"/>
                  <a:gd name="T50" fmla="*/ 5 w 203"/>
                  <a:gd name="T51" fmla="*/ 1 h 105"/>
                  <a:gd name="T52" fmla="*/ 5 w 203"/>
                  <a:gd name="T53" fmla="*/ 1 h 105"/>
                  <a:gd name="T54" fmla="*/ 4 w 203"/>
                  <a:gd name="T55" fmla="*/ 3 h 105"/>
                  <a:gd name="T56" fmla="*/ 2 w 203"/>
                  <a:gd name="T57" fmla="*/ 5 h 105"/>
                  <a:gd name="T58" fmla="*/ 2 w 203"/>
                  <a:gd name="T59" fmla="*/ 6 h 105"/>
                  <a:gd name="T60" fmla="*/ 1 w 203"/>
                  <a:gd name="T61" fmla="*/ 7 h 105"/>
                  <a:gd name="T62" fmla="*/ 0 w 203"/>
                  <a:gd name="T63" fmla="*/ 8 h 105"/>
                  <a:gd name="T64" fmla="*/ 0 w 203"/>
                  <a:gd name="T65" fmla="*/ 9 h 105"/>
                  <a:gd name="T66" fmla="*/ 0 w 203"/>
                  <a:gd name="T67" fmla="*/ 10 h 105"/>
                  <a:gd name="T68" fmla="*/ 0 w 203"/>
                  <a:gd name="T69" fmla="*/ 12 h 105"/>
                  <a:gd name="T70" fmla="*/ 1 w 203"/>
                  <a:gd name="T71" fmla="*/ 12 h 105"/>
                  <a:gd name="T72" fmla="*/ 2 w 203"/>
                  <a:gd name="T73" fmla="*/ 11 h 105"/>
                  <a:gd name="T74" fmla="*/ 4 w 203"/>
                  <a:gd name="T75" fmla="*/ 11 h 105"/>
                  <a:gd name="T76" fmla="*/ 5 w 203"/>
                  <a:gd name="T77" fmla="*/ 10 h 105"/>
                  <a:gd name="T78" fmla="*/ 5 w 203"/>
                  <a:gd name="T79" fmla="*/ 10 h 10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3"/>
                  <a:gd name="T121" fmla="*/ 0 h 105"/>
                  <a:gd name="T122" fmla="*/ 203 w 203"/>
                  <a:gd name="T123" fmla="*/ 105 h 10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3" h="105">
                    <a:moveTo>
                      <a:pt x="42" y="92"/>
                    </a:moveTo>
                    <a:lnTo>
                      <a:pt x="52" y="91"/>
                    </a:lnTo>
                    <a:lnTo>
                      <a:pt x="60" y="91"/>
                    </a:lnTo>
                    <a:lnTo>
                      <a:pt x="68" y="92"/>
                    </a:lnTo>
                    <a:lnTo>
                      <a:pt x="76" y="95"/>
                    </a:lnTo>
                    <a:lnTo>
                      <a:pt x="88" y="99"/>
                    </a:lnTo>
                    <a:lnTo>
                      <a:pt x="102" y="101"/>
                    </a:lnTo>
                    <a:lnTo>
                      <a:pt x="117" y="101"/>
                    </a:lnTo>
                    <a:lnTo>
                      <a:pt x="132" y="100"/>
                    </a:lnTo>
                    <a:lnTo>
                      <a:pt x="146" y="98"/>
                    </a:lnTo>
                    <a:lnTo>
                      <a:pt x="160" y="94"/>
                    </a:lnTo>
                    <a:lnTo>
                      <a:pt x="173" y="90"/>
                    </a:lnTo>
                    <a:lnTo>
                      <a:pt x="185" y="84"/>
                    </a:lnTo>
                    <a:lnTo>
                      <a:pt x="203" y="75"/>
                    </a:lnTo>
                    <a:lnTo>
                      <a:pt x="200" y="3"/>
                    </a:lnTo>
                    <a:lnTo>
                      <a:pt x="158" y="1"/>
                    </a:lnTo>
                    <a:lnTo>
                      <a:pt x="144" y="0"/>
                    </a:lnTo>
                    <a:lnTo>
                      <a:pt x="128" y="0"/>
                    </a:lnTo>
                    <a:lnTo>
                      <a:pt x="113" y="0"/>
                    </a:lnTo>
                    <a:lnTo>
                      <a:pt x="98" y="1"/>
                    </a:lnTo>
                    <a:lnTo>
                      <a:pt x="84" y="5"/>
                    </a:lnTo>
                    <a:lnTo>
                      <a:pt x="69" y="8"/>
                    </a:lnTo>
                    <a:lnTo>
                      <a:pt x="55" y="12"/>
                    </a:lnTo>
                    <a:lnTo>
                      <a:pt x="41" y="13"/>
                    </a:lnTo>
                    <a:lnTo>
                      <a:pt x="32" y="29"/>
                    </a:lnTo>
                    <a:lnTo>
                      <a:pt x="21" y="44"/>
                    </a:lnTo>
                    <a:lnTo>
                      <a:pt x="15" y="52"/>
                    </a:lnTo>
                    <a:lnTo>
                      <a:pt x="9" y="60"/>
                    </a:lnTo>
                    <a:lnTo>
                      <a:pt x="4" y="69"/>
                    </a:lnTo>
                    <a:lnTo>
                      <a:pt x="1" y="78"/>
                    </a:lnTo>
                    <a:lnTo>
                      <a:pt x="0" y="92"/>
                    </a:lnTo>
                    <a:lnTo>
                      <a:pt x="0" y="105"/>
                    </a:lnTo>
                    <a:lnTo>
                      <a:pt x="12" y="105"/>
                    </a:lnTo>
                    <a:lnTo>
                      <a:pt x="21" y="101"/>
                    </a:lnTo>
                    <a:lnTo>
                      <a:pt x="32" y="97"/>
                    </a:lnTo>
                    <a:lnTo>
                      <a:pt x="42" y="9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08" name="Freeform 139"/>
              <p:cNvSpPr>
                <a:spLocks/>
              </p:cNvSpPr>
              <p:nvPr/>
            </p:nvSpPr>
            <p:spPr bwMode="auto">
              <a:xfrm>
                <a:off x="2198" y="1859"/>
                <a:ext cx="133" cy="185"/>
              </a:xfrm>
              <a:custGeom>
                <a:avLst/>
                <a:gdLst>
                  <a:gd name="T0" fmla="*/ 19 w 398"/>
                  <a:gd name="T1" fmla="*/ 0 h 555"/>
                  <a:gd name="T2" fmla="*/ 21 w 398"/>
                  <a:gd name="T3" fmla="*/ 3 h 555"/>
                  <a:gd name="T4" fmla="*/ 23 w 398"/>
                  <a:gd name="T5" fmla="*/ 6 h 555"/>
                  <a:gd name="T6" fmla="*/ 25 w 398"/>
                  <a:gd name="T7" fmla="*/ 8 h 555"/>
                  <a:gd name="T8" fmla="*/ 28 w 398"/>
                  <a:gd name="T9" fmla="*/ 10 h 555"/>
                  <a:gd name="T10" fmla="*/ 31 w 398"/>
                  <a:gd name="T11" fmla="*/ 11 h 555"/>
                  <a:gd name="T12" fmla="*/ 34 w 398"/>
                  <a:gd name="T13" fmla="*/ 12 h 555"/>
                  <a:gd name="T14" fmla="*/ 37 w 398"/>
                  <a:gd name="T15" fmla="*/ 12 h 555"/>
                  <a:gd name="T16" fmla="*/ 40 w 398"/>
                  <a:gd name="T17" fmla="*/ 12 h 555"/>
                  <a:gd name="T18" fmla="*/ 44 w 398"/>
                  <a:gd name="T19" fmla="*/ 36 h 555"/>
                  <a:gd name="T20" fmla="*/ 43 w 398"/>
                  <a:gd name="T21" fmla="*/ 37 h 555"/>
                  <a:gd name="T22" fmla="*/ 40 w 398"/>
                  <a:gd name="T23" fmla="*/ 38 h 555"/>
                  <a:gd name="T24" fmla="*/ 33 w 398"/>
                  <a:gd name="T25" fmla="*/ 41 h 555"/>
                  <a:gd name="T26" fmla="*/ 33 w 398"/>
                  <a:gd name="T27" fmla="*/ 42 h 555"/>
                  <a:gd name="T28" fmla="*/ 32 w 398"/>
                  <a:gd name="T29" fmla="*/ 43 h 555"/>
                  <a:gd name="T30" fmla="*/ 32 w 398"/>
                  <a:gd name="T31" fmla="*/ 44 h 555"/>
                  <a:gd name="T32" fmla="*/ 33 w 398"/>
                  <a:gd name="T33" fmla="*/ 45 h 555"/>
                  <a:gd name="T34" fmla="*/ 34 w 398"/>
                  <a:gd name="T35" fmla="*/ 46 h 555"/>
                  <a:gd name="T36" fmla="*/ 35 w 398"/>
                  <a:gd name="T37" fmla="*/ 48 h 555"/>
                  <a:gd name="T38" fmla="*/ 38 w 398"/>
                  <a:gd name="T39" fmla="*/ 51 h 555"/>
                  <a:gd name="T40" fmla="*/ 41 w 398"/>
                  <a:gd name="T41" fmla="*/ 54 h 555"/>
                  <a:gd name="T42" fmla="*/ 18 w 398"/>
                  <a:gd name="T43" fmla="*/ 61 h 555"/>
                  <a:gd name="T44" fmla="*/ 12 w 398"/>
                  <a:gd name="T45" fmla="*/ 60 h 555"/>
                  <a:gd name="T46" fmla="*/ 9 w 398"/>
                  <a:gd name="T47" fmla="*/ 60 h 555"/>
                  <a:gd name="T48" fmla="*/ 5 w 398"/>
                  <a:gd name="T49" fmla="*/ 61 h 555"/>
                  <a:gd name="T50" fmla="*/ 2 w 398"/>
                  <a:gd name="T51" fmla="*/ 62 h 555"/>
                  <a:gd name="T52" fmla="*/ 1 w 398"/>
                  <a:gd name="T53" fmla="*/ 60 h 555"/>
                  <a:gd name="T54" fmla="*/ 3 w 398"/>
                  <a:gd name="T55" fmla="*/ 57 h 555"/>
                  <a:gd name="T56" fmla="*/ 4 w 398"/>
                  <a:gd name="T57" fmla="*/ 55 h 555"/>
                  <a:gd name="T58" fmla="*/ 6 w 398"/>
                  <a:gd name="T59" fmla="*/ 52 h 555"/>
                  <a:gd name="T60" fmla="*/ 8 w 398"/>
                  <a:gd name="T61" fmla="*/ 50 h 555"/>
                  <a:gd name="T62" fmla="*/ 7 w 398"/>
                  <a:gd name="T63" fmla="*/ 49 h 555"/>
                  <a:gd name="T64" fmla="*/ 4 w 398"/>
                  <a:gd name="T65" fmla="*/ 48 h 555"/>
                  <a:gd name="T66" fmla="*/ 2 w 398"/>
                  <a:gd name="T67" fmla="*/ 47 h 555"/>
                  <a:gd name="T68" fmla="*/ 0 w 398"/>
                  <a:gd name="T69" fmla="*/ 39 h 555"/>
                  <a:gd name="T70" fmla="*/ 4 w 398"/>
                  <a:gd name="T71" fmla="*/ 24 h 555"/>
                  <a:gd name="T72" fmla="*/ 7 w 398"/>
                  <a:gd name="T73" fmla="*/ 11 h 555"/>
                  <a:gd name="T74" fmla="*/ 9 w 398"/>
                  <a:gd name="T75" fmla="*/ 11 h 555"/>
                  <a:gd name="T76" fmla="*/ 10 w 398"/>
                  <a:gd name="T77" fmla="*/ 10 h 555"/>
                  <a:gd name="T78" fmla="*/ 11 w 398"/>
                  <a:gd name="T79" fmla="*/ 9 h 555"/>
                  <a:gd name="T80" fmla="*/ 12 w 398"/>
                  <a:gd name="T81" fmla="*/ 7 h 555"/>
                  <a:gd name="T82" fmla="*/ 12 w 398"/>
                  <a:gd name="T83" fmla="*/ 5 h 555"/>
                  <a:gd name="T84" fmla="*/ 12 w 398"/>
                  <a:gd name="T85" fmla="*/ 2 h 5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98"/>
                  <a:gd name="T130" fmla="*/ 0 h 555"/>
                  <a:gd name="T131" fmla="*/ 398 w 398"/>
                  <a:gd name="T132" fmla="*/ 555 h 5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98" h="555">
                    <a:moveTo>
                      <a:pt x="106" y="6"/>
                    </a:moveTo>
                    <a:lnTo>
                      <a:pt x="175" y="0"/>
                    </a:lnTo>
                    <a:lnTo>
                      <a:pt x="181" y="15"/>
                    </a:lnTo>
                    <a:lnTo>
                      <a:pt x="188" y="26"/>
                    </a:lnTo>
                    <a:lnTo>
                      <a:pt x="196" y="38"/>
                    </a:lnTo>
                    <a:lnTo>
                      <a:pt x="204" y="50"/>
                    </a:lnTo>
                    <a:lnTo>
                      <a:pt x="215" y="61"/>
                    </a:lnTo>
                    <a:lnTo>
                      <a:pt x="226" y="70"/>
                    </a:lnTo>
                    <a:lnTo>
                      <a:pt x="236" y="78"/>
                    </a:lnTo>
                    <a:lnTo>
                      <a:pt x="249" y="87"/>
                    </a:lnTo>
                    <a:lnTo>
                      <a:pt x="262" y="94"/>
                    </a:lnTo>
                    <a:lnTo>
                      <a:pt x="275" y="98"/>
                    </a:lnTo>
                    <a:lnTo>
                      <a:pt x="289" y="103"/>
                    </a:lnTo>
                    <a:lnTo>
                      <a:pt x="304" y="107"/>
                    </a:lnTo>
                    <a:lnTo>
                      <a:pt x="318" y="109"/>
                    </a:lnTo>
                    <a:lnTo>
                      <a:pt x="333" y="109"/>
                    </a:lnTo>
                    <a:lnTo>
                      <a:pt x="347" y="109"/>
                    </a:lnTo>
                    <a:lnTo>
                      <a:pt x="362" y="107"/>
                    </a:lnTo>
                    <a:lnTo>
                      <a:pt x="398" y="320"/>
                    </a:lnTo>
                    <a:lnTo>
                      <a:pt x="394" y="325"/>
                    </a:lnTo>
                    <a:lnTo>
                      <a:pt x="390" y="330"/>
                    </a:lnTo>
                    <a:lnTo>
                      <a:pt x="383" y="334"/>
                    </a:lnTo>
                    <a:lnTo>
                      <a:pt x="375" y="339"/>
                    </a:lnTo>
                    <a:lnTo>
                      <a:pt x="360" y="346"/>
                    </a:lnTo>
                    <a:lnTo>
                      <a:pt x="347" y="352"/>
                    </a:lnTo>
                    <a:lnTo>
                      <a:pt x="300" y="372"/>
                    </a:lnTo>
                    <a:lnTo>
                      <a:pt x="295" y="374"/>
                    </a:lnTo>
                    <a:lnTo>
                      <a:pt x="293" y="378"/>
                    </a:lnTo>
                    <a:lnTo>
                      <a:pt x="291" y="381"/>
                    </a:lnTo>
                    <a:lnTo>
                      <a:pt x="288" y="385"/>
                    </a:lnTo>
                    <a:lnTo>
                      <a:pt x="288" y="389"/>
                    </a:lnTo>
                    <a:lnTo>
                      <a:pt x="289" y="393"/>
                    </a:lnTo>
                    <a:lnTo>
                      <a:pt x="291" y="397"/>
                    </a:lnTo>
                    <a:lnTo>
                      <a:pt x="292" y="402"/>
                    </a:lnTo>
                    <a:lnTo>
                      <a:pt x="298" y="410"/>
                    </a:lnTo>
                    <a:lnTo>
                      <a:pt x="304" y="418"/>
                    </a:lnTo>
                    <a:lnTo>
                      <a:pt x="311" y="425"/>
                    </a:lnTo>
                    <a:lnTo>
                      <a:pt x="316" y="431"/>
                    </a:lnTo>
                    <a:lnTo>
                      <a:pt x="331" y="444"/>
                    </a:lnTo>
                    <a:lnTo>
                      <a:pt x="344" y="457"/>
                    </a:lnTo>
                    <a:lnTo>
                      <a:pt x="357" y="470"/>
                    </a:lnTo>
                    <a:lnTo>
                      <a:pt x="370" y="483"/>
                    </a:lnTo>
                    <a:lnTo>
                      <a:pt x="316" y="540"/>
                    </a:lnTo>
                    <a:lnTo>
                      <a:pt x="164" y="545"/>
                    </a:lnTo>
                    <a:lnTo>
                      <a:pt x="122" y="543"/>
                    </a:lnTo>
                    <a:lnTo>
                      <a:pt x="108" y="542"/>
                    </a:lnTo>
                    <a:lnTo>
                      <a:pt x="92" y="542"/>
                    </a:lnTo>
                    <a:lnTo>
                      <a:pt x="77" y="542"/>
                    </a:lnTo>
                    <a:lnTo>
                      <a:pt x="62" y="543"/>
                    </a:lnTo>
                    <a:lnTo>
                      <a:pt x="48" y="547"/>
                    </a:lnTo>
                    <a:lnTo>
                      <a:pt x="33" y="550"/>
                    </a:lnTo>
                    <a:lnTo>
                      <a:pt x="19" y="554"/>
                    </a:lnTo>
                    <a:lnTo>
                      <a:pt x="5" y="555"/>
                    </a:lnTo>
                    <a:lnTo>
                      <a:pt x="11" y="542"/>
                    </a:lnTo>
                    <a:lnTo>
                      <a:pt x="16" y="529"/>
                    </a:lnTo>
                    <a:lnTo>
                      <a:pt x="23" y="515"/>
                    </a:lnTo>
                    <a:lnTo>
                      <a:pt x="30" y="502"/>
                    </a:lnTo>
                    <a:lnTo>
                      <a:pt x="37" y="491"/>
                    </a:lnTo>
                    <a:lnTo>
                      <a:pt x="44" y="479"/>
                    </a:lnTo>
                    <a:lnTo>
                      <a:pt x="51" y="469"/>
                    </a:lnTo>
                    <a:lnTo>
                      <a:pt x="59" y="459"/>
                    </a:lnTo>
                    <a:lnTo>
                      <a:pt x="70" y="451"/>
                    </a:lnTo>
                    <a:lnTo>
                      <a:pt x="79" y="443"/>
                    </a:lnTo>
                    <a:lnTo>
                      <a:pt x="60" y="438"/>
                    </a:lnTo>
                    <a:lnTo>
                      <a:pt x="44" y="432"/>
                    </a:lnTo>
                    <a:lnTo>
                      <a:pt x="36" y="429"/>
                    </a:lnTo>
                    <a:lnTo>
                      <a:pt x="27" y="425"/>
                    </a:lnTo>
                    <a:lnTo>
                      <a:pt x="20" y="419"/>
                    </a:lnTo>
                    <a:lnTo>
                      <a:pt x="13" y="413"/>
                    </a:lnTo>
                    <a:lnTo>
                      <a:pt x="4" y="351"/>
                    </a:lnTo>
                    <a:lnTo>
                      <a:pt x="0" y="280"/>
                    </a:lnTo>
                    <a:lnTo>
                      <a:pt x="38" y="220"/>
                    </a:lnTo>
                    <a:lnTo>
                      <a:pt x="44" y="105"/>
                    </a:lnTo>
                    <a:lnTo>
                      <a:pt x="60" y="103"/>
                    </a:lnTo>
                    <a:lnTo>
                      <a:pt x="75" y="100"/>
                    </a:lnTo>
                    <a:lnTo>
                      <a:pt x="82" y="97"/>
                    </a:lnTo>
                    <a:lnTo>
                      <a:pt x="88" y="94"/>
                    </a:lnTo>
                    <a:lnTo>
                      <a:pt x="94" y="90"/>
                    </a:lnTo>
                    <a:lnTo>
                      <a:pt x="98" y="85"/>
                    </a:lnTo>
                    <a:lnTo>
                      <a:pt x="102" y="79"/>
                    </a:lnTo>
                    <a:lnTo>
                      <a:pt x="105" y="74"/>
                    </a:lnTo>
                    <a:lnTo>
                      <a:pt x="108" y="65"/>
                    </a:lnTo>
                    <a:lnTo>
                      <a:pt x="110" y="57"/>
                    </a:lnTo>
                    <a:lnTo>
                      <a:pt x="110" y="46"/>
                    </a:lnTo>
                    <a:lnTo>
                      <a:pt x="110" y="35"/>
                    </a:lnTo>
                    <a:lnTo>
                      <a:pt x="109" y="22"/>
                    </a:lnTo>
                    <a:lnTo>
                      <a:pt x="106"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09" name="Freeform 140"/>
              <p:cNvSpPr>
                <a:spLocks/>
              </p:cNvSpPr>
              <p:nvPr/>
            </p:nvSpPr>
            <p:spPr bwMode="auto">
              <a:xfrm>
                <a:off x="2198" y="1859"/>
                <a:ext cx="133" cy="185"/>
              </a:xfrm>
              <a:custGeom>
                <a:avLst/>
                <a:gdLst>
                  <a:gd name="T0" fmla="*/ 19 w 398"/>
                  <a:gd name="T1" fmla="*/ 0 h 555"/>
                  <a:gd name="T2" fmla="*/ 20 w 398"/>
                  <a:gd name="T3" fmla="*/ 2 h 555"/>
                  <a:gd name="T4" fmla="*/ 22 w 398"/>
                  <a:gd name="T5" fmla="*/ 4 h 555"/>
                  <a:gd name="T6" fmla="*/ 24 w 398"/>
                  <a:gd name="T7" fmla="*/ 7 h 555"/>
                  <a:gd name="T8" fmla="*/ 26 w 398"/>
                  <a:gd name="T9" fmla="*/ 9 h 555"/>
                  <a:gd name="T10" fmla="*/ 29 w 398"/>
                  <a:gd name="T11" fmla="*/ 10 h 555"/>
                  <a:gd name="T12" fmla="*/ 32 w 398"/>
                  <a:gd name="T13" fmla="*/ 11 h 555"/>
                  <a:gd name="T14" fmla="*/ 35 w 398"/>
                  <a:gd name="T15" fmla="*/ 12 h 555"/>
                  <a:gd name="T16" fmla="*/ 39 w 398"/>
                  <a:gd name="T17" fmla="*/ 12 h 555"/>
                  <a:gd name="T18" fmla="*/ 40 w 398"/>
                  <a:gd name="T19" fmla="*/ 12 h 555"/>
                  <a:gd name="T20" fmla="*/ 44 w 398"/>
                  <a:gd name="T21" fmla="*/ 36 h 555"/>
                  <a:gd name="T22" fmla="*/ 43 w 398"/>
                  <a:gd name="T23" fmla="*/ 37 h 555"/>
                  <a:gd name="T24" fmla="*/ 42 w 398"/>
                  <a:gd name="T25" fmla="*/ 38 h 555"/>
                  <a:gd name="T26" fmla="*/ 39 w 398"/>
                  <a:gd name="T27" fmla="*/ 39 h 555"/>
                  <a:gd name="T28" fmla="*/ 33 w 398"/>
                  <a:gd name="T29" fmla="*/ 42 h 555"/>
                  <a:gd name="T30" fmla="*/ 32 w 398"/>
                  <a:gd name="T31" fmla="*/ 42 h 555"/>
                  <a:gd name="T32" fmla="*/ 32 w 398"/>
                  <a:gd name="T33" fmla="*/ 43 h 555"/>
                  <a:gd name="T34" fmla="*/ 32 w 398"/>
                  <a:gd name="T35" fmla="*/ 44 h 555"/>
                  <a:gd name="T36" fmla="*/ 33 w 398"/>
                  <a:gd name="T37" fmla="*/ 46 h 555"/>
                  <a:gd name="T38" fmla="*/ 35 w 398"/>
                  <a:gd name="T39" fmla="*/ 47 h 555"/>
                  <a:gd name="T40" fmla="*/ 37 w 398"/>
                  <a:gd name="T41" fmla="*/ 49 h 555"/>
                  <a:gd name="T42" fmla="*/ 40 w 398"/>
                  <a:gd name="T43" fmla="*/ 52 h 555"/>
                  <a:gd name="T44" fmla="*/ 41 w 398"/>
                  <a:gd name="T45" fmla="*/ 54 h 555"/>
                  <a:gd name="T46" fmla="*/ 18 w 398"/>
                  <a:gd name="T47" fmla="*/ 61 h 555"/>
                  <a:gd name="T48" fmla="*/ 14 w 398"/>
                  <a:gd name="T49" fmla="*/ 60 h 555"/>
                  <a:gd name="T50" fmla="*/ 10 w 398"/>
                  <a:gd name="T51" fmla="*/ 60 h 555"/>
                  <a:gd name="T52" fmla="*/ 7 w 398"/>
                  <a:gd name="T53" fmla="*/ 60 h 555"/>
                  <a:gd name="T54" fmla="*/ 4 w 398"/>
                  <a:gd name="T55" fmla="*/ 61 h 555"/>
                  <a:gd name="T56" fmla="*/ 1 w 398"/>
                  <a:gd name="T57" fmla="*/ 62 h 555"/>
                  <a:gd name="T58" fmla="*/ 1 w 398"/>
                  <a:gd name="T59" fmla="*/ 60 h 555"/>
                  <a:gd name="T60" fmla="*/ 3 w 398"/>
                  <a:gd name="T61" fmla="*/ 57 h 555"/>
                  <a:gd name="T62" fmla="*/ 4 w 398"/>
                  <a:gd name="T63" fmla="*/ 55 h 555"/>
                  <a:gd name="T64" fmla="*/ 6 w 398"/>
                  <a:gd name="T65" fmla="*/ 52 h 555"/>
                  <a:gd name="T66" fmla="*/ 8 w 398"/>
                  <a:gd name="T67" fmla="*/ 50 h 555"/>
                  <a:gd name="T68" fmla="*/ 7 w 398"/>
                  <a:gd name="T69" fmla="*/ 49 h 555"/>
                  <a:gd name="T70" fmla="*/ 4 w 398"/>
                  <a:gd name="T71" fmla="*/ 48 h 555"/>
                  <a:gd name="T72" fmla="*/ 2 w 398"/>
                  <a:gd name="T73" fmla="*/ 47 h 555"/>
                  <a:gd name="T74" fmla="*/ 1 w 398"/>
                  <a:gd name="T75" fmla="*/ 46 h 555"/>
                  <a:gd name="T76" fmla="*/ 0 w 398"/>
                  <a:gd name="T77" fmla="*/ 39 h 555"/>
                  <a:gd name="T78" fmla="*/ 0 w 398"/>
                  <a:gd name="T79" fmla="*/ 31 h 555"/>
                  <a:gd name="T80" fmla="*/ 5 w 398"/>
                  <a:gd name="T81" fmla="*/ 12 h 555"/>
                  <a:gd name="T82" fmla="*/ 7 w 398"/>
                  <a:gd name="T83" fmla="*/ 11 h 555"/>
                  <a:gd name="T84" fmla="*/ 9 w 398"/>
                  <a:gd name="T85" fmla="*/ 11 h 555"/>
                  <a:gd name="T86" fmla="*/ 10 w 398"/>
                  <a:gd name="T87" fmla="*/ 10 h 555"/>
                  <a:gd name="T88" fmla="*/ 11 w 398"/>
                  <a:gd name="T89" fmla="*/ 9 h 555"/>
                  <a:gd name="T90" fmla="*/ 12 w 398"/>
                  <a:gd name="T91" fmla="*/ 7 h 555"/>
                  <a:gd name="T92" fmla="*/ 12 w 398"/>
                  <a:gd name="T93" fmla="*/ 5 h 555"/>
                  <a:gd name="T94" fmla="*/ 12 w 398"/>
                  <a:gd name="T95" fmla="*/ 2 h 555"/>
                  <a:gd name="T96" fmla="*/ 12 w 398"/>
                  <a:gd name="T97" fmla="*/ 1 h 5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8"/>
                  <a:gd name="T148" fmla="*/ 0 h 555"/>
                  <a:gd name="T149" fmla="*/ 398 w 398"/>
                  <a:gd name="T150" fmla="*/ 555 h 55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8" h="555">
                    <a:moveTo>
                      <a:pt x="106" y="6"/>
                    </a:moveTo>
                    <a:lnTo>
                      <a:pt x="175" y="0"/>
                    </a:lnTo>
                    <a:lnTo>
                      <a:pt x="181" y="15"/>
                    </a:lnTo>
                    <a:lnTo>
                      <a:pt x="188" y="26"/>
                    </a:lnTo>
                    <a:lnTo>
                      <a:pt x="196" y="38"/>
                    </a:lnTo>
                    <a:lnTo>
                      <a:pt x="204" y="50"/>
                    </a:lnTo>
                    <a:lnTo>
                      <a:pt x="215" y="61"/>
                    </a:lnTo>
                    <a:lnTo>
                      <a:pt x="226" y="70"/>
                    </a:lnTo>
                    <a:lnTo>
                      <a:pt x="236" y="78"/>
                    </a:lnTo>
                    <a:lnTo>
                      <a:pt x="249" y="87"/>
                    </a:lnTo>
                    <a:lnTo>
                      <a:pt x="262" y="94"/>
                    </a:lnTo>
                    <a:lnTo>
                      <a:pt x="275" y="98"/>
                    </a:lnTo>
                    <a:lnTo>
                      <a:pt x="289" y="103"/>
                    </a:lnTo>
                    <a:lnTo>
                      <a:pt x="304" y="107"/>
                    </a:lnTo>
                    <a:lnTo>
                      <a:pt x="318" y="109"/>
                    </a:lnTo>
                    <a:lnTo>
                      <a:pt x="333" y="109"/>
                    </a:lnTo>
                    <a:lnTo>
                      <a:pt x="347" y="109"/>
                    </a:lnTo>
                    <a:lnTo>
                      <a:pt x="362" y="107"/>
                    </a:lnTo>
                    <a:lnTo>
                      <a:pt x="398" y="320"/>
                    </a:lnTo>
                    <a:lnTo>
                      <a:pt x="394" y="325"/>
                    </a:lnTo>
                    <a:lnTo>
                      <a:pt x="390" y="330"/>
                    </a:lnTo>
                    <a:lnTo>
                      <a:pt x="383" y="334"/>
                    </a:lnTo>
                    <a:lnTo>
                      <a:pt x="375" y="339"/>
                    </a:lnTo>
                    <a:lnTo>
                      <a:pt x="360" y="346"/>
                    </a:lnTo>
                    <a:lnTo>
                      <a:pt x="347" y="352"/>
                    </a:lnTo>
                    <a:lnTo>
                      <a:pt x="300" y="372"/>
                    </a:lnTo>
                    <a:lnTo>
                      <a:pt x="295" y="374"/>
                    </a:lnTo>
                    <a:lnTo>
                      <a:pt x="293" y="378"/>
                    </a:lnTo>
                    <a:lnTo>
                      <a:pt x="291" y="381"/>
                    </a:lnTo>
                    <a:lnTo>
                      <a:pt x="288" y="385"/>
                    </a:lnTo>
                    <a:lnTo>
                      <a:pt x="288" y="389"/>
                    </a:lnTo>
                    <a:lnTo>
                      <a:pt x="289" y="393"/>
                    </a:lnTo>
                    <a:lnTo>
                      <a:pt x="291" y="397"/>
                    </a:lnTo>
                    <a:lnTo>
                      <a:pt x="292" y="402"/>
                    </a:lnTo>
                    <a:lnTo>
                      <a:pt x="298" y="410"/>
                    </a:lnTo>
                    <a:lnTo>
                      <a:pt x="304" y="418"/>
                    </a:lnTo>
                    <a:lnTo>
                      <a:pt x="311" y="425"/>
                    </a:lnTo>
                    <a:lnTo>
                      <a:pt x="316" y="431"/>
                    </a:lnTo>
                    <a:lnTo>
                      <a:pt x="331" y="444"/>
                    </a:lnTo>
                    <a:lnTo>
                      <a:pt x="344" y="457"/>
                    </a:lnTo>
                    <a:lnTo>
                      <a:pt x="357" y="470"/>
                    </a:lnTo>
                    <a:lnTo>
                      <a:pt x="370" y="483"/>
                    </a:lnTo>
                    <a:lnTo>
                      <a:pt x="316" y="540"/>
                    </a:lnTo>
                    <a:lnTo>
                      <a:pt x="164" y="545"/>
                    </a:lnTo>
                    <a:lnTo>
                      <a:pt x="122" y="543"/>
                    </a:lnTo>
                    <a:lnTo>
                      <a:pt x="108" y="542"/>
                    </a:lnTo>
                    <a:lnTo>
                      <a:pt x="92" y="542"/>
                    </a:lnTo>
                    <a:lnTo>
                      <a:pt x="77" y="542"/>
                    </a:lnTo>
                    <a:lnTo>
                      <a:pt x="62" y="543"/>
                    </a:lnTo>
                    <a:lnTo>
                      <a:pt x="48" y="547"/>
                    </a:lnTo>
                    <a:lnTo>
                      <a:pt x="33" y="550"/>
                    </a:lnTo>
                    <a:lnTo>
                      <a:pt x="19" y="554"/>
                    </a:lnTo>
                    <a:lnTo>
                      <a:pt x="5" y="555"/>
                    </a:lnTo>
                    <a:lnTo>
                      <a:pt x="11" y="542"/>
                    </a:lnTo>
                    <a:lnTo>
                      <a:pt x="16" y="529"/>
                    </a:lnTo>
                    <a:lnTo>
                      <a:pt x="23" y="515"/>
                    </a:lnTo>
                    <a:lnTo>
                      <a:pt x="30" y="502"/>
                    </a:lnTo>
                    <a:lnTo>
                      <a:pt x="37" y="491"/>
                    </a:lnTo>
                    <a:lnTo>
                      <a:pt x="44" y="479"/>
                    </a:lnTo>
                    <a:lnTo>
                      <a:pt x="51" y="469"/>
                    </a:lnTo>
                    <a:lnTo>
                      <a:pt x="59" y="459"/>
                    </a:lnTo>
                    <a:lnTo>
                      <a:pt x="70" y="451"/>
                    </a:lnTo>
                    <a:lnTo>
                      <a:pt x="79" y="443"/>
                    </a:lnTo>
                    <a:lnTo>
                      <a:pt x="60" y="438"/>
                    </a:lnTo>
                    <a:lnTo>
                      <a:pt x="44" y="432"/>
                    </a:lnTo>
                    <a:lnTo>
                      <a:pt x="36" y="429"/>
                    </a:lnTo>
                    <a:lnTo>
                      <a:pt x="27" y="425"/>
                    </a:lnTo>
                    <a:lnTo>
                      <a:pt x="20" y="419"/>
                    </a:lnTo>
                    <a:lnTo>
                      <a:pt x="13" y="413"/>
                    </a:lnTo>
                    <a:lnTo>
                      <a:pt x="4" y="351"/>
                    </a:lnTo>
                    <a:lnTo>
                      <a:pt x="0" y="280"/>
                    </a:lnTo>
                    <a:lnTo>
                      <a:pt x="38" y="220"/>
                    </a:lnTo>
                    <a:lnTo>
                      <a:pt x="44" y="105"/>
                    </a:lnTo>
                    <a:lnTo>
                      <a:pt x="60" y="103"/>
                    </a:lnTo>
                    <a:lnTo>
                      <a:pt x="75" y="100"/>
                    </a:lnTo>
                    <a:lnTo>
                      <a:pt x="82" y="97"/>
                    </a:lnTo>
                    <a:lnTo>
                      <a:pt x="88" y="94"/>
                    </a:lnTo>
                    <a:lnTo>
                      <a:pt x="94" y="90"/>
                    </a:lnTo>
                    <a:lnTo>
                      <a:pt x="98" y="85"/>
                    </a:lnTo>
                    <a:lnTo>
                      <a:pt x="102" y="79"/>
                    </a:lnTo>
                    <a:lnTo>
                      <a:pt x="105" y="74"/>
                    </a:lnTo>
                    <a:lnTo>
                      <a:pt x="108" y="65"/>
                    </a:lnTo>
                    <a:lnTo>
                      <a:pt x="110" y="57"/>
                    </a:lnTo>
                    <a:lnTo>
                      <a:pt x="110" y="46"/>
                    </a:lnTo>
                    <a:lnTo>
                      <a:pt x="110" y="35"/>
                    </a:lnTo>
                    <a:lnTo>
                      <a:pt x="109" y="22"/>
                    </a:lnTo>
                    <a:lnTo>
                      <a:pt x="106" y="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10" name="Freeform 141"/>
              <p:cNvSpPr>
                <a:spLocks/>
              </p:cNvSpPr>
              <p:nvPr/>
            </p:nvSpPr>
            <p:spPr bwMode="auto">
              <a:xfrm>
                <a:off x="2253" y="2020"/>
                <a:ext cx="115" cy="57"/>
              </a:xfrm>
              <a:custGeom>
                <a:avLst/>
                <a:gdLst>
                  <a:gd name="T0" fmla="*/ 23 w 345"/>
                  <a:gd name="T1" fmla="*/ 0 h 170"/>
                  <a:gd name="T2" fmla="*/ 17 w 345"/>
                  <a:gd name="T3" fmla="*/ 6 h 170"/>
                  <a:gd name="T4" fmla="*/ 0 w 345"/>
                  <a:gd name="T5" fmla="*/ 7 h 170"/>
                  <a:gd name="T6" fmla="*/ 0 w 345"/>
                  <a:gd name="T7" fmla="*/ 15 h 170"/>
                  <a:gd name="T8" fmla="*/ 3 w 345"/>
                  <a:gd name="T9" fmla="*/ 15 h 170"/>
                  <a:gd name="T10" fmla="*/ 5 w 345"/>
                  <a:gd name="T11" fmla="*/ 15 h 170"/>
                  <a:gd name="T12" fmla="*/ 7 w 345"/>
                  <a:gd name="T13" fmla="*/ 15 h 170"/>
                  <a:gd name="T14" fmla="*/ 8 w 345"/>
                  <a:gd name="T15" fmla="*/ 15 h 170"/>
                  <a:gd name="T16" fmla="*/ 9 w 345"/>
                  <a:gd name="T17" fmla="*/ 15 h 170"/>
                  <a:gd name="T18" fmla="*/ 11 w 345"/>
                  <a:gd name="T19" fmla="*/ 15 h 170"/>
                  <a:gd name="T20" fmla="*/ 13 w 345"/>
                  <a:gd name="T21" fmla="*/ 16 h 170"/>
                  <a:gd name="T22" fmla="*/ 15 w 345"/>
                  <a:gd name="T23" fmla="*/ 17 h 170"/>
                  <a:gd name="T24" fmla="*/ 18 w 345"/>
                  <a:gd name="T25" fmla="*/ 18 h 170"/>
                  <a:gd name="T26" fmla="*/ 20 w 345"/>
                  <a:gd name="T27" fmla="*/ 19 h 170"/>
                  <a:gd name="T28" fmla="*/ 35 w 345"/>
                  <a:gd name="T29" fmla="*/ 18 h 170"/>
                  <a:gd name="T30" fmla="*/ 38 w 345"/>
                  <a:gd name="T31" fmla="*/ 6 h 170"/>
                  <a:gd name="T32" fmla="*/ 36 w 345"/>
                  <a:gd name="T33" fmla="*/ 0 h 170"/>
                  <a:gd name="T34" fmla="*/ 23 w 345"/>
                  <a:gd name="T35" fmla="*/ 0 h 17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5"/>
                  <a:gd name="T55" fmla="*/ 0 h 170"/>
                  <a:gd name="T56" fmla="*/ 345 w 345"/>
                  <a:gd name="T57" fmla="*/ 170 h 17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5" h="170">
                    <a:moveTo>
                      <a:pt x="206" y="0"/>
                    </a:moveTo>
                    <a:lnTo>
                      <a:pt x="152" y="57"/>
                    </a:lnTo>
                    <a:lnTo>
                      <a:pt x="0" y="62"/>
                    </a:lnTo>
                    <a:lnTo>
                      <a:pt x="3" y="134"/>
                    </a:lnTo>
                    <a:lnTo>
                      <a:pt x="26" y="132"/>
                    </a:lnTo>
                    <a:lnTo>
                      <a:pt x="49" y="132"/>
                    </a:lnTo>
                    <a:lnTo>
                      <a:pt x="60" y="132"/>
                    </a:lnTo>
                    <a:lnTo>
                      <a:pt x="72" y="133"/>
                    </a:lnTo>
                    <a:lnTo>
                      <a:pt x="84" y="134"/>
                    </a:lnTo>
                    <a:lnTo>
                      <a:pt x="96" y="138"/>
                    </a:lnTo>
                    <a:lnTo>
                      <a:pt x="117" y="144"/>
                    </a:lnTo>
                    <a:lnTo>
                      <a:pt x="138" y="152"/>
                    </a:lnTo>
                    <a:lnTo>
                      <a:pt x="158" y="160"/>
                    </a:lnTo>
                    <a:lnTo>
                      <a:pt x="180" y="170"/>
                    </a:lnTo>
                    <a:lnTo>
                      <a:pt x="314" y="158"/>
                    </a:lnTo>
                    <a:lnTo>
                      <a:pt x="345" y="53"/>
                    </a:lnTo>
                    <a:lnTo>
                      <a:pt x="328" y="2"/>
                    </a:lnTo>
                    <a:lnTo>
                      <a:pt x="2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11" name="Freeform 142"/>
              <p:cNvSpPr>
                <a:spLocks/>
              </p:cNvSpPr>
              <p:nvPr/>
            </p:nvSpPr>
            <p:spPr bwMode="auto">
              <a:xfrm>
                <a:off x="2253" y="2020"/>
                <a:ext cx="115" cy="57"/>
              </a:xfrm>
              <a:custGeom>
                <a:avLst/>
                <a:gdLst>
                  <a:gd name="T0" fmla="*/ 23 w 345"/>
                  <a:gd name="T1" fmla="*/ 0 h 170"/>
                  <a:gd name="T2" fmla="*/ 17 w 345"/>
                  <a:gd name="T3" fmla="*/ 6 h 170"/>
                  <a:gd name="T4" fmla="*/ 0 w 345"/>
                  <a:gd name="T5" fmla="*/ 7 h 170"/>
                  <a:gd name="T6" fmla="*/ 0 w 345"/>
                  <a:gd name="T7" fmla="*/ 7 h 170"/>
                  <a:gd name="T8" fmla="*/ 0 w 345"/>
                  <a:gd name="T9" fmla="*/ 15 h 170"/>
                  <a:gd name="T10" fmla="*/ 0 w 345"/>
                  <a:gd name="T11" fmla="*/ 15 h 170"/>
                  <a:gd name="T12" fmla="*/ 3 w 345"/>
                  <a:gd name="T13" fmla="*/ 15 h 170"/>
                  <a:gd name="T14" fmla="*/ 5 w 345"/>
                  <a:gd name="T15" fmla="*/ 15 h 170"/>
                  <a:gd name="T16" fmla="*/ 7 w 345"/>
                  <a:gd name="T17" fmla="*/ 15 h 170"/>
                  <a:gd name="T18" fmla="*/ 8 w 345"/>
                  <a:gd name="T19" fmla="*/ 15 h 170"/>
                  <a:gd name="T20" fmla="*/ 9 w 345"/>
                  <a:gd name="T21" fmla="*/ 15 h 170"/>
                  <a:gd name="T22" fmla="*/ 11 w 345"/>
                  <a:gd name="T23" fmla="*/ 15 h 170"/>
                  <a:gd name="T24" fmla="*/ 13 w 345"/>
                  <a:gd name="T25" fmla="*/ 16 h 170"/>
                  <a:gd name="T26" fmla="*/ 15 w 345"/>
                  <a:gd name="T27" fmla="*/ 17 h 170"/>
                  <a:gd name="T28" fmla="*/ 18 w 345"/>
                  <a:gd name="T29" fmla="*/ 18 h 170"/>
                  <a:gd name="T30" fmla="*/ 20 w 345"/>
                  <a:gd name="T31" fmla="*/ 19 h 170"/>
                  <a:gd name="T32" fmla="*/ 20 w 345"/>
                  <a:gd name="T33" fmla="*/ 19 h 170"/>
                  <a:gd name="T34" fmla="*/ 35 w 345"/>
                  <a:gd name="T35" fmla="*/ 18 h 170"/>
                  <a:gd name="T36" fmla="*/ 35 w 345"/>
                  <a:gd name="T37" fmla="*/ 18 h 170"/>
                  <a:gd name="T38" fmla="*/ 38 w 345"/>
                  <a:gd name="T39" fmla="*/ 6 h 170"/>
                  <a:gd name="T40" fmla="*/ 38 w 345"/>
                  <a:gd name="T41" fmla="*/ 6 h 170"/>
                  <a:gd name="T42" fmla="*/ 36 w 345"/>
                  <a:gd name="T43" fmla="*/ 0 h 170"/>
                  <a:gd name="T44" fmla="*/ 36 w 345"/>
                  <a:gd name="T45" fmla="*/ 0 h 170"/>
                  <a:gd name="T46" fmla="*/ 23 w 345"/>
                  <a:gd name="T47" fmla="*/ 0 h 170"/>
                  <a:gd name="T48" fmla="*/ 23 w 345"/>
                  <a:gd name="T49" fmla="*/ 0 h 1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45"/>
                  <a:gd name="T76" fmla="*/ 0 h 170"/>
                  <a:gd name="T77" fmla="*/ 345 w 345"/>
                  <a:gd name="T78" fmla="*/ 170 h 17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45" h="170">
                    <a:moveTo>
                      <a:pt x="206" y="0"/>
                    </a:moveTo>
                    <a:lnTo>
                      <a:pt x="152" y="57"/>
                    </a:lnTo>
                    <a:lnTo>
                      <a:pt x="0" y="62"/>
                    </a:lnTo>
                    <a:lnTo>
                      <a:pt x="3" y="134"/>
                    </a:lnTo>
                    <a:lnTo>
                      <a:pt x="26" y="132"/>
                    </a:lnTo>
                    <a:lnTo>
                      <a:pt x="49" y="132"/>
                    </a:lnTo>
                    <a:lnTo>
                      <a:pt x="60" y="132"/>
                    </a:lnTo>
                    <a:lnTo>
                      <a:pt x="72" y="133"/>
                    </a:lnTo>
                    <a:lnTo>
                      <a:pt x="84" y="134"/>
                    </a:lnTo>
                    <a:lnTo>
                      <a:pt x="96" y="138"/>
                    </a:lnTo>
                    <a:lnTo>
                      <a:pt x="117" y="144"/>
                    </a:lnTo>
                    <a:lnTo>
                      <a:pt x="138" y="152"/>
                    </a:lnTo>
                    <a:lnTo>
                      <a:pt x="158" y="160"/>
                    </a:lnTo>
                    <a:lnTo>
                      <a:pt x="180" y="170"/>
                    </a:lnTo>
                    <a:lnTo>
                      <a:pt x="314" y="158"/>
                    </a:lnTo>
                    <a:lnTo>
                      <a:pt x="345" y="53"/>
                    </a:lnTo>
                    <a:lnTo>
                      <a:pt x="328" y="2"/>
                    </a:lnTo>
                    <a:lnTo>
                      <a:pt x="20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12" name="Freeform 143"/>
              <p:cNvSpPr>
                <a:spLocks/>
              </p:cNvSpPr>
              <p:nvPr/>
            </p:nvSpPr>
            <p:spPr bwMode="auto">
              <a:xfrm>
                <a:off x="2311" y="2073"/>
                <a:ext cx="65" cy="30"/>
              </a:xfrm>
              <a:custGeom>
                <a:avLst/>
                <a:gdLst>
                  <a:gd name="T0" fmla="*/ 0 w 194"/>
                  <a:gd name="T1" fmla="*/ 8 h 91"/>
                  <a:gd name="T2" fmla="*/ 0 w 194"/>
                  <a:gd name="T3" fmla="*/ 1 h 91"/>
                  <a:gd name="T4" fmla="*/ 15 w 194"/>
                  <a:gd name="T5" fmla="*/ 0 h 91"/>
                  <a:gd name="T6" fmla="*/ 22 w 194"/>
                  <a:gd name="T7" fmla="*/ 1 h 91"/>
                  <a:gd name="T8" fmla="*/ 15 w 194"/>
                  <a:gd name="T9" fmla="*/ 7 h 91"/>
                  <a:gd name="T10" fmla="*/ 3 w 194"/>
                  <a:gd name="T11" fmla="*/ 10 h 91"/>
                  <a:gd name="T12" fmla="*/ 2 w 194"/>
                  <a:gd name="T13" fmla="*/ 9 h 91"/>
                  <a:gd name="T14" fmla="*/ 2 w 194"/>
                  <a:gd name="T15" fmla="*/ 9 h 91"/>
                  <a:gd name="T16" fmla="*/ 1 w 194"/>
                  <a:gd name="T17" fmla="*/ 8 h 91"/>
                  <a:gd name="T18" fmla="*/ 0 w 194"/>
                  <a:gd name="T19" fmla="*/ 8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4"/>
                  <a:gd name="T31" fmla="*/ 0 h 91"/>
                  <a:gd name="T32" fmla="*/ 194 w 194"/>
                  <a:gd name="T33" fmla="*/ 91 h 9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4" h="91">
                    <a:moveTo>
                      <a:pt x="0" y="71"/>
                    </a:moveTo>
                    <a:lnTo>
                      <a:pt x="4" y="12"/>
                    </a:lnTo>
                    <a:lnTo>
                      <a:pt x="138" y="0"/>
                    </a:lnTo>
                    <a:lnTo>
                      <a:pt x="194" y="9"/>
                    </a:lnTo>
                    <a:lnTo>
                      <a:pt x="131" y="68"/>
                    </a:lnTo>
                    <a:lnTo>
                      <a:pt x="27" y="91"/>
                    </a:lnTo>
                    <a:lnTo>
                      <a:pt x="21" y="84"/>
                    </a:lnTo>
                    <a:lnTo>
                      <a:pt x="15" y="79"/>
                    </a:lnTo>
                    <a:lnTo>
                      <a:pt x="7" y="74"/>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13" name="Freeform 144"/>
              <p:cNvSpPr>
                <a:spLocks/>
              </p:cNvSpPr>
              <p:nvPr/>
            </p:nvSpPr>
            <p:spPr bwMode="auto">
              <a:xfrm>
                <a:off x="2311" y="2073"/>
                <a:ext cx="65" cy="30"/>
              </a:xfrm>
              <a:custGeom>
                <a:avLst/>
                <a:gdLst>
                  <a:gd name="T0" fmla="*/ 0 w 194"/>
                  <a:gd name="T1" fmla="*/ 8 h 91"/>
                  <a:gd name="T2" fmla="*/ 0 w 194"/>
                  <a:gd name="T3" fmla="*/ 1 h 91"/>
                  <a:gd name="T4" fmla="*/ 0 w 194"/>
                  <a:gd name="T5" fmla="*/ 1 h 91"/>
                  <a:gd name="T6" fmla="*/ 15 w 194"/>
                  <a:gd name="T7" fmla="*/ 0 h 91"/>
                  <a:gd name="T8" fmla="*/ 15 w 194"/>
                  <a:gd name="T9" fmla="*/ 0 h 91"/>
                  <a:gd name="T10" fmla="*/ 22 w 194"/>
                  <a:gd name="T11" fmla="*/ 1 h 91"/>
                  <a:gd name="T12" fmla="*/ 22 w 194"/>
                  <a:gd name="T13" fmla="*/ 1 h 91"/>
                  <a:gd name="T14" fmla="*/ 15 w 194"/>
                  <a:gd name="T15" fmla="*/ 7 h 91"/>
                  <a:gd name="T16" fmla="*/ 3 w 194"/>
                  <a:gd name="T17" fmla="*/ 10 h 91"/>
                  <a:gd name="T18" fmla="*/ 3 w 194"/>
                  <a:gd name="T19" fmla="*/ 10 h 91"/>
                  <a:gd name="T20" fmla="*/ 2 w 194"/>
                  <a:gd name="T21" fmla="*/ 9 h 91"/>
                  <a:gd name="T22" fmla="*/ 2 w 194"/>
                  <a:gd name="T23" fmla="*/ 9 h 91"/>
                  <a:gd name="T24" fmla="*/ 1 w 194"/>
                  <a:gd name="T25" fmla="*/ 8 h 91"/>
                  <a:gd name="T26" fmla="*/ 0 w 194"/>
                  <a:gd name="T27" fmla="*/ 8 h 91"/>
                  <a:gd name="T28" fmla="*/ 0 w 194"/>
                  <a:gd name="T29" fmla="*/ 8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4"/>
                  <a:gd name="T46" fmla="*/ 0 h 91"/>
                  <a:gd name="T47" fmla="*/ 194 w 194"/>
                  <a:gd name="T48" fmla="*/ 91 h 9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4" h="91">
                    <a:moveTo>
                      <a:pt x="0" y="71"/>
                    </a:moveTo>
                    <a:lnTo>
                      <a:pt x="4" y="12"/>
                    </a:lnTo>
                    <a:lnTo>
                      <a:pt x="138" y="0"/>
                    </a:lnTo>
                    <a:lnTo>
                      <a:pt x="194" y="9"/>
                    </a:lnTo>
                    <a:lnTo>
                      <a:pt x="131" y="68"/>
                    </a:lnTo>
                    <a:lnTo>
                      <a:pt x="27" y="91"/>
                    </a:lnTo>
                    <a:lnTo>
                      <a:pt x="21" y="84"/>
                    </a:lnTo>
                    <a:lnTo>
                      <a:pt x="15" y="79"/>
                    </a:lnTo>
                    <a:lnTo>
                      <a:pt x="7" y="74"/>
                    </a:lnTo>
                    <a:lnTo>
                      <a:pt x="0" y="7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14" name="Freeform 145"/>
              <p:cNvSpPr>
                <a:spLocks/>
              </p:cNvSpPr>
              <p:nvPr/>
            </p:nvSpPr>
            <p:spPr bwMode="auto">
              <a:xfrm>
                <a:off x="2320" y="2076"/>
                <a:ext cx="86" cy="85"/>
              </a:xfrm>
              <a:custGeom>
                <a:avLst/>
                <a:gdLst>
                  <a:gd name="T0" fmla="*/ 19 w 257"/>
                  <a:gd name="T1" fmla="*/ 0 h 256"/>
                  <a:gd name="T2" fmla="*/ 28 w 257"/>
                  <a:gd name="T3" fmla="*/ 4 h 256"/>
                  <a:gd name="T4" fmla="*/ 29 w 257"/>
                  <a:gd name="T5" fmla="*/ 11 h 256"/>
                  <a:gd name="T6" fmla="*/ 15 w 257"/>
                  <a:gd name="T7" fmla="*/ 11 h 256"/>
                  <a:gd name="T8" fmla="*/ 27 w 257"/>
                  <a:gd name="T9" fmla="*/ 28 h 256"/>
                  <a:gd name="T10" fmla="*/ 23 w 257"/>
                  <a:gd name="T11" fmla="*/ 26 h 256"/>
                  <a:gd name="T12" fmla="*/ 19 w 257"/>
                  <a:gd name="T13" fmla="*/ 25 h 256"/>
                  <a:gd name="T14" fmla="*/ 17 w 257"/>
                  <a:gd name="T15" fmla="*/ 24 h 256"/>
                  <a:gd name="T16" fmla="*/ 15 w 257"/>
                  <a:gd name="T17" fmla="*/ 22 h 256"/>
                  <a:gd name="T18" fmla="*/ 14 w 257"/>
                  <a:gd name="T19" fmla="*/ 21 h 256"/>
                  <a:gd name="T20" fmla="*/ 14 w 257"/>
                  <a:gd name="T21" fmla="*/ 21 h 256"/>
                  <a:gd name="T22" fmla="*/ 13 w 257"/>
                  <a:gd name="T23" fmla="*/ 20 h 256"/>
                  <a:gd name="T24" fmla="*/ 12 w 257"/>
                  <a:gd name="T25" fmla="*/ 19 h 256"/>
                  <a:gd name="T26" fmla="*/ 11 w 257"/>
                  <a:gd name="T27" fmla="*/ 17 h 256"/>
                  <a:gd name="T28" fmla="*/ 9 w 257"/>
                  <a:gd name="T29" fmla="*/ 14 h 256"/>
                  <a:gd name="T30" fmla="*/ 8 w 257"/>
                  <a:gd name="T31" fmla="*/ 12 h 256"/>
                  <a:gd name="T32" fmla="*/ 7 w 257"/>
                  <a:gd name="T33" fmla="*/ 11 h 256"/>
                  <a:gd name="T34" fmla="*/ 7 w 257"/>
                  <a:gd name="T35" fmla="*/ 12 h 256"/>
                  <a:gd name="T36" fmla="*/ 6 w 257"/>
                  <a:gd name="T37" fmla="*/ 12 h 256"/>
                  <a:gd name="T38" fmla="*/ 6 w 257"/>
                  <a:gd name="T39" fmla="*/ 13 h 256"/>
                  <a:gd name="T40" fmla="*/ 6 w 257"/>
                  <a:gd name="T41" fmla="*/ 13 h 256"/>
                  <a:gd name="T42" fmla="*/ 5 w 257"/>
                  <a:gd name="T43" fmla="*/ 13 h 256"/>
                  <a:gd name="T44" fmla="*/ 4 w 257"/>
                  <a:gd name="T45" fmla="*/ 14 h 256"/>
                  <a:gd name="T46" fmla="*/ 3 w 257"/>
                  <a:gd name="T47" fmla="*/ 13 h 256"/>
                  <a:gd name="T48" fmla="*/ 1 w 257"/>
                  <a:gd name="T49" fmla="*/ 13 h 256"/>
                  <a:gd name="T50" fmla="*/ 1 w 257"/>
                  <a:gd name="T51" fmla="*/ 12 h 256"/>
                  <a:gd name="T52" fmla="*/ 1 w 257"/>
                  <a:gd name="T53" fmla="*/ 11 h 256"/>
                  <a:gd name="T54" fmla="*/ 1 w 257"/>
                  <a:gd name="T55" fmla="*/ 10 h 256"/>
                  <a:gd name="T56" fmla="*/ 0 w 257"/>
                  <a:gd name="T57" fmla="*/ 9 h 256"/>
                  <a:gd name="T58" fmla="*/ 12 w 257"/>
                  <a:gd name="T59" fmla="*/ 7 h 256"/>
                  <a:gd name="T60" fmla="*/ 19 w 257"/>
                  <a:gd name="T61" fmla="*/ 0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57"/>
                  <a:gd name="T94" fmla="*/ 0 h 256"/>
                  <a:gd name="T95" fmla="*/ 257 w 257"/>
                  <a:gd name="T96" fmla="*/ 256 h 2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57" h="256">
                    <a:moveTo>
                      <a:pt x="167" y="0"/>
                    </a:moveTo>
                    <a:lnTo>
                      <a:pt x="249" y="38"/>
                    </a:lnTo>
                    <a:lnTo>
                      <a:pt x="257" y="97"/>
                    </a:lnTo>
                    <a:lnTo>
                      <a:pt x="130" y="100"/>
                    </a:lnTo>
                    <a:lnTo>
                      <a:pt x="240" y="256"/>
                    </a:lnTo>
                    <a:lnTo>
                      <a:pt x="207" y="239"/>
                    </a:lnTo>
                    <a:lnTo>
                      <a:pt x="172" y="222"/>
                    </a:lnTo>
                    <a:lnTo>
                      <a:pt x="155" y="213"/>
                    </a:lnTo>
                    <a:lnTo>
                      <a:pt x="137" y="201"/>
                    </a:lnTo>
                    <a:lnTo>
                      <a:pt x="129" y="194"/>
                    </a:lnTo>
                    <a:lnTo>
                      <a:pt x="122" y="187"/>
                    </a:lnTo>
                    <a:lnTo>
                      <a:pt x="113" y="179"/>
                    </a:lnTo>
                    <a:lnTo>
                      <a:pt x="106" y="170"/>
                    </a:lnTo>
                    <a:lnTo>
                      <a:pt x="97" y="155"/>
                    </a:lnTo>
                    <a:lnTo>
                      <a:pt x="83" y="131"/>
                    </a:lnTo>
                    <a:lnTo>
                      <a:pt x="69" y="110"/>
                    </a:lnTo>
                    <a:lnTo>
                      <a:pt x="60" y="101"/>
                    </a:lnTo>
                    <a:lnTo>
                      <a:pt x="59" y="105"/>
                    </a:lnTo>
                    <a:lnTo>
                      <a:pt x="57" y="110"/>
                    </a:lnTo>
                    <a:lnTo>
                      <a:pt x="54" y="114"/>
                    </a:lnTo>
                    <a:lnTo>
                      <a:pt x="52" y="116"/>
                    </a:lnTo>
                    <a:lnTo>
                      <a:pt x="46" y="121"/>
                    </a:lnTo>
                    <a:lnTo>
                      <a:pt x="39" y="122"/>
                    </a:lnTo>
                    <a:lnTo>
                      <a:pt x="25" y="120"/>
                    </a:lnTo>
                    <a:lnTo>
                      <a:pt x="12" y="117"/>
                    </a:lnTo>
                    <a:lnTo>
                      <a:pt x="11" y="107"/>
                    </a:lnTo>
                    <a:lnTo>
                      <a:pt x="8" y="97"/>
                    </a:lnTo>
                    <a:lnTo>
                      <a:pt x="5" y="89"/>
                    </a:lnTo>
                    <a:lnTo>
                      <a:pt x="0" y="82"/>
                    </a:lnTo>
                    <a:lnTo>
                      <a:pt x="104" y="59"/>
                    </a:lnTo>
                    <a:lnTo>
                      <a:pt x="1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15" name="Freeform 146"/>
              <p:cNvSpPr>
                <a:spLocks/>
              </p:cNvSpPr>
              <p:nvPr/>
            </p:nvSpPr>
            <p:spPr bwMode="auto">
              <a:xfrm>
                <a:off x="2320" y="2076"/>
                <a:ext cx="86" cy="85"/>
              </a:xfrm>
              <a:custGeom>
                <a:avLst/>
                <a:gdLst>
                  <a:gd name="T0" fmla="*/ 19 w 257"/>
                  <a:gd name="T1" fmla="*/ 0 h 256"/>
                  <a:gd name="T2" fmla="*/ 28 w 257"/>
                  <a:gd name="T3" fmla="*/ 4 h 256"/>
                  <a:gd name="T4" fmla="*/ 28 w 257"/>
                  <a:gd name="T5" fmla="*/ 4 h 256"/>
                  <a:gd name="T6" fmla="*/ 29 w 257"/>
                  <a:gd name="T7" fmla="*/ 11 h 256"/>
                  <a:gd name="T8" fmla="*/ 29 w 257"/>
                  <a:gd name="T9" fmla="*/ 11 h 256"/>
                  <a:gd name="T10" fmla="*/ 15 w 257"/>
                  <a:gd name="T11" fmla="*/ 11 h 256"/>
                  <a:gd name="T12" fmla="*/ 27 w 257"/>
                  <a:gd name="T13" fmla="*/ 28 h 256"/>
                  <a:gd name="T14" fmla="*/ 27 w 257"/>
                  <a:gd name="T15" fmla="*/ 28 h 256"/>
                  <a:gd name="T16" fmla="*/ 23 w 257"/>
                  <a:gd name="T17" fmla="*/ 26 h 256"/>
                  <a:gd name="T18" fmla="*/ 19 w 257"/>
                  <a:gd name="T19" fmla="*/ 25 h 256"/>
                  <a:gd name="T20" fmla="*/ 17 w 257"/>
                  <a:gd name="T21" fmla="*/ 24 h 256"/>
                  <a:gd name="T22" fmla="*/ 15 w 257"/>
                  <a:gd name="T23" fmla="*/ 22 h 256"/>
                  <a:gd name="T24" fmla="*/ 14 w 257"/>
                  <a:gd name="T25" fmla="*/ 21 h 256"/>
                  <a:gd name="T26" fmla="*/ 14 w 257"/>
                  <a:gd name="T27" fmla="*/ 21 h 256"/>
                  <a:gd name="T28" fmla="*/ 13 w 257"/>
                  <a:gd name="T29" fmla="*/ 20 h 256"/>
                  <a:gd name="T30" fmla="*/ 12 w 257"/>
                  <a:gd name="T31" fmla="*/ 19 h 256"/>
                  <a:gd name="T32" fmla="*/ 11 w 257"/>
                  <a:gd name="T33" fmla="*/ 17 h 256"/>
                  <a:gd name="T34" fmla="*/ 9 w 257"/>
                  <a:gd name="T35" fmla="*/ 14 h 256"/>
                  <a:gd name="T36" fmla="*/ 8 w 257"/>
                  <a:gd name="T37" fmla="*/ 12 h 256"/>
                  <a:gd name="T38" fmla="*/ 7 w 257"/>
                  <a:gd name="T39" fmla="*/ 11 h 256"/>
                  <a:gd name="T40" fmla="*/ 7 w 257"/>
                  <a:gd name="T41" fmla="*/ 12 h 256"/>
                  <a:gd name="T42" fmla="*/ 6 w 257"/>
                  <a:gd name="T43" fmla="*/ 12 h 256"/>
                  <a:gd name="T44" fmla="*/ 6 w 257"/>
                  <a:gd name="T45" fmla="*/ 13 h 256"/>
                  <a:gd name="T46" fmla="*/ 6 w 257"/>
                  <a:gd name="T47" fmla="*/ 13 h 256"/>
                  <a:gd name="T48" fmla="*/ 5 w 257"/>
                  <a:gd name="T49" fmla="*/ 13 h 256"/>
                  <a:gd name="T50" fmla="*/ 4 w 257"/>
                  <a:gd name="T51" fmla="*/ 14 h 256"/>
                  <a:gd name="T52" fmla="*/ 3 w 257"/>
                  <a:gd name="T53" fmla="*/ 13 h 256"/>
                  <a:gd name="T54" fmla="*/ 1 w 257"/>
                  <a:gd name="T55" fmla="*/ 13 h 256"/>
                  <a:gd name="T56" fmla="*/ 1 w 257"/>
                  <a:gd name="T57" fmla="*/ 12 h 256"/>
                  <a:gd name="T58" fmla="*/ 1 w 257"/>
                  <a:gd name="T59" fmla="*/ 11 h 256"/>
                  <a:gd name="T60" fmla="*/ 1 w 257"/>
                  <a:gd name="T61" fmla="*/ 10 h 256"/>
                  <a:gd name="T62" fmla="*/ 0 w 257"/>
                  <a:gd name="T63" fmla="*/ 9 h 256"/>
                  <a:gd name="T64" fmla="*/ 0 w 257"/>
                  <a:gd name="T65" fmla="*/ 9 h 256"/>
                  <a:gd name="T66" fmla="*/ 12 w 257"/>
                  <a:gd name="T67" fmla="*/ 7 h 256"/>
                  <a:gd name="T68" fmla="*/ 19 w 257"/>
                  <a:gd name="T69" fmla="*/ 0 h 256"/>
                  <a:gd name="T70" fmla="*/ 19 w 257"/>
                  <a:gd name="T71" fmla="*/ 0 h 2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7"/>
                  <a:gd name="T109" fmla="*/ 0 h 256"/>
                  <a:gd name="T110" fmla="*/ 257 w 257"/>
                  <a:gd name="T111" fmla="*/ 256 h 2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7" h="256">
                    <a:moveTo>
                      <a:pt x="167" y="0"/>
                    </a:moveTo>
                    <a:lnTo>
                      <a:pt x="249" y="38"/>
                    </a:lnTo>
                    <a:lnTo>
                      <a:pt x="257" y="97"/>
                    </a:lnTo>
                    <a:lnTo>
                      <a:pt x="130" y="100"/>
                    </a:lnTo>
                    <a:lnTo>
                      <a:pt x="240" y="256"/>
                    </a:lnTo>
                    <a:lnTo>
                      <a:pt x="207" y="239"/>
                    </a:lnTo>
                    <a:lnTo>
                      <a:pt x="172" y="222"/>
                    </a:lnTo>
                    <a:lnTo>
                      <a:pt x="155" y="213"/>
                    </a:lnTo>
                    <a:lnTo>
                      <a:pt x="137" y="201"/>
                    </a:lnTo>
                    <a:lnTo>
                      <a:pt x="129" y="194"/>
                    </a:lnTo>
                    <a:lnTo>
                      <a:pt x="122" y="187"/>
                    </a:lnTo>
                    <a:lnTo>
                      <a:pt x="113" y="179"/>
                    </a:lnTo>
                    <a:lnTo>
                      <a:pt x="106" y="170"/>
                    </a:lnTo>
                    <a:lnTo>
                      <a:pt x="97" y="155"/>
                    </a:lnTo>
                    <a:lnTo>
                      <a:pt x="83" y="131"/>
                    </a:lnTo>
                    <a:lnTo>
                      <a:pt x="69" y="110"/>
                    </a:lnTo>
                    <a:lnTo>
                      <a:pt x="60" y="101"/>
                    </a:lnTo>
                    <a:lnTo>
                      <a:pt x="59" y="105"/>
                    </a:lnTo>
                    <a:lnTo>
                      <a:pt x="57" y="110"/>
                    </a:lnTo>
                    <a:lnTo>
                      <a:pt x="54" y="114"/>
                    </a:lnTo>
                    <a:lnTo>
                      <a:pt x="52" y="116"/>
                    </a:lnTo>
                    <a:lnTo>
                      <a:pt x="46" y="121"/>
                    </a:lnTo>
                    <a:lnTo>
                      <a:pt x="39" y="122"/>
                    </a:lnTo>
                    <a:lnTo>
                      <a:pt x="25" y="120"/>
                    </a:lnTo>
                    <a:lnTo>
                      <a:pt x="12" y="117"/>
                    </a:lnTo>
                    <a:lnTo>
                      <a:pt x="11" y="107"/>
                    </a:lnTo>
                    <a:lnTo>
                      <a:pt x="8" y="97"/>
                    </a:lnTo>
                    <a:lnTo>
                      <a:pt x="5" y="89"/>
                    </a:lnTo>
                    <a:lnTo>
                      <a:pt x="0" y="82"/>
                    </a:lnTo>
                    <a:lnTo>
                      <a:pt x="104" y="59"/>
                    </a:lnTo>
                    <a:lnTo>
                      <a:pt x="16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16" name="Freeform 147"/>
              <p:cNvSpPr>
                <a:spLocks/>
              </p:cNvSpPr>
              <p:nvPr/>
            </p:nvSpPr>
            <p:spPr bwMode="auto">
              <a:xfrm>
                <a:off x="2400" y="2148"/>
                <a:ext cx="40" cy="31"/>
              </a:xfrm>
              <a:custGeom>
                <a:avLst/>
                <a:gdLst>
                  <a:gd name="T0" fmla="*/ 11 w 119"/>
                  <a:gd name="T1" fmla="*/ 7 h 93"/>
                  <a:gd name="T2" fmla="*/ 13 w 119"/>
                  <a:gd name="T3" fmla="*/ 6 h 93"/>
                  <a:gd name="T4" fmla="*/ 9 w 119"/>
                  <a:gd name="T5" fmla="*/ 0 h 93"/>
                  <a:gd name="T6" fmla="*/ 0 w 119"/>
                  <a:gd name="T7" fmla="*/ 5 h 93"/>
                  <a:gd name="T8" fmla="*/ 1 w 119"/>
                  <a:gd name="T9" fmla="*/ 6 h 93"/>
                  <a:gd name="T10" fmla="*/ 3 w 119"/>
                  <a:gd name="T11" fmla="*/ 7 h 93"/>
                  <a:gd name="T12" fmla="*/ 3 w 119"/>
                  <a:gd name="T13" fmla="*/ 8 h 93"/>
                  <a:gd name="T14" fmla="*/ 4 w 119"/>
                  <a:gd name="T15" fmla="*/ 9 h 93"/>
                  <a:gd name="T16" fmla="*/ 4 w 119"/>
                  <a:gd name="T17" fmla="*/ 9 h 93"/>
                  <a:gd name="T18" fmla="*/ 5 w 119"/>
                  <a:gd name="T19" fmla="*/ 10 h 93"/>
                  <a:gd name="T20" fmla="*/ 11 w 119"/>
                  <a:gd name="T21" fmla="*/ 7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9"/>
                  <a:gd name="T34" fmla="*/ 0 h 93"/>
                  <a:gd name="T35" fmla="*/ 119 w 119"/>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9" h="93">
                    <a:moveTo>
                      <a:pt x="99" y="66"/>
                    </a:moveTo>
                    <a:lnTo>
                      <a:pt x="119" y="53"/>
                    </a:lnTo>
                    <a:lnTo>
                      <a:pt x="81" y="0"/>
                    </a:lnTo>
                    <a:lnTo>
                      <a:pt x="0" y="41"/>
                    </a:lnTo>
                    <a:lnTo>
                      <a:pt x="13" y="52"/>
                    </a:lnTo>
                    <a:lnTo>
                      <a:pt x="24" y="63"/>
                    </a:lnTo>
                    <a:lnTo>
                      <a:pt x="29" y="70"/>
                    </a:lnTo>
                    <a:lnTo>
                      <a:pt x="35" y="77"/>
                    </a:lnTo>
                    <a:lnTo>
                      <a:pt x="39" y="85"/>
                    </a:lnTo>
                    <a:lnTo>
                      <a:pt x="43" y="93"/>
                    </a:lnTo>
                    <a:lnTo>
                      <a:pt x="99"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17" name="Freeform 148"/>
              <p:cNvSpPr>
                <a:spLocks/>
              </p:cNvSpPr>
              <p:nvPr/>
            </p:nvSpPr>
            <p:spPr bwMode="auto">
              <a:xfrm>
                <a:off x="2400" y="2148"/>
                <a:ext cx="40" cy="31"/>
              </a:xfrm>
              <a:custGeom>
                <a:avLst/>
                <a:gdLst>
                  <a:gd name="T0" fmla="*/ 11 w 119"/>
                  <a:gd name="T1" fmla="*/ 7 h 93"/>
                  <a:gd name="T2" fmla="*/ 13 w 119"/>
                  <a:gd name="T3" fmla="*/ 6 h 93"/>
                  <a:gd name="T4" fmla="*/ 13 w 119"/>
                  <a:gd name="T5" fmla="*/ 6 h 93"/>
                  <a:gd name="T6" fmla="*/ 9 w 119"/>
                  <a:gd name="T7" fmla="*/ 0 h 93"/>
                  <a:gd name="T8" fmla="*/ 9 w 119"/>
                  <a:gd name="T9" fmla="*/ 0 h 93"/>
                  <a:gd name="T10" fmla="*/ 0 w 119"/>
                  <a:gd name="T11" fmla="*/ 5 h 93"/>
                  <a:gd name="T12" fmla="*/ 0 w 119"/>
                  <a:gd name="T13" fmla="*/ 5 h 93"/>
                  <a:gd name="T14" fmla="*/ 1 w 119"/>
                  <a:gd name="T15" fmla="*/ 6 h 93"/>
                  <a:gd name="T16" fmla="*/ 3 w 119"/>
                  <a:gd name="T17" fmla="*/ 7 h 93"/>
                  <a:gd name="T18" fmla="*/ 3 w 119"/>
                  <a:gd name="T19" fmla="*/ 8 h 93"/>
                  <a:gd name="T20" fmla="*/ 4 w 119"/>
                  <a:gd name="T21" fmla="*/ 9 h 93"/>
                  <a:gd name="T22" fmla="*/ 4 w 119"/>
                  <a:gd name="T23" fmla="*/ 9 h 93"/>
                  <a:gd name="T24" fmla="*/ 5 w 119"/>
                  <a:gd name="T25" fmla="*/ 10 h 93"/>
                  <a:gd name="T26" fmla="*/ 5 w 119"/>
                  <a:gd name="T27" fmla="*/ 10 h 93"/>
                  <a:gd name="T28" fmla="*/ 11 w 119"/>
                  <a:gd name="T29" fmla="*/ 7 h 93"/>
                  <a:gd name="T30" fmla="*/ 11 w 119"/>
                  <a:gd name="T31" fmla="*/ 7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9"/>
                  <a:gd name="T49" fmla="*/ 0 h 93"/>
                  <a:gd name="T50" fmla="*/ 119 w 119"/>
                  <a:gd name="T51" fmla="*/ 93 h 9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9" h="93">
                    <a:moveTo>
                      <a:pt x="99" y="66"/>
                    </a:moveTo>
                    <a:lnTo>
                      <a:pt x="119" y="53"/>
                    </a:lnTo>
                    <a:lnTo>
                      <a:pt x="81" y="0"/>
                    </a:lnTo>
                    <a:lnTo>
                      <a:pt x="0" y="41"/>
                    </a:lnTo>
                    <a:lnTo>
                      <a:pt x="13" y="52"/>
                    </a:lnTo>
                    <a:lnTo>
                      <a:pt x="24" y="63"/>
                    </a:lnTo>
                    <a:lnTo>
                      <a:pt x="29" y="70"/>
                    </a:lnTo>
                    <a:lnTo>
                      <a:pt x="35" y="77"/>
                    </a:lnTo>
                    <a:lnTo>
                      <a:pt x="39" y="85"/>
                    </a:lnTo>
                    <a:lnTo>
                      <a:pt x="43" y="93"/>
                    </a:lnTo>
                    <a:lnTo>
                      <a:pt x="99" y="6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18" name="Freeform 149"/>
              <p:cNvSpPr>
                <a:spLocks/>
              </p:cNvSpPr>
              <p:nvPr/>
            </p:nvSpPr>
            <p:spPr bwMode="auto">
              <a:xfrm>
                <a:off x="2364" y="2108"/>
                <a:ext cx="63" cy="53"/>
              </a:xfrm>
              <a:custGeom>
                <a:avLst/>
                <a:gdLst>
                  <a:gd name="T0" fmla="*/ 12 w 191"/>
                  <a:gd name="T1" fmla="*/ 18 h 159"/>
                  <a:gd name="T2" fmla="*/ 0 w 191"/>
                  <a:gd name="T3" fmla="*/ 0 h 159"/>
                  <a:gd name="T4" fmla="*/ 14 w 191"/>
                  <a:gd name="T5" fmla="*/ 0 h 159"/>
                  <a:gd name="T6" fmla="*/ 21 w 191"/>
                  <a:gd name="T7" fmla="*/ 13 h 159"/>
                  <a:gd name="T8" fmla="*/ 12 w 191"/>
                  <a:gd name="T9" fmla="*/ 18 h 159"/>
                  <a:gd name="T10" fmla="*/ 0 60000 65536"/>
                  <a:gd name="T11" fmla="*/ 0 60000 65536"/>
                  <a:gd name="T12" fmla="*/ 0 60000 65536"/>
                  <a:gd name="T13" fmla="*/ 0 60000 65536"/>
                  <a:gd name="T14" fmla="*/ 0 60000 65536"/>
                  <a:gd name="T15" fmla="*/ 0 w 191"/>
                  <a:gd name="T16" fmla="*/ 0 h 159"/>
                  <a:gd name="T17" fmla="*/ 191 w 191"/>
                  <a:gd name="T18" fmla="*/ 159 h 159"/>
                </a:gdLst>
                <a:ahLst/>
                <a:cxnLst>
                  <a:cxn ang="T10">
                    <a:pos x="T0" y="T1"/>
                  </a:cxn>
                  <a:cxn ang="T11">
                    <a:pos x="T2" y="T3"/>
                  </a:cxn>
                  <a:cxn ang="T12">
                    <a:pos x="T4" y="T5"/>
                  </a:cxn>
                  <a:cxn ang="T13">
                    <a:pos x="T6" y="T7"/>
                  </a:cxn>
                  <a:cxn ang="T14">
                    <a:pos x="T8" y="T9"/>
                  </a:cxn>
                </a:cxnLst>
                <a:rect l="T15" t="T16" r="T17" b="T18"/>
                <a:pathLst>
                  <a:path w="191" h="159">
                    <a:moveTo>
                      <a:pt x="110" y="159"/>
                    </a:moveTo>
                    <a:lnTo>
                      <a:pt x="0" y="3"/>
                    </a:lnTo>
                    <a:lnTo>
                      <a:pt x="127" y="0"/>
                    </a:lnTo>
                    <a:lnTo>
                      <a:pt x="191" y="118"/>
                    </a:lnTo>
                    <a:lnTo>
                      <a:pt x="110" y="1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19" name="Freeform 150"/>
              <p:cNvSpPr>
                <a:spLocks/>
              </p:cNvSpPr>
              <p:nvPr/>
            </p:nvSpPr>
            <p:spPr bwMode="auto">
              <a:xfrm>
                <a:off x="2364" y="2108"/>
                <a:ext cx="63" cy="53"/>
              </a:xfrm>
              <a:custGeom>
                <a:avLst/>
                <a:gdLst>
                  <a:gd name="T0" fmla="*/ 12 w 191"/>
                  <a:gd name="T1" fmla="*/ 18 h 159"/>
                  <a:gd name="T2" fmla="*/ 0 w 191"/>
                  <a:gd name="T3" fmla="*/ 0 h 159"/>
                  <a:gd name="T4" fmla="*/ 14 w 191"/>
                  <a:gd name="T5" fmla="*/ 0 h 159"/>
                  <a:gd name="T6" fmla="*/ 14 w 191"/>
                  <a:gd name="T7" fmla="*/ 0 h 159"/>
                  <a:gd name="T8" fmla="*/ 21 w 191"/>
                  <a:gd name="T9" fmla="*/ 13 h 159"/>
                  <a:gd name="T10" fmla="*/ 21 w 191"/>
                  <a:gd name="T11" fmla="*/ 13 h 159"/>
                  <a:gd name="T12" fmla="*/ 12 w 191"/>
                  <a:gd name="T13" fmla="*/ 18 h 159"/>
                  <a:gd name="T14" fmla="*/ 12 w 191"/>
                  <a:gd name="T15" fmla="*/ 18 h 159"/>
                  <a:gd name="T16" fmla="*/ 0 60000 65536"/>
                  <a:gd name="T17" fmla="*/ 0 60000 65536"/>
                  <a:gd name="T18" fmla="*/ 0 60000 65536"/>
                  <a:gd name="T19" fmla="*/ 0 60000 65536"/>
                  <a:gd name="T20" fmla="*/ 0 60000 65536"/>
                  <a:gd name="T21" fmla="*/ 0 60000 65536"/>
                  <a:gd name="T22" fmla="*/ 0 60000 65536"/>
                  <a:gd name="T23" fmla="*/ 0 60000 65536"/>
                  <a:gd name="T24" fmla="*/ 0 w 191"/>
                  <a:gd name="T25" fmla="*/ 0 h 159"/>
                  <a:gd name="T26" fmla="*/ 191 w 191"/>
                  <a:gd name="T27" fmla="*/ 159 h 15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1" h="159">
                    <a:moveTo>
                      <a:pt x="110" y="159"/>
                    </a:moveTo>
                    <a:lnTo>
                      <a:pt x="0" y="3"/>
                    </a:lnTo>
                    <a:lnTo>
                      <a:pt x="127" y="0"/>
                    </a:lnTo>
                    <a:lnTo>
                      <a:pt x="191" y="118"/>
                    </a:lnTo>
                    <a:lnTo>
                      <a:pt x="110" y="15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20" name="Freeform 151"/>
              <p:cNvSpPr>
                <a:spLocks/>
              </p:cNvSpPr>
              <p:nvPr/>
            </p:nvSpPr>
            <p:spPr bwMode="auto">
              <a:xfrm>
                <a:off x="2403" y="2089"/>
                <a:ext cx="85" cy="86"/>
              </a:xfrm>
              <a:custGeom>
                <a:avLst/>
                <a:gdLst>
                  <a:gd name="T0" fmla="*/ 14 w 254"/>
                  <a:gd name="T1" fmla="*/ 1 h 260"/>
                  <a:gd name="T2" fmla="*/ 0 w 254"/>
                  <a:gd name="T3" fmla="*/ 0 h 260"/>
                  <a:gd name="T4" fmla="*/ 1 w 254"/>
                  <a:gd name="T5" fmla="*/ 7 h 260"/>
                  <a:gd name="T6" fmla="*/ 8 w 254"/>
                  <a:gd name="T7" fmla="*/ 20 h 260"/>
                  <a:gd name="T8" fmla="*/ 12 w 254"/>
                  <a:gd name="T9" fmla="*/ 25 h 260"/>
                  <a:gd name="T10" fmla="*/ 17 w 254"/>
                  <a:gd name="T11" fmla="*/ 22 h 260"/>
                  <a:gd name="T12" fmla="*/ 21 w 254"/>
                  <a:gd name="T13" fmla="*/ 28 h 260"/>
                  <a:gd name="T14" fmla="*/ 28 w 254"/>
                  <a:gd name="T15" fmla="*/ 28 h 260"/>
                  <a:gd name="T16" fmla="*/ 28 w 254"/>
                  <a:gd name="T17" fmla="*/ 14 h 260"/>
                  <a:gd name="T18" fmla="*/ 14 w 254"/>
                  <a:gd name="T19" fmla="*/ 1 h 2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54"/>
                  <a:gd name="T31" fmla="*/ 0 h 260"/>
                  <a:gd name="T32" fmla="*/ 254 w 254"/>
                  <a:gd name="T33" fmla="*/ 260 h 2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54" h="260">
                    <a:moveTo>
                      <a:pt x="125" y="5"/>
                    </a:moveTo>
                    <a:lnTo>
                      <a:pt x="0" y="0"/>
                    </a:lnTo>
                    <a:lnTo>
                      <a:pt x="8" y="59"/>
                    </a:lnTo>
                    <a:lnTo>
                      <a:pt x="72" y="177"/>
                    </a:lnTo>
                    <a:lnTo>
                      <a:pt x="110" y="230"/>
                    </a:lnTo>
                    <a:lnTo>
                      <a:pt x="150" y="200"/>
                    </a:lnTo>
                    <a:lnTo>
                      <a:pt x="190" y="260"/>
                    </a:lnTo>
                    <a:lnTo>
                      <a:pt x="251" y="253"/>
                    </a:lnTo>
                    <a:lnTo>
                      <a:pt x="254" y="130"/>
                    </a:lnTo>
                    <a:lnTo>
                      <a:pt x="12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21" name="Freeform 152"/>
              <p:cNvSpPr>
                <a:spLocks/>
              </p:cNvSpPr>
              <p:nvPr/>
            </p:nvSpPr>
            <p:spPr bwMode="auto">
              <a:xfrm>
                <a:off x="2403" y="2089"/>
                <a:ext cx="85" cy="86"/>
              </a:xfrm>
              <a:custGeom>
                <a:avLst/>
                <a:gdLst>
                  <a:gd name="T0" fmla="*/ 14 w 254"/>
                  <a:gd name="T1" fmla="*/ 1 h 260"/>
                  <a:gd name="T2" fmla="*/ 0 w 254"/>
                  <a:gd name="T3" fmla="*/ 0 h 260"/>
                  <a:gd name="T4" fmla="*/ 0 w 254"/>
                  <a:gd name="T5" fmla="*/ 0 h 260"/>
                  <a:gd name="T6" fmla="*/ 1 w 254"/>
                  <a:gd name="T7" fmla="*/ 7 h 260"/>
                  <a:gd name="T8" fmla="*/ 1 w 254"/>
                  <a:gd name="T9" fmla="*/ 7 h 260"/>
                  <a:gd name="T10" fmla="*/ 8 w 254"/>
                  <a:gd name="T11" fmla="*/ 20 h 260"/>
                  <a:gd name="T12" fmla="*/ 8 w 254"/>
                  <a:gd name="T13" fmla="*/ 20 h 260"/>
                  <a:gd name="T14" fmla="*/ 12 w 254"/>
                  <a:gd name="T15" fmla="*/ 25 h 260"/>
                  <a:gd name="T16" fmla="*/ 12 w 254"/>
                  <a:gd name="T17" fmla="*/ 25 h 260"/>
                  <a:gd name="T18" fmla="*/ 17 w 254"/>
                  <a:gd name="T19" fmla="*/ 22 h 260"/>
                  <a:gd name="T20" fmla="*/ 21 w 254"/>
                  <a:gd name="T21" fmla="*/ 28 h 260"/>
                  <a:gd name="T22" fmla="*/ 21 w 254"/>
                  <a:gd name="T23" fmla="*/ 28 h 260"/>
                  <a:gd name="T24" fmla="*/ 28 w 254"/>
                  <a:gd name="T25" fmla="*/ 28 h 260"/>
                  <a:gd name="T26" fmla="*/ 28 w 254"/>
                  <a:gd name="T27" fmla="*/ 28 h 260"/>
                  <a:gd name="T28" fmla="*/ 28 w 254"/>
                  <a:gd name="T29" fmla="*/ 14 h 260"/>
                  <a:gd name="T30" fmla="*/ 28 w 254"/>
                  <a:gd name="T31" fmla="*/ 14 h 260"/>
                  <a:gd name="T32" fmla="*/ 14 w 254"/>
                  <a:gd name="T33" fmla="*/ 1 h 260"/>
                  <a:gd name="T34" fmla="*/ 14 w 254"/>
                  <a:gd name="T35" fmla="*/ 1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54"/>
                  <a:gd name="T55" fmla="*/ 0 h 260"/>
                  <a:gd name="T56" fmla="*/ 254 w 254"/>
                  <a:gd name="T57" fmla="*/ 260 h 2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54" h="260">
                    <a:moveTo>
                      <a:pt x="125" y="5"/>
                    </a:moveTo>
                    <a:lnTo>
                      <a:pt x="0" y="0"/>
                    </a:lnTo>
                    <a:lnTo>
                      <a:pt x="8" y="59"/>
                    </a:lnTo>
                    <a:lnTo>
                      <a:pt x="72" y="177"/>
                    </a:lnTo>
                    <a:lnTo>
                      <a:pt x="110" y="230"/>
                    </a:lnTo>
                    <a:lnTo>
                      <a:pt x="150" y="200"/>
                    </a:lnTo>
                    <a:lnTo>
                      <a:pt x="190" y="260"/>
                    </a:lnTo>
                    <a:lnTo>
                      <a:pt x="251" y="253"/>
                    </a:lnTo>
                    <a:lnTo>
                      <a:pt x="254" y="130"/>
                    </a:lnTo>
                    <a:lnTo>
                      <a:pt x="125" y="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22" name="Freeform 153"/>
              <p:cNvSpPr>
                <a:spLocks/>
              </p:cNvSpPr>
              <p:nvPr/>
            </p:nvSpPr>
            <p:spPr bwMode="auto">
              <a:xfrm>
                <a:off x="2448" y="2173"/>
                <a:ext cx="46" cy="38"/>
              </a:xfrm>
              <a:custGeom>
                <a:avLst/>
                <a:gdLst>
                  <a:gd name="T0" fmla="*/ 6 w 138"/>
                  <a:gd name="T1" fmla="*/ 1 h 114"/>
                  <a:gd name="T2" fmla="*/ 13 w 138"/>
                  <a:gd name="T3" fmla="*/ 0 h 114"/>
                  <a:gd name="T4" fmla="*/ 15 w 138"/>
                  <a:gd name="T5" fmla="*/ 8 h 114"/>
                  <a:gd name="T6" fmla="*/ 4 w 138"/>
                  <a:gd name="T7" fmla="*/ 13 h 114"/>
                  <a:gd name="T8" fmla="*/ 0 w 138"/>
                  <a:gd name="T9" fmla="*/ 3 h 114"/>
                  <a:gd name="T10" fmla="*/ 6 w 138"/>
                  <a:gd name="T11" fmla="*/ 1 h 114"/>
                  <a:gd name="T12" fmla="*/ 0 60000 65536"/>
                  <a:gd name="T13" fmla="*/ 0 60000 65536"/>
                  <a:gd name="T14" fmla="*/ 0 60000 65536"/>
                  <a:gd name="T15" fmla="*/ 0 60000 65536"/>
                  <a:gd name="T16" fmla="*/ 0 60000 65536"/>
                  <a:gd name="T17" fmla="*/ 0 60000 65536"/>
                  <a:gd name="T18" fmla="*/ 0 w 138"/>
                  <a:gd name="T19" fmla="*/ 0 h 114"/>
                  <a:gd name="T20" fmla="*/ 138 w 138"/>
                  <a:gd name="T21" fmla="*/ 114 h 114"/>
                </a:gdLst>
                <a:ahLst/>
                <a:cxnLst>
                  <a:cxn ang="T12">
                    <a:pos x="T0" y="T1"/>
                  </a:cxn>
                  <a:cxn ang="T13">
                    <a:pos x="T2" y="T3"/>
                  </a:cxn>
                  <a:cxn ang="T14">
                    <a:pos x="T4" y="T5"/>
                  </a:cxn>
                  <a:cxn ang="T15">
                    <a:pos x="T6" y="T7"/>
                  </a:cxn>
                  <a:cxn ang="T16">
                    <a:pos x="T8" y="T9"/>
                  </a:cxn>
                  <a:cxn ang="T17">
                    <a:pos x="T10" y="T11"/>
                  </a:cxn>
                </a:cxnLst>
                <a:rect l="T18" t="T19" r="T20" b="T21"/>
                <a:pathLst>
                  <a:path w="138" h="114">
                    <a:moveTo>
                      <a:pt x="57" y="7"/>
                    </a:moveTo>
                    <a:lnTo>
                      <a:pt x="118" y="0"/>
                    </a:lnTo>
                    <a:lnTo>
                      <a:pt x="138" y="72"/>
                    </a:lnTo>
                    <a:lnTo>
                      <a:pt x="36" y="114"/>
                    </a:lnTo>
                    <a:lnTo>
                      <a:pt x="0" y="30"/>
                    </a:lnTo>
                    <a:lnTo>
                      <a:pt x="5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23" name="Freeform 154"/>
              <p:cNvSpPr>
                <a:spLocks/>
              </p:cNvSpPr>
              <p:nvPr/>
            </p:nvSpPr>
            <p:spPr bwMode="auto">
              <a:xfrm>
                <a:off x="2448" y="2173"/>
                <a:ext cx="46" cy="38"/>
              </a:xfrm>
              <a:custGeom>
                <a:avLst/>
                <a:gdLst>
                  <a:gd name="T0" fmla="*/ 6 w 138"/>
                  <a:gd name="T1" fmla="*/ 1 h 114"/>
                  <a:gd name="T2" fmla="*/ 13 w 138"/>
                  <a:gd name="T3" fmla="*/ 0 h 114"/>
                  <a:gd name="T4" fmla="*/ 13 w 138"/>
                  <a:gd name="T5" fmla="*/ 0 h 114"/>
                  <a:gd name="T6" fmla="*/ 15 w 138"/>
                  <a:gd name="T7" fmla="*/ 8 h 114"/>
                  <a:gd name="T8" fmla="*/ 15 w 138"/>
                  <a:gd name="T9" fmla="*/ 8 h 114"/>
                  <a:gd name="T10" fmla="*/ 4 w 138"/>
                  <a:gd name="T11" fmla="*/ 13 h 114"/>
                  <a:gd name="T12" fmla="*/ 4 w 138"/>
                  <a:gd name="T13" fmla="*/ 13 h 114"/>
                  <a:gd name="T14" fmla="*/ 0 w 138"/>
                  <a:gd name="T15" fmla="*/ 3 h 114"/>
                  <a:gd name="T16" fmla="*/ 0 w 138"/>
                  <a:gd name="T17" fmla="*/ 3 h 114"/>
                  <a:gd name="T18" fmla="*/ 6 w 138"/>
                  <a:gd name="T19" fmla="*/ 1 h 114"/>
                  <a:gd name="T20" fmla="*/ 6 w 138"/>
                  <a:gd name="T21" fmla="*/ 1 h 1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8"/>
                  <a:gd name="T34" fmla="*/ 0 h 114"/>
                  <a:gd name="T35" fmla="*/ 138 w 138"/>
                  <a:gd name="T36" fmla="*/ 114 h 1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8" h="114">
                    <a:moveTo>
                      <a:pt x="57" y="7"/>
                    </a:moveTo>
                    <a:lnTo>
                      <a:pt x="118" y="0"/>
                    </a:lnTo>
                    <a:lnTo>
                      <a:pt x="138" y="72"/>
                    </a:lnTo>
                    <a:lnTo>
                      <a:pt x="36" y="114"/>
                    </a:lnTo>
                    <a:lnTo>
                      <a:pt x="0" y="30"/>
                    </a:lnTo>
                    <a:lnTo>
                      <a:pt x="57" y="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24" name="Freeform 155"/>
              <p:cNvSpPr>
                <a:spLocks/>
              </p:cNvSpPr>
              <p:nvPr/>
            </p:nvSpPr>
            <p:spPr bwMode="auto">
              <a:xfrm>
                <a:off x="2415" y="2170"/>
                <a:ext cx="45" cy="71"/>
              </a:xfrm>
              <a:custGeom>
                <a:avLst/>
                <a:gdLst>
                  <a:gd name="T0" fmla="*/ 6 w 135"/>
                  <a:gd name="T1" fmla="*/ 0 h 213"/>
                  <a:gd name="T2" fmla="*/ 11 w 135"/>
                  <a:gd name="T3" fmla="*/ 4 h 213"/>
                  <a:gd name="T4" fmla="*/ 15 w 135"/>
                  <a:gd name="T5" fmla="*/ 14 h 213"/>
                  <a:gd name="T6" fmla="*/ 10 w 135"/>
                  <a:gd name="T7" fmla="*/ 24 h 213"/>
                  <a:gd name="T8" fmla="*/ 9 w 135"/>
                  <a:gd name="T9" fmla="*/ 23 h 213"/>
                  <a:gd name="T10" fmla="*/ 8 w 135"/>
                  <a:gd name="T11" fmla="*/ 22 h 213"/>
                  <a:gd name="T12" fmla="*/ 7 w 135"/>
                  <a:gd name="T13" fmla="*/ 21 h 213"/>
                  <a:gd name="T14" fmla="*/ 6 w 135"/>
                  <a:gd name="T15" fmla="*/ 20 h 213"/>
                  <a:gd name="T16" fmla="*/ 6 w 135"/>
                  <a:gd name="T17" fmla="*/ 20 h 213"/>
                  <a:gd name="T18" fmla="*/ 5 w 135"/>
                  <a:gd name="T19" fmla="*/ 19 h 213"/>
                  <a:gd name="T20" fmla="*/ 4 w 135"/>
                  <a:gd name="T21" fmla="*/ 18 h 213"/>
                  <a:gd name="T22" fmla="*/ 3 w 135"/>
                  <a:gd name="T23" fmla="*/ 16 h 213"/>
                  <a:gd name="T24" fmla="*/ 2 w 135"/>
                  <a:gd name="T25" fmla="*/ 12 h 213"/>
                  <a:gd name="T26" fmla="*/ 1 w 135"/>
                  <a:gd name="T27" fmla="*/ 9 h 213"/>
                  <a:gd name="T28" fmla="*/ 1 w 135"/>
                  <a:gd name="T29" fmla="*/ 7 h 213"/>
                  <a:gd name="T30" fmla="*/ 1 w 135"/>
                  <a:gd name="T31" fmla="*/ 6 h 213"/>
                  <a:gd name="T32" fmla="*/ 0 w 135"/>
                  <a:gd name="T33" fmla="*/ 4 h 213"/>
                  <a:gd name="T34" fmla="*/ 0 w 135"/>
                  <a:gd name="T35" fmla="*/ 3 h 213"/>
                  <a:gd name="T36" fmla="*/ 6 w 135"/>
                  <a:gd name="T37" fmla="*/ 0 h 2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5"/>
                  <a:gd name="T58" fmla="*/ 0 h 213"/>
                  <a:gd name="T59" fmla="*/ 135 w 135"/>
                  <a:gd name="T60" fmla="*/ 213 h 2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5" h="213">
                    <a:moveTo>
                      <a:pt x="56" y="0"/>
                    </a:moveTo>
                    <a:lnTo>
                      <a:pt x="99" y="40"/>
                    </a:lnTo>
                    <a:lnTo>
                      <a:pt x="135" y="124"/>
                    </a:lnTo>
                    <a:lnTo>
                      <a:pt x="89" y="213"/>
                    </a:lnTo>
                    <a:lnTo>
                      <a:pt x="81" y="204"/>
                    </a:lnTo>
                    <a:lnTo>
                      <a:pt x="69" y="196"/>
                    </a:lnTo>
                    <a:lnTo>
                      <a:pt x="63" y="190"/>
                    </a:lnTo>
                    <a:lnTo>
                      <a:pt x="56" y="184"/>
                    </a:lnTo>
                    <a:lnTo>
                      <a:pt x="51" y="178"/>
                    </a:lnTo>
                    <a:lnTo>
                      <a:pt x="45" y="172"/>
                    </a:lnTo>
                    <a:lnTo>
                      <a:pt x="37" y="158"/>
                    </a:lnTo>
                    <a:lnTo>
                      <a:pt x="30" y="143"/>
                    </a:lnTo>
                    <a:lnTo>
                      <a:pt x="20" y="111"/>
                    </a:lnTo>
                    <a:lnTo>
                      <a:pt x="11" y="78"/>
                    </a:lnTo>
                    <a:lnTo>
                      <a:pt x="10" y="64"/>
                    </a:lnTo>
                    <a:lnTo>
                      <a:pt x="7" y="51"/>
                    </a:lnTo>
                    <a:lnTo>
                      <a:pt x="4" y="39"/>
                    </a:lnTo>
                    <a:lnTo>
                      <a:pt x="0" y="27"/>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25" name="Freeform 156"/>
              <p:cNvSpPr>
                <a:spLocks/>
              </p:cNvSpPr>
              <p:nvPr/>
            </p:nvSpPr>
            <p:spPr bwMode="auto">
              <a:xfrm>
                <a:off x="2415" y="2170"/>
                <a:ext cx="45" cy="71"/>
              </a:xfrm>
              <a:custGeom>
                <a:avLst/>
                <a:gdLst>
                  <a:gd name="T0" fmla="*/ 6 w 135"/>
                  <a:gd name="T1" fmla="*/ 0 h 213"/>
                  <a:gd name="T2" fmla="*/ 11 w 135"/>
                  <a:gd name="T3" fmla="*/ 4 h 213"/>
                  <a:gd name="T4" fmla="*/ 11 w 135"/>
                  <a:gd name="T5" fmla="*/ 4 h 213"/>
                  <a:gd name="T6" fmla="*/ 15 w 135"/>
                  <a:gd name="T7" fmla="*/ 14 h 213"/>
                  <a:gd name="T8" fmla="*/ 15 w 135"/>
                  <a:gd name="T9" fmla="*/ 14 h 213"/>
                  <a:gd name="T10" fmla="*/ 10 w 135"/>
                  <a:gd name="T11" fmla="*/ 24 h 213"/>
                  <a:gd name="T12" fmla="*/ 10 w 135"/>
                  <a:gd name="T13" fmla="*/ 24 h 213"/>
                  <a:gd name="T14" fmla="*/ 9 w 135"/>
                  <a:gd name="T15" fmla="*/ 23 h 213"/>
                  <a:gd name="T16" fmla="*/ 8 w 135"/>
                  <a:gd name="T17" fmla="*/ 22 h 213"/>
                  <a:gd name="T18" fmla="*/ 7 w 135"/>
                  <a:gd name="T19" fmla="*/ 21 h 213"/>
                  <a:gd name="T20" fmla="*/ 6 w 135"/>
                  <a:gd name="T21" fmla="*/ 20 h 213"/>
                  <a:gd name="T22" fmla="*/ 6 w 135"/>
                  <a:gd name="T23" fmla="*/ 20 h 213"/>
                  <a:gd name="T24" fmla="*/ 5 w 135"/>
                  <a:gd name="T25" fmla="*/ 19 h 213"/>
                  <a:gd name="T26" fmla="*/ 4 w 135"/>
                  <a:gd name="T27" fmla="*/ 18 h 213"/>
                  <a:gd name="T28" fmla="*/ 3 w 135"/>
                  <a:gd name="T29" fmla="*/ 16 h 213"/>
                  <a:gd name="T30" fmla="*/ 2 w 135"/>
                  <a:gd name="T31" fmla="*/ 12 h 213"/>
                  <a:gd name="T32" fmla="*/ 1 w 135"/>
                  <a:gd name="T33" fmla="*/ 9 h 213"/>
                  <a:gd name="T34" fmla="*/ 1 w 135"/>
                  <a:gd name="T35" fmla="*/ 7 h 213"/>
                  <a:gd name="T36" fmla="*/ 1 w 135"/>
                  <a:gd name="T37" fmla="*/ 6 h 213"/>
                  <a:gd name="T38" fmla="*/ 0 w 135"/>
                  <a:gd name="T39" fmla="*/ 4 h 213"/>
                  <a:gd name="T40" fmla="*/ 0 w 135"/>
                  <a:gd name="T41" fmla="*/ 3 h 213"/>
                  <a:gd name="T42" fmla="*/ 0 w 135"/>
                  <a:gd name="T43" fmla="*/ 3 h 213"/>
                  <a:gd name="T44" fmla="*/ 6 w 135"/>
                  <a:gd name="T45" fmla="*/ 0 h 213"/>
                  <a:gd name="T46" fmla="*/ 6 w 135"/>
                  <a:gd name="T47" fmla="*/ 0 h 2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5"/>
                  <a:gd name="T73" fmla="*/ 0 h 213"/>
                  <a:gd name="T74" fmla="*/ 135 w 135"/>
                  <a:gd name="T75" fmla="*/ 213 h 2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5" h="213">
                    <a:moveTo>
                      <a:pt x="56" y="0"/>
                    </a:moveTo>
                    <a:lnTo>
                      <a:pt x="99" y="40"/>
                    </a:lnTo>
                    <a:lnTo>
                      <a:pt x="135" y="124"/>
                    </a:lnTo>
                    <a:lnTo>
                      <a:pt x="89" y="213"/>
                    </a:lnTo>
                    <a:lnTo>
                      <a:pt x="81" y="204"/>
                    </a:lnTo>
                    <a:lnTo>
                      <a:pt x="69" y="196"/>
                    </a:lnTo>
                    <a:lnTo>
                      <a:pt x="63" y="190"/>
                    </a:lnTo>
                    <a:lnTo>
                      <a:pt x="56" y="184"/>
                    </a:lnTo>
                    <a:lnTo>
                      <a:pt x="51" y="178"/>
                    </a:lnTo>
                    <a:lnTo>
                      <a:pt x="45" y="172"/>
                    </a:lnTo>
                    <a:lnTo>
                      <a:pt x="37" y="158"/>
                    </a:lnTo>
                    <a:lnTo>
                      <a:pt x="30" y="143"/>
                    </a:lnTo>
                    <a:lnTo>
                      <a:pt x="20" y="111"/>
                    </a:lnTo>
                    <a:lnTo>
                      <a:pt x="11" y="78"/>
                    </a:lnTo>
                    <a:lnTo>
                      <a:pt x="10" y="64"/>
                    </a:lnTo>
                    <a:lnTo>
                      <a:pt x="7" y="51"/>
                    </a:lnTo>
                    <a:lnTo>
                      <a:pt x="4" y="39"/>
                    </a:lnTo>
                    <a:lnTo>
                      <a:pt x="0" y="27"/>
                    </a:lnTo>
                    <a:lnTo>
                      <a:pt x="5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26" name="Freeform 157"/>
              <p:cNvSpPr>
                <a:spLocks/>
              </p:cNvSpPr>
              <p:nvPr/>
            </p:nvSpPr>
            <p:spPr bwMode="auto">
              <a:xfrm>
                <a:off x="2433" y="2155"/>
                <a:ext cx="34" cy="28"/>
              </a:xfrm>
              <a:custGeom>
                <a:avLst/>
                <a:gdLst>
                  <a:gd name="T0" fmla="*/ 0 w 100"/>
                  <a:gd name="T1" fmla="*/ 5 h 83"/>
                  <a:gd name="T2" fmla="*/ 2 w 100"/>
                  <a:gd name="T3" fmla="*/ 3 h 83"/>
                  <a:gd name="T4" fmla="*/ 7 w 100"/>
                  <a:gd name="T5" fmla="*/ 0 h 83"/>
                  <a:gd name="T6" fmla="*/ 12 w 100"/>
                  <a:gd name="T7" fmla="*/ 7 h 83"/>
                  <a:gd name="T8" fmla="*/ 5 w 100"/>
                  <a:gd name="T9" fmla="*/ 9 h 83"/>
                  <a:gd name="T10" fmla="*/ 0 w 100"/>
                  <a:gd name="T11" fmla="*/ 5 h 83"/>
                  <a:gd name="T12" fmla="*/ 0 60000 65536"/>
                  <a:gd name="T13" fmla="*/ 0 60000 65536"/>
                  <a:gd name="T14" fmla="*/ 0 60000 65536"/>
                  <a:gd name="T15" fmla="*/ 0 60000 65536"/>
                  <a:gd name="T16" fmla="*/ 0 60000 65536"/>
                  <a:gd name="T17" fmla="*/ 0 60000 65536"/>
                  <a:gd name="T18" fmla="*/ 0 w 100"/>
                  <a:gd name="T19" fmla="*/ 0 h 83"/>
                  <a:gd name="T20" fmla="*/ 100 w 100"/>
                  <a:gd name="T21" fmla="*/ 83 h 83"/>
                </a:gdLst>
                <a:ahLst/>
                <a:cxnLst>
                  <a:cxn ang="T12">
                    <a:pos x="T0" y="T1"/>
                  </a:cxn>
                  <a:cxn ang="T13">
                    <a:pos x="T2" y="T3"/>
                  </a:cxn>
                  <a:cxn ang="T14">
                    <a:pos x="T4" y="T5"/>
                  </a:cxn>
                  <a:cxn ang="T15">
                    <a:pos x="T6" y="T7"/>
                  </a:cxn>
                  <a:cxn ang="T16">
                    <a:pos x="T8" y="T9"/>
                  </a:cxn>
                  <a:cxn ang="T17">
                    <a:pos x="T10" y="T11"/>
                  </a:cxn>
                </a:cxnLst>
                <a:rect l="T18" t="T19" r="T20" b="T21"/>
                <a:pathLst>
                  <a:path w="100" h="83">
                    <a:moveTo>
                      <a:pt x="0" y="43"/>
                    </a:moveTo>
                    <a:lnTo>
                      <a:pt x="20" y="30"/>
                    </a:lnTo>
                    <a:lnTo>
                      <a:pt x="60" y="0"/>
                    </a:lnTo>
                    <a:lnTo>
                      <a:pt x="100" y="60"/>
                    </a:lnTo>
                    <a:lnTo>
                      <a:pt x="43" y="83"/>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27" name="Freeform 158"/>
              <p:cNvSpPr>
                <a:spLocks/>
              </p:cNvSpPr>
              <p:nvPr/>
            </p:nvSpPr>
            <p:spPr bwMode="auto">
              <a:xfrm>
                <a:off x="2433" y="2155"/>
                <a:ext cx="34" cy="28"/>
              </a:xfrm>
              <a:custGeom>
                <a:avLst/>
                <a:gdLst>
                  <a:gd name="T0" fmla="*/ 0 w 100"/>
                  <a:gd name="T1" fmla="*/ 5 h 83"/>
                  <a:gd name="T2" fmla="*/ 2 w 100"/>
                  <a:gd name="T3" fmla="*/ 3 h 83"/>
                  <a:gd name="T4" fmla="*/ 2 w 100"/>
                  <a:gd name="T5" fmla="*/ 3 h 83"/>
                  <a:gd name="T6" fmla="*/ 7 w 100"/>
                  <a:gd name="T7" fmla="*/ 0 h 83"/>
                  <a:gd name="T8" fmla="*/ 12 w 100"/>
                  <a:gd name="T9" fmla="*/ 7 h 83"/>
                  <a:gd name="T10" fmla="*/ 12 w 100"/>
                  <a:gd name="T11" fmla="*/ 7 h 83"/>
                  <a:gd name="T12" fmla="*/ 5 w 100"/>
                  <a:gd name="T13" fmla="*/ 9 h 83"/>
                  <a:gd name="T14" fmla="*/ 5 w 100"/>
                  <a:gd name="T15" fmla="*/ 9 h 83"/>
                  <a:gd name="T16" fmla="*/ 0 w 100"/>
                  <a:gd name="T17" fmla="*/ 5 h 83"/>
                  <a:gd name="T18" fmla="*/ 0 w 100"/>
                  <a:gd name="T19" fmla="*/ 5 h 8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0"/>
                  <a:gd name="T31" fmla="*/ 0 h 83"/>
                  <a:gd name="T32" fmla="*/ 100 w 100"/>
                  <a:gd name="T33" fmla="*/ 83 h 8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0" h="83">
                    <a:moveTo>
                      <a:pt x="0" y="43"/>
                    </a:moveTo>
                    <a:lnTo>
                      <a:pt x="20" y="30"/>
                    </a:lnTo>
                    <a:lnTo>
                      <a:pt x="60" y="0"/>
                    </a:lnTo>
                    <a:lnTo>
                      <a:pt x="100" y="60"/>
                    </a:lnTo>
                    <a:lnTo>
                      <a:pt x="43" y="83"/>
                    </a:lnTo>
                    <a:lnTo>
                      <a:pt x="0" y="4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28" name="Freeform 159"/>
              <p:cNvSpPr>
                <a:spLocks noEditPoints="1"/>
              </p:cNvSpPr>
              <p:nvPr/>
            </p:nvSpPr>
            <p:spPr bwMode="auto">
              <a:xfrm>
                <a:off x="2560" y="2108"/>
                <a:ext cx="329" cy="208"/>
              </a:xfrm>
              <a:custGeom>
                <a:avLst/>
                <a:gdLst>
                  <a:gd name="T0" fmla="*/ 10 w 987"/>
                  <a:gd name="T1" fmla="*/ 21 h 624"/>
                  <a:gd name="T2" fmla="*/ 11 w 987"/>
                  <a:gd name="T3" fmla="*/ 25 h 624"/>
                  <a:gd name="T4" fmla="*/ 10 w 987"/>
                  <a:gd name="T5" fmla="*/ 27 h 624"/>
                  <a:gd name="T6" fmla="*/ 5 w 987"/>
                  <a:gd name="T7" fmla="*/ 29 h 624"/>
                  <a:gd name="T8" fmla="*/ 1 w 987"/>
                  <a:gd name="T9" fmla="*/ 25 h 624"/>
                  <a:gd name="T10" fmla="*/ 90 w 987"/>
                  <a:gd name="T11" fmla="*/ 1 h 624"/>
                  <a:gd name="T12" fmla="*/ 94 w 987"/>
                  <a:gd name="T13" fmla="*/ 4 h 624"/>
                  <a:gd name="T14" fmla="*/ 100 w 987"/>
                  <a:gd name="T15" fmla="*/ 8 h 624"/>
                  <a:gd name="T16" fmla="*/ 106 w 987"/>
                  <a:gd name="T17" fmla="*/ 13 h 624"/>
                  <a:gd name="T18" fmla="*/ 105 w 987"/>
                  <a:gd name="T19" fmla="*/ 17 h 624"/>
                  <a:gd name="T20" fmla="*/ 105 w 987"/>
                  <a:gd name="T21" fmla="*/ 21 h 624"/>
                  <a:gd name="T22" fmla="*/ 106 w 987"/>
                  <a:gd name="T23" fmla="*/ 25 h 624"/>
                  <a:gd name="T24" fmla="*/ 109 w 987"/>
                  <a:gd name="T25" fmla="*/ 30 h 624"/>
                  <a:gd name="T26" fmla="*/ 58 w 987"/>
                  <a:gd name="T27" fmla="*/ 67 h 624"/>
                  <a:gd name="T28" fmla="*/ 58 w 987"/>
                  <a:gd name="T29" fmla="*/ 53 h 624"/>
                  <a:gd name="T30" fmla="*/ 55 w 987"/>
                  <a:gd name="T31" fmla="*/ 54 h 624"/>
                  <a:gd name="T32" fmla="*/ 50 w 987"/>
                  <a:gd name="T33" fmla="*/ 57 h 624"/>
                  <a:gd name="T34" fmla="*/ 44 w 987"/>
                  <a:gd name="T35" fmla="*/ 59 h 624"/>
                  <a:gd name="T36" fmla="*/ 38 w 987"/>
                  <a:gd name="T37" fmla="*/ 59 h 624"/>
                  <a:gd name="T38" fmla="*/ 32 w 987"/>
                  <a:gd name="T39" fmla="*/ 61 h 624"/>
                  <a:gd name="T40" fmla="*/ 23 w 987"/>
                  <a:gd name="T41" fmla="*/ 67 h 624"/>
                  <a:gd name="T42" fmla="*/ 19 w 987"/>
                  <a:gd name="T43" fmla="*/ 69 h 624"/>
                  <a:gd name="T44" fmla="*/ 17 w 987"/>
                  <a:gd name="T45" fmla="*/ 69 h 624"/>
                  <a:gd name="T46" fmla="*/ 15 w 987"/>
                  <a:gd name="T47" fmla="*/ 66 h 624"/>
                  <a:gd name="T48" fmla="*/ 13 w 987"/>
                  <a:gd name="T49" fmla="*/ 63 h 624"/>
                  <a:gd name="T50" fmla="*/ 10 w 987"/>
                  <a:gd name="T51" fmla="*/ 62 h 624"/>
                  <a:gd name="T52" fmla="*/ 8 w 987"/>
                  <a:gd name="T53" fmla="*/ 61 h 624"/>
                  <a:gd name="T54" fmla="*/ 8 w 987"/>
                  <a:gd name="T55" fmla="*/ 57 h 624"/>
                  <a:gd name="T56" fmla="*/ 8 w 987"/>
                  <a:gd name="T57" fmla="*/ 55 h 624"/>
                  <a:gd name="T58" fmla="*/ 4 w 987"/>
                  <a:gd name="T59" fmla="*/ 54 h 624"/>
                  <a:gd name="T60" fmla="*/ 3 w 987"/>
                  <a:gd name="T61" fmla="*/ 53 h 624"/>
                  <a:gd name="T62" fmla="*/ 2 w 987"/>
                  <a:gd name="T63" fmla="*/ 48 h 624"/>
                  <a:gd name="T64" fmla="*/ 1 w 987"/>
                  <a:gd name="T65" fmla="*/ 39 h 624"/>
                  <a:gd name="T66" fmla="*/ 0 w 987"/>
                  <a:gd name="T67" fmla="*/ 35 h 624"/>
                  <a:gd name="T68" fmla="*/ 4 w 987"/>
                  <a:gd name="T69" fmla="*/ 35 h 624"/>
                  <a:gd name="T70" fmla="*/ 7 w 987"/>
                  <a:gd name="T71" fmla="*/ 35 h 624"/>
                  <a:gd name="T72" fmla="*/ 10 w 987"/>
                  <a:gd name="T73" fmla="*/ 34 h 624"/>
                  <a:gd name="T74" fmla="*/ 11 w 987"/>
                  <a:gd name="T75" fmla="*/ 30 h 624"/>
                  <a:gd name="T76" fmla="*/ 12 w 987"/>
                  <a:gd name="T77" fmla="*/ 29 h 624"/>
                  <a:gd name="T78" fmla="*/ 18 w 987"/>
                  <a:gd name="T79" fmla="*/ 27 h 624"/>
                  <a:gd name="T80" fmla="*/ 26 w 987"/>
                  <a:gd name="T81" fmla="*/ 26 h 624"/>
                  <a:gd name="T82" fmla="*/ 32 w 987"/>
                  <a:gd name="T83" fmla="*/ 25 h 624"/>
                  <a:gd name="T84" fmla="*/ 42 w 987"/>
                  <a:gd name="T85" fmla="*/ 17 h 624"/>
                  <a:gd name="T86" fmla="*/ 51 w 987"/>
                  <a:gd name="T87" fmla="*/ 14 h 624"/>
                  <a:gd name="T88" fmla="*/ 64 w 987"/>
                  <a:gd name="T89" fmla="*/ 10 h 624"/>
                  <a:gd name="T90" fmla="*/ 71 w 987"/>
                  <a:gd name="T91" fmla="*/ 7 h 624"/>
                  <a:gd name="T92" fmla="*/ 75 w 987"/>
                  <a:gd name="T93" fmla="*/ 4 h 624"/>
                  <a:gd name="T94" fmla="*/ 76 w 987"/>
                  <a:gd name="T95" fmla="*/ 2 h 6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87"/>
                  <a:gd name="T145" fmla="*/ 0 h 624"/>
                  <a:gd name="T146" fmla="*/ 987 w 987"/>
                  <a:gd name="T147" fmla="*/ 624 h 62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87" h="624">
                    <a:moveTo>
                      <a:pt x="79" y="173"/>
                    </a:moveTo>
                    <a:lnTo>
                      <a:pt x="10" y="222"/>
                    </a:lnTo>
                    <a:lnTo>
                      <a:pt x="79" y="173"/>
                    </a:lnTo>
                    <a:lnTo>
                      <a:pt x="86" y="189"/>
                    </a:lnTo>
                    <a:lnTo>
                      <a:pt x="92" y="205"/>
                    </a:lnTo>
                    <a:lnTo>
                      <a:pt x="95" y="213"/>
                    </a:lnTo>
                    <a:lnTo>
                      <a:pt x="97" y="221"/>
                    </a:lnTo>
                    <a:lnTo>
                      <a:pt x="97" y="228"/>
                    </a:lnTo>
                    <a:lnTo>
                      <a:pt x="97" y="234"/>
                    </a:lnTo>
                    <a:lnTo>
                      <a:pt x="94" y="238"/>
                    </a:lnTo>
                    <a:lnTo>
                      <a:pt x="92" y="242"/>
                    </a:lnTo>
                    <a:lnTo>
                      <a:pt x="88" y="245"/>
                    </a:lnTo>
                    <a:lnTo>
                      <a:pt x="84" y="249"/>
                    </a:lnTo>
                    <a:lnTo>
                      <a:pt x="74" y="254"/>
                    </a:lnTo>
                    <a:lnTo>
                      <a:pt x="61" y="258"/>
                    </a:lnTo>
                    <a:lnTo>
                      <a:pt x="48" y="262"/>
                    </a:lnTo>
                    <a:lnTo>
                      <a:pt x="34" y="265"/>
                    </a:lnTo>
                    <a:lnTo>
                      <a:pt x="22" y="269"/>
                    </a:lnTo>
                    <a:lnTo>
                      <a:pt x="12" y="272"/>
                    </a:lnTo>
                    <a:lnTo>
                      <a:pt x="10" y="222"/>
                    </a:lnTo>
                    <a:lnTo>
                      <a:pt x="79" y="173"/>
                    </a:lnTo>
                    <a:close/>
                    <a:moveTo>
                      <a:pt x="685" y="15"/>
                    </a:moveTo>
                    <a:lnTo>
                      <a:pt x="757" y="0"/>
                    </a:lnTo>
                    <a:lnTo>
                      <a:pt x="814" y="12"/>
                    </a:lnTo>
                    <a:lnTo>
                      <a:pt x="820" y="19"/>
                    </a:lnTo>
                    <a:lnTo>
                      <a:pt x="827" y="25"/>
                    </a:lnTo>
                    <a:lnTo>
                      <a:pt x="834" y="31"/>
                    </a:lnTo>
                    <a:lnTo>
                      <a:pt x="842" y="35"/>
                    </a:lnTo>
                    <a:lnTo>
                      <a:pt x="859" y="46"/>
                    </a:lnTo>
                    <a:lnTo>
                      <a:pt x="875" y="55"/>
                    </a:lnTo>
                    <a:lnTo>
                      <a:pt x="887" y="62"/>
                    </a:lnTo>
                    <a:lnTo>
                      <a:pt x="899" y="71"/>
                    </a:lnTo>
                    <a:lnTo>
                      <a:pt x="911" y="79"/>
                    </a:lnTo>
                    <a:lnTo>
                      <a:pt x="922" y="88"/>
                    </a:lnTo>
                    <a:lnTo>
                      <a:pt x="960" y="113"/>
                    </a:lnTo>
                    <a:lnTo>
                      <a:pt x="958" y="121"/>
                    </a:lnTo>
                    <a:lnTo>
                      <a:pt x="955" y="131"/>
                    </a:lnTo>
                    <a:lnTo>
                      <a:pt x="952" y="138"/>
                    </a:lnTo>
                    <a:lnTo>
                      <a:pt x="948" y="146"/>
                    </a:lnTo>
                    <a:lnTo>
                      <a:pt x="945" y="155"/>
                    </a:lnTo>
                    <a:lnTo>
                      <a:pt x="942" y="163"/>
                    </a:lnTo>
                    <a:lnTo>
                      <a:pt x="940" y="171"/>
                    </a:lnTo>
                    <a:lnTo>
                      <a:pt x="940" y="182"/>
                    </a:lnTo>
                    <a:lnTo>
                      <a:pt x="941" y="189"/>
                    </a:lnTo>
                    <a:lnTo>
                      <a:pt x="942" y="197"/>
                    </a:lnTo>
                    <a:lnTo>
                      <a:pt x="945" y="204"/>
                    </a:lnTo>
                    <a:lnTo>
                      <a:pt x="948" y="211"/>
                    </a:lnTo>
                    <a:lnTo>
                      <a:pt x="955" y="225"/>
                    </a:lnTo>
                    <a:lnTo>
                      <a:pt x="963" y="238"/>
                    </a:lnTo>
                    <a:lnTo>
                      <a:pt x="970" y="248"/>
                    </a:lnTo>
                    <a:lnTo>
                      <a:pt x="977" y="258"/>
                    </a:lnTo>
                    <a:lnTo>
                      <a:pt x="984" y="270"/>
                    </a:lnTo>
                    <a:lnTo>
                      <a:pt x="987" y="280"/>
                    </a:lnTo>
                    <a:lnTo>
                      <a:pt x="813" y="389"/>
                    </a:lnTo>
                    <a:lnTo>
                      <a:pt x="616" y="488"/>
                    </a:lnTo>
                    <a:lnTo>
                      <a:pt x="525" y="599"/>
                    </a:lnTo>
                    <a:lnTo>
                      <a:pt x="524" y="569"/>
                    </a:lnTo>
                    <a:lnTo>
                      <a:pt x="524" y="538"/>
                    </a:lnTo>
                    <a:lnTo>
                      <a:pt x="522" y="510"/>
                    </a:lnTo>
                    <a:lnTo>
                      <a:pt x="522" y="481"/>
                    </a:lnTo>
                    <a:lnTo>
                      <a:pt x="515" y="482"/>
                    </a:lnTo>
                    <a:lnTo>
                      <a:pt x="510" y="484"/>
                    </a:lnTo>
                    <a:lnTo>
                      <a:pt x="502" y="485"/>
                    </a:lnTo>
                    <a:lnTo>
                      <a:pt x="497" y="487"/>
                    </a:lnTo>
                    <a:lnTo>
                      <a:pt x="485" y="494"/>
                    </a:lnTo>
                    <a:lnTo>
                      <a:pt x="473" y="501"/>
                    </a:lnTo>
                    <a:lnTo>
                      <a:pt x="461" y="510"/>
                    </a:lnTo>
                    <a:lnTo>
                      <a:pt x="449" y="517"/>
                    </a:lnTo>
                    <a:lnTo>
                      <a:pt x="438" y="524"/>
                    </a:lnTo>
                    <a:lnTo>
                      <a:pt x="423" y="528"/>
                    </a:lnTo>
                    <a:lnTo>
                      <a:pt x="407" y="532"/>
                    </a:lnTo>
                    <a:lnTo>
                      <a:pt x="393" y="534"/>
                    </a:lnTo>
                    <a:lnTo>
                      <a:pt x="380" y="536"/>
                    </a:lnTo>
                    <a:lnTo>
                      <a:pt x="367" y="536"/>
                    </a:lnTo>
                    <a:lnTo>
                      <a:pt x="355" y="534"/>
                    </a:lnTo>
                    <a:lnTo>
                      <a:pt x="342" y="534"/>
                    </a:lnTo>
                    <a:lnTo>
                      <a:pt x="329" y="536"/>
                    </a:lnTo>
                    <a:lnTo>
                      <a:pt x="314" y="538"/>
                    </a:lnTo>
                    <a:lnTo>
                      <a:pt x="302" y="540"/>
                    </a:lnTo>
                    <a:lnTo>
                      <a:pt x="290" y="547"/>
                    </a:lnTo>
                    <a:lnTo>
                      <a:pt x="278" y="554"/>
                    </a:lnTo>
                    <a:lnTo>
                      <a:pt x="264" y="565"/>
                    </a:lnTo>
                    <a:lnTo>
                      <a:pt x="238" y="586"/>
                    </a:lnTo>
                    <a:lnTo>
                      <a:pt x="211" y="606"/>
                    </a:lnTo>
                    <a:lnTo>
                      <a:pt x="198" y="613"/>
                    </a:lnTo>
                    <a:lnTo>
                      <a:pt x="185" y="620"/>
                    </a:lnTo>
                    <a:lnTo>
                      <a:pt x="179" y="622"/>
                    </a:lnTo>
                    <a:lnTo>
                      <a:pt x="173" y="623"/>
                    </a:lnTo>
                    <a:lnTo>
                      <a:pt x="167" y="624"/>
                    </a:lnTo>
                    <a:lnTo>
                      <a:pt x="163" y="623"/>
                    </a:lnTo>
                    <a:lnTo>
                      <a:pt x="157" y="622"/>
                    </a:lnTo>
                    <a:lnTo>
                      <a:pt x="152" y="619"/>
                    </a:lnTo>
                    <a:lnTo>
                      <a:pt x="147" y="616"/>
                    </a:lnTo>
                    <a:lnTo>
                      <a:pt x="143" y="611"/>
                    </a:lnTo>
                    <a:lnTo>
                      <a:pt x="138" y="605"/>
                    </a:lnTo>
                    <a:lnTo>
                      <a:pt x="134" y="598"/>
                    </a:lnTo>
                    <a:lnTo>
                      <a:pt x="131" y="590"/>
                    </a:lnTo>
                    <a:lnTo>
                      <a:pt x="127" y="579"/>
                    </a:lnTo>
                    <a:lnTo>
                      <a:pt x="125" y="572"/>
                    </a:lnTo>
                    <a:lnTo>
                      <a:pt x="120" y="566"/>
                    </a:lnTo>
                    <a:lnTo>
                      <a:pt x="115" y="563"/>
                    </a:lnTo>
                    <a:lnTo>
                      <a:pt x="111" y="560"/>
                    </a:lnTo>
                    <a:lnTo>
                      <a:pt x="98" y="559"/>
                    </a:lnTo>
                    <a:lnTo>
                      <a:pt x="86" y="558"/>
                    </a:lnTo>
                    <a:lnTo>
                      <a:pt x="81" y="558"/>
                    </a:lnTo>
                    <a:lnTo>
                      <a:pt x="75" y="556"/>
                    </a:lnTo>
                    <a:lnTo>
                      <a:pt x="72" y="553"/>
                    </a:lnTo>
                    <a:lnTo>
                      <a:pt x="68" y="548"/>
                    </a:lnTo>
                    <a:lnTo>
                      <a:pt x="67" y="543"/>
                    </a:lnTo>
                    <a:lnTo>
                      <a:pt x="66" y="534"/>
                    </a:lnTo>
                    <a:lnTo>
                      <a:pt x="67" y="524"/>
                    </a:lnTo>
                    <a:lnTo>
                      <a:pt x="71" y="510"/>
                    </a:lnTo>
                    <a:lnTo>
                      <a:pt x="72" y="505"/>
                    </a:lnTo>
                    <a:lnTo>
                      <a:pt x="72" y="500"/>
                    </a:lnTo>
                    <a:lnTo>
                      <a:pt x="71" y="497"/>
                    </a:lnTo>
                    <a:lnTo>
                      <a:pt x="68" y="494"/>
                    </a:lnTo>
                    <a:lnTo>
                      <a:pt x="64" y="491"/>
                    </a:lnTo>
                    <a:lnTo>
                      <a:pt x="56" y="488"/>
                    </a:lnTo>
                    <a:lnTo>
                      <a:pt x="48" y="486"/>
                    </a:lnTo>
                    <a:lnTo>
                      <a:pt x="40" y="485"/>
                    </a:lnTo>
                    <a:lnTo>
                      <a:pt x="36" y="484"/>
                    </a:lnTo>
                    <a:lnTo>
                      <a:pt x="34" y="481"/>
                    </a:lnTo>
                    <a:lnTo>
                      <a:pt x="31" y="479"/>
                    </a:lnTo>
                    <a:lnTo>
                      <a:pt x="28" y="477"/>
                    </a:lnTo>
                    <a:lnTo>
                      <a:pt x="26" y="468"/>
                    </a:lnTo>
                    <a:lnTo>
                      <a:pt x="23" y="459"/>
                    </a:lnTo>
                    <a:lnTo>
                      <a:pt x="22" y="447"/>
                    </a:lnTo>
                    <a:lnTo>
                      <a:pt x="22" y="435"/>
                    </a:lnTo>
                    <a:lnTo>
                      <a:pt x="22" y="410"/>
                    </a:lnTo>
                    <a:lnTo>
                      <a:pt x="21" y="390"/>
                    </a:lnTo>
                    <a:lnTo>
                      <a:pt x="15" y="370"/>
                    </a:lnTo>
                    <a:lnTo>
                      <a:pt x="8" y="351"/>
                    </a:lnTo>
                    <a:lnTo>
                      <a:pt x="5" y="342"/>
                    </a:lnTo>
                    <a:lnTo>
                      <a:pt x="2" y="333"/>
                    </a:lnTo>
                    <a:lnTo>
                      <a:pt x="0" y="322"/>
                    </a:lnTo>
                    <a:lnTo>
                      <a:pt x="0" y="311"/>
                    </a:lnTo>
                    <a:lnTo>
                      <a:pt x="8" y="310"/>
                    </a:lnTo>
                    <a:lnTo>
                      <a:pt x="16" y="311"/>
                    </a:lnTo>
                    <a:lnTo>
                      <a:pt x="26" y="314"/>
                    </a:lnTo>
                    <a:lnTo>
                      <a:pt x="34" y="316"/>
                    </a:lnTo>
                    <a:lnTo>
                      <a:pt x="42" y="318"/>
                    </a:lnTo>
                    <a:lnTo>
                      <a:pt x="49" y="320"/>
                    </a:lnTo>
                    <a:lnTo>
                      <a:pt x="58" y="320"/>
                    </a:lnTo>
                    <a:lnTo>
                      <a:pt x="64" y="317"/>
                    </a:lnTo>
                    <a:lnTo>
                      <a:pt x="72" y="314"/>
                    </a:lnTo>
                    <a:lnTo>
                      <a:pt x="78" y="310"/>
                    </a:lnTo>
                    <a:lnTo>
                      <a:pt x="82" y="305"/>
                    </a:lnTo>
                    <a:lnTo>
                      <a:pt x="86" y="302"/>
                    </a:lnTo>
                    <a:lnTo>
                      <a:pt x="91" y="294"/>
                    </a:lnTo>
                    <a:lnTo>
                      <a:pt x="93" y="285"/>
                    </a:lnTo>
                    <a:lnTo>
                      <a:pt x="94" y="277"/>
                    </a:lnTo>
                    <a:lnTo>
                      <a:pt x="97" y="270"/>
                    </a:lnTo>
                    <a:lnTo>
                      <a:pt x="98" y="267"/>
                    </a:lnTo>
                    <a:lnTo>
                      <a:pt x="101" y="263"/>
                    </a:lnTo>
                    <a:lnTo>
                      <a:pt x="105" y="259"/>
                    </a:lnTo>
                    <a:lnTo>
                      <a:pt x="110" y="257"/>
                    </a:lnTo>
                    <a:lnTo>
                      <a:pt x="121" y="251"/>
                    </a:lnTo>
                    <a:lnTo>
                      <a:pt x="133" y="248"/>
                    </a:lnTo>
                    <a:lnTo>
                      <a:pt x="145" y="245"/>
                    </a:lnTo>
                    <a:lnTo>
                      <a:pt x="158" y="243"/>
                    </a:lnTo>
                    <a:lnTo>
                      <a:pt x="185" y="241"/>
                    </a:lnTo>
                    <a:lnTo>
                      <a:pt x="211" y="239"/>
                    </a:lnTo>
                    <a:lnTo>
                      <a:pt x="225" y="238"/>
                    </a:lnTo>
                    <a:lnTo>
                      <a:pt x="238" y="237"/>
                    </a:lnTo>
                    <a:lnTo>
                      <a:pt x="252" y="236"/>
                    </a:lnTo>
                    <a:lnTo>
                      <a:pt x="265" y="234"/>
                    </a:lnTo>
                    <a:lnTo>
                      <a:pt x="277" y="230"/>
                    </a:lnTo>
                    <a:lnTo>
                      <a:pt x="290" y="225"/>
                    </a:lnTo>
                    <a:lnTo>
                      <a:pt x="302" y="219"/>
                    </a:lnTo>
                    <a:lnTo>
                      <a:pt x="312" y="211"/>
                    </a:lnTo>
                    <a:lnTo>
                      <a:pt x="349" y="180"/>
                    </a:lnTo>
                    <a:lnTo>
                      <a:pt x="379" y="157"/>
                    </a:lnTo>
                    <a:lnTo>
                      <a:pt x="394" y="146"/>
                    </a:lnTo>
                    <a:lnTo>
                      <a:pt x="412" y="138"/>
                    </a:lnTo>
                    <a:lnTo>
                      <a:pt x="433" y="130"/>
                    </a:lnTo>
                    <a:lnTo>
                      <a:pt x="458" y="123"/>
                    </a:lnTo>
                    <a:lnTo>
                      <a:pt x="480" y="117"/>
                    </a:lnTo>
                    <a:lnTo>
                      <a:pt x="508" y="110"/>
                    </a:lnTo>
                    <a:lnTo>
                      <a:pt x="543" y="101"/>
                    </a:lnTo>
                    <a:lnTo>
                      <a:pt x="577" y="92"/>
                    </a:lnTo>
                    <a:lnTo>
                      <a:pt x="594" y="86"/>
                    </a:lnTo>
                    <a:lnTo>
                      <a:pt x="611" y="80"/>
                    </a:lnTo>
                    <a:lnTo>
                      <a:pt x="626" y="74"/>
                    </a:lnTo>
                    <a:lnTo>
                      <a:pt x="642" y="67"/>
                    </a:lnTo>
                    <a:lnTo>
                      <a:pt x="653" y="60"/>
                    </a:lnTo>
                    <a:lnTo>
                      <a:pt x="665" y="52"/>
                    </a:lnTo>
                    <a:lnTo>
                      <a:pt x="674" y="45"/>
                    </a:lnTo>
                    <a:lnTo>
                      <a:pt x="679" y="37"/>
                    </a:lnTo>
                    <a:lnTo>
                      <a:pt x="682" y="31"/>
                    </a:lnTo>
                    <a:lnTo>
                      <a:pt x="684" y="26"/>
                    </a:lnTo>
                    <a:lnTo>
                      <a:pt x="685" y="20"/>
                    </a:lnTo>
                    <a:lnTo>
                      <a:pt x="685"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29" name="Freeform 160"/>
              <p:cNvSpPr>
                <a:spLocks/>
              </p:cNvSpPr>
              <p:nvPr/>
            </p:nvSpPr>
            <p:spPr bwMode="auto">
              <a:xfrm>
                <a:off x="2564" y="2166"/>
                <a:ext cx="29" cy="33"/>
              </a:xfrm>
              <a:custGeom>
                <a:avLst/>
                <a:gdLst>
                  <a:gd name="T0" fmla="*/ 8 w 87"/>
                  <a:gd name="T1" fmla="*/ 0 h 99"/>
                  <a:gd name="T2" fmla="*/ 0 w 87"/>
                  <a:gd name="T3" fmla="*/ 5 h 99"/>
                  <a:gd name="T4" fmla="*/ 0 w 87"/>
                  <a:gd name="T5" fmla="*/ 5 h 99"/>
                  <a:gd name="T6" fmla="*/ 8 w 87"/>
                  <a:gd name="T7" fmla="*/ 0 h 99"/>
                  <a:gd name="T8" fmla="*/ 8 w 87"/>
                  <a:gd name="T9" fmla="*/ 0 h 99"/>
                  <a:gd name="T10" fmla="*/ 8 w 87"/>
                  <a:gd name="T11" fmla="*/ 2 h 99"/>
                  <a:gd name="T12" fmla="*/ 9 w 87"/>
                  <a:gd name="T13" fmla="*/ 4 h 99"/>
                  <a:gd name="T14" fmla="*/ 9 w 87"/>
                  <a:gd name="T15" fmla="*/ 4 h 99"/>
                  <a:gd name="T16" fmla="*/ 10 w 87"/>
                  <a:gd name="T17" fmla="*/ 5 h 99"/>
                  <a:gd name="T18" fmla="*/ 10 w 87"/>
                  <a:gd name="T19" fmla="*/ 6 h 99"/>
                  <a:gd name="T20" fmla="*/ 10 w 87"/>
                  <a:gd name="T21" fmla="*/ 7 h 99"/>
                  <a:gd name="T22" fmla="*/ 9 w 87"/>
                  <a:gd name="T23" fmla="*/ 7 h 99"/>
                  <a:gd name="T24" fmla="*/ 9 w 87"/>
                  <a:gd name="T25" fmla="*/ 8 h 99"/>
                  <a:gd name="T26" fmla="*/ 9 w 87"/>
                  <a:gd name="T27" fmla="*/ 8 h 99"/>
                  <a:gd name="T28" fmla="*/ 8 w 87"/>
                  <a:gd name="T29" fmla="*/ 8 h 99"/>
                  <a:gd name="T30" fmla="*/ 7 w 87"/>
                  <a:gd name="T31" fmla="*/ 9 h 99"/>
                  <a:gd name="T32" fmla="*/ 6 w 87"/>
                  <a:gd name="T33" fmla="*/ 9 h 99"/>
                  <a:gd name="T34" fmla="*/ 4 w 87"/>
                  <a:gd name="T35" fmla="*/ 10 h 99"/>
                  <a:gd name="T36" fmla="*/ 3 w 87"/>
                  <a:gd name="T37" fmla="*/ 10 h 99"/>
                  <a:gd name="T38" fmla="*/ 1 w 87"/>
                  <a:gd name="T39" fmla="*/ 11 h 99"/>
                  <a:gd name="T40" fmla="*/ 0 w 87"/>
                  <a:gd name="T41" fmla="*/ 11 h 99"/>
                  <a:gd name="T42" fmla="*/ 0 w 87"/>
                  <a:gd name="T43" fmla="*/ 11 h 99"/>
                  <a:gd name="T44" fmla="*/ 0 w 87"/>
                  <a:gd name="T45" fmla="*/ 5 h 99"/>
                  <a:gd name="T46" fmla="*/ 8 w 87"/>
                  <a:gd name="T47" fmla="*/ 0 h 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7"/>
                  <a:gd name="T73" fmla="*/ 0 h 99"/>
                  <a:gd name="T74" fmla="*/ 87 w 87"/>
                  <a:gd name="T75" fmla="*/ 99 h 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7" h="99">
                    <a:moveTo>
                      <a:pt x="69" y="0"/>
                    </a:moveTo>
                    <a:lnTo>
                      <a:pt x="0" y="49"/>
                    </a:lnTo>
                    <a:lnTo>
                      <a:pt x="69" y="0"/>
                    </a:lnTo>
                    <a:lnTo>
                      <a:pt x="76" y="16"/>
                    </a:lnTo>
                    <a:lnTo>
                      <a:pt x="82" y="32"/>
                    </a:lnTo>
                    <a:lnTo>
                      <a:pt x="85" y="40"/>
                    </a:lnTo>
                    <a:lnTo>
                      <a:pt x="87" y="48"/>
                    </a:lnTo>
                    <a:lnTo>
                      <a:pt x="87" y="55"/>
                    </a:lnTo>
                    <a:lnTo>
                      <a:pt x="87" y="61"/>
                    </a:lnTo>
                    <a:lnTo>
                      <a:pt x="84" y="65"/>
                    </a:lnTo>
                    <a:lnTo>
                      <a:pt x="82" y="69"/>
                    </a:lnTo>
                    <a:lnTo>
                      <a:pt x="78" y="72"/>
                    </a:lnTo>
                    <a:lnTo>
                      <a:pt x="74" y="76"/>
                    </a:lnTo>
                    <a:lnTo>
                      <a:pt x="64" y="81"/>
                    </a:lnTo>
                    <a:lnTo>
                      <a:pt x="51" y="85"/>
                    </a:lnTo>
                    <a:lnTo>
                      <a:pt x="38" y="89"/>
                    </a:lnTo>
                    <a:lnTo>
                      <a:pt x="24" y="92"/>
                    </a:lnTo>
                    <a:lnTo>
                      <a:pt x="12" y="96"/>
                    </a:lnTo>
                    <a:lnTo>
                      <a:pt x="2" y="99"/>
                    </a:lnTo>
                    <a:lnTo>
                      <a:pt x="0" y="49"/>
                    </a:lnTo>
                    <a:lnTo>
                      <a:pt x="69"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0" name="Freeform 161"/>
              <p:cNvSpPr>
                <a:spLocks/>
              </p:cNvSpPr>
              <p:nvPr/>
            </p:nvSpPr>
            <p:spPr bwMode="auto">
              <a:xfrm>
                <a:off x="2560" y="2108"/>
                <a:ext cx="329" cy="208"/>
              </a:xfrm>
              <a:custGeom>
                <a:avLst/>
                <a:gdLst>
                  <a:gd name="T0" fmla="*/ 90 w 987"/>
                  <a:gd name="T1" fmla="*/ 1 h 624"/>
                  <a:gd name="T2" fmla="*/ 92 w 987"/>
                  <a:gd name="T3" fmla="*/ 3 h 624"/>
                  <a:gd name="T4" fmla="*/ 95 w 987"/>
                  <a:gd name="T5" fmla="*/ 5 h 624"/>
                  <a:gd name="T6" fmla="*/ 100 w 987"/>
                  <a:gd name="T7" fmla="*/ 8 h 624"/>
                  <a:gd name="T8" fmla="*/ 107 w 987"/>
                  <a:gd name="T9" fmla="*/ 13 h 624"/>
                  <a:gd name="T10" fmla="*/ 106 w 987"/>
                  <a:gd name="T11" fmla="*/ 15 h 624"/>
                  <a:gd name="T12" fmla="*/ 105 w 987"/>
                  <a:gd name="T13" fmla="*/ 17 h 624"/>
                  <a:gd name="T14" fmla="*/ 104 w 987"/>
                  <a:gd name="T15" fmla="*/ 20 h 624"/>
                  <a:gd name="T16" fmla="*/ 105 w 987"/>
                  <a:gd name="T17" fmla="*/ 23 h 624"/>
                  <a:gd name="T18" fmla="*/ 107 w 987"/>
                  <a:gd name="T19" fmla="*/ 26 h 624"/>
                  <a:gd name="T20" fmla="*/ 109 w 987"/>
                  <a:gd name="T21" fmla="*/ 30 h 624"/>
                  <a:gd name="T22" fmla="*/ 90 w 987"/>
                  <a:gd name="T23" fmla="*/ 43 h 624"/>
                  <a:gd name="T24" fmla="*/ 58 w 987"/>
                  <a:gd name="T25" fmla="*/ 67 h 624"/>
                  <a:gd name="T26" fmla="*/ 58 w 987"/>
                  <a:gd name="T27" fmla="*/ 60 h 624"/>
                  <a:gd name="T28" fmla="*/ 57 w 987"/>
                  <a:gd name="T29" fmla="*/ 54 h 624"/>
                  <a:gd name="T30" fmla="*/ 55 w 987"/>
                  <a:gd name="T31" fmla="*/ 54 h 624"/>
                  <a:gd name="T32" fmla="*/ 51 w 987"/>
                  <a:gd name="T33" fmla="*/ 57 h 624"/>
                  <a:gd name="T34" fmla="*/ 47 w 987"/>
                  <a:gd name="T35" fmla="*/ 59 h 624"/>
                  <a:gd name="T36" fmla="*/ 42 w 987"/>
                  <a:gd name="T37" fmla="*/ 60 h 624"/>
                  <a:gd name="T38" fmla="*/ 38 w 987"/>
                  <a:gd name="T39" fmla="*/ 59 h 624"/>
                  <a:gd name="T40" fmla="*/ 34 w 987"/>
                  <a:gd name="T41" fmla="*/ 60 h 624"/>
                  <a:gd name="T42" fmla="*/ 29 w 987"/>
                  <a:gd name="T43" fmla="*/ 63 h 624"/>
                  <a:gd name="T44" fmla="*/ 22 w 987"/>
                  <a:gd name="T45" fmla="*/ 68 h 624"/>
                  <a:gd name="T46" fmla="*/ 19 w 987"/>
                  <a:gd name="T47" fmla="*/ 69 h 624"/>
                  <a:gd name="T48" fmla="*/ 17 w 987"/>
                  <a:gd name="T49" fmla="*/ 69 h 624"/>
                  <a:gd name="T50" fmla="*/ 16 w 987"/>
                  <a:gd name="T51" fmla="*/ 68 h 624"/>
                  <a:gd name="T52" fmla="*/ 15 w 987"/>
                  <a:gd name="T53" fmla="*/ 66 h 624"/>
                  <a:gd name="T54" fmla="*/ 13 w 987"/>
                  <a:gd name="T55" fmla="*/ 63 h 624"/>
                  <a:gd name="T56" fmla="*/ 11 w 987"/>
                  <a:gd name="T57" fmla="*/ 62 h 624"/>
                  <a:gd name="T58" fmla="*/ 8 w 987"/>
                  <a:gd name="T59" fmla="*/ 62 h 624"/>
                  <a:gd name="T60" fmla="*/ 7 w 987"/>
                  <a:gd name="T61" fmla="*/ 60 h 624"/>
                  <a:gd name="T62" fmla="*/ 8 w 987"/>
                  <a:gd name="T63" fmla="*/ 57 h 624"/>
                  <a:gd name="T64" fmla="*/ 8 w 987"/>
                  <a:gd name="T65" fmla="*/ 55 h 624"/>
                  <a:gd name="T66" fmla="*/ 6 w 987"/>
                  <a:gd name="T67" fmla="*/ 54 h 624"/>
                  <a:gd name="T68" fmla="*/ 4 w 987"/>
                  <a:gd name="T69" fmla="*/ 54 h 624"/>
                  <a:gd name="T70" fmla="*/ 3 w 987"/>
                  <a:gd name="T71" fmla="*/ 53 h 624"/>
                  <a:gd name="T72" fmla="*/ 2 w 987"/>
                  <a:gd name="T73" fmla="*/ 50 h 624"/>
                  <a:gd name="T74" fmla="*/ 2 w 987"/>
                  <a:gd name="T75" fmla="*/ 43 h 624"/>
                  <a:gd name="T76" fmla="*/ 1 w 987"/>
                  <a:gd name="T77" fmla="*/ 38 h 624"/>
                  <a:gd name="T78" fmla="*/ 0 w 987"/>
                  <a:gd name="T79" fmla="*/ 35 h 624"/>
                  <a:gd name="T80" fmla="*/ 3 w 987"/>
                  <a:gd name="T81" fmla="*/ 35 h 624"/>
                  <a:gd name="T82" fmla="*/ 5 w 987"/>
                  <a:gd name="T83" fmla="*/ 36 h 624"/>
                  <a:gd name="T84" fmla="*/ 8 w 987"/>
                  <a:gd name="T85" fmla="*/ 35 h 624"/>
                  <a:gd name="T86" fmla="*/ 10 w 987"/>
                  <a:gd name="T87" fmla="*/ 34 h 624"/>
                  <a:gd name="T88" fmla="*/ 10 w 987"/>
                  <a:gd name="T89" fmla="*/ 31 h 624"/>
                  <a:gd name="T90" fmla="*/ 11 w 987"/>
                  <a:gd name="T91" fmla="*/ 29 h 624"/>
                  <a:gd name="T92" fmla="*/ 13 w 987"/>
                  <a:gd name="T93" fmla="*/ 28 h 624"/>
                  <a:gd name="T94" fmla="*/ 18 w 987"/>
                  <a:gd name="T95" fmla="*/ 27 h 624"/>
                  <a:gd name="T96" fmla="*/ 25 w 987"/>
                  <a:gd name="T97" fmla="*/ 26 h 624"/>
                  <a:gd name="T98" fmla="*/ 29 w 987"/>
                  <a:gd name="T99" fmla="*/ 26 h 624"/>
                  <a:gd name="T100" fmla="*/ 34 w 987"/>
                  <a:gd name="T101" fmla="*/ 24 h 624"/>
                  <a:gd name="T102" fmla="*/ 42 w 987"/>
                  <a:gd name="T103" fmla="*/ 17 h 624"/>
                  <a:gd name="T104" fmla="*/ 48 w 987"/>
                  <a:gd name="T105" fmla="*/ 14 h 624"/>
                  <a:gd name="T106" fmla="*/ 56 w 987"/>
                  <a:gd name="T107" fmla="*/ 12 h 624"/>
                  <a:gd name="T108" fmla="*/ 66 w 987"/>
                  <a:gd name="T109" fmla="*/ 10 h 624"/>
                  <a:gd name="T110" fmla="*/ 71 w 987"/>
                  <a:gd name="T111" fmla="*/ 7 h 624"/>
                  <a:gd name="T112" fmla="*/ 75 w 987"/>
                  <a:gd name="T113" fmla="*/ 5 h 624"/>
                  <a:gd name="T114" fmla="*/ 76 w 987"/>
                  <a:gd name="T115" fmla="*/ 3 h 624"/>
                  <a:gd name="T116" fmla="*/ 76 w 987"/>
                  <a:gd name="T117" fmla="*/ 2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87"/>
                  <a:gd name="T178" fmla="*/ 0 h 624"/>
                  <a:gd name="T179" fmla="*/ 987 w 987"/>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87" h="624">
                    <a:moveTo>
                      <a:pt x="685" y="15"/>
                    </a:moveTo>
                    <a:lnTo>
                      <a:pt x="757" y="0"/>
                    </a:lnTo>
                    <a:lnTo>
                      <a:pt x="814" y="12"/>
                    </a:lnTo>
                    <a:lnTo>
                      <a:pt x="820" y="19"/>
                    </a:lnTo>
                    <a:lnTo>
                      <a:pt x="827" y="25"/>
                    </a:lnTo>
                    <a:lnTo>
                      <a:pt x="834" y="31"/>
                    </a:lnTo>
                    <a:lnTo>
                      <a:pt x="842" y="35"/>
                    </a:lnTo>
                    <a:lnTo>
                      <a:pt x="859" y="46"/>
                    </a:lnTo>
                    <a:lnTo>
                      <a:pt x="875" y="55"/>
                    </a:lnTo>
                    <a:lnTo>
                      <a:pt x="887" y="62"/>
                    </a:lnTo>
                    <a:lnTo>
                      <a:pt x="899" y="71"/>
                    </a:lnTo>
                    <a:lnTo>
                      <a:pt x="911" y="79"/>
                    </a:lnTo>
                    <a:lnTo>
                      <a:pt x="922" y="88"/>
                    </a:lnTo>
                    <a:lnTo>
                      <a:pt x="960" y="113"/>
                    </a:lnTo>
                    <a:lnTo>
                      <a:pt x="958" y="121"/>
                    </a:lnTo>
                    <a:lnTo>
                      <a:pt x="955" y="131"/>
                    </a:lnTo>
                    <a:lnTo>
                      <a:pt x="952" y="138"/>
                    </a:lnTo>
                    <a:lnTo>
                      <a:pt x="948" y="146"/>
                    </a:lnTo>
                    <a:lnTo>
                      <a:pt x="945" y="155"/>
                    </a:lnTo>
                    <a:lnTo>
                      <a:pt x="942" y="163"/>
                    </a:lnTo>
                    <a:lnTo>
                      <a:pt x="940" y="171"/>
                    </a:lnTo>
                    <a:lnTo>
                      <a:pt x="940" y="182"/>
                    </a:lnTo>
                    <a:lnTo>
                      <a:pt x="941" y="189"/>
                    </a:lnTo>
                    <a:lnTo>
                      <a:pt x="942" y="197"/>
                    </a:lnTo>
                    <a:lnTo>
                      <a:pt x="945" y="204"/>
                    </a:lnTo>
                    <a:lnTo>
                      <a:pt x="948" y="211"/>
                    </a:lnTo>
                    <a:lnTo>
                      <a:pt x="955" y="225"/>
                    </a:lnTo>
                    <a:lnTo>
                      <a:pt x="963" y="238"/>
                    </a:lnTo>
                    <a:lnTo>
                      <a:pt x="970" y="248"/>
                    </a:lnTo>
                    <a:lnTo>
                      <a:pt x="977" y="258"/>
                    </a:lnTo>
                    <a:lnTo>
                      <a:pt x="984" y="270"/>
                    </a:lnTo>
                    <a:lnTo>
                      <a:pt x="987" y="280"/>
                    </a:lnTo>
                    <a:lnTo>
                      <a:pt x="813" y="389"/>
                    </a:lnTo>
                    <a:lnTo>
                      <a:pt x="616" y="488"/>
                    </a:lnTo>
                    <a:lnTo>
                      <a:pt x="525" y="599"/>
                    </a:lnTo>
                    <a:lnTo>
                      <a:pt x="524" y="569"/>
                    </a:lnTo>
                    <a:lnTo>
                      <a:pt x="524" y="538"/>
                    </a:lnTo>
                    <a:lnTo>
                      <a:pt x="522" y="510"/>
                    </a:lnTo>
                    <a:lnTo>
                      <a:pt x="522" y="481"/>
                    </a:lnTo>
                    <a:lnTo>
                      <a:pt x="515" y="482"/>
                    </a:lnTo>
                    <a:lnTo>
                      <a:pt x="510" y="484"/>
                    </a:lnTo>
                    <a:lnTo>
                      <a:pt x="502" y="485"/>
                    </a:lnTo>
                    <a:lnTo>
                      <a:pt x="497" y="487"/>
                    </a:lnTo>
                    <a:lnTo>
                      <a:pt x="485" y="494"/>
                    </a:lnTo>
                    <a:lnTo>
                      <a:pt x="473" y="501"/>
                    </a:lnTo>
                    <a:lnTo>
                      <a:pt x="461" y="510"/>
                    </a:lnTo>
                    <a:lnTo>
                      <a:pt x="449" y="517"/>
                    </a:lnTo>
                    <a:lnTo>
                      <a:pt x="438" y="524"/>
                    </a:lnTo>
                    <a:lnTo>
                      <a:pt x="423" y="528"/>
                    </a:lnTo>
                    <a:lnTo>
                      <a:pt x="407" y="532"/>
                    </a:lnTo>
                    <a:lnTo>
                      <a:pt x="393" y="534"/>
                    </a:lnTo>
                    <a:lnTo>
                      <a:pt x="380" y="536"/>
                    </a:lnTo>
                    <a:lnTo>
                      <a:pt x="367" y="536"/>
                    </a:lnTo>
                    <a:lnTo>
                      <a:pt x="355" y="534"/>
                    </a:lnTo>
                    <a:lnTo>
                      <a:pt x="342" y="534"/>
                    </a:lnTo>
                    <a:lnTo>
                      <a:pt x="329" y="536"/>
                    </a:lnTo>
                    <a:lnTo>
                      <a:pt x="314" y="538"/>
                    </a:lnTo>
                    <a:lnTo>
                      <a:pt x="302" y="540"/>
                    </a:lnTo>
                    <a:lnTo>
                      <a:pt x="290" y="547"/>
                    </a:lnTo>
                    <a:lnTo>
                      <a:pt x="278" y="554"/>
                    </a:lnTo>
                    <a:lnTo>
                      <a:pt x="264" y="565"/>
                    </a:lnTo>
                    <a:lnTo>
                      <a:pt x="238" y="586"/>
                    </a:lnTo>
                    <a:lnTo>
                      <a:pt x="211" y="606"/>
                    </a:lnTo>
                    <a:lnTo>
                      <a:pt x="198" y="613"/>
                    </a:lnTo>
                    <a:lnTo>
                      <a:pt x="185" y="620"/>
                    </a:lnTo>
                    <a:lnTo>
                      <a:pt x="179" y="622"/>
                    </a:lnTo>
                    <a:lnTo>
                      <a:pt x="173" y="623"/>
                    </a:lnTo>
                    <a:lnTo>
                      <a:pt x="167" y="624"/>
                    </a:lnTo>
                    <a:lnTo>
                      <a:pt x="163" y="623"/>
                    </a:lnTo>
                    <a:lnTo>
                      <a:pt x="157" y="622"/>
                    </a:lnTo>
                    <a:lnTo>
                      <a:pt x="152" y="619"/>
                    </a:lnTo>
                    <a:lnTo>
                      <a:pt x="147" y="616"/>
                    </a:lnTo>
                    <a:lnTo>
                      <a:pt x="143" y="611"/>
                    </a:lnTo>
                    <a:lnTo>
                      <a:pt x="138" y="605"/>
                    </a:lnTo>
                    <a:lnTo>
                      <a:pt x="134" y="598"/>
                    </a:lnTo>
                    <a:lnTo>
                      <a:pt x="131" y="590"/>
                    </a:lnTo>
                    <a:lnTo>
                      <a:pt x="127" y="579"/>
                    </a:lnTo>
                    <a:lnTo>
                      <a:pt x="125" y="572"/>
                    </a:lnTo>
                    <a:lnTo>
                      <a:pt x="120" y="566"/>
                    </a:lnTo>
                    <a:lnTo>
                      <a:pt x="115" y="563"/>
                    </a:lnTo>
                    <a:lnTo>
                      <a:pt x="111" y="560"/>
                    </a:lnTo>
                    <a:lnTo>
                      <a:pt x="98" y="559"/>
                    </a:lnTo>
                    <a:lnTo>
                      <a:pt x="86" y="558"/>
                    </a:lnTo>
                    <a:lnTo>
                      <a:pt x="81" y="558"/>
                    </a:lnTo>
                    <a:lnTo>
                      <a:pt x="75" y="556"/>
                    </a:lnTo>
                    <a:lnTo>
                      <a:pt x="72" y="553"/>
                    </a:lnTo>
                    <a:lnTo>
                      <a:pt x="68" y="548"/>
                    </a:lnTo>
                    <a:lnTo>
                      <a:pt x="67" y="543"/>
                    </a:lnTo>
                    <a:lnTo>
                      <a:pt x="66" y="534"/>
                    </a:lnTo>
                    <a:lnTo>
                      <a:pt x="67" y="524"/>
                    </a:lnTo>
                    <a:lnTo>
                      <a:pt x="71" y="510"/>
                    </a:lnTo>
                    <a:lnTo>
                      <a:pt x="72" y="505"/>
                    </a:lnTo>
                    <a:lnTo>
                      <a:pt x="72" y="500"/>
                    </a:lnTo>
                    <a:lnTo>
                      <a:pt x="71" y="497"/>
                    </a:lnTo>
                    <a:lnTo>
                      <a:pt x="68" y="494"/>
                    </a:lnTo>
                    <a:lnTo>
                      <a:pt x="64" y="491"/>
                    </a:lnTo>
                    <a:lnTo>
                      <a:pt x="56" y="488"/>
                    </a:lnTo>
                    <a:lnTo>
                      <a:pt x="48" y="486"/>
                    </a:lnTo>
                    <a:lnTo>
                      <a:pt x="40" y="485"/>
                    </a:lnTo>
                    <a:lnTo>
                      <a:pt x="36" y="484"/>
                    </a:lnTo>
                    <a:lnTo>
                      <a:pt x="34" y="481"/>
                    </a:lnTo>
                    <a:lnTo>
                      <a:pt x="31" y="479"/>
                    </a:lnTo>
                    <a:lnTo>
                      <a:pt x="28" y="477"/>
                    </a:lnTo>
                    <a:lnTo>
                      <a:pt x="26" y="468"/>
                    </a:lnTo>
                    <a:lnTo>
                      <a:pt x="23" y="459"/>
                    </a:lnTo>
                    <a:lnTo>
                      <a:pt x="22" y="447"/>
                    </a:lnTo>
                    <a:lnTo>
                      <a:pt x="22" y="435"/>
                    </a:lnTo>
                    <a:lnTo>
                      <a:pt x="22" y="410"/>
                    </a:lnTo>
                    <a:lnTo>
                      <a:pt x="21" y="390"/>
                    </a:lnTo>
                    <a:lnTo>
                      <a:pt x="15" y="370"/>
                    </a:lnTo>
                    <a:lnTo>
                      <a:pt x="8" y="351"/>
                    </a:lnTo>
                    <a:lnTo>
                      <a:pt x="5" y="342"/>
                    </a:lnTo>
                    <a:lnTo>
                      <a:pt x="2" y="333"/>
                    </a:lnTo>
                    <a:lnTo>
                      <a:pt x="0" y="322"/>
                    </a:lnTo>
                    <a:lnTo>
                      <a:pt x="0" y="311"/>
                    </a:lnTo>
                    <a:lnTo>
                      <a:pt x="8" y="310"/>
                    </a:lnTo>
                    <a:lnTo>
                      <a:pt x="16" y="311"/>
                    </a:lnTo>
                    <a:lnTo>
                      <a:pt x="26" y="314"/>
                    </a:lnTo>
                    <a:lnTo>
                      <a:pt x="34" y="316"/>
                    </a:lnTo>
                    <a:lnTo>
                      <a:pt x="42" y="318"/>
                    </a:lnTo>
                    <a:lnTo>
                      <a:pt x="49" y="320"/>
                    </a:lnTo>
                    <a:lnTo>
                      <a:pt x="58" y="320"/>
                    </a:lnTo>
                    <a:lnTo>
                      <a:pt x="64" y="317"/>
                    </a:lnTo>
                    <a:lnTo>
                      <a:pt x="72" y="314"/>
                    </a:lnTo>
                    <a:lnTo>
                      <a:pt x="78" y="310"/>
                    </a:lnTo>
                    <a:lnTo>
                      <a:pt x="82" y="305"/>
                    </a:lnTo>
                    <a:lnTo>
                      <a:pt x="86" y="302"/>
                    </a:lnTo>
                    <a:lnTo>
                      <a:pt x="91" y="294"/>
                    </a:lnTo>
                    <a:lnTo>
                      <a:pt x="93" y="285"/>
                    </a:lnTo>
                    <a:lnTo>
                      <a:pt x="94" y="277"/>
                    </a:lnTo>
                    <a:lnTo>
                      <a:pt x="97" y="270"/>
                    </a:lnTo>
                    <a:lnTo>
                      <a:pt x="98" y="267"/>
                    </a:lnTo>
                    <a:lnTo>
                      <a:pt x="101" y="263"/>
                    </a:lnTo>
                    <a:lnTo>
                      <a:pt x="105" y="259"/>
                    </a:lnTo>
                    <a:lnTo>
                      <a:pt x="110" y="257"/>
                    </a:lnTo>
                    <a:lnTo>
                      <a:pt x="121" y="251"/>
                    </a:lnTo>
                    <a:lnTo>
                      <a:pt x="133" y="248"/>
                    </a:lnTo>
                    <a:lnTo>
                      <a:pt x="145" y="245"/>
                    </a:lnTo>
                    <a:lnTo>
                      <a:pt x="158" y="243"/>
                    </a:lnTo>
                    <a:lnTo>
                      <a:pt x="185" y="241"/>
                    </a:lnTo>
                    <a:lnTo>
                      <a:pt x="211" y="239"/>
                    </a:lnTo>
                    <a:lnTo>
                      <a:pt x="225" y="238"/>
                    </a:lnTo>
                    <a:lnTo>
                      <a:pt x="238" y="237"/>
                    </a:lnTo>
                    <a:lnTo>
                      <a:pt x="252" y="236"/>
                    </a:lnTo>
                    <a:lnTo>
                      <a:pt x="265" y="234"/>
                    </a:lnTo>
                    <a:lnTo>
                      <a:pt x="277" y="230"/>
                    </a:lnTo>
                    <a:lnTo>
                      <a:pt x="290" y="225"/>
                    </a:lnTo>
                    <a:lnTo>
                      <a:pt x="302" y="219"/>
                    </a:lnTo>
                    <a:lnTo>
                      <a:pt x="312" y="211"/>
                    </a:lnTo>
                    <a:lnTo>
                      <a:pt x="349" y="180"/>
                    </a:lnTo>
                    <a:lnTo>
                      <a:pt x="379" y="157"/>
                    </a:lnTo>
                    <a:lnTo>
                      <a:pt x="394" y="146"/>
                    </a:lnTo>
                    <a:lnTo>
                      <a:pt x="412" y="138"/>
                    </a:lnTo>
                    <a:lnTo>
                      <a:pt x="433" y="130"/>
                    </a:lnTo>
                    <a:lnTo>
                      <a:pt x="458" y="123"/>
                    </a:lnTo>
                    <a:lnTo>
                      <a:pt x="480" y="117"/>
                    </a:lnTo>
                    <a:lnTo>
                      <a:pt x="508" y="110"/>
                    </a:lnTo>
                    <a:lnTo>
                      <a:pt x="543" y="101"/>
                    </a:lnTo>
                    <a:lnTo>
                      <a:pt x="577" y="92"/>
                    </a:lnTo>
                    <a:lnTo>
                      <a:pt x="594" y="86"/>
                    </a:lnTo>
                    <a:lnTo>
                      <a:pt x="611" y="80"/>
                    </a:lnTo>
                    <a:lnTo>
                      <a:pt x="626" y="74"/>
                    </a:lnTo>
                    <a:lnTo>
                      <a:pt x="642" y="67"/>
                    </a:lnTo>
                    <a:lnTo>
                      <a:pt x="653" y="60"/>
                    </a:lnTo>
                    <a:lnTo>
                      <a:pt x="665" y="52"/>
                    </a:lnTo>
                    <a:lnTo>
                      <a:pt x="674" y="45"/>
                    </a:lnTo>
                    <a:lnTo>
                      <a:pt x="679" y="37"/>
                    </a:lnTo>
                    <a:lnTo>
                      <a:pt x="682" y="31"/>
                    </a:lnTo>
                    <a:lnTo>
                      <a:pt x="684" y="26"/>
                    </a:lnTo>
                    <a:lnTo>
                      <a:pt x="685" y="20"/>
                    </a:lnTo>
                    <a:lnTo>
                      <a:pt x="685" y="1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1" name="Freeform 162"/>
              <p:cNvSpPr>
                <a:spLocks/>
              </p:cNvSpPr>
              <p:nvPr/>
            </p:nvSpPr>
            <p:spPr bwMode="auto">
              <a:xfrm>
                <a:off x="2487" y="2128"/>
                <a:ext cx="100" cy="69"/>
              </a:xfrm>
              <a:custGeom>
                <a:avLst/>
                <a:gdLst>
                  <a:gd name="T0" fmla="*/ 33 w 299"/>
                  <a:gd name="T1" fmla="*/ 13 h 207"/>
                  <a:gd name="T2" fmla="*/ 33 w 299"/>
                  <a:gd name="T3" fmla="*/ 11 h 207"/>
                  <a:gd name="T4" fmla="*/ 32 w 299"/>
                  <a:gd name="T5" fmla="*/ 9 h 207"/>
                  <a:gd name="T6" fmla="*/ 32 w 299"/>
                  <a:gd name="T7" fmla="*/ 8 h 207"/>
                  <a:gd name="T8" fmla="*/ 31 w 299"/>
                  <a:gd name="T9" fmla="*/ 6 h 207"/>
                  <a:gd name="T10" fmla="*/ 31 w 299"/>
                  <a:gd name="T11" fmla="*/ 5 h 207"/>
                  <a:gd name="T12" fmla="*/ 31 w 299"/>
                  <a:gd name="T13" fmla="*/ 3 h 207"/>
                  <a:gd name="T14" fmla="*/ 31 w 299"/>
                  <a:gd name="T15" fmla="*/ 2 h 207"/>
                  <a:gd name="T16" fmla="*/ 32 w 299"/>
                  <a:gd name="T17" fmla="*/ 0 h 207"/>
                  <a:gd name="T18" fmla="*/ 28 w 299"/>
                  <a:gd name="T19" fmla="*/ 0 h 207"/>
                  <a:gd name="T20" fmla="*/ 24 w 299"/>
                  <a:gd name="T21" fmla="*/ 0 h 207"/>
                  <a:gd name="T22" fmla="*/ 20 w 299"/>
                  <a:gd name="T23" fmla="*/ 0 h 207"/>
                  <a:gd name="T24" fmla="*/ 16 w 299"/>
                  <a:gd name="T25" fmla="*/ 0 h 207"/>
                  <a:gd name="T26" fmla="*/ 12 w 299"/>
                  <a:gd name="T27" fmla="*/ 0 h 207"/>
                  <a:gd name="T28" fmla="*/ 8 w 299"/>
                  <a:gd name="T29" fmla="*/ 0 h 207"/>
                  <a:gd name="T30" fmla="*/ 4 w 299"/>
                  <a:gd name="T31" fmla="*/ 1 h 207"/>
                  <a:gd name="T32" fmla="*/ 0 w 299"/>
                  <a:gd name="T33" fmla="*/ 1 h 207"/>
                  <a:gd name="T34" fmla="*/ 0 w 299"/>
                  <a:gd name="T35" fmla="*/ 15 h 207"/>
                  <a:gd name="T36" fmla="*/ 2 w 299"/>
                  <a:gd name="T37" fmla="*/ 23 h 207"/>
                  <a:gd name="T38" fmla="*/ 4 w 299"/>
                  <a:gd name="T39" fmla="*/ 23 h 207"/>
                  <a:gd name="T40" fmla="*/ 5 w 299"/>
                  <a:gd name="T41" fmla="*/ 23 h 207"/>
                  <a:gd name="T42" fmla="*/ 6 w 299"/>
                  <a:gd name="T43" fmla="*/ 23 h 207"/>
                  <a:gd name="T44" fmla="*/ 8 w 299"/>
                  <a:gd name="T45" fmla="*/ 23 h 207"/>
                  <a:gd name="T46" fmla="*/ 10 w 299"/>
                  <a:gd name="T47" fmla="*/ 23 h 207"/>
                  <a:gd name="T48" fmla="*/ 12 w 299"/>
                  <a:gd name="T49" fmla="*/ 22 h 207"/>
                  <a:gd name="T50" fmla="*/ 15 w 299"/>
                  <a:gd name="T51" fmla="*/ 22 h 207"/>
                  <a:gd name="T52" fmla="*/ 17 w 299"/>
                  <a:gd name="T53" fmla="*/ 21 h 207"/>
                  <a:gd name="T54" fmla="*/ 21 w 299"/>
                  <a:gd name="T55" fmla="*/ 20 h 207"/>
                  <a:gd name="T56" fmla="*/ 26 w 299"/>
                  <a:gd name="T57" fmla="*/ 18 h 207"/>
                  <a:gd name="T58" fmla="*/ 33 w 299"/>
                  <a:gd name="T59" fmla="*/ 13 h 20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99"/>
                  <a:gd name="T91" fmla="*/ 0 h 207"/>
                  <a:gd name="T92" fmla="*/ 299 w 299"/>
                  <a:gd name="T93" fmla="*/ 207 h 20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99" h="207">
                    <a:moveTo>
                      <a:pt x="299" y="113"/>
                    </a:moveTo>
                    <a:lnTo>
                      <a:pt x="293" y="98"/>
                    </a:lnTo>
                    <a:lnTo>
                      <a:pt x="288" y="84"/>
                    </a:lnTo>
                    <a:lnTo>
                      <a:pt x="284" y="71"/>
                    </a:lnTo>
                    <a:lnTo>
                      <a:pt x="280" y="58"/>
                    </a:lnTo>
                    <a:lnTo>
                      <a:pt x="279" y="45"/>
                    </a:lnTo>
                    <a:lnTo>
                      <a:pt x="279" y="31"/>
                    </a:lnTo>
                    <a:lnTo>
                      <a:pt x="280" y="17"/>
                    </a:lnTo>
                    <a:lnTo>
                      <a:pt x="284" y="1"/>
                    </a:lnTo>
                    <a:lnTo>
                      <a:pt x="249" y="0"/>
                    </a:lnTo>
                    <a:lnTo>
                      <a:pt x="214" y="0"/>
                    </a:lnTo>
                    <a:lnTo>
                      <a:pt x="179" y="0"/>
                    </a:lnTo>
                    <a:lnTo>
                      <a:pt x="143" y="0"/>
                    </a:lnTo>
                    <a:lnTo>
                      <a:pt x="108" y="1"/>
                    </a:lnTo>
                    <a:lnTo>
                      <a:pt x="72" y="4"/>
                    </a:lnTo>
                    <a:lnTo>
                      <a:pt x="37" y="7"/>
                    </a:lnTo>
                    <a:lnTo>
                      <a:pt x="3" y="12"/>
                    </a:lnTo>
                    <a:lnTo>
                      <a:pt x="0" y="135"/>
                    </a:lnTo>
                    <a:lnTo>
                      <a:pt x="20" y="207"/>
                    </a:lnTo>
                    <a:lnTo>
                      <a:pt x="32" y="205"/>
                    </a:lnTo>
                    <a:lnTo>
                      <a:pt x="44" y="204"/>
                    </a:lnTo>
                    <a:lnTo>
                      <a:pt x="57" y="205"/>
                    </a:lnTo>
                    <a:lnTo>
                      <a:pt x="69" y="205"/>
                    </a:lnTo>
                    <a:lnTo>
                      <a:pt x="90" y="204"/>
                    </a:lnTo>
                    <a:lnTo>
                      <a:pt x="110" y="201"/>
                    </a:lnTo>
                    <a:lnTo>
                      <a:pt x="131" y="196"/>
                    </a:lnTo>
                    <a:lnTo>
                      <a:pt x="151" y="190"/>
                    </a:lnTo>
                    <a:lnTo>
                      <a:pt x="190" y="176"/>
                    </a:lnTo>
                    <a:lnTo>
                      <a:pt x="230" y="162"/>
                    </a:lnTo>
                    <a:lnTo>
                      <a:pt x="299"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32" name="Freeform 163"/>
              <p:cNvSpPr>
                <a:spLocks/>
              </p:cNvSpPr>
              <p:nvPr/>
            </p:nvSpPr>
            <p:spPr bwMode="auto">
              <a:xfrm>
                <a:off x="2487" y="2128"/>
                <a:ext cx="100" cy="69"/>
              </a:xfrm>
              <a:custGeom>
                <a:avLst/>
                <a:gdLst>
                  <a:gd name="T0" fmla="*/ 33 w 299"/>
                  <a:gd name="T1" fmla="*/ 13 h 207"/>
                  <a:gd name="T2" fmla="*/ 33 w 299"/>
                  <a:gd name="T3" fmla="*/ 11 h 207"/>
                  <a:gd name="T4" fmla="*/ 32 w 299"/>
                  <a:gd name="T5" fmla="*/ 9 h 207"/>
                  <a:gd name="T6" fmla="*/ 32 w 299"/>
                  <a:gd name="T7" fmla="*/ 8 h 207"/>
                  <a:gd name="T8" fmla="*/ 31 w 299"/>
                  <a:gd name="T9" fmla="*/ 6 h 207"/>
                  <a:gd name="T10" fmla="*/ 31 w 299"/>
                  <a:gd name="T11" fmla="*/ 5 h 207"/>
                  <a:gd name="T12" fmla="*/ 31 w 299"/>
                  <a:gd name="T13" fmla="*/ 3 h 207"/>
                  <a:gd name="T14" fmla="*/ 31 w 299"/>
                  <a:gd name="T15" fmla="*/ 2 h 207"/>
                  <a:gd name="T16" fmla="*/ 32 w 299"/>
                  <a:gd name="T17" fmla="*/ 0 h 207"/>
                  <a:gd name="T18" fmla="*/ 32 w 299"/>
                  <a:gd name="T19" fmla="*/ 0 h 207"/>
                  <a:gd name="T20" fmla="*/ 28 w 299"/>
                  <a:gd name="T21" fmla="*/ 0 h 207"/>
                  <a:gd name="T22" fmla="*/ 24 w 299"/>
                  <a:gd name="T23" fmla="*/ 0 h 207"/>
                  <a:gd name="T24" fmla="*/ 20 w 299"/>
                  <a:gd name="T25" fmla="*/ 0 h 207"/>
                  <a:gd name="T26" fmla="*/ 16 w 299"/>
                  <a:gd name="T27" fmla="*/ 0 h 207"/>
                  <a:gd name="T28" fmla="*/ 12 w 299"/>
                  <a:gd name="T29" fmla="*/ 0 h 207"/>
                  <a:gd name="T30" fmla="*/ 8 w 299"/>
                  <a:gd name="T31" fmla="*/ 0 h 207"/>
                  <a:gd name="T32" fmla="*/ 4 w 299"/>
                  <a:gd name="T33" fmla="*/ 1 h 207"/>
                  <a:gd name="T34" fmla="*/ 0 w 299"/>
                  <a:gd name="T35" fmla="*/ 1 h 207"/>
                  <a:gd name="T36" fmla="*/ 0 w 299"/>
                  <a:gd name="T37" fmla="*/ 1 h 207"/>
                  <a:gd name="T38" fmla="*/ 0 w 299"/>
                  <a:gd name="T39" fmla="*/ 15 h 207"/>
                  <a:gd name="T40" fmla="*/ 0 w 299"/>
                  <a:gd name="T41" fmla="*/ 15 h 207"/>
                  <a:gd name="T42" fmla="*/ 2 w 299"/>
                  <a:gd name="T43" fmla="*/ 23 h 207"/>
                  <a:gd name="T44" fmla="*/ 2 w 299"/>
                  <a:gd name="T45" fmla="*/ 23 h 207"/>
                  <a:gd name="T46" fmla="*/ 4 w 299"/>
                  <a:gd name="T47" fmla="*/ 23 h 207"/>
                  <a:gd name="T48" fmla="*/ 5 w 299"/>
                  <a:gd name="T49" fmla="*/ 23 h 207"/>
                  <a:gd name="T50" fmla="*/ 6 w 299"/>
                  <a:gd name="T51" fmla="*/ 23 h 207"/>
                  <a:gd name="T52" fmla="*/ 8 w 299"/>
                  <a:gd name="T53" fmla="*/ 23 h 207"/>
                  <a:gd name="T54" fmla="*/ 10 w 299"/>
                  <a:gd name="T55" fmla="*/ 23 h 207"/>
                  <a:gd name="T56" fmla="*/ 12 w 299"/>
                  <a:gd name="T57" fmla="*/ 22 h 207"/>
                  <a:gd name="T58" fmla="*/ 15 w 299"/>
                  <a:gd name="T59" fmla="*/ 22 h 207"/>
                  <a:gd name="T60" fmla="*/ 17 w 299"/>
                  <a:gd name="T61" fmla="*/ 21 h 207"/>
                  <a:gd name="T62" fmla="*/ 21 w 299"/>
                  <a:gd name="T63" fmla="*/ 20 h 207"/>
                  <a:gd name="T64" fmla="*/ 26 w 299"/>
                  <a:gd name="T65" fmla="*/ 18 h 207"/>
                  <a:gd name="T66" fmla="*/ 33 w 299"/>
                  <a:gd name="T67" fmla="*/ 13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9"/>
                  <a:gd name="T103" fmla="*/ 0 h 207"/>
                  <a:gd name="T104" fmla="*/ 299 w 299"/>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9" h="207">
                    <a:moveTo>
                      <a:pt x="299" y="113"/>
                    </a:moveTo>
                    <a:lnTo>
                      <a:pt x="293" y="98"/>
                    </a:lnTo>
                    <a:lnTo>
                      <a:pt x="288" y="84"/>
                    </a:lnTo>
                    <a:lnTo>
                      <a:pt x="284" y="71"/>
                    </a:lnTo>
                    <a:lnTo>
                      <a:pt x="280" y="58"/>
                    </a:lnTo>
                    <a:lnTo>
                      <a:pt x="279" y="45"/>
                    </a:lnTo>
                    <a:lnTo>
                      <a:pt x="279" y="31"/>
                    </a:lnTo>
                    <a:lnTo>
                      <a:pt x="280" y="17"/>
                    </a:lnTo>
                    <a:lnTo>
                      <a:pt x="284" y="1"/>
                    </a:lnTo>
                    <a:lnTo>
                      <a:pt x="249" y="0"/>
                    </a:lnTo>
                    <a:lnTo>
                      <a:pt x="214" y="0"/>
                    </a:lnTo>
                    <a:lnTo>
                      <a:pt x="179" y="0"/>
                    </a:lnTo>
                    <a:lnTo>
                      <a:pt x="143" y="0"/>
                    </a:lnTo>
                    <a:lnTo>
                      <a:pt x="108" y="1"/>
                    </a:lnTo>
                    <a:lnTo>
                      <a:pt x="72" y="4"/>
                    </a:lnTo>
                    <a:lnTo>
                      <a:pt x="37" y="7"/>
                    </a:lnTo>
                    <a:lnTo>
                      <a:pt x="3" y="12"/>
                    </a:lnTo>
                    <a:lnTo>
                      <a:pt x="0" y="135"/>
                    </a:lnTo>
                    <a:lnTo>
                      <a:pt x="20" y="207"/>
                    </a:lnTo>
                    <a:lnTo>
                      <a:pt x="32" y="205"/>
                    </a:lnTo>
                    <a:lnTo>
                      <a:pt x="44" y="204"/>
                    </a:lnTo>
                    <a:lnTo>
                      <a:pt x="57" y="205"/>
                    </a:lnTo>
                    <a:lnTo>
                      <a:pt x="69" y="205"/>
                    </a:lnTo>
                    <a:lnTo>
                      <a:pt x="90" y="204"/>
                    </a:lnTo>
                    <a:lnTo>
                      <a:pt x="110" y="201"/>
                    </a:lnTo>
                    <a:lnTo>
                      <a:pt x="131" y="196"/>
                    </a:lnTo>
                    <a:lnTo>
                      <a:pt x="151" y="190"/>
                    </a:lnTo>
                    <a:lnTo>
                      <a:pt x="190" y="176"/>
                    </a:lnTo>
                    <a:lnTo>
                      <a:pt x="230" y="162"/>
                    </a:lnTo>
                    <a:lnTo>
                      <a:pt x="299" y="11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3" name="Freeform 164"/>
              <p:cNvSpPr>
                <a:spLocks noEditPoints="1"/>
              </p:cNvSpPr>
              <p:nvPr/>
            </p:nvSpPr>
            <p:spPr bwMode="auto">
              <a:xfrm>
                <a:off x="2444" y="2182"/>
                <a:ext cx="138" cy="164"/>
              </a:xfrm>
              <a:custGeom>
                <a:avLst/>
                <a:gdLst>
                  <a:gd name="T0" fmla="*/ 34 w 413"/>
                  <a:gd name="T1" fmla="*/ 53 h 492"/>
                  <a:gd name="T2" fmla="*/ 38 w 413"/>
                  <a:gd name="T3" fmla="*/ 53 h 492"/>
                  <a:gd name="T4" fmla="*/ 43 w 413"/>
                  <a:gd name="T5" fmla="*/ 53 h 492"/>
                  <a:gd name="T6" fmla="*/ 46 w 413"/>
                  <a:gd name="T7" fmla="*/ 52 h 492"/>
                  <a:gd name="T8" fmla="*/ 45 w 413"/>
                  <a:gd name="T9" fmla="*/ 53 h 492"/>
                  <a:gd name="T10" fmla="*/ 43 w 413"/>
                  <a:gd name="T11" fmla="*/ 54 h 492"/>
                  <a:gd name="T12" fmla="*/ 37 w 413"/>
                  <a:gd name="T13" fmla="*/ 54 h 492"/>
                  <a:gd name="T14" fmla="*/ 32 w 413"/>
                  <a:gd name="T15" fmla="*/ 54 h 492"/>
                  <a:gd name="T16" fmla="*/ 31 w 413"/>
                  <a:gd name="T17" fmla="*/ 54 h 492"/>
                  <a:gd name="T18" fmla="*/ 40 w 413"/>
                  <a:gd name="T19" fmla="*/ 6 h 492"/>
                  <a:gd name="T20" fmla="*/ 31 w 413"/>
                  <a:gd name="T21" fmla="*/ 3 h 492"/>
                  <a:gd name="T22" fmla="*/ 24 w 413"/>
                  <a:gd name="T23" fmla="*/ 5 h 492"/>
                  <a:gd name="T24" fmla="*/ 19 w 413"/>
                  <a:gd name="T25" fmla="*/ 5 h 492"/>
                  <a:gd name="T26" fmla="*/ 5 w 413"/>
                  <a:gd name="T27" fmla="*/ 10 h 492"/>
                  <a:gd name="T28" fmla="*/ 2 w 413"/>
                  <a:gd name="T29" fmla="*/ 22 h 492"/>
                  <a:gd name="T30" fmla="*/ 4 w 413"/>
                  <a:gd name="T31" fmla="*/ 26 h 492"/>
                  <a:gd name="T32" fmla="*/ 7 w 413"/>
                  <a:gd name="T33" fmla="*/ 32 h 492"/>
                  <a:gd name="T34" fmla="*/ 9 w 413"/>
                  <a:gd name="T35" fmla="*/ 32 h 492"/>
                  <a:gd name="T36" fmla="*/ 14 w 413"/>
                  <a:gd name="T37" fmla="*/ 33 h 492"/>
                  <a:gd name="T38" fmla="*/ 20 w 413"/>
                  <a:gd name="T39" fmla="*/ 33 h 492"/>
                  <a:gd name="T40" fmla="*/ 22 w 413"/>
                  <a:gd name="T41" fmla="*/ 34 h 492"/>
                  <a:gd name="T42" fmla="*/ 19 w 413"/>
                  <a:gd name="T43" fmla="*/ 35 h 492"/>
                  <a:gd name="T44" fmla="*/ 13 w 413"/>
                  <a:gd name="T45" fmla="*/ 35 h 492"/>
                  <a:gd name="T46" fmla="*/ 11 w 413"/>
                  <a:gd name="T47" fmla="*/ 37 h 492"/>
                  <a:gd name="T48" fmla="*/ 10 w 413"/>
                  <a:gd name="T49" fmla="*/ 39 h 492"/>
                  <a:gd name="T50" fmla="*/ 10 w 413"/>
                  <a:gd name="T51" fmla="*/ 41 h 492"/>
                  <a:gd name="T52" fmla="*/ 13 w 413"/>
                  <a:gd name="T53" fmla="*/ 43 h 492"/>
                  <a:gd name="T54" fmla="*/ 18 w 413"/>
                  <a:gd name="T55" fmla="*/ 48 h 492"/>
                  <a:gd name="T56" fmla="*/ 21 w 413"/>
                  <a:gd name="T57" fmla="*/ 51 h 492"/>
                  <a:gd name="T58" fmla="*/ 22 w 413"/>
                  <a:gd name="T59" fmla="*/ 51 h 492"/>
                  <a:gd name="T60" fmla="*/ 23 w 413"/>
                  <a:gd name="T61" fmla="*/ 50 h 492"/>
                  <a:gd name="T62" fmla="*/ 24 w 413"/>
                  <a:gd name="T63" fmla="*/ 47 h 492"/>
                  <a:gd name="T64" fmla="*/ 25 w 413"/>
                  <a:gd name="T65" fmla="*/ 40 h 492"/>
                  <a:gd name="T66" fmla="*/ 26 w 413"/>
                  <a:gd name="T67" fmla="*/ 38 h 492"/>
                  <a:gd name="T68" fmla="*/ 27 w 413"/>
                  <a:gd name="T69" fmla="*/ 36 h 492"/>
                  <a:gd name="T70" fmla="*/ 28 w 413"/>
                  <a:gd name="T71" fmla="*/ 34 h 492"/>
                  <a:gd name="T72" fmla="*/ 27 w 413"/>
                  <a:gd name="T73" fmla="*/ 33 h 492"/>
                  <a:gd name="T74" fmla="*/ 24 w 413"/>
                  <a:gd name="T75" fmla="*/ 29 h 492"/>
                  <a:gd name="T76" fmla="*/ 22 w 413"/>
                  <a:gd name="T77" fmla="*/ 25 h 492"/>
                  <a:gd name="T78" fmla="*/ 21 w 413"/>
                  <a:gd name="T79" fmla="*/ 22 h 492"/>
                  <a:gd name="T80" fmla="*/ 21 w 413"/>
                  <a:gd name="T81" fmla="*/ 18 h 492"/>
                  <a:gd name="T82" fmla="*/ 22 w 413"/>
                  <a:gd name="T83" fmla="*/ 15 h 492"/>
                  <a:gd name="T84" fmla="*/ 24 w 413"/>
                  <a:gd name="T85" fmla="*/ 11 h 492"/>
                  <a:gd name="T86" fmla="*/ 27 w 413"/>
                  <a:gd name="T87" fmla="*/ 9 h 492"/>
                  <a:gd name="T88" fmla="*/ 35 w 413"/>
                  <a:gd name="T89" fmla="*/ 7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3"/>
                  <a:gd name="T136" fmla="*/ 0 h 492"/>
                  <a:gd name="T137" fmla="*/ 413 w 413"/>
                  <a:gd name="T138" fmla="*/ 492 h 4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3" h="492">
                    <a:moveTo>
                      <a:pt x="278" y="477"/>
                    </a:moveTo>
                    <a:lnTo>
                      <a:pt x="292" y="475"/>
                    </a:lnTo>
                    <a:lnTo>
                      <a:pt x="305" y="474"/>
                    </a:lnTo>
                    <a:lnTo>
                      <a:pt x="318" y="474"/>
                    </a:lnTo>
                    <a:lnTo>
                      <a:pt x="330" y="474"/>
                    </a:lnTo>
                    <a:lnTo>
                      <a:pt x="343" y="475"/>
                    </a:lnTo>
                    <a:lnTo>
                      <a:pt x="356" y="475"/>
                    </a:lnTo>
                    <a:lnTo>
                      <a:pt x="370" y="474"/>
                    </a:lnTo>
                    <a:lnTo>
                      <a:pt x="384" y="473"/>
                    </a:lnTo>
                    <a:lnTo>
                      <a:pt x="399" y="472"/>
                    </a:lnTo>
                    <a:lnTo>
                      <a:pt x="413" y="472"/>
                    </a:lnTo>
                    <a:lnTo>
                      <a:pt x="413" y="474"/>
                    </a:lnTo>
                    <a:lnTo>
                      <a:pt x="410" y="475"/>
                    </a:lnTo>
                    <a:lnTo>
                      <a:pt x="408" y="477"/>
                    </a:lnTo>
                    <a:lnTo>
                      <a:pt x="404" y="479"/>
                    </a:lnTo>
                    <a:lnTo>
                      <a:pt x="395" y="481"/>
                    </a:lnTo>
                    <a:lnTo>
                      <a:pt x="384" y="483"/>
                    </a:lnTo>
                    <a:lnTo>
                      <a:pt x="362" y="486"/>
                    </a:lnTo>
                    <a:lnTo>
                      <a:pt x="348" y="486"/>
                    </a:lnTo>
                    <a:lnTo>
                      <a:pt x="331" y="488"/>
                    </a:lnTo>
                    <a:lnTo>
                      <a:pt x="310" y="490"/>
                    </a:lnTo>
                    <a:lnTo>
                      <a:pt x="299" y="492"/>
                    </a:lnTo>
                    <a:lnTo>
                      <a:pt x="289" y="490"/>
                    </a:lnTo>
                    <a:lnTo>
                      <a:pt x="285" y="490"/>
                    </a:lnTo>
                    <a:lnTo>
                      <a:pt x="282" y="489"/>
                    </a:lnTo>
                    <a:lnTo>
                      <a:pt x="278" y="487"/>
                    </a:lnTo>
                    <a:lnTo>
                      <a:pt x="276" y="485"/>
                    </a:lnTo>
                    <a:lnTo>
                      <a:pt x="278" y="477"/>
                    </a:lnTo>
                    <a:close/>
                    <a:moveTo>
                      <a:pt x="360" y="50"/>
                    </a:moveTo>
                    <a:lnTo>
                      <a:pt x="358" y="0"/>
                    </a:lnTo>
                    <a:lnTo>
                      <a:pt x="318" y="14"/>
                    </a:lnTo>
                    <a:lnTo>
                      <a:pt x="279" y="28"/>
                    </a:lnTo>
                    <a:lnTo>
                      <a:pt x="259" y="34"/>
                    </a:lnTo>
                    <a:lnTo>
                      <a:pt x="238" y="39"/>
                    </a:lnTo>
                    <a:lnTo>
                      <a:pt x="218" y="42"/>
                    </a:lnTo>
                    <a:lnTo>
                      <a:pt x="197" y="43"/>
                    </a:lnTo>
                    <a:lnTo>
                      <a:pt x="185" y="43"/>
                    </a:lnTo>
                    <a:lnTo>
                      <a:pt x="172" y="42"/>
                    </a:lnTo>
                    <a:lnTo>
                      <a:pt x="160" y="43"/>
                    </a:lnTo>
                    <a:lnTo>
                      <a:pt x="148" y="45"/>
                    </a:lnTo>
                    <a:lnTo>
                      <a:pt x="46" y="87"/>
                    </a:lnTo>
                    <a:lnTo>
                      <a:pt x="0" y="176"/>
                    </a:lnTo>
                    <a:lnTo>
                      <a:pt x="13" y="188"/>
                    </a:lnTo>
                    <a:lnTo>
                      <a:pt x="22" y="201"/>
                    </a:lnTo>
                    <a:lnTo>
                      <a:pt x="29" y="213"/>
                    </a:lnTo>
                    <a:lnTo>
                      <a:pt x="35" y="226"/>
                    </a:lnTo>
                    <a:lnTo>
                      <a:pt x="40" y="238"/>
                    </a:lnTo>
                    <a:lnTo>
                      <a:pt x="46" y="252"/>
                    </a:lnTo>
                    <a:lnTo>
                      <a:pt x="53" y="268"/>
                    </a:lnTo>
                    <a:lnTo>
                      <a:pt x="62" y="285"/>
                    </a:lnTo>
                    <a:lnTo>
                      <a:pt x="66" y="289"/>
                    </a:lnTo>
                    <a:lnTo>
                      <a:pt x="71" y="291"/>
                    </a:lnTo>
                    <a:lnTo>
                      <a:pt x="78" y="292"/>
                    </a:lnTo>
                    <a:lnTo>
                      <a:pt x="85" y="295"/>
                    </a:lnTo>
                    <a:lnTo>
                      <a:pt x="104" y="296"/>
                    </a:lnTo>
                    <a:lnTo>
                      <a:pt x="125" y="297"/>
                    </a:lnTo>
                    <a:lnTo>
                      <a:pt x="147" y="298"/>
                    </a:lnTo>
                    <a:lnTo>
                      <a:pt x="169" y="299"/>
                    </a:lnTo>
                    <a:lnTo>
                      <a:pt x="178" y="301"/>
                    </a:lnTo>
                    <a:lnTo>
                      <a:pt x="186" y="303"/>
                    </a:lnTo>
                    <a:lnTo>
                      <a:pt x="194" y="305"/>
                    </a:lnTo>
                    <a:lnTo>
                      <a:pt x="200" y="309"/>
                    </a:lnTo>
                    <a:lnTo>
                      <a:pt x="199" y="311"/>
                    </a:lnTo>
                    <a:lnTo>
                      <a:pt x="185" y="311"/>
                    </a:lnTo>
                    <a:lnTo>
                      <a:pt x="167" y="312"/>
                    </a:lnTo>
                    <a:lnTo>
                      <a:pt x="147" y="314"/>
                    </a:lnTo>
                    <a:lnTo>
                      <a:pt x="128" y="317"/>
                    </a:lnTo>
                    <a:lnTo>
                      <a:pt x="119" y="319"/>
                    </a:lnTo>
                    <a:lnTo>
                      <a:pt x="111" y="323"/>
                    </a:lnTo>
                    <a:lnTo>
                      <a:pt x="104" y="326"/>
                    </a:lnTo>
                    <a:lnTo>
                      <a:pt x="97" y="330"/>
                    </a:lnTo>
                    <a:lnTo>
                      <a:pt x="92" y="336"/>
                    </a:lnTo>
                    <a:lnTo>
                      <a:pt x="88" y="342"/>
                    </a:lnTo>
                    <a:lnTo>
                      <a:pt x="86" y="348"/>
                    </a:lnTo>
                    <a:lnTo>
                      <a:pt x="85" y="356"/>
                    </a:lnTo>
                    <a:lnTo>
                      <a:pt x="87" y="361"/>
                    </a:lnTo>
                    <a:lnTo>
                      <a:pt x="89" y="367"/>
                    </a:lnTo>
                    <a:lnTo>
                      <a:pt x="94" y="371"/>
                    </a:lnTo>
                    <a:lnTo>
                      <a:pt x="99" y="377"/>
                    </a:lnTo>
                    <a:lnTo>
                      <a:pt x="113" y="390"/>
                    </a:lnTo>
                    <a:lnTo>
                      <a:pt x="130" y="402"/>
                    </a:lnTo>
                    <a:lnTo>
                      <a:pt x="147" y="415"/>
                    </a:lnTo>
                    <a:lnTo>
                      <a:pt x="164" y="428"/>
                    </a:lnTo>
                    <a:lnTo>
                      <a:pt x="177" y="440"/>
                    </a:lnTo>
                    <a:lnTo>
                      <a:pt x="186" y="450"/>
                    </a:lnTo>
                    <a:lnTo>
                      <a:pt x="192" y="456"/>
                    </a:lnTo>
                    <a:lnTo>
                      <a:pt x="197" y="459"/>
                    </a:lnTo>
                    <a:lnTo>
                      <a:pt x="198" y="459"/>
                    </a:lnTo>
                    <a:lnTo>
                      <a:pt x="200" y="457"/>
                    </a:lnTo>
                    <a:lnTo>
                      <a:pt x="203" y="456"/>
                    </a:lnTo>
                    <a:lnTo>
                      <a:pt x="204" y="454"/>
                    </a:lnTo>
                    <a:lnTo>
                      <a:pt x="207" y="448"/>
                    </a:lnTo>
                    <a:lnTo>
                      <a:pt x="210" y="441"/>
                    </a:lnTo>
                    <a:lnTo>
                      <a:pt x="212" y="433"/>
                    </a:lnTo>
                    <a:lnTo>
                      <a:pt x="215" y="422"/>
                    </a:lnTo>
                    <a:lnTo>
                      <a:pt x="218" y="401"/>
                    </a:lnTo>
                    <a:lnTo>
                      <a:pt x="219" y="381"/>
                    </a:lnTo>
                    <a:lnTo>
                      <a:pt x="222" y="364"/>
                    </a:lnTo>
                    <a:lnTo>
                      <a:pt x="222" y="356"/>
                    </a:lnTo>
                    <a:lnTo>
                      <a:pt x="225" y="347"/>
                    </a:lnTo>
                    <a:lnTo>
                      <a:pt x="231" y="339"/>
                    </a:lnTo>
                    <a:lnTo>
                      <a:pt x="237" y="332"/>
                    </a:lnTo>
                    <a:lnTo>
                      <a:pt x="242" y="325"/>
                    </a:lnTo>
                    <a:lnTo>
                      <a:pt x="244" y="322"/>
                    </a:lnTo>
                    <a:lnTo>
                      <a:pt x="246" y="317"/>
                    </a:lnTo>
                    <a:lnTo>
                      <a:pt x="246" y="314"/>
                    </a:lnTo>
                    <a:lnTo>
                      <a:pt x="248" y="310"/>
                    </a:lnTo>
                    <a:lnTo>
                      <a:pt x="246" y="305"/>
                    </a:lnTo>
                    <a:lnTo>
                      <a:pt x="244" y="302"/>
                    </a:lnTo>
                    <a:lnTo>
                      <a:pt x="242" y="296"/>
                    </a:lnTo>
                    <a:lnTo>
                      <a:pt x="237" y="291"/>
                    </a:lnTo>
                    <a:lnTo>
                      <a:pt x="225" y="276"/>
                    </a:lnTo>
                    <a:lnTo>
                      <a:pt x="212" y="258"/>
                    </a:lnTo>
                    <a:lnTo>
                      <a:pt x="206" y="249"/>
                    </a:lnTo>
                    <a:lnTo>
                      <a:pt x="202" y="239"/>
                    </a:lnTo>
                    <a:lnTo>
                      <a:pt x="197" y="229"/>
                    </a:lnTo>
                    <a:lnTo>
                      <a:pt x="192" y="218"/>
                    </a:lnTo>
                    <a:lnTo>
                      <a:pt x="189" y="207"/>
                    </a:lnTo>
                    <a:lnTo>
                      <a:pt x="186" y="197"/>
                    </a:lnTo>
                    <a:lnTo>
                      <a:pt x="185" y="185"/>
                    </a:lnTo>
                    <a:lnTo>
                      <a:pt x="184" y="174"/>
                    </a:lnTo>
                    <a:lnTo>
                      <a:pt x="185" y="164"/>
                    </a:lnTo>
                    <a:lnTo>
                      <a:pt x="186" y="152"/>
                    </a:lnTo>
                    <a:lnTo>
                      <a:pt x="190" y="141"/>
                    </a:lnTo>
                    <a:lnTo>
                      <a:pt x="194" y="132"/>
                    </a:lnTo>
                    <a:lnTo>
                      <a:pt x="202" y="119"/>
                    </a:lnTo>
                    <a:lnTo>
                      <a:pt x="210" y="108"/>
                    </a:lnTo>
                    <a:lnTo>
                      <a:pt x="218" y="99"/>
                    </a:lnTo>
                    <a:lnTo>
                      <a:pt x="226" y="91"/>
                    </a:lnTo>
                    <a:lnTo>
                      <a:pt x="236" y="85"/>
                    </a:lnTo>
                    <a:lnTo>
                      <a:pt x="246" y="79"/>
                    </a:lnTo>
                    <a:lnTo>
                      <a:pt x="256" y="74"/>
                    </a:lnTo>
                    <a:lnTo>
                      <a:pt x="266" y="71"/>
                    </a:lnTo>
                    <a:lnTo>
                      <a:pt x="311" y="60"/>
                    </a:lnTo>
                    <a:lnTo>
                      <a:pt x="36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34" name="Freeform 165"/>
              <p:cNvSpPr>
                <a:spLocks/>
              </p:cNvSpPr>
              <p:nvPr/>
            </p:nvSpPr>
            <p:spPr bwMode="auto">
              <a:xfrm>
                <a:off x="2536" y="2339"/>
                <a:ext cx="46" cy="7"/>
              </a:xfrm>
              <a:custGeom>
                <a:avLst/>
                <a:gdLst>
                  <a:gd name="T0" fmla="*/ 0 w 137"/>
                  <a:gd name="T1" fmla="*/ 1 h 20"/>
                  <a:gd name="T2" fmla="*/ 2 w 137"/>
                  <a:gd name="T3" fmla="*/ 0 h 20"/>
                  <a:gd name="T4" fmla="*/ 3 w 137"/>
                  <a:gd name="T5" fmla="*/ 0 h 20"/>
                  <a:gd name="T6" fmla="*/ 5 w 137"/>
                  <a:gd name="T7" fmla="*/ 0 h 20"/>
                  <a:gd name="T8" fmla="*/ 6 w 137"/>
                  <a:gd name="T9" fmla="*/ 0 h 20"/>
                  <a:gd name="T10" fmla="*/ 7 w 137"/>
                  <a:gd name="T11" fmla="*/ 0 h 20"/>
                  <a:gd name="T12" fmla="*/ 9 w 137"/>
                  <a:gd name="T13" fmla="*/ 0 h 20"/>
                  <a:gd name="T14" fmla="*/ 11 w 137"/>
                  <a:gd name="T15" fmla="*/ 0 h 20"/>
                  <a:gd name="T16" fmla="*/ 12 w 137"/>
                  <a:gd name="T17" fmla="*/ 0 h 20"/>
                  <a:gd name="T18" fmla="*/ 14 w 137"/>
                  <a:gd name="T19" fmla="*/ 0 h 20"/>
                  <a:gd name="T20" fmla="*/ 15 w 137"/>
                  <a:gd name="T21" fmla="*/ 0 h 20"/>
                  <a:gd name="T22" fmla="*/ 15 w 137"/>
                  <a:gd name="T23" fmla="*/ 0 h 20"/>
                  <a:gd name="T24" fmla="*/ 15 w 137"/>
                  <a:gd name="T25" fmla="*/ 0 h 20"/>
                  <a:gd name="T26" fmla="*/ 15 w 137"/>
                  <a:gd name="T27" fmla="*/ 0 h 20"/>
                  <a:gd name="T28" fmla="*/ 15 w 137"/>
                  <a:gd name="T29" fmla="*/ 1 h 20"/>
                  <a:gd name="T30" fmla="*/ 14 w 137"/>
                  <a:gd name="T31" fmla="*/ 1 h 20"/>
                  <a:gd name="T32" fmla="*/ 13 w 137"/>
                  <a:gd name="T33" fmla="*/ 1 h 20"/>
                  <a:gd name="T34" fmla="*/ 12 w 137"/>
                  <a:gd name="T35" fmla="*/ 1 h 20"/>
                  <a:gd name="T36" fmla="*/ 10 w 137"/>
                  <a:gd name="T37" fmla="*/ 2 h 20"/>
                  <a:gd name="T38" fmla="*/ 8 w 137"/>
                  <a:gd name="T39" fmla="*/ 2 h 20"/>
                  <a:gd name="T40" fmla="*/ 6 w 137"/>
                  <a:gd name="T41" fmla="*/ 2 h 20"/>
                  <a:gd name="T42" fmla="*/ 4 w 137"/>
                  <a:gd name="T43" fmla="*/ 2 h 20"/>
                  <a:gd name="T44" fmla="*/ 3 w 137"/>
                  <a:gd name="T45" fmla="*/ 2 h 20"/>
                  <a:gd name="T46" fmla="*/ 1 w 137"/>
                  <a:gd name="T47" fmla="*/ 2 h 20"/>
                  <a:gd name="T48" fmla="*/ 1 w 137"/>
                  <a:gd name="T49" fmla="*/ 2 h 20"/>
                  <a:gd name="T50" fmla="*/ 1 w 137"/>
                  <a:gd name="T51" fmla="*/ 2 h 20"/>
                  <a:gd name="T52" fmla="*/ 0 w 137"/>
                  <a:gd name="T53" fmla="*/ 2 h 20"/>
                  <a:gd name="T54" fmla="*/ 0 w 137"/>
                  <a:gd name="T55" fmla="*/ 2 h 20"/>
                  <a:gd name="T56" fmla="*/ 0 w 137"/>
                  <a:gd name="T57" fmla="*/ 1 h 2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7"/>
                  <a:gd name="T88" fmla="*/ 0 h 20"/>
                  <a:gd name="T89" fmla="*/ 137 w 137"/>
                  <a:gd name="T90" fmla="*/ 20 h 2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7" h="20">
                    <a:moveTo>
                      <a:pt x="2" y="5"/>
                    </a:moveTo>
                    <a:lnTo>
                      <a:pt x="16" y="3"/>
                    </a:lnTo>
                    <a:lnTo>
                      <a:pt x="29" y="2"/>
                    </a:lnTo>
                    <a:lnTo>
                      <a:pt x="42" y="2"/>
                    </a:lnTo>
                    <a:lnTo>
                      <a:pt x="54" y="2"/>
                    </a:lnTo>
                    <a:lnTo>
                      <a:pt x="67" y="3"/>
                    </a:lnTo>
                    <a:lnTo>
                      <a:pt x="80" y="3"/>
                    </a:lnTo>
                    <a:lnTo>
                      <a:pt x="94" y="2"/>
                    </a:lnTo>
                    <a:lnTo>
                      <a:pt x="108" y="1"/>
                    </a:lnTo>
                    <a:lnTo>
                      <a:pt x="123" y="0"/>
                    </a:lnTo>
                    <a:lnTo>
                      <a:pt x="137" y="0"/>
                    </a:lnTo>
                    <a:lnTo>
                      <a:pt x="137" y="2"/>
                    </a:lnTo>
                    <a:lnTo>
                      <a:pt x="134" y="3"/>
                    </a:lnTo>
                    <a:lnTo>
                      <a:pt x="132" y="5"/>
                    </a:lnTo>
                    <a:lnTo>
                      <a:pt x="128" y="7"/>
                    </a:lnTo>
                    <a:lnTo>
                      <a:pt x="119" y="9"/>
                    </a:lnTo>
                    <a:lnTo>
                      <a:pt x="108" y="11"/>
                    </a:lnTo>
                    <a:lnTo>
                      <a:pt x="86" y="14"/>
                    </a:lnTo>
                    <a:lnTo>
                      <a:pt x="72" y="14"/>
                    </a:lnTo>
                    <a:lnTo>
                      <a:pt x="55" y="16"/>
                    </a:lnTo>
                    <a:lnTo>
                      <a:pt x="34" y="18"/>
                    </a:lnTo>
                    <a:lnTo>
                      <a:pt x="23" y="20"/>
                    </a:lnTo>
                    <a:lnTo>
                      <a:pt x="13" y="18"/>
                    </a:lnTo>
                    <a:lnTo>
                      <a:pt x="9" y="18"/>
                    </a:lnTo>
                    <a:lnTo>
                      <a:pt x="6" y="17"/>
                    </a:lnTo>
                    <a:lnTo>
                      <a:pt x="2" y="15"/>
                    </a:lnTo>
                    <a:lnTo>
                      <a:pt x="0" y="13"/>
                    </a:lnTo>
                    <a:lnTo>
                      <a:pt x="2" y="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5" name="Freeform 166"/>
              <p:cNvSpPr>
                <a:spLocks/>
              </p:cNvSpPr>
              <p:nvPr/>
            </p:nvSpPr>
            <p:spPr bwMode="auto">
              <a:xfrm>
                <a:off x="2444" y="2182"/>
                <a:ext cx="120" cy="153"/>
              </a:xfrm>
              <a:custGeom>
                <a:avLst/>
                <a:gdLst>
                  <a:gd name="T0" fmla="*/ 40 w 360"/>
                  <a:gd name="T1" fmla="*/ 0 h 459"/>
                  <a:gd name="T2" fmla="*/ 35 w 360"/>
                  <a:gd name="T3" fmla="*/ 2 h 459"/>
                  <a:gd name="T4" fmla="*/ 29 w 360"/>
                  <a:gd name="T5" fmla="*/ 4 h 459"/>
                  <a:gd name="T6" fmla="*/ 24 w 360"/>
                  <a:gd name="T7" fmla="*/ 5 h 459"/>
                  <a:gd name="T8" fmla="*/ 21 w 360"/>
                  <a:gd name="T9" fmla="*/ 5 h 459"/>
                  <a:gd name="T10" fmla="*/ 18 w 360"/>
                  <a:gd name="T11" fmla="*/ 5 h 459"/>
                  <a:gd name="T12" fmla="*/ 16 w 360"/>
                  <a:gd name="T13" fmla="*/ 5 h 459"/>
                  <a:gd name="T14" fmla="*/ 5 w 360"/>
                  <a:gd name="T15" fmla="*/ 10 h 459"/>
                  <a:gd name="T16" fmla="*/ 0 w 360"/>
                  <a:gd name="T17" fmla="*/ 20 h 459"/>
                  <a:gd name="T18" fmla="*/ 2 w 360"/>
                  <a:gd name="T19" fmla="*/ 22 h 459"/>
                  <a:gd name="T20" fmla="*/ 4 w 360"/>
                  <a:gd name="T21" fmla="*/ 25 h 459"/>
                  <a:gd name="T22" fmla="*/ 5 w 360"/>
                  <a:gd name="T23" fmla="*/ 28 h 459"/>
                  <a:gd name="T24" fmla="*/ 7 w 360"/>
                  <a:gd name="T25" fmla="*/ 32 h 459"/>
                  <a:gd name="T26" fmla="*/ 8 w 360"/>
                  <a:gd name="T27" fmla="*/ 32 h 459"/>
                  <a:gd name="T28" fmla="*/ 9 w 360"/>
                  <a:gd name="T29" fmla="*/ 33 h 459"/>
                  <a:gd name="T30" fmla="*/ 14 w 360"/>
                  <a:gd name="T31" fmla="*/ 33 h 459"/>
                  <a:gd name="T32" fmla="*/ 19 w 360"/>
                  <a:gd name="T33" fmla="*/ 33 h 459"/>
                  <a:gd name="T34" fmla="*/ 21 w 360"/>
                  <a:gd name="T35" fmla="*/ 34 h 459"/>
                  <a:gd name="T36" fmla="*/ 22 w 360"/>
                  <a:gd name="T37" fmla="*/ 34 h 459"/>
                  <a:gd name="T38" fmla="*/ 21 w 360"/>
                  <a:gd name="T39" fmla="*/ 35 h 459"/>
                  <a:gd name="T40" fmla="*/ 16 w 360"/>
                  <a:gd name="T41" fmla="*/ 35 h 459"/>
                  <a:gd name="T42" fmla="*/ 13 w 360"/>
                  <a:gd name="T43" fmla="*/ 35 h 459"/>
                  <a:gd name="T44" fmla="*/ 12 w 360"/>
                  <a:gd name="T45" fmla="*/ 36 h 459"/>
                  <a:gd name="T46" fmla="*/ 10 w 360"/>
                  <a:gd name="T47" fmla="*/ 37 h 459"/>
                  <a:gd name="T48" fmla="*/ 10 w 360"/>
                  <a:gd name="T49" fmla="*/ 39 h 459"/>
                  <a:gd name="T50" fmla="*/ 10 w 360"/>
                  <a:gd name="T51" fmla="*/ 40 h 459"/>
                  <a:gd name="T52" fmla="*/ 10 w 360"/>
                  <a:gd name="T53" fmla="*/ 41 h 459"/>
                  <a:gd name="T54" fmla="*/ 13 w 360"/>
                  <a:gd name="T55" fmla="*/ 43 h 459"/>
                  <a:gd name="T56" fmla="*/ 16 w 360"/>
                  <a:gd name="T57" fmla="*/ 46 h 459"/>
                  <a:gd name="T58" fmla="*/ 20 w 360"/>
                  <a:gd name="T59" fmla="*/ 49 h 459"/>
                  <a:gd name="T60" fmla="*/ 21 w 360"/>
                  <a:gd name="T61" fmla="*/ 51 h 459"/>
                  <a:gd name="T62" fmla="*/ 22 w 360"/>
                  <a:gd name="T63" fmla="*/ 51 h 459"/>
                  <a:gd name="T64" fmla="*/ 23 w 360"/>
                  <a:gd name="T65" fmla="*/ 51 h 459"/>
                  <a:gd name="T66" fmla="*/ 23 w 360"/>
                  <a:gd name="T67" fmla="*/ 50 h 459"/>
                  <a:gd name="T68" fmla="*/ 24 w 360"/>
                  <a:gd name="T69" fmla="*/ 48 h 459"/>
                  <a:gd name="T70" fmla="*/ 24 w 360"/>
                  <a:gd name="T71" fmla="*/ 45 h 459"/>
                  <a:gd name="T72" fmla="*/ 25 w 360"/>
                  <a:gd name="T73" fmla="*/ 40 h 459"/>
                  <a:gd name="T74" fmla="*/ 25 w 360"/>
                  <a:gd name="T75" fmla="*/ 39 h 459"/>
                  <a:gd name="T76" fmla="*/ 26 w 360"/>
                  <a:gd name="T77" fmla="*/ 37 h 459"/>
                  <a:gd name="T78" fmla="*/ 27 w 360"/>
                  <a:gd name="T79" fmla="*/ 36 h 459"/>
                  <a:gd name="T80" fmla="*/ 27 w 360"/>
                  <a:gd name="T81" fmla="*/ 35 h 459"/>
                  <a:gd name="T82" fmla="*/ 27 w 360"/>
                  <a:gd name="T83" fmla="*/ 34 h 459"/>
                  <a:gd name="T84" fmla="*/ 27 w 360"/>
                  <a:gd name="T85" fmla="*/ 33 h 459"/>
                  <a:gd name="T86" fmla="*/ 25 w 360"/>
                  <a:gd name="T87" fmla="*/ 31 h 459"/>
                  <a:gd name="T88" fmla="*/ 23 w 360"/>
                  <a:gd name="T89" fmla="*/ 28 h 459"/>
                  <a:gd name="T90" fmla="*/ 22 w 360"/>
                  <a:gd name="T91" fmla="*/ 25 h 459"/>
                  <a:gd name="T92" fmla="*/ 21 w 360"/>
                  <a:gd name="T93" fmla="*/ 23 h 459"/>
                  <a:gd name="T94" fmla="*/ 21 w 360"/>
                  <a:gd name="T95" fmla="*/ 21 h 459"/>
                  <a:gd name="T96" fmla="*/ 21 w 360"/>
                  <a:gd name="T97" fmla="*/ 18 h 459"/>
                  <a:gd name="T98" fmla="*/ 21 w 360"/>
                  <a:gd name="T99" fmla="*/ 16 h 459"/>
                  <a:gd name="T100" fmla="*/ 22 w 360"/>
                  <a:gd name="T101" fmla="*/ 13 h 459"/>
                  <a:gd name="T102" fmla="*/ 24 w 360"/>
                  <a:gd name="T103" fmla="*/ 11 h 459"/>
                  <a:gd name="T104" fmla="*/ 26 w 360"/>
                  <a:gd name="T105" fmla="*/ 9 h 459"/>
                  <a:gd name="T106" fmla="*/ 28 w 360"/>
                  <a:gd name="T107" fmla="*/ 8 h 459"/>
                  <a:gd name="T108" fmla="*/ 35 w 360"/>
                  <a:gd name="T109" fmla="*/ 7 h 459"/>
                  <a:gd name="T110" fmla="*/ 40 w 360"/>
                  <a:gd name="T111" fmla="*/ 6 h 4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0"/>
                  <a:gd name="T169" fmla="*/ 0 h 459"/>
                  <a:gd name="T170" fmla="*/ 360 w 360"/>
                  <a:gd name="T171" fmla="*/ 459 h 4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0" h="459">
                    <a:moveTo>
                      <a:pt x="360" y="50"/>
                    </a:moveTo>
                    <a:lnTo>
                      <a:pt x="358" y="0"/>
                    </a:lnTo>
                    <a:lnTo>
                      <a:pt x="318" y="14"/>
                    </a:lnTo>
                    <a:lnTo>
                      <a:pt x="279" y="28"/>
                    </a:lnTo>
                    <a:lnTo>
                      <a:pt x="259" y="34"/>
                    </a:lnTo>
                    <a:lnTo>
                      <a:pt x="238" y="39"/>
                    </a:lnTo>
                    <a:lnTo>
                      <a:pt x="218" y="42"/>
                    </a:lnTo>
                    <a:lnTo>
                      <a:pt x="197" y="43"/>
                    </a:lnTo>
                    <a:lnTo>
                      <a:pt x="185" y="43"/>
                    </a:lnTo>
                    <a:lnTo>
                      <a:pt x="172" y="42"/>
                    </a:lnTo>
                    <a:lnTo>
                      <a:pt x="160" y="43"/>
                    </a:lnTo>
                    <a:lnTo>
                      <a:pt x="148" y="45"/>
                    </a:lnTo>
                    <a:lnTo>
                      <a:pt x="46" y="87"/>
                    </a:lnTo>
                    <a:lnTo>
                      <a:pt x="0" y="176"/>
                    </a:lnTo>
                    <a:lnTo>
                      <a:pt x="13" y="188"/>
                    </a:lnTo>
                    <a:lnTo>
                      <a:pt x="22" y="201"/>
                    </a:lnTo>
                    <a:lnTo>
                      <a:pt x="29" y="213"/>
                    </a:lnTo>
                    <a:lnTo>
                      <a:pt x="35" y="226"/>
                    </a:lnTo>
                    <a:lnTo>
                      <a:pt x="40" y="238"/>
                    </a:lnTo>
                    <a:lnTo>
                      <a:pt x="46" y="252"/>
                    </a:lnTo>
                    <a:lnTo>
                      <a:pt x="53" y="268"/>
                    </a:lnTo>
                    <a:lnTo>
                      <a:pt x="62" y="285"/>
                    </a:lnTo>
                    <a:lnTo>
                      <a:pt x="66" y="289"/>
                    </a:lnTo>
                    <a:lnTo>
                      <a:pt x="71" y="291"/>
                    </a:lnTo>
                    <a:lnTo>
                      <a:pt x="78" y="292"/>
                    </a:lnTo>
                    <a:lnTo>
                      <a:pt x="85" y="295"/>
                    </a:lnTo>
                    <a:lnTo>
                      <a:pt x="104" y="296"/>
                    </a:lnTo>
                    <a:lnTo>
                      <a:pt x="125" y="297"/>
                    </a:lnTo>
                    <a:lnTo>
                      <a:pt x="147" y="298"/>
                    </a:lnTo>
                    <a:lnTo>
                      <a:pt x="169" y="299"/>
                    </a:lnTo>
                    <a:lnTo>
                      <a:pt x="178" y="301"/>
                    </a:lnTo>
                    <a:lnTo>
                      <a:pt x="186" y="303"/>
                    </a:lnTo>
                    <a:lnTo>
                      <a:pt x="194" y="305"/>
                    </a:lnTo>
                    <a:lnTo>
                      <a:pt x="200" y="309"/>
                    </a:lnTo>
                    <a:lnTo>
                      <a:pt x="199" y="311"/>
                    </a:lnTo>
                    <a:lnTo>
                      <a:pt x="185" y="311"/>
                    </a:lnTo>
                    <a:lnTo>
                      <a:pt x="167" y="312"/>
                    </a:lnTo>
                    <a:lnTo>
                      <a:pt x="147" y="314"/>
                    </a:lnTo>
                    <a:lnTo>
                      <a:pt x="128" y="317"/>
                    </a:lnTo>
                    <a:lnTo>
                      <a:pt x="119" y="319"/>
                    </a:lnTo>
                    <a:lnTo>
                      <a:pt x="111" y="323"/>
                    </a:lnTo>
                    <a:lnTo>
                      <a:pt x="104" y="326"/>
                    </a:lnTo>
                    <a:lnTo>
                      <a:pt x="97" y="330"/>
                    </a:lnTo>
                    <a:lnTo>
                      <a:pt x="92" y="336"/>
                    </a:lnTo>
                    <a:lnTo>
                      <a:pt x="88" y="342"/>
                    </a:lnTo>
                    <a:lnTo>
                      <a:pt x="86" y="348"/>
                    </a:lnTo>
                    <a:lnTo>
                      <a:pt x="85" y="356"/>
                    </a:lnTo>
                    <a:lnTo>
                      <a:pt x="87" y="361"/>
                    </a:lnTo>
                    <a:lnTo>
                      <a:pt x="89" y="367"/>
                    </a:lnTo>
                    <a:lnTo>
                      <a:pt x="94" y="371"/>
                    </a:lnTo>
                    <a:lnTo>
                      <a:pt x="99" y="377"/>
                    </a:lnTo>
                    <a:lnTo>
                      <a:pt x="113" y="390"/>
                    </a:lnTo>
                    <a:lnTo>
                      <a:pt x="130" y="402"/>
                    </a:lnTo>
                    <a:lnTo>
                      <a:pt x="147" y="415"/>
                    </a:lnTo>
                    <a:lnTo>
                      <a:pt x="164" y="428"/>
                    </a:lnTo>
                    <a:lnTo>
                      <a:pt x="177" y="440"/>
                    </a:lnTo>
                    <a:lnTo>
                      <a:pt x="186" y="450"/>
                    </a:lnTo>
                    <a:lnTo>
                      <a:pt x="192" y="456"/>
                    </a:lnTo>
                    <a:lnTo>
                      <a:pt x="197" y="459"/>
                    </a:lnTo>
                    <a:lnTo>
                      <a:pt x="198" y="459"/>
                    </a:lnTo>
                    <a:lnTo>
                      <a:pt x="200" y="457"/>
                    </a:lnTo>
                    <a:lnTo>
                      <a:pt x="203" y="456"/>
                    </a:lnTo>
                    <a:lnTo>
                      <a:pt x="204" y="454"/>
                    </a:lnTo>
                    <a:lnTo>
                      <a:pt x="207" y="448"/>
                    </a:lnTo>
                    <a:lnTo>
                      <a:pt x="210" y="441"/>
                    </a:lnTo>
                    <a:lnTo>
                      <a:pt x="212" y="433"/>
                    </a:lnTo>
                    <a:lnTo>
                      <a:pt x="215" y="422"/>
                    </a:lnTo>
                    <a:lnTo>
                      <a:pt x="218" y="401"/>
                    </a:lnTo>
                    <a:lnTo>
                      <a:pt x="219" y="381"/>
                    </a:lnTo>
                    <a:lnTo>
                      <a:pt x="222" y="364"/>
                    </a:lnTo>
                    <a:lnTo>
                      <a:pt x="222" y="356"/>
                    </a:lnTo>
                    <a:lnTo>
                      <a:pt x="225" y="347"/>
                    </a:lnTo>
                    <a:lnTo>
                      <a:pt x="231" y="339"/>
                    </a:lnTo>
                    <a:lnTo>
                      <a:pt x="237" y="332"/>
                    </a:lnTo>
                    <a:lnTo>
                      <a:pt x="242" y="325"/>
                    </a:lnTo>
                    <a:lnTo>
                      <a:pt x="244" y="322"/>
                    </a:lnTo>
                    <a:lnTo>
                      <a:pt x="246" y="317"/>
                    </a:lnTo>
                    <a:lnTo>
                      <a:pt x="246" y="314"/>
                    </a:lnTo>
                    <a:lnTo>
                      <a:pt x="248" y="310"/>
                    </a:lnTo>
                    <a:lnTo>
                      <a:pt x="246" y="305"/>
                    </a:lnTo>
                    <a:lnTo>
                      <a:pt x="244" y="302"/>
                    </a:lnTo>
                    <a:lnTo>
                      <a:pt x="242" y="296"/>
                    </a:lnTo>
                    <a:lnTo>
                      <a:pt x="237" y="291"/>
                    </a:lnTo>
                    <a:lnTo>
                      <a:pt x="225" y="276"/>
                    </a:lnTo>
                    <a:lnTo>
                      <a:pt x="212" y="258"/>
                    </a:lnTo>
                    <a:lnTo>
                      <a:pt x="206" y="249"/>
                    </a:lnTo>
                    <a:lnTo>
                      <a:pt x="202" y="239"/>
                    </a:lnTo>
                    <a:lnTo>
                      <a:pt x="197" y="229"/>
                    </a:lnTo>
                    <a:lnTo>
                      <a:pt x="192" y="218"/>
                    </a:lnTo>
                    <a:lnTo>
                      <a:pt x="189" y="207"/>
                    </a:lnTo>
                    <a:lnTo>
                      <a:pt x="186" y="197"/>
                    </a:lnTo>
                    <a:lnTo>
                      <a:pt x="185" y="185"/>
                    </a:lnTo>
                    <a:lnTo>
                      <a:pt x="184" y="174"/>
                    </a:lnTo>
                    <a:lnTo>
                      <a:pt x="185" y="164"/>
                    </a:lnTo>
                    <a:lnTo>
                      <a:pt x="186" y="152"/>
                    </a:lnTo>
                    <a:lnTo>
                      <a:pt x="190" y="141"/>
                    </a:lnTo>
                    <a:lnTo>
                      <a:pt x="194" y="132"/>
                    </a:lnTo>
                    <a:lnTo>
                      <a:pt x="202" y="119"/>
                    </a:lnTo>
                    <a:lnTo>
                      <a:pt x="210" y="108"/>
                    </a:lnTo>
                    <a:lnTo>
                      <a:pt x="218" y="99"/>
                    </a:lnTo>
                    <a:lnTo>
                      <a:pt x="226" y="91"/>
                    </a:lnTo>
                    <a:lnTo>
                      <a:pt x="236" y="85"/>
                    </a:lnTo>
                    <a:lnTo>
                      <a:pt x="246" y="79"/>
                    </a:lnTo>
                    <a:lnTo>
                      <a:pt x="256" y="74"/>
                    </a:lnTo>
                    <a:lnTo>
                      <a:pt x="266" y="71"/>
                    </a:lnTo>
                    <a:lnTo>
                      <a:pt x="311" y="60"/>
                    </a:lnTo>
                    <a:lnTo>
                      <a:pt x="360" y="5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6" name="Freeform 167"/>
              <p:cNvSpPr>
                <a:spLocks noEditPoints="1"/>
              </p:cNvSpPr>
              <p:nvPr/>
            </p:nvSpPr>
            <p:spPr bwMode="auto">
              <a:xfrm>
                <a:off x="2193" y="2064"/>
                <a:ext cx="213" cy="260"/>
              </a:xfrm>
              <a:custGeom>
                <a:avLst/>
                <a:gdLst>
                  <a:gd name="T0" fmla="*/ 7 w 638"/>
                  <a:gd name="T1" fmla="*/ 52 h 779"/>
                  <a:gd name="T2" fmla="*/ 5 w 638"/>
                  <a:gd name="T3" fmla="*/ 51 h 779"/>
                  <a:gd name="T4" fmla="*/ 6 w 638"/>
                  <a:gd name="T5" fmla="*/ 60 h 779"/>
                  <a:gd name="T6" fmla="*/ 6 w 638"/>
                  <a:gd name="T7" fmla="*/ 66 h 779"/>
                  <a:gd name="T8" fmla="*/ 10 w 638"/>
                  <a:gd name="T9" fmla="*/ 66 h 779"/>
                  <a:gd name="T10" fmla="*/ 12 w 638"/>
                  <a:gd name="T11" fmla="*/ 66 h 779"/>
                  <a:gd name="T12" fmla="*/ 12 w 638"/>
                  <a:gd name="T13" fmla="*/ 57 h 779"/>
                  <a:gd name="T14" fmla="*/ 13 w 638"/>
                  <a:gd name="T15" fmla="*/ 51 h 779"/>
                  <a:gd name="T16" fmla="*/ 48 w 638"/>
                  <a:gd name="T17" fmla="*/ 75 h 779"/>
                  <a:gd name="T18" fmla="*/ 37 w 638"/>
                  <a:gd name="T19" fmla="*/ 74 h 779"/>
                  <a:gd name="T20" fmla="*/ 30 w 638"/>
                  <a:gd name="T21" fmla="*/ 74 h 779"/>
                  <a:gd name="T22" fmla="*/ 37 w 638"/>
                  <a:gd name="T23" fmla="*/ 80 h 779"/>
                  <a:gd name="T24" fmla="*/ 45 w 638"/>
                  <a:gd name="T25" fmla="*/ 86 h 779"/>
                  <a:gd name="T26" fmla="*/ 46 w 638"/>
                  <a:gd name="T27" fmla="*/ 85 h 779"/>
                  <a:gd name="T28" fmla="*/ 49 w 638"/>
                  <a:gd name="T29" fmla="*/ 78 h 779"/>
                  <a:gd name="T30" fmla="*/ 23 w 638"/>
                  <a:gd name="T31" fmla="*/ 0 h 779"/>
                  <a:gd name="T32" fmla="*/ 30 w 638"/>
                  <a:gd name="T33" fmla="*/ 1 h 779"/>
                  <a:gd name="T34" fmla="*/ 39 w 638"/>
                  <a:gd name="T35" fmla="*/ 11 h 779"/>
                  <a:gd name="T36" fmla="*/ 35 w 638"/>
                  <a:gd name="T37" fmla="*/ 10 h 779"/>
                  <a:gd name="T38" fmla="*/ 32 w 638"/>
                  <a:gd name="T39" fmla="*/ 13 h 779"/>
                  <a:gd name="T40" fmla="*/ 31 w 638"/>
                  <a:gd name="T41" fmla="*/ 16 h 779"/>
                  <a:gd name="T42" fmla="*/ 34 w 638"/>
                  <a:gd name="T43" fmla="*/ 22 h 779"/>
                  <a:gd name="T44" fmla="*/ 42 w 638"/>
                  <a:gd name="T45" fmla="*/ 30 h 779"/>
                  <a:gd name="T46" fmla="*/ 49 w 638"/>
                  <a:gd name="T47" fmla="*/ 37 h 779"/>
                  <a:gd name="T48" fmla="*/ 57 w 638"/>
                  <a:gd name="T49" fmla="*/ 45 h 779"/>
                  <a:gd name="T50" fmla="*/ 69 w 638"/>
                  <a:gd name="T51" fmla="*/ 53 h 779"/>
                  <a:gd name="T52" fmla="*/ 70 w 638"/>
                  <a:gd name="T53" fmla="*/ 57 h 779"/>
                  <a:gd name="T54" fmla="*/ 64 w 638"/>
                  <a:gd name="T55" fmla="*/ 56 h 779"/>
                  <a:gd name="T56" fmla="*/ 63 w 638"/>
                  <a:gd name="T57" fmla="*/ 56 h 779"/>
                  <a:gd name="T58" fmla="*/ 61 w 638"/>
                  <a:gd name="T59" fmla="*/ 58 h 779"/>
                  <a:gd name="T60" fmla="*/ 61 w 638"/>
                  <a:gd name="T61" fmla="*/ 62 h 779"/>
                  <a:gd name="T62" fmla="*/ 63 w 638"/>
                  <a:gd name="T63" fmla="*/ 65 h 779"/>
                  <a:gd name="T64" fmla="*/ 62 w 638"/>
                  <a:gd name="T65" fmla="*/ 69 h 779"/>
                  <a:gd name="T66" fmla="*/ 59 w 638"/>
                  <a:gd name="T67" fmla="*/ 74 h 779"/>
                  <a:gd name="T68" fmla="*/ 54 w 638"/>
                  <a:gd name="T69" fmla="*/ 77 h 779"/>
                  <a:gd name="T70" fmla="*/ 54 w 638"/>
                  <a:gd name="T71" fmla="*/ 65 h 779"/>
                  <a:gd name="T72" fmla="*/ 53 w 638"/>
                  <a:gd name="T73" fmla="*/ 58 h 779"/>
                  <a:gd name="T74" fmla="*/ 48 w 638"/>
                  <a:gd name="T75" fmla="*/ 51 h 779"/>
                  <a:gd name="T76" fmla="*/ 37 w 638"/>
                  <a:gd name="T77" fmla="*/ 45 h 779"/>
                  <a:gd name="T78" fmla="*/ 27 w 638"/>
                  <a:gd name="T79" fmla="*/ 37 h 779"/>
                  <a:gd name="T80" fmla="*/ 21 w 638"/>
                  <a:gd name="T81" fmla="*/ 31 h 779"/>
                  <a:gd name="T82" fmla="*/ 16 w 638"/>
                  <a:gd name="T83" fmla="*/ 21 h 779"/>
                  <a:gd name="T84" fmla="*/ 11 w 638"/>
                  <a:gd name="T85" fmla="*/ 19 h 779"/>
                  <a:gd name="T86" fmla="*/ 5 w 638"/>
                  <a:gd name="T87" fmla="*/ 21 h 779"/>
                  <a:gd name="T88" fmla="*/ 3 w 638"/>
                  <a:gd name="T89" fmla="*/ 19 h 779"/>
                  <a:gd name="T90" fmla="*/ 0 w 638"/>
                  <a:gd name="T91" fmla="*/ 16 h 779"/>
                  <a:gd name="T92" fmla="*/ 0 w 638"/>
                  <a:gd name="T93" fmla="*/ 12 h 779"/>
                  <a:gd name="T94" fmla="*/ 2 w 638"/>
                  <a:gd name="T95" fmla="*/ 4 h 779"/>
                  <a:gd name="T96" fmla="*/ 4 w 638"/>
                  <a:gd name="T97" fmla="*/ 2 h 779"/>
                  <a:gd name="T98" fmla="*/ 11 w 638"/>
                  <a:gd name="T99" fmla="*/ 3 h 779"/>
                  <a:gd name="T100" fmla="*/ 18 w 638"/>
                  <a:gd name="T101" fmla="*/ 1 h 7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38"/>
                  <a:gd name="T154" fmla="*/ 0 h 779"/>
                  <a:gd name="T155" fmla="*/ 638 w 638"/>
                  <a:gd name="T156" fmla="*/ 779 h 77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38" h="779">
                    <a:moveTo>
                      <a:pt x="113" y="462"/>
                    </a:moveTo>
                    <a:lnTo>
                      <a:pt x="96" y="465"/>
                    </a:lnTo>
                    <a:lnTo>
                      <a:pt x="79" y="466"/>
                    </a:lnTo>
                    <a:lnTo>
                      <a:pt x="70" y="466"/>
                    </a:lnTo>
                    <a:lnTo>
                      <a:pt x="63" y="465"/>
                    </a:lnTo>
                    <a:lnTo>
                      <a:pt x="54" y="462"/>
                    </a:lnTo>
                    <a:lnTo>
                      <a:pt x="46" y="460"/>
                    </a:lnTo>
                    <a:lnTo>
                      <a:pt x="46" y="459"/>
                    </a:lnTo>
                    <a:lnTo>
                      <a:pt x="45" y="459"/>
                    </a:lnTo>
                    <a:lnTo>
                      <a:pt x="46" y="475"/>
                    </a:lnTo>
                    <a:lnTo>
                      <a:pt x="49" y="494"/>
                    </a:lnTo>
                    <a:lnTo>
                      <a:pt x="49" y="508"/>
                    </a:lnTo>
                    <a:lnTo>
                      <a:pt x="51" y="523"/>
                    </a:lnTo>
                    <a:lnTo>
                      <a:pt x="54" y="537"/>
                    </a:lnTo>
                    <a:lnTo>
                      <a:pt x="56" y="552"/>
                    </a:lnTo>
                    <a:lnTo>
                      <a:pt x="57" y="563"/>
                    </a:lnTo>
                    <a:lnTo>
                      <a:pt x="57" y="573"/>
                    </a:lnTo>
                    <a:lnTo>
                      <a:pt x="58" y="585"/>
                    </a:lnTo>
                    <a:lnTo>
                      <a:pt x="58" y="596"/>
                    </a:lnTo>
                    <a:lnTo>
                      <a:pt x="65" y="596"/>
                    </a:lnTo>
                    <a:lnTo>
                      <a:pt x="73" y="593"/>
                    </a:lnTo>
                    <a:lnTo>
                      <a:pt x="78" y="593"/>
                    </a:lnTo>
                    <a:lnTo>
                      <a:pt x="83" y="593"/>
                    </a:lnTo>
                    <a:lnTo>
                      <a:pt x="86" y="595"/>
                    </a:lnTo>
                    <a:lnTo>
                      <a:pt x="90" y="596"/>
                    </a:lnTo>
                    <a:lnTo>
                      <a:pt x="98" y="599"/>
                    </a:lnTo>
                    <a:lnTo>
                      <a:pt x="106" y="600"/>
                    </a:lnTo>
                    <a:lnTo>
                      <a:pt x="109" y="599"/>
                    </a:lnTo>
                    <a:lnTo>
                      <a:pt x="109" y="593"/>
                    </a:lnTo>
                    <a:lnTo>
                      <a:pt x="110" y="586"/>
                    </a:lnTo>
                    <a:lnTo>
                      <a:pt x="110" y="578"/>
                    </a:lnTo>
                    <a:lnTo>
                      <a:pt x="109" y="560"/>
                    </a:lnTo>
                    <a:lnTo>
                      <a:pt x="109" y="549"/>
                    </a:lnTo>
                    <a:lnTo>
                      <a:pt x="110" y="512"/>
                    </a:lnTo>
                    <a:lnTo>
                      <a:pt x="110" y="504"/>
                    </a:lnTo>
                    <a:lnTo>
                      <a:pt x="109" y="494"/>
                    </a:lnTo>
                    <a:lnTo>
                      <a:pt x="109" y="485"/>
                    </a:lnTo>
                    <a:lnTo>
                      <a:pt x="110" y="477"/>
                    </a:lnTo>
                    <a:lnTo>
                      <a:pt x="113" y="462"/>
                    </a:lnTo>
                    <a:close/>
                    <a:moveTo>
                      <a:pt x="456" y="665"/>
                    </a:moveTo>
                    <a:lnTo>
                      <a:pt x="452" y="667"/>
                    </a:lnTo>
                    <a:lnTo>
                      <a:pt x="447" y="669"/>
                    </a:lnTo>
                    <a:lnTo>
                      <a:pt x="441" y="670"/>
                    </a:lnTo>
                    <a:lnTo>
                      <a:pt x="435" y="670"/>
                    </a:lnTo>
                    <a:lnTo>
                      <a:pt x="424" y="671"/>
                    </a:lnTo>
                    <a:lnTo>
                      <a:pt x="411" y="670"/>
                    </a:lnTo>
                    <a:lnTo>
                      <a:pt x="384" y="668"/>
                    </a:lnTo>
                    <a:lnTo>
                      <a:pt x="362" y="665"/>
                    </a:lnTo>
                    <a:lnTo>
                      <a:pt x="336" y="663"/>
                    </a:lnTo>
                    <a:lnTo>
                      <a:pt x="310" y="658"/>
                    </a:lnTo>
                    <a:lnTo>
                      <a:pt x="286" y="655"/>
                    </a:lnTo>
                    <a:lnTo>
                      <a:pt x="260" y="652"/>
                    </a:lnTo>
                    <a:lnTo>
                      <a:pt x="262" y="657"/>
                    </a:lnTo>
                    <a:lnTo>
                      <a:pt x="268" y="664"/>
                    </a:lnTo>
                    <a:lnTo>
                      <a:pt x="276" y="672"/>
                    </a:lnTo>
                    <a:lnTo>
                      <a:pt x="286" y="682"/>
                    </a:lnTo>
                    <a:lnTo>
                      <a:pt x="306" y="698"/>
                    </a:lnTo>
                    <a:lnTo>
                      <a:pt x="319" y="710"/>
                    </a:lnTo>
                    <a:lnTo>
                      <a:pt x="329" y="721"/>
                    </a:lnTo>
                    <a:lnTo>
                      <a:pt x="342" y="730"/>
                    </a:lnTo>
                    <a:lnTo>
                      <a:pt x="355" y="740"/>
                    </a:lnTo>
                    <a:lnTo>
                      <a:pt x="368" y="748"/>
                    </a:lnTo>
                    <a:lnTo>
                      <a:pt x="386" y="760"/>
                    </a:lnTo>
                    <a:lnTo>
                      <a:pt x="401" y="773"/>
                    </a:lnTo>
                    <a:lnTo>
                      <a:pt x="406" y="776"/>
                    </a:lnTo>
                    <a:lnTo>
                      <a:pt x="410" y="779"/>
                    </a:lnTo>
                    <a:lnTo>
                      <a:pt x="412" y="777"/>
                    </a:lnTo>
                    <a:lnTo>
                      <a:pt x="414" y="775"/>
                    </a:lnTo>
                    <a:lnTo>
                      <a:pt x="417" y="766"/>
                    </a:lnTo>
                    <a:lnTo>
                      <a:pt x="420" y="756"/>
                    </a:lnTo>
                    <a:lnTo>
                      <a:pt x="427" y="737"/>
                    </a:lnTo>
                    <a:lnTo>
                      <a:pt x="434" y="718"/>
                    </a:lnTo>
                    <a:lnTo>
                      <a:pt x="439" y="709"/>
                    </a:lnTo>
                    <a:lnTo>
                      <a:pt x="444" y="700"/>
                    </a:lnTo>
                    <a:lnTo>
                      <a:pt x="448" y="691"/>
                    </a:lnTo>
                    <a:lnTo>
                      <a:pt x="454" y="684"/>
                    </a:lnTo>
                    <a:lnTo>
                      <a:pt x="456" y="665"/>
                    </a:lnTo>
                    <a:close/>
                    <a:moveTo>
                      <a:pt x="181" y="2"/>
                    </a:moveTo>
                    <a:lnTo>
                      <a:pt x="204" y="0"/>
                    </a:lnTo>
                    <a:lnTo>
                      <a:pt x="227" y="0"/>
                    </a:lnTo>
                    <a:lnTo>
                      <a:pt x="238" y="0"/>
                    </a:lnTo>
                    <a:lnTo>
                      <a:pt x="250" y="1"/>
                    </a:lnTo>
                    <a:lnTo>
                      <a:pt x="262" y="2"/>
                    </a:lnTo>
                    <a:lnTo>
                      <a:pt x="274" y="6"/>
                    </a:lnTo>
                    <a:lnTo>
                      <a:pt x="295" y="12"/>
                    </a:lnTo>
                    <a:lnTo>
                      <a:pt x="316" y="20"/>
                    </a:lnTo>
                    <a:lnTo>
                      <a:pt x="336" y="28"/>
                    </a:lnTo>
                    <a:lnTo>
                      <a:pt x="358" y="38"/>
                    </a:lnTo>
                    <a:lnTo>
                      <a:pt x="354" y="97"/>
                    </a:lnTo>
                    <a:lnTo>
                      <a:pt x="342" y="93"/>
                    </a:lnTo>
                    <a:lnTo>
                      <a:pt x="330" y="92"/>
                    </a:lnTo>
                    <a:lnTo>
                      <a:pt x="325" y="92"/>
                    </a:lnTo>
                    <a:lnTo>
                      <a:pt x="319" y="93"/>
                    </a:lnTo>
                    <a:lnTo>
                      <a:pt x="314" y="94"/>
                    </a:lnTo>
                    <a:lnTo>
                      <a:pt x="308" y="97"/>
                    </a:lnTo>
                    <a:lnTo>
                      <a:pt x="303" y="100"/>
                    </a:lnTo>
                    <a:lnTo>
                      <a:pt x="299" y="104"/>
                    </a:lnTo>
                    <a:lnTo>
                      <a:pt x="294" y="109"/>
                    </a:lnTo>
                    <a:lnTo>
                      <a:pt x="290" y="113"/>
                    </a:lnTo>
                    <a:lnTo>
                      <a:pt x="287" y="119"/>
                    </a:lnTo>
                    <a:lnTo>
                      <a:pt x="283" y="125"/>
                    </a:lnTo>
                    <a:lnTo>
                      <a:pt x="281" y="132"/>
                    </a:lnTo>
                    <a:lnTo>
                      <a:pt x="280" y="140"/>
                    </a:lnTo>
                    <a:lnTo>
                      <a:pt x="280" y="147"/>
                    </a:lnTo>
                    <a:lnTo>
                      <a:pt x="282" y="156"/>
                    </a:lnTo>
                    <a:lnTo>
                      <a:pt x="286" y="165"/>
                    </a:lnTo>
                    <a:lnTo>
                      <a:pt x="290" y="176"/>
                    </a:lnTo>
                    <a:lnTo>
                      <a:pt x="297" y="186"/>
                    </a:lnTo>
                    <a:lnTo>
                      <a:pt x="306" y="197"/>
                    </a:lnTo>
                    <a:lnTo>
                      <a:pt x="314" y="208"/>
                    </a:lnTo>
                    <a:lnTo>
                      <a:pt x="323" y="218"/>
                    </a:lnTo>
                    <a:lnTo>
                      <a:pt x="342" y="239"/>
                    </a:lnTo>
                    <a:lnTo>
                      <a:pt x="361" y="258"/>
                    </a:lnTo>
                    <a:lnTo>
                      <a:pt x="379" y="274"/>
                    </a:lnTo>
                    <a:lnTo>
                      <a:pt x="391" y="284"/>
                    </a:lnTo>
                    <a:lnTo>
                      <a:pt x="405" y="295"/>
                    </a:lnTo>
                    <a:lnTo>
                      <a:pt x="417" y="306"/>
                    </a:lnTo>
                    <a:lnTo>
                      <a:pt x="427" y="317"/>
                    </a:lnTo>
                    <a:lnTo>
                      <a:pt x="438" y="330"/>
                    </a:lnTo>
                    <a:lnTo>
                      <a:pt x="447" y="342"/>
                    </a:lnTo>
                    <a:lnTo>
                      <a:pt x="458" y="355"/>
                    </a:lnTo>
                    <a:lnTo>
                      <a:pt x="469" y="367"/>
                    </a:lnTo>
                    <a:lnTo>
                      <a:pt x="481" y="379"/>
                    </a:lnTo>
                    <a:lnTo>
                      <a:pt x="511" y="405"/>
                    </a:lnTo>
                    <a:lnTo>
                      <a:pt x="552" y="439"/>
                    </a:lnTo>
                    <a:lnTo>
                      <a:pt x="575" y="455"/>
                    </a:lnTo>
                    <a:lnTo>
                      <a:pt x="597" y="468"/>
                    </a:lnTo>
                    <a:lnTo>
                      <a:pt x="607" y="474"/>
                    </a:lnTo>
                    <a:lnTo>
                      <a:pt x="616" y="478"/>
                    </a:lnTo>
                    <a:lnTo>
                      <a:pt x="624" y="481"/>
                    </a:lnTo>
                    <a:lnTo>
                      <a:pt x="630" y="481"/>
                    </a:lnTo>
                    <a:lnTo>
                      <a:pt x="635" y="494"/>
                    </a:lnTo>
                    <a:lnTo>
                      <a:pt x="638" y="510"/>
                    </a:lnTo>
                    <a:lnTo>
                      <a:pt x="631" y="514"/>
                    </a:lnTo>
                    <a:lnTo>
                      <a:pt x="623" y="521"/>
                    </a:lnTo>
                    <a:lnTo>
                      <a:pt x="611" y="518"/>
                    </a:lnTo>
                    <a:lnTo>
                      <a:pt x="592" y="510"/>
                    </a:lnTo>
                    <a:lnTo>
                      <a:pt x="584" y="506"/>
                    </a:lnTo>
                    <a:lnTo>
                      <a:pt x="576" y="504"/>
                    </a:lnTo>
                    <a:lnTo>
                      <a:pt x="572" y="504"/>
                    </a:lnTo>
                    <a:lnTo>
                      <a:pt x="570" y="504"/>
                    </a:lnTo>
                    <a:lnTo>
                      <a:pt x="568" y="504"/>
                    </a:lnTo>
                    <a:lnTo>
                      <a:pt x="568" y="505"/>
                    </a:lnTo>
                    <a:lnTo>
                      <a:pt x="565" y="505"/>
                    </a:lnTo>
                    <a:lnTo>
                      <a:pt x="563" y="510"/>
                    </a:lnTo>
                    <a:lnTo>
                      <a:pt x="561" y="513"/>
                    </a:lnTo>
                    <a:lnTo>
                      <a:pt x="557" y="517"/>
                    </a:lnTo>
                    <a:lnTo>
                      <a:pt x="553" y="520"/>
                    </a:lnTo>
                    <a:lnTo>
                      <a:pt x="550" y="524"/>
                    </a:lnTo>
                    <a:lnTo>
                      <a:pt x="548" y="527"/>
                    </a:lnTo>
                    <a:lnTo>
                      <a:pt x="545" y="532"/>
                    </a:lnTo>
                    <a:lnTo>
                      <a:pt x="544" y="539"/>
                    </a:lnTo>
                    <a:lnTo>
                      <a:pt x="546" y="550"/>
                    </a:lnTo>
                    <a:lnTo>
                      <a:pt x="550" y="560"/>
                    </a:lnTo>
                    <a:lnTo>
                      <a:pt x="553" y="570"/>
                    </a:lnTo>
                    <a:lnTo>
                      <a:pt x="556" y="580"/>
                    </a:lnTo>
                    <a:lnTo>
                      <a:pt x="558" y="582"/>
                    </a:lnTo>
                    <a:lnTo>
                      <a:pt x="561" y="583"/>
                    </a:lnTo>
                    <a:lnTo>
                      <a:pt x="562" y="585"/>
                    </a:lnTo>
                    <a:lnTo>
                      <a:pt x="563" y="587"/>
                    </a:lnTo>
                    <a:lnTo>
                      <a:pt x="563" y="593"/>
                    </a:lnTo>
                    <a:lnTo>
                      <a:pt x="563" y="602"/>
                    </a:lnTo>
                    <a:lnTo>
                      <a:pt x="561" y="610"/>
                    </a:lnTo>
                    <a:lnTo>
                      <a:pt x="557" y="619"/>
                    </a:lnTo>
                    <a:lnTo>
                      <a:pt x="552" y="630"/>
                    </a:lnTo>
                    <a:lnTo>
                      <a:pt x="546" y="639"/>
                    </a:lnTo>
                    <a:lnTo>
                      <a:pt x="540" y="650"/>
                    </a:lnTo>
                    <a:lnTo>
                      <a:pt x="533" y="659"/>
                    </a:lnTo>
                    <a:lnTo>
                      <a:pt x="526" y="669"/>
                    </a:lnTo>
                    <a:lnTo>
                      <a:pt x="519" y="677"/>
                    </a:lnTo>
                    <a:lnTo>
                      <a:pt x="511" y="684"/>
                    </a:lnTo>
                    <a:lnTo>
                      <a:pt x="504" y="689"/>
                    </a:lnTo>
                    <a:lnTo>
                      <a:pt x="496" y="692"/>
                    </a:lnTo>
                    <a:lnTo>
                      <a:pt x="489" y="694"/>
                    </a:lnTo>
                    <a:lnTo>
                      <a:pt x="485" y="685"/>
                    </a:lnTo>
                    <a:lnTo>
                      <a:pt x="480" y="679"/>
                    </a:lnTo>
                    <a:lnTo>
                      <a:pt x="483" y="637"/>
                    </a:lnTo>
                    <a:lnTo>
                      <a:pt x="487" y="600"/>
                    </a:lnTo>
                    <a:lnTo>
                      <a:pt x="487" y="583"/>
                    </a:lnTo>
                    <a:lnTo>
                      <a:pt x="486" y="563"/>
                    </a:lnTo>
                    <a:lnTo>
                      <a:pt x="484" y="553"/>
                    </a:lnTo>
                    <a:lnTo>
                      <a:pt x="481" y="543"/>
                    </a:lnTo>
                    <a:lnTo>
                      <a:pt x="478" y="531"/>
                    </a:lnTo>
                    <a:lnTo>
                      <a:pt x="473" y="519"/>
                    </a:lnTo>
                    <a:lnTo>
                      <a:pt x="467" y="506"/>
                    </a:lnTo>
                    <a:lnTo>
                      <a:pt x="460" y="494"/>
                    </a:lnTo>
                    <a:lnTo>
                      <a:pt x="451" y="484"/>
                    </a:lnTo>
                    <a:lnTo>
                      <a:pt x="440" y="472"/>
                    </a:lnTo>
                    <a:lnTo>
                      <a:pt x="428" y="462"/>
                    </a:lnTo>
                    <a:lnTo>
                      <a:pt x="415" y="452"/>
                    </a:lnTo>
                    <a:lnTo>
                      <a:pt x="401" y="442"/>
                    </a:lnTo>
                    <a:lnTo>
                      <a:pt x="388" y="433"/>
                    </a:lnTo>
                    <a:lnTo>
                      <a:pt x="359" y="415"/>
                    </a:lnTo>
                    <a:lnTo>
                      <a:pt x="329" y="400"/>
                    </a:lnTo>
                    <a:lnTo>
                      <a:pt x="302" y="383"/>
                    </a:lnTo>
                    <a:lnTo>
                      <a:pt x="279" y="369"/>
                    </a:lnTo>
                    <a:lnTo>
                      <a:pt x="264" y="359"/>
                    </a:lnTo>
                    <a:lnTo>
                      <a:pt x="253" y="347"/>
                    </a:lnTo>
                    <a:lnTo>
                      <a:pt x="242" y="336"/>
                    </a:lnTo>
                    <a:lnTo>
                      <a:pt x="231" y="324"/>
                    </a:lnTo>
                    <a:lnTo>
                      <a:pt x="222" y="313"/>
                    </a:lnTo>
                    <a:lnTo>
                      <a:pt x="211" y="300"/>
                    </a:lnTo>
                    <a:lnTo>
                      <a:pt x="201" y="288"/>
                    </a:lnTo>
                    <a:lnTo>
                      <a:pt x="189" y="276"/>
                    </a:lnTo>
                    <a:lnTo>
                      <a:pt x="179" y="256"/>
                    </a:lnTo>
                    <a:lnTo>
                      <a:pt x="170" y="236"/>
                    </a:lnTo>
                    <a:lnTo>
                      <a:pt x="161" y="217"/>
                    </a:lnTo>
                    <a:lnTo>
                      <a:pt x="149" y="201"/>
                    </a:lnTo>
                    <a:lnTo>
                      <a:pt x="143" y="193"/>
                    </a:lnTo>
                    <a:lnTo>
                      <a:pt x="136" y="188"/>
                    </a:lnTo>
                    <a:lnTo>
                      <a:pt x="128" y="182"/>
                    </a:lnTo>
                    <a:lnTo>
                      <a:pt x="119" y="177"/>
                    </a:lnTo>
                    <a:lnTo>
                      <a:pt x="110" y="175"/>
                    </a:lnTo>
                    <a:lnTo>
                      <a:pt x="99" y="173"/>
                    </a:lnTo>
                    <a:lnTo>
                      <a:pt x="87" y="173"/>
                    </a:lnTo>
                    <a:lnTo>
                      <a:pt x="74" y="175"/>
                    </a:lnTo>
                    <a:lnTo>
                      <a:pt x="64" y="177"/>
                    </a:lnTo>
                    <a:lnTo>
                      <a:pt x="53" y="183"/>
                    </a:lnTo>
                    <a:lnTo>
                      <a:pt x="43" y="189"/>
                    </a:lnTo>
                    <a:lnTo>
                      <a:pt x="32" y="196"/>
                    </a:lnTo>
                    <a:lnTo>
                      <a:pt x="32" y="188"/>
                    </a:lnTo>
                    <a:lnTo>
                      <a:pt x="31" y="178"/>
                    </a:lnTo>
                    <a:lnTo>
                      <a:pt x="30" y="172"/>
                    </a:lnTo>
                    <a:lnTo>
                      <a:pt x="27" y="169"/>
                    </a:lnTo>
                    <a:lnTo>
                      <a:pt x="26" y="164"/>
                    </a:lnTo>
                    <a:lnTo>
                      <a:pt x="24" y="162"/>
                    </a:lnTo>
                    <a:lnTo>
                      <a:pt x="13" y="156"/>
                    </a:lnTo>
                    <a:lnTo>
                      <a:pt x="4" y="149"/>
                    </a:lnTo>
                    <a:lnTo>
                      <a:pt x="1" y="144"/>
                    </a:lnTo>
                    <a:lnTo>
                      <a:pt x="0" y="139"/>
                    </a:lnTo>
                    <a:lnTo>
                      <a:pt x="0" y="133"/>
                    </a:lnTo>
                    <a:lnTo>
                      <a:pt x="0" y="127"/>
                    </a:lnTo>
                    <a:lnTo>
                      <a:pt x="3" y="116"/>
                    </a:lnTo>
                    <a:lnTo>
                      <a:pt x="4" y="104"/>
                    </a:lnTo>
                    <a:lnTo>
                      <a:pt x="4" y="87"/>
                    </a:lnTo>
                    <a:lnTo>
                      <a:pt x="6" y="70"/>
                    </a:lnTo>
                    <a:lnTo>
                      <a:pt x="11" y="57"/>
                    </a:lnTo>
                    <a:lnTo>
                      <a:pt x="15" y="45"/>
                    </a:lnTo>
                    <a:lnTo>
                      <a:pt x="18" y="39"/>
                    </a:lnTo>
                    <a:lnTo>
                      <a:pt x="19" y="32"/>
                    </a:lnTo>
                    <a:lnTo>
                      <a:pt x="20" y="26"/>
                    </a:lnTo>
                    <a:lnTo>
                      <a:pt x="20" y="19"/>
                    </a:lnTo>
                    <a:lnTo>
                      <a:pt x="30" y="18"/>
                    </a:lnTo>
                    <a:lnTo>
                      <a:pt x="38" y="18"/>
                    </a:lnTo>
                    <a:lnTo>
                      <a:pt x="46" y="19"/>
                    </a:lnTo>
                    <a:lnTo>
                      <a:pt x="54" y="22"/>
                    </a:lnTo>
                    <a:lnTo>
                      <a:pt x="66" y="26"/>
                    </a:lnTo>
                    <a:lnTo>
                      <a:pt x="80" y="28"/>
                    </a:lnTo>
                    <a:lnTo>
                      <a:pt x="95" y="28"/>
                    </a:lnTo>
                    <a:lnTo>
                      <a:pt x="110" y="27"/>
                    </a:lnTo>
                    <a:lnTo>
                      <a:pt x="124" y="25"/>
                    </a:lnTo>
                    <a:lnTo>
                      <a:pt x="138" y="21"/>
                    </a:lnTo>
                    <a:lnTo>
                      <a:pt x="151" y="17"/>
                    </a:lnTo>
                    <a:lnTo>
                      <a:pt x="163" y="11"/>
                    </a:lnTo>
                    <a:lnTo>
                      <a:pt x="18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37" name="Freeform 168"/>
              <p:cNvSpPr>
                <a:spLocks/>
              </p:cNvSpPr>
              <p:nvPr/>
            </p:nvSpPr>
            <p:spPr bwMode="auto">
              <a:xfrm>
                <a:off x="2208" y="2217"/>
                <a:ext cx="23" cy="47"/>
              </a:xfrm>
              <a:custGeom>
                <a:avLst/>
                <a:gdLst>
                  <a:gd name="T0" fmla="*/ 8 w 68"/>
                  <a:gd name="T1" fmla="*/ 0 h 141"/>
                  <a:gd name="T2" fmla="*/ 6 w 68"/>
                  <a:gd name="T3" fmla="*/ 1 h 141"/>
                  <a:gd name="T4" fmla="*/ 4 w 68"/>
                  <a:gd name="T5" fmla="*/ 1 h 141"/>
                  <a:gd name="T6" fmla="*/ 3 w 68"/>
                  <a:gd name="T7" fmla="*/ 1 h 141"/>
                  <a:gd name="T8" fmla="*/ 2 w 68"/>
                  <a:gd name="T9" fmla="*/ 1 h 141"/>
                  <a:gd name="T10" fmla="*/ 1 w 68"/>
                  <a:gd name="T11" fmla="*/ 0 h 141"/>
                  <a:gd name="T12" fmla="*/ 0 w 68"/>
                  <a:gd name="T13" fmla="*/ 0 h 141"/>
                  <a:gd name="T14" fmla="*/ 0 w 68"/>
                  <a:gd name="T15" fmla="*/ 0 h 141"/>
                  <a:gd name="T16" fmla="*/ 0 w 68"/>
                  <a:gd name="T17" fmla="*/ 0 h 141"/>
                  <a:gd name="T18" fmla="*/ 0 w 68"/>
                  <a:gd name="T19" fmla="*/ 0 h 141"/>
                  <a:gd name="T20" fmla="*/ 0 w 68"/>
                  <a:gd name="T21" fmla="*/ 2 h 141"/>
                  <a:gd name="T22" fmla="*/ 0 w 68"/>
                  <a:gd name="T23" fmla="*/ 4 h 141"/>
                  <a:gd name="T24" fmla="*/ 0 w 68"/>
                  <a:gd name="T25" fmla="*/ 5 h 141"/>
                  <a:gd name="T26" fmla="*/ 1 w 68"/>
                  <a:gd name="T27" fmla="*/ 7 h 141"/>
                  <a:gd name="T28" fmla="*/ 1 w 68"/>
                  <a:gd name="T29" fmla="*/ 9 h 141"/>
                  <a:gd name="T30" fmla="*/ 1 w 68"/>
                  <a:gd name="T31" fmla="*/ 10 h 141"/>
                  <a:gd name="T32" fmla="*/ 1 w 68"/>
                  <a:gd name="T33" fmla="*/ 12 h 141"/>
                  <a:gd name="T34" fmla="*/ 1 w 68"/>
                  <a:gd name="T35" fmla="*/ 13 h 141"/>
                  <a:gd name="T36" fmla="*/ 1 w 68"/>
                  <a:gd name="T37" fmla="*/ 14 h 141"/>
                  <a:gd name="T38" fmla="*/ 1 w 68"/>
                  <a:gd name="T39" fmla="*/ 15 h 141"/>
                  <a:gd name="T40" fmla="*/ 2 w 68"/>
                  <a:gd name="T41" fmla="*/ 15 h 141"/>
                  <a:gd name="T42" fmla="*/ 3 w 68"/>
                  <a:gd name="T43" fmla="*/ 15 h 141"/>
                  <a:gd name="T44" fmla="*/ 4 w 68"/>
                  <a:gd name="T45" fmla="*/ 15 h 141"/>
                  <a:gd name="T46" fmla="*/ 4 w 68"/>
                  <a:gd name="T47" fmla="*/ 15 h 141"/>
                  <a:gd name="T48" fmla="*/ 5 w 68"/>
                  <a:gd name="T49" fmla="*/ 15 h 141"/>
                  <a:gd name="T50" fmla="*/ 5 w 68"/>
                  <a:gd name="T51" fmla="*/ 15 h 141"/>
                  <a:gd name="T52" fmla="*/ 6 w 68"/>
                  <a:gd name="T53" fmla="*/ 16 h 141"/>
                  <a:gd name="T54" fmla="*/ 7 w 68"/>
                  <a:gd name="T55" fmla="*/ 16 h 141"/>
                  <a:gd name="T56" fmla="*/ 7 w 68"/>
                  <a:gd name="T57" fmla="*/ 16 h 141"/>
                  <a:gd name="T58" fmla="*/ 7 w 68"/>
                  <a:gd name="T59" fmla="*/ 15 h 141"/>
                  <a:gd name="T60" fmla="*/ 7 w 68"/>
                  <a:gd name="T61" fmla="*/ 14 h 141"/>
                  <a:gd name="T62" fmla="*/ 7 w 68"/>
                  <a:gd name="T63" fmla="*/ 13 h 141"/>
                  <a:gd name="T64" fmla="*/ 7 w 68"/>
                  <a:gd name="T65" fmla="*/ 11 h 141"/>
                  <a:gd name="T66" fmla="*/ 7 w 68"/>
                  <a:gd name="T67" fmla="*/ 10 h 141"/>
                  <a:gd name="T68" fmla="*/ 7 w 68"/>
                  <a:gd name="T69" fmla="*/ 6 h 141"/>
                  <a:gd name="T70" fmla="*/ 7 w 68"/>
                  <a:gd name="T71" fmla="*/ 5 h 141"/>
                  <a:gd name="T72" fmla="*/ 7 w 68"/>
                  <a:gd name="T73" fmla="*/ 4 h 141"/>
                  <a:gd name="T74" fmla="*/ 7 w 68"/>
                  <a:gd name="T75" fmla="*/ 3 h 141"/>
                  <a:gd name="T76" fmla="*/ 7 w 68"/>
                  <a:gd name="T77" fmla="*/ 2 h 141"/>
                  <a:gd name="T78" fmla="*/ 8 w 68"/>
                  <a:gd name="T79" fmla="*/ 0 h 14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8"/>
                  <a:gd name="T121" fmla="*/ 0 h 141"/>
                  <a:gd name="T122" fmla="*/ 68 w 68"/>
                  <a:gd name="T123" fmla="*/ 141 h 14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8" h="141">
                    <a:moveTo>
                      <a:pt x="68" y="3"/>
                    </a:moveTo>
                    <a:lnTo>
                      <a:pt x="51" y="6"/>
                    </a:lnTo>
                    <a:lnTo>
                      <a:pt x="34" y="7"/>
                    </a:lnTo>
                    <a:lnTo>
                      <a:pt x="25" y="7"/>
                    </a:lnTo>
                    <a:lnTo>
                      <a:pt x="18" y="6"/>
                    </a:lnTo>
                    <a:lnTo>
                      <a:pt x="9" y="3"/>
                    </a:lnTo>
                    <a:lnTo>
                      <a:pt x="1" y="1"/>
                    </a:lnTo>
                    <a:lnTo>
                      <a:pt x="1" y="0"/>
                    </a:lnTo>
                    <a:lnTo>
                      <a:pt x="0" y="0"/>
                    </a:lnTo>
                    <a:lnTo>
                      <a:pt x="1" y="16"/>
                    </a:lnTo>
                    <a:lnTo>
                      <a:pt x="4" y="35"/>
                    </a:lnTo>
                    <a:lnTo>
                      <a:pt x="4" y="49"/>
                    </a:lnTo>
                    <a:lnTo>
                      <a:pt x="6" y="64"/>
                    </a:lnTo>
                    <a:lnTo>
                      <a:pt x="9" y="78"/>
                    </a:lnTo>
                    <a:lnTo>
                      <a:pt x="11" y="93"/>
                    </a:lnTo>
                    <a:lnTo>
                      <a:pt x="12" y="104"/>
                    </a:lnTo>
                    <a:lnTo>
                      <a:pt x="12" y="114"/>
                    </a:lnTo>
                    <a:lnTo>
                      <a:pt x="13" y="126"/>
                    </a:lnTo>
                    <a:lnTo>
                      <a:pt x="13" y="137"/>
                    </a:lnTo>
                    <a:lnTo>
                      <a:pt x="20" y="137"/>
                    </a:lnTo>
                    <a:lnTo>
                      <a:pt x="28" y="134"/>
                    </a:lnTo>
                    <a:lnTo>
                      <a:pt x="33" y="134"/>
                    </a:lnTo>
                    <a:lnTo>
                      <a:pt x="38" y="134"/>
                    </a:lnTo>
                    <a:lnTo>
                      <a:pt x="41" y="136"/>
                    </a:lnTo>
                    <a:lnTo>
                      <a:pt x="45" y="137"/>
                    </a:lnTo>
                    <a:lnTo>
                      <a:pt x="53" y="140"/>
                    </a:lnTo>
                    <a:lnTo>
                      <a:pt x="61" y="141"/>
                    </a:lnTo>
                    <a:lnTo>
                      <a:pt x="64" y="140"/>
                    </a:lnTo>
                    <a:lnTo>
                      <a:pt x="64" y="134"/>
                    </a:lnTo>
                    <a:lnTo>
                      <a:pt x="65" y="127"/>
                    </a:lnTo>
                    <a:lnTo>
                      <a:pt x="65" y="119"/>
                    </a:lnTo>
                    <a:lnTo>
                      <a:pt x="64" y="101"/>
                    </a:lnTo>
                    <a:lnTo>
                      <a:pt x="64" y="90"/>
                    </a:lnTo>
                    <a:lnTo>
                      <a:pt x="65" y="53"/>
                    </a:lnTo>
                    <a:lnTo>
                      <a:pt x="65" y="45"/>
                    </a:lnTo>
                    <a:lnTo>
                      <a:pt x="64" y="35"/>
                    </a:lnTo>
                    <a:lnTo>
                      <a:pt x="64" y="26"/>
                    </a:lnTo>
                    <a:lnTo>
                      <a:pt x="65" y="18"/>
                    </a:lnTo>
                    <a:lnTo>
                      <a:pt x="68" y="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8" name="Freeform 169"/>
              <p:cNvSpPr>
                <a:spLocks/>
              </p:cNvSpPr>
              <p:nvPr/>
            </p:nvSpPr>
            <p:spPr bwMode="auto">
              <a:xfrm>
                <a:off x="2280" y="2282"/>
                <a:ext cx="65" cy="42"/>
              </a:xfrm>
              <a:custGeom>
                <a:avLst/>
                <a:gdLst>
                  <a:gd name="T0" fmla="*/ 22 w 196"/>
                  <a:gd name="T1" fmla="*/ 1 h 127"/>
                  <a:gd name="T2" fmla="*/ 21 w 196"/>
                  <a:gd name="T3" fmla="*/ 2 h 127"/>
                  <a:gd name="T4" fmla="*/ 21 w 196"/>
                  <a:gd name="T5" fmla="*/ 2 h 127"/>
                  <a:gd name="T6" fmla="*/ 20 w 196"/>
                  <a:gd name="T7" fmla="*/ 2 h 127"/>
                  <a:gd name="T8" fmla="*/ 19 w 196"/>
                  <a:gd name="T9" fmla="*/ 2 h 127"/>
                  <a:gd name="T10" fmla="*/ 18 w 196"/>
                  <a:gd name="T11" fmla="*/ 2 h 127"/>
                  <a:gd name="T12" fmla="*/ 17 w 196"/>
                  <a:gd name="T13" fmla="*/ 2 h 127"/>
                  <a:gd name="T14" fmla="*/ 14 w 196"/>
                  <a:gd name="T15" fmla="*/ 2 h 127"/>
                  <a:gd name="T16" fmla="*/ 11 w 196"/>
                  <a:gd name="T17" fmla="*/ 1 h 127"/>
                  <a:gd name="T18" fmla="*/ 8 w 196"/>
                  <a:gd name="T19" fmla="*/ 1 h 127"/>
                  <a:gd name="T20" fmla="*/ 6 w 196"/>
                  <a:gd name="T21" fmla="*/ 1 h 127"/>
                  <a:gd name="T22" fmla="*/ 3 w 196"/>
                  <a:gd name="T23" fmla="*/ 0 h 127"/>
                  <a:gd name="T24" fmla="*/ 0 w 196"/>
                  <a:gd name="T25" fmla="*/ 0 h 127"/>
                  <a:gd name="T26" fmla="*/ 0 w 196"/>
                  <a:gd name="T27" fmla="*/ 1 h 127"/>
                  <a:gd name="T28" fmla="*/ 1 w 196"/>
                  <a:gd name="T29" fmla="*/ 1 h 127"/>
                  <a:gd name="T30" fmla="*/ 2 w 196"/>
                  <a:gd name="T31" fmla="*/ 2 h 127"/>
                  <a:gd name="T32" fmla="*/ 3 w 196"/>
                  <a:gd name="T33" fmla="*/ 3 h 127"/>
                  <a:gd name="T34" fmla="*/ 5 w 196"/>
                  <a:gd name="T35" fmla="*/ 5 h 127"/>
                  <a:gd name="T36" fmla="*/ 7 w 196"/>
                  <a:gd name="T37" fmla="*/ 6 h 127"/>
                  <a:gd name="T38" fmla="*/ 8 w 196"/>
                  <a:gd name="T39" fmla="*/ 8 h 127"/>
                  <a:gd name="T40" fmla="*/ 9 w 196"/>
                  <a:gd name="T41" fmla="*/ 9 h 127"/>
                  <a:gd name="T42" fmla="*/ 11 w 196"/>
                  <a:gd name="T43" fmla="*/ 10 h 127"/>
                  <a:gd name="T44" fmla="*/ 12 w 196"/>
                  <a:gd name="T45" fmla="*/ 11 h 127"/>
                  <a:gd name="T46" fmla="*/ 14 w 196"/>
                  <a:gd name="T47" fmla="*/ 12 h 127"/>
                  <a:gd name="T48" fmla="*/ 16 w 196"/>
                  <a:gd name="T49" fmla="*/ 13 h 127"/>
                  <a:gd name="T50" fmla="*/ 16 w 196"/>
                  <a:gd name="T51" fmla="*/ 14 h 127"/>
                  <a:gd name="T52" fmla="*/ 17 w 196"/>
                  <a:gd name="T53" fmla="*/ 14 h 127"/>
                  <a:gd name="T54" fmla="*/ 17 w 196"/>
                  <a:gd name="T55" fmla="*/ 14 h 127"/>
                  <a:gd name="T56" fmla="*/ 17 w 196"/>
                  <a:gd name="T57" fmla="*/ 14 h 127"/>
                  <a:gd name="T58" fmla="*/ 17 w 196"/>
                  <a:gd name="T59" fmla="*/ 13 h 127"/>
                  <a:gd name="T60" fmla="*/ 18 w 196"/>
                  <a:gd name="T61" fmla="*/ 11 h 127"/>
                  <a:gd name="T62" fmla="*/ 18 w 196"/>
                  <a:gd name="T63" fmla="*/ 9 h 127"/>
                  <a:gd name="T64" fmla="*/ 19 w 196"/>
                  <a:gd name="T65" fmla="*/ 7 h 127"/>
                  <a:gd name="T66" fmla="*/ 20 w 196"/>
                  <a:gd name="T67" fmla="*/ 6 h 127"/>
                  <a:gd name="T68" fmla="*/ 20 w 196"/>
                  <a:gd name="T69" fmla="*/ 5 h 127"/>
                  <a:gd name="T70" fmla="*/ 21 w 196"/>
                  <a:gd name="T71" fmla="*/ 4 h 127"/>
                  <a:gd name="T72" fmla="*/ 21 w 196"/>
                  <a:gd name="T73" fmla="*/ 4 h 127"/>
                  <a:gd name="T74" fmla="*/ 22 w 196"/>
                  <a:gd name="T75" fmla="*/ 1 h 1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6"/>
                  <a:gd name="T115" fmla="*/ 0 h 127"/>
                  <a:gd name="T116" fmla="*/ 196 w 196"/>
                  <a:gd name="T117" fmla="*/ 127 h 1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6" h="127">
                    <a:moveTo>
                      <a:pt x="196" y="13"/>
                    </a:moveTo>
                    <a:lnTo>
                      <a:pt x="192" y="15"/>
                    </a:lnTo>
                    <a:lnTo>
                      <a:pt x="187" y="17"/>
                    </a:lnTo>
                    <a:lnTo>
                      <a:pt x="181" y="18"/>
                    </a:lnTo>
                    <a:lnTo>
                      <a:pt x="175" y="18"/>
                    </a:lnTo>
                    <a:lnTo>
                      <a:pt x="164" y="19"/>
                    </a:lnTo>
                    <a:lnTo>
                      <a:pt x="151" y="18"/>
                    </a:lnTo>
                    <a:lnTo>
                      <a:pt x="124" y="16"/>
                    </a:lnTo>
                    <a:lnTo>
                      <a:pt x="102" y="13"/>
                    </a:lnTo>
                    <a:lnTo>
                      <a:pt x="76" y="11"/>
                    </a:lnTo>
                    <a:lnTo>
                      <a:pt x="50" y="6"/>
                    </a:lnTo>
                    <a:lnTo>
                      <a:pt x="26" y="3"/>
                    </a:lnTo>
                    <a:lnTo>
                      <a:pt x="0" y="0"/>
                    </a:lnTo>
                    <a:lnTo>
                      <a:pt x="2" y="5"/>
                    </a:lnTo>
                    <a:lnTo>
                      <a:pt x="8" y="12"/>
                    </a:lnTo>
                    <a:lnTo>
                      <a:pt x="16" y="20"/>
                    </a:lnTo>
                    <a:lnTo>
                      <a:pt x="26" y="30"/>
                    </a:lnTo>
                    <a:lnTo>
                      <a:pt x="46" y="46"/>
                    </a:lnTo>
                    <a:lnTo>
                      <a:pt x="59" y="58"/>
                    </a:lnTo>
                    <a:lnTo>
                      <a:pt x="69" y="69"/>
                    </a:lnTo>
                    <a:lnTo>
                      <a:pt x="82" y="78"/>
                    </a:lnTo>
                    <a:lnTo>
                      <a:pt x="95" y="88"/>
                    </a:lnTo>
                    <a:lnTo>
                      <a:pt x="108" y="96"/>
                    </a:lnTo>
                    <a:lnTo>
                      <a:pt x="126" y="108"/>
                    </a:lnTo>
                    <a:lnTo>
                      <a:pt x="141" y="121"/>
                    </a:lnTo>
                    <a:lnTo>
                      <a:pt x="146" y="124"/>
                    </a:lnTo>
                    <a:lnTo>
                      <a:pt x="150" y="127"/>
                    </a:lnTo>
                    <a:lnTo>
                      <a:pt x="152" y="125"/>
                    </a:lnTo>
                    <a:lnTo>
                      <a:pt x="154" y="123"/>
                    </a:lnTo>
                    <a:lnTo>
                      <a:pt x="157" y="114"/>
                    </a:lnTo>
                    <a:lnTo>
                      <a:pt x="160" y="104"/>
                    </a:lnTo>
                    <a:lnTo>
                      <a:pt x="167" y="85"/>
                    </a:lnTo>
                    <a:lnTo>
                      <a:pt x="174" y="66"/>
                    </a:lnTo>
                    <a:lnTo>
                      <a:pt x="179" y="57"/>
                    </a:lnTo>
                    <a:lnTo>
                      <a:pt x="184" y="48"/>
                    </a:lnTo>
                    <a:lnTo>
                      <a:pt x="188" y="39"/>
                    </a:lnTo>
                    <a:lnTo>
                      <a:pt x="194" y="32"/>
                    </a:lnTo>
                    <a:lnTo>
                      <a:pt x="196" y="1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39" name="Freeform 170"/>
              <p:cNvSpPr>
                <a:spLocks/>
              </p:cNvSpPr>
              <p:nvPr/>
            </p:nvSpPr>
            <p:spPr bwMode="auto">
              <a:xfrm>
                <a:off x="2193" y="2064"/>
                <a:ext cx="213" cy="232"/>
              </a:xfrm>
              <a:custGeom>
                <a:avLst/>
                <a:gdLst>
                  <a:gd name="T0" fmla="*/ 25 w 638"/>
                  <a:gd name="T1" fmla="*/ 0 h 694"/>
                  <a:gd name="T2" fmla="*/ 29 w 638"/>
                  <a:gd name="T3" fmla="*/ 0 h 694"/>
                  <a:gd name="T4" fmla="*/ 35 w 638"/>
                  <a:gd name="T5" fmla="*/ 2 h 694"/>
                  <a:gd name="T6" fmla="*/ 40 w 638"/>
                  <a:gd name="T7" fmla="*/ 4 h 694"/>
                  <a:gd name="T8" fmla="*/ 38 w 638"/>
                  <a:gd name="T9" fmla="*/ 10 h 694"/>
                  <a:gd name="T10" fmla="*/ 36 w 638"/>
                  <a:gd name="T11" fmla="*/ 10 h 694"/>
                  <a:gd name="T12" fmla="*/ 34 w 638"/>
                  <a:gd name="T13" fmla="*/ 11 h 694"/>
                  <a:gd name="T14" fmla="*/ 32 w 638"/>
                  <a:gd name="T15" fmla="*/ 13 h 694"/>
                  <a:gd name="T16" fmla="*/ 31 w 638"/>
                  <a:gd name="T17" fmla="*/ 15 h 694"/>
                  <a:gd name="T18" fmla="*/ 31 w 638"/>
                  <a:gd name="T19" fmla="*/ 17 h 694"/>
                  <a:gd name="T20" fmla="*/ 33 w 638"/>
                  <a:gd name="T21" fmla="*/ 21 h 694"/>
                  <a:gd name="T22" fmla="*/ 36 w 638"/>
                  <a:gd name="T23" fmla="*/ 24 h 694"/>
                  <a:gd name="T24" fmla="*/ 42 w 638"/>
                  <a:gd name="T25" fmla="*/ 31 h 694"/>
                  <a:gd name="T26" fmla="*/ 46 w 638"/>
                  <a:gd name="T27" fmla="*/ 34 h 694"/>
                  <a:gd name="T28" fmla="*/ 50 w 638"/>
                  <a:gd name="T29" fmla="*/ 38 h 694"/>
                  <a:gd name="T30" fmla="*/ 54 w 638"/>
                  <a:gd name="T31" fmla="*/ 42 h 694"/>
                  <a:gd name="T32" fmla="*/ 64 w 638"/>
                  <a:gd name="T33" fmla="*/ 51 h 694"/>
                  <a:gd name="T34" fmla="*/ 69 w 638"/>
                  <a:gd name="T35" fmla="*/ 53 h 694"/>
                  <a:gd name="T36" fmla="*/ 71 w 638"/>
                  <a:gd name="T37" fmla="*/ 55 h 694"/>
                  <a:gd name="T38" fmla="*/ 69 w 638"/>
                  <a:gd name="T39" fmla="*/ 58 h 694"/>
                  <a:gd name="T40" fmla="*/ 65 w 638"/>
                  <a:gd name="T41" fmla="*/ 56 h 694"/>
                  <a:gd name="T42" fmla="*/ 63 w 638"/>
                  <a:gd name="T43" fmla="*/ 56 h 694"/>
                  <a:gd name="T44" fmla="*/ 63 w 638"/>
                  <a:gd name="T45" fmla="*/ 56 h 694"/>
                  <a:gd name="T46" fmla="*/ 62 w 638"/>
                  <a:gd name="T47" fmla="*/ 58 h 694"/>
                  <a:gd name="T48" fmla="*/ 61 w 638"/>
                  <a:gd name="T49" fmla="*/ 59 h 694"/>
                  <a:gd name="T50" fmla="*/ 61 w 638"/>
                  <a:gd name="T51" fmla="*/ 62 h 694"/>
                  <a:gd name="T52" fmla="*/ 62 w 638"/>
                  <a:gd name="T53" fmla="*/ 65 h 694"/>
                  <a:gd name="T54" fmla="*/ 63 w 638"/>
                  <a:gd name="T55" fmla="*/ 66 h 694"/>
                  <a:gd name="T56" fmla="*/ 63 w 638"/>
                  <a:gd name="T57" fmla="*/ 67 h 694"/>
                  <a:gd name="T58" fmla="*/ 61 w 638"/>
                  <a:gd name="T59" fmla="*/ 71 h 694"/>
                  <a:gd name="T60" fmla="*/ 59 w 638"/>
                  <a:gd name="T61" fmla="*/ 74 h 694"/>
                  <a:gd name="T62" fmla="*/ 57 w 638"/>
                  <a:gd name="T63" fmla="*/ 77 h 694"/>
                  <a:gd name="T64" fmla="*/ 54 w 638"/>
                  <a:gd name="T65" fmla="*/ 78 h 694"/>
                  <a:gd name="T66" fmla="*/ 54 w 638"/>
                  <a:gd name="T67" fmla="*/ 71 h 694"/>
                  <a:gd name="T68" fmla="*/ 54 w 638"/>
                  <a:gd name="T69" fmla="*/ 63 h 694"/>
                  <a:gd name="T70" fmla="*/ 53 w 638"/>
                  <a:gd name="T71" fmla="*/ 60 h 694"/>
                  <a:gd name="T72" fmla="*/ 51 w 638"/>
                  <a:gd name="T73" fmla="*/ 55 h 694"/>
                  <a:gd name="T74" fmla="*/ 48 w 638"/>
                  <a:gd name="T75" fmla="*/ 51 h 694"/>
                  <a:gd name="T76" fmla="*/ 43 w 638"/>
                  <a:gd name="T77" fmla="*/ 48 h 694"/>
                  <a:gd name="T78" fmla="*/ 34 w 638"/>
                  <a:gd name="T79" fmla="*/ 43 h 694"/>
                  <a:gd name="T80" fmla="*/ 28 w 638"/>
                  <a:gd name="T81" fmla="*/ 39 h 694"/>
                  <a:gd name="T82" fmla="*/ 25 w 638"/>
                  <a:gd name="T83" fmla="*/ 35 h 694"/>
                  <a:gd name="T84" fmla="*/ 21 w 638"/>
                  <a:gd name="T85" fmla="*/ 31 h 694"/>
                  <a:gd name="T86" fmla="*/ 18 w 638"/>
                  <a:gd name="T87" fmla="*/ 24 h 694"/>
                  <a:gd name="T88" fmla="*/ 15 w 638"/>
                  <a:gd name="T89" fmla="*/ 21 h 694"/>
                  <a:gd name="T90" fmla="*/ 12 w 638"/>
                  <a:gd name="T91" fmla="*/ 20 h 694"/>
                  <a:gd name="T92" fmla="*/ 8 w 638"/>
                  <a:gd name="T93" fmla="*/ 20 h 694"/>
                  <a:gd name="T94" fmla="*/ 5 w 638"/>
                  <a:gd name="T95" fmla="*/ 21 h 694"/>
                  <a:gd name="T96" fmla="*/ 4 w 638"/>
                  <a:gd name="T97" fmla="*/ 21 h 694"/>
                  <a:gd name="T98" fmla="*/ 3 w 638"/>
                  <a:gd name="T99" fmla="*/ 19 h 694"/>
                  <a:gd name="T100" fmla="*/ 1 w 638"/>
                  <a:gd name="T101" fmla="*/ 17 h 694"/>
                  <a:gd name="T102" fmla="*/ 0 w 638"/>
                  <a:gd name="T103" fmla="*/ 15 h 694"/>
                  <a:gd name="T104" fmla="*/ 0 w 638"/>
                  <a:gd name="T105" fmla="*/ 13 h 694"/>
                  <a:gd name="T106" fmla="*/ 1 w 638"/>
                  <a:gd name="T107" fmla="*/ 8 h 694"/>
                  <a:gd name="T108" fmla="*/ 2 w 638"/>
                  <a:gd name="T109" fmla="*/ 4 h 694"/>
                  <a:gd name="T110" fmla="*/ 2 w 638"/>
                  <a:gd name="T111" fmla="*/ 2 h 694"/>
                  <a:gd name="T112" fmla="*/ 4 w 638"/>
                  <a:gd name="T113" fmla="*/ 2 h 694"/>
                  <a:gd name="T114" fmla="*/ 7 w 638"/>
                  <a:gd name="T115" fmla="*/ 3 h 694"/>
                  <a:gd name="T116" fmla="*/ 12 w 638"/>
                  <a:gd name="T117" fmla="*/ 3 h 694"/>
                  <a:gd name="T118" fmla="*/ 17 w 638"/>
                  <a:gd name="T119" fmla="*/ 2 h 694"/>
                  <a:gd name="T120" fmla="*/ 20 w 638"/>
                  <a:gd name="T121" fmla="*/ 0 h 69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38"/>
                  <a:gd name="T184" fmla="*/ 0 h 694"/>
                  <a:gd name="T185" fmla="*/ 638 w 638"/>
                  <a:gd name="T186" fmla="*/ 694 h 69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38" h="694">
                    <a:moveTo>
                      <a:pt x="181" y="2"/>
                    </a:moveTo>
                    <a:lnTo>
                      <a:pt x="204" y="0"/>
                    </a:lnTo>
                    <a:lnTo>
                      <a:pt x="227" y="0"/>
                    </a:lnTo>
                    <a:lnTo>
                      <a:pt x="238" y="0"/>
                    </a:lnTo>
                    <a:lnTo>
                      <a:pt x="250" y="1"/>
                    </a:lnTo>
                    <a:lnTo>
                      <a:pt x="262" y="2"/>
                    </a:lnTo>
                    <a:lnTo>
                      <a:pt x="274" y="6"/>
                    </a:lnTo>
                    <a:lnTo>
                      <a:pt x="295" y="12"/>
                    </a:lnTo>
                    <a:lnTo>
                      <a:pt x="316" y="20"/>
                    </a:lnTo>
                    <a:lnTo>
                      <a:pt x="336" y="28"/>
                    </a:lnTo>
                    <a:lnTo>
                      <a:pt x="358" y="38"/>
                    </a:lnTo>
                    <a:lnTo>
                      <a:pt x="354" y="97"/>
                    </a:lnTo>
                    <a:lnTo>
                      <a:pt x="342" y="93"/>
                    </a:lnTo>
                    <a:lnTo>
                      <a:pt x="330" y="92"/>
                    </a:lnTo>
                    <a:lnTo>
                      <a:pt x="325" y="92"/>
                    </a:lnTo>
                    <a:lnTo>
                      <a:pt x="319" y="93"/>
                    </a:lnTo>
                    <a:lnTo>
                      <a:pt x="314" y="94"/>
                    </a:lnTo>
                    <a:lnTo>
                      <a:pt x="308" y="97"/>
                    </a:lnTo>
                    <a:lnTo>
                      <a:pt x="303" y="100"/>
                    </a:lnTo>
                    <a:lnTo>
                      <a:pt x="299" y="104"/>
                    </a:lnTo>
                    <a:lnTo>
                      <a:pt x="294" y="109"/>
                    </a:lnTo>
                    <a:lnTo>
                      <a:pt x="290" y="113"/>
                    </a:lnTo>
                    <a:lnTo>
                      <a:pt x="287" y="119"/>
                    </a:lnTo>
                    <a:lnTo>
                      <a:pt x="283" y="125"/>
                    </a:lnTo>
                    <a:lnTo>
                      <a:pt x="281" y="132"/>
                    </a:lnTo>
                    <a:lnTo>
                      <a:pt x="280" y="140"/>
                    </a:lnTo>
                    <a:lnTo>
                      <a:pt x="280" y="147"/>
                    </a:lnTo>
                    <a:lnTo>
                      <a:pt x="282" y="156"/>
                    </a:lnTo>
                    <a:lnTo>
                      <a:pt x="286" y="165"/>
                    </a:lnTo>
                    <a:lnTo>
                      <a:pt x="290" y="176"/>
                    </a:lnTo>
                    <a:lnTo>
                      <a:pt x="297" y="186"/>
                    </a:lnTo>
                    <a:lnTo>
                      <a:pt x="306" y="197"/>
                    </a:lnTo>
                    <a:lnTo>
                      <a:pt x="314" y="208"/>
                    </a:lnTo>
                    <a:lnTo>
                      <a:pt x="323" y="218"/>
                    </a:lnTo>
                    <a:lnTo>
                      <a:pt x="342" y="239"/>
                    </a:lnTo>
                    <a:lnTo>
                      <a:pt x="361" y="258"/>
                    </a:lnTo>
                    <a:lnTo>
                      <a:pt x="379" y="274"/>
                    </a:lnTo>
                    <a:lnTo>
                      <a:pt x="391" y="284"/>
                    </a:lnTo>
                    <a:lnTo>
                      <a:pt x="405" y="295"/>
                    </a:lnTo>
                    <a:lnTo>
                      <a:pt x="417" y="306"/>
                    </a:lnTo>
                    <a:lnTo>
                      <a:pt x="427" y="317"/>
                    </a:lnTo>
                    <a:lnTo>
                      <a:pt x="438" y="330"/>
                    </a:lnTo>
                    <a:lnTo>
                      <a:pt x="447" y="342"/>
                    </a:lnTo>
                    <a:lnTo>
                      <a:pt x="458" y="355"/>
                    </a:lnTo>
                    <a:lnTo>
                      <a:pt x="469" y="367"/>
                    </a:lnTo>
                    <a:lnTo>
                      <a:pt x="481" y="379"/>
                    </a:lnTo>
                    <a:lnTo>
                      <a:pt x="511" y="405"/>
                    </a:lnTo>
                    <a:lnTo>
                      <a:pt x="552" y="439"/>
                    </a:lnTo>
                    <a:lnTo>
                      <a:pt x="575" y="455"/>
                    </a:lnTo>
                    <a:lnTo>
                      <a:pt x="597" y="468"/>
                    </a:lnTo>
                    <a:lnTo>
                      <a:pt x="607" y="474"/>
                    </a:lnTo>
                    <a:lnTo>
                      <a:pt x="616" y="478"/>
                    </a:lnTo>
                    <a:lnTo>
                      <a:pt x="624" y="481"/>
                    </a:lnTo>
                    <a:lnTo>
                      <a:pt x="630" y="481"/>
                    </a:lnTo>
                    <a:lnTo>
                      <a:pt x="635" y="494"/>
                    </a:lnTo>
                    <a:lnTo>
                      <a:pt x="638" y="510"/>
                    </a:lnTo>
                    <a:lnTo>
                      <a:pt x="631" y="514"/>
                    </a:lnTo>
                    <a:lnTo>
                      <a:pt x="623" y="521"/>
                    </a:lnTo>
                    <a:lnTo>
                      <a:pt x="611" y="518"/>
                    </a:lnTo>
                    <a:lnTo>
                      <a:pt x="592" y="510"/>
                    </a:lnTo>
                    <a:lnTo>
                      <a:pt x="584" y="506"/>
                    </a:lnTo>
                    <a:lnTo>
                      <a:pt x="576" y="504"/>
                    </a:lnTo>
                    <a:lnTo>
                      <a:pt x="572" y="504"/>
                    </a:lnTo>
                    <a:lnTo>
                      <a:pt x="570" y="504"/>
                    </a:lnTo>
                    <a:lnTo>
                      <a:pt x="568" y="504"/>
                    </a:lnTo>
                    <a:lnTo>
                      <a:pt x="568" y="505"/>
                    </a:lnTo>
                    <a:lnTo>
                      <a:pt x="565" y="505"/>
                    </a:lnTo>
                    <a:lnTo>
                      <a:pt x="563" y="510"/>
                    </a:lnTo>
                    <a:lnTo>
                      <a:pt x="561" y="513"/>
                    </a:lnTo>
                    <a:lnTo>
                      <a:pt x="557" y="517"/>
                    </a:lnTo>
                    <a:lnTo>
                      <a:pt x="553" y="520"/>
                    </a:lnTo>
                    <a:lnTo>
                      <a:pt x="550" y="524"/>
                    </a:lnTo>
                    <a:lnTo>
                      <a:pt x="548" y="527"/>
                    </a:lnTo>
                    <a:lnTo>
                      <a:pt x="545" y="532"/>
                    </a:lnTo>
                    <a:lnTo>
                      <a:pt x="544" y="539"/>
                    </a:lnTo>
                    <a:lnTo>
                      <a:pt x="546" y="550"/>
                    </a:lnTo>
                    <a:lnTo>
                      <a:pt x="550" y="560"/>
                    </a:lnTo>
                    <a:lnTo>
                      <a:pt x="553" y="570"/>
                    </a:lnTo>
                    <a:lnTo>
                      <a:pt x="556" y="580"/>
                    </a:lnTo>
                    <a:lnTo>
                      <a:pt x="558" y="582"/>
                    </a:lnTo>
                    <a:lnTo>
                      <a:pt x="561" y="583"/>
                    </a:lnTo>
                    <a:lnTo>
                      <a:pt x="562" y="585"/>
                    </a:lnTo>
                    <a:lnTo>
                      <a:pt x="563" y="587"/>
                    </a:lnTo>
                    <a:lnTo>
                      <a:pt x="563" y="593"/>
                    </a:lnTo>
                    <a:lnTo>
                      <a:pt x="563" y="602"/>
                    </a:lnTo>
                    <a:lnTo>
                      <a:pt x="561" y="610"/>
                    </a:lnTo>
                    <a:lnTo>
                      <a:pt x="557" y="619"/>
                    </a:lnTo>
                    <a:lnTo>
                      <a:pt x="552" y="630"/>
                    </a:lnTo>
                    <a:lnTo>
                      <a:pt x="546" y="639"/>
                    </a:lnTo>
                    <a:lnTo>
                      <a:pt x="540" y="650"/>
                    </a:lnTo>
                    <a:lnTo>
                      <a:pt x="533" y="659"/>
                    </a:lnTo>
                    <a:lnTo>
                      <a:pt x="526" y="669"/>
                    </a:lnTo>
                    <a:lnTo>
                      <a:pt x="519" y="677"/>
                    </a:lnTo>
                    <a:lnTo>
                      <a:pt x="511" y="684"/>
                    </a:lnTo>
                    <a:lnTo>
                      <a:pt x="504" y="689"/>
                    </a:lnTo>
                    <a:lnTo>
                      <a:pt x="496" y="692"/>
                    </a:lnTo>
                    <a:lnTo>
                      <a:pt x="489" y="694"/>
                    </a:lnTo>
                    <a:lnTo>
                      <a:pt x="485" y="685"/>
                    </a:lnTo>
                    <a:lnTo>
                      <a:pt x="480" y="679"/>
                    </a:lnTo>
                    <a:lnTo>
                      <a:pt x="483" y="637"/>
                    </a:lnTo>
                    <a:lnTo>
                      <a:pt x="487" y="600"/>
                    </a:lnTo>
                    <a:lnTo>
                      <a:pt x="487" y="583"/>
                    </a:lnTo>
                    <a:lnTo>
                      <a:pt x="486" y="563"/>
                    </a:lnTo>
                    <a:lnTo>
                      <a:pt x="484" y="553"/>
                    </a:lnTo>
                    <a:lnTo>
                      <a:pt x="481" y="543"/>
                    </a:lnTo>
                    <a:lnTo>
                      <a:pt x="478" y="531"/>
                    </a:lnTo>
                    <a:lnTo>
                      <a:pt x="473" y="519"/>
                    </a:lnTo>
                    <a:lnTo>
                      <a:pt x="467" y="506"/>
                    </a:lnTo>
                    <a:lnTo>
                      <a:pt x="460" y="494"/>
                    </a:lnTo>
                    <a:lnTo>
                      <a:pt x="451" y="484"/>
                    </a:lnTo>
                    <a:lnTo>
                      <a:pt x="440" y="472"/>
                    </a:lnTo>
                    <a:lnTo>
                      <a:pt x="428" y="462"/>
                    </a:lnTo>
                    <a:lnTo>
                      <a:pt x="415" y="452"/>
                    </a:lnTo>
                    <a:lnTo>
                      <a:pt x="401" y="442"/>
                    </a:lnTo>
                    <a:lnTo>
                      <a:pt x="388" y="433"/>
                    </a:lnTo>
                    <a:lnTo>
                      <a:pt x="359" y="415"/>
                    </a:lnTo>
                    <a:lnTo>
                      <a:pt x="329" y="400"/>
                    </a:lnTo>
                    <a:lnTo>
                      <a:pt x="302" y="383"/>
                    </a:lnTo>
                    <a:lnTo>
                      <a:pt x="279" y="369"/>
                    </a:lnTo>
                    <a:lnTo>
                      <a:pt x="264" y="359"/>
                    </a:lnTo>
                    <a:lnTo>
                      <a:pt x="253" y="347"/>
                    </a:lnTo>
                    <a:lnTo>
                      <a:pt x="242" y="336"/>
                    </a:lnTo>
                    <a:lnTo>
                      <a:pt x="231" y="324"/>
                    </a:lnTo>
                    <a:lnTo>
                      <a:pt x="222" y="313"/>
                    </a:lnTo>
                    <a:lnTo>
                      <a:pt x="211" y="300"/>
                    </a:lnTo>
                    <a:lnTo>
                      <a:pt x="201" y="288"/>
                    </a:lnTo>
                    <a:lnTo>
                      <a:pt x="189" y="276"/>
                    </a:lnTo>
                    <a:lnTo>
                      <a:pt x="179" y="256"/>
                    </a:lnTo>
                    <a:lnTo>
                      <a:pt x="170" y="236"/>
                    </a:lnTo>
                    <a:lnTo>
                      <a:pt x="161" y="217"/>
                    </a:lnTo>
                    <a:lnTo>
                      <a:pt x="149" y="201"/>
                    </a:lnTo>
                    <a:lnTo>
                      <a:pt x="143" y="193"/>
                    </a:lnTo>
                    <a:lnTo>
                      <a:pt x="136" y="188"/>
                    </a:lnTo>
                    <a:lnTo>
                      <a:pt x="128" y="182"/>
                    </a:lnTo>
                    <a:lnTo>
                      <a:pt x="119" y="177"/>
                    </a:lnTo>
                    <a:lnTo>
                      <a:pt x="110" y="175"/>
                    </a:lnTo>
                    <a:lnTo>
                      <a:pt x="99" y="173"/>
                    </a:lnTo>
                    <a:lnTo>
                      <a:pt x="87" y="173"/>
                    </a:lnTo>
                    <a:lnTo>
                      <a:pt x="74" y="175"/>
                    </a:lnTo>
                    <a:lnTo>
                      <a:pt x="64" y="177"/>
                    </a:lnTo>
                    <a:lnTo>
                      <a:pt x="53" y="183"/>
                    </a:lnTo>
                    <a:lnTo>
                      <a:pt x="43" y="189"/>
                    </a:lnTo>
                    <a:lnTo>
                      <a:pt x="32" y="196"/>
                    </a:lnTo>
                    <a:lnTo>
                      <a:pt x="32" y="188"/>
                    </a:lnTo>
                    <a:lnTo>
                      <a:pt x="31" y="178"/>
                    </a:lnTo>
                    <a:lnTo>
                      <a:pt x="30" y="172"/>
                    </a:lnTo>
                    <a:lnTo>
                      <a:pt x="27" y="169"/>
                    </a:lnTo>
                    <a:lnTo>
                      <a:pt x="26" y="164"/>
                    </a:lnTo>
                    <a:lnTo>
                      <a:pt x="24" y="162"/>
                    </a:lnTo>
                    <a:lnTo>
                      <a:pt x="13" y="156"/>
                    </a:lnTo>
                    <a:lnTo>
                      <a:pt x="4" y="149"/>
                    </a:lnTo>
                    <a:lnTo>
                      <a:pt x="1" y="144"/>
                    </a:lnTo>
                    <a:lnTo>
                      <a:pt x="0" y="139"/>
                    </a:lnTo>
                    <a:lnTo>
                      <a:pt x="0" y="133"/>
                    </a:lnTo>
                    <a:lnTo>
                      <a:pt x="0" y="127"/>
                    </a:lnTo>
                    <a:lnTo>
                      <a:pt x="3" y="116"/>
                    </a:lnTo>
                    <a:lnTo>
                      <a:pt x="4" y="104"/>
                    </a:lnTo>
                    <a:lnTo>
                      <a:pt x="4" y="87"/>
                    </a:lnTo>
                    <a:lnTo>
                      <a:pt x="6" y="70"/>
                    </a:lnTo>
                    <a:lnTo>
                      <a:pt x="11" y="57"/>
                    </a:lnTo>
                    <a:lnTo>
                      <a:pt x="15" y="45"/>
                    </a:lnTo>
                    <a:lnTo>
                      <a:pt x="18" y="39"/>
                    </a:lnTo>
                    <a:lnTo>
                      <a:pt x="19" y="32"/>
                    </a:lnTo>
                    <a:lnTo>
                      <a:pt x="20" y="26"/>
                    </a:lnTo>
                    <a:lnTo>
                      <a:pt x="20" y="19"/>
                    </a:lnTo>
                    <a:lnTo>
                      <a:pt x="30" y="18"/>
                    </a:lnTo>
                    <a:lnTo>
                      <a:pt x="38" y="18"/>
                    </a:lnTo>
                    <a:lnTo>
                      <a:pt x="46" y="19"/>
                    </a:lnTo>
                    <a:lnTo>
                      <a:pt x="54" y="22"/>
                    </a:lnTo>
                    <a:lnTo>
                      <a:pt x="66" y="26"/>
                    </a:lnTo>
                    <a:lnTo>
                      <a:pt x="80" y="28"/>
                    </a:lnTo>
                    <a:lnTo>
                      <a:pt x="95" y="28"/>
                    </a:lnTo>
                    <a:lnTo>
                      <a:pt x="110" y="27"/>
                    </a:lnTo>
                    <a:lnTo>
                      <a:pt x="124" y="25"/>
                    </a:lnTo>
                    <a:lnTo>
                      <a:pt x="138" y="21"/>
                    </a:lnTo>
                    <a:lnTo>
                      <a:pt x="151" y="17"/>
                    </a:lnTo>
                    <a:lnTo>
                      <a:pt x="163" y="11"/>
                    </a:lnTo>
                    <a:lnTo>
                      <a:pt x="181" y="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0" name="Freeform 171"/>
              <p:cNvSpPr>
                <a:spLocks noEditPoints="1"/>
              </p:cNvSpPr>
              <p:nvPr/>
            </p:nvSpPr>
            <p:spPr bwMode="auto">
              <a:xfrm>
                <a:off x="748" y="1948"/>
                <a:ext cx="1482" cy="554"/>
              </a:xfrm>
              <a:custGeom>
                <a:avLst/>
                <a:gdLst>
                  <a:gd name="T0" fmla="*/ 486 w 4446"/>
                  <a:gd name="T1" fmla="*/ 18 h 1662"/>
                  <a:gd name="T2" fmla="*/ 492 w 4446"/>
                  <a:gd name="T3" fmla="*/ 20 h 1662"/>
                  <a:gd name="T4" fmla="*/ 488 w 4446"/>
                  <a:gd name="T5" fmla="*/ 24 h 1662"/>
                  <a:gd name="T6" fmla="*/ 485 w 4446"/>
                  <a:gd name="T7" fmla="*/ 29 h 1662"/>
                  <a:gd name="T8" fmla="*/ 482 w 4446"/>
                  <a:gd name="T9" fmla="*/ 35 h 1662"/>
                  <a:gd name="T10" fmla="*/ 480 w 4446"/>
                  <a:gd name="T11" fmla="*/ 39 h 1662"/>
                  <a:gd name="T12" fmla="*/ 482 w 4446"/>
                  <a:gd name="T13" fmla="*/ 42 h 1662"/>
                  <a:gd name="T14" fmla="*/ 484 w 4446"/>
                  <a:gd name="T15" fmla="*/ 42 h 1662"/>
                  <a:gd name="T16" fmla="*/ 483 w 4446"/>
                  <a:gd name="T17" fmla="*/ 46 h 1662"/>
                  <a:gd name="T18" fmla="*/ 482 w 4446"/>
                  <a:gd name="T19" fmla="*/ 53 h 1662"/>
                  <a:gd name="T20" fmla="*/ 482 w 4446"/>
                  <a:gd name="T21" fmla="*/ 55 h 1662"/>
                  <a:gd name="T22" fmla="*/ 485 w 4446"/>
                  <a:gd name="T23" fmla="*/ 57 h 1662"/>
                  <a:gd name="T24" fmla="*/ 485 w 4446"/>
                  <a:gd name="T25" fmla="*/ 60 h 1662"/>
                  <a:gd name="T26" fmla="*/ 478 w 4446"/>
                  <a:gd name="T27" fmla="*/ 65 h 1662"/>
                  <a:gd name="T28" fmla="*/ 476 w 4446"/>
                  <a:gd name="T29" fmla="*/ 66 h 1662"/>
                  <a:gd name="T30" fmla="*/ 470 w 4446"/>
                  <a:gd name="T31" fmla="*/ 64 h 1662"/>
                  <a:gd name="T32" fmla="*/ 465 w 4446"/>
                  <a:gd name="T33" fmla="*/ 65 h 1662"/>
                  <a:gd name="T34" fmla="*/ 462 w 4446"/>
                  <a:gd name="T35" fmla="*/ 67 h 1662"/>
                  <a:gd name="T36" fmla="*/ 457 w 4446"/>
                  <a:gd name="T37" fmla="*/ 69 h 1662"/>
                  <a:gd name="T38" fmla="*/ 451 w 4446"/>
                  <a:gd name="T39" fmla="*/ 67 h 1662"/>
                  <a:gd name="T40" fmla="*/ 445 w 4446"/>
                  <a:gd name="T41" fmla="*/ 66 h 1662"/>
                  <a:gd name="T42" fmla="*/ 438 w 4446"/>
                  <a:gd name="T43" fmla="*/ 61 h 1662"/>
                  <a:gd name="T44" fmla="*/ 433 w 4446"/>
                  <a:gd name="T45" fmla="*/ 57 h 1662"/>
                  <a:gd name="T46" fmla="*/ 431 w 4446"/>
                  <a:gd name="T47" fmla="*/ 55 h 1662"/>
                  <a:gd name="T48" fmla="*/ 432 w 4446"/>
                  <a:gd name="T49" fmla="*/ 47 h 1662"/>
                  <a:gd name="T50" fmla="*/ 435 w 4446"/>
                  <a:gd name="T51" fmla="*/ 42 h 1662"/>
                  <a:gd name="T52" fmla="*/ 436 w 4446"/>
                  <a:gd name="T53" fmla="*/ 36 h 1662"/>
                  <a:gd name="T54" fmla="*/ 434 w 4446"/>
                  <a:gd name="T55" fmla="*/ 31 h 1662"/>
                  <a:gd name="T56" fmla="*/ 427 w 4446"/>
                  <a:gd name="T57" fmla="*/ 20 h 1662"/>
                  <a:gd name="T58" fmla="*/ 422 w 4446"/>
                  <a:gd name="T59" fmla="*/ 18 h 1662"/>
                  <a:gd name="T60" fmla="*/ 419 w 4446"/>
                  <a:gd name="T61" fmla="*/ 15 h 1662"/>
                  <a:gd name="T62" fmla="*/ 419 w 4446"/>
                  <a:gd name="T63" fmla="*/ 13 h 1662"/>
                  <a:gd name="T64" fmla="*/ 423 w 4446"/>
                  <a:gd name="T65" fmla="*/ 12 h 1662"/>
                  <a:gd name="T66" fmla="*/ 428 w 4446"/>
                  <a:gd name="T67" fmla="*/ 12 h 1662"/>
                  <a:gd name="T68" fmla="*/ 429 w 4446"/>
                  <a:gd name="T69" fmla="*/ 10 h 1662"/>
                  <a:gd name="T70" fmla="*/ 429 w 4446"/>
                  <a:gd name="T71" fmla="*/ 8 h 1662"/>
                  <a:gd name="T72" fmla="*/ 430 w 4446"/>
                  <a:gd name="T73" fmla="*/ 8 h 1662"/>
                  <a:gd name="T74" fmla="*/ 435 w 4446"/>
                  <a:gd name="T75" fmla="*/ 11 h 1662"/>
                  <a:gd name="T76" fmla="*/ 441 w 4446"/>
                  <a:gd name="T77" fmla="*/ 11 h 1662"/>
                  <a:gd name="T78" fmla="*/ 447 w 4446"/>
                  <a:gd name="T79" fmla="*/ 9 h 1662"/>
                  <a:gd name="T80" fmla="*/ 453 w 4446"/>
                  <a:gd name="T81" fmla="*/ 5 h 1662"/>
                  <a:gd name="T82" fmla="*/ 457 w 4446"/>
                  <a:gd name="T83" fmla="*/ 1 h 1662"/>
                  <a:gd name="T84" fmla="*/ 466 w 4446"/>
                  <a:gd name="T85" fmla="*/ 4 h 1662"/>
                  <a:gd name="T86" fmla="*/ 471 w 4446"/>
                  <a:gd name="T87" fmla="*/ 8 h 1662"/>
                  <a:gd name="T88" fmla="*/ 476 w 4446"/>
                  <a:gd name="T89" fmla="*/ 12 h 1662"/>
                  <a:gd name="T90" fmla="*/ 480 w 4446"/>
                  <a:gd name="T91" fmla="*/ 14 h 1662"/>
                  <a:gd name="T92" fmla="*/ 494 w 4446"/>
                  <a:gd name="T93" fmla="*/ 80 h 1662"/>
                  <a:gd name="T94" fmla="*/ 493 w 4446"/>
                  <a:gd name="T95" fmla="*/ 73 h 1662"/>
                  <a:gd name="T96" fmla="*/ 493 w 4446"/>
                  <a:gd name="T97" fmla="*/ 73 h 1662"/>
                  <a:gd name="T98" fmla="*/ 492 w 4446"/>
                  <a:gd name="T99" fmla="*/ 76 h 1662"/>
                  <a:gd name="T100" fmla="*/ 488 w 4446"/>
                  <a:gd name="T101" fmla="*/ 78 h 1662"/>
                  <a:gd name="T102" fmla="*/ 489 w 4446"/>
                  <a:gd name="T103" fmla="*/ 80 h 1662"/>
                  <a:gd name="T104" fmla="*/ 491 w 4446"/>
                  <a:gd name="T105" fmla="*/ 83 h 1662"/>
                  <a:gd name="T106" fmla="*/ 492 w 4446"/>
                  <a:gd name="T107" fmla="*/ 85 h 1662"/>
                  <a:gd name="T108" fmla="*/ 494 w 4446"/>
                  <a:gd name="T109" fmla="*/ 85 h 1662"/>
                  <a:gd name="T110" fmla="*/ 23 w 4446"/>
                  <a:gd name="T111" fmla="*/ 171 h 1662"/>
                  <a:gd name="T112" fmla="*/ 20 w 4446"/>
                  <a:gd name="T113" fmla="*/ 162 h 1662"/>
                  <a:gd name="T114" fmla="*/ 0 w 4446"/>
                  <a:gd name="T115" fmla="*/ 171 h 166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4446"/>
                  <a:gd name="T175" fmla="*/ 0 h 1662"/>
                  <a:gd name="T176" fmla="*/ 4446 w 4446"/>
                  <a:gd name="T177" fmla="*/ 1662 h 166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4446" h="1662">
                    <a:moveTo>
                      <a:pt x="4316" y="129"/>
                    </a:moveTo>
                    <a:lnTo>
                      <a:pt x="4364" y="146"/>
                    </a:lnTo>
                    <a:lnTo>
                      <a:pt x="4371" y="152"/>
                    </a:lnTo>
                    <a:lnTo>
                      <a:pt x="4378" y="158"/>
                    </a:lnTo>
                    <a:lnTo>
                      <a:pt x="4387" y="162"/>
                    </a:lnTo>
                    <a:lnTo>
                      <a:pt x="4395" y="165"/>
                    </a:lnTo>
                    <a:lnTo>
                      <a:pt x="4411" y="171"/>
                    </a:lnTo>
                    <a:lnTo>
                      <a:pt x="4430" y="176"/>
                    </a:lnTo>
                    <a:lnTo>
                      <a:pt x="4421" y="184"/>
                    </a:lnTo>
                    <a:lnTo>
                      <a:pt x="4410" y="192"/>
                    </a:lnTo>
                    <a:lnTo>
                      <a:pt x="4402" y="202"/>
                    </a:lnTo>
                    <a:lnTo>
                      <a:pt x="4395" y="212"/>
                    </a:lnTo>
                    <a:lnTo>
                      <a:pt x="4388" y="224"/>
                    </a:lnTo>
                    <a:lnTo>
                      <a:pt x="4381" y="235"/>
                    </a:lnTo>
                    <a:lnTo>
                      <a:pt x="4374" y="248"/>
                    </a:lnTo>
                    <a:lnTo>
                      <a:pt x="4367" y="262"/>
                    </a:lnTo>
                    <a:lnTo>
                      <a:pt x="4362" y="275"/>
                    </a:lnTo>
                    <a:lnTo>
                      <a:pt x="4356" y="288"/>
                    </a:lnTo>
                    <a:lnTo>
                      <a:pt x="4347" y="304"/>
                    </a:lnTo>
                    <a:lnTo>
                      <a:pt x="4336" y="319"/>
                    </a:lnTo>
                    <a:lnTo>
                      <a:pt x="4330" y="327"/>
                    </a:lnTo>
                    <a:lnTo>
                      <a:pt x="4324" y="335"/>
                    </a:lnTo>
                    <a:lnTo>
                      <a:pt x="4319" y="344"/>
                    </a:lnTo>
                    <a:lnTo>
                      <a:pt x="4316" y="353"/>
                    </a:lnTo>
                    <a:lnTo>
                      <a:pt x="4315" y="367"/>
                    </a:lnTo>
                    <a:lnTo>
                      <a:pt x="4315" y="380"/>
                    </a:lnTo>
                    <a:lnTo>
                      <a:pt x="4327" y="380"/>
                    </a:lnTo>
                    <a:lnTo>
                      <a:pt x="4336" y="376"/>
                    </a:lnTo>
                    <a:lnTo>
                      <a:pt x="4347" y="372"/>
                    </a:lnTo>
                    <a:lnTo>
                      <a:pt x="4357" y="367"/>
                    </a:lnTo>
                    <a:lnTo>
                      <a:pt x="4357" y="374"/>
                    </a:lnTo>
                    <a:lnTo>
                      <a:pt x="4356" y="380"/>
                    </a:lnTo>
                    <a:lnTo>
                      <a:pt x="4355" y="387"/>
                    </a:lnTo>
                    <a:lnTo>
                      <a:pt x="4352" y="393"/>
                    </a:lnTo>
                    <a:lnTo>
                      <a:pt x="4348" y="405"/>
                    </a:lnTo>
                    <a:lnTo>
                      <a:pt x="4343" y="418"/>
                    </a:lnTo>
                    <a:lnTo>
                      <a:pt x="4341" y="435"/>
                    </a:lnTo>
                    <a:lnTo>
                      <a:pt x="4341" y="452"/>
                    </a:lnTo>
                    <a:lnTo>
                      <a:pt x="4340" y="464"/>
                    </a:lnTo>
                    <a:lnTo>
                      <a:pt x="4337" y="475"/>
                    </a:lnTo>
                    <a:lnTo>
                      <a:pt x="4337" y="481"/>
                    </a:lnTo>
                    <a:lnTo>
                      <a:pt x="4337" y="487"/>
                    </a:lnTo>
                    <a:lnTo>
                      <a:pt x="4338" y="492"/>
                    </a:lnTo>
                    <a:lnTo>
                      <a:pt x="4341" y="497"/>
                    </a:lnTo>
                    <a:lnTo>
                      <a:pt x="4350" y="504"/>
                    </a:lnTo>
                    <a:lnTo>
                      <a:pt x="4361" y="510"/>
                    </a:lnTo>
                    <a:lnTo>
                      <a:pt x="4363" y="512"/>
                    </a:lnTo>
                    <a:lnTo>
                      <a:pt x="4364" y="517"/>
                    </a:lnTo>
                    <a:lnTo>
                      <a:pt x="4367" y="520"/>
                    </a:lnTo>
                    <a:lnTo>
                      <a:pt x="4368" y="526"/>
                    </a:lnTo>
                    <a:lnTo>
                      <a:pt x="4369" y="536"/>
                    </a:lnTo>
                    <a:lnTo>
                      <a:pt x="4369" y="544"/>
                    </a:lnTo>
                    <a:lnTo>
                      <a:pt x="4345" y="562"/>
                    </a:lnTo>
                    <a:lnTo>
                      <a:pt x="4323" y="578"/>
                    </a:lnTo>
                    <a:lnTo>
                      <a:pt x="4312" y="585"/>
                    </a:lnTo>
                    <a:lnTo>
                      <a:pt x="4302" y="589"/>
                    </a:lnTo>
                    <a:lnTo>
                      <a:pt x="4296" y="590"/>
                    </a:lnTo>
                    <a:lnTo>
                      <a:pt x="4291" y="591"/>
                    </a:lnTo>
                    <a:lnTo>
                      <a:pt x="4286" y="591"/>
                    </a:lnTo>
                    <a:lnTo>
                      <a:pt x="4281" y="590"/>
                    </a:lnTo>
                    <a:lnTo>
                      <a:pt x="4266" y="586"/>
                    </a:lnTo>
                    <a:lnTo>
                      <a:pt x="4252" y="583"/>
                    </a:lnTo>
                    <a:lnTo>
                      <a:pt x="4239" y="582"/>
                    </a:lnTo>
                    <a:lnTo>
                      <a:pt x="4227" y="580"/>
                    </a:lnTo>
                    <a:lnTo>
                      <a:pt x="4217" y="580"/>
                    </a:lnTo>
                    <a:lnTo>
                      <a:pt x="4206" y="582"/>
                    </a:lnTo>
                    <a:lnTo>
                      <a:pt x="4196" y="583"/>
                    </a:lnTo>
                    <a:lnTo>
                      <a:pt x="4186" y="585"/>
                    </a:lnTo>
                    <a:lnTo>
                      <a:pt x="4178" y="589"/>
                    </a:lnTo>
                    <a:lnTo>
                      <a:pt x="4170" y="592"/>
                    </a:lnTo>
                    <a:lnTo>
                      <a:pt x="4161" y="597"/>
                    </a:lnTo>
                    <a:lnTo>
                      <a:pt x="4154" y="602"/>
                    </a:lnTo>
                    <a:lnTo>
                      <a:pt x="4140" y="612"/>
                    </a:lnTo>
                    <a:lnTo>
                      <a:pt x="4127" y="625"/>
                    </a:lnTo>
                    <a:lnTo>
                      <a:pt x="4120" y="624"/>
                    </a:lnTo>
                    <a:lnTo>
                      <a:pt x="4111" y="622"/>
                    </a:lnTo>
                    <a:lnTo>
                      <a:pt x="4101" y="618"/>
                    </a:lnTo>
                    <a:lnTo>
                      <a:pt x="4092" y="615"/>
                    </a:lnTo>
                    <a:lnTo>
                      <a:pt x="4072" y="608"/>
                    </a:lnTo>
                    <a:lnTo>
                      <a:pt x="4055" y="604"/>
                    </a:lnTo>
                    <a:lnTo>
                      <a:pt x="4043" y="603"/>
                    </a:lnTo>
                    <a:lnTo>
                      <a:pt x="4032" y="600"/>
                    </a:lnTo>
                    <a:lnTo>
                      <a:pt x="4020" y="597"/>
                    </a:lnTo>
                    <a:lnTo>
                      <a:pt x="4009" y="592"/>
                    </a:lnTo>
                    <a:lnTo>
                      <a:pt x="3987" y="580"/>
                    </a:lnTo>
                    <a:lnTo>
                      <a:pt x="3962" y="566"/>
                    </a:lnTo>
                    <a:lnTo>
                      <a:pt x="3949" y="559"/>
                    </a:lnTo>
                    <a:lnTo>
                      <a:pt x="3938" y="551"/>
                    </a:lnTo>
                    <a:lnTo>
                      <a:pt x="3928" y="543"/>
                    </a:lnTo>
                    <a:lnTo>
                      <a:pt x="3921" y="534"/>
                    </a:lnTo>
                    <a:lnTo>
                      <a:pt x="3910" y="523"/>
                    </a:lnTo>
                    <a:lnTo>
                      <a:pt x="3897" y="513"/>
                    </a:lnTo>
                    <a:lnTo>
                      <a:pt x="3891" y="508"/>
                    </a:lnTo>
                    <a:lnTo>
                      <a:pt x="3885" y="504"/>
                    </a:lnTo>
                    <a:lnTo>
                      <a:pt x="3881" y="498"/>
                    </a:lnTo>
                    <a:lnTo>
                      <a:pt x="3876" y="492"/>
                    </a:lnTo>
                    <a:lnTo>
                      <a:pt x="3853" y="452"/>
                    </a:lnTo>
                    <a:lnTo>
                      <a:pt x="3865" y="445"/>
                    </a:lnTo>
                    <a:lnTo>
                      <a:pt x="3877" y="437"/>
                    </a:lnTo>
                    <a:lnTo>
                      <a:pt x="3886" y="427"/>
                    </a:lnTo>
                    <a:lnTo>
                      <a:pt x="3896" y="415"/>
                    </a:lnTo>
                    <a:lnTo>
                      <a:pt x="3903" y="403"/>
                    </a:lnTo>
                    <a:lnTo>
                      <a:pt x="3909" y="389"/>
                    </a:lnTo>
                    <a:lnTo>
                      <a:pt x="3915" y="375"/>
                    </a:lnTo>
                    <a:lnTo>
                      <a:pt x="3918" y="360"/>
                    </a:lnTo>
                    <a:lnTo>
                      <a:pt x="3921" y="348"/>
                    </a:lnTo>
                    <a:lnTo>
                      <a:pt x="3922" y="335"/>
                    </a:lnTo>
                    <a:lnTo>
                      <a:pt x="3921" y="324"/>
                    </a:lnTo>
                    <a:lnTo>
                      <a:pt x="3920" y="313"/>
                    </a:lnTo>
                    <a:lnTo>
                      <a:pt x="3916" y="302"/>
                    </a:lnTo>
                    <a:lnTo>
                      <a:pt x="3912" y="290"/>
                    </a:lnTo>
                    <a:lnTo>
                      <a:pt x="3908" y="280"/>
                    </a:lnTo>
                    <a:lnTo>
                      <a:pt x="3902" y="270"/>
                    </a:lnTo>
                    <a:lnTo>
                      <a:pt x="3875" y="229"/>
                    </a:lnTo>
                    <a:lnTo>
                      <a:pt x="3849" y="189"/>
                    </a:lnTo>
                    <a:lnTo>
                      <a:pt x="3842" y="182"/>
                    </a:lnTo>
                    <a:lnTo>
                      <a:pt x="3833" y="176"/>
                    </a:lnTo>
                    <a:lnTo>
                      <a:pt x="3825" y="172"/>
                    </a:lnTo>
                    <a:lnTo>
                      <a:pt x="3817" y="169"/>
                    </a:lnTo>
                    <a:lnTo>
                      <a:pt x="3798" y="164"/>
                    </a:lnTo>
                    <a:lnTo>
                      <a:pt x="3779" y="160"/>
                    </a:lnTo>
                    <a:lnTo>
                      <a:pt x="3778" y="159"/>
                    </a:lnTo>
                    <a:lnTo>
                      <a:pt x="3776" y="149"/>
                    </a:lnTo>
                    <a:lnTo>
                      <a:pt x="3772" y="135"/>
                    </a:lnTo>
                    <a:lnTo>
                      <a:pt x="3770" y="127"/>
                    </a:lnTo>
                    <a:lnTo>
                      <a:pt x="3770" y="122"/>
                    </a:lnTo>
                    <a:lnTo>
                      <a:pt x="3770" y="118"/>
                    </a:lnTo>
                    <a:lnTo>
                      <a:pt x="3771" y="116"/>
                    </a:lnTo>
                    <a:lnTo>
                      <a:pt x="3774" y="113"/>
                    </a:lnTo>
                    <a:lnTo>
                      <a:pt x="3784" y="112"/>
                    </a:lnTo>
                    <a:lnTo>
                      <a:pt x="3796" y="111"/>
                    </a:lnTo>
                    <a:lnTo>
                      <a:pt x="3810" y="111"/>
                    </a:lnTo>
                    <a:lnTo>
                      <a:pt x="3837" y="111"/>
                    </a:lnTo>
                    <a:lnTo>
                      <a:pt x="3851" y="111"/>
                    </a:lnTo>
                    <a:lnTo>
                      <a:pt x="3855" y="111"/>
                    </a:lnTo>
                    <a:lnTo>
                      <a:pt x="3856" y="110"/>
                    </a:lnTo>
                    <a:lnTo>
                      <a:pt x="3857" y="109"/>
                    </a:lnTo>
                    <a:lnTo>
                      <a:pt x="3858" y="106"/>
                    </a:lnTo>
                    <a:lnTo>
                      <a:pt x="3858" y="101"/>
                    </a:lnTo>
                    <a:lnTo>
                      <a:pt x="3857" y="94"/>
                    </a:lnTo>
                    <a:lnTo>
                      <a:pt x="3856" y="89"/>
                    </a:lnTo>
                    <a:lnTo>
                      <a:pt x="3856" y="81"/>
                    </a:lnTo>
                    <a:lnTo>
                      <a:pt x="3856" y="79"/>
                    </a:lnTo>
                    <a:lnTo>
                      <a:pt x="3857" y="76"/>
                    </a:lnTo>
                    <a:lnTo>
                      <a:pt x="3857" y="73"/>
                    </a:lnTo>
                    <a:lnTo>
                      <a:pt x="3859" y="71"/>
                    </a:lnTo>
                    <a:lnTo>
                      <a:pt x="3863" y="71"/>
                    </a:lnTo>
                    <a:lnTo>
                      <a:pt x="3871" y="74"/>
                    </a:lnTo>
                    <a:lnTo>
                      <a:pt x="3881" y="79"/>
                    </a:lnTo>
                    <a:lnTo>
                      <a:pt x="3892" y="84"/>
                    </a:lnTo>
                    <a:lnTo>
                      <a:pt x="3904" y="91"/>
                    </a:lnTo>
                    <a:lnTo>
                      <a:pt x="3917" y="96"/>
                    </a:lnTo>
                    <a:lnTo>
                      <a:pt x="3930" y="99"/>
                    </a:lnTo>
                    <a:lnTo>
                      <a:pt x="3941" y="101"/>
                    </a:lnTo>
                    <a:lnTo>
                      <a:pt x="3954" y="100"/>
                    </a:lnTo>
                    <a:lnTo>
                      <a:pt x="3967" y="98"/>
                    </a:lnTo>
                    <a:lnTo>
                      <a:pt x="3982" y="94"/>
                    </a:lnTo>
                    <a:lnTo>
                      <a:pt x="3996" y="90"/>
                    </a:lnTo>
                    <a:lnTo>
                      <a:pt x="4012" y="85"/>
                    </a:lnTo>
                    <a:lnTo>
                      <a:pt x="4025" y="78"/>
                    </a:lnTo>
                    <a:lnTo>
                      <a:pt x="4038" y="72"/>
                    </a:lnTo>
                    <a:lnTo>
                      <a:pt x="4048" y="65"/>
                    </a:lnTo>
                    <a:lnTo>
                      <a:pt x="4063" y="54"/>
                    </a:lnTo>
                    <a:lnTo>
                      <a:pt x="4075" y="45"/>
                    </a:lnTo>
                    <a:lnTo>
                      <a:pt x="4086" y="33"/>
                    </a:lnTo>
                    <a:lnTo>
                      <a:pt x="4096" y="19"/>
                    </a:lnTo>
                    <a:lnTo>
                      <a:pt x="4104" y="13"/>
                    </a:lnTo>
                    <a:lnTo>
                      <a:pt x="4112" y="8"/>
                    </a:lnTo>
                    <a:lnTo>
                      <a:pt x="4121" y="4"/>
                    </a:lnTo>
                    <a:lnTo>
                      <a:pt x="4132" y="0"/>
                    </a:lnTo>
                    <a:lnTo>
                      <a:pt x="4183" y="32"/>
                    </a:lnTo>
                    <a:lnTo>
                      <a:pt x="4197" y="40"/>
                    </a:lnTo>
                    <a:lnTo>
                      <a:pt x="4210" y="50"/>
                    </a:lnTo>
                    <a:lnTo>
                      <a:pt x="4219" y="58"/>
                    </a:lnTo>
                    <a:lnTo>
                      <a:pt x="4230" y="66"/>
                    </a:lnTo>
                    <a:lnTo>
                      <a:pt x="4240" y="74"/>
                    </a:lnTo>
                    <a:lnTo>
                      <a:pt x="4251" y="83"/>
                    </a:lnTo>
                    <a:lnTo>
                      <a:pt x="4262" y="92"/>
                    </a:lnTo>
                    <a:lnTo>
                      <a:pt x="4273" y="103"/>
                    </a:lnTo>
                    <a:lnTo>
                      <a:pt x="4281" y="107"/>
                    </a:lnTo>
                    <a:lnTo>
                      <a:pt x="4286" y="112"/>
                    </a:lnTo>
                    <a:lnTo>
                      <a:pt x="4294" y="116"/>
                    </a:lnTo>
                    <a:lnTo>
                      <a:pt x="4301" y="118"/>
                    </a:lnTo>
                    <a:lnTo>
                      <a:pt x="4316" y="129"/>
                    </a:lnTo>
                    <a:close/>
                    <a:moveTo>
                      <a:pt x="4446" y="762"/>
                    </a:moveTo>
                    <a:lnTo>
                      <a:pt x="4446" y="748"/>
                    </a:lnTo>
                    <a:lnTo>
                      <a:pt x="4445" y="734"/>
                    </a:lnTo>
                    <a:lnTo>
                      <a:pt x="4445" y="716"/>
                    </a:lnTo>
                    <a:lnTo>
                      <a:pt x="4445" y="688"/>
                    </a:lnTo>
                    <a:lnTo>
                      <a:pt x="4443" y="674"/>
                    </a:lnTo>
                    <a:lnTo>
                      <a:pt x="4442" y="662"/>
                    </a:lnTo>
                    <a:lnTo>
                      <a:pt x="4440" y="657"/>
                    </a:lnTo>
                    <a:lnTo>
                      <a:pt x="4439" y="654"/>
                    </a:lnTo>
                    <a:lnTo>
                      <a:pt x="4436" y="651"/>
                    </a:lnTo>
                    <a:lnTo>
                      <a:pt x="4434" y="650"/>
                    </a:lnTo>
                    <a:lnTo>
                      <a:pt x="4434" y="661"/>
                    </a:lnTo>
                    <a:lnTo>
                      <a:pt x="4435" y="669"/>
                    </a:lnTo>
                    <a:lnTo>
                      <a:pt x="4435" y="674"/>
                    </a:lnTo>
                    <a:lnTo>
                      <a:pt x="4434" y="677"/>
                    </a:lnTo>
                    <a:lnTo>
                      <a:pt x="4430" y="681"/>
                    </a:lnTo>
                    <a:lnTo>
                      <a:pt x="4426" y="684"/>
                    </a:lnTo>
                    <a:lnTo>
                      <a:pt x="4410" y="690"/>
                    </a:lnTo>
                    <a:lnTo>
                      <a:pt x="4396" y="695"/>
                    </a:lnTo>
                    <a:lnTo>
                      <a:pt x="4388" y="700"/>
                    </a:lnTo>
                    <a:lnTo>
                      <a:pt x="4386" y="703"/>
                    </a:lnTo>
                    <a:lnTo>
                      <a:pt x="4388" y="705"/>
                    </a:lnTo>
                    <a:lnTo>
                      <a:pt x="4394" y="711"/>
                    </a:lnTo>
                    <a:lnTo>
                      <a:pt x="4400" y="720"/>
                    </a:lnTo>
                    <a:lnTo>
                      <a:pt x="4404" y="728"/>
                    </a:lnTo>
                    <a:lnTo>
                      <a:pt x="4410" y="734"/>
                    </a:lnTo>
                    <a:lnTo>
                      <a:pt x="4415" y="738"/>
                    </a:lnTo>
                    <a:lnTo>
                      <a:pt x="4419" y="744"/>
                    </a:lnTo>
                    <a:lnTo>
                      <a:pt x="4422" y="751"/>
                    </a:lnTo>
                    <a:lnTo>
                      <a:pt x="4423" y="759"/>
                    </a:lnTo>
                    <a:lnTo>
                      <a:pt x="4426" y="767"/>
                    </a:lnTo>
                    <a:lnTo>
                      <a:pt x="4427" y="769"/>
                    </a:lnTo>
                    <a:lnTo>
                      <a:pt x="4429" y="770"/>
                    </a:lnTo>
                    <a:lnTo>
                      <a:pt x="4433" y="770"/>
                    </a:lnTo>
                    <a:lnTo>
                      <a:pt x="4437" y="767"/>
                    </a:lnTo>
                    <a:lnTo>
                      <a:pt x="4446" y="762"/>
                    </a:lnTo>
                    <a:close/>
                    <a:moveTo>
                      <a:pt x="210" y="1577"/>
                    </a:moveTo>
                    <a:lnTo>
                      <a:pt x="209" y="1563"/>
                    </a:lnTo>
                    <a:lnTo>
                      <a:pt x="208" y="1550"/>
                    </a:lnTo>
                    <a:lnTo>
                      <a:pt x="206" y="1537"/>
                    </a:lnTo>
                    <a:lnTo>
                      <a:pt x="203" y="1524"/>
                    </a:lnTo>
                    <a:lnTo>
                      <a:pt x="196" y="1501"/>
                    </a:lnTo>
                    <a:lnTo>
                      <a:pt x="187" y="1478"/>
                    </a:lnTo>
                    <a:lnTo>
                      <a:pt x="176" y="1456"/>
                    </a:lnTo>
                    <a:lnTo>
                      <a:pt x="163" y="1433"/>
                    </a:lnTo>
                    <a:lnTo>
                      <a:pt x="148" y="1411"/>
                    </a:lnTo>
                    <a:lnTo>
                      <a:pt x="131" y="1387"/>
                    </a:lnTo>
                    <a:lnTo>
                      <a:pt x="0" y="1543"/>
                    </a:lnTo>
                    <a:lnTo>
                      <a:pt x="11" y="1662"/>
                    </a:lnTo>
                    <a:lnTo>
                      <a:pt x="210" y="1577"/>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41" name="Freeform 172"/>
              <p:cNvSpPr>
                <a:spLocks/>
              </p:cNvSpPr>
              <p:nvPr/>
            </p:nvSpPr>
            <p:spPr bwMode="auto">
              <a:xfrm>
                <a:off x="2004" y="1948"/>
                <a:ext cx="220" cy="209"/>
              </a:xfrm>
              <a:custGeom>
                <a:avLst/>
                <a:gdLst>
                  <a:gd name="T0" fmla="*/ 67 w 660"/>
                  <a:gd name="T1" fmla="*/ 17 h 625"/>
                  <a:gd name="T2" fmla="*/ 71 w 660"/>
                  <a:gd name="T3" fmla="*/ 19 h 625"/>
                  <a:gd name="T4" fmla="*/ 70 w 660"/>
                  <a:gd name="T5" fmla="*/ 23 h 625"/>
                  <a:gd name="T6" fmla="*/ 67 w 660"/>
                  <a:gd name="T7" fmla="*/ 28 h 625"/>
                  <a:gd name="T8" fmla="*/ 65 w 660"/>
                  <a:gd name="T9" fmla="*/ 32 h 625"/>
                  <a:gd name="T10" fmla="*/ 62 w 660"/>
                  <a:gd name="T11" fmla="*/ 37 h 625"/>
                  <a:gd name="T12" fmla="*/ 61 w 660"/>
                  <a:gd name="T13" fmla="*/ 42 h 625"/>
                  <a:gd name="T14" fmla="*/ 65 w 660"/>
                  <a:gd name="T15" fmla="*/ 41 h 625"/>
                  <a:gd name="T16" fmla="*/ 65 w 660"/>
                  <a:gd name="T17" fmla="*/ 43 h 625"/>
                  <a:gd name="T18" fmla="*/ 63 w 660"/>
                  <a:gd name="T19" fmla="*/ 48 h 625"/>
                  <a:gd name="T20" fmla="*/ 63 w 660"/>
                  <a:gd name="T21" fmla="*/ 54 h 625"/>
                  <a:gd name="T22" fmla="*/ 64 w 660"/>
                  <a:gd name="T23" fmla="*/ 57 h 625"/>
                  <a:gd name="T24" fmla="*/ 66 w 660"/>
                  <a:gd name="T25" fmla="*/ 58 h 625"/>
                  <a:gd name="T26" fmla="*/ 67 w 660"/>
                  <a:gd name="T27" fmla="*/ 61 h 625"/>
                  <a:gd name="T28" fmla="*/ 59 w 660"/>
                  <a:gd name="T29" fmla="*/ 66 h 625"/>
                  <a:gd name="T30" fmla="*/ 57 w 660"/>
                  <a:gd name="T31" fmla="*/ 66 h 625"/>
                  <a:gd name="T32" fmla="*/ 51 w 660"/>
                  <a:gd name="T33" fmla="*/ 65 h 625"/>
                  <a:gd name="T34" fmla="*/ 46 w 660"/>
                  <a:gd name="T35" fmla="*/ 66 h 625"/>
                  <a:gd name="T36" fmla="*/ 43 w 660"/>
                  <a:gd name="T37" fmla="*/ 67 h 625"/>
                  <a:gd name="T38" fmla="*/ 39 w 660"/>
                  <a:gd name="T39" fmla="*/ 70 h 625"/>
                  <a:gd name="T40" fmla="*/ 34 w 660"/>
                  <a:gd name="T41" fmla="*/ 68 h 625"/>
                  <a:gd name="T42" fmla="*/ 28 w 660"/>
                  <a:gd name="T43" fmla="*/ 67 h 625"/>
                  <a:gd name="T44" fmla="*/ 20 w 660"/>
                  <a:gd name="T45" fmla="*/ 63 h 625"/>
                  <a:gd name="T46" fmla="*/ 16 w 660"/>
                  <a:gd name="T47" fmla="*/ 59 h 625"/>
                  <a:gd name="T48" fmla="*/ 12 w 660"/>
                  <a:gd name="T49" fmla="*/ 56 h 625"/>
                  <a:gd name="T50" fmla="*/ 11 w 660"/>
                  <a:gd name="T51" fmla="*/ 50 h 625"/>
                  <a:gd name="T52" fmla="*/ 15 w 660"/>
                  <a:gd name="T53" fmla="*/ 45 h 625"/>
                  <a:gd name="T54" fmla="*/ 17 w 660"/>
                  <a:gd name="T55" fmla="*/ 39 h 625"/>
                  <a:gd name="T56" fmla="*/ 16 w 660"/>
                  <a:gd name="T57" fmla="*/ 34 h 625"/>
                  <a:gd name="T58" fmla="*/ 12 w 660"/>
                  <a:gd name="T59" fmla="*/ 26 h 625"/>
                  <a:gd name="T60" fmla="*/ 6 w 660"/>
                  <a:gd name="T61" fmla="*/ 19 h 625"/>
                  <a:gd name="T62" fmla="*/ 1 w 660"/>
                  <a:gd name="T63" fmla="*/ 18 h 625"/>
                  <a:gd name="T64" fmla="*/ 0 w 660"/>
                  <a:gd name="T65" fmla="*/ 14 h 625"/>
                  <a:gd name="T66" fmla="*/ 2 w 660"/>
                  <a:gd name="T67" fmla="*/ 12 h 625"/>
                  <a:gd name="T68" fmla="*/ 9 w 660"/>
                  <a:gd name="T69" fmla="*/ 12 h 625"/>
                  <a:gd name="T70" fmla="*/ 10 w 660"/>
                  <a:gd name="T71" fmla="*/ 12 h 625"/>
                  <a:gd name="T72" fmla="*/ 10 w 660"/>
                  <a:gd name="T73" fmla="*/ 9 h 625"/>
                  <a:gd name="T74" fmla="*/ 10 w 660"/>
                  <a:gd name="T75" fmla="*/ 8 h 625"/>
                  <a:gd name="T76" fmla="*/ 14 w 660"/>
                  <a:gd name="T77" fmla="*/ 9 h 625"/>
                  <a:gd name="T78" fmla="*/ 19 w 660"/>
                  <a:gd name="T79" fmla="*/ 11 h 625"/>
                  <a:gd name="T80" fmla="*/ 25 w 660"/>
                  <a:gd name="T81" fmla="*/ 10 h 625"/>
                  <a:gd name="T82" fmla="*/ 31 w 660"/>
                  <a:gd name="T83" fmla="*/ 7 h 625"/>
                  <a:gd name="T84" fmla="*/ 36 w 660"/>
                  <a:gd name="T85" fmla="*/ 2 h 625"/>
                  <a:gd name="T86" fmla="*/ 40 w 660"/>
                  <a:gd name="T87" fmla="*/ 0 h 625"/>
                  <a:gd name="T88" fmla="*/ 49 w 660"/>
                  <a:gd name="T89" fmla="*/ 6 h 625"/>
                  <a:gd name="T90" fmla="*/ 53 w 660"/>
                  <a:gd name="T91" fmla="*/ 9 h 625"/>
                  <a:gd name="T92" fmla="*/ 57 w 660"/>
                  <a:gd name="T93" fmla="*/ 12 h 625"/>
                  <a:gd name="T94" fmla="*/ 61 w 660"/>
                  <a:gd name="T95" fmla="*/ 14 h 6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60"/>
                  <a:gd name="T145" fmla="*/ 0 h 625"/>
                  <a:gd name="T146" fmla="*/ 660 w 660"/>
                  <a:gd name="T147" fmla="*/ 625 h 6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60" h="625">
                    <a:moveTo>
                      <a:pt x="546" y="129"/>
                    </a:moveTo>
                    <a:lnTo>
                      <a:pt x="594" y="146"/>
                    </a:lnTo>
                    <a:lnTo>
                      <a:pt x="601" y="152"/>
                    </a:lnTo>
                    <a:lnTo>
                      <a:pt x="608" y="158"/>
                    </a:lnTo>
                    <a:lnTo>
                      <a:pt x="617" y="162"/>
                    </a:lnTo>
                    <a:lnTo>
                      <a:pt x="625" y="165"/>
                    </a:lnTo>
                    <a:lnTo>
                      <a:pt x="641" y="171"/>
                    </a:lnTo>
                    <a:lnTo>
                      <a:pt x="660" y="176"/>
                    </a:lnTo>
                    <a:lnTo>
                      <a:pt x="651" y="184"/>
                    </a:lnTo>
                    <a:lnTo>
                      <a:pt x="640" y="192"/>
                    </a:lnTo>
                    <a:lnTo>
                      <a:pt x="632" y="202"/>
                    </a:lnTo>
                    <a:lnTo>
                      <a:pt x="625" y="212"/>
                    </a:lnTo>
                    <a:lnTo>
                      <a:pt x="618" y="224"/>
                    </a:lnTo>
                    <a:lnTo>
                      <a:pt x="611" y="235"/>
                    </a:lnTo>
                    <a:lnTo>
                      <a:pt x="604" y="248"/>
                    </a:lnTo>
                    <a:lnTo>
                      <a:pt x="597" y="262"/>
                    </a:lnTo>
                    <a:lnTo>
                      <a:pt x="592" y="275"/>
                    </a:lnTo>
                    <a:lnTo>
                      <a:pt x="586" y="288"/>
                    </a:lnTo>
                    <a:lnTo>
                      <a:pt x="577" y="304"/>
                    </a:lnTo>
                    <a:lnTo>
                      <a:pt x="566" y="319"/>
                    </a:lnTo>
                    <a:lnTo>
                      <a:pt x="560" y="327"/>
                    </a:lnTo>
                    <a:lnTo>
                      <a:pt x="554" y="335"/>
                    </a:lnTo>
                    <a:lnTo>
                      <a:pt x="549" y="344"/>
                    </a:lnTo>
                    <a:lnTo>
                      <a:pt x="546" y="353"/>
                    </a:lnTo>
                    <a:lnTo>
                      <a:pt x="545" y="367"/>
                    </a:lnTo>
                    <a:lnTo>
                      <a:pt x="545" y="380"/>
                    </a:lnTo>
                    <a:lnTo>
                      <a:pt x="557" y="380"/>
                    </a:lnTo>
                    <a:lnTo>
                      <a:pt x="566" y="376"/>
                    </a:lnTo>
                    <a:lnTo>
                      <a:pt x="577" y="372"/>
                    </a:lnTo>
                    <a:lnTo>
                      <a:pt x="587" y="367"/>
                    </a:lnTo>
                    <a:lnTo>
                      <a:pt x="587" y="374"/>
                    </a:lnTo>
                    <a:lnTo>
                      <a:pt x="586" y="380"/>
                    </a:lnTo>
                    <a:lnTo>
                      <a:pt x="585" y="387"/>
                    </a:lnTo>
                    <a:lnTo>
                      <a:pt x="582" y="393"/>
                    </a:lnTo>
                    <a:lnTo>
                      <a:pt x="578" y="405"/>
                    </a:lnTo>
                    <a:lnTo>
                      <a:pt x="573" y="418"/>
                    </a:lnTo>
                    <a:lnTo>
                      <a:pt x="571" y="435"/>
                    </a:lnTo>
                    <a:lnTo>
                      <a:pt x="571" y="452"/>
                    </a:lnTo>
                    <a:lnTo>
                      <a:pt x="570" y="464"/>
                    </a:lnTo>
                    <a:lnTo>
                      <a:pt x="567" y="475"/>
                    </a:lnTo>
                    <a:lnTo>
                      <a:pt x="567" y="481"/>
                    </a:lnTo>
                    <a:lnTo>
                      <a:pt x="567" y="487"/>
                    </a:lnTo>
                    <a:lnTo>
                      <a:pt x="568" y="492"/>
                    </a:lnTo>
                    <a:lnTo>
                      <a:pt x="571" y="497"/>
                    </a:lnTo>
                    <a:lnTo>
                      <a:pt x="580" y="504"/>
                    </a:lnTo>
                    <a:lnTo>
                      <a:pt x="591" y="510"/>
                    </a:lnTo>
                    <a:lnTo>
                      <a:pt x="593" y="512"/>
                    </a:lnTo>
                    <a:lnTo>
                      <a:pt x="594" y="517"/>
                    </a:lnTo>
                    <a:lnTo>
                      <a:pt x="597" y="520"/>
                    </a:lnTo>
                    <a:lnTo>
                      <a:pt x="598" y="526"/>
                    </a:lnTo>
                    <a:lnTo>
                      <a:pt x="599" y="536"/>
                    </a:lnTo>
                    <a:lnTo>
                      <a:pt x="599" y="544"/>
                    </a:lnTo>
                    <a:lnTo>
                      <a:pt x="575" y="562"/>
                    </a:lnTo>
                    <a:lnTo>
                      <a:pt x="553" y="578"/>
                    </a:lnTo>
                    <a:lnTo>
                      <a:pt x="542" y="585"/>
                    </a:lnTo>
                    <a:lnTo>
                      <a:pt x="532" y="589"/>
                    </a:lnTo>
                    <a:lnTo>
                      <a:pt x="526" y="590"/>
                    </a:lnTo>
                    <a:lnTo>
                      <a:pt x="521" y="591"/>
                    </a:lnTo>
                    <a:lnTo>
                      <a:pt x="516" y="591"/>
                    </a:lnTo>
                    <a:lnTo>
                      <a:pt x="511" y="590"/>
                    </a:lnTo>
                    <a:lnTo>
                      <a:pt x="496" y="586"/>
                    </a:lnTo>
                    <a:lnTo>
                      <a:pt x="482" y="583"/>
                    </a:lnTo>
                    <a:lnTo>
                      <a:pt x="469" y="582"/>
                    </a:lnTo>
                    <a:lnTo>
                      <a:pt x="457" y="580"/>
                    </a:lnTo>
                    <a:lnTo>
                      <a:pt x="447" y="580"/>
                    </a:lnTo>
                    <a:lnTo>
                      <a:pt x="436" y="582"/>
                    </a:lnTo>
                    <a:lnTo>
                      <a:pt x="426" y="583"/>
                    </a:lnTo>
                    <a:lnTo>
                      <a:pt x="416" y="585"/>
                    </a:lnTo>
                    <a:lnTo>
                      <a:pt x="408" y="589"/>
                    </a:lnTo>
                    <a:lnTo>
                      <a:pt x="400" y="592"/>
                    </a:lnTo>
                    <a:lnTo>
                      <a:pt x="391" y="597"/>
                    </a:lnTo>
                    <a:lnTo>
                      <a:pt x="384" y="602"/>
                    </a:lnTo>
                    <a:lnTo>
                      <a:pt x="370" y="612"/>
                    </a:lnTo>
                    <a:lnTo>
                      <a:pt x="357" y="625"/>
                    </a:lnTo>
                    <a:lnTo>
                      <a:pt x="350" y="624"/>
                    </a:lnTo>
                    <a:lnTo>
                      <a:pt x="341" y="622"/>
                    </a:lnTo>
                    <a:lnTo>
                      <a:pt x="331" y="618"/>
                    </a:lnTo>
                    <a:lnTo>
                      <a:pt x="322" y="615"/>
                    </a:lnTo>
                    <a:lnTo>
                      <a:pt x="302" y="608"/>
                    </a:lnTo>
                    <a:lnTo>
                      <a:pt x="285" y="604"/>
                    </a:lnTo>
                    <a:lnTo>
                      <a:pt x="273" y="603"/>
                    </a:lnTo>
                    <a:lnTo>
                      <a:pt x="262" y="600"/>
                    </a:lnTo>
                    <a:lnTo>
                      <a:pt x="250" y="597"/>
                    </a:lnTo>
                    <a:lnTo>
                      <a:pt x="239" y="592"/>
                    </a:lnTo>
                    <a:lnTo>
                      <a:pt x="217" y="580"/>
                    </a:lnTo>
                    <a:lnTo>
                      <a:pt x="192" y="566"/>
                    </a:lnTo>
                    <a:lnTo>
                      <a:pt x="179" y="559"/>
                    </a:lnTo>
                    <a:lnTo>
                      <a:pt x="168" y="551"/>
                    </a:lnTo>
                    <a:lnTo>
                      <a:pt x="158" y="543"/>
                    </a:lnTo>
                    <a:lnTo>
                      <a:pt x="151" y="534"/>
                    </a:lnTo>
                    <a:lnTo>
                      <a:pt x="140" y="523"/>
                    </a:lnTo>
                    <a:lnTo>
                      <a:pt x="127" y="513"/>
                    </a:lnTo>
                    <a:lnTo>
                      <a:pt x="121" y="508"/>
                    </a:lnTo>
                    <a:lnTo>
                      <a:pt x="115" y="504"/>
                    </a:lnTo>
                    <a:lnTo>
                      <a:pt x="111" y="498"/>
                    </a:lnTo>
                    <a:lnTo>
                      <a:pt x="106" y="492"/>
                    </a:lnTo>
                    <a:lnTo>
                      <a:pt x="83" y="452"/>
                    </a:lnTo>
                    <a:lnTo>
                      <a:pt x="95" y="445"/>
                    </a:lnTo>
                    <a:lnTo>
                      <a:pt x="107" y="437"/>
                    </a:lnTo>
                    <a:lnTo>
                      <a:pt x="116" y="427"/>
                    </a:lnTo>
                    <a:lnTo>
                      <a:pt x="126" y="415"/>
                    </a:lnTo>
                    <a:lnTo>
                      <a:pt x="133" y="403"/>
                    </a:lnTo>
                    <a:lnTo>
                      <a:pt x="139" y="389"/>
                    </a:lnTo>
                    <a:lnTo>
                      <a:pt x="145" y="375"/>
                    </a:lnTo>
                    <a:lnTo>
                      <a:pt x="148" y="360"/>
                    </a:lnTo>
                    <a:lnTo>
                      <a:pt x="151" y="348"/>
                    </a:lnTo>
                    <a:lnTo>
                      <a:pt x="152" y="335"/>
                    </a:lnTo>
                    <a:lnTo>
                      <a:pt x="151" y="324"/>
                    </a:lnTo>
                    <a:lnTo>
                      <a:pt x="150" y="313"/>
                    </a:lnTo>
                    <a:lnTo>
                      <a:pt x="146" y="302"/>
                    </a:lnTo>
                    <a:lnTo>
                      <a:pt x="142" y="290"/>
                    </a:lnTo>
                    <a:lnTo>
                      <a:pt x="138" y="280"/>
                    </a:lnTo>
                    <a:lnTo>
                      <a:pt x="132" y="270"/>
                    </a:lnTo>
                    <a:lnTo>
                      <a:pt x="105" y="229"/>
                    </a:lnTo>
                    <a:lnTo>
                      <a:pt x="79" y="189"/>
                    </a:lnTo>
                    <a:lnTo>
                      <a:pt x="72" y="182"/>
                    </a:lnTo>
                    <a:lnTo>
                      <a:pt x="63" y="176"/>
                    </a:lnTo>
                    <a:lnTo>
                      <a:pt x="55" y="172"/>
                    </a:lnTo>
                    <a:lnTo>
                      <a:pt x="47" y="169"/>
                    </a:lnTo>
                    <a:lnTo>
                      <a:pt x="28" y="164"/>
                    </a:lnTo>
                    <a:lnTo>
                      <a:pt x="9" y="160"/>
                    </a:lnTo>
                    <a:lnTo>
                      <a:pt x="8" y="159"/>
                    </a:lnTo>
                    <a:lnTo>
                      <a:pt x="6" y="149"/>
                    </a:lnTo>
                    <a:lnTo>
                      <a:pt x="2" y="135"/>
                    </a:lnTo>
                    <a:lnTo>
                      <a:pt x="0" y="127"/>
                    </a:lnTo>
                    <a:lnTo>
                      <a:pt x="0" y="122"/>
                    </a:lnTo>
                    <a:lnTo>
                      <a:pt x="0" y="118"/>
                    </a:lnTo>
                    <a:lnTo>
                      <a:pt x="1" y="116"/>
                    </a:lnTo>
                    <a:lnTo>
                      <a:pt x="4" y="113"/>
                    </a:lnTo>
                    <a:lnTo>
                      <a:pt x="14" y="112"/>
                    </a:lnTo>
                    <a:lnTo>
                      <a:pt x="26" y="111"/>
                    </a:lnTo>
                    <a:lnTo>
                      <a:pt x="40" y="111"/>
                    </a:lnTo>
                    <a:lnTo>
                      <a:pt x="67" y="111"/>
                    </a:lnTo>
                    <a:lnTo>
                      <a:pt x="81" y="111"/>
                    </a:lnTo>
                    <a:lnTo>
                      <a:pt x="85" y="111"/>
                    </a:lnTo>
                    <a:lnTo>
                      <a:pt x="86" y="110"/>
                    </a:lnTo>
                    <a:lnTo>
                      <a:pt x="87" y="109"/>
                    </a:lnTo>
                    <a:lnTo>
                      <a:pt x="88" y="106"/>
                    </a:lnTo>
                    <a:lnTo>
                      <a:pt x="88" y="101"/>
                    </a:lnTo>
                    <a:lnTo>
                      <a:pt x="87" y="94"/>
                    </a:lnTo>
                    <a:lnTo>
                      <a:pt x="86" y="89"/>
                    </a:lnTo>
                    <a:lnTo>
                      <a:pt x="86" y="81"/>
                    </a:lnTo>
                    <a:lnTo>
                      <a:pt x="86" y="79"/>
                    </a:lnTo>
                    <a:lnTo>
                      <a:pt x="87" y="76"/>
                    </a:lnTo>
                    <a:lnTo>
                      <a:pt x="87" y="73"/>
                    </a:lnTo>
                    <a:lnTo>
                      <a:pt x="89" y="71"/>
                    </a:lnTo>
                    <a:lnTo>
                      <a:pt x="93" y="71"/>
                    </a:lnTo>
                    <a:lnTo>
                      <a:pt x="101" y="74"/>
                    </a:lnTo>
                    <a:lnTo>
                      <a:pt x="111" y="79"/>
                    </a:lnTo>
                    <a:lnTo>
                      <a:pt x="122" y="84"/>
                    </a:lnTo>
                    <a:lnTo>
                      <a:pt x="134" y="91"/>
                    </a:lnTo>
                    <a:lnTo>
                      <a:pt x="147" y="96"/>
                    </a:lnTo>
                    <a:lnTo>
                      <a:pt x="160" y="99"/>
                    </a:lnTo>
                    <a:lnTo>
                      <a:pt x="171" y="101"/>
                    </a:lnTo>
                    <a:lnTo>
                      <a:pt x="184" y="100"/>
                    </a:lnTo>
                    <a:lnTo>
                      <a:pt x="197" y="98"/>
                    </a:lnTo>
                    <a:lnTo>
                      <a:pt x="212" y="94"/>
                    </a:lnTo>
                    <a:lnTo>
                      <a:pt x="226" y="90"/>
                    </a:lnTo>
                    <a:lnTo>
                      <a:pt x="242" y="85"/>
                    </a:lnTo>
                    <a:lnTo>
                      <a:pt x="255" y="78"/>
                    </a:lnTo>
                    <a:lnTo>
                      <a:pt x="268" y="72"/>
                    </a:lnTo>
                    <a:lnTo>
                      <a:pt x="278" y="65"/>
                    </a:lnTo>
                    <a:lnTo>
                      <a:pt x="293" y="54"/>
                    </a:lnTo>
                    <a:lnTo>
                      <a:pt x="305" y="45"/>
                    </a:lnTo>
                    <a:lnTo>
                      <a:pt x="316" y="33"/>
                    </a:lnTo>
                    <a:lnTo>
                      <a:pt x="326" y="19"/>
                    </a:lnTo>
                    <a:lnTo>
                      <a:pt x="334" y="13"/>
                    </a:lnTo>
                    <a:lnTo>
                      <a:pt x="342" y="8"/>
                    </a:lnTo>
                    <a:lnTo>
                      <a:pt x="351" y="4"/>
                    </a:lnTo>
                    <a:lnTo>
                      <a:pt x="362" y="0"/>
                    </a:lnTo>
                    <a:lnTo>
                      <a:pt x="413" y="32"/>
                    </a:lnTo>
                    <a:lnTo>
                      <a:pt x="427" y="40"/>
                    </a:lnTo>
                    <a:lnTo>
                      <a:pt x="440" y="50"/>
                    </a:lnTo>
                    <a:lnTo>
                      <a:pt x="449" y="58"/>
                    </a:lnTo>
                    <a:lnTo>
                      <a:pt x="460" y="66"/>
                    </a:lnTo>
                    <a:lnTo>
                      <a:pt x="470" y="74"/>
                    </a:lnTo>
                    <a:lnTo>
                      <a:pt x="481" y="83"/>
                    </a:lnTo>
                    <a:lnTo>
                      <a:pt x="492" y="92"/>
                    </a:lnTo>
                    <a:lnTo>
                      <a:pt x="503" y="103"/>
                    </a:lnTo>
                    <a:lnTo>
                      <a:pt x="511" y="107"/>
                    </a:lnTo>
                    <a:lnTo>
                      <a:pt x="516" y="112"/>
                    </a:lnTo>
                    <a:lnTo>
                      <a:pt x="524" y="116"/>
                    </a:lnTo>
                    <a:lnTo>
                      <a:pt x="531" y="118"/>
                    </a:lnTo>
                    <a:lnTo>
                      <a:pt x="546" y="12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2" name="Freeform 173"/>
              <p:cNvSpPr>
                <a:spLocks/>
              </p:cNvSpPr>
              <p:nvPr/>
            </p:nvSpPr>
            <p:spPr bwMode="auto">
              <a:xfrm>
                <a:off x="2210" y="2165"/>
                <a:ext cx="20" cy="40"/>
              </a:xfrm>
              <a:custGeom>
                <a:avLst/>
                <a:gdLst>
                  <a:gd name="T0" fmla="*/ 7 w 60"/>
                  <a:gd name="T1" fmla="*/ 12 h 120"/>
                  <a:gd name="T2" fmla="*/ 7 w 60"/>
                  <a:gd name="T3" fmla="*/ 11 h 120"/>
                  <a:gd name="T4" fmla="*/ 7 w 60"/>
                  <a:gd name="T5" fmla="*/ 9 h 120"/>
                  <a:gd name="T6" fmla="*/ 7 w 60"/>
                  <a:gd name="T7" fmla="*/ 7 h 120"/>
                  <a:gd name="T8" fmla="*/ 7 w 60"/>
                  <a:gd name="T9" fmla="*/ 4 h 120"/>
                  <a:gd name="T10" fmla="*/ 6 w 60"/>
                  <a:gd name="T11" fmla="*/ 3 h 120"/>
                  <a:gd name="T12" fmla="*/ 6 w 60"/>
                  <a:gd name="T13" fmla="*/ 1 h 120"/>
                  <a:gd name="T14" fmla="*/ 6 w 60"/>
                  <a:gd name="T15" fmla="*/ 1 h 120"/>
                  <a:gd name="T16" fmla="*/ 6 w 60"/>
                  <a:gd name="T17" fmla="*/ 0 h 120"/>
                  <a:gd name="T18" fmla="*/ 6 w 60"/>
                  <a:gd name="T19" fmla="*/ 0 h 120"/>
                  <a:gd name="T20" fmla="*/ 5 w 60"/>
                  <a:gd name="T21" fmla="*/ 0 h 120"/>
                  <a:gd name="T22" fmla="*/ 5 w 60"/>
                  <a:gd name="T23" fmla="*/ 1 h 120"/>
                  <a:gd name="T24" fmla="*/ 5 w 60"/>
                  <a:gd name="T25" fmla="*/ 2 h 120"/>
                  <a:gd name="T26" fmla="*/ 5 w 60"/>
                  <a:gd name="T27" fmla="*/ 3 h 120"/>
                  <a:gd name="T28" fmla="*/ 5 w 60"/>
                  <a:gd name="T29" fmla="*/ 3 h 120"/>
                  <a:gd name="T30" fmla="*/ 5 w 60"/>
                  <a:gd name="T31" fmla="*/ 3 h 120"/>
                  <a:gd name="T32" fmla="*/ 4 w 60"/>
                  <a:gd name="T33" fmla="*/ 4 h 120"/>
                  <a:gd name="T34" fmla="*/ 3 w 60"/>
                  <a:gd name="T35" fmla="*/ 4 h 120"/>
                  <a:gd name="T36" fmla="*/ 1 w 60"/>
                  <a:gd name="T37" fmla="*/ 5 h 120"/>
                  <a:gd name="T38" fmla="*/ 0 w 60"/>
                  <a:gd name="T39" fmla="*/ 6 h 120"/>
                  <a:gd name="T40" fmla="*/ 0 w 60"/>
                  <a:gd name="T41" fmla="*/ 6 h 120"/>
                  <a:gd name="T42" fmla="*/ 0 w 60"/>
                  <a:gd name="T43" fmla="*/ 6 h 120"/>
                  <a:gd name="T44" fmla="*/ 1 w 60"/>
                  <a:gd name="T45" fmla="*/ 7 h 120"/>
                  <a:gd name="T46" fmla="*/ 2 w 60"/>
                  <a:gd name="T47" fmla="*/ 8 h 120"/>
                  <a:gd name="T48" fmla="*/ 2 w 60"/>
                  <a:gd name="T49" fmla="*/ 9 h 120"/>
                  <a:gd name="T50" fmla="*/ 3 w 60"/>
                  <a:gd name="T51" fmla="*/ 9 h 120"/>
                  <a:gd name="T52" fmla="*/ 3 w 60"/>
                  <a:gd name="T53" fmla="*/ 10 h 120"/>
                  <a:gd name="T54" fmla="*/ 4 w 60"/>
                  <a:gd name="T55" fmla="*/ 10 h 120"/>
                  <a:gd name="T56" fmla="*/ 4 w 60"/>
                  <a:gd name="T57" fmla="*/ 11 h 120"/>
                  <a:gd name="T58" fmla="*/ 4 w 60"/>
                  <a:gd name="T59" fmla="*/ 12 h 120"/>
                  <a:gd name="T60" fmla="*/ 4 w 60"/>
                  <a:gd name="T61" fmla="*/ 13 h 120"/>
                  <a:gd name="T62" fmla="*/ 5 w 60"/>
                  <a:gd name="T63" fmla="*/ 13 h 120"/>
                  <a:gd name="T64" fmla="*/ 5 w 60"/>
                  <a:gd name="T65" fmla="*/ 13 h 120"/>
                  <a:gd name="T66" fmla="*/ 5 w 60"/>
                  <a:gd name="T67" fmla="*/ 13 h 120"/>
                  <a:gd name="T68" fmla="*/ 6 w 60"/>
                  <a:gd name="T69" fmla="*/ 13 h 120"/>
                  <a:gd name="T70" fmla="*/ 7 w 60"/>
                  <a:gd name="T71" fmla="*/ 12 h 12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20"/>
                  <a:gd name="T110" fmla="*/ 60 w 60"/>
                  <a:gd name="T111" fmla="*/ 120 h 12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20">
                    <a:moveTo>
                      <a:pt x="60" y="112"/>
                    </a:moveTo>
                    <a:lnTo>
                      <a:pt x="60" y="98"/>
                    </a:lnTo>
                    <a:lnTo>
                      <a:pt x="59" y="84"/>
                    </a:lnTo>
                    <a:lnTo>
                      <a:pt x="59" y="66"/>
                    </a:lnTo>
                    <a:lnTo>
                      <a:pt x="59" y="38"/>
                    </a:lnTo>
                    <a:lnTo>
                      <a:pt x="57" y="24"/>
                    </a:lnTo>
                    <a:lnTo>
                      <a:pt x="56" y="12"/>
                    </a:lnTo>
                    <a:lnTo>
                      <a:pt x="54" y="7"/>
                    </a:lnTo>
                    <a:lnTo>
                      <a:pt x="53" y="4"/>
                    </a:lnTo>
                    <a:lnTo>
                      <a:pt x="50" y="1"/>
                    </a:lnTo>
                    <a:lnTo>
                      <a:pt x="48" y="0"/>
                    </a:lnTo>
                    <a:lnTo>
                      <a:pt x="48" y="11"/>
                    </a:lnTo>
                    <a:lnTo>
                      <a:pt x="49" y="19"/>
                    </a:lnTo>
                    <a:lnTo>
                      <a:pt x="49" y="24"/>
                    </a:lnTo>
                    <a:lnTo>
                      <a:pt x="48" y="27"/>
                    </a:lnTo>
                    <a:lnTo>
                      <a:pt x="44" y="31"/>
                    </a:lnTo>
                    <a:lnTo>
                      <a:pt x="40" y="34"/>
                    </a:lnTo>
                    <a:lnTo>
                      <a:pt x="24" y="40"/>
                    </a:lnTo>
                    <a:lnTo>
                      <a:pt x="10" y="45"/>
                    </a:lnTo>
                    <a:lnTo>
                      <a:pt x="2" y="50"/>
                    </a:lnTo>
                    <a:lnTo>
                      <a:pt x="0" y="53"/>
                    </a:lnTo>
                    <a:lnTo>
                      <a:pt x="2" y="55"/>
                    </a:lnTo>
                    <a:lnTo>
                      <a:pt x="8" y="61"/>
                    </a:lnTo>
                    <a:lnTo>
                      <a:pt x="14" y="70"/>
                    </a:lnTo>
                    <a:lnTo>
                      <a:pt x="18" y="78"/>
                    </a:lnTo>
                    <a:lnTo>
                      <a:pt x="24" y="84"/>
                    </a:lnTo>
                    <a:lnTo>
                      <a:pt x="29" y="88"/>
                    </a:lnTo>
                    <a:lnTo>
                      <a:pt x="33" y="94"/>
                    </a:lnTo>
                    <a:lnTo>
                      <a:pt x="36" y="101"/>
                    </a:lnTo>
                    <a:lnTo>
                      <a:pt x="37" y="109"/>
                    </a:lnTo>
                    <a:lnTo>
                      <a:pt x="40" y="117"/>
                    </a:lnTo>
                    <a:lnTo>
                      <a:pt x="41" y="119"/>
                    </a:lnTo>
                    <a:lnTo>
                      <a:pt x="43" y="120"/>
                    </a:lnTo>
                    <a:lnTo>
                      <a:pt x="47" y="120"/>
                    </a:lnTo>
                    <a:lnTo>
                      <a:pt x="51" y="117"/>
                    </a:lnTo>
                    <a:lnTo>
                      <a:pt x="60" y="11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3" name="Freeform 174"/>
              <p:cNvSpPr>
                <a:spLocks/>
              </p:cNvSpPr>
              <p:nvPr/>
            </p:nvSpPr>
            <p:spPr bwMode="auto">
              <a:xfrm>
                <a:off x="748" y="2411"/>
                <a:ext cx="70" cy="91"/>
              </a:xfrm>
              <a:custGeom>
                <a:avLst/>
                <a:gdLst>
                  <a:gd name="T0" fmla="*/ 23 w 210"/>
                  <a:gd name="T1" fmla="*/ 21 h 275"/>
                  <a:gd name="T2" fmla="*/ 23 w 210"/>
                  <a:gd name="T3" fmla="*/ 19 h 275"/>
                  <a:gd name="T4" fmla="*/ 23 w 210"/>
                  <a:gd name="T5" fmla="*/ 18 h 275"/>
                  <a:gd name="T6" fmla="*/ 23 w 210"/>
                  <a:gd name="T7" fmla="*/ 17 h 275"/>
                  <a:gd name="T8" fmla="*/ 23 w 210"/>
                  <a:gd name="T9" fmla="*/ 15 h 275"/>
                  <a:gd name="T10" fmla="*/ 22 w 210"/>
                  <a:gd name="T11" fmla="*/ 13 h 275"/>
                  <a:gd name="T12" fmla="*/ 21 w 210"/>
                  <a:gd name="T13" fmla="*/ 10 h 275"/>
                  <a:gd name="T14" fmla="*/ 20 w 210"/>
                  <a:gd name="T15" fmla="*/ 8 h 275"/>
                  <a:gd name="T16" fmla="*/ 18 w 210"/>
                  <a:gd name="T17" fmla="*/ 5 h 275"/>
                  <a:gd name="T18" fmla="*/ 16 w 210"/>
                  <a:gd name="T19" fmla="*/ 3 h 275"/>
                  <a:gd name="T20" fmla="*/ 15 w 210"/>
                  <a:gd name="T21" fmla="*/ 0 h 275"/>
                  <a:gd name="T22" fmla="*/ 15 w 210"/>
                  <a:gd name="T23" fmla="*/ 0 h 275"/>
                  <a:gd name="T24" fmla="*/ 0 w 210"/>
                  <a:gd name="T25" fmla="*/ 17 h 275"/>
                  <a:gd name="T26" fmla="*/ 0 w 210"/>
                  <a:gd name="T27" fmla="*/ 17 h 275"/>
                  <a:gd name="T28" fmla="*/ 1 w 210"/>
                  <a:gd name="T29" fmla="*/ 30 h 275"/>
                  <a:gd name="T30" fmla="*/ 1 w 210"/>
                  <a:gd name="T31" fmla="*/ 30 h 275"/>
                  <a:gd name="T32" fmla="*/ 23 w 210"/>
                  <a:gd name="T33" fmla="*/ 21 h 275"/>
                  <a:gd name="T34" fmla="*/ 23 w 210"/>
                  <a:gd name="T35" fmla="*/ 21 h 2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0"/>
                  <a:gd name="T55" fmla="*/ 0 h 275"/>
                  <a:gd name="T56" fmla="*/ 210 w 210"/>
                  <a:gd name="T57" fmla="*/ 275 h 2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0" h="275">
                    <a:moveTo>
                      <a:pt x="210" y="190"/>
                    </a:moveTo>
                    <a:lnTo>
                      <a:pt x="209" y="176"/>
                    </a:lnTo>
                    <a:lnTo>
                      <a:pt x="208" y="163"/>
                    </a:lnTo>
                    <a:lnTo>
                      <a:pt x="206" y="150"/>
                    </a:lnTo>
                    <a:lnTo>
                      <a:pt x="203" y="137"/>
                    </a:lnTo>
                    <a:lnTo>
                      <a:pt x="196" y="114"/>
                    </a:lnTo>
                    <a:lnTo>
                      <a:pt x="187" y="91"/>
                    </a:lnTo>
                    <a:lnTo>
                      <a:pt x="176" y="69"/>
                    </a:lnTo>
                    <a:lnTo>
                      <a:pt x="163" y="46"/>
                    </a:lnTo>
                    <a:lnTo>
                      <a:pt x="148" y="24"/>
                    </a:lnTo>
                    <a:lnTo>
                      <a:pt x="131" y="0"/>
                    </a:lnTo>
                    <a:lnTo>
                      <a:pt x="0" y="156"/>
                    </a:lnTo>
                    <a:lnTo>
                      <a:pt x="11" y="275"/>
                    </a:lnTo>
                    <a:lnTo>
                      <a:pt x="210" y="19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4" name="Freeform 175"/>
              <p:cNvSpPr>
                <a:spLocks noEditPoints="1"/>
              </p:cNvSpPr>
              <p:nvPr/>
            </p:nvSpPr>
            <p:spPr bwMode="auto">
              <a:xfrm>
                <a:off x="1993" y="1731"/>
                <a:ext cx="134" cy="219"/>
              </a:xfrm>
              <a:custGeom>
                <a:avLst/>
                <a:gdLst>
                  <a:gd name="T0" fmla="*/ 32 w 404"/>
                  <a:gd name="T1" fmla="*/ 21 h 656"/>
                  <a:gd name="T2" fmla="*/ 35 w 404"/>
                  <a:gd name="T3" fmla="*/ 28 h 656"/>
                  <a:gd name="T4" fmla="*/ 36 w 404"/>
                  <a:gd name="T5" fmla="*/ 34 h 656"/>
                  <a:gd name="T6" fmla="*/ 38 w 404"/>
                  <a:gd name="T7" fmla="*/ 46 h 656"/>
                  <a:gd name="T8" fmla="*/ 39 w 404"/>
                  <a:gd name="T9" fmla="*/ 51 h 656"/>
                  <a:gd name="T10" fmla="*/ 44 w 404"/>
                  <a:gd name="T11" fmla="*/ 56 h 656"/>
                  <a:gd name="T12" fmla="*/ 44 w 404"/>
                  <a:gd name="T13" fmla="*/ 58 h 656"/>
                  <a:gd name="T14" fmla="*/ 43 w 404"/>
                  <a:gd name="T15" fmla="*/ 60 h 656"/>
                  <a:gd name="T16" fmla="*/ 38 w 404"/>
                  <a:gd name="T17" fmla="*/ 63 h 656"/>
                  <a:gd name="T18" fmla="*/ 36 w 404"/>
                  <a:gd name="T19" fmla="*/ 64 h 656"/>
                  <a:gd name="T20" fmla="*/ 41 w 404"/>
                  <a:gd name="T21" fmla="*/ 65 h 656"/>
                  <a:gd name="T22" fmla="*/ 43 w 404"/>
                  <a:gd name="T23" fmla="*/ 67 h 656"/>
                  <a:gd name="T24" fmla="*/ 40 w 404"/>
                  <a:gd name="T25" fmla="*/ 68 h 656"/>
                  <a:gd name="T26" fmla="*/ 31 w 404"/>
                  <a:gd name="T27" fmla="*/ 69 h 656"/>
                  <a:gd name="T28" fmla="*/ 24 w 404"/>
                  <a:gd name="T29" fmla="*/ 70 h 656"/>
                  <a:gd name="T30" fmla="*/ 15 w 404"/>
                  <a:gd name="T31" fmla="*/ 72 h 656"/>
                  <a:gd name="T32" fmla="*/ 3 w 404"/>
                  <a:gd name="T33" fmla="*/ 73 h 656"/>
                  <a:gd name="T34" fmla="*/ 0 w 404"/>
                  <a:gd name="T35" fmla="*/ 72 h 656"/>
                  <a:gd name="T36" fmla="*/ 4 w 404"/>
                  <a:gd name="T37" fmla="*/ 67 h 656"/>
                  <a:gd name="T38" fmla="*/ 10 w 404"/>
                  <a:gd name="T39" fmla="*/ 64 h 656"/>
                  <a:gd name="T40" fmla="*/ 18 w 404"/>
                  <a:gd name="T41" fmla="*/ 63 h 656"/>
                  <a:gd name="T42" fmla="*/ 18 w 404"/>
                  <a:gd name="T43" fmla="*/ 62 h 656"/>
                  <a:gd name="T44" fmla="*/ 14 w 404"/>
                  <a:gd name="T45" fmla="*/ 60 h 656"/>
                  <a:gd name="T46" fmla="*/ 12 w 404"/>
                  <a:gd name="T47" fmla="*/ 58 h 656"/>
                  <a:gd name="T48" fmla="*/ 15 w 404"/>
                  <a:gd name="T49" fmla="*/ 54 h 656"/>
                  <a:gd name="T50" fmla="*/ 21 w 404"/>
                  <a:gd name="T51" fmla="*/ 49 h 656"/>
                  <a:gd name="T52" fmla="*/ 21 w 404"/>
                  <a:gd name="T53" fmla="*/ 47 h 656"/>
                  <a:gd name="T54" fmla="*/ 20 w 404"/>
                  <a:gd name="T55" fmla="*/ 45 h 656"/>
                  <a:gd name="T56" fmla="*/ 21 w 404"/>
                  <a:gd name="T57" fmla="*/ 43 h 656"/>
                  <a:gd name="T58" fmla="*/ 24 w 404"/>
                  <a:gd name="T59" fmla="*/ 41 h 656"/>
                  <a:gd name="T60" fmla="*/ 25 w 404"/>
                  <a:gd name="T61" fmla="*/ 37 h 656"/>
                  <a:gd name="T62" fmla="*/ 25 w 404"/>
                  <a:gd name="T63" fmla="*/ 34 h 656"/>
                  <a:gd name="T64" fmla="*/ 20 w 404"/>
                  <a:gd name="T65" fmla="*/ 33 h 656"/>
                  <a:gd name="T66" fmla="*/ 20 w 404"/>
                  <a:gd name="T67" fmla="*/ 31 h 656"/>
                  <a:gd name="T68" fmla="*/ 21 w 404"/>
                  <a:gd name="T69" fmla="*/ 28 h 656"/>
                  <a:gd name="T70" fmla="*/ 20 w 404"/>
                  <a:gd name="T71" fmla="*/ 25 h 656"/>
                  <a:gd name="T72" fmla="*/ 19 w 404"/>
                  <a:gd name="T73" fmla="*/ 22 h 656"/>
                  <a:gd name="T74" fmla="*/ 19 w 404"/>
                  <a:gd name="T75" fmla="*/ 20 h 656"/>
                  <a:gd name="T76" fmla="*/ 21 w 404"/>
                  <a:gd name="T77" fmla="*/ 13 h 656"/>
                  <a:gd name="T78" fmla="*/ 23 w 404"/>
                  <a:gd name="T79" fmla="*/ 7 h 656"/>
                  <a:gd name="T80" fmla="*/ 26 w 404"/>
                  <a:gd name="T81" fmla="*/ 3 h 656"/>
                  <a:gd name="T82" fmla="*/ 30 w 404"/>
                  <a:gd name="T83" fmla="*/ 0 h 656"/>
                  <a:gd name="T84" fmla="*/ 33 w 404"/>
                  <a:gd name="T85" fmla="*/ 1 h 656"/>
                  <a:gd name="T86" fmla="*/ 32 w 404"/>
                  <a:gd name="T87" fmla="*/ 4 h 656"/>
                  <a:gd name="T88" fmla="*/ 30 w 404"/>
                  <a:gd name="T89" fmla="*/ 7 h 656"/>
                  <a:gd name="T90" fmla="*/ 30 w 404"/>
                  <a:gd name="T91" fmla="*/ 9 h 656"/>
                  <a:gd name="T92" fmla="*/ 32 w 404"/>
                  <a:gd name="T93" fmla="*/ 9 h 656"/>
                  <a:gd name="T94" fmla="*/ 34 w 404"/>
                  <a:gd name="T95" fmla="*/ 11 h 656"/>
                  <a:gd name="T96" fmla="*/ 33 w 404"/>
                  <a:gd name="T97" fmla="*/ 13 h 656"/>
                  <a:gd name="T98" fmla="*/ 31 w 404"/>
                  <a:gd name="T99" fmla="*/ 17 h 656"/>
                  <a:gd name="T100" fmla="*/ 12 w 404"/>
                  <a:gd name="T101" fmla="*/ 35 h 656"/>
                  <a:gd name="T102" fmla="*/ 14 w 404"/>
                  <a:gd name="T103" fmla="*/ 29 h 656"/>
                  <a:gd name="T104" fmla="*/ 13 w 404"/>
                  <a:gd name="T105" fmla="*/ 25 h 656"/>
                  <a:gd name="T106" fmla="*/ 10 w 404"/>
                  <a:gd name="T107" fmla="*/ 22 h 6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4"/>
                  <a:gd name="T163" fmla="*/ 0 h 656"/>
                  <a:gd name="T164" fmla="*/ 404 w 404"/>
                  <a:gd name="T165" fmla="*/ 656 h 65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4" h="656">
                    <a:moveTo>
                      <a:pt x="281" y="155"/>
                    </a:moveTo>
                    <a:lnTo>
                      <a:pt x="281" y="170"/>
                    </a:lnTo>
                    <a:lnTo>
                      <a:pt x="282" y="181"/>
                    </a:lnTo>
                    <a:lnTo>
                      <a:pt x="286" y="192"/>
                    </a:lnTo>
                    <a:lnTo>
                      <a:pt x="291" y="201"/>
                    </a:lnTo>
                    <a:lnTo>
                      <a:pt x="304" y="219"/>
                    </a:lnTo>
                    <a:lnTo>
                      <a:pt x="317" y="240"/>
                    </a:lnTo>
                    <a:lnTo>
                      <a:pt x="320" y="249"/>
                    </a:lnTo>
                    <a:lnTo>
                      <a:pt x="324" y="259"/>
                    </a:lnTo>
                    <a:lnTo>
                      <a:pt x="326" y="270"/>
                    </a:lnTo>
                    <a:lnTo>
                      <a:pt x="328" y="280"/>
                    </a:lnTo>
                    <a:lnTo>
                      <a:pt x="332" y="302"/>
                    </a:lnTo>
                    <a:lnTo>
                      <a:pt x="334" y="322"/>
                    </a:lnTo>
                    <a:lnTo>
                      <a:pt x="338" y="358"/>
                    </a:lnTo>
                    <a:lnTo>
                      <a:pt x="341" y="396"/>
                    </a:lnTo>
                    <a:lnTo>
                      <a:pt x="344" y="414"/>
                    </a:lnTo>
                    <a:lnTo>
                      <a:pt x="349" y="431"/>
                    </a:lnTo>
                    <a:lnTo>
                      <a:pt x="352" y="441"/>
                    </a:lnTo>
                    <a:lnTo>
                      <a:pt x="356" y="449"/>
                    </a:lnTo>
                    <a:lnTo>
                      <a:pt x="359" y="456"/>
                    </a:lnTo>
                    <a:lnTo>
                      <a:pt x="364" y="463"/>
                    </a:lnTo>
                    <a:lnTo>
                      <a:pt x="377" y="477"/>
                    </a:lnTo>
                    <a:lnTo>
                      <a:pt x="391" y="493"/>
                    </a:lnTo>
                    <a:lnTo>
                      <a:pt x="397" y="501"/>
                    </a:lnTo>
                    <a:lnTo>
                      <a:pt x="402" y="509"/>
                    </a:lnTo>
                    <a:lnTo>
                      <a:pt x="404" y="514"/>
                    </a:lnTo>
                    <a:lnTo>
                      <a:pt x="404" y="518"/>
                    </a:lnTo>
                    <a:lnTo>
                      <a:pt x="404" y="522"/>
                    </a:lnTo>
                    <a:lnTo>
                      <a:pt x="404" y="526"/>
                    </a:lnTo>
                    <a:lnTo>
                      <a:pt x="400" y="532"/>
                    </a:lnTo>
                    <a:lnTo>
                      <a:pt x="397" y="538"/>
                    </a:lnTo>
                    <a:lnTo>
                      <a:pt x="391" y="542"/>
                    </a:lnTo>
                    <a:lnTo>
                      <a:pt x="385" y="547"/>
                    </a:lnTo>
                    <a:lnTo>
                      <a:pt x="372" y="555"/>
                    </a:lnTo>
                    <a:lnTo>
                      <a:pt x="358" y="561"/>
                    </a:lnTo>
                    <a:lnTo>
                      <a:pt x="346" y="567"/>
                    </a:lnTo>
                    <a:lnTo>
                      <a:pt x="336" y="571"/>
                    </a:lnTo>
                    <a:lnTo>
                      <a:pt x="333" y="572"/>
                    </a:lnTo>
                    <a:lnTo>
                      <a:pt x="331" y="573"/>
                    </a:lnTo>
                    <a:lnTo>
                      <a:pt x="331" y="574"/>
                    </a:lnTo>
                    <a:lnTo>
                      <a:pt x="333" y="575"/>
                    </a:lnTo>
                    <a:lnTo>
                      <a:pt x="349" y="579"/>
                    </a:lnTo>
                    <a:lnTo>
                      <a:pt x="365" y="584"/>
                    </a:lnTo>
                    <a:lnTo>
                      <a:pt x="373" y="587"/>
                    </a:lnTo>
                    <a:lnTo>
                      <a:pt x="380" y="591"/>
                    </a:lnTo>
                    <a:lnTo>
                      <a:pt x="387" y="595"/>
                    </a:lnTo>
                    <a:lnTo>
                      <a:pt x="393" y="600"/>
                    </a:lnTo>
                    <a:lnTo>
                      <a:pt x="393" y="601"/>
                    </a:lnTo>
                    <a:lnTo>
                      <a:pt x="393" y="604"/>
                    </a:lnTo>
                    <a:lnTo>
                      <a:pt x="384" y="608"/>
                    </a:lnTo>
                    <a:lnTo>
                      <a:pt x="374" y="613"/>
                    </a:lnTo>
                    <a:lnTo>
                      <a:pt x="364" y="615"/>
                    </a:lnTo>
                    <a:lnTo>
                      <a:pt x="353" y="618"/>
                    </a:lnTo>
                    <a:lnTo>
                      <a:pt x="330" y="619"/>
                    </a:lnTo>
                    <a:lnTo>
                      <a:pt x="304" y="620"/>
                    </a:lnTo>
                    <a:lnTo>
                      <a:pt x="278" y="620"/>
                    </a:lnTo>
                    <a:lnTo>
                      <a:pt x="252" y="621"/>
                    </a:lnTo>
                    <a:lnTo>
                      <a:pt x="240" y="623"/>
                    </a:lnTo>
                    <a:lnTo>
                      <a:pt x="228" y="626"/>
                    </a:lnTo>
                    <a:lnTo>
                      <a:pt x="216" y="630"/>
                    </a:lnTo>
                    <a:lnTo>
                      <a:pt x="207" y="634"/>
                    </a:lnTo>
                    <a:lnTo>
                      <a:pt x="192" y="639"/>
                    </a:lnTo>
                    <a:lnTo>
                      <a:pt x="167" y="644"/>
                    </a:lnTo>
                    <a:lnTo>
                      <a:pt x="135" y="649"/>
                    </a:lnTo>
                    <a:lnTo>
                      <a:pt x="101" y="652"/>
                    </a:lnTo>
                    <a:lnTo>
                      <a:pt x="67" y="654"/>
                    </a:lnTo>
                    <a:lnTo>
                      <a:pt x="36" y="656"/>
                    </a:lnTo>
                    <a:lnTo>
                      <a:pt x="23" y="656"/>
                    </a:lnTo>
                    <a:lnTo>
                      <a:pt x="13" y="656"/>
                    </a:lnTo>
                    <a:lnTo>
                      <a:pt x="5" y="654"/>
                    </a:lnTo>
                    <a:lnTo>
                      <a:pt x="0" y="652"/>
                    </a:lnTo>
                    <a:lnTo>
                      <a:pt x="3" y="645"/>
                    </a:lnTo>
                    <a:lnTo>
                      <a:pt x="9" y="636"/>
                    </a:lnTo>
                    <a:lnTo>
                      <a:pt x="17" y="625"/>
                    </a:lnTo>
                    <a:lnTo>
                      <a:pt x="26" y="614"/>
                    </a:lnTo>
                    <a:lnTo>
                      <a:pt x="37" y="602"/>
                    </a:lnTo>
                    <a:lnTo>
                      <a:pt x="48" y="593"/>
                    </a:lnTo>
                    <a:lnTo>
                      <a:pt x="56" y="587"/>
                    </a:lnTo>
                    <a:lnTo>
                      <a:pt x="63" y="584"/>
                    </a:lnTo>
                    <a:lnTo>
                      <a:pt x="88" y="579"/>
                    </a:lnTo>
                    <a:lnTo>
                      <a:pt x="126" y="574"/>
                    </a:lnTo>
                    <a:lnTo>
                      <a:pt x="143" y="571"/>
                    </a:lnTo>
                    <a:lnTo>
                      <a:pt x="159" y="567"/>
                    </a:lnTo>
                    <a:lnTo>
                      <a:pt x="164" y="565"/>
                    </a:lnTo>
                    <a:lnTo>
                      <a:pt x="169" y="564"/>
                    </a:lnTo>
                    <a:lnTo>
                      <a:pt x="172" y="561"/>
                    </a:lnTo>
                    <a:lnTo>
                      <a:pt x="173" y="559"/>
                    </a:lnTo>
                    <a:lnTo>
                      <a:pt x="163" y="555"/>
                    </a:lnTo>
                    <a:lnTo>
                      <a:pt x="153" y="552"/>
                    </a:lnTo>
                    <a:lnTo>
                      <a:pt x="140" y="547"/>
                    </a:lnTo>
                    <a:lnTo>
                      <a:pt x="128" y="540"/>
                    </a:lnTo>
                    <a:lnTo>
                      <a:pt x="123" y="536"/>
                    </a:lnTo>
                    <a:lnTo>
                      <a:pt x="118" y="533"/>
                    </a:lnTo>
                    <a:lnTo>
                      <a:pt x="115" y="528"/>
                    </a:lnTo>
                    <a:lnTo>
                      <a:pt x="113" y="523"/>
                    </a:lnTo>
                    <a:lnTo>
                      <a:pt x="111" y="519"/>
                    </a:lnTo>
                    <a:lnTo>
                      <a:pt x="111" y="514"/>
                    </a:lnTo>
                    <a:lnTo>
                      <a:pt x="113" y="509"/>
                    </a:lnTo>
                    <a:lnTo>
                      <a:pt x="116" y="505"/>
                    </a:lnTo>
                    <a:lnTo>
                      <a:pt x="135" y="489"/>
                    </a:lnTo>
                    <a:lnTo>
                      <a:pt x="160" y="470"/>
                    </a:lnTo>
                    <a:lnTo>
                      <a:pt x="173" y="460"/>
                    </a:lnTo>
                    <a:lnTo>
                      <a:pt x="182" y="449"/>
                    </a:lnTo>
                    <a:lnTo>
                      <a:pt x="186" y="443"/>
                    </a:lnTo>
                    <a:lnTo>
                      <a:pt x="188" y="439"/>
                    </a:lnTo>
                    <a:lnTo>
                      <a:pt x="190" y="433"/>
                    </a:lnTo>
                    <a:lnTo>
                      <a:pt x="190" y="428"/>
                    </a:lnTo>
                    <a:lnTo>
                      <a:pt x="189" y="418"/>
                    </a:lnTo>
                    <a:lnTo>
                      <a:pt x="187" y="411"/>
                    </a:lnTo>
                    <a:lnTo>
                      <a:pt x="183" y="407"/>
                    </a:lnTo>
                    <a:lnTo>
                      <a:pt x="182" y="402"/>
                    </a:lnTo>
                    <a:lnTo>
                      <a:pt x="182" y="401"/>
                    </a:lnTo>
                    <a:lnTo>
                      <a:pt x="182" y="398"/>
                    </a:lnTo>
                    <a:lnTo>
                      <a:pt x="183" y="396"/>
                    </a:lnTo>
                    <a:lnTo>
                      <a:pt x="185" y="394"/>
                    </a:lnTo>
                    <a:lnTo>
                      <a:pt x="192" y="388"/>
                    </a:lnTo>
                    <a:lnTo>
                      <a:pt x="202" y="381"/>
                    </a:lnTo>
                    <a:lnTo>
                      <a:pt x="206" y="378"/>
                    </a:lnTo>
                    <a:lnTo>
                      <a:pt x="209" y="375"/>
                    </a:lnTo>
                    <a:lnTo>
                      <a:pt x="213" y="370"/>
                    </a:lnTo>
                    <a:lnTo>
                      <a:pt x="216" y="365"/>
                    </a:lnTo>
                    <a:lnTo>
                      <a:pt x="221" y="355"/>
                    </a:lnTo>
                    <a:lnTo>
                      <a:pt x="225" y="343"/>
                    </a:lnTo>
                    <a:lnTo>
                      <a:pt x="226" y="331"/>
                    </a:lnTo>
                    <a:lnTo>
                      <a:pt x="226" y="319"/>
                    </a:lnTo>
                    <a:lnTo>
                      <a:pt x="226" y="313"/>
                    </a:lnTo>
                    <a:lnTo>
                      <a:pt x="225" y="309"/>
                    </a:lnTo>
                    <a:lnTo>
                      <a:pt x="222" y="304"/>
                    </a:lnTo>
                    <a:lnTo>
                      <a:pt x="220" y="301"/>
                    </a:lnTo>
                    <a:lnTo>
                      <a:pt x="198" y="301"/>
                    </a:lnTo>
                    <a:lnTo>
                      <a:pt x="185" y="298"/>
                    </a:lnTo>
                    <a:lnTo>
                      <a:pt x="181" y="296"/>
                    </a:lnTo>
                    <a:lnTo>
                      <a:pt x="177" y="295"/>
                    </a:lnTo>
                    <a:lnTo>
                      <a:pt x="176" y="292"/>
                    </a:lnTo>
                    <a:lnTo>
                      <a:pt x="176" y="289"/>
                    </a:lnTo>
                    <a:lnTo>
                      <a:pt x="179" y="282"/>
                    </a:lnTo>
                    <a:lnTo>
                      <a:pt x="182" y="271"/>
                    </a:lnTo>
                    <a:lnTo>
                      <a:pt x="185" y="265"/>
                    </a:lnTo>
                    <a:lnTo>
                      <a:pt x="186" y="259"/>
                    </a:lnTo>
                    <a:lnTo>
                      <a:pt x="187" y="251"/>
                    </a:lnTo>
                    <a:lnTo>
                      <a:pt x="188" y="244"/>
                    </a:lnTo>
                    <a:lnTo>
                      <a:pt x="187" y="238"/>
                    </a:lnTo>
                    <a:lnTo>
                      <a:pt x="186" y="232"/>
                    </a:lnTo>
                    <a:lnTo>
                      <a:pt x="185" y="227"/>
                    </a:lnTo>
                    <a:lnTo>
                      <a:pt x="182" y="223"/>
                    </a:lnTo>
                    <a:lnTo>
                      <a:pt x="179" y="214"/>
                    </a:lnTo>
                    <a:lnTo>
                      <a:pt x="174" y="207"/>
                    </a:lnTo>
                    <a:lnTo>
                      <a:pt x="170" y="200"/>
                    </a:lnTo>
                    <a:lnTo>
                      <a:pt x="169" y="193"/>
                    </a:lnTo>
                    <a:lnTo>
                      <a:pt x="169" y="188"/>
                    </a:lnTo>
                    <a:lnTo>
                      <a:pt x="170" y="184"/>
                    </a:lnTo>
                    <a:lnTo>
                      <a:pt x="173" y="179"/>
                    </a:lnTo>
                    <a:lnTo>
                      <a:pt x="175" y="173"/>
                    </a:lnTo>
                    <a:lnTo>
                      <a:pt x="180" y="160"/>
                    </a:lnTo>
                    <a:lnTo>
                      <a:pt x="186" y="140"/>
                    </a:lnTo>
                    <a:lnTo>
                      <a:pt x="190" y="121"/>
                    </a:lnTo>
                    <a:lnTo>
                      <a:pt x="194" y="112"/>
                    </a:lnTo>
                    <a:lnTo>
                      <a:pt x="201" y="93"/>
                    </a:lnTo>
                    <a:lnTo>
                      <a:pt x="206" y="72"/>
                    </a:lnTo>
                    <a:lnTo>
                      <a:pt x="208" y="62"/>
                    </a:lnTo>
                    <a:lnTo>
                      <a:pt x="212" y="53"/>
                    </a:lnTo>
                    <a:lnTo>
                      <a:pt x="216" y="43"/>
                    </a:lnTo>
                    <a:lnTo>
                      <a:pt x="222" y="35"/>
                    </a:lnTo>
                    <a:lnTo>
                      <a:pt x="233" y="24"/>
                    </a:lnTo>
                    <a:lnTo>
                      <a:pt x="241" y="15"/>
                    </a:lnTo>
                    <a:lnTo>
                      <a:pt x="252" y="9"/>
                    </a:lnTo>
                    <a:lnTo>
                      <a:pt x="266" y="2"/>
                    </a:lnTo>
                    <a:lnTo>
                      <a:pt x="275" y="0"/>
                    </a:lnTo>
                    <a:lnTo>
                      <a:pt x="285" y="0"/>
                    </a:lnTo>
                    <a:lnTo>
                      <a:pt x="290" y="1"/>
                    </a:lnTo>
                    <a:lnTo>
                      <a:pt x="292" y="3"/>
                    </a:lnTo>
                    <a:lnTo>
                      <a:pt x="294" y="8"/>
                    </a:lnTo>
                    <a:lnTo>
                      <a:pt x="295" y="13"/>
                    </a:lnTo>
                    <a:lnTo>
                      <a:pt x="294" y="20"/>
                    </a:lnTo>
                    <a:lnTo>
                      <a:pt x="291" y="28"/>
                    </a:lnTo>
                    <a:lnTo>
                      <a:pt x="287" y="35"/>
                    </a:lnTo>
                    <a:lnTo>
                      <a:pt x="282" y="43"/>
                    </a:lnTo>
                    <a:lnTo>
                      <a:pt x="278" y="50"/>
                    </a:lnTo>
                    <a:lnTo>
                      <a:pt x="273" y="59"/>
                    </a:lnTo>
                    <a:lnTo>
                      <a:pt x="269" y="66"/>
                    </a:lnTo>
                    <a:lnTo>
                      <a:pt x="267" y="75"/>
                    </a:lnTo>
                    <a:lnTo>
                      <a:pt x="266" y="79"/>
                    </a:lnTo>
                    <a:lnTo>
                      <a:pt x="267" y="81"/>
                    </a:lnTo>
                    <a:lnTo>
                      <a:pt x="268" y="83"/>
                    </a:lnTo>
                    <a:lnTo>
                      <a:pt x="271" y="85"/>
                    </a:lnTo>
                    <a:lnTo>
                      <a:pt x="275" y="86"/>
                    </a:lnTo>
                    <a:lnTo>
                      <a:pt x="282" y="86"/>
                    </a:lnTo>
                    <a:lnTo>
                      <a:pt x="291" y="85"/>
                    </a:lnTo>
                    <a:lnTo>
                      <a:pt x="295" y="85"/>
                    </a:lnTo>
                    <a:lnTo>
                      <a:pt x="301" y="86"/>
                    </a:lnTo>
                    <a:lnTo>
                      <a:pt x="308" y="88"/>
                    </a:lnTo>
                    <a:lnTo>
                      <a:pt x="308" y="95"/>
                    </a:lnTo>
                    <a:lnTo>
                      <a:pt x="306" y="101"/>
                    </a:lnTo>
                    <a:lnTo>
                      <a:pt x="304" y="107"/>
                    </a:lnTo>
                    <a:lnTo>
                      <a:pt x="300" y="112"/>
                    </a:lnTo>
                    <a:lnTo>
                      <a:pt x="297" y="118"/>
                    </a:lnTo>
                    <a:lnTo>
                      <a:pt x="293" y="122"/>
                    </a:lnTo>
                    <a:lnTo>
                      <a:pt x="291" y="128"/>
                    </a:lnTo>
                    <a:lnTo>
                      <a:pt x="291" y="134"/>
                    </a:lnTo>
                    <a:lnTo>
                      <a:pt x="281" y="155"/>
                    </a:lnTo>
                    <a:close/>
                    <a:moveTo>
                      <a:pt x="81" y="197"/>
                    </a:moveTo>
                    <a:lnTo>
                      <a:pt x="61" y="253"/>
                    </a:lnTo>
                    <a:lnTo>
                      <a:pt x="100" y="328"/>
                    </a:lnTo>
                    <a:lnTo>
                      <a:pt x="111" y="311"/>
                    </a:lnTo>
                    <a:lnTo>
                      <a:pt x="122" y="293"/>
                    </a:lnTo>
                    <a:lnTo>
                      <a:pt x="126" y="284"/>
                    </a:lnTo>
                    <a:lnTo>
                      <a:pt x="129" y="275"/>
                    </a:lnTo>
                    <a:lnTo>
                      <a:pt x="130" y="263"/>
                    </a:lnTo>
                    <a:lnTo>
                      <a:pt x="130" y="250"/>
                    </a:lnTo>
                    <a:lnTo>
                      <a:pt x="128" y="242"/>
                    </a:lnTo>
                    <a:lnTo>
                      <a:pt x="124" y="233"/>
                    </a:lnTo>
                    <a:lnTo>
                      <a:pt x="120" y="225"/>
                    </a:lnTo>
                    <a:lnTo>
                      <a:pt x="114" y="217"/>
                    </a:lnTo>
                    <a:lnTo>
                      <a:pt x="107" y="211"/>
                    </a:lnTo>
                    <a:lnTo>
                      <a:pt x="98" y="205"/>
                    </a:lnTo>
                    <a:lnTo>
                      <a:pt x="90" y="200"/>
                    </a:lnTo>
                    <a:lnTo>
                      <a:pt x="81" y="19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45" name="Freeform 176"/>
              <p:cNvSpPr>
                <a:spLocks/>
              </p:cNvSpPr>
              <p:nvPr/>
            </p:nvSpPr>
            <p:spPr bwMode="auto">
              <a:xfrm>
                <a:off x="1993" y="1731"/>
                <a:ext cx="134" cy="219"/>
              </a:xfrm>
              <a:custGeom>
                <a:avLst/>
                <a:gdLst>
                  <a:gd name="T0" fmla="*/ 32 w 404"/>
                  <a:gd name="T1" fmla="*/ 21 h 656"/>
                  <a:gd name="T2" fmla="*/ 35 w 404"/>
                  <a:gd name="T3" fmla="*/ 28 h 656"/>
                  <a:gd name="T4" fmla="*/ 36 w 404"/>
                  <a:gd name="T5" fmla="*/ 34 h 656"/>
                  <a:gd name="T6" fmla="*/ 38 w 404"/>
                  <a:gd name="T7" fmla="*/ 46 h 656"/>
                  <a:gd name="T8" fmla="*/ 39 w 404"/>
                  <a:gd name="T9" fmla="*/ 51 h 656"/>
                  <a:gd name="T10" fmla="*/ 44 w 404"/>
                  <a:gd name="T11" fmla="*/ 56 h 656"/>
                  <a:gd name="T12" fmla="*/ 44 w 404"/>
                  <a:gd name="T13" fmla="*/ 58 h 656"/>
                  <a:gd name="T14" fmla="*/ 43 w 404"/>
                  <a:gd name="T15" fmla="*/ 60 h 656"/>
                  <a:gd name="T16" fmla="*/ 38 w 404"/>
                  <a:gd name="T17" fmla="*/ 63 h 656"/>
                  <a:gd name="T18" fmla="*/ 36 w 404"/>
                  <a:gd name="T19" fmla="*/ 64 h 656"/>
                  <a:gd name="T20" fmla="*/ 41 w 404"/>
                  <a:gd name="T21" fmla="*/ 65 h 656"/>
                  <a:gd name="T22" fmla="*/ 43 w 404"/>
                  <a:gd name="T23" fmla="*/ 67 h 656"/>
                  <a:gd name="T24" fmla="*/ 40 w 404"/>
                  <a:gd name="T25" fmla="*/ 68 h 656"/>
                  <a:gd name="T26" fmla="*/ 31 w 404"/>
                  <a:gd name="T27" fmla="*/ 69 h 656"/>
                  <a:gd name="T28" fmla="*/ 24 w 404"/>
                  <a:gd name="T29" fmla="*/ 70 h 656"/>
                  <a:gd name="T30" fmla="*/ 15 w 404"/>
                  <a:gd name="T31" fmla="*/ 72 h 656"/>
                  <a:gd name="T32" fmla="*/ 3 w 404"/>
                  <a:gd name="T33" fmla="*/ 73 h 656"/>
                  <a:gd name="T34" fmla="*/ 0 w 404"/>
                  <a:gd name="T35" fmla="*/ 72 h 656"/>
                  <a:gd name="T36" fmla="*/ 4 w 404"/>
                  <a:gd name="T37" fmla="*/ 67 h 656"/>
                  <a:gd name="T38" fmla="*/ 10 w 404"/>
                  <a:gd name="T39" fmla="*/ 64 h 656"/>
                  <a:gd name="T40" fmla="*/ 18 w 404"/>
                  <a:gd name="T41" fmla="*/ 63 h 656"/>
                  <a:gd name="T42" fmla="*/ 18 w 404"/>
                  <a:gd name="T43" fmla="*/ 62 h 656"/>
                  <a:gd name="T44" fmla="*/ 14 w 404"/>
                  <a:gd name="T45" fmla="*/ 60 h 656"/>
                  <a:gd name="T46" fmla="*/ 12 w 404"/>
                  <a:gd name="T47" fmla="*/ 58 h 656"/>
                  <a:gd name="T48" fmla="*/ 15 w 404"/>
                  <a:gd name="T49" fmla="*/ 54 h 656"/>
                  <a:gd name="T50" fmla="*/ 21 w 404"/>
                  <a:gd name="T51" fmla="*/ 49 h 656"/>
                  <a:gd name="T52" fmla="*/ 21 w 404"/>
                  <a:gd name="T53" fmla="*/ 47 h 656"/>
                  <a:gd name="T54" fmla="*/ 20 w 404"/>
                  <a:gd name="T55" fmla="*/ 45 h 656"/>
                  <a:gd name="T56" fmla="*/ 21 w 404"/>
                  <a:gd name="T57" fmla="*/ 43 h 656"/>
                  <a:gd name="T58" fmla="*/ 24 w 404"/>
                  <a:gd name="T59" fmla="*/ 41 h 656"/>
                  <a:gd name="T60" fmla="*/ 25 w 404"/>
                  <a:gd name="T61" fmla="*/ 37 h 656"/>
                  <a:gd name="T62" fmla="*/ 25 w 404"/>
                  <a:gd name="T63" fmla="*/ 34 h 656"/>
                  <a:gd name="T64" fmla="*/ 20 w 404"/>
                  <a:gd name="T65" fmla="*/ 33 h 656"/>
                  <a:gd name="T66" fmla="*/ 20 w 404"/>
                  <a:gd name="T67" fmla="*/ 31 h 656"/>
                  <a:gd name="T68" fmla="*/ 21 w 404"/>
                  <a:gd name="T69" fmla="*/ 28 h 656"/>
                  <a:gd name="T70" fmla="*/ 20 w 404"/>
                  <a:gd name="T71" fmla="*/ 25 h 656"/>
                  <a:gd name="T72" fmla="*/ 19 w 404"/>
                  <a:gd name="T73" fmla="*/ 22 h 656"/>
                  <a:gd name="T74" fmla="*/ 19 w 404"/>
                  <a:gd name="T75" fmla="*/ 20 h 656"/>
                  <a:gd name="T76" fmla="*/ 21 w 404"/>
                  <a:gd name="T77" fmla="*/ 13 h 656"/>
                  <a:gd name="T78" fmla="*/ 23 w 404"/>
                  <a:gd name="T79" fmla="*/ 7 h 656"/>
                  <a:gd name="T80" fmla="*/ 26 w 404"/>
                  <a:gd name="T81" fmla="*/ 3 h 656"/>
                  <a:gd name="T82" fmla="*/ 30 w 404"/>
                  <a:gd name="T83" fmla="*/ 0 h 656"/>
                  <a:gd name="T84" fmla="*/ 33 w 404"/>
                  <a:gd name="T85" fmla="*/ 1 h 656"/>
                  <a:gd name="T86" fmla="*/ 32 w 404"/>
                  <a:gd name="T87" fmla="*/ 4 h 656"/>
                  <a:gd name="T88" fmla="*/ 30 w 404"/>
                  <a:gd name="T89" fmla="*/ 7 h 656"/>
                  <a:gd name="T90" fmla="*/ 30 w 404"/>
                  <a:gd name="T91" fmla="*/ 9 h 656"/>
                  <a:gd name="T92" fmla="*/ 32 w 404"/>
                  <a:gd name="T93" fmla="*/ 9 h 656"/>
                  <a:gd name="T94" fmla="*/ 34 w 404"/>
                  <a:gd name="T95" fmla="*/ 11 h 656"/>
                  <a:gd name="T96" fmla="*/ 33 w 404"/>
                  <a:gd name="T97" fmla="*/ 13 h 656"/>
                  <a:gd name="T98" fmla="*/ 31 w 404"/>
                  <a:gd name="T99" fmla="*/ 17 h 6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04"/>
                  <a:gd name="T151" fmla="*/ 0 h 656"/>
                  <a:gd name="T152" fmla="*/ 404 w 404"/>
                  <a:gd name="T153" fmla="*/ 656 h 6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04" h="656">
                    <a:moveTo>
                      <a:pt x="281" y="155"/>
                    </a:moveTo>
                    <a:lnTo>
                      <a:pt x="281" y="170"/>
                    </a:lnTo>
                    <a:lnTo>
                      <a:pt x="282" y="181"/>
                    </a:lnTo>
                    <a:lnTo>
                      <a:pt x="286" y="192"/>
                    </a:lnTo>
                    <a:lnTo>
                      <a:pt x="291" y="201"/>
                    </a:lnTo>
                    <a:lnTo>
                      <a:pt x="304" y="219"/>
                    </a:lnTo>
                    <a:lnTo>
                      <a:pt x="317" y="240"/>
                    </a:lnTo>
                    <a:lnTo>
                      <a:pt x="320" y="249"/>
                    </a:lnTo>
                    <a:lnTo>
                      <a:pt x="324" y="259"/>
                    </a:lnTo>
                    <a:lnTo>
                      <a:pt x="326" y="270"/>
                    </a:lnTo>
                    <a:lnTo>
                      <a:pt x="328" y="280"/>
                    </a:lnTo>
                    <a:lnTo>
                      <a:pt x="332" y="302"/>
                    </a:lnTo>
                    <a:lnTo>
                      <a:pt x="334" y="322"/>
                    </a:lnTo>
                    <a:lnTo>
                      <a:pt x="338" y="358"/>
                    </a:lnTo>
                    <a:lnTo>
                      <a:pt x="341" y="396"/>
                    </a:lnTo>
                    <a:lnTo>
                      <a:pt x="344" y="414"/>
                    </a:lnTo>
                    <a:lnTo>
                      <a:pt x="349" y="431"/>
                    </a:lnTo>
                    <a:lnTo>
                      <a:pt x="352" y="441"/>
                    </a:lnTo>
                    <a:lnTo>
                      <a:pt x="356" y="449"/>
                    </a:lnTo>
                    <a:lnTo>
                      <a:pt x="359" y="456"/>
                    </a:lnTo>
                    <a:lnTo>
                      <a:pt x="364" y="463"/>
                    </a:lnTo>
                    <a:lnTo>
                      <a:pt x="377" y="477"/>
                    </a:lnTo>
                    <a:lnTo>
                      <a:pt x="391" y="493"/>
                    </a:lnTo>
                    <a:lnTo>
                      <a:pt x="397" y="501"/>
                    </a:lnTo>
                    <a:lnTo>
                      <a:pt x="402" y="509"/>
                    </a:lnTo>
                    <a:lnTo>
                      <a:pt x="404" y="514"/>
                    </a:lnTo>
                    <a:lnTo>
                      <a:pt x="404" y="518"/>
                    </a:lnTo>
                    <a:lnTo>
                      <a:pt x="404" y="522"/>
                    </a:lnTo>
                    <a:lnTo>
                      <a:pt x="404" y="526"/>
                    </a:lnTo>
                    <a:lnTo>
                      <a:pt x="400" y="532"/>
                    </a:lnTo>
                    <a:lnTo>
                      <a:pt x="397" y="538"/>
                    </a:lnTo>
                    <a:lnTo>
                      <a:pt x="391" y="542"/>
                    </a:lnTo>
                    <a:lnTo>
                      <a:pt x="385" y="547"/>
                    </a:lnTo>
                    <a:lnTo>
                      <a:pt x="372" y="555"/>
                    </a:lnTo>
                    <a:lnTo>
                      <a:pt x="358" y="561"/>
                    </a:lnTo>
                    <a:lnTo>
                      <a:pt x="346" y="567"/>
                    </a:lnTo>
                    <a:lnTo>
                      <a:pt x="336" y="571"/>
                    </a:lnTo>
                    <a:lnTo>
                      <a:pt x="333" y="572"/>
                    </a:lnTo>
                    <a:lnTo>
                      <a:pt x="331" y="573"/>
                    </a:lnTo>
                    <a:lnTo>
                      <a:pt x="331" y="574"/>
                    </a:lnTo>
                    <a:lnTo>
                      <a:pt x="333" y="575"/>
                    </a:lnTo>
                    <a:lnTo>
                      <a:pt x="349" y="579"/>
                    </a:lnTo>
                    <a:lnTo>
                      <a:pt x="365" y="584"/>
                    </a:lnTo>
                    <a:lnTo>
                      <a:pt x="373" y="587"/>
                    </a:lnTo>
                    <a:lnTo>
                      <a:pt x="380" y="591"/>
                    </a:lnTo>
                    <a:lnTo>
                      <a:pt x="387" y="595"/>
                    </a:lnTo>
                    <a:lnTo>
                      <a:pt x="393" y="600"/>
                    </a:lnTo>
                    <a:lnTo>
                      <a:pt x="393" y="601"/>
                    </a:lnTo>
                    <a:lnTo>
                      <a:pt x="393" y="604"/>
                    </a:lnTo>
                    <a:lnTo>
                      <a:pt x="384" y="608"/>
                    </a:lnTo>
                    <a:lnTo>
                      <a:pt x="374" y="613"/>
                    </a:lnTo>
                    <a:lnTo>
                      <a:pt x="364" y="615"/>
                    </a:lnTo>
                    <a:lnTo>
                      <a:pt x="353" y="618"/>
                    </a:lnTo>
                    <a:lnTo>
                      <a:pt x="330" y="619"/>
                    </a:lnTo>
                    <a:lnTo>
                      <a:pt x="304" y="620"/>
                    </a:lnTo>
                    <a:lnTo>
                      <a:pt x="278" y="620"/>
                    </a:lnTo>
                    <a:lnTo>
                      <a:pt x="252" y="621"/>
                    </a:lnTo>
                    <a:lnTo>
                      <a:pt x="240" y="623"/>
                    </a:lnTo>
                    <a:lnTo>
                      <a:pt x="228" y="626"/>
                    </a:lnTo>
                    <a:lnTo>
                      <a:pt x="216" y="630"/>
                    </a:lnTo>
                    <a:lnTo>
                      <a:pt x="207" y="634"/>
                    </a:lnTo>
                    <a:lnTo>
                      <a:pt x="192" y="639"/>
                    </a:lnTo>
                    <a:lnTo>
                      <a:pt x="167" y="644"/>
                    </a:lnTo>
                    <a:lnTo>
                      <a:pt x="135" y="649"/>
                    </a:lnTo>
                    <a:lnTo>
                      <a:pt x="101" y="652"/>
                    </a:lnTo>
                    <a:lnTo>
                      <a:pt x="67" y="654"/>
                    </a:lnTo>
                    <a:lnTo>
                      <a:pt x="36" y="656"/>
                    </a:lnTo>
                    <a:lnTo>
                      <a:pt x="23" y="656"/>
                    </a:lnTo>
                    <a:lnTo>
                      <a:pt x="13" y="656"/>
                    </a:lnTo>
                    <a:lnTo>
                      <a:pt x="5" y="654"/>
                    </a:lnTo>
                    <a:lnTo>
                      <a:pt x="0" y="652"/>
                    </a:lnTo>
                    <a:lnTo>
                      <a:pt x="3" y="645"/>
                    </a:lnTo>
                    <a:lnTo>
                      <a:pt x="9" y="636"/>
                    </a:lnTo>
                    <a:lnTo>
                      <a:pt x="17" y="625"/>
                    </a:lnTo>
                    <a:lnTo>
                      <a:pt x="26" y="614"/>
                    </a:lnTo>
                    <a:lnTo>
                      <a:pt x="37" y="602"/>
                    </a:lnTo>
                    <a:lnTo>
                      <a:pt x="48" y="593"/>
                    </a:lnTo>
                    <a:lnTo>
                      <a:pt x="56" y="587"/>
                    </a:lnTo>
                    <a:lnTo>
                      <a:pt x="63" y="584"/>
                    </a:lnTo>
                    <a:lnTo>
                      <a:pt x="88" y="579"/>
                    </a:lnTo>
                    <a:lnTo>
                      <a:pt x="126" y="574"/>
                    </a:lnTo>
                    <a:lnTo>
                      <a:pt x="143" y="571"/>
                    </a:lnTo>
                    <a:lnTo>
                      <a:pt x="159" y="567"/>
                    </a:lnTo>
                    <a:lnTo>
                      <a:pt x="164" y="565"/>
                    </a:lnTo>
                    <a:lnTo>
                      <a:pt x="169" y="564"/>
                    </a:lnTo>
                    <a:lnTo>
                      <a:pt x="172" y="561"/>
                    </a:lnTo>
                    <a:lnTo>
                      <a:pt x="173" y="559"/>
                    </a:lnTo>
                    <a:lnTo>
                      <a:pt x="163" y="555"/>
                    </a:lnTo>
                    <a:lnTo>
                      <a:pt x="153" y="552"/>
                    </a:lnTo>
                    <a:lnTo>
                      <a:pt x="140" y="547"/>
                    </a:lnTo>
                    <a:lnTo>
                      <a:pt x="128" y="540"/>
                    </a:lnTo>
                    <a:lnTo>
                      <a:pt x="123" y="536"/>
                    </a:lnTo>
                    <a:lnTo>
                      <a:pt x="118" y="533"/>
                    </a:lnTo>
                    <a:lnTo>
                      <a:pt x="115" y="528"/>
                    </a:lnTo>
                    <a:lnTo>
                      <a:pt x="113" y="523"/>
                    </a:lnTo>
                    <a:lnTo>
                      <a:pt x="111" y="519"/>
                    </a:lnTo>
                    <a:lnTo>
                      <a:pt x="111" y="514"/>
                    </a:lnTo>
                    <a:lnTo>
                      <a:pt x="113" y="509"/>
                    </a:lnTo>
                    <a:lnTo>
                      <a:pt x="116" y="505"/>
                    </a:lnTo>
                    <a:lnTo>
                      <a:pt x="135" y="489"/>
                    </a:lnTo>
                    <a:lnTo>
                      <a:pt x="160" y="470"/>
                    </a:lnTo>
                    <a:lnTo>
                      <a:pt x="173" y="460"/>
                    </a:lnTo>
                    <a:lnTo>
                      <a:pt x="182" y="449"/>
                    </a:lnTo>
                    <a:lnTo>
                      <a:pt x="186" y="443"/>
                    </a:lnTo>
                    <a:lnTo>
                      <a:pt x="188" y="439"/>
                    </a:lnTo>
                    <a:lnTo>
                      <a:pt x="190" y="433"/>
                    </a:lnTo>
                    <a:lnTo>
                      <a:pt x="190" y="428"/>
                    </a:lnTo>
                    <a:lnTo>
                      <a:pt x="189" y="418"/>
                    </a:lnTo>
                    <a:lnTo>
                      <a:pt x="187" y="411"/>
                    </a:lnTo>
                    <a:lnTo>
                      <a:pt x="183" y="407"/>
                    </a:lnTo>
                    <a:lnTo>
                      <a:pt x="182" y="402"/>
                    </a:lnTo>
                    <a:lnTo>
                      <a:pt x="182" y="401"/>
                    </a:lnTo>
                    <a:lnTo>
                      <a:pt x="182" y="398"/>
                    </a:lnTo>
                    <a:lnTo>
                      <a:pt x="183" y="396"/>
                    </a:lnTo>
                    <a:lnTo>
                      <a:pt x="185" y="394"/>
                    </a:lnTo>
                    <a:lnTo>
                      <a:pt x="192" y="388"/>
                    </a:lnTo>
                    <a:lnTo>
                      <a:pt x="202" y="381"/>
                    </a:lnTo>
                    <a:lnTo>
                      <a:pt x="206" y="378"/>
                    </a:lnTo>
                    <a:lnTo>
                      <a:pt x="209" y="375"/>
                    </a:lnTo>
                    <a:lnTo>
                      <a:pt x="213" y="370"/>
                    </a:lnTo>
                    <a:lnTo>
                      <a:pt x="216" y="365"/>
                    </a:lnTo>
                    <a:lnTo>
                      <a:pt x="221" y="355"/>
                    </a:lnTo>
                    <a:lnTo>
                      <a:pt x="225" y="343"/>
                    </a:lnTo>
                    <a:lnTo>
                      <a:pt x="226" y="331"/>
                    </a:lnTo>
                    <a:lnTo>
                      <a:pt x="226" y="319"/>
                    </a:lnTo>
                    <a:lnTo>
                      <a:pt x="226" y="313"/>
                    </a:lnTo>
                    <a:lnTo>
                      <a:pt x="225" y="309"/>
                    </a:lnTo>
                    <a:lnTo>
                      <a:pt x="222" y="304"/>
                    </a:lnTo>
                    <a:lnTo>
                      <a:pt x="220" y="301"/>
                    </a:lnTo>
                    <a:lnTo>
                      <a:pt x="198" y="301"/>
                    </a:lnTo>
                    <a:lnTo>
                      <a:pt x="185" y="298"/>
                    </a:lnTo>
                    <a:lnTo>
                      <a:pt x="181" y="296"/>
                    </a:lnTo>
                    <a:lnTo>
                      <a:pt x="177" y="295"/>
                    </a:lnTo>
                    <a:lnTo>
                      <a:pt x="176" y="292"/>
                    </a:lnTo>
                    <a:lnTo>
                      <a:pt x="176" y="289"/>
                    </a:lnTo>
                    <a:lnTo>
                      <a:pt x="179" y="282"/>
                    </a:lnTo>
                    <a:lnTo>
                      <a:pt x="182" y="271"/>
                    </a:lnTo>
                    <a:lnTo>
                      <a:pt x="185" y="265"/>
                    </a:lnTo>
                    <a:lnTo>
                      <a:pt x="186" y="259"/>
                    </a:lnTo>
                    <a:lnTo>
                      <a:pt x="187" y="251"/>
                    </a:lnTo>
                    <a:lnTo>
                      <a:pt x="188" y="244"/>
                    </a:lnTo>
                    <a:lnTo>
                      <a:pt x="187" y="238"/>
                    </a:lnTo>
                    <a:lnTo>
                      <a:pt x="186" y="232"/>
                    </a:lnTo>
                    <a:lnTo>
                      <a:pt x="185" y="227"/>
                    </a:lnTo>
                    <a:lnTo>
                      <a:pt x="182" y="223"/>
                    </a:lnTo>
                    <a:lnTo>
                      <a:pt x="179" y="214"/>
                    </a:lnTo>
                    <a:lnTo>
                      <a:pt x="174" y="207"/>
                    </a:lnTo>
                    <a:lnTo>
                      <a:pt x="170" y="200"/>
                    </a:lnTo>
                    <a:lnTo>
                      <a:pt x="169" y="193"/>
                    </a:lnTo>
                    <a:lnTo>
                      <a:pt x="169" y="188"/>
                    </a:lnTo>
                    <a:lnTo>
                      <a:pt x="170" y="184"/>
                    </a:lnTo>
                    <a:lnTo>
                      <a:pt x="173" y="179"/>
                    </a:lnTo>
                    <a:lnTo>
                      <a:pt x="175" y="173"/>
                    </a:lnTo>
                    <a:lnTo>
                      <a:pt x="180" y="160"/>
                    </a:lnTo>
                    <a:lnTo>
                      <a:pt x="186" y="140"/>
                    </a:lnTo>
                    <a:lnTo>
                      <a:pt x="190" y="121"/>
                    </a:lnTo>
                    <a:lnTo>
                      <a:pt x="194" y="112"/>
                    </a:lnTo>
                    <a:lnTo>
                      <a:pt x="201" y="93"/>
                    </a:lnTo>
                    <a:lnTo>
                      <a:pt x="206" y="72"/>
                    </a:lnTo>
                    <a:lnTo>
                      <a:pt x="208" y="62"/>
                    </a:lnTo>
                    <a:lnTo>
                      <a:pt x="212" y="53"/>
                    </a:lnTo>
                    <a:lnTo>
                      <a:pt x="216" y="43"/>
                    </a:lnTo>
                    <a:lnTo>
                      <a:pt x="222" y="35"/>
                    </a:lnTo>
                    <a:lnTo>
                      <a:pt x="233" y="24"/>
                    </a:lnTo>
                    <a:lnTo>
                      <a:pt x="241" y="15"/>
                    </a:lnTo>
                    <a:lnTo>
                      <a:pt x="252" y="9"/>
                    </a:lnTo>
                    <a:lnTo>
                      <a:pt x="266" y="2"/>
                    </a:lnTo>
                    <a:lnTo>
                      <a:pt x="275" y="0"/>
                    </a:lnTo>
                    <a:lnTo>
                      <a:pt x="285" y="0"/>
                    </a:lnTo>
                    <a:lnTo>
                      <a:pt x="290" y="1"/>
                    </a:lnTo>
                    <a:lnTo>
                      <a:pt x="292" y="3"/>
                    </a:lnTo>
                    <a:lnTo>
                      <a:pt x="294" y="8"/>
                    </a:lnTo>
                    <a:lnTo>
                      <a:pt x="295" y="13"/>
                    </a:lnTo>
                    <a:lnTo>
                      <a:pt x="294" y="20"/>
                    </a:lnTo>
                    <a:lnTo>
                      <a:pt x="291" y="28"/>
                    </a:lnTo>
                    <a:lnTo>
                      <a:pt x="287" y="35"/>
                    </a:lnTo>
                    <a:lnTo>
                      <a:pt x="282" y="43"/>
                    </a:lnTo>
                    <a:lnTo>
                      <a:pt x="278" y="50"/>
                    </a:lnTo>
                    <a:lnTo>
                      <a:pt x="273" y="59"/>
                    </a:lnTo>
                    <a:lnTo>
                      <a:pt x="269" y="66"/>
                    </a:lnTo>
                    <a:lnTo>
                      <a:pt x="267" y="75"/>
                    </a:lnTo>
                    <a:lnTo>
                      <a:pt x="266" y="79"/>
                    </a:lnTo>
                    <a:lnTo>
                      <a:pt x="267" y="81"/>
                    </a:lnTo>
                    <a:lnTo>
                      <a:pt x="268" y="83"/>
                    </a:lnTo>
                    <a:lnTo>
                      <a:pt x="271" y="85"/>
                    </a:lnTo>
                    <a:lnTo>
                      <a:pt x="275" y="86"/>
                    </a:lnTo>
                    <a:lnTo>
                      <a:pt x="282" y="86"/>
                    </a:lnTo>
                    <a:lnTo>
                      <a:pt x="291" y="85"/>
                    </a:lnTo>
                    <a:lnTo>
                      <a:pt x="295" y="85"/>
                    </a:lnTo>
                    <a:lnTo>
                      <a:pt x="301" y="86"/>
                    </a:lnTo>
                    <a:lnTo>
                      <a:pt x="308" y="88"/>
                    </a:lnTo>
                    <a:lnTo>
                      <a:pt x="308" y="95"/>
                    </a:lnTo>
                    <a:lnTo>
                      <a:pt x="306" y="101"/>
                    </a:lnTo>
                    <a:lnTo>
                      <a:pt x="304" y="107"/>
                    </a:lnTo>
                    <a:lnTo>
                      <a:pt x="300" y="112"/>
                    </a:lnTo>
                    <a:lnTo>
                      <a:pt x="297" y="118"/>
                    </a:lnTo>
                    <a:lnTo>
                      <a:pt x="293" y="122"/>
                    </a:lnTo>
                    <a:lnTo>
                      <a:pt x="291" y="128"/>
                    </a:lnTo>
                    <a:lnTo>
                      <a:pt x="291" y="134"/>
                    </a:lnTo>
                    <a:lnTo>
                      <a:pt x="281" y="15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6" name="Freeform 177"/>
              <p:cNvSpPr>
                <a:spLocks/>
              </p:cNvSpPr>
              <p:nvPr/>
            </p:nvSpPr>
            <p:spPr bwMode="auto">
              <a:xfrm>
                <a:off x="2013" y="1797"/>
                <a:ext cx="23" cy="43"/>
              </a:xfrm>
              <a:custGeom>
                <a:avLst/>
                <a:gdLst>
                  <a:gd name="T0" fmla="*/ 2 w 69"/>
                  <a:gd name="T1" fmla="*/ 0 h 131"/>
                  <a:gd name="T2" fmla="*/ 0 w 69"/>
                  <a:gd name="T3" fmla="*/ 6 h 131"/>
                  <a:gd name="T4" fmla="*/ 4 w 69"/>
                  <a:gd name="T5" fmla="*/ 14 h 131"/>
                  <a:gd name="T6" fmla="*/ 4 w 69"/>
                  <a:gd name="T7" fmla="*/ 14 h 131"/>
                  <a:gd name="T8" fmla="*/ 6 w 69"/>
                  <a:gd name="T9" fmla="*/ 12 h 131"/>
                  <a:gd name="T10" fmla="*/ 7 w 69"/>
                  <a:gd name="T11" fmla="*/ 11 h 131"/>
                  <a:gd name="T12" fmla="*/ 7 w 69"/>
                  <a:gd name="T13" fmla="*/ 10 h 131"/>
                  <a:gd name="T14" fmla="*/ 8 w 69"/>
                  <a:gd name="T15" fmla="*/ 9 h 131"/>
                  <a:gd name="T16" fmla="*/ 8 w 69"/>
                  <a:gd name="T17" fmla="*/ 7 h 131"/>
                  <a:gd name="T18" fmla="*/ 8 w 69"/>
                  <a:gd name="T19" fmla="*/ 6 h 131"/>
                  <a:gd name="T20" fmla="*/ 7 w 69"/>
                  <a:gd name="T21" fmla="*/ 5 h 131"/>
                  <a:gd name="T22" fmla="*/ 7 w 69"/>
                  <a:gd name="T23" fmla="*/ 4 h 131"/>
                  <a:gd name="T24" fmla="*/ 7 w 69"/>
                  <a:gd name="T25" fmla="*/ 3 h 131"/>
                  <a:gd name="T26" fmla="*/ 6 w 69"/>
                  <a:gd name="T27" fmla="*/ 2 h 131"/>
                  <a:gd name="T28" fmla="*/ 5 w 69"/>
                  <a:gd name="T29" fmla="*/ 2 h 131"/>
                  <a:gd name="T30" fmla="*/ 4 w 69"/>
                  <a:gd name="T31" fmla="*/ 1 h 131"/>
                  <a:gd name="T32" fmla="*/ 3 w 69"/>
                  <a:gd name="T33" fmla="*/ 0 h 131"/>
                  <a:gd name="T34" fmla="*/ 2 w 69"/>
                  <a:gd name="T35" fmla="*/ 0 h 131"/>
                  <a:gd name="T36" fmla="*/ 2 w 69"/>
                  <a:gd name="T37" fmla="*/ 0 h 1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9"/>
                  <a:gd name="T58" fmla="*/ 0 h 131"/>
                  <a:gd name="T59" fmla="*/ 69 w 69"/>
                  <a:gd name="T60" fmla="*/ 131 h 1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9" h="131">
                    <a:moveTo>
                      <a:pt x="20" y="0"/>
                    </a:moveTo>
                    <a:lnTo>
                      <a:pt x="0" y="56"/>
                    </a:lnTo>
                    <a:lnTo>
                      <a:pt x="39" y="131"/>
                    </a:lnTo>
                    <a:lnTo>
                      <a:pt x="50" y="114"/>
                    </a:lnTo>
                    <a:lnTo>
                      <a:pt x="61" y="96"/>
                    </a:lnTo>
                    <a:lnTo>
                      <a:pt x="65" y="87"/>
                    </a:lnTo>
                    <a:lnTo>
                      <a:pt x="68" y="78"/>
                    </a:lnTo>
                    <a:lnTo>
                      <a:pt x="69" y="66"/>
                    </a:lnTo>
                    <a:lnTo>
                      <a:pt x="69" y="53"/>
                    </a:lnTo>
                    <a:lnTo>
                      <a:pt x="67" y="45"/>
                    </a:lnTo>
                    <a:lnTo>
                      <a:pt x="63" y="36"/>
                    </a:lnTo>
                    <a:lnTo>
                      <a:pt x="59" y="28"/>
                    </a:lnTo>
                    <a:lnTo>
                      <a:pt x="53" y="20"/>
                    </a:lnTo>
                    <a:lnTo>
                      <a:pt x="46" y="14"/>
                    </a:lnTo>
                    <a:lnTo>
                      <a:pt x="37" y="8"/>
                    </a:lnTo>
                    <a:lnTo>
                      <a:pt x="29" y="3"/>
                    </a:lnTo>
                    <a:lnTo>
                      <a:pt x="20"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7" name="Freeform 178"/>
              <p:cNvSpPr>
                <a:spLocks/>
              </p:cNvSpPr>
              <p:nvPr/>
            </p:nvSpPr>
            <p:spPr bwMode="auto">
              <a:xfrm>
                <a:off x="1963" y="1796"/>
                <a:ext cx="63" cy="86"/>
              </a:xfrm>
              <a:custGeom>
                <a:avLst/>
                <a:gdLst>
                  <a:gd name="T0" fmla="*/ 19 w 188"/>
                  <a:gd name="T1" fmla="*/ 0 h 256"/>
                  <a:gd name="T2" fmla="*/ 17 w 188"/>
                  <a:gd name="T3" fmla="*/ 6 h 256"/>
                  <a:gd name="T4" fmla="*/ 21 w 188"/>
                  <a:gd name="T5" fmla="*/ 15 h 256"/>
                  <a:gd name="T6" fmla="*/ 20 w 188"/>
                  <a:gd name="T7" fmla="*/ 16 h 256"/>
                  <a:gd name="T8" fmla="*/ 19 w 188"/>
                  <a:gd name="T9" fmla="*/ 18 h 256"/>
                  <a:gd name="T10" fmla="*/ 19 w 188"/>
                  <a:gd name="T11" fmla="*/ 20 h 256"/>
                  <a:gd name="T12" fmla="*/ 18 w 188"/>
                  <a:gd name="T13" fmla="*/ 23 h 256"/>
                  <a:gd name="T14" fmla="*/ 17 w 188"/>
                  <a:gd name="T15" fmla="*/ 24 h 256"/>
                  <a:gd name="T16" fmla="*/ 17 w 188"/>
                  <a:gd name="T17" fmla="*/ 25 h 256"/>
                  <a:gd name="T18" fmla="*/ 16 w 188"/>
                  <a:gd name="T19" fmla="*/ 26 h 256"/>
                  <a:gd name="T20" fmla="*/ 16 w 188"/>
                  <a:gd name="T21" fmla="*/ 27 h 256"/>
                  <a:gd name="T22" fmla="*/ 15 w 188"/>
                  <a:gd name="T23" fmla="*/ 28 h 256"/>
                  <a:gd name="T24" fmla="*/ 14 w 188"/>
                  <a:gd name="T25" fmla="*/ 28 h 256"/>
                  <a:gd name="T26" fmla="*/ 14 w 188"/>
                  <a:gd name="T27" fmla="*/ 28 h 256"/>
                  <a:gd name="T28" fmla="*/ 13 w 188"/>
                  <a:gd name="T29" fmla="*/ 29 h 256"/>
                  <a:gd name="T30" fmla="*/ 12 w 188"/>
                  <a:gd name="T31" fmla="*/ 29 h 256"/>
                  <a:gd name="T32" fmla="*/ 12 w 188"/>
                  <a:gd name="T33" fmla="*/ 29 h 256"/>
                  <a:gd name="T34" fmla="*/ 11 w 188"/>
                  <a:gd name="T35" fmla="*/ 29 h 256"/>
                  <a:gd name="T36" fmla="*/ 10 w 188"/>
                  <a:gd name="T37" fmla="*/ 29 h 256"/>
                  <a:gd name="T38" fmla="*/ 7 w 188"/>
                  <a:gd name="T39" fmla="*/ 29 h 256"/>
                  <a:gd name="T40" fmla="*/ 4 w 188"/>
                  <a:gd name="T41" fmla="*/ 28 h 256"/>
                  <a:gd name="T42" fmla="*/ 2 w 188"/>
                  <a:gd name="T43" fmla="*/ 26 h 256"/>
                  <a:gd name="T44" fmla="*/ 2 w 188"/>
                  <a:gd name="T45" fmla="*/ 26 h 256"/>
                  <a:gd name="T46" fmla="*/ 1 w 188"/>
                  <a:gd name="T47" fmla="*/ 25 h 256"/>
                  <a:gd name="T48" fmla="*/ 0 w 188"/>
                  <a:gd name="T49" fmla="*/ 24 h 256"/>
                  <a:gd name="T50" fmla="*/ 0 w 188"/>
                  <a:gd name="T51" fmla="*/ 23 h 256"/>
                  <a:gd name="T52" fmla="*/ 0 w 188"/>
                  <a:gd name="T53" fmla="*/ 23 h 256"/>
                  <a:gd name="T54" fmla="*/ 0 w 188"/>
                  <a:gd name="T55" fmla="*/ 22 h 256"/>
                  <a:gd name="T56" fmla="*/ 1 w 188"/>
                  <a:gd name="T57" fmla="*/ 21 h 256"/>
                  <a:gd name="T58" fmla="*/ 2 w 188"/>
                  <a:gd name="T59" fmla="*/ 19 h 256"/>
                  <a:gd name="T60" fmla="*/ 3 w 188"/>
                  <a:gd name="T61" fmla="*/ 18 h 256"/>
                  <a:gd name="T62" fmla="*/ 4 w 188"/>
                  <a:gd name="T63" fmla="*/ 17 h 256"/>
                  <a:gd name="T64" fmla="*/ 5 w 188"/>
                  <a:gd name="T65" fmla="*/ 16 h 256"/>
                  <a:gd name="T66" fmla="*/ 5 w 188"/>
                  <a:gd name="T67" fmla="*/ 15 h 256"/>
                  <a:gd name="T68" fmla="*/ 6 w 188"/>
                  <a:gd name="T69" fmla="*/ 15 h 256"/>
                  <a:gd name="T70" fmla="*/ 6 w 188"/>
                  <a:gd name="T71" fmla="*/ 15 h 256"/>
                  <a:gd name="T72" fmla="*/ 5 w 188"/>
                  <a:gd name="T73" fmla="*/ 14 h 256"/>
                  <a:gd name="T74" fmla="*/ 5 w 188"/>
                  <a:gd name="T75" fmla="*/ 14 h 256"/>
                  <a:gd name="T76" fmla="*/ 5 w 188"/>
                  <a:gd name="T77" fmla="*/ 13 h 256"/>
                  <a:gd name="T78" fmla="*/ 4 w 188"/>
                  <a:gd name="T79" fmla="*/ 13 h 256"/>
                  <a:gd name="T80" fmla="*/ 4 w 188"/>
                  <a:gd name="T81" fmla="*/ 13 h 256"/>
                  <a:gd name="T82" fmla="*/ 4 w 188"/>
                  <a:gd name="T83" fmla="*/ 12 h 256"/>
                  <a:gd name="T84" fmla="*/ 4 w 188"/>
                  <a:gd name="T85" fmla="*/ 11 h 256"/>
                  <a:gd name="T86" fmla="*/ 5 w 188"/>
                  <a:gd name="T87" fmla="*/ 11 h 256"/>
                  <a:gd name="T88" fmla="*/ 5 w 188"/>
                  <a:gd name="T89" fmla="*/ 10 h 256"/>
                  <a:gd name="T90" fmla="*/ 6 w 188"/>
                  <a:gd name="T91" fmla="*/ 9 h 256"/>
                  <a:gd name="T92" fmla="*/ 7 w 188"/>
                  <a:gd name="T93" fmla="*/ 9 h 256"/>
                  <a:gd name="T94" fmla="*/ 8 w 188"/>
                  <a:gd name="T95" fmla="*/ 8 h 256"/>
                  <a:gd name="T96" fmla="*/ 10 w 188"/>
                  <a:gd name="T97" fmla="*/ 7 h 256"/>
                  <a:gd name="T98" fmla="*/ 12 w 188"/>
                  <a:gd name="T99" fmla="*/ 5 h 256"/>
                  <a:gd name="T100" fmla="*/ 13 w 188"/>
                  <a:gd name="T101" fmla="*/ 5 h 256"/>
                  <a:gd name="T102" fmla="*/ 14 w 188"/>
                  <a:gd name="T103" fmla="*/ 4 h 256"/>
                  <a:gd name="T104" fmla="*/ 14 w 188"/>
                  <a:gd name="T105" fmla="*/ 4 h 256"/>
                  <a:gd name="T106" fmla="*/ 15 w 188"/>
                  <a:gd name="T107" fmla="*/ 3 h 256"/>
                  <a:gd name="T108" fmla="*/ 15 w 188"/>
                  <a:gd name="T109" fmla="*/ 3 h 256"/>
                  <a:gd name="T110" fmla="*/ 16 w 188"/>
                  <a:gd name="T111" fmla="*/ 1 h 256"/>
                  <a:gd name="T112" fmla="*/ 16 w 188"/>
                  <a:gd name="T113" fmla="*/ 1 h 256"/>
                  <a:gd name="T114" fmla="*/ 16 w 188"/>
                  <a:gd name="T115" fmla="*/ 0 h 256"/>
                  <a:gd name="T116" fmla="*/ 17 w 188"/>
                  <a:gd name="T117" fmla="*/ 0 h 256"/>
                  <a:gd name="T118" fmla="*/ 17 w 188"/>
                  <a:gd name="T119" fmla="*/ 0 h 256"/>
                  <a:gd name="T120" fmla="*/ 18 w 188"/>
                  <a:gd name="T121" fmla="*/ 0 h 256"/>
                  <a:gd name="T122" fmla="*/ 19 w 188"/>
                  <a:gd name="T123" fmla="*/ 0 h 2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88"/>
                  <a:gd name="T187" fmla="*/ 0 h 256"/>
                  <a:gd name="T188" fmla="*/ 188 w 188"/>
                  <a:gd name="T189" fmla="*/ 256 h 2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88" h="256">
                    <a:moveTo>
                      <a:pt x="169" y="1"/>
                    </a:moveTo>
                    <a:lnTo>
                      <a:pt x="149" y="57"/>
                    </a:lnTo>
                    <a:lnTo>
                      <a:pt x="188" y="132"/>
                    </a:lnTo>
                    <a:lnTo>
                      <a:pt x="181" y="145"/>
                    </a:lnTo>
                    <a:lnTo>
                      <a:pt x="173" y="158"/>
                    </a:lnTo>
                    <a:lnTo>
                      <a:pt x="166" y="176"/>
                    </a:lnTo>
                    <a:lnTo>
                      <a:pt x="158" y="200"/>
                    </a:lnTo>
                    <a:lnTo>
                      <a:pt x="153" y="212"/>
                    </a:lnTo>
                    <a:lnTo>
                      <a:pt x="149" y="222"/>
                    </a:lnTo>
                    <a:lnTo>
                      <a:pt x="144" y="231"/>
                    </a:lnTo>
                    <a:lnTo>
                      <a:pt x="139" y="238"/>
                    </a:lnTo>
                    <a:lnTo>
                      <a:pt x="133" y="243"/>
                    </a:lnTo>
                    <a:lnTo>
                      <a:pt x="127" y="247"/>
                    </a:lnTo>
                    <a:lnTo>
                      <a:pt x="122" y="251"/>
                    </a:lnTo>
                    <a:lnTo>
                      <a:pt x="114" y="253"/>
                    </a:lnTo>
                    <a:lnTo>
                      <a:pt x="109" y="254"/>
                    </a:lnTo>
                    <a:lnTo>
                      <a:pt x="103" y="256"/>
                    </a:lnTo>
                    <a:lnTo>
                      <a:pt x="97" y="256"/>
                    </a:lnTo>
                    <a:lnTo>
                      <a:pt x="91" y="256"/>
                    </a:lnTo>
                    <a:lnTo>
                      <a:pt x="64" y="252"/>
                    </a:lnTo>
                    <a:lnTo>
                      <a:pt x="35" y="247"/>
                    </a:lnTo>
                    <a:lnTo>
                      <a:pt x="22" y="233"/>
                    </a:lnTo>
                    <a:lnTo>
                      <a:pt x="14" y="225"/>
                    </a:lnTo>
                    <a:lnTo>
                      <a:pt x="7" y="218"/>
                    </a:lnTo>
                    <a:lnTo>
                      <a:pt x="2" y="212"/>
                    </a:lnTo>
                    <a:lnTo>
                      <a:pt x="0" y="206"/>
                    </a:lnTo>
                    <a:lnTo>
                      <a:pt x="0" y="199"/>
                    </a:lnTo>
                    <a:lnTo>
                      <a:pt x="2" y="192"/>
                    </a:lnTo>
                    <a:lnTo>
                      <a:pt x="6" y="184"/>
                    </a:lnTo>
                    <a:lnTo>
                      <a:pt x="14" y="173"/>
                    </a:lnTo>
                    <a:lnTo>
                      <a:pt x="26" y="161"/>
                    </a:lnTo>
                    <a:lnTo>
                      <a:pt x="40" y="149"/>
                    </a:lnTo>
                    <a:lnTo>
                      <a:pt x="46" y="143"/>
                    </a:lnTo>
                    <a:lnTo>
                      <a:pt x="48" y="136"/>
                    </a:lnTo>
                    <a:lnTo>
                      <a:pt x="50" y="134"/>
                    </a:lnTo>
                    <a:lnTo>
                      <a:pt x="50" y="130"/>
                    </a:lnTo>
                    <a:lnTo>
                      <a:pt x="47" y="127"/>
                    </a:lnTo>
                    <a:lnTo>
                      <a:pt x="45" y="123"/>
                    </a:lnTo>
                    <a:lnTo>
                      <a:pt x="42" y="120"/>
                    </a:lnTo>
                    <a:lnTo>
                      <a:pt x="40" y="116"/>
                    </a:lnTo>
                    <a:lnTo>
                      <a:pt x="39" y="113"/>
                    </a:lnTo>
                    <a:lnTo>
                      <a:pt x="39" y="109"/>
                    </a:lnTo>
                    <a:lnTo>
                      <a:pt x="39" y="102"/>
                    </a:lnTo>
                    <a:lnTo>
                      <a:pt x="42" y="95"/>
                    </a:lnTo>
                    <a:lnTo>
                      <a:pt x="47" y="88"/>
                    </a:lnTo>
                    <a:lnTo>
                      <a:pt x="54" y="82"/>
                    </a:lnTo>
                    <a:lnTo>
                      <a:pt x="63" y="76"/>
                    </a:lnTo>
                    <a:lnTo>
                      <a:pt x="71" y="70"/>
                    </a:lnTo>
                    <a:lnTo>
                      <a:pt x="90" y="59"/>
                    </a:lnTo>
                    <a:lnTo>
                      <a:pt x="109" y="49"/>
                    </a:lnTo>
                    <a:lnTo>
                      <a:pt x="116" y="44"/>
                    </a:lnTo>
                    <a:lnTo>
                      <a:pt x="123" y="40"/>
                    </a:lnTo>
                    <a:lnTo>
                      <a:pt x="127" y="35"/>
                    </a:lnTo>
                    <a:lnTo>
                      <a:pt x="130" y="31"/>
                    </a:lnTo>
                    <a:lnTo>
                      <a:pt x="134" y="23"/>
                    </a:lnTo>
                    <a:lnTo>
                      <a:pt x="139" y="13"/>
                    </a:lnTo>
                    <a:lnTo>
                      <a:pt x="143" y="8"/>
                    </a:lnTo>
                    <a:lnTo>
                      <a:pt x="147" y="3"/>
                    </a:lnTo>
                    <a:lnTo>
                      <a:pt x="151" y="1"/>
                    </a:lnTo>
                    <a:lnTo>
                      <a:pt x="156" y="0"/>
                    </a:lnTo>
                    <a:lnTo>
                      <a:pt x="163" y="0"/>
                    </a:lnTo>
                    <a:lnTo>
                      <a:pt x="16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48" name="Freeform 179"/>
              <p:cNvSpPr>
                <a:spLocks/>
              </p:cNvSpPr>
              <p:nvPr/>
            </p:nvSpPr>
            <p:spPr bwMode="auto">
              <a:xfrm>
                <a:off x="1963" y="1796"/>
                <a:ext cx="63" cy="86"/>
              </a:xfrm>
              <a:custGeom>
                <a:avLst/>
                <a:gdLst>
                  <a:gd name="T0" fmla="*/ 17 w 188"/>
                  <a:gd name="T1" fmla="*/ 6 h 256"/>
                  <a:gd name="T2" fmla="*/ 21 w 188"/>
                  <a:gd name="T3" fmla="*/ 15 h 256"/>
                  <a:gd name="T4" fmla="*/ 19 w 188"/>
                  <a:gd name="T5" fmla="*/ 18 h 256"/>
                  <a:gd name="T6" fmla="*/ 18 w 188"/>
                  <a:gd name="T7" fmla="*/ 23 h 256"/>
                  <a:gd name="T8" fmla="*/ 17 w 188"/>
                  <a:gd name="T9" fmla="*/ 25 h 256"/>
                  <a:gd name="T10" fmla="*/ 16 w 188"/>
                  <a:gd name="T11" fmla="*/ 27 h 256"/>
                  <a:gd name="T12" fmla="*/ 14 w 188"/>
                  <a:gd name="T13" fmla="*/ 28 h 256"/>
                  <a:gd name="T14" fmla="*/ 13 w 188"/>
                  <a:gd name="T15" fmla="*/ 29 h 256"/>
                  <a:gd name="T16" fmla="*/ 12 w 188"/>
                  <a:gd name="T17" fmla="*/ 29 h 256"/>
                  <a:gd name="T18" fmla="*/ 10 w 188"/>
                  <a:gd name="T19" fmla="*/ 29 h 256"/>
                  <a:gd name="T20" fmla="*/ 4 w 188"/>
                  <a:gd name="T21" fmla="*/ 28 h 256"/>
                  <a:gd name="T22" fmla="*/ 2 w 188"/>
                  <a:gd name="T23" fmla="*/ 26 h 256"/>
                  <a:gd name="T24" fmla="*/ 0 w 188"/>
                  <a:gd name="T25" fmla="*/ 24 h 256"/>
                  <a:gd name="T26" fmla="*/ 0 w 188"/>
                  <a:gd name="T27" fmla="*/ 23 h 256"/>
                  <a:gd name="T28" fmla="*/ 1 w 188"/>
                  <a:gd name="T29" fmla="*/ 21 h 256"/>
                  <a:gd name="T30" fmla="*/ 3 w 188"/>
                  <a:gd name="T31" fmla="*/ 18 h 256"/>
                  <a:gd name="T32" fmla="*/ 5 w 188"/>
                  <a:gd name="T33" fmla="*/ 16 h 256"/>
                  <a:gd name="T34" fmla="*/ 6 w 188"/>
                  <a:gd name="T35" fmla="*/ 15 h 256"/>
                  <a:gd name="T36" fmla="*/ 5 w 188"/>
                  <a:gd name="T37" fmla="*/ 14 h 256"/>
                  <a:gd name="T38" fmla="*/ 5 w 188"/>
                  <a:gd name="T39" fmla="*/ 13 h 256"/>
                  <a:gd name="T40" fmla="*/ 4 w 188"/>
                  <a:gd name="T41" fmla="*/ 13 h 256"/>
                  <a:gd name="T42" fmla="*/ 4 w 188"/>
                  <a:gd name="T43" fmla="*/ 11 h 256"/>
                  <a:gd name="T44" fmla="*/ 5 w 188"/>
                  <a:gd name="T45" fmla="*/ 10 h 256"/>
                  <a:gd name="T46" fmla="*/ 7 w 188"/>
                  <a:gd name="T47" fmla="*/ 9 h 256"/>
                  <a:gd name="T48" fmla="*/ 10 w 188"/>
                  <a:gd name="T49" fmla="*/ 7 h 256"/>
                  <a:gd name="T50" fmla="*/ 13 w 188"/>
                  <a:gd name="T51" fmla="*/ 5 h 256"/>
                  <a:gd name="T52" fmla="*/ 14 w 188"/>
                  <a:gd name="T53" fmla="*/ 4 h 256"/>
                  <a:gd name="T54" fmla="*/ 15 w 188"/>
                  <a:gd name="T55" fmla="*/ 3 h 256"/>
                  <a:gd name="T56" fmla="*/ 16 w 188"/>
                  <a:gd name="T57" fmla="*/ 1 h 256"/>
                  <a:gd name="T58" fmla="*/ 17 w 188"/>
                  <a:gd name="T59" fmla="*/ 0 h 256"/>
                  <a:gd name="T60" fmla="*/ 18 w 188"/>
                  <a:gd name="T61" fmla="*/ 0 h 256"/>
                  <a:gd name="T62" fmla="*/ 19 w 188"/>
                  <a:gd name="T63" fmla="*/ 0 h 2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8"/>
                  <a:gd name="T97" fmla="*/ 0 h 256"/>
                  <a:gd name="T98" fmla="*/ 188 w 188"/>
                  <a:gd name="T99" fmla="*/ 256 h 2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8" h="256">
                    <a:moveTo>
                      <a:pt x="169" y="1"/>
                    </a:moveTo>
                    <a:lnTo>
                      <a:pt x="149" y="57"/>
                    </a:lnTo>
                    <a:lnTo>
                      <a:pt x="188" y="132"/>
                    </a:lnTo>
                    <a:lnTo>
                      <a:pt x="181" y="145"/>
                    </a:lnTo>
                    <a:lnTo>
                      <a:pt x="173" y="158"/>
                    </a:lnTo>
                    <a:lnTo>
                      <a:pt x="166" y="176"/>
                    </a:lnTo>
                    <a:lnTo>
                      <a:pt x="158" y="200"/>
                    </a:lnTo>
                    <a:lnTo>
                      <a:pt x="153" y="212"/>
                    </a:lnTo>
                    <a:lnTo>
                      <a:pt x="149" y="222"/>
                    </a:lnTo>
                    <a:lnTo>
                      <a:pt x="144" y="231"/>
                    </a:lnTo>
                    <a:lnTo>
                      <a:pt x="139" y="238"/>
                    </a:lnTo>
                    <a:lnTo>
                      <a:pt x="133" y="243"/>
                    </a:lnTo>
                    <a:lnTo>
                      <a:pt x="127" y="247"/>
                    </a:lnTo>
                    <a:lnTo>
                      <a:pt x="122" y="251"/>
                    </a:lnTo>
                    <a:lnTo>
                      <a:pt x="114" y="253"/>
                    </a:lnTo>
                    <a:lnTo>
                      <a:pt x="109" y="254"/>
                    </a:lnTo>
                    <a:lnTo>
                      <a:pt x="103" y="256"/>
                    </a:lnTo>
                    <a:lnTo>
                      <a:pt x="97" y="256"/>
                    </a:lnTo>
                    <a:lnTo>
                      <a:pt x="91" y="256"/>
                    </a:lnTo>
                    <a:lnTo>
                      <a:pt x="64" y="252"/>
                    </a:lnTo>
                    <a:lnTo>
                      <a:pt x="35" y="247"/>
                    </a:lnTo>
                    <a:lnTo>
                      <a:pt x="22" y="233"/>
                    </a:lnTo>
                    <a:lnTo>
                      <a:pt x="14" y="225"/>
                    </a:lnTo>
                    <a:lnTo>
                      <a:pt x="7" y="218"/>
                    </a:lnTo>
                    <a:lnTo>
                      <a:pt x="2" y="212"/>
                    </a:lnTo>
                    <a:lnTo>
                      <a:pt x="0" y="206"/>
                    </a:lnTo>
                    <a:lnTo>
                      <a:pt x="0" y="199"/>
                    </a:lnTo>
                    <a:lnTo>
                      <a:pt x="2" y="192"/>
                    </a:lnTo>
                    <a:lnTo>
                      <a:pt x="6" y="184"/>
                    </a:lnTo>
                    <a:lnTo>
                      <a:pt x="14" y="173"/>
                    </a:lnTo>
                    <a:lnTo>
                      <a:pt x="26" y="161"/>
                    </a:lnTo>
                    <a:lnTo>
                      <a:pt x="40" y="149"/>
                    </a:lnTo>
                    <a:lnTo>
                      <a:pt x="46" y="143"/>
                    </a:lnTo>
                    <a:lnTo>
                      <a:pt x="48" y="136"/>
                    </a:lnTo>
                    <a:lnTo>
                      <a:pt x="50" y="134"/>
                    </a:lnTo>
                    <a:lnTo>
                      <a:pt x="50" y="130"/>
                    </a:lnTo>
                    <a:lnTo>
                      <a:pt x="47" y="127"/>
                    </a:lnTo>
                    <a:lnTo>
                      <a:pt x="45" y="123"/>
                    </a:lnTo>
                    <a:lnTo>
                      <a:pt x="42" y="120"/>
                    </a:lnTo>
                    <a:lnTo>
                      <a:pt x="40" y="116"/>
                    </a:lnTo>
                    <a:lnTo>
                      <a:pt x="39" y="113"/>
                    </a:lnTo>
                    <a:lnTo>
                      <a:pt x="39" y="109"/>
                    </a:lnTo>
                    <a:lnTo>
                      <a:pt x="39" y="102"/>
                    </a:lnTo>
                    <a:lnTo>
                      <a:pt x="42" y="95"/>
                    </a:lnTo>
                    <a:lnTo>
                      <a:pt x="47" y="88"/>
                    </a:lnTo>
                    <a:lnTo>
                      <a:pt x="54" y="82"/>
                    </a:lnTo>
                    <a:lnTo>
                      <a:pt x="63" y="76"/>
                    </a:lnTo>
                    <a:lnTo>
                      <a:pt x="71" y="70"/>
                    </a:lnTo>
                    <a:lnTo>
                      <a:pt x="90" y="59"/>
                    </a:lnTo>
                    <a:lnTo>
                      <a:pt x="109" y="49"/>
                    </a:lnTo>
                    <a:lnTo>
                      <a:pt x="116" y="44"/>
                    </a:lnTo>
                    <a:lnTo>
                      <a:pt x="123" y="40"/>
                    </a:lnTo>
                    <a:lnTo>
                      <a:pt x="127" y="35"/>
                    </a:lnTo>
                    <a:lnTo>
                      <a:pt x="130" y="31"/>
                    </a:lnTo>
                    <a:lnTo>
                      <a:pt x="134" y="23"/>
                    </a:lnTo>
                    <a:lnTo>
                      <a:pt x="139" y="13"/>
                    </a:lnTo>
                    <a:lnTo>
                      <a:pt x="143" y="8"/>
                    </a:lnTo>
                    <a:lnTo>
                      <a:pt x="147" y="3"/>
                    </a:lnTo>
                    <a:lnTo>
                      <a:pt x="151" y="1"/>
                    </a:lnTo>
                    <a:lnTo>
                      <a:pt x="156" y="0"/>
                    </a:lnTo>
                    <a:lnTo>
                      <a:pt x="163" y="0"/>
                    </a:lnTo>
                    <a:lnTo>
                      <a:pt x="169" y="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49" name="Freeform 180"/>
              <p:cNvSpPr>
                <a:spLocks/>
              </p:cNvSpPr>
              <p:nvPr/>
            </p:nvSpPr>
            <p:spPr bwMode="auto">
              <a:xfrm>
                <a:off x="1894" y="2132"/>
                <a:ext cx="58" cy="123"/>
              </a:xfrm>
              <a:custGeom>
                <a:avLst/>
                <a:gdLst>
                  <a:gd name="T0" fmla="*/ 7 w 175"/>
                  <a:gd name="T1" fmla="*/ 0 h 368"/>
                  <a:gd name="T2" fmla="*/ 19 w 175"/>
                  <a:gd name="T3" fmla="*/ 1 h 368"/>
                  <a:gd name="T4" fmla="*/ 19 w 175"/>
                  <a:gd name="T5" fmla="*/ 3 h 368"/>
                  <a:gd name="T6" fmla="*/ 19 w 175"/>
                  <a:gd name="T7" fmla="*/ 6 h 368"/>
                  <a:gd name="T8" fmla="*/ 19 w 175"/>
                  <a:gd name="T9" fmla="*/ 7 h 368"/>
                  <a:gd name="T10" fmla="*/ 18 w 175"/>
                  <a:gd name="T11" fmla="*/ 8 h 368"/>
                  <a:gd name="T12" fmla="*/ 18 w 175"/>
                  <a:gd name="T13" fmla="*/ 9 h 368"/>
                  <a:gd name="T14" fmla="*/ 17 w 175"/>
                  <a:gd name="T15" fmla="*/ 11 h 368"/>
                  <a:gd name="T16" fmla="*/ 15 w 175"/>
                  <a:gd name="T17" fmla="*/ 14 h 368"/>
                  <a:gd name="T18" fmla="*/ 13 w 175"/>
                  <a:gd name="T19" fmla="*/ 18 h 368"/>
                  <a:gd name="T20" fmla="*/ 12 w 175"/>
                  <a:gd name="T21" fmla="*/ 19 h 368"/>
                  <a:gd name="T22" fmla="*/ 12 w 175"/>
                  <a:gd name="T23" fmla="*/ 21 h 368"/>
                  <a:gd name="T24" fmla="*/ 11 w 175"/>
                  <a:gd name="T25" fmla="*/ 22 h 368"/>
                  <a:gd name="T26" fmla="*/ 11 w 175"/>
                  <a:gd name="T27" fmla="*/ 23 h 368"/>
                  <a:gd name="T28" fmla="*/ 11 w 175"/>
                  <a:gd name="T29" fmla="*/ 24 h 368"/>
                  <a:gd name="T30" fmla="*/ 11 w 175"/>
                  <a:gd name="T31" fmla="*/ 25 h 368"/>
                  <a:gd name="T32" fmla="*/ 11 w 175"/>
                  <a:gd name="T33" fmla="*/ 29 h 368"/>
                  <a:gd name="T34" fmla="*/ 10 w 175"/>
                  <a:gd name="T35" fmla="*/ 33 h 368"/>
                  <a:gd name="T36" fmla="*/ 10 w 175"/>
                  <a:gd name="T37" fmla="*/ 37 h 368"/>
                  <a:gd name="T38" fmla="*/ 10 w 175"/>
                  <a:gd name="T39" fmla="*/ 41 h 368"/>
                  <a:gd name="T40" fmla="*/ 8 w 175"/>
                  <a:gd name="T41" fmla="*/ 40 h 368"/>
                  <a:gd name="T42" fmla="*/ 6 w 175"/>
                  <a:gd name="T43" fmla="*/ 39 h 368"/>
                  <a:gd name="T44" fmla="*/ 4 w 175"/>
                  <a:gd name="T45" fmla="*/ 38 h 368"/>
                  <a:gd name="T46" fmla="*/ 2 w 175"/>
                  <a:gd name="T47" fmla="*/ 37 h 368"/>
                  <a:gd name="T48" fmla="*/ 2 w 175"/>
                  <a:gd name="T49" fmla="*/ 37 h 368"/>
                  <a:gd name="T50" fmla="*/ 1 w 175"/>
                  <a:gd name="T51" fmla="*/ 37 h 368"/>
                  <a:gd name="T52" fmla="*/ 1 w 175"/>
                  <a:gd name="T53" fmla="*/ 36 h 368"/>
                  <a:gd name="T54" fmla="*/ 1 w 175"/>
                  <a:gd name="T55" fmla="*/ 35 h 368"/>
                  <a:gd name="T56" fmla="*/ 1 w 175"/>
                  <a:gd name="T57" fmla="*/ 33 h 368"/>
                  <a:gd name="T58" fmla="*/ 0 w 175"/>
                  <a:gd name="T59" fmla="*/ 31 h 368"/>
                  <a:gd name="T60" fmla="*/ 0 w 175"/>
                  <a:gd name="T61" fmla="*/ 26 h 368"/>
                  <a:gd name="T62" fmla="*/ 0 w 175"/>
                  <a:gd name="T63" fmla="*/ 23 h 368"/>
                  <a:gd name="T64" fmla="*/ 0 w 175"/>
                  <a:gd name="T65" fmla="*/ 21 h 368"/>
                  <a:gd name="T66" fmla="*/ 0 w 175"/>
                  <a:gd name="T67" fmla="*/ 19 h 368"/>
                  <a:gd name="T68" fmla="*/ 1 w 175"/>
                  <a:gd name="T69" fmla="*/ 18 h 368"/>
                  <a:gd name="T70" fmla="*/ 1 w 175"/>
                  <a:gd name="T71" fmla="*/ 16 h 368"/>
                  <a:gd name="T72" fmla="*/ 3 w 175"/>
                  <a:gd name="T73" fmla="*/ 13 h 368"/>
                  <a:gd name="T74" fmla="*/ 4 w 175"/>
                  <a:gd name="T75" fmla="*/ 9 h 368"/>
                  <a:gd name="T76" fmla="*/ 5 w 175"/>
                  <a:gd name="T77" fmla="*/ 7 h 368"/>
                  <a:gd name="T78" fmla="*/ 6 w 175"/>
                  <a:gd name="T79" fmla="*/ 5 h 368"/>
                  <a:gd name="T80" fmla="*/ 6 w 175"/>
                  <a:gd name="T81" fmla="*/ 2 h 368"/>
                  <a:gd name="T82" fmla="*/ 7 w 175"/>
                  <a:gd name="T83" fmla="*/ 0 h 36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75"/>
                  <a:gd name="T127" fmla="*/ 0 h 368"/>
                  <a:gd name="T128" fmla="*/ 175 w 175"/>
                  <a:gd name="T129" fmla="*/ 368 h 36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75" h="368">
                    <a:moveTo>
                      <a:pt x="63" y="0"/>
                    </a:moveTo>
                    <a:lnTo>
                      <a:pt x="175" y="7"/>
                    </a:lnTo>
                    <a:lnTo>
                      <a:pt x="174" y="31"/>
                    </a:lnTo>
                    <a:lnTo>
                      <a:pt x="171" y="52"/>
                    </a:lnTo>
                    <a:lnTo>
                      <a:pt x="170" y="63"/>
                    </a:lnTo>
                    <a:lnTo>
                      <a:pt x="167" y="73"/>
                    </a:lnTo>
                    <a:lnTo>
                      <a:pt x="163" y="84"/>
                    </a:lnTo>
                    <a:lnTo>
                      <a:pt x="157" y="96"/>
                    </a:lnTo>
                    <a:lnTo>
                      <a:pt x="136" y="128"/>
                    </a:lnTo>
                    <a:lnTo>
                      <a:pt x="118" y="158"/>
                    </a:lnTo>
                    <a:lnTo>
                      <a:pt x="111" y="175"/>
                    </a:lnTo>
                    <a:lnTo>
                      <a:pt x="107" y="191"/>
                    </a:lnTo>
                    <a:lnTo>
                      <a:pt x="104" y="199"/>
                    </a:lnTo>
                    <a:lnTo>
                      <a:pt x="103" y="209"/>
                    </a:lnTo>
                    <a:lnTo>
                      <a:pt x="102" y="218"/>
                    </a:lnTo>
                    <a:lnTo>
                      <a:pt x="102" y="228"/>
                    </a:lnTo>
                    <a:lnTo>
                      <a:pt x="99" y="262"/>
                    </a:lnTo>
                    <a:lnTo>
                      <a:pt x="95" y="299"/>
                    </a:lnTo>
                    <a:lnTo>
                      <a:pt x="90" y="335"/>
                    </a:lnTo>
                    <a:lnTo>
                      <a:pt x="86" y="368"/>
                    </a:lnTo>
                    <a:lnTo>
                      <a:pt x="72" y="358"/>
                    </a:lnTo>
                    <a:lnTo>
                      <a:pt x="57" y="348"/>
                    </a:lnTo>
                    <a:lnTo>
                      <a:pt x="39" y="341"/>
                    </a:lnTo>
                    <a:lnTo>
                      <a:pt x="17" y="335"/>
                    </a:lnTo>
                    <a:lnTo>
                      <a:pt x="15" y="333"/>
                    </a:lnTo>
                    <a:lnTo>
                      <a:pt x="12" y="329"/>
                    </a:lnTo>
                    <a:lnTo>
                      <a:pt x="10" y="323"/>
                    </a:lnTo>
                    <a:lnTo>
                      <a:pt x="9" y="316"/>
                    </a:lnTo>
                    <a:lnTo>
                      <a:pt x="5" y="299"/>
                    </a:lnTo>
                    <a:lnTo>
                      <a:pt x="4" y="278"/>
                    </a:lnTo>
                    <a:lnTo>
                      <a:pt x="2" y="236"/>
                    </a:lnTo>
                    <a:lnTo>
                      <a:pt x="0" y="207"/>
                    </a:lnTo>
                    <a:lnTo>
                      <a:pt x="2" y="190"/>
                    </a:lnTo>
                    <a:lnTo>
                      <a:pt x="4" y="174"/>
                    </a:lnTo>
                    <a:lnTo>
                      <a:pt x="7" y="158"/>
                    </a:lnTo>
                    <a:lnTo>
                      <a:pt x="12" y="143"/>
                    </a:lnTo>
                    <a:lnTo>
                      <a:pt x="24" y="115"/>
                    </a:lnTo>
                    <a:lnTo>
                      <a:pt x="38" y="85"/>
                    </a:lnTo>
                    <a:lnTo>
                      <a:pt x="46" y="64"/>
                    </a:lnTo>
                    <a:lnTo>
                      <a:pt x="53" y="43"/>
                    </a:lnTo>
                    <a:lnTo>
                      <a:pt x="58" y="21"/>
                    </a:lnTo>
                    <a:lnTo>
                      <a:pt x="6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50" name="Freeform 181"/>
              <p:cNvSpPr>
                <a:spLocks/>
              </p:cNvSpPr>
              <p:nvPr/>
            </p:nvSpPr>
            <p:spPr bwMode="auto">
              <a:xfrm>
                <a:off x="1894" y="2132"/>
                <a:ext cx="58" cy="123"/>
              </a:xfrm>
              <a:custGeom>
                <a:avLst/>
                <a:gdLst>
                  <a:gd name="T0" fmla="*/ 7 w 175"/>
                  <a:gd name="T1" fmla="*/ 0 h 368"/>
                  <a:gd name="T2" fmla="*/ 19 w 175"/>
                  <a:gd name="T3" fmla="*/ 1 h 368"/>
                  <a:gd name="T4" fmla="*/ 19 w 175"/>
                  <a:gd name="T5" fmla="*/ 3 h 368"/>
                  <a:gd name="T6" fmla="*/ 19 w 175"/>
                  <a:gd name="T7" fmla="*/ 6 h 368"/>
                  <a:gd name="T8" fmla="*/ 19 w 175"/>
                  <a:gd name="T9" fmla="*/ 7 h 368"/>
                  <a:gd name="T10" fmla="*/ 18 w 175"/>
                  <a:gd name="T11" fmla="*/ 8 h 368"/>
                  <a:gd name="T12" fmla="*/ 18 w 175"/>
                  <a:gd name="T13" fmla="*/ 9 h 368"/>
                  <a:gd name="T14" fmla="*/ 17 w 175"/>
                  <a:gd name="T15" fmla="*/ 11 h 368"/>
                  <a:gd name="T16" fmla="*/ 15 w 175"/>
                  <a:gd name="T17" fmla="*/ 14 h 368"/>
                  <a:gd name="T18" fmla="*/ 13 w 175"/>
                  <a:gd name="T19" fmla="*/ 18 h 368"/>
                  <a:gd name="T20" fmla="*/ 12 w 175"/>
                  <a:gd name="T21" fmla="*/ 19 h 368"/>
                  <a:gd name="T22" fmla="*/ 12 w 175"/>
                  <a:gd name="T23" fmla="*/ 21 h 368"/>
                  <a:gd name="T24" fmla="*/ 11 w 175"/>
                  <a:gd name="T25" fmla="*/ 22 h 368"/>
                  <a:gd name="T26" fmla="*/ 11 w 175"/>
                  <a:gd name="T27" fmla="*/ 23 h 368"/>
                  <a:gd name="T28" fmla="*/ 11 w 175"/>
                  <a:gd name="T29" fmla="*/ 24 h 368"/>
                  <a:gd name="T30" fmla="*/ 11 w 175"/>
                  <a:gd name="T31" fmla="*/ 25 h 368"/>
                  <a:gd name="T32" fmla="*/ 11 w 175"/>
                  <a:gd name="T33" fmla="*/ 29 h 368"/>
                  <a:gd name="T34" fmla="*/ 10 w 175"/>
                  <a:gd name="T35" fmla="*/ 33 h 368"/>
                  <a:gd name="T36" fmla="*/ 10 w 175"/>
                  <a:gd name="T37" fmla="*/ 37 h 368"/>
                  <a:gd name="T38" fmla="*/ 10 w 175"/>
                  <a:gd name="T39" fmla="*/ 41 h 368"/>
                  <a:gd name="T40" fmla="*/ 10 w 175"/>
                  <a:gd name="T41" fmla="*/ 41 h 368"/>
                  <a:gd name="T42" fmla="*/ 8 w 175"/>
                  <a:gd name="T43" fmla="*/ 40 h 368"/>
                  <a:gd name="T44" fmla="*/ 6 w 175"/>
                  <a:gd name="T45" fmla="*/ 39 h 368"/>
                  <a:gd name="T46" fmla="*/ 4 w 175"/>
                  <a:gd name="T47" fmla="*/ 38 h 368"/>
                  <a:gd name="T48" fmla="*/ 2 w 175"/>
                  <a:gd name="T49" fmla="*/ 37 h 368"/>
                  <a:gd name="T50" fmla="*/ 2 w 175"/>
                  <a:gd name="T51" fmla="*/ 37 h 368"/>
                  <a:gd name="T52" fmla="*/ 1 w 175"/>
                  <a:gd name="T53" fmla="*/ 37 h 368"/>
                  <a:gd name="T54" fmla="*/ 1 w 175"/>
                  <a:gd name="T55" fmla="*/ 36 h 368"/>
                  <a:gd name="T56" fmla="*/ 1 w 175"/>
                  <a:gd name="T57" fmla="*/ 35 h 368"/>
                  <a:gd name="T58" fmla="*/ 1 w 175"/>
                  <a:gd name="T59" fmla="*/ 33 h 368"/>
                  <a:gd name="T60" fmla="*/ 0 w 175"/>
                  <a:gd name="T61" fmla="*/ 31 h 368"/>
                  <a:gd name="T62" fmla="*/ 0 w 175"/>
                  <a:gd name="T63" fmla="*/ 26 h 368"/>
                  <a:gd name="T64" fmla="*/ 0 w 175"/>
                  <a:gd name="T65" fmla="*/ 23 h 368"/>
                  <a:gd name="T66" fmla="*/ 0 w 175"/>
                  <a:gd name="T67" fmla="*/ 21 h 368"/>
                  <a:gd name="T68" fmla="*/ 0 w 175"/>
                  <a:gd name="T69" fmla="*/ 19 h 368"/>
                  <a:gd name="T70" fmla="*/ 1 w 175"/>
                  <a:gd name="T71" fmla="*/ 18 h 368"/>
                  <a:gd name="T72" fmla="*/ 1 w 175"/>
                  <a:gd name="T73" fmla="*/ 16 h 368"/>
                  <a:gd name="T74" fmla="*/ 3 w 175"/>
                  <a:gd name="T75" fmla="*/ 13 h 368"/>
                  <a:gd name="T76" fmla="*/ 4 w 175"/>
                  <a:gd name="T77" fmla="*/ 9 h 368"/>
                  <a:gd name="T78" fmla="*/ 5 w 175"/>
                  <a:gd name="T79" fmla="*/ 7 h 368"/>
                  <a:gd name="T80" fmla="*/ 6 w 175"/>
                  <a:gd name="T81" fmla="*/ 5 h 368"/>
                  <a:gd name="T82" fmla="*/ 6 w 175"/>
                  <a:gd name="T83" fmla="*/ 2 h 368"/>
                  <a:gd name="T84" fmla="*/ 7 w 175"/>
                  <a:gd name="T85" fmla="*/ 0 h 368"/>
                  <a:gd name="T86" fmla="*/ 7 w 175"/>
                  <a:gd name="T87" fmla="*/ 0 h 3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5"/>
                  <a:gd name="T133" fmla="*/ 0 h 368"/>
                  <a:gd name="T134" fmla="*/ 175 w 175"/>
                  <a:gd name="T135" fmla="*/ 368 h 36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5" h="368">
                    <a:moveTo>
                      <a:pt x="63" y="0"/>
                    </a:moveTo>
                    <a:lnTo>
                      <a:pt x="175" y="7"/>
                    </a:lnTo>
                    <a:lnTo>
                      <a:pt x="174" y="31"/>
                    </a:lnTo>
                    <a:lnTo>
                      <a:pt x="171" y="52"/>
                    </a:lnTo>
                    <a:lnTo>
                      <a:pt x="170" y="63"/>
                    </a:lnTo>
                    <a:lnTo>
                      <a:pt x="167" y="73"/>
                    </a:lnTo>
                    <a:lnTo>
                      <a:pt x="163" y="84"/>
                    </a:lnTo>
                    <a:lnTo>
                      <a:pt x="157" y="96"/>
                    </a:lnTo>
                    <a:lnTo>
                      <a:pt x="136" y="128"/>
                    </a:lnTo>
                    <a:lnTo>
                      <a:pt x="118" y="158"/>
                    </a:lnTo>
                    <a:lnTo>
                      <a:pt x="111" y="175"/>
                    </a:lnTo>
                    <a:lnTo>
                      <a:pt x="107" y="191"/>
                    </a:lnTo>
                    <a:lnTo>
                      <a:pt x="104" y="199"/>
                    </a:lnTo>
                    <a:lnTo>
                      <a:pt x="103" y="209"/>
                    </a:lnTo>
                    <a:lnTo>
                      <a:pt x="102" y="218"/>
                    </a:lnTo>
                    <a:lnTo>
                      <a:pt x="102" y="228"/>
                    </a:lnTo>
                    <a:lnTo>
                      <a:pt x="99" y="262"/>
                    </a:lnTo>
                    <a:lnTo>
                      <a:pt x="95" y="299"/>
                    </a:lnTo>
                    <a:lnTo>
                      <a:pt x="90" y="335"/>
                    </a:lnTo>
                    <a:lnTo>
                      <a:pt x="86" y="368"/>
                    </a:lnTo>
                    <a:lnTo>
                      <a:pt x="72" y="358"/>
                    </a:lnTo>
                    <a:lnTo>
                      <a:pt x="57" y="348"/>
                    </a:lnTo>
                    <a:lnTo>
                      <a:pt x="39" y="341"/>
                    </a:lnTo>
                    <a:lnTo>
                      <a:pt x="17" y="335"/>
                    </a:lnTo>
                    <a:lnTo>
                      <a:pt x="15" y="333"/>
                    </a:lnTo>
                    <a:lnTo>
                      <a:pt x="12" y="329"/>
                    </a:lnTo>
                    <a:lnTo>
                      <a:pt x="10" y="323"/>
                    </a:lnTo>
                    <a:lnTo>
                      <a:pt x="9" y="316"/>
                    </a:lnTo>
                    <a:lnTo>
                      <a:pt x="5" y="299"/>
                    </a:lnTo>
                    <a:lnTo>
                      <a:pt x="4" y="278"/>
                    </a:lnTo>
                    <a:lnTo>
                      <a:pt x="2" y="236"/>
                    </a:lnTo>
                    <a:lnTo>
                      <a:pt x="0" y="207"/>
                    </a:lnTo>
                    <a:lnTo>
                      <a:pt x="2" y="190"/>
                    </a:lnTo>
                    <a:lnTo>
                      <a:pt x="4" y="174"/>
                    </a:lnTo>
                    <a:lnTo>
                      <a:pt x="7" y="158"/>
                    </a:lnTo>
                    <a:lnTo>
                      <a:pt x="12" y="143"/>
                    </a:lnTo>
                    <a:lnTo>
                      <a:pt x="24" y="115"/>
                    </a:lnTo>
                    <a:lnTo>
                      <a:pt x="38" y="85"/>
                    </a:lnTo>
                    <a:lnTo>
                      <a:pt x="46" y="64"/>
                    </a:lnTo>
                    <a:lnTo>
                      <a:pt x="53" y="43"/>
                    </a:lnTo>
                    <a:lnTo>
                      <a:pt x="58" y="21"/>
                    </a:lnTo>
                    <a:lnTo>
                      <a:pt x="63"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51" name="Freeform 182"/>
              <p:cNvSpPr>
                <a:spLocks/>
              </p:cNvSpPr>
              <p:nvPr/>
            </p:nvSpPr>
            <p:spPr bwMode="auto">
              <a:xfrm>
                <a:off x="1915" y="2090"/>
                <a:ext cx="208" cy="185"/>
              </a:xfrm>
              <a:custGeom>
                <a:avLst/>
                <a:gdLst>
                  <a:gd name="T0" fmla="*/ 41 w 625"/>
                  <a:gd name="T1" fmla="*/ 7 h 554"/>
                  <a:gd name="T2" fmla="*/ 42 w 625"/>
                  <a:gd name="T3" fmla="*/ 9 h 554"/>
                  <a:gd name="T4" fmla="*/ 44 w 625"/>
                  <a:gd name="T5" fmla="*/ 10 h 554"/>
                  <a:gd name="T6" fmla="*/ 46 w 625"/>
                  <a:gd name="T7" fmla="*/ 12 h 554"/>
                  <a:gd name="T8" fmla="*/ 48 w 625"/>
                  <a:gd name="T9" fmla="*/ 14 h 554"/>
                  <a:gd name="T10" fmla="*/ 51 w 625"/>
                  <a:gd name="T11" fmla="*/ 16 h 554"/>
                  <a:gd name="T12" fmla="*/ 56 w 625"/>
                  <a:gd name="T13" fmla="*/ 19 h 554"/>
                  <a:gd name="T14" fmla="*/ 59 w 625"/>
                  <a:gd name="T15" fmla="*/ 19 h 554"/>
                  <a:gd name="T16" fmla="*/ 61 w 625"/>
                  <a:gd name="T17" fmla="*/ 20 h 554"/>
                  <a:gd name="T18" fmla="*/ 65 w 625"/>
                  <a:gd name="T19" fmla="*/ 21 h 554"/>
                  <a:gd name="T20" fmla="*/ 68 w 625"/>
                  <a:gd name="T21" fmla="*/ 22 h 554"/>
                  <a:gd name="T22" fmla="*/ 69 w 625"/>
                  <a:gd name="T23" fmla="*/ 22 h 554"/>
                  <a:gd name="T24" fmla="*/ 65 w 625"/>
                  <a:gd name="T25" fmla="*/ 27 h 554"/>
                  <a:gd name="T26" fmla="*/ 62 w 625"/>
                  <a:gd name="T27" fmla="*/ 29 h 554"/>
                  <a:gd name="T28" fmla="*/ 59 w 625"/>
                  <a:gd name="T29" fmla="*/ 31 h 554"/>
                  <a:gd name="T30" fmla="*/ 55 w 625"/>
                  <a:gd name="T31" fmla="*/ 34 h 554"/>
                  <a:gd name="T32" fmla="*/ 50 w 625"/>
                  <a:gd name="T33" fmla="*/ 38 h 554"/>
                  <a:gd name="T34" fmla="*/ 47 w 625"/>
                  <a:gd name="T35" fmla="*/ 40 h 554"/>
                  <a:gd name="T36" fmla="*/ 46 w 625"/>
                  <a:gd name="T37" fmla="*/ 42 h 554"/>
                  <a:gd name="T38" fmla="*/ 44 w 625"/>
                  <a:gd name="T39" fmla="*/ 44 h 554"/>
                  <a:gd name="T40" fmla="*/ 44 w 625"/>
                  <a:gd name="T41" fmla="*/ 46 h 554"/>
                  <a:gd name="T42" fmla="*/ 44 w 625"/>
                  <a:gd name="T43" fmla="*/ 48 h 554"/>
                  <a:gd name="T44" fmla="*/ 44 w 625"/>
                  <a:gd name="T45" fmla="*/ 49 h 554"/>
                  <a:gd name="T46" fmla="*/ 42 w 625"/>
                  <a:gd name="T47" fmla="*/ 52 h 554"/>
                  <a:gd name="T48" fmla="*/ 40 w 625"/>
                  <a:gd name="T49" fmla="*/ 54 h 554"/>
                  <a:gd name="T50" fmla="*/ 37 w 625"/>
                  <a:gd name="T51" fmla="*/ 57 h 554"/>
                  <a:gd name="T52" fmla="*/ 33 w 625"/>
                  <a:gd name="T53" fmla="*/ 59 h 554"/>
                  <a:gd name="T54" fmla="*/ 30 w 625"/>
                  <a:gd name="T55" fmla="*/ 60 h 554"/>
                  <a:gd name="T56" fmla="*/ 27 w 625"/>
                  <a:gd name="T57" fmla="*/ 61 h 554"/>
                  <a:gd name="T58" fmla="*/ 24 w 625"/>
                  <a:gd name="T59" fmla="*/ 61 h 554"/>
                  <a:gd name="T60" fmla="*/ 16 w 625"/>
                  <a:gd name="T61" fmla="*/ 61 h 554"/>
                  <a:gd name="T62" fmla="*/ 9 w 625"/>
                  <a:gd name="T63" fmla="*/ 62 h 554"/>
                  <a:gd name="T64" fmla="*/ 8 w 625"/>
                  <a:gd name="T65" fmla="*/ 61 h 554"/>
                  <a:gd name="T66" fmla="*/ 7 w 625"/>
                  <a:gd name="T67" fmla="*/ 60 h 554"/>
                  <a:gd name="T68" fmla="*/ 5 w 625"/>
                  <a:gd name="T69" fmla="*/ 57 h 554"/>
                  <a:gd name="T70" fmla="*/ 3 w 625"/>
                  <a:gd name="T71" fmla="*/ 55 h 554"/>
                  <a:gd name="T72" fmla="*/ 4 w 625"/>
                  <a:gd name="T73" fmla="*/ 47 h 554"/>
                  <a:gd name="T74" fmla="*/ 4 w 625"/>
                  <a:gd name="T75" fmla="*/ 40 h 554"/>
                  <a:gd name="T76" fmla="*/ 4 w 625"/>
                  <a:gd name="T77" fmla="*/ 37 h 554"/>
                  <a:gd name="T78" fmla="*/ 5 w 625"/>
                  <a:gd name="T79" fmla="*/ 35 h 554"/>
                  <a:gd name="T80" fmla="*/ 6 w 625"/>
                  <a:gd name="T81" fmla="*/ 32 h 554"/>
                  <a:gd name="T82" fmla="*/ 10 w 625"/>
                  <a:gd name="T83" fmla="*/ 25 h 554"/>
                  <a:gd name="T84" fmla="*/ 12 w 625"/>
                  <a:gd name="T85" fmla="*/ 22 h 554"/>
                  <a:gd name="T86" fmla="*/ 12 w 625"/>
                  <a:gd name="T87" fmla="*/ 20 h 554"/>
                  <a:gd name="T88" fmla="*/ 12 w 625"/>
                  <a:gd name="T89" fmla="*/ 15 h 554"/>
                  <a:gd name="T90" fmla="*/ 0 w 625"/>
                  <a:gd name="T91" fmla="*/ 11 h 554"/>
                  <a:gd name="T92" fmla="*/ 1 w 625"/>
                  <a:gd name="T93" fmla="*/ 5 h 554"/>
                  <a:gd name="T94" fmla="*/ 2 w 625"/>
                  <a:gd name="T95" fmla="*/ 1 h 554"/>
                  <a:gd name="T96" fmla="*/ 3 w 625"/>
                  <a:gd name="T97" fmla="*/ 1 h 554"/>
                  <a:gd name="T98" fmla="*/ 5 w 625"/>
                  <a:gd name="T99" fmla="*/ 0 h 554"/>
                  <a:gd name="T100" fmla="*/ 9 w 625"/>
                  <a:gd name="T101" fmla="*/ 0 h 554"/>
                  <a:gd name="T102" fmla="*/ 14 w 625"/>
                  <a:gd name="T103" fmla="*/ 0 h 554"/>
                  <a:gd name="T104" fmla="*/ 22 w 625"/>
                  <a:gd name="T105" fmla="*/ 2 h 554"/>
                  <a:gd name="T106" fmla="*/ 29 w 625"/>
                  <a:gd name="T107" fmla="*/ 3 h 554"/>
                  <a:gd name="T108" fmla="*/ 33 w 625"/>
                  <a:gd name="T109" fmla="*/ 4 h 554"/>
                  <a:gd name="T110" fmla="*/ 35 w 625"/>
                  <a:gd name="T111" fmla="*/ 4 h 554"/>
                  <a:gd name="T112" fmla="*/ 38 w 625"/>
                  <a:gd name="T113" fmla="*/ 3 h 5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5"/>
                  <a:gd name="T172" fmla="*/ 0 h 554"/>
                  <a:gd name="T173" fmla="*/ 625 w 625"/>
                  <a:gd name="T174" fmla="*/ 554 h 55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5" h="554">
                    <a:moveTo>
                      <a:pt x="351" y="27"/>
                    </a:moveTo>
                    <a:lnTo>
                      <a:pt x="374" y="67"/>
                    </a:lnTo>
                    <a:lnTo>
                      <a:pt x="379" y="73"/>
                    </a:lnTo>
                    <a:lnTo>
                      <a:pt x="383" y="79"/>
                    </a:lnTo>
                    <a:lnTo>
                      <a:pt x="389" y="83"/>
                    </a:lnTo>
                    <a:lnTo>
                      <a:pt x="395" y="88"/>
                    </a:lnTo>
                    <a:lnTo>
                      <a:pt x="408" y="98"/>
                    </a:lnTo>
                    <a:lnTo>
                      <a:pt x="419" y="109"/>
                    </a:lnTo>
                    <a:lnTo>
                      <a:pt x="426" y="118"/>
                    </a:lnTo>
                    <a:lnTo>
                      <a:pt x="436" y="126"/>
                    </a:lnTo>
                    <a:lnTo>
                      <a:pt x="447" y="134"/>
                    </a:lnTo>
                    <a:lnTo>
                      <a:pt x="460" y="141"/>
                    </a:lnTo>
                    <a:lnTo>
                      <a:pt x="485" y="155"/>
                    </a:lnTo>
                    <a:lnTo>
                      <a:pt x="507" y="167"/>
                    </a:lnTo>
                    <a:lnTo>
                      <a:pt x="518" y="172"/>
                    </a:lnTo>
                    <a:lnTo>
                      <a:pt x="530" y="175"/>
                    </a:lnTo>
                    <a:lnTo>
                      <a:pt x="541" y="178"/>
                    </a:lnTo>
                    <a:lnTo>
                      <a:pt x="553" y="179"/>
                    </a:lnTo>
                    <a:lnTo>
                      <a:pt x="570" y="183"/>
                    </a:lnTo>
                    <a:lnTo>
                      <a:pt x="590" y="190"/>
                    </a:lnTo>
                    <a:lnTo>
                      <a:pt x="599" y="193"/>
                    </a:lnTo>
                    <a:lnTo>
                      <a:pt x="609" y="197"/>
                    </a:lnTo>
                    <a:lnTo>
                      <a:pt x="618" y="199"/>
                    </a:lnTo>
                    <a:lnTo>
                      <a:pt x="625" y="200"/>
                    </a:lnTo>
                    <a:lnTo>
                      <a:pt x="605" y="220"/>
                    </a:lnTo>
                    <a:lnTo>
                      <a:pt x="584" y="243"/>
                    </a:lnTo>
                    <a:lnTo>
                      <a:pt x="572" y="253"/>
                    </a:lnTo>
                    <a:lnTo>
                      <a:pt x="560" y="263"/>
                    </a:lnTo>
                    <a:lnTo>
                      <a:pt x="547" y="273"/>
                    </a:lnTo>
                    <a:lnTo>
                      <a:pt x="532" y="282"/>
                    </a:lnTo>
                    <a:lnTo>
                      <a:pt x="514" y="291"/>
                    </a:lnTo>
                    <a:lnTo>
                      <a:pt x="494" y="304"/>
                    </a:lnTo>
                    <a:lnTo>
                      <a:pt x="471" y="319"/>
                    </a:lnTo>
                    <a:lnTo>
                      <a:pt x="448" y="337"/>
                    </a:lnTo>
                    <a:lnTo>
                      <a:pt x="438" y="345"/>
                    </a:lnTo>
                    <a:lnTo>
                      <a:pt x="428" y="356"/>
                    </a:lnTo>
                    <a:lnTo>
                      <a:pt x="420" y="365"/>
                    </a:lnTo>
                    <a:lnTo>
                      <a:pt x="412" y="375"/>
                    </a:lnTo>
                    <a:lnTo>
                      <a:pt x="406" y="385"/>
                    </a:lnTo>
                    <a:lnTo>
                      <a:pt x="401" y="396"/>
                    </a:lnTo>
                    <a:lnTo>
                      <a:pt x="399" y="405"/>
                    </a:lnTo>
                    <a:lnTo>
                      <a:pt x="397" y="416"/>
                    </a:lnTo>
                    <a:lnTo>
                      <a:pt x="397" y="422"/>
                    </a:lnTo>
                    <a:lnTo>
                      <a:pt x="397" y="429"/>
                    </a:lnTo>
                    <a:lnTo>
                      <a:pt x="395" y="435"/>
                    </a:lnTo>
                    <a:lnTo>
                      <a:pt x="394" y="441"/>
                    </a:lnTo>
                    <a:lnTo>
                      <a:pt x="388" y="454"/>
                    </a:lnTo>
                    <a:lnTo>
                      <a:pt x="380" y="466"/>
                    </a:lnTo>
                    <a:lnTo>
                      <a:pt x="369" y="477"/>
                    </a:lnTo>
                    <a:lnTo>
                      <a:pt x="357" y="489"/>
                    </a:lnTo>
                    <a:lnTo>
                      <a:pt x="344" y="500"/>
                    </a:lnTo>
                    <a:lnTo>
                      <a:pt x="330" y="509"/>
                    </a:lnTo>
                    <a:lnTo>
                      <a:pt x="316" y="519"/>
                    </a:lnTo>
                    <a:lnTo>
                      <a:pt x="301" y="527"/>
                    </a:lnTo>
                    <a:lnTo>
                      <a:pt x="285" y="534"/>
                    </a:lnTo>
                    <a:lnTo>
                      <a:pt x="270" y="540"/>
                    </a:lnTo>
                    <a:lnTo>
                      <a:pt x="255" y="545"/>
                    </a:lnTo>
                    <a:lnTo>
                      <a:pt x="239" y="548"/>
                    </a:lnTo>
                    <a:lnTo>
                      <a:pt x="226" y="549"/>
                    </a:lnTo>
                    <a:lnTo>
                      <a:pt x="215" y="549"/>
                    </a:lnTo>
                    <a:lnTo>
                      <a:pt x="180" y="549"/>
                    </a:lnTo>
                    <a:lnTo>
                      <a:pt x="145" y="551"/>
                    </a:lnTo>
                    <a:lnTo>
                      <a:pt x="111" y="553"/>
                    </a:lnTo>
                    <a:lnTo>
                      <a:pt x="78" y="554"/>
                    </a:lnTo>
                    <a:lnTo>
                      <a:pt x="77" y="553"/>
                    </a:lnTo>
                    <a:lnTo>
                      <a:pt x="74" y="552"/>
                    </a:lnTo>
                    <a:lnTo>
                      <a:pt x="69" y="544"/>
                    </a:lnTo>
                    <a:lnTo>
                      <a:pt x="64" y="535"/>
                    </a:lnTo>
                    <a:lnTo>
                      <a:pt x="52" y="523"/>
                    </a:lnTo>
                    <a:lnTo>
                      <a:pt x="42" y="513"/>
                    </a:lnTo>
                    <a:lnTo>
                      <a:pt x="33" y="503"/>
                    </a:lnTo>
                    <a:lnTo>
                      <a:pt x="23" y="495"/>
                    </a:lnTo>
                    <a:lnTo>
                      <a:pt x="27" y="462"/>
                    </a:lnTo>
                    <a:lnTo>
                      <a:pt x="32" y="426"/>
                    </a:lnTo>
                    <a:lnTo>
                      <a:pt x="36" y="389"/>
                    </a:lnTo>
                    <a:lnTo>
                      <a:pt x="39" y="355"/>
                    </a:lnTo>
                    <a:lnTo>
                      <a:pt x="39" y="345"/>
                    </a:lnTo>
                    <a:lnTo>
                      <a:pt x="40" y="336"/>
                    </a:lnTo>
                    <a:lnTo>
                      <a:pt x="41" y="326"/>
                    </a:lnTo>
                    <a:lnTo>
                      <a:pt x="44" y="318"/>
                    </a:lnTo>
                    <a:lnTo>
                      <a:pt x="48" y="302"/>
                    </a:lnTo>
                    <a:lnTo>
                      <a:pt x="55" y="285"/>
                    </a:lnTo>
                    <a:lnTo>
                      <a:pt x="73" y="255"/>
                    </a:lnTo>
                    <a:lnTo>
                      <a:pt x="94" y="223"/>
                    </a:lnTo>
                    <a:lnTo>
                      <a:pt x="100" y="211"/>
                    </a:lnTo>
                    <a:lnTo>
                      <a:pt x="104" y="200"/>
                    </a:lnTo>
                    <a:lnTo>
                      <a:pt x="107" y="190"/>
                    </a:lnTo>
                    <a:lnTo>
                      <a:pt x="108" y="179"/>
                    </a:lnTo>
                    <a:lnTo>
                      <a:pt x="111" y="158"/>
                    </a:lnTo>
                    <a:lnTo>
                      <a:pt x="112" y="134"/>
                    </a:lnTo>
                    <a:lnTo>
                      <a:pt x="0" y="127"/>
                    </a:lnTo>
                    <a:lnTo>
                      <a:pt x="3" y="99"/>
                    </a:lnTo>
                    <a:lnTo>
                      <a:pt x="7" y="72"/>
                    </a:lnTo>
                    <a:lnTo>
                      <a:pt x="12" y="43"/>
                    </a:lnTo>
                    <a:lnTo>
                      <a:pt x="19" y="16"/>
                    </a:lnTo>
                    <a:lnTo>
                      <a:pt x="21" y="13"/>
                    </a:lnTo>
                    <a:lnTo>
                      <a:pt x="23" y="9"/>
                    </a:lnTo>
                    <a:lnTo>
                      <a:pt x="28" y="6"/>
                    </a:lnTo>
                    <a:lnTo>
                      <a:pt x="33" y="4"/>
                    </a:lnTo>
                    <a:lnTo>
                      <a:pt x="46" y="1"/>
                    </a:lnTo>
                    <a:lnTo>
                      <a:pt x="62" y="0"/>
                    </a:lnTo>
                    <a:lnTo>
                      <a:pt x="81" y="1"/>
                    </a:lnTo>
                    <a:lnTo>
                      <a:pt x="103" y="2"/>
                    </a:lnTo>
                    <a:lnTo>
                      <a:pt x="125" y="4"/>
                    </a:lnTo>
                    <a:lnTo>
                      <a:pt x="149" y="9"/>
                    </a:lnTo>
                    <a:lnTo>
                      <a:pt x="197" y="17"/>
                    </a:lnTo>
                    <a:lnTo>
                      <a:pt x="242" y="26"/>
                    </a:lnTo>
                    <a:lnTo>
                      <a:pt x="262" y="29"/>
                    </a:lnTo>
                    <a:lnTo>
                      <a:pt x="281" y="33"/>
                    </a:lnTo>
                    <a:lnTo>
                      <a:pt x="296" y="35"/>
                    </a:lnTo>
                    <a:lnTo>
                      <a:pt x="308" y="35"/>
                    </a:lnTo>
                    <a:lnTo>
                      <a:pt x="320" y="35"/>
                    </a:lnTo>
                    <a:lnTo>
                      <a:pt x="331" y="33"/>
                    </a:lnTo>
                    <a:lnTo>
                      <a:pt x="342" y="30"/>
                    </a:lnTo>
                    <a:lnTo>
                      <a:pt x="35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52" name="Freeform 183"/>
              <p:cNvSpPr>
                <a:spLocks/>
              </p:cNvSpPr>
              <p:nvPr/>
            </p:nvSpPr>
            <p:spPr bwMode="auto">
              <a:xfrm>
                <a:off x="1915" y="2090"/>
                <a:ext cx="208" cy="185"/>
              </a:xfrm>
              <a:custGeom>
                <a:avLst/>
                <a:gdLst>
                  <a:gd name="T0" fmla="*/ 41 w 625"/>
                  <a:gd name="T1" fmla="*/ 7 h 554"/>
                  <a:gd name="T2" fmla="*/ 42 w 625"/>
                  <a:gd name="T3" fmla="*/ 9 h 554"/>
                  <a:gd name="T4" fmla="*/ 44 w 625"/>
                  <a:gd name="T5" fmla="*/ 10 h 554"/>
                  <a:gd name="T6" fmla="*/ 46 w 625"/>
                  <a:gd name="T7" fmla="*/ 12 h 554"/>
                  <a:gd name="T8" fmla="*/ 48 w 625"/>
                  <a:gd name="T9" fmla="*/ 14 h 554"/>
                  <a:gd name="T10" fmla="*/ 51 w 625"/>
                  <a:gd name="T11" fmla="*/ 16 h 554"/>
                  <a:gd name="T12" fmla="*/ 56 w 625"/>
                  <a:gd name="T13" fmla="*/ 19 h 554"/>
                  <a:gd name="T14" fmla="*/ 59 w 625"/>
                  <a:gd name="T15" fmla="*/ 19 h 554"/>
                  <a:gd name="T16" fmla="*/ 61 w 625"/>
                  <a:gd name="T17" fmla="*/ 20 h 554"/>
                  <a:gd name="T18" fmla="*/ 65 w 625"/>
                  <a:gd name="T19" fmla="*/ 21 h 554"/>
                  <a:gd name="T20" fmla="*/ 68 w 625"/>
                  <a:gd name="T21" fmla="*/ 22 h 554"/>
                  <a:gd name="T22" fmla="*/ 69 w 625"/>
                  <a:gd name="T23" fmla="*/ 22 h 554"/>
                  <a:gd name="T24" fmla="*/ 67 w 625"/>
                  <a:gd name="T25" fmla="*/ 24 h 554"/>
                  <a:gd name="T26" fmla="*/ 63 w 625"/>
                  <a:gd name="T27" fmla="*/ 28 h 554"/>
                  <a:gd name="T28" fmla="*/ 61 w 625"/>
                  <a:gd name="T29" fmla="*/ 30 h 554"/>
                  <a:gd name="T30" fmla="*/ 57 w 625"/>
                  <a:gd name="T31" fmla="*/ 32 h 554"/>
                  <a:gd name="T32" fmla="*/ 52 w 625"/>
                  <a:gd name="T33" fmla="*/ 36 h 554"/>
                  <a:gd name="T34" fmla="*/ 49 w 625"/>
                  <a:gd name="T35" fmla="*/ 38 h 554"/>
                  <a:gd name="T36" fmla="*/ 47 w 625"/>
                  <a:gd name="T37" fmla="*/ 41 h 554"/>
                  <a:gd name="T38" fmla="*/ 45 w 625"/>
                  <a:gd name="T39" fmla="*/ 43 h 554"/>
                  <a:gd name="T40" fmla="*/ 44 w 625"/>
                  <a:gd name="T41" fmla="*/ 45 h 554"/>
                  <a:gd name="T42" fmla="*/ 44 w 625"/>
                  <a:gd name="T43" fmla="*/ 47 h 554"/>
                  <a:gd name="T44" fmla="*/ 44 w 625"/>
                  <a:gd name="T45" fmla="*/ 48 h 554"/>
                  <a:gd name="T46" fmla="*/ 43 w 625"/>
                  <a:gd name="T47" fmla="*/ 51 h 554"/>
                  <a:gd name="T48" fmla="*/ 41 w 625"/>
                  <a:gd name="T49" fmla="*/ 53 h 554"/>
                  <a:gd name="T50" fmla="*/ 38 w 625"/>
                  <a:gd name="T51" fmla="*/ 56 h 554"/>
                  <a:gd name="T52" fmla="*/ 35 w 625"/>
                  <a:gd name="T53" fmla="*/ 58 h 554"/>
                  <a:gd name="T54" fmla="*/ 32 w 625"/>
                  <a:gd name="T55" fmla="*/ 59 h 554"/>
                  <a:gd name="T56" fmla="*/ 28 w 625"/>
                  <a:gd name="T57" fmla="*/ 61 h 554"/>
                  <a:gd name="T58" fmla="*/ 25 w 625"/>
                  <a:gd name="T59" fmla="*/ 61 h 554"/>
                  <a:gd name="T60" fmla="*/ 20 w 625"/>
                  <a:gd name="T61" fmla="*/ 61 h 554"/>
                  <a:gd name="T62" fmla="*/ 12 w 625"/>
                  <a:gd name="T63" fmla="*/ 62 h 554"/>
                  <a:gd name="T64" fmla="*/ 9 w 625"/>
                  <a:gd name="T65" fmla="*/ 62 h 554"/>
                  <a:gd name="T66" fmla="*/ 8 w 625"/>
                  <a:gd name="T67" fmla="*/ 61 h 554"/>
                  <a:gd name="T68" fmla="*/ 6 w 625"/>
                  <a:gd name="T69" fmla="*/ 58 h 554"/>
                  <a:gd name="T70" fmla="*/ 4 w 625"/>
                  <a:gd name="T71" fmla="*/ 56 h 554"/>
                  <a:gd name="T72" fmla="*/ 3 w 625"/>
                  <a:gd name="T73" fmla="*/ 55 h 554"/>
                  <a:gd name="T74" fmla="*/ 4 w 625"/>
                  <a:gd name="T75" fmla="*/ 47 h 554"/>
                  <a:gd name="T76" fmla="*/ 4 w 625"/>
                  <a:gd name="T77" fmla="*/ 40 h 554"/>
                  <a:gd name="T78" fmla="*/ 4 w 625"/>
                  <a:gd name="T79" fmla="*/ 37 h 554"/>
                  <a:gd name="T80" fmla="*/ 5 w 625"/>
                  <a:gd name="T81" fmla="*/ 35 h 554"/>
                  <a:gd name="T82" fmla="*/ 6 w 625"/>
                  <a:gd name="T83" fmla="*/ 32 h 554"/>
                  <a:gd name="T84" fmla="*/ 10 w 625"/>
                  <a:gd name="T85" fmla="*/ 25 h 554"/>
                  <a:gd name="T86" fmla="*/ 12 w 625"/>
                  <a:gd name="T87" fmla="*/ 22 h 554"/>
                  <a:gd name="T88" fmla="*/ 12 w 625"/>
                  <a:gd name="T89" fmla="*/ 20 h 554"/>
                  <a:gd name="T90" fmla="*/ 12 w 625"/>
                  <a:gd name="T91" fmla="*/ 15 h 554"/>
                  <a:gd name="T92" fmla="*/ 0 w 625"/>
                  <a:gd name="T93" fmla="*/ 14 h 554"/>
                  <a:gd name="T94" fmla="*/ 1 w 625"/>
                  <a:gd name="T95" fmla="*/ 8 h 554"/>
                  <a:gd name="T96" fmla="*/ 2 w 625"/>
                  <a:gd name="T97" fmla="*/ 2 h 554"/>
                  <a:gd name="T98" fmla="*/ 3 w 625"/>
                  <a:gd name="T99" fmla="*/ 1 h 554"/>
                  <a:gd name="T100" fmla="*/ 4 w 625"/>
                  <a:gd name="T101" fmla="*/ 0 h 554"/>
                  <a:gd name="T102" fmla="*/ 7 w 625"/>
                  <a:gd name="T103" fmla="*/ 0 h 554"/>
                  <a:gd name="T104" fmla="*/ 11 w 625"/>
                  <a:gd name="T105" fmla="*/ 0 h 554"/>
                  <a:gd name="T106" fmla="*/ 17 w 625"/>
                  <a:gd name="T107" fmla="*/ 1 h 554"/>
                  <a:gd name="T108" fmla="*/ 27 w 625"/>
                  <a:gd name="T109" fmla="*/ 3 h 554"/>
                  <a:gd name="T110" fmla="*/ 31 w 625"/>
                  <a:gd name="T111" fmla="*/ 4 h 554"/>
                  <a:gd name="T112" fmla="*/ 34 w 625"/>
                  <a:gd name="T113" fmla="*/ 4 h 554"/>
                  <a:gd name="T114" fmla="*/ 37 w 625"/>
                  <a:gd name="T115" fmla="*/ 4 h 554"/>
                  <a:gd name="T116" fmla="*/ 39 w 625"/>
                  <a:gd name="T117" fmla="*/ 3 h 5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25"/>
                  <a:gd name="T178" fmla="*/ 0 h 554"/>
                  <a:gd name="T179" fmla="*/ 625 w 625"/>
                  <a:gd name="T180" fmla="*/ 554 h 55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25" h="554">
                    <a:moveTo>
                      <a:pt x="351" y="27"/>
                    </a:moveTo>
                    <a:lnTo>
                      <a:pt x="374" y="67"/>
                    </a:lnTo>
                    <a:lnTo>
                      <a:pt x="379" y="73"/>
                    </a:lnTo>
                    <a:lnTo>
                      <a:pt x="383" y="79"/>
                    </a:lnTo>
                    <a:lnTo>
                      <a:pt x="389" y="83"/>
                    </a:lnTo>
                    <a:lnTo>
                      <a:pt x="395" y="88"/>
                    </a:lnTo>
                    <a:lnTo>
                      <a:pt x="408" y="98"/>
                    </a:lnTo>
                    <a:lnTo>
                      <a:pt x="419" y="109"/>
                    </a:lnTo>
                    <a:lnTo>
                      <a:pt x="426" y="118"/>
                    </a:lnTo>
                    <a:lnTo>
                      <a:pt x="436" y="126"/>
                    </a:lnTo>
                    <a:lnTo>
                      <a:pt x="447" y="134"/>
                    </a:lnTo>
                    <a:lnTo>
                      <a:pt x="460" y="141"/>
                    </a:lnTo>
                    <a:lnTo>
                      <a:pt x="485" y="155"/>
                    </a:lnTo>
                    <a:lnTo>
                      <a:pt x="507" y="167"/>
                    </a:lnTo>
                    <a:lnTo>
                      <a:pt x="518" y="172"/>
                    </a:lnTo>
                    <a:lnTo>
                      <a:pt x="530" y="175"/>
                    </a:lnTo>
                    <a:lnTo>
                      <a:pt x="541" y="178"/>
                    </a:lnTo>
                    <a:lnTo>
                      <a:pt x="553" y="179"/>
                    </a:lnTo>
                    <a:lnTo>
                      <a:pt x="570" y="183"/>
                    </a:lnTo>
                    <a:lnTo>
                      <a:pt x="590" y="190"/>
                    </a:lnTo>
                    <a:lnTo>
                      <a:pt x="599" y="193"/>
                    </a:lnTo>
                    <a:lnTo>
                      <a:pt x="609" y="197"/>
                    </a:lnTo>
                    <a:lnTo>
                      <a:pt x="618" y="199"/>
                    </a:lnTo>
                    <a:lnTo>
                      <a:pt x="625" y="200"/>
                    </a:lnTo>
                    <a:lnTo>
                      <a:pt x="605" y="220"/>
                    </a:lnTo>
                    <a:lnTo>
                      <a:pt x="584" y="243"/>
                    </a:lnTo>
                    <a:lnTo>
                      <a:pt x="572" y="253"/>
                    </a:lnTo>
                    <a:lnTo>
                      <a:pt x="560" y="263"/>
                    </a:lnTo>
                    <a:lnTo>
                      <a:pt x="547" y="273"/>
                    </a:lnTo>
                    <a:lnTo>
                      <a:pt x="532" y="282"/>
                    </a:lnTo>
                    <a:lnTo>
                      <a:pt x="514" y="291"/>
                    </a:lnTo>
                    <a:lnTo>
                      <a:pt x="494" y="304"/>
                    </a:lnTo>
                    <a:lnTo>
                      <a:pt x="471" y="319"/>
                    </a:lnTo>
                    <a:lnTo>
                      <a:pt x="448" y="337"/>
                    </a:lnTo>
                    <a:lnTo>
                      <a:pt x="438" y="345"/>
                    </a:lnTo>
                    <a:lnTo>
                      <a:pt x="428" y="356"/>
                    </a:lnTo>
                    <a:lnTo>
                      <a:pt x="420" y="365"/>
                    </a:lnTo>
                    <a:lnTo>
                      <a:pt x="412" y="375"/>
                    </a:lnTo>
                    <a:lnTo>
                      <a:pt x="406" y="385"/>
                    </a:lnTo>
                    <a:lnTo>
                      <a:pt x="401" y="396"/>
                    </a:lnTo>
                    <a:lnTo>
                      <a:pt x="399" y="405"/>
                    </a:lnTo>
                    <a:lnTo>
                      <a:pt x="397" y="416"/>
                    </a:lnTo>
                    <a:lnTo>
                      <a:pt x="397" y="422"/>
                    </a:lnTo>
                    <a:lnTo>
                      <a:pt x="397" y="429"/>
                    </a:lnTo>
                    <a:lnTo>
                      <a:pt x="395" y="435"/>
                    </a:lnTo>
                    <a:lnTo>
                      <a:pt x="394" y="441"/>
                    </a:lnTo>
                    <a:lnTo>
                      <a:pt x="388" y="454"/>
                    </a:lnTo>
                    <a:lnTo>
                      <a:pt x="380" y="466"/>
                    </a:lnTo>
                    <a:lnTo>
                      <a:pt x="369" y="477"/>
                    </a:lnTo>
                    <a:lnTo>
                      <a:pt x="357" y="489"/>
                    </a:lnTo>
                    <a:lnTo>
                      <a:pt x="344" y="500"/>
                    </a:lnTo>
                    <a:lnTo>
                      <a:pt x="330" y="509"/>
                    </a:lnTo>
                    <a:lnTo>
                      <a:pt x="316" y="519"/>
                    </a:lnTo>
                    <a:lnTo>
                      <a:pt x="301" y="527"/>
                    </a:lnTo>
                    <a:lnTo>
                      <a:pt x="285" y="534"/>
                    </a:lnTo>
                    <a:lnTo>
                      <a:pt x="270" y="540"/>
                    </a:lnTo>
                    <a:lnTo>
                      <a:pt x="255" y="545"/>
                    </a:lnTo>
                    <a:lnTo>
                      <a:pt x="239" y="548"/>
                    </a:lnTo>
                    <a:lnTo>
                      <a:pt x="226" y="549"/>
                    </a:lnTo>
                    <a:lnTo>
                      <a:pt x="215" y="549"/>
                    </a:lnTo>
                    <a:lnTo>
                      <a:pt x="180" y="549"/>
                    </a:lnTo>
                    <a:lnTo>
                      <a:pt x="145" y="551"/>
                    </a:lnTo>
                    <a:lnTo>
                      <a:pt x="111" y="553"/>
                    </a:lnTo>
                    <a:lnTo>
                      <a:pt x="78" y="554"/>
                    </a:lnTo>
                    <a:lnTo>
                      <a:pt x="77" y="553"/>
                    </a:lnTo>
                    <a:lnTo>
                      <a:pt x="74" y="552"/>
                    </a:lnTo>
                    <a:lnTo>
                      <a:pt x="69" y="544"/>
                    </a:lnTo>
                    <a:lnTo>
                      <a:pt x="64" y="535"/>
                    </a:lnTo>
                    <a:lnTo>
                      <a:pt x="52" y="523"/>
                    </a:lnTo>
                    <a:lnTo>
                      <a:pt x="42" y="513"/>
                    </a:lnTo>
                    <a:lnTo>
                      <a:pt x="33" y="503"/>
                    </a:lnTo>
                    <a:lnTo>
                      <a:pt x="23" y="495"/>
                    </a:lnTo>
                    <a:lnTo>
                      <a:pt x="27" y="462"/>
                    </a:lnTo>
                    <a:lnTo>
                      <a:pt x="32" y="426"/>
                    </a:lnTo>
                    <a:lnTo>
                      <a:pt x="36" y="389"/>
                    </a:lnTo>
                    <a:lnTo>
                      <a:pt x="39" y="355"/>
                    </a:lnTo>
                    <a:lnTo>
                      <a:pt x="39" y="345"/>
                    </a:lnTo>
                    <a:lnTo>
                      <a:pt x="40" y="336"/>
                    </a:lnTo>
                    <a:lnTo>
                      <a:pt x="41" y="326"/>
                    </a:lnTo>
                    <a:lnTo>
                      <a:pt x="44" y="318"/>
                    </a:lnTo>
                    <a:lnTo>
                      <a:pt x="48" y="302"/>
                    </a:lnTo>
                    <a:lnTo>
                      <a:pt x="55" y="285"/>
                    </a:lnTo>
                    <a:lnTo>
                      <a:pt x="73" y="255"/>
                    </a:lnTo>
                    <a:lnTo>
                      <a:pt x="94" y="223"/>
                    </a:lnTo>
                    <a:lnTo>
                      <a:pt x="100" y="211"/>
                    </a:lnTo>
                    <a:lnTo>
                      <a:pt x="104" y="200"/>
                    </a:lnTo>
                    <a:lnTo>
                      <a:pt x="107" y="190"/>
                    </a:lnTo>
                    <a:lnTo>
                      <a:pt x="108" y="179"/>
                    </a:lnTo>
                    <a:lnTo>
                      <a:pt x="111" y="158"/>
                    </a:lnTo>
                    <a:lnTo>
                      <a:pt x="112" y="134"/>
                    </a:lnTo>
                    <a:lnTo>
                      <a:pt x="0" y="127"/>
                    </a:lnTo>
                    <a:lnTo>
                      <a:pt x="3" y="99"/>
                    </a:lnTo>
                    <a:lnTo>
                      <a:pt x="7" y="72"/>
                    </a:lnTo>
                    <a:lnTo>
                      <a:pt x="12" y="43"/>
                    </a:lnTo>
                    <a:lnTo>
                      <a:pt x="19" y="16"/>
                    </a:lnTo>
                    <a:lnTo>
                      <a:pt x="21" y="13"/>
                    </a:lnTo>
                    <a:lnTo>
                      <a:pt x="23" y="9"/>
                    </a:lnTo>
                    <a:lnTo>
                      <a:pt x="28" y="6"/>
                    </a:lnTo>
                    <a:lnTo>
                      <a:pt x="33" y="4"/>
                    </a:lnTo>
                    <a:lnTo>
                      <a:pt x="46" y="1"/>
                    </a:lnTo>
                    <a:lnTo>
                      <a:pt x="62" y="0"/>
                    </a:lnTo>
                    <a:lnTo>
                      <a:pt x="81" y="1"/>
                    </a:lnTo>
                    <a:lnTo>
                      <a:pt x="103" y="2"/>
                    </a:lnTo>
                    <a:lnTo>
                      <a:pt x="125" y="4"/>
                    </a:lnTo>
                    <a:lnTo>
                      <a:pt x="149" y="9"/>
                    </a:lnTo>
                    <a:lnTo>
                      <a:pt x="197" y="17"/>
                    </a:lnTo>
                    <a:lnTo>
                      <a:pt x="242" y="26"/>
                    </a:lnTo>
                    <a:lnTo>
                      <a:pt x="262" y="29"/>
                    </a:lnTo>
                    <a:lnTo>
                      <a:pt x="281" y="33"/>
                    </a:lnTo>
                    <a:lnTo>
                      <a:pt x="296" y="35"/>
                    </a:lnTo>
                    <a:lnTo>
                      <a:pt x="308" y="35"/>
                    </a:lnTo>
                    <a:lnTo>
                      <a:pt x="320" y="35"/>
                    </a:lnTo>
                    <a:lnTo>
                      <a:pt x="331" y="33"/>
                    </a:lnTo>
                    <a:lnTo>
                      <a:pt x="342" y="30"/>
                    </a:lnTo>
                    <a:lnTo>
                      <a:pt x="351" y="2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53" name="Freeform 184"/>
              <p:cNvSpPr>
                <a:spLocks/>
              </p:cNvSpPr>
              <p:nvPr/>
            </p:nvSpPr>
            <p:spPr bwMode="auto">
              <a:xfrm>
                <a:off x="2532" y="2414"/>
                <a:ext cx="249" cy="278"/>
              </a:xfrm>
              <a:custGeom>
                <a:avLst/>
                <a:gdLst>
                  <a:gd name="T0" fmla="*/ 76 w 746"/>
                  <a:gd name="T1" fmla="*/ 84 h 834"/>
                  <a:gd name="T2" fmla="*/ 2 w 746"/>
                  <a:gd name="T3" fmla="*/ 39 h 834"/>
                  <a:gd name="T4" fmla="*/ 4 w 746"/>
                  <a:gd name="T5" fmla="*/ 12 h 834"/>
                  <a:gd name="T6" fmla="*/ 12 w 746"/>
                  <a:gd name="T7" fmla="*/ 12 h 834"/>
                  <a:gd name="T8" fmla="*/ 21 w 746"/>
                  <a:gd name="T9" fmla="*/ 12 h 834"/>
                  <a:gd name="T10" fmla="*/ 29 w 746"/>
                  <a:gd name="T11" fmla="*/ 11 h 834"/>
                  <a:gd name="T12" fmla="*/ 33 w 746"/>
                  <a:gd name="T13" fmla="*/ 10 h 834"/>
                  <a:gd name="T14" fmla="*/ 36 w 746"/>
                  <a:gd name="T15" fmla="*/ 9 h 834"/>
                  <a:gd name="T16" fmla="*/ 38 w 746"/>
                  <a:gd name="T17" fmla="*/ 7 h 834"/>
                  <a:gd name="T18" fmla="*/ 41 w 746"/>
                  <a:gd name="T19" fmla="*/ 5 h 834"/>
                  <a:gd name="T20" fmla="*/ 43 w 746"/>
                  <a:gd name="T21" fmla="*/ 4 h 834"/>
                  <a:gd name="T22" fmla="*/ 45 w 746"/>
                  <a:gd name="T23" fmla="*/ 3 h 834"/>
                  <a:gd name="T24" fmla="*/ 48 w 746"/>
                  <a:gd name="T25" fmla="*/ 3 h 834"/>
                  <a:gd name="T26" fmla="*/ 52 w 746"/>
                  <a:gd name="T27" fmla="*/ 3 h 834"/>
                  <a:gd name="T28" fmla="*/ 55 w 746"/>
                  <a:gd name="T29" fmla="*/ 3 h 834"/>
                  <a:gd name="T30" fmla="*/ 58 w 746"/>
                  <a:gd name="T31" fmla="*/ 2 h 834"/>
                  <a:gd name="T32" fmla="*/ 60 w 746"/>
                  <a:gd name="T33" fmla="*/ 1 h 834"/>
                  <a:gd name="T34" fmla="*/ 68 w 746"/>
                  <a:gd name="T35" fmla="*/ 11 h 834"/>
                  <a:gd name="T36" fmla="*/ 67 w 746"/>
                  <a:gd name="T37" fmla="*/ 13 h 834"/>
                  <a:gd name="T38" fmla="*/ 67 w 746"/>
                  <a:gd name="T39" fmla="*/ 15 h 834"/>
                  <a:gd name="T40" fmla="*/ 66 w 746"/>
                  <a:gd name="T41" fmla="*/ 19 h 834"/>
                  <a:gd name="T42" fmla="*/ 66 w 746"/>
                  <a:gd name="T43" fmla="*/ 24 h 834"/>
                  <a:gd name="T44" fmla="*/ 65 w 746"/>
                  <a:gd name="T45" fmla="*/ 26 h 834"/>
                  <a:gd name="T46" fmla="*/ 65 w 746"/>
                  <a:gd name="T47" fmla="*/ 27 h 834"/>
                  <a:gd name="T48" fmla="*/ 64 w 746"/>
                  <a:gd name="T49" fmla="*/ 27 h 834"/>
                  <a:gd name="T50" fmla="*/ 62 w 746"/>
                  <a:gd name="T51" fmla="*/ 24 h 834"/>
                  <a:gd name="T52" fmla="*/ 59 w 746"/>
                  <a:gd name="T53" fmla="*/ 21 h 834"/>
                  <a:gd name="T54" fmla="*/ 57 w 746"/>
                  <a:gd name="T55" fmla="*/ 18 h 834"/>
                  <a:gd name="T56" fmla="*/ 55 w 746"/>
                  <a:gd name="T57" fmla="*/ 16 h 834"/>
                  <a:gd name="T58" fmla="*/ 53 w 746"/>
                  <a:gd name="T59" fmla="*/ 16 h 834"/>
                  <a:gd name="T60" fmla="*/ 54 w 746"/>
                  <a:gd name="T61" fmla="*/ 18 h 834"/>
                  <a:gd name="T62" fmla="*/ 54 w 746"/>
                  <a:gd name="T63" fmla="*/ 21 h 834"/>
                  <a:gd name="T64" fmla="*/ 57 w 746"/>
                  <a:gd name="T65" fmla="*/ 25 h 834"/>
                  <a:gd name="T66" fmla="*/ 59 w 746"/>
                  <a:gd name="T67" fmla="*/ 29 h 834"/>
                  <a:gd name="T68" fmla="*/ 60 w 746"/>
                  <a:gd name="T69" fmla="*/ 32 h 834"/>
                  <a:gd name="T70" fmla="*/ 61 w 746"/>
                  <a:gd name="T71" fmla="*/ 34 h 834"/>
                  <a:gd name="T72" fmla="*/ 62 w 746"/>
                  <a:gd name="T73" fmla="*/ 36 h 834"/>
                  <a:gd name="T74" fmla="*/ 65 w 746"/>
                  <a:gd name="T75" fmla="*/ 40 h 834"/>
                  <a:gd name="T76" fmla="*/ 68 w 746"/>
                  <a:gd name="T77" fmla="*/ 44 h 834"/>
                  <a:gd name="T78" fmla="*/ 70 w 746"/>
                  <a:gd name="T79" fmla="*/ 49 h 834"/>
                  <a:gd name="T80" fmla="*/ 72 w 746"/>
                  <a:gd name="T81" fmla="*/ 53 h 834"/>
                  <a:gd name="T82" fmla="*/ 74 w 746"/>
                  <a:gd name="T83" fmla="*/ 57 h 834"/>
                  <a:gd name="T84" fmla="*/ 77 w 746"/>
                  <a:gd name="T85" fmla="*/ 63 h 834"/>
                  <a:gd name="T86" fmla="*/ 80 w 746"/>
                  <a:gd name="T87" fmla="*/ 68 h 834"/>
                  <a:gd name="T88" fmla="*/ 82 w 746"/>
                  <a:gd name="T89" fmla="*/ 71 h 83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46"/>
                  <a:gd name="T136" fmla="*/ 0 h 834"/>
                  <a:gd name="T137" fmla="*/ 746 w 746"/>
                  <a:gd name="T138" fmla="*/ 834 h 83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46" h="834">
                    <a:moveTo>
                      <a:pt x="746" y="647"/>
                    </a:moveTo>
                    <a:lnTo>
                      <a:pt x="681" y="758"/>
                    </a:lnTo>
                    <a:lnTo>
                      <a:pt x="79" y="834"/>
                    </a:lnTo>
                    <a:lnTo>
                      <a:pt x="20" y="355"/>
                    </a:lnTo>
                    <a:lnTo>
                      <a:pt x="0" y="104"/>
                    </a:lnTo>
                    <a:lnTo>
                      <a:pt x="33" y="107"/>
                    </a:lnTo>
                    <a:lnTo>
                      <a:pt x="70" y="108"/>
                    </a:lnTo>
                    <a:lnTo>
                      <a:pt x="108" y="108"/>
                    </a:lnTo>
                    <a:lnTo>
                      <a:pt x="149" y="107"/>
                    </a:lnTo>
                    <a:lnTo>
                      <a:pt x="189" y="105"/>
                    </a:lnTo>
                    <a:lnTo>
                      <a:pt x="226" y="101"/>
                    </a:lnTo>
                    <a:lnTo>
                      <a:pt x="261" y="96"/>
                    </a:lnTo>
                    <a:lnTo>
                      <a:pt x="290" y="91"/>
                    </a:lnTo>
                    <a:lnTo>
                      <a:pt x="301" y="87"/>
                    </a:lnTo>
                    <a:lnTo>
                      <a:pt x="311" y="82"/>
                    </a:lnTo>
                    <a:lnTo>
                      <a:pt x="321" y="78"/>
                    </a:lnTo>
                    <a:lnTo>
                      <a:pt x="329" y="73"/>
                    </a:lnTo>
                    <a:lnTo>
                      <a:pt x="344" y="62"/>
                    </a:lnTo>
                    <a:lnTo>
                      <a:pt x="359" y="52"/>
                    </a:lnTo>
                    <a:lnTo>
                      <a:pt x="367" y="47"/>
                    </a:lnTo>
                    <a:lnTo>
                      <a:pt x="375" y="42"/>
                    </a:lnTo>
                    <a:lnTo>
                      <a:pt x="383" y="37"/>
                    </a:lnTo>
                    <a:lnTo>
                      <a:pt x="393" y="33"/>
                    </a:lnTo>
                    <a:lnTo>
                      <a:pt x="405" y="30"/>
                    </a:lnTo>
                    <a:lnTo>
                      <a:pt x="416" y="28"/>
                    </a:lnTo>
                    <a:lnTo>
                      <a:pt x="429" y="26"/>
                    </a:lnTo>
                    <a:lnTo>
                      <a:pt x="445" y="26"/>
                    </a:lnTo>
                    <a:lnTo>
                      <a:pt x="466" y="26"/>
                    </a:lnTo>
                    <a:lnTo>
                      <a:pt x="484" y="24"/>
                    </a:lnTo>
                    <a:lnTo>
                      <a:pt x="498" y="23"/>
                    </a:lnTo>
                    <a:lnTo>
                      <a:pt x="511" y="21"/>
                    </a:lnTo>
                    <a:lnTo>
                      <a:pt x="521" y="17"/>
                    </a:lnTo>
                    <a:lnTo>
                      <a:pt x="531" y="14"/>
                    </a:lnTo>
                    <a:lnTo>
                      <a:pt x="538" y="7"/>
                    </a:lnTo>
                    <a:lnTo>
                      <a:pt x="545" y="0"/>
                    </a:lnTo>
                    <a:lnTo>
                      <a:pt x="610" y="101"/>
                    </a:lnTo>
                    <a:lnTo>
                      <a:pt x="606" y="108"/>
                    </a:lnTo>
                    <a:lnTo>
                      <a:pt x="604" y="115"/>
                    </a:lnTo>
                    <a:lnTo>
                      <a:pt x="602" y="125"/>
                    </a:lnTo>
                    <a:lnTo>
                      <a:pt x="599" y="134"/>
                    </a:lnTo>
                    <a:lnTo>
                      <a:pt x="595" y="153"/>
                    </a:lnTo>
                    <a:lnTo>
                      <a:pt x="592" y="168"/>
                    </a:lnTo>
                    <a:lnTo>
                      <a:pt x="591" y="186"/>
                    </a:lnTo>
                    <a:lnTo>
                      <a:pt x="589" y="212"/>
                    </a:lnTo>
                    <a:lnTo>
                      <a:pt x="586" y="225"/>
                    </a:lnTo>
                    <a:lnTo>
                      <a:pt x="584" y="237"/>
                    </a:lnTo>
                    <a:lnTo>
                      <a:pt x="583" y="240"/>
                    </a:lnTo>
                    <a:lnTo>
                      <a:pt x="582" y="244"/>
                    </a:lnTo>
                    <a:lnTo>
                      <a:pt x="580" y="246"/>
                    </a:lnTo>
                    <a:lnTo>
                      <a:pt x="578" y="247"/>
                    </a:lnTo>
                    <a:lnTo>
                      <a:pt x="572" y="236"/>
                    </a:lnTo>
                    <a:lnTo>
                      <a:pt x="559" y="219"/>
                    </a:lnTo>
                    <a:lnTo>
                      <a:pt x="545" y="203"/>
                    </a:lnTo>
                    <a:lnTo>
                      <a:pt x="534" y="191"/>
                    </a:lnTo>
                    <a:lnTo>
                      <a:pt x="524" y="178"/>
                    </a:lnTo>
                    <a:lnTo>
                      <a:pt x="510" y="161"/>
                    </a:lnTo>
                    <a:lnTo>
                      <a:pt x="501" y="154"/>
                    </a:lnTo>
                    <a:lnTo>
                      <a:pt x="493" y="147"/>
                    </a:lnTo>
                    <a:lnTo>
                      <a:pt x="485" y="144"/>
                    </a:lnTo>
                    <a:lnTo>
                      <a:pt x="479" y="141"/>
                    </a:lnTo>
                    <a:lnTo>
                      <a:pt x="479" y="153"/>
                    </a:lnTo>
                    <a:lnTo>
                      <a:pt x="481" y="164"/>
                    </a:lnTo>
                    <a:lnTo>
                      <a:pt x="485" y="174"/>
                    </a:lnTo>
                    <a:lnTo>
                      <a:pt x="488" y="185"/>
                    </a:lnTo>
                    <a:lnTo>
                      <a:pt x="499" y="205"/>
                    </a:lnTo>
                    <a:lnTo>
                      <a:pt x="510" y="225"/>
                    </a:lnTo>
                    <a:lnTo>
                      <a:pt x="520" y="244"/>
                    </a:lnTo>
                    <a:lnTo>
                      <a:pt x="528" y="264"/>
                    </a:lnTo>
                    <a:lnTo>
                      <a:pt x="533" y="273"/>
                    </a:lnTo>
                    <a:lnTo>
                      <a:pt x="538" y="284"/>
                    </a:lnTo>
                    <a:lnTo>
                      <a:pt x="544" y="293"/>
                    </a:lnTo>
                    <a:lnTo>
                      <a:pt x="551" y="302"/>
                    </a:lnTo>
                    <a:lnTo>
                      <a:pt x="549" y="301"/>
                    </a:lnTo>
                    <a:lnTo>
                      <a:pt x="559" y="322"/>
                    </a:lnTo>
                    <a:lnTo>
                      <a:pt x="572" y="342"/>
                    </a:lnTo>
                    <a:lnTo>
                      <a:pt x="585" y="361"/>
                    </a:lnTo>
                    <a:lnTo>
                      <a:pt x="598" y="380"/>
                    </a:lnTo>
                    <a:lnTo>
                      <a:pt x="611" y="398"/>
                    </a:lnTo>
                    <a:lnTo>
                      <a:pt x="623" y="418"/>
                    </a:lnTo>
                    <a:lnTo>
                      <a:pt x="633" y="440"/>
                    </a:lnTo>
                    <a:lnTo>
                      <a:pt x="642" y="463"/>
                    </a:lnTo>
                    <a:lnTo>
                      <a:pt x="649" y="481"/>
                    </a:lnTo>
                    <a:lnTo>
                      <a:pt x="656" y="499"/>
                    </a:lnTo>
                    <a:lnTo>
                      <a:pt x="665" y="516"/>
                    </a:lnTo>
                    <a:lnTo>
                      <a:pt x="675" y="534"/>
                    </a:lnTo>
                    <a:lnTo>
                      <a:pt x="695" y="569"/>
                    </a:lnTo>
                    <a:lnTo>
                      <a:pt x="715" y="600"/>
                    </a:lnTo>
                    <a:lnTo>
                      <a:pt x="723" y="612"/>
                    </a:lnTo>
                    <a:lnTo>
                      <a:pt x="730" y="624"/>
                    </a:lnTo>
                    <a:lnTo>
                      <a:pt x="738" y="636"/>
                    </a:lnTo>
                    <a:lnTo>
                      <a:pt x="746" y="6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54" name="Freeform 185"/>
              <p:cNvSpPr>
                <a:spLocks/>
              </p:cNvSpPr>
              <p:nvPr/>
            </p:nvSpPr>
            <p:spPr bwMode="auto">
              <a:xfrm>
                <a:off x="2532" y="2414"/>
                <a:ext cx="249" cy="278"/>
              </a:xfrm>
              <a:custGeom>
                <a:avLst/>
                <a:gdLst>
                  <a:gd name="T0" fmla="*/ 76 w 746"/>
                  <a:gd name="T1" fmla="*/ 84 h 834"/>
                  <a:gd name="T2" fmla="*/ 9 w 746"/>
                  <a:gd name="T3" fmla="*/ 93 h 834"/>
                  <a:gd name="T4" fmla="*/ 0 w 746"/>
                  <a:gd name="T5" fmla="*/ 12 h 834"/>
                  <a:gd name="T6" fmla="*/ 4 w 746"/>
                  <a:gd name="T7" fmla="*/ 12 h 834"/>
                  <a:gd name="T8" fmla="*/ 12 w 746"/>
                  <a:gd name="T9" fmla="*/ 12 h 834"/>
                  <a:gd name="T10" fmla="*/ 21 w 746"/>
                  <a:gd name="T11" fmla="*/ 12 h 834"/>
                  <a:gd name="T12" fmla="*/ 29 w 746"/>
                  <a:gd name="T13" fmla="*/ 11 h 834"/>
                  <a:gd name="T14" fmla="*/ 33 w 746"/>
                  <a:gd name="T15" fmla="*/ 10 h 834"/>
                  <a:gd name="T16" fmla="*/ 36 w 746"/>
                  <a:gd name="T17" fmla="*/ 9 h 834"/>
                  <a:gd name="T18" fmla="*/ 38 w 746"/>
                  <a:gd name="T19" fmla="*/ 7 h 834"/>
                  <a:gd name="T20" fmla="*/ 41 w 746"/>
                  <a:gd name="T21" fmla="*/ 5 h 834"/>
                  <a:gd name="T22" fmla="*/ 43 w 746"/>
                  <a:gd name="T23" fmla="*/ 4 h 834"/>
                  <a:gd name="T24" fmla="*/ 45 w 746"/>
                  <a:gd name="T25" fmla="*/ 3 h 834"/>
                  <a:gd name="T26" fmla="*/ 48 w 746"/>
                  <a:gd name="T27" fmla="*/ 3 h 834"/>
                  <a:gd name="T28" fmla="*/ 52 w 746"/>
                  <a:gd name="T29" fmla="*/ 3 h 834"/>
                  <a:gd name="T30" fmla="*/ 55 w 746"/>
                  <a:gd name="T31" fmla="*/ 3 h 834"/>
                  <a:gd name="T32" fmla="*/ 58 w 746"/>
                  <a:gd name="T33" fmla="*/ 2 h 834"/>
                  <a:gd name="T34" fmla="*/ 60 w 746"/>
                  <a:gd name="T35" fmla="*/ 1 h 834"/>
                  <a:gd name="T36" fmla="*/ 61 w 746"/>
                  <a:gd name="T37" fmla="*/ 0 h 834"/>
                  <a:gd name="T38" fmla="*/ 68 w 746"/>
                  <a:gd name="T39" fmla="*/ 11 h 834"/>
                  <a:gd name="T40" fmla="*/ 67 w 746"/>
                  <a:gd name="T41" fmla="*/ 13 h 834"/>
                  <a:gd name="T42" fmla="*/ 67 w 746"/>
                  <a:gd name="T43" fmla="*/ 15 h 834"/>
                  <a:gd name="T44" fmla="*/ 66 w 746"/>
                  <a:gd name="T45" fmla="*/ 19 h 834"/>
                  <a:gd name="T46" fmla="*/ 66 w 746"/>
                  <a:gd name="T47" fmla="*/ 24 h 834"/>
                  <a:gd name="T48" fmla="*/ 65 w 746"/>
                  <a:gd name="T49" fmla="*/ 26 h 834"/>
                  <a:gd name="T50" fmla="*/ 65 w 746"/>
                  <a:gd name="T51" fmla="*/ 27 h 834"/>
                  <a:gd name="T52" fmla="*/ 64 w 746"/>
                  <a:gd name="T53" fmla="*/ 27 h 834"/>
                  <a:gd name="T54" fmla="*/ 62 w 746"/>
                  <a:gd name="T55" fmla="*/ 24 h 834"/>
                  <a:gd name="T56" fmla="*/ 59 w 746"/>
                  <a:gd name="T57" fmla="*/ 21 h 834"/>
                  <a:gd name="T58" fmla="*/ 57 w 746"/>
                  <a:gd name="T59" fmla="*/ 18 h 834"/>
                  <a:gd name="T60" fmla="*/ 55 w 746"/>
                  <a:gd name="T61" fmla="*/ 16 h 834"/>
                  <a:gd name="T62" fmla="*/ 53 w 746"/>
                  <a:gd name="T63" fmla="*/ 16 h 834"/>
                  <a:gd name="T64" fmla="*/ 54 w 746"/>
                  <a:gd name="T65" fmla="*/ 18 h 834"/>
                  <a:gd name="T66" fmla="*/ 54 w 746"/>
                  <a:gd name="T67" fmla="*/ 21 h 834"/>
                  <a:gd name="T68" fmla="*/ 57 w 746"/>
                  <a:gd name="T69" fmla="*/ 25 h 834"/>
                  <a:gd name="T70" fmla="*/ 59 w 746"/>
                  <a:gd name="T71" fmla="*/ 29 h 834"/>
                  <a:gd name="T72" fmla="*/ 60 w 746"/>
                  <a:gd name="T73" fmla="*/ 32 h 834"/>
                  <a:gd name="T74" fmla="*/ 61 w 746"/>
                  <a:gd name="T75" fmla="*/ 34 h 834"/>
                  <a:gd name="T76" fmla="*/ 62 w 746"/>
                  <a:gd name="T77" fmla="*/ 36 h 834"/>
                  <a:gd name="T78" fmla="*/ 65 w 746"/>
                  <a:gd name="T79" fmla="*/ 40 h 834"/>
                  <a:gd name="T80" fmla="*/ 68 w 746"/>
                  <a:gd name="T81" fmla="*/ 44 h 834"/>
                  <a:gd name="T82" fmla="*/ 70 w 746"/>
                  <a:gd name="T83" fmla="*/ 49 h 834"/>
                  <a:gd name="T84" fmla="*/ 72 w 746"/>
                  <a:gd name="T85" fmla="*/ 53 h 834"/>
                  <a:gd name="T86" fmla="*/ 74 w 746"/>
                  <a:gd name="T87" fmla="*/ 57 h 834"/>
                  <a:gd name="T88" fmla="*/ 77 w 746"/>
                  <a:gd name="T89" fmla="*/ 63 h 834"/>
                  <a:gd name="T90" fmla="*/ 80 w 746"/>
                  <a:gd name="T91" fmla="*/ 68 h 834"/>
                  <a:gd name="T92" fmla="*/ 82 w 746"/>
                  <a:gd name="T93" fmla="*/ 71 h 834"/>
                  <a:gd name="T94" fmla="*/ 83 w 746"/>
                  <a:gd name="T95" fmla="*/ 72 h 83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46"/>
                  <a:gd name="T145" fmla="*/ 0 h 834"/>
                  <a:gd name="T146" fmla="*/ 746 w 746"/>
                  <a:gd name="T147" fmla="*/ 834 h 83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46" h="834">
                    <a:moveTo>
                      <a:pt x="746" y="647"/>
                    </a:moveTo>
                    <a:lnTo>
                      <a:pt x="681" y="758"/>
                    </a:lnTo>
                    <a:lnTo>
                      <a:pt x="79" y="834"/>
                    </a:lnTo>
                    <a:lnTo>
                      <a:pt x="20" y="355"/>
                    </a:lnTo>
                    <a:lnTo>
                      <a:pt x="0" y="104"/>
                    </a:lnTo>
                    <a:lnTo>
                      <a:pt x="33" y="107"/>
                    </a:lnTo>
                    <a:lnTo>
                      <a:pt x="70" y="108"/>
                    </a:lnTo>
                    <a:lnTo>
                      <a:pt x="108" y="108"/>
                    </a:lnTo>
                    <a:lnTo>
                      <a:pt x="149" y="107"/>
                    </a:lnTo>
                    <a:lnTo>
                      <a:pt x="189" y="105"/>
                    </a:lnTo>
                    <a:lnTo>
                      <a:pt x="226" y="101"/>
                    </a:lnTo>
                    <a:lnTo>
                      <a:pt x="261" y="96"/>
                    </a:lnTo>
                    <a:lnTo>
                      <a:pt x="290" y="91"/>
                    </a:lnTo>
                    <a:lnTo>
                      <a:pt x="301" y="87"/>
                    </a:lnTo>
                    <a:lnTo>
                      <a:pt x="311" y="82"/>
                    </a:lnTo>
                    <a:lnTo>
                      <a:pt x="321" y="78"/>
                    </a:lnTo>
                    <a:lnTo>
                      <a:pt x="329" y="73"/>
                    </a:lnTo>
                    <a:lnTo>
                      <a:pt x="344" y="62"/>
                    </a:lnTo>
                    <a:lnTo>
                      <a:pt x="359" y="52"/>
                    </a:lnTo>
                    <a:lnTo>
                      <a:pt x="367" y="47"/>
                    </a:lnTo>
                    <a:lnTo>
                      <a:pt x="375" y="42"/>
                    </a:lnTo>
                    <a:lnTo>
                      <a:pt x="383" y="37"/>
                    </a:lnTo>
                    <a:lnTo>
                      <a:pt x="393" y="33"/>
                    </a:lnTo>
                    <a:lnTo>
                      <a:pt x="405" y="30"/>
                    </a:lnTo>
                    <a:lnTo>
                      <a:pt x="416" y="28"/>
                    </a:lnTo>
                    <a:lnTo>
                      <a:pt x="429" y="26"/>
                    </a:lnTo>
                    <a:lnTo>
                      <a:pt x="445" y="26"/>
                    </a:lnTo>
                    <a:lnTo>
                      <a:pt x="466" y="26"/>
                    </a:lnTo>
                    <a:lnTo>
                      <a:pt x="484" y="24"/>
                    </a:lnTo>
                    <a:lnTo>
                      <a:pt x="498" y="23"/>
                    </a:lnTo>
                    <a:lnTo>
                      <a:pt x="511" y="21"/>
                    </a:lnTo>
                    <a:lnTo>
                      <a:pt x="521" y="17"/>
                    </a:lnTo>
                    <a:lnTo>
                      <a:pt x="531" y="14"/>
                    </a:lnTo>
                    <a:lnTo>
                      <a:pt x="538" y="7"/>
                    </a:lnTo>
                    <a:lnTo>
                      <a:pt x="545" y="0"/>
                    </a:lnTo>
                    <a:lnTo>
                      <a:pt x="610" y="101"/>
                    </a:lnTo>
                    <a:lnTo>
                      <a:pt x="606" y="108"/>
                    </a:lnTo>
                    <a:lnTo>
                      <a:pt x="604" y="115"/>
                    </a:lnTo>
                    <a:lnTo>
                      <a:pt x="602" y="125"/>
                    </a:lnTo>
                    <a:lnTo>
                      <a:pt x="599" y="134"/>
                    </a:lnTo>
                    <a:lnTo>
                      <a:pt x="595" y="153"/>
                    </a:lnTo>
                    <a:lnTo>
                      <a:pt x="592" y="168"/>
                    </a:lnTo>
                    <a:lnTo>
                      <a:pt x="591" y="186"/>
                    </a:lnTo>
                    <a:lnTo>
                      <a:pt x="589" y="212"/>
                    </a:lnTo>
                    <a:lnTo>
                      <a:pt x="586" y="225"/>
                    </a:lnTo>
                    <a:lnTo>
                      <a:pt x="584" y="237"/>
                    </a:lnTo>
                    <a:lnTo>
                      <a:pt x="583" y="240"/>
                    </a:lnTo>
                    <a:lnTo>
                      <a:pt x="582" y="244"/>
                    </a:lnTo>
                    <a:lnTo>
                      <a:pt x="580" y="246"/>
                    </a:lnTo>
                    <a:lnTo>
                      <a:pt x="578" y="247"/>
                    </a:lnTo>
                    <a:lnTo>
                      <a:pt x="572" y="236"/>
                    </a:lnTo>
                    <a:lnTo>
                      <a:pt x="559" y="219"/>
                    </a:lnTo>
                    <a:lnTo>
                      <a:pt x="545" y="203"/>
                    </a:lnTo>
                    <a:lnTo>
                      <a:pt x="534" y="191"/>
                    </a:lnTo>
                    <a:lnTo>
                      <a:pt x="524" y="178"/>
                    </a:lnTo>
                    <a:lnTo>
                      <a:pt x="510" y="161"/>
                    </a:lnTo>
                    <a:lnTo>
                      <a:pt x="501" y="154"/>
                    </a:lnTo>
                    <a:lnTo>
                      <a:pt x="493" y="147"/>
                    </a:lnTo>
                    <a:lnTo>
                      <a:pt x="485" y="144"/>
                    </a:lnTo>
                    <a:lnTo>
                      <a:pt x="479" y="141"/>
                    </a:lnTo>
                    <a:lnTo>
                      <a:pt x="479" y="153"/>
                    </a:lnTo>
                    <a:lnTo>
                      <a:pt x="481" y="164"/>
                    </a:lnTo>
                    <a:lnTo>
                      <a:pt x="485" y="174"/>
                    </a:lnTo>
                    <a:lnTo>
                      <a:pt x="488" y="185"/>
                    </a:lnTo>
                    <a:lnTo>
                      <a:pt x="499" y="205"/>
                    </a:lnTo>
                    <a:lnTo>
                      <a:pt x="510" y="225"/>
                    </a:lnTo>
                    <a:lnTo>
                      <a:pt x="520" y="244"/>
                    </a:lnTo>
                    <a:lnTo>
                      <a:pt x="528" y="264"/>
                    </a:lnTo>
                    <a:lnTo>
                      <a:pt x="533" y="273"/>
                    </a:lnTo>
                    <a:lnTo>
                      <a:pt x="538" y="284"/>
                    </a:lnTo>
                    <a:lnTo>
                      <a:pt x="544" y="293"/>
                    </a:lnTo>
                    <a:lnTo>
                      <a:pt x="551" y="302"/>
                    </a:lnTo>
                    <a:lnTo>
                      <a:pt x="549" y="301"/>
                    </a:lnTo>
                    <a:lnTo>
                      <a:pt x="559" y="322"/>
                    </a:lnTo>
                    <a:lnTo>
                      <a:pt x="572" y="342"/>
                    </a:lnTo>
                    <a:lnTo>
                      <a:pt x="585" y="361"/>
                    </a:lnTo>
                    <a:lnTo>
                      <a:pt x="598" y="380"/>
                    </a:lnTo>
                    <a:lnTo>
                      <a:pt x="611" y="398"/>
                    </a:lnTo>
                    <a:lnTo>
                      <a:pt x="623" y="418"/>
                    </a:lnTo>
                    <a:lnTo>
                      <a:pt x="633" y="440"/>
                    </a:lnTo>
                    <a:lnTo>
                      <a:pt x="642" y="463"/>
                    </a:lnTo>
                    <a:lnTo>
                      <a:pt x="649" y="481"/>
                    </a:lnTo>
                    <a:lnTo>
                      <a:pt x="656" y="499"/>
                    </a:lnTo>
                    <a:lnTo>
                      <a:pt x="665" y="516"/>
                    </a:lnTo>
                    <a:lnTo>
                      <a:pt x="675" y="534"/>
                    </a:lnTo>
                    <a:lnTo>
                      <a:pt x="695" y="569"/>
                    </a:lnTo>
                    <a:lnTo>
                      <a:pt x="715" y="600"/>
                    </a:lnTo>
                    <a:lnTo>
                      <a:pt x="723" y="612"/>
                    </a:lnTo>
                    <a:lnTo>
                      <a:pt x="730" y="624"/>
                    </a:lnTo>
                    <a:lnTo>
                      <a:pt x="738" y="636"/>
                    </a:lnTo>
                    <a:lnTo>
                      <a:pt x="746" y="64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55" name="Freeform 186"/>
              <p:cNvSpPr>
                <a:spLocks/>
              </p:cNvSpPr>
              <p:nvPr/>
            </p:nvSpPr>
            <p:spPr bwMode="auto">
              <a:xfrm>
                <a:off x="2158" y="2311"/>
                <a:ext cx="101" cy="180"/>
              </a:xfrm>
              <a:custGeom>
                <a:avLst/>
                <a:gdLst>
                  <a:gd name="T0" fmla="*/ 7 w 302"/>
                  <a:gd name="T1" fmla="*/ 7 h 539"/>
                  <a:gd name="T2" fmla="*/ 9 w 302"/>
                  <a:gd name="T3" fmla="*/ 13 h 539"/>
                  <a:gd name="T4" fmla="*/ 9 w 302"/>
                  <a:gd name="T5" fmla="*/ 15 h 539"/>
                  <a:gd name="T6" fmla="*/ 8 w 302"/>
                  <a:gd name="T7" fmla="*/ 16 h 539"/>
                  <a:gd name="T8" fmla="*/ 8 w 302"/>
                  <a:gd name="T9" fmla="*/ 17 h 539"/>
                  <a:gd name="T10" fmla="*/ 6 w 302"/>
                  <a:gd name="T11" fmla="*/ 19 h 539"/>
                  <a:gd name="T12" fmla="*/ 2 w 302"/>
                  <a:gd name="T13" fmla="*/ 22 h 539"/>
                  <a:gd name="T14" fmla="*/ 1 w 302"/>
                  <a:gd name="T15" fmla="*/ 24 h 539"/>
                  <a:gd name="T16" fmla="*/ 0 w 302"/>
                  <a:gd name="T17" fmla="*/ 25 h 539"/>
                  <a:gd name="T18" fmla="*/ 0 w 302"/>
                  <a:gd name="T19" fmla="*/ 27 h 539"/>
                  <a:gd name="T20" fmla="*/ 0 w 302"/>
                  <a:gd name="T21" fmla="*/ 29 h 539"/>
                  <a:gd name="T22" fmla="*/ 1 w 302"/>
                  <a:gd name="T23" fmla="*/ 31 h 539"/>
                  <a:gd name="T24" fmla="*/ 1 w 302"/>
                  <a:gd name="T25" fmla="*/ 33 h 539"/>
                  <a:gd name="T26" fmla="*/ 3 w 302"/>
                  <a:gd name="T27" fmla="*/ 35 h 539"/>
                  <a:gd name="T28" fmla="*/ 4 w 302"/>
                  <a:gd name="T29" fmla="*/ 36 h 539"/>
                  <a:gd name="T30" fmla="*/ 5 w 302"/>
                  <a:gd name="T31" fmla="*/ 36 h 539"/>
                  <a:gd name="T32" fmla="*/ 8 w 302"/>
                  <a:gd name="T33" fmla="*/ 37 h 539"/>
                  <a:gd name="T34" fmla="*/ 10 w 302"/>
                  <a:gd name="T35" fmla="*/ 38 h 539"/>
                  <a:gd name="T36" fmla="*/ 11 w 302"/>
                  <a:gd name="T37" fmla="*/ 38 h 539"/>
                  <a:gd name="T38" fmla="*/ 12 w 302"/>
                  <a:gd name="T39" fmla="*/ 40 h 539"/>
                  <a:gd name="T40" fmla="*/ 13 w 302"/>
                  <a:gd name="T41" fmla="*/ 41 h 539"/>
                  <a:gd name="T42" fmla="*/ 14 w 302"/>
                  <a:gd name="T43" fmla="*/ 48 h 539"/>
                  <a:gd name="T44" fmla="*/ 15 w 302"/>
                  <a:gd name="T45" fmla="*/ 55 h 539"/>
                  <a:gd name="T46" fmla="*/ 19 w 302"/>
                  <a:gd name="T47" fmla="*/ 58 h 539"/>
                  <a:gd name="T48" fmla="*/ 23 w 302"/>
                  <a:gd name="T49" fmla="*/ 56 h 539"/>
                  <a:gd name="T50" fmla="*/ 25 w 302"/>
                  <a:gd name="T51" fmla="*/ 54 h 539"/>
                  <a:gd name="T52" fmla="*/ 28 w 302"/>
                  <a:gd name="T53" fmla="*/ 50 h 539"/>
                  <a:gd name="T54" fmla="*/ 30 w 302"/>
                  <a:gd name="T55" fmla="*/ 46 h 539"/>
                  <a:gd name="T56" fmla="*/ 31 w 302"/>
                  <a:gd name="T57" fmla="*/ 43 h 539"/>
                  <a:gd name="T58" fmla="*/ 34 w 302"/>
                  <a:gd name="T59" fmla="*/ 37 h 539"/>
                  <a:gd name="T60" fmla="*/ 28 w 302"/>
                  <a:gd name="T61" fmla="*/ 35 h 539"/>
                  <a:gd name="T62" fmla="*/ 25 w 302"/>
                  <a:gd name="T63" fmla="*/ 34 h 539"/>
                  <a:gd name="T64" fmla="*/ 24 w 302"/>
                  <a:gd name="T65" fmla="*/ 32 h 539"/>
                  <a:gd name="T66" fmla="*/ 23 w 302"/>
                  <a:gd name="T67" fmla="*/ 31 h 539"/>
                  <a:gd name="T68" fmla="*/ 23 w 302"/>
                  <a:gd name="T69" fmla="*/ 29 h 539"/>
                  <a:gd name="T70" fmla="*/ 23 w 302"/>
                  <a:gd name="T71" fmla="*/ 27 h 539"/>
                  <a:gd name="T72" fmla="*/ 26 w 302"/>
                  <a:gd name="T73" fmla="*/ 25 h 539"/>
                  <a:gd name="T74" fmla="*/ 27 w 302"/>
                  <a:gd name="T75" fmla="*/ 24 h 539"/>
                  <a:gd name="T76" fmla="*/ 28 w 302"/>
                  <a:gd name="T77" fmla="*/ 22 h 539"/>
                  <a:gd name="T78" fmla="*/ 28 w 302"/>
                  <a:gd name="T79" fmla="*/ 20 h 539"/>
                  <a:gd name="T80" fmla="*/ 28 w 302"/>
                  <a:gd name="T81" fmla="*/ 19 h 539"/>
                  <a:gd name="T82" fmla="*/ 28 w 302"/>
                  <a:gd name="T83" fmla="*/ 15 h 539"/>
                  <a:gd name="T84" fmla="*/ 28 w 302"/>
                  <a:gd name="T85" fmla="*/ 14 h 539"/>
                  <a:gd name="T86" fmla="*/ 28 w 302"/>
                  <a:gd name="T87" fmla="*/ 12 h 539"/>
                  <a:gd name="T88" fmla="*/ 31 w 302"/>
                  <a:gd name="T89" fmla="*/ 7 h 539"/>
                  <a:gd name="T90" fmla="*/ 32 w 302"/>
                  <a:gd name="T91" fmla="*/ 6 h 539"/>
                  <a:gd name="T92" fmla="*/ 32 w 302"/>
                  <a:gd name="T93" fmla="*/ 4 h 539"/>
                  <a:gd name="T94" fmla="*/ 31 w 302"/>
                  <a:gd name="T95" fmla="*/ 0 h 539"/>
                  <a:gd name="T96" fmla="*/ 28 w 302"/>
                  <a:gd name="T97" fmla="*/ 0 h 539"/>
                  <a:gd name="T98" fmla="*/ 25 w 302"/>
                  <a:gd name="T99" fmla="*/ 1 h 539"/>
                  <a:gd name="T100" fmla="*/ 22 w 302"/>
                  <a:gd name="T101" fmla="*/ 2 h 539"/>
                  <a:gd name="T102" fmla="*/ 18 w 302"/>
                  <a:gd name="T103" fmla="*/ 2 h 539"/>
                  <a:gd name="T104" fmla="*/ 13 w 302"/>
                  <a:gd name="T105" fmla="*/ 2 h 539"/>
                  <a:gd name="T106" fmla="*/ 7 w 302"/>
                  <a:gd name="T107" fmla="*/ 3 h 53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02"/>
                  <a:gd name="T163" fmla="*/ 0 h 539"/>
                  <a:gd name="T164" fmla="*/ 302 w 302"/>
                  <a:gd name="T165" fmla="*/ 539 h 53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02" h="539">
                    <a:moveTo>
                      <a:pt x="59" y="23"/>
                    </a:moveTo>
                    <a:lnTo>
                      <a:pt x="62" y="65"/>
                    </a:lnTo>
                    <a:lnTo>
                      <a:pt x="71" y="92"/>
                    </a:lnTo>
                    <a:lnTo>
                      <a:pt x="78" y="119"/>
                    </a:lnTo>
                    <a:lnTo>
                      <a:pt x="79" y="125"/>
                    </a:lnTo>
                    <a:lnTo>
                      <a:pt x="79" y="131"/>
                    </a:lnTo>
                    <a:lnTo>
                      <a:pt x="78" y="138"/>
                    </a:lnTo>
                    <a:lnTo>
                      <a:pt x="76" y="144"/>
                    </a:lnTo>
                    <a:lnTo>
                      <a:pt x="72" y="149"/>
                    </a:lnTo>
                    <a:lnTo>
                      <a:pt x="69" y="155"/>
                    </a:lnTo>
                    <a:lnTo>
                      <a:pt x="63" y="161"/>
                    </a:lnTo>
                    <a:lnTo>
                      <a:pt x="56" y="167"/>
                    </a:lnTo>
                    <a:lnTo>
                      <a:pt x="38" y="181"/>
                    </a:lnTo>
                    <a:lnTo>
                      <a:pt x="20" y="198"/>
                    </a:lnTo>
                    <a:lnTo>
                      <a:pt x="12" y="207"/>
                    </a:lnTo>
                    <a:lnTo>
                      <a:pt x="6" y="218"/>
                    </a:lnTo>
                    <a:lnTo>
                      <a:pt x="4" y="223"/>
                    </a:lnTo>
                    <a:lnTo>
                      <a:pt x="1" y="229"/>
                    </a:lnTo>
                    <a:lnTo>
                      <a:pt x="0" y="233"/>
                    </a:lnTo>
                    <a:lnTo>
                      <a:pt x="0" y="239"/>
                    </a:lnTo>
                    <a:lnTo>
                      <a:pt x="0" y="249"/>
                    </a:lnTo>
                    <a:lnTo>
                      <a:pt x="1" y="258"/>
                    </a:lnTo>
                    <a:lnTo>
                      <a:pt x="3" y="269"/>
                    </a:lnTo>
                    <a:lnTo>
                      <a:pt x="5" y="278"/>
                    </a:lnTo>
                    <a:lnTo>
                      <a:pt x="7" y="287"/>
                    </a:lnTo>
                    <a:lnTo>
                      <a:pt x="12" y="297"/>
                    </a:lnTo>
                    <a:lnTo>
                      <a:pt x="17" y="305"/>
                    </a:lnTo>
                    <a:lnTo>
                      <a:pt x="24" y="311"/>
                    </a:lnTo>
                    <a:lnTo>
                      <a:pt x="30" y="316"/>
                    </a:lnTo>
                    <a:lnTo>
                      <a:pt x="36" y="319"/>
                    </a:lnTo>
                    <a:lnTo>
                      <a:pt x="41" y="322"/>
                    </a:lnTo>
                    <a:lnTo>
                      <a:pt x="49" y="324"/>
                    </a:lnTo>
                    <a:lnTo>
                      <a:pt x="62" y="329"/>
                    </a:lnTo>
                    <a:lnTo>
                      <a:pt x="76" y="332"/>
                    </a:lnTo>
                    <a:lnTo>
                      <a:pt x="82" y="335"/>
                    </a:lnTo>
                    <a:lnTo>
                      <a:pt x="87" y="338"/>
                    </a:lnTo>
                    <a:lnTo>
                      <a:pt x="93" y="342"/>
                    </a:lnTo>
                    <a:lnTo>
                      <a:pt x="98" y="345"/>
                    </a:lnTo>
                    <a:lnTo>
                      <a:pt x="103" y="350"/>
                    </a:lnTo>
                    <a:lnTo>
                      <a:pt x="108" y="357"/>
                    </a:lnTo>
                    <a:lnTo>
                      <a:pt x="111" y="364"/>
                    </a:lnTo>
                    <a:lnTo>
                      <a:pt x="113" y="372"/>
                    </a:lnTo>
                    <a:lnTo>
                      <a:pt x="119" y="402"/>
                    </a:lnTo>
                    <a:lnTo>
                      <a:pt x="124" y="431"/>
                    </a:lnTo>
                    <a:lnTo>
                      <a:pt x="128" y="461"/>
                    </a:lnTo>
                    <a:lnTo>
                      <a:pt x="131" y="490"/>
                    </a:lnTo>
                    <a:lnTo>
                      <a:pt x="150" y="539"/>
                    </a:lnTo>
                    <a:lnTo>
                      <a:pt x="174" y="523"/>
                    </a:lnTo>
                    <a:lnTo>
                      <a:pt x="195" y="508"/>
                    </a:lnTo>
                    <a:lnTo>
                      <a:pt x="204" y="500"/>
                    </a:lnTo>
                    <a:lnTo>
                      <a:pt x="214" y="490"/>
                    </a:lnTo>
                    <a:lnTo>
                      <a:pt x="223" y="481"/>
                    </a:lnTo>
                    <a:lnTo>
                      <a:pt x="233" y="469"/>
                    </a:lnTo>
                    <a:lnTo>
                      <a:pt x="247" y="450"/>
                    </a:lnTo>
                    <a:lnTo>
                      <a:pt x="263" y="426"/>
                    </a:lnTo>
                    <a:lnTo>
                      <a:pt x="270" y="413"/>
                    </a:lnTo>
                    <a:lnTo>
                      <a:pt x="277" y="401"/>
                    </a:lnTo>
                    <a:lnTo>
                      <a:pt x="281" y="389"/>
                    </a:lnTo>
                    <a:lnTo>
                      <a:pt x="283" y="378"/>
                    </a:lnTo>
                    <a:lnTo>
                      <a:pt x="302" y="331"/>
                    </a:lnTo>
                    <a:lnTo>
                      <a:pt x="274" y="323"/>
                    </a:lnTo>
                    <a:lnTo>
                      <a:pt x="249" y="312"/>
                    </a:lnTo>
                    <a:lnTo>
                      <a:pt x="237" y="308"/>
                    </a:lnTo>
                    <a:lnTo>
                      <a:pt x="228" y="302"/>
                    </a:lnTo>
                    <a:lnTo>
                      <a:pt x="218" y="296"/>
                    </a:lnTo>
                    <a:lnTo>
                      <a:pt x="211" y="290"/>
                    </a:lnTo>
                    <a:lnTo>
                      <a:pt x="207" y="284"/>
                    </a:lnTo>
                    <a:lnTo>
                      <a:pt x="203" y="277"/>
                    </a:lnTo>
                    <a:lnTo>
                      <a:pt x="201" y="270"/>
                    </a:lnTo>
                    <a:lnTo>
                      <a:pt x="202" y="262"/>
                    </a:lnTo>
                    <a:lnTo>
                      <a:pt x="204" y="254"/>
                    </a:lnTo>
                    <a:lnTo>
                      <a:pt x="210" y="246"/>
                    </a:lnTo>
                    <a:lnTo>
                      <a:pt x="218" y="237"/>
                    </a:lnTo>
                    <a:lnTo>
                      <a:pt x="229" y="227"/>
                    </a:lnTo>
                    <a:lnTo>
                      <a:pt x="237" y="220"/>
                    </a:lnTo>
                    <a:lnTo>
                      <a:pt x="243" y="213"/>
                    </a:lnTo>
                    <a:lnTo>
                      <a:pt x="248" y="206"/>
                    </a:lnTo>
                    <a:lnTo>
                      <a:pt x="251" y="199"/>
                    </a:lnTo>
                    <a:lnTo>
                      <a:pt x="253" y="191"/>
                    </a:lnTo>
                    <a:lnTo>
                      <a:pt x="253" y="184"/>
                    </a:lnTo>
                    <a:lnTo>
                      <a:pt x="253" y="175"/>
                    </a:lnTo>
                    <a:lnTo>
                      <a:pt x="251" y="168"/>
                    </a:lnTo>
                    <a:lnTo>
                      <a:pt x="249" y="153"/>
                    </a:lnTo>
                    <a:lnTo>
                      <a:pt x="247" y="139"/>
                    </a:lnTo>
                    <a:lnTo>
                      <a:pt x="247" y="132"/>
                    </a:lnTo>
                    <a:lnTo>
                      <a:pt x="247" y="125"/>
                    </a:lnTo>
                    <a:lnTo>
                      <a:pt x="249" y="118"/>
                    </a:lnTo>
                    <a:lnTo>
                      <a:pt x="251" y="111"/>
                    </a:lnTo>
                    <a:lnTo>
                      <a:pt x="270" y="83"/>
                    </a:lnTo>
                    <a:lnTo>
                      <a:pt x="282" y="65"/>
                    </a:lnTo>
                    <a:lnTo>
                      <a:pt x="284" y="59"/>
                    </a:lnTo>
                    <a:lnTo>
                      <a:pt x="286" y="54"/>
                    </a:lnTo>
                    <a:lnTo>
                      <a:pt x="286" y="47"/>
                    </a:lnTo>
                    <a:lnTo>
                      <a:pt x="286" y="40"/>
                    </a:lnTo>
                    <a:lnTo>
                      <a:pt x="283" y="23"/>
                    </a:lnTo>
                    <a:lnTo>
                      <a:pt x="279" y="0"/>
                    </a:lnTo>
                    <a:lnTo>
                      <a:pt x="266" y="1"/>
                    </a:lnTo>
                    <a:lnTo>
                      <a:pt x="253" y="3"/>
                    </a:lnTo>
                    <a:lnTo>
                      <a:pt x="240" y="6"/>
                    </a:lnTo>
                    <a:lnTo>
                      <a:pt x="224" y="10"/>
                    </a:lnTo>
                    <a:lnTo>
                      <a:pt x="209" y="14"/>
                    </a:lnTo>
                    <a:lnTo>
                      <a:pt x="194" y="16"/>
                    </a:lnTo>
                    <a:lnTo>
                      <a:pt x="177" y="19"/>
                    </a:lnTo>
                    <a:lnTo>
                      <a:pt x="159" y="19"/>
                    </a:lnTo>
                    <a:lnTo>
                      <a:pt x="141" y="19"/>
                    </a:lnTo>
                    <a:lnTo>
                      <a:pt x="117" y="20"/>
                    </a:lnTo>
                    <a:lnTo>
                      <a:pt x="89" y="21"/>
                    </a:lnTo>
                    <a:lnTo>
                      <a:pt x="59" y="23"/>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56" name="Freeform 187"/>
              <p:cNvSpPr>
                <a:spLocks/>
              </p:cNvSpPr>
              <p:nvPr/>
            </p:nvSpPr>
            <p:spPr bwMode="auto">
              <a:xfrm>
                <a:off x="2158" y="2311"/>
                <a:ext cx="101" cy="180"/>
              </a:xfrm>
              <a:custGeom>
                <a:avLst/>
                <a:gdLst>
                  <a:gd name="T0" fmla="*/ 7 w 302"/>
                  <a:gd name="T1" fmla="*/ 7 h 539"/>
                  <a:gd name="T2" fmla="*/ 9 w 302"/>
                  <a:gd name="T3" fmla="*/ 13 h 539"/>
                  <a:gd name="T4" fmla="*/ 9 w 302"/>
                  <a:gd name="T5" fmla="*/ 15 h 539"/>
                  <a:gd name="T6" fmla="*/ 8 w 302"/>
                  <a:gd name="T7" fmla="*/ 16 h 539"/>
                  <a:gd name="T8" fmla="*/ 8 w 302"/>
                  <a:gd name="T9" fmla="*/ 17 h 539"/>
                  <a:gd name="T10" fmla="*/ 6 w 302"/>
                  <a:gd name="T11" fmla="*/ 19 h 539"/>
                  <a:gd name="T12" fmla="*/ 2 w 302"/>
                  <a:gd name="T13" fmla="*/ 22 h 539"/>
                  <a:gd name="T14" fmla="*/ 1 w 302"/>
                  <a:gd name="T15" fmla="*/ 24 h 539"/>
                  <a:gd name="T16" fmla="*/ 0 w 302"/>
                  <a:gd name="T17" fmla="*/ 25 h 539"/>
                  <a:gd name="T18" fmla="*/ 0 w 302"/>
                  <a:gd name="T19" fmla="*/ 27 h 539"/>
                  <a:gd name="T20" fmla="*/ 0 w 302"/>
                  <a:gd name="T21" fmla="*/ 29 h 539"/>
                  <a:gd name="T22" fmla="*/ 1 w 302"/>
                  <a:gd name="T23" fmla="*/ 31 h 539"/>
                  <a:gd name="T24" fmla="*/ 1 w 302"/>
                  <a:gd name="T25" fmla="*/ 33 h 539"/>
                  <a:gd name="T26" fmla="*/ 3 w 302"/>
                  <a:gd name="T27" fmla="*/ 35 h 539"/>
                  <a:gd name="T28" fmla="*/ 4 w 302"/>
                  <a:gd name="T29" fmla="*/ 36 h 539"/>
                  <a:gd name="T30" fmla="*/ 5 w 302"/>
                  <a:gd name="T31" fmla="*/ 36 h 539"/>
                  <a:gd name="T32" fmla="*/ 8 w 302"/>
                  <a:gd name="T33" fmla="*/ 37 h 539"/>
                  <a:gd name="T34" fmla="*/ 10 w 302"/>
                  <a:gd name="T35" fmla="*/ 38 h 539"/>
                  <a:gd name="T36" fmla="*/ 11 w 302"/>
                  <a:gd name="T37" fmla="*/ 38 h 539"/>
                  <a:gd name="T38" fmla="*/ 12 w 302"/>
                  <a:gd name="T39" fmla="*/ 40 h 539"/>
                  <a:gd name="T40" fmla="*/ 13 w 302"/>
                  <a:gd name="T41" fmla="*/ 41 h 539"/>
                  <a:gd name="T42" fmla="*/ 14 w 302"/>
                  <a:gd name="T43" fmla="*/ 48 h 539"/>
                  <a:gd name="T44" fmla="*/ 15 w 302"/>
                  <a:gd name="T45" fmla="*/ 55 h 539"/>
                  <a:gd name="T46" fmla="*/ 17 w 302"/>
                  <a:gd name="T47" fmla="*/ 60 h 539"/>
                  <a:gd name="T48" fmla="*/ 22 w 302"/>
                  <a:gd name="T49" fmla="*/ 57 h 539"/>
                  <a:gd name="T50" fmla="*/ 24 w 302"/>
                  <a:gd name="T51" fmla="*/ 55 h 539"/>
                  <a:gd name="T52" fmla="*/ 26 w 302"/>
                  <a:gd name="T53" fmla="*/ 52 h 539"/>
                  <a:gd name="T54" fmla="*/ 29 w 302"/>
                  <a:gd name="T55" fmla="*/ 47 h 539"/>
                  <a:gd name="T56" fmla="*/ 31 w 302"/>
                  <a:gd name="T57" fmla="*/ 45 h 539"/>
                  <a:gd name="T58" fmla="*/ 32 w 302"/>
                  <a:gd name="T59" fmla="*/ 42 h 539"/>
                  <a:gd name="T60" fmla="*/ 34 w 302"/>
                  <a:gd name="T61" fmla="*/ 37 h 539"/>
                  <a:gd name="T62" fmla="*/ 28 w 302"/>
                  <a:gd name="T63" fmla="*/ 35 h 539"/>
                  <a:gd name="T64" fmla="*/ 25 w 302"/>
                  <a:gd name="T65" fmla="*/ 34 h 539"/>
                  <a:gd name="T66" fmla="*/ 24 w 302"/>
                  <a:gd name="T67" fmla="*/ 32 h 539"/>
                  <a:gd name="T68" fmla="*/ 23 w 302"/>
                  <a:gd name="T69" fmla="*/ 31 h 539"/>
                  <a:gd name="T70" fmla="*/ 23 w 302"/>
                  <a:gd name="T71" fmla="*/ 29 h 539"/>
                  <a:gd name="T72" fmla="*/ 23 w 302"/>
                  <a:gd name="T73" fmla="*/ 27 h 539"/>
                  <a:gd name="T74" fmla="*/ 26 w 302"/>
                  <a:gd name="T75" fmla="*/ 25 h 539"/>
                  <a:gd name="T76" fmla="*/ 27 w 302"/>
                  <a:gd name="T77" fmla="*/ 24 h 539"/>
                  <a:gd name="T78" fmla="*/ 28 w 302"/>
                  <a:gd name="T79" fmla="*/ 22 h 539"/>
                  <a:gd name="T80" fmla="*/ 28 w 302"/>
                  <a:gd name="T81" fmla="*/ 20 h 539"/>
                  <a:gd name="T82" fmla="*/ 28 w 302"/>
                  <a:gd name="T83" fmla="*/ 19 h 539"/>
                  <a:gd name="T84" fmla="*/ 28 w 302"/>
                  <a:gd name="T85" fmla="*/ 15 h 539"/>
                  <a:gd name="T86" fmla="*/ 28 w 302"/>
                  <a:gd name="T87" fmla="*/ 14 h 539"/>
                  <a:gd name="T88" fmla="*/ 28 w 302"/>
                  <a:gd name="T89" fmla="*/ 12 h 539"/>
                  <a:gd name="T90" fmla="*/ 31 w 302"/>
                  <a:gd name="T91" fmla="*/ 7 h 539"/>
                  <a:gd name="T92" fmla="*/ 32 w 302"/>
                  <a:gd name="T93" fmla="*/ 6 h 539"/>
                  <a:gd name="T94" fmla="*/ 32 w 302"/>
                  <a:gd name="T95" fmla="*/ 4 h 539"/>
                  <a:gd name="T96" fmla="*/ 31 w 302"/>
                  <a:gd name="T97" fmla="*/ 0 h 539"/>
                  <a:gd name="T98" fmla="*/ 28 w 302"/>
                  <a:gd name="T99" fmla="*/ 0 h 539"/>
                  <a:gd name="T100" fmla="*/ 25 w 302"/>
                  <a:gd name="T101" fmla="*/ 1 h 539"/>
                  <a:gd name="T102" fmla="*/ 22 w 302"/>
                  <a:gd name="T103" fmla="*/ 2 h 539"/>
                  <a:gd name="T104" fmla="*/ 18 w 302"/>
                  <a:gd name="T105" fmla="*/ 2 h 539"/>
                  <a:gd name="T106" fmla="*/ 13 w 302"/>
                  <a:gd name="T107" fmla="*/ 2 h 539"/>
                  <a:gd name="T108" fmla="*/ 7 w 302"/>
                  <a:gd name="T109" fmla="*/ 3 h 5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02"/>
                  <a:gd name="T166" fmla="*/ 0 h 539"/>
                  <a:gd name="T167" fmla="*/ 302 w 302"/>
                  <a:gd name="T168" fmla="*/ 539 h 53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02" h="539">
                    <a:moveTo>
                      <a:pt x="59" y="23"/>
                    </a:moveTo>
                    <a:lnTo>
                      <a:pt x="62" y="65"/>
                    </a:lnTo>
                    <a:lnTo>
                      <a:pt x="71" y="92"/>
                    </a:lnTo>
                    <a:lnTo>
                      <a:pt x="78" y="119"/>
                    </a:lnTo>
                    <a:lnTo>
                      <a:pt x="79" y="125"/>
                    </a:lnTo>
                    <a:lnTo>
                      <a:pt x="79" y="131"/>
                    </a:lnTo>
                    <a:lnTo>
                      <a:pt x="78" y="138"/>
                    </a:lnTo>
                    <a:lnTo>
                      <a:pt x="76" y="144"/>
                    </a:lnTo>
                    <a:lnTo>
                      <a:pt x="72" y="149"/>
                    </a:lnTo>
                    <a:lnTo>
                      <a:pt x="69" y="155"/>
                    </a:lnTo>
                    <a:lnTo>
                      <a:pt x="63" y="161"/>
                    </a:lnTo>
                    <a:lnTo>
                      <a:pt x="56" y="167"/>
                    </a:lnTo>
                    <a:lnTo>
                      <a:pt x="38" y="181"/>
                    </a:lnTo>
                    <a:lnTo>
                      <a:pt x="20" y="198"/>
                    </a:lnTo>
                    <a:lnTo>
                      <a:pt x="12" y="207"/>
                    </a:lnTo>
                    <a:lnTo>
                      <a:pt x="6" y="218"/>
                    </a:lnTo>
                    <a:lnTo>
                      <a:pt x="4" y="223"/>
                    </a:lnTo>
                    <a:lnTo>
                      <a:pt x="1" y="229"/>
                    </a:lnTo>
                    <a:lnTo>
                      <a:pt x="0" y="233"/>
                    </a:lnTo>
                    <a:lnTo>
                      <a:pt x="0" y="239"/>
                    </a:lnTo>
                    <a:lnTo>
                      <a:pt x="0" y="249"/>
                    </a:lnTo>
                    <a:lnTo>
                      <a:pt x="1" y="258"/>
                    </a:lnTo>
                    <a:lnTo>
                      <a:pt x="3" y="269"/>
                    </a:lnTo>
                    <a:lnTo>
                      <a:pt x="5" y="278"/>
                    </a:lnTo>
                    <a:lnTo>
                      <a:pt x="7" y="287"/>
                    </a:lnTo>
                    <a:lnTo>
                      <a:pt x="12" y="297"/>
                    </a:lnTo>
                    <a:lnTo>
                      <a:pt x="17" y="305"/>
                    </a:lnTo>
                    <a:lnTo>
                      <a:pt x="24" y="311"/>
                    </a:lnTo>
                    <a:lnTo>
                      <a:pt x="30" y="316"/>
                    </a:lnTo>
                    <a:lnTo>
                      <a:pt x="36" y="319"/>
                    </a:lnTo>
                    <a:lnTo>
                      <a:pt x="41" y="322"/>
                    </a:lnTo>
                    <a:lnTo>
                      <a:pt x="49" y="324"/>
                    </a:lnTo>
                    <a:lnTo>
                      <a:pt x="62" y="329"/>
                    </a:lnTo>
                    <a:lnTo>
                      <a:pt x="76" y="332"/>
                    </a:lnTo>
                    <a:lnTo>
                      <a:pt x="82" y="335"/>
                    </a:lnTo>
                    <a:lnTo>
                      <a:pt x="87" y="338"/>
                    </a:lnTo>
                    <a:lnTo>
                      <a:pt x="93" y="342"/>
                    </a:lnTo>
                    <a:lnTo>
                      <a:pt x="98" y="345"/>
                    </a:lnTo>
                    <a:lnTo>
                      <a:pt x="103" y="350"/>
                    </a:lnTo>
                    <a:lnTo>
                      <a:pt x="108" y="357"/>
                    </a:lnTo>
                    <a:lnTo>
                      <a:pt x="111" y="364"/>
                    </a:lnTo>
                    <a:lnTo>
                      <a:pt x="113" y="372"/>
                    </a:lnTo>
                    <a:lnTo>
                      <a:pt x="119" y="402"/>
                    </a:lnTo>
                    <a:lnTo>
                      <a:pt x="124" y="431"/>
                    </a:lnTo>
                    <a:lnTo>
                      <a:pt x="128" y="461"/>
                    </a:lnTo>
                    <a:lnTo>
                      <a:pt x="131" y="490"/>
                    </a:lnTo>
                    <a:lnTo>
                      <a:pt x="150" y="539"/>
                    </a:lnTo>
                    <a:lnTo>
                      <a:pt x="174" y="523"/>
                    </a:lnTo>
                    <a:lnTo>
                      <a:pt x="195" y="508"/>
                    </a:lnTo>
                    <a:lnTo>
                      <a:pt x="204" y="500"/>
                    </a:lnTo>
                    <a:lnTo>
                      <a:pt x="214" y="490"/>
                    </a:lnTo>
                    <a:lnTo>
                      <a:pt x="223" y="481"/>
                    </a:lnTo>
                    <a:lnTo>
                      <a:pt x="233" y="469"/>
                    </a:lnTo>
                    <a:lnTo>
                      <a:pt x="247" y="450"/>
                    </a:lnTo>
                    <a:lnTo>
                      <a:pt x="263" y="426"/>
                    </a:lnTo>
                    <a:lnTo>
                      <a:pt x="270" y="413"/>
                    </a:lnTo>
                    <a:lnTo>
                      <a:pt x="277" y="401"/>
                    </a:lnTo>
                    <a:lnTo>
                      <a:pt x="281" y="389"/>
                    </a:lnTo>
                    <a:lnTo>
                      <a:pt x="283" y="378"/>
                    </a:lnTo>
                    <a:lnTo>
                      <a:pt x="302" y="331"/>
                    </a:lnTo>
                    <a:lnTo>
                      <a:pt x="274" y="323"/>
                    </a:lnTo>
                    <a:lnTo>
                      <a:pt x="249" y="312"/>
                    </a:lnTo>
                    <a:lnTo>
                      <a:pt x="237" y="308"/>
                    </a:lnTo>
                    <a:lnTo>
                      <a:pt x="228" y="302"/>
                    </a:lnTo>
                    <a:lnTo>
                      <a:pt x="218" y="296"/>
                    </a:lnTo>
                    <a:lnTo>
                      <a:pt x="211" y="290"/>
                    </a:lnTo>
                    <a:lnTo>
                      <a:pt x="207" y="284"/>
                    </a:lnTo>
                    <a:lnTo>
                      <a:pt x="203" y="277"/>
                    </a:lnTo>
                    <a:lnTo>
                      <a:pt x="201" y="270"/>
                    </a:lnTo>
                    <a:lnTo>
                      <a:pt x="202" y="262"/>
                    </a:lnTo>
                    <a:lnTo>
                      <a:pt x="204" y="254"/>
                    </a:lnTo>
                    <a:lnTo>
                      <a:pt x="210" y="246"/>
                    </a:lnTo>
                    <a:lnTo>
                      <a:pt x="218" y="237"/>
                    </a:lnTo>
                    <a:lnTo>
                      <a:pt x="229" y="227"/>
                    </a:lnTo>
                    <a:lnTo>
                      <a:pt x="237" y="220"/>
                    </a:lnTo>
                    <a:lnTo>
                      <a:pt x="243" y="213"/>
                    </a:lnTo>
                    <a:lnTo>
                      <a:pt x="248" y="206"/>
                    </a:lnTo>
                    <a:lnTo>
                      <a:pt x="251" y="199"/>
                    </a:lnTo>
                    <a:lnTo>
                      <a:pt x="253" y="191"/>
                    </a:lnTo>
                    <a:lnTo>
                      <a:pt x="253" y="184"/>
                    </a:lnTo>
                    <a:lnTo>
                      <a:pt x="253" y="175"/>
                    </a:lnTo>
                    <a:lnTo>
                      <a:pt x="251" y="168"/>
                    </a:lnTo>
                    <a:lnTo>
                      <a:pt x="249" y="153"/>
                    </a:lnTo>
                    <a:lnTo>
                      <a:pt x="247" y="139"/>
                    </a:lnTo>
                    <a:lnTo>
                      <a:pt x="247" y="132"/>
                    </a:lnTo>
                    <a:lnTo>
                      <a:pt x="247" y="125"/>
                    </a:lnTo>
                    <a:lnTo>
                      <a:pt x="249" y="118"/>
                    </a:lnTo>
                    <a:lnTo>
                      <a:pt x="251" y="111"/>
                    </a:lnTo>
                    <a:lnTo>
                      <a:pt x="270" y="83"/>
                    </a:lnTo>
                    <a:lnTo>
                      <a:pt x="282" y="65"/>
                    </a:lnTo>
                    <a:lnTo>
                      <a:pt x="284" y="59"/>
                    </a:lnTo>
                    <a:lnTo>
                      <a:pt x="286" y="54"/>
                    </a:lnTo>
                    <a:lnTo>
                      <a:pt x="286" y="47"/>
                    </a:lnTo>
                    <a:lnTo>
                      <a:pt x="286" y="40"/>
                    </a:lnTo>
                    <a:lnTo>
                      <a:pt x="283" y="23"/>
                    </a:lnTo>
                    <a:lnTo>
                      <a:pt x="279" y="0"/>
                    </a:lnTo>
                    <a:lnTo>
                      <a:pt x="266" y="1"/>
                    </a:lnTo>
                    <a:lnTo>
                      <a:pt x="253" y="3"/>
                    </a:lnTo>
                    <a:lnTo>
                      <a:pt x="240" y="6"/>
                    </a:lnTo>
                    <a:lnTo>
                      <a:pt x="224" y="10"/>
                    </a:lnTo>
                    <a:lnTo>
                      <a:pt x="209" y="14"/>
                    </a:lnTo>
                    <a:lnTo>
                      <a:pt x="194" y="16"/>
                    </a:lnTo>
                    <a:lnTo>
                      <a:pt x="177" y="19"/>
                    </a:lnTo>
                    <a:lnTo>
                      <a:pt x="159" y="19"/>
                    </a:lnTo>
                    <a:lnTo>
                      <a:pt x="141" y="19"/>
                    </a:lnTo>
                    <a:lnTo>
                      <a:pt x="117" y="20"/>
                    </a:lnTo>
                    <a:lnTo>
                      <a:pt x="89" y="21"/>
                    </a:lnTo>
                    <a:lnTo>
                      <a:pt x="59" y="2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57" name="Freeform 188"/>
              <p:cNvSpPr>
                <a:spLocks/>
              </p:cNvSpPr>
              <p:nvPr/>
            </p:nvSpPr>
            <p:spPr bwMode="auto">
              <a:xfrm>
                <a:off x="2198" y="2421"/>
                <a:ext cx="360" cy="328"/>
              </a:xfrm>
              <a:custGeom>
                <a:avLst/>
                <a:gdLst>
                  <a:gd name="T0" fmla="*/ 110 w 1080"/>
                  <a:gd name="T1" fmla="*/ 9 h 984"/>
                  <a:gd name="T2" fmla="*/ 105 w 1080"/>
                  <a:gd name="T3" fmla="*/ 7 h 984"/>
                  <a:gd name="T4" fmla="*/ 101 w 1080"/>
                  <a:gd name="T5" fmla="*/ 3 h 984"/>
                  <a:gd name="T6" fmla="*/ 99 w 1080"/>
                  <a:gd name="T7" fmla="*/ 2 h 984"/>
                  <a:gd name="T8" fmla="*/ 96 w 1080"/>
                  <a:gd name="T9" fmla="*/ 2 h 984"/>
                  <a:gd name="T10" fmla="*/ 88 w 1080"/>
                  <a:gd name="T11" fmla="*/ 6 h 984"/>
                  <a:gd name="T12" fmla="*/ 85 w 1080"/>
                  <a:gd name="T13" fmla="*/ 8 h 984"/>
                  <a:gd name="T14" fmla="*/ 82 w 1080"/>
                  <a:gd name="T15" fmla="*/ 13 h 984"/>
                  <a:gd name="T16" fmla="*/ 80 w 1080"/>
                  <a:gd name="T17" fmla="*/ 15 h 984"/>
                  <a:gd name="T18" fmla="*/ 76 w 1080"/>
                  <a:gd name="T19" fmla="*/ 17 h 984"/>
                  <a:gd name="T20" fmla="*/ 71 w 1080"/>
                  <a:gd name="T21" fmla="*/ 18 h 984"/>
                  <a:gd name="T22" fmla="*/ 66 w 1080"/>
                  <a:gd name="T23" fmla="*/ 17 h 984"/>
                  <a:gd name="T24" fmla="*/ 58 w 1080"/>
                  <a:gd name="T25" fmla="*/ 15 h 984"/>
                  <a:gd name="T26" fmla="*/ 52 w 1080"/>
                  <a:gd name="T27" fmla="*/ 13 h 984"/>
                  <a:gd name="T28" fmla="*/ 48 w 1080"/>
                  <a:gd name="T29" fmla="*/ 11 h 984"/>
                  <a:gd name="T30" fmla="*/ 44 w 1080"/>
                  <a:gd name="T31" fmla="*/ 8 h 984"/>
                  <a:gd name="T32" fmla="*/ 40 w 1080"/>
                  <a:gd name="T33" fmla="*/ 5 h 984"/>
                  <a:gd name="T34" fmla="*/ 34 w 1080"/>
                  <a:gd name="T35" fmla="*/ 3 h 984"/>
                  <a:gd name="T36" fmla="*/ 20 w 1080"/>
                  <a:gd name="T37" fmla="*/ 0 h 984"/>
                  <a:gd name="T38" fmla="*/ 17 w 1080"/>
                  <a:gd name="T39" fmla="*/ 8 h 984"/>
                  <a:gd name="T40" fmla="*/ 14 w 1080"/>
                  <a:gd name="T41" fmla="*/ 13 h 984"/>
                  <a:gd name="T42" fmla="*/ 10 w 1080"/>
                  <a:gd name="T43" fmla="*/ 18 h 984"/>
                  <a:gd name="T44" fmla="*/ 6 w 1080"/>
                  <a:gd name="T45" fmla="*/ 21 h 984"/>
                  <a:gd name="T46" fmla="*/ 1 w 1080"/>
                  <a:gd name="T47" fmla="*/ 27 h 984"/>
                  <a:gd name="T48" fmla="*/ 0 w 1080"/>
                  <a:gd name="T49" fmla="*/ 32 h 984"/>
                  <a:gd name="T50" fmla="*/ 1 w 1080"/>
                  <a:gd name="T51" fmla="*/ 38 h 984"/>
                  <a:gd name="T52" fmla="*/ 2 w 1080"/>
                  <a:gd name="T53" fmla="*/ 43 h 984"/>
                  <a:gd name="T54" fmla="*/ 1 w 1080"/>
                  <a:gd name="T55" fmla="*/ 49 h 984"/>
                  <a:gd name="T56" fmla="*/ 0 w 1080"/>
                  <a:gd name="T57" fmla="*/ 56 h 984"/>
                  <a:gd name="T58" fmla="*/ 1 w 1080"/>
                  <a:gd name="T59" fmla="*/ 61 h 984"/>
                  <a:gd name="T60" fmla="*/ 2 w 1080"/>
                  <a:gd name="T61" fmla="*/ 65 h 984"/>
                  <a:gd name="T62" fmla="*/ 5 w 1080"/>
                  <a:gd name="T63" fmla="*/ 69 h 984"/>
                  <a:gd name="T64" fmla="*/ 9 w 1080"/>
                  <a:gd name="T65" fmla="*/ 72 h 984"/>
                  <a:gd name="T66" fmla="*/ 14 w 1080"/>
                  <a:gd name="T67" fmla="*/ 76 h 984"/>
                  <a:gd name="T68" fmla="*/ 18 w 1080"/>
                  <a:gd name="T69" fmla="*/ 79 h 984"/>
                  <a:gd name="T70" fmla="*/ 23 w 1080"/>
                  <a:gd name="T71" fmla="*/ 80 h 984"/>
                  <a:gd name="T72" fmla="*/ 25 w 1080"/>
                  <a:gd name="T73" fmla="*/ 82 h 984"/>
                  <a:gd name="T74" fmla="*/ 30 w 1080"/>
                  <a:gd name="T75" fmla="*/ 85 h 984"/>
                  <a:gd name="T76" fmla="*/ 33 w 1080"/>
                  <a:gd name="T77" fmla="*/ 86 h 984"/>
                  <a:gd name="T78" fmla="*/ 36 w 1080"/>
                  <a:gd name="T79" fmla="*/ 85 h 984"/>
                  <a:gd name="T80" fmla="*/ 40 w 1080"/>
                  <a:gd name="T81" fmla="*/ 84 h 984"/>
                  <a:gd name="T82" fmla="*/ 46 w 1080"/>
                  <a:gd name="T83" fmla="*/ 80 h 984"/>
                  <a:gd name="T84" fmla="*/ 120 w 1080"/>
                  <a:gd name="T85" fmla="*/ 103 h 984"/>
                  <a:gd name="T86" fmla="*/ 111 w 1080"/>
                  <a:gd name="T87" fmla="*/ 9 h 9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80"/>
                  <a:gd name="T133" fmla="*/ 0 h 984"/>
                  <a:gd name="T134" fmla="*/ 1080 w 1080"/>
                  <a:gd name="T135" fmla="*/ 984 h 98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80" h="984">
                    <a:moveTo>
                      <a:pt x="1001" y="82"/>
                    </a:moveTo>
                    <a:lnTo>
                      <a:pt x="993" y="80"/>
                    </a:lnTo>
                    <a:lnTo>
                      <a:pt x="986" y="79"/>
                    </a:lnTo>
                    <a:lnTo>
                      <a:pt x="968" y="76"/>
                    </a:lnTo>
                    <a:lnTo>
                      <a:pt x="954" y="71"/>
                    </a:lnTo>
                    <a:lnTo>
                      <a:pt x="942" y="65"/>
                    </a:lnTo>
                    <a:lnTo>
                      <a:pt x="932" y="58"/>
                    </a:lnTo>
                    <a:lnTo>
                      <a:pt x="920" y="44"/>
                    </a:lnTo>
                    <a:lnTo>
                      <a:pt x="910" y="31"/>
                    </a:lnTo>
                    <a:lnTo>
                      <a:pt x="905" y="25"/>
                    </a:lnTo>
                    <a:lnTo>
                      <a:pt x="899" y="21"/>
                    </a:lnTo>
                    <a:lnTo>
                      <a:pt x="894" y="18"/>
                    </a:lnTo>
                    <a:lnTo>
                      <a:pt x="886" y="17"/>
                    </a:lnTo>
                    <a:lnTo>
                      <a:pt x="877" y="18"/>
                    </a:lnTo>
                    <a:lnTo>
                      <a:pt x="866" y="21"/>
                    </a:lnTo>
                    <a:lnTo>
                      <a:pt x="852" y="26"/>
                    </a:lnTo>
                    <a:lnTo>
                      <a:pt x="835" y="36"/>
                    </a:lnTo>
                    <a:lnTo>
                      <a:pt x="792" y="56"/>
                    </a:lnTo>
                    <a:lnTo>
                      <a:pt x="774" y="63"/>
                    </a:lnTo>
                    <a:lnTo>
                      <a:pt x="769" y="67"/>
                    </a:lnTo>
                    <a:lnTo>
                      <a:pt x="763" y="76"/>
                    </a:lnTo>
                    <a:lnTo>
                      <a:pt x="753" y="90"/>
                    </a:lnTo>
                    <a:lnTo>
                      <a:pt x="740" y="112"/>
                    </a:lnTo>
                    <a:lnTo>
                      <a:pt x="735" y="119"/>
                    </a:lnTo>
                    <a:lnTo>
                      <a:pt x="731" y="125"/>
                    </a:lnTo>
                    <a:lnTo>
                      <a:pt x="725" y="131"/>
                    </a:lnTo>
                    <a:lnTo>
                      <a:pt x="719" y="136"/>
                    </a:lnTo>
                    <a:lnTo>
                      <a:pt x="707" y="144"/>
                    </a:lnTo>
                    <a:lnTo>
                      <a:pt x="695" y="151"/>
                    </a:lnTo>
                    <a:lnTo>
                      <a:pt x="681" y="155"/>
                    </a:lnTo>
                    <a:lnTo>
                      <a:pt x="667" y="158"/>
                    </a:lnTo>
                    <a:lnTo>
                      <a:pt x="652" y="159"/>
                    </a:lnTo>
                    <a:lnTo>
                      <a:pt x="638" y="159"/>
                    </a:lnTo>
                    <a:lnTo>
                      <a:pt x="621" y="158"/>
                    </a:lnTo>
                    <a:lnTo>
                      <a:pt x="606" y="156"/>
                    </a:lnTo>
                    <a:lnTo>
                      <a:pt x="590" y="153"/>
                    </a:lnTo>
                    <a:lnTo>
                      <a:pt x="575" y="150"/>
                    </a:lnTo>
                    <a:lnTo>
                      <a:pt x="546" y="143"/>
                    </a:lnTo>
                    <a:lnTo>
                      <a:pt x="518" y="137"/>
                    </a:lnTo>
                    <a:lnTo>
                      <a:pt x="500" y="132"/>
                    </a:lnTo>
                    <a:lnTo>
                      <a:pt x="482" y="126"/>
                    </a:lnTo>
                    <a:lnTo>
                      <a:pt x="468" y="120"/>
                    </a:lnTo>
                    <a:lnTo>
                      <a:pt x="456" y="113"/>
                    </a:lnTo>
                    <a:lnTo>
                      <a:pt x="444" y="106"/>
                    </a:lnTo>
                    <a:lnTo>
                      <a:pt x="435" y="99"/>
                    </a:lnTo>
                    <a:lnTo>
                      <a:pt x="425" y="92"/>
                    </a:lnTo>
                    <a:lnTo>
                      <a:pt x="417" y="84"/>
                    </a:lnTo>
                    <a:lnTo>
                      <a:pt x="400" y="70"/>
                    </a:lnTo>
                    <a:lnTo>
                      <a:pt x="382" y="54"/>
                    </a:lnTo>
                    <a:lnTo>
                      <a:pt x="371" y="48"/>
                    </a:lnTo>
                    <a:lnTo>
                      <a:pt x="359" y="41"/>
                    </a:lnTo>
                    <a:lnTo>
                      <a:pt x="346" y="36"/>
                    </a:lnTo>
                    <a:lnTo>
                      <a:pt x="331" y="30"/>
                    </a:lnTo>
                    <a:lnTo>
                      <a:pt x="307" y="26"/>
                    </a:lnTo>
                    <a:lnTo>
                      <a:pt x="271" y="19"/>
                    </a:lnTo>
                    <a:lnTo>
                      <a:pt x="227" y="11"/>
                    </a:lnTo>
                    <a:lnTo>
                      <a:pt x="182" y="0"/>
                    </a:lnTo>
                    <a:lnTo>
                      <a:pt x="163" y="47"/>
                    </a:lnTo>
                    <a:lnTo>
                      <a:pt x="161" y="58"/>
                    </a:lnTo>
                    <a:lnTo>
                      <a:pt x="157" y="70"/>
                    </a:lnTo>
                    <a:lnTo>
                      <a:pt x="150" y="82"/>
                    </a:lnTo>
                    <a:lnTo>
                      <a:pt x="143" y="95"/>
                    </a:lnTo>
                    <a:lnTo>
                      <a:pt x="127" y="119"/>
                    </a:lnTo>
                    <a:lnTo>
                      <a:pt x="113" y="138"/>
                    </a:lnTo>
                    <a:lnTo>
                      <a:pt x="103" y="150"/>
                    </a:lnTo>
                    <a:lnTo>
                      <a:pt x="94" y="159"/>
                    </a:lnTo>
                    <a:lnTo>
                      <a:pt x="84" y="169"/>
                    </a:lnTo>
                    <a:lnTo>
                      <a:pt x="75" y="177"/>
                    </a:lnTo>
                    <a:lnTo>
                      <a:pt x="54" y="192"/>
                    </a:lnTo>
                    <a:lnTo>
                      <a:pt x="30" y="208"/>
                    </a:lnTo>
                    <a:lnTo>
                      <a:pt x="19" y="227"/>
                    </a:lnTo>
                    <a:lnTo>
                      <a:pt x="11" y="243"/>
                    </a:lnTo>
                    <a:lnTo>
                      <a:pt x="5" y="257"/>
                    </a:lnTo>
                    <a:lnTo>
                      <a:pt x="2" y="271"/>
                    </a:lnTo>
                    <a:lnTo>
                      <a:pt x="0" y="287"/>
                    </a:lnTo>
                    <a:lnTo>
                      <a:pt x="2" y="303"/>
                    </a:lnTo>
                    <a:lnTo>
                      <a:pt x="4" y="322"/>
                    </a:lnTo>
                    <a:lnTo>
                      <a:pt x="10" y="346"/>
                    </a:lnTo>
                    <a:lnTo>
                      <a:pt x="13" y="360"/>
                    </a:lnTo>
                    <a:lnTo>
                      <a:pt x="15" y="372"/>
                    </a:lnTo>
                    <a:lnTo>
                      <a:pt x="16" y="385"/>
                    </a:lnTo>
                    <a:lnTo>
                      <a:pt x="16" y="398"/>
                    </a:lnTo>
                    <a:lnTo>
                      <a:pt x="15" y="421"/>
                    </a:lnTo>
                    <a:lnTo>
                      <a:pt x="11" y="445"/>
                    </a:lnTo>
                    <a:lnTo>
                      <a:pt x="8" y="468"/>
                    </a:lnTo>
                    <a:lnTo>
                      <a:pt x="5" y="493"/>
                    </a:lnTo>
                    <a:lnTo>
                      <a:pt x="4" y="506"/>
                    </a:lnTo>
                    <a:lnTo>
                      <a:pt x="4" y="519"/>
                    </a:lnTo>
                    <a:lnTo>
                      <a:pt x="5" y="532"/>
                    </a:lnTo>
                    <a:lnTo>
                      <a:pt x="6" y="545"/>
                    </a:lnTo>
                    <a:lnTo>
                      <a:pt x="9" y="560"/>
                    </a:lnTo>
                    <a:lnTo>
                      <a:pt x="13" y="573"/>
                    </a:lnTo>
                    <a:lnTo>
                      <a:pt x="19" y="586"/>
                    </a:lnTo>
                    <a:lnTo>
                      <a:pt x="26" y="597"/>
                    </a:lnTo>
                    <a:lnTo>
                      <a:pt x="34" y="608"/>
                    </a:lnTo>
                    <a:lnTo>
                      <a:pt x="42" y="617"/>
                    </a:lnTo>
                    <a:lnTo>
                      <a:pt x="51" y="625"/>
                    </a:lnTo>
                    <a:lnTo>
                      <a:pt x="61" y="635"/>
                    </a:lnTo>
                    <a:lnTo>
                      <a:pt x="82" y="650"/>
                    </a:lnTo>
                    <a:lnTo>
                      <a:pt x="102" y="667"/>
                    </a:lnTo>
                    <a:lnTo>
                      <a:pt x="113" y="675"/>
                    </a:lnTo>
                    <a:lnTo>
                      <a:pt x="122" y="683"/>
                    </a:lnTo>
                    <a:lnTo>
                      <a:pt x="131" y="693"/>
                    </a:lnTo>
                    <a:lnTo>
                      <a:pt x="141" y="703"/>
                    </a:lnTo>
                    <a:lnTo>
                      <a:pt x="161" y="707"/>
                    </a:lnTo>
                    <a:lnTo>
                      <a:pt x="183" y="713"/>
                    </a:lnTo>
                    <a:lnTo>
                      <a:pt x="194" y="717"/>
                    </a:lnTo>
                    <a:lnTo>
                      <a:pt x="203" y="722"/>
                    </a:lnTo>
                    <a:lnTo>
                      <a:pt x="212" y="727"/>
                    </a:lnTo>
                    <a:lnTo>
                      <a:pt x="219" y="734"/>
                    </a:lnTo>
                    <a:lnTo>
                      <a:pt x="229" y="742"/>
                    </a:lnTo>
                    <a:lnTo>
                      <a:pt x="241" y="749"/>
                    </a:lnTo>
                    <a:lnTo>
                      <a:pt x="254" y="757"/>
                    </a:lnTo>
                    <a:lnTo>
                      <a:pt x="266" y="763"/>
                    </a:lnTo>
                    <a:lnTo>
                      <a:pt x="275" y="768"/>
                    </a:lnTo>
                    <a:lnTo>
                      <a:pt x="284" y="772"/>
                    </a:lnTo>
                    <a:lnTo>
                      <a:pt x="293" y="773"/>
                    </a:lnTo>
                    <a:lnTo>
                      <a:pt x="303" y="773"/>
                    </a:lnTo>
                    <a:lnTo>
                      <a:pt x="312" y="772"/>
                    </a:lnTo>
                    <a:lnTo>
                      <a:pt x="321" y="769"/>
                    </a:lnTo>
                    <a:lnTo>
                      <a:pt x="331" y="766"/>
                    </a:lnTo>
                    <a:lnTo>
                      <a:pt x="340" y="762"/>
                    </a:lnTo>
                    <a:lnTo>
                      <a:pt x="359" y="752"/>
                    </a:lnTo>
                    <a:lnTo>
                      <a:pt x="378" y="741"/>
                    </a:lnTo>
                    <a:lnTo>
                      <a:pt x="395" y="729"/>
                    </a:lnTo>
                    <a:lnTo>
                      <a:pt x="410" y="720"/>
                    </a:lnTo>
                    <a:lnTo>
                      <a:pt x="446" y="693"/>
                    </a:lnTo>
                    <a:lnTo>
                      <a:pt x="1026" y="984"/>
                    </a:lnTo>
                    <a:lnTo>
                      <a:pt x="1079" y="928"/>
                    </a:lnTo>
                    <a:lnTo>
                      <a:pt x="1080" y="812"/>
                    </a:lnTo>
                    <a:lnTo>
                      <a:pt x="1021" y="333"/>
                    </a:lnTo>
                    <a:lnTo>
                      <a:pt x="1001" y="8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58" name="Freeform 189"/>
              <p:cNvSpPr>
                <a:spLocks/>
              </p:cNvSpPr>
              <p:nvPr/>
            </p:nvSpPr>
            <p:spPr bwMode="auto">
              <a:xfrm>
                <a:off x="2198" y="2421"/>
                <a:ext cx="360" cy="328"/>
              </a:xfrm>
              <a:custGeom>
                <a:avLst/>
                <a:gdLst>
                  <a:gd name="T0" fmla="*/ 110 w 1080"/>
                  <a:gd name="T1" fmla="*/ 9 h 984"/>
                  <a:gd name="T2" fmla="*/ 105 w 1080"/>
                  <a:gd name="T3" fmla="*/ 7 h 984"/>
                  <a:gd name="T4" fmla="*/ 101 w 1080"/>
                  <a:gd name="T5" fmla="*/ 3 h 984"/>
                  <a:gd name="T6" fmla="*/ 99 w 1080"/>
                  <a:gd name="T7" fmla="*/ 2 h 984"/>
                  <a:gd name="T8" fmla="*/ 96 w 1080"/>
                  <a:gd name="T9" fmla="*/ 2 h 984"/>
                  <a:gd name="T10" fmla="*/ 88 w 1080"/>
                  <a:gd name="T11" fmla="*/ 6 h 984"/>
                  <a:gd name="T12" fmla="*/ 85 w 1080"/>
                  <a:gd name="T13" fmla="*/ 8 h 984"/>
                  <a:gd name="T14" fmla="*/ 82 w 1080"/>
                  <a:gd name="T15" fmla="*/ 13 h 984"/>
                  <a:gd name="T16" fmla="*/ 80 w 1080"/>
                  <a:gd name="T17" fmla="*/ 15 h 984"/>
                  <a:gd name="T18" fmla="*/ 76 w 1080"/>
                  <a:gd name="T19" fmla="*/ 17 h 984"/>
                  <a:gd name="T20" fmla="*/ 71 w 1080"/>
                  <a:gd name="T21" fmla="*/ 18 h 984"/>
                  <a:gd name="T22" fmla="*/ 66 w 1080"/>
                  <a:gd name="T23" fmla="*/ 17 h 984"/>
                  <a:gd name="T24" fmla="*/ 58 w 1080"/>
                  <a:gd name="T25" fmla="*/ 15 h 984"/>
                  <a:gd name="T26" fmla="*/ 52 w 1080"/>
                  <a:gd name="T27" fmla="*/ 13 h 984"/>
                  <a:gd name="T28" fmla="*/ 48 w 1080"/>
                  <a:gd name="T29" fmla="*/ 11 h 984"/>
                  <a:gd name="T30" fmla="*/ 44 w 1080"/>
                  <a:gd name="T31" fmla="*/ 8 h 984"/>
                  <a:gd name="T32" fmla="*/ 40 w 1080"/>
                  <a:gd name="T33" fmla="*/ 5 h 984"/>
                  <a:gd name="T34" fmla="*/ 34 w 1080"/>
                  <a:gd name="T35" fmla="*/ 3 h 984"/>
                  <a:gd name="T36" fmla="*/ 20 w 1080"/>
                  <a:gd name="T37" fmla="*/ 0 h 984"/>
                  <a:gd name="T38" fmla="*/ 18 w 1080"/>
                  <a:gd name="T39" fmla="*/ 6 h 984"/>
                  <a:gd name="T40" fmla="*/ 16 w 1080"/>
                  <a:gd name="T41" fmla="*/ 11 h 984"/>
                  <a:gd name="T42" fmla="*/ 11 w 1080"/>
                  <a:gd name="T43" fmla="*/ 17 h 984"/>
                  <a:gd name="T44" fmla="*/ 8 w 1080"/>
                  <a:gd name="T45" fmla="*/ 20 h 984"/>
                  <a:gd name="T46" fmla="*/ 3 w 1080"/>
                  <a:gd name="T47" fmla="*/ 23 h 984"/>
                  <a:gd name="T48" fmla="*/ 1 w 1080"/>
                  <a:gd name="T49" fmla="*/ 29 h 984"/>
                  <a:gd name="T50" fmla="*/ 0 w 1080"/>
                  <a:gd name="T51" fmla="*/ 34 h 984"/>
                  <a:gd name="T52" fmla="*/ 1 w 1080"/>
                  <a:gd name="T53" fmla="*/ 40 h 984"/>
                  <a:gd name="T54" fmla="*/ 2 w 1080"/>
                  <a:gd name="T55" fmla="*/ 44 h 984"/>
                  <a:gd name="T56" fmla="*/ 1 w 1080"/>
                  <a:gd name="T57" fmla="*/ 52 h 984"/>
                  <a:gd name="T58" fmla="*/ 0 w 1080"/>
                  <a:gd name="T59" fmla="*/ 58 h 984"/>
                  <a:gd name="T60" fmla="*/ 1 w 1080"/>
                  <a:gd name="T61" fmla="*/ 62 h 984"/>
                  <a:gd name="T62" fmla="*/ 3 w 1080"/>
                  <a:gd name="T63" fmla="*/ 66 h 984"/>
                  <a:gd name="T64" fmla="*/ 6 w 1080"/>
                  <a:gd name="T65" fmla="*/ 69 h 984"/>
                  <a:gd name="T66" fmla="*/ 11 w 1080"/>
                  <a:gd name="T67" fmla="*/ 74 h 984"/>
                  <a:gd name="T68" fmla="*/ 15 w 1080"/>
                  <a:gd name="T69" fmla="*/ 77 h 984"/>
                  <a:gd name="T70" fmla="*/ 18 w 1080"/>
                  <a:gd name="T71" fmla="*/ 79 h 984"/>
                  <a:gd name="T72" fmla="*/ 23 w 1080"/>
                  <a:gd name="T73" fmla="*/ 80 h 984"/>
                  <a:gd name="T74" fmla="*/ 25 w 1080"/>
                  <a:gd name="T75" fmla="*/ 82 h 984"/>
                  <a:gd name="T76" fmla="*/ 30 w 1080"/>
                  <a:gd name="T77" fmla="*/ 85 h 984"/>
                  <a:gd name="T78" fmla="*/ 33 w 1080"/>
                  <a:gd name="T79" fmla="*/ 86 h 984"/>
                  <a:gd name="T80" fmla="*/ 36 w 1080"/>
                  <a:gd name="T81" fmla="*/ 85 h 984"/>
                  <a:gd name="T82" fmla="*/ 40 w 1080"/>
                  <a:gd name="T83" fmla="*/ 84 h 984"/>
                  <a:gd name="T84" fmla="*/ 46 w 1080"/>
                  <a:gd name="T85" fmla="*/ 80 h 984"/>
                  <a:gd name="T86" fmla="*/ 114 w 1080"/>
                  <a:gd name="T87" fmla="*/ 109 h 984"/>
                  <a:gd name="T88" fmla="*/ 120 w 1080"/>
                  <a:gd name="T89" fmla="*/ 90 h 984"/>
                  <a:gd name="T90" fmla="*/ 111 w 1080"/>
                  <a:gd name="T91" fmla="*/ 9 h 98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80"/>
                  <a:gd name="T139" fmla="*/ 0 h 984"/>
                  <a:gd name="T140" fmla="*/ 1080 w 1080"/>
                  <a:gd name="T141" fmla="*/ 984 h 98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80" h="984">
                    <a:moveTo>
                      <a:pt x="1001" y="82"/>
                    </a:moveTo>
                    <a:lnTo>
                      <a:pt x="993" y="80"/>
                    </a:lnTo>
                    <a:lnTo>
                      <a:pt x="986" y="79"/>
                    </a:lnTo>
                    <a:lnTo>
                      <a:pt x="968" y="76"/>
                    </a:lnTo>
                    <a:lnTo>
                      <a:pt x="954" y="71"/>
                    </a:lnTo>
                    <a:lnTo>
                      <a:pt x="942" y="65"/>
                    </a:lnTo>
                    <a:lnTo>
                      <a:pt x="932" y="58"/>
                    </a:lnTo>
                    <a:lnTo>
                      <a:pt x="920" y="44"/>
                    </a:lnTo>
                    <a:lnTo>
                      <a:pt x="910" y="31"/>
                    </a:lnTo>
                    <a:lnTo>
                      <a:pt x="905" y="25"/>
                    </a:lnTo>
                    <a:lnTo>
                      <a:pt x="899" y="21"/>
                    </a:lnTo>
                    <a:lnTo>
                      <a:pt x="894" y="18"/>
                    </a:lnTo>
                    <a:lnTo>
                      <a:pt x="886" y="17"/>
                    </a:lnTo>
                    <a:lnTo>
                      <a:pt x="877" y="18"/>
                    </a:lnTo>
                    <a:lnTo>
                      <a:pt x="866" y="21"/>
                    </a:lnTo>
                    <a:lnTo>
                      <a:pt x="852" y="26"/>
                    </a:lnTo>
                    <a:lnTo>
                      <a:pt x="835" y="36"/>
                    </a:lnTo>
                    <a:lnTo>
                      <a:pt x="792" y="56"/>
                    </a:lnTo>
                    <a:lnTo>
                      <a:pt x="774" y="63"/>
                    </a:lnTo>
                    <a:lnTo>
                      <a:pt x="769" y="67"/>
                    </a:lnTo>
                    <a:lnTo>
                      <a:pt x="763" y="76"/>
                    </a:lnTo>
                    <a:lnTo>
                      <a:pt x="753" y="90"/>
                    </a:lnTo>
                    <a:lnTo>
                      <a:pt x="740" y="112"/>
                    </a:lnTo>
                    <a:lnTo>
                      <a:pt x="735" y="119"/>
                    </a:lnTo>
                    <a:lnTo>
                      <a:pt x="731" y="125"/>
                    </a:lnTo>
                    <a:lnTo>
                      <a:pt x="725" y="131"/>
                    </a:lnTo>
                    <a:lnTo>
                      <a:pt x="719" y="136"/>
                    </a:lnTo>
                    <a:lnTo>
                      <a:pt x="707" y="144"/>
                    </a:lnTo>
                    <a:lnTo>
                      <a:pt x="695" y="151"/>
                    </a:lnTo>
                    <a:lnTo>
                      <a:pt x="681" y="155"/>
                    </a:lnTo>
                    <a:lnTo>
                      <a:pt x="667" y="158"/>
                    </a:lnTo>
                    <a:lnTo>
                      <a:pt x="652" y="159"/>
                    </a:lnTo>
                    <a:lnTo>
                      <a:pt x="638" y="159"/>
                    </a:lnTo>
                    <a:lnTo>
                      <a:pt x="621" y="158"/>
                    </a:lnTo>
                    <a:lnTo>
                      <a:pt x="606" y="156"/>
                    </a:lnTo>
                    <a:lnTo>
                      <a:pt x="590" y="153"/>
                    </a:lnTo>
                    <a:lnTo>
                      <a:pt x="575" y="150"/>
                    </a:lnTo>
                    <a:lnTo>
                      <a:pt x="546" y="143"/>
                    </a:lnTo>
                    <a:lnTo>
                      <a:pt x="518" y="137"/>
                    </a:lnTo>
                    <a:lnTo>
                      <a:pt x="500" y="132"/>
                    </a:lnTo>
                    <a:lnTo>
                      <a:pt x="482" y="126"/>
                    </a:lnTo>
                    <a:lnTo>
                      <a:pt x="468" y="120"/>
                    </a:lnTo>
                    <a:lnTo>
                      <a:pt x="456" y="113"/>
                    </a:lnTo>
                    <a:lnTo>
                      <a:pt x="444" y="106"/>
                    </a:lnTo>
                    <a:lnTo>
                      <a:pt x="435" y="99"/>
                    </a:lnTo>
                    <a:lnTo>
                      <a:pt x="425" y="92"/>
                    </a:lnTo>
                    <a:lnTo>
                      <a:pt x="417" y="84"/>
                    </a:lnTo>
                    <a:lnTo>
                      <a:pt x="400" y="70"/>
                    </a:lnTo>
                    <a:lnTo>
                      <a:pt x="382" y="54"/>
                    </a:lnTo>
                    <a:lnTo>
                      <a:pt x="371" y="48"/>
                    </a:lnTo>
                    <a:lnTo>
                      <a:pt x="359" y="41"/>
                    </a:lnTo>
                    <a:lnTo>
                      <a:pt x="346" y="36"/>
                    </a:lnTo>
                    <a:lnTo>
                      <a:pt x="331" y="30"/>
                    </a:lnTo>
                    <a:lnTo>
                      <a:pt x="307" y="26"/>
                    </a:lnTo>
                    <a:lnTo>
                      <a:pt x="271" y="19"/>
                    </a:lnTo>
                    <a:lnTo>
                      <a:pt x="227" y="11"/>
                    </a:lnTo>
                    <a:lnTo>
                      <a:pt x="182" y="0"/>
                    </a:lnTo>
                    <a:lnTo>
                      <a:pt x="163" y="47"/>
                    </a:lnTo>
                    <a:lnTo>
                      <a:pt x="161" y="58"/>
                    </a:lnTo>
                    <a:lnTo>
                      <a:pt x="157" y="70"/>
                    </a:lnTo>
                    <a:lnTo>
                      <a:pt x="150" y="82"/>
                    </a:lnTo>
                    <a:lnTo>
                      <a:pt x="143" y="95"/>
                    </a:lnTo>
                    <a:lnTo>
                      <a:pt x="127" y="119"/>
                    </a:lnTo>
                    <a:lnTo>
                      <a:pt x="113" y="138"/>
                    </a:lnTo>
                    <a:lnTo>
                      <a:pt x="103" y="150"/>
                    </a:lnTo>
                    <a:lnTo>
                      <a:pt x="94" y="159"/>
                    </a:lnTo>
                    <a:lnTo>
                      <a:pt x="84" y="169"/>
                    </a:lnTo>
                    <a:lnTo>
                      <a:pt x="75" y="177"/>
                    </a:lnTo>
                    <a:lnTo>
                      <a:pt x="54" y="192"/>
                    </a:lnTo>
                    <a:lnTo>
                      <a:pt x="30" y="208"/>
                    </a:lnTo>
                    <a:lnTo>
                      <a:pt x="19" y="227"/>
                    </a:lnTo>
                    <a:lnTo>
                      <a:pt x="11" y="243"/>
                    </a:lnTo>
                    <a:lnTo>
                      <a:pt x="5" y="257"/>
                    </a:lnTo>
                    <a:lnTo>
                      <a:pt x="2" y="271"/>
                    </a:lnTo>
                    <a:lnTo>
                      <a:pt x="0" y="287"/>
                    </a:lnTo>
                    <a:lnTo>
                      <a:pt x="2" y="303"/>
                    </a:lnTo>
                    <a:lnTo>
                      <a:pt x="4" y="322"/>
                    </a:lnTo>
                    <a:lnTo>
                      <a:pt x="10" y="346"/>
                    </a:lnTo>
                    <a:lnTo>
                      <a:pt x="13" y="360"/>
                    </a:lnTo>
                    <a:lnTo>
                      <a:pt x="15" y="372"/>
                    </a:lnTo>
                    <a:lnTo>
                      <a:pt x="16" y="385"/>
                    </a:lnTo>
                    <a:lnTo>
                      <a:pt x="16" y="398"/>
                    </a:lnTo>
                    <a:lnTo>
                      <a:pt x="15" y="421"/>
                    </a:lnTo>
                    <a:lnTo>
                      <a:pt x="11" y="445"/>
                    </a:lnTo>
                    <a:lnTo>
                      <a:pt x="8" y="468"/>
                    </a:lnTo>
                    <a:lnTo>
                      <a:pt x="5" y="493"/>
                    </a:lnTo>
                    <a:lnTo>
                      <a:pt x="4" y="506"/>
                    </a:lnTo>
                    <a:lnTo>
                      <a:pt x="4" y="519"/>
                    </a:lnTo>
                    <a:lnTo>
                      <a:pt x="5" y="532"/>
                    </a:lnTo>
                    <a:lnTo>
                      <a:pt x="6" y="545"/>
                    </a:lnTo>
                    <a:lnTo>
                      <a:pt x="9" y="560"/>
                    </a:lnTo>
                    <a:lnTo>
                      <a:pt x="13" y="573"/>
                    </a:lnTo>
                    <a:lnTo>
                      <a:pt x="19" y="586"/>
                    </a:lnTo>
                    <a:lnTo>
                      <a:pt x="26" y="597"/>
                    </a:lnTo>
                    <a:lnTo>
                      <a:pt x="34" y="608"/>
                    </a:lnTo>
                    <a:lnTo>
                      <a:pt x="42" y="617"/>
                    </a:lnTo>
                    <a:lnTo>
                      <a:pt x="51" y="625"/>
                    </a:lnTo>
                    <a:lnTo>
                      <a:pt x="61" y="635"/>
                    </a:lnTo>
                    <a:lnTo>
                      <a:pt x="82" y="650"/>
                    </a:lnTo>
                    <a:lnTo>
                      <a:pt x="102" y="667"/>
                    </a:lnTo>
                    <a:lnTo>
                      <a:pt x="113" y="675"/>
                    </a:lnTo>
                    <a:lnTo>
                      <a:pt x="122" y="683"/>
                    </a:lnTo>
                    <a:lnTo>
                      <a:pt x="131" y="693"/>
                    </a:lnTo>
                    <a:lnTo>
                      <a:pt x="141" y="703"/>
                    </a:lnTo>
                    <a:lnTo>
                      <a:pt x="161" y="707"/>
                    </a:lnTo>
                    <a:lnTo>
                      <a:pt x="183" y="713"/>
                    </a:lnTo>
                    <a:lnTo>
                      <a:pt x="194" y="717"/>
                    </a:lnTo>
                    <a:lnTo>
                      <a:pt x="203" y="722"/>
                    </a:lnTo>
                    <a:lnTo>
                      <a:pt x="212" y="727"/>
                    </a:lnTo>
                    <a:lnTo>
                      <a:pt x="219" y="734"/>
                    </a:lnTo>
                    <a:lnTo>
                      <a:pt x="229" y="742"/>
                    </a:lnTo>
                    <a:lnTo>
                      <a:pt x="241" y="749"/>
                    </a:lnTo>
                    <a:lnTo>
                      <a:pt x="254" y="757"/>
                    </a:lnTo>
                    <a:lnTo>
                      <a:pt x="266" y="763"/>
                    </a:lnTo>
                    <a:lnTo>
                      <a:pt x="275" y="768"/>
                    </a:lnTo>
                    <a:lnTo>
                      <a:pt x="284" y="772"/>
                    </a:lnTo>
                    <a:lnTo>
                      <a:pt x="293" y="773"/>
                    </a:lnTo>
                    <a:lnTo>
                      <a:pt x="303" y="773"/>
                    </a:lnTo>
                    <a:lnTo>
                      <a:pt x="312" y="772"/>
                    </a:lnTo>
                    <a:lnTo>
                      <a:pt x="321" y="769"/>
                    </a:lnTo>
                    <a:lnTo>
                      <a:pt x="331" y="766"/>
                    </a:lnTo>
                    <a:lnTo>
                      <a:pt x="340" y="762"/>
                    </a:lnTo>
                    <a:lnTo>
                      <a:pt x="359" y="752"/>
                    </a:lnTo>
                    <a:lnTo>
                      <a:pt x="378" y="741"/>
                    </a:lnTo>
                    <a:lnTo>
                      <a:pt x="395" y="729"/>
                    </a:lnTo>
                    <a:lnTo>
                      <a:pt x="410" y="720"/>
                    </a:lnTo>
                    <a:lnTo>
                      <a:pt x="446" y="693"/>
                    </a:lnTo>
                    <a:lnTo>
                      <a:pt x="1026" y="984"/>
                    </a:lnTo>
                    <a:lnTo>
                      <a:pt x="1079" y="928"/>
                    </a:lnTo>
                    <a:lnTo>
                      <a:pt x="1080" y="812"/>
                    </a:lnTo>
                    <a:lnTo>
                      <a:pt x="1021" y="333"/>
                    </a:lnTo>
                    <a:lnTo>
                      <a:pt x="1001" y="8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59" name="Freeform 190"/>
              <p:cNvSpPr>
                <a:spLocks/>
              </p:cNvSpPr>
              <p:nvPr/>
            </p:nvSpPr>
            <p:spPr bwMode="auto">
              <a:xfrm>
                <a:off x="1626" y="2282"/>
                <a:ext cx="407" cy="305"/>
              </a:xfrm>
              <a:custGeom>
                <a:avLst/>
                <a:gdLst>
                  <a:gd name="T0" fmla="*/ 71 w 1222"/>
                  <a:gd name="T1" fmla="*/ 67 h 917"/>
                  <a:gd name="T2" fmla="*/ 77 w 1222"/>
                  <a:gd name="T3" fmla="*/ 64 h 917"/>
                  <a:gd name="T4" fmla="*/ 83 w 1222"/>
                  <a:gd name="T5" fmla="*/ 61 h 917"/>
                  <a:gd name="T6" fmla="*/ 88 w 1222"/>
                  <a:gd name="T7" fmla="*/ 59 h 917"/>
                  <a:gd name="T8" fmla="*/ 91 w 1222"/>
                  <a:gd name="T9" fmla="*/ 59 h 917"/>
                  <a:gd name="T10" fmla="*/ 95 w 1222"/>
                  <a:gd name="T11" fmla="*/ 59 h 917"/>
                  <a:gd name="T12" fmla="*/ 101 w 1222"/>
                  <a:gd name="T13" fmla="*/ 61 h 917"/>
                  <a:gd name="T14" fmla="*/ 103 w 1222"/>
                  <a:gd name="T15" fmla="*/ 61 h 917"/>
                  <a:gd name="T16" fmla="*/ 108 w 1222"/>
                  <a:gd name="T17" fmla="*/ 59 h 917"/>
                  <a:gd name="T18" fmla="*/ 113 w 1222"/>
                  <a:gd name="T19" fmla="*/ 56 h 917"/>
                  <a:gd name="T20" fmla="*/ 121 w 1222"/>
                  <a:gd name="T21" fmla="*/ 49 h 917"/>
                  <a:gd name="T22" fmla="*/ 124 w 1222"/>
                  <a:gd name="T23" fmla="*/ 46 h 917"/>
                  <a:gd name="T24" fmla="*/ 127 w 1222"/>
                  <a:gd name="T25" fmla="*/ 46 h 917"/>
                  <a:gd name="T26" fmla="*/ 130 w 1222"/>
                  <a:gd name="T27" fmla="*/ 46 h 917"/>
                  <a:gd name="T28" fmla="*/ 134 w 1222"/>
                  <a:gd name="T29" fmla="*/ 44 h 917"/>
                  <a:gd name="T30" fmla="*/ 135 w 1222"/>
                  <a:gd name="T31" fmla="*/ 43 h 917"/>
                  <a:gd name="T32" fmla="*/ 136 w 1222"/>
                  <a:gd name="T33" fmla="*/ 41 h 917"/>
                  <a:gd name="T34" fmla="*/ 135 w 1222"/>
                  <a:gd name="T35" fmla="*/ 40 h 917"/>
                  <a:gd name="T36" fmla="*/ 132 w 1222"/>
                  <a:gd name="T37" fmla="*/ 39 h 917"/>
                  <a:gd name="T38" fmla="*/ 130 w 1222"/>
                  <a:gd name="T39" fmla="*/ 37 h 917"/>
                  <a:gd name="T40" fmla="*/ 130 w 1222"/>
                  <a:gd name="T41" fmla="*/ 29 h 917"/>
                  <a:gd name="T42" fmla="*/ 129 w 1222"/>
                  <a:gd name="T43" fmla="*/ 20 h 917"/>
                  <a:gd name="T44" fmla="*/ 127 w 1222"/>
                  <a:gd name="T45" fmla="*/ 15 h 917"/>
                  <a:gd name="T46" fmla="*/ 120 w 1222"/>
                  <a:gd name="T47" fmla="*/ 15 h 917"/>
                  <a:gd name="T48" fmla="*/ 118 w 1222"/>
                  <a:gd name="T49" fmla="*/ 14 h 917"/>
                  <a:gd name="T50" fmla="*/ 115 w 1222"/>
                  <a:gd name="T51" fmla="*/ 13 h 917"/>
                  <a:gd name="T52" fmla="*/ 113 w 1222"/>
                  <a:gd name="T53" fmla="*/ 11 h 917"/>
                  <a:gd name="T54" fmla="*/ 111 w 1222"/>
                  <a:gd name="T55" fmla="*/ 6 h 917"/>
                  <a:gd name="T56" fmla="*/ 109 w 1222"/>
                  <a:gd name="T57" fmla="*/ 3 h 917"/>
                  <a:gd name="T58" fmla="*/ 107 w 1222"/>
                  <a:gd name="T59" fmla="*/ 1 h 917"/>
                  <a:gd name="T60" fmla="*/ 105 w 1222"/>
                  <a:gd name="T61" fmla="*/ 0 h 917"/>
                  <a:gd name="T62" fmla="*/ 103 w 1222"/>
                  <a:gd name="T63" fmla="*/ 0 h 917"/>
                  <a:gd name="T64" fmla="*/ 102 w 1222"/>
                  <a:gd name="T65" fmla="*/ 4 h 917"/>
                  <a:gd name="T66" fmla="*/ 99 w 1222"/>
                  <a:gd name="T67" fmla="*/ 7 h 917"/>
                  <a:gd name="T68" fmla="*/ 95 w 1222"/>
                  <a:gd name="T69" fmla="*/ 10 h 917"/>
                  <a:gd name="T70" fmla="*/ 88 w 1222"/>
                  <a:gd name="T71" fmla="*/ 14 h 917"/>
                  <a:gd name="T72" fmla="*/ 78 w 1222"/>
                  <a:gd name="T73" fmla="*/ 20 h 917"/>
                  <a:gd name="T74" fmla="*/ 72 w 1222"/>
                  <a:gd name="T75" fmla="*/ 24 h 917"/>
                  <a:gd name="T76" fmla="*/ 68 w 1222"/>
                  <a:gd name="T77" fmla="*/ 29 h 917"/>
                  <a:gd name="T78" fmla="*/ 66 w 1222"/>
                  <a:gd name="T79" fmla="*/ 35 h 917"/>
                  <a:gd name="T80" fmla="*/ 65 w 1222"/>
                  <a:gd name="T81" fmla="*/ 41 h 917"/>
                  <a:gd name="T82" fmla="*/ 64 w 1222"/>
                  <a:gd name="T83" fmla="*/ 44 h 917"/>
                  <a:gd name="T84" fmla="*/ 63 w 1222"/>
                  <a:gd name="T85" fmla="*/ 46 h 917"/>
                  <a:gd name="T86" fmla="*/ 61 w 1222"/>
                  <a:gd name="T87" fmla="*/ 48 h 917"/>
                  <a:gd name="T88" fmla="*/ 58 w 1222"/>
                  <a:gd name="T89" fmla="*/ 49 h 917"/>
                  <a:gd name="T90" fmla="*/ 48 w 1222"/>
                  <a:gd name="T91" fmla="*/ 51 h 917"/>
                  <a:gd name="T92" fmla="*/ 43 w 1222"/>
                  <a:gd name="T93" fmla="*/ 53 h 917"/>
                  <a:gd name="T94" fmla="*/ 36 w 1222"/>
                  <a:gd name="T95" fmla="*/ 58 h 917"/>
                  <a:gd name="T96" fmla="*/ 28 w 1222"/>
                  <a:gd name="T97" fmla="*/ 64 h 917"/>
                  <a:gd name="T98" fmla="*/ 21 w 1222"/>
                  <a:gd name="T99" fmla="*/ 72 h 917"/>
                  <a:gd name="T100" fmla="*/ 7 w 1222"/>
                  <a:gd name="T101" fmla="*/ 87 h 917"/>
                  <a:gd name="T102" fmla="*/ 1 w 1222"/>
                  <a:gd name="T103" fmla="*/ 93 h 917"/>
                  <a:gd name="T104" fmla="*/ 0 w 1222"/>
                  <a:gd name="T105" fmla="*/ 96 h 917"/>
                  <a:gd name="T106" fmla="*/ 0 w 1222"/>
                  <a:gd name="T107" fmla="*/ 97 h 917"/>
                  <a:gd name="T108" fmla="*/ 27 w 1222"/>
                  <a:gd name="T109" fmla="*/ 101 h 917"/>
                  <a:gd name="T110" fmla="*/ 34 w 1222"/>
                  <a:gd name="T111" fmla="*/ 93 h 917"/>
                  <a:gd name="T112" fmla="*/ 40 w 1222"/>
                  <a:gd name="T113" fmla="*/ 93 h 917"/>
                  <a:gd name="T114" fmla="*/ 41 w 1222"/>
                  <a:gd name="T115" fmla="*/ 84 h 917"/>
                  <a:gd name="T116" fmla="*/ 68 w 1222"/>
                  <a:gd name="T117" fmla="*/ 84 h 9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2"/>
                  <a:gd name="T178" fmla="*/ 0 h 917"/>
                  <a:gd name="T179" fmla="*/ 1222 w 1222"/>
                  <a:gd name="T180" fmla="*/ 917 h 9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2" h="917">
                    <a:moveTo>
                      <a:pt x="613" y="702"/>
                    </a:moveTo>
                    <a:lnTo>
                      <a:pt x="613" y="624"/>
                    </a:lnTo>
                    <a:lnTo>
                      <a:pt x="640" y="608"/>
                    </a:lnTo>
                    <a:lnTo>
                      <a:pt x="668" y="590"/>
                    </a:lnTo>
                    <a:lnTo>
                      <a:pt x="680" y="582"/>
                    </a:lnTo>
                    <a:lnTo>
                      <a:pt x="695" y="574"/>
                    </a:lnTo>
                    <a:lnTo>
                      <a:pt x="708" y="565"/>
                    </a:lnTo>
                    <a:lnTo>
                      <a:pt x="722" y="560"/>
                    </a:lnTo>
                    <a:lnTo>
                      <a:pt x="747" y="549"/>
                    </a:lnTo>
                    <a:lnTo>
                      <a:pt x="769" y="541"/>
                    </a:lnTo>
                    <a:lnTo>
                      <a:pt x="781" y="538"/>
                    </a:lnTo>
                    <a:lnTo>
                      <a:pt x="791" y="536"/>
                    </a:lnTo>
                    <a:lnTo>
                      <a:pt x="802" y="534"/>
                    </a:lnTo>
                    <a:lnTo>
                      <a:pt x="813" y="532"/>
                    </a:lnTo>
                    <a:lnTo>
                      <a:pt x="824" y="532"/>
                    </a:lnTo>
                    <a:lnTo>
                      <a:pt x="835" y="532"/>
                    </a:lnTo>
                    <a:lnTo>
                      <a:pt x="847" y="534"/>
                    </a:lnTo>
                    <a:lnTo>
                      <a:pt x="857" y="535"/>
                    </a:lnTo>
                    <a:lnTo>
                      <a:pt x="882" y="539"/>
                    </a:lnTo>
                    <a:lnTo>
                      <a:pt x="907" y="548"/>
                    </a:lnTo>
                    <a:lnTo>
                      <a:pt x="913" y="549"/>
                    </a:lnTo>
                    <a:lnTo>
                      <a:pt x="919" y="550"/>
                    </a:lnTo>
                    <a:lnTo>
                      <a:pt x="925" y="550"/>
                    </a:lnTo>
                    <a:lnTo>
                      <a:pt x="932" y="549"/>
                    </a:lnTo>
                    <a:lnTo>
                      <a:pt x="945" y="547"/>
                    </a:lnTo>
                    <a:lnTo>
                      <a:pt x="958" y="542"/>
                    </a:lnTo>
                    <a:lnTo>
                      <a:pt x="972" y="536"/>
                    </a:lnTo>
                    <a:lnTo>
                      <a:pt x="986" y="528"/>
                    </a:lnTo>
                    <a:lnTo>
                      <a:pt x="1000" y="518"/>
                    </a:lnTo>
                    <a:lnTo>
                      <a:pt x="1014" y="509"/>
                    </a:lnTo>
                    <a:lnTo>
                      <a:pt x="1043" y="486"/>
                    </a:lnTo>
                    <a:lnTo>
                      <a:pt x="1067" y="464"/>
                    </a:lnTo>
                    <a:lnTo>
                      <a:pt x="1090" y="443"/>
                    </a:lnTo>
                    <a:lnTo>
                      <a:pt x="1108" y="425"/>
                    </a:lnTo>
                    <a:lnTo>
                      <a:pt x="1112" y="421"/>
                    </a:lnTo>
                    <a:lnTo>
                      <a:pt x="1118" y="418"/>
                    </a:lnTo>
                    <a:lnTo>
                      <a:pt x="1123" y="416"/>
                    </a:lnTo>
                    <a:lnTo>
                      <a:pt x="1129" y="413"/>
                    </a:lnTo>
                    <a:lnTo>
                      <a:pt x="1141" y="411"/>
                    </a:lnTo>
                    <a:lnTo>
                      <a:pt x="1154" y="411"/>
                    </a:lnTo>
                    <a:lnTo>
                      <a:pt x="1163" y="411"/>
                    </a:lnTo>
                    <a:lnTo>
                      <a:pt x="1174" y="411"/>
                    </a:lnTo>
                    <a:lnTo>
                      <a:pt x="1184" y="409"/>
                    </a:lnTo>
                    <a:lnTo>
                      <a:pt x="1196" y="405"/>
                    </a:lnTo>
                    <a:lnTo>
                      <a:pt x="1205" y="401"/>
                    </a:lnTo>
                    <a:lnTo>
                      <a:pt x="1214" y="394"/>
                    </a:lnTo>
                    <a:lnTo>
                      <a:pt x="1217" y="391"/>
                    </a:lnTo>
                    <a:lnTo>
                      <a:pt x="1220" y="387"/>
                    </a:lnTo>
                    <a:lnTo>
                      <a:pt x="1221" y="383"/>
                    </a:lnTo>
                    <a:lnTo>
                      <a:pt x="1222" y="378"/>
                    </a:lnTo>
                    <a:lnTo>
                      <a:pt x="1221" y="373"/>
                    </a:lnTo>
                    <a:lnTo>
                      <a:pt x="1220" y="368"/>
                    </a:lnTo>
                    <a:lnTo>
                      <a:pt x="1218" y="365"/>
                    </a:lnTo>
                    <a:lnTo>
                      <a:pt x="1216" y="361"/>
                    </a:lnTo>
                    <a:lnTo>
                      <a:pt x="1209" y="355"/>
                    </a:lnTo>
                    <a:lnTo>
                      <a:pt x="1201" y="352"/>
                    </a:lnTo>
                    <a:lnTo>
                      <a:pt x="1193" y="348"/>
                    </a:lnTo>
                    <a:lnTo>
                      <a:pt x="1185" y="342"/>
                    </a:lnTo>
                    <a:lnTo>
                      <a:pt x="1181" y="338"/>
                    </a:lnTo>
                    <a:lnTo>
                      <a:pt x="1174" y="332"/>
                    </a:lnTo>
                    <a:lnTo>
                      <a:pt x="1171" y="309"/>
                    </a:lnTo>
                    <a:lnTo>
                      <a:pt x="1170" y="285"/>
                    </a:lnTo>
                    <a:lnTo>
                      <a:pt x="1169" y="259"/>
                    </a:lnTo>
                    <a:lnTo>
                      <a:pt x="1168" y="233"/>
                    </a:lnTo>
                    <a:lnTo>
                      <a:pt x="1167" y="207"/>
                    </a:lnTo>
                    <a:lnTo>
                      <a:pt x="1165" y="181"/>
                    </a:lnTo>
                    <a:lnTo>
                      <a:pt x="1165" y="156"/>
                    </a:lnTo>
                    <a:lnTo>
                      <a:pt x="1165" y="134"/>
                    </a:lnTo>
                    <a:lnTo>
                      <a:pt x="1145" y="135"/>
                    </a:lnTo>
                    <a:lnTo>
                      <a:pt x="1126" y="135"/>
                    </a:lnTo>
                    <a:lnTo>
                      <a:pt x="1105" y="135"/>
                    </a:lnTo>
                    <a:lnTo>
                      <a:pt x="1085" y="135"/>
                    </a:lnTo>
                    <a:lnTo>
                      <a:pt x="1076" y="134"/>
                    </a:lnTo>
                    <a:lnTo>
                      <a:pt x="1066" y="131"/>
                    </a:lnTo>
                    <a:lnTo>
                      <a:pt x="1059" y="129"/>
                    </a:lnTo>
                    <a:lnTo>
                      <a:pt x="1051" y="127"/>
                    </a:lnTo>
                    <a:lnTo>
                      <a:pt x="1045" y="122"/>
                    </a:lnTo>
                    <a:lnTo>
                      <a:pt x="1038" y="118"/>
                    </a:lnTo>
                    <a:lnTo>
                      <a:pt x="1033" y="114"/>
                    </a:lnTo>
                    <a:lnTo>
                      <a:pt x="1027" y="109"/>
                    </a:lnTo>
                    <a:lnTo>
                      <a:pt x="1018" y="97"/>
                    </a:lnTo>
                    <a:lnTo>
                      <a:pt x="1011" y="84"/>
                    </a:lnTo>
                    <a:lnTo>
                      <a:pt x="1004" y="72"/>
                    </a:lnTo>
                    <a:lnTo>
                      <a:pt x="998" y="58"/>
                    </a:lnTo>
                    <a:lnTo>
                      <a:pt x="992" y="46"/>
                    </a:lnTo>
                    <a:lnTo>
                      <a:pt x="986" y="33"/>
                    </a:lnTo>
                    <a:lnTo>
                      <a:pt x="979" y="23"/>
                    </a:lnTo>
                    <a:lnTo>
                      <a:pt x="973" y="13"/>
                    </a:lnTo>
                    <a:lnTo>
                      <a:pt x="968" y="10"/>
                    </a:lnTo>
                    <a:lnTo>
                      <a:pt x="965" y="6"/>
                    </a:lnTo>
                    <a:lnTo>
                      <a:pt x="960" y="4"/>
                    </a:lnTo>
                    <a:lnTo>
                      <a:pt x="955" y="3"/>
                    </a:lnTo>
                    <a:lnTo>
                      <a:pt x="949" y="2"/>
                    </a:lnTo>
                    <a:lnTo>
                      <a:pt x="944" y="0"/>
                    </a:lnTo>
                    <a:lnTo>
                      <a:pt x="938" y="2"/>
                    </a:lnTo>
                    <a:lnTo>
                      <a:pt x="931" y="3"/>
                    </a:lnTo>
                    <a:lnTo>
                      <a:pt x="927" y="13"/>
                    </a:lnTo>
                    <a:lnTo>
                      <a:pt x="922" y="25"/>
                    </a:lnTo>
                    <a:lnTo>
                      <a:pt x="918" y="35"/>
                    </a:lnTo>
                    <a:lnTo>
                      <a:pt x="911" y="44"/>
                    </a:lnTo>
                    <a:lnTo>
                      <a:pt x="903" y="53"/>
                    </a:lnTo>
                    <a:lnTo>
                      <a:pt x="896" y="62"/>
                    </a:lnTo>
                    <a:lnTo>
                      <a:pt x="888" y="69"/>
                    </a:lnTo>
                    <a:lnTo>
                      <a:pt x="879" y="77"/>
                    </a:lnTo>
                    <a:lnTo>
                      <a:pt x="860" y="90"/>
                    </a:lnTo>
                    <a:lnTo>
                      <a:pt x="840" y="102"/>
                    </a:lnTo>
                    <a:lnTo>
                      <a:pt x="819" y="112"/>
                    </a:lnTo>
                    <a:lnTo>
                      <a:pt x="796" y="123"/>
                    </a:lnTo>
                    <a:lnTo>
                      <a:pt x="755" y="145"/>
                    </a:lnTo>
                    <a:lnTo>
                      <a:pt x="717" y="168"/>
                    </a:lnTo>
                    <a:lnTo>
                      <a:pt x="699" y="178"/>
                    </a:lnTo>
                    <a:lnTo>
                      <a:pt x="682" y="190"/>
                    </a:lnTo>
                    <a:lnTo>
                      <a:pt x="666" y="202"/>
                    </a:lnTo>
                    <a:lnTo>
                      <a:pt x="652" y="214"/>
                    </a:lnTo>
                    <a:lnTo>
                      <a:pt x="639" y="228"/>
                    </a:lnTo>
                    <a:lnTo>
                      <a:pt x="627" y="242"/>
                    </a:lnTo>
                    <a:lnTo>
                      <a:pt x="617" y="258"/>
                    </a:lnTo>
                    <a:lnTo>
                      <a:pt x="607" y="275"/>
                    </a:lnTo>
                    <a:lnTo>
                      <a:pt x="600" y="294"/>
                    </a:lnTo>
                    <a:lnTo>
                      <a:pt x="594" y="314"/>
                    </a:lnTo>
                    <a:lnTo>
                      <a:pt x="591" y="337"/>
                    </a:lnTo>
                    <a:lnTo>
                      <a:pt x="588" y="361"/>
                    </a:lnTo>
                    <a:lnTo>
                      <a:pt x="587" y="372"/>
                    </a:lnTo>
                    <a:lnTo>
                      <a:pt x="586" y="381"/>
                    </a:lnTo>
                    <a:lnTo>
                      <a:pt x="584" y="391"/>
                    </a:lnTo>
                    <a:lnTo>
                      <a:pt x="580" y="398"/>
                    </a:lnTo>
                    <a:lnTo>
                      <a:pt x="577" y="406"/>
                    </a:lnTo>
                    <a:lnTo>
                      <a:pt x="573" y="412"/>
                    </a:lnTo>
                    <a:lnTo>
                      <a:pt x="568" y="418"/>
                    </a:lnTo>
                    <a:lnTo>
                      <a:pt x="563" y="424"/>
                    </a:lnTo>
                    <a:lnTo>
                      <a:pt x="557" y="429"/>
                    </a:lnTo>
                    <a:lnTo>
                      <a:pt x="551" y="433"/>
                    </a:lnTo>
                    <a:lnTo>
                      <a:pt x="544" y="437"/>
                    </a:lnTo>
                    <a:lnTo>
                      <a:pt x="537" y="440"/>
                    </a:lnTo>
                    <a:lnTo>
                      <a:pt x="522" y="446"/>
                    </a:lnTo>
                    <a:lnTo>
                      <a:pt x="506" y="450"/>
                    </a:lnTo>
                    <a:lnTo>
                      <a:pt x="472" y="457"/>
                    </a:lnTo>
                    <a:lnTo>
                      <a:pt x="436" y="464"/>
                    </a:lnTo>
                    <a:lnTo>
                      <a:pt x="419" y="467"/>
                    </a:lnTo>
                    <a:lnTo>
                      <a:pt x="402" y="472"/>
                    </a:lnTo>
                    <a:lnTo>
                      <a:pt x="387" y="478"/>
                    </a:lnTo>
                    <a:lnTo>
                      <a:pt x="371" y="486"/>
                    </a:lnTo>
                    <a:lnTo>
                      <a:pt x="348" y="502"/>
                    </a:lnTo>
                    <a:lnTo>
                      <a:pt x="324" y="519"/>
                    </a:lnTo>
                    <a:lnTo>
                      <a:pt x="301" y="538"/>
                    </a:lnTo>
                    <a:lnTo>
                      <a:pt x="278" y="558"/>
                    </a:lnTo>
                    <a:lnTo>
                      <a:pt x="256" y="580"/>
                    </a:lnTo>
                    <a:lnTo>
                      <a:pt x="233" y="601"/>
                    </a:lnTo>
                    <a:lnTo>
                      <a:pt x="211" y="624"/>
                    </a:lnTo>
                    <a:lnTo>
                      <a:pt x="190" y="647"/>
                    </a:lnTo>
                    <a:lnTo>
                      <a:pt x="146" y="694"/>
                    </a:lnTo>
                    <a:lnTo>
                      <a:pt x="105" y="741"/>
                    </a:lnTo>
                    <a:lnTo>
                      <a:pt x="63" y="786"/>
                    </a:lnTo>
                    <a:lnTo>
                      <a:pt x="23" y="828"/>
                    </a:lnTo>
                    <a:lnTo>
                      <a:pt x="15" y="838"/>
                    </a:lnTo>
                    <a:lnTo>
                      <a:pt x="9" y="845"/>
                    </a:lnTo>
                    <a:lnTo>
                      <a:pt x="4" y="853"/>
                    </a:lnTo>
                    <a:lnTo>
                      <a:pt x="1" y="859"/>
                    </a:lnTo>
                    <a:lnTo>
                      <a:pt x="0" y="865"/>
                    </a:lnTo>
                    <a:lnTo>
                      <a:pt x="0" y="871"/>
                    </a:lnTo>
                    <a:lnTo>
                      <a:pt x="0" y="876"/>
                    </a:lnTo>
                    <a:lnTo>
                      <a:pt x="2" y="880"/>
                    </a:lnTo>
                    <a:lnTo>
                      <a:pt x="15" y="898"/>
                    </a:lnTo>
                    <a:lnTo>
                      <a:pt x="32" y="916"/>
                    </a:lnTo>
                    <a:lnTo>
                      <a:pt x="245" y="917"/>
                    </a:lnTo>
                    <a:lnTo>
                      <a:pt x="245" y="838"/>
                    </a:lnTo>
                    <a:lnTo>
                      <a:pt x="264" y="838"/>
                    </a:lnTo>
                    <a:lnTo>
                      <a:pt x="307" y="840"/>
                    </a:lnTo>
                    <a:lnTo>
                      <a:pt x="329" y="840"/>
                    </a:lnTo>
                    <a:lnTo>
                      <a:pt x="348" y="840"/>
                    </a:lnTo>
                    <a:lnTo>
                      <a:pt x="362" y="839"/>
                    </a:lnTo>
                    <a:lnTo>
                      <a:pt x="367" y="838"/>
                    </a:lnTo>
                    <a:lnTo>
                      <a:pt x="367" y="812"/>
                    </a:lnTo>
                    <a:lnTo>
                      <a:pt x="367" y="762"/>
                    </a:lnTo>
                    <a:lnTo>
                      <a:pt x="367" y="714"/>
                    </a:lnTo>
                    <a:lnTo>
                      <a:pt x="367" y="693"/>
                    </a:lnTo>
                    <a:lnTo>
                      <a:pt x="613" y="759"/>
                    </a:lnTo>
                    <a:lnTo>
                      <a:pt x="613" y="702"/>
                    </a:lnTo>
                    <a:close/>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60" name="Freeform 191"/>
              <p:cNvSpPr>
                <a:spLocks/>
              </p:cNvSpPr>
              <p:nvPr/>
            </p:nvSpPr>
            <p:spPr bwMode="auto">
              <a:xfrm>
                <a:off x="1626" y="2282"/>
                <a:ext cx="407" cy="305"/>
              </a:xfrm>
              <a:custGeom>
                <a:avLst/>
                <a:gdLst>
                  <a:gd name="T0" fmla="*/ 71 w 1222"/>
                  <a:gd name="T1" fmla="*/ 67 h 917"/>
                  <a:gd name="T2" fmla="*/ 77 w 1222"/>
                  <a:gd name="T3" fmla="*/ 64 h 917"/>
                  <a:gd name="T4" fmla="*/ 83 w 1222"/>
                  <a:gd name="T5" fmla="*/ 61 h 917"/>
                  <a:gd name="T6" fmla="*/ 88 w 1222"/>
                  <a:gd name="T7" fmla="*/ 59 h 917"/>
                  <a:gd name="T8" fmla="*/ 91 w 1222"/>
                  <a:gd name="T9" fmla="*/ 59 h 917"/>
                  <a:gd name="T10" fmla="*/ 95 w 1222"/>
                  <a:gd name="T11" fmla="*/ 59 h 917"/>
                  <a:gd name="T12" fmla="*/ 101 w 1222"/>
                  <a:gd name="T13" fmla="*/ 61 h 917"/>
                  <a:gd name="T14" fmla="*/ 103 w 1222"/>
                  <a:gd name="T15" fmla="*/ 61 h 917"/>
                  <a:gd name="T16" fmla="*/ 108 w 1222"/>
                  <a:gd name="T17" fmla="*/ 59 h 917"/>
                  <a:gd name="T18" fmla="*/ 113 w 1222"/>
                  <a:gd name="T19" fmla="*/ 56 h 917"/>
                  <a:gd name="T20" fmla="*/ 121 w 1222"/>
                  <a:gd name="T21" fmla="*/ 49 h 917"/>
                  <a:gd name="T22" fmla="*/ 124 w 1222"/>
                  <a:gd name="T23" fmla="*/ 46 h 917"/>
                  <a:gd name="T24" fmla="*/ 127 w 1222"/>
                  <a:gd name="T25" fmla="*/ 46 h 917"/>
                  <a:gd name="T26" fmla="*/ 130 w 1222"/>
                  <a:gd name="T27" fmla="*/ 46 h 917"/>
                  <a:gd name="T28" fmla="*/ 134 w 1222"/>
                  <a:gd name="T29" fmla="*/ 44 h 917"/>
                  <a:gd name="T30" fmla="*/ 135 w 1222"/>
                  <a:gd name="T31" fmla="*/ 43 h 917"/>
                  <a:gd name="T32" fmla="*/ 136 w 1222"/>
                  <a:gd name="T33" fmla="*/ 41 h 917"/>
                  <a:gd name="T34" fmla="*/ 135 w 1222"/>
                  <a:gd name="T35" fmla="*/ 40 h 917"/>
                  <a:gd name="T36" fmla="*/ 132 w 1222"/>
                  <a:gd name="T37" fmla="*/ 39 h 917"/>
                  <a:gd name="T38" fmla="*/ 130 w 1222"/>
                  <a:gd name="T39" fmla="*/ 37 h 917"/>
                  <a:gd name="T40" fmla="*/ 130 w 1222"/>
                  <a:gd name="T41" fmla="*/ 29 h 917"/>
                  <a:gd name="T42" fmla="*/ 129 w 1222"/>
                  <a:gd name="T43" fmla="*/ 20 h 917"/>
                  <a:gd name="T44" fmla="*/ 129 w 1222"/>
                  <a:gd name="T45" fmla="*/ 15 h 917"/>
                  <a:gd name="T46" fmla="*/ 123 w 1222"/>
                  <a:gd name="T47" fmla="*/ 15 h 917"/>
                  <a:gd name="T48" fmla="*/ 118 w 1222"/>
                  <a:gd name="T49" fmla="*/ 15 h 917"/>
                  <a:gd name="T50" fmla="*/ 116 w 1222"/>
                  <a:gd name="T51" fmla="*/ 14 h 917"/>
                  <a:gd name="T52" fmla="*/ 114 w 1222"/>
                  <a:gd name="T53" fmla="*/ 12 h 917"/>
                  <a:gd name="T54" fmla="*/ 111 w 1222"/>
                  <a:gd name="T55" fmla="*/ 8 h 917"/>
                  <a:gd name="T56" fmla="*/ 109 w 1222"/>
                  <a:gd name="T57" fmla="*/ 4 h 917"/>
                  <a:gd name="T58" fmla="*/ 107 w 1222"/>
                  <a:gd name="T59" fmla="*/ 1 h 917"/>
                  <a:gd name="T60" fmla="*/ 106 w 1222"/>
                  <a:gd name="T61" fmla="*/ 0 h 917"/>
                  <a:gd name="T62" fmla="*/ 104 w 1222"/>
                  <a:gd name="T63" fmla="*/ 0 h 917"/>
                  <a:gd name="T64" fmla="*/ 102 w 1222"/>
                  <a:gd name="T65" fmla="*/ 3 h 917"/>
                  <a:gd name="T66" fmla="*/ 100 w 1222"/>
                  <a:gd name="T67" fmla="*/ 6 h 917"/>
                  <a:gd name="T68" fmla="*/ 98 w 1222"/>
                  <a:gd name="T69" fmla="*/ 9 h 917"/>
                  <a:gd name="T70" fmla="*/ 91 w 1222"/>
                  <a:gd name="T71" fmla="*/ 12 h 917"/>
                  <a:gd name="T72" fmla="*/ 80 w 1222"/>
                  <a:gd name="T73" fmla="*/ 19 h 917"/>
                  <a:gd name="T74" fmla="*/ 74 w 1222"/>
                  <a:gd name="T75" fmla="*/ 22 h 917"/>
                  <a:gd name="T76" fmla="*/ 70 w 1222"/>
                  <a:gd name="T77" fmla="*/ 27 h 917"/>
                  <a:gd name="T78" fmla="*/ 67 w 1222"/>
                  <a:gd name="T79" fmla="*/ 33 h 917"/>
                  <a:gd name="T80" fmla="*/ 65 w 1222"/>
                  <a:gd name="T81" fmla="*/ 40 h 917"/>
                  <a:gd name="T82" fmla="*/ 65 w 1222"/>
                  <a:gd name="T83" fmla="*/ 43 h 917"/>
                  <a:gd name="T84" fmla="*/ 64 w 1222"/>
                  <a:gd name="T85" fmla="*/ 46 h 917"/>
                  <a:gd name="T86" fmla="*/ 62 w 1222"/>
                  <a:gd name="T87" fmla="*/ 48 h 917"/>
                  <a:gd name="T88" fmla="*/ 60 w 1222"/>
                  <a:gd name="T89" fmla="*/ 49 h 917"/>
                  <a:gd name="T90" fmla="*/ 52 w 1222"/>
                  <a:gd name="T91" fmla="*/ 51 h 917"/>
                  <a:gd name="T92" fmla="*/ 45 w 1222"/>
                  <a:gd name="T93" fmla="*/ 52 h 917"/>
                  <a:gd name="T94" fmla="*/ 39 w 1222"/>
                  <a:gd name="T95" fmla="*/ 56 h 917"/>
                  <a:gd name="T96" fmla="*/ 31 w 1222"/>
                  <a:gd name="T97" fmla="*/ 62 h 917"/>
                  <a:gd name="T98" fmla="*/ 23 w 1222"/>
                  <a:gd name="T99" fmla="*/ 69 h 917"/>
                  <a:gd name="T100" fmla="*/ 12 w 1222"/>
                  <a:gd name="T101" fmla="*/ 82 h 917"/>
                  <a:gd name="T102" fmla="*/ 2 w 1222"/>
                  <a:gd name="T103" fmla="*/ 93 h 917"/>
                  <a:gd name="T104" fmla="*/ 0 w 1222"/>
                  <a:gd name="T105" fmla="*/ 95 h 917"/>
                  <a:gd name="T106" fmla="*/ 0 w 1222"/>
                  <a:gd name="T107" fmla="*/ 97 h 917"/>
                  <a:gd name="T108" fmla="*/ 4 w 1222"/>
                  <a:gd name="T109" fmla="*/ 101 h 917"/>
                  <a:gd name="T110" fmla="*/ 27 w 1222"/>
                  <a:gd name="T111" fmla="*/ 93 h 917"/>
                  <a:gd name="T112" fmla="*/ 37 w 1222"/>
                  <a:gd name="T113" fmla="*/ 93 h 917"/>
                  <a:gd name="T114" fmla="*/ 41 w 1222"/>
                  <a:gd name="T115" fmla="*/ 93 h 917"/>
                  <a:gd name="T116" fmla="*/ 41 w 1222"/>
                  <a:gd name="T117" fmla="*/ 79 h 917"/>
                  <a:gd name="T118" fmla="*/ 68 w 1222"/>
                  <a:gd name="T119" fmla="*/ 77 h 91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22"/>
                  <a:gd name="T181" fmla="*/ 0 h 917"/>
                  <a:gd name="T182" fmla="*/ 1222 w 1222"/>
                  <a:gd name="T183" fmla="*/ 917 h 91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22" h="917">
                    <a:moveTo>
                      <a:pt x="613" y="702"/>
                    </a:moveTo>
                    <a:lnTo>
                      <a:pt x="613" y="624"/>
                    </a:lnTo>
                    <a:lnTo>
                      <a:pt x="640" y="608"/>
                    </a:lnTo>
                    <a:lnTo>
                      <a:pt x="668" y="590"/>
                    </a:lnTo>
                    <a:lnTo>
                      <a:pt x="680" y="582"/>
                    </a:lnTo>
                    <a:lnTo>
                      <a:pt x="695" y="574"/>
                    </a:lnTo>
                    <a:lnTo>
                      <a:pt x="708" y="565"/>
                    </a:lnTo>
                    <a:lnTo>
                      <a:pt x="722" y="560"/>
                    </a:lnTo>
                    <a:lnTo>
                      <a:pt x="747" y="549"/>
                    </a:lnTo>
                    <a:lnTo>
                      <a:pt x="769" y="541"/>
                    </a:lnTo>
                    <a:lnTo>
                      <a:pt x="781" y="538"/>
                    </a:lnTo>
                    <a:lnTo>
                      <a:pt x="791" y="536"/>
                    </a:lnTo>
                    <a:lnTo>
                      <a:pt x="802" y="534"/>
                    </a:lnTo>
                    <a:lnTo>
                      <a:pt x="813" y="532"/>
                    </a:lnTo>
                    <a:lnTo>
                      <a:pt x="824" y="532"/>
                    </a:lnTo>
                    <a:lnTo>
                      <a:pt x="835" y="532"/>
                    </a:lnTo>
                    <a:lnTo>
                      <a:pt x="847" y="534"/>
                    </a:lnTo>
                    <a:lnTo>
                      <a:pt x="857" y="535"/>
                    </a:lnTo>
                    <a:lnTo>
                      <a:pt x="882" y="539"/>
                    </a:lnTo>
                    <a:lnTo>
                      <a:pt x="907" y="548"/>
                    </a:lnTo>
                    <a:lnTo>
                      <a:pt x="913" y="549"/>
                    </a:lnTo>
                    <a:lnTo>
                      <a:pt x="919" y="550"/>
                    </a:lnTo>
                    <a:lnTo>
                      <a:pt x="925" y="550"/>
                    </a:lnTo>
                    <a:lnTo>
                      <a:pt x="932" y="549"/>
                    </a:lnTo>
                    <a:lnTo>
                      <a:pt x="945" y="547"/>
                    </a:lnTo>
                    <a:lnTo>
                      <a:pt x="958" y="542"/>
                    </a:lnTo>
                    <a:lnTo>
                      <a:pt x="972" y="536"/>
                    </a:lnTo>
                    <a:lnTo>
                      <a:pt x="986" y="528"/>
                    </a:lnTo>
                    <a:lnTo>
                      <a:pt x="1000" y="518"/>
                    </a:lnTo>
                    <a:lnTo>
                      <a:pt x="1014" y="509"/>
                    </a:lnTo>
                    <a:lnTo>
                      <a:pt x="1043" y="486"/>
                    </a:lnTo>
                    <a:lnTo>
                      <a:pt x="1067" y="464"/>
                    </a:lnTo>
                    <a:lnTo>
                      <a:pt x="1090" y="443"/>
                    </a:lnTo>
                    <a:lnTo>
                      <a:pt x="1108" y="425"/>
                    </a:lnTo>
                    <a:lnTo>
                      <a:pt x="1112" y="421"/>
                    </a:lnTo>
                    <a:lnTo>
                      <a:pt x="1118" y="418"/>
                    </a:lnTo>
                    <a:lnTo>
                      <a:pt x="1123" y="416"/>
                    </a:lnTo>
                    <a:lnTo>
                      <a:pt x="1129" y="413"/>
                    </a:lnTo>
                    <a:lnTo>
                      <a:pt x="1141" y="411"/>
                    </a:lnTo>
                    <a:lnTo>
                      <a:pt x="1154" y="411"/>
                    </a:lnTo>
                    <a:lnTo>
                      <a:pt x="1163" y="411"/>
                    </a:lnTo>
                    <a:lnTo>
                      <a:pt x="1174" y="411"/>
                    </a:lnTo>
                    <a:lnTo>
                      <a:pt x="1184" y="409"/>
                    </a:lnTo>
                    <a:lnTo>
                      <a:pt x="1196" y="405"/>
                    </a:lnTo>
                    <a:lnTo>
                      <a:pt x="1205" y="401"/>
                    </a:lnTo>
                    <a:lnTo>
                      <a:pt x="1214" y="394"/>
                    </a:lnTo>
                    <a:lnTo>
                      <a:pt x="1217" y="391"/>
                    </a:lnTo>
                    <a:lnTo>
                      <a:pt x="1220" y="387"/>
                    </a:lnTo>
                    <a:lnTo>
                      <a:pt x="1221" y="383"/>
                    </a:lnTo>
                    <a:lnTo>
                      <a:pt x="1222" y="378"/>
                    </a:lnTo>
                    <a:lnTo>
                      <a:pt x="1221" y="373"/>
                    </a:lnTo>
                    <a:lnTo>
                      <a:pt x="1220" y="368"/>
                    </a:lnTo>
                    <a:lnTo>
                      <a:pt x="1218" y="365"/>
                    </a:lnTo>
                    <a:lnTo>
                      <a:pt x="1216" y="361"/>
                    </a:lnTo>
                    <a:lnTo>
                      <a:pt x="1209" y="355"/>
                    </a:lnTo>
                    <a:lnTo>
                      <a:pt x="1201" y="352"/>
                    </a:lnTo>
                    <a:lnTo>
                      <a:pt x="1193" y="348"/>
                    </a:lnTo>
                    <a:lnTo>
                      <a:pt x="1185" y="342"/>
                    </a:lnTo>
                    <a:lnTo>
                      <a:pt x="1181" y="338"/>
                    </a:lnTo>
                    <a:lnTo>
                      <a:pt x="1174" y="332"/>
                    </a:lnTo>
                    <a:lnTo>
                      <a:pt x="1171" y="309"/>
                    </a:lnTo>
                    <a:lnTo>
                      <a:pt x="1170" y="285"/>
                    </a:lnTo>
                    <a:lnTo>
                      <a:pt x="1169" y="259"/>
                    </a:lnTo>
                    <a:lnTo>
                      <a:pt x="1168" y="233"/>
                    </a:lnTo>
                    <a:lnTo>
                      <a:pt x="1167" y="207"/>
                    </a:lnTo>
                    <a:lnTo>
                      <a:pt x="1165" y="181"/>
                    </a:lnTo>
                    <a:lnTo>
                      <a:pt x="1165" y="156"/>
                    </a:lnTo>
                    <a:lnTo>
                      <a:pt x="1165" y="134"/>
                    </a:lnTo>
                    <a:lnTo>
                      <a:pt x="1145" y="135"/>
                    </a:lnTo>
                    <a:lnTo>
                      <a:pt x="1126" y="135"/>
                    </a:lnTo>
                    <a:lnTo>
                      <a:pt x="1105" y="135"/>
                    </a:lnTo>
                    <a:lnTo>
                      <a:pt x="1085" y="135"/>
                    </a:lnTo>
                    <a:lnTo>
                      <a:pt x="1076" y="134"/>
                    </a:lnTo>
                    <a:lnTo>
                      <a:pt x="1066" y="131"/>
                    </a:lnTo>
                    <a:lnTo>
                      <a:pt x="1059" y="129"/>
                    </a:lnTo>
                    <a:lnTo>
                      <a:pt x="1051" y="127"/>
                    </a:lnTo>
                    <a:lnTo>
                      <a:pt x="1045" y="122"/>
                    </a:lnTo>
                    <a:lnTo>
                      <a:pt x="1038" y="118"/>
                    </a:lnTo>
                    <a:lnTo>
                      <a:pt x="1033" y="114"/>
                    </a:lnTo>
                    <a:lnTo>
                      <a:pt x="1027" y="109"/>
                    </a:lnTo>
                    <a:lnTo>
                      <a:pt x="1018" y="97"/>
                    </a:lnTo>
                    <a:lnTo>
                      <a:pt x="1011" y="84"/>
                    </a:lnTo>
                    <a:lnTo>
                      <a:pt x="1004" y="72"/>
                    </a:lnTo>
                    <a:lnTo>
                      <a:pt x="998" y="58"/>
                    </a:lnTo>
                    <a:lnTo>
                      <a:pt x="992" y="46"/>
                    </a:lnTo>
                    <a:lnTo>
                      <a:pt x="986" y="33"/>
                    </a:lnTo>
                    <a:lnTo>
                      <a:pt x="979" y="23"/>
                    </a:lnTo>
                    <a:lnTo>
                      <a:pt x="973" y="13"/>
                    </a:lnTo>
                    <a:lnTo>
                      <a:pt x="968" y="10"/>
                    </a:lnTo>
                    <a:lnTo>
                      <a:pt x="965" y="6"/>
                    </a:lnTo>
                    <a:lnTo>
                      <a:pt x="960" y="4"/>
                    </a:lnTo>
                    <a:lnTo>
                      <a:pt x="955" y="3"/>
                    </a:lnTo>
                    <a:lnTo>
                      <a:pt x="949" y="2"/>
                    </a:lnTo>
                    <a:lnTo>
                      <a:pt x="944" y="0"/>
                    </a:lnTo>
                    <a:lnTo>
                      <a:pt x="938" y="2"/>
                    </a:lnTo>
                    <a:lnTo>
                      <a:pt x="931" y="3"/>
                    </a:lnTo>
                    <a:lnTo>
                      <a:pt x="927" y="13"/>
                    </a:lnTo>
                    <a:lnTo>
                      <a:pt x="922" y="25"/>
                    </a:lnTo>
                    <a:lnTo>
                      <a:pt x="918" y="35"/>
                    </a:lnTo>
                    <a:lnTo>
                      <a:pt x="911" y="44"/>
                    </a:lnTo>
                    <a:lnTo>
                      <a:pt x="903" y="53"/>
                    </a:lnTo>
                    <a:lnTo>
                      <a:pt x="896" y="62"/>
                    </a:lnTo>
                    <a:lnTo>
                      <a:pt x="888" y="69"/>
                    </a:lnTo>
                    <a:lnTo>
                      <a:pt x="879" y="77"/>
                    </a:lnTo>
                    <a:lnTo>
                      <a:pt x="860" y="90"/>
                    </a:lnTo>
                    <a:lnTo>
                      <a:pt x="840" y="102"/>
                    </a:lnTo>
                    <a:lnTo>
                      <a:pt x="819" y="112"/>
                    </a:lnTo>
                    <a:lnTo>
                      <a:pt x="796" y="123"/>
                    </a:lnTo>
                    <a:lnTo>
                      <a:pt x="755" y="145"/>
                    </a:lnTo>
                    <a:lnTo>
                      <a:pt x="717" y="168"/>
                    </a:lnTo>
                    <a:lnTo>
                      <a:pt x="699" y="178"/>
                    </a:lnTo>
                    <a:lnTo>
                      <a:pt x="682" y="190"/>
                    </a:lnTo>
                    <a:lnTo>
                      <a:pt x="666" y="202"/>
                    </a:lnTo>
                    <a:lnTo>
                      <a:pt x="652" y="214"/>
                    </a:lnTo>
                    <a:lnTo>
                      <a:pt x="639" y="228"/>
                    </a:lnTo>
                    <a:lnTo>
                      <a:pt x="627" y="242"/>
                    </a:lnTo>
                    <a:lnTo>
                      <a:pt x="617" y="258"/>
                    </a:lnTo>
                    <a:lnTo>
                      <a:pt x="607" y="275"/>
                    </a:lnTo>
                    <a:lnTo>
                      <a:pt x="600" y="294"/>
                    </a:lnTo>
                    <a:lnTo>
                      <a:pt x="594" y="314"/>
                    </a:lnTo>
                    <a:lnTo>
                      <a:pt x="591" y="337"/>
                    </a:lnTo>
                    <a:lnTo>
                      <a:pt x="588" y="361"/>
                    </a:lnTo>
                    <a:lnTo>
                      <a:pt x="587" y="372"/>
                    </a:lnTo>
                    <a:lnTo>
                      <a:pt x="586" y="381"/>
                    </a:lnTo>
                    <a:lnTo>
                      <a:pt x="584" y="391"/>
                    </a:lnTo>
                    <a:lnTo>
                      <a:pt x="580" y="398"/>
                    </a:lnTo>
                    <a:lnTo>
                      <a:pt x="577" y="406"/>
                    </a:lnTo>
                    <a:lnTo>
                      <a:pt x="573" y="412"/>
                    </a:lnTo>
                    <a:lnTo>
                      <a:pt x="568" y="418"/>
                    </a:lnTo>
                    <a:lnTo>
                      <a:pt x="563" y="424"/>
                    </a:lnTo>
                    <a:lnTo>
                      <a:pt x="557" y="429"/>
                    </a:lnTo>
                    <a:lnTo>
                      <a:pt x="551" y="433"/>
                    </a:lnTo>
                    <a:lnTo>
                      <a:pt x="544" y="437"/>
                    </a:lnTo>
                    <a:lnTo>
                      <a:pt x="537" y="440"/>
                    </a:lnTo>
                    <a:lnTo>
                      <a:pt x="522" y="446"/>
                    </a:lnTo>
                    <a:lnTo>
                      <a:pt x="506" y="450"/>
                    </a:lnTo>
                    <a:lnTo>
                      <a:pt x="472" y="457"/>
                    </a:lnTo>
                    <a:lnTo>
                      <a:pt x="436" y="464"/>
                    </a:lnTo>
                    <a:lnTo>
                      <a:pt x="419" y="467"/>
                    </a:lnTo>
                    <a:lnTo>
                      <a:pt x="402" y="472"/>
                    </a:lnTo>
                    <a:lnTo>
                      <a:pt x="387" y="478"/>
                    </a:lnTo>
                    <a:lnTo>
                      <a:pt x="371" y="486"/>
                    </a:lnTo>
                    <a:lnTo>
                      <a:pt x="348" y="502"/>
                    </a:lnTo>
                    <a:lnTo>
                      <a:pt x="324" y="519"/>
                    </a:lnTo>
                    <a:lnTo>
                      <a:pt x="301" y="538"/>
                    </a:lnTo>
                    <a:lnTo>
                      <a:pt x="278" y="558"/>
                    </a:lnTo>
                    <a:lnTo>
                      <a:pt x="256" y="580"/>
                    </a:lnTo>
                    <a:lnTo>
                      <a:pt x="233" y="601"/>
                    </a:lnTo>
                    <a:lnTo>
                      <a:pt x="211" y="624"/>
                    </a:lnTo>
                    <a:lnTo>
                      <a:pt x="190" y="647"/>
                    </a:lnTo>
                    <a:lnTo>
                      <a:pt x="146" y="694"/>
                    </a:lnTo>
                    <a:lnTo>
                      <a:pt x="105" y="741"/>
                    </a:lnTo>
                    <a:lnTo>
                      <a:pt x="63" y="786"/>
                    </a:lnTo>
                    <a:lnTo>
                      <a:pt x="23" y="828"/>
                    </a:lnTo>
                    <a:lnTo>
                      <a:pt x="15" y="838"/>
                    </a:lnTo>
                    <a:lnTo>
                      <a:pt x="9" y="845"/>
                    </a:lnTo>
                    <a:lnTo>
                      <a:pt x="4" y="853"/>
                    </a:lnTo>
                    <a:lnTo>
                      <a:pt x="1" y="859"/>
                    </a:lnTo>
                    <a:lnTo>
                      <a:pt x="0" y="865"/>
                    </a:lnTo>
                    <a:lnTo>
                      <a:pt x="0" y="871"/>
                    </a:lnTo>
                    <a:lnTo>
                      <a:pt x="0" y="876"/>
                    </a:lnTo>
                    <a:lnTo>
                      <a:pt x="2" y="880"/>
                    </a:lnTo>
                    <a:lnTo>
                      <a:pt x="15" y="898"/>
                    </a:lnTo>
                    <a:lnTo>
                      <a:pt x="32" y="916"/>
                    </a:lnTo>
                    <a:lnTo>
                      <a:pt x="245" y="917"/>
                    </a:lnTo>
                    <a:lnTo>
                      <a:pt x="245" y="838"/>
                    </a:lnTo>
                    <a:lnTo>
                      <a:pt x="264" y="838"/>
                    </a:lnTo>
                    <a:lnTo>
                      <a:pt x="307" y="840"/>
                    </a:lnTo>
                    <a:lnTo>
                      <a:pt x="329" y="840"/>
                    </a:lnTo>
                    <a:lnTo>
                      <a:pt x="348" y="840"/>
                    </a:lnTo>
                    <a:lnTo>
                      <a:pt x="362" y="839"/>
                    </a:lnTo>
                    <a:lnTo>
                      <a:pt x="367" y="838"/>
                    </a:lnTo>
                    <a:lnTo>
                      <a:pt x="367" y="812"/>
                    </a:lnTo>
                    <a:lnTo>
                      <a:pt x="367" y="762"/>
                    </a:lnTo>
                    <a:lnTo>
                      <a:pt x="367" y="714"/>
                    </a:lnTo>
                    <a:lnTo>
                      <a:pt x="367" y="693"/>
                    </a:lnTo>
                    <a:lnTo>
                      <a:pt x="613" y="759"/>
                    </a:lnTo>
                    <a:lnTo>
                      <a:pt x="613" y="702"/>
                    </a:lnTo>
                    <a:close/>
                  </a:path>
                </a:pathLst>
              </a:custGeom>
              <a:solidFill>
                <a:schemeClr val="bg1"/>
              </a:solidFill>
              <a:ln w="3175">
                <a:solidFill>
                  <a:srgbClr val="000000"/>
                </a:solidFill>
                <a:prstDash val="solid"/>
                <a:round/>
                <a:headEnd/>
                <a:tailEnd/>
              </a:ln>
            </p:spPr>
            <p:txBody>
              <a:bodyPr/>
              <a:lstStyle/>
              <a:p>
                <a:endParaRPr lang="es-ES"/>
              </a:p>
            </p:txBody>
          </p:sp>
          <p:sp>
            <p:nvSpPr>
              <p:cNvPr id="53661" name="Freeform 192"/>
              <p:cNvSpPr>
                <a:spLocks/>
              </p:cNvSpPr>
              <p:nvPr/>
            </p:nvSpPr>
            <p:spPr bwMode="auto">
              <a:xfrm>
                <a:off x="1830" y="2309"/>
                <a:ext cx="415" cy="444"/>
              </a:xfrm>
              <a:custGeom>
                <a:avLst/>
                <a:gdLst>
                  <a:gd name="T0" fmla="*/ 107 w 1245"/>
                  <a:gd name="T1" fmla="*/ 4 h 1334"/>
                  <a:gd name="T2" fmla="*/ 102 w 1245"/>
                  <a:gd name="T3" fmla="*/ 4 h 1334"/>
                  <a:gd name="T4" fmla="*/ 95 w 1245"/>
                  <a:gd name="T5" fmla="*/ 1 h 1334"/>
                  <a:gd name="T6" fmla="*/ 90 w 1245"/>
                  <a:gd name="T7" fmla="*/ 0 h 1334"/>
                  <a:gd name="T8" fmla="*/ 87 w 1245"/>
                  <a:gd name="T9" fmla="*/ 0 h 1334"/>
                  <a:gd name="T10" fmla="*/ 79 w 1245"/>
                  <a:gd name="T11" fmla="*/ 2 h 1334"/>
                  <a:gd name="T12" fmla="*/ 71 w 1245"/>
                  <a:gd name="T13" fmla="*/ 4 h 1334"/>
                  <a:gd name="T14" fmla="*/ 64 w 1245"/>
                  <a:gd name="T15" fmla="*/ 6 h 1334"/>
                  <a:gd name="T16" fmla="*/ 61 w 1245"/>
                  <a:gd name="T17" fmla="*/ 11 h 1334"/>
                  <a:gd name="T18" fmla="*/ 62 w 1245"/>
                  <a:gd name="T19" fmla="*/ 20 h 1334"/>
                  <a:gd name="T20" fmla="*/ 62 w 1245"/>
                  <a:gd name="T21" fmla="*/ 28 h 1334"/>
                  <a:gd name="T22" fmla="*/ 64 w 1245"/>
                  <a:gd name="T23" fmla="*/ 30 h 1334"/>
                  <a:gd name="T24" fmla="*/ 67 w 1245"/>
                  <a:gd name="T25" fmla="*/ 31 h 1334"/>
                  <a:gd name="T26" fmla="*/ 68 w 1245"/>
                  <a:gd name="T27" fmla="*/ 32 h 1334"/>
                  <a:gd name="T28" fmla="*/ 67 w 1245"/>
                  <a:gd name="T29" fmla="*/ 34 h 1334"/>
                  <a:gd name="T30" fmla="*/ 66 w 1245"/>
                  <a:gd name="T31" fmla="*/ 36 h 1334"/>
                  <a:gd name="T32" fmla="*/ 62 w 1245"/>
                  <a:gd name="T33" fmla="*/ 37 h 1334"/>
                  <a:gd name="T34" fmla="*/ 59 w 1245"/>
                  <a:gd name="T35" fmla="*/ 37 h 1334"/>
                  <a:gd name="T36" fmla="*/ 56 w 1245"/>
                  <a:gd name="T37" fmla="*/ 37 h 1334"/>
                  <a:gd name="T38" fmla="*/ 53 w 1245"/>
                  <a:gd name="T39" fmla="*/ 40 h 1334"/>
                  <a:gd name="T40" fmla="*/ 45 w 1245"/>
                  <a:gd name="T41" fmla="*/ 47 h 1334"/>
                  <a:gd name="T42" fmla="*/ 40 w 1245"/>
                  <a:gd name="T43" fmla="*/ 50 h 1334"/>
                  <a:gd name="T44" fmla="*/ 35 w 1245"/>
                  <a:gd name="T45" fmla="*/ 52 h 1334"/>
                  <a:gd name="T46" fmla="*/ 33 w 1245"/>
                  <a:gd name="T47" fmla="*/ 52 h 1334"/>
                  <a:gd name="T48" fmla="*/ 27 w 1245"/>
                  <a:gd name="T49" fmla="*/ 50 h 1334"/>
                  <a:gd name="T50" fmla="*/ 23 w 1245"/>
                  <a:gd name="T51" fmla="*/ 50 h 1334"/>
                  <a:gd name="T52" fmla="*/ 20 w 1245"/>
                  <a:gd name="T53" fmla="*/ 50 h 1334"/>
                  <a:gd name="T54" fmla="*/ 15 w 1245"/>
                  <a:gd name="T55" fmla="*/ 52 h 1334"/>
                  <a:gd name="T56" fmla="*/ 9 w 1245"/>
                  <a:gd name="T57" fmla="*/ 55 h 1334"/>
                  <a:gd name="T58" fmla="*/ 3 w 1245"/>
                  <a:gd name="T59" fmla="*/ 58 h 1334"/>
                  <a:gd name="T60" fmla="*/ 21 w 1245"/>
                  <a:gd name="T61" fmla="*/ 88 h 1334"/>
                  <a:gd name="T62" fmla="*/ 76 w 1245"/>
                  <a:gd name="T63" fmla="*/ 138 h 1334"/>
                  <a:gd name="T64" fmla="*/ 138 w 1245"/>
                  <a:gd name="T65" fmla="*/ 115 h 1334"/>
                  <a:gd name="T66" fmla="*/ 135 w 1245"/>
                  <a:gd name="T67" fmla="*/ 112 h 1334"/>
                  <a:gd name="T68" fmla="*/ 129 w 1245"/>
                  <a:gd name="T69" fmla="*/ 108 h 1334"/>
                  <a:gd name="T70" fmla="*/ 126 w 1245"/>
                  <a:gd name="T71" fmla="*/ 105 h 1334"/>
                  <a:gd name="T72" fmla="*/ 124 w 1245"/>
                  <a:gd name="T73" fmla="*/ 101 h 1334"/>
                  <a:gd name="T74" fmla="*/ 123 w 1245"/>
                  <a:gd name="T75" fmla="*/ 97 h 1334"/>
                  <a:gd name="T76" fmla="*/ 123 w 1245"/>
                  <a:gd name="T77" fmla="*/ 92 h 1334"/>
                  <a:gd name="T78" fmla="*/ 124 w 1245"/>
                  <a:gd name="T79" fmla="*/ 84 h 1334"/>
                  <a:gd name="T80" fmla="*/ 124 w 1245"/>
                  <a:gd name="T81" fmla="*/ 79 h 1334"/>
                  <a:gd name="T82" fmla="*/ 123 w 1245"/>
                  <a:gd name="T83" fmla="*/ 73 h 1334"/>
                  <a:gd name="T84" fmla="*/ 123 w 1245"/>
                  <a:gd name="T85" fmla="*/ 68 h 1334"/>
                  <a:gd name="T86" fmla="*/ 125 w 1245"/>
                  <a:gd name="T87" fmla="*/ 63 h 1334"/>
                  <a:gd name="T88" fmla="*/ 124 w 1245"/>
                  <a:gd name="T89" fmla="*/ 52 h 1334"/>
                  <a:gd name="T90" fmla="*/ 122 w 1245"/>
                  <a:gd name="T91" fmla="*/ 42 h 1334"/>
                  <a:gd name="T92" fmla="*/ 121 w 1245"/>
                  <a:gd name="T93" fmla="*/ 40 h 1334"/>
                  <a:gd name="T94" fmla="*/ 119 w 1245"/>
                  <a:gd name="T95" fmla="*/ 38 h 1334"/>
                  <a:gd name="T96" fmla="*/ 116 w 1245"/>
                  <a:gd name="T97" fmla="*/ 37 h 1334"/>
                  <a:gd name="T98" fmla="*/ 113 w 1245"/>
                  <a:gd name="T99" fmla="*/ 36 h 1334"/>
                  <a:gd name="T100" fmla="*/ 111 w 1245"/>
                  <a:gd name="T101" fmla="*/ 35 h 1334"/>
                  <a:gd name="T102" fmla="*/ 110 w 1245"/>
                  <a:gd name="T103" fmla="*/ 32 h 1334"/>
                  <a:gd name="T104" fmla="*/ 109 w 1245"/>
                  <a:gd name="T105" fmla="*/ 28 h 1334"/>
                  <a:gd name="T106" fmla="*/ 109 w 1245"/>
                  <a:gd name="T107" fmla="*/ 26 h 1334"/>
                  <a:gd name="T108" fmla="*/ 111 w 1245"/>
                  <a:gd name="T109" fmla="*/ 24 h 1334"/>
                  <a:gd name="T110" fmla="*/ 116 w 1245"/>
                  <a:gd name="T111" fmla="*/ 19 h 1334"/>
                  <a:gd name="T112" fmla="*/ 117 w 1245"/>
                  <a:gd name="T113" fmla="*/ 17 h 1334"/>
                  <a:gd name="T114" fmla="*/ 118 w 1245"/>
                  <a:gd name="T115" fmla="*/ 15 h 1334"/>
                  <a:gd name="T116" fmla="*/ 117 w 1245"/>
                  <a:gd name="T117" fmla="*/ 11 h 13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45"/>
                  <a:gd name="T178" fmla="*/ 0 h 1334"/>
                  <a:gd name="T179" fmla="*/ 1245 w 1245"/>
                  <a:gd name="T180" fmla="*/ 1334 h 13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45" h="1334">
                    <a:moveTo>
                      <a:pt x="1043" y="30"/>
                    </a:moveTo>
                    <a:lnTo>
                      <a:pt x="1001" y="33"/>
                    </a:lnTo>
                    <a:lnTo>
                      <a:pt x="961" y="35"/>
                    </a:lnTo>
                    <a:lnTo>
                      <a:pt x="943" y="35"/>
                    </a:lnTo>
                    <a:lnTo>
                      <a:pt x="928" y="35"/>
                    </a:lnTo>
                    <a:lnTo>
                      <a:pt x="915" y="34"/>
                    </a:lnTo>
                    <a:lnTo>
                      <a:pt x="905" y="31"/>
                    </a:lnTo>
                    <a:lnTo>
                      <a:pt x="874" y="22"/>
                    </a:lnTo>
                    <a:lnTo>
                      <a:pt x="852" y="13"/>
                    </a:lnTo>
                    <a:lnTo>
                      <a:pt x="834" y="5"/>
                    </a:lnTo>
                    <a:lnTo>
                      <a:pt x="819" y="1"/>
                    </a:lnTo>
                    <a:lnTo>
                      <a:pt x="812" y="0"/>
                    </a:lnTo>
                    <a:lnTo>
                      <a:pt x="804" y="0"/>
                    </a:lnTo>
                    <a:lnTo>
                      <a:pt x="795" y="0"/>
                    </a:lnTo>
                    <a:lnTo>
                      <a:pt x="785" y="1"/>
                    </a:lnTo>
                    <a:lnTo>
                      <a:pt x="761" y="5"/>
                    </a:lnTo>
                    <a:lnTo>
                      <a:pt x="731" y="14"/>
                    </a:lnTo>
                    <a:lnTo>
                      <a:pt x="708" y="21"/>
                    </a:lnTo>
                    <a:lnTo>
                      <a:pt x="686" y="27"/>
                    </a:lnTo>
                    <a:lnTo>
                      <a:pt x="663" y="33"/>
                    </a:lnTo>
                    <a:lnTo>
                      <a:pt x="642" y="39"/>
                    </a:lnTo>
                    <a:lnTo>
                      <a:pt x="620" y="43"/>
                    </a:lnTo>
                    <a:lnTo>
                      <a:pt x="597" y="47"/>
                    </a:lnTo>
                    <a:lnTo>
                      <a:pt x="575" y="50"/>
                    </a:lnTo>
                    <a:lnTo>
                      <a:pt x="552" y="53"/>
                    </a:lnTo>
                    <a:lnTo>
                      <a:pt x="552" y="75"/>
                    </a:lnTo>
                    <a:lnTo>
                      <a:pt x="552" y="100"/>
                    </a:lnTo>
                    <a:lnTo>
                      <a:pt x="554" y="126"/>
                    </a:lnTo>
                    <a:lnTo>
                      <a:pt x="555" y="152"/>
                    </a:lnTo>
                    <a:lnTo>
                      <a:pt x="556" y="178"/>
                    </a:lnTo>
                    <a:lnTo>
                      <a:pt x="557" y="204"/>
                    </a:lnTo>
                    <a:lnTo>
                      <a:pt x="558" y="228"/>
                    </a:lnTo>
                    <a:lnTo>
                      <a:pt x="561" y="251"/>
                    </a:lnTo>
                    <a:lnTo>
                      <a:pt x="568" y="257"/>
                    </a:lnTo>
                    <a:lnTo>
                      <a:pt x="572" y="261"/>
                    </a:lnTo>
                    <a:lnTo>
                      <a:pt x="580" y="267"/>
                    </a:lnTo>
                    <a:lnTo>
                      <a:pt x="588" y="271"/>
                    </a:lnTo>
                    <a:lnTo>
                      <a:pt x="596" y="274"/>
                    </a:lnTo>
                    <a:lnTo>
                      <a:pt x="603" y="280"/>
                    </a:lnTo>
                    <a:lnTo>
                      <a:pt x="605" y="284"/>
                    </a:lnTo>
                    <a:lnTo>
                      <a:pt x="607" y="287"/>
                    </a:lnTo>
                    <a:lnTo>
                      <a:pt x="608" y="292"/>
                    </a:lnTo>
                    <a:lnTo>
                      <a:pt x="609" y="297"/>
                    </a:lnTo>
                    <a:lnTo>
                      <a:pt x="608" y="302"/>
                    </a:lnTo>
                    <a:lnTo>
                      <a:pt x="607" y="306"/>
                    </a:lnTo>
                    <a:lnTo>
                      <a:pt x="604" y="310"/>
                    </a:lnTo>
                    <a:lnTo>
                      <a:pt x="601" y="313"/>
                    </a:lnTo>
                    <a:lnTo>
                      <a:pt x="592" y="320"/>
                    </a:lnTo>
                    <a:lnTo>
                      <a:pt x="583" y="324"/>
                    </a:lnTo>
                    <a:lnTo>
                      <a:pt x="571" y="328"/>
                    </a:lnTo>
                    <a:lnTo>
                      <a:pt x="561" y="330"/>
                    </a:lnTo>
                    <a:lnTo>
                      <a:pt x="550" y="330"/>
                    </a:lnTo>
                    <a:lnTo>
                      <a:pt x="541" y="330"/>
                    </a:lnTo>
                    <a:lnTo>
                      <a:pt x="528" y="330"/>
                    </a:lnTo>
                    <a:lnTo>
                      <a:pt x="516" y="332"/>
                    </a:lnTo>
                    <a:lnTo>
                      <a:pt x="510" y="335"/>
                    </a:lnTo>
                    <a:lnTo>
                      <a:pt x="505" y="337"/>
                    </a:lnTo>
                    <a:lnTo>
                      <a:pt x="499" y="340"/>
                    </a:lnTo>
                    <a:lnTo>
                      <a:pt x="495" y="344"/>
                    </a:lnTo>
                    <a:lnTo>
                      <a:pt x="477" y="362"/>
                    </a:lnTo>
                    <a:lnTo>
                      <a:pt x="454" y="383"/>
                    </a:lnTo>
                    <a:lnTo>
                      <a:pt x="430" y="405"/>
                    </a:lnTo>
                    <a:lnTo>
                      <a:pt x="401" y="428"/>
                    </a:lnTo>
                    <a:lnTo>
                      <a:pt x="387" y="437"/>
                    </a:lnTo>
                    <a:lnTo>
                      <a:pt x="373" y="447"/>
                    </a:lnTo>
                    <a:lnTo>
                      <a:pt x="359" y="455"/>
                    </a:lnTo>
                    <a:lnTo>
                      <a:pt x="345" y="461"/>
                    </a:lnTo>
                    <a:lnTo>
                      <a:pt x="332" y="466"/>
                    </a:lnTo>
                    <a:lnTo>
                      <a:pt x="319" y="468"/>
                    </a:lnTo>
                    <a:lnTo>
                      <a:pt x="312" y="469"/>
                    </a:lnTo>
                    <a:lnTo>
                      <a:pt x="306" y="469"/>
                    </a:lnTo>
                    <a:lnTo>
                      <a:pt x="300" y="468"/>
                    </a:lnTo>
                    <a:lnTo>
                      <a:pt x="294" y="467"/>
                    </a:lnTo>
                    <a:lnTo>
                      <a:pt x="269" y="458"/>
                    </a:lnTo>
                    <a:lnTo>
                      <a:pt x="244" y="454"/>
                    </a:lnTo>
                    <a:lnTo>
                      <a:pt x="234" y="453"/>
                    </a:lnTo>
                    <a:lnTo>
                      <a:pt x="222" y="451"/>
                    </a:lnTo>
                    <a:lnTo>
                      <a:pt x="211" y="451"/>
                    </a:lnTo>
                    <a:lnTo>
                      <a:pt x="200" y="451"/>
                    </a:lnTo>
                    <a:lnTo>
                      <a:pt x="189" y="453"/>
                    </a:lnTo>
                    <a:lnTo>
                      <a:pt x="178" y="455"/>
                    </a:lnTo>
                    <a:lnTo>
                      <a:pt x="168" y="457"/>
                    </a:lnTo>
                    <a:lnTo>
                      <a:pt x="156" y="460"/>
                    </a:lnTo>
                    <a:lnTo>
                      <a:pt x="134" y="468"/>
                    </a:lnTo>
                    <a:lnTo>
                      <a:pt x="109" y="479"/>
                    </a:lnTo>
                    <a:lnTo>
                      <a:pt x="95" y="484"/>
                    </a:lnTo>
                    <a:lnTo>
                      <a:pt x="82" y="493"/>
                    </a:lnTo>
                    <a:lnTo>
                      <a:pt x="67" y="501"/>
                    </a:lnTo>
                    <a:lnTo>
                      <a:pt x="55" y="509"/>
                    </a:lnTo>
                    <a:lnTo>
                      <a:pt x="27" y="527"/>
                    </a:lnTo>
                    <a:lnTo>
                      <a:pt x="0" y="543"/>
                    </a:lnTo>
                    <a:lnTo>
                      <a:pt x="0" y="621"/>
                    </a:lnTo>
                    <a:lnTo>
                      <a:pt x="188" y="793"/>
                    </a:lnTo>
                    <a:lnTo>
                      <a:pt x="535" y="1092"/>
                    </a:lnTo>
                    <a:lnTo>
                      <a:pt x="544" y="1164"/>
                    </a:lnTo>
                    <a:lnTo>
                      <a:pt x="686" y="1249"/>
                    </a:lnTo>
                    <a:lnTo>
                      <a:pt x="713" y="1334"/>
                    </a:lnTo>
                    <a:lnTo>
                      <a:pt x="832" y="1317"/>
                    </a:lnTo>
                    <a:lnTo>
                      <a:pt x="1245" y="1041"/>
                    </a:lnTo>
                    <a:lnTo>
                      <a:pt x="1235" y="1031"/>
                    </a:lnTo>
                    <a:lnTo>
                      <a:pt x="1226" y="1021"/>
                    </a:lnTo>
                    <a:lnTo>
                      <a:pt x="1217" y="1013"/>
                    </a:lnTo>
                    <a:lnTo>
                      <a:pt x="1206" y="1005"/>
                    </a:lnTo>
                    <a:lnTo>
                      <a:pt x="1186" y="988"/>
                    </a:lnTo>
                    <a:lnTo>
                      <a:pt x="1165" y="973"/>
                    </a:lnTo>
                    <a:lnTo>
                      <a:pt x="1155" y="963"/>
                    </a:lnTo>
                    <a:lnTo>
                      <a:pt x="1146" y="955"/>
                    </a:lnTo>
                    <a:lnTo>
                      <a:pt x="1138" y="946"/>
                    </a:lnTo>
                    <a:lnTo>
                      <a:pt x="1130" y="935"/>
                    </a:lnTo>
                    <a:lnTo>
                      <a:pt x="1123" y="924"/>
                    </a:lnTo>
                    <a:lnTo>
                      <a:pt x="1117" y="911"/>
                    </a:lnTo>
                    <a:lnTo>
                      <a:pt x="1113" y="898"/>
                    </a:lnTo>
                    <a:lnTo>
                      <a:pt x="1110" y="883"/>
                    </a:lnTo>
                    <a:lnTo>
                      <a:pt x="1109" y="870"/>
                    </a:lnTo>
                    <a:lnTo>
                      <a:pt x="1108" y="857"/>
                    </a:lnTo>
                    <a:lnTo>
                      <a:pt x="1108" y="844"/>
                    </a:lnTo>
                    <a:lnTo>
                      <a:pt x="1109" y="831"/>
                    </a:lnTo>
                    <a:lnTo>
                      <a:pt x="1112" y="806"/>
                    </a:lnTo>
                    <a:lnTo>
                      <a:pt x="1115" y="783"/>
                    </a:lnTo>
                    <a:lnTo>
                      <a:pt x="1119" y="759"/>
                    </a:lnTo>
                    <a:lnTo>
                      <a:pt x="1120" y="736"/>
                    </a:lnTo>
                    <a:lnTo>
                      <a:pt x="1120" y="723"/>
                    </a:lnTo>
                    <a:lnTo>
                      <a:pt x="1119" y="710"/>
                    </a:lnTo>
                    <a:lnTo>
                      <a:pt x="1117" y="698"/>
                    </a:lnTo>
                    <a:lnTo>
                      <a:pt x="1114" y="684"/>
                    </a:lnTo>
                    <a:lnTo>
                      <a:pt x="1108" y="660"/>
                    </a:lnTo>
                    <a:lnTo>
                      <a:pt x="1106" y="641"/>
                    </a:lnTo>
                    <a:lnTo>
                      <a:pt x="1104" y="625"/>
                    </a:lnTo>
                    <a:lnTo>
                      <a:pt x="1106" y="609"/>
                    </a:lnTo>
                    <a:lnTo>
                      <a:pt x="1109" y="595"/>
                    </a:lnTo>
                    <a:lnTo>
                      <a:pt x="1115" y="581"/>
                    </a:lnTo>
                    <a:lnTo>
                      <a:pt x="1123" y="565"/>
                    </a:lnTo>
                    <a:lnTo>
                      <a:pt x="1134" y="546"/>
                    </a:lnTo>
                    <a:lnTo>
                      <a:pt x="1115" y="497"/>
                    </a:lnTo>
                    <a:lnTo>
                      <a:pt x="1112" y="468"/>
                    </a:lnTo>
                    <a:lnTo>
                      <a:pt x="1108" y="438"/>
                    </a:lnTo>
                    <a:lnTo>
                      <a:pt x="1103" y="409"/>
                    </a:lnTo>
                    <a:lnTo>
                      <a:pt x="1097" y="379"/>
                    </a:lnTo>
                    <a:lnTo>
                      <a:pt x="1095" y="371"/>
                    </a:lnTo>
                    <a:lnTo>
                      <a:pt x="1092" y="364"/>
                    </a:lnTo>
                    <a:lnTo>
                      <a:pt x="1087" y="357"/>
                    </a:lnTo>
                    <a:lnTo>
                      <a:pt x="1082" y="352"/>
                    </a:lnTo>
                    <a:lnTo>
                      <a:pt x="1077" y="349"/>
                    </a:lnTo>
                    <a:lnTo>
                      <a:pt x="1071" y="345"/>
                    </a:lnTo>
                    <a:lnTo>
                      <a:pt x="1066" y="342"/>
                    </a:lnTo>
                    <a:lnTo>
                      <a:pt x="1060" y="339"/>
                    </a:lnTo>
                    <a:lnTo>
                      <a:pt x="1046" y="336"/>
                    </a:lnTo>
                    <a:lnTo>
                      <a:pt x="1033" y="331"/>
                    </a:lnTo>
                    <a:lnTo>
                      <a:pt x="1025" y="329"/>
                    </a:lnTo>
                    <a:lnTo>
                      <a:pt x="1020" y="326"/>
                    </a:lnTo>
                    <a:lnTo>
                      <a:pt x="1014" y="323"/>
                    </a:lnTo>
                    <a:lnTo>
                      <a:pt x="1008" y="318"/>
                    </a:lnTo>
                    <a:lnTo>
                      <a:pt x="1001" y="312"/>
                    </a:lnTo>
                    <a:lnTo>
                      <a:pt x="996" y="304"/>
                    </a:lnTo>
                    <a:lnTo>
                      <a:pt x="991" y="294"/>
                    </a:lnTo>
                    <a:lnTo>
                      <a:pt x="989" y="285"/>
                    </a:lnTo>
                    <a:lnTo>
                      <a:pt x="987" y="276"/>
                    </a:lnTo>
                    <a:lnTo>
                      <a:pt x="985" y="265"/>
                    </a:lnTo>
                    <a:lnTo>
                      <a:pt x="984" y="256"/>
                    </a:lnTo>
                    <a:lnTo>
                      <a:pt x="984" y="246"/>
                    </a:lnTo>
                    <a:lnTo>
                      <a:pt x="984" y="240"/>
                    </a:lnTo>
                    <a:lnTo>
                      <a:pt x="985" y="236"/>
                    </a:lnTo>
                    <a:lnTo>
                      <a:pt x="988" y="230"/>
                    </a:lnTo>
                    <a:lnTo>
                      <a:pt x="990" y="225"/>
                    </a:lnTo>
                    <a:lnTo>
                      <a:pt x="996" y="214"/>
                    </a:lnTo>
                    <a:lnTo>
                      <a:pt x="1004" y="205"/>
                    </a:lnTo>
                    <a:lnTo>
                      <a:pt x="1022" y="188"/>
                    </a:lnTo>
                    <a:lnTo>
                      <a:pt x="1040" y="174"/>
                    </a:lnTo>
                    <a:lnTo>
                      <a:pt x="1047" y="168"/>
                    </a:lnTo>
                    <a:lnTo>
                      <a:pt x="1053" y="162"/>
                    </a:lnTo>
                    <a:lnTo>
                      <a:pt x="1056" y="156"/>
                    </a:lnTo>
                    <a:lnTo>
                      <a:pt x="1060" y="151"/>
                    </a:lnTo>
                    <a:lnTo>
                      <a:pt x="1062" y="145"/>
                    </a:lnTo>
                    <a:lnTo>
                      <a:pt x="1063" y="138"/>
                    </a:lnTo>
                    <a:lnTo>
                      <a:pt x="1063" y="132"/>
                    </a:lnTo>
                    <a:lnTo>
                      <a:pt x="1062" y="126"/>
                    </a:lnTo>
                    <a:lnTo>
                      <a:pt x="1055" y="99"/>
                    </a:lnTo>
                    <a:lnTo>
                      <a:pt x="1046" y="72"/>
                    </a:lnTo>
                    <a:lnTo>
                      <a:pt x="1043" y="30"/>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62" name="Freeform 193"/>
              <p:cNvSpPr>
                <a:spLocks/>
              </p:cNvSpPr>
              <p:nvPr/>
            </p:nvSpPr>
            <p:spPr bwMode="auto">
              <a:xfrm>
                <a:off x="1830" y="2309"/>
                <a:ext cx="415" cy="444"/>
              </a:xfrm>
              <a:custGeom>
                <a:avLst/>
                <a:gdLst>
                  <a:gd name="T0" fmla="*/ 107 w 1245"/>
                  <a:gd name="T1" fmla="*/ 4 h 1334"/>
                  <a:gd name="T2" fmla="*/ 102 w 1245"/>
                  <a:gd name="T3" fmla="*/ 4 h 1334"/>
                  <a:gd name="T4" fmla="*/ 95 w 1245"/>
                  <a:gd name="T5" fmla="*/ 1 h 1334"/>
                  <a:gd name="T6" fmla="*/ 90 w 1245"/>
                  <a:gd name="T7" fmla="*/ 0 h 1334"/>
                  <a:gd name="T8" fmla="*/ 87 w 1245"/>
                  <a:gd name="T9" fmla="*/ 0 h 1334"/>
                  <a:gd name="T10" fmla="*/ 79 w 1245"/>
                  <a:gd name="T11" fmla="*/ 2 h 1334"/>
                  <a:gd name="T12" fmla="*/ 71 w 1245"/>
                  <a:gd name="T13" fmla="*/ 4 h 1334"/>
                  <a:gd name="T14" fmla="*/ 64 w 1245"/>
                  <a:gd name="T15" fmla="*/ 6 h 1334"/>
                  <a:gd name="T16" fmla="*/ 61 w 1245"/>
                  <a:gd name="T17" fmla="*/ 8 h 1334"/>
                  <a:gd name="T18" fmla="*/ 62 w 1245"/>
                  <a:gd name="T19" fmla="*/ 17 h 1334"/>
                  <a:gd name="T20" fmla="*/ 62 w 1245"/>
                  <a:gd name="T21" fmla="*/ 25 h 1334"/>
                  <a:gd name="T22" fmla="*/ 64 w 1245"/>
                  <a:gd name="T23" fmla="*/ 29 h 1334"/>
                  <a:gd name="T24" fmla="*/ 66 w 1245"/>
                  <a:gd name="T25" fmla="*/ 30 h 1334"/>
                  <a:gd name="T26" fmla="*/ 67 w 1245"/>
                  <a:gd name="T27" fmla="*/ 32 h 1334"/>
                  <a:gd name="T28" fmla="*/ 68 w 1245"/>
                  <a:gd name="T29" fmla="*/ 34 h 1334"/>
                  <a:gd name="T30" fmla="*/ 67 w 1245"/>
                  <a:gd name="T31" fmla="*/ 35 h 1334"/>
                  <a:gd name="T32" fmla="*/ 63 w 1245"/>
                  <a:gd name="T33" fmla="*/ 36 h 1334"/>
                  <a:gd name="T34" fmla="*/ 60 w 1245"/>
                  <a:gd name="T35" fmla="*/ 37 h 1334"/>
                  <a:gd name="T36" fmla="*/ 57 w 1245"/>
                  <a:gd name="T37" fmla="*/ 37 h 1334"/>
                  <a:gd name="T38" fmla="*/ 55 w 1245"/>
                  <a:gd name="T39" fmla="*/ 38 h 1334"/>
                  <a:gd name="T40" fmla="*/ 48 w 1245"/>
                  <a:gd name="T41" fmla="*/ 45 h 1334"/>
                  <a:gd name="T42" fmla="*/ 41 w 1245"/>
                  <a:gd name="T43" fmla="*/ 50 h 1334"/>
                  <a:gd name="T44" fmla="*/ 37 w 1245"/>
                  <a:gd name="T45" fmla="*/ 52 h 1334"/>
                  <a:gd name="T46" fmla="*/ 34 w 1245"/>
                  <a:gd name="T47" fmla="*/ 52 h 1334"/>
                  <a:gd name="T48" fmla="*/ 30 w 1245"/>
                  <a:gd name="T49" fmla="*/ 51 h 1334"/>
                  <a:gd name="T50" fmla="*/ 25 w 1245"/>
                  <a:gd name="T51" fmla="*/ 50 h 1334"/>
                  <a:gd name="T52" fmla="*/ 21 w 1245"/>
                  <a:gd name="T53" fmla="*/ 50 h 1334"/>
                  <a:gd name="T54" fmla="*/ 17 w 1245"/>
                  <a:gd name="T55" fmla="*/ 51 h 1334"/>
                  <a:gd name="T56" fmla="*/ 11 w 1245"/>
                  <a:gd name="T57" fmla="*/ 54 h 1334"/>
                  <a:gd name="T58" fmla="*/ 6 w 1245"/>
                  <a:gd name="T59" fmla="*/ 56 h 1334"/>
                  <a:gd name="T60" fmla="*/ 0 w 1245"/>
                  <a:gd name="T61" fmla="*/ 69 h 1334"/>
                  <a:gd name="T62" fmla="*/ 21 w 1245"/>
                  <a:gd name="T63" fmla="*/ 88 h 1334"/>
                  <a:gd name="T64" fmla="*/ 76 w 1245"/>
                  <a:gd name="T65" fmla="*/ 138 h 1334"/>
                  <a:gd name="T66" fmla="*/ 92 w 1245"/>
                  <a:gd name="T67" fmla="*/ 146 h 1334"/>
                  <a:gd name="T68" fmla="*/ 137 w 1245"/>
                  <a:gd name="T69" fmla="*/ 114 h 1334"/>
                  <a:gd name="T70" fmla="*/ 134 w 1245"/>
                  <a:gd name="T71" fmla="*/ 111 h 1334"/>
                  <a:gd name="T72" fmla="*/ 128 w 1245"/>
                  <a:gd name="T73" fmla="*/ 107 h 1334"/>
                  <a:gd name="T74" fmla="*/ 126 w 1245"/>
                  <a:gd name="T75" fmla="*/ 104 h 1334"/>
                  <a:gd name="T76" fmla="*/ 124 w 1245"/>
                  <a:gd name="T77" fmla="*/ 100 h 1334"/>
                  <a:gd name="T78" fmla="*/ 123 w 1245"/>
                  <a:gd name="T79" fmla="*/ 95 h 1334"/>
                  <a:gd name="T80" fmla="*/ 124 w 1245"/>
                  <a:gd name="T81" fmla="*/ 89 h 1334"/>
                  <a:gd name="T82" fmla="*/ 124 w 1245"/>
                  <a:gd name="T83" fmla="*/ 82 h 1334"/>
                  <a:gd name="T84" fmla="*/ 124 w 1245"/>
                  <a:gd name="T85" fmla="*/ 77 h 1334"/>
                  <a:gd name="T86" fmla="*/ 123 w 1245"/>
                  <a:gd name="T87" fmla="*/ 71 h 1334"/>
                  <a:gd name="T88" fmla="*/ 123 w 1245"/>
                  <a:gd name="T89" fmla="*/ 66 h 1334"/>
                  <a:gd name="T90" fmla="*/ 126 w 1245"/>
                  <a:gd name="T91" fmla="*/ 61 h 1334"/>
                  <a:gd name="T92" fmla="*/ 124 w 1245"/>
                  <a:gd name="T93" fmla="*/ 52 h 1334"/>
                  <a:gd name="T94" fmla="*/ 122 w 1245"/>
                  <a:gd name="T95" fmla="*/ 42 h 1334"/>
                  <a:gd name="T96" fmla="*/ 121 w 1245"/>
                  <a:gd name="T97" fmla="*/ 40 h 1334"/>
                  <a:gd name="T98" fmla="*/ 119 w 1245"/>
                  <a:gd name="T99" fmla="*/ 38 h 1334"/>
                  <a:gd name="T100" fmla="*/ 116 w 1245"/>
                  <a:gd name="T101" fmla="*/ 37 h 1334"/>
                  <a:gd name="T102" fmla="*/ 113 w 1245"/>
                  <a:gd name="T103" fmla="*/ 36 h 1334"/>
                  <a:gd name="T104" fmla="*/ 111 w 1245"/>
                  <a:gd name="T105" fmla="*/ 35 h 1334"/>
                  <a:gd name="T106" fmla="*/ 110 w 1245"/>
                  <a:gd name="T107" fmla="*/ 32 h 1334"/>
                  <a:gd name="T108" fmla="*/ 109 w 1245"/>
                  <a:gd name="T109" fmla="*/ 28 h 1334"/>
                  <a:gd name="T110" fmla="*/ 109 w 1245"/>
                  <a:gd name="T111" fmla="*/ 26 h 1334"/>
                  <a:gd name="T112" fmla="*/ 111 w 1245"/>
                  <a:gd name="T113" fmla="*/ 24 h 1334"/>
                  <a:gd name="T114" fmla="*/ 116 w 1245"/>
                  <a:gd name="T115" fmla="*/ 19 h 1334"/>
                  <a:gd name="T116" fmla="*/ 117 w 1245"/>
                  <a:gd name="T117" fmla="*/ 17 h 1334"/>
                  <a:gd name="T118" fmla="*/ 118 w 1245"/>
                  <a:gd name="T119" fmla="*/ 15 h 1334"/>
                  <a:gd name="T120" fmla="*/ 117 w 1245"/>
                  <a:gd name="T121" fmla="*/ 11 h 1334"/>
                  <a:gd name="T122" fmla="*/ 116 w 1245"/>
                  <a:gd name="T123" fmla="*/ 3 h 13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45"/>
                  <a:gd name="T187" fmla="*/ 0 h 1334"/>
                  <a:gd name="T188" fmla="*/ 1245 w 1245"/>
                  <a:gd name="T189" fmla="*/ 1334 h 13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45" h="1334">
                    <a:moveTo>
                      <a:pt x="1043" y="30"/>
                    </a:moveTo>
                    <a:lnTo>
                      <a:pt x="1001" y="33"/>
                    </a:lnTo>
                    <a:lnTo>
                      <a:pt x="961" y="35"/>
                    </a:lnTo>
                    <a:lnTo>
                      <a:pt x="943" y="35"/>
                    </a:lnTo>
                    <a:lnTo>
                      <a:pt x="928" y="35"/>
                    </a:lnTo>
                    <a:lnTo>
                      <a:pt x="915" y="34"/>
                    </a:lnTo>
                    <a:lnTo>
                      <a:pt x="905" y="31"/>
                    </a:lnTo>
                    <a:lnTo>
                      <a:pt x="874" y="22"/>
                    </a:lnTo>
                    <a:lnTo>
                      <a:pt x="852" y="13"/>
                    </a:lnTo>
                    <a:lnTo>
                      <a:pt x="834" y="5"/>
                    </a:lnTo>
                    <a:lnTo>
                      <a:pt x="819" y="1"/>
                    </a:lnTo>
                    <a:lnTo>
                      <a:pt x="812" y="0"/>
                    </a:lnTo>
                    <a:lnTo>
                      <a:pt x="804" y="0"/>
                    </a:lnTo>
                    <a:lnTo>
                      <a:pt x="795" y="0"/>
                    </a:lnTo>
                    <a:lnTo>
                      <a:pt x="785" y="1"/>
                    </a:lnTo>
                    <a:lnTo>
                      <a:pt x="761" y="5"/>
                    </a:lnTo>
                    <a:lnTo>
                      <a:pt x="731" y="14"/>
                    </a:lnTo>
                    <a:lnTo>
                      <a:pt x="708" y="21"/>
                    </a:lnTo>
                    <a:lnTo>
                      <a:pt x="686" y="27"/>
                    </a:lnTo>
                    <a:lnTo>
                      <a:pt x="663" y="33"/>
                    </a:lnTo>
                    <a:lnTo>
                      <a:pt x="642" y="39"/>
                    </a:lnTo>
                    <a:lnTo>
                      <a:pt x="620" y="43"/>
                    </a:lnTo>
                    <a:lnTo>
                      <a:pt x="597" y="47"/>
                    </a:lnTo>
                    <a:lnTo>
                      <a:pt x="575" y="50"/>
                    </a:lnTo>
                    <a:lnTo>
                      <a:pt x="552" y="53"/>
                    </a:lnTo>
                    <a:lnTo>
                      <a:pt x="552" y="75"/>
                    </a:lnTo>
                    <a:lnTo>
                      <a:pt x="552" y="100"/>
                    </a:lnTo>
                    <a:lnTo>
                      <a:pt x="554" y="126"/>
                    </a:lnTo>
                    <a:lnTo>
                      <a:pt x="555" y="152"/>
                    </a:lnTo>
                    <a:lnTo>
                      <a:pt x="556" y="178"/>
                    </a:lnTo>
                    <a:lnTo>
                      <a:pt x="557" y="204"/>
                    </a:lnTo>
                    <a:lnTo>
                      <a:pt x="558" y="228"/>
                    </a:lnTo>
                    <a:lnTo>
                      <a:pt x="561" y="251"/>
                    </a:lnTo>
                    <a:lnTo>
                      <a:pt x="568" y="257"/>
                    </a:lnTo>
                    <a:lnTo>
                      <a:pt x="572" y="261"/>
                    </a:lnTo>
                    <a:lnTo>
                      <a:pt x="580" y="267"/>
                    </a:lnTo>
                    <a:lnTo>
                      <a:pt x="588" y="271"/>
                    </a:lnTo>
                    <a:lnTo>
                      <a:pt x="596" y="274"/>
                    </a:lnTo>
                    <a:lnTo>
                      <a:pt x="603" y="280"/>
                    </a:lnTo>
                    <a:lnTo>
                      <a:pt x="605" y="284"/>
                    </a:lnTo>
                    <a:lnTo>
                      <a:pt x="607" y="287"/>
                    </a:lnTo>
                    <a:lnTo>
                      <a:pt x="608" y="292"/>
                    </a:lnTo>
                    <a:lnTo>
                      <a:pt x="609" y="297"/>
                    </a:lnTo>
                    <a:lnTo>
                      <a:pt x="608" y="302"/>
                    </a:lnTo>
                    <a:lnTo>
                      <a:pt x="607" y="306"/>
                    </a:lnTo>
                    <a:lnTo>
                      <a:pt x="604" y="310"/>
                    </a:lnTo>
                    <a:lnTo>
                      <a:pt x="601" y="313"/>
                    </a:lnTo>
                    <a:lnTo>
                      <a:pt x="592" y="320"/>
                    </a:lnTo>
                    <a:lnTo>
                      <a:pt x="583" y="324"/>
                    </a:lnTo>
                    <a:lnTo>
                      <a:pt x="571" y="328"/>
                    </a:lnTo>
                    <a:lnTo>
                      <a:pt x="561" y="330"/>
                    </a:lnTo>
                    <a:lnTo>
                      <a:pt x="550" y="330"/>
                    </a:lnTo>
                    <a:lnTo>
                      <a:pt x="541" y="330"/>
                    </a:lnTo>
                    <a:lnTo>
                      <a:pt x="528" y="330"/>
                    </a:lnTo>
                    <a:lnTo>
                      <a:pt x="516" y="332"/>
                    </a:lnTo>
                    <a:lnTo>
                      <a:pt x="510" y="335"/>
                    </a:lnTo>
                    <a:lnTo>
                      <a:pt x="505" y="337"/>
                    </a:lnTo>
                    <a:lnTo>
                      <a:pt x="499" y="340"/>
                    </a:lnTo>
                    <a:lnTo>
                      <a:pt x="495" y="344"/>
                    </a:lnTo>
                    <a:lnTo>
                      <a:pt x="477" y="362"/>
                    </a:lnTo>
                    <a:lnTo>
                      <a:pt x="454" y="383"/>
                    </a:lnTo>
                    <a:lnTo>
                      <a:pt x="430" y="405"/>
                    </a:lnTo>
                    <a:lnTo>
                      <a:pt x="401" y="428"/>
                    </a:lnTo>
                    <a:lnTo>
                      <a:pt x="387" y="437"/>
                    </a:lnTo>
                    <a:lnTo>
                      <a:pt x="373" y="447"/>
                    </a:lnTo>
                    <a:lnTo>
                      <a:pt x="359" y="455"/>
                    </a:lnTo>
                    <a:lnTo>
                      <a:pt x="345" y="461"/>
                    </a:lnTo>
                    <a:lnTo>
                      <a:pt x="332" y="466"/>
                    </a:lnTo>
                    <a:lnTo>
                      <a:pt x="319" y="468"/>
                    </a:lnTo>
                    <a:lnTo>
                      <a:pt x="312" y="469"/>
                    </a:lnTo>
                    <a:lnTo>
                      <a:pt x="306" y="469"/>
                    </a:lnTo>
                    <a:lnTo>
                      <a:pt x="300" y="468"/>
                    </a:lnTo>
                    <a:lnTo>
                      <a:pt x="294" y="467"/>
                    </a:lnTo>
                    <a:lnTo>
                      <a:pt x="269" y="458"/>
                    </a:lnTo>
                    <a:lnTo>
                      <a:pt x="244" y="454"/>
                    </a:lnTo>
                    <a:lnTo>
                      <a:pt x="234" y="453"/>
                    </a:lnTo>
                    <a:lnTo>
                      <a:pt x="222" y="451"/>
                    </a:lnTo>
                    <a:lnTo>
                      <a:pt x="211" y="451"/>
                    </a:lnTo>
                    <a:lnTo>
                      <a:pt x="200" y="451"/>
                    </a:lnTo>
                    <a:lnTo>
                      <a:pt x="189" y="453"/>
                    </a:lnTo>
                    <a:lnTo>
                      <a:pt x="178" y="455"/>
                    </a:lnTo>
                    <a:lnTo>
                      <a:pt x="168" y="457"/>
                    </a:lnTo>
                    <a:lnTo>
                      <a:pt x="156" y="460"/>
                    </a:lnTo>
                    <a:lnTo>
                      <a:pt x="134" y="468"/>
                    </a:lnTo>
                    <a:lnTo>
                      <a:pt x="109" y="479"/>
                    </a:lnTo>
                    <a:lnTo>
                      <a:pt x="95" y="484"/>
                    </a:lnTo>
                    <a:lnTo>
                      <a:pt x="82" y="493"/>
                    </a:lnTo>
                    <a:lnTo>
                      <a:pt x="67" y="501"/>
                    </a:lnTo>
                    <a:lnTo>
                      <a:pt x="55" y="509"/>
                    </a:lnTo>
                    <a:lnTo>
                      <a:pt x="27" y="527"/>
                    </a:lnTo>
                    <a:lnTo>
                      <a:pt x="0" y="543"/>
                    </a:lnTo>
                    <a:lnTo>
                      <a:pt x="0" y="621"/>
                    </a:lnTo>
                    <a:lnTo>
                      <a:pt x="188" y="793"/>
                    </a:lnTo>
                    <a:lnTo>
                      <a:pt x="535" y="1092"/>
                    </a:lnTo>
                    <a:lnTo>
                      <a:pt x="544" y="1164"/>
                    </a:lnTo>
                    <a:lnTo>
                      <a:pt x="686" y="1249"/>
                    </a:lnTo>
                    <a:lnTo>
                      <a:pt x="713" y="1334"/>
                    </a:lnTo>
                    <a:lnTo>
                      <a:pt x="832" y="1317"/>
                    </a:lnTo>
                    <a:lnTo>
                      <a:pt x="1245" y="1041"/>
                    </a:lnTo>
                    <a:lnTo>
                      <a:pt x="1235" y="1031"/>
                    </a:lnTo>
                    <a:lnTo>
                      <a:pt x="1226" y="1021"/>
                    </a:lnTo>
                    <a:lnTo>
                      <a:pt x="1217" y="1013"/>
                    </a:lnTo>
                    <a:lnTo>
                      <a:pt x="1206" y="1005"/>
                    </a:lnTo>
                    <a:lnTo>
                      <a:pt x="1186" y="988"/>
                    </a:lnTo>
                    <a:lnTo>
                      <a:pt x="1165" y="973"/>
                    </a:lnTo>
                    <a:lnTo>
                      <a:pt x="1155" y="963"/>
                    </a:lnTo>
                    <a:lnTo>
                      <a:pt x="1146" y="955"/>
                    </a:lnTo>
                    <a:lnTo>
                      <a:pt x="1138" y="946"/>
                    </a:lnTo>
                    <a:lnTo>
                      <a:pt x="1130" y="935"/>
                    </a:lnTo>
                    <a:lnTo>
                      <a:pt x="1123" y="924"/>
                    </a:lnTo>
                    <a:lnTo>
                      <a:pt x="1117" y="911"/>
                    </a:lnTo>
                    <a:lnTo>
                      <a:pt x="1113" y="898"/>
                    </a:lnTo>
                    <a:lnTo>
                      <a:pt x="1110" y="883"/>
                    </a:lnTo>
                    <a:lnTo>
                      <a:pt x="1109" y="870"/>
                    </a:lnTo>
                    <a:lnTo>
                      <a:pt x="1108" y="857"/>
                    </a:lnTo>
                    <a:lnTo>
                      <a:pt x="1108" y="844"/>
                    </a:lnTo>
                    <a:lnTo>
                      <a:pt x="1109" y="831"/>
                    </a:lnTo>
                    <a:lnTo>
                      <a:pt x="1112" y="806"/>
                    </a:lnTo>
                    <a:lnTo>
                      <a:pt x="1115" y="783"/>
                    </a:lnTo>
                    <a:lnTo>
                      <a:pt x="1119" y="759"/>
                    </a:lnTo>
                    <a:lnTo>
                      <a:pt x="1120" y="736"/>
                    </a:lnTo>
                    <a:lnTo>
                      <a:pt x="1120" y="723"/>
                    </a:lnTo>
                    <a:lnTo>
                      <a:pt x="1119" y="710"/>
                    </a:lnTo>
                    <a:lnTo>
                      <a:pt x="1117" y="698"/>
                    </a:lnTo>
                    <a:lnTo>
                      <a:pt x="1114" y="684"/>
                    </a:lnTo>
                    <a:lnTo>
                      <a:pt x="1108" y="660"/>
                    </a:lnTo>
                    <a:lnTo>
                      <a:pt x="1106" y="641"/>
                    </a:lnTo>
                    <a:lnTo>
                      <a:pt x="1104" y="625"/>
                    </a:lnTo>
                    <a:lnTo>
                      <a:pt x="1106" y="609"/>
                    </a:lnTo>
                    <a:lnTo>
                      <a:pt x="1109" y="595"/>
                    </a:lnTo>
                    <a:lnTo>
                      <a:pt x="1115" y="581"/>
                    </a:lnTo>
                    <a:lnTo>
                      <a:pt x="1123" y="565"/>
                    </a:lnTo>
                    <a:lnTo>
                      <a:pt x="1134" y="546"/>
                    </a:lnTo>
                    <a:lnTo>
                      <a:pt x="1115" y="497"/>
                    </a:lnTo>
                    <a:lnTo>
                      <a:pt x="1112" y="468"/>
                    </a:lnTo>
                    <a:lnTo>
                      <a:pt x="1108" y="438"/>
                    </a:lnTo>
                    <a:lnTo>
                      <a:pt x="1103" y="409"/>
                    </a:lnTo>
                    <a:lnTo>
                      <a:pt x="1097" y="379"/>
                    </a:lnTo>
                    <a:lnTo>
                      <a:pt x="1095" y="371"/>
                    </a:lnTo>
                    <a:lnTo>
                      <a:pt x="1092" y="364"/>
                    </a:lnTo>
                    <a:lnTo>
                      <a:pt x="1087" y="357"/>
                    </a:lnTo>
                    <a:lnTo>
                      <a:pt x="1082" y="352"/>
                    </a:lnTo>
                    <a:lnTo>
                      <a:pt x="1077" y="349"/>
                    </a:lnTo>
                    <a:lnTo>
                      <a:pt x="1071" y="345"/>
                    </a:lnTo>
                    <a:lnTo>
                      <a:pt x="1066" y="342"/>
                    </a:lnTo>
                    <a:lnTo>
                      <a:pt x="1060" y="339"/>
                    </a:lnTo>
                    <a:lnTo>
                      <a:pt x="1046" y="336"/>
                    </a:lnTo>
                    <a:lnTo>
                      <a:pt x="1033" y="331"/>
                    </a:lnTo>
                    <a:lnTo>
                      <a:pt x="1025" y="329"/>
                    </a:lnTo>
                    <a:lnTo>
                      <a:pt x="1020" y="326"/>
                    </a:lnTo>
                    <a:lnTo>
                      <a:pt x="1014" y="323"/>
                    </a:lnTo>
                    <a:lnTo>
                      <a:pt x="1008" y="318"/>
                    </a:lnTo>
                    <a:lnTo>
                      <a:pt x="1001" y="312"/>
                    </a:lnTo>
                    <a:lnTo>
                      <a:pt x="996" y="304"/>
                    </a:lnTo>
                    <a:lnTo>
                      <a:pt x="991" y="294"/>
                    </a:lnTo>
                    <a:lnTo>
                      <a:pt x="989" y="285"/>
                    </a:lnTo>
                    <a:lnTo>
                      <a:pt x="987" y="276"/>
                    </a:lnTo>
                    <a:lnTo>
                      <a:pt x="985" y="265"/>
                    </a:lnTo>
                    <a:lnTo>
                      <a:pt x="984" y="256"/>
                    </a:lnTo>
                    <a:lnTo>
                      <a:pt x="984" y="246"/>
                    </a:lnTo>
                    <a:lnTo>
                      <a:pt x="984" y="240"/>
                    </a:lnTo>
                    <a:lnTo>
                      <a:pt x="985" y="236"/>
                    </a:lnTo>
                    <a:lnTo>
                      <a:pt x="988" y="230"/>
                    </a:lnTo>
                    <a:lnTo>
                      <a:pt x="990" y="225"/>
                    </a:lnTo>
                    <a:lnTo>
                      <a:pt x="996" y="214"/>
                    </a:lnTo>
                    <a:lnTo>
                      <a:pt x="1004" y="205"/>
                    </a:lnTo>
                    <a:lnTo>
                      <a:pt x="1022" y="188"/>
                    </a:lnTo>
                    <a:lnTo>
                      <a:pt x="1040" y="174"/>
                    </a:lnTo>
                    <a:lnTo>
                      <a:pt x="1047" y="168"/>
                    </a:lnTo>
                    <a:lnTo>
                      <a:pt x="1053" y="162"/>
                    </a:lnTo>
                    <a:lnTo>
                      <a:pt x="1056" y="156"/>
                    </a:lnTo>
                    <a:lnTo>
                      <a:pt x="1060" y="151"/>
                    </a:lnTo>
                    <a:lnTo>
                      <a:pt x="1062" y="145"/>
                    </a:lnTo>
                    <a:lnTo>
                      <a:pt x="1063" y="138"/>
                    </a:lnTo>
                    <a:lnTo>
                      <a:pt x="1063" y="132"/>
                    </a:lnTo>
                    <a:lnTo>
                      <a:pt x="1062" y="126"/>
                    </a:lnTo>
                    <a:lnTo>
                      <a:pt x="1055" y="99"/>
                    </a:lnTo>
                    <a:lnTo>
                      <a:pt x="1046" y="72"/>
                    </a:lnTo>
                    <a:lnTo>
                      <a:pt x="1043" y="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63" name="Freeform 194"/>
              <p:cNvSpPr>
                <a:spLocks/>
              </p:cNvSpPr>
              <p:nvPr/>
            </p:nvSpPr>
            <p:spPr bwMode="auto">
              <a:xfrm>
                <a:off x="1576" y="2706"/>
                <a:ext cx="132" cy="110"/>
              </a:xfrm>
              <a:custGeom>
                <a:avLst/>
                <a:gdLst>
                  <a:gd name="T0" fmla="*/ 40 w 395"/>
                  <a:gd name="T1" fmla="*/ 36 h 331"/>
                  <a:gd name="T2" fmla="*/ 40 w 395"/>
                  <a:gd name="T3" fmla="*/ 33 h 331"/>
                  <a:gd name="T4" fmla="*/ 41 w 395"/>
                  <a:gd name="T5" fmla="*/ 31 h 331"/>
                  <a:gd name="T6" fmla="*/ 42 w 395"/>
                  <a:gd name="T7" fmla="*/ 28 h 331"/>
                  <a:gd name="T8" fmla="*/ 44 w 395"/>
                  <a:gd name="T9" fmla="*/ 25 h 331"/>
                  <a:gd name="T10" fmla="*/ 40 w 395"/>
                  <a:gd name="T11" fmla="*/ 18 h 331"/>
                  <a:gd name="T12" fmla="*/ 36 w 395"/>
                  <a:gd name="T13" fmla="*/ 13 h 331"/>
                  <a:gd name="T14" fmla="*/ 31 w 395"/>
                  <a:gd name="T15" fmla="*/ 8 h 331"/>
                  <a:gd name="T16" fmla="*/ 26 w 395"/>
                  <a:gd name="T17" fmla="*/ 2 h 331"/>
                  <a:gd name="T18" fmla="*/ 24 w 395"/>
                  <a:gd name="T19" fmla="*/ 2 h 331"/>
                  <a:gd name="T20" fmla="*/ 21 w 395"/>
                  <a:gd name="T21" fmla="*/ 1 h 331"/>
                  <a:gd name="T22" fmla="*/ 17 w 395"/>
                  <a:gd name="T23" fmla="*/ 1 h 331"/>
                  <a:gd name="T24" fmla="*/ 2 w 395"/>
                  <a:gd name="T25" fmla="*/ 1 h 331"/>
                  <a:gd name="T26" fmla="*/ 1 w 395"/>
                  <a:gd name="T27" fmla="*/ 3 h 331"/>
                  <a:gd name="T28" fmla="*/ 0 w 395"/>
                  <a:gd name="T29" fmla="*/ 5 h 331"/>
                  <a:gd name="T30" fmla="*/ 0 w 395"/>
                  <a:gd name="T31" fmla="*/ 8 h 331"/>
                  <a:gd name="T32" fmla="*/ 1 w 395"/>
                  <a:gd name="T33" fmla="*/ 12 h 331"/>
                  <a:gd name="T34" fmla="*/ 13 w 395"/>
                  <a:gd name="T35" fmla="*/ 14 h 331"/>
                  <a:gd name="T36" fmla="*/ 17 w 395"/>
                  <a:gd name="T37" fmla="*/ 15 h 331"/>
                  <a:gd name="T38" fmla="*/ 20 w 395"/>
                  <a:gd name="T39" fmla="*/ 16 h 331"/>
                  <a:gd name="T40" fmla="*/ 24 w 395"/>
                  <a:gd name="T41" fmla="*/ 17 h 331"/>
                  <a:gd name="T42" fmla="*/ 27 w 395"/>
                  <a:gd name="T43" fmla="*/ 19 h 331"/>
                  <a:gd name="T44" fmla="*/ 28 w 395"/>
                  <a:gd name="T45" fmla="*/ 20 h 331"/>
                  <a:gd name="T46" fmla="*/ 26 w 395"/>
                  <a:gd name="T47" fmla="*/ 21 h 331"/>
                  <a:gd name="T48" fmla="*/ 24 w 395"/>
                  <a:gd name="T49" fmla="*/ 21 h 331"/>
                  <a:gd name="T50" fmla="*/ 19 w 395"/>
                  <a:gd name="T51" fmla="*/ 21 h 331"/>
                  <a:gd name="T52" fmla="*/ 17 w 395"/>
                  <a:gd name="T53" fmla="*/ 22 h 331"/>
                  <a:gd name="T54" fmla="*/ 14 w 395"/>
                  <a:gd name="T55" fmla="*/ 21 h 331"/>
                  <a:gd name="T56" fmla="*/ 9 w 395"/>
                  <a:gd name="T57" fmla="*/ 22 h 331"/>
                  <a:gd name="T58" fmla="*/ 5 w 395"/>
                  <a:gd name="T59" fmla="*/ 22 h 331"/>
                  <a:gd name="T60" fmla="*/ 6 w 395"/>
                  <a:gd name="T61" fmla="*/ 26 h 331"/>
                  <a:gd name="T62" fmla="*/ 7 w 395"/>
                  <a:gd name="T63" fmla="*/ 30 h 331"/>
                  <a:gd name="T64" fmla="*/ 25 w 395"/>
                  <a:gd name="T65" fmla="*/ 31 h 33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95"/>
                  <a:gd name="T100" fmla="*/ 0 h 331"/>
                  <a:gd name="T101" fmla="*/ 395 w 395"/>
                  <a:gd name="T102" fmla="*/ 331 h 33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95" h="331">
                    <a:moveTo>
                      <a:pt x="356" y="331"/>
                    </a:moveTo>
                    <a:lnTo>
                      <a:pt x="359" y="322"/>
                    </a:lnTo>
                    <a:lnTo>
                      <a:pt x="360" y="311"/>
                    </a:lnTo>
                    <a:lnTo>
                      <a:pt x="361" y="301"/>
                    </a:lnTo>
                    <a:lnTo>
                      <a:pt x="362" y="290"/>
                    </a:lnTo>
                    <a:lnTo>
                      <a:pt x="366" y="277"/>
                    </a:lnTo>
                    <a:lnTo>
                      <a:pt x="370" y="264"/>
                    </a:lnTo>
                    <a:lnTo>
                      <a:pt x="376" y="252"/>
                    </a:lnTo>
                    <a:lnTo>
                      <a:pt x="382" y="241"/>
                    </a:lnTo>
                    <a:lnTo>
                      <a:pt x="395" y="224"/>
                    </a:lnTo>
                    <a:lnTo>
                      <a:pt x="377" y="195"/>
                    </a:lnTo>
                    <a:lnTo>
                      <a:pt x="360" y="166"/>
                    </a:lnTo>
                    <a:lnTo>
                      <a:pt x="341" y="140"/>
                    </a:lnTo>
                    <a:lnTo>
                      <a:pt x="322" y="116"/>
                    </a:lnTo>
                    <a:lnTo>
                      <a:pt x="302" y="92"/>
                    </a:lnTo>
                    <a:lnTo>
                      <a:pt x="280" y="68"/>
                    </a:lnTo>
                    <a:lnTo>
                      <a:pt x="257" y="46"/>
                    </a:lnTo>
                    <a:lnTo>
                      <a:pt x="231" y="22"/>
                    </a:lnTo>
                    <a:lnTo>
                      <a:pt x="225" y="19"/>
                    </a:lnTo>
                    <a:lnTo>
                      <a:pt x="216" y="15"/>
                    </a:lnTo>
                    <a:lnTo>
                      <a:pt x="205" y="13"/>
                    </a:lnTo>
                    <a:lnTo>
                      <a:pt x="192" y="12"/>
                    </a:lnTo>
                    <a:lnTo>
                      <a:pt x="167" y="9"/>
                    </a:lnTo>
                    <a:lnTo>
                      <a:pt x="150" y="8"/>
                    </a:lnTo>
                    <a:lnTo>
                      <a:pt x="24" y="0"/>
                    </a:lnTo>
                    <a:lnTo>
                      <a:pt x="16" y="8"/>
                    </a:lnTo>
                    <a:lnTo>
                      <a:pt x="11" y="17"/>
                    </a:lnTo>
                    <a:lnTo>
                      <a:pt x="6" y="26"/>
                    </a:lnTo>
                    <a:lnTo>
                      <a:pt x="2" y="37"/>
                    </a:lnTo>
                    <a:lnTo>
                      <a:pt x="1" y="47"/>
                    </a:lnTo>
                    <a:lnTo>
                      <a:pt x="0" y="60"/>
                    </a:lnTo>
                    <a:lnTo>
                      <a:pt x="1" y="74"/>
                    </a:lnTo>
                    <a:lnTo>
                      <a:pt x="5" y="91"/>
                    </a:lnTo>
                    <a:lnTo>
                      <a:pt x="9" y="109"/>
                    </a:lnTo>
                    <a:lnTo>
                      <a:pt x="15" y="125"/>
                    </a:lnTo>
                    <a:lnTo>
                      <a:pt x="120" y="127"/>
                    </a:lnTo>
                    <a:lnTo>
                      <a:pt x="137" y="130"/>
                    </a:lnTo>
                    <a:lnTo>
                      <a:pt x="151" y="133"/>
                    </a:lnTo>
                    <a:lnTo>
                      <a:pt x="165" y="138"/>
                    </a:lnTo>
                    <a:lnTo>
                      <a:pt x="180" y="143"/>
                    </a:lnTo>
                    <a:lnTo>
                      <a:pt x="197" y="147"/>
                    </a:lnTo>
                    <a:lnTo>
                      <a:pt x="213" y="155"/>
                    </a:lnTo>
                    <a:lnTo>
                      <a:pt x="230" y="163"/>
                    </a:lnTo>
                    <a:lnTo>
                      <a:pt x="245" y="171"/>
                    </a:lnTo>
                    <a:lnTo>
                      <a:pt x="249" y="176"/>
                    </a:lnTo>
                    <a:lnTo>
                      <a:pt x="250" y="182"/>
                    </a:lnTo>
                    <a:lnTo>
                      <a:pt x="243" y="186"/>
                    </a:lnTo>
                    <a:lnTo>
                      <a:pt x="235" y="190"/>
                    </a:lnTo>
                    <a:lnTo>
                      <a:pt x="224" y="192"/>
                    </a:lnTo>
                    <a:lnTo>
                      <a:pt x="213" y="193"/>
                    </a:lnTo>
                    <a:lnTo>
                      <a:pt x="192" y="193"/>
                    </a:lnTo>
                    <a:lnTo>
                      <a:pt x="173" y="193"/>
                    </a:lnTo>
                    <a:lnTo>
                      <a:pt x="163" y="195"/>
                    </a:lnTo>
                    <a:lnTo>
                      <a:pt x="151" y="195"/>
                    </a:lnTo>
                    <a:lnTo>
                      <a:pt x="140" y="193"/>
                    </a:lnTo>
                    <a:lnTo>
                      <a:pt x="129" y="193"/>
                    </a:lnTo>
                    <a:lnTo>
                      <a:pt x="111" y="195"/>
                    </a:lnTo>
                    <a:lnTo>
                      <a:pt x="85" y="196"/>
                    </a:lnTo>
                    <a:lnTo>
                      <a:pt x="60" y="197"/>
                    </a:lnTo>
                    <a:lnTo>
                      <a:pt x="41" y="197"/>
                    </a:lnTo>
                    <a:lnTo>
                      <a:pt x="48" y="215"/>
                    </a:lnTo>
                    <a:lnTo>
                      <a:pt x="53" y="234"/>
                    </a:lnTo>
                    <a:lnTo>
                      <a:pt x="58" y="251"/>
                    </a:lnTo>
                    <a:lnTo>
                      <a:pt x="60" y="270"/>
                    </a:lnTo>
                    <a:lnTo>
                      <a:pt x="167" y="262"/>
                    </a:lnTo>
                    <a:lnTo>
                      <a:pt x="222" y="283"/>
                    </a:lnTo>
                    <a:lnTo>
                      <a:pt x="356" y="331"/>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64" name="Freeform 195"/>
              <p:cNvSpPr>
                <a:spLocks/>
              </p:cNvSpPr>
              <p:nvPr/>
            </p:nvSpPr>
            <p:spPr bwMode="auto">
              <a:xfrm>
                <a:off x="1576" y="2706"/>
                <a:ext cx="132" cy="110"/>
              </a:xfrm>
              <a:custGeom>
                <a:avLst/>
                <a:gdLst>
                  <a:gd name="T0" fmla="*/ 40 w 395"/>
                  <a:gd name="T1" fmla="*/ 36 h 331"/>
                  <a:gd name="T2" fmla="*/ 40 w 395"/>
                  <a:gd name="T3" fmla="*/ 33 h 331"/>
                  <a:gd name="T4" fmla="*/ 41 w 395"/>
                  <a:gd name="T5" fmla="*/ 31 h 331"/>
                  <a:gd name="T6" fmla="*/ 42 w 395"/>
                  <a:gd name="T7" fmla="*/ 28 h 331"/>
                  <a:gd name="T8" fmla="*/ 44 w 395"/>
                  <a:gd name="T9" fmla="*/ 25 h 331"/>
                  <a:gd name="T10" fmla="*/ 42 w 395"/>
                  <a:gd name="T11" fmla="*/ 22 h 331"/>
                  <a:gd name="T12" fmla="*/ 38 w 395"/>
                  <a:gd name="T13" fmla="*/ 16 h 331"/>
                  <a:gd name="T14" fmla="*/ 34 w 395"/>
                  <a:gd name="T15" fmla="*/ 10 h 331"/>
                  <a:gd name="T16" fmla="*/ 29 w 395"/>
                  <a:gd name="T17" fmla="*/ 5 h 331"/>
                  <a:gd name="T18" fmla="*/ 25 w 395"/>
                  <a:gd name="T19" fmla="*/ 2 h 331"/>
                  <a:gd name="T20" fmla="*/ 23 w 395"/>
                  <a:gd name="T21" fmla="*/ 1 h 331"/>
                  <a:gd name="T22" fmla="*/ 19 w 395"/>
                  <a:gd name="T23" fmla="*/ 1 h 331"/>
                  <a:gd name="T24" fmla="*/ 3 w 395"/>
                  <a:gd name="T25" fmla="*/ 0 h 331"/>
                  <a:gd name="T26" fmla="*/ 2 w 395"/>
                  <a:gd name="T27" fmla="*/ 1 h 331"/>
                  <a:gd name="T28" fmla="*/ 1 w 395"/>
                  <a:gd name="T29" fmla="*/ 3 h 331"/>
                  <a:gd name="T30" fmla="*/ 0 w 395"/>
                  <a:gd name="T31" fmla="*/ 5 h 331"/>
                  <a:gd name="T32" fmla="*/ 0 w 395"/>
                  <a:gd name="T33" fmla="*/ 8 h 331"/>
                  <a:gd name="T34" fmla="*/ 1 w 395"/>
                  <a:gd name="T35" fmla="*/ 12 h 331"/>
                  <a:gd name="T36" fmla="*/ 2 w 395"/>
                  <a:gd name="T37" fmla="*/ 14 h 331"/>
                  <a:gd name="T38" fmla="*/ 15 w 395"/>
                  <a:gd name="T39" fmla="*/ 14 h 331"/>
                  <a:gd name="T40" fmla="*/ 18 w 395"/>
                  <a:gd name="T41" fmla="*/ 15 h 331"/>
                  <a:gd name="T42" fmla="*/ 22 w 395"/>
                  <a:gd name="T43" fmla="*/ 16 h 331"/>
                  <a:gd name="T44" fmla="*/ 26 w 395"/>
                  <a:gd name="T45" fmla="*/ 18 h 331"/>
                  <a:gd name="T46" fmla="*/ 28 w 395"/>
                  <a:gd name="T47" fmla="*/ 19 h 331"/>
                  <a:gd name="T48" fmla="*/ 27 w 395"/>
                  <a:gd name="T49" fmla="*/ 21 h 331"/>
                  <a:gd name="T50" fmla="*/ 25 w 395"/>
                  <a:gd name="T51" fmla="*/ 21 h 331"/>
                  <a:gd name="T52" fmla="*/ 21 w 395"/>
                  <a:gd name="T53" fmla="*/ 21 h 331"/>
                  <a:gd name="T54" fmla="*/ 18 w 395"/>
                  <a:gd name="T55" fmla="*/ 22 h 331"/>
                  <a:gd name="T56" fmla="*/ 16 w 395"/>
                  <a:gd name="T57" fmla="*/ 21 h 331"/>
                  <a:gd name="T58" fmla="*/ 12 w 395"/>
                  <a:gd name="T59" fmla="*/ 22 h 331"/>
                  <a:gd name="T60" fmla="*/ 7 w 395"/>
                  <a:gd name="T61" fmla="*/ 22 h 331"/>
                  <a:gd name="T62" fmla="*/ 5 w 395"/>
                  <a:gd name="T63" fmla="*/ 22 h 331"/>
                  <a:gd name="T64" fmla="*/ 6 w 395"/>
                  <a:gd name="T65" fmla="*/ 26 h 331"/>
                  <a:gd name="T66" fmla="*/ 7 w 395"/>
                  <a:gd name="T67" fmla="*/ 30 h 331"/>
                  <a:gd name="T68" fmla="*/ 19 w 395"/>
                  <a:gd name="T69" fmla="*/ 29 h 331"/>
                  <a:gd name="T70" fmla="*/ 25 w 395"/>
                  <a:gd name="T71" fmla="*/ 31 h 331"/>
                  <a:gd name="T72" fmla="*/ 40 w 395"/>
                  <a:gd name="T73" fmla="*/ 37 h 3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95"/>
                  <a:gd name="T112" fmla="*/ 0 h 331"/>
                  <a:gd name="T113" fmla="*/ 395 w 395"/>
                  <a:gd name="T114" fmla="*/ 331 h 33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95" h="331">
                    <a:moveTo>
                      <a:pt x="356" y="331"/>
                    </a:moveTo>
                    <a:lnTo>
                      <a:pt x="359" y="322"/>
                    </a:lnTo>
                    <a:lnTo>
                      <a:pt x="360" y="311"/>
                    </a:lnTo>
                    <a:lnTo>
                      <a:pt x="361" y="301"/>
                    </a:lnTo>
                    <a:lnTo>
                      <a:pt x="362" y="290"/>
                    </a:lnTo>
                    <a:lnTo>
                      <a:pt x="366" y="277"/>
                    </a:lnTo>
                    <a:lnTo>
                      <a:pt x="370" y="264"/>
                    </a:lnTo>
                    <a:lnTo>
                      <a:pt x="376" y="252"/>
                    </a:lnTo>
                    <a:lnTo>
                      <a:pt x="382" y="241"/>
                    </a:lnTo>
                    <a:lnTo>
                      <a:pt x="395" y="224"/>
                    </a:lnTo>
                    <a:lnTo>
                      <a:pt x="377" y="195"/>
                    </a:lnTo>
                    <a:lnTo>
                      <a:pt x="360" y="166"/>
                    </a:lnTo>
                    <a:lnTo>
                      <a:pt x="341" y="140"/>
                    </a:lnTo>
                    <a:lnTo>
                      <a:pt x="322" y="116"/>
                    </a:lnTo>
                    <a:lnTo>
                      <a:pt x="302" y="92"/>
                    </a:lnTo>
                    <a:lnTo>
                      <a:pt x="280" y="68"/>
                    </a:lnTo>
                    <a:lnTo>
                      <a:pt x="257" y="46"/>
                    </a:lnTo>
                    <a:lnTo>
                      <a:pt x="231" y="22"/>
                    </a:lnTo>
                    <a:lnTo>
                      <a:pt x="225" y="19"/>
                    </a:lnTo>
                    <a:lnTo>
                      <a:pt x="216" y="15"/>
                    </a:lnTo>
                    <a:lnTo>
                      <a:pt x="205" y="13"/>
                    </a:lnTo>
                    <a:lnTo>
                      <a:pt x="192" y="12"/>
                    </a:lnTo>
                    <a:lnTo>
                      <a:pt x="167" y="9"/>
                    </a:lnTo>
                    <a:lnTo>
                      <a:pt x="150" y="8"/>
                    </a:lnTo>
                    <a:lnTo>
                      <a:pt x="24" y="0"/>
                    </a:lnTo>
                    <a:lnTo>
                      <a:pt x="16" y="8"/>
                    </a:lnTo>
                    <a:lnTo>
                      <a:pt x="11" y="17"/>
                    </a:lnTo>
                    <a:lnTo>
                      <a:pt x="6" y="26"/>
                    </a:lnTo>
                    <a:lnTo>
                      <a:pt x="2" y="37"/>
                    </a:lnTo>
                    <a:lnTo>
                      <a:pt x="1" y="47"/>
                    </a:lnTo>
                    <a:lnTo>
                      <a:pt x="0" y="60"/>
                    </a:lnTo>
                    <a:lnTo>
                      <a:pt x="1" y="74"/>
                    </a:lnTo>
                    <a:lnTo>
                      <a:pt x="5" y="91"/>
                    </a:lnTo>
                    <a:lnTo>
                      <a:pt x="9" y="109"/>
                    </a:lnTo>
                    <a:lnTo>
                      <a:pt x="15" y="125"/>
                    </a:lnTo>
                    <a:lnTo>
                      <a:pt x="120" y="127"/>
                    </a:lnTo>
                    <a:lnTo>
                      <a:pt x="137" y="130"/>
                    </a:lnTo>
                    <a:lnTo>
                      <a:pt x="151" y="133"/>
                    </a:lnTo>
                    <a:lnTo>
                      <a:pt x="165" y="138"/>
                    </a:lnTo>
                    <a:lnTo>
                      <a:pt x="180" y="143"/>
                    </a:lnTo>
                    <a:lnTo>
                      <a:pt x="197" y="147"/>
                    </a:lnTo>
                    <a:lnTo>
                      <a:pt x="213" y="155"/>
                    </a:lnTo>
                    <a:lnTo>
                      <a:pt x="230" y="163"/>
                    </a:lnTo>
                    <a:lnTo>
                      <a:pt x="245" y="171"/>
                    </a:lnTo>
                    <a:lnTo>
                      <a:pt x="249" y="176"/>
                    </a:lnTo>
                    <a:lnTo>
                      <a:pt x="250" y="182"/>
                    </a:lnTo>
                    <a:lnTo>
                      <a:pt x="243" y="186"/>
                    </a:lnTo>
                    <a:lnTo>
                      <a:pt x="235" y="190"/>
                    </a:lnTo>
                    <a:lnTo>
                      <a:pt x="224" y="192"/>
                    </a:lnTo>
                    <a:lnTo>
                      <a:pt x="213" y="193"/>
                    </a:lnTo>
                    <a:lnTo>
                      <a:pt x="192" y="193"/>
                    </a:lnTo>
                    <a:lnTo>
                      <a:pt x="173" y="193"/>
                    </a:lnTo>
                    <a:lnTo>
                      <a:pt x="163" y="195"/>
                    </a:lnTo>
                    <a:lnTo>
                      <a:pt x="151" y="195"/>
                    </a:lnTo>
                    <a:lnTo>
                      <a:pt x="140" y="193"/>
                    </a:lnTo>
                    <a:lnTo>
                      <a:pt x="129" y="193"/>
                    </a:lnTo>
                    <a:lnTo>
                      <a:pt x="111" y="195"/>
                    </a:lnTo>
                    <a:lnTo>
                      <a:pt x="85" y="196"/>
                    </a:lnTo>
                    <a:lnTo>
                      <a:pt x="60" y="197"/>
                    </a:lnTo>
                    <a:lnTo>
                      <a:pt x="41" y="197"/>
                    </a:lnTo>
                    <a:lnTo>
                      <a:pt x="48" y="215"/>
                    </a:lnTo>
                    <a:lnTo>
                      <a:pt x="53" y="234"/>
                    </a:lnTo>
                    <a:lnTo>
                      <a:pt x="58" y="251"/>
                    </a:lnTo>
                    <a:lnTo>
                      <a:pt x="60" y="270"/>
                    </a:lnTo>
                    <a:lnTo>
                      <a:pt x="167" y="262"/>
                    </a:lnTo>
                    <a:lnTo>
                      <a:pt x="222" y="283"/>
                    </a:lnTo>
                    <a:lnTo>
                      <a:pt x="356" y="33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65" name="Freeform 196"/>
              <p:cNvSpPr>
                <a:spLocks/>
              </p:cNvSpPr>
              <p:nvPr/>
            </p:nvSpPr>
            <p:spPr bwMode="auto">
              <a:xfrm>
                <a:off x="1596" y="2793"/>
                <a:ext cx="54" cy="35"/>
              </a:xfrm>
              <a:custGeom>
                <a:avLst/>
                <a:gdLst>
                  <a:gd name="T0" fmla="*/ 0 w 162"/>
                  <a:gd name="T1" fmla="*/ 1 h 104"/>
                  <a:gd name="T2" fmla="*/ 12 w 162"/>
                  <a:gd name="T3" fmla="*/ 0 h 104"/>
                  <a:gd name="T4" fmla="*/ 18 w 162"/>
                  <a:gd name="T5" fmla="*/ 2 h 104"/>
                  <a:gd name="T6" fmla="*/ 18 w 162"/>
                  <a:gd name="T7" fmla="*/ 4 h 104"/>
                  <a:gd name="T8" fmla="*/ 18 w 162"/>
                  <a:gd name="T9" fmla="*/ 5 h 104"/>
                  <a:gd name="T10" fmla="*/ 17 w 162"/>
                  <a:gd name="T11" fmla="*/ 6 h 104"/>
                  <a:gd name="T12" fmla="*/ 17 w 162"/>
                  <a:gd name="T13" fmla="*/ 7 h 104"/>
                  <a:gd name="T14" fmla="*/ 16 w 162"/>
                  <a:gd name="T15" fmla="*/ 8 h 104"/>
                  <a:gd name="T16" fmla="*/ 15 w 162"/>
                  <a:gd name="T17" fmla="*/ 9 h 104"/>
                  <a:gd name="T18" fmla="*/ 13 w 162"/>
                  <a:gd name="T19" fmla="*/ 10 h 104"/>
                  <a:gd name="T20" fmla="*/ 11 w 162"/>
                  <a:gd name="T21" fmla="*/ 10 h 104"/>
                  <a:gd name="T22" fmla="*/ 10 w 162"/>
                  <a:gd name="T23" fmla="*/ 11 h 104"/>
                  <a:gd name="T24" fmla="*/ 3 w 162"/>
                  <a:gd name="T25" fmla="*/ 12 h 104"/>
                  <a:gd name="T26" fmla="*/ 3 w 162"/>
                  <a:gd name="T27" fmla="*/ 10 h 104"/>
                  <a:gd name="T28" fmla="*/ 2 w 162"/>
                  <a:gd name="T29" fmla="*/ 9 h 104"/>
                  <a:gd name="T30" fmla="*/ 1 w 162"/>
                  <a:gd name="T31" fmla="*/ 8 h 104"/>
                  <a:gd name="T32" fmla="*/ 1 w 162"/>
                  <a:gd name="T33" fmla="*/ 7 h 104"/>
                  <a:gd name="T34" fmla="*/ 1 w 162"/>
                  <a:gd name="T35" fmla="*/ 4 h 104"/>
                  <a:gd name="T36" fmla="*/ 0 w 162"/>
                  <a:gd name="T37" fmla="*/ 1 h 10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2"/>
                  <a:gd name="T58" fmla="*/ 0 h 104"/>
                  <a:gd name="T59" fmla="*/ 162 w 162"/>
                  <a:gd name="T60" fmla="*/ 104 h 10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2" h="104">
                    <a:moveTo>
                      <a:pt x="0" y="8"/>
                    </a:moveTo>
                    <a:lnTo>
                      <a:pt x="107" y="0"/>
                    </a:lnTo>
                    <a:lnTo>
                      <a:pt x="162" y="21"/>
                    </a:lnTo>
                    <a:lnTo>
                      <a:pt x="161" y="40"/>
                    </a:lnTo>
                    <a:lnTo>
                      <a:pt x="158" y="49"/>
                    </a:lnTo>
                    <a:lnTo>
                      <a:pt x="156" y="56"/>
                    </a:lnTo>
                    <a:lnTo>
                      <a:pt x="151" y="65"/>
                    </a:lnTo>
                    <a:lnTo>
                      <a:pt x="145" y="71"/>
                    </a:lnTo>
                    <a:lnTo>
                      <a:pt x="132" y="80"/>
                    </a:lnTo>
                    <a:lnTo>
                      <a:pt x="118" y="87"/>
                    </a:lnTo>
                    <a:lnTo>
                      <a:pt x="103" y="92"/>
                    </a:lnTo>
                    <a:lnTo>
                      <a:pt x="89" y="98"/>
                    </a:lnTo>
                    <a:lnTo>
                      <a:pt x="28" y="104"/>
                    </a:lnTo>
                    <a:lnTo>
                      <a:pt x="23" y="93"/>
                    </a:lnTo>
                    <a:lnTo>
                      <a:pt x="18" y="82"/>
                    </a:lnTo>
                    <a:lnTo>
                      <a:pt x="13" y="71"/>
                    </a:lnTo>
                    <a:lnTo>
                      <a:pt x="10" y="59"/>
                    </a:lnTo>
                    <a:lnTo>
                      <a:pt x="5" y="34"/>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66" name="Freeform 197"/>
              <p:cNvSpPr>
                <a:spLocks/>
              </p:cNvSpPr>
              <p:nvPr/>
            </p:nvSpPr>
            <p:spPr bwMode="auto">
              <a:xfrm>
                <a:off x="1596" y="2793"/>
                <a:ext cx="54" cy="35"/>
              </a:xfrm>
              <a:custGeom>
                <a:avLst/>
                <a:gdLst>
                  <a:gd name="T0" fmla="*/ 0 w 162"/>
                  <a:gd name="T1" fmla="*/ 1 h 104"/>
                  <a:gd name="T2" fmla="*/ 12 w 162"/>
                  <a:gd name="T3" fmla="*/ 0 h 104"/>
                  <a:gd name="T4" fmla="*/ 18 w 162"/>
                  <a:gd name="T5" fmla="*/ 2 h 104"/>
                  <a:gd name="T6" fmla="*/ 18 w 162"/>
                  <a:gd name="T7" fmla="*/ 2 h 104"/>
                  <a:gd name="T8" fmla="*/ 18 w 162"/>
                  <a:gd name="T9" fmla="*/ 4 h 104"/>
                  <a:gd name="T10" fmla="*/ 18 w 162"/>
                  <a:gd name="T11" fmla="*/ 5 h 104"/>
                  <a:gd name="T12" fmla="*/ 17 w 162"/>
                  <a:gd name="T13" fmla="*/ 6 h 104"/>
                  <a:gd name="T14" fmla="*/ 17 w 162"/>
                  <a:gd name="T15" fmla="*/ 7 h 104"/>
                  <a:gd name="T16" fmla="*/ 16 w 162"/>
                  <a:gd name="T17" fmla="*/ 8 h 104"/>
                  <a:gd name="T18" fmla="*/ 15 w 162"/>
                  <a:gd name="T19" fmla="*/ 9 h 104"/>
                  <a:gd name="T20" fmla="*/ 13 w 162"/>
                  <a:gd name="T21" fmla="*/ 10 h 104"/>
                  <a:gd name="T22" fmla="*/ 11 w 162"/>
                  <a:gd name="T23" fmla="*/ 10 h 104"/>
                  <a:gd name="T24" fmla="*/ 10 w 162"/>
                  <a:gd name="T25" fmla="*/ 11 h 104"/>
                  <a:gd name="T26" fmla="*/ 3 w 162"/>
                  <a:gd name="T27" fmla="*/ 12 h 104"/>
                  <a:gd name="T28" fmla="*/ 3 w 162"/>
                  <a:gd name="T29" fmla="*/ 12 h 104"/>
                  <a:gd name="T30" fmla="*/ 3 w 162"/>
                  <a:gd name="T31" fmla="*/ 10 h 104"/>
                  <a:gd name="T32" fmla="*/ 2 w 162"/>
                  <a:gd name="T33" fmla="*/ 9 h 104"/>
                  <a:gd name="T34" fmla="*/ 1 w 162"/>
                  <a:gd name="T35" fmla="*/ 8 h 104"/>
                  <a:gd name="T36" fmla="*/ 1 w 162"/>
                  <a:gd name="T37" fmla="*/ 7 h 104"/>
                  <a:gd name="T38" fmla="*/ 1 w 162"/>
                  <a:gd name="T39" fmla="*/ 4 h 104"/>
                  <a:gd name="T40" fmla="*/ 0 w 162"/>
                  <a:gd name="T41" fmla="*/ 1 h 104"/>
                  <a:gd name="T42" fmla="*/ 0 w 162"/>
                  <a:gd name="T43" fmla="*/ 1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2"/>
                  <a:gd name="T67" fmla="*/ 0 h 104"/>
                  <a:gd name="T68" fmla="*/ 162 w 162"/>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2" h="104">
                    <a:moveTo>
                      <a:pt x="0" y="8"/>
                    </a:moveTo>
                    <a:lnTo>
                      <a:pt x="107" y="0"/>
                    </a:lnTo>
                    <a:lnTo>
                      <a:pt x="162" y="21"/>
                    </a:lnTo>
                    <a:lnTo>
                      <a:pt x="161" y="40"/>
                    </a:lnTo>
                    <a:lnTo>
                      <a:pt x="158" y="49"/>
                    </a:lnTo>
                    <a:lnTo>
                      <a:pt x="156" y="56"/>
                    </a:lnTo>
                    <a:lnTo>
                      <a:pt x="151" y="65"/>
                    </a:lnTo>
                    <a:lnTo>
                      <a:pt x="145" y="71"/>
                    </a:lnTo>
                    <a:lnTo>
                      <a:pt x="132" y="80"/>
                    </a:lnTo>
                    <a:lnTo>
                      <a:pt x="118" y="87"/>
                    </a:lnTo>
                    <a:lnTo>
                      <a:pt x="103" y="92"/>
                    </a:lnTo>
                    <a:lnTo>
                      <a:pt x="89" y="98"/>
                    </a:lnTo>
                    <a:lnTo>
                      <a:pt x="28" y="104"/>
                    </a:lnTo>
                    <a:lnTo>
                      <a:pt x="23" y="93"/>
                    </a:lnTo>
                    <a:lnTo>
                      <a:pt x="18" y="82"/>
                    </a:lnTo>
                    <a:lnTo>
                      <a:pt x="13" y="71"/>
                    </a:lnTo>
                    <a:lnTo>
                      <a:pt x="10" y="59"/>
                    </a:lnTo>
                    <a:lnTo>
                      <a:pt x="5" y="34"/>
                    </a:lnTo>
                    <a:lnTo>
                      <a:pt x="0" y="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9414" name="Freeform 198"/>
              <p:cNvSpPr>
                <a:spLocks/>
              </p:cNvSpPr>
              <p:nvPr/>
            </p:nvSpPr>
            <p:spPr bwMode="auto">
              <a:xfrm>
                <a:off x="1587" y="2513"/>
                <a:ext cx="309" cy="276"/>
              </a:xfrm>
              <a:custGeom>
                <a:avLst/>
                <a:gdLst/>
                <a:ahLst/>
                <a:cxnLst>
                  <a:cxn ang="0">
                    <a:pos x="371" y="224"/>
                  </a:cxn>
                  <a:cxn ang="0">
                    <a:pos x="390" y="145"/>
                  </a:cxn>
                  <a:cxn ang="0">
                    <a:pos x="455" y="147"/>
                  </a:cxn>
                  <a:cxn ang="0">
                    <a:pos x="488" y="146"/>
                  </a:cxn>
                  <a:cxn ang="0">
                    <a:pos x="493" y="119"/>
                  </a:cxn>
                  <a:cxn ang="0">
                    <a:pos x="493" y="21"/>
                  </a:cxn>
                  <a:cxn ang="0">
                    <a:pos x="739" y="66"/>
                  </a:cxn>
                  <a:cxn ang="0">
                    <a:pos x="927" y="181"/>
                  </a:cxn>
                  <a:cxn ang="0">
                    <a:pos x="840" y="270"/>
                  </a:cxn>
                  <a:cxn ang="0">
                    <a:pos x="578" y="828"/>
                  </a:cxn>
                  <a:cxn ang="0">
                    <a:pos x="535" y="821"/>
                  </a:cxn>
                  <a:cxn ang="0">
                    <a:pos x="495" y="807"/>
                  </a:cxn>
                  <a:cxn ang="0">
                    <a:pos x="470" y="793"/>
                  </a:cxn>
                  <a:cxn ang="0">
                    <a:pos x="450" y="775"/>
                  </a:cxn>
                  <a:cxn ang="0">
                    <a:pos x="441" y="768"/>
                  </a:cxn>
                  <a:cxn ang="0">
                    <a:pos x="430" y="767"/>
                  </a:cxn>
                  <a:cxn ang="0">
                    <a:pos x="421" y="770"/>
                  </a:cxn>
                  <a:cxn ang="0">
                    <a:pos x="410" y="775"/>
                  </a:cxn>
                  <a:cxn ang="0">
                    <a:pos x="371" y="803"/>
                  </a:cxn>
                  <a:cxn ang="0">
                    <a:pos x="336" y="745"/>
                  </a:cxn>
                  <a:cxn ang="0">
                    <a:pos x="298" y="695"/>
                  </a:cxn>
                  <a:cxn ang="0">
                    <a:pos x="256" y="647"/>
                  </a:cxn>
                  <a:cxn ang="0">
                    <a:pos x="207" y="601"/>
                  </a:cxn>
                  <a:cxn ang="0">
                    <a:pos x="192" y="594"/>
                  </a:cxn>
                  <a:cxn ang="0">
                    <a:pos x="168" y="591"/>
                  </a:cxn>
                  <a:cxn ang="0">
                    <a:pos x="126" y="587"/>
                  </a:cxn>
                  <a:cxn ang="0">
                    <a:pos x="16" y="562"/>
                  </a:cxn>
                  <a:cxn ang="0">
                    <a:pos x="43" y="535"/>
                  </a:cxn>
                  <a:cxn ang="0">
                    <a:pos x="59" y="512"/>
                  </a:cxn>
                  <a:cxn ang="0">
                    <a:pos x="67" y="486"/>
                  </a:cxn>
                  <a:cxn ang="0">
                    <a:pos x="74" y="459"/>
                  </a:cxn>
                  <a:cxn ang="0">
                    <a:pos x="92" y="414"/>
                  </a:cxn>
                  <a:cxn ang="0">
                    <a:pos x="121" y="351"/>
                  </a:cxn>
                  <a:cxn ang="0">
                    <a:pos x="151" y="292"/>
                  </a:cxn>
                  <a:cxn ang="0">
                    <a:pos x="162" y="258"/>
                  </a:cxn>
                  <a:cxn ang="0">
                    <a:pos x="165" y="246"/>
                  </a:cxn>
                  <a:cxn ang="0">
                    <a:pos x="161" y="231"/>
                  </a:cxn>
                </a:cxnLst>
                <a:rect l="0" t="0" r="r" b="b"/>
                <a:pathLst>
                  <a:path w="927" h="828">
                    <a:moveTo>
                      <a:pt x="158" y="223"/>
                    </a:moveTo>
                    <a:lnTo>
                      <a:pt x="371" y="224"/>
                    </a:lnTo>
                    <a:lnTo>
                      <a:pt x="371" y="145"/>
                    </a:lnTo>
                    <a:lnTo>
                      <a:pt x="390" y="145"/>
                    </a:lnTo>
                    <a:lnTo>
                      <a:pt x="433" y="147"/>
                    </a:lnTo>
                    <a:lnTo>
                      <a:pt x="455" y="147"/>
                    </a:lnTo>
                    <a:lnTo>
                      <a:pt x="474" y="147"/>
                    </a:lnTo>
                    <a:lnTo>
                      <a:pt x="488" y="146"/>
                    </a:lnTo>
                    <a:lnTo>
                      <a:pt x="493" y="145"/>
                    </a:lnTo>
                    <a:lnTo>
                      <a:pt x="493" y="119"/>
                    </a:lnTo>
                    <a:lnTo>
                      <a:pt x="493" y="69"/>
                    </a:lnTo>
                    <a:lnTo>
                      <a:pt x="493" y="21"/>
                    </a:lnTo>
                    <a:lnTo>
                      <a:pt x="493" y="0"/>
                    </a:lnTo>
                    <a:lnTo>
                      <a:pt x="739" y="66"/>
                    </a:lnTo>
                    <a:lnTo>
                      <a:pt x="739" y="9"/>
                    </a:lnTo>
                    <a:lnTo>
                      <a:pt x="927" y="181"/>
                    </a:lnTo>
                    <a:lnTo>
                      <a:pt x="843" y="226"/>
                    </a:lnTo>
                    <a:lnTo>
                      <a:pt x="840" y="270"/>
                    </a:lnTo>
                    <a:lnTo>
                      <a:pt x="778" y="828"/>
                    </a:lnTo>
                    <a:lnTo>
                      <a:pt x="578" y="828"/>
                    </a:lnTo>
                    <a:lnTo>
                      <a:pt x="558" y="826"/>
                    </a:lnTo>
                    <a:lnTo>
                      <a:pt x="535" y="821"/>
                    </a:lnTo>
                    <a:lnTo>
                      <a:pt x="514" y="815"/>
                    </a:lnTo>
                    <a:lnTo>
                      <a:pt x="495" y="807"/>
                    </a:lnTo>
                    <a:lnTo>
                      <a:pt x="482" y="800"/>
                    </a:lnTo>
                    <a:lnTo>
                      <a:pt x="470" y="793"/>
                    </a:lnTo>
                    <a:lnTo>
                      <a:pt x="461" y="784"/>
                    </a:lnTo>
                    <a:lnTo>
                      <a:pt x="450" y="775"/>
                    </a:lnTo>
                    <a:lnTo>
                      <a:pt x="445" y="770"/>
                    </a:lnTo>
                    <a:lnTo>
                      <a:pt x="441" y="768"/>
                    </a:lnTo>
                    <a:lnTo>
                      <a:pt x="435" y="767"/>
                    </a:lnTo>
                    <a:lnTo>
                      <a:pt x="430" y="767"/>
                    </a:lnTo>
                    <a:lnTo>
                      <a:pt x="425" y="768"/>
                    </a:lnTo>
                    <a:lnTo>
                      <a:pt x="421" y="770"/>
                    </a:lnTo>
                    <a:lnTo>
                      <a:pt x="415" y="772"/>
                    </a:lnTo>
                    <a:lnTo>
                      <a:pt x="410" y="775"/>
                    </a:lnTo>
                    <a:lnTo>
                      <a:pt x="390" y="790"/>
                    </a:lnTo>
                    <a:lnTo>
                      <a:pt x="371" y="803"/>
                    </a:lnTo>
                    <a:lnTo>
                      <a:pt x="353" y="774"/>
                    </a:lnTo>
                    <a:lnTo>
                      <a:pt x="336" y="745"/>
                    </a:lnTo>
                    <a:lnTo>
                      <a:pt x="317" y="719"/>
                    </a:lnTo>
                    <a:lnTo>
                      <a:pt x="298" y="695"/>
                    </a:lnTo>
                    <a:lnTo>
                      <a:pt x="278" y="671"/>
                    </a:lnTo>
                    <a:lnTo>
                      <a:pt x="256" y="647"/>
                    </a:lnTo>
                    <a:lnTo>
                      <a:pt x="233" y="625"/>
                    </a:lnTo>
                    <a:lnTo>
                      <a:pt x="207" y="601"/>
                    </a:lnTo>
                    <a:lnTo>
                      <a:pt x="201" y="598"/>
                    </a:lnTo>
                    <a:lnTo>
                      <a:pt x="192" y="594"/>
                    </a:lnTo>
                    <a:lnTo>
                      <a:pt x="181" y="592"/>
                    </a:lnTo>
                    <a:lnTo>
                      <a:pt x="168" y="591"/>
                    </a:lnTo>
                    <a:lnTo>
                      <a:pt x="143" y="588"/>
                    </a:lnTo>
                    <a:lnTo>
                      <a:pt x="126" y="587"/>
                    </a:lnTo>
                    <a:lnTo>
                      <a:pt x="0" y="579"/>
                    </a:lnTo>
                    <a:lnTo>
                      <a:pt x="16" y="562"/>
                    </a:lnTo>
                    <a:lnTo>
                      <a:pt x="34" y="545"/>
                    </a:lnTo>
                    <a:lnTo>
                      <a:pt x="43" y="535"/>
                    </a:lnTo>
                    <a:lnTo>
                      <a:pt x="51" y="525"/>
                    </a:lnTo>
                    <a:lnTo>
                      <a:pt x="59" y="512"/>
                    </a:lnTo>
                    <a:lnTo>
                      <a:pt x="64" y="499"/>
                    </a:lnTo>
                    <a:lnTo>
                      <a:pt x="67" y="486"/>
                    </a:lnTo>
                    <a:lnTo>
                      <a:pt x="69" y="473"/>
                    </a:lnTo>
                    <a:lnTo>
                      <a:pt x="74" y="459"/>
                    </a:lnTo>
                    <a:lnTo>
                      <a:pt x="79" y="445"/>
                    </a:lnTo>
                    <a:lnTo>
                      <a:pt x="92" y="414"/>
                    </a:lnTo>
                    <a:lnTo>
                      <a:pt x="106" y="383"/>
                    </a:lnTo>
                    <a:lnTo>
                      <a:pt x="121" y="351"/>
                    </a:lnTo>
                    <a:lnTo>
                      <a:pt x="136" y="321"/>
                    </a:lnTo>
                    <a:lnTo>
                      <a:pt x="151" y="292"/>
                    </a:lnTo>
                    <a:lnTo>
                      <a:pt x="161" y="265"/>
                    </a:lnTo>
                    <a:lnTo>
                      <a:pt x="162" y="258"/>
                    </a:lnTo>
                    <a:lnTo>
                      <a:pt x="164" y="252"/>
                    </a:lnTo>
                    <a:lnTo>
                      <a:pt x="165" y="246"/>
                    </a:lnTo>
                    <a:lnTo>
                      <a:pt x="164" y="240"/>
                    </a:lnTo>
                    <a:lnTo>
                      <a:pt x="161" y="231"/>
                    </a:lnTo>
                    <a:lnTo>
                      <a:pt x="158" y="223"/>
                    </a:lnTo>
                    <a:close/>
                  </a:path>
                </a:pathLst>
              </a:custGeom>
              <a:solidFill>
                <a:srgbClr val="002060"/>
              </a:solidFill>
              <a:ln w="9525">
                <a:noFill/>
                <a:round/>
                <a:headEnd/>
                <a:tailEnd/>
              </a:ln>
            </p:spPr>
            <p:txBody>
              <a:bodyPr/>
              <a:lstStyle/>
              <a:p>
                <a:pPr>
                  <a:defRPr/>
                </a:pPr>
                <a:endParaRPr lang="es-ES">
                  <a:ln>
                    <a:solidFill>
                      <a:sysClr val="windowText" lastClr="000000"/>
                    </a:solidFill>
                  </a:ln>
                  <a:solidFill>
                    <a:srgbClr val="FF3300"/>
                  </a:solidFill>
                </a:endParaRPr>
              </a:p>
            </p:txBody>
          </p:sp>
          <p:sp>
            <p:nvSpPr>
              <p:cNvPr id="53668" name="Freeform 199"/>
              <p:cNvSpPr>
                <a:spLocks/>
              </p:cNvSpPr>
              <p:nvPr/>
            </p:nvSpPr>
            <p:spPr bwMode="auto">
              <a:xfrm>
                <a:off x="1584" y="2513"/>
                <a:ext cx="309" cy="276"/>
              </a:xfrm>
              <a:custGeom>
                <a:avLst/>
                <a:gdLst>
                  <a:gd name="T0" fmla="*/ 41 w 927"/>
                  <a:gd name="T1" fmla="*/ 25 h 828"/>
                  <a:gd name="T2" fmla="*/ 43 w 927"/>
                  <a:gd name="T3" fmla="*/ 16 h 828"/>
                  <a:gd name="T4" fmla="*/ 51 w 927"/>
                  <a:gd name="T5" fmla="*/ 16 h 828"/>
                  <a:gd name="T6" fmla="*/ 54 w 927"/>
                  <a:gd name="T7" fmla="*/ 16 h 828"/>
                  <a:gd name="T8" fmla="*/ 55 w 927"/>
                  <a:gd name="T9" fmla="*/ 13 h 828"/>
                  <a:gd name="T10" fmla="*/ 55 w 927"/>
                  <a:gd name="T11" fmla="*/ 2 h 828"/>
                  <a:gd name="T12" fmla="*/ 82 w 927"/>
                  <a:gd name="T13" fmla="*/ 7 h 828"/>
                  <a:gd name="T14" fmla="*/ 82 w 927"/>
                  <a:gd name="T15" fmla="*/ 1 h 828"/>
                  <a:gd name="T16" fmla="*/ 103 w 927"/>
                  <a:gd name="T17" fmla="*/ 20 h 828"/>
                  <a:gd name="T18" fmla="*/ 93 w 927"/>
                  <a:gd name="T19" fmla="*/ 30 h 828"/>
                  <a:gd name="T20" fmla="*/ 64 w 927"/>
                  <a:gd name="T21" fmla="*/ 92 h 828"/>
                  <a:gd name="T22" fmla="*/ 59 w 927"/>
                  <a:gd name="T23" fmla="*/ 91 h 828"/>
                  <a:gd name="T24" fmla="*/ 55 w 927"/>
                  <a:gd name="T25" fmla="*/ 90 h 828"/>
                  <a:gd name="T26" fmla="*/ 52 w 927"/>
                  <a:gd name="T27" fmla="*/ 88 h 828"/>
                  <a:gd name="T28" fmla="*/ 50 w 927"/>
                  <a:gd name="T29" fmla="*/ 86 h 828"/>
                  <a:gd name="T30" fmla="*/ 49 w 927"/>
                  <a:gd name="T31" fmla="*/ 85 h 828"/>
                  <a:gd name="T32" fmla="*/ 48 w 927"/>
                  <a:gd name="T33" fmla="*/ 85 h 828"/>
                  <a:gd name="T34" fmla="*/ 47 w 927"/>
                  <a:gd name="T35" fmla="*/ 86 h 828"/>
                  <a:gd name="T36" fmla="*/ 46 w 927"/>
                  <a:gd name="T37" fmla="*/ 86 h 828"/>
                  <a:gd name="T38" fmla="*/ 41 w 927"/>
                  <a:gd name="T39" fmla="*/ 89 h 828"/>
                  <a:gd name="T40" fmla="*/ 39 w 927"/>
                  <a:gd name="T41" fmla="*/ 86 h 828"/>
                  <a:gd name="T42" fmla="*/ 35 w 927"/>
                  <a:gd name="T43" fmla="*/ 80 h 828"/>
                  <a:gd name="T44" fmla="*/ 31 w 927"/>
                  <a:gd name="T45" fmla="*/ 75 h 828"/>
                  <a:gd name="T46" fmla="*/ 26 w 927"/>
                  <a:gd name="T47" fmla="*/ 69 h 828"/>
                  <a:gd name="T48" fmla="*/ 22 w 927"/>
                  <a:gd name="T49" fmla="*/ 66 h 828"/>
                  <a:gd name="T50" fmla="*/ 20 w 927"/>
                  <a:gd name="T51" fmla="*/ 66 h 828"/>
                  <a:gd name="T52" fmla="*/ 16 w 927"/>
                  <a:gd name="T53" fmla="*/ 65 h 828"/>
                  <a:gd name="T54" fmla="*/ 0 w 927"/>
                  <a:gd name="T55" fmla="*/ 64 h 828"/>
                  <a:gd name="T56" fmla="*/ 2 w 927"/>
                  <a:gd name="T57" fmla="*/ 62 h 828"/>
                  <a:gd name="T58" fmla="*/ 5 w 927"/>
                  <a:gd name="T59" fmla="*/ 59 h 828"/>
                  <a:gd name="T60" fmla="*/ 7 w 927"/>
                  <a:gd name="T61" fmla="*/ 57 h 828"/>
                  <a:gd name="T62" fmla="*/ 7 w 927"/>
                  <a:gd name="T63" fmla="*/ 54 h 828"/>
                  <a:gd name="T64" fmla="*/ 8 w 927"/>
                  <a:gd name="T65" fmla="*/ 51 h 828"/>
                  <a:gd name="T66" fmla="*/ 10 w 927"/>
                  <a:gd name="T67" fmla="*/ 46 h 828"/>
                  <a:gd name="T68" fmla="*/ 13 w 927"/>
                  <a:gd name="T69" fmla="*/ 39 h 828"/>
                  <a:gd name="T70" fmla="*/ 17 w 927"/>
                  <a:gd name="T71" fmla="*/ 32 h 828"/>
                  <a:gd name="T72" fmla="*/ 18 w 927"/>
                  <a:gd name="T73" fmla="*/ 29 h 828"/>
                  <a:gd name="T74" fmla="*/ 18 w 927"/>
                  <a:gd name="T75" fmla="*/ 27 h 828"/>
                  <a:gd name="T76" fmla="*/ 18 w 927"/>
                  <a:gd name="T77" fmla="*/ 26 h 828"/>
                  <a:gd name="T78" fmla="*/ 18 w 927"/>
                  <a:gd name="T79" fmla="*/ 25 h 82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27"/>
                  <a:gd name="T121" fmla="*/ 0 h 828"/>
                  <a:gd name="T122" fmla="*/ 927 w 927"/>
                  <a:gd name="T123" fmla="*/ 828 h 82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27" h="828">
                    <a:moveTo>
                      <a:pt x="158" y="223"/>
                    </a:moveTo>
                    <a:lnTo>
                      <a:pt x="371" y="224"/>
                    </a:lnTo>
                    <a:lnTo>
                      <a:pt x="371" y="145"/>
                    </a:lnTo>
                    <a:lnTo>
                      <a:pt x="390" y="145"/>
                    </a:lnTo>
                    <a:lnTo>
                      <a:pt x="433" y="147"/>
                    </a:lnTo>
                    <a:lnTo>
                      <a:pt x="455" y="147"/>
                    </a:lnTo>
                    <a:lnTo>
                      <a:pt x="474" y="147"/>
                    </a:lnTo>
                    <a:lnTo>
                      <a:pt x="488" y="146"/>
                    </a:lnTo>
                    <a:lnTo>
                      <a:pt x="493" y="145"/>
                    </a:lnTo>
                    <a:lnTo>
                      <a:pt x="493" y="119"/>
                    </a:lnTo>
                    <a:lnTo>
                      <a:pt x="493" y="69"/>
                    </a:lnTo>
                    <a:lnTo>
                      <a:pt x="493" y="21"/>
                    </a:lnTo>
                    <a:lnTo>
                      <a:pt x="493" y="0"/>
                    </a:lnTo>
                    <a:lnTo>
                      <a:pt x="739" y="66"/>
                    </a:lnTo>
                    <a:lnTo>
                      <a:pt x="739" y="9"/>
                    </a:lnTo>
                    <a:lnTo>
                      <a:pt x="927" y="181"/>
                    </a:lnTo>
                    <a:lnTo>
                      <a:pt x="843" y="226"/>
                    </a:lnTo>
                    <a:lnTo>
                      <a:pt x="840" y="270"/>
                    </a:lnTo>
                    <a:lnTo>
                      <a:pt x="778" y="828"/>
                    </a:lnTo>
                    <a:lnTo>
                      <a:pt x="578" y="828"/>
                    </a:lnTo>
                    <a:lnTo>
                      <a:pt x="558" y="826"/>
                    </a:lnTo>
                    <a:lnTo>
                      <a:pt x="535" y="821"/>
                    </a:lnTo>
                    <a:lnTo>
                      <a:pt x="514" y="815"/>
                    </a:lnTo>
                    <a:lnTo>
                      <a:pt x="495" y="807"/>
                    </a:lnTo>
                    <a:lnTo>
                      <a:pt x="482" y="800"/>
                    </a:lnTo>
                    <a:lnTo>
                      <a:pt x="470" y="793"/>
                    </a:lnTo>
                    <a:lnTo>
                      <a:pt x="461" y="784"/>
                    </a:lnTo>
                    <a:lnTo>
                      <a:pt x="450" y="775"/>
                    </a:lnTo>
                    <a:lnTo>
                      <a:pt x="445" y="770"/>
                    </a:lnTo>
                    <a:lnTo>
                      <a:pt x="441" y="768"/>
                    </a:lnTo>
                    <a:lnTo>
                      <a:pt x="435" y="767"/>
                    </a:lnTo>
                    <a:lnTo>
                      <a:pt x="430" y="767"/>
                    </a:lnTo>
                    <a:lnTo>
                      <a:pt x="425" y="768"/>
                    </a:lnTo>
                    <a:lnTo>
                      <a:pt x="421" y="770"/>
                    </a:lnTo>
                    <a:lnTo>
                      <a:pt x="415" y="772"/>
                    </a:lnTo>
                    <a:lnTo>
                      <a:pt x="410" y="775"/>
                    </a:lnTo>
                    <a:lnTo>
                      <a:pt x="390" y="790"/>
                    </a:lnTo>
                    <a:lnTo>
                      <a:pt x="371" y="803"/>
                    </a:lnTo>
                    <a:lnTo>
                      <a:pt x="353" y="774"/>
                    </a:lnTo>
                    <a:lnTo>
                      <a:pt x="336" y="745"/>
                    </a:lnTo>
                    <a:lnTo>
                      <a:pt x="317" y="719"/>
                    </a:lnTo>
                    <a:lnTo>
                      <a:pt x="298" y="695"/>
                    </a:lnTo>
                    <a:lnTo>
                      <a:pt x="278" y="671"/>
                    </a:lnTo>
                    <a:lnTo>
                      <a:pt x="256" y="647"/>
                    </a:lnTo>
                    <a:lnTo>
                      <a:pt x="233" y="625"/>
                    </a:lnTo>
                    <a:lnTo>
                      <a:pt x="207" y="601"/>
                    </a:lnTo>
                    <a:lnTo>
                      <a:pt x="201" y="598"/>
                    </a:lnTo>
                    <a:lnTo>
                      <a:pt x="192" y="594"/>
                    </a:lnTo>
                    <a:lnTo>
                      <a:pt x="181" y="592"/>
                    </a:lnTo>
                    <a:lnTo>
                      <a:pt x="168" y="591"/>
                    </a:lnTo>
                    <a:lnTo>
                      <a:pt x="143" y="588"/>
                    </a:lnTo>
                    <a:lnTo>
                      <a:pt x="126" y="587"/>
                    </a:lnTo>
                    <a:lnTo>
                      <a:pt x="0" y="579"/>
                    </a:lnTo>
                    <a:lnTo>
                      <a:pt x="16" y="562"/>
                    </a:lnTo>
                    <a:lnTo>
                      <a:pt x="34" y="545"/>
                    </a:lnTo>
                    <a:lnTo>
                      <a:pt x="43" y="535"/>
                    </a:lnTo>
                    <a:lnTo>
                      <a:pt x="51" y="525"/>
                    </a:lnTo>
                    <a:lnTo>
                      <a:pt x="59" y="512"/>
                    </a:lnTo>
                    <a:lnTo>
                      <a:pt x="64" y="499"/>
                    </a:lnTo>
                    <a:lnTo>
                      <a:pt x="67" y="486"/>
                    </a:lnTo>
                    <a:lnTo>
                      <a:pt x="69" y="473"/>
                    </a:lnTo>
                    <a:lnTo>
                      <a:pt x="74" y="459"/>
                    </a:lnTo>
                    <a:lnTo>
                      <a:pt x="79" y="445"/>
                    </a:lnTo>
                    <a:lnTo>
                      <a:pt x="92" y="414"/>
                    </a:lnTo>
                    <a:lnTo>
                      <a:pt x="106" y="383"/>
                    </a:lnTo>
                    <a:lnTo>
                      <a:pt x="121" y="351"/>
                    </a:lnTo>
                    <a:lnTo>
                      <a:pt x="136" y="321"/>
                    </a:lnTo>
                    <a:lnTo>
                      <a:pt x="151" y="292"/>
                    </a:lnTo>
                    <a:lnTo>
                      <a:pt x="161" y="265"/>
                    </a:lnTo>
                    <a:lnTo>
                      <a:pt x="162" y="258"/>
                    </a:lnTo>
                    <a:lnTo>
                      <a:pt x="164" y="252"/>
                    </a:lnTo>
                    <a:lnTo>
                      <a:pt x="165" y="246"/>
                    </a:lnTo>
                    <a:lnTo>
                      <a:pt x="164" y="240"/>
                    </a:lnTo>
                    <a:lnTo>
                      <a:pt x="161" y="231"/>
                    </a:lnTo>
                    <a:lnTo>
                      <a:pt x="158" y="22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69" name="Freeform 200"/>
              <p:cNvSpPr>
                <a:spLocks/>
              </p:cNvSpPr>
              <p:nvPr/>
            </p:nvSpPr>
            <p:spPr bwMode="auto">
              <a:xfrm>
                <a:off x="1581" y="2747"/>
                <a:ext cx="78" cy="24"/>
              </a:xfrm>
              <a:custGeom>
                <a:avLst/>
                <a:gdLst>
                  <a:gd name="T0" fmla="*/ 0 w 235"/>
                  <a:gd name="T1" fmla="*/ 0 h 72"/>
                  <a:gd name="T2" fmla="*/ 12 w 235"/>
                  <a:gd name="T3" fmla="*/ 0 h 72"/>
                  <a:gd name="T4" fmla="*/ 13 w 235"/>
                  <a:gd name="T5" fmla="*/ 1 h 72"/>
                  <a:gd name="T6" fmla="*/ 15 w 235"/>
                  <a:gd name="T7" fmla="*/ 1 h 72"/>
                  <a:gd name="T8" fmla="*/ 17 w 235"/>
                  <a:gd name="T9" fmla="*/ 1 h 72"/>
                  <a:gd name="T10" fmla="*/ 18 w 235"/>
                  <a:gd name="T11" fmla="*/ 2 h 72"/>
                  <a:gd name="T12" fmla="*/ 20 w 235"/>
                  <a:gd name="T13" fmla="*/ 2 h 72"/>
                  <a:gd name="T14" fmla="*/ 22 w 235"/>
                  <a:gd name="T15" fmla="*/ 3 h 72"/>
                  <a:gd name="T16" fmla="*/ 24 w 235"/>
                  <a:gd name="T17" fmla="*/ 4 h 72"/>
                  <a:gd name="T18" fmla="*/ 25 w 235"/>
                  <a:gd name="T19" fmla="*/ 5 h 72"/>
                  <a:gd name="T20" fmla="*/ 26 w 235"/>
                  <a:gd name="T21" fmla="*/ 6 h 72"/>
                  <a:gd name="T22" fmla="*/ 26 w 235"/>
                  <a:gd name="T23" fmla="*/ 6 h 72"/>
                  <a:gd name="T24" fmla="*/ 25 w 235"/>
                  <a:gd name="T25" fmla="*/ 7 h 72"/>
                  <a:gd name="T26" fmla="*/ 24 w 235"/>
                  <a:gd name="T27" fmla="*/ 7 h 72"/>
                  <a:gd name="T28" fmla="*/ 23 w 235"/>
                  <a:gd name="T29" fmla="*/ 7 h 72"/>
                  <a:gd name="T30" fmla="*/ 22 w 235"/>
                  <a:gd name="T31" fmla="*/ 8 h 72"/>
                  <a:gd name="T32" fmla="*/ 20 w 235"/>
                  <a:gd name="T33" fmla="*/ 8 h 72"/>
                  <a:gd name="T34" fmla="*/ 17 w 235"/>
                  <a:gd name="T35" fmla="*/ 8 h 72"/>
                  <a:gd name="T36" fmla="*/ 16 w 235"/>
                  <a:gd name="T37" fmla="*/ 8 h 72"/>
                  <a:gd name="T38" fmla="*/ 15 w 235"/>
                  <a:gd name="T39" fmla="*/ 8 h 72"/>
                  <a:gd name="T40" fmla="*/ 14 w 235"/>
                  <a:gd name="T41" fmla="*/ 8 h 72"/>
                  <a:gd name="T42" fmla="*/ 13 w 235"/>
                  <a:gd name="T43" fmla="*/ 8 h 72"/>
                  <a:gd name="T44" fmla="*/ 11 w 235"/>
                  <a:gd name="T45" fmla="*/ 8 h 72"/>
                  <a:gd name="T46" fmla="*/ 8 w 235"/>
                  <a:gd name="T47" fmla="*/ 8 h 72"/>
                  <a:gd name="T48" fmla="*/ 5 w 235"/>
                  <a:gd name="T49" fmla="*/ 8 h 72"/>
                  <a:gd name="T50" fmla="*/ 3 w 235"/>
                  <a:gd name="T51" fmla="*/ 8 h 72"/>
                  <a:gd name="T52" fmla="*/ 2 w 235"/>
                  <a:gd name="T53" fmla="*/ 6 h 72"/>
                  <a:gd name="T54" fmla="*/ 1 w 235"/>
                  <a:gd name="T55" fmla="*/ 4 h 72"/>
                  <a:gd name="T56" fmla="*/ 1 w 235"/>
                  <a:gd name="T57" fmla="*/ 2 h 72"/>
                  <a:gd name="T58" fmla="*/ 0 w 235"/>
                  <a:gd name="T59" fmla="*/ 0 h 7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5"/>
                  <a:gd name="T91" fmla="*/ 0 h 72"/>
                  <a:gd name="T92" fmla="*/ 235 w 235"/>
                  <a:gd name="T93" fmla="*/ 72 h 7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5" h="72">
                    <a:moveTo>
                      <a:pt x="0" y="0"/>
                    </a:moveTo>
                    <a:lnTo>
                      <a:pt x="105" y="2"/>
                    </a:lnTo>
                    <a:lnTo>
                      <a:pt x="122" y="5"/>
                    </a:lnTo>
                    <a:lnTo>
                      <a:pt x="136" y="8"/>
                    </a:lnTo>
                    <a:lnTo>
                      <a:pt x="150" y="13"/>
                    </a:lnTo>
                    <a:lnTo>
                      <a:pt x="165" y="18"/>
                    </a:lnTo>
                    <a:lnTo>
                      <a:pt x="182" y="22"/>
                    </a:lnTo>
                    <a:lnTo>
                      <a:pt x="198" y="30"/>
                    </a:lnTo>
                    <a:lnTo>
                      <a:pt x="215" y="38"/>
                    </a:lnTo>
                    <a:lnTo>
                      <a:pt x="230" y="46"/>
                    </a:lnTo>
                    <a:lnTo>
                      <a:pt x="234" y="51"/>
                    </a:lnTo>
                    <a:lnTo>
                      <a:pt x="235" y="57"/>
                    </a:lnTo>
                    <a:lnTo>
                      <a:pt x="228" y="61"/>
                    </a:lnTo>
                    <a:lnTo>
                      <a:pt x="220" y="65"/>
                    </a:lnTo>
                    <a:lnTo>
                      <a:pt x="209" y="67"/>
                    </a:lnTo>
                    <a:lnTo>
                      <a:pt x="198" y="68"/>
                    </a:lnTo>
                    <a:lnTo>
                      <a:pt x="177" y="68"/>
                    </a:lnTo>
                    <a:lnTo>
                      <a:pt x="158" y="68"/>
                    </a:lnTo>
                    <a:lnTo>
                      <a:pt x="148" y="70"/>
                    </a:lnTo>
                    <a:lnTo>
                      <a:pt x="136" y="70"/>
                    </a:lnTo>
                    <a:lnTo>
                      <a:pt x="125" y="68"/>
                    </a:lnTo>
                    <a:lnTo>
                      <a:pt x="114" y="68"/>
                    </a:lnTo>
                    <a:lnTo>
                      <a:pt x="96" y="70"/>
                    </a:lnTo>
                    <a:lnTo>
                      <a:pt x="70" y="71"/>
                    </a:lnTo>
                    <a:lnTo>
                      <a:pt x="45" y="72"/>
                    </a:lnTo>
                    <a:lnTo>
                      <a:pt x="26" y="72"/>
                    </a:lnTo>
                    <a:lnTo>
                      <a:pt x="20" y="54"/>
                    </a:lnTo>
                    <a:lnTo>
                      <a:pt x="13" y="35"/>
                    </a:lnTo>
                    <a:lnTo>
                      <a:pt x="6" y="18"/>
                    </a:lnTo>
                    <a:lnTo>
                      <a:pt x="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70" name="Freeform 201"/>
              <p:cNvSpPr>
                <a:spLocks/>
              </p:cNvSpPr>
              <p:nvPr/>
            </p:nvSpPr>
            <p:spPr bwMode="auto">
              <a:xfrm>
                <a:off x="1581" y="2747"/>
                <a:ext cx="78" cy="24"/>
              </a:xfrm>
              <a:custGeom>
                <a:avLst/>
                <a:gdLst>
                  <a:gd name="T0" fmla="*/ 0 w 235"/>
                  <a:gd name="T1" fmla="*/ 0 h 72"/>
                  <a:gd name="T2" fmla="*/ 12 w 235"/>
                  <a:gd name="T3" fmla="*/ 0 h 72"/>
                  <a:gd name="T4" fmla="*/ 13 w 235"/>
                  <a:gd name="T5" fmla="*/ 1 h 72"/>
                  <a:gd name="T6" fmla="*/ 15 w 235"/>
                  <a:gd name="T7" fmla="*/ 1 h 72"/>
                  <a:gd name="T8" fmla="*/ 17 w 235"/>
                  <a:gd name="T9" fmla="*/ 1 h 72"/>
                  <a:gd name="T10" fmla="*/ 18 w 235"/>
                  <a:gd name="T11" fmla="*/ 2 h 72"/>
                  <a:gd name="T12" fmla="*/ 20 w 235"/>
                  <a:gd name="T13" fmla="*/ 2 h 72"/>
                  <a:gd name="T14" fmla="*/ 22 w 235"/>
                  <a:gd name="T15" fmla="*/ 3 h 72"/>
                  <a:gd name="T16" fmla="*/ 24 w 235"/>
                  <a:gd name="T17" fmla="*/ 4 h 72"/>
                  <a:gd name="T18" fmla="*/ 25 w 235"/>
                  <a:gd name="T19" fmla="*/ 5 h 72"/>
                  <a:gd name="T20" fmla="*/ 26 w 235"/>
                  <a:gd name="T21" fmla="*/ 6 h 72"/>
                  <a:gd name="T22" fmla="*/ 26 w 235"/>
                  <a:gd name="T23" fmla="*/ 6 h 72"/>
                  <a:gd name="T24" fmla="*/ 25 w 235"/>
                  <a:gd name="T25" fmla="*/ 7 h 72"/>
                  <a:gd name="T26" fmla="*/ 24 w 235"/>
                  <a:gd name="T27" fmla="*/ 7 h 72"/>
                  <a:gd name="T28" fmla="*/ 23 w 235"/>
                  <a:gd name="T29" fmla="*/ 7 h 72"/>
                  <a:gd name="T30" fmla="*/ 22 w 235"/>
                  <a:gd name="T31" fmla="*/ 8 h 72"/>
                  <a:gd name="T32" fmla="*/ 20 w 235"/>
                  <a:gd name="T33" fmla="*/ 8 h 72"/>
                  <a:gd name="T34" fmla="*/ 17 w 235"/>
                  <a:gd name="T35" fmla="*/ 8 h 72"/>
                  <a:gd name="T36" fmla="*/ 16 w 235"/>
                  <a:gd name="T37" fmla="*/ 8 h 72"/>
                  <a:gd name="T38" fmla="*/ 15 w 235"/>
                  <a:gd name="T39" fmla="*/ 8 h 72"/>
                  <a:gd name="T40" fmla="*/ 14 w 235"/>
                  <a:gd name="T41" fmla="*/ 8 h 72"/>
                  <a:gd name="T42" fmla="*/ 13 w 235"/>
                  <a:gd name="T43" fmla="*/ 8 h 72"/>
                  <a:gd name="T44" fmla="*/ 11 w 235"/>
                  <a:gd name="T45" fmla="*/ 8 h 72"/>
                  <a:gd name="T46" fmla="*/ 8 w 235"/>
                  <a:gd name="T47" fmla="*/ 8 h 72"/>
                  <a:gd name="T48" fmla="*/ 5 w 235"/>
                  <a:gd name="T49" fmla="*/ 8 h 72"/>
                  <a:gd name="T50" fmla="*/ 3 w 235"/>
                  <a:gd name="T51" fmla="*/ 8 h 72"/>
                  <a:gd name="T52" fmla="*/ 3 w 235"/>
                  <a:gd name="T53" fmla="*/ 8 h 72"/>
                  <a:gd name="T54" fmla="*/ 2 w 235"/>
                  <a:gd name="T55" fmla="*/ 6 h 72"/>
                  <a:gd name="T56" fmla="*/ 1 w 235"/>
                  <a:gd name="T57" fmla="*/ 4 h 72"/>
                  <a:gd name="T58" fmla="*/ 1 w 235"/>
                  <a:gd name="T59" fmla="*/ 2 h 72"/>
                  <a:gd name="T60" fmla="*/ 0 w 235"/>
                  <a:gd name="T61" fmla="*/ 0 h 72"/>
                  <a:gd name="T62" fmla="*/ 0 w 235"/>
                  <a:gd name="T63" fmla="*/ 0 h 7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5"/>
                  <a:gd name="T97" fmla="*/ 0 h 72"/>
                  <a:gd name="T98" fmla="*/ 235 w 235"/>
                  <a:gd name="T99" fmla="*/ 72 h 7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5" h="72">
                    <a:moveTo>
                      <a:pt x="0" y="0"/>
                    </a:moveTo>
                    <a:lnTo>
                      <a:pt x="105" y="2"/>
                    </a:lnTo>
                    <a:lnTo>
                      <a:pt x="122" y="5"/>
                    </a:lnTo>
                    <a:lnTo>
                      <a:pt x="136" y="8"/>
                    </a:lnTo>
                    <a:lnTo>
                      <a:pt x="150" y="13"/>
                    </a:lnTo>
                    <a:lnTo>
                      <a:pt x="165" y="18"/>
                    </a:lnTo>
                    <a:lnTo>
                      <a:pt x="182" y="22"/>
                    </a:lnTo>
                    <a:lnTo>
                      <a:pt x="198" y="30"/>
                    </a:lnTo>
                    <a:lnTo>
                      <a:pt x="215" y="38"/>
                    </a:lnTo>
                    <a:lnTo>
                      <a:pt x="230" y="46"/>
                    </a:lnTo>
                    <a:lnTo>
                      <a:pt x="234" y="51"/>
                    </a:lnTo>
                    <a:lnTo>
                      <a:pt x="235" y="57"/>
                    </a:lnTo>
                    <a:lnTo>
                      <a:pt x="228" y="61"/>
                    </a:lnTo>
                    <a:lnTo>
                      <a:pt x="220" y="65"/>
                    </a:lnTo>
                    <a:lnTo>
                      <a:pt x="209" y="67"/>
                    </a:lnTo>
                    <a:lnTo>
                      <a:pt x="198" y="68"/>
                    </a:lnTo>
                    <a:lnTo>
                      <a:pt x="177" y="68"/>
                    </a:lnTo>
                    <a:lnTo>
                      <a:pt x="158" y="68"/>
                    </a:lnTo>
                    <a:lnTo>
                      <a:pt x="148" y="70"/>
                    </a:lnTo>
                    <a:lnTo>
                      <a:pt x="136" y="70"/>
                    </a:lnTo>
                    <a:lnTo>
                      <a:pt x="125" y="68"/>
                    </a:lnTo>
                    <a:lnTo>
                      <a:pt x="114" y="68"/>
                    </a:lnTo>
                    <a:lnTo>
                      <a:pt x="96" y="70"/>
                    </a:lnTo>
                    <a:lnTo>
                      <a:pt x="70" y="71"/>
                    </a:lnTo>
                    <a:lnTo>
                      <a:pt x="45" y="72"/>
                    </a:lnTo>
                    <a:lnTo>
                      <a:pt x="26" y="72"/>
                    </a:lnTo>
                    <a:lnTo>
                      <a:pt x="20" y="54"/>
                    </a:lnTo>
                    <a:lnTo>
                      <a:pt x="13" y="35"/>
                    </a:lnTo>
                    <a:lnTo>
                      <a:pt x="6" y="18"/>
                    </a:lnTo>
                    <a:lnTo>
                      <a:pt x="0"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71" name="Freeform 202"/>
              <p:cNvSpPr>
                <a:spLocks/>
              </p:cNvSpPr>
              <p:nvPr/>
            </p:nvSpPr>
            <p:spPr bwMode="auto">
              <a:xfrm>
                <a:off x="1649" y="2890"/>
                <a:ext cx="66" cy="77"/>
              </a:xfrm>
              <a:custGeom>
                <a:avLst/>
                <a:gdLst>
                  <a:gd name="T0" fmla="*/ 10 w 198"/>
                  <a:gd name="T1" fmla="*/ 26 h 230"/>
                  <a:gd name="T2" fmla="*/ 22 w 198"/>
                  <a:gd name="T3" fmla="*/ 17 h 230"/>
                  <a:gd name="T4" fmla="*/ 22 w 198"/>
                  <a:gd name="T5" fmla="*/ 16 h 230"/>
                  <a:gd name="T6" fmla="*/ 22 w 198"/>
                  <a:gd name="T7" fmla="*/ 15 h 230"/>
                  <a:gd name="T8" fmla="*/ 22 w 198"/>
                  <a:gd name="T9" fmla="*/ 14 h 230"/>
                  <a:gd name="T10" fmla="*/ 22 w 198"/>
                  <a:gd name="T11" fmla="*/ 13 h 230"/>
                  <a:gd name="T12" fmla="*/ 22 w 198"/>
                  <a:gd name="T13" fmla="*/ 11 h 230"/>
                  <a:gd name="T14" fmla="*/ 21 w 198"/>
                  <a:gd name="T15" fmla="*/ 9 h 230"/>
                  <a:gd name="T16" fmla="*/ 21 w 198"/>
                  <a:gd name="T17" fmla="*/ 8 h 230"/>
                  <a:gd name="T18" fmla="*/ 21 w 198"/>
                  <a:gd name="T19" fmla="*/ 7 h 230"/>
                  <a:gd name="T20" fmla="*/ 21 w 198"/>
                  <a:gd name="T21" fmla="*/ 7 h 230"/>
                  <a:gd name="T22" fmla="*/ 20 w 198"/>
                  <a:gd name="T23" fmla="*/ 6 h 230"/>
                  <a:gd name="T24" fmla="*/ 19 w 198"/>
                  <a:gd name="T25" fmla="*/ 4 h 230"/>
                  <a:gd name="T26" fmla="*/ 18 w 198"/>
                  <a:gd name="T27" fmla="*/ 3 h 230"/>
                  <a:gd name="T28" fmla="*/ 18 w 198"/>
                  <a:gd name="T29" fmla="*/ 2 h 230"/>
                  <a:gd name="T30" fmla="*/ 17 w 198"/>
                  <a:gd name="T31" fmla="*/ 1 h 230"/>
                  <a:gd name="T32" fmla="*/ 16 w 198"/>
                  <a:gd name="T33" fmla="*/ 1 h 230"/>
                  <a:gd name="T34" fmla="*/ 16 w 198"/>
                  <a:gd name="T35" fmla="*/ 0 h 230"/>
                  <a:gd name="T36" fmla="*/ 15 w 198"/>
                  <a:gd name="T37" fmla="*/ 0 h 230"/>
                  <a:gd name="T38" fmla="*/ 14 w 198"/>
                  <a:gd name="T39" fmla="*/ 0 h 230"/>
                  <a:gd name="T40" fmla="*/ 13 w 198"/>
                  <a:gd name="T41" fmla="*/ 0 h 230"/>
                  <a:gd name="T42" fmla="*/ 13 w 198"/>
                  <a:gd name="T43" fmla="*/ 0 h 230"/>
                  <a:gd name="T44" fmla="*/ 9 w 198"/>
                  <a:gd name="T45" fmla="*/ 1 h 230"/>
                  <a:gd name="T46" fmla="*/ 6 w 198"/>
                  <a:gd name="T47" fmla="*/ 2 h 230"/>
                  <a:gd name="T48" fmla="*/ 0 w 198"/>
                  <a:gd name="T49" fmla="*/ 4 h 230"/>
                  <a:gd name="T50" fmla="*/ 0 w 198"/>
                  <a:gd name="T51" fmla="*/ 7 h 230"/>
                  <a:gd name="T52" fmla="*/ 1 w 198"/>
                  <a:gd name="T53" fmla="*/ 10 h 230"/>
                  <a:gd name="T54" fmla="*/ 2 w 198"/>
                  <a:gd name="T55" fmla="*/ 12 h 230"/>
                  <a:gd name="T56" fmla="*/ 3 w 198"/>
                  <a:gd name="T57" fmla="*/ 15 h 230"/>
                  <a:gd name="T58" fmla="*/ 4 w 198"/>
                  <a:gd name="T59" fmla="*/ 17 h 230"/>
                  <a:gd name="T60" fmla="*/ 5 w 198"/>
                  <a:gd name="T61" fmla="*/ 19 h 230"/>
                  <a:gd name="T62" fmla="*/ 6 w 198"/>
                  <a:gd name="T63" fmla="*/ 20 h 230"/>
                  <a:gd name="T64" fmla="*/ 6 w 198"/>
                  <a:gd name="T65" fmla="*/ 22 h 230"/>
                  <a:gd name="T66" fmla="*/ 7 w 198"/>
                  <a:gd name="T67" fmla="*/ 23 h 230"/>
                  <a:gd name="T68" fmla="*/ 8 w 198"/>
                  <a:gd name="T69" fmla="*/ 24 h 230"/>
                  <a:gd name="T70" fmla="*/ 9 w 198"/>
                  <a:gd name="T71" fmla="*/ 25 h 230"/>
                  <a:gd name="T72" fmla="*/ 10 w 198"/>
                  <a:gd name="T73" fmla="*/ 26 h 23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8"/>
                  <a:gd name="T112" fmla="*/ 0 h 230"/>
                  <a:gd name="T113" fmla="*/ 198 w 198"/>
                  <a:gd name="T114" fmla="*/ 230 h 23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8" h="230">
                    <a:moveTo>
                      <a:pt x="93" y="230"/>
                    </a:moveTo>
                    <a:lnTo>
                      <a:pt x="198" y="152"/>
                    </a:lnTo>
                    <a:lnTo>
                      <a:pt x="197" y="144"/>
                    </a:lnTo>
                    <a:lnTo>
                      <a:pt x="196" y="136"/>
                    </a:lnTo>
                    <a:lnTo>
                      <a:pt x="194" y="126"/>
                    </a:lnTo>
                    <a:lnTo>
                      <a:pt x="194" y="117"/>
                    </a:lnTo>
                    <a:lnTo>
                      <a:pt x="194" y="102"/>
                    </a:lnTo>
                    <a:lnTo>
                      <a:pt x="193" y="85"/>
                    </a:lnTo>
                    <a:lnTo>
                      <a:pt x="190" y="76"/>
                    </a:lnTo>
                    <a:lnTo>
                      <a:pt x="189" y="67"/>
                    </a:lnTo>
                    <a:lnTo>
                      <a:pt x="185" y="60"/>
                    </a:lnTo>
                    <a:lnTo>
                      <a:pt x="183" y="52"/>
                    </a:lnTo>
                    <a:lnTo>
                      <a:pt x="175" y="38"/>
                    </a:lnTo>
                    <a:lnTo>
                      <a:pt x="165" y="23"/>
                    </a:lnTo>
                    <a:lnTo>
                      <a:pt x="159" y="16"/>
                    </a:lnTo>
                    <a:lnTo>
                      <a:pt x="154" y="10"/>
                    </a:lnTo>
                    <a:lnTo>
                      <a:pt x="148" y="5"/>
                    </a:lnTo>
                    <a:lnTo>
                      <a:pt x="141" y="3"/>
                    </a:lnTo>
                    <a:lnTo>
                      <a:pt x="135" y="1"/>
                    </a:lnTo>
                    <a:lnTo>
                      <a:pt x="128" y="0"/>
                    </a:lnTo>
                    <a:lnTo>
                      <a:pt x="121" y="1"/>
                    </a:lnTo>
                    <a:lnTo>
                      <a:pt x="113" y="3"/>
                    </a:lnTo>
                    <a:lnTo>
                      <a:pt x="85" y="13"/>
                    </a:lnTo>
                    <a:lnTo>
                      <a:pt x="56" y="21"/>
                    </a:lnTo>
                    <a:lnTo>
                      <a:pt x="0" y="40"/>
                    </a:lnTo>
                    <a:lnTo>
                      <a:pt x="4" y="64"/>
                    </a:lnTo>
                    <a:lnTo>
                      <a:pt x="10" y="88"/>
                    </a:lnTo>
                    <a:lnTo>
                      <a:pt x="16" y="109"/>
                    </a:lnTo>
                    <a:lnTo>
                      <a:pt x="23" y="131"/>
                    </a:lnTo>
                    <a:lnTo>
                      <a:pt x="32" y="152"/>
                    </a:lnTo>
                    <a:lnTo>
                      <a:pt x="44" y="172"/>
                    </a:lnTo>
                    <a:lnTo>
                      <a:pt x="51" y="183"/>
                    </a:lnTo>
                    <a:lnTo>
                      <a:pt x="58" y="194"/>
                    </a:lnTo>
                    <a:lnTo>
                      <a:pt x="66" y="204"/>
                    </a:lnTo>
                    <a:lnTo>
                      <a:pt x="76" y="215"/>
                    </a:lnTo>
                    <a:lnTo>
                      <a:pt x="85" y="222"/>
                    </a:lnTo>
                    <a:lnTo>
                      <a:pt x="93" y="2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672" name="Freeform 203"/>
              <p:cNvSpPr>
                <a:spLocks/>
              </p:cNvSpPr>
              <p:nvPr/>
            </p:nvSpPr>
            <p:spPr bwMode="auto">
              <a:xfrm>
                <a:off x="1649" y="2890"/>
                <a:ext cx="66" cy="77"/>
              </a:xfrm>
              <a:custGeom>
                <a:avLst/>
                <a:gdLst>
                  <a:gd name="T0" fmla="*/ 10 w 198"/>
                  <a:gd name="T1" fmla="*/ 26 h 230"/>
                  <a:gd name="T2" fmla="*/ 22 w 198"/>
                  <a:gd name="T3" fmla="*/ 17 h 230"/>
                  <a:gd name="T4" fmla="*/ 22 w 198"/>
                  <a:gd name="T5" fmla="*/ 17 h 230"/>
                  <a:gd name="T6" fmla="*/ 22 w 198"/>
                  <a:gd name="T7" fmla="*/ 16 h 230"/>
                  <a:gd name="T8" fmla="*/ 22 w 198"/>
                  <a:gd name="T9" fmla="*/ 15 h 230"/>
                  <a:gd name="T10" fmla="*/ 22 w 198"/>
                  <a:gd name="T11" fmla="*/ 14 h 230"/>
                  <a:gd name="T12" fmla="*/ 22 w 198"/>
                  <a:gd name="T13" fmla="*/ 13 h 230"/>
                  <a:gd name="T14" fmla="*/ 22 w 198"/>
                  <a:gd name="T15" fmla="*/ 11 h 230"/>
                  <a:gd name="T16" fmla="*/ 21 w 198"/>
                  <a:gd name="T17" fmla="*/ 9 h 230"/>
                  <a:gd name="T18" fmla="*/ 21 w 198"/>
                  <a:gd name="T19" fmla="*/ 8 h 230"/>
                  <a:gd name="T20" fmla="*/ 21 w 198"/>
                  <a:gd name="T21" fmla="*/ 7 h 230"/>
                  <a:gd name="T22" fmla="*/ 21 w 198"/>
                  <a:gd name="T23" fmla="*/ 7 h 230"/>
                  <a:gd name="T24" fmla="*/ 20 w 198"/>
                  <a:gd name="T25" fmla="*/ 6 h 230"/>
                  <a:gd name="T26" fmla="*/ 19 w 198"/>
                  <a:gd name="T27" fmla="*/ 4 h 230"/>
                  <a:gd name="T28" fmla="*/ 18 w 198"/>
                  <a:gd name="T29" fmla="*/ 3 h 230"/>
                  <a:gd name="T30" fmla="*/ 18 w 198"/>
                  <a:gd name="T31" fmla="*/ 2 h 230"/>
                  <a:gd name="T32" fmla="*/ 17 w 198"/>
                  <a:gd name="T33" fmla="*/ 1 h 230"/>
                  <a:gd name="T34" fmla="*/ 16 w 198"/>
                  <a:gd name="T35" fmla="*/ 1 h 230"/>
                  <a:gd name="T36" fmla="*/ 16 w 198"/>
                  <a:gd name="T37" fmla="*/ 0 h 230"/>
                  <a:gd name="T38" fmla="*/ 15 w 198"/>
                  <a:gd name="T39" fmla="*/ 0 h 230"/>
                  <a:gd name="T40" fmla="*/ 14 w 198"/>
                  <a:gd name="T41" fmla="*/ 0 h 230"/>
                  <a:gd name="T42" fmla="*/ 13 w 198"/>
                  <a:gd name="T43" fmla="*/ 0 h 230"/>
                  <a:gd name="T44" fmla="*/ 13 w 198"/>
                  <a:gd name="T45" fmla="*/ 0 h 230"/>
                  <a:gd name="T46" fmla="*/ 9 w 198"/>
                  <a:gd name="T47" fmla="*/ 1 h 230"/>
                  <a:gd name="T48" fmla="*/ 6 w 198"/>
                  <a:gd name="T49" fmla="*/ 2 h 230"/>
                  <a:gd name="T50" fmla="*/ 0 w 198"/>
                  <a:gd name="T51" fmla="*/ 4 h 230"/>
                  <a:gd name="T52" fmla="*/ 0 w 198"/>
                  <a:gd name="T53" fmla="*/ 4 h 230"/>
                  <a:gd name="T54" fmla="*/ 0 w 198"/>
                  <a:gd name="T55" fmla="*/ 7 h 230"/>
                  <a:gd name="T56" fmla="*/ 1 w 198"/>
                  <a:gd name="T57" fmla="*/ 10 h 230"/>
                  <a:gd name="T58" fmla="*/ 2 w 198"/>
                  <a:gd name="T59" fmla="*/ 12 h 230"/>
                  <a:gd name="T60" fmla="*/ 3 w 198"/>
                  <a:gd name="T61" fmla="*/ 15 h 230"/>
                  <a:gd name="T62" fmla="*/ 4 w 198"/>
                  <a:gd name="T63" fmla="*/ 17 h 230"/>
                  <a:gd name="T64" fmla="*/ 5 w 198"/>
                  <a:gd name="T65" fmla="*/ 19 h 230"/>
                  <a:gd name="T66" fmla="*/ 6 w 198"/>
                  <a:gd name="T67" fmla="*/ 20 h 230"/>
                  <a:gd name="T68" fmla="*/ 6 w 198"/>
                  <a:gd name="T69" fmla="*/ 22 h 230"/>
                  <a:gd name="T70" fmla="*/ 7 w 198"/>
                  <a:gd name="T71" fmla="*/ 23 h 230"/>
                  <a:gd name="T72" fmla="*/ 8 w 198"/>
                  <a:gd name="T73" fmla="*/ 24 h 230"/>
                  <a:gd name="T74" fmla="*/ 9 w 198"/>
                  <a:gd name="T75" fmla="*/ 25 h 230"/>
                  <a:gd name="T76" fmla="*/ 10 w 198"/>
                  <a:gd name="T77" fmla="*/ 26 h 230"/>
                  <a:gd name="T78" fmla="*/ 10 w 198"/>
                  <a:gd name="T79" fmla="*/ 26 h 2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8"/>
                  <a:gd name="T121" fmla="*/ 0 h 230"/>
                  <a:gd name="T122" fmla="*/ 198 w 198"/>
                  <a:gd name="T123" fmla="*/ 230 h 2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8" h="230">
                    <a:moveTo>
                      <a:pt x="93" y="230"/>
                    </a:moveTo>
                    <a:lnTo>
                      <a:pt x="198" y="152"/>
                    </a:lnTo>
                    <a:lnTo>
                      <a:pt x="197" y="144"/>
                    </a:lnTo>
                    <a:lnTo>
                      <a:pt x="196" y="136"/>
                    </a:lnTo>
                    <a:lnTo>
                      <a:pt x="194" y="126"/>
                    </a:lnTo>
                    <a:lnTo>
                      <a:pt x="194" y="117"/>
                    </a:lnTo>
                    <a:lnTo>
                      <a:pt x="194" y="102"/>
                    </a:lnTo>
                    <a:lnTo>
                      <a:pt x="193" y="85"/>
                    </a:lnTo>
                    <a:lnTo>
                      <a:pt x="190" y="76"/>
                    </a:lnTo>
                    <a:lnTo>
                      <a:pt x="189" y="67"/>
                    </a:lnTo>
                    <a:lnTo>
                      <a:pt x="185" y="60"/>
                    </a:lnTo>
                    <a:lnTo>
                      <a:pt x="183" y="52"/>
                    </a:lnTo>
                    <a:lnTo>
                      <a:pt x="175" y="38"/>
                    </a:lnTo>
                    <a:lnTo>
                      <a:pt x="165" y="23"/>
                    </a:lnTo>
                    <a:lnTo>
                      <a:pt x="159" y="16"/>
                    </a:lnTo>
                    <a:lnTo>
                      <a:pt x="154" y="10"/>
                    </a:lnTo>
                    <a:lnTo>
                      <a:pt x="148" y="5"/>
                    </a:lnTo>
                    <a:lnTo>
                      <a:pt x="141" y="3"/>
                    </a:lnTo>
                    <a:lnTo>
                      <a:pt x="135" y="1"/>
                    </a:lnTo>
                    <a:lnTo>
                      <a:pt x="128" y="0"/>
                    </a:lnTo>
                    <a:lnTo>
                      <a:pt x="121" y="1"/>
                    </a:lnTo>
                    <a:lnTo>
                      <a:pt x="113" y="3"/>
                    </a:lnTo>
                    <a:lnTo>
                      <a:pt x="85" y="13"/>
                    </a:lnTo>
                    <a:lnTo>
                      <a:pt x="56" y="21"/>
                    </a:lnTo>
                    <a:lnTo>
                      <a:pt x="0" y="40"/>
                    </a:lnTo>
                    <a:lnTo>
                      <a:pt x="4" y="64"/>
                    </a:lnTo>
                    <a:lnTo>
                      <a:pt x="10" y="88"/>
                    </a:lnTo>
                    <a:lnTo>
                      <a:pt x="16" y="109"/>
                    </a:lnTo>
                    <a:lnTo>
                      <a:pt x="23" y="131"/>
                    </a:lnTo>
                    <a:lnTo>
                      <a:pt x="32" y="152"/>
                    </a:lnTo>
                    <a:lnTo>
                      <a:pt x="44" y="172"/>
                    </a:lnTo>
                    <a:lnTo>
                      <a:pt x="51" y="183"/>
                    </a:lnTo>
                    <a:lnTo>
                      <a:pt x="58" y="194"/>
                    </a:lnTo>
                    <a:lnTo>
                      <a:pt x="66" y="204"/>
                    </a:lnTo>
                    <a:lnTo>
                      <a:pt x="76" y="215"/>
                    </a:lnTo>
                    <a:lnTo>
                      <a:pt x="85" y="222"/>
                    </a:lnTo>
                    <a:lnTo>
                      <a:pt x="93" y="2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673" name="Freeform 204"/>
              <p:cNvSpPr>
                <a:spLocks/>
              </p:cNvSpPr>
              <p:nvPr/>
            </p:nvSpPr>
            <p:spPr bwMode="auto">
              <a:xfrm>
                <a:off x="1756" y="2918"/>
                <a:ext cx="146" cy="152"/>
              </a:xfrm>
              <a:custGeom>
                <a:avLst/>
                <a:gdLst>
                  <a:gd name="T0" fmla="*/ 30 w 438"/>
                  <a:gd name="T1" fmla="*/ 2 h 456"/>
                  <a:gd name="T2" fmla="*/ 31 w 438"/>
                  <a:gd name="T3" fmla="*/ 4 h 456"/>
                  <a:gd name="T4" fmla="*/ 33 w 438"/>
                  <a:gd name="T5" fmla="*/ 6 h 456"/>
                  <a:gd name="T6" fmla="*/ 34 w 438"/>
                  <a:gd name="T7" fmla="*/ 9 h 456"/>
                  <a:gd name="T8" fmla="*/ 35 w 438"/>
                  <a:gd name="T9" fmla="*/ 11 h 456"/>
                  <a:gd name="T10" fmla="*/ 36 w 438"/>
                  <a:gd name="T11" fmla="*/ 12 h 456"/>
                  <a:gd name="T12" fmla="*/ 37 w 438"/>
                  <a:gd name="T13" fmla="*/ 12 h 456"/>
                  <a:gd name="T14" fmla="*/ 38 w 438"/>
                  <a:gd name="T15" fmla="*/ 12 h 456"/>
                  <a:gd name="T16" fmla="*/ 41 w 438"/>
                  <a:gd name="T17" fmla="*/ 12 h 456"/>
                  <a:gd name="T18" fmla="*/ 47 w 438"/>
                  <a:gd name="T19" fmla="*/ 11 h 456"/>
                  <a:gd name="T20" fmla="*/ 47 w 438"/>
                  <a:gd name="T21" fmla="*/ 13 h 456"/>
                  <a:gd name="T22" fmla="*/ 47 w 438"/>
                  <a:gd name="T23" fmla="*/ 16 h 456"/>
                  <a:gd name="T24" fmla="*/ 47 w 438"/>
                  <a:gd name="T25" fmla="*/ 19 h 456"/>
                  <a:gd name="T26" fmla="*/ 48 w 438"/>
                  <a:gd name="T27" fmla="*/ 22 h 456"/>
                  <a:gd name="T28" fmla="*/ 49 w 438"/>
                  <a:gd name="T29" fmla="*/ 28 h 456"/>
                  <a:gd name="T30" fmla="*/ 49 w 438"/>
                  <a:gd name="T31" fmla="*/ 31 h 456"/>
                  <a:gd name="T32" fmla="*/ 48 w 438"/>
                  <a:gd name="T33" fmla="*/ 32 h 456"/>
                  <a:gd name="T34" fmla="*/ 47 w 438"/>
                  <a:gd name="T35" fmla="*/ 33 h 456"/>
                  <a:gd name="T36" fmla="*/ 45 w 438"/>
                  <a:gd name="T37" fmla="*/ 36 h 456"/>
                  <a:gd name="T38" fmla="*/ 43 w 438"/>
                  <a:gd name="T39" fmla="*/ 37 h 456"/>
                  <a:gd name="T40" fmla="*/ 42 w 438"/>
                  <a:gd name="T41" fmla="*/ 39 h 456"/>
                  <a:gd name="T42" fmla="*/ 40 w 438"/>
                  <a:gd name="T43" fmla="*/ 50 h 456"/>
                  <a:gd name="T44" fmla="*/ 36 w 438"/>
                  <a:gd name="T45" fmla="*/ 50 h 456"/>
                  <a:gd name="T46" fmla="*/ 29 w 438"/>
                  <a:gd name="T47" fmla="*/ 50 h 456"/>
                  <a:gd name="T48" fmla="*/ 23 w 438"/>
                  <a:gd name="T49" fmla="*/ 50 h 456"/>
                  <a:gd name="T50" fmla="*/ 16 w 438"/>
                  <a:gd name="T51" fmla="*/ 50 h 456"/>
                  <a:gd name="T52" fmla="*/ 10 w 438"/>
                  <a:gd name="T53" fmla="*/ 49 h 456"/>
                  <a:gd name="T54" fmla="*/ 6 w 438"/>
                  <a:gd name="T55" fmla="*/ 48 h 456"/>
                  <a:gd name="T56" fmla="*/ 3 w 438"/>
                  <a:gd name="T57" fmla="*/ 47 h 456"/>
                  <a:gd name="T58" fmla="*/ 4 w 438"/>
                  <a:gd name="T59" fmla="*/ 42 h 456"/>
                  <a:gd name="T60" fmla="*/ 6 w 438"/>
                  <a:gd name="T61" fmla="*/ 38 h 456"/>
                  <a:gd name="T62" fmla="*/ 6 w 438"/>
                  <a:gd name="T63" fmla="*/ 37 h 456"/>
                  <a:gd name="T64" fmla="*/ 5 w 438"/>
                  <a:gd name="T65" fmla="*/ 35 h 456"/>
                  <a:gd name="T66" fmla="*/ 4 w 438"/>
                  <a:gd name="T67" fmla="*/ 34 h 456"/>
                  <a:gd name="T68" fmla="*/ 3 w 438"/>
                  <a:gd name="T69" fmla="*/ 32 h 456"/>
                  <a:gd name="T70" fmla="*/ 1 w 438"/>
                  <a:gd name="T71" fmla="*/ 31 h 456"/>
                  <a:gd name="T72" fmla="*/ 0 w 438"/>
                  <a:gd name="T73" fmla="*/ 30 h 456"/>
                  <a:gd name="T74" fmla="*/ 0 w 438"/>
                  <a:gd name="T75" fmla="*/ 28 h 456"/>
                  <a:gd name="T76" fmla="*/ 1 w 438"/>
                  <a:gd name="T77" fmla="*/ 25 h 456"/>
                  <a:gd name="T78" fmla="*/ 1 w 438"/>
                  <a:gd name="T79" fmla="*/ 22 h 456"/>
                  <a:gd name="T80" fmla="*/ 2 w 438"/>
                  <a:gd name="T81" fmla="*/ 19 h 456"/>
                  <a:gd name="T82" fmla="*/ 11 w 438"/>
                  <a:gd name="T83" fmla="*/ 2 h 456"/>
                  <a:gd name="T84" fmla="*/ 14 w 438"/>
                  <a:gd name="T85" fmla="*/ 2 h 456"/>
                  <a:gd name="T86" fmla="*/ 15 w 438"/>
                  <a:gd name="T87" fmla="*/ 1 h 456"/>
                  <a:gd name="T88" fmla="*/ 18 w 438"/>
                  <a:gd name="T89" fmla="*/ 0 h 456"/>
                  <a:gd name="T90" fmla="*/ 21 w 438"/>
                  <a:gd name="T91" fmla="*/ 0 h 456"/>
                  <a:gd name="T92" fmla="*/ 25 w 438"/>
                  <a:gd name="T93" fmla="*/ 1 h 456"/>
                  <a:gd name="T94" fmla="*/ 28 w 438"/>
                  <a:gd name="T95" fmla="*/ 1 h 4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38"/>
                  <a:gd name="T145" fmla="*/ 0 h 456"/>
                  <a:gd name="T146" fmla="*/ 438 w 438"/>
                  <a:gd name="T147" fmla="*/ 456 h 45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38" h="456">
                    <a:moveTo>
                      <a:pt x="262" y="6"/>
                    </a:moveTo>
                    <a:lnTo>
                      <a:pt x="269" y="14"/>
                    </a:lnTo>
                    <a:lnTo>
                      <a:pt x="276" y="23"/>
                    </a:lnTo>
                    <a:lnTo>
                      <a:pt x="283" y="33"/>
                    </a:lnTo>
                    <a:lnTo>
                      <a:pt x="289" y="42"/>
                    </a:lnTo>
                    <a:lnTo>
                      <a:pt x="296" y="58"/>
                    </a:lnTo>
                    <a:lnTo>
                      <a:pt x="302" y="73"/>
                    </a:lnTo>
                    <a:lnTo>
                      <a:pt x="306" y="81"/>
                    </a:lnTo>
                    <a:lnTo>
                      <a:pt x="311" y="88"/>
                    </a:lnTo>
                    <a:lnTo>
                      <a:pt x="314" y="95"/>
                    </a:lnTo>
                    <a:lnTo>
                      <a:pt x="320" y="101"/>
                    </a:lnTo>
                    <a:lnTo>
                      <a:pt x="324" y="105"/>
                    </a:lnTo>
                    <a:lnTo>
                      <a:pt x="327" y="106"/>
                    </a:lnTo>
                    <a:lnTo>
                      <a:pt x="331" y="108"/>
                    </a:lnTo>
                    <a:lnTo>
                      <a:pt x="334" y="108"/>
                    </a:lnTo>
                    <a:lnTo>
                      <a:pt x="342" y="110"/>
                    </a:lnTo>
                    <a:lnTo>
                      <a:pt x="351" y="108"/>
                    </a:lnTo>
                    <a:lnTo>
                      <a:pt x="368" y="104"/>
                    </a:lnTo>
                    <a:lnTo>
                      <a:pt x="384" y="98"/>
                    </a:lnTo>
                    <a:lnTo>
                      <a:pt x="420" y="97"/>
                    </a:lnTo>
                    <a:lnTo>
                      <a:pt x="421" y="108"/>
                    </a:lnTo>
                    <a:lnTo>
                      <a:pt x="421" y="121"/>
                    </a:lnTo>
                    <a:lnTo>
                      <a:pt x="423" y="133"/>
                    </a:lnTo>
                    <a:lnTo>
                      <a:pt x="424" y="146"/>
                    </a:lnTo>
                    <a:lnTo>
                      <a:pt x="426" y="159"/>
                    </a:lnTo>
                    <a:lnTo>
                      <a:pt x="427" y="172"/>
                    </a:lnTo>
                    <a:lnTo>
                      <a:pt x="429" y="185"/>
                    </a:lnTo>
                    <a:lnTo>
                      <a:pt x="430" y="198"/>
                    </a:lnTo>
                    <a:lnTo>
                      <a:pt x="434" y="222"/>
                    </a:lnTo>
                    <a:lnTo>
                      <a:pt x="438" y="250"/>
                    </a:lnTo>
                    <a:lnTo>
                      <a:pt x="438" y="263"/>
                    </a:lnTo>
                    <a:lnTo>
                      <a:pt x="437" y="277"/>
                    </a:lnTo>
                    <a:lnTo>
                      <a:pt x="436" y="283"/>
                    </a:lnTo>
                    <a:lnTo>
                      <a:pt x="433" y="289"/>
                    </a:lnTo>
                    <a:lnTo>
                      <a:pt x="431" y="294"/>
                    </a:lnTo>
                    <a:lnTo>
                      <a:pt x="427" y="298"/>
                    </a:lnTo>
                    <a:lnTo>
                      <a:pt x="414" y="311"/>
                    </a:lnTo>
                    <a:lnTo>
                      <a:pt x="401" y="322"/>
                    </a:lnTo>
                    <a:lnTo>
                      <a:pt x="395" y="327"/>
                    </a:lnTo>
                    <a:lnTo>
                      <a:pt x="390" y="332"/>
                    </a:lnTo>
                    <a:lnTo>
                      <a:pt x="384" y="341"/>
                    </a:lnTo>
                    <a:lnTo>
                      <a:pt x="379" y="350"/>
                    </a:lnTo>
                    <a:lnTo>
                      <a:pt x="380" y="456"/>
                    </a:lnTo>
                    <a:lnTo>
                      <a:pt x="362" y="453"/>
                    </a:lnTo>
                    <a:lnTo>
                      <a:pt x="344" y="452"/>
                    </a:lnTo>
                    <a:lnTo>
                      <a:pt x="324" y="452"/>
                    </a:lnTo>
                    <a:lnTo>
                      <a:pt x="302" y="452"/>
                    </a:lnTo>
                    <a:lnTo>
                      <a:pt x="262" y="454"/>
                    </a:lnTo>
                    <a:lnTo>
                      <a:pt x="230" y="455"/>
                    </a:lnTo>
                    <a:lnTo>
                      <a:pt x="203" y="454"/>
                    </a:lnTo>
                    <a:lnTo>
                      <a:pt x="175" y="453"/>
                    </a:lnTo>
                    <a:lnTo>
                      <a:pt x="147" y="452"/>
                    </a:lnTo>
                    <a:lnTo>
                      <a:pt x="118" y="448"/>
                    </a:lnTo>
                    <a:lnTo>
                      <a:pt x="90" y="445"/>
                    </a:lnTo>
                    <a:lnTo>
                      <a:pt x="63" y="437"/>
                    </a:lnTo>
                    <a:lnTo>
                      <a:pt x="50" y="434"/>
                    </a:lnTo>
                    <a:lnTo>
                      <a:pt x="37" y="429"/>
                    </a:lnTo>
                    <a:lnTo>
                      <a:pt x="24" y="423"/>
                    </a:lnTo>
                    <a:lnTo>
                      <a:pt x="12" y="417"/>
                    </a:lnTo>
                    <a:lnTo>
                      <a:pt x="40" y="375"/>
                    </a:lnTo>
                    <a:lnTo>
                      <a:pt x="45" y="361"/>
                    </a:lnTo>
                    <a:lnTo>
                      <a:pt x="51" y="345"/>
                    </a:lnTo>
                    <a:lnTo>
                      <a:pt x="52" y="337"/>
                    </a:lnTo>
                    <a:lnTo>
                      <a:pt x="52" y="329"/>
                    </a:lnTo>
                    <a:lnTo>
                      <a:pt x="52" y="322"/>
                    </a:lnTo>
                    <a:lnTo>
                      <a:pt x="49" y="315"/>
                    </a:lnTo>
                    <a:lnTo>
                      <a:pt x="44" y="309"/>
                    </a:lnTo>
                    <a:lnTo>
                      <a:pt x="38" y="302"/>
                    </a:lnTo>
                    <a:lnTo>
                      <a:pt x="31" y="297"/>
                    </a:lnTo>
                    <a:lnTo>
                      <a:pt x="23" y="291"/>
                    </a:lnTo>
                    <a:lnTo>
                      <a:pt x="16" y="286"/>
                    </a:lnTo>
                    <a:lnTo>
                      <a:pt x="10" y="281"/>
                    </a:lnTo>
                    <a:lnTo>
                      <a:pt x="4" y="275"/>
                    </a:lnTo>
                    <a:lnTo>
                      <a:pt x="1" y="268"/>
                    </a:lnTo>
                    <a:lnTo>
                      <a:pt x="0" y="257"/>
                    </a:lnTo>
                    <a:lnTo>
                      <a:pt x="1" y="248"/>
                    </a:lnTo>
                    <a:lnTo>
                      <a:pt x="4" y="237"/>
                    </a:lnTo>
                    <a:lnTo>
                      <a:pt x="6" y="227"/>
                    </a:lnTo>
                    <a:lnTo>
                      <a:pt x="9" y="213"/>
                    </a:lnTo>
                    <a:lnTo>
                      <a:pt x="10" y="199"/>
                    </a:lnTo>
                    <a:lnTo>
                      <a:pt x="12" y="185"/>
                    </a:lnTo>
                    <a:lnTo>
                      <a:pt x="14" y="171"/>
                    </a:lnTo>
                    <a:lnTo>
                      <a:pt x="92" y="21"/>
                    </a:lnTo>
                    <a:lnTo>
                      <a:pt x="103" y="21"/>
                    </a:lnTo>
                    <a:lnTo>
                      <a:pt x="112" y="19"/>
                    </a:lnTo>
                    <a:lnTo>
                      <a:pt x="122" y="15"/>
                    </a:lnTo>
                    <a:lnTo>
                      <a:pt x="130" y="12"/>
                    </a:lnTo>
                    <a:lnTo>
                      <a:pt x="139" y="7"/>
                    </a:lnTo>
                    <a:lnTo>
                      <a:pt x="149" y="3"/>
                    </a:lnTo>
                    <a:lnTo>
                      <a:pt x="158" y="1"/>
                    </a:lnTo>
                    <a:lnTo>
                      <a:pt x="169" y="0"/>
                    </a:lnTo>
                    <a:lnTo>
                      <a:pt x="193" y="2"/>
                    </a:lnTo>
                    <a:lnTo>
                      <a:pt x="215" y="7"/>
                    </a:lnTo>
                    <a:lnTo>
                      <a:pt x="227" y="9"/>
                    </a:lnTo>
                    <a:lnTo>
                      <a:pt x="239" y="9"/>
                    </a:lnTo>
                    <a:lnTo>
                      <a:pt x="250" y="8"/>
                    </a:lnTo>
                    <a:lnTo>
                      <a:pt x="262" y="6"/>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grpSp>
          <p:nvGrpSpPr>
            <p:cNvPr id="53253" name="Group 406"/>
            <p:cNvGrpSpPr>
              <a:grpSpLocks/>
            </p:cNvGrpSpPr>
            <p:nvPr/>
          </p:nvGrpSpPr>
          <p:grpSpPr bwMode="auto">
            <a:xfrm>
              <a:off x="1605" y="617"/>
              <a:ext cx="4344" cy="3516"/>
              <a:chOff x="1605" y="617"/>
              <a:chExt cx="4344" cy="3516"/>
            </a:xfrm>
          </p:grpSpPr>
          <p:sp>
            <p:nvSpPr>
              <p:cNvPr id="53274" name="Freeform 206"/>
              <p:cNvSpPr>
                <a:spLocks/>
              </p:cNvSpPr>
              <p:nvPr/>
            </p:nvSpPr>
            <p:spPr bwMode="auto">
              <a:xfrm>
                <a:off x="1756" y="2918"/>
                <a:ext cx="146" cy="152"/>
              </a:xfrm>
              <a:custGeom>
                <a:avLst/>
                <a:gdLst>
                  <a:gd name="T0" fmla="*/ 30 w 438"/>
                  <a:gd name="T1" fmla="*/ 2 h 456"/>
                  <a:gd name="T2" fmla="*/ 31 w 438"/>
                  <a:gd name="T3" fmla="*/ 4 h 456"/>
                  <a:gd name="T4" fmla="*/ 33 w 438"/>
                  <a:gd name="T5" fmla="*/ 6 h 456"/>
                  <a:gd name="T6" fmla="*/ 34 w 438"/>
                  <a:gd name="T7" fmla="*/ 9 h 456"/>
                  <a:gd name="T8" fmla="*/ 35 w 438"/>
                  <a:gd name="T9" fmla="*/ 11 h 456"/>
                  <a:gd name="T10" fmla="*/ 36 w 438"/>
                  <a:gd name="T11" fmla="*/ 12 h 456"/>
                  <a:gd name="T12" fmla="*/ 37 w 438"/>
                  <a:gd name="T13" fmla="*/ 12 h 456"/>
                  <a:gd name="T14" fmla="*/ 38 w 438"/>
                  <a:gd name="T15" fmla="*/ 12 h 456"/>
                  <a:gd name="T16" fmla="*/ 41 w 438"/>
                  <a:gd name="T17" fmla="*/ 12 h 456"/>
                  <a:gd name="T18" fmla="*/ 47 w 438"/>
                  <a:gd name="T19" fmla="*/ 11 h 456"/>
                  <a:gd name="T20" fmla="*/ 47 w 438"/>
                  <a:gd name="T21" fmla="*/ 12 h 456"/>
                  <a:gd name="T22" fmla="*/ 47 w 438"/>
                  <a:gd name="T23" fmla="*/ 15 h 456"/>
                  <a:gd name="T24" fmla="*/ 47 w 438"/>
                  <a:gd name="T25" fmla="*/ 18 h 456"/>
                  <a:gd name="T26" fmla="*/ 48 w 438"/>
                  <a:gd name="T27" fmla="*/ 21 h 456"/>
                  <a:gd name="T28" fmla="*/ 48 w 438"/>
                  <a:gd name="T29" fmla="*/ 25 h 456"/>
                  <a:gd name="T30" fmla="*/ 49 w 438"/>
                  <a:gd name="T31" fmla="*/ 29 h 456"/>
                  <a:gd name="T32" fmla="*/ 48 w 438"/>
                  <a:gd name="T33" fmla="*/ 31 h 456"/>
                  <a:gd name="T34" fmla="*/ 48 w 438"/>
                  <a:gd name="T35" fmla="*/ 33 h 456"/>
                  <a:gd name="T36" fmla="*/ 46 w 438"/>
                  <a:gd name="T37" fmla="*/ 35 h 456"/>
                  <a:gd name="T38" fmla="*/ 44 w 438"/>
                  <a:gd name="T39" fmla="*/ 36 h 456"/>
                  <a:gd name="T40" fmla="*/ 43 w 438"/>
                  <a:gd name="T41" fmla="*/ 38 h 456"/>
                  <a:gd name="T42" fmla="*/ 42 w 438"/>
                  <a:gd name="T43" fmla="*/ 51 h 456"/>
                  <a:gd name="T44" fmla="*/ 40 w 438"/>
                  <a:gd name="T45" fmla="*/ 50 h 456"/>
                  <a:gd name="T46" fmla="*/ 36 w 438"/>
                  <a:gd name="T47" fmla="*/ 50 h 456"/>
                  <a:gd name="T48" fmla="*/ 29 w 438"/>
                  <a:gd name="T49" fmla="*/ 50 h 456"/>
                  <a:gd name="T50" fmla="*/ 23 w 438"/>
                  <a:gd name="T51" fmla="*/ 50 h 456"/>
                  <a:gd name="T52" fmla="*/ 16 w 438"/>
                  <a:gd name="T53" fmla="*/ 50 h 456"/>
                  <a:gd name="T54" fmla="*/ 10 w 438"/>
                  <a:gd name="T55" fmla="*/ 49 h 456"/>
                  <a:gd name="T56" fmla="*/ 6 w 438"/>
                  <a:gd name="T57" fmla="*/ 48 h 456"/>
                  <a:gd name="T58" fmla="*/ 3 w 438"/>
                  <a:gd name="T59" fmla="*/ 47 h 456"/>
                  <a:gd name="T60" fmla="*/ 1 w 438"/>
                  <a:gd name="T61" fmla="*/ 46 h 456"/>
                  <a:gd name="T62" fmla="*/ 5 w 438"/>
                  <a:gd name="T63" fmla="*/ 40 h 456"/>
                  <a:gd name="T64" fmla="*/ 6 w 438"/>
                  <a:gd name="T65" fmla="*/ 37 h 456"/>
                  <a:gd name="T66" fmla="*/ 6 w 438"/>
                  <a:gd name="T67" fmla="*/ 36 h 456"/>
                  <a:gd name="T68" fmla="*/ 5 w 438"/>
                  <a:gd name="T69" fmla="*/ 34 h 456"/>
                  <a:gd name="T70" fmla="*/ 3 w 438"/>
                  <a:gd name="T71" fmla="*/ 33 h 456"/>
                  <a:gd name="T72" fmla="*/ 2 w 438"/>
                  <a:gd name="T73" fmla="*/ 32 h 456"/>
                  <a:gd name="T74" fmla="*/ 0 w 438"/>
                  <a:gd name="T75" fmla="*/ 31 h 456"/>
                  <a:gd name="T76" fmla="*/ 0 w 438"/>
                  <a:gd name="T77" fmla="*/ 29 h 456"/>
                  <a:gd name="T78" fmla="*/ 0 w 438"/>
                  <a:gd name="T79" fmla="*/ 26 h 456"/>
                  <a:gd name="T80" fmla="*/ 1 w 438"/>
                  <a:gd name="T81" fmla="*/ 24 h 456"/>
                  <a:gd name="T82" fmla="*/ 1 w 438"/>
                  <a:gd name="T83" fmla="*/ 21 h 456"/>
                  <a:gd name="T84" fmla="*/ 2 w 438"/>
                  <a:gd name="T85" fmla="*/ 19 h 456"/>
                  <a:gd name="T86" fmla="*/ 10 w 438"/>
                  <a:gd name="T87" fmla="*/ 2 h 456"/>
                  <a:gd name="T88" fmla="*/ 12 w 438"/>
                  <a:gd name="T89" fmla="*/ 2 h 456"/>
                  <a:gd name="T90" fmla="*/ 14 w 438"/>
                  <a:gd name="T91" fmla="*/ 1 h 456"/>
                  <a:gd name="T92" fmla="*/ 17 w 438"/>
                  <a:gd name="T93" fmla="*/ 0 h 456"/>
                  <a:gd name="T94" fmla="*/ 19 w 438"/>
                  <a:gd name="T95" fmla="*/ 0 h 456"/>
                  <a:gd name="T96" fmla="*/ 24 w 438"/>
                  <a:gd name="T97" fmla="*/ 1 h 456"/>
                  <a:gd name="T98" fmla="*/ 27 w 438"/>
                  <a:gd name="T99" fmla="*/ 1 h 456"/>
                  <a:gd name="T100" fmla="*/ 29 w 438"/>
                  <a:gd name="T101" fmla="*/ 1 h 4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8"/>
                  <a:gd name="T154" fmla="*/ 0 h 456"/>
                  <a:gd name="T155" fmla="*/ 438 w 438"/>
                  <a:gd name="T156" fmla="*/ 456 h 4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8" h="456">
                    <a:moveTo>
                      <a:pt x="262" y="6"/>
                    </a:moveTo>
                    <a:lnTo>
                      <a:pt x="269" y="14"/>
                    </a:lnTo>
                    <a:lnTo>
                      <a:pt x="276" y="23"/>
                    </a:lnTo>
                    <a:lnTo>
                      <a:pt x="283" y="33"/>
                    </a:lnTo>
                    <a:lnTo>
                      <a:pt x="289" y="42"/>
                    </a:lnTo>
                    <a:lnTo>
                      <a:pt x="296" y="58"/>
                    </a:lnTo>
                    <a:lnTo>
                      <a:pt x="302" y="73"/>
                    </a:lnTo>
                    <a:lnTo>
                      <a:pt x="306" y="81"/>
                    </a:lnTo>
                    <a:lnTo>
                      <a:pt x="311" y="88"/>
                    </a:lnTo>
                    <a:lnTo>
                      <a:pt x="314" y="95"/>
                    </a:lnTo>
                    <a:lnTo>
                      <a:pt x="320" y="101"/>
                    </a:lnTo>
                    <a:lnTo>
                      <a:pt x="324" y="105"/>
                    </a:lnTo>
                    <a:lnTo>
                      <a:pt x="327" y="106"/>
                    </a:lnTo>
                    <a:lnTo>
                      <a:pt x="331" y="108"/>
                    </a:lnTo>
                    <a:lnTo>
                      <a:pt x="334" y="108"/>
                    </a:lnTo>
                    <a:lnTo>
                      <a:pt x="342" y="110"/>
                    </a:lnTo>
                    <a:lnTo>
                      <a:pt x="351" y="108"/>
                    </a:lnTo>
                    <a:lnTo>
                      <a:pt x="368" y="104"/>
                    </a:lnTo>
                    <a:lnTo>
                      <a:pt x="384" y="98"/>
                    </a:lnTo>
                    <a:lnTo>
                      <a:pt x="420" y="97"/>
                    </a:lnTo>
                    <a:lnTo>
                      <a:pt x="421" y="108"/>
                    </a:lnTo>
                    <a:lnTo>
                      <a:pt x="421" y="121"/>
                    </a:lnTo>
                    <a:lnTo>
                      <a:pt x="423" y="133"/>
                    </a:lnTo>
                    <a:lnTo>
                      <a:pt x="424" y="146"/>
                    </a:lnTo>
                    <a:lnTo>
                      <a:pt x="426" y="159"/>
                    </a:lnTo>
                    <a:lnTo>
                      <a:pt x="427" y="172"/>
                    </a:lnTo>
                    <a:lnTo>
                      <a:pt x="429" y="185"/>
                    </a:lnTo>
                    <a:lnTo>
                      <a:pt x="430" y="198"/>
                    </a:lnTo>
                    <a:lnTo>
                      <a:pt x="434" y="222"/>
                    </a:lnTo>
                    <a:lnTo>
                      <a:pt x="438" y="250"/>
                    </a:lnTo>
                    <a:lnTo>
                      <a:pt x="438" y="263"/>
                    </a:lnTo>
                    <a:lnTo>
                      <a:pt x="437" y="277"/>
                    </a:lnTo>
                    <a:lnTo>
                      <a:pt x="436" y="283"/>
                    </a:lnTo>
                    <a:lnTo>
                      <a:pt x="433" y="289"/>
                    </a:lnTo>
                    <a:lnTo>
                      <a:pt x="431" y="294"/>
                    </a:lnTo>
                    <a:lnTo>
                      <a:pt x="427" y="298"/>
                    </a:lnTo>
                    <a:lnTo>
                      <a:pt x="414" y="311"/>
                    </a:lnTo>
                    <a:lnTo>
                      <a:pt x="401" y="322"/>
                    </a:lnTo>
                    <a:lnTo>
                      <a:pt x="395" y="327"/>
                    </a:lnTo>
                    <a:lnTo>
                      <a:pt x="390" y="332"/>
                    </a:lnTo>
                    <a:lnTo>
                      <a:pt x="384" y="341"/>
                    </a:lnTo>
                    <a:lnTo>
                      <a:pt x="379" y="350"/>
                    </a:lnTo>
                    <a:lnTo>
                      <a:pt x="380" y="456"/>
                    </a:lnTo>
                    <a:lnTo>
                      <a:pt x="362" y="453"/>
                    </a:lnTo>
                    <a:lnTo>
                      <a:pt x="344" y="452"/>
                    </a:lnTo>
                    <a:lnTo>
                      <a:pt x="324" y="452"/>
                    </a:lnTo>
                    <a:lnTo>
                      <a:pt x="302" y="452"/>
                    </a:lnTo>
                    <a:lnTo>
                      <a:pt x="262" y="454"/>
                    </a:lnTo>
                    <a:lnTo>
                      <a:pt x="230" y="455"/>
                    </a:lnTo>
                    <a:lnTo>
                      <a:pt x="203" y="454"/>
                    </a:lnTo>
                    <a:lnTo>
                      <a:pt x="175" y="453"/>
                    </a:lnTo>
                    <a:lnTo>
                      <a:pt x="147" y="452"/>
                    </a:lnTo>
                    <a:lnTo>
                      <a:pt x="118" y="448"/>
                    </a:lnTo>
                    <a:lnTo>
                      <a:pt x="90" y="445"/>
                    </a:lnTo>
                    <a:lnTo>
                      <a:pt x="63" y="437"/>
                    </a:lnTo>
                    <a:lnTo>
                      <a:pt x="50" y="434"/>
                    </a:lnTo>
                    <a:lnTo>
                      <a:pt x="37" y="429"/>
                    </a:lnTo>
                    <a:lnTo>
                      <a:pt x="24" y="423"/>
                    </a:lnTo>
                    <a:lnTo>
                      <a:pt x="12" y="417"/>
                    </a:lnTo>
                    <a:lnTo>
                      <a:pt x="40" y="375"/>
                    </a:lnTo>
                    <a:lnTo>
                      <a:pt x="45" y="361"/>
                    </a:lnTo>
                    <a:lnTo>
                      <a:pt x="51" y="345"/>
                    </a:lnTo>
                    <a:lnTo>
                      <a:pt x="52" y="337"/>
                    </a:lnTo>
                    <a:lnTo>
                      <a:pt x="52" y="329"/>
                    </a:lnTo>
                    <a:lnTo>
                      <a:pt x="52" y="322"/>
                    </a:lnTo>
                    <a:lnTo>
                      <a:pt x="49" y="315"/>
                    </a:lnTo>
                    <a:lnTo>
                      <a:pt x="44" y="309"/>
                    </a:lnTo>
                    <a:lnTo>
                      <a:pt x="38" y="302"/>
                    </a:lnTo>
                    <a:lnTo>
                      <a:pt x="31" y="297"/>
                    </a:lnTo>
                    <a:lnTo>
                      <a:pt x="23" y="291"/>
                    </a:lnTo>
                    <a:lnTo>
                      <a:pt x="16" y="286"/>
                    </a:lnTo>
                    <a:lnTo>
                      <a:pt x="10" y="281"/>
                    </a:lnTo>
                    <a:lnTo>
                      <a:pt x="4" y="275"/>
                    </a:lnTo>
                    <a:lnTo>
                      <a:pt x="1" y="268"/>
                    </a:lnTo>
                    <a:lnTo>
                      <a:pt x="0" y="257"/>
                    </a:lnTo>
                    <a:lnTo>
                      <a:pt x="1" y="248"/>
                    </a:lnTo>
                    <a:lnTo>
                      <a:pt x="4" y="237"/>
                    </a:lnTo>
                    <a:lnTo>
                      <a:pt x="6" y="227"/>
                    </a:lnTo>
                    <a:lnTo>
                      <a:pt x="9" y="213"/>
                    </a:lnTo>
                    <a:lnTo>
                      <a:pt x="10" y="199"/>
                    </a:lnTo>
                    <a:lnTo>
                      <a:pt x="12" y="185"/>
                    </a:lnTo>
                    <a:lnTo>
                      <a:pt x="14" y="171"/>
                    </a:lnTo>
                    <a:lnTo>
                      <a:pt x="92" y="21"/>
                    </a:lnTo>
                    <a:lnTo>
                      <a:pt x="103" y="21"/>
                    </a:lnTo>
                    <a:lnTo>
                      <a:pt x="112" y="19"/>
                    </a:lnTo>
                    <a:lnTo>
                      <a:pt x="122" y="15"/>
                    </a:lnTo>
                    <a:lnTo>
                      <a:pt x="130" y="12"/>
                    </a:lnTo>
                    <a:lnTo>
                      <a:pt x="139" y="7"/>
                    </a:lnTo>
                    <a:lnTo>
                      <a:pt x="149" y="3"/>
                    </a:lnTo>
                    <a:lnTo>
                      <a:pt x="158" y="1"/>
                    </a:lnTo>
                    <a:lnTo>
                      <a:pt x="169" y="0"/>
                    </a:lnTo>
                    <a:lnTo>
                      <a:pt x="193" y="2"/>
                    </a:lnTo>
                    <a:lnTo>
                      <a:pt x="215" y="7"/>
                    </a:lnTo>
                    <a:lnTo>
                      <a:pt x="227" y="9"/>
                    </a:lnTo>
                    <a:lnTo>
                      <a:pt x="239" y="9"/>
                    </a:lnTo>
                    <a:lnTo>
                      <a:pt x="250" y="8"/>
                    </a:lnTo>
                    <a:lnTo>
                      <a:pt x="262" y="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75" name="Freeform 207"/>
              <p:cNvSpPr>
                <a:spLocks/>
              </p:cNvSpPr>
              <p:nvPr/>
            </p:nvSpPr>
            <p:spPr bwMode="auto">
              <a:xfrm>
                <a:off x="1695" y="2573"/>
                <a:ext cx="373" cy="352"/>
              </a:xfrm>
              <a:custGeom>
                <a:avLst/>
                <a:gdLst>
                  <a:gd name="T0" fmla="*/ 9 w 1120"/>
                  <a:gd name="T1" fmla="*/ 66 h 1055"/>
                  <a:gd name="T2" fmla="*/ 10 w 1120"/>
                  <a:gd name="T3" fmla="*/ 65 h 1055"/>
                  <a:gd name="T4" fmla="*/ 12 w 1120"/>
                  <a:gd name="T5" fmla="*/ 65 h 1055"/>
                  <a:gd name="T6" fmla="*/ 14 w 1120"/>
                  <a:gd name="T7" fmla="*/ 67 h 1055"/>
                  <a:gd name="T8" fmla="*/ 18 w 1120"/>
                  <a:gd name="T9" fmla="*/ 70 h 1055"/>
                  <a:gd name="T10" fmla="*/ 25 w 1120"/>
                  <a:gd name="T11" fmla="*/ 72 h 1055"/>
                  <a:gd name="T12" fmla="*/ 56 w 1120"/>
                  <a:gd name="T13" fmla="*/ 10 h 1055"/>
                  <a:gd name="T14" fmla="*/ 105 w 1120"/>
                  <a:gd name="T15" fmla="*/ 33 h 1055"/>
                  <a:gd name="T16" fmla="*/ 124 w 1120"/>
                  <a:gd name="T17" fmla="*/ 60 h 1055"/>
                  <a:gd name="T18" fmla="*/ 90 w 1120"/>
                  <a:gd name="T19" fmla="*/ 90 h 1055"/>
                  <a:gd name="T20" fmla="*/ 83 w 1120"/>
                  <a:gd name="T21" fmla="*/ 92 h 1055"/>
                  <a:gd name="T22" fmla="*/ 76 w 1120"/>
                  <a:gd name="T23" fmla="*/ 96 h 1055"/>
                  <a:gd name="T24" fmla="*/ 72 w 1120"/>
                  <a:gd name="T25" fmla="*/ 97 h 1055"/>
                  <a:gd name="T26" fmla="*/ 70 w 1120"/>
                  <a:gd name="T27" fmla="*/ 97 h 1055"/>
                  <a:gd name="T28" fmla="*/ 68 w 1120"/>
                  <a:gd name="T29" fmla="*/ 96 h 1055"/>
                  <a:gd name="T30" fmla="*/ 65 w 1120"/>
                  <a:gd name="T31" fmla="*/ 96 h 1055"/>
                  <a:gd name="T32" fmla="*/ 63 w 1120"/>
                  <a:gd name="T33" fmla="*/ 97 h 1055"/>
                  <a:gd name="T34" fmla="*/ 61 w 1120"/>
                  <a:gd name="T35" fmla="*/ 98 h 1055"/>
                  <a:gd name="T36" fmla="*/ 58 w 1120"/>
                  <a:gd name="T37" fmla="*/ 102 h 1055"/>
                  <a:gd name="T38" fmla="*/ 53 w 1120"/>
                  <a:gd name="T39" fmla="*/ 111 h 1055"/>
                  <a:gd name="T40" fmla="*/ 50 w 1120"/>
                  <a:gd name="T41" fmla="*/ 115 h 1055"/>
                  <a:gd name="T42" fmla="*/ 47 w 1120"/>
                  <a:gd name="T43" fmla="*/ 116 h 1055"/>
                  <a:gd name="T44" fmla="*/ 42 w 1120"/>
                  <a:gd name="T45" fmla="*/ 115 h 1055"/>
                  <a:gd name="T46" fmla="*/ 37 w 1120"/>
                  <a:gd name="T47" fmla="*/ 115 h 1055"/>
                  <a:gd name="T48" fmla="*/ 34 w 1120"/>
                  <a:gd name="T49" fmla="*/ 117 h 1055"/>
                  <a:gd name="T50" fmla="*/ 31 w 1120"/>
                  <a:gd name="T51" fmla="*/ 117 h 1055"/>
                  <a:gd name="T52" fmla="*/ 30 w 1120"/>
                  <a:gd name="T53" fmla="*/ 113 h 1055"/>
                  <a:gd name="T54" fmla="*/ 27 w 1120"/>
                  <a:gd name="T55" fmla="*/ 106 h 1055"/>
                  <a:gd name="T56" fmla="*/ 25 w 1120"/>
                  <a:gd name="T57" fmla="*/ 98 h 1055"/>
                  <a:gd name="T58" fmla="*/ 24 w 1120"/>
                  <a:gd name="T59" fmla="*/ 97 h 1055"/>
                  <a:gd name="T60" fmla="*/ 22 w 1120"/>
                  <a:gd name="T61" fmla="*/ 96 h 1055"/>
                  <a:gd name="T62" fmla="*/ 15 w 1120"/>
                  <a:gd name="T63" fmla="*/ 96 h 1055"/>
                  <a:gd name="T64" fmla="*/ 11 w 1120"/>
                  <a:gd name="T65" fmla="*/ 95 h 1055"/>
                  <a:gd name="T66" fmla="*/ 8 w 1120"/>
                  <a:gd name="T67" fmla="*/ 94 h 1055"/>
                  <a:gd name="T68" fmla="*/ 7 w 1120"/>
                  <a:gd name="T69" fmla="*/ 92 h 1055"/>
                  <a:gd name="T70" fmla="*/ 6 w 1120"/>
                  <a:gd name="T71" fmla="*/ 90 h 1055"/>
                  <a:gd name="T72" fmla="*/ 4 w 1120"/>
                  <a:gd name="T73" fmla="*/ 83 h 1055"/>
                  <a:gd name="T74" fmla="*/ 3 w 1120"/>
                  <a:gd name="T75" fmla="*/ 82 h 1055"/>
                  <a:gd name="T76" fmla="*/ 2 w 1120"/>
                  <a:gd name="T77" fmla="*/ 82 h 1055"/>
                  <a:gd name="T78" fmla="*/ 1 w 1120"/>
                  <a:gd name="T79" fmla="*/ 82 h 1055"/>
                  <a:gd name="T80" fmla="*/ 0 w 1120"/>
                  <a:gd name="T81" fmla="*/ 80 h 1055"/>
                  <a:gd name="T82" fmla="*/ 1 w 1120"/>
                  <a:gd name="T83" fmla="*/ 77 h 1055"/>
                  <a:gd name="T84" fmla="*/ 2 w 1120"/>
                  <a:gd name="T85" fmla="*/ 72 h 10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20"/>
                  <a:gd name="T130" fmla="*/ 0 h 1055"/>
                  <a:gd name="T131" fmla="*/ 1120 w 1120"/>
                  <a:gd name="T132" fmla="*/ 1055 h 10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20" h="1055">
                    <a:moveTo>
                      <a:pt x="39" y="622"/>
                    </a:moveTo>
                    <a:lnTo>
                      <a:pt x="58" y="609"/>
                    </a:lnTo>
                    <a:lnTo>
                      <a:pt x="78" y="594"/>
                    </a:lnTo>
                    <a:lnTo>
                      <a:pt x="83" y="591"/>
                    </a:lnTo>
                    <a:lnTo>
                      <a:pt x="89" y="589"/>
                    </a:lnTo>
                    <a:lnTo>
                      <a:pt x="93" y="587"/>
                    </a:lnTo>
                    <a:lnTo>
                      <a:pt x="98" y="586"/>
                    </a:lnTo>
                    <a:lnTo>
                      <a:pt x="103" y="586"/>
                    </a:lnTo>
                    <a:lnTo>
                      <a:pt x="109" y="587"/>
                    </a:lnTo>
                    <a:lnTo>
                      <a:pt x="113" y="589"/>
                    </a:lnTo>
                    <a:lnTo>
                      <a:pt x="118" y="594"/>
                    </a:lnTo>
                    <a:lnTo>
                      <a:pt x="129" y="603"/>
                    </a:lnTo>
                    <a:lnTo>
                      <a:pt x="138" y="612"/>
                    </a:lnTo>
                    <a:lnTo>
                      <a:pt x="150" y="619"/>
                    </a:lnTo>
                    <a:lnTo>
                      <a:pt x="163" y="626"/>
                    </a:lnTo>
                    <a:lnTo>
                      <a:pt x="182" y="634"/>
                    </a:lnTo>
                    <a:lnTo>
                      <a:pt x="203" y="640"/>
                    </a:lnTo>
                    <a:lnTo>
                      <a:pt x="226" y="645"/>
                    </a:lnTo>
                    <a:lnTo>
                      <a:pt x="246" y="647"/>
                    </a:lnTo>
                    <a:lnTo>
                      <a:pt x="446" y="647"/>
                    </a:lnTo>
                    <a:lnTo>
                      <a:pt x="508" y="89"/>
                    </a:lnTo>
                    <a:lnTo>
                      <a:pt x="511" y="45"/>
                    </a:lnTo>
                    <a:lnTo>
                      <a:pt x="595" y="0"/>
                    </a:lnTo>
                    <a:lnTo>
                      <a:pt x="942" y="299"/>
                    </a:lnTo>
                    <a:lnTo>
                      <a:pt x="951" y="371"/>
                    </a:lnTo>
                    <a:lnTo>
                      <a:pt x="1093" y="456"/>
                    </a:lnTo>
                    <a:lnTo>
                      <a:pt x="1120" y="541"/>
                    </a:lnTo>
                    <a:lnTo>
                      <a:pt x="1086" y="766"/>
                    </a:lnTo>
                    <a:lnTo>
                      <a:pt x="860" y="806"/>
                    </a:lnTo>
                    <a:lnTo>
                      <a:pt x="814" y="811"/>
                    </a:lnTo>
                    <a:lnTo>
                      <a:pt x="791" y="817"/>
                    </a:lnTo>
                    <a:lnTo>
                      <a:pt x="769" y="824"/>
                    </a:lnTo>
                    <a:lnTo>
                      <a:pt x="747" y="831"/>
                    </a:lnTo>
                    <a:lnTo>
                      <a:pt x="725" y="839"/>
                    </a:lnTo>
                    <a:lnTo>
                      <a:pt x="703" y="849"/>
                    </a:lnTo>
                    <a:lnTo>
                      <a:pt x="682" y="860"/>
                    </a:lnTo>
                    <a:lnTo>
                      <a:pt x="672" y="866"/>
                    </a:lnTo>
                    <a:lnTo>
                      <a:pt x="661" y="871"/>
                    </a:lnTo>
                    <a:lnTo>
                      <a:pt x="650" y="875"/>
                    </a:lnTo>
                    <a:lnTo>
                      <a:pt x="640" y="877"/>
                    </a:lnTo>
                    <a:lnTo>
                      <a:pt x="635" y="877"/>
                    </a:lnTo>
                    <a:lnTo>
                      <a:pt x="629" y="876"/>
                    </a:lnTo>
                    <a:lnTo>
                      <a:pt x="624" y="875"/>
                    </a:lnTo>
                    <a:lnTo>
                      <a:pt x="620" y="872"/>
                    </a:lnTo>
                    <a:lnTo>
                      <a:pt x="610" y="867"/>
                    </a:lnTo>
                    <a:lnTo>
                      <a:pt x="600" y="864"/>
                    </a:lnTo>
                    <a:lnTo>
                      <a:pt x="594" y="863"/>
                    </a:lnTo>
                    <a:lnTo>
                      <a:pt x="587" y="863"/>
                    </a:lnTo>
                    <a:lnTo>
                      <a:pt x="581" y="864"/>
                    </a:lnTo>
                    <a:lnTo>
                      <a:pt x="575" y="866"/>
                    </a:lnTo>
                    <a:lnTo>
                      <a:pt x="569" y="869"/>
                    </a:lnTo>
                    <a:lnTo>
                      <a:pt x="563" y="871"/>
                    </a:lnTo>
                    <a:lnTo>
                      <a:pt x="557" y="876"/>
                    </a:lnTo>
                    <a:lnTo>
                      <a:pt x="551" y="879"/>
                    </a:lnTo>
                    <a:lnTo>
                      <a:pt x="541" y="890"/>
                    </a:lnTo>
                    <a:lnTo>
                      <a:pt x="530" y="903"/>
                    </a:lnTo>
                    <a:lnTo>
                      <a:pt x="519" y="917"/>
                    </a:lnTo>
                    <a:lnTo>
                      <a:pt x="510" y="932"/>
                    </a:lnTo>
                    <a:lnTo>
                      <a:pt x="491" y="963"/>
                    </a:lnTo>
                    <a:lnTo>
                      <a:pt x="474" y="994"/>
                    </a:lnTo>
                    <a:lnTo>
                      <a:pt x="466" y="1008"/>
                    </a:lnTo>
                    <a:lnTo>
                      <a:pt x="459" y="1020"/>
                    </a:lnTo>
                    <a:lnTo>
                      <a:pt x="452" y="1031"/>
                    </a:lnTo>
                    <a:lnTo>
                      <a:pt x="446" y="1040"/>
                    </a:lnTo>
                    <a:lnTo>
                      <a:pt x="434" y="1042"/>
                    </a:lnTo>
                    <a:lnTo>
                      <a:pt x="423" y="1043"/>
                    </a:lnTo>
                    <a:lnTo>
                      <a:pt x="411" y="1043"/>
                    </a:lnTo>
                    <a:lnTo>
                      <a:pt x="399" y="1041"/>
                    </a:lnTo>
                    <a:lnTo>
                      <a:pt x="377" y="1036"/>
                    </a:lnTo>
                    <a:lnTo>
                      <a:pt x="353" y="1034"/>
                    </a:lnTo>
                    <a:lnTo>
                      <a:pt x="342" y="1035"/>
                    </a:lnTo>
                    <a:lnTo>
                      <a:pt x="333" y="1037"/>
                    </a:lnTo>
                    <a:lnTo>
                      <a:pt x="323" y="1041"/>
                    </a:lnTo>
                    <a:lnTo>
                      <a:pt x="314" y="1046"/>
                    </a:lnTo>
                    <a:lnTo>
                      <a:pt x="306" y="1049"/>
                    </a:lnTo>
                    <a:lnTo>
                      <a:pt x="296" y="1053"/>
                    </a:lnTo>
                    <a:lnTo>
                      <a:pt x="287" y="1055"/>
                    </a:lnTo>
                    <a:lnTo>
                      <a:pt x="276" y="1055"/>
                    </a:lnTo>
                    <a:lnTo>
                      <a:pt x="275" y="1040"/>
                    </a:lnTo>
                    <a:lnTo>
                      <a:pt x="273" y="1026"/>
                    </a:lnTo>
                    <a:lnTo>
                      <a:pt x="269" y="1014"/>
                    </a:lnTo>
                    <a:lnTo>
                      <a:pt x="263" y="1003"/>
                    </a:lnTo>
                    <a:lnTo>
                      <a:pt x="252" y="981"/>
                    </a:lnTo>
                    <a:lnTo>
                      <a:pt x="241" y="956"/>
                    </a:lnTo>
                    <a:lnTo>
                      <a:pt x="235" y="924"/>
                    </a:lnTo>
                    <a:lnTo>
                      <a:pt x="231" y="891"/>
                    </a:lnTo>
                    <a:lnTo>
                      <a:pt x="229" y="885"/>
                    </a:lnTo>
                    <a:lnTo>
                      <a:pt x="227" y="878"/>
                    </a:lnTo>
                    <a:lnTo>
                      <a:pt x="223" y="873"/>
                    </a:lnTo>
                    <a:lnTo>
                      <a:pt x="220" y="869"/>
                    </a:lnTo>
                    <a:lnTo>
                      <a:pt x="214" y="865"/>
                    </a:lnTo>
                    <a:lnTo>
                      <a:pt x="208" y="863"/>
                    </a:lnTo>
                    <a:lnTo>
                      <a:pt x="201" y="862"/>
                    </a:lnTo>
                    <a:lnTo>
                      <a:pt x="191" y="862"/>
                    </a:lnTo>
                    <a:lnTo>
                      <a:pt x="167" y="864"/>
                    </a:lnTo>
                    <a:lnTo>
                      <a:pt x="139" y="864"/>
                    </a:lnTo>
                    <a:lnTo>
                      <a:pt x="126" y="863"/>
                    </a:lnTo>
                    <a:lnTo>
                      <a:pt x="113" y="860"/>
                    </a:lnTo>
                    <a:lnTo>
                      <a:pt x="102" y="857"/>
                    </a:lnTo>
                    <a:lnTo>
                      <a:pt x="91" y="852"/>
                    </a:lnTo>
                    <a:lnTo>
                      <a:pt x="83" y="846"/>
                    </a:lnTo>
                    <a:lnTo>
                      <a:pt x="76" y="842"/>
                    </a:lnTo>
                    <a:lnTo>
                      <a:pt x="69" y="837"/>
                    </a:lnTo>
                    <a:lnTo>
                      <a:pt x="64" y="831"/>
                    </a:lnTo>
                    <a:lnTo>
                      <a:pt x="59" y="826"/>
                    </a:lnTo>
                    <a:lnTo>
                      <a:pt x="56" y="820"/>
                    </a:lnTo>
                    <a:lnTo>
                      <a:pt x="52" y="816"/>
                    </a:lnTo>
                    <a:lnTo>
                      <a:pt x="50" y="810"/>
                    </a:lnTo>
                    <a:lnTo>
                      <a:pt x="44" y="784"/>
                    </a:lnTo>
                    <a:lnTo>
                      <a:pt x="37" y="753"/>
                    </a:lnTo>
                    <a:lnTo>
                      <a:pt x="36" y="748"/>
                    </a:lnTo>
                    <a:lnTo>
                      <a:pt x="34" y="745"/>
                    </a:lnTo>
                    <a:lnTo>
                      <a:pt x="32" y="741"/>
                    </a:lnTo>
                    <a:lnTo>
                      <a:pt x="30" y="740"/>
                    </a:lnTo>
                    <a:lnTo>
                      <a:pt x="25" y="738"/>
                    </a:lnTo>
                    <a:lnTo>
                      <a:pt x="20" y="738"/>
                    </a:lnTo>
                    <a:lnTo>
                      <a:pt x="16" y="738"/>
                    </a:lnTo>
                    <a:lnTo>
                      <a:pt x="10" y="737"/>
                    </a:lnTo>
                    <a:lnTo>
                      <a:pt x="7" y="737"/>
                    </a:lnTo>
                    <a:lnTo>
                      <a:pt x="5" y="734"/>
                    </a:lnTo>
                    <a:lnTo>
                      <a:pt x="3" y="733"/>
                    </a:lnTo>
                    <a:lnTo>
                      <a:pt x="0" y="729"/>
                    </a:lnTo>
                    <a:lnTo>
                      <a:pt x="3" y="720"/>
                    </a:lnTo>
                    <a:lnTo>
                      <a:pt x="4" y="709"/>
                    </a:lnTo>
                    <a:lnTo>
                      <a:pt x="5" y="699"/>
                    </a:lnTo>
                    <a:lnTo>
                      <a:pt x="6" y="688"/>
                    </a:lnTo>
                    <a:lnTo>
                      <a:pt x="10" y="675"/>
                    </a:lnTo>
                    <a:lnTo>
                      <a:pt x="14" y="662"/>
                    </a:lnTo>
                    <a:lnTo>
                      <a:pt x="20" y="650"/>
                    </a:lnTo>
                    <a:lnTo>
                      <a:pt x="26" y="639"/>
                    </a:lnTo>
                    <a:lnTo>
                      <a:pt x="39" y="622"/>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76" name="Freeform 208"/>
              <p:cNvSpPr>
                <a:spLocks/>
              </p:cNvSpPr>
              <p:nvPr/>
            </p:nvSpPr>
            <p:spPr bwMode="auto">
              <a:xfrm>
                <a:off x="1695" y="2573"/>
                <a:ext cx="373" cy="352"/>
              </a:xfrm>
              <a:custGeom>
                <a:avLst/>
                <a:gdLst>
                  <a:gd name="T0" fmla="*/ 9 w 1120"/>
                  <a:gd name="T1" fmla="*/ 66 h 1055"/>
                  <a:gd name="T2" fmla="*/ 10 w 1120"/>
                  <a:gd name="T3" fmla="*/ 65 h 1055"/>
                  <a:gd name="T4" fmla="*/ 12 w 1120"/>
                  <a:gd name="T5" fmla="*/ 65 h 1055"/>
                  <a:gd name="T6" fmla="*/ 14 w 1120"/>
                  <a:gd name="T7" fmla="*/ 67 h 1055"/>
                  <a:gd name="T8" fmla="*/ 18 w 1120"/>
                  <a:gd name="T9" fmla="*/ 70 h 1055"/>
                  <a:gd name="T10" fmla="*/ 25 w 1120"/>
                  <a:gd name="T11" fmla="*/ 72 h 1055"/>
                  <a:gd name="T12" fmla="*/ 56 w 1120"/>
                  <a:gd name="T13" fmla="*/ 10 h 1055"/>
                  <a:gd name="T14" fmla="*/ 66 w 1120"/>
                  <a:gd name="T15" fmla="*/ 0 h 1055"/>
                  <a:gd name="T16" fmla="*/ 121 w 1120"/>
                  <a:gd name="T17" fmla="*/ 51 h 1055"/>
                  <a:gd name="T18" fmla="*/ 121 w 1120"/>
                  <a:gd name="T19" fmla="*/ 85 h 1055"/>
                  <a:gd name="T20" fmla="*/ 90 w 1120"/>
                  <a:gd name="T21" fmla="*/ 90 h 1055"/>
                  <a:gd name="T22" fmla="*/ 83 w 1120"/>
                  <a:gd name="T23" fmla="*/ 92 h 1055"/>
                  <a:gd name="T24" fmla="*/ 76 w 1120"/>
                  <a:gd name="T25" fmla="*/ 96 h 1055"/>
                  <a:gd name="T26" fmla="*/ 72 w 1120"/>
                  <a:gd name="T27" fmla="*/ 97 h 1055"/>
                  <a:gd name="T28" fmla="*/ 70 w 1120"/>
                  <a:gd name="T29" fmla="*/ 97 h 1055"/>
                  <a:gd name="T30" fmla="*/ 68 w 1120"/>
                  <a:gd name="T31" fmla="*/ 96 h 1055"/>
                  <a:gd name="T32" fmla="*/ 65 w 1120"/>
                  <a:gd name="T33" fmla="*/ 96 h 1055"/>
                  <a:gd name="T34" fmla="*/ 63 w 1120"/>
                  <a:gd name="T35" fmla="*/ 97 h 1055"/>
                  <a:gd name="T36" fmla="*/ 61 w 1120"/>
                  <a:gd name="T37" fmla="*/ 98 h 1055"/>
                  <a:gd name="T38" fmla="*/ 58 w 1120"/>
                  <a:gd name="T39" fmla="*/ 102 h 1055"/>
                  <a:gd name="T40" fmla="*/ 53 w 1120"/>
                  <a:gd name="T41" fmla="*/ 111 h 1055"/>
                  <a:gd name="T42" fmla="*/ 50 w 1120"/>
                  <a:gd name="T43" fmla="*/ 115 h 1055"/>
                  <a:gd name="T44" fmla="*/ 48 w 1120"/>
                  <a:gd name="T45" fmla="*/ 116 h 1055"/>
                  <a:gd name="T46" fmla="*/ 44 w 1120"/>
                  <a:gd name="T47" fmla="*/ 116 h 1055"/>
                  <a:gd name="T48" fmla="*/ 38 w 1120"/>
                  <a:gd name="T49" fmla="*/ 115 h 1055"/>
                  <a:gd name="T50" fmla="*/ 35 w 1120"/>
                  <a:gd name="T51" fmla="*/ 116 h 1055"/>
                  <a:gd name="T52" fmla="*/ 32 w 1120"/>
                  <a:gd name="T53" fmla="*/ 117 h 1055"/>
                  <a:gd name="T54" fmla="*/ 31 w 1120"/>
                  <a:gd name="T55" fmla="*/ 116 h 1055"/>
                  <a:gd name="T56" fmla="*/ 29 w 1120"/>
                  <a:gd name="T57" fmla="*/ 112 h 1055"/>
                  <a:gd name="T58" fmla="*/ 26 w 1120"/>
                  <a:gd name="T59" fmla="*/ 103 h 1055"/>
                  <a:gd name="T60" fmla="*/ 25 w 1120"/>
                  <a:gd name="T61" fmla="*/ 98 h 1055"/>
                  <a:gd name="T62" fmla="*/ 24 w 1120"/>
                  <a:gd name="T63" fmla="*/ 96 h 1055"/>
                  <a:gd name="T64" fmla="*/ 21 w 1120"/>
                  <a:gd name="T65" fmla="*/ 96 h 1055"/>
                  <a:gd name="T66" fmla="*/ 14 w 1120"/>
                  <a:gd name="T67" fmla="*/ 96 h 1055"/>
                  <a:gd name="T68" fmla="*/ 10 w 1120"/>
                  <a:gd name="T69" fmla="*/ 95 h 1055"/>
                  <a:gd name="T70" fmla="*/ 8 w 1120"/>
                  <a:gd name="T71" fmla="*/ 93 h 1055"/>
                  <a:gd name="T72" fmla="*/ 6 w 1120"/>
                  <a:gd name="T73" fmla="*/ 91 h 1055"/>
                  <a:gd name="T74" fmla="*/ 5 w 1120"/>
                  <a:gd name="T75" fmla="*/ 87 h 1055"/>
                  <a:gd name="T76" fmla="*/ 4 w 1120"/>
                  <a:gd name="T77" fmla="*/ 83 h 1055"/>
                  <a:gd name="T78" fmla="*/ 3 w 1120"/>
                  <a:gd name="T79" fmla="*/ 82 h 1055"/>
                  <a:gd name="T80" fmla="*/ 1 w 1120"/>
                  <a:gd name="T81" fmla="*/ 82 h 1055"/>
                  <a:gd name="T82" fmla="*/ 0 w 1120"/>
                  <a:gd name="T83" fmla="*/ 82 h 1055"/>
                  <a:gd name="T84" fmla="*/ 0 w 1120"/>
                  <a:gd name="T85" fmla="*/ 80 h 1055"/>
                  <a:gd name="T86" fmla="*/ 1 w 1120"/>
                  <a:gd name="T87" fmla="*/ 77 h 1055"/>
                  <a:gd name="T88" fmla="*/ 2 w 1120"/>
                  <a:gd name="T89" fmla="*/ 72 h 1055"/>
                  <a:gd name="T90" fmla="*/ 4 w 1120"/>
                  <a:gd name="T91" fmla="*/ 69 h 10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20"/>
                  <a:gd name="T139" fmla="*/ 0 h 1055"/>
                  <a:gd name="T140" fmla="*/ 1120 w 1120"/>
                  <a:gd name="T141" fmla="*/ 1055 h 105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20" h="1055">
                    <a:moveTo>
                      <a:pt x="39" y="622"/>
                    </a:moveTo>
                    <a:lnTo>
                      <a:pt x="58" y="609"/>
                    </a:lnTo>
                    <a:lnTo>
                      <a:pt x="78" y="594"/>
                    </a:lnTo>
                    <a:lnTo>
                      <a:pt x="83" y="591"/>
                    </a:lnTo>
                    <a:lnTo>
                      <a:pt x="89" y="589"/>
                    </a:lnTo>
                    <a:lnTo>
                      <a:pt x="93" y="587"/>
                    </a:lnTo>
                    <a:lnTo>
                      <a:pt x="98" y="586"/>
                    </a:lnTo>
                    <a:lnTo>
                      <a:pt x="103" y="586"/>
                    </a:lnTo>
                    <a:lnTo>
                      <a:pt x="109" y="587"/>
                    </a:lnTo>
                    <a:lnTo>
                      <a:pt x="113" y="589"/>
                    </a:lnTo>
                    <a:lnTo>
                      <a:pt x="118" y="594"/>
                    </a:lnTo>
                    <a:lnTo>
                      <a:pt x="129" y="603"/>
                    </a:lnTo>
                    <a:lnTo>
                      <a:pt x="138" y="612"/>
                    </a:lnTo>
                    <a:lnTo>
                      <a:pt x="150" y="619"/>
                    </a:lnTo>
                    <a:lnTo>
                      <a:pt x="163" y="626"/>
                    </a:lnTo>
                    <a:lnTo>
                      <a:pt x="182" y="634"/>
                    </a:lnTo>
                    <a:lnTo>
                      <a:pt x="203" y="640"/>
                    </a:lnTo>
                    <a:lnTo>
                      <a:pt x="226" y="645"/>
                    </a:lnTo>
                    <a:lnTo>
                      <a:pt x="246" y="647"/>
                    </a:lnTo>
                    <a:lnTo>
                      <a:pt x="446" y="647"/>
                    </a:lnTo>
                    <a:lnTo>
                      <a:pt x="508" y="89"/>
                    </a:lnTo>
                    <a:lnTo>
                      <a:pt x="511" y="45"/>
                    </a:lnTo>
                    <a:lnTo>
                      <a:pt x="595" y="0"/>
                    </a:lnTo>
                    <a:lnTo>
                      <a:pt x="942" y="299"/>
                    </a:lnTo>
                    <a:lnTo>
                      <a:pt x="951" y="371"/>
                    </a:lnTo>
                    <a:lnTo>
                      <a:pt x="1093" y="456"/>
                    </a:lnTo>
                    <a:lnTo>
                      <a:pt x="1120" y="541"/>
                    </a:lnTo>
                    <a:lnTo>
                      <a:pt x="1086" y="766"/>
                    </a:lnTo>
                    <a:lnTo>
                      <a:pt x="860" y="806"/>
                    </a:lnTo>
                    <a:lnTo>
                      <a:pt x="814" y="811"/>
                    </a:lnTo>
                    <a:lnTo>
                      <a:pt x="791" y="817"/>
                    </a:lnTo>
                    <a:lnTo>
                      <a:pt x="769" y="824"/>
                    </a:lnTo>
                    <a:lnTo>
                      <a:pt x="747" y="831"/>
                    </a:lnTo>
                    <a:lnTo>
                      <a:pt x="725" y="839"/>
                    </a:lnTo>
                    <a:lnTo>
                      <a:pt x="703" y="849"/>
                    </a:lnTo>
                    <a:lnTo>
                      <a:pt x="682" y="860"/>
                    </a:lnTo>
                    <a:lnTo>
                      <a:pt x="672" y="866"/>
                    </a:lnTo>
                    <a:lnTo>
                      <a:pt x="661" y="871"/>
                    </a:lnTo>
                    <a:lnTo>
                      <a:pt x="650" y="875"/>
                    </a:lnTo>
                    <a:lnTo>
                      <a:pt x="640" y="877"/>
                    </a:lnTo>
                    <a:lnTo>
                      <a:pt x="635" y="877"/>
                    </a:lnTo>
                    <a:lnTo>
                      <a:pt x="629" y="876"/>
                    </a:lnTo>
                    <a:lnTo>
                      <a:pt x="624" y="875"/>
                    </a:lnTo>
                    <a:lnTo>
                      <a:pt x="620" y="872"/>
                    </a:lnTo>
                    <a:lnTo>
                      <a:pt x="610" y="867"/>
                    </a:lnTo>
                    <a:lnTo>
                      <a:pt x="600" y="864"/>
                    </a:lnTo>
                    <a:lnTo>
                      <a:pt x="594" y="863"/>
                    </a:lnTo>
                    <a:lnTo>
                      <a:pt x="587" y="863"/>
                    </a:lnTo>
                    <a:lnTo>
                      <a:pt x="581" y="864"/>
                    </a:lnTo>
                    <a:lnTo>
                      <a:pt x="575" y="866"/>
                    </a:lnTo>
                    <a:lnTo>
                      <a:pt x="569" y="869"/>
                    </a:lnTo>
                    <a:lnTo>
                      <a:pt x="563" y="871"/>
                    </a:lnTo>
                    <a:lnTo>
                      <a:pt x="557" y="876"/>
                    </a:lnTo>
                    <a:lnTo>
                      <a:pt x="551" y="879"/>
                    </a:lnTo>
                    <a:lnTo>
                      <a:pt x="541" y="890"/>
                    </a:lnTo>
                    <a:lnTo>
                      <a:pt x="530" y="903"/>
                    </a:lnTo>
                    <a:lnTo>
                      <a:pt x="519" y="917"/>
                    </a:lnTo>
                    <a:lnTo>
                      <a:pt x="510" y="932"/>
                    </a:lnTo>
                    <a:lnTo>
                      <a:pt x="491" y="963"/>
                    </a:lnTo>
                    <a:lnTo>
                      <a:pt x="474" y="994"/>
                    </a:lnTo>
                    <a:lnTo>
                      <a:pt x="466" y="1008"/>
                    </a:lnTo>
                    <a:lnTo>
                      <a:pt x="459" y="1020"/>
                    </a:lnTo>
                    <a:lnTo>
                      <a:pt x="452" y="1031"/>
                    </a:lnTo>
                    <a:lnTo>
                      <a:pt x="446" y="1040"/>
                    </a:lnTo>
                    <a:lnTo>
                      <a:pt x="434" y="1042"/>
                    </a:lnTo>
                    <a:lnTo>
                      <a:pt x="423" y="1043"/>
                    </a:lnTo>
                    <a:lnTo>
                      <a:pt x="411" y="1043"/>
                    </a:lnTo>
                    <a:lnTo>
                      <a:pt x="399" y="1041"/>
                    </a:lnTo>
                    <a:lnTo>
                      <a:pt x="377" y="1036"/>
                    </a:lnTo>
                    <a:lnTo>
                      <a:pt x="353" y="1034"/>
                    </a:lnTo>
                    <a:lnTo>
                      <a:pt x="342" y="1035"/>
                    </a:lnTo>
                    <a:lnTo>
                      <a:pt x="333" y="1037"/>
                    </a:lnTo>
                    <a:lnTo>
                      <a:pt x="323" y="1041"/>
                    </a:lnTo>
                    <a:lnTo>
                      <a:pt x="314" y="1046"/>
                    </a:lnTo>
                    <a:lnTo>
                      <a:pt x="306" y="1049"/>
                    </a:lnTo>
                    <a:lnTo>
                      <a:pt x="296" y="1053"/>
                    </a:lnTo>
                    <a:lnTo>
                      <a:pt x="287" y="1055"/>
                    </a:lnTo>
                    <a:lnTo>
                      <a:pt x="276" y="1055"/>
                    </a:lnTo>
                    <a:lnTo>
                      <a:pt x="275" y="1040"/>
                    </a:lnTo>
                    <a:lnTo>
                      <a:pt x="273" y="1026"/>
                    </a:lnTo>
                    <a:lnTo>
                      <a:pt x="269" y="1014"/>
                    </a:lnTo>
                    <a:lnTo>
                      <a:pt x="263" y="1003"/>
                    </a:lnTo>
                    <a:lnTo>
                      <a:pt x="252" y="981"/>
                    </a:lnTo>
                    <a:lnTo>
                      <a:pt x="241" y="956"/>
                    </a:lnTo>
                    <a:lnTo>
                      <a:pt x="235" y="924"/>
                    </a:lnTo>
                    <a:lnTo>
                      <a:pt x="231" y="891"/>
                    </a:lnTo>
                    <a:lnTo>
                      <a:pt x="229" y="885"/>
                    </a:lnTo>
                    <a:lnTo>
                      <a:pt x="227" y="878"/>
                    </a:lnTo>
                    <a:lnTo>
                      <a:pt x="223" y="873"/>
                    </a:lnTo>
                    <a:lnTo>
                      <a:pt x="220" y="869"/>
                    </a:lnTo>
                    <a:lnTo>
                      <a:pt x="214" y="865"/>
                    </a:lnTo>
                    <a:lnTo>
                      <a:pt x="208" y="863"/>
                    </a:lnTo>
                    <a:lnTo>
                      <a:pt x="201" y="862"/>
                    </a:lnTo>
                    <a:lnTo>
                      <a:pt x="191" y="862"/>
                    </a:lnTo>
                    <a:lnTo>
                      <a:pt x="167" y="864"/>
                    </a:lnTo>
                    <a:lnTo>
                      <a:pt x="139" y="864"/>
                    </a:lnTo>
                    <a:lnTo>
                      <a:pt x="126" y="863"/>
                    </a:lnTo>
                    <a:lnTo>
                      <a:pt x="113" y="860"/>
                    </a:lnTo>
                    <a:lnTo>
                      <a:pt x="102" y="857"/>
                    </a:lnTo>
                    <a:lnTo>
                      <a:pt x="91" y="852"/>
                    </a:lnTo>
                    <a:lnTo>
                      <a:pt x="83" y="846"/>
                    </a:lnTo>
                    <a:lnTo>
                      <a:pt x="76" y="842"/>
                    </a:lnTo>
                    <a:lnTo>
                      <a:pt x="69" y="837"/>
                    </a:lnTo>
                    <a:lnTo>
                      <a:pt x="64" y="831"/>
                    </a:lnTo>
                    <a:lnTo>
                      <a:pt x="59" y="826"/>
                    </a:lnTo>
                    <a:lnTo>
                      <a:pt x="56" y="820"/>
                    </a:lnTo>
                    <a:lnTo>
                      <a:pt x="52" y="816"/>
                    </a:lnTo>
                    <a:lnTo>
                      <a:pt x="50" y="810"/>
                    </a:lnTo>
                    <a:lnTo>
                      <a:pt x="44" y="784"/>
                    </a:lnTo>
                    <a:lnTo>
                      <a:pt x="37" y="753"/>
                    </a:lnTo>
                    <a:lnTo>
                      <a:pt x="36" y="748"/>
                    </a:lnTo>
                    <a:lnTo>
                      <a:pt x="34" y="745"/>
                    </a:lnTo>
                    <a:lnTo>
                      <a:pt x="32" y="741"/>
                    </a:lnTo>
                    <a:lnTo>
                      <a:pt x="30" y="740"/>
                    </a:lnTo>
                    <a:lnTo>
                      <a:pt x="25" y="738"/>
                    </a:lnTo>
                    <a:lnTo>
                      <a:pt x="20" y="738"/>
                    </a:lnTo>
                    <a:lnTo>
                      <a:pt x="16" y="738"/>
                    </a:lnTo>
                    <a:lnTo>
                      <a:pt x="10" y="737"/>
                    </a:lnTo>
                    <a:lnTo>
                      <a:pt x="7" y="737"/>
                    </a:lnTo>
                    <a:lnTo>
                      <a:pt x="5" y="734"/>
                    </a:lnTo>
                    <a:lnTo>
                      <a:pt x="3" y="733"/>
                    </a:lnTo>
                    <a:lnTo>
                      <a:pt x="0" y="729"/>
                    </a:lnTo>
                    <a:lnTo>
                      <a:pt x="3" y="720"/>
                    </a:lnTo>
                    <a:lnTo>
                      <a:pt x="4" y="709"/>
                    </a:lnTo>
                    <a:lnTo>
                      <a:pt x="5" y="699"/>
                    </a:lnTo>
                    <a:lnTo>
                      <a:pt x="6" y="688"/>
                    </a:lnTo>
                    <a:lnTo>
                      <a:pt x="10" y="675"/>
                    </a:lnTo>
                    <a:lnTo>
                      <a:pt x="14" y="662"/>
                    </a:lnTo>
                    <a:lnTo>
                      <a:pt x="20" y="650"/>
                    </a:lnTo>
                    <a:lnTo>
                      <a:pt x="26" y="639"/>
                    </a:lnTo>
                    <a:lnTo>
                      <a:pt x="39" y="62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77" name="Freeform 209"/>
              <p:cNvSpPr>
                <a:spLocks/>
              </p:cNvSpPr>
              <p:nvPr/>
            </p:nvSpPr>
            <p:spPr bwMode="auto">
              <a:xfrm>
                <a:off x="1605" y="2800"/>
                <a:ext cx="182" cy="175"/>
              </a:xfrm>
              <a:custGeom>
                <a:avLst/>
                <a:gdLst>
                  <a:gd name="T0" fmla="*/ 30 w 544"/>
                  <a:gd name="T1" fmla="*/ 6 h 524"/>
                  <a:gd name="T2" fmla="*/ 31 w 544"/>
                  <a:gd name="T3" fmla="*/ 6 h 524"/>
                  <a:gd name="T4" fmla="*/ 32 w 544"/>
                  <a:gd name="T5" fmla="*/ 6 h 524"/>
                  <a:gd name="T6" fmla="*/ 33 w 544"/>
                  <a:gd name="T7" fmla="*/ 6 h 524"/>
                  <a:gd name="T8" fmla="*/ 33 w 544"/>
                  <a:gd name="T9" fmla="*/ 7 h 524"/>
                  <a:gd name="T10" fmla="*/ 34 w 544"/>
                  <a:gd name="T11" fmla="*/ 7 h 524"/>
                  <a:gd name="T12" fmla="*/ 35 w 544"/>
                  <a:gd name="T13" fmla="*/ 11 h 524"/>
                  <a:gd name="T14" fmla="*/ 36 w 544"/>
                  <a:gd name="T15" fmla="*/ 15 h 524"/>
                  <a:gd name="T16" fmla="*/ 36 w 544"/>
                  <a:gd name="T17" fmla="*/ 16 h 524"/>
                  <a:gd name="T18" fmla="*/ 38 w 544"/>
                  <a:gd name="T19" fmla="*/ 17 h 524"/>
                  <a:gd name="T20" fmla="*/ 39 w 544"/>
                  <a:gd name="T21" fmla="*/ 18 h 524"/>
                  <a:gd name="T22" fmla="*/ 41 w 544"/>
                  <a:gd name="T23" fmla="*/ 20 h 524"/>
                  <a:gd name="T24" fmla="*/ 44 w 544"/>
                  <a:gd name="T25" fmla="*/ 20 h 524"/>
                  <a:gd name="T26" fmla="*/ 49 w 544"/>
                  <a:gd name="T27" fmla="*/ 20 h 524"/>
                  <a:gd name="T28" fmla="*/ 53 w 544"/>
                  <a:gd name="T29" fmla="*/ 20 h 524"/>
                  <a:gd name="T30" fmla="*/ 54 w 544"/>
                  <a:gd name="T31" fmla="*/ 20 h 524"/>
                  <a:gd name="T32" fmla="*/ 55 w 544"/>
                  <a:gd name="T33" fmla="*/ 21 h 524"/>
                  <a:gd name="T34" fmla="*/ 56 w 544"/>
                  <a:gd name="T35" fmla="*/ 23 h 524"/>
                  <a:gd name="T36" fmla="*/ 56 w 544"/>
                  <a:gd name="T37" fmla="*/ 27 h 524"/>
                  <a:gd name="T38" fmla="*/ 58 w 544"/>
                  <a:gd name="T39" fmla="*/ 33 h 524"/>
                  <a:gd name="T40" fmla="*/ 60 w 544"/>
                  <a:gd name="T41" fmla="*/ 37 h 524"/>
                  <a:gd name="T42" fmla="*/ 61 w 544"/>
                  <a:gd name="T43" fmla="*/ 40 h 524"/>
                  <a:gd name="T44" fmla="*/ 52 w 544"/>
                  <a:gd name="T45" fmla="*/ 58 h 524"/>
                  <a:gd name="T46" fmla="*/ 49 w 544"/>
                  <a:gd name="T47" fmla="*/ 58 h 524"/>
                  <a:gd name="T48" fmla="*/ 46 w 544"/>
                  <a:gd name="T49" fmla="*/ 58 h 524"/>
                  <a:gd name="T50" fmla="*/ 45 w 544"/>
                  <a:gd name="T51" fmla="*/ 57 h 524"/>
                  <a:gd name="T52" fmla="*/ 44 w 544"/>
                  <a:gd name="T53" fmla="*/ 56 h 524"/>
                  <a:gd name="T54" fmla="*/ 43 w 544"/>
                  <a:gd name="T55" fmla="*/ 54 h 524"/>
                  <a:gd name="T56" fmla="*/ 44 w 544"/>
                  <a:gd name="T57" fmla="*/ 52 h 524"/>
                  <a:gd name="T58" fmla="*/ 43 w 544"/>
                  <a:gd name="T59" fmla="*/ 50 h 524"/>
                  <a:gd name="T60" fmla="*/ 43 w 544"/>
                  <a:gd name="T61" fmla="*/ 48 h 524"/>
                  <a:gd name="T62" fmla="*/ 42 w 544"/>
                  <a:gd name="T63" fmla="*/ 47 h 524"/>
                  <a:gd name="T64" fmla="*/ 42 w 544"/>
                  <a:gd name="T65" fmla="*/ 47 h 524"/>
                  <a:gd name="T66" fmla="*/ 41 w 544"/>
                  <a:gd name="T67" fmla="*/ 47 h 524"/>
                  <a:gd name="T68" fmla="*/ 39 w 544"/>
                  <a:gd name="T69" fmla="*/ 47 h 524"/>
                  <a:gd name="T70" fmla="*/ 37 w 544"/>
                  <a:gd name="T71" fmla="*/ 47 h 524"/>
                  <a:gd name="T72" fmla="*/ 36 w 544"/>
                  <a:gd name="T73" fmla="*/ 46 h 524"/>
                  <a:gd name="T74" fmla="*/ 36 w 544"/>
                  <a:gd name="T75" fmla="*/ 44 h 524"/>
                  <a:gd name="T76" fmla="*/ 36 w 544"/>
                  <a:gd name="T77" fmla="*/ 41 h 524"/>
                  <a:gd name="T78" fmla="*/ 36 w 544"/>
                  <a:gd name="T79" fmla="*/ 39 h 524"/>
                  <a:gd name="T80" fmla="*/ 35 w 544"/>
                  <a:gd name="T81" fmla="*/ 37 h 524"/>
                  <a:gd name="T82" fmla="*/ 34 w 544"/>
                  <a:gd name="T83" fmla="*/ 34 h 524"/>
                  <a:gd name="T84" fmla="*/ 32 w 544"/>
                  <a:gd name="T85" fmla="*/ 32 h 524"/>
                  <a:gd name="T86" fmla="*/ 31 w 544"/>
                  <a:gd name="T87" fmla="*/ 31 h 524"/>
                  <a:gd name="T88" fmla="*/ 30 w 544"/>
                  <a:gd name="T89" fmla="*/ 30 h 524"/>
                  <a:gd name="T90" fmla="*/ 28 w 544"/>
                  <a:gd name="T91" fmla="*/ 30 h 524"/>
                  <a:gd name="T92" fmla="*/ 24 w 544"/>
                  <a:gd name="T93" fmla="*/ 32 h 524"/>
                  <a:gd name="T94" fmla="*/ 14 w 544"/>
                  <a:gd name="T95" fmla="*/ 35 h 524"/>
                  <a:gd name="T96" fmla="*/ 14 w 544"/>
                  <a:gd name="T97" fmla="*/ 32 h 524"/>
                  <a:gd name="T98" fmla="*/ 14 w 544"/>
                  <a:gd name="T99" fmla="*/ 29 h 524"/>
                  <a:gd name="T100" fmla="*/ 13 w 544"/>
                  <a:gd name="T101" fmla="*/ 26 h 524"/>
                  <a:gd name="T102" fmla="*/ 12 w 544"/>
                  <a:gd name="T103" fmla="*/ 24 h 524"/>
                  <a:gd name="T104" fmla="*/ 11 w 544"/>
                  <a:gd name="T105" fmla="*/ 22 h 524"/>
                  <a:gd name="T106" fmla="*/ 10 w 544"/>
                  <a:gd name="T107" fmla="*/ 20 h 524"/>
                  <a:gd name="T108" fmla="*/ 7 w 544"/>
                  <a:gd name="T109" fmla="*/ 16 h 524"/>
                  <a:gd name="T110" fmla="*/ 3 w 544"/>
                  <a:gd name="T111" fmla="*/ 12 h 524"/>
                  <a:gd name="T112" fmla="*/ 1 w 544"/>
                  <a:gd name="T113" fmla="*/ 11 h 524"/>
                  <a:gd name="T114" fmla="*/ 0 w 544"/>
                  <a:gd name="T115" fmla="*/ 9 h 524"/>
                  <a:gd name="T116" fmla="*/ 8 w 544"/>
                  <a:gd name="T117" fmla="*/ 8 h 524"/>
                  <a:gd name="T118" fmla="*/ 12 w 544"/>
                  <a:gd name="T119" fmla="*/ 7 h 524"/>
                  <a:gd name="T120" fmla="*/ 14 w 544"/>
                  <a:gd name="T121" fmla="*/ 5 h 524"/>
                  <a:gd name="T122" fmla="*/ 14 w 544"/>
                  <a:gd name="T123" fmla="*/ 3 h 524"/>
                  <a:gd name="T124" fmla="*/ 15 w 544"/>
                  <a:gd name="T125" fmla="*/ 0 h 5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4"/>
                  <a:gd name="T190" fmla="*/ 0 h 524"/>
                  <a:gd name="T191" fmla="*/ 544 w 544"/>
                  <a:gd name="T192" fmla="*/ 524 h 52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4" h="524">
                    <a:moveTo>
                      <a:pt x="268" y="48"/>
                    </a:moveTo>
                    <a:lnTo>
                      <a:pt x="271" y="52"/>
                    </a:lnTo>
                    <a:lnTo>
                      <a:pt x="273" y="53"/>
                    </a:lnTo>
                    <a:lnTo>
                      <a:pt x="275" y="56"/>
                    </a:lnTo>
                    <a:lnTo>
                      <a:pt x="278" y="56"/>
                    </a:lnTo>
                    <a:lnTo>
                      <a:pt x="284" y="57"/>
                    </a:lnTo>
                    <a:lnTo>
                      <a:pt x="288" y="57"/>
                    </a:lnTo>
                    <a:lnTo>
                      <a:pt x="293" y="57"/>
                    </a:lnTo>
                    <a:lnTo>
                      <a:pt x="298" y="59"/>
                    </a:lnTo>
                    <a:lnTo>
                      <a:pt x="300" y="60"/>
                    </a:lnTo>
                    <a:lnTo>
                      <a:pt x="302" y="64"/>
                    </a:lnTo>
                    <a:lnTo>
                      <a:pt x="304" y="67"/>
                    </a:lnTo>
                    <a:lnTo>
                      <a:pt x="305" y="72"/>
                    </a:lnTo>
                    <a:lnTo>
                      <a:pt x="312" y="103"/>
                    </a:lnTo>
                    <a:lnTo>
                      <a:pt x="318" y="129"/>
                    </a:lnTo>
                    <a:lnTo>
                      <a:pt x="320" y="135"/>
                    </a:lnTo>
                    <a:lnTo>
                      <a:pt x="324" y="139"/>
                    </a:lnTo>
                    <a:lnTo>
                      <a:pt x="327" y="145"/>
                    </a:lnTo>
                    <a:lnTo>
                      <a:pt x="332" y="150"/>
                    </a:lnTo>
                    <a:lnTo>
                      <a:pt x="337" y="156"/>
                    </a:lnTo>
                    <a:lnTo>
                      <a:pt x="344" y="161"/>
                    </a:lnTo>
                    <a:lnTo>
                      <a:pt x="351" y="165"/>
                    </a:lnTo>
                    <a:lnTo>
                      <a:pt x="359" y="171"/>
                    </a:lnTo>
                    <a:lnTo>
                      <a:pt x="370" y="176"/>
                    </a:lnTo>
                    <a:lnTo>
                      <a:pt x="381" y="179"/>
                    </a:lnTo>
                    <a:lnTo>
                      <a:pt x="394" y="182"/>
                    </a:lnTo>
                    <a:lnTo>
                      <a:pt x="407" y="183"/>
                    </a:lnTo>
                    <a:lnTo>
                      <a:pt x="435" y="183"/>
                    </a:lnTo>
                    <a:lnTo>
                      <a:pt x="459" y="181"/>
                    </a:lnTo>
                    <a:lnTo>
                      <a:pt x="469" y="181"/>
                    </a:lnTo>
                    <a:lnTo>
                      <a:pt x="476" y="182"/>
                    </a:lnTo>
                    <a:lnTo>
                      <a:pt x="482" y="184"/>
                    </a:lnTo>
                    <a:lnTo>
                      <a:pt x="488" y="188"/>
                    </a:lnTo>
                    <a:lnTo>
                      <a:pt x="491" y="192"/>
                    </a:lnTo>
                    <a:lnTo>
                      <a:pt x="495" y="197"/>
                    </a:lnTo>
                    <a:lnTo>
                      <a:pt x="497" y="204"/>
                    </a:lnTo>
                    <a:lnTo>
                      <a:pt x="499" y="210"/>
                    </a:lnTo>
                    <a:lnTo>
                      <a:pt x="503" y="243"/>
                    </a:lnTo>
                    <a:lnTo>
                      <a:pt x="509" y="275"/>
                    </a:lnTo>
                    <a:lnTo>
                      <a:pt x="520" y="300"/>
                    </a:lnTo>
                    <a:lnTo>
                      <a:pt x="531" y="322"/>
                    </a:lnTo>
                    <a:lnTo>
                      <a:pt x="537" y="333"/>
                    </a:lnTo>
                    <a:lnTo>
                      <a:pt x="541" y="345"/>
                    </a:lnTo>
                    <a:lnTo>
                      <a:pt x="543" y="359"/>
                    </a:lnTo>
                    <a:lnTo>
                      <a:pt x="544" y="374"/>
                    </a:lnTo>
                    <a:lnTo>
                      <a:pt x="466" y="524"/>
                    </a:lnTo>
                    <a:lnTo>
                      <a:pt x="445" y="518"/>
                    </a:lnTo>
                    <a:lnTo>
                      <a:pt x="433" y="519"/>
                    </a:lnTo>
                    <a:lnTo>
                      <a:pt x="419" y="519"/>
                    </a:lnTo>
                    <a:lnTo>
                      <a:pt x="412" y="519"/>
                    </a:lnTo>
                    <a:lnTo>
                      <a:pt x="406" y="518"/>
                    </a:lnTo>
                    <a:lnTo>
                      <a:pt x="400" y="514"/>
                    </a:lnTo>
                    <a:lnTo>
                      <a:pt x="397" y="511"/>
                    </a:lnTo>
                    <a:lnTo>
                      <a:pt x="392" y="503"/>
                    </a:lnTo>
                    <a:lnTo>
                      <a:pt x="390" y="493"/>
                    </a:lnTo>
                    <a:lnTo>
                      <a:pt x="390" y="484"/>
                    </a:lnTo>
                    <a:lnTo>
                      <a:pt x="390" y="474"/>
                    </a:lnTo>
                    <a:lnTo>
                      <a:pt x="391" y="465"/>
                    </a:lnTo>
                    <a:lnTo>
                      <a:pt x="390" y="455"/>
                    </a:lnTo>
                    <a:lnTo>
                      <a:pt x="390" y="445"/>
                    </a:lnTo>
                    <a:lnTo>
                      <a:pt x="387" y="437"/>
                    </a:lnTo>
                    <a:lnTo>
                      <a:pt x="385" y="433"/>
                    </a:lnTo>
                    <a:lnTo>
                      <a:pt x="384" y="429"/>
                    </a:lnTo>
                    <a:lnTo>
                      <a:pt x="380" y="426"/>
                    </a:lnTo>
                    <a:lnTo>
                      <a:pt x="378" y="424"/>
                    </a:lnTo>
                    <a:lnTo>
                      <a:pt x="374" y="422"/>
                    </a:lnTo>
                    <a:lnTo>
                      <a:pt x="370" y="422"/>
                    </a:lnTo>
                    <a:lnTo>
                      <a:pt x="365" y="422"/>
                    </a:lnTo>
                    <a:lnTo>
                      <a:pt x="359" y="424"/>
                    </a:lnTo>
                    <a:lnTo>
                      <a:pt x="351" y="426"/>
                    </a:lnTo>
                    <a:lnTo>
                      <a:pt x="344" y="426"/>
                    </a:lnTo>
                    <a:lnTo>
                      <a:pt x="335" y="425"/>
                    </a:lnTo>
                    <a:lnTo>
                      <a:pt x="328" y="422"/>
                    </a:lnTo>
                    <a:lnTo>
                      <a:pt x="327" y="414"/>
                    </a:lnTo>
                    <a:lnTo>
                      <a:pt x="326" y="406"/>
                    </a:lnTo>
                    <a:lnTo>
                      <a:pt x="324" y="396"/>
                    </a:lnTo>
                    <a:lnTo>
                      <a:pt x="324" y="387"/>
                    </a:lnTo>
                    <a:lnTo>
                      <a:pt x="324" y="372"/>
                    </a:lnTo>
                    <a:lnTo>
                      <a:pt x="323" y="355"/>
                    </a:lnTo>
                    <a:lnTo>
                      <a:pt x="320" y="346"/>
                    </a:lnTo>
                    <a:lnTo>
                      <a:pt x="319" y="337"/>
                    </a:lnTo>
                    <a:lnTo>
                      <a:pt x="315" y="330"/>
                    </a:lnTo>
                    <a:lnTo>
                      <a:pt x="313" y="322"/>
                    </a:lnTo>
                    <a:lnTo>
                      <a:pt x="305" y="308"/>
                    </a:lnTo>
                    <a:lnTo>
                      <a:pt x="295" y="293"/>
                    </a:lnTo>
                    <a:lnTo>
                      <a:pt x="289" y="286"/>
                    </a:lnTo>
                    <a:lnTo>
                      <a:pt x="284" y="280"/>
                    </a:lnTo>
                    <a:lnTo>
                      <a:pt x="278" y="275"/>
                    </a:lnTo>
                    <a:lnTo>
                      <a:pt x="271" y="273"/>
                    </a:lnTo>
                    <a:lnTo>
                      <a:pt x="265" y="271"/>
                    </a:lnTo>
                    <a:lnTo>
                      <a:pt x="258" y="270"/>
                    </a:lnTo>
                    <a:lnTo>
                      <a:pt x="251" y="271"/>
                    </a:lnTo>
                    <a:lnTo>
                      <a:pt x="243" y="273"/>
                    </a:lnTo>
                    <a:lnTo>
                      <a:pt x="215" y="283"/>
                    </a:lnTo>
                    <a:lnTo>
                      <a:pt x="186" y="291"/>
                    </a:lnTo>
                    <a:lnTo>
                      <a:pt x="130" y="310"/>
                    </a:lnTo>
                    <a:lnTo>
                      <a:pt x="128" y="300"/>
                    </a:lnTo>
                    <a:lnTo>
                      <a:pt x="125" y="288"/>
                    </a:lnTo>
                    <a:lnTo>
                      <a:pt x="124" y="276"/>
                    </a:lnTo>
                    <a:lnTo>
                      <a:pt x="122" y="263"/>
                    </a:lnTo>
                    <a:lnTo>
                      <a:pt x="120" y="250"/>
                    </a:lnTo>
                    <a:lnTo>
                      <a:pt x="116" y="237"/>
                    </a:lnTo>
                    <a:lnTo>
                      <a:pt x="113" y="225"/>
                    </a:lnTo>
                    <a:lnTo>
                      <a:pt x="109" y="215"/>
                    </a:lnTo>
                    <a:lnTo>
                      <a:pt x="104" y="204"/>
                    </a:lnTo>
                    <a:lnTo>
                      <a:pt x="100" y="195"/>
                    </a:lnTo>
                    <a:lnTo>
                      <a:pt x="95" y="185"/>
                    </a:lnTo>
                    <a:lnTo>
                      <a:pt x="89" y="177"/>
                    </a:lnTo>
                    <a:lnTo>
                      <a:pt x="76" y="159"/>
                    </a:lnTo>
                    <a:lnTo>
                      <a:pt x="61" y="144"/>
                    </a:lnTo>
                    <a:lnTo>
                      <a:pt x="43" y="128"/>
                    </a:lnTo>
                    <a:lnTo>
                      <a:pt x="24" y="110"/>
                    </a:lnTo>
                    <a:lnTo>
                      <a:pt x="18" y="104"/>
                    </a:lnTo>
                    <a:lnTo>
                      <a:pt x="11" y="97"/>
                    </a:lnTo>
                    <a:lnTo>
                      <a:pt x="6" y="90"/>
                    </a:lnTo>
                    <a:lnTo>
                      <a:pt x="0" y="83"/>
                    </a:lnTo>
                    <a:lnTo>
                      <a:pt x="61" y="77"/>
                    </a:lnTo>
                    <a:lnTo>
                      <a:pt x="75" y="71"/>
                    </a:lnTo>
                    <a:lnTo>
                      <a:pt x="90" y="66"/>
                    </a:lnTo>
                    <a:lnTo>
                      <a:pt x="104" y="59"/>
                    </a:lnTo>
                    <a:lnTo>
                      <a:pt x="117" y="50"/>
                    </a:lnTo>
                    <a:lnTo>
                      <a:pt x="123" y="44"/>
                    </a:lnTo>
                    <a:lnTo>
                      <a:pt x="128" y="35"/>
                    </a:lnTo>
                    <a:lnTo>
                      <a:pt x="130" y="28"/>
                    </a:lnTo>
                    <a:lnTo>
                      <a:pt x="133" y="19"/>
                    </a:lnTo>
                    <a:lnTo>
                      <a:pt x="134" y="0"/>
                    </a:lnTo>
                    <a:lnTo>
                      <a:pt x="268" y="48"/>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78" name="Freeform 210"/>
              <p:cNvSpPr>
                <a:spLocks/>
              </p:cNvSpPr>
              <p:nvPr/>
            </p:nvSpPr>
            <p:spPr bwMode="auto">
              <a:xfrm>
                <a:off x="1605" y="2800"/>
                <a:ext cx="182" cy="175"/>
              </a:xfrm>
              <a:custGeom>
                <a:avLst/>
                <a:gdLst>
                  <a:gd name="T0" fmla="*/ 30 w 544"/>
                  <a:gd name="T1" fmla="*/ 6 h 524"/>
                  <a:gd name="T2" fmla="*/ 32 w 544"/>
                  <a:gd name="T3" fmla="*/ 6 h 524"/>
                  <a:gd name="T4" fmla="*/ 33 w 544"/>
                  <a:gd name="T5" fmla="*/ 7 h 524"/>
                  <a:gd name="T6" fmla="*/ 34 w 544"/>
                  <a:gd name="T7" fmla="*/ 7 h 524"/>
                  <a:gd name="T8" fmla="*/ 35 w 544"/>
                  <a:gd name="T9" fmla="*/ 14 h 524"/>
                  <a:gd name="T10" fmla="*/ 36 w 544"/>
                  <a:gd name="T11" fmla="*/ 16 h 524"/>
                  <a:gd name="T12" fmla="*/ 38 w 544"/>
                  <a:gd name="T13" fmla="*/ 18 h 524"/>
                  <a:gd name="T14" fmla="*/ 41 w 544"/>
                  <a:gd name="T15" fmla="*/ 20 h 524"/>
                  <a:gd name="T16" fmla="*/ 46 w 544"/>
                  <a:gd name="T17" fmla="*/ 20 h 524"/>
                  <a:gd name="T18" fmla="*/ 53 w 544"/>
                  <a:gd name="T19" fmla="*/ 20 h 524"/>
                  <a:gd name="T20" fmla="*/ 55 w 544"/>
                  <a:gd name="T21" fmla="*/ 21 h 524"/>
                  <a:gd name="T22" fmla="*/ 56 w 544"/>
                  <a:gd name="T23" fmla="*/ 23 h 524"/>
                  <a:gd name="T24" fmla="*/ 57 w 544"/>
                  <a:gd name="T25" fmla="*/ 31 h 524"/>
                  <a:gd name="T26" fmla="*/ 60 w 544"/>
                  <a:gd name="T27" fmla="*/ 37 h 524"/>
                  <a:gd name="T28" fmla="*/ 61 w 544"/>
                  <a:gd name="T29" fmla="*/ 42 h 524"/>
                  <a:gd name="T30" fmla="*/ 52 w 544"/>
                  <a:gd name="T31" fmla="*/ 58 h 524"/>
                  <a:gd name="T32" fmla="*/ 47 w 544"/>
                  <a:gd name="T33" fmla="*/ 58 h 524"/>
                  <a:gd name="T34" fmla="*/ 45 w 544"/>
                  <a:gd name="T35" fmla="*/ 57 h 524"/>
                  <a:gd name="T36" fmla="*/ 43 w 544"/>
                  <a:gd name="T37" fmla="*/ 55 h 524"/>
                  <a:gd name="T38" fmla="*/ 44 w 544"/>
                  <a:gd name="T39" fmla="*/ 52 h 524"/>
                  <a:gd name="T40" fmla="*/ 43 w 544"/>
                  <a:gd name="T41" fmla="*/ 49 h 524"/>
                  <a:gd name="T42" fmla="*/ 42 w 544"/>
                  <a:gd name="T43" fmla="*/ 47 h 524"/>
                  <a:gd name="T44" fmla="*/ 41 w 544"/>
                  <a:gd name="T45" fmla="*/ 47 h 524"/>
                  <a:gd name="T46" fmla="*/ 39 w 544"/>
                  <a:gd name="T47" fmla="*/ 47 h 524"/>
                  <a:gd name="T48" fmla="*/ 37 w 544"/>
                  <a:gd name="T49" fmla="*/ 47 h 524"/>
                  <a:gd name="T50" fmla="*/ 36 w 544"/>
                  <a:gd name="T51" fmla="*/ 45 h 524"/>
                  <a:gd name="T52" fmla="*/ 36 w 544"/>
                  <a:gd name="T53" fmla="*/ 41 h 524"/>
                  <a:gd name="T54" fmla="*/ 36 w 544"/>
                  <a:gd name="T55" fmla="*/ 38 h 524"/>
                  <a:gd name="T56" fmla="*/ 34 w 544"/>
                  <a:gd name="T57" fmla="*/ 34 h 524"/>
                  <a:gd name="T58" fmla="*/ 32 w 544"/>
                  <a:gd name="T59" fmla="*/ 31 h 524"/>
                  <a:gd name="T60" fmla="*/ 30 w 544"/>
                  <a:gd name="T61" fmla="*/ 30 h 524"/>
                  <a:gd name="T62" fmla="*/ 27 w 544"/>
                  <a:gd name="T63" fmla="*/ 30 h 524"/>
                  <a:gd name="T64" fmla="*/ 14 w 544"/>
                  <a:gd name="T65" fmla="*/ 35 h 524"/>
                  <a:gd name="T66" fmla="*/ 14 w 544"/>
                  <a:gd name="T67" fmla="*/ 32 h 524"/>
                  <a:gd name="T68" fmla="*/ 13 w 544"/>
                  <a:gd name="T69" fmla="*/ 28 h 524"/>
                  <a:gd name="T70" fmla="*/ 12 w 544"/>
                  <a:gd name="T71" fmla="*/ 24 h 524"/>
                  <a:gd name="T72" fmla="*/ 11 w 544"/>
                  <a:gd name="T73" fmla="*/ 21 h 524"/>
                  <a:gd name="T74" fmla="*/ 7 w 544"/>
                  <a:gd name="T75" fmla="*/ 16 h 524"/>
                  <a:gd name="T76" fmla="*/ 2 w 544"/>
                  <a:gd name="T77" fmla="*/ 12 h 524"/>
                  <a:gd name="T78" fmla="*/ 0 w 544"/>
                  <a:gd name="T79" fmla="*/ 9 h 524"/>
                  <a:gd name="T80" fmla="*/ 8 w 544"/>
                  <a:gd name="T81" fmla="*/ 8 h 524"/>
                  <a:gd name="T82" fmla="*/ 13 w 544"/>
                  <a:gd name="T83" fmla="*/ 6 h 524"/>
                  <a:gd name="T84" fmla="*/ 14 w 544"/>
                  <a:gd name="T85" fmla="*/ 3 h 524"/>
                  <a:gd name="T86" fmla="*/ 15 w 544"/>
                  <a:gd name="T87" fmla="*/ 0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4"/>
                  <a:gd name="T133" fmla="*/ 0 h 524"/>
                  <a:gd name="T134" fmla="*/ 544 w 544"/>
                  <a:gd name="T135" fmla="*/ 524 h 5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4" h="524">
                    <a:moveTo>
                      <a:pt x="268" y="48"/>
                    </a:moveTo>
                    <a:lnTo>
                      <a:pt x="271" y="52"/>
                    </a:lnTo>
                    <a:lnTo>
                      <a:pt x="273" y="53"/>
                    </a:lnTo>
                    <a:lnTo>
                      <a:pt x="275" y="56"/>
                    </a:lnTo>
                    <a:lnTo>
                      <a:pt x="278" y="56"/>
                    </a:lnTo>
                    <a:lnTo>
                      <a:pt x="284" y="57"/>
                    </a:lnTo>
                    <a:lnTo>
                      <a:pt x="288" y="57"/>
                    </a:lnTo>
                    <a:lnTo>
                      <a:pt x="293" y="57"/>
                    </a:lnTo>
                    <a:lnTo>
                      <a:pt x="298" y="59"/>
                    </a:lnTo>
                    <a:lnTo>
                      <a:pt x="300" y="60"/>
                    </a:lnTo>
                    <a:lnTo>
                      <a:pt x="302" y="64"/>
                    </a:lnTo>
                    <a:lnTo>
                      <a:pt x="304" y="67"/>
                    </a:lnTo>
                    <a:lnTo>
                      <a:pt x="305" y="72"/>
                    </a:lnTo>
                    <a:lnTo>
                      <a:pt x="312" y="103"/>
                    </a:lnTo>
                    <a:lnTo>
                      <a:pt x="318" y="129"/>
                    </a:lnTo>
                    <a:lnTo>
                      <a:pt x="320" y="135"/>
                    </a:lnTo>
                    <a:lnTo>
                      <a:pt x="324" y="139"/>
                    </a:lnTo>
                    <a:lnTo>
                      <a:pt x="327" y="145"/>
                    </a:lnTo>
                    <a:lnTo>
                      <a:pt x="332" y="150"/>
                    </a:lnTo>
                    <a:lnTo>
                      <a:pt x="337" y="156"/>
                    </a:lnTo>
                    <a:lnTo>
                      <a:pt x="344" y="161"/>
                    </a:lnTo>
                    <a:lnTo>
                      <a:pt x="351" y="165"/>
                    </a:lnTo>
                    <a:lnTo>
                      <a:pt x="359" y="171"/>
                    </a:lnTo>
                    <a:lnTo>
                      <a:pt x="370" y="176"/>
                    </a:lnTo>
                    <a:lnTo>
                      <a:pt x="381" y="179"/>
                    </a:lnTo>
                    <a:lnTo>
                      <a:pt x="394" y="182"/>
                    </a:lnTo>
                    <a:lnTo>
                      <a:pt x="407" y="183"/>
                    </a:lnTo>
                    <a:lnTo>
                      <a:pt x="435" y="183"/>
                    </a:lnTo>
                    <a:lnTo>
                      <a:pt x="459" y="181"/>
                    </a:lnTo>
                    <a:lnTo>
                      <a:pt x="469" y="181"/>
                    </a:lnTo>
                    <a:lnTo>
                      <a:pt x="476" y="182"/>
                    </a:lnTo>
                    <a:lnTo>
                      <a:pt x="482" y="184"/>
                    </a:lnTo>
                    <a:lnTo>
                      <a:pt x="488" y="188"/>
                    </a:lnTo>
                    <a:lnTo>
                      <a:pt x="491" y="192"/>
                    </a:lnTo>
                    <a:lnTo>
                      <a:pt x="495" y="197"/>
                    </a:lnTo>
                    <a:lnTo>
                      <a:pt x="497" y="204"/>
                    </a:lnTo>
                    <a:lnTo>
                      <a:pt x="499" y="210"/>
                    </a:lnTo>
                    <a:lnTo>
                      <a:pt x="503" y="243"/>
                    </a:lnTo>
                    <a:lnTo>
                      <a:pt x="509" y="275"/>
                    </a:lnTo>
                    <a:lnTo>
                      <a:pt x="520" y="300"/>
                    </a:lnTo>
                    <a:lnTo>
                      <a:pt x="531" y="322"/>
                    </a:lnTo>
                    <a:lnTo>
                      <a:pt x="537" y="333"/>
                    </a:lnTo>
                    <a:lnTo>
                      <a:pt x="541" y="345"/>
                    </a:lnTo>
                    <a:lnTo>
                      <a:pt x="543" y="359"/>
                    </a:lnTo>
                    <a:lnTo>
                      <a:pt x="544" y="374"/>
                    </a:lnTo>
                    <a:lnTo>
                      <a:pt x="466" y="524"/>
                    </a:lnTo>
                    <a:lnTo>
                      <a:pt x="445" y="518"/>
                    </a:lnTo>
                    <a:lnTo>
                      <a:pt x="433" y="519"/>
                    </a:lnTo>
                    <a:lnTo>
                      <a:pt x="419" y="519"/>
                    </a:lnTo>
                    <a:lnTo>
                      <a:pt x="412" y="519"/>
                    </a:lnTo>
                    <a:lnTo>
                      <a:pt x="406" y="518"/>
                    </a:lnTo>
                    <a:lnTo>
                      <a:pt x="400" y="514"/>
                    </a:lnTo>
                    <a:lnTo>
                      <a:pt x="397" y="511"/>
                    </a:lnTo>
                    <a:lnTo>
                      <a:pt x="392" y="503"/>
                    </a:lnTo>
                    <a:lnTo>
                      <a:pt x="390" y="493"/>
                    </a:lnTo>
                    <a:lnTo>
                      <a:pt x="390" y="484"/>
                    </a:lnTo>
                    <a:lnTo>
                      <a:pt x="390" y="474"/>
                    </a:lnTo>
                    <a:lnTo>
                      <a:pt x="391" y="465"/>
                    </a:lnTo>
                    <a:lnTo>
                      <a:pt x="390" y="455"/>
                    </a:lnTo>
                    <a:lnTo>
                      <a:pt x="390" y="445"/>
                    </a:lnTo>
                    <a:lnTo>
                      <a:pt x="387" y="437"/>
                    </a:lnTo>
                    <a:lnTo>
                      <a:pt x="385" y="433"/>
                    </a:lnTo>
                    <a:lnTo>
                      <a:pt x="384" y="429"/>
                    </a:lnTo>
                    <a:lnTo>
                      <a:pt x="380" y="426"/>
                    </a:lnTo>
                    <a:lnTo>
                      <a:pt x="378" y="424"/>
                    </a:lnTo>
                    <a:lnTo>
                      <a:pt x="374" y="422"/>
                    </a:lnTo>
                    <a:lnTo>
                      <a:pt x="370" y="422"/>
                    </a:lnTo>
                    <a:lnTo>
                      <a:pt x="365" y="422"/>
                    </a:lnTo>
                    <a:lnTo>
                      <a:pt x="359" y="424"/>
                    </a:lnTo>
                    <a:lnTo>
                      <a:pt x="351" y="426"/>
                    </a:lnTo>
                    <a:lnTo>
                      <a:pt x="344" y="426"/>
                    </a:lnTo>
                    <a:lnTo>
                      <a:pt x="335" y="425"/>
                    </a:lnTo>
                    <a:lnTo>
                      <a:pt x="328" y="422"/>
                    </a:lnTo>
                    <a:lnTo>
                      <a:pt x="327" y="414"/>
                    </a:lnTo>
                    <a:lnTo>
                      <a:pt x="326" y="406"/>
                    </a:lnTo>
                    <a:lnTo>
                      <a:pt x="324" y="396"/>
                    </a:lnTo>
                    <a:lnTo>
                      <a:pt x="324" y="387"/>
                    </a:lnTo>
                    <a:lnTo>
                      <a:pt x="324" y="372"/>
                    </a:lnTo>
                    <a:lnTo>
                      <a:pt x="323" y="355"/>
                    </a:lnTo>
                    <a:lnTo>
                      <a:pt x="320" y="346"/>
                    </a:lnTo>
                    <a:lnTo>
                      <a:pt x="319" y="337"/>
                    </a:lnTo>
                    <a:lnTo>
                      <a:pt x="315" y="330"/>
                    </a:lnTo>
                    <a:lnTo>
                      <a:pt x="313" y="322"/>
                    </a:lnTo>
                    <a:lnTo>
                      <a:pt x="305" y="308"/>
                    </a:lnTo>
                    <a:lnTo>
                      <a:pt x="295" y="293"/>
                    </a:lnTo>
                    <a:lnTo>
                      <a:pt x="289" y="286"/>
                    </a:lnTo>
                    <a:lnTo>
                      <a:pt x="284" y="280"/>
                    </a:lnTo>
                    <a:lnTo>
                      <a:pt x="278" y="275"/>
                    </a:lnTo>
                    <a:lnTo>
                      <a:pt x="271" y="273"/>
                    </a:lnTo>
                    <a:lnTo>
                      <a:pt x="265" y="271"/>
                    </a:lnTo>
                    <a:lnTo>
                      <a:pt x="258" y="270"/>
                    </a:lnTo>
                    <a:lnTo>
                      <a:pt x="251" y="271"/>
                    </a:lnTo>
                    <a:lnTo>
                      <a:pt x="243" y="273"/>
                    </a:lnTo>
                    <a:lnTo>
                      <a:pt x="215" y="283"/>
                    </a:lnTo>
                    <a:lnTo>
                      <a:pt x="186" y="291"/>
                    </a:lnTo>
                    <a:lnTo>
                      <a:pt x="130" y="310"/>
                    </a:lnTo>
                    <a:lnTo>
                      <a:pt x="128" y="300"/>
                    </a:lnTo>
                    <a:lnTo>
                      <a:pt x="125" y="288"/>
                    </a:lnTo>
                    <a:lnTo>
                      <a:pt x="124" y="276"/>
                    </a:lnTo>
                    <a:lnTo>
                      <a:pt x="122" y="263"/>
                    </a:lnTo>
                    <a:lnTo>
                      <a:pt x="120" y="250"/>
                    </a:lnTo>
                    <a:lnTo>
                      <a:pt x="116" y="237"/>
                    </a:lnTo>
                    <a:lnTo>
                      <a:pt x="113" y="225"/>
                    </a:lnTo>
                    <a:lnTo>
                      <a:pt x="109" y="215"/>
                    </a:lnTo>
                    <a:lnTo>
                      <a:pt x="104" y="204"/>
                    </a:lnTo>
                    <a:lnTo>
                      <a:pt x="100" y="195"/>
                    </a:lnTo>
                    <a:lnTo>
                      <a:pt x="95" y="185"/>
                    </a:lnTo>
                    <a:lnTo>
                      <a:pt x="89" y="177"/>
                    </a:lnTo>
                    <a:lnTo>
                      <a:pt x="76" y="159"/>
                    </a:lnTo>
                    <a:lnTo>
                      <a:pt x="61" y="144"/>
                    </a:lnTo>
                    <a:lnTo>
                      <a:pt x="43" y="128"/>
                    </a:lnTo>
                    <a:lnTo>
                      <a:pt x="24" y="110"/>
                    </a:lnTo>
                    <a:lnTo>
                      <a:pt x="18" y="104"/>
                    </a:lnTo>
                    <a:lnTo>
                      <a:pt x="11" y="97"/>
                    </a:lnTo>
                    <a:lnTo>
                      <a:pt x="6" y="90"/>
                    </a:lnTo>
                    <a:lnTo>
                      <a:pt x="0" y="83"/>
                    </a:lnTo>
                    <a:lnTo>
                      <a:pt x="61" y="77"/>
                    </a:lnTo>
                    <a:lnTo>
                      <a:pt x="75" y="71"/>
                    </a:lnTo>
                    <a:lnTo>
                      <a:pt x="90" y="66"/>
                    </a:lnTo>
                    <a:lnTo>
                      <a:pt x="104" y="59"/>
                    </a:lnTo>
                    <a:lnTo>
                      <a:pt x="117" y="50"/>
                    </a:lnTo>
                    <a:lnTo>
                      <a:pt x="123" y="44"/>
                    </a:lnTo>
                    <a:lnTo>
                      <a:pt x="128" y="35"/>
                    </a:lnTo>
                    <a:lnTo>
                      <a:pt x="130" y="28"/>
                    </a:lnTo>
                    <a:lnTo>
                      <a:pt x="133" y="19"/>
                    </a:lnTo>
                    <a:lnTo>
                      <a:pt x="134" y="0"/>
                    </a:lnTo>
                    <a:lnTo>
                      <a:pt x="268" y="4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79" name="Freeform 211"/>
              <p:cNvSpPr>
                <a:spLocks/>
              </p:cNvSpPr>
              <p:nvPr/>
            </p:nvSpPr>
            <p:spPr bwMode="auto">
              <a:xfrm>
                <a:off x="1680" y="2941"/>
                <a:ext cx="93" cy="116"/>
              </a:xfrm>
              <a:custGeom>
                <a:avLst/>
                <a:gdLst>
                  <a:gd name="T0" fmla="*/ 12 w 281"/>
                  <a:gd name="T1" fmla="*/ 0 h 348"/>
                  <a:gd name="T2" fmla="*/ 14 w 281"/>
                  <a:gd name="T3" fmla="*/ 0 h 348"/>
                  <a:gd name="T4" fmla="*/ 16 w 281"/>
                  <a:gd name="T5" fmla="*/ 0 h 348"/>
                  <a:gd name="T6" fmla="*/ 17 w 281"/>
                  <a:gd name="T7" fmla="*/ 0 h 348"/>
                  <a:gd name="T8" fmla="*/ 17 w 281"/>
                  <a:gd name="T9" fmla="*/ 0 h 348"/>
                  <a:gd name="T10" fmla="*/ 18 w 281"/>
                  <a:gd name="T11" fmla="*/ 1 h 348"/>
                  <a:gd name="T12" fmla="*/ 18 w 281"/>
                  <a:gd name="T13" fmla="*/ 3 h 348"/>
                  <a:gd name="T14" fmla="*/ 19 w 281"/>
                  <a:gd name="T15" fmla="*/ 5 h 348"/>
                  <a:gd name="T16" fmla="*/ 18 w 281"/>
                  <a:gd name="T17" fmla="*/ 7 h 348"/>
                  <a:gd name="T18" fmla="*/ 19 w 281"/>
                  <a:gd name="T19" fmla="*/ 9 h 348"/>
                  <a:gd name="T20" fmla="*/ 20 w 281"/>
                  <a:gd name="T21" fmla="*/ 10 h 348"/>
                  <a:gd name="T22" fmla="*/ 21 w 281"/>
                  <a:gd name="T23" fmla="*/ 11 h 348"/>
                  <a:gd name="T24" fmla="*/ 23 w 281"/>
                  <a:gd name="T25" fmla="*/ 11 h 348"/>
                  <a:gd name="T26" fmla="*/ 26 w 281"/>
                  <a:gd name="T27" fmla="*/ 11 h 348"/>
                  <a:gd name="T28" fmla="*/ 26 w 281"/>
                  <a:gd name="T29" fmla="*/ 14 h 348"/>
                  <a:gd name="T30" fmla="*/ 26 w 281"/>
                  <a:gd name="T31" fmla="*/ 18 h 348"/>
                  <a:gd name="T32" fmla="*/ 25 w 281"/>
                  <a:gd name="T33" fmla="*/ 20 h 348"/>
                  <a:gd name="T34" fmla="*/ 25 w 281"/>
                  <a:gd name="T35" fmla="*/ 22 h 348"/>
                  <a:gd name="T36" fmla="*/ 26 w 281"/>
                  <a:gd name="T37" fmla="*/ 24 h 348"/>
                  <a:gd name="T38" fmla="*/ 27 w 281"/>
                  <a:gd name="T39" fmla="*/ 25 h 348"/>
                  <a:gd name="T40" fmla="*/ 29 w 281"/>
                  <a:gd name="T41" fmla="*/ 26 h 348"/>
                  <a:gd name="T42" fmla="*/ 30 w 281"/>
                  <a:gd name="T43" fmla="*/ 27 h 348"/>
                  <a:gd name="T44" fmla="*/ 31 w 281"/>
                  <a:gd name="T45" fmla="*/ 29 h 348"/>
                  <a:gd name="T46" fmla="*/ 31 w 281"/>
                  <a:gd name="T47" fmla="*/ 31 h 348"/>
                  <a:gd name="T48" fmla="*/ 29 w 281"/>
                  <a:gd name="T49" fmla="*/ 34 h 348"/>
                  <a:gd name="T50" fmla="*/ 25 w 281"/>
                  <a:gd name="T51" fmla="*/ 38 h 348"/>
                  <a:gd name="T52" fmla="*/ 23 w 281"/>
                  <a:gd name="T53" fmla="*/ 36 h 348"/>
                  <a:gd name="T54" fmla="*/ 19 w 281"/>
                  <a:gd name="T55" fmla="*/ 31 h 348"/>
                  <a:gd name="T56" fmla="*/ 14 w 281"/>
                  <a:gd name="T57" fmla="*/ 25 h 348"/>
                  <a:gd name="T58" fmla="*/ 9 w 281"/>
                  <a:gd name="T59" fmla="*/ 18 h 348"/>
                  <a:gd name="T60" fmla="*/ 3 w 281"/>
                  <a:gd name="T61" fmla="*/ 12 h 348"/>
                  <a:gd name="T62" fmla="*/ 12 w 281"/>
                  <a:gd name="T63" fmla="*/ 0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1"/>
                  <a:gd name="T97" fmla="*/ 0 h 348"/>
                  <a:gd name="T98" fmla="*/ 281 w 281"/>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1" h="348">
                    <a:moveTo>
                      <a:pt x="105" y="0"/>
                    </a:moveTo>
                    <a:lnTo>
                      <a:pt x="112" y="3"/>
                    </a:lnTo>
                    <a:lnTo>
                      <a:pt x="121" y="4"/>
                    </a:lnTo>
                    <a:lnTo>
                      <a:pt x="128" y="4"/>
                    </a:lnTo>
                    <a:lnTo>
                      <a:pt x="136" y="2"/>
                    </a:lnTo>
                    <a:lnTo>
                      <a:pt x="142" y="0"/>
                    </a:lnTo>
                    <a:lnTo>
                      <a:pt x="147" y="0"/>
                    </a:lnTo>
                    <a:lnTo>
                      <a:pt x="151" y="0"/>
                    </a:lnTo>
                    <a:lnTo>
                      <a:pt x="155" y="2"/>
                    </a:lnTo>
                    <a:lnTo>
                      <a:pt x="157" y="4"/>
                    </a:lnTo>
                    <a:lnTo>
                      <a:pt x="161" y="7"/>
                    </a:lnTo>
                    <a:lnTo>
                      <a:pt x="162" y="11"/>
                    </a:lnTo>
                    <a:lnTo>
                      <a:pt x="164" y="15"/>
                    </a:lnTo>
                    <a:lnTo>
                      <a:pt x="167" y="23"/>
                    </a:lnTo>
                    <a:lnTo>
                      <a:pt x="167" y="33"/>
                    </a:lnTo>
                    <a:lnTo>
                      <a:pt x="168" y="43"/>
                    </a:lnTo>
                    <a:lnTo>
                      <a:pt x="167" y="52"/>
                    </a:lnTo>
                    <a:lnTo>
                      <a:pt x="167" y="62"/>
                    </a:lnTo>
                    <a:lnTo>
                      <a:pt x="167" y="71"/>
                    </a:lnTo>
                    <a:lnTo>
                      <a:pt x="169" y="81"/>
                    </a:lnTo>
                    <a:lnTo>
                      <a:pt x="174" y="89"/>
                    </a:lnTo>
                    <a:lnTo>
                      <a:pt x="177" y="92"/>
                    </a:lnTo>
                    <a:lnTo>
                      <a:pt x="183" y="96"/>
                    </a:lnTo>
                    <a:lnTo>
                      <a:pt x="189" y="97"/>
                    </a:lnTo>
                    <a:lnTo>
                      <a:pt x="196" y="97"/>
                    </a:lnTo>
                    <a:lnTo>
                      <a:pt x="210" y="97"/>
                    </a:lnTo>
                    <a:lnTo>
                      <a:pt x="222" y="96"/>
                    </a:lnTo>
                    <a:lnTo>
                      <a:pt x="243" y="102"/>
                    </a:lnTo>
                    <a:lnTo>
                      <a:pt x="241" y="116"/>
                    </a:lnTo>
                    <a:lnTo>
                      <a:pt x="239" y="130"/>
                    </a:lnTo>
                    <a:lnTo>
                      <a:pt x="238" y="144"/>
                    </a:lnTo>
                    <a:lnTo>
                      <a:pt x="235" y="158"/>
                    </a:lnTo>
                    <a:lnTo>
                      <a:pt x="233" y="168"/>
                    </a:lnTo>
                    <a:lnTo>
                      <a:pt x="230" y="179"/>
                    </a:lnTo>
                    <a:lnTo>
                      <a:pt x="229" y="188"/>
                    </a:lnTo>
                    <a:lnTo>
                      <a:pt x="230" y="199"/>
                    </a:lnTo>
                    <a:lnTo>
                      <a:pt x="233" y="206"/>
                    </a:lnTo>
                    <a:lnTo>
                      <a:pt x="239" y="212"/>
                    </a:lnTo>
                    <a:lnTo>
                      <a:pt x="245" y="217"/>
                    </a:lnTo>
                    <a:lnTo>
                      <a:pt x="252" y="222"/>
                    </a:lnTo>
                    <a:lnTo>
                      <a:pt x="260" y="228"/>
                    </a:lnTo>
                    <a:lnTo>
                      <a:pt x="267" y="233"/>
                    </a:lnTo>
                    <a:lnTo>
                      <a:pt x="273" y="240"/>
                    </a:lnTo>
                    <a:lnTo>
                      <a:pt x="278" y="246"/>
                    </a:lnTo>
                    <a:lnTo>
                      <a:pt x="281" y="253"/>
                    </a:lnTo>
                    <a:lnTo>
                      <a:pt x="281" y="260"/>
                    </a:lnTo>
                    <a:lnTo>
                      <a:pt x="281" y="268"/>
                    </a:lnTo>
                    <a:lnTo>
                      <a:pt x="280" y="276"/>
                    </a:lnTo>
                    <a:lnTo>
                      <a:pt x="274" y="292"/>
                    </a:lnTo>
                    <a:lnTo>
                      <a:pt x="269" y="306"/>
                    </a:lnTo>
                    <a:lnTo>
                      <a:pt x="241" y="348"/>
                    </a:lnTo>
                    <a:lnTo>
                      <a:pt x="229" y="340"/>
                    </a:lnTo>
                    <a:lnTo>
                      <a:pt x="219" y="332"/>
                    </a:lnTo>
                    <a:lnTo>
                      <a:pt x="208" y="322"/>
                    </a:lnTo>
                    <a:lnTo>
                      <a:pt x="199" y="312"/>
                    </a:lnTo>
                    <a:lnTo>
                      <a:pt x="175" y="282"/>
                    </a:lnTo>
                    <a:lnTo>
                      <a:pt x="151" y="253"/>
                    </a:lnTo>
                    <a:lnTo>
                      <a:pt x="128" y="222"/>
                    </a:lnTo>
                    <a:lnTo>
                      <a:pt x="103" y="192"/>
                    </a:lnTo>
                    <a:lnTo>
                      <a:pt x="78" y="162"/>
                    </a:lnTo>
                    <a:lnTo>
                      <a:pt x="52" y="133"/>
                    </a:lnTo>
                    <a:lnTo>
                      <a:pt x="26" y="104"/>
                    </a:lnTo>
                    <a:lnTo>
                      <a:pt x="0" y="78"/>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80" name="Freeform 212"/>
              <p:cNvSpPr>
                <a:spLocks/>
              </p:cNvSpPr>
              <p:nvPr/>
            </p:nvSpPr>
            <p:spPr bwMode="auto">
              <a:xfrm>
                <a:off x="1680" y="2941"/>
                <a:ext cx="93" cy="116"/>
              </a:xfrm>
              <a:custGeom>
                <a:avLst/>
                <a:gdLst>
                  <a:gd name="T0" fmla="*/ 12 w 281"/>
                  <a:gd name="T1" fmla="*/ 0 h 348"/>
                  <a:gd name="T2" fmla="*/ 14 w 281"/>
                  <a:gd name="T3" fmla="*/ 0 h 348"/>
                  <a:gd name="T4" fmla="*/ 16 w 281"/>
                  <a:gd name="T5" fmla="*/ 0 h 348"/>
                  <a:gd name="T6" fmla="*/ 17 w 281"/>
                  <a:gd name="T7" fmla="*/ 0 h 348"/>
                  <a:gd name="T8" fmla="*/ 17 w 281"/>
                  <a:gd name="T9" fmla="*/ 0 h 348"/>
                  <a:gd name="T10" fmla="*/ 18 w 281"/>
                  <a:gd name="T11" fmla="*/ 1 h 348"/>
                  <a:gd name="T12" fmla="*/ 18 w 281"/>
                  <a:gd name="T13" fmla="*/ 3 h 348"/>
                  <a:gd name="T14" fmla="*/ 19 w 281"/>
                  <a:gd name="T15" fmla="*/ 5 h 348"/>
                  <a:gd name="T16" fmla="*/ 18 w 281"/>
                  <a:gd name="T17" fmla="*/ 7 h 348"/>
                  <a:gd name="T18" fmla="*/ 19 w 281"/>
                  <a:gd name="T19" fmla="*/ 9 h 348"/>
                  <a:gd name="T20" fmla="*/ 20 w 281"/>
                  <a:gd name="T21" fmla="*/ 10 h 348"/>
                  <a:gd name="T22" fmla="*/ 21 w 281"/>
                  <a:gd name="T23" fmla="*/ 11 h 348"/>
                  <a:gd name="T24" fmla="*/ 23 w 281"/>
                  <a:gd name="T25" fmla="*/ 11 h 348"/>
                  <a:gd name="T26" fmla="*/ 26 w 281"/>
                  <a:gd name="T27" fmla="*/ 11 h 348"/>
                  <a:gd name="T28" fmla="*/ 26 w 281"/>
                  <a:gd name="T29" fmla="*/ 13 h 348"/>
                  <a:gd name="T30" fmla="*/ 26 w 281"/>
                  <a:gd name="T31" fmla="*/ 16 h 348"/>
                  <a:gd name="T32" fmla="*/ 25 w 281"/>
                  <a:gd name="T33" fmla="*/ 19 h 348"/>
                  <a:gd name="T34" fmla="*/ 25 w 281"/>
                  <a:gd name="T35" fmla="*/ 21 h 348"/>
                  <a:gd name="T36" fmla="*/ 25 w 281"/>
                  <a:gd name="T37" fmla="*/ 23 h 348"/>
                  <a:gd name="T38" fmla="*/ 27 w 281"/>
                  <a:gd name="T39" fmla="*/ 24 h 348"/>
                  <a:gd name="T40" fmla="*/ 28 w 281"/>
                  <a:gd name="T41" fmla="*/ 25 h 348"/>
                  <a:gd name="T42" fmla="*/ 30 w 281"/>
                  <a:gd name="T43" fmla="*/ 27 h 348"/>
                  <a:gd name="T44" fmla="*/ 31 w 281"/>
                  <a:gd name="T45" fmla="*/ 28 h 348"/>
                  <a:gd name="T46" fmla="*/ 31 w 281"/>
                  <a:gd name="T47" fmla="*/ 30 h 348"/>
                  <a:gd name="T48" fmla="*/ 30 w 281"/>
                  <a:gd name="T49" fmla="*/ 32 h 348"/>
                  <a:gd name="T50" fmla="*/ 26 w 281"/>
                  <a:gd name="T51" fmla="*/ 39 h 348"/>
                  <a:gd name="T52" fmla="*/ 25 w 281"/>
                  <a:gd name="T53" fmla="*/ 38 h 348"/>
                  <a:gd name="T54" fmla="*/ 23 w 281"/>
                  <a:gd name="T55" fmla="*/ 36 h 348"/>
                  <a:gd name="T56" fmla="*/ 19 w 281"/>
                  <a:gd name="T57" fmla="*/ 31 h 348"/>
                  <a:gd name="T58" fmla="*/ 14 w 281"/>
                  <a:gd name="T59" fmla="*/ 25 h 348"/>
                  <a:gd name="T60" fmla="*/ 9 w 281"/>
                  <a:gd name="T61" fmla="*/ 18 h 348"/>
                  <a:gd name="T62" fmla="*/ 3 w 281"/>
                  <a:gd name="T63" fmla="*/ 12 h 348"/>
                  <a:gd name="T64" fmla="*/ 0 w 281"/>
                  <a:gd name="T65" fmla="*/ 9 h 348"/>
                  <a:gd name="T66" fmla="*/ 12 w 281"/>
                  <a:gd name="T67" fmla="*/ 0 h 3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1"/>
                  <a:gd name="T103" fmla="*/ 0 h 348"/>
                  <a:gd name="T104" fmla="*/ 281 w 281"/>
                  <a:gd name="T105" fmla="*/ 348 h 3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1" h="348">
                    <a:moveTo>
                      <a:pt x="105" y="0"/>
                    </a:moveTo>
                    <a:lnTo>
                      <a:pt x="112" y="3"/>
                    </a:lnTo>
                    <a:lnTo>
                      <a:pt x="121" y="4"/>
                    </a:lnTo>
                    <a:lnTo>
                      <a:pt x="128" y="4"/>
                    </a:lnTo>
                    <a:lnTo>
                      <a:pt x="136" y="2"/>
                    </a:lnTo>
                    <a:lnTo>
                      <a:pt x="142" y="0"/>
                    </a:lnTo>
                    <a:lnTo>
                      <a:pt x="147" y="0"/>
                    </a:lnTo>
                    <a:lnTo>
                      <a:pt x="151" y="0"/>
                    </a:lnTo>
                    <a:lnTo>
                      <a:pt x="155" y="2"/>
                    </a:lnTo>
                    <a:lnTo>
                      <a:pt x="157" y="4"/>
                    </a:lnTo>
                    <a:lnTo>
                      <a:pt x="161" y="7"/>
                    </a:lnTo>
                    <a:lnTo>
                      <a:pt x="162" y="11"/>
                    </a:lnTo>
                    <a:lnTo>
                      <a:pt x="164" y="15"/>
                    </a:lnTo>
                    <a:lnTo>
                      <a:pt x="167" y="23"/>
                    </a:lnTo>
                    <a:lnTo>
                      <a:pt x="167" y="33"/>
                    </a:lnTo>
                    <a:lnTo>
                      <a:pt x="168" y="43"/>
                    </a:lnTo>
                    <a:lnTo>
                      <a:pt x="167" y="52"/>
                    </a:lnTo>
                    <a:lnTo>
                      <a:pt x="167" y="62"/>
                    </a:lnTo>
                    <a:lnTo>
                      <a:pt x="167" y="71"/>
                    </a:lnTo>
                    <a:lnTo>
                      <a:pt x="169" y="81"/>
                    </a:lnTo>
                    <a:lnTo>
                      <a:pt x="174" y="89"/>
                    </a:lnTo>
                    <a:lnTo>
                      <a:pt x="177" y="92"/>
                    </a:lnTo>
                    <a:lnTo>
                      <a:pt x="183" y="96"/>
                    </a:lnTo>
                    <a:lnTo>
                      <a:pt x="189" y="97"/>
                    </a:lnTo>
                    <a:lnTo>
                      <a:pt x="196" y="97"/>
                    </a:lnTo>
                    <a:lnTo>
                      <a:pt x="210" y="97"/>
                    </a:lnTo>
                    <a:lnTo>
                      <a:pt x="222" y="96"/>
                    </a:lnTo>
                    <a:lnTo>
                      <a:pt x="243" y="102"/>
                    </a:lnTo>
                    <a:lnTo>
                      <a:pt x="241" y="116"/>
                    </a:lnTo>
                    <a:lnTo>
                      <a:pt x="239" y="130"/>
                    </a:lnTo>
                    <a:lnTo>
                      <a:pt x="238" y="144"/>
                    </a:lnTo>
                    <a:lnTo>
                      <a:pt x="235" y="158"/>
                    </a:lnTo>
                    <a:lnTo>
                      <a:pt x="233" y="168"/>
                    </a:lnTo>
                    <a:lnTo>
                      <a:pt x="230" y="179"/>
                    </a:lnTo>
                    <a:lnTo>
                      <a:pt x="229" y="188"/>
                    </a:lnTo>
                    <a:lnTo>
                      <a:pt x="230" y="199"/>
                    </a:lnTo>
                    <a:lnTo>
                      <a:pt x="233" y="206"/>
                    </a:lnTo>
                    <a:lnTo>
                      <a:pt x="239" y="212"/>
                    </a:lnTo>
                    <a:lnTo>
                      <a:pt x="245" y="217"/>
                    </a:lnTo>
                    <a:lnTo>
                      <a:pt x="252" y="222"/>
                    </a:lnTo>
                    <a:lnTo>
                      <a:pt x="260" y="228"/>
                    </a:lnTo>
                    <a:lnTo>
                      <a:pt x="267" y="233"/>
                    </a:lnTo>
                    <a:lnTo>
                      <a:pt x="273" y="240"/>
                    </a:lnTo>
                    <a:lnTo>
                      <a:pt x="278" y="246"/>
                    </a:lnTo>
                    <a:lnTo>
                      <a:pt x="281" y="253"/>
                    </a:lnTo>
                    <a:lnTo>
                      <a:pt x="281" y="260"/>
                    </a:lnTo>
                    <a:lnTo>
                      <a:pt x="281" y="268"/>
                    </a:lnTo>
                    <a:lnTo>
                      <a:pt x="280" y="276"/>
                    </a:lnTo>
                    <a:lnTo>
                      <a:pt x="274" y="292"/>
                    </a:lnTo>
                    <a:lnTo>
                      <a:pt x="269" y="306"/>
                    </a:lnTo>
                    <a:lnTo>
                      <a:pt x="241" y="348"/>
                    </a:lnTo>
                    <a:lnTo>
                      <a:pt x="229" y="340"/>
                    </a:lnTo>
                    <a:lnTo>
                      <a:pt x="219" y="332"/>
                    </a:lnTo>
                    <a:lnTo>
                      <a:pt x="208" y="322"/>
                    </a:lnTo>
                    <a:lnTo>
                      <a:pt x="199" y="312"/>
                    </a:lnTo>
                    <a:lnTo>
                      <a:pt x="175" y="282"/>
                    </a:lnTo>
                    <a:lnTo>
                      <a:pt x="151" y="253"/>
                    </a:lnTo>
                    <a:lnTo>
                      <a:pt x="128" y="222"/>
                    </a:lnTo>
                    <a:lnTo>
                      <a:pt x="103" y="192"/>
                    </a:lnTo>
                    <a:lnTo>
                      <a:pt x="78" y="162"/>
                    </a:lnTo>
                    <a:lnTo>
                      <a:pt x="52" y="133"/>
                    </a:lnTo>
                    <a:lnTo>
                      <a:pt x="26" y="104"/>
                    </a:lnTo>
                    <a:lnTo>
                      <a:pt x="0" y="78"/>
                    </a:lnTo>
                    <a:lnTo>
                      <a:pt x="105"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81" name="Freeform 213"/>
              <p:cNvSpPr>
                <a:spLocks/>
              </p:cNvSpPr>
              <p:nvPr/>
            </p:nvSpPr>
            <p:spPr bwMode="auto">
              <a:xfrm>
                <a:off x="1975" y="2950"/>
                <a:ext cx="29" cy="128"/>
              </a:xfrm>
              <a:custGeom>
                <a:avLst/>
                <a:gdLst>
                  <a:gd name="T0" fmla="*/ 0 w 87"/>
                  <a:gd name="T1" fmla="*/ 0 h 383"/>
                  <a:gd name="T2" fmla="*/ 7 w 87"/>
                  <a:gd name="T3" fmla="*/ 0 h 383"/>
                  <a:gd name="T4" fmla="*/ 10 w 87"/>
                  <a:gd name="T5" fmla="*/ 11 h 383"/>
                  <a:gd name="T6" fmla="*/ 10 w 87"/>
                  <a:gd name="T7" fmla="*/ 41 h 383"/>
                  <a:gd name="T8" fmla="*/ 8 w 87"/>
                  <a:gd name="T9" fmla="*/ 42 h 383"/>
                  <a:gd name="T10" fmla="*/ 6 w 87"/>
                  <a:gd name="T11" fmla="*/ 42 h 383"/>
                  <a:gd name="T12" fmla="*/ 4 w 87"/>
                  <a:gd name="T13" fmla="*/ 42 h 383"/>
                  <a:gd name="T14" fmla="*/ 2 w 87"/>
                  <a:gd name="T15" fmla="*/ 43 h 383"/>
                  <a:gd name="T16" fmla="*/ 0 w 87"/>
                  <a:gd name="T17" fmla="*/ 0 h 38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7"/>
                  <a:gd name="T28" fmla="*/ 0 h 383"/>
                  <a:gd name="T29" fmla="*/ 87 w 87"/>
                  <a:gd name="T30" fmla="*/ 383 h 38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7" h="383">
                    <a:moveTo>
                      <a:pt x="0" y="2"/>
                    </a:moveTo>
                    <a:lnTo>
                      <a:pt x="66" y="0"/>
                    </a:lnTo>
                    <a:lnTo>
                      <a:pt x="87" y="95"/>
                    </a:lnTo>
                    <a:lnTo>
                      <a:pt x="87" y="372"/>
                    </a:lnTo>
                    <a:lnTo>
                      <a:pt x="70" y="373"/>
                    </a:lnTo>
                    <a:lnTo>
                      <a:pt x="52" y="375"/>
                    </a:lnTo>
                    <a:lnTo>
                      <a:pt x="35" y="378"/>
                    </a:lnTo>
                    <a:lnTo>
                      <a:pt x="17" y="383"/>
                    </a:lnTo>
                    <a:lnTo>
                      <a:pt x="0"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82" name="Freeform 214"/>
              <p:cNvSpPr>
                <a:spLocks/>
              </p:cNvSpPr>
              <p:nvPr/>
            </p:nvSpPr>
            <p:spPr bwMode="auto">
              <a:xfrm>
                <a:off x="1975" y="2950"/>
                <a:ext cx="29" cy="128"/>
              </a:xfrm>
              <a:custGeom>
                <a:avLst/>
                <a:gdLst>
                  <a:gd name="T0" fmla="*/ 0 w 87"/>
                  <a:gd name="T1" fmla="*/ 0 h 383"/>
                  <a:gd name="T2" fmla="*/ 7 w 87"/>
                  <a:gd name="T3" fmla="*/ 0 h 383"/>
                  <a:gd name="T4" fmla="*/ 7 w 87"/>
                  <a:gd name="T5" fmla="*/ 0 h 383"/>
                  <a:gd name="T6" fmla="*/ 10 w 87"/>
                  <a:gd name="T7" fmla="*/ 11 h 383"/>
                  <a:gd name="T8" fmla="*/ 10 w 87"/>
                  <a:gd name="T9" fmla="*/ 41 h 383"/>
                  <a:gd name="T10" fmla="*/ 10 w 87"/>
                  <a:gd name="T11" fmla="*/ 41 h 383"/>
                  <a:gd name="T12" fmla="*/ 8 w 87"/>
                  <a:gd name="T13" fmla="*/ 42 h 383"/>
                  <a:gd name="T14" fmla="*/ 6 w 87"/>
                  <a:gd name="T15" fmla="*/ 42 h 383"/>
                  <a:gd name="T16" fmla="*/ 4 w 87"/>
                  <a:gd name="T17" fmla="*/ 42 h 383"/>
                  <a:gd name="T18" fmla="*/ 2 w 87"/>
                  <a:gd name="T19" fmla="*/ 43 h 383"/>
                  <a:gd name="T20" fmla="*/ 2 w 87"/>
                  <a:gd name="T21" fmla="*/ 43 h 383"/>
                  <a:gd name="T22" fmla="*/ 0 w 87"/>
                  <a:gd name="T23" fmla="*/ 0 h 383"/>
                  <a:gd name="T24" fmla="*/ 0 w 87"/>
                  <a:gd name="T25" fmla="*/ 0 h 3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7"/>
                  <a:gd name="T40" fmla="*/ 0 h 383"/>
                  <a:gd name="T41" fmla="*/ 87 w 87"/>
                  <a:gd name="T42" fmla="*/ 383 h 3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7" h="383">
                    <a:moveTo>
                      <a:pt x="0" y="2"/>
                    </a:moveTo>
                    <a:lnTo>
                      <a:pt x="66" y="0"/>
                    </a:lnTo>
                    <a:lnTo>
                      <a:pt x="87" y="95"/>
                    </a:lnTo>
                    <a:lnTo>
                      <a:pt x="87" y="372"/>
                    </a:lnTo>
                    <a:lnTo>
                      <a:pt x="70" y="373"/>
                    </a:lnTo>
                    <a:lnTo>
                      <a:pt x="52" y="375"/>
                    </a:lnTo>
                    <a:lnTo>
                      <a:pt x="35" y="378"/>
                    </a:lnTo>
                    <a:lnTo>
                      <a:pt x="17" y="383"/>
                    </a:lnTo>
                    <a:lnTo>
                      <a:pt x="0" y="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83" name="Freeform 215"/>
              <p:cNvSpPr>
                <a:spLocks/>
              </p:cNvSpPr>
              <p:nvPr/>
            </p:nvSpPr>
            <p:spPr bwMode="auto">
              <a:xfrm>
                <a:off x="1843" y="2842"/>
                <a:ext cx="191" cy="112"/>
              </a:xfrm>
              <a:custGeom>
                <a:avLst/>
                <a:gdLst>
                  <a:gd name="T0" fmla="*/ 52 w 571"/>
                  <a:gd name="T1" fmla="*/ 36 h 338"/>
                  <a:gd name="T2" fmla="*/ 62 w 571"/>
                  <a:gd name="T3" fmla="*/ 23 h 338"/>
                  <a:gd name="T4" fmla="*/ 57 w 571"/>
                  <a:gd name="T5" fmla="*/ 19 h 338"/>
                  <a:gd name="T6" fmla="*/ 54 w 571"/>
                  <a:gd name="T7" fmla="*/ 15 h 338"/>
                  <a:gd name="T8" fmla="*/ 49 w 571"/>
                  <a:gd name="T9" fmla="*/ 11 h 338"/>
                  <a:gd name="T10" fmla="*/ 47 w 571"/>
                  <a:gd name="T11" fmla="*/ 9 h 338"/>
                  <a:gd name="T12" fmla="*/ 46 w 571"/>
                  <a:gd name="T13" fmla="*/ 8 h 338"/>
                  <a:gd name="T14" fmla="*/ 46 w 571"/>
                  <a:gd name="T15" fmla="*/ 7 h 338"/>
                  <a:gd name="T16" fmla="*/ 46 w 571"/>
                  <a:gd name="T17" fmla="*/ 5 h 338"/>
                  <a:gd name="T18" fmla="*/ 46 w 571"/>
                  <a:gd name="T19" fmla="*/ 4 h 338"/>
                  <a:gd name="T20" fmla="*/ 46 w 571"/>
                  <a:gd name="T21" fmla="*/ 0 h 338"/>
                  <a:gd name="T22" fmla="*/ 38 w 571"/>
                  <a:gd name="T23" fmla="*/ 1 h 338"/>
                  <a:gd name="T24" fmla="*/ 34 w 571"/>
                  <a:gd name="T25" fmla="*/ 3 h 338"/>
                  <a:gd name="T26" fmla="*/ 29 w 571"/>
                  <a:gd name="T27" fmla="*/ 5 h 338"/>
                  <a:gd name="T28" fmla="*/ 25 w 571"/>
                  <a:gd name="T29" fmla="*/ 7 h 338"/>
                  <a:gd name="T30" fmla="*/ 23 w 571"/>
                  <a:gd name="T31" fmla="*/ 8 h 338"/>
                  <a:gd name="T32" fmla="*/ 21 w 571"/>
                  <a:gd name="T33" fmla="*/ 8 h 338"/>
                  <a:gd name="T34" fmla="*/ 20 w 571"/>
                  <a:gd name="T35" fmla="*/ 8 h 338"/>
                  <a:gd name="T36" fmla="*/ 18 w 571"/>
                  <a:gd name="T37" fmla="*/ 7 h 338"/>
                  <a:gd name="T38" fmla="*/ 17 w 571"/>
                  <a:gd name="T39" fmla="*/ 6 h 338"/>
                  <a:gd name="T40" fmla="*/ 15 w 571"/>
                  <a:gd name="T41" fmla="*/ 6 h 338"/>
                  <a:gd name="T42" fmla="*/ 14 w 571"/>
                  <a:gd name="T43" fmla="*/ 7 h 338"/>
                  <a:gd name="T44" fmla="*/ 12 w 571"/>
                  <a:gd name="T45" fmla="*/ 8 h 338"/>
                  <a:gd name="T46" fmla="*/ 11 w 571"/>
                  <a:gd name="T47" fmla="*/ 9 h 338"/>
                  <a:gd name="T48" fmla="*/ 8 w 571"/>
                  <a:gd name="T49" fmla="*/ 12 h 338"/>
                  <a:gd name="T50" fmla="*/ 5 w 571"/>
                  <a:gd name="T51" fmla="*/ 17 h 338"/>
                  <a:gd name="T52" fmla="*/ 2 w 571"/>
                  <a:gd name="T53" fmla="*/ 22 h 338"/>
                  <a:gd name="T54" fmla="*/ 1 w 571"/>
                  <a:gd name="T55" fmla="*/ 25 h 338"/>
                  <a:gd name="T56" fmla="*/ 1 w 571"/>
                  <a:gd name="T57" fmla="*/ 27 h 338"/>
                  <a:gd name="T58" fmla="*/ 2 w 571"/>
                  <a:gd name="T59" fmla="*/ 28 h 338"/>
                  <a:gd name="T60" fmla="*/ 4 w 571"/>
                  <a:gd name="T61" fmla="*/ 31 h 338"/>
                  <a:gd name="T62" fmla="*/ 5 w 571"/>
                  <a:gd name="T63" fmla="*/ 34 h 338"/>
                  <a:gd name="T64" fmla="*/ 6 w 571"/>
                  <a:gd name="T65" fmla="*/ 35 h 338"/>
                  <a:gd name="T66" fmla="*/ 7 w 571"/>
                  <a:gd name="T67" fmla="*/ 36 h 338"/>
                  <a:gd name="T68" fmla="*/ 8 w 571"/>
                  <a:gd name="T69" fmla="*/ 37 h 338"/>
                  <a:gd name="T70" fmla="*/ 9 w 571"/>
                  <a:gd name="T71" fmla="*/ 37 h 338"/>
                  <a:gd name="T72" fmla="*/ 12 w 571"/>
                  <a:gd name="T73" fmla="*/ 36 h 338"/>
                  <a:gd name="T74" fmla="*/ 18 w 571"/>
                  <a:gd name="T75" fmla="*/ 36 h 338"/>
                  <a:gd name="T76" fmla="*/ 23 w 571"/>
                  <a:gd name="T77" fmla="*/ 32 h 338"/>
                  <a:gd name="T78" fmla="*/ 24 w 571"/>
                  <a:gd name="T79" fmla="*/ 32 h 338"/>
                  <a:gd name="T80" fmla="*/ 25 w 571"/>
                  <a:gd name="T81" fmla="*/ 32 h 338"/>
                  <a:gd name="T82" fmla="*/ 27 w 571"/>
                  <a:gd name="T83" fmla="*/ 32 h 338"/>
                  <a:gd name="T84" fmla="*/ 29 w 571"/>
                  <a:gd name="T85" fmla="*/ 32 h 338"/>
                  <a:gd name="T86" fmla="*/ 35 w 571"/>
                  <a:gd name="T87" fmla="*/ 34 h 338"/>
                  <a:gd name="T88" fmla="*/ 38 w 571"/>
                  <a:gd name="T89" fmla="*/ 34 h 338"/>
                  <a:gd name="T90" fmla="*/ 41 w 571"/>
                  <a:gd name="T91" fmla="*/ 34 h 3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71"/>
                  <a:gd name="T139" fmla="*/ 0 h 338"/>
                  <a:gd name="T140" fmla="*/ 571 w 571"/>
                  <a:gd name="T141" fmla="*/ 338 h 3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71" h="338">
                    <a:moveTo>
                      <a:pt x="395" y="327"/>
                    </a:moveTo>
                    <a:lnTo>
                      <a:pt x="461" y="325"/>
                    </a:lnTo>
                    <a:lnTo>
                      <a:pt x="571" y="250"/>
                    </a:lnTo>
                    <a:lnTo>
                      <a:pt x="550" y="212"/>
                    </a:lnTo>
                    <a:lnTo>
                      <a:pt x="532" y="192"/>
                    </a:lnTo>
                    <a:lnTo>
                      <a:pt x="512" y="172"/>
                    </a:lnTo>
                    <a:lnTo>
                      <a:pt x="494" y="152"/>
                    </a:lnTo>
                    <a:lnTo>
                      <a:pt x="477" y="132"/>
                    </a:lnTo>
                    <a:lnTo>
                      <a:pt x="460" y="116"/>
                    </a:lnTo>
                    <a:lnTo>
                      <a:pt x="440" y="99"/>
                    </a:lnTo>
                    <a:lnTo>
                      <a:pt x="430" y="90"/>
                    </a:lnTo>
                    <a:lnTo>
                      <a:pt x="421" y="82"/>
                    </a:lnTo>
                    <a:lnTo>
                      <a:pt x="418" y="77"/>
                    </a:lnTo>
                    <a:lnTo>
                      <a:pt x="414" y="72"/>
                    </a:lnTo>
                    <a:lnTo>
                      <a:pt x="412" y="66"/>
                    </a:lnTo>
                    <a:lnTo>
                      <a:pt x="411" y="61"/>
                    </a:lnTo>
                    <a:lnTo>
                      <a:pt x="410" y="54"/>
                    </a:lnTo>
                    <a:lnTo>
                      <a:pt x="410" y="47"/>
                    </a:lnTo>
                    <a:lnTo>
                      <a:pt x="410" y="39"/>
                    </a:lnTo>
                    <a:lnTo>
                      <a:pt x="410" y="32"/>
                    </a:lnTo>
                    <a:lnTo>
                      <a:pt x="412" y="15"/>
                    </a:lnTo>
                    <a:lnTo>
                      <a:pt x="414" y="0"/>
                    </a:lnTo>
                    <a:lnTo>
                      <a:pt x="368" y="5"/>
                    </a:lnTo>
                    <a:lnTo>
                      <a:pt x="345" y="11"/>
                    </a:lnTo>
                    <a:lnTo>
                      <a:pt x="323" y="18"/>
                    </a:lnTo>
                    <a:lnTo>
                      <a:pt x="301" y="25"/>
                    </a:lnTo>
                    <a:lnTo>
                      <a:pt x="279" y="33"/>
                    </a:lnTo>
                    <a:lnTo>
                      <a:pt x="257" y="43"/>
                    </a:lnTo>
                    <a:lnTo>
                      <a:pt x="236" y="54"/>
                    </a:lnTo>
                    <a:lnTo>
                      <a:pt x="226" y="60"/>
                    </a:lnTo>
                    <a:lnTo>
                      <a:pt x="215" y="65"/>
                    </a:lnTo>
                    <a:lnTo>
                      <a:pt x="204" y="69"/>
                    </a:lnTo>
                    <a:lnTo>
                      <a:pt x="194" y="71"/>
                    </a:lnTo>
                    <a:lnTo>
                      <a:pt x="189" y="71"/>
                    </a:lnTo>
                    <a:lnTo>
                      <a:pt x="183" y="70"/>
                    </a:lnTo>
                    <a:lnTo>
                      <a:pt x="178" y="69"/>
                    </a:lnTo>
                    <a:lnTo>
                      <a:pt x="174" y="66"/>
                    </a:lnTo>
                    <a:lnTo>
                      <a:pt x="164" y="61"/>
                    </a:lnTo>
                    <a:lnTo>
                      <a:pt x="154" y="58"/>
                    </a:lnTo>
                    <a:lnTo>
                      <a:pt x="148" y="57"/>
                    </a:lnTo>
                    <a:lnTo>
                      <a:pt x="141" y="57"/>
                    </a:lnTo>
                    <a:lnTo>
                      <a:pt x="135" y="58"/>
                    </a:lnTo>
                    <a:lnTo>
                      <a:pt x="129" y="60"/>
                    </a:lnTo>
                    <a:lnTo>
                      <a:pt x="123" y="63"/>
                    </a:lnTo>
                    <a:lnTo>
                      <a:pt x="117" y="65"/>
                    </a:lnTo>
                    <a:lnTo>
                      <a:pt x="111" y="70"/>
                    </a:lnTo>
                    <a:lnTo>
                      <a:pt x="105" y="73"/>
                    </a:lnTo>
                    <a:lnTo>
                      <a:pt x="95" y="84"/>
                    </a:lnTo>
                    <a:lnTo>
                      <a:pt x="84" y="97"/>
                    </a:lnTo>
                    <a:lnTo>
                      <a:pt x="73" y="111"/>
                    </a:lnTo>
                    <a:lnTo>
                      <a:pt x="64" y="126"/>
                    </a:lnTo>
                    <a:lnTo>
                      <a:pt x="45" y="157"/>
                    </a:lnTo>
                    <a:lnTo>
                      <a:pt x="28" y="188"/>
                    </a:lnTo>
                    <a:lnTo>
                      <a:pt x="20" y="202"/>
                    </a:lnTo>
                    <a:lnTo>
                      <a:pt x="13" y="214"/>
                    </a:lnTo>
                    <a:lnTo>
                      <a:pt x="6" y="225"/>
                    </a:lnTo>
                    <a:lnTo>
                      <a:pt x="0" y="234"/>
                    </a:lnTo>
                    <a:lnTo>
                      <a:pt x="7" y="242"/>
                    </a:lnTo>
                    <a:lnTo>
                      <a:pt x="14" y="251"/>
                    </a:lnTo>
                    <a:lnTo>
                      <a:pt x="21" y="261"/>
                    </a:lnTo>
                    <a:lnTo>
                      <a:pt x="27" y="270"/>
                    </a:lnTo>
                    <a:lnTo>
                      <a:pt x="34" y="286"/>
                    </a:lnTo>
                    <a:lnTo>
                      <a:pt x="40" y="301"/>
                    </a:lnTo>
                    <a:lnTo>
                      <a:pt x="44" y="309"/>
                    </a:lnTo>
                    <a:lnTo>
                      <a:pt x="49" y="316"/>
                    </a:lnTo>
                    <a:lnTo>
                      <a:pt x="52" y="323"/>
                    </a:lnTo>
                    <a:lnTo>
                      <a:pt x="58" y="329"/>
                    </a:lnTo>
                    <a:lnTo>
                      <a:pt x="62" y="333"/>
                    </a:lnTo>
                    <a:lnTo>
                      <a:pt x="65" y="334"/>
                    </a:lnTo>
                    <a:lnTo>
                      <a:pt x="69" y="336"/>
                    </a:lnTo>
                    <a:lnTo>
                      <a:pt x="72" y="336"/>
                    </a:lnTo>
                    <a:lnTo>
                      <a:pt x="80" y="338"/>
                    </a:lnTo>
                    <a:lnTo>
                      <a:pt x="89" y="336"/>
                    </a:lnTo>
                    <a:lnTo>
                      <a:pt x="106" y="332"/>
                    </a:lnTo>
                    <a:lnTo>
                      <a:pt x="122" y="326"/>
                    </a:lnTo>
                    <a:lnTo>
                      <a:pt x="158" y="325"/>
                    </a:lnTo>
                    <a:lnTo>
                      <a:pt x="183" y="309"/>
                    </a:lnTo>
                    <a:lnTo>
                      <a:pt x="204" y="296"/>
                    </a:lnTo>
                    <a:lnTo>
                      <a:pt x="209" y="294"/>
                    </a:lnTo>
                    <a:lnTo>
                      <a:pt x="214" y="292"/>
                    </a:lnTo>
                    <a:lnTo>
                      <a:pt x="220" y="290"/>
                    </a:lnTo>
                    <a:lnTo>
                      <a:pt x="227" y="289"/>
                    </a:lnTo>
                    <a:lnTo>
                      <a:pt x="233" y="289"/>
                    </a:lnTo>
                    <a:lnTo>
                      <a:pt x="240" y="289"/>
                    </a:lnTo>
                    <a:lnTo>
                      <a:pt x="248" y="290"/>
                    </a:lnTo>
                    <a:lnTo>
                      <a:pt x="257" y="293"/>
                    </a:lnTo>
                    <a:lnTo>
                      <a:pt x="283" y="300"/>
                    </a:lnTo>
                    <a:lnTo>
                      <a:pt x="312" y="307"/>
                    </a:lnTo>
                    <a:lnTo>
                      <a:pt x="325" y="309"/>
                    </a:lnTo>
                    <a:lnTo>
                      <a:pt x="339" y="312"/>
                    </a:lnTo>
                    <a:lnTo>
                      <a:pt x="353" y="313"/>
                    </a:lnTo>
                    <a:lnTo>
                      <a:pt x="366" y="314"/>
                    </a:lnTo>
                    <a:lnTo>
                      <a:pt x="395" y="327"/>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84" name="Freeform 216"/>
              <p:cNvSpPr>
                <a:spLocks/>
              </p:cNvSpPr>
              <p:nvPr/>
            </p:nvSpPr>
            <p:spPr bwMode="auto">
              <a:xfrm>
                <a:off x="1843" y="2842"/>
                <a:ext cx="191" cy="112"/>
              </a:xfrm>
              <a:custGeom>
                <a:avLst/>
                <a:gdLst>
                  <a:gd name="T0" fmla="*/ 52 w 571"/>
                  <a:gd name="T1" fmla="*/ 36 h 338"/>
                  <a:gd name="T2" fmla="*/ 64 w 571"/>
                  <a:gd name="T3" fmla="*/ 28 h 338"/>
                  <a:gd name="T4" fmla="*/ 62 w 571"/>
                  <a:gd name="T5" fmla="*/ 23 h 338"/>
                  <a:gd name="T6" fmla="*/ 57 w 571"/>
                  <a:gd name="T7" fmla="*/ 19 h 338"/>
                  <a:gd name="T8" fmla="*/ 54 w 571"/>
                  <a:gd name="T9" fmla="*/ 15 h 338"/>
                  <a:gd name="T10" fmla="*/ 49 w 571"/>
                  <a:gd name="T11" fmla="*/ 11 h 338"/>
                  <a:gd name="T12" fmla="*/ 47 w 571"/>
                  <a:gd name="T13" fmla="*/ 9 h 338"/>
                  <a:gd name="T14" fmla="*/ 46 w 571"/>
                  <a:gd name="T15" fmla="*/ 8 h 338"/>
                  <a:gd name="T16" fmla="*/ 46 w 571"/>
                  <a:gd name="T17" fmla="*/ 7 h 338"/>
                  <a:gd name="T18" fmla="*/ 46 w 571"/>
                  <a:gd name="T19" fmla="*/ 5 h 338"/>
                  <a:gd name="T20" fmla="*/ 46 w 571"/>
                  <a:gd name="T21" fmla="*/ 4 h 338"/>
                  <a:gd name="T22" fmla="*/ 46 w 571"/>
                  <a:gd name="T23" fmla="*/ 0 h 338"/>
                  <a:gd name="T24" fmla="*/ 41 w 571"/>
                  <a:gd name="T25" fmla="*/ 1 h 338"/>
                  <a:gd name="T26" fmla="*/ 36 w 571"/>
                  <a:gd name="T27" fmla="*/ 2 h 338"/>
                  <a:gd name="T28" fmla="*/ 31 w 571"/>
                  <a:gd name="T29" fmla="*/ 4 h 338"/>
                  <a:gd name="T30" fmla="*/ 26 w 571"/>
                  <a:gd name="T31" fmla="*/ 6 h 338"/>
                  <a:gd name="T32" fmla="*/ 24 w 571"/>
                  <a:gd name="T33" fmla="*/ 7 h 338"/>
                  <a:gd name="T34" fmla="*/ 22 w 571"/>
                  <a:gd name="T35" fmla="*/ 8 h 338"/>
                  <a:gd name="T36" fmla="*/ 20 w 571"/>
                  <a:gd name="T37" fmla="*/ 8 h 338"/>
                  <a:gd name="T38" fmla="*/ 19 w 571"/>
                  <a:gd name="T39" fmla="*/ 7 h 338"/>
                  <a:gd name="T40" fmla="*/ 17 w 571"/>
                  <a:gd name="T41" fmla="*/ 6 h 338"/>
                  <a:gd name="T42" fmla="*/ 16 w 571"/>
                  <a:gd name="T43" fmla="*/ 6 h 338"/>
                  <a:gd name="T44" fmla="*/ 14 w 571"/>
                  <a:gd name="T45" fmla="*/ 7 h 338"/>
                  <a:gd name="T46" fmla="*/ 13 w 571"/>
                  <a:gd name="T47" fmla="*/ 7 h 338"/>
                  <a:gd name="T48" fmla="*/ 12 w 571"/>
                  <a:gd name="T49" fmla="*/ 8 h 338"/>
                  <a:gd name="T50" fmla="*/ 9 w 571"/>
                  <a:gd name="T51" fmla="*/ 11 h 338"/>
                  <a:gd name="T52" fmla="*/ 7 w 571"/>
                  <a:gd name="T53" fmla="*/ 14 h 338"/>
                  <a:gd name="T54" fmla="*/ 3 w 571"/>
                  <a:gd name="T55" fmla="*/ 21 h 338"/>
                  <a:gd name="T56" fmla="*/ 1 w 571"/>
                  <a:gd name="T57" fmla="*/ 24 h 338"/>
                  <a:gd name="T58" fmla="*/ 0 w 571"/>
                  <a:gd name="T59" fmla="*/ 26 h 338"/>
                  <a:gd name="T60" fmla="*/ 1 w 571"/>
                  <a:gd name="T61" fmla="*/ 27 h 338"/>
                  <a:gd name="T62" fmla="*/ 2 w 571"/>
                  <a:gd name="T63" fmla="*/ 28 h 338"/>
                  <a:gd name="T64" fmla="*/ 4 w 571"/>
                  <a:gd name="T65" fmla="*/ 31 h 338"/>
                  <a:gd name="T66" fmla="*/ 5 w 571"/>
                  <a:gd name="T67" fmla="*/ 34 h 338"/>
                  <a:gd name="T68" fmla="*/ 6 w 571"/>
                  <a:gd name="T69" fmla="*/ 35 h 338"/>
                  <a:gd name="T70" fmla="*/ 7 w 571"/>
                  <a:gd name="T71" fmla="*/ 36 h 338"/>
                  <a:gd name="T72" fmla="*/ 8 w 571"/>
                  <a:gd name="T73" fmla="*/ 37 h 338"/>
                  <a:gd name="T74" fmla="*/ 9 w 571"/>
                  <a:gd name="T75" fmla="*/ 37 h 338"/>
                  <a:gd name="T76" fmla="*/ 12 w 571"/>
                  <a:gd name="T77" fmla="*/ 36 h 338"/>
                  <a:gd name="T78" fmla="*/ 18 w 571"/>
                  <a:gd name="T79" fmla="*/ 36 h 338"/>
                  <a:gd name="T80" fmla="*/ 20 w 571"/>
                  <a:gd name="T81" fmla="*/ 34 h 338"/>
                  <a:gd name="T82" fmla="*/ 23 w 571"/>
                  <a:gd name="T83" fmla="*/ 32 h 338"/>
                  <a:gd name="T84" fmla="*/ 25 w 571"/>
                  <a:gd name="T85" fmla="*/ 32 h 338"/>
                  <a:gd name="T86" fmla="*/ 26 w 571"/>
                  <a:gd name="T87" fmla="*/ 32 h 338"/>
                  <a:gd name="T88" fmla="*/ 28 w 571"/>
                  <a:gd name="T89" fmla="*/ 32 h 338"/>
                  <a:gd name="T90" fmla="*/ 32 w 571"/>
                  <a:gd name="T91" fmla="*/ 33 h 338"/>
                  <a:gd name="T92" fmla="*/ 36 w 571"/>
                  <a:gd name="T93" fmla="*/ 34 h 338"/>
                  <a:gd name="T94" fmla="*/ 39 w 571"/>
                  <a:gd name="T95" fmla="*/ 34 h 338"/>
                  <a:gd name="T96" fmla="*/ 44 w 571"/>
                  <a:gd name="T97" fmla="*/ 36 h 33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1"/>
                  <a:gd name="T148" fmla="*/ 0 h 338"/>
                  <a:gd name="T149" fmla="*/ 571 w 571"/>
                  <a:gd name="T150" fmla="*/ 338 h 33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1" h="338">
                    <a:moveTo>
                      <a:pt x="395" y="327"/>
                    </a:moveTo>
                    <a:lnTo>
                      <a:pt x="461" y="325"/>
                    </a:lnTo>
                    <a:lnTo>
                      <a:pt x="571" y="250"/>
                    </a:lnTo>
                    <a:lnTo>
                      <a:pt x="550" y="212"/>
                    </a:lnTo>
                    <a:lnTo>
                      <a:pt x="532" y="192"/>
                    </a:lnTo>
                    <a:lnTo>
                      <a:pt x="512" y="172"/>
                    </a:lnTo>
                    <a:lnTo>
                      <a:pt x="494" y="152"/>
                    </a:lnTo>
                    <a:lnTo>
                      <a:pt x="477" y="132"/>
                    </a:lnTo>
                    <a:lnTo>
                      <a:pt x="460" y="116"/>
                    </a:lnTo>
                    <a:lnTo>
                      <a:pt x="440" y="99"/>
                    </a:lnTo>
                    <a:lnTo>
                      <a:pt x="430" y="90"/>
                    </a:lnTo>
                    <a:lnTo>
                      <a:pt x="421" y="82"/>
                    </a:lnTo>
                    <a:lnTo>
                      <a:pt x="418" y="77"/>
                    </a:lnTo>
                    <a:lnTo>
                      <a:pt x="414" y="72"/>
                    </a:lnTo>
                    <a:lnTo>
                      <a:pt x="412" y="66"/>
                    </a:lnTo>
                    <a:lnTo>
                      <a:pt x="411" y="61"/>
                    </a:lnTo>
                    <a:lnTo>
                      <a:pt x="410" y="54"/>
                    </a:lnTo>
                    <a:lnTo>
                      <a:pt x="410" y="47"/>
                    </a:lnTo>
                    <a:lnTo>
                      <a:pt x="410" y="39"/>
                    </a:lnTo>
                    <a:lnTo>
                      <a:pt x="410" y="32"/>
                    </a:lnTo>
                    <a:lnTo>
                      <a:pt x="412" y="15"/>
                    </a:lnTo>
                    <a:lnTo>
                      <a:pt x="414" y="0"/>
                    </a:lnTo>
                    <a:lnTo>
                      <a:pt x="368" y="5"/>
                    </a:lnTo>
                    <a:lnTo>
                      <a:pt x="345" y="11"/>
                    </a:lnTo>
                    <a:lnTo>
                      <a:pt x="323" y="18"/>
                    </a:lnTo>
                    <a:lnTo>
                      <a:pt x="301" y="25"/>
                    </a:lnTo>
                    <a:lnTo>
                      <a:pt x="279" y="33"/>
                    </a:lnTo>
                    <a:lnTo>
                      <a:pt x="257" y="43"/>
                    </a:lnTo>
                    <a:lnTo>
                      <a:pt x="236" y="54"/>
                    </a:lnTo>
                    <a:lnTo>
                      <a:pt x="226" y="60"/>
                    </a:lnTo>
                    <a:lnTo>
                      <a:pt x="215" y="65"/>
                    </a:lnTo>
                    <a:lnTo>
                      <a:pt x="204" y="69"/>
                    </a:lnTo>
                    <a:lnTo>
                      <a:pt x="194" y="71"/>
                    </a:lnTo>
                    <a:lnTo>
                      <a:pt x="189" y="71"/>
                    </a:lnTo>
                    <a:lnTo>
                      <a:pt x="183" y="70"/>
                    </a:lnTo>
                    <a:lnTo>
                      <a:pt x="178" y="69"/>
                    </a:lnTo>
                    <a:lnTo>
                      <a:pt x="174" y="66"/>
                    </a:lnTo>
                    <a:lnTo>
                      <a:pt x="164" y="61"/>
                    </a:lnTo>
                    <a:lnTo>
                      <a:pt x="154" y="58"/>
                    </a:lnTo>
                    <a:lnTo>
                      <a:pt x="148" y="57"/>
                    </a:lnTo>
                    <a:lnTo>
                      <a:pt x="141" y="57"/>
                    </a:lnTo>
                    <a:lnTo>
                      <a:pt x="135" y="58"/>
                    </a:lnTo>
                    <a:lnTo>
                      <a:pt x="129" y="60"/>
                    </a:lnTo>
                    <a:lnTo>
                      <a:pt x="123" y="63"/>
                    </a:lnTo>
                    <a:lnTo>
                      <a:pt x="117" y="65"/>
                    </a:lnTo>
                    <a:lnTo>
                      <a:pt x="111" y="70"/>
                    </a:lnTo>
                    <a:lnTo>
                      <a:pt x="105" y="73"/>
                    </a:lnTo>
                    <a:lnTo>
                      <a:pt x="95" y="84"/>
                    </a:lnTo>
                    <a:lnTo>
                      <a:pt x="84" y="97"/>
                    </a:lnTo>
                    <a:lnTo>
                      <a:pt x="73" y="111"/>
                    </a:lnTo>
                    <a:lnTo>
                      <a:pt x="64" y="126"/>
                    </a:lnTo>
                    <a:lnTo>
                      <a:pt x="45" y="157"/>
                    </a:lnTo>
                    <a:lnTo>
                      <a:pt x="28" y="188"/>
                    </a:lnTo>
                    <a:lnTo>
                      <a:pt x="20" y="202"/>
                    </a:lnTo>
                    <a:lnTo>
                      <a:pt x="13" y="214"/>
                    </a:lnTo>
                    <a:lnTo>
                      <a:pt x="6" y="225"/>
                    </a:lnTo>
                    <a:lnTo>
                      <a:pt x="0" y="234"/>
                    </a:lnTo>
                    <a:lnTo>
                      <a:pt x="7" y="242"/>
                    </a:lnTo>
                    <a:lnTo>
                      <a:pt x="14" y="251"/>
                    </a:lnTo>
                    <a:lnTo>
                      <a:pt x="21" y="261"/>
                    </a:lnTo>
                    <a:lnTo>
                      <a:pt x="27" y="270"/>
                    </a:lnTo>
                    <a:lnTo>
                      <a:pt x="34" y="286"/>
                    </a:lnTo>
                    <a:lnTo>
                      <a:pt x="40" y="301"/>
                    </a:lnTo>
                    <a:lnTo>
                      <a:pt x="44" y="309"/>
                    </a:lnTo>
                    <a:lnTo>
                      <a:pt x="49" y="316"/>
                    </a:lnTo>
                    <a:lnTo>
                      <a:pt x="52" y="323"/>
                    </a:lnTo>
                    <a:lnTo>
                      <a:pt x="58" y="329"/>
                    </a:lnTo>
                    <a:lnTo>
                      <a:pt x="62" y="333"/>
                    </a:lnTo>
                    <a:lnTo>
                      <a:pt x="65" y="334"/>
                    </a:lnTo>
                    <a:lnTo>
                      <a:pt x="69" y="336"/>
                    </a:lnTo>
                    <a:lnTo>
                      <a:pt x="72" y="336"/>
                    </a:lnTo>
                    <a:lnTo>
                      <a:pt x="80" y="338"/>
                    </a:lnTo>
                    <a:lnTo>
                      <a:pt x="89" y="336"/>
                    </a:lnTo>
                    <a:lnTo>
                      <a:pt x="106" y="332"/>
                    </a:lnTo>
                    <a:lnTo>
                      <a:pt x="122" y="326"/>
                    </a:lnTo>
                    <a:lnTo>
                      <a:pt x="158" y="325"/>
                    </a:lnTo>
                    <a:lnTo>
                      <a:pt x="183" y="309"/>
                    </a:lnTo>
                    <a:lnTo>
                      <a:pt x="204" y="296"/>
                    </a:lnTo>
                    <a:lnTo>
                      <a:pt x="209" y="294"/>
                    </a:lnTo>
                    <a:lnTo>
                      <a:pt x="214" y="292"/>
                    </a:lnTo>
                    <a:lnTo>
                      <a:pt x="220" y="290"/>
                    </a:lnTo>
                    <a:lnTo>
                      <a:pt x="227" y="289"/>
                    </a:lnTo>
                    <a:lnTo>
                      <a:pt x="233" y="289"/>
                    </a:lnTo>
                    <a:lnTo>
                      <a:pt x="240" y="289"/>
                    </a:lnTo>
                    <a:lnTo>
                      <a:pt x="248" y="290"/>
                    </a:lnTo>
                    <a:lnTo>
                      <a:pt x="257" y="293"/>
                    </a:lnTo>
                    <a:lnTo>
                      <a:pt x="283" y="300"/>
                    </a:lnTo>
                    <a:lnTo>
                      <a:pt x="312" y="307"/>
                    </a:lnTo>
                    <a:lnTo>
                      <a:pt x="325" y="309"/>
                    </a:lnTo>
                    <a:lnTo>
                      <a:pt x="339" y="312"/>
                    </a:lnTo>
                    <a:lnTo>
                      <a:pt x="353" y="313"/>
                    </a:lnTo>
                    <a:lnTo>
                      <a:pt x="366" y="314"/>
                    </a:lnTo>
                    <a:lnTo>
                      <a:pt x="395" y="32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85" name="Freeform 217"/>
              <p:cNvSpPr>
                <a:spLocks/>
              </p:cNvSpPr>
              <p:nvPr/>
            </p:nvSpPr>
            <p:spPr bwMode="auto">
              <a:xfrm>
                <a:off x="1882" y="2938"/>
                <a:ext cx="99" cy="151"/>
              </a:xfrm>
              <a:custGeom>
                <a:avLst/>
                <a:gdLst>
                  <a:gd name="T0" fmla="*/ 7 w 295"/>
                  <a:gd name="T1" fmla="*/ 2 h 453"/>
                  <a:gd name="T2" fmla="*/ 10 w 295"/>
                  <a:gd name="T3" fmla="*/ 1 h 453"/>
                  <a:gd name="T4" fmla="*/ 12 w 295"/>
                  <a:gd name="T5" fmla="*/ 0 h 453"/>
                  <a:gd name="T6" fmla="*/ 13 w 295"/>
                  <a:gd name="T7" fmla="*/ 0 h 453"/>
                  <a:gd name="T8" fmla="*/ 15 w 295"/>
                  <a:gd name="T9" fmla="*/ 0 h 453"/>
                  <a:gd name="T10" fmla="*/ 19 w 295"/>
                  <a:gd name="T11" fmla="*/ 1 h 453"/>
                  <a:gd name="T12" fmla="*/ 23 w 295"/>
                  <a:gd name="T13" fmla="*/ 2 h 453"/>
                  <a:gd name="T14" fmla="*/ 27 w 295"/>
                  <a:gd name="T15" fmla="*/ 3 h 453"/>
                  <a:gd name="T16" fmla="*/ 31 w 295"/>
                  <a:gd name="T17" fmla="*/ 4 h 453"/>
                  <a:gd name="T18" fmla="*/ 32 w 295"/>
                  <a:gd name="T19" fmla="*/ 47 h 453"/>
                  <a:gd name="T20" fmla="*/ 29 w 295"/>
                  <a:gd name="T21" fmla="*/ 48 h 453"/>
                  <a:gd name="T22" fmla="*/ 25 w 295"/>
                  <a:gd name="T23" fmla="*/ 49 h 453"/>
                  <a:gd name="T24" fmla="*/ 21 w 295"/>
                  <a:gd name="T25" fmla="*/ 50 h 453"/>
                  <a:gd name="T26" fmla="*/ 17 w 295"/>
                  <a:gd name="T27" fmla="*/ 50 h 453"/>
                  <a:gd name="T28" fmla="*/ 14 w 295"/>
                  <a:gd name="T29" fmla="*/ 50 h 453"/>
                  <a:gd name="T30" fmla="*/ 10 w 295"/>
                  <a:gd name="T31" fmla="*/ 50 h 453"/>
                  <a:gd name="T32" fmla="*/ 7 w 295"/>
                  <a:gd name="T33" fmla="*/ 49 h 453"/>
                  <a:gd name="T34" fmla="*/ 4 w 295"/>
                  <a:gd name="T35" fmla="*/ 47 h 453"/>
                  <a:gd name="T36" fmla="*/ 2 w 295"/>
                  <a:gd name="T37" fmla="*/ 45 h 453"/>
                  <a:gd name="T38" fmla="*/ 1 w 295"/>
                  <a:gd name="T39" fmla="*/ 44 h 453"/>
                  <a:gd name="T40" fmla="*/ 0 w 295"/>
                  <a:gd name="T41" fmla="*/ 32 h 453"/>
                  <a:gd name="T42" fmla="*/ 1 w 295"/>
                  <a:gd name="T43" fmla="*/ 30 h 453"/>
                  <a:gd name="T44" fmla="*/ 2 w 295"/>
                  <a:gd name="T45" fmla="*/ 29 h 453"/>
                  <a:gd name="T46" fmla="*/ 5 w 295"/>
                  <a:gd name="T47" fmla="*/ 26 h 453"/>
                  <a:gd name="T48" fmla="*/ 6 w 295"/>
                  <a:gd name="T49" fmla="*/ 25 h 453"/>
                  <a:gd name="T50" fmla="*/ 6 w 295"/>
                  <a:gd name="T51" fmla="*/ 24 h 453"/>
                  <a:gd name="T52" fmla="*/ 7 w 295"/>
                  <a:gd name="T53" fmla="*/ 21 h 453"/>
                  <a:gd name="T54" fmla="*/ 6 w 295"/>
                  <a:gd name="T55" fmla="*/ 15 h 453"/>
                  <a:gd name="T56" fmla="*/ 5 w 295"/>
                  <a:gd name="T57" fmla="*/ 12 h 453"/>
                  <a:gd name="T58" fmla="*/ 5 w 295"/>
                  <a:gd name="T59" fmla="*/ 9 h 453"/>
                  <a:gd name="T60" fmla="*/ 5 w 295"/>
                  <a:gd name="T61" fmla="*/ 7 h 453"/>
                  <a:gd name="T62" fmla="*/ 5 w 295"/>
                  <a:gd name="T63" fmla="*/ 4 h 4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5"/>
                  <a:gd name="T97" fmla="*/ 0 h 453"/>
                  <a:gd name="T98" fmla="*/ 295 w 295"/>
                  <a:gd name="T99" fmla="*/ 453 h 45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5" h="453">
                    <a:moveTo>
                      <a:pt x="41" y="36"/>
                    </a:moveTo>
                    <a:lnTo>
                      <a:pt x="66" y="20"/>
                    </a:lnTo>
                    <a:lnTo>
                      <a:pt x="87" y="7"/>
                    </a:lnTo>
                    <a:lnTo>
                      <a:pt x="92" y="5"/>
                    </a:lnTo>
                    <a:lnTo>
                      <a:pt x="97" y="3"/>
                    </a:lnTo>
                    <a:lnTo>
                      <a:pt x="103" y="1"/>
                    </a:lnTo>
                    <a:lnTo>
                      <a:pt x="110" y="0"/>
                    </a:lnTo>
                    <a:lnTo>
                      <a:pt x="116" y="0"/>
                    </a:lnTo>
                    <a:lnTo>
                      <a:pt x="123" y="0"/>
                    </a:lnTo>
                    <a:lnTo>
                      <a:pt x="131" y="1"/>
                    </a:lnTo>
                    <a:lnTo>
                      <a:pt x="140" y="4"/>
                    </a:lnTo>
                    <a:lnTo>
                      <a:pt x="166" y="11"/>
                    </a:lnTo>
                    <a:lnTo>
                      <a:pt x="195" y="18"/>
                    </a:lnTo>
                    <a:lnTo>
                      <a:pt x="208" y="20"/>
                    </a:lnTo>
                    <a:lnTo>
                      <a:pt x="222" y="23"/>
                    </a:lnTo>
                    <a:lnTo>
                      <a:pt x="236" y="24"/>
                    </a:lnTo>
                    <a:lnTo>
                      <a:pt x="249" y="25"/>
                    </a:lnTo>
                    <a:lnTo>
                      <a:pt x="278" y="38"/>
                    </a:lnTo>
                    <a:lnTo>
                      <a:pt x="295" y="419"/>
                    </a:lnTo>
                    <a:lnTo>
                      <a:pt x="281" y="422"/>
                    </a:lnTo>
                    <a:lnTo>
                      <a:pt x="267" y="428"/>
                    </a:lnTo>
                    <a:lnTo>
                      <a:pt x="252" y="434"/>
                    </a:lnTo>
                    <a:lnTo>
                      <a:pt x="237" y="439"/>
                    </a:lnTo>
                    <a:lnTo>
                      <a:pt x="222" y="444"/>
                    </a:lnTo>
                    <a:lnTo>
                      <a:pt x="206" y="447"/>
                    </a:lnTo>
                    <a:lnTo>
                      <a:pt x="189" y="450"/>
                    </a:lnTo>
                    <a:lnTo>
                      <a:pt x="172" y="452"/>
                    </a:lnTo>
                    <a:lnTo>
                      <a:pt x="156" y="453"/>
                    </a:lnTo>
                    <a:lnTo>
                      <a:pt x="139" y="453"/>
                    </a:lnTo>
                    <a:lnTo>
                      <a:pt x="121" y="453"/>
                    </a:lnTo>
                    <a:lnTo>
                      <a:pt x="106" y="451"/>
                    </a:lnTo>
                    <a:lnTo>
                      <a:pt x="90" y="447"/>
                    </a:lnTo>
                    <a:lnTo>
                      <a:pt x="75" y="443"/>
                    </a:lnTo>
                    <a:lnTo>
                      <a:pt x="61" y="437"/>
                    </a:lnTo>
                    <a:lnTo>
                      <a:pt x="48" y="430"/>
                    </a:lnTo>
                    <a:lnTo>
                      <a:pt x="37" y="420"/>
                    </a:lnTo>
                    <a:lnTo>
                      <a:pt x="26" y="409"/>
                    </a:lnTo>
                    <a:lnTo>
                      <a:pt x="21" y="405"/>
                    </a:lnTo>
                    <a:lnTo>
                      <a:pt x="15" y="401"/>
                    </a:lnTo>
                    <a:lnTo>
                      <a:pt x="8" y="398"/>
                    </a:lnTo>
                    <a:lnTo>
                      <a:pt x="1" y="395"/>
                    </a:lnTo>
                    <a:lnTo>
                      <a:pt x="0" y="289"/>
                    </a:lnTo>
                    <a:lnTo>
                      <a:pt x="5" y="280"/>
                    </a:lnTo>
                    <a:lnTo>
                      <a:pt x="11" y="271"/>
                    </a:lnTo>
                    <a:lnTo>
                      <a:pt x="16" y="266"/>
                    </a:lnTo>
                    <a:lnTo>
                      <a:pt x="22" y="261"/>
                    </a:lnTo>
                    <a:lnTo>
                      <a:pt x="35" y="250"/>
                    </a:lnTo>
                    <a:lnTo>
                      <a:pt x="48" y="237"/>
                    </a:lnTo>
                    <a:lnTo>
                      <a:pt x="52" y="233"/>
                    </a:lnTo>
                    <a:lnTo>
                      <a:pt x="54" y="228"/>
                    </a:lnTo>
                    <a:lnTo>
                      <a:pt x="57" y="222"/>
                    </a:lnTo>
                    <a:lnTo>
                      <a:pt x="58" y="216"/>
                    </a:lnTo>
                    <a:lnTo>
                      <a:pt x="59" y="202"/>
                    </a:lnTo>
                    <a:lnTo>
                      <a:pt x="59" y="189"/>
                    </a:lnTo>
                    <a:lnTo>
                      <a:pt x="55" y="161"/>
                    </a:lnTo>
                    <a:lnTo>
                      <a:pt x="51" y="137"/>
                    </a:lnTo>
                    <a:lnTo>
                      <a:pt x="50" y="124"/>
                    </a:lnTo>
                    <a:lnTo>
                      <a:pt x="48" y="111"/>
                    </a:lnTo>
                    <a:lnTo>
                      <a:pt x="47" y="98"/>
                    </a:lnTo>
                    <a:lnTo>
                      <a:pt x="45" y="85"/>
                    </a:lnTo>
                    <a:lnTo>
                      <a:pt x="44" y="72"/>
                    </a:lnTo>
                    <a:lnTo>
                      <a:pt x="42" y="60"/>
                    </a:lnTo>
                    <a:lnTo>
                      <a:pt x="42" y="47"/>
                    </a:lnTo>
                    <a:lnTo>
                      <a:pt x="4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86" name="Freeform 218"/>
              <p:cNvSpPr>
                <a:spLocks/>
              </p:cNvSpPr>
              <p:nvPr/>
            </p:nvSpPr>
            <p:spPr bwMode="auto">
              <a:xfrm>
                <a:off x="1882" y="2938"/>
                <a:ext cx="99" cy="151"/>
              </a:xfrm>
              <a:custGeom>
                <a:avLst/>
                <a:gdLst>
                  <a:gd name="T0" fmla="*/ 7 w 295"/>
                  <a:gd name="T1" fmla="*/ 2 h 453"/>
                  <a:gd name="T2" fmla="*/ 10 w 295"/>
                  <a:gd name="T3" fmla="*/ 1 h 453"/>
                  <a:gd name="T4" fmla="*/ 12 w 295"/>
                  <a:gd name="T5" fmla="*/ 0 h 453"/>
                  <a:gd name="T6" fmla="*/ 13 w 295"/>
                  <a:gd name="T7" fmla="*/ 0 h 453"/>
                  <a:gd name="T8" fmla="*/ 15 w 295"/>
                  <a:gd name="T9" fmla="*/ 0 h 453"/>
                  <a:gd name="T10" fmla="*/ 19 w 295"/>
                  <a:gd name="T11" fmla="*/ 1 h 453"/>
                  <a:gd name="T12" fmla="*/ 23 w 295"/>
                  <a:gd name="T13" fmla="*/ 2 h 453"/>
                  <a:gd name="T14" fmla="*/ 27 w 295"/>
                  <a:gd name="T15" fmla="*/ 3 h 453"/>
                  <a:gd name="T16" fmla="*/ 31 w 295"/>
                  <a:gd name="T17" fmla="*/ 4 h 453"/>
                  <a:gd name="T18" fmla="*/ 33 w 295"/>
                  <a:gd name="T19" fmla="*/ 47 h 453"/>
                  <a:gd name="T20" fmla="*/ 32 w 295"/>
                  <a:gd name="T21" fmla="*/ 47 h 453"/>
                  <a:gd name="T22" fmla="*/ 29 w 295"/>
                  <a:gd name="T23" fmla="*/ 48 h 453"/>
                  <a:gd name="T24" fmla="*/ 25 w 295"/>
                  <a:gd name="T25" fmla="*/ 49 h 453"/>
                  <a:gd name="T26" fmla="*/ 21 w 295"/>
                  <a:gd name="T27" fmla="*/ 50 h 453"/>
                  <a:gd name="T28" fmla="*/ 17 w 295"/>
                  <a:gd name="T29" fmla="*/ 50 h 453"/>
                  <a:gd name="T30" fmla="*/ 14 w 295"/>
                  <a:gd name="T31" fmla="*/ 50 h 453"/>
                  <a:gd name="T32" fmla="*/ 10 w 295"/>
                  <a:gd name="T33" fmla="*/ 50 h 453"/>
                  <a:gd name="T34" fmla="*/ 7 w 295"/>
                  <a:gd name="T35" fmla="*/ 49 h 453"/>
                  <a:gd name="T36" fmla="*/ 4 w 295"/>
                  <a:gd name="T37" fmla="*/ 47 h 453"/>
                  <a:gd name="T38" fmla="*/ 2 w 295"/>
                  <a:gd name="T39" fmla="*/ 45 h 453"/>
                  <a:gd name="T40" fmla="*/ 1 w 295"/>
                  <a:gd name="T41" fmla="*/ 44 h 453"/>
                  <a:gd name="T42" fmla="*/ 0 w 295"/>
                  <a:gd name="T43" fmla="*/ 44 h 453"/>
                  <a:gd name="T44" fmla="*/ 1 w 295"/>
                  <a:gd name="T45" fmla="*/ 31 h 453"/>
                  <a:gd name="T46" fmla="*/ 2 w 295"/>
                  <a:gd name="T47" fmla="*/ 30 h 453"/>
                  <a:gd name="T48" fmla="*/ 4 w 295"/>
                  <a:gd name="T49" fmla="*/ 28 h 453"/>
                  <a:gd name="T50" fmla="*/ 6 w 295"/>
                  <a:gd name="T51" fmla="*/ 26 h 453"/>
                  <a:gd name="T52" fmla="*/ 6 w 295"/>
                  <a:gd name="T53" fmla="*/ 25 h 453"/>
                  <a:gd name="T54" fmla="*/ 7 w 295"/>
                  <a:gd name="T55" fmla="*/ 22 h 453"/>
                  <a:gd name="T56" fmla="*/ 6 w 295"/>
                  <a:gd name="T57" fmla="*/ 18 h 453"/>
                  <a:gd name="T58" fmla="*/ 6 w 295"/>
                  <a:gd name="T59" fmla="*/ 14 h 453"/>
                  <a:gd name="T60" fmla="*/ 5 w 295"/>
                  <a:gd name="T61" fmla="*/ 11 h 453"/>
                  <a:gd name="T62" fmla="*/ 5 w 295"/>
                  <a:gd name="T63" fmla="*/ 8 h 453"/>
                  <a:gd name="T64" fmla="*/ 5 w 295"/>
                  <a:gd name="T65" fmla="*/ 5 h 453"/>
                  <a:gd name="T66" fmla="*/ 5 w 295"/>
                  <a:gd name="T67" fmla="*/ 4 h 4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5"/>
                  <a:gd name="T103" fmla="*/ 0 h 453"/>
                  <a:gd name="T104" fmla="*/ 295 w 295"/>
                  <a:gd name="T105" fmla="*/ 453 h 4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5" h="453">
                    <a:moveTo>
                      <a:pt x="41" y="36"/>
                    </a:moveTo>
                    <a:lnTo>
                      <a:pt x="66" y="20"/>
                    </a:lnTo>
                    <a:lnTo>
                      <a:pt x="87" y="7"/>
                    </a:lnTo>
                    <a:lnTo>
                      <a:pt x="92" y="5"/>
                    </a:lnTo>
                    <a:lnTo>
                      <a:pt x="97" y="3"/>
                    </a:lnTo>
                    <a:lnTo>
                      <a:pt x="103" y="1"/>
                    </a:lnTo>
                    <a:lnTo>
                      <a:pt x="110" y="0"/>
                    </a:lnTo>
                    <a:lnTo>
                      <a:pt x="116" y="0"/>
                    </a:lnTo>
                    <a:lnTo>
                      <a:pt x="123" y="0"/>
                    </a:lnTo>
                    <a:lnTo>
                      <a:pt x="131" y="1"/>
                    </a:lnTo>
                    <a:lnTo>
                      <a:pt x="140" y="4"/>
                    </a:lnTo>
                    <a:lnTo>
                      <a:pt x="166" y="11"/>
                    </a:lnTo>
                    <a:lnTo>
                      <a:pt x="195" y="18"/>
                    </a:lnTo>
                    <a:lnTo>
                      <a:pt x="208" y="20"/>
                    </a:lnTo>
                    <a:lnTo>
                      <a:pt x="222" y="23"/>
                    </a:lnTo>
                    <a:lnTo>
                      <a:pt x="236" y="24"/>
                    </a:lnTo>
                    <a:lnTo>
                      <a:pt x="249" y="25"/>
                    </a:lnTo>
                    <a:lnTo>
                      <a:pt x="278" y="38"/>
                    </a:lnTo>
                    <a:lnTo>
                      <a:pt x="295" y="419"/>
                    </a:lnTo>
                    <a:lnTo>
                      <a:pt x="281" y="422"/>
                    </a:lnTo>
                    <a:lnTo>
                      <a:pt x="267" y="428"/>
                    </a:lnTo>
                    <a:lnTo>
                      <a:pt x="252" y="434"/>
                    </a:lnTo>
                    <a:lnTo>
                      <a:pt x="237" y="439"/>
                    </a:lnTo>
                    <a:lnTo>
                      <a:pt x="222" y="444"/>
                    </a:lnTo>
                    <a:lnTo>
                      <a:pt x="206" y="447"/>
                    </a:lnTo>
                    <a:lnTo>
                      <a:pt x="189" y="450"/>
                    </a:lnTo>
                    <a:lnTo>
                      <a:pt x="172" y="452"/>
                    </a:lnTo>
                    <a:lnTo>
                      <a:pt x="156" y="453"/>
                    </a:lnTo>
                    <a:lnTo>
                      <a:pt x="139" y="453"/>
                    </a:lnTo>
                    <a:lnTo>
                      <a:pt x="121" y="453"/>
                    </a:lnTo>
                    <a:lnTo>
                      <a:pt x="106" y="451"/>
                    </a:lnTo>
                    <a:lnTo>
                      <a:pt x="90" y="447"/>
                    </a:lnTo>
                    <a:lnTo>
                      <a:pt x="75" y="443"/>
                    </a:lnTo>
                    <a:lnTo>
                      <a:pt x="61" y="437"/>
                    </a:lnTo>
                    <a:lnTo>
                      <a:pt x="48" y="430"/>
                    </a:lnTo>
                    <a:lnTo>
                      <a:pt x="37" y="420"/>
                    </a:lnTo>
                    <a:lnTo>
                      <a:pt x="26" y="409"/>
                    </a:lnTo>
                    <a:lnTo>
                      <a:pt x="21" y="405"/>
                    </a:lnTo>
                    <a:lnTo>
                      <a:pt x="15" y="401"/>
                    </a:lnTo>
                    <a:lnTo>
                      <a:pt x="8" y="398"/>
                    </a:lnTo>
                    <a:lnTo>
                      <a:pt x="1" y="395"/>
                    </a:lnTo>
                    <a:lnTo>
                      <a:pt x="0" y="289"/>
                    </a:lnTo>
                    <a:lnTo>
                      <a:pt x="5" y="280"/>
                    </a:lnTo>
                    <a:lnTo>
                      <a:pt x="11" y="271"/>
                    </a:lnTo>
                    <a:lnTo>
                      <a:pt x="16" y="266"/>
                    </a:lnTo>
                    <a:lnTo>
                      <a:pt x="22" y="261"/>
                    </a:lnTo>
                    <a:lnTo>
                      <a:pt x="35" y="250"/>
                    </a:lnTo>
                    <a:lnTo>
                      <a:pt x="48" y="237"/>
                    </a:lnTo>
                    <a:lnTo>
                      <a:pt x="52" y="233"/>
                    </a:lnTo>
                    <a:lnTo>
                      <a:pt x="54" y="228"/>
                    </a:lnTo>
                    <a:lnTo>
                      <a:pt x="57" y="222"/>
                    </a:lnTo>
                    <a:lnTo>
                      <a:pt x="58" y="216"/>
                    </a:lnTo>
                    <a:lnTo>
                      <a:pt x="59" y="202"/>
                    </a:lnTo>
                    <a:lnTo>
                      <a:pt x="59" y="189"/>
                    </a:lnTo>
                    <a:lnTo>
                      <a:pt x="55" y="161"/>
                    </a:lnTo>
                    <a:lnTo>
                      <a:pt x="51" y="137"/>
                    </a:lnTo>
                    <a:lnTo>
                      <a:pt x="50" y="124"/>
                    </a:lnTo>
                    <a:lnTo>
                      <a:pt x="48" y="111"/>
                    </a:lnTo>
                    <a:lnTo>
                      <a:pt x="47" y="98"/>
                    </a:lnTo>
                    <a:lnTo>
                      <a:pt x="45" y="85"/>
                    </a:lnTo>
                    <a:lnTo>
                      <a:pt x="44" y="72"/>
                    </a:lnTo>
                    <a:lnTo>
                      <a:pt x="42" y="60"/>
                    </a:lnTo>
                    <a:lnTo>
                      <a:pt x="42" y="47"/>
                    </a:lnTo>
                    <a:lnTo>
                      <a:pt x="41" y="36"/>
                    </a:lnTo>
                    <a:close/>
                  </a:path>
                </a:pathLst>
              </a:custGeom>
              <a:solidFill>
                <a:srgbClr val="FF0000"/>
              </a:solidFill>
              <a:ln w="3175">
                <a:solidFill>
                  <a:srgbClr val="000000"/>
                </a:solidFill>
                <a:prstDash val="solid"/>
                <a:round/>
                <a:headEnd/>
                <a:tailEnd/>
              </a:ln>
            </p:spPr>
            <p:txBody>
              <a:bodyPr/>
              <a:lstStyle/>
              <a:p>
                <a:endParaRPr lang="es-ES"/>
              </a:p>
            </p:txBody>
          </p:sp>
          <p:sp>
            <p:nvSpPr>
              <p:cNvPr id="53287" name="Freeform 219"/>
              <p:cNvSpPr>
                <a:spLocks/>
              </p:cNvSpPr>
              <p:nvPr/>
            </p:nvSpPr>
            <p:spPr bwMode="auto">
              <a:xfrm>
                <a:off x="2027" y="2896"/>
                <a:ext cx="285" cy="240"/>
              </a:xfrm>
              <a:custGeom>
                <a:avLst/>
                <a:gdLst>
                  <a:gd name="T0" fmla="*/ 11 w 855"/>
                  <a:gd name="T1" fmla="*/ 8 h 722"/>
                  <a:gd name="T2" fmla="*/ 15 w 855"/>
                  <a:gd name="T3" fmla="*/ 3 h 722"/>
                  <a:gd name="T4" fmla="*/ 17 w 855"/>
                  <a:gd name="T5" fmla="*/ 1 h 722"/>
                  <a:gd name="T6" fmla="*/ 20 w 855"/>
                  <a:gd name="T7" fmla="*/ 0 h 722"/>
                  <a:gd name="T8" fmla="*/ 23 w 855"/>
                  <a:gd name="T9" fmla="*/ 0 h 722"/>
                  <a:gd name="T10" fmla="*/ 25 w 855"/>
                  <a:gd name="T11" fmla="*/ 2 h 722"/>
                  <a:gd name="T12" fmla="*/ 28 w 855"/>
                  <a:gd name="T13" fmla="*/ 4 h 722"/>
                  <a:gd name="T14" fmla="*/ 31 w 855"/>
                  <a:gd name="T15" fmla="*/ 4 h 722"/>
                  <a:gd name="T16" fmla="*/ 37 w 855"/>
                  <a:gd name="T17" fmla="*/ 3 h 722"/>
                  <a:gd name="T18" fmla="*/ 41 w 855"/>
                  <a:gd name="T19" fmla="*/ 2 h 722"/>
                  <a:gd name="T20" fmla="*/ 44 w 855"/>
                  <a:gd name="T21" fmla="*/ 3 h 722"/>
                  <a:gd name="T22" fmla="*/ 47 w 855"/>
                  <a:gd name="T23" fmla="*/ 7 h 722"/>
                  <a:gd name="T24" fmla="*/ 50 w 855"/>
                  <a:gd name="T25" fmla="*/ 7 h 722"/>
                  <a:gd name="T26" fmla="*/ 60 w 855"/>
                  <a:gd name="T27" fmla="*/ 7 h 722"/>
                  <a:gd name="T28" fmla="*/ 77 w 855"/>
                  <a:gd name="T29" fmla="*/ 4 h 722"/>
                  <a:gd name="T30" fmla="*/ 82 w 855"/>
                  <a:gd name="T31" fmla="*/ 4 h 722"/>
                  <a:gd name="T32" fmla="*/ 89 w 855"/>
                  <a:gd name="T33" fmla="*/ 2 h 722"/>
                  <a:gd name="T34" fmla="*/ 89 w 855"/>
                  <a:gd name="T35" fmla="*/ 5 h 722"/>
                  <a:gd name="T36" fmla="*/ 90 w 855"/>
                  <a:gd name="T37" fmla="*/ 8 h 722"/>
                  <a:gd name="T38" fmla="*/ 91 w 855"/>
                  <a:gd name="T39" fmla="*/ 10 h 722"/>
                  <a:gd name="T40" fmla="*/ 92 w 855"/>
                  <a:gd name="T41" fmla="*/ 11 h 722"/>
                  <a:gd name="T42" fmla="*/ 94 w 855"/>
                  <a:gd name="T43" fmla="*/ 12 h 722"/>
                  <a:gd name="T44" fmla="*/ 95 w 855"/>
                  <a:gd name="T45" fmla="*/ 24 h 722"/>
                  <a:gd name="T46" fmla="*/ 95 w 855"/>
                  <a:gd name="T47" fmla="*/ 26 h 722"/>
                  <a:gd name="T48" fmla="*/ 91 w 855"/>
                  <a:gd name="T49" fmla="*/ 32 h 722"/>
                  <a:gd name="T50" fmla="*/ 78 w 855"/>
                  <a:gd name="T51" fmla="*/ 54 h 722"/>
                  <a:gd name="T52" fmla="*/ 73 w 855"/>
                  <a:gd name="T53" fmla="*/ 61 h 722"/>
                  <a:gd name="T54" fmla="*/ 70 w 855"/>
                  <a:gd name="T55" fmla="*/ 63 h 722"/>
                  <a:gd name="T56" fmla="*/ 65 w 855"/>
                  <a:gd name="T57" fmla="*/ 63 h 722"/>
                  <a:gd name="T58" fmla="*/ 60 w 855"/>
                  <a:gd name="T59" fmla="*/ 63 h 722"/>
                  <a:gd name="T60" fmla="*/ 57 w 855"/>
                  <a:gd name="T61" fmla="*/ 64 h 722"/>
                  <a:gd name="T62" fmla="*/ 55 w 855"/>
                  <a:gd name="T63" fmla="*/ 65 h 722"/>
                  <a:gd name="T64" fmla="*/ 54 w 855"/>
                  <a:gd name="T65" fmla="*/ 67 h 722"/>
                  <a:gd name="T66" fmla="*/ 45 w 855"/>
                  <a:gd name="T67" fmla="*/ 79 h 722"/>
                  <a:gd name="T68" fmla="*/ 42 w 855"/>
                  <a:gd name="T69" fmla="*/ 79 h 722"/>
                  <a:gd name="T70" fmla="*/ 34 w 855"/>
                  <a:gd name="T71" fmla="*/ 79 h 722"/>
                  <a:gd name="T72" fmla="*/ 31 w 855"/>
                  <a:gd name="T73" fmla="*/ 79 h 722"/>
                  <a:gd name="T74" fmla="*/ 28 w 855"/>
                  <a:gd name="T75" fmla="*/ 78 h 722"/>
                  <a:gd name="T76" fmla="*/ 26 w 855"/>
                  <a:gd name="T77" fmla="*/ 75 h 722"/>
                  <a:gd name="T78" fmla="*/ 25 w 855"/>
                  <a:gd name="T79" fmla="*/ 72 h 722"/>
                  <a:gd name="T80" fmla="*/ 23 w 855"/>
                  <a:gd name="T81" fmla="*/ 65 h 722"/>
                  <a:gd name="T82" fmla="*/ 22 w 855"/>
                  <a:gd name="T83" fmla="*/ 62 h 722"/>
                  <a:gd name="T84" fmla="*/ 20 w 855"/>
                  <a:gd name="T85" fmla="*/ 62 h 722"/>
                  <a:gd name="T86" fmla="*/ 18 w 855"/>
                  <a:gd name="T87" fmla="*/ 61 h 722"/>
                  <a:gd name="T88" fmla="*/ 14 w 855"/>
                  <a:gd name="T89" fmla="*/ 62 h 722"/>
                  <a:gd name="T90" fmla="*/ 8 w 855"/>
                  <a:gd name="T91" fmla="*/ 61 h 722"/>
                  <a:gd name="T92" fmla="*/ 0 w 855"/>
                  <a:gd name="T93" fmla="*/ 46 h 722"/>
                  <a:gd name="T94" fmla="*/ 1 w 855"/>
                  <a:gd name="T95" fmla="*/ 39 h 722"/>
                  <a:gd name="T96" fmla="*/ 2 w 855"/>
                  <a:gd name="T97" fmla="*/ 37 h 722"/>
                  <a:gd name="T98" fmla="*/ 6 w 855"/>
                  <a:gd name="T99" fmla="*/ 34 h 722"/>
                  <a:gd name="T100" fmla="*/ 10 w 855"/>
                  <a:gd name="T101" fmla="*/ 31 h 722"/>
                  <a:gd name="T102" fmla="*/ 11 w 855"/>
                  <a:gd name="T103" fmla="*/ 29 h 722"/>
                  <a:gd name="T104" fmla="*/ 11 w 855"/>
                  <a:gd name="T105" fmla="*/ 25 h 722"/>
                  <a:gd name="T106" fmla="*/ 9 w 855"/>
                  <a:gd name="T107" fmla="*/ 16 h 722"/>
                  <a:gd name="T108" fmla="*/ 8 w 855"/>
                  <a:gd name="T109" fmla="*/ 13 h 72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55"/>
                  <a:gd name="T166" fmla="*/ 0 h 722"/>
                  <a:gd name="T167" fmla="*/ 855 w 855"/>
                  <a:gd name="T168" fmla="*/ 722 h 72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55" h="722">
                    <a:moveTo>
                      <a:pt x="78" y="101"/>
                    </a:moveTo>
                    <a:lnTo>
                      <a:pt x="86" y="86"/>
                    </a:lnTo>
                    <a:lnTo>
                      <a:pt x="98" y="69"/>
                    </a:lnTo>
                    <a:lnTo>
                      <a:pt x="110" y="52"/>
                    </a:lnTo>
                    <a:lnTo>
                      <a:pt x="124" y="36"/>
                    </a:lnTo>
                    <a:lnTo>
                      <a:pt x="131" y="29"/>
                    </a:lnTo>
                    <a:lnTo>
                      <a:pt x="139" y="22"/>
                    </a:lnTo>
                    <a:lnTo>
                      <a:pt x="148" y="16"/>
                    </a:lnTo>
                    <a:lnTo>
                      <a:pt x="156" y="10"/>
                    </a:lnTo>
                    <a:lnTo>
                      <a:pt x="164" y="6"/>
                    </a:lnTo>
                    <a:lnTo>
                      <a:pt x="174" y="3"/>
                    </a:lnTo>
                    <a:lnTo>
                      <a:pt x="183" y="1"/>
                    </a:lnTo>
                    <a:lnTo>
                      <a:pt x="192" y="0"/>
                    </a:lnTo>
                    <a:lnTo>
                      <a:pt x="201" y="1"/>
                    </a:lnTo>
                    <a:lnTo>
                      <a:pt x="208" y="4"/>
                    </a:lnTo>
                    <a:lnTo>
                      <a:pt x="215" y="8"/>
                    </a:lnTo>
                    <a:lnTo>
                      <a:pt x="221" y="13"/>
                    </a:lnTo>
                    <a:lnTo>
                      <a:pt x="228" y="19"/>
                    </a:lnTo>
                    <a:lnTo>
                      <a:pt x="234" y="23"/>
                    </a:lnTo>
                    <a:lnTo>
                      <a:pt x="241" y="28"/>
                    </a:lnTo>
                    <a:lnTo>
                      <a:pt x="249" y="32"/>
                    </a:lnTo>
                    <a:lnTo>
                      <a:pt x="261" y="33"/>
                    </a:lnTo>
                    <a:lnTo>
                      <a:pt x="271" y="33"/>
                    </a:lnTo>
                    <a:lnTo>
                      <a:pt x="283" y="32"/>
                    </a:lnTo>
                    <a:lnTo>
                      <a:pt x="295" y="29"/>
                    </a:lnTo>
                    <a:lnTo>
                      <a:pt x="312" y="27"/>
                    </a:lnTo>
                    <a:lnTo>
                      <a:pt x="330" y="25"/>
                    </a:lnTo>
                    <a:lnTo>
                      <a:pt x="348" y="21"/>
                    </a:lnTo>
                    <a:lnTo>
                      <a:pt x="363" y="16"/>
                    </a:lnTo>
                    <a:lnTo>
                      <a:pt x="373" y="19"/>
                    </a:lnTo>
                    <a:lnTo>
                      <a:pt x="380" y="21"/>
                    </a:lnTo>
                    <a:lnTo>
                      <a:pt x="387" y="26"/>
                    </a:lnTo>
                    <a:lnTo>
                      <a:pt x="394" y="30"/>
                    </a:lnTo>
                    <a:lnTo>
                      <a:pt x="406" y="42"/>
                    </a:lnTo>
                    <a:lnTo>
                      <a:pt x="419" y="55"/>
                    </a:lnTo>
                    <a:lnTo>
                      <a:pt x="426" y="60"/>
                    </a:lnTo>
                    <a:lnTo>
                      <a:pt x="433" y="63"/>
                    </a:lnTo>
                    <a:lnTo>
                      <a:pt x="443" y="66"/>
                    </a:lnTo>
                    <a:lnTo>
                      <a:pt x="452" y="67"/>
                    </a:lnTo>
                    <a:lnTo>
                      <a:pt x="474" y="69"/>
                    </a:lnTo>
                    <a:lnTo>
                      <a:pt x="498" y="68"/>
                    </a:lnTo>
                    <a:lnTo>
                      <a:pt x="544" y="63"/>
                    </a:lnTo>
                    <a:lnTo>
                      <a:pt x="581" y="58"/>
                    </a:lnTo>
                    <a:lnTo>
                      <a:pt x="675" y="42"/>
                    </a:lnTo>
                    <a:lnTo>
                      <a:pt x="695" y="40"/>
                    </a:lnTo>
                    <a:lnTo>
                      <a:pt x="717" y="38"/>
                    </a:lnTo>
                    <a:lnTo>
                      <a:pt x="728" y="36"/>
                    </a:lnTo>
                    <a:lnTo>
                      <a:pt x="739" y="35"/>
                    </a:lnTo>
                    <a:lnTo>
                      <a:pt x="749" y="33"/>
                    </a:lnTo>
                    <a:lnTo>
                      <a:pt x="759" y="30"/>
                    </a:lnTo>
                    <a:lnTo>
                      <a:pt x="798" y="22"/>
                    </a:lnTo>
                    <a:lnTo>
                      <a:pt x="799" y="32"/>
                    </a:lnTo>
                    <a:lnTo>
                      <a:pt x="801" y="41"/>
                    </a:lnTo>
                    <a:lnTo>
                      <a:pt x="804" y="49"/>
                    </a:lnTo>
                    <a:lnTo>
                      <a:pt x="805" y="59"/>
                    </a:lnTo>
                    <a:lnTo>
                      <a:pt x="806" y="65"/>
                    </a:lnTo>
                    <a:lnTo>
                      <a:pt x="808" y="71"/>
                    </a:lnTo>
                    <a:lnTo>
                      <a:pt x="812" y="75"/>
                    </a:lnTo>
                    <a:lnTo>
                      <a:pt x="815" y="80"/>
                    </a:lnTo>
                    <a:lnTo>
                      <a:pt x="819" y="86"/>
                    </a:lnTo>
                    <a:lnTo>
                      <a:pt x="822" y="89"/>
                    </a:lnTo>
                    <a:lnTo>
                      <a:pt x="827" y="94"/>
                    </a:lnTo>
                    <a:lnTo>
                      <a:pt x="832" y="98"/>
                    </a:lnTo>
                    <a:lnTo>
                      <a:pt x="838" y="100"/>
                    </a:lnTo>
                    <a:lnTo>
                      <a:pt x="842" y="102"/>
                    </a:lnTo>
                    <a:lnTo>
                      <a:pt x="848" y="105"/>
                    </a:lnTo>
                    <a:lnTo>
                      <a:pt x="854" y="106"/>
                    </a:lnTo>
                    <a:lnTo>
                      <a:pt x="854" y="205"/>
                    </a:lnTo>
                    <a:lnTo>
                      <a:pt x="855" y="214"/>
                    </a:lnTo>
                    <a:lnTo>
                      <a:pt x="854" y="223"/>
                    </a:lnTo>
                    <a:lnTo>
                      <a:pt x="853" y="231"/>
                    </a:lnTo>
                    <a:lnTo>
                      <a:pt x="852" y="238"/>
                    </a:lnTo>
                    <a:lnTo>
                      <a:pt x="846" y="252"/>
                    </a:lnTo>
                    <a:lnTo>
                      <a:pt x="840" y="264"/>
                    </a:lnTo>
                    <a:lnTo>
                      <a:pt x="822" y="288"/>
                    </a:lnTo>
                    <a:lnTo>
                      <a:pt x="804" y="315"/>
                    </a:lnTo>
                    <a:lnTo>
                      <a:pt x="726" y="441"/>
                    </a:lnTo>
                    <a:lnTo>
                      <a:pt x="701" y="488"/>
                    </a:lnTo>
                    <a:lnTo>
                      <a:pt x="675" y="534"/>
                    </a:lnTo>
                    <a:lnTo>
                      <a:pt x="667" y="545"/>
                    </a:lnTo>
                    <a:lnTo>
                      <a:pt x="658" y="553"/>
                    </a:lnTo>
                    <a:lnTo>
                      <a:pt x="650" y="560"/>
                    </a:lnTo>
                    <a:lnTo>
                      <a:pt x="640" y="566"/>
                    </a:lnTo>
                    <a:lnTo>
                      <a:pt x="629" y="571"/>
                    </a:lnTo>
                    <a:lnTo>
                      <a:pt x="617" y="573"/>
                    </a:lnTo>
                    <a:lnTo>
                      <a:pt x="603" y="573"/>
                    </a:lnTo>
                    <a:lnTo>
                      <a:pt x="589" y="571"/>
                    </a:lnTo>
                    <a:lnTo>
                      <a:pt x="573" y="568"/>
                    </a:lnTo>
                    <a:lnTo>
                      <a:pt x="558" y="567"/>
                    </a:lnTo>
                    <a:lnTo>
                      <a:pt x="542" y="568"/>
                    </a:lnTo>
                    <a:lnTo>
                      <a:pt x="527" y="572"/>
                    </a:lnTo>
                    <a:lnTo>
                      <a:pt x="520" y="574"/>
                    </a:lnTo>
                    <a:lnTo>
                      <a:pt x="513" y="578"/>
                    </a:lnTo>
                    <a:lnTo>
                      <a:pt x="507" y="581"/>
                    </a:lnTo>
                    <a:lnTo>
                      <a:pt x="502" y="586"/>
                    </a:lnTo>
                    <a:lnTo>
                      <a:pt x="496" y="591"/>
                    </a:lnTo>
                    <a:lnTo>
                      <a:pt x="491" y="597"/>
                    </a:lnTo>
                    <a:lnTo>
                      <a:pt x="487" y="604"/>
                    </a:lnTo>
                    <a:lnTo>
                      <a:pt x="484" y="611"/>
                    </a:lnTo>
                    <a:lnTo>
                      <a:pt x="422" y="722"/>
                    </a:lnTo>
                    <a:lnTo>
                      <a:pt x="415" y="717"/>
                    </a:lnTo>
                    <a:lnTo>
                      <a:pt x="407" y="715"/>
                    </a:lnTo>
                    <a:lnTo>
                      <a:pt x="400" y="712"/>
                    </a:lnTo>
                    <a:lnTo>
                      <a:pt x="392" y="713"/>
                    </a:lnTo>
                    <a:lnTo>
                      <a:pt x="374" y="716"/>
                    </a:lnTo>
                    <a:lnTo>
                      <a:pt x="353" y="718"/>
                    </a:lnTo>
                    <a:lnTo>
                      <a:pt x="330" y="719"/>
                    </a:lnTo>
                    <a:lnTo>
                      <a:pt x="309" y="719"/>
                    </a:lnTo>
                    <a:lnTo>
                      <a:pt x="297" y="718"/>
                    </a:lnTo>
                    <a:lnTo>
                      <a:pt x="288" y="717"/>
                    </a:lnTo>
                    <a:lnTo>
                      <a:pt x="277" y="715"/>
                    </a:lnTo>
                    <a:lnTo>
                      <a:pt x="268" y="712"/>
                    </a:lnTo>
                    <a:lnTo>
                      <a:pt x="258" y="709"/>
                    </a:lnTo>
                    <a:lnTo>
                      <a:pt x="250" y="703"/>
                    </a:lnTo>
                    <a:lnTo>
                      <a:pt x="243" y="697"/>
                    </a:lnTo>
                    <a:lnTo>
                      <a:pt x="236" y="690"/>
                    </a:lnTo>
                    <a:lnTo>
                      <a:pt x="231" y="682"/>
                    </a:lnTo>
                    <a:lnTo>
                      <a:pt x="228" y="672"/>
                    </a:lnTo>
                    <a:lnTo>
                      <a:pt x="224" y="662"/>
                    </a:lnTo>
                    <a:lnTo>
                      <a:pt x="222" y="650"/>
                    </a:lnTo>
                    <a:lnTo>
                      <a:pt x="218" y="626"/>
                    </a:lnTo>
                    <a:lnTo>
                      <a:pt x="215" y="603"/>
                    </a:lnTo>
                    <a:lnTo>
                      <a:pt x="211" y="592"/>
                    </a:lnTo>
                    <a:lnTo>
                      <a:pt x="208" y="582"/>
                    </a:lnTo>
                    <a:lnTo>
                      <a:pt x="202" y="573"/>
                    </a:lnTo>
                    <a:lnTo>
                      <a:pt x="195" y="567"/>
                    </a:lnTo>
                    <a:lnTo>
                      <a:pt x="191" y="564"/>
                    </a:lnTo>
                    <a:lnTo>
                      <a:pt x="187" y="561"/>
                    </a:lnTo>
                    <a:lnTo>
                      <a:pt x="182" y="560"/>
                    </a:lnTo>
                    <a:lnTo>
                      <a:pt x="176" y="558"/>
                    </a:lnTo>
                    <a:lnTo>
                      <a:pt x="170" y="558"/>
                    </a:lnTo>
                    <a:lnTo>
                      <a:pt x="163" y="558"/>
                    </a:lnTo>
                    <a:lnTo>
                      <a:pt x="155" y="558"/>
                    </a:lnTo>
                    <a:lnTo>
                      <a:pt x="146" y="559"/>
                    </a:lnTo>
                    <a:lnTo>
                      <a:pt x="128" y="559"/>
                    </a:lnTo>
                    <a:lnTo>
                      <a:pt x="110" y="558"/>
                    </a:lnTo>
                    <a:lnTo>
                      <a:pt x="91" y="555"/>
                    </a:lnTo>
                    <a:lnTo>
                      <a:pt x="73" y="553"/>
                    </a:lnTo>
                    <a:lnTo>
                      <a:pt x="37" y="547"/>
                    </a:lnTo>
                    <a:lnTo>
                      <a:pt x="1" y="541"/>
                    </a:lnTo>
                    <a:lnTo>
                      <a:pt x="0" y="416"/>
                    </a:lnTo>
                    <a:lnTo>
                      <a:pt x="4" y="391"/>
                    </a:lnTo>
                    <a:lnTo>
                      <a:pt x="4" y="368"/>
                    </a:lnTo>
                    <a:lnTo>
                      <a:pt x="5" y="356"/>
                    </a:lnTo>
                    <a:lnTo>
                      <a:pt x="8" y="345"/>
                    </a:lnTo>
                    <a:lnTo>
                      <a:pt x="12" y="339"/>
                    </a:lnTo>
                    <a:lnTo>
                      <a:pt x="15" y="334"/>
                    </a:lnTo>
                    <a:lnTo>
                      <a:pt x="19" y="329"/>
                    </a:lnTo>
                    <a:lnTo>
                      <a:pt x="25" y="323"/>
                    </a:lnTo>
                    <a:lnTo>
                      <a:pt x="53" y="303"/>
                    </a:lnTo>
                    <a:lnTo>
                      <a:pt x="78" y="288"/>
                    </a:lnTo>
                    <a:lnTo>
                      <a:pt x="84" y="283"/>
                    </a:lnTo>
                    <a:lnTo>
                      <a:pt x="89" y="278"/>
                    </a:lnTo>
                    <a:lnTo>
                      <a:pt x="92" y="272"/>
                    </a:lnTo>
                    <a:lnTo>
                      <a:pt x="95" y="266"/>
                    </a:lnTo>
                    <a:lnTo>
                      <a:pt x="97" y="258"/>
                    </a:lnTo>
                    <a:lnTo>
                      <a:pt x="97" y="250"/>
                    </a:lnTo>
                    <a:lnTo>
                      <a:pt x="97" y="240"/>
                    </a:lnTo>
                    <a:lnTo>
                      <a:pt x="96" y="230"/>
                    </a:lnTo>
                    <a:lnTo>
                      <a:pt x="90" y="199"/>
                    </a:lnTo>
                    <a:lnTo>
                      <a:pt x="82" y="165"/>
                    </a:lnTo>
                    <a:lnTo>
                      <a:pt x="78" y="148"/>
                    </a:lnTo>
                    <a:lnTo>
                      <a:pt x="76" y="132"/>
                    </a:lnTo>
                    <a:lnTo>
                      <a:pt x="76" y="124"/>
                    </a:lnTo>
                    <a:lnTo>
                      <a:pt x="76" y="115"/>
                    </a:lnTo>
                    <a:lnTo>
                      <a:pt x="77" y="108"/>
                    </a:lnTo>
                    <a:lnTo>
                      <a:pt x="78" y="10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88" name="Freeform 220"/>
              <p:cNvSpPr>
                <a:spLocks/>
              </p:cNvSpPr>
              <p:nvPr/>
            </p:nvSpPr>
            <p:spPr bwMode="auto">
              <a:xfrm>
                <a:off x="2027" y="2896"/>
                <a:ext cx="285" cy="240"/>
              </a:xfrm>
              <a:custGeom>
                <a:avLst/>
                <a:gdLst>
                  <a:gd name="T0" fmla="*/ 11 w 855"/>
                  <a:gd name="T1" fmla="*/ 8 h 722"/>
                  <a:gd name="T2" fmla="*/ 15 w 855"/>
                  <a:gd name="T3" fmla="*/ 3 h 722"/>
                  <a:gd name="T4" fmla="*/ 17 w 855"/>
                  <a:gd name="T5" fmla="*/ 1 h 722"/>
                  <a:gd name="T6" fmla="*/ 20 w 855"/>
                  <a:gd name="T7" fmla="*/ 0 h 722"/>
                  <a:gd name="T8" fmla="*/ 23 w 855"/>
                  <a:gd name="T9" fmla="*/ 0 h 722"/>
                  <a:gd name="T10" fmla="*/ 25 w 855"/>
                  <a:gd name="T11" fmla="*/ 2 h 722"/>
                  <a:gd name="T12" fmla="*/ 28 w 855"/>
                  <a:gd name="T13" fmla="*/ 4 h 722"/>
                  <a:gd name="T14" fmla="*/ 31 w 855"/>
                  <a:gd name="T15" fmla="*/ 4 h 722"/>
                  <a:gd name="T16" fmla="*/ 37 w 855"/>
                  <a:gd name="T17" fmla="*/ 3 h 722"/>
                  <a:gd name="T18" fmla="*/ 41 w 855"/>
                  <a:gd name="T19" fmla="*/ 2 h 722"/>
                  <a:gd name="T20" fmla="*/ 44 w 855"/>
                  <a:gd name="T21" fmla="*/ 3 h 722"/>
                  <a:gd name="T22" fmla="*/ 47 w 855"/>
                  <a:gd name="T23" fmla="*/ 7 h 722"/>
                  <a:gd name="T24" fmla="*/ 50 w 855"/>
                  <a:gd name="T25" fmla="*/ 7 h 722"/>
                  <a:gd name="T26" fmla="*/ 60 w 855"/>
                  <a:gd name="T27" fmla="*/ 7 h 722"/>
                  <a:gd name="T28" fmla="*/ 77 w 855"/>
                  <a:gd name="T29" fmla="*/ 4 h 722"/>
                  <a:gd name="T30" fmla="*/ 82 w 855"/>
                  <a:gd name="T31" fmla="*/ 4 h 722"/>
                  <a:gd name="T32" fmla="*/ 89 w 855"/>
                  <a:gd name="T33" fmla="*/ 2 h 722"/>
                  <a:gd name="T34" fmla="*/ 89 w 855"/>
                  <a:gd name="T35" fmla="*/ 5 h 722"/>
                  <a:gd name="T36" fmla="*/ 90 w 855"/>
                  <a:gd name="T37" fmla="*/ 7 h 722"/>
                  <a:gd name="T38" fmla="*/ 91 w 855"/>
                  <a:gd name="T39" fmla="*/ 9 h 722"/>
                  <a:gd name="T40" fmla="*/ 92 w 855"/>
                  <a:gd name="T41" fmla="*/ 10 h 722"/>
                  <a:gd name="T42" fmla="*/ 94 w 855"/>
                  <a:gd name="T43" fmla="*/ 11 h 722"/>
                  <a:gd name="T44" fmla="*/ 95 w 855"/>
                  <a:gd name="T45" fmla="*/ 12 h 722"/>
                  <a:gd name="T46" fmla="*/ 95 w 855"/>
                  <a:gd name="T47" fmla="*/ 25 h 722"/>
                  <a:gd name="T48" fmla="*/ 94 w 855"/>
                  <a:gd name="T49" fmla="*/ 28 h 722"/>
                  <a:gd name="T50" fmla="*/ 89 w 855"/>
                  <a:gd name="T51" fmla="*/ 35 h 722"/>
                  <a:gd name="T52" fmla="*/ 75 w 855"/>
                  <a:gd name="T53" fmla="*/ 59 h 722"/>
                  <a:gd name="T54" fmla="*/ 72 w 855"/>
                  <a:gd name="T55" fmla="*/ 62 h 722"/>
                  <a:gd name="T56" fmla="*/ 69 w 855"/>
                  <a:gd name="T57" fmla="*/ 63 h 722"/>
                  <a:gd name="T58" fmla="*/ 64 w 855"/>
                  <a:gd name="T59" fmla="*/ 63 h 722"/>
                  <a:gd name="T60" fmla="*/ 59 w 855"/>
                  <a:gd name="T61" fmla="*/ 63 h 722"/>
                  <a:gd name="T62" fmla="*/ 56 w 855"/>
                  <a:gd name="T63" fmla="*/ 64 h 722"/>
                  <a:gd name="T64" fmla="*/ 55 w 855"/>
                  <a:gd name="T65" fmla="*/ 66 h 722"/>
                  <a:gd name="T66" fmla="*/ 47 w 855"/>
                  <a:gd name="T67" fmla="*/ 80 h 722"/>
                  <a:gd name="T68" fmla="*/ 45 w 855"/>
                  <a:gd name="T69" fmla="*/ 79 h 722"/>
                  <a:gd name="T70" fmla="*/ 42 w 855"/>
                  <a:gd name="T71" fmla="*/ 79 h 722"/>
                  <a:gd name="T72" fmla="*/ 34 w 855"/>
                  <a:gd name="T73" fmla="*/ 79 h 722"/>
                  <a:gd name="T74" fmla="*/ 31 w 855"/>
                  <a:gd name="T75" fmla="*/ 79 h 722"/>
                  <a:gd name="T76" fmla="*/ 28 w 855"/>
                  <a:gd name="T77" fmla="*/ 78 h 722"/>
                  <a:gd name="T78" fmla="*/ 26 w 855"/>
                  <a:gd name="T79" fmla="*/ 75 h 722"/>
                  <a:gd name="T80" fmla="*/ 25 w 855"/>
                  <a:gd name="T81" fmla="*/ 72 h 722"/>
                  <a:gd name="T82" fmla="*/ 23 w 855"/>
                  <a:gd name="T83" fmla="*/ 65 h 722"/>
                  <a:gd name="T84" fmla="*/ 22 w 855"/>
                  <a:gd name="T85" fmla="*/ 62 h 722"/>
                  <a:gd name="T86" fmla="*/ 20 w 855"/>
                  <a:gd name="T87" fmla="*/ 62 h 722"/>
                  <a:gd name="T88" fmla="*/ 18 w 855"/>
                  <a:gd name="T89" fmla="*/ 61 h 722"/>
                  <a:gd name="T90" fmla="*/ 14 w 855"/>
                  <a:gd name="T91" fmla="*/ 62 h 722"/>
                  <a:gd name="T92" fmla="*/ 8 w 855"/>
                  <a:gd name="T93" fmla="*/ 61 h 722"/>
                  <a:gd name="T94" fmla="*/ 0 w 855"/>
                  <a:gd name="T95" fmla="*/ 60 h 722"/>
                  <a:gd name="T96" fmla="*/ 0 w 855"/>
                  <a:gd name="T97" fmla="*/ 41 h 722"/>
                  <a:gd name="T98" fmla="*/ 1 w 855"/>
                  <a:gd name="T99" fmla="*/ 38 h 722"/>
                  <a:gd name="T100" fmla="*/ 3 w 855"/>
                  <a:gd name="T101" fmla="*/ 36 h 722"/>
                  <a:gd name="T102" fmla="*/ 9 w 855"/>
                  <a:gd name="T103" fmla="*/ 31 h 722"/>
                  <a:gd name="T104" fmla="*/ 11 w 855"/>
                  <a:gd name="T105" fmla="*/ 29 h 722"/>
                  <a:gd name="T106" fmla="*/ 11 w 855"/>
                  <a:gd name="T107" fmla="*/ 27 h 722"/>
                  <a:gd name="T108" fmla="*/ 9 w 855"/>
                  <a:gd name="T109" fmla="*/ 18 h 722"/>
                  <a:gd name="T110" fmla="*/ 8 w 855"/>
                  <a:gd name="T111" fmla="*/ 14 h 722"/>
                  <a:gd name="T112" fmla="*/ 9 w 855"/>
                  <a:gd name="T113" fmla="*/ 11 h 7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5"/>
                  <a:gd name="T172" fmla="*/ 0 h 722"/>
                  <a:gd name="T173" fmla="*/ 855 w 855"/>
                  <a:gd name="T174" fmla="*/ 722 h 7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5" h="722">
                    <a:moveTo>
                      <a:pt x="78" y="101"/>
                    </a:moveTo>
                    <a:lnTo>
                      <a:pt x="86" y="86"/>
                    </a:lnTo>
                    <a:lnTo>
                      <a:pt x="98" y="69"/>
                    </a:lnTo>
                    <a:lnTo>
                      <a:pt x="110" y="52"/>
                    </a:lnTo>
                    <a:lnTo>
                      <a:pt x="124" y="36"/>
                    </a:lnTo>
                    <a:lnTo>
                      <a:pt x="131" y="29"/>
                    </a:lnTo>
                    <a:lnTo>
                      <a:pt x="139" y="22"/>
                    </a:lnTo>
                    <a:lnTo>
                      <a:pt x="148" y="16"/>
                    </a:lnTo>
                    <a:lnTo>
                      <a:pt x="156" y="10"/>
                    </a:lnTo>
                    <a:lnTo>
                      <a:pt x="164" y="6"/>
                    </a:lnTo>
                    <a:lnTo>
                      <a:pt x="174" y="3"/>
                    </a:lnTo>
                    <a:lnTo>
                      <a:pt x="183" y="1"/>
                    </a:lnTo>
                    <a:lnTo>
                      <a:pt x="192" y="0"/>
                    </a:lnTo>
                    <a:lnTo>
                      <a:pt x="201" y="1"/>
                    </a:lnTo>
                    <a:lnTo>
                      <a:pt x="208" y="4"/>
                    </a:lnTo>
                    <a:lnTo>
                      <a:pt x="215" y="8"/>
                    </a:lnTo>
                    <a:lnTo>
                      <a:pt x="221" y="13"/>
                    </a:lnTo>
                    <a:lnTo>
                      <a:pt x="228" y="19"/>
                    </a:lnTo>
                    <a:lnTo>
                      <a:pt x="234" y="23"/>
                    </a:lnTo>
                    <a:lnTo>
                      <a:pt x="241" y="28"/>
                    </a:lnTo>
                    <a:lnTo>
                      <a:pt x="249" y="32"/>
                    </a:lnTo>
                    <a:lnTo>
                      <a:pt x="261" y="33"/>
                    </a:lnTo>
                    <a:lnTo>
                      <a:pt x="271" y="33"/>
                    </a:lnTo>
                    <a:lnTo>
                      <a:pt x="283" y="32"/>
                    </a:lnTo>
                    <a:lnTo>
                      <a:pt x="295" y="29"/>
                    </a:lnTo>
                    <a:lnTo>
                      <a:pt x="312" y="27"/>
                    </a:lnTo>
                    <a:lnTo>
                      <a:pt x="330" y="25"/>
                    </a:lnTo>
                    <a:lnTo>
                      <a:pt x="348" y="21"/>
                    </a:lnTo>
                    <a:lnTo>
                      <a:pt x="363" y="16"/>
                    </a:lnTo>
                    <a:lnTo>
                      <a:pt x="373" y="19"/>
                    </a:lnTo>
                    <a:lnTo>
                      <a:pt x="380" y="21"/>
                    </a:lnTo>
                    <a:lnTo>
                      <a:pt x="387" y="26"/>
                    </a:lnTo>
                    <a:lnTo>
                      <a:pt x="394" y="30"/>
                    </a:lnTo>
                    <a:lnTo>
                      <a:pt x="406" y="42"/>
                    </a:lnTo>
                    <a:lnTo>
                      <a:pt x="419" y="55"/>
                    </a:lnTo>
                    <a:lnTo>
                      <a:pt x="426" y="60"/>
                    </a:lnTo>
                    <a:lnTo>
                      <a:pt x="433" y="63"/>
                    </a:lnTo>
                    <a:lnTo>
                      <a:pt x="443" y="66"/>
                    </a:lnTo>
                    <a:lnTo>
                      <a:pt x="452" y="67"/>
                    </a:lnTo>
                    <a:lnTo>
                      <a:pt x="474" y="69"/>
                    </a:lnTo>
                    <a:lnTo>
                      <a:pt x="498" y="68"/>
                    </a:lnTo>
                    <a:lnTo>
                      <a:pt x="544" y="63"/>
                    </a:lnTo>
                    <a:lnTo>
                      <a:pt x="581" y="58"/>
                    </a:lnTo>
                    <a:lnTo>
                      <a:pt x="675" y="42"/>
                    </a:lnTo>
                    <a:lnTo>
                      <a:pt x="695" y="40"/>
                    </a:lnTo>
                    <a:lnTo>
                      <a:pt x="717" y="38"/>
                    </a:lnTo>
                    <a:lnTo>
                      <a:pt x="728" y="36"/>
                    </a:lnTo>
                    <a:lnTo>
                      <a:pt x="739" y="35"/>
                    </a:lnTo>
                    <a:lnTo>
                      <a:pt x="749" y="33"/>
                    </a:lnTo>
                    <a:lnTo>
                      <a:pt x="759" y="30"/>
                    </a:lnTo>
                    <a:lnTo>
                      <a:pt x="798" y="22"/>
                    </a:lnTo>
                    <a:lnTo>
                      <a:pt x="799" y="32"/>
                    </a:lnTo>
                    <a:lnTo>
                      <a:pt x="801" y="41"/>
                    </a:lnTo>
                    <a:lnTo>
                      <a:pt x="804" y="49"/>
                    </a:lnTo>
                    <a:lnTo>
                      <a:pt x="805" y="59"/>
                    </a:lnTo>
                    <a:lnTo>
                      <a:pt x="806" y="65"/>
                    </a:lnTo>
                    <a:lnTo>
                      <a:pt x="808" y="71"/>
                    </a:lnTo>
                    <a:lnTo>
                      <a:pt x="812" y="75"/>
                    </a:lnTo>
                    <a:lnTo>
                      <a:pt x="815" y="80"/>
                    </a:lnTo>
                    <a:lnTo>
                      <a:pt x="819" y="86"/>
                    </a:lnTo>
                    <a:lnTo>
                      <a:pt x="822" y="89"/>
                    </a:lnTo>
                    <a:lnTo>
                      <a:pt x="827" y="94"/>
                    </a:lnTo>
                    <a:lnTo>
                      <a:pt x="832" y="98"/>
                    </a:lnTo>
                    <a:lnTo>
                      <a:pt x="838" y="100"/>
                    </a:lnTo>
                    <a:lnTo>
                      <a:pt x="842" y="102"/>
                    </a:lnTo>
                    <a:lnTo>
                      <a:pt x="848" y="105"/>
                    </a:lnTo>
                    <a:lnTo>
                      <a:pt x="854" y="106"/>
                    </a:lnTo>
                    <a:lnTo>
                      <a:pt x="854" y="205"/>
                    </a:lnTo>
                    <a:lnTo>
                      <a:pt x="855" y="214"/>
                    </a:lnTo>
                    <a:lnTo>
                      <a:pt x="854" y="223"/>
                    </a:lnTo>
                    <a:lnTo>
                      <a:pt x="853" y="231"/>
                    </a:lnTo>
                    <a:lnTo>
                      <a:pt x="852" y="238"/>
                    </a:lnTo>
                    <a:lnTo>
                      <a:pt x="846" y="252"/>
                    </a:lnTo>
                    <a:lnTo>
                      <a:pt x="840" y="264"/>
                    </a:lnTo>
                    <a:lnTo>
                      <a:pt x="822" y="288"/>
                    </a:lnTo>
                    <a:lnTo>
                      <a:pt x="804" y="315"/>
                    </a:lnTo>
                    <a:lnTo>
                      <a:pt x="726" y="441"/>
                    </a:lnTo>
                    <a:lnTo>
                      <a:pt x="701" y="488"/>
                    </a:lnTo>
                    <a:lnTo>
                      <a:pt x="675" y="534"/>
                    </a:lnTo>
                    <a:lnTo>
                      <a:pt x="667" y="545"/>
                    </a:lnTo>
                    <a:lnTo>
                      <a:pt x="658" y="553"/>
                    </a:lnTo>
                    <a:lnTo>
                      <a:pt x="650" y="560"/>
                    </a:lnTo>
                    <a:lnTo>
                      <a:pt x="640" y="566"/>
                    </a:lnTo>
                    <a:lnTo>
                      <a:pt x="629" y="571"/>
                    </a:lnTo>
                    <a:lnTo>
                      <a:pt x="617" y="573"/>
                    </a:lnTo>
                    <a:lnTo>
                      <a:pt x="603" y="573"/>
                    </a:lnTo>
                    <a:lnTo>
                      <a:pt x="589" y="571"/>
                    </a:lnTo>
                    <a:lnTo>
                      <a:pt x="573" y="568"/>
                    </a:lnTo>
                    <a:lnTo>
                      <a:pt x="558" y="567"/>
                    </a:lnTo>
                    <a:lnTo>
                      <a:pt x="542" y="568"/>
                    </a:lnTo>
                    <a:lnTo>
                      <a:pt x="527" y="572"/>
                    </a:lnTo>
                    <a:lnTo>
                      <a:pt x="520" y="574"/>
                    </a:lnTo>
                    <a:lnTo>
                      <a:pt x="513" y="578"/>
                    </a:lnTo>
                    <a:lnTo>
                      <a:pt x="507" y="581"/>
                    </a:lnTo>
                    <a:lnTo>
                      <a:pt x="502" y="586"/>
                    </a:lnTo>
                    <a:lnTo>
                      <a:pt x="496" y="591"/>
                    </a:lnTo>
                    <a:lnTo>
                      <a:pt x="491" y="597"/>
                    </a:lnTo>
                    <a:lnTo>
                      <a:pt x="487" y="604"/>
                    </a:lnTo>
                    <a:lnTo>
                      <a:pt x="484" y="611"/>
                    </a:lnTo>
                    <a:lnTo>
                      <a:pt x="422" y="722"/>
                    </a:lnTo>
                    <a:lnTo>
                      <a:pt x="415" y="717"/>
                    </a:lnTo>
                    <a:lnTo>
                      <a:pt x="407" y="715"/>
                    </a:lnTo>
                    <a:lnTo>
                      <a:pt x="400" y="712"/>
                    </a:lnTo>
                    <a:lnTo>
                      <a:pt x="392" y="713"/>
                    </a:lnTo>
                    <a:lnTo>
                      <a:pt x="374" y="716"/>
                    </a:lnTo>
                    <a:lnTo>
                      <a:pt x="353" y="718"/>
                    </a:lnTo>
                    <a:lnTo>
                      <a:pt x="330" y="719"/>
                    </a:lnTo>
                    <a:lnTo>
                      <a:pt x="309" y="719"/>
                    </a:lnTo>
                    <a:lnTo>
                      <a:pt x="297" y="718"/>
                    </a:lnTo>
                    <a:lnTo>
                      <a:pt x="288" y="717"/>
                    </a:lnTo>
                    <a:lnTo>
                      <a:pt x="277" y="715"/>
                    </a:lnTo>
                    <a:lnTo>
                      <a:pt x="268" y="712"/>
                    </a:lnTo>
                    <a:lnTo>
                      <a:pt x="258" y="709"/>
                    </a:lnTo>
                    <a:lnTo>
                      <a:pt x="250" y="703"/>
                    </a:lnTo>
                    <a:lnTo>
                      <a:pt x="243" y="697"/>
                    </a:lnTo>
                    <a:lnTo>
                      <a:pt x="236" y="690"/>
                    </a:lnTo>
                    <a:lnTo>
                      <a:pt x="231" y="682"/>
                    </a:lnTo>
                    <a:lnTo>
                      <a:pt x="228" y="672"/>
                    </a:lnTo>
                    <a:lnTo>
                      <a:pt x="224" y="662"/>
                    </a:lnTo>
                    <a:lnTo>
                      <a:pt x="222" y="650"/>
                    </a:lnTo>
                    <a:lnTo>
                      <a:pt x="218" y="626"/>
                    </a:lnTo>
                    <a:lnTo>
                      <a:pt x="215" y="603"/>
                    </a:lnTo>
                    <a:lnTo>
                      <a:pt x="211" y="592"/>
                    </a:lnTo>
                    <a:lnTo>
                      <a:pt x="208" y="582"/>
                    </a:lnTo>
                    <a:lnTo>
                      <a:pt x="202" y="573"/>
                    </a:lnTo>
                    <a:lnTo>
                      <a:pt x="195" y="567"/>
                    </a:lnTo>
                    <a:lnTo>
                      <a:pt x="191" y="564"/>
                    </a:lnTo>
                    <a:lnTo>
                      <a:pt x="187" y="561"/>
                    </a:lnTo>
                    <a:lnTo>
                      <a:pt x="182" y="560"/>
                    </a:lnTo>
                    <a:lnTo>
                      <a:pt x="176" y="558"/>
                    </a:lnTo>
                    <a:lnTo>
                      <a:pt x="170" y="558"/>
                    </a:lnTo>
                    <a:lnTo>
                      <a:pt x="163" y="558"/>
                    </a:lnTo>
                    <a:lnTo>
                      <a:pt x="155" y="558"/>
                    </a:lnTo>
                    <a:lnTo>
                      <a:pt x="146" y="559"/>
                    </a:lnTo>
                    <a:lnTo>
                      <a:pt x="128" y="559"/>
                    </a:lnTo>
                    <a:lnTo>
                      <a:pt x="110" y="558"/>
                    </a:lnTo>
                    <a:lnTo>
                      <a:pt x="91" y="555"/>
                    </a:lnTo>
                    <a:lnTo>
                      <a:pt x="73" y="553"/>
                    </a:lnTo>
                    <a:lnTo>
                      <a:pt x="37" y="547"/>
                    </a:lnTo>
                    <a:lnTo>
                      <a:pt x="1" y="541"/>
                    </a:lnTo>
                    <a:lnTo>
                      <a:pt x="0" y="416"/>
                    </a:lnTo>
                    <a:lnTo>
                      <a:pt x="4" y="391"/>
                    </a:lnTo>
                    <a:lnTo>
                      <a:pt x="4" y="368"/>
                    </a:lnTo>
                    <a:lnTo>
                      <a:pt x="5" y="356"/>
                    </a:lnTo>
                    <a:lnTo>
                      <a:pt x="8" y="345"/>
                    </a:lnTo>
                    <a:lnTo>
                      <a:pt x="12" y="339"/>
                    </a:lnTo>
                    <a:lnTo>
                      <a:pt x="15" y="334"/>
                    </a:lnTo>
                    <a:lnTo>
                      <a:pt x="19" y="329"/>
                    </a:lnTo>
                    <a:lnTo>
                      <a:pt x="25" y="323"/>
                    </a:lnTo>
                    <a:lnTo>
                      <a:pt x="53" y="303"/>
                    </a:lnTo>
                    <a:lnTo>
                      <a:pt x="78" y="288"/>
                    </a:lnTo>
                    <a:lnTo>
                      <a:pt x="84" y="283"/>
                    </a:lnTo>
                    <a:lnTo>
                      <a:pt x="89" y="278"/>
                    </a:lnTo>
                    <a:lnTo>
                      <a:pt x="92" y="272"/>
                    </a:lnTo>
                    <a:lnTo>
                      <a:pt x="95" y="266"/>
                    </a:lnTo>
                    <a:lnTo>
                      <a:pt x="97" y="258"/>
                    </a:lnTo>
                    <a:lnTo>
                      <a:pt x="97" y="250"/>
                    </a:lnTo>
                    <a:lnTo>
                      <a:pt x="97" y="240"/>
                    </a:lnTo>
                    <a:lnTo>
                      <a:pt x="96" y="230"/>
                    </a:lnTo>
                    <a:lnTo>
                      <a:pt x="90" y="199"/>
                    </a:lnTo>
                    <a:lnTo>
                      <a:pt x="82" y="165"/>
                    </a:lnTo>
                    <a:lnTo>
                      <a:pt x="78" y="148"/>
                    </a:lnTo>
                    <a:lnTo>
                      <a:pt x="76" y="132"/>
                    </a:lnTo>
                    <a:lnTo>
                      <a:pt x="76" y="124"/>
                    </a:lnTo>
                    <a:lnTo>
                      <a:pt x="76" y="115"/>
                    </a:lnTo>
                    <a:lnTo>
                      <a:pt x="77" y="108"/>
                    </a:lnTo>
                    <a:lnTo>
                      <a:pt x="78" y="10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89" name="Freeform 221"/>
              <p:cNvSpPr>
                <a:spLocks/>
              </p:cNvSpPr>
              <p:nvPr/>
            </p:nvSpPr>
            <p:spPr bwMode="auto">
              <a:xfrm>
                <a:off x="1997" y="2925"/>
                <a:ext cx="62" cy="151"/>
              </a:xfrm>
              <a:custGeom>
                <a:avLst/>
                <a:gdLst>
                  <a:gd name="T0" fmla="*/ 12 w 187"/>
                  <a:gd name="T1" fmla="*/ 0 h 453"/>
                  <a:gd name="T2" fmla="*/ 19 w 187"/>
                  <a:gd name="T3" fmla="*/ 1 h 453"/>
                  <a:gd name="T4" fmla="*/ 18 w 187"/>
                  <a:gd name="T5" fmla="*/ 2 h 453"/>
                  <a:gd name="T6" fmla="*/ 18 w 187"/>
                  <a:gd name="T7" fmla="*/ 3 h 453"/>
                  <a:gd name="T8" fmla="*/ 18 w 187"/>
                  <a:gd name="T9" fmla="*/ 4 h 453"/>
                  <a:gd name="T10" fmla="*/ 18 w 187"/>
                  <a:gd name="T11" fmla="*/ 5 h 453"/>
                  <a:gd name="T12" fmla="*/ 19 w 187"/>
                  <a:gd name="T13" fmla="*/ 7 h 453"/>
                  <a:gd name="T14" fmla="*/ 19 w 187"/>
                  <a:gd name="T15" fmla="*/ 9 h 453"/>
                  <a:gd name="T16" fmla="*/ 20 w 187"/>
                  <a:gd name="T17" fmla="*/ 12 h 453"/>
                  <a:gd name="T18" fmla="*/ 21 w 187"/>
                  <a:gd name="T19" fmla="*/ 16 h 453"/>
                  <a:gd name="T20" fmla="*/ 21 w 187"/>
                  <a:gd name="T21" fmla="*/ 17 h 453"/>
                  <a:gd name="T22" fmla="*/ 21 w 187"/>
                  <a:gd name="T23" fmla="*/ 18 h 453"/>
                  <a:gd name="T24" fmla="*/ 21 w 187"/>
                  <a:gd name="T25" fmla="*/ 19 h 453"/>
                  <a:gd name="T26" fmla="*/ 20 w 187"/>
                  <a:gd name="T27" fmla="*/ 20 h 453"/>
                  <a:gd name="T28" fmla="*/ 20 w 187"/>
                  <a:gd name="T29" fmla="*/ 20 h 453"/>
                  <a:gd name="T30" fmla="*/ 20 w 187"/>
                  <a:gd name="T31" fmla="*/ 21 h 453"/>
                  <a:gd name="T32" fmla="*/ 19 w 187"/>
                  <a:gd name="T33" fmla="*/ 22 h 453"/>
                  <a:gd name="T34" fmla="*/ 19 w 187"/>
                  <a:gd name="T35" fmla="*/ 22 h 453"/>
                  <a:gd name="T36" fmla="*/ 16 w 187"/>
                  <a:gd name="T37" fmla="*/ 24 h 453"/>
                  <a:gd name="T38" fmla="*/ 13 w 187"/>
                  <a:gd name="T39" fmla="*/ 26 h 453"/>
                  <a:gd name="T40" fmla="*/ 12 w 187"/>
                  <a:gd name="T41" fmla="*/ 27 h 453"/>
                  <a:gd name="T42" fmla="*/ 12 w 187"/>
                  <a:gd name="T43" fmla="*/ 27 h 453"/>
                  <a:gd name="T44" fmla="*/ 11 w 187"/>
                  <a:gd name="T45" fmla="*/ 28 h 453"/>
                  <a:gd name="T46" fmla="*/ 11 w 187"/>
                  <a:gd name="T47" fmla="*/ 29 h 453"/>
                  <a:gd name="T48" fmla="*/ 10 w 187"/>
                  <a:gd name="T49" fmla="*/ 30 h 453"/>
                  <a:gd name="T50" fmla="*/ 10 w 187"/>
                  <a:gd name="T51" fmla="*/ 31 h 453"/>
                  <a:gd name="T52" fmla="*/ 10 w 187"/>
                  <a:gd name="T53" fmla="*/ 34 h 453"/>
                  <a:gd name="T54" fmla="*/ 10 w 187"/>
                  <a:gd name="T55" fmla="*/ 36 h 453"/>
                  <a:gd name="T56" fmla="*/ 10 w 187"/>
                  <a:gd name="T57" fmla="*/ 50 h 453"/>
                  <a:gd name="T58" fmla="*/ 8 w 187"/>
                  <a:gd name="T59" fmla="*/ 50 h 453"/>
                  <a:gd name="T60" fmla="*/ 6 w 187"/>
                  <a:gd name="T61" fmla="*/ 50 h 453"/>
                  <a:gd name="T62" fmla="*/ 4 w 187"/>
                  <a:gd name="T63" fmla="*/ 50 h 453"/>
                  <a:gd name="T64" fmla="*/ 2 w 187"/>
                  <a:gd name="T65" fmla="*/ 50 h 453"/>
                  <a:gd name="T66" fmla="*/ 2 w 187"/>
                  <a:gd name="T67" fmla="*/ 19 h 453"/>
                  <a:gd name="T68" fmla="*/ 0 w 187"/>
                  <a:gd name="T69" fmla="*/ 8 h 453"/>
                  <a:gd name="T70" fmla="*/ 12 w 187"/>
                  <a:gd name="T71" fmla="*/ 0 h 4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87"/>
                  <a:gd name="T109" fmla="*/ 0 h 453"/>
                  <a:gd name="T110" fmla="*/ 187 w 187"/>
                  <a:gd name="T111" fmla="*/ 453 h 45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87" h="453">
                    <a:moveTo>
                      <a:pt x="110" y="0"/>
                    </a:moveTo>
                    <a:lnTo>
                      <a:pt x="168" y="13"/>
                    </a:lnTo>
                    <a:lnTo>
                      <a:pt x="167" y="20"/>
                    </a:lnTo>
                    <a:lnTo>
                      <a:pt x="166" y="27"/>
                    </a:lnTo>
                    <a:lnTo>
                      <a:pt x="166" y="36"/>
                    </a:lnTo>
                    <a:lnTo>
                      <a:pt x="166" y="44"/>
                    </a:lnTo>
                    <a:lnTo>
                      <a:pt x="168" y="60"/>
                    </a:lnTo>
                    <a:lnTo>
                      <a:pt x="172" y="77"/>
                    </a:lnTo>
                    <a:lnTo>
                      <a:pt x="180" y="111"/>
                    </a:lnTo>
                    <a:lnTo>
                      <a:pt x="186" y="142"/>
                    </a:lnTo>
                    <a:lnTo>
                      <a:pt x="187" y="152"/>
                    </a:lnTo>
                    <a:lnTo>
                      <a:pt x="187" y="162"/>
                    </a:lnTo>
                    <a:lnTo>
                      <a:pt x="187" y="170"/>
                    </a:lnTo>
                    <a:lnTo>
                      <a:pt x="185" y="178"/>
                    </a:lnTo>
                    <a:lnTo>
                      <a:pt x="182" y="184"/>
                    </a:lnTo>
                    <a:lnTo>
                      <a:pt x="179" y="190"/>
                    </a:lnTo>
                    <a:lnTo>
                      <a:pt x="174" y="195"/>
                    </a:lnTo>
                    <a:lnTo>
                      <a:pt x="168" y="200"/>
                    </a:lnTo>
                    <a:lnTo>
                      <a:pt x="143" y="215"/>
                    </a:lnTo>
                    <a:lnTo>
                      <a:pt x="115" y="235"/>
                    </a:lnTo>
                    <a:lnTo>
                      <a:pt x="109" y="241"/>
                    </a:lnTo>
                    <a:lnTo>
                      <a:pt x="105" y="246"/>
                    </a:lnTo>
                    <a:lnTo>
                      <a:pt x="102" y="251"/>
                    </a:lnTo>
                    <a:lnTo>
                      <a:pt x="98" y="257"/>
                    </a:lnTo>
                    <a:lnTo>
                      <a:pt x="95" y="268"/>
                    </a:lnTo>
                    <a:lnTo>
                      <a:pt x="94" y="280"/>
                    </a:lnTo>
                    <a:lnTo>
                      <a:pt x="94" y="303"/>
                    </a:lnTo>
                    <a:lnTo>
                      <a:pt x="90" y="328"/>
                    </a:lnTo>
                    <a:lnTo>
                      <a:pt x="91" y="453"/>
                    </a:lnTo>
                    <a:lnTo>
                      <a:pt x="74" y="451"/>
                    </a:lnTo>
                    <a:lnTo>
                      <a:pt x="56" y="448"/>
                    </a:lnTo>
                    <a:lnTo>
                      <a:pt x="38" y="448"/>
                    </a:lnTo>
                    <a:lnTo>
                      <a:pt x="21" y="447"/>
                    </a:lnTo>
                    <a:lnTo>
                      <a:pt x="21" y="170"/>
                    </a:lnTo>
                    <a:lnTo>
                      <a:pt x="0" y="75"/>
                    </a:lnTo>
                    <a:lnTo>
                      <a:pt x="110" y="0"/>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90" name="Freeform 222"/>
              <p:cNvSpPr>
                <a:spLocks/>
              </p:cNvSpPr>
              <p:nvPr/>
            </p:nvSpPr>
            <p:spPr bwMode="auto">
              <a:xfrm>
                <a:off x="1997" y="2925"/>
                <a:ext cx="62" cy="151"/>
              </a:xfrm>
              <a:custGeom>
                <a:avLst/>
                <a:gdLst>
                  <a:gd name="T0" fmla="*/ 12 w 187"/>
                  <a:gd name="T1" fmla="*/ 0 h 453"/>
                  <a:gd name="T2" fmla="*/ 19 w 187"/>
                  <a:gd name="T3" fmla="*/ 1 h 453"/>
                  <a:gd name="T4" fmla="*/ 19 w 187"/>
                  <a:gd name="T5" fmla="*/ 1 h 453"/>
                  <a:gd name="T6" fmla="*/ 18 w 187"/>
                  <a:gd name="T7" fmla="*/ 2 h 453"/>
                  <a:gd name="T8" fmla="*/ 18 w 187"/>
                  <a:gd name="T9" fmla="*/ 3 h 453"/>
                  <a:gd name="T10" fmla="*/ 18 w 187"/>
                  <a:gd name="T11" fmla="*/ 4 h 453"/>
                  <a:gd name="T12" fmla="*/ 18 w 187"/>
                  <a:gd name="T13" fmla="*/ 5 h 453"/>
                  <a:gd name="T14" fmla="*/ 19 w 187"/>
                  <a:gd name="T15" fmla="*/ 7 h 453"/>
                  <a:gd name="T16" fmla="*/ 19 w 187"/>
                  <a:gd name="T17" fmla="*/ 9 h 453"/>
                  <a:gd name="T18" fmla="*/ 20 w 187"/>
                  <a:gd name="T19" fmla="*/ 12 h 453"/>
                  <a:gd name="T20" fmla="*/ 21 w 187"/>
                  <a:gd name="T21" fmla="*/ 16 h 453"/>
                  <a:gd name="T22" fmla="*/ 21 w 187"/>
                  <a:gd name="T23" fmla="*/ 17 h 453"/>
                  <a:gd name="T24" fmla="*/ 21 w 187"/>
                  <a:gd name="T25" fmla="*/ 18 h 453"/>
                  <a:gd name="T26" fmla="*/ 21 w 187"/>
                  <a:gd name="T27" fmla="*/ 19 h 453"/>
                  <a:gd name="T28" fmla="*/ 20 w 187"/>
                  <a:gd name="T29" fmla="*/ 20 h 453"/>
                  <a:gd name="T30" fmla="*/ 20 w 187"/>
                  <a:gd name="T31" fmla="*/ 20 h 453"/>
                  <a:gd name="T32" fmla="*/ 20 w 187"/>
                  <a:gd name="T33" fmla="*/ 21 h 453"/>
                  <a:gd name="T34" fmla="*/ 19 w 187"/>
                  <a:gd name="T35" fmla="*/ 22 h 453"/>
                  <a:gd name="T36" fmla="*/ 19 w 187"/>
                  <a:gd name="T37" fmla="*/ 22 h 453"/>
                  <a:gd name="T38" fmla="*/ 16 w 187"/>
                  <a:gd name="T39" fmla="*/ 24 h 453"/>
                  <a:gd name="T40" fmla="*/ 13 w 187"/>
                  <a:gd name="T41" fmla="*/ 26 h 453"/>
                  <a:gd name="T42" fmla="*/ 12 w 187"/>
                  <a:gd name="T43" fmla="*/ 27 h 453"/>
                  <a:gd name="T44" fmla="*/ 12 w 187"/>
                  <a:gd name="T45" fmla="*/ 27 h 453"/>
                  <a:gd name="T46" fmla="*/ 11 w 187"/>
                  <a:gd name="T47" fmla="*/ 28 h 453"/>
                  <a:gd name="T48" fmla="*/ 11 w 187"/>
                  <a:gd name="T49" fmla="*/ 29 h 453"/>
                  <a:gd name="T50" fmla="*/ 10 w 187"/>
                  <a:gd name="T51" fmla="*/ 30 h 453"/>
                  <a:gd name="T52" fmla="*/ 10 w 187"/>
                  <a:gd name="T53" fmla="*/ 31 h 453"/>
                  <a:gd name="T54" fmla="*/ 10 w 187"/>
                  <a:gd name="T55" fmla="*/ 34 h 453"/>
                  <a:gd name="T56" fmla="*/ 10 w 187"/>
                  <a:gd name="T57" fmla="*/ 36 h 453"/>
                  <a:gd name="T58" fmla="*/ 10 w 187"/>
                  <a:gd name="T59" fmla="*/ 50 h 453"/>
                  <a:gd name="T60" fmla="*/ 10 w 187"/>
                  <a:gd name="T61" fmla="*/ 50 h 453"/>
                  <a:gd name="T62" fmla="*/ 8 w 187"/>
                  <a:gd name="T63" fmla="*/ 50 h 453"/>
                  <a:gd name="T64" fmla="*/ 6 w 187"/>
                  <a:gd name="T65" fmla="*/ 50 h 453"/>
                  <a:gd name="T66" fmla="*/ 4 w 187"/>
                  <a:gd name="T67" fmla="*/ 50 h 453"/>
                  <a:gd name="T68" fmla="*/ 2 w 187"/>
                  <a:gd name="T69" fmla="*/ 50 h 453"/>
                  <a:gd name="T70" fmla="*/ 2 w 187"/>
                  <a:gd name="T71" fmla="*/ 50 h 453"/>
                  <a:gd name="T72" fmla="*/ 2 w 187"/>
                  <a:gd name="T73" fmla="*/ 19 h 453"/>
                  <a:gd name="T74" fmla="*/ 0 w 187"/>
                  <a:gd name="T75" fmla="*/ 8 h 453"/>
                  <a:gd name="T76" fmla="*/ 0 w 187"/>
                  <a:gd name="T77" fmla="*/ 8 h 453"/>
                  <a:gd name="T78" fmla="*/ 12 w 187"/>
                  <a:gd name="T79" fmla="*/ 0 h 453"/>
                  <a:gd name="T80" fmla="*/ 12 w 187"/>
                  <a:gd name="T81" fmla="*/ 0 h 4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7"/>
                  <a:gd name="T124" fmla="*/ 0 h 453"/>
                  <a:gd name="T125" fmla="*/ 187 w 187"/>
                  <a:gd name="T126" fmla="*/ 453 h 45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7" h="453">
                    <a:moveTo>
                      <a:pt x="110" y="0"/>
                    </a:moveTo>
                    <a:lnTo>
                      <a:pt x="168" y="13"/>
                    </a:lnTo>
                    <a:lnTo>
                      <a:pt x="167" y="20"/>
                    </a:lnTo>
                    <a:lnTo>
                      <a:pt x="166" y="27"/>
                    </a:lnTo>
                    <a:lnTo>
                      <a:pt x="166" y="36"/>
                    </a:lnTo>
                    <a:lnTo>
                      <a:pt x="166" y="44"/>
                    </a:lnTo>
                    <a:lnTo>
                      <a:pt x="168" y="60"/>
                    </a:lnTo>
                    <a:lnTo>
                      <a:pt x="172" y="77"/>
                    </a:lnTo>
                    <a:lnTo>
                      <a:pt x="180" y="111"/>
                    </a:lnTo>
                    <a:lnTo>
                      <a:pt x="186" y="142"/>
                    </a:lnTo>
                    <a:lnTo>
                      <a:pt x="187" y="152"/>
                    </a:lnTo>
                    <a:lnTo>
                      <a:pt x="187" y="162"/>
                    </a:lnTo>
                    <a:lnTo>
                      <a:pt x="187" y="170"/>
                    </a:lnTo>
                    <a:lnTo>
                      <a:pt x="185" y="178"/>
                    </a:lnTo>
                    <a:lnTo>
                      <a:pt x="182" y="184"/>
                    </a:lnTo>
                    <a:lnTo>
                      <a:pt x="179" y="190"/>
                    </a:lnTo>
                    <a:lnTo>
                      <a:pt x="174" y="195"/>
                    </a:lnTo>
                    <a:lnTo>
                      <a:pt x="168" y="200"/>
                    </a:lnTo>
                    <a:lnTo>
                      <a:pt x="143" y="215"/>
                    </a:lnTo>
                    <a:lnTo>
                      <a:pt x="115" y="235"/>
                    </a:lnTo>
                    <a:lnTo>
                      <a:pt x="109" y="241"/>
                    </a:lnTo>
                    <a:lnTo>
                      <a:pt x="105" y="246"/>
                    </a:lnTo>
                    <a:lnTo>
                      <a:pt x="102" y="251"/>
                    </a:lnTo>
                    <a:lnTo>
                      <a:pt x="98" y="257"/>
                    </a:lnTo>
                    <a:lnTo>
                      <a:pt x="95" y="268"/>
                    </a:lnTo>
                    <a:lnTo>
                      <a:pt x="94" y="280"/>
                    </a:lnTo>
                    <a:lnTo>
                      <a:pt x="94" y="303"/>
                    </a:lnTo>
                    <a:lnTo>
                      <a:pt x="90" y="328"/>
                    </a:lnTo>
                    <a:lnTo>
                      <a:pt x="91" y="453"/>
                    </a:lnTo>
                    <a:lnTo>
                      <a:pt x="74" y="451"/>
                    </a:lnTo>
                    <a:lnTo>
                      <a:pt x="56" y="448"/>
                    </a:lnTo>
                    <a:lnTo>
                      <a:pt x="38" y="448"/>
                    </a:lnTo>
                    <a:lnTo>
                      <a:pt x="21" y="447"/>
                    </a:lnTo>
                    <a:lnTo>
                      <a:pt x="21" y="170"/>
                    </a:lnTo>
                    <a:lnTo>
                      <a:pt x="0" y="75"/>
                    </a:lnTo>
                    <a:lnTo>
                      <a:pt x="110"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91" name="Freeform 223"/>
              <p:cNvSpPr>
                <a:spLocks/>
              </p:cNvSpPr>
              <p:nvPr/>
            </p:nvSpPr>
            <p:spPr bwMode="auto">
              <a:xfrm>
                <a:off x="1980" y="2656"/>
                <a:ext cx="367" cy="273"/>
              </a:xfrm>
              <a:custGeom>
                <a:avLst/>
                <a:gdLst>
                  <a:gd name="T0" fmla="*/ 25 w 1100"/>
                  <a:gd name="T1" fmla="*/ 89 h 821"/>
                  <a:gd name="T2" fmla="*/ 29 w 1100"/>
                  <a:gd name="T3" fmla="*/ 83 h 821"/>
                  <a:gd name="T4" fmla="*/ 32 w 1100"/>
                  <a:gd name="T5" fmla="*/ 81 h 821"/>
                  <a:gd name="T6" fmla="*/ 35 w 1100"/>
                  <a:gd name="T7" fmla="*/ 80 h 821"/>
                  <a:gd name="T8" fmla="*/ 38 w 1100"/>
                  <a:gd name="T9" fmla="*/ 80 h 821"/>
                  <a:gd name="T10" fmla="*/ 40 w 1100"/>
                  <a:gd name="T11" fmla="*/ 81 h 821"/>
                  <a:gd name="T12" fmla="*/ 42 w 1100"/>
                  <a:gd name="T13" fmla="*/ 83 h 821"/>
                  <a:gd name="T14" fmla="*/ 46 w 1100"/>
                  <a:gd name="T15" fmla="*/ 83 h 821"/>
                  <a:gd name="T16" fmla="*/ 50 w 1100"/>
                  <a:gd name="T17" fmla="*/ 82 h 821"/>
                  <a:gd name="T18" fmla="*/ 56 w 1100"/>
                  <a:gd name="T19" fmla="*/ 81 h 821"/>
                  <a:gd name="T20" fmla="*/ 59 w 1100"/>
                  <a:gd name="T21" fmla="*/ 82 h 821"/>
                  <a:gd name="T22" fmla="*/ 62 w 1100"/>
                  <a:gd name="T23" fmla="*/ 86 h 821"/>
                  <a:gd name="T24" fmla="*/ 65 w 1100"/>
                  <a:gd name="T25" fmla="*/ 87 h 821"/>
                  <a:gd name="T26" fmla="*/ 71 w 1100"/>
                  <a:gd name="T27" fmla="*/ 87 h 821"/>
                  <a:gd name="T28" fmla="*/ 91 w 1100"/>
                  <a:gd name="T29" fmla="*/ 84 h 821"/>
                  <a:gd name="T30" fmla="*/ 97 w 1100"/>
                  <a:gd name="T31" fmla="*/ 83 h 821"/>
                  <a:gd name="T32" fmla="*/ 100 w 1100"/>
                  <a:gd name="T33" fmla="*/ 83 h 821"/>
                  <a:gd name="T34" fmla="*/ 105 w 1100"/>
                  <a:gd name="T35" fmla="*/ 80 h 821"/>
                  <a:gd name="T36" fmla="*/ 106 w 1100"/>
                  <a:gd name="T37" fmla="*/ 75 h 821"/>
                  <a:gd name="T38" fmla="*/ 108 w 1100"/>
                  <a:gd name="T39" fmla="*/ 68 h 821"/>
                  <a:gd name="T40" fmla="*/ 112 w 1100"/>
                  <a:gd name="T41" fmla="*/ 62 h 821"/>
                  <a:gd name="T42" fmla="*/ 116 w 1100"/>
                  <a:gd name="T43" fmla="*/ 58 h 821"/>
                  <a:gd name="T44" fmla="*/ 119 w 1100"/>
                  <a:gd name="T45" fmla="*/ 54 h 821"/>
                  <a:gd name="T46" fmla="*/ 121 w 1100"/>
                  <a:gd name="T47" fmla="*/ 50 h 821"/>
                  <a:gd name="T48" fmla="*/ 121 w 1100"/>
                  <a:gd name="T49" fmla="*/ 39 h 821"/>
                  <a:gd name="T50" fmla="*/ 122 w 1100"/>
                  <a:gd name="T51" fmla="*/ 29 h 821"/>
                  <a:gd name="T52" fmla="*/ 122 w 1100"/>
                  <a:gd name="T53" fmla="*/ 25 h 821"/>
                  <a:gd name="T54" fmla="*/ 121 w 1100"/>
                  <a:gd name="T55" fmla="*/ 23 h 821"/>
                  <a:gd name="T56" fmla="*/ 120 w 1100"/>
                  <a:gd name="T57" fmla="*/ 21 h 821"/>
                  <a:gd name="T58" fmla="*/ 119 w 1100"/>
                  <a:gd name="T59" fmla="*/ 16 h 821"/>
                  <a:gd name="T60" fmla="*/ 118 w 1100"/>
                  <a:gd name="T61" fmla="*/ 2 h 821"/>
                  <a:gd name="T62" fmla="*/ 113 w 1100"/>
                  <a:gd name="T63" fmla="*/ 5 h 821"/>
                  <a:gd name="T64" fmla="*/ 109 w 1100"/>
                  <a:gd name="T65" fmla="*/ 7 h 821"/>
                  <a:gd name="T66" fmla="*/ 105 w 1100"/>
                  <a:gd name="T67" fmla="*/ 8 h 821"/>
                  <a:gd name="T68" fmla="*/ 102 w 1100"/>
                  <a:gd name="T69" fmla="*/ 7 h 821"/>
                  <a:gd name="T70" fmla="*/ 98 w 1100"/>
                  <a:gd name="T71" fmla="*/ 4 h 821"/>
                  <a:gd name="T72" fmla="*/ 95 w 1100"/>
                  <a:gd name="T73" fmla="*/ 2 h 821"/>
                  <a:gd name="T74" fmla="*/ 91 w 1100"/>
                  <a:gd name="T75" fmla="*/ 0 h 821"/>
                  <a:gd name="T76" fmla="*/ 29 w 1100"/>
                  <a:gd name="T77" fmla="*/ 32 h 821"/>
                  <a:gd name="T78" fmla="*/ 0 w 1100"/>
                  <a:gd name="T79" fmla="*/ 64 h 821"/>
                  <a:gd name="T80" fmla="*/ 0 w 1100"/>
                  <a:gd name="T81" fmla="*/ 67 h 821"/>
                  <a:gd name="T82" fmla="*/ 0 w 1100"/>
                  <a:gd name="T83" fmla="*/ 69 h 821"/>
                  <a:gd name="T84" fmla="*/ 1 w 1100"/>
                  <a:gd name="T85" fmla="*/ 71 h 821"/>
                  <a:gd name="T86" fmla="*/ 6 w 1100"/>
                  <a:gd name="T87" fmla="*/ 74 h 821"/>
                  <a:gd name="T88" fmla="*/ 11 w 1100"/>
                  <a:gd name="T89" fmla="*/ 81 h 821"/>
                  <a:gd name="T90" fmla="*/ 18 w 1100"/>
                  <a:gd name="T91" fmla="*/ 89 h 82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00"/>
                  <a:gd name="T139" fmla="*/ 0 h 821"/>
                  <a:gd name="T140" fmla="*/ 1100 w 1100"/>
                  <a:gd name="T141" fmla="*/ 821 h 82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00" h="821">
                    <a:moveTo>
                      <a:pt x="161" y="808"/>
                    </a:moveTo>
                    <a:lnTo>
                      <a:pt x="219" y="821"/>
                    </a:lnTo>
                    <a:lnTo>
                      <a:pt x="227" y="806"/>
                    </a:lnTo>
                    <a:lnTo>
                      <a:pt x="239" y="789"/>
                    </a:lnTo>
                    <a:lnTo>
                      <a:pt x="251" y="772"/>
                    </a:lnTo>
                    <a:lnTo>
                      <a:pt x="265" y="756"/>
                    </a:lnTo>
                    <a:lnTo>
                      <a:pt x="272" y="749"/>
                    </a:lnTo>
                    <a:lnTo>
                      <a:pt x="280" y="742"/>
                    </a:lnTo>
                    <a:lnTo>
                      <a:pt x="289" y="736"/>
                    </a:lnTo>
                    <a:lnTo>
                      <a:pt x="297" y="730"/>
                    </a:lnTo>
                    <a:lnTo>
                      <a:pt x="305" y="726"/>
                    </a:lnTo>
                    <a:lnTo>
                      <a:pt x="315" y="723"/>
                    </a:lnTo>
                    <a:lnTo>
                      <a:pt x="324" y="721"/>
                    </a:lnTo>
                    <a:lnTo>
                      <a:pt x="333" y="720"/>
                    </a:lnTo>
                    <a:lnTo>
                      <a:pt x="342" y="721"/>
                    </a:lnTo>
                    <a:lnTo>
                      <a:pt x="349" y="724"/>
                    </a:lnTo>
                    <a:lnTo>
                      <a:pt x="356" y="728"/>
                    </a:lnTo>
                    <a:lnTo>
                      <a:pt x="362" y="733"/>
                    </a:lnTo>
                    <a:lnTo>
                      <a:pt x="369" y="739"/>
                    </a:lnTo>
                    <a:lnTo>
                      <a:pt x="375" y="743"/>
                    </a:lnTo>
                    <a:lnTo>
                      <a:pt x="382" y="748"/>
                    </a:lnTo>
                    <a:lnTo>
                      <a:pt x="390" y="752"/>
                    </a:lnTo>
                    <a:lnTo>
                      <a:pt x="402" y="753"/>
                    </a:lnTo>
                    <a:lnTo>
                      <a:pt x="412" y="753"/>
                    </a:lnTo>
                    <a:lnTo>
                      <a:pt x="424" y="752"/>
                    </a:lnTo>
                    <a:lnTo>
                      <a:pt x="436" y="749"/>
                    </a:lnTo>
                    <a:lnTo>
                      <a:pt x="453" y="747"/>
                    </a:lnTo>
                    <a:lnTo>
                      <a:pt x="471" y="745"/>
                    </a:lnTo>
                    <a:lnTo>
                      <a:pt x="489" y="741"/>
                    </a:lnTo>
                    <a:lnTo>
                      <a:pt x="504" y="736"/>
                    </a:lnTo>
                    <a:lnTo>
                      <a:pt x="514" y="739"/>
                    </a:lnTo>
                    <a:lnTo>
                      <a:pt x="521" y="741"/>
                    </a:lnTo>
                    <a:lnTo>
                      <a:pt x="528" y="746"/>
                    </a:lnTo>
                    <a:lnTo>
                      <a:pt x="535" y="750"/>
                    </a:lnTo>
                    <a:lnTo>
                      <a:pt x="547" y="762"/>
                    </a:lnTo>
                    <a:lnTo>
                      <a:pt x="560" y="775"/>
                    </a:lnTo>
                    <a:lnTo>
                      <a:pt x="567" y="780"/>
                    </a:lnTo>
                    <a:lnTo>
                      <a:pt x="574" y="783"/>
                    </a:lnTo>
                    <a:lnTo>
                      <a:pt x="584" y="786"/>
                    </a:lnTo>
                    <a:lnTo>
                      <a:pt x="593" y="787"/>
                    </a:lnTo>
                    <a:lnTo>
                      <a:pt x="615" y="789"/>
                    </a:lnTo>
                    <a:lnTo>
                      <a:pt x="639" y="788"/>
                    </a:lnTo>
                    <a:lnTo>
                      <a:pt x="685" y="783"/>
                    </a:lnTo>
                    <a:lnTo>
                      <a:pt x="722" y="778"/>
                    </a:lnTo>
                    <a:lnTo>
                      <a:pt x="816" y="762"/>
                    </a:lnTo>
                    <a:lnTo>
                      <a:pt x="836" y="760"/>
                    </a:lnTo>
                    <a:lnTo>
                      <a:pt x="858" y="758"/>
                    </a:lnTo>
                    <a:lnTo>
                      <a:pt x="869" y="756"/>
                    </a:lnTo>
                    <a:lnTo>
                      <a:pt x="880" y="755"/>
                    </a:lnTo>
                    <a:lnTo>
                      <a:pt x="890" y="753"/>
                    </a:lnTo>
                    <a:lnTo>
                      <a:pt x="900" y="750"/>
                    </a:lnTo>
                    <a:lnTo>
                      <a:pt x="939" y="742"/>
                    </a:lnTo>
                    <a:lnTo>
                      <a:pt x="942" y="732"/>
                    </a:lnTo>
                    <a:lnTo>
                      <a:pt x="945" y="721"/>
                    </a:lnTo>
                    <a:lnTo>
                      <a:pt x="947" y="712"/>
                    </a:lnTo>
                    <a:lnTo>
                      <a:pt x="948" y="701"/>
                    </a:lnTo>
                    <a:lnTo>
                      <a:pt x="953" y="680"/>
                    </a:lnTo>
                    <a:lnTo>
                      <a:pt x="958" y="658"/>
                    </a:lnTo>
                    <a:lnTo>
                      <a:pt x="965" y="640"/>
                    </a:lnTo>
                    <a:lnTo>
                      <a:pt x="973" y="619"/>
                    </a:lnTo>
                    <a:lnTo>
                      <a:pt x="982" y="601"/>
                    </a:lnTo>
                    <a:lnTo>
                      <a:pt x="993" y="582"/>
                    </a:lnTo>
                    <a:lnTo>
                      <a:pt x="1004" y="563"/>
                    </a:lnTo>
                    <a:lnTo>
                      <a:pt x="1014" y="545"/>
                    </a:lnTo>
                    <a:lnTo>
                      <a:pt x="1031" y="536"/>
                    </a:lnTo>
                    <a:lnTo>
                      <a:pt x="1044" y="525"/>
                    </a:lnTo>
                    <a:lnTo>
                      <a:pt x="1054" y="515"/>
                    </a:lnTo>
                    <a:lnTo>
                      <a:pt x="1064" y="502"/>
                    </a:lnTo>
                    <a:lnTo>
                      <a:pt x="1071" y="489"/>
                    </a:lnTo>
                    <a:lnTo>
                      <a:pt x="1077" y="476"/>
                    </a:lnTo>
                    <a:lnTo>
                      <a:pt x="1081" y="461"/>
                    </a:lnTo>
                    <a:lnTo>
                      <a:pt x="1085" y="447"/>
                    </a:lnTo>
                    <a:lnTo>
                      <a:pt x="1088" y="417"/>
                    </a:lnTo>
                    <a:lnTo>
                      <a:pt x="1091" y="385"/>
                    </a:lnTo>
                    <a:lnTo>
                      <a:pt x="1092" y="353"/>
                    </a:lnTo>
                    <a:lnTo>
                      <a:pt x="1094" y="320"/>
                    </a:lnTo>
                    <a:lnTo>
                      <a:pt x="1098" y="292"/>
                    </a:lnTo>
                    <a:lnTo>
                      <a:pt x="1100" y="260"/>
                    </a:lnTo>
                    <a:lnTo>
                      <a:pt x="1100" y="243"/>
                    </a:lnTo>
                    <a:lnTo>
                      <a:pt x="1098" y="229"/>
                    </a:lnTo>
                    <a:lnTo>
                      <a:pt x="1096" y="222"/>
                    </a:lnTo>
                    <a:lnTo>
                      <a:pt x="1093" y="216"/>
                    </a:lnTo>
                    <a:lnTo>
                      <a:pt x="1090" y="210"/>
                    </a:lnTo>
                    <a:lnTo>
                      <a:pt x="1085" y="204"/>
                    </a:lnTo>
                    <a:lnTo>
                      <a:pt x="1081" y="201"/>
                    </a:lnTo>
                    <a:lnTo>
                      <a:pt x="1078" y="195"/>
                    </a:lnTo>
                    <a:lnTo>
                      <a:pt x="1075" y="188"/>
                    </a:lnTo>
                    <a:lnTo>
                      <a:pt x="1073" y="181"/>
                    </a:lnTo>
                    <a:lnTo>
                      <a:pt x="1068" y="163"/>
                    </a:lnTo>
                    <a:lnTo>
                      <a:pt x="1066" y="145"/>
                    </a:lnTo>
                    <a:lnTo>
                      <a:pt x="1065" y="109"/>
                    </a:lnTo>
                    <a:lnTo>
                      <a:pt x="1065" y="80"/>
                    </a:lnTo>
                    <a:lnTo>
                      <a:pt x="1065" y="17"/>
                    </a:lnTo>
                    <a:lnTo>
                      <a:pt x="1050" y="26"/>
                    </a:lnTo>
                    <a:lnTo>
                      <a:pt x="1033" y="38"/>
                    </a:lnTo>
                    <a:lnTo>
                      <a:pt x="1014" y="49"/>
                    </a:lnTo>
                    <a:lnTo>
                      <a:pt x="995" y="59"/>
                    </a:lnTo>
                    <a:lnTo>
                      <a:pt x="986" y="63"/>
                    </a:lnTo>
                    <a:lnTo>
                      <a:pt x="976" y="66"/>
                    </a:lnTo>
                    <a:lnTo>
                      <a:pt x="967" y="69"/>
                    </a:lnTo>
                    <a:lnTo>
                      <a:pt x="958" y="70"/>
                    </a:lnTo>
                    <a:lnTo>
                      <a:pt x="948" y="70"/>
                    </a:lnTo>
                    <a:lnTo>
                      <a:pt x="939" y="69"/>
                    </a:lnTo>
                    <a:lnTo>
                      <a:pt x="930" y="65"/>
                    </a:lnTo>
                    <a:lnTo>
                      <a:pt x="921" y="60"/>
                    </a:lnTo>
                    <a:lnTo>
                      <a:pt x="909" y="54"/>
                    </a:lnTo>
                    <a:lnTo>
                      <a:pt x="896" y="46"/>
                    </a:lnTo>
                    <a:lnTo>
                      <a:pt x="884" y="39"/>
                    </a:lnTo>
                    <a:lnTo>
                      <a:pt x="874" y="31"/>
                    </a:lnTo>
                    <a:lnTo>
                      <a:pt x="867" y="24"/>
                    </a:lnTo>
                    <a:lnTo>
                      <a:pt x="858" y="19"/>
                    </a:lnTo>
                    <a:lnTo>
                      <a:pt x="849" y="14"/>
                    </a:lnTo>
                    <a:lnTo>
                      <a:pt x="838" y="10"/>
                    </a:lnTo>
                    <a:lnTo>
                      <a:pt x="816" y="4"/>
                    </a:lnTo>
                    <a:lnTo>
                      <a:pt x="796" y="0"/>
                    </a:lnTo>
                    <a:lnTo>
                      <a:pt x="383" y="276"/>
                    </a:lnTo>
                    <a:lnTo>
                      <a:pt x="264" y="293"/>
                    </a:lnTo>
                    <a:lnTo>
                      <a:pt x="230" y="518"/>
                    </a:lnTo>
                    <a:lnTo>
                      <a:pt x="4" y="558"/>
                    </a:lnTo>
                    <a:lnTo>
                      <a:pt x="2" y="573"/>
                    </a:lnTo>
                    <a:lnTo>
                      <a:pt x="0" y="590"/>
                    </a:lnTo>
                    <a:lnTo>
                      <a:pt x="0" y="597"/>
                    </a:lnTo>
                    <a:lnTo>
                      <a:pt x="0" y="605"/>
                    </a:lnTo>
                    <a:lnTo>
                      <a:pt x="0" y="612"/>
                    </a:lnTo>
                    <a:lnTo>
                      <a:pt x="1" y="619"/>
                    </a:lnTo>
                    <a:lnTo>
                      <a:pt x="2" y="624"/>
                    </a:lnTo>
                    <a:lnTo>
                      <a:pt x="4" y="630"/>
                    </a:lnTo>
                    <a:lnTo>
                      <a:pt x="8" y="635"/>
                    </a:lnTo>
                    <a:lnTo>
                      <a:pt x="11" y="640"/>
                    </a:lnTo>
                    <a:lnTo>
                      <a:pt x="20" y="648"/>
                    </a:lnTo>
                    <a:lnTo>
                      <a:pt x="30" y="657"/>
                    </a:lnTo>
                    <a:lnTo>
                      <a:pt x="50" y="674"/>
                    </a:lnTo>
                    <a:lnTo>
                      <a:pt x="67" y="690"/>
                    </a:lnTo>
                    <a:lnTo>
                      <a:pt x="84" y="710"/>
                    </a:lnTo>
                    <a:lnTo>
                      <a:pt x="102" y="730"/>
                    </a:lnTo>
                    <a:lnTo>
                      <a:pt x="122" y="750"/>
                    </a:lnTo>
                    <a:lnTo>
                      <a:pt x="140" y="770"/>
                    </a:lnTo>
                    <a:lnTo>
                      <a:pt x="161" y="808"/>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92" name="Freeform 224"/>
              <p:cNvSpPr>
                <a:spLocks/>
              </p:cNvSpPr>
              <p:nvPr/>
            </p:nvSpPr>
            <p:spPr bwMode="auto">
              <a:xfrm>
                <a:off x="1980" y="2656"/>
                <a:ext cx="367" cy="273"/>
              </a:xfrm>
              <a:custGeom>
                <a:avLst/>
                <a:gdLst>
                  <a:gd name="T0" fmla="*/ 24 w 1100"/>
                  <a:gd name="T1" fmla="*/ 91 h 821"/>
                  <a:gd name="T2" fmla="*/ 28 w 1100"/>
                  <a:gd name="T3" fmla="*/ 85 h 821"/>
                  <a:gd name="T4" fmla="*/ 31 w 1100"/>
                  <a:gd name="T5" fmla="*/ 82 h 821"/>
                  <a:gd name="T6" fmla="*/ 34 w 1100"/>
                  <a:gd name="T7" fmla="*/ 80 h 821"/>
                  <a:gd name="T8" fmla="*/ 37 w 1100"/>
                  <a:gd name="T9" fmla="*/ 79 h 821"/>
                  <a:gd name="T10" fmla="*/ 40 w 1100"/>
                  <a:gd name="T11" fmla="*/ 80 h 821"/>
                  <a:gd name="T12" fmla="*/ 42 w 1100"/>
                  <a:gd name="T13" fmla="*/ 82 h 821"/>
                  <a:gd name="T14" fmla="*/ 45 w 1100"/>
                  <a:gd name="T15" fmla="*/ 83 h 821"/>
                  <a:gd name="T16" fmla="*/ 48 w 1100"/>
                  <a:gd name="T17" fmla="*/ 83 h 821"/>
                  <a:gd name="T18" fmla="*/ 54 w 1100"/>
                  <a:gd name="T19" fmla="*/ 82 h 821"/>
                  <a:gd name="T20" fmla="*/ 58 w 1100"/>
                  <a:gd name="T21" fmla="*/ 82 h 821"/>
                  <a:gd name="T22" fmla="*/ 61 w 1100"/>
                  <a:gd name="T23" fmla="*/ 84 h 821"/>
                  <a:gd name="T24" fmla="*/ 64 w 1100"/>
                  <a:gd name="T25" fmla="*/ 86 h 821"/>
                  <a:gd name="T26" fmla="*/ 68 w 1100"/>
                  <a:gd name="T27" fmla="*/ 87 h 821"/>
                  <a:gd name="T28" fmla="*/ 80 w 1100"/>
                  <a:gd name="T29" fmla="*/ 86 h 821"/>
                  <a:gd name="T30" fmla="*/ 95 w 1100"/>
                  <a:gd name="T31" fmla="*/ 84 h 821"/>
                  <a:gd name="T32" fmla="*/ 99 w 1100"/>
                  <a:gd name="T33" fmla="*/ 83 h 821"/>
                  <a:gd name="T34" fmla="*/ 104 w 1100"/>
                  <a:gd name="T35" fmla="*/ 82 h 821"/>
                  <a:gd name="T36" fmla="*/ 105 w 1100"/>
                  <a:gd name="T37" fmla="*/ 79 h 821"/>
                  <a:gd name="T38" fmla="*/ 107 w 1100"/>
                  <a:gd name="T39" fmla="*/ 73 h 821"/>
                  <a:gd name="T40" fmla="*/ 109 w 1100"/>
                  <a:gd name="T41" fmla="*/ 67 h 821"/>
                  <a:gd name="T42" fmla="*/ 113 w 1100"/>
                  <a:gd name="T43" fmla="*/ 60 h 821"/>
                  <a:gd name="T44" fmla="*/ 117 w 1100"/>
                  <a:gd name="T45" fmla="*/ 57 h 821"/>
                  <a:gd name="T46" fmla="*/ 120 w 1100"/>
                  <a:gd name="T47" fmla="*/ 53 h 821"/>
                  <a:gd name="T48" fmla="*/ 121 w 1100"/>
                  <a:gd name="T49" fmla="*/ 46 h 821"/>
                  <a:gd name="T50" fmla="*/ 122 w 1100"/>
                  <a:gd name="T51" fmla="*/ 35 h 821"/>
                  <a:gd name="T52" fmla="*/ 122 w 1100"/>
                  <a:gd name="T53" fmla="*/ 27 h 821"/>
                  <a:gd name="T54" fmla="*/ 122 w 1100"/>
                  <a:gd name="T55" fmla="*/ 24 h 821"/>
                  <a:gd name="T56" fmla="*/ 120 w 1100"/>
                  <a:gd name="T57" fmla="*/ 22 h 821"/>
                  <a:gd name="T58" fmla="*/ 119 w 1100"/>
                  <a:gd name="T59" fmla="*/ 20 h 821"/>
                  <a:gd name="T60" fmla="*/ 118 w 1100"/>
                  <a:gd name="T61" fmla="*/ 12 h 821"/>
                  <a:gd name="T62" fmla="*/ 118 w 1100"/>
                  <a:gd name="T63" fmla="*/ 2 h 821"/>
                  <a:gd name="T64" fmla="*/ 113 w 1100"/>
                  <a:gd name="T65" fmla="*/ 5 h 821"/>
                  <a:gd name="T66" fmla="*/ 109 w 1100"/>
                  <a:gd name="T67" fmla="*/ 7 h 821"/>
                  <a:gd name="T68" fmla="*/ 105 w 1100"/>
                  <a:gd name="T69" fmla="*/ 8 h 821"/>
                  <a:gd name="T70" fmla="*/ 102 w 1100"/>
                  <a:gd name="T71" fmla="*/ 7 h 821"/>
                  <a:gd name="T72" fmla="*/ 98 w 1100"/>
                  <a:gd name="T73" fmla="*/ 4 h 821"/>
                  <a:gd name="T74" fmla="*/ 95 w 1100"/>
                  <a:gd name="T75" fmla="*/ 2 h 821"/>
                  <a:gd name="T76" fmla="*/ 91 w 1100"/>
                  <a:gd name="T77" fmla="*/ 0 h 821"/>
                  <a:gd name="T78" fmla="*/ 43 w 1100"/>
                  <a:gd name="T79" fmla="*/ 31 h 821"/>
                  <a:gd name="T80" fmla="*/ 26 w 1100"/>
                  <a:gd name="T81" fmla="*/ 57 h 821"/>
                  <a:gd name="T82" fmla="*/ 0 w 1100"/>
                  <a:gd name="T83" fmla="*/ 64 h 821"/>
                  <a:gd name="T84" fmla="*/ 0 w 1100"/>
                  <a:gd name="T85" fmla="*/ 67 h 821"/>
                  <a:gd name="T86" fmla="*/ 0 w 1100"/>
                  <a:gd name="T87" fmla="*/ 69 h 821"/>
                  <a:gd name="T88" fmla="*/ 1 w 1100"/>
                  <a:gd name="T89" fmla="*/ 71 h 821"/>
                  <a:gd name="T90" fmla="*/ 6 w 1100"/>
                  <a:gd name="T91" fmla="*/ 74 h 821"/>
                  <a:gd name="T92" fmla="*/ 11 w 1100"/>
                  <a:gd name="T93" fmla="*/ 81 h 821"/>
                  <a:gd name="T94" fmla="*/ 18 w 1100"/>
                  <a:gd name="T95" fmla="*/ 89 h 82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00"/>
                  <a:gd name="T145" fmla="*/ 0 h 821"/>
                  <a:gd name="T146" fmla="*/ 1100 w 1100"/>
                  <a:gd name="T147" fmla="*/ 821 h 82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00" h="821">
                    <a:moveTo>
                      <a:pt x="161" y="808"/>
                    </a:moveTo>
                    <a:lnTo>
                      <a:pt x="219" y="821"/>
                    </a:lnTo>
                    <a:lnTo>
                      <a:pt x="227" y="806"/>
                    </a:lnTo>
                    <a:lnTo>
                      <a:pt x="239" y="789"/>
                    </a:lnTo>
                    <a:lnTo>
                      <a:pt x="251" y="772"/>
                    </a:lnTo>
                    <a:lnTo>
                      <a:pt x="265" y="756"/>
                    </a:lnTo>
                    <a:lnTo>
                      <a:pt x="272" y="749"/>
                    </a:lnTo>
                    <a:lnTo>
                      <a:pt x="280" y="742"/>
                    </a:lnTo>
                    <a:lnTo>
                      <a:pt x="289" y="736"/>
                    </a:lnTo>
                    <a:lnTo>
                      <a:pt x="297" y="730"/>
                    </a:lnTo>
                    <a:lnTo>
                      <a:pt x="305" y="726"/>
                    </a:lnTo>
                    <a:lnTo>
                      <a:pt x="315" y="723"/>
                    </a:lnTo>
                    <a:lnTo>
                      <a:pt x="324" y="721"/>
                    </a:lnTo>
                    <a:lnTo>
                      <a:pt x="333" y="720"/>
                    </a:lnTo>
                    <a:lnTo>
                      <a:pt x="342" y="721"/>
                    </a:lnTo>
                    <a:lnTo>
                      <a:pt x="349" y="724"/>
                    </a:lnTo>
                    <a:lnTo>
                      <a:pt x="356" y="728"/>
                    </a:lnTo>
                    <a:lnTo>
                      <a:pt x="362" y="733"/>
                    </a:lnTo>
                    <a:lnTo>
                      <a:pt x="369" y="739"/>
                    </a:lnTo>
                    <a:lnTo>
                      <a:pt x="375" y="743"/>
                    </a:lnTo>
                    <a:lnTo>
                      <a:pt x="382" y="748"/>
                    </a:lnTo>
                    <a:lnTo>
                      <a:pt x="390" y="752"/>
                    </a:lnTo>
                    <a:lnTo>
                      <a:pt x="402" y="753"/>
                    </a:lnTo>
                    <a:lnTo>
                      <a:pt x="412" y="753"/>
                    </a:lnTo>
                    <a:lnTo>
                      <a:pt x="424" y="752"/>
                    </a:lnTo>
                    <a:lnTo>
                      <a:pt x="436" y="749"/>
                    </a:lnTo>
                    <a:lnTo>
                      <a:pt x="453" y="747"/>
                    </a:lnTo>
                    <a:lnTo>
                      <a:pt x="471" y="745"/>
                    </a:lnTo>
                    <a:lnTo>
                      <a:pt x="489" y="741"/>
                    </a:lnTo>
                    <a:lnTo>
                      <a:pt x="504" y="736"/>
                    </a:lnTo>
                    <a:lnTo>
                      <a:pt x="514" y="739"/>
                    </a:lnTo>
                    <a:lnTo>
                      <a:pt x="521" y="741"/>
                    </a:lnTo>
                    <a:lnTo>
                      <a:pt x="528" y="746"/>
                    </a:lnTo>
                    <a:lnTo>
                      <a:pt x="535" y="750"/>
                    </a:lnTo>
                    <a:lnTo>
                      <a:pt x="547" y="762"/>
                    </a:lnTo>
                    <a:lnTo>
                      <a:pt x="560" y="775"/>
                    </a:lnTo>
                    <a:lnTo>
                      <a:pt x="567" y="780"/>
                    </a:lnTo>
                    <a:lnTo>
                      <a:pt x="574" y="783"/>
                    </a:lnTo>
                    <a:lnTo>
                      <a:pt x="584" y="786"/>
                    </a:lnTo>
                    <a:lnTo>
                      <a:pt x="593" y="787"/>
                    </a:lnTo>
                    <a:lnTo>
                      <a:pt x="615" y="789"/>
                    </a:lnTo>
                    <a:lnTo>
                      <a:pt x="639" y="788"/>
                    </a:lnTo>
                    <a:lnTo>
                      <a:pt x="685" y="783"/>
                    </a:lnTo>
                    <a:lnTo>
                      <a:pt x="722" y="778"/>
                    </a:lnTo>
                    <a:lnTo>
                      <a:pt x="816" y="762"/>
                    </a:lnTo>
                    <a:lnTo>
                      <a:pt x="836" y="760"/>
                    </a:lnTo>
                    <a:lnTo>
                      <a:pt x="858" y="758"/>
                    </a:lnTo>
                    <a:lnTo>
                      <a:pt x="869" y="756"/>
                    </a:lnTo>
                    <a:lnTo>
                      <a:pt x="880" y="755"/>
                    </a:lnTo>
                    <a:lnTo>
                      <a:pt x="890" y="753"/>
                    </a:lnTo>
                    <a:lnTo>
                      <a:pt x="900" y="750"/>
                    </a:lnTo>
                    <a:lnTo>
                      <a:pt x="939" y="742"/>
                    </a:lnTo>
                    <a:lnTo>
                      <a:pt x="942" y="732"/>
                    </a:lnTo>
                    <a:lnTo>
                      <a:pt x="945" y="721"/>
                    </a:lnTo>
                    <a:lnTo>
                      <a:pt x="947" y="712"/>
                    </a:lnTo>
                    <a:lnTo>
                      <a:pt x="948" y="701"/>
                    </a:lnTo>
                    <a:lnTo>
                      <a:pt x="953" y="680"/>
                    </a:lnTo>
                    <a:lnTo>
                      <a:pt x="958" y="658"/>
                    </a:lnTo>
                    <a:lnTo>
                      <a:pt x="965" y="640"/>
                    </a:lnTo>
                    <a:lnTo>
                      <a:pt x="973" y="619"/>
                    </a:lnTo>
                    <a:lnTo>
                      <a:pt x="982" y="601"/>
                    </a:lnTo>
                    <a:lnTo>
                      <a:pt x="993" y="582"/>
                    </a:lnTo>
                    <a:lnTo>
                      <a:pt x="1004" y="563"/>
                    </a:lnTo>
                    <a:lnTo>
                      <a:pt x="1014" y="545"/>
                    </a:lnTo>
                    <a:lnTo>
                      <a:pt x="1031" y="536"/>
                    </a:lnTo>
                    <a:lnTo>
                      <a:pt x="1044" y="525"/>
                    </a:lnTo>
                    <a:lnTo>
                      <a:pt x="1054" y="515"/>
                    </a:lnTo>
                    <a:lnTo>
                      <a:pt x="1064" y="502"/>
                    </a:lnTo>
                    <a:lnTo>
                      <a:pt x="1071" y="489"/>
                    </a:lnTo>
                    <a:lnTo>
                      <a:pt x="1077" y="476"/>
                    </a:lnTo>
                    <a:lnTo>
                      <a:pt x="1081" y="461"/>
                    </a:lnTo>
                    <a:lnTo>
                      <a:pt x="1085" y="447"/>
                    </a:lnTo>
                    <a:lnTo>
                      <a:pt x="1088" y="417"/>
                    </a:lnTo>
                    <a:lnTo>
                      <a:pt x="1091" y="385"/>
                    </a:lnTo>
                    <a:lnTo>
                      <a:pt x="1092" y="353"/>
                    </a:lnTo>
                    <a:lnTo>
                      <a:pt x="1094" y="320"/>
                    </a:lnTo>
                    <a:lnTo>
                      <a:pt x="1098" y="292"/>
                    </a:lnTo>
                    <a:lnTo>
                      <a:pt x="1100" y="260"/>
                    </a:lnTo>
                    <a:lnTo>
                      <a:pt x="1100" y="243"/>
                    </a:lnTo>
                    <a:lnTo>
                      <a:pt x="1098" y="229"/>
                    </a:lnTo>
                    <a:lnTo>
                      <a:pt x="1096" y="222"/>
                    </a:lnTo>
                    <a:lnTo>
                      <a:pt x="1093" y="216"/>
                    </a:lnTo>
                    <a:lnTo>
                      <a:pt x="1090" y="210"/>
                    </a:lnTo>
                    <a:lnTo>
                      <a:pt x="1085" y="204"/>
                    </a:lnTo>
                    <a:lnTo>
                      <a:pt x="1081" y="201"/>
                    </a:lnTo>
                    <a:lnTo>
                      <a:pt x="1078" y="195"/>
                    </a:lnTo>
                    <a:lnTo>
                      <a:pt x="1075" y="188"/>
                    </a:lnTo>
                    <a:lnTo>
                      <a:pt x="1073" y="181"/>
                    </a:lnTo>
                    <a:lnTo>
                      <a:pt x="1068" y="163"/>
                    </a:lnTo>
                    <a:lnTo>
                      <a:pt x="1066" y="145"/>
                    </a:lnTo>
                    <a:lnTo>
                      <a:pt x="1065" y="109"/>
                    </a:lnTo>
                    <a:lnTo>
                      <a:pt x="1065" y="80"/>
                    </a:lnTo>
                    <a:lnTo>
                      <a:pt x="1065" y="17"/>
                    </a:lnTo>
                    <a:lnTo>
                      <a:pt x="1050" y="26"/>
                    </a:lnTo>
                    <a:lnTo>
                      <a:pt x="1033" y="38"/>
                    </a:lnTo>
                    <a:lnTo>
                      <a:pt x="1014" y="49"/>
                    </a:lnTo>
                    <a:lnTo>
                      <a:pt x="995" y="59"/>
                    </a:lnTo>
                    <a:lnTo>
                      <a:pt x="986" y="63"/>
                    </a:lnTo>
                    <a:lnTo>
                      <a:pt x="976" y="66"/>
                    </a:lnTo>
                    <a:lnTo>
                      <a:pt x="967" y="69"/>
                    </a:lnTo>
                    <a:lnTo>
                      <a:pt x="958" y="70"/>
                    </a:lnTo>
                    <a:lnTo>
                      <a:pt x="948" y="70"/>
                    </a:lnTo>
                    <a:lnTo>
                      <a:pt x="939" y="69"/>
                    </a:lnTo>
                    <a:lnTo>
                      <a:pt x="930" y="65"/>
                    </a:lnTo>
                    <a:lnTo>
                      <a:pt x="921" y="60"/>
                    </a:lnTo>
                    <a:lnTo>
                      <a:pt x="909" y="54"/>
                    </a:lnTo>
                    <a:lnTo>
                      <a:pt x="896" y="46"/>
                    </a:lnTo>
                    <a:lnTo>
                      <a:pt x="884" y="39"/>
                    </a:lnTo>
                    <a:lnTo>
                      <a:pt x="874" y="31"/>
                    </a:lnTo>
                    <a:lnTo>
                      <a:pt x="867" y="24"/>
                    </a:lnTo>
                    <a:lnTo>
                      <a:pt x="858" y="19"/>
                    </a:lnTo>
                    <a:lnTo>
                      <a:pt x="849" y="14"/>
                    </a:lnTo>
                    <a:lnTo>
                      <a:pt x="838" y="10"/>
                    </a:lnTo>
                    <a:lnTo>
                      <a:pt x="816" y="4"/>
                    </a:lnTo>
                    <a:lnTo>
                      <a:pt x="796" y="0"/>
                    </a:lnTo>
                    <a:lnTo>
                      <a:pt x="383" y="276"/>
                    </a:lnTo>
                    <a:lnTo>
                      <a:pt x="264" y="293"/>
                    </a:lnTo>
                    <a:lnTo>
                      <a:pt x="230" y="518"/>
                    </a:lnTo>
                    <a:lnTo>
                      <a:pt x="4" y="558"/>
                    </a:lnTo>
                    <a:lnTo>
                      <a:pt x="2" y="573"/>
                    </a:lnTo>
                    <a:lnTo>
                      <a:pt x="0" y="590"/>
                    </a:lnTo>
                    <a:lnTo>
                      <a:pt x="0" y="597"/>
                    </a:lnTo>
                    <a:lnTo>
                      <a:pt x="0" y="605"/>
                    </a:lnTo>
                    <a:lnTo>
                      <a:pt x="0" y="612"/>
                    </a:lnTo>
                    <a:lnTo>
                      <a:pt x="1" y="619"/>
                    </a:lnTo>
                    <a:lnTo>
                      <a:pt x="2" y="624"/>
                    </a:lnTo>
                    <a:lnTo>
                      <a:pt x="4" y="630"/>
                    </a:lnTo>
                    <a:lnTo>
                      <a:pt x="8" y="635"/>
                    </a:lnTo>
                    <a:lnTo>
                      <a:pt x="11" y="640"/>
                    </a:lnTo>
                    <a:lnTo>
                      <a:pt x="20" y="648"/>
                    </a:lnTo>
                    <a:lnTo>
                      <a:pt x="30" y="657"/>
                    </a:lnTo>
                    <a:lnTo>
                      <a:pt x="50" y="674"/>
                    </a:lnTo>
                    <a:lnTo>
                      <a:pt x="67" y="690"/>
                    </a:lnTo>
                    <a:lnTo>
                      <a:pt x="84" y="710"/>
                    </a:lnTo>
                    <a:lnTo>
                      <a:pt x="102" y="730"/>
                    </a:lnTo>
                    <a:lnTo>
                      <a:pt x="122" y="750"/>
                    </a:lnTo>
                    <a:lnTo>
                      <a:pt x="140" y="770"/>
                    </a:lnTo>
                    <a:lnTo>
                      <a:pt x="161" y="80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93" name="Freeform 225"/>
              <p:cNvSpPr>
                <a:spLocks/>
              </p:cNvSpPr>
              <p:nvPr/>
            </p:nvSpPr>
            <p:spPr bwMode="auto">
              <a:xfrm>
                <a:off x="2307" y="2948"/>
                <a:ext cx="359" cy="226"/>
              </a:xfrm>
              <a:custGeom>
                <a:avLst/>
                <a:gdLst>
                  <a:gd name="T0" fmla="*/ 44 w 1078"/>
                  <a:gd name="T1" fmla="*/ 67 h 677"/>
                  <a:gd name="T2" fmla="*/ 45 w 1078"/>
                  <a:gd name="T3" fmla="*/ 64 h 677"/>
                  <a:gd name="T4" fmla="*/ 47 w 1078"/>
                  <a:gd name="T5" fmla="*/ 61 h 677"/>
                  <a:gd name="T6" fmla="*/ 49 w 1078"/>
                  <a:gd name="T7" fmla="*/ 59 h 677"/>
                  <a:gd name="T8" fmla="*/ 50 w 1078"/>
                  <a:gd name="T9" fmla="*/ 58 h 677"/>
                  <a:gd name="T10" fmla="*/ 52 w 1078"/>
                  <a:gd name="T11" fmla="*/ 58 h 677"/>
                  <a:gd name="T12" fmla="*/ 54 w 1078"/>
                  <a:gd name="T13" fmla="*/ 58 h 677"/>
                  <a:gd name="T14" fmla="*/ 57 w 1078"/>
                  <a:gd name="T15" fmla="*/ 59 h 677"/>
                  <a:gd name="T16" fmla="*/ 60 w 1078"/>
                  <a:gd name="T17" fmla="*/ 61 h 677"/>
                  <a:gd name="T18" fmla="*/ 64 w 1078"/>
                  <a:gd name="T19" fmla="*/ 63 h 677"/>
                  <a:gd name="T20" fmla="*/ 69 w 1078"/>
                  <a:gd name="T21" fmla="*/ 64 h 677"/>
                  <a:gd name="T22" fmla="*/ 72 w 1078"/>
                  <a:gd name="T23" fmla="*/ 64 h 677"/>
                  <a:gd name="T24" fmla="*/ 74 w 1078"/>
                  <a:gd name="T25" fmla="*/ 64 h 677"/>
                  <a:gd name="T26" fmla="*/ 94 w 1078"/>
                  <a:gd name="T27" fmla="*/ 58 h 677"/>
                  <a:gd name="T28" fmla="*/ 118 w 1078"/>
                  <a:gd name="T29" fmla="*/ 57 h 677"/>
                  <a:gd name="T30" fmla="*/ 115 w 1078"/>
                  <a:gd name="T31" fmla="*/ 54 h 677"/>
                  <a:gd name="T32" fmla="*/ 112 w 1078"/>
                  <a:gd name="T33" fmla="*/ 49 h 677"/>
                  <a:gd name="T34" fmla="*/ 108 w 1078"/>
                  <a:gd name="T35" fmla="*/ 44 h 677"/>
                  <a:gd name="T36" fmla="*/ 105 w 1078"/>
                  <a:gd name="T37" fmla="*/ 40 h 677"/>
                  <a:gd name="T38" fmla="*/ 101 w 1078"/>
                  <a:gd name="T39" fmla="*/ 34 h 677"/>
                  <a:gd name="T40" fmla="*/ 98 w 1078"/>
                  <a:gd name="T41" fmla="*/ 30 h 677"/>
                  <a:gd name="T42" fmla="*/ 97 w 1078"/>
                  <a:gd name="T43" fmla="*/ 28 h 677"/>
                  <a:gd name="T44" fmla="*/ 95 w 1078"/>
                  <a:gd name="T45" fmla="*/ 27 h 677"/>
                  <a:gd name="T46" fmla="*/ 93 w 1078"/>
                  <a:gd name="T47" fmla="*/ 26 h 677"/>
                  <a:gd name="T48" fmla="*/ 92 w 1078"/>
                  <a:gd name="T49" fmla="*/ 25 h 677"/>
                  <a:gd name="T50" fmla="*/ 90 w 1078"/>
                  <a:gd name="T51" fmla="*/ 25 h 677"/>
                  <a:gd name="T52" fmla="*/ 88 w 1078"/>
                  <a:gd name="T53" fmla="*/ 25 h 677"/>
                  <a:gd name="T54" fmla="*/ 87 w 1078"/>
                  <a:gd name="T55" fmla="*/ 24 h 677"/>
                  <a:gd name="T56" fmla="*/ 86 w 1078"/>
                  <a:gd name="T57" fmla="*/ 23 h 677"/>
                  <a:gd name="T58" fmla="*/ 85 w 1078"/>
                  <a:gd name="T59" fmla="*/ 22 h 677"/>
                  <a:gd name="T60" fmla="*/ 84 w 1078"/>
                  <a:gd name="T61" fmla="*/ 19 h 677"/>
                  <a:gd name="T62" fmla="*/ 84 w 1078"/>
                  <a:gd name="T63" fmla="*/ 12 h 677"/>
                  <a:gd name="T64" fmla="*/ 84 w 1078"/>
                  <a:gd name="T65" fmla="*/ 7 h 677"/>
                  <a:gd name="T66" fmla="*/ 83 w 1078"/>
                  <a:gd name="T67" fmla="*/ 4 h 677"/>
                  <a:gd name="T68" fmla="*/ 82 w 1078"/>
                  <a:gd name="T69" fmla="*/ 3 h 677"/>
                  <a:gd name="T70" fmla="*/ 79 w 1078"/>
                  <a:gd name="T71" fmla="*/ 1 h 677"/>
                  <a:gd name="T72" fmla="*/ 78 w 1078"/>
                  <a:gd name="T73" fmla="*/ 0 h 677"/>
                  <a:gd name="T74" fmla="*/ 65 w 1078"/>
                  <a:gd name="T75" fmla="*/ 16 h 677"/>
                  <a:gd name="T76" fmla="*/ 63 w 1078"/>
                  <a:gd name="T77" fmla="*/ 17 h 677"/>
                  <a:gd name="T78" fmla="*/ 61 w 1078"/>
                  <a:gd name="T79" fmla="*/ 18 h 677"/>
                  <a:gd name="T80" fmla="*/ 59 w 1078"/>
                  <a:gd name="T81" fmla="*/ 18 h 677"/>
                  <a:gd name="T82" fmla="*/ 55 w 1078"/>
                  <a:gd name="T83" fmla="*/ 19 h 677"/>
                  <a:gd name="T84" fmla="*/ 51 w 1078"/>
                  <a:gd name="T85" fmla="*/ 19 h 677"/>
                  <a:gd name="T86" fmla="*/ 47 w 1078"/>
                  <a:gd name="T87" fmla="*/ 19 h 677"/>
                  <a:gd name="T88" fmla="*/ 45 w 1078"/>
                  <a:gd name="T89" fmla="*/ 20 h 677"/>
                  <a:gd name="T90" fmla="*/ 43 w 1078"/>
                  <a:gd name="T91" fmla="*/ 21 h 677"/>
                  <a:gd name="T92" fmla="*/ 42 w 1078"/>
                  <a:gd name="T93" fmla="*/ 23 h 677"/>
                  <a:gd name="T94" fmla="*/ 39 w 1078"/>
                  <a:gd name="T95" fmla="*/ 26 h 677"/>
                  <a:gd name="T96" fmla="*/ 37 w 1078"/>
                  <a:gd name="T97" fmla="*/ 28 h 677"/>
                  <a:gd name="T98" fmla="*/ 36 w 1078"/>
                  <a:gd name="T99" fmla="*/ 30 h 677"/>
                  <a:gd name="T100" fmla="*/ 34 w 1078"/>
                  <a:gd name="T101" fmla="*/ 31 h 677"/>
                  <a:gd name="T102" fmla="*/ 31 w 1078"/>
                  <a:gd name="T103" fmla="*/ 32 h 677"/>
                  <a:gd name="T104" fmla="*/ 26 w 1078"/>
                  <a:gd name="T105" fmla="*/ 32 h 677"/>
                  <a:gd name="T106" fmla="*/ 8 w 1078"/>
                  <a:gd name="T107" fmla="*/ 33 h 677"/>
                  <a:gd name="T108" fmla="*/ 13 w 1078"/>
                  <a:gd name="T109" fmla="*/ 75 h 677"/>
                  <a:gd name="T110" fmla="*/ 19 w 1078"/>
                  <a:gd name="T111" fmla="*/ 69 h 6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78"/>
                  <a:gd name="T169" fmla="*/ 0 h 677"/>
                  <a:gd name="T170" fmla="*/ 1078 w 1078"/>
                  <a:gd name="T171" fmla="*/ 677 h 6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78" h="677">
                    <a:moveTo>
                      <a:pt x="383" y="614"/>
                    </a:moveTo>
                    <a:lnTo>
                      <a:pt x="393" y="602"/>
                    </a:lnTo>
                    <a:lnTo>
                      <a:pt x="400" y="589"/>
                    </a:lnTo>
                    <a:lnTo>
                      <a:pt x="408" y="575"/>
                    </a:lnTo>
                    <a:lnTo>
                      <a:pt x="415" y="561"/>
                    </a:lnTo>
                    <a:lnTo>
                      <a:pt x="423" y="547"/>
                    </a:lnTo>
                    <a:lnTo>
                      <a:pt x="433" y="535"/>
                    </a:lnTo>
                    <a:lnTo>
                      <a:pt x="439" y="530"/>
                    </a:lnTo>
                    <a:lnTo>
                      <a:pt x="445" y="526"/>
                    </a:lnTo>
                    <a:lnTo>
                      <a:pt x="452" y="522"/>
                    </a:lnTo>
                    <a:lnTo>
                      <a:pt x="459" y="520"/>
                    </a:lnTo>
                    <a:lnTo>
                      <a:pt x="469" y="518"/>
                    </a:lnTo>
                    <a:lnTo>
                      <a:pt x="478" y="518"/>
                    </a:lnTo>
                    <a:lnTo>
                      <a:pt x="487" y="519"/>
                    </a:lnTo>
                    <a:lnTo>
                      <a:pt x="495" y="521"/>
                    </a:lnTo>
                    <a:lnTo>
                      <a:pt x="511" y="529"/>
                    </a:lnTo>
                    <a:lnTo>
                      <a:pt x="527" y="538"/>
                    </a:lnTo>
                    <a:lnTo>
                      <a:pt x="544" y="547"/>
                    </a:lnTo>
                    <a:lnTo>
                      <a:pt x="561" y="555"/>
                    </a:lnTo>
                    <a:lnTo>
                      <a:pt x="580" y="564"/>
                    </a:lnTo>
                    <a:lnTo>
                      <a:pt x="599" y="569"/>
                    </a:lnTo>
                    <a:lnTo>
                      <a:pt x="619" y="575"/>
                    </a:lnTo>
                    <a:lnTo>
                      <a:pt x="638" y="578"/>
                    </a:lnTo>
                    <a:lnTo>
                      <a:pt x="649" y="578"/>
                    </a:lnTo>
                    <a:lnTo>
                      <a:pt x="658" y="578"/>
                    </a:lnTo>
                    <a:lnTo>
                      <a:pt x="668" y="576"/>
                    </a:lnTo>
                    <a:lnTo>
                      <a:pt x="676" y="574"/>
                    </a:lnTo>
                    <a:lnTo>
                      <a:pt x="848" y="520"/>
                    </a:lnTo>
                    <a:lnTo>
                      <a:pt x="1078" y="520"/>
                    </a:lnTo>
                    <a:lnTo>
                      <a:pt x="1064" y="509"/>
                    </a:lnTo>
                    <a:lnTo>
                      <a:pt x="1052" y="496"/>
                    </a:lnTo>
                    <a:lnTo>
                      <a:pt x="1040" y="482"/>
                    </a:lnTo>
                    <a:lnTo>
                      <a:pt x="1029" y="467"/>
                    </a:lnTo>
                    <a:lnTo>
                      <a:pt x="1006" y="436"/>
                    </a:lnTo>
                    <a:lnTo>
                      <a:pt x="985" y="409"/>
                    </a:lnTo>
                    <a:lnTo>
                      <a:pt x="971" y="394"/>
                    </a:lnTo>
                    <a:lnTo>
                      <a:pt x="959" y="377"/>
                    </a:lnTo>
                    <a:lnTo>
                      <a:pt x="946" y="361"/>
                    </a:lnTo>
                    <a:lnTo>
                      <a:pt x="934" y="344"/>
                    </a:lnTo>
                    <a:lnTo>
                      <a:pt x="911" y="310"/>
                    </a:lnTo>
                    <a:lnTo>
                      <a:pt x="885" y="277"/>
                    </a:lnTo>
                    <a:lnTo>
                      <a:pt x="881" y="269"/>
                    </a:lnTo>
                    <a:lnTo>
                      <a:pt x="876" y="262"/>
                    </a:lnTo>
                    <a:lnTo>
                      <a:pt x="871" y="254"/>
                    </a:lnTo>
                    <a:lnTo>
                      <a:pt x="865" y="249"/>
                    </a:lnTo>
                    <a:lnTo>
                      <a:pt x="858" y="243"/>
                    </a:lnTo>
                    <a:lnTo>
                      <a:pt x="851" y="238"/>
                    </a:lnTo>
                    <a:lnTo>
                      <a:pt x="842" y="233"/>
                    </a:lnTo>
                    <a:lnTo>
                      <a:pt x="835" y="230"/>
                    </a:lnTo>
                    <a:lnTo>
                      <a:pt x="828" y="227"/>
                    </a:lnTo>
                    <a:lnTo>
                      <a:pt x="820" y="226"/>
                    </a:lnTo>
                    <a:lnTo>
                      <a:pt x="813" y="225"/>
                    </a:lnTo>
                    <a:lnTo>
                      <a:pt x="805" y="225"/>
                    </a:lnTo>
                    <a:lnTo>
                      <a:pt x="796" y="224"/>
                    </a:lnTo>
                    <a:lnTo>
                      <a:pt x="789" y="223"/>
                    </a:lnTo>
                    <a:lnTo>
                      <a:pt x="782" y="220"/>
                    </a:lnTo>
                    <a:lnTo>
                      <a:pt x="776" y="216"/>
                    </a:lnTo>
                    <a:lnTo>
                      <a:pt x="771" y="210"/>
                    </a:lnTo>
                    <a:lnTo>
                      <a:pt x="767" y="204"/>
                    </a:lnTo>
                    <a:lnTo>
                      <a:pt x="764" y="195"/>
                    </a:lnTo>
                    <a:lnTo>
                      <a:pt x="762" y="187"/>
                    </a:lnTo>
                    <a:lnTo>
                      <a:pt x="760" y="170"/>
                    </a:lnTo>
                    <a:lnTo>
                      <a:pt x="759" y="151"/>
                    </a:lnTo>
                    <a:lnTo>
                      <a:pt x="761" y="111"/>
                    </a:lnTo>
                    <a:lnTo>
                      <a:pt x="760" y="76"/>
                    </a:lnTo>
                    <a:lnTo>
                      <a:pt x="757" y="61"/>
                    </a:lnTo>
                    <a:lnTo>
                      <a:pt x="754" y="49"/>
                    </a:lnTo>
                    <a:lnTo>
                      <a:pt x="749" y="40"/>
                    </a:lnTo>
                    <a:lnTo>
                      <a:pt x="743" y="30"/>
                    </a:lnTo>
                    <a:lnTo>
                      <a:pt x="735" y="23"/>
                    </a:lnTo>
                    <a:lnTo>
                      <a:pt x="725" y="16"/>
                    </a:lnTo>
                    <a:lnTo>
                      <a:pt x="715" y="8"/>
                    </a:lnTo>
                    <a:lnTo>
                      <a:pt x="702" y="0"/>
                    </a:lnTo>
                    <a:lnTo>
                      <a:pt x="704" y="2"/>
                    </a:lnTo>
                    <a:lnTo>
                      <a:pt x="595" y="133"/>
                    </a:lnTo>
                    <a:lnTo>
                      <a:pt x="584" y="140"/>
                    </a:lnTo>
                    <a:lnTo>
                      <a:pt x="574" y="147"/>
                    </a:lnTo>
                    <a:lnTo>
                      <a:pt x="566" y="152"/>
                    </a:lnTo>
                    <a:lnTo>
                      <a:pt x="557" y="157"/>
                    </a:lnTo>
                    <a:lnTo>
                      <a:pt x="547" y="161"/>
                    </a:lnTo>
                    <a:lnTo>
                      <a:pt x="538" y="164"/>
                    </a:lnTo>
                    <a:lnTo>
                      <a:pt x="528" y="166"/>
                    </a:lnTo>
                    <a:lnTo>
                      <a:pt x="519" y="168"/>
                    </a:lnTo>
                    <a:lnTo>
                      <a:pt x="499" y="171"/>
                    </a:lnTo>
                    <a:lnTo>
                      <a:pt x="479" y="172"/>
                    </a:lnTo>
                    <a:lnTo>
                      <a:pt x="456" y="172"/>
                    </a:lnTo>
                    <a:lnTo>
                      <a:pt x="434" y="173"/>
                    </a:lnTo>
                    <a:lnTo>
                      <a:pt x="423" y="174"/>
                    </a:lnTo>
                    <a:lnTo>
                      <a:pt x="414" y="177"/>
                    </a:lnTo>
                    <a:lnTo>
                      <a:pt x="405" y="180"/>
                    </a:lnTo>
                    <a:lnTo>
                      <a:pt x="396" y="185"/>
                    </a:lnTo>
                    <a:lnTo>
                      <a:pt x="389" y="191"/>
                    </a:lnTo>
                    <a:lnTo>
                      <a:pt x="382" y="198"/>
                    </a:lnTo>
                    <a:lnTo>
                      <a:pt x="375" y="205"/>
                    </a:lnTo>
                    <a:lnTo>
                      <a:pt x="368" y="213"/>
                    </a:lnTo>
                    <a:lnTo>
                      <a:pt x="355" y="230"/>
                    </a:lnTo>
                    <a:lnTo>
                      <a:pt x="342" y="246"/>
                    </a:lnTo>
                    <a:lnTo>
                      <a:pt x="335" y="254"/>
                    </a:lnTo>
                    <a:lnTo>
                      <a:pt x="328" y="262"/>
                    </a:lnTo>
                    <a:lnTo>
                      <a:pt x="321" y="269"/>
                    </a:lnTo>
                    <a:lnTo>
                      <a:pt x="313" y="275"/>
                    </a:lnTo>
                    <a:lnTo>
                      <a:pt x="302" y="280"/>
                    </a:lnTo>
                    <a:lnTo>
                      <a:pt x="289" y="285"/>
                    </a:lnTo>
                    <a:lnTo>
                      <a:pt x="275" y="287"/>
                    </a:lnTo>
                    <a:lnTo>
                      <a:pt x="261" y="289"/>
                    </a:lnTo>
                    <a:lnTo>
                      <a:pt x="231" y="291"/>
                    </a:lnTo>
                    <a:lnTo>
                      <a:pt x="205" y="293"/>
                    </a:lnTo>
                    <a:lnTo>
                      <a:pt x="74" y="295"/>
                    </a:lnTo>
                    <a:lnTo>
                      <a:pt x="0" y="451"/>
                    </a:lnTo>
                    <a:lnTo>
                      <a:pt x="120" y="677"/>
                    </a:lnTo>
                    <a:lnTo>
                      <a:pt x="173" y="677"/>
                    </a:lnTo>
                    <a:lnTo>
                      <a:pt x="173" y="619"/>
                    </a:lnTo>
                    <a:lnTo>
                      <a:pt x="383" y="614"/>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94" name="Freeform 226"/>
              <p:cNvSpPr>
                <a:spLocks/>
              </p:cNvSpPr>
              <p:nvPr/>
            </p:nvSpPr>
            <p:spPr bwMode="auto">
              <a:xfrm>
                <a:off x="2307" y="2948"/>
                <a:ext cx="359" cy="226"/>
              </a:xfrm>
              <a:custGeom>
                <a:avLst/>
                <a:gdLst>
                  <a:gd name="T0" fmla="*/ 44 w 1078"/>
                  <a:gd name="T1" fmla="*/ 67 h 677"/>
                  <a:gd name="T2" fmla="*/ 45 w 1078"/>
                  <a:gd name="T3" fmla="*/ 64 h 677"/>
                  <a:gd name="T4" fmla="*/ 47 w 1078"/>
                  <a:gd name="T5" fmla="*/ 61 h 677"/>
                  <a:gd name="T6" fmla="*/ 49 w 1078"/>
                  <a:gd name="T7" fmla="*/ 59 h 677"/>
                  <a:gd name="T8" fmla="*/ 50 w 1078"/>
                  <a:gd name="T9" fmla="*/ 58 h 677"/>
                  <a:gd name="T10" fmla="*/ 52 w 1078"/>
                  <a:gd name="T11" fmla="*/ 58 h 677"/>
                  <a:gd name="T12" fmla="*/ 54 w 1078"/>
                  <a:gd name="T13" fmla="*/ 58 h 677"/>
                  <a:gd name="T14" fmla="*/ 57 w 1078"/>
                  <a:gd name="T15" fmla="*/ 59 h 677"/>
                  <a:gd name="T16" fmla="*/ 60 w 1078"/>
                  <a:gd name="T17" fmla="*/ 61 h 677"/>
                  <a:gd name="T18" fmla="*/ 64 w 1078"/>
                  <a:gd name="T19" fmla="*/ 63 h 677"/>
                  <a:gd name="T20" fmla="*/ 69 w 1078"/>
                  <a:gd name="T21" fmla="*/ 64 h 677"/>
                  <a:gd name="T22" fmla="*/ 72 w 1078"/>
                  <a:gd name="T23" fmla="*/ 64 h 677"/>
                  <a:gd name="T24" fmla="*/ 74 w 1078"/>
                  <a:gd name="T25" fmla="*/ 64 h 677"/>
                  <a:gd name="T26" fmla="*/ 94 w 1078"/>
                  <a:gd name="T27" fmla="*/ 58 h 677"/>
                  <a:gd name="T28" fmla="*/ 120 w 1078"/>
                  <a:gd name="T29" fmla="*/ 58 h 677"/>
                  <a:gd name="T30" fmla="*/ 117 w 1078"/>
                  <a:gd name="T31" fmla="*/ 55 h 677"/>
                  <a:gd name="T32" fmla="*/ 114 w 1078"/>
                  <a:gd name="T33" fmla="*/ 52 h 677"/>
                  <a:gd name="T34" fmla="*/ 109 w 1078"/>
                  <a:gd name="T35" fmla="*/ 46 h 677"/>
                  <a:gd name="T36" fmla="*/ 106 w 1078"/>
                  <a:gd name="T37" fmla="*/ 42 h 677"/>
                  <a:gd name="T38" fmla="*/ 104 w 1078"/>
                  <a:gd name="T39" fmla="*/ 38 h 677"/>
                  <a:gd name="T40" fmla="*/ 98 w 1078"/>
                  <a:gd name="T41" fmla="*/ 31 h 677"/>
                  <a:gd name="T42" fmla="*/ 97 w 1078"/>
                  <a:gd name="T43" fmla="*/ 29 h 677"/>
                  <a:gd name="T44" fmla="*/ 96 w 1078"/>
                  <a:gd name="T45" fmla="*/ 28 h 677"/>
                  <a:gd name="T46" fmla="*/ 94 w 1078"/>
                  <a:gd name="T47" fmla="*/ 26 h 677"/>
                  <a:gd name="T48" fmla="*/ 93 w 1078"/>
                  <a:gd name="T49" fmla="*/ 26 h 677"/>
                  <a:gd name="T50" fmla="*/ 91 w 1078"/>
                  <a:gd name="T51" fmla="*/ 25 h 677"/>
                  <a:gd name="T52" fmla="*/ 89 w 1078"/>
                  <a:gd name="T53" fmla="*/ 25 h 677"/>
                  <a:gd name="T54" fmla="*/ 88 w 1078"/>
                  <a:gd name="T55" fmla="*/ 25 h 677"/>
                  <a:gd name="T56" fmla="*/ 86 w 1078"/>
                  <a:gd name="T57" fmla="*/ 24 h 677"/>
                  <a:gd name="T58" fmla="*/ 85 w 1078"/>
                  <a:gd name="T59" fmla="*/ 23 h 677"/>
                  <a:gd name="T60" fmla="*/ 85 w 1078"/>
                  <a:gd name="T61" fmla="*/ 21 h 677"/>
                  <a:gd name="T62" fmla="*/ 84 w 1078"/>
                  <a:gd name="T63" fmla="*/ 17 h 677"/>
                  <a:gd name="T64" fmla="*/ 84 w 1078"/>
                  <a:gd name="T65" fmla="*/ 8 h 677"/>
                  <a:gd name="T66" fmla="*/ 84 w 1078"/>
                  <a:gd name="T67" fmla="*/ 5 h 677"/>
                  <a:gd name="T68" fmla="*/ 82 w 1078"/>
                  <a:gd name="T69" fmla="*/ 3 h 677"/>
                  <a:gd name="T70" fmla="*/ 80 w 1078"/>
                  <a:gd name="T71" fmla="*/ 2 h 677"/>
                  <a:gd name="T72" fmla="*/ 78 w 1078"/>
                  <a:gd name="T73" fmla="*/ 0 h 677"/>
                  <a:gd name="T74" fmla="*/ 66 w 1078"/>
                  <a:gd name="T75" fmla="*/ 15 h 677"/>
                  <a:gd name="T76" fmla="*/ 64 w 1078"/>
                  <a:gd name="T77" fmla="*/ 16 h 677"/>
                  <a:gd name="T78" fmla="*/ 62 w 1078"/>
                  <a:gd name="T79" fmla="*/ 17 h 677"/>
                  <a:gd name="T80" fmla="*/ 60 w 1078"/>
                  <a:gd name="T81" fmla="*/ 18 h 677"/>
                  <a:gd name="T82" fmla="*/ 58 w 1078"/>
                  <a:gd name="T83" fmla="*/ 19 h 677"/>
                  <a:gd name="T84" fmla="*/ 53 w 1078"/>
                  <a:gd name="T85" fmla="*/ 19 h 677"/>
                  <a:gd name="T86" fmla="*/ 48 w 1078"/>
                  <a:gd name="T87" fmla="*/ 19 h 677"/>
                  <a:gd name="T88" fmla="*/ 46 w 1078"/>
                  <a:gd name="T89" fmla="*/ 20 h 677"/>
                  <a:gd name="T90" fmla="*/ 44 w 1078"/>
                  <a:gd name="T91" fmla="*/ 21 h 677"/>
                  <a:gd name="T92" fmla="*/ 42 w 1078"/>
                  <a:gd name="T93" fmla="*/ 22 h 677"/>
                  <a:gd name="T94" fmla="*/ 41 w 1078"/>
                  <a:gd name="T95" fmla="*/ 24 h 677"/>
                  <a:gd name="T96" fmla="*/ 38 w 1078"/>
                  <a:gd name="T97" fmla="*/ 27 h 677"/>
                  <a:gd name="T98" fmla="*/ 36 w 1078"/>
                  <a:gd name="T99" fmla="*/ 29 h 677"/>
                  <a:gd name="T100" fmla="*/ 35 w 1078"/>
                  <a:gd name="T101" fmla="*/ 31 h 677"/>
                  <a:gd name="T102" fmla="*/ 32 w 1078"/>
                  <a:gd name="T103" fmla="*/ 32 h 677"/>
                  <a:gd name="T104" fmla="*/ 29 w 1078"/>
                  <a:gd name="T105" fmla="*/ 32 h 677"/>
                  <a:gd name="T106" fmla="*/ 23 w 1078"/>
                  <a:gd name="T107" fmla="*/ 33 h 677"/>
                  <a:gd name="T108" fmla="*/ 8 w 1078"/>
                  <a:gd name="T109" fmla="*/ 33 h 677"/>
                  <a:gd name="T110" fmla="*/ 13 w 1078"/>
                  <a:gd name="T111" fmla="*/ 75 h 677"/>
                  <a:gd name="T112" fmla="*/ 19 w 1078"/>
                  <a:gd name="T113" fmla="*/ 75 h 677"/>
                  <a:gd name="T114" fmla="*/ 43 w 1078"/>
                  <a:gd name="T115" fmla="*/ 68 h 67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78"/>
                  <a:gd name="T175" fmla="*/ 0 h 677"/>
                  <a:gd name="T176" fmla="*/ 1078 w 1078"/>
                  <a:gd name="T177" fmla="*/ 677 h 67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78" h="677">
                    <a:moveTo>
                      <a:pt x="383" y="614"/>
                    </a:moveTo>
                    <a:lnTo>
                      <a:pt x="393" y="602"/>
                    </a:lnTo>
                    <a:lnTo>
                      <a:pt x="400" y="589"/>
                    </a:lnTo>
                    <a:lnTo>
                      <a:pt x="408" y="575"/>
                    </a:lnTo>
                    <a:lnTo>
                      <a:pt x="415" y="561"/>
                    </a:lnTo>
                    <a:lnTo>
                      <a:pt x="423" y="547"/>
                    </a:lnTo>
                    <a:lnTo>
                      <a:pt x="433" y="535"/>
                    </a:lnTo>
                    <a:lnTo>
                      <a:pt x="439" y="530"/>
                    </a:lnTo>
                    <a:lnTo>
                      <a:pt x="445" y="526"/>
                    </a:lnTo>
                    <a:lnTo>
                      <a:pt x="452" y="522"/>
                    </a:lnTo>
                    <a:lnTo>
                      <a:pt x="459" y="520"/>
                    </a:lnTo>
                    <a:lnTo>
                      <a:pt x="469" y="518"/>
                    </a:lnTo>
                    <a:lnTo>
                      <a:pt x="478" y="518"/>
                    </a:lnTo>
                    <a:lnTo>
                      <a:pt x="487" y="519"/>
                    </a:lnTo>
                    <a:lnTo>
                      <a:pt x="495" y="521"/>
                    </a:lnTo>
                    <a:lnTo>
                      <a:pt x="511" y="529"/>
                    </a:lnTo>
                    <a:lnTo>
                      <a:pt x="527" y="538"/>
                    </a:lnTo>
                    <a:lnTo>
                      <a:pt x="544" y="547"/>
                    </a:lnTo>
                    <a:lnTo>
                      <a:pt x="561" y="555"/>
                    </a:lnTo>
                    <a:lnTo>
                      <a:pt x="580" y="564"/>
                    </a:lnTo>
                    <a:lnTo>
                      <a:pt x="599" y="569"/>
                    </a:lnTo>
                    <a:lnTo>
                      <a:pt x="619" y="575"/>
                    </a:lnTo>
                    <a:lnTo>
                      <a:pt x="638" y="578"/>
                    </a:lnTo>
                    <a:lnTo>
                      <a:pt x="649" y="578"/>
                    </a:lnTo>
                    <a:lnTo>
                      <a:pt x="658" y="578"/>
                    </a:lnTo>
                    <a:lnTo>
                      <a:pt x="668" y="576"/>
                    </a:lnTo>
                    <a:lnTo>
                      <a:pt x="676" y="574"/>
                    </a:lnTo>
                    <a:lnTo>
                      <a:pt x="848" y="520"/>
                    </a:lnTo>
                    <a:lnTo>
                      <a:pt x="1078" y="520"/>
                    </a:lnTo>
                    <a:lnTo>
                      <a:pt x="1064" y="509"/>
                    </a:lnTo>
                    <a:lnTo>
                      <a:pt x="1052" y="496"/>
                    </a:lnTo>
                    <a:lnTo>
                      <a:pt x="1040" y="482"/>
                    </a:lnTo>
                    <a:lnTo>
                      <a:pt x="1029" y="467"/>
                    </a:lnTo>
                    <a:lnTo>
                      <a:pt x="1006" y="436"/>
                    </a:lnTo>
                    <a:lnTo>
                      <a:pt x="985" y="409"/>
                    </a:lnTo>
                    <a:lnTo>
                      <a:pt x="971" y="394"/>
                    </a:lnTo>
                    <a:lnTo>
                      <a:pt x="959" y="377"/>
                    </a:lnTo>
                    <a:lnTo>
                      <a:pt x="946" y="361"/>
                    </a:lnTo>
                    <a:lnTo>
                      <a:pt x="934" y="344"/>
                    </a:lnTo>
                    <a:lnTo>
                      <a:pt x="911" y="310"/>
                    </a:lnTo>
                    <a:lnTo>
                      <a:pt x="885" y="277"/>
                    </a:lnTo>
                    <a:lnTo>
                      <a:pt x="881" y="269"/>
                    </a:lnTo>
                    <a:lnTo>
                      <a:pt x="876" y="262"/>
                    </a:lnTo>
                    <a:lnTo>
                      <a:pt x="871" y="254"/>
                    </a:lnTo>
                    <a:lnTo>
                      <a:pt x="865" y="249"/>
                    </a:lnTo>
                    <a:lnTo>
                      <a:pt x="858" y="243"/>
                    </a:lnTo>
                    <a:lnTo>
                      <a:pt x="851" y="238"/>
                    </a:lnTo>
                    <a:lnTo>
                      <a:pt x="842" y="233"/>
                    </a:lnTo>
                    <a:lnTo>
                      <a:pt x="835" y="230"/>
                    </a:lnTo>
                    <a:lnTo>
                      <a:pt x="828" y="227"/>
                    </a:lnTo>
                    <a:lnTo>
                      <a:pt x="820" y="226"/>
                    </a:lnTo>
                    <a:lnTo>
                      <a:pt x="813" y="225"/>
                    </a:lnTo>
                    <a:lnTo>
                      <a:pt x="805" y="225"/>
                    </a:lnTo>
                    <a:lnTo>
                      <a:pt x="796" y="224"/>
                    </a:lnTo>
                    <a:lnTo>
                      <a:pt x="789" y="223"/>
                    </a:lnTo>
                    <a:lnTo>
                      <a:pt x="782" y="220"/>
                    </a:lnTo>
                    <a:lnTo>
                      <a:pt x="776" y="216"/>
                    </a:lnTo>
                    <a:lnTo>
                      <a:pt x="771" y="210"/>
                    </a:lnTo>
                    <a:lnTo>
                      <a:pt x="767" y="204"/>
                    </a:lnTo>
                    <a:lnTo>
                      <a:pt x="764" y="195"/>
                    </a:lnTo>
                    <a:lnTo>
                      <a:pt x="762" y="187"/>
                    </a:lnTo>
                    <a:lnTo>
                      <a:pt x="760" y="170"/>
                    </a:lnTo>
                    <a:lnTo>
                      <a:pt x="759" y="151"/>
                    </a:lnTo>
                    <a:lnTo>
                      <a:pt x="761" y="111"/>
                    </a:lnTo>
                    <a:lnTo>
                      <a:pt x="760" y="76"/>
                    </a:lnTo>
                    <a:lnTo>
                      <a:pt x="757" y="61"/>
                    </a:lnTo>
                    <a:lnTo>
                      <a:pt x="754" y="49"/>
                    </a:lnTo>
                    <a:lnTo>
                      <a:pt x="749" y="40"/>
                    </a:lnTo>
                    <a:lnTo>
                      <a:pt x="743" y="30"/>
                    </a:lnTo>
                    <a:lnTo>
                      <a:pt x="735" y="23"/>
                    </a:lnTo>
                    <a:lnTo>
                      <a:pt x="725" y="16"/>
                    </a:lnTo>
                    <a:lnTo>
                      <a:pt x="715" y="8"/>
                    </a:lnTo>
                    <a:lnTo>
                      <a:pt x="702" y="0"/>
                    </a:lnTo>
                    <a:lnTo>
                      <a:pt x="704" y="2"/>
                    </a:lnTo>
                    <a:lnTo>
                      <a:pt x="595" y="133"/>
                    </a:lnTo>
                    <a:lnTo>
                      <a:pt x="584" y="140"/>
                    </a:lnTo>
                    <a:lnTo>
                      <a:pt x="574" y="147"/>
                    </a:lnTo>
                    <a:lnTo>
                      <a:pt x="566" y="152"/>
                    </a:lnTo>
                    <a:lnTo>
                      <a:pt x="557" y="157"/>
                    </a:lnTo>
                    <a:lnTo>
                      <a:pt x="547" y="161"/>
                    </a:lnTo>
                    <a:lnTo>
                      <a:pt x="538" y="164"/>
                    </a:lnTo>
                    <a:lnTo>
                      <a:pt x="528" y="166"/>
                    </a:lnTo>
                    <a:lnTo>
                      <a:pt x="519" y="168"/>
                    </a:lnTo>
                    <a:lnTo>
                      <a:pt x="499" y="171"/>
                    </a:lnTo>
                    <a:lnTo>
                      <a:pt x="479" y="172"/>
                    </a:lnTo>
                    <a:lnTo>
                      <a:pt x="456" y="172"/>
                    </a:lnTo>
                    <a:lnTo>
                      <a:pt x="434" y="173"/>
                    </a:lnTo>
                    <a:lnTo>
                      <a:pt x="423" y="174"/>
                    </a:lnTo>
                    <a:lnTo>
                      <a:pt x="414" y="177"/>
                    </a:lnTo>
                    <a:lnTo>
                      <a:pt x="405" y="180"/>
                    </a:lnTo>
                    <a:lnTo>
                      <a:pt x="396" y="185"/>
                    </a:lnTo>
                    <a:lnTo>
                      <a:pt x="389" y="191"/>
                    </a:lnTo>
                    <a:lnTo>
                      <a:pt x="382" y="198"/>
                    </a:lnTo>
                    <a:lnTo>
                      <a:pt x="375" y="205"/>
                    </a:lnTo>
                    <a:lnTo>
                      <a:pt x="368" y="213"/>
                    </a:lnTo>
                    <a:lnTo>
                      <a:pt x="355" y="230"/>
                    </a:lnTo>
                    <a:lnTo>
                      <a:pt x="342" y="246"/>
                    </a:lnTo>
                    <a:lnTo>
                      <a:pt x="335" y="254"/>
                    </a:lnTo>
                    <a:lnTo>
                      <a:pt x="328" y="262"/>
                    </a:lnTo>
                    <a:lnTo>
                      <a:pt x="321" y="269"/>
                    </a:lnTo>
                    <a:lnTo>
                      <a:pt x="313" y="275"/>
                    </a:lnTo>
                    <a:lnTo>
                      <a:pt x="302" y="280"/>
                    </a:lnTo>
                    <a:lnTo>
                      <a:pt x="289" y="285"/>
                    </a:lnTo>
                    <a:lnTo>
                      <a:pt x="275" y="287"/>
                    </a:lnTo>
                    <a:lnTo>
                      <a:pt x="261" y="289"/>
                    </a:lnTo>
                    <a:lnTo>
                      <a:pt x="231" y="291"/>
                    </a:lnTo>
                    <a:lnTo>
                      <a:pt x="205" y="293"/>
                    </a:lnTo>
                    <a:lnTo>
                      <a:pt x="74" y="295"/>
                    </a:lnTo>
                    <a:lnTo>
                      <a:pt x="0" y="451"/>
                    </a:lnTo>
                    <a:lnTo>
                      <a:pt x="120" y="677"/>
                    </a:lnTo>
                    <a:lnTo>
                      <a:pt x="173" y="677"/>
                    </a:lnTo>
                    <a:lnTo>
                      <a:pt x="173" y="619"/>
                    </a:lnTo>
                    <a:lnTo>
                      <a:pt x="383" y="61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95" name="Freeform 227"/>
              <p:cNvSpPr>
                <a:spLocks/>
              </p:cNvSpPr>
              <p:nvPr/>
            </p:nvSpPr>
            <p:spPr bwMode="auto">
              <a:xfrm>
                <a:off x="2293" y="2652"/>
                <a:ext cx="248" cy="394"/>
              </a:xfrm>
              <a:custGeom>
                <a:avLst/>
                <a:gdLst>
                  <a:gd name="T0" fmla="*/ 9 w 745"/>
                  <a:gd name="T1" fmla="*/ 94 h 1182"/>
                  <a:gd name="T2" fmla="*/ 12 w 745"/>
                  <a:gd name="T3" fmla="*/ 95 h 1182"/>
                  <a:gd name="T4" fmla="*/ 14 w 745"/>
                  <a:gd name="T5" fmla="*/ 97 h 1182"/>
                  <a:gd name="T6" fmla="*/ 15 w 745"/>
                  <a:gd name="T7" fmla="*/ 99 h 1182"/>
                  <a:gd name="T8" fmla="*/ 15 w 745"/>
                  <a:gd name="T9" fmla="*/ 105 h 1182"/>
                  <a:gd name="T10" fmla="*/ 15 w 745"/>
                  <a:gd name="T11" fmla="*/ 111 h 1182"/>
                  <a:gd name="T12" fmla="*/ 14 w 745"/>
                  <a:gd name="T13" fmla="*/ 113 h 1182"/>
                  <a:gd name="T14" fmla="*/ 11 w 745"/>
                  <a:gd name="T15" fmla="*/ 116 h 1182"/>
                  <a:gd name="T16" fmla="*/ 9 w 745"/>
                  <a:gd name="T17" fmla="*/ 118 h 1182"/>
                  <a:gd name="T18" fmla="*/ 8 w 745"/>
                  <a:gd name="T19" fmla="*/ 120 h 1182"/>
                  <a:gd name="T20" fmla="*/ 9 w 745"/>
                  <a:gd name="T21" fmla="*/ 123 h 1182"/>
                  <a:gd name="T22" fmla="*/ 11 w 745"/>
                  <a:gd name="T23" fmla="*/ 127 h 1182"/>
                  <a:gd name="T24" fmla="*/ 13 w 745"/>
                  <a:gd name="T25" fmla="*/ 130 h 1182"/>
                  <a:gd name="T26" fmla="*/ 27 w 745"/>
                  <a:gd name="T27" fmla="*/ 131 h 1182"/>
                  <a:gd name="T28" fmla="*/ 35 w 745"/>
                  <a:gd name="T29" fmla="*/ 130 h 1182"/>
                  <a:gd name="T30" fmla="*/ 39 w 745"/>
                  <a:gd name="T31" fmla="*/ 129 h 1182"/>
                  <a:gd name="T32" fmla="*/ 42 w 745"/>
                  <a:gd name="T33" fmla="*/ 127 h 1182"/>
                  <a:gd name="T34" fmla="*/ 45 w 745"/>
                  <a:gd name="T35" fmla="*/ 122 h 1182"/>
                  <a:gd name="T36" fmla="*/ 48 w 745"/>
                  <a:gd name="T37" fmla="*/ 120 h 1182"/>
                  <a:gd name="T38" fmla="*/ 50 w 745"/>
                  <a:gd name="T39" fmla="*/ 118 h 1182"/>
                  <a:gd name="T40" fmla="*/ 55 w 745"/>
                  <a:gd name="T41" fmla="*/ 118 h 1182"/>
                  <a:gd name="T42" fmla="*/ 62 w 745"/>
                  <a:gd name="T43" fmla="*/ 117 h 1182"/>
                  <a:gd name="T44" fmla="*/ 65 w 745"/>
                  <a:gd name="T45" fmla="*/ 116 h 1182"/>
                  <a:gd name="T46" fmla="*/ 68 w 745"/>
                  <a:gd name="T47" fmla="*/ 115 h 1182"/>
                  <a:gd name="T48" fmla="*/ 83 w 745"/>
                  <a:gd name="T49" fmla="*/ 99 h 1182"/>
                  <a:gd name="T50" fmla="*/ 80 w 745"/>
                  <a:gd name="T51" fmla="*/ 96 h 1182"/>
                  <a:gd name="T52" fmla="*/ 75 w 745"/>
                  <a:gd name="T53" fmla="*/ 90 h 1182"/>
                  <a:gd name="T54" fmla="*/ 73 w 745"/>
                  <a:gd name="T55" fmla="*/ 85 h 1182"/>
                  <a:gd name="T56" fmla="*/ 73 w 745"/>
                  <a:gd name="T57" fmla="*/ 81 h 1182"/>
                  <a:gd name="T58" fmla="*/ 76 w 745"/>
                  <a:gd name="T59" fmla="*/ 67 h 1182"/>
                  <a:gd name="T60" fmla="*/ 77 w 745"/>
                  <a:gd name="T61" fmla="*/ 63 h 1182"/>
                  <a:gd name="T62" fmla="*/ 80 w 745"/>
                  <a:gd name="T63" fmla="*/ 61 h 1182"/>
                  <a:gd name="T64" fmla="*/ 82 w 745"/>
                  <a:gd name="T65" fmla="*/ 32 h 1182"/>
                  <a:gd name="T66" fmla="*/ 14 w 745"/>
                  <a:gd name="T67" fmla="*/ 10 h 1182"/>
                  <a:gd name="T68" fmla="*/ 14 w 745"/>
                  <a:gd name="T69" fmla="*/ 19 h 1182"/>
                  <a:gd name="T70" fmla="*/ 15 w 745"/>
                  <a:gd name="T71" fmla="*/ 23 h 1182"/>
                  <a:gd name="T72" fmla="*/ 17 w 745"/>
                  <a:gd name="T73" fmla="*/ 24 h 1182"/>
                  <a:gd name="T74" fmla="*/ 18 w 745"/>
                  <a:gd name="T75" fmla="*/ 27 h 1182"/>
                  <a:gd name="T76" fmla="*/ 18 w 745"/>
                  <a:gd name="T77" fmla="*/ 34 h 1182"/>
                  <a:gd name="T78" fmla="*/ 17 w 745"/>
                  <a:gd name="T79" fmla="*/ 44 h 1182"/>
                  <a:gd name="T80" fmla="*/ 16 w 745"/>
                  <a:gd name="T81" fmla="*/ 52 h 1182"/>
                  <a:gd name="T82" fmla="*/ 14 w 745"/>
                  <a:gd name="T83" fmla="*/ 57 h 1182"/>
                  <a:gd name="T84" fmla="*/ 10 w 745"/>
                  <a:gd name="T85" fmla="*/ 61 h 1182"/>
                  <a:gd name="T86" fmla="*/ 6 w 745"/>
                  <a:gd name="T87" fmla="*/ 66 h 1182"/>
                  <a:gd name="T88" fmla="*/ 3 w 745"/>
                  <a:gd name="T89" fmla="*/ 72 h 1182"/>
                  <a:gd name="T90" fmla="*/ 1 w 745"/>
                  <a:gd name="T91" fmla="*/ 79 h 1182"/>
                  <a:gd name="T92" fmla="*/ 0 w 745"/>
                  <a:gd name="T93" fmla="*/ 82 h 1182"/>
                  <a:gd name="T94" fmla="*/ 0 w 745"/>
                  <a:gd name="T95" fmla="*/ 86 h 1182"/>
                  <a:gd name="T96" fmla="*/ 1 w 745"/>
                  <a:gd name="T97" fmla="*/ 88 h 1182"/>
                  <a:gd name="T98" fmla="*/ 2 w 745"/>
                  <a:gd name="T99" fmla="*/ 90 h 1182"/>
                  <a:gd name="T100" fmla="*/ 3 w 745"/>
                  <a:gd name="T101" fmla="*/ 92 h 1182"/>
                  <a:gd name="T102" fmla="*/ 5 w 745"/>
                  <a:gd name="T103" fmla="*/ 92 h 118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45"/>
                  <a:gd name="T157" fmla="*/ 0 h 1182"/>
                  <a:gd name="T158" fmla="*/ 745 w 745"/>
                  <a:gd name="T159" fmla="*/ 1182 h 118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45" h="1182">
                    <a:moveTo>
                      <a:pt x="56" y="836"/>
                    </a:moveTo>
                    <a:lnTo>
                      <a:pt x="72" y="838"/>
                    </a:lnTo>
                    <a:lnTo>
                      <a:pt x="85" y="842"/>
                    </a:lnTo>
                    <a:lnTo>
                      <a:pt x="98" y="847"/>
                    </a:lnTo>
                    <a:lnTo>
                      <a:pt x="107" y="852"/>
                    </a:lnTo>
                    <a:lnTo>
                      <a:pt x="112" y="857"/>
                    </a:lnTo>
                    <a:lnTo>
                      <a:pt x="116" y="861"/>
                    </a:lnTo>
                    <a:lnTo>
                      <a:pt x="120" y="865"/>
                    </a:lnTo>
                    <a:lnTo>
                      <a:pt x="124" y="871"/>
                    </a:lnTo>
                    <a:lnTo>
                      <a:pt x="126" y="877"/>
                    </a:lnTo>
                    <a:lnTo>
                      <a:pt x="128" y="884"/>
                    </a:lnTo>
                    <a:lnTo>
                      <a:pt x="131" y="891"/>
                    </a:lnTo>
                    <a:lnTo>
                      <a:pt x="132" y="898"/>
                    </a:lnTo>
                    <a:lnTo>
                      <a:pt x="135" y="921"/>
                    </a:lnTo>
                    <a:lnTo>
                      <a:pt x="136" y="943"/>
                    </a:lnTo>
                    <a:lnTo>
                      <a:pt x="138" y="966"/>
                    </a:lnTo>
                    <a:lnTo>
                      <a:pt x="139" y="987"/>
                    </a:lnTo>
                    <a:lnTo>
                      <a:pt x="138" y="996"/>
                    </a:lnTo>
                    <a:lnTo>
                      <a:pt x="136" y="1003"/>
                    </a:lnTo>
                    <a:lnTo>
                      <a:pt x="133" y="1011"/>
                    </a:lnTo>
                    <a:lnTo>
                      <a:pt x="129" y="1016"/>
                    </a:lnTo>
                    <a:lnTo>
                      <a:pt x="121" y="1026"/>
                    </a:lnTo>
                    <a:lnTo>
                      <a:pt x="111" y="1033"/>
                    </a:lnTo>
                    <a:lnTo>
                      <a:pt x="100" y="1040"/>
                    </a:lnTo>
                    <a:lnTo>
                      <a:pt x="89" y="1048"/>
                    </a:lnTo>
                    <a:lnTo>
                      <a:pt x="85" y="1053"/>
                    </a:lnTo>
                    <a:lnTo>
                      <a:pt x="81" y="1059"/>
                    </a:lnTo>
                    <a:lnTo>
                      <a:pt x="77" y="1066"/>
                    </a:lnTo>
                    <a:lnTo>
                      <a:pt x="75" y="1073"/>
                    </a:lnTo>
                    <a:lnTo>
                      <a:pt x="74" y="1081"/>
                    </a:lnTo>
                    <a:lnTo>
                      <a:pt x="74" y="1090"/>
                    </a:lnTo>
                    <a:lnTo>
                      <a:pt x="75" y="1097"/>
                    </a:lnTo>
                    <a:lnTo>
                      <a:pt x="77" y="1104"/>
                    </a:lnTo>
                    <a:lnTo>
                      <a:pt x="83" y="1118"/>
                    </a:lnTo>
                    <a:lnTo>
                      <a:pt x="92" y="1131"/>
                    </a:lnTo>
                    <a:lnTo>
                      <a:pt x="100" y="1144"/>
                    </a:lnTo>
                    <a:lnTo>
                      <a:pt x="107" y="1157"/>
                    </a:lnTo>
                    <a:lnTo>
                      <a:pt x="111" y="1163"/>
                    </a:lnTo>
                    <a:lnTo>
                      <a:pt x="113" y="1169"/>
                    </a:lnTo>
                    <a:lnTo>
                      <a:pt x="114" y="1176"/>
                    </a:lnTo>
                    <a:lnTo>
                      <a:pt x="115" y="1182"/>
                    </a:lnTo>
                    <a:lnTo>
                      <a:pt x="246" y="1180"/>
                    </a:lnTo>
                    <a:lnTo>
                      <a:pt x="272" y="1178"/>
                    </a:lnTo>
                    <a:lnTo>
                      <a:pt x="302" y="1176"/>
                    </a:lnTo>
                    <a:lnTo>
                      <a:pt x="316" y="1174"/>
                    </a:lnTo>
                    <a:lnTo>
                      <a:pt x="330" y="1172"/>
                    </a:lnTo>
                    <a:lnTo>
                      <a:pt x="343" y="1167"/>
                    </a:lnTo>
                    <a:lnTo>
                      <a:pt x="354" y="1162"/>
                    </a:lnTo>
                    <a:lnTo>
                      <a:pt x="362" y="1156"/>
                    </a:lnTo>
                    <a:lnTo>
                      <a:pt x="369" y="1149"/>
                    </a:lnTo>
                    <a:lnTo>
                      <a:pt x="376" y="1141"/>
                    </a:lnTo>
                    <a:lnTo>
                      <a:pt x="383" y="1133"/>
                    </a:lnTo>
                    <a:lnTo>
                      <a:pt x="396" y="1117"/>
                    </a:lnTo>
                    <a:lnTo>
                      <a:pt x="409" y="1100"/>
                    </a:lnTo>
                    <a:lnTo>
                      <a:pt x="416" y="1092"/>
                    </a:lnTo>
                    <a:lnTo>
                      <a:pt x="423" y="1085"/>
                    </a:lnTo>
                    <a:lnTo>
                      <a:pt x="430" y="1078"/>
                    </a:lnTo>
                    <a:lnTo>
                      <a:pt x="437" y="1072"/>
                    </a:lnTo>
                    <a:lnTo>
                      <a:pt x="446" y="1067"/>
                    </a:lnTo>
                    <a:lnTo>
                      <a:pt x="455" y="1064"/>
                    </a:lnTo>
                    <a:lnTo>
                      <a:pt x="464" y="1061"/>
                    </a:lnTo>
                    <a:lnTo>
                      <a:pt x="475" y="1060"/>
                    </a:lnTo>
                    <a:lnTo>
                      <a:pt x="497" y="1059"/>
                    </a:lnTo>
                    <a:lnTo>
                      <a:pt x="520" y="1059"/>
                    </a:lnTo>
                    <a:lnTo>
                      <a:pt x="540" y="1058"/>
                    </a:lnTo>
                    <a:lnTo>
                      <a:pt x="560" y="1055"/>
                    </a:lnTo>
                    <a:lnTo>
                      <a:pt x="569" y="1053"/>
                    </a:lnTo>
                    <a:lnTo>
                      <a:pt x="579" y="1051"/>
                    </a:lnTo>
                    <a:lnTo>
                      <a:pt x="588" y="1048"/>
                    </a:lnTo>
                    <a:lnTo>
                      <a:pt x="598" y="1044"/>
                    </a:lnTo>
                    <a:lnTo>
                      <a:pt x="607" y="1039"/>
                    </a:lnTo>
                    <a:lnTo>
                      <a:pt x="615" y="1034"/>
                    </a:lnTo>
                    <a:lnTo>
                      <a:pt x="625" y="1027"/>
                    </a:lnTo>
                    <a:lnTo>
                      <a:pt x="636" y="1020"/>
                    </a:lnTo>
                    <a:lnTo>
                      <a:pt x="745" y="889"/>
                    </a:lnTo>
                    <a:lnTo>
                      <a:pt x="737" y="882"/>
                    </a:lnTo>
                    <a:lnTo>
                      <a:pt x="728" y="872"/>
                    </a:lnTo>
                    <a:lnTo>
                      <a:pt x="718" y="862"/>
                    </a:lnTo>
                    <a:lnTo>
                      <a:pt x="709" y="851"/>
                    </a:lnTo>
                    <a:lnTo>
                      <a:pt x="690" y="829"/>
                    </a:lnTo>
                    <a:lnTo>
                      <a:pt x="676" y="809"/>
                    </a:lnTo>
                    <a:lnTo>
                      <a:pt x="667" y="793"/>
                    </a:lnTo>
                    <a:lnTo>
                      <a:pt x="661" y="779"/>
                    </a:lnTo>
                    <a:lnTo>
                      <a:pt x="658" y="765"/>
                    </a:lnTo>
                    <a:lnTo>
                      <a:pt x="657" y="752"/>
                    </a:lnTo>
                    <a:lnTo>
                      <a:pt x="657" y="739"/>
                    </a:lnTo>
                    <a:lnTo>
                      <a:pt x="658" y="725"/>
                    </a:lnTo>
                    <a:lnTo>
                      <a:pt x="660" y="709"/>
                    </a:lnTo>
                    <a:lnTo>
                      <a:pt x="664" y="692"/>
                    </a:lnTo>
                    <a:lnTo>
                      <a:pt x="683" y="599"/>
                    </a:lnTo>
                    <a:lnTo>
                      <a:pt x="686" y="585"/>
                    </a:lnTo>
                    <a:lnTo>
                      <a:pt x="690" y="573"/>
                    </a:lnTo>
                    <a:lnTo>
                      <a:pt x="696" y="565"/>
                    </a:lnTo>
                    <a:lnTo>
                      <a:pt x="702" y="560"/>
                    </a:lnTo>
                    <a:lnTo>
                      <a:pt x="709" y="555"/>
                    </a:lnTo>
                    <a:lnTo>
                      <a:pt x="718" y="553"/>
                    </a:lnTo>
                    <a:lnTo>
                      <a:pt x="729" y="550"/>
                    </a:lnTo>
                    <a:lnTo>
                      <a:pt x="742" y="548"/>
                    </a:lnTo>
                    <a:lnTo>
                      <a:pt x="742" y="291"/>
                    </a:lnTo>
                    <a:lnTo>
                      <a:pt x="162" y="0"/>
                    </a:lnTo>
                    <a:lnTo>
                      <a:pt x="126" y="27"/>
                    </a:lnTo>
                    <a:lnTo>
                      <a:pt x="126" y="90"/>
                    </a:lnTo>
                    <a:lnTo>
                      <a:pt x="126" y="119"/>
                    </a:lnTo>
                    <a:lnTo>
                      <a:pt x="127" y="155"/>
                    </a:lnTo>
                    <a:lnTo>
                      <a:pt x="129" y="173"/>
                    </a:lnTo>
                    <a:lnTo>
                      <a:pt x="134" y="191"/>
                    </a:lnTo>
                    <a:lnTo>
                      <a:pt x="136" y="198"/>
                    </a:lnTo>
                    <a:lnTo>
                      <a:pt x="139" y="205"/>
                    </a:lnTo>
                    <a:lnTo>
                      <a:pt x="142" y="211"/>
                    </a:lnTo>
                    <a:lnTo>
                      <a:pt x="146" y="214"/>
                    </a:lnTo>
                    <a:lnTo>
                      <a:pt x="151" y="220"/>
                    </a:lnTo>
                    <a:lnTo>
                      <a:pt x="154" y="226"/>
                    </a:lnTo>
                    <a:lnTo>
                      <a:pt x="157" y="232"/>
                    </a:lnTo>
                    <a:lnTo>
                      <a:pt x="159" y="239"/>
                    </a:lnTo>
                    <a:lnTo>
                      <a:pt x="161" y="253"/>
                    </a:lnTo>
                    <a:lnTo>
                      <a:pt x="161" y="270"/>
                    </a:lnTo>
                    <a:lnTo>
                      <a:pt x="159" y="302"/>
                    </a:lnTo>
                    <a:lnTo>
                      <a:pt x="155" y="330"/>
                    </a:lnTo>
                    <a:lnTo>
                      <a:pt x="153" y="363"/>
                    </a:lnTo>
                    <a:lnTo>
                      <a:pt x="152" y="395"/>
                    </a:lnTo>
                    <a:lnTo>
                      <a:pt x="149" y="427"/>
                    </a:lnTo>
                    <a:lnTo>
                      <a:pt x="146" y="457"/>
                    </a:lnTo>
                    <a:lnTo>
                      <a:pt x="142" y="471"/>
                    </a:lnTo>
                    <a:lnTo>
                      <a:pt x="138" y="486"/>
                    </a:lnTo>
                    <a:lnTo>
                      <a:pt x="132" y="499"/>
                    </a:lnTo>
                    <a:lnTo>
                      <a:pt x="125" y="512"/>
                    </a:lnTo>
                    <a:lnTo>
                      <a:pt x="115" y="525"/>
                    </a:lnTo>
                    <a:lnTo>
                      <a:pt x="105" y="535"/>
                    </a:lnTo>
                    <a:lnTo>
                      <a:pt x="92" y="546"/>
                    </a:lnTo>
                    <a:lnTo>
                      <a:pt x="75" y="555"/>
                    </a:lnTo>
                    <a:lnTo>
                      <a:pt x="65" y="573"/>
                    </a:lnTo>
                    <a:lnTo>
                      <a:pt x="54" y="592"/>
                    </a:lnTo>
                    <a:lnTo>
                      <a:pt x="43" y="611"/>
                    </a:lnTo>
                    <a:lnTo>
                      <a:pt x="34" y="629"/>
                    </a:lnTo>
                    <a:lnTo>
                      <a:pt x="26" y="650"/>
                    </a:lnTo>
                    <a:lnTo>
                      <a:pt x="19" y="668"/>
                    </a:lnTo>
                    <a:lnTo>
                      <a:pt x="14" y="690"/>
                    </a:lnTo>
                    <a:lnTo>
                      <a:pt x="9" y="711"/>
                    </a:lnTo>
                    <a:lnTo>
                      <a:pt x="8" y="722"/>
                    </a:lnTo>
                    <a:lnTo>
                      <a:pt x="6" y="731"/>
                    </a:lnTo>
                    <a:lnTo>
                      <a:pt x="3" y="742"/>
                    </a:lnTo>
                    <a:lnTo>
                      <a:pt x="0" y="752"/>
                    </a:lnTo>
                    <a:lnTo>
                      <a:pt x="1" y="762"/>
                    </a:lnTo>
                    <a:lnTo>
                      <a:pt x="3" y="771"/>
                    </a:lnTo>
                    <a:lnTo>
                      <a:pt x="6" y="779"/>
                    </a:lnTo>
                    <a:lnTo>
                      <a:pt x="7" y="789"/>
                    </a:lnTo>
                    <a:lnTo>
                      <a:pt x="8" y="795"/>
                    </a:lnTo>
                    <a:lnTo>
                      <a:pt x="10" y="801"/>
                    </a:lnTo>
                    <a:lnTo>
                      <a:pt x="14" y="805"/>
                    </a:lnTo>
                    <a:lnTo>
                      <a:pt x="17" y="810"/>
                    </a:lnTo>
                    <a:lnTo>
                      <a:pt x="21" y="816"/>
                    </a:lnTo>
                    <a:lnTo>
                      <a:pt x="24" y="819"/>
                    </a:lnTo>
                    <a:lnTo>
                      <a:pt x="29" y="824"/>
                    </a:lnTo>
                    <a:lnTo>
                      <a:pt x="34" y="828"/>
                    </a:lnTo>
                    <a:lnTo>
                      <a:pt x="40" y="830"/>
                    </a:lnTo>
                    <a:lnTo>
                      <a:pt x="44" y="832"/>
                    </a:lnTo>
                    <a:lnTo>
                      <a:pt x="50" y="835"/>
                    </a:lnTo>
                    <a:lnTo>
                      <a:pt x="56" y="836"/>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96" name="Freeform 228"/>
              <p:cNvSpPr>
                <a:spLocks/>
              </p:cNvSpPr>
              <p:nvPr/>
            </p:nvSpPr>
            <p:spPr bwMode="auto">
              <a:xfrm>
                <a:off x="2293" y="2652"/>
                <a:ext cx="248" cy="394"/>
              </a:xfrm>
              <a:custGeom>
                <a:avLst/>
                <a:gdLst>
                  <a:gd name="T0" fmla="*/ 9 w 745"/>
                  <a:gd name="T1" fmla="*/ 94 h 1182"/>
                  <a:gd name="T2" fmla="*/ 12 w 745"/>
                  <a:gd name="T3" fmla="*/ 95 h 1182"/>
                  <a:gd name="T4" fmla="*/ 14 w 745"/>
                  <a:gd name="T5" fmla="*/ 97 h 1182"/>
                  <a:gd name="T6" fmla="*/ 15 w 745"/>
                  <a:gd name="T7" fmla="*/ 99 h 1182"/>
                  <a:gd name="T8" fmla="*/ 15 w 745"/>
                  <a:gd name="T9" fmla="*/ 105 h 1182"/>
                  <a:gd name="T10" fmla="*/ 15 w 745"/>
                  <a:gd name="T11" fmla="*/ 111 h 1182"/>
                  <a:gd name="T12" fmla="*/ 14 w 745"/>
                  <a:gd name="T13" fmla="*/ 113 h 1182"/>
                  <a:gd name="T14" fmla="*/ 11 w 745"/>
                  <a:gd name="T15" fmla="*/ 116 h 1182"/>
                  <a:gd name="T16" fmla="*/ 9 w 745"/>
                  <a:gd name="T17" fmla="*/ 118 h 1182"/>
                  <a:gd name="T18" fmla="*/ 8 w 745"/>
                  <a:gd name="T19" fmla="*/ 120 h 1182"/>
                  <a:gd name="T20" fmla="*/ 9 w 745"/>
                  <a:gd name="T21" fmla="*/ 123 h 1182"/>
                  <a:gd name="T22" fmla="*/ 11 w 745"/>
                  <a:gd name="T23" fmla="*/ 127 h 1182"/>
                  <a:gd name="T24" fmla="*/ 13 w 745"/>
                  <a:gd name="T25" fmla="*/ 130 h 1182"/>
                  <a:gd name="T26" fmla="*/ 13 w 745"/>
                  <a:gd name="T27" fmla="*/ 131 h 1182"/>
                  <a:gd name="T28" fmla="*/ 34 w 745"/>
                  <a:gd name="T29" fmla="*/ 131 h 1182"/>
                  <a:gd name="T30" fmla="*/ 38 w 745"/>
                  <a:gd name="T31" fmla="*/ 130 h 1182"/>
                  <a:gd name="T32" fmla="*/ 41 w 745"/>
                  <a:gd name="T33" fmla="*/ 128 h 1182"/>
                  <a:gd name="T34" fmla="*/ 44 w 745"/>
                  <a:gd name="T35" fmla="*/ 124 h 1182"/>
                  <a:gd name="T36" fmla="*/ 47 w 745"/>
                  <a:gd name="T37" fmla="*/ 121 h 1182"/>
                  <a:gd name="T38" fmla="*/ 49 w 745"/>
                  <a:gd name="T39" fmla="*/ 119 h 1182"/>
                  <a:gd name="T40" fmla="*/ 53 w 745"/>
                  <a:gd name="T41" fmla="*/ 118 h 1182"/>
                  <a:gd name="T42" fmla="*/ 60 w 745"/>
                  <a:gd name="T43" fmla="*/ 118 h 1182"/>
                  <a:gd name="T44" fmla="*/ 64 w 745"/>
                  <a:gd name="T45" fmla="*/ 117 h 1182"/>
                  <a:gd name="T46" fmla="*/ 67 w 745"/>
                  <a:gd name="T47" fmla="*/ 115 h 1182"/>
                  <a:gd name="T48" fmla="*/ 71 w 745"/>
                  <a:gd name="T49" fmla="*/ 113 h 1182"/>
                  <a:gd name="T50" fmla="*/ 82 w 745"/>
                  <a:gd name="T51" fmla="*/ 98 h 1182"/>
                  <a:gd name="T52" fmla="*/ 79 w 745"/>
                  <a:gd name="T53" fmla="*/ 95 h 1182"/>
                  <a:gd name="T54" fmla="*/ 74 w 745"/>
                  <a:gd name="T55" fmla="*/ 88 h 1182"/>
                  <a:gd name="T56" fmla="*/ 73 w 745"/>
                  <a:gd name="T57" fmla="*/ 84 h 1182"/>
                  <a:gd name="T58" fmla="*/ 73 w 745"/>
                  <a:gd name="T59" fmla="*/ 79 h 1182"/>
                  <a:gd name="T60" fmla="*/ 76 w 745"/>
                  <a:gd name="T61" fmla="*/ 65 h 1182"/>
                  <a:gd name="T62" fmla="*/ 78 w 745"/>
                  <a:gd name="T63" fmla="*/ 62 h 1182"/>
                  <a:gd name="T64" fmla="*/ 81 w 745"/>
                  <a:gd name="T65" fmla="*/ 61 h 1182"/>
                  <a:gd name="T66" fmla="*/ 82 w 745"/>
                  <a:gd name="T67" fmla="*/ 32 h 1182"/>
                  <a:gd name="T68" fmla="*/ 14 w 745"/>
                  <a:gd name="T69" fmla="*/ 3 h 1182"/>
                  <a:gd name="T70" fmla="*/ 14 w 745"/>
                  <a:gd name="T71" fmla="*/ 17 h 1182"/>
                  <a:gd name="T72" fmla="*/ 15 w 745"/>
                  <a:gd name="T73" fmla="*/ 22 h 1182"/>
                  <a:gd name="T74" fmla="*/ 16 w 745"/>
                  <a:gd name="T75" fmla="*/ 24 h 1182"/>
                  <a:gd name="T76" fmla="*/ 17 w 745"/>
                  <a:gd name="T77" fmla="*/ 26 h 1182"/>
                  <a:gd name="T78" fmla="*/ 18 w 745"/>
                  <a:gd name="T79" fmla="*/ 30 h 1182"/>
                  <a:gd name="T80" fmla="*/ 17 w 745"/>
                  <a:gd name="T81" fmla="*/ 40 h 1182"/>
                  <a:gd name="T82" fmla="*/ 16 w 745"/>
                  <a:gd name="T83" fmla="*/ 51 h 1182"/>
                  <a:gd name="T84" fmla="*/ 15 w 745"/>
                  <a:gd name="T85" fmla="*/ 55 h 1182"/>
                  <a:gd name="T86" fmla="*/ 12 w 745"/>
                  <a:gd name="T87" fmla="*/ 59 h 1182"/>
                  <a:gd name="T88" fmla="*/ 7 w 745"/>
                  <a:gd name="T89" fmla="*/ 64 h 1182"/>
                  <a:gd name="T90" fmla="*/ 4 w 745"/>
                  <a:gd name="T91" fmla="*/ 70 h 1182"/>
                  <a:gd name="T92" fmla="*/ 2 w 745"/>
                  <a:gd name="T93" fmla="*/ 77 h 1182"/>
                  <a:gd name="T94" fmla="*/ 1 w 745"/>
                  <a:gd name="T95" fmla="*/ 81 h 1182"/>
                  <a:gd name="T96" fmla="*/ 0 w 745"/>
                  <a:gd name="T97" fmla="*/ 84 h 1182"/>
                  <a:gd name="T98" fmla="*/ 1 w 745"/>
                  <a:gd name="T99" fmla="*/ 87 h 1182"/>
                  <a:gd name="T100" fmla="*/ 1 w 745"/>
                  <a:gd name="T101" fmla="*/ 89 h 1182"/>
                  <a:gd name="T102" fmla="*/ 2 w 745"/>
                  <a:gd name="T103" fmla="*/ 91 h 1182"/>
                  <a:gd name="T104" fmla="*/ 4 w 745"/>
                  <a:gd name="T105" fmla="*/ 92 h 1182"/>
                  <a:gd name="T106" fmla="*/ 6 w 745"/>
                  <a:gd name="T107" fmla="*/ 93 h 118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45"/>
                  <a:gd name="T163" fmla="*/ 0 h 1182"/>
                  <a:gd name="T164" fmla="*/ 745 w 745"/>
                  <a:gd name="T165" fmla="*/ 1182 h 118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45" h="1182">
                    <a:moveTo>
                      <a:pt x="56" y="836"/>
                    </a:moveTo>
                    <a:lnTo>
                      <a:pt x="72" y="838"/>
                    </a:lnTo>
                    <a:lnTo>
                      <a:pt x="85" y="842"/>
                    </a:lnTo>
                    <a:lnTo>
                      <a:pt x="98" y="847"/>
                    </a:lnTo>
                    <a:lnTo>
                      <a:pt x="107" y="852"/>
                    </a:lnTo>
                    <a:lnTo>
                      <a:pt x="112" y="857"/>
                    </a:lnTo>
                    <a:lnTo>
                      <a:pt x="116" y="861"/>
                    </a:lnTo>
                    <a:lnTo>
                      <a:pt x="120" y="865"/>
                    </a:lnTo>
                    <a:lnTo>
                      <a:pt x="124" y="871"/>
                    </a:lnTo>
                    <a:lnTo>
                      <a:pt x="126" y="877"/>
                    </a:lnTo>
                    <a:lnTo>
                      <a:pt x="128" y="884"/>
                    </a:lnTo>
                    <a:lnTo>
                      <a:pt x="131" y="891"/>
                    </a:lnTo>
                    <a:lnTo>
                      <a:pt x="132" y="898"/>
                    </a:lnTo>
                    <a:lnTo>
                      <a:pt x="135" y="921"/>
                    </a:lnTo>
                    <a:lnTo>
                      <a:pt x="136" y="943"/>
                    </a:lnTo>
                    <a:lnTo>
                      <a:pt x="138" y="966"/>
                    </a:lnTo>
                    <a:lnTo>
                      <a:pt x="139" y="987"/>
                    </a:lnTo>
                    <a:lnTo>
                      <a:pt x="138" y="996"/>
                    </a:lnTo>
                    <a:lnTo>
                      <a:pt x="136" y="1003"/>
                    </a:lnTo>
                    <a:lnTo>
                      <a:pt x="133" y="1011"/>
                    </a:lnTo>
                    <a:lnTo>
                      <a:pt x="129" y="1016"/>
                    </a:lnTo>
                    <a:lnTo>
                      <a:pt x="121" y="1026"/>
                    </a:lnTo>
                    <a:lnTo>
                      <a:pt x="111" y="1033"/>
                    </a:lnTo>
                    <a:lnTo>
                      <a:pt x="100" y="1040"/>
                    </a:lnTo>
                    <a:lnTo>
                      <a:pt x="89" y="1048"/>
                    </a:lnTo>
                    <a:lnTo>
                      <a:pt x="85" y="1053"/>
                    </a:lnTo>
                    <a:lnTo>
                      <a:pt x="81" y="1059"/>
                    </a:lnTo>
                    <a:lnTo>
                      <a:pt x="77" y="1066"/>
                    </a:lnTo>
                    <a:lnTo>
                      <a:pt x="75" y="1073"/>
                    </a:lnTo>
                    <a:lnTo>
                      <a:pt x="74" y="1081"/>
                    </a:lnTo>
                    <a:lnTo>
                      <a:pt x="74" y="1090"/>
                    </a:lnTo>
                    <a:lnTo>
                      <a:pt x="75" y="1097"/>
                    </a:lnTo>
                    <a:lnTo>
                      <a:pt x="77" y="1104"/>
                    </a:lnTo>
                    <a:lnTo>
                      <a:pt x="83" y="1118"/>
                    </a:lnTo>
                    <a:lnTo>
                      <a:pt x="92" y="1131"/>
                    </a:lnTo>
                    <a:lnTo>
                      <a:pt x="100" y="1144"/>
                    </a:lnTo>
                    <a:lnTo>
                      <a:pt x="107" y="1157"/>
                    </a:lnTo>
                    <a:lnTo>
                      <a:pt x="111" y="1163"/>
                    </a:lnTo>
                    <a:lnTo>
                      <a:pt x="113" y="1169"/>
                    </a:lnTo>
                    <a:lnTo>
                      <a:pt x="114" y="1176"/>
                    </a:lnTo>
                    <a:lnTo>
                      <a:pt x="115" y="1182"/>
                    </a:lnTo>
                    <a:lnTo>
                      <a:pt x="246" y="1180"/>
                    </a:lnTo>
                    <a:lnTo>
                      <a:pt x="272" y="1178"/>
                    </a:lnTo>
                    <a:lnTo>
                      <a:pt x="302" y="1176"/>
                    </a:lnTo>
                    <a:lnTo>
                      <a:pt x="316" y="1174"/>
                    </a:lnTo>
                    <a:lnTo>
                      <a:pt x="330" y="1172"/>
                    </a:lnTo>
                    <a:lnTo>
                      <a:pt x="343" y="1167"/>
                    </a:lnTo>
                    <a:lnTo>
                      <a:pt x="354" y="1162"/>
                    </a:lnTo>
                    <a:lnTo>
                      <a:pt x="362" y="1156"/>
                    </a:lnTo>
                    <a:lnTo>
                      <a:pt x="369" y="1149"/>
                    </a:lnTo>
                    <a:lnTo>
                      <a:pt x="376" y="1141"/>
                    </a:lnTo>
                    <a:lnTo>
                      <a:pt x="383" y="1133"/>
                    </a:lnTo>
                    <a:lnTo>
                      <a:pt x="396" y="1117"/>
                    </a:lnTo>
                    <a:lnTo>
                      <a:pt x="409" y="1100"/>
                    </a:lnTo>
                    <a:lnTo>
                      <a:pt x="416" y="1092"/>
                    </a:lnTo>
                    <a:lnTo>
                      <a:pt x="423" y="1085"/>
                    </a:lnTo>
                    <a:lnTo>
                      <a:pt x="430" y="1078"/>
                    </a:lnTo>
                    <a:lnTo>
                      <a:pt x="437" y="1072"/>
                    </a:lnTo>
                    <a:lnTo>
                      <a:pt x="446" y="1067"/>
                    </a:lnTo>
                    <a:lnTo>
                      <a:pt x="455" y="1064"/>
                    </a:lnTo>
                    <a:lnTo>
                      <a:pt x="464" y="1061"/>
                    </a:lnTo>
                    <a:lnTo>
                      <a:pt x="475" y="1060"/>
                    </a:lnTo>
                    <a:lnTo>
                      <a:pt x="497" y="1059"/>
                    </a:lnTo>
                    <a:lnTo>
                      <a:pt x="520" y="1059"/>
                    </a:lnTo>
                    <a:lnTo>
                      <a:pt x="540" y="1058"/>
                    </a:lnTo>
                    <a:lnTo>
                      <a:pt x="560" y="1055"/>
                    </a:lnTo>
                    <a:lnTo>
                      <a:pt x="569" y="1053"/>
                    </a:lnTo>
                    <a:lnTo>
                      <a:pt x="579" y="1051"/>
                    </a:lnTo>
                    <a:lnTo>
                      <a:pt x="588" y="1048"/>
                    </a:lnTo>
                    <a:lnTo>
                      <a:pt x="598" y="1044"/>
                    </a:lnTo>
                    <a:lnTo>
                      <a:pt x="607" y="1039"/>
                    </a:lnTo>
                    <a:lnTo>
                      <a:pt x="615" y="1034"/>
                    </a:lnTo>
                    <a:lnTo>
                      <a:pt x="625" y="1027"/>
                    </a:lnTo>
                    <a:lnTo>
                      <a:pt x="636" y="1020"/>
                    </a:lnTo>
                    <a:lnTo>
                      <a:pt x="745" y="889"/>
                    </a:lnTo>
                    <a:lnTo>
                      <a:pt x="737" y="882"/>
                    </a:lnTo>
                    <a:lnTo>
                      <a:pt x="728" y="872"/>
                    </a:lnTo>
                    <a:lnTo>
                      <a:pt x="718" y="862"/>
                    </a:lnTo>
                    <a:lnTo>
                      <a:pt x="709" y="851"/>
                    </a:lnTo>
                    <a:lnTo>
                      <a:pt x="690" y="829"/>
                    </a:lnTo>
                    <a:lnTo>
                      <a:pt x="676" y="809"/>
                    </a:lnTo>
                    <a:lnTo>
                      <a:pt x="667" y="793"/>
                    </a:lnTo>
                    <a:lnTo>
                      <a:pt x="661" y="779"/>
                    </a:lnTo>
                    <a:lnTo>
                      <a:pt x="658" y="765"/>
                    </a:lnTo>
                    <a:lnTo>
                      <a:pt x="657" y="752"/>
                    </a:lnTo>
                    <a:lnTo>
                      <a:pt x="657" y="739"/>
                    </a:lnTo>
                    <a:lnTo>
                      <a:pt x="658" y="725"/>
                    </a:lnTo>
                    <a:lnTo>
                      <a:pt x="660" y="709"/>
                    </a:lnTo>
                    <a:lnTo>
                      <a:pt x="664" y="692"/>
                    </a:lnTo>
                    <a:lnTo>
                      <a:pt x="683" y="599"/>
                    </a:lnTo>
                    <a:lnTo>
                      <a:pt x="686" y="585"/>
                    </a:lnTo>
                    <a:lnTo>
                      <a:pt x="690" y="573"/>
                    </a:lnTo>
                    <a:lnTo>
                      <a:pt x="696" y="565"/>
                    </a:lnTo>
                    <a:lnTo>
                      <a:pt x="702" y="560"/>
                    </a:lnTo>
                    <a:lnTo>
                      <a:pt x="709" y="555"/>
                    </a:lnTo>
                    <a:lnTo>
                      <a:pt x="718" y="553"/>
                    </a:lnTo>
                    <a:lnTo>
                      <a:pt x="729" y="550"/>
                    </a:lnTo>
                    <a:lnTo>
                      <a:pt x="742" y="548"/>
                    </a:lnTo>
                    <a:lnTo>
                      <a:pt x="742" y="291"/>
                    </a:lnTo>
                    <a:lnTo>
                      <a:pt x="162" y="0"/>
                    </a:lnTo>
                    <a:lnTo>
                      <a:pt x="126" y="27"/>
                    </a:lnTo>
                    <a:lnTo>
                      <a:pt x="126" y="90"/>
                    </a:lnTo>
                    <a:lnTo>
                      <a:pt x="126" y="119"/>
                    </a:lnTo>
                    <a:lnTo>
                      <a:pt x="127" y="155"/>
                    </a:lnTo>
                    <a:lnTo>
                      <a:pt x="129" y="173"/>
                    </a:lnTo>
                    <a:lnTo>
                      <a:pt x="134" y="191"/>
                    </a:lnTo>
                    <a:lnTo>
                      <a:pt x="136" y="198"/>
                    </a:lnTo>
                    <a:lnTo>
                      <a:pt x="139" y="205"/>
                    </a:lnTo>
                    <a:lnTo>
                      <a:pt x="142" y="211"/>
                    </a:lnTo>
                    <a:lnTo>
                      <a:pt x="146" y="214"/>
                    </a:lnTo>
                    <a:lnTo>
                      <a:pt x="151" y="220"/>
                    </a:lnTo>
                    <a:lnTo>
                      <a:pt x="154" y="226"/>
                    </a:lnTo>
                    <a:lnTo>
                      <a:pt x="157" y="232"/>
                    </a:lnTo>
                    <a:lnTo>
                      <a:pt x="159" y="239"/>
                    </a:lnTo>
                    <a:lnTo>
                      <a:pt x="161" y="253"/>
                    </a:lnTo>
                    <a:lnTo>
                      <a:pt x="161" y="270"/>
                    </a:lnTo>
                    <a:lnTo>
                      <a:pt x="159" y="302"/>
                    </a:lnTo>
                    <a:lnTo>
                      <a:pt x="155" y="330"/>
                    </a:lnTo>
                    <a:lnTo>
                      <a:pt x="153" y="363"/>
                    </a:lnTo>
                    <a:lnTo>
                      <a:pt x="152" y="395"/>
                    </a:lnTo>
                    <a:lnTo>
                      <a:pt x="149" y="427"/>
                    </a:lnTo>
                    <a:lnTo>
                      <a:pt x="146" y="457"/>
                    </a:lnTo>
                    <a:lnTo>
                      <a:pt x="142" y="471"/>
                    </a:lnTo>
                    <a:lnTo>
                      <a:pt x="138" y="486"/>
                    </a:lnTo>
                    <a:lnTo>
                      <a:pt x="132" y="499"/>
                    </a:lnTo>
                    <a:lnTo>
                      <a:pt x="125" y="512"/>
                    </a:lnTo>
                    <a:lnTo>
                      <a:pt x="115" y="525"/>
                    </a:lnTo>
                    <a:lnTo>
                      <a:pt x="105" y="535"/>
                    </a:lnTo>
                    <a:lnTo>
                      <a:pt x="92" y="546"/>
                    </a:lnTo>
                    <a:lnTo>
                      <a:pt x="75" y="555"/>
                    </a:lnTo>
                    <a:lnTo>
                      <a:pt x="65" y="573"/>
                    </a:lnTo>
                    <a:lnTo>
                      <a:pt x="54" y="592"/>
                    </a:lnTo>
                    <a:lnTo>
                      <a:pt x="43" y="611"/>
                    </a:lnTo>
                    <a:lnTo>
                      <a:pt x="34" y="629"/>
                    </a:lnTo>
                    <a:lnTo>
                      <a:pt x="26" y="650"/>
                    </a:lnTo>
                    <a:lnTo>
                      <a:pt x="19" y="668"/>
                    </a:lnTo>
                    <a:lnTo>
                      <a:pt x="14" y="690"/>
                    </a:lnTo>
                    <a:lnTo>
                      <a:pt x="9" y="711"/>
                    </a:lnTo>
                    <a:lnTo>
                      <a:pt x="8" y="722"/>
                    </a:lnTo>
                    <a:lnTo>
                      <a:pt x="6" y="731"/>
                    </a:lnTo>
                    <a:lnTo>
                      <a:pt x="3" y="742"/>
                    </a:lnTo>
                    <a:lnTo>
                      <a:pt x="0" y="752"/>
                    </a:lnTo>
                    <a:lnTo>
                      <a:pt x="1" y="762"/>
                    </a:lnTo>
                    <a:lnTo>
                      <a:pt x="3" y="771"/>
                    </a:lnTo>
                    <a:lnTo>
                      <a:pt x="6" y="779"/>
                    </a:lnTo>
                    <a:lnTo>
                      <a:pt x="7" y="789"/>
                    </a:lnTo>
                    <a:lnTo>
                      <a:pt x="8" y="795"/>
                    </a:lnTo>
                    <a:lnTo>
                      <a:pt x="10" y="801"/>
                    </a:lnTo>
                    <a:lnTo>
                      <a:pt x="14" y="805"/>
                    </a:lnTo>
                    <a:lnTo>
                      <a:pt x="17" y="810"/>
                    </a:lnTo>
                    <a:lnTo>
                      <a:pt x="21" y="816"/>
                    </a:lnTo>
                    <a:lnTo>
                      <a:pt x="24" y="819"/>
                    </a:lnTo>
                    <a:lnTo>
                      <a:pt x="29" y="824"/>
                    </a:lnTo>
                    <a:lnTo>
                      <a:pt x="34" y="828"/>
                    </a:lnTo>
                    <a:lnTo>
                      <a:pt x="40" y="830"/>
                    </a:lnTo>
                    <a:lnTo>
                      <a:pt x="44" y="832"/>
                    </a:lnTo>
                    <a:lnTo>
                      <a:pt x="50" y="835"/>
                    </a:lnTo>
                    <a:lnTo>
                      <a:pt x="56" y="8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97" name="Freeform 229"/>
              <p:cNvSpPr>
                <a:spLocks/>
              </p:cNvSpPr>
              <p:nvPr/>
            </p:nvSpPr>
            <p:spPr bwMode="auto">
              <a:xfrm>
                <a:off x="2168" y="2931"/>
                <a:ext cx="179" cy="263"/>
              </a:xfrm>
              <a:custGeom>
                <a:avLst/>
                <a:gdLst>
                  <a:gd name="T0" fmla="*/ 50 w 537"/>
                  <a:gd name="T1" fmla="*/ 0 h 789"/>
                  <a:gd name="T2" fmla="*/ 53 w 537"/>
                  <a:gd name="T3" fmla="*/ 1 h 789"/>
                  <a:gd name="T4" fmla="*/ 54 w 537"/>
                  <a:gd name="T5" fmla="*/ 2 h 789"/>
                  <a:gd name="T6" fmla="*/ 55 w 537"/>
                  <a:gd name="T7" fmla="*/ 3 h 789"/>
                  <a:gd name="T8" fmla="*/ 56 w 537"/>
                  <a:gd name="T9" fmla="*/ 5 h 789"/>
                  <a:gd name="T10" fmla="*/ 56 w 537"/>
                  <a:gd name="T11" fmla="*/ 6 h 789"/>
                  <a:gd name="T12" fmla="*/ 57 w 537"/>
                  <a:gd name="T13" fmla="*/ 9 h 789"/>
                  <a:gd name="T14" fmla="*/ 57 w 537"/>
                  <a:gd name="T15" fmla="*/ 14 h 789"/>
                  <a:gd name="T16" fmla="*/ 57 w 537"/>
                  <a:gd name="T17" fmla="*/ 18 h 789"/>
                  <a:gd name="T18" fmla="*/ 57 w 537"/>
                  <a:gd name="T19" fmla="*/ 19 h 789"/>
                  <a:gd name="T20" fmla="*/ 55 w 537"/>
                  <a:gd name="T21" fmla="*/ 21 h 789"/>
                  <a:gd name="T22" fmla="*/ 53 w 537"/>
                  <a:gd name="T23" fmla="*/ 23 h 789"/>
                  <a:gd name="T24" fmla="*/ 51 w 537"/>
                  <a:gd name="T25" fmla="*/ 24 h 789"/>
                  <a:gd name="T26" fmla="*/ 50 w 537"/>
                  <a:gd name="T27" fmla="*/ 26 h 789"/>
                  <a:gd name="T28" fmla="*/ 50 w 537"/>
                  <a:gd name="T29" fmla="*/ 27 h 789"/>
                  <a:gd name="T30" fmla="*/ 50 w 537"/>
                  <a:gd name="T31" fmla="*/ 29 h 789"/>
                  <a:gd name="T32" fmla="*/ 51 w 537"/>
                  <a:gd name="T33" fmla="*/ 31 h 789"/>
                  <a:gd name="T34" fmla="*/ 53 w 537"/>
                  <a:gd name="T35" fmla="*/ 34 h 789"/>
                  <a:gd name="T36" fmla="*/ 54 w 537"/>
                  <a:gd name="T37" fmla="*/ 36 h 789"/>
                  <a:gd name="T38" fmla="*/ 54 w 537"/>
                  <a:gd name="T39" fmla="*/ 38 h 789"/>
                  <a:gd name="T40" fmla="*/ 46 w 537"/>
                  <a:gd name="T41" fmla="*/ 56 h 789"/>
                  <a:gd name="T42" fmla="*/ 59 w 537"/>
                  <a:gd name="T43" fmla="*/ 81 h 789"/>
                  <a:gd name="T44" fmla="*/ 59 w 537"/>
                  <a:gd name="T45" fmla="*/ 82 h 789"/>
                  <a:gd name="T46" fmla="*/ 59 w 537"/>
                  <a:gd name="T47" fmla="*/ 83 h 789"/>
                  <a:gd name="T48" fmla="*/ 59 w 537"/>
                  <a:gd name="T49" fmla="*/ 85 h 789"/>
                  <a:gd name="T50" fmla="*/ 59 w 537"/>
                  <a:gd name="T51" fmla="*/ 86 h 789"/>
                  <a:gd name="T52" fmla="*/ 59 w 537"/>
                  <a:gd name="T53" fmla="*/ 87 h 789"/>
                  <a:gd name="T54" fmla="*/ 58 w 537"/>
                  <a:gd name="T55" fmla="*/ 88 h 789"/>
                  <a:gd name="T56" fmla="*/ 58 w 537"/>
                  <a:gd name="T57" fmla="*/ 88 h 789"/>
                  <a:gd name="T58" fmla="*/ 57 w 537"/>
                  <a:gd name="T59" fmla="*/ 87 h 789"/>
                  <a:gd name="T60" fmla="*/ 54 w 537"/>
                  <a:gd name="T61" fmla="*/ 86 h 789"/>
                  <a:gd name="T62" fmla="*/ 52 w 537"/>
                  <a:gd name="T63" fmla="*/ 85 h 789"/>
                  <a:gd name="T64" fmla="*/ 50 w 537"/>
                  <a:gd name="T65" fmla="*/ 84 h 789"/>
                  <a:gd name="T66" fmla="*/ 46 w 537"/>
                  <a:gd name="T67" fmla="*/ 84 h 789"/>
                  <a:gd name="T68" fmla="*/ 42 w 537"/>
                  <a:gd name="T69" fmla="*/ 84 h 789"/>
                  <a:gd name="T70" fmla="*/ 38 w 537"/>
                  <a:gd name="T71" fmla="*/ 85 h 789"/>
                  <a:gd name="T72" fmla="*/ 36 w 537"/>
                  <a:gd name="T73" fmla="*/ 84 h 789"/>
                  <a:gd name="T74" fmla="*/ 25 w 537"/>
                  <a:gd name="T75" fmla="*/ 84 h 789"/>
                  <a:gd name="T76" fmla="*/ 7 w 537"/>
                  <a:gd name="T77" fmla="*/ 83 h 789"/>
                  <a:gd name="T78" fmla="*/ 8 w 537"/>
                  <a:gd name="T79" fmla="*/ 82 h 789"/>
                  <a:gd name="T80" fmla="*/ 8 w 537"/>
                  <a:gd name="T81" fmla="*/ 80 h 789"/>
                  <a:gd name="T82" fmla="*/ 7 w 537"/>
                  <a:gd name="T83" fmla="*/ 78 h 789"/>
                  <a:gd name="T84" fmla="*/ 6 w 537"/>
                  <a:gd name="T85" fmla="*/ 76 h 789"/>
                  <a:gd name="T86" fmla="*/ 5 w 537"/>
                  <a:gd name="T87" fmla="*/ 73 h 789"/>
                  <a:gd name="T88" fmla="*/ 2 w 537"/>
                  <a:gd name="T89" fmla="*/ 70 h 789"/>
                  <a:gd name="T90" fmla="*/ 1 w 537"/>
                  <a:gd name="T91" fmla="*/ 69 h 789"/>
                  <a:gd name="T92" fmla="*/ 7 w 537"/>
                  <a:gd name="T93" fmla="*/ 56 h 789"/>
                  <a:gd name="T94" fmla="*/ 8 w 537"/>
                  <a:gd name="T95" fmla="*/ 55 h 789"/>
                  <a:gd name="T96" fmla="*/ 9 w 537"/>
                  <a:gd name="T97" fmla="*/ 53 h 789"/>
                  <a:gd name="T98" fmla="*/ 10 w 537"/>
                  <a:gd name="T99" fmla="*/ 52 h 789"/>
                  <a:gd name="T100" fmla="*/ 12 w 537"/>
                  <a:gd name="T101" fmla="*/ 52 h 789"/>
                  <a:gd name="T102" fmla="*/ 15 w 537"/>
                  <a:gd name="T103" fmla="*/ 51 h 789"/>
                  <a:gd name="T104" fmla="*/ 19 w 537"/>
                  <a:gd name="T105" fmla="*/ 52 h 789"/>
                  <a:gd name="T106" fmla="*/ 22 w 537"/>
                  <a:gd name="T107" fmla="*/ 52 h 789"/>
                  <a:gd name="T108" fmla="*/ 24 w 537"/>
                  <a:gd name="T109" fmla="*/ 51 h 789"/>
                  <a:gd name="T110" fmla="*/ 26 w 537"/>
                  <a:gd name="T111" fmla="*/ 50 h 789"/>
                  <a:gd name="T112" fmla="*/ 28 w 537"/>
                  <a:gd name="T113" fmla="*/ 48 h 789"/>
                  <a:gd name="T114" fmla="*/ 34 w 537"/>
                  <a:gd name="T115" fmla="*/ 37 h 789"/>
                  <a:gd name="T116" fmla="*/ 44 w 537"/>
                  <a:gd name="T117" fmla="*/ 20 h 789"/>
                  <a:gd name="T118" fmla="*/ 47 w 537"/>
                  <a:gd name="T119" fmla="*/ 16 h 789"/>
                  <a:gd name="T120" fmla="*/ 48 w 537"/>
                  <a:gd name="T121" fmla="*/ 14 h 789"/>
                  <a:gd name="T122" fmla="*/ 48 w 537"/>
                  <a:gd name="T123" fmla="*/ 12 h 789"/>
                  <a:gd name="T124" fmla="*/ 48 w 537"/>
                  <a:gd name="T125" fmla="*/ 0 h 7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37"/>
                  <a:gd name="T190" fmla="*/ 0 h 789"/>
                  <a:gd name="T191" fmla="*/ 537 w 537"/>
                  <a:gd name="T192" fmla="*/ 789 h 7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37" h="789">
                    <a:moveTo>
                      <a:pt x="432" y="0"/>
                    </a:moveTo>
                    <a:lnTo>
                      <a:pt x="448" y="2"/>
                    </a:lnTo>
                    <a:lnTo>
                      <a:pt x="461" y="6"/>
                    </a:lnTo>
                    <a:lnTo>
                      <a:pt x="474" y="11"/>
                    </a:lnTo>
                    <a:lnTo>
                      <a:pt x="483" y="16"/>
                    </a:lnTo>
                    <a:lnTo>
                      <a:pt x="488" y="21"/>
                    </a:lnTo>
                    <a:lnTo>
                      <a:pt x="492" y="25"/>
                    </a:lnTo>
                    <a:lnTo>
                      <a:pt x="496" y="29"/>
                    </a:lnTo>
                    <a:lnTo>
                      <a:pt x="500" y="35"/>
                    </a:lnTo>
                    <a:lnTo>
                      <a:pt x="502" y="41"/>
                    </a:lnTo>
                    <a:lnTo>
                      <a:pt x="504" y="48"/>
                    </a:lnTo>
                    <a:lnTo>
                      <a:pt x="507" y="55"/>
                    </a:lnTo>
                    <a:lnTo>
                      <a:pt x="508" y="62"/>
                    </a:lnTo>
                    <a:lnTo>
                      <a:pt x="511" y="85"/>
                    </a:lnTo>
                    <a:lnTo>
                      <a:pt x="512" y="107"/>
                    </a:lnTo>
                    <a:lnTo>
                      <a:pt x="514" y="130"/>
                    </a:lnTo>
                    <a:lnTo>
                      <a:pt x="515" y="151"/>
                    </a:lnTo>
                    <a:lnTo>
                      <a:pt x="514" y="160"/>
                    </a:lnTo>
                    <a:lnTo>
                      <a:pt x="512" y="167"/>
                    </a:lnTo>
                    <a:lnTo>
                      <a:pt x="509" y="175"/>
                    </a:lnTo>
                    <a:lnTo>
                      <a:pt x="505" y="180"/>
                    </a:lnTo>
                    <a:lnTo>
                      <a:pt x="497" y="190"/>
                    </a:lnTo>
                    <a:lnTo>
                      <a:pt x="487" y="197"/>
                    </a:lnTo>
                    <a:lnTo>
                      <a:pt x="476" y="204"/>
                    </a:lnTo>
                    <a:lnTo>
                      <a:pt x="465" y="212"/>
                    </a:lnTo>
                    <a:lnTo>
                      <a:pt x="461" y="217"/>
                    </a:lnTo>
                    <a:lnTo>
                      <a:pt x="457" y="223"/>
                    </a:lnTo>
                    <a:lnTo>
                      <a:pt x="453" y="230"/>
                    </a:lnTo>
                    <a:lnTo>
                      <a:pt x="451" y="237"/>
                    </a:lnTo>
                    <a:lnTo>
                      <a:pt x="450" y="245"/>
                    </a:lnTo>
                    <a:lnTo>
                      <a:pt x="450" y="254"/>
                    </a:lnTo>
                    <a:lnTo>
                      <a:pt x="451" y="261"/>
                    </a:lnTo>
                    <a:lnTo>
                      <a:pt x="453" y="268"/>
                    </a:lnTo>
                    <a:lnTo>
                      <a:pt x="459" y="282"/>
                    </a:lnTo>
                    <a:lnTo>
                      <a:pt x="468" y="295"/>
                    </a:lnTo>
                    <a:lnTo>
                      <a:pt x="476" y="308"/>
                    </a:lnTo>
                    <a:lnTo>
                      <a:pt x="483" y="321"/>
                    </a:lnTo>
                    <a:lnTo>
                      <a:pt x="487" y="327"/>
                    </a:lnTo>
                    <a:lnTo>
                      <a:pt x="489" y="333"/>
                    </a:lnTo>
                    <a:lnTo>
                      <a:pt x="490" y="340"/>
                    </a:lnTo>
                    <a:lnTo>
                      <a:pt x="491" y="346"/>
                    </a:lnTo>
                    <a:lnTo>
                      <a:pt x="417" y="502"/>
                    </a:lnTo>
                    <a:lnTo>
                      <a:pt x="537" y="728"/>
                    </a:lnTo>
                    <a:lnTo>
                      <a:pt x="535" y="731"/>
                    </a:lnTo>
                    <a:lnTo>
                      <a:pt x="533" y="735"/>
                    </a:lnTo>
                    <a:lnTo>
                      <a:pt x="531" y="738"/>
                    </a:lnTo>
                    <a:lnTo>
                      <a:pt x="531" y="743"/>
                    </a:lnTo>
                    <a:lnTo>
                      <a:pt x="531" y="750"/>
                    </a:lnTo>
                    <a:lnTo>
                      <a:pt x="533" y="758"/>
                    </a:lnTo>
                    <a:lnTo>
                      <a:pt x="535" y="767"/>
                    </a:lnTo>
                    <a:lnTo>
                      <a:pt x="535" y="774"/>
                    </a:lnTo>
                    <a:lnTo>
                      <a:pt x="534" y="777"/>
                    </a:lnTo>
                    <a:lnTo>
                      <a:pt x="533" y="781"/>
                    </a:lnTo>
                    <a:lnTo>
                      <a:pt x="530" y="784"/>
                    </a:lnTo>
                    <a:lnTo>
                      <a:pt x="527" y="788"/>
                    </a:lnTo>
                    <a:lnTo>
                      <a:pt x="525" y="789"/>
                    </a:lnTo>
                    <a:lnTo>
                      <a:pt x="523" y="789"/>
                    </a:lnTo>
                    <a:lnTo>
                      <a:pt x="520" y="789"/>
                    </a:lnTo>
                    <a:lnTo>
                      <a:pt x="517" y="789"/>
                    </a:lnTo>
                    <a:lnTo>
                      <a:pt x="510" y="786"/>
                    </a:lnTo>
                    <a:lnTo>
                      <a:pt x="503" y="782"/>
                    </a:lnTo>
                    <a:lnTo>
                      <a:pt x="489" y="774"/>
                    </a:lnTo>
                    <a:lnTo>
                      <a:pt x="479" y="768"/>
                    </a:lnTo>
                    <a:lnTo>
                      <a:pt x="469" y="763"/>
                    </a:lnTo>
                    <a:lnTo>
                      <a:pt x="459" y="761"/>
                    </a:lnTo>
                    <a:lnTo>
                      <a:pt x="449" y="758"/>
                    </a:lnTo>
                    <a:lnTo>
                      <a:pt x="438" y="757"/>
                    </a:lnTo>
                    <a:lnTo>
                      <a:pt x="417" y="756"/>
                    </a:lnTo>
                    <a:lnTo>
                      <a:pt x="396" y="757"/>
                    </a:lnTo>
                    <a:lnTo>
                      <a:pt x="374" y="760"/>
                    </a:lnTo>
                    <a:lnTo>
                      <a:pt x="352" y="761"/>
                    </a:lnTo>
                    <a:lnTo>
                      <a:pt x="341" y="761"/>
                    </a:lnTo>
                    <a:lnTo>
                      <a:pt x="332" y="760"/>
                    </a:lnTo>
                    <a:lnTo>
                      <a:pt x="321" y="758"/>
                    </a:lnTo>
                    <a:lnTo>
                      <a:pt x="311" y="757"/>
                    </a:lnTo>
                    <a:lnTo>
                      <a:pt x="225" y="758"/>
                    </a:lnTo>
                    <a:lnTo>
                      <a:pt x="63" y="757"/>
                    </a:lnTo>
                    <a:lnTo>
                      <a:pt x="64" y="749"/>
                    </a:lnTo>
                    <a:lnTo>
                      <a:pt x="67" y="742"/>
                    </a:lnTo>
                    <a:lnTo>
                      <a:pt x="68" y="734"/>
                    </a:lnTo>
                    <a:lnTo>
                      <a:pt x="68" y="727"/>
                    </a:lnTo>
                    <a:lnTo>
                      <a:pt x="68" y="718"/>
                    </a:lnTo>
                    <a:lnTo>
                      <a:pt x="65" y="710"/>
                    </a:lnTo>
                    <a:lnTo>
                      <a:pt x="63" y="701"/>
                    </a:lnTo>
                    <a:lnTo>
                      <a:pt x="59" y="691"/>
                    </a:lnTo>
                    <a:lnTo>
                      <a:pt x="56" y="683"/>
                    </a:lnTo>
                    <a:lnTo>
                      <a:pt x="51" y="673"/>
                    </a:lnTo>
                    <a:lnTo>
                      <a:pt x="41" y="656"/>
                    </a:lnTo>
                    <a:lnTo>
                      <a:pt x="28" y="640"/>
                    </a:lnTo>
                    <a:lnTo>
                      <a:pt x="22" y="633"/>
                    </a:lnTo>
                    <a:lnTo>
                      <a:pt x="15" y="626"/>
                    </a:lnTo>
                    <a:lnTo>
                      <a:pt x="8" y="620"/>
                    </a:lnTo>
                    <a:lnTo>
                      <a:pt x="0" y="616"/>
                    </a:lnTo>
                    <a:lnTo>
                      <a:pt x="62" y="505"/>
                    </a:lnTo>
                    <a:lnTo>
                      <a:pt x="65" y="498"/>
                    </a:lnTo>
                    <a:lnTo>
                      <a:pt x="69" y="491"/>
                    </a:lnTo>
                    <a:lnTo>
                      <a:pt x="74" y="485"/>
                    </a:lnTo>
                    <a:lnTo>
                      <a:pt x="80" y="480"/>
                    </a:lnTo>
                    <a:lnTo>
                      <a:pt x="85" y="475"/>
                    </a:lnTo>
                    <a:lnTo>
                      <a:pt x="91" y="472"/>
                    </a:lnTo>
                    <a:lnTo>
                      <a:pt x="98" y="468"/>
                    </a:lnTo>
                    <a:lnTo>
                      <a:pt x="105" y="466"/>
                    </a:lnTo>
                    <a:lnTo>
                      <a:pt x="120" y="462"/>
                    </a:lnTo>
                    <a:lnTo>
                      <a:pt x="136" y="461"/>
                    </a:lnTo>
                    <a:lnTo>
                      <a:pt x="151" y="462"/>
                    </a:lnTo>
                    <a:lnTo>
                      <a:pt x="167" y="465"/>
                    </a:lnTo>
                    <a:lnTo>
                      <a:pt x="181" y="467"/>
                    </a:lnTo>
                    <a:lnTo>
                      <a:pt x="195" y="467"/>
                    </a:lnTo>
                    <a:lnTo>
                      <a:pt x="207" y="465"/>
                    </a:lnTo>
                    <a:lnTo>
                      <a:pt x="218" y="460"/>
                    </a:lnTo>
                    <a:lnTo>
                      <a:pt x="228" y="454"/>
                    </a:lnTo>
                    <a:lnTo>
                      <a:pt x="236" y="447"/>
                    </a:lnTo>
                    <a:lnTo>
                      <a:pt x="245" y="439"/>
                    </a:lnTo>
                    <a:lnTo>
                      <a:pt x="253" y="428"/>
                    </a:lnTo>
                    <a:lnTo>
                      <a:pt x="279" y="382"/>
                    </a:lnTo>
                    <a:lnTo>
                      <a:pt x="304" y="335"/>
                    </a:lnTo>
                    <a:lnTo>
                      <a:pt x="382" y="209"/>
                    </a:lnTo>
                    <a:lnTo>
                      <a:pt x="400" y="182"/>
                    </a:lnTo>
                    <a:lnTo>
                      <a:pt x="418" y="158"/>
                    </a:lnTo>
                    <a:lnTo>
                      <a:pt x="424" y="146"/>
                    </a:lnTo>
                    <a:lnTo>
                      <a:pt x="430" y="132"/>
                    </a:lnTo>
                    <a:lnTo>
                      <a:pt x="431" y="125"/>
                    </a:lnTo>
                    <a:lnTo>
                      <a:pt x="432" y="117"/>
                    </a:lnTo>
                    <a:lnTo>
                      <a:pt x="433" y="108"/>
                    </a:lnTo>
                    <a:lnTo>
                      <a:pt x="432" y="99"/>
                    </a:lnTo>
                    <a:lnTo>
                      <a:pt x="432" y="0"/>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98" name="Freeform 230"/>
              <p:cNvSpPr>
                <a:spLocks/>
              </p:cNvSpPr>
              <p:nvPr/>
            </p:nvSpPr>
            <p:spPr bwMode="auto">
              <a:xfrm>
                <a:off x="2168" y="2931"/>
                <a:ext cx="179" cy="263"/>
              </a:xfrm>
              <a:custGeom>
                <a:avLst/>
                <a:gdLst>
                  <a:gd name="T0" fmla="*/ 51 w 537"/>
                  <a:gd name="T1" fmla="*/ 1 h 789"/>
                  <a:gd name="T2" fmla="*/ 54 w 537"/>
                  <a:gd name="T3" fmla="*/ 2 h 789"/>
                  <a:gd name="T4" fmla="*/ 56 w 537"/>
                  <a:gd name="T5" fmla="*/ 4 h 789"/>
                  <a:gd name="T6" fmla="*/ 56 w 537"/>
                  <a:gd name="T7" fmla="*/ 6 h 789"/>
                  <a:gd name="T8" fmla="*/ 57 w 537"/>
                  <a:gd name="T9" fmla="*/ 12 h 789"/>
                  <a:gd name="T10" fmla="*/ 57 w 537"/>
                  <a:gd name="T11" fmla="*/ 18 h 789"/>
                  <a:gd name="T12" fmla="*/ 56 w 537"/>
                  <a:gd name="T13" fmla="*/ 20 h 789"/>
                  <a:gd name="T14" fmla="*/ 53 w 537"/>
                  <a:gd name="T15" fmla="*/ 23 h 789"/>
                  <a:gd name="T16" fmla="*/ 51 w 537"/>
                  <a:gd name="T17" fmla="*/ 25 h 789"/>
                  <a:gd name="T18" fmla="*/ 50 w 537"/>
                  <a:gd name="T19" fmla="*/ 27 h 789"/>
                  <a:gd name="T20" fmla="*/ 50 w 537"/>
                  <a:gd name="T21" fmla="*/ 30 h 789"/>
                  <a:gd name="T22" fmla="*/ 53 w 537"/>
                  <a:gd name="T23" fmla="*/ 34 h 789"/>
                  <a:gd name="T24" fmla="*/ 54 w 537"/>
                  <a:gd name="T25" fmla="*/ 37 h 789"/>
                  <a:gd name="T26" fmla="*/ 55 w 537"/>
                  <a:gd name="T27" fmla="*/ 38 h 789"/>
                  <a:gd name="T28" fmla="*/ 60 w 537"/>
                  <a:gd name="T29" fmla="*/ 81 h 789"/>
                  <a:gd name="T30" fmla="*/ 59 w 537"/>
                  <a:gd name="T31" fmla="*/ 82 h 789"/>
                  <a:gd name="T32" fmla="*/ 59 w 537"/>
                  <a:gd name="T33" fmla="*/ 84 h 789"/>
                  <a:gd name="T34" fmla="*/ 59 w 537"/>
                  <a:gd name="T35" fmla="*/ 86 h 789"/>
                  <a:gd name="T36" fmla="*/ 59 w 537"/>
                  <a:gd name="T37" fmla="*/ 88 h 789"/>
                  <a:gd name="T38" fmla="*/ 58 w 537"/>
                  <a:gd name="T39" fmla="*/ 88 h 789"/>
                  <a:gd name="T40" fmla="*/ 56 w 537"/>
                  <a:gd name="T41" fmla="*/ 87 h 789"/>
                  <a:gd name="T42" fmla="*/ 52 w 537"/>
                  <a:gd name="T43" fmla="*/ 85 h 789"/>
                  <a:gd name="T44" fmla="*/ 49 w 537"/>
                  <a:gd name="T45" fmla="*/ 84 h 789"/>
                  <a:gd name="T46" fmla="*/ 42 w 537"/>
                  <a:gd name="T47" fmla="*/ 84 h 789"/>
                  <a:gd name="T48" fmla="*/ 37 w 537"/>
                  <a:gd name="T49" fmla="*/ 84 h 789"/>
                  <a:gd name="T50" fmla="*/ 35 w 537"/>
                  <a:gd name="T51" fmla="*/ 84 h 789"/>
                  <a:gd name="T52" fmla="*/ 7 w 537"/>
                  <a:gd name="T53" fmla="*/ 84 h 789"/>
                  <a:gd name="T54" fmla="*/ 7 w 537"/>
                  <a:gd name="T55" fmla="*/ 82 h 789"/>
                  <a:gd name="T56" fmla="*/ 8 w 537"/>
                  <a:gd name="T57" fmla="*/ 80 h 789"/>
                  <a:gd name="T58" fmla="*/ 7 w 537"/>
                  <a:gd name="T59" fmla="*/ 77 h 789"/>
                  <a:gd name="T60" fmla="*/ 5 w 537"/>
                  <a:gd name="T61" fmla="*/ 73 h 789"/>
                  <a:gd name="T62" fmla="*/ 2 w 537"/>
                  <a:gd name="T63" fmla="*/ 70 h 789"/>
                  <a:gd name="T64" fmla="*/ 0 w 537"/>
                  <a:gd name="T65" fmla="*/ 68 h 789"/>
                  <a:gd name="T66" fmla="*/ 8 w 537"/>
                  <a:gd name="T67" fmla="*/ 55 h 789"/>
                  <a:gd name="T68" fmla="*/ 9 w 537"/>
                  <a:gd name="T69" fmla="*/ 53 h 789"/>
                  <a:gd name="T70" fmla="*/ 12 w 537"/>
                  <a:gd name="T71" fmla="*/ 52 h 789"/>
                  <a:gd name="T72" fmla="*/ 17 w 537"/>
                  <a:gd name="T73" fmla="*/ 51 h 789"/>
                  <a:gd name="T74" fmla="*/ 22 w 537"/>
                  <a:gd name="T75" fmla="*/ 52 h 789"/>
                  <a:gd name="T76" fmla="*/ 25 w 537"/>
                  <a:gd name="T77" fmla="*/ 50 h 789"/>
                  <a:gd name="T78" fmla="*/ 28 w 537"/>
                  <a:gd name="T79" fmla="*/ 48 h 789"/>
                  <a:gd name="T80" fmla="*/ 42 w 537"/>
                  <a:gd name="T81" fmla="*/ 23 h 789"/>
                  <a:gd name="T82" fmla="*/ 47 w 537"/>
                  <a:gd name="T83" fmla="*/ 16 h 789"/>
                  <a:gd name="T84" fmla="*/ 48 w 537"/>
                  <a:gd name="T85" fmla="*/ 13 h 789"/>
                  <a:gd name="T86" fmla="*/ 48 w 537"/>
                  <a:gd name="T87" fmla="*/ 0 h 7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37"/>
                  <a:gd name="T133" fmla="*/ 0 h 789"/>
                  <a:gd name="T134" fmla="*/ 537 w 537"/>
                  <a:gd name="T135" fmla="*/ 789 h 7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37" h="789">
                    <a:moveTo>
                      <a:pt x="432" y="0"/>
                    </a:moveTo>
                    <a:lnTo>
                      <a:pt x="448" y="2"/>
                    </a:lnTo>
                    <a:lnTo>
                      <a:pt x="461" y="6"/>
                    </a:lnTo>
                    <a:lnTo>
                      <a:pt x="474" y="11"/>
                    </a:lnTo>
                    <a:lnTo>
                      <a:pt x="483" y="16"/>
                    </a:lnTo>
                    <a:lnTo>
                      <a:pt x="488" y="21"/>
                    </a:lnTo>
                    <a:lnTo>
                      <a:pt x="492" y="25"/>
                    </a:lnTo>
                    <a:lnTo>
                      <a:pt x="496" y="29"/>
                    </a:lnTo>
                    <a:lnTo>
                      <a:pt x="500" y="35"/>
                    </a:lnTo>
                    <a:lnTo>
                      <a:pt x="502" y="41"/>
                    </a:lnTo>
                    <a:lnTo>
                      <a:pt x="504" y="48"/>
                    </a:lnTo>
                    <a:lnTo>
                      <a:pt x="507" y="55"/>
                    </a:lnTo>
                    <a:lnTo>
                      <a:pt x="508" y="62"/>
                    </a:lnTo>
                    <a:lnTo>
                      <a:pt x="511" y="85"/>
                    </a:lnTo>
                    <a:lnTo>
                      <a:pt x="512" y="107"/>
                    </a:lnTo>
                    <a:lnTo>
                      <a:pt x="514" y="130"/>
                    </a:lnTo>
                    <a:lnTo>
                      <a:pt x="515" y="151"/>
                    </a:lnTo>
                    <a:lnTo>
                      <a:pt x="514" y="160"/>
                    </a:lnTo>
                    <a:lnTo>
                      <a:pt x="512" y="167"/>
                    </a:lnTo>
                    <a:lnTo>
                      <a:pt x="509" y="175"/>
                    </a:lnTo>
                    <a:lnTo>
                      <a:pt x="505" y="180"/>
                    </a:lnTo>
                    <a:lnTo>
                      <a:pt x="497" y="190"/>
                    </a:lnTo>
                    <a:lnTo>
                      <a:pt x="487" y="197"/>
                    </a:lnTo>
                    <a:lnTo>
                      <a:pt x="476" y="204"/>
                    </a:lnTo>
                    <a:lnTo>
                      <a:pt x="465" y="212"/>
                    </a:lnTo>
                    <a:lnTo>
                      <a:pt x="461" y="217"/>
                    </a:lnTo>
                    <a:lnTo>
                      <a:pt x="457" y="223"/>
                    </a:lnTo>
                    <a:lnTo>
                      <a:pt x="453" y="230"/>
                    </a:lnTo>
                    <a:lnTo>
                      <a:pt x="451" y="237"/>
                    </a:lnTo>
                    <a:lnTo>
                      <a:pt x="450" y="245"/>
                    </a:lnTo>
                    <a:lnTo>
                      <a:pt x="450" y="254"/>
                    </a:lnTo>
                    <a:lnTo>
                      <a:pt x="451" y="261"/>
                    </a:lnTo>
                    <a:lnTo>
                      <a:pt x="453" y="268"/>
                    </a:lnTo>
                    <a:lnTo>
                      <a:pt x="459" y="282"/>
                    </a:lnTo>
                    <a:lnTo>
                      <a:pt x="468" y="295"/>
                    </a:lnTo>
                    <a:lnTo>
                      <a:pt x="476" y="308"/>
                    </a:lnTo>
                    <a:lnTo>
                      <a:pt x="483" y="321"/>
                    </a:lnTo>
                    <a:lnTo>
                      <a:pt x="487" y="327"/>
                    </a:lnTo>
                    <a:lnTo>
                      <a:pt x="489" y="333"/>
                    </a:lnTo>
                    <a:lnTo>
                      <a:pt x="490" y="340"/>
                    </a:lnTo>
                    <a:lnTo>
                      <a:pt x="491" y="346"/>
                    </a:lnTo>
                    <a:lnTo>
                      <a:pt x="417" y="502"/>
                    </a:lnTo>
                    <a:lnTo>
                      <a:pt x="537" y="728"/>
                    </a:lnTo>
                    <a:lnTo>
                      <a:pt x="535" y="731"/>
                    </a:lnTo>
                    <a:lnTo>
                      <a:pt x="533" y="735"/>
                    </a:lnTo>
                    <a:lnTo>
                      <a:pt x="531" y="738"/>
                    </a:lnTo>
                    <a:lnTo>
                      <a:pt x="531" y="743"/>
                    </a:lnTo>
                    <a:lnTo>
                      <a:pt x="531" y="750"/>
                    </a:lnTo>
                    <a:lnTo>
                      <a:pt x="533" y="758"/>
                    </a:lnTo>
                    <a:lnTo>
                      <a:pt x="535" y="767"/>
                    </a:lnTo>
                    <a:lnTo>
                      <a:pt x="535" y="774"/>
                    </a:lnTo>
                    <a:lnTo>
                      <a:pt x="534" y="777"/>
                    </a:lnTo>
                    <a:lnTo>
                      <a:pt x="533" y="781"/>
                    </a:lnTo>
                    <a:lnTo>
                      <a:pt x="530" y="784"/>
                    </a:lnTo>
                    <a:lnTo>
                      <a:pt x="527" y="788"/>
                    </a:lnTo>
                    <a:lnTo>
                      <a:pt x="525" y="789"/>
                    </a:lnTo>
                    <a:lnTo>
                      <a:pt x="523" y="789"/>
                    </a:lnTo>
                    <a:lnTo>
                      <a:pt x="520" y="789"/>
                    </a:lnTo>
                    <a:lnTo>
                      <a:pt x="517" y="789"/>
                    </a:lnTo>
                    <a:lnTo>
                      <a:pt x="510" y="786"/>
                    </a:lnTo>
                    <a:lnTo>
                      <a:pt x="503" y="782"/>
                    </a:lnTo>
                    <a:lnTo>
                      <a:pt x="489" y="774"/>
                    </a:lnTo>
                    <a:lnTo>
                      <a:pt x="479" y="768"/>
                    </a:lnTo>
                    <a:lnTo>
                      <a:pt x="469" y="763"/>
                    </a:lnTo>
                    <a:lnTo>
                      <a:pt x="459" y="761"/>
                    </a:lnTo>
                    <a:lnTo>
                      <a:pt x="449" y="758"/>
                    </a:lnTo>
                    <a:lnTo>
                      <a:pt x="438" y="757"/>
                    </a:lnTo>
                    <a:lnTo>
                      <a:pt x="417" y="756"/>
                    </a:lnTo>
                    <a:lnTo>
                      <a:pt x="396" y="757"/>
                    </a:lnTo>
                    <a:lnTo>
                      <a:pt x="374" y="760"/>
                    </a:lnTo>
                    <a:lnTo>
                      <a:pt x="352" y="761"/>
                    </a:lnTo>
                    <a:lnTo>
                      <a:pt x="341" y="761"/>
                    </a:lnTo>
                    <a:lnTo>
                      <a:pt x="332" y="760"/>
                    </a:lnTo>
                    <a:lnTo>
                      <a:pt x="321" y="758"/>
                    </a:lnTo>
                    <a:lnTo>
                      <a:pt x="311" y="757"/>
                    </a:lnTo>
                    <a:lnTo>
                      <a:pt x="225" y="758"/>
                    </a:lnTo>
                    <a:lnTo>
                      <a:pt x="63" y="757"/>
                    </a:lnTo>
                    <a:lnTo>
                      <a:pt x="64" y="749"/>
                    </a:lnTo>
                    <a:lnTo>
                      <a:pt x="67" y="742"/>
                    </a:lnTo>
                    <a:lnTo>
                      <a:pt x="68" y="734"/>
                    </a:lnTo>
                    <a:lnTo>
                      <a:pt x="68" y="727"/>
                    </a:lnTo>
                    <a:lnTo>
                      <a:pt x="68" y="718"/>
                    </a:lnTo>
                    <a:lnTo>
                      <a:pt x="65" y="710"/>
                    </a:lnTo>
                    <a:lnTo>
                      <a:pt x="63" y="701"/>
                    </a:lnTo>
                    <a:lnTo>
                      <a:pt x="59" y="691"/>
                    </a:lnTo>
                    <a:lnTo>
                      <a:pt x="56" y="683"/>
                    </a:lnTo>
                    <a:lnTo>
                      <a:pt x="51" y="673"/>
                    </a:lnTo>
                    <a:lnTo>
                      <a:pt x="41" y="656"/>
                    </a:lnTo>
                    <a:lnTo>
                      <a:pt x="28" y="640"/>
                    </a:lnTo>
                    <a:lnTo>
                      <a:pt x="22" y="633"/>
                    </a:lnTo>
                    <a:lnTo>
                      <a:pt x="15" y="626"/>
                    </a:lnTo>
                    <a:lnTo>
                      <a:pt x="8" y="620"/>
                    </a:lnTo>
                    <a:lnTo>
                      <a:pt x="0" y="616"/>
                    </a:lnTo>
                    <a:lnTo>
                      <a:pt x="62" y="505"/>
                    </a:lnTo>
                    <a:lnTo>
                      <a:pt x="65" y="498"/>
                    </a:lnTo>
                    <a:lnTo>
                      <a:pt x="69" y="491"/>
                    </a:lnTo>
                    <a:lnTo>
                      <a:pt x="74" y="485"/>
                    </a:lnTo>
                    <a:lnTo>
                      <a:pt x="80" y="480"/>
                    </a:lnTo>
                    <a:lnTo>
                      <a:pt x="85" y="475"/>
                    </a:lnTo>
                    <a:lnTo>
                      <a:pt x="91" y="472"/>
                    </a:lnTo>
                    <a:lnTo>
                      <a:pt x="98" y="468"/>
                    </a:lnTo>
                    <a:lnTo>
                      <a:pt x="105" y="466"/>
                    </a:lnTo>
                    <a:lnTo>
                      <a:pt x="120" y="462"/>
                    </a:lnTo>
                    <a:lnTo>
                      <a:pt x="136" y="461"/>
                    </a:lnTo>
                    <a:lnTo>
                      <a:pt x="151" y="462"/>
                    </a:lnTo>
                    <a:lnTo>
                      <a:pt x="167" y="465"/>
                    </a:lnTo>
                    <a:lnTo>
                      <a:pt x="181" y="467"/>
                    </a:lnTo>
                    <a:lnTo>
                      <a:pt x="195" y="467"/>
                    </a:lnTo>
                    <a:lnTo>
                      <a:pt x="207" y="465"/>
                    </a:lnTo>
                    <a:lnTo>
                      <a:pt x="218" y="460"/>
                    </a:lnTo>
                    <a:lnTo>
                      <a:pt x="228" y="454"/>
                    </a:lnTo>
                    <a:lnTo>
                      <a:pt x="236" y="447"/>
                    </a:lnTo>
                    <a:lnTo>
                      <a:pt x="245" y="439"/>
                    </a:lnTo>
                    <a:lnTo>
                      <a:pt x="253" y="428"/>
                    </a:lnTo>
                    <a:lnTo>
                      <a:pt x="279" y="382"/>
                    </a:lnTo>
                    <a:lnTo>
                      <a:pt x="304" y="335"/>
                    </a:lnTo>
                    <a:lnTo>
                      <a:pt x="382" y="209"/>
                    </a:lnTo>
                    <a:lnTo>
                      <a:pt x="400" y="182"/>
                    </a:lnTo>
                    <a:lnTo>
                      <a:pt x="418" y="158"/>
                    </a:lnTo>
                    <a:lnTo>
                      <a:pt x="424" y="146"/>
                    </a:lnTo>
                    <a:lnTo>
                      <a:pt x="430" y="132"/>
                    </a:lnTo>
                    <a:lnTo>
                      <a:pt x="431" y="125"/>
                    </a:lnTo>
                    <a:lnTo>
                      <a:pt x="432" y="117"/>
                    </a:lnTo>
                    <a:lnTo>
                      <a:pt x="433" y="108"/>
                    </a:lnTo>
                    <a:lnTo>
                      <a:pt x="432" y="99"/>
                    </a:lnTo>
                    <a:lnTo>
                      <a:pt x="432"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99" name="Freeform 231"/>
              <p:cNvSpPr>
                <a:spLocks/>
              </p:cNvSpPr>
              <p:nvPr/>
            </p:nvSpPr>
            <p:spPr bwMode="auto">
              <a:xfrm>
                <a:off x="2228" y="3153"/>
                <a:ext cx="206" cy="214"/>
              </a:xfrm>
              <a:custGeom>
                <a:avLst/>
                <a:gdLst>
                  <a:gd name="T0" fmla="*/ 45 w 618"/>
                  <a:gd name="T1" fmla="*/ 1 h 643"/>
                  <a:gd name="T2" fmla="*/ 60 w 618"/>
                  <a:gd name="T3" fmla="*/ 16 h 643"/>
                  <a:gd name="T4" fmla="*/ 54 w 618"/>
                  <a:gd name="T5" fmla="*/ 27 h 643"/>
                  <a:gd name="T6" fmla="*/ 53 w 618"/>
                  <a:gd name="T7" fmla="*/ 29 h 643"/>
                  <a:gd name="T8" fmla="*/ 52 w 618"/>
                  <a:gd name="T9" fmla="*/ 34 h 643"/>
                  <a:gd name="T10" fmla="*/ 52 w 618"/>
                  <a:gd name="T11" fmla="*/ 38 h 643"/>
                  <a:gd name="T12" fmla="*/ 50 w 618"/>
                  <a:gd name="T13" fmla="*/ 40 h 643"/>
                  <a:gd name="T14" fmla="*/ 47 w 618"/>
                  <a:gd name="T15" fmla="*/ 42 h 643"/>
                  <a:gd name="T16" fmla="*/ 44 w 618"/>
                  <a:gd name="T17" fmla="*/ 44 h 643"/>
                  <a:gd name="T18" fmla="*/ 42 w 618"/>
                  <a:gd name="T19" fmla="*/ 46 h 643"/>
                  <a:gd name="T20" fmla="*/ 42 w 618"/>
                  <a:gd name="T21" fmla="*/ 49 h 643"/>
                  <a:gd name="T22" fmla="*/ 43 w 618"/>
                  <a:gd name="T23" fmla="*/ 53 h 643"/>
                  <a:gd name="T24" fmla="*/ 43 w 618"/>
                  <a:gd name="T25" fmla="*/ 56 h 643"/>
                  <a:gd name="T26" fmla="*/ 42 w 618"/>
                  <a:gd name="T27" fmla="*/ 58 h 643"/>
                  <a:gd name="T28" fmla="*/ 40 w 618"/>
                  <a:gd name="T29" fmla="*/ 61 h 643"/>
                  <a:gd name="T30" fmla="*/ 34 w 618"/>
                  <a:gd name="T31" fmla="*/ 67 h 643"/>
                  <a:gd name="T32" fmla="*/ 28 w 618"/>
                  <a:gd name="T33" fmla="*/ 71 h 643"/>
                  <a:gd name="T34" fmla="*/ 6 w 618"/>
                  <a:gd name="T35" fmla="*/ 71 h 643"/>
                  <a:gd name="T36" fmla="*/ 2 w 618"/>
                  <a:gd name="T37" fmla="*/ 64 h 643"/>
                  <a:gd name="T38" fmla="*/ 3 w 618"/>
                  <a:gd name="T39" fmla="*/ 57 h 643"/>
                  <a:gd name="T40" fmla="*/ 2 w 618"/>
                  <a:gd name="T41" fmla="*/ 53 h 643"/>
                  <a:gd name="T42" fmla="*/ 2 w 618"/>
                  <a:gd name="T43" fmla="*/ 51 h 643"/>
                  <a:gd name="T44" fmla="*/ 3 w 618"/>
                  <a:gd name="T45" fmla="*/ 50 h 643"/>
                  <a:gd name="T46" fmla="*/ 11 w 618"/>
                  <a:gd name="T47" fmla="*/ 50 h 643"/>
                  <a:gd name="T48" fmla="*/ 21 w 618"/>
                  <a:gd name="T49" fmla="*/ 50 h 643"/>
                  <a:gd name="T50" fmla="*/ 24 w 618"/>
                  <a:gd name="T51" fmla="*/ 50 h 643"/>
                  <a:gd name="T52" fmla="*/ 26 w 618"/>
                  <a:gd name="T53" fmla="*/ 49 h 643"/>
                  <a:gd name="T54" fmla="*/ 26 w 618"/>
                  <a:gd name="T55" fmla="*/ 45 h 643"/>
                  <a:gd name="T56" fmla="*/ 27 w 618"/>
                  <a:gd name="T57" fmla="*/ 38 h 643"/>
                  <a:gd name="T58" fmla="*/ 26 w 618"/>
                  <a:gd name="T59" fmla="*/ 26 h 643"/>
                  <a:gd name="T60" fmla="*/ 26 w 618"/>
                  <a:gd name="T61" fmla="*/ 22 h 643"/>
                  <a:gd name="T62" fmla="*/ 25 w 618"/>
                  <a:gd name="T63" fmla="*/ 20 h 643"/>
                  <a:gd name="T64" fmla="*/ 23 w 618"/>
                  <a:gd name="T65" fmla="*/ 19 h 643"/>
                  <a:gd name="T66" fmla="*/ 16 w 618"/>
                  <a:gd name="T67" fmla="*/ 18 h 643"/>
                  <a:gd name="T68" fmla="*/ 15 w 618"/>
                  <a:gd name="T69" fmla="*/ 17 h 643"/>
                  <a:gd name="T70" fmla="*/ 14 w 618"/>
                  <a:gd name="T71" fmla="*/ 15 h 643"/>
                  <a:gd name="T72" fmla="*/ 15 w 618"/>
                  <a:gd name="T73" fmla="*/ 10 h 643"/>
                  <a:gd name="T74" fmla="*/ 19 w 618"/>
                  <a:gd name="T75" fmla="*/ 11 h 643"/>
                  <a:gd name="T76" fmla="*/ 26 w 618"/>
                  <a:gd name="T77" fmla="*/ 10 h 643"/>
                  <a:gd name="T78" fmla="*/ 31 w 618"/>
                  <a:gd name="T79" fmla="*/ 11 h 643"/>
                  <a:gd name="T80" fmla="*/ 34 w 618"/>
                  <a:gd name="T81" fmla="*/ 12 h 643"/>
                  <a:gd name="T82" fmla="*/ 37 w 618"/>
                  <a:gd name="T83" fmla="*/ 14 h 643"/>
                  <a:gd name="T84" fmla="*/ 38 w 618"/>
                  <a:gd name="T85" fmla="*/ 14 h 643"/>
                  <a:gd name="T86" fmla="*/ 39 w 618"/>
                  <a:gd name="T87" fmla="*/ 13 h 643"/>
                  <a:gd name="T88" fmla="*/ 39 w 618"/>
                  <a:gd name="T89" fmla="*/ 11 h 643"/>
                  <a:gd name="T90" fmla="*/ 39 w 618"/>
                  <a:gd name="T91" fmla="*/ 9 h 643"/>
                  <a:gd name="T92" fmla="*/ 39 w 618"/>
                  <a:gd name="T93" fmla="*/ 7 h 64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18"/>
                  <a:gd name="T142" fmla="*/ 0 h 643"/>
                  <a:gd name="T143" fmla="*/ 618 w 618"/>
                  <a:gd name="T144" fmla="*/ 643 h 643"/>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18" h="643">
                    <a:moveTo>
                      <a:pt x="355" y="63"/>
                    </a:moveTo>
                    <a:lnTo>
                      <a:pt x="408" y="63"/>
                    </a:lnTo>
                    <a:lnTo>
                      <a:pt x="408" y="5"/>
                    </a:lnTo>
                    <a:lnTo>
                      <a:pt x="618" y="0"/>
                    </a:lnTo>
                    <a:lnTo>
                      <a:pt x="561" y="111"/>
                    </a:lnTo>
                    <a:lnTo>
                      <a:pt x="544" y="143"/>
                    </a:lnTo>
                    <a:lnTo>
                      <a:pt x="526" y="177"/>
                    </a:lnTo>
                    <a:lnTo>
                      <a:pt x="507" y="210"/>
                    </a:lnTo>
                    <a:lnTo>
                      <a:pt x="489" y="241"/>
                    </a:lnTo>
                    <a:lnTo>
                      <a:pt x="485" y="249"/>
                    </a:lnTo>
                    <a:lnTo>
                      <a:pt x="481" y="256"/>
                    </a:lnTo>
                    <a:lnTo>
                      <a:pt x="478" y="263"/>
                    </a:lnTo>
                    <a:lnTo>
                      <a:pt x="477" y="272"/>
                    </a:lnTo>
                    <a:lnTo>
                      <a:pt x="473" y="287"/>
                    </a:lnTo>
                    <a:lnTo>
                      <a:pt x="471" y="302"/>
                    </a:lnTo>
                    <a:lnTo>
                      <a:pt x="470" y="318"/>
                    </a:lnTo>
                    <a:lnTo>
                      <a:pt x="466" y="332"/>
                    </a:lnTo>
                    <a:lnTo>
                      <a:pt x="464" y="339"/>
                    </a:lnTo>
                    <a:lnTo>
                      <a:pt x="460" y="346"/>
                    </a:lnTo>
                    <a:lnTo>
                      <a:pt x="457" y="352"/>
                    </a:lnTo>
                    <a:lnTo>
                      <a:pt x="452" y="358"/>
                    </a:lnTo>
                    <a:lnTo>
                      <a:pt x="445" y="366"/>
                    </a:lnTo>
                    <a:lnTo>
                      <a:pt x="435" y="373"/>
                    </a:lnTo>
                    <a:lnTo>
                      <a:pt x="426" y="379"/>
                    </a:lnTo>
                    <a:lnTo>
                      <a:pt x="417" y="385"/>
                    </a:lnTo>
                    <a:lnTo>
                      <a:pt x="407" y="391"/>
                    </a:lnTo>
                    <a:lnTo>
                      <a:pt x="398" y="398"/>
                    </a:lnTo>
                    <a:lnTo>
                      <a:pt x="389" y="405"/>
                    </a:lnTo>
                    <a:lnTo>
                      <a:pt x="382" y="413"/>
                    </a:lnTo>
                    <a:lnTo>
                      <a:pt x="379" y="419"/>
                    </a:lnTo>
                    <a:lnTo>
                      <a:pt x="376" y="425"/>
                    </a:lnTo>
                    <a:lnTo>
                      <a:pt x="375" y="431"/>
                    </a:lnTo>
                    <a:lnTo>
                      <a:pt x="374" y="438"/>
                    </a:lnTo>
                    <a:lnTo>
                      <a:pt x="376" y="450"/>
                    </a:lnTo>
                    <a:lnTo>
                      <a:pt x="380" y="463"/>
                    </a:lnTo>
                    <a:lnTo>
                      <a:pt x="384" y="476"/>
                    </a:lnTo>
                    <a:lnTo>
                      <a:pt x="387" y="490"/>
                    </a:lnTo>
                    <a:lnTo>
                      <a:pt x="387" y="497"/>
                    </a:lnTo>
                    <a:lnTo>
                      <a:pt x="387" y="504"/>
                    </a:lnTo>
                    <a:lnTo>
                      <a:pt x="386" y="511"/>
                    </a:lnTo>
                    <a:lnTo>
                      <a:pt x="384" y="518"/>
                    </a:lnTo>
                    <a:lnTo>
                      <a:pt x="380" y="526"/>
                    </a:lnTo>
                    <a:lnTo>
                      <a:pt x="375" y="533"/>
                    </a:lnTo>
                    <a:lnTo>
                      <a:pt x="368" y="543"/>
                    </a:lnTo>
                    <a:lnTo>
                      <a:pt x="361" y="551"/>
                    </a:lnTo>
                    <a:lnTo>
                      <a:pt x="345" y="569"/>
                    </a:lnTo>
                    <a:lnTo>
                      <a:pt x="326" y="587"/>
                    </a:lnTo>
                    <a:lnTo>
                      <a:pt x="306" y="603"/>
                    </a:lnTo>
                    <a:lnTo>
                      <a:pt x="287" y="617"/>
                    </a:lnTo>
                    <a:lnTo>
                      <a:pt x="268" y="629"/>
                    </a:lnTo>
                    <a:lnTo>
                      <a:pt x="251" y="638"/>
                    </a:lnTo>
                    <a:lnTo>
                      <a:pt x="141" y="643"/>
                    </a:lnTo>
                    <a:lnTo>
                      <a:pt x="112" y="599"/>
                    </a:lnTo>
                    <a:lnTo>
                      <a:pt x="58" y="638"/>
                    </a:lnTo>
                    <a:lnTo>
                      <a:pt x="44" y="617"/>
                    </a:lnTo>
                    <a:lnTo>
                      <a:pt x="30" y="597"/>
                    </a:lnTo>
                    <a:lnTo>
                      <a:pt x="15" y="577"/>
                    </a:lnTo>
                    <a:lnTo>
                      <a:pt x="0" y="557"/>
                    </a:lnTo>
                    <a:lnTo>
                      <a:pt x="41" y="531"/>
                    </a:lnTo>
                    <a:lnTo>
                      <a:pt x="31" y="513"/>
                    </a:lnTo>
                    <a:lnTo>
                      <a:pt x="18" y="489"/>
                    </a:lnTo>
                    <a:lnTo>
                      <a:pt x="17" y="483"/>
                    </a:lnTo>
                    <a:lnTo>
                      <a:pt x="14" y="477"/>
                    </a:lnTo>
                    <a:lnTo>
                      <a:pt x="14" y="471"/>
                    </a:lnTo>
                    <a:lnTo>
                      <a:pt x="14" y="466"/>
                    </a:lnTo>
                    <a:lnTo>
                      <a:pt x="17" y="461"/>
                    </a:lnTo>
                    <a:lnTo>
                      <a:pt x="19" y="458"/>
                    </a:lnTo>
                    <a:lnTo>
                      <a:pt x="24" y="456"/>
                    </a:lnTo>
                    <a:lnTo>
                      <a:pt x="30" y="453"/>
                    </a:lnTo>
                    <a:lnTo>
                      <a:pt x="54" y="450"/>
                    </a:lnTo>
                    <a:lnTo>
                      <a:pt x="79" y="447"/>
                    </a:lnTo>
                    <a:lnTo>
                      <a:pt x="103" y="447"/>
                    </a:lnTo>
                    <a:lnTo>
                      <a:pt x="129" y="447"/>
                    </a:lnTo>
                    <a:lnTo>
                      <a:pt x="157" y="451"/>
                    </a:lnTo>
                    <a:lnTo>
                      <a:pt x="191" y="454"/>
                    </a:lnTo>
                    <a:lnTo>
                      <a:pt x="200" y="454"/>
                    </a:lnTo>
                    <a:lnTo>
                      <a:pt x="208" y="453"/>
                    </a:lnTo>
                    <a:lnTo>
                      <a:pt x="215" y="451"/>
                    </a:lnTo>
                    <a:lnTo>
                      <a:pt x="221" y="448"/>
                    </a:lnTo>
                    <a:lnTo>
                      <a:pt x="227" y="445"/>
                    </a:lnTo>
                    <a:lnTo>
                      <a:pt x="230" y="440"/>
                    </a:lnTo>
                    <a:lnTo>
                      <a:pt x="234" y="434"/>
                    </a:lnTo>
                    <a:lnTo>
                      <a:pt x="235" y="427"/>
                    </a:lnTo>
                    <a:lnTo>
                      <a:pt x="237" y="406"/>
                    </a:lnTo>
                    <a:lnTo>
                      <a:pt x="240" y="385"/>
                    </a:lnTo>
                    <a:lnTo>
                      <a:pt x="240" y="364"/>
                    </a:lnTo>
                    <a:lnTo>
                      <a:pt x="241" y="342"/>
                    </a:lnTo>
                    <a:lnTo>
                      <a:pt x="241" y="300"/>
                    </a:lnTo>
                    <a:lnTo>
                      <a:pt x="240" y="257"/>
                    </a:lnTo>
                    <a:lnTo>
                      <a:pt x="238" y="231"/>
                    </a:lnTo>
                    <a:lnTo>
                      <a:pt x="236" y="205"/>
                    </a:lnTo>
                    <a:lnTo>
                      <a:pt x="235" y="200"/>
                    </a:lnTo>
                    <a:lnTo>
                      <a:pt x="233" y="194"/>
                    </a:lnTo>
                    <a:lnTo>
                      <a:pt x="230" y="189"/>
                    </a:lnTo>
                    <a:lnTo>
                      <a:pt x="227" y="184"/>
                    </a:lnTo>
                    <a:lnTo>
                      <a:pt x="223" y="180"/>
                    </a:lnTo>
                    <a:lnTo>
                      <a:pt x="217" y="176"/>
                    </a:lnTo>
                    <a:lnTo>
                      <a:pt x="213" y="172"/>
                    </a:lnTo>
                    <a:lnTo>
                      <a:pt x="205" y="170"/>
                    </a:lnTo>
                    <a:lnTo>
                      <a:pt x="177" y="165"/>
                    </a:lnTo>
                    <a:lnTo>
                      <a:pt x="152" y="162"/>
                    </a:lnTo>
                    <a:lnTo>
                      <a:pt x="146" y="161"/>
                    </a:lnTo>
                    <a:lnTo>
                      <a:pt x="142" y="158"/>
                    </a:lnTo>
                    <a:lnTo>
                      <a:pt x="138" y="155"/>
                    </a:lnTo>
                    <a:lnTo>
                      <a:pt x="133" y="151"/>
                    </a:lnTo>
                    <a:lnTo>
                      <a:pt x="130" y="145"/>
                    </a:lnTo>
                    <a:lnTo>
                      <a:pt x="128" y="139"/>
                    </a:lnTo>
                    <a:lnTo>
                      <a:pt x="125" y="131"/>
                    </a:lnTo>
                    <a:lnTo>
                      <a:pt x="123" y="121"/>
                    </a:lnTo>
                    <a:lnTo>
                      <a:pt x="129" y="92"/>
                    </a:lnTo>
                    <a:lnTo>
                      <a:pt x="139" y="93"/>
                    </a:lnTo>
                    <a:lnTo>
                      <a:pt x="150" y="95"/>
                    </a:lnTo>
                    <a:lnTo>
                      <a:pt x="159" y="96"/>
                    </a:lnTo>
                    <a:lnTo>
                      <a:pt x="170" y="96"/>
                    </a:lnTo>
                    <a:lnTo>
                      <a:pt x="192" y="95"/>
                    </a:lnTo>
                    <a:lnTo>
                      <a:pt x="214" y="92"/>
                    </a:lnTo>
                    <a:lnTo>
                      <a:pt x="235" y="91"/>
                    </a:lnTo>
                    <a:lnTo>
                      <a:pt x="256" y="92"/>
                    </a:lnTo>
                    <a:lnTo>
                      <a:pt x="267" y="93"/>
                    </a:lnTo>
                    <a:lnTo>
                      <a:pt x="277" y="96"/>
                    </a:lnTo>
                    <a:lnTo>
                      <a:pt x="287" y="98"/>
                    </a:lnTo>
                    <a:lnTo>
                      <a:pt x="297" y="103"/>
                    </a:lnTo>
                    <a:lnTo>
                      <a:pt x="307" y="109"/>
                    </a:lnTo>
                    <a:lnTo>
                      <a:pt x="321" y="117"/>
                    </a:lnTo>
                    <a:lnTo>
                      <a:pt x="328" y="121"/>
                    </a:lnTo>
                    <a:lnTo>
                      <a:pt x="335" y="124"/>
                    </a:lnTo>
                    <a:lnTo>
                      <a:pt x="338" y="124"/>
                    </a:lnTo>
                    <a:lnTo>
                      <a:pt x="341" y="124"/>
                    </a:lnTo>
                    <a:lnTo>
                      <a:pt x="343" y="124"/>
                    </a:lnTo>
                    <a:lnTo>
                      <a:pt x="345" y="123"/>
                    </a:lnTo>
                    <a:lnTo>
                      <a:pt x="348" y="119"/>
                    </a:lnTo>
                    <a:lnTo>
                      <a:pt x="351" y="116"/>
                    </a:lnTo>
                    <a:lnTo>
                      <a:pt x="352" y="112"/>
                    </a:lnTo>
                    <a:lnTo>
                      <a:pt x="353" y="109"/>
                    </a:lnTo>
                    <a:lnTo>
                      <a:pt x="353" y="102"/>
                    </a:lnTo>
                    <a:lnTo>
                      <a:pt x="351" y="93"/>
                    </a:lnTo>
                    <a:lnTo>
                      <a:pt x="349" y="85"/>
                    </a:lnTo>
                    <a:lnTo>
                      <a:pt x="349" y="78"/>
                    </a:lnTo>
                    <a:lnTo>
                      <a:pt x="349" y="73"/>
                    </a:lnTo>
                    <a:lnTo>
                      <a:pt x="351" y="70"/>
                    </a:lnTo>
                    <a:lnTo>
                      <a:pt x="353" y="66"/>
                    </a:lnTo>
                    <a:lnTo>
                      <a:pt x="355" y="63"/>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00" name="Freeform 232"/>
              <p:cNvSpPr>
                <a:spLocks/>
              </p:cNvSpPr>
              <p:nvPr/>
            </p:nvSpPr>
            <p:spPr bwMode="auto">
              <a:xfrm>
                <a:off x="2228" y="3153"/>
                <a:ext cx="206" cy="214"/>
              </a:xfrm>
              <a:custGeom>
                <a:avLst/>
                <a:gdLst>
                  <a:gd name="T0" fmla="*/ 45 w 618"/>
                  <a:gd name="T1" fmla="*/ 1 h 643"/>
                  <a:gd name="T2" fmla="*/ 62 w 618"/>
                  <a:gd name="T3" fmla="*/ 12 h 643"/>
                  <a:gd name="T4" fmla="*/ 56 w 618"/>
                  <a:gd name="T5" fmla="*/ 23 h 643"/>
                  <a:gd name="T6" fmla="*/ 53 w 618"/>
                  <a:gd name="T7" fmla="*/ 28 h 643"/>
                  <a:gd name="T8" fmla="*/ 53 w 618"/>
                  <a:gd name="T9" fmla="*/ 32 h 643"/>
                  <a:gd name="T10" fmla="*/ 52 w 618"/>
                  <a:gd name="T11" fmla="*/ 37 h 643"/>
                  <a:gd name="T12" fmla="*/ 51 w 618"/>
                  <a:gd name="T13" fmla="*/ 39 h 643"/>
                  <a:gd name="T14" fmla="*/ 48 w 618"/>
                  <a:gd name="T15" fmla="*/ 41 h 643"/>
                  <a:gd name="T16" fmla="*/ 45 w 618"/>
                  <a:gd name="T17" fmla="*/ 43 h 643"/>
                  <a:gd name="T18" fmla="*/ 42 w 618"/>
                  <a:gd name="T19" fmla="*/ 46 h 643"/>
                  <a:gd name="T20" fmla="*/ 42 w 618"/>
                  <a:gd name="T21" fmla="*/ 48 h 643"/>
                  <a:gd name="T22" fmla="*/ 42 w 618"/>
                  <a:gd name="T23" fmla="*/ 51 h 643"/>
                  <a:gd name="T24" fmla="*/ 43 w 618"/>
                  <a:gd name="T25" fmla="*/ 55 h 643"/>
                  <a:gd name="T26" fmla="*/ 43 w 618"/>
                  <a:gd name="T27" fmla="*/ 57 h 643"/>
                  <a:gd name="T28" fmla="*/ 41 w 618"/>
                  <a:gd name="T29" fmla="*/ 60 h 643"/>
                  <a:gd name="T30" fmla="*/ 36 w 618"/>
                  <a:gd name="T31" fmla="*/ 65 h 643"/>
                  <a:gd name="T32" fmla="*/ 30 w 618"/>
                  <a:gd name="T33" fmla="*/ 70 h 643"/>
                  <a:gd name="T34" fmla="*/ 16 w 618"/>
                  <a:gd name="T35" fmla="*/ 71 h 643"/>
                  <a:gd name="T36" fmla="*/ 6 w 618"/>
                  <a:gd name="T37" fmla="*/ 71 h 643"/>
                  <a:gd name="T38" fmla="*/ 2 w 618"/>
                  <a:gd name="T39" fmla="*/ 64 h 643"/>
                  <a:gd name="T40" fmla="*/ 5 w 618"/>
                  <a:gd name="T41" fmla="*/ 59 h 643"/>
                  <a:gd name="T42" fmla="*/ 2 w 618"/>
                  <a:gd name="T43" fmla="*/ 54 h 643"/>
                  <a:gd name="T44" fmla="*/ 2 w 618"/>
                  <a:gd name="T45" fmla="*/ 52 h 643"/>
                  <a:gd name="T46" fmla="*/ 3 w 618"/>
                  <a:gd name="T47" fmla="*/ 51 h 643"/>
                  <a:gd name="T48" fmla="*/ 9 w 618"/>
                  <a:gd name="T49" fmla="*/ 50 h 643"/>
                  <a:gd name="T50" fmla="*/ 17 w 618"/>
                  <a:gd name="T51" fmla="*/ 50 h 643"/>
                  <a:gd name="T52" fmla="*/ 23 w 618"/>
                  <a:gd name="T53" fmla="*/ 50 h 643"/>
                  <a:gd name="T54" fmla="*/ 25 w 618"/>
                  <a:gd name="T55" fmla="*/ 49 h 643"/>
                  <a:gd name="T56" fmla="*/ 26 w 618"/>
                  <a:gd name="T57" fmla="*/ 47 h 643"/>
                  <a:gd name="T58" fmla="*/ 27 w 618"/>
                  <a:gd name="T59" fmla="*/ 40 h 643"/>
                  <a:gd name="T60" fmla="*/ 27 w 618"/>
                  <a:gd name="T61" fmla="*/ 29 h 643"/>
                  <a:gd name="T62" fmla="*/ 26 w 618"/>
                  <a:gd name="T63" fmla="*/ 22 h 643"/>
                  <a:gd name="T64" fmla="*/ 25 w 618"/>
                  <a:gd name="T65" fmla="*/ 20 h 643"/>
                  <a:gd name="T66" fmla="*/ 24 w 618"/>
                  <a:gd name="T67" fmla="*/ 19 h 643"/>
                  <a:gd name="T68" fmla="*/ 17 w 618"/>
                  <a:gd name="T69" fmla="*/ 18 h 643"/>
                  <a:gd name="T70" fmla="*/ 15 w 618"/>
                  <a:gd name="T71" fmla="*/ 17 h 643"/>
                  <a:gd name="T72" fmla="*/ 14 w 618"/>
                  <a:gd name="T73" fmla="*/ 15 h 643"/>
                  <a:gd name="T74" fmla="*/ 14 w 618"/>
                  <a:gd name="T75" fmla="*/ 10 h 643"/>
                  <a:gd name="T76" fmla="*/ 17 w 618"/>
                  <a:gd name="T77" fmla="*/ 11 h 643"/>
                  <a:gd name="T78" fmla="*/ 21 w 618"/>
                  <a:gd name="T79" fmla="*/ 11 h 643"/>
                  <a:gd name="T80" fmla="*/ 28 w 618"/>
                  <a:gd name="T81" fmla="*/ 10 h 643"/>
                  <a:gd name="T82" fmla="*/ 32 w 618"/>
                  <a:gd name="T83" fmla="*/ 11 h 643"/>
                  <a:gd name="T84" fmla="*/ 36 w 618"/>
                  <a:gd name="T85" fmla="*/ 13 h 643"/>
                  <a:gd name="T86" fmla="*/ 38 w 618"/>
                  <a:gd name="T87" fmla="*/ 14 h 643"/>
                  <a:gd name="T88" fmla="*/ 38 w 618"/>
                  <a:gd name="T89" fmla="*/ 14 h 643"/>
                  <a:gd name="T90" fmla="*/ 39 w 618"/>
                  <a:gd name="T91" fmla="*/ 12 h 643"/>
                  <a:gd name="T92" fmla="*/ 39 w 618"/>
                  <a:gd name="T93" fmla="*/ 10 h 643"/>
                  <a:gd name="T94" fmla="*/ 39 w 618"/>
                  <a:gd name="T95" fmla="*/ 8 h 643"/>
                  <a:gd name="T96" fmla="*/ 39 w 618"/>
                  <a:gd name="T97" fmla="*/ 7 h 64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18"/>
                  <a:gd name="T148" fmla="*/ 0 h 643"/>
                  <a:gd name="T149" fmla="*/ 618 w 618"/>
                  <a:gd name="T150" fmla="*/ 643 h 64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18" h="643">
                    <a:moveTo>
                      <a:pt x="355" y="63"/>
                    </a:moveTo>
                    <a:lnTo>
                      <a:pt x="408" y="63"/>
                    </a:lnTo>
                    <a:lnTo>
                      <a:pt x="408" y="5"/>
                    </a:lnTo>
                    <a:lnTo>
                      <a:pt x="618" y="0"/>
                    </a:lnTo>
                    <a:lnTo>
                      <a:pt x="561" y="111"/>
                    </a:lnTo>
                    <a:lnTo>
                      <a:pt x="544" y="143"/>
                    </a:lnTo>
                    <a:lnTo>
                      <a:pt x="526" y="177"/>
                    </a:lnTo>
                    <a:lnTo>
                      <a:pt x="507" y="210"/>
                    </a:lnTo>
                    <a:lnTo>
                      <a:pt x="489" y="241"/>
                    </a:lnTo>
                    <a:lnTo>
                      <a:pt x="485" y="249"/>
                    </a:lnTo>
                    <a:lnTo>
                      <a:pt x="481" y="256"/>
                    </a:lnTo>
                    <a:lnTo>
                      <a:pt x="478" y="263"/>
                    </a:lnTo>
                    <a:lnTo>
                      <a:pt x="477" y="272"/>
                    </a:lnTo>
                    <a:lnTo>
                      <a:pt x="473" y="287"/>
                    </a:lnTo>
                    <a:lnTo>
                      <a:pt x="471" y="302"/>
                    </a:lnTo>
                    <a:lnTo>
                      <a:pt x="470" y="318"/>
                    </a:lnTo>
                    <a:lnTo>
                      <a:pt x="466" y="332"/>
                    </a:lnTo>
                    <a:lnTo>
                      <a:pt x="464" y="339"/>
                    </a:lnTo>
                    <a:lnTo>
                      <a:pt x="460" y="346"/>
                    </a:lnTo>
                    <a:lnTo>
                      <a:pt x="457" y="352"/>
                    </a:lnTo>
                    <a:lnTo>
                      <a:pt x="452" y="358"/>
                    </a:lnTo>
                    <a:lnTo>
                      <a:pt x="445" y="366"/>
                    </a:lnTo>
                    <a:lnTo>
                      <a:pt x="435" y="373"/>
                    </a:lnTo>
                    <a:lnTo>
                      <a:pt x="426" y="379"/>
                    </a:lnTo>
                    <a:lnTo>
                      <a:pt x="417" y="385"/>
                    </a:lnTo>
                    <a:lnTo>
                      <a:pt x="407" y="391"/>
                    </a:lnTo>
                    <a:lnTo>
                      <a:pt x="398" y="398"/>
                    </a:lnTo>
                    <a:lnTo>
                      <a:pt x="389" y="405"/>
                    </a:lnTo>
                    <a:lnTo>
                      <a:pt x="382" y="413"/>
                    </a:lnTo>
                    <a:lnTo>
                      <a:pt x="379" y="419"/>
                    </a:lnTo>
                    <a:lnTo>
                      <a:pt x="376" y="425"/>
                    </a:lnTo>
                    <a:lnTo>
                      <a:pt x="375" y="431"/>
                    </a:lnTo>
                    <a:lnTo>
                      <a:pt x="374" y="438"/>
                    </a:lnTo>
                    <a:lnTo>
                      <a:pt x="376" y="450"/>
                    </a:lnTo>
                    <a:lnTo>
                      <a:pt x="380" y="463"/>
                    </a:lnTo>
                    <a:lnTo>
                      <a:pt x="384" y="476"/>
                    </a:lnTo>
                    <a:lnTo>
                      <a:pt x="387" y="490"/>
                    </a:lnTo>
                    <a:lnTo>
                      <a:pt x="387" y="497"/>
                    </a:lnTo>
                    <a:lnTo>
                      <a:pt x="387" y="504"/>
                    </a:lnTo>
                    <a:lnTo>
                      <a:pt x="386" y="511"/>
                    </a:lnTo>
                    <a:lnTo>
                      <a:pt x="384" y="518"/>
                    </a:lnTo>
                    <a:lnTo>
                      <a:pt x="380" y="526"/>
                    </a:lnTo>
                    <a:lnTo>
                      <a:pt x="375" y="533"/>
                    </a:lnTo>
                    <a:lnTo>
                      <a:pt x="368" y="543"/>
                    </a:lnTo>
                    <a:lnTo>
                      <a:pt x="361" y="551"/>
                    </a:lnTo>
                    <a:lnTo>
                      <a:pt x="345" y="569"/>
                    </a:lnTo>
                    <a:lnTo>
                      <a:pt x="326" y="587"/>
                    </a:lnTo>
                    <a:lnTo>
                      <a:pt x="306" y="603"/>
                    </a:lnTo>
                    <a:lnTo>
                      <a:pt x="287" y="617"/>
                    </a:lnTo>
                    <a:lnTo>
                      <a:pt x="268" y="629"/>
                    </a:lnTo>
                    <a:lnTo>
                      <a:pt x="251" y="638"/>
                    </a:lnTo>
                    <a:lnTo>
                      <a:pt x="141" y="643"/>
                    </a:lnTo>
                    <a:lnTo>
                      <a:pt x="112" y="599"/>
                    </a:lnTo>
                    <a:lnTo>
                      <a:pt x="58" y="638"/>
                    </a:lnTo>
                    <a:lnTo>
                      <a:pt x="44" y="617"/>
                    </a:lnTo>
                    <a:lnTo>
                      <a:pt x="30" y="597"/>
                    </a:lnTo>
                    <a:lnTo>
                      <a:pt x="15" y="577"/>
                    </a:lnTo>
                    <a:lnTo>
                      <a:pt x="0" y="557"/>
                    </a:lnTo>
                    <a:lnTo>
                      <a:pt x="41" y="531"/>
                    </a:lnTo>
                    <a:lnTo>
                      <a:pt x="31" y="513"/>
                    </a:lnTo>
                    <a:lnTo>
                      <a:pt x="18" y="489"/>
                    </a:lnTo>
                    <a:lnTo>
                      <a:pt x="17" y="483"/>
                    </a:lnTo>
                    <a:lnTo>
                      <a:pt x="14" y="477"/>
                    </a:lnTo>
                    <a:lnTo>
                      <a:pt x="14" y="471"/>
                    </a:lnTo>
                    <a:lnTo>
                      <a:pt x="14" y="466"/>
                    </a:lnTo>
                    <a:lnTo>
                      <a:pt x="17" y="461"/>
                    </a:lnTo>
                    <a:lnTo>
                      <a:pt x="19" y="458"/>
                    </a:lnTo>
                    <a:lnTo>
                      <a:pt x="24" y="456"/>
                    </a:lnTo>
                    <a:lnTo>
                      <a:pt x="30" y="453"/>
                    </a:lnTo>
                    <a:lnTo>
                      <a:pt x="54" y="450"/>
                    </a:lnTo>
                    <a:lnTo>
                      <a:pt x="79" y="447"/>
                    </a:lnTo>
                    <a:lnTo>
                      <a:pt x="103" y="447"/>
                    </a:lnTo>
                    <a:lnTo>
                      <a:pt x="129" y="447"/>
                    </a:lnTo>
                    <a:lnTo>
                      <a:pt x="157" y="451"/>
                    </a:lnTo>
                    <a:lnTo>
                      <a:pt x="191" y="454"/>
                    </a:lnTo>
                    <a:lnTo>
                      <a:pt x="200" y="454"/>
                    </a:lnTo>
                    <a:lnTo>
                      <a:pt x="208" y="453"/>
                    </a:lnTo>
                    <a:lnTo>
                      <a:pt x="215" y="451"/>
                    </a:lnTo>
                    <a:lnTo>
                      <a:pt x="221" y="448"/>
                    </a:lnTo>
                    <a:lnTo>
                      <a:pt x="227" y="445"/>
                    </a:lnTo>
                    <a:lnTo>
                      <a:pt x="230" y="440"/>
                    </a:lnTo>
                    <a:lnTo>
                      <a:pt x="234" y="434"/>
                    </a:lnTo>
                    <a:lnTo>
                      <a:pt x="235" y="427"/>
                    </a:lnTo>
                    <a:lnTo>
                      <a:pt x="237" y="406"/>
                    </a:lnTo>
                    <a:lnTo>
                      <a:pt x="240" y="385"/>
                    </a:lnTo>
                    <a:lnTo>
                      <a:pt x="240" y="364"/>
                    </a:lnTo>
                    <a:lnTo>
                      <a:pt x="241" y="342"/>
                    </a:lnTo>
                    <a:lnTo>
                      <a:pt x="241" y="300"/>
                    </a:lnTo>
                    <a:lnTo>
                      <a:pt x="240" y="257"/>
                    </a:lnTo>
                    <a:lnTo>
                      <a:pt x="238" y="231"/>
                    </a:lnTo>
                    <a:lnTo>
                      <a:pt x="236" y="205"/>
                    </a:lnTo>
                    <a:lnTo>
                      <a:pt x="235" y="200"/>
                    </a:lnTo>
                    <a:lnTo>
                      <a:pt x="233" y="194"/>
                    </a:lnTo>
                    <a:lnTo>
                      <a:pt x="230" y="189"/>
                    </a:lnTo>
                    <a:lnTo>
                      <a:pt x="227" y="184"/>
                    </a:lnTo>
                    <a:lnTo>
                      <a:pt x="223" y="180"/>
                    </a:lnTo>
                    <a:lnTo>
                      <a:pt x="217" y="176"/>
                    </a:lnTo>
                    <a:lnTo>
                      <a:pt x="213" y="172"/>
                    </a:lnTo>
                    <a:lnTo>
                      <a:pt x="205" y="170"/>
                    </a:lnTo>
                    <a:lnTo>
                      <a:pt x="177" y="165"/>
                    </a:lnTo>
                    <a:lnTo>
                      <a:pt x="152" y="162"/>
                    </a:lnTo>
                    <a:lnTo>
                      <a:pt x="146" y="161"/>
                    </a:lnTo>
                    <a:lnTo>
                      <a:pt x="142" y="158"/>
                    </a:lnTo>
                    <a:lnTo>
                      <a:pt x="138" y="155"/>
                    </a:lnTo>
                    <a:lnTo>
                      <a:pt x="133" y="151"/>
                    </a:lnTo>
                    <a:lnTo>
                      <a:pt x="130" y="145"/>
                    </a:lnTo>
                    <a:lnTo>
                      <a:pt x="128" y="139"/>
                    </a:lnTo>
                    <a:lnTo>
                      <a:pt x="125" y="131"/>
                    </a:lnTo>
                    <a:lnTo>
                      <a:pt x="123" y="121"/>
                    </a:lnTo>
                    <a:lnTo>
                      <a:pt x="129" y="92"/>
                    </a:lnTo>
                    <a:lnTo>
                      <a:pt x="139" y="93"/>
                    </a:lnTo>
                    <a:lnTo>
                      <a:pt x="150" y="95"/>
                    </a:lnTo>
                    <a:lnTo>
                      <a:pt x="159" y="96"/>
                    </a:lnTo>
                    <a:lnTo>
                      <a:pt x="170" y="96"/>
                    </a:lnTo>
                    <a:lnTo>
                      <a:pt x="192" y="95"/>
                    </a:lnTo>
                    <a:lnTo>
                      <a:pt x="214" y="92"/>
                    </a:lnTo>
                    <a:lnTo>
                      <a:pt x="235" y="91"/>
                    </a:lnTo>
                    <a:lnTo>
                      <a:pt x="256" y="92"/>
                    </a:lnTo>
                    <a:lnTo>
                      <a:pt x="267" y="93"/>
                    </a:lnTo>
                    <a:lnTo>
                      <a:pt x="277" y="96"/>
                    </a:lnTo>
                    <a:lnTo>
                      <a:pt x="287" y="98"/>
                    </a:lnTo>
                    <a:lnTo>
                      <a:pt x="297" y="103"/>
                    </a:lnTo>
                    <a:lnTo>
                      <a:pt x="307" y="109"/>
                    </a:lnTo>
                    <a:lnTo>
                      <a:pt x="321" y="117"/>
                    </a:lnTo>
                    <a:lnTo>
                      <a:pt x="328" y="121"/>
                    </a:lnTo>
                    <a:lnTo>
                      <a:pt x="335" y="124"/>
                    </a:lnTo>
                    <a:lnTo>
                      <a:pt x="338" y="124"/>
                    </a:lnTo>
                    <a:lnTo>
                      <a:pt x="341" y="124"/>
                    </a:lnTo>
                    <a:lnTo>
                      <a:pt x="343" y="124"/>
                    </a:lnTo>
                    <a:lnTo>
                      <a:pt x="345" y="123"/>
                    </a:lnTo>
                    <a:lnTo>
                      <a:pt x="348" y="119"/>
                    </a:lnTo>
                    <a:lnTo>
                      <a:pt x="351" y="116"/>
                    </a:lnTo>
                    <a:lnTo>
                      <a:pt x="352" y="112"/>
                    </a:lnTo>
                    <a:lnTo>
                      <a:pt x="353" y="109"/>
                    </a:lnTo>
                    <a:lnTo>
                      <a:pt x="353" y="102"/>
                    </a:lnTo>
                    <a:lnTo>
                      <a:pt x="351" y="93"/>
                    </a:lnTo>
                    <a:lnTo>
                      <a:pt x="349" y="85"/>
                    </a:lnTo>
                    <a:lnTo>
                      <a:pt x="349" y="78"/>
                    </a:lnTo>
                    <a:lnTo>
                      <a:pt x="349" y="73"/>
                    </a:lnTo>
                    <a:lnTo>
                      <a:pt x="351" y="70"/>
                    </a:lnTo>
                    <a:lnTo>
                      <a:pt x="353" y="66"/>
                    </a:lnTo>
                    <a:lnTo>
                      <a:pt x="355" y="6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01" name="Freeform 233"/>
              <p:cNvSpPr>
                <a:spLocks/>
              </p:cNvSpPr>
              <p:nvPr/>
            </p:nvSpPr>
            <p:spPr bwMode="auto">
              <a:xfrm>
                <a:off x="2184" y="3183"/>
                <a:ext cx="59" cy="32"/>
              </a:xfrm>
              <a:custGeom>
                <a:avLst/>
                <a:gdLst>
                  <a:gd name="T0" fmla="*/ 2 w 176"/>
                  <a:gd name="T1" fmla="*/ 0 h 95"/>
                  <a:gd name="T2" fmla="*/ 20 w 176"/>
                  <a:gd name="T3" fmla="*/ 0 h 95"/>
                  <a:gd name="T4" fmla="*/ 17 w 176"/>
                  <a:gd name="T5" fmla="*/ 11 h 95"/>
                  <a:gd name="T6" fmla="*/ 0 w 176"/>
                  <a:gd name="T7" fmla="*/ 11 h 95"/>
                  <a:gd name="T8" fmla="*/ 0 w 176"/>
                  <a:gd name="T9" fmla="*/ 8 h 95"/>
                  <a:gd name="T10" fmla="*/ 1 w 176"/>
                  <a:gd name="T11" fmla="*/ 6 h 95"/>
                  <a:gd name="T12" fmla="*/ 1 w 176"/>
                  <a:gd name="T13" fmla="*/ 3 h 95"/>
                  <a:gd name="T14" fmla="*/ 2 w 176"/>
                  <a:gd name="T15" fmla="*/ 0 h 95"/>
                  <a:gd name="T16" fmla="*/ 0 60000 65536"/>
                  <a:gd name="T17" fmla="*/ 0 60000 65536"/>
                  <a:gd name="T18" fmla="*/ 0 60000 65536"/>
                  <a:gd name="T19" fmla="*/ 0 60000 65536"/>
                  <a:gd name="T20" fmla="*/ 0 60000 65536"/>
                  <a:gd name="T21" fmla="*/ 0 60000 65536"/>
                  <a:gd name="T22" fmla="*/ 0 60000 65536"/>
                  <a:gd name="T23" fmla="*/ 0 60000 65536"/>
                  <a:gd name="T24" fmla="*/ 0 w 176"/>
                  <a:gd name="T25" fmla="*/ 0 h 95"/>
                  <a:gd name="T26" fmla="*/ 176 w 176"/>
                  <a:gd name="T27" fmla="*/ 95 h 9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6" h="95">
                    <a:moveTo>
                      <a:pt x="14" y="0"/>
                    </a:moveTo>
                    <a:lnTo>
                      <a:pt x="176" y="1"/>
                    </a:lnTo>
                    <a:lnTo>
                      <a:pt x="150" y="95"/>
                    </a:lnTo>
                    <a:lnTo>
                      <a:pt x="0" y="95"/>
                    </a:lnTo>
                    <a:lnTo>
                      <a:pt x="3" y="71"/>
                    </a:lnTo>
                    <a:lnTo>
                      <a:pt x="7" y="49"/>
                    </a:lnTo>
                    <a:lnTo>
                      <a:pt x="9" y="25"/>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02" name="Freeform 234"/>
              <p:cNvSpPr>
                <a:spLocks/>
              </p:cNvSpPr>
              <p:nvPr/>
            </p:nvSpPr>
            <p:spPr bwMode="auto">
              <a:xfrm>
                <a:off x="2184" y="3183"/>
                <a:ext cx="59" cy="32"/>
              </a:xfrm>
              <a:custGeom>
                <a:avLst/>
                <a:gdLst>
                  <a:gd name="T0" fmla="*/ 2 w 176"/>
                  <a:gd name="T1" fmla="*/ 0 h 95"/>
                  <a:gd name="T2" fmla="*/ 20 w 176"/>
                  <a:gd name="T3" fmla="*/ 0 h 95"/>
                  <a:gd name="T4" fmla="*/ 20 w 176"/>
                  <a:gd name="T5" fmla="*/ 0 h 95"/>
                  <a:gd name="T6" fmla="*/ 17 w 176"/>
                  <a:gd name="T7" fmla="*/ 11 h 95"/>
                  <a:gd name="T8" fmla="*/ 0 w 176"/>
                  <a:gd name="T9" fmla="*/ 11 h 95"/>
                  <a:gd name="T10" fmla="*/ 0 w 176"/>
                  <a:gd name="T11" fmla="*/ 11 h 95"/>
                  <a:gd name="T12" fmla="*/ 0 w 176"/>
                  <a:gd name="T13" fmla="*/ 8 h 95"/>
                  <a:gd name="T14" fmla="*/ 1 w 176"/>
                  <a:gd name="T15" fmla="*/ 6 h 95"/>
                  <a:gd name="T16" fmla="*/ 1 w 176"/>
                  <a:gd name="T17" fmla="*/ 3 h 95"/>
                  <a:gd name="T18" fmla="*/ 2 w 176"/>
                  <a:gd name="T19" fmla="*/ 0 h 95"/>
                  <a:gd name="T20" fmla="*/ 2 w 176"/>
                  <a:gd name="T21" fmla="*/ 0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6"/>
                  <a:gd name="T34" fmla="*/ 0 h 95"/>
                  <a:gd name="T35" fmla="*/ 176 w 176"/>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6" h="95">
                    <a:moveTo>
                      <a:pt x="14" y="0"/>
                    </a:moveTo>
                    <a:lnTo>
                      <a:pt x="176" y="1"/>
                    </a:lnTo>
                    <a:lnTo>
                      <a:pt x="150" y="95"/>
                    </a:lnTo>
                    <a:lnTo>
                      <a:pt x="0" y="95"/>
                    </a:lnTo>
                    <a:lnTo>
                      <a:pt x="3" y="71"/>
                    </a:lnTo>
                    <a:lnTo>
                      <a:pt x="7" y="49"/>
                    </a:lnTo>
                    <a:lnTo>
                      <a:pt x="9" y="25"/>
                    </a:lnTo>
                    <a:lnTo>
                      <a:pt x="14"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03" name="Freeform 235"/>
              <p:cNvSpPr>
                <a:spLocks/>
              </p:cNvSpPr>
              <p:nvPr/>
            </p:nvSpPr>
            <p:spPr bwMode="auto">
              <a:xfrm>
                <a:off x="2169" y="3183"/>
                <a:ext cx="140" cy="155"/>
              </a:xfrm>
              <a:custGeom>
                <a:avLst/>
                <a:gdLst>
                  <a:gd name="T0" fmla="*/ 34 w 420"/>
                  <a:gd name="T1" fmla="*/ 0 h 465"/>
                  <a:gd name="T2" fmla="*/ 34 w 420"/>
                  <a:gd name="T3" fmla="*/ 4 h 465"/>
                  <a:gd name="T4" fmla="*/ 34 w 420"/>
                  <a:gd name="T5" fmla="*/ 6 h 465"/>
                  <a:gd name="T6" fmla="*/ 35 w 420"/>
                  <a:gd name="T7" fmla="*/ 7 h 465"/>
                  <a:gd name="T8" fmla="*/ 36 w 420"/>
                  <a:gd name="T9" fmla="*/ 8 h 465"/>
                  <a:gd name="T10" fmla="*/ 40 w 420"/>
                  <a:gd name="T11" fmla="*/ 8 h 465"/>
                  <a:gd name="T12" fmla="*/ 44 w 420"/>
                  <a:gd name="T13" fmla="*/ 9 h 465"/>
                  <a:gd name="T14" fmla="*/ 45 w 420"/>
                  <a:gd name="T15" fmla="*/ 10 h 465"/>
                  <a:gd name="T16" fmla="*/ 45 w 420"/>
                  <a:gd name="T17" fmla="*/ 11 h 465"/>
                  <a:gd name="T18" fmla="*/ 46 w 420"/>
                  <a:gd name="T19" fmla="*/ 12 h 465"/>
                  <a:gd name="T20" fmla="*/ 46 w 420"/>
                  <a:gd name="T21" fmla="*/ 15 h 465"/>
                  <a:gd name="T22" fmla="*/ 47 w 420"/>
                  <a:gd name="T23" fmla="*/ 23 h 465"/>
                  <a:gd name="T24" fmla="*/ 47 w 420"/>
                  <a:gd name="T25" fmla="*/ 30 h 465"/>
                  <a:gd name="T26" fmla="*/ 46 w 420"/>
                  <a:gd name="T27" fmla="*/ 35 h 465"/>
                  <a:gd name="T28" fmla="*/ 46 w 420"/>
                  <a:gd name="T29" fmla="*/ 38 h 465"/>
                  <a:gd name="T30" fmla="*/ 45 w 420"/>
                  <a:gd name="T31" fmla="*/ 39 h 465"/>
                  <a:gd name="T32" fmla="*/ 44 w 420"/>
                  <a:gd name="T33" fmla="*/ 40 h 465"/>
                  <a:gd name="T34" fmla="*/ 42 w 420"/>
                  <a:gd name="T35" fmla="*/ 40 h 465"/>
                  <a:gd name="T36" fmla="*/ 37 w 420"/>
                  <a:gd name="T37" fmla="*/ 40 h 465"/>
                  <a:gd name="T38" fmla="*/ 31 w 420"/>
                  <a:gd name="T39" fmla="*/ 39 h 465"/>
                  <a:gd name="T40" fmla="*/ 26 w 420"/>
                  <a:gd name="T41" fmla="*/ 40 h 465"/>
                  <a:gd name="T42" fmla="*/ 23 w 420"/>
                  <a:gd name="T43" fmla="*/ 40 h 465"/>
                  <a:gd name="T44" fmla="*/ 22 w 420"/>
                  <a:gd name="T45" fmla="*/ 41 h 465"/>
                  <a:gd name="T46" fmla="*/ 21 w 420"/>
                  <a:gd name="T47" fmla="*/ 42 h 465"/>
                  <a:gd name="T48" fmla="*/ 22 w 420"/>
                  <a:gd name="T49" fmla="*/ 43 h 465"/>
                  <a:gd name="T50" fmla="*/ 23 w 420"/>
                  <a:gd name="T51" fmla="*/ 47 h 465"/>
                  <a:gd name="T52" fmla="*/ 20 w 420"/>
                  <a:gd name="T53" fmla="*/ 52 h 465"/>
                  <a:gd name="T54" fmla="*/ 16 w 420"/>
                  <a:gd name="T55" fmla="*/ 47 h 465"/>
                  <a:gd name="T56" fmla="*/ 12 w 420"/>
                  <a:gd name="T57" fmla="*/ 42 h 465"/>
                  <a:gd name="T58" fmla="*/ 8 w 420"/>
                  <a:gd name="T59" fmla="*/ 37 h 465"/>
                  <a:gd name="T60" fmla="*/ 4 w 420"/>
                  <a:gd name="T61" fmla="*/ 32 h 465"/>
                  <a:gd name="T62" fmla="*/ 1 w 420"/>
                  <a:gd name="T63" fmla="*/ 27 h 465"/>
                  <a:gd name="T64" fmla="*/ 0 w 420"/>
                  <a:gd name="T65" fmla="*/ 26 h 465"/>
                  <a:gd name="T66" fmla="*/ 0 w 420"/>
                  <a:gd name="T67" fmla="*/ 25 h 465"/>
                  <a:gd name="T68" fmla="*/ 0 w 420"/>
                  <a:gd name="T69" fmla="*/ 23 h 465"/>
                  <a:gd name="T70" fmla="*/ 1 w 420"/>
                  <a:gd name="T71" fmla="*/ 22 h 465"/>
                  <a:gd name="T72" fmla="*/ 3 w 420"/>
                  <a:gd name="T73" fmla="*/ 17 h 465"/>
                  <a:gd name="T74" fmla="*/ 4 w 420"/>
                  <a:gd name="T75" fmla="*/ 14 h 465"/>
                  <a:gd name="T76" fmla="*/ 5 w 420"/>
                  <a:gd name="T77" fmla="*/ 11 h 465"/>
                  <a:gd name="T78" fmla="*/ 25 w 420"/>
                  <a:gd name="T79" fmla="*/ 0 h 46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20"/>
                  <a:gd name="T121" fmla="*/ 0 h 465"/>
                  <a:gd name="T122" fmla="*/ 420 w 420"/>
                  <a:gd name="T123" fmla="*/ 465 h 46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20" h="465">
                    <a:moveTo>
                      <a:pt x="222" y="1"/>
                    </a:moveTo>
                    <a:lnTo>
                      <a:pt x="308" y="0"/>
                    </a:lnTo>
                    <a:lnTo>
                      <a:pt x="302" y="29"/>
                    </a:lnTo>
                    <a:lnTo>
                      <a:pt x="304" y="39"/>
                    </a:lnTo>
                    <a:lnTo>
                      <a:pt x="307" y="47"/>
                    </a:lnTo>
                    <a:lnTo>
                      <a:pt x="309" y="53"/>
                    </a:lnTo>
                    <a:lnTo>
                      <a:pt x="312" y="59"/>
                    </a:lnTo>
                    <a:lnTo>
                      <a:pt x="317" y="63"/>
                    </a:lnTo>
                    <a:lnTo>
                      <a:pt x="321" y="66"/>
                    </a:lnTo>
                    <a:lnTo>
                      <a:pt x="325" y="69"/>
                    </a:lnTo>
                    <a:lnTo>
                      <a:pt x="331" y="70"/>
                    </a:lnTo>
                    <a:lnTo>
                      <a:pt x="356" y="73"/>
                    </a:lnTo>
                    <a:lnTo>
                      <a:pt x="384" y="78"/>
                    </a:lnTo>
                    <a:lnTo>
                      <a:pt x="392" y="80"/>
                    </a:lnTo>
                    <a:lnTo>
                      <a:pt x="396" y="84"/>
                    </a:lnTo>
                    <a:lnTo>
                      <a:pt x="402" y="88"/>
                    </a:lnTo>
                    <a:lnTo>
                      <a:pt x="406" y="92"/>
                    </a:lnTo>
                    <a:lnTo>
                      <a:pt x="409" y="97"/>
                    </a:lnTo>
                    <a:lnTo>
                      <a:pt x="412" y="102"/>
                    </a:lnTo>
                    <a:lnTo>
                      <a:pt x="414" y="108"/>
                    </a:lnTo>
                    <a:lnTo>
                      <a:pt x="415" y="113"/>
                    </a:lnTo>
                    <a:lnTo>
                      <a:pt x="417" y="139"/>
                    </a:lnTo>
                    <a:lnTo>
                      <a:pt x="419" y="165"/>
                    </a:lnTo>
                    <a:lnTo>
                      <a:pt x="420" y="208"/>
                    </a:lnTo>
                    <a:lnTo>
                      <a:pt x="420" y="250"/>
                    </a:lnTo>
                    <a:lnTo>
                      <a:pt x="419" y="272"/>
                    </a:lnTo>
                    <a:lnTo>
                      <a:pt x="419" y="293"/>
                    </a:lnTo>
                    <a:lnTo>
                      <a:pt x="416" y="314"/>
                    </a:lnTo>
                    <a:lnTo>
                      <a:pt x="414" y="335"/>
                    </a:lnTo>
                    <a:lnTo>
                      <a:pt x="413" y="342"/>
                    </a:lnTo>
                    <a:lnTo>
                      <a:pt x="409" y="348"/>
                    </a:lnTo>
                    <a:lnTo>
                      <a:pt x="406" y="353"/>
                    </a:lnTo>
                    <a:lnTo>
                      <a:pt x="400" y="356"/>
                    </a:lnTo>
                    <a:lnTo>
                      <a:pt x="394" y="359"/>
                    </a:lnTo>
                    <a:lnTo>
                      <a:pt x="387" y="361"/>
                    </a:lnTo>
                    <a:lnTo>
                      <a:pt x="379" y="362"/>
                    </a:lnTo>
                    <a:lnTo>
                      <a:pt x="370" y="362"/>
                    </a:lnTo>
                    <a:lnTo>
                      <a:pt x="336" y="359"/>
                    </a:lnTo>
                    <a:lnTo>
                      <a:pt x="308" y="355"/>
                    </a:lnTo>
                    <a:lnTo>
                      <a:pt x="282" y="355"/>
                    </a:lnTo>
                    <a:lnTo>
                      <a:pt x="258" y="355"/>
                    </a:lnTo>
                    <a:lnTo>
                      <a:pt x="233" y="358"/>
                    </a:lnTo>
                    <a:lnTo>
                      <a:pt x="209" y="361"/>
                    </a:lnTo>
                    <a:lnTo>
                      <a:pt x="203" y="364"/>
                    </a:lnTo>
                    <a:lnTo>
                      <a:pt x="198" y="366"/>
                    </a:lnTo>
                    <a:lnTo>
                      <a:pt x="196" y="369"/>
                    </a:lnTo>
                    <a:lnTo>
                      <a:pt x="193" y="374"/>
                    </a:lnTo>
                    <a:lnTo>
                      <a:pt x="193" y="379"/>
                    </a:lnTo>
                    <a:lnTo>
                      <a:pt x="193" y="385"/>
                    </a:lnTo>
                    <a:lnTo>
                      <a:pt x="196" y="391"/>
                    </a:lnTo>
                    <a:lnTo>
                      <a:pt x="197" y="397"/>
                    </a:lnTo>
                    <a:lnTo>
                      <a:pt x="210" y="421"/>
                    </a:lnTo>
                    <a:lnTo>
                      <a:pt x="220" y="439"/>
                    </a:lnTo>
                    <a:lnTo>
                      <a:pt x="179" y="465"/>
                    </a:lnTo>
                    <a:lnTo>
                      <a:pt x="161" y="443"/>
                    </a:lnTo>
                    <a:lnTo>
                      <a:pt x="144" y="420"/>
                    </a:lnTo>
                    <a:lnTo>
                      <a:pt x="126" y="399"/>
                    </a:lnTo>
                    <a:lnTo>
                      <a:pt x="107" y="377"/>
                    </a:lnTo>
                    <a:lnTo>
                      <a:pt x="89" y="354"/>
                    </a:lnTo>
                    <a:lnTo>
                      <a:pt x="72" y="332"/>
                    </a:lnTo>
                    <a:lnTo>
                      <a:pt x="54" y="308"/>
                    </a:lnTo>
                    <a:lnTo>
                      <a:pt x="38" y="286"/>
                    </a:lnTo>
                    <a:lnTo>
                      <a:pt x="21" y="263"/>
                    </a:lnTo>
                    <a:lnTo>
                      <a:pt x="9" y="247"/>
                    </a:lnTo>
                    <a:lnTo>
                      <a:pt x="5" y="240"/>
                    </a:lnTo>
                    <a:lnTo>
                      <a:pt x="2" y="234"/>
                    </a:lnTo>
                    <a:lnTo>
                      <a:pt x="0" y="228"/>
                    </a:lnTo>
                    <a:lnTo>
                      <a:pt x="0" y="222"/>
                    </a:lnTo>
                    <a:lnTo>
                      <a:pt x="0" y="217"/>
                    </a:lnTo>
                    <a:lnTo>
                      <a:pt x="1" y="211"/>
                    </a:lnTo>
                    <a:lnTo>
                      <a:pt x="3" y="204"/>
                    </a:lnTo>
                    <a:lnTo>
                      <a:pt x="6" y="197"/>
                    </a:lnTo>
                    <a:lnTo>
                      <a:pt x="15" y="178"/>
                    </a:lnTo>
                    <a:lnTo>
                      <a:pt x="27" y="154"/>
                    </a:lnTo>
                    <a:lnTo>
                      <a:pt x="34" y="138"/>
                    </a:lnTo>
                    <a:lnTo>
                      <a:pt x="39" y="123"/>
                    </a:lnTo>
                    <a:lnTo>
                      <a:pt x="42" y="109"/>
                    </a:lnTo>
                    <a:lnTo>
                      <a:pt x="46" y="95"/>
                    </a:lnTo>
                    <a:lnTo>
                      <a:pt x="196" y="95"/>
                    </a:lnTo>
                    <a:lnTo>
                      <a:pt x="222" y="1"/>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04" name="Freeform 236"/>
              <p:cNvSpPr>
                <a:spLocks/>
              </p:cNvSpPr>
              <p:nvPr/>
            </p:nvSpPr>
            <p:spPr bwMode="auto">
              <a:xfrm>
                <a:off x="2169" y="3183"/>
                <a:ext cx="140" cy="155"/>
              </a:xfrm>
              <a:custGeom>
                <a:avLst/>
                <a:gdLst>
                  <a:gd name="T0" fmla="*/ 34 w 420"/>
                  <a:gd name="T1" fmla="*/ 0 h 465"/>
                  <a:gd name="T2" fmla="*/ 34 w 420"/>
                  <a:gd name="T3" fmla="*/ 3 h 465"/>
                  <a:gd name="T4" fmla="*/ 34 w 420"/>
                  <a:gd name="T5" fmla="*/ 5 h 465"/>
                  <a:gd name="T6" fmla="*/ 35 w 420"/>
                  <a:gd name="T7" fmla="*/ 7 h 465"/>
                  <a:gd name="T8" fmla="*/ 36 w 420"/>
                  <a:gd name="T9" fmla="*/ 7 h 465"/>
                  <a:gd name="T10" fmla="*/ 37 w 420"/>
                  <a:gd name="T11" fmla="*/ 8 h 465"/>
                  <a:gd name="T12" fmla="*/ 43 w 420"/>
                  <a:gd name="T13" fmla="*/ 9 h 465"/>
                  <a:gd name="T14" fmla="*/ 44 w 420"/>
                  <a:gd name="T15" fmla="*/ 9 h 465"/>
                  <a:gd name="T16" fmla="*/ 45 w 420"/>
                  <a:gd name="T17" fmla="*/ 10 h 465"/>
                  <a:gd name="T18" fmla="*/ 46 w 420"/>
                  <a:gd name="T19" fmla="*/ 11 h 465"/>
                  <a:gd name="T20" fmla="*/ 46 w 420"/>
                  <a:gd name="T21" fmla="*/ 13 h 465"/>
                  <a:gd name="T22" fmla="*/ 47 w 420"/>
                  <a:gd name="T23" fmla="*/ 18 h 465"/>
                  <a:gd name="T24" fmla="*/ 47 w 420"/>
                  <a:gd name="T25" fmla="*/ 28 h 465"/>
                  <a:gd name="T26" fmla="*/ 47 w 420"/>
                  <a:gd name="T27" fmla="*/ 33 h 465"/>
                  <a:gd name="T28" fmla="*/ 46 w 420"/>
                  <a:gd name="T29" fmla="*/ 37 h 465"/>
                  <a:gd name="T30" fmla="*/ 45 w 420"/>
                  <a:gd name="T31" fmla="*/ 39 h 465"/>
                  <a:gd name="T32" fmla="*/ 44 w 420"/>
                  <a:gd name="T33" fmla="*/ 40 h 465"/>
                  <a:gd name="T34" fmla="*/ 43 w 420"/>
                  <a:gd name="T35" fmla="*/ 40 h 465"/>
                  <a:gd name="T36" fmla="*/ 41 w 420"/>
                  <a:gd name="T37" fmla="*/ 40 h 465"/>
                  <a:gd name="T38" fmla="*/ 34 w 420"/>
                  <a:gd name="T39" fmla="*/ 39 h 465"/>
                  <a:gd name="T40" fmla="*/ 29 w 420"/>
                  <a:gd name="T41" fmla="*/ 39 h 465"/>
                  <a:gd name="T42" fmla="*/ 23 w 420"/>
                  <a:gd name="T43" fmla="*/ 40 h 465"/>
                  <a:gd name="T44" fmla="*/ 22 w 420"/>
                  <a:gd name="T45" fmla="*/ 41 h 465"/>
                  <a:gd name="T46" fmla="*/ 21 w 420"/>
                  <a:gd name="T47" fmla="*/ 42 h 465"/>
                  <a:gd name="T48" fmla="*/ 21 w 420"/>
                  <a:gd name="T49" fmla="*/ 43 h 465"/>
                  <a:gd name="T50" fmla="*/ 22 w 420"/>
                  <a:gd name="T51" fmla="*/ 44 h 465"/>
                  <a:gd name="T52" fmla="*/ 24 w 420"/>
                  <a:gd name="T53" fmla="*/ 49 h 465"/>
                  <a:gd name="T54" fmla="*/ 20 w 420"/>
                  <a:gd name="T55" fmla="*/ 52 h 465"/>
                  <a:gd name="T56" fmla="*/ 16 w 420"/>
                  <a:gd name="T57" fmla="*/ 47 h 465"/>
                  <a:gd name="T58" fmla="*/ 12 w 420"/>
                  <a:gd name="T59" fmla="*/ 42 h 465"/>
                  <a:gd name="T60" fmla="*/ 8 w 420"/>
                  <a:gd name="T61" fmla="*/ 37 h 465"/>
                  <a:gd name="T62" fmla="*/ 4 w 420"/>
                  <a:gd name="T63" fmla="*/ 32 h 465"/>
                  <a:gd name="T64" fmla="*/ 1 w 420"/>
                  <a:gd name="T65" fmla="*/ 27 h 465"/>
                  <a:gd name="T66" fmla="*/ 0 w 420"/>
                  <a:gd name="T67" fmla="*/ 26 h 465"/>
                  <a:gd name="T68" fmla="*/ 0 w 420"/>
                  <a:gd name="T69" fmla="*/ 25 h 465"/>
                  <a:gd name="T70" fmla="*/ 0 w 420"/>
                  <a:gd name="T71" fmla="*/ 23 h 465"/>
                  <a:gd name="T72" fmla="*/ 1 w 420"/>
                  <a:gd name="T73" fmla="*/ 22 h 465"/>
                  <a:gd name="T74" fmla="*/ 3 w 420"/>
                  <a:gd name="T75" fmla="*/ 17 h 465"/>
                  <a:gd name="T76" fmla="*/ 4 w 420"/>
                  <a:gd name="T77" fmla="*/ 14 h 465"/>
                  <a:gd name="T78" fmla="*/ 5 w 420"/>
                  <a:gd name="T79" fmla="*/ 11 h 465"/>
                  <a:gd name="T80" fmla="*/ 22 w 420"/>
                  <a:gd name="T81" fmla="*/ 11 h 465"/>
                  <a:gd name="T82" fmla="*/ 25 w 420"/>
                  <a:gd name="T83" fmla="*/ 0 h 46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0"/>
                  <a:gd name="T127" fmla="*/ 0 h 465"/>
                  <a:gd name="T128" fmla="*/ 420 w 420"/>
                  <a:gd name="T129" fmla="*/ 465 h 46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0" h="465">
                    <a:moveTo>
                      <a:pt x="222" y="1"/>
                    </a:moveTo>
                    <a:lnTo>
                      <a:pt x="308" y="0"/>
                    </a:lnTo>
                    <a:lnTo>
                      <a:pt x="302" y="29"/>
                    </a:lnTo>
                    <a:lnTo>
                      <a:pt x="304" y="39"/>
                    </a:lnTo>
                    <a:lnTo>
                      <a:pt x="307" y="47"/>
                    </a:lnTo>
                    <a:lnTo>
                      <a:pt x="309" y="53"/>
                    </a:lnTo>
                    <a:lnTo>
                      <a:pt x="312" y="59"/>
                    </a:lnTo>
                    <a:lnTo>
                      <a:pt x="317" y="63"/>
                    </a:lnTo>
                    <a:lnTo>
                      <a:pt x="321" y="66"/>
                    </a:lnTo>
                    <a:lnTo>
                      <a:pt x="325" y="69"/>
                    </a:lnTo>
                    <a:lnTo>
                      <a:pt x="331" y="70"/>
                    </a:lnTo>
                    <a:lnTo>
                      <a:pt x="356" y="73"/>
                    </a:lnTo>
                    <a:lnTo>
                      <a:pt x="384" y="78"/>
                    </a:lnTo>
                    <a:lnTo>
                      <a:pt x="392" y="80"/>
                    </a:lnTo>
                    <a:lnTo>
                      <a:pt x="396" y="84"/>
                    </a:lnTo>
                    <a:lnTo>
                      <a:pt x="402" y="88"/>
                    </a:lnTo>
                    <a:lnTo>
                      <a:pt x="406" y="92"/>
                    </a:lnTo>
                    <a:lnTo>
                      <a:pt x="409" y="97"/>
                    </a:lnTo>
                    <a:lnTo>
                      <a:pt x="412" y="102"/>
                    </a:lnTo>
                    <a:lnTo>
                      <a:pt x="414" y="108"/>
                    </a:lnTo>
                    <a:lnTo>
                      <a:pt x="415" y="113"/>
                    </a:lnTo>
                    <a:lnTo>
                      <a:pt x="417" y="139"/>
                    </a:lnTo>
                    <a:lnTo>
                      <a:pt x="419" y="165"/>
                    </a:lnTo>
                    <a:lnTo>
                      <a:pt x="420" y="208"/>
                    </a:lnTo>
                    <a:lnTo>
                      <a:pt x="420" y="250"/>
                    </a:lnTo>
                    <a:lnTo>
                      <a:pt x="419" y="272"/>
                    </a:lnTo>
                    <a:lnTo>
                      <a:pt x="419" y="293"/>
                    </a:lnTo>
                    <a:lnTo>
                      <a:pt x="416" y="314"/>
                    </a:lnTo>
                    <a:lnTo>
                      <a:pt x="414" y="335"/>
                    </a:lnTo>
                    <a:lnTo>
                      <a:pt x="413" y="342"/>
                    </a:lnTo>
                    <a:lnTo>
                      <a:pt x="409" y="348"/>
                    </a:lnTo>
                    <a:lnTo>
                      <a:pt x="406" y="353"/>
                    </a:lnTo>
                    <a:lnTo>
                      <a:pt x="400" y="356"/>
                    </a:lnTo>
                    <a:lnTo>
                      <a:pt x="394" y="359"/>
                    </a:lnTo>
                    <a:lnTo>
                      <a:pt x="387" y="361"/>
                    </a:lnTo>
                    <a:lnTo>
                      <a:pt x="379" y="362"/>
                    </a:lnTo>
                    <a:lnTo>
                      <a:pt x="370" y="362"/>
                    </a:lnTo>
                    <a:lnTo>
                      <a:pt x="336" y="359"/>
                    </a:lnTo>
                    <a:lnTo>
                      <a:pt x="308" y="355"/>
                    </a:lnTo>
                    <a:lnTo>
                      <a:pt x="282" y="355"/>
                    </a:lnTo>
                    <a:lnTo>
                      <a:pt x="258" y="355"/>
                    </a:lnTo>
                    <a:lnTo>
                      <a:pt x="233" y="358"/>
                    </a:lnTo>
                    <a:lnTo>
                      <a:pt x="209" y="361"/>
                    </a:lnTo>
                    <a:lnTo>
                      <a:pt x="203" y="364"/>
                    </a:lnTo>
                    <a:lnTo>
                      <a:pt x="198" y="366"/>
                    </a:lnTo>
                    <a:lnTo>
                      <a:pt x="196" y="369"/>
                    </a:lnTo>
                    <a:lnTo>
                      <a:pt x="193" y="374"/>
                    </a:lnTo>
                    <a:lnTo>
                      <a:pt x="193" y="379"/>
                    </a:lnTo>
                    <a:lnTo>
                      <a:pt x="193" y="385"/>
                    </a:lnTo>
                    <a:lnTo>
                      <a:pt x="196" y="391"/>
                    </a:lnTo>
                    <a:lnTo>
                      <a:pt x="197" y="397"/>
                    </a:lnTo>
                    <a:lnTo>
                      <a:pt x="210" y="421"/>
                    </a:lnTo>
                    <a:lnTo>
                      <a:pt x="220" y="439"/>
                    </a:lnTo>
                    <a:lnTo>
                      <a:pt x="179" y="465"/>
                    </a:lnTo>
                    <a:lnTo>
                      <a:pt x="161" y="443"/>
                    </a:lnTo>
                    <a:lnTo>
                      <a:pt x="144" y="420"/>
                    </a:lnTo>
                    <a:lnTo>
                      <a:pt x="126" y="399"/>
                    </a:lnTo>
                    <a:lnTo>
                      <a:pt x="107" y="377"/>
                    </a:lnTo>
                    <a:lnTo>
                      <a:pt x="89" y="354"/>
                    </a:lnTo>
                    <a:lnTo>
                      <a:pt x="72" y="332"/>
                    </a:lnTo>
                    <a:lnTo>
                      <a:pt x="54" y="308"/>
                    </a:lnTo>
                    <a:lnTo>
                      <a:pt x="38" y="286"/>
                    </a:lnTo>
                    <a:lnTo>
                      <a:pt x="21" y="263"/>
                    </a:lnTo>
                    <a:lnTo>
                      <a:pt x="9" y="247"/>
                    </a:lnTo>
                    <a:lnTo>
                      <a:pt x="5" y="240"/>
                    </a:lnTo>
                    <a:lnTo>
                      <a:pt x="2" y="234"/>
                    </a:lnTo>
                    <a:lnTo>
                      <a:pt x="0" y="228"/>
                    </a:lnTo>
                    <a:lnTo>
                      <a:pt x="0" y="222"/>
                    </a:lnTo>
                    <a:lnTo>
                      <a:pt x="0" y="217"/>
                    </a:lnTo>
                    <a:lnTo>
                      <a:pt x="1" y="211"/>
                    </a:lnTo>
                    <a:lnTo>
                      <a:pt x="3" y="204"/>
                    </a:lnTo>
                    <a:lnTo>
                      <a:pt x="6" y="197"/>
                    </a:lnTo>
                    <a:lnTo>
                      <a:pt x="15" y="178"/>
                    </a:lnTo>
                    <a:lnTo>
                      <a:pt x="27" y="154"/>
                    </a:lnTo>
                    <a:lnTo>
                      <a:pt x="34" y="138"/>
                    </a:lnTo>
                    <a:lnTo>
                      <a:pt x="39" y="123"/>
                    </a:lnTo>
                    <a:lnTo>
                      <a:pt x="42" y="109"/>
                    </a:lnTo>
                    <a:lnTo>
                      <a:pt x="46" y="95"/>
                    </a:lnTo>
                    <a:lnTo>
                      <a:pt x="196" y="95"/>
                    </a:lnTo>
                    <a:lnTo>
                      <a:pt x="222" y="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05" name="Freeform 237"/>
              <p:cNvSpPr>
                <a:spLocks/>
              </p:cNvSpPr>
              <p:nvPr/>
            </p:nvSpPr>
            <p:spPr bwMode="auto">
              <a:xfrm>
                <a:off x="2255" y="3672"/>
                <a:ext cx="369" cy="289"/>
              </a:xfrm>
              <a:custGeom>
                <a:avLst/>
                <a:gdLst>
                  <a:gd name="T0" fmla="*/ 123 w 1107"/>
                  <a:gd name="T1" fmla="*/ 10 h 867"/>
                  <a:gd name="T2" fmla="*/ 106 w 1107"/>
                  <a:gd name="T3" fmla="*/ 11 h 867"/>
                  <a:gd name="T4" fmla="*/ 102 w 1107"/>
                  <a:gd name="T5" fmla="*/ 12 h 867"/>
                  <a:gd name="T6" fmla="*/ 94 w 1107"/>
                  <a:gd name="T7" fmla="*/ 13 h 867"/>
                  <a:gd name="T8" fmla="*/ 88 w 1107"/>
                  <a:gd name="T9" fmla="*/ 14 h 867"/>
                  <a:gd name="T10" fmla="*/ 86 w 1107"/>
                  <a:gd name="T11" fmla="*/ 14 h 867"/>
                  <a:gd name="T12" fmla="*/ 85 w 1107"/>
                  <a:gd name="T13" fmla="*/ 14 h 867"/>
                  <a:gd name="T14" fmla="*/ 85 w 1107"/>
                  <a:gd name="T15" fmla="*/ 16 h 867"/>
                  <a:gd name="T16" fmla="*/ 83 w 1107"/>
                  <a:gd name="T17" fmla="*/ 39 h 867"/>
                  <a:gd name="T18" fmla="*/ 79 w 1107"/>
                  <a:gd name="T19" fmla="*/ 39 h 867"/>
                  <a:gd name="T20" fmla="*/ 75 w 1107"/>
                  <a:gd name="T21" fmla="*/ 40 h 867"/>
                  <a:gd name="T22" fmla="*/ 72 w 1107"/>
                  <a:gd name="T23" fmla="*/ 40 h 867"/>
                  <a:gd name="T24" fmla="*/ 72 w 1107"/>
                  <a:gd name="T25" fmla="*/ 40 h 867"/>
                  <a:gd name="T26" fmla="*/ 72 w 1107"/>
                  <a:gd name="T27" fmla="*/ 40 h 867"/>
                  <a:gd name="T28" fmla="*/ 71 w 1107"/>
                  <a:gd name="T29" fmla="*/ 42 h 867"/>
                  <a:gd name="T30" fmla="*/ 71 w 1107"/>
                  <a:gd name="T31" fmla="*/ 65 h 867"/>
                  <a:gd name="T32" fmla="*/ 71 w 1107"/>
                  <a:gd name="T33" fmla="*/ 71 h 867"/>
                  <a:gd name="T34" fmla="*/ 71 w 1107"/>
                  <a:gd name="T35" fmla="*/ 77 h 867"/>
                  <a:gd name="T36" fmla="*/ 72 w 1107"/>
                  <a:gd name="T37" fmla="*/ 81 h 867"/>
                  <a:gd name="T38" fmla="*/ 73 w 1107"/>
                  <a:gd name="T39" fmla="*/ 83 h 867"/>
                  <a:gd name="T40" fmla="*/ 74 w 1107"/>
                  <a:gd name="T41" fmla="*/ 85 h 867"/>
                  <a:gd name="T42" fmla="*/ 75 w 1107"/>
                  <a:gd name="T43" fmla="*/ 87 h 867"/>
                  <a:gd name="T44" fmla="*/ 76 w 1107"/>
                  <a:gd name="T45" fmla="*/ 88 h 867"/>
                  <a:gd name="T46" fmla="*/ 75 w 1107"/>
                  <a:gd name="T47" fmla="*/ 90 h 867"/>
                  <a:gd name="T48" fmla="*/ 74 w 1107"/>
                  <a:gd name="T49" fmla="*/ 92 h 867"/>
                  <a:gd name="T50" fmla="*/ 73 w 1107"/>
                  <a:gd name="T51" fmla="*/ 93 h 867"/>
                  <a:gd name="T52" fmla="*/ 71 w 1107"/>
                  <a:gd name="T53" fmla="*/ 93 h 867"/>
                  <a:gd name="T54" fmla="*/ 69 w 1107"/>
                  <a:gd name="T55" fmla="*/ 93 h 867"/>
                  <a:gd name="T56" fmla="*/ 67 w 1107"/>
                  <a:gd name="T57" fmla="*/ 93 h 867"/>
                  <a:gd name="T58" fmla="*/ 65 w 1107"/>
                  <a:gd name="T59" fmla="*/ 94 h 867"/>
                  <a:gd name="T60" fmla="*/ 62 w 1107"/>
                  <a:gd name="T61" fmla="*/ 96 h 867"/>
                  <a:gd name="T62" fmla="*/ 59 w 1107"/>
                  <a:gd name="T63" fmla="*/ 96 h 867"/>
                  <a:gd name="T64" fmla="*/ 57 w 1107"/>
                  <a:gd name="T65" fmla="*/ 96 h 867"/>
                  <a:gd name="T66" fmla="*/ 55 w 1107"/>
                  <a:gd name="T67" fmla="*/ 94 h 867"/>
                  <a:gd name="T68" fmla="*/ 52 w 1107"/>
                  <a:gd name="T69" fmla="*/ 92 h 867"/>
                  <a:gd name="T70" fmla="*/ 50 w 1107"/>
                  <a:gd name="T71" fmla="*/ 91 h 867"/>
                  <a:gd name="T72" fmla="*/ 43 w 1107"/>
                  <a:gd name="T73" fmla="*/ 94 h 867"/>
                  <a:gd name="T74" fmla="*/ 41 w 1107"/>
                  <a:gd name="T75" fmla="*/ 90 h 867"/>
                  <a:gd name="T76" fmla="*/ 38 w 1107"/>
                  <a:gd name="T77" fmla="*/ 86 h 867"/>
                  <a:gd name="T78" fmla="*/ 34 w 1107"/>
                  <a:gd name="T79" fmla="*/ 81 h 867"/>
                  <a:gd name="T80" fmla="*/ 32 w 1107"/>
                  <a:gd name="T81" fmla="*/ 78 h 867"/>
                  <a:gd name="T82" fmla="*/ 30 w 1107"/>
                  <a:gd name="T83" fmla="*/ 76 h 867"/>
                  <a:gd name="T84" fmla="*/ 28 w 1107"/>
                  <a:gd name="T85" fmla="*/ 72 h 867"/>
                  <a:gd name="T86" fmla="*/ 27 w 1107"/>
                  <a:gd name="T87" fmla="*/ 67 h 867"/>
                  <a:gd name="T88" fmla="*/ 27 w 1107"/>
                  <a:gd name="T89" fmla="*/ 65 h 867"/>
                  <a:gd name="T90" fmla="*/ 27 w 1107"/>
                  <a:gd name="T91" fmla="*/ 62 h 867"/>
                  <a:gd name="T92" fmla="*/ 27 w 1107"/>
                  <a:gd name="T93" fmla="*/ 56 h 867"/>
                  <a:gd name="T94" fmla="*/ 27 w 1107"/>
                  <a:gd name="T95" fmla="*/ 50 h 867"/>
                  <a:gd name="T96" fmla="*/ 27 w 1107"/>
                  <a:gd name="T97" fmla="*/ 48 h 867"/>
                  <a:gd name="T98" fmla="*/ 26 w 1107"/>
                  <a:gd name="T99" fmla="*/ 46 h 867"/>
                  <a:gd name="T100" fmla="*/ 22 w 1107"/>
                  <a:gd name="T101" fmla="*/ 40 h 867"/>
                  <a:gd name="T102" fmla="*/ 18 w 1107"/>
                  <a:gd name="T103" fmla="*/ 33 h 867"/>
                  <a:gd name="T104" fmla="*/ 14 w 1107"/>
                  <a:gd name="T105" fmla="*/ 26 h 867"/>
                  <a:gd name="T106" fmla="*/ 10 w 1107"/>
                  <a:gd name="T107" fmla="*/ 20 h 867"/>
                  <a:gd name="T108" fmla="*/ 9 w 1107"/>
                  <a:gd name="T109" fmla="*/ 17 h 867"/>
                  <a:gd name="T110" fmla="*/ 8 w 1107"/>
                  <a:gd name="T111" fmla="*/ 14 h 867"/>
                  <a:gd name="T112" fmla="*/ 5 w 1107"/>
                  <a:gd name="T113" fmla="*/ 10 h 867"/>
                  <a:gd name="T114" fmla="*/ 2 w 1107"/>
                  <a:gd name="T115" fmla="*/ 5 h 867"/>
                  <a:gd name="T116" fmla="*/ 1 w 1107"/>
                  <a:gd name="T117" fmla="*/ 3 h 867"/>
                  <a:gd name="T118" fmla="*/ 0 w 1107"/>
                  <a:gd name="T119" fmla="*/ 0 h 867"/>
                  <a:gd name="T120" fmla="*/ 105 w 1107"/>
                  <a:gd name="T121" fmla="*/ 2 h 8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07"/>
                  <a:gd name="T184" fmla="*/ 0 h 867"/>
                  <a:gd name="T185" fmla="*/ 1107 w 1107"/>
                  <a:gd name="T186" fmla="*/ 867 h 8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07" h="867">
                    <a:moveTo>
                      <a:pt x="949" y="21"/>
                    </a:moveTo>
                    <a:lnTo>
                      <a:pt x="1107" y="92"/>
                    </a:lnTo>
                    <a:lnTo>
                      <a:pt x="970" y="88"/>
                    </a:lnTo>
                    <a:lnTo>
                      <a:pt x="956" y="95"/>
                    </a:lnTo>
                    <a:lnTo>
                      <a:pt x="937" y="101"/>
                    </a:lnTo>
                    <a:lnTo>
                      <a:pt x="917" y="107"/>
                    </a:lnTo>
                    <a:lnTo>
                      <a:pt x="895" y="112"/>
                    </a:lnTo>
                    <a:lnTo>
                      <a:pt x="850" y="120"/>
                    </a:lnTo>
                    <a:lnTo>
                      <a:pt x="813" y="125"/>
                    </a:lnTo>
                    <a:lnTo>
                      <a:pt x="792" y="126"/>
                    </a:lnTo>
                    <a:lnTo>
                      <a:pt x="777" y="126"/>
                    </a:lnTo>
                    <a:lnTo>
                      <a:pt x="773" y="127"/>
                    </a:lnTo>
                    <a:lnTo>
                      <a:pt x="771" y="128"/>
                    </a:lnTo>
                    <a:lnTo>
                      <a:pt x="768" y="130"/>
                    </a:lnTo>
                    <a:lnTo>
                      <a:pt x="767" y="133"/>
                    </a:lnTo>
                    <a:lnTo>
                      <a:pt x="764" y="141"/>
                    </a:lnTo>
                    <a:lnTo>
                      <a:pt x="762" y="153"/>
                    </a:lnTo>
                    <a:lnTo>
                      <a:pt x="750" y="350"/>
                    </a:lnTo>
                    <a:lnTo>
                      <a:pt x="732" y="351"/>
                    </a:lnTo>
                    <a:lnTo>
                      <a:pt x="714" y="351"/>
                    </a:lnTo>
                    <a:lnTo>
                      <a:pt x="696" y="353"/>
                    </a:lnTo>
                    <a:lnTo>
                      <a:pt x="679" y="356"/>
                    </a:lnTo>
                    <a:lnTo>
                      <a:pt x="662" y="356"/>
                    </a:lnTo>
                    <a:lnTo>
                      <a:pt x="650" y="356"/>
                    </a:lnTo>
                    <a:lnTo>
                      <a:pt x="649" y="357"/>
                    </a:lnTo>
                    <a:lnTo>
                      <a:pt x="648" y="358"/>
                    </a:lnTo>
                    <a:lnTo>
                      <a:pt x="647" y="359"/>
                    </a:lnTo>
                    <a:lnTo>
                      <a:pt x="646" y="362"/>
                    </a:lnTo>
                    <a:lnTo>
                      <a:pt x="645" y="369"/>
                    </a:lnTo>
                    <a:lnTo>
                      <a:pt x="643" y="379"/>
                    </a:lnTo>
                    <a:lnTo>
                      <a:pt x="643" y="565"/>
                    </a:lnTo>
                    <a:lnTo>
                      <a:pt x="642" y="585"/>
                    </a:lnTo>
                    <a:lnTo>
                      <a:pt x="640" y="608"/>
                    </a:lnTo>
                    <a:lnTo>
                      <a:pt x="639" y="635"/>
                    </a:lnTo>
                    <a:lnTo>
                      <a:pt x="639" y="664"/>
                    </a:lnTo>
                    <a:lnTo>
                      <a:pt x="640" y="691"/>
                    </a:lnTo>
                    <a:lnTo>
                      <a:pt x="642" y="717"/>
                    </a:lnTo>
                    <a:lnTo>
                      <a:pt x="646" y="729"/>
                    </a:lnTo>
                    <a:lnTo>
                      <a:pt x="648" y="739"/>
                    </a:lnTo>
                    <a:lnTo>
                      <a:pt x="653" y="747"/>
                    </a:lnTo>
                    <a:lnTo>
                      <a:pt x="657" y="756"/>
                    </a:lnTo>
                    <a:lnTo>
                      <a:pt x="666" y="765"/>
                    </a:lnTo>
                    <a:lnTo>
                      <a:pt x="674" y="775"/>
                    </a:lnTo>
                    <a:lnTo>
                      <a:pt x="678" y="780"/>
                    </a:lnTo>
                    <a:lnTo>
                      <a:pt x="680" y="786"/>
                    </a:lnTo>
                    <a:lnTo>
                      <a:pt x="681" y="792"/>
                    </a:lnTo>
                    <a:lnTo>
                      <a:pt x="681" y="798"/>
                    </a:lnTo>
                    <a:lnTo>
                      <a:pt x="679" y="810"/>
                    </a:lnTo>
                    <a:lnTo>
                      <a:pt x="675" y="819"/>
                    </a:lnTo>
                    <a:lnTo>
                      <a:pt x="670" y="825"/>
                    </a:lnTo>
                    <a:lnTo>
                      <a:pt x="665" y="830"/>
                    </a:lnTo>
                    <a:lnTo>
                      <a:pt x="659" y="834"/>
                    </a:lnTo>
                    <a:lnTo>
                      <a:pt x="650" y="836"/>
                    </a:lnTo>
                    <a:lnTo>
                      <a:pt x="640" y="836"/>
                    </a:lnTo>
                    <a:lnTo>
                      <a:pt x="628" y="836"/>
                    </a:lnTo>
                    <a:lnTo>
                      <a:pt x="621" y="837"/>
                    </a:lnTo>
                    <a:lnTo>
                      <a:pt x="613" y="838"/>
                    </a:lnTo>
                    <a:lnTo>
                      <a:pt x="606" y="841"/>
                    </a:lnTo>
                    <a:lnTo>
                      <a:pt x="599" y="843"/>
                    </a:lnTo>
                    <a:lnTo>
                      <a:pt x="583" y="850"/>
                    </a:lnTo>
                    <a:lnTo>
                      <a:pt x="569" y="856"/>
                    </a:lnTo>
                    <a:lnTo>
                      <a:pt x="554" y="862"/>
                    </a:lnTo>
                    <a:lnTo>
                      <a:pt x="540" y="865"/>
                    </a:lnTo>
                    <a:lnTo>
                      <a:pt x="531" y="867"/>
                    </a:lnTo>
                    <a:lnTo>
                      <a:pt x="524" y="865"/>
                    </a:lnTo>
                    <a:lnTo>
                      <a:pt x="516" y="864"/>
                    </a:lnTo>
                    <a:lnTo>
                      <a:pt x="509" y="861"/>
                    </a:lnTo>
                    <a:lnTo>
                      <a:pt x="492" y="849"/>
                    </a:lnTo>
                    <a:lnTo>
                      <a:pt x="478" y="838"/>
                    </a:lnTo>
                    <a:lnTo>
                      <a:pt x="471" y="832"/>
                    </a:lnTo>
                    <a:lnTo>
                      <a:pt x="463" y="828"/>
                    </a:lnTo>
                    <a:lnTo>
                      <a:pt x="453" y="823"/>
                    </a:lnTo>
                    <a:lnTo>
                      <a:pt x="442" y="819"/>
                    </a:lnTo>
                    <a:lnTo>
                      <a:pt x="386" y="849"/>
                    </a:lnTo>
                    <a:lnTo>
                      <a:pt x="377" y="828"/>
                    </a:lnTo>
                    <a:lnTo>
                      <a:pt x="367" y="809"/>
                    </a:lnTo>
                    <a:lnTo>
                      <a:pt x="357" y="791"/>
                    </a:lnTo>
                    <a:lnTo>
                      <a:pt x="346" y="777"/>
                    </a:lnTo>
                    <a:lnTo>
                      <a:pt x="326" y="751"/>
                    </a:lnTo>
                    <a:lnTo>
                      <a:pt x="305" y="729"/>
                    </a:lnTo>
                    <a:lnTo>
                      <a:pt x="295" y="718"/>
                    </a:lnTo>
                    <a:lnTo>
                      <a:pt x="285" y="706"/>
                    </a:lnTo>
                    <a:lnTo>
                      <a:pt x="276" y="694"/>
                    </a:lnTo>
                    <a:lnTo>
                      <a:pt x="268" y="680"/>
                    </a:lnTo>
                    <a:lnTo>
                      <a:pt x="260" y="666"/>
                    </a:lnTo>
                    <a:lnTo>
                      <a:pt x="254" y="648"/>
                    </a:lnTo>
                    <a:lnTo>
                      <a:pt x="248" y="629"/>
                    </a:lnTo>
                    <a:lnTo>
                      <a:pt x="243" y="607"/>
                    </a:lnTo>
                    <a:lnTo>
                      <a:pt x="241" y="595"/>
                    </a:lnTo>
                    <a:lnTo>
                      <a:pt x="241" y="582"/>
                    </a:lnTo>
                    <a:lnTo>
                      <a:pt x="241" y="569"/>
                    </a:lnTo>
                    <a:lnTo>
                      <a:pt x="241" y="556"/>
                    </a:lnTo>
                    <a:lnTo>
                      <a:pt x="243" y="530"/>
                    </a:lnTo>
                    <a:lnTo>
                      <a:pt x="246" y="503"/>
                    </a:lnTo>
                    <a:lnTo>
                      <a:pt x="247" y="477"/>
                    </a:lnTo>
                    <a:lnTo>
                      <a:pt x="247" y="454"/>
                    </a:lnTo>
                    <a:lnTo>
                      <a:pt x="246" y="442"/>
                    </a:lnTo>
                    <a:lnTo>
                      <a:pt x="243" y="432"/>
                    </a:lnTo>
                    <a:lnTo>
                      <a:pt x="240" y="422"/>
                    </a:lnTo>
                    <a:lnTo>
                      <a:pt x="235" y="414"/>
                    </a:lnTo>
                    <a:lnTo>
                      <a:pt x="217" y="385"/>
                    </a:lnTo>
                    <a:lnTo>
                      <a:pt x="201" y="356"/>
                    </a:lnTo>
                    <a:lnTo>
                      <a:pt x="183" y="325"/>
                    </a:lnTo>
                    <a:lnTo>
                      <a:pt x="164" y="293"/>
                    </a:lnTo>
                    <a:lnTo>
                      <a:pt x="147" y="263"/>
                    </a:lnTo>
                    <a:lnTo>
                      <a:pt x="128" y="232"/>
                    </a:lnTo>
                    <a:lnTo>
                      <a:pt x="109" y="204"/>
                    </a:lnTo>
                    <a:lnTo>
                      <a:pt x="90" y="178"/>
                    </a:lnTo>
                    <a:lnTo>
                      <a:pt x="88" y="165"/>
                    </a:lnTo>
                    <a:lnTo>
                      <a:pt x="84" y="152"/>
                    </a:lnTo>
                    <a:lnTo>
                      <a:pt x="81" y="140"/>
                    </a:lnTo>
                    <a:lnTo>
                      <a:pt x="75" y="129"/>
                    </a:lnTo>
                    <a:lnTo>
                      <a:pt x="63" y="107"/>
                    </a:lnTo>
                    <a:lnTo>
                      <a:pt x="48" y="87"/>
                    </a:lnTo>
                    <a:lnTo>
                      <a:pt x="33" y="67"/>
                    </a:lnTo>
                    <a:lnTo>
                      <a:pt x="19" y="46"/>
                    </a:lnTo>
                    <a:lnTo>
                      <a:pt x="13" y="35"/>
                    </a:lnTo>
                    <a:lnTo>
                      <a:pt x="7" y="23"/>
                    </a:lnTo>
                    <a:lnTo>
                      <a:pt x="4" y="11"/>
                    </a:lnTo>
                    <a:lnTo>
                      <a:pt x="0" y="0"/>
                    </a:lnTo>
                    <a:lnTo>
                      <a:pt x="504" y="38"/>
                    </a:lnTo>
                    <a:lnTo>
                      <a:pt x="949"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06" name="Freeform 238"/>
              <p:cNvSpPr>
                <a:spLocks/>
              </p:cNvSpPr>
              <p:nvPr/>
            </p:nvSpPr>
            <p:spPr bwMode="auto">
              <a:xfrm>
                <a:off x="2255" y="3672"/>
                <a:ext cx="369" cy="289"/>
              </a:xfrm>
              <a:custGeom>
                <a:avLst/>
                <a:gdLst>
                  <a:gd name="T0" fmla="*/ 123 w 1107"/>
                  <a:gd name="T1" fmla="*/ 10 h 867"/>
                  <a:gd name="T2" fmla="*/ 108 w 1107"/>
                  <a:gd name="T3" fmla="*/ 10 h 867"/>
                  <a:gd name="T4" fmla="*/ 104 w 1107"/>
                  <a:gd name="T5" fmla="*/ 11 h 867"/>
                  <a:gd name="T6" fmla="*/ 99 w 1107"/>
                  <a:gd name="T7" fmla="*/ 12 h 867"/>
                  <a:gd name="T8" fmla="*/ 90 w 1107"/>
                  <a:gd name="T9" fmla="*/ 14 h 867"/>
                  <a:gd name="T10" fmla="*/ 86 w 1107"/>
                  <a:gd name="T11" fmla="*/ 14 h 867"/>
                  <a:gd name="T12" fmla="*/ 86 w 1107"/>
                  <a:gd name="T13" fmla="*/ 14 h 867"/>
                  <a:gd name="T14" fmla="*/ 85 w 1107"/>
                  <a:gd name="T15" fmla="*/ 15 h 867"/>
                  <a:gd name="T16" fmla="*/ 85 w 1107"/>
                  <a:gd name="T17" fmla="*/ 17 h 867"/>
                  <a:gd name="T18" fmla="*/ 81 w 1107"/>
                  <a:gd name="T19" fmla="*/ 39 h 867"/>
                  <a:gd name="T20" fmla="*/ 77 w 1107"/>
                  <a:gd name="T21" fmla="*/ 39 h 867"/>
                  <a:gd name="T22" fmla="*/ 74 w 1107"/>
                  <a:gd name="T23" fmla="*/ 40 h 867"/>
                  <a:gd name="T24" fmla="*/ 72 w 1107"/>
                  <a:gd name="T25" fmla="*/ 40 h 867"/>
                  <a:gd name="T26" fmla="*/ 72 w 1107"/>
                  <a:gd name="T27" fmla="*/ 40 h 867"/>
                  <a:gd name="T28" fmla="*/ 72 w 1107"/>
                  <a:gd name="T29" fmla="*/ 41 h 867"/>
                  <a:gd name="T30" fmla="*/ 71 w 1107"/>
                  <a:gd name="T31" fmla="*/ 63 h 867"/>
                  <a:gd name="T32" fmla="*/ 71 w 1107"/>
                  <a:gd name="T33" fmla="*/ 65 h 867"/>
                  <a:gd name="T34" fmla="*/ 71 w 1107"/>
                  <a:gd name="T35" fmla="*/ 71 h 867"/>
                  <a:gd name="T36" fmla="*/ 71 w 1107"/>
                  <a:gd name="T37" fmla="*/ 77 h 867"/>
                  <a:gd name="T38" fmla="*/ 72 w 1107"/>
                  <a:gd name="T39" fmla="*/ 81 h 867"/>
                  <a:gd name="T40" fmla="*/ 73 w 1107"/>
                  <a:gd name="T41" fmla="*/ 83 h 867"/>
                  <a:gd name="T42" fmla="*/ 74 w 1107"/>
                  <a:gd name="T43" fmla="*/ 85 h 867"/>
                  <a:gd name="T44" fmla="*/ 75 w 1107"/>
                  <a:gd name="T45" fmla="*/ 87 h 867"/>
                  <a:gd name="T46" fmla="*/ 76 w 1107"/>
                  <a:gd name="T47" fmla="*/ 88 h 867"/>
                  <a:gd name="T48" fmla="*/ 75 w 1107"/>
                  <a:gd name="T49" fmla="*/ 90 h 867"/>
                  <a:gd name="T50" fmla="*/ 74 w 1107"/>
                  <a:gd name="T51" fmla="*/ 92 h 867"/>
                  <a:gd name="T52" fmla="*/ 73 w 1107"/>
                  <a:gd name="T53" fmla="*/ 93 h 867"/>
                  <a:gd name="T54" fmla="*/ 71 w 1107"/>
                  <a:gd name="T55" fmla="*/ 93 h 867"/>
                  <a:gd name="T56" fmla="*/ 69 w 1107"/>
                  <a:gd name="T57" fmla="*/ 93 h 867"/>
                  <a:gd name="T58" fmla="*/ 67 w 1107"/>
                  <a:gd name="T59" fmla="*/ 93 h 867"/>
                  <a:gd name="T60" fmla="*/ 65 w 1107"/>
                  <a:gd name="T61" fmla="*/ 94 h 867"/>
                  <a:gd name="T62" fmla="*/ 62 w 1107"/>
                  <a:gd name="T63" fmla="*/ 96 h 867"/>
                  <a:gd name="T64" fmla="*/ 59 w 1107"/>
                  <a:gd name="T65" fmla="*/ 96 h 867"/>
                  <a:gd name="T66" fmla="*/ 57 w 1107"/>
                  <a:gd name="T67" fmla="*/ 96 h 867"/>
                  <a:gd name="T68" fmla="*/ 55 w 1107"/>
                  <a:gd name="T69" fmla="*/ 94 h 867"/>
                  <a:gd name="T70" fmla="*/ 52 w 1107"/>
                  <a:gd name="T71" fmla="*/ 92 h 867"/>
                  <a:gd name="T72" fmla="*/ 50 w 1107"/>
                  <a:gd name="T73" fmla="*/ 91 h 867"/>
                  <a:gd name="T74" fmla="*/ 43 w 1107"/>
                  <a:gd name="T75" fmla="*/ 94 h 867"/>
                  <a:gd name="T76" fmla="*/ 42 w 1107"/>
                  <a:gd name="T77" fmla="*/ 92 h 867"/>
                  <a:gd name="T78" fmla="*/ 40 w 1107"/>
                  <a:gd name="T79" fmla="*/ 88 h 867"/>
                  <a:gd name="T80" fmla="*/ 36 w 1107"/>
                  <a:gd name="T81" fmla="*/ 83 h 867"/>
                  <a:gd name="T82" fmla="*/ 33 w 1107"/>
                  <a:gd name="T83" fmla="*/ 80 h 867"/>
                  <a:gd name="T84" fmla="*/ 31 w 1107"/>
                  <a:gd name="T85" fmla="*/ 77 h 867"/>
                  <a:gd name="T86" fmla="*/ 29 w 1107"/>
                  <a:gd name="T87" fmla="*/ 74 h 867"/>
                  <a:gd name="T88" fmla="*/ 28 w 1107"/>
                  <a:gd name="T89" fmla="*/ 70 h 867"/>
                  <a:gd name="T90" fmla="*/ 27 w 1107"/>
                  <a:gd name="T91" fmla="*/ 66 h 867"/>
                  <a:gd name="T92" fmla="*/ 27 w 1107"/>
                  <a:gd name="T93" fmla="*/ 63 h 867"/>
                  <a:gd name="T94" fmla="*/ 27 w 1107"/>
                  <a:gd name="T95" fmla="*/ 59 h 867"/>
                  <a:gd name="T96" fmla="*/ 27 w 1107"/>
                  <a:gd name="T97" fmla="*/ 53 h 867"/>
                  <a:gd name="T98" fmla="*/ 27 w 1107"/>
                  <a:gd name="T99" fmla="*/ 49 h 867"/>
                  <a:gd name="T100" fmla="*/ 27 w 1107"/>
                  <a:gd name="T101" fmla="*/ 47 h 867"/>
                  <a:gd name="T102" fmla="*/ 24 w 1107"/>
                  <a:gd name="T103" fmla="*/ 43 h 867"/>
                  <a:gd name="T104" fmla="*/ 20 w 1107"/>
                  <a:gd name="T105" fmla="*/ 36 h 867"/>
                  <a:gd name="T106" fmla="*/ 16 w 1107"/>
                  <a:gd name="T107" fmla="*/ 29 h 867"/>
                  <a:gd name="T108" fmla="*/ 12 w 1107"/>
                  <a:gd name="T109" fmla="*/ 23 h 867"/>
                  <a:gd name="T110" fmla="*/ 10 w 1107"/>
                  <a:gd name="T111" fmla="*/ 18 h 867"/>
                  <a:gd name="T112" fmla="*/ 9 w 1107"/>
                  <a:gd name="T113" fmla="*/ 16 h 867"/>
                  <a:gd name="T114" fmla="*/ 7 w 1107"/>
                  <a:gd name="T115" fmla="*/ 12 h 867"/>
                  <a:gd name="T116" fmla="*/ 4 w 1107"/>
                  <a:gd name="T117" fmla="*/ 7 h 867"/>
                  <a:gd name="T118" fmla="*/ 1 w 1107"/>
                  <a:gd name="T119" fmla="*/ 4 h 867"/>
                  <a:gd name="T120" fmla="*/ 0 w 1107"/>
                  <a:gd name="T121" fmla="*/ 1 h 867"/>
                  <a:gd name="T122" fmla="*/ 0 w 1107"/>
                  <a:gd name="T123" fmla="*/ 0 h 867"/>
                  <a:gd name="T124" fmla="*/ 105 w 1107"/>
                  <a:gd name="T125" fmla="*/ 2 h 86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7"/>
                  <a:gd name="T190" fmla="*/ 0 h 867"/>
                  <a:gd name="T191" fmla="*/ 1107 w 1107"/>
                  <a:gd name="T192" fmla="*/ 867 h 86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7" h="867">
                    <a:moveTo>
                      <a:pt x="949" y="21"/>
                    </a:moveTo>
                    <a:lnTo>
                      <a:pt x="1107" y="92"/>
                    </a:lnTo>
                    <a:lnTo>
                      <a:pt x="970" y="88"/>
                    </a:lnTo>
                    <a:lnTo>
                      <a:pt x="956" y="95"/>
                    </a:lnTo>
                    <a:lnTo>
                      <a:pt x="937" y="101"/>
                    </a:lnTo>
                    <a:lnTo>
                      <a:pt x="917" y="107"/>
                    </a:lnTo>
                    <a:lnTo>
                      <a:pt x="895" y="112"/>
                    </a:lnTo>
                    <a:lnTo>
                      <a:pt x="850" y="120"/>
                    </a:lnTo>
                    <a:lnTo>
                      <a:pt x="813" y="125"/>
                    </a:lnTo>
                    <a:lnTo>
                      <a:pt x="792" y="126"/>
                    </a:lnTo>
                    <a:lnTo>
                      <a:pt x="777" y="126"/>
                    </a:lnTo>
                    <a:lnTo>
                      <a:pt x="773" y="127"/>
                    </a:lnTo>
                    <a:lnTo>
                      <a:pt x="771" y="128"/>
                    </a:lnTo>
                    <a:lnTo>
                      <a:pt x="768" y="130"/>
                    </a:lnTo>
                    <a:lnTo>
                      <a:pt x="767" y="133"/>
                    </a:lnTo>
                    <a:lnTo>
                      <a:pt x="764" y="141"/>
                    </a:lnTo>
                    <a:lnTo>
                      <a:pt x="762" y="153"/>
                    </a:lnTo>
                    <a:lnTo>
                      <a:pt x="750" y="350"/>
                    </a:lnTo>
                    <a:lnTo>
                      <a:pt x="732" y="351"/>
                    </a:lnTo>
                    <a:lnTo>
                      <a:pt x="714" y="351"/>
                    </a:lnTo>
                    <a:lnTo>
                      <a:pt x="696" y="353"/>
                    </a:lnTo>
                    <a:lnTo>
                      <a:pt x="679" y="356"/>
                    </a:lnTo>
                    <a:lnTo>
                      <a:pt x="662" y="356"/>
                    </a:lnTo>
                    <a:lnTo>
                      <a:pt x="650" y="356"/>
                    </a:lnTo>
                    <a:lnTo>
                      <a:pt x="649" y="357"/>
                    </a:lnTo>
                    <a:lnTo>
                      <a:pt x="648" y="358"/>
                    </a:lnTo>
                    <a:lnTo>
                      <a:pt x="647" y="359"/>
                    </a:lnTo>
                    <a:lnTo>
                      <a:pt x="646" y="362"/>
                    </a:lnTo>
                    <a:lnTo>
                      <a:pt x="645" y="369"/>
                    </a:lnTo>
                    <a:lnTo>
                      <a:pt x="643" y="379"/>
                    </a:lnTo>
                    <a:lnTo>
                      <a:pt x="643" y="565"/>
                    </a:lnTo>
                    <a:lnTo>
                      <a:pt x="642" y="585"/>
                    </a:lnTo>
                    <a:lnTo>
                      <a:pt x="640" y="608"/>
                    </a:lnTo>
                    <a:lnTo>
                      <a:pt x="639" y="635"/>
                    </a:lnTo>
                    <a:lnTo>
                      <a:pt x="639" y="664"/>
                    </a:lnTo>
                    <a:lnTo>
                      <a:pt x="640" y="691"/>
                    </a:lnTo>
                    <a:lnTo>
                      <a:pt x="642" y="717"/>
                    </a:lnTo>
                    <a:lnTo>
                      <a:pt x="646" y="729"/>
                    </a:lnTo>
                    <a:lnTo>
                      <a:pt x="648" y="739"/>
                    </a:lnTo>
                    <a:lnTo>
                      <a:pt x="653" y="747"/>
                    </a:lnTo>
                    <a:lnTo>
                      <a:pt x="657" y="756"/>
                    </a:lnTo>
                    <a:lnTo>
                      <a:pt x="666" y="765"/>
                    </a:lnTo>
                    <a:lnTo>
                      <a:pt x="674" y="775"/>
                    </a:lnTo>
                    <a:lnTo>
                      <a:pt x="678" y="780"/>
                    </a:lnTo>
                    <a:lnTo>
                      <a:pt x="680" y="786"/>
                    </a:lnTo>
                    <a:lnTo>
                      <a:pt x="681" y="792"/>
                    </a:lnTo>
                    <a:lnTo>
                      <a:pt x="681" y="798"/>
                    </a:lnTo>
                    <a:lnTo>
                      <a:pt x="679" y="810"/>
                    </a:lnTo>
                    <a:lnTo>
                      <a:pt x="675" y="819"/>
                    </a:lnTo>
                    <a:lnTo>
                      <a:pt x="670" y="825"/>
                    </a:lnTo>
                    <a:lnTo>
                      <a:pt x="665" y="830"/>
                    </a:lnTo>
                    <a:lnTo>
                      <a:pt x="659" y="834"/>
                    </a:lnTo>
                    <a:lnTo>
                      <a:pt x="650" y="836"/>
                    </a:lnTo>
                    <a:lnTo>
                      <a:pt x="640" y="836"/>
                    </a:lnTo>
                    <a:lnTo>
                      <a:pt x="628" y="836"/>
                    </a:lnTo>
                    <a:lnTo>
                      <a:pt x="621" y="837"/>
                    </a:lnTo>
                    <a:lnTo>
                      <a:pt x="613" y="838"/>
                    </a:lnTo>
                    <a:lnTo>
                      <a:pt x="606" y="841"/>
                    </a:lnTo>
                    <a:lnTo>
                      <a:pt x="599" y="843"/>
                    </a:lnTo>
                    <a:lnTo>
                      <a:pt x="583" y="850"/>
                    </a:lnTo>
                    <a:lnTo>
                      <a:pt x="569" y="856"/>
                    </a:lnTo>
                    <a:lnTo>
                      <a:pt x="554" y="862"/>
                    </a:lnTo>
                    <a:lnTo>
                      <a:pt x="540" y="865"/>
                    </a:lnTo>
                    <a:lnTo>
                      <a:pt x="531" y="867"/>
                    </a:lnTo>
                    <a:lnTo>
                      <a:pt x="524" y="865"/>
                    </a:lnTo>
                    <a:lnTo>
                      <a:pt x="516" y="864"/>
                    </a:lnTo>
                    <a:lnTo>
                      <a:pt x="509" y="861"/>
                    </a:lnTo>
                    <a:lnTo>
                      <a:pt x="492" y="849"/>
                    </a:lnTo>
                    <a:lnTo>
                      <a:pt x="478" y="838"/>
                    </a:lnTo>
                    <a:lnTo>
                      <a:pt x="471" y="832"/>
                    </a:lnTo>
                    <a:lnTo>
                      <a:pt x="463" y="828"/>
                    </a:lnTo>
                    <a:lnTo>
                      <a:pt x="453" y="823"/>
                    </a:lnTo>
                    <a:lnTo>
                      <a:pt x="442" y="819"/>
                    </a:lnTo>
                    <a:lnTo>
                      <a:pt x="386" y="849"/>
                    </a:lnTo>
                    <a:lnTo>
                      <a:pt x="377" y="828"/>
                    </a:lnTo>
                    <a:lnTo>
                      <a:pt x="367" y="809"/>
                    </a:lnTo>
                    <a:lnTo>
                      <a:pt x="357" y="791"/>
                    </a:lnTo>
                    <a:lnTo>
                      <a:pt x="346" y="777"/>
                    </a:lnTo>
                    <a:lnTo>
                      <a:pt x="326" y="751"/>
                    </a:lnTo>
                    <a:lnTo>
                      <a:pt x="305" y="729"/>
                    </a:lnTo>
                    <a:lnTo>
                      <a:pt x="295" y="718"/>
                    </a:lnTo>
                    <a:lnTo>
                      <a:pt x="285" y="706"/>
                    </a:lnTo>
                    <a:lnTo>
                      <a:pt x="276" y="694"/>
                    </a:lnTo>
                    <a:lnTo>
                      <a:pt x="268" y="680"/>
                    </a:lnTo>
                    <a:lnTo>
                      <a:pt x="260" y="666"/>
                    </a:lnTo>
                    <a:lnTo>
                      <a:pt x="254" y="648"/>
                    </a:lnTo>
                    <a:lnTo>
                      <a:pt x="248" y="629"/>
                    </a:lnTo>
                    <a:lnTo>
                      <a:pt x="243" y="607"/>
                    </a:lnTo>
                    <a:lnTo>
                      <a:pt x="241" y="595"/>
                    </a:lnTo>
                    <a:lnTo>
                      <a:pt x="241" y="582"/>
                    </a:lnTo>
                    <a:lnTo>
                      <a:pt x="241" y="569"/>
                    </a:lnTo>
                    <a:lnTo>
                      <a:pt x="241" y="556"/>
                    </a:lnTo>
                    <a:lnTo>
                      <a:pt x="243" y="530"/>
                    </a:lnTo>
                    <a:lnTo>
                      <a:pt x="246" y="503"/>
                    </a:lnTo>
                    <a:lnTo>
                      <a:pt x="247" y="477"/>
                    </a:lnTo>
                    <a:lnTo>
                      <a:pt x="247" y="454"/>
                    </a:lnTo>
                    <a:lnTo>
                      <a:pt x="246" y="442"/>
                    </a:lnTo>
                    <a:lnTo>
                      <a:pt x="243" y="432"/>
                    </a:lnTo>
                    <a:lnTo>
                      <a:pt x="240" y="422"/>
                    </a:lnTo>
                    <a:lnTo>
                      <a:pt x="235" y="414"/>
                    </a:lnTo>
                    <a:lnTo>
                      <a:pt x="217" y="385"/>
                    </a:lnTo>
                    <a:lnTo>
                      <a:pt x="201" y="356"/>
                    </a:lnTo>
                    <a:lnTo>
                      <a:pt x="183" y="325"/>
                    </a:lnTo>
                    <a:lnTo>
                      <a:pt x="164" y="293"/>
                    </a:lnTo>
                    <a:lnTo>
                      <a:pt x="147" y="263"/>
                    </a:lnTo>
                    <a:lnTo>
                      <a:pt x="128" y="232"/>
                    </a:lnTo>
                    <a:lnTo>
                      <a:pt x="109" y="204"/>
                    </a:lnTo>
                    <a:lnTo>
                      <a:pt x="90" y="178"/>
                    </a:lnTo>
                    <a:lnTo>
                      <a:pt x="88" y="165"/>
                    </a:lnTo>
                    <a:lnTo>
                      <a:pt x="84" y="152"/>
                    </a:lnTo>
                    <a:lnTo>
                      <a:pt x="81" y="140"/>
                    </a:lnTo>
                    <a:lnTo>
                      <a:pt x="75" y="129"/>
                    </a:lnTo>
                    <a:lnTo>
                      <a:pt x="63" y="107"/>
                    </a:lnTo>
                    <a:lnTo>
                      <a:pt x="48" y="87"/>
                    </a:lnTo>
                    <a:lnTo>
                      <a:pt x="33" y="67"/>
                    </a:lnTo>
                    <a:lnTo>
                      <a:pt x="19" y="46"/>
                    </a:lnTo>
                    <a:lnTo>
                      <a:pt x="13" y="35"/>
                    </a:lnTo>
                    <a:lnTo>
                      <a:pt x="7" y="23"/>
                    </a:lnTo>
                    <a:lnTo>
                      <a:pt x="4" y="11"/>
                    </a:lnTo>
                    <a:lnTo>
                      <a:pt x="0" y="0"/>
                    </a:lnTo>
                    <a:lnTo>
                      <a:pt x="504" y="38"/>
                    </a:lnTo>
                    <a:lnTo>
                      <a:pt x="949" y="2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07" name="Freeform 239"/>
              <p:cNvSpPr>
                <a:spLocks noEditPoints="1"/>
              </p:cNvSpPr>
              <p:nvPr/>
            </p:nvSpPr>
            <p:spPr bwMode="auto">
              <a:xfrm>
                <a:off x="2248" y="3352"/>
                <a:ext cx="323" cy="333"/>
              </a:xfrm>
              <a:custGeom>
                <a:avLst/>
                <a:gdLst>
                  <a:gd name="T0" fmla="*/ 6 w 971"/>
                  <a:gd name="T1" fmla="*/ 0 h 998"/>
                  <a:gd name="T2" fmla="*/ 2 w 971"/>
                  <a:gd name="T3" fmla="*/ 7 h 998"/>
                  <a:gd name="T4" fmla="*/ 6 w 971"/>
                  <a:gd name="T5" fmla="*/ 16 h 998"/>
                  <a:gd name="T6" fmla="*/ 46 w 971"/>
                  <a:gd name="T7" fmla="*/ 22 h 998"/>
                  <a:gd name="T8" fmla="*/ 50 w 971"/>
                  <a:gd name="T9" fmla="*/ 26 h 998"/>
                  <a:gd name="T10" fmla="*/ 53 w 971"/>
                  <a:gd name="T11" fmla="*/ 28 h 998"/>
                  <a:gd name="T12" fmla="*/ 57 w 971"/>
                  <a:gd name="T13" fmla="*/ 30 h 998"/>
                  <a:gd name="T14" fmla="*/ 62 w 971"/>
                  <a:gd name="T15" fmla="*/ 29 h 998"/>
                  <a:gd name="T16" fmla="*/ 66 w 971"/>
                  <a:gd name="T17" fmla="*/ 28 h 998"/>
                  <a:gd name="T18" fmla="*/ 70 w 971"/>
                  <a:gd name="T19" fmla="*/ 25 h 998"/>
                  <a:gd name="T20" fmla="*/ 73 w 971"/>
                  <a:gd name="T21" fmla="*/ 23 h 998"/>
                  <a:gd name="T22" fmla="*/ 76 w 971"/>
                  <a:gd name="T23" fmla="*/ 22 h 998"/>
                  <a:gd name="T24" fmla="*/ 81 w 971"/>
                  <a:gd name="T25" fmla="*/ 22 h 998"/>
                  <a:gd name="T26" fmla="*/ 84 w 971"/>
                  <a:gd name="T27" fmla="*/ 22 h 998"/>
                  <a:gd name="T28" fmla="*/ 86 w 971"/>
                  <a:gd name="T29" fmla="*/ 25 h 998"/>
                  <a:gd name="T30" fmla="*/ 89 w 971"/>
                  <a:gd name="T31" fmla="*/ 29 h 998"/>
                  <a:gd name="T32" fmla="*/ 90 w 971"/>
                  <a:gd name="T33" fmla="*/ 33 h 998"/>
                  <a:gd name="T34" fmla="*/ 91 w 971"/>
                  <a:gd name="T35" fmla="*/ 37 h 998"/>
                  <a:gd name="T36" fmla="*/ 93 w 971"/>
                  <a:gd name="T37" fmla="*/ 39 h 998"/>
                  <a:gd name="T38" fmla="*/ 96 w 971"/>
                  <a:gd name="T39" fmla="*/ 41 h 998"/>
                  <a:gd name="T40" fmla="*/ 96 w 971"/>
                  <a:gd name="T41" fmla="*/ 43 h 998"/>
                  <a:gd name="T42" fmla="*/ 96 w 971"/>
                  <a:gd name="T43" fmla="*/ 45 h 998"/>
                  <a:gd name="T44" fmla="*/ 95 w 971"/>
                  <a:gd name="T45" fmla="*/ 49 h 998"/>
                  <a:gd name="T46" fmla="*/ 96 w 971"/>
                  <a:gd name="T47" fmla="*/ 51 h 998"/>
                  <a:gd name="T48" fmla="*/ 98 w 971"/>
                  <a:gd name="T49" fmla="*/ 53 h 998"/>
                  <a:gd name="T50" fmla="*/ 103 w 971"/>
                  <a:gd name="T51" fmla="*/ 55 h 998"/>
                  <a:gd name="T52" fmla="*/ 106 w 971"/>
                  <a:gd name="T53" fmla="*/ 60 h 998"/>
                  <a:gd name="T54" fmla="*/ 106 w 971"/>
                  <a:gd name="T55" fmla="*/ 70 h 998"/>
                  <a:gd name="T56" fmla="*/ 104 w 971"/>
                  <a:gd name="T57" fmla="*/ 74 h 998"/>
                  <a:gd name="T58" fmla="*/ 97 w 971"/>
                  <a:gd name="T59" fmla="*/ 75 h 998"/>
                  <a:gd name="T60" fmla="*/ 94 w 971"/>
                  <a:gd name="T61" fmla="*/ 76 h 998"/>
                  <a:gd name="T62" fmla="*/ 94 w 971"/>
                  <a:gd name="T63" fmla="*/ 81 h 998"/>
                  <a:gd name="T64" fmla="*/ 94 w 971"/>
                  <a:gd name="T65" fmla="*/ 100 h 998"/>
                  <a:gd name="T66" fmla="*/ 95 w 971"/>
                  <a:gd name="T67" fmla="*/ 104 h 998"/>
                  <a:gd name="T68" fmla="*/ 99 w 971"/>
                  <a:gd name="T69" fmla="*/ 105 h 998"/>
                  <a:gd name="T70" fmla="*/ 105 w 971"/>
                  <a:gd name="T71" fmla="*/ 107 h 998"/>
                  <a:gd name="T72" fmla="*/ 58 w 971"/>
                  <a:gd name="T73" fmla="*/ 111 h 998"/>
                  <a:gd name="T74" fmla="*/ 2 w 971"/>
                  <a:gd name="T75" fmla="*/ 105 h 998"/>
                  <a:gd name="T76" fmla="*/ 3 w 971"/>
                  <a:gd name="T77" fmla="*/ 99 h 998"/>
                  <a:gd name="T78" fmla="*/ 5 w 971"/>
                  <a:gd name="T79" fmla="*/ 90 h 998"/>
                  <a:gd name="T80" fmla="*/ 6 w 971"/>
                  <a:gd name="T81" fmla="*/ 81 h 998"/>
                  <a:gd name="T82" fmla="*/ 7 w 971"/>
                  <a:gd name="T83" fmla="*/ 76 h 998"/>
                  <a:gd name="T84" fmla="*/ 7 w 971"/>
                  <a:gd name="T85" fmla="*/ 73 h 998"/>
                  <a:gd name="T86" fmla="*/ 9 w 971"/>
                  <a:gd name="T87" fmla="*/ 72 h 998"/>
                  <a:gd name="T88" fmla="*/ 13 w 971"/>
                  <a:gd name="T89" fmla="*/ 66 h 998"/>
                  <a:gd name="T90" fmla="*/ 14 w 971"/>
                  <a:gd name="T91" fmla="*/ 64 h 998"/>
                  <a:gd name="T92" fmla="*/ 15 w 971"/>
                  <a:gd name="T93" fmla="*/ 56 h 998"/>
                  <a:gd name="T94" fmla="*/ 14 w 971"/>
                  <a:gd name="T95" fmla="*/ 45 h 998"/>
                  <a:gd name="T96" fmla="*/ 12 w 971"/>
                  <a:gd name="T97" fmla="*/ 35 h 998"/>
                  <a:gd name="T98" fmla="*/ 10 w 971"/>
                  <a:gd name="T99" fmla="*/ 28 h 998"/>
                  <a:gd name="T100" fmla="*/ 8 w 971"/>
                  <a:gd name="T101" fmla="*/ 23 h 998"/>
                  <a:gd name="T102" fmla="*/ 6 w 971"/>
                  <a:gd name="T103" fmla="*/ 16 h 9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71"/>
                  <a:gd name="T157" fmla="*/ 0 h 998"/>
                  <a:gd name="T158" fmla="*/ 971 w 971"/>
                  <a:gd name="T159" fmla="*/ 998 h 9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71" h="998">
                    <a:moveTo>
                      <a:pt x="32" y="94"/>
                    </a:moveTo>
                    <a:lnTo>
                      <a:pt x="83" y="44"/>
                    </a:lnTo>
                    <a:lnTo>
                      <a:pt x="54" y="0"/>
                    </a:lnTo>
                    <a:lnTo>
                      <a:pt x="0" y="39"/>
                    </a:lnTo>
                    <a:lnTo>
                      <a:pt x="8" y="52"/>
                    </a:lnTo>
                    <a:lnTo>
                      <a:pt x="16" y="67"/>
                    </a:lnTo>
                    <a:lnTo>
                      <a:pt x="24" y="80"/>
                    </a:lnTo>
                    <a:lnTo>
                      <a:pt x="32" y="94"/>
                    </a:lnTo>
                    <a:close/>
                    <a:moveTo>
                      <a:pt x="54" y="142"/>
                    </a:moveTo>
                    <a:lnTo>
                      <a:pt x="386" y="155"/>
                    </a:lnTo>
                    <a:lnTo>
                      <a:pt x="402" y="175"/>
                    </a:lnTo>
                    <a:lnTo>
                      <a:pt x="419" y="197"/>
                    </a:lnTo>
                    <a:lnTo>
                      <a:pt x="428" y="208"/>
                    </a:lnTo>
                    <a:lnTo>
                      <a:pt x="438" y="220"/>
                    </a:lnTo>
                    <a:lnTo>
                      <a:pt x="447" y="231"/>
                    </a:lnTo>
                    <a:lnTo>
                      <a:pt x="457" y="240"/>
                    </a:lnTo>
                    <a:lnTo>
                      <a:pt x="467" y="248"/>
                    </a:lnTo>
                    <a:lnTo>
                      <a:pt x="478" y="256"/>
                    </a:lnTo>
                    <a:lnTo>
                      <a:pt x="490" y="262"/>
                    </a:lnTo>
                    <a:lnTo>
                      <a:pt x="503" y="267"/>
                    </a:lnTo>
                    <a:lnTo>
                      <a:pt x="516" y="269"/>
                    </a:lnTo>
                    <a:lnTo>
                      <a:pt x="530" y="271"/>
                    </a:lnTo>
                    <a:lnTo>
                      <a:pt x="545" y="268"/>
                    </a:lnTo>
                    <a:lnTo>
                      <a:pt x="562" y="265"/>
                    </a:lnTo>
                    <a:lnTo>
                      <a:pt x="573" y="260"/>
                    </a:lnTo>
                    <a:lnTo>
                      <a:pt x="584" y="255"/>
                    </a:lnTo>
                    <a:lnTo>
                      <a:pt x="593" y="249"/>
                    </a:lnTo>
                    <a:lnTo>
                      <a:pt x="603" y="243"/>
                    </a:lnTo>
                    <a:lnTo>
                      <a:pt x="618" y="232"/>
                    </a:lnTo>
                    <a:lnTo>
                      <a:pt x="632" y="221"/>
                    </a:lnTo>
                    <a:lnTo>
                      <a:pt x="639" y="215"/>
                    </a:lnTo>
                    <a:lnTo>
                      <a:pt x="648" y="210"/>
                    </a:lnTo>
                    <a:lnTo>
                      <a:pt x="656" y="206"/>
                    </a:lnTo>
                    <a:lnTo>
                      <a:pt x="665" y="202"/>
                    </a:lnTo>
                    <a:lnTo>
                      <a:pt x="675" y="199"/>
                    </a:lnTo>
                    <a:lnTo>
                      <a:pt x="687" y="196"/>
                    </a:lnTo>
                    <a:lnTo>
                      <a:pt x="700" y="195"/>
                    </a:lnTo>
                    <a:lnTo>
                      <a:pt x="715" y="194"/>
                    </a:lnTo>
                    <a:lnTo>
                      <a:pt x="735" y="195"/>
                    </a:lnTo>
                    <a:lnTo>
                      <a:pt x="750" y="197"/>
                    </a:lnTo>
                    <a:lnTo>
                      <a:pt x="756" y="199"/>
                    </a:lnTo>
                    <a:lnTo>
                      <a:pt x="761" y="201"/>
                    </a:lnTo>
                    <a:lnTo>
                      <a:pt x="766" y="203"/>
                    </a:lnTo>
                    <a:lnTo>
                      <a:pt x="769" y="206"/>
                    </a:lnTo>
                    <a:lnTo>
                      <a:pt x="783" y="221"/>
                    </a:lnTo>
                    <a:lnTo>
                      <a:pt x="801" y="246"/>
                    </a:lnTo>
                    <a:lnTo>
                      <a:pt x="807" y="255"/>
                    </a:lnTo>
                    <a:lnTo>
                      <a:pt x="810" y="265"/>
                    </a:lnTo>
                    <a:lnTo>
                      <a:pt x="813" y="277"/>
                    </a:lnTo>
                    <a:lnTo>
                      <a:pt x="815" y="287"/>
                    </a:lnTo>
                    <a:lnTo>
                      <a:pt x="816" y="299"/>
                    </a:lnTo>
                    <a:lnTo>
                      <a:pt x="818" y="310"/>
                    </a:lnTo>
                    <a:lnTo>
                      <a:pt x="821" y="320"/>
                    </a:lnTo>
                    <a:lnTo>
                      <a:pt x="825" y="330"/>
                    </a:lnTo>
                    <a:lnTo>
                      <a:pt x="831" y="339"/>
                    </a:lnTo>
                    <a:lnTo>
                      <a:pt x="838" y="347"/>
                    </a:lnTo>
                    <a:lnTo>
                      <a:pt x="842" y="353"/>
                    </a:lnTo>
                    <a:lnTo>
                      <a:pt x="848" y="358"/>
                    </a:lnTo>
                    <a:lnTo>
                      <a:pt x="858" y="366"/>
                    </a:lnTo>
                    <a:lnTo>
                      <a:pt x="865" y="373"/>
                    </a:lnTo>
                    <a:lnTo>
                      <a:pt x="868" y="377"/>
                    </a:lnTo>
                    <a:lnTo>
                      <a:pt x="869" y="380"/>
                    </a:lnTo>
                    <a:lnTo>
                      <a:pt x="871" y="385"/>
                    </a:lnTo>
                    <a:lnTo>
                      <a:pt x="872" y="391"/>
                    </a:lnTo>
                    <a:lnTo>
                      <a:pt x="871" y="398"/>
                    </a:lnTo>
                    <a:lnTo>
                      <a:pt x="869" y="407"/>
                    </a:lnTo>
                    <a:lnTo>
                      <a:pt x="867" y="418"/>
                    </a:lnTo>
                    <a:lnTo>
                      <a:pt x="862" y="431"/>
                    </a:lnTo>
                    <a:lnTo>
                      <a:pt x="861" y="439"/>
                    </a:lnTo>
                    <a:lnTo>
                      <a:pt x="861" y="448"/>
                    </a:lnTo>
                    <a:lnTo>
                      <a:pt x="864" y="456"/>
                    </a:lnTo>
                    <a:lnTo>
                      <a:pt x="867" y="462"/>
                    </a:lnTo>
                    <a:lnTo>
                      <a:pt x="873" y="468"/>
                    </a:lnTo>
                    <a:lnTo>
                      <a:pt x="879" y="474"/>
                    </a:lnTo>
                    <a:lnTo>
                      <a:pt x="887" y="478"/>
                    </a:lnTo>
                    <a:lnTo>
                      <a:pt x="895" y="483"/>
                    </a:lnTo>
                    <a:lnTo>
                      <a:pt x="913" y="490"/>
                    </a:lnTo>
                    <a:lnTo>
                      <a:pt x="932" y="496"/>
                    </a:lnTo>
                    <a:lnTo>
                      <a:pt x="950" y="501"/>
                    </a:lnTo>
                    <a:lnTo>
                      <a:pt x="964" y="504"/>
                    </a:lnTo>
                    <a:lnTo>
                      <a:pt x="956" y="541"/>
                    </a:lnTo>
                    <a:lnTo>
                      <a:pt x="954" y="571"/>
                    </a:lnTo>
                    <a:lnTo>
                      <a:pt x="956" y="601"/>
                    </a:lnTo>
                    <a:lnTo>
                      <a:pt x="957" y="632"/>
                    </a:lnTo>
                    <a:lnTo>
                      <a:pt x="957" y="661"/>
                    </a:lnTo>
                    <a:lnTo>
                      <a:pt x="948" y="663"/>
                    </a:lnTo>
                    <a:lnTo>
                      <a:pt x="938" y="666"/>
                    </a:lnTo>
                    <a:lnTo>
                      <a:pt x="904" y="667"/>
                    </a:lnTo>
                    <a:lnTo>
                      <a:pt x="889" y="668"/>
                    </a:lnTo>
                    <a:lnTo>
                      <a:pt x="877" y="671"/>
                    </a:lnTo>
                    <a:lnTo>
                      <a:pt x="864" y="672"/>
                    </a:lnTo>
                    <a:lnTo>
                      <a:pt x="851" y="673"/>
                    </a:lnTo>
                    <a:lnTo>
                      <a:pt x="851" y="687"/>
                    </a:lnTo>
                    <a:lnTo>
                      <a:pt x="851" y="702"/>
                    </a:lnTo>
                    <a:lnTo>
                      <a:pt x="851" y="717"/>
                    </a:lnTo>
                    <a:lnTo>
                      <a:pt x="849" y="731"/>
                    </a:lnTo>
                    <a:lnTo>
                      <a:pt x="846" y="856"/>
                    </a:lnTo>
                    <a:lnTo>
                      <a:pt x="848" y="876"/>
                    </a:lnTo>
                    <a:lnTo>
                      <a:pt x="852" y="896"/>
                    </a:lnTo>
                    <a:lnTo>
                      <a:pt x="855" y="916"/>
                    </a:lnTo>
                    <a:lnTo>
                      <a:pt x="856" y="935"/>
                    </a:lnTo>
                    <a:lnTo>
                      <a:pt x="858" y="935"/>
                    </a:lnTo>
                    <a:lnTo>
                      <a:pt x="869" y="936"/>
                    </a:lnTo>
                    <a:lnTo>
                      <a:pt x="885" y="939"/>
                    </a:lnTo>
                    <a:lnTo>
                      <a:pt x="900" y="944"/>
                    </a:lnTo>
                    <a:lnTo>
                      <a:pt x="917" y="949"/>
                    </a:lnTo>
                    <a:lnTo>
                      <a:pt x="933" y="956"/>
                    </a:lnTo>
                    <a:lnTo>
                      <a:pt x="948" y="964"/>
                    </a:lnTo>
                    <a:lnTo>
                      <a:pt x="960" y="972"/>
                    </a:lnTo>
                    <a:lnTo>
                      <a:pt x="971" y="981"/>
                    </a:lnTo>
                    <a:lnTo>
                      <a:pt x="526" y="998"/>
                    </a:lnTo>
                    <a:lnTo>
                      <a:pt x="22" y="960"/>
                    </a:lnTo>
                    <a:lnTo>
                      <a:pt x="21" y="950"/>
                    </a:lnTo>
                    <a:lnTo>
                      <a:pt x="20" y="941"/>
                    </a:lnTo>
                    <a:lnTo>
                      <a:pt x="20" y="930"/>
                    </a:lnTo>
                    <a:lnTo>
                      <a:pt x="21" y="919"/>
                    </a:lnTo>
                    <a:lnTo>
                      <a:pt x="26" y="892"/>
                    </a:lnTo>
                    <a:lnTo>
                      <a:pt x="32" y="865"/>
                    </a:lnTo>
                    <a:lnTo>
                      <a:pt x="37" y="838"/>
                    </a:lnTo>
                    <a:lnTo>
                      <a:pt x="42" y="810"/>
                    </a:lnTo>
                    <a:lnTo>
                      <a:pt x="48" y="783"/>
                    </a:lnTo>
                    <a:lnTo>
                      <a:pt x="53" y="755"/>
                    </a:lnTo>
                    <a:lnTo>
                      <a:pt x="57" y="728"/>
                    </a:lnTo>
                    <a:lnTo>
                      <a:pt x="59" y="701"/>
                    </a:lnTo>
                    <a:lnTo>
                      <a:pt x="59" y="691"/>
                    </a:lnTo>
                    <a:lnTo>
                      <a:pt x="60" y="681"/>
                    </a:lnTo>
                    <a:lnTo>
                      <a:pt x="62" y="673"/>
                    </a:lnTo>
                    <a:lnTo>
                      <a:pt x="65" y="666"/>
                    </a:lnTo>
                    <a:lnTo>
                      <a:pt x="67" y="659"/>
                    </a:lnTo>
                    <a:lnTo>
                      <a:pt x="71" y="653"/>
                    </a:lnTo>
                    <a:lnTo>
                      <a:pt x="74" y="648"/>
                    </a:lnTo>
                    <a:lnTo>
                      <a:pt x="78" y="643"/>
                    </a:lnTo>
                    <a:lnTo>
                      <a:pt x="96" y="625"/>
                    </a:lnTo>
                    <a:lnTo>
                      <a:pt x="117" y="601"/>
                    </a:lnTo>
                    <a:lnTo>
                      <a:pt x="121" y="594"/>
                    </a:lnTo>
                    <a:lnTo>
                      <a:pt x="125" y="587"/>
                    </a:lnTo>
                    <a:lnTo>
                      <a:pt x="127" y="580"/>
                    </a:lnTo>
                    <a:lnTo>
                      <a:pt x="130" y="571"/>
                    </a:lnTo>
                    <a:lnTo>
                      <a:pt x="132" y="555"/>
                    </a:lnTo>
                    <a:lnTo>
                      <a:pt x="133" y="537"/>
                    </a:lnTo>
                    <a:lnTo>
                      <a:pt x="132" y="501"/>
                    </a:lnTo>
                    <a:lnTo>
                      <a:pt x="130" y="468"/>
                    </a:lnTo>
                    <a:lnTo>
                      <a:pt x="127" y="436"/>
                    </a:lnTo>
                    <a:lnTo>
                      <a:pt x="126" y="405"/>
                    </a:lnTo>
                    <a:lnTo>
                      <a:pt x="123" y="374"/>
                    </a:lnTo>
                    <a:lnTo>
                      <a:pt x="118" y="344"/>
                    </a:lnTo>
                    <a:lnTo>
                      <a:pt x="112" y="314"/>
                    </a:lnTo>
                    <a:lnTo>
                      <a:pt x="105" y="285"/>
                    </a:lnTo>
                    <a:lnTo>
                      <a:pt x="99" y="271"/>
                    </a:lnTo>
                    <a:lnTo>
                      <a:pt x="94" y="255"/>
                    </a:lnTo>
                    <a:lnTo>
                      <a:pt x="88" y="241"/>
                    </a:lnTo>
                    <a:lnTo>
                      <a:pt x="81" y="227"/>
                    </a:lnTo>
                    <a:lnTo>
                      <a:pt x="75" y="206"/>
                    </a:lnTo>
                    <a:lnTo>
                      <a:pt x="70" y="183"/>
                    </a:lnTo>
                    <a:lnTo>
                      <a:pt x="62" y="162"/>
                    </a:lnTo>
                    <a:lnTo>
                      <a:pt x="54"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08" name="Freeform 240"/>
              <p:cNvSpPr>
                <a:spLocks/>
              </p:cNvSpPr>
              <p:nvPr/>
            </p:nvSpPr>
            <p:spPr bwMode="auto">
              <a:xfrm>
                <a:off x="2248" y="3352"/>
                <a:ext cx="27" cy="32"/>
              </a:xfrm>
              <a:custGeom>
                <a:avLst/>
                <a:gdLst>
                  <a:gd name="T0" fmla="*/ 3 w 83"/>
                  <a:gd name="T1" fmla="*/ 11 h 94"/>
                  <a:gd name="T2" fmla="*/ 9 w 83"/>
                  <a:gd name="T3" fmla="*/ 5 h 94"/>
                  <a:gd name="T4" fmla="*/ 9 w 83"/>
                  <a:gd name="T5" fmla="*/ 5 h 94"/>
                  <a:gd name="T6" fmla="*/ 6 w 83"/>
                  <a:gd name="T7" fmla="*/ 0 h 94"/>
                  <a:gd name="T8" fmla="*/ 0 w 83"/>
                  <a:gd name="T9" fmla="*/ 4 h 94"/>
                  <a:gd name="T10" fmla="*/ 0 w 83"/>
                  <a:gd name="T11" fmla="*/ 4 h 94"/>
                  <a:gd name="T12" fmla="*/ 1 w 83"/>
                  <a:gd name="T13" fmla="*/ 6 h 94"/>
                  <a:gd name="T14" fmla="*/ 2 w 83"/>
                  <a:gd name="T15" fmla="*/ 8 h 94"/>
                  <a:gd name="T16" fmla="*/ 3 w 83"/>
                  <a:gd name="T17" fmla="*/ 9 h 94"/>
                  <a:gd name="T18" fmla="*/ 3 w 83"/>
                  <a:gd name="T19" fmla="*/ 11 h 94"/>
                  <a:gd name="T20" fmla="*/ 3 w 83"/>
                  <a:gd name="T21" fmla="*/ 11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3"/>
                  <a:gd name="T34" fmla="*/ 0 h 94"/>
                  <a:gd name="T35" fmla="*/ 83 w 83"/>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3" h="94">
                    <a:moveTo>
                      <a:pt x="32" y="94"/>
                    </a:moveTo>
                    <a:lnTo>
                      <a:pt x="83" y="44"/>
                    </a:lnTo>
                    <a:lnTo>
                      <a:pt x="54" y="0"/>
                    </a:lnTo>
                    <a:lnTo>
                      <a:pt x="0" y="39"/>
                    </a:lnTo>
                    <a:lnTo>
                      <a:pt x="8" y="52"/>
                    </a:lnTo>
                    <a:lnTo>
                      <a:pt x="16" y="67"/>
                    </a:lnTo>
                    <a:lnTo>
                      <a:pt x="24" y="80"/>
                    </a:lnTo>
                    <a:lnTo>
                      <a:pt x="32" y="9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09" name="Freeform 241"/>
              <p:cNvSpPr>
                <a:spLocks/>
              </p:cNvSpPr>
              <p:nvPr/>
            </p:nvSpPr>
            <p:spPr bwMode="auto">
              <a:xfrm>
                <a:off x="2254" y="3400"/>
                <a:ext cx="317" cy="285"/>
              </a:xfrm>
              <a:custGeom>
                <a:avLst/>
                <a:gdLst>
                  <a:gd name="T0" fmla="*/ 42 w 951"/>
                  <a:gd name="T1" fmla="*/ 4 h 856"/>
                  <a:gd name="T2" fmla="*/ 46 w 951"/>
                  <a:gd name="T3" fmla="*/ 9 h 856"/>
                  <a:gd name="T4" fmla="*/ 50 w 951"/>
                  <a:gd name="T5" fmla="*/ 12 h 856"/>
                  <a:gd name="T6" fmla="*/ 54 w 951"/>
                  <a:gd name="T7" fmla="*/ 14 h 856"/>
                  <a:gd name="T8" fmla="*/ 58 w 951"/>
                  <a:gd name="T9" fmla="*/ 14 h 856"/>
                  <a:gd name="T10" fmla="*/ 63 w 951"/>
                  <a:gd name="T11" fmla="*/ 13 h 856"/>
                  <a:gd name="T12" fmla="*/ 66 w 951"/>
                  <a:gd name="T13" fmla="*/ 10 h 856"/>
                  <a:gd name="T14" fmla="*/ 70 w 951"/>
                  <a:gd name="T15" fmla="*/ 8 h 856"/>
                  <a:gd name="T16" fmla="*/ 73 w 951"/>
                  <a:gd name="T17" fmla="*/ 6 h 856"/>
                  <a:gd name="T18" fmla="*/ 77 w 951"/>
                  <a:gd name="T19" fmla="*/ 6 h 856"/>
                  <a:gd name="T20" fmla="*/ 82 w 951"/>
                  <a:gd name="T21" fmla="*/ 6 h 856"/>
                  <a:gd name="T22" fmla="*/ 83 w 951"/>
                  <a:gd name="T23" fmla="*/ 7 h 856"/>
                  <a:gd name="T24" fmla="*/ 87 w 951"/>
                  <a:gd name="T25" fmla="*/ 13 h 856"/>
                  <a:gd name="T26" fmla="*/ 88 w 951"/>
                  <a:gd name="T27" fmla="*/ 16 h 856"/>
                  <a:gd name="T28" fmla="*/ 89 w 951"/>
                  <a:gd name="T29" fmla="*/ 20 h 856"/>
                  <a:gd name="T30" fmla="*/ 91 w 951"/>
                  <a:gd name="T31" fmla="*/ 23 h 856"/>
                  <a:gd name="T32" fmla="*/ 93 w 951"/>
                  <a:gd name="T33" fmla="*/ 25 h 856"/>
                  <a:gd name="T34" fmla="*/ 94 w 951"/>
                  <a:gd name="T35" fmla="*/ 26 h 856"/>
                  <a:gd name="T36" fmla="*/ 95 w 951"/>
                  <a:gd name="T37" fmla="*/ 28 h 856"/>
                  <a:gd name="T38" fmla="*/ 94 w 951"/>
                  <a:gd name="T39" fmla="*/ 32 h 856"/>
                  <a:gd name="T40" fmla="*/ 94 w 951"/>
                  <a:gd name="T41" fmla="*/ 35 h 856"/>
                  <a:gd name="T42" fmla="*/ 95 w 951"/>
                  <a:gd name="T43" fmla="*/ 37 h 856"/>
                  <a:gd name="T44" fmla="*/ 99 w 951"/>
                  <a:gd name="T45" fmla="*/ 39 h 856"/>
                  <a:gd name="T46" fmla="*/ 105 w 951"/>
                  <a:gd name="T47" fmla="*/ 40 h 856"/>
                  <a:gd name="T48" fmla="*/ 104 w 951"/>
                  <a:gd name="T49" fmla="*/ 48 h 856"/>
                  <a:gd name="T50" fmla="*/ 104 w 951"/>
                  <a:gd name="T51" fmla="*/ 58 h 856"/>
                  <a:gd name="T52" fmla="*/ 98 w 951"/>
                  <a:gd name="T53" fmla="*/ 58 h 856"/>
                  <a:gd name="T54" fmla="*/ 94 w 951"/>
                  <a:gd name="T55" fmla="*/ 59 h 856"/>
                  <a:gd name="T56" fmla="*/ 92 w 951"/>
                  <a:gd name="T57" fmla="*/ 62 h 856"/>
                  <a:gd name="T58" fmla="*/ 92 w 951"/>
                  <a:gd name="T59" fmla="*/ 79 h 856"/>
                  <a:gd name="T60" fmla="*/ 93 w 951"/>
                  <a:gd name="T61" fmla="*/ 86 h 856"/>
                  <a:gd name="T62" fmla="*/ 94 w 951"/>
                  <a:gd name="T63" fmla="*/ 88 h 856"/>
                  <a:gd name="T64" fmla="*/ 100 w 951"/>
                  <a:gd name="T65" fmla="*/ 90 h 856"/>
                  <a:gd name="T66" fmla="*/ 104 w 951"/>
                  <a:gd name="T67" fmla="*/ 92 h 856"/>
                  <a:gd name="T68" fmla="*/ 56 w 951"/>
                  <a:gd name="T69" fmla="*/ 95 h 856"/>
                  <a:gd name="T70" fmla="*/ 0 w 951"/>
                  <a:gd name="T71" fmla="*/ 90 h 856"/>
                  <a:gd name="T72" fmla="*/ 0 w 951"/>
                  <a:gd name="T73" fmla="*/ 86 h 856"/>
                  <a:gd name="T74" fmla="*/ 2 w 951"/>
                  <a:gd name="T75" fmla="*/ 77 h 856"/>
                  <a:gd name="T76" fmla="*/ 4 w 951"/>
                  <a:gd name="T77" fmla="*/ 68 h 856"/>
                  <a:gd name="T78" fmla="*/ 4 w 951"/>
                  <a:gd name="T79" fmla="*/ 61 h 856"/>
                  <a:gd name="T80" fmla="*/ 5 w 951"/>
                  <a:gd name="T81" fmla="*/ 58 h 856"/>
                  <a:gd name="T82" fmla="*/ 6 w 951"/>
                  <a:gd name="T83" fmla="*/ 56 h 856"/>
                  <a:gd name="T84" fmla="*/ 11 w 951"/>
                  <a:gd name="T85" fmla="*/ 51 h 856"/>
                  <a:gd name="T86" fmla="*/ 12 w 951"/>
                  <a:gd name="T87" fmla="*/ 49 h 856"/>
                  <a:gd name="T88" fmla="*/ 13 w 951"/>
                  <a:gd name="T89" fmla="*/ 44 h 856"/>
                  <a:gd name="T90" fmla="*/ 12 w 951"/>
                  <a:gd name="T91" fmla="*/ 33 h 856"/>
                  <a:gd name="T92" fmla="*/ 11 w 951"/>
                  <a:gd name="T93" fmla="*/ 22 h 856"/>
                  <a:gd name="T94" fmla="*/ 9 w 951"/>
                  <a:gd name="T95" fmla="*/ 14 h 856"/>
                  <a:gd name="T96" fmla="*/ 7 w 951"/>
                  <a:gd name="T97" fmla="*/ 9 h 856"/>
                  <a:gd name="T98" fmla="*/ 5 w 951"/>
                  <a:gd name="T99" fmla="*/ 2 h 8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1"/>
                  <a:gd name="T151" fmla="*/ 0 h 856"/>
                  <a:gd name="T152" fmla="*/ 951 w 951"/>
                  <a:gd name="T153" fmla="*/ 856 h 85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1" h="856">
                    <a:moveTo>
                      <a:pt x="34" y="0"/>
                    </a:moveTo>
                    <a:lnTo>
                      <a:pt x="366" y="13"/>
                    </a:lnTo>
                    <a:lnTo>
                      <a:pt x="382" y="33"/>
                    </a:lnTo>
                    <a:lnTo>
                      <a:pt x="399" y="55"/>
                    </a:lnTo>
                    <a:lnTo>
                      <a:pt x="408" y="66"/>
                    </a:lnTo>
                    <a:lnTo>
                      <a:pt x="418" y="78"/>
                    </a:lnTo>
                    <a:lnTo>
                      <a:pt x="427" y="89"/>
                    </a:lnTo>
                    <a:lnTo>
                      <a:pt x="437" y="98"/>
                    </a:lnTo>
                    <a:lnTo>
                      <a:pt x="447" y="106"/>
                    </a:lnTo>
                    <a:lnTo>
                      <a:pt x="458" y="114"/>
                    </a:lnTo>
                    <a:lnTo>
                      <a:pt x="470" y="120"/>
                    </a:lnTo>
                    <a:lnTo>
                      <a:pt x="483" y="125"/>
                    </a:lnTo>
                    <a:lnTo>
                      <a:pt x="496" y="127"/>
                    </a:lnTo>
                    <a:lnTo>
                      <a:pt x="510" y="129"/>
                    </a:lnTo>
                    <a:lnTo>
                      <a:pt x="525" y="126"/>
                    </a:lnTo>
                    <a:lnTo>
                      <a:pt x="542" y="123"/>
                    </a:lnTo>
                    <a:lnTo>
                      <a:pt x="553" y="118"/>
                    </a:lnTo>
                    <a:lnTo>
                      <a:pt x="564" y="113"/>
                    </a:lnTo>
                    <a:lnTo>
                      <a:pt x="573" y="107"/>
                    </a:lnTo>
                    <a:lnTo>
                      <a:pt x="583" y="101"/>
                    </a:lnTo>
                    <a:lnTo>
                      <a:pt x="598" y="90"/>
                    </a:lnTo>
                    <a:lnTo>
                      <a:pt x="612" y="79"/>
                    </a:lnTo>
                    <a:lnTo>
                      <a:pt x="619" y="73"/>
                    </a:lnTo>
                    <a:lnTo>
                      <a:pt x="628" y="68"/>
                    </a:lnTo>
                    <a:lnTo>
                      <a:pt x="636" y="64"/>
                    </a:lnTo>
                    <a:lnTo>
                      <a:pt x="645" y="60"/>
                    </a:lnTo>
                    <a:lnTo>
                      <a:pt x="655" y="57"/>
                    </a:lnTo>
                    <a:lnTo>
                      <a:pt x="667" y="54"/>
                    </a:lnTo>
                    <a:lnTo>
                      <a:pt x="680" y="53"/>
                    </a:lnTo>
                    <a:lnTo>
                      <a:pt x="695" y="52"/>
                    </a:lnTo>
                    <a:lnTo>
                      <a:pt x="715" y="53"/>
                    </a:lnTo>
                    <a:lnTo>
                      <a:pt x="730" y="55"/>
                    </a:lnTo>
                    <a:lnTo>
                      <a:pt x="736" y="57"/>
                    </a:lnTo>
                    <a:lnTo>
                      <a:pt x="741" y="59"/>
                    </a:lnTo>
                    <a:lnTo>
                      <a:pt x="746" y="61"/>
                    </a:lnTo>
                    <a:lnTo>
                      <a:pt x="749" y="64"/>
                    </a:lnTo>
                    <a:lnTo>
                      <a:pt x="763" y="79"/>
                    </a:lnTo>
                    <a:lnTo>
                      <a:pt x="781" y="104"/>
                    </a:lnTo>
                    <a:lnTo>
                      <a:pt x="787" y="113"/>
                    </a:lnTo>
                    <a:lnTo>
                      <a:pt x="790" y="123"/>
                    </a:lnTo>
                    <a:lnTo>
                      <a:pt x="793" y="135"/>
                    </a:lnTo>
                    <a:lnTo>
                      <a:pt x="795" y="145"/>
                    </a:lnTo>
                    <a:lnTo>
                      <a:pt x="796" y="157"/>
                    </a:lnTo>
                    <a:lnTo>
                      <a:pt x="798" y="168"/>
                    </a:lnTo>
                    <a:lnTo>
                      <a:pt x="801" y="178"/>
                    </a:lnTo>
                    <a:lnTo>
                      <a:pt x="805" y="188"/>
                    </a:lnTo>
                    <a:lnTo>
                      <a:pt x="811" y="197"/>
                    </a:lnTo>
                    <a:lnTo>
                      <a:pt x="818" y="205"/>
                    </a:lnTo>
                    <a:lnTo>
                      <a:pt x="822" y="211"/>
                    </a:lnTo>
                    <a:lnTo>
                      <a:pt x="828" y="216"/>
                    </a:lnTo>
                    <a:lnTo>
                      <a:pt x="838" y="224"/>
                    </a:lnTo>
                    <a:lnTo>
                      <a:pt x="845" y="231"/>
                    </a:lnTo>
                    <a:lnTo>
                      <a:pt x="848" y="235"/>
                    </a:lnTo>
                    <a:lnTo>
                      <a:pt x="849" y="238"/>
                    </a:lnTo>
                    <a:lnTo>
                      <a:pt x="851" y="243"/>
                    </a:lnTo>
                    <a:lnTo>
                      <a:pt x="852" y="249"/>
                    </a:lnTo>
                    <a:lnTo>
                      <a:pt x="851" y="256"/>
                    </a:lnTo>
                    <a:lnTo>
                      <a:pt x="849" y="265"/>
                    </a:lnTo>
                    <a:lnTo>
                      <a:pt x="847" y="276"/>
                    </a:lnTo>
                    <a:lnTo>
                      <a:pt x="842" y="289"/>
                    </a:lnTo>
                    <a:lnTo>
                      <a:pt x="841" y="297"/>
                    </a:lnTo>
                    <a:lnTo>
                      <a:pt x="841" y="306"/>
                    </a:lnTo>
                    <a:lnTo>
                      <a:pt x="844" y="314"/>
                    </a:lnTo>
                    <a:lnTo>
                      <a:pt x="847" y="320"/>
                    </a:lnTo>
                    <a:lnTo>
                      <a:pt x="853" y="326"/>
                    </a:lnTo>
                    <a:lnTo>
                      <a:pt x="859" y="332"/>
                    </a:lnTo>
                    <a:lnTo>
                      <a:pt x="867" y="336"/>
                    </a:lnTo>
                    <a:lnTo>
                      <a:pt x="875" y="341"/>
                    </a:lnTo>
                    <a:lnTo>
                      <a:pt x="893" y="348"/>
                    </a:lnTo>
                    <a:lnTo>
                      <a:pt x="912" y="354"/>
                    </a:lnTo>
                    <a:lnTo>
                      <a:pt x="930" y="359"/>
                    </a:lnTo>
                    <a:lnTo>
                      <a:pt x="944" y="362"/>
                    </a:lnTo>
                    <a:lnTo>
                      <a:pt x="936" y="399"/>
                    </a:lnTo>
                    <a:lnTo>
                      <a:pt x="934" y="429"/>
                    </a:lnTo>
                    <a:lnTo>
                      <a:pt x="936" y="459"/>
                    </a:lnTo>
                    <a:lnTo>
                      <a:pt x="937" y="490"/>
                    </a:lnTo>
                    <a:lnTo>
                      <a:pt x="937" y="519"/>
                    </a:lnTo>
                    <a:lnTo>
                      <a:pt x="928" y="521"/>
                    </a:lnTo>
                    <a:lnTo>
                      <a:pt x="918" y="524"/>
                    </a:lnTo>
                    <a:lnTo>
                      <a:pt x="884" y="525"/>
                    </a:lnTo>
                    <a:lnTo>
                      <a:pt x="869" y="526"/>
                    </a:lnTo>
                    <a:lnTo>
                      <a:pt x="857" y="529"/>
                    </a:lnTo>
                    <a:lnTo>
                      <a:pt x="844" y="530"/>
                    </a:lnTo>
                    <a:lnTo>
                      <a:pt x="831" y="531"/>
                    </a:lnTo>
                    <a:lnTo>
                      <a:pt x="831" y="545"/>
                    </a:lnTo>
                    <a:lnTo>
                      <a:pt x="831" y="560"/>
                    </a:lnTo>
                    <a:lnTo>
                      <a:pt x="831" y="575"/>
                    </a:lnTo>
                    <a:lnTo>
                      <a:pt x="829" y="589"/>
                    </a:lnTo>
                    <a:lnTo>
                      <a:pt x="826" y="714"/>
                    </a:lnTo>
                    <a:lnTo>
                      <a:pt x="828" y="734"/>
                    </a:lnTo>
                    <a:lnTo>
                      <a:pt x="832" y="754"/>
                    </a:lnTo>
                    <a:lnTo>
                      <a:pt x="835" y="774"/>
                    </a:lnTo>
                    <a:lnTo>
                      <a:pt x="836" y="793"/>
                    </a:lnTo>
                    <a:lnTo>
                      <a:pt x="838" y="793"/>
                    </a:lnTo>
                    <a:lnTo>
                      <a:pt x="849" y="794"/>
                    </a:lnTo>
                    <a:lnTo>
                      <a:pt x="865" y="797"/>
                    </a:lnTo>
                    <a:lnTo>
                      <a:pt x="880" y="802"/>
                    </a:lnTo>
                    <a:lnTo>
                      <a:pt x="897" y="807"/>
                    </a:lnTo>
                    <a:lnTo>
                      <a:pt x="913" y="814"/>
                    </a:lnTo>
                    <a:lnTo>
                      <a:pt x="928" y="822"/>
                    </a:lnTo>
                    <a:lnTo>
                      <a:pt x="940" y="830"/>
                    </a:lnTo>
                    <a:lnTo>
                      <a:pt x="951" y="839"/>
                    </a:lnTo>
                    <a:lnTo>
                      <a:pt x="506" y="856"/>
                    </a:lnTo>
                    <a:lnTo>
                      <a:pt x="2" y="818"/>
                    </a:lnTo>
                    <a:lnTo>
                      <a:pt x="1" y="808"/>
                    </a:lnTo>
                    <a:lnTo>
                      <a:pt x="0" y="799"/>
                    </a:lnTo>
                    <a:lnTo>
                      <a:pt x="0" y="788"/>
                    </a:lnTo>
                    <a:lnTo>
                      <a:pt x="1" y="777"/>
                    </a:lnTo>
                    <a:lnTo>
                      <a:pt x="6" y="750"/>
                    </a:lnTo>
                    <a:lnTo>
                      <a:pt x="12" y="723"/>
                    </a:lnTo>
                    <a:lnTo>
                      <a:pt x="17" y="696"/>
                    </a:lnTo>
                    <a:lnTo>
                      <a:pt x="22" y="668"/>
                    </a:lnTo>
                    <a:lnTo>
                      <a:pt x="28" y="641"/>
                    </a:lnTo>
                    <a:lnTo>
                      <a:pt x="33" y="613"/>
                    </a:lnTo>
                    <a:lnTo>
                      <a:pt x="37" y="586"/>
                    </a:lnTo>
                    <a:lnTo>
                      <a:pt x="39" y="559"/>
                    </a:lnTo>
                    <a:lnTo>
                      <a:pt x="39" y="549"/>
                    </a:lnTo>
                    <a:lnTo>
                      <a:pt x="40" y="539"/>
                    </a:lnTo>
                    <a:lnTo>
                      <a:pt x="42" y="531"/>
                    </a:lnTo>
                    <a:lnTo>
                      <a:pt x="45" y="524"/>
                    </a:lnTo>
                    <a:lnTo>
                      <a:pt x="47" y="517"/>
                    </a:lnTo>
                    <a:lnTo>
                      <a:pt x="51" y="511"/>
                    </a:lnTo>
                    <a:lnTo>
                      <a:pt x="54" y="506"/>
                    </a:lnTo>
                    <a:lnTo>
                      <a:pt x="58" y="501"/>
                    </a:lnTo>
                    <a:lnTo>
                      <a:pt x="76" y="483"/>
                    </a:lnTo>
                    <a:lnTo>
                      <a:pt x="97" y="459"/>
                    </a:lnTo>
                    <a:lnTo>
                      <a:pt x="101" y="452"/>
                    </a:lnTo>
                    <a:lnTo>
                      <a:pt x="105" y="445"/>
                    </a:lnTo>
                    <a:lnTo>
                      <a:pt x="107" y="438"/>
                    </a:lnTo>
                    <a:lnTo>
                      <a:pt x="110" y="429"/>
                    </a:lnTo>
                    <a:lnTo>
                      <a:pt x="112" y="413"/>
                    </a:lnTo>
                    <a:lnTo>
                      <a:pt x="113" y="395"/>
                    </a:lnTo>
                    <a:lnTo>
                      <a:pt x="112" y="359"/>
                    </a:lnTo>
                    <a:lnTo>
                      <a:pt x="110" y="326"/>
                    </a:lnTo>
                    <a:lnTo>
                      <a:pt x="107" y="294"/>
                    </a:lnTo>
                    <a:lnTo>
                      <a:pt x="106" y="263"/>
                    </a:lnTo>
                    <a:lnTo>
                      <a:pt x="103" y="232"/>
                    </a:lnTo>
                    <a:lnTo>
                      <a:pt x="98" y="202"/>
                    </a:lnTo>
                    <a:lnTo>
                      <a:pt x="92" y="172"/>
                    </a:lnTo>
                    <a:lnTo>
                      <a:pt x="85" y="143"/>
                    </a:lnTo>
                    <a:lnTo>
                      <a:pt x="79" y="129"/>
                    </a:lnTo>
                    <a:lnTo>
                      <a:pt x="74" y="113"/>
                    </a:lnTo>
                    <a:lnTo>
                      <a:pt x="68" y="99"/>
                    </a:lnTo>
                    <a:lnTo>
                      <a:pt x="61" y="85"/>
                    </a:lnTo>
                    <a:lnTo>
                      <a:pt x="55" y="64"/>
                    </a:lnTo>
                    <a:lnTo>
                      <a:pt x="50" y="41"/>
                    </a:lnTo>
                    <a:lnTo>
                      <a:pt x="42" y="20"/>
                    </a:lnTo>
                    <a:lnTo>
                      <a:pt x="34"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10" name="Freeform 242"/>
              <p:cNvSpPr>
                <a:spLocks/>
              </p:cNvSpPr>
              <p:nvPr/>
            </p:nvSpPr>
            <p:spPr bwMode="auto">
              <a:xfrm>
                <a:off x="2624" y="3599"/>
                <a:ext cx="199" cy="172"/>
              </a:xfrm>
              <a:custGeom>
                <a:avLst/>
                <a:gdLst>
                  <a:gd name="T0" fmla="*/ 24 w 598"/>
                  <a:gd name="T1" fmla="*/ 57 h 517"/>
                  <a:gd name="T2" fmla="*/ 27 w 598"/>
                  <a:gd name="T3" fmla="*/ 55 h 517"/>
                  <a:gd name="T4" fmla="*/ 28 w 598"/>
                  <a:gd name="T5" fmla="*/ 55 h 517"/>
                  <a:gd name="T6" fmla="*/ 31 w 598"/>
                  <a:gd name="T7" fmla="*/ 54 h 517"/>
                  <a:gd name="T8" fmla="*/ 34 w 598"/>
                  <a:gd name="T9" fmla="*/ 54 h 517"/>
                  <a:gd name="T10" fmla="*/ 39 w 598"/>
                  <a:gd name="T11" fmla="*/ 55 h 517"/>
                  <a:gd name="T12" fmla="*/ 43 w 598"/>
                  <a:gd name="T13" fmla="*/ 56 h 517"/>
                  <a:gd name="T14" fmla="*/ 46 w 598"/>
                  <a:gd name="T15" fmla="*/ 56 h 517"/>
                  <a:gd name="T16" fmla="*/ 49 w 598"/>
                  <a:gd name="T17" fmla="*/ 56 h 517"/>
                  <a:gd name="T18" fmla="*/ 52 w 598"/>
                  <a:gd name="T19" fmla="*/ 55 h 517"/>
                  <a:gd name="T20" fmla="*/ 57 w 598"/>
                  <a:gd name="T21" fmla="*/ 53 h 517"/>
                  <a:gd name="T22" fmla="*/ 59 w 598"/>
                  <a:gd name="T23" fmla="*/ 51 h 517"/>
                  <a:gd name="T24" fmla="*/ 61 w 598"/>
                  <a:gd name="T25" fmla="*/ 48 h 517"/>
                  <a:gd name="T26" fmla="*/ 63 w 598"/>
                  <a:gd name="T27" fmla="*/ 45 h 517"/>
                  <a:gd name="T28" fmla="*/ 65 w 598"/>
                  <a:gd name="T29" fmla="*/ 42 h 517"/>
                  <a:gd name="T30" fmla="*/ 66 w 598"/>
                  <a:gd name="T31" fmla="*/ 38 h 517"/>
                  <a:gd name="T32" fmla="*/ 66 w 598"/>
                  <a:gd name="T33" fmla="*/ 34 h 517"/>
                  <a:gd name="T34" fmla="*/ 66 w 598"/>
                  <a:gd name="T35" fmla="*/ 27 h 517"/>
                  <a:gd name="T36" fmla="*/ 66 w 598"/>
                  <a:gd name="T37" fmla="*/ 24 h 517"/>
                  <a:gd name="T38" fmla="*/ 66 w 598"/>
                  <a:gd name="T39" fmla="*/ 21 h 517"/>
                  <a:gd name="T40" fmla="*/ 66 w 598"/>
                  <a:gd name="T41" fmla="*/ 14 h 517"/>
                  <a:gd name="T42" fmla="*/ 66 w 598"/>
                  <a:gd name="T43" fmla="*/ 8 h 517"/>
                  <a:gd name="T44" fmla="*/ 66 w 598"/>
                  <a:gd name="T45" fmla="*/ 4 h 517"/>
                  <a:gd name="T46" fmla="*/ 65 w 598"/>
                  <a:gd name="T47" fmla="*/ 2 h 517"/>
                  <a:gd name="T48" fmla="*/ 62 w 598"/>
                  <a:gd name="T49" fmla="*/ 1 h 517"/>
                  <a:gd name="T50" fmla="*/ 60 w 598"/>
                  <a:gd name="T51" fmla="*/ 0 h 517"/>
                  <a:gd name="T52" fmla="*/ 54 w 598"/>
                  <a:gd name="T53" fmla="*/ 0 h 517"/>
                  <a:gd name="T54" fmla="*/ 49 w 598"/>
                  <a:gd name="T55" fmla="*/ 1 h 517"/>
                  <a:gd name="T56" fmla="*/ 44 w 598"/>
                  <a:gd name="T57" fmla="*/ 1 h 517"/>
                  <a:gd name="T58" fmla="*/ 40 w 598"/>
                  <a:gd name="T59" fmla="*/ 2 h 517"/>
                  <a:gd name="T60" fmla="*/ 36 w 598"/>
                  <a:gd name="T61" fmla="*/ 3 h 517"/>
                  <a:gd name="T62" fmla="*/ 33 w 598"/>
                  <a:gd name="T63" fmla="*/ 4 h 517"/>
                  <a:gd name="T64" fmla="*/ 30 w 598"/>
                  <a:gd name="T65" fmla="*/ 6 h 517"/>
                  <a:gd name="T66" fmla="*/ 28 w 598"/>
                  <a:gd name="T67" fmla="*/ 9 h 517"/>
                  <a:gd name="T68" fmla="*/ 25 w 598"/>
                  <a:gd name="T69" fmla="*/ 12 h 517"/>
                  <a:gd name="T70" fmla="*/ 21 w 598"/>
                  <a:gd name="T71" fmla="*/ 19 h 517"/>
                  <a:gd name="T72" fmla="*/ 18 w 598"/>
                  <a:gd name="T73" fmla="*/ 25 h 517"/>
                  <a:gd name="T74" fmla="*/ 16 w 598"/>
                  <a:gd name="T75" fmla="*/ 28 h 517"/>
                  <a:gd name="T76" fmla="*/ 14 w 598"/>
                  <a:gd name="T77" fmla="*/ 30 h 517"/>
                  <a:gd name="T78" fmla="*/ 12 w 598"/>
                  <a:gd name="T79" fmla="*/ 31 h 517"/>
                  <a:gd name="T80" fmla="*/ 10 w 598"/>
                  <a:gd name="T81" fmla="*/ 31 h 517"/>
                  <a:gd name="T82" fmla="*/ 5 w 598"/>
                  <a:gd name="T83" fmla="*/ 33 h 517"/>
                  <a:gd name="T84" fmla="*/ 2 w 598"/>
                  <a:gd name="T85" fmla="*/ 33 h 517"/>
                  <a:gd name="T86" fmla="*/ 0 w 598"/>
                  <a:gd name="T87" fmla="*/ 35 h 517"/>
                  <a:gd name="T88" fmla="*/ 11 w 598"/>
                  <a:gd name="T89" fmla="*/ 45 h 5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98"/>
                  <a:gd name="T136" fmla="*/ 0 h 517"/>
                  <a:gd name="T137" fmla="*/ 598 w 598"/>
                  <a:gd name="T138" fmla="*/ 517 h 5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98" h="517">
                    <a:moveTo>
                      <a:pt x="203" y="517"/>
                    </a:moveTo>
                    <a:lnTo>
                      <a:pt x="218" y="511"/>
                    </a:lnTo>
                    <a:lnTo>
                      <a:pt x="234" y="503"/>
                    </a:lnTo>
                    <a:lnTo>
                      <a:pt x="241" y="499"/>
                    </a:lnTo>
                    <a:lnTo>
                      <a:pt x="249" y="496"/>
                    </a:lnTo>
                    <a:lnTo>
                      <a:pt x="256" y="493"/>
                    </a:lnTo>
                    <a:lnTo>
                      <a:pt x="264" y="492"/>
                    </a:lnTo>
                    <a:lnTo>
                      <a:pt x="278" y="490"/>
                    </a:lnTo>
                    <a:lnTo>
                      <a:pt x="293" y="490"/>
                    </a:lnTo>
                    <a:lnTo>
                      <a:pt x="307" y="491"/>
                    </a:lnTo>
                    <a:lnTo>
                      <a:pt x="321" y="492"/>
                    </a:lnTo>
                    <a:lnTo>
                      <a:pt x="348" y="497"/>
                    </a:lnTo>
                    <a:lnTo>
                      <a:pt x="375" y="501"/>
                    </a:lnTo>
                    <a:lnTo>
                      <a:pt x="389" y="504"/>
                    </a:lnTo>
                    <a:lnTo>
                      <a:pt x="402" y="505"/>
                    </a:lnTo>
                    <a:lnTo>
                      <a:pt x="416" y="506"/>
                    </a:lnTo>
                    <a:lnTo>
                      <a:pt x="429" y="506"/>
                    </a:lnTo>
                    <a:lnTo>
                      <a:pt x="444" y="505"/>
                    </a:lnTo>
                    <a:lnTo>
                      <a:pt x="457" y="503"/>
                    </a:lnTo>
                    <a:lnTo>
                      <a:pt x="471" y="499"/>
                    </a:lnTo>
                    <a:lnTo>
                      <a:pt x="484" y="493"/>
                    </a:lnTo>
                    <a:lnTo>
                      <a:pt x="514" y="480"/>
                    </a:lnTo>
                    <a:lnTo>
                      <a:pt x="524" y="468"/>
                    </a:lnTo>
                    <a:lnTo>
                      <a:pt x="534" y="457"/>
                    </a:lnTo>
                    <a:lnTo>
                      <a:pt x="544" y="444"/>
                    </a:lnTo>
                    <a:lnTo>
                      <a:pt x="552" y="431"/>
                    </a:lnTo>
                    <a:lnTo>
                      <a:pt x="560" y="418"/>
                    </a:lnTo>
                    <a:lnTo>
                      <a:pt x="567" y="404"/>
                    </a:lnTo>
                    <a:lnTo>
                      <a:pt x="575" y="389"/>
                    </a:lnTo>
                    <a:lnTo>
                      <a:pt x="582" y="375"/>
                    </a:lnTo>
                    <a:lnTo>
                      <a:pt x="587" y="359"/>
                    </a:lnTo>
                    <a:lnTo>
                      <a:pt x="591" y="343"/>
                    </a:lnTo>
                    <a:lnTo>
                      <a:pt x="593" y="327"/>
                    </a:lnTo>
                    <a:lnTo>
                      <a:pt x="595" y="310"/>
                    </a:lnTo>
                    <a:lnTo>
                      <a:pt x="597" y="276"/>
                    </a:lnTo>
                    <a:lnTo>
                      <a:pt x="598" y="242"/>
                    </a:lnTo>
                    <a:lnTo>
                      <a:pt x="595" y="229"/>
                    </a:lnTo>
                    <a:lnTo>
                      <a:pt x="593" y="215"/>
                    </a:lnTo>
                    <a:lnTo>
                      <a:pt x="592" y="201"/>
                    </a:lnTo>
                    <a:lnTo>
                      <a:pt x="592" y="186"/>
                    </a:lnTo>
                    <a:lnTo>
                      <a:pt x="593" y="157"/>
                    </a:lnTo>
                    <a:lnTo>
                      <a:pt x="596" y="126"/>
                    </a:lnTo>
                    <a:lnTo>
                      <a:pt x="597" y="97"/>
                    </a:lnTo>
                    <a:lnTo>
                      <a:pt x="596" y="69"/>
                    </a:lnTo>
                    <a:lnTo>
                      <a:pt x="593" y="54"/>
                    </a:lnTo>
                    <a:lnTo>
                      <a:pt x="591" y="40"/>
                    </a:lnTo>
                    <a:lnTo>
                      <a:pt x="586" y="27"/>
                    </a:lnTo>
                    <a:lnTo>
                      <a:pt x="582" y="14"/>
                    </a:lnTo>
                    <a:lnTo>
                      <a:pt x="572" y="10"/>
                    </a:lnTo>
                    <a:lnTo>
                      <a:pt x="562" y="6"/>
                    </a:lnTo>
                    <a:lnTo>
                      <a:pt x="551" y="4"/>
                    </a:lnTo>
                    <a:lnTo>
                      <a:pt x="539" y="1"/>
                    </a:lnTo>
                    <a:lnTo>
                      <a:pt x="514" y="0"/>
                    </a:lnTo>
                    <a:lnTo>
                      <a:pt x="490" y="2"/>
                    </a:lnTo>
                    <a:lnTo>
                      <a:pt x="464" y="5"/>
                    </a:lnTo>
                    <a:lnTo>
                      <a:pt x="439" y="7"/>
                    </a:lnTo>
                    <a:lnTo>
                      <a:pt x="414" y="10"/>
                    </a:lnTo>
                    <a:lnTo>
                      <a:pt x="393" y="8"/>
                    </a:lnTo>
                    <a:lnTo>
                      <a:pt x="376" y="15"/>
                    </a:lnTo>
                    <a:lnTo>
                      <a:pt x="360" y="20"/>
                    </a:lnTo>
                    <a:lnTo>
                      <a:pt x="342" y="25"/>
                    </a:lnTo>
                    <a:lnTo>
                      <a:pt x="326" y="28"/>
                    </a:lnTo>
                    <a:lnTo>
                      <a:pt x="311" y="33"/>
                    </a:lnTo>
                    <a:lnTo>
                      <a:pt x="298" y="39"/>
                    </a:lnTo>
                    <a:lnTo>
                      <a:pt x="285" y="47"/>
                    </a:lnTo>
                    <a:lnTo>
                      <a:pt x="273" y="58"/>
                    </a:lnTo>
                    <a:lnTo>
                      <a:pt x="261" y="70"/>
                    </a:lnTo>
                    <a:lnTo>
                      <a:pt x="249" y="82"/>
                    </a:lnTo>
                    <a:lnTo>
                      <a:pt x="237" y="96"/>
                    </a:lnTo>
                    <a:lnTo>
                      <a:pt x="226" y="110"/>
                    </a:lnTo>
                    <a:lnTo>
                      <a:pt x="205" y="140"/>
                    </a:lnTo>
                    <a:lnTo>
                      <a:pt x="188" y="171"/>
                    </a:lnTo>
                    <a:lnTo>
                      <a:pt x="171" y="201"/>
                    </a:lnTo>
                    <a:lnTo>
                      <a:pt x="158" y="227"/>
                    </a:lnTo>
                    <a:lnTo>
                      <a:pt x="151" y="240"/>
                    </a:lnTo>
                    <a:lnTo>
                      <a:pt x="143" y="251"/>
                    </a:lnTo>
                    <a:lnTo>
                      <a:pt x="134" y="260"/>
                    </a:lnTo>
                    <a:lnTo>
                      <a:pt x="126" y="267"/>
                    </a:lnTo>
                    <a:lnTo>
                      <a:pt x="117" y="273"/>
                    </a:lnTo>
                    <a:lnTo>
                      <a:pt x="107" y="277"/>
                    </a:lnTo>
                    <a:lnTo>
                      <a:pt x="98" y="281"/>
                    </a:lnTo>
                    <a:lnTo>
                      <a:pt x="88" y="284"/>
                    </a:lnTo>
                    <a:lnTo>
                      <a:pt x="67" y="289"/>
                    </a:lnTo>
                    <a:lnTo>
                      <a:pt x="45" y="294"/>
                    </a:lnTo>
                    <a:lnTo>
                      <a:pt x="34" y="297"/>
                    </a:lnTo>
                    <a:lnTo>
                      <a:pt x="22" y="301"/>
                    </a:lnTo>
                    <a:lnTo>
                      <a:pt x="12" y="306"/>
                    </a:lnTo>
                    <a:lnTo>
                      <a:pt x="0" y="312"/>
                    </a:lnTo>
                    <a:lnTo>
                      <a:pt x="53" y="385"/>
                    </a:lnTo>
                    <a:lnTo>
                      <a:pt x="98" y="404"/>
                    </a:lnTo>
                    <a:lnTo>
                      <a:pt x="203" y="51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11" name="Freeform 243"/>
              <p:cNvSpPr>
                <a:spLocks/>
              </p:cNvSpPr>
              <p:nvPr/>
            </p:nvSpPr>
            <p:spPr bwMode="auto">
              <a:xfrm>
                <a:off x="2624" y="3599"/>
                <a:ext cx="199" cy="172"/>
              </a:xfrm>
              <a:custGeom>
                <a:avLst/>
                <a:gdLst>
                  <a:gd name="T0" fmla="*/ 24 w 598"/>
                  <a:gd name="T1" fmla="*/ 57 h 517"/>
                  <a:gd name="T2" fmla="*/ 27 w 598"/>
                  <a:gd name="T3" fmla="*/ 55 h 517"/>
                  <a:gd name="T4" fmla="*/ 28 w 598"/>
                  <a:gd name="T5" fmla="*/ 55 h 517"/>
                  <a:gd name="T6" fmla="*/ 31 w 598"/>
                  <a:gd name="T7" fmla="*/ 54 h 517"/>
                  <a:gd name="T8" fmla="*/ 34 w 598"/>
                  <a:gd name="T9" fmla="*/ 54 h 517"/>
                  <a:gd name="T10" fmla="*/ 39 w 598"/>
                  <a:gd name="T11" fmla="*/ 55 h 517"/>
                  <a:gd name="T12" fmla="*/ 43 w 598"/>
                  <a:gd name="T13" fmla="*/ 56 h 517"/>
                  <a:gd name="T14" fmla="*/ 46 w 598"/>
                  <a:gd name="T15" fmla="*/ 56 h 517"/>
                  <a:gd name="T16" fmla="*/ 49 w 598"/>
                  <a:gd name="T17" fmla="*/ 56 h 517"/>
                  <a:gd name="T18" fmla="*/ 52 w 598"/>
                  <a:gd name="T19" fmla="*/ 55 h 517"/>
                  <a:gd name="T20" fmla="*/ 57 w 598"/>
                  <a:gd name="T21" fmla="*/ 53 h 517"/>
                  <a:gd name="T22" fmla="*/ 58 w 598"/>
                  <a:gd name="T23" fmla="*/ 52 h 517"/>
                  <a:gd name="T24" fmla="*/ 60 w 598"/>
                  <a:gd name="T25" fmla="*/ 49 h 517"/>
                  <a:gd name="T26" fmla="*/ 62 w 598"/>
                  <a:gd name="T27" fmla="*/ 46 h 517"/>
                  <a:gd name="T28" fmla="*/ 64 w 598"/>
                  <a:gd name="T29" fmla="*/ 43 h 517"/>
                  <a:gd name="T30" fmla="*/ 65 w 598"/>
                  <a:gd name="T31" fmla="*/ 40 h 517"/>
                  <a:gd name="T32" fmla="*/ 66 w 598"/>
                  <a:gd name="T33" fmla="*/ 36 h 517"/>
                  <a:gd name="T34" fmla="*/ 66 w 598"/>
                  <a:gd name="T35" fmla="*/ 31 h 517"/>
                  <a:gd name="T36" fmla="*/ 66 w 598"/>
                  <a:gd name="T37" fmla="*/ 25 h 517"/>
                  <a:gd name="T38" fmla="*/ 66 w 598"/>
                  <a:gd name="T39" fmla="*/ 22 h 517"/>
                  <a:gd name="T40" fmla="*/ 66 w 598"/>
                  <a:gd name="T41" fmla="*/ 17 h 517"/>
                  <a:gd name="T42" fmla="*/ 66 w 598"/>
                  <a:gd name="T43" fmla="*/ 11 h 517"/>
                  <a:gd name="T44" fmla="*/ 66 w 598"/>
                  <a:gd name="T45" fmla="*/ 6 h 517"/>
                  <a:gd name="T46" fmla="*/ 65 w 598"/>
                  <a:gd name="T47" fmla="*/ 3 h 517"/>
                  <a:gd name="T48" fmla="*/ 63 w 598"/>
                  <a:gd name="T49" fmla="*/ 1 h 517"/>
                  <a:gd name="T50" fmla="*/ 61 w 598"/>
                  <a:gd name="T51" fmla="*/ 0 h 517"/>
                  <a:gd name="T52" fmla="*/ 57 w 598"/>
                  <a:gd name="T53" fmla="*/ 0 h 517"/>
                  <a:gd name="T54" fmla="*/ 51 w 598"/>
                  <a:gd name="T55" fmla="*/ 1 h 517"/>
                  <a:gd name="T56" fmla="*/ 46 w 598"/>
                  <a:gd name="T57" fmla="*/ 1 h 517"/>
                  <a:gd name="T58" fmla="*/ 44 w 598"/>
                  <a:gd name="T59" fmla="*/ 1 h 517"/>
                  <a:gd name="T60" fmla="*/ 40 w 598"/>
                  <a:gd name="T61" fmla="*/ 2 h 517"/>
                  <a:gd name="T62" fmla="*/ 36 w 598"/>
                  <a:gd name="T63" fmla="*/ 3 h 517"/>
                  <a:gd name="T64" fmla="*/ 33 w 598"/>
                  <a:gd name="T65" fmla="*/ 4 h 517"/>
                  <a:gd name="T66" fmla="*/ 30 w 598"/>
                  <a:gd name="T67" fmla="*/ 6 h 517"/>
                  <a:gd name="T68" fmla="*/ 28 w 598"/>
                  <a:gd name="T69" fmla="*/ 9 h 517"/>
                  <a:gd name="T70" fmla="*/ 25 w 598"/>
                  <a:gd name="T71" fmla="*/ 12 h 517"/>
                  <a:gd name="T72" fmla="*/ 21 w 598"/>
                  <a:gd name="T73" fmla="*/ 19 h 517"/>
                  <a:gd name="T74" fmla="*/ 18 w 598"/>
                  <a:gd name="T75" fmla="*/ 25 h 517"/>
                  <a:gd name="T76" fmla="*/ 16 w 598"/>
                  <a:gd name="T77" fmla="*/ 28 h 517"/>
                  <a:gd name="T78" fmla="*/ 14 w 598"/>
                  <a:gd name="T79" fmla="*/ 30 h 517"/>
                  <a:gd name="T80" fmla="*/ 12 w 598"/>
                  <a:gd name="T81" fmla="*/ 31 h 517"/>
                  <a:gd name="T82" fmla="*/ 10 w 598"/>
                  <a:gd name="T83" fmla="*/ 31 h 517"/>
                  <a:gd name="T84" fmla="*/ 5 w 598"/>
                  <a:gd name="T85" fmla="*/ 33 h 517"/>
                  <a:gd name="T86" fmla="*/ 2 w 598"/>
                  <a:gd name="T87" fmla="*/ 33 h 517"/>
                  <a:gd name="T88" fmla="*/ 0 w 598"/>
                  <a:gd name="T89" fmla="*/ 35 h 517"/>
                  <a:gd name="T90" fmla="*/ 6 w 598"/>
                  <a:gd name="T91" fmla="*/ 43 h 517"/>
                  <a:gd name="T92" fmla="*/ 23 w 598"/>
                  <a:gd name="T93" fmla="*/ 57 h 51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98"/>
                  <a:gd name="T142" fmla="*/ 0 h 517"/>
                  <a:gd name="T143" fmla="*/ 598 w 598"/>
                  <a:gd name="T144" fmla="*/ 517 h 51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98" h="517">
                    <a:moveTo>
                      <a:pt x="203" y="517"/>
                    </a:moveTo>
                    <a:lnTo>
                      <a:pt x="218" y="511"/>
                    </a:lnTo>
                    <a:lnTo>
                      <a:pt x="234" y="503"/>
                    </a:lnTo>
                    <a:lnTo>
                      <a:pt x="241" y="499"/>
                    </a:lnTo>
                    <a:lnTo>
                      <a:pt x="249" y="496"/>
                    </a:lnTo>
                    <a:lnTo>
                      <a:pt x="256" y="493"/>
                    </a:lnTo>
                    <a:lnTo>
                      <a:pt x="264" y="492"/>
                    </a:lnTo>
                    <a:lnTo>
                      <a:pt x="278" y="490"/>
                    </a:lnTo>
                    <a:lnTo>
                      <a:pt x="293" y="490"/>
                    </a:lnTo>
                    <a:lnTo>
                      <a:pt x="307" y="491"/>
                    </a:lnTo>
                    <a:lnTo>
                      <a:pt x="321" y="492"/>
                    </a:lnTo>
                    <a:lnTo>
                      <a:pt x="348" y="497"/>
                    </a:lnTo>
                    <a:lnTo>
                      <a:pt x="375" y="501"/>
                    </a:lnTo>
                    <a:lnTo>
                      <a:pt x="389" y="504"/>
                    </a:lnTo>
                    <a:lnTo>
                      <a:pt x="402" y="505"/>
                    </a:lnTo>
                    <a:lnTo>
                      <a:pt x="416" y="506"/>
                    </a:lnTo>
                    <a:lnTo>
                      <a:pt x="429" y="506"/>
                    </a:lnTo>
                    <a:lnTo>
                      <a:pt x="444" y="505"/>
                    </a:lnTo>
                    <a:lnTo>
                      <a:pt x="457" y="503"/>
                    </a:lnTo>
                    <a:lnTo>
                      <a:pt x="471" y="499"/>
                    </a:lnTo>
                    <a:lnTo>
                      <a:pt x="484" y="493"/>
                    </a:lnTo>
                    <a:lnTo>
                      <a:pt x="514" y="480"/>
                    </a:lnTo>
                    <a:lnTo>
                      <a:pt x="524" y="468"/>
                    </a:lnTo>
                    <a:lnTo>
                      <a:pt x="534" y="457"/>
                    </a:lnTo>
                    <a:lnTo>
                      <a:pt x="544" y="444"/>
                    </a:lnTo>
                    <a:lnTo>
                      <a:pt x="552" y="431"/>
                    </a:lnTo>
                    <a:lnTo>
                      <a:pt x="560" y="418"/>
                    </a:lnTo>
                    <a:lnTo>
                      <a:pt x="567" y="404"/>
                    </a:lnTo>
                    <a:lnTo>
                      <a:pt x="575" y="389"/>
                    </a:lnTo>
                    <a:lnTo>
                      <a:pt x="582" y="375"/>
                    </a:lnTo>
                    <a:lnTo>
                      <a:pt x="587" y="359"/>
                    </a:lnTo>
                    <a:lnTo>
                      <a:pt x="591" y="343"/>
                    </a:lnTo>
                    <a:lnTo>
                      <a:pt x="593" y="327"/>
                    </a:lnTo>
                    <a:lnTo>
                      <a:pt x="595" y="310"/>
                    </a:lnTo>
                    <a:lnTo>
                      <a:pt x="597" y="276"/>
                    </a:lnTo>
                    <a:lnTo>
                      <a:pt x="598" y="242"/>
                    </a:lnTo>
                    <a:lnTo>
                      <a:pt x="595" y="229"/>
                    </a:lnTo>
                    <a:lnTo>
                      <a:pt x="593" y="215"/>
                    </a:lnTo>
                    <a:lnTo>
                      <a:pt x="592" y="201"/>
                    </a:lnTo>
                    <a:lnTo>
                      <a:pt x="592" y="186"/>
                    </a:lnTo>
                    <a:lnTo>
                      <a:pt x="593" y="157"/>
                    </a:lnTo>
                    <a:lnTo>
                      <a:pt x="596" y="126"/>
                    </a:lnTo>
                    <a:lnTo>
                      <a:pt x="597" y="97"/>
                    </a:lnTo>
                    <a:lnTo>
                      <a:pt x="596" y="69"/>
                    </a:lnTo>
                    <a:lnTo>
                      <a:pt x="593" y="54"/>
                    </a:lnTo>
                    <a:lnTo>
                      <a:pt x="591" y="40"/>
                    </a:lnTo>
                    <a:lnTo>
                      <a:pt x="586" y="27"/>
                    </a:lnTo>
                    <a:lnTo>
                      <a:pt x="582" y="14"/>
                    </a:lnTo>
                    <a:lnTo>
                      <a:pt x="572" y="10"/>
                    </a:lnTo>
                    <a:lnTo>
                      <a:pt x="562" y="6"/>
                    </a:lnTo>
                    <a:lnTo>
                      <a:pt x="551" y="4"/>
                    </a:lnTo>
                    <a:lnTo>
                      <a:pt x="539" y="1"/>
                    </a:lnTo>
                    <a:lnTo>
                      <a:pt x="514" y="0"/>
                    </a:lnTo>
                    <a:lnTo>
                      <a:pt x="490" y="2"/>
                    </a:lnTo>
                    <a:lnTo>
                      <a:pt x="464" y="5"/>
                    </a:lnTo>
                    <a:lnTo>
                      <a:pt x="439" y="7"/>
                    </a:lnTo>
                    <a:lnTo>
                      <a:pt x="414" y="10"/>
                    </a:lnTo>
                    <a:lnTo>
                      <a:pt x="393" y="8"/>
                    </a:lnTo>
                    <a:lnTo>
                      <a:pt x="376" y="15"/>
                    </a:lnTo>
                    <a:lnTo>
                      <a:pt x="360" y="20"/>
                    </a:lnTo>
                    <a:lnTo>
                      <a:pt x="342" y="25"/>
                    </a:lnTo>
                    <a:lnTo>
                      <a:pt x="326" y="28"/>
                    </a:lnTo>
                    <a:lnTo>
                      <a:pt x="311" y="33"/>
                    </a:lnTo>
                    <a:lnTo>
                      <a:pt x="298" y="39"/>
                    </a:lnTo>
                    <a:lnTo>
                      <a:pt x="285" y="47"/>
                    </a:lnTo>
                    <a:lnTo>
                      <a:pt x="273" y="58"/>
                    </a:lnTo>
                    <a:lnTo>
                      <a:pt x="261" y="70"/>
                    </a:lnTo>
                    <a:lnTo>
                      <a:pt x="249" y="82"/>
                    </a:lnTo>
                    <a:lnTo>
                      <a:pt x="237" y="96"/>
                    </a:lnTo>
                    <a:lnTo>
                      <a:pt x="226" y="110"/>
                    </a:lnTo>
                    <a:lnTo>
                      <a:pt x="205" y="140"/>
                    </a:lnTo>
                    <a:lnTo>
                      <a:pt x="188" y="171"/>
                    </a:lnTo>
                    <a:lnTo>
                      <a:pt x="171" y="201"/>
                    </a:lnTo>
                    <a:lnTo>
                      <a:pt x="158" y="227"/>
                    </a:lnTo>
                    <a:lnTo>
                      <a:pt x="151" y="240"/>
                    </a:lnTo>
                    <a:lnTo>
                      <a:pt x="143" y="251"/>
                    </a:lnTo>
                    <a:lnTo>
                      <a:pt x="134" y="260"/>
                    </a:lnTo>
                    <a:lnTo>
                      <a:pt x="126" y="267"/>
                    </a:lnTo>
                    <a:lnTo>
                      <a:pt x="117" y="273"/>
                    </a:lnTo>
                    <a:lnTo>
                      <a:pt x="107" y="277"/>
                    </a:lnTo>
                    <a:lnTo>
                      <a:pt x="98" y="281"/>
                    </a:lnTo>
                    <a:lnTo>
                      <a:pt x="88" y="284"/>
                    </a:lnTo>
                    <a:lnTo>
                      <a:pt x="67" y="289"/>
                    </a:lnTo>
                    <a:lnTo>
                      <a:pt x="45" y="294"/>
                    </a:lnTo>
                    <a:lnTo>
                      <a:pt x="34" y="297"/>
                    </a:lnTo>
                    <a:lnTo>
                      <a:pt x="22" y="301"/>
                    </a:lnTo>
                    <a:lnTo>
                      <a:pt x="12" y="306"/>
                    </a:lnTo>
                    <a:lnTo>
                      <a:pt x="0" y="312"/>
                    </a:lnTo>
                    <a:lnTo>
                      <a:pt x="53" y="385"/>
                    </a:lnTo>
                    <a:lnTo>
                      <a:pt x="98" y="404"/>
                    </a:lnTo>
                    <a:lnTo>
                      <a:pt x="203" y="51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12" name="Freeform 244"/>
              <p:cNvSpPr>
                <a:spLocks/>
              </p:cNvSpPr>
              <p:nvPr/>
            </p:nvSpPr>
            <p:spPr bwMode="auto">
              <a:xfrm>
                <a:off x="2469" y="3702"/>
                <a:ext cx="223" cy="203"/>
              </a:xfrm>
              <a:custGeom>
                <a:avLst/>
                <a:gdLst>
                  <a:gd name="T0" fmla="*/ 0 w 667"/>
                  <a:gd name="T1" fmla="*/ 31 h 610"/>
                  <a:gd name="T2" fmla="*/ 1 w 667"/>
                  <a:gd name="T3" fmla="*/ 30 h 610"/>
                  <a:gd name="T4" fmla="*/ 2 w 667"/>
                  <a:gd name="T5" fmla="*/ 30 h 610"/>
                  <a:gd name="T6" fmla="*/ 8 w 667"/>
                  <a:gd name="T7" fmla="*/ 29 h 610"/>
                  <a:gd name="T8" fmla="*/ 13 w 667"/>
                  <a:gd name="T9" fmla="*/ 7 h 610"/>
                  <a:gd name="T10" fmla="*/ 14 w 667"/>
                  <a:gd name="T11" fmla="*/ 5 h 610"/>
                  <a:gd name="T12" fmla="*/ 15 w 667"/>
                  <a:gd name="T13" fmla="*/ 4 h 610"/>
                  <a:gd name="T14" fmla="*/ 23 w 667"/>
                  <a:gd name="T15" fmla="*/ 4 h 610"/>
                  <a:gd name="T16" fmla="*/ 33 w 667"/>
                  <a:gd name="T17" fmla="*/ 1 h 610"/>
                  <a:gd name="T18" fmla="*/ 52 w 667"/>
                  <a:gd name="T19" fmla="*/ 0 h 610"/>
                  <a:gd name="T20" fmla="*/ 75 w 667"/>
                  <a:gd name="T21" fmla="*/ 23 h 610"/>
                  <a:gd name="T22" fmla="*/ 72 w 667"/>
                  <a:gd name="T23" fmla="*/ 26 h 610"/>
                  <a:gd name="T24" fmla="*/ 69 w 667"/>
                  <a:gd name="T25" fmla="*/ 29 h 610"/>
                  <a:gd name="T26" fmla="*/ 67 w 667"/>
                  <a:gd name="T27" fmla="*/ 32 h 610"/>
                  <a:gd name="T28" fmla="*/ 67 w 667"/>
                  <a:gd name="T29" fmla="*/ 35 h 610"/>
                  <a:gd name="T30" fmla="*/ 66 w 667"/>
                  <a:gd name="T31" fmla="*/ 38 h 610"/>
                  <a:gd name="T32" fmla="*/ 65 w 667"/>
                  <a:gd name="T33" fmla="*/ 40 h 610"/>
                  <a:gd name="T34" fmla="*/ 62 w 667"/>
                  <a:gd name="T35" fmla="*/ 42 h 610"/>
                  <a:gd name="T36" fmla="*/ 60 w 667"/>
                  <a:gd name="T37" fmla="*/ 44 h 610"/>
                  <a:gd name="T38" fmla="*/ 59 w 667"/>
                  <a:gd name="T39" fmla="*/ 46 h 610"/>
                  <a:gd name="T40" fmla="*/ 59 w 667"/>
                  <a:gd name="T41" fmla="*/ 49 h 610"/>
                  <a:gd name="T42" fmla="*/ 58 w 667"/>
                  <a:gd name="T43" fmla="*/ 51 h 610"/>
                  <a:gd name="T44" fmla="*/ 57 w 667"/>
                  <a:gd name="T45" fmla="*/ 52 h 610"/>
                  <a:gd name="T46" fmla="*/ 52 w 667"/>
                  <a:gd name="T47" fmla="*/ 53 h 610"/>
                  <a:gd name="T48" fmla="*/ 47 w 667"/>
                  <a:gd name="T49" fmla="*/ 54 h 610"/>
                  <a:gd name="T50" fmla="*/ 45 w 667"/>
                  <a:gd name="T51" fmla="*/ 56 h 610"/>
                  <a:gd name="T52" fmla="*/ 44 w 667"/>
                  <a:gd name="T53" fmla="*/ 58 h 610"/>
                  <a:gd name="T54" fmla="*/ 41 w 667"/>
                  <a:gd name="T55" fmla="*/ 61 h 610"/>
                  <a:gd name="T56" fmla="*/ 38 w 667"/>
                  <a:gd name="T57" fmla="*/ 62 h 610"/>
                  <a:gd name="T58" fmla="*/ 32 w 667"/>
                  <a:gd name="T59" fmla="*/ 63 h 610"/>
                  <a:gd name="T60" fmla="*/ 29 w 667"/>
                  <a:gd name="T61" fmla="*/ 62 h 610"/>
                  <a:gd name="T62" fmla="*/ 25 w 667"/>
                  <a:gd name="T63" fmla="*/ 59 h 610"/>
                  <a:gd name="T64" fmla="*/ 23 w 667"/>
                  <a:gd name="T65" fmla="*/ 57 h 610"/>
                  <a:gd name="T66" fmla="*/ 21 w 667"/>
                  <a:gd name="T67" fmla="*/ 61 h 610"/>
                  <a:gd name="T68" fmla="*/ 19 w 667"/>
                  <a:gd name="T69" fmla="*/ 64 h 610"/>
                  <a:gd name="T70" fmla="*/ 17 w 667"/>
                  <a:gd name="T71" fmla="*/ 65 h 610"/>
                  <a:gd name="T72" fmla="*/ 13 w 667"/>
                  <a:gd name="T73" fmla="*/ 67 h 610"/>
                  <a:gd name="T74" fmla="*/ 11 w 667"/>
                  <a:gd name="T75" fmla="*/ 68 h 610"/>
                  <a:gd name="T76" fmla="*/ 9 w 667"/>
                  <a:gd name="T77" fmla="*/ 67 h 610"/>
                  <a:gd name="T78" fmla="*/ 8 w 667"/>
                  <a:gd name="T79" fmla="*/ 65 h 610"/>
                  <a:gd name="T80" fmla="*/ 8 w 667"/>
                  <a:gd name="T81" fmla="*/ 58 h 610"/>
                  <a:gd name="T82" fmla="*/ 8 w 667"/>
                  <a:gd name="T83" fmla="*/ 55 h 610"/>
                  <a:gd name="T84" fmla="*/ 7 w 667"/>
                  <a:gd name="T85" fmla="*/ 53 h 610"/>
                  <a:gd name="T86" fmla="*/ 5 w 667"/>
                  <a:gd name="T87" fmla="*/ 53 h 61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67"/>
                  <a:gd name="T133" fmla="*/ 0 h 610"/>
                  <a:gd name="T134" fmla="*/ 667 w 667"/>
                  <a:gd name="T135" fmla="*/ 610 h 61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67" h="610">
                    <a:moveTo>
                      <a:pt x="0" y="477"/>
                    </a:moveTo>
                    <a:lnTo>
                      <a:pt x="0" y="291"/>
                    </a:lnTo>
                    <a:lnTo>
                      <a:pt x="2" y="281"/>
                    </a:lnTo>
                    <a:lnTo>
                      <a:pt x="3" y="274"/>
                    </a:lnTo>
                    <a:lnTo>
                      <a:pt x="4" y="271"/>
                    </a:lnTo>
                    <a:lnTo>
                      <a:pt x="5" y="270"/>
                    </a:lnTo>
                    <a:lnTo>
                      <a:pt x="6" y="269"/>
                    </a:lnTo>
                    <a:lnTo>
                      <a:pt x="7" y="268"/>
                    </a:lnTo>
                    <a:lnTo>
                      <a:pt x="19" y="268"/>
                    </a:lnTo>
                    <a:lnTo>
                      <a:pt x="36" y="268"/>
                    </a:lnTo>
                    <a:lnTo>
                      <a:pt x="53" y="265"/>
                    </a:lnTo>
                    <a:lnTo>
                      <a:pt x="71" y="263"/>
                    </a:lnTo>
                    <a:lnTo>
                      <a:pt x="89" y="263"/>
                    </a:lnTo>
                    <a:lnTo>
                      <a:pt x="107" y="262"/>
                    </a:lnTo>
                    <a:lnTo>
                      <a:pt x="119" y="65"/>
                    </a:lnTo>
                    <a:lnTo>
                      <a:pt x="121" y="53"/>
                    </a:lnTo>
                    <a:lnTo>
                      <a:pt x="124" y="45"/>
                    </a:lnTo>
                    <a:lnTo>
                      <a:pt x="125" y="42"/>
                    </a:lnTo>
                    <a:lnTo>
                      <a:pt x="128" y="40"/>
                    </a:lnTo>
                    <a:lnTo>
                      <a:pt x="130" y="39"/>
                    </a:lnTo>
                    <a:lnTo>
                      <a:pt x="134" y="38"/>
                    </a:lnTo>
                    <a:lnTo>
                      <a:pt x="149" y="38"/>
                    </a:lnTo>
                    <a:lnTo>
                      <a:pt x="170" y="37"/>
                    </a:lnTo>
                    <a:lnTo>
                      <a:pt x="207" y="32"/>
                    </a:lnTo>
                    <a:lnTo>
                      <a:pt x="252" y="24"/>
                    </a:lnTo>
                    <a:lnTo>
                      <a:pt x="274" y="19"/>
                    </a:lnTo>
                    <a:lnTo>
                      <a:pt x="294" y="13"/>
                    </a:lnTo>
                    <a:lnTo>
                      <a:pt x="313" y="7"/>
                    </a:lnTo>
                    <a:lnTo>
                      <a:pt x="327" y="0"/>
                    </a:lnTo>
                    <a:lnTo>
                      <a:pt x="464" y="4"/>
                    </a:lnTo>
                    <a:lnTo>
                      <a:pt x="517" y="77"/>
                    </a:lnTo>
                    <a:lnTo>
                      <a:pt x="562" y="96"/>
                    </a:lnTo>
                    <a:lnTo>
                      <a:pt x="667" y="209"/>
                    </a:lnTo>
                    <a:lnTo>
                      <a:pt x="660" y="218"/>
                    </a:lnTo>
                    <a:lnTo>
                      <a:pt x="652" y="226"/>
                    </a:lnTo>
                    <a:lnTo>
                      <a:pt x="643" y="235"/>
                    </a:lnTo>
                    <a:lnTo>
                      <a:pt x="634" y="243"/>
                    </a:lnTo>
                    <a:lnTo>
                      <a:pt x="626" y="250"/>
                    </a:lnTo>
                    <a:lnTo>
                      <a:pt x="617" y="258"/>
                    </a:lnTo>
                    <a:lnTo>
                      <a:pt x="609" y="268"/>
                    </a:lnTo>
                    <a:lnTo>
                      <a:pt x="603" y="277"/>
                    </a:lnTo>
                    <a:lnTo>
                      <a:pt x="600" y="285"/>
                    </a:lnTo>
                    <a:lnTo>
                      <a:pt x="597" y="295"/>
                    </a:lnTo>
                    <a:lnTo>
                      <a:pt x="596" y="304"/>
                    </a:lnTo>
                    <a:lnTo>
                      <a:pt x="595" y="314"/>
                    </a:lnTo>
                    <a:lnTo>
                      <a:pt x="595" y="323"/>
                    </a:lnTo>
                    <a:lnTo>
                      <a:pt x="593" y="333"/>
                    </a:lnTo>
                    <a:lnTo>
                      <a:pt x="590" y="341"/>
                    </a:lnTo>
                    <a:lnTo>
                      <a:pt x="587" y="348"/>
                    </a:lnTo>
                    <a:lnTo>
                      <a:pt x="581" y="356"/>
                    </a:lnTo>
                    <a:lnTo>
                      <a:pt x="576" y="362"/>
                    </a:lnTo>
                    <a:lnTo>
                      <a:pt x="570" y="367"/>
                    </a:lnTo>
                    <a:lnTo>
                      <a:pt x="564" y="372"/>
                    </a:lnTo>
                    <a:lnTo>
                      <a:pt x="554" y="380"/>
                    </a:lnTo>
                    <a:lnTo>
                      <a:pt x="544" y="387"/>
                    </a:lnTo>
                    <a:lnTo>
                      <a:pt x="541" y="390"/>
                    </a:lnTo>
                    <a:lnTo>
                      <a:pt x="536" y="395"/>
                    </a:lnTo>
                    <a:lnTo>
                      <a:pt x="532" y="400"/>
                    </a:lnTo>
                    <a:lnTo>
                      <a:pt x="530" y="406"/>
                    </a:lnTo>
                    <a:lnTo>
                      <a:pt x="528" y="413"/>
                    </a:lnTo>
                    <a:lnTo>
                      <a:pt x="525" y="421"/>
                    </a:lnTo>
                    <a:lnTo>
                      <a:pt x="524" y="432"/>
                    </a:lnTo>
                    <a:lnTo>
                      <a:pt x="523" y="444"/>
                    </a:lnTo>
                    <a:lnTo>
                      <a:pt x="522" y="449"/>
                    </a:lnTo>
                    <a:lnTo>
                      <a:pt x="521" y="455"/>
                    </a:lnTo>
                    <a:lnTo>
                      <a:pt x="517" y="460"/>
                    </a:lnTo>
                    <a:lnTo>
                      <a:pt x="514" y="465"/>
                    </a:lnTo>
                    <a:lnTo>
                      <a:pt x="510" y="468"/>
                    </a:lnTo>
                    <a:lnTo>
                      <a:pt x="505" y="471"/>
                    </a:lnTo>
                    <a:lnTo>
                      <a:pt x="501" y="473"/>
                    </a:lnTo>
                    <a:lnTo>
                      <a:pt x="495" y="475"/>
                    </a:lnTo>
                    <a:lnTo>
                      <a:pt x="470" y="479"/>
                    </a:lnTo>
                    <a:lnTo>
                      <a:pt x="446" y="481"/>
                    </a:lnTo>
                    <a:lnTo>
                      <a:pt x="434" y="484"/>
                    </a:lnTo>
                    <a:lnTo>
                      <a:pt x="425" y="487"/>
                    </a:lnTo>
                    <a:lnTo>
                      <a:pt x="417" y="491"/>
                    </a:lnTo>
                    <a:lnTo>
                      <a:pt x="410" y="495"/>
                    </a:lnTo>
                    <a:lnTo>
                      <a:pt x="404" y="501"/>
                    </a:lnTo>
                    <a:lnTo>
                      <a:pt x="399" y="507"/>
                    </a:lnTo>
                    <a:lnTo>
                      <a:pt x="394" y="514"/>
                    </a:lnTo>
                    <a:lnTo>
                      <a:pt x="391" y="520"/>
                    </a:lnTo>
                    <a:lnTo>
                      <a:pt x="383" y="533"/>
                    </a:lnTo>
                    <a:lnTo>
                      <a:pt x="372" y="545"/>
                    </a:lnTo>
                    <a:lnTo>
                      <a:pt x="365" y="551"/>
                    </a:lnTo>
                    <a:lnTo>
                      <a:pt x="358" y="554"/>
                    </a:lnTo>
                    <a:lnTo>
                      <a:pt x="348" y="558"/>
                    </a:lnTo>
                    <a:lnTo>
                      <a:pt x="337" y="560"/>
                    </a:lnTo>
                    <a:lnTo>
                      <a:pt x="318" y="564"/>
                    </a:lnTo>
                    <a:lnTo>
                      <a:pt x="298" y="565"/>
                    </a:lnTo>
                    <a:lnTo>
                      <a:pt x="288" y="565"/>
                    </a:lnTo>
                    <a:lnTo>
                      <a:pt x="279" y="565"/>
                    </a:lnTo>
                    <a:lnTo>
                      <a:pt x="269" y="563"/>
                    </a:lnTo>
                    <a:lnTo>
                      <a:pt x="261" y="559"/>
                    </a:lnTo>
                    <a:lnTo>
                      <a:pt x="248" y="549"/>
                    </a:lnTo>
                    <a:lnTo>
                      <a:pt x="233" y="536"/>
                    </a:lnTo>
                    <a:lnTo>
                      <a:pt x="224" y="528"/>
                    </a:lnTo>
                    <a:lnTo>
                      <a:pt x="217" y="524"/>
                    </a:lnTo>
                    <a:lnTo>
                      <a:pt x="210" y="519"/>
                    </a:lnTo>
                    <a:lnTo>
                      <a:pt x="203" y="518"/>
                    </a:lnTo>
                    <a:lnTo>
                      <a:pt x="196" y="528"/>
                    </a:lnTo>
                    <a:lnTo>
                      <a:pt x="191" y="539"/>
                    </a:lnTo>
                    <a:lnTo>
                      <a:pt x="187" y="550"/>
                    </a:lnTo>
                    <a:lnTo>
                      <a:pt x="183" y="558"/>
                    </a:lnTo>
                    <a:lnTo>
                      <a:pt x="177" y="567"/>
                    </a:lnTo>
                    <a:lnTo>
                      <a:pt x="170" y="574"/>
                    </a:lnTo>
                    <a:lnTo>
                      <a:pt x="166" y="578"/>
                    </a:lnTo>
                    <a:lnTo>
                      <a:pt x="160" y="582"/>
                    </a:lnTo>
                    <a:lnTo>
                      <a:pt x="153" y="585"/>
                    </a:lnTo>
                    <a:lnTo>
                      <a:pt x="144" y="587"/>
                    </a:lnTo>
                    <a:lnTo>
                      <a:pt x="131" y="596"/>
                    </a:lnTo>
                    <a:lnTo>
                      <a:pt x="117" y="603"/>
                    </a:lnTo>
                    <a:lnTo>
                      <a:pt x="110" y="606"/>
                    </a:lnTo>
                    <a:lnTo>
                      <a:pt x="103" y="609"/>
                    </a:lnTo>
                    <a:lnTo>
                      <a:pt x="96" y="610"/>
                    </a:lnTo>
                    <a:lnTo>
                      <a:pt x="89" y="610"/>
                    </a:lnTo>
                    <a:lnTo>
                      <a:pt x="85" y="609"/>
                    </a:lnTo>
                    <a:lnTo>
                      <a:pt x="83" y="605"/>
                    </a:lnTo>
                    <a:lnTo>
                      <a:pt x="81" y="602"/>
                    </a:lnTo>
                    <a:lnTo>
                      <a:pt x="78" y="597"/>
                    </a:lnTo>
                    <a:lnTo>
                      <a:pt x="75" y="586"/>
                    </a:lnTo>
                    <a:lnTo>
                      <a:pt x="73" y="572"/>
                    </a:lnTo>
                    <a:lnTo>
                      <a:pt x="71" y="546"/>
                    </a:lnTo>
                    <a:lnTo>
                      <a:pt x="70" y="527"/>
                    </a:lnTo>
                    <a:lnTo>
                      <a:pt x="71" y="518"/>
                    </a:lnTo>
                    <a:lnTo>
                      <a:pt x="70" y="508"/>
                    </a:lnTo>
                    <a:lnTo>
                      <a:pt x="69" y="498"/>
                    </a:lnTo>
                    <a:lnTo>
                      <a:pt x="66" y="490"/>
                    </a:lnTo>
                    <a:lnTo>
                      <a:pt x="64" y="486"/>
                    </a:lnTo>
                    <a:lnTo>
                      <a:pt x="61" y="482"/>
                    </a:lnTo>
                    <a:lnTo>
                      <a:pt x="56" y="480"/>
                    </a:lnTo>
                    <a:lnTo>
                      <a:pt x="52" y="479"/>
                    </a:lnTo>
                    <a:lnTo>
                      <a:pt x="43" y="477"/>
                    </a:lnTo>
                    <a:lnTo>
                      <a:pt x="33" y="472"/>
                    </a:lnTo>
                    <a:lnTo>
                      <a:pt x="0" y="47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13" name="Freeform 245"/>
              <p:cNvSpPr>
                <a:spLocks/>
              </p:cNvSpPr>
              <p:nvPr/>
            </p:nvSpPr>
            <p:spPr bwMode="auto">
              <a:xfrm>
                <a:off x="2469" y="3702"/>
                <a:ext cx="223" cy="203"/>
              </a:xfrm>
              <a:custGeom>
                <a:avLst/>
                <a:gdLst>
                  <a:gd name="T0" fmla="*/ 0 w 667"/>
                  <a:gd name="T1" fmla="*/ 31 h 610"/>
                  <a:gd name="T2" fmla="*/ 1 w 667"/>
                  <a:gd name="T3" fmla="*/ 30 h 610"/>
                  <a:gd name="T4" fmla="*/ 2 w 667"/>
                  <a:gd name="T5" fmla="*/ 30 h 610"/>
                  <a:gd name="T6" fmla="*/ 8 w 667"/>
                  <a:gd name="T7" fmla="*/ 29 h 610"/>
                  <a:gd name="T8" fmla="*/ 13 w 667"/>
                  <a:gd name="T9" fmla="*/ 7 h 610"/>
                  <a:gd name="T10" fmla="*/ 14 w 667"/>
                  <a:gd name="T11" fmla="*/ 5 h 610"/>
                  <a:gd name="T12" fmla="*/ 15 w 667"/>
                  <a:gd name="T13" fmla="*/ 4 h 610"/>
                  <a:gd name="T14" fmla="*/ 23 w 667"/>
                  <a:gd name="T15" fmla="*/ 4 h 610"/>
                  <a:gd name="T16" fmla="*/ 33 w 667"/>
                  <a:gd name="T17" fmla="*/ 1 h 610"/>
                  <a:gd name="T18" fmla="*/ 52 w 667"/>
                  <a:gd name="T19" fmla="*/ 0 h 610"/>
                  <a:gd name="T20" fmla="*/ 63 w 667"/>
                  <a:gd name="T21" fmla="*/ 11 h 610"/>
                  <a:gd name="T22" fmla="*/ 74 w 667"/>
                  <a:gd name="T23" fmla="*/ 24 h 610"/>
                  <a:gd name="T24" fmla="*/ 71 w 667"/>
                  <a:gd name="T25" fmla="*/ 27 h 610"/>
                  <a:gd name="T26" fmla="*/ 68 w 667"/>
                  <a:gd name="T27" fmla="*/ 30 h 610"/>
                  <a:gd name="T28" fmla="*/ 67 w 667"/>
                  <a:gd name="T29" fmla="*/ 33 h 610"/>
                  <a:gd name="T30" fmla="*/ 67 w 667"/>
                  <a:gd name="T31" fmla="*/ 36 h 610"/>
                  <a:gd name="T32" fmla="*/ 66 w 667"/>
                  <a:gd name="T33" fmla="*/ 39 h 610"/>
                  <a:gd name="T34" fmla="*/ 64 w 667"/>
                  <a:gd name="T35" fmla="*/ 41 h 610"/>
                  <a:gd name="T36" fmla="*/ 61 w 667"/>
                  <a:gd name="T37" fmla="*/ 43 h 610"/>
                  <a:gd name="T38" fmla="*/ 60 w 667"/>
                  <a:gd name="T39" fmla="*/ 44 h 610"/>
                  <a:gd name="T40" fmla="*/ 59 w 667"/>
                  <a:gd name="T41" fmla="*/ 47 h 610"/>
                  <a:gd name="T42" fmla="*/ 59 w 667"/>
                  <a:gd name="T43" fmla="*/ 50 h 610"/>
                  <a:gd name="T44" fmla="*/ 58 w 667"/>
                  <a:gd name="T45" fmla="*/ 52 h 610"/>
                  <a:gd name="T46" fmla="*/ 56 w 667"/>
                  <a:gd name="T47" fmla="*/ 52 h 610"/>
                  <a:gd name="T48" fmla="*/ 50 w 667"/>
                  <a:gd name="T49" fmla="*/ 53 h 610"/>
                  <a:gd name="T50" fmla="*/ 46 w 667"/>
                  <a:gd name="T51" fmla="*/ 54 h 610"/>
                  <a:gd name="T52" fmla="*/ 44 w 667"/>
                  <a:gd name="T53" fmla="*/ 56 h 610"/>
                  <a:gd name="T54" fmla="*/ 43 w 667"/>
                  <a:gd name="T55" fmla="*/ 59 h 610"/>
                  <a:gd name="T56" fmla="*/ 40 w 667"/>
                  <a:gd name="T57" fmla="*/ 61 h 610"/>
                  <a:gd name="T58" fmla="*/ 35 w 667"/>
                  <a:gd name="T59" fmla="*/ 63 h 610"/>
                  <a:gd name="T60" fmla="*/ 31 w 667"/>
                  <a:gd name="T61" fmla="*/ 63 h 610"/>
                  <a:gd name="T62" fmla="*/ 28 w 667"/>
                  <a:gd name="T63" fmla="*/ 61 h 610"/>
                  <a:gd name="T64" fmla="*/ 24 w 667"/>
                  <a:gd name="T65" fmla="*/ 58 h 610"/>
                  <a:gd name="T66" fmla="*/ 22 w 667"/>
                  <a:gd name="T67" fmla="*/ 59 h 610"/>
                  <a:gd name="T68" fmla="*/ 20 w 667"/>
                  <a:gd name="T69" fmla="*/ 62 h 610"/>
                  <a:gd name="T70" fmla="*/ 18 w 667"/>
                  <a:gd name="T71" fmla="*/ 64 h 610"/>
                  <a:gd name="T72" fmla="*/ 16 w 667"/>
                  <a:gd name="T73" fmla="*/ 65 h 610"/>
                  <a:gd name="T74" fmla="*/ 12 w 667"/>
                  <a:gd name="T75" fmla="*/ 67 h 610"/>
                  <a:gd name="T76" fmla="*/ 10 w 667"/>
                  <a:gd name="T77" fmla="*/ 68 h 610"/>
                  <a:gd name="T78" fmla="*/ 9 w 667"/>
                  <a:gd name="T79" fmla="*/ 67 h 610"/>
                  <a:gd name="T80" fmla="*/ 8 w 667"/>
                  <a:gd name="T81" fmla="*/ 63 h 610"/>
                  <a:gd name="T82" fmla="*/ 8 w 667"/>
                  <a:gd name="T83" fmla="*/ 57 h 610"/>
                  <a:gd name="T84" fmla="*/ 7 w 667"/>
                  <a:gd name="T85" fmla="*/ 54 h 610"/>
                  <a:gd name="T86" fmla="*/ 6 w 667"/>
                  <a:gd name="T87" fmla="*/ 53 h 610"/>
                  <a:gd name="T88" fmla="*/ 4 w 667"/>
                  <a:gd name="T89" fmla="*/ 52 h 6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67"/>
                  <a:gd name="T136" fmla="*/ 0 h 610"/>
                  <a:gd name="T137" fmla="*/ 667 w 667"/>
                  <a:gd name="T138" fmla="*/ 610 h 6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67" h="610">
                    <a:moveTo>
                      <a:pt x="0" y="477"/>
                    </a:moveTo>
                    <a:lnTo>
                      <a:pt x="0" y="291"/>
                    </a:lnTo>
                    <a:lnTo>
                      <a:pt x="2" y="281"/>
                    </a:lnTo>
                    <a:lnTo>
                      <a:pt x="3" y="274"/>
                    </a:lnTo>
                    <a:lnTo>
                      <a:pt x="4" y="271"/>
                    </a:lnTo>
                    <a:lnTo>
                      <a:pt x="5" y="270"/>
                    </a:lnTo>
                    <a:lnTo>
                      <a:pt x="6" y="269"/>
                    </a:lnTo>
                    <a:lnTo>
                      <a:pt x="7" y="268"/>
                    </a:lnTo>
                    <a:lnTo>
                      <a:pt x="19" y="268"/>
                    </a:lnTo>
                    <a:lnTo>
                      <a:pt x="36" y="268"/>
                    </a:lnTo>
                    <a:lnTo>
                      <a:pt x="53" y="265"/>
                    </a:lnTo>
                    <a:lnTo>
                      <a:pt x="71" y="263"/>
                    </a:lnTo>
                    <a:lnTo>
                      <a:pt x="89" y="263"/>
                    </a:lnTo>
                    <a:lnTo>
                      <a:pt x="107" y="262"/>
                    </a:lnTo>
                    <a:lnTo>
                      <a:pt x="119" y="65"/>
                    </a:lnTo>
                    <a:lnTo>
                      <a:pt x="121" y="53"/>
                    </a:lnTo>
                    <a:lnTo>
                      <a:pt x="124" y="45"/>
                    </a:lnTo>
                    <a:lnTo>
                      <a:pt x="125" y="42"/>
                    </a:lnTo>
                    <a:lnTo>
                      <a:pt x="128" y="40"/>
                    </a:lnTo>
                    <a:lnTo>
                      <a:pt x="130" y="39"/>
                    </a:lnTo>
                    <a:lnTo>
                      <a:pt x="134" y="38"/>
                    </a:lnTo>
                    <a:lnTo>
                      <a:pt x="149" y="38"/>
                    </a:lnTo>
                    <a:lnTo>
                      <a:pt x="170" y="37"/>
                    </a:lnTo>
                    <a:lnTo>
                      <a:pt x="207" y="32"/>
                    </a:lnTo>
                    <a:lnTo>
                      <a:pt x="252" y="24"/>
                    </a:lnTo>
                    <a:lnTo>
                      <a:pt x="274" y="19"/>
                    </a:lnTo>
                    <a:lnTo>
                      <a:pt x="294" y="13"/>
                    </a:lnTo>
                    <a:lnTo>
                      <a:pt x="313" y="7"/>
                    </a:lnTo>
                    <a:lnTo>
                      <a:pt x="327" y="0"/>
                    </a:lnTo>
                    <a:lnTo>
                      <a:pt x="464" y="4"/>
                    </a:lnTo>
                    <a:lnTo>
                      <a:pt x="517" y="77"/>
                    </a:lnTo>
                    <a:lnTo>
                      <a:pt x="562" y="96"/>
                    </a:lnTo>
                    <a:lnTo>
                      <a:pt x="667" y="209"/>
                    </a:lnTo>
                    <a:lnTo>
                      <a:pt x="660" y="218"/>
                    </a:lnTo>
                    <a:lnTo>
                      <a:pt x="652" y="226"/>
                    </a:lnTo>
                    <a:lnTo>
                      <a:pt x="643" y="235"/>
                    </a:lnTo>
                    <a:lnTo>
                      <a:pt x="634" y="243"/>
                    </a:lnTo>
                    <a:lnTo>
                      <a:pt x="626" y="250"/>
                    </a:lnTo>
                    <a:lnTo>
                      <a:pt x="617" y="258"/>
                    </a:lnTo>
                    <a:lnTo>
                      <a:pt x="609" y="268"/>
                    </a:lnTo>
                    <a:lnTo>
                      <a:pt x="603" y="277"/>
                    </a:lnTo>
                    <a:lnTo>
                      <a:pt x="600" y="285"/>
                    </a:lnTo>
                    <a:lnTo>
                      <a:pt x="597" y="295"/>
                    </a:lnTo>
                    <a:lnTo>
                      <a:pt x="596" y="304"/>
                    </a:lnTo>
                    <a:lnTo>
                      <a:pt x="595" y="314"/>
                    </a:lnTo>
                    <a:lnTo>
                      <a:pt x="595" y="323"/>
                    </a:lnTo>
                    <a:lnTo>
                      <a:pt x="593" y="333"/>
                    </a:lnTo>
                    <a:lnTo>
                      <a:pt x="590" y="341"/>
                    </a:lnTo>
                    <a:lnTo>
                      <a:pt x="587" y="348"/>
                    </a:lnTo>
                    <a:lnTo>
                      <a:pt x="581" y="356"/>
                    </a:lnTo>
                    <a:lnTo>
                      <a:pt x="576" y="362"/>
                    </a:lnTo>
                    <a:lnTo>
                      <a:pt x="570" y="367"/>
                    </a:lnTo>
                    <a:lnTo>
                      <a:pt x="564" y="372"/>
                    </a:lnTo>
                    <a:lnTo>
                      <a:pt x="554" y="380"/>
                    </a:lnTo>
                    <a:lnTo>
                      <a:pt x="544" y="387"/>
                    </a:lnTo>
                    <a:lnTo>
                      <a:pt x="541" y="390"/>
                    </a:lnTo>
                    <a:lnTo>
                      <a:pt x="536" y="395"/>
                    </a:lnTo>
                    <a:lnTo>
                      <a:pt x="532" y="400"/>
                    </a:lnTo>
                    <a:lnTo>
                      <a:pt x="530" y="406"/>
                    </a:lnTo>
                    <a:lnTo>
                      <a:pt x="528" y="413"/>
                    </a:lnTo>
                    <a:lnTo>
                      <a:pt x="525" y="421"/>
                    </a:lnTo>
                    <a:lnTo>
                      <a:pt x="524" y="432"/>
                    </a:lnTo>
                    <a:lnTo>
                      <a:pt x="523" y="444"/>
                    </a:lnTo>
                    <a:lnTo>
                      <a:pt x="522" y="449"/>
                    </a:lnTo>
                    <a:lnTo>
                      <a:pt x="521" y="455"/>
                    </a:lnTo>
                    <a:lnTo>
                      <a:pt x="517" y="460"/>
                    </a:lnTo>
                    <a:lnTo>
                      <a:pt x="514" y="465"/>
                    </a:lnTo>
                    <a:lnTo>
                      <a:pt x="510" y="468"/>
                    </a:lnTo>
                    <a:lnTo>
                      <a:pt x="505" y="471"/>
                    </a:lnTo>
                    <a:lnTo>
                      <a:pt x="501" y="473"/>
                    </a:lnTo>
                    <a:lnTo>
                      <a:pt x="495" y="475"/>
                    </a:lnTo>
                    <a:lnTo>
                      <a:pt x="470" y="479"/>
                    </a:lnTo>
                    <a:lnTo>
                      <a:pt x="446" y="481"/>
                    </a:lnTo>
                    <a:lnTo>
                      <a:pt x="434" y="484"/>
                    </a:lnTo>
                    <a:lnTo>
                      <a:pt x="425" y="487"/>
                    </a:lnTo>
                    <a:lnTo>
                      <a:pt x="417" y="491"/>
                    </a:lnTo>
                    <a:lnTo>
                      <a:pt x="410" y="495"/>
                    </a:lnTo>
                    <a:lnTo>
                      <a:pt x="404" y="501"/>
                    </a:lnTo>
                    <a:lnTo>
                      <a:pt x="399" y="507"/>
                    </a:lnTo>
                    <a:lnTo>
                      <a:pt x="394" y="514"/>
                    </a:lnTo>
                    <a:lnTo>
                      <a:pt x="391" y="520"/>
                    </a:lnTo>
                    <a:lnTo>
                      <a:pt x="383" y="533"/>
                    </a:lnTo>
                    <a:lnTo>
                      <a:pt x="372" y="545"/>
                    </a:lnTo>
                    <a:lnTo>
                      <a:pt x="365" y="551"/>
                    </a:lnTo>
                    <a:lnTo>
                      <a:pt x="358" y="554"/>
                    </a:lnTo>
                    <a:lnTo>
                      <a:pt x="348" y="558"/>
                    </a:lnTo>
                    <a:lnTo>
                      <a:pt x="337" y="560"/>
                    </a:lnTo>
                    <a:lnTo>
                      <a:pt x="318" y="564"/>
                    </a:lnTo>
                    <a:lnTo>
                      <a:pt x="298" y="565"/>
                    </a:lnTo>
                    <a:lnTo>
                      <a:pt x="288" y="565"/>
                    </a:lnTo>
                    <a:lnTo>
                      <a:pt x="279" y="565"/>
                    </a:lnTo>
                    <a:lnTo>
                      <a:pt x="269" y="563"/>
                    </a:lnTo>
                    <a:lnTo>
                      <a:pt x="261" y="559"/>
                    </a:lnTo>
                    <a:lnTo>
                      <a:pt x="248" y="549"/>
                    </a:lnTo>
                    <a:lnTo>
                      <a:pt x="233" y="536"/>
                    </a:lnTo>
                    <a:lnTo>
                      <a:pt x="224" y="528"/>
                    </a:lnTo>
                    <a:lnTo>
                      <a:pt x="217" y="524"/>
                    </a:lnTo>
                    <a:lnTo>
                      <a:pt x="210" y="519"/>
                    </a:lnTo>
                    <a:lnTo>
                      <a:pt x="203" y="518"/>
                    </a:lnTo>
                    <a:lnTo>
                      <a:pt x="196" y="528"/>
                    </a:lnTo>
                    <a:lnTo>
                      <a:pt x="191" y="539"/>
                    </a:lnTo>
                    <a:lnTo>
                      <a:pt x="187" y="550"/>
                    </a:lnTo>
                    <a:lnTo>
                      <a:pt x="183" y="558"/>
                    </a:lnTo>
                    <a:lnTo>
                      <a:pt x="177" y="567"/>
                    </a:lnTo>
                    <a:lnTo>
                      <a:pt x="170" y="574"/>
                    </a:lnTo>
                    <a:lnTo>
                      <a:pt x="166" y="578"/>
                    </a:lnTo>
                    <a:lnTo>
                      <a:pt x="160" y="582"/>
                    </a:lnTo>
                    <a:lnTo>
                      <a:pt x="153" y="585"/>
                    </a:lnTo>
                    <a:lnTo>
                      <a:pt x="144" y="587"/>
                    </a:lnTo>
                    <a:lnTo>
                      <a:pt x="131" y="596"/>
                    </a:lnTo>
                    <a:lnTo>
                      <a:pt x="117" y="603"/>
                    </a:lnTo>
                    <a:lnTo>
                      <a:pt x="110" y="606"/>
                    </a:lnTo>
                    <a:lnTo>
                      <a:pt x="103" y="609"/>
                    </a:lnTo>
                    <a:lnTo>
                      <a:pt x="96" y="610"/>
                    </a:lnTo>
                    <a:lnTo>
                      <a:pt x="89" y="610"/>
                    </a:lnTo>
                    <a:lnTo>
                      <a:pt x="85" y="609"/>
                    </a:lnTo>
                    <a:lnTo>
                      <a:pt x="83" y="605"/>
                    </a:lnTo>
                    <a:lnTo>
                      <a:pt x="81" y="602"/>
                    </a:lnTo>
                    <a:lnTo>
                      <a:pt x="78" y="597"/>
                    </a:lnTo>
                    <a:lnTo>
                      <a:pt x="75" y="586"/>
                    </a:lnTo>
                    <a:lnTo>
                      <a:pt x="73" y="572"/>
                    </a:lnTo>
                    <a:lnTo>
                      <a:pt x="71" y="546"/>
                    </a:lnTo>
                    <a:lnTo>
                      <a:pt x="70" y="527"/>
                    </a:lnTo>
                    <a:lnTo>
                      <a:pt x="71" y="518"/>
                    </a:lnTo>
                    <a:lnTo>
                      <a:pt x="70" y="508"/>
                    </a:lnTo>
                    <a:lnTo>
                      <a:pt x="69" y="498"/>
                    </a:lnTo>
                    <a:lnTo>
                      <a:pt x="66" y="490"/>
                    </a:lnTo>
                    <a:lnTo>
                      <a:pt x="64" y="486"/>
                    </a:lnTo>
                    <a:lnTo>
                      <a:pt x="61" y="482"/>
                    </a:lnTo>
                    <a:lnTo>
                      <a:pt x="56" y="480"/>
                    </a:lnTo>
                    <a:lnTo>
                      <a:pt x="52" y="479"/>
                    </a:lnTo>
                    <a:lnTo>
                      <a:pt x="43" y="477"/>
                    </a:lnTo>
                    <a:lnTo>
                      <a:pt x="33" y="472"/>
                    </a:lnTo>
                    <a:lnTo>
                      <a:pt x="0" y="47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14" name="Freeform 246"/>
              <p:cNvSpPr>
                <a:spLocks/>
              </p:cNvSpPr>
              <p:nvPr/>
            </p:nvSpPr>
            <p:spPr bwMode="auto">
              <a:xfrm>
                <a:off x="2828" y="3426"/>
                <a:ext cx="88" cy="181"/>
              </a:xfrm>
              <a:custGeom>
                <a:avLst/>
                <a:gdLst>
                  <a:gd name="T0" fmla="*/ 13 w 264"/>
                  <a:gd name="T1" fmla="*/ 18 h 543"/>
                  <a:gd name="T2" fmla="*/ 13 w 264"/>
                  <a:gd name="T3" fmla="*/ 20 h 543"/>
                  <a:gd name="T4" fmla="*/ 14 w 264"/>
                  <a:gd name="T5" fmla="*/ 23 h 543"/>
                  <a:gd name="T6" fmla="*/ 14 w 264"/>
                  <a:gd name="T7" fmla="*/ 25 h 543"/>
                  <a:gd name="T8" fmla="*/ 15 w 264"/>
                  <a:gd name="T9" fmla="*/ 27 h 543"/>
                  <a:gd name="T10" fmla="*/ 16 w 264"/>
                  <a:gd name="T11" fmla="*/ 29 h 543"/>
                  <a:gd name="T12" fmla="*/ 18 w 264"/>
                  <a:gd name="T13" fmla="*/ 31 h 543"/>
                  <a:gd name="T14" fmla="*/ 19 w 264"/>
                  <a:gd name="T15" fmla="*/ 33 h 543"/>
                  <a:gd name="T16" fmla="*/ 22 w 264"/>
                  <a:gd name="T17" fmla="*/ 35 h 543"/>
                  <a:gd name="T18" fmla="*/ 24 w 264"/>
                  <a:gd name="T19" fmla="*/ 37 h 543"/>
                  <a:gd name="T20" fmla="*/ 25 w 264"/>
                  <a:gd name="T21" fmla="*/ 38 h 543"/>
                  <a:gd name="T22" fmla="*/ 27 w 264"/>
                  <a:gd name="T23" fmla="*/ 39 h 543"/>
                  <a:gd name="T24" fmla="*/ 28 w 264"/>
                  <a:gd name="T25" fmla="*/ 40 h 543"/>
                  <a:gd name="T26" fmla="*/ 29 w 264"/>
                  <a:gd name="T27" fmla="*/ 41 h 543"/>
                  <a:gd name="T28" fmla="*/ 29 w 264"/>
                  <a:gd name="T29" fmla="*/ 42 h 543"/>
                  <a:gd name="T30" fmla="*/ 29 w 264"/>
                  <a:gd name="T31" fmla="*/ 44 h 543"/>
                  <a:gd name="T32" fmla="*/ 28 w 264"/>
                  <a:gd name="T33" fmla="*/ 48 h 543"/>
                  <a:gd name="T34" fmla="*/ 25 w 264"/>
                  <a:gd name="T35" fmla="*/ 58 h 543"/>
                  <a:gd name="T36" fmla="*/ 25 w 264"/>
                  <a:gd name="T37" fmla="*/ 60 h 543"/>
                  <a:gd name="T38" fmla="*/ 24 w 264"/>
                  <a:gd name="T39" fmla="*/ 60 h 543"/>
                  <a:gd name="T40" fmla="*/ 22 w 264"/>
                  <a:gd name="T41" fmla="*/ 60 h 543"/>
                  <a:gd name="T42" fmla="*/ 21 w 264"/>
                  <a:gd name="T43" fmla="*/ 59 h 543"/>
                  <a:gd name="T44" fmla="*/ 18 w 264"/>
                  <a:gd name="T45" fmla="*/ 57 h 543"/>
                  <a:gd name="T46" fmla="*/ 16 w 264"/>
                  <a:gd name="T47" fmla="*/ 54 h 543"/>
                  <a:gd name="T48" fmla="*/ 15 w 264"/>
                  <a:gd name="T49" fmla="*/ 50 h 543"/>
                  <a:gd name="T50" fmla="*/ 13 w 264"/>
                  <a:gd name="T51" fmla="*/ 46 h 543"/>
                  <a:gd name="T52" fmla="*/ 11 w 264"/>
                  <a:gd name="T53" fmla="*/ 43 h 543"/>
                  <a:gd name="T54" fmla="*/ 10 w 264"/>
                  <a:gd name="T55" fmla="*/ 41 h 543"/>
                  <a:gd name="T56" fmla="*/ 9 w 264"/>
                  <a:gd name="T57" fmla="*/ 40 h 543"/>
                  <a:gd name="T58" fmla="*/ 4 w 264"/>
                  <a:gd name="T59" fmla="*/ 38 h 543"/>
                  <a:gd name="T60" fmla="*/ 2 w 264"/>
                  <a:gd name="T61" fmla="*/ 36 h 543"/>
                  <a:gd name="T62" fmla="*/ 1 w 264"/>
                  <a:gd name="T63" fmla="*/ 33 h 543"/>
                  <a:gd name="T64" fmla="*/ 0 w 264"/>
                  <a:gd name="T65" fmla="*/ 30 h 543"/>
                  <a:gd name="T66" fmla="*/ 0 w 264"/>
                  <a:gd name="T67" fmla="*/ 29 h 543"/>
                  <a:gd name="T68" fmla="*/ 1 w 264"/>
                  <a:gd name="T69" fmla="*/ 26 h 543"/>
                  <a:gd name="T70" fmla="*/ 2 w 264"/>
                  <a:gd name="T71" fmla="*/ 22 h 543"/>
                  <a:gd name="T72" fmla="*/ 2 w 264"/>
                  <a:gd name="T73" fmla="*/ 18 h 543"/>
                  <a:gd name="T74" fmla="*/ 3 w 264"/>
                  <a:gd name="T75" fmla="*/ 14 h 543"/>
                  <a:gd name="T76" fmla="*/ 7 w 264"/>
                  <a:gd name="T77" fmla="*/ 0 h 543"/>
                  <a:gd name="T78" fmla="*/ 9 w 264"/>
                  <a:gd name="T79" fmla="*/ 1 h 543"/>
                  <a:gd name="T80" fmla="*/ 10 w 264"/>
                  <a:gd name="T81" fmla="*/ 3 h 543"/>
                  <a:gd name="T82" fmla="*/ 12 w 264"/>
                  <a:gd name="T83" fmla="*/ 6 h 543"/>
                  <a:gd name="T84" fmla="*/ 13 w 264"/>
                  <a:gd name="T85" fmla="*/ 9 h 543"/>
                  <a:gd name="T86" fmla="*/ 13 w 264"/>
                  <a:gd name="T87" fmla="*/ 13 h 54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4"/>
                  <a:gd name="T133" fmla="*/ 0 h 543"/>
                  <a:gd name="T134" fmla="*/ 264 w 264"/>
                  <a:gd name="T135" fmla="*/ 543 h 54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4" h="543">
                    <a:moveTo>
                      <a:pt x="123" y="148"/>
                    </a:moveTo>
                    <a:lnTo>
                      <a:pt x="121" y="158"/>
                    </a:lnTo>
                    <a:lnTo>
                      <a:pt x="121" y="170"/>
                    </a:lnTo>
                    <a:lnTo>
                      <a:pt x="121" y="181"/>
                    </a:lnTo>
                    <a:lnTo>
                      <a:pt x="121" y="193"/>
                    </a:lnTo>
                    <a:lnTo>
                      <a:pt x="122" y="203"/>
                    </a:lnTo>
                    <a:lnTo>
                      <a:pt x="124" y="214"/>
                    </a:lnTo>
                    <a:lnTo>
                      <a:pt x="127" y="224"/>
                    </a:lnTo>
                    <a:lnTo>
                      <a:pt x="130" y="235"/>
                    </a:lnTo>
                    <a:lnTo>
                      <a:pt x="135" y="246"/>
                    </a:lnTo>
                    <a:lnTo>
                      <a:pt x="140" y="255"/>
                    </a:lnTo>
                    <a:lnTo>
                      <a:pt x="146" y="264"/>
                    </a:lnTo>
                    <a:lnTo>
                      <a:pt x="151" y="274"/>
                    </a:lnTo>
                    <a:lnTo>
                      <a:pt x="159" y="283"/>
                    </a:lnTo>
                    <a:lnTo>
                      <a:pt x="166" y="292"/>
                    </a:lnTo>
                    <a:lnTo>
                      <a:pt x="173" y="300"/>
                    </a:lnTo>
                    <a:lnTo>
                      <a:pt x="182" y="308"/>
                    </a:lnTo>
                    <a:lnTo>
                      <a:pt x="194" y="319"/>
                    </a:lnTo>
                    <a:lnTo>
                      <a:pt x="206" y="331"/>
                    </a:lnTo>
                    <a:lnTo>
                      <a:pt x="212" y="335"/>
                    </a:lnTo>
                    <a:lnTo>
                      <a:pt x="219" y="341"/>
                    </a:lnTo>
                    <a:lnTo>
                      <a:pt x="225" y="345"/>
                    </a:lnTo>
                    <a:lnTo>
                      <a:pt x="233" y="348"/>
                    </a:lnTo>
                    <a:lnTo>
                      <a:pt x="241" y="352"/>
                    </a:lnTo>
                    <a:lnTo>
                      <a:pt x="248" y="355"/>
                    </a:lnTo>
                    <a:lnTo>
                      <a:pt x="253" y="360"/>
                    </a:lnTo>
                    <a:lnTo>
                      <a:pt x="258" y="365"/>
                    </a:lnTo>
                    <a:lnTo>
                      <a:pt x="260" y="369"/>
                    </a:lnTo>
                    <a:lnTo>
                      <a:pt x="262" y="375"/>
                    </a:lnTo>
                    <a:lnTo>
                      <a:pt x="264" y="381"/>
                    </a:lnTo>
                    <a:lnTo>
                      <a:pt x="264" y="387"/>
                    </a:lnTo>
                    <a:lnTo>
                      <a:pt x="261" y="400"/>
                    </a:lnTo>
                    <a:lnTo>
                      <a:pt x="258" y="414"/>
                    </a:lnTo>
                    <a:lnTo>
                      <a:pt x="253" y="428"/>
                    </a:lnTo>
                    <a:lnTo>
                      <a:pt x="249" y="444"/>
                    </a:lnTo>
                    <a:lnTo>
                      <a:pt x="228" y="520"/>
                    </a:lnTo>
                    <a:lnTo>
                      <a:pt x="225" y="530"/>
                    </a:lnTo>
                    <a:lnTo>
                      <a:pt x="221" y="537"/>
                    </a:lnTo>
                    <a:lnTo>
                      <a:pt x="216" y="541"/>
                    </a:lnTo>
                    <a:lnTo>
                      <a:pt x="212" y="543"/>
                    </a:lnTo>
                    <a:lnTo>
                      <a:pt x="206" y="543"/>
                    </a:lnTo>
                    <a:lnTo>
                      <a:pt x="200" y="542"/>
                    </a:lnTo>
                    <a:lnTo>
                      <a:pt x="195" y="538"/>
                    </a:lnTo>
                    <a:lnTo>
                      <a:pt x="189" y="535"/>
                    </a:lnTo>
                    <a:lnTo>
                      <a:pt x="176" y="523"/>
                    </a:lnTo>
                    <a:lnTo>
                      <a:pt x="166" y="510"/>
                    </a:lnTo>
                    <a:lnTo>
                      <a:pt x="155" y="497"/>
                    </a:lnTo>
                    <a:lnTo>
                      <a:pt x="148" y="485"/>
                    </a:lnTo>
                    <a:lnTo>
                      <a:pt x="138" y="470"/>
                    </a:lnTo>
                    <a:lnTo>
                      <a:pt x="131" y="453"/>
                    </a:lnTo>
                    <a:lnTo>
                      <a:pt x="126" y="436"/>
                    </a:lnTo>
                    <a:lnTo>
                      <a:pt x="118" y="418"/>
                    </a:lnTo>
                    <a:lnTo>
                      <a:pt x="111" y="400"/>
                    </a:lnTo>
                    <a:lnTo>
                      <a:pt x="103" y="384"/>
                    </a:lnTo>
                    <a:lnTo>
                      <a:pt x="98" y="377"/>
                    </a:lnTo>
                    <a:lnTo>
                      <a:pt x="92" y="369"/>
                    </a:lnTo>
                    <a:lnTo>
                      <a:pt x="87" y="364"/>
                    </a:lnTo>
                    <a:lnTo>
                      <a:pt x="79" y="358"/>
                    </a:lnTo>
                    <a:lnTo>
                      <a:pt x="42" y="353"/>
                    </a:lnTo>
                    <a:lnTo>
                      <a:pt x="35" y="344"/>
                    </a:lnTo>
                    <a:lnTo>
                      <a:pt x="26" y="332"/>
                    </a:lnTo>
                    <a:lnTo>
                      <a:pt x="18" y="320"/>
                    </a:lnTo>
                    <a:lnTo>
                      <a:pt x="11" y="307"/>
                    </a:lnTo>
                    <a:lnTo>
                      <a:pt x="5" y="293"/>
                    </a:lnTo>
                    <a:lnTo>
                      <a:pt x="2" y="280"/>
                    </a:lnTo>
                    <a:lnTo>
                      <a:pt x="0" y="273"/>
                    </a:lnTo>
                    <a:lnTo>
                      <a:pt x="0" y="267"/>
                    </a:lnTo>
                    <a:lnTo>
                      <a:pt x="2" y="261"/>
                    </a:lnTo>
                    <a:lnTo>
                      <a:pt x="3" y="254"/>
                    </a:lnTo>
                    <a:lnTo>
                      <a:pt x="9" y="236"/>
                    </a:lnTo>
                    <a:lnTo>
                      <a:pt x="13" y="218"/>
                    </a:lnTo>
                    <a:lnTo>
                      <a:pt x="17" y="200"/>
                    </a:lnTo>
                    <a:lnTo>
                      <a:pt x="19" y="181"/>
                    </a:lnTo>
                    <a:lnTo>
                      <a:pt x="22" y="162"/>
                    </a:lnTo>
                    <a:lnTo>
                      <a:pt x="25" y="143"/>
                    </a:lnTo>
                    <a:lnTo>
                      <a:pt x="29" y="124"/>
                    </a:lnTo>
                    <a:lnTo>
                      <a:pt x="33" y="105"/>
                    </a:lnTo>
                    <a:lnTo>
                      <a:pt x="65" y="0"/>
                    </a:lnTo>
                    <a:lnTo>
                      <a:pt x="72" y="6"/>
                    </a:lnTo>
                    <a:lnTo>
                      <a:pt x="79" y="12"/>
                    </a:lnTo>
                    <a:lnTo>
                      <a:pt x="85" y="18"/>
                    </a:lnTo>
                    <a:lnTo>
                      <a:pt x="90" y="25"/>
                    </a:lnTo>
                    <a:lnTo>
                      <a:pt x="100" y="38"/>
                    </a:lnTo>
                    <a:lnTo>
                      <a:pt x="107" y="52"/>
                    </a:lnTo>
                    <a:lnTo>
                      <a:pt x="111" y="67"/>
                    </a:lnTo>
                    <a:lnTo>
                      <a:pt x="115" y="84"/>
                    </a:lnTo>
                    <a:lnTo>
                      <a:pt x="116" y="101"/>
                    </a:lnTo>
                    <a:lnTo>
                      <a:pt x="117" y="118"/>
                    </a:lnTo>
                    <a:lnTo>
                      <a:pt x="123" y="1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15" name="Freeform 247"/>
              <p:cNvSpPr>
                <a:spLocks/>
              </p:cNvSpPr>
              <p:nvPr/>
            </p:nvSpPr>
            <p:spPr bwMode="auto">
              <a:xfrm>
                <a:off x="2828" y="3426"/>
                <a:ext cx="88" cy="181"/>
              </a:xfrm>
              <a:custGeom>
                <a:avLst/>
                <a:gdLst>
                  <a:gd name="T0" fmla="*/ 13 w 264"/>
                  <a:gd name="T1" fmla="*/ 18 h 543"/>
                  <a:gd name="T2" fmla="*/ 13 w 264"/>
                  <a:gd name="T3" fmla="*/ 20 h 543"/>
                  <a:gd name="T4" fmla="*/ 14 w 264"/>
                  <a:gd name="T5" fmla="*/ 23 h 543"/>
                  <a:gd name="T6" fmla="*/ 14 w 264"/>
                  <a:gd name="T7" fmla="*/ 25 h 543"/>
                  <a:gd name="T8" fmla="*/ 15 w 264"/>
                  <a:gd name="T9" fmla="*/ 27 h 543"/>
                  <a:gd name="T10" fmla="*/ 16 w 264"/>
                  <a:gd name="T11" fmla="*/ 29 h 543"/>
                  <a:gd name="T12" fmla="*/ 18 w 264"/>
                  <a:gd name="T13" fmla="*/ 31 h 543"/>
                  <a:gd name="T14" fmla="*/ 19 w 264"/>
                  <a:gd name="T15" fmla="*/ 33 h 543"/>
                  <a:gd name="T16" fmla="*/ 22 w 264"/>
                  <a:gd name="T17" fmla="*/ 35 h 543"/>
                  <a:gd name="T18" fmla="*/ 24 w 264"/>
                  <a:gd name="T19" fmla="*/ 37 h 543"/>
                  <a:gd name="T20" fmla="*/ 25 w 264"/>
                  <a:gd name="T21" fmla="*/ 38 h 543"/>
                  <a:gd name="T22" fmla="*/ 27 w 264"/>
                  <a:gd name="T23" fmla="*/ 39 h 543"/>
                  <a:gd name="T24" fmla="*/ 28 w 264"/>
                  <a:gd name="T25" fmla="*/ 40 h 543"/>
                  <a:gd name="T26" fmla="*/ 29 w 264"/>
                  <a:gd name="T27" fmla="*/ 41 h 543"/>
                  <a:gd name="T28" fmla="*/ 29 w 264"/>
                  <a:gd name="T29" fmla="*/ 42 h 543"/>
                  <a:gd name="T30" fmla="*/ 29 w 264"/>
                  <a:gd name="T31" fmla="*/ 44 h 543"/>
                  <a:gd name="T32" fmla="*/ 28 w 264"/>
                  <a:gd name="T33" fmla="*/ 48 h 543"/>
                  <a:gd name="T34" fmla="*/ 25 w 264"/>
                  <a:gd name="T35" fmla="*/ 58 h 543"/>
                  <a:gd name="T36" fmla="*/ 25 w 264"/>
                  <a:gd name="T37" fmla="*/ 60 h 543"/>
                  <a:gd name="T38" fmla="*/ 24 w 264"/>
                  <a:gd name="T39" fmla="*/ 60 h 543"/>
                  <a:gd name="T40" fmla="*/ 22 w 264"/>
                  <a:gd name="T41" fmla="*/ 60 h 543"/>
                  <a:gd name="T42" fmla="*/ 21 w 264"/>
                  <a:gd name="T43" fmla="*/ 59 h 543"/>
                  <a:gd name="T44" fmla="*/ 18 w 264"/>
                  <a:gd name="T45" fmla="*/ 57 h 543"/>
                  <a:gd name="T46" fmla="*/ 16 w 264"/>
                  <a:gd name="T47" fmla="*/ 54 h 543"/>
                  <a:gd name="T48" fmla="*/ 15 w 264"/>
                  <a:gd name="T49" fmla="*/ 50 h 543"/>
                  <a:gd name="T50" fmla="*/ 13 w 264"/>
                  <a:gd name="T51" fmla="*/ 46 h 543"/>
                  <a:gd name="T52" fmla="*/ 11 w 264"/>
                  <a:gd name="T53" fmla="*/ 43 h 543"/>
                  <a:gd name="T54" fmla="*/ 10 w 264"/>
                  <a:gd name="T55" fmla="*/ 41 h 543"/>
                  <a:gd name="T56" fmla="*/ 9 w 264"/>
                  <a:gd name="T57" fmla="*/ 40 h 543"/>
                  <a:gd name="T58" fmla="*/ 5 w 264"/>
                  <a:gd name="T59" fmla="*/ 39 h 543"/>
                  <a:gd name="T60" fmla="*/ 3 w 264"/>
                  <a:gd name="T61" fmla="*/ 37 h 543"/>
                  <a:gd name="T62" fmla="*/ 1 w 264"/>
                  <a:gd name="T63" fmla="*/ 34 h 543"/>
                  <a:gd name="T64" fmla="*/ 0 w 264"/>
                  <a:gd name="T65" fmla="*/ 31 h 543"/>
                  <a:gd name="T66" fmla="*/ 0 w 264"/>
                  <a:gd name="T67" fmla="*/ 30 h 543"/>
                  <a:gd name="T68" fmla="*/ 0 w 264"/>
                  <a:gd name="T69" fmla="*/ 28 h 543"/>
                  <a:gd name="T70" fmla="*/ 1 w 264"/>
                  <a:gd name="T71" fmla="*/ 24 h 543"/>
                  <a:gd name="T72" fmla="*/ 2 w 264"/>
                  <a:gd name="T73" fmla="*/ 20 h 543"/>
                  <a:gd name="T74" fmla="*/ 3 w 264"/>
                  <a:gd name="T75" fmla="*/ 16 h 543"/>
                  <a:gd name="T76" fmla="*/ 4 w 264"/>
                  <a:gd name="T77" fmla="*/ 12 h 543"/>
                  <a:gd name="T78" fmla="*/ 7 w 264"/>
                  <a:gd name="T79" fmla="*/ 0 h 543"/>
                  <a:gd name="T80" fmla="*/ 9 w 264"/>
                  <a:gd name="T81" fmla="*/ 1 h 543"/>
                  <a:gd name="T82" fmla="*/ 10 w 264"/>
                  <a:gd name="T83" fmla="*/ 3 h 543"/>
                  <a:gd name="T84" fmla="*/ 12 w 264"/>
                  <a:gd name="T85" fmla="*/ 6 h 543"/>
                  <a:gd name="T86" fmla="*/ 13 w 264"/>
                  <a:gd name="T87" fmla="*/ 9 h 543"/>
                  <a:gd name="T88" fmla="*/ 13 w 264"/>
                  <a:gd name="T89" fmla="*/ 13 h 543"/>
                  <a:gd name="T90" fmla="*/ 14 w 264"/>
                  <a:gd name="T91" fmla="*/ 16 h 54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4"/>
                  <a:gd name="T139" fmla="*/ 0 h 543"/>
                  <a:gd name="T140" fmla="*/ 264 w 264"/>
                  <a:gd name="T141" fmla="*/ 543 h 54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4" h="543">
                    <a:moveTo>
                      <a:pt x="123" y="148"/>
                    </a:moveTo>
                    <a:lnTo>
                      <a:pt x="121" y="158"/>
                    </a:lnTo>
                    <a:lnTo>
                      <a:pt x="121" y="170"/>
                    </a:lnTo>
                    <a:lnTo>
                      <a:pt x="121" y="181"/>
                    </a:lnTo>
                    <a:lnTo>
                      <a:pt x="121" y="193"/>
                    </a:lnTo>
                    <a:lnTo>
                      <a:pt x="122" y="203"/>
                    </a:lnTo>
                    <a:lnTo>
                      <a:pt x="124" y="214"/>
                    </a:lnTo>
                    <a:lnTo>
                      <a:pt x="127" y="224"/>
                    </a:lnTo>
                    <a:lnTo>
                      <a:pt x="130" y="235"/>
                    </a:lnTo>
                    <a:lnTo>
                      <a:pt x="135" y="246"/>
                    </a:lnTo>
                    <a:lnTo>
                      <a:pt x="140" y="255"/>
                    </a:lnTo>
                    <a:lnTo>
                      <a:pt x="146" y="264"/>
                    </a:lnTo>
                    <a:lnTo>
                      <a:pt x="151" y="274"/>
                    </a:lnTo>
                    <a:lnTo>
                      <a:pt x="159" y="283"/>
                    </a:lnTo>
                    <a:lnTo>
                      <a:pt x="166" y="292"/>
                    </a:lnTo>
                    <a:lnTo>
                      <a:pt x="173" y="300"/>
                    </a:lnTo>
                    <a:lnTo>
                      <a:pt x="182" y="308"/>
                    </a:lnTo>
                    <a:lnTo>
                      <a:pt x="194" y="319"/>
                    </a:lnTo>
                    <a:lnTo>
                      <a:pt x="206" y="331"/>
                    </a:lnTo>
                    <a:lnTo>
                      <a:pt x="212" y="335"/>
                    </a:lnTo>
                    <a:lnTo>
                      <a:pt x="219" y="341"/>
                    </a:lnTo>
                    <a:lnTo>
                      <a:pt x="225" y="345"/>
                    </a:lnTo>
                    <a:lnTo>
                      <a:pt x="233" y="348"/>
                    </a:lnTo>
                    <a:lnTo>
                      <a:pt x="241" y="352"/>
                    </a:lnTo>
                    <a:lnTo>
                      <a:pt x="248" y="355"/>
                    </a:lnTo>
                    <a:lnTo>
                      <a:pt x="253" y="360"/>
                    </a:lnTo>
                    <a:lnTo>
                      <a:pt x="258" y="365"/>
                    </a:lnTo>
                    <a:lnTo>
                      <a:pt x="260" y="369"/>
                    </a:lnTo>
                    <a:lnTo>
                      <a:pt x="262" y="375"/>
                    </a:lnTo>
                    <a:lnTo>
                      <a:pt x="264" y="381"/>
                    </a:lnTo>
                    <a:lnTo>
                      <a:pt x="264" y="387"/>
                    </a:lnTo>
                    <a:lnTo>
                      <a:pt x="261" y="400"/>
                    </a:lnTo>
                    <a:lnTo>
                      <a:pt x="258" y="414"/>
                    </a:lnTo>
                    <a:lnTo>
                      <a:pt x="253" y="428"/>
                    </a:lnTo>
                    <a:lnTo>
                      <a:pt x="249" y="444"/>
                    </a:lnTo>
                    <a:lnTo>
                      <a:pt x="228" y="520"/>
                    </a:lnTo>
                    <a:lnTo>
                      <a:pt x="225" y="530"/>
                    </a:lnTo>
                    <a:lnTo>
                      <a:pt x="221" y="537"/>
                    </a:lnTo>
                    <a:lnTo>
                      <a:pt x="216" y="541"/>
                    </a:lnTo>
                    <a:lnTo>
                      <a:pt x="212" y="543"/>
                    </a:lnTo>
                    <a:lnTo>
                      <a:pt x="206" y="543"/>
                    </a:lnTo>
                    <a:lnTo>
                      <a:pt x="200" y="542"/>
                    </a:lnTo>
                    <a:lnTo>
                      <a:pt x="195" y="538"/>
                    </a:lnTo>
                    <a:lnTo>
                      <a:pt x="189" y="535"/>
                    </a:lnTo>
                    <a:lnTo>
                      <a:pt x="176" y="523"/>
                    </a:lnTo>
                    <a:lnTo>
                      <a:pt x="166" y="510"/>
                    </a:lnTo>
                    <a:lnTo>
                      <a:pt x="155" y="497"/>
                    </a:lnTo>
                    <a:lnTo>
                      <a:pt x="148" y="485"/>
                    </a:lnTo>
                    <a:lnTo>
                      <a:pt x="138" y="470"/>
                    </a:lnTo>
                    <a:lnTo>
                      <a:pt x="131" y="453"/>
                    </a:lnTo>
                    <a:lnTo>
                      <a:pt x="126" y="436"/>
                    </a:lnTo>
                    <a:lnTo>
                      <a:pt x="118" y="418"/>
                    </a:lnTo>
                    <a:lnTo>
                      <a:pt x="111" y="400"/>
                    </a:lnTo>
                    <a:lnTo>
                      <a:pt x="103" y="384"/>
                    </a:lnTo>
                    <a:lnTo>
                      <a:pt x="98" y="377"/>
                    </a:lnTo>
                    <a:lnTo>
                      <a:pt x="92" y="369"/>
                    </a:lnTo>
                    <a:lnTo>
                      <a:pt x="87" y="364"/>
                    </a:lnTo>
                    <a:lnTo>
                      <a:pt x="79" y="358"/>
                    </a:lnTo>
                    <a:lnTo>
                      <a:pt x="42" y="353"/>
                    </a:lnTo>
                    <a:lnTo>
                      <a:pt x="35" y="344"/>
                    </a:lnTo>
                    <a:lnTo>
                      <a:pt x="26" y="332"/>
                    </a:lnTo>
                    <a:lnTo>
                      <a:pt x="18" y="320"/>
                    </a:lnTo>
                    <a:lnTo>
                      <a:pt x="11" y="307"/>
                    </a:lnTo>
                    <a:lnTo>
                      <a:pt x="5" y="293"/>
                    </a:lnTo>
                    <a:lnTo>
                      <a:pt x="2" y="280"/>
                    </a:lnTo>
                    <a:lnTo>
                      <a:pt x="0" y="273"/>
                    </a:lnTo>
                    <a:lnTo>
                      <a:pt x="0" y="267"/>
                    </a:lnTo>
                    <a:lnTo>
                      <a:pt x="2" y="261"/>
                    </a:lnTo>
                    <a:lnTo>
                      <a:pt x="3" y="254"/>
                    </a:lnTo>
                    <a:lnTo>
                      <a:pt x="9" y="236"/>
                    </a:lnTo>
                    <a:lnTo>
                      <a:pt x="13" y="218"/>
                    </a:lnTo>
                    <a:lnTo>
                      <a:pt x="17" y="200"/>
                    </a:lnTo>
                    <a:lnTo>
                      <a:pt x="19" y="181"/>
                    </a:lnTo>
                    <a:lnTo>
                      <a:pt x="22" y="162"/>
                    </a:lnTo>
                    <a:lnTo>
                      <a:pt x="25" y="143"/>
                    </a:lnTo>
                    <a:lnTo>
                      <a:pt x="29" y="124"/>
                    </a:lnTo>
                    <a:lnTo>
                      <a:pt x="33" y="105"/>
                    </a:lnTo>
                    <a:lnTo>
                      <a:pt x="65" y="0"/>
                    </a:lnTo>
                    <a:lnTo>
                      <a:pt x="72" y="6"/>
                    </a:lnTo>
                    <a:lnTo>
                      <a:pt x="79" y="12"/>
                    </a:lnTo>
                    <a:lnTo>
                      <a:pt x="85" y="18"/>
                    </a:lnTo>
                    <a:lnTo>
                      <a:pt x="90" y="25"/>
                    </a:lnTo>
                    <a:lnTo>
                      <a:pt x="100" y="38"/>
                    </a:lnTo>
                    <a:lnTo>
                      <a:pt x="107" y="52"/>
                    </a:lnTo>
                    <a:lnTo>
                      <a:pt x="111" y="67"/>
                    </a:lnTo>
                    <a:lnTo>
                      <a:pt x="115" y="84"/>
                    </a:lnTo>
                    <a:lnTo>
                      <a:pt x="116" y="101"/>
                    </a:lnTo>
                    <a:lnTo>
                      <a:pt x="117" y="118"/>
                    </a:lnTo>
                    <a:lnTo>
                      <a:pt x="123" y="14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16" name="Freeform 248"/>
              <p:cNvSpPr>
                <a:spLocks/>
              </p:cNvSpPr>
              <p:nvPr/>
            </p:nvSpPr>
            <p:spPr bwMode="auto">
              <a:xfrm>
                <a:off x="2530" y="3412"/>
                <a:ext cx="320" cy="291"/>
              </a:xfrm>
              <a:custGeom>
                <a:avLst/>
                <a:gdLst>
                  <a:gd name="T0" fmla="*/ 101 w 961"/>
                  <a:gd name="T1" fmla="*/ 46 h 872"/>
                  <a:gd name="T2" fmla="*/ 91 w 961"/>
                  <a:gd name="T3" fmla="*/ 49 h 872"/>
                  <a:gd name="T4" fmla="*/ 81 w 961"/>
                  <a:gd name="T5" fmla="*/ 52 h 872"/>
                  <a:gd name="T6" fmla="*/ 75 w 961"/>
                  <a:gd name="T7" fmla="*/ 54 h 872"/>
                  <a:gd name="T8" fmla="*/ 74 w 961"/>
                  <a:gd name="T9" fmla="*/ 57 h 872"/>
                  <a:gd name="T10" fmla="*/ 73 w 961"/>
                  <a:gd name="T11" fmla="*/ 64 h 872"/>
                  <a:gd name="T12" fmla="*/ 66 w 961"/>
                  <a:gd name="T13" fmla="*/ 66 h 872"/>
                  <a:gd name="T14" fmla="*/ 60 w 961"/>
                  <a:gd name="T15" fmla="*/ 70 h 872"/>
                  <a:gd name="T16" fmla="*/ 54 w 961"/>
                  <a:gd name="T17" fmla="*/ 78 h 872"/>
                  <a:gd name="T18" fmla="*/ 48 w 961"/>
                  <a:gd name="T19" fmla="*/ 89 h 872"/>
                  <a:gd name="T20" fmla="*/ 44 w 961"/>
                  <a:gd name="T21" fmla="*/ 93 h 872"/>
                  <a:gd name="T22" fmla="*/ 39 w 961"/>
                  <a:gd name="T23" fmla="*/ 94 h 872"/>
                  <a:gd name="T24" fmla="*/ 33 w 961"/>
                  <a:gd name="T25" fmla="*/ 96 h 872"/>
                  <a:gd name="T26" fmla="*/ 11 w 961"/>
                  <a:gd name="T27" fmla="*/ 87 h 872"/>
                  <a:gd name="T28" fmla="*/ 4 w 961"/>
                  <a:gd name="T29" fmla="*/ 84 h 872"/>
                  <a:gd name="T30" fmla="*/ 1 w 961"/>
                  <a:gd name="T31" fmla="*/ 82 h 872"/>
                  <a:gd name="T32" fmla="*/ 0 w 961"/>
                  <a:gd name="T33" fmla="*/ 61 h 872"/>
                  <a:gd name="T34" fmla="*/ 1 w 961"/>
                  <a:gd name="T35" fmla="*/ 55 h 872"/>
                  <a:gd name="T36" fmla="*/ 6 w 961"/>
                  <a:gd name="T37" fmla="*/ 54 h 872"/>
                  <a:gd name="T38" fmla="*/ 12 w 961"/>
                  <a:gd name="T39" fmla="*/ 50 h 872"/>
                  <a:gd name="T40" fmla="*/ 13 w 961"/>
                  <a:gd name="T41" fmla="*/ 36 h 872"/>
                  <a:gd name="T42" fmla="*/ 19 w 961"/>
                  <a:gd name="T43" fmla="*/ 36 h 872"/>
                  <a:gd name="T44" fmla="*/ 31 w 961"/>
                  <a:gd name="T45" fmla="*/ 39 h 872"/>
                  <a:gd name="T46" fmla="*/ 36 w 961"/>
                  <a:gd name="T47" fmla="*/ 39 h 872"/>
                  <a:gd name="T48" fmla="*/ 48 w 961"/>
                  <a:gd name="T49" fmla="*/ 39 h 872"/>
                  <a:gd name="T50" fmla="*/ 54 w 961"/>
                  <a:gd name="T51" fmla="*/ 41 h 872"/>
                  <a:gd name="T52" fmla="*/ 56 w 961"/>
                  <a:gd name="T53" fmla="*/ 43 h 872"/>
                  <a:gd name="T54" fmla="*/ 57 w 961"/>
                  <a:gd name="T55" fmla="*/ 46 h 872"/>
                  <a:gd name="T56" fmla="*/ 58 w 961"/>
                  <a:gd name="T57" fmla="*/ 50 h 872"/>
                  <a:gd name="T58" fmla="*/ 63 w 961"/>
                  <a:gd name="T59" fmla="*/ 51 h 872"/>
                  <a:gd name="T60" fmla="*/ 68 w 961"/>
                  <a:gd name="T61" fmla="*/ 48 h 872"/>
                  <a:gd name="T62" fmla="*/ 68 w 961"/>
                  <a:gd name="T63" fmla="*/ 38 h 872"/>
                  <a:gd name="T64" fmla="*/ 66 w 961"/>
                  <a:gd name="T65" fmla="*/ 38 h 872"/>
                  <a:gd name="T66" fmla="*/ 60 w 961"/>
                  <a:gd name="T67" fmla="*/ 37 h 872"/>
                  <a:gd name="T68" fmla="*/ 56 w 961"/>
                  <a:gd name="T69" fmla="*/ 34 h 872"/>
                  <a:gd name="T70" fmla="*/ 55 w 961"/>
                  <a:gd name="T71" fmla="*/ 30 h 872"/>
                  <a:gd name="T72" fmla="*/ 57 w 961"/>
                  <a:gd name="T73" fmla="*/ 20 h 872"/>
                  <a:gd name="T74" fmla="*/ 59 w 961"/>
                  <a:gd name="T75" fmla="*/ 14 h 872"/>
                  <a:gd name="T76" fmla="*/ 61 w 961"/>
                  <a:gd name="T77" fmla="*/ 11 h 872"/>
                  <a:gd name="T78" fmla="*/ 64 w 961"/>
                  <a:gd name="T79" fmla="*/ 9 h 872"/>
                  <a:gd name="T80" fmla="*/ 73 w 961"/>
                  <a:gd name="T81" fmla="*/ 4 h 872"/>
                  <a:gd name="T82" fmla="*/ 81 w 961"/>
                  <a:gd name="T83" fmla="*/ 0 h 872"/>
                  <a:gd name="T84" fmla="*/ 94 w 961"/>
                  <a:gd name="T85" fmla="*/ 1 h 872"/>
                  <a:gd name="T86" fmla="*/ 103 w 961"/>
                  <a:gd name="T87" fmla="*/ 4 h 872"/>
                  <a:gd name="T88" fmla="*/ 102 w 961"/>
                  <a:gd name="T89" fmla="*/ 21 h 872"/>
                  <a:gd name="T90" fmla="*/ 101 w 961"/>
                  <a:gd name="T91" fmla="*/ 29 h 872"/>
                  <a:gd name="T92" fmla="*/ 99 w 961"/>
                  <a:gd name="T93" fmla="*/ 34 h 872"/>
                  <a:gd name="T94" fmla="*/ 101 w 961"/>
                  <a:gd name="T95" fmla="*/ 39 h 872"/>
                  <a:gd name="T96" fmla="*/ 104 w 961"/>
                  <a:gd name="T97" fmla="*/ 44 h 8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61"/>
                  <a:gd name="T148" fmla="*/ 0 h 872"/>
                  <a:gd name="T149" fmla="*/ 961 w 961"/>
                  <a:gd name="T150" fmla="*/ 872 h 8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61" h="872">
                    <a:moveTo>
                      <a:pt x="938" y="395"/>
                    </a:moveTo>
                    <a:lnTo>
                      <a:pt x="928" y="402"/>
                    </a:lnTo>
                    <a:lnTo>
                      <a:pt x="919" y="408"/>
                    </a:lnTo>
                    <a:lnTo>
                      <a:pt x="908" y="413"/>
                    </a:lnTo>
                    <a:lnTo>
                      <a:pt x="896" y="417"/>
                    </a:lnTo>
                    <a:lnTo>
                      <a:pt x="873" y="427"/>
                    </a:lnTo>
                    <a:lnTo>
                      <a:pt x="848" y="435"/>
                    </a:lnTo>
                    <a:lnTo>
                      <a:pt x="822" y="442"/>
                    </a:lnTo>
                    <a:lnTo>
                      <a:pt x="796" y="449"/>
                    </a:lnTo>
                    <a:lnTo>
                      <a:pt x="773" y="455"/>
                    </a:lnTo>
                    <a:lnTo>
                      <a:pt x="750" y="461"/>
                    </a:lnTo>
                    <a:lnTo>
                      <a:pt x="732" y="466"/>
                    </a:lnTo>
                    <a:lnTo>
                      <a:pt x="708" y="472"/>
                    </a:lnTo>
                    <a:lnTo>
                      <a:pt x="696" y="474"/>
                    </a:lnTo>
                    <a:lnTo>
                      <a:pt x="685" y="479"/>
                    </a:lnTo>
                    <a:lnTo>
                      <a:pt x="676" y="482"/>
                    </a:lnTo>
                    <a:lnTo>
                      <a:pt x="671" y="487"/>
                    </a:lnTo>
                    <a:lnTo>
                      <a:pt x="670" y="492"/>
                    </a:lnTo>
                    <a:lnTo>
                      <a:pt x="670" y="500"/>
                    </a:lnTo>
                    <a:lnTo>
                      <a:pt x="671" y="512"/>
                    </a:lnTo>
                    <a:lnTo>
                      <a:pt x="672" y="525"/>
                    </a:lnTo>
                    <a:lnTo>
                      <a:pt x="675" y="552"/>
                    </a:lnTo>
                    <a:lnTo>
                      <a:pt x="676" y="568"/>
                    </a:lnTo>
                    <a:lnTo>
                      <a:pt x="659" y="575"/>
                    </a:lnTo>
                    <a:lnTo>
                      <a:pt x="643" y="580"/>
                    </a:lnTo>
                    <a:lnTo>
                      <a:pt x="625" y="585"/>
                    </a:lnTo>
                    <a:lnTo>
                      <a:pt x="609" y="588"/>
                    </a:lnTo>
                    <a:lnTo>
                      <a:pt x="594" y="593"/>
                    </a:lnTo>
                    <a:lnTo>
                      <a:pt x="581" y="599"/>
                    </a:lnTo>
                    <a:lnTo>
                      <a:pt x="568" y="607"/>
                    </a:lnTo>
                    <a:lnTo>
                      <a:pt x="556" y="618"/>
                    </a:lnTo>
                    <a:lnTo>
                      <a:pt x="544" y="630"/>
                    </a:lnTo>
                    <a:lnTo>
                      <a:pt x="532" y="642"/>
                    </a:lnTo>
                    <a:lnTo>
                      <a:pt x="520" y="656"/>
                    </a:lnTo>
                    <a:lnTo>
                      <a:pt x="509" y="670"/>
                    </a:lnTo>
                    <a:lnTo>
                      <a:pt x="488" y="700"/>
                    </a:lnTo>
                    <a:lnTo>
                      <a:pt x="471" y="731"/>
                    </a:lnTo>
                    <a:lnTo>
                      <a:pt x="454" y="761"/>
                    </a:lnTo>
                    <a:lnTo>
                      <a:pt x="441" y="787"/>
                    </a:lnTo>
                    <a:lnTo>
                      <a:pt x="434" y="800"/>
                    </a:lnTo>
                    <a:lnTo>
                      <a:pt x="426" y="811"/>
                    </a:lnTo>
                    <a:lnTo>
                      <a:pt x="417" y="820"/>
                    </a:lnTo>
                    <a:lnTo>
                      <a:pt x="409" y="827"/>
                    </a:lnTo>
                    <a:lnTo>
                      <a:pt x="400" y="833"/>
                    </a:lnTo>
                    <a:lnTo>
                      <a:pt x="390" y="837"/>
                    </a:lnTo>
                    <a:lnTo>
                      <a:pt x="381" y="841"/>
                    </a:lnTo>
                    <a:lnTo>
                      <a:pt x="371" y="844"/>
                    </a:lnTo>
                    <a:lnTo>
                      <a:pt x="350" y="849"/>
                    </a:lnTo>
                    <a:lnTo>
                      <a:pt x="328" y="854"/>
                    </a:lnTo>
                    <a:lnTo>
                      <a:pt x="317" y="857"/>
                    </a:lnTo>
                    <a:lnTo>
                      <a:pt x="305" y="861"/>
                    </a:lnTo>
                    <a:lnTo>
                      <a:pt x="295" y="866"/>
                    </a:lnTo>
                    <a:lnTo>
                      <a:pt x="283" y="872"/>
                    </a:lnTo>
                    <a:lnTo>
                      <a:pt x="125" y="801"/>
                    </a:lnTo>
                    <a:lnTo>
                      <a:pt x="114" y="792"/>
                    </a:lnTo>
                    <a:lnTo>
                      <a:pt x="102" y="784"/>
                    </a:lnTo>
                    <a:lnTo>
                      <a:pt x="87" y="776"/>
                    </a:lnTo>
                    <a:lnTo>
                      <a:pt x="71" y="769"/>
                    </a:lnTo>
                    <a:lnTo>
                      <a:pt x="54" y="764"/>
                    </a:lnTo>
                    <a:lnTo>
                      <a:pt x="39" y="759"/>
                    </a:lnTo>
                    <a:lnTo>
                      <a:pt x="23" y="756"/>
                    </a:lnTo>
                    <a:lnTo>
                      <a:pt x="12" y="755"/>
                    </a:lnTo>
                    <a:lnTo>
                      <a:pt x="10" y="755"/>
                    </a:lnTo>
                    <a:lnTo>
                      <a:pt x="9" y="736"/>
                    </a:lnTo>
                    <a:lnTo>
                      <a:pt x="6" y="716"/>
                    </a:lnTo>
                    <a:lnTo>
                      <a:pt x="2" y="696"/>
                    </a:lnTo>
                    <a:lnTo>
                      <a:pt x="0" y="676"/>
                    </a:lnTo>
                    <a:lnTo>
                      <a:pt x="3" y="551"/>
                    </a:lnTo>
                    <a:lnTo>
                      <a:pt x="5" y="537"/>
                    </a:lnTo>
                    <a:lnTo>
                      <a:pt x="5" y="522"/>
                    </a:lnTo>
                    <a:lnTo>
                      <a:pt x="5" y="507"/>
                    </a:lnTo>
                    <a:lnTo>
                      <a:pt x="5" y="493"/>
                    </a:lnTo>
                    <a:lnTo>
                      <a:pt x="18" y="492"/>
                    </a:lnTo>
                    <a:lnTo>
                      <a:pt x="31" y="491"/>
                    </a:lnTo>
                    <a:lnTo>
                      <a:pt x="43" y="488"/>
                    </a:lnTo>
                    <a:lnTo>
                      <a:pt x="58" y="487"/>
                    </a:lnTo>
                    <a:lnTo>
                      <a:pt x="92" y="486"/>
                    </a:lnTo>
                    <a:lnTo>
                      <a:pt x="102" y="483"/>
                    </a:lnTo>
                    <a:lnTo>
                      <a:pt x="111" y="481"/>
                    </a:lnTo>
                    <a:lnTo>
                      <a:pt x="111" y="452"/>
                    </a:lnTo>
                    <a:lnTo>
                      <a:pt x="110" y="421"/>
                    </a:lnTo>
                    <a:lnTo>
                      <a:pt x="108" y="391"/>
                    </a:lnTo>
                    <a:lnTo>
                      <a:pt x="110" y="361"/>
                    </a:lnTo>
                    <a:lnTo>
                      <a:pt x="118" y="324"/>
                    </a:lnTo>
                    <a:lnTo>
                      <a:pt x="131" y="322"/>
                    </a:lnTo>
                    <a:lnTo>
                      <a:pt x="145" y="319"/>
                    </a:lnTo>
                    <a:lnTo>
                      <a:pt x="158" y="319"/>
                    </a:lnTo>
                    <a:lnTo>
                      <a:pt x="171" y="321"/>
                    </a:lnTo>
                    <a:lnTo>
                      <a:pt x="197" y="325"/>
                    </a:lnTo>
                    <a:lnTo>
                      <a:pt x="223" y="331"/>
                    </a:lnTo>
                    <a:lnTo>
                      <a:pt x="250" y="340"/>
                    </a:lnTo>
                    <a:lnTo>
                      <a:pt x="276" y="347"/>
                    </a:lnTo>
                    <a:lnTo>
                      <a:pt x="289" y="349"/>
                    </a:lnTo>
                    <a:lnTo>
                      <a:pt x="302" y="351"/>
                    </a:lnTo>
                    <a:lnTo>
                      <a:pt x="315" y="352"/>
                    </a:lnTo>
                    <a:lnTo>
                      <a:pt x="327" y="354"/>
                    </a:lnTo>
                    <a:lnTo>
                      <a:pt x="363" y="352"/>
                    </a:lnTo>
                    <a:lnTo>
                      <a:pt x="397" y="351"/>
                    </a:lnTo>
                    <a:lnTo>
                      <a:pt x="414" y="351"/>
                    </a:lnTo>
                    <a:lnTo>
                      <a:pt x="430" y="351"/>
                    </a:lnTo>
                    <a:lnTo>
                      <a:pt x="446" y="352"/>
                    </a:lnTo>
                    <a:lnTo>
                      <a:pt x="460" y="356"/>
                    </a:lnTo>
                    <a:lnTo>
                      <a:pt x="473" y="360"/>
                    </a:lnTo>
                    <a:lnTo>
                      <a:pt x="486" y="365"/>
                    </a:lnTo>
                    <a:lnTo>
                      <a:pt x="491" y="369"/>
                    </a:lnTo>
                    <a:lnTo>
                      <a:pt x="497" y="374"/>
                    </a:lnTo>
                    <a:lnTo>
                      <a:pt x="501" y="378"/>
                    </a:lnTo>
                    <a:lnTo>
                      <a:pt x="505" y="384"/>
                    </a:lnTo>
                    <a:lnTo>
                      <a:pt x="509" y="390"/>
                    </a:lnTo>
                    <a:lnTo>
                      <a:pt x="512" y="396"/>
                    </a:lnTo>
                    <a:lnTo>
                      <a:pt x="515" y="404"/>
                    </a:lnTo>
                    <a:lnTo>
                      <a:pt x="518" y="413"/>
                    </a:lnTo>
                    <a:lnTo>
                      <a:pt x="520" y="421"/>
                    </a:lnTo>
                    <a:lnTo>
                      <a:pt x="521" y="432"/>
                    </a:lnTo>
                    <a:lnTo>
                      <a:pt x="522" y="442"/>
                    </a:lnTo>
                    <a:lnTo>
                      <a:pt x="522" y="453"/>
                    </a:lnTo>
                    <a:lnTo>
                      <a:pt x="526" y="455"/>
                    </a:lnTo>
                    <a:lnTo>
                      <a:pt x="535" y="457"/>
                    </a:lnTo>
                    <a:lnTo>
                      <a:pt x="548" y="459"/>
                    </a:lnTo>
                    <a:lnTo>
                      <a:pt x="564" y="460"/>
                    </a:lnTo>
                    <a:lnTo>
                      <a:pt x="592" y="460"/>
                    </a:lnTo>
                    <a:lnTo>
                      <a:pt x="605" y="459"/>
                    </a:lnTo>
                    <a:lnTo>
                      <a:pt x="609" y="447"/>
                    </a:lnTo>
                    <a:lnTo>
                      <a:pt x="611" y="433"/>
                    </a:lnTo>
                    <a:lnTo>
                      <a:pt x="612" y="417"/>
                    </a:lnTo>
                    <a:lnTo>
                      <a:pt x="613" y="400"/>
                    </a:lnTo>
                    <a:lnTo>
                      <a:pt x="612" y="367"/>
                    </a:lnTo>
                    <a:lnTo>
                      <a:pt x="612" y="338"/>
                    </a:lnTo>
                    <a:lnTo>
                      <a:pt x="609" y="342"/>
                    </a:lnTo>
                    <a:lnTo>
                      <a:pt x="603" y="344"/>
                    </a:lnTo>
                    <a:lnTo>
                      <a:pt x="598" y="345"/>
                    </a:lnTo>
                    <a:lnTo>
                      <a:pt x="592" y="345"/>
                    </a:lnTo>
                    <a:lnTo>
                      <a:pt x="579" y="344"/>
                    </a:lnTo>
                    <a:lnTo>
                      <a:pt x="566" y="341"/>
                    </a:lnTo>
                    <a:lnTo>
                      <a:pt x="553" y="336"/>
                    </a:lnTo>
                    <a:lnTo>
                      <a:pt x="540" y="329"/>
                    </a:lnTo>
                    <a:lnTo>
                      <a:pt x="530" y="323"/>
                    </a:lnTo>
                    <a:lnTo>
                      <a:pt x="521" y="318"/>
                    </a:lnTo>
                    <a:lnTo>
                      <a:pt x="513" y="311"/>
                    </a:lnTo>
                    <a:lnTo>
                      <a:pt x="507" y="304"/>
                    </a:lnTo>
                    <a:lnTo>
                      <a:pt x="502" y="297"/>
                    </a:lnTo>
                    <a:lnTo>
                      <a:pt x="499" y="289"/>
                    </a:lnTo>
                    <a:lnTo>
                      <a:pt x="497" y="281"/>
                    </a:lnTo>
                    <a:lnTo>
                      <a:pt x="495" y="272"/>
                    </a:lnTo>
                    <a:lnTo>
                      <a:pt x="495" y="264"/>
                    </a:lnTo>
                    <a:lnTo>
                      <a:pt x="495" y="255"/>
                    </a:lnTo>
                    <a:lnTo>
                      <a:pt x="504" y="219"/>
                    </a:lnTo>
                    <a:lnTo>
                      <a:pt x="512" y="184"/>
                    </a:lnTo>
                    <a:lnTo>
                      <a:pt x="518" y="172"/>
                    </a:lnTo>
                    <a:lnTo>
                      <a:pt x="521" y="158"/>
                    </a:lnTo>
                    <a:lnTo>
                      <a:pt x="525" y="144"/>
                    </a:lnTo>
                    <a:lnTo>
                      <a:pt x="530" y="130"/>
                    </a:lnTo>
                    <a:lnTo>
                      <a:pt x="533" y="122"/>
                    </a:lnTo>
                    <a:lnTo>
                      <a:pt x="538" y="115"/>
                    </a:lnTo>
                    <a:lnTo>
                      <a:pt x="544" y="107"/>
                    </a:lnTo>
                    <a:lnTo>
                      <a:pt x="551" y="100"/>
                    </a:lnTo>
                    <a:lnTo>
                      <a:pt x="559" y="93"/>
                    </a:lnTo>
                    <a:lnTo>
                      <a:pt x="566" y="87"/>
                    </a:lnTo>
                    <a:lnTo>
                      <a:pt x="574" y="81"/>
                    </a:lnTo>
                    <a:lnTo>
                      <a:pt x="581" y="78"/>
                    </a:lnTo>
                    <a:lnTo>
                      <a:pt x="602" y="68"/>
                    </a:lnTo>
                    <a:lnTo>
                      <a:pt x="619" y="58"/>
                    </a:lnTo>
                    <a:lnTo>
                      <a:pt x="637" y="47"/>
                    </a:lnTo>
                    <a:lnTo>
                      <a:pt x="655" y="32"/>
                    </a:lnTo>
                    <a:lnTo>
                      <a:pt x="673" y="3"/>
                    </a:lnTo>
                    <a:lnTo>
                      <a:pt x="691" y="1"/>
                    </a:lnTo>
                    <a:lnTo>
                      <a:pt x="711" y="0"/>
                    </a:lnTo>
                    <a:lnTo>
                      <a:pt x="731" y="0"/>
                    </a:lnTo>
                    <a:lnTo>
                      <a:pt x="751" y="1"/>
                    </a:lnTo>
                    <a:lnTo>
                      <a:pt x="791" y="5"/>
                    </a:lnTo>
                    <a:lnTo>
                      <a:pt x="830" y="9"/>
                    </a:lnTo>
                    <a:lnTo>
                      <a:pt x="848" y="10"/>
                    </a:lnTo>
                    <a:lnTo>
                      <a:pt x="865" y="14"/>
                    </a:lnTo>
                    <a:lnTo>
                      <a:pt x="881" y="17"/>
                    </a:lnTo>
                    <a:lnTo>
                      <a:pt x="896" y="22"/>
                    </a:lnTo>
                    <a:lnTo>
                      <a:pt x="928" y="32"/>
                    </a:lnTo>
                    <a:lnTo>
                      <a:pt x="961" y="42"/>
                    </a:lnTo>
                    <a:lnTo>
                      <a:pt x="929" y="147"/>
                    </a:lnTo>
                    <a:lnTo>
                      <a:pt x="925" y="166"/>
                    </a:lnTo>
                    <a:lnTo>
                      <a:pt x="921" y="185"/>
                    </a:lnTo>
                    <a:lnTo>
                      <a:pt x="918" y="204"/>
                    </a:lnTo>
                    <a:lnTo>
                      <a:pt x="915" y="223"/>
                    </a:lnTo>
                    <a:lnTo>
                      <a:pt x="913" y="242"/>
                    </a:lnTo>
                    <a:lnTo>
                      <a:pt x="909" y="260"/>
                    </a:lnTo>
                    <a:lnTo>
                      <a:pt x="905" y="278"/>
                    </a:lnTo>
                    <a:lnTo>
                      <a:pt x="899" y="296"/>
                    </a:lnTo>
                    <a:lnTo>
                      <a:pt x="898" y="303"/>
                    </a:lnTo>
                    <a:lnTo>
                      <a:pt x="896" y="309"/>
                    </a:lnTo>
                    <a:lnTo>
                      <a:pt x="896" y="315"/>
                    </a:lnTo>
                    <a:lnTo>
                      <a:pt x="898" y="322"/>
                    </a:lnTo>
                    <a:lnTo>
                      <a:pt x="901" y="335"/>
                    </a:lnTo>
                    <a:lnTo>
                      <a:pt x="907" y="349"/>
                    </a:lnTo>
                    <a:lnTo>
                      <a:pt x="914" y="362"/>
                    </a:lnTo>
                    <a:lnTo>
                      <a:pt x="922" y="374"/>
                    </a:lnTo>
                    <a:lnTo>
                      <a:pt x="931" y="386"/>
                    </a:lnTo>
                    <a:lnTo>
                      <a:pt x="938" y="39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17" name="Freeform 249"/>
              <p:cNvSpPr>
                <a:spLocks/>
              </p:cNvSpPr>
              <p:nvPr/>
            </p:nvSpPr>
            <p:spPr bwMode="auto">
              <a:xfrm>
                <a:off x="2530" y="3412"/>
                <a:ext cx="320" cy="291"/>
              </a:xfrm>
              <a:custGeom>
                <a:avLst/>
                <a:gdLst>
                  <a:gd name="T0" fmla="*/ 101 w 961"/>
                  <a:gd name="T1" fmla="*/ 46 h 872"/>
                  <a:gd name="T2" fmla="*/ 91 w 961"/>
                  <a:gd name="T3" fmla="*/ 49 h 872"/>
                  <a:gd name="T4" fmla="*/ 81 w 961"/>
                  <a:gd name="T5" fmla="*/ 52 h 872"/>
                  <a:gd name="T6" fmla="*/ 75 w 961"/>
                  <a:gd name="T7" fmla="*/ 54 h 872"/>
                  <a:gd name="T8" fmla="*/ 74 w 961"/>
                  <a:gd name="T9" fmla="*/ 57 h 872"/>
                  <a:gd name="T10" fmla="*/ 75 w 961"/>
                  <a:gd name="T11" fmla="*/ 63 h 872"/>
                  <a:gd name="T12" fmla="*/ 68 w 961"/>
                  <a:gd name="T13" fmla="*/ 65 h 872"/>
                  <a:gd name="T14" fmla="*/ 62 w 961"/>
                  <a:gd name="T15" fmla="*/ 69 h 872"/>
                  <a:gd name="T16" fmla="*/ 56 w 961"/>
                  <a:gd name="T17" fmla="*/ 75 h 872"/>
                  <a:gd name="T18" fmla="*/ 49 w 961"/>
                  <a:gd name="T19" fmla="*/ 88 h 872"/>
                  <a:gd name="T20" fmla="*/ 45 w 961"/>
                  <a:gd name="T21" fmla="*/ 92 h 872"/>
                  <a:gd name="T22" fmla="*/ 41 w 961"/>
                  <a:gd name="T23" fmla="*/ 94 h 872"/>
                  <a:gd name="T24" fmla="*/ 34 w 961"/>
                  <a:gd name="T25" fmla="*/ 96 h 872"/>
                  <a:gd name="T26" fmla="*/ 14 w 961"/>
                  <a:gd name="T27" fmla="*/ 89 h 872"/>
                  <a:gd name="T28" fmla="*/ 10 w 961"/>
                  <a:gd name="T29" fmla="*/ 86 h 872"/>
                  <a:gd name="T30" fmla="*/ 3 w 961"/>
                  <a:gd name="T31" fmla="*/ 84 h 872"/>
                  <a:gd name="T32" fmla="*/ 1 w 961"/>
                  <a:gd name="T33" fmla="*/ 80 h 872"/>
                  <a:gd name="T34" fmla="*/ 1 w 961"/>
                  <a:gd name="T35" fmla="*/ 60 h 872"/>
                  <a:gd name="T36" fmla="*/ 2 w 961"/>
                  <a:gd name="T37" fmla="*/ 55 h 872"/>
                  <a:gd name="T38" fmla="*/ 10 w 961"/>
                  <a:gd name="T39" fmla="*/ 54 h 872"/>
                  <a:gd name="T40" fmla="*/ 12 w 961"/>
                  <a:gd name="T41" fmla="*/ 47 h 872"/>
                  <a:gd name="T42" fmla="*/ 13 w 961"/>
                  <a:gd name="T43" fmla="*/ 36 h 872"/>
                  <a:gd name="T44" fmla="*/ 19 w 961"/>
                  <a:gd name="T45" fmla="*/ 36 h 872"/>
                  <a:gd name="T46" fmla="*/ 31 w 961"/>
                  <a:gd name="T47" fmla="*/ 39 h 872"/>
                  <a:gd name="T48" fmla="*/ 36 w 961"/>
                  <a:gd name="T49" fmla="*/ 39 h 872"/>
                  <a:gd name="T50" fmla="*/ 48 w 961"/>
                  <a:gd name="T51" fmla="*/ 39 h 872"/>
                  <a:gd name="T52" fmla="*/ 54 w 961"/>
                  <a:gd name="T53" fmla="*/ 41 h 872"/>
                  <a:gd name="T54" fmla="*/ 56 w 961"/>
                  <a:gd name="T55" fmla="*/ 43 h 872"/>
                  <a:gd name="T56" fmla="*/ 57 w 961"/>
                  <a:gd name="T57" fmla="*/ 46 h 872"/>
                  <a:gd name="T58" fmla="*/ 58 w 961"/>
                  <a:gd name="T59" fmla="*/ 50 h 872"/>
                  <a:gd name="T60" fmla="*/ 63 w 961"/>
                  <a:gd name="T61" fmla="*/ 51 h 872"/>
                  <a:gd name="T62" fmla="*/ 68 w 961"/>
                  <a:gd name="T63" fmla="*/ 48 h 872"/>
                  <a:gd name="T64" fmla="*/ 68 w 961"/>
                  <a:gd name="T65" fmla="*/ 38 h 872"/>
                  <a:gd name="T66" fmla="*/ 66 w 961"/>
                  <a:gd name="T67" fmla="*/ 38 h 872"/>
                  <a:gd name="T68" fmla="*/ 60 w 961"/>
                  <a:gd name="T69" fmla="*/ 37 h 872"/>
                  <a:gd name="T70" fmla="*/ 56 w 961"/>
                  <a:gd name="T71" fmla="*/ 34 h 872"/>
                  <a:gd name="T72" fmla="*/ 55 w 961"/>
                  <a:gd name="T73" fmla="*/ 30 h 872"/>
                  <a:gd name="T74" fmla="*/ 57 w 961"/>
                  <a:gd name="T75" fmla="*/ 20 h 872"/>
                  <a:gd name="T76" fmla="*/ 59 w 961"/>
                  <a:gd name="T77" fmla="*/ 14 h 872"/>
                  <a:gd name="T78" fmla="*/ 61 w 961"/>
                  <a:gd name="T79" fmla="*/ 11 h 872"/>
                  <a:gd name="T80" fmla="*/ 64 w 961"/>
                  <a:gd name="T81" fmla="*/ 9 h 872"/>
                  <a:gd name="T82" fmla="*/ 73 w 961"/>
                  <a:gd name="T83" fmla="*/ 4 h 872"/>
                  <a:gd name="T84" fmla="*/ 79 w 961"/>
                  <a:gd name="T85" fmla="*/ 0 h 872"/>
                  <a:gd name="T86" fmla="*/ 92 w 961"/>
                  <a:gd name="T87" fmla="*/ 1 h 872"/>
                  <a:gd name="T88" fmla="*/ 99 w 961"/>
                  <a:gd name="T89" fmla="*/ 2 h 872"/>
                  <a:gd name="T90" fmla="*/ 103 w 961"/>
                  <a:gd name="T91" fmla="*/ 16 h 872"/>
                  <a:gd name="T92" fmla="*/ 102 w 961"/>
                  <a:gd name="T93" fmla="*/ 25 h 872"/>
                  <a:gd name="T94" fmla="*/ 100 w 961"/>
                  <a:gd name="T95" fmla="*/ 33 h 872"/>
                  <a:gd name="T96" fmla="*/ 100 w 961"/>
                  <a:gd name="T97" fmla="*/ 36 h 872"/>
                  <a:gd name="T98" fmla="*/ 102 w 961"/>
                  <a:gd name="T99" fmla="*/ 42 h 8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61"/>
                  <a:gd name="T151" fmla="*/ 0 h 872"/>
                  <a:gd name="T152" fmla="*/ 961 w 961"/>
                  <a:gd name="T153" fmla="*/ 872 h 8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61" h="872">
                    <a:moveTo>
                      <a:pt x="938" y="395"/>
                    </a:moveTo>
                    <a:lnTo>
                      <a:pt x="928" y="402"/>
                    </a:lnTo>
                    <a:lnTo>
                      <a:pt x="919" y="408"/>
                    </a:lnTo>
                    <a:lnTo>
                      <a:pt x="908" y="413"/>
                    </a:lnTo>
                    <a:lnTo>
                      <a:pt x="896" y="417"/>
                    </a:lnTo>
                    <a:lnTo>
                      <a:pt x="873" y="427"/>
                    </a:lnTo>
                    <a:lnTo>
                      <a:pt x="848" y="435"/>
                    </a:lnTo>
                    <a:lnTo>
                      <a:pt x="822" y="442"/>
                    </a:lnTo>
                    <a:lnTo>
                      <a:pt x="796" y="449"/>
                    </a:lnTo>
                    <a:lnTo>
                      <a:pt x="773" y="455"/>
                    </a:lnTo>
                    <a:lnTo>
                      <a:pt x="750" y="461"/>
                    </a:lnTo>
                    <a:lnTo>
                      <a:pt x="732" y="466"/>
                    </a:lnTo>
                    <a:lnTo>
                      <a:pt x="708" y="472"/>
                    </a:lnTo>
                    <a:lnTo>
                      <a:pt x="696" y="474"/>
                    </a:lnTo>
                    <a:lnTo>
                      <a:pt x="685" y="479"/>
                    </a:lnTo>
                    <a:lnTo>
                      <a:pt x="676" y="482"/>
                    </a:lnTo>
                    <a:lnTo>
                      <a:pt x="671" y="487"/>
                    </a:lnTo>
                    <a:lnTo>
                      <a:pt x="670" y="492"/>
                    </a:lnTo>
                    <a:lnTo>
                      <a:pt x="670" y="500"/>
                    </a:lnTo>
                    <a:lnTo>
                      <a:pt x="671" y="512"/>
                    </a:lnTo>
                    <a:lnTo>
                      <a:pt x="672" y="525"/>
                    </a:lnTo>
                    <a:lnTo>
                      <a:pt x="675" y="552"/>
                    </a:lnTo>
                    <a:lnTo>
                      <a:pt x="676" y="568"/>
                    </a:lnTo>
                    <a:lnTo>
                      <a:pt x="659" y="575"/>
                    </a:lnTo>
                    <a:lnTo>
                      <a:pt x="643" y="580"/>
                    </a:lnTo>
                    <a:lnTo>
                      <a:pt x="625" y="585"/>
                    </a:lnTo>
                    <a:lnTo>
                      <a:pt x="609" y="588"/>
                    </a:lnTo>
                    <a:lnTo>
                      <a:pt x="594" y="593"/>
                    </a:lnTo>
                    <a:lnTo>
                      <a:pt x="581" y="599"/>
                    </a:lnTo>
                    <a:lnTo>
                      <a:pt x="568" y="607"/>
                    </a:lnTo>
                    <a:lnTo>
                      <a:pt x="556" y="618"/>
                    </a:lnTo>
                    <a:lnTo>
                      <a:pt x="544" y="630"/>
                    </a:lnTo>
                    <a:lnTo>
                      <a:pt x="532" y="642"/>
                    </a:lnTo>
                    <a:lnTo>
                      <a:pt x="520" y="656"/>
                    </a:lnTo>
                    <a:lnTo>
                      <a:pt x="509" y="670"/>
                    </a:lnTo>
                    <a:lnTo>
                      <a:pt x="488" y="700"/>
                    </a:lnTo>
                    <a:lnTo>
                      <a:pt x="471" y="731"/>
                    </a:lnTo>
                    <a:lnTo>
                      <a:pt x="454" y="761"/>
                    </a:lnTo>
                    <a:lnTo>
                      <a:pt x="441" y="787"/>
                    </a:lnTo>
                    <a:lnTo>
                      <a:pt x="434" y="800"/>
                    </a:lnTo>
                    <a:lnTo>
                      <a:pt x="426" y="811"/>
                    </a:lnTo>
                    <a:lnTo>
                      <a:pt x="417" y="820"/>
                    </a:lnTo>
                    <a:lnTo>
                      <a:pt x="409" y="827"/>
                    </a:lnTo>
                    <a:lnTo>
                      <a:pt x="400" y="833"/>
                    </a:lnTo>
                    <a:lnTo>
                      <a:pt x="390" y="837"/>
                    </a:lnTo>
                    <a:lnTo>
                      <a:pt x="381" y="841"/>
                    </a:lnTo>
                    <a:lnTo>
                      <a:pt x="371" y="844"/>
                    </a:lnTo>
                    <a:lnTo>
                      <a:pt x="350" y="849"/>
                    </a:lnTo>
                    <a:lnTo>
                      <a:pt x="328" y="854"/>
                    </a:lnTo>
                    <a:lnTo>
                      <a:pt x="317" y="857"/>
                    </a:lnTo>
                    <a:lnTo>
                      <a:pt x="305" y="861"/>
                    </a:lnTo>
                    <a:lnTo>
                      <a:pt x="295" y="866"/>
                    </a:lnTo>
                    <a:lnTo>
                      <a:pt x="283" y="872"/>
                    </a:lnTo>
                    <a:lnTo>
                      <a:pt x="125" y="801"/>
                    </a:lnTo>
                    <a:lnTo>
                      <a:pt x="114" y="792"/>
                    </a:lnTo>
                    <a:lnTo>
                      <a:pt x="102" y="784"/>
                    </a:lnTo>
                    <a:lnTo>
                      <a:pt x="87" y="776"/>
                    </a:lnTo>
                    <a:lnTo>
                      <a:pt x="71" y="769"/>
                    </a:lnTo>
                    <a:lnTo>
                      <a:pt x="54" y="764"/>
                    </a:lnTo>
                    <a:lnTo>
                      <a:pt x="39" y="759"/>
                    </a:lnTo>
                    <a:lnTo>
                      <a:pt x="23" y="756"/>
                    </a:lnTo>
                    <a:lnTo>
                      <a:pt x="12" y="755"/>
                    </a:lnTo>
                    <a:lnTo>
                      <a:pt x="10" y="755"/>
                    </a:lnTo>
                    <a:lnTo>
                      <a:pt x="9" y="736"/>
                    </a:lnTo>
                    <a:lnTo>
                      <a:pt x="6" y="716"/>
                    </a:lnTo>
                    <a:lnTo>
                      <a:pt x="2" y="696"/>
                    </a:lnTo>
                    <a:lnTo>
                      <a:pt x="0" y="676"/>
                    </a:lnTo>
                    <a:lnTo>
                      <a:pt x="3" y="551"/>
                    </a:lnTo>
                    <a:lnTo>
                      <a:pt x="5" y="537"/>
                    </a:lnTo>
                    <a:lnTo>
                      <a:pt x="5" y="522"/>
                    </a:lnTo>
                    <a:lnTo>
                      <a:pt x="5" y="507"/>
                    </a:lnTo>
                    <a:lnTo>
                      <a:pt x="5" y="493"/>
                    </a:lnTo>
                    <a:lnTo>
                      <a:pt x="18" y="492"/>
                    </a:lnTo>
                    <a:lnTo>
                      <a:pt x="31" y="491"/>
                    </a:lnTo>
                    <a:lnTo>
                      <a:pt x="43" y="488"/>
                    </a:lnTo>
                    <a:lnTo>
                      <a:pt x="58" y="487"/>
                    </a:lnTo>
                    <a:lnTo>
                      <a:pt x="92" y="486"/>
                    </a:lnTo>
                    <a:lnTo>
                      <a:pt x="102" y="483"/>
                    </a:lnTo>
                    <a:lnTo>
                      <a:pt x="111" y="481"/>
                    </a:lnTo>
                    <a:lnTo>
                      <a:pt x="111" y="452"/>
                    </a:lnTo>
                    <a:lnTo>
                      <a:pt x="110" y="421"/>
                    </a:lnTo>
                    <a:lnTo>
                      <a:pt x="108" y="391"/>
                    </a:lnTo>
                    <a:lnTo>
                      <a:pt x="110" y="361"/>
                    </a:lnTo>
                    <a:lnTo>
                      <a:pt x="118" y="324"/>
                    </a:lnTo>
                    <a:lnTo>
                      <a:pt x="131" y="322"/>
                    </a:lnTo>
                    <a:lnTo>
                      <a:pt x="145" y="319"/>
                    </a:lnTo>
                    <a:lnTo>
                      <a:pt x="158" y="319"/>
                    </a:lnTo>
                    <a:lnTo>
                      <a:pt x="171" y="321"/>
                    </a:lnTo>
                    <a:lnTo>
                      <a:pt x="197" y="325"/>
                    </a:lnTo>
                    <a:lnTo>
                      <a:pt x="223" y="331"/>
                    </a:lnTo>
                    <a:lnTo>
                      <a:pt x="250" y="340"/>
                    </a:lnTo>
                    <a:lnTo>
                      <a:pt x="276" y="347"/>
                    </a:lnTo>
                    <a:lnTo>
                      <a:pt x="289" y="349"/>
                    </a:lnTo>
                    <a:lnTo>
                      <a:pt x="302" y="351"/>
                    </a:lnTo>
                    <a:lnTo>
                      <a:pt x="315" y="352"/>
                    </a:lnTo>
                    <a:lnTo>
                      <a:pt x="327" y="354"/>
                    </a:lnTo>
                    <a:lnTo>
                      <a:pt x="363" y="352"/>
                    </a:lnTo>
                    <a:lnTo>
                      <a:pt x="397" y="351"/>
                    </a:lnTo>
                    <a:lnTo>
                      <a:pt x="414" y="351"/>
                    </a:lnTo>
                    <a:lnTo>
                      <a:pt x="430" y="351"/>
                    </a:lnTo>
                    <a:lnTo>
                      <a:pt x="446" y="352"/>
                    </a:lnTo>
                    <a:lnTo>
                      <a:pt x="460" y="356"/>
                    </a:lnTo>
                    <a:lnTo>
                      <a:pt x="473" y="360"/>
                    </a:lnTo>
                    <a:lnTo>
                      <a:pt x="486" y="365"/>
                    </a:lnTo>
                    <a:lnTo>
                      <a:pt x="491" y="369"/>
                    </a:lnTo>
                    <a:lnTo>
                      <a:pt x="497" y="374"/>
                    </a:lnTo>
                    <a:lnTo>
                      <a:pt x="501" y="378"/>
                    </a:lnTo>
                    <a:lnTo>
                      <a:pt x="505" y="384"/>
                    </a:lnTo>
                    <a:lnTo>
                      <a:pt x="509" y="390"/>
                    </a:lnTo>
                    <a:lnTo>
                      <a:pt x="512" y="396"/>
                    </a:lnTo>
                    <a:lnTo>
                      <a:pt x="515" y="404"/>
                    </a:lnTo>
                    <a:lnTo>
                      <a:pt x="518" y="413"/>
                    </a:lnTo>
                    <a:lnTo>
                      <a:pt x="520" y="421"/>
                    </a:lnTo>
                    <a:lnTo>
                      <a:pt x="521" y="432"/>
                    </a:lnTo>
                    <a:lnTo>
                      <a:pt x="522" y="442"/>
                    </a:lnTo>
                    <a:lnTo>
                      <a:pt x="522" y="453"/>
                    </a:lnTo>
                    <a:lnTo>
                      <a:pt x="526" y="455"/>
                    </a:lnTo>
                    <a:lnTo>
                      <a:pt x="535" y="457"/>
                    </a:lnTo>
                    <a:lnTo>
                      <a:pt x="548" y="459"/>
                    </a:lnTo>
                    <a:lnTo>
                      <a:pt x="564" y="460"/>
                    </a:lnTo>
                    <a:lnTo>
                      <a:pt x="592" y="460"/>
                    </a:lnTo>
                    <a:lnTo>
                      <a:pt x="605" y="459"/>
                    </a:lnTo>
                    <a:lnTo>
                      <a:pt x="609" y="447"/>
                    </a:lnTo>
                    <a:lnTo>
                      <a:pt x="611" y="433"/>
                    </a:lnTo>
                    <a:lnTo>
                      <a:pt x="612" y="417"/>
                    </a:lnTo>
                    <a:lnTo>
                      <a:pt x="613" y="400"/>
                    </a:lnTo>
                    <a:lnTo>
                      <a:pt x="612" y="367"/>
                    </a:lnTo>
                    <a:lnTo>
                      <a:pt x="612" y="338"/>
                    </a:lnTo>
                    <a:lnTo>
                      <a:pt x="609" y="342"/>
                    </a:lnTo>
                    <a:lnTo>
                      <a:pt x="603" y="344"/>
                    </a:lnTo>
                    <a:lnTo>
                      <a:pt x="598" y="345"/>
                    </a:lnTo>
                    <a:lnTo>
                      <a:pt x="592" y="345"/>
                    </a:lnTo>
                    <a:lnTo>
                      <a:pt x="579" y="344"/>
                    </a:lnTo>
                    <a:lnTo>
                      <a:pt x="566" y="341"/>
                    </a:lnTo>
                    <a:lnTo>
                      <a:pt x="553" y="336"/>
                    </a:lnTo>
                    <a:lnTo>
                      <a:pt x="540" y="329"/>
                    </a:lnTo>
                    <a:lnTo>
                      <a:pt x="530" y="323"/>
                    </a:lnTo>
                    <a:lnTo>
                      <a:pt x="521" y="318"/>
                    </a:lnTo>
                    <a:lnTo>
                      <a:pt x="513" y="311"/>
                    </a:lnTo>
                    <a:lnTo>
                      <a:pt x="507" y="304"/>
                    </a:lnTo>
                    <a:lnTo>
                      <a:pt x="502" y="297"/>
                    </a:lnTo>
                    <a:lnTo>
                      <a:pt x="499" y="289"/>
                    </a:lnTo>
                    <a:lnTo>
                      <a:pt x="497" y="281"/>
                    </a:lnTo>
                    <a:lnTo>
                      <a:pt x="495" y="272"/>
                    </a:lnTo>
                    <a:lnTo>
                      <a:pt x="495" y="264"/>
                    </a:lnTo>
                    <a:lnTo>
                      <a:pt x="495" y="255"/>
                    </a:lnTo>
                    <a:lnTo>
                      <a:pt x="504" y="219"/>
                    </a:lnTo>
                    <a:lnTo>
                      <a:pt x="512" y="184"/>
                    </a:lnTo>
                    <a:lnTo>
                      <a:pt x="518" y="172"/>
                    </a:lnTo>
                    <a:lnTo>
                      <a:pt x="521" y="158"/>
                    </a:lnTo>
                    <a:lnTo>
                      <a:pt x="525" y="144"/>
                    </a:lnTo>
                    <a:lnTo>
                      <a:pt x="530" y="130"/>
                    </a:lnTo>
                    <a:lnTo>
                      <a:pt x="533" y="122"/>
                    </a:lnTo>
                    <a:lnTo>
                      <a:pt x="538" y="115"/>
                    </a:lnTo>
                    <a:lnTo>
                      <a:pt x="544" y="107"/>
                    </a:lnTo>
                    <a:lnTo>
                      <a:pt x="551" y="100"/>
                    </a:lnTo>
                    <a:lnTo>
                      <a:pt x="559" y="93"/>
                    </a:lnTo>
                    <a:lnTo>
                      <a:pt x="566" y="87"/>
                    </a:lnTo>
                    <a:lnTo>
                      <a:pt x="574" y="81"/>
                    </a:lnTo>
                    <a:lnTo>
                      <a:pt x="581" y="78"/>
                    </a:lnTo>
                    <a:lnTo>
                      <a:pt x="602" y="68"/>
                    </a:lnTo>
                    <a:lnTo>
                      <a:pt x="619" y="58"/>
                    </a:lnTo>
                    <a:lnTo>
                      <a:pt x="637" y="47"/>
                    </a:lnTo>
                    <a:lnTo>
                      <a:pt x="655" y="32"/>
                    </a:lnTo>
                    <a:lnTo>
                      <a:pt x="673" y="3"/>
                    </a:lnTo>
                    <a:lnTo>
                      <a:pt x="691" y="1"/>
                    </a:lnTo>
                    <a:lnTo>
                      <a:pt x="711" y="0"/>
                    </a:lnTo>
                    <a:lnTo>
                      <a:pt x="731" y="0"/>
                    </a:lnTo>
                    <a:lnTo>
                      <a:pt x="751" y="1"/>
                    </a:lnTo>
                    <a:lnTo>
                      <a:pt x="791" y="5"/>
                    </a:lnTo>
                    <a:lnTo>
                      <a:pt x="830" y="9"/>
                    </a:lnTo>
                    <a:lnTo>
                      <a:pt x="848" y="10"/>
                    </a:lnTo>
                    <a:lnTo>
                      <a:pt x="865" y="14"/>
                    </a:lnTo>
                    <a:lnTo>
                      <a:pt x="881" y="17"/>
                    </a:lnTo>
                    <a:lnTo>
                      <a:pt x="896" y="22"/>
                    </a:lnTo>
                    <a:lnTo>
                      <a:pt x="928" y="32"/>
                    </a:lnTo>
                    <a:lnTo>
                      <a:pt x="961" y="42"/>
                    </a:lnTo>
                    <a:lnTo>
                      <a:pt x="929" y="147"/>
                    </a:lnTo>
                    <a:lnTo>
                      <a:pt x="925" y="166"/>
                    </a:lnTo>
                    <a:lnTo>
                      <a:pt x="921" y="185"/>
                    </a:lnTo>
                    <a:lnTo>
                      <a:pt x="918" y="204"/>
                    </a:lnTo>
                    <a:lnTo>
                      <a:pt x="915" y="223"/>
                    </a:lnTo>
                    <a:lnTo>
                      <a:pt x="913" y="242"/>
                    </a:lnTo>
                    <a:lnTo>
                      <a:pt x="909" y="260"/>
                    </a:lnTo>
                    <a:lnTo>
                      <a:pt x="905" y="278"/>
                    </a:lnTo>
                    <a:lnTo>
                      <a:pt x="899" y="296"/>
                    </a:lnTo>
                    <a:lnTo>
                      <a:pt x="898" y="303"/>
                    </a:lnTo>
                    <a:lnTo>
                      <a:pt x="896" y="309"/>
                    </a:lnTo>
                    <a:lnTo>
                      <a:pt x="896" y="315"/>
                    </a:lnTo>
                    <a:lnTo>
                      <a:pt x="898" y="322"/>
                    </a:lnTo>
                    <a:lnTo>
                      <a:pt x="901" y="335"/>
                    </a:lnTo>
                    <a:lnTo>
                      <a:pt x="907" y="349"/>
                    </a:lnTo>
                    <a:lnTo>
                      <a:pt x="914" y="362"/>
                    </a:lnTo>
                    <a:lnTo>
                      <a:pt x="922" y="374"/>
                    </a:lnTo>
                    <a:lnTo>
                      <a:pt x="931" y="386"/>
                    </a:lnTo>
                    <a:lnTo>
                      <a:pt x="938" y="39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18" name="Freeform 250"/>
              <p:cNvSpPr>
                <a:spLocks/>
              </p:cNvSpPr>
              <p:nvPr/>
            </p:nvSpPr>
            <p:spPr bwMode="auto">
              <a:xfrm>
                <a:off x="2710" y="3237"/>
                <a:ext cx="51" cy="49"/>
              </a:xfrm>
              <a:custGeom>
                <a:avLst/>
                <a:gdLst>
                  <a:gd name="T0" fmla="*/ 1 w 154"/>
                  <a:gd name="T1" fmla="*/ 16 h 146"/>
                  <a:gd name="T2" fmla="*/ 17 w 154"/>
                  <a:gd name="T3" fmla="*/ 9 h 146"/>
                  <a:gd name="T4" fmla="*/ 14 w 154"/>
                  <a:gd name="T5" fmla="*/ 0 h 146"/>
                  <a:gd name="T6" fmla="*/ 3 w 154"/>
                  <a:gd name="T7" fmla="*/ 2 h 146"/>
                  <a:gd name="T8" fmla="*/ 2 w 154"/>
                  <a:gd name="T9" fmla="*/ 4 h 146"/>
                  <a:gd name="T10" fmla="*/ 1 w 154"/>
                  <a:gd name="T11" fmla="*/ 6 h 146"/>
                  <a:gd name="T12" fmla="*/ 1 w 154"/>
                  <a:gd name="T13" fmla="*/ 7 h 146"/>
                  <a:gd name="T14" fmla="*/ 0 w 154"/>
                  <a:gd name="T15" fmla="*/ 8 h 146"/>
                  <a:gd name="T16" fmla="*/ 0 w 154"/>
                  <a:gd name="T17" fmla="*/ 9 h 146"/>
                  <a:gd name="T18" fmla="*/ 0 w 154"/>
                  <a:gd name="T19" fmla="*/ 10 h 146"/>
                  <a:gd name="T20" fmla="*/ 0 w 154"/>
                  <a:gd name="T21" fmla="*/ 11 h 146"/>
                  <a:gd name="T22" fmla="*/ 0 w 154"/>
                  <a:gd name="T23" fmla="*/ 13 h 146"/>
                  <a:gd name="T24" fmla="*/ 1 w 154"/>
                  <a:gd name="T25" fmla="*/ 15 h 146"/>
                  <a:gd name="T26" fmla="*/ 1 w 154"/>
                  <a:gd name="T27" fmla="*/ 16 h 1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4"/>
                  <a:gd name="T43" fmla="*/ 0 h 146"/>
                  <a:gd name="T44" fmla="*/ 154 w 154"/>
                  <a:gd name="T45" fmla="*/ 146 h 1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4" h="146">
                    <a:moveTo>
                      <a:pt x="9" y="146"/>
                    </a:moveTo>
                    <a:lnTo>
                      <a:pt x="154" y="78"/>
                    </a:lnTo>
                    <a:lnTo>
                      <a:pt x="128" y="0"/>
                    </a:lnTo>
                    <a:lnTo>
                      <a:pt x="25" y="21"/>
                    </a:lnTo>
                    <a:lnTo>
                      <a:pt x="18" y="36"/>
                    </a:lnTo>
                    <a:lnTo>
                      <a:pt x="11" y="53"/>
                    </a:lnTo>
                    <a:lnTo>
                      <a:pt x="7" y="61"/>
                    </a:lnTo>
                    <a:lnTo>
                      <a:pt x="4" y="69"/>
                    </a:lnTo>
                    <a:lnTo>
                      <a:pt x="2" y="78"/>
                    </a:lnTo>
                    <a:lnTo>
                      <a:pt x="0" y="86"/>
                    </a:lnTo>
                    <a:lnTo>
                      <a:pt x="2" y="101"/>
                    </a:lnTo>
                    <a:lnTo>
                      <a:pt x="4" y="117"/>
                    </a:lnTo>
                    <a:lnTo>
                      <a:pt x="6" y="131"/>
                    </a:lnTo>
                    <a:lnTo>
                      <a:pt x="9" y="1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19" name="Freeform 251"/>
              <p:cNvSpPr>
                <a:spLocks/>
              </p:cNvSpPr>
              <p:nvPr/>
            </p:nvSpPr>
            <p:spPr bwMode="auto">
              <a:xfrm>
                <a:off x="2710" y="3237"/>
                <a:ext cx="51" cy="49"/>
              </a:xfrm>
              <a:custGeom>
                <a:avLst/>
                <a:gdLst>
                  <a:gd name="T0" fmla="*/ 1 w 154"/>
                  <a:gd name="T1" fmla="*/ 16 h 146"/>
                  <a:gd name="T2" fmla="*/ 17 w 154"/>
                  <a:gd name="T3" fmla="*/ 9 h 146"/>
                  <a:gd name="T4" fmla="*/ 17 w 154"/>
                  <a:gd name="T5" fmla="*/ 9 h 146"/>
                  <a:gd name="T6" fmla="*/ 14 w 154"/>
                  <a:gd name="T7" fmla="*/ 0 h 146"/>
                  <a:gd name="T8" fmla="*/ 14 w 154"/>
                  <a:gd name="T9" fmla="*/ 0 h 146"/>
                  <a:gd name="T10" fmla="*/ 3 w 154"/>
                  <a:gd name="T11" fmla="*/ 2 h 146"/>
                  <a:gd name="T12" fmla="*/ 3 w 154"/>
                  <a:gd name="T13" fmla="*/ 2 h 146"/>
                  <a:gd name="T14" fmla="*/ 2 w 154"/>
                  <a:gd name="T15" fmla="*/ 4 h 146"/>
                  <a:gd name="T16" fmla="*/ 1 w 154"/>
                  <a:gd name="T17" fmla="*/ 6 h 146"/>
                  <a:gd name="T18" fmla="*/ 1 w 154"/>
                  <a:gd name="T19" fmla="*/ 7 h 146"/>
                  <a:gd name="T20" fmla="*/ 0 w 154"/>
                  <a:gd name="T21" fmla="*/ 8 h 146"/>
                  <a:gd name="T22" fmla="*/ 0 w 154"/>
                  <a:gd name="T23" fmla="*/ 9 h 146"/>
                  <a:gd name="T24" fmla="*/ 0 w 154"/>
                  <a:gd name="T25" fmla="*/ 10 h 146"/>
                  <a:gd name="T26" fmla="*/ 0 w 154"/>
                  <a:gd name="T27" fmla="*/ 11 h 146"/>
                  <a:gd name="T28" fmla="*/ 0 w 154"/>
                  <a:gd name="T29" fmla="*/ 13 h 146"/>
                  <a:gd name="T30" fmla="*/ 1 w 154"/>
                  <a:gd name="T31" fmla="*/ 15 h 146"/>
                  <a:gd name="T32" fmla="*/ 1 w 154"/>
                  <a:gd name="T33" fmla="*/ 16 h 146"/>
                  <a:gd name="T34" fmla="*/ 1 w 154"/>
                  <a:gd name="T35" fmla="*/ 16 h 1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4"/>
                  <a:gd name="T55" fmla="*/ 0 h 146"/>
                  <a:gd name="T56" fmla="*/ 154 w 154"/>
                  <a:gd name="T57" fmla="*/ 146 h 1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4" h="146">
                    <a:moveTo>
                      <a:pt x="9" y="146"/>
                    </a:moveTo>
                    <a:lnTo>
                      <a:pt x="154" y="78"/>
                    </a:lnTo>
                    <a:lnTo>
                      <a:pt x="128" y="0"/>
                    </a:lnTo>
                    <a:lnTo>
                      <a:pt x="25" y="21"/>
                    </a:lnTo>
                    <a:lnTo>
                      <a:pt x="18" y="36"/>
                    </a:lnTo>
                    <a:lnTo>
                      <a:pt x="11" y="53"/>
                    </a:lnTo>
                    <a:lnTo>
                      <a:pt x="7" y="61"/>
                    </a:lnTo>
                    <a:lnTo>
                      <a:pt x="4" y="69"/>
                    </a:lnTo>
                    <a:lnTo>
                      <a:pt x="2" y="78"/>
                    </a:lnTo>
                    <a:lnTo>
                      <a:pt x="0" y="86"/>
                    </a:lnTo>
                    <a:lnTo>
                      <a:pt x="2" y="101"/>
                    </a:lnTo>
                    <a:lnTo>
                      <a:pt x="4" y="117"/>
                    </a:lnTo>
                    <a:lnTo>
                      <a:pt x="6" y="131"/>
                    </a:lnTo>
                    <a:lnTo>
                      <a:pt x="9" y="14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20" name="Freeform 252"/>
              <p:cNvSpPr>
                <a:spLocks/>
              </p:cNvSpPr>
              <p:nvPr/>
            </p:nvSpPr>
            <p:spPr bwMode="auto">
              <a:xfrm>
                <a:off x="2713" y="3263"/>
                <a:ext cx="48" cy="59"/>
              </a:xfrm>
              <a:custGeom>
                <a:avLst/>
                <a:gdLst>
                  <a:gd name="T0" fmla="*/ 0 w 145"/>
                  <a:gd name="T1" fmla="*/ 8 h 177"/>
                  <a:gd name="T2" fmla="*/ 16 w 145"/>
                  <a:gd name="T3" fmla="*/ 0 h 177"/>
                  <a:gd name="T4" fmla="*/ 16 w 145"/>
                  <a:gd name="T5" fmla="*/ 2 h 177"/>
                  <a:gd name="T6" fmla="*/ 15 w 145"/>
                  <a:gd name="T7" fmla="*/ 3 h 177"/>
                  <a:gd name="T8" fmla="*/ 15 w 145"/>
                  <a:gd name="T9" fmla="*/ 5 h 177"/>
                  <a:gd name="T10" fmla="*/ 15 w 145"/>
                  <a:gd name="T11" fmla="*/ 7 h 177"/>
                  <a:gd name="T12" fmla="*/ 14 w 145"/>
                  <a:gd name="T13" fmla="*/ 8 h 177"/>
                  <a:gd name="T14" fmla="*/ 13 w 145"/>
                  <a:gd name="T15" fmla="*/ 10 h 177"/>
                  <a:gd name="T16" fmla="*/ 13 w 145"/>
                  <a:gd name="T17" fmla="*/ 12 h 177"/>
                  <a:gd name="T18" fmla="*/ 12 w 145"/>
                  <a:gd name="T19" fmla="*/ 12 h 177"/>
                  <a:gd name="T20" fmla="*/ 11 w 145"/>
                  <a:gd name="T21" fmla="*/ 13 h 177"/>
                  <a:gd name="T22" fmla="*/ 11 w 145"/>
                  <a:gd name="T23" fmla="*/ 14 h 177"/>
                  <a:gd name="T24" fmla="*/ 9 w 145"/>
                  <a:gd name="T25" fmla="*/ 15 h 177"/>
                  <a:gd name="T26" fmla="*/ 7 w 145"/>
                  <a:gd name="T27" fmla="*/ 17 h 177"/>
                  <a:gd name="T28" fmla="*/ 6 w 145"/>
                  <a:gd name="T29" fmla="*/ 18 h 177"/>
                  <a:gd name="T30" fmla="*/ 5 w 145"/>
                  <a:gd name="T31" fmla="*/ 19 h 177"/>
                  <a:gd name="T32" fmla="*/ 4 w 145"/>
                  <a:gd name="T33" fmla="*/ 19 h 177"/>
                  <a:gd name="T34" fmla="*/ 3 w 145"/>
                  <a:gd name="T35" fmla="*/ 20 h 177"/>
                  <a:gd name="T36" fmla="*/ 0 w 145"/>
                  <a:gd name="T37" fmla="*/ 8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5"/>
                  <a:gd name="T58" fmla="*/ 0 h 177"/>
                  <a:gd name="T59" fmla="*/ 145 w 145"/>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5" h="177">
                    <a:moveTo>
                      <a:pt x="0" y="68"/>
                    </a:moveTo>
                    <a:lnTo>
                      <a:pt x="145" y="0"/>
                    </a:lnTo>
                    <a:lnTo>
                      <a:pt x="142" y="15"/>
                    </a:lnTo>
                    <a:lnTo>
                      <a:pt x="140" y="30"/>
                    </a:lnTo>
                    <a:lnTo>
                      <a:pt x="138" y="46"/>
                    </a:lnTo>
                    <a:lnTo>
                      <a:pt x="134" y="60"/>
                    </a:lnTo>
                    <a:lnTo>
                      <a:pt x="127" y="76"/>
                    </a:lnTo>
                    <a:lnTo>
                      <a:pt x="119" y="94"/>
                    </a:lnTo>
                    <a:lnTo>
                      <a:pt x="114" y="104"/>
                    </a:lnTo>
                    <a:lnTo>
                      <a:pt x="108" y="112"/>
                    </a:lnTo>
                    <a:lnTo>
                      <a:pt x="103" y="119"/>
                    </a:lnTo>
                    <a:lnTo>
                      <a:pt x="98" y="125"/>
                    </a:lnTo>
                    <a:lnTo>
                      <a:pt x="82" y="139"/>
                    </a:lnTo>
                    <a:lnTo>
                      <a:pt x="66" y="154"/>
                    </a:lnTo>
                    <a:lnTo>
                      <a:pt x="56" y="161"/>
                    </a:lnTo>
                    <a:lnTo>
                      <a:pt x="48" y="167"/>
                    </a:lnTo>
                    <a:lnTo>
                      <a:pt x="39" y="173"/>
                    </a:lnTo>
                    <a:lnTo>
                      <a:pt x="29" y="177"/>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21" name="Freeform 253"/>
              <p:cNvSpPr>
                <a:spLocks/>
              </p:cNvSpPr>
              <p:nvPr/>
            </p:nvSpPr>
            <p:spPr bwMode="auto">
              <a:xfrm>
                <a:off x="2713" y="3263"/>
                <a:ext cx="48" cy="59"/>
              </a:xfrm>
              <a:custGeom>
                <a:avLst/>
                <a:gdLst>
                  <a:gd name="T0" fmla="*/ 0 w 145"/>
                  <a:gd name="T1" fmla="*/ 8 h 177"/>
                  <a:gd name="T2" fmla="*/ 16 w 145"/>
                  <a:gd name="T3" fmla="*/ 0 h 177"/>
                  <a:gd name="T4" fmla="*/ 16 w 145"/>
                  <a:gd name="T5" fmla="*/ 0 h 177"/>
                  <a:gd name="T6" fmla="*/ 16 w 145"/>
                  <a:gd name="T7" fmla="*/ 2 h 177"/>
                  <a:gd name="T8" fmla="*/ 15 w 145"/>
                  <a:gd name="T9" fmla="*/ 3 h 177"/>
                  <a:gd name="T10" fmla="*/ 15 w 145"/>
                  <a:gd name="T11" fmla="*/ 5 h 177"/>
                  <a:gd name="T12" fmla="*/ 15 w 145"/>
                  <a:gd name="T13" fmla="*/ 7 h 177"/>
                  <a:gd name="T14" fmla="*/ 14 w 145"/>
                  <a:gd name="T15" fmla="*/ 8 h 177"/>
                  <a:gd name="T16" fmla="*/ 13 w 145"/>
                  <a:gd name="T17" fmla="*/ 10 h 177"/>
                  <a:gd name="T18" fmla="*/ 13 w 145"/>
                  <a:gd name="T19" fmla="*/ 12 h 177"/>
                  <a:gd name="T20" fmla="*/ 12 w 145"/>
                  <a:gd name="T21" fmla="*/ 12 h 177"/>
                  <a:gd name="T22" fmla="*/ 11 w 145"/>
                  <a:gd name="T23" fmla="*/ 13 h 177"/>
                  <a:gd name="T24" fmla="*/ 11 w 145"/>
                  <a:gd name="T25" fmla="*/ 14 h 177"/>
                  <a:gd name="T26" fmla="*/ 9 w 145"/>
                  <a:gd name="T27" fmla="*/ 15 h 177"/>
                  <a:gd name="T28" fmla="*/ 7 w 145"/>
                  <a:gd name="T29" fmla="*/ 17 h 177"/>
                  <a:gd name="T30" fmla="*/ 6 w 145"/>
                  <a:gd name="T31" fmla="*/ 18 h 177"/>
                  <a:gd name="T32" fmla="*/ 5 w 145"/>
                  <a:gd name="T33" fmla="*/ 19 h 177"/>
                  <a:gd name="T34" fmla="*/ 4 w 145"/>
                  <a:gd name="T35" fmla="*/ 19 h 177"/>
                  <a:gd name="T36" fmla="*/ 3 w 145"/>
                  <a:gd name="T37" fmla="*/ 20 h 177"/>
                  <a:gd name="T38" fmla="*/ 3 w 145"/>
                  <a:gd name="T39" fmla="*/ 20 h 177"/>
                  <a:gd name="T40" fmla="*/ 0 w 145"/>
                  <a:gd name="T41" fmla="*/ 8 h 177"/>
                  <a:gd name="T42" fmla="*/ 0 w 145"/>
                  <a:gd name="T43" fmla="*/ 8 h 17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5"/>
                  <a:gd name="T67" fmla="*/ 0 h 177"/>
                  <a:gd name="T68" fmla="*/ 145 w 145"/>
                  <a:gd name="T69" fmla="*/ 177 h 17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5" h="177">
                    <a:moveTo>
                      <a:pt x="0" y="68"/>
                    </a:moveTo>
                    <a:lnTo>
                      <a:pt x="145" y="0"/>
                    </a:lnTo>
                    <a:lnTo>
                      <a:pt x="142" y="15"/>
                    </a:lnTo>
                    <a:lnTo>
                      <a:pt x="140" y="30"/>
                    </a:lnTo>
                    <a:lnTo>
                      <a:pt x="138" y="46"/>
                    </a:lnTo>
                    <a:lnTo>
                      <a:pt x="134" y="60"/>
                    </a:lnTo>
                    <a:lnTo>
                      <a:pt x="127" y="76"/>
                    </a:lnTo>
                    <a:lnTo>
                      <a:pt x="119" y="94"/>
                    </a:lnTo>
                    <a:lnTo>
                      <a:pt x="114" y="104"/>
                    </a:lnTo>
                    <a:lnTo>
                      <a:pt x="108" y="112"/>
                    </a:lnTo>
                    <a:lnTo>
                      <a:pt x="103" y="119"/>
                    </a:lnTo>
                    <a:lnTo>
                      <a:pt x="98" y="125"/>
                    </a:lnTo>
                    <a:lnTo>
                      <a:pt x="82" y="139"/>
                    </a:lnTo>
                    <a:lnTo>
                      <a:pt x="66" y="154"/>
                    </a:lnTo>
                    <a:lnTo>
                      <a:pt x="56" y="161"/>
                    </a:lnTo>
                    <a:lnTo>
                      <a:pt x="48" y="167"/>
                    </a:lnTo>
                    <a:lnTo>
                      <a:pt x="39" y="173"/>
                    </a:lnTo>
                    <a:lnTo>
                      <a:pt x="29" y="177"/>
                    </a:lnTo>
                    <a:lnTo>
                      <a:pt x="0" y="6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22" name="Freeform 254"/>
              <p:cNvSpPr>
                <a:spLocks/>
              </p:cNvSpPr>
              <p:nvPr/>
            </p:nvSpPr>
            <p:spPr bwMode="auto">
              <a:xfrm>
                <a:off x="2258" y="3121"/>
                <a:ext cx="496" cy="445"/>
              </a:xfrm>
              <a:custGeom>
                <a:avLst/>
                <a:gdLst>
                  <a:gd name="T0" fmla="*/ 161 w 1487"/>
                  <a:gd name="T1" fmla="*/ 82 h 1335"/>
                  <a:gd name="T2" fmla="*/ 165 w 1487"/>
                  <a:gd name="T3" fmla="*/ 96 h 1335"/>
                  <a:gd name="T4" fmla="*/ 157 w 1487"/>
                  <a:gd name="T5" fmla="*/ 105 h 1335"/>
                  <a:gd name="T6" fmla="*/ 152 w 1487"/>
                  <a:gd name="T7" fmla="*/ 108 h 1335"/>
                  <a:gd name="T8" fmla="*/ 149 w 1487"/>
                  <a:gd name="T9" fmla="*/ 113 h 1335"/>
                  <a:gd name="T10" fmla="*/ 146 w 1487"/>
                  <a:gd name="T11" fmla="*/ 126 h 1335"/>
                  <a:gd name="T12" fmla="*/ 146 w 1487"/>
                  <a:gd name="T13" fmla="*/ 130 h 1335"/>
                  <a:gd name="T14" fmla="*/ 151 w 1487"/>
                  <a:gd name="T15" fmla="*/ 134 h 1335"/>
                  <a:gd name="T16" fmla="*/ 157 w 1487"/>
                  <a:gd name="T17" fmla="*/ 136 h 1335"/>
                  <a:gd name="T18" fmla="*/ 159 w 1487"/>
                  <a:gd name="T19" fmla="*/ 142 h 1335"/>
                  <a:gd name="T20" fmla="*/ 156 w 1487"/>
                  <a:gd name="T21" fmla="*/ 148 h 1335"/>
                  <a:gd name="T22" fmla="*/ 149 w 1487"/>
                  <a:gd name="T23" fmla="*/ 148 h 1335"/>
                  <a:gd name="T24" fmla="*/ 148 w 1487"/>
                  <a:gd name="T25" fmla="*/ 142 h 1335"/>
                  <a:gd name="T26" fmla="*/ 146 w 1487"/>
                  <a:gd name="T27" fmla="*/ 139 h 1335"/>
                  <a:gd name="T28" fmla="*/ 140 w 1487"/>
                  <a:gd name="T29" fmla="*/ 136 h 1335"/>
                  <a:gd name="T30" fmla="*/ 127 w 1487"/>
                  <a:gd name="T31" fmla="*/ 137 h 1335"/>
                  <a:gd name="T32" fmla="*/ 118 w 1487"/>
                  <a:gd name="T33" fmla="*/ 135 h 1335"/>
                  <a:gd name="T34" fmla="*/ 107 w 1487"/>
                  <a:gd name="T35" fmla="*/ 133 h 1335"/>
                  <a:gd name="T36" fmla="*/ 98 w 1487"/>
                  <a:gd name="T37" fmla="*/ 132 h 1335"/>
                  <a:gd name="T38" fmla="*/ 93 w 1487"/>
                  <a:gd name="T39" fmla="*/ 129 h 1335"/>
                  <a:gd name="T40" fmla="*/ 93 w 1487"/>
                  <a:gd name="T41" fmla="*/ 124 h 1335"/>
                  <a:gd name="T42" fmla="*/ 93 w 1487"/>
                  <a:gd name="T43" fmla="*/ 119 h 1335"/>
                  <a:gd name="T44" fmla="*/ 90 w 1487"/>
                  <a:gd name="T45" fmla="*/ 116 h 1335"/>
                  <a:gd name="T46" fmla="*/ 87 w 1487"/>
                  <a:gd name="T47" fmla="*/ 112 h 1335"/>
                  <a:gd name="T48" fmla="*/ 86 w 1487"/>
                  <a:gd name="T49" fmla="*/ 106 h 1335"/>
                  <a:gd name="T50" fmla="*/ 81 w 1487"/>
                  <a:gd name="T51" fmla="*/ 100 h 1335"/>
                  <a:gd name="T52" fmla="*/ 74 w 1487"/>
                  <a:gd name="T53" fmla="*/ 99 h 1335"/>
                  <a:gd name="T54" fmla="*/ 68 w 1487"/>
                  <a:gd name="T55" fmla="*/ 101 h 1335"/>
                  <a:gd name="T56" fmla="*/ 62 w 1487"/>
                  <a:gd name="T57" fmla="*/ 105 h 1335"/>
                  <a:gd name="T58" fmla="*/ 55 w 1487"/>
                  <a:gd name="T59" fmla="*/ 107 h 1335"/>
                  <a:gd name="T60" fmla="*/ 48 w 1487"/>
                  <a:gd name="T61" fmla="*/ 105 h 1335"/>
                  <a:gd name="T62" fmla="*/ 43 w 1487"/>
                  <a:gd name="T63" fmla="*/ 99 h 1335"/>
                  <a:gd name="T64" fmla="*/ 1 w 1487"/>
                  <a:gd name="T65" fmla="*/ 90 h 1335"/>
                  <a:gd name="T66" fmla="*/ 20 w 1487"/>
                  <a:gd name="T67" fmla="*/ 81 h 1335"/>
                  <a:gd name="T68" fmla="*/ 30 w 1487"/>
                  <a:gd name="T69" fmla="*/ 72 h 1335"/>
                  <a:gd name="T70" fmla="*/ 33 w 1487"/>
                  <a:gd name="T71" fmla="*/ 67 h 1335"/>
                  <a:gd name="T72" fmla="*/ 32 w 1487"/>
                  <a:gd name="T73" fmla="*/ 62 h 1335"/>
                  <a:gd name="T74" fmla="*/ 32 w 1487"/>
                  <a:gd name="T75" fmla="*/ 57 h 1335"/>
                  <a:gd name="T76" fmla="*/ 36 w 1487"/>
                  <a:gd name="T77" fmla="*/ 53 h 1335"/>
                  <a:gd name="T78" fmla="*/ 41 w 1487"/>
                  <a:gd name="T79" fmla="*/ 50 h 1335"/>
                  <a:gd name="T80" fmla="*/ 42 w 1487"/>
                  <a:gd name="T81" fmla="*/ 44 h 1335"/>
                  <a:gd name="T82" fmla="*/ 44 w 1487"/>
                  <a:gd name="T83" fmla="*/ 38 h 1335"/>
                  <a:gd name="T84" fmla="*/ 52 w 1487"/>
                  <a:gd name="T85" fmla="*/ 23 h 1335"/>
                  <a:gd name="T86" fmla="*/ 62 w 1487"/>
                  <a:gd name="T87" fmla="*/ 5 h 1335"/>
                  <a:gd name="T88" fmla="*/ 66 w 1487"/>
                  <a:gd name="T89" fmla="*/ 0 h 1335"/>
                  <a:gd name="T90" fmla="*/ 71 w 1487"/>
                  <a:gd name="T91" fmla="*/ 0 h 1335"/>
                  <a:gd name="T92" fmla="*/ 81 w 1487"/>
                  <a:gd name="T93" fmla="*/ 5 h 1335"/>
                  <a:gd name="T94" fmla="*/ 89 w 1487"/>
                  <a:gd name="T95" fmla="*/ 7 h 1335"/>
                  <a:gd name="T96" fmla="*/ 137 w 1487"/>
                  <a:gd name="T97" fmla="*/ 2 h 1335"/>
                  <a:gd name="T98" fmla="*/ 145 w 1487"/>
                  <a:gd name="T99" fmla="*/ 6 h 1335"/>
                  <a:gd name="T100" fmla="*/ 150 w 1487"/>
                  <a:gd name="T101" fmla="*/ 3 h 1335"/>
                  <a:gd name="T102" fmla="*/ 152 w 1487"/>
                  <a:gd name="T103" fmla="*/ 3 h 1335"/>
                  <a:gd name="T104" fmla="*/ 156 w 1487"/>
                  <a:gd name="T105" fmla="*/ 8 h 1335"/>
                  <a:gd name="T106" fmla="*/ 161 w 1487"/>
                  <a:gd name="T107" fmla="*/ 12 h 1335"/>
                  <a:gd name="T108" fmla="*/ 151 w 1487"/>
                  <a:gd name="T109" fmla="*/ 46 h 1335"/>
                  <a:gd name="T110" fmla="*/ 151 w 1487"/>
                  <a:gd name="T111" fmla="*/ 52 h 13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87"/>
                  <a:gd name="T169" fmla="*/ 0 h 1335"/>
                  <a:gd name="T170" fmla="*/ 1487 w 1487"/>
                  <a:gd name="T171" fmla="*/ 1335 h 133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87" h="1335">
                    <a:moveTo>
                      <a:pt x="1393" y="605"/>
                    </a:moveTo>
                    <a:lnTo>
                      <a:pt x="1407" y="638"/>
                    </a:lnTo>
                    <a:lnTo>
                      <a:pt x="1421" y="671"/>
                    </a:lnTo>
                    <a:lnTo>
                      <a:pt x="1436" y="705"/>
                    </a:lnTo>
                    <a:lnTo>
                      <a:pt x="1449" y="739"/>
                    </a:lnTo>
                    <a:lnTo>
                      <a:pt x="1462" y="775"/>
                    </a:lnTo>
                    <a:lnTo>
                      <a:pt x="1472" y="809"/>
                    </a:lnTo>
                    <a:lnTo>
                      <a:pt x="1477" y="826"/>
                    </a:lnTo>
                    <a:lnTo>
                      <a:pt x="1482" y="844"/>
                    </a:lnTo>
                    <a:lnTo>
                      <a:pt x="1484" y="861"/>
                    </a:lnTo>
                    <a:lnTo>
                      <a:pt x="1487" y="878"/>
                    </a:lnTo>
                    <a:lnTo>
                      <a:pt x="1469" y="907"/>
                    </a:lnTo>
                    <a:lnTo>
                      <a:pt x="1451" y="922"/>
                    </a:lnTo>
                    <a:lnTo>
                      <a:pt x="1433" y="933"/>
                    </a:lnTo>
                    <a:lnTo>
                      <a:pt x="1416" y="943"/>
                    </a:lnTo>
                    <a:lnTo>
                      <a:pt x="1395" y="953"/>
                    </a:lnTo>
                    <a:lnTo>
                      <a:pt x="1388" y="956"/>
                    </a:lnTo>
                    <a:lnTo>
                      <a:pt x="1380" y="962"/>
                    </a:lnTo>
                    <a:lnTo>
                      <a:pt x="1373" y="968"/>
                    </a:lnTo>
                    <a:lnTo>
                      <a:pt x="1365" y="975"/>
                    </a:lnTo>
                    <a:lnTo>
                      <a:pt x="1358" y="982"/>
                    </a:lnTo>
                    <a:lnTo>
                      <a:pt x="1352" y="990"/>
                    </a:lnTo>
                    <a:lnTo>
                      <a:pt x="1347" y="997"/>
                    </a:lnTo>
                    <a:lnTo>
                      <a:pt x="1344" y="1005"/>
                    </a:lnTo>
                    <a:lnTo>
                      <a:pt x="1339" y="1019"/>
                    </a:lnTo>
                    <a:lnTo>
                      <a:pt x="1335" y="1033"/>
                    </a:lnTo>
                    <a:lnTo>
                      <a:pt x="1332" y="1047"/>
                    </a:lnTo>
                    <a:lnTo>
                      <a:pt x="1326" y="1059"/>
                    </a:lnTo>
                    <a:lnTo>
                      <a:pt x="1318" y="1094"/>
                    </a:lnTo>
                    <a:lnTo>
                      <a:pt x="1309" y="1130"/>
                    </a:lnTo>
                    <a:lnTo>
                      <a:pt x="1309" y="1139"/>
                    </a:lnTo>
                    <a:lnTo>
                      <a:pt x="1309" y="1147"/>
                    </a:lnTo>
                    <a:lnTo>
                      <a:pt x="1311" y="1156"/>
                    </a:lnTo>
                    <a:lnTo>
                      <a:pt x="1313" y="1164"/>
                    </a:lnTo>
                    <a:lnTo>
                      <a:pt x="1316" y="1172"/>
                    </a:lnTo>
                    <a:lnTo>
                      <a:pt x="1321" y="1179"/>
                    </a:lnTo>
                    <a:lnTo>
                      <a:pt x="1327" y="1186"/>
                    </a:lnTo>
                    <a:lnTo>
                      <a:pt x="1335" y="1193"/>
                    </a:lnTo>
                    <a:lnTo>
                      <a:pt x="1344" y="1198"/>
                    </a:lnTo>
                    <a:lnTo>
                      <a:pt x="1354" y="1204"/>
                    </a:lnTo>
                    <a:lnTo>
                      <a:pt x="1367" y="1211"/>
                    </a:lnTo>
                    <a:lnTo>
                      <a:pt x="1380" y="1216"/>
                    </a:lnTo>
                    <a:lnTo>
                      <a:pt x="1393" y="1219"/>
                    </a:lnTo>
                    <a:lnTo>
                      <a:pt x="1406" y="1220"/>
                    </a:lnTo>
                    <a:lnTo>
                      <a:pt x="1412" y="1220"/>
                    </a:lnTo>
                    <a:lnTo>
                      <a:pt x="1417" y="1219"/>
                    </a:lnTo>
                    <a:lnTo>
                      <a:pt x="1423" y="1217"/>
                    </a:lnTo>
                    <a:lnTo>
                      <a:pt x="1426" y="1213"/>
                    </a:lnTo>
                    <a:lnTo>
                      <a:pt x="1426" y="1242"/>
                    </a:lnTo>
                    <a:lnTo>
                      <a:pt x="1427" y="1275"/>
                    </a:lnTo>
                    <a:lnTo>
                      <a:pt x="1426" y="1292"/>
                    </a:lnTo>
                    <a:lnTo>
                      <a:pt x="1425" y="1308"/>
                    </a:lnTo>
                    <a:lnTo>
                      <a:pt x="1423" y="1322"/>
                    </a:lnTo>
                    <a:lnTo>
                      <a:pt x="1419" y="1334"/>
                    </a:lnTo>
                    <a:lnTo>
                      <a:pt x="1406" y="1335"/>
                    </a:lnTo>
                    <a:lnTo>
                      <a:pt x="1378" y="1335"/>
                    </a:lnTo>
                    <a:lnTo>
                      <a:pt x="1362" y="1334"/>
                    </a:lnTo>
                    <a:lnTo>
                      <a:pt x="1349" y="1332"/>
                    </a:lnTo>
                    <a:lnTo>
                      <a:pt x="1340" y="1330"/>
                    </a:lnTo>
                    <a:lnTo>
                      <a:pt x="1336" y="1328"/>
                    </a:lnTo>
                    <a:lnTo>
                      <a:pt x="1336" y="1317"/>
                    </a:lnTo>
                    <a:lnTo>
                      <a:pt x="1335" y="1307"/>
                    </a:lnTo>
                    <a:lnTo>
                      <a:pt x="1334" y="1296"/>
                    </a:lnTo>
                    <a:lnTo>
                      <a:pt x="1332" y="1288"/>
                    </a:lnTo>
                    <a:lnTo>
                      <a:pt x="1329" y="1279"/>
                    </a:lnTo>
                    <a:lnTo>
                      <a:pt x="1326" y="1271"/>
                    </a:lnTo>
                    <a:lnTo>
                      <a:pt x="1323" y="1265"/>
                    </a:lnTo>
                    <a:lnTo>
                      <a:pt x="1319" y="1259"/>
                    </a:lnTo>
                    <a:lnTo>
                      <a:pt x="1315" y="1253"/>
                    </a:lnTo>
                    <a:lnTo>
                      <a:pt x="1311" y="1249"/>
                    </a:lnTo>
                    <a:lnTo>
                      <a:pt x="1305" y="1244"/>
                    </a:lnTo>
                    <a:lnTo>
                      <a:pt x="1300" y="1240"/>
                    </a:lnTo>
                    <a:lnTo>
                      <a:pt x="1287" y="1235"/>
                    </a:lnTo>
                    <a:lnTo>
                      <a:pt x="1274" y="1231"/>
                    </a:lnTo>
                    <a:lnTo>
                      <a:pt x="1260" y="1227"/>
                    </a:lnTo>
                    <a:lnTo>
                      <a:pt x="1244" y="1226"/>
                    </a:lnTo>
                    <a:lnTo>
                      <a:pt x="1228" y="1226"/>
                    </a:lnTo>
                    <a:lnTo>
                      <a:pt x="1211" y="1226"/>
                    </a:lnTo>
                    <a:lnTo>
                      <a:pt x="1177" y="1227"/>
                    </a:lnTo>
                    <a:lnTo>
                      <a:pt x="1141" y="1229"/>
                    </a:lnTo>
                    <a:lnTo>
                      <a:pt x="1129" y="1227"/>
                    </a:lnTo>
                    <a:lnTo>
                      <a:pt x="1116" y="1226"/>
                    </a:lnTo>
                    <a:lnTo>
                      <a:pt x="1103" y="1224"/>
                    </a:lnTo>
                    <a:lnTo>
                      <a:pt x="1090" y="1222"/>
                    </a:lnTo>
                    <a:lnTo>
                      <a:pt x="1064" y="1215"/>
                    </a:lnTo>
                    <a:lnTo>
                      <a:pt x="1037" y="1206"/>
                    </a:lnTo>
                    <a:lnTo>
                      <a:pt x="1011" y="1200"/>
                    </a:lnTo>
                    <a:lnTo>
                      <a:pt x="985" y="1196"/>
                    </a:lnTo>
                    <a:lnTo>
                      <a:pt x="972" y="1194"/>
                    </a:lnTo>
                    <a:lnTo>
                      <a:pt x="959" y="1194"/>
                    </a:lnTo>
                    <a:lnTo>
                      <a:pt x="945" y="1197"/>
                    </a:lnTo>
                    <a:lnTo>
                      <a:pt x="932" y="1199"/>
                    </a:lnTo>
                    <a:lnTo>
                      <a:pt x="918" y="1196"/>
                    </a:lnTo>
                    <a:lnTo>
                      <a:pt x="900" y="1191"/>
                    </a:lnTo>
                    <a:lnTo>
                      <a:pt x="881" y="1185"/>
                    </a:lnTo>
                    <a:lnTo>
                      <a:pt x="863" y="1178"/>
                    </a:lnTo>
                    <a:lnTo>
                      <a:pt x="855" y="1173"/>
                    </a:lnTo>
                    <a:lnTo>
                      <a:pt x="847" y="1169"/>
                    </a:lnTo>
                    <a:lnTo>
                      <a:pt x="841" y="1163"/>
                    </a:lnTo>
                    <a:lnTo>
                      <a:pt x="835" y="1157"/>
                    </a:lnTo>
                    <a:lnTo>
                      <a:pt x="832" y="1151"/>
                    </a:lnTo>
                    <a:lnTo>
                      <a:pt x="829" y="1143"/>
                    </a:lnTo>
                    <a:lnTo>
                      <a:pt x="829" y="1134"/>
                    </a:lnTo>
                    <a:lnTo>
                      <a:pt x="830" y="1126"/>
                    </a:lnTo>
                    <a:lnTo>
                      <a:pt x="835" y="1113"/>
                    </a:lnTo>
                    <a:lnTo>
                      <a:pt x="837" y="1102"/>
                    </a:lnTo>
                    <a:lnTo>
                      <a:pt x="839" y="1093"/>
                    </a:lnTo>
                    <a:lnTo>
                      <a:pt x="840" y="1086"/>
                    </a:lnTo>
                    <a:lnTo>
                      <a:pt x="839" y="1080"/>
                    </a:lnTo>
                    <a:lnTo>
                      <a:pt x="837" y="1075"/>
                    </a:lnTo>
                    <a:lnTo>
                      <a:pt x="836" y="1072"/>
                    </a:lnTo>
                    <a:lnTo>
                      <a:pt x="833" y="1068"/>
                    </a:lnTo>
                    <a:lnTo>
                      <a:pt x="826" y="1061"/>
                    </a:lnTo>
                    <a:lnTo>
                      <a:pt x="816" y="1053"/>
                    </a:lnTo>
                    <a:lnTo>
                      <a:pt x="810" y="1048"/>
                    </a:lnTo>
                    <a:lnTo>
                      <a:pt x="806" y="1042"/>
                    </a:lnTo>
                    <a:lnTo>
                      <a:pt x="799" y="1034"/>
                    </a:lnTo>
                    <a:lnTo>
                      <a:pt x="793" y="1025"/>
                    </a:lnTo>
                    <a:lnTo>
                      <a:pt x="789" y="1015"/>
                    </a:lnTo>
                    <a:lnTo>
                      <a:pt x="786" y="1005"/>
                    </a:lnTo>
                    <a:lnTo>
                      <a:pt x="784" y="994"/>
                    </a:lnTo>
                    <a:lnTo>
                      <a:pt x="783" y="982"/>
                    </a:lnTo>
                    <a:lnTo>
                      <a:pt x="781" y="972"/>
                    </a:lnTo>
                    <a:lnTo>
                      <a:pt x="778" y="960"/>
                    </a:lnTo>
                    <a:lnTo>
                      <a:pt x="775" y="950"/>
                    </a:lnTo>
                    <a:lnTo>
                      <a:pt x="769" y="941"/>
                    </a:lnTo>
                    <a:lnTo>
                      <a:pt x="751" y="916"/>
                    </a:lnTo>
                    <a:lnTo>
                      <a:pt x="737" y="901"/>
                    </a:lnTo>
                    <a:lnTo>
                      <a:pt x="734" y="898"/>
                    </a:lnTo>
                    <a:lnTo>
                      <a:pt x="729" y="896"/>
                    </a:lnTo>
                    <a:lnTo>
                      <a:pt x="724" y="894"/>
                    </a:lnTo>
                    <a:lnTo>
                      <a:pt x="718" y="892"/>
                    </a:lnTo>
                    <a:lnTo>
                      <a:pt x="703" y="890"/>
                    </a:lnTo>
                    <a:lnTo>
                      <a:pt x="683" y="889"/>
                    </a:lnTo>
                    <a:lnTo>
                      <a:pt x="668" y="890"/>
                    </a:lnTo>
                    <a:lnTo>
                      <a:pt x="655" y="891"/>
                    </a:lnTo>
                    <a:lnTo>
                      <a:pt x="643" y="894"/>
                    </a:lnTo>
                    <a:lnTo>
                      <a:pt x="633" y="897"/>
                    </a:lnTo>
                    <a:lnTo>
                      <a:pt x="624" y="901"/>
                    </a:lnTo>
                    <a:lnTo>
                      <a:pt x="616" y="905"/>
                    </a:lnTo>
                    <a:lnTo>
                      <a:pt x="607" y="910"/>
                    </a:lnTo>
                    <a:lnTo>
                      <a:pt x="600" y="916"/>
                    </a:lnTo>
                    <a:lnTo>
                      <a:pt x="586" y="927"/>
                    </a:lnTo>
                    <a:lnTo>
                      <a:pt x="571" y="938"/>
                    </a:lnTo>
                    <a:lnTo>
                      <a:pt x="561" y="944"/>
                    </a:lnTo>
                    <a:lnTo>
                      <a:pt x="552" y="950"/>
                    </a:lnTo>
                    <a:lnTo>
                      <a:pt x="541" y="955"/>
                    </a:lnTo>
                    <a:lnTo>
                      <a:pt x="530" y="960"/>
                    </a:lnTo>
                    <a:lnTo>
                      <a:pt x="513" y="963"/>
                    </a:lnTo>
                    <a:lnTo>
                      <a:pt x="498" y="966"/>
                    </a:lnTo>
                    <a:lnTo>
                      <a:pt x="484" y="964"/>
                    </a:lnTo>
                    <a:lnTo>
                      <a:pt x="471" y="962"/>
                    </a:lnTo>
                    <a:lnTo>
                      <a:pt x="458" y="957"/>
                    </a:lnTo>
                    <a:lnTo>
                      <a:pt x="446" y="951"/>
                    </a:lnTo>
                    <a:lnTo>
                      <a:pt x="435" y="943"/>
                    </a:lnTo>
                    <a:lnTo>
                      <a:pt x="425" y="935"/>
                    </a:lnTo>
                    <a:lnTo>
                      <a:pt x="415" y="926"/>
                    </a:lnTo>
                    <a:lnTo>
                      <a:pt x="406" y="915"/>
                    </a:lnTo>
                    <a:lnTo>
                      <a:pt x="396" y="903"/>
                    </a:lnTo>
                    <a:lnTo>
                      <a:pt x="387" y="892"/>
                    </a:lnTo>
                    <a:lnTo>
                      <a:pt x="370" y="870"/>
                    </a:lnTo>
                    <a:lnTo>
                      <a:pt x="354" y="850"/>
                    </a:lnTo>
                    <a:lnTo>
                      <a:pt x="22" y="837"/>
                    </a:lnTo>
                    <a:lnTo>
                      <a:pt x="16" y="824"/>
                    </a:lnTo>
                    <a:lnTo>
                      <a:pt x="12" y="812"/>
                    </a:lnTo>
                    <a:lnTo>
                      <a:pt x="6" y="800"/>
                    </a:lnTo>
                    <a:lnTo>
                      <a:pt x="0" y="789"/>
                    </a:lnTo>
                    <a:lnTo>
                      <a:pt x="51" y="739"/>
                    </a:lnTo>
                    <a:lnTo>
                      <a:pt x="161" y="734"/>
                    </a:lnTo>
                    <a:lnTo>
                      <a:pt x="178" y="725"/>
                    </a:lnTo>
                    <a:lnTo>
                      <a:pt x="197" y="713"/>
                    </a:lnTo>
                    <a:lnTo>
                      <a:pt x="216" y="699"/>
                    </a:lnTo>
                    <a:lnTo>
                      <a:pt x="236" y="683"/>
                    </a:lnTo>
                    <a:lnTo>
                      <a:pt x="255" y="665"/>
                    </a:lnTo>
                    <a:lnTo>
                      <a:pt x="271" y="647"/>
                    </a:lnTo>
                    <a:lnTo>
                      <a:pt x="278" y="639"/>
                    </a:lnTo>
                    <a:lnTo>
                      <a:pt x="285" y="629"/>
                    </a:lnTo>
                    <a:lnTo>
                      <a:pt x="290" y="622"/>
                    </a:lnTo>
                    <a:lnTo>
                      <a:pt x="294" y="614"/>
                    </a:lnTo>
                    <a:lnTo>
                      <a:pt x="296" y="607"/>
                    </a:lnTo>
                    <a:lnTo>
                      <a:pt x="297" y="600"/>
                    </a:lnTo>
                    <a:lnTo>
                      <a:pt x="297" y="593"/>
                    </a:lnTo>
                    <a:lnTo>
                      <a:pt x="297" y="586"/>
                    </a:lnTo>
                    <a:lnTo>
                      <a:pt x="294" y="572"/>
                    </a:lnTo>
                    <a:lnTo>
                      <a:pt x="290" y="559"/>
                    </a:lnTo>
                    <a:lnTo>
                      <a:pt x="286" y="546"/>
                    </a:lnTo>
                    <a:lnTo>
                      <a:pt x="284" y="534"/>
                    </a:lnTo>
                    <a:lnTo>
                      <a:pt x="285" y="527"/>
                    </a:lnTo>
                    <a:lnTo>
                      <a:pt x="286" y="521"/>
                    </a:lnTo>
                    <a:lnTo>
                      <a:pt x="289" y="515"/>
                    </a:lnTo>
                    <a:lnTo>
                      <a:pt x="292" y="509"/>
                    </a:lnTo>
                    <a:lnTo>
                      <a:pt x="299" y="501"/>
                    </a:lnTo>
                    <a:lnTo>
                      <a:pt x="308" y="494"/>
                    </a:lnTo>
                    <a:lnTo>
                      <a:pt x="317" y="487"/>
                    </a:lnTo>
                    <a:lnTo>
                      <a:pt x="327" y="481"/>
                    </a:lnTo>
                    <a:lnTo>
                      <a:pt x="336" y="475"/>
                    </a:lnTo>
                    <a:lnTo>
                      <a:pt x="345" y="469"/>
                    </a:lnTo>
                    <a:lnTo>
                      <a:pt x="355" y="462"/>
                    </a:lnTo>
                    <a:lnTo>
                      <a:pt x="362" y="454"/>
                    </a:lnTo>
                    <a:lnTo>
                      <a:pt x="367" y="448"/>
                    </a:lnTo>
                    <a:lnTo>
                      <a:pt x="370" y="442"/>
                    </a:lnTo>
                    <a:lnTo>
                      <a:pt x="374" y="435"/>
                    </a:lnTo>
                    <a:lnTo>
                      <a:pt x="376" y="428"/>
                    </a:lnTo>
                    <a:lnTo>
                      <a:pt x="380" y="414"/>
                    </a:lnTo>
                    <a:lnTo>
                      <a:pt x="381" y="398"/>
                    </a:lnTo>
                    <a:lnTo>
                      <a:pt x="383" y="383"/>
                    </a:lnTo>
                    <a:lnTo>
                      <a:pt x="387" y="368"/>
                    </a:lnTo>
                    <a:lnTo>
                      <a:pt x="388" y="359"/>
                    </a:lnTo>
                    <a:lnTo>
                      <a:pt x="391" y="352"/>
                    </a:lnTo>
                    <a:lnTo>
                      <a:pt x="395" y="345"/>
                    </a:lnTo>
                    <a:lnTo>
                      <a:pt x="399" y="337"/>
                    </a:lnTo>
                    <a:lnTo>
                      <a:pt x="417" y="306"/>
                    </a:lnTo>
                    <a:lnTo>
                      <a:pt x="436" y="273"/>
                    </a:lnTo>
                    <a:lnTo>
                      <a:pt x="454" y="239"/>
                    </a:lnTo>
                    <a:lnTo>
                      <a:pt x="471" y="207"/>
                    </a:lnTo>
                    <a:lnTo>
                      <a:pt x="528" y="96"/>
                    </a:lnTo>
                    <a:lnTo>
                      <a:pt x="538" y="84"/>
                    </a:lnTo>
                    <a:lnTo>
                      <a:pt x="545" y="71"/>
                    </a:lnTo>
                    <a:lnTo>
                      <a:pt x="553" y="57"/>
                    </a:lnTo>
                    <a:lnTo>
                      <a:pt x="560" y="43"/>
                    </a:lnTo>
                    <a:lnTo>
                      <a:pt x="568" y="29"/>
                    </a:lnTo>
                    <a:lnTo>
                      <a:pt x="578" y="17"/>
                    </a:lnTo>
                    <a:lnTo>
                      <a:pt x="584" y="12"/>
                    </a:lnTo>
                    <a:lnTo>
                      <a:pt x="590" y="8"/>
                    </a:lnTo>
                    <a:lnTo>
                      <a:pt x="597" y="4"/>
                    </a:lnTo>
                    <a:lnTo>
                      <a:pt x="604" y="2"/>
                    </a:lnTo>
                    <a:lnTo>
                      <a:pt x="614" y="0"/>
                    </a:lnTo>
                    <a:lnTo>
                      <a:pt x="623" y="0"/>
                    </a:lnTo>
                    <a:lnTo>
                      <a:pt x="632" y="1"/>
                    </a:lnTo>
                    <a:lnTo>
                      <a:pt x="640" y="3"/>
                    </a:lnTo>
                    <a:lnTo>
                      <a:pt x="656" y="11"/>
                    </a:lnTo>
                    <a:lnTo>
                      <a:pt x="672" y="20"/>
                    </a:lnTo>
                    <a:lnTo>
                      <a:pt x="689" y="29"/>
                    </a:lnTo>
                    <a:lnTo>
                      <a:pt x="706" y="37"/>
                    </a:lnTo>
                    <a:lnTo>
                      <a:pt x="725" y="46"/>
                    </a:lnTo>
                    <a:lnTo>
                      <a:pt x="744" y="51"/>
                    </a:lnTo>
                    <a:lnTo>
                      <a:pt x="764" y="57"/>
                    </a:lnTo>
                    <a:lnTo>
                      <a:pt x="783" y="60"/>
                    </a:lnTo>
                    <a:lnTo>
                      <a:pt x="794" y="60"/>
                    </a:lnTo>
                    <a:lnTo>
                      <a:pt x="803" y="60"/>
                    </a:lnTo>
                    <a:lnTo>
                      <a:pt x="813" y="58"/>
                    </a:lnTo>
                    <a:lnTo>
                      <a:pt x="821" y="56"/>
                    </a:lnTo>
                    <a:lnTo>
                      <a:pt x="993" y="2"/>
                    </a:lnTo>
                    <a:lnTo>
                      <a:pt x="1223" y="2"/>
                    </a:lnTo>
                    <a:lnTo>
                      <a:pt x="1236" y="15"/>
                    </a:lnTo>
                    <a:lnTo>
                      <a:pt x="1253" y="27"/>
                    </a:lnTo>
                    <a:lnTo>
                      <a:pt x="1270" y="38"/>
                    </a:lnTo>
                    <a:lnTo>
                      <a:pt x="1287" y="48"/>
                    </a:lnTo>
                    <a:lnTo>
                      <a:pt x="1296" y="50"/>
                    </a:lnTo>
                    <a:lnTo>
                      <a:pt x="1305" y="51"/>
                    </a:lnTo>
                    <a:lnTo>
                      <a:pt x="1312" y="50"/>
                    </a:lnTo>
                    <a:lnTo>
                      <a:pt x="1319" y="48"/>
                    </a:lnTo>
                    <a:lnTo>
                      <a:pt x="1332" y="40"/>
                    </a:lnTo>
                    <a:lnTo>
                      <a:pt x="1345" y="30"/>
                    </a:lnTo>
                    <a:lnTo>
                      <a:pt x="1349" y="27"/>
                    </a:lnTo>
                    <a:lnTo>
                      <a:pt x="1354" y="25"/>
                    </a:lnTo>
                    <a:lnTo>
                      <a:pt x="1358" y="24"/>
                    </a:lnTo>
                    <a:lnTo>
                      <a:pt x="1361" y="24"/>
                    </a:lnTo>
                    <a:lnTo>
                      <a:pt x="1365" y="25"/>
                    </a:lnTo>
                    <a:lnTo>
                      <a:pt x="1367" y="27"/>
                    </a:lnTo>
                    <a:lnTo>
                      <a:pt x="1370" y="29"/>
                    </a:lnTo>
                    <a:lnTo>
                      <a:pt x="1372" y="31"/>
                    </a:lnTo>
                    <a:lnTo>
                      <a:pt x="1380" y="43"/>
                    </a:lnTo>
                    <a:lnTo>
                      <a:pt x="1390" y="57"/>
                    </a:lnTo>
                    <a:lnTo>
                      <a:pt x="1403" y="73"/>
                    </a:lnTo>
                    <a:lnTo>
                      <a:pt x="1417" y="87"/>
                    </a:lnTo>
                    <a:lnTo>
                      <a:pt x="1425" y="94"/>
                    </a:lnTo>
                    <a:lnTo>
                      <a:pt x="1432" y="100"/>
                    </a:lnTo>
                    <a:lnTo>
                      <a:pt x="1440" y="106"/>
                    </a:lnTo>
                    <a:lnTo>
                      <a:pt x="1449" y="110"/>
                    </a:lnTo>
                    <a:lnTo>
                      <a:pt x="1378" y="241"/>
                    </a:lnTo>
                    <a:lnTo>
                      <a:pt x="1380" y="371"/>
                    </a:lnTo>
                    <a:lnTo>
                      <a:pt x="1373" y="386"/>
                    </a:lnTo>
                    <a:lnTo>
                      <a:pt x="1366" y="403"/>
                    </a:lnTo>
                    <a:lnTo>
                      <a:pt x="1362" y="411"/>
                    </a:lnTo>
                    <a:lnTo>
                      <a:pt x="1359" y="419"/>
                    </a:lnTo>
                    <a:lnTo>
                      <a:pt x="1357" y="428"/>
                    </a:lnTo>
                    <a:lnTo>
                      <a:pt x="1355" y="436"/>
                    </a:lnTo>
                    <a:lnTo>
                      <a:pt x="1357" y="451"/>
                    </a:lnTo>
                    <a:lnTo>
                      <a:pt x="1359" y="467"/>
                    </a:lnTo>
                    <a:lnTo>
                      <a:pt x="1361" y="481"/>
                    </a:lnTo>
                    <a:lnTo>
                      <a:pt x="1364" y="496"/>
                    </a:lnTo>
                    <a:lnTo>
                      <a:pt x="1393" y="6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23" name="Freeform 255"/>
              <p:cNvSpPr>
                <a:spLocks/>
              </p:cNvSpPr>
              <p:nvPr/>
            </p:nvSpPr>
            <p:spPr bwMode="auto">
              <a:xfrm>
                <a:off x="2258" y="3121"/>
                <a:ext cx="496" cy="445"/>
              </a:xfrm>
              <a:custGeom>
                <a:avLst/>
                <a:gdLst>
                  <a:gd name="T0" fmla="*/ 161 w 1487"/>
                  <a:gd name="T1" fmla="*/ 82 h 1335"/>
                  <a:gd name="T2" fmla="*/ 165 w 1487"/>
                  <a:gd name="T3" fmla="*/ 96 h 1335"/>
                  <a:gd name="T4" fmla="*/ 159 w 1487"/>
                  <a:gd name="T5" fmla="*/ 104 h 1335"/>
                  <a:gd name="T6" fmla="*/ 153 w 1487"/>
                  <a:gd name="T7" fmla="*/ 108 h 1335"/>
                  <a:gd name="T8" fmla="*/ 149 w 1487"/>
                  <a:gd name="T9" fmla="*/ 112 h 1335"/>
                  <a:gd name="T10" fmla="*/ 147 w 1487"/>
                  <a:gd name="T11" fmla="*/ 122 h 1335"/>
                  <a:gd name="T12" fmla="*/ 146 w 1487"/>
                  <a:gd name="T13" fmla="*/ 129 h 1335"/>
                  <a:gd name="T14" fmla="*/ 149 w 1487"/>
                  <a:gd name="T15" fmla="*/ 133 h 1335"/>
                  <a:gd name="T16" fmla="*/ 156 w 1487"/>
                  <a:gd name="T17" fmla="*/ 136 h 1335"/>
                  <a:gd name="T18" fmla="*/ 159 w 1487"/>
                  <a:gd name="T19" fmla="*/ 138 h 1335"/>
                  <a:gd name="T20" fmla="*/ 158 w 1487"/>
                  <a:gd name="T21" fmla="*/ 148 h 1335"/>
                  <a:gd name="T22" fmla="*/ 149 w 1487"/>
                  <a:gd name="T23" fmla="*/ 148 h 1335"/>
                  <a:gd name="T24" fmla="*/ 148 w 1487"/>
                  <a:gd name="T25" fmla="*/ 143 h 1335"/>
                  <a:gd name="T26" fmla="*/ 146 w 1487"/>
                  <a:gd name="T27" fmla="*/ 139 h 1335"/>
                  <a:gd name="T28" fmla="*/ 142 w 1487"/>
                  <a:gd name="T29" fmla="*/ 137 h 1335"/>
                  <a:gd name="T30" fmla="*/ 131 w 1487"/>
                  <a:gd name="T31" fmla="*/ 136 h 1335"/>
                  <a:gd name="T32" fmla="*/ 121 w 1487"/>
                  <a:gd name="T33" fmla="*/ 136 h 1335"/>
                  <a:gd name="T34" fmla="*/ 108 w 1487"/>
                  <a:gd name="T35" fmla="*/ 133 h 1335"/>
                  <a:gd name="T36" fmla="*/ 102 w 1487"/>
                  <a:gd name="T37" fmla="*/ 133 h 1335"/>
                  <a:gd name="T38" fmla="*/ 94 w 1487"/>
                  <a:gd name="T39" fmla="*/ 130 h 1335"/>
                  <a:gd name="T40" fmla="*/ 92 w 1487"/>
                  <a:gd name="T41" fmla="*/ 126 h 1335"/>
                  <a:gd name="T42" fmla="*/ 93 w 1487"/>
                  <a:gd name="T43" fmla="*/ 121 h 1335"/>
                  <a:gd name="T44" fmla="*/ 92 w 1487"/>
                  <a:gd name="T45" fmla="*/ 118 h 1335"/>
                  <a:gd name="T46" fmla="*/ 88 w 1487"/>
                  <a:gd name="T47" fmla="*/ 114 h 1335"/>
                  <a:gd name="T48" fmla="*/ 87 w 1487"/>
                  <a:gd name="T49" fmla="*/ 108 h 1335"/>
                  <a:gd name="T50" fmla="*/ 82 w 1487"/>
                  <a:gd name="T51" fmla="*/ 100 h 1335"/>
                  <a:gd name="T52" fmla="*/ 78 w 1487"/>
                  <a:gd name="T53" fmla="*/ 99 h 1335"/>
                  <a:gd name="T54" fmla="*/ 70 w 1487"/>
                  <a:gd name="T55" fmla="*/ 100 h 1335"/>
                  <a:gd name="T56" fmla="*/ 65 w 1487"/>
                  <a:gd name="T57" fmla="*/ 103 h 1335"/>
                  <a:gd name="T58" fmla="*/ 59 w 1487"/>
                  <a:gd name="T59" fmla="*/ 107 h 1335"/>
                  <a:gd name="T60" fmla="*/ 51 w 1487"/>
                  <a:gd name="T61" fmla="*/ 106 h 1335"/>
                  <a:gd name="T62" fmla="*/ 45 w 1487"/>
                  <a:gd name="T63" fmla="*/ 102 h 1335"/>
                  <a:gd name="T64" fmla="*/ 2 w 1487"/>
                  <a:gd name="T65" fmla="*/ 93 h 1335"/>
                  <a:gd name="T66" fmla="*/ 0 w 1487"/>
                  <a:gd name="T67" fmla="*/ 88 h 1335"/>
                  <a:gd name="T68" fmla="*/ 20 w 1487"/>
                  <a:gd name="T69" fmla="*/ 81 h 1335"/>
                  <a:gd name="T70" fmla="*/ 30 w 1487"/>
                  <a:gd name="T71" fmla="*/ 72 h 1335"/>
                  <a:gd name="T72" fmla="*/ 33 w 1487"/>
                  <a:gd name="T73" fmla="*/ 67 h 1335"/>
                  <a:gd name="T74" fmla="*/ 32 w 1487"/>
                  <a:gd name="T75" fmla="*/ 62 h 1335"/>
                  <a:gd name="T76" fmla="*/ 32 w 1487"/>
                  <a:gd name="T77" fmla="*/ 57 h 1335"/>
                  <a:gd name="T78" fmla="*/ 36 w 1487"/>
                  <a:gd name="T79" fmla="*/ 53 h 1335"/>
                  <a:gd name="T80" fmla="*/ 41 w 1487"/>
                  <a:gd name="T81" fmla="*/ 50 h 1335"/>
                  <a:gd name="T82" fmla="*/ 42 w 1487"/>
                  <a:gd name="T83" fmla="*/ 44 h 1335"/>
                  <a:gd name="T84" fmla="*/ 44 w 1487"/>
                  <a:gd name="T85" fmla="*/ 38 h 1335"/>
                  <a:gd name="T86" fmla="*/ 52 w 1487"/>
                  <a:gd name="T87" fmla="*/ 23 h 1335"/>
                  <a:gd name="T88" fmla="*/ 61 w 1487"/>
                  <a:gd name="T89" fmla="*/ 6 h 1335"/>
                  <a:gd name="T90" fmla="*/ 66 w 1487"/>
                  <a:gd name="T91" fmla="*/ 1 h 1335"/>
                  <a:gd name="T92" fmla="*/ 70 w 1487"/>
                  <a:gd name="T93" fmla="*/ 0 h 1335"/>
                  <a:gd name="T94" fmla="*/ 78 w 1487"/>
                  <a:gd name="T95" fmla="*/ 4 h 1335"/>
                  <a:gd name="T96" fmla="*/ 88 w 1487"/>
                  <a:gd name="T97" fmla="*/ 7 h 1335"/>
                  <a:gd name="T98" fmla="*/ 136 w 1487"/>
                  <a:gd name="T99" fmla="*/ 0 h 1335"/>
                  <a:gd name="T100" fmla="*/ 143 w 1487"/>
                  <a:gd name="T101" fmla="*/ 5 h 1335"/>
                  <a:gd name="T102" fmla="*/ 148 w 1487"/>
                  <a:gd name="T103" fmla="*/ 4 h 1335"/>
                  <a:gd name="T104" fmla="*/ 151 w 1487"/>
                  <a:gd name="T105" fmla="*/ 3 h 1335"/>
                  <a:gd name="T106" fmla="*/ 153 w 1487"/>
                  <a:gd name="T107" fmla="*/ 5 h 1335"/>
                  <a:gd name="T108" fmla="*/ 159 w 1487"/>
                  <a:gd name="T109" fmla="*/ 11 h 1335"/>
                  <a:gd name="T110" fmla="*/ 153 w 1487"/>
                  <a:gd name="T111" fmla="*/ 41 h 1335"/>
                  <a:gd name="T112" fmla="*/ 151 w 1487"/>
                  <a:gd name="T113" fmla="*/ 47 h 1335"/>
                  <a:gd name="T114" fmla="*/ 151 w 1487"/>
                  <a:gd name="T115" fmla="*/ 53 h 133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87"/>
                  <a:gd name="T175" fmla="*/ 0 h 1335"/>
                  <a:gd name="T176" fmla="*/ 1487 w 1487"/>
                  <a:gd name="T177" fmla="*/ 1335 h 133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87" h="1335">
                    <a:moveTo>
                      <a:pt x="1393" y="605"/>
                    </a:moveTo>
                    <a:lnTo>
                      <a:pt x="1407" y="638"/>
                    </a:lnTo>
                    <a:lnTo>
                      <a:pt x="1421" y="671"/>
                    </a:lnTo>
                    <a:lnTo>
                      <a:pt x="1436" y="705"/>
                    </a:lnTo>
                    <a:lnTo>
                      <a:pt x="1449" y="739"/>
                    </a:lnTo>
                    <a:lnTo>
                      <a:pt x="1462" y="775"/>
                    </a:lnTo>
                    <a:lnTo>
                      <a:pt x="1472" y="809"/>
                    </a:lnTo>
                    <a:lnTo>
                      <a:pt x="1477" y="826"/>
                    </a:lnTo>
                    <a:lnTo>
                      <a:pt x="1482" y="844"/>
                    </a:lnTo>
                    <a:lnTo>
                      <a:pt x="1484" y="861"/>
                    </a:lnTo>
                    <a:lnTo>
                      <a:pt x="1487" y="878"/>
                    </a:lnTo>
                    <a:lnTo>
                      <a:pt x="1469" y="907"/>
                    </a:lnTo>
                    <a:lnTo>
                      <a:pt x="1451" y="922"/>
                    </a:lnTo>
                    <a:lnTo>
                      <a:pt x="1433" y="933"/>
                    </a:lnTo>
                    <a:lnTo>
                      <a:pt x="1416" y="943"/>
                    </a:lnTo>
                    <a:lnTo>
                      <a:pt x="1395" y="953"/>
                    </a:lnTo>
                    <a:lnTo>
                      <a:pt x="1388" y="956"/>
                    </a:lnTo>
                    <a:lnTo>
                      <a:pt x="1380" y="962"/>
                    </a:lnTo>
                    <a:lnTo>
                      <a:pt x="1373" y="968"/>
                    </a:lnTo>
                    <a:lnTo>
                      <a:pt x="1365" y="975"/>
                    </a:lnTo>
                    <a:lnTo>
                      <a:pt x="1358" y="982"/>
                    </a:lnTo>
                    <a:lnTo>
                      <a:pt x="1352" y="990"/>
                    </a:lnTo>
                    <a:lnTo>
                      <a:pt x="1347" y="997"/>
                    </a:lnTo>
                    <a:lnTo>
                      <a:pt x="1344" y="1005"/>
                    </a:lnTo>
                    <a:lnTo>
                      <a:pt x="1339" y="1019"/>
                    </a:lnTo>
                    <a:lnTo>
                      <a:pt x="1335" y="1033"/>
                    </a:lnTo>
                    <a:lnTo>
                      <a:pt x="1332" y="1047"/>
                    </a:lnTo>
                    <a:lnTo>
                      <a:pt x="1326" y="1059"/>
                    </a:lnTo>
                    <a:lnTo>
                      <a:pt x="1318" y="1094"/>
                    </a:lnTo>
                    <a:lnTo>
                      <a:pt x="1309" y="1130"/>
                    </a:lnTo>
                    <a:lnTo>
                      <a:pt x="1309" y="1139"/>
                    </a:lnTo>
                    <a:lnTo>
                      <a:pt x="1309" y="1147"/>
                    </a:lnTo>
                    <a:lnTo>
                      <a:pt x="1311" y="1156"/>
                    </a:lnTo>
                    <a:lnTo>
                      <a:pt x="1313" y="1164"/>
                    </a:lnTo>
                    <a:lnTo>
                      <a:pt x="1316" y="1172"/>
                    </a:lnTo>
                    <a:lnTo>
                      <a:pt x="1321" y="1179"/>
                    </a:lnTo>
                    <a:lnTo>
                      <a:pt x="1327" y="1186"/>
                    </a:lnTo>
                    <a:lnTo>
                      <a:pt x="1335" y="1193"/>
                    </a:lnTo>
                    <a:lnTo>
                      <a:pt x="1344" y="1198"/>
                    </a:lnTo>
                    <a:lnTo>
                      <a:pt x="1354" y="1204"/>
                    </a:lnTo>
                    <a:lnTo>
                      <a:pt x="1367" y="1211"/>
                    </a:lnTo>
                    <a:lnTo>
                      <a:pt x="1380" y="1216"/>
                    </a:lnTo>
                    <a:lnTo>
                      <a:pt x="1393" y="1219"/>
                    </a:lnTo>
                    <a:lnTo>
                      <a:pt x="1406" y="1220"/>
                    </a:lnTo>
                    <a:lnTo>
                      <a:pt x="1412" y="1220"/>
                    </a:lnTo>
                    <a:lnTo>
                      <a:pt x="1417" y="1219"/>
                    </a:lnTo>
                    <a:lnTo>
                      <a:pt x="1423" y="1217"/>
                    </a:lnTo>
                    <a:lnTo>
                      <a:pt x="1426" y="1213"/>
                    </a:lnTo>
                    <a:lnTo>
                      <a:pt x="1426" y="1242"/>
                    </a:lnTo>
                    <a:lnTo>
                      <a:pt x="1427" y="1275"/>
                    </a:lnTo>
                    <a:lnTo>
                      <a:pt x="1426" y="1292"/>
                    </a:lnTo>
                    <a:lnTo>
                      <a:pt x="1425" y="1308"/>
                    </a:lnTo>
                    <a:lnTo>
                      <a:pt x="1423" y="1322"/>
                    </a:lnTo>
                    <a:lnTo>
                      <a:pt x="1419" y="1334"/>
                    </a:lnTo>
                    <a:lnTo>
                      <a:pt x="1406" y="1335"/>
                    </a:lnTo>
                    <a:lnTo>
                      <a:pt x="1378" y="1335"/>
                    </a:lnTo>
                    <a:lnTo>
                      <a:pt x="1362" y="1334"/>
                    </a:lnTo>
                    <a:lnTo>
                      <a:pt x="1349" y="1332"/>
                    </a:lnTo>
                    <a:lnTo>
                      <a:pt x="1340" y="1330"/>
                    </a:lnTo>
                    <a:lnTo>
                      <a:pt x="1336" y="1328"/>
                    </a:lnTo>
                    <a:lnTo>
                      <a:pt x="1336" y="1317"/>
                    </a:lnTo>
                    <a:lnTo>
                      <a:pt x="1335" y="1307"/>
                    </a:lnTo>
                    <a:lnTo>
                      <a:pt x="1334" y="1296"/>
                    </a:lnTo>
                    <a:lnTo>
                      <a:pt x="1332" y="1288"/>
                    </a:lnTo>
                    <a:lnTo>
                      <a:pt x="1329" y="1279"/>
                    </a:lnTo>
                    <a:lnTo>
                      <a:pt x="1326" y="1271"/>
                    </a:lnTo>
                    <a:lnTo>
                      <a:pt x="1323" y="1265"/>
                    </a:lnTo>
                    <a:lnTo>
                      <a:pt x="1319" y="1259"/>
                    </a:lnTo>
                    <a:lnTo>
                      <a:pt x="1315" y="1253"/>
                    </a:lnTo>
                    <a:lnTo>
                      <a:pt x="1311" y="1249"/>
                    </a:lnTo>
                    <a:lnTo>
                      <a:pt x="1305" y="1244"/>
                    </a:lnTo>
                    <a:lnTo>
                      <a:pt x="1300" y="1240"/>
                    </a:lnTo>
                    <a:lnTo>
                      <a:pt x="1287" y="1235"/>
                    </a:lnTo>
                    <a:lnTo>
                      <a:pt x="1274" y="1231"/>
                    </a:lnTo>
                    <a:lnTo>
                      <a:pt x="1260" y="1227"/>
                    </a:lnTo>
                    <a:lnTo>
                      <a:pt x="1244" y="1226"/>
                    </a:lnTo>
                    <a:lnTo>
                      <a:pt x="1228" y="1226"/>
                    </a:lnTo>
                    <a:lnTo>
                      <a:pt x="1211" y="1226"/>
                    </a:lnTo>
                    <a:lnTo>
                      <a:pt x="1177" y="1227"/>
                    </a:lnTo>
                    <a:lnTo>
                      <a:pt x="1141" y="1229"/>
                    </a:lnTo>
                    <a:lnTo>
                      <a:pt x="1129" y="1227"/>
                    </a:lnTo>
                    <a:lnTo>
                      <a:pt x="1116" y="1226"/>
                    </a:lnTo>
                    <a:lnTo>
                      <a:pt x="1103" y="1224"/>
                    </a:lnTo>
                    <a:lnTo>
                      <a:pt x="1090" y="1222"/>
                    </a:lnTo>
                    <a:lnTo>
                      <a:pt x="1064" y="1215"/>
                    </a:lnTo>
                    <a:lnTo>
                      <a:pt x="1037" y="1206"/>
                    </a:lnTo>
                    <a:lnTo>
                      <a:pt x="1011" y="1200"/>
                    </a:lnTo>
                    <a:lnTo>
                      <a:pt x="985" y="1196"/>
                    </a:lnTo>
                    <a:lnTo>
                      <a:pt x="972" y="1194"/>
                    </a:lnTo>
                    <a:lnTo>
                      <a:pt x="959" y="1194"/>
                    </a:lnTo>
                    <a:lnTo>
                      <a:pt x="945" y="1197"/>
                    </a:lnTo>
                    <a:lnTo>
                      <a:pt x="932" y="1199"/>
                    </a:lnTo>
                    <a:lnTo>
                      <a:pt x="918" y="1196"/>
                    </a:lnTo>
                    <a:lnTo>
                      <a:pt x="900" y="1191"/>
                    </a:lnTo>
                    <a:lnTo>
                      <a:pt x="881" y="1185"/>
                    </a:lnTo>
                    <a:lnTo>
                      <a:pt x="863" y="1178"/>
                    </a:lnTo>
                    <a:lnTo>
                      <a:pt x="855" y="1173"/>
                    </a:lnTo>
                    <a:lnTo>
                      <a:pt x="847" y="1169"/>
                    </a:lnTo>
                    <a:lnTo>
                      <a:pt x="841" y="1163"/>
                    </a:lnTo>
                    <a:lnTo>
                      <a:pt x="835" y="1157"/>
                    </a:lnTo>
                    <a:lnTo>
                      <a:pt x="832" y="1151"/>
                    </a:lnTo>
                    <a:lnTo>
                      <a:pt x="829" y="1143"/>
                    </a:lnTo>
                    <a:lnTo>
                      <a:pt x="829" y="1134"/>
                    </a:lnTo>
                    <a:lnTo>
                      <a:pt x="830" y="1126"/>
                    </a:lnTo>
                    <a:lnTo>
                      <a:pt x="835" y="1113"/>
                    </a:lnTo>
                    <a:lnTo>
                      <a:pt x="837" y="1102"/>
                    </a:lnTo>
                    <a:lnTo>
                      <a:pt x="839" y="1093"/>
                    </a:lnTo>
                    <a:lnTo>
                      <a:pt x="840" y="1086"/>
                    </a:lnTo>
                    <a:lnTo>
                      <a:pt x="839" y="1080"/>
                    </a:lnTo>
                    <a:lnTo>
                      <a:pt x="837" y="1075"/>
                    </a:lnTo>
                    <a:lnTo>
                      <a:pt x="836" y="1072"/>
                    </a:lnTo>
                    <a:lnTo>
                      <a:pt x="833" y="1068"/>
                    </a:lnTo>
                    <a:lnTo>
                      <a:pt x="826" y="1061"/>
                    </a:lnTo>
                    <a:lnTo>
                      <a:pt x="816" y="1053"/>
                    </a:lnTo>
                    <a:lnTo>
                      <a:pt x="810" y="1048"/>
                    </a:lnTo>
                    <a:lnTo>
                      <a:pt x="806" y="1042"/>
                    </a:lnTo>
                    <a:lnTo>
                      <a:pt x="799" y="1034"/>
                    </a:lnTo>
                    <a:lnTo>
                      <a:pt x="793" y="1025"/>
                    </a:lnTo>
                    <a:lnTo>
                      <a:pt x="789" y="1015"/>
                    </a:lnTo>
                    <a:lnTo>
                      <a:pt x="786" y="1005"/>
                    </a:lnTo>
                    <a:lnTo>
                      <a:pt x="784" y="994"/>
                    </a:lnTo>
                    <a:lnTo>
                      <a:pt x="783" y="982"/>
                    </a:lnTo>
                    <a:lnTo>
                      <a:pt x="781" y="972"/>
                    </a:lnTo>
                    <a:lnTo>
                      <a:pt x="778" y="960"/>
                    </a:lnTo>
                    <a:lnTo>
                      <a:pt x="775" y="950"/>
                    </a:lnTo>
                    <a:lnTo>
                      <a:pt x="769" y="941"/>
                    </a:lnTo>
                    <a:lnTo>
                      <a:pt x="751" y="916"/>
                    </a:lnTo>
                    <a:lnTo>
                      <a:pt x="737" y="901"/>
                    </a:lnTo>
                    <a:lnTo>
                      <a:pt x="734" y="898"/>
                    </a:lnTo>
                    <a:lnTo>
                      <a:pt x="729" y="896"/>
                    </a:lnTo>
                    <a:lnTo>
                      <a:pt x="724" y="894"/>
                    </a:lnTo>
                    <a:lnTo>
                      <a:pt x="718" y="892"/>
                    </a:lnTo>
                    <a:lnTo>
                      <a:pt x="703" y="890"/>
                    </a:lnTo>
                    <a:lnTo>
                      <a:pt x="683" y="889"/>
                    </a:lnTo>
                    <a:lnTo>
                      <a:pt x="668" y="890"/>
                    </a:lnTo>
                    <a:lnTo>
                      <a:pt x="655" y="891"/>
                    </a:lnTo>
                    <a:lnTo>
                      <a:pt x="643" y="894"/>
                    </a:lnTo>
                    <a:lnTo>
                      <a:pt x="633" y="897"/>
                    </a:lnTo>
                    <a:lnTo>
                      <a:pt x="624" y="901"/>
                    </a:lnTo>
                    <a:lnTo>
                      <a:pt x="616" y="905"/>
                    </a:lnTo>
                    <a:lnTo>
                      <a:pt x="607" y="910"/>
                    </a:lnTo>
                    <a:lnTo>
                      <a:pt x="600" y="916"/>
                    </a:lnTo>
                    <a:lnTo>
                      <a:pt x="586" y="927"/>
                    </a:lnTo>
                    <a:lnTo>
                      <a:pt x="571" y="938"/>
                    </a:lnTo>
                    <a:lnTo>
                      <a:pt x="561" y="944"/>
                    </a:lnTo>
                    <a:lnTo>
                      <a:pt x="552" y="950"/>
                    </a:lnTo>
                    <a:lnTo>
                      <a:pt x="541" y="955"/>
                    </a:lnTo>
                    <a:lnTo>
                      <a:pt x="530" y="960"/>
                    </a:lnTo>
                    <a:lnTo>
                      <a:pt x="513" y="963"/>
                    </a:lnTo>
                    <a:lnTo>
                      <a:pt x="498" y="966"/>
                    </a:lnTo>
                    <a:lnTo>
                      <a:pt x="484" y="964"/>
                    </a:lnTo>
                    <a:lnTo>
                      <a:pt x="471" y="962"/>
                    </a:lnTo>
                    <a:lnTo>
                      <a:pt x="458" y="957"/>
                    </a:lnTo>
                    <a:lnTo>
                      <a:pt x="446" y="951"/>
                    </a:lnTo>
                    <a:lnTo>
                      <a:pt x="435" y="943"/>
                    </a:lnTo>
                    <a:lnTo>
                      <a:pt x="425" y="935"/>
                    </a:lnTo>
                    <a:lnTo>
                      <a:pt x="415" y="926"/>
                    </a:lnTo>
                    <a:lnTo>
                      <a:pt x="406" y="915"/>
                    </a:lnTo>
                    <a:lnTo>
                      <a:pt x="396" y="903"/>
                    </a:lnTo>
                    <a:lnTo>
                      <a:pt x="387" y="892"/>
                    </a:lnTo>
                    <a:lnTo>
                      <a:pt x="370" y="870"/>
                    </a:lnTo>
                    <a:lnTo>
                      <a:pt x="354" y="850"/>
                    </a:lnTo>
                    <a:lnTo>
                      <a:pt x="22" y="837"/>
                    </a:lnTo>
                    <a:lnTo>
                      <a:pt x="16" y="824"/>
                    </a:lnTo>
                    <a:lnTo>
                      <a:pt x="12" y="812"/>
                    </a:lnTo>
                    <a:lnTo>
                      <a:pt x="6" y="800"/>
                    </a:lnTo>
                    <a:lnTo>
                      <a:pt x="0" y="789"/>
                    </a:lnTo>
                    <a:lnTo>
                      <a:pt x="51" y="739"/>
                    </a:lnTo>
                    <a:lnTo>
                      <a:pt x="161" y="734"/>
                    </a:lnTo>
                    <a:lnTo>
                      <a:pt x="178" y="725"/>
                    </a:lnTo>
                    <a:lnTo>
                      <a:pt x="197" y="713"/>
                    </a:lnTo>
                    <a:lnTo>
                      <a:pt x="216" y="699"/>
                    </a:lnTo>
                    <a:lnTo>
                      <a:pt x="236" y="683"/>
                    </a:lnTo>
                    <a:lnTo>
                      <a:pt x="255" y="665"/>
                    </a:lnTo>
                    <a:lnTo>
                      <a:pt x="271" y="647"/>
                    </a:lnTo>
                    <a:lnTo>
                      <a:pt x="278" y="639"/>
                    </a:lnTo>
                    <a:lnTo>
                      <a:pt x="285" y="629"/>
                    </a:lnTo>
                    <a:lnTo>
                      <a:pt x="290" y="622"/>
                    </a:lnTo>
                    <a:lnTo>
                      <a:pt x="294" y="614"/>
                    </a:lnTo>
                    <a:lnTo>
                      <a:pt x="296" y="607"/>
                    </a:lnTo>
                    <a:lnTo>
                      <a:pt x="297" y="600"/>
                    </a:lnTo>
                    <a:lnTo>
                      <a:pt x="297" y="593"/>
                    </a:lnTo>
                    <a:lnTo>
                      <a:pt x="297" y="586"/>
                    </a:lnTo>
                    <a:lnTo>
                      <a:pt x="294" y="572"/>
                    </a:lnTo>
                    <a:lnTo>
                      <a:pt x="290" y="559"/>
                    </a:lnTo>
                    <a:lnTo>
                      <a:pt x="286" y="546"/>
                    </a:lnTo>
                    <a:lnTo>
                      <a:pt x="284" y="534"/>
                    </a:lnTo>
                    <a:lnTo>
                      <a:pt x="285" y="527"/>
                    </a:lnTo>
                    <a:lnTo>
                      <a:pt x="286" y="521"/>
                    </a:lnTo>
                    <a:lnTo>
                      <a:pt x="289" y="515"/>
                    </a:lnTo>
                    <a:lnTo>
                      <a:pt x="292" y="509"/>
                    </a:lnTo>
                    <a:lnTo>
                      <a:pt x="299" y="501"/>
                    </a:lnTo>
                    <a:lnTo>
                      <a:pt x="308" y="494"/>
                    </a:lnTo>
                    <a:lnTo>
                      <a:pt x="317" y="487"/>
                    </a:lnTo>
                    <a:lnTo>
                      <a:pt x="327" y="481"/>
                    </a:lnTo>
                    <a:lnTo>
                      <a:pt x="336" y="475"/>
                    </a:lnTo>
                    <a:lnTo>
                      <a:pt x="345" y="469"/>
                    </a:lnTo>
                    <a:lnTo>
                      <a:pt x="355" y="462"/>
                    </a:lnTo>
                    <a:lnTo>
                      <a:pt x="362" y="454"/>
                    </a:lnTo>
                    <a:lnTo>
                      <a:pt x="367" y="448"/>
                    </a:lnTo>
                    <a:lnTo>
                      <a:pt x="370" y="442"/>
                    </a:lnTo>
                    <a:lnTo>
                      <a:pt x="374" y="435"/>
                    </a:lnTo>
                    <a:lnTo>
                      <a:pt x="376" y="428"/>
                    </a:lnTo>
                    <a:lnTo>
                      <a:pt x="380" y="414"/>
                    </a:lnTo>
                    <a:lnTo>
                      <a:pt x="381" y="398"/>
                    </a:lnTo>
                    <a:lnTo>
                      <a:pt x="383" y="383"/>
                    </a:lnTo>
                    <a:lnTo>
                      <a:pt x="387" y="368"/>
                    </a:lnTo>
                    <a:lnTo>
                      <a:pt x="388" y="359"/>
                    </a:lnTo>
                    <a:lnTo>
                      <a:pt x="391" y="352"/>
                    </a:lnTo>
                    <a:lnTo>
                      <a:pt x="395" y="345"/>
                    </a:lnTo>
                    <a:lnTo>
                      <a:pt x="399" y="337"/>
                    </a:lnTo>
                    <a:lnTo>
                      <a:pt x="417" y="306"/>
                    </a:lnTo>
                    <a:lnTo>
                      <a:pt x="436" y="273"/>
                    </a:lnTo>
                    <a:lnTo>
                      <a:pt x="454" y="239"/>
                    </a:lnTo>
                    <a:lnTo>
                      <a:pt x="471" y="207"/>
                    </a:lnTo>
                    <a:lnTo>
                      <a:pt x="528" y="96"/>
                    </a:lnTo>
                    <a:lnTo>
                      <a:pt x="538" y="84"/>
                    </a:lnTo>
                    <a:lnTo>
                      <a:pt x="545" y="71"/>
                    </a:lnTo>
                    <a:lnTo>
                      <a:pt x="553" y="57"/>
                    </a:lnTo>
                    <a:lnTo>
                      <a:pt x="560" y="43"/>
                    </a:lnTo>
                    <a:lnTo>
                      <a:pt x="568" y="29"/>
                    </a:lnTo>
                    <a:lnTo>
                      <a:pt x="578" y="17"/>
                    </a:lnTo>
                    <a:lnTo>
                      <a:pt x="584" y="12"/>
                    </a:lnTo>
                    <a:lnTo>
                      <a:pt x="590" y="8"/>
                    </a:lnTo>
                    <a:lnTo>
                      <a:pt x="597" y="4"/>
                    </a:lnTo>
                    <a:lnTo>
                      <a:pt x="604" y="2"/>
                    </a:lnTo>
                    <a:lnTo>
                      <a:pt x="614" y="0"/>
                    </a:lnTo>
                    <a:lnTo>
                      <a:pt x="623" y="0"/>
                    </a:lnTo>
                    <a:lnTo>
                      <a:pt x="632" y="1"/>
                    </a:lnTo>
                    <a:lnTo>
                      <a:pt x="640" y="3"/>
                    </a:lnTo>
                    <a:lnTo>
                      <a:pt x="656" y="11"/>
                    </a:lnTo>
                    <a:lnTo>
                      <a:pt x="672" y="20"/>
                    </a:lnTo>
                    <a:lnTo>
                      <a:pt x="689" y="29"/>
                    </a:lnTo>
                    <a:lnTo>
                      <a:pt x="706" y="37"/>
                    </a:lnTo>
                    <a:lnTo>
                      <a:pt x="725" y="46"/>
                    </a:lnTo>
                    <a:lnTo>
                      <a:pt x="744" y="51"/>
                    </a:lnTo>
                    <a:lnTo>
                      <a:pt x="764" y="57"/>
                    </a:lnTo>
                    <a:lnTo>
                      <a:pt x="783" y="60"/>
                    </a:lnTo>
                    <a:lnTo>
                      <a:pt x="794" y="60"/>
                    </a:lnTo>
                    <a:lnTo>
                      <a:pt x="803" y="60"/>
                    </a:lnTo>
                    <a:lnTo>
                      <a:pt x="813" y="58"/>
                    </a:lnTo>
                    <a:lnTo>
                      <a:pt x="821" y="56"/>
                    </a:lnTo>
                    <a:lnTo>
                      <a:pt x="993" y="2"/>
                    </a:lnTo>
                    <a:lnTo>
                      <a:pt x="1223" y="2"/>
                    </a:lnTo>
                    <a:lnTo>
                      <a:pt x="1236" y="15"/>
                    </a:lnTo>
                    <a:lnTo>
                      <a:pt x="1253" y="27"/>
                    </a:lnTo>
                    <a:lnTo>
                      <a:pt x="1270" y="38"/>
                    </a:lnTo>
                    <a:lnTo>
                      <a:pt x="1287" y="48"/>
                    </a:lnTo>
                    <a:lnTo>
                      <a:pt x="1296" y="50"/>
                    </a:lnTo>
                    <a:lnTo>
                      <a:pt x="1305" y="51"/>
                    </a:lnTo>
                    <a:lnTo>
                      <a:pt x="1312" y="50"/>
                    </a:lnTo>
                    <a:lnTo>
                      <a:pt x="1319" y="48"/>
                    </a:lnTo>
                    <a:lnTo>
                      <a:pt x="1332" y="40"/>
                    </a:lnTo>
                    <a:lnTo>
                      <a:pt x="1345" y="30"/>
                    </a:lnTo>
                    <a:lnTo>
                      <a:pt x="1349" y="27"/>
                    </a:lnTo>
                    <a:lnTo>
                      <a:pt x="1354" y="25"/>
                    </a:lnTo>
                    <a:lnTo>
                      <a:pt x="1358" y="24"/>
                    </a:lnTo>
                    <a:lnTo>
                      <a:pt x="1361" y="24"/>
                    </a:lnTo>
                    <a:lnTo>
                      <a:pt x="1365" y="25"/>
                    </a:lnTo>
                    <a:lnTo>
                      <a:pt x="1367" y="27"/>
                    </a:lnTo>
                    <a:lnTo>
                      <a:pt x="1370" y="29"/>
                    </a:lnTo>
                    <a:lnTo>
                      <a:pt x="1372" y="31"/>
                    </a:lnTo>
                    <a:lnTo>
                      <a:pt x="1380" y="43"/>
                    </a:lnTo>
                    <a:lnTo>
                      <a:pt x="1390" y="57"/>
                    </a:lnTo>
                    <a:lnTo>
                      <a:pt x="1403" y="73"/>
                    </a:lnTo>
                    <a:lnTo>
                      <a:pt x="1417" y="87"/>
                    </a:lnTo>
                    <a:lnTo>
                      <a:pt x="1425" y="94"/>
                    </a:lnTo>
                    <a:lnTo>
                      <a:pt x="1432" y="100"/>
                    </a:lnTo>
                    <a:lnTo>
                      <a:pt x="1440" y="106"/>
                    </a:lnTo>
                    <a:lnTo>
                      <a:pt x="1449" y="110"/>
                    </a:lnTo>
                    <a:lnTo>
                      <a:pt x="1378" y="241"/>
                    </a:lnTo>
                    <a:lnTo>
                      <a:pt x="1380" y="371"/>
                    </a:lnTo>
                    <a:lnTo>
                      <a:pt x="1373" y="386"/>
                    </a:lnTo>
                    <a:lnTo>
                      <a:pt x="1366" y="403"/>
                    </a:lnTo>
                    <a:lnTo>
                      <a:pt x="1362" y="411"/>
                    </a:lnTo>
                    <a:lnTo>
                      <a:pt x="1359" y="419"/>
                    </a:lnTo>
                    <a:lnTo>
                      <a:pt x="1357" y="428"/>
                    </a:lnTo>
                    <a:lnTo>
                      <a:pt x="1355" y="436"/>
                    </a:lnTo>
                    <a:lnTo>
                      <a:pt x="1357" y="451"/>
                    </a:lnTo>
                    <a:lnTo>
                      <a:pt x="1359" y="467"/>
                    </a:lnTo>
                    <a:lnTo>
                      <a:pt x="1361" y="481"/>
                    </a:lnTo>
                    <a:lnTo>
                      <a:pt x="1364" y="496"/>
                    </a:lnTo>
                    <a:lnTo>
                      <a:pt x="1393" y="60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24" name="Freeform 256"/>
              <p:cNvSpPr>
                <a:spLocks/>
              </p:cNvSpPr>
              <p:nvPr/>
            </p:nvSpPr>
            <p:spPr bwMode="auto">
              <a:xfrm>
                <a:off x="2810" y="3060"/>
                <a:ext cx="197" cy="213"/>
              </a:xfrm>
              <a:custGeom>
                <a:avLst/>
                <a:gdLst>
                  <a:gd name="T0" fmla="*/ 30 w 590"/>
                  <a:gd name="T1" fmla="*/ 60 h 640"/>
                  <a:gd name="T2" fmla="*/ 49 w 590"/>
                  <a:gd name="T3" fmla="*/ 69 h 640"/>
                  <a:gd name="T4" fmla="*/ 50 w 590"/>
                  <a:gd name="T5" fmla="*/ 65 h 640"/>
                  <a:gd name="T6" fmla="*/ 51 w 590"/>
                  <a:gd name="T7" fmla="*/ 61 h 640"/>
                  <a:gd name="T8" fmla="*/ 53 w 590"/>
                  <a:gd name="T9" fmla="*/ 57 h 640"/>
                  <a:gd name="T10" fmla="*/ 56 w 590"/>
                  <a:gd name="T11" fmla="*/ 52 h 640"/>
                  <a:gd name="T12" fmla="*/ 61 w 590"/>
                  <a:gd name="T13" fmla="*/ 45 h 640"/>
                  <a:gd name="T14" fmla="*/ 64 w 590"/>
                  <a:gd name="T15" fmla="*/ 40 h 640"/>
                  <a:gd name="T16" fmla="*/ 65 w 590"/>
                  <a:gd name="T17" fmla="*/ 37 h 640"/>
                  <a:gd name="T18" fmla="*/ 61 w 590"/>
                  <a:gd name="T19" fmla="*/ 25 h 640"/>
                  <a:gd name="T20" fmla="*/ 51 w 590"/>
                  <a:gd name="T21" fmla="*/ 2 h 640"/>
                  <a:gd name="T22" fmla="*/ 48 w 590"/>
                  <a:gd name="T23" fmla="*/ 3 h 640"/>
                  <a:gd name="T24" fmla="*/ 46 w 590"/>
                  <a:gd name="T25" fmla="*/ 4 h 640"/>
                  <a:gd name="T26" fmla="*/ 45 w 590"/>
                  <a:gd name="T27" fmla="*/ 6 h 640"/>
                  <a:gd name="T28" fmla="*/ 42 w 590"/>
                  <a:gd name="T29" fmla="*/ 8 h 640"/>
                  <a:gd name="T30" fmla="*/ 39 w 590"/>
                  <a:gd name="T31" fmla="*/ 11 h 640"/>
                  <a:gd name="T32" fmla="*/ 38 w 590"/>
                  <a:gd name="T33" fmla="*/ 11 h 640"/>
                  <a:gd name="T34" fmla="*/ 36 w 590"/>
                  <a:gd name="T35" fmla="*/ 12 h 640"/>
                  <a:gd name="T36" fmla="*/ 35 w 590"/>
                  <a:gd name="T37" fmla="*/ 11 h 640"/>
                  <a:gd name="T38" fmla="*/ 34 w 590"/>
                  <a:gd name="T39" fmla="*/ 11 h 640"/>
                  <a:gd name="T40" fmla="*/ 28 w 590"/>
                  <a:gd name="T41" fmla="*/ 8 h 640"/>
                  <a:gd name="T42" fmla="*/ 24 w 590"/>
                  <a:gd name="T43" fmla="*/ 7 h 640"/>
                  <a:gd name="T44" fmla="*/ 19 w 590"/>
                  <a:gd name="T45" fmla="*/ 6 h 640"/>
                  <a:gd name="T46" fmla="*/ 17 w 590"/>
                  <a:gd name="T47" fmla="*/ 6 h 640"/>
                  <a:gd name="T48" fmla="*/ 14 w 590"/>
                  <a:gd name="T49" fmla="*/ 6 h 640"/>
                  <a:gd name="T50" fmla="*/ 8 w 590"/>
                  <a:gd name="T51" fmla="*/ 6 h 640"/>
                  <a:gd name="T52" fmla="*/ 4 w 590"/>
                  <a:gd name="T53" fmla="*/ 6 h 640"/>
                  <a:gd name="T54" fmla="*/ 2 w 590"/>
                  <a:gd name="T55" fmla="*/ 7 h 640"/>
                  <a:gd name="T56" fmla="*/ 1 w 590"/>
                  <a:gd name="T57" fmla="*/ 7 h 640"/>
                  <a:gd name="T58" fmla="*/ 1 w 590"/>
                  <a:gd name="T59" fmla="*/ 7 h 640"/>
                  <a:gd name="T60" fmla="*/ 1 w 590"/>
                  <a:gd name="T61" fmla="*/ 11 h 640"/>
                  <a:gd name="T62" fmla="*/ 1 w 590"/>
                  <a:gd name="T63" fmla="*/ 13 h 640"/>
                  <a:gd name="T64" fmla="*/ 0 w 590"/>
                  <a:gd name="T65" fmla="*/ 14 h 640"/>
                  <a:gd name="T66" fmla="*/ 2 w 590"/>
                  <a:gd name="T67" fmla="*/ 16 h 640"/>
                  <a:gd name="T68" fmla="*/ 5 w 590"/>
                  <a:gd name="T69" fmla="*/ 18 h 640"/>
                  <a:gd name="T70" fmla="*/ 7 w 590"/>
                  <a:gd name="T71" fmla="*/ 19 h 640"/>
                  <a:gd name="T72" fmla="*/ 8 w 590"/>
                  <a:gd name="T73" fmla="*/ 20 h 640"/>
                  <a:gd name="T74" fmla="*/ 8 w 590"/>
                  <a:gd name="T75" fmla="*/ 24 h 640"/>
                  <a:gd name="T76" fmla="*/ 8 w 590"/>
                  <a:gd name="T77" fmla="*/ 29 h 640"/>
                  <a:gd name="T78" fmla="*/ 8 w 590"/>
                  <a:gd name="T79" fmla="*/ 34 h 640"/>
                  <a:gd name="T80" fmla="*/ 7 w 590"/>
                  <a:gd name="T81" fmla="*/ 40 h 640"/>
                  <a:gd name="T82" fmla="*/ 6 w 590"/>
                  <a:gd name="T83" fmla="*/ 44 h 640"/>
                  <a:gd name="T84" fmla="*/ 9 w 590"/>
                  <a:gd name="T85" fmla="*/ 44 h 640"/>
                  <a:gd name="T86" fmla="*/ 10 w 590"/>
                  <a:gd name="T87" fmla="*/ 49 h 640"/>
                  <a:gd name="T88" fmla="*/ 10 w 590"/>
                  <a:gd name="T89" fmla="*/ 55 h 640"/>
                  <a:gd name="T90" fmla="*/ 10 w 590"/>
                  <a:gd name="T91" fmla="*/ 57 h 64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90"/>
                  <a:gd name="T139" fmla="*/ 0 h 640"/>
                  <a:gd name="T140" fmla="*/ 590 w 590"/>
                  <a:gd name="T141" fmla="*/ 640 h 64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90" h="640">
                    <a:moveTo>
                      <a:pt x="88" y="513"/>
                    </a:moveTo>
                    <a:lnTo>
                      <a:pt x="268" y="545"/>
                    </a:lnTo>
                    <a:lnTo>
                      <a:pt x="437" y="640"/>
                    </a:lnTo>
                    <a:lnTo>
                      <a:pt x="439" y="622"/>
                    </a:lnTo>
                    <a:lnTo>
                      <a:pt x="442" y="604"/>
                    </a:lnTo>
                    <a:lnTo>
                      <a:pt x="447" y="586"/>
                    </a:lnTo>
                    <a:lnTo>
                      <a:pt x="454" y="568"/>
                    </a:lnTo>
                    <a:lnTo>
                      <a:pt x="461" y="551"/>
                    </a:lnTo>
                    <a:lnTo>
                      <a:pt x="468" y="534"/>
                    </a:lnTo>
                    <a:lnTo>
                      <a:pt x="477" y="518"/>
                    </a:lnTo>
                    <a:lnTo>
                      <a:pt x="486" y="501"/>
                    </a:lnTo>
                    <a:lnTo>
                      <a:pt x="506" y="468"/>
                    </a:lnTo>
                    <a:lnTo>
                      <a:pt x="527" y="437"/>
                    </a:lnTo>
                    <a:lnTo>
                      <a:pt x="549" y="407"/>
                    </a:lnTo>
                    <a:lnTo>
                      <a:pt x="571" y="377"/>
                    </a:lnTo>
                    <a:lnTo>
                      <a:pt x="576" y="363"/>
                    </a:lnTo>
                    <a:lnTo>
                      <a:pt x="580" y="348"/>
                    </a:lnTo>
                    <a:lnTo>
                      <a:pt x="585" y="334"/>
                    </a:lnTo>
                    <a:lnTo>
                      <a:pt x="590" y="320"/>
                    </a:lnTo>
                    <a:lnTo>
                      <a:pt x="549" y="228"/>
                    </a:lnTo>
                    <a:lnTo>
                      <a:pt x="503" y="0"/>
                    </a:lnTo>
                    <a:lnTo>
                      <a:pt x="460" y="14"/>
                    </a:lnTo>
                    <a:lnTo>
                      <a:pt x="444" y="22"/>
                    </a:lnTo>
                    <a:lnTo>
                      <a:pt x="428" y="29"/>
                    </a:lnTo>
                    <a:lnTo>
                      <a:pt x="421" y="34"/>
                    </a:lnTo>
                    <a:lnTo>
                      <a:pt x="414" y="39"/>
                    </a:lnTo>
                    <a:lnTo>
                      <a:pt x="407" y="43"/>
                    </a:lnTo>
                    <a:lnTo>
                      <a:pt x="400" y="51"/>
                    </a:lnTo>
                    <a:lnTo>
                      <a:pt x="388" y="62"/>
                    </a:lnTo>
                    <a:lnTo>
                      <a:pt x="376" y="74"/>
                    </a:lnTo>
                    <a:lnTo>
                      <a:pt x="365" y="86"/>
                    </a:lnTo>
                    <a:lnTo>
                      <a:pt x="352" y="97"/>
                    </a:lnTo>
                    <a:lnTo>
                      <a:pt x="346" y="100"/>
                    </a:lnTo>
                    <a:lnTo>
                      <a:pt x="339" y="102"/>
                    </a:lnTo>
                    <a:lnTo>
                      <a:pt x="333" y="104"/>
                    </a:lnTo>
                    <a:lnTo>
                      <a:pt x="327" y="105"/>
                    </a:lnTo>
                    <a:lnTo>
                      <a:pt x="320" y="104"/>
                    </a:lnTo>
                    <a:lnTo>
                      <a:pt x="314" y="102"/>
                    </a:lnTo>
                    <a:lnTo>
                      <a:pt x="307" y="100"/>
                    </a:lnTo>
                    <a:lnTo>
                      <a:pt x="301" y="98"/>
                    </a:lnTo>
                    <a:lnTo>
                      <a:pt x="276" y="86"/>
                    </a:lnTo>
                    <a:lnTo>
                      <a:pt x="250" y="75"/>
                    </a:lnTo>
                    <a:lnTo>
                      <a:pt x="231" y="72"/>
                    </a:lnTo>
                    <a:lnTo>
                      <a:pt x="212" y="66"/>
                    </a:lnTo>
                    <a:lnTo>
                      <a:pt x="192" y="61"/>
                    </a:lnTo>
                    <a:lnTo>
                      <a:pt x="173" y="55"/>
                    </a:lnTo>
                    <a:lnTo>
                      <a:pt x="160" y="53"/>
                    </a:lnTo>
                    <a:lnTo>
                      <a:pt x="149" y="52"/>
                    </a:lnTo>
                    <a:lnTo>
                      <a:pt x="136" y="51"/>
                    </a:lnTo>
                    <a:lnTo>
                      <a:pt x="123" y="51"/>
                    </a:lnTo>
                    <a:lnTo>
                      <a:pt x="98" y="52"/>
                    </a:lnTo>
                    <a:lnTo>
                      <a:pt x="72" y="54"/>
                    </a:lnTo>
                    <a:lnTo>
                      <a:pt x="58" y="55"/>
                    </a:lnTo>
                    <a:lnTo>
                      <a:pt x="38" y="56"/>
                    </a:lnTo>
                    <a:lnTo>
                      <a:pt x="27" y="59"/>
                    </a:lnTo>
                    <a:lnTo>
                      <a:pt x="19" y="60"/>
                    </a:lnTo>
                    <a:lnTo>
                      <a:pt x="15" y="62"/>
                    </a:lnTo>
                    <a:lnTo>
                      <a:pt x="13" y="64"/>
                    </a:lnTo>
                    <a:lnTo>
                      <a:pt x="11" y="65"/>
                    </a:lnTo>
                    <a:lnTo>
                      <a:pt x="9" y="67"/>
                    </a:lnTo>
                    <a:lnTo>
                      <a:pt x="9" y="81"/>
                    </a:lnTo>
                    <a:lnTo>
                      <a:pt x="8" y="98"/>
                    </a:lnTo>
                    <a:lnTo>
                      <a:pt x="7" y="106"/>
                    </a:lnTo>
                    <a:lnTo>
                      <a:pt x="5" y="113"/>
                    </a:lnTo>
                    <a:lnTo>
                      <a:pt x="2" y="120"/>
                    </a:lnTo>
                    <a:lnTo>
                      <a:pt x="0" y="125"/>
                    </a:lnTo>
                    <a:lnTo>
                      <a:pt x="9" y="137"/>
                    </a:lnTo>
                    <a:lnTo>
                      <a:pt x="21" y="146"/>
                    </a:lnTo>
                    <a:lnTo>
                      <a:pt x="33" y="154"/>
                    </a:lnTo>
                    <a:lnTo>
                      <a:pt x="46" y="161"/>
                    </a:lnTo>
                    <a:lnTo>
                      <a:pt x="58" y="167"/>
                    </a:lnTo>
                    <a:lnTo>
                      <a:pt x="65" y="172"/>
                    </a:lnTo>
                    <a:lnTo>
                      <a:pt x="70" y="178"/>
                    </a:lnTo>
                    <a:lnTo>
                      <a:pt x="72" y="184"/>
                    </a:lnTo>
                    <a:lnTo>
                      <a:pt x="73" y="199"/>
                    </a:lnTo>
                    <a:lnTo>
                      <a:pt x="74" y="220"/>
                    </a:lnTo>
                    <a:lnTo>
                      <a:pt x="74" y="237"/>
                    </a:lnTo>
                    <a:lnTo>
                      <a:pt x="74" y="258"/>
                    </a:lnTo>
                    <a:lnTo>
                      <a:pt x="72" y="282"/>
                    </a:lnTo>
                    <a:lnTo>
                      <a:pt x="70" y="309"/>
                    </a:lnTo>
                    <a:lnTo>
                      <a:pt x="66" y="335"/>
                    </a:lnTo>
                    <a:lnTo>
                      <a:pt x="63" y="358"/>
                    </a:lnTo>
                    <a:lnTo>
                      <a:pt x="60" y="380"/>
                    </a:lnTo>
                    <a:lnTo>
                      <a:pt x="58" y="396"/>
                    </a:lnTo>
                    <a:lnTo>
                      <a:pt x="70" y="396"/>
                    </a:lnTo>
                    <a:lnTo>
                      <a:pt x="79" y="396"/>
                    </a:lnTo>
                    <a:lnTo>
                      <a:pt x="83" y="419"/>
                    </a:lnTo>
                    <a:lnTo>
                      <a:pt x="86" y="443"/>
                    </a:lnTo>
                    <a:lnTo>
                      <a:pt x="87" y="468"/>
                    </a:lnTo>
                    <a:lnTo>
                      <a:pt x="90" y="492"/>
                    </a:lnTo>
                    <a:lnTo>
                      <a:pt x="90" y="502"/>
                    </a:lnTo>
                    <a:lnTo>
                      <a:pt x="88" y="51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25" name="Freeform 257"/>
              <p:cNvSpPr>
                <a:spLocks/>
              </p:cNvSpPr>
              <p:nvPr/>
            </p:nvSpPr>
            <p:spPr bwMode="auto">
              <a:xfrm>
                <a:off x="2810" y="3060"/>
                <a:ext cx="197" cy="213"/>
              </a:xfrm>
              <a:custGeom>
                <a:avLst/>
                <a:gdLst>
                  <a:gd name="T0" fmla="*/ 30 w 590"/>
                  <a:gd name="T1" fmla="*/ 60 h 640"/>
                  <a:gd name="T2" fmla="*/ 49 w 590"/>
                  <a:gd name="T3" fmla="*/ 71 h 640"/>
                  <a:gd name="T4" fmla="*/ 49 w 590"/>
                  <a:gd name="T5" fmla="*/ 67 h 640"/>
                  <a:gd name="T6" fmla="*/ 51 w 590"/>
                  <a:gd name="T7" fmla="*/ 63 h 640"/>
                  <a:gd name="T8" fmla="*/ 52 w 590"/>
                  <a:gd name="T9" fmla="*/ 59 h 640"/>
                  <a:gd name="T10" fmla="*/ 54 w 590"/>
                  <a:gd name="T11" fmla="*/ 56 h 640"/>
                  <a:gd name="T12" fmla="*/ 59 w 590"/>
                  <a:gd name="T13" fmla="*/ 48 h 640"/>
                  <a:gd name="T14" fmla="*/ 64 w 590"/>
                  <a:gd name="T15" fmla="*/ 42 h 640"/>
                  <a:gd name="T16" fmla="*/ 65 w 590"/>
                  <a:gd name="T17" fmla="*/ 39 h 640"/>
                  <a:gd name="T18" fmla="*/ 66 w 590"/>
                  <a:gd name="T19" fmla="*/ 36 h 640"/>
                  <a:gd name="T20" fmla="*/ 61 w 590"/>
                  <a:gd name="T21" fmla="*/ 25 h 640"/>
                  <a:gd name="T22" fmla="*/ 56 w 590"/>
                  <a:gd name="T23" fmla="*/ 0 h 640"/>
                  <a:gd name="T24" fmla="*/ 49 w 590"/>
                  <a:gd name="T25" fmla="*/ 2 h 640"/>
                  <a:gd name="T26" fmla="*/ 47 w 590"/>
                  <a:gd name="T27" fmla="*/ 4 h 640"/>
                  <a:gd name="T28" fmla="*/ 45 w 590"/>
                  <a:gd name="T29" fmla="*/ 5 h 640"/>
                  <a:gd name="T30" fmla="*/ 43 w 590"/>
                  <a:gd name="T31" fmla="*/ 7 h 640"/>
                  <a:gd name="T32" fmla="*/ 41 w 590"/>
                  <a:gd name="T33" fmla="*/ 10 h 640"/>
                  <a:gd name="T34" fmla="*/ 39 w 590"/>
                  <a:gd name="T35" fmla="*/ 11 h 640"/>
                  <a:gd name="T36" fmla="*/ 37 w 590"/>
                  <a:gd name="T37" fmla="*/ 12 h 640"/>
                  <a:gd name="T38" fmla="*/ 36 w 590"/>
                  <a:gd name="T39" fmla="*/ 12 h 640"/>
                  <a:gd name="T40" fmla="*/ 34 w 590"/>
                  <a:gd name="T41" fmla="*/ 11 h 640"/>
                  <a:gd name="T42" fmla="*/ 31 w 590"/>
                  <a:gd name="T43" fmla="*/ 10 h 640"/>
                  <a:gd name="T44" fmla="*/ 26 w 590"/>
                  <a:gd name="T45" fmla="*/ 8 h 640"/>
                  <a:gd name="T46" fmla="*/ 21 w 590"/>
                  <a:gd name="T47" fmla="*/ 7 h 640"/>
                  <a:gd name="T48" fmla="*/ 19 w 590"/>
                  <a:gd name="T49" fmla="*/ 6 h 640"/>
                  <a:gd name="T50" fmla="*/ 17 w 590"/>
                  <a:gd name="T51" fmla="*/ 6 h 640"/>
                  <a:gd name="T52" fmla="*/ 14 w 590"/>
                  <a:gd name="T53" fmla="*/ 6 h 640"/>
                  <a:gd name="T54" fmla="*/ 8 w 590"/>
                  <a:gd name="T55" fmla="*/ 6 h 640"/>
                  <a:gd name="T56" fmla="*/ 4 w 590"/>
                  <a:gd name="T57" fmla="*/ 6 h 640"/>
                  <a:gd name="T58" fmla="*/ 2 w 590"/>
                  <a:gd name="T59" fmla="*/ 7 h 640"/>
                  <a:gd name="T60" fmla="*/ 1 w 590"/>
                  <a:gd name="T61" fmla="*/ 7 h 640"/>
                  <a:gd name="T62" fmla="*/ 1 w 590"/>
                  <a:gd name="T63" fmla="*/ 7 h 640"/>
                  <a:gd name="T64" fmla="*/ 1 w 590"/>
                  <a:gd name="T65" fmla="*/ 11 h 640"/>
                  <a:gd name="T66" fmla="*/ 1 w 590"/>
                  <a:gd name="T67" fmla="*/ 13 h 640"/>
                  <a:gd name="T68" fmla="*/ 0 w 590"/>
                  <a:gd name="T69" fmla="*/ 14 h 640"/>
                  <a:gd name="T70" fmla="*/ 1 w 590"/>
                  <a:gd name="T71" fmla="*/ 15 h 640"/>
                  <a:gd name="T72" fmla="*/ 4 w 590"/>
                  <a:gd name="T73" fmla="*/ 17 h 640"/>
                  <a:gd name="T74" fmla="*/ 6 w 590"/>
                  <a:gd name="T75" fmla="*/ 19 h 640"/>
                  <a:gd name="T76" fmla="*/ 8 w 590"/>
                  <a:gd name="T77" fmla="*/ 20 h 640"/>
                  <a:gd name="T78" fmla="*/ 8 w 590"/>
                  <a:gd name="T79" fmla="*/ 22 h 640"/>
                  <a:gd name="T80" fmla="*/ 8 w 590"/>
                  <a:gd name="T81" fmla="*/ 26 h 640"/>
                  <a:gd name="T82" fmla="*/ 8 w 590"/>
                  <a:gd name="T83" fmla="*/ 31 h 640"/>
                  <a:gd name="T84" fmla="*/ 7 w 590"/>
                  <a:gd name="T85" fmla="*/ 37 h 640"/>
                  <a:gd name="T86" fmla="*/ 7 w 590"/>
                  <a:gd name="T87" fmla="*/ 42 h 640"/>
                  <a:gd name="T88" fmla="*/ 6 w 590"/>
                  <a:gd name="T89" fmla="*/ 44 h 640"/>
                  <a:gd name="T90" fmla="*/ 9 w 590"/>
                  <a:gd name="T91" fmla="*/ 44 h 640"/>
                  <a:gd name="T92" fmla="*/ 10 w 590"/>
                  <a:gd name="T93" fmla="*/ 49 h 640"/>
                  <a:gd name="T94" fmla="*/ 10 w 590"/>
                  <a:gd name="T95" fmla="*/ 55 h 640"/>
                  <a:gd name="T96" fmla="*/ 10 w 590"/>
                  <a:gd name="T97" fmla="*/ 57 h 6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90"/>
                  <a:gd name="T148" fmla="*/ 0 h 640"/>
                  <a:gd name="T149" fmla="*/ 590 w 590"/>
                  <a:gd name="T150" fmla="*/ 640 h 6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90" h="640">
                    <a:moveTo>
                      <a:pt x="88" y="513"/>
                    </a:moveTo>
                    <a:lnTo>
                      <a:pt x="268" y="545"/>
                    </a:lnTo>
                    <a:lnTo>
                      <a:pt x="437" y="640"/>
                    </a:lnTo>
                    <a:lnTo>
                      <a:pt x="439" y="622"/>
                    </a:lnTo>
                    <a:lnTo>
                      <a:pt x="442" y="604"/>
                    </a:lnTo>
                    <a:lnTo>
                      <a:pt x="447" y="586"/>
                    </a:lnTo>
                    <a:lnTo>
                      <a:pt x="454" y="568"/>
                    </a:lnTo>
                    <a:lnTo>
                      <a:pt x="461" y="551"/>
                    </a:lnTo>
                    <a:lnTo>
                      <a:pt x="468" y="534"/>
                    </a:lnTo>
                    <a:lnTo>
                      <a:pt x="477" y="518"/>
                    </a:lnTo>
                    <a:lnTo>
                      <a:pt x="486" y="501"/>
                    </a:lnTo>
                    <a:lnTo>
                      <a:pt x="506" y="468"/>
                    </a:lnTo>
                    <a:lnTo>
                      <a:pt x="527" y="437"/>
                    </a:lnTo>
                    <a:lnTo>
                      <a:pt x="549" y="407"/>
                    </a:lnTo>
                    <a:lnTo>
                      <a:pt x="571" y="377"/>
                    </a:lnTo>
                    <a:lnTo>
                      <a:pt x="576" y="363"/>
                    </a:lnTo>
                    <a:lnTo>
                      <a:pt x="580" y="348"/>
                    </a:lnTo>
                    <a:lnTo>
                      <a:pt x="585" y="334"/>
                    </a:lnTo>
                    <a:lnTo>
                      <a:pt x="590" y="320"/>
                    </a:lnTo>
                    <a:lnTo>
                      <a:pt x="549" y="228"/>
                    </a:lnTo>
                    <a:lnTo>
                      <a:pt x="503" y="0"/>
                    </a:lnTo>
                    <a:lnTo>
                      <a:pt x="460" y="14"/>
                    </a:lnTo>
                    <a:lnTo>
                      <a:pt x="444" y="22"/>
                    </a:lnTo>
                    <a:lnTo>
                      <a:pt x="428" y="29"/>
                    </a:lnTo>
                    <a:lnTo>
                      <a:pt x="421" y="34"/>
                    </a:lnTo>
                    <a:lnTo>
                      <a:pt x="414" y="39"/>
                    </a:lnTo>
                    <a:lnTo>
                      <a:pt x="407" y="43"/>
                    </a:lnTo>
                    <a:lnTo>
                      <a:pt x="400" y="51"/>
                    </a:lnTo>
                    <a:lnTo>
                      <a:pt x="388" y="62"/>
                    </a:lnTo>
                    <a:lnTo>
                      <a:pt x="376" y="74"/>
                    </a:lnTo>
                    <a:lnTo>
                      <a:pt x="365" y="86"/>
                    </a:lnTo>
                    <a:lnTo>
                      <a:pt x="352" y="97"/>
                    </a:lnTo>
                    <a:lnTo>
                      <a:pt x="346" y="100"/>
                    </a:lnTo>
                    <a:lnTo>
                      <a:pt x="339" y="102"/>
                    </a:lnTo>
                    <a:lnTo>
                      <a:pt x="333" y="104"/>
                    </a:lnTo>
                    <a:lnTo>
                      <a:pt x="327" y="105"/>
                    </a:lnTo>
                    <a:lnTo>
                      <a:pt x="320" y="104"/>
                    </a:lnTo>
                    <a:lnTo>
                      <a:pt x="314" y="102"/>
                    </a:lnTo>
                    <a:lnTo>
                      <a:pt x="307" y="100"/>
                    </a:lnTo>
                    <a:lnTo>
                      <a:pt x="301" y="98"/>
                    </a:lnTo>
                    <a:lnTo>
                      <a:pt x="276" y="86"/>
                    </a:lnTo>
                    <a:lnTo>
                      <a:pt x="250" y="75"/>
                    </a:lnTo>
                    <a:lnTo>
                      <a:pt x="231" y="72"/>
                    </a:lnTo>
                    <a:lnTo>
                      <a:pt x="212" y="66"/>
                    </a:lnTo>
                    <a:lnTo>
                      <a:pt x="192" y="61"/>
                    </a:lnTo>
                    <a:lnTo>
                      <a:pt x="173" y="55"/>
                    </a:lnTo>
                    <a:lnTo>
                      <a:pt x="160" y="53"/>
                    </a:lnTo>
                    <a:lnTo>
                      <a:pt x="149" y="52"/>
                    </a:lnTo>
                    <a:lnTo>
                      <a:pt x="136" y="51"/>
                    </a:lnTo>
                    <a:lnTo>
                      <a:pt x="123" y="51"/>
                    </a:lnTo>
                    <a:lnTo>
                      <a:pt x="98" y="52"/>
                    </a:lnTo>
                    <a:lnTo>
                      <a:pt x="72" y="54"/>
                    </a:lnTo>
                    <a:lnTo>
                      <a:pt x="58" y="55"/>
                    </a:lnTo>
                    <a:lnTo>
                      <a:pt x="38" y="56"/>
                    </a:lnTo>
                    <a:lnTo>
                      <a:pt x="27" y="59"/>
                    </a:lnTo>
                    <a:lnTo>
                      <a:pt x="19" y="60"/>
                    </a:lnTo>
                    <a:lnTo>
                      <a:pt x="15" y="62"/>
                    </a:lnTo>
                    <a:lnTo>
                      <a:pt x="13" y="64"/>
                    </a:lnTo>
                    <a:lnTo>
                      <a:pt x="11" y="65"/>
                    </a:lnTo>
                    <a:lnTo>
                      <a:pt x="9" y="67"/>
                    </a:lnTo>
                    <a:lnTo>
                      <a:pt x="9" y="81"/>
                    </a:lnTo>
                    <a:lnTo>
                      <a:pt x="8" y="98"/>
                    </a:lnTo>
                    <a:lnTo>
                      <a:pt x="7" y="106"/>
                    </a:lnTo>
                    <a:lnTo>
                      <a:pt x="5" y="113"/>
                    </a:lnTo>
                    <a:lnTo>
                      <a:pt x="2" y="120"/>
                    </a:lnTo>
                    <a:lnTo>
                      <a:pt x="0" y="125"/>
                    </a:lnTo>
                    <a:lnTo>
                      <a:pt x="9" y="137"/>
                    </a:lnTo>
                    <a:lnTo>
                      <a:pt x="21" y="146"/>
                    </a:lnTo>
                    <a:lnTo>
                      <a:pt x="33" y="154"/>
                    </a:lnTo>
                    <a:lnTo>
                      <a:pt x="46" y="161"/>
                    </a:lnTo>
                    <a:lnTo>
                      <a:pt x="58" y="167"/>
                    </a:lnTo>
                    <a:lnTo>
                      <a:pt x="65" y="172"/>
                    </a:lnTo>
                    <a:lnTo>
                      <a:pt x="70" y="178"/>
                    </a:lnTo>
                    <a:lnTo>
                      <a:pt x="72" y="184"/>
                    </a:lnTo>
                    <a:lnTo>
                      <a:pt x="73" y="199"/>
                    </a:lnTo>
                    <a:lnTo>
                      <a:pt x="74" y="220"/>
                    </a:lnTo>
                    <a:lnTo>
                      <a:pt x="74" y="237"/>
                    </a:lnTo>
                    <a:lnTo>
                      <a:pt x="74" y="258"/>
                    </a:lnTo>
                    <a:lnTo>
                      <a:pt x="72" y="282"/>
                    </a:lnTo>
                    <a:lnTo>
                      <a:pt x="70" y="309"/>
                    </a:lnTo>
                    <a:lnTo>
                      <a:pt x="66" y="335"/>
                    </a:lnTo>
                    <a:lnTo>
                      <a:pt x="63" y="358"/>
                    </a:lnTo>
                    <a:lnTo>
                      <a:pt x="60" y="380"/>
                    </a:lnTo>
                    <a:lnTo>
                      <a:pt x="58" y="396"/>
                    </a:lnTo>
                    <a:lnTo>
                      <a:pt x="70" y="396"/>
                    </a:lnTo>
                    <a:lnTo>
                      <a:pt x="79" y="396"/>
                    </a:lnTo>
                    <a:lnTo>
                      <a:pt x="83" y="419"/>
                    </a:lnTo>
                    <a:lnTo>
                      <a:pt x="86" y="443"/>
                    </a:lnTo>
                    <a:lnTo>
                      <a:pt x="87" y="468"/>
                    </a:lnTo>
                    <a:lnTo>
                      <a:pt x="90" y="492"/>
                    </a:lnTo>
                    <a:lnTo>
                      <a:pt x="90" y="502"/>
                    </a:lnTo>
                    <a:lnTo>
                      <a:pt x="88" y="51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26" name="Freeform 258"/>
              <p:cNvSpPr>
                <a:spLocks/>
              </p:cNvSpPr>
              <p:nvPr/>
            </p:nvSpPr>
            <p:spPr bwMode="auto">
              <a:xfrm>
                <a:off x="2723" y="3231"/>
                <a:ext cx="277" cy="245"/>
              </a:xfrm>
              <a:custGeom>
                <a:avLst/>
                <a:gdLst>
                  <a:gd name="T0" fmla="*/ 16 w 831"/>
                  <a:gd name="T1" fmla="*/ 3 h 734"/>
                  <a:gd name="T2" fmla="*/ 18 w 831"/>
                  <a:gd name="T3" fmla="*/ 4 h 734"/>
                  <a:gd name="T4" fmla="*/ 20 w 831"/>
                  <a:gd name="T5" fmla="*/ 5 h 734"/>
                  <a:gd name="T6" fmla="*/ 23 w 831"/>
                  <a:gd name="T7" fmla="*/ 7 h 734"/>
                  <a:gd name="T8" fmla="*/ 25 w 831"/>
                  <a:gd name="T9" fmla="*/ 9 h 734"/>
                  <a:gd name="T10" fmla="*/ 27 w 831"/>
                  <a:gd name="T11" fmla="*/ 12 h 734"/>
                  <a:gd name="T12" fmla="*/ 29 w 831"/>
                  <a:gd name="T13" fmla="*/ 13 h 734"/>
                  <a:gd name="T14" fmla="*/ 32 w 831"/>
                  <a:gd name="T15" fmla="*/ 12 h 734"/>
                  <a:gd name="T16" fmla="*/ 33 w 831"/>
                  <a:gd name="T17" fmla="*/ 8 h 734"/>
                  <a:gd name="T18" fmla="*/ 36 w 831"/>
                  <a:gd name="T19" fmla="*/ 5 h 734"/>
                  <a:gd name="T20" fmla="*/ 38 w 831"/>
                  <a:gd name="T21" fmla="*/ 3 h 734"/>
                  <a:gd name="T22" fmla="*/ 39 w 831"/>
                  <a:gd name="T23" fmla="*/ 1 h 734"/>
                  <a:gd name="T24" fmla="*/ 39 w 831"/>
                  <a:gd name="T25" fmla="*/ 0 h 734"/>
                  <a:gd name="T26" fmla="*/ 78 w 831"/>
                  <a:gd name="T27" fmla="*/ 14 h 734"/>
                  <a:gd name="T28" fmla="*/ 77 w 831"/>
                  <a:gd name="T29" fmla="*/ 19 h 734"/>
                  <a:gd name="T30" fmla="*/ 78 w 831"/>
                  <a:gd name="T31" fmla="*/ 22 h 734"/>
                  <a:gd name="T32" fmla="*/ 78 w 831"/>
                  <a:gd name="T33" fmla="*/ 24 h 734"/>
                  <a:gd name="T34" fmla="*/ 81 w 831"/>
                  <a:gd name="T35" fmla="*/ 34 h 734"/>
                  <a:gd name="T36" fmla="*/ 83 w 831"/>
                  <a:gd name="T37" fmla="*/ 44 h 734"/>
                  <a:gd name="T38" fmla="*/ 86 w 831"/>
                  <a:gd name="T39" fmla="*/ 54 h 734"/>
                  <a:gd name="T40" fmla="*/ 87 w 831"/>
                  <a:gd name="T41" fmla="*/ 58 h 734"/>
                  <a:gd name="T42" fmla="*/ 89 w 831"/>
                  <a:gd name="T43" fmla="*/ 62 h 734"/>
                  <a:gd name="T44" fmla="*/ 91 w 831"/>
                  <a:gd name="T45" fmla="*/ 64 h 734"/>
                  <a:gd name="T46" fmla="*/ 92 w 831"/>
                  <a:gd name="T47" fmla="*/ 65 h 734"/>
                  <a:gd name="T48" fmla="*/ 85 w 831"/>
                  <a:gd name="T49" fmla="*/ 72 h 734"/>
                  <a:gd name="T50" fmla="*/ 84 w 831"/>
                  <a:gd name="T51" fmla="*/ 73 h 734"/>
                  <a:gd name="T52" fmla="*/ 80 w 831"/>
                  <a:gd name="T53" fmla="*/ 75 h 734"/>
                  <a:gd name="T54" fmla="*/ 76 w 831"/>
                  <a:gd name="T55" fmla="*/ 77 h 734"/>
                  <a:gd name="T56" fmla="*/ 71 w 831"/>
                  <a:gd name="T57" fmla="*/ 78 h 734"/>
                  <a:gd name="T58" fmla="*/ 63 w 831"/>
                  <a:gd name="T59" fmla="*/ 79 h 734"/>
                  <a:gd name="T60" fmla="*/ 56 w 831"/>
                  <a:gd name="T61" fmla="*/ 80 h 734"/>
                  <a:gd name="T62" fmla="*/ 51 w 831"/>
                  <a:gd name="T63" fmla="*/ 81 h 734"/>
                  <a:gd name="T64" fmla="*/ 48 w 831"/>
                  <a:gd name="T65" fmla="*/ 78 h 734"/>
                  <a:gd name="T66" fmla="*/ 48 w 831"/>
                  <a:gd name="T67" fmla="*/ 75 h 734"/>
                  <a:gd name="T68" fmla="*/ 47 w 831"/>
                  <a:gd name="T69" fmla="*/ 71 h 734"/>
                  <a:gd name="T70" fmla="*/ 45 w 831"/>
                  <a:gd name="T71" fmla="*/ 68 h 734"/>
                  <a:gd name="T72" fmla="*/ 44 w 831"/>
                  <a:gd name="T73" fmla="*/ 67 h 734"/>
                  <a:gd name="T74" fmla="*/ 42 w 831"/>
                  <a:gd name="T75" fmla="*/ 65 h 734"/>
                  <a:gd name="T76" fmla="*/ 35 w 831"/>
                  <a:gd name="T77" fmla="*/ 63 h 734"/>
                  <a:gd name="T78" fmla="*/ 32 w 831"/>
                  <a:gd name="T79" fmla="*/ 62 h 734"/>
                  <a:gd name="T80" fmla="*/ 28 w 831"/>
                  <a:gd name="T81" fmla="*/ 62 h 734"/>
                  <a:gd name="T82" fmla="*/ 19 w 831"/>
                  <a:gd name="T83" fmla="*/ 61 h 734"/>
                  <a:gd name="T84" fmla="*/ 15 w 831"/>
                  <a:gd name="T85" fmla="*/ 61 h 734"/>
                  <a:gd name="T86" fmla="*/ 10 w 831"/>
                  <a:gd name="T87" fmla="*/ 61 h 734"/>
                  <a:gd name="T88" fmla="*/ 10 w 831"/>
                  <a:gd name="T89" fmla="*/ 57 h 734"/>
                  <a:gd name="T90" fmla="*/ 9 w 831"/>
                  <a:gd name="T91" fmla="*/ 53 h 734"/>
                  <a:gd name="T92" fmla="*/ 6 w 831"/>
                  <a:gd name="T93" fmla="*/ 45 h 734"/>
                  <a:gd name="T94" fmla="*/ 3 w 831"/>
                  <a:gd name="T95" fmla="*/ 38 h 734"/>
                  <a:gd name="T96" fmla="*/ 0 w 831"/>
                  <a:gd name="T97" fmla="*/ 30 h 734"/>
                  <a:gd name="T98" fmla="*/ 2 w 831"/>
                  <a:gd name="T99" fmla="*/ 29 h 734"/>
                  <a:gd name="T100" fmla="*/ 4 w 831"/>
                  <a:gd name="T101" fmla="*/ 28 h 734"/>
                  <a:gd name="T102" fmla="*/ 8 w 831"/>
                  <a:gd name="T103" fmla="*/ 25 h 734"/>
                  <a:gd name="T104" fmla="*/ 9 w 831"/>
                  <a:gd name="T105" fmla="*/ 23 h 734"/>
                  <a:gd name="T106" fmla="*/ 10 w 831"/>
                  <a:gd name="T107" fmla="*/ 21 h 734"/>
                  <a:gd name="T108" fmla="*/ 12 w 831"/>
                  <a:gd name="T109" fmla="*/ 17 h 734"/>
                  <a:gd name="T110" fmla="*/ 12 w 831"/>
                  <a:gd name="T111" fmla="*/ 14 h 734"/>
                  <a:gd name="T112" fmla="*/ 13 w 831"/>
                  <a:gd name="T113" fmla="*/ 11 h 734"/>
                  <a:gd name="T114" fmla="*/ 16 w 831"/>
                  <a:gd name="T115" fmla="*/ 2 h 7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1"/>
                  <a:gd name="T175" fmla="*/ 0 h 734"/>
                  <a:gd name="T176" fmla="*/ 831 w 831"/>
                  <a:gd name="T177" fmla="*/ 734 h 73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1" h="734">
                    <a:moveTo>
                      <a:pt x="143" y="19"/>
                    </a:moveTo>
                    <a:lnTo>
                      <a:pt x="148" y="26"/>
                    </a:lnTo>
                    <a:lnTo>
                      <a:pt x="153" y="32"/>
                    </a:lnTo>
                    <a:lnTo>
                      <a:pt x="161" y="37"/>
                    </a:lnTo>
                    <a:lnTo>
                      <a:pt x="170" y="42"/>
                    </a:lnTo>
                    <a:lnTo>
                      <a:pt x="182" y="47"/>
                    </a:lnTo>
                    <a:lnTo>
                      <a:pt x="192" y="54"/>
                    </a:lnTo>
                    <a:lnTo>
                      <a:pt x="203" y="61"/>
                    </a:lnTo>
                    <a:lnTo>
                      <a:pt x="211" y="71"/>
                    </a:lnTo>
                    <a:lnTo>
                      <a:pt x="223" y="85"/>
                    </a:lnTo>
                    <a:lnTo>
                      <a:pt x="235" y="99"/>
                    </a:lnTo>
                    <a:lnTo>
                      <a:pt x="242" y="105"/>
                    </a:lnTo>
                    <a:lnTo>
                      <a:pt x="250" y="110"/>
                    </a:lnTo>
                    <a:lnTo>
                      <a:pt x="258" y="113"/>
                    </a:lnTo>
                    <a:lnTo>
                      <a:pt x="268" y="114"/>
                    </a:lnTo>
                    <a:lnTo>
                      <a:pt x="286" y="104"/>
                    </a:lnTo>
                    <a:lnTo>
                      <a:pt x="291" y="88"/>
                    </a:lnTo>
                    <a:lnTo>
                      <a:pt x="300" y="74"/>
                    </a:lnTo>
                    <a:lnTo>
                      <a:pt x="309" y="60"/>
                    </a:lnTo>
                    <a:lnTo>
                      <a:pt x="321" y="47"/>
                    </a:lnTo>
                    <a:lnTo>
                      <a:pt x="332" y="35"/>
                    </a:lnTo>
                    <a:lnTo>
                      <a:pt x="341" y="24"/>
                    </a:lnTo>
                    <a:lnTo>
                      <a:pt x="345" y="19"/>
                    </a:lnTo>
                    <a:lnTo>
                      <a:pt x="347" y="13"/>
                    </a:lnTo>
                    <a:lnTo>
                      <a:pt x="349" y="7"/>
                    </a:lnTo>
                    <a:lnTo>
                      <a:pt x="350" y="0"/>
                    </a:lnTo>
                    <a:lnTo>
                      <a:pt x="530" y="32"/>
                    </a:lnTo>
                    <a:lnTo>
                      <a:pt x="699" y="127"/>
                    </a:lnTo>
                    <a:lnTo>
                      <a:pt x="696" y="150"/>
                    </a:lnTo>
                    <a:lnTo>
                      <a:pt x="697" y="172"/>
                    </a:lnTo>
                    <a:lnTo>
                      <a:pt x="699" y="184"/>
                    </a:lnTo>
                    <a:lnTo>
                      <a:pt x="700" y="196"/>
                    </a:lnTo>
                    <a:lnTo>
                      <a:pt x="703" y="208"/>
                    </a:lnTo>
                    <a:lnTo>
                      <a:pt x="706" y="219"/>
                    </a:lnTo>
                    <a:lnTo>
                      <a:pt x="716" y="259"/>
                    </a:lnTo>
                    <a:lnTo>
                      <a:pt x="727" y="302"/>
                    </a:lnTo>
                    <a:lnTo>
                      <a:pt x="736" y="348"/>
                    </a:lnTo>
                    <a:lnTo>
                      <a:pt x="748" y="394"/>
                    </a:lnTo>
                    <a:lnTo>
                      <a:pt x="759" y="439"/>
                    </a:lnTo>
                    <a:lnTo>
                      <a:pt x="773" y="482"/>
                    </a:lnTo>
                    <a:lnTo>
                      <a:pt x="780" y="504"/>
                    </a:lnTo>
                    <a:lnTo>
                      <a:pt x="787" y="524"/>
                    </a:lnTo>
                    <a:lnTo>
                      <a:pt x="795" y="543"/>
                    </a:lnTo>
                    <a:lnTo>
                      <a:pt x="805" y="560"/>
                    </a:lnTo>
                    <a:lnTo>
                      <a:pt x="811" y="569"/>
                    </a:lnTo>
                    <a:lnTo>
                      <a:pt x="816" y="576"/>
                    </a:lnTo>
                    <a:lnTo>
                      <a:pt x="824" y="580"/>
                    </a:lnTo>
                    <a:lnTo>
                      <a:pt x="831" y="585"/>
                    </a:lnTo>
                    <a:lnTo>
                      <a:pt x="776" y="637"/>
                    </a:lnTo>
                    <a:lnTo>
                      <a:pt x="769" y="645"/>
                    </a:lnTo>
                    <a:lnTo>
                      <a:pt x="761" y="651"/>
                    </a:lnTo>
                    <a:lnTo>
                      <a:pt x="752" y="658"/>
                    </a:lnTo>
                    <a:lnTo>
                      <a:pt x="743" y="664"/>
                    </a:lnTo>
                    <a:lnTo>
                      <a:pt x="724" y="674"/>
                    </a:lnTo>
                    <a:lnTo>
                      <a:pt x="704" y="682"/>
                    </a:lnTo>
                    <a:lnTo>
                      <a:pt x="683" y="689"/>
                    </a:lnTo>
                    <a:lnTo>
                      <a:pt x="661" y="695"/>
                    </a:lnTo>
                    <a:lnTo>
                      <a:pt x="640" y="699"/>
                    </a:lnTo>
                    <a:lnTo>
                      <a:pt x="616" y="703"/>
                    </a:lnTo>
                    <a:lnTo>
                      <a:pt x="570" y="710"/>
                    </a:lnTo>
                    <a:lnTo>
                      <a:pt x="525" y="716"/>
                    </a:lnTo>
                    <a:lnTo>
                      <a:pt x="503" y="718"/>
                    </a:lnTo>
                    <a:lnTo>
                      <a:pt x="480" y="723"/>
                    </a:lnTo>
                    <a:lnTo>
                      <a:pt x="460" y="728"/>
                    </a:lnTo>
                    <a:lnTo>
                      <a:pt x="440" y="734"/>
                    </a:lnTo>
                    <a:lnTo>
                      <a:pt x="434" y="704"/>
                    </a:lnTo>
                    <a:lnTo>
                      <a:pt x="433" y="687"/>
                    </a:lnTo>
                    <a:lnTo>
                      <a:pt x="432" y="670"/>
                    </a:lnTo>
                    <a:lnTo>
                      <a:pt x="428" y="653"/>
                    </a:lnTo>
                    <a:lnTo>
                      <a:pt x="424" y="638"/>
                    </a:lnTo>
                    <a:lnTo>
                      <a:pt x="417" y="624"/>
                    </a:lnTo>
                    <a:lnTo>
                      <a:pt x="407" y="611"/>
                    </a:lnTo>
                    <a:lnTo>
                      <a:pt x="402" y="604"/>
                    </a:lnTo>
                    <a:lnTo>
                      <a:pt x="396" y="598"/>
                    </a:lnTo>
                    <a:lnTo>
                      <a:pt x="389" y="592"/>
                    </a:lnTo>
                    <a:lnTo>
                      <a:pt x="382" y="586"/>
                    </a:lnTo>
                    <a:lnTo>
                      <a:pt x="349" y="576"/>
                    </a:lnTo>
                    <a:lnTo>
                      <a:pt x="317" y="566"/>
                    </a:lnTo>
                    <a:lnTo>
                      <a:pt x="302" y="561"/>
                    </a:lnTo>
                    <a:lnTo>
                      <a:pt x="286" y="558"/>
                    </a:lnTo>
                    <a:lnTo>
                      <a:pt x="269" y="554"/>
                    </a:lnTo>
                    <a:lnTo>
                      <a:pt x="251" y="553"/>
                    </a:lnTo>
                    <a:lnTo>
                      <a:pt x="212" y="549"/>
                    </a:lnTo>
                    <a:lnTo>
                      <a:pt x="172" y="545"/>
                    </a:lnTo>
                    <a:lnTo>
                      <a:pt x="152" y="544"/>
                    </a:lnTo>
                    <a:lnTo>
                      <a:pt x="132" y="544"/>
                    </a:lnTo>
                    <a:lnTo>
                      <a:pt x="112" y="545"/>
                    </a:lnTo>
                    <a:lnTo>
                      <a:pt x="94" y="547"/>
                    </a:lnTo>
                    <a:lnTo>
                      <a:pt x="91" y="530"/>
                    </a:lnTo>
                    <a:lnTo>
                      <a:pt x="89" y="513"/>
                    </a:lnTo>
                    <a:lnTo>
                      <a:pt x="84" y="495"/>
                    </a:lnTo>
                    <a:lnTo>
                      <a:pt x="79" y="478"/>
                    </a:lnTo>
                    <a:lnTo>
                      <a:pt x="69" y="444"/>
                    </a:lnTo>
                    <a:lnTo>
                      <a:pt x="56" y="408"/>
                    </a:lnTo>
                    <a:lnTo>
                      <a:pt x="43" y="374"/>
                    </a:lnTo>
                    <a:lnTo>
                      <a:pt x="28" y="340"/>
                    </a:lnTo>
                    <a:lnTo>
                      <a:pt x="14" y="307"/>
                    </a:lnTo>
                    <a:lnTo>
                      <a:pt x="0" y="274"/>
                    </a:lnTo>
                    <a:lnTo>
                      <a:pt x="10" y="270"/>
                    </a:lnTo>
                    <a:lnTo>
                      <a:pt x="19" y="264"/>
                    </a:lnTo>
                    <a:lnTo>
                      <a:pt x="27" y="258"/>
                    </a:lnTo>
                    <a:lnTo>
                      <a:pt x="37" y="251"/>
                    </a:lnTo>
                    <a:lnTo>
                      <a:pt x="53" y="236"/>
                    </a:lnTo>
                    <a:lnTo>
                      <a:pt x="69" y="222"/>
                    </a:lnTo>
                    <a:lnTo>
                      <a:pt x="74" y="216"/>
                    </a:lnTo>
                    <a:lnTo>
                      <a:pt x="79" y="209"/>
                    </a:lnTo>
                    <a:lnTo>
                      <a:pt x="85" y="201"/>
                    </a:lnTo>
                    <a:lnTo>
                      <a:pt x="90" y="191"/>
                    </a:lnTo>
                    <a:lnTo>
                      <a:pt x="98" y="173"/>
                    </a:lnTo>
                    <a:lnTo>
                      <a:pt x="105" y="157"/>
                    </a:lnTo>
                    <a:lnTo>
                      <a:pt x="109" y="143"/>
                    </a:lnTo>
                    <a:lnTo>
                      <a:pt x="111" y="127"/>
                    </a:lnTo>
                    <a:lnTo>
                      <a:pt x="113" y="112"/>
                    </a:lnTo>
                    <a:lnTo>
                      <a:pt x="116" y="97"/>
                    </a:lnTo>
                    <a:lnTo>
                      <a:pt x="90" y="19"/>
                    </a:lnTo>
                    <a:lnTo>
                      <a:pt x="143" y="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27" name="Freeform 259"/>
              <p:cNvSpPr>
                <a:spLocks/>
              </p:cNvSpPr>
              <p:nvPr/>
            </p:nvSpPr>
            <p:spPr bwMode="auto">
              <a:xfrm>
                <a:off x="2723" y="3231"/>
                <a:ext cx="277" cy="245"/>
              </a:xfrm>
              <a:custGeom>
                <a:avLst/>
                <a:gdLst>
                  <a:gd name="T0" fmla="*/ 16 w 831"/>
                  <a:gd name="T1" fmla="*/ 3 h 734"/>
                  <a:gd name="T2" fmla="*/ 18 w 831"/>
                  <a:gd name="T3" fmla="*/ 4 h 734"/>
                  <a:gd name="T4" fmla="*/ 20 w 831"/>
                  <a:gd name="T5" fmla="*/ 5 h 734"/>
                  <a:gd name="T6" fmla="*/ 23 w 831"/>
                  <a:gd name="T7" fmla="*/ 7 h 734"/>
                  <a:gd name="T8" fmla="*/ 25 w 831"/>
                  <a:gd name="T9" fmla="*/ 9 h 734"/>
                  <a:gd name="T10" fmla="*/ 27 w 831"/>
                  <a:gd name="T11" fmla="*/ 12 h 734"/>
                  <a:gd name="T12" fmla="*/ 29 w 831"/>
                  <a:gd name="T13" fmla="*/ 13 h 734"/>
                  <a:gd name="T14" fmla="*/ 32 w 831"/>
                  <a:gd name="T15" fmla="*/ 12 h 734"/>
                  <a:gd name="T16" fmla="*/ 33 w 831"/>
                  <a:gd name="T17" fmla="*/ 8 h 734"/>
                  <a:gd name="T18" fmla="*/ 36 w 831"/>
                  <a:gd name="T19" fmla="*/ 5 h 734"/>
                  <a:gd name="T20" fmla="*/ 38 w 831"/>
                  <a:gd name="T21" fmla="*/ 3 h 734"/>
                  <a:gd name="T22" fmla="*/ 39 w 831"/>
                  <a:gd name="T23" fmla="*/ 1 h 734"/>
                  <a:gd name="T24" fmla="*/ 39 w 831"/>
                  <a:gd name="T25" fmla="*/ 0 h 734"/>
                  <a:gd name="T26" fmla="*/ 59 w 831"/>
                  <a:gd name="T27" fmla="*/ 4 h 734"/>
                  <a:gd name="T28" fmla="*/ 78 w 831"/>
                  <a:gd name="T29" fmla="*/ 14 h 734"/>
                  <a:gd name="T30" fmla="*/ 77 w 831"/>
                  <a:gd name="T31" fmla="*/ 19 h 734"/>
                  <a:gd name="T32" fmla="*/ 78 w 831"/>
                  <a:gd name="T33" fmla="*/ 22 h 734"/>
                  <a:gd name="T34" fmla="*/ 78 w 831"/>
                  <a:gd name="T35" fmla="*/ 24 h 734"/>
                  <a:gd name="T36" fmla="*/ 81 w 831"/>
                  <a:gd name="T37" fmla="*/ 34 h 734"/>
                  <a:gd name="T38" fmla="*/ 83 w 831"/>
                  <a:gd name="T39" fmla="*/ 44 h 734"/>
                  <a:gd name="T40" fmla="*/ 86 w 831"/>
                  <a:gd name="T41" fmla="*/ 54 h 734"/>
                  <a:gd name="T42" fmla="*/ 87 w 831"/>
                  <a:gd name="T43" fmla="*/ 58 h 734"/>
                  <a:gd name="T44" fmla="*/ 89 w 831"/>
                  <a:gd name="T45" fmla="*/ 62 h 734"/>
                  <a:gd name="T46" fmla="*/ 91 w 831"/>
                  <a:gd name="T47" fmla="*/ 64 h 734"/>
                  <a:gd name="T48" fmla="*/ 92 w 831"/>
                  <a:gd name="T49" fmla="*/ 65 h 734"/>
                  <a:gd name="T50" fmla="*/ 86 w 831"/>
                  <a:gd name="T51" fmla="*/ 71 h 734"/>
                  <a:gd name="T52" fmla="*/ 85 w 831"/>
                  <a:gd name="T53" fmla="*/ 72 h 734"/>
                  <a:gd name="T54" fmla="*/ 83 w 831"/>
                  <a:gd name="T55" fmla="*/ 74 h 734"/>
                  <a:gd name="T56" fmla="*/ 78 w 831"/>
                  <a:gd name="T57" fmla="*/ 76 h 734"/>
                  <a:gd name="T58" fmla="*/ 73 w 831"/>
                  <a:gd name="T59" fmla="*/ 77 h 734"/>
                  <a:gd name="T60" fmla="*/ 68 w 831"/>
                  <a:gd name="T61" fmla="*/ 78 h 734"/>
                  <a:gd name="T62" fmla="*/ 58 w 831"/>
                  <a:gd name="T63" fmla="*/ 80 h 734"/>
                  <a:gd name="T64" fmla="*/ 53 w 831"/>
                  <a:gd name="T65" fmla="*/ 80 h 734"/>
                  <a:gd name="T66" fmla="*/ 49 w 831"/>
                  <a:gd name="T67" fmla="*/ 82 h 734"/>
                  <a:gd name="T68" fmla="*/ 48 w 831"/>
                  <a:gd name="T69" fmla="*/ 78 h 734"/>
                  <a:gd name="T70" fmla="*/ 48 w 831"/>
                  <a:gd name="T71" fmla="*/ 75 h 734"/>
                  <a:gd name="T72" fmla="*/ 47 w 831"/>
                  <a:gd name="T73" fmla="*/ 71 h 734"/>
                  <a:gd name="T74" fmla="*/ 45 w 831"/>
                  <a:gd name="T75" fmla="*/ 68 h 734"/>
                  <a:gd name="T76" fmla="*/ 44 w 831"/>
                  <a:gd name="T77" fmla="*/ 67 h 734"/>
                  <a:gd name="T78" fmla="*/ 42 w 831"/>
                  <a:gd name="T79" fmla="*/ 65 h 734"/>
                  <a:gd name="T80" fmla="*/ 39 w 831"/>
                  <a:gd name="T81" fmla="*/ 64 h 734"/>
                  <a:gd name="T82" fmla="*/ 34 w 831"/>
                  <a:gd name="T83" fmla="*/ 62 h 734"/>
                  <a:gd name="T84" fmla="*/ 30 w 831"/>
                  <a:gd name="T85" fmla="*/ 62 h 734"/>
                  <a:gd name="T86" fmla="*/ 24 w 831"/>
                  <a:gd name="T87" fmla="*/ 61 h 734"/>
                  <a:gd name="T88" fmla="*/ 17 w 831"/>
                  <a:gd name="T89" fmla="*/ 61 h 734"/>
                  <a:gd name="T90" fmla="*/ 12 w 831"/>
                  <a:gd name="T91" fmla="*/ 61 h 734"/>
                  <a:gd name="T92" fmla="*/ 10 w 831"/>
                  <a:gd name="T93" fmla="*/ 61 h 734"/>
                  <a:gd name="T94" fmla="*/ 10 w 831"/>
                  <a:gd name="T95" fmla="*/ 57 h 734"/>
                  <a:gd name="T96" fmla="*/ 9 w 831"/>
                  <a:gd name="T97" fmla="*/ 53 h 734"/>
                  <a:gd name="T98" fmla="*/ 6 w 831"/>
                  <a:gd name="T99" fmla="*/ 45 h 734"/>
                  <a:gd name="T100" fmla="*/ 3 w 831"/>
                  <a:gd name="T101" fmla="*/ 38 h 734"/>
                  <a:gd name="T102" fmla="*/ 0 w 831"/>
                  <a:gd name="T103" fmla="*/ 30 h 734"/>
                  <a:gd name="T104" fmla="*/ 1 w 831"/>
                  <a:gd name="T105" fmla="*/ 30 h 734"/>
                  <a:gd name="T106" fmla="*/ 3 w 831"/>
                  <a:gd name="T107" fmla="*/ 29 h 734"/>
                  <a:gd name="T108" fmla="*/ 6 w 831"/>
                  <a:gd name="T109" fmla="*/ 26 h 734"/>
                  <a:gd name="T110" fmla="*/ 8 w 831"/>
                  <a:gd name="T111" fmla="*/ 24 h 734"/>
                  <a:gd name="T112" fmla="*/ 9 w 831"/>
                  <a:gd name="T113" fmla="*/ 22 h 734"/>
                  <a:gd name="T114" fmla="*/ 11 w 831"/>
                  <a:gd name="T115" fmla="*/ 19 h 734"/>
                  <a:gd name="T116" fmla="*/ 12 w 831"/>
                  <a:gd name="T117" fmla="*/ 16 h 734"/>
                  <a:gd name="T118" fmla="*/ 13 w 831"/>
                  <a:gd name="T119" fmla="*/ 12 h 734"/>
                  <a:gd name="T120" fmla="*/ 13 w 831"/>
                  <a:gd name="T121" fmla="*/ 11 h 734"/>
                  <a:gd name="T122" fmla="*/ 10 w 831"/>
                  <a:gd name="T123" fmla="*/ 2 h 734"/>
                  <a:gd name="T124" fmla="*/ 16 w 831"/>
                  <a:gd name="T125" fmla="*/ 2 h 7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31"/>
                  <a:gd name="T190" fmla="*/ 0 h 734"/>
                  <a:gd name="T191" fmla="*/ 831 w 831"/>
                  <a:gd name="T192" fmla="*/ 734 h 7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31" h="734">
                    <a:moveTo>
                      <a:pt x="143" y="19"/>
                    </a:moveTo>
                    <a:lnTo>
                      <a:pt x="148" y="26"/>
                    </a:lnTo>
                    <a:lnTo>
                      <a:pt x="153" y="32"/>
                    </a:lnTo>
                    <a:lnTo>
                      <a:pt x="161" y="37"/>
                    </a:lnTo>
                    <a:lnTo>
                      <a:pt x="170" y="42"/>
                    </a:lnTo>
                    <a:lnTo>
                      <a:pt x="182" y="47"/>
                    </a:lnTo>
                    <a:lnTo>
                      <a:pt x="192" y="54"/>
                    </a:lnTo>
                    <a:lnTo>
                      <a:pt x="203" y="61"/>
                    </a:lnTo>
                    <a:lnTo>
                      <a:pt x="211" y="71"/>
                    </a:lnTo>
                    <a:lnTo>
                      <a:pt x="223" y="85"/>
                    </a:lnTo>
                    <a:lnTo>
                      <a:pt x="235" y="99"/>
                    </a:lnTo>
                    <a:lnTo>
                      <a:pt x="242" y="105"/>
                    </a:lnTo>
                    <a:lnTo>
                      <a:pt x="250" y="110"/>
                    </a:lnTo>
                    <a:lnTo>
                      <a:pt x="258" y="113"/>
                    </a:lnTo>
                    <a:lnTo>
                      <a:pt x="268" y="114"/>
                    </a:lnTo>
                    <a:lnTo>
                      <a:pt x="286" y="104"/>
                    </a:lnTo>
                    <a:lnTo>
                      <a:pt x="291" y="88"/>
                    </a:lnTo>
                    <a:lnTo>
                      <a:pt x="300" y="74"/>
                    </a:lnTo>
                    <a:lnTo>
                      <a:pt x="309" y="60"/>
                    </a:lnTo>
                    <a:lnTo>
                      <a:pt x="321" y="47"/>
                    </a:lnTo>
                    <a:lnTo>
                      <a:pt x="332" y="35"/>
                    </a:lnTo>
                    <a:lnTo>
                      <a:pt x="341" y="24"/>
                    </a:lnTo>
                    <a:lnTo>
                      <a:pt x="345" y="19"/>
                    </a:lnTo>
                    <a:lnTo>
                      <a:pt x="347" y="13"/>
                    </a:lnTo>
                    <a:lnTo>
                      <a:pt x="349" y="7"/>
                    </a:lnTo>
                    <a:lnTo>
                      <a:pt x="350" y="0"/>
                    </a:lnTo>
                    <a:lnTo>
                      <a:pt x="530" y="32"/>
                    </a:lnTo>
                    <a:lnTo>
                      <a:pt x="699" y="127"/>
                    </a:lnTo>
                    <a:lnTo>
                      <a:pt x="696" y="150"/>
                    </a:lnTo>
                    <a:lnTo>
                      <a:pt x="697" y="172"/>
                    </a:lnTo>
                    <a:lnTo>
                      <a:pt x="699" y="184"/>
                    </a:lnTo>
                    <a:lnTo>
                      <a:pt x="700" y="196"/>
                    </a:lnTo>
                    <a:lnTo>
                      <a:pt x="703" y="208"/>
                    </a:lnTo>
                    <a:lnTo>
                      <a:pt x="706" y="219"/>
                    </a:lnTo>
                    <a:lnTo>
                      <a:pt x="716" y="259"/>
                    </a:lnTo>
                    <a:lnTo>
                      <a:pt x="727" y="302"/>
                    </a:lnTo>
                    <a:lnTo>
                      <a:pt x="736" y="348"/>
                    </a:lnTo>
                    <a:lnTo>
                      <a:pt x="748" y="394"/>
                    </a:lnTo>
                    <a:lnTo>
                      <a:pt x="759" y="439"/>
                    </a:lnTo>
                    <a:lnTo>
                      <a:pt x="773" y="482"/>
                    </a:lnTo>
                    <a:lnTo>
                      <a:pt x="780" y="504"/>
                    </a:lnTo>
                    <a:lnTo>
                      <a:pt x="787" y="524"/>
                    </a:lnTo>
                    <a:lnTo>
                      <a:pt x="795" y="543"/>
                    </a:lnTo>
                    <a:lnTo>
                      <a:pt x="805" y="560"/>
                    </a:lnTo>
                    <a:lnTo>
                      <a:pt x="811" y="569"/>
                    </a:lnTo>
                    <a:lnTo>
                      <a:pt x="816" y="576"/>
                    </a:lnTo>
                    <a:lnTo>
                      <a:pt x="824" y="580"/>
                    </a:lnTo>
                    <a:lnTo>
                      <a:pt x="831" y="585"/>
                    </a:lnTo>
                    <a:lnTo>
                      <a:pt x="776" y="637"/>
                    </a:lnTo>
                    <a:lnTo>
                      <a:pt x="769" y="645"/>
                    </a:lnTo>
                    <a:lnTo>
                      <a:pt x="761" y="651"/>
                    </a:lnTo>
                    <a:lnTo>
                      <a:pt x="752" y="658"/>
                    </a:lnTo>
                    <a:lnTo>
                      <a:pt x="743" y="664"/>
                    </a:lnTo>
                    <a:lnTo>
                      <a:pt x="724" y="674"/>
                    </a:lnTo>
                    <a:lnTo>
                      <a:pt x="704" y="682"/>
                    </a:lnTo>
                    <a:lnTo>
                      <a:pt x="683" y="689"/>
                    </a:lnTo>
                    <a:lnTo>
                      <a:pt x="661" y="695"/>
                    </a:lnTo>
                    <a:lnTo>
                      <a:pt x="640" y="699"/>
                    </a:lnTo>
                    <a:lnTo>
                      <a:pt x="616" y="703"/>
                    </a:lnTo>
                    <a:lnTo>
                      <a:pt x="570" y="710"/>
                    </a:lnTo>
                    <a:lnTo>
                      <a:pt x="525" y="716"/>
                    </a:lnTo>
                    <a:lnTo>
                      <a:pt x="503" y="718"/>
                    </a:lnTo>
                    <a:lnTo>
                      <a:pt x="480" y="723"/>
                    </a:lnTo>
                    <a:lnTo>
                      <a:pt x="460" y="728"/>
                    </a:lnTo>
                    <a:lnTo>
                      <a:pt x="440" y="734"/>
                    </a:lnTo>
                    <a:lnTo>
                      <a:pt x="434" y="704"/>
                    </a:lnTo>
                    <a:lnTo>
                      <a:pt x="433" y="687"/>
                    </a:lnTo>
                    <a:lnTo>
                      <a:pt x="432" y="670"/>
                    </a:lnTo>
                    <a:lnTo>
                      <a:pt x="428" y="653"/>
                    </a:lnTo>
                    <a:lnTo>
                      <a:pt x="424" y="638"/>
                    </a:lnTo>
                    <a:lnTo>
                      <a:pt x="417" y="624"/>
                    </a:lnTo>
                    <a:lnTo>
                      <a:pt x="407" y="611"/>
                    </a:lnTo>
                    <a:lnTo>
                      <a:pt x="402" y="604"/>
                    </a:lnTo>
                    <a:lnTo>
                      <a:pt x="396" y="598"/>
                    </a:lnTo>
                    <a:lnTo>
                      <a:pt x="389" y="592"/>
                    </a:lnTo>
                    <a:lnTo>
                      <a:pt x="382" y="586"/>
                    </a:lnTo>
                    <a:lnTo>
                      <a:pt x="349" y="576"/>
                    </a:lnTo>
                    <a:lnTo>
                      <a:pt x="317" y="566"/>
                    </a:lnTo>
                    <a:lnTo>
                      <a:pt x="302" y="561"/>
                    </a:lnTo>
                    <a:lnTo>
                      <a:pt x="286" y="558"/>
                    </a:lnTo>
                    <a:lnTo>
                      <a:pt x="269" y="554"/>
                    </a:lnTo>
                    <a:lnTo>
                      <a:pt x="251" y="553"/>
                    </a:lnTo>
                    <a:lnTo>
                      <a:pt x="212" y="549"/>
                    </a:lnTo>
                    <a:lnTo>
                      <a:pt x="172" y="545"/>
                    </a:lnTo>
                    <a:lnTo>
                      <a:pt x="152" y="544"/>
                    </a:lnTo>
                    <a:lnTo>
                      <a:pt x="132" y="544"/>
                    </a:lnTo>
                    <a:lnTo>
                      <a:pt x="112" y="545"/>
                    </a:lnTo>
                    <a:lnTo>
                      <a:pt x="94" y="547"/>
                    </a:lnTo>
                    <a:lnTo>
                      <a:pt x="91" y="530"/>
                    </a:lnTo>
                    <a:lnTo>
                      <a:pt x="89" y="513"/>
                    </a:lnTo>
                    <a:lnTo>
                      <a:pt x="84" y="495"/>
                    </a:lnTo>
                    <a:lnTo>
                      <a:pt x="79" y="478"/>
                    </a:lnTo>
                    <a:lnTo>
                      <a:pt x="69" y="444"/>
                    </a:lnTo>
                    <a:lnTo>
                      <a:pt x="56" y="408"/>
                    </a:lnTo>
                    <a:lnTo>
                      <a:pt x="43" y="374"/>
                    </a:lnTo>
                    <a:lnTo>
                      <a:pt x="28" y="340"/>
                    </a:lnTo>
                    <a:lnTo>
                      <a:pt x="14" y="307"/>
                    </a:lnTo>
                    <a:lnTo>
                      <a:pt x="0" y="274"/>
                    </a:lnTo>
                    <a:lnTo>
                      <a:pt x="10" y="270"/>
                    </a:lnTo>
                    <a:lnTo>
                      <a:pt x="19" y="264"/>
                    </a:lnTo>
                    <a:lnTo>
                      <a:pt x="27" y="258"/>
                    </a:lnTo>
                    <a:lnTo>
                      <a:pt x="37" y="251"/>
                    </a:lnTo>
                    <a:lnTo>
                      <a:pt x="53" y="236"/>
                    </a:lnTo>
                    <a:lnTo>
                      <a:pt x="69" y="222"/>
                    </a:lnTo>
                    <a:lnTo>
                      <a:pt x="74" y="216"/>
                    </a:lnTo>
                    <a:lnTo>
                      <a:pt x="79" y="209"/>
                    </a:lnTo>
                    <a:lnTo>
                      <a:pt x="85" y="201"/>
                    </a:lnTo>
                    <a:lnTo>
                      <a:pt x="90" y="191"/>
                    </a:lnTo>
                    <a:lnTo>
                      <a:pt x="98" y="173"/>
                    </a:lnTo>
                    <a:lnTo>
                      <a:pt x="105" y="157"/>
                    </a:lnTo>
                    <a:lnTo>
                      <a:pt x="109" y="143"/>
                    </a:lnTo>
                    <a:lnTo>
                      <a:pt x="111" y="127"/>
                    </a:lnTo>
                    <a:lnTo>
                      <a:pt x="113" y="112"/>
                    </a:lnTo>
                    <a:lnTo>
                      <a:pt x="116" y="97"/>
                    </a:lnTo>
                    <a:lnTo>
                      <a:pt x="90" y="19"/>
                    </a:lnTo>
                    <a:lnTo>
                      <a:pt x="143" y="1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28" name="Freeform 260"/>
              <p:cNvSpPr>
                <a:spLocks/>
              </p:cNvSpPr>
              <p:nvPr/>
            </p:nvSpPr>
            <p:spPr bwMode="auto">
              <a:xfrm>
                <a:off x="2718" y="3102"/>
                <a:ext cx="117" cy="142"/>
              </a:xfrm>
              <a:custGeom>
                <a:avLst/>
                <a:gdLst>
                  <a:gd name="T0" fmla="*/ 31 w 351"/>
                  <a:gd name="T1" fmla="*/ 0 h 428"/>
                  <a:gd name="T2" fmla="*/ 32 w 351"/>
                  <a:gd name="T3" fmla="*/ 1 h 428"/>
                  <a:gd name="T4" fmla="*/ 33 w 351"/>
                  <a:gd name="T5" fmla="*/ 2 h 428"/>
                  <a:gd name="T6" fmla="*/ 34 w 351"/>
                  <a:gd name="T7" fmla="*/ 3 h 428"/>
                  <a:gd name="T8" fmla="*/ 36 w 351"/>
                  <a:gd name="T9" fmla="*/ 4 h 428"/>
                  <a:gd name="T10" fmla="*/ 37 w 351"/>
                  <a:gd name="T11" fmla="*/ 5 h 428"/>
                  <a:gd name="T12" fmla="*/ 38 w 351"/>
                  <a:gd name="T13" fmla="*/ 5 h 428"/>
                  <a:gd name="T14" fmla="*/ 39 w 351"/>
                  <a:gd name="T15" fmla="*/ 6 h 428"/>
                  <a:gd name="T16" fmla="*/ 39 w 351"/>
                  <a:gd name="T17" fmla="*/ 7 h 428"/>
                  <a:gd name="T18" fmla="*/ 39 w 351"/>
                  <a:gd name="T19" fmla="*/ 8 h 428"/>
                  <a:gd name="T20" fmla="*/ 39 w 351"/>
                  <a:gd name="T21" fmla="*/ 11 h 428"/>
                  <a:gd name="T22" fmla="*/ 39 w 351"/>
                  <a:gd name="T23" fmla="*/ 12 h 428"/>
                  <a:gd name="T24" fmla="*/ 39 w 351"/>
                  <a:gd name="T25" fmla="*/ 15 h 428"/>
                  <a:gd name="T26" fmla="*/ 39 w 351"/>
                  <a:gd name="T27" fmla="*/ 17 h 428"/>
                  <a:gd name="T28" fmla="*/ 39 w 351"/>
                  <a:gd name="T29" fmla="*/ 20 h 428"/>
                  <a:gd name="T30" fmla="*/ 38 w 351"/>
                  <a:gd name="T31" fmla="*/ 23 h 428"/>
                  <a:gd name="T32" fmla="*/ 38 w 351"/>
                  <a:gd name="T33" fmla="*/ 26 h 428"/>
                  <a:gd name="T34" fmla="*/ 37 w 351"/>
                  <a:gd name="T35" fmla="*/ 28 h 428"/>
                  <a:gd name="T36" fmla="*/ 37 w 351"/>
                  <a:gd name="T37" fmla="*/ 30 h 428"/>
                  <a:gd name="T38" fmla="*/ 35 w 351"/>
                  <a:gd name="T39" fmla="*/ 30 h 428"/>
                  <a:gd name="T40" fmla="*/ 32 w 351"/>
                  <a:gd name="T41" fmla="*/ 30 h 428"/>
                  <a:gd name="T42" fmla="*/ 28 w 351"/>
                  <a:gd name="T43" fmla="*/ 31 h 428"/>
                  <a:gd name="T44" fmla="*/ 25 w 351"/>
                  <a:gd name="T45" fmla="*/ 31 h 428"/>
                  <a:gd name="T46" fmla="*/ 24 w 351"/>
                  <a:gd name="T47" fmla="*/ 32 h 428"/>
                  <a:gd name="T48" fmla="*/ 23 w 351"/>
                  <a:gd name="T49" fmla="*/ 32 h 428"/>
                  <a:gd name="T50" fmla="*/ 21 w 351"/>
                  <a:gd name="T51" fmla="*/ 33 h 428"/>
                  <a:gd name="T52" fmla="*/ 20 w 351"/>
                  <a:gd name="T53" fmla="*/ 33 h 428"/>
                  <a:gd name="T54" fmla="*/ 19 w 351"/>
                  <a:gd name="T55" fmla="*/ 34 h 428"/>
                  <a:gd name="T56" fmla="*/ 19 w 351"/>
                  <a:gd name="T57" fmla="*/ 35 h 428"/>
                  <a:gd name="T58" fmla="*/ 18 w 351"/>
                  <a:gd name="T59" fmla="*/ 36 h 428"/>
                  <a:gd name="T60" fmla="*/ 18 w 351"/>
                  <a:gd name="T61" fmla="*/ 37 h 428"/>
                  <a:gd name="T62" fmla="*/ 17 w 351"/>
                  <a:gd name="T63" fmla="*/ 39 h 428"/>
                  <a:gd name="T64" fmla="*/ 17 w 351"/>
                  <a:gd name="T65" fmla="*/ 41 h 428"/>
                  <a:gd name="T66" fmla="*/ 17 w 351"/>
                  <a:gd name="T67" fmla="*/ 42 h 428"/>
                  <a:gd name="T68" fmla="*/ 17 w 351"/>
                  <a:gd name="T69" fmla="*/ 43 h 428"/>
                  <a:gd name="T70" fmla="*/ 17 w 351"/>
                  <a:gd name="T71" fmla="*/ 44 h 428"/>
                  <a:gd name="T72" fmla="*/ 18 w 351"/>
                  <a:gd name="T73" fmla="*/ 45 h 428"/>
                  <a:gd name="T74" fmla="*/ 12 w 351"/>
                  <a:gd name="T75" fmla="*/ 45 h 428"/>
                  <a:gd name="T76" fmla="*/ 0 w 351"/>
                  <a:gd name="T77" fmla="*/ 47 h 428"/>
                  <a:gd name="T78" fmla="*/ 0 w 351"/>
                  <a:gd name="T79" fmla="*/ 33 h 428"/>
                  <a:gd name="T80" fmla="*/ 8 w 351"/>
                  <a:gd name="T81" fmla="*/ 18 h 428"/>
                  <a:gd name="T82" fmla="*/ 9 w 351"/>
                  <a:gd name="T83" fmla="*/ 18 h 428"/>
                  <a:gd name="T84" fmla="*/ 9 w 351"/>
                  <a:gd name="T85" fmla="*/ 18 h 428"/>
                  <a:gd name="T86" fmla="*/ 10 w 351"/>
                  <a:gd name="T87" fmla="*/ 17 h 428"/>
                  <a:gd name="T88" fmla="*/ 11 w 351"/>
                  <a:gd name="T89" fmla="*/ 16 h 428"/>
                  <a:gd name="T90" fmla="*/ 12 w 351"/>
                  <a:gd name="T91" fmla="*/ 14 h 428"/>
                  <a:gd name="T92" fmla="*/ 13 w 351"/>
                  <a:gd name="T93" fmla="*/ 12 h 428"/>
                  <a:gd name="T94" fmla="*/ 15 w 351"/>
                  <a:gd name="T95" fmla="*/ 10 h 428"/>
                  <a:gd name="T96" fmla="*/ 16 w 351"/>
                  <a:gd name="T97" fmla="*/ 8 h 428"/>
                  <a:gd name="T98" fmla="*/ 16 w 351"/>
                  <a:gd name="T99" fmla="*/ 7 h 428"/>
                  <a:gd name="T100" fmla="*/ 17 w 351"/>
                  <a:gd name="T101" fmla="*/ 6 h 428"/>
                  <a:gd name="T102" fmla="*/ 18 w 351"/>
                  <a:gd name="T103" fmla="*/ 5 h 428"/>
                  <a:gd name="T104" fmla="*/ 18 w 351"/>
                  <a:gd name="T105" fmla="*/ 5 h 428"/>
                  <a:gd name="T106" fmla="*/ 20 w 351"/>
                  <a:gd name="T107" fmla="*/ 4 h 428"/>
                  <a:gd name="T108" fmla="*/ 21 w 351"/>
                  <a:gd name="T109" fmla="*/ 3 h 428"/>
                  <a:gd name="T110" fmla="*/ 23 w 351"/>
                  <a:gd name="T111" fmla="*/ 2 h 428"/>
                  <a:gd name="T112" fmla="*/ 24 w 351"/>
                  <a:gd name="T113" fmla="*/ 1 h 428"/>
                  <a:gd name="T114" fmla="*/ 26 w 351"/>
                  <a:gd name="T115" fmla="*/ 1 h 428"/>
                  <a:gd name="T116" fmla="*/ 27 w 351"/>
                  <a:gd name="T117" fmla="*/ 0 h 428"/>
                  <a:gd name="T118" fmla="*/ 29 w 351"/>
                  <a:gd name="T119" fmla="*/ 0 h 428"/>
                  <a:gd name="T120" fmla="*/ 31 w 351"/>
                  <a:gd name="T121" fmla="*/ 0 h 4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1"/>
                  <a:gd name="T184" fmla="*/ 0 h 428"/>
                  <a:gd name="T185" fmla="*/ 351 w 351"/>
                  <a:gd name="T186" fmla="*/ 428 h 42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1" h="428">
                    <a:moveTo>
                      <a:pt x="277" y="0"/>
                    </a:moveTo>
                    <a:lnTo>
                      <a:pt x="286" y="12"/>
                    </a:lnTo>
                    <a:lnTo>
                      <a:pt x="298" y="21"/>
                    </a:lnTo>
                    <a:lnTo>
                      <a:pt x="310" y="29"/>
                    </a:lnTo>
                    <a:lnTo>
                      <a:pt x="323" y="36"/>
                    </a:lnTo>
                    <a:lnTo>
                      <a:pt x="335" y="42"/>
                    </a:lnTo>
                    <a:lnTo>
                      <a:pt x="342" y="47"/>
                    </a:lnTo>
                    <a:lnTo>
                      <a:pt x="347" y="53"/>
                    </a:lnTo>
                    <a:lnTo>
                      <a:pt x="349" y="59"/>
                    </a:lnTo>
                    <a:lnTo>
                      <a:pt x="350" y="74"/>
                    </a:lnTo>
                    <a:lnTo>
                      <a:pt x="351" y="95"/>
                    </a:lnTo>
                    <a:lnTo>
                      <a:pt x="351" y="112"/>
                    </a:lnTo>
                    <a:lnTo>
                      <a:pt x="351" y="133"/>
                    </a:lnTo>
                    <a:lnTo>
                      <a:pt x="349" y="157"/>
                    </a:lnTo>
                    <a:lnTo>
                      <a:pt x="347" y="184"/>
                    </a:lnTo>
                    <a:lnTo>
                      <a:pt x="343" y="210"/>
                    </a:lnTo>
                    <a:lnTo>
                      <a:pt x="340" y="233"/>
                    </a:lnTo>
                    <a:lnTo>
                      <a:pt x="337" y="255"/>
                    </a:lnTo>
                    <a:lnTo>
                      <a:pt x="335" y="271"/>
                    </a:lnTo>
                    <a:lnTo>
                      <a:pt x="311" y="272"/>
                    </a:lnTo>
                    <a:lnTo>
                      <a:pt x="284" y="275"/>
                    </a:lnTo>
                    <a:lnTo>
                      <a:pt x="256" y="278"/>
                    </a:lnTo>
                    <a:lnTo>
                      <a:pt x="229" y="283"/>
                    </a:lnTo>
                    <a:lnTo>
                      <a:pt x="216" y="287"/>
                    </a:lnTo>
                    <a:lnTo>
                      <a:pt x="204" y="291"/>
                    </a:lnTo>
                    <a:lnTo>
                      <a:pt x="193" y="296"/>
                    </a:lnTo>
                    <a:lnTo>
                      <a:pt x="183" y="302"/>
                    </a:lnTo>
                    <a:lnTo>
                      <a:pt x="174" y="309"/>
                    </a:lnTo>
                    <a:lnTo>
                      <a:pt x="167" y="316"/>
                    </a:lnTo>
                    <a:lnTo>
                      <a:pt x="163" y="324"/>
                    </a:lnTo>
                    <a:lnTo>
                      <a:pt x="160" y="334"/>
                    </a:lnTo>
                    <a:lnTo>
                      <a:pt x="155" y="354"/>
                    </a:lnTo>
                    <a:lnTo>
                      <a:pt x="153" y="373"/>
                    </a:lnTo>
                    <a:lnTo>
                      <a:pt x="153" y="382"/>
                    </a:lnTo>
                    <a:lnTo>
                      <a:pt x="153" y="390"/>
                    </a:lnTo>
                    <a:lnTo>
                      <a:pt x="155" y="399"/>
                    </a:lnTo>
                    <a:lnTo>
                      <a:pt x="158" y="407"/>
                    </a:lnTo>
                    <a:lnTo>
                      <a:pt x="105" y="407"/>
                    </a:lnTo>
                    <a:lnTo>
                      <a:pt x="2" y="428"/>
                    </a:lnTo>
                    <a:lnTo>
                      <a:pt x="0" y="298"/>
                    </a:lnTo>
                    <a:lnTo>
                      <a:pt x="71" y="167"/>
                    </a:lnTo>
                    <a:lnTo>
                      <a:pt x="78" y="164"/>
                    </a:lnTo>
                    <a:lnTo>
                      <a:pt x="85" y="159"/>
                    </a:lnTo>
                    <a:lnTo>
                      <a:pt x="92" y="153"/>
                    </a:lnTo>
                    <a:lnTo>
                      <a:pt x="98" y="146"/>
                    </a:lnTo>
                    <a:lnTo>
                      <a:pt x="109" y="130"/>
                    </a:lnTo>
                    <a:lnTo>
                      <a:pt x="120" y="111"/>
                    </a:lnTo>
                    <a:lnTo>
                      <a:pt x="131" y="92"/>
                    </a:lnTo>
                    <a:lnTo>
                      <a:pt x="143" y="73"/>
                    </a:lnTo>
                    <a:lnTo>
                      <a:pt x="148" y="65"/>
                    </a:lnTo>
                    <a:lnTo>
                      <a:pt x="154" y="57"/>
                    </a:lnTo>
                    <a:lnTo>
                      <a:pt x="160" y="49"/>
                    </a:lnTo>
                    <a:lnTo>
                      <a:pt x="166" y="44"/>
                    </a:lnTo>
                    <a:lnTo>
                      <a:pt x="179" y="34"/>
                    </a:lnTo>
                    <a:lnTo>
                      <a:pt x="192" y="26"/>
                    </a:lnTo>
                    <a:lnTo>
                      <a:pt x="204" y="18"/>
                    </a:lnTo>
                    <a:lnTo>
                      <a:pt x="218" y="12"/>
                    </a:lnTo>
                    <a:lnTo>
                      <a:pt x="231" y="7"/>
                    </a:lnTo>
                    <a:lnTo>
                      <a:pt x="245" y="3"/>
                    </a:lnTo>
                    <a:lnTo>
                      <a:pt x="260" y="1"/>
                    </a:lnTo>
                    <a:lnTo>
                      <a:pt x="27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29" name="Freeform 261"/>
              <p:cNvSpPr>
                <a:spLocks/>
              </p:cNvSpPr>
              <p:nvPr/>
            </p:nvSpPr>
            <p:spPr bwMode="auto">
              <a:xfrm>
                <a:off x="2718" y="3102"/>
                <a:ext cx="117" cy="142"/>
              </a:xfrm>
              <a:custGeom>
                <a:avLst/>
                <a:gdLst>
                  <a:gd name="T0" fmla="*/ 32 w 351"/>
                  <a:gd name="T1" fmla="*/ 1 h 428"/>
                  <a:gd name="T2" fmla="*/ 34 w 351"/>
                  <a:gd name="T3" fmla="*/ 3 h 428"/>
                  <a:gd name="T4" fmla="*/ 37 w 351"/>
                  <a:gd name="T5" fmla="*/ 5 h 428"/>
                  <a:gd name="T6" fmla="*/ 39 w 351"/>
                  <a:gd name="T7" fmla="*/ 6 h 428"/>
                  <a:gd name="T8" fmla="*/ 39 w 351"/>
                  <a:gd name="T9" fmla="*/ 8 h 428"/>
                  <a:gd name="T10" fmla="*/ 39 w 351"/>
                  <a:gd name="T11" fmla="*/ 12 h 428"/>
                  <a:gd name="T12" fmla="*/ 39 w 351"/>
                  <a:gd name="T13" fmla="*/ 17 h 428"/>
                  <a:gd name="T14" fmla="*/ 38 w 351"/>
                  <a:gd name="T15" fmla="*/ 23 h 428"/>
                  <a:gd name="T16" fmla="*/ 37 w 351"/>
                  <a:gd name="T17" fmla="*/ 28 h 428"/>
                  <a:gd name="T18" fmla="*/ 37 w 351"/>
                  <a:gd name="T19" fmla="*/ 30 h 428"/>
                  <a:gd name="T20" fmla="*/ 32 w 351"/>
                  <a:gd name="T21" fmla="*/ 30 h 428"/>
                  <a:gd name="T22" fmla="*/ 25 w 351"/>
                  <a:gd name="T23" fmla="*/ 31 h 428"/>
                  <a:gd name="T24" fmla="*/ 23 w 351"/>
                  <a:gd name="T25" fmla="*/ 32 h 428"/>
                  <a:gd name="T26" fmla="*/ 20 w 351"/>
                  <a:gd name="T27" fmla="*/ 33 h 428"/>
                  <a:gd name="T28" fmla="*/ 19 w 351"/>
                  <a:gd name="T29" fmla="*/ 35 h 428"/>
                  <a:gd name="T30" fmla="*/ 18 w 351"/>
                  <a:gd name="T31" fmla="*/ 37 h 428"/>
                  <a:gd name="T32" fmla="*/ 17 w 351"/>
                  <a:gd name="T33" fmla="*/ 41 h 428"/>
                  <a:gd name="T34" fmla="*/ 17 w 351"/>
                  <a:gd name="T35" fmla="*/ 43 h 428"/>
                  <a:gd name="T36" fmla="*/ 18 w 351"/>
                  <a:gd name="T37" fmla="*/ 45 h 428"/>
                  <a:gd name="T38" fmla="*/ 12 w 351"/>
                  <a:gd name="T39" fmla="*/ 45 h 428"/>
                  <a:gd name="T40" fmla="*/ 0 w 351"/>
                  <a:gd name="T41" fmla="*/ 47 h 428"/>
                  <a:gd name="T42" fmla="*/ 0 w 351"/>
                  <a:gd name="T43" fmla="*/ 33 h 428"/>
                  <a:gd name="T44" fmla="*/ 8 w 351"/>
                  <a:gd name="T45" fmla="*/ 18 h 428"/>
                  <a:gd name="T46" fmla="*/ 9 w 351"/>
                  <a:gd name="T47" fmla="*/ 18 h 428"/>
                  <a:gd name="T48" fmla="*/ 11 w 351"/>
                  <a:gd name="T49" fmla="*/ 16 h 428"/>
                  <a:gd name="T50" fmla="*/ 13 w 351"/>
                  <a:gd name="T51" fmla="*/ 12 h 428"/>
                  <a:gd name="T52" fmla="*/ 16 w 351"/>
                  <a:gd name="T53" fmla="*/ 8 h 428"/>
                  <a:gd name="T54" fmla="*/ 17 w 351"/>
                  <a:gd name="T55" fmla="*/ 6 h 428"/>
                  <a:gd name="T56" fmla="*/ 18 w 351"/>
                  <a:gd name="T57" fmla="*/ 5 h 428"/>
                  <a:gd name="T58" fmla="*/ 21 w 351"/>
                  <a:gd name="T59" fmla="*/ 3 h 428"/>
                  <a:gd name="T60" fmla="*/ 24 w 351"/>
                  <a:gd name="T61" fmla="*/ 1 h 428"/>
                  <a:gd name="T62" fmla="*/ 27 w 351"/>
                  <a:gd name="T63" fmla="*/ 0 h 428"/>
                  <a:gd name="T64" fmla="*/ 31 w 351"/>
                  <a:gd name="T65" fmla="*/ 0 h 4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1"/>
                  <a:gd name="T100" fmla="*/ 0 h 428"/>
                  <a:gd name="T101" fmla="*/ 351 w 351"/>
                  <a:gd name="T102" fmla="*/ 428 h 42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1" h="428">
                    <a:moveTo>
                      <a:pt x="277" y="0"/>
                    </a:moveTo>
                    <a:lnTo>
                      <a:pt x="286" y="12"/>
                    </a:lnTo>
                    <a:lnTo>
                      <a:pt x="298" y="21"/>
                    </a:lnTo>
                    <a:lnTo>
                      <a:pt x="310" y="29"/>
                    </a:lnTo>
                    <a:lnTo>
                      <a:pt x="323" y="36"/>
                    </a:lnTo>
                    <a:lnTo>
                      <a:pt x="335" y="42"/>
                    </a:lnTo>
                    <a:lnTo>
                      <a:pt x="342" y="47"/>
                    </a:lnTo>
                    <a:lnTo>
                      <a:pt x="347" y="53"/>
                    </a:lnTo>
                    <a:lnTo>
                      <a:pt x="349" y="59"/>
                    </a:lnTo>
                    <a:lnTo>
                      <a:pt x="350" y="74"/>
                    </a:lnTo>
                    <a:lnTo>
                      <a:pt x="351" y="95"/>
                    </a:lnTo>
                    <a:lnTo>
                      <a:pt x="351" y="112"/>
                    </a:lnTo>
                    <a:lnTo>
                      <a:pt x="351" y="133"/>
                    </a:lnTo>
                    <a:lnTo>
                      <a:pt x="349" y="157"/>
                    </a:lnTo>
                    <a:lnTo>
                      <a:pt x="347" y="184"/>
                    </a:lnTo>
                    <a:lnTo>
                      <a:pt x="343" y="210"/>
                    </a:lnTo>
                    <a:lnTo>
                      <a:pt x="340" y="233"/>
                    </a:lnTo>
                    <a:lnTo>
                      <a:pt x="337" y="255"/>
                    </a:lnTo>
                    <a:lnTo>
                      <a:pt x="335" y="271"/>
                    </a:lnTo>
                    <a:lnTo>
                      <a:pt x="311" y="272"/>
                    </a:lnTo>
                    <a:lnTo>
                      <a:pt x="284" y="275"/>
                    </a:lnTo>
                    <a:lnTo>
                      <a:pt x="256" y="278"/>
                    </a:lnTo>
                    <a:lnTo>
                      <a:pt x="229" y="283"/>
                    </a:lnTo>
                    <a:lnTo>
                      <a:pt x="216" y="287"/>
                    </a:lnTo>
                    <a:lnTo>
                      <a:pt x="204" y="291"/>
                    </a:lnTo>
                    <a:lnTo>
                      <a:pt x="193" y="296"/>
                    </a:lnTo>
                    <a:lnTo>
                      <a:pt x="183" y="302"/>
                    </a:lnTo>
                    <a:lnTo>
                      <a:pt x="174" y="309"/>
                    </a:lnTo>
                    <a:lnTo>
                      <a:pt x="167" y="316"/>
                    </a:lnTo>
                    <a:lnTo>
                      <a:pt x="163" y="324"/>
                    </a:lnTo>
                    <a:lnTo>
                      <a:pt x="160" y="334"/>
                    </a:lnTo>
                    <a:lnTo>
                      <a:pt x="155" y="354"/>
                    </a:lnTo>
                    <a:lnTo>
                      <a:pt x="153" y="373"/>
                    </a:lnTo>
                    <a:lnTo>
                      <a:pt x="153" y="382"/>
                    </a:lnTo>
                    <a:lnTo>
                      <a:pt x="153" y="390"/>
                    </a:lnTo>
                    <a:lnTo>
                      <a:pt x="155" y="399"/>
                    </a:lnTo>
                    <a:lnTo>
                      <a:pt x="158" y="407"/>
                    </a:lnTo>
                    <a:lnTo>
                      <a:pt x="105" y="407"/>
                    </a:lnTo>
                    <a:lnTo>
                      <a:pt x="2" y="428"/>
                    </a:lnTo>
                    <a:lnTo>
                      <a:pt x="0" y="298"/>
                    </a:lnTo>
                    <a:lnTo>
                      <a:pt x="71" y="167"/>
                    </a:lnTo>
                    <a:lnTo>
                      <a:pt x="78" y="164"/>
                    </a:lnTo>
                    <a:lnTo>
                      <a:pt x="85" y="159"/>
                    </a:lnTo>
                    <a:lnTo>
                      <a:pt x="92" y="153"/>
                    </a:lnTo>
                    <a:lnTo>
                      <a:pt x="98" y="146"/>
                    </a:lnTo>
                    <a:lnTo>
                      <a:pt x="109" y="130"/>
                    </a:lnTo>
                    <a:lnTo>
                      <a:pt x="120" y="111"/>
                    </a:lnTo>
                    <a:lnTo>
                      <a:pt x="131" y="92"/>
                    </a:lnTo>
                    <a:lnTo>
                      <a:pt x="143" y="73"/>
                    </a:lnTo>
                    <a:lnTo>
                      <a:pt x="148" y="65"/>
                    </a:lnTo>
                    <a:lnTo>
                      <a:pt x="154" y="57"/>
                    </a:lnTo>
                    <a:lnTo>
                      <a:pt x="160" y="49"/>
                    </a:lnTo>
                    <a:lnTo>
                      <a:pt x="166" y="44"/>
                    </a:lnTo>
                    <a:lnTo>
                      <a:pt x="179" y="34"/>
                    </a:lnTo>
                    <a:lnTo>
                      <a:pt x="192" y="26"/>
                    </a:lnTo>
                    <a:lnTo>
                      <a:pt x="204" y="18"/>
                    </a:lnTo>
                    <a:lnTo>
                      <a:pt x="218" y="12"/>
                    </a:lnTo>
                    <a:lnTo>
                      <a:pt x="231" y="7"/>
                    </a:lnTo>
                    <a:lnTo>
                      <a:pt x="245" y="3"/>
                    </a:lnTo>
                    <a:lnTo>
                      <a:pt x="260" y="1"/>
                    </a:lnTo>
                    <a:lnTo>
                      <a:pt x="27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30" name="Freeform 262"/>
              <p:cNvSpPr>
                <a:spLocks/>
              </p:cNvSpPr>
              <p:nvPr/>
            </p:nvSpPr>
            <p:spPr bwMode="auto">
              <a:xfrm>
                <a:off x="2735" y="2356"/>
                <a:ext cx="83" cy="102"/>
              </a:xfrm>
              <a:custGeom>
                <a:avLst/>
                <a:gdLst>
                  <a:gd name="T0" fmla="*/ 5 w 249"/>
                  <a:gd name="T1" fmla="*/ 11 h 306"/>
                  <a:gd name="T2" fmla="*/ 6 w 249"/>
                  <a:gd name="T3" fmla="*/ 11 h 306"/>
                  <a:gd name="T4" fmla="*/ 7 w 249"/>
                  <a:gd name="T5" fmla="*/ 11 h 306"/>
                  <a:gd name="T6" fmla="*/ 7 w 249"/>
                  <a:gd name="T7" fmla="*/ 11 h 306"/>
                  <a:gd name="T8" fmla="*/ 8 w 249"/>
                  <a:gd name="T9" fmla="*/ 11 h 306"/>
                  <a:gd name="T10" fmla="*/ 9 w 249"/>
                  <a:gd name="T11" fmla="*/ 11 h 306"/>
                  <a:gd name="T12" fmla="*/ 10 w 249"/>
                  <a:gd name="T13" fmla="*/ 11 h 306"/>
                  <a:gd name="T14" fmla="*/ 11 w 249"/>
                  <a:gd name="T15" fmla="*/ 11 h 306"/>
                  <a:gd name="T16" fmla="*/ 12 w 249"/>
                  <a:gd name="T17" fmla="*/ 10 h 306"/>
                  <a:gd name="T18" fmla="*/ 13 w 249"/>
                  <a:gd name="T19" fmla="*/ 9 h 306"/>
                  <a:gd name="T20" fmla="*/ 14 w 249"/>
                  <a:gd name="T21" fmla="*/ 8 h 306"/>
                  <a:gd name="T22" fmla="*/ 17 w 249"/>
                  <a:gd name="T23" fmla="*/ 6 h 306"/>
                  <a:gd name="T24" fmla="*/ 19 w 249"/>
                  <a:gd name="T25" fmla="*/ 3 h 306"/>
                  <a:gd name="T26" fmla="*/ 23 w 249"/>
                  <a:gd name="T27" fmla="*/ 0 h 306"/>
                  <a:gd name="T28" fmla="*/ 28 w 249"/>
                  <a:gd name="T29" fmla="*/ 5 h 306"/>
                  <a:gd name="T30" fmla="*/ 28 w 249"/>
                  <a:gd name="T31" fmla="*/ 5 h 306"/>
                  <a:gd name="T32" fmla="*/ 27 w 249"/>
                  <a:gd name="T33" fmla="*/ 6 h 306"/>
                  <a:gd name="T34" fmla="*/ 27 w 249"/>
                  <a:gd name="T35" fmla="*/ 6 h 306"/>
                  <a:gd name="T36" fmla="*/ 27 w 249"/>
                  <a:gd name="T37" fmla="*/ 6 h 306"/>
                  <a:gd name="T38" fmla="*/ 26 w 249"/>
                  <a:gd name="T39" fmla="*/ 7 h 306"/>
                  <a:gd name="T40" fmla="*/ 25 w 249"/>
                  <a:gd name="T41" fmla="*/ 7 h 306"/>
                  <a:gd name="T42" fmla="*/ 23 w 249"/>
                  <a:gd name="T43" fmla="*/ 8 h 306"/>
                  <a:gd name="T44" fmla="*/ 22 w 249"/>
                  <a:gd name="T45" fmla="*/ 9 h 306"/>
                  <a:gd name="T46" fmla="*/ 21 w 249"/>
                  <a:gd name="T47" fmla="*/ 10 h 306"/>
                  <a:gd name="T48" fmla="*/ 20 w 249"/>
                  <a:gd name="T49" fmla="*/ 11 h 306"/>
                  <a:gd name="T50" fmla="*/ 20 w 249"/>
                  <a:gd name="T51" fmla="*/ 12 h 306"/>
                  <a:gd name="T52" fmla="*/ 19 w 249"/>
                  <a:gd name="T53" fmla="*/ 12 h 306"/>
                  <a:gd name="T54" fmla="*/ 19 w 249"/>
                  <a:gd name="T55" fmla="*/ 13 h 306"/>
                  <a:gd name="T56" fmla="*/ 19 w 249"/>
                  <a:gd name="T57" fmla="*/ 14 h 306"/>
                  <a:gd name="T58" fmla="*/ 19 w 249"/>
                  <a:gd name="T59" fmla="*/ 15 h 306"/>
                  <a:gd name="T60" fmla="*/ 20 w 249"/>
                  <a:gd name="T61" fmla="*/ 17 h 306"/>
                  <a:gd name="T62" fmla="*/ 20 w 249"/>
                  <a:gd name="T63" fmla="*/ 17 h 306"/>
                  <a:gd name="T64" fmla="*/ 20 w 249"/>
                  <a:gd name="T65" fmla="*/ 18 h 306"/>
                  <a:gd name="T66" fmla="*/ 20 w 249"/>
                  <a:gd name="T67" fmla="*/ 19 h 306"/>
                  <a:gd name="T68" fmla="*/ 20 w 249"/>
                  <a:gd name="T69" fmla="*/ 19 h 306"/>
                  <a:gd name="T70" fmla="*/ 8 w 249"/>
                  <a:gd name="T71" fmla="*/ 34 h 306"/>
                  <a:gd name="T72" fmla="*/ 1 w 249"/>
                  <a:gd name="T73" fmla="*/ 34 h 306"/>
                  <a:gd name="T74" fmla="*/ 1 w 249"/>
                  <a:gd name="T75" fmla="*/ 33 h 306"/>
                  <a:gd name="T76" fmla="*/ 1 w 249"/>
                  <a:gd name="T77" fmla="*/ 32 h 306"/>
                  <a:gd name="T78" fmla="*/ 1 w 249"/>
                  <a:gd name="T79" fmla="*/ 32 h 306"/>
                  <a:gd name="T80" fmla="*/ 0 w 249"/>
                  <a:gd name="T81" fmla="*/ 31 h 306"/>
                  <a:gd name="T82" fmla="*/ 0 w 249"/>
                  <a:gd name="T83" fmla="*/ 31 h 306"/>
                  <a:gd name="T84" fmla="*/ 0 w 249"/>
                  <a:gd name="T85" fmla="*/ 31 h 306"/>
                  <a:gd name="T86" fmla="*/ 0 w 249"/>
                  <a:gd name="T87" fmla="*/ 31 h 306"/>
                  <a:gd name="T88" fmla="*/ 0 w 249"/>
                  <a:gd name="T89" fmla="*/ 31 h 306"/>
                  <a:gd name="T90" fmla="*/ 5 w 249"/>
                  <a:gd name="T91" fmla="*/ 11 h 30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49"/>
                  <a:gd name="T139" fmla="*/ 0 h 306"/>
                  <a:gd name="T140" fmla="*/ 249 w 249"/>
                  <a:gd name="T141" fmla="*/ 306 h 30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49" h="306">
                    <a:moveTo>
                      <a:pt x="45" y="98"/>
                    </a:moveTo>
                    <a:lnTo>
                      <a:pt x="52" y="101"/>
                    </a:lnTo>
                    <a:lnTo>
                      <a:pt x="59" y="102"/>
                    </a:lnTo>
                    <a:lnTo>
                      <a:pt x="67" y="103"/>
                    </a:lnTo>
                    <a:lnTo>
                      <a:pt x="75" y="103"/>
                    </a:lnTo>
                    <a:lnTo>
                      <a:pt x="82" y="101"/>
                    </a:lnTo>
                    <a:lnTo>
                      <a:pt x="90" y="98"/>
                    </a:lnTo>
                    <a:lnTo>
                      <a:pt x="97" y="95"/>
                    </a:lnTo>
                    <a:lnTo>
                      <a:pt x="104" y="91"/>
                    </a:lnTo>
                    <a:lnTo>
                      <a:pt x="117" y="82"/>
                    </a:lnTo>
                    <a:lnTo>
                      <a:pt x="130" y="72"/>
                    </a:lnTo>
                    <a:lnTo>
                      <a:pt x="152" y="50"/>
                    </a:lnTo>
                    <a:lnTo>
                      <a:pt x="173" y="27"/>
                    </a:lnTo>
                    <a:lnTo>
                      <a:pt x="204" y="0"/>
                    </a:lnTo>
                    <a:lnTo>
                      <a:pt x="249" y="44"/>
                    </a:lnTo>
                    <a:lnTo>
                      <a:pt x="248" y="47"/>
                    </a:lnTo>
                    <a:lnTo>
                      <a:pt x="246" y="51"/>
                    </a:lnTo>
                    <a:lnTo>
                      <a:pt x="244" y="53"/>
                    </a:lnTo>
                    <a:lnTo>
                      <a:pt x="242" y="57"/>
                    </a:lnTo>
                    <a:lnTo>
                      <a:pt x="235" y="62"/>
                    </a:lnTo>
                    <a:lnTo>
                      <a:pt x="226" y="66"/>
                    </a:lnTo>
                    <a:lnTo>
                      <a:pt x="210" y="75"/>
                    </a:lnTo>
                    <a:lnTo>
                      <a:pt x="197" y="82"/>
                    </a:lnTo>
                    <a:lnTo>
                      <a:pt x="186" y="91"/>
                    </a:lnTo>
                    <a:lnTo>
                      <a:pt x="178" y="99"/>
                    </a:lnTo>
                    <a:lnTo>
                      <a:pt x="176" y="105"/>
                    </a:lnTo>
                    <a:lnTo>
                      <a:pt x="173" y="111"/>
                    </a:lnTo>
                    <a:lnTo>
                      <a:pt x="172" y="117"/>
                    </a:lnTo>
                    <a:lnTo>
                      <a:pt x="172" y="124"/>
                    </a:lnTo>
                    <a:lnTo>
                      <a:pt x="173" y="136"/>
                    </a:lnTo>
                    <a:lnTo>
                      <a:pt x="177" y="149"/>
                    </a:lnTo>
                    <a:lnTo>
                      <a:pt x="177" y="155"/>
                    </a:lnTo>
                    <a:lnTo>
                      <a:pt x="178" y="161"/>
                    </a:lnTo>
                    <a:lnTo>
                      <a:pt x="178" y="167"/>
                    </a:lnTo>
                    <a:lnTo>
                      <a:pt x="177" y="171"/>
                    </a:lnTo>
                    <a:lnTo>
                      <a:pt x="71" y="306"/>
                    </a:lnTo>
                    <a:lnTo>
                      <a:pt x="8" y="302"/>
                    </a:lnTo>
                    <a:lnTo>
                      <a:pt x="7" y="296"/>
                    </a:lnTo>
                    <a:lnTo>
                      <a:pt x="6" y="291"/>
                    </a:lnTo>
                    <a:lnTo>
                      <a:pt x="5" y="287"/>
                    </a:lnTo>
                    <a:lnTo>
                      <a:pt x="3" y="281"/>
                    </a:lnTo>
                    <a:lnTo>
                      <a:pt x="3" y="278"/>
                    </a:lnTo>
                    <a:lnTo>
                      <a:pt x="2" y="276"/>
                    </a:lnTo>
                    <a:lnTo>
                      <a:pt x="1" y="275"/>
                    </a:lnTo>
                    <a:lnTo>
                      <a:pt x="0" y="275"/>
                    </a:lnTo>
                    <a:lnTo>
                      <a:pt x="45" y="9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31" name="Freeform 263"/>
              <p:cNvSpPr>
                <a:spLocks/>
              </p:cNvSpPr>
              <p:nvPr/>
            </p:nvSpPr>
            <p:spPr bwMode="auto">
              <a:xfrm>
                <a:off x="2735" y="2356"/>
                <a:ext cx="83" cy="102"/>
              </a:xfrm>
              <a:custGeom>
                <a:avLst/>
                <a:gdLst>
                  <a:gd name="T0" fmla="*/ 5 w 249"/>
                  <a:gd name="T1" fmla="*/ 11 h 306"/>
                  <a:gd name="T2" fmla="*/ 6 w 249"/>
                  <a:gd name="T3" fmla="*/ 11 h 306"/>
                  <a:gd name="T4" fmla="*/ 7 w 249"/>
                  <a:gd name="T5" fmla="*/ 11 h 306"/>
                  <a:gd name="T6" fmla="*/ 7 w 249"/>
                  <a:gd name="T7" fmla="*/ 11 h 306"/>
                  <a:gd name="T8" fmla="*/ 8 w 249"/>
                  <a:gd name="T9" fmla="*/ 11 h 306"/>
                  <a:gd name="T10" fmla="*/ 9 w 249"/>
                  <a:gd name="T11" fmla="*/ 11 h 306"/>
                  <a:gd name="T12" fmla="*/ 10 w 249"/>
                  <a:gd name="T13" fmla="*/ 11 h 306"/>
                  <a:gd name="T14" fmla="*/ 11 w 249"/>
                  <a:gd name="T15" fmla="*/ 11 h 306"/>
                  <a:gd name="T16" fmla="*/ 12 w 249"/>
                  <a:gd name="T17" fmla="*/ 10 h 306"/>
                  <a:gd name="T18" fmla="*/ 13 w 249"/>
                  <a:gd name="T19" fmla="*/ 9 h 306"/>
                  <a:gd name="T20" fmla="*/ 14 w 249"/>
                  <a:gd name="T21" fmla="*/ 8 h 306"/>
                  <a:gd name="T22" fmla="*/ 17 w 249"/>
                  <a:gd name="T23" fmla="*/ 6 h 306"/>
                  <a:gd name="T24" fmla="*/ 19 w 249"/>
                  <a:gd name="T25" fmla="*/ 3 h 306"/>
                  <a:gd name="T26" fmla="*/ 23 w 249"/>
                  <a:gd name="T27" fmla="*/ 0 h 306"/>
                  <a:gd name="T28" fmla="*/ 23 w 249"/>
                  <a:gd name="T29" fmla="*/ 0 h 306"/>
                  <a:gd name="T30" fmla="*/ 28 w 249"/>
                  <a:gd name="T31" fmla="*/ 5 h 306"/>
                  <a:gd name="T32" fmla="*/ 28 w 249"/>
                  <a:gd name="T33" fmla="*/ 5 h 306"/>
                  <a:gd name="T34" fmla="*/ 28 w 249"/>
                  <a:gd name="T35" fmla="*/ 5 h 306"/>
                  <a:gd name="T36" fmla="*/ 27 w 249"/>
                  <a:gd name="T37" fmla="*/ 6 h 306"/>
                  <a:gd name="T38" fmla="*/ 27 w 249"/>
                  <a:gd name="T39" fmla="*/ 6 h 306"/>
                  <a:gd name="T40" fmla="*/ 27 w 249"/>
                  <a:gd name="T41" fmla="*/ 6 h 306"/>
                  <a:gd name="T42" fmla="*/ 26 w 249"/>
                  <a:gd name="T43" fmla="*/ 7 h 306"/>
                  <a:gd name="T44" fmla="*/ 25 w 249"/>
                  <a:gd name="T45" fmla="*/ 7 h 306"/>
                  <a:gd name="T46" fmla="*/ 23 w 249"/>
                  <a:gd name="T47" fmla="*/ 8 h 306"/>
                  <a:gd name="T48" fmla="*/ 22 w 249"/>
                  <a:gd name="T49" fmla="*/ 9 h 306"/>
                  <a:gd name="T50" fmla="*/ 21 w 249"/>
                  <a:gd name="T51" fmla="*/ 10 h 306"/>
                  <a:gd name="T52" fmla="*/ 20 w 249"/>
                  <a:gd name="T53" fmla="*/ 11 h 306"/>
                  <a:gd name="T54" fmla="*/ 20 w 249"/>
                  <a:gd name="T55" fmla="*/ 12 h 306"/>
                  <a:gd name="T56" fmla="*/ 19 w 249"/>
                  <a:gd name="T57" fmla="*/ 12 h 306"/>
                  <a:gd name="T58" fmla="*/ 19 w 249"/>
                  <a:gd name="T59" fmla="*/ 13 h 306"/>
                  <a:gd name="T60" fmla="*/ 19 w 249"/>
                  <a:gd name="T61" fmla="*/ 14 h 306"/>
                  <a:gd name="T62" fmla="*/ 19 w 249"/>
                  <a:gd name="T63" fmla="*/ 15 h 306"/>
                  <a:gd name="T64" fmla="*/ 20 w 249"/>
                  <a:gd name="T65" fmla="*/ 17 h 306"/>
                  <a:gd name="T66" fmla="*/ 20 w 249"/>
                  <a:gd name="T67" fmla="*/ 17 h 306"/>
                  <a:gd name="T68" fmla="*/ 20 w 249"/>
                  <a:gd name="T69" fmla="*/ 18 h 306"/>
                  <a:gd name="T70" fmla="*/ 20 w 249"/>
                  <a:gd name="T71" fmla="*/ 19 h 306"/>
                  <a:gd name="T72" fmla="*/ 20 w 249"/>
                  <a:gd name="T73" fmla="*/ 19 h 306"/>
                  <a:gd name="T74" fmla="*/ 8 w 249"/>
                  <a:gd name="T75" fmla="*/ 34 h 306"/>
                  <a:gd name="T76" fmla="*/ 1 w 249"/>
                  <a:gd name="T77" fmla="*/ 34 h 306"/>
                  <a:gd name="T78" fmla="*/ 1 w 249"/>
                  <a:gd name="T79" fmla="*/ 34 h 306"/>
                  <a:gd name="T80" fmla="*/ 1 w 249"/>
                  <a:gd name="T81" fmla="*/ 33 h 306"/>
                  <a:gd name="T82" fmla="*/ 1 w 249"/>
                  <a:gd name="T83" fmla="*/ 32 h 306"/>
                  <a:gd name="T84" fmla="*/ 1 w 249"/>
                  <a:gd name="T85" fmla="*/ 32 h 306"/>
                  <a:gd name="T86" fmla="*/ 0 w 249"/>
                  <a:gd name="T87" fmla="*/ 31 h 306"/>
                  <a:gd name="T88" fmla="*/ 0 w 249"/>
                  <a:gd name="T89" fmla="*/ 31 h 306"/>
                  <a:gd name="T90" fmla="*/ 0 w 249"/>
                  <a:gd name="T91" fmla="*/ 31 h 306"/>
                  <a:gd name="T92" fmla="*/ 0 w 249"/>
                  <a:gd name="T93" fmla="*/ 31 h 306"/>
                  <a:gd name="T94" fmla="*/ 0 w 249"/>
                  <a:gd name="T95" fmla="*/ 31 h 306"/>
                  <a:gd name="T96" fmla="*/ 0 w 249"/>
                  <a:gd name="T97" fmla="*/ 31 h 306"/>
                  <a:gd name="T98" fmla="*/ 5 w 249"/>
                  <a:gd name="T99" fmla="*/ 11 h 306"/>
                  <a:gd name="T100" fmla="*/ 5 w 249"/>
                  <a:gd name="T101" fmla="*/ 11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9"/>
                  <a:gd name="T154" fmla="*/ 0 h 306"/>
                  <a:gd name="T155" fmla="*/ 249 w 249"/>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9" h="306">
                    <a:moveTo>
                      <a:pt x="45" y="98"/>
                    </a:moveTo>
                    <a:lnTo>
                      <a:pt x="52" y="101"/>
                    </a:lnTo>
                    <a:lnTo>
                      <a:pt x="59" y="102"/>
                    </a:lnTo>
                    <a:lnTo>
                      <a:pt x="67" y="103"/>
                    </a:lnTo>
                    <a:lnTo>
                      <a:pt x="75" y="103"/>
                    </a:lnTo>
                    <a:lnTo>
                      <a:pt x="82" y="101"/>
                    </a:lnTo>
                    <a:lnTo>
                      <a:pt x="90" y="98"/>
                    </a:lnTo>
                    <a:lnTo>
                      <a:pt x="97" y="95"/>
                    </a:lnTo>
                    <a:lnTo>
                      <a:pt x="104" y="91"/>
                    </a:lnTo>
                    <a:lnTo>
                      <a:pt x="117" y="82"/>
                    </a:lnTo>
                    <a:lnTo>
                      <a:pt x="130" y="72"/>
                    </a:lnTo>
                    <a:lnTo>
                      <a:pt x="152" y="50"/>
                    </a:lnTo>
                    <a:lnTo>
                      <a:pt x="173" y="27"/>
                    </a:lnTo>
                    <a:lnTo>
                      <a:pt x="204" y="0"/>
                    </a:lnTo>
                    <a:lnTo>
                      <a:pt x="249" y="44"/>
                    </a:lnTo>
                    <a:lnTo>
                      <a:pt x="248" y="47"/>
                    </a:lnTo>
                    <a:lnTo>
                      <a:pt x="246" y="51"/>
                    </a:lnTo>
                    <a:lnTo>
                      <a:pt x="244" y="53"/>
                    </a:lnTo>
                    <a:lnTo>
                      <a:pt x="242" y="57"/>
                    </a:lnTo>
                    <a:lnTo>
                      <a:pt x="235" y="62"/>
                    </a:lnTo>
                    <a:lnTo>
                      <a:pt x="226" y="66"/>
                    </a:lnTo>
                    <a:lnTo>
                      <a:pt x="210" y="75"/>
                    </a:lnTo>
                    <a:lnTo>
                      <a:pt x="197" y="82"/>
                    </a:lnTo>
                    <a:lnTo>
                      <a:pt x="186" y="91"/>
                    </a:lnTo>
                    <a:lnTo>
                      <a:pt x="178" y="99"/>
                    </a:lnTo>
                    <a:lnTo>
                      <a:pt x="176" y="105"/>
                    </a:lnTo>
                    <a:lnTo>
                      <a:pt x="173" y="111"/>
                    </a:lnTo>
                    <a:lnTo>
                      <a:pt x="172" y="117"/>
                    </a:lnTo>
                    <a:lnTo>
                      <a:pt x="172" y="124"/>
                    </a:lnTo>
                    <a:lnTo>
                      <a:pt x="173" y="136"/>
                    </a:lnTo>
                    <a:lnTo>
                      <a:pt x="177" y="149"/>
                    </a:lnTo>
                    <a:lnTo>
                      <a:pt x="177" y="155"/>
                    </a:lnTo>
                    <a:lnTo>
                      <a:pt x="178" y="161"/>
                    </a:lnTo>
                    <a:lnTo>
                      <a:pt x="178" y="167"/>
                    </a:lnTo>
                    <a:lnTo>
                      <a:pt x="177" y="171"/>
                    </a:lnTo>
                    <a:lnTo>
                      <a:pt x="71" y="306"/>
                    </a:lnTo>
                    <a:lnTo>
                      <a:pt x="8" y="302"/>
                    </a:lnTo>
                    <a:lnTo>
                      <a:pt x="7" y="296"/>
                    </a:lnTo>
                    <a:lnTo>
                      <a:pt x="6" y="291"/>
                    </a:lnTo>
                    <a:lnTo>
                      <a:pt x="5" y="287"/>
                    </a:lnTo>
                    <a:lnTo>
                      <a:pt x="3" y="281"/>
                    </a:lnTo>
                    <a:lnTo>
                      <a:pt x="3" y="278"/>
                    </a:lnTo>
                    <a:lnTo>
                      <a:pt x="2" y="276"/>
                    </a:lnTo>
                    <a:lnTo>
                      <a:pt x="1" y="275"/>
                    </a:lnTo>
                    <a:lnTo>
                      <a:pt x="0" y="275"/>
                    </a:lnTo>
                    <a:lnTo>
                      <a:pt x="45" y="9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32" name="Freeform 264"/>
              <p:cNvSpPr>
                <a:spLocks/>
              </p:cNvSpPr>
              <p:nvPr/>
            </p:nvSpPr>
            <p:spPr bwMode="auto">
              <a:xfrm>
                <a:off x="2735" y="2238"/>
                <a:ext cx="98" cy="152"/>
              </a:xfrm>
              <a:custGeom>
                <a:avLst/>
                <a:gdLst>
                  <a:gd name="T0" fmla="*/ 0 w 295"/>
                  <a:gd name="T1" fmla="*/ 23 h 458"/>
                  <a:gd name="T2" fmla="*/ 10 w 295"/>
                  <a:gd name="T3" fmla="*/ 11 h 458"/>
                  <a:gd name="T4" fmla="*/ 32 w 295"/>
                  <a:gd name="T5" fmla="*/ 0 h 458"/>
                  <a:gd name="T6" fmla="*/ 33 w 295"/>
                  <a:gd name="T7" fmla="*/ 27 h 458"/>
                  <a:gd name="T8" fmla="*/ 23 w 295"/>
                  <a:gd name="T9" fmla="*/ 39 h 458"/>
                  <a:gd name="T10" fmla="*/ 19 w 295"/>
                  <a:gd name="T11" fmla="*/ 42 h 458"/>
                  <a:gd name="T12" fmla="*/ 17 w 295"/>
                  <a:gd name="T13" fmla="*/ 44 h 458"/>
                  <a:gd name="T14" fmla="*/ 15 w 295"/>
                  <a:gd name="T15" fmla="*/ 47 h 458"/>
                  <a:gd name="T16" fmla="*/ 13 w 295"/>
                  <a:gd name="T17" fmla="*/ 48 h 458"/>
                  <a:gd name="T18" fmla="*/ 12 w 295"/>
                  <a:gd name="T19" fmla="*/ 49 h 458"/>
                  <a:gd name="T20" fmla="*/ 11 w 295"/>
                  <a:gd name="T21" fmla="*/ 49 h 458"/>
                  <a:gd name="T22" fmla="*/ 10 w 295"/>
                  <a:gd name="T23" fmla="*/ 50 h 458"/>
                  <a:gd name="T24" fmla="*/ 9 w 295"/>
                  <a:gd name="T25" fmla="*/ 50 h 458"/>
                  <a:gd name="T26" fmla="*/ 8 w 295"/>
                  <a:gd name="T27" fmla="*/ 50 h 458"/>
                  <a:gd name="T28" fmla="*/ 8 w 295"/>
                  <a:gd name="T29" fmla="*/ 50 h 458"/>
                  <a:gd name="T30" fmla="*/ 7 w 295"/>
                  <a:gd name="T31" fmla="*/ 50 h 458"/>
                  <a:gd name="T32" fmla="*/ 6 w 295"/>
                  <a:gd name="T33" fmla="*/ 50 h 458"/>
                  <a:gd name="T34" fmla="*/ 5 w 295"/>
                  <a:gd name="T35" fmla="*/ 50 h 458"/>
                  <a:gd name="T36" fmla="*/ 6 w 295"/>
                  <a:gd name="T37" fmla="*/ 40 h 458"/>
                  <a:gd name="T38" fmla="*/ 9 w 295"/>
                  <a:gd name="T39" fmla="*/ 33 h 458"/>
                  <a:gd name="T40" fmla="*/ 8 w 295"/>
                  <a:gd name="T41" fmla="*/ 28 h 458"/>
                  <a:gd name="T42" fmla="*/ 0 w 295"/>
                  <a:gd name="T43" fmla="*/ 30 h 458"/>
                  <a:gd name="T44" fmla="*/ 0 w 295"/>
                  <a:gd name="T45" fmla="*/ 29 h 458"/>
                  <a:gd name="T46" fmla="*/ 0 w 295"/>
                  <a:gd name="T47" fmla="*/ 27 h 458"/>
                  <a:gd name="T48" fmla="*/ 0 w 295"/>
                  <a:gd name="T49" fmla="*/ 25 h 458"/>
                  <a:gd name="T50" fmla="*/ 0 w 295"/>
                  <a:gd name="T51" fmla="*/ 23 h 4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5"/>
                  <a:gd name="T79" fmla="*/ 0 h 458"/>
                  <a:gd name="T80" fmla="*/ 295 w 295"/>
                  <a:gd name="T81" fmla="*/ 458 h 45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5" h="458">
                    <a:moveTo>
                      <a:pt x="1" y="210"/>
                    </a:moveTo>
                    <a:lnTo>
                      <a:pt x="92" y="99"/>
                    </a:lnTo>
                    <a:lnTo>
                      <a:pt x="289" y="0"/>
                    </a:lnTo>
                    <a:lnTo>
                      <a:pt x="295" y="242"/>
                    </a:lnTo>
                    <a:lnTo>
                      <a:pt x="205" y="355"/>
                    </a:lnTo>
                    <a:lnTo>
                      <a:pt x="174" y="382"/>
                    </a:lnTo>
                    <a:lnTo>
                      <a:pt x="153" y="405"/>
                    </a:lnTo>
                    <a:lnTo>
                      <a:pt x="131" y="427"/>
                    </a:lnTo>
                    <a:lnTo>
                      <a:pt x="118" y="437"/>
                    </a:lnTo>
                    <a:lnTo>
                      <a:pt x="105" y="446"/>
                    </a:lnTo>
                    <a:lnTo>
                      <a:pt x="98" y="450"/>
                    </a:lnTo>
                    <a:lnTo>
                      <a:pt x="91" y="453"/>
                    </a:lnTo>
                    <a:lnTo>
                      <a:pt x="83" y="456"/>
                    </a:lnTo>
                    <a:lnTo>
                      <a:pt x="76" y="458"/>
                    </a:lnTo>
                    <a:lnTo>
                      <a:pt x="68" y="458"/>
                    </a:lnTo>
                    <a:lnTo>
                      <a:pt x="60" y="457"/>
                    </a:lnTo>
                    <a:lnTo>
                      <a:pt x="53" y="456"/>
                    </a:lnTo>
                    <a:lnTo>
                      <a:pt x="46" y="453"/>
                    </a:lnTo>
                    <a:lnTo>
                      <a:pt x="54" y="369"/>
                    </a:lnTo>
                    <a:lnTo>
                      <a:pt x="82" y="301"/>
                    </a:lnTo>
                    <a:lnTo>
                      <a:pt x="76" y="254"/>
                    </a:lnTo>
                    <a:lnTo>
                      <a:pt x="0" y="275"/>
                    </a:lnTo>
                    <a:lnTo>
                      <a:pt x="1" y="259"/>
                    </a:lnTo>
                    <a:lnTo>
                      <a:pt x="1" y="243"/>
                    </a:lnTo>
                    <a:lnTo>
                      <a:pt x="1" y="227"/>
                    </a:lnTo>
                    <a:lnTo>
                      <a:pt x="1" y="210"/>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33" name="Freeform 265"/>
              <p:cNvSpPr>
                <a:spLocks/>
              </p:cNvSpPr>
              <p:nvPr/>
            </p:nvSpPr>
            <p:spPr bwMode="auto">
              <a:xfrm>
                <a:off x="2735" y="2238"/>
                <a:ext cx="98" cy="152"/>
              </a:xfrm>
              <a:custGeom>
                <a:avLst/>
                <a:gdLst>
                  <a:gd name="T0" fmla="*/ 0 w 295"/>
                  <a:gd name="T1" fmla="*/ 23 h 458"/>
                  <a:gd name="T2" fmla="*/ 10 w 295"/>
                  <a:gd name="T3" fmla="*/ 11 h 458"/>
                  <a:gd name="T4" fmla="*/ 32 w 295"/>
                  <a:gd name="T5" fmla="*/ 0 h 458"/>
                  <a:gd name="T6" fmla="*/ 32 w 295"/>
                  <a:gd name="T7" fmla="*/ 0 h 458"/>
                  <a:gd name="T8" fmla="*/ 33 w 295"/>
                  <a:gd name="T9" fmla="*/ 27 h 458"/>
                  <a:gd name="T10" fmla="*/ 23 w 295"/>
                  <a:gd name="T11" fmla="*/ 39 h 458"/>
                  <a:gd name="T12" fmla="*/ 23 w 295"/>
                  <a:gd name="T13" fmla="*/ 39 h 458"/>
                  <a:gd name="T14" fmla="*/ 19 w 295"/>
                  <a:gd name="T15" fmla="*/ 42 h 458"/>
                  <a:gd name="T16" fmla="*/ 17 w 295"/>
                  <a:gd name="T17" fmla="*/ 44 h 458"/>
                  <a:gd name="T18" fmla="*/ 15 w 295"/>
                  <a:gd name="T19" fmla="*/ 47 h 458"/>
                  <a:gd name="T20" fmla="*/ 13 w 295"/>
                  <a:gd name="T21" fmla="*/ 48 h 458"/>
                  <a:gd name="T22" fmla="*/ 12 w 295"/>
                  <a:gd name="T23" fmla="*/ 49 h 458"/>
                  <a:gd name="T24" fmla="*/ 11 w 295"/>
                  <a:gd name="T25" fmla="*/ 49 h 458"/>
                  <a:gd name="T26" fmla="*/ 10 w 295"/>
                  <a:gd name="T27" fmla="*/ 50 h 458"/>
                  <a:gd name="T28" fmla="*/ 9 w 295"/>
                  <a:gd name="T29" fmla="*/ 50 h 458"/>
                  <a:gd name="T30" fmla="*/ 8 w 295"/>
                  <a:gd name="T31" fmla="*/ 50 h 458"/>
                  <a:gd name="T32" fmla="*/ 8 w 295"/>
                  <a:gd name="T33" fmla="*/ 50 h 458"/>
                  <a:gd name="T34" fmla="*/ 7 w 295"/>
                  <a:gd name="T35" fmla="*/ 50 h 458"/>
                  <a:gd name="T36" fmla="*/ 6 w 295"/>
                  <a:gd name="T37" fmla="*/ 50 h 458"/>
                  <a:gd name="T38" fmla="*/ 5 w 295"/>
                  <a:gd name="T39" fmla="*/ 50 h 458"/>
                  <a:gd name="T40" fmla="*/ 5 w 295"/>
                  <a:gd name="T41" fmla="*/ 50 h 458"/>
                  <a:gd name="T42" fmla="*/ 6 w 295"/>
                  <a:gd name="T43" fmla="*/ 40 h 458"/>
                  <a:gd name="T44" fmla="*/ 6 w 295"/>
                  <a:gd name="T45" fmla="*/ 40 h 458"/>
                  <a:gd name="T46" fmla="*/ 9 w 295"/>
                  <a:gd name="T47" fmla="*/ 33 h 458"/>
                  <a:gd name="T48" fmla="*/ 8 w 295"/>
                  <a:gd name="T49" fmla="*/ 28 h 458"/>
                  <a:gd name="T50" fmla="*/ 0 w 295"/>
                  <a:gd name="T51" fmla="*/ 30 h 458"/>
                  <a:gd name="T52" fmla="*/ 0 w 295"/>
                  <a:gd name="T53" fmla="*/ 30 h 458"/>
                  <a:gd name="T54" fmla="*/ 0 w 295"/>
                  <a:gd name="T55" fmla="*/ 29 h 458"/>
                  <a:gd name="T56" fmla="*/ 0 w 295"/>
                  <a:gd name="T57" fmla="*/ 27 h 458"/>
                  <a:gd name="T58" fmla="*/ 0 w 295"/>
                  <a:gd name="T59" fmla="*/ 25 h 458"/>
                  <a:gd name="T60" fmla="*/ 0 w 295"/>
                  <a:gd name="T61" fmla="*/ 23 h 458"/>
                  <a:gd name="T62" fmla="*/ 0 w 295"/>
                  <a:gd name="T63" fmla="*/ 23 h 4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5"/>
                  <a:gd name="T97" fmla="*/ 0 h 458"/>
                  <a:gd name="T98" fmla="*/ 295 w 295"/>
                  <a:gd name="T99" fmla="*/ 458 h 45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5" h="458">
                    <a:moveTo>
                      <a:pt x="1" y="210"/>
                    </a:moveTo>
                    <a:lnTo>
                      <a:pt x="92" y="99"/>
                    </a:lnTo>
                    <a:lnTo>
                      <a:pt x="289" y="0"/>
                    </a:lnTo>
                    <a:lnTo>
                      <a:pt x="295" y="242"/>
                    </a:lnTo>
                    <a:lnTo>
                      <a:pt x="205" y="355"/>
                    </a:lnTo>
                    <a:lnTo>
                      <a:pt x="174" y="382"/>
                    </a:lnTo>
                    <a:lnTo>
                      <a:pt x="153" y="405"/>
                    </a:lnTo>
                    <a:lnTo>
                      <a:pt x="131" y="427"/>
                    </a:lnTo>
                    <a:lnTo>
                      <a:pt x="118" y="437"/>
                    </a:lnTo>
                    <a:lnTo>
                      <a:pt x="105" y="446"/>
                    </a:lnTo>
                    <a:lnTo>
                      <a:pt x="98" y="450"/>
                    </a:lnTo>
                    <a:lnTo>
                      <a:pt x="91" y="453"/>
                    </a:lnTo>
                    <a:lnTo>
                      <a:pt x="83" y="456"/>
                    </a:lnTo>
                    <a:lnTo>
                      <a:pt x="76" y="458"/>
                    </a:lnTo>
                    <a:lnTo>
                      <a:pt x="68" y="458"/>
                    </a:lnTo>
                    <a:lnTo>
                      <a:pt x="60" y="457"/>
                    </a:lnTo>
                    <a:lnTo>
                      <a:pt x="53" y="456"/>
                    </a:lnTo>
                    <a:lnTo>
                      <a:pt x="46" y="453"/>
                    </a:lnTo>
                    <a:lnTo>
                      <a:pt x="54" y="369"/>
                    </a:lnTo>
                    <a:lnTo>
                      <a:pt x="82" y="301"/>
                    </a:lnTo>
                    <a:lnTo>
                      <a:pt x="76" y="254"/>
                    </a:lnTo>
                    <a:lnTo>
                      <a:pt x="0" y="275"/>
                    </a:lnTo>
                    <a:lnTo>
                      <a:pt x="1" y="259"/>
                    </a:lnTo>
                    <a:lnTo>
                      <a:pt x="1" y="243"/>
                    </a:lnTo>
                    <a:lnTo>
                      <a:pt x="1" y="227"/>
                    </a:lnTo>
                    <a:lnTo>
                      <a:pt x="1" y="21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34" name="Freeform 266"/>
              <p:cNvSpPr>
                <a:spLocks/>
              </p:cNvSpPr>
              <p:nvPr/>
            </p:nvSpPr>
            <p:spPr bwMode="auto">
              <a:xfrm>
                <a:off x="2674" y="2302"/>
                <a:ext cx="45" cy="26"/>
              </a:xfrm>
              <a:custGeom>
                <a:avLst/>
                <a:gdLst>
                  <a:gd name="T0" fmla="*/ 0 w 135"/>
                  <a:gd name="T1" fmla="*/ 5 h 76"/>
                  <a:gd name="T2" fmla="*/ 1 w 135"/>
                  <a:gd name="T3" fmla="*/ 5 h 76"/>
                  <a:gd name="T4" fmla="*/ 2 w 135"/>
                  <a:gd name="T5" fmla="*/ 5 h 76"/>
                  <a:gd name="T6" fmla="*/ 3 w 135"/>
                  <a:gd name="T7" fmla="*/ 4 h 76"/>
                  <a:gd name="T8" fmla="*/ 4 w 135"/>
                  <a:gd name="T9" fmla="*/ 3 h 76"/>
                  <a:gd name="T10" fmla="*/ 6 w 135"/>
                  <a:gd name="T11" fmla="*/ 3 h 76"/>
                  <a:gd name="T12" fmla="*/ 7 w 135"/>
                  <a:gd name="T13" fmla="*/ 2 h 76"/>
                  <a:gd name="T14" fmla="*/ 8 w 135"/>
                  <a:gd name="T15" fmla="*/ 2 h 76"/>
                  <a:gd name="T16" fmla="*/ 10 w 135"/>
                  <a:gd name="T17" fmla="*/ 2 h 76"/>
                  <a:gd name="T18" fmla="*/ 11 w 135"/>
                  <a:gd name="T19" fmla="*/ 1 h 76"/>
                  <a:gd name="T20" fmla="*/ 13 w 135"/>
                  <a:gd name="T21" fmla="*/ 1 h 76"/>
                  <a:gd name="T22" fmla="*/ 14 w 135"/>
                  <a:gd name="T23" fmla="*/ 0 h 76"/>
                  <a:gd name="T24" fmla="*/ 15 w 135"/>
                  <a:gd name="T25" fmla="*/ 0 h 76"/>
                  <a:gd name="T26" fmla="*/ 15 w 135"/>
                  <a:gd name="T27" fmla="*/ 0 h 76"/>
                  <a:gd name="T28" fmla="*/ 15 w 135"/>
                  <a:gd name="T29" fmla="*/ 1 h 76"/>
                  <a:gd name="T30" fmla="*/ 14 w 135"/>
                  <a:gd name="T31" fmla="*/ 1 h 76"/>
                  <a:gd name="T32" fmla="*/ 14 w 135"/>
                  <a:gd name="T33" fmla="*/ 1 h 76"/>
                  <a:gd name="T34" fmla="*/ 13 w 135"/>
                  <a:gd name="T35" fmla="*/ 2 h 76"/>
                  <a:gd name="T36" fmla="*/ 12 w 135"/>
                  <a:gd name="T37" fmla="*/ 2 h 76"/>
                  <a:gd name="T38" fmla="*/ 12 w 135"/>
                  <a:gd name="T39" fmla="*/ 4 h 76"/>
                  <a:gd name="T40" fmla="*/ 11 w 135"/>
                  <a:gd name="T41" fmla="*/ 5 h 76"/>
                  <a:gd name="T42" fmla="*/ 10 w 135"/>
                  <a:gd name="T43" fmla="*/ 6 h 76"/>
                  <a:gd name="T44" fmla="*/ 9 w 135"/>
                  <a:gd name="T45" fmla="*/ 7 h 76"/>
                  <a:gd name="T46" fmla="*/ 7 w 135"/>
                  <a:gd name="T47" fmla="*/ 8 h 76"/>
                  <a:gd name="T48" fmla="*/ 6 w 135"/>
                  <a:gd name="T49" fmla="*/ 8 h 76"/>
                  <a:gd name="T50" fmla="*/ 4 w 135"/>
                  <a:gd name="T51" fmla="*/ 9 h 76"/>
                  <a:gd name="T52" fmla="*/ 3 w 135"/>
                  <a:gd name="T53" fmla="*/ 9 h 76"/>
                  <a:gd name="T54" fmla="*/ 2 w 135"/>
                  <a:gd name="T55" fmla="*/ 9 h 76"/>
                  <a:gd name="T56" fmla="*/ 2 w 135"/>
                  <a:gd name="T57" fmla="*/ 9 h 76"/>
                  <a:gd name="T58" fmla="*/ 1 w 135"/>
                  <a:gd name="T59" fmla="*/ 8 h 76"/>
                  <a:gd name="T60" fmla="*/ 0 w 135"/>
                  <a:gd name="T61" fmla="*/ 7 h 76"/>
                  <a:gd name="T62" fmla="*/ 0 w 135"/>
                  <a:gd name="T63" fmla="*/ 5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5"/>
                  <a:gd name="T97" fmla="*/ 0 h 76"/>
                  <a:gd name="T98" fmla="*/ 135 w 135"/>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5" h="76">
                    <a:moveTo>
                      <a:pt x="0" y="45"/>
                    </a:moveTo>
                    <a:lnTo>
                      <a:pt x="10" y="43"/>
                    </a:lnTo>
                    <a:lnTo>
                      <a:pt x="20" y="40"/>
                    </a:lnTo>
                    <a:lnTo>
                      <a:pt x="29" y="35"/>
                    </a:lnTo>
                    <a:lnTo>
                      <a:pt x="39" y="30"/>
                    </a:lnTo>
                    <a:lnTo>
                      <a:pt x="51" y="26"/>
                    </a:lnTo>
                    <a:lnTo>
                      <a:pt x="64" y="21"/>
                    </a:lnTo>
                    <a:lnTo>
                      <a:pt x="76" y="17"/>
                    </a:lnTo>
                    <a:lnTo>
                      <a:pt x="91" y="14"/>
                    </a:lnTo>
                    <a:lnTo>
                      <a:pt x="101" y="10"/>
                    </a:lnTo>
                    <a:lnTo>
                      <a:pt x="113" y="7"/>
                    </a:lnTo>
                    <a:lnTo>
                      <a:pt x="124" y="3"/>
                    </a:lnTo>
                    <a:lnTo>
                      <a:pt x="135" y="0"/>
                    </a:lnTo>
                    <a:lnTo>
                      <a:pt x="134" y="3"/>
                    </a:lnTo>
                    <a:lnTo>
                      <a:pt x="132" y="6"/>
                    </a:lnTo>
                    <a:lnTo>
                      <a:pt x="128" y="8"/>
                    </a:lnTo>
                    <a:lnTo>
                      <a:pt x="125" y="12"/>
                    </a:lnTo>
                    <a:lnTo>
                      <a:pt x="115" y="16"/>
                    </a:lnTo>
                    <a:lnTo>
                      <a:pt x="110" y="21"/>
                    </a:lnTo>
                    <a:lnTo>
                      <a:pt x="105" y="33"/>
                    </a:lnTo>
                    <a:lnTo>
                      <a:pt x="100" y="43"/>
                    </a:lnTo>
                    <a:lnTo>
                      <a:pt x="91" y="50"/>
                    </a:lnTo>
                    <a:lnTo>
                      <a:pt x="78" y="58"/>
                    </a:lnTo>
                    <a:lnTo>
                      <a:pt x="65" y="65"/>
                    </a:lnTo>
                    <a:lnTo>
                      <a:pt x="54" y="68"/>
                    </a:lnTo>
                    <a:lnTo>
                      <a:pt x="39" y="74"/>
                    </a:lnTo>
                    <a:lnTo>
                      <a:pt x="26" y="76"/>
                    </a:lnTo>
                    <a:lnTo>
                      <a:pt x="20" y="75"/>
                    </a:lnTo>
                    <a:lnTo>
                      <a:pt x="14" y="73"/>
                    </a:lnTo>
                    <a:lnTo>
                      <a:pt x="8" y="67"/>
                    </a:lnTo>
                    <a:lnTo>
                      <a:pt x="3" y="60"/>
                    </a:lnTo>
                    <a:lnTo>
                      <a:pt x="0" y="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35" name="Freeform 267"/>
              <p:cNvSpPr>
                <a:spLocks/>
              </p:cNvSpPr>
              <p:nvPr/>
            </p:nvSpPr>
            <p:spPr bwMode="auto">
              <a:xfrm>
                <a:off x="2674" y="2302"/>
                <a:ext cx="45" cy="26"/>
              </a:xfrm>
              <a:custGeom>
                <a:avLst/>
                <a:gdLst>
                  <a:gd name="T0" fmla="*/ 0 w 135"/>
                  <a:gd name="T1" fmla="*/ 5 h 76"/>
                  <a:gd name="T2" fmla="*/ 1 w 135"/>
                  <a:gd name="T3" fmla="*/ 5 h 76"/>
                  <a:gd name="T4" fmla="*/ 2 w 135"/>
                  <a:gd name="T5" fmla="*/ 5 h 76"/>
                  <a:gd name="T6" fmla="*/ 3 w 135"/>
                  <a:gd name="T7" fmla="*/ 4 h 76"/>
                  <a:gd name="T8" fmla="*/ 4 w 135"/>
                  <a:gd name="T9" fmla="*/ 3 h 76"/>
                  <a:gd name="T10" fmla="*/ 6 w 135"/>
                  <a:gd name="T11" fmla="*/ 3 h 76"/>
                  <a:gd name="T12" fmla="*/ 7 w 135"/>
                  <a:gd name="T13" fmla="*/ 2 h 76"/>
                  <a:gd name="T14" fmla="*/ 8 w 135"/>
                  <a:gd name="T15" fmla="*/ 2 h 76"/>
                  <a:gd name="T16" fmla="*/ 10 w 135"/>
                  <a:gd name="T17" fmla="*/ 2 h 76"/>
                  <a:gd name="T18" fmla="*/ 11 w 135"/>
                  <a:gd name="T19" fmla="*/ 1 h 76"/>
                  <a:gd name="T20" fmla="*/ 13 w 135"/>
                  <a:gd name="T21" fmla="*/ 1 h 76"/>
                  <a:gd name="T22" fmla="*/ 14 w 135"/>
                  <a:gd name="T23" fmla="*/ 0 h 76"/>
                  <a:gd name="T24" fmla="*/ 15 w 135"/>
                  <a:gd name="T25" fmla="*/ 0 h 76"/>
                  <a:gd name="T26" fmla="*/ 15 w 135"/>
                  <a:gd name="T27" fmla="*/ 0 h 76"/>
                  <a:gd name="T28" fmla="*/ 15 w 135"/>
                  <a:gd name="T29" fmla="*/ 1 h 76"/>
                  <a:gd name="T30" fmla="*/ 14 w 135"/>
                  <a:gd name="T31" fmla="*/ 1 h 76"/>
                  <a:gd name="T32" fmla="*/ 14 w 135"/>
                  <a:gd name="T33" fmla="*/ 1 h 76"/>
                  <a:gd name="T34" fmla="*/ 13 w 135"/>
                  <a:gd name="T35" fmla="*/ 2 h 76"/>
                  <a:gd name="T36" fmla="*/ 12 w 135"/>
                  <a:gd name="T37" fmla="*/ 2 h 76"/>
                  <a:gd name="T38" fmla="*/ 12 w 135"/>
                  <a:gd name="T39" fmla="*/ 4 h 76"/>
                  <a:gd name="T40" fmla="*/ 11 w 135"/>
                  <a:gd name="T41" fmla="*/ 5 h 76"/>
                  <a:gd name="T42" fmla="*/ 10 w 135"/>
                  <a:gd name="T43" fmla="*/ 6 h 76"/>
                  <a:gd name="T44" fmla="*/ 9 w 135"/>
                  <a:gd name="T45" fmla="*/ 7 h 76"/>
                  <a:gd name="T46" fmla="*/ 7 w 135"/>
                  <a:gd name="T47" fmla="*/ 8 h 76"/>
                  <a:gd name="T48" fmla="*/ 6 w 135"/>
                  <a:gd name="T49" fmla="*/ 8 h 76"/>
                  <a:gd name="T50" fmla="*/ 4 w 135"/>
                  <a:gd name="T51" fmla="*/ 9 h 76"/>
                  <a:gd name="T52" fmla="*/ 3 w 135"/>
                  <a:gd name="T53" fmla="*/ 9 h 76"/>
                  <a:gd name="T54" fmla="*/ 2 w 135"/>
                  <a:gd name="T55" fmla="*/ 9 h 76"/>
                  <a:gd name="T56" fmla="*/ 2 w 135"/>
                  <a:gd name="T57" fmla="*/ 9 h 76"/>
                  <a:gd name="T58" fmla="*/ 1 w 135"/>
                  <a:gd name="T59" fmla="*/ 8 h 76"/>
                  <a:gd name="T60" fmla="*/ 0 w 135"/>
                  <a:gd name="T61" fmla="*/ 7 h 76"/>
                  <a:gd name="T62" fmla="*/ 0 w 135"/>
                  <a:gd name="T63" fmla="*/ 5 h 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5"/>
                  <a:gd name="T97" fmla="*/ 0 h 76"/>
                  <a:gd name="T98" fmla="*/ 135 w 135"/>
                  <a:gd name="T99" fmla="*/ 76 h 7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5" h="76">
                    <a:moveTo>
                      <a:pt x="0" y="45"/>
                    </a:moveTo>
                    <a:lnTo>
                      <a:pt x="10" y="43"/>
                    </a:lnTo>
                    <a:lnTo>
                      <a:pt x="20" y="40"/>
                    </a:lnTo>
                    <a:lnTo>
                      <a:pt x="29" y="35"/>
                    </a:lnTo>
                    <a:lnTo>
                      <a:pt x="39" y="30"/>
                    </a:lnTo>
                    <a:lnTo>
                      <a:pt x="51" y="26"/>
                    </a:lnTo>
                    <a:lnTo>
                      <a:pt x="64" y="21"/>
                    </a:lnTo>
                    <a:lnTo>
                      <a:pt x="76" y="17"/>
                    </a:lnTo>
                    <a:lnTo>
                      <a:pt x="91" y="14"/>
                    </a:lnTo>
                    <a:lnTo>
                      <a:pt x="101" y="10"/>
                    </a:lnTo>
                    <a:lnTo>
                      <a:pt x="113" y="7"/>
                    </a:lnTo>
                    <a:lnTo>
                      <a:pt x="124" y="3"/>
                    </a:lnTo>
                    <a:lnTo>
                      <a:pt x="135" y="0"/>
                    </a:lnTo>
                    <a:lnTo>
                      <a:pt x="134" y="3"/>
                    </a:lnTo>
                    <a:lnTo>
                      <a:pt x="132" y="6"/>
                    </a:lnTo>
                    <a:lnTo>
                      <a:pt x="128" y="8"/>
                    </a:lnTo>
                    <a:lnTo>
                      <a:pt x="125" y="12"/>
                    </a:lnTo>
                    <a:lnTo>
                      <a:pt x="115" y="16"/>
                    </a:lnTo>
                    <a:lnTo>
                      <a:pt x="110" y="21"/>
                    </a:lnTo>
                    <a:lnTo>
                      <a:pt x="105" y="33"/>
                    </a:lnTo>
                    <a:lnTo>
                      <a:pt x="100" y="43"/>
                    </a:lnTo>
                    <a:lnTo>
                      <a:pt x="91" y="50"/>
                    </a:lnTo>
                    <a:lnTo>
                      <a:pt x="78" y="58"/>
                    </a:lnTo>
                    <a:lnTo>
                      <a:pt x="65" y="65"/>
                    </a:lnTo>
                    <a:lnTo>
                      <a:pt x="54" y="68"/>
                    </a:lnTo>
                    <a:lnTo>
                      <a:pt x="39" y="74"/>
                    </a:lnTo>
                    <a:lnTo>
                      <a:pt x="26" y="76"/>
                    </a:lnTo>
                    <a:lnTo>
                      <a:pt x="20" y="75"/>
                    </a:lnTo>
                    <a:lnTo>
                      <a:pt x="14" y="73"/>
                    </a:lnTo>
                    <a:lnTo>
                      <a:pt x="8" y="67"/>
                    </a:lnTo>
                    <a:lnTo>
                      <a:pt x="3" y="60"/>
                    </a:lnTo>
                    <a:lnTo>
                      <a:pt x="0" y="4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36" name="Freeform 268"/>
              <p:cNvSpPr>
                <a:spLocks/>
              </p:cNvSpPr>
              <p:nvPr/>
            </p:nvSpPr>
            <p:spPr bwMode="auto">
              <a:xfrm>
                <a:off x="2733" y="2322"/>
                <a:ext cx="29" cy="39"/>
              </a:xfrm>
              <a:custGeom>
                <a:avLst/>
                <a:gdLst>
                  <a:gd name="T0" fmla="*/ 1 w 88"/>
                  <a:gd name="T1" fmla="*/ 2 h 115"/>
                  <a:gd name="T2" fmla="*/ 9 w 88"/>
                  <a:gd name="T3" fmla="*/ 0 h 115"/>
                  <a:gd name="T4" fmla="*/ 10 w 88"/>
                  <a:gd name="T5" fmla="*/ 5 h 115"/>
                  <a:gd name="T6" fmla="*/ 7 w 88"/>
                  <a:gd name="T7" fmla="*/ 13 h 115"/>
                  <a:gd name="T8" fmla="*/ 0 w 88"/>
                  <a:gd name="T9" fmla="*/ 13 h 115"/>
                  <a:gd name="T10" fmla="*/ 0 w 88"/>
                  <a:gd name="T11" fmla="*/ 11 h 115"/>
                  <a:gd name="T12" fmla="*/ 0 w 88"/>
                  <a:gd name="T13" fmla="*/ 8 h 115"/>
                  <a:gd name="T14" fmla="*/ 1 w 88"/>
                  <a:gd name="T15" fmla="*/ 5 h 115"/>
                  <a:gd name="T16" fmla="*/ 1 w 88"/>
                  <a:gd name="T17" fmla="*/ 2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8"/>
                  <a:gd name="T28" fmla="*/ 0 h 115"/>
                  <a:gd name="T29" fmla="*/ 88 w 8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8" h="115">
                    <a:moveTo>
                      <a:pt x="6" y="21"/>
                    </a:moveTo>
                    <a:lnTo>
                      <a:pt x="82" y="0"/>
                    </a:lnTo>
                    <a:lnTo>
                      <a:pt x="88" y="47"/>
                    </a:lnTo>
                    <a:lnTo>
                      <a:pt x="60" y="115"/>
                    </a:lnTo>
                    <a:lnTo>
                      <a:pt x="0" y="114"/>
                    </a:lnTo>
                    <a:lnTo>
                      <a:pt x="2" y="92"/>
                    </a:lnTo>
                    <a:lnTo>
                      <a:pt x="4" y="68"/>
                    </a:lnTo>
                    <a:lnTo>
                      <a:pt x="6" y="45"/>
                    </a:lnTo>
                    <a:lnTo>
                      <a:pt x="6"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37" name="Freeform 269"/>
              <p:cNvSpPr>
                <a:spLocks/>
              </p:cNvSpPr>
              <p:nvPr/>
            </p:nvSpPr>
            <p:spPr bwMode="auto">
              <a:xfrm>
                <a:off x="2733" y="2322"/>
                <a:ext cx="29" cy="39"/>
              </a:xfrm>
              <a:custGeom>
                <a:avLst/>
                <a:gdLst>
                  <a:gd name="T0" fmla="*/ 1 w 88"/>
                  <a:gd name="T1" fmla="*/ 2 h 115"/>
                  <a:gd name="T2" fmla="*/ 9 w 88"/>
                  <a:gd name="T3" fmla="*/ 0 h 115"/>
                  <a:gd name="T4" fmla="*/ 10 w 88"/>
                  <a:gd name="T5" fmla="*/ 5 h 115"/>
                  <a:gd name="T6" fmla="*/ 7 w 88"/>
                  <a:gd name="T7" fmla="*/ 13 h 115"/>
                  <a:gd name="T8" fmla="*/ 7 w 88"/>
                  <a:gd name="T9" fmla="*/ 13 h 115"/>
                  <a:gd name="T10" fmla="*/ 0 w 88"/>
                  <a:gd name="T11" fmla="*/ 13 h 115"/>
                  <a:gd name="T12" fmla="*/ 0 w 88"/>
                  <a:gd name="T13" fmla="*/ 13 h 115"/>
                  <a:gd name="T14" fmla="*/ 0 w 88"/>
                  <a:gd name="T15" fmla="*/ 11 h 115"/>
                  <a:gd name="T16" fmla="*/ 0 w 88"/>
                  <a:gd name="T17" fmla="*/ 8 h 115"/>
                  <a:gd name="T18" fmla="*/ 1 w 88"/>
                  <a:gd name="T19" fmla="*/ 5 h 115"/>
                  <a:gd name="T20" fmla="*/ 1 w 88"/>
                  <a:gd name="T21" fmla="*/ 2 h 115"/>
                  <a:gd name="T22" fmla="*/ 1 w 88"/>
                  <a:gd name="T23" fmla="*/ 2 h 1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8"/>
                  <a:gd name="T37" fmla="*/ 0 h 115"/>
                  <a:gd name="T38" fmla="*/ 88 w 88"/>
                  <a:gd name="T39" fmla="*/ 115 h 1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8" h="115">
                    <a:moveTo>
                      <a:pt x="6" y="21"/>
                    </a:moveTo>
                    <a:lnTo>
                      <a:pt x="82" y="0"/>
                    </a:lnTo>
                    <a:lnTo>
                      <a:pt x="88" y="47"/>
                    </a:lnTo>
                    <a:lnTo>
                      <a:pt x="60" y="115"/>
                    </a:lnTo>
                    <a:lnTo>
                      <a:pt x="0" y="114"/>
                    </a:lnTo>
                    <a:lnTo>
                      <a:pt x="2" y="92"/>
                    </a:lnTo>
                    <a:lnTo>
                      <a:pt x="4" y="68"/>
                    </a:lnTo>
                    <a:lnTo>
                      <a:pt x="6" y="45"/>
                    </a:lnTo>
                    <a:lnTo>
                      <a:pt x="6" y="2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38" name="Freeform 270"/>
              <p:cNvSpPr>
                <a:spLocks/>
              </p:cNvSpPr>
              <p:nvPr/>
            </p:nvSpPr>
            <p:spPr bwMode="auto">
              <a:xfrm>
                <a:off x="2714" y="2360"/>
                <a:ext cx="39" cy="88"/>
              </a:xfrm>
              <a:custGeom>
                <a:avLst/>
                <a:gdLst>
                  <a:gd name="T0" fmla="*/ 7 w 118"/>
                  <a:gd name="T1" fmla="*/ 30 h 262"/>
                  <a:gd name="T2" fmla="*/ 12 w 118"/>
                  <a:gd name="T3" fmla="*/ 10 h 262"/>
                  <a:gd name="T4" fmla="*/ 13 w 118"/>
                  <a:gd name="T5" fmla="*/ 0 h 262"/>
                  <a:gd name="T6" fmla="*/ 6 w 118"/>
                  <a:gd name="T7" fmla="*/ 0 h 262"/>
                  <a:gd name="T8" fmla="*/ 6 w 118"/>
                  <a:gd name="T9" fmla="*/ 3 h 262"/>
                  <a:gd name="T10" fmla="*/ 5 w 118"/>
                  <a:gd name="T11" fmla="*/ 6 h 262"/>
                  <a:gd name="T12" fmla="*/ 4 w 118"/>
                  <a:gd name="T13" fmla="*/ 9 h 262"/>
                  <a:gd name="T14" fmla="*/ 3 w 118"/>
                  <a:gd name="T15" fmla="*/ 11 h 262"/>
                  <a:gd name="T16" fmla="*/ 2 w 118"/>
                  <a:gd name="T17" fmla="*/ 13 h 262"/>
                  <a:gd name="T18" fmla="*/ 2 w 118"/>
                  <a:gd name="T19" fmla="*/ 15 h 262"/>
                  <a:gd name="T20" fmla="*/ 1 w 118"/>
                  <a:gd name="T21" fmla="*/ 17 h 262"/>
                  <a:gd name="T22" fmla="*/ 0 w 118"/>
                  <a:gd name="T23" fmla="*/ 18 h 262"/>
                  <a:gd name="T24" fmla="*/ 7 w 118"/>
                  <a:gd name="T25" fmla="*/ 30 h 2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8"/>
                  <a:gd name="T40" fmla="*/ 0 h 262"/>
                  <a:gd name="T41" fmla="*/ 118 w 118"/>
                  <a:gd name="T42" fmla="*/ 262 h 2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8" h="262">
                    <a:moveTo>
                      <a:pt x="65" y="262"/>
                    </a:moveTo>
                    <a:lnTo>
                      <a:pt x="110" y="85"/>
                    </a:lnTo>
                    <a:lnTo>
                      <a:pt x="118" y="1"/>
                    </a:lnTo>
                    <a:lnTo>
                      <a:pt x="58" y="0"/>
                    </a:lnTo>
                    <a:lnTo>
                      <a:pt x="53" y="27"/>
                    </a:lnTo>
                    <a:lnTo>
                      <a:pt x="47" y="52"/>
                    </a:lnTo>
                    <a:lnTo>
                      <a:pt x="40" y="77"/>
                    </a:lnTo>
                    <a:lnTo>
                      <a:pt x="31" y="101"/>
                    </a:lnTo>
                    <a:lnTo>
                      <a:pt x="22" y="119"/>
                    </a:lnTo>
                    <a:lnTo>
                      <a:pt x="15" y="136"/>
                    </a:lnTo>
                    <a:lnTo>
                      <a:pt x="7" y="150"/>
                    </a:lnTo>
                    <a:lnTo>
                      <a:pt x="0" y="161"/>
                    </a:lnTo>
                    <a:lnTo>
                      <a:pt x="65" y="2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39" name="Freeform 271"/>
              <p:cNvSpPr>
                <a:spLocks/>
              </p:cNvSpPr>
              <p:nvPr/>
            </p:nvSpPr>
            <p:spPr bwMode="auto">
              <a:xfrm>
                <a:off x="2714" y="2360"/>
                <a:ext cx="39" cy="88"/>
              </a:xfrm>
              <a:custGeom>
                <a:avLst/>
                <a:gdLst>
                  <a:gd name="T0" fmla="*/ 7 w 118"/>
                  <a:gd name="T1" fmla="*/ 30 h 262"/>
                  <a:gd name="T2" fmla="*/ 12 w 118"/>
                  <a:gd name="T3" fmla="*/ 10 h 262"/>
                  <a:gd name="T4" fmla="*/ 12 w 118"/>
                  <a:gd name="T5" fmla="*/ 10 h 262"/>
                  <a:gd name="T6" fmla="*/ 13 w 118"/>
                  <a:gd name="T7" fmla="*/ 0 h 262"/>
                  <a:gd name="T8" fmla="*/ 13 w 118"/>
                  <a:gd name="T9" fmla="*/ 0 h 262"/>
                  <a:gd name="T10" fmla="*/ 6 w 118"/>
                  <a:gd name="T11" fmla="*/ 0 h 262"/>
                  <a:gd name="T12" fmla="*/ 6 w 118"/>
                  <a:gd name="T13" fmla="*/ 0 h 262"/>
                  <a:gd name="T14" fmla="*/ 6 w 118"/>
                  <a:gd name="T15" fmla="*/ 3 h 262"/>
                  <a:gd name="T16" fmla="*/ 5 w 118"/>
                  <a:gd name="T17" fmla="*/ 6 h 262"/>
                  <a:gd name="T18" fmla="*/ 4 w 118"/>
                  <a:gd name="T19" fmla="*/ 9 h 262"/>
                  <a:gd name="T20" fmla="*/ 3 w 118"/>
                  <a:gd name="T21" fmla="*/ 11 h 262"/>
                  <a:gd name="T22" fmla="*/ 2 w 118"/>
                  <a:gd name="T23" fmla="*/ 13 h 262"/>
                  <a:gd name="T24" fmla="*/ 2 w 118"/>
                  <a:gd name="T25" fmla="*/ 15 h 262"/>
                  <a:gd name="T26" fmla="*/ 1 w 118"/>
                  <a:gd name="T27" fmla="*/ 17 h 262"/>
                  <a:gd name="T28" fmla="*/ 0 w 118"/>
                  <a:gd name="T29" fmla="*/ 18 h 262"/>
                  <a:gd name="T30" fmla="*/ 0 w 118"/>
                  <a:gd name="T31" fmla="*/ 18 h 262"/>
                  <a:gd name="T32" fmla="*/ 7 w 118"/>
                  <a:gd name="T33" fmla="*/ 30 h 262"/>
                  <a:gd name="T34" fmla="*/ 7 w 118"/>
                  <a:gd name="T35" fmla="*/ 30 h 2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8"/>
                  <a:gd name="T55" fmla="*/ 0 h 262"/>
                  <a:gd name="T56" fmla="*/ 118 w 118"/>
                  <a:gd name="T57" fmla="*/ 262 h 2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8" h="262">
                    <a:moveTo>
                      <a:pt x="65" y="262"/>
                    </a:moveTo>
                    <a:lnTo>
                      <a:pt x="110" y="85"/>
                    </a:lnTo>
                    <a:lnTo>
                      <a:pt x="118" y="1"/>
                    </a:lnTo>
                    <a:lnTo>
                      <a:pt x="58" y="0"/>
                    </a:lnTo>
                    <a:lnTo>
                      <a:pt x="53" y="27"/>
                    </a:lnTo>
                    <a:lnTo>
                      <a:pt x="47" y="52"/>
                    </a:lnTo>
                    <a:lnTo>
                      <a:pt x="40" y="77"/>
                    </a:lnTo>
                    <a:lnTo>
                      <a:pt x="31" y="101"/>
                    </a:lnTo>
                    <a:lnTo>
                      <a:pt x="22" y="119"/>
                    </a:lnTo>
                    <a:lnTo>
                      <a:pt x="15" y="136"/>
                    </a:lnTo>
                    <a:lnTo>
                      <a:pt x="7" y="150"/>
                    </a:lnTo>
                    <a:lnTo>
                      <a:pt x="0" y="161"/>
                    </a:lnTo>
                    <a:lnTo>
                      <a:pt x="65" y="26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40" name="Freeform 272"/>
              <p:cNvSpPr>
                <a:spLocks/>
              </p:cNvSpPr>
              <p:nvPr/>
            </p:nvSpPr>
            <p:spPr bwMode="auto">
              <a:xfrm>
                <a:off x="2981" y="2343"/>
                <a:ext cx="42" cy="32"/>
              </a:xfrm>
              <a:custGeom>
                <a:avLst/>
                <a:gdLst>
                  <a:gd name="T0" fmla="*/ 10 w 125"/>
                  <a:gd name="T1" fmla="*/ 0 h 96"/>
                  <a:gd name="T2" fmla="*/ 1 w 125"/>
                  <a:gd name="T3" fmla="*/ 3 h 96"/>
                  <a:gd name="T4" fmla="*/ 0 w 125"/>
                  <a:gd name="T5" fmla="*/ 11 h 96"/>
                  <a:gd name="T6" fmla="*/ 14 w 125"/>
                  <a:gd name="T7" fmla="*/ 10 h 96"/>
                  <a:gd name="T8" fmla="*/ 12 w 125"/>
                  <a:gd name="T9" fmla="*/ 8 h 96"/>
                  <a:gd name="T10" fmla="*/ 11 w 125"/>
                  <a:gd name="T11" fmla="*/ 5 h 96"/>
                  <a:gd name="T12" fmla="*/ 11 w 125"/>
                  <a:gd name="T13" fmla="*/ 4 h 96"/>
                  <a:gd name="T14" fmla="*/ 10 w 125"/>
                  <a:gd name="T15" fmla="*/ 2 h 96"/>
                  <a:gd name="T16" fmla="*/ 10 w 125"/>
                  <a:gd name="T17" fmla="*/ 1 h 96"/>
                  <a:gd name="T18" fmla="*/ 10 w 125"/>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
                  <a:gd name="T31" fmla="*/ 0 h 96"/>
                  <a:gd name="T32" fmla="*/ 125 w 125"/>
                  <a:gd name="T33" fmla="*/ 96 h 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 h="96">
                    <a:moveTo>
                      <a:pt x="87" y="0"/>
                    </a:moveTo>
                    <a:lnTo>
                      <a:pt x="10" y="23"/>
                    </a:lnTo>
                    <a:lnTo>
                      <a:pt x="0" y="96"/>
                    </a:lnTo>
                    <a:lnTo>
                      <a:pt x="125" y="91"/>
                    </a:lnTo>
                    <a:lnTo>
                      <a:pt x="111" y="68"/>
                    </a:lnTo>
                    <a:lnTo>
                      <a:pt x="99" y="44"/>
                    </a:lnTo>
                    <a:lnTo>
                      <a:pt x="95" y="32"/>
                    </a:lnTo>
                    <a:lnTo>
                      <a:pt x="91" y="22"/>
                    </a:lnTo>
                    <a:lnTo>
                      <a:pt x="89" y="11"/>
                    </a:lnTo>
                    <a:lnTo>
                      <a:pt x="8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41" name="Freeform 273"/>
              <p:cNvSpPr>
                <a:spLocks/>
              </p:cNvSpPr>
              <p:nvPr/>
            </p:nvSpPr>
            <p:spPr bwMode="auto">
              <a:xfrm>
                <a:off x="2981" y="2343"/>
                <a:ext cx="42" cy="32"/>
              </a:xfrm>
              <a:custGeom>
                <a:avLst/>
                <a:gdLst>
                  <a:gd name="T0" fmla="*/ 10 w 125"/>
                  <a:gd name="T1" fmla="*/ 0 h 96"/>
                  <a:gd name="T2" fmla="*/ 1 w 125"/>
                  <a:gd name="T3" fmla="*/ 3 h 96"/>
                  <a:gd name="T4" fmla="*/ 0 w 125"/>
                  <a:gd name="T5" fmla="*/ 11 h 96"/>
                  <a:gd name="T6" fmla="*/ 0 w 125"/>
                  <a:gd name="T7" fmla="*/ 11 h 96"/>
                  <a:gd name="T8" fmla="*/ 14 w 125"/>
                  <a:gd name="T9" fmla="*/ 10 h 96"/>
                  <a:gd name="T10" fmla="*/ 14 w 125"/>
                  <a:gd name="T11" fmla="*/ 10 h 96"/>
                  <a:gd name="T12" fmla="*/ 12 w 125"/>
                  <a:gd name="T13" fmla="*/ 8 h 96"/>
                  <a:gd name="T14" fmla="*/ 11 w 125"/>
                  <a:gd name="T15" fmla="*/ 5 h 96"/>
                  <a:gd name="T16" fmla="*/ 11 w 125"/>
                  <a:gd name="T17" fmla="*/ 4 h 96"/>
                  <a:gd name="T18" fmla="*/ 10 w 125"/>
                  <a:gd name="T19" fmla="*/ 2 h 96"/>
                  <a:gd name="T20" fmla="*/ 10 w 125"/>
                  <a:gd name="T21" fmla="*/ 1 h 96"/>
                  <a:gd name="T22" fmla="*/ 10 w 125"/>
                  <a:gd name="T23" fmla="*/ 0 h 96"/>
                  <a:gd name="T24" fmla="*/ 10 w 125"/>
                  <a:gd name="T25" fmla="*/ 0 h 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5"/>
                  <a:gd name="T40" fmla="*/ 0 h 96"/>
                  <a:gd name="T41" fmla="*/ 125 w 125"/>
                  <a:gd name="T42" fmla="*/ 96 h 9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5" h="96">
                    <a:moveTo>
                      <a:pt x="87" y="0"/>
                    </a:moveTo>
                    <a:lnTo>
                      <a:pt x="10" y="23"/>
                    </a:lnTo>
                    <a:lnTo>
                      <a:pt x="0" y="96"/>
                    </a:lnTo>
                    <a:lnTo>
                      <a:pt x="125" y="91"/>
                    </a:lnTo>
                    <a:lnTo>
                      <a:pt x="111" y="68"/>
                    </a:lnTo>
                    <a:lnTo>
                      <a:pt x="99" y="44"/>
                    </a:lnTo>
                    <a:lnTo>
                      <a:pt x="95" y="32"/>
                    </a:lnTo>
                    <a:lnTo>
                      <a:pt x="91" y="22"/>
                    </a:lnTo>
                    <a:lnTo>
                      <a:pt x="89" y="11"/>
                    </a:lnTo>
                    <a:lnTo>
                      <a:pt x="87"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42" name="Freeform 274"/>
              <p:cNvSpPr>
                <a:spLocks/>
              </p:cNvSpPr>
              <p:nvPr/>
            </p:nvSpPr>
            <p:spPr bwMode="auto">
              <a:xfrm>
                <a:off x="2803" y="2201"/>
                <a:ext cx="210" cy="183"/>
              </a:xfrm>
              <a:custGeom>
                <a:avLst/>
                <a:gdLst>
                  <a:gd name="T0" fmla="*/ 5 w 629"/>
                  <a:gd name="T1" fmla="*/ 56 h 549"/>
                  <a:gd name="T2" fmla="*/ 0 w 629"/>
                  <a:gd name="T3" fmla="*/ 52 h 549"/>
                  <a:gd name="T4" fmla="*/ 10 w 629"/>
                  <a:gd name="T5" fmla="*/ 39 h 549"/>
                  <a:gd name="T6" fmla="*/ 9 w 629"/>
                  <a:gd name="T7" fmla="*/ 12 h 549"/>
                  <a:gd name="T8" fmla="*/ 29 w 629"/>
                  <a:gd name="T9" fmla="*/ 0 h 549"/>
                  <a:gd name="T10" fmla="*/ 33 w 629"/>
                  <a:gd name="T11" fmla="*/ 2 h 549"/>
                  <a:gd name="T12" fmla="*/ 34 w 629"/>
                  <a:gd name="T13" fmla="*/ 3 h 549"/>
                  <a:gd name="T14" fmla="*/ 35 w 629"/>
                  <a:gd name="T15" fmla="*/ 4 h 549"/>
                  <a:gd name="T16" fmla="*/ 36 w 629"/>
                  <a:gd name="T17" fmla="*/ 5 h 549"/>
                  <a:gd name="T18" fmla="*/ 37 w 629"/>
                  <a:gd name="T19" fmla="*/ 5 h 549"/>
                  <a:gd name="T20" fmla="*/ 37 w 629"/>
                  <a:gd name="T21" fmla="*/ 6 h 549"/>
                  <a:gd name="T22" fmla="*/ 37 w 629"/>
                  <a:gd name="T23" fmla="*/ 7 h 549"/>
                  <a:gd name="T24" fmla="*/ 38 w 629"/>
                  <a:gd name="T25" fmla="*/ 8 h 549"/>
                  <a:gd name="T26" fmla="*/ 38 w 629"/>
                  <a:gd name="T27" fmla="*/ 9 h 549"/>
                  <a:gd name="T28" fmla="*/ 38 w 629"/>
                  <a:gd name="T29" fmla="*/ 11 h 549"/>
                  <a:gd name="T30" fmla="*/ 38 w 629"/>
                  <a:gd name="T31" fmla="*/ 12 h 549"/>
                  <a:gd name="T32" fmla="*/ 38 w 629"/>
                  <a:gd name="T33" fmla="*/ 14 h 549"/>
                  <a:gd name="T34" fmla="*/ 38 w 629"/>
                  <a:gd name="T35" fmla="*/ 16 h 549"/>
                  <a:gd name="T36" fmla="*/ 38 w 629"/>
                  <a:gd name="T37" fmla="*/ 18 h 549"/>
                  <a:gd name="T38" fmla="*/ 38 w 629"/>
                  <a:gd name="T39" fmla="*/ 19 h 549"/>
                  <a:gd name="T40" fmla="*/ 38 w 629"/>
                  <a:gd name="T41" fmla="*/ 20 h 549"/>
                  <a:gd name="T42" fmla="*/ 39 w 629"/>
                  <a:gd name="T43" fmla="*/ 20 h 549"/>
                  <a:gd name="T44" fmla="*/ 39 w 629"/>
                  <a:gd name="T45" fmla="*/ 21 h 549"/>
                  <a:gd name="T46" fmla="*/ 40 w 629"/>
                  <a:gd name="T47" fmla="*/ 21 h 549"/>
                  <a:gd name="T48" fmla="*/ 40 w 629"/>
                  <a:gd name="T49" fmla="*/ 22 h 549"/>
                  <a:gd name="T50" fmla="*/ 41 w 629"/>
                  <a:gd name="T51" fmla="*/ 22 h 549"/>
                  <a:gd name="T52" fmla="*/ 42 w 629"/>
                  <a:gd name="T53" fmla="*/ 23 h 549"/>
                  <a:gd name="T54" fmla="*/ 43 w 629"/>
                  <a:gd name="T55" fmla="*/ 23 h 549"/>
                  <a:gd name="T56" fmla="*/ 46 w 629"/>
                  <a:gd name="T57" fmla="*/ 24 h 549"/>
                  <a:gd name="T58" fmla="*/ 48 w 629"/>
                  <a:gd name="T59" fmla="*/ 24 h 549"/>
                  <a:gd name="T60" fmla="*/ 51 w 629"/>
                  <a:gd name="T61" fmla="*/ 25 h 549"/>
                  <a:gd name="T62" fmla="*/ 54 w 629"/>
                  <a:gd name="T63" fmla="*/ 26 h 549"/>
                  <a:gd name="T64" fmla="*/ 56 w 629"/>
                  <a:gd name="T65" fmla="*/ 26 h 549"/>
                  <a:gd name="T66" fmla="*/ 57 w 629"/>
                  <a:gd name="T67" fmla="*/ 27 h 549"/>
                  <a:gd name="T68" fmla="*/ 58 w 629"/>
                  <a:gd name="T69" fmla="*/ 27 h 549"/>
                  <a:gd name="T70" fmla="*/ 59 w 629"/>
                  <a:gd name="T71" fmla="*/ 28 h 549"/>
                  <a:gd name="T72" fmla="*/ 60 w 629"/>
                  <a:gd name="T73" fmla="*/ 29 h 549"/>
                  <a:gd name="T74" fmla="*/ 61 w 629"/>
                  <a:gd name="T75" fmla="*/ 29 h 549"/>
                  <a:gd name="T76" fmla="*/ 63 w 629"/>
                  <a:gd name="T77" fmla="*/ 30 h 549"/>
                  <a:gd name="T78" fmla="*/ 63 w 629"/>
                  <a:gd name="T79" fmla="*/ 32 h 549"/>
                  <a:gd name="T80" fmla="*/ 70 w 629"/>
                  <a:gd name="T81" fmla="*/ 43 h 549"/>
                  <a:gd name="T82" fmla="*/ 69 w 629"/>
                  <a:gd name="T83" fmla="*/ 44 h 549"/>
                  <a:gd name="T84" fmla="*/ 69 w 629"/>
                  <a:gd name="T85" fmla="*/ 45 h 549"/>
                  <a:gd name="T86" fmla="*/ 69 w 629"/>
                  <a:gd name="T87" fmla="*/ 46 h 549"/>
                  <a:gd name="T88" fmla="*/ 69 w 629"/>
                  <a:gd name="T89" fmla="*/ 47 h 549"/>
                  <a:gd name="T90" fmla="*/ 60 w 629"/>
                  <a:gd name="T91" fmla="*/ 50 h 549"/>
                  <a:gd name="T92" fmla="*/ 59 w 629"/>
                  <a:gd name="T93" fmla="*/ 58 h 549"/>
                  <a:gd name="T94" fmla="*/ 52 w 629"/>
                  <a:gd name="T95" fmla="*/ 61 h 549"/>
                  <a:gd name="T96" fmla="*/ 5 w 629"/>
                  <a:gd name="T97" fmla="*/ 56 h 5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9"/>
                  <a:gd name="T148" fmla="*/ 0 h 549"/>
                  <a:gd name="T149" fmla="*/ 629 w 629"/>
                  <a:gd name="T150" fmla="*/ 549 h 5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9" h="549">
                    <a:moveTo>
                      <a:pt x="45" y="508"/>
                    </a:moveTo>
                    <a:lnTo>
                      <a:pt x="0" y="464"/>
                    </a:lnTo>
                    <a:lnTo>
                      <a:pt x="90" y="351"/>
                    </a:lnTo>
                    <a:lnTo>
                      <a:pt x="84" y="109"/>
                    </a:lnTo>
                    <a:lnTo>
                      <a:pt x="258" y="0"/>
                    </a:lnTo>
                    <a:lnTo>
                      <a:pt x="297" y="22"/>
                    </a:lnTo>
                    <a:lnTo>
                      <a:pt x="307" y="31"/>
                    </a:lnTo>
                    <a:lnTo>
                      <a:pt x="318" y="40"/>
                    </a:lnTo>
                    <a:lnTo>
                      <a:pt x="324" y="43"/>
                    </a:lnTo>
                    <a:lnTo>
                      <a:pt x="329" y="48"/>
                    </a:lnTo>
                    <a:lnTo>
                      <a:pt x="333" y="53"/>
                    </a:lnTo>
                    <a:lnTo>
                      <a:pt x="336" y="60"/>
                    </a:lnTo>
                    <a:lnTo>
                      <a:pt x="339" y="71"/>
                    </a:lnTo>
                    <a:lnTo>
                      <a:pt x="341" y="84"/>
                    </a:lnTo>
                    <a:lnTo>
                      <a:pt x="341" y="97"/>
                    </a:lnTo>
                    <a:lnTo>
                      <a:pt x="340" y="110"/>
                    </a:lnTo>
                    <a:lnTo>
                      <a:pt x="337" y="128"/>
                    </a:lnTo>
                    <a:lnTo>
                      <a:pt x="337" y="143"/>
                    </a:lnTo>
                    <a:lnTo>
                      <a:pt x="339" y="158"/>
                    </a:lnTo>
                    <a:lnTo>
                      <a:pt x="341" y="171"/>
                    </a:lnTo>
                    <a:lnTo>
                      <a:pt x="343" y="176"/>
                    </a:lnTo>
                    <a:lnTo>
                      <a:pt x="347" y="181"/>
                    </a:lnTo>
                    <a:lnTo>
                      <a:pt x="350" y="187"/>
                    </a:lnTo>
                    <a:lnTo>
                      <a:pt x="356" y="192"/>
                    </a:lnTo>
                    <a:lnTo>
                      <a:pt x="362" y="197"/>
                    </a:lnTo>
                    <a:lnTo>
                      <a:pt x="368" y="200"/>
                    </a:lnTo>
                    <a:lnTo>
                      <a:pt x="376" y="204"/>
                    </a:lnTo>
                    <a:lnTo>
                      <a:pt x="386" y="208"/>
                    </a:lnTo>
                    <a:lnTo>
                      <a:pt x="409" y="215"/>
                    </a:lnTo>
                    <a:lnTo>
                      <a:pt x="435" y="220"/>
                    </a:lnTo>
                    <a:lnTo>
                      <a:pt x="461" y="226"/>
                    </a:lnTo>
                    <a:lnTo>
                      <a:pt x="486" y="231"/>
                    </a:lnTo>
                    <a:lnTo>
                      <a:pt x="499" y="234"/>
                    </a:lnTo>
                    <a:lnTo>
                      <a:pt x="511" y="239"/>
                    </a:lnTo>
                    <a:lnTo>
                      <a:pt x="521" y="244"/>
                    </a:lnTo>
                    <a:lnTo>
                      <a:pt x="533" y="250"/>
                    </a:lnTo>
                    <a:lnTo>
                      <a:pt x="543" y="257"/>
                    </a:lnTo>
                    <a:lnTo>
                      <a:pt x="552" y="264"/>
                    </a:lnTo>
                    <a:lnTo>
                      <a:pt x="562" y="273"/>
                    </a:lnTo>
                    <a:lnTo>
                      <a:pt x="569" y="285"/>
                    </a:lnTo>
                    <a:lnTo>
                      <a:pt x="629" y="391"/>
                    </a:lnTo>
                    <a:lnTo>
                      <a:pt x="624" y="398"/>
                    </a:lnTo>
                    <a:lnTo>
                      <a:pt x="622" y="408"/>
                    </a:lnTo>
                    <a:lnTo>
                      <a:pt x="620" y="416"/>
                    </a:lnTo>
                    <a:lnTo>
                      <a:pt x="620" y="425"/>
                    </a:lnTo>
                    <a:lnTo>
                      <a:pt x="543" y="448"/>
                    </a:lnTo>
                    <a:lnTo>
                      <a:pt x="533" y="521"/>
                    </a:lnTo>
                    <a:lnTo>
                      <a:pt x="468" y="549"/>
                    </a:lnTo>
                    <a:lnTo>
                      <a:pt x="45" y="5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43" name="Freeform 275"/>
              <p:cNvSpPr>
                <a:spLocks/>
              </p:cNvSpPr>
              <p:nvPr/>
            </p:nvSpPr>
            <p:spPr bwMode="auto">
              <a:xfrm>
                <a:off x="2803" y="2201"/>
                <a:ext cx="210" cy="183"/>
              </a:xfrm>
              <a:custGeom>
                <a:avLst/>
                <a:gdLst>
                  <a:gd name="T0" fmla="*/ 5 w 629"/>
                  <a:gd name="T1" fmla="*/ 56 h 549"/>
                  <a:gd name="T2" fmla="*/ 0 w 629"/>
                  <a:gd name="T3" fmla="*/ 52 h 549"/>
                  <a:gd name="T4" fmla="*/ 0 w 629"/>
                  <a:gd name="T5" fmla="*/ 52 h 549"/>
                  <a:gd name="T6" fmla="*/ 10 w 629"/>
                  <a:gd name="T7" fmla="*/ 39 h 549"/>
                  <a:gd name="T8" fmla="*/ 9 w 629"/>
                  <a:gd name="T9" fmla="*/ 12 h 549"/>
                  <a:gd name="T10" fmla="*/ 9 w 629"/>
                  <a:gd name="T11" fmla="*/ 12 h 549"/>
                  <a:gd name="T12" fmla="*/ 29 w 629"/>
                  <a:gd name="T13" fmla="*/ 0 h 549"/>
                  <a:gd name="T14" fmla="*/ 29 w 629"/>
                  <a:gd name="T15" fmla="*/ 0 h 549"/>
                  <a:gd name="T16" fmla="*/ 33 w 629"/>
                  <a:gd name="T17" fmla="*/ 2 h 549"/>
                  <a:gd name="T18" fmla="*/ 34 w 629"/>
                  <a:gd name="T19" fmla="*/ 3 h 549"/>
                  <a:gd name="T20" fmla="*/ 35 w 629"/>
                  <a:gd name="T21" fmla="*/ 4 h 549"/>
                  <a:gd name="T22" fmla="*/ 36 w 629"/>
                  <a:gd name="T23" fmla="*/ 5 h 549"/>
                  <a:gd name="T24" fmla="*/ 37 w 629"/>
                  <a:gd name="T25" fmla="*/ 5 h 549"/>
                  <a:gd name="T26" fmla="*/ 37 w 629"/>
                  <a:gd name="T27" fmla="*/ 6 h 549"/>
                  <a:gd name="T28" fmla="*/ 37 w 629"/>
                  <a:gd name="T29" fmla="*/ 7 h 549"/>
                  <a:gd name="T30" fmla="*/ 38 w 629"/>
                  <a:gd name="T31" fmla="*/ 8 h 549"/>
                  <a:gd name="T32" fmla="*/ 38 w 629"/>
                  <a:gd name="T33" fmla="*/ 9 h 549"/>
                  <a:gd name="T34" fmla="*/ 38 w 629"/>
                  <a:gd name="T35" fmla="*/ 11 h 549"/>
                  <a:gd name="T36" fmla="*/ 38 w 629"/>
                  <a:gd name="T37" fmla="*/ 12 h 549"/>
                  <a:gd name="T38" fmla="*/ 38 w 629"/>
                  <a:gd name="T39" fmla="*/ 14 h 549"/>
                  <a:gd name="T40" fmla="*/ 38 w 629"/>
                  <a:gd name="T41" fmla="*/ 16 h 549"/>
                  <a:gd name="T42" fmla="*/ 38 w 629"/>
                  <a:gd name="T43" fmla="*/ 18 h 549"/>
                  <a:gd name="T44" fmla="*/ 38 w 629"/>
                  <a:gd name="T45" fmla="*/ 19 h 549"/>
                  <a:gd name="T46" fmla="*/ 38 w 629"/>
                  <a:gd name="T47" fmla="*/ 20 h 549"/>
                  <a:gd name="T48" fmla="*/ 39 w 629"/>
                  <a:gd name="T49" fmla="*/ 20 h 549"/>
                  <a:gd name="T50" fmla="*/ 39 w 629"/>
                  <a:gd name="T51" fmla="*/ 21 h 549"/>
                  <a:gd name="T52" fmla="*/ 40 w 629"/>
                  <a:gd name="T53" fmla="*/ 21 h 549"/>
                  <a:gd name="T54" fmla="*/ 40 w 629"/>
                  <a:gd name="T55" fmla="*/ 22 h 549"/>
                  <a:gd name="T56" fmla="*/ 41 w 629"/>
                  <a:gd name="T57" fmla="*/ 22 h 549"/>
                  <a:gd name="T58" fmla="*/ 42 w 629"/>
                  <a:gd name="T59" fmla="*/ 23 h 549"/>
                  <a:gd name="T60" fmla="*/ 43 w 629"/>
                  <a:gd name="T61" fmla="*/ 23 h 549"/>
                  <a:gd name="T62" fmla="*/ 46 w 629"/>
                  <a:gd name="T63" fmla="*/ 24 h 549"/>
                  <a:gd name="T64" fmla="*/ 48 w 629"/>
                  <a:gd name="T65" fmla="*/ 24 h 549"/>
                  <a:gd name="T66" fmla="*/ 51 w 629"/>
                  <a:gd name="T67" fmla="*/ 25 h 549"/>
                  <a:gd name="T68" fmla="*/ 54 w 629"/>
                  <a:gd name="T69" fmla="*/ 26 h 549"/>
                  <a:gd name="T70" fmla="*/ 56 w 629"/>
                  <a:gd name="T71" fmla="*/ 26 h 549"/>
                  <a:gd name="T72" fmla="*/ 57 w 629"/>
                  <a:gd name="T73" fmla="*/ 27 h 549"/>
                  <a:gd name="T74" fmla="*/ 58 w 629"/>
                  <a:gd name="T75" fmla="*/ 27 h 549"/>
                  <a:gd name="T76" fmla="*/ 59 w 629"/>
                  <a:gd name="T77" fmla="*/ 28 h 549"/>
                  <a:gd name="T78" fmla="*/ 60 w 629"/>
                  <a:gd name="T79" fmla="*/ 29 h 549"/>
                  <a:gd name="T80" fmla="*/ 61 w 629"/>
                  <a:gd name="T81" fmla="*/ 29 h 549"/>
                  <a:gd name="T82" fmla="*/ 63 w 629"/>
                  <a:gd name="T83" fmla="*/ 30 h 549"/>
                  <a:gd name="T84" fmla="*/ 63 w 629"/>
                  <a:gd name="T85" fmla="*/ 32 h 549"/>
                  <a:gd name="T86" fmla="*/ 70 w 629"/>
                  <a:gd name="T87" fmla="*/ 43 h 549"/>
                  <a:gd name="T88" fmla="*/ 70 w 629"/>
                  <a:gd name="T89" fmla="*/ 43 h 549"/>
                  <a:gd name="T90" fmla="*/ 69 w 629"/>
                  <a:gd name="T91" fmla="*/ 44 h 549"/>
                  <a:gd name="T92" fmla="*/ 69 w 629"/>
                  <a:gd name="T93" fmla="*/ 45 h 549"/>
                  <a:gd name="T94" fmla="*/ 69 w 629"/>
                  <a:gd name="T95" fmla="*/ 46 h 549"/>
                  <a:gd name="T96" fmla="*/ 69 w 629"/>
                  <a:gd name="T97" fmla="*/ 47 h 549"/>
                  <a:gd name="T98" fmla="*/ 69 w 629"/>
                  <a:gd name="T99" fmla="*/ 47 h 549"/>
                  <a:gd name="T100" fmla="*/ 60 w 629"/>
                  <a:gd name="T101" fmla="*/ 50 h 549"/>
                  <a:gd name="T102" fmla="*/ 59 w 629"/>
                  <a:gd name="T103" fmla="*/ 58 h 549"/>
                  <a:gd name="T104" fmla="*/ 59 w 629"/>
                  <a:gd name="T105" fmla="*/ 58 h 549"/>
                  <a:gd name="T106" fmla="*/ 52 w 629"/>
                  <a:gd name="T107" fmla="*/ 61 h 549"/>
                  <a:gd name="T108" fmla="*/ 5 w 629"/>
                  <a:gd name="T109" fmla="*/ 56 h 549"/>
                  <a:gd name="T110" fmla="*/ 5 w 629"/>
                  <a:gd name="T111" fmla="*/ 56 h 5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29"/>
                  <a:gd name="T169" fmla="*/ 0 h 549"/>
                  <a:gd name="T170" fmla="*/ 629 w 629"/>
                  <a:gd name="T171" fmla="*/ 549 h 54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29" h="549">
                    <a:moveTo>
                      <a:pt x="45" y="508"/>
                    </a:moveTo>
                    <a:lnTo>
                      <a:pt x="0" y="464"/>
                    </a:lnTo>
                    <a:lnTo>
                      <a:pt x="90" y="351"/>
                    </a:lnTo>
                    <a:lnTo>
                      <a:pt x="84" y="109"/>
                    </a:lnTo>
                    <a:lnTo>
                      <a:pt x="258" y="0"/>
                    </a:lnTo>
                    <a:lnTo>
                      <a:pt x="297" y="22"/>
                    </a:lnTo>
                    <a:lnTo>
                      <a:pt x="307" y="31"/>
                    </a:lnTo>
                    <a:lnTo>
                      <a:pt x="318" y="40"/>
                    </a:lnTo>
                    <a:lnTo>
                      <a:pt x="324" y="43"/>
                    </a:lnTo>
                    <a:lnTo>
                      <a:pt x="329" y="48"/>
                    </a:lnTo>
                    <a:lnTo>
                      <a:pt x="333" y="53"/>
                    </a:lnTo>
                    <a:lnTo>
                      <a:pt x="336" y="60"/>
                    </a:lnTo>
                    <a:lnTo>
                      <a:pt x="339" y="71"/>
                    </a:lnTo>
                    <a:lnTo>
                      <a:pt x="341" y="84"/>
                    </a:lnTo>
                    <a:lnTo>
                      <a:pt x="341" y="97"/>
                    </a:lnTo>
                    <a:lnTo>
                      <a:pt x="340" y="110"/>
                    </a:lnTo>
                    <a:lnTo>
                      <a:pt x="337" y="128"/>
                    </a:lnTo>
                    <a:lnTo>
                      <a:pt x="337" y="143"/>
                    </a:lnTo>
                    <a:lnTo>
                      <a:pt x="339" y="158"/>
                    </a:lnTo>
                    <a:lnTo>
                      <a:pt x="341" y="171"/>
                    </a:lnTo>
                    <a:lnTo>
                      <a:pt x="343" y="176"/>
                    </a:lnTo>
                    <a:lnTo>
                      <a:pt x="347" y="181"/>
                    </a:lnTo>
                    <a:lnTo>
                      <a:pt x="350" y="187"/>
                    </a:lnTo>
                    <a:lnTo>
                      <a:pt x="356" y="192"/>
                    </a:lnTo>
                    <a:lnTo>
                      <a:pt x="362" y="197"/>
                    </a:lnTo>
                    <a:lnTo>
                      <a:pt x="368" y="200"/>
                    </a:lnTo>
                    <a:lnTo>
                      <a:pt x="376" y="204"/>
                    </a:lnTo>
                    <a:lnTo>
                      <a:pt x="386" y="208"/>
                    </a:lnTo>
                    <a:lnTo>
                      <a:pt x="409" y="215"/>
                    </a:lnTo>
                    <a:lnTo>
                      <a:pt x="435" y="220"/>
                    </a:lnTo>
                    <a:lnTo>
                      <a:pt x="461" y="226"/>
                    </a:lnTo>
                    <a:lnTo>
                      <a:pt x="486" y="231"/>
                    </a:lnTo>
                    <a:lnTo>
                      <a:pt x="499" y="234"/>
                    </a:lnTo>
                    <a:lnTo>
                      <a:pt x="511" y="239"/>
                    </a:lnTo>
                    <a:lnTo>
                      <a:pt x="521" y="244"/>
                    </a:lnTo>
                    <a:lnTo>
                      <a:pt x="533" y="250"/>
                    </a:lnTo>
                    <a:lnTo>
                      <a:pt x="543" y="257"/>
                    </a:lnTo>
                    <a:lnTo>
                      <a:pt x="552" y="264"/>
                    </a:lnTo>
                    <a:lnTo>
                      <a:pt x="562" y="273"/>
                    </a:lnTo>
                    <a:lnTo>
                      <a:pt x="569" y="285"/>
                    </a:lnTo>
                    <a:lnTo>
                      <a:pt x="629" y="391"/>
                    </a:lnTo>
                    <a:lnTo>
                      <a:pt x="624" y="398"/>
                    </a:lnTo>
                    <a:lnTo>
                      <a:pt x="622" y="408"/>
                    </a:lnTo>
                    <a:lnTo>
                      <a:pt x="620" y="416"/>
                    </a:lnTo>
                    <a:lnTo>
                      <a:pt x="620" y="425"/>
                    </a:lnTo>
                    <a:lnTo>
                      <a:pt x="543" y="448"/>
                    </a:lnTo>
                    <a:lnTo>
                      <a:pt x="533" y="521"/>
                    </a:lnTo>
                    <a:lnTo>
                      <a:pt x="468" y="549"/>
                    </a:lnTo>
                    <a:lnTo>
                      <a:pt x="45" y="50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44" name="Freeform 276"/>
              <p:cNvSpPr>
                <a:spLocks/>
              </p:cNvSpPr>
              <p:nvPr/>
            </p:nvSpPr>
            <p:spPr bwMode="auto">
              <a:xfrm>
                <a:off x="2872" y="2042"/>
                <a:ext cx="67" cy="85"/>
              </a:xfrm>
              <a:custGeom>
                <a:avLst/>
                <a:gdLst>
                  <a:gd name="T0" fmla="*/ 13 w 201"/>
                  <a:gd name="T1" fmla="*/ 0 h 256"/>
                  <a:gd name="T2" fmla="*/ 8 w 201"/>
                  <a:gd name="T3" fmla="*/ 10 h 256"/>
                  <a:gd name="T4" fmla="*/ 0 w 201"/>
                  <a:gd name="T5" fmla="*/ 12 h 256"/>
                  <a:gd name="T6" fmla="*/ 1 w 201"/>
                  <a:gd name="T7" fmla="*/ 19 h 256"/>
                  <a:gd name="T8" fmla="*/ 9 w 201"/>
                  <a:gd name="T9" fmla="*/ 28 h 256"/>
                  <a:gd name="T10" fmla="*/ 15 w 201"/>
                  <a:gd name="T11" fmla="*/ 22 h 256"/>
                  <a:gd name="T12" fmla="*/ 22 w 201"/>
                  <a:gd name="T13" fmla="*/ 18 h 256"/>
                  <a:gd name="T14" fmla="*/ 22 w 201"/>
                  <a:gd name="T15" fmla="*/ 15 h 256"/>
                  <a:gd name="T16" fmla="*/ 22 w 201"/>
                  <a:gd name="T17" fmla="*/ 14 h 256"/>
                  <a:gd name="T18" fmla="*/ 22 w 201"/>
                  <a:gd name="T19" fmla="*/ 13 h 256"/>
                  <a:gd name="T20" fmla="*/ 22 w 201"/>
                  <a:gd name="T21" fmla="*/ 12 h 256"/>
                  <a:gd name="T22" fmla="*/ 22 w 201"/>
                  <a:gd name="T23" fmla="*/ 11 h 256"/>
                  <a:gd name="T24" fmla="*/ 22 w 201"/>
                  <a:gd name="T25" fmla="*/ 10 h 256"/>
                  <a:gd name="T26" fmla="*/ 21 w 201"/>
                  <a:gd name="T27" fmla="*/ 9 h 256"/>
                  <a:gd name="T28" fmla="*/ 20 w 201"/>
                  <a:gd name="T29" fmla="*/ 8 h 256"/>
                  <a:gd name="T30" fmla="*/ 20 w 201"/>
                  <a:gd name="T31" fmla="*/ 7 h 256"/>
                  <a:gd name="T32" fmla="*/ 18 w 201"/>
                  <a:gd name="T33" fmla="*/ 5 h 256"/>
                  <a:gd name="T34" fmla="*/ 17 w 201"/>
                  <a:gd name="T35" fmla="*/ 3 h 256"/>
                  <a:gd name="T36" fmla="*/ 15 w 201"/>
                  <a:gd name="T37" fmla="*/ 2 h 256"/>
                  <a:gd name="T38" fmla="*/ 13 w 201"/>
                  <a:gd name="T39" fmla="*/ 0 h 2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1"/>
                  <a:gd name="T61" fmla="*/ 0 h 256"/>
                  <a:gd name="T62" fmla="*/ 201 w 201"/>
                  <a:gd name="T63" fmla="*/ 256 h 2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1" h="256">
                    <a:moveTo>
                      <a:pt x="116" y="0"/>
                    </a:moveTo>
                    <a:lnTo>
                      <a:pt x="76" y="88"/>
                    </a:lnTo>
                    <a:lnTo>
                      <a:pt x="0" y="111"/>
                    </a:lnTo>
                    <a:lnTo>
                      <a:pt x="12" y="176"/>
                    </a:lnTo>
                    <a:lnTo>
                      <a:pt x="82" y="256"/>
                    </a:lnTo>
                    <a:lnTo>
                      <a:pt x="137" y="202"/>
                    </a:lnTo>
                    <a:lnTo>
                      <a:pt x="198" y="165"/>
                    </a:lnTo>
                    <a:lnTo>
                      <a:pt x="201" y="132"/>
                    </a:lnTo>
                    <a:lnTo>
                      <a:pt x="201" y="125"/>
                    </a:lnTo>
                    <a:lnTo>
                      <a:pt x="201" y="115"/>
                    </a:lnTo>
                    <a:lnTo>
                      <a:pt x="200" y="107"/>
                    </a:lnTo>
                    <a:lnTo>
                      <a:pt x="197" y="99"/>
                    </a:lnTo>
                    <a:lnTo>
                      <a:pt x="194" y="91"/>
                    </a:lnTo>
                    <a:lnTo>
                      <a:pt x="189" y="81"/>
                    </a:lnTo>
                    <a:lnTo>
                      <a:pt x="184" y="73"/>
                    </a:lnTo>
                    <a:lnTo>
                      <a:pt x="178" y="65"/>
                    </a:lnTo>
                    <a:lnTo>
                      <a:pt x="165" y="47"/>
                    </a:lnTo>
                    <a:lnTo>
                      <a:pt x="150" y="30"/>
                    </a:lnTo>
                    <a:lnTo>
                      <a:pt x="134" y="15"/>
                    </a:lnTo>
                    <a:lnTo>
                      <a:pt x="1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45" name="Freeform 277"/>
              <p:cNvSpPr>
                <a:spLocks/>
              </p:cNvSpPr>
              <p:nvPr/>
            </p:nvSpPr>
            <p:spPr bwMode="auto">
              <a:xfrm>
                <a:off x="2872" y="2042"/>
                <a:ext cx="67" cy="85"/>
              </a:xfrm>
              <a:custGeom>
                <a:avLst/>
                <a:gdLst>
                  <a:gd name="T0" fmla="*/ 13 w 201"/>
                  <a:gd name="T1" fmla="*/ 0 h 256"/>
                  <a:gd name="T2" fmla="*/ 8 w 201"/>
                  <a:gd name="T3" fmla="*/ 10 h 256"/>
                  <a:gd name="T4" fmla="*/ 0 w 201"/>
                  <a:gd name="T5" fmla="*/ 12 h 256"/>
                  <a:gd name="T6" fmla="*/ 0 w 201"/>
                  <a:gd name="T7" fmla="*/ 12 h 256"/>
                  <a:gd name="T8" fmla="*/ 1 w 201"/>
                  <a:gd name="T9" fmla="*/ 19 h 256"/>
                  <a:gd name="T10" fmla="*/ 1 w 201"/>
                  <a:gd name="T11" fmla="*/ 19 h 256"/>
                  <a:gd name="T12" fmla="*/ 9 w 201"/>
                  <a:gd name="T13" fmla="*/ 28 h 256"/>
                  <a:gd name="T14" fmla="*/ 9 w 201"/>
                  <a:gd name="T15" fmla="*/ 28 h 256"/>
                  <a:gd name="T16" fmla="*/ 15 w 201"/>
                  <a:gd name="T17" fmla="*/ 22 h 256"/>
                  <a:gd name="T18" fmla="*/ 22 w 201"/>
                  <a:gd name="T19" fmla="*/ 18 h 256"/>
                  <a:gd name="T20" fmla="*/ 22 w 201"/>
                  <a:gd name="T21" fmla="*/ 18 h 256"/>
                  <a:gd name="T22" fmla="*/ 22 w 201"/>
                  <a:gd name="T23" fmla="*/ 15 h 256"/>
                  <a:gd name="T24" fmla="*/ 22 w 201"/>
                  <a:gd name="T25" fmla="*/ 14 h 256"/>
                  <a:gd name="T26" fmla="*/ 22 w 201"/>
                  <a:gd name="T27" fmla="*/ 13 h 256"/>
                  <a:gd name="T28" fmla="*/ 22 w 201"/>
                  <a:gd name="T29" fmla="*/ 12 h 256"/>
                  <a:gd name="T30" fmla="*/ 22 w 201"/>
                  <a:gd name="T31" fmla="*/ 11 h 256"/>
                  <a:gd name="T32" fmla="*/ 22 w 201"/>
                  <a:gd name="T33" fmla="*/ 10 h 256"/>
                  <a:gd name="T34" fmla="*/ 21 w 201"/>
                  <a:gd name="T35" fmla="*/ 9 h 256"/>
                  <a:gd name="T36" fmla="*/ 20 w 201"/>
                  <a:gd name="T37" fmla="*/ 8 h 256"/>
                  <a:gd name="T38" fmla="*/ 20 w 201"/>
                  <a:gd name="T39" fmla="*/ 7 h 256"/>
                  <a:gd name="T40" fmla="*/ 18 w 201"/>
                  <a:gd name="T41" fmla="*/ 5 h 256"/>
                  <a:gd name="T42" fmla="*/ 17 w 201"/>
                  <a:gd name="T43" fmla="*/ 3 h 256"/>
                  <a:gd name="T44" fmla="*/ 15 w 201"/>
                  <a:gd name="T45" fmla="*/ 2 h 256"/>
                  <a:gd name="T46" fmla="*/ 13 w 201"/>
                  <a:gd name="T47" fmla="*/ 0 h 256"/>
                  <a:gd name="T48" fmla="*/ 13 w 201"/>
                  <a:gd name="T49" fmla="*/ 0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01"/>
                  <a:gd name="T76" fmla="*/ 0 h 256"/>
                  <a:gd name="T77" fmla="*/ 201 w 201"/>
                  <a:gd name="T78" fmla="*/ 256 h 25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01" h="256">
                    <a:moveTo>
                      <a:pt x="116" y="0"/>
                    </a:moveTo>
                    <a:lnTo>
                      <a:pt x="76" y="88"/>
                    </a:lnTo>
                    <a:lnTo>
                      <a:pt x="0" y="111"/>
                    </a:lnTo>
                    <a:lnTo>
                      <a:pt x="12" y="176"/>
                    </a:lnTo>
                    <a:lnTo>
                      <a:pt x="82" y="256"/>
                    </a:lnTo>
                    <a:lnTo>
                      <a:pt x="137" y="202"/>
                    </a:lnTo>
                    <a:lnTo>
                      <a:pt x="198" y="165"/>
                    </a:lnTo>
                    <a:lnTo>
                      <a:pt x="201" y="132"/>
                    </a:lnTo>
                    <a:lnTo>
                      <a:pt x="201" y="125"/>
                    </a:lnTo>
                    <a:lnTo>
                      <a:pt x="201" y="115"/>
                    </a:lnTo>
                    <a:lnTo>
                      <a:pt x="200" y="107"/>
                    </a:lnTo>
                    <a:lnTo>
                      <a:pt x="197" y="99"/>
                    </a:lnTo>
                    <a:lnTo>
                      <a:pt x="194" y="91"/>
                    </a:lnTo>
                    <a:lnTo>
                      <a:pt x="189" y="81"/>
                    </a:lnTo>
                    <a:lnTo>
                      <a:pt x="184" y="73"/>
                    </a:lnTo>
                    <a:lnTo>
                      <a:pt x="178" y="65"/>
                    </a:lnTo>
                    <a:lnTo>
                      <a:pt x="165" y="47"/>
                    </a:lnTo>
                    <a:lnTo>
                      <a:pt x="150" y="30"/>
                    </a:lnTo>
                    <a:lnTo>
                      <a:pt x="134" y="15"/>
                    </a:lnTo>
                    <a:lnTo>
                      <a:pt x="116"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46" name="Freeform 278"/>
              <p:cNvSpPr>
                <a:spLocks/>
              </p:cNvSpPr>
              <p:nvPr/>
            </p:nvSpPr>
            <p:spPr bwMode="auto">
              <a:xfrm>
                <a:off x="2751" y="2069"/>
                <a:ext cx="125" cy="44"/>
              </a:xfrm>
              <a:custGeom>
                <a:avLst/>
                <a:gdLst>
                  <a:gd name="T0" fmla="*/ 40 w 375"/>
                  <a:gd name="T1" fmla="*/ 3 h 133"/>
                  <a:gd name="T2" fmla="*/ 42 w 375"/>
                  <a:gd name="T3" fmla="*/ 11 h 133"/>
                  <a:gd name="T4" fmla="*/ 41 w 375"/>
                  <a:gd name="T5" fmla="*/ 10 h 133"/>
                  <a:gd name="T6" fmla="*/ 40 w 375"/>
                  <a:gd name="T7" fmla="*/ 10 h 133"/>
                  <a:gd name="T8" fmla="*/ 39 w 375"/>
                  <a:gd name="T9" fmla="*/ 10 h 133"/>
                  <a:gd name="T10" fmla="*/ 38 w 375"/>
                  <a:gd name="T11" fmla="*/ 9 h 133"/>
                  <a:gd name="T12" fmla="*/ 37 w 375"/>
                  <a:gd name="T13" fmla="*/ 9 h 133"/>
                  <a:gd name="T14" fmla="*/ 36 w 375"/>
                  <a:gd name="T15" fmla="*/ 9 h 133"/>
                  <a:gd name="T16" fmla="*/ 35 w 375"/>
                  <a:gd name="T17" fmla="*/ 9 h 133"/>
                  <a:gd name="T18" fmla="*/ 34 w 375"/>
                  <a:gd name="T19" fmla="*/ 9 h 133"/>
                  <a:gd name="T20" fmla="*/ 34 w 375"/>
                  <a:gd name="T21" fmla="*/ 9 h 133"/>
                  <a:gd name="T22" fmla="*/ 33 w 375"/>
                  <a:gd name="T23" fmla="*/ 9 h 133"/>
                  <a:gd name="T24" fmla="*/ 32 w 375"/>
                  <a:gd name="T25" fmla="*/ 9 h 133"/>
                  <a:gd name="T26" fmla="*/ 31 w 375"/>
                  <a:gd name="T27" fmla="*/ 10 h 133"/>
                  <a:gd name="T28" fmla="*/ 30 w 375"/>
                  <a:gd name="T29" fmla="*/ 11 h 133"/>
                  <a:gd name="T30" fmla="*/ 29 w 375"/>
                  <a:gd name="T31" fmla="*/ 12 h 133"/>
                  <a:gd name="T32" fmla="*/ 28 w 375"/>
                  <a:gd name="T33" fmla="*/ 13 h 133"/>
                  <a:gd name="T34" fmla="*/ 27 w 375"/>
                  <a:gd name="T35" fmla="*/ 14 h 133"/>
                  <a:gd name="T36" fmla="*/ 21 w 375"/>
                  <a:gd name="T37" fmla="*/ 13 h 133"/>
                  <a:gd name="T38" fmla="*/ 13 w 375"/>
                  <a:gd name="T39" fmla="*/ 15 h 133"/>
                  <a:gd name="T40" fmla="*/ 13 w 375"/>
                  <a:gd name="T41" fmla="*/ 14 h 133"/>
                  <a:gd name="T42" fmla="*/ 12 w 375"/>
                  <a:gd name="T43" fmla="*/ 13 h 133"/>
                  <a:gd name="T44" fmla="*/ 12 w 375"/>
                  <a:gd name="T45" fmla="*/ 13 h 133"/>
                  <a:gd name="T46" fmla="*/ 12 w 375"/>
                  <a:gd name="T47" fmla="*/ 12 h 133"/>
                  <a:gd name="T48" fmla="*/ 11 w 375"/>
                  <a:gd name="T49" fmla="*/ 11 h 133"/>
                  <a:gd name="T50" fmla="*/ 10 w 375"/>
                  <a:gd name="T51" fmla="*/ 11 h 133"/>
                  <a:gd name="T52" fmla="*/ 10 w 375"/>
                  <a:gd name="T53" fmla="*/ 10 h 133"/>
                  <a:gd name="T54" fmla="*/ 9 w 375"/>
                  <a:gd name="T55" fmla="*/ 9 h 133"/>
                  <a:gd name="T56" fmla="*/ 7 w 375"/>
                  <a:gd name="T57" fmla="*/ 8 h 133"/>
                  <a:gd name="T58" fmla="*/ 5 w 375"/>
                  <a:gd name="T59" fmla="*/ 7 h 133"/>
                  <a:gd name="T60" fmla="*/ 2 w 375"/>
                  <a:gd name="T61" fmla="*/ 7 h 133"/>
                  <a:gd name="T62" fmla="*/ 0 w 375"/>
                  <a:gd name="T63" fmla="*/ 6 h 133"/>
                  <a:gd name="T64" fmla="*/ 5 w 375"/>
                  <a:gd name="T65" fmla="*/ 4 h 133"/>
                  <a:gd name="T66" fmla="*/ 31 w 375"/>
                  <a:gd name="T67" fmla="*/ 4 h 133"/>
                  <a:gd name="T68" fmla="*/ 32 w 375"/>
                  <a:gd name="T69" fmla="*/ 3 h 133"/>
                  <a:gd name="T70" fmla="*/ 34 w 375"/>
                  <a:gd name="T71" fmla="*/ 2 h 133"/>
                  <a:gd name="T72" fmla="*/ 34 w 375"/>
                  <a:gd name="T73" fmla="*/ 1 h 133"/>
                  <a:gd name="T74" fmla="*/ 35 w 375"/>
                  <a:gd name="T75" fmla="*/ 1 h 133"/>
                  <a:gd name="T76" fmla="*/ 36 w 375"/>
                  <a:gd name="T77" fmla="*/ 0 h 133"/>
                  <a:gd name="T78" fmla="*/ 37 w 375"/>
                  <a:gd name="T79" fmla="*/ 0 h 133"/>
                  <a:gd name="T80" fmla="*/ 37 w 375"/>
                  <a:gd name="T81" fmla="*/ 0 h 133"/>
                  <a:gd name="T82" fmla="*/ 38 w 375"/>
                  <a:gd name="T83" fmla="*/ 0 h 133"/>
                  <a:gd name="T84" fmla="*/ 38 w 375"/>
                  <a:gd name="T85" fmla="*/ 1 h 133"/>
                  <a:gd name="T86" fmla="*/ 39 w 375"/>
                  <a:gd name="T87" fmla="*/ 1 h 133"/>
                  <a:gd name="T88" fmla="*/ 40 w 375"/>
                  <a:gd name="T89" fmla="*/ 2 h 133"/>
                  <a:gd name="T90" fmla="*/ 40 w 375"/>
                  <a:gd name="T91" fmla="*/ 3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5"/>
                  <a:gd name="T139" fmla="*/ 0 h 133"/>
                  <a:gd name="T140" fmla="*/ 375 w 375"/>
                  <a:gd name="T141" fmla="*/ 133 h 1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5" h="133">
                    <a:moveTo>
                      <a:pt x="363" y="31"/>
                    </a:moveTo>
                    <a:lnTo>
                      <a:pt x="375" y="96"/>
                    </a:lnTo>
                    <a:lnTo>
                      <a:pt x="369" y="93"/>
                    </a:lnTo>
                    <a:lnTo>
                      <a:pt x="359" y="91"/>
                    </a:lnTo>
                    <a:lnTo>
                      <a:pt x="347" y="88"/>
                    </a:lnTo>
                    <a:lnTo>
                      <a:pt x="338" y="86"/>
                    </a:lnTo>
                    <a:lnTo>
                      <a:pt x="331" y="84"/>
                    </a:lnTo>
                    <a:lnTo>
                      <a:pt x="324" y="83"/>
                    </a:lnTo>
                    <a:lnTo>
                      <a:pt x="316" y="81"/>
                    </a:lnTo>
                    <a:lnTo>
                      <a:pt x="309" y="81"/>
                    </a:lnTo>
                    <a:lnTo>
                      <a:pt x="302" y="81"/>
                    </a:lnTo>
                    <a:lnTo>
                      <a:pt x="295" y="84"/>
                    </a:lnTo>
                    <a:lnTo>
                      <a:pt x="288" y="86"/>
                    </a:lnTo>
                    <a:lnTo>
                      <a:pt x="281" y="90"/>
                    </a:lnTo>
                    <a:lnTo>
                      <a:pt x="270" y="99"/>
                    </a:lnTo>
                    <a:lnTo>
                      <a:pt x="261" y="109"/>
                    </a:lnTo>
                    <a:lnTo>
                      <a:pt x="252" y="119"/>
                    </a:lnTo>
                    <a:lnTo>
                      <a:pt x="243" y="130"/>
                    </a:lnTo>
                    <a:lnTo>
                      <a:pt x="186" y="118"/>
                    </a:lnTo>
                    <a:lnTo>
                      <a:pt x="114" y="133"/>
                    </a:lnTo>
                    <a:lnTo>
                      <a:pt x="113" y="126"/>
                    </a:lnTo>
                    <a:lnTo>
                      <a:pt x="112" y="120"/>
                    </a:lnTo>
                    <a:lnTo>
                      <a:pt x="108" y="114"/>
                    </a:lnTo>
                    <a:lnTo>
                      <a:pt x="104" y="107"/>
                    </a:lnTo>
                    <a:lnTo>
                      <a:pt x="99" y="103"/>
                    </a:lnTo>
                    <a:lnTo>
                      <a:pt x="92" y="97"/>
                    </a:lnTo>
                    <a:lnTo>
                      <a:pt x="86" y="91"/>
                    </a:lnTo>
                    <a:lnTo>
                      <a:pt x="78" y="86"/>
                    </a:lnTo>
                    <a:lnTo>
                      <a:pt x="60" y="77"/>
                    </a:lnTo>
                    <a:lnTo>
                      <a:pt x="41" y="67"/>
                    </a:lnTo>
                    <a:lnTo>
                      <a:pt x="20" y="59"/>
                    </a:lnTo>
                    <a:lnTo>
                      <a:pt x="0" y="53"/>
                    </a:lnTo>
                    <a:lnTo>
                      <a:pt x="49" y="34"/>
                    </a:lnTo>
                    <a:lnTo>
                      <a:pt x="281" y="35"/>
                    </a:lnTo>
                    <a:lnTo>
                      <a:pt x="292" y="26"/>
                    </a:lnTo>
                    <a:lnTo>
                      <a:pt x="304" y="15"/>
                    </a:lnTo>
                    <a:lnTo>
                      <a:pt x="310" y="11"/>
                    </a:lnTo>
                    <a:lnTo>
                      <a:pt x="317" y="6"/>
                    </a:lnTo>
                    <a:lnTo>
                      <a:pt x="323" y="2"/>
                    </a:lnTo>
                    <a:lnTo>
                      <a:pt x="330" y="0"/>
                    </a:lnTo>
                    <a:lnTo>
                      <a:pt x="336" y="0"/>
                    </a:lnTo>
                    <a:lnTo>
                      <a:pt x="341" y="2"/>
                    </a:lnTo>
                    <a:lnTo>
                      <a:pt x="346" y="6"/>
                    </a:lnTo>
                    <a:lnTo>
                      <a:pt x="349" y="11"/>
                    </a:lnTo>
                    <a:lnTo>
                      <a:pt x="357" y="21"/>
                    </a:lnTo>
                    <a:lnTo>
                      <a:pt x="363"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47" name="Freeform 279"/>
              <p:cNvSpPr>
                <a:spLocks/>
              </p:cNvSpPr>
              <p:nvPr/>
            </p:nvSpPr>
            <p:spPr bwMode="auto">
              <a:xfrm>
                <a:off x="2751" y="2069"/>
                <a:ext cx="125" cy="44"/>
              </a:xfrm>
              <a:custGeom>
                <a:avLst/>
                <a:gdLst>
                  <a:gd name="T0" fmla="*/ 40 w 375"/>
                  <a:gd name="T1" fmla="*/ 3 h 133"/>
                  <a:gd name="T2" fmla="*/ 42 w 375"/>
                  <a:gd name="T3" fmla="*/ 11 h 133"/>
                  <a:gd name="T4" fmla="*/ 42 w 375"/>
                  <a:gd name="T5" fmla="*/ 11 h 133"/>
                  <a:gd name="T6" fmla="*/ 41 w 375"/>
                  <a:gd name="T7" fmla="*/ 10 h 133"/>
                  <a:gd name="T8" fmla="*/ 40 w 375"/>
                  <a:gd name="T9" fmla="*/ 10 h 133"/>
                  <a:gd name="T10" fmla="*/ 39 w 375"/>
                  <a:gd name="T11" fmla="*/ 10 h 133"/>
                  <a:gd name="T12" fmla="*/ 38 w 375"/>
                  <a:gd name="T13" fmla="*/ 9 h 133"/>
                  <a:gd name="T14" fmla="*/ 37 w 375"/>
                  <a:gd name="T15" fmla="*/ 9 h 133"/>
                  <a:gd name="T16" fmla="*/ 36 w 375"/>
                  <a:gd name="T17" fmla="*/ 9 h 133"/>
                  <a:gd name="T18" fmla="*/ 35 w 375"/>
                  <a:gd name="T19" fmla="*/ 9 h 133"/>
                  <a:gd name="T20" fmla="*/ 34 w 375"/>
                  <a:gd name="T21" fmla="*/ 9 h 133"/>
                  <a:gd name="T22" fmla="*/ 34 w 375"/>
                  <a:gd name="T23" fmla="*/ 9 h 133"/>
                  <a:gd name="T24" fmla="*/ 33 w 375"/>
                  <a:gd name="T25" fmla="*/ 9 h 133"/>
                  <a:gd name="T26" fmla="*/ 32 w 375"/>
                  <a:gd name="T27" fmla="*/ 9 h 133"/>
                  <a:gd name="T28" fmla="*/ 31 w 375"/>
                  <a:gd name="T29" fmla="*/ 10 h 133"/>
                  <a:gd name="T30" fmla="*/ 30 w 375"/>
                  <a:gd name="T31" fmla="*/ 11 h 133"/>
                  <a:gd name="T32" fmla="*/ 29 w 375"/>
                  <a:gd name="T33" fmla="*/ 12 h 133"/>
                  <a:gd name="T34" fmla="*/ 28 w 375"/>
                  <a:gd name="T35" fmla="*/ 13 h 133"/>
                  <a:gd name="T36" fmla="*/ 27 w 375"/>
                  <a:gd name="T37" fmla="*/ 14 h 133"/>
                  <a:gd name="T38" fmla="*/ 27 w 375"/>
                  <a:gd name="T39" fmla="*/ 14 h 133"/>
                  <a:gd name="T40" fmla="*/ 21 w 375"/>
                  <a:gd name="T41" fmla="*/ 13 h 133"/>
                  <a:gd name="T42" fmla="*/ 13 w 375"/>
                  <a:gd name="T43" fmla="*/ 15 h 133"/>
                  <a:gd name="T44" fmla="*/ 13 w 375"/>
                  <a:gd name="T45" fmla="*/ 15 h 133"/>
                  <a:gd name="T46" fmla="*/ 13 w 375"/>
                  <a:gd name="T47" fmla="*/ 14 h 133"/>
                  <a:gd name="T48" fmla="*/ 12 w 375"/>
                  <a:gd name="T49" fmla="*/ 13 h 133"/>
                  <a:gd name="T50" fmla="*/ 12 w 375"/>
                  <a:gd name="T51" fmla="*/ 13 h 133"/>
                  <a:gd name="T52" fmla="*/ 12 w 375"/>
                  <a:gd name="T53" fmla="*/ 12 h 133"/>
                  <a:gd name="T54" fmla="*/ 11 w 375"/>
                  <a:gd name="T55" fmla="*/ 11 h 133"/>
                  <a:gd name="T56" fmla="*/ 10 w 375"/>
                  <a:gd name="T57" fmla="*/ 11 h 133"/>
                  <a:gd name="T58" fmla="*/ 10 w 375"/>
                  <a:gd name="T59" fmla="*/ 10 h 133"/>
                  <a:gd name="T60" fmla="*/ 9 w 375"/>
                  <a:gd name="T61" fmla="*/ 9 h 133"/>
                  <a:gd name="T62" fmla="*/ 7 w 375"/>
                  <a:gd name="T63" fmla="*/ 8 h 133"/>
                  <a:gd name="T64" fmla="*/ 5 w 375"/>
                  <a:gd name="T65" fmla="*/ 7 h 133"/>
                  <a:gd name="T66" fmla="*/ 2 w 375"/>
                  <a:gd name="T67" fmla="*/ 7 h 133"/>
                  <a:gd name="T68" fmla="*/ 0 w 375"/>
                  <a:gd name="T69" fmla="*/ 6 h 133"/>
                  <a:gd name="T70" fmla="*/ 0 w 375"/>
                  <a:gd name="T71" fmla="*/ 6 h 133"/>
                  <a:gd name="T72" fmla="*/ 5 w 375"/>
                  <a:gd name="T73" fmla="*/ 4 h 133"/>
                  <a:gd name="T74" fmla="*/ 31 w 375"/>
                  <a:gd name="T75" fmla="*/ 4 h 133"/>
                  <a:gd name="T76" fmla="*/ 32 w 375"/>
                  <a:gd name="T77" fmla="*/ 3 h 133"/>
                  <a:gd name="T78" fmla="*/ 34 w 375"/>
                  <a:gd name="T79" fmla="*/ 2 h 133"/>
                  <a:gd name="T80" fmla="*/ 34 w 375"/>
                  <a:gd name="T81" fmla="*/ 1 h 133"/>
                  <a:gd name="T82" fmla="*/ 35 w 375"/>
                  <a:gd name="T83" fmla="*/ 1 h 133"/>
                  <a:gd name="T84" fmla="*/ 36 w 375"/>
                  <a:gd name="T85" fmla="*/ 0 h 133"/>
                  <a:gd name="T86" fmla="*/ 37 w 375"/>
                  <a:gd name="T87" fmla="*/ 0 h 133"/>
                  <a:gd name="T88" fmla="*/ 37 w 375"/>
                  <a:gd name="T89" fmla="*/ 0 h 133"/>
                  <a:gd name="T90" fmla="*/ 38 w 375"/>
                  <a:gd name="T91" fmla="*/ 0 h 133"/>
                  <a:gd name="T92" fmla="*/ 38 w 375"/>
                  <a:gd name="T93" fmla="*/ 1 h 133"/>
                  <a:gd name="T94" fmla="*/ 39 w 375"/>
                  <a:gd name="T95" fmla="*/ 1 h 133"/>
                  <a:gd name="T96" fmla="*/ 40 w 375"/>
                  <a:gd name="T97" fmla="*/ 2 h 133"/>
                  <a:gd name="T98" fmla="*/ 40 w 375"/>
                  <a:gd name="T99" fmla="*/ 3 h 133"/>
                  <a:gd name="T100" fmla="*/ 40 w 375"/>
                  <a:gd name="T101" fmla="*/ 3 h 13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75"/>
                  <a:gd name="T154" fmla="*/ 0 h 133"/>
                  <a:gd name="T155" fmla="*/ 375 w 375"/>
                  <a:gd name="T156" fmla="*/ 133 h 13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75" h="133">
                    <a:moveTo>
                      <a:pt x="363" y="31"/>
                    </a:moveTo>
                    <a:lnTo>
                      <a:pt x="375" y="96"/>
                    </a:lnTo>
                    <a:lnTo>
                      <a:pt x="369" y="93"/>
                    </a:lnTo>
                    <a:lnTo>
                      <a:pt x="359" y="91"/>
                    </a:lnTo>
                    <a:lnTo>
                      <a:pt x="347" y="88"/>
                    </a:lnTo>
                    <a:lnTo>
                      <a:pt x="338" y="86"/>
                    </a:lnTo>
                    <a:lnTo>
                      <a:pt x="331" y="84"/>
                    </a:lnTo>
                    <a:lnTo>
                      <a:pt x="324" y="83"/>
                    </a:lnTo>
                    <a:lnTo>
                      <a:pt x="316" y="81"/>
                    </a:lnTo>
                    <a:lnTo>
                      <a:pt x="309" y="81"/>
                    </a:lnTo>
                    <a:lnTo>
                      <a:pt x="302" y="81"/>
                    </a:lnTo>
                    <a:lnTo>
                      <a:pt x="295" y="84"/>
                    </a:lnTo>
                    <a:lnTo>
                      <a:pt x="288" y="86"/>
                    </a:lnTo>
                    <a:lnTo>
                      <a:pt x="281" y="90"/>
                    </a:lnTo>
                    <a:lnTo>
                      <a:pt x="270" y="99"/>
                    </a:lnTo>
                    <a:lnTo>
                      <a:pt x="261" y="109"/>
                    </a:lnTo>
                    <a:lnTo>
                      <a:pt x="252" y="119"/>
                    </a:lnTo>
                    <a:lnTo>
                      <a:pt x="243" y="130"/>
                    </a:lnTo>
                    <a:lnTo>
                      <a:pt x="186" y="118"/>
                    </a:lnTo>
                    <a:lnTo>
                      <a:pt x="114" y="133"/>
                    </a:lnTo>
                    <a:lnTo>
                      <a:pt x="113" y="126"/>
                    </a:lnTo>
                    <a:lnTo>
                      <a:pt x="112" y="120"/>
                    </a:lnTo>
                    <a:lnTo>
                      <a:pt x="108" y="114"/>
                    </a:lnTo>
                    <a:lnTo>
                      <a:pt x="104" y="107"/>
                    </a:lnTo>
                    <a:lnTo>
                      <a:pt x="99" y="103"/>
                    </a:lnTo>
                    <a:lnTo>
                      <a:pt x="92" y="97"/>
                    </a:lnTo>
                    <a:lnTo>
                      <a:pt x="86" y="91"/>
                    </a:lnTo>
                    <a:lnTo>
                      <a:pt x="78" y="86"/>
                    </a:lnTo>
                    <a:lnTo>
                      <a:pt x="60" y="77"/>
                    </a:lnTo>
                    <a:lnTo>
                      <a:pt x="41" y="67"/>
                    </a:lnTo>
                    <a:lnTo>
                      <a:pt x="20" y="59"/>
                    </a:lnTo>
                    <a:lnTo>
                      <a:pt x="0" y="53"/>
                    </a:lnTo>
                    <a:lnTo>
                      <a:pt x="49" y="34"/>
                    </a:lnTo>
                    <a:lnTo>
                      <a:pt x="281" y="35"/>
                    </a:lnTo>
                    <a:lnTo>
                      <a:pt x="292" y="26"/>
                    </a:lnTo>
                    <a:lnTo>
                      <a:pt x="304" y="15"/>
                    </a:lnTo>
                    <a:lnTo>
                      <a:pt x="310" y="11"/>
                    </a:lnTo>
                    <a:lnTo>
                      <a:pt x="317" y="6"/>
                    </a:lnTo>
                    <a:lnTo>
                      <a:pt x="323" y="2"/>
                    </a:lnTo>
                    <a:lnTo>
                      <a:pt x="330" y="0"/>
                    </a:lnTo>
                    <a:lnTo>
                      <a:pt x="336" y="0"/>
                    </a:lnTo>
                    <a:lnTo>
                      <a:pt x="341" y="2"/>
                    </a:lnTo>
                    <a:lnTo>
                      <a:pt x="346" y="6"/>
                    </a:lnTo>
                    <a:lnTo>
                      <a:pt x="349" y="11"/>
                    </a:lnTo>
                    <a:lnTo>
                      <a:pt x="357" y="21"/>
                    </a:lnTo>
                    <a:lnTo>
                      <a:pt x="363" y="3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48" name="Freeform 280"/>
              <p:cNvSpPr>
                <a:spLocks/>
              </p:cNvSpPr>
              <p:nvPr/>
            </p:nvSpPr>
            <p:spPr bwMode="auto">
              <a:xfrm>
                <a:off x="2832" y="2096"/>
                <a:ext cx="67" cy="50"/>
              </a:xfrm>
              <a:custGeom>
                <a:avLst/>
                <a:gdLst>
                  <a:gd name="T0" fmla="*/ 22 w 202"/>
                  <a:gd name="T1" fmla="*/ 11 h 150"/>
                  <a:gd name="T2" fmla="*/ 15 w 202"/>
                  <a:gd name="T3" fmla="*/ 2 h 150"/>
                  <a:gd name="T4" fmla="*/ 14 w 202"/>
                  <a:gd name="T5" fmla="*/ 1 h 150"/>
                  <a:gd name="T6" fmla="*/ 13 w 202"/>
                  <a:gd name="T7" fmla="*/ 1 h 150"/>
                  <a:gd name="T8" fmla="*/ 11 w 202"/>
                  <a:gd name="T9" fmla="*/ 1 h 150"/>
                  <a:gd name="T10" fmla="*/ 11 w 202"/>
                  <a:gd name="T11" fmla="*/ 1 h 150"/>
                  <a:gd name="T12" fmla="*/ 10 w 202"/>
                  <a:gd name="T13" fmla="*/ 0 h 150"/>
                  <a:gd name="T14" fmla="*/ 9 w 202"/>
                  <a:gd name="T15" fmla="*/ 0 h 150"/>
                  <a:gd name="T16" fmla="*/ 8 w 202"/>
                  <a:gd name="T17" fmla="*/ 0 h 150"/>
                  <a:gd name="T18" fmla="*/ 7 w 202"/>
                  <a:gd name="T19" fmla="*/ 0 h 150"/>
                  <a:gd name="T20" fmla="*/ 7 w 202"/>
                  <a:gd name="T21" fmla="*/ 0 h 150"/>
                  <a:gd name="T22" fmla="*/ 6 w 202"/>
                  <a:gd name="T23" fmla="*/ 0 h 150"/>
                  <a:gd name="T24" fmla="*/ 5 w 202"/>
                  <a:gd name="T25" fmla="*/ 1 h 150"/>
                  <a:gd name="T26" fmla="*/ 4 w 202"/>
                  <a:gd name="T27" fmla="*/ 1 h 150"/>
                  <a:gd name="T28" fmla="*/ 3 w 202"/>
                  <a:gd name="T29" fmla="*/ 2 h 150"/>
                  <a:gd name="T30" fmla="*/ 2 w 202"/>
                  <a:gd name="T31" fmla="*/ 3 h 150"/>
                  <a:gd name="T32" fmla="*/ 1 w 202"/>
                  <a:gd name="T33" fmla="*/ 4 h 150"/>
                  <a:gd name="T34" fmla="*/ 0 w 202"/>
                  <a:gd name="T35" fmla="*/ 5 h 150"/>
                  <a:gd name="T36" fmla="*/ 1 w 202"/>
                  <a:gd name="T37" fmla="*/ 6 h 150"/>
                  <a:gd name="T38" fmla="*/ 1 w 202"/>
                  <a:gd name="T39" fmla="*/ 7 h 150"/>
                  <a:gd name="T40" fmla="*/ 2 w 202"/>
                  <a:gd name="T41" fmla="*/ 8 h 150"/>
                  <a:gd name="T42" fmla="*/ 3 w 202"/>
                  <a:gd name="T43" fmla="*/ 8 h 150"/>
                  <a:gd name="T44" fmla="*/ 5 w 202"/>
                  <a:gd name="T45" fmla="*/ 9 h 150"/>
                  <a:gd name="T46" fmla="*/ 7 w 202"/>
                  <a:gd name="T47" fmla="*/ 10 h 150"/>
                  <a:gd name="T48" fmla="*/ 8 w 202"/>
                  <a:gd name="T49" fmla="*/ 11 h 150"/>
                  <a:gd name="T50" fmla="*/ 9 w 202"/>
                  <a:gd name="T51" fmla="*/ 12 h 150"/>
                  <a:gd name="T52" fmla="*/ 11 w 202"/>
                  <a:gd name="T53" fmla="*/ 13 h 150"/>
                  <a:gd name="T54" fmla="*/ 12 w 202"/>
                  <a:gd name="T55" fmla="*/ 14 h 150"/>
                  <a:gd name="T56" fmla="*/ 16 w 202"/>
                  <a:gd name="T57" fmla="*/ 17 h 150"/>
                  <a:gd name="T58" fmla="*/ 22 w 202"/>
                  <a:gd name="T59" fmla="*/ 11 h 1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2"/>
                  <a:gd name="T91" fmla="*/ 0 h 150"/>
                  <a:gd name="T92" fmla="*/ 202 w 202"/>
                  <a:gd name="T93" fmla="*/ 150 h 1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2" h="150">
                    <a:moveTo>
                      <a:pt x="202" y="95"/>
                    </a:moveTo>
                    <a:lnTo>
                      <a:pt x="132" y="15"/>
                    </a:lnTo>
                    <a:lnTo>
                      <a:pt x="126" y="12"/>
                    </a:lnTo>
                    <a:lnTo>
                      <a:pt x="116" y="10"/>
                    </a:lnTo>
                    <a:lnTo>
                      <a:pt x="104" y="7"/>
                    </a:lnTo>
                    <a:lnTo>
                      <a:pt x="95" y="5"/>
                    </a:lnTo>
                    <a:lnTo>
                      <a:pt x="88" y="3"/>
                    </a:lnTo>
                    <a:lnTo>
                      <a:pt x="81" y="2"/>
                    </a:lnTo>
                    <a:lnTo>
                      <a:pt x="73" y="0"/>
                    </a:lnTo>
                    <a:lnTo>
                      <a:pt x="66" y="0"/>
                    </a:lnTo>
                    <a:lnTo>
                      <a:pt x="59" y="0"/>
                    </a:lnTo>
                    <a:lnTo>
                      <a:pt x="52" y="3"/>
                    </a:lnTo>
                    <a:lnTo>
                      <a:pt x="45" y="5"/>
                    </a:lnTo>
                    <a:lnTo>
                      <a:pt x="38" y="9"/>
                    </a:lnTo>
                    <a:lnTo>
                      <a:pt x="27" y="18"/>
                    </a:lnTo>
                    <a:lnTo>
                      <a:pt x="18" y="28"/>
                    </a:lnTo>
                    <a:lnTo>
                      <a:pt x="9" y="38"/>
                    </a:lnTo>
                    <a:lnTo>
                      <a:pt x="0" y="49"/>
                    </a:lnTo>
                    <a:lnTo>
                      <a:pt x="6" y="56"/>
                    </a:lnTo>
                    <a:lnTo>
                      <a:pt x="13" y="62"/>
                    </a:lnTo>
                    <a:lnTo>
                      <a:pt x="20" y="68"/>
                    </a:lnTo>
                    <a:lnTo>
                      <a:pt x="28" y="72"/>
                    </a:lnTo>
                    <a:lnTo>
                      <a:pt x="45" y="83"/>
                    </a:lnTo>
                    <a:lnTo>
                      <a:pt x="61" y="92"/>
                    </a:lnTo>
                    <a:lnTo>
                      <a:pt x="73" y="99"/>
                    </a:lnTo>
                    <a:lnTo>
                      <a:pt x="85" y="108"/>
                    </a:lnTo>
                    <a:lnTo>
                      <a:pt x="97" y="116"/>
                    </a:lnTo>
                    <a:lnTo>
                      <a:pt x="108" y="125"/>
                    </a:lnTo>
                    <a:lnTo>
                      <a:pt x="146" y="150"/>
                    </a:lnTo>
                    <a:lnTo>
                      <a:pt x="202"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49" name="Freeform 281"/>
              <p:cNvSpPr>
                <a:spLocks/>
              </p:cNvSpPr>
              <p:nvPr/>
            </p:nvSpPr>
            <p:spPr bwMode="auto">
              <a:xfrm>
                <a:off x="2832" y="2096"/>
                <a:ext cx="67" cy="50"/>
              </a:xfrm>
              <a:custGeom>
                <a:avLst/>
                <a:gdLst>
                  <a:gd name="T0" fmla="*/ 22 w 202"/>
                  <a:gd name="T1" fmla="*/ 11 h 150"/>
                  <a:gd name="T2" fmla="*/ 15 w 202"/>
                  <a:gd name="T3" fmla="*/ 2 h 150"/>
                  <a:gd name="T4" fmla="*/ 15 w 202"/>
                  <a:gd name="T5" fmla="*/ 2 h 150"/>
                  <a:gd name="T6" fmla="*/ 14 w 202"/>
                  <a:gd name="T7" fmla="*/ 1 h 150"/>
                  <a:gd name="T8" fmla="*/ 13 w 202"/>
                  <a:gd name="T9" fmla="*/ 1 h 150"/>
                  <a:gd name="T10" fmla="*/ 11 w 202"/>
                  <a:gd name="T11" fmla="*/ 1 h 150"/>
                  <a:gd name="T12" fmla="*/ 11 w 202"/>
                  <a:gd name="T13" fmla="*/ 1 h 150"/>
                  <a:gd name="T14" fmla="*/ 10 w 202"/>
                  <a:gd name="T15" fmla="*/ 0 h 150"/>
                  <a:gd name="T16" fmla="*/ 9 w 202"/>
                  <a:gd name="T17" fmla="*/ 0 h 150"/>
                  <a:gd name="T18" fmla="*/ 8 w 202"/>
                  <a:gd name="T19" fmla="*/ 0 h 150"/>
                  <a:gd name="T20" fmla="*/ 7 w 202"/>
                  <a:gd name="T21" fmla="*/ 0 h 150"/>
                  <a:gd name="T22" fmla="*/ 7 w 202"/>
                  <a:gd name="T23" fmla="*/ 0 h 150"/>
                  <a:gd name="T24" fmla="*/ 6 w 202"/>
                  <a:gd name="T25" fmla="*/ 0 h 150"/>
                  <a:gd name="T26" fmla="*/ 5 w 202"/>
                  <a:gd name="T27" fmla="*/ 1 h 150"/>
                  <a:gd name="T28" fmla="*/ 4 w 202"/>
                  <a:gd name="T29" fmla="*/ 1 h 150"/>
                  <a:gd name="T30" fmla="*/ 3 w 202"/>
                  <a:gd name="T31" fmla="*/ 2 h 150"/>
                  <a:gd name="T32" fmla="*/ 2 w 202"/>
                  <a:gd name="T33" fmla="*/ 3 h 150"/>
                  <a:gd name="T34" fmla="*/ 1 w 202"/>
                  <a:gd name="T35" fmla="*/ 4 h 150"/>
                  <a:gd name="T36" fmla="*/ 0 w 202"/>
                  <a:gd name="T37" fmla="*/ 5 h 150"/>
                  <a:gd name="T38" fmla="*/ 0 w 202"/>
                  <a:gd name="T39" fmla="*/ 5 h 150"/>
                  <a:gd name="T40" fmla="*/ 1 w 202"/>
                  <a:gd name="T41" fmla="*/ 6 h 150"/>
                  <a:gd name="T42" fmla="*/ 1 w 202"/>
                  <a:gd name="T43" fmla="*/ 7 h 150"/>
                  <a:gd name="T44" fmla="*/ 2 w 202"/>
                  <a:gd name="T45" fmla="*/ 8 h 150"/>
                  <a:gd name="T46" fmla="*/ 3 w 202"/>
                  <a:gd name="T47" fmla="*/ 8 h 150"/>
                  <a:gd name="T48" fmla="*/ 5 w 202"/>
                  <a:gd name="T49" fmla="*/ 9 h 150"/>
                  <a:gd name="T50" fmla="*/ 7 w 202"/>
                  <a:gd name="T51" fmla="*/ 10 h 150"/>
                  <a:gd name="T52" fmla="*/ 8 w 202"/>
                  <a:gd name="T53" fmla="*/ 11 h 150"/>
                  <a:gd name="T54" fmla="*/ 9 w 202"/>
                  <a:gd name="T55" fmla="*/ 12 h 150"/>
                  <a:gd name="T56" fmla="*/ 11 w 202"/>
                  <a:gd name="T57" fmla="*/ 13 h 150"/>
                  <a:gd name="T58" fmla="*/ 12 w 202"/>
                  <a:gd name="T59" fmla="*/ 14 h 150"/>
                  <a:gd name="T60" fmla="*/ 16 w 202"/>
                  <a:gd name="T61" fmla="*/ 17 h 150"/>
                  <a:gd name="T62" fmla="*/ 16 w 202"/>
                  <a:gd name="T63" fmla="*/ 17 h 150"/>
                  <a:gd name="T64" fmla="*/ 22 w 202"/>
                  <a:gd name="T65" fmla="*/ 11 h 150"/>
                  <a:gd name="T66" fmla="*/ 22 w 202"/>
                  <a:gd name="T67" fmla="*/ 11 h 1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2"/>
                  <a:gd name="T103" fmla="*/ 0 h 150"/>
                  <a:gd name="T104" fmla="*/ 202 w 202"/>
                  <a:gd name="T105" fmla="*/ 150 h 15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2" h="150">
                    <a:moveTo>
                      <a:pt x="202" y="95"/>
                    </a:moveTo>
                    <a:lnTo>
                      <a:pt x="132" y="15"/>
                    </a:lnTo>
                    <a:lnTo>
                      <a:pt x="126" y="12"/>
                    </a:lnTo>
                    <a:lnTo>
                      <a:pt x="116" y="10"/>
                    </a:lnTo>
                    <a:lnTo>
                      <a:pt x="104" y="7"/>
                    </a:lnTo>
                    <a:lnTo>
                      <a:pt x="95" y="5"/>
                    </a:lnTo>
                    <a:lnTo>
                      <a:pt x="88" y="3"/>
                    </a:lnTo>
                    <a:lnTo>
                      <a:pt x="81" y="2"/>
                    </a:lnTo>
                    <a:lnTo>
                      <a:pt x="73" y="0"/>
                    </a:lnTo>
                    <a:lnTo>
                      <a:pt x="66" y="0"/>
                    </a:lnTo>
                    <a:lnTo>
                      <a:pt x="59" y="0"/>
                    </a:lnTo>
                    <a:lnTo>
                      <a:pt x="52" y="3"/>
                    </a:lnTo>
                    <a:lnTo>
                      <a:pt x="45" y="5"/>
                    </a:lnTo>
                    <a:lnTo>
                      <a:pt x="38" y="9"/>
                    </a:lnTo>
                    <a:lnTo>
                      <a:pt x="27" y="18"/>
                    </a:lnTo>
                    <a:lnTo>
                      <a:pt x="18" y="28"/>
                    </a:lnTo>
                    <a:lnTo>
                      <a:pt x="9" y="38"/>
                    </a:lnTo>
                    <a:lnTo>
                      <a:pt x="0" y="49"/>
                    </a:lnTo>
                    <a:lnTo>
                      <a:pt x="6" y="56"/>
                    </a:lnTo>
                    <a:lnTo>
                      <a:pt x="13" y="62"/>
                    </a:lnTo>
                    <a:lnTo>
                      <a:pt x="20" y="68"/>
                    </a:lnTo>
                    <a:lnTo>
                      <a:pt x="28" y="72"/>
                    </a:lnTo>
                    <a:lnTo>
                      <a:pt x="45" y="83"/>
                    </a:lnTo>
                    <a:lnTo>
                      <a:pt x="61" y="92"/>
                    </a:lnTo>
                    <a:lnTo>
                      <a:pt x="73" y="99"/>
                    </a:lnTo>
                    <a:lnTo>
                      <a:pt x="85" y="108"/>
                    </a:lnTo>
                    <a:lnTo>
                      <a:pt x="97" y="116"/>
                    </a:lnTo>
                    <a:lnTo>
                      <a:pt x="108" y="125"/>
                    </a:lnTo>
                    <a:lnTo>
                      <a:pt x="146" y="150"/>
                    </a:lnTo>
                    <a:lnTo>
                      <a:pt x="202" y="9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50" name="Freeform 282"/>
              <p:cNvSpPr>
                <a:spLocks/>
              </p:cNvSpPr>
              <p:nvPr/>
            </p:nvSpPr>
            <p:spPr bwMode="auto">
              <a:xfrm>
                <a:off x="2968" y="1962"/>
                <a:ext cx="240" cy="147"/>
              </a:xfrm>
              <a:custGeom>
                <a:avLst/>
                <a:gdLst>
                  <a:gd name="T0" fmla="*/ 67 w 721"/>
                  <a:gd name="T1" fmla="*/ 38 h 441"/>
                  <a:gd name="T2" fmla="*/ 70 w 721"/>
                  <a:gd name="T3" fmla="*/ 38 h 441"/>
                  <a:gd name="T4" fmla="*/ 71 w 721"/>
                  <a:gd name="T5" fmla="*/ 38 h 441"/>
                  <a:gd name="T6" fmla="*/ 72 w 721"/>
                  <a:gd name="T7" fmla="*/ 38 h 441"/>
                  <a:gd name="T8" fmla="*/ 73 w 721"/>
                  <a:gd name="T9" fmla="*/ 37 h 441"/>
                  <a:gd name="T10" fmla="*/ 74 w 721"/>
                  <a:gd name="T11" fmla="*/ 36 h 441"/>
                  <a:gd name="T12" fmla="*/ 75 w 721"/>
                  <a:gd name="T13" fmla="*/ 32 h 441"/>
                  <a:gd name="T14" fmla="*/ 76 w 721"/>
                  <a:gd name="T15" fmla="*/ 28 h 441"/>
                  <a:gd name="T16" fmla="*/ 78 w 721"/>
                  <a:gd name="T17" fmla="*/ 22 h 441"/>
                  <a:gd name="T18" fmla="*/ 80 w 721"/>
                  <a:gd name="T19" fmla="*/ 13 h 441"/>
                  <a:gd name="T20" fmla="*/ 79 w 721"/>
                  <a:gd name="T21" fmla="*/ 12 h 441"/>
                  <a:gd name="T22" fmla="*/ 78 w 721"/>
                  <a:gd name="T23" fmla="*/ 11 h 441"/>
                  <a:gd name="T24" fmla="*/ 76 w 721"/>
                  <a:gd name="T25" fmla="*/ 7 h 441"/>
                  <a:gd name="T26" fmla="*/ 75 w 721"/>
                  <a:gd name="T27" fmla="*/ 4 h 441"/>
                  <a:gd name="T28" fmla="*/ 73 w 721"/>
                  <a:gd name="T29" fmla="*/ 2 h 441"/>
                  <a:gd name="T30" fmla="*/ 72 w 721"/>
                  <a:gd name="T31" fmla="*/ 1 h 441"/>
                  <a:gd name="T32" fmla="*/ 51 w 721"/>
                  <a:gd name="T33" fmla="*/ 1 h 441"/>
                  <a:gd name="T34" fmla="*/ 45 w 721"/>
                  <a:gd name="T35" fmla="*/ 1 h 441"/>
                  <a:gd name="T36" fmla="*/ 40 w 721"/>
                  <a:gd name="T37" fmla="*/ 0 h 441"/>
                  <a:gd name="T38" fmla="*/ 34 w 721"/>
                  <a:gd name="T39" fmla="*/ 0 h 441"/>
                  <a:gd name="T40" fmla="*/ 28 w 721"/>
                  <a:gd name="T41" fmla="*/ 0 h 441"/>
                  <a:gd name="T42" fmla="*/ 27 w 721"/>
                  <a:gd name="T43" fmla="*/ 1 h 441"/>
                  <a:gd name="T44" fmla="*/ 27 w 721"/>
                  <a:gd name="T45" fmla="*/ 2 h 441"/>
                  <a:gd name="T46" fmla="*/ 27 w 721"/>
                  <a:gd name="T47" fmla="*/ 5 h 441"/>
                  <a:gd name="T48" fmla="*/ 28 w 721"/>
                  <a:gd name="T49" fmla="*/ 12 h 441"/>
                  <a:gd name="T50" fmla="*/ 28 w 721"/>
                  <a:gd name="T51" fmla="*/ 14 h 441"/>
                  <a:gd name="T52" fmla="*/ 27 w 721"/>
                  <a:gd name="T53" fmla="*/ 15 h 441"/>
                  <a:gd name="T54" fmla="*/ 26 w 721"/>
                  <a:gd name="T55" fmla="*/ 16 h 441"/>
                  <a:gd name="T56" fmla="*/ 24 w 721"/>
                  <a:gd name="T57" fmla="*/ 16 h 441"/>
                  <a:gd name="T58" fmla="*/ 23 w 721"/>
                  <a:gd name="T59" fmla="*/ 16 h 441"/>
                  <a:gd name="T60" fmla="*/ 21 w 721"/>
                  <a:gd name="T61" fmla="*/ 16 h 441"/>
                  <a:gd name="T62" fmla="*/ 19 w 721"/>
                  <a:gd name="T63" fmla="*/ 14 h 441"/>
                  <a:gd name="T64" fmla="*/ 17 w 721"/>
                  <a:gd name="T65" fmla="*/ 12 h 441"/>
                  <a:gd name="T66" fmla="*/ 16 w 721"/>
                  <a:gd name="T67" fmla="*/ 11 h 441"/>
                  <a:gd name="T68" fmla="*/ 15 w 721"/>
                  <a:gd name="T69" fmla="*/ 11 h 441"/>
                  <a:gd name="T70" fmla="*/ 12 w 721"/>
                  <a:gd name="T71" fmla="*/ 10 h 441"/>
                  <a:gd name="T72" fmla="*/ 10 w 721"/>
                  <a:gd name="T73" fmla="*/ 11 h 441"/>
                  <a:gd name="T74" fmla="*/ 5 w 721"/>
                  <a:gd name="T75" fmla="*/ 12 h 441"/>
                  <a:gd name="T76" fmla="*/ 1 w 721"/>
                  <a:gd name="T77" fmla="*/ 17 h 441"/>
                  <a:gd name="T78" fmla="*/ 3 w 721"/>
                  <a:gd name="T79" fmla="*/ 17 h 441"/>
                  <a:gd name="T80" fmla="*/ 5 w 721"/>
                  <a:gd name="T81" fmla="*/ 18 h 441"/>
                  <a:gd name="T82" fmla="*/ 6 w 721"/>
                  <a:gd name="T83" fmla="*/ 19 h 441"/>
                  <a:gd name="T84" fmla="*/ 7 w 721"/>
                  <a:gd name="T85" fmla="*/ 19 h 441"/>
                  <a:gd name="T86" fmla="*/ 7 w 721"/>
                  <a:gd name="T87" fmla="*/ 20 h 441"/>
                  <a:gd name="T88" fmla="*/ 7 w 721"/>
                  <a:gd name="T89" fmla="*/ 23 h 441"/>
                  <a:gd name="T90" fmla="*/ 7 w 721"/>
                  <a:gd name="T91" fmla="*/ 26 h 441"/>
                  <a:gd name="T92" fmla="*/ 8 w 721"/>
                  <a:gd name="T93" fmla="*/ 29 h 441"/>
                  <a:gd name="T94" fmla="*/ 11 w 721"/>
                  <a:gd name="T95" fmla="*/ 33 h 441"/>
                  <a:gd name="T96" fmla="*/ 15 w 721"/>
                  <a:gd name="T97" fmla="*/ 39 h 441"/>
                  <a:gd name="T98" fmla="*/ 18 w 721"/>
                  <a:gd name="T99" fmla="*/ 44 h 441"/>
                  <a:gd name="T100" fmla="*/ 20 w 721"/>
                  <a:gd name="T101" fmla="*/ 47 h 441"/>
                  <a:gd name="T102" fmla="*/ 27 w 721"/>
                  <a:gd name="T103" fmla="*/ 41 h 441"/>
                  <a:gd name="T104" fmla="*/ 30 w 721"/>
                  <a:gd name="T105" fmla="*/ 39 h 441"/>
                  <a:gd name="T106" fmla="*/ 30 w 721"/>
                  <a:gd name="T107" fmla="*/ 39 h 441"/>
                  <a:gd name="T108" fmla="*/ 34 w 721"/>
                  <a:gd name="T109" fmla="*/ 38 h 441"/>
                  <a:gd name="T110" fmla="*/ 37 w 721"/>
                  <a:gd name="T111" fmla="*/ 37 h 441"/>
                  <a:gd name="T112" fmla="*/ 41 w 721"/>
                  <a:gd name="T113" fmla="*/ 37 h 441"/>
                  <a:gd name="T114" fmla="*/ 44 w 721"/>
                  <a:gd name="T115" fmla="*/ 37 h 441"/>
                  <a:gd name="T116" fmla="*/ 51 w 721"/>
                  <a:gd name="T117" fmla="*/ 38 h 441"/>
                  <a:gd name="T118" fmla="*/ 59 w 721"/>
                  <a:gd name="T119" fmla="*/ 38 h 441"/>
                  <a:gd name="T120" fmla="*/ 62 w 721"/>
                  <a:gd name="T121" fmla="*/ 38 h 441"/>
                  <a:gd name="T122" fmla="*/ 66 w 721"/>
                  <a:gd name="T123" fmla="*/ 38 h 4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21"/>
                  <a:gd name="T187" fmla="*/ 0 h 441"/>
                  <a:gd name="T188" fmla="*/ 721 w 721"/>
                  <a:gd name="T189" fmla="*/ 441 h 44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21" h="441">
                    <a:moveTo>
                      <a:pt x="592" y="342"/>
                    </a:moveTo>
                    <a:lnTo>
                      <a:pt x="607" y="341"/>
                    </a:lnTo>
                    <a:lnTo>
                      <a:pt x="620" y="342"/>
                    </a:lnTo>
                    <a:lnTo>
                      <a:pt x="627" y="342"/>
                    </a:lnTo>
                    <a:lnTo>
                      <a:pt x="634" y="343"/>
                    </a:lnTo>
                    <a:lnTo>
                      <a:pt x="641" y="342"/>
                    </a:lnTo>
                    <a:lnTo>
                      <a:pt x="647" y="341"/>
                    </a:lnTo>
                    <a:lnTo>
                      <a:pt x="650" y="339"/>
                    </a:lnTo>
                    <a:lnTo>
                      <a:pt x="654" y="336"/>
                    </a:lnTo>
                    <a:lnTo>
                      <a:pt x="656" y="334"/>
                    </a:lnTo>
                    <a:lnTo>
                      <a:pt x="660" y="329"/>
                    </a:lnTo>
                    <a:lnTo>
                      <a:pt x="663" y="321"/>
                    </a:lnTo>
                    <a:lnTo>
                      <a:pt x="667" y="312"/>
                    </a:lnTo>
                    <a:lnTo>
                      <a:pt x="673" y="290"/>
                    </a:lnTo>
                    <a:lnTo>
                      <a:pt x="677" y="273"/>
                    </a:lnTo>
                    <a:lnTo>
                      <a:pt x="686" y="248"/>
                    </a:lnTo>
                    <a:lnTo>
                      <a:pt x="693" y="222"/>
                    </a:lnTo>
                    <a:lnTo>
                      <a:pt x="699" y="196"/>
                    </a:lnTo>
                    <a:lnTo>
                      <a:pt x="703" y="170"/>
                    </a:lnTo>
                    <a:lnTo>
                      <a:pt x="721" y="119"/>
                    </a:lnTo>
                    <a:lnTo>
                      <a:pt x="715" y="115"/>
                    </a:lnTo>
                    <a:lnTo>
                      <a:pt x="710" y="109"/>
                    </a:lnTo>
                    <a:lnTo>
                      <a:pt x="706" y="103"/>
                    </a:lnTo>
                    <a:lnTo>
                      <a:pt x="701" y="96"/>
                    </a:lnTo>
                    <a:lnTo>
                      <a:pt x="694" y="83"/>
                    </a:lnTo>
                    <a:lnTo>
                      <a:pt x="687" y="67"/>
                    </a:lnTo>
                    <a:lnTo>
                      <a:pt x="680" y="53"/>
                    </a:lnTo>
                    <a:lnTo>
                      <a:pt x="674" y="39"/>
                    </a:lnTo>
                    <a:lnTo>
                      <a:pt x="666" y="26"/>
                    </a:lnTo>
                    <a:lnTo>
                      <a:pt x="657" y="14"/>
                    </a:lnTo>
                    <a:lnTo>
                      <a:pt x="655" y="11"/>
                    </a:lnTo>
                    <a:lnTo>
                      <a:pt x="653" y="8"/>
                    </a:lnTo>
                    <a:lnTo>
                      <a:pt x="651" y="7"/>
                    </a:lnTo>
                    <a:lnTo>
                      <a:pt x="462" y="6"/>
                    </a:lnTo>
                    <a:lnTo>
                      <a:pt x="436" y="6"/>
                    </a:lnTo>
                    <a:lnTo>
                      <a:pt x="410" y="5"/>
                    </a:lnTo>
                    <a:lnTo>
                      <a:pt x="383" y="4"/>
                    </a:lnTo>
                    <a:lnTo>
                      <a:pt x="357" y="3"/>
                    </a:lnTo>
                    <a:lnTo>
                      <a:pt x="331" y="1"/>
                    </a:lnTo>
                    <a:lnTo>
                      <a:pt x="305" y="0"/>
                    </a:lnTo>
                    <a:lnTo>
                      <a:pt x="278" y="0"/>
                    </a:lnTo>
                    <a:lnTo>
                      <a:pt x="252" y="0"/>
                    </a:lnTo>
                    <a:lnTo>
                      <a:pt x="249" y="4"/>
                    </a:lnTo>
                    <a:lnTo>
                      <a:pt x="247" y="8"/>
                    </a:lnTo>
                    <a:lnTo>
                      <a:pt x="246" y="14"/>
                    </a:lnTo>
                    <a:lnTo>
                      <a:pt x="244" y="21"/>
                    </a:lnTo>
                    <a:lnTo>
                      <a:pt x="242" y="34"/>
                    </a:lnTo>
                    <a:lnTo>
                      <a:pt x="239" y="46"/>
                    </a:lnTo>
                    <a:lnTo>
                      <a:pt x="246" y="73"/>
                    </a:lnTo>
                    <a:lnTo>
                      <a:pt x="250" y="106"/>
                    </a:lnTo>
                    <a:lnTo>
                      <a:pt x="252" y="115"/>
                    </a:lnTo>
                    <a:lnTo>
                      <a:pt x="250" y="122"/>
                    </a:lnTo>
                    <a:lnTo>
                      <a:pt x="248" y="129"/>
                    </a:lnTo>
                    <a:lnTo>
                      <a:pt x="246" y="135"/>
                    </a:lnTo>
                    <a:lnTo>
                      <a:pt x="241" y="139"/>
                    </a:lnTo>
                    <a:lnTo>
                      <a:pt x="235" y="144"/>
                    </a:lnTo>
                    <a:lnTo>
                      <a:pt x="228" y="146"/>
                    </a:lnTo>
                    <a:lnTo>
                      <a:pt x="219" y="146"/>
                    </a:lnTo>
                    <a:lnTo>
                      <a:pt x="210" y="146"/>
                    </a:lnTo>
                    <a:lnTo>
                      <a:pt x="203" y="145"/>
                    </a:lnTo>
                    <a:lnTo>
                      <a:pt x="197" y="143"/>
                    </a:lnTo>
                    <a:lnTo>
                      <a:pt x="191" y="141"/>
                    </a:lnTo>
                    <a:lnTo>
                      <a:pt x="182" y="132"/>
                    </a:lnTo>
                    <a:lnTo>
                      <a:pt x="173" y="124"/>
                    </a:lnTo>
                    <a:lnTo>
                      <a:pt x="164" y="116"/>
                    </a:lnTo>
                    <a:lnTo>
                      <a:pt x="156" y="107"/>
                    </a:lnTo>
                    <a:lnTo>
                      <a:pt x="150" y="104"/>
                    </a:lnTo>
                    <a:lnTo>
                      <a:pt x="145" y="100"/>
                    </a:lnTo>
                    <a:lnTo>
                      <a:pt x="138" y="98"/>
                    </a:lnTo>
                    <a:lnTo>
                      <a:pt x="132" y="96"/>
                    </a:lnTo>
                    <a:lnTo>
                      <a:pt x="119" y="95"/>
                    </a:lnTo>
                    <a:lnTo>
                      <a:pt x="109" y="93"/>
                    </a:lnTo>
                    <a:lnTo>
                      <a:pt x="97" y="95"/>
                    </a:lnTo>
                    <a:lnTo>
                      <a:pt x="86" y="96"/>
                    </a:lnTo>
                    <a:lnTo>
                      <a:pt x="65" y="100"/>
                    </a:lnTo>
                    <a:lnTo>
                      <a:pt x="43" y="106"/>
                    </a:lnTo>
                    <a:lnTo>
                      <a:pt x="0" y="151"/>
                    </a:lnTo>
                    <a:lnTo>
                      <a:pt x="10" y="152"/>
                    </a:lnTo>
                    <a:lnTo>
                      <a:pt x="19" y="152"/>
                    </a:lnTo>
                    <a:lnTo>
                      <a:pt x="27" y="155"/>
                    </a:lnTo>
                    <a:lnTo>
                      <a:pt x="37" y="158"/>
                    </a:lnTo>
                    <a:lnTo>
                      <a:pt x="44" y="161"/>
                    </a:lnTo>
                    <a:lnTo>
                      <a:pt x="50" y="164"/>
                    </a:lnTo>
                    <a:lnTo>
                      <a:pt x="55" y="168"/>
                    </a:lnTo>
                    <a:lnTo>
                      <a:pt x="58" y="171"/>
                    </a:lnTo>
                    <a:lnTo>
                      <a:pt x="60" y="175"/>
                    </a:lnTo>
                    <a:lnTo>
                      <a:pt x="63" y="178"/>
                    </a:lnTo>
                    <a:lnTo>
                      <a:pt x="64" y="182"/>
                    </a:lnTo>
                    <a:lnTo>
                      <a:pt x="65" y="187"/>
                    </a:lnTo>
                    <a:lnTo>
                      <a:pt x="65" y="205"/>
                    </a:lnTo>
                    <a:lnTo>
                      <a:pt x="64" y="229"/>
                    </a:lnTo>
                    <a:lnTo>
                      <a:pt x="65" y="238"/>
                    </a:lnTo>
                    <a:lnTo>
                      <a:pt x="68" y="249"/>
                    </a:lnTo>
                    <a:lnTo>
                      <a:pt x="72" y="260"/>
                    </a:lnTo>
                    <a:lnTo>
                      <a:pt x="78" y="273"/>
                    </a:lnTo>
                    <a:lnTo>
                      <a:pt x="95" y="297"/>
                    </a:lnTo>
                    <a:lnTo>
                      <a:pt x="115" y="325"/>
                    </a:lnTo>
                    <a:lnTo>
                      <a:pt x="136" y="353"/>
                    </a:lnTo>
                    <a:lnTo>
                      <a:pt x="156" y="382"/>
                    </a:lnTo>
                    <a:lnTo>
                      <a:pt x="165" y="398"/>
                    </a:lnTo>
                    <a:lnTo>
                      <a:pt x="175" y="412"/>
                    </a:lnTo>
                    <a:lnTo>
                      <a:pt x="183" y="427"/>
                    </a:lnTo>
                    <a:lnTo>
                      <a:pt x="190" y="441"/>
                    </a:lnTo>
                    <a:lnTo>
                      <a:pt x="247" y="366"/>
                    </a:lnTo>
                    <a:lnTo>
                      <a:pt x="257" y="359"/>
                    </a:lnTo>
                    <a:lnTo>
                      <a:pt x="266" y="350"/>
                    </a:lnTo>
                    <a:lnTo>
                      <a:pt x="269" y="349"/>
                    </a:lnTo>
                    <a:lnTo>
                      <a:pt x="273" y="347"/>
                    </a:lnTo>
                    <a:lnTo>
                      <a:pt x="288" y="345"/>
                    </a:lnTo>
                    <a:lnTo>
                      <a:pt x="303" y="341"/>
                    </a:lnTo>
                    <a:lnTo>
                      <a:pt x="320" y="339"/>
                    </a:lnTo>
                    <a:lnTo>
                      <a:pt x="335" y="335"/>
                    </a:lnTo>
                    <a:lnTo>
                      <a:pt x="352" y="334"/>
                    </a:lnTo>
                    <a:lnTo>
                      <a:pt x="367" y="333"/>
                    </a:lnTo>
                    <a:lnTo>
                      <a:pt x="384" y="332"/>
                    </a:lnTo>
                    <a:lnTo>
                      <a:pt x="399" y="333"/>
                    </a:lnTo>
                    <a:lnTo>
                      <a:pt x="432" y="334"/>
                    </a:lnTo>
                    <a:lnTo>
                      <a:pt x="464" y="338"/>
                    </a:lnTo>
                    <a:lnTo>
                      <a:pt x="497" y="340"/>
                    </a:lnTo>
                    <a:lnTo>
                      <a:pt x="529" y="343"/>
                    </a:lnTo>
                    <a:lnTo>
                      <a:pt x="545" y="343"/>
                    </a:lnTo>
                    <a:lnTo>
                      <a:pt x="561" y="343"/>
                    </a:lnTo>
                    <a:lnTo>
                      <a:pt x="577" y="343"/>
                    </a:lnTo>
                    <a:lnTo>
                      <a:pt x="592" y="3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51" name="Freeform 283"/>
              <p:cNvSpPr>
                <a:spLocks/>
              </p:cNvSpPr>
              <p:nvPr/>
            </p:nvSpPr>
            <p:spPr bwMode="auto">
              <a:xfrm>
                <a:off x="2968" y="1962"/>
                <a:ext cx="240" cy="147"/>
              </a:xfrm>
              <a:custGeom>
                <a:avLst/>
                <a:gdLst>
                  <a:gd name="T0" fmla="*/ 69 w 721"/>
                  <a:gd name="T1" fmla="*/ 38 h 441"/>
                  <a:gd name="T2" fmla="*/ 71 w 721"/>
                  <a:gd name="T3" fmla="*/ 38 h 441"/>
                  <a:gd name="T4" fmla="*/ 73 w 721"/>
                  <a:gd name="T5" fmla="*/ 37 h 441"/>
                  <a:gd name="T6" fmla="*/ 74 w 721"/>
                  <a:gd name="T7" fmla="*/ 36 h 441"/>
                  <a:gd name="T8" fmla="*/ 75 w 721"/>
                  <a:gd name="T9" fmla="*/ 30 h 441"/>
                  <a:gd name="T10" fmla="*/ 78 w 721"/>
                  <a:gd name="T11" fmla="*/ 22 h 441"/>
                  <a:gd name="T12" fmla="*/ 80 w 721"/>
                  <a:gd name="T13" fmla="*/ 13 h 441"/>
                  <a:gd name="T14" fmla="*/ 78 w 721"/>
                  <a:gd name="T15" fmla="*/ 11 h 441"/>
                  <a:gd name="T16" fmla="*/ 76 w 721"/>
                  <a:gd name="T17" fmla="*/ 7 h 441"/>
                  <a:gd name="T18" fmla="*/ 74 w 721"/>
                  <a:gd name="T19" fmla="*/ 3 h 441"/>
                  <a:gd name="T20" fmla="*/ 72 w 721"/>
                  <a:gd name="T21" fmla="*/ 1 h 441"/>
                  <a:gd name="T22" fmla="*/ 48 w 721"/>
                  <a:gd name="T23" fmla="*/ 1 h 441"/>
                  <a:gd name="T24" fmla="*/ 40 w 721"/>
                  <a:gd name="T25" fmla="*/ 0 h 441"/>
                  <a:gd name="T26" fmla="*/ 31 w 721"/>
                  <a:gd name="T27" fmla="*/ 0 h 441"/>
                  <a:gd name="T28" fmla="*/ 27 w 721"/>
                  <a:gd name="T29" fmla="*/ 1 h 441"/>
                  <a:gd name="T30" fmla="*/ 27 w 721"/>
                  <a:gd name="T31" fmla="*/ 4 h 441"/>
                  <a:gd name="T32" fmla="*/ 27 w 721"/>
                  <a:gd name="T33" fmla="*/ 8 h 441"/>
                  <a:gd name="T34" fmla="*/ 28 w 721"/>
                  <a:gd name="T35" fmla="*/ 14 h 441"/>
                  <a:gd name="T36" fmla="*/ 27 w 721"/>
                  <a:gd name="T37" fmla="*/ 15 h 441"/>
                  <a:gd name="T38" fmla="*/ 24 w 721"/>
                  <a:gd name="T39" fmla="*/ 16 h 441"/>
                  <a:gd name="T40" fmla="*/ 22 w 721"/>
                  <a:gd name="T41" fmla="*/ 16 h 441"/>
                  <a:gd name="T42" fmla="*/ 19 w 721"/>
                  <a:gd name="T43" fmla="*/ 14 h 441"/>
                  <a:gd name="T44" fmla="*/ 17 w 721"/>
                  <a:gd name="T45" fmla="*/ 12 h 441"/>
                  <a:gd name="T46" fmla="*/ 15 w 721"/>
                  <a:gd name="T47" fmla="*/ 11 h 441"/>
                  <a:gd name="T48" fmla="*/ 11 w 721"/>
                  <a:gd name="T49" fmla="*/ 11 h 441"/>
                  <a:gd name="T50" fmla="*/ 5 w 721"/>
                  <a:gd name="T51" fmla="*/ 12 h 441"/>
                  <a:gd name="T52" fmla="*/ 1 w 721"/>
                  <a:gd name="T53" fmla="*/ 17 h 441"/>
                  <a:gd name="T54" fmla="*/ 4 w 721"/>
                  <a:gd name="T55" fmla="*/ 18 h 441"/>
                  <a:gd name="T56" fmla="*/ 6 w 721"/>
                  <a:gd name="T57" fmla="*/ 19 h 441"/>
                  <a:gd name="T58" fmla="*/ 7 w 721"/>
                  <a:gd name="T59" fmla="*/ 20 h 441"/>
                  <a:gd name="T60" fmla="*/ 7 w 721"/>
                  <a:gd name="T61" fmla="*/ 23 h 441"/>
                  <a:gd name="T62" fmla="*/ 8 w 721"/>
                  <a:gd name="T63" fmla="*/ 28 h 441"/>
                  <a:gd name="T64" fmla="*/ 11 w 721"/>
                  <a:gd name="T65" fmla="*/ 33 h 441"/>
                  <a:gd name="T66" fmla="*/ 17 w 721"/>
                  <a:gd name="T67" fmla="*/ 42 h 441"/>
                  <a:gd name="T68" fmla="*/ 20 w 721"/>
                  <a:gd name="T69" fmla="*/ 47 h 441"/>
                  <a:gd name="T70" fmla="*/ 27 w 721"/>
                  <a:gd name="T71" fmla="*/ 41 h 441"/>
                  <a:gd name="T72" fmla="*/ 30 w 721"/>
                  <a:gd name="T73" fmla="*/ 39 h 441"/>
                  <a:gd name="T74" fmla="*/ 34 w 721"/>
                  <a:gd name="T75" fmla="*/ 38 h 441"/>
                  <a:gd name="T76" fmla="*/ 39 w 721"/>
                  <a:gd name="T77" fmla="*/ 37 h 441"/>
                  <a:gd name="T78" fmla="*/ 44 w 721"/>
                  <a:gd name="T79" fmla="*/ 37 h 441"/>
                  <a:gd name="T80" fmla="*/ 55 w 721"/>
                  <a:gd name="T81" fmla="*/ 38 h 441"/>
                  <a:gd name="T82" fmla="*/ 62 w 721"/>
                  <a:gd name="T83" fmla="*/ 38 h 441"/>
                  <a:gd name="T84" fmla="*/ 66 w 721"/>
                  <a:gd name="T85" fmla="*/ 38 h 44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721"/>
                  <a:gd name="T130" fmla="*/ 0 h 441"/>
                  <a:gd name="T131" fmla="*/ 721 w 721"/>
                  <a:gd name="T132" fmla="*/ 441 h 44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721" h="441">
                    <a:moveTo>
                      <a:pt x="592" y="342"/>
                    </a:moveTo>
                    <a:lnTo>
                      <a:pt x="607" y="341"/>
                    </a:lnTo>
                    <a:lnTo>
                      <a:pt x="620" y="342"/>
                    </a:lnTo>
                    <a:lnTo>
                      <a:pt x="627" y="342"/>
                    </a:lnTo>
                    <a:lnTo>
                      <a:pt x="634" y="343"/>
                    </a:lnTo>
                    <a:lnTo>
                      <a:pt x="641" y="342"/>
                    </a:lnTo>
                    <a:lnTo>
                      <a:pt x="647" y="341"/>
                    </a:lnTo>
                    <a:lnTo>
                      <a:pt x="650" y="339"/>
                    </a:lnTo>
                    <a:lnTo>
                      <a:pt x="654" y="336"/>
                    </a:lnTo>
                    <a:lnTo>
                      <a:pt x="656" y="334"/>
                    </a:lnTo>
                    <a:lnTo>
                      <a:pt x="660" y="329"/>
                    </a:lnTo>
                    <a:lnTo>
                      <a:pt x="663" y="321"/>
                    </a:lnTo>
                    <a:lnTo>
                      <a:pt x="667" y="312"/>
                    </a:lnTo>
                    <a:lnTo>
                      <a:pt x="673" y="290"/>
                    </a:lnTo>
                    <a:lnTo>
                      <a:pt x="677" y="273"/>
                    </a:lnTo>
                    <a:lnTo>
                      <a:pt x="686" y="248"/>
                    </a:lnTo>
                    <a:lnTo>
                      <a:pt x="693" y="222"/>
                    </a:lnTo>
                    <a:lnTo>
                      <a:pt x="699" y="196"/>
                    </a:lnTo>
                    <a:lnTo>
                      <a:pt x="703" y="170"/>
                    </a:lnTo>
                    <a:lnTo>
                      <a:pt x="721" y="119"/>
                    </a:lnTo>
                    <a:lnTo>
                      <a:pt x="715" y="115"/>
                    </a:lnTo>
                    <a:lnTo>
                      <a:pt x="710" y="109"/>
                    </a:lnTo>
                    <a:lnTo>
                      <a:pt x="706" y="103"/>
                    </a:lnTo>
                    <a:lnTo>
                      <a:pt x="701" y="96"/>
                    </a:lnTo>
                    <a:lnTo>
                      <a:pt x="694" y="83"/>
                    </a:lnTo>
                    <a:lnTo>
                      <a:pt x="687" y="67"/>
                    </a:lnTo>
                    <a:lnTo>
                      <a:pt x="680" y="53"/>
                    </a:lnTo>
                    <a:lnTo>
                      <a:pt x="674" y="39"/>
                    </a:lnTo>
                    <a:lnTo>
                      <a:pt x="666" y="26"/>
                    </a:lnTo>
                    <a:lnTo>
                      <a:pt x="657" y="14"/>
                    </a:lnTo>
                    <a:lnTo>
                      <a:pt x="655" y="11"/>
                    </a:lnTo>
                    <a:lnTo>
                      <a:pt x="653" y="8"/>
                    </a:lnTo>
                    <a:lnTo>
                      <a:pt x="651" y="7"/>
                    </a:lnTo>
                    <a:lnTo>
                      <a:pt x="462" y="6"/>
                    </a:lnTo>
                    <a:lnTo>
                      <a:pt x="436" y="6"/>
                    </a:lnTo>
                    <a:lnTo>
                      <a:pt x="410" y="5"/>
                    </a:lnTo>
                    <a:lnTo>
                      <a:pt x="383" y="4"/>
                    </a:lnTo>
                    <a:lnTo>
                      <a:pt x="357" y="3"/>
                    </a:lnTo>
                    <a:lnTo>
                      <a:pt x="331" y="1"/>
                    </a:lnTo>
                    <a:lnTo>
                      <a:pt x="305" y="0"/>
                    </a:lnTo>
                    <a:lnTo>
                      <a:pt x="278" y="0"/>
                    </a:lnTo>
                    <a:lnTo>
                      <a:pt x="252" y="0"/>
                    </a:lnTo>
                    <a:lnTo>
                      <a:pt x="249" y="4"/>
                    </a:lnTo>
                    <a:lnTo>
                      <a:pt x="247" y="8"/>
                    </a:lnTo>
                    <a:lnTo>
                      <a:pt x="246" y="14"/>
                    </a:lnTo>
                    <a:lnTo>
                      <a:pt x="244" y="21"/>
                    </a:lnTo>
                    <a:lnTo>
                      <a:pt x="242" y="34"/>
                    </a:lnTo>
                    <a:lnTo>
                      <a:pt x="239" y="46"/>
                    </a:lnTo>
                    <a:lnTo>
                      <a:pt x="246" y="73"/>
                    </a:lnTo>
                    <a:lnTo>
                      <a:pt x="250" y="106"/>
                    </a:lnTo>
                    <a:lnTo>
                      <a:pt x="252" y="115"/>
                    </a:lnTo>
                    <a:lnTo>
                      <a:pt x="250" y="122"/>
                    </a:lnTo>
                    <a:lnTo>
                      <a:pt x="248" y="129"/>
                    </a:lnTo>
                    <a:lnTo>
                      <a:pt x="246" y="135"/>
                    </a:lnTo>
                    <a:lnTo>
                      <a:pt x="241" y="139"/>
                    </a:lnTo>
                    <a:lnTo>
                      <a:pt x="235" y="144"/>
                    </a:lnTo>
                    <a:lnTo>
                      <a:pt x="228" y="146"/>
                    </a:lnTo>
                    <a:lnTo>
                      <a:pt x="219" y="146"/>
                    </a:lnTo>
                    <a:lnTo>
                      <a:pt x="210" y="146"/>
                    </a:lnTo>
                    <a:lnTo>
                      <a:pt x="203" y="145"/>
                    </a:lnTo>
                    <a:lnTo>
                      <a:pt x="197" y="143"/>
                    </a:lnTo>
                    <a:lnTo>
                      <a:pt x="191" y="141"/>
                    </a:lnTo>
                    <a:lnTo>
                      <a:pt x="182" y="132"/>
                    </a:lnTo>
                    <a:lnTo>
                      <a:pt x="173" y="124"/>
                    </a:lnTo>
                    <a:lnTo>
                      <a:pt x="164" y="116"/>
                    </a:lnTo>
                    <a:lnTo>
                      <a:pt x="156" y="107"/>
                    </a:lnTo>
                    <a:lnTo>
                      <a:pt x="150" y="104"/>
                    </a:lnTo>
                    <a:lnTo>
                      <a:pt x="145" y="100"/>
                    </a:lnTo>
                    <a:lnTo>
                      <a:pt x="138" y="98"/>
                    </a:lnTo>
                    <a:lnTo>
                      <a:pt x="132" y="96"/>
                    </a:lnTo>
                    <a:lnTo>
                      <a:pt x="119" y="95"/>
                    </a:lnTo>
                    <a:lnTo>
                      <a:pt x="109" y="93"/>
                    </a:lnTo>
                    <a:lnTo>
                      <a:pt x="97" y="95"/>
                    </a:lnTo>
                    <a:lnTo>
                      <a:pt x="86" y="96"/>
                    </a:lnTo>
                    <a:lnTo>
                      <a:pt x="65" y="100"/>
                    </a:lnTo>
                    <a:lnTo>
                      <a:pt x="43" y="106"/>
                    </a:lnTo>
                    <a:lnTo>
                      <a:pt x="0" y="151"/>
                    </a:lnTo>
                    <a:lnTo>
                      <a:pt x="10" y="152"/>
                    </a:lnTo>
                    <a:lnTo>
                      <a:pt x="19" y="152"/>
                    </a:lnTo>
                    <a:lnTo>
                      <a:pt x="27" y="155"/>
                    </a:lnTo>
                    <a:lnTo>
                      <a:pt x="37" y="158"/>
                    </a:lnTo>
                    <a:lnTo>
                      <a:pt x="44" y="161"/>
                    </a:lnTo>
                    <a:lnTo>
                      <a:pt x="50" y="164"/>
                    </a:lnTo>
                    <a:lnTo>
                      <a:pt x="55" y="168"/>
                    </a:lnTo>
                    <a:lnTo>
                      <a:pt x="58" y="171"/>
                    </a:lnTo>
                    <a:lnTo>
                      <a:pt x="60" y="175"/>
                    </a:lnTo>
                    <a:lnTo>
                      <a:pt x="63" y="178"/>
                    </a:lnTo>
                    <a:lnTo>
                      <a:pt x="64" y="182"/>
                    </a:lnTo>
                    <a:lnTo>
                      <a:pt x="65" y="187"/>
                    </a:lnTo>
                    <a:lnTo>
                      <a:pt x="65" y="205"/>
                    </a:lnTo>
                    <a:lnTo>
                      <a:pt x="64" y="229"/>
                    </a:lnTo>
                    <a:lnTo>
                      <a:pt x="65" y="238"/>
                    </a:lnTo>
                    <a:lnTo>
                      <a:pt x="68" y="249"/>
                    </a:lnTo>
                    <a:lnTo>
                      <a:pt x="72" y="260"/>
                    </a:lnTo>
                    <a:lnTo>
                      <a:pt x="78" y="273"/>
                    </a:lnTo>
                    <a:lnTo>
                      <a:pt x="95" y="297"/>
                    </a:lnTo>
                    <a:lnTo>
                      <a:pt x="115" y="325"/>
                    </a:lnTo>
                    <a:lnTo>
                      <a:pt x="136" y="353"/>
                    </a:lnTo>
                    <a:lnTo>
                      <a:pt x="156" y="382"/>
                    </a:lnTo>
                    <a:lnTo>
                      <a:pt x="165" y="398"/>
                    </a:lnTo>
                    <a:lnTo>
                      <a:pt x="175" y="412"/>
                    </a:lnTo>
                    <a:lnTo>
                      <a:pt x="183" y="427"/>
                    </a:lnTo>
                    <a:lnTo>
                      <a:pt x="190" y="441"/>
                    </a:lnTo>
                    <a:lnTo>
                      <a:pt x="247" y="366"/>
                    </a:lnTo>
                    <a:lnTo>
                      <a:pt x="257" y="359"/>
                    </a:lnTo>
                    <a:lnTo>
                      <a:pt x="266" y="350"/>
                    </a:lnTo>
                    <a:lnTo>
                      <a:pt x="269" y="349"/>
                    </a:lnTo>
                    <a:lnTo>
                      <a:pt x="273" y="347"/>
                    </a:lnTo>
                    <a:lnTo>
                      <a:pt x="288" y="345"/>
                    </a:lnTo>
                    <a:lnTo>
                      <a:pt x="303" y="341"/>
                    </a:lnTo>
                    <a:lnTo>
                      <a:pt x="320" y="339"/>
                    </a:lnTo>
                    <a:lnTo>
                      <a:pt x="335" y="335"/>
                    </a:lnTo>
                    <a:lnTo>
                      <a:pt x="352" y="334"/>
                    </a:lnTo>
                    <a:lnTo>
                      <a:pt x="367" y="333"/>
                    </a:lnTo>
                    <a:lnTo>
                      <a:pt x="384" y="332"/>
                    </a:lnTo>
                    <a:lnTo>
                      <a:pt x="399" y="333"/>
                    </a:lnTo>
                    <a:lnTo>
                      <a:pt x="432" y="334"/>
                    </a:lnTo>
                    <a:lnTo>
                      <a:pt x="464" y="338"/>
                    </a:lnTo>
                    <a:lnTo>
                      <a:pt x="497" y="340"/>
                    </a:lnTo>
                    <a:lnTo>
                      <a:pt x="529" y="343"/>
                    </a:lnTo>
                    <a:lnTo>
                      <a:pt x="545" y="343"/>
                    </a:lnTo>
                    <a:lnTo>
                      <a:pt x="561" y="343"/>
                    </a:lnTo>
                    <a:lnTo>
                      <a:pt x="577" y="343"/>
                    </a:lnTo>
                    <a:lnTo>
                      <a:pt x="592" y="34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52" name="Freeform 284"/>
              <p:cNvSpPr>
                <a:spLocks/>
              </p:cNvSpPr>
              <p:nvPr/>
            </p:nvSpPr>
            <p:spPr bwMode="auto">
              <a:xfrm>
                <a:off x="2874" y="2072"/>
                <a:ext cx="425" cy="307"/>
              </a:xfrm>
              <a:custGeom>
                <a:avLst/>
                <a:gdLst>
                  <a:gd name="T0" fmla="*/ 54 w 1275"/>
                  <a:gd name="T1" fmla="*/ 18 h 920"/>
                  <a:gd name="T2" fmla="*/ 51 w 1275"/>
                  <a:gd name="T3" fmla="*/ 23 h 920"/>
                  <a:gd name="T4" fmla="*/ 43 w 1275"/>
                  <a:gd name="T5" fmla="*/ 26 h 920"/>
                  <a:gd name="T6" fmla="*/ 35 w 1275"/>
                  <a:gd name="T7" fmla="*/ 26 h 920"/>
                  <a:gd name="T8" fmla="*/ 28 w 1275"/>
                  <a:gd name="T9" fmla="*/ 23 h 920"/>
                  <a:gd name="T10" fmla="*/ 24 w 1275"/>
                  <a:gd name="T11" fmla="*/ 18 h 920"/>
                  <a:gd name="T12" fmla="*/ 21 w 1275"/>
                  <a:gd name="T13" fmla="*/ 8 h 920"/>
                  <a:gd name="T14" fmla="*/ 2 w 1275"/>
                  <a:gd name="T15" fmla="*/ 26 h 920"/>
                  <a:gd name="T16" fmla="*/ 0 w 1275"/>
                  <a:gd name="T17" fmla="*/ 31 h 920"/>
                  <a:gd name="T18" fmla="*/ 1 w 1275"/>
                  <a:gd name="T19" fmla="*/ 35 h 920"/>
                  <a:gd name="T20" fmla="*/ 5 w 1275"/>
                  <a:gd name="T21" fmla="*/ 42 h 920"/>
                  <a:gd name="T22" fmla="*/ 13 w 1275"/>
                  <a:gd name="T23" fmla="*/ 48 h 920"/>
                  <a:gd name="T24" fmla="*/ 14 w 1275"/>
                  <a:gd name="T25" fmla="*/ 52 h 920"/>
                  <a:gd name="T26" fmla="*/ 14 w 1275"/>
                  <a:gd name="T27" fmla="*/ 61 h 920"/>
                  <a:gd name="T28" fmla="*/ 16 w 1275"/>
                  <a:gd name="T29" fmla="*/ 64 h 920"/>
                  <a:gd name="T30" fmla="*/ 22 w 1275"/>
                  <a:gd name="T31" fmla="*/ 67 h 920"/>
                  <a:gd name="T32" fmla="*/ 33 w 1275"/>
                  <a:gd name="T33" fmla="*/ 70 h 920"/>
                  <a:gd name="T34" fmla="*/ 39 w 1275"/>
                  <a:gd name="T35" fmla="*/ 73 h 920"/>
                  <a:gd name="T36" fmla="*/ 49 w 1275"/>
                  <a:gd name="T37" fmla="*/ 84 h 920"/>
                  <a:gd name="T38" fmla="*/ 55 w 1275"/>
                  <a:gd name="T39" fmla="*/ 82 h 920"/>
                  <a:gd name="T40" fmla="*/ 58 w 1275"/>
                  <a:gd name="T41" fmla="*/ 83 h 920"/>
                  <a:gd name="T42" fmla="*/ 74 w 1275"/>
                  <a:gd name="T43" fmla="*/ 98 h 920"/>
                  <a:gd name="T44" fmla="*/ 80 w 1275"/>
                  <a:gd name="T45" fmla="*/ 102 h 920"/>
                  <a:gd name="T46" fmla="*/ 87 w 1275"/>
                  <a:gd name="T47" fmla="*/ 102 h 920"/>
                  <a:gd name="T48" fmla="*/ 93 w 1275"/>
                  <a:gd name="T49" fmla="*/ 99 h 920"/>
                  <a:gd name="T50" fmla="*/ 100 w 1275"/>
                  <a:gd name="T51" fmla="*/ 92 h 920"/>
                  <a:gd name="T52" fmla="*/ 103 w 1275"/>
                  <a:gd name="T53" fmla="*/ 93 h 920"/>
                  <a:gd name="T54" fmla="*/ 109 w 1275"/>
                  <a:gd name="T55" fmla="*/ 98 h 920"/>
                  <a:gd name="T56" fmla="*/ 115 w 1275"/>
                  <a:gd name="T57" fmla="*/ 99 h 920"/>
                  <a:gd name="T58" fmla="*/ 122 w 1275"/>
                  <a:gd name="T59" fmla="*/ 97 h 920"/>
                  <a:gd name="T60" fmla="*/ 132 w 1275"/>
                  <a:gd name="T61" fmla="*/ 91 h 920"/>
                  <a:gd name="T62" fmla="*/ 140 w 1275"/>
                  <a:gd name="T63" fmla="*/ 87 h 920"/>
                  <a:gd name="T64" fmla="*/ 137 w 1275"/>
                  <a:gd name="T65" fmla="*/ 75 h 920"/>
                  <a:gd name="T66" fmla="*/ 138 w 1275"/>
                  <a:gd name="T67" fmla="*/ 72 h 920"/>
                  <a:gd name="T68" fmla="*/ 141 w 1275"/>
                  <a:gd name="T69" fmla="*/ 67 h 920"/>
                  <a:gd name="T70" fmla="*/ 142 w 1275"/>
                  <a:gd name="T71" fmla="*/ 62 h 920"/>
                  <a:gd name="T72" fmla="*/ 139 w 1275"/>
                  <a:gd name="T73" fmla="*/ 58 h 920"/>
                  <a:gd name="T74" fmla="*/ 134 w 1275"/>
                  <a:gd name="T75" fmla="*/ 56 h 920"/>
                  <a:gd name="T76" fmla="*/ 126 w 1275"/>
                  <a:gd name="T77" fmla="*/ 55 h 920"/>
                  <a:gd name="T78" fmla="*/ 122 w 1275"/>
                  <a:gd name="T79" fmla="*/ 52 h 920"/>
                  <a:gd name="T80" fmla="*/ 120 w 1275"/>
                  <a:gd name="T81" fmla="*/ 37 h 920"/>
                  <a:gd name="T82" fmla="*/ 119 w 1275"/>
                  <a:gd name="T83" fmla="*/ 35 h 920"/>
                  <a:gd name="T84" fmla="*/ 116 w 1275"/>
                  <a:gd name="T85" fmla="*/ 35 h 920"/>
                  <a:gd name="T86" fmla="*/ 112 w 1275"/>
                  <a:gd name="T87" fmla="*/ 34 h 920"/>
                  <a:gd name="T88" fmla="*/ 108 w 1275"/>
                  <a:gd name="T89" fmla="*/ 31 h 920"/>
                  <a:gd name="T90" fmla="*/ 105 w 1275"/>
                  <a:gd name="T91" fmla="*/ 22 h 920"/>
                  <a:gd name="T92" fmla="*/ 101 w 1275"/>
                  <a:gd name="T93" fmla="*/ 12 h 920"/>
                  <a:gd name="T94" fmla="*/ 94 w 1275"/>
                  <a:gd name="T95" fmla="*/ 1 h 920"/>
                  <a:gd name="T96" fmla="*/ 79 w 1275"/>
                  <a:gd name="T97" fmla="*/ 0 h 920"/>
                  <a:gd name="T98" fmla="*/ 69 w 1275"/>
                  <a:gd name="T99" fmla="*/ 0 h 920"/>
                  <a:gd name="T100" fmla="*/ 61 w 1275"/>
                  <a:gd name="T101" fmla="*/ 2 h 92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275"/>
                  <a:gd name="T154" fmla="*/ 0 h 920"/>
                  <a:gd name="T155" fmla="*/ 1275 w 1275"/>
                  <a:gd name="T156" fmla="*/ 920 h 92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275" h="920">
                    <a:moveTo>
                      <a:pt x="473" y="109"/>
                    </a:moveTo>
                    <a:lnTo>
                      <a:pt x="478" y="122"/>
                    </a:lnTo>
                    <a:lnTo>
                      <a:pt x="481" y="135"/>
                    </a:lnTo>
                    <a:lnTo>
                      <a:pt x="484" y="148"/>
                    </a:lnTo>
                    <a:lnTo>
                      <a:pt x="484" y="160"/>
                    </a:lnTo>
                    <a:lnTo>
                      <a:pt x="483" y="172"/>
                    </a:lnTo>
                    <a:lnTo>
                      <a:pt x="479" y="184"/>
                    </a:lnTo>
                    <a:lnTo>
                      <a:pt x="473" y="194"/>
                    </a:lnTo>
                    <a:lnTo>
                      <a:pt x="466" y="205"/>
                    </a:lnTo>
                    <a:lnTo>
                      <a:pt x="460" y="210"/>
                    </a:lnTo>
                    <a:lnTo>
                      <a:pt x="453" y="214"/>
                    </a:lnTo>
                    <a:lnTo>
                      <a:pt x="445" y="219"/>
                    </a:lnTo>
                    <a:lnTo>
                      <a:pt x="435" y="224"/>
                    </a:lnTo>
                    <a:lnTo>
                      <a:pt x="414" y="230"/>
                    </a:lnTo>
                    <a:lnTo>
                      <a:pt x="391" y="236"/>
                    </a:lnTo>
                    <a:lnTo>
                      <a:pt x="366" y="239"/>
                    </a:lnTo>
                    <a:lnTo>
                      <a:pt x="343" y="240"/>
                    </a:lnTo>
                    <a:lnTo>
                      <a:pt x="333" y="240"/>
                    </a:lnTo>
                    <a:lnTo>
                      <a:pt x="322" y="239"/>
                    </a:lnTo>
                    <a:lnTo>
                      <a:pt x="314" y="238"/>
                    </a:lnTo>
                    <a:lnTo>
                      <a:pt x="306" y="236"/>
                    </a:lnTo>
                    <a:lnTo>
                      <a:pt x="290" y="230"/>
                    </a:lnTo>
                    <a:lnTo>
                      <a:pt x="276" y="224"/>
                    </a:lnTo>
                    <a:lnTo>
                      <a:pt x="264" y="217"/>
                    </a:lnTo>
                    <a:lnTo>
                      <a:pt x="254" y="210"/>
                    </a:lnTo>
                    <a:lnTo>
                      <a:pt x="244" y="201"/>
                    </a:lnTo>
                    <a:lnTo>
                      <a:pt x="237" y="193"/>
                    </a:lnTo>
                    <a:lnTo>
                      <a:pt x="230" y="184"/>
                    </a:lnTo>
                    <a:lnTo>
                      <a:pt x="224" y="174"/>
                    </a:lnTo>
                    <a:lnTo>
                      <a:pt x="218" y="165"/>
                    </a:lnTo>
                    <a:lnTo>
                      <a:pt x="215" y="154"/>
                    </a:lnTo>
                    <a:lnTo>
                      <a:pt x="210" y="142"/>
                    </a:lnTo>
                    <a:lnTo>
                      <a:pt x="207" y="131"/>
                    </a:lnTo>
                    <a:lnTo>
                      <a:pt x="200" y="103"/>
                    </a:lnTo>
                    <a:lnTo>
                      <a:pt x="192" y="74"/>
                    </a:lnTo>
                    <a:lnTo>
                      <a:pt x="131" y="111"/>
                    </a:lnTo>
                    <a:lnTo>
                      <a:pt x="76" y="165"/>
                    </a:lnTo>
                    <a:lnTo>
                      <a:pt x="20" y="220"/>
                    </a:lnTo>
                    <a:lnTo>
                      <a:pt x="18" y="228"/>
                    </a:lnTo>
                    <a:lnTo>
                      <a:pt x="15" y="238"/>
                    </a:lnTo>
                    <a:lnTo>
                      <a:pt x="12" y="245"/>
                    </a:lnTo>
                    <a:lnTo>
                      <a:pt x="8" y="253"/>
                    </a:lnTo>
                    <a:lnTo>
                      <a:pt x="5" y="262"/>
                    </a:lnTo>
                    <a:lnTo>
                      <a:pt x="2" y="270"/>
                    </a:lnTo>
                    <a:lnTo>
                      <a:pt x="0" y="278"/>
                    </a:lnTo>
                    <a:lnTo>
                      <a:pt x="0" y="289"/>
                    </a:lnTo>
                    <a:lnTo>
                      <a:pt x="1" y="296"/>
                    </a:lnTo>
                    <a:lnTo>
                      <a:pt x="2" y="304"/>
                    </a:lnTo>
                    <a:lnTo>
                      <a:pt x="5" y="311"/>
                    </a:lnTo>
                    <a:lnTo>
                      <a:pt x="8" y="318"/>
                    </a:lnTo>
                    <a:lnTo>
                      <a:pt x="15" y="332"/>
                    </a:lnTo>
                    <a:lnTo>
                      <a:pt x="23" y="345"/>
                    </a:lnTo>
                    <a:lnTo>
                      <a:pt x="30" y="355"/>
                    </a:lnTo>
                    <a:lnTo>
                      <a:pt x="37" y="365"/>
                    </a:lnTo>
                    <a:lnTo>
                      <a:pt x="44" y="377"/>
                    </a:lnTo>
                    <a:lnTo>
                      <a:pt x="47" y="387"/>
                    </a:lnTo>
                    <a:lnTo>
                      <a:pt x="86" y="409"/>
                    </a:lnTo>
                    <a:lnTo>
                      <a:pt x="96" y="418"/>
                    </a:lnTo>
                    <a:lnTo>
                      <a:pt x="107" y="427"/>
                    </a:lnTo>
                    <a:lnTo>
                      <a:pt x="113" y="430"/>
                    </a:lnTo>
                    <a:lnTo>
                      <a:pt x="118" y="435"/>
                    </a:lnTo>
                    <a:lnTo>
                      <a:pt x="122" y="440"/>
                    </a:lnTo>
                    <a:lnTo>
                      <a:pt x="125" y="447"/>
                    </a:lnTo>
                    <a:lnTo>
                      <a:pt x="128" y="458"/>
                    </a:lnTo>
                    <a:lnTo>
                      <a:pt x="130" y="471"/>
                    </a:lnTo>
                    <a:lnTo>
                      <a:pt x="130" y="484"/>
                    </a:lnTo>
                    <a:lnTo>
                      <a:pt x="129" y="497"/>
                    </a:lnTo>
                    <a:lnTo>
                      <a:pt x="126" y="515"/>
                    </a:lnTo>
                    <a:lnTo>
                      <a:pt x="126" y="530"/>
                    </a:lnTo>
                    <a:lnTo>
                      <a:pt x="128" y="545"/>
                    </a:lnTo>
                    <a:lnTo>
                      <a:pt x="130" y="558"/>
                    </a:lnTo>
                    <a:lnTo>
                      <a:pt x="132" y="563"/>
                    </a:lnTo>
                    <a:lnTo>
                      <a:pt x="136" y="568"/>
                    </a:lnTo>
                    <a:lnTo>
                      <a:pt x="139" y="574"/>
                    </a:lnTo>
                    <a:lnTo>
                      <a:pt x="145" y="579"/>
                    </a:lnTo>
                    <a:lnTo>
                      <a:pt x="151" y="584"/>
                    </a:lnTo>
                    <a:lnTo>
                      <a:pt x="157" y="587"/>
                    </a:lnTo>
                    <a:lnTo>
                      <a:pt x="165" y="591"/>
                    </a:lnTo>
                    <a:lnTo>
                      <a:pt x="175" y="595"/>
                    </a:lnTo>
                    <a:lnTo>
                      <a:pt x="198" y="602"/>
                    </a:lnTo>
                    <a:lnTo>
                      <a:pt x="224" y="607"/>
                    </a:lnTo>
                    <a:lnTo>
                      <a:pt x="250" y="613"/>
                    </a:lnTo>
                    <a:lnTo>
                      <a:pt x="275" y="618"/>
                    </a:lnTo>
                    <a:lnTo>
                      <a:pt x="288" y="621"/>
                    </a:lnTo>
                    <a:lnTo>
                      <a:pt x="300" y="626"/>
                    </a:lnTo>
                    <a:lnTo>
                      <a:pt x="310" y="631"/>
                    </a:lnTo>
                    <a:lnTo>
                      <a:pt x="322" y="637"/>
                    </a:lnTo>
                    <a:lnTo>
                      <a:pt x="332" y="644"/>
                    </a:lnTo>
                    <a:lnTo>
                      <a:pt x="341" y="651"/>
                    </a:lnTo>
                    <a:lnTo>
                      <a:pt x="351" y="660"/>
                    </a:lnTo>
                    <a:lnTo>
                      <a:pt x="358" y="672"/>
                    </a:lnTo>
                    <a:lnTo>
                      <a:pt x="418" y="778"/>
                    </a:lnTo>
                    <a:lnTo>
                      <a:pt x="422" y="771"/>
                    </a:lnTo>
                    <a:lnTo>
                      <a:pt x="428" y="765"/>
                    </a:lnTo>
                    <a:lnTo>
                      <a:pt x="437" y="759"/>
                    </a:lnTo>
                    <a:lnTo>
                      <a:pt x="445" y="753"/>
                    </a:lnTo>
                    <a:lnTo>
                      <a:pt x="456" y="749"/>
                    </a:lnTo>
                    <a:lnTo>
                      <a:pt x="467" y="743"/>
                    </a:lnTo>
                    <a:lnTo>
                      <a:pt x="480" y="738"/>
                    </a:lnTo>
                    <a:lnTo>
                      <a:pt x="496" y="735"/>
                    </a:lnTo>
                    <a:lnTo>
                      <a:pt x="499" y="735"/>
                    </a:lnTo>
                    <a:lnTo>
                      <a:pt x="503" y="735"/>
                    </a:lnTo>
                    <a:lnTo>
                      <a:pt x="506" y="736"/>
                    </a:lnTo>
                    <a:lnTo>
                      <a:pt x="511" y="738"/>
                    </a:lnTo>
                    <a:lnTo>
                      <a:pt x="520" y="743"/>
                    </a:lnTo>
                    <a:lnTo>
                      <a:pt x="531" y="751"/>
                    </a:lnTo>
                    <a:lnTo>
                      <a:pt x="555" y="771"/>
                    </a:lnTo>
                    <a:lnTo>
                      <a:pt x="581" y="796"/>
                    </a:lnTo>
                    <a:lnTo>
                      <a:pt x="630" y="848"/>
                    </a:lnTo>
                    <a:lnTo>
                      <a:pt x="667" y="884"/>
                    </a:lnTo>
                    <a:lnTo>
                      <a:pt x="677" y="891"/>
                    </a:lnTo>
                    <a:lnTo>
                      <a:pt x="688" y="898"/>
                    </a:lnTo>
                    <a:lnTo>
                      <a:pt x="699" y="904"/>
                    </a:lnTo>
                    <a:lnTo>
                      <a:pt x="710" y="909"/>
                    </a:lnTo>
                    <a:lnTo>
                      <a:pt x="721" y="914"/>
                    </a:lnTo>
                    <a:lnTo>
                      <a:pt x="733" y="917"/>
                    </a:lnTo>
                    <a:lnTo>
                      <a:pt x="745" y="919"/>
                    </a:lnTo>
                    <a:lnTo>
                      <a:pt x="756" y="920"/>
                    </a:lnTo>
                    <a:lnTo>
                      <a:pt x="768" y="920"/>
                    </a:lnTo>
                    <a:lnTo>
                      <a:pt x="780" y="919"/>
                    </a:lnTo>
                    <a:lnTo>
                      <a:pt x="791" y="916"/>
                    </a:lnTo>
                    <a:lnTo>
                      <a:pt x="802" y="913"/>
                    </a:lnTo>
                    <a:lnTo>
                      <a:pt x="813" y="907"/>
                    </a:lnTo>
                    <a:lnTo>
                      <a:pt x="824" y="901"/>
                    </a:lnTo>
                    <a:lnTo>
                      <a:pt x="834" y="894"/>
                    </a:lnTo>
                    <a:lnTo>
                      <a:pt x="845" y="884"/>
                    </a:lnTo>
                    <a:lnTo>
                      <a:pt x="866" y="857"/>
                    </a:lnTo>
                    <a:lnTo>
                      <a:pt x="885" y="835"/>
                    </a:lnTo>
                    <a:lnTo>
                      <a:pt x="891" y="831"/>
                    </a:lnTo>
                    <a:lnTo>
                      <a:pt x="896" y="829"/>
                    </a:lnTo>
                    <a:lnTo>
                      <a:pt x="900" y="827"/>
                    </a:lnTo>
                    <a:lnTo>
                      <a:pt x="906" y="827"/>
                    </a:lnTo>
                    <a:lnTo>
                      <a:pt x="912" y="828"/>
                    </a:lnTo>
                    <a:lnTo>
                      <a:pt x="919" y="830"/>
                    </a:lnTo>
                    <a:lnTo>
                      <a:pt x="926" y="835"/>
                    </a:lnTo>
                    <a:lnTo>
                      <a:pt x="934" y="841"/>
                    </a:lnTo>
                    <a:lnTo>
                      <a:pt x="946" y="852"/>
                    </a:lnTo>
                    <a:lnTo>
                      <a:pt x="958" y="862"/>
                    </a:lnTo>
                    <a:lnTo>
                      <a:pt x="970" y="870"/>
                    </a:lnTo>
                    <a:lnTo>
                      <a:pt x="980" y="877"/>
                    </a:lnTo>
                    <a:lnTo>
                      <a:pt x="991" y="883"/>
                    </a:lnTo>
                    <a:lnTo>
                      <a:pt x="1002" y="887"/>
                    </a:lnTo>
                    <a:lnTo>
                      <a:pt x="1012" y="890"/>
                    </a:lnTo>
                    <a:lnTo>
                      <a:pt x="1023" y="893"/>
                    </a:lnTo>
                    <a:lnTo>
                      <a:pt x="1034" y="893"/>
                    </a:lnTo>
                    <a:lnTo>
                      <a:pt x="1045" y="891"/>
                    </a:lnTo>
                    <a:lnTo>
                      <a:pt x="1057" y="890"/>
                    </a:lnTo>
                    <a:lnTo>
                      <a:pt x="1069" y="887"/>
                    </a:lnTo>
                    <a:lnTo>
                      <a:pt x="1082" y="882"/>
                    </a:lnTo>
                    <a:lnTo>
                      <a:pt x="1095" y="876"/>
                    </a:lnTo>
                    <a:lnTo>
                      <a:pt x="1110" y="869"/>
                    </a:lnTo>
                    <a:lnTo>
                      <a:pt x="1126" y="860"/>
                    </a:lnTo>
                    <a:lnTo>
                      <a:pt x="1152" y="843"/>
                    </a:lnTo>
                    <a:lnTo>
                      <a:pt x="1178" y="823"/>
                    </a:lnTo>
                    <a:lnTo>
                      <a:pt x="1189" y="814"/>
                    </a:lnTo>
                    <a:lnTo>
                      <a:pt x="1203" y="804"/>
                    </a:lnTo>
                    <a:lnTo>
                      <a:pt x="1218" y="797"/>
                    </a:lnTo>
                    <a:lnTo>
                      <a:pt x="1232" y="790"/>
                    </a:lnTo>
                    <a:lnTo>
                      <a:pt x="1247" y="784"/>
                    </a:lnTo>
                    <a:lnTo>
                      <a:pt x="1262" y="779"/>
                    </a:lnTo>
                    <a:lnTo>
                      <a:pt x="1244" y="733"/>
                    </a:lnTo>
                    <a:lnTo>
                      <a:pt x="1240" y="707"/>
                    </a:lnTo>
                    <a:lnTo>
                      <a:pt x="1234" y="686"/>
                    </a:lnTo>
                    <a:lnTo>
                      <a:pt x="1234" y="680"/>
                    </a:lnTo>
                    <a:lnTo>
                      <a:pt x="1234" y="676"/>
                    </a:lnTo>
                    <a:lnTo>
                      <a:pt x="1234" y="670"/>
                    </a:lnTo>
                    <a:lnTo>
                      <a:pt x="1235" y="664"/>
                    </a:lnTo>
                    <a:lnTo>
                      <a:pt x="1237" y="659"/>
                    </a:lnTo>
                    <a:lnTo>
                      <a:pt x="1240" y="653"/>
                    </a:lnTo>
                    <a:lnTo>
                      <a:pt x="1244" y="646"/>
                    </a:lnTo>
                    <a:lnTo>
                      <a:pt x="1248" y="640"/>
                    </a:lnTo>
                    <a:lnTo>
                      <a:pt x="1255" y="632"/>
                    </a:lnTo>
                    <a:lnTo>
                      <a:pt x="1261" y="622"/>
                    </a:lnTo>
                    <a:lnTo>
                      <a:pt x="1266" y="614"/>
                    </a:lnTo>
                    <a:lnTo>
                      <a:pt x="1270" y="605"/>
                    </a:lnTo>
                    <a:lnTo>
                      <a:pt x="1272" y="597"/>
                    </a:lnTo>
                    <a:lnTo>
                      <a:pt x="1274" y="587"/>
                    </a:lnTo>
                    <a:lnTo>
                      <a:pt x="1275" y="579"/>
                    </a:lnTo>
                    <a:lnTo>
                      <a:pt x="1275" y="569"/>
                    </a:lnTo>
                    <a:lnTo>
                      <a:pt x="1274" y="561"/>
                    </a:lnTo>
                    <a:lnTo>
                      <a:pt x="1272" y="553"/>
                    </a:lnTo>
                    <a:lnTo>
                      <a:pt x="1268" y="545"/>
                    </a:lnTo>
                    <a:lnTo>
                      <a:pt x="1264" y="538"/>
                    </a:lnTo>
                    <a:lnTo>
                      <a:pt x="1258" y="529"/>
                    </a:lnTo>
                    <a:lnTo>
                      <a:pt x="1251" y="522"/>
                    </a:lnTo>
                    <a:lnTo>
                      <a:pt x="1242" y="516"/>
                    </a:lnTo>
                    <a:lnTo>
                      <a:pt x="1233" y="509"/>
                    </a:lnTo>
                    <a:lnTo>
                      <a:pt x="1225" y="506"/>
                    </a:lnTo>
                    <a:lnTo>
                      <a:pt x="1215" y="502"/>
                    </a:lnTo>
                    <a:lnTo>
                      <a:pt x="1206" y="501"/>
                    </a:lnTo>
                    <a:lnTo>
                      <a:pt x="1196" y="500"/>
                    </a:lnTo>
                    <a:lnTo>
                      <a:pt x="1176" y="499"/>
                    </a:lnTo>
                    <a:lnTo>
                      <a:pt x="1156" y="497"/>
                    </a:lnTo>
                    <a:lnTo>
                      <a:pt x="1147" y="497"/>
                    </a:lnTo>
                    <a:lnTo>
                      <a:pt x="1137" y="495"/>
                    </a:lnTo>
                    <a:lnTo>
                      <a:pt x="1128" y="493"/>
                    </a:lnTo>
                    <a:lnTo>
                      <a:pt x="1120" y="489"/>
                    </a:lnTo>
                    <a:lnTo>
                      <a:pt x="1111" y="484"/>
                    </a:lnTo>
                    <a:lnTo>
                      <a:pt x="1104" y="477"/>
                    </a:lnTo>
                    <a:lnTo>
                      <a:pt x="1097" y="469"/>
                    </a:lnTo>
                    <a:lnTo>
                      <a:pt x="1091" y="458"/>
                    </a:lnTo>
                    <a:lnTo>
                      <a:pt x="1089" y="427"/>
                    </a:lnTo>
                    <a:lnTo>
                      <a:pt x="1084" y="395"/>
                    </a:lnTo>
                    <a:lnTo>
                      <a:pt x="1081" y="363"/>
                    </a:lnTo>
                    <a:lnTo>
                      <a:pt x="1080" y="331"/>
                    </a:lnTo>
                    <a:lnTo>
                      <a:pt x="1078" y="325"/>
                    </a:lnTo>
                    <a:lnTo>
                      <a:pt x="1078" y="322"/>
                    </a:lnTo>
                    <a:lnTo>
                      <a:pt x="1076" y="318"/>
                    </a:lnTo>
                    <a:lnTo>
                      <a:pt x="1075" y="316"/>
                    </a:lnTo>
                    <a:lnTo>
                      <a:pt x="1071" y="315"/>
                    </a:lnTo>
                    <a:lnTo>
                      <a:pt x="1069" y="313"/>
                    </a:lnTo>
                    <a:lnTo>
                      <a:pt x="1065" y="313"/>
                    </a:lnTo>
                    <a:lnTo>
                      <a:pt x="1062" y="313"/>
                    </a:lnTo>
                    <a:lnTo>
                      <a:pt x="1054" y="315"/>
                    </a:lnTo>
                    <a:lnTo>
                      <a:pt x="1044" y="316"/>
                    </a:lnTo>
                    <a:lnTo>
                      <a:pt x="1035" y="316"/>
                    </a:lnTo>
                    <a:lnTo>
                      <a:pt x="1027" y="315"/>
                    </a:lnTo>
                    <a:lnTo>
                      <a:pt x="1018" y="312"/>
                    </a:lnTo>
                    <a:lnTo>
                      <a:pt x="1011" y="310"/>
                    </a:lnTo>
                    <a:lnTo>
                      <a:pt x="1004" y="306"/>
                    </a:lnTo>
                    <a:lnTo>
                      <a:pt x="997" y="302"/>
                    </a:lnTo>
                    <a:lnTo>
                      <a:pt x="991" y="296"/>
                    </a:lnTo>
                    <a:lnTo>
                      <a:pt x="985" y="291"/>
                    </a:lnTo>
                    <a:lnTo>
                      <a:pt x="980" y="284"/>
                    </a:lnTo>
                    <a:lnTo>
                      <a:pt x="976" y="278"/>
                    </a:lnTo>
                    <a:lnTo>
                      <a:pt x="968" y="264"/>
                    </a:lnTo>
                    <a:lnTo>
                      <a:pt x="962" y="249"/>
                    </a:lnTo>
                    <a:lnTo>
                      <a:pt x="956" y="232"/>
                    </a:lnTo>
                    <a:lnTo>
                      <a:pt x="952" y="217"/>
                    </a:lnTo>
                    <a:lnTo>
                      <a:pt x="946" y="198"/>
                    </a:lnTo>
                    <a:lnTo>
                      <a:pt x="940" y="179"/>
                    </a:lnTo>
                    <a:lnTo>
                      <a:pt x="933" y="160"/>
                    </a:lnTo>
                    <a:lnTo>
                      <a:pt x="925" y="141"/>
                    </a:lnTo>
                    <a:lnTo>
                      <a:pt x="917" y="123"/>
                    </a:lnTo>
                    <a:lnTo>
                      <a:pt x="910" y="105"/>
                    </a:lnTo>
                    <a:lnTo>
                      <a:pt x="904" y="86"/>
                    </a:lnTo>
                    <a:lnTo>
                      <a:pt x="899" y="66"/>
                    </a:lnTo>
                    <a:lnTo>
                      <a:pt x="875" y="10"/>
                    </a:lnTo>
                    <a:lnTo>
                      <a:pt x="860" y="11"/>
                    </a:lnTo>
                    <a:lnTo>
                      <a:pt x="844" y="11"/>
                    </a:lnTo>
                    <a:lnTo>
                      <a:pt x="828" y="11"/>
                    </a:lnTo>
                    <a:lnTo>
                      <a:pt x="812" y="11"/>
                    </a:lnTo>
                    <a:lnTo>
                      <a:pt x="780" y="8"/>
                    </a:lnTo>
                    <a:lnTo>
                      <a:pt x="747" y="6"/>
                    </a:lnTo>
                    <a:lnTo>
                      <a:pt x="715" y="2"/>
                    </a:lnTo>
                    <a:lnTo>
                      <a:pt x="682" y="1"/>
                    </a:lnTo>
                    <a:lnTo>
                      <a:pt x="667" y="0"/>
                    </a:lnTo>
                    <a:lnTo>
                      <a:pt x="650" y="1"/>
                    </a:lnTo>
                    <a:lnTo>
                      <a:pt x="635" y="2"/>
                    </a:lnTo>
                    <a:lnTo>
                      <a:pt x="618" y="3"/>
                    </a:lnTo>
                    <a:lnTo>
                      <a:pt x="603" y="7"/>
                    </a:lnTo>
                    <a:lnTo>
                      <a:pt x="586" y="9"/>
                    </a:lnTo>
                    <a:lnTo>
                      <a:pt x="571" y="13"/>
                    </a:lnTo>
                    <a:lnTo>
                      <a:pt x="556" y="15"/>
                    </a:lnTo>
                    <a:lnTo>
                      <a:pt x="552" y="17"/>
                    </a:lnTo>
                    <a:lnTo>
                      <a:pt x="549" y="18"/>
                    </a:lnTo>
                    <a:lnTo>
                      <a:pt x="540" y="27"/>
                    </a:lnTo>
                    <a:lnTo>
                      <a:pt x="530" y="34"/>
                    </a:lnTo>
                    <a:lnTo>
                      <a:pt x="473"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53" name="Freeform 285"/>
              <p:cNvSpPr>
                <a:spLocks/>
              </p:cNvSpPr>
              <p:nvPr/>
            </p:nvSpPr>
            <p:spPr bwMode="auto">
              <a:xfrm>
                <a:off x="2874" y="2072"/>
                <a:ext cx="425" cy="307"/>
              </a:xfrm>
              <a:custGeom>
                <a:avLst/>
                <a:gdLst>
                  <a:gd name="T0" fmla="*/ 54 w 1275"/>
                  <a:gd name="T1" fmla="*/ 18 h 920"/>
                  <a:gd name="T2" fmla="*/ 51 w 1275"/>
                  <a:gd name="T3" fmla="*/ 23 h 920"/>
                  <a:gd name="T4" fmla="*/ 43 w 1275"/>
                  <a:gd name="T5" fmla="*/ 26 h 920"/>
                  <a:gd name="T6" fmla="*/ 35 w 1275"/>
                  <a:gd name="T7" fmla="*/ 26 h 920"/>
                  <a:gd name="T8" fmla="*/ 28 w 1275"/>
                  <a:gd name="T9" fmla="*/ 23 h 920"/>
                  <a:gd name="T10" fmla="*/ 24 w 1275"/>
                  <a:gd name="T11" fmla="*/ 18 h 920"/>
                  <a:gd name="T12" fmla="*/ 21 w 1275"/>
                  <a:gd name="T13" fmla="*/ 8 h 920"/>
                  <a:gd name="T14" fmla="*/ 2 w 1275"/>
                  <a:gd name="T15" fmla="*/ 24 h 920"/>
                  <a:gd name="T16" fmla="*/ 1 w 1275"/>
                  <a:gd name="T17" fmla="*/ 28 h 920"/>
                  <a:gd name="T18" fmla="*/ 0 w 1275"/>
                  <a:gd name="T19" fmla="*/ 33 h 920"/>
                  <a:gd name="T20" fmla="*/ 3 w 1275"/>
                  <a:gd name="T21" fmla="*/ 38 h 920"/>
                  <a:gd name="T22" fmla="*/ 5 w 1275"/>
                  <a:gd name="T23" fmla="*/ 43 h 920"/>
                  <a:gd name="T24" fmla="*/ 13 w 1275"/>
                  <a:gd name="T25" fmla="*/ 48 h 920"/>
                  <a:gd name="T26" fmla="*/ 14 w 1275"/>
                  <a:gd name="T27" fmla="*/ 54 h 920"/>
                  <a:gd name="T28" fmla="*/ 14 w 1275"/>
                  <a:gd name="T29" fmla="*/ 62 h 920"/>
                  <a:gd name="T30" fmla="*/ 17 w 1275"/>
                  <a:gd name="T31" fmla="*/ 65 h 920"/>
                  <a:gd name="T32" fmla="*/ 25 w 1275"/>
                  <a:gd name="T33" fmla="*/ 68 h 920"/>
                  <a:gd name="T34" fmla="*/ 34 w 1275"/>
                  <a:gd name="T35" fmla="*/ 70 h 920"/>
                  <a:gd name="T36" fmla="*/ 40 w 1275"/>
                  <a:gd name="T37" fmla="*/ 75 h 920"/>
                  <a:gd name="T38" fmla="*/ 49 w 1275"/>
                  <a:gd name="T39" fmla="*/ 84 h 920"/>
                  <a:gd name="T40" fmla="*/ 55 w 1275"/>
                  <a:gd name="T41" fmla="*/ 82 h 920"/>
                  <a:gd name="T42" fmla="*/ 58 w 1275"/>
                  <a:gd name="T43" fmla="*/ 83 h 920"/>
                  <a:gd name="T44" fmla="*/ 74 w 1275"/>
                  <a:gd name="T45" fmla="*/ 98 h 920"/>
                  <a:gd name="T46" fmla="*/ 80 w 1275"/>
                  <a:gd name="T47" fmla="*/ 102 h 920"/>
                  <a:gd name="T48" fmla="*/ 87 w 1275"/>
                  <a:gd name="T49" fmla="*/ 102 h 920"/>
                  <a:gd name="T50" fmla="*/ 93 w 1275"/>
                  <a:gd name="T51" fmla="*/ 99 h 920"/>
                  <a:gd name="T52" fmla="*/ 100 w 1275"/>
                  <a:gd name="T53" fmla="*/ 92 h 920"/>
                  <a:gd name="T54" fmla="*/ 103 w 1275"/>
                  <a:gd name="T55" fmla="*/ 93 h 920"/>
                  <a:gd name="T56" fmla="*/ 109 w 1275"/>
                  <a:gd name="T57" fmla="*/ 98 h 920"/>
                  <a:gd name="T58" fmla="*/ 115 w 1275"/>
                  <a:gd name="T59" fmla="*/ 99 h 920"/>
                  <a:gd name="T60" fmla="*/ 122 w 1275"/>
                  <a:gd name="T61" fmla="*/ 97 h 920"/>
                  <a:gd name="T62" fmla="*/ 132 w 1275"/>
                  <a:gd name="T63" fmla="*/ 91 h 920"/>
                  <a:gd name="T64" fmla="*/ 140 w 1275"/>
                  <a:gd name="T65" fmla="*/ 87 h 920"/>
                  <a:gd name="T66" fmla="*/ 137 w 1275"/>
                  <a:gd name="T67" fmla="*/ 76 h 920"/>
                  <a:gd name="T68" fmla="*/ 138 w 1275"/>
                  <a:gd name="T69" fmla="*/ 73 h 920"/>
                  <a:gd name="T70" fmla="*/ 141 w 1275"/>
                  <a:gd name="T71" fmla="*/ 68 h 920"/>
                  <a:gd name="T72" fmla="*/ 142 w 1275"/>
                  <a:gd name="T73" fmla="*/ 63 h 920"/>
                  <a:gd name="T74" fmla="*/ 140 w 1275"/>
                  <a:gd name="T75" fmla="*/ 59 h 920"/>
                  <a:gd name="T76" fmla="*/ 135 w 1275"/>
                  <a:gd name="T77" fmla="*/ 56 h 920"/>
                  <a:gd name="T78" fmla="*/ 127 w 1275"/>
                  <a:gd name="T79" fmla="*/ 55 h 920"/>
                  <a:gd name="T80" fmla="*/ 123 w 1275"/>
                  <a:gd name="T81" fmla="*/ 53 h 920"/>
                  <a:gd name="T82" fmla="*/ 120 w 1275"/>
                  <a:gd name="T83" fmla="*/ 44 h 920"/>
                  <a:gd name="T84" fmla="*/ 120 w 1275"/>
                  <a:gd name="T85" fmla="*/ 35 h 920"/>
                  <a:gd name="T86" fmla="*/ 118 w 1275"/>
                  <a:gd name="T87" fmla="*/ 35 h 920"/>
                  <a:gd name="T88" fmla="*/ 113 w 1275"/>
                  <a:gd name="T89" fmla="*/ 35 h 920"/>
                  <a:gd name="T90" fmla="*/ 109 w 1275"/>
                  <a:gd name="T91" fmla="*/ 32 h 920"/>
                  <a:gd name="T92" fmla="*/ 106 w 1275"/>
                  <a:gd name="T93" fmla="*/ 26 h 920"/>
                  <a:gd name="T94" fmla="*/ 103 w 1275"/>
                  <a:gd name="T95" fmla="*/ 16 h 920"/>
                  <a:gd name="T96" fmla="*/ 97 w 1275"/>
                  <a:gd name="T97" fmla="*/ 1 h 920"/>
                  <a:gd name="T98" fmla="*/ 90 w 1275"/>
                  <a:gd name="T99" fmla="*/ 1 h 920"/>
                  <a:gd name="T100" fmla="*/ 74 w 1275"/>
                  <a:gd name="T101" fmla="*/ 0 h 920"/>
                  <a:gd name="T102" fmla="*/ 65 w 1275"/>
                  <a:gd name="T103" fmla="*/ 1 h 920"/>
                  <a:gd name="T104" fmla="*/ 60 w 1275"/>
                  <a:gd name="T105" fmla="*/ 3 h 92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75"/>
                  <a:gd name="T160" fmla="*/ 0 h 920"/>
                  <a:gd name="T161" fmla="*/ 1275 w 1275"/>
                  <a:gd name="T162" fmla="*/ 920 h 92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75" h="920">
                    <a:moveTo>
                      <a:pt x="473" y="109"/>
                    </a:moveTo>
                    <a:lnTo>
                      <a:pt x="478" y="122"/>
                    </a:lnTo>
                    <a:lnTo>
                      <a:pt x="481" y="135"/>
                    </a:lnTo>
                    <a:lnTo>
                      <a:pt x="484" y="148"/>
                    </a:lnTo>
                    <a:lnTo>
                      <a:pt x="484" y="160"/>
                    </a:lnTo>
                    <a:lnTo>
                      <a:pt x="483" y="172"/>
                    </a:lnTo>
                    <a:lnTo>
                      <a:pt x="479" y="184"/>
                    </a:lnTo>
                    <a:lnTo>
                      <a:pt x="473" y="194"/>
                    </a:lnTo>
                    <a:lnTo>
                      <a:pt x="466" y="205"/>
                    </a:lnTo>
                    <a:lnTo>
                      <a:pt x="460" y="210"/>
                    </a:lnTo>
                    <a:lnTo>
                      <a:pt x="453" y="214"/>
                    </a:lnTo>
                    <a:lnTo>
                      <a:pt x="445" y="219"/>
                    </a:lnTo>
                    <a:lnTo>
                      <a:pt x="435" y="224"/>
                    </a:lnTo>
                    <a:lnTo>
                      <a:pt x="414" y="230"/>
                    </a:lnTo>
                    <a:lnTo>
                      <a:pt x="391" y="236"/>
                    </a:lnTo>
                    <a:lnTo>
                      <a:pt x="366" y="239"/>
                    </a:lnTo>
                    <a:lnTo>
                      <a:pt x="343" y="240"/>
                    </a:lnTo>
                    <a:lnTo>
                      <a:pt x="333" y="240"/>
                    </a:lnTo>
                    <a:lnTo>
                      <a:pt x="322" y="239"/>
                    </a:lnTo>
                    <a:lnTo>
                      <a:pt x="314" y="238"/>
                    </a:lnTo>
                    <a:lnTo>
                      <a:pt x="306" y="236"/>
                    </a:lnTo>
                    <a:lnTo>
                      <a:pt x="290" y="230"/>
                    </a:lnTo>
                    <a:lnTo>
                      <a:pt x="276" y="224"/>
                    </a:lnTo>
                    <a:lnTo>
                      <a:pt x="264" y="217"/>
                    </a:lnTo>
                    <a:lnTo>
                      <a:pt x="254" y="210"/>
                    </a:lnTo>
                    <a:lnTo>
                      <a:pt x="244" y="201"/>
                    </a:lnTo>
                    <a:lnTo>
                      <a:pt x="237" y="193"/>
                    </a:lnTo>
                    <a:lnTo>
                      <a:pt x="230" y="184"/>
                    </a:lnTo>
                    <a:lnTo>
                      <a:pt x="224" y="174"/>
                    </a:lnTo>
                    <a:lnTo>
                      <a:pt x="218" y="165"/>
                    </a:lnTo>
                    <a:lnTo>
                      <a:pt x="215" y="154"/>
                    </a:lnTo>
                    <a:lnTo>
                      <a:pt x="210" y="142"/>
                    </a:lnTo>
                    <a:lnTo>
                      <a:pt x="207" y="131"/>
                    </a:lnTo>
                    <a:lnTo>
                      <a:pt x="200" y="103"/>
                    </a:lnTo>
                    <a:lnTo>
                      <a:pt x="192" y="74"/>
                    </a:lnTo>
                    <a:lnTo>
                      <a:pt x="131" y="111"/>
                    </a:lnTo>
                    <a:lnTo>
                      <a:pt x="76" y="165"/>
                    </a:lnTo>
                    <a:lnTo>
                      <a:pt x="20" y="220"/>
                    </a:lnTo>
                    <a:lnTo>
                      <a:pt x="18" y="228"/>
                    </a:lnTo>
                    <a:lnTo>
                      <a:pt x="15" y="238"/>
                    </a:lnTo>
                    <a:lnTo>
                      <a:pt x="12" y="245"/>
                    </a:lnTo>
                    <a:lnTo>
                      <a:pt x="8" y="253"/>
                    </a:lnTo>
                    <a:lnTo>
                      <a:pt x="5" y="262"/>
                    </a:lnTo>
                    <a:lnTo>
                      <a:pt x="2" y="270"/>
                    </a:lnTo>
                    <a:lnTo>
                      <a:pt x="0" y="278"/>
                    </a:lnTo>
                    <a:lnTo>
                      <a:pt x="0" y="289"/>
                    </a:lnTo>
                    <a:lnTo>
                      <a:pt x="1" y="296"/>
                    </a:lnTo>
                    <a:lnTo>
                      <a:pt x="2" y="304"/>
                    </a:lnTo>
                    <a:lnTo>
                      <a:pt x="5" y="311"/>
                    </a:lnTo>
                    <a:lnTo>
                      <a:pt x="8" y="318"/>
                    </a:lnTo>
                    <a:lnTo>
                      <a:pt x="15" y="332"/>
                    </a:lnTo>
                    <a:lnTo>
                      <a:pt x="23" y="345"/>
                    </a:lnTo>
                    <a:lnTo>
                      <a:pt x="30" y="355"/>
                    </a:lnTo>
                    <a:lnTo>
                      <a:pt x="37" y="365"/>
                    </a:lnTo>
                    <a:lnTo>
                      <a:pt x="44" y="377"/>
                    </a:lnTo>
                    <a:lnTo>
                      <a:pt x="47" y="387"/>
                    </a:lnTo>
                    <a:lnTo>
                      <a:pt x="86" y="409"/>
                    </a:lnTo>
                    <a:lnTo>
                      <a:pt x="96" y="418"/>
                    </a:lnTo>
                    <a:lnTo>
                      <a:pt x="107" y="427"/>
                    </a:lnTo>
                    <a:lnTo>
                      <a:pt x="113" y="430"/>
                    </a:lnTo>
                    <a:lnTo>
                      <a:pt x="118" y="435"/>
                    </a:lnTo>
                    <a:lnTo>
                      <a:pt x="122" y="440"/>
                    </a:lnTo>
                    <a:lnTo>
                      <a:pt x="125" y="447"/>
                    </a:lnTo>
                    <a:lnTo>
                      <a:pt x="128" y="458"/>
                    </a:lnTo>
                    <a:lnTo>
                      <a:pt x="130" y="471"/>
                    </a:lnTo>
                    <a:lnTo>
                      <a:pt x="130" y="484"/>
                    </a:lnTo>
                    <a:lnTo>
                      <a:pt x="129" y="497"/>
                    </a:lnTo>
                    <a:lnTo>
                      <a:pt x="126" y="515"/>
                    </a:lnTo>
                    <a:lnTo>
                      <a:pt x="126" y="530"/>
                    </a:lnTo>
                    <a:lnTo>
                      <a:pt x="128" y="545"/>
                    </a:lnTo>
                    <a:lnTo>
                      <a:pt x="130" y="558"/>
                    </a:lnTo>
                    <a:lnTo>
                      <a:pt x="132" y="563"/>
                    </a:lnTo>
                    <a:lnTo>
                      <a:pt x="136" y="568"/>
                    </a:lnTo>
                    <a:lnTo>
                      <a:pt x="139" y="574"/>
                    </a:lnTo>
                    <a:lnTo>
                      <a:pt x="145" y="579"/>
                    </a:lnTo>
                    <a:lnTo>
                      <a:pt x="151" y="584"/>
                    </a:lnTo>
                    <a:lnTo>
                      <a:pt x="157" y="587"/>
                    </a:lnTo>
                    <a:lnTo>
                      <a:pt x="165" y="591"/>
                    </a:lnTo>
                    <a:lnTo>
                      <a:pt x="175" y="595"/>
                    </a:lnTo>
                    <a:lnTo>
                      <a:pt x="198" y="602"/>
                    </a:lnTo>
                    <a:lnTo>
                      <a:pt x="224" y="607"/>
                    </a:lnTo>
                    <a:lnTo>
                      <a:pt x="250" y="613"/>
                    </a:lnTo>
                    <a:lnTo>
                      <a:pt x="275" y="618"/>
                    </a:lnTo>
                    <a:lnTo>
                      <a:pt x="288" y="621"/>
                    </a:lnTo>
                    <a:lnTo>
                      <a:pt x="300" y="626"/>
                    </a:lnTo>
                    <a:lnTo>
                      <a:pt x="310" y="631"/>
                    </a:lnTo>
                    <a:lnTo>
                      <a:pt x="322" y="637"/>
                    </a:lnTo>
                    <a:lnTo>
                      <a:pt x="332" y="644"/>
                    </a:lnTo>
                    <a:lnTo>
                      <a:pt x="341" y="651"/>
                    </a:lnTo>
                    <a:lnTo>
                      <a:pt x="351" y="660"/>
                    </a:lnTo>
                    <a:lnTo>
                      <a:pt x="358" y="672"/>
                    </a:lnTo>
                    <a:lnTo>
                      <a:pt x="418" y="778"/>
                    </a:lnTo>
                    <a:lnTo>
                      <a:pt x="422" y="771"/>
                    </a:lnTo>
                    <a:lnTo>
                      <a:pt x="428" y="765"/>
                    </a:lnTo>
                    <a:lnTo>
                      <a:pt x="437" y="759"/>
                    </a:lnTo>
                    <a:lnTo>
                      <a:pt x="445" y="753"/>
                    </a:lnTo>
                    <a:lnTo>
                      <a:pt x="456" y="749"/>
                    </a:lnTo>
                    <a:lnTo>
                      <a:pt x="467" y="743"/>
                    </a:lnTo>
                    <a:lnTo>
                      <a:pt x="480" y="738"/>
                    </a:lnTo>
                    <a:lnTo>
                      <a:pt x="496" y="735"/>
                    </a:lnTo>
                    <a:lnTo>
                      <a:pt x="499" y="735"/>
                    </a:lnTo>
                    <a:lnTo>
                      <a:pt x="503" y="735"/>
                    </a:lnTo>
                    <a:lnTo>
                      <a:pt x="506" y="736"/>
                    </a:lnTo>
                    <a:lnTo>
                      <a:pt x="511" y="738"/>
                    </a:lnTo>
                    <a:lnTo>
                      <a:pt x="520" y="743"/>
                    </a:lnTo>
                    <a:lnTo>
                      <a:pt x="531" y="751"/>
                    </a:lnTo>
                    <a:lnTo>
                      <a:pt x="555" y="771"/>
                    </a:lnTo>
                    <a:lnTo>
                      <a:pt x="581" y="796"/>
                    </a:lnTo>
                    <a:lnTo>
                      <a:pt x="630" y="848"/>
                    </a:lnTo>
                    <a:lnTo>
                      <a:pt x="667" y="884"/>
                    </a:lnTo>
                    <a:lnTo>
                      <a:pt x="677" y="891"/>
                    </a:lnTo>
                    <a:lnTo>
                      <a:pt x="688" y="898"/>
                    </a:lnTo>
                    <a:lnTo>
                      <a:pt x="699" y="904"/>
                    </a:lnTo>
                    <a:lnTo>
                      <a:pt x="710" y="909"/>
                    </a:lnTo>
                    <a:lnTo>
                      <a:pt x="721" y="914"/>
                    </a:lnTo>
                    <a:lnTo>
                      <a:pt x="733" y="917"/>
                    </a:lnTo>
                    <a:lnTo>
                      <a:pt x="745" y="919"/>
                    </a:lnTo>
                    <a:lnTo>
                      <a:pt x="756" y="920"/>
                    </a:lnTo>
                    <a:lnTo>
                      <a:pt x="768" y="920"/>
                    </a:lnTo>
                    <a:lnTo>
                      <a:pt x="780" y="919"/>
                    </a:lnTo>
                    <a:lnTo>
                      <a:pt x="791" y="916"/>
                    </a:lnTo>
                    <a:lnTo>
                      <a:pt x="802" y="913"/>
                    </a:lnTo>
                    <a:lnTo>
                      <a:pt x="813" y="907"/>
                    </a:lnTo>
                    <a:lnTo>
                      <a:pt x="824" y="901"/>
                    </a:lnTo>
                    <a:lnTo>
                      <a:pt x="834" y="894"/>
                    </a:lnTo>
                    <a:lnTo>
                      <a:pt x="845" y="884"/>
                    </a:lnTo>
                    <a:lnTo>
                      <a:pt x="866" y="857"/>
                    </a:lnTo>
                    <a:lnTo>
                      <a:pt x="885" y="835"/>
                    </a:lnTo>
                    <a:lnTo>
                      <a:pt x="891" y="831"/>
                    </a:lnTo>
                    <a:lnTo>
                      <a:pt x="896" y="829"/>
                    </a:lnTo>
                    <a:lnTo>
                      <a:pt x="900" y="827"/>
                    </a:lnTo>
                    <a:lnTo>
                      <a:pt x="906" y="827"/>
                    </a:lnTo>
                    <a:lnTo>
                      <a:pt x="912" y="828"/>
                    </a:lnTo>
                    <a:lnTo>
                      <a:pt x="919" y="830"/>
                    </a:lnTo>
                    <a:lnTo>
                      <a:pt x="926" y="835"/>
                    </a:lnTo>
                    <a:lnTo>
                      <a:pt x="934" y="841"/>
                    </a:lnTo>
                    <a:lnTo>
                      <a:pt x="946" y="852"/>
                    </a:lnTo>
                    <a:lnTo>
                      <a:pt x="958" y="862"/>
                    </a:lnTo>
                    <a:lnTo>
                      <a:pt x="970" y="870"/>
                    </a:lnTo>
                    <a:lnTo>
                      <a:pt x="980" y="877"/>
                    </a:lnTo>
                    <a:lnTo>
                      <a:pt x="991" y="883"/>
                    </a:lnTo>
                    <a:lnTo>
                      <a:pt x="1002" y="887"/>
                    </a:lnTo>
                    <a:lnTo>
                      <a:pt x="1012" y="890"/>
                    </a:lnTo>
                    <a:lnTo>
                      <a:pt x="1023" y="893"/>
                    </a:lnTo>
                    <a:lnTo>
                      <a:pt x="1034" y="893"/>
                    </a:lnTo>
                    <a:lnTo>
                      <a:pt x="1045" y="891"/>
                    </a:lnTo>
                    <a:lnTo>
                      <a:pt x="1057" y="890"/>
                    </a:lnTo>
                    <a:lnTo>
                      <a:pt x="1069" y="887"/>
                    </a:lnTo>
                    <a:lnTo>
                      <a:pt x="1082" y="882"/>
                    </a:lnTo>
                    <a:lnTo>
                      <a:pt x="1095" y="876"/>
                    </a:lnTo>
                    <a:lnTo>
                      <a:pt x="1110" y="869"/>
                    </a:lnTo>
                    <a:lnTo>
                      <a:pt x="1126" y="860"/>
                    </a:lnTo>
                    <a:lnTo>
                      <a:pt x="1152" y="843"/>
                    </a:lnTo>
                    <a:lnTo>
                      <a:pt x="1178" y="823"/>
                    </a:lnTo>
                    <a:lnTo>
                      <a:pt x="1189" y="814"/>
                    </a:lnTo>
                    <a:lnTo>
                      <a:pt x="1203" y="804"/>
                    </a:lnTo>
                    <a:lnTo>
                      <a:pt x="1218" y="797"/>
                    </a:lnTo>
                    <a:lnTo>
                      <a:pt x="1232" y="790"/>
                    </a:lnTo>
                    <a:lnTo>
                      <a:pt x="1247" y="784"/>
                    </a:lnTo>
                    <a:lnTo>
                      <a:pt x="1262" y="779"/>
                    </a:lnTo>
                    <a:lnTo>
                      <a:pt x="1244" y="733"/>
                    </a:lnTo>
                    <a:lnTo>
                      <a:pt x="1240" y="707"/>
                    </a:lnTo>
                    <a:lnTo>
                      <a:pt x="1234" y="686"/>
                    </a:lnTo>
                    <a:lnTo>
                      <a:pt x="1234" y="680"/>
                    </a:lnTo>
                    <a:lnTo>
                      <a:pt x="1234" y="676"/>
                    </a:lnTo>
                    <a:lnTo>
                      <a:pt x="1234" y="670"/>
                    </a:lnTo>
                    <a:lnTo>
                      <a:pt x="1235" y="664"/>
                    </a:lnTo>
                    <a:lnTo>
                      <a:pt x="1237" y="659"/>
                    </a:lnTo>
                    <a:lnTo>
                      <a:pt x="1240" y="653"/>
                    </a:lnTo>
                    <a:lnTo>
                      <a:pt x="1244" y="646"/>
                    </a:lnTo>
                    <a:lnTo>
                      <a:pt x="1248" y="640"/>
                    </a:lnTo>
                    <a:lnTo>
                      <a:pt x="1255" y="632"/>
                    </a:lnTo>
                    <a:lnTo>
                      <a:pt x="1261" y="622"/>
                    </a:lnTo>
                    <a:lnTo>
                      <a:pt x="1266" y="614"/>
                    </a:lnTo>
                    <a:lnTo>
                      <a:pt x="1270" y="605"/>
                    </a:lnTo>
                    <a:lnTo>
                      <a:pt x="1272" y="597"/>
                    </a:lnTo>
                    <a:lnTo>
                      <a:pt x="1274" y="587"/>
                    </a:lnTo>
                    <a:lnTo>
                      <a:pt x="1275" y="579"/>
                    </a:lnTo>
                    <a:lnTo>
                      <a:pt x="1275" y="569"/>
                    </a:lnTo>
                    <a:lnTo>
                      <a:pt x="1274" y="561"/>
                    </a:lnTo>
                    <a:lnTo>
                      <a:pt x="1272" y="553"/>
                    </a:lnTo>
                    <a:lnTo>
                      <a:pt x="1268" y="545"/>
                    </a:lnTo>
                    <a:lnTo>
                      <a:pt x="1264" y="538"/>
                    </a:lnTo>
                    <a:lnTo>
                      <a:pt x="1258" y="529"/>
                    </a:lnTo>
                    <a:lnTo>
                      <a:pt x="1251" y="522"/>
                    </a:lnTo>
                    <a:lnTo>
                      <a:pt x="1242" y="516"/>
                    </a:lnTo>
                    <a:lnTo>
                      <a:pt x="1233" y="509"/>
                    </a:lnTo>
                    <a:lnTo>
                      <a:pt x="1225" y="506"/>
                    </a:lnTo>
                    <a:lnTo>
                      <a:pt x="1215" y="502"/>
                    </a:lnTo>
                    <a:lnTo>
                      <a:pt x="1206" y="501"/>
                    </a:lnTo>
                    <a:lnTo>
                      <a:pt x="1196" y="500"/>
                    </a:lnTo>
                    <a:lnTo>
                      <a:pt x="1176" y="499"/>
                    </a:lnTo>
                    <a:lnTo>
                      <a:pt x="1156" y="497"/>
                    </a:lnTo>
                    <a:lnTo>
                      <a:pt x="1147" y="497"/>
                    </a:lnTo>
                    <a:lnTo>
                      <a:pt x="1137" y="495"/>
                    </a:lnTo>
                    <a:lnTo>
                      <a:pt x="1128" y="493"/>
                    </a:lnTo>
                    <a:lnTo>
                      <a:pt x="1120" y="489"/>
                    </a:lnTo>
                    <a:lnTo>
                      <a:pt x="1111" y="484"/>
                    </a:lnTo>
                    <a:lnTo>
                      <a:pt x="1104" y="477"/>
                    </a:lnTo>
                    <a:lnTo>
                      <a:pt x="1097" y="469"/>
                    </a:lnTo>
                    <a:lnTo>
                      <a:pt x="1091" y="458"/>
                    </a:lnTo>
                    <a:lnTo>
                      <a:pt x="1089" y="427"/>
                    </a:lnTo>
                    <a:lnTo>
                      <a:pt x="1084" y="395"/>
                    </a:lnTo>
                    <a:lnTo>
                      <a:pt x="1081" y="363"/>
                    </a:lnTo>
                    <a:lnTo>
                      <a:pt x="1080" y="331"/>
                    </a:lnTo>
                    <a:lnTo>
                      <a:pt x="1078" y="325"/>
                    </a:lnTo>
                    <a:lnTo>
                      <a:pt x="1078" y="322"/>
                    </a:lnTo>
                    <a:lnTo>
                      <a:pt x="1076" y="318"/>
                    </a:lnTo>
                    <a:lnTo>
                      <a:pt x="1075" y="316"/>
                    </a:lnTo>
                    <a:lnTo>
                      <a:pt x="1071" y="315"/>
                    </a:lnTo>
                    <a:lnTo>
                      <a:pt x="1069" y="313"/>
                    </a:lnTo>
                    <a:lnTo>
                      <a:pt x="1065" y="313"/>
                    </a:lnTo>
                    <a:lnTo>
                      <a:pt x="1062" y="313"/>
                    </a:lnTo>
                    <a:lnTo>
                      <a:pt x="1054" y="315"/>
                    </a:lnTo>
                    <a:lnTo>
                      <a:pt x="1044" y="316"/>
                    </a:lnTo>
                    <a:lnTo>
                      <a:pt x="1035" y="316"/>
                    </a:lnTo>
                    <a:lnTo>
                      <a:pt x="1027" y="315"/>
                    </a:lnTo>
                    <a:lnTo>
                      <a:pt x="1018" y="312"/>
                    </a:lnTo>
                    <a:lnTo>
                      <a:pt x="1011" y="310"/>
                    </a:lnTo>
                    <a:lnTo>
                      <a:pt x="1004" y="306"/>
                    </a:lnTo>
                    <a:lnTo>
                      <a:pt x="997" y="302"/>
                    </a:lnTo>
                    <a:lnTo>
                      <a:pt x="991" y="296"/>
                    </a:lnTo>
                    <a:lnTo>
                      <a:pt x="985" y="291"/>
                    </a:lnTo>
                    <a:lnTo>
                      <a:pt x="980" y="284"/>
                    </a:lnTo>
                    <a:lnTo>
                      <a:pt x="976" y="278"/>
                    </a:lnTo>
                    <a:lnTo>
                      <a:pt x="968" y="264"/>
                    </a:lnTo>
                    <a:lnTo>
                      <a:pt x="962" y="249"/>
                    </a:lnTo>
                    <a:lnTo>
                      <a:pt x="956" y="232"/>
                    </a:lnTo>
                    <a:lnTo>
                      <a:pt x="952" y="217"/>
                    </a:lnTo>
                    <a:lnTo>
                      <a:pt x="946" y="198"/>
                    </a:lnTo>
                    <a:lnTo>
                      <a:pt x="940" y="179"/>
                    </a:lnTo>
                    <a:lnTo>
                      <a:pt x="933" y="160"/>
                    </a:lnTo>
                    <a:lnTo>
                      <a:pt x="925" y="141"/>
                    </a:lnTo>
                    <a:lnTo>
                      <a:pt x="917" y="123"/>
                    </a:lnTo>
                    <a:lnTo>
                      <a:pt x="910" y="105"/>
                    </a:lnTo>
                    <a:lnTo>
                      <a:pt x="904" y="86"/>
                    </a:lnTo>
                    <a:lnTo>
                      <a:pt x="899" y="66"/>
                    </a:lnTo>
                    <a:lnTo>
                      <a:pt x="875" y="10"/>
                    </a:lnTo>
                    <a:lnTo>
                      <a:pt x="860" y="11"/>
                    </a:lnTo>
                    <a:lnTo>
                      <a:pt x="844" y="11"/>
                    </a:lnTo>
                    <a:lnTo>
                      <a:pt x="828" y="11"/>
                    </a:lnTo>
                    <a:lnTo>
                      <a:pt x="812" y="11"/>
                    </a:lnTo>
                    <a:lnTo>
                      <a:pt x="780" y="8"/>
                    </a:lnTo>
                    <a:lnTo>
                      <a:pt x="747" y="6"/>
                    </a:lnTo>
                    <a:lnTo>
                      <a:pt x="715" y="2"/>
                    </a:lnTo>
                    <a:lnTo>
                      <a:pt x="682" y="1"/>
                    </a:lnTo>
                    <a:lnTo>
                      <a:pt x="667" y="0"/>
                    </a:lnTo>
                    <a:lnTo>
                      <a:pt x="650" y="1"/>
                    </a:lnTo>
                    <a:lnTo>
                      <a:pt x="635" y="2"/>
                    </a:lnTo>
                    <a:lnTo>
                      <a:pt x="618" y="3"/>
                    </a:lnTo>
                    <a:lnTo>
                      <a:pt x="603" y="7"/>
                    </a:lnTo>
                    <a:lnTo>
                      <a:pt x="586" y="9"/>
                    </a:lnTo>
                    <a:lnTo>
                      <a:pt x="571" y="13"/>
                    </a:lnTo>
                    <a:lnTo>
                      <a:pt x="556" y="15"/>
                    </a:lnTo>
                    <a:lnTo>
                      <a:pt x="552" y="17"/>
                    </a:lnTo>
                    <a:lnTo>
                      <a:pt x="549" y="18"/>
                    </a:lnTo>
                    <a:lnTo>
                      <a:pt x="540" y="27"/>
                    </a:lnTo>
                    <a:lnTo>
                      <a:pt x="530" y="34"/>
                    </a:lnTo>
                    <a:lnTo>
                      <a:pt x="473" y="10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54" name="Freeform 286"/>
              <p:cNvSpPr>
                <a:spLocks/>
              </p:cNvSpPr>
              <p:nvPr/>
            </p:nvSpPr>
            <p:spPr bwMode="auto">
              <a:xfrm>
                <a:off x="2815" y="1528"/>
                <a:ext cx="472" cy="484"/>
              </a:xfrm>
              <a:custGeom>
                <a:avLst/>
                <a:gdLst>
                  <a:gd name="T0" fmla="*/ 28 w 1417"/>
                  <a:gd name="T1" fmla="*/ 131 h 1453"/>
                  <a:gd name="T2" fmla="*/ 34 w 1417"/>
                  <a:gd name="T3" fmla="*/ 128 h 1453"/>
                  <a:gd name="T4" fmla="*/ 41 w 1417"/>
                  <a:gd name="T5" fmla="*/ 128 h 1453"/>
                  <a:gd name="T6" fmla="*/ 47 w 1417"/>
                  <a:gd name="T7" fmla="*/ 133 h 1453"/>
                  <a:gd name="T8" fmla="*/ 49 w 1417"/>
                  <a:gd name="T9" fmla="*/ 138 h 1453"/>
                  <a:gd name="T10" fmla="*/ 45 w 1417"/>
                  <a:gd name="T11" fmla="*/ 140 h 1453"/>
                  <a:gd name="T12" fmla="*/ 39 w 1417"/>
                  <a:gd name="T13" fmla="*/ 141 h 1453"/>
                  <a:gd name="T14" fmla="*/ 37 w 1417"/>
                  <a:gd name="T15" fmla="*/ 148 h 1453"/>
                  <a:gd name="T16" fmla="*/ 38 w 1417"/>
                  <a:gd name="T17" fmla="*/ 154 h 1453"/>
                  <a:gd name="T18" fmla="*/ 43 w 1417"/>
                  <a:gd name="T19" fmla="*/ 160 h 1453"/>
                  <a:gd name="T20" fmla="*/ 56 w 1417"/>
                  <a:gd name="T21" fmla="*/ 156 h 1453"/>
                  <a:gd name="T22" fmla="*/ 66 w 1417"/>
                  <a:gd name="T23" fmla="*/ 155 h 1453"/>
                  <a:gd name="T24" fmla="*/ 70 w 1417"/>
                  <a:gd name="T25" fmla="*/ 158 h 1453"/>
                  <a:gd name="T26" fmla="*/ 75 w 1417"/>
                  <a:gd name="T27" fmla="*/ 161 h 1453"/>
                  <a:gd name="T28" fmla="*/ 79 w 1417"/>
                  <a:gd name="T29" fmla="*/ 158 h 1453"/>
                  <a:gd name="T30" fmla="*/ 73 w 1417"/>
                  <a:gd name="T31" fmla="*/ 143 h 1453"/>
                  <a:gd name="T32" fmla="*/ 65 w 1417"/>
                  <a:gd name="T33" fmla="*/ 131 h 1453"/>
                  <a:gd name="T34" fmla="*/ 66 w 1417"/>
                  <a:gd name="T35" fmla="*/ 124 h 1453"/>
                  <a:gd name="T36" fmla="*/ 66 w 1417"/>
                  <a:gd name="T37" fmla="*/ 121 h 1453"/>
                  <a:gd name="T38" fmla="*/ 68 w 1417"/>
                  <a:gd name="T39" fmla="*/ 117 h 1453"/>
                  <a:gd name="T40" fmla="*/ 70 w 1417"/>
                  <a:gd name="T41" fmla="*/ 113 h 1453"/>
                  <a:gd name="T42" fmla="*/ 74 w 1417"/>
                  <a:gd name="T43" fmla="*/ 115 h 1453"/>
                  <a:gd name="T44" fmla="*/ 85 w 1417"/>
                  <a:gd name="T45" fmla="*/ 119 h 1453"/>
                  <a:gd name="T46" fmla="*/ 91 w 1417"/>
                  <a:gd name="T47" fmla="*/ 120 h 1453"/>
                  <a:gd name="T48" fmla="*/ 98 w 1417"/>
                  <a:gd name="T49" fmla="*/ 114 h 1453"/>
                  <a:gd name="T50" fmla="*/ 106 w 1417"/>
                  <a:gd name="T51" fmla="*/ 112 h 1453"/>
                  <a:gd name="T52" fmla="*/ 110 w 1417"/>
                  <a:gd name="T53" fmla="*/ 108 h 1453"/>
                  <a:gd name="T54" fmla="*/ 113 w 1417"/>
                  <a:gd name="T55" fmla="*/ 102 h 1453"/>
                  <a:gd name="T56" fmla="*/ 108 w 1417"/>
                  <a:gd name="T57" fmla="*/ 90 h 1453"/>
                  <a:gd name="T58" fmla="*/ 111 w 1417"/>
                  <a:gd name="T59" fmla="*/ 83 h 1453"/>
                  <a:gd name="T60" fmla="*/ 114 w 1417"/>
                  <a:gd name="T61" fmla="*/ 78 h 1453"/>
                  <a:gd name="T62" fmla="*/ 129 w 1417"/>
                  <a:gd name="T63" fmla="*/ 66 h 1453"/>
                  <a:gd name="T64" fmla="*/ 149 w 1417"/>
                  <a:gd name="T65" fmla="*/ 54 h 1453"/>
                  <a:gd name="T66" fmla="*/ 156 w 1417"/>
                  <a:gd name="T67" fmla="*/ 52 h 1453"/>
                  <a:gd name="T68" fmla="*/ 154 w 1417"/>
                  <a:gd name="T69" fmla="*/ 47 h 1453"/>
                  <a:gd name="T70" fmla="*/ 152 w 1417"/>
                  <a:gd name="T71" fmla="*/ 43 h 1453"/>
                  <a:gd name="T72" fmla="*/ 154 w 1417"/>
                  <a:gd name="T73" fmla="*/ 38 h 1453"/>
                  <a:gd name="T74" fmla="*/ 150 w 1417"/>
                  <a:gd name="T75" fmla="*/ 32 h 1453"/>
                  <a:gd name="T76" fmla="*/ 147 w 1417"/>
                  <a:gd name="T77" fmla="*/ 26 h 1453"/>
                  <a:gd name="T78" fmla="*/ 151 w 1417"/>
                  <a:gd name="T79" fmla="*/ 22 h 1453"/>
                  <a:gd name="T80" fmla="*/ 152 w 1417"/>
                  <a:gd name="T81" fmla="*/ 16 h 1453"/>
                  <a:gd name="T82" fmla="*/ 148 w 1417"/>
                  <a:gd name="T83" fmla="*/ 13 h 1453"/>
                  <a:gd name="T84" fmla="*/ 145 w 1417"/>
                  <a:gd name="T85" fmla="*/ 10 h 1453"/>
                  <a:gd name="T86" fmla="*/ 147 w 1417"/>
                  <a:gd name="T87" fmla="*/ 4 h 1453"/>
                  <a:gd name="T88" fmla="*/ 138 w 1417"/>
                  <a:gd name="T89" fmla="*/ 6 h 1453"/>
                  <a:gd name="T90" fmla="*/ 126 w 1417"/>
                  <a:gd name="T91" fmla="*/ 14 h 1453"/>
                  <a:gd name="T92" fmla="*/ 120 w 1417"/>
                  <a:gd name="T93" fmla="*/ 18 h 1453"/>
                  <a:gd name="T94" fmla="*/ 103 w 1417"/>
                  <a:gd name="T95" fmla="*/ 18 h 1453"/>
                  <a:gd name="T96" fmla="*/ 80 w 1417"/>
                  <a:gd name="T97" fmla="*/ 16 h 1453"/>
                  <a:gd name="T98" fmla="*/ 73 w 1417"/>
                  <a:gd name="T99" fmla="*/ 19 h 1453"/>
                  <a:gd name="T100" fmla="*/ 68 w 1417"/>
                  <a:gd name="T101" fmla="*/ 22 h 1453"/>
                  <a:gd name="T102" fmla="*/ 61 w 1417"/>
                  <a:gd name="T103" fmla="*/ 17 h 1453"/>
                  <a:gd name="T104" fmla="*/ 57 w 1417"/>
                  <a:gd name="T105" fmla="*/ 16 h 1453"/>
                  <a:gd name="T106" fmla="*/ 54 w 1417"/>
                  <a:gd name="T107" fmla="*/ 20 h 1453"/>
                  <a:gd name="T108" fmla="*/ 32 w 1417"/>
                  <a:gd name="T109" fmla="*/ 67 h 1453"/>
                  <a:gd name="T110" fmla="*/ 47 w 1417"/>
                  <a:gd name="T111" fmla="*/ 82 h 1453"/>
                  <a:gd name="T112" fmla="*/ 54 w 1417"/>
                  <a:gd name="T113" fmla="*/ 85 h 1453"/>
                  <a:gd name="T114" fmla="*/ 57 w 1417"/>
                  <a:gd name="T115" fmla="*/ 89 h 1453"/>
                  <a:gd name="T116" fmla="*/ 53 w 1417"/>
                  <a:gd name="T117" fmla="*/ 94 h 1453"/>
                  <a:gd name="T118" fmla="*/ 14 w 1417"/>
                  <a:gd name="T119" fmla="*/ 109 h 1453"/>
                  <a:gd name="T120" fmla="*/ 4 w 1417"/>
                  <a:gd name="T121" fmla="*/ 117 h 1453"/>
                  <a:gd name="T122" fmla="*/ 0 w 1417"/>
                  <a:gd name="T123" fmla="*/ 123 h 1453"/>
                  <a:gd name="T124" fmla="*/ 2 w 1417"/>
                  <a:gd name="T125" fmla="*/ 130 h 14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17"/>
                  <a:gd name="T190" fmla="*/ 0 h 1453"/>
                  <a:gd name="T191" fmla="*/ 1417 w 1417"/>
                  <a:gd name="T192" fmla="*/ 1453 h 145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17" h="1453">
                    <a:moveTo>
                      <a:pt x="186" y="1272"/>
                    </a:moveTo>
                    <a:lnTo>
                      <a:pt x="199" y="1252"/>
                    </a:lnTo>
                    <a:lnTo>
                      <a:pt x="213" y="1232"/>
                    </a:lnTo>
                    <a:lnTo>
                      <a:pt x="228" y="1211"/>
                    </a:lnTo>
                    <a:lnTo>
                      <a:pt x="245" y="1193"/>
                    </a:lnTo>
                    <a:lnTo>
                      <a:pt x="254" y="1183"/>
                    </a:lnTo>
                    <a:lnTo>
                      <a:pt x="262" y="1176"/>
                    </a:lnTo>
                    <a:lnTo>
                      <a:pt x="271" y="1168"/>
                    </a:lnTo>
                    <a:lnTo>
                      <a:pt x="280" y="1162"/>
                    </a:lnTo>
                    <a:lnTo>
                      <a:pt x="288" y="1156"/>
                    </a:lnTo>
                    <a:lnTo>
                      <a:pt x="298" y="1151"/>
                    </a:lnTo>
                    <a:lnTo>
                      <a:pt x="306" y="1149"/>
                    </a:lnTo>
                    <a:lnTo>
                      <a:pt x="315" y="1147"/>
                    </a:lnTo>
                    <a:lnTo>
                      <a:pt x="324" y="1145"/>
                    </a:lnTo>
                    <a:lnTo>
                      <a:pt x="333" y="1147"/>
                    </a:lnTo>
                    <a:lnTo>
                      <a:pt x="342" y="1149"/>
                    </a:lnTo>
                    <a:lnTo>
                      <a:pt x="354" y="1151"/>
                    </a:lnTo>
                    <a:lnTo>
                      <a:pt x="366" y="1156"/>
                    </a:lnTo>
                    <a:lnTo>
                      <a:pt x="377" y="1161"/>
                    </a:lnTo>
                    <a:lnTo>
                      <a:pt x="388" y="1167"/>
                    </a:lnTo>
                    <a:lnTo>
                      <a:pt x="399" y="1174"/>
                    </a:lnTo>
                    <a:lnTo>
                      <a:pt x="410" y="1181"/>
                    </a:lnTo>
                    <a:lnTo>
                      <a:pt x="419" y="1189"/>
                    </a:lnTo>
                    <a:lnTo>
                      <a:pt x="427" y="1197"/>
                    </a:lnTo>
                    <a:lnTo>
                      <a:pt x="433" y="1206"/>
                    </a:lnTo>
                    <a:lnTo>
                      <a:pt x="439" y="1215"/>
                    </a:lnTo>
                    <a:lnTo>
                      <a:pt x="442" y="1224"/>
                    </a:lnTo>
                    <a:lnTo>
                      <a:pt x="443" y="1229"/>
                    </a:lnTo>
                    <a:lnTo>
                      <a:pt x="442" y="1234"/>
                    </a:lnTo>
                    <a:lnTo>
                      <a:pt x="442" y="1239"/>
                    </a:lnTo>
                    <a:lnTo>
                      <a:pt x="440" y="1243"/>
                    </a:lnTo>
                    <a:lnTo>
                      <a:pt x="437" y="1250"/>
                    </a:lnTo>
                    <a:lnTo>
                      <a:pt x="432" y="1255"/>
                    </a:lnTo>
                    <a:lnTo>
                      <a:pt x="426" y="1259"/>
                    </a:lnTo>
                    <a:lnTo>
                      <a:pt x="419" y="1260"/>
                    </a:lnTo>
                    <a:lnTo>
                      <a:pt x="404" y="1261"/>
                    </a:lnTo>
                    <a:lnTo>
                      <a:pt x="388" y="1261"/>
                    </a:lnTo>
                    <a:lnTo>
                      <a:pt x="379" y="1261"/>
                    </a:lnTo>
                    <a:lnTo>
                      <a:pt x="372" y="1262"/>
                    </a:lnTo>
                    <a:lnTo>
                      <a:pt x="364" y="1263"/>
                    </a:lnTo>
                    <a:lnTo>
                      <a:pt x="357" y="1267"/>
                    </a:lnTo>
                    <a:lnTo>
                      <a:pt x="350" y="1273"/>
                    </a:lnTo>
                    <a:lnTo>
                      <a:pt x="345" y="1280"/>
                    </a:lnTo>
                    <a:lnTo>
                      <a:pt x="340" y="1289"/>
                    </a:lnTo>
                    <a:lnTo>
                      <a:pt x="337" y="1302"/>
                    </a:lnTo>
                    <a:lnTo>
                      <a:pt x="334" y="1313"/>
                    </a:lnTo>
                    <a:lnTo>
                      <a:pt x="333" y="1322"/>
                    </a:lnTo>
                    <a:lnTo>
                      <a:pt x="333" y="1332"/>
                    </a:lnTo>
                    <a:lnTo>
                      <a:pt x="333" y="1340"/>
                    </a:lnTo>
                    <a:lnTo>
                      <a:pt x="334" y="1348"/>
                    </a:lnTo>
                    <a:lnTo>
                      <a:pt x="335" y="1357"/>
                    </a:lnTo>
                    <a:lnTo>
                      <a:pt x="338" y="1364"/>
                    </a:lnTo>
                    <a:lnTo>
                      <a:pt x="340" y="1371"/>
                    </a:lnTo>
                    <a:lnTo>
                      <a:pt x="346" y="1385"/>
                    </a:lnTo>
                    <a:lnTo>
                      <a:pt x="355" y="1399"/>
                    </a:lnTo>
                    <a:lnTo>
                      <a:pt x="365" y="1413"/>
                    </a:lnTo>
                    <a:lnTo>
                      <a:pt x="377" y="1430"/>
                    </a:lnTo>
                    <a:lnTo>
                      <a:pt x="381" y="1434"/>
                    </a:lnTo>
                    <a:lnTo>
                      <a:pt x="386" y="1439"/>
                    </a:lnTo>
                    <a:lnTo>
                      <a:pt x="391" y="1443"/>
                    </a:lnTo>
                    <a:lnTo>
                      <a:pt x="396" y="1446"/>
                    </a:lnTo>
                    <a:lnTo>
                      <a:pt x="405" y="1450"/>
                    </a:lnTo>
                    <a:lnTo>
                      <a:pt x="416" y="1452"/>
                    </a:lnTo>
                    <a:lnTo>
                      <a:pt x="437" y="1453"/>
                    </a:lnTo>
                    <a:lnTo>
                      <a:pt x="459" y="1452"/>
                    </a:lnTo>
                    <a:lnTo>
                      <a:pt x="502" y="1407"/>
                    </a:lnTo>
                    <a:lnTo>
                      <a:pt x="524" y="1401"/>
                    </a:lnTo>
                    <a:lnTo>
                      <a:pt x="545" y="1397"/>
                    </a:lnTo>
                    <a:lnTo>
                      <a:pt x="556" y="1396"/>
                    </a:lnTo>
                    <a:lnTo>
                      <a:pt x="568" y="1394"/>
                    </a:lnTo>
                    <a:lnTo>
                      <a:pt x="578" y="1396"/>
                    </a:lnTo>
                    <a:lnTo>
                      <a:pt x="591" y="1397"/>
                    </a:lnTo>
                    <a:lnTo>
                      <a:pt x="597" y="1399"/>
                    </a:lnTo>
                    <a:lnTo>
                      <a:pt x="604" y="1401"/>
                    </a:lnTo>
                    <a:lnTo>
                      <a:pt x="609" y="1405"/>
                    </a:lnTo>
                    <a:lnTo>
                      <a:pt x="615" y="1408"/>
                    </a:lnTo>
                    <a:lnTo>
                      <a:pt x="623" y="1417"/>
                    </a:lnTo>
                    <a:lnTo>
                      <a:pt x="632" y="1425"/>
                    </a:lnTo>
                    <a:lnTo>
                      <a:pt x="641" y="1433"/>
                    </a:lnTo>
                    <a:lnTo>
                      <a:pt x="650" y="1442"/>
                    </a:lnTo>
                    <a:lnTo>
                      <a:pt x="656" y="1444"/>
                    </a:lnTo>
                    <a:lnTo>
                      <a:pt x="662" y="1446"/>
                    </a:lnTo>
                    <a:lnTo>
                      <a:pt x="669" y="1447"/>
                    </a:lnTo>
                    <a:lnTo>
                      <a:pt x="678" y="1447"/>
                    </a:lnTo>
                    <a:lnTo>
                      <a:pt x="687" y="1447"/>
                    </a:lnTo>
                    <a:lnTo>
                      <a:pt x="694" y="1445"/>
                    </a:lnTo>
                    <a:lnTo>
                      <a:pt x="700" y="1440"/>
                    </a:lnTo>
                    <a:lnTo>
                      <a:pt x="705" y="1436"/>
                    </a:lnTo>
                    <a:lnTo>
                      <a:pt x="707" y="1430"/>
                    </a:lnTo>
                    <a:lnTo>
                      <a:pt x="709" y="1423"/>
                    </a:lnTo>
                    <a:lnTo>
                      <a:pt x="711" y="1416"/>
                    </a:lnTo>
                    <a:lnTo>
                      <a:pt x="709" y="1407"/>
                    </a:lnTo>
                    <a:lnTo>
                      <a:pt x="705" y="1374"/>
                    </a:lnTo>
                    <a:lnTo>
                      <a:pt x="698" y="1347"/>
                    </a:lnTo>
                    <a:lnTo>
                      <a:pt x="679" y="1318"/>
                    </a:lnTo>
                    <a:lnTo>
                      <a:pt x="659" y="1287"/>
                    </a:lnTo>
                    <a:lnTo>
                      <a:pt x="639" y="1259"/>
                    </a:lnTo>
                    <a:lnTo>
                      <a:pt x="616" y="1230"/>
                    </a:lnTo>
                    <a:lnTo>
                      <a:pt x="606" y="1216"/>
                    </a:lnTo>
                    <a:lnTo>
                      <a:pt x="597" y="1203"/>
                    </a:lnTo>
                    <a:lnTo>
                      <a:pt x="590" y="1190"/>
                    </a:lnTo>
                    <a:lnTo>
                      <a:pt x="587" y="1176"/>
                    </a:lnTo>
                    <a:lnTo>
                      <a:pt x="585" y="1169"/>
                    </a:lnTo>
                    <a:lnTo>
                      <a:pt x="585" y="1162"/>
                    </a:lnTo>
                    <a:lnTo>
                      <a:pt x="585" y="1155"/>
                    </a:lnTo>
                    <a:lnTo>
                      <a:pt x="587" y="1148"/>
                    </a:lnTo>
                    <a:lnTo>
                      <a:pt x="590" y="1131"/>
                    </a:lnTo>
                    <a:lnTo>
                      <a:pt x="596" y="1115"/>
                    </a:lnTo>
                    <a:lnTo>
                      <a:pt x="591" y="1112"/>
                    </a:lnTo>
                    <a:lnTo>
                      <a:pt x="589" y="1109"/>
                    </a:lnTo>
                    <a:lnTo>
                      <a:pt x="588" y="1103"/>
                    </a:lnTo>
                    <a:lnTo>
                      <a:pt x="588" y="1098"/>
                    </a:lnTo>
                    <a:lnTo>
                      <a:pt x="589" y="1092"/>
                    </a:lnTo>
                    <a:lnTo>
                      <a:pt x="591" y="1088"/>
                    </a:lnTo>
                    <a:lnTo>
                      <a:pt x="594" y="1083"/>
                    </a:lnTo>
                    <a:lnTo>
                      <a:pt x="596" y="1079"/>
                    </a:lnTo>
                    <a:lnTo>
                      <a:pt x="601" y="1072"/>
                    </a:lnTo>
                    <a:lnTo>
                      <a:pt x="603" y="1065"/>
                    </a:lnTo>
                    <a:lnTo>
                      <a:pt x="607" y="1058"/>
                    </a:lnTo>
                    <a:lnTo>
                      <a:pt x="608" y="1050"/>
                    </a:lnTo>
                    <a:lnTo>
                      <a:pt x="610" y="1043"/>
                    </a:lnTo>
                    <a:lnTo>
                      <a:pt x="613" y="1035"/>
                    </a:lnTo>
                    <a:lnTo>
                      <a:pt x="616" y="1027"/>
                    </a:lnTo>
                    <a:lnTo>
                      <a:pt x="620" y="1022"/>
                    </a:lnTo>
                    <a:lnTo>
                      <a:pt x="624" y="1018"/>
                    </a:lnTo>
                    <a:lnTo>
                      <a:pt x="628" y="1016"/>
                    </a:lnTo>
                    <a:lnTo>
                      <a:pt x="633" y="1014"/>
                    </a:lnTo>
                    <a:lnTo>
                      <a:pt x="636" y="1014"/>
                    </a:lnTo>
                    <a:lnTo>
                      <a:pt x="644" y="1018"/>
                    </a:lnTo>
                    <a:lnTo>
                      <a:pt x="653" y="1024"/>
                    </a:lnTo>
                    <a:lnTo>
                      <a:pt x="661" y="1031"/>
                    </a:lnTo>
                    <a:lnTo>
                      <a:pt x="670" y="1038"/>
                    </a:lnTo>
                    <a:lnTo>
                      <a:pt x="674" y="1040"/>
                    </a:lnTo>
                    <a:lnTo>
                      <a:pt x="679" y="1043"/>
                    </a:lnTo>
                    <a:lnTo>
                      <a:pt x="683" y="1044"/>
                    </a:lnTo>
                    <a:lnTo>
                      <a:pt x="688" y="1045"/>
                    </a:lnTo>
                    <a:lnTo>
                      <a:pt x="689" y="1070"/>
                    </a:lnTo>
                    <a:lnTo>
                      <a:pt x="765" y="1072"/>
                    </a:lnTo>
                    <a:lnTo>
                      <a:pt x="777" y="1077"/>
                    </a:lnTo>
                    <a:lnTo>
                      <a:pt x="786" y="1082"/>
                    </a:lnTo>
                    <a:lnTo>
                      <a:pt x="794" y="1084"/>
                    </a:lnTo>
                    <a:lnTo>
                      <a:pt x="801" y="1085"/>
                    </a:lnTo>
                    <a:lnTo>
                      <a:pt x="808" y="1084"/>
                    </a:lnTo>
                    <a:lnTo>
                      <a:pt x="817" y="1081"/>
                    </a:lnTo>
                    <a:lnTo>
                      <a:pt x="825" y="1073"/>
                    </a:lnTo>
                    <a:lnTo>
                      <a:pt x="834" y="1064"/>
                    </a:lnTo>
                    <a:lnTo>
                      <a:pt x="846" y="1052"/>
                    </a:lnTo>
                    <a:lnTo>
                      <a:pt x="858" y="1042"/>
                    </a:lnTo>
                    <a:lnTo>
                      <a:pt x="869" y="1033"/>
                    </a:lnTo>
                    <a:lnTo>
                      <a:pt x="879" y="1025"/>
                    </a:lnTo>
                    <a:lnTo>
                      <a:pt x="891" y="1019"/>
                    </a:lnTo>
                    <a:lnTo>
                      <a:pt x="904" y="1014"/>
                    </a:lnTo>
                    <a:lnTo>
                      <a:pt x="919" y="1012"/>
                    </a:lnTo>
                    <a:lnTo>
                      <a:pt x="936" y="1011"/>
                    </a:lnTo>
                    <a:lnTo>
                      <a:pt x="948" y="1010"/>
                    </a:lnTo>
                    <a:lnTo>
                      <a:pt x="957" y="1007"/>
                    </a:lnTo>
                    <a:lnTo>
                      <a:pt x="964" y="1004"/>
                    </a:lnTo>
                    <a:lnTo>
                      <a:pt x="971" y="999"/>
                    </a:lnTo>
                    <a:lnTo>
                      <a:pt x="976" y="994"/>
                    </a:lnTo>
                    <a:lnTo>
                      <a:pt x="981" y="989"/>
                    </a:lnTo>
                    <a:lnTo>
                      <a:pt x="984" y="981"/>
                    </a:lnTo>
                    <a:lnTo>
                      <a:pt x="987" y="974"/>
                    </a:lnTo>
                    <a:lnTo>
                      <a:pt x="993" y="960"/>
                    </a:lnTo>
                    <a:lnTo>
                      <a:pt x="997" y="944"/>
                    </a:lnTo>
                    <a:lnTo>
                      <a:pt x="1000" y="937"/>
                    </a:lnTo>
                    <a:lnTo>
                      <a:pt x="1003" y="930"/>
                    </a:lnTo>
                    <a:lnTo>
                      <a:pt x="1008" y="922"/>
                    </a:lnTo>
                    <a:lnTo>
                      <a:pt x="1014" y="915"/>
                    </a:lnTo>
                    <a:lnTo>
                      <a:pt x="989" y="851"/>
                    </a:lnTo>
                    <a:lnTo>
                      <a:pt x="983" y="841"/>
                    </a:lnTo>
                    <a:lnTo>
                      <a:pt x="978" y="832"/>
                    </a:lnTo>
                    <a:lnTo>
                      <a:pt x="975" y="823"/>
                    </a:lnTo>
                    <a:lnTo>
                      <a:pt x="972" y="815"/>
                    </a:lnTo>
                    <a:lnTo>
                      <a:pt x="972" y="807"/>
                    </a:lnTo>
                    <a:lnTo>
                      <a:pt x="975" y="799"/>
                    </a:lnTo>
                    <a:lnTo>
                      <a:pt x="980" y="789"/>
                    </a:lnTo>
                    <a:lnTo>
                      <a:pt x="988" y="780"/>
                    </a:lnTo>
                    <a:lnTo>
                      <a:pt x="996" y="769"/>
                    </a:lnTo>
                    <a:lnTo>
                      <a:pt x="1001" y="761"/>
                    </a:lnTo>
                    <a:lnTo>
                      <a:pt x="1004" y="751"/>
                    </a:lnTo>
                    <a:lnTo>
                      <a:pt x="1007" y="744"/>
                    </a:lnTo>
                    <a:lnTo>
                      <a:pt x="1009" y="736"/>
                    </a:lnTo>
                    <a:lnTo>
                      <a:pt x="1011" y="728"/>
                    </a:lnTo>
                    <a:lnTo>
                      <a:pt x="1014" y="720"/>
                    </a:lnTo>
                    <a:lnTo>
                      <a:pt x="1020" y="711"/>
                    </a:lnTo>
                    <a:lnTo>
                      <a:pt x="1028" y="700"/>
                    </a:lnTo>
                    <a:lnTo>
                      <a:pt x="1037" y="689"/>
                    </a:lnTo>
                    <a:lnTo>
                      <a:pt x="1048" y="679"/>
                    </a:lnTo>
                    <a:lnTo>
                      <a:pt x="1060" y="670"/>
                    </a:lnTo>
                    <a:lnTo>
                      <a:pt x="1092" y="646"/>
                    </a:lnTo>
                    <a:lnTo>
                      <a:pt x="1125" y="623"/>
                    </a:lnTo>
                    <a:lnTo>
                      <a:pt x="1159" y="598"/>
                    </a:lnTo>
                    <a:lnTo>
                      <a:pt x="1194" y="574"/>
                    </a:lnTo>
                    <a:lnTo>
                      <a:pt x="1230" y="551"/>
                    </a:lnTo>
                    <a:lnTo>
                      <a:pt x="1265" y="528"/>
                    </a:lnTo>
                    <a:lnTo>
                      <a:pt x="1300" y="508"/>
                    </a:lnTo>
                    <a:lnTo>
                      <a:pt x="1335" y="491"/>
                    </a:lnTo>
                    <a:lnTo>
                      <a:pt x="1344" y="486"/>
                    </a:lnTo>
                    <a:lnTo>
                      <a:pt x="1355" y="482"/>
                    </a:lnTo>
                    <a:lnTo>
                      <a:pt x="1365" y="480"/>
                    </a:lnTo>
                    <a:lnTo>
                      <a:pt x="1375" y="477"/>
                    </a:lnTo>
                    <a:lnTo>
                      <a:pt x="1385" y="474"/>
                    </a:lnTo>
                    <a:lnTo>
                      <a:pt x="1396" y="472"/>
                    </a:lnTo>
                    <a:lnTo>
                      <a:pt x="1407" y="468"/>
                    </a:lnTo>
                    <a:lnTo>
                      <a:pt x="1417" y="464"/>
                    </a:lnTo>
                    <a:lnTo>
                      <a:pt x="1415" y="455"/>
                    </a:lnTo>
                    <a:lnTo>
                      <a:pt x="1410" y="446"/>
                    </a:lnTo>
                    <a:lnTo>
                      <a:pt x="1404" y="436"/>
                    </a:lnTo>
                    <a:lnTo>
                      <a:pt x="1397" y="428"/>
                    </a:lnTo>
                    <a:lnTo>
                      <a:pt x="1389" y="421"/>
                    </a:lnTo>
                    <a:lnTo>
                      <a:pt x="1381" y="414"/>
                    </a:lnTo>
                    <a:lnTo>
                      <a:pt x="1371" y="408"/>
                    </a:lnTo>
                    <a:lnTo>
                      <a:pt x="1364" y="405"/>
                    </a:lnTo>
                    <a:lnTo>
                      <a:pt x="1364" y="398"/>
                    </a:lnTo>
                    <a:lnTo>
                      <a:pt x="1365" y="392"/>
                    </a:lnTo>
                    <a:lnTo>
                      <a:pt x="1368" y="385"/>
                    </a:lnTo>
                    <a:lnTo>
                      <a:pt x="1371" y="379"/>
                    </a:lnTo>
                    <a:lnTo>
                      <a:pt x="1378" y="367"/>
                    </a:lnTo>
                    <a:lnTo>
                      <a:pt x="1384" y="356"/>
                    </a:lnTo>
                    <a:lnTo>
                      <a:pt x="1388" y="350"/>
                    </a:lnTo>
                    <a:lnTo>
                      <a:pt x="1389" y="346"/>
                    </a:lnTo>
                    <a:lnTo>
                      <a:pt x="1390" y="340"/>
                    </a:lnTo>
                    <a:lnTo>
                      <a:pt x="1391" y="334"/>
                    </a:lnTo>
                    <a:lnTo>
                      <a:pt x="1390" y="328"/>
                    </a:lnTo>
                    <a:lnTo>
                      <a:pt x="1387" y="321"/>
                    </a:lnTo>
                    <a:lnTo>
                      <a:pt x="1383" y="315"/>
                    </a:lnTo>
                    <a:lnTo>
                      <a:pt x="1376" y="308"/>
                    </a:lnTo>
                    <a:lnTo>
                      <a:pt x="1355" y="288"/>
                    </a:lnTo>
                    <a:lnTo>
                      <a:pt x="1332" y="267"/>
                    </a:lnTo>
                    <a:lnTo>
                      <a:pt x="1329" y="261"/>
                    </a:lnTo>
                    <a:lnTo>
                      <a:pt x="1325" y="255"/>
                    </a:lnTo>
                    <a:lnTo>
                      <a:pt x="1324" y="248"/>
                    </a:lnTo>
                    <a:lnTo>
                      <a:pt x="1323" y="242"/>
                    </a:lnTo>
                    <a:lnTo>
                      <a:pt x="1324" y="236"/>
                    </a:lnTo>
                    <a:lnTo>
                      <a:pt x="1328" y="230"/>
                    </a:lnTo>
                    <a:lnTo>
                      <a:pt x="1332" y="223"/>
                    </a:lnTo>
                    <a:lnTo>
                      <a:pt x="1339" y="217"/>
                    </a:lnTo>
                    <a:lnTo>
                      <a:pt x="1345" y="212"/>
                    </a:lnTo>
                    <a:lnTo>
                      <a:pt x="1351" y="205"/>
                    </a:lnTo>
                    <a:lnTo>
                      <a:pt x="1357" y="197"/>
                    </a:lnTo>
                    <a:lnTo>
                      <a:pt x="1362" y="189"/>
                    </a:lnTo>
                    <a:lnTo>
                      <a:pt x="1365" y="181"/>
                    </a:lnTo>
                    <a:lnTo>
                      <a:pt x="1369" y="171"/>
                    </a:lnTo>
                    <a:lnTo>
                      <a:pt x="1370" y="163"/>
                    </a:lnTo>
                    <a:lnTo>
                      <a:pt x="1371" y="153"/>
                    </a:lnTo>
                    <a:lnTo>
                      <a:pt x="1371" y="147"/>
                    </a:lnTo>
                    <a:lnTo>
                      <a:pt x="1369" y="143"/>
                    </a:lnTo>
                    <a:lnTo>
                      <a:pt x="1366" y="138"/>
                    </a:lnTo>
                    <a:lnTo>
                      <a:pt x="1363" y="133"/>
                    </a:lnTo>
                    <a:lnTo>
                      <a:pt x="1354" y="127"/>
                    </a:lnTo>
                    <a:lnTo>
                      <a:pt x="1344" y="122"/>
                    </a:lnTo>
                    <a:lnTo>
                      <a:pt x="1332" y="116"/>
                    </a:lnTo>
                    <a:lnTo>
                      <a:pt x="1323" y="110"/>
                    </a:lnTo>
                    <a:lnTo>
                      <a:pt x="1318" y="106"/>
                    </a:lnTo>
                    <a:lnTo>
                      <a:pt x="1313" y="103"/>
                    </a:lnTo>
                    <a:lnTo>
                      <a:pt x="1310" y="99"/>
                    </a:lnTo>
                    <a:lnTo>
                      <a:pt x="1308" y="94"/>
                    </a:lnTo>
                    <a:lnTo>
                      <a:pt x="1306" y="87"/>
                    </a:lnTo>
                    <a:lnTo>
                      <a:pt x="1306" y="81"/>
                    </a:lnTo>
                    <a:lnTo>
                      <a:pt x="1309" y="76"/>
                    </a:lnTo>
                    <a:lnTo>
                      <a:pt x="1311" y="70"/>
                    </a:lnTo>
                    <a:lnTo>
                      <a:pt x="1318" y="58"/>
                    </a:lnTo>
                    <a:lnTo>
                      <a:pt x="1323" y="46"/>
                    </a:lnTo>
                    <a:lnTo>
                      <a:pt x="1324" y="35"/>
                    </a:lnTo>
                    <a:lnTo>
                      <a:pt x="1323" y="22"/>
                    </a:lnTo>
                    <a:lnTo>
                      <a:pt x="1322" y="11"/>
                    </a:lnTo>
                    <a:lnTo>
                      <a:pt x="1320" y="0"/>
                    </a:lnTo>
                    <a:lnTo>
                      <a:pt x="1292" y="21"/>
                    </a:lnTo>
                    <a:lnTo>
                      <a:pt x="1266" y="38"/>
                    </a:lnTo>
                    <a:lnTo>
                      <a:pt x="1241" y="53"/>
                    </a:lnTo>
                    <a:lnTo>
                      <a:pt x="1218" y="66"/>
                    </a:lnTo>
                    <a:lnTo>
                      <a:pt x="1194" y="81"/>
                    </a:lnTo>
                    <a:lnTo>
                      <a:pt x="1172" y="98"/>
                    </a:lnTo>
                    <a:lnTo>
                      <a:pt x="1160" y="107"/>
                    </a:lnTo>
                    <a:lnTo>
                      <a:pt x="1148" y="118"/>
                    </a:lnTo>
                    <a:lnTo>
                      <a:pt x="1136" y="130"/>
                    </a:lnTo>
                    <a:lnTo>
                      <a:pt x="1125" y="144"/>
                    </a:lnTo>
                    <a:lnTo>
                      <a:pt x="1119" y="149"/>
                    </a:lnTo>
                    <a:lnTo>
                      <a:pt x="1114" y="153"/>
                    </a:lnTo>
                    <a:lnTo>
                      <a:pt x="1107" y="157"/>
                    </a:lnTo>
                    <a:lnTo>
                      <a:pt x="1100" y="160"/>
                    </a:lnTo>
                    <a:lnTo>
                      <a:pt x="1083" y="165"/>
                    </a:lnTo>
                    <a:lnTo>
                      <a:pt x="1064" y="168"/>
                    </a:lnTo>
                    <a:lnTo>
                      <a:pt x="1043" y="170"/>
                    </a:lnTo>
                    <a:lnTo>
                      <a:pt x="1021" y="170"/>
                    </a:lnTo>
                    <a:lnTo>
                      <a:pt x="997" y="169"/>
                    </a:lnTo>
                    <a:lnTo>
                      <a:pt x="972" y="168"/>
                    </a:lnTo>
                    <a:lnTo>
                      <a:pt x="924" y="162"/>
                    </a:lnTo>
                    <a:lnTo>
                      <a:pt x="876" y="156"/>
                    </a:lnTo>
                    <a:lnTo>
                      <a:pt x="834" y="150"/>
                    </a:lnTo>
                    <a:lnTo>
                      <a:pt x="800" y="147"/>
                    </a:lnTo>
                    <a:lnTo>
                      <a:pt x="768" y="146"/>
                    </a:lnTo>
                    <a:lnTo>
                      <a:pt x="744" y="144"/>
                    </a:lnTo>
                    <a:lnTo>
                      <a:pt x="724" y="143"/>
                    </a:lnTo>
                    <a:lnTo>
                      <a:pt x="707" y="144"/>
                    </a:lnTo>
                    <a:lnTo>
                      <a:pt x="699" y="145"/>
                    </a:lnTo>
                    <a:lnTo>
                      <a:pt x="692" y="147"/>
                    </a:lnTo>
                    <a:lnTo>
                      <a:pt x="683" y="150"/>
                    </a:lnTo>
                    <a:lnTo>
                      <a:pt x="675" y="155"/>
                    </a:lnTo>
                    <a:lnTo>
                      <a:pt x="656" y="168"/>
                    </a:lnTo>
                    <a:lnTo>
                      <a:pt x="634" y="185"/>
                    </a:lnTo>
                    <a:lnTo>
                      <a:pt x="629" y="190"/>
                    </a:lnTo>
                    <a:lnTo>
                      <a:pt x="623" y="192"/>
                    </a:lnTo>
                    <a:lnTo>
                      <a:pt x="619" y="193"/>
                    </a:lnTo>
                    <a:lnTo>
                      <a:pt x="614" y="195"/>
                    </a:lnTo>
                    <a:lnTo>
                      <a:pt x="609" y="195"/>
                    </a:lnTo>
                    <a:lnTo>
                      <a:pt x="604" y="193"/>
                    </a:lnTo>
                    <a:lnTo>
                      <a:pt x="600" y="191"/>
                    </a:lnTo>
                    <a:lnTo>
                      <a:pt x="595" y="189"/>
                    </a:lnTo>
                    <a:lnTo>
                      <a:pt x="577" y="175"/>
                    </a:lnTo>
                    <a:lnTo>
                      <a:pt x="561" y="159"/>
                    </a:lnTo>
                    <a:lnTo>
                      <a:pt x="551" y="152"/>
                    </a:lnTo>
                    <a:lnTo>
                      <a:pt x="542" y="146"/>
                    </a:lnTo>
                    <a:lnTo>
                      <a:pt x="537" y="145"/>
                    </a:lnTo>
                    <a:lnTo>
                      <a:pt x="532" y="144"/>
                    </a:lnTo>
                    <a:lnTo>
                      <a:pt x="528" y="144"/>
                    </a:lnTo>
                    <a:lnTo>
                      <a:pt x="523" y="144"/>
                    </a:lnTo>
                    <a:lnTo>
                      <a:pt x="517" y="146"/>
                    </a:lnTo>
                    <a:lnTo>
                      <a:pt x="512" y="149"/>
                    </a:lnTo>
                    <a:lnTo>
                      <a:pt x="506" y="152"/>
                    </a:lnTo>
                    <a:lnTo>
                      <a:pt x="501" y="158"/>
                    </a:lnTo>
                    <a:lnTo>
                      <a:pt x="495" y="165"/>
                    </a:lnTo>
                    <a:lnTo>
                      <a:pt x="489" y="173"/>
                    </a:lnTo>
                    <a:lnTo>
                      <a:pt x="482" y="183"/>
                    </a:lnTo>
                    <a:lnTo>
                      <a:pt x="476" y="195"/>
                    </a:lnTo>
                    <a:lnTo>
                      <a:pt x="302" y="516"/>
                    </a:lnTo>
                    <a:lnTo>
                      <a:pt x="275" y="576"/>
                    </a:lnTo>
                    <a:lnTo>
                      <a:pt x="276" y="582"/>
                    </a:lnTo>
                    <a:lnTo>
                      <a:pt x="281" y="590"/>
                    </a:lnTo>
                    <a:lnTo>
                      <a:pt x="287" y="599"/>
                    </a:lnTo>
                    <a:lnTo>
                      <a:pt x="294" y="610"/>
                    </a:lnTo>
                    <a:lnTo>
                      <a:pt x="314" y="633"/>
                    </a:lnTo>
                    <a:lnTo>
                      <a:pt x="337" y="658"/>
                    </a:lnTo>
                    <a:lnTo>
                      <a:pt x="384" y="704"/>
                    </a:lnTo>
                    <a:lnTo>
                      <a:pt x="416" y="733"/>
                    </a:lnTo>
                    <a:lnTo>
                      <a:pt x="419" y="736"/>
                    </a:lnTo>
                    <a:lnTo>
                      <a:pt x="424" y="741"/>
                    </a:lnTo>
                    <a:lnTo>
                      <a:pt x="431" y="744"/>
                    </a:lnTo>
                    <a:lnTo>
                      <a:pt x="438" y="748"/>
                    </a:lnTo>
                    <a:lnTo>
                      <a:pt x="453" y="756"/>
                    </a:lnTo>
                    <a:lnTo>
                      <a:pt x="471" y="763"/>
                    </a:lnTo>
                    <a:lnTo>
                      <a:pt x="486" y="770"/>
                    </a:lnTo>
                    <a:lnTo>
                      <a:pt x="501" y="777"/>
                    </a:lnTo>
                    <a:lnTo>
                      <a:pt x="505" y="781"/>
                    </a:lnTo>
                    <a:lnTo>
                      <a:pt x="509" y="784"/>
                    </a:lnTo>
                    <a:lnTo>
                      <a:pt x="511" y="787"/>
                    </a:lnTo>
                    <a:lnTo>
                      <a:pt x="512" y="790"/>
                    </a:lnTo>
                    <a:lnTo>
                      <a:pt x="510" y="801"/>
                    </a:lnTo>
                    <a:lnTo>
                      <a:pt x="506" y="810"/>
                    </a:lnTo>
                    <a:lnTo>
                      <a:pt x="502" y="820"/>
                    </a:lnTo>
                    <a:lnTo>
                      <a:pt x="497" y="828"/>
                    </a:lnTo>
                    <a:lnTo>
                      <a:pt x="491" y="836"/>
                    </a:lnTo>
                    <a:lnTo>
                      <a:pt x="483" y="843"/>
                    </a:lnTo>
                    <a:lnTo>
                      <a:pt x="475" y="849"/>
                    </a:lnTo>
                    <a:lnTo>
                      <a:pt x="465" y="853"/>
                    </a:lnTo>
                    <a:lnTo>
                      <a:pt x="226" y="938"/>
                    </a:lnTo>
                    <a:lnTo>
                      <a:pt x="203" y="946"/>
                    </a:lnTo>
                    <a:lnTo>
                      <a:pt x="180" y="957"/>
                    </a:lnTo>
                    <a:lnTo>
                      <a:pt x="154" y="968"/>
                    </a:lnTo>
                    <a:lnTo>
                      <a:pt x="128" y="983"/>
                    </a:lnTo>
                    <a:lnTo>
                      <a:pt x="103" y="998"/>
                    </a:lnTo>
                    <a:lnTo>
                      <a:pt x="79" y="1014"/>
                    </a:lnTo>
                    <a:lnTo>
                      <a:pt x="68" y="1024"/>
                    </a:lnTo>
                    <a:lnTo>
                      <a:pt x="57" y="1032"/>
                    </a:lnTo>
                    <a:lnTo>
                      <a:pt x="46" y="1042"/>
                    </a:lnTo>
                    <a:lnTo>
                      <a:pt x="37" y="1051"/>
                    </a:lnTo>
                    <a:lnTo>
                      <a:pt x="29" y="1061"/>
                    </a:lnTo>
                    <a:lnTo>
                      <a:pt x="20" y="1071"/>
                    </a:lnTo>
                    <a:lnTo>
                      <a:pt x="14" y="1081"/>
                    </a:lnTo>
                    <a:lnTo>
                      <a:pt x="9" y="1091"/>
                    </a:lnTo>
                    <a:lnTo>
                      <a:pt x="5" y="1101"/>
                    </a:lnTo>
                    <a:lnTo>
                      <a:pt x="2" y="1111"/>
                    </a:lnTo>
                    <a:lnTo>
                      <a:pt x="0" y="1122"/>
                    </a:lnTo>
                    <a:lnTo>
                      <a:pt x="0" y="1132"/>
                    </a:lnTo>
                    <a:lnTo>
                      <a:pt x="2" y="1143"/>
                    </a:lnTo>
                    <a:lnTo>
                      <a:pt x="5" y="1154"/>
                    </a:lnTo>
                    <a:lnTo>
                      <a:pt x="10" y="1164"/>
                    </a:lnTo>
                    <a:lnTo>
                      <a:pt x="17" y="1175"/>
                    </a:lnTo>
                    <a:lnTo>
                      <a:pt x="26" y="1186"/>
                    </a:lnTo>
                    <a:lnTo>
                      <a:pt x="37" y="1196"/>
                    </a:lnTo>
                    <a:lnTo>
                      <a:pt x="50" y="1206"/>
                    </a:lnTo>
                    <a:lnTo>
                      <a:pt x="66" y="1216"/>
                    </a:lnTo>
                    <a:lnTo>
                      <a:pt x="186" y="12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55" name="Freeform 287"/>
              <p:cNvSpPr>
                <a:spLocks/>
              </p:cNvSpPr>
              <p:nvPr/>
            </p:nvSpPr>
            <p:spPr bwMode="auto">
              <a:xfrm>
                <a:off x="2815" y="1528"/>
                <a:ext cx="472" cy="484"/>
              </a:xfrm>
              <a:custGeom>
                <a:avLst/>
                <a:gdLst>
                  <a:gd name="T0" fmla="*/ 29 w 1417"/>
                  <a:gd name="T1" fmla="*/ 131 h 1453"/>
                  <a:gd name="T2" fmla="*/ 36 w 1417"/>
                  <a:gd name="T3" fmla="*/ 127 h 1453"/>
                  <a:gd name="T4" fmla="*/ 44 w 1417"/>
                  <a:gd name="T5" fmla="*/ 130 h 1453"/>
                  <a:gd name="T6" fmla="*/ 49 w 1417"/>
                  <a:gd name="T7" fmla="*/ 136 h 1453"/>
                  <a:gd name="T8" fmla="*/ 47 w 1417"/>
                  <a:gd name="T9" fmla="*/ 140 h 1453"/>
                  <a:gd name="T10" fmla="*/ 39 w 1417"/>
                  <a:gd name="T11" fmla="*/ 141 h 1453"/>
                  <a:gd name="T12" fmla="*/ 37 w 1417"/>
                  <a:gd name="T13" fmla="*/ 149 h 1453"/>
                  <a:gd name="T14" fmla="*/ 41 w 1417"/>
                  <a:gd name="T15" fmla="*/ 157 h 1453"/>
                  <a:gd name="T16" fmla="*/ 46 w 1417"/>
                  <a:gd name="T17" fmla="*/ 161 h 1453"/>
                  <a:gd name="T18" fmla="*/ 62 w 1417"/>
                  <a:gd name="T19" fmla="*/ 155 h 1453"/>
                  <a:gd name="T20" fmla="*/ 68 w 1417"/>
                  <a:gd name="T21" fmla="*/ 156 h 1453"/>
                  <a:gd name="T22" fmla="*/ 74 w 1417"/>
                  <a:gd name="T23" fmla="*/ 161 h 1453"/>
                  <a:gd name="T24" fmla="*/ 79 w 1417"/>
                  <a:gd name="T25" fmla="*/ 158 h 1453"/>
                  <a:gd name="T26" fmla="*/ 73 w 1417"/>
                  <a:gd name="T27" fmla="*/ 143 h 1453"/>
                  <a:gd name="T28" fmla="*/ 65 w 1417"/>
                  <a:gd name="T29" fmla="*/ 130 h 1453"/>
                  <a:gd name="T30" fmla="*/ 66 w 1417"/>
                  <a:gd name="T31" fmla="*/ 123 h 1453"/>
                  <a:gd name="T32" fmla="*/ 66 w 1417"/>
                  <a:gd name="T33" fmla="*/ 120 h 1453"/>
                  <a:gd name="T34" fmla="*/ 68 w 1417"/>
                  <a:gd name="T35" fmla="*/ 114 h 1453"/>
                  <a:gd name="T36" fmla="*/ 73 w 1417"/>
                  <a:gd name="T37" fmla="*/ 114 h 1453"/>
                  <a:gd name="T38" fmla="*/ 77 w 1417"/>
                  <a:gd name="T39" fmla="*/ 119 h 1453"/>
                  <a:gd name="T40" fmla="*/ 90 w 1417"/>
                  <a:gd name="T41" fmla="*/ 120 h 1453"/>
                  <a:gd name="T42" fmla="*/ 98 w 1417"/>
                  <a:gd name="T43" fmla="*/ 114 h 1453"/>
                  <a:gd name="T44" fmla="*/ 107 w 1417"/>
                  <a:gd name="T45" fmla="*/ 111 h 1453"/>
                  <a:gd name="T46" fmla="*/ 111 w 1417"/>
                  <a:gd name="T47" fmla="*/ 105 h 1453"/>
                  <a:gd name="T48" fmla="*/ 109 w 1417"/>
                  <a:gd name="T49" fmla="*/ 93 h 1453"/>
                  <a:gd name="T50" fmla="*/ 110 w 1417"/>
                  <a:gd name="T51" fmla="*/ 87 h 1453"/>
                  <a:gd name="T52" fmla="*/ 113 w 1417"/>
                  <a:gd name="T53" fmla="*/ 80 h 1453"/>
                  <a:gd name="T54" fmla="*/ 125 w 1417"/>
                  <a:gd name="T55" fmla="*/ 69 h 1453"/>
                  <a:gd name="T56" fmla="*/ 149 w 1417"/>
                  <a:gd name="T57" fmla="*/ 54 h 1453"/>
                  <a:gd name="T58" fmla="*/ 157 w 1417"/>
                  <a:gd name="T59" fmla="*/ 52 h 1453"/>
                  <a:gd name="T60" fmla="*/ 153 w 1417"/>
                  <a:gd name="T61" fmla="*/ 46 h 1453"/>
                  <a:gd name="T62" fmla="*/ 153 w 1417"/>
                  <a:gd name="T63" fmla="*/ 41 h 1453"/>
                  <a:gd name="T64" fmla="*/ 154 w 1417"/>
                  <a:gd name="T65" fmla="*/ 36 h 1453"/>
                  <a:gd name="T66" fmla="*/ 147 w 1417"/>
                  <a:gd name="T67" fmla="*/ 28 h 1453"/>
                  <a:gd name="T68" fmla="*/ 150 w 1417"/>
                  <a:gd name="T69" fmla="*/ 23 h 1453"/>
                  <a:gd name="T70" fmla="*/ 152 w 1417"/>
                  <a:gd name="T71" fmla="*/ 16 h 1453"/>
                  <a:gd name="T72" fmla="*/ 147 w 1417"/>
                  <a:gd name="T73" fmla="*/ 12 h 1453"/>
                  <a:gd name="T74" fmla="*/ 145 w 1417"/>
                  <a:gd name="T75" fmla="*/ 8 h 1453"/>
                  <a:gd name="T76" fmla="*/ 147 w 1417"/>
                  <a:gd name="T77" fmla="*/ 0 h 1453"/>
                  <a:gd name="T78" fmla="*/ 130 w 1417"/>
                  <a:gd name="T79" fmla="*/ 11 h 1453"/>
                  <a:gd name="T80" fmla="*/ 123 w 1417"/>
                  <a:gd name="T81" fmla="*/ 17 h 1453"/>
                  <a:gd name="T82" fmla="*/ 108 w 1417"/>
                  <a:gd name="T83" fmla="*/ 19 h 1453"/>
                  <a:gd name="T84" fmla="*/ 80 w 1417"/>
                  <a:gd name="T85" fmla="*/ 16 h 1453"/>
                  <a:gd name="T86" fmla="*/ 70 w 1417"/>
                  <a:gd name="T87" fmla="*/ 21 h 1453"/>
                  <a:gd name="T88" fmla="*/ 67 w 1417"/>
                  <a:gd name="T89" fmla="*/ 21 h 1453"/>
                  <a:gd name="T90" fmla="*/ 59 w 1417"/>
                  <a:gd name="T91" fmla="*/ 16 h 1453"/>
                  <a:gd name="T92" fmla="*/ 55 w 1417"/>
                  <a:gd name="T93" fmla="*/ 18 h 1453"/>
                  <a:gd name="T94" fmla="*/ 31 w 1417"/>
                  <a:gd name="T95" fmla="*/ 66 h 1453"/>
                  <a:gd name="T96" fmla="*/ 47 w 1417"/>
                  <a:gd name="T97" fmla="*/ 82 h 1453"/>
                  <a:gd name="T98" fmla="*/ 56 w 1417"/>
                  <a:gd name="T99" fmla="*/ 86 h 1453"/>
                  <a:gd name="T100" fmla="*/ 56 w 1417"/>
                  <a:gd name="T101" fmla="*/ 91 h 1453"/>
                  <a:gd name="T102" fmla="*/ 23 w 1417"/>
                  <a:gd name="T103" fmla="*/ 105 h 1453"/>
                  <a:gd name="T104" fmla="*/ 6 w 1417"/>
                  <a:gd name="T105" fmla="*/ 115 h 1453"/>
                  <a:gd name="T106" fmla="*/ 1 w 1417"/>
                  <a:gd name="T107" fmla="*/ 122 h 1453"/>
                  <a:gd name="T108" fmla="*/ 2 w 1417"/>
                  <a:gd name="T109" fmla="*/ 130 h 14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417"/>
                  <a:gd name="T166" fmla="*/ 0 h 1453"/>
                  <a:gd name="T167" fmla="*/ 1417 w 1417"/>
                  <a:gd name="T168" fmla="*/ 1453 h 145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417" h="1453">
                    <a:moveTo>
                      <a:pt x="186" y="1272"/>
                    </a:moveTo>
                    <a:lnTo>
                      <a:pt x="199" y="1252"/>
                    </a:lnTo>
                    <a:lnTo>
                      <a:pt x="213" y="1232"/>
                    </a:lnTo>
                    <a:lnTo>
                      <a:pt x="228" y="1211"/>
                    </a:lnTo>
                    <a:lnTo>
                      <a:pt x="245" y="1193"/>
                    </a:lnTo>
                    <a:lnTo>
                      <a:pt x="254" y="1183"/>
                    </a:lnTo>
                    <a:lnTo>
                      <a:pt x="262" y="1176"/>
                    </a:lnTo>
                    <a:lnTo>
                      <a:pt x="271" y="1168"/>
                    </a:lnTo>
                    <a:lnTo>
                      <a:pt x="280" y="1162"/>
                    </a:lnTo>
                    <a:lnTo>
                      <a:pt x="288" y="1156"/>
                    </a:lnTo>
                    <a:lnTo>
                      <a:pt x="298" y="1151"/>
                    </a:lnTo>
                    <a:lnTo>
                      <a:pt x="306" y="1149"/>
                    </a:lnTo>
                    <a:lnTo>
                      <a:pt x="315" y="1147"/>
                    </a:lnTo>
                    <a:lnTo>
                      <a:pt x="324" y="1145"/>
                    </a:lnTo>
                    <a:lnTo>
                      <a:pt x="333" y="1147"/>
                    </a:lnTo>
                    <a:lnTo>
                      <a:pt x="342" y="1149"/>
                    </a:lnTo>
                    <a:lnTo>
                      <a:pt x="354" y="1151"/>
                    </a:lnTo>
                    <a:lnTo>
                      <a:pt x="366" y="1156"/>
                    </a:lnTo>
                    <a:lnTo>
                      <a:pt x="377" y="1161"/>
                    </a:lnTo>
                    <a:lnTo>
                      <a:pt x="388" y="1167"/>
                    </a:lnTo>
                    <a:lnTo>
                      <a:pt x="399" y="1174"/>
                    </a:lnTo>
                    <a:lnTo>
                      <a:pt x="410" y="1181"/>
                    </a:lnTo>
                    <a:lnTo>
                      <a:pt x="419" y="1189"/>
                    </a:lnTo>
                    <a:lnTo>
                      <a:pt x="427" y="1197"/>
                    </a:lnTo>
                    <a:lnTo>
                      <a:pt x="433" y="1206"/>
                    </a:lnTo>
                    <a:lnTo>
                      <a:pt x="439" y="1215"/>
                    </a:lnTo>
                    <a:lnTo>
                      <a:pt x="442" y="1224"/>
                    </a:lnTo>
                    <a:lnTo>
                      <a:pt x="443" y="1229"/>
                    </a:lnTo>
                    <a:lnTo>
                      <a:pt x="442" y="1234"/>
                    </a:lnTo>
                    <a:lnTo>
                      <a:pt x="442" y="1239"/>
                    </a:lnTo>
                    <a:lnTo>
                      <a:pt x="440" y="1243"/>
                    </a:lnTo>
                    <a:lnTo>
                      <a:pt x="437" y="1250"/>
                    </a:lnTo>
                    <a:lnTo>
                      <a:pt x="432" y="1255"/>
                    </a:lnTo>
                    <a:lnTo>
                      <a:pt x="426" y="1259"/>
                    </a:lnTo>
                    <a:lnTo>
                      <a:pt x="419" y="1260"/>
                    </a:lnTo>
                    <a:lnTo>
                      <a:pt x="404" y="1261"/>
                    </a:lnTo>
                    <a:lnTo>
                      <a:pt x="388" y="1261"/>
                    </a:lnTo>
                    <a:lnTo>
                      <a:pt x="379" y="1261"/>
                    </a:lnTo>
                    <a:lnTo>
                      <a:pt x="372" y="1262"/>
                    </a:lnTo>
                    <a:lnTo>
                      <a:pt x="364" y="1263"/>
                    </a:lnTo>
                    <a:lnTo>
                      <a:pt x="357" y="1267"/>
                    </a:lnTo>
                    <a:lnTo>
                      <a:pt x="350" y="1273"/>
                    </a:lnTo>
                    <a:lnTo>
                      <a:pt x="345" y="1280"/>
                    </a:lnTo>
                    <a:lnTo>
                      <a:pt x="340" y="1289"/>
                    </a:lnTo>
                    <a:lnTo>
                      <a:pt x="337" y="1302"/>
                    </a:lnTo>
                    <a:lnTo>
                      <a:pt x="334" y="1313"/>
                    </a:lnTo>
                    <a:lnTo>
                      <a:pt x="333" y="1322"/>
                    </a:lnTo>
                    <a:lnTo>
                      <a:pt x="333" y="1332"/>
                    </a:lnTo>
                    <a:lnTo>
                      <a:pt x="333" y="1340"/>
                    </a:lnTo>
                    <a:lnTo>
                      <a:pt x="334" y="1348"/>
                    </a:lnTo>
                    <a:lnTo>
                      <a:pt x="335" y="1357"/>
                    </a:lnTo>
                    <a:lnTo>
                      <a:pt x="338" y="1364"/>
                    </a:lnTo>
                    <a:lnTo>
                      <a:pt x="340" y="1371"/>
                    </a:lnTo>
                    <a:lnTo>
                      <a:pt x="346" y="1385"/>
                    </a:lnTo>
                    <a:lnTo>
                      <a:pt x="355" y="1399"/>
                    </a:lnTo>
                    <a:lnTo>
                      <a:pt x="365" y="1413"/>
                    </a:lnTo>
                    <a:lnTo>
                      <a:pt x="377" y="1430"/>
                    </a:lnTo>
                    <a:lnTo>
                      <a:pt x="381" y="1434"/>
                    </a:lnTo>
                    <a:lnTo>
                      <a:pt x="386" y="1439"/>
                    </a:lnTo>
                    <a:lnTo>
                      <a:pt x="391" y="1443"/>
                    </a:lnTo>
                    <a:lnTo>
                      <a:pt x="396" y="1446"/>
                    </a:lnTo>
                    <a:lnTo>
                      <a:pt x="405" y="1450"/>
                    </a:lnTo>
                    <a:lnTo>
                      <a:pt x="416" y="1452"/>
                    </a:lnTo>
                    <a:lnTo>
                      <a:pt x="437" y="1453"/>
                    </a:lnTo>
                    <a:lnTo>
                      <a:pt x="459" y="1452"/>
                    </a:lnTo>
                    <a:lnTo>
                      <a:pt x="502" y="1407"/>
                    </a:lnTo>
                    <a:lnTo>
                      <a:pt x="524" y="1401"/>
                    </a:lnTo>
                    <a:lnTo>
                      <a:pt x="545" y="1397"/>
                    </a:lnTo>
                    <a:lnTo>
                      <a:pt x="556" y="1396"/>
                    </a:lnTo>
                    <a:lnTo>
                      <a:pt x="568" y="1394"/>
                    </a:lnTo>
                    <a:lnTo>
                      <a:pt x="578" y="1396"/>
                    </a:lnTo>
                    <a:lnTo>
                      <a:pt x="591" y="1397"/>
                    </a:lnTo>
                    <a:lnTo>
                      <a:pt x="597" y="1399"/>
                    </a:lnTo>
                    <a:lnTo>
                      <a:pt x="604" y="1401"/>
                    </a:lnTo>
                    <a:lnTo>
                      <a:pt x="609" y="1405"/>
                    </a:lnTo>
                    <a:lnTo>
                      <a:pt x="615" y="1408"/>
                    </a:lnTo>
                    <a:lnTo>
                      <a:pt x="623" y="1417"/>
                    </a:lnTo>
                    <a:lnTo>
                      <a:pt x="632" y="1425"/>
                    </a:lnTo>
                    <a:lnTo>
                      <a:pt x="641" y="1433"/>
                    </a:lnTo>
                    <a:lnTo>
                      <a:pt x="650" y="1442"/>
                    </a:lnTo>
                    <a:lnTo>
                      <a:pt x="656" y="1444"/>
                    </a:lnTo>
                    <a:lnTo>
                      <a:pt x="662" y="1446"/>
                    </a:lnTo>
                    <a:lnTo>
                      <a:pt x="669" y="1447"/>
                    </a:lnTo>
                    <a:lnTo>
                      <a:pt x="678" y="1447"/>
                    </a:lnTo>
                    <a:lnTo>
                      <a:pt x="687" y="1447"/>
                    </a:lnTo>
                    <a:lnTo>
                      <a:pt x="694" y="1445"/>
                    </a:lnTo>
                    <a:lnTo>
                      <a:pt x="700" y="1440"/>
                    </a:lnTo>
                    <a:lnTo>
                      <a:pt x="705" y="1436"/>
                    </a:lnTo>
                    <a:lnTo>
                      <a:pt x="707" y="1430"/>
                    </a:lnTo>
                    <a:lnTo>
                      <a:pt x="709" y="1423"/>
                    </a:lnTo>
                    <a:lnTo>
                      <a:pt x="711" y="1416"/>
                    </a:lnTo>
                    <a:lnTo>
                      <a:pt x="709" y="1407"/>
                    </a:lnTo>
                    <a:lnTo>
                      <a:pt x="705" y="1374"/>
                    </a:lnTo>
                    <a:lnTo>
                      <a:pt x="698" y="1347"/>
                    </a:lnTo>
                    <a:lnTo>
                      <a:pt x="679" y="1318"/>
                    </a:lnTo>
                    <a:lnTo>
                      <a:pt x="659" y="1287"/>
                    </a:lnTo>
                    <a:lnTo>
                      <a:pt x="639" y="1259"/>
                    </a:lnTo>
                    <a:lnTo>
                      <a:pt x="616" y="1230"/>
                    </a:lnTo>
                    <a:lnTo>
                      <a:pt x="606" y="1216"/>
                    </a:lnTo>
                    <a:lnTo>
                      <a:pt x="597" y="1203"/>
                    </a:lnTo>
                    <a:lnTo>
                      <a:pt x="590" y="1190"/>
                    </a:lnTo>
                    <a:lnTo>
                      <a:pt x="587" y="1176"/>
                    </a:lnTo>
                    <a:lnTo>
                      <a:pt x="585" y="1169"/>
                    </a:lnTo>
                    <a:lnTo>
                      <a:pt x="585" y="1162"/>
                    </a:lnTo>
                    <a:lnTo>
                      <a:pt x="585" y="1155"/>
                    </a:lnTo>
                    <a:lnTo>
                      <a:pt x="587" y="1148"/>
                    </a:lnTo>
                    <a:lnTo>
                      <a:pt x="590" y="1131"/>
                    </a:lnTo>
                    <a:lnTo>
                      <a:pt x="596" y="1115"/>
                    </a:lnTo>
                    <a:lnTo>
                      <a:pt x="591" y="1112"/>
                    </a:lnTo>
                    <a:lnTo>
                      <a:pt x="589" y="1109"/>
                    </a:lnTo>
                    <a:lnTo>
                      <a:pt x="588" y="1103"/>
                    </a:lnTo>
                    <a:lnTo>
                      <a:pt x="588" y="1098"/>
                    </a:lnTo>
                    <a:lnTo>
                      <a:pt x="589" y="1092"/>
                    </a:lnTo>
                    <a:lnTo>
                      <a:pt x="591" y="1088"/>
                    </a:lnTo>
                    <a:lnTo>
                      <a:pt x="594" y="1083"/>
                    </a:lnTo>
                    <a:lnTo>
                      <a:pt x="596" y="1079"/>
                    </a:lnTo>
                    <a:lnTo>
                      <a:pt x="601" y="1072"/>
                    </a:lnTo>
                    <a:lnTo>
                      <a:pt x="603" y="1065"/>
                    </a:lnTo>
                    <a:lnTo>
                      <a:pt x="607" y="1058"/>
                    </a:lnTo>
                    <a:lnTo>
                      <a:pt x="608" y="1050"/>
                    </a:lnTo>
                    <a:lnTo>
                      <a:pt x="610" y="1043"/>
                    </a:lnTo>
                    <a:lnTo>
                      <a:pt x="613" y="1035"/>
                    </a:lnTo>
                    <a:lnTo>
                      <a:pt x="616" y="1027"/>
                    </a:lnTo>
                    <a:lnTo>
                      <a:pt x="620" y="1022"/>
                    </a:lnTo>
                    <a:lnTo>
                      <a:pt x="624" y="1018"/>
                    </a:lnTo>
                    <a:lnTo>
                      <a:pt x="628" y="1016"/>
                    </a:lnTo>
                    <a:lnTo>
                      <a:pt x="633" y="1014"/>
                    </a:lnTo>
                    <a:lnTo>
                      <a:pt x="636" y="1014"/>
                    </a:lnTo>
                    <a:lnTo>
                      <a:pt x="644" y="1018"/>
                    </a:lnTo>
                    <a:lnTo>
                      <a:pt x="653" y="1024"/>
                    </a:lnTo>
                    <a:lnTo>
                      <a:pt x="661" y="1031"/>
                    </a:lnTo>
                    <a:lnTo>
                      <a:pt x="670" y="1038"/>
                    </a:lnTo>
                    <a:lnTo>
                      <a:pt x="674" y="1040"/>
                    </a:lnTo>
                    <a:lnTo>
                      <a:pt x="679" y="1043"/>
                    </a:lnTo>
                    <a:lnTo>
                      <a:pt x="683" y="1044"/>
                    </a:lnTo>
                    <a:lnTo>
                      <a:pt x="688" y="1045"/>
                    </a:lnTo>
                    <a:lnTo>
                      <a:pt x="689" y="1070"/>
                    </a:lnTo>
                    <a:lnTo>
                      <a:pt x="765" y="1072"/>
                    </a:lnTo>
                    <a:lnTo>
                      <a:pt x="777" y="1077"/>
                    </a:lnTo>
                    <a:lnTo>
                      <a:pt x="786" y="1082"/>
                    </a:lnTo>
                    <a:lnTo>
                      <a:pt x="794" y="1084"/>
                    </a:lnTo>
                    <a:lnTo>
                      <a:pt x="801" y="1085"/>
                    </a:lnTo>
                    <a:lnTo>
                      <a:pt x="808" y="1084"/>
                    </a:lnTo>
                    <a:lnTo>
                      <a:pt x="817" y="1081"/>
                    </a:lnTo>
                    <a:lnTo>
                      <a:pt x="825" y="1073"/>
                    </a:lnTo>
                    <a:lnTo>
                      <a:pt x="834" y="1064"/>
                    </a:lnTo>
                    <a:lnTo>
                      <a:pt x="846" y="1052"/>
                    </a:lnTo>
                    <a:lnTo>
                      <a:pt x="858" y="1042"/>
                    </a:lnTo>
                    <a:lnTo>
                      <a:pt x="869" y="1033"/>
                    </a:lnTo>
                    <a:lnTo>
                      <a:pt x="879" y="1025"/>
                    </a:lnTo>
                    <a:lnTo>
                      <a:pt x="891" y="1019"/>
                    </a:lnTo>
                    <a:lnTo>
                      <a:pt x="904" y="1014"/>
                    </a:lnTo>
                    <a:lnTo>
                      <a:pt x="919" y="1012"/>
                    </a:lnTo>
                    <a:lnTo>
                      <a:pt x="936" y="1011"/>
                    </a:lnTo>
                    <a:lnTo>
                      <a:pt x="948" y="1010"/>
                    </a:lnTo>
                    <a:lnTo>
                      <a:pt x="957" y="1007"/>
                    </a:lnTo>
                    <a:lnTo>
                      <a:pt x="964" y="1004"/>
                    </a:lnTo>
                    <a:lnTo>
                      <a:pt x="971" y="999"/>
                    </a:lnTo>
                    <a:lnTo>
                      <a:pt x="976" y="994"/>
                    </a:lnTo>
                    <a:lnTo>
                      <a:pt x="981" y="989"/>
                    </a:lnTo>
                    <a:lnTo>
                      <a:pt x="984" y="981"/>
                    </a:lnTo>
                    <a:lnTo>
                      <a:pt x="987" y="974"/>
                    </a:lnTo>
                    <a:lnTo>
                      <a:pt x="993" y="960"/>
                    </a:lnTo>
                    <a:lnTo>
                      <a:pt x="997" y="944"/>
                    </a:lnTo>
                    <a:lnTo>
                      <a:pt x="1000" y="937"/>
                    </a:lnTo>
                    <a:lnTo>
                      <a:pt x="1003" y="930"/>
                    </a:lnTo>
                    <a:lnTo>
                      <a:pt x="1008" y="922"/>
                    </a:lnTo>
                    <a:lnTo>
                      <a:pt x="1014" y="915"/>
                    </a:lnTo>
                    <a:lnTo>
                      <a:pt x="989" y="851"/>
                    </a:lnTo>
                    <a:lnTo>
                      <a:pt x="983" y="841"/>
                    </a:lnTo>
                    <a:lnTo>
                      <a:pt x="978" y="832"/>
                    </a:lnTo>
                    <a:lnTo>
                      <a:pt x="975" y="823"/>
                    </a:lnTo>
                    <a:lnTo>
                      <a:pt x="972" y="815"/>
                    </a:lnTo>
                    <a:lnTo>
                      <a:pt x="972" y="807"/>
                    </a:lnTo>
                    <a:lnTo>
                      <a:pt x="975" y="799"/>
                    </a:lnTo>
                    <a:lnTo>
                      <a:pt x="980" y="789"/>
                    </a:lnTo>
                    <a:lnTo>
                      <a:pt x="988" y="780"/>
                    </a:lnTo>
                    <a:lnTo>
                      <a:pt x="996" y="769"/>
                    </a:lnTo>
                    <a:lnTo>
                      <a:pt x="1001" y="761"/>
                    </a:lnTo>
                    <a:lnTo>
                      <a:pt x="1004" y="751"/>
                    </a:lnTo>
                    <a:lnTo>
                      <a:pt x="1007" y="744"/>
                    </a:lnTo>
                    <a:lnTo>
                      <a:pt x="1009" y="736"/>
                    </a:lnTo>
                    <a:lnTo>
                      <a:pt x="1011" y="728"/>
                    </a:lnTo>
                    <a:lnTo>
                      <a:pt x="1014" y="720"/>
                    </a:lnTo>
                    <a:lnTo>
                      <a:pt x="1020" y="711"/>
                    </a:lnTo>
                    <a:lnTo>
                      <a:pt x="1028" y="700"/>
                    </a:lnTo>
                    <a:lnTo>
                      <a:pt x="1037" y="689"/>
                    </a:lnTo>
                    <a:lnTo>
                      <a:pt x="1048" y="679"/>
                    </a:lnTo>
                    <a:lnTo>
                      <a:pt x="1060" y="670"/>
                    </a:lnTo>
                    <a:lnTo>
                      <a:pt x="1092" y="646"/>
                    </a:lnTo>
                    <a:lnTo>
                      <a:pt x="1125" y="623"/>
                    </a:lnTo>
                    <a:lnTo>
                      <a:pt x="1159" y="598"/>
                    </a:lnTo>
                    <a:lnTo>
                      <a:pt x="1194" y="574"/>
                    </a:lnTo>
                    <a:lnTo>
                      <a:pt x="1230" y="551"/>
                    </a:lnTo>
                    <a:lnTo>
                      <a:pt x="1265" y="528"/>
                    </a:lnTo>
                    <a:lnTo>
                      <a:pt x="1300" y="508"/>
                    </a:lnTo>
                    <a:lnTo>
                      <a:pt x="1335" y="491"/>
                    </a:lnTo>
                    <a:lnTo>
                      <a:pt x="1344" y="486"/>
                    </a:lnTo>
                    <a:lnTo>
                      <a:pt x="1355" y="482"/>
                    </a:lnTo>
                    <a:lnTo>
                      <a:pt x="1365" y="480"/>
                    </a:lnTo>
                    <a:lnTo>
                      <a:pt x="1375" y="477"/>
                    </a:lnTo>
                    <a:lnTo>
                      <a:pt x="1385" y="474"/>
                    </a:lnTo>
                    <a:lnTo>
                      <a:pt x="1396" y="472"/>
                    </a:lnTo>
                    <a:lnTo>
                      <a:pt x="1407" y="468"/>
                    </a:lnTo>
                    <a:lnTo>
                      <a:pt x="1417" y="464"/>
                    </a:lnTo>
                    <a:lnTo>
                      <a:pt x="1415" y="455"/>
                    </a:lnTo>
                    <a:lnTo>
                      <a:pt x="1410" y="446"/>
                    </a:lnTo>
                    <a:lnTo>
                      <a:pt x="1404" y="436"/>
                    </a:lnTo>
                    <a:lnTo>
                      <a:pt x="1397" y="428"/>
                    </a:lnTo>
                    <a:lnTo>
                      <a:pt x="1389" y="421"/>
                    </a:lnTo>
                    <a:lnTo>
                      <a:pt x="1381" y="414"/>
                    </a:lnTo>
                    <a:lnTo>
                      <a:pt x="1371" y="408"/>
                    </a:lnTo>
                    <a:lnTo>
                      <a:pt x="1364" y="405"/>
                    </a:lnTo>
                    <a:lnTo>
                      <a:pt x="1364" y="398"/>
                    </a:lnTo>
                    <a:lnTo>
                      <a:pt x="1365" y="392"/>
                    </a:lnTo>
                    <a:lnTo>
                      <a:pt x="1368" y="385"/>
                    </a:lnTo>
                    <a:lnTo>
                      <a:pt x="1371" y="379"/>
                    </a:lnTo>
                    <a:lnTo>
                      <a:pt x="1378" y="367"/>
                    </a:lnTo>
                    <a:lnTo>
                      <a:pt x="1384" y="356"/>
                    </a:lnTo>
                    <a:lnTo>
                      <a:pt x="1388" y="350"/>
                    </a:lnTo>
                    <a:lnTo>
                      <a:pt x="1389" y="346"/>
                    </a:lnTo>
                    <a:lnTo>
                      <a:pt x="1390" y="340"/>
                    </a:lnTo>
                    <a:lnTo>
                      <a:pt x="1391" y="334"/>
                    </a:lnTo>
                    <a:lnTo>
                      <a:pt x="1390" y="328"/>
                    </a:lnTo>
                    <a:lnTo>
                      <a:pt x="1387" y="321"/>
                    </a:lnTo>
                    <a:lnTo>
                      <a:pt x="1383" y="315"/>
                    </a:lnTo>
                    <a:lnTo>
                      <a:pt x="1376" y="308"/>
                    </a:lnTo>
                    <a:lnTo>
                      <a:pt x="1355" y="288"/>
                    </a:lnTo>
                    <a:lnTo>
                      <a:pt x="1332" y="267"/>
                    </a:lnTo>
                    <a:lnTo>
                      <a:pt x="1329" y="261"/>
                    </a:lnTo>
                    <a:lnTo>
                      <a:pt x="1325" y="255"/>
                    </a:lnTo>
                    <a:lnTo>
                      <a:pt x="1324" y="248"/>
                    </a:lnTo>
                    <a:lnTo>
                      <a:pt x="1323" y="242"/>
                    </a:lnTo>
                    <a:lnTo>
                      <a:pt x="1324" y="236"/>
                    </a:lnTo>
                    <a:lnTo>
                      <a:pt x="1328" y="230"/>
                    </a:lnTo>
                    <a:lnTo>
                      <a:pt x="1332" y="223"/>
                    </a:lnTo>
                    <a:lnTo>
                      <a:pt x="1339" y="217"/>
                    </a:lnTo>
                    <a:lnTo>
                      <a:pt x="1345" y="212"/>
                    </a:lnTo>
                    <a:lnTo>
                      <a:pt x="1351" y="205"/>
                    </a:lnTo>
                    <a:lnTo>
                      <a:pt x="1357" y="197"/>
                    </a:lnTo>
                    <a:lnTo>
                      <a:pt x="1362" y="189"/>
                    </a:lnTo>
                    <a:lnTo>
                      <a:pt x="1365" y="181"/>
                    </a:lnTo>
                    <a:lnTo>
                      <a:pt x="1369" y="171"/>
                    </a:lnTo>
                    <a:lnTo>
                      <a:pt x="1370" y="163"/>
                    </a:lnTo>
                    <a:lnTo>
                      <a:pt x="1371" y="153"/>
                    </a:lnTo>
                    <a:lnTo>
                      <a:pt x="1371" y="147"/>
                    </a:lnTo>
                    <a:lnTo>
                      <a:pt x="1369" y="143"/>
                    </a:lnTo>
                    <a:lnTo>
                      <a:pt x="1366" y="138"/>
                    </a:lnTo>
                    <a:lnTo>
                      <a:pt x="1363" y="133"/>
                    </a:lnTo>
                    <a:lnTo>
                      <a:pt x="1354" y="127"/>
                    </a:lnTo>
                    <a:lnTo>
                      <a:pt x="1344" y="122"/>
                    </a:lnTo>
                    <a:lnTo>
                      <a:pt x="1332" y="116"/>
                    </a:lnTo>
                    <a:lnTo>
                      <a:pt x="1323" y="110"/>
                    </a:lnTo>
                    <a:lnTo>
                      <a:pt x="1318" y="106"/>
                    </a:lnTo>
                    <a:lnTo>
                      <a:pt x="1313" y="103"/>
                    </a:lnTo>
                    <a:lnTo>
                      <a:pt x="1310" y="99"/>
                    </a:lnTo>
                    <a:lnTo>
                      <a:pt x="1308" y="94"/>
                    </a:lnTo>
                    <a:lnTo>
                      <a:pt x="1306" y="87"/>
                    </a:lnTo>
                    <a:lnTo>
                      <a:pt x="1306" y="81"/>
                    </a:lnTo>
                    <a:lnTo>
                      <a:pt x="1309" y="76"/>
                    </a:lnTo>
                    <a:lnTo>
                      <a:pt x="1311" y="70"/>
                    </a:lnTo>
                    <a:lnTo>
                      <a:pt x="1318" y="58"/>
                    </a:lnTo>
                    <a:lnTo>
                      <a:pt x="1323" y="46"/>
                    </a:lnTo>
                    <a:lnTo>
                      <a:pt x="1324" y="35"/>
                    </a:lnTo>
                    <a:lnTo>
                      <a:pt x="1323" y="22"/>
                    </a:lnTo>
                    <a:lnTo>
                      <a:pt x="1322" y="11"/>
                    </a:lnTo>
                    <a:lnTo>
                      <a:pt x="1320" y="0"/>
                    </a:lnTo>
                    <a:lnTo>
                      <a:pt x="1292" y="21"/>
                    </a:lnTo>
                    <a:lnTo>
                      <a:pt x="1266" y="38"/>
                    </a:lnTo>
                    <a:lnTo>
                      <a:pt x="1241" y="53"/>
                    </a:lnTo>
                    <a:lnTo>
                      <a:pt x="1218" y="66"/>
                    </a:lnTo>
                    <a:lnTo>
                      <a:pt x="1194" y="81"/>
                    </a:lnTo>
                    <a:lnTo>
                      <a:pt x="1172" y="98"/>
                    </a:lnTo>
                    <a:lnTo>
                      <a:pt x="1160" y="107"/>
                    </a:lnTo>
                    <a:lnTo>
                      <a:pt x="1148" y="118"/>
                    </a:lnTo>
                    <a:lnTo>
                      <a:pt x="1136" y="130"/>
                    </a:lnTo>
                    <a:lnTo>
                      <a:pt x="1125" y="144"/>
                    </a:lnTo>
                    <a:lnTo>
                      <a:pt x="1119" y="149"/>
                    </a:lnTo>
                    <a:lnTo>
                      <a:pt x="1114" y="153"/>
                    </a:lnTo>
                    <a:lnTo>
                      <a:pt x="1107" y="157"/>
                    </a:lnTo>
                    <a:lnTo>
                      <a:pt x="1100" y="160"/>
                    </a:lnTo>
                    <a:lnTo>
                      <a:pt x="1083" y="165"/>
                    </a:lnTo>
                    <a:lnTo>
                      <a:pt x="1064" y="168"/>
                    </a:lnTo>
                    <a:lnTo>
                      <a:pt x="1043" y="170"/>
                    </a:lnTo>
                    <a:lnTo>
                      <a:pt x="1021" y="170"/>
                    </a:lnTo>
                    <a:lnTo>
                      <a:pt x="997" y="169"/>
                    </a:lnTo>
                    <a:lnTo>
                      <a:pt x="972" y="168"/>
                    </a:lnTo>
                    <a:lnTo>
                      <a:pt x="924" y="162"/>
                    </a:lnTo>
                    <a:lnTo>
                      <a:pt x="876" y="156"/>
                    </a:lnTo>
                    <a:lnTo>
                      <a:pt x="834" y="150"/>
                    </a:lnTo>
                    <a:lnTo>
                      <a:pt x="800" y="147"/>
                    </a:lnTo>
                    <a:lnTo>
                      <a:pt x="768" y="146"/>
                    </a:lnTo>
                    <a:lnTo>
                      <a:pt x="744" y="144"/>
                    </a:lnTo>
                    <a:lnTo>
                      <a:pt x="724" y="143"/>
                    </a:lnTo>
                    <a:lnTo>
                      <a:pt x="707" y="144"/>
                    </a:lnTo>
                    <a:lnTo>
                      <a:pt x="699" y="145"/>
                    </a:lnTo>
                    <a:lnTo>
                      <a:pt x="692" y="147"/>
                    </a:lnTo>
                    <a:lnTo>
                      <a:pt x="683" y="150"/>
                    </a:lnTo>
                    <a:lnTo>
                      <a:pt x="675" y="155"/>
                    </a:lnTo>
                    <a:lnTo>
                      <a:pt x="656" y="168"/>
                    </a:lnTo>
                    <a:lnTo>
                      <a:pt x="634" y="185"/>
                    </a:lnTo>
                    <a:lnTo>
                      <a:pt x="629" y="190"/>
                    </a:lnTo>
                    <a:lnTo>
                      <a:pt x="623" y="192"/>
                    </a:lnTo>
                    <a:lnTo>
                      <a:pt x="619" y="193"/>
                    </a:lnTo>
                    <a:lnTo>
                      <a:pt x="614" y="195"/>
                    </a:lnTo>
                    <a:lnTo>
                      <a:pt x="609" y="195"/>
                    </a:lnTo>
                    <a:lnTo>
                      <a:pt x="604" y="193"/>
                    </a:lnTo>
                    <a:lnTo>
                      <a:pt x="600" y="191"/>
                    </a:lnTo>
                    <a:lnTo>
                      <a:pt x="595" y="189"/>
                    </a:lnTo>
                    <a:lnTo>
                      <a:pt x="577" y="175"/>
                    </a:lnTo>
                    <a:lnTo>
                      <a:pt x="561" y="159"/>
                    </a:lnTo>
                    <a:lnTo>
                      <a:pt x="551" y="152"/>
                    </a:lnTo>
                    <a:lnTo>
                      <a:pt x="542" y="146"/>
                    </a:lnTo>
                    <a:lnTo>
                      <a:pt x="537" y="145"/>
                    </a:lnTo>
                    <a:lnTo>
                      <a:pt x="532" y="144"/>
                    </a:lnTo>
                    <a:lnTo>
                      <a:pt x="528" y="144"/>
                    </a:lnTo>
                    <a:lnTo>
                      <a:pt x="523" y="144"/>
                    </a:lnTo>
                    <a:lnTo>
                      <a:pt x="517" y="146"/>
                    </a:lnTo>
                    <a:lnTo>
                      <a:pt x="512" y="149"/>
                    </a:lnTo>
                    <a:lnTo>
                      <a:pt x="506" y="152"/>
                    </a:lnTo>
                    <a:lnTo>
                      <a:pt x="501" y="158"/>
                    </a:lnTo>
                    <a:lnTo>
                      <a:pt x="495" y="165"/>
                    </a:lnTo>
                    <a:lnTo>
                      <a:pt x="489" y="173"/>
                    </a:lnTo>
                    <a:lnTo>
                      <a:pt x="482" y="183"/>
                    </a:lnTo>
                    <a:lnTo>
                      <a:pt x="476" y="195"/>
                    </a:lnTo>
                    <a:lnTo>
                      <a:pt x="302" y="516"/>
                    </a:lnTo>
                    <a:lnTo>
                      <a:pt x="275" y="576"/>
                    </a:lnTo>
                    <a:lnTo>
                      <a:pt x="276" y="582"/>
                    </a:lnTo>
                    <a:lnTo>
                      <a:pt x="281" y="590"/>
                    </a:lnTo>
                    <a:lnTo>
                      <a:pt x="287" y="599"/>
                    </a:lnTo>
                    <a:lnTo>
                      <a:pt x="294" y="610"/>
                    </a:lnTo>
                    <a:lnTo>
                      <a:pt x="314" y="633"/>
                    </a:lnTo>
                    <a:lnTo>
                      <a:pt x="337" y="658"/>
                    </a:lnTo>
                    <a:lnTo>
                      <a:pt x="384" y="704"/>
                    </a:lnTo>
                    <a:lnTo>
                      <a:pt x="416" y="733"/>
                    </a:lnTo>
                    <a:lnTo>
                      <a:pt x="419" y="736"/>
                    </a:lnTo>
                    <a:lnTo>
                      <a:pt x="424" y="741"/>
                    </a:lnTo>
                    <a:lnTo>
                      <a:pt x="431" y="744"/>
                    </a:lnTo>
                    <a:lnTo>
                      <a:pt x="438" y="748"/>
                    </a:lnTo>
                    <a:lnTo>
                      <a:pt x="453" y="756"/>
                    </a:lnTo>
                    <a:lnTo>
                      <a:pt x="471" y="763"/>
                    </a:lnTo>
                    <a:lnTo>
                      <a:pt x="486" y="770"/>
                    </a:lnTo>
                    <a:lnTo>
                      <a:pt x="501" y="777"/>
                    </a:lnTo>
                    <a:lnTo>
                      <a:pt x="505" y="781"/>
                    </a:lnTo>
                    <a:lnTo>
                      <a:pt x="509" y="784"/>
                    </a:lnTo>
                    <a:lnTo>
                      <a:pt x="511" y="787"/>
                    </a:lnTo>
                    <a:lnTo>
                      <a:pt x="512" y="790"/>
                    </a:lnTo>
                    <a:lnTo>
                      <a:pt x="510" y="801"/>
                    </a:lnTo>
                    <a:lnTo>
                      <a:pt x="506" y="810"/>
                    </a:lnTo>
                    <a:lnTo>
                      <a:pt x="502" y="820"/>
                    </a:lnTo>
                    <a:lnTo>
                      <a:pt x="497" y="828"/>
                    </a:lnTo>
                    <a:lnTo>
                      <a:pt x="491" y="836"/>
                    </a:lnTo>
                    <a:lnTo>
                      <a:pt x="483" y="843"/>
                    </a:lnTo>
                    <a:lnTo>
                      <a:pt x="475" y="849"/>
                    </a:lnTo>
                    <a:lnTo>
                      <a:pt x="465" y="853"/>
                    </a:lnTo>
                    <a:lnTo>
                      <a:pt x="226" y="938"/>
                    </a:lnTo>
                    <a:lnTo>
                      <a:pt x="203" y="946"/>
                    </a:lnTo>
                    <a:lnTo>
                      <a:pt x="180" y="957"/>
                    </a:lnTo>
                    <a:lnTo>
                      <a:pt x="154" y="968"/>
                    </a:lnTo>
                    <a:lnTo>
                      <a:pt x="128" y="983"/>
                    </a:lnTo>
                    <a:lnTo>
                      <a:pt x="103" y="998"/>
                    </a:lnTo>
                    <a:lnTo>
                      <a:pt x="79" y="1014"/>
                    </a:lnTo>
                    <a:lnTo>
                      <a:pt x="68" y="1024"/>
                    </a:lnTo>
                    <a:lnTo>
                      <a:pt x="57" y="1032"/>
                    </a:lnTo>
                    <a:lnTo>
                      <a:pt x="46" y="1042"/>
                    </a:lnTo>
                    <a:lnTo>
                      <a:pt x="37" y="1051"/>
                    </a:lnTo>
                    <a:lnTo>
                      <a:pt x="29" y="1061"/>
                    </a:lnTo>
                    <a:lnTo>
                      <a:pt x="20" y="1071"/>
                    </a:lnTo>
                    <a:lnTo>
                      <a:pt x="14" y="1081"/>
                    </a:lnTo>
                    <a:lnTo>
                      <a:pt x="9" y="1091"/>
                    </a:lnTo>
                    <a:lnTo>
                      <a:pt x="5" y="1101"/>
                    </a:lnTo>
                    <a:lnTo>
                      <a:pt x="2" y="1111"/>
                    </a:lnTo>
                    <a:lnTo>
                      <a:pt x="0" y="1122"/>
                    </a:lnTo>
                    <a:lnTo>
                      <a:pt x="0" y="1132"/>
                    </a:lnTo>
                    <a:lnTo>
                      <a:pt x="2" y="1143"/>
                    </a:lnTo>
                    <a:lnTo>
                      <a:pt x="5" y="1154"/>
                    </a:lnTo>
                    <a:lnTo>
                      <a:pt x="10" y="1164"/>
                    </a:lnTo>
                    <a:lnTo>
                      <a:pt x="17" y="1175"/>
                    </a:lnTo>
                    <a:lnTo>
                      <a:pt x="26" y="1186"/>
                    </a:lnTo>
                    <a:lnTo>
                      <a:pt x="37" y="1196"/>
                    </a:lnTo>
                    <a:lnTo>
                      <a:pt x="50" y="1206"/>
                    </a:lnTo>
                    <a:lnTo>
                      <a:pt x="66" y="1216"/>
                    </a:lnTo>
                    <a:lnTo>
                      <a:pt x="186" y="127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56" name="Freeform 288"/>
              <p:cNvSpPr>
                <a:spLocks/>
              </p:cNvSpPr>
              <p:nvPr/>
            </p:nvSpPr>
            <p:spPr bwMode="auto">
              <a:xfrm>
                <a:off x="3010" y="1808"/>
                <a:ext cx="233" cy="193"/>
              </a:xfrm>
              <a:custGeom>
                <a:avLst/>
                <a:gdLst>
                  <a:gd name="T0" fmla="*/ 3 w 700"/>
                  <a:gd name="T1" fmla="*/ 31 h 580"/>
                  <a:gd name="T2" fmla="*/ 7 w 700"/>
                  <a:gd name="T3" fmla="*/ 33 h 580"/>
                  <a:gd name="T4" fmla="*/ 9 w 700"/>
                  <a:gd name="T5" fmla="*/ 34 h 580"/>
                  <a:gd name="T6" fmla="*/ 10 w 700"/>
                  <a:gd name="T7" fmla="*/ 34 h 580"/>
                  <a:gd name="T8" fmla="*/ 11 w 700"/>
                  <a:gd name="T9" fmla="*/ 32 h 580"/>
                  <a:gd name="T10" fmla="*/ 11 w 700"/>
                  <a:gd name="T11" fmla="*/ 27 h 580"/>
                  <a:gd name="T12" fmla="*/ 21 w 700"/>
                  <a:gd name="T13" fmla="*/ 26 h 580"/>
                  <a:gd name="T14" fmla="*/ 24 w 700"/>
                  <a:gd name="T15" fmla="*/ 27 h 580"/>
                  <a:gd name="T16" fmla="*/ 27 w 700"/>
                  <a:gd name="T17" fmla="*/ 26 h 580"/>
                  <a:gd name="T18" fmla="*/ 30 w 700"/>
                  <a:gd name="T19" fmla="*/ 22 h 580"/>
                  <a:gd name="T20" fmla="*/ 34 w 700"/>
                  <a:gd name="T21" fmla="*/ 20 h 580"/>
                  <a:gd name="T22" fmla="*/ 39 w 700"/>
                  <a:gd name="T23" fmla="*/ 19 h 580"/>
                  <a:gd name="T24" fmla="*/ 42 w 700"/>
                  <a:gd name="T25" fmla="*/ 18 h 580"/>
                  <a:gd name="T26" fmla="*/ 44 w 700"/>
                  <a:gd name="T27" fmla="*/ 17 h 580"/>
                  <a:gd name="T28" fmla="*/ 45 w 700"/>
                  <a:gd name="T29" fmla="*/ 13 h 580"/>
                  <a:gd name="T30" fmla="*/ 46 w 700"/>
                  <a:gd name="T31" fmla="*/ 10 h 580"/>
                  <a:gd name="T32" fmla="*/ 48 w 700"/>
                  <a:gd name="T33" fmla="*/ 8 h 580"/>
                  <a:gd name="T34" fmla="*/ 50 w 700"/>
                  <a:gd name="T35" fmla="*/ 7 h 580"/>
                  <a:gd name="T36" fmla="*/ 53 w 700"/>
                  <a:gd name="T37" fmla="*/ 3 h 580"/>
                  <a:gd name="T38" fmla="*/ 56 w 700"/>
                  <a:gd name="T39" fmla="*/ 1 h 580"/>
                  <a:gd name="T40" fmla="*/ 60 w 700"/>
                  <a:gd name="T41" fmla="*/ 0 h 580"/>
                  <a:gd name="T42" fmla="*/ 65 w 700"/>
                  <a:gd name="T43" fmla="*/ 0 h 580"/>
                  <a:gd name="T44" fmla="*/ 68 w 700"/>
                  <a:gd name="T45" fmla="*/ 0 h 580"/>
                  <a:gd name="T46" fmla="*/ 68 w 700"/>
                  <a:gd name="T47" fmla="*/ 1 h 580"/>
                  <a:gd name="T48" fmla="*/ 66 w 700"/>
                  <a:gd name="T49" fmla="*/ 5 h 580"/>
                  <a:gd name="T50" fmla="*/ 65 w 700"/>
                  <a:gd name="T51" fmla="*/ 10 h 580"/>
                  <a:gd name="T52" fmla="*/ 63 w 700"/>
                  <a:gd name="T53" fmla="*/ 14 h 580"/>
                  <a:gd name="T54" fmla="*/ 60 w 700"/>
                  <a:gd name="T55" fmla="*/ 14 h 580"/>
                  <a:gd name="T56" fmla="*/ 58 w 700"/>
                  <a:gd name="T57" fmla="*/ 14 h 580"/>
                  <a:gd name="T58" fmla="*/ 57 w 700"/>
                  <a:gd name="T59" fmla="*/ 14 h 580"/>
                  <a:gd name="T60" fmla="*/ 57 w 700"/>
                  <a:gd name="T61" fmla="*/ 21 h 580"/>
                  <a:gd name="T62" fmla="*/ 55 w 700"/>
                  <a:gd name="T63" fmla="*/ 30 h 580"/>
                  <a:gd name="T64" fmla="*/ 56 w 700"/>
                  <a:gd name="T65" fmla="*/ 32 h 580"/>
                  <a:gd name="T66" fmla="*/ 57 w 700"/>
                  <a:gd name="T67" fmla="*/ 33 h 580"/>
                  <a:gd name="T68" fmla="*/ 61 w 700"/>
                  <a:gd name="T69" fmla="*/ 34 h 580"/>
                  <a:gd name="T70" fmla="*/ 67 w 700"/>
                  <a:gd name="T71" fmla="*/ 35 h 580"/>
                  <a:gd name="T72" fmla="*/ 69 w 700"/>
                  <a:gd name="T73" fmla="*/ 37 h 580"/>
                  <a:gd name="T74" fmla="*/ 76 w 700"/>
                  <a:gd name="T75" fmla="*/ 53 h 580"/>
                  <a:gd name="T76" fmla="*/ 75 w 700"/>
                  <a:gd name="T77" fmla="*/ 57 h 580"/>
                  <a:gd name="T78" fmla="*/ 74 w 700"/>
                  <a:gd name="T79" fmla="*/ 60 h 580"/>
                  <a:gd name="T80" fmla="*/ 72 w 700"/>
                  <a:gd name="T81" fmla="*/ 62 h 580"/>
                  <a:gd name="T82" fmla="*/ 70 w 700"/>
                  <a:gd name="T83" fmla="*/ 63 h 580"/>
                  <a:gd name="T84" fmla="*/ 65 w 700"/>
                  <a:gd name="T85" fmla="*/ 64 h 580"/>
                  <a:gd name="T86" fmla="*/ 64 w 700"/>
                  <a:gd name="T87" fmla="*/ 62 h 580"/>
                  <a:gd name="T88" fmla="*/ 61 w 700"/>
                  <a:gd name="T89" fmla="*/ 57 h 580"/>
                  <a:gd name="T90" fmla="*/ 59 w 700"/>
                  <a:gd name="T91" fmla="*/ 53 h 580"/>
                  <a:gd name="T92" fmla="*/ 58 w 700"/>
                  <a:gd name="T93" fmla="*/ 52 h 580"/>
                  <a:gd name="T94" fmla="*/ 32 w 700"/>
                  <a:gd name="T95" fmla="*/ 52 h 580"/>
                  <a:gd name="T96" fmla="*/ 23 w 700"/>
                  <a:gd name="T97" fmla="*/ 51 h 580"/>
                  <a:gd name="T98" fmla="*/ 14 w 700"/>
                  <a:gd name="T99" fmla="*/ 51 h 580"/>
                  <a:gd name="T100" fmla="*/ 13 w 700"/>
                  <a:gd name="T101" fmla="*/ 53 h 580"/>
                  <a:gd name="T102" fmla="*/ 13 w 700"/>
                  <a:gd name="T103" fmla="*/ 56 h 580"/>
                  <a:gd name="T104" fmla="*/ 6 w 700"/>
                  <a:gd name="T105" fmla="*/ 46 h 580"/>
                  <a:gd name="T106" fmla="*/ 1 w 700"/>
                  <a:gd name="T107" fmla="*/ 40 h 580"/>
                  <a:gd name="T108" fmla="*/ 0 w 700"/>
                  <a:gd name="T109" fmla="*/ 36 h 580"/>
                  <a:gd name="T110" fmla="*/ 0 w 700"/>
                  <a:gd name="T111" fmla="*/ 34 h 58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0"/>
                  <a:gd name="T169" fmla="*/ 0 h 580"/>
                  <a:gd name="T170" fmla="*/ 700 w 700"/>
                  <a:gd name="T171" fmla="*/ 580 h 58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0" h="580">
                    <a:moveTo>
                      <a:pt x="11" y="275"/>
                    </a:moveTo>
                    <a:lnTo>
                      <a:pt x="21" y="278"/>
                    </a:lnTo>
                    <a:lnTo>
                      <a:pt x="30" y="283"/>
                    </a:lnTo>
                    <a:lnTo>
                      <a:pt x="39" y="287"/>
                    </a:lnTo>
                    <a:lnTo>
                      <a:pt x="49" y="292"/>
                    </a:lnTo>
                    <a:lnTo>
                      <a:pt x="59" y="300"/>
                    </a:lnTo>
                    <a:lnTo>
                      <a:pt x="70" y="307"/>
                    </a:lnTo>
                    <a:lnTo>
                      <a:pt x="76" y="308"/>
                    </a:lnTo>
                    <a:lnTo>
                      <a:pt x="81" y="308"/>
                    </a:lnTo>
                    <a:lnTo>
                      <a:pt x="85" y="308"/>
                    </a:lnTo>
                    <a:lnTo>
                      <a:pt x="90" y="305"/>
                    </a:lnTo>
                    <a:lnTo>
                      <a:pt x="93" y="303"/>
                    </a:lnTo>
                    <a:lnTo>
                      <a:pt x="95" y="298"/>
                    </a:lnTo>
                    <a:lnTo>
                      <a:pt x="97" y="294"/>
                    </a:lnTo>
                    <a:lnTo>
                      <a:pt x="97" y="289"/>
                    </a:lnTo>
                    <a:lnTo>
                      <a:pt x="96" y="275"/>
                    </a:lnTo>
                    <a:lnTo>
                      <a:pt x="96" y="259"/>
                    </a:lnTo>
                    <a:lnTo>
                      <a:pt x="100" y="244"/>
                    </a:lnTo>
                    <a:lnTo>
                      <a:pt x="104" y="230"/>
                    </a:lnTo>
                    <a:lnTo>
                      <a:pt x="180" y="232"/>
                    </a:lnTo>
                    <a:lnTo>
                      <a:pt x="192" y="237"/>
                    </a:lnTo>
                    <a:lnTo>
                      <a:pt x="201" y="242"/>
                    </a:lnTo>
                    <a:lnTo>
                      <a:pt x="209" y="244"/>
                    </a:lnTo>
                    <a:lnTo>
                      <a:pt x="216" y="245"/>
                    </a:lnTo>
                    <a:lnTo>
                      <a:pt x="223" y="244"/>
                    </a:lnTo>
                    <a:lnTo>
                      <a:pt x="232" y="241"/>
                    </a:lnTo>
                    <a:lnTo>
                      <a:pt x="240" y="233"/>
                    </a:lnTo>
                    <a:lnTo>
                      <a:pt x="249" y="224"/>
                    </a:lnTo>
                    <a:lnTo>
                      <a:pt x="261" y="212"/>
                    </a:lnTo>
                    <a:lnTo>
                      <a:pt x="273" y="202"/>
                    </a:lnTo>
                    <a:lnTo>
                      <a:pt x="284" y="193"/>
                    </a:lnTo>
                    <a:lnTo>
                      <a:pt x="294" y="185"/>
                    </a:lnTo>
                    <a:lnTo>
                      <a:pt x="306" y="179"/>
                    </a:lnTo>
                    <a:lnTo>
                      <a:pt x="319" y="174"/>
                    </a:lnTo>
                    <a:lnTo>
                      <a:pt x="334" y="172"/>
                    </a:lnTo>
                    <a:lnTo>
                      <a:pt x="351" y="171"/>
                    </a:lnTo>
                    <a:lnTo>
                      <a:pt x="363" y="170"/>
                    </a:lnTo>
                    <a:lnTo>
                      <a:pt x="372" y="167"/>
                    </a:lnTo>
                    <a:lnTo>
                      <a:pt x="379" y="164"/>
                    </a:lnTo>
                    <a:lnTo>
                      <a:pt x="386" y="159"/>
                    </a:lnTo>
                    <a:lnTo>
                      <a:pt x="391" y="154"/>
                    </a:lnTo>
                    <a:lnTo>
                      <a:pt x="396" y="149"/>
                    </a:lnTo>
                    <a:lnTo>
                      <a:pt x="399" y="141"/>
                    </a:lnTo>
                    <a:lnTo>
                      <a:pt x="402" y="134"/>
                    </a:lnTo>
                    <a:lnTo>
                      <a:pt x="408" y="120"/>
                    </a:lnTo>
                    <a:lnTo>
                      <a:pt x="412" y="104"/>
                    </a:lnTo>
                    <a:lnTo>
                      <a:pt x="415" y="97"/>
                    </a:lnTo>
                    <a:lnTo>
                      <a:pt x="418" y="90"/>
                    </a:lnTo>
                    <a:lnTo>
                      <a:pt x="423" y="82"/>
                    </a:lnTo>
                    <a:lnTo>
                      <a:pt x="429" y="75"/>
                    </a:lnTo>
                    <a:lnTo>
                      <a:pt x="435" y="74"/>
                    </a:lnTo>
                    <a:lnTo>
                      <a:pt x="439" y="73"/>
                    </a:lnTo>
                    <a:lnTo>
                      <a:pt x="444" y="71"/>
                    </a:lnTo>
                    <a:lnTo>
                      <a:pt x="449" y="67"/>
                    </a:lnTo>
                    <a:lnTo>
                      <a:pt x="457" y="59"/>
                    </a:lnTo>
                    <a:lnTo>
                      <a:pt x="465" y="49"/>
                    </a:lnTo>
                    <a:lnTo>
                      <a:pt x="478" y="28"/>
                    </a:lnTo>
                    <a:lnTo>
                      <a:pt x="492" y="12"/>
                    </a:lnTo>
                    <a:lnTo>
                      <a:pt x="498" y="8"/>
                    </a:lnTo>
                    <a:lnTo>
                      <a:pt x="505" y="5"/>
                    </a:lnTo>
                    <a:lnTo>
                      <a:pt x="515" y="3"/>
                    </a:lnTo>
                    <a:lnTo>
                      <a:pt x="524" y="2"/>
                    </a:lnTo>
                    <a:lnTo>
                      <a:pt x="543" y="2"/>
                    </a:lnTo>
                    <a:lnTo>
                      <a:pt x="559" y="2"/>
                    </a:lnTo>
                    <a:lnTo>
                      <a:pt x="571" y="2"/>
                    </a:lnTo>
                    <a:lnTo>
                      <a:pt x="586" y="1"/>
                    </a:lnTo>
                    <a:lnTo>
                      <a:pt x="599" y="0"/>
                    </a:lnTo>
                    <a:lnTo>
                      <a:pt x="612" y="1"/>
                    </a:lnTo>
                    <a:lnTo>
                      <a:pt x="613" y="1"/>
                    </a:lnTo>
                    <a:lnTo>
                      <a:pt x="614" y="2"/>
                    </a:lnTo>
                    <a:lnTo>
                      <a:pt x="614" y="5"/>
                    </a:lnTo>
                    <a:lnTo>
                      <a:pt x="613" y="8"/>
                    </a:lnTo>
                    <a:lnTo>
                      <a:pt x="610" y="15"/>
                    </a:lnTo>
                    <a:lnTo>
                      <a:pt x="606" y="24"/>
                    </a:lnTo>
                    <a:lnTo>
                      <a:pt x="597" y="41"/>
                    </a:lnTo>
                    <a:lnTo>
                      <a:pt x="592" y="53"/>
                    </a:lnTo>
                    <a:lnTo>
                      <a:pt x="588" y="71"/>
                    </a:lnTo>
                    <a:lnTo>
                      <a:pt x="584" y="88"/>
                    </a:lnTo>
                    <a:lnTo>
                      <a:pt x="583" y="107"/>
                    </a:lnTo>
                    <a:lnTo>
                      <a:pt x="583" y="126"/>
                    </a:lnTo>
                    <a:lnTo>
                      <a:pt x="571" y="126"/>
                    </a:lnTo>
                    <a:lnTo>
                      <a:pt x="561" y="127"/>
                    </a:lnTo>
                    <a:lnTo>
                      <a:pt x="549" y="127"/>
                    </a:lnTo>
                    <a:lnTo>
                      <a:pt x="538" y="125"/>
                    </a:lnTo>
                    <a:lnTo>
                      <a:pt x="533" y="124"/>
                    </a:lnTo>
                    <a:lnTo>
                      <a:pt x="527" y="124"/>
                    </a:lnTo>
                    <a:lnTo>
                      <a:pt x="523" y="124"/>
                    </a:lnTo>
                    <a:lnTo>
                      <a:pt x="521" y="125"/>
                    </a:lnTo>
                    <a:lnTo>
                      <a:pt x="520" y="127"/>
                    </a:lnTo>
                    <a:lnTo>
                      <a:pt x="518" y="130"/>
                    </a:lnTo>
                    <a:lnTo>
                      <a:pt x="517" y="147"/>
                    </a:lnTo>
                    <a:lnTo>
                      <a:pt x="516" y="165"/>
                    </a:lnTo>
                    <a:lnTo>
                      <a:pt x="510" y="191"/>
                    </a:lnTo>
                    <a:lnTo>
                      <a:pt x="503" y="233"/>
                    </a:lnTo>
                    <a:lnTo>
                      <a:pt x="500" y="255"/>
                    </a:lnTo>
                    <a:lnTo>
                      <a:pt x="498" y="272"/>
                    </a:lnTo>
                    <a:lnTo>
                      <a:pt x="498" y="281"/>
                    </a:lnTo>
                    <a:lnTo>
                      <a:pt x="500" y="287"/>
                    </a:lnTo>
                    <a:lnTo>
                      <a:pt x="501" y="291"/>
                    </a:lnTo>
                    <a:lnTo>
                      <a:pt x="503" y="294"/>
                    </a:lnTo>
                    <a:lnTo>
                      <a:pt x="510" y="297"/>
                    </a:lnTo>
                    <a:lnTo>
                      <a:pt x="517" y="298"/>
                    </a:lnTo>
                    <a:lnTo>
                      <a:pt x="525" y="301"/>
                    </a:lnTo>
                    <a:lnTo>
                      <a:pt x="534" y="302"/>
                    </a:lnTo>
                    <a:lnTo>
                      <a:pt x="550" y="304"/>
                    </a:lnTo>
                    <a:lnTo>
                      <a:pt x="566" y="308"/>
                    </a:lnTo>
                    <a:lnTo>
                      <a:pt x="583" y="314"/>
                    </a:lnTo>
                    <a:lnTo>
                      <a:pt x="601" y="320"/>
                    </a:lnTo>
                    <a:lnTo>
                      <a:pt x="609" y="322"/>
                    </a:lnTo>
                    <a:lnTo>
                      <a:pt x="619" y="327"/>
                    </a:lnTo>
                    <a:lnTo>
                      <a:pt x="626" y="330"/>
                    </a:lnTo>
                    <a:lnTo>
                      <a:pt x="633" y="336"/>
                    </a:lnTo>
                    <a:lnTo>
                      <a:pt x="700" y="439"/>
                    </a:lnTo>
                    <a:lnTo>
                      <a:pt x="687" y="478"/>
                    </a:lnTo>
                    <a:lnTo>
                      <a:pt x="682" y="488"/>
                    </a:lnTo>
                    <a:lnTo>
                      <a:pt x="680" y="500"/>
                    </a:lnTo>
                    <a:lnTo>
                      <a:pt x="676" y="511"/>
                    </a:lnTo>
                    <a:lnTo>
                      <a:pt x="673" y="522"/>
                    </a:lnTo>
                    <a:lnTo>
                      <a:pt x="671" y="531"/>
                    </a:lnTo>
                    <a:lnTo>
                      <a:pt x="666" y="538"/>
                    </a:lnTo>
                    <a:lnTo>
                      <a:pt x="661" y="545"/>
                    </a:lnTo>
                    <a:lnTo>
                      <a:pt x="656" y="552"/>
                    </a:lnTo>
                    <a:lnTo>
                      <a:pt x="651" y="559"/>
                    </a:lnTo>
                    <a:lnTo>
                      <a:pt x="643" y="565"/>
                    </a:lnTo>
                    <a:lnTo>
                      <a:pt x="636" y="568"/>
                    </a:lnTo>
                    <a:lnTo>
                      <a:pt x="628" y="571"/>
                    </a:lnTo>
                    <a:lnTo>
                      <a:pt x="613" y="576"/>
                    </a:lnTo>
                    <a:lnTo>
                      <a:pt x="595" y="580"/>
                    </a:lnTo>
                    <a:lnTo>
                      <a:pt x="589" y="576"/>
                    </a:lnTo>
                    <a:lnTo>
                      <a:pt x="584" y="570"/>
                    </a:lnTo>
                    <a:lnTo>
                      <a:pt x="580" y="564"/>
                    </a:lnTo>
                    <a:lnTo>
                      <a:pt x="575" y="557"/>
                    </a:lnTo>
                    <a:lnTo>
                      <a:pt x="568" y="544"/>
                    </a:lnTo>
                    <a:lnTo>
                      <a:pt x="561" y="528"/>
                    </a:lnTo>
                    <a:lnTo>
                      <a:pt x="554" y="514"/>
                    </a:lnTo>
                    <a:lnTo>
                      <a:pt x="548" y="500"/>
                    </a:lnTo>
                    <a:lnTo>
                      <a:pt x="540" y="487"/>
                    </a:lnTo>
                    <a:lnTo>
                      <a:pt x="531" y="475"/>
                    </a:lnTo>
                    <a:lnTo>
                      <a:pt x="529" y="472"/>
                    </a:lnTo>
                    <a:lnTo>
                      <a:pt x="527" y="469"/>
                    </a:lnTo>
                    <a:lnTo>
                      <a:pt x="525" y="468"/>
                    </a:lnTo>
                    <a:lnTo>
                      <a:pt x="336" y="467"/>
                    </a:lnTo>
                    <a:lnTo>
                      <a:pt x="310" y="467"/>
                    </a:lnTo>
                    <a:lnTo>
                      <a:pt x="284" y="466"/>
                    </a:lnTo>
                    <a:lnTo>
                      <a:pt x="257" y="465"/>
                    </a:lnTo>
                    <a:lnTo>
                      <a:pt x="231" y="464"/>
                    </a:lnTo>
                    <a:lnTo>
                      <a:pt x="205" y="462"/>
                    </a:lnTo>
                    <a:lnTo>
                      <a:pt x="179" y="461"/>
                    </a:lnTo>
                    <a:lnTo>
                      <a:pt x="152" y="461"/>
                    </a:lnTo>
                    <a:lnTo>
                      <a:pt x="126" y="461"/>
                    </a:lnTo>
                    <a:lnTo>
                      <a:pt x="123" y="465"/>
                    </a:lnTo>
                    <a:lnTo>
                      <a:pt x="121" y="469"/>
                    </a:lnTo>
                    <a:lnTo>
                      <a:pt x="120" y="475"/>
                    </a:lnTo>
                    <a:lnTo>
                      <a:pt x="118" y="482"/>
                    </a:lnTo>
                    <a:lnTo>
                      <a:pt x="116" y="495"/>
                    </a:lnTo>
                    <a:lnTo>
                      <a:pt x="113" y="507"/>
                    </a:lnTo>
                    <a:lnTo>
                      <a:pt x="94" y="478"/>
                    </a:lnTo>
                    <a:lnTo>
                      <a:pt x="74" y="447"/>
                    </a:lnTo>
                    <a:lnTo>
                      <a:pt x="54" y="419"/>
                    </a:lnTo>
                    <a:lnTo>
                      <a:pt x="31" y="390"/>
                    </a:lnTo>
                    <a:lnTo>
                      <a:pt x="21" y="376"/>
                    </a:lnTo>
                    <a:lnTo>
                      <a:pt x="12" y="363"/>
                    </a:lnTo>
                    <a:lnTo>
                      <a:pt x="5" y="350"/>
                    </a:lnTo>
                    <a:lnTo>
                      <a:pt x="2" y="336"/>
                    </a:lnTo>
                    <a:lnTo>
                      <a:pt x="0" y="329"/>
                    </a:lnTo>
                    <a:lnTo>
                      <a:pt x="0" y="322"/>
                    </a:lnTo>
                    <a:lnTo>
                      <a:pt x="0" y="315"/>
                    </a:lnTo>
                    <a:lnTo>
                      <a:pt x="2" y="308"/>
                    </a:lnTo>
                    <a:lnTo>
                      <a:pt x="5" y="291"/>
                    </a:lnTo>
                    <a:lnTo>
                      <a:pt x="11" y="2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57" name="Freeform 289"/>
              <p:cNvSpPr>
                <a:spLocks/>
              </p:cNvSpPr>
              <p:nvPr/>
            </p:nvSpPr>
            <p:spPr bwMode="auto">
              <a:xfrm>
                <a:off x="3010" y="1808"/>
                <a:ext cx="233" cy="193"/>
              </a:xfrm>
              <a:custGeom>
                <a:avLst/>
                <a:gdLst>
                  <a:gd name="T0" fmla="*/ 3 w 700"/>
                  <a:gd name="T1" fmla="*/ 31 h 580"/>
                  <a:gd name="T2" fmla="*/ 7 w 700"/>
                  <a:gd name="T3" fmla="*/ 33 h 580"/>
                  <a:gd name="T4" fmla="*/ 9 w 700"/>
                  <a:gd name="T5" fmla="*/ 34 h 580"/>
                  <a:gd name="T6" fmla="*/ 10 w 700"/>
                  <a:gd name="T7" fmla="*/ 34 h 580"/>
                  <a:gd name="T8" fmla="*/ 11 w 700"/>
                  <a:gd name="T9" fmla="*/ 32 h 580"/>
                  <a:gd name="T10" fmla="*/ 11 w 700"/>
                  <a:gd name="T11" fmla="*/ 27 h 580"/>
                  <a:gd name="T12" fmla="*/ 20 w 700"/>
                  <a:gd name="T13" fmla="*/ 26 h 580"/>
                  <a:gd name="T14" fmla="*/ 23 w 700"/>
                  <a:gd name="T15" fmla="*/ 27 h 580"/>
                  <a:gd name="T16" fmla="*/ 26 w 700"/>
                  <a:gd name="T17" fmla="*/ 27 h 580"/>
                  <a:gd name="T18" fmla="*/ 29 w 700"/>
                  <a:gd name="T19" fmla="*/ 24 h 580"/>
                  <a:gd name="T20" fmla="*/ 33 w 700"/>
                  <a:gd name="T21" fmla="*/ 21 h 580"/>
                  <a:gd name="T22" fmla="*/ 37 w 700"/>
                  <a:gd name="T23" fmla="*/ 19 h 580"/>
                  <a:gd name="T24" fmla="*/ 41 w 700"/>
                  <a:gd name="T25" fmla="*/ 19 h 580"/>
                  <a:gd name="T26" fmla="*/ 43 w 700"/>
                  <a:gd name="T27" fmla="*/ 17 h 580"/>
                  <a:gd name="T28" fmla="*/ 45 w 700"/>
                  <a:gd name="T29" fmla="*/ 15 h 580"/>
                  <a:gd name="T30" fmla="*/ 46 w 700"/>
                  <a:gd name="T31" fmla="*/ 11 h 580"/>
                  <a:gd name="T32" fmla="*/ 48 w 700"/>
                  <a:gd name="T33" fmla="*/ 8 h 580"/>
                  <a:gd name="T34" fmla="*/ 49 w 700"/>
                  <a:gd name="T35" fmla="*/ 8 h 580"/>
                  <a:gd name="T36" fmla="*/ 51 w 700"/>
                  <a:gd name="T37" fmla="*/ 7 h 580"/>
                  <a:gd name="T38" fmla="*/ 55 w 700"/>
                  <a:gd name="T39" fmla="*/ 1 h 580"/>
                  <a:gd name="T40" fmla="*/ 57 w 700"/>
                  <a:gd name="T41" fmla="*/ 0 h 580"/>
                  <a:gd name="T42" fmla="*/ 62 w 700"/>
                  <a:gd name="T43" fmla="*/ 0 h 580"/>
                  <a:gd name="T44" fmla="*/ 66 w 700"/>
                  <a:gd name="T45" fmla="*/ 0 h 580"/>
                  <a:gd name="T46" fmla="*/ 68 w 700"/>
                  <a:gd name="T47" fmla="*/ 0 h 580"/>
                  <a:gd name="T48" fmla="*/ 68 w 700"/>
                  <a:gd name="T49" fmla="*/ 2 h 580"/>
                  <a:gd name="T50" fmla="*/ 66 w 700"/>
                  <a:gd name="T51" fmla="*/ 6 h 580"/>
                  <a:gd name="T52" fmla="*/ 65 w 700"/>
                  <a:gd name="T53" fmla="*/ 12 h 580"/>
                  <a:gd name="T54" fmla="*/ 63 w 700"/>
                  <a:gd name="T55" fmla="*/ 14 h 580"/>
                  <a:gd name="T56" fmla="*/ 60 w 700"/>
                  <a:gd name="T57" fmla="*/ 14 h 580"/>
                  <a:gd name="T58" fmla="*/ 58 w 700"/>
                  <a:gd name="T59" fmla="*/ 14 h 580"/>
                  <a:gd name="T60" fmla="*/ 57 w 700"/>
                  <a:gd name="T61" fmla="*/ 14 h 580"/>
                  <a:gd name="T62" fmla="*/ 57 w 700"/>
                  <a:gd name="T63" fmla="*/ 21 h 580"/>
                  <a:gd name="T64" fmla="*/ 55 w 700"/>
                  <a:gd name="T65" fmla="*/ 30 h 580"/>
                  <a:gd name="T66" fmla="*/ 56 w 700"/>
                  <a:gd name="T67" fmla="*/ 32 h 580"/>
                  <a:gd name="T68" fmla="*/ 57 w 700"/>
                  <a:gd name="T69" fmla="*/ 33 h 580"/>
                  <a:gd name="T70" fmla="*/ 61 w 700"/>
                  <a:gd name="T71" fmla="*/ 34 h 580"/>
                  <a:gd name="T72" fmla="*/ 67 w 700"/>
                  <a:gd name="T73" fmla="*/ 35 h 580"/>
                  <a:gd name="T74" fmla="*/ 69 w 700"/>
                  <a:gd name="T75" fmla="*/ 37 h 580"/>
                  <a:gd name="T76" fmla="*/ 78 w 700"/>
                  <a:gd name="T77" fmla="*/ 49 h 580"/>
                  <a:gd name="T78" fmla="*/ 75 w 700"/>
                  <a:gd name="T79" fmla="*/ 55 h 580"/>
                  <a:gd name="T80" fmla="*/ 74 w 700"/>
                  <a:gd name="T81" fmla="*/ 59 h 580"/>
                  <a:gd name="T82" fmla="*/ 73 w 700"/>
                  <a:gd name="T83" fmla="*/ 61 h 580"/>
                  <a:gd name="T84" fmla="*/ 71 w 700"/>
                  <a:gd name="T85" fmla="*/ 63 h 580"/>
                  <a:gd name="T86" fmla="*/ 66 w 700"/>
                  <a:gd name="T87" fmla="*/ 64 h 580"/>
                  <a:gd name="T88" fmla="*/ 65 w 700"/>
                  <a:gd name="T89" fmla="*/ 63 h 580"/>
                  <a:gd name="T90" fmla="*/ 63 w 700"/>
                  <a:gd name="T91" fmla="*/ 60 h 580"/>
                  <a:gd name="T92" fmla="*/ 61 w 700"/>
                  <a:gd name="T93" fmla="*/ 55 h 580"/>
                  <a:gd name="T94" fmla="*/ 59 w 700"/>
                  <a:gd name="T95" fmla="*/ 52 h 580"/>
                  <a:gd name="T96" fmla="*/ 37 w 700"/>
                  <a:gd name="T97" fmla="*/ 52 h 580"/>
                  <a:gd name="T98" fmla="*/ 29 w 700"/>
                  <a:gd name="T99" fmla="*/ 52 h 580"/>
                  <a:gd name="T100" fmla="*/ 20 w 700"/>
                  <a:gd name="T101" fmla="*/ 51 h 580"/>
                  <a:gd name="T102" fmla="*/ 14 w 700"/>
                  <a:gd name="T103" fmla="*/ 52 h 580"/>
                  <a:gd name="T104" fmla="*/ 13 w 700"/>
                  <a:gd name="T105" fmla="*/ 53 h 580"/>
                  <a:gd name="T106" fmla="*/ 13 w 700"/>
                  <a:gd name="T107" fmla="*/ 56 h 580"/>
                  <a:gd name="T108" fmla="*/ 6 w 700"/>
                  <a:gd name="T109" fmla="*/ 46 h 580"/>
                  <a:gd name="T110" fmla="*/ 1 w 700"/>
                  <a:gd name="T111" fmla="*/ 40 h 580"/>
                  <a:gd name="T112" fmla="*/ 0 w 700"/>
                  <a:gd name="T113" fmla="*/ 36 h 580"/>
                  <a:gd name="T114" fmla="*/ 0 w 700"/>
                  <a:gd name="T115" fmla="*/ 34 h 580"/>
                  <a:gd name="T116" fmla="*/ 1 w 700"/>
                  <a:gd name="T117" fmla="*/ 31 h 5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0"/>
                  <a:gd name="T178" fmla="*/ 0 h 580"/>
                  <a:gd name="T179" fmla="*/ 700 w 700"/>
                  <a:gd name="T180" fmla="*/ 580 h 58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0" h="580">
                    <a:moveTo>
                      <a:pt x="11" y="275"/>
                    </a:moveTo>
                    <a:lnTo>
                      <a:pt x="21" y="278"/>
                    </a:lnTo>
                    <a:lnTo>
                      <a:pt x="30" y="283"/>
                    </a:lnTo>
                    <a:lnTo>
                      <a:pt x="39" y="287"/>
                    </a:lnTo>
                    <a:lnTo>
                      <a:pt x="49" y="292"/>
                    </a:lnTo>
                    <a:lnTo>
                      <a:pt x="59" y="300"/>
                    </a:lnTo>
                    <a:lnTo>
                      <a:pt x="70" y="307"/>
                    </a:lnTo>
                    <a:lnTo>
                      <a:pt x="76" y="308"/>
                    </a:lnTo>
                    <a:lnTo>
                      <a:pt x="81" y="308"/>
                    </a:lnTo>
                    <a:lnTo>
                      <a:pt x="85" y="308"/>
                    </a:lnTo>
                    <a:lnTo>
                      <a:pt x="90" y="305"/>
                    </a:lnTo>
                    <a:lnTo>
                      <a:pt x="93" y="303"/>
                    </a:lnTo>
                    <a:lnTo>
                      <a:pt x="95" y="298"/>
                    </a:lnTo>
                    <a:lnTo>
                      <a:pt x="97" y="294"/>
                    </a:lnTo>
                    <a:lnTo>
                      <a:pt x="97" y="289"/>
                    </a:lnTo>
                    <a:lnTo>
                      <a:pt x="96" y="275"/>
                    </a:lnTo>
                    <a:lnTo>
                      <a:pt x="96" y="259"/>
                    </a:lnTo>
                    <a:lnTo>
                      <a:pt x="100" y="244"/>
                    </a:lnTo>
                    <a:lnTo>
                      <a:pt x="104" y="230"/>
                    </a:lnTo>
                    <a:lnTo>
                      <a:pt x="180" y="232"/>
                    </a:lnTo>
                    <a:lnTo>
                      <a:pt x="192" y="237"/>
                    </a:lnTo>
                    <a:lnTo>
                      <a:pt x="201" y="242"/>
                    </a:lnTo>
                    <a:lnTo>
                      <a:pt x="209" y="244"/>
                    </a:lnTo>
                    <a:lnTo>
                      <a:pt x="216" y="245"/>
                    </a:lnTo>
                    <a:lnTo>
                      <a:pt x="223" y="244"/>
                    </a:lnTo>
                    <a:lnTo>
                      <a:pt x="232" y="241"/>
                    </a:lnTo>
                    <a:lnTo>
                      <a:pt x="240" y="233"/>
                    </a:lnTo>
                    <a:lnTo>
                      <a:pt x="249" y="224"/>
                    </a:lnTo>
                    <a:lnTo>
                      <a:pt x="261" y="212"/>
                    </a:lnTo>
                    <a:lnTo>
                      <a:pt x="273" y="202"/>
                    </a:lnTo>
                    <a:lnTo>
                      <a:pt x="284" y="193"/>
                    </a:lnTo>
                    <a:lnTo>
                      <a:pt x="294" y="185"/>
                    </a:lnTo>
                    <a:lnTo>
                      <a:pt x="306" y="179"/>
                    </a:lnTo>
                    <a:lnTo>
                      <a:pt x="319" y="174"/>
                    </a:lnTo>
                    <a:lnTo>
                      <a:pt x="334" y="172"/>
                    </a:lnTo>
                    <a:lnTo>
                      <a:pt x="351" y="171"/>
                    </a:lnTo>
                    <a:lnTo>
                      <a:pt x="363" y="170"/>
                    </a:lnTo>
                    <a:lnTo>
                      <a:pt x="372" y="167"/>
                    </a:lnTo>
                    <a:lnTo>
                      <a:pt x="379" y="164"/>
                    </a:lnTo>
                    <a:lnTo>
                      <a:pt x="386" y="159"/>
                    </a:lnTo>
                    <a:lnTo>
                      <a:pt x="391" y="154"/>
                    </a:lnTo>
                    <a:lnTo>
                      <a:pt x="396" y="149"/>
                    </a:lnTo>
                    <a:lnTo>
                      <a:pt x="399" y="141"/>
                    </a:lnTo>
                    <a:lnTo>
                      <a:pt x="402" y="134"/>
                    </a:lnTo>
                    <a:lnTo>
                      <a:pt x="408" y="120"/>
                    </a:lnTo>
                    <a:lnTo>
                      <a:pt x="412" y="104"/>
                    </a:lnTo>
                    <a:lnTo>
                      <a:pt x="415" y="97"/>
                    </a:lnTo>
                    <a:lnTo>
                      <a:pt x="418" y="90"/>
                    </a:lnTo>
                    <a:lnTo>
                      <a:pt x="423" y="82"/>
                    </a:lnTo>
                    <a:lnTo>
                      <a:pt x="429" y="75"/>
                    </a:lnTo>
                    <a:lnTo>
                      <a:pt x="435" y="74"/>
                    </a:lnTo>
                    <a:lnTo>
                      <a:pt x="439" y="73"/>
                    </a:lnTo>
                    <a:lnTo>
                      <a:pt x="444" y="71"/>
                    </a:lnTo>
                    <a:lnTo>
                      <a:pt x="449" y="67"/>
                    </a:lnTo>
                    <a:lnTo>
                      <a:pt x="457" y="59"/>
                    </a:lnTo>
                    <a:lnTo>
                      <a:pt x="465" y="49"/>
                    </a:lnTo>
                    <a:lnTo>
                      <a:pt x="478" y="28"/>
                    </a:lnTo>
                    <a:lnTo>
                      <a:pt x="492" y="12"/>
                    </a:lnTo>
                    <a:lnTo>
                      <a:pt x="498" y="8"/>
                    </a:lnTo>
                    <a:lnTo>
                      <a:pt x="505" y="5"/>
                    </a:lnTo>
                    <a:lnTo>
                      <a:pt x="515" y="3"/>
                    </a:lnTo>
                    <a:lnTo>
                      <a:pt x="524" y="2"/>
                    </a:lnTo>
                    <a:lnTo>
                      <a:pt x="543" y="2"/>
                    </a:lnTo>
                    <a:lnTo>
                      <a:pt x="559" y="2"/>
                    </a:lnTo>
                    <a:lnTo>
                      <a:pt x="571" y="2"/>
                    </a:lnTo>
                    <a:lnTo>
                      <a:pt x="586" y="1"/>
                    </a:lnTo>
                    <a:lnTo>
                      <a:pt x="599" y="0"/>
                    </a:lnTo>
                    <a:lnTo>
                      <a:pt x="612" y="1"/>
                    </a:lnTo>
                    <a:lnTo>
                      <a:pt x="613" y="1"/>
                    </a:lnTo>
                    <a:lnTo>
                      <a:pt x="614" y="2"/>
                    </a:lnTo>
                    <a:lnTo>
                      <a:pt x="614" y="5"/>
                    </a:lnTo>
                    <a:lnTo>
                      <a:pt x="613" y="8"/>
                    </a:lnTo>
                    <a:lnTo>
                      <a:pt x="610" y="15"/>
                    </a:lnTo>
                    <a:lnTo>
                      <a:pt x="606" y="24"/>
                    </a:lnTo>
                    <a:lnTo>
                      <a:pt x="597" y="41"/>
                    </a:lnTo>
                    <a:lnTo>
                      <a:pt x="592" y="53"/>
                    </a:lnTo>
                    <a:lnTo>
                      <a:pt x="588" y="71"/>
                    </a:lnTo>
                    <a:lnTo>
                      <a:pt x="584" y="88"/>
                    </a:lnTo>
                    <a:lnTo>
                      <a:pt x="583" y="107"/>
                    </a:lnTo>
                    <a:lnTo>
                      <a:pt x="583" y="126"/>
                    </a:lnTo>
                    <a:lnTo>
                      <a:pt x="571" y="126"/>
                    </a:lnTo>
                    <a:lnTo>
                      <a:pt x="561" y="127"/>
                    </a:lnTo>
                    <a:lnTo>
                      <a:pt x="549" y="127"/>
                    </a:lnTo>
                    <a:lnTo>
                      <a:pt x="538" y="125"/>
                    </a:lnTo>
                    <a:lnTo>
                      <a:pt x="533" y="124"/>
                    </a:lnTo>
                    <a:lnTo>
                      <a:pt x="527" y="124"/>
                    </a:lnTo>
                    <a:lnTo>
                      <a:pt x="523" y="124"/>
                    </a:lnTo>
                    <a:lnTo>
                      <a:pt x="521" y="125"/>
                    </a:lnTo>
                    <a:lnTo>
                      <a:pt x="520" y="127"/>
                    </a:lnTo>
                    <a:lnTo>
                      <a:pt x="518" y="130"/>
                    </a:lnTo>
                    <a:lnTo>
                      <a:pt x="517" y="147"/>
                    </a:lnTo>
                    <a:lnTo>
                      <a:pt x="516" y="165"/>
                    </a:lnTo>
                    <a:lnTo>
                      <a:pt x="510" y="191"/>
                    </a:lnTo>
                    <a:lnTo>
                      <a:pt x="503" y="233"/>
                    </a:lnTo>
                    <a:lnTo>
                      <a:pt x="500" y="255"/>
                    </a:lnTo>
                    <a:lnTo>
                      <a:pt x="498" y="272"/>
                    </a:lnTo>
                    <a:lnTo>
                      <a:pt x="498" y="281"/>
                    </a:lnTo>
                    <a:lnTo>
                      <a:pt x="500" y="287"/>
                    </a:lnTo>
                    <a:lnTo>
                      <a:pt x="501" y="291"/>
                    </a:lnTo>
                    <a:lnTo>
                      <a:pt x="503" y="294"/>
                    </a:lnTo>
                    <a:lnTo>
                      <a:pt x="510" y="297"/>
                    </a:lnTo>
                    <a:lnTo>
                      <a:pt x="517" y="298"/>
                    </a:lnTo>
                    <a:lnTo>
                      <a:pt x="525" y="301"/>
                    </a:lnTo>
                    <a:lnTo>
                      <a:pt x="534" y="302"/>
                    </a:lnTo>
                    <a:lnTo>
                      <a:pt x="550" y="304"/>
                    </a:lnTo>
                    <a:lnTo>
                      <a:pt x="566" y="308"/>
                    </a:lnTo>
                    <a:lnTo>
                      <a:pt x="583" y="314"/>
                    </a:lnTo>
                    <a:lnTo>
                      <a:pt x="601" y="320"/>
                    </a:lnTo>
                    <a:lnTo>
                      <a:pt x="609" y="322"/>
                    </a:lnTo>
                    <a:lnTo>
                      <a:pt x="619" y="327"/>
                    </a:lnTo>
                    <a:lnTo>
                      <a:pt x="626" y="330"/>
                    </a:lnTo>
                    <a:lnTo>
                      <a:pt x="633" y="336"/>
                    </a:lnTo>
                    <a:lnTo>
                      <a:pt x="700" y="439"/>
                    </a:lnTo>
                    <a:lnTo>
                      <a:pt x="687" y="478"/>
                    </a:lnTo>
                    <a:lnTo>
                      <a:pt x="682" y="488"/>
                    </a:lnTo>
                    <a:lnTo>
                      <a:pt x="680" y="500"/>
                    </a:lnTo>
                    <a:lnTo>
                      <a:pt x="676" y="511"/>
                    </a:lnTo>
                    <a:lnTo>
                      <a:pt x="673" y="522"/>
                    </a:lnTo>
                    <a:lnTo>
                      <a:pt x="671" y="531"/>
                    </a:lnTo>
                    <a:lnTo>
                      <a:pt x="666" y="538"/>
                    </a:lnTo>
                    <a:lnTo>
                      <a:pt x="661" y="545"/>
                    </a:lnTo>
                    <a:lnTo>
                      <a:pt x="656" y="552"/>
                    </a:lnTo>
                    <a:lnTo>
                      <a:pt x="651" y="559"/>
                    </a:lnTo>
                    <a:lnTo>
                      <a:pt x="643" y="565"/>
                    </a:lnTo>
                    <a:lnTo>
                      <a:pt x="636" y="568"/>
                    </a:lnTo>
                    <a:lnTo>
                      <a:pt x="628" y="571"/>
                    </a:lnTo>
                    <a:lnTo>
                      <a:pt x="613" y="576"/>
                    </a:lnTo>
                    <a:lnTo>
                      <a:pt x="595" y="580"/>
                    </a:lnTo>
                    <a:lnTo>
                      <a:pt x="589" y="576"/>
                    </a:lnTo>
                    <a:lnTo>
                      <a:pt x="584" y="570"/>
                    </a:lnTo>
                    <a:lnTo>
                      <a:pt x="580" y="564"/>
                    </a:lnTo>
                    <a:lnTo>
                      <a:pt x="575" y="557"/>
                    </a:lnTo>
                    <a:lnTo>
                      <a:pt x="568" y="544"/>
                    </a:lnTo>
                    <a:lnTo>
                      <a:pt x="561" y="528"/>
                    </a:lnTo>
                    <a:lnTo>
                      <a:pt x="554" y="514"/>
                    </a:lnTo>
                    <a:lnTo>
                      <a:pt x="548" y="500"/>
                    </a:lnTo>
                    <a:lnTo>
                      <a:pt x="540" y="487"/>
                    </a:lnTo>
                    <a:lnTo>
                      <a:pt x="531" y="475"/>
                    </a:lnTo>
                    <a:lnTo>
                      <a:pt x="529" y="472"/>
                    </a:lnTo>
                    <a:lnTo>
                      <a:pt x="527" y="469"/>
                    </a:lnTo>
                    <a:lnTo>
                      <a:pt x="525" y="468"/>
                    </a:lnTo>
                    <a:lnTo>
                      <a:pt x="336" y="467"/>
                    </a:lnTo>
                    <a:lnTo>
                      <a:pt x="310" y="467"/>
                    </a:lnTo>
                    <a:lnTo>
                      <a:pt x="284" y="466"/>
                    </a:lnTo>
                    <a:lnTo>
                      <a:pt x="257" y="465"/>
                    </a:lnTo>
                    <a:lnTo>
                      <a:pt x="231" y="464"/>
                    </a:lnTo>
                    <a:lnTo>
                      <a:pt x="205" y="462"/>
                    </a:lnTo>
                    <a:lnTo>
                      <a:pt x="179" y="461"/>
                    </a:lnTo>
                    <a:lnTo>
                      <a:pt x="152" y="461"/>
                    </a:lnTo>
                    <a:lnTo>
                      <a:pt x="126" y="461"/>
                    </a:lnTo>
                    <a:lnTo>
                      <a:pt x="123" y="465"/>
                    </a:lnTo>
                    <a:lnTo>
                      <a:pt x="121" y="469"/>
                    </a:lnTo>
                    <a:lnTo>
                      <a:pt x="120" y="475"/>
                    </a:lnTo>
                    <a:lnTo>
                      <a:pt x="118" y="482"/>
                    </a:lnTo>
                    <a:lnTo>
                      <a:pt x="116" y="495"/>
                    </a:lnTo>
                    <a:lnTo>
                      <a:pt x="113" y="507"/>
                    </a:lnTo>
                    <a:lnTo>
                      <a:pt x="94" y="478"/>
                    </a:lnTo>
                    <a:lnTo>
                      <a:pt x="74" y="447"/>
                    </a:lnTo>
                    <a:lnTo>
                      <a:pt x="54" y="419"/>
                    </a:lnTo>
                    <a:lnTo>
                      <a:pt x="31" y="390"/>
                    </a:lnTo>
                    <a:lnTo>
                      <a:pt x="21" y="376"/>
                    </a:lnTo>
                    <a:lnTo>
                      <a:pt x="12" y="363"/>
                    </a:lnTo>
                    <a:lnTo>
                      <a:pt x="5" y="350"/>
                    </a:lnTo>
                    <a:lnTo>
                      <a:pt x="2" y="336"/>
                    </a:lnTo>
                    <a:lnTo>
                      <a:pt x="0" y="329"/>
                    </a:lnTo>
                    <a:lnTo>
                      <a:pt x="0" y="322"/>
                    </a:lnTo>
                    <a:lnTo>
                      <a:pt x="0" y="315"/>
                    </a:lnTo>
                    <a:lnTo>
                      <a:pt x="2" y="308"/>
                    </a:lnTo>
                    <a:lnTo>
                      <a:pt x="5" y="291"/>
                    </a:lnTo>
                    <a:lnTo>
                      <a:pt x="11" y="27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58" name="Freeform 290"/>
              <p:cNvSpPr>
                <a:spLocks/>
              </p:cNvSpPr>
              <p:nvPr/>
            </p:nvSpPr>
            <p:spPr bwMode="auto">
              <a:xfrm>
                <a:off x="3139" y="1683"/>
                <a:ext cx="183" cy="187"/>
              </a:xfrm>
              <a:custGeom>
                <a:avLst/>
                <a:gdLst>
                  <a:gd name="T0" fmla="*/ 48 w 549"/>
                  <a:gd name="T1" fmla="*/ 0 h 563"/>
                  <a:gd name="T2" fmla="*/ 46 w 549"/>
                  <a:gd name="T3" fmla="*/ 1 h 563"/>
                  <a:gd name="T4" fmla="*/ 44 w 549"/>
                  <a:gd name="T5" fmla="*/ 2 h 563"/>
                  <a:gd name="T6" fmla="*/ 41 w 549"/>
                  <a:gd name="T7" fmla="*/ 2 h 563"/>
                  <a:gd name="T8" fmla="*/ 36 w 549"/>
                  <a:gd name="T9" fmla="*/ 5 h 563"/>
                  <a:gd name="T10" fmla="*/ 29 w 549"/>
                  <a:gd name="T11" fmla="*/ 10 h 563"/>
                  <a:gd name="T12" fmla="*/ 21 w 549"/>
                  <a:gd name="T13" fmla="*/ 15 h 563"/>
                  <a:gd name="T14" fmla="*/ 13 w 549"/>
                  <a:gd name="T15" fmla="*/ 20 h 563"/>
                  <a:gd name="T16" fmla="*/ 8 w 549"/>
                  <a:gd name="T17" fmla="*/ 24 h 563"/>
                  <a:gd name="T18" fmla="*/ 6 w 549"/>
                  <a:gd name="T19" fmla="*/ 26 h 563"/>
                  <a:gd name="T20" fmla="*/ 5 w 549"/>
                  <a:gd name="T21" fmla="*/ 28 h 563"/>
                  <a:gd name="T22" fmla="*/ 4 w 549"/>
                  <a:gd name="T23" fmla="*/ 30 h 563"/>
                  <a:gd name="T24" fmla="*/ 4 w 549"/>
                  <a:gd name="T25" fmla="*/ 32 h 563"/>
                  <a:gd name="T26" fmla="*/ 3 w 549"/>
                  <a:gd name="T27" fmla="*/ 34 h 563"/>
                  <a:gd name="T28" fmla="*/ 1 w 549"/>
                  <a:gd name="T29" fmla="*/ 36 h 563"/>
                  <a:gd name="T30" fmla="*/ 0 w 549"/>
                  <a:gd name="T31" fmla="*/ 38 h 563"/>
                  <a:gd name="T32" fmla="*/ 0 w 549"/>
                  <a:gd name="T33" fmla="*/ 40 h 563"/>
                  <a:gd name="T34" fmla="*/ 1 w 549"/>
                  <a:gd name="T35" fmla="*/ 42 h 563"/>
                  <a:gd name="T36" fmla="*/ 5 w 549"/>
                  <a:gd name="T37" fmla="*/ 50 h 563"/>
                  <a:gd name="T38" fmla="*/ 6 w 549"/>
                  <a:gd name="T39" fmla="*/ 49 h 563"/>
                  <a:gd name="T40" fmla="*/ 7 w 549"/>
                  <a:gd name="T41" fmla="*/ 49 h 563"/>
                  <a:gd name="T42" fmla="*/ 9 w 549"/>
                  <a:gd name="T43" fmla="*/ 47 h 563"/>
                  <a:gd name="T44" fmla="*/ 12 w 549"/>
                  <a:gd name="T45" fmla="*/ 43 h 563"/>
                  <a:gd name="T46" fmla="*/ 13 w 549"/>
                  <a:gd name="T47" fmla="*/ 42 h 563"/>
                  <a:gd name="T48" fmla="*/ 15 w 549"/>
                  <a:gd name="T49" fmla="*/ 42 h 563"/>
                  <a:gd name="T50" fmla="*/ 19 w 549"/>
                  <a:gd name="T51" fmla="*/ 42 h 563"/>
                  <a:gd name="T52" fmla="*/ 22 w 549"/>
                  <a:gd name="T53" fmla="*/ 42 h 563"/>
                  <a:gd name="T54" fmla="*/ 25 w 549"/>
                  <a:gd name="T55" fmla="*/ 42 h 563"/>
                  <a:gd name="T56" fmla="*/ 25 w 549"/>
                  <a:gd name="T57" fmla="*/ 42 h 563"/>
                  <a:gd name="T58" fmla="*/ 25 w 549"/>
                  <a:gd name="T59" fmla="*/ 43 h 563"/>
                  <a:gd name="T60" fmla="*/ 24 w 549"/>
                  <a:gd name="T61" fmla="*/ 44 h 563"/>
                  <a:gd name="T62" fmla="*/ 23 w 549"/>
                  <a:gd name="T63" fmla="*/ 47 h 563"/>
                  <a:gd name="T64" fmla="*/ 22 w 549"/>
                  <a:gd name="T65" fmla="*/ 51 h 563"/>
                  <a:gd name="T66" fmla="*/ 22 w 549"/>
                  <a:gd name="T67" fmla="*/ 55 h 563"/>
                  <a:gd name="T68" fmla="*/ 22 w 549"/>
                  <a:gd name="T69" fmla="*/ 58 h 563"/>
                  <a:gd name="T70" fmla="*/ 22 w 549"/>
                  <a:gd name="T71" fmla="*/ 59 h 563"/>
                  <a:gd name="T72" fmla="*/ 23 w 549"/>
                  <a:gd name="T73" fmla="*/ 60 h 563"/>
                  <a:gd name="T74" fmla="*/ 24 w 549"/>
                  <a:gd name="T75" fmla="*/ 61 h 563"/>
                  <a:gd name="T76" fmla="*/ 26 w 549"/>
                  <a:gd name="T77" fmla="*/ 61 h 563"/>
                  <a:gd name="T78" fmla="*/ 29 w 549"/>
                  <a:gd name="T79" fmla="*/ 62 h 563"/>
                  <a:gd name="T80" fmla="*/ 32 w 549"/>
                  <a:gd name="T81" fmla="*/ 62 h 563"/>
                  <a:gd name="T82" fmla="*/ 38 w 549"/>
                  <a:gd name="T83" fmla="*/ 61 h 563"/>
                  <a:gd name="T84" fmla="*/ 39 w 549"/>
                  <a:gd name="T85" fmla="*/ 53 h 563"/>
                  <a:gd name="T86" fmla="*/ 40 w 549"/>
                  <a:gd name="T87" fmla="*/ 49 h 563"/>
                  <a:gd name="T88" fmla="*/ 40 w 549"/>
                  <a:gd name="T89" fmla="*/ 48 h 563"/>
                  <a:gd name="T90" fmla="*/ 42 w 549"/>
                  <a:gd name="T91" fmla="*/ 47 h 563"/>
                  <a:gd name="T92" fmla="*/ 44 w 549"/>
                  <a:gd name="T93" fmla="*/ 45 h 563"/>
                  <a:gd name="T94" fmla="*/ 46 w 549"/>
                  <a:gd name="T95" fmla="*/ 45 h 563"/>
                  <a:gd name="T96" fmla="*/ 46 w 549"/>
                  <a:gd name="T97" fmla="*/ 44 h 563"/>
                  <a:gd name="T98" fmla="*/ 48 w 549"/>
                  <a:gd name="T99" fmla="*/ 40 h 563"/>
                  <a:gd name="T100" fmla="*/ 50 w 549"/>
                  <a:gd name="T101" fmla="*/ 36 h 563"/>
                  <a:gd name="T102" fmla="*/ 52 w 549"/>
                  <a:gd name="T103" fmla="*/ 28 h 563"/>
                  <a:gd name="T104" fmla="*/ 54 w 549"/>
                  <a:gd name="T105" fmla="*/ 25 h 563"/>
                  <a:gd name="T106" fmla="*/ 55 w 549"/>
                  <a:gd name="T107" fmla="*/ 22 h 563"/>
                  <a:gd name="T108" fmla="*/ 57 w 549"/>
                  <a:gd name="T109" fmla="*/ 18 h 563"/>
                  <a:gd name="T110" fmla="*/ 59 w 549"/>
                  <a:gd name="T111" fmla="*/ 15 h 563"/>
                  <a:gd name="T112" fmla="*/ 60 w 549"/>
                  <a:gd name="T113" fmla="*/ 13 h 563"/>
                  <a:gd name="T114" fmla="*/ 61 w 549"/>
                  <a:gd name="T115" fmla="*/ 11 h 563"/>
                  <a:gd name="T116" fmla="*/ 57 w 549"/>
                  <a:gd name="T117" fmla="*/ 8 h 563"/>
                  <a:gd name="T118" fmla="*/ 56 w 549"/>
                  <a:gd name="T119" fmla="*/ 6 h 563"/>
                  <a:gd name="T120" fmla="*/ 55 w 549"/>
                  <a:gd name="T121" fmla="*/ 4 h 56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9"/>
                  <a:gd name="T184" fmla="*/ 0 h 563"/>
                  <a:gd name="T185" fmla="*/ 549 w 549"/>
                  <a:gd name="T186" fmla="*/ 563 h 56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9" h="563">
                    <a:moveTo>
                      <a:pt x="445" y="0"/>
                    </a:moveTo>
                    <a:lnTo>
                      <a:pt x="435" y="4"/>
                    </a:lnTo>
                    <a:lnTo>
                      <a:pt x="424" y="8"/>
                    </a:lnTo>
                    <a:lnTo>
                      <a:pt x="413" y="10"/>
                    </a:lnTo>
                    <a:lnTo>
                      <a:pt x="403" y="13"/>
                    </a:lnTo>
                    <a:lnTo>
                      <a:pt x="393" y="16"/>
                    </a:lnTo>
                    <a:lnTo>
                      <a:pt x="383" y="18"/>
                    </a:lnTo>
                    <a:lnTo>
                      <a:pt x="372" y="22"/>
                    </a:lnTo>
                    <a:lnTo>
                      <a:pt x="363" y="27"/>
                    </a:lnTo>
                    <a:lnTo>
                      <a:pt x="328" y="44"/>
                    </a:lnTo>
                    <a:lnTo>
                      <a:pt x="293" y="64"/>
                    </a:lnTo>
                    <a:lnTo>
                      <a:pt x="258" y="87"/>
                    </a:lnTo>
                    <a:lnTo>
                      <a:pt x="222" y="110"/>
                    </a:lnTo>
                    <a:lnTo>
                      <a:pt x="187" y="134"/>
                    </a:lnTo>
                    <a:lnTo>
                      <a:pt x="153" y="159"/>
                    </a:lnTo>
                    <a:lnTo>
                      <a:pt x="120" y="182"/>
                    </a:lnTo>
                    <a:lnTo>
                      <a:pt x="88" y="206"/>
                    </a:lnTo>
                    <a:lnTo>
                      <a:pt x="76" y="215"/>
                    </a:lnTo>
                    <a:lnTo>
                      <a:pt x="65" y="225"/>
                    </a:lnTo>
                    <a:lnTo>
                      <a:pt x="56" y="236"/>
                    </a:lnTo>
                    <a:lnTo>
                      <a:pt x="48" y="247"/>
                    </a:lnTo>
                    <a:lnTo>
                      <a:pt x="42" y="256"/>
                    </a:lnTo>
                    <a:lnTo>
                      <a:pt x="39" y="264"/>
                    </a:lnTo>
                    <a:lnTo>
                      <a:pt x="37" y="272"/>
                    </a:lnTo>
                    <a:lnTo>
                      <a:pt x="35" y="280"/>
                    </a:lnTo>
                    <a:lnTo>
                      <a:pt x="32" y="287"/>
                    </a:lnTo>
                    <a:lnTo>
                      <a:pt x="29" y="297"/>
                    </a:lnTo>
                    <a:lnTo>
                      <a:pt x="24" y="305"/>
                    </a:lnTo>
                    <a:lnTo>
                      <a:pt x="16" y="316"/>
                    </a:lnTo>
                    <a:lnTo>
                      <a:pt x="8" y="325"/>
                    </a:lnTo>
                    <a:lnTo>
                      <a:pt x="3" y="335"/>
                    </a:lnTo>
                    <a:lnTo>
                      <a:pt x="0" y="343"/>
                    </a:lnTo>
                    <a:lnTo>
                      <a:pt x="0" y="351"/>
                    </a:lnTo>
                    <a:lnTo>
                      <a:pt x="3" y="359"/>
                    </a:lnTo>
                    <a:lnTo>
                      <a:pt x="6" y="368"/>
                    </a:lnTo>
                    <a:lnTo>
                      <a:pt x="11" y="377"/>
                    </a:lnTo>
                    <a:lnTo>
                      <a:pt x="17" y="387"/>
                    </a:lnTo>
                    <a:lnTo>
                      <a:pt x="42" y="451"/>
                    </a:lnTo>
                    <a:lnTo>
                      <a:pt x="48" y="450"/>
                    </a:lnTo>
                    <a:lnTo>
                      <a:pt x="52" y="449"/>
                    </a:lnTo>
                    <a:lnTo>
                      <a:pt x="57" y="447"/>
                    </a:lnTo>
                    <a:lnTo>
                      <a:pt x="62" y="443"/>
                    </a:lnTo>
                    <a:lnTo>
                      <a:pt x="70" y="435"/>
                    </a:lnTo>
                    <a:lnTo>
                      <a:pt x="78" y="425"/>
                    </a:lnTo>
                    <a:lnTo>
                      <a:pt x="91" y="404"/>
                    </a:lnTo>
                    <a:lnTo>
                      <a:pt x="105" y="388"/>
                    </a:lnTo>
                    <a:lnTo>
                      <a:pt x="111" y="384"/>
                    </a:lnTo>
                    <a:lnTo>
                      <a:pt x="118" y="381"/>
                    </a:lnTo>
                    <a:lnTo>
                      <a:pt x="128" y="379"/>
                    </a:lnTo>
                    <a:lnTo>
                      <a:pt x="137" y="378"/>
                    </a:lnTo>
                    <a:lnTo>
                      <a:pt x="156" y="378"/>
                    </a:lnTo>
                    <a:lnTo>
                      <a:pt x="172" y="378"/>
                    </a:lnTo>
                    <a:lnTo>
                      <a:pt x="184" y="378"/>
                    </a:lnTo>
                    <a:lnTo>
                      <a:pt x="199" y="377"/>
                    </a:lnTo>
                    <a:lnTo>
                      <a:pt x="212" y="376"/>
                    </a:lnTo>
                    <a:lnTo>
                      <a:pt x="225" y="377"/>
                    </a:lnTo>
                    <a:lnTo>
                      <a:pt x="226" y="377"/>
                    </a:lnTo>
                    <a:lnTo>
                      <a:pt x="227" y="378"/>
                    </a:lnTo>
                    <a:lnTo>
                      <a:pt x="227" y="381"/>
                    </a:lnTo>
                    <a:lnTo>
                      <a:pt x="226" y="384"/>
                    </a:lnTo>
                    <a:lnTo>
                      <a:pt x="223" y="391"/>
                    </a:lnTo>
                    <a:lnTo>
                      <a:pt x="219" y="400"/>
                    </a:lnTo>
                    <a:lnTo>
                      <a:pt x="210" y="417"/>
                    </a:lnTo>
                    <a:lnTo>
                      <a:pt x="205" y="429"/>
                    </a:lnTo>
                    <a:lnTo>
                      <a:pt x="201" y="447"/>
                    </a:lnTo>
                    <a:lnTo>
                      <a:pt x="197" y="464"/>
                    </a:lnTo>
                    <a:lnTo>
                      <a:pt x="196" y="483"/>
                    </a:lnTo>
                    <a:lnTo>
                      <a:pt x="196" y="502"/>
                    </a:lnTo>
                    <a:lnTo>
                      <a:pt x="197" y="513"/>
                    </a:lnTo>
                    <a:lnTo>
                      <a:pt x="199" y="523"/>
                    </a:lnTo>
                    <a:lnTo>
                      <a:pt x="200" y="528"/>
                    </a:lnTo>
                    <a:lnTo>
                      <a:pt x="202" y="533"/>
                    </a:lnTo>
                    <a:lnTo>
                      <a:pt x="205" y="538"/>
                    </a:lnTo>
                    <a:lnTo>
                      <a:pt x="207" y="541"/>
                    </a:lnTo>
                    <a:lnTo>
                      <a:pt x="213" y="546"/>
                    </a:lnTo>
                    <a:lnTo>
                      <a:pt x="219" y="550"/>
                    </a:lnTo>
                    <a:lnTo>
                      <a:pt x="223" y="555"/>
                    </a:lnTo>
                    <a:lnTo>
                      <a:pt x="231" y="558"/>
                    </a:lnTo>
                    <a:lnTo>
                      <a:pt x="243" y="561"/>
                    </a:lnTo>
                    <a:lnTo>
                      <a:pt x="258" y="563"/>
                    </a:lnTo>
                    <a:lnTo>
                      <a:pt x="272" y="563"/>
                    </a:lnTo>
                    <a:lnTo>
                      <a:pt x="287" y="562"/>
                    </a:lnTo>
                    <a:lnTo>
                      <a:pt x="317" y="558"/>
                    </a:lnTo>
                    <a:lnTo>
                      <a:pt x="344" y="553"/>
                    </a:lnTo>
                    <a:lnTo>
                      <a:pt x="348" y="517"/>
                    </a:lnTo>
                    <a:lnTo>
                      <a:pt x="350" y="483"/>
                    </a:lnTo>
                    <a:lnTo>
                      <a:pt x="352" y="466"/>
                    </a:lnTo>
                    <a:lnTo>
                      <a:pt x="357" y="450"/>
                    </a:lnTo>
                    <a:lnTo>
                      <a:pt x="360" y="442"/>
                    </a:lnTo>
                    <a:lnTo>
                      <a:pt x="364" y="435"/>
                    </a:lnTo>
                    <a:lnTo>
                      <a:pt x="370" y="428"/>
                    </a:lnTo>
                    <a:lnTo>
                      <a:pt x="376" y="421"/>
                    </a:lnTo>
                    <a:lnTo>
                      <a:pt x="386" y="415"/>
                    </a:lnTo>
                    <a:lnTo>
                      <a:pt x="398" y="409"/>
                    </a:lnTo>
                    <a:lnTo>
                      <a:pt x="404" y="407"/>
                    </a:lnTo>
                    <a:lnTo>
                      <a:pt x="410" y="404"/>
                    </a:lnTo>
                    <a:lnTo>
                      <a:pt x="413" y="401"/>
                    </a:lnTo>
                    <a:lnTo>
                      <a:pt x="417" y="397"/>
                    </a:lnTo>
                    <a:lnTo>
                      <a:pt x="426" y="379"/>
                    </a:lnTo>
                    <a:lnTo>
                      <a:pt x="435" y="361"/>
                    </a:lnTo>
                    <a:lnTo>
                      <a:pt x="443" y="342"/>
                    </a:lnTo>
                    <a:lnTo>
                      <a:pt x="452" y="324"/>
                    </a:lnTo>
                    <a:lnTo>
                      <a:pt x="462" y="291"/>
                    </a:lnTo>
                    <a:lnTo>
                      <a:pt x="471" y="257"/>
                    </a:lnTo>
                    <a:lnTo>
                      <a:pt x="477" y="239"/>
                    </a:lnTo>
                    <a:lnTo>
                      <a:pt x="483" y="224"/>
                    </a:lnTo>
                    <a:lnTo>
                      <a:pt x="491" y="208"/>
                    </a:lnTo>
                    <a:lnTo>
                      <a:pt x="499" y="195"/>
                    </a:lnTo>
                    <a:lnTo>
                      <a:pt x="508" y="181"/>
                    </a:lnTo>
                    <a:lnTo>
                      <a:pt x="515" y="167"/>
                    </a:lnTo>
                    <a:lnTo>
                      <a:pt x="522" y="152"/>
                    </a:lnTo>
                    <a:lnTo>
                      <a:pt x="530" y="138"/>
                    </a:lnTo>
                    <a:lnTo>
                      <a:pt x="535" y="128"/>
                    </a:lnTo>
                    <a:lnTo>
                      <a:pt x="540" y="118"/>
                    </a:lnTo>
                    <a:lnTo>
                      <a:pt x="544" y="107"/>
                    </a:lnTo>
                    <a:lnTo>
                      <a:pt x="549" y="99"/>
                    </a:lnTo>
                    <a:lnTo>
                      <a:pt x="535" y="85"/>
                    </a:lnTo>
                    <a:lnTo>
                      <a:pt x="517" y="70"/>
                    </a:lnTo>
                    <a:lnTo>
                      <a:pt x="509" y="63"/>
                    </a:lnTo>
                    <a:lnTo>
                      <a:pt x="502" y="55"/>
                    </a:lnTo>
                    <a:lnTo>
                      <a:pt x="496" y="48"/>
                    </a:lnTo>
                    <a:lnTo>
                      <a:pt x="491" y="40"/>
                    </a:lnTo>
                    <a:lnTo>
                      <a:pt x="4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59" name="Freeform 291"/>
              <p:cNvSpPr>
                <a:spLocks/>
              </p:cNvSpPr>
              <p:nvPr/>
            </p:nvSpPr>
            <p:spPr bwMode="auto">
              <a:xfrm>
                <a:off x="3139" y="1683"/>
                <a:ext cx="183" cy="187"/>
              </a:xfrm>
              <a:custGeom>
                <a:avLst/>
                <a:gdLst>
                  <a:gd name="T0" fmla="*/ 48 w 549"/>
                  <a:gd name="T1" fmla="*/ 0 h 563"/>
                  <a:gd name="T2" fmla="*/ 46 w 549"/>
                  <a:gd name="T3" fmla="*/ 1 h 563"/>
                  <a:gd name="T4" fmla="*/ 44 w 549"/>
                  <a:gd name="T5" fmla="*/ 2 h 563"/>
                  <a:gd name="T6" fmla="*/ 41 w 549"/>
                  <a:gd name="T7" fmla="*/ 2 h 563"/>
                  <a:gd name="T8" fmla="*/ 36 w 549"/>
                  <a:gd name="T9" fmla="*/ 5 h 563"/>
                  <a:gd name="T10" fmla="*/ 29 w 549"/>
                  <a:gd name="T11" fmla="*/ 10 h 563"/>
                  <a:gd name="T12" fmla="*/ 21 w 549"/>
                  <a:gd name="T13" fmla="*/ 15 h 563"/>
                  <a:gd name="T14" fmla="*/ 13 w 549"/>
                  <a:gd name="T15" fmla="*/ 20 h 563"/>
                  <a:gd name="T16" fmla="*/ 8 w 549"/>
                  <a:gd name="T17" fmla="*/ 24 h 563"/>
                  <a:gd name="T18" fmla="*/ 6 w 549"/>
                  <a:gd name="T19" fmla="*/ 26 h 563"/>
                  <a:gd name="T20" fmla="*/ 5 w 549"/>
                  <a:gd name="T21" fmla="*/ 28 h 563"/>
                  <a:gd name="T22" fmla="*/ 4 w 549"/>
                  <a:gd name="T23" fmla="*/ 30 h 563"/>
                  <a:gd name="T24" fmla="*/ 4 w 549"/>
                  <a:gd name="T25" fmla="*/ 32 h 563"/>
                  <a:gd name="T26" fmla="*/ 3 w 549"/>
                  <a:gd name="T27" fmla="*/ 34 h 563"/>
                  <a:gd name="T28" fmla="*/ 1 w 549"/>
                  <a:gd name="T29" fmla="*/ 36 h 563"/>
                  <a:gd name="T30" fmla="*/ 0 w 549"/>
                  <a:gd name="T31" fmla="*/ 38 h 563"/>
                  <a:gd name="T32" fmla="*/ 0 w 549"/>
                  <a:gd name="T33" fmla="*/ 40 h 563"/>
                  <a:gd name="T34" fmla="*/ 1 w 549"/>
                  <a:gd name="T35" fmla="*/ 42 h 563"/>
                  <a:gd name="T36" fmla="*/ 5 w 549"/>
                  <a:gd name="T37" fmla="*/ 50 h 563"/>
                  <a:gd name="T38" fmla="*/ 5 w 549"/>
                  <a:gd name="T39" fmla="*/ 49 h 563"/>
                  <a:gd name="T40" fmla="*/ 6 w 549"/>
                  <a:gd name="T41" fmla="*/ 49 h 563"/>
                  <a:gd name="T42" fmla="*/ 8 w 549"/>
                  <a:gd name="T43" fmla="*/ 48 h 563"/>
                  <a:gd name="T44" fmla="*/ 10 w 549"/>
                  <a:gd name="T45" fmla="*/ 45 h 563"/>
                  <a:gd name="T46" fmla="*/ 12 w 549"/>
                  <a:gd name="T47" fmla="*/ 43 h 563"/>
                  <a:gd name="T48" fmla="*/ 14 w 549"/>
                  <a:gd name="T49" fmla="*/ 42 h 563"/>
                  <a:gd name="T50" fmla="*/ 17 w 549"/>
                  <a:gd name="T51" fmla="*/ 42 h 563"/>
                  <a:gd name="T52" fmla="*/ 20 w 549"/>
                  <a:gd name="T53" fmla="*/ 42 h 563"/>
                  <a:gd name="T54" fmla="*/ 24 w 549"/>
                  <a:gd name="T55" fmla="*/ 42 h 563"/>
                  <a:gd name="T56" fmla="*/ 25 w 549"/>
                  <a:gd name="T57" fmla="*/ 42 h 563"/>
                  <a:gd name="T58" fmla="*/ 25 w 549"/>
                  <a:gd name="T59" fmla="*/ 42 h 563"/>
                  <a:gd name="T60" fmla="*/ 25 w 549"/>
                  <a:gd name="T61" fmla="*/ 43 h 563"/>
                  <a:gd name="T62" fmla="*/ 23 w 549"/>
                  <a:gd name="T63" fmla="*/ 46 h 563"/>
                  <a:gd name="T64" fmla="*/ 22 w 549"/>
                  <a:gd name="T65" fmla="*/ 49 h 563"/>
                  <a:gd name="T66" fmla="*/ 22 w 549"/>
                  <a:gd name="T67" fmla="*/ 53 h 563"/>
                  <a:gd name="T68" fmla="*/ 22 w 549"/>
                  <a:gd name="T69" fmla="*/ 55 h 563"/>
                  <a:gd name="T70" fmla="*/ 22 w 549"/>
                  <a:gd name="T71" fmla="*/ 58 h 563"/>
                  <a:gd name="T72" fmla="*/ 22 w 549"/>
                  <a:gd name="T73" fmla="*/ 59 h 563"/>
                  <a:gd name="T74" fmla="*/ 23 w 549"/>
                  <a:gd name="T75" fmla="*/ 60 h 563"/>
                  <a:gd name="T76" fmla="*/ 24 w 549"/>
                  <a:gd name="T77" fmla="*/ 61 h 563"/>
                  <a:gd name="T78" fmla="*/ 26 w 549"/>
                  <a:gd name="T79" fmla="*/ 61 h 563"/>
                  <a:gd name="T80" fmla="*/ 29 w 549"/>
                  <a:gd name="T81" fmla="*/ 62 h 563"/>
                  <a:gd name="T82" fmla="*/ 32 w 549"/>
                  <a:gd name="T83" fmla="*/ 62 h 563"/>
                  <a:gd name="T84" fmla="*/ 38 w 549"/>
                  <a:gd name="T85" fmla="*/ 61 h 563"/>
                  <a:gd name="T86" fmla="*/ 39 w 549"/>
                  <a:gd name="T87" fmla="*/ 57 h 563"/>
                  <a:gd name="T88" fmla="*/ 39 w 549"/>
                  <a:gd name="T89" fmla="*/ 51 h 563"/>
                  <a:gd name="T90" fmla="*/ 40 w 549"/>
                  <a:gd name="T91" fmla="*/ 49 h 563"/>
                  <a:gd name="T92" fmla="*/ 41 w 549"/>
                  <a:gd name="T93" fmla="*/ 47 h 563"/>
                  <a:gd name="T94" fmla="*/ 43 w 549"/>
                  <a:gd name="T95" fmla="*/ 46 h 563"/>
                  <a:gd name="T96" fmla="*/ 45 w 549"/>
                  <a:gd name="T97" fmla="*/ 45 h 563"/>
                  <a:gd name="T98" fmla="*/ 46 w 549"/>
                  <a:gd name="T99" fmla="*/ 44 h 563"/>
                  <a:gd name="T100" fmla="*/ 47 w 549"/>
                  <a:gd name="T101" fmla="*/ 42 h 563"/>
                  <a:gd name="T102" fmla="*/ 49 w 549"/>
                  <a:gd name="T103" fmla="*/ 38 h 563"/>
                  <a:gd name="T104" fmla="*/ 51 w 549"/>
                  <a:gd name="T105" fmla="*/ 32 h 563"/>
                  <a:gd name="T106" fmla="*/ 53 w 549"/>
                  <a:gd name="T107" fmla="*/ 26 h 563"/>
                  <a:gd name="T108" fmla="*/ 55 w 549"/>
                  <a:gd name="T109" fmla="*/ 23 h 563"/>
                  <a:gd name="T110" fmla="*/ 56 w 549"/>
                  <a:gd name="T111" fmla="*/ 20 h 563"/>
                  <a:gd name="T112" fmla="*/ 58 w 549"/>
                  <a:gd name="T113" fmla="*/ 17 h 563"/>
                  <a:gd name="T114" fmla="*/ 59 w 549"/>
                  <a:gd name="T115" fmla="*/ 14 h 563"/>
                  <a:gd name="T116" fmla="*/ 60 w 549"/>
                  <a:gd name="T117" fmla="*/ 12 h 563"/>
                  <a:gd name="T118" fmla="*/ 59 w 549"/>
                  <a:gd name="T119" fmla="*/ 9 h 563"/>
                  <a:gd name="T120" fmla="*/ 57 w 549"/>
                  <a:gd name="T121" fmla="*/ 7 h 563"/>
                  <a:gd name="T122" fmla="*/ 55 w 549"/>
                  <a:gd name="T123" fmla="*/ 5 h 563"/>
                  <a:gd name="T124" fmla="*/ 49 w 549"/>
                  <a:gd name="T125" fmla="*/ 0 h 56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49"/>
                  <a:gd name="T190" fmla="*/ 0 h 563"/>
                  <a:gd name="T191" fmla="*/ 549 w 549"/>
                  <a:gd name="T192" fmla="*/ 563 h 56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49" h="563">
                    <a:moveTo>
                      <a:pt x="445" y="0"/>
                    </a:moveTo>
                    <a:lnTo>
                      <a:pt x="435" y="4"/>
                    </a:lnTo>
                    <a:lnTo>
                      <a:pt x="424" y="8"/>
                    </a:lnTo>
                    <a:lnTo>
                      <a:pt x="413" y="10"/>
                    </a:lnTo>
                    <a:lnTo>
                      <a:pt x="403" y="13"/>
                    </a:lnTo>
                    <a:lnTo>
                      <a:pt x="393" y="16"/>
                    </a:lnTo>
                    <a:lnTo>
                      <a:pt x="383" y="18"/>
                    </a:lnTo>
                    <a:lnTo>
                      <a:pt x="372" y="22"/>
                    </a:lnTo>
                    <a:lnTo>
                      <a:pt x="363" y="27"/>
                    </a:lnTo>
                    <a:lnTo>
                      <a:pt x="328" y="44"/>
                    </a:lnTo>
                    <a:lnTo>
                      <a:pt x="293" y="64"/>
                    </a:lnTo>
                    <a:lnTo>
                      <a:pt x="258" y="87"/>
                    </a:lnTo>
                    <a:lnTo>
                      <a:pt x="222" y="110"/>
                    </a:lnTo>
                    <a:lnTo>
                      <a:pt x="187" y="134"/>
                    </a:lnTo>
                    <a:lnTo>
                      <a:pt x="153" y="159"/>
                    </a:lnTo>
                    <a:lnTo>
                      <a:pt x="120" y="182"/>
                    </a:lnTo>
                    <a:lnTo>
                      <a:pt x="88" y="206"/>
                    </a:lnTo>
                    <a:lnTo>
                      <a:pt x="76" y="215"/>
                    </a:lnTo>
                    <a:lnTo>
                      <a:pt x="65" y="225"/>
                    </a:lnTo>
                    <a:lnTo>
                      <a:pt x="56" y="236"/>
                    </a:lnTo>
                    <a:lnTo>
                      <a:pt x="48" y="247"/>
                    </a:lnTo>
                    <a:lnTo>
                      <a:pt x="42" y="256"/>
                    </a:lnTo>
                    <a:lnTo>
                      <a:pt x="39" y="264"/>
                    </a:lnTo>
                    <a:lnTo>
                      <a:pt x="37" y="272"/>
                    </a:lnTo>
                    <a:lnTo>
                      <a:pt x="35" y="280"/>
                    </a:lnTo>
                    <a:lnTo>
                      <a:pt x="32" y="287"/>
                    </a:lnTo>
                    <a:lnTo>
                      <a:pt x="29" y="297"/>
                    </a:lnTo>
                    <a:lnTo>
                      <a:pt x="24" y="305"/>
                    </a:lnTo>
                    <a:lnTo>
                      <a:pt x="16" y="316"/>
                    </a:lnTo>
                    <a:lnTo>
                      <a:pt x="8" y="325"/>
                    </a:lnTo>
                    <a:lnTo>
                      <a:pt x="3" y="335"/>
                    </a:lnTo>
                    <a:lnTo>
                      <a:pt x="0" y="343"/>
                    </a:lnTo>
                    <a:lnTo>
                      <a:pt x="0" y="351"/>
                    </a:lnTo>
                    <a:lnTo>
                      <a:pt x="3" y="359"/>
                    </a:lnTo>
                    <a:lnTo>
                      <a:pt x="6" y="368"/>
                    </a:lnTo>
                    <a:lnTo>
                      <a:pt x="11" y="377"/>
                    </a:lnTo>
                    <a:lnTo>
                      <a:pt x="17" y="387"/>
                    </a:lnTo>
                    <a:lnTo>
                      <a:pt x="42" y="451"/>
                    </a:lnTo>
                    <a:lnTo>
                      <a:pt x="48" y="450"/>
                    </a:lnTo>
                    <a:lnTo>
                      <a:pt x="52" y="449"/>
                    </a:lnTo>
                    <a:lnTo>
                      <a:pt x="57" y="447"/>
                    </a:lnTo>
                    <a:lnTo>
                      <a:pt x="62" y="443"/>
                    </a:lnTo>
                    <a:lnTo>
                      <a:pt x="70" y="435"/>
                    </a:lnTo>
                    <a:lnTo>
                      <a:pt x="78" y="425"/>
                    </a:lnTo>
                    <a:lnTo>
                      <a:pt x="91" y="404"/>
                    </a:lnTo>
                    <a:lnTo>
                      <a:pt x="105" y="388"/>
                    </a:lnTo>
                    <a:lnTo>
                      <a:pt x="111" y="384"/>
                    </a:lnTo>
                    <a:lnTo>
                      <a:pt x="118" y="381"/>
                    </a:lnTo>
                    <a:lnTo>
                      <a:pt x="128" y="379"/>
                    </a:lnTo>
                    <a:lnTo>
                      <a:pt x="137" y="378"/>
                    </a:lnTo>
                    <a:lnTo>
                      <a:pt x="156" y="378"/>
                    </a:lnTo>
                    <a:lnTo>
                      <a:pt x="172" y="378"/>
                    </a:lnTo>
                    <a:lnTo>
                      <a:pt x="184" y="378"/>
                    </a:lnTo>
                    <a:lnTo>
                      <a:pt x="199" y="377"/>
                    </a:lnTo>
                    <a:lnTo>
                      <a:pt x="212" y="376"/>
                    </a:lnTo>
                    <a:lnTo>
                      <a:pt x="225" y="377"/>
                    </a:lnTo>
                    <a:lnTo>
                      <a:pt x="226" y="377"/>
                    </a:lnTo>
                    <a:lnTo>
                      <a:pt x="227" y="378"/>
                    </a:lnTo>
                    <a:lnTo>
                      <a:pt x="227" y="381"/>
                    </a:lnTo>
                    <a:lnTo>
                      <a:pt x="226" y="384"/>
                    </a:lnTo>
                    <a:lnTo>
                      <a:pt x="223" y="391"/>
                    </a:lnTo>
                    <a:lnTo>
                      <a:pt x="219" y="400"/>
                    </a:lnTo>
                    <a:lnTo>
                      <a:pt x="210" y="417"/>
                    </a:lnTo>
                    <a:lnTo>
                      <a:pt x="205" y="429"/>
                    </a:lnTo>
                    <a:lnTo>
                      <a:pt x="201" y="447"/>
                    </a:lnTo>
                    <a:lnTo>
                      <a:pt x="197" y="464"/>
                    </a:lnTo>
                    <a:lnTo>
                      <a:pt x="196" y="483"/>
                    </a:lnTo>
                    <a:lnTo>
                      <a:pt x="196" y="502"/>
                    </a:lnTo>
                    <a:lnTo>
                      <a:pt x="197" y="513"/>
                    </a:lnTo>
                    <a:lnTo>
                      <a:pt x="199" y="523"/>
                    </a:lnTo>
                    <a:lnTo>
                      <a:pt x="200" y="528"/>
                    </a:lnTo>
                    <a:lnTo>
                      <a:pt x="202" y="533"/>
                    </a:lnTo>
                    <a:lnTo>
                      <a:pt x="205" y="538"/>
                    </a:lnTo>
                    <a:lnTo>
                      <a:pt x="207" y="541"/>
                    </a:lnTo>
                    <a:lnTo>
                      <a:pt x="213" y="546"/>
                    </a:lnTo>
                    <a:lnTo>
                      <a:pt x="219" y="550"/>
                    </a:lnTo>
                    <a:lnTo>
                      <a:pt x="223" y="555"/>
                    </a:lnTo>
                    <a:lnTo>
                      <a:pt x="231" y="558"/>
                    </a:lnTo>
                    <a:lnTo>
                      <a:pt x="243" y="561"/>
                    </a:lnTo>
                    <a:lnTo>
                      <a:pt x="258" y="563"/>
                    </a:lnTo>
                    <a:lnTo>
                      <a:pt x="272" y="563"/>
                    </a:lnTo>
                    <a:lnTo>
                      <a:pt x="287" y="562"/>
                    </a:lnTo>
                    <a:lnTo>
                      <a:pt x="317" y="558"/>
                    </a:lnTo>
                    <a:lnTo>
                      <a:pt x="344" y="553"/>
                    </a:lnTo>
                    <a:lnTo>
                      <a:pt x="348" y="517"/>
                    </a:lnTo>
                    <a:lnTo>
                      <a:pt x="350" y="483"/>
                    </a:lnTo>
                    <a:lnTo>
                      <a:pt x="352" y="466"/>
                    </a:lnTo>
                    <a:lnTo>
                      <a:pt x="357" y="450"/>
                    </a:lnTo>
                    <a:lnTo>
                      <a:pt x="360" y="442"/>
                    </a:lnTo>
                    <a:lnTo>
                      <a:pt x="364" y="435"/>
                    </a:lnTo>
                    <a:lnTo>
                      <a:pt x="370" y="428"/>
                    </a:lnTo>
                    <a:lnTo>
                      <a:pt x="376" y="421"/>
                    </a:lnTo>
                    <a:lnTo>
                      <a:pt x="386" y="415"/>
                    </a:lnTo>
                    <a:lnTo>
                      <a:pt x="398" y="409"/>
                    </a:lnTo>
                    <a:lnTo>
                      <a:pt x="404" y="407"/>
                    </a:lnTo>
                    <a:lnTo>
                      <a:pt x="410" y="404"/>
                    </a:lnTo>
                    <a:lnTo>
                      <a:pt x="413" y="401"/>
                    </a:lnTo>
                    <a:lnTo>
                      <a:pt x="417" y="397"/>
                    </a:lnTo>
                    <a:lnTo>
                      <a:pt x="426" y="379"/>
                    </a:lnTo>
                    <a:lnTo>
                      <a:pt x="435" y="361"/>
                    </a:lnTo>
                    <a:lnTo>
                      <a:pt x="443" y="342"/>
                    </a:lnTo>
                    <a:lnTo>
                      <a:pt x="452" y="324"/>
                    </a:lnTo>
                    <a:lnTo>
                      <a:pt x="462" y="291"/>
                    </a:lnTo>
                    <a:lnTo>
                      <a:pt x="471" y="257"/>
                    </a:lnTo>
                    <a:lnTo>
                      <a:pt x="477" y="239"/>
                    </a:lnTo>
                    <a:lnTo>
                      <a:pt x="483" y="224"/>
                    </a:lnTo>
                    <a:lnTo>
                      <a:pt x="491" y="208"/>
                    </a:lnTo>
                    <a:lnTo>
                      <a:pt x="499" y="195"/>
                    </a:lnTo>
                    <a:lnTo>
                      <a:pt x="508" y="181"/>
                    </a:lnTo>
                    <a:lnTo>
                      <a:pt x="515" y="167"/>
                    </a:lnTo>
                    <a:lnTo>
                      <a:pt x="522" y="152"/>
                    </a:lnTo>
                    <a:lnTo>
                      <a:pt x="530" y="138"/>
                    </a:lnTo>
                    <a:lnTo>
                      <a:pt x="535" y="128"/>
                    </a:lnTo>
                    <a:lnTo>
                      <a:pt x="540" y="118"/>
                    </a:lnTo>
                    <a:lnTo>
                      <a:pt x="544" y="107"/>
                    </a:lnTo>
                    <a:lnTo>
                      <a:pt x="549" y="99"/>
                    </a:lnTo>
                    <a:lnTo>
                      <a:pt x="535" y="85"/>
                    </a:lnTo>
                    <a:lnTo>
                      <a:pt x="517" y="70"/>
                    </a:lnTo>
                    <a:lnTo>
                      <a:pt x="509" y="63"/>
                    </a:lnTo>
                    <a:lnTo>
                      <a:pt x="502" y="55"/>
                    </a:lnTo>
                    <a:lnTo>
                      <a:pt x="496" y="48"/>
                    </a:lnTo>
                    <a:lnTo>
                      <a:pt x="491" y="40"/>
                    </a:lnTo>
                    <a:lnTo>
                      <a:pt x="445"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60" name="Freeform 292"/>
              <p:cNvSpPr>
                <a:spLocks/>
              </p:cNvSpPr>
              <p:nvPr/>
            </p:nvSpPr>
            <p:spPr bwMode="auto">
              <a:xfrm>
                <a:off x="3176" y="1849"/>
                <a:ext cx="129" cy="105"/>
              </a:xfrm>
              <a:custGeom>
                <a:avLst/>
                <a:gdLst>
                  <a:gd name="T0" fmla="*/ 10 w 388"/>
                  <a:gd name="T1" fmla="*/ 1 h 315"/>
                  <a:gd name="T2" fmla="*/ 10 w 388"/>
                  <a:gd name="T3" fmla="*/ 3 h 315"/>
                  <a:gd name="T4" fmla="*/ 10 w 388"/>
                  <a:gd name="T5" fmla="*/ 4 h 315"/>
                  <a:gd name="T6" fmla="*/ 11 w 388"/>
                  <a:gd name="T7" fmla="*/ 5 h 315"/>
                  <a:gd name="T8" fmla="*/ 12 w 388"/>
                  <a:gd name="T9" fmla="*/ 6 h 315"/>
                  <a:gd name="T10" fmla="*/ 15 w 388"/>
                  <a:gd name="T11" fmla="*/ 7 h 315"/>
                  <a:gd name="T12" fmla="*/ 18 w 388"/>
                  <a:gd name="T13" fmla="*/ 7 h 315"/>
                  <a:gd name="T14" fmla="*/ 23 w 388"/>
                  <a:gd name="T15" fmla="*/ 6 h 315"/>
                  <a:gd name="T16" fmla="*/ 27 w 388"/>
                  <a:gd name="T17" fmla="*/ 6 h 315"/>
                  <a:gd name="T18" fmla="*/ 30 w 388"/>
                  <a:gd name="T19" fmla="*/ 7 h 315"/>
                  <a:gd name="T20" fmla="*/ 33 w 388"/>
                  <a:gd name="T21" fmla="*/ 7 h 315"/>
                  <a:gd name="T22" fmla="*/ 35 w 388"/>
                  <a:gd name="T23" fmla="*/ 6 h 315"/>
                  <a:gd name="T24" fmla="*/ 37 w 388"/>
                  <a:gd name="T25" fmla="*/ 7 h 315"/>
                  <a:gd name="T26" fmla="*/ 38 w 388"/>
                  <a:gd name="T27" fmla="*/ 7 h 315"/>
                  <a:gd name="T28" fmla="*/ 38 w 388"/>
                  <a:gd name="T29" fmla="*/ 8 h 315"/>
                  <a:gd name="T30" fmla="*/ 39 w 388"/>
                  <a:gd name="T31" fmla="*/ 9 h 315"/>
                  <a:gd name="T32" fmla="*/ 43 w 388"/>
                  <a:gd name="T33" fmla="*/ 16 h 315"/>
                  <a:gd name="T34" fmla="*/ 42 w 388"/>
                  <a:gd name="T35" fmla="*/ 20 h 315"/>
                  <a:gd name="T36" fmla="*/ 40 w 388"/>
                  <a:gd name="T37" fmla="*/ 24 h 315"/>
                  <a:gd name="T38" fmla="*/ 39 w 388"/>
                  <a:gd name="T39" fmla="*/ 26 h 315"/>
                  <a:gd name="T40" fmla="*/ 38 w 388"/>
                  <a:gd name="T41" fmla="*/ 28 h 315"/>
                  <a:gd name="T42" fmla="*/ 36 w 388"/>
                  <a:gd name="T43" fmla="*/ 29 h 315"/>
                  <a:gd name="T44" fmla="*/ 34 w 388"/>
                  <a:gd name="T45" fmla="*/ 28 h 315"/>
                  <a:gd name="T46" fmla="*/ 32 w 388"/>
                  <a:gd name="T47" fmla="*/ 28 h 315"/>
                  <a:gd name="T48" fmla="*/ 30 w 388"/>
                  <a:gd name="T49" fmla="*/ 28 h 315"/>
                  <a:gd name="T50" fmla="*/ 28 w 388"/>
                  <a:gd name="T51" fmla="*/ 28 h 315"/>
                  <a:gd name="T52" fmla="*/ 26 w 388"/>
                  <a:gd name="T53" fmla="*/ 29 h 315"/>
                  <a:gd name="T54" fmla="*/ 25 w 388"/>
                  <a:gd name="T55" fmla="*/ 31 h 315"/>
                  <a:gd name="T56" fmla="*/ 22 w 388"/>
                  <a:gd name="T57" fmla="*/ 35 h 315"/>
                  <a:gd name="T58" fmla="*/ 14 w 388"/>
                  <a:gd name="T59" fmla="*/ 23 h 315"/>
                  <a:gd name="T60" fmla="*/ 12 w 388"/>
                  <a:gd name="T61" fmla="*/ 22 h 315"/>
                  <a:gd name="T62" fmla="*/ 9 w 388"/>
                  <a:gd name="T63" fmla="*/ 21 h 315"/>
                  <a:gd name="T64" fmla="*/ 6 w 388"/>
                  <a:gd name="T65" fmla="*/ 20 h 315"/>
                  <a:gd name="T66" fmla="*/ 3 w 388"/>
                  <a:gd name="T67" fmla="*/ 20 h 315"/>
                  <a:gd name="T68" fmla="*/ 1 w 388"/>
                  <a:gd name="T69" fmla="*/ 19 h 315"/>
                  <a:gd name="T70" fmla="*/ 0 w 388"/>
                  <a:gd name="T71" fmla="*/ 19 h 315"/>
                  <a:gd name="T72" fmla="*/ 0 w 388"/>
                  <a:gd name="T73" fmla="*/ 17 h 315"/>
                  <a:gd name="T74" fmla="*/ 0 w 388"/>
                  <a:gd name="T75" fmla="*/ 15 h 315"/>
                  <a:gd name="T76" fmla="*/ 1 w 388"/>
                  <a:gd name="T77" fmla="*/ 7 h 315"/>
                  <a:gd name="T78" fmla="*/ 2 w 388"/>
                  <a:gd name="T79" fmla="*/ 3 h 315"/>
                  <a:gd name="T80" fmla="*/ 2 w 388"/>
                  <a:gd name="T81" fmla="*/ 0 h 315"/>
                  <a:gd name="T82" fmla="*/ 3 w 388"/>
                  <a:gd name="T83" fmla="*/ 0 h 315"/>
                  <a:gd name="T84" fmla="*/ 4 w 388"/>
                  <a:gd name="T85" fmla="*/ 0 h 315"/>
                  <a:gd name="T86" fmla="*/ 6 w 388"/>
                  <a:gd name="T87" fmla="*/ 0 h 315"/>
                  <a:gd name="T88" fmla="*/ 8 w 388"/>
                  <a:gd name="T89" fmla="*/ 0 h 31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88"/>
                  <a:gd name="T136" fmla="*/ 0 h 315"/>
                  <a:gd name="T137" fmla="*/ 388 w 388"/>
                  <a:gd name="T138" fmla="*/ 315 h 31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88" h="315">
                    <a:moveTo>
                      <a:pt x="85" y="2"/>
                    </a:moveTo>
                    <a:lnTo>
                      <a:pt x="86" y="13"/>
                    </a:lnTo>
                    <a:lnTo>
                      <a:pt x="88" y="23"/>
                    </a:lnTo>
                    <a:lnTo>
                      <a:pt x="89" y="28"/>
                    </a:lnTo>
                    <a:lnTo>
                      <a:pt x="91" y="33"/>
                    </a:lnTo>
                    <a:lnTo>
                      <a:pt x="94" y="38"/>
                    </a:lnTo>
                    <a:lnTo>
                      <a:pt x="96" y="41"/>
                    </a:lnTo>
                    <a:lnTo>
                      <a:pt x="102" y="46"/>
                    </a:lnTo>
                    <a:lnTo>
                      <a:pt x="108" y="50"/>
                    </a:lnTo>
                    <a:lnTo>
                      <a:pt x="112" y="55"/>
                    </a:lnTo>
                    <a:lnTo>
                      <a:pt x="120" y="58"/>
                    </a:lnTo>
                    <a:lnTo>
                      <a:pt x="132" y="61"/>
                    </a:lnTo>
                    <a:lnTo>
                      <a:pt x="147" y="63"/>
                    </a:lnTo>
                    <a:lnTo>
                      <a:pt x="161" y="63"/>
                    </a:lnTo>
                    <a:lnTo>
                      <a:pt x="176" y="62"/>
                    </a:lnTo>
                    <a:lnTo>
                      <a:pt x="206" y="58"/>
                    </a:lnTo>
                    <a:lnTo>
                      <a:pt x="233" y="53"/>
                    </a:lnTo>
                    <a:lnTo>
                      <a:pt x="245" y="55"/>
                    </a:lnTo>
                    <a:lnTo>
                      <a:pt x="256" y="58"/>
                    </a:lnTo>
                    <a:lnTo>
                      <a:pt x="267" y="59"/>
                    </a:lnTo>
                    <a:lnTo>
                      <a:pt x="280" y="59"/>
                    </a:lnTo>
                    <a:lnTo>
                      <a:pt x="294" y="59"/>
                    </a:lnTo>
                    <a:lnTo>
                      <a:pt x="308" y="55"/>
                    </a:lnTo>
                    <a:lnTo>
                      <a:pt x="315" y="55"/>
                    </a:lnTo>
                    <a:lnTo>
                      <a:pt x="322" y="56"/>
                    </a:lnTo>
                    <a:lnTo>
                      <a:pt x="330" y="59"/>
                    </a:lnTo>
                    <a:lnTo>
                      <a:pt x="335" y="62"/>
                    </a:lnTo>
                    <a:lnTo>
                      <a:pt x="339" y="65"/>
                    </a:lnTo>
                    <a:lnTo>
                      <a:pt x="342" y="67"/>
                    </a:lnTo>
                    <a:lnTo>
                      <a:pt x="345" y="71"/>
                    </a:lnTo>
                    <a:lnTo>
                      <a:pt x="347" y="74"/>
                    </a:lnTo>
                    <a:lnTo>
                      <a:pt x="351" y="82"/>
                    </a:lnTo>
                    <a:lnTo>
                      <a:pt x="354" y="91"/>
                    </a:lnTo>
                    <a:lnTo>
                      <a:pt x="388" y="140"/>
                    </a:lnTo>
                    <a:lnTo>
                      <a:pt x="383" y="159"/>
                    </a:lnTo>
                    <a:lnTo>
                      <a:pt x="377" y="177"/>
                    </a:lnTo>
                    <a:lnTo>
                      <a:pt x="370" y="194"/>
                    </a:lnTo>
                    <a:lnTo>
                      <a:pt x="361" y="212"/>
                    </a:lnTo>
                    <a:lnTo>
                      <a:pt x="355" y="224"/>
                    </a:lnTo>
                    <a:lnTo>
                      <a:pt x="350" y="238"/>
                    </a:lnTo>
                    <a:lnTo>
                      <a:pt x="345" y="245"/>
                    </a:lnTo>
                    <a:lnTo>
                      <a:pt x="340" y="251"/>
                    </a:lnTo>
                    <a:lnTo>
                      <a:pt x="335" y="256"/>
                    </a:lnTo>
                    <a:lnTo>
                      <a:pt x="328" y="262"/>
                    </a:lnTo>
                    <a:lnTo>
                      <a:pt x="319" y="257"/>
                    </a:lnTo>
                    <a:lnTo>
                      <a:pt x="309" y="253"/>
                    </a:lnTo>
                    <a:lnTo>
                      <a:pt x="300" y="251"/>
                    </a:lnTo>
                    <a:lnTo>
                      <a:pt x="291" y="249"/>
                    </a:lnTo>
                    <a:lnTo>
                      <a:pt x="280" y="247"/>
                    </a:lnTo>
                    <a:lnTo>
                      <a:pt x="271" y="249"/>
                    </a:lnTo>
                    <a:lnTo>
                      <a:pt x="260" y="251"/>
                    </a:lnTo>
                    <a:lnTo>
                      <a:pt x="249" y="255"/>
                    </a:lnTo>
                    <a:lnTo>
                      <a:pt x="242" y="259"/>
                    </a:lnTo>
                    <a:lnTo>
                      <a:pt x="236" y="265"/>
                    </a:lnTo>
                    <a:lnTo>
                      <a:pt x="230" y="272"/>
                    </a:lnTo>
                    <a:lnTo>
                      <a:pt x="226" y="281"/>
                    </a:lnTo>
                    <a:lnTo>
                      <a:pt x="214" y="297"/>
                    </a:lnTo>
                    <a:lnTo>
                      <a:pt x="202" y="315"/>
                    </a:lnTo>
                    <a:lnTo>
                      <a:pt x="135" y="212"/>
                    </a:lnTo>
                    <a:lnTo>
                      <a:pt x="128" y="206"/>
                    </a:lnTo>
                    <a:lnTo>
                      <a:pt x="121" y="203"/>
                    </a:lnTo>
                    <a:lnTo>
                      <a:pt x="111" y="198"/>
                    </a:lnTo>
                    <a:lnTo>
                      <a:pt x="103" y="196"/>
                    </a:lnTo>
                    <a:lnTo>
                      <a:pt x="85" y="190"/>
                    </a:lnTo>
                    <a:lnTo>
                      <a:pt x="68" y="184"/>
                    </a:lnTo>
                    <a:lnTo>
                      <a:pt x="52" y="180"/>
                    </a:lnTo>
                    <a:lnTo>
                      <a:pt x="36" y="178"/>
                    </a:lnTo>
                    <a:lnTo>
                      <a:pt x="27" y="177"/>
                    </a:lnTo>
                    <a:lnTo>
                      <a:pt x="19" y="174"/>
                    </a:lnTo>
                    <a:lnTo>
                      <a:pt x="12" y="173"/>
                    </a:lnTo>
                    <a:lnTo>
                      <a:pt x="5" y="170"/>
                    </a:lnTo>
                    <a:lnTo>
                      <a:pt x="3" y="167"/>
                    </a:lnTo>
                    <a:lnTo>
                      <a:pt x="2" y="163"/>
                    </a:lnTo>
                    <a:lnTo>
                      <a:pt x="0" y="157"/>
                    </a:lnTo>
                    <a:lnTo>
                      <a:pt x="0" y="148"/>
                    </a:lnTo>
                    <a:lnTo>
                      <a:pt x="2" y="131"/>
                    </a:lnTo>
                    <a:lnTo>
                      <a:pt x="5" y="109"/>
                    </a:lnTo>
                    <a:lnTo>
                      <a:pt x="12" y="67"/>
                    </a:lnTo>
                    <a:lnTo>
                      <a:pt x="18" y="41"/>
                    </a:lnTo>
                    <a:lnTo>
                      <a:pt x="19" y="23"/>
                    </a:lnTo>
                    <a:lnTo>
                      <a:pt x="20" y="6"/>
                    </a:lnTo>
                    <a:lnTo>
                      <a:pt x="22" y="3"/>
                    </a:lnTo>
                    <a:lnTo>
                      <a:pt x="23" y="1"/>
                    </a:lnTo>
                    <a:lnTo>
                      <a:pt x="25" y="0"/>
                    </a:lnTo>
                    <a:lnTo>
                      <a:pt x="29" y="0"/>
                    </a:lnTo>
                    <a:lnTo>
                      <a:pt x="35" y="0"/>
                    </a:lnTo>
                    <a:lnTo>
                      <a:pt x="40" y="1"/>
                    </a:lnTo>
                    <a:lnTo>
                      <a:pt x="51" y="3"/>
                    </a:lnTo>
                    <a:lnTo>
                      <a:pt x="63" y="3"/>
                    </a:lnTo>
                    <a:lnTo>
                      <a:pt x="73" y="2"/>
                    </a:lnTo>
                    <a:lnTo>
                      <a:pt x="85"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61" name="Freeform 293"/>
              <p:cNvSpPr>
                <a:spLocks/>
              </p:cNvSpPr>
              <p:nvPr/>
            </p:nvSpPr>
            <p:spPr bwMode="auto">
              <a:xfrm>
                <a:off x="3176" y="1849"/>
                <a:ext cx="129" cy="105"/>
              </a:xfrm>
              <a:custGeom>
                <a:avLst/>
                <a:gdLst>
                  <a:gd name="T0" fmla="*/ 10 w 388"/>
                  <a:gd name="T1" fmla="*/ 1 h 315"/>
                  <a:gd name="T2" fmla="*/ 10 w 388"/>
                  <a:gd name="T3" fmla="*/ 3 h 315"/>
                  <a:gd name="T4" fmla="*/ 10 w 388"/>
                  <a:gd name="T5" fmla="*/ 4 h 315"/>
                  <a:gd name="T6" fmla="*/ 11 w 388"/>
                  <a:gd name="T7" fmla="*/ 5 h 315"/>
                  <a:gd name="T8" fmla="*/ 12 w 388"/>
                  <a:gd name="T9" fmla="*/ 6 h 315"/>
                  <a:gd name="T10" fmla="*/ 15 w 388"/>
                  <a:gd name="T11" fmla="*/ 7 h 315"/>
                  <a:gd name="T12" fmla="*/ 18 w 388"/>
                  <a:gd name="T13" fmla="*/ 7 h 315"/>
                  <a:gd name="T14" fmla="*/ 23 w 388"/>
                  <a:gd name="T15" fmla="*/ 6 h 315"/>
                  <a:gd name="T16" fmla="*/ 26 w 388"/>
                  <a:gd name="T17" fmla="*/ 6 h 315"/>
                  <a:gd name="T18" fmla="*/ 28 w 388"/>
                  <a:gd name="T19" fmla="*/ 6 h 315"/>
                  <a:gd name="T20" fmla="*/ 31 w 388"/>
                  <a:gd name="T21" fmla="*/ 7 h 315"/>
                  <a:gd name="T22" fmla="*/ 34 w 388"/>
                  <a:gd name="T23" fmla="*/ 6 h 315"/>
                  <a:gd name="T24" fmla="*/ 36 w 388"/>
                  <a:gd name="T25" fmla="*/ 6 h 315"/>
                  <a:gd name="T26" fmla="*/ 37 w 388"/>
                  <a:gd name="T27" fmla="*/ 7 h 315"/>
                  <a:gd name="T28" fmla="*/ 38 w 388"/>
                  <a:gd name="T29" fmla="*/ 7 h 315"/>
                  <a:gd name="T30" fmla="*/ 38 w 388"/>
                  <a:gd name="T31" fmla="*/ 8 h 315"/>
                  <a:gd name="T32" fmla="*/ 39 w 388"/>
                  <a:gd name="T33" fmla="*/ 10 h 315"/>
                  <a:gd name="T34" fmla="*/ 43 w 388"/>
                  <a:gd name="T35" fmla="*/ 16 h 315"/>
                  <a:gd name="T36" fmla="*/ 42 w 388"/>
                  <a:gd name="T37" fmla="*/ 20 h 315"/>
                  <a:gd name="T38" fmla="*/ 40 w 388"/>
                  <a:gd name="T39" fmla="*/ 24 h 315"/>
                  <a:gd name="T40" fmla="*/ 39 w 388"/>
                  <a:gd name="T41" fmla="*/ 26 h 315"/>
                  <a:gd name="T42" fmla="*/ 38 w 388"/>
                  <a:gd name="T43" fmla="*/ 28 h 315"/>
                  <a:gd name="T44" fmla="*/ 36 w 388"/>
                  <a:gd name="T45" fmla="*/ 29 h 315"/>
                  <a:gd name="T46" fmla="*/ 35 w 388"/>
                  <a:gd name="T47" fmla="*/ 29 h 315"/>
                  <a:gd name="T48" fmla="*/ 33 w 388"/>
                  <a:gd name="T49" fmla="*/ 28 h 315"/>
                  <a:gd name="T50" fmla="*/ 31 w 388"/>
                  <a:gd name="T51" fmla="*/ 27 h 315"/>
                  <a:gd name="T52" fmla="*/ 29 w 388"/>
                  <a:gd name="T53" fmla="*/ 28 h 315"/>
                  <a:gd name="T54" fmla="*/ 27 w 388"/>
                  <a:gd name="T55" fmla="*/ 29 h 315"/>
                  <a:gd name="T56" fmla="*/ 25 w 388"/>
                  <a:gd name="T57" fmla="*/ 30 h 315"/>
                  <a:gd name="T58" fmla="*/ 24 w 388"/>
                  <a:gd name="T59" fmla="*/ 33 h 315"/>
                  <a:gd name="T60" fmla="*/ 22 w 388"/>
                  <a:gd name="T61" fmla="*/ 35 h 315"/>
                  <a:gd name="T62" fmla="*/ 14 w 388"/>
                  <a:gd name="T63" fmla="*/ 23 h 315"/>
                  <a:gd name="T64" fmla="*/ 12 w 388"/>
                  <a:gd name="T65" fmla="*/ 22 h 315"/>
                  <a:gd name="T66" fmla="*/ 9 w 388"/>
                  <a:gd name="T67" fmla="*/ 21 h 315"/>
                  <a:gd name="T68" fmla="*/ 6 w 388"/>
                  <a:gd name="T69" fmla="*/ 20 h 315"/>
                  <a:gd name="T70" fmla="*/ 3 w 388"/>
                  <a:gd name="T71" fmla="*/ 20 h 315"/>
                  <a:gd name="T72" fmla="*/ 1 w 388"/>
                  <a:gd name="T73" fmla="*/ 19 h 315"/>
                  <a:gd name="T74" fmla="*/ 0 w 388"/>
                  <a:gd name="T75" fmla="*/ 19 h 315"/>
                  <a:gd name="T76" fmla="*/ 0 w 388"/>
                  <a:gd name="T77" fmla="*/ 17 h 315"/>
                  <a:gd name="T78" fmla="*/ 0 w 388"/>
                  <a:gd name="T79" fmla="*/ 15 h 315"/>
                  <a:gd name="T80" fmla="*/ 1 w 388"/>
                  <a:gd name="T81" fmla="*/ 7 h 315"/>
                  <a:gd name="T82" fmla="*/ 2 w 388"/>
                  <a:gd name="T83" fmla="*/ 3 h 315"/>
                  <a:gd name="T84" fmla="*/ 2 w 388"/>
                  <a:gd name="T85" fmla="*/ 0 h 315"/>
                  <a:gd name="T86" fmla="*/ 3 w 388"/>
                  <a:gd name="T87" fmla="*/ 0 h 315"/>
                  <a:gd name="T88" fmla="*/ 4 w 388"/>
                  <a:gd name="T89" fmla="*/ 0 h 315"/>
                  <a:gd name="T90" fmla="*/ 6 w 388"/>
                  <a:gd name="T91" fmla="*/ 0 h 315"/>
                  <a:gd name="T92" fmla="*/ 8 w 388"/>
                  <a:gd name="T93" fmla="*/ 0 h 315"/>
                  <a:gd name="T94" fmla="*/ 9 w 388"/>
                  <a:gd name="T95" fmla="*/ 0 h 3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8"/>
                  <a:gd name="T145" fmla="*/ 0 h 315"/>
                  <a:gd name="T146" fmla="*/ 388 w 388"/>
                  <a:gd name="T147" fmla="*/ 315 h 3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8" h="315">
                    <a:moveTo>
                      <a:pt x="85" y="2"/>
                    </a:moveTo>
                    <a:lnTo>
                      <a:pt x="86" y="13"/>
                    </a:lnTo>
                    <a:lnTo>
                      <a:pt x="88" y="23"/>
                    </a:lnTo>
                    <a:lnTo>
                      <a:pt x="89" y="28"/>
                    </a:lnTo>
                    <a:lnTo>
                      <a:pt x="91" y="33"/>
                    </a:lnTo>
                    <a:lnTo>
                      <a:pt x="94" y="38"/>
                    </a:lnTo>
                    <a:lnTo>
                      <a:pt x="96" y="41"/>
                    </a:lnTo>
                    <a:lnTo>
                      <a:pt x="102" y="46"/>
                    </a:lnTo>
                    <a:lnTo>
                      <a:pt x="108" y="50"/>
                    </a:lnTo>
                    <a:lnTo>
                      <a:pt x="112" y="55"/>
                    </a:lnTo>
                    <a:lnTo>
                      <a:pt x="120" y="58"/>
                    </a:lnTo>
                    <a:lnTo>
                      <a:pt x="132" y="61"/>
                    </a:lnTo>
                    <a:lnTo>
                      <a:pt x="147" y="63"/>
                    </a:lnTo>
                    <a:lnTo>
                      <a:pt x="161" y="63"/>
                    </a:lnTo>
                    <a:lnTo>
                      <a:pt x="176" y="62"/>
                    </a:lnTo>
                    <a:lnTo>
                      <a:pt x="206" y="58"/>
                    </a:lnTo>
                    <a:lnTo>
                      <a:pt x="233" y="53"/>
                    </a:lnTo>
                    <a:lnTo>
                      <a:pt x="245" y="55"/>
                    </a:lnTo>
                    <a:lnTo>
                      <a:pt x="256" y="58"/>
                    </a:lnTo>
                    <a:lnTo>
                      <a:pt x="267" y="59"/>
                    </a:lnTo>
                    <a:lnTo>
                      <a:pt x="280" y="59"/>
                    </a:lnTo>
                    <a:lnTo>
                      <a:pt x="294" y="59"/>
                    </a:lnTo>
                    <a:lnTo>
                      <a:pt x="308" y="55"/>
                    </a:lnTo>
                    <a:lnTo>
                      <a:pt x="315" y="55"/>
                    </a:lnTo>
                    <a:lnTo>
                      <a:pt x="322" y="56"/>
                    </a:lnTo>
                    <a:lnTo>
                      <a:pt x="330" y="59"/>
                    </a:lnTo>
                    <a:lnTo>
                      <a:pt x="335" y="62"/>
                    </a:lnTo>
                    <a:lnTo>
                      <a:pt x="339" y="65"/>
                    </a:lnTo>
                    <a:lnTo>
                      <a:pt x="342" y="67"/>
                    </a:lnTo>
                    <a:lnTo>
                      <a:pt x="345" y="71"/>
                    </a:lnTo>
                    <a:lnTo>
                      <a:pt x="347" y="74"/>
                    </a:lnTo>
                    <a:lnTo>
                      <a:pt x="351" y="82"/>
                    </a:lnTo>
                    <a:lnTo>
                      <a:pt x="354" y="91"/>
                    </a:lnTo>
                    <a:lnTo>
                      <a:pt x="388" y="140"/>
                    </a:lnTo>
                    <a:lnTo>
                      <a:pt x="383" y="159"/>
                    </a:lnTo>
                    <a:lnTo>
                      <a:pt x="377" y="177"/>
                    </a:lnTo>
                    <a:lnTo>
                      <a:pt x="370" y="194"/>
                    </a:lnTo>
                    <a:lnTo>
                      <a:pt x="361" y="212"/>
                    </a:lnTo>
                    <a:lnTo>
                      <a:pt x="355" y="224"/>
                    </a:lnTo>
                    <a:lnTo>
                      <a:pt x="350" y="238"/>
                    </a:lnTo>
                    <a:lnTo>
                      <a:pt x="345" y="245"/>
                    </a:lnTo>
                    <a:lnTo>
                      <a:pt x="340" y="251"/>
                    </a:lnTo>
                    <a:lnTo>
                      <a:pt x="335" y="256"/>
                    </a:lnTo>
                    <a:lnTo>
                      <a:pt x="328" y="262"/>
                    </a:lnTo>
                    <a:lnTo>
                      <a:pt x="319" y="257"/>
                    </a:lnTo>
                    <a:lnTo>
                      <a:pt x="309" y="253"/>
                    </a:lnTo>
                    <a:lnTo>
                      <a:pt x="300" y="251"/>
                    </a:lnTo>
                    <a:lnTo>
                      <a:pt x="291" y="249"/>
                    </a:lnTo>
                    <a:lnTo>
                      <a:pt x="280" y="247"/>
                    </a:lnTo>
                    <a:lnTo>
                      <a:pt x="271" y="249"/>
                    </a:lnTo>
                    <a:lnTo>
                      <a:pt x="260" y="251"/>
                    </a:lnTo>
                    <a:lnTo>
                      <a:pt x="249" y="255"/>
                    </a:lnTo>
                    <a:lnTo>
                      <a:pt x="242" y="259"/>
                    </a:lnTo>
                    <a:lnTo>
                      <a:pt x="236" y="265"/>
                    </a:lnTo>
                    <a:lnTo>
                      <a:pt x="230" y="272"/>
                    </a:lnTo>
                    <a:lnTo>
                      <a:pt x="226" y="281"/>
                    </a:lnTo>
                    <a:lnTo>
                      <a:pt x="214" y="297"/>
                    </a:lnTo>
                    <a:lnTo>
                      <a:pt x="202" y="315"/>
                    </a:lnTo>
                    <a:lnTo>
                      <a:pt x="135" y="212"/>
                    </a:lnTo>
                    <a:lnTo>
                      <a:pt x="128" y="206"/>
                    </a:lnTo>
                    <a:lnTo>
                      <a:pt x="121" y="203"/>
                    </a:lnTo>
                    <a:lnTo>
                      <a:pt x="111" y="198"/>
                    </a:lnTo>
                    <a:lnTo>
                      <a:pt x="103" y="196"/>
                    </a:lnTo>
                    <a:lnTo>
                      <a:pt x="85" y="190"/>
                    </a:lnTo>
                    <a:lnTo>
                      <a:pt x="68" y="184"/>
                    </a:lnTo>
                    <a:lnTo>
                      <a:pt x="52" y="180"/>
                    </a:lnTo>
                    <a:lnTo>
                      <a:pt x="36" y="178"/>
                    </a:lnTo>
                    <a:lnTo>
                      <a:pt x="27" y="177"/>
                    </a:lnTo>
                    <a:lnTo>
                      <a:pt x="19" y="174"/>
                    </a:lnTo>
                    <a:lnTo>
                      <a:pt x="12" y="173"/>
                    </a:lnTo>
                    <a:lnTo>
                      <a:pt x="5" y="170"/>
                    </a:lnTo>
                    <a:lnTo>
                      <a:pt x="3" y="167"/>
                    </a:lnTo>
                    <a:lnTo>
                      <a:pt x="2" y="163"/>
                    </a:lnTo>
                    <a:lnTo>
                      <a:pt x="0" y="157"/>
                    </a:lnTo>
                    <a:lnTo>
                      <a:pt x="0" y="148"/>
                    </a:lnTo>
                    <a:lnTo>
                      <a:pt x="2" y="131"/>
                    </a:lnTo>
                    <a:lnTo>
                      <a:pt x="5" y="109"/>
                    </a:lnTo>
                    <a:lnTo>
                      <a:pt x="12" y="67"/>
                    </a:lnTo>
                    <a:lnTo>
                      <a:pt x="18" y="41"/>
                    </a:lnTo>
                    <a:lnTo>
                      <a:pt x="19" y="23"/>
                    </a:lnTo>
                    <a:lnTo>
                      <a:pt x="20" y="6"/>
                    </a:lnTo>
                    <a:lnTo>
                      <a:pt x="22" y="3"/>
                    </a:lnTo>
                    <a:lnTo>
                      <a:pt x="23" y="1"/>
                    </a:lnTo>
                    <a:lnTo>
                      <a:pt x="25" y="0"/>
                    </a:lnTo>
                    <a:lnTo>
                      <a:pt x="29" y="0"/>
                    </a:lnTo>
                    <a:lnTo>
                      <a:pt x="35" y="0"/>
                    </a:lnTo>
                    <a:lnTo>
                      <a:pt x="40" y="1"/>
                    </a:lnTo>
                    <a:lnTo>
                      <a:pt x="51" y="3"/>
                    </a:lnTo>
                    <a:lnTo>
                      <a:pt x="63" y="3"/>
                    </a:lnTo>
                    <a:lnTo>
                      <a:pt x="73" y="2"/>
                    </a:lnTo>
                    <a:lnTo>
                      <a:pt x="85" y="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62" name="Freeform 294"/>
              <p:cNvSpPr>
                <a:spLocks/>
              </p:cNvSpPr>
              <p:nvPr/>
            </p:nvSpPr>
            <p:spPr bwMode="auto">
              <a:xfrm>
                <a:off x="3165" y="1932"/>
                <a:ext cx="131" cy="293"/>
              </a:xfrm>
              <a:custGeom>
                <a:avLst/>
                <a:gdLst>
                  <a:gd name="T0" fmla="*/ 38 w 393"/>
                  <a:gd name="T1" fmla="*/ 1 h 880"/>
                  <a:gd name="T2" fmla="*/ 35 w 393"/>
                  <a:gd name="T3" fmla="*/ 0 h 880"/>
                  <a:gd name="T4" fmla="*/ 31 w 393"/>
                  <a:gd name="T5" fmla="*/ 1 h 880"/>
                  <a:gd name="T6" fmla="*/ 29 w 393"/>
                  <a:gd name="T7" fmla="*/ 3 h 880"/>
                  <a:gd name="T8" fmla="*/ 26 w 393"/>
                  <a:gd name="T9" fmla="*/ 8 h 880"/>
                  <a:gd name="T10" fmla="*/ 24 w 393"/>
                  <a:gd name="T11" fmla="*/ 14 h 880"/>
                  <a:gd name="T12" fmla="*/ 23 w 393"/>
                  <a:gd name="T13" fmla="*/ 18 h 880"/>
                  <a:gd name="T14" fmla="*/ 21 w 393"/>
                  <a:gd name="T15" fmla="*/ 20 h 880"/>
                  <a:gd name="T16" fmla="*/ 19 w 393"/>
                  <a:gd name="T17" fmla="*/ 22 h 880"/>
                  <a:gd name="T18" fmla="*/ 14 w 393"/>
                  <a:gd name="T19" fmla="*/ 23 h 880"/>
                  <a:gd name="T20" fmla="*/ 11 w 393"/>
                  <a:gd name="T21" fmla="*/ 35 h 880"/>
                  <a:gd name="T22" fmla="*/ 9 w 393"/>
                  <a:gd name="T23" fmla="*/ 42 h 880"/>
                  <a:gd name="T24" fmla="*/ 8 w 393"/>
                  <a:gd name="T25" fmla="*/ 47 h 880"/>
                  <a:gd name="T26" fmla="*/ 6 w 393"/>
                  <a:gd name="T27" fmla="*/ 48 h 880"/>
                  <a:gd name="T28" fmla="*/ 5 w 393"/>
                  <a:gd name="T29" fmla="*/ 48 h 880"/>
                  <a:gd name="T30" fmla="*/ 2 w 393"/>
                  <a:gd name="T31" fmla="*/ 48 h 880"/>
                  <a:gd name="T32" fmla="*/ 3 w 393"/>
                  <a:gd name="T33" fmla="*/ 56 h 880"/>
                  <a:gd name="T34" fmla="*/ 6 w 393"/>
                  <a:gd name="T35" fmla="*/ 62 h 880"/>
                  <a:gd name="T36" fmla="*/ 8 w 393"/>
                  <a:gd name="T37" fmla="*/ 69 h 880"/>
                  <a:gd name="T38" fmla="*/ 10 w 393"/>
                  <a:gd name="T39" fmla="*/ 74 h 880"/>
                  <a:gd name="T40" fmla="*/ 12 w 393"/>
                  <a:gd name="T41" fmla="*/ 78 h 880"/>
                  <a:gd name="T42" fmla="*/ 14 w 393"/>
                  <a:gd name="T43" fmla="*/ 80 h 880"/>
                  <a:gd name="T44" fmla="*/ 16 w 393"/>
                  <a:gd name="T45" fmla="*/ 81 h 880"/>
                  <a:gd name="T46" fmla="*/ 19 w 393"/>
                  <a:gd name="T47" fmla="*/ 82 h 880"/>
                  <a:gd name="T48" fmla="*/ 21 w 393"/>
                  <a:gd name="T49" fmla="*/ 82 h 880"/>
                  <a:gd name="T50" fmla="*/ 22 w 393"/>
                  <a:gd name="T51" fmla="*/ 82 h 880"/>
                  <a:gd name="T52" fmla="*/ 23 w 393"/>
                  <a:gd name="T53" fmla="*/ 83 h 880"/>
                  <a:gd name="T54" fmla="*/ 23 w 393"/>
                  <a:gd name="T55" fmla="*/ 91 h 880"/>
                  <a:gd name="T56" fmla="*/ 38 w 393"/>
                  <a:gd name="T57" fmla="*/ 86 h 880"/>
                  <a:gd name="T58" fmla="*/ 41 w 393"/>
                  <a:gd name="T59" fmla="*/ 84 h 880"/>
                  <a:gd name="T60" fmla="*/ 42 w 393"/>
                  <a:gd name="T61" fmla="*/ 81 h 880"/>
                  <a:gd name="T62" fmla="*/ 41 w 393"/>
                  <a:gd name="T63" fmla="*/ 78 h 880"/>
                  <a:gd name="T64" fmla="*/ 40 w 393"/>
                  <a:gd name="T65" fmla="*/ 76 h 880"/>
                  <a:gd name="T66" fmla="*/ 38 w 393"/>
                  <a:gd name="T67" fmla="*/ 74 h 880"/>
                  <a:gd name="T68" fmla="*/ 36 w 393"/>
                  <a:gd name="T69" fmla="*/ 71 h 880"/>
                  <a:gd name="T70" fmla="*/ 36 w 393"/>
                  <a:gd name="T71" fmla="*/ 66 h 880"/>
                  <a:gd name="T72" fmla="*/ 36 w 393"/>
                  <a:gd name="T73" fmla="*/ 58 h 880"/>
                  <a:gd name="T74" fmla="*/ 38 w 393"/>
                  <a:gd name="T75" fmla="*/ 49 h 880"/>
                  <a:gd name="T76" fmla="*/ 39 w 393"/>
                  <a:gd name="T77" fmla="*/ 39 h 880"/>
                  <a:gd name="T78" fmla="*/ 39 w 393"/>
                  <a:gd name="T79" fmla="*/ 36 h 880"/>
                  <a:gd name="T80" fmla="*/ 39 w 393"/>
                  <a:gd name="T81" fmla="*/ 31 h 880"/>
                  <a:gd name="T82" fmla="*/ 40 w 393"/>
                  <a:gd name="T83" fmla="*/ 28 h 880"/>
                  <a:gd name="T84" fmla="*/ 43 w 393"/>
                  <a:gd name="T85" fmla="*/ 25 h 880"/>
                  <a:gd name="T86" fmla="*/ 43 w 393"/>
                  <a:gd name="T87" fmla="*/ 24 h 880"/>
                  <a:gd name="T88" fmla="*/ 44 w 393"/>
                  <a:gd name="T89" fmla="*/ 19 h 880"/>
                  <a:gd name="T90" fmla="*/ 44 w 393"/>
                  <a:gd name="T91" fmla="*/ 10 h 880"/>
                  <a:gd name="T92" fmla="*/ 43 w 393"/>
                  <a:gd name="T93" fmla="*/ 8 h 880"/>
                  <a:gd name="T94" fmla="*/ 40 w 393"/>
                  <a:gd name="T95" fmla="*/ 6 h 880"/>
                  <a:gd name="T96" fmla="*/ 40 w 393"/>
                  <a:gd name="T97" fmla="*/ 4 h 8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93"/>
                  <a:gd name="T148" fmla="*/ 0 h 880"/>
                  <a:gd name="T149" fmla="*/ 393 w 393"/>
                  <a:gd name="T150" fmla="*/ 880 h 8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93" h="880">
                    <a:moveTo>
                      <a:pt x="360" y="15"/>
                    </a:moveTo>
                    <a:lnTo>
                      <a:pt x="351" y="10"/>
                    </a:lnTo>
                    <a:lnTo>
                      <a:pt x="341" y="6"/>
                    </a:lnTo>
                    <a:lnTo>
                      <a:pt x="332" y="4"/>
                    </a:lnTo>
                    <a:lnTo>
                      <a:pt x="323" y="2"/>
                    </a:lnTo>
                    <a:lnTo>
                      <a:pt x="312" y="0"/>
                    </a:lnTo>
                    <a:lnTo>
                      <a:pt x="303" y="2"/>
                    </a:lnTo>
                    <a:lnTo>
                      <a:pt x="292" y="4"/>
                    </a:lnTo>
                    <a:lnTo>
                      <a:pt x="281" y="8"/>
                    </a:lnTo>
                    <a:lnTo>
                      <a:pt x="274" y="12"/>
                    </a:lnTo>
                    <a:lnTo>
                      <a:pt x="268" y="18"/>
                    </a:lnTo>
                    <a:lnTo>
                      <a:pt x="262" y="25"/>
                    </a:lnTo>
                    <a:lnTo>
                      <a:pt x="258" y="34"/>
                    </a:lnTo>
                    <a:lnTo>
                      <a:pt x="246" y="50"/>
                    </a:lnTo>
                    <a:lnTo>
                      <a:pt x="234" y="68"/>
                    </a:lnTo>
                    <a:lnTo>
                      <a:pt x="221" y="107"/>
                    </a:lnTo>
                    <a:lnTo>
                      <a:pt x="216" y="117"/>
                    </a:lnTo>
                    <a:lnTo>
                      <a:pt x="214" y="129"/>
                    </a:lnTo>
                    <a:lnTo>
                      <a:pt x="210" y="140"/>
                    </a:lnTo>
                    <a:lnTo>
                      <a:pt x="207" y="151"/>
                    </a:lnTo>
                    <a:lnTo>
                      <a:pt x="205" y="160"/>
                    </a:lnTo>
                    <a:lnTo>
                      <a:pt x="200" y="167"/>
                    </a:lnTo>
                    <a:lnTo>
                      <a:pt x="195" y="174"/>
                    </a:lnTo>
                    <a:lnTo>
                      <a:pt x="190" y="181"/>
                    </a:lnTo>
                    <a:lnTo>
                      <a:pt x="185" y="188"/>
                    </a:lnTo>
                    <a:lnTo>
                      <a:pt x="177" y="194"/>
                    </a:lnTo>
                    <a:lnTo>
                      <a:pt x="170" y="197"/>
                    </a:lnTo>
                    <a:lnTo>
                      <a:pt x="162" y="200"/>
                    </a:lnTo>
                    <a:lnTo>
                      <a:pt x="147" y="205"/>
                    </a:lnTo>
                    <a:lnTo>
                      <a:pt x="129" y="209"/>
                    </a:lnTo>
                    <a:lnTo>
                      <a:pt x="111" y="260"/>
                    </a:lnTo>
                    <a:lnTo>
                      <a:pt x="107" y="286"/>
                    </a:lnTo>
                    <a:lnTo>
                      <a:pt x="101" y="312"/>
                    </a:lnTo>
                    <a:lnTo>
                      <a:pt x="94" y="338"/>
                    </a:lnTo>
                    <a:lnTo>
                      <a:pt x="85" y="363"/>
                    </a:lnTo>
                    <a:lnTo>
                      <a:pt x="81" y="380"/>
                    </a:lnTo>
                    <a:lnTo>
                      <a:pt x="75" y="402"/>
                    </a:lnTo>
                    <a:lnTo>
                      <a:pt x="71" y="411"/>
                    </a:lnTo>
                    <a:lnTo>
                      <a:pt x="68" y="419"/>
                    </a:lnTo>
                    <a:lnTo>
                      <a:pt x="64" y="424"/>
                    </a:lnTo>
                    <a:lnTo>
                      <a:pt x="62" y="426"/>
                    </a:lnTo>
                    <a:lnTo>
                      <a:pt x="58" y="429"/>
                    </a:lnTo>
                    <a:lnTo>
                      <a:pt x="55" y="431"/>
                    </a:lnTo>
                    <a:lnTo>
                      <a:pt x="49" y="432"/>
                    </a:lnTo>
                    <a:lnTo>
                      <a:pt x="42" y="433"/>
                    </a:lnTo>
                    <a:lnTo>
                      <a:pt x="35" y="432"/>
                    </a:lnTo>
                    <a:lnTo>
                      <a:pt x="28" y="432"/>
                    </a:lnTo>
                    <a:lnTo>
                      <a:pt x="15" y="431"/>
                    </a:lnTo>
                    <a:lnTo>
                      <a:pt x="0" y="432"/>
                    </a:lnTo>
                    <a:lnTo>
                      <a:pt x="24" y="488"/>
                    </a:lnTo>
                    <a:lnTo>
                      <a:pt x="29" y="508"/>
                    </a:lnTo>
                    <a:lnTo>
                      <a:pt x="35" y="527"/>
                    </a:lnTo>
                    <a:lnTo>
                      <a:pt x="42" y="545"/>
                    </a:lnTo>
                    <a:lnTo>
                      <a:pt x="50" y="563"/>
                    </a:lnTo>
                    <a:lnTo>
                      <a:pt x="58" y="582"/>
                    </a:lnTo>
                    <a:lnTo>
                      <a:pt x="65" y="601"/>
                    </a:lnTo>
                    <a:lnTo>
                      <a:pt x="71" y="620"/>
                    </a:lnTo>
                    <a:lnTo>
                      <a:pt x="77" y="639"/>
                    </a:lnTo>
                    <a:lnTo>
                      <a:pt x="81" y="654"/>
                    </a:lnTo>
                    <a:lnTo>
                      <a:pt x="87" y="671"/>
                    </a:lnTo>
                    <a:lnTo>
                      <a:pt x="93" y="686"/>
                    </a:lnTo>
                    <a:lnTo>
                      <a:pt x="101" y="700"/>
                    </a:lnTo>
                    <a:lnTo>
                      <a:pt x="105" y="706"/>
                    </a:lnTo>
                    <a:lnTo>
                      <a:pt x="110" y="713"/>
                    </a:lnTo>
                    <a:lnTo>
                      <a:pt x="116" y="718"/>
                    </a:lnTo>
                    <a:lnTo>
                      <a:pt x="122" y="724"/>
                    </a:lnTo>
                    <a:lnTo>
                      <a:pt x="129" y="728"/>
                    </a:lnTo>
                    <a:lnTo>
                      <a:pt x="136" y="732"/>
                    </a:lnTo>
                    <a:lnTo>
                      <a:pt x="143" y="734"/>
                    </a:lnTo>
                    <a:lnTo>
                      <a:pt x="152" y="737"/>
                    </a:lnTo>
                    <a:lnTo>
                      <a:pt x="160" y="738"/>
                    </a:lnTo>
                    <a:lnTo>
                      <a:pt x="169" y="738"/>
                    </a:lnTo>
                    <a:lnTo>
                      <a:pt x="179" y="737"/>
                    </a:lnTo>
                    <a:lnTo>
                      <a:pt x="187" y="735"/>
                    </a:lnTo>
                    <a:lnTo>
                      <a:pt x="190" y="735"/>
                    </a:lnTo>
                    <a:lnTo>
                      <a:pt x="194" y="735"/>
                    </a:lnTo>
                    <a:lnTo>
                      <a:pt x="196" y="737"/>
                    </a:lnTo>
                    <a:lnTo>
                      <a:pt x="200" y="738"/>
                    </a:lnTo>
                    <a:lnTo>
                      <a:pt x="201" y="740"/>
                    </a:lnTo>
                    <a:lnTo>
                      <a:pt x="203" y="744"/>
                    </a:lnTo>
                    <a:lnTo>
                      <a:pt x="203" y="747"/>
                    </a:lnTo>
                    <a:lnTo>
                      <a:pt x="205" y="753"/>
                    </a:lnTo>
                    <a:lnTo>
                      <a:pt x="206" y="785"/>
                    </a:lnTo>
                    <a:lnTo>
                      <a:pt x="209" y="817"/>
                    </a:lnTo>
                    <a:lnTo>
                      <a:pt x="214" y="849"/>
                    </a:lnTo>
                    <a:lnTo>
                      <a:pt x="216" y="880"/>
                    </a:lnTo>
                    <a:lnTo>
                      <a:pt x="344" y="778"/>
                    </a:lnTo>
                    <a:lnTo>
                      <a:pt x="352" y="771"/>
                    </a:lnTo>
                    <a:lnTo>
                      <a:pt x="359" y="764"/>
                    </a:lnTo>
                    <a:lnTo>
                      <a:pt x="365" y="757"/>
                    </a:lnTo>
                    <a:lnTo>
                      <a:pt x="370" y="748"/>
                    </a:lnTo>
                    <a:lnTo>
                      <a:pt x="372" y="740"/>
                    </a:lnTo>
                    <a:lnTo>
                      <a:pt x="374" y="732"/>
                    </a:lnTo>
                    <a:lnTo>
                      <a:pt x="374" y="721"/>
                    </a:lnTo>
                    <a:lnTo>
                      <a:pt x="373" y="711"/>
                    </a:lnTo>
                    <a:lnTo>
                      <a:pt x="371" y="704"/>
                    </a:lnTo>
                    <a:lnTo>
                      <a:pt x="366" y="696"/>
                    </a:lnTo>
                    <a:lnTo>
                      <a:pt x="362" y="691"/>
                    </a:lnTo>
                    <a:lnTo>
                      <a:pt x="356" y="685"/>
                    </a:lnTo>
                    <a:lnTo>
                      <a:pt x="349" y="679"/>
                    </a:lnTo>
                    <a:lnTo>
                      <a:pt x="343" y="672"/>
                    </a:lnTo>
                    <a:lnTo>
                      <a:pt x="338" y="666"/>
                    </a:lnTo>
                    <a:lnTo>
                      <a:pt x="333" y="659"/>
                    </a:lnTo>
                    <a:lnTo>
                      <a:pt x="331" y="649"/>
                    </a:lnTo>
                    <a:lnTo>
                      <a:pt x="328" y="640"/>
                    </a:lnTo>
                    <a:lnTo>
                      <a:pt x="326" y="629"/>
                    </a:lnTo>
                    <a:lnTo>
                      <a:pt x="325" y="617"/>
                    </a:lnTo>
                    <a:lnTo>
                      <a:pt x="324" y="594"/>
                    </a:lnTo>
                    <a:lnTo>
                      <a:pt x="325" y="569"/>
                    </a:lnTo>
                    <a:lnTo>
                      <a:pt x="326" y="543"/>
                    </a:lnTo>
                    <a:lnTo>
                      <a:pt x="328" y="520"/>
                    </a:lnTo>
                    <a:lnTo>
                      <a:pt x="332" y="497"/>
                    </a:lnTo>
                    <a:lnTo>
                      <a:pt x="336" y="478"/>
                    </a:lnTo>
                    <a:lnTo>
                      <a:pt x="341" y="444"/>
                    </a:lnTo>
                    <a:lnTo>
                      <a:pt x="344" y="413"/>
                    </a:lnTo>
                    <a:lnTo>
                      <a:pt x="345" y="382"/>
                    </a:lnTo>
                    <a:lnTo>
                      <a:pt x="347" y="348"/>
                    </a:lnTo>
                    <a:lnTo>
                      <a:pt x="349" y="339"/>
                    </a:lnTo>
                    <a:lnTo>
                      <a:pt x="350" y="331"/>
                    </a:lnTo>
                    <a:lnTo>
                      <a:pt x="350" y="321"/>
                    </a:lnTo>
                    <a:lnTo>
                      <a:pt x="350" y="312"/>
                    </a:lnTo>
                    <a:lnTo>
                      <a:pt x="349" y="293"/>
                    </a:lnTo>
                    <a:lnTo>
                      <a:pt x="350" y="275"/>
                    </a:lnTo>
                    <a:lnTo>
                      <a:pt x="352" y="267"/>
                    </a:lnTo>
                    <a:lnTo>
                      <a:pt x="354" y="260"/>
                    </a:lnTo>
                    <a:lnTo>
                      <a:pt x="358" y="254"/>
                    </a:lnTo>
                    <a:lnTo>
                      <a:pt x="363" y="248"/>
                    </a:lnTo>
                    <a:lnTo>
                      <a:pt x="372" y="239"/>
                    </a:lnTo>
                    <a:lnTo>
                      <a:pt x="383" y="227"/>
                    </a:lnTo>
                    <a:lnTo>
                      <a:pt x="386" y="223"/>
                    </a:lnTo>
                    <a:lnTo>
                      <a:pt x="389" y="218"/>
                    </a:lnTo>
                    <a:lnTo>
                      <a:pt x="390" y="212"/>
                    </a:lnTo>
                    <a:lnTo>
                      <a:pt x="391" y="203"/>
                    </a:lnTo>
                    <a:lnTo>
                      <a:pt x="393" y="188"/>
                    </a:lnTo>
                    <a:lnTo>
                      <a:pt x="393" y="170"/>
                    </a:lnTo>
                    <a:lnTo>
                      <a:pt x="393" y="135"/>
                    </a:lnTo>
                    <a:lnTo>
                      <a:pt x="393" y="107"/>
                    </a:lnTo>
                    <a:lnTo>
                      <a:pt x="393" y="94"/>
                    </a:lnTo>
                    <a:lnTo>
                      <a:pt x="393" y="85"/>
                    </a:lnTo>
                    <a:lnTo>
                      <a:pt x="391" y="80"/>
                    </a:lnTo>
                    <a:lnTo>
                      <a:pt x="389" y="75"/>
                    </a:lnTo>
                    <a:lnTo>
                      <a:pt x="379" y="68"/>
                    </a:lnTo>
                    <a:lnTo>
                      <a:pt x="366" y="55"/>
                    </a:lnTo>
                    <a:lnTo>
                      <a:pt x="364" y="51"/>
                    </a:lnTo>
                    <a:lnTo>
                      <a:pt x="362" y="47"/>
                    </a:lnTo>
                    <a:lnTo>
                      <a:pt x="362" y="42"/>
                    </a:lnTo>
                    <a:lnTo>
                      <a:pt x="360" y="36"/>
                    </a:lnTo>
                    <a:lnTo>
                      <a:pt x="360" y="24"/>
                    </a:lnTo>
                    <a:lnTo>
                      <a:pt x="36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63" name="Freeform 295"/>
              <p:cNvSpPr>
                <a:spLocks/>
              </p:cNvSpPr>
              <p:nvPr/>
            </p:nvSpPr>
            <p:spPr bwMode="auto">
              <a:xfrm>
                <a:off x="3165" y="1932"/>
                <a:ext cx="131" cy="293"/>
              </a:xfrm>
              <a:custGeom>
                <a:avLst/>
                <a:gdLst>
                  <a:gd name="T0" fmla="*/ 38 w 393"/>
                  <a:gd name="T1" fmla="*/ 1 h 880"/>
                  <a:gd name="T2" fmla="*/ 35 w 393"/>
                  <a:gd name="T3" fmla="*/ 0 h 880"/>
                  <a:gd name="T4" fmla="*/ 31 w 393"/>
                  <a:gd name="T5" fmla="*/ 1 h 880"/>
                  <a:gd name="T6" fmla="*/ 29 w 393"/>
                  <a:gd name="T7" fmla="*/ 3 h 880"/>
                  <a:gd name="T8" fmla="*/ 26 w 393"/>
                  <a:gd name="T9" fmla="*/ 8 h 880"/>
                  <a:gd name="T10" fmla="*/ 24 w 393"/>
                  <a:gd name="T11" fmla="*/ 13 h 880"/>
                  <a:gd name="T12" fmla="*/ 23 w 393"/>
                  <a:gd name="T13" fmla="*/ 17 h 880"/>
                  <a:gd name="T14" fmla="*/ 22 w 393"/>
                  <a:gd name="T15" fmla="*/ 19 h 880"/>
                  <a:gd name="T16" fmla="*/ 20 w 393"/>
                  <a:gd name="T17" fmla="*/ 22 h 880"/>
                  <a:gd name="T18" fmla="*/ 16 w 393"/>
                  <a:gd name="T19" fmla="*/ 23 h 880"/>
                  <a:gd name="T20" fmla="*/ 12 w 393"/>
                  <a:gd name="T21" fmla="*/ 29 h 880"/>
                  <a:gd name="T22" fmla="*/ 10 w 393"/>
                  <a:gd name="T23" fmla="*/ 38 h 880"/>
                  <a:gd name="T24" fmla="*/ 8 w 393"/>
                  <a:gd name="T25" fmla="*/ 45 h 880"/>
                  <a:gd name="T26" fmla="*/ 7 w 393"/>
                  <a:gd name="T27" fmla="*/ 47 h 880"/>
                  <a:gd name="T28" fmla="*/ 6 w 393"/>
                  <a:gd name="T29" fmla="*/ 48 h 880"/>
                  <a:gd name="T30" fmla="*/ 4 w 393"/>
                  <a:gd name="T31" fmla="*/ 48 h 880"/>
                  <a:gd name="T32" fmla="*/ 0 w 393"/>
                  <a:gd name="T33" fmla="*/ 48 h 880"/>
                  <a:gd name="T34" fmla="*/ 3 w 393"/>
                  <a:gd name="T35" fmla="*/ 56 h 880"/>
                  <a:gd name="T36" fmla="*/ 6 w 393"/>
                  <a:gd name="T37" fmla="*/ 62 h 880"/>
                  <a:gd name="T38" fmla="*/ 8 w 393"/>
                  <a:gd name="T39" fmla="*/ 69 h 880"/>
                  <a:gd name="T40" fmla="*/ 10 w 393"/>
                  <a:gd name="T41" fmla="*/ 74 h 880"/>
                  <a:gd name="T42" fmla="*/ 12 w 393"/>
                  <a:gd name="T43" fmla="*/ 78 h 880"/>
                  <a:gd name="T44" fmla="*/ 14 w 393"/>
                  <a:gd name="T45" fmla="*/ 80 h 880"/>
                  <a:gd name="T46" fmla="*/ 16 w 393"/>
                  <a:gd name="T47" fmla="*/ 81 h 880"/>
                  <a:gd name="T48" fmla="*/ 19 w 393"/>
                  <a:gd name="T49" fmla="*/ 82 h 880"/>
                  <a:gd name="T50" fmla="*/ 21 w 393"/>
                  <a:gd name="T51" fmla="*/ 82 h 880"/>
                  <a:gd name="T52" fmla="*/ 22 w 393"/>
                  <a:gd name="T53" fmla="*/ 82 h 880"/>
                  <a:gd name="T54" fmla="*/ 23 w 393"/>
                  <a:gd name="T55" fmla="*/ 83 h 880"/>
                  <a:gd name="T56" fmla="*/ 23 w 393"/>
                  <a:gd name="T57" fmla="*/ 91 h 880"/>
                  <a:gd name="T58" fmla="*/ 24 w 393"/>
                  <a:gd name="T59" fmla="*/ 98 h 880"/>
                  <a:gd name="T60" fmla="*/ 40 w 393"/>
                  <a:gd name="T61" fmla="*/ 85 h 880"/>
                  <a:gd name="T62" fmla="*/ 41 w 393"/>
                  <a:gd name="T63" fmla="*/ 82 h 880"/>
                  <a:gd name="T64" fmla="*/ 41 w 393"/>
                  <a:gd name="T65" fmla="*/ 79 h 880"/>
                  <a:gd name="T66" fmla="*/ 40 w 393"/>
                  <a:gd name="T67" fmla="*/ 77 h 880"/>
                  <a:gd name="T68" fmla="*/ 38 w 393"/>
                  <a:gd name="T69" fmla="*/ 75 h 880"/>
                  <a:gd name="T70" fmla="*/ 37 w 393"/>
                  <a:gd name="T71" fmla="*/ 72 h 880"/>
                  <a:gd name="T72" fmla="*/ 36 w 393"/>
                  <a:gd name="T73" fmla="*/ 68 h 880"/>
                  <a:gd name="T74" fmla="*/ 36 w 393"/>
                  <a:gd name="T75" fmla="*/ 60 h 880"/>
                  <a:gd name="T76" fmla="*/ 37 w 393"/>
                  <a:gd name="T77" fmla="*/ 53 h 880"/>
                  <a:gd name="T78" fmla="*/ 38 w 393"/>
                  <a:gd name="T79" fmla="*/ 42 h 880"/>
                  <a:gd name="T80" fmla="*/ 39 w 393"/>
                  <a:gd name="T81" fmla="*/ 37 h 880"/>
                  <a:gd name="T82" fmla="*/ 39 w 393"/>
                  <a:gd name="T83" fmla="*/ 33 h 880"/>
                  <a:gd name="T84" fmla="*/ 39 w 393"/>
                  <a:gd name="T85" fmla="*/ 29 h 880"/>
                  <a:gd name="T86" fmla="*/ 41 w 393"/>
                  <a:gd name="T87" fmla="*/ 27 h 880"/>
                  <a:gd name="T88" fmla="*/ 43 w 393"/>
                  <a:gd name="T89" fmla="*/ 24 h 880"/>
                  <a:gd name="T90" fmla="*/ 44 w 393"/>
                  <a:gd name="T91" fmla="*/ 21 h 880"/>
                  <a:gd name="T92" fmla="*/ 44 w 393"/>
                  <a:gd name="T93" fmla="*/ 12 h 880"/>
                  <a:gd name="T94" fmla="*/ 43 w 393"/>
                  <a:gd name="T95" fmla="*/ 9 h 880"/>
                  <a:gd name="T96" fmla="*/ 41 w 393"/>
                  <a:gd name="T97" fmla="*/ 6 h 880"/>
                  <a:gd name="T98" fmla="*/ 40 w 393"/>
                  <a:gd name="T99" fmla="*/ 5 h 880"/>
                  <a:gd name="T100" fmla="*/ 40 w 393"/>
                  <a:gd name="T101" fmla="*/ 2 h 8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93"/>
                  <a:gd name="T154" fmla="*/ 0 h 880"/>
                  <a:gd name="T155" fmla="*/ 393 w 393"/>
                  <a:gd name="T156" fmla="*/ 880 h 8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93" h="880">
                    <a:moveTo>
                      <a:pt x="360" y="15"/>
                    </a:moveTo>
                    <a:lnTo>
                      <a:pt x="351" y="10"/>
                    </a:lnTo>
                    <a:lnTo>
                      <a:pt x="341" y="6"/>
                    </a:lnTo>
                    <a:lnTo>
                      <a:pt x="332" y="4"/>
                    </a:lnTo>
                    <a:lnTo>
                      <a:pt x="323" y="2"/>
                    </a:lnTo>
                    <a:lnTo>
                      <a:pt x="312" y="0"/>
                    </a:lnTo>
                    <a:lnTo>
                      <a:pt x="303" y="2"/>
                    </a:lnTo>
                    <a:lnTo>
                      <a:pt x="292" y="4"/>
                    </a:lnTo>
                    <a:lnTo>
                      <a:pt x="281" y="8"/>
                    </a:lnTo>
                    <a:lnTo>
                      <a:pt x="274" y="12"/>
                    </a:lnTo>
                    <a:lnTo>
                      <a:pt x="268" y="18"/>
                    </a:lnTo>
                    <a:lnTo>
                      <a:pt x="262" y="25"/>
                    </a:lnTo>
                    <a:lnTo>
                      <a:pt x="258" y="34"/>
                    </a:lnTo>
                    <a:lnTo>
                      <a:pt x="246" y="50"/>
                    </a:lnTo>
                    <a:lnTo>
                      <a:pt x="234" y="68"/>
                    </a:lnTo>
                    <a:lnTo>
                      <a:pt x="221" y="107"/>
                    </a:lnTo>
                    <a:lnTo>
                      <a:pt x="216" y="117"/>
                    </a:lnTo>
                    <a:lnTo>
                      <a:pt x="214" y="129"/>
                    </a:lnTo>
                    <a:lnTo>
                      <a:pt x="210" y="140"/>
                    </a:lnTo>
                    <a:lnTo>
                      <a:pt x="207" y="151"/>
                    </a:lnTo>
                    <a:lnTo>
                      <a:pt x="205" y="160"/>
                    </a:lnTo>
                    <a:lnTo>
                      <a:pt x="200" y="167"/>
                    </a:lnTo>
                    <a:lnTo>
                      <a:pt x="195" y="174"/>
                    </a:lnTo>
                    <a:lnTo>
                      <a:pt x="190" y="181"/>
                    </a:lnTo>
                    <a:lnTo>
                      <a:pt x="185" y="188"/>
                    </a:lnTo>
                    <a:lnTo>
                      <a:pt x="177" y="194"/>
                    </a:lnTo>
                    <a:lnTo>
                      <a:pt x="170" y="197"/>
                    </a:lnTo>
                    <a:lnTo>
                      <a:pt x="162" y="200"/>
                    </a:lnTo>
                    <a:lnTo>
                      <a:pt x="147" y="205"/>
                    </a:lnTo>
                    <a:lnTo>
                      <a:pt x="129" y="209"/>
                    </a:lnTo>
                    <a:lnTo>
                      <a:pt x="111" y="260"/>
                    </a:lnTo>
                    <a:lnTo>
                      <a:pt x="107" y="286"/>
                    </a:lnTo>
                    <a:lnTo>
                      <a:pt x="101" y="312"/>
                    </a:lnTo>
                    <a:lnTo>
                      <a:pt x="94" y="338"/>
                    </a:lnTo>
                    <a:lnTo>
                      <a:pt x="85" y="363"/>
                    </a:lnTo>
                    <a:lnTo>
                      <a:pt x="81" y="380"/>
                    </a:lnTo>
                    <a:lnTo>
                      <a:pt x="75" y="402"/>
                    </a:lnTo>
                    <a:lnTo>
                      <a:pt x="71" y="411"/>
                    </a:lnTo>
                    <a:lnTo>
                      <a:pt x="68" y="419"/>
                    </a:lnTo>
                    <a:lnTo>
                      <a:pt x="64" y="424"/>
                    </a:lnTo>
                    <a:lnTo>
                      <a:pt x="62" y="426"/>
                    </a:lnTo>
                    <a:lnTo>
                      <a:pt x="58" y="429"/>
                    </a:lnTo>
                    <a:lnTo>
                      <a:pt x="55" y="431"/>
                    </a:lnTo>
                    <a:lnTo>
                      <a:pt x="49" y="432"/>
                    </a:lnTo>
                    <a:lnTo>
                      <a:pt x="42" y="433"/>
                    </a:lnTo>
                    <a:lnTo>
                      <a:pt x="35" y="432"/>
                    </a:lnTo>
                    <a:lnTo>
                      <a:pt x="28" y="432"/>
                    </a:lnTo>
                    <a:lnTo>
                      <a:pt x="15" y="431"/>
                    </a:lnTo>
                    <a:lnTo>
                      <a:pt x="0" y="432"/>
                    </a:lnTo>
                    <a:lnTo>
                      <a:pt x="24" y="488"/>
                    </a:lnTo>
                    <a:lnTo>
                      <a:pt x="29" y="508"/>
                    </a:lnTo>
                    <a:lnTo>
                      <a:pt x="35" y="527"/>
                    </a:lnTo>
                    <a:lnTo>
                      <a:pt x="42" y="545"/>
                    </a:lnTo>
                    <a:lnTo>
                      <a:pt x="50" y="563"/>
                    </a:lnTo>
                    <a:lnTo>
                      <a:pt x="58" y="582"/>
                    </a:lnTo>
                    <a:lnTo>
                      <a:pt x="65" y="601"/>
                    </a:lnTo>
                    <a:lnTo>
                      <a:pt x="71" y="620"/>
                    </a:lnTo>
                    <a:lnTo>
                      <a:pt x="77" y="639"/>
                    </a:lnTo>
                    <a:lnTo>
                      <a:pt x="81" y="654"/>
                    </a:lnTo>
                    <a:lnTo>
                      <a:pt x="87" y="671"/>
                    </a:lnTo>
                    <a:lnTo>
                      <a:pt x="93" y="686"/>
                    </a:lnTo>
                    <a:lnTo>
                      <a:pt x="101" y="700"/>
                    </a:lnTo>
                    <a:lnTo>
                      <a:pt x="105" y="706"/>
                    </a:lnTo>
                    <a:lnTo>
                      <a:pt x="110" y="713"/>
                    </a:lnTo>
                    <a:lnTo>
                      <a:pt x="116" y="718"/>
                    </a:lnTo>
                    <a:lnTo>
                      <a:pt x="122" y="724"/>
                    </a:lnTo>
                    <a:lnTo>
                      <a:pt x="129" y="728"/>
                    </a:lnTo>
                    <a:lnTo>
                      <a:pt x="136" y="732"/>
                    </a:lnTo>
                    <a:lnTo>
                      <a:pt x="143" y="734"/>
                    </a:lnTo>
                    <a:lnTo>
                      <a:pt x="152" y="737"/>
                    </a:lnTo>
                    <a:lnTo>
                      <a:pt x="160" y="738"/>
                    </a:lnTo>
                    <a:lnTo>
                      <a:pt x="169" y="738"/>
                    </a:lnTo>
                    <a:lnTo>
                      <a:pt x="179" y="737"/>
                    </a:lnTo>
                    <a:lnTo>
                      <a:pt x="187" y="735"/>
                    </a:lnTo>
                    <a:lnTo>
                      <a:pt x="190" y="735"/>
                    </a:lnTo>
                    <a:lnTo>
                      <a:pt x="194" y="735"/>
                    </a:lnTo>
                    <a:lnTo>
                      <a:pt x="196" y="737"/>
                    </a:lnTo>
                    <a:lnTo>
                      <a:pt x="200" y="738"/>
                    </a:lnTo>
                    <a:lnTo>
                      <a:pt x="201" y="740"/>
                    </a:lnTo>
                    <a:lnTo>
                      <a:pt x="203" y="744"/>
                    </a:lnTo>
                    <a:lnTo>
                      <a:pt x="203" y="747"/>
                    </a:lnTo>
                    <a:lnTo>
                      <a:pt x="205" y="753"/>
                    </a:lnTo>
                    <a:lnTo>
                      <a:pt x="206" y="785"/>
                    </a:lnTo>
                    <a:lnTo>
                      <a:pt x="209" y="817"/>
                    </a:lnTo>
                    <a:lnTo>
                      <a:pt x="214" y="849"/>
                    </a:lnTo>
                    <a:lnTo>
                      <a:pt x="216" y="880"/>
                    </a:lnTo>
                    <a:lnTo>
                      <a:pt x="344" y="778"/>
                    </a:lnTo>
                    <a:lnTo>
                      <a:pt x="352" y="771"/>
                    </a:lnTo>
                    <a:lnTo>
                      <a:pt x="359" y="764"/>
                    </a:lnTo>
                    <a:lnTo>
                      <a:pt x="365" y="757"/>
                    </a:lnTo>
                    <a:lnTo>
                      <a:pt x="370" y="748"/>
                    </a:lnTo>
                    <a:lnTo>
                      <a:pt x="372" y="740"/>
                    </a:lnTo>
                    <a:lnTo>
                      <a:pt x="374" y="732"/>
                    </a:lnTo>
                    <a:lnTo>
                      <a:pt x="374" y="721"/>
                    </a:lnTo>
                    <a:lnTo>
                      <a:pt x="373" y="711"/>
                    </a:lnTo>
                    <a:lnTo>
                      <a:pt x="371" y="704"/>
                    </a:lnTo>
                    <a:lnTo>
                      <a:pt x="366" y="696"/>
                    </a:lnTo>
                    <a:lnTo>
                      <a:pt x="362" y="691"/>
                    </a:lnTo>
                    <a:lnTo>
                      <a:pt x="356" y="685"/>
                    </a:lnTo>
                    <a:lnTo>
                      <a:pt x="349" y="679"/>
                    </a:lnTo>
                    <a:lnTo>
                      <a:pt x="343" y="672"/>
                    </a:lnTo>
                    <a:lnTo>
                      <a:pt x="338" y="666"/>
                    </a:lnTo>
                    <a:lnTo>
                      <a:pt x="333" y="659"/>
                    </a:lnTo>
                    <a:lnTo>
                      <a:pt x="331" y="649"/>
                    </a:lnTo>
                    <a:lnTo>
                      <a:pt x="328" y="640"/>
                    </a:lnTo>
                    <a:lnTo>
                      <a:pt x="326" y="629"/>
                    </a:lnTo>
                    <a:lnTo>
                      <a:pt x="325" y="617"/>
                    </a:lnTo>
                    <a:lnTo>
                      <a:pt x="324" y="594"/>
                    </a:lnTo>
                    <a:lnTo>
                      <a:pt x="325" y="569"/>
                    </a:lnTo>
                    <a:lnTo>
                      <a:pt x="326" y="543"/>
                    </a:lnTo>
                    <a:lnTo>
                      <a:pt x="328" y="520"/>
                    </a:lnTo>
                    <a:lnTo>
                      <a:pt x="332" y="497"/>
                    </a:lnTo>
                    <a:lnTo>
                      <a:pt x="336" y="478"/>
                    </a:lnTo>
                    <a:lnTo>
                      <a:pt x="341" y="444"/>
                    </a:lnTo>
                    <a:lnTo>
                      <a:pt x="344" y="413"/>
                    </a:lnTo>
                    <a:lnTo>
                      <a:pt x="345" y="382"/>
                    </a:lnTo>
                    <a:lnTo>
                      <a:pt x="347" y="348"/>
                    </a:lnTo>
                    <a:lnTo>
                      <a:pt x="349" y="339"/>
                    </a:lnTo>
                    <a:lnTo>
                      <a:pt x="350" y="331"/>
                    </a:lnTo>
                    <a:lnTo>
                      <a:pt x="350" y="321"/>
                    </a:lnTo>
                    <a:lnTo>
                      <a:pt x="350" y="312"/>
                    </a:lnTo>
                    <a:lnTo>
                      <a:pt x="349" y="293"/>
                    </a:lnTo>
                    <a:lnTo>
                      <a:pt x="350" y="275"/>
                    </a:lnTo>
                    <a:lnTo>
                      <a:pt x="352" y="267"/>
                    </a:lnTo>
                    <a:lnTo>
                      <a:pt x="354" y="260"/>
                    </a:lnTo>
                    <a:lnTo>
                      <a:pt x="358" y="254"/>
                    </a:lnTo>
                    <a:lnTo>
                      <a:pt x="363" y="248"/>
                    </a:lnTo>
                    <a:lnTo>
                      <a:pt x="372" y="239"/>
                    </a:lnTo>
                    <a:lnTo>
                      <a:pt x="383" y="227"/>
                    </a:lnTo>
                    <a:lnTo>
                      <a:pt x="386" y="223"/>
                    </a:lnTo>
                    <a:lnTo>
                      <a:pt x="389" y="218"/>
                    </a:lnTo>
                    <a:lnTo>
                      <a:pt x="390" y="212"/>
                    </a:lnTo>
                    <a:lnTo>
                      <a:pt x="391" y="203"/>
                    </a:lnTo>
                    <a:lnTo>
                      <a:pt x="393" y="188"/>
                    </a:lnTo>
                    <a:lnTo>
                      <a:pt x="393" y="170"/>
                    </a:lnTo>
                    <a:lnTo>
                      <a:pt x="393" y="135"/>
                    </a:lnTo>
                    <a:lnTo>
                      <a:pt x="393" y="107"/>
                    </a:lnTo>
                    <a:lnTo>
                      <a:pt x="393" y="94"/>
                    </a:lnTo>
                    <a:lnTo>
                      <a:pt x="393" y="85"/>
                    </a:lnTo>
                    <a:lnTo>
                      <a:pt x="391" y="80"/>
                    </a:lnTo>
                    <a:lnTo>
                      <a:pt x="389" y="75"/>
                    </a:lnTo>
                    <a:lnTo>
                      <a:pt x="379" y="68"/>
                    </a:lnTo>
                    <a:lnTo>
                      <a:pt x="366" y="55"/>
                    </a:lnTo>
                    <a:lnTo>
                      <a:pt x="364" y="51"/>
                    </a:lnTo>
                    <a:lnTo>
                      <a:pt x="362" y="47"/>
                    </a:lnTo>
                    <a:lnTo>
                      <a:pt x="362" y="42"/>
                    </a:lnTo>
                    <a:lnTo>
                      <a:pt x="360" y="36"/>
                    </a:lnTo>
                    <a:lnTo>
                      <a:pt x="360" y="24"/>
                    </a:lnTo>
                    <a:lnTo>
                      <a:pt x="360" y="1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64" name="Freeform 296"/>
              <p:cNvSpPr>
                <a:spLocks/>
              </p:cNvSpPr>
              <p:nvPr/>
            </p:nvSpPr>
            <p:spPr bwMode="auto">
              <a:xfrm>
                <a:off x="3237" y="1895"/>
                <a:ext cx="216" cy="437"/>
              </a:xfrm>
              <a:custGeom>
                <a:avLst/>
                <a:gdLst>
                  <a:gd name="T0" fmla="*/ 21 w 648"/>
                  <a:gd name="T1" fmla="*/ 6 h 1310"/>
                  <a:gd name="T2" fmla="*/ 18 w 648"/>
                  <a:gd name="T3" fmla="*/ 12 h 1310"/>
                  <a:gd name="T4" fmla="*/ 16 w 648"/>
                  <a:gd name="T5" fmla="*/ 15 h 1310"/>
                  <a:gd name="T6" fmla="*/ 16 w 648"/>
                  <a:gd name="T7" fmla="*/ 18 h 1310"/>
                  <a:gd name="T8" fmla="*/ 19 w 648"/>
                  <a:gd name="T9" fmla="*/ 21 h 1310"/>
                  <a:gd name="T10" fmla="*/ 20 w 648"/>
                  <a:gd name="T11" fmla="*/ 27 h 1310"/>
                  <a:gd name="T12" fmla="*/ 19 w 648"/>
                  <a:gd name="T13" fmla="*/ 36 h 1310"/>
                  <a:gd name="T14" fmla="*/ 17 w 648"/>
                  <a:gd name="T15" fmla="*/ 39 h 1310"/>
                  <a:gd name="T16" fmla="*/ 15 w 648"/>
                  <a:gd name="T17" fmla="*/ 42 h 1310"/>
                  <a:gd name="T18" fmla="*/ 15 w 648"/>
                  <a:gd name="T19" fmla="*/ 48 h 1310"/>
                  <a:gd name="T20" fmla="*/ 14 w 648"/>
                  <a:gd name="T21" fmla="*/ 55 h 1310"/>
                  <a:gd name="T22" fmla="*/ 13 w 648"/>
                  <a:gd name="T23" fmla="*/ 67 h 1310"/>
                  <a:gd name="T24" fmla="*/ 12 w 648"/>
                  <a:gd name="T25" fmla="*/ 78 h 1310"/>
                  <a:gd name="T26" fmla="*/ 13 w 648"/>
                  <a:gd name="T27" fmla="*/ 84 h 1310"/>
                  <a:gd name="T28" fmla="*/ 15 w 648"/>
                  <a:gd name="T29" fmla="*/ 88 h 1310"/>
                  <a:gd name="T30" fmla="*/ 17 w 648"/>
                  <a:gd name="T31" fmla="*/ 90 h 1310"/>
                  <a:gd name="T32" fmla="*/ 17 w 648"/>
                  <a:gd name="T33" fmla="*/ 94 h 1310"/>
                  <a:gd name="T34" fmla="*/ 15 w 648"/>
                  <a:gd name="T35" fmla="*/ 98 h 1310"/>
                  <a:gd name="T36" fmla="*/ 1 w 648"/>
                  <a:gd name="T37" fmla="*/ 112 h 1310"/>
                  <a:gd name="T38" fmla="*/ 5 w 648"/>
                  <a:gd name="T39" fmla="*/ 114 h 1310"/>
                  <a:gd name="T40" fmla="*/ 12 w 648"/>
                  <a:gd name="T41" fmla="*/ 115 h 1310"/>
                  <a:gd name="T42" fmla="*/ 16 w 648"/>
                  <a:gd name="T43" fmla="*/ 116 h 1310"/>
                  <a:gd name="T44" fmla="*/ 19 w 648"/>
                  <a:gd name="T45" fmla="*/ 119 h 1310"/>
                  <a:gd name="T46" fmla="*/ 20 w 648"/>
                  <a:gd name="T47" fmla="*/ 122 h 1310"/>
                  <a:gd name="T48" fmla="*/ 20 w 648"/>
                  <a:gd name="T49" fmla="*/ 126 h 1310"/>
                  <a:gd name="T50" fmla="*/ 17 w 648"/>
                  <a:gd name="T51" fmla="*/ 130 h 1310"/>
                  <a:gd name="T52" fmla="*/ 16 w 648"/>
                  <a:gd name="T53" fmla="*/ 133 h 1310"/>
                  <a:gd name="T54" fmla="*/ 16 w 648"/>
                  <a:gd name="T55" fmla="*/ 135 h 1310"/>
                  <a:gd name="T56" fmla="*/ 21 w 648"/>
                  <a:gd name="T57" fmla="*/ 145 h 1310"/>
                  <a:gd name="T58" fmla="*/ 26 w 648"/>
                  <a:gd name="T59" fmla="*/ 142 h 1310"/>
                  <a:gd name="T60" fmla="*/ 31 w 648"/>
                  <a:gd name="T61" fmla="*/ 138 h 1310"/>
                  <a:gd name="T62" fmla="*/ 37 w 648"/>
                  <a:gd name="T63" fmla="*/ 134 h 1310"/>
                  <a:gd name="T64" fmla="*/ 45 w 648"/>
                  <a:gd name="T65" fmla="*/ 127 h 1310"/>
                  <a:gd name="T66" fmla="*/ 48 w 648"/>
                  <a:gd name="T67" fmla="*/ 128 h 1310"/>
                  <a:gd name="T68" fmla="*/ 54 w 648"/>
                  <a:gd name="T69" fmla="*/ 131 h 1310"/>
                  <a:gd name="T70" fmla="*/ 62 w 648"/>
                  <a:gd name="T71" fmla="*/ 133 h 1310"/>
                  <a:gd name="T72" fmla="*/ 65 w 648"/>
                  <a:gd name="T73" fmla="*/ 126 h 1310"/>
                  <a:gd name="T74" fmla="*/ 68 w 648"/>
                  <a:gd name="T75" fmla="*/ 122 h 1310"/>
                  <a:gd name="T76" fmla="*/ 72 w 648"/>
                  <a:gd name="T77" fmla="*/ 118 h 1310"/>
                  <a:gd name="T78" fmla="*/ 71 w 648"/>
                  <a:gd name="T79" fmla="*/ 115 h 1310"/>
                  <a:gd name="T80" fmla="*/ 64 w 648"/>
                  <a:gd name="T81" fmla="*/ 111 h 1310"/>
                  <a:gd name="T82" fmla="*/ 56 w 648"/>
                  <a:gd name="T83" fmla="*/ 107 h 1310"/>
                  <a:gd name="T84" fmla="*/ 50 w 648"/>
                  <a:gd name="T85" fmla="*/ 104 h 1310"/>
                  <a:gd name="T86" fmla="*/ 49 w 648"/>
                  <a:gd name="T87" fmla="*/ 102 h 1310"/>
                  <a:gd name="T88" fmla="*/ 48 w 648"/>
                  <a:gd name="T89" fmla="*/ 95 h 1310"/>
                  <a:gd name="T90" fmla="*/ 49 w 648"/>
                  <a:gd name="T91" fmla="*/ 94 h 1310"/>
                  <a:gd name="T92" fmla="*/ 58 w 648"/>
                  <a:gd name="T93" fmla="*/ 94 h 1310"/>
                  <a:gd name="T94" fmla="*/ 60 w 648"/>
                  <a:gd name="T95" fmla="*/ 93 h 1310"/>
                  <a:gd name="T96" fmla="*/ 62 w 648"/>
                  <a:gd name="T97" fmla="*/ 89 h 1310"/>
                  <a:gd name="T98" fmla="*/ 62 w 648"/>
                  <a:gd name="T99" fmla="*/ 82 h 1310"/>
                  <a:gd name="T100" fmla="*/ 62 w 648"/>
                  <a:gd name="T101" fmla="*/ 49 h 1310"/>
                  <a:gd name="T102" fmla="*/ 60 w 648"/>
                  <a:gd name="T103" fmla="*/ 41 h 1310"/>
                  <a:gd name="T104" fmla="*/ 58 w 648"/>
                  <a:gd name="T105" fmla="*/ 33 h 1310"/>
                  <a:gd name="T106" fmla="*/ 56 w 648"/>
                  <a:gd name="T107" fmla="*/ 30 h 1310"/>
                  <a:gd name="T108" fmla="*/ 53 w 648"/>
                  <a:gd name="T109" fmla="*/ 29 h 1310"/>
                  <a:gd name="T110" fmla="*/ 48 w 648"/>
                  <a:gd name="T111" fmla="*/ 31 h 1310"/>
                  <a:gd name="T112" fmla="*/ 43 w 648"/>
                  <a:gd name="T113" fmla="*/ 32 h 1310"/>
                  <a:gd name="T114" fmla="*/ 41 w 648"/>
                  <a:gd name="T115" fmla="*/ 31 h 1310"/>
                  <a:gd name="T116" fmla="*/ 37 w 648"/>
                  <a:gd name="T117" fmla="*/ 27 h 1310"/>
                  <a:gd name="T118" fmla="*/ 33 w 648"/>
                  <a:gd name="T119" fmla="*/ 21 h 1310"/>
                  <a:gd name="T120" fmla="*/ 33 w 648"/>
                  <a:gd name="T121" fmla="*/ 16 h 1310"/>
                  <a:gd name="T122" fmla="*/ 42 w 648"/>
                  <a:gd name="T123" fmla="*/ 6 h 1310"/>
                  <a:gd name="T124" fmla="*/ 23 w 648"/>
                  <a:gd name="T125" fmla="*/ 0 h 13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8"/>
                  <a:gd name="T190" fmla="*/ 0 h 1310"/>
                  <a:gd name="T191" fmla="*/ 648 w 648"/>
                  <a:gd name="T192" fmla="*/ 1310 h 13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8" h="1310">
                    <a:moveTo>
                      <a:pt x="204" y="2"/>
                    </a:moveTo>
                    <a:lnTo>
                      <a:pt x="199" y="21"/>
                    </a:lnTo>
                    <a:lnTo>
                      <a:pt x="193" y="39"/>
                    </a:lnTo>
                    <a:lnTo>
                      <a:pt x="186" y="56"/>
                    </a:lnTo>
                    <a:lnTo>
                      <a:pt x="177" y="74"/>
                    </a:lnTo>
                    <a:lnTo>
                      <a:pt x="171" y="86"/>
                    </a:lnTo>
                    <a:lnTo>
                      <a:pt x="166" y="100"/>
                    </a:lnTo>
                    <a:lnTo>
                      <a:pt x="161" y="107"/>
                    </a:lnTo>
                    <a:lnTo>
                      <a:pt x="156" y="113"/>
                    </a:lnTo>
                    <a:lnTo>
                      <a:pt x="151" y="118"/>
                    </a:lnTo>
                    <a:lnTo>
                      <a:pt x="144" y="124"/>
                    </a:lnTo>
                    <a:lnTo>
                      <a:pt x="144" y="133"/>
                    </a:lnTo>
                    <a:lnTo>
                      <a:pt x="144" y="145"/>
                    </a:lnTo>
                    <a:lnTo>
                      <a:pt x="146" y="151"/>
                    </a:lnTo>
                    <a:lnTo>
                      <a:pt x="146" y="156"/>
                    </a:lnTo>
                    <a:lnTo>
                      <a:pt x="148" y="160"/>
                    </a:lnTo>
                    <a:lnTo>
                      <a:pt x="150" y="164"/>
                    </a:lnTo>
                    <a:lnTo>
                      <a:pt x="163" y="177"/>
                    </a:lnTo>
                    <a:lnTo>
                      <a:pt x="173" y="184"/>
                    </a:lnTo>
                    <a:lnTo>
                      <a:pt x="175" y="189"/>
                    </a:lnTo>
                    <a:lnTo>
                      <a:pt x="177" y="194"/>
                    </a:lnTo>
                    <a:lnTo>
                      <a:pt x="177" y="203"/>
                    </a:lnTo>
                    <a:lnTo>
                      <a:pt x="177" y="216"/>
                    </a:lnTo>
                    <a:lnTo>
                      <a:pt x="177" y="244"/>
                    </a:lnTo>
                    <a:lnTo>
                      <a:pt x="177" y="279"/>
                    </a:lnTo>
                    <a:lnTo>
                      <a:pt x="177" y="297"/>
                    </a:lnTo>
                    <a:lnTo>
                      <a:pt x="175" y="312"/>
                    </a:lnTo>
                    <a:lnTo>
                      <a:pt x="174" y="321"/>
                    </a:lnTo>
                    <a:lnTo>
                      <a:pt x="173" y="327"/>
                    </a:lnTo>
                    <a:lnTo>
                      <a:pt x="170" y="332"/>
                    </a:lnTo>
                    <a:lnTo>
                      <a:pt x="167" y="336"/>
                    </a:lnTo>
                    <a:lnTo>
                      <a:pt x="156" y="348"/>
                    </a:lnTo>
                    <a:lnTo>
                      <a:pt x="147" y="357"/>
                    </a:lnTo>
                    <a:lnTo>
                      <a:pt x="142" y="363"/>
                    </a:lnTo>
                    <a:lnTo>
                      <a:pt x="138" y="369"/>
                    </a:lnTo>
                    <a:lnTo>
                      <a:pt x="136" y="376"/>
                    </a:lnTo>
                    <a:lnTo>
                      <a:pt x="134" y="384"/>
                    </a:lnTo>
                    <a:lnTo>
                      <a:pt x="133" y="402"/>
                    </a:lnTo>
                    <a:lnTo>
                      <a:pt x="134" y="421"/>
                    </a:lnTo>
                    <a:lnTo>
                      <a:pt x="134" y="430"/>
                    </a:lnTo>
                    <a:lnTo>
                      <a:pt x="134" y="440"/>
                    </a:lnTo>
                    <a:lnTo>
                      <a:pt x="133" y="448"/>
                    </a:lnTo>
                    <a:lnTo>
                      <a:pt x="131" y="457"/>
                    </a:lnTo>
                    <a:lnTo>
                      <a:pt x="129" y="491"/>
                    </a:lnTo>
                    <a:lnTo>
                      <a:pt x="128" y="522"/>
                    </a:lnTo>
                    <a:lnTo>
                      <a:pt x="125" y="553"/>
                    </a:lnTo>
                    <a:lnTo>
                      <a:pt x="120" y="587"/>
                    </a:lnTo>
                    <a:lnTo>
                      <a:pt x="116" y="606"/>
                    </a:lnTo>
                    <a:lnTo>
                      <a:pt x="112" y="629"/>
                    </a:lnTo>
                    <a:lnTo>
                      <a:pt x="110" y="652"/>
                    </a:lnTo>
                    <a:lnTo>
                      <a:pt x="109" y="678"/>
                    </a:lnTo>
                    <a:lnTo>
                      <a:pt x="108" y="703"/>
                    </a:lnTo>
                    <a:lnTo>
                      <a:pt x="109" y="726"/>
                    </a:lnTo>
                    <a:lnTo>
                      <a:pt x="110" y="738"/>
                    </a:lnTo>
                    <a:lnTo>
                      <a:pt x="112" y="749"/>
                    </a:lnTo>
                    <a:lnTo>
                      <a:pt x="115" y="758"/>
                    </a:lnTo>
                    <a:lnTo>
                      <a:pt x="117" y="768"/>
                    </a:lnTo>
                    <a:lnTo>
                      <a:pt x="122" y="775"/>
                    </a:lnTo>
                    <a:lnTo>
                      <a:pt x="127" y="781"/>
                    </a:lnTo>
                    <a:lnTo>
                      <a:pt x="133" y="788"/>
                    </a:lnTo>
                    <a:lnTo>
                      <a:pt x="140" y="794"/>
                    </a:lnTo>
                    <a:lnTo>
                      <a:pt x="146" y="800"/>
                    </a:lnTo>
                    <a:lnTo>
                      <a:pt x="150" y="805"/>
                    </a:lnTo>
                    <a:lnTo>
                      <a:pt x="155" y="813"/>
                    </a:lnTo>
                    <a:lnTo>
                      <a:pt x="157" y="820"/>
                    </a:lnTo>
                    <a:lnTo>
                      <a:pt x="158" y="830"/>
                    </a:lnTo>
                    <a:lnTo>
                      <a:pt x="158" y="841"/>
                    </a:lnTo>
                    <a:lnTo>
                      <a:pt x="156" y="849"/>
                    </a:lnTo>
                    <a:lnTo>
                      <a:pt x="154" y="857"/>
                    </a:lnTo>
                    <a:lnTo>
                      <a:pt x="149" y="866"/>
                    </a:lnTo>
                    <a:lnTo>
                      <a:pt x="143" y="873"/>
                    </a:lnTo>
                    <a:lnTo>
                      <a:pt x="136" y="880"/>
                    </a:lnTo>
                    <a:lnTo>
                      <a:pt x="128" y="887"/>
                    </a:lnTo>
                    <a:lnTo>
                      <a:pt x="0" y="989"/>
                    </a:lnTo>
                    <a:lnTo>
                      <a:pt x="6" y="1000"/>
                    </a:lnTo>
                    <a:lnTo>
                      <a:pt x="13" y="1008"/>
                    </a:lnTo>
                    <a:lnTo>
                      <a:pt x="20" y="1015"/>
                    </a:lnTo>
                    <a:lnTo>
                      <a:pt x="29" y="1020"/>
                    </a:lnTo>
                    <a:lnTo>
                      <a:pt x="37" y="1024"/>
                    </a:lnTo>
                    <a:lnTo>
                      <a:pt x="46" y="1026"/>
                    </a:lnTo>
                    <a:lnTo>
                      <a:pt x="56" y="1028"/>
                    </a:lnTo>
                    <a:lnTo>
                      <a:pt x="65" y="1028"/>
                    </a:lnTo>
                    <a:lnTo>
                      <a:pt x="85" y="1030"/>
                    </a:lnTo>
                    <a:lnTo>
                      <a:pt x="105" y="1031"/>
                    </a:lnTo>
                    <a:lnTo>
                      <a:pt x="115" y="1032"/>
                    </a:lnTo>
                    <a:lnTo>
                      <a:pt x="124" y="1033"/>
                    </a:lnTo>
                    <a:lnTo>
                      <a:pt x="134" y="1037"/>
                    </a:lnTo>
                    <a:lnTo>
                      <a:pt x="142" y="1040"/>
                    </a:lnTo>
                    <a:lnTo>
                      <a:pt x="151" y="1047"/>
                    </a:lnTo>
                    <a:lnTo>
                      <a:pt x="160" y="1053"/>
                    </a:lnTo>
                    <a:lnTo>
                      <a:pt x="167" y="1060"/>
                    </a:lnTo>
                    <a:lnTo>
                      <a:pt x="173" y="1069"/>
                    </a:lnTo>
                    <a:lnTo>
                      <a:pt x="177" y="1076"/>
                    </a:lnTo>
                    <a:lnTo>
                      <a:pt x="181" y="1084"/>
                    </a:lnTo>
                    <a:lnTo>
                      <a:pt x="183" y="1092"/>
                    </a:lnTo>
                    <a:lnTo>
                      <a:pt x="184" y="1100"/>
                    </a:lnTo>
                    <a:lnTo>
                      <a:pt x="184" y="1110"/>
                    </a:lnTo>
                    <a:lnTo>
                      <a:pt x="183" y="1118"/>
                    </a:lnTo>
                    <a:lnTo>
                      <a:pt x="181" y="1128"/>
                    </a:lnTo>
                    <a:lnTo>
                      <a:pt x="179" y="1136"/>
                    </a:lnTo>
                    <a:lnTo>
                      <a:pt x="175" y="1145"/>
                    </a:lnTo>
                    <a:lnTo>
                      <a:pt x="170" y="1153"/>
                    </a:lnTo>
                    <a:lnTo>
                      <a:pt x="164" y="1163"/>
                    </a:lnTo>
                    <a:lnTo>
                      <a:pt x="157" y="1171"/>
                    </a:lnTo>
                    <a:lnTo>
                      <a:pt x="153" y="1177"/>
                    </a:lnTo>
                    <a:lnTo>
                      <a:pt x="149" y="1184"/>
                    </a:lnTo>
                    <a:lnTo>
                      <a:pt x="146" y="1190"/>
                    </a:lnTo>
                    <a:lnTo>
                      <a:pt x="144" y="1195"/>
                    </a:lnTo>
                    <a:lnTo>
                      <a:pt x="143" y="1201"/>
                    </a:lnTo>
                    <a:lnTo>
                      <a:pt x="143" y="1207"/>
                    </a:lnTo>
                    <a:lnTo>
                      <a:pt x="143" y="1211"/>
                    </a:lnTo>
                    <a:lnTo>
                      <a:pt x="143" y="1217"/>
                    </a:lnTo>
                    <a:lnTo>
                      <a:pt x="149" y="1238"/>
                    </a:lnTo>
                    <a:lnTo>
                      <a:pt x="153" y="1264"/>
                    </a:lnTo>
                    <a:lnTo>
                      <a:pt x="171" y="1310"/>
                    </a:lnTo>
                    <a:lnTo>
                      <a:pt x="186" y="1304"/>
                    </a:lnTo>
                    <a:lnTo>
                      <a:pt x="199" y="1297"/>
                    </a:lnTo>
                    <a:lnTo>
                      <a:pt x="212" y="1290"/>
                    </a:lnTo>
                    <a:lnTo>
                      <a:pt x="225" y="1283"/>
                    </a:lnTo>
                    <a:lnTo>
                      <a:pt x="238" y="1275"/>
                    </a:lnTo>
                    <a:lnTo>
                      <a:pt x="249" y="1266"/>
                    </a:lnTo>
                    <a:lnTo>
                      <a:pt x="262" y="1255"/>
                    </a:lnTo>
                    <a:lnTo>
                      <a:pt x="274" y="1244"/>
                    </a:lnTo>
                    <a:lnTo>
                      <a:pt x="281" y="1242"/>
                    </a:lnTo>
                    <a:lnTo>
                      <a:pt x="289" y="1237"/>
                    </a:lnTo>
                    <a:lnTo>
                      <a:pt x="299" y="1230"/>
                    </a:lnTo>
                    <a:lnTo>
                      <a:pt x="309" y="1223"/>
                    </a:lnTo>
                    <a:lnTo>
                      <a:pt x="332" y="1204"/>
                    </a:lnTo>
                    <a:lnTo>
                      <a:pt x="354" y="1184"/>
                    </a:lnTo>
                    <a:lnTo>
                      <a:pt x="376" y="1165"/>
                    </a:lnTo>
                    <a:lnTo>
                      <a:pt x="396" y="1149"/>
                    </a:lnTo>
                    <a:lnTo>
                      <a:pt x="403" y="1143"/>
                    </a:lnTo>
                    <a:lnTo>
                      <a:pt x="410" y="1139"/>
                    </a:lnTo>
                    <a:lnTo>
                      <a:pt x="414" y="1137"/>
                    </a:lnTo>
                    <a:lnTo>
                      <a:pt x="418" y="1137"/>
                    </a:lnTo>
                    <a:lnTo>
                      <a:pt x="435" y="1148"/>
                    </a:lnTo>
                    <a:lnTo>
                      <a:pt x="450" y="1156"/>
                    </a:lnTo>
                    <a:lnTo>
                      <a:pt x="463" y="1163"/>
                    </a:lnTo>
                    <a:lnTo>
                      <a:pt x="476" y="1170"/>
                    </a:lnTo>
                    <a:lnTo>
                      <a:pt x="489" y="1175"/>
                    </a:lnTo>
                    <a:lnTo>
                      <a:pt x="504" y="1181"/>
                    </a:lnTo>
                    <a:lnTo>
                      <a:pt x="521" y="1185"/>
                    </a:lnTo>
                    <a:lnTo>
                      <a:pt x="540" y="1190"/>
                    </a:lnTo>
                    <a:lnTo>
                      <a:pt x="554" y="1196"/>
                    </a:lnTo>
                    <a:lnTo>
                      <a:pt x="568" y="1202"/>
                    </a:lnTo>
                    <a:lnTo>
                      <a:pt x="570" y="1142"/>
                    </a:lnTo>
                    <a:lnTo>
                      <a:pt x="578" y="1136"/>
                    </a:lnTo>
                    <a:lnTo>
                      <a:pt x="586" y="1129"/>
                    </a:lnTo>
                    <a:lnTo>
                      <a:pt x="593" y="1120"/>
                    </a:lnTo>
                    <a:lnTo>
                      <a:pt x="599" y="1112"/>
                    </a:lnTo>
                    <a:lnTo>
                      <a:pt x="604" y="1103"/>
                    </a:lnTo>
                    <a:lnTo>
                      <a:pt x="612" y="1094"/>
                    </a:lnTo>
                    <a:lnTo>
                      <a:pt x="617" y="1086"/>
                    </a:lnTo>
                    <a:lnTo>
                      <a:pt x="626" y="1079"/>
                    </a:lnTo>
                    <a:lnTo>
                      <a:pt x="637" y="1069"/>
                    </a:lnTo>
                    <a:lnTo>
                      <a:pt x="646" y="1059"/>
                    </a:lnTo>
                    <a:lnTo>
                      <a:pt x="648" y="1053"/>
                    </a:lnTo>
                    <a:lnTo>
                      <a:pt x="648" y="1048"/>
                    </a:lnTo>
                    <a:lnTo>
                      <a:pt x="645" y="1043"/>
                    </a:lnTo>
                    <a:lnTo>
                      <a:pt x="640" y="1038"/>
                    </a:lnTo>
                    <a:lnTo>
                      <a:pt x="624" y="1026"/>
                    </a:lnTo>
                    <a:lnTo>
                      <a:pt x="609" y="1015"/>
                    </a:lnTo>
                    <a:lnTo>
                      <a:pt x="593" y="1005"/>
                    </a:lnTo>
                    <a:lnTo>
                      <a:pt x="576" y="994"/>
                    </a:lnTo>
                    <a:lnTo>
                      <a:pt x="560" y="985"/>
                    </a:lnTo>
                    <a:lnTo>
                      <a:pt x="542" y="975"/>
                    </a:lnTo>
                    <a:lnTo>
                      <a:pt x="525" y="967"/>
                    </a:lnTo>
                    <a:lnTo>
                      <a:pt x="508" y="960"/>
                    </a:lnTo>
                    <a:lnTo>
                      <a:pt x="491" y="953"/>
                    </a:lnTo>
                    <a:lnTo>
                      <a:pt x="471" y="942"/>
                    </a:lnTo>
                    <a:lnTo>
                      <a:pt x="460" y="936"/>
                    </a:lnTo>
                    <a:lnTo>
                      <a:pt x="452" y="931"/>
                    </a:lnTo>
                    <a:lnTo>
                      <a:pt x="449" y="927"/>
                    </a:lnTo>
                    <a:lnTo>
                      <a:pt x="445" y="923"/>
                    </a:lnTo>
                    <a:lnTo>
                      <a:pt x="443" y="920"/>
                    </a:lnTo>
                    <a:lnTo>
                      <a:pt x="442" y="918"/>
                    </a:lnTo>
                    <a:lnTo>
                      <a:pt x="438" y="902"/>
                    </a:lnTo>
                    <a:lnTo>
                      <a:pt x="435" y="886"/>
                    </a:lnTo>
                    <a:lnTo>
                      <a:pt x="432" y="869"/>
                    </a:lnTo>
                    <a:lnTo>
                      <a:pt x="431" y="854"/>
                    </a:lnTo>
                    <a:lnTo>
                      <a:pt x="432" y="851"/>
                    </a:lnTo>
                    <a:lnTo>
                      <a:pt x="435" y="849"/>
                    </a:lnTo>
                    <a:lnTo>
                      <a:pt x="438" y="848"/>
                    </a:lnTo>
                    <a:lnTo>
                      <a:pt x="443" y="847"/>
                    </a:lnTo>
                    <a:lnTo>
                      <a:pt x="456" y="846"/>
                    </a:lnTo>
                    <a:lnTo>
                      <a:pt x="470" y="846"/>
                    </a:lnTo>
                    <a:lnTo>
                      <a:pt x="499" y="846"/>
                    </a:lnTo>
                    <a:lnTo>
                      <a:pt x="519" y="847"/>
                    </a:lnTo>
                    <a:lnTo>
                      <a:pt x="527" y="846"/>
                    </a:lnTo>
                    <a:lnTo>
                      <a:pt x="532" y="843"/>
                    </a:lnTo>
                    <a:lnTo>
                      <a:pt x="537" y="839"/>
                    </a:lnTo>
                    <a:lnTo>
                      <a:pt x="542" y="834"/>
                    </a:lnTo>
                    <a:lnTo>
                      <a:pt x="545" y="827"/>
                    </a:lnTo>
                    <a:lnTo>
                      <a:pt x="549" y="820"/>
                    </a:lnTo>
                    <a:lnTo>
                      <a:pt x="551" y="811"/>
                    </a:lnTo>
                    <a:lnTo>
                      <a:pt x="554" y="803"/>
                    </a:lnTo>
                    <a:lnTo>
                      <a:pt x="557" y="785"/>
                    </a:lnTo>
                    <a:lnTo>
                      <a:pt x="558" y="768"/>
                    </a:lnTo>
                    <a:lnTo>
                      <a:pt x="558" y="752"/>
                    </a:lnTo>
                    <a:lnTo>
                      <a:pt x="558" y="741"/>
                    </a:lnTo>
                    <a:lnTo>
                      <a:pt x="556" y="542"/>
                    </a:lnTo>
                    <a:lnTo>
                      <a:pt x="556" y="502"/>
                    </a:lnTo>
                    <a:lnTo>
                      <a:pt x="556" y="461"/>
                    </a:lnTo>
                    <a:lnTo>
                      <a:pt x="555" y="441"/>
                    </a:lnTo>
                    <a:lnTo>
                      <a:pt x="553" y="420"/>
                    </a:lnTo>
                    <a:lnTo>
                      <a:pt x="548" y="401"/>
                    </a:lnTo>
                    <a:lnTo>
                      <a:pt x="541" y="383"/>
                    </a:lnTo>
                    <a:lnTo>
                      <a:pt x="536" y="368"/>
                    </a:lnTo>
                    <a:lnTo>
                      <a:pt x="532" y="349"/>
                    </a:lnTo>
                    <a:lnTo>
                      <a:pt x="530" y="329"/>
                    </a:lnTo>
                    <a:lnTo>
                      <a:pt x="527" y="309"/>
                    </a:lnTo>
                    <a:lnTo>
                      <a:pt x="524" y="299"/>
                    </a:lnTo>
                    <a:lnTo>
                      <a:pt x="521" y="291"/>
                    </a:lnTo>
                    <a:lnTo>
                      <a:pt x="517" y="283"/>
                    </a:lnTo>
                    <a:lnTo>
                      <a:pt x="514" y="276"/>
                    </a:lnTo>
                    <a:lnTo>
                      <a:pt x="508" y="271"/>
                    </a:lnTo>
                    <a:lnTo>
                      <a:pt x="502" y="266"/>
                    </a:lnTo>
                    <a:lnTo>
                      <a:pt x="495" y="264"/>
                    </a:lnTo>
                    <a:lnTo>
                      <a:pt x="486" y="263"/>
                    </a:lnTo>
                    <a:lnTo>
                      <a:pt x="476" y="264"/>
                    </a:lnTo>
                    <a:lnTo>
                      <a:pt x="466" y="265"/>
                    </a:lnTo>
                    <a:lnTo>
                      <a:pt x="457" y="269"/>
                    </a:lnTo>
                    <a:lnTo>
                      <a:pt x="449" y="273"/>
                    </a:lnTo>
                    <a:lnTo>
                      <a:pt x="431" y="282"/>
                    </a:lnTo>
                    <a:lnTo>
                      <a:pt x="411" y="290"/>
                    </a:lnTo>
                    <a:lnTo>
                      <a:pt x="404" y="291"/>
                    </a:lnTo>
                    <a:lnTo>
                      <a:pt x="398" y="291"/>
                    </a:lnTo>
                    <a:lnTo>
                      <a:pt x="391" y="291"/>
                    </a:lnTo>
                    <a:lnTo>
                      <a:pt x="385" y="289"/>
                    </a:lnTo>
                    <a:lnTo>
                      <a:pt x="378" y="286"/>
                    </a:lnTo>
                    <a:lnTo>
                      <a:pt x="372" y="284"/>
                    </a:lnTo>
                    <a:lnTo>
                      <a:pt x="366" y="281"/>
                    </a:lnTo>
                    <a:lnTo>
                      <a:pt x="360" y="276"/>
                    </a:lnTo>
                    <a:lnTo>
                      <a:pt x="348" y="266"/>
                    </a:lnTo>
                    <a:lnTo>
                      <a:pt x="339" y="256"/>
                    </a:lnTo>
                    <a:lnTo>
                      <a:pt x="332" y="244"/>
                    </a:lnTo>
                    <a:lnTo>
                      <a:pt x="326" y="232"/>
                    </a:lnTo>
                    <a:lnTo>
                      <a:pt x="314" y="217"/>
                    </a:lnTo>
                    <a:lnTo>
                      <a:pt x="299" y="197"/>
                    </a:lnTo>
                    <a:lnTo>
                      <a:pt x="293" y="186"/>
                    </a:lnTo>
                    <a:lnTo>
                      <a:pt x="287" y="176"/>
                    </a:lnTo>
                    <a:lnTo>
                      <a:pt x="284" y="166"/>
                    </a:lnTo>
                    <a:lnTo>
                      <a:pt x="282" y="158"/>
                    </a:lnTo>
                    <a:lnTo>
                      <a:pt x="299" y="144"/>
                    </a:lnTo>
                    <a:lnTo>
                      <a:pt x="317" y="128"/>
                    </a:lnTo>
                    <a:lnTo>
                      <a:pt x="341" y="98"/>
                    </a:lnTo>
                    <a:lnTo>
                      <a:pt x="364" y="68"/>
                    </a:lnTo>
                    <a:lnTo>
                      <a:pt x="374" y="53"/>
                    </a:lnTo>
                    <a:lnTo>
                      <a:pt x="384" y="36"/>
                    </a:lnTo>
                    <a:lnTo>
                      <a:pt x="392" y="19"/>
                    </a:lnTo>
                    <a:lnTo>
                      <a:pt x="400" y="0"/>
                    </a:lnTo>
                    <a:lnTo>
                      <a:pt x="204" y="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65" name="Freeform 297"/>
              <p:cNvSpPr>
                <a:spLocks/>
              </p:cNvSpPr>
              <p:nvPr/>
            </p:nvSpPr>
            <p:spPr bwMode="auto">
              <a:xfrm>
                <a:off x="3237" y="1895"/>
                <a:ext cx="216" cy="437"/>
              </a:xfrm>
              <a:custGeom>
                <a:avLst/>
                <a:gdLst>
                  <a:gd name="T0" fmla="*/ 20 w 648"/>
                  <a:gd name="T1" fmla="*/ 8 h 1310"/>
                  <a:gd name="T2" fmla="*/ 17 w 648"/>
                  <a:gd name="T3" fmla="*/ 13 h 1310"/>
                  <a:gd name="T4" fmla="*/ 16 w 648"/>
                  <a:gd name="T5" fmla="*/ 17 h 1310"/>
                  <a:gd name="T6" fmla="*/ 19 w 648"/>
                  <a:gd name="T7" fmla="*/ 20 h 1310"/>
                  <a:gd name="T8" fmla="*/ 20 w 648"/>
                  <a:gd name="T9" fmla="*/ 27 h 1310"/>
                  <a:gd name="T10" fmla="*/ 19 w 648"/>
                  <a:gd name="T11" fmla="*/ 36 h 1310"/>
                  <a:gd name="T12" fmla="*/ 16 w 648"/>
                  <a:gd name="T13" fmla="*/ 40 h 1310"/>
                  <a:gd name="T14" fmla="*/ 15 w 648"/>
                  <a:gd name="T15" fmla="*/ 47 h 1310"/>
                  <a:gd name="T16" fmla="*/ 14 w 648"/>
                  <a:gd name="T17" fmla="*/ 55 h 1310"/>
                  <a:gd name="T18" fmla="*/ 12 w 648"/>
                  <a:gd name="T19" fmla="*/ 70 h 1310"/>
                  <a:gd name="T20" fmla="*/ 12 w 648"/>
                  <a:gd name="T21" fmla="*/ 82 h 1310"/>
                  <a:gd name="T22" fmla="*/ 14 w 648"/>
                  <a:gd name="T23" fmla="*/ 87 h 1310"/>
                  <a:gd name="T24" fmla="*/ 17 w 648"/>
                  <a:gd name="T25" fmla="*/ 90 h 1310"/>
                  <a:gd name="T26" fmla="*/ 17 w 648"/>
                  <a:gd name="T27" fmla="*/ 95 h 1310"/>
                  <a:gd name="T28" fmla="*/ 0 w 648"/>
                  <a:gd name="T29" fmla="*/ 110 h 1310"/>
                  <a:gd name="T30" fmla="*/ 3 w 648"/>
                  <a:gd name="T31" fmla="*/ 113 h 1310"/>
                  <a:gd name="T32" fmla="*/ 9 w 648"/>
                  <a:gd name="T33" fmla="*/ 115 h 1310"/>
                  <a:gd name="T34" fmla="*/ 16 w 648"/>
                  <a:gd name="T35" fmla="*/ 116 h 1310"/>
                  <a:gd name="T36" fmla="*/ 20 w 648"/>
                  <a:gd name="T37" fmla="*/ 120 h 1310"/>
                  <a:gd name="T38" fmla="*/ 20 w 648"/>
                  <a:gd name="T39" fmla="*/ 124 h 1310"/>
                  <a:gd name="T40" fmla="*/ 18 w 648"/>
                  <a:gd name="T41" fmla="*/ 129 h 1310"/>
                  <a:gd name="T42" fmla="*/ 16 w 648"/>
                  <a:gd name="T43" fmla="*/ 133 h 1310"/>
                  <a:gd name="T44" fmla="*/ 17 w 648"/>
                  <a:gd name="T45" fmla="*/ 138 h 1310"/>
                  <a:gd name="T46" fmla="*/ 22 w 648"/>
                  <a:gd name="T47" fmla="*/ 144 h 1310"/>
                  <a:gd name="T48" fmla="*/ 29 w 648"/>
                  <a:gd name="T49" fmla="*/ 140 h 1310"/>
                  <a:gd name="T50" fmla="*/ 34 w 648"/>
                  <a:gd name="T51" fmla="*/ 136 h 1310"/>
                  <a:gd name="T52" fmla="*/ 45 w 648"/>
                  <a:gd name="T53" fmla="*/ 127 h 1310"/>
                  <a:gd name="T54" fmla="*/ 50 w 648"/>
                  <a:gd name="T55" fmla="*/ 129 h 1310"/>
                  <a:gd name="T56" fmla="*/ 58 w 648"/>
                  <a:gd name="T57" fmla="*/ 132 h 1310"/>
                  <a:gd name="T58" fmla="*/ 63 w 648"/>
                  <a:gd name="T59" fmla="*/ 127 h 1310"/>
                  <a:gd name="T60" fmla="*/ 67 w 648"/>
                  <a:gd name="T61" fmla="*/ 123 h 1310"/>
                  <a:gd name="T62" fmla="*/ 72 w 648"/>
                  <a:gd name="T63" fmla="*/ 118 h 1310"/>
                  <a:gd name="T64" fmla="*/ 69 w 648"/>
                  <a:gd name="T65" fmla="*/ 114 h 1310"/>
                  <a:gd name="T66" fmla="*/ 60 w 648"/>
                  <a:gd name="T67" fmla="*/ 108 h 1310"/>
                  <a:gd name="T68" fmla="*/ 51 w 648"/>
                  <a:gd name="T69" fmla="*/ 104 h 1310"/>
                  <a:gd name="T70" fmla="*/ 49 w 648"/>
                  <a:gd name="T71" fmla="*/ 102 h 1310"/>
                  <a:gd name="T72" fmla="*/ 48 w 648"/>
                  <a:gd name="T73" fmla="*/ 95 h 1310"/>
                  <a:gd name="T74" fmla="*/ 52 w 648"/>
                  <a:gd name="T75" fmla="*/ 94 h 1310"/>
                  <a:gd name="T76" fmla="*/ 60 w 648"/>
                  <a:gd name="T77" fmla="*/ 93 h 1310"/>
                  <a:gd name="T78" fmla="*/ 62 w 648"/>
                  <a:gd name="T79" fmla="*/ 89 h 1310"/>
                  <a:gd name="T80" fmla="*/ 62 w 648"/>
                  <a:gd name="T81" fmla="*/ 60 h 1310"/>
                  <a:gd name="T82" fmla="*/ 61 w 648"/>
                  <a:gd name="T83" fmla="*/ 45 h 1310"/>
                  <a:gd name="T84" fmla="*/ 59 w 648"/>
                  <a:gd name="T85" fmla="*/ 34 h 1310"/>
                  <a:gd name="T86" fmla="*/ 56 w 648"/>
                  <a:gd name="T87" fmla="*/ 30 h 1310"/>
                  <a:gd name="T88" fmla="*/ 52 w 648"/>
                  <a:gd name="T89" fmla="*/ 29 h 1310"/>
                  <a:gd name="T90" fmla="*/ 45 w 648"/>
                  <a:gd name="T91" fmla="*/ 32 h 1310"/>
                  <a:gd name="T92" fmla="*/ 41 w 648"/>
                  <a:gd name="T93" fmla="*/ 32 h 1310"/>
                  <a:gd name="T94" fmla="*/ 37 w 648"/>
                  <a:gd name="T95" fmla="*/ 27 h 1310"/>
                  <a:gd name="T96" fmla="*/ 32 w 648"/>
                  <a:gd name="T97" fmla="*/ 20 h 1310"/>
                  <a:gd name="T98" fmla="*/ 38 w 648"/>
                  <a:gd name="T99" fmla="*/ 11 h 1310"/>
                  <a:gd name="T100" fmla="*/ 44 w 648"/>
                  <a:gd name="T101" fmla="*/ 0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48"/>
                  <a:gd name="T154" fmla="*/ 0 h 1310"/>
                  <a:gd name="T155" fmla="*/ 648 w 648"/>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48" h="1310">
                    <a:moveTo>
                      <a:pt x="204" y="2"/>
                    </a:moveTo>
                    <a:lnTo>
                      <a:pt x="199" y="21"/>
                    </a:lnTo>
                    <a:lnTo>
                      <a:pt x="193" y="39"/>
                    </a:lnTo>
                    <a:lnTo>
                      <a:pt x="186" y="56"/>
                    </a:lnTo>
                    <a:lnTo>
                      <a:pt x="177" y="74"/>
                    </a:lnTo>
                    <a:lnTo>
                      <a:pt x="171" y="86"/>
                    </a:lnTo>
                    <a:lnTo>
                      <a:pt x="166" y="100"/>
                    </a:lnTo>
                    <a:lnTo>
                      <a:pt x="161" y="107"/>
                    </a:lnTo>
                    <a:lnTo>
                      <a:pt x="156" y="113"/>
                    </a:lnTo>
                    <a:lnTo>
                      <a:pt x="151" y="118"/>
                    </a:lnTo>
                    <a:lnTo>
                      <a:pt x="144" y="124"/>
                    </a:lnTo>
                    <a:lnTo>
                      <a:pt x="144" y="133"/>
                    </a:lnTo>
                    <a:lnTo>
                      <a:pt x="144" y="145"/>
                    </a:lnTo>
                    <a:lnTo>
                      <a:pt x="146" y="151"/>
                    </a:lnTo>
                    <a:lnTo>
                      <a:pt x="146" y="156"/>
                    </a:lnTo>
                    <a:lnTo>
                      <a:pt x="148" y="160"/>
                    </a:lnTo>
                    <a:lnTo>
                      <a:pt x="150" y="164"/>
                    </a:lnTo>
                    <a:lnTo>
                      <a:pt x="163" y="177"/>
                    </a:lnTo>
                    <a:lnTo>
                      <a:pt x="173" y="184"/>
                    </a:lnTo>
                    <a:lnTo>
                      <a:pt x="175" y="189"/>
                    </a:lnTo>
                    <a:lnTo>
                      <a:pt x="177" y="194"/>
                    </a:lnTo>
                    <a:lnTo>
                      <a:pt x="177" y="203"/>
                    </a:lnTo>
                    <a:lnTo>
                      <a:pt x="177" y="216"/>
                    </a:lnTo>
                    <a:lnTo>
                      <a:pt x="177" y="244"/>
                    </a:lnTo>
                    <a:lnTo>
                      <a:pt x="177" y="279"/>
                    </a:lnTo>
                    <a:lnTo>
                      <a:pt x="177" y="297"/>
                    </a:lnTo>
                    <a:lnTo>
                      <a:pt x="175" y="312"/>
                    </a:lnTo>
                    <a:lnTo>
                      <a:pt x="174" y="321"/>
                    </a:lnTo>
                    <a:lnTo>
                      <a:pt x="173" y="327"/>
                    </a:lnTo>
                    <a:lnTo>
                      <a:pt x="170" y="332"/>
                    </a:lnTo>
                    <a:lnTo>
                      <a:pt x="167" y="336"/>
                    </a:lnTo>
                    <a:lnTo>
                      <a:pt x="156" y="348"/>
                    </a:lnTo>
                    <a:lnTo>
                      <a:pt x="147" y="357"/>
                    </a:lnTo>
                    <a:lnTo>
                      <a:pt x="142" y="363"/>
                    </a:lnTo>
                    <a:lnTo>
                      <a:pt x="138" y="369"/>
                    </a:lnTo>
                    <a:lnTo>
                      <a:pt x="136" y="376"/>
                    </a:lnTo>
                    <a:lnTo>
                      <a:pt x="134" y="384"/>
                    </a:lnTo>
                    <a:lnTo>
                      <a:pt x="133" y="402"/>
                    </a:lnTo>
                    <a:lnTo>
                      <a:pt x="134" y="421"/>
                    </a:lnTo>
                    <a:lnTo>
                      <a:pt x="134" y="430"/>
                    </a:lnTo>
                    <a:lnTo>
                      <a:pt x="134" y="440"/>
                    </a:lnTo>
                    <a:lnTo>
                      <a:pt x="133" y="448"/>
                    </a:lnTo>
                    <a:lnTo>
                      <a:pt x="131" y="457"/>
                    </a:lnTo>
                    <a:lnTo>
                      <a:pt x="129" y="491"/>
                    </a:lnTo>
                    <a:lnTo>
                      <a:pt x="128" y="522"/>
                    </a:lnTo>
                    <a:lnTo>
                      <a:pt x="125" y="553"/>
                    </a:lnTo>
                    <a:lnTo>
                      <a:pt x="120" y="587"/>
                    </a:lnTo>
                    <a:lnTo>
                      <a:pt x="116" y="606"/>
                    </a:lnTo>
                    <a:lnTo>
                      <a:pt x="112" y="629"/>
                    </a:lnTo>
                    <a:lnTo>
                      <a:pt x="110" y="652"/>
                    </a:lnTo>
                    <a:lnTo>
                      <a:pt x="109" y="678"/>
                    </a:lnTo>
                    <a:lnTo>
                      <a:pt x="108" y="703"/>
                    </a:lnTo>
                    <a:lnTo>
                      <a:pt x="109" y="726"/>
                    </a:lnTo>
                    <a:lnTo>
                      <a:pt x="110" y="738"/>
                    </a:lnTo>
                    <a:lnTo>
                      <a:pt x="112" y="749"/>
                    </a:lnTo>
                    <a:lnTo>
                      <a:pt x="115" y="758"/>
                    </a:lnTo>
                    <a:lnTo>
                      <a:pt x="117" y="768"/>
                    </a:lnTo>
                    <a:lnTo>
                      <a:pt x="122" y="775"/>
                    </a:lnTo>
                    <a:lnTo>
                      <a:pt x="127" y="781"/>
                    </a:lnTo>
                    <a:lnTo>
                      <a:pt x="133" y="788"/>
                    </a:lnTo>
                    <a:lnTo>
                      <a:pt x="140" y="794"/>
                    </a:lnTo>
                    <a:lnTo>
                      <a:pt x="146" y="800"/>
                    </a:lnTo>
                    <a:lnTo>
                      <a:pt x="150" y="805"/>
                    </a:lnTo>
                    <a:lnTo>
                      <a:pt x="155" y="813"/>
                    </a:lnTo>
                    <a:lnTo>
                      <a:pt x="157" y="820"/>
                    </a:lnTo>
                    <a:lnTo>
                      <a:pt x="158" y="830"/>
                    </a:lnTo>
                    <a:lnTo>
                      <a:pt x="158" y="841"/>
                    </a:lnTo>
                    <a:lnTo>
                      <a:pt x="156" y="849"/>
                    </a:lnTo>
                    <a:lnTo>
                      <a:pt x="154" y="857"/>
                    </a:lnTo>
                    <a:lnTo>
                      <a:pt x="149" y="866"/>
                    </a:lnTo>
                    <a:lnTo>
                      <a:pt x="143" y="873"/>
                    </a:lnTo>
                    <a:lnTo>
                      <a:pt x="136" y="880"/>
                    </a:lnTo>
                    <a:lnTo>
                      <a:pt x="128" y="887"/>
                    </a:lnTo>
                    <a:lnTo>
                      <a:pt x="0" y="989"/>
                    </a:lnTo>
                    <a:lnTo>
                      <a:pt x="6" y="1000"/>
                    </a:lnTo>
                    <a:lnTo>
                      <a:pt x="13" y="1008"/>
                    </a:lnTo>
                    <a:lnTo>
                      <a:pt x="20" y="1015"/>
                    </a:lnTo>
                    <a:lnTo>
                      <a:pt x="29" y="1020"/>
                    </a:lnTo>
                    <a:lnTo>
                      <a:pt x="37" y="1024"/>
                    </a:lnTo>
                    <a:lnTo>
                      <a:pt x="46" y="1026"/>
                    </a:lnTo>
                    <a:lnTo>
                      <a:pt x="56" y="1028"/>
                    </a:lnTo>
                    <a:lnTo>
                      <a:pt x="65" y="1028"/>
                    </a:lnTo>
                    <a:lnTo>
                      <a:pt x="85" y="1030"/>
                    </a:lnTo>
                    <a:lnTo>
                      <a:pt x="105" y="1031"/>
                    </a:lnTo>
                    <a:lnTo>
                      <a:pt x="115" y="1032"/>
                    </a:lnTo>
                    <a:lnTo>
                      <a:pt x="124" y="1033"/>
                    </a:lnTo>
                    <a:lnTo>
                      <a:pt x="134" y="1037"/>
                    </a:lnTo>
                    <a:lnTo>
                      <a:pt x="142" y="1040"/>
                    </a:lnTo>
                    <a:lnTo>
                      <a:pt x="151" y="1047"/>
                    </a:lnTo>
                    <a:lnTo>
                      <a:pt x="160" y="1053"/>
                    </a:lnTo>
                    <a:lnTo>
                      <a:pt x="167" y="1060"/>
                    </a:lnTo>
                    <a:lnTo>
                      <a:pt x="173" y="1069"/>
                    </a:lnTo>
                    <a:lnTo>
                      <a:pt x="177" y="1076"/>
                    </a:lnTo>
                    <a:lnTo>
                      <a:pt x="181" y="1084"/>
                    </a:lnTo>
                    <a:lnTo>
                      <a:pt x="183" y="1092"/>
                    </a:lnTo>
                    <a:lnTo>
                      <a:pt x="184" y="1100"/>
                    </a:lnTo>
                    <a:lnTo>
                      <a:pt x="184" y="1110"/>
                    </a:lnTo>
                    <a:lnTo>
                      <a:pt x="183" y="1118"/>
                    </a:lnTo>
                    <a:lnTo>
                      <a:pt x="181" y="1128"/>
                    </a:lnTo>
                    <a:lnTo>
                      <a:pt x="179" y="1136"/>
                    </a:lnTo>
                    <a:lnTo>
                      <a:pt x="175" y="1145"/>
                    </a:lnTo>
                    <a:lnTo>
                      <a:pt x="170" y="1153"/>
                    </a:lnTo>
                    <a:lnTo>
                      <a:pt x="164" y="1163"/>
                    </a:lnTo>
                    <a:lnTo>
                      <a:pt x="157" y="1171"/>
                    </a:lnTo>
                    <a:lnTo>
                      <a:pt x="153" y="1177"/>
                    </a:lnTo>
                    <a:lnTo>
                      <a:pt x="149" y="1184"/>
                    </a:lnTo>
                    <a:lnTo>
                      <a:pt x="146" y="1190"/>
                    </a:lnTo>
                    <a:lnTo>
                      <a:pt x="144" y="1195"/>
                    </a:lnTo>
                    <a:lnTo>
                      <a:pt x="143" y="1201"/>
                    </a:lnTo>
                    <a:lnTo>
                      <a:pt x="143" y="1207"/>
                    </a:lnTo>
                    <a:lnTo>
                      <a:pt x="143" y="1211"/>
                    </a:lnTo>
                    <a:lnTo>
                      <a:pt x="143" y="1217"/>
                    </a:lnTo>
                    <a:lnTo>
                      <a:pt x="149" y="1238"/>
                    </a:lnTo>
                    <a:lnTo>
                      <a:pt x="153" y="1264"/>
                    </a:lnTo>
                    <a:lnTo>
                      <a:pt x="171" y="1310"/>
                    </a:lnTo>
                    <a:lnTo>
                      <a:pt x="186" y="1304"/>
                    </a:lnTo>
                    <a:lnTo>
                      <a:pt x="199" y="1297"/>
                    </a:lnTo>
                    <a:lnTo>
                      <a:pt x="212" y="1290"/>
                    </a:lnTo>
                    <a:lnTo>
                      <a:pt x="225" y="1283"/>
                    </a:lnTo>
                    <a:lnTo>
                      <a:pt x="238" y="1275"/>
                    </a:lnTo>
                    <a:lnTo>
                      <a:pt x="249" y="1266"/>
                    </a:lnTo>
                    <a:lnTo>
                      <a:pt x="262" y="1255"/>
                    </a:lnTo>
                    <a:lnTo>
                      <a:pt x="274" y="1244"/>
                    </a:lnTo>
                    <a:lnTo>
                      <a:pt x="281" y="1242"/>
                    </a:lnTo>
                    <a:lnTo>
                      <a:pt x="289" y="1237"/>
                    </a:lnTo>
                    <a:lnTo>
                      <a:pt x="299" y="1230"/>
                    </a:lnTo>
                    <a:lnTo>
                      <a:pt x="309" y="1223"/>
                    </a:lnTo>
                    <a:lnTo>
                      <a:pt x="332" y="1204"/>
                    </a:lnTo>
                    <a:lnTo>
                      <a:pt x="354" y="1184"/>
                    </a:lnTo>
                    <a:lnTo>
                      <a:pt x="376" y="1165"/>
                    </a:lnTo>
                    <a:lnTo>
                      <a:pt x="396" y="1149"/>
                    </a:lnTo>
                    <a:lnTo>
                      <a:pt x="403" y="1143"/>
                    </a:lnTo>
                    <a:lnTo>
                      <a:pt x="410" y="1139"/>
                    </a:lnTo>
                    <a:lnTo>
                      <a:pt x="414" y="1137"/>
                    </a:lnTo>
                    <a:lnTo>
                      <a:pt x="418" y="1137"/>
                    </a:lnTo>
                    <a:lnTo>
                      <a:pt x="435" y="1148"/>
                    </a:lnTo>
                    <a:lnTo>
                      <a:pt x="450" y="1156"/>
                    </a:lnTo>
                    <a:lnTo>
                      <a:pt x="463" y="1163"/>
                    </a:lnTo>
                    <a:lnTo>
                      <a:pt x="476" y="1170"/>
                    </a:lnTo>
                    <a:lnTo>
                      <a:pt x="489" y="1175"/>
                    </a:lnTo>
                    <a:lnTo>
                      <a:pt x="504" y="1181"/>
                    </a:lnTo>
                    <a:lnTo>
                      <a:pt x="521" y="1185"/>
                    </a:lnTo>
                    <a:lnTo>
                      <a:pt x="540" y="1190"/>
                    </a:lnTo>
                    <a:lnTo>
                      <a:pt x="554" y="1196"/>
                    </a:lnTo>
                    <a:lnTo>
                      <a:pt x="568" y="1202"/>
                    </a:lnTo>
                    <a:lnTo>
                      <a:pt x="570" y="1142"/>
                    </a:lnTo>
                    <a:lnTo>
                      <a:pt x="578" y="1136"/>
                    </a:lnTo>
                    <a:lnTo>
                      <a:pt x="586" y="1129"/>
                    </a:lnTo>
                    <a:lnTo>
                      <a:pt x="593" y="1120"/>
                    </a:lnTo>
                    <a:lnTo>
                      <a:pt x="599" y="1112"/>
                    </a:lnTo>
                    <a:lnTo>
                      <a:pt x="604" y="1103"/>
                    </a:lnTo>
                    <a:lnTo>
                      <a:pt x="612" y="1094"/>
                    </a:lnTo>
                    <a:lnTo>
                      <a:pt x="617" y="1086"/>
                    </a:lnTo>
                    <a:lnTo>
                      <a:pt x="626" y="1079"/>
                    </a:lnTo>
                    <a:lnTo>
                      <a:pt x="637" y="1069"/>
                    </a:lnTo>
                    <a:lnTo>
                      <a:pt x="646" y="1059"/>
                    </a:lnTo>
                    <a:lnTo>
                      <a:pt x="648" y="1053"/>
                    </a:lnTo>
                    <a:lnTo>
                      <a:pt x="648" y="1048"/>
                    </a:lnTo>
                    <a:lnTo>
                      <a:pt x="645" y="1043"/>
                    </a:lnTo>
                    <a:lnTo>
                      <a:pt x="640" y="1038"/>
                    </a:lnTo>
                    <a:lnTo>
                      <a:pt x="624" y="1026"/>
                    </a:lnTo>
                    <a:lnTo>
                      <a:pt x="609" y="1015"/>
                    </a:lnTo>
                    <a:lnTo>
                      <a:pt x="593" y="1005"/>
                    </a:lnTo>
                    <a:lnTo>
                      <a:pt x="576" y="994"/>
                    </a:lnTo>
                    <a:lnTo>
                      <a:pt x="560" y="985"/>
                    </a:lnTo>
                    <a:lnTo>
                      <a:pt x="542" y="975"/>
                    </a:lnTo>
                    <a:lnTo>
                      <a:pt x="525" y="967"/>
                    </a:lnTo>
                    <a:lnTo>
                      <a:pt x="508" y="960"/>
                    </a:lnTo>
                    <a:lnTo>
                      <a:pt x="491" y="953"/>
                    </a:lnTo>
                    <a:lnTo>
                      <a:pt x="471" y="942"/>
                    </a:lnTo>
                    <a:lnTo>
                      <a:pt x="460" y="936"/>
                    </a:lnTo>
                    <a:lnTo>
                      <a:pt x="452" y="931"/>
                    </a:lnTo>
                    <a:lnTo>
                      <a:pt x="449" y="927"/>
                    </a:lnTo>
                    <a:lnTo>
                      <a:pt x="445" y="923"/>
                    </a:lnTo>
                    <a:lnTo>
                      <a:pt x="443" y="920"/>
                    </a:lnTo>
                    <a:lnTo>
                      <a:pt x="442" y="918"/>
                    </a:lnTo>
                    <a:lnTo>
                      <a:pt x="438" y="902"/>
                    </a:lnTo>
                    <a:lnTo>
                      <a:pt x="435" y="886"/>
                    </a:lnTo>
                    <a:lnTo>
                      <a:pt x="432" y="869"/>
                    </a:lnTo>
                    <a:lnTo>
                      <a:pt x="431" y="854"/>
                    </a:lnTo>
                    <a:lnTo>
                      <a:pt x="432" y="851"/>
                    </a:lnTo>
                    <a:lnTo>
                      <a:pt x="435" y="849"/>
                    </a:lnTo>
                    <a:lnTo>
                      <a:pt x="438" y="848"/>
                    </a:lnTo>
                    <a:lnTo>
                      <a:pt x="443" y="847"/>
                    </a:lnTo>
                    <a:lnTo>
                      <a:pt x="456" y="846"/>
                    </a:lnTo>
                    <a:lnTo>
                      <a:pt x="470" y="846"/>
                    </a:lnTo>
                    <a:lnTo>
                      <a:pt x="499" y="846"/>
                    </a:lnTo>
                    <a:lnTo>
                      <a:pt x="519" y="847"/>
                    </a:lnTo>
                    <a:lnTo>
                      <a:pt x="527" y="846"/>
                    </a:lnTo>
                    <a:lnTo>
                      <a:pt x="532" y="843"/>
                    </a:lnTo>
                    <a:lnTo>
                      <a:pt x="537" y="839"/>
                    </a:lnTo>
                    <a:lnTo>
                      <a:pt x="542" y="834"/>
                    </a:lnTo>
                    <a:lnTo>
                      <a:pt x="545" y="827"/>
                    </a:lnTo>
                    <a:lnTo>
                      <a:pt x="549" y="820"/>
                    </a:lnTo>
                    <a:lnTo>
                      <a:pt x="551" y="811"/>
                    </a:lnTo>
                    <a:lnTo>
                      <a:pt x="554" y="803"/>
                    </a:lnTo>
                    <a:lnTo>
                      <a:pt x="557" y="785"/>
                    </a:lnTo>
                    <a:lnTo>
                      <a:pt x="558" y="768"/>
                    </a:lnTo>
                    <a:lnTo>
                      <a:pt x="558" y="752"/>
                    </a:lnTo>
                    <a:lnTo>
                      <a:pt x="558" y="741"/>
                    </a:lnTo>
                    <a:lnTo>
                      <a:pt x="556" y="542"/>
                    </a:lnTo>
                    <a:lnTo>
                      <a:pt x="556" y="502"/>
                    </a:lnTo>
                    <a:lnTo>
                      <a:pt x="556" y="461"/>
                    </a:lnTo>
                    <a:lnTo>
                      <a:pt x="555" y="441"/>
                    </a:lnTo>
                    <a:lnTo>
                      <a:pt x="553" y="420"/>
                    </a:lnTo>
                    <a:lnTo>
                      <a:pt x="548" y="401"/>
                    </a:lnTo>
                    <a:lnTo>
                      <a:pt x="541" y="383"/>
                    </a:lnTo>
                    <a:lnTo>
                      <a:pt x="536" y="368"/>
                    </a:lnTo>
                    <a:lnTo>
                      <a:pt x="532" y="349"/>
                    </a:lnTo>
                    <a:lnTo>
                      <a:pt x="530" y="329"/>
                    </a:lnTo>
                    <a:lnTo>
                      <a:pt x="527" y="309"/>
                    </a:lnTo>
                    <a:lnTo>
                      <a:pt x="524" y="299"/>
                    </a:lnTo>
                    <a:lnTo>
                      <a:pt x="521" y="291"/>
                    </a:lnTo>
                    <a:lnTo>
                      <a:pt x="517" y="283"/>
                    </a:lnTo>
                    <a:lnTo>
                      <a:pt x="514" y="276"/>
                    </a:lnTo>
                    <a:lnTo>
                      <a:pt x="508" y="271"/>
                    </a:lnTo>
                    <a:lnTo>
                      <a:pt x="502" y="266"/>
                    </a:lnTo>
                    <a:lnTo>
                      <a:pt x="495" y="264"/>
                    </a:lnTo>
                    <a:lnTo>
                      <a:pt x="486" y="263"/>
                    </a:lnTo>
                    <a:lnTo>
                      <a:pt x="476" y="264"/>
                    </a:lnTo>
                    <a:lnTo>
                      <a:pt x="466" y="265"/>
                    </a:lnTo>
                    <a:lnTo>
                      <a:pt x="457" y="269"/>
                    </a:lnTo>
                    <a:lnTo>
                      <a:pt x="449" y="273"/>
                    </a:lnTo>
                    <a:lnTo>
                      <a:pt x="431" y="282"/>
                    </a:lnTo>
                    <a:lnTo>
                      <a:pt x="411" y="290"/>
                    </a:lnTo>
                    <a:lnTo>
                      <a:pt x="404" y="291"/>
                    </a:lnTo>
                    <a:lnTo>
                      <a:pt x="398" y="291"/>
                    </a:lnTo>
                    <a:lnTo>
                      <a:pt x="391" y="291"/>
                    </a:lnTo>
                    <a:lnTo>
                      <a:pt x="385" y="289"/>
                    </a:lnTo>
                    <a:lnTo>
                      <a:pt x="378" y="286"/>
                    </a:lnTo>
                    <a:lnTo>
                      <a:pt x="372" y="284"/>
                    </a:lnTo>
                    <a:lnTo>
                      <a:pt x="366" y="281"/>
                    </a:lnTo>
                    <a:lnTo>
                      <a:pt x="360" y="276"/>
                    </a:lnTo>
                    <a:lnTo>
                      <a:pt x="348" y="266"/>
                    </a:lnTo>
                    <a:lnTo>
                      <a:pt x="339" y="256"/>
                    </a:lnTo>
                    <a:lnTo>
                      <a:pt x="332" y="244"/>
                    </a:lnTo>
                    <a:lnTo>
                      <a:pt x="326" y="232"/>
                    </a:lnTo>
                    <a:lnTo>
                      <a:pt x="314" y="217"/>
                    </a:lnTo>
                    <a:lnTo>
                      <a:pt x="299" y="197"/>
                    </a:lnTo>
                    <a:lnTo>
                      <a:pt x="293" y="186"/>
                    </a:lnTo>
                    <a:lnTo>
                      <a:pt x="287" y="176"/>
                    </a:lnTo>
                    <a:lnTo>
                      <a:pt x="284" y="166"/>
                    </a:lnTo>
                    <a:lnTo>
                      <a:pt x="282" y="158"/>
                    </a:lnTo>
                    <a:lnTo>
                      <a:pt x="299" y="144"/>
                    </a:lnTo>
                    <a:lnTo>
                      <a:pt x="317" y="128"/>
                    </a:lnTo>
                    <a:lnTo>
                      <a:pt x="341" y="98"/>
                    </a:lnTo>
                    <a:lnTo>
                      <a:pt x="364" y="68"/>
                    </a:lnTo>
                    <a:lnTo>
                      <a:pt x="374" y="53"/>
                    </a:lnTo>
                    <a:lnTo>
                      <a:pt x="384" y="36"/>
                    </a:lnTo>
                    <a:lnTo>
                      <a:pt x="392" y="19"/>
                    </a:lnTo>
                    <a:lnTo>
                      <a:pt x="400" y="0"/>
                    </a:lnTo>
                    <a:lnTo>
                      <a:pt x="204" y="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66" name="Freeform 298"/>
              <p:cNvSpPr>
                <a:spLocks/>
              </p:cNvSpPr>
              <p:nvPr/>
            </p:nvSpPr>
            <p:spPr bwMode="auto">
              <a:xfrm>
                <a:off x="2786" y="3840"/>
                <a:ext cx="33" cy="36"/>
              </a:xfrm>
              <a:custGeom>
                <a:avLst/>
                <a:gdLst>
                  <a:gd name="T0" fmla="*/ 7 w 98"/>
                  <a:gd name="T1" fmla="*/ 0 h 109"/>
                  <a:gd name="T2" fmla="*/ 11 w 98"/>
                  <a:gd name="T3" fmla="*/ 7 h 109"/>
                  <a:gd name="T4" fmla="*/ 9 w 98"/>
                  <a:gd name="T5" fmla="*/ 10 h 109"/>
                  <a:gd name="T6" fmla="*/ 9 w 98"/>
                  <a:gd name="T7" fmla="*/ 11 h 109"/>
                  <a:gd name="T8" fmla="*/ 8 w 98"/>
                  <a:gd name="T9" fmla="*/ 11 h 109"/>
                  <a:gd name="T10" fmla="*/ 7 w 98"/>
                  <a:gd name="T11" fmla="*/ 12 h 109"/>
                  <a:gd name="T12" fmla="*/ 6 w 98"/>
                  <a:gd name="T13" fmla="*/ 12 h 109"/>
                  <a:gd name="T14" fmla="*/ 5 w 98"/>
                  <a:gd name="T15" fmla="*/ 12 h 109"/>
                  <a:gd name="T16" fmla="*/ 4 w 98"/>
                  <a:gd name="T17" fmla="*/ 12 h 109"/>
                  <a:gd name="T18" fmla="*/ 4 w 98"/>
                  <a:gd name="T19" fmla="*/ 12 h 109"/>
                  <a:gd name="T20" fmla="*/ 3 w 98"/>
                  <a:gd name="T21" fmla="*/ 12 h 109"/>
                  <a:gd name="T22" fmla="*/ 2 w 98"/>
                  <a:gd name="T23" fmla="*/ 11 h 109"/>
                  <a:gd name="T24" fmla="*/ 2 w 98"/>
                  <a:gd name="T25" fmla="*/ 11 h 109"/>
                  <a:gd name="T26" fmla="*/ 1 w 98"/>
                  <a:gd name="T27" fmla="*/ 11 h 109"/>
                  <a:gd name="T28" fmla="*/ 1 w 98"/>
                  <a:gd name="T29" fmla="*/ 10 h 109"/>
                  <a:gd name="T30" fmla="*/ 1 w 98"/>
                  <a:gd name="T31" fmla="*/ 9 h 109"/>
                  <a:gd name="T32" fmla="*/ 0 w 98"/>
                  <a:gd name="T33" fmla="*/ 8 h 109"/>
                  <a:gd name="T34" fmla="*/ 0 w 98"/>
                  <a:gd name="T35" fmla="*/ 7 h 109"/>
                  <a:gd name="T36" fmla="*/ 0 w 98"/>
                  <a:gd name="T37" fmla="*/ 6 h 109"/>
                  <a:gd name="T38" fmla="*/ 0 w 98"/>
                  <a:gd name="T39" fmla="*/ 5 h 109"/>
                  <a:gd name="T40" fmla="*/ 0 w 98"/>
                  <a:gd name="T41" fmla="*/ 4 h 109"/>
                  <a:gd name="T42" fmla="*/ 1 w 98"/>
                  <a:gd name="T43" fmla="*/ 3 h 109"/>
                  <a:gd name="T44" fmla="*/ 1 w 98"/>
                  <a:gd name="T45" fmla="*/ 2 h 109"/>
                  <a:gd name="T46" fmla="*/ 2 w 98"/>
                  <a:gd name="T47" fmla="*/ 1 h 109"/>
                  <a:gd name="T48" fmla="*/ 3 w 98"/>
                  <a:gd name="T49" fmla="*/ 1 h 109"/>
                  <a:gd name="T50" fmla="*/ 3 w 98"/>
                  <a:gd name="T51" fmla="*/ 0 h 109"/>
                  <a:gd name="T52" fmla="*/ 4 w 98"/>
                  <a:gd name="T53" fmla="*/ 0 h 109"/>
                  <a:gd name="T54" fmla="*/ 4 w 98"/>
                  <a:gd name="T55" fmla="*/ 0 h 109"/>
                  <a:gd name="T56" fmla="*/ 5 w 98"/>
                  <a:gd name="T57" fmla="*/ 0 h 109"/>
                  <a:gd name="T58" fmla="*/ 6 w 98"/>
                  <a:gd name="T59" fmla="*/ 0 h 109"/>
                  <a:gd name="T60" fmla="*/ 7 w 98"/>
                  <a:gd name="T61" fmla="*/ 0 h 10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8"/>
                  <a:gd name="T94" fmla="*/ 0 h 109"/>
                  <a:gd name="T95" fmla="*/ 98 w 98"/>
                  <a:gd name="T96" fmla="*/ 109 h 10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8" h="109">
                    <a:moveTo>
                      <a:pt x="60" y="0"/>
                    </a:moveTo>
                    <a:lnTo>
                      <a:pt x="98" y="61"/>
                    </a:lnTo>
                    <a:lnTo>
                      <a:pt x="81" y="90"/>
                    </a:lnTo>
                    <a:lnTo>
                      <a:pt x="77" y="97"/>
                    </a:lnTo>
                    <a:lnTo>
                      <a:pt x="70" y="101"/>
                    </a:lnTo>
                    <a:lnTo>
                      <a:pt x="63" y="105"/>
                    </a:lnTo>
                    <a:lnTo>
                      <a:pt x="55" y="107"/>
                    </a:lnTo>
                    <a:lnTo>
                      <a:pt x="48" y="109"/>
                    </a:lnTo>
                    <a:lnTo>
                      <a:pt x="40" y="109"/>
                    </a:lnTo>
                    <a:lnTo>
                      <a:pt x="32" y="107"/>
                    </a:lnTo>
                    <a:lnTo>
                      <a:pt x="25" y="105"/>
                    </a:lnTo>
                    <a:lnTo>
                      <a:pt x="20" y="103"/>
                    </a:lnTo>
                    <a:lnTo>
                      <a:pt x="15" y="100"/>
                    </a:lnTo>
                    <a:lnTo>
                      <a:pt x="13" y="97"/>
                    </a:lnTo>
                    <a:lnTo>
                      <a:pt x="11" y="92"/>
                    </a:lnTo>
                    <a:lnTo>
                      <a:pt x="7" y="84"/>
                    </a:lnTo>
                    <a:lnTo>
                      <a:pt x="4" y="73"/>
                    </a:lnTo>
                    <a:lnTo>
                      <a:pt x="1" y="65"/>
                    </a:lnTo>
                    <a:lnTo>
                      <a:pt x="0" y="55"/>
                    </a:lnTo>
                    <a:lnTo>
                      <a:pt x="1" y="45"/>
                    </a:lnTo>
                    <a:lnTo>
                      <a:pt x="2" y="35"/>
                    </a:lnTo>
                    <a:lnTo>
                      <a:pt x="6" y="27"/>
                    </a:lnTo>
                    <a:lnTo>
                      <a:pt x="11" y="18"/>
                    </a:lnTo>
                    <a:lnTo>
                      <a:pt x="17" y="11"/>
                    </a:lnTo>
                    <a:lnTo>
                      <a:pt x="24" y="5"/>
                    </a:lnTo>
                    <a:lnTo>
                      <a:pt x="28" y="4"/>
                    </a:lnTo>
                    <a:lnTo>
                      <a:pt x="33" y="1"/>
                    </a:lnTo>
                    <a:lnTo>
                      <a:pt x="37" y="1"/>
                    </a:lnTo>
                    <a:lnTo>
                      <a:pt x="41" y="1"/>
                    </a:lnTo>
                    <a:lnTo>
                      <a:pt x="51" y="1"/>
                    </a:lnTo>
                    <a:lnTo>
                      <a:pt x="6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67" name="Freeform 299"/>
              <p:cNvSpPr>
                <a:spLocks/>
              </p:cNvSpPr>
              <p:nvPr/>
            </p:nvSpPr>
            <p:spPr bwMode="auto">
              <a:xfrm>
                <a:off x="2786" y="3840"/>
                <a:ext cx="33" cy="36"/>
              </a:xfrm>
              <a:custGeom>
                <a:avLst/>
                <a:gdLst>
                  <a:gd name="T0" fmla="*/ 7 w 98"/>
                  <a:gd name="T1" fmla="*/ 0 h 109"/>
                  <a:gd name="T2" fmla="*/ 11 w 98"/>
                  <a:gd name="T3" fmla="*/ 7 h 109"/>
                  <a:gd name="T4" fmla="*/ 11 w 98"/>
                  <a:gd name="T5" fmla="*/ 7 h 109"/>
                  <a:gd name="T6" fmla="*/ 9 w 98"/>
                  <a:gd name="T7" fmla="*/ 10 h 109"/>
                  <a:gd name="T8" fmla="*/ 9 w 98"/>
                  <a:gd name="T9" fmla="*/ 11 h 109"/>
                  <a:gd name="T10" fmla="*/ 8 w 98"/>
                  <a:gd name="T11" fmla="*/ 11 h 109"/>
                  <a:gd name="T12" fmla="*/ 7 w 98"/>
                  <a:gd name="T13" fmla="*/ 12 h 109"/>
                  <a:gd name="T14" fmla="*/ 6 w 98"/>
                  <a:gd name="T15" fmla="*/ 12 h 109"/>
                  <a:gd name="T16" fmla="*/ 5 w 98"/>
                  <a:gd name="T17" fmla="*/ 12 h 109"/>
                  <a:gd name="T18" fmla="*/ 4 w 98"/>
                  <a:gd name="T19" fmla="*/ 12 h 109"/>
                  <a:gd name="T20" fmla="*/ 4 w 98"/>
                  <a:gd name="T21" fmla="*/ 12 h 109"/>
                  <a:gd name="T22" fmla="*/ 3 w 98"/>
                  <a:gd name="T23" fmla="*/ 12 h 109"/>
                  <a:gd name="T24" fmla="*/ 2 w 98"/>
                  <a:gd name="T25" fmla="*/ 11 h 109"/>
                  <a:gd name="T26" fmla="*/ 2 w 98"/>
                  <a:gd name="T27" fmla="*/ 11 h 109"/>
                  <a:gd name="T28" fmla="*/ 1 w 98"/>
                  <a:gd name="T29" fmla="*/ 11 h 109"/>
                  <a:gd name="T30" fmla="*/ 1 w 98"/>
                  <a:gd name="T31" fmla="*/ 10 h 109"/>
                  <a:gd name="T32" fmla="*/ 1 w 98"/>
                  <a:gd name="T33" fmla="*/ 9 h 109"/>
                  <a:gd name="T34" fmla="*/ 0 w 98"/>
                  <a:gd name="T35" fmla="*/ 8 h 109"/>
                  <a:gd name="T36" fmla="*/ 0 w 98"/>
                  <a:gd name="T37" fmla="*/ 7 h 109"/>
                  <a:gd name="T38" fmla="*/ 0 w 98"/>
                  <a:gd name="T39" fmla="*/ 6 h 109"/>
                  <a:gd name="T40" fmla="*/ 0 w 98"/>
                  <a:gd name="T41" fmla="*/ 5 h 109"/>
                  <a:gd name="T42" fmla="*/ 0 w 98"/>
                  <a:gd name="T43" fmla="*/ 4 h 109"/>
                  <a:gd name="T44" fmla="*/ 1 w 98"/>
                  <a:gd name="T45" fmla="*/ 3 h 109"/>
                  <a:gd name="T46" fmla="*/ 1 w 98"/>
                  <a:gd name="T47" fmla="*/ 2 h 109"/>
                  <a:gd name="T48" fmla="*/ 2 w 98"/>
                  <a:gd name="T49" fmla="*/ 1 h 109"/>
                  <a:gd name="T50" fmla="*/ 3 w 98"/>
                  <a:gd name="T51" fmla="*/ 1 h 109"/>
                  <a:gd name="T52" fmla="*/ 3 w 98"/>
                  <a:gd name="T53" fmla="*/ 0 h 109"/>
                  <a:gd name="T54" fmla="*/ 4 w 98"/>
                  <a:gd name="T55" fmla="*/ 0 h 109"/>
                  <a:gd name="T56" fmla="*/ 4 w 98"/>
                  <a:gd name="T57" fmla="*/ 0 h 109"/>
                  <a:gd name="T58" fmla="*/ 5 w 98"/>
                  <a:gd name="T59" fmla="*/ 0 h 109"/>
                  <a:gd name="T60" fmla="*/ 6 w 98"/>
                  <a:gd name="T61" fmla="*/ 0 h 109"/>
                  <a:gd name="T62" fmla="*/ 7 w 98"/>
                  <a:gd name="T63" fmla="*/ 0 h 109"/>
                  <a:gd name="T64" fmla="*/ 7 w 98"/>
                  <a:gd name="T65" fmla="*/ 0 h 1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8"/>
                  <a:gd name="T100" fmla="*/ 0 h 109"/>
                  <a:gd name="T101" fmla="*/ 98 w 98"/>
                  <a:gd name="T102" fmla="*/ 109 h 1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8" h="109">
                    <a:moveTo>
                      <a:pt x="60" y="0"/>
                    </a:moveTo>
                    <a:lnTo>
                      <a:pt x="98" y="61"/>
                    </a:lnTo>
                    <a:lnTo>
                      <a:pt x="81" y="90"/>
                    </a:lnTo>
                    <a:lnTo>
                      <a:pt x="77" y="97"/>
                    </a:lnTo>
                    <a:lnTo>
                      <a:pt x="70" y="101"/>
                    </a:lnTo>
                    <a:lnTo>
                      <a:pt x="63" y="105"/>
                    </a:lnTo>
                    <a:lnTo>
                      <a:pt x="55" y="107"/>
                    </a:lnTo>
                    <a:lnTo>
                      <a:pt x="48" y="109"/>
                    </a:lnTo>
                    <a:lnTo>
                      <a:pt x="40" y="109"/>
                    </a:lnTo>
                    <a:lnTo>
                      <a:pt x="32" y="107"/>
                    </a:lnTo>
                    <a:lnTo>
                      <a:pt x="25" y="105"/>
                    </a:lnTo>
                    <a:lnTo>
                      <a:pt x="20" y="103"/>
                    </a:lnTo>
                    <a:lnTo>
                      <a:pt x="15" y="100"/>
                    </a:lnTo>
                    <a:lnTo>
                      <a:pt x="13" y="97"/>
                    </a:lnTo>
                    <a:lnTo>
                      <a:pt x="11" y="92"/>
                    </a:lnTo>
                    <a:lnTo>
                      <a:pt x="7" y="84"/>
                    </a:lnTo>
                    <a:lnTo>
                      <a:pt x="4" y="73"/>
                    </a:lnTo>
                    <a:lnTo>
                      <a:pt x="1" y="65"/>
                    </a:lnTo>
                    <a:lnTo>
                      <a:pt x="0" y="55"/>
                    </a:lnTo>
                    <a:lnTo>
                      <a:pt x="1" y="45"/>
                    </a:lnTo>
                    <a:lnTo>
                      <a:pt x="2" y="35"/>
                    </a:lnTo>
                    <a:lnTo>
                      <a:pt x="6" y="27"/>
                    </a:lnTo>
                    <a:lnTo>
                      <a:pt x="11" y="18"/>
                    </a:lnTo>
                    <a:lnTo>
                      <a:pt x="17" y="11"/>
                    </a:lnTo>
                    <a:lnTo>
                      <a:pt x="24" y="5"/>
                    </a:lnTo>
                    <a:lnTo>
                      <a:pt x="28" y="4"/>
                    </a:lnTo>
                    <a:lnTo>
                      <a:pt x="33" y="1"/>
                    </a:lnTo>
                    <a:lnTo>
                      <a:pt x="37" y="1"/>
                    </a:lnTo>
                    <a:lnTo>
                      <a:pt x="41" y="1"/>
                    </a:lnTo>
                    <a:lnTo>
                      <a:pt x="51" y="1"/>
                    </a:lnTo>
                    <a:lnTo>
                      <a:pt x="60"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68" name="Freeform 300"/>
              <p:cNvSpPr>
                <a:spLocks/>
              </p:cNvSpPr>
              <p:nvPr/>
            </p:nvSpPr>
            <p:spPr bwMode="auto">
              <a:xfrm>
                <a:off x="2753" y="3426"/>
                <a:ext cx="273" cy="439"/>
              </a:xfrm>
              <a:custGeom>
                <a:avLst/>
                <a:gdLst>
                  <a:gd name="T0" fmla="*/ 27 w 820"/>
                  <a:gd name="T1" fmla="*/ 145 h 1318"/>
                  <a:gd name="T2" fmla="*/ 29 w 820"/>
                  <a:gd name="T3" fmla="*/ 140 h 1318"/>
                  <a:gd name="T4" fmla="*/ 34 w 820"/>
                  <a:gd name="T5" fmla="*/ 134 h 1318"/>
                  <a:gd name="T6" fmla="*/ 43 w 820"/>
                  <a:gd name="T7" fmla="*/ 125 h 1318"/>
                  <a:gd name="T8" fmla="*/ 50 w 820"/>
                  <a:gd name="T9" fmla="*/ 120 h 1318"/>
                  <a:gd name="T10" fmla="*/ 52 w 820"/>
                  <a:gd name="T11" fmla="*/ 115 h 1318"/>
                  <a:gd name="T12" fmla="*/ 52 w 820"/>
                  <a:gd name="T13" fmla="*/ 109 h 1318"/>
                  <a:gd name="T14" fmla="*/ 48 w 820"/>
                  <a:gd name="T15" fmla="*/ 95 h 1318"/>
                  <a:gd name="T16" fmla="*/ 46 w 820"/>
                  <a:gd name="T17" fmla="*/ 88 h 1318"/>
                  <a:gd name="T18" fmla="*/ 49 w 820"/>
                  <a:gd name="T19" fmla="*/ 83 h 1318"/>
                  <a:gd name="T20" fmla="*/ 60 w 820"/>
                  <a:gd name="T21" fmla="*/ 71 h 1318"/>
                  <a:gd name="T22" fmla="*/ 73 w 820"/>
                  <a:gd name="T23" fmla="*/ 56 h 1318"/>
                  <a:gd name="T24" fmla="*/ 83 w 820"/>
                  <a:gd name="T25" fmla="*/ 48 h 1318"/>
                  <a:gd name="T26" fmla="*/ 89 w 820"/>
                  <a:gd name="T27" fmla="*/ 40 h 1318"/>
                  <a:gd name="T28" fmla="*/ 91 w 820"/>
                  <a:gd name="T29" fmla="*/ 35 h 1318"/>
                  <a:gd name="T30" fmla="*/ 90 w 820"/>
                  <a:gd name="T31" fmla="*/ 30 h 1318"/>
                  <a:gd name="T32" fmla="*/ 88 w 820"/>
                  <a:gd name="T33" fmla="*/ 26 h 1318"/>
                  <a:gd name="T34" fmla="*/ 85 w 820"/>
                  <a:gd name="T35" fmla="*/ 20 h 1318"/>
                  <a:gd name="T36" fmla="*/ 86 w 820"/>
                  <a:gd name="T37" fmla="*/ 13 h 1318"/>
                  <a:gd name="T38" fmla="*/ 85 w 820"/>
                  <a:gd name="T39" fmla="*/ 5 h 1318"/>
                  <a:gd name="T40" fmla="*/ 84 w 820"/>
                  <a:gd name="T41" fmla="*/ 2 h 1318"/>
                  <a:gd name="T42" fmla="*/ 76 w 820"/>
                  <a:gd name="T43" fmla="*/ 6 h 1318"/>
                  <a:gd name="T44" fmla="*/ 72 w 820"/>
                  <a:gd name="T45" fmla="*/ 9 h 1318"/>
                  <a:gd name="T46" fmla="*/ 63 w 820"/>
                  <a:gd name="T47" fmla="*/ 12 h 1318"/>
                  <a:gd name="T48" fmla="*/ 48 w 820"/>
                  <a:gd name="T49" fmla="*/ 15 h 1318"/>
                  <a:gd name="T50" fmla="*/ 39 w 820"/>
                  <a:gd name="T51" fmla="*/ 17 h 1318"/>
                  <a:gd name="T52" fmla="*/ 39 w 820"/>
                  <a:gd name="T53" fmla="*/ 22 h 1318"/>
                  <a:gd name="T54" fmla="*/ 40 w 820"/>
                  <a:gd name="T55" fmla="*/ 26 h 1318"/>
                  <a:gd name="T56" fmla="*/ 42 w 820"/>
                  <a:gd name="T57" fmla="*/ 31 h 1318"/>
                  <a:gd name="T58" fmla="*/ 45 w 820"/>
                  <a:gd name="T59" fmla="*/ 34 h 1318"/>
                  <a:gd name="T60" fmla="*/ 49 w 820"/>
                  <a:gd name="T61" fmla="*/ 38 h 1318"/>
                  <a:gd name="T62" fmla="*/ 53 w 820"/>
                  <a:gd name="T63" fmla="*/ 40 h 1318"/>
                  <a:gd name="T64" fmla="*/ 54 w 820"/>
                  <a:gd name="T65" fmla="*/ 42 h 1318"/>
                  <a:gd name="T66" fmla="*/ 54 w 820"/>
                  <a:gd name="T67" fmla="*/ 46 h 1318"/>
                  <a:gd name="T68" fmla="*/ 50 w 820"/>
                  <a:gd name="T69" fmla="*/ 59 h 1318"/>
                  <a:gd name="T70" fmla="*/ 48 w 820"/>
                  <a:gd name="T71" fmla="*/ 60 h 1318"/>
                  <a:gd name="T72" fmla="*/ 45 w 820"/>
                  <a:gd name="T73" fmla="*/ 58 h 1318"/>
                  <a:gd name="T74" fmla="*/ 40 w 820"/>
                  <a:gd name="T75" fmla="*/ 52 h 1318"/>
                  <a:gd name="T76" fmla="*/ 37 w 820"/>
                  <a:gd name="T77" fmla="*/ 45 h 1318"/>
                  <a:gd name="T78" fmla="*/ 35 w 820"/>
                  <a:gd name="T79" fmla="*/ 41 h 1318"/>
                  <a:gd name="T80" fmla="*/ 28 w 820"/>
                  <a:gd name="T81" fmla="*/ 41 h 1318"/>
                  <a:gd name="T82" fmla="*/ 20 w 820"/>
                  <a:gd name="T83" fmla="*/ 44 h 1318"/>
                  <a:gd name="T84" fmla="*/ 9 w 820"/>
                  <a:gd name="T85" fmla="*/ 47 h 1318"/>
                  <a:gd name="T86" fmla="*/ 2 w 820"/>
                  <a:gd name="T87" fmla="*/ 49 h 1318"/>
                  <a:gd name="T88" fmla="*/ 0 w 820"/>
                  <a:gd name="T89" fmla="*/ 51 h 1318"/>
                  <a:gd name="T90" fmla="*/ 1 w 820"/>
                  <a:gd name="T91" fmla="*/ 59 h 1318"/>
                  <a:gd name="T92" fmla="*/ 11 w 820"/>
                  <a:gd name="T93" fmla="*/ 58 h 1318"/>
                  <a:gd name="T94" fmla="*/ 19 w 820"/>
                  <a:gd name="T95" fmla="*/ 58 h 1318"/>
                  <a:gd name="T96" fmla="*/ 23 w 820"/>
                  <a:gd name="T97" fmla="*/ 62 h 1318"/>
                  <a:gd name="T98" fmla="*/ 23 w 820"/>
                  <a:gd name="T99" fmla="*/ 72 h 1318"/>
                  <a:gd name="T100" fmla="*/ 23 w 820"/>
                  <a:gd name="T101" fmla="*/ 81 h 1318"/>
                  <a:gd name="T102" fmla="*/ 23 w 820"/>
                  <a:gd name="T103" fmla="*/ 92 h 1318"/>
                  <a:gd name="T104" fmla="*/ 22 w 820"/>
                  <a:gd name="T105" fmla="*/ 99 h 1318"/>
                  <a:gd name="T106" fmla="*/ 18 w 820"/>
                  <a:gd name="T107" fmla="*/ 105 h 1318"/>
                  <a:gd name="T108" fmla="*/ 14 w 820"/>
                  <a:gd name="T109" fmla="*/ 111 h 13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0"/>
                  <a:gd name="T166" fmla="*/ 0 h 1318"/>
                  <a:gd name="T167" fmla="*/ 820 w 820"/>
                  <a:gd name="T168" fmla="*/ 1318 h 13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0" h="1318">
                    <a:moveTo>
                      <a:pt x="159" y="1241"/>
                    </a:moveTo>
                    <a:lnTo>
                      <a:pt x="197" y="1302"/>
                    </a:lnTo>
                    <a:lnTo>
                      <a:pt x="244" y="1318"/>
                    </a:lnTo>
                    <a:lnTo>
                      <a:pt x="247" y="1307"/>
                    </a:lnTo>
                    <a:lnTo>
                      <a:pt x="250" y="1295"/>
                    </a:lnTo>
                    <a:lnTo>
                      <a:pt x="255" y="1284"/>
                    </a:lnTo>
                    <a:lnTo>
                      <a:pt x="258" y="1273"/>
                    </a:lnTo>
                    <a:lnTo>
                      <a:pt x="264" y="1262"/>
                    </a:lnTo>
                    <a:lnTo>
                      <a:pt x="271" y="1252"/>
                    </a:lnTo>
                    <a:lnTo>
                      <a:pt x="278" y="1240"/>
                    </a:lnTo>
                    <a:lnTo>
                      <a:pt x="285" y="1229"/>
                    </a:lnTo>
                    <a:lnTo>
                      <a:pt x="303" y="1208"/>
                    </a:lnTo>
                    <a:lnTo>
                      <a:pt x="322" y="1187"/>
                    </a:lnTo>
                    <a:lnTo>
                      <a:pt x="342" y="1167"/>
                    </a:lnTo>
                    <a:lnTo>
                      <a:pt x="363" y="1148"/>
                    </a:lnTo>
                    <a:lnTo>
                      <a:pt x="383" y="1130"/>
                    </a:lnTo>
                    <a:lnTo>
                      <a:pt x="403" y="1115"/>
                    </a:lnTo>
                    <a:lnTo>
                      <a:pt x="421" y="1104"/>
                    </a:lnTo>
                    <a:lnTo>
                      <a:pt x="435" y="1094"/>
                    </a:lnTo>
                    <a:lnTo>
                      <a:pt x="447" y="1083"/>
                    </a:lnTo>
                    <a:lnTo>
                      <a:pt x="457" y="1072"/>
                    </a:lnTo>
                    <a:lnTo>
                      <a:pt x="464" y="1061"/>
                    </a:lnTo>
                    <a:lnTo>
                      <a:pt x="468" y="1050"/>
                    </a:lnTo>
                    <a:lnTo>
                      <a:pt x="471" y="1037"/>
                    </a:lnTo>
                    <a:lnTo>
                      <a:pt x="472" y="1024"/>
                    </a:lnTo>
                    <a:lnTo>
                      <a:pt x="471" y="1011"/>
                    </a:lnTo>
                    <a:lnTo>
                      <a:pt x="469" y="998"/>
                    </a:lnTo>
                    <a:lnTo>
                      <a:pt x="467" y="984"/>
                    </a:lnTo>
                    <a:lnTo>
                      <a:pt x="464" y="969"/>
                    </a:lnTo>
                    <a:lnTo>
                      <a:pt x="455" y="938"/>
                    </a:lnTo>
                    <a:lnTo>
                      <a:pt x="446" y="904"/>
                    </a:lnTo>
                    <a:lnTo>
                      <a:pt x="432" y="860"/>
                    </a:lnTo>
                    <a:lnTo>
                      <a:pt x="418" y="821"/>
                    </a:lnTo>
                    <a:lnTo>
                      <a:pt x="416" y="810"/>
                    </a:lnTo>
                    <a:lnTo>
                      <a:pt x="416" y="801"/>
                    </a:lnTo>
                    <a:lnTo>
                      <a:pt x="416" y="792"/>
                    </a:lnTo>
                    <a:lnTo>
                      <a:pt x="420" y="781"/>
                    </a:lnTo>
                    <a:lnTo>
                      <a:pt x="423" y="772"/>
                    </a:lnTo>
                    <a:lnTo>
                      <a:pt x="429" y="761"/>
                    </a:lnTo>
                    <a:lnTo>
                      <a:pt x="438" y="749"/>
                    </a:lnTo>
                    <a:lnTo>
                      <a:pt x="449" y="737"/>
                    </a:lnTo>
                    <a:lnTo>
                      <a:pt x="480" y="705"/>
                    </a:lnTo>
                    <a:lnTo>
                      <a:pt x="510" y="672"/>
                    </a:lnTo>
                    <a:lnTo>
                      <a:pt x="539" y="639"/>
                    </a:lnTo>
                    <a:lnTo>
                      <a:pt x="569" y="605"/>
                    </a:lnTo>
                    <a:lnTo>
                      <a:pt x="598" y="572"/>
                    </a:lnTo>
                    <a:lnTo>
                      <a:pt x="629" y="539"/>
                    </a:lnTo>
                    <a:lnTo>
                      <a:pt x="661" y="507"/>
                    </a:lnTo>
                    <a:lnTo>
                      <a:pt x="695" y="478"/>
                    </a:lnTo>
                    <a:lnTo>
                      <a:pt x="711" y="464"/>
                    </a:lnTo>
                    <a:lnTo>
                      <a:pt x="729" y="447"/>
                    </a:lnTo>
                    <a:lnTo>
                      <a:pt x="747" y="429"/>
                    </a:lnTo>
                    <a:lnTo>
                      <a:pt x="764" y="411"/>
                    </a:lnTo>
                    <a:lnTo>
                      <a:pt x="781" y="391"/>
                    </a:lnTo>
                    <a:lnTo>
                      <a:pt x="795" y="370"/>
                    </a:lnTo>
                    <a:lnTo>
                      <a:pt x="802" y="360"/>
                    </a:lnTo>
                    <a:lnTo>
                      <a:pt x="807" y="350"/>
                    </a:lnTo>
                    <a:lnTo>
                      <a:pt x="812" y="340"/>
                    </a:lnTo>
                    <a:lnTo>
                      <a:pt x="815" y="330"/>
                    </a:lnTo>
                    <a:lnTo>
                      <a:pt x="819" y="315"/>
                    </a:lnTo>
                    <a:lnTo>
                      <a:pt x="820" y="303"/>
                    </a:lnTo>
                    <a:lnTo>
                      <a:pt x="820" y="291"/>
                    </a:lnTo>
                    <a:lnTo>
                      <a:pt x="818" y="281"/>
                    </a:lnTo>
                    <a:lnTo>
                      <a:pt x="815" y="271"/>
                    </a:lnTo>
                    <a:lnTo>
                      <a:pt x="812" y="263"/>
                    </a:lnTo>
                    <a:lnTo>
                      <a:pt x="807" y="256"/>
                    </a:lnTo>
                    <a:lnTo>
                      <a:pt x="801" y="248"/>
                    </a:lnTo>
                    <a:lnTo>
                      <a:pt x="790" y="232"/>
                    </a:lnTo>
                    <a:lnTo>
                      <a:pt x="780" y="215"/>
                    </a:lnTo>
                    <a:lnTo>
                      <a:pt x="775" y="205"/>
                    </a:lnTo>
                    <a:lnTo>
                      <a:pt x="773" y="195"/>
                    </a:lnTo>
                    <a:lnTo>
                      <a:pt x="770" y="182"/>
                    </a:lnTo>
                    <a:lnTo>
                      <a:pt x="769" y="168"/>
                    </a:lnTo>
                    <a:lnTo>
                      <a:pt x="773" y="156"/>
                    </a:lnTo>
                    <a:lnTo>
                      <a:pt x="774" y="138"/>
                    </a:lnTo>
                    <a:lnTo>
                      <a:pt x="775" y="117"/>
                    </a:lnTo>
                    <a:lnTo>
                      <a:pt x="775" y="96"/>
                    </a:lnTo>
                    <a:lnTo>
                      <a:pt x="774" y="73"/>
                    </a:lnTo>
                    <a:lnTo>
                      <a:pt x="771" y="52"/>
                    </a:lnTo>
                    <a:lnTo>
                      <a:pt x="770" y="44"/>
                    </a:lnTo>
                    <a:lnTo>
                      <a:pt x="769" y="35"/>
                    </a:lnTo>
                    <a:lnTo>
                      <a:pt x="767" y="28"/>
                    </a:lnTo>
                    <a:lnTo>
                      <a:pt x="764" y="22"/>
                    </a:lnTo>
                    <a:lnTo>
                      <a:pt x="759" y="15"/>
                    </a:lnTo>
                    <a:lnTo>
                      <a:pt x="753" y="10"/>
                    </a:lnTo>
                    <a:lnTo>
                      <a:pt x="747" y="5"/>
                    </a:lnTo>
                    <a:lnTo>
                      <a:pt x="740" y="0"/>
                    </a:lnTo>
                    <a:lnTo>
                      <a:pt x="685" y="52"/>
                    </a:lnTo>
                    <a:lnTo>
                      <a:pt x="678" y="60"/>
                    </a:lnTo>
                    <a:lnTo>
                      <a:pt x="670" y="66"/>
                    </a:lnTo>
                    <a:lnTo>
                      <a:pt x="661" y="73"/>
                    </a:lnTo>
                    <a:lnTo>
                      <a:pt x="652" y="79"/>
                    </a:lnTo>
                    <a:lnTo>
                      <a:pt x="633" y="89"/>
                    </a:lnTo>
                    <a:lnTo>
                      <a:pt x="613" y="97"/>
                    </a:lnTo>
                    <a:lnTo>
                      <a:pt x="592" y="104"/>
                    </a:lnTo>
                    <a:lnTo>
                      <a:pt x="570" y="110"/>
                    </a:lnTo>
                    <a:lnTo>
                      <a:pt x="549" y="114"/>
                    </a:lnTo>
                    <a:lnTo>
                      <a:pt x="525" y="118"/>
                    </a:lnTo>
                    <a:lnTo>
                      <a:pt x="479" y="125"/>
                    </a:lnTo>
                    <a:lnTo>
                      <a:pt x="434" y="131"/>
                    </a:lnTo>
                    <a:lnTo>
                      <a:pt x="412" y="133"/>
                    </a:lnTo>
                    <a:lnTo>
                      <a:pt x="389" y="138"/>
                    </a:lnTo>
                    <a:lnTo>
                      <a:pt x="369" y="143"/>
                    </a:lnTo>
                    <a:lnTo>
                      <a:pt x="349" y="149"/>
                    </a:lnTo>
                    <a:lnTo>
                      <a:pt x="347" y="159"/>
                    </a:lnTo>
                    <a:lnTo>
                      <a:pt x="347" y="171"/>
                    </a:lnTo>
                    <a:lnTo>
                      <a:pt x="347" y="182"/>
                    </a:lnTo>
                    <a:lnTo>
                      <a:pt x="347" y="194"/>
                    </a:lnTo>
                    <a:lnTo>
                      <a:pt x="348" y="204"/>
                    </a:lnTo>
                    <a:lnTo>
                      <a:pt x="350" y="215"/>
                    </a:lnTo>
                    <a:lnTo>
                      <a:pt x="353" y="225"/>
                    </a:lnTo>
                    <a:lnTo>
                      <a:pt x="356" y="236"/>
                    </a:lnTo>
                    <a:lnTo>
                      <a:pt x="361" y="247"/>
                    </a:lnTo>
                    <a:lnTo>
                      <a:pt x="366" y="256"/>
                    </a:lnTo>
                    <a:lnTo>
                      <a:pt x="372" y="265"/>
                    </a:lnTo>
                    <a:lnTo>
                      <a:pt x="377" y="275"/>
                    </a:lnTo>
                    <a:lnTo>
                      <a:pt x="385" y="284"/>
                    </a:lnTo>
                    <a:lnTo>
                      <a:pt x="392" y="293"/>
                    </a:lnTo>
                    <a:lnTo>
                      <a:pt x="399" y="301"/>
                    </a:lnTo>
                    <a:lnTo>
                      <a:pt x="408" y="309"/>
                    </a:lnTo>
                    <a:lnTo>
                      <a:pt x="420" y="320"/>
                    </a:lnTo>
                    <a:lnTo>
                      <a:pt x="432" y="332"/>
                    </a:lnTo>
                    <a:lnTo>
                      <a:pt x="438" y="336"/>
                    </a:lnTo>
                    <a:lnTo>
                      <a:pt x="445" y="342"/>
                    </a:lnTo>
                    <a:lnTo>
                      <a:pt x="451" y="346"/>
                    </a:lnTo>
                    <a:lnTo>
                      <a:pt x="459" y="349"/>
                    </a:lnTo>
                    <a:lnTo>
                      <a:pt x="467" y="353"/>
                    </a:lnTo>
                    <a:lnTo>
                      <a:pt x="474" y="356"/>
                    </a:lnTo>
                    <a:lnTo>
                      <a:pt x="479" y="361"/>
                    </a:lnTo>
                    <a:lnTo>
                      <a:pt x="484" y="366"/>
                    </a:lnTo>
                    <a:lnTo>
                      <a:pt x="486" y="370"/>
                    </a:lnTo>
                    <a:lnTo>
                      <a:pt x="488" y="376"/>
                    </a:lnTo>
                    <a:lnTo>
                      <a:pt x="490" y="382"/>
                    </a:lnTo>
                    <a:lnTo>
                      <a:pt x="490" y="388"/>
                    </a:lnTo>
                    <a:lnTo>
                      <a:pt x="487" y="401"/>
                    </a:lnTo>
                    <a:lnTo>
                      <a:pt x="484" y="415"/>
                    </a:lnTo>
                    <a:lnTo>
                      <a:pt x="479" y="429"/>
                    </a:lnTo>
                    <a:lnTo>
                      <a:pt x="475" y="445"/>
                    </a:lnTo>
                    <a:lnTo>
                      <a:pt x="454" y="521"/>
                    </a:lnTo>
                    <a:lnTo>
                      <a:pt x="451" y="531"/>
                    </a:lnTo>
                    <a:lnTo>
                      <a:pt x="447" y="538"/>
                    </a:lnTo>
                    <a:lnTo>
                      <a:pt x="442" y="542"/>
                    </a:lnTo>
                    <a:lnTo>
                      <a:pt x="438" y="544"/>
                    </a:lnTo>
                    <a:lnTo>
                      <a:pt x="432" y="544"/>
                    </a:lnTo>
                    <a:lnTo>
                      <a:pt x="426" y="543"/>
                    </a:lnTo>
                    <a:lnTo>
                      <a:pt x="421" y="539"/>
                    </a:lnTo>
                    <a:lnTo>
                      <a:pt x="415" y="536"/>
                    </a:lnTo>
                    <a:lnTo>
                      <a:pt x="402" y="524"/>
                    </a:lnTo>
                    <a:lnTo>
                      <a:pt x="392" y="511"/>
                    </a:lnTo>
                    <a:lnTo>
                      <a:pt x="381" y="498"/>
                    </a:lnTo>
                    <a:lnTo>
                      <a:pt x="374" y="486"/>
                    </a:lnTo>
                    <a:lnTo>
                      <a:pt x="364" y="471"/>
                    </a:lnTo>
                    <a:lnTo>
                      <a:pt x="357" y="454"/>
                    </a:lnTo>
                    <a:lnTo>
                      <a:pt x="352" y="437"/>
                    </a:lnTo>
                    <a:lnTo>
                      <a:pt x="344" y="419"/>
                    </a:lnTo>
                    <a:lnTo>
                      <a:pt x="337" y="401"/>
                    </a:lnTo>
                    <a:lnTo>
                      <a:pt x="329" y="385"/>
                    </a:lnTo>
                    <a:lnTo>
                      <a:pt x="324" y="378"/>
                    </a:lnTo>
                    <a:lnTo>
                      <a:pt x="318" y="370"/>
                    </a:lnTo>
                    <a:lnTo>
                      <a:pt x="313" y="365"/>
                    </a:lnTo>
                    <a:lnTo>
                      <a:pt x="305" y="359"/>
                    </a:lnTo>
                    <a:lnTo>
                      <a:pt x="268" y="354"/>
                    </a:lnTo>
                    <a:lnTo>
                      <a:pt x="258" y="361"/>
                    </a:lnTo>
                    <a:lnTo>
                      <a:pt x="249" y="367"/>
                    </a:lnTo>
                    <a:lnTo>
                      <a:pt x="238" y="372"/>
                    </a:lnTo>
                    <a:lnTo>
                      <a:pt x="226" y="376"/>
                    </a:lnTo>
                    <a:lnTo>
                      <a:pt x="203" y="386"/>
                    </a:lnTo>
                    <a:lnTo>
                      <a:pt x="178" y="394"/>
                    </a:lnTo>
                    <a:lnTo>
                      <a:pt x="152" y="401"/>
                    </a:lnTo>
                    <a:lnTo>
                      <a:pt x="126" y="408"/>
                    </a:lnTo>
                    <a:lnTo>
                      <a:pt x="103" y="414"/>
                    </a:lnTo>
                    <a:lnTo>
                      <a:pt x="80" y="420"/>
                    </a:lnTo>
                    <a:lnTo>
                      <a:pt x="62" y="425"/>
                    </a:lnTo>
                    <a:lnTo>
                      <a:pt x="38" y="431"/>
                    </a:lnTo>
                    <a:lnTo>
                      <a:pt x="26" y="433"/>
                    </a:lnTo>
                    <a:lnTo>
                      <a:pt x="15" y="438"/>
                    </a:lnTo>
                    <a:lnTo>
                      <a:pt x="6" y="441"/>
                    </a:lnTo>
                    <a:lnTo>
                      <a:pt x="1" y="446"/>
                    </a:lnTo>
                    <a:lnTo>
                      <a:pt x="0" y="451"/>
                    </a:lnTo>
                    <a:lnTo>
                      <a:pt x="0" y="459"/>
                    </a:lnTo>
                    <a:lnTo>
                      <a:pt x="1" y="471"/>
                    </a:lnTo>
                    <a:lnTo>
                      <a:pt x="2" y="484"/>
                    </a:lnTo>
                    <a:lnTo>
                      <a:pt x="5" y="511"/>
                    </a:lnTo>
                    <a:lnTo>
                      <a:pt x="6" y="527"/>
                    </a:lnTo>
                    <a:lnTo>
                      <a:pt x="27" y="529"/>
                    </a:lnTo>
                    <a:lnTo>
                      <a:pt x="52" y="526"/>
                    </a:lnTo>
                    <a:lnTo>
                      <a:pt x="77" y="524"/>
                    </a:lnTo>
                    <a:lnTo>
                      <a:pt x="103" y="521"/>
                    </a:lnTo>
                    <a:lnTo>
                      <a:pt x="127" y="519"/>
                    </a:lnTo>
                    <a:lnTo>
                      <a:pt x="152" y="520"/>
                    </a:lnTo>
                    <a:lnTo>
                      <a:pt x="164" y="523"/>
                    </a:lnTo>
                    <a:lnTo>
                      <a:pt x="175" y="525"/>
                    </a:lnTo>
                    <a:lnTo>
                      <a:pt x="185" y="529"/>
                    </a:lnTo>
                    <a:lnTo>
                      <a:pt x="195" y="533"/>
                    </a:lnTo>
                    <a:lnTo>
                      <a:pt x="199" y="546"/>
                    </a:lnTo>
                    <a:lnTo>
                      <a:pt x="204" y="559"/>
                    </a:lnTo>
                    <a:lnTo>
                      <a:pt x="206" y="573"/>
                    </a:lnTo>
                    <a:lnTo>
                      <a:pt x="209" y="588"/>
                    </a:lnTo>
                    <a:lnTo>
                      <a:pt x="210" y="616"/>
                    </a:lnTo>
                    <a:lnTo>
                      <a:pt x="209" y="645"/>
                    </a:lnTo>
                    <a:lnTo>
                      <a:pt x="206" y="676"/>
                    </a:lnTo>
                    <a:lnTo>
                      <a:pt x="205" y="705"/>
                    </a:lnTo>
                    <a:lnTo>
                      <a:pt x="205" y="720"/>
                    </a:lnTo>
                    <a:lnTo>
                      <a:pt x="206" y="734"/>
                    </a:lnTo>
                    <a:lnTo>
                      <a:pt x="208" y="748"/>
                    </a:lnTo>
                    <a:lnTo>
                      <a:pt x="211" y="761"/>
                    </a:lnTo>
                    <a:lnTo>
                      <a:pt x="210" y="795"/>
                    </a:lnTo>
                    <a:lnTo>
                      <a:pt x="208" y="829"/>
                    </a:lnTo>
                    <a:lnTo>
                      <a:pt x="206" y="846"/>
                    </a:lnTo>
                    <a:lnTo>
                      <a:pt x="204" y="862"/>
                    </a:lnTo>
                    <a:lnTo>
                      <a:pt x="200" y="878"/>
                    </a:lnTo>
                    <a:lnTo>
                      <a:pt x="195" y="894"/>
                    </a:lnTo>
                    <a:lnTo>
                      <a:pt x="188" y="908"/>
                    </a:lnTo>
                    <a:lnTo>
                      <a:pt x="180" y="923"/>
                    </a:lnTo>
                    <a:lnTo>
                      <a:pt x="173" y="937"/>
                    </a:lnTo>
                    <a:lnTo>
                      <a:pt x="165" y="950"/>
                    </a:lnTo>
                    <a:lnTo>
                      <a:pt x="157" y="963"/>
                    </a:lnTo>
                    <a:lnTo>
                      <a:pt x="147" y="976"/>
                    </a:lnTo>
                    <a:lnTo>
                      <a:pt x="137" y="987"/>
                    </a:lnTo>
                    <a:lnTo>
                      <a:pt x="127" y="999"/>
                    </a:lnTo>
                    <a:lnTo>
                      <a:pt x="159" y="1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69" name="Freeform 301"/>
              <p:cNvSpPr>
                <a:spLocks/>
              </p:cNvSpPr>
              <p:nvPr/>
            </p:nvSpPr>
            <p:spPr bwMode="auto">
              <a:xfrm>
                <a:off x="2753" y="3426"/>
                <a:ext cx="273" cy="439"/>
              </a:xfrm>
              <a:custGeom>
                <a:avLst/>
                <a:gdLst>
                  <a:gd name="T0" fmla="*/ 27 w 820"/>
                  <a:gd name="T1" fmla="*/ 146 h 1318"/>
                  <a:gd name="T2" fmla="*/ 28 w 820"/>
                  <a:gd name="T3" fmla="*/ 143 h 1318"/>
                  <a:gd name="T4" fmla="*/ 31 w 820"/>
                  <a:gd name="T5" fmla="*/ 138 h 1318"/>
                  <a:gd name="T6" fmla="*/ 38 w 820"/>
                  <a:gd name="T7" fmla="*/ 130 h 1318"/>
                  <a:gd name="T8" fmla="*/ 47 w 820"/>
                  <a:gd name="T9" fmla="*/ 123 h 1318"/>
                  <a:gd name="T10" fmla="*/ 51 w 820"/>
                  <a:gd name="T11" fmla="*/ 118 h 1318"/>
                  <a:gd name="T12" fmla="*/ 52 w 820"/>
                  <a:gd name="T13" fmla="*/ 112 h 1318"/>
                  <a:gd name="T14" fmla="*/ 50 w 820"/>
                  <a:gd name="T15" fmla="*/ 104 h 1318"/>
                  <a:gd name="T16" fmla="*/ 46 w 820"/>
                  <a:gd name="T17" fmla="*/ 90 h 1318"/>
                  <a:gd name="T18" fmla="*/ 47 w 820"/>
                  <a:gd name="T19" fmla="*/ 86 h 1318"/>
                  <a:gd name="T20" fmla="*/ 53 w 820"/>
                  <a:gd name="T21" fmla="*/ 78 h 1318"/>
                  <a:gd name="T22" fmla="*/ 66 w 820"/>
                  <a:gd name="T23" fmla="*/ 64 h 1318"/>
                  <a:gd name="T24" fmla="*/ 79 w 820"/>
                  <a:gd name="T25" fmla="*/ 52 h 1318"/>
                  <a:gd name="T26" fmla="*/ 87 w 820"/>
                  <a:gd name="T27" fmla="*/ 43 h 1318"/>
                  <a:gd name="T28" fmla="*/ 90 w 820"/>
                  <a:gd name="T29" fmla="*/ 38 h 1318"/>
                  <a:gd name="T30" fmla="*/ 91 w 820"/>
                  <a:gd name="T31" fmla="*/ 32 h 1318"/>
                  <a:gd name="T32" fmla="*/ 90 w 820"/>
                  <a:gd name="T33" fmla="*/ 28 h 1318"/>
                  <a:gd name="T34" fmla="*/ 86 w 820"/>
                  <a:gd name="T35" fmla="*/ 23 h 1318"/>
                  <a:gd name="T36" fmla="*/ 86 w 820"/>
                  <a:gd name="T37" fmla="*/ 17 h 1318"/>
                  <a:gd name="T38" fmla="*/ 86 w 820"/>
                  <a:gd name="T39" fmla="*/ 8 h 1318"/>
                  <a:gd name="T40" fmla="*/ 85 w 820"/>
                  <a:gd name="T41" fmla="*/ 3 h 1318"/>
                  <a:gd name="T42" fmla="*/ 83 w 820"/>
                  <a:gd name="T43" fmla="*/ 1 h 1318"/>
                  <a:gd name="T44" fmla="*/ 75 w 820"/>
                  <a:gd name="T45" fmla="*/ 7 h 1318"/>
                  <a:gd name="T46" fmla="*/ 70 w 820"/>
                  <a:gd name="T47" fmla="*/ 10 h 1318"/>
                  <a:gd name="T48" fmla="*/ 61 w 820"/>
                  <a:gd name="T49" fmla="*/ 13 h 1318"/>
                  <a:gd name="T50" fmla="*/ 46 w 820"/>
                  <a:gd name="T51" fmla="*/ 15 h 1318"/>
                  <a:gd name="T52" fmla="*/ 39 w 820"/>
                  <a:gd name="T53" fmla="*/ 17 h 1318"/>
                  <a:gd name="T54" fmla="*/ 39 w 820"/>
                  <a:gd name="T55" fmla="*/ 22 h 1318"/>
                  <a:gd name="T56" fmla="*/ 40 w 820"/>
                  <a:gd name="T57" fmla="*/ 26 h 1318"/>
                  <a:gd name="T58" fmla="*/ 42 w 820"/>
                  <a:gd name="T59" fmla="*/ 31 h 1318"/>
                  <a:gd name="T60" fmla="*/ 45 w 820"/>
                  <a:gd name="T61" fmla="*/ 34 h 1318"/>
                  <a:gd name="T62" fmla="*/ 49 w 820"/>
                  <a:gd name="T63" fmla="*/ 38 h 1318"/>
                  <a:gd name="T64" fmla="*/ 53 w 820"/>
                  <a:gd name="T65" fmla="*/ 40 h 1318"/>
                  <a:gd name="T66" fmla="*/ 54 w 820"/>
                  <a:gd name="T67" fmla="*/ 42 h 1318"/>
                  <a:gd name="T68" fmla="*/ 54 w 820"/>
                  <a:gd name="T69" fmla="*/ 46 h 1318"/>
                  <a:gd name="T70" fmla="*/ 50 w 820"/>
                  <a:gd name="T71" fmla="*/ 59 h 1318"/>
                  <a:gd name="T72" fmla="*/ 48 w 820"/>
                  <a:gd name="T73" fmla="*/ 60 h 1318"/>
                  <a:gd name="T74" fmla="*/ 45 w 820"/>
                  <a:gd name="T75" fmla="*/ 58 h 1318"/>
                  <a:gd name="T76" fmla="*/ 40 w 820"/>
                  <a:gd name="T77" fmla="*/ 52 h 1318"/>
                  <a:gd name="T78" fmla="*/ 37 w 820"/>
                  <a:gd name="T79" fmla="*/ 45 h 1318"/>
                  <a:gd name="T80" fmla="*/ 35 w 820"/>
                  <a:gd name="T81" fmla="*/ 41 h 1318"/>
                  <a:gd name="T82" fmla="*/ 29 w 820"/>
                  <a:gd name="T83" fmla="*/ 40 h 1318"/>
                  <a:gd name="T84" fmla="*/ 23 w 820"/>
                  <a:gd name="T85" fmla="*/ 43 h 1318"/>
                  <a:gd name="T86" fmla="*/ 11 w 820"/>
                  <a:gd name="T87" fmla="*/ 46 h 1318"/>
                  <a:gd name="T88" fmla="*/ 3 w 820"/>
                  <a:gd name="T89" fmla="*/ 48 h 1318"/>
                  <a:gd name="T90" fmla="*/ 0 w 820"/>
                  <a:gd name="T91" fmla="*/ 50 h 1318"/>
                  <a:gd name="T92" fmla="*/ 1 w 820"/>
                  <a:gd name="T93" fmla="*/ 57 h 1318"/>
                  <a:gd name="T94" fmla="*/ 6 w 820"/>
                  <a:gd name="T95" fmla="*/ 58 h 1318"/>
                  <a:gd name="T96" fmla="*/ 17 w 820"/>
                  <a:gd name="T97" fmla="*/ 58 h 1318"/>
                  <a:gd name="T98" fmla="*/ 22 w 820"/>
                  <a:gd name="T99" fmla="*/ 59 h 1318"/>
                  <a:gd name="T100" fmla="*/ 23 w 820"/>
                  <a:gd name="T101" fmla="*/ 65 h 1318"/>
                  <a:gd name="T102" fmla="*/ 23 w 820"/>
                  <a:gd name="T103" fmla="*/ 78 h 1318"/>
                  <a:gd name="T104" fmla="*/ 23 w 820"/>
                  <a:gd name="T105" fmla="*/ 84 h 1318"/>
                  <a:gd name="T106" fmla="*/ 23 w 820"/>
                  <a:gd name="T107" fmla="*/ 96 h 1318"/>
                  <a:gd name="T108" fmla="*/ 20 w 820"/>
                  <a:gd name="T109" fmla="*/ 102 h 1318"/>
                  <a:gd name="T110" fmla="*/ 16 w 820"/>
                  <a:gd name="T111" fmla="*/ 108 h 1318"/>
                  <a:gd name="T112" fmla="*/ 18 w 820"/>
                  <a:gd name="T113" fmla="*/ 138 h 131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20"/>
                  <a:gd name="T172" fmla="*/ 0 h 1318"/>
                  <a:gd name="T173" fmla="*/ 820 w 820"/>
                  <a:gd name="T174" fmla="*/ 1318 h 131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20" h="1318">
                    <a:moveTo>
                      <a:pt x="159" y="1241"/>
                    </a:moveTo>
                    <a:lnTo>
                      <a:pt x="197" y="1302"/>
                    </a:lnTo>
                    <a:lnTo>
                      <a:pt x="244" y="1318"/>
                    </a:lnTo>
                    <a:lnTo>
                      <a:pt x="247" y="1307"/>
                    </a:lnTo>
                    <a:lnTo>
                      <a:pt x="250" y="1295"/>
                    </a:lnTo>
                    <a:lnTo>
                      <a:pt x="255" y="1284"/>
                    </a:lnTo>
                    <a:lnTo>
                      <a:pt x="258" y="1273"/>
                    </a:lnTo>
                    <a:lnTo>
                      <a:pt x="264" y="1262"/>
                    </a:lnTo>
                    <a:lnTo>
                      <a:pt x="271" y="1252"/>
                    </a:lnTo>
                    <a:lnTo>
                      <a:pt x="278" y="1240"/>
                    </a:lnTo>
                    <a:lnTo>
                      <a:pt x="285" y="1229"/>
                    </a:lnTo>
                    <a:lnTo>
                      <a:pt x="303" y="1208"/>
                    </a:lnTo>
                    <a:lnTo>
                      <a:pt x="322" y="1187"/>
                    </a:lnTo>
                    <a:lnTo>
                      <a:pt x="342" y="1167"/>
                    </a:lnTo>
                    <a:lnTo>
                      <a:pt x="363" y="1148"/>
                    </a:lnTo>
                    <a:lnTo>
                      <a:pt x="383" y="1130"/>
                    </a:lnTo>
                    <a:lnTo>
                      <a:pt x="403" y="1115"/>
                    </a:lnTo>
                    <a:lnTo>
                      <a:pt x="421" y="1104"/>
                    </a:lnTo>
                    <a:lnTo>
                      <a:pt x="435" y="1094"/>
                    </a:lnTo>
                    <a:lnTo>
                      <a:pt x="447" y="1083"/>
                    </a:lnTo>
                    <a:lnTo>
                      <a:pt x="457" y="1072"/>
                    </a:lnTo>
                    <a:lnTo>
                      <a:pt x="464" y="1061"/>
                    </a:lnTo>
                    <a:lnTo>
                      <a:pt x="468" y="1050"/>
                    </a:lnTo>
                    <a:lnTo>
                      <a:pt x="471" y="1037"/>
                    </a:lnTo>
                    <a:lnTo>
                      <a:pt x="472" y="1024"/>
                    </a:lnTo>
                    <a:lnTo>
                      <a:pt x="471" y="1011"/>
                    </a:lnTo>
                    <a:lnTo>
                      <a:pt x="469" y="998"/>
                    </a:lnTo>
                    <a:lnTo>
                      <a:pt x="467" y="984"/>
                    </a:lnTo>
                    <a:lnTo>
                      <a:pt x="464" y="969"/>
                    </a:lnTo>
                    <a:lnTo>
                      <a:pt x="455" y="938"/>
                    </a:lnTo>
                    <a:lnTo>
                      <a:pt x="446" y="904"/>
                    </a:lnTo>
                    <a:lnTo>
                      <a:pt x="432" y="860"/>
                    </a:lnTo>
                    <a:lnTo>
                      <a:pt x="418" y="821"/>
                    </a:lnTo>
                    <a:lnTo>
                      <a:pt x="416" y="810"/>
                    </a:lnTo>
                    <a:lnTo>
                      <a:pt x="416" y="801"/>
                    </a:lnTo>
                    <a:lnTo>
                      <a:pt x="416" y="792"/>
                    </a:lnTo>
                    <a:lnTo>
                      <a:pt x="420" y="781"/>
                    </a:lnTo>
                    <a:lnTo>
                      <a:pt x="423" y="772"/>
                    </a:lnTo>
                    <a:lnTo>
                      <a:pt x="429" y="761"/>
                    </a:lnTo>
                    <a:lnTo>
                      <a:pt x="438" y="749"/>
                    </a:lnTo>
                    <a:lnTo>
                      <a:pt x="449" y="737"/>
                    </a:lnTo>
                    <a:lnTo>
                      <a:pt x="480" y="705"/>
                    </a:lnTo>
                    <a:lnTo>
                      <a:pt x="510" y="672"/>
                    </a:lnTo>
                    <a:lnTo>
                      <a:pt x="539" y="639"/>
                    </a:lnTo>
                    <a:lnTo>
                      <a:pt x="569" y="605"/>
                    </a:lnTo>
                    <a:lnTo>
                      <a:pt x="598" y="572"/>
                    </a:lnTo>
                    <a:lnTo>
                      <a:pt x="629" y="539"/>
                    </a:lnTo>
                    <a:lnTo>
                      <a:pt x="661" y="507"/>
                    </a:lnTo>
                    <a:lnTo>
                      <a:pt x="695" y="478"/>
                    </a:lnTo>
                    <a:lnTo>
                      <a:pt x="711" y="464"/>
                    </a:lnTo>
                    <a:lnTo>
                      <a:pt x="729" y="447"/>
                    </a:lnTo>
                    <a:lnTo>
                      <a:pt x="747" y="429"/>
                    </a:lnTo>
                    <a:lnTo>
                      <a:pt x="764" y="411"/>
                    </a:lnTo>
                    <a:lnTo>
                      <a:pt x="781" y="391"/>
                    </a:lnTo>
                    <a:lnTo>
                      <a:pt x="795" y="370"/>
                    </a:lnTo>
                    <a:lnTo>
                      <a:pt x="802" y="360"/>
                    </a:lnTo>
                    <a:lnTo>
                      <a:pt x="807" y="350"/>
                    </a:lnTo>
                    <a:lnTo>
                      <a:pt x="812" y="340"/>
                    </a:lnTo>
                    <a:lnTo>
                      <a:pt x="815" y="330"/>
                    </a:lnTo>
                    <a:lnTo>
                      <a:pt x="819" y="315"/>
                    </a:lnTo>
                    <a:lnTo>
                      <a:pt x="820" y="303"/>
                    </a:lnTo>
                    <a:lnTo>
                      <a:pt x="820" y="291"/>
                    </a:lnTo>
                    <a:lnTo>
                      <a:pt x="818" y="281"/>
                    </a:lnTo>
                    <a:lnTo>
                      <a:pt x="815" y="271"/>
                    </a:lnTo>
                    <a:lnTo>
                      <a:pt x="812" y="263"/>
                    </a:lnTo>
                    <a:lnTo>
                      <a:pt x="807" y="256"/>
                    </a:lnTo>
                    <a:lnTo>
                      <a:pt x="801" y="248"/>
                    </a:lnTo>
                    <a:lnTo>
                      <a:pt x="790" y="232"/>
                    </a:lnTo>
                    <a:lnTo>
                      <a:pt x="780" y="215"/>
                    </a:lnTo>
                    <a:lnTo>
                      <a:pt x="775" y="205"/>
                    </a:lnTo>
                    <a:lnTo>
                      <a:pt x="773" y="195"/>
                    </a:lnTo>
                    <a:lnTo>
                      <a:pt x="770" y="182"/>
                    </a:lnTo>
                    <a:lnTo>
                      <a:pt x="769" y="168"/>
                    </a:lnTo>
                    <a:lnTo>
                      <a:pt x="773" y="156"/>
                    </a:lnTo>
                    <a:lnTo>
                      <a:pt x="774" y="138"/>
                    </a:lnTo>
                    <a:lnTo>
                      <a:pt x="775" y="117"/>
                    </a:lnTo>
                    <a:lnTo>
                      <a:pt x="775" y="96"/>
                    </a:lnTo>
                    <a:lnTo>
                      <a:pt x="774" y="73"/>
                    </a:lnTo>
                    <a:lnTo>
                      <a:pt x="771" y="52"/>
                    </a:lnTo>
                    <a:lnTo>
                      <a:pt x="770" y="44"/>
                    </a:lnTo>
                    <a:lnTo>
                      <a:pt x="769" y="35"/>
                    </a:lnTo>
                    <a:lnTo>
                      <a:pt x="767" y="28"/>
                    </a:lnTo>
                    <a:lnTo>
                      <a:pt x="764" y="22"/>
                    </a:lnTo>
                    <a:lnTo>
                      <a:pt x="759" y="15"/>
                    </a:lnTo>
                    <a:lnTo>
                      <a:pt x="753" y="10"/>
                    </a:lnTo>
                    <a:lnTo>
                      <a:pt x="747" y="5"/>
                    </a:lnTo>
                    <a:lnTo>
                      <a:pt x="740" y="0"/>
                    </a:lnTo>
                    <a:lnTo>
                      <a:pt x="685" y="52"/>
                    </a:lnTo>
                    <a:lnTo>
                      <a:pt x="678" y="60"/>
                    </a:lnTo>
                    <a:lnTo>
                      <a:pt x="670" y="66"/>
                    </a:lnTo>
                    <a:lnTo>
                      <a:pt x="661" y="73"/>
                    </a:lnTo>
                    <a:lnTo>
                      <a:pt x="652" y="79"/>
                    </a:lnTo>
                    <a:lnTo>
                      <a:pt x="633" y="89"/>
                    </a:lnTo>
                    <a:lnTo>
                      <a:pt x="613" y="97"/>
                    </a:lnTo>
                    <a:lnTo>
                      <a:pt x="592" y="104"/>
                    </a:lnTo>
                    <a:lnTo>
                      <a:pt x="570" y="110"/>
                    </a:lnTo>
                    <a:lnTo>
                      <a:pt x="549" y="114"/>
                    </a:lnTo>
                    <a:lnTo>
                      <a:pt x="525" y="118"/>
                    </a:lnTo>
                    <a:lnTo>
                      <a:pt x="479" y="125"/>
                    </a:lnTo>
                    <a:lnTo>
                      <a:pt x="434" y="131"/>
                    </a:lnTo>
                    <a:lnTo>
                      <a:pt x="412" y="133"/>
                    </a:lnTo>
                    <a:lnTo>
                      <a:pt x="389" y="138"/>
                    </a:lnTo>
                    <a:lnTo>
                      <a:pt x="369" y="143"/>
                    </a:lnTo>
                    <a:lnTo>
                      <a:pt x="349" y="149"/>
                    </a:lnTo>
                    <a:lnTo>
                      <a:pt x="347" y="159"/>
                    </a:lnTo>
                    <a:lnTo>
                      <a:pt x="347" y="171"/>
                    </a:lnTo>
                    <a:lnTo>
                      <a:pt x="347" y="182"/>
                    </a:lnTo>
                    <a:lnTo>
                      <a:pt x="347" y="194"/>
                    </a:lnTo>
                    <a:lnTo>
                      <a:pt x="348" y="204"/>
                    </a:lnTo>
                    <a:lnTo>
                      <a:pt x="350" y="215"/>
                    </a:lnTo>
                    <a:lnTo>
                      <a:pt x="353" y="225"/>
                    </a:lnTo>
                    <a:lnTo>
                      <a:pt x="356" y="236"/>
                    </a:lnTo>
                    <a:lnTo>
                      <a:pt x="361" y="247"/>
                    </a:lnTo>
                    <a:lnTo>
                      <a:pt x="366" y="256"/>
                    </a:lnTo>
                    <a:lnTo>
                      <a:pt x="372" y="265"/>
                    </a:lnTo>
                    <a:lnTo>
                      <a:pt x="377" y="275"/>
                    </a:lnTo>
                    <a:lnTo>
                      <a:pt x="385" y="284"/>
                    </a:lnTo>
                    <a:lnTo>
                      <a:pt x="392" y="293"/>
                    </a:lnTo>
                    <a:lnTo>
                      <a:pt x="399" y="301"/>
                    </a:lnTo>
                    <a:lnTo>
                      <a:pt x="408" y="309"/>
                    </a:lnTo>
                    <a:lnTo>
                      <a:pt x="420" y="320"/>
                    </a:lnTo>
                    <a:lnTo>
                      <a:pt x="432" y="332"/>
                    </a:lnTo>
                    <a:lnTo>
                      <a:pt x="438" y="336"/>
                    </a:lnTo>
                    <a:lnTo>
                      <a:pt x="445" y="342"/>
                    </a:lnTo>
                    <a:lnTo>
                      <a:pt x="451" y="346"/>
                    </a:lnTo>
                    <a:lnTo>
                      <a:pt x="459" y="349"/>
                    </a:lnTo>
                    <a:lnTo>
                      <a:pt x="467" y="353"/>
                    </a:lnTo>
                    <a:lnTo>
                      <a:pt x="474" y="356"/>
                    </a:lnTo>
                    <a:lnTo>
                      <a:pt x="479" y="361"/>
                    </a:lnTo>
                    <a:lnTo>
                      <a:pt x="484" y="366"/>
                    </a:lnTo>
                    <a:lnTo>
                      <a:pt x="486" y="370"/>
                    </a:lnTo>
                    <a:lnTo>
                      <a:pt x="488" y="376"/>
                    </a:lnTo>
                    <a:lnTo>
                      <a:pt x="490" y="382"/>
                    </a:lnTo>
                    <a:lnTo>
                      <a:pt x="490" y="388"/>
                    </a:lnTo>
                    <a:lnTo>
                      <a:pt x="487" y="401"/>
                    </a:lnTo>
                    <a:lnTo>
                      <a:pt x="484" y="415"/>
                    </a:lnTo>
                    <a:lnTo>
                      <a:pt x="479" y="429"/>
                    </a:lnTo>
                    <a:lnTo>
                      <a:pt x="475" y="445"/>
                    </a:lnTo>
                    <a:lnTo>
                      <a:pt x="454" y="521"/>
                    </a:lnTo>
                    <a:lnTo>
                      <a:pt x="451" y="531"/>
                    </a:lnTo>
                    <a:lnTo>
                      <a:pt x="447" y="538"/>
                    </a:lnTo>
                    <a:lnTo>
                      <a:pt x="442" y="542"/>
                    </a:lnTo>
                    <a:lnTo>
                      <a:pt x="438" y="544"/>
                    </a:lnTo>
                    <a:lnTo>
                      <a:pt x="432" y="544"/>
                    </a:lnTo>
                    <a:lnTo>
                      <a:pt x="426" y="543"/>
                    </a:lnTo>
                    <a:lnTo>
                      <a:pt x="421" y="539"/>
                    </a:lnTo>
                    <a:lnTo>
                      <a:pt x="415" y="536"/>
                    </a:lnTo>
                    <a:lnTo>
                      <a:pt x="402" y="524"/>
                    </a:lnTo>
                    <a:lnTo>
                      <a:pt x="392" y="511"/>
                    </a:lnTo>
                    <a:lnTo>
                      <a:pt x="381" y="498"/>
                    </a:lnTo>
                    <a:lnTo>
                      <a:pt x="374" y="486"/>
                    </a:lnTo>
                    <a:lnTo>
                      <a:pt x="364" y="471"/>
                    </a:lnTo>
                    <a:lnTo>
                      <a:pt x="357" y="454"/>
                    </a:lnTo>
                    <a:lnTo>
                      <a:pt x="352" y="437"/>
                    </a:lnTo>
                    <a:lnTo>
                      <a:pt x="344" y="419"/>
                    </a:lnTo>
                    <a:lnTo>
                      <a:pt x="337" y="401"/>
                    </a:lnTo>
                    <a:lnTo>
                      <a:pt x="329" y="385"/>
                    </a:lnTo>
                    <a:lnTo>
                      <a:pt x="324" y="378"/>
                    </a:lnTo>
                    <a:lnTo>
                      <a:pt x="318" y="370"/>
                    </a:lnTo>
                    <a:lnTo>
                      <a:pt x="313" y="365"/>
                    </a:lnTo>
                    <a:lnTo>
                      <a:pt x="305" y="359"/>
                    </a:lnTo>
                    <a:lnTo>
                      <a:pt x="268" y="354"/>
                    </a:lnTo>
                    <a:lnTo>
                      <a:pt x="258" y="361"/>
                    </a:lnTo>
                    <a:lnTo>
                      <a:pt x="249" y="367"/>
                    </a:lnTo>
                    <a:lnTo>
                      <a:pt x="238" y="372"/>
                    </a:lnTo>
                    <a:lnTo>
                      <a:pt x="226" y="376"/>
                    </a:lnTo>
                    <a:lnTo>
                      <a:pt x="203" y="386"/>
                    </a:lnTo>
                    <a:lnTo>
                      <a:pt x="178" y="394"/>
                    </a:lnTo>
                    <a:lnTo>
                      <a:pt x="152" y="401"/>
                    </a:lnTo>
                    <a:lnTo>
                      <a:pt x="126" y="408"/>
                    </a:lnTo>
                    <a:lnTo>
                      <a:pt x="103" y="414"/>
                    </a:lnTo>
                    <a:lnTo>
                      <a:pt x="80" y="420"/>
                    </a:lnTo>
                    <a:lnTo>
                      <a:pt x="62" y="425"/>
                    </a:lnTo>
                    <a:lnTo>
                      <a:pt x="38" y="431"/>
                    </a:lnTo>
                    <a:lnTo>
                      <a:pt x="26" y="433"/>
                    </a:lnTo>
                    <a:lnTo>
                      <a:pt x="15" y="438"/>
                    </a:lnTo>
                    <a:lnTo>
                      <a:pt x="6" y="441"/>
                    </a:lnTo>
                    <a:lnTo>
                      <a:pt x="1" y="446"/>
                    </a:lnTo>
                    <a:lnTo>
                      <a:pt x="0" y="451"/>
                    </a:lnTo>
                    <a:lnTo>
                      <a:pt x="0" y="459"/>
                    </a:lnTo>
                    <a:lnTo>
                      <a:pt x="1" y="471"/>
                    </a:lnTo>
                    <a:lnTo>
                      <a:pt x="2" y="484"/>
                    </a:lnTo>
                    <a:lnTo>
                      <a:pt x="5" y="511"/>
                    </a:lnTo>
                    <a:lnTo>
                      <a:pt x="6" y="527"/>
                    </a:lnTo>
                    <a:lnTo>
                      <a:pt x="27" y="529"/>
                    </a:lnTo>
                    <a:lnTo>
                      <a:pt x="52" y="526"/>
                    </a:lnTo>
                    <a:lnTo>
                      <a:pt x="77" y="524"/>
                    </a:lnTo>
                    <a:lnTo>
                      <a:pt x="103" y="521"/>
                    </a:lnTo>
                    <a:lnTo>
                      <a:pt x="127" y="519"/>
                    </a:lnTo>
                    <a:lnTo>
                      <a:pt x="152" y="520"/>
                    </a:lnTo>
                    <a:lnTo>
                      <a:pt x="164" y="523"/>
                    </a:lnTo>
                    <a:lnTo>
                      <a:pt x="175" y="525"/>
                    </a:lnTo>
                    <a:lnTo>
                      <a:pt x="185" y="529"/>
                    </a:lnTo>
                    <a:lnTo>
                      <a:pt x="195" y="533"/>
                    </a:lnTo>
                    <a:lnTo>
                      <a:pt x="199" y="546"/>
                    </a:lnTo>
                    <a:lnTo>
                      <a:pt x="204" y="559"/>
                    </a:lnTo>
                    <a:lnTo>
                      <a:pt x="206" y="573"/>
                    </a:lnTo>
                    <a:lnTo>
                      <a:pt x="209" y="588"/>
                    </a:lnTo>
                    <a:lnTo>
                      <a:pt x="210" y="616"/>
                    </a:lnTo>
                    <a:lnTo>
                      <a:pt x="209" y="645"/>
                    </a:lnTo>
                    <a:lnTo>
                      <a:pt x="206" y="676"/>
                    </a:lnTo>
                    <a:lnTo>
                      <a:pt x="205" y="705"/>
                    </a:lnTo>
                    <a:lnTo>
                      <a:pt x="205" y="720"/>
                    </a:lnTo>
                    <a:lnTo>
                      <a:pt x="206" y="734"/>
                    </a:lnTo>
                    <a:lnTo>
                      <a:pt x="208" y="748"/>
                    </a:lnTo>
                    <a:lnTo>
                      <a:pt x="211" y="761"/>
                    </a:lnTo>
                    <a:lnTo>
                      <a:pt x="210" y="795"/>
                    </a:lnTo>
                    <a:lnTo>
                      <a:pt x="208" y="829"/>
                    </a:lnTo>
                    <a:lnTo>
                      <a:pt x="206" y="846"/>
                    </a:lnTo>
                    <a:lnTo>
                      <a:pt x="204" y="862"/>
                    </a:lnTo>
                    <a:lnTo>
                      <a:pt x="200" y="878"/>
                    </a:lnTo>
                    <a:lnTo>
                      <a:pt x="195" y="894"/>
                    </a:lnTo>
                    <a:lnTo>
                      <a:pt x="188" y="908"/>
                    </a:lnTo>
                    <a:lnTo>
                      <a:pt x="180" y="923"/>
                    </a:lnTo>
                    <a:lnTo>
                      <a:pt x="173" y="937"/>
                    </a:lnTo>
                    <a:lnTo>
                      <a:pt x="165" y="950"/>
                    </a:lnTo>
                    <a:lnTo>
                      <a:pt x="157" y="963"/>
                    </a:lnTo>
                    <a:lnTo>
                      <a:pt x="147" y="976"/>
                    </a:lnTo>
                    <a:lnTo>
                      <a:pt x="137" y="987"/>
                    </a:lnTo>
                    <a:lnTo>
                      <a:pt x="127" y="999"/>
                    </a:lnTo>
                    <a:lnTo>
                      <a:pt x="159" y="124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70" name="Freeform 302"/>
              <p:cNvSpPr>
                <a:spLocks/>
              </p:cNvSpPr>
              <p:nvPr/>
            </p:nvSpPr>
            <p:spPr bwMode="auto">
              <a:xfrm>
                <a:off x="2661" y="3942"/>
                <a:ext cx="55" cy="53"/>
              </a:xfrm>
              <a:custGeom>
                <a:avLst/>
                <a:gdLst>
                  <a:gd name="T0" fmla="*/ 13 w 164"/>
                  <a:gd name="T1" fmla="*/ 15 h 158"/>
                  <a:gd name="T2" fmla="*/ 15 w 164"/>
                  <a:gd name="T3" fmla="*/ 14 h 158"/>
                  <a:gd name="T4" fmla="*/ 16 w 164"/>
                  <a:gd name="T5" fmla="*/ 13 h 158"/>
                  <a:gd name="T6" fmla="*/ 16 w 164"/>
                  <a:gd name="T7" fmla="*/ 12 h 158"/>
                  <a:gd name="T8" fmla="*/ 17 w 164"/>
                  <a:gd name="T9" fmla="*/ 11 h 158"/>
                  <a:gd name="T10" fmla="*/ 18 w 164"/>
                  <a:gd name="T11" fmla="*/ 9 h 158"/>
                  <a:gd name="T12" fmla="*/ 18 w 164"/>
                  <a:gd name="T13" fmla="*/ 8 h 158"/>
                  <a:gd name="T14" fmla="*/ 18 w 164"/>
                  <a:gd name="T15" fmla="*/ 7 h 158"/>
                  <a:gd name="T16" fmla="*/ 18 w 164"/>
                  <a:gd name="T17" fmla="*/ 5 h 158"/>
                  <a:gd name="T18" fmla="*/ 17 w 164"/>
                  <a:gd name="T19" fmla="*/ 4 h 158"/>
                  <a:gd name="T20" fmla="*/ 15 w 164"/>
                  <a:gd name="T21" fmla="*/ 3 h 158"/>
                  <a:gd name="T22" fmla="*/ 13 w 164"/>
                  <a:gd name="T23" fmla="*/ 1 h 158"/>
                  <a:gd name="T24" fmla="*/ 12 w 164"/>
                  <a:gd name="T25" fmla="*/ 0 h 158"/>
                  <a:gd name="T26" fmla="*/ 11 w 164"/>
                  <a:gd name="T27" fmla="*/ 0 h 158"/>
                  <a:gd name="T28" fmla="*/ 11 w 164"/>
                  <a:gd name="T29" fmla="*/ 0 h 158"/>
                  <a:gd name="T30" fmla="*/ 10 w 164"/>
                  <a:gd name="T31" fmla="*/ 0 h 158"/>
                  <a:gd name="T32" fmla="*/ 10 w 164"/>
                  <a:gd name="T33" fmla="*/ 0 h 158"/>
                  <a:gd name="T34" fmla="*/ 9 w 164"/>
                  <a:gd name="T35" fmla="*/ 0 h 158"/>
                  <a:gd name="T36" fmla="*/ 9 w 164"/>
                  <a:gd name="T37" fmla="*/ 0 h 158"/>
                  <a:gd name="T38" fmla="*/ 9 w 164"/>
                  <a:gd name="T39" fmla="*/ 1 h 158"/>
                  <a:gd name="T40" fmla="*/ 8 w 164"/>
                  <a:gd name="T41" fmla="*/ 1 h 158"/>
                  <a:gd name="T42" fmla="*/ 7 w 164"/>
                  <a:gd name="T43" fmla="*/ 3 h 158"/>
                  <a:gd name="T44" fmla="*/ 6 w 164"/>
                  <a:gd name="T45" fmla="*/ 4 h 158"/>
                  <a:gd name="T46" fmla="*/ 5 w 164"/>
                  <a:gd name="T47" fmla="*/ 5 h 158"/>
                  <a:gd name="T48" fmla="*/ 4 w 164"/>
                  <a:gd name="T49" fmla="*/ 7 h 158"/>
                  <a:gd name="T50" fmla="*/ 3 w 164"/>
                  <a:gd name="T51" fmla="*/ 8 h 158"/>
                  <a:gd name="T52" fmla="*/ 2 w 164"/>
                  <a:gd name="T53" fmla="*/ 10 h 158"/>
                  <a:gd name="T54" fmla="*/ 1 w 164"/>
                  <a:gd name="T55" fmla="*/ 11 h 158"/>
                  <a:gd name="T56" fmla="*/ 0 w 164"/>
                  <a:gd name="T57" fmla="*/ 13 h 158"/>
                  <a:gd name="T58" fmla="*/ 0 w 164"/>
                  <a:gd name="T59" fmla="*/ 13 h 158"/>
                  <a:gd name="T60" fmla="*/ 0 w 164"/>
                  <a:gd name="T61" fmla="*/ 14 h 158"/>
                  <a:gd name="T62" fmla="*/ 0 w 164"/>
                  <a:gd name="T63" fmla="*/ 14 h 158"/>
                  <a:gd name="T64" fmla="*/ 1 w 164"/>
                  <a:gd name="T65" fmla="*/ 15 h 158"/>
                  <a:gd name="T66" fmla="*/ 1 w 164"/>
                  <a:gd name="T67" fmla="*/ 16 h 158"/>
                  <a:gd name="T68" fmla="*/ 2 w 164"/>
                  <a:gd name="T69" fmla="*/ 16 h 158"/>
                  <a:gd name="T70" fmla="*/ 3 w 164"/>
                  <a:gd name="T71" fmla="*/ 17 h 158"/>
                  <a:gd name="T72" fmla="*/ 3 w 164"/>
                  <a:gd name="T73" fmla="*/ 17 h 158"/>
                  <a:gd name="T74" fmla="*/ 4 w 164"/>
                  <a:gd name="T75" fmla="*/ 17 h 158"/>
                  <a:gd name="T76" fmla="*/ 4 w 164"/>
                  <a:gd name="T77" fmla="*/ 18 h 158"/>
                  <a:gd name="T78" fmla="*/ 5 w 164"/>
                  <a:gd name="T79" fmla="*/ 18 h 158"/>
                  <a:gd name="T80" fmla="*/ 7 w 164"/>
                  <a:gd name="T81" fmla="*/ 18 h 158"/>
                  <a:gd name="T82" fmla="*/ 8 w 164"/>
                  <a:gd name="T83" fmla="*/ 17 h 158"/>
                  <a:gd name="T84" fmla="*/ 9 w 164"/>
                  <a:gd name="T85" fmla="*/ 17 h 158"/>
                  <a:gd name="T86" fmla="*/ 10 w 164"/>
                  <a:gd name="T87" fmla="*/ 17 h 158"/>
                  <a:gd name="T88" fmla="*/ 11 w 164"/>
                  <a:gd name="T89" fmla="*/ 16 h 158"/>
                  <a:gd name="T90" fmla="*/ 13 w 164"/>
                  <a:gd name="T91" fmla="*/ 15 h 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4"/>
                  <a:gd name="T139" fmla="*/ 0 h 158"/>
                  <a:gd name="T140" fmla="*/ 164 w 164"/>
                  <a:gd name="T141" fmla="*/ 158 h 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4" h="158">
                    <a:moveTo>
                      <a:pt x="120" y="132"/>
                    </a:moveTo>
                    <a:lnTo>
                      <a:pt x="131" y="125"/>
                    </a:lnTo>
                    <a:lnTo>
                      <a:pt x="139" y="117"/>
                    </a:lnTo>
                    <a:lnTo>
                      <a:pt x="147" y="106"/>
                    </a:lnTo>
                    <a:lnTo>
                      <a:pt x="153" y="95"/>
                    </a:lnTo>
                    <a:lnTo>
                      <a:pt x="158" y="83"/>
                    </a:lnTo>
                    <a:lnTo>
                      <a:pt x="162" y="72"/>
                    </a:lnTo>
                    <a:lnTo>
                      <a:pt x="163" y="60"/>
                    </a:lnTo>
                    <a:lnTo>
                      <a:pt x="164" y="49"/>
                    </a:lnTo>
                    <a:lnTo>
                      <a:pt x="150" y="37"/>
                    </a:lnTo>
                    <a:lnTo>
                      <a:pt x="133" y="23"/>
                    </a:lnTo>
                    <a:lnTo>
                      <a:pt x="119" y="13"/>
                    </a:lnTo>
                    <a:lnTo>
                      <a:pt x="104" y="3"/>
                    </a:lnTo>
                    <a:lnTo>
                      <a:pt x="99" y="1"/>
                    </a:lnTo>
                    <a:lnTo>
                      <a:pt x="95" y="0"/>
                    </a:lnTo>
                    <a:lnTo>
                      <a:pt x="91" y="0"/>
                    </a:lnTo>
                    <a:lnTo>
                      <a:pt x="87" y="0"/>
                    </a:lnTo>
                    <a:lnTo>
                      <a:pt x="84" y="1"/>
                    </a:lnTo>
                    <a:lnTo>
                      <a:pt x="80" y="3"/>
                    </a:lnTo>
                    <a:lnTo>
                      <a:pt x="77" y="7"/>
                    </a:lnTo>
                    <a:lnTo>
                      <a:pt x="74" y="10"/>
                    </a:lnTo>
                    <a:lnTo>
                      <a:pt x="66" y="23"/>
                    </a:lnTo>
                    <a:lnTo>
                      <a:pt x="57" y="36"/>
                    </a:lnTo>
                    <a:lnTo>
                      <a:pt x="47" y="49"/>
                    </a:lnTo>
                    <a:lnTo>
                      <a:pt x="38" y="61"/>
                    </a:lnTo>
                    <a:lnTo>
                      <a:pt x="28" y="74"/>
                    </a:lnTo>
                    <a:lnTo>
                      <a:pt x="19" y="87"/>
                    </a:lnTo>
                    <a:lnTo>
                      <a:pt x="9" y="99"/>
                    </a:lnTo>
                    <a:lnTo>
                      <a:pt x="1" y="112"/>
                    </a:lnTo>
                    <a:lnTo>
                      <a:pt x="0" y="118"/>
                    </a:lnTo>
                    <a:lnTo>
                      <a:pt x="0" y="122"/>
                    </a:lnTo>
                    <a:lnTo>
                      <a:pt x="1" y="127"/>
                    </a:lnTo>
                    <a:lnTo>
                      <a:pt x="5" y="131"/>
                    </a:lnTo>
                    <a:lnTo>
                      <a:pt x="12" y="139"/>
                    </a:lnTo>
                    <a:lnTo>
                      <a:pt x="19" y="145"/>
                    </a:lnTo>
                    <a:lnTo>
                      <a:pt x="23" y="150"/>
                    </a:lnTo>
                    <a:lnTo>
                      <a:pt x="28" y="152"/>
                    </a:lnTo>
                    <a:lnTo>
                      <a:pt x="33" y="154"/>
                    </a:lnTo>
                    <a:lnTo>
                      <a:pt x="38" y="157"/>
                    </a:lnTo>
                    <a:lnTo>
                      <a:pt x="48" y="158"/>
                    </a:lnTo>
                    <a:lnTo>
                      <a:pt x="59" y="158"/>
                    </a:lnTo>
                    <a:lnTo>
                      <a:pt x="69" y="155"/>
                    </a:lnTo>
                    <a:lnTo>
                      <a:pt x="80" y="152"/>
                    </a:lnTo>
                    <a:lnTo>
                      <a:pt x="90" y="148"/>
                    </a:lnTo>
                    <a:lnTo>
                      <a:pt x="99" y="142"/>
                    </a:lnTo>
                    <a:lnTo>
                      <a:pt x="120"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71" name="Freeform 303"/>
              <p:cNvSpPr>
                <a:spLocks/>
              </p:cNvSpPr>
              <p:nvPr/>
            </p:nvSpPr>
            <p:spPr bwMode="auto">
              <a:xfrm>
                <a:off x="2661" y="3942"/>
                <a:ext cx="55" cy="53"/>
              </a:xfrm>
              <a:custGeom>
                <a:avLst/>
                <a:gdLst>
                  <a:gd name="T0" fmla="*/ 13 w 164"/>
                  <a:gd name="T1" fmla="*/ 15 h 158"/>
                  <a:gd name="T2" fmla="*/ 15 w 164"/>
                  <a:gd name="T3" fmla="*/ 14 h 158"/>
                  <a:gd name="T4" fmla="*/ 16 w 164"/>
                  <a:gd name="T5" fmla="*/ 13 h 158"/>
                  <a:gd name="T6" fmla="*/ 16 w 164"/>
                  <a:gd name="T7" fmla="*/ 12 h 158"/>
                  <a:gd name="T8" fmla="*/ 17 w 164"/>
                  <a:gd name="T9" fmla="*/ 11 h 158"/>
                  <a:gd name="T10" fmla="*/ 18 w 164"/>
                  <a:gd name="T11" fmla="*/ 9 h 158"/>
                  <a:gd name="T12" fmla="*/ 18 w 164"/>
                  <a:gd name="T13" fmla="*/ 8 h 158"/>
                  <a:gd name="T14" fmla="*/ 18 w 164"/>
                  <a:gd name="T15" fmla="*/ 7 h 158"/>
                  <a:gd name="T16" fmla="*/ 18 w 164"/>
                  <a:gd name="T17" fmla="*/ 5 h 158"/>
                  <a:gd name="T18" fmla="*/ 17 w 164"/>
                  <a:gd name="T19" fmla="*/ 4 h 158"/>
                  <a:gd name="T20" fmla="*/ 15 w 164"/>
                  <a:gd name="T21" fmla="*/ 3 h 158"/>
                  <a:gd name="T22" fmla="*/ 13 w 164"/>
                  <a:gd name="T23" fmla="*/ 1 h 158"/>
                  <a:gd name="T24" fmla="*/ 12 w 164"/>
                  <a:gd name="T25" fmla="*/ 0 h 158"/>
                  <a:gd name="T26" fmla="*/ 11 w 164"/>
                  <a:gd name="T27" fmla="*/ 0 h 158"/>
                  <a:gd name="T28" fmla="*/ 11 w 164"/>
                  <a:gd name="T29" fmla="*/ 0 h 158"/>
                  <a:gd name="T30" fmla="*/ 10 w 164"/>
                  <a:gd name="T31" fmla="*/ 0 h 158"/>
                  <a:gd name="T32" fmla="*/ 10 w 164"/>
                  <a:gd name="T33" fmla="*/ 0 h 158"/>
                  <a:gd name="T34" fmla="*/ 9 w 164"/>
                  <a:gd name="T35" fmla="*/ 0 h 158"/>
                  <a:gd name="T36" fmla="*/ 9 w 164"/>
                  <a:gd name="T37" fmla="*/ 0 h 158"/>
                  <a:gd name="T38" fmla="*/ 9 w 164"/>
                  <a:gd name="T39" fmla="*/ 1 h 158"/>
                  <a:gd name="T40" fmla="*/ 8 w 164"/>
                  <a:gd name="T41" fmla="*/ 1 h 158"/>
                  <a:gd name="T42" fmla="*/ 7 w 164"/>
                  <a:gd name="T43" fmla="*/ 3 h 158"/>
                  <a:gd name="T44" fmla="*/ 6 w 164"/>
                  <a:gd name="T45" fmla="*/ 4 h 158"/>
                  <a:gd name="T46" fmla="*/ 5 w 164"/>
                  <a:gd name="T47" fmla="*/ 5 h 158"/>
                  <a:gd name="T48" fmla="*/ 4 w 164"/>
                  <a:gd name="T49" fmla="*/ 7 h 158"/>
                  <a:gd name="T50" fmla="*/ 3 w 164"/>
                  <a:gd name="T51" fmla="*/ 8 h 158"/>
                  <a:gd name="T52" fmla="*/ 2 w 164"/>
                  <a:gd name="T53" fmla="*/ 10 h 158"/>
                  <a:gd name="T54" fmla="*/ 1 w 164"/>
                  <a:gd name="T55" fmla="*/ 11 h 158"/>
                  <a:gd name="T56" fmla="*/ 0 w 164"/>
                  <a:gd name="T57" fmla="*/ 13 h 158"/>
                  <a:gd name="T58" fmla="*/ 0 w 164"/>
                  <a:gd name="T59" fmla="*/ 13 h 158"/>
                  <a:gd name="T60" fmla="*/ 0 w 164"/>
                  <a:gd name="T61" fmla="*/ 14 h 158"/>
                  <a:gd name="T62" fmla="*/ 0 w 164"/>
                  <a:gd name="T63" fmla="*/ 14 h 158"/>
                  <a:gd name="T64" fmla="*/ 1 w 164"/>
                  <a:gd name="T65" fmla="*/ 15 h 158"/>
                  <a:gd name="T66" fmla="*/ 1 w 164"/>
                  <a:gd name="T67" fmla="*/ 16 h 158"/>
                  <a:gd name="T68" fmla="*/ 2 w 164"/>
                  <a:gd name="T69" fmla="*/ 16 h 158"/>
                  <a:gd name="T70" fmla="*/ 3 w 164"/>
                  <a:gd name="T71" fmla="*/ 17 h 158"/>
                  <a:gd name="T72" fmla="*/ 3 w 164"/>
                  <a:gd name="T73" fmla="*/ 17 h 158"/>
                  <a:gd name="T74" fmla="*/ 4 w 164"/>
                  <a:gd name="T75" fmla="*/ 17 h 158"/>
                  <a:gd name="T76" fmla="*/ 4 w 164"/>
                  <a:gd name="T77" fmla="*/ 18 h 158"/>
                  <a:gd name="T78" fmla="*/ 5 w 164"/>
                  <a:gd name="T79" fmla="*/ 18 h 158"/>
                  <a:gd name="T80" fmla="*/ 7 w 164"/>
                  <a:gd name="T81" fmla="*/ 18 h 158"/>
                  <a:gd name="T82" fmla="*/ 8 w 164"/>
                  <a:gd name="T83" fmla="*/ 17 h 158"/>
                  <a:gd name="T84" fmla="*/ 9 w 164"/>
                  <a:gd name="T85" fmla="*/ 17 h 158"/>
                  <a:gd name="T86" fmla="*/ 10 w 164"/>
                  <a:gd name="T87" fmla="*/ 17 h 158"/>
                  <a:gd name="T88" fmla="*/ 11 w 164"/>
                  <a:gd name="T89" fmla="*/ 16 h 158"/>
                  <a:gd name="T90" fmla="*/ 13 w 164"/>
                  <a:gd name="T91" fmla="*/ 15 h 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4"/>
                  <a:gd name="T139" fmla="*/ 0 h 158"/>
                  <a:gd name="T140" fmla="*/ 164 w 164"/>
                  <a:gd name="T141" fmla="*/ 158 h 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4" h="158">
                    <a:moveTo>
                      <a:pt x="120" y="132"/>
                    </a:moveTo>
                    <a:lnTo>
                      <a:pt x="131" y="125"/>
                    </a:lnTo>
                    <a:lnTo>
                      <a:pt x="139" y="117"/>
                    </a:lnTo>
                    <a:lnTo>
                      <a:pt x="147" y="106"/>
                    </a:lnTo>
                    <a:lnTo>
                      <a:pt x="153" y="95"/>
                    </a:lnTo>
                    <a:lnTo>
                      <a:pt x="158" y="83"/>
                    </a:lnTo>
                    <a:lnTo>
                      <a:pt x="162" y="72"/>
                    </a:lnTo>
                    <a:lnTo>
                      <a:pt x="163" y="60"/>
                    </a:lnTo>
                    <a:lnTo>
                      <a:pt x="164" y="49"/>
                    </a:lnTo>
                    <a:lnTo>
                      <a:pt x="150" y="37"/>
                    </a:lnTo>
                    <a:lnTo>
                      <a:pt x="133" y="23"/>
                    </a:lnTo>
                    <a:lnTo>
                      <a:pt x="119" y="13"/>
                    </a:lnTo>
                    <a:lnTo>
                      <a:pt x="104" y="3"/>
                    </a:lnTo>
                    <a:lnTo>
                      <a:pt x="99" y="1"/>
                    </a:lnTo>
                    <a:lnTo>
                      <a:pt x="95" y="0"/>
                    </a:lnTo>
                    <a:lnTo>
                      <a:pt x="91" y="0"/>
                    </a:lnTo>
                    <a:lnTo>
                      <a:pt x="87" y="0"/>
                    </a:lnTo>
                    <a:lnTo>
                      <a:pt x="84" y="1"/>
                    </a:lnTo>
                    <a:lnTo>
                      <a:pt x="80" y="3"/>
                    </a:lnTo>
                    <a:lnTo>
                      <a:pt x="77" y="7"/>
                    </a:lnTo>
                    <a:lnTo>
                      <a:pt x="74" y="10"/>
                    </a:lnTo>
                    <a:lnTo>
                      <a:pt x="66" y="23"/>
                    </a:lnTo>
                    <a:lnTo>
                      <a:pt x="57" y="36"/>
                    </a:lnTo>
                    <a:lnTo>
                      <a:pt x="47" y="49"/>
                    </a:lnTo>
                    <a:lnTo>
                      <a:pt x="38" y="61"/>
                    </a:lnTo>
                    <a:lnTo>
                      <a:pt x="28" y="74"/>
                    </a:lnTo>
                    <a:lnTo>
                      <a:pt x="19" y="87"/>
                    </a:lnTo>
                    <a:lnTo>
                      <a:pt x="9" y="99"/>
                    </a:lnTo>
                    <a:lnTo>
                      <a:pt x="1" y="112"/>
                    </a:lnTo>
                    <a:lnTo>
                      <a:pt x="0" y="118"/>
                    </a:lnTo>
                    <a:lnTo>
                      <a:pt x="0" y="122"/>
                    </a:lnTo>
                    <a:lnTo>
                      <a:pt x="1" y="127"/>
                    </a:lnTo>
                    <a:lnTo>
                      <a:pt x="5" y="131"/>
                    </a:lnTo>
                    <a:lnTo>
                      <a:pt x="12" y="139"/>
                    </a:lnTo>
                    <a:lnTo>
                      <a:pt x="19" y="145"/>
                    </a:lnTo>
                    <a:lnTo>
                      <a:pt x="23" y="150"/>
                    </a:lnTo>
                    <a:lnTo>
                      <a:pt x="28" y="152"/>
                    </a:lnTo>
                    <a:lnTo>
                      <a:pt x="33" y="154"/>
                    </a:lnTo>
                    <a:lnTo>
                      <a:pt x="38" y="157"/>
                    </a:lnTo>
                    <a:lnTo>
                      <a:pt x="48" y="158"/>
                    </a:lnTo>
                    <a:lnTo>
                      <a:pt x="59" y="158"/>
                    </a:lnTo>
                    <a:lnTo>
                      <a:pt x="69" y="155"/>
                    </a:lnTo>
                    <a:lnTo>
                      <a:pt x="80" y="152"/>
                    </a:lnTo>
                    <a:lnTo>
                      <a:pt x="90" y="148"/>
                    </a:lnTo>
                    <a:lnTo>
                      <a:pt x="99" y="142"/>
                    </a:lnTo>
                    <a:lnTo>
                      <a:pt x="120" y="13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72" name="Freeform 304"/>
              <p:cNvSpPr>
                <a:spLocks noEditPoints="1"/>
              </p:cNvSpPr>
              <p:nvPr/>
            </p:nvSpPr>
            <p:spPr bwMode="auto">
              <a:xfrm>
                <a:off x="2384" y="3759"/>
                <a:ext cx="450" cy="374"/>
              </a:xfrm>
              <a:custGeom>
                <a:avLst/>
                <a:gdLst>
                  <a:gd name="T0" fmla="*/ 110 w 1352"/>
                  <a:gd name="T1" fmla="*/ 70 h 1121"/>
                  <a:gd name="T2" fmla="*/ 106 w 1352"/>
                  <a:gd name="T3" fmla="*/ 63 h 1121"/>
                  <a:gd name="T4" fmla="*/ 102 w 1352"/>
                  <a:gd name="T5" fmla="*/ 61 h 1121"/>
                  <a:gd name="T6" fmla="*/ 98 w 1352"/>
                  <a:gd name="T7" fmla="*/ 67 h 1121"/>
                  <a:gd name="T8" fmla="*/ 92 w 1352"/>
                  <a:gd name="T9" fmla="*/ 74 h 1121"/>
                  <a:gd name="T10" fmla="*/ 95 w 1352"/>
                  <a:gd name="T11" fmla="*/ 78 h 1121"/>
                  <a:gd name="T12" fmla="*/ 100 w 1352"/>
                  <a:gd name="T13" fmla="*/ 78 h 1121"/>
                  <a:gd name="T14" fmla="*/ 139 w 1352"/>
                  <a:gd name="T15" fmla="*/ 27 h 1121"/>
                  <a:gd name="T16" fmla="*/ 135 w 1352"/>
                  <a:gd name="T17" fmla="*/ 28 h 1121"/>
                  <a:gd name="T18" fmla="*/ 134 w 1352"/>
                  <a:gd name="T19" fmla="*/ 34 h 1121"/>
                  <a:gd name="T20" fmla="*/ 136 w 1352"/>
                  <a:gd name="T21" fmla="*/ 38 h 1121"/>
                  <a:gd name="T22" fmla="*/ 141 w 1352"/>
                  <a:gd name="T23" fmla="*/ 39 h 1121"/>
                  <a:gd name="T24" fmla="*/ 149 w 1352"/>
                  <a:gd name="T25" fmla="*/ 39 h 1121"/>
                  <a:gd name="T26" fmla="*/ 144 w 1352"/>
                  <a:gd name="T27" fmla="*/ 50 h 1121"/>
                  <a:gd name="T28" fmla="*/ 130 w 1352"/>
                  <a:gd name="T29" fmla="*/ 64 h 1121"/>
                  <a:gd name="T30" fmla="*/ 120 w 1352"/>
                  <a:gd name="T31" fmla="*/ 75 h 1121"/>
                  <a:gd name="T32" fmla="*/ 115 w 1352"/>
                  <a:gd name="T33" fmla="*/ 85 h 1121"/>
                  <a:gd name="T34" fmla="*/ 108 w 1352"/>
                  <a:gd name="T35" fmla="*/ 98 h 1121"/>
                  <a:gd name="T36" fmla="*/ 95 w 1352"/>
                  <a:gd name="T37" fmla="*/ 108 h 1121"/>
                  <a:gd name="T38" fmla="*/ 79 w 1352"/>
                  <a:gd name="T39" fmla="*/ 115 h 1121"/>
                  <a:gd name="T40" fmla="*/ 54 w 1352"/>
                  <a:gd name="T41" fmla="*/ 122 h 1121"/>
                  <a:gd name="T42" fmla="*/ 30 w 1352"/>
                  <a:gd name="T43" fmla="*/ 125 h 1121"/>
                  <a:gd name="T44" fmla="*/ 24 w 1352"/>
                  <a:gd name="T45" fmla="*/ 123 h 1121"/>
                  <a:gd name="T46" fmla="*/ 19 w 1352"/>
                  <a:gd name="T47" fmla="*/ 116 h 1121"/>
                  <a:gd name="T48" fmla="*/ 14 w 1352"/>
                  <a:gd name="T49" fmla="*/ 110 h 1121"/>
                  <a:gd name="T50" fmla="*/ 13 w 1352"/>
                  <a:gd name="T51" fmla="*/ 102 h 1121"/>
                  <a:gd name="T52" fmla="*/ 7 w 1352"/>
                  <a:gd name="T53" fmla="*/ 63 h 1121"/>
                  <a:gd name="T54" fmla="*/ 14 w 1352"/>
                  <a:gd name="T55" fmla="*/ 67 h 1121"/>
                  <a:gd name="T56" fmla="*/ 22 w 1352"/>
                  <a:gd name="T57" fmla="*/ 66 h 1121"/>
                  <a:gd name="T58" fmla="*/ 28 w 1352"/>
                  <a:gd name="T59" fmla="*/ 64 h 1121"/>
                  <a:gd name="T60" fmla="*/ 33 w 1352"/>
                  <a:gd name="T61" fmla="*/ 61 h 1121"/>
                  <a:gd name="T62" fmla="*/ 31 w 1352"/>
                  <a:gd name="T63" fmla="*/ 56 h 1121"/>
                  <a:gd name="T64" fmla="*/ 28 w 1352"/>
                  <a:gd name="T65" fmla="*/ 48 h 1121"/>
                  <a:gd name="T66" fmla="*/ 32 w 1352"/>
                  <a:gd name="T67" fmla="*/ 33 h 1121"/>
                  <a:gd name="T68" fmla="*/ 36 w 1352"/>
                  <a:gd name="T69" fmla="*/ 35 h 1121"/>
                  <a:gd name="T70" fmla="*/ 37 w 1352"/>
                  <a:gd name="T71" fmla="*/ 44 h 1121"/>
                  <a:gd name="T72" fmla="*/ 38 w 1352"/>
                  <a:gd name="T73" fmla="*/ 49 h 1121"/>
                  <a:gd name="T74" fmla="*/ 44 w 1352"/>
                  <a:gd name="T75" fmla="*/ 46 h 1121"/>
                  <a:gd name="T76" fmla="*/ 49 w 1352"/>
                  <a:gd name="T77" fmla="*/ 43 h 1121"/>
                  <a:gd name="T78" fmla="*/ 53 w 1352"/>
                  <a:gd name="T79" fmla="*/ 39 h 1121"/>
                  <a:gd name="T80" fmla="*/ 59 w 1352"/>
                  <a:gd name="T81" fmla="*/ 44 h 1121"/>
                  <a:gd name="T82" fmla="*/ 68 w 1352"/>
                  <a:gd name="T83" fmla="*/ 42 h 1121"/>
                  <a:gd name="T84" fmla="*/ 73 w 1352"/>
                  <a:gd name="T85" fmla="*/ 37 h 1121"/>
                  <a:gd name="T86" fmla="*/ 78 w 1352"/>
                  <a:gd name="T87" fmla="*/ 34 h 1121"/>
                  <a:gd name="T88" fmla="*/ 86 w 1352"/>
                  <a:gd name="T89" fmla="*/ 33 h 1121"/>
                  <a:gd name="T90" fmla="*/ 87 w 1352"/>
                  <a:gd name="T91" fmla="*/ 28 h 1121"/>
                  <a:gd name="T92" fmla="*/ 89 w 1352"/>
                  <a:gd name="T93" fmla="*/ 24 h 1121"/>
                  <a:gd name="T94" fmla="*/ 94 w 1352"/>
                  <a:gd name="T95" fmla="*/ 20 h 1121"/>
                  <a:gd name="T96" fmla="*/ 95 w 1352"/>
                  <a:gd name="T97" fmla="*/ 14 h 1121"/>
                  <a:gd name="T98" fmla="*/ 99 w 1352"/>
                  <a:gd name="T99" fmla="*/ 8 h 1121"/>
                  <a:gd name="T100" fmla="*/ 106 w 1352"/>
                  <a:gd name="T101" fmla="*/ 3 h 1121"/>
                  <a:gd name="T102" fmla="*/ 112 w 1352"/>
                  <a:gd name="T103" fmla="*/ 1 h 1121"/>
                  <a:gd name="T104" fmla="*/ 124 w 1352"/>
                  <a:gd name="T105" fmla="*/ 3 h 1121"/>
                  <a:gd name="T106" fmla="*/ 133 w 1352"/>
                  <a:gd name="T107" fmla="*/ 1 h 112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52"/>
                  <a:gd name="T163" fmla="*/ 0 h 1121"/>
                  <a:gd name="T164" fmla="*/ 1352 w 1352"/>
                  <a:gd name="T165" fmla="*/ 1121 h 112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52" h="1121">
                    <a:moveTo>
                      <a:pt x="952" y="681"/>
                    </a:moveTo>
                    <a:lnTo>
                      <a:pt x="963" y="674"/>
                    </a:lnTo>
                    <a:lnTo>
                      <a:pt x="971" y="666"/>
                    </a:lnTo>
                    <a:lnTo>
                      <a:pt x="979" y="655"/>
                    </a:lnTo>
                    <a:lnTo>
                      <a:pt x="985" y="644"/>
                    </a:lnTo>
                    <a:lnTo>
                      <a:pt x="990" y="632"/>
                    </a:lnTo>
                    <a:lnTo>
                      <a:pt x="994" y="621"/>
                    </a:lnTo>
                    <a:lnTo>
                      <a:pt x="995" y="609"/>
                    </a:lnTo>
                    <a:lnTo>
                      <a:pt x="996" y="598"/>
                    </a:lnTo>
                    <a:lnTo>
                      <a:pt x="982" y="586"/>
                    </a:lnTo>
                    <a:lnTo>
                      <a:pt x="965" y="572"/>
                    </a:lnTo>
                    <a:lnTo>
                      <a:pt x="951" y="562"/>
                    </a:lnTo>
                    <a:lnTo>
                      <a:pt x="936" y="552"/>
                    </a:lnTo>
                    <a:lnTo>
                      <a:pt x="931" y="550"/>
                    </a:lnTo>
                    <a:lnTo>
                      <a:pt x="927" y="549"/>
                    </a:lnTo>
                    <a:lnTo>
                      <a:pt x="923" y="549"/>
                    </a:lnTo>
                    <a:lnTo>
                      <a:pt x="919" y="549"/>
                    </a:lnTo>
                    <a:lnTo>
                      <a:pt x="916" y="550"/>
                    </a:lnTo>
                    <a:lnTo>
                      <a:pt x="912" y="552"/>
                    </a:lnTo>
                    <a:lnTo>
                      <a:pt x="909" y="556"/>
                    </a:lnTo>
                    <a:lnTo>
                      <a:pt x="906" y="559"/>
                    </a:lnTo>
                    <a:lnTo>
                      <a:pt x="898" y="572"/>
                    </a:lnTo>
                    <a:lnTo>
                      <a:pt x="889" y="585"/>
                    </a:lnTo>
                    <a:lnTo>
                      <a:pt x="879" y="598"/>
                    </a:lnTo>
                    <a:lnTo>
                      <a:pt x="870" y="610"/>
                    </a:lnTo>
                    <a:lnTo>
                      <a:pt x="860" y="623"/>
                    </a:lnTo>
                    <a:lnTo>
                      <a:pt x="851" y="636"/>
                    </a:lnTo>
                    <a:lnTo>
                      <a:pt x="841" y="648"/>
                    </a:lnTo>
                    <a:lnTo>
                      <a:pt x="833" y="661"/>
                    </a:lnTo>
                    <a:lnTo>
                      <a:pt x="832" y="667"/>
                    </a:lnTo>
                    <a:lnTo>
                      <a:pt x="832" y="671"/>
                    </a:lnTo>
                    <a:lnTo>
                      <a:pt x="833" y="676"/>
                    </a:lnTo>
                    <a:lnTo>
                      <a:pt x="837" y="680"/>
                    </a:lnTo>
                    <a:lnTo>
                      <a:pt x="844" y="688"/>
                    </a:lnTo>
                    <a:lnTo>
                      <a:pt x="851" y="694"/>
                    </a:lnTo>
                    <a:lnTo>
                      <a:pt x="855" y="699"/>
                    </a:lnTo>
                    <a:lnTo>
                      <a:pt x="860" y="701"/>
                    </a:lnTo>
                    <a:lnTo>
                      <a:pt x="865" y="703"/>
                    </a:lnTo>
                    <a:lnTo>
                      <a:pt x="870" y="706"/>
                    </a:lnTo>
                    <a:lnTo>
                      <a:pt x="880" y="707"/>
                    </a:lnTo>
                    <a:lnTo>
                      <a:pt x="891" y="707"/>
                    </a:lnTo>
                    <a:lnTo>
                      <a:pt x="901" y="704"/>
                    </a:lnTo>
                    <a:lnTo>
                      <a:pt x="912" y="701"/>
                    </a:lnTo>
                    <a:lnTo>
                      <a:pt x="922" y="697"/>
                    </a:lnTo>
                    <a:lnTo>
                      <a:pt x="931" y="691"/>
                    </a:lnTo>
                    <a:lnTo>
                      <a:pt x="952" y="681"/>
                    </a:lnTo>
                    <a:close/>
                    <a:moveTo>
                      <a:pt x="1267" y="242"/>
                    </a:moveTo>
                    <a:lnTo>
                      <a:pt x="1258" y="243"/>
                    </a:lnTo>
                    <a:lnTo>
                      <a:pt x="1248" y="243"/>
                    </a:lnTo>
                    <a:lnTo>
                      <a:pt x="1244" y="243"/>
                    </a:lnTo>
                    <a:lnTo>
                      <a:pt x="1240" y="243"/>
                    </a:lnTo>
                    <a:lnTo>
                      <a:pt x="1235" y="246"/>
                    </a:lnTo>
                    <a:lnTo>
                      <a:pt x="1231" y="247"/>
                    </a:lnTo>
                    <a:lnTo>
                      <a:pt x="1224" y="253"/>
                    </a:lnTo>
                    <a:lnTo>
                      <a:pt x="1218" y="260"/>
                    </a:lnTo>
                    <a:lnTo>
                      <a:pt x="1213" y="269"/>
                    </a:lnTo>
                    <a:lnTo>
                      <a:pt x="1209" y="277"/>
                    </a:lnTo>
                    <a:lnTo>
                      <a:pt x="1208" y="287"/>
                    </a:lnTo>
                    <a:lnTo>
                      <a:pt x="1207" y="297"/>
                    </a:lnTo>
                    <a:lnTo>
                      <a:pt x="1208" y="307"/>
                    </a:lnTo>
                    <a:lnTo>
                      <a:pt x="1211" y="315"/>
                    </a:lnTo>
                    <a:lnTo>
                      <a:pt x="1214" y="326"/>
                    </a:lnTo>
                    <a:lnTo>
                      <a:pt x="1218" y="334"/>
                    </a:lnTo>
                    <a:lnTo>
                      <a:pt x="1220" y="339"/>
                    </a:lnTo>
                    <a:lnTo>
                      <a:pt x="1222" y="342"/>
                    </a:lnTo>
                    <a:lnTo>
                      <a:pt x="1227" y="345"/>
                    </a:lnTo>
                    <a:lnTo>
                      <a:pt x="1232" y="347"/>
                    </a:lnTo>
                    <a:lnTo>
                      <a:pt x="1239" y="349"/>
                    </a:lnTo>
                    <a:lnTo>
                      <a:pt x="1247" y="351"/>
                    </a:lnTo>
                    <a:lnTo>
                      <a:pt x="1255" y="351"/>
                    </a:lnTo>
                    <a:lnTo>
                      <a:pt x="1262" y="349"/>
                    </a:lnTo>
                    <a:lnTo>
                      <a:pt x="1270" y="347"/>
                    </a:lnTo>
                    <a:lnTo>
                      <a:pt x="1277" y="343"/>
                    </a:lnTo>
                    <a:lnTo>
                      <a:pt x="1284" y="339"/>
                    </a:lnTo>
                    <a:lnTo>
                      <a:pt x="1288" y="332"/>
                    </a:lnTo>
                    <a:lnTo>
                      <a:pt x="1305" y="303"/>
                    </a:lnTo>
                    <a:lnTo>
                      <a:pt x="1352" y="319"/>
                    </a:lnTo>
                    <a:lnTo>
                      <a:pt x="1345" y="349"/>
                    </a:lnTo>
                    <a:lnTo>
                      <a:pt x="1338" y="379"/>
                    </a:lnTo>
                    <a:lnTo>
                      <a:pt x="1333" y="393"/>
                    </a:lnTo>
                    <a:lnTo>
                      <a:pt x="1329" y="407"/>
                    </a:lnTo>
                    <a:lnTo>
                      <a:pt x="1321" y="421"/>
                    </a:lnTo>
                    <a:lnTo>
                      <a:pt x="1313" y="434"/>
                    </a:lnTo>
                    <a:lnTo>
                      <a:pt x="1300" y="452"/>
                    </a:lnTo>
                    <a:lnTo>
                      <a:pt x="1286" y="469"/>
                    </a:lnTo>
                    <a:lnTo>
                      <a:pt x="1272" y="485"/>
                    </a:lnTo>
                    <a:lnTo>
                      <a:pt x="1255" y="500"/>
                    </a:lnTo>
                    <a:lnTo>
                      <a:pt x="1222" y="531"/>
                    </a:lnTo>
                    <a:lnTo>
                      <a:pt x="1189" y="561"/>
                    </a:lnTo>
                    <a:lnTo>
                      <a:pt x="1173" y="576"/>
                    </a:lnTo>
                    <a:lnTo>
                      <a:pt x="1156" y="591"/>
                    </a:lnTo>
                    <a:lnTo>
                      <a:pt x="1141" y="607"/>
                    </a:lnTo>
                    <a:lnTo>
                      <a:pt x="1126" y="623"/>
                    </a:lnTo>
                    <a:lnTo>
                      <a:pt x="1111" y="640"/>
                    </a:lnTo>
                    <a:lnTo>
                      <a:pt x="1099" y="657"/>
                    </a:lnTo>
                    <a:lnTo>
                      <a:pt x="1087" y="675"/>
                    </a:lnTo>
                    <a:lnTo>
                      <a:pt x="1077" y="694"/>
                    </a:lnTo>
                    <a:lnTo>
                      <a:pt x="1068" y="715"/>
                    </a:lnTo>
                    <a:lnTo>
                      <a:pt x="1060" y="737"/>
                    </a:lnTo>
                    <a:lnTo>
                      <a:pt x="1055" y="748"/>
                    </a:lnTo>
                    <a:lnTo>
                      <a:pt x="1049" y="759"/>
                    </a:lnTo>
                    <a:lnTo>
                      <a:pt x="1043" y="768"/>
                    </a:lnTo>
                    <a:lnTo>
                      <a:pt x="1036" y="778"/>
                    </a:lnTo>
                    <a:lnTo>
                      <a:pt x="1027" y="799"/>
                    </a:lnTo>
                    <a:lnTo>
                      <a:pt x="1015" y="820"/>
                    </a:lnTo>
                    <a:lnTo>
                      <a:pt x="1002" y="840"/>
                    </a:lnTo>
                    <a:lnTo>
                      <a:pt x="988" y="860"/>
                    </a:lnTo>
                    <a:lnTo>
                      <a:pt x="972" y="878"/>
                    </a:lnTo>
                    <a:lnTo>
                      <a:pt x="956" y="896"/>
                    </a:lnTo>
                    <a:lnTo>
                      <a:pt x="938" y="912"/>
                    </a:lnTo>
                    <a:lnTo>
                      <a:pt x="919" y="929"/>
                    </a:lnTo>
                    <a:lnTo>
                      <a:pt x="899" y="944"/>
                    </a:lnTo>
                    <a:lnTo>
                      <a:pt x="879" y="958"/>
                    </a:lnTo>
                    <a:lnTo>
                      <a:pt x="858" y="972"/>
                    </a:lnTo>
                    <a:lnTo>
                      <a:pt x="835" y="985"/>
                    </a:lnTo>
                    <a:lnTo>
                      <a:pt x="812" y="997"/>
                    </a:lnTo>
                    <a:lnTo>
                      <a:pt x="789" y="1009"/>
                    </a:lnTo>
                    <a:lnTo>
                      <a:pt x="765" y="1019"/>
                    </a:lnTo>
                    <a:lnTo>
                      <a:pt x="741" y="1029"/>
                    </a:lnTo>
                    <a:lnTo>
                      <a:pt x="716" y="1038"/>
                    </a:lnTo>
                    <a:lnTo>
                      <a:pt x="690" y="1048"/>
                    </a:lnTo>
                    <a:lnTo>
                      <a:pt x="666" y="1056"/>
                    </a:lnTo>
                    <a:lnTo>
                      <a:pt x="640" y="1063"/>
                    </a:lnTo>
                    <a:lnTo>
                      <a:pt x="589" y="1077"/>
                    </a:lnTo>
                    <a:lnTo>
                      <a:pt x="538" y="1089"/>
                    </a:lnTo>
                    <a:lnTo>
                      <a:pt x="487" y="1098"/>
                    </a:lnTo>
                    <a:lnTo>
                      <a:pt x="438" y="1106"/>
                    </a:lnTo>
                    <a:lnTo>
                      <a:pt x="391" y="1111"/>
                    </a:lnTo>
                    <a:lnTo>
                      <a:pt x="347" y="1116"/>
                    </a:lnTo>
                    <a:lnTo>
                      <a:pt x="313" y="1118"/>
                    </a:lnTo>
                    <a:lnTo>
                      <a:pt x="284" y="1120"/>
                    </a:lnTo>
                    <a:lnTo>
                      <a:pt x="273" y="1121"/>
                    </a:lnTo>
                    <a:lnTo>
                      <a:pt x="261" y="1120"/>
                    </a:lnTo>
                    <a:lnTo>
                      <a:pt x="251" y="1118"/>
                    </a:lnTo>
                    <a:lnTo>
                      <a:pt x="242" y="1116"/>
                    </a:lnTo>
                    <a:lnTo>
                      <a:pt x="233" y="1114"/>
                    </a:lnTo>
                    <a:lnTo>
                      <a:pt x="224" y="1109"/>
                    </a:lnTo>
                    <a:lnTo>
                      <a:pt x="215" y="1104"/>
                    </a:lnTo>
                    <a:lnTo>
                      <a:pt x="207" y="1097"/>
                    </a:lnTo>
                    <a:lnTo>
                      <a:pt x="198" y="1089"/>
                    </a:lnTo>
                    <a:lnTo>
                      <a:pt x="190" y="1080"/>
                    </a:lnTo>
                    <a:lnTo>
                      <a:pt x="181" y="1068"/>
                    </a:lnTo>
                    <a:lnTo>
                      <a:pt x="171" y="1055"/>
                    </a:lnTo>
                    <a:lnTo>
                      <a:pt x="167" y="1044"/>
                    </a:lnTo>
                    <a:lnTo>
                      <a:pt x="161" y="1035"/>
                    </a:lnTo>
                    <a:lnTo>
                      <a:pt x="154" y="1025"/>
                    </a:lnTo>
                    <a:lnTo>
                      <a:pt x="148" y="1016"/>
                    </a:lnTo>
                    <a:lnTo>
                      <a:pt x="141" y="1006"/>
                    </a:lnTo>
                    <a:lnTo>
                      <a:pt x="133" y="996"/>
                    </a:lnTo>
                    <a:lnTo>
                      <a:pt x="128" y="986"/>
                    </a:lnTo>
                    <a:lnTo>
                      <a:pt x="122" y="976"/>
                    </a:lnTo>
                    <a:lnTo>
                      <a:pt x="117" y="964"/>
                    </a:lnTo>
                    <a:lnTo>
                      <a:pt x="115" y="952"/>
                    </a:lnTo>
                    <a:lnTo>
                      <a:pt x="113" y="940"/>
                    </a:lnTo>
                    <a:lnTo>
                      <a:pt x="113" y="929"/>
                    </a:lnTo>
                    <a:lnTo>
                      <a:pt x="113" y="916"/>
                    </a:lnTo>
                    <a:lnTo>
                      <a:pt x="115" y="903"/>
                    </a:lnTo>
                    <a:lnTo>
                      <a:pt x="113" y="890"/>
                    </a:lnTo>
                    <a:lnTo>
                      <a:pt x="111" y="875"/>
                    </a:lnTo>
                    <a:lnTo>
                      <a:pt x="0" y="589"/>
                    </a:lnTo>
                    <a:lnTo>
                      <a:pt x="56" y="559"/>
                    </a:lnTo>
                    <a:lnTo>
                      <a:pt x="67" y="563"/>
                    </a:lnTo>
                    <a:lnTo>
                      <a:pt x="77" y="568"/>
                    </a:lnTo>
                    <a:lnTo>
                      <a:pt x="85" y="572"/>
                    </a:lnTo>
                    <a:lnTo>
                      <a:pt x="92" y="578"/>
                    </a:lnTo>
                    <a:lnTo>
                      <a:pt x="106" y="589"/>
                    </a:lnTo>
                    <a:lnTo>
                      <a:pt x="123" y="601"/>
                    </a:lnTo>
                    <a:lnTo>
                      <a:pt x="130" y="604"/>
                    </a:lnTo>
                    <a:lnTo>
                      <a:pt x="138" y="605"/>
                    </a:lnTo>
                    <a:lnTo>
                      <a:pt x="145" y="607"/>
                    </a:lnTo>
                    <a:lnTo>
                      <a:pt x="154" y="605"/>
                    </a:lnTo>
                    <a:lnTo>
                      <a:pt x="168" y="602"/>
                    </a:lnTo>
                    <a:lnTo>
                      <a:pt x="183" y="596"/>
                    </a:lnTo>
                    <a:lnTo>
                      <a:pt x="197" y="590"/>
                    </a:lnTo>
                    <a:lnTo>
                      <a:pt x="213" y="583"/>
                    </a:lnTo>
                    <a:lnTo>
                      <a:pt x="220" y="581"/>
                    </a:lnTo>
                    <a:lnTo>
                      <a:pt x="227" y="578"/>
                    </a:lnTo>
                    <a:lnTo>
                      <a:pt x="235" y="577"/>
                    </a:lnTo>
                    <a:lnTo>
                      <a:pt x="242" y="576"/>
                    </a:lnTo>
                    <a:lnTo>
                      <a:pt x="254" y="576"/>
                    </a:lnTo>
                    <a:lnTo>
                      <a:pt x="264" y="576"/>
                    </a:lnTo>
                    <a:lnTo>
                      <a:pt x="273" y="574"/>
                    </a:lnTo>
                    <a:lnTo>
                      <a:pt x="279" y="570"/>
                    </a:lnTo>
                    <a:lnTo>
                      <a:pt x="284" y="565"/>
                    </a:lnTo>
                    <a:lnTo>
                      <a:pt x="289" y="559"/>
                    </a:lnTo>
                    <a:lnTo>
                      <a:pt x="293" y="550"/>
                    </a:lnTo>
                    <a:lnTo>
                      <a:pt x="295" y="538"/>
                    </a:lnTo>
                    <a:lnTo>
                      <a:pt x="295" y="532"/>
                    </a:lnTo>
                    <a:lnTo>
                      <a:pt x="294" y="526"/>
                    </a:lnTo>
                    <a:lnTo>
                      <a:pt x="292" y="520"/>
                    </a:lnTo>
                    <a:lnTo>
                      <a:pt x="288" y="515"/>
                    </a:lnTo>
                    <a:lnTo>
                      <a:pt x="280" y="505"/>
                    </a:lnTo>
                    <a:lnTo>
                      <a:pt x="271" y="496"/>
                    </a:lnTo>
                    <a:lnTo>
                      <a:pt x="267" y="487"/>
                    </a:lnTo>
                    <a:lnTo>
                      <a:pt x="262" y="479"/>
                    </a:lnTo>
                    <a:lnTo>
                      <a:pt x="260" y="469"/>
                    </a:lnTo>
                    <a:lnTo>
                      <a:pt x="256" y="457"/>
                    </a:lnTo>
                    <a:lnTo>
                      <a:pt x="254" y="431"/>
                    </a:lnTo>
                    <a:lnTo>
                      <a:pt x="253" y="404"/>
                    </a:lnTo>
                    <a:lnTo>
                      <a:pt x="253" y="375"/>
                    </a:lnTo>
                    <a:lnTo>
                      <a:pt x="254" y="348"/>
                    </a:lnTo>
                    <a:lnTo>
                      <a:pt x="256" y="325"/>
                    </a:lnTo>
                    <a:lnTo>
                      <a:pt x="257" y="305"/>
                    </a:lnTo>
                    <a:lnTo>
                      <a:pt x="290" y="300"/>
                    </a:lnTo>
                    <a:lnTo>
                      <a:pt x="300" y="305"/>
                    </a:lnTo>
                    <a:lnTo>
                      <a:pt x="309" y="307"/>
                    </a:lnTo>
                    <a:lnTo>
                      <a:pt x="313" y="308"/>
                    </a:lnTo>
                    <a:lnTo>
                      <a:pt x="318" y="310"/>
                    </a:lnTo>
                    <a:lnTo>
                      <a:pt x="321" y="314"/>
                    </a:lnTo>
                    <a:lnTo>
                      <a:pt x="323" y="318"/>
                    </a:lnTo>
                    <a:lnTo>
                      <a:pt x="326" y="326"/>
                    </a:lnTo>
                    <a:lnTo>
                      <a:pt x="327" y="336"/>
                    </a:lnTo>
                    <a:lnTo>
                      <a:pt x="328" y="346"/>
                    </a:lnTo>
                    <a:lnTo>
                      <a:pt x="327" y="355"/>
                    </a:lnTo>
                    <a:lnTo>
                      <a:pt x="328" y="374"/>
                    </a:lnTo>
                    <a:lnTo>
                      <a:pt x="330" y="400"/>
                    </a:lnTo>
                    <a:lnTo>
                      <a:pt x="332" y="414"/>
                    </a:lnTo>
                    <a:lnTo>
                      <a:pt x="335" y="425"/>
                    </a:lnTo>
                    <a:lnTo>
                      <a:pt x="338" y="430"/>
                    </a:lnTo>
                    <a:lnTo>
                      <a:pt x="340" y="433"/>
                    </a:lnTo>
                    <a:lnTo>
                      <a:pt x="342" y="437"/>
                    </a:lnTo>
                    <a:lnTo>
                      <a:pt x="346" y="438"/>
                    </a:lnTo>
                    <a:lnTo>
                      <a:pt x="353" y="438"/>
                    </a:lnTo>
                    <a:lnTo>
                      <a:pt x="360" y="437"/>
                    </a:lnTo>
                    <a:lnTo>
                      <a:pt x="367" y="434"/>
                    </a:lnTo>
                    <a:lnTo>
                      <a:pt x="374" y="431"/>
                    </a:lnTo>
                    <a:lnTo>
                      <a:pt x="388" y="424"/>
                    </a:lnTo>
                    <a:lnTo>
                      <a:pt x="401" y="415"/>
                    </a:lnTo>
                    <a:lnTo>
                      <a:pt x="410" y="413"/>
                    </a:lnTo>
                    <a:lnTo>
                      <a:pt x="417" y="410"/>
                    </a:lnTo>
                    <a:lnTo>
                      <a:pt x="423" y="406"/>
                    </a:lnTo>
                    <a:lnTo>
                      <a:pt x="427" y="402"/>
                    </a:lnTo>
                    <a:lnTo>
                      <a:pt x="434" y="395"/>
                    </a:lnTo>
                    <a:lnTo>
                      <a:pt x="440" y="386"/>
                    </a:lnTo>
                    <a:lnTo>
                      <a:pt x="444" y="378"/>
                    </a:lnTo>
                    <a:lnTo>
                      <a:pt x="448" y="367"/>
                    </a:lnTo>
                    <a:lnTo>
                      <a:pt x="453" y="356"/>
                    </a:lnTo>
                    <a:lnTo>
                      <a:pt x="460" y="346"/>
                    </a:lnTo>
                    <a:lnTo>
                      <a:pt x="467" y="347"/>
                    </a:lnTo>
                    <a:lnTo>
                      <a:pt x="474" y="352"/>
                    </a:lnTo>
                    <a:lnTo>
                      <a:pt x="481" y="356"/>
                    </a:lnTo>
                    <a:lnTo>
                      <a:pt x="490" y="364"/>
                    </a:lnTo>
                    <a:lnTo>
                      <a:pt x="505" y="377"/>
                    </a:lnTo>
                    <a:lnTo>
                      <a:pt x="518" y="387"/>
                    </a:lnTo>
                    <a:lnTo>
                      <a:pt x="526" y="391"/>
                    </a:lnTo>
                    <a:lnTo>
                      <a:pt x="536" y="393"/>
                    </a:lnTo>
                    <a:lnTo>
                      <a:pt x="545" y="393"/>
                    </a:lnTo>
                    <a:lnTo>
                      <a:pt x="555" y="393"/>
                    </a:lnTo>
                    <a:lnTo>
                      <a:pt x="575" y="392"/>
                    </a:lnTo>
                    <a:lnTo>
                      <a:pt x="594" y="388"/>
                    </a:lnTo>
                    <a:lnTo>
                      <a:pt x="605" y="386"/>
                    </a:lnTo>
                    <a:lnTo>
                      <a:pt x="615" y="382"/>
                    </a:lnTo>
                    <a:lnTo>
                      <a:pt x="622" y="379"/>
                    </a:lnTo>
                    <a:lnTo>
                      <a:pt x="629" y="373"/>
                    </a:lnTo>
                    <a:lnTo>
                      <a:pt x="640" y="361"/>
                    </a:lnTo>
                    <a:lnTo>
                      <a:pt x="648" y="348"/>
                    </a:lnTo>
                    <a:lnTo>
                      <a:pt x="651" y="342"/>
                    </a:lnTo>
                    <a:lnTo>
                      <a:pt x="656" y="335"/>
                    </a:lnTo>
                    <a:lnTo>
                      <a:pt x="661" y="329"/>
                    </a:lnTo>
                    <a:lnTo>
                      <a:pt x="667" y="323"/>
                    </a:lnTo>
                    <a:lnTo>
                      <a:pt x="674" y="319"/>
                    </a:lnTo>
                    <a:lnTo>
                      <a:pt x="682" y="315"/>
                    </a:lnTo>
                    <a:lnTo>
                      <a:pt x="691" y="312"/>
                    </a:lnTo>
                    <a:lnTo>
                      <a:pt x="703" y="309"/>
                    </a:lnTo>
                    <a:lnTo>
                      <a:pt x="727" y="307"/>
                    </a:lnTo>
                    <a:lnTo>
                      <a:pt x="752" y="303"/>
                    </a:lnTo>
                    <a:lnTo>
                      <a:pt x="758" y="301"/>
                    </a:lnTo>
                    <a:lnTo>
                      <a:pt x="762" y="299"/>
                    </a:lnTo>
                    <a:lnTo>
                      <a:pt x="767" y="296"/>
                    </a:lnTo>
                    <a:lnTo>
                      <a:pt x="771" y="293"/>
                    </a:lnTo>
                    <a:lnTo>
                      <a:pt x="774" y="288"/>
                    </a:lnTo>
                    <a:lnTo>
                      <a:pt x="778" y="283"/>
                    </a:lnTo>
                    <a:lnTo>
                      <a:pt x="779" y="277"/>
                    </a:lnTo>
                    <a:lnTo>
                      <a:pt x="780" y="272"/>
                    </a:lnTo>
                    <a:lnTo>
                      <a:pt x="781" y="260"/>
                    </a:lnTo>
                    <a:lnTo>
                      <a:pt x="782" y="249"/>
                    </a:lnTo>
                    <a:lnTo>
                      <a:pt x="785" y="241"/>
                    </a:lnTo>
                    <a:lnTo>
                      <a:pt x="787" y="234"/>
                    </a:lnTo>
                    <a:lnTo>
                      <a:pt x="789" y="228"/>
                    </a:lnTo>
                    <a:lnTo>
                      <a:pt x="793" y="223"/>
                    </a:lnTo>
                    <a:lnTo>
                      <a:pt x="798" y="218"/>
                    </a:lnTo>
                    <a:lnTo>
                      <a:pt x="801" y="215"/>
                    </a:lnTo>
                    <a:lnTo>
                      <a:pt x="811" y="208"/>
                    </a:lnTo>
                    <a:lnTo>
                      <a:pt x="821" y="200"/>
                    </a:lnTo>
                    <a:lnTo>
                      <a:pt x="827" y="195"/>
                    </a:lnTo>
                    <a:lnTo>
                      <a:pt x="833" y="190"/>
                    </a:lnTo>
                    <a:lnTo>
                      <a:pt x="838" y="184"/>
                    </a:lnTo>
                    <a:lnTo>
                      <a:pt x="844" y="176"/>
                    </a:lnTo>
                    <a:lnTo>
                      <a:pt x="847" y="169"/>
                    </a:lnTo>
                    <a:lnTo>
                      <a:pt x="850" y="161"/>
                    </a:lnTo>
                    <a:lnTo>
                      <a:pt x="852" y="151"/>
                    </a:lnTo>
                    <a:lnTo>
                      <a:pt x="852" y="142"/>
                    </a:lnTo>
                    <a:lnTo>
                      <a:pt x="853" y="132"/>
                    </a:lnTo>
                    <a:lnTo>
                      <a:pt x="854" y="123"/>
                    </a:lnTo>
                    <a:lnTo>
                      <a:pt x="857" y="113"/>
                    </a:lnTo>
                    <a:lnTo>
                      <a:pt x="860" y="105"/>
                    </a:lnTo>
                    <a:lnTo>
                      <a:pt x="866" y="96"/>
                    </a:lnTo>
                    <a:lnTo>
                      <a:pt x="874" y="86"/>
                    </a:lnTo>
                    <a:lnTo>
                      <a:pt x="883" y="78"/>
                    </a:lnTo>
                    <a:lnTo>
                      <a:pt x="891" y="71"/>
                    </a:lnTo>
                    <a:lnTo>
                      <a:pt x="900" y="63"/>
                    </a:lnTo>
                    <a:lnTo>
                      <a:pt x="909" y="54"/>
                    </a:lnTo>
                    <a:lnTo>
                      <a:pt x="917" y="46"/>
                    </a:lnTo>
                    <a:lnTo>
                      <a:pt x="924" y="37"/>
                    </a:lnTo>
                    <a:lnTo>
                      <a:pt x="939" y="31"/>
                    </a:lnTo>
                    <a:lnTo>
                      <a:pt x="955" y="23"/>
                    </a:lnTo>
                    <a:lnTo>
                      <a:pt x="962" y="19"/>
                    </a:lnTo>
                    <a:lnTo>
                      <a:pt x="970" y="16"/>
                    </a:lnTo>
                    <a:lnTo>
                      <a:pt x="977" y="13"/>
                    </a:lnTo>
                    <a:lnTo>
                      <a:pt x="985" y="12"/>
                    </a:lnTo>
                    <a:lnTo>
                      <a:pt x="999" y="10"/>
                    </a:lnTo>
                    <a:lnTo>
                      <a:pt x="1014" y="10"/>
                    </a:lnTo>
                    <a:lnTo>
                      <a:pt x="1028" y="11"/>
                    </a:lnTo>
                    <a:lnTo>
                      <a:pt x="1042" y="12"/>
                    </a:lnTo>
                    <a:lnTo>
                      <a:pt x="1069" y="17"/>
                    </a:lnTo>
                    <a:lnTo>
                      <a:pt x="1096" y="21"/>
                    </a:lnTo>
                    <a:lnTo>
                      <a:pt x="1110" y="24"/>
                    </a:lnTo>
                    <a:lnTo>
                      <a:pt x="1123" y="25"/>
                    </a:lnTo>
                    <a:lnTo>
                      <a:pt x="1137" y="26"/>
                    </a:lnTo>
                    <a:lnTo>
                      <a:pt x="1150" y="26"/>
                    </a:lnTo>
                    <a:lnTo>
                      <a:pt x="1165" y="25"/>
                    </a:lnTo>
                    <a:lnTo>
                      <a:pt x="1178" y="23"/>
                    </a:lnTo>
                    <a:lnTo>
                      <a:pt x="1192" y="19"/>
                    </a:lnTo>
                    <a:lnTo>
                      <a:pt x="1205" y="13"/>
                    </a:lnTo>
                    <a:lnTo>
                      <a:pt x="1235" y="0"/>
                    </a:lnTo>
                    <a:lnTo>
                      <a:pt x="1267" y="242"/>
                    </a:lnTo>
                    <a:close/>
                  </a:path>
                </a:pathLst>
              </a:custGeom>
              <a:solidFill>
                <a:srgbClr val="FF7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73" name="Freeform 305"/>
              <p:cNvSpPr>
                <a:spLocks/>
              </p:cNvSpPr>
              <p:nvPr/>
            </p:nvSpPr>
            <p:spPr bwMode="auto">
              <a:xfrm>
                <a:off x="2661" y="3942"/>
                <a:ext cx="55" cy="53"/>
              </a:xfrm>
              <a:custGeom>
                <a:avLst/>
                <a:gdLst>
                  <a:gd name="T0" fmla="*/ 13 w 164"/>
                  <a:gd name="T1" fmla="*/ 15 h 158"/>
                  <a:gd name="T2" fmla="*/ 15 w 164"/>
                  <a:gd name="T3" fmla="*/ 14 h 158"/>
                  <a:gd name="T4" fmla="*/ 16 w 164"/>
                  <a:gd name="T5" fmla="*/ 13 h 158"/>
                  <a:gd name="T6" fmla="*/ 16 w 164"/>
                  <a:gd name="T7" fmla="*/ 12 h 158"/>
                  <a:gd name="T8" fmla="*/ 17 w 164"/>
                  <a:gd name="T9" fmla="*/ 11 h 158"/>
                  <a:gd name="T10" fmla="*/ 18 w 164"/>
                  <a:gd name="T11" fmla="*/ 9 h 158"/>
                  <a:gd name="T12" fmla="*/ 18 w 164"/>
                  <a:gd name="T13" fmla="*/ 8 h 158"/>
                  <a:gd name="T14" fmla="*/ 18 w 164"/>
                  <a:gd name="T15" fmla="*/ 7 h 158"/>
                  <a:gd name="T16" fmla="*/ 18 w 164"/>
                  <a:gd name="T17" fmla="*/ 5 h 158"/>
                  <a:gd name="T18" fmla="*/ 17 w 164"/>
                  <a:gd name="T19" fmla="*/ 4 h 158"/>
                  <a:gd name="T20" fmla="*/ 15 w 164"/>
                  <a:gd name="T21" fmla="*/ 3 h 158"/>
                  <a:gd name="T22" fmla="*/ 13 w 164"/>
                  <a:gd name="T23" fmla="*/ 1 h 158"/>
                  <a:gd name="T24" fmla="*/ 12 w 164"/>
                  <a:gd name="T25" fmla="*/ 0 h 158"/>
                  <a:gd name="T26" fmla="*/ 11 w 164"/>
                  <a:gd name="T27" fmla="*/ 0 h 158"/>
                  <a:gd name="T28" fmla="*/ 11 w 164"/>
                  <a:gd name="T29" fmla="*/ 0 h 158"/>
                  <a:gd name="T30" fmla="*/ 10 w 164"/>
                  <a:gd name="T31" fmla="*/ 0 h 158"/>
                  <a:gd name="T32" fmla="*/ 10 w 164"/>
                  <a:gd name="T33" fmla="*/ 0 h 158"/>
                  <a:gd name="T34" fmla="*/ 9 w 164"/>
                  <a:gd name="T35" fmla="*/ 0 h 158"/>
                  <a:gd name="T36" fmla="*/ 9 w 164"/>
                  <a:gd name="T37" fmla="*/ 0 h 158"/>
                  <a:gd name="T38" fmla="*/ 9 w 164"/>
                  <a:gd name="T39" fmla="*/ 1 h 158"/>
                  <a:gd name="T40" fmla="*/ 8 w 164"/>
                  <a:gd name="T41" fmla="*/ 1 h 158"/>
                  <a:gd name="T42" fmla="*/ 7 w 164"/>
                  <a:gd name="T43" fmla="*/ 3 h 158"/>
                  <a:gd name="T44" fmla="*/ 6 w 164"/>
                  <a:gd name="T45" fmla="*/ 4 h 158"/>
                  <a:gd name="T46" fmla="*/ 5 w 164"/>
                  <a:gd name="T47" fmla="*/ 5 h 158"/>
                  <a:gd name="T48" fmla="*/ 4 w 164"/>
                  <a:gd name="T49" fmla="*/ 7 h 158"/>
                  <a:gd name="T50" fmla="*/ 3 w 164"/>
                  <a:gd name="T51" fmla="*/ 8 h 158"/>
                  <a:gd name="T52" fmla="*/ 2 w 164"/>
                  <a:gd name="T53" fmla="*/ 10 h 158"/>
                  <a:gd name="T54" fmla="*/ 1 w 164"/>
                  <a:gd name="T55" fmla="*/ 11 h 158"/>
                  <a:gd name="T56" fmla="*/ 0 w 164"/>
                  <a:gd name="T57" fmla="*/ 13 h 158"/>
                  <a:gd name="T58" fmla="*/ 0 w 164"/>
                  <a:gd name="T59" fmla="*/ 13 h 158"/>
                  <a:gd name="T60" fmla="*/ 0 w 164"/>
                  <a:gd name="T61" fmla="*/ 14 h 158"/>
                  <a:gd name="T62" fmla="*/ 0 w 164"/>
                  <a:gd name="T63" fmla="*/ 14 h 158"/>
                  <a:gd name="T64" fmla="*/ 1 w 164"/>
                  <a:gd name="T65" fmla="*/ 15 h 158"/>
                  <a:gd name="T66" fmla="*/ 1 w 164"/>
                  <a:gd name="T67" fmla="*/ 16 h 158"/>
                  <a:gd name="T68" fmla="*/ 2 w 164"/>
                  <a:gd name="T69" fmla="*/ 16 h 158"/>
                  <a:gd name="T70" fmla="*/ 3 w 164"/>
                  <a:gd name="T71" fmla="*/ 17 h 158"/>
                  <a:gd name="T72" fmla="*/ 3 w 164"/>
                  <a:gd name="T73" fmla="*/ 17 h 158"/>
                  <a:gd name="T74" fmla="*/ 4 w 164"/>
                  <a:gd name="T75" fmla="*/ 17 h 158"/>
                  <a:gd name="T76" fmla="*/ 4 w 164"/>
                  <a:gd name="T77" fmla="*/ 18 h 158"/>
                  <a:gd name="T78" fmla="*/ 5 w 164"/>
                  <a:gd name="T79" fmla="*/ 18 h 158"/>
                  <a:gd name="T80" fmla="*/ 7 w 164"/>
                  <a:gd name="T81" fmla="*/ 18 h 158"/>
                  <a:gd name="T82" fmla="*/ 8 w 164"/>
                  <a:gd name="T83" fmla="*/ 17 h 158"/>
                  <a:gd name="T84" fmla="*/ 9 w 164"/>
                  <a:gd name="T85" fmla="*/ 17 h 158"/>
                  <a:gd name="T86" fmla="*/ 10 w 164"/>
                  <a:gd name="T87" fmla="*/ 17 h 158"/>
                  <a:gd name="T88" fmla="*/ 11 w 164"/>
                  <a:gd name="T89" fmla="*/ 16 h 158"/>
                  <a:gd name="T90" fmla="*/ 13 w 164"/>
                  <a:gd name="T91" fmla="*/ 15 h 1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4"/>
                  <a:gd name="T139" fmla="*/ 0 h 158"/>
                  <a:gd name="T140" fmla="*/ 164 w 164"/>
                  <a:gd name="T141" fmla="*/ 158 h 15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4" h="158">
                    <a:moveTo>
                      <a:pt x="120" y="132"/>
                    </a:moveTo>
                    <a:lnTo>
                      <a:pt x="131" y="125"/>
                    </a:lnTo>
                    <a:lnTo>
                      <a:pt x="139" y="117"/>
                    </a:lnTo>
                    <a:lnTo>
                      <a:pt x="147" y="106"/>
                    </a:lnTo>
                    <a:lnTo>
                      <a:pt x="153" y="95"/>
                    </a:lnTo>
                    <a:lnTo>
                      <a:pt x="158" y="83"/>
                    </a:lnTo>
                    <a:lnTo>
                      <a:pt x="162" y="72"/>
                    </a:lnTo>
                    <a:lnTo>
                      <a:pt x="163" y="60"/>
                    </a:lnTo>
                    <a:lnTo>
                      <a:pt x="164" y="49"/>
                    </a:lnTo>
                    <a:lnTo>
                      <a:pt x="150" y="37"/>
                    </a:lnTo>
                    <a:lnTo>
                      <a:pt x="133" y="23"/>
                    </a:lnTo>
                    <a:lnTo>
                      <a:pt x="119" y="13"/>
                    </a:lnTo>
                    <a:lnTo>
                      <a:pt x="104" y="3"/>
                    </a:lnTo>
                    <a:lnTo>
                      <a:pt x="99" y="1"/>
                    </a:lnTo>
                    <a:lnTo>
                      <a:pt x="95" y="0"/>
                    </a:lnTo>
                    <a:lnTo>
                      <a:pt x="91" y="0"/>
                    </a:lnTo>
                    <a:lnTo>
                      <a:pt x="87" y="0"/>
                    </a:lnTo>
                    <a:lnTo>
                      <a:pt x="84" y="1"/>
                    </a:lnTo>
                    <a:lnTo>
                      <a:pt x="80" y="3"/>
                    </a:lnTo>
                    <a:lnTo>
                      <a:pt x="77" y="7"/>
                    </a:lnTo>
                    <a:lnTo>
                      <a:pt x="74" y="10"/>
                    </a:lnTo>
                    <a:lnTo>
                      <a:pt x="66" y="23"/>
                    </a:lnTo>
                    <a:lnTo>
                      <a:pt x="57" y="36"/>
                    </a:lnTo>
                    <a:lnTo>
                      <a:pt x="47" y="49"/>
                    </a:lnTo>
                    <a:lnTo>
                      <a:pt x="38" y="61"/>
                    </a:lnTo>
                    <a:lnTo>
                      <a:pt x="28" y="74"/>
                    </a:lnTo>
                    <a:lnTo>
                      <a:pt x="19" y="87"/>
                    </a:lnTo>
                    <a:lnTo>
                      <a:pt x="9" y="99"/>
                    </a:lnTo>
                    <a:lnTo>
                      <a:pt x="1" y="112"/>
                    </a:lnTo>
                    <a:lnTo>
                      <a:pt x="0" y="118"/>
                    </a:lnTo>
                    <a:lnTo>
                      <a:pt x="0" y="122"/>
                    </a:lnTo>
                    <a:lnTo>
                      <a:pt x="1" y="127"/>
                    </a:lnTo>
                    <a:lnTo>
                      <a:pt x="5" y="131"/>
                    </a:lnTo>
                    <a:lnTo>
                      <a:pt x="12" y="139"/>
                    </a:lnTo>
                    <a:lnTo>
                      <a:pt x="19" y="145"/>
                    </a:lnTo>
                    <a:lnTo>
                      <a:pt x="23" y="150"/>
                    </a:lnTo>
                    <a:lnTo>
                      <a:pt x="28" y="152"/>
                    </a:lnTo>
                    <a:lnTo>
                      <a:pt x="33" y="154"/>
                    </a:lnTo>
                    <a:lnTo>
                      <a:pt x="38" y="157"/>
                    </a:lnTo>
                    <a:lnTo>
                      <a:pt x="48" y="158"/>
                    </a:lnTo>
                    <a:lnTo>
                      <a:pt x="59" y="158"/>
                    </a:lnTo>
                    <a:lnTo>
                      <a:pt x="69" y="155"/>
                    </a:lnTo>
                    <a:lnTo>
                      <a:pt x="80" y="152"/>
                    </a:lnTo>
                    <a:lnTo>
                      <a:pt x="90" y="148"/>
                    </a:lnTo>
                    <a:lnTo>
                      <a:pt x="99" y="142"/>
                    </a:lnTo>
                    <a:lnTo>
                      <a:pt x="120" y="132"/>
                    </a:lnTo>
                    <a:close/>
                  </a:path>
                </a:pathLst>
              </a:custGeom>
              <a:solidFill>
                <a:srgbClr val="FF0000"/>
              </a:solidFill>
              <a:ln w="3175">
                <a:solidFill>
                  <a:srgbClr val="000000"/>
                </a:solidFill>
                <a:prstDash val="solid"/>
                <a:round/>
                <a:headEnd/>
                <a:tailEnd/>
              </a:ln>
            </p:spPr>
            <p:txBody>
              <a:bodyPr/>
              <a:lstStyle/>
              <a:p>
                <a:endParaRPr lang="es-ES"/>
              </a:p>
            </p:txBody>
          </p:sp>
          <p:sp>
            <p:nvSpPr>
              <p:cNvPr id="53374" name="Freeform 306"/>
              <p:cNvSpPr>
                <a:spLocks/>
              </p:cNvSpPr>
              <p:nvPr/>
            </p:nvSpPr>
            <p:spPr bwMode="auto">
              <a:xfrm>
                <a:off x="2384" y="3759"/>
                <a:ext cx="450" cy="374"/>
              </a:xfrm>
              <a:custGeom>
                <a:avLst/>
                <a:gdLst>
                  <a:gd name="T0" fmla="*/ 137 w 1352"/>
                  <a:gd name="T1" fmla="*/ 27 h 1121"/>
                  <a:gd name="T2" fmla="*/ 134 w 1352"/>
                  <a:gd name="T3" fmla="*/ 30 h 1121"/>
                  <a:gd name="T4" fmla="*/ 134 w 1352"/>
                  <a:gd name="T5" fmla="*/ 35 h 1121"/>
                  <a:gd name="T6" fmla="*/ 136 w 1352"/>
                  <a:gd name="T7" fmla="*/ 38 h 1121"/>
                  <a:gd name="T8" fmla="*/ 140 w 1352"/>
                  <a:gd name="T9" fmla="*/ 39 h 1121"/>
                  <a:gd name="T10" fmla="*/ 144 w 1352"/>
                  <a:gd name="T11" fmla="*/ 34 h 1121"/>
                  <a:gd name="T12" fmla="*/ 148 w 1352"/>
                  <a:gd name="T13" fmla="*/ 42 h 1121"/>
                  <a:gd name="T14" fmla="*/ 144 w 1352"/>
                  <a:gd name="T15" fmla="*/ 50 h 1121"/>
                  <a:gd name="T16" fmla="*/ 132 w 1352"/>
                  <a:gd name="T17" fmla="*/ 62 h 1121"/>
                  <a:gd name="T18" fmla="*/ 123 w 1352"/>
                  <a:gd name="T19" fmla="*/ 71 h 1121"/>
                  <a:gd name="T20" fmla="*/ 117 w 1352"/>
                  <a:gd name="T21" fmla="*/ 82 h 1121"/>
                  <a:gd name="T22" fmla="*/ 114 w 1352"/>
                  <a:gd name="T23" fmla="*/ 89 h 1121"/>
                  <a:gd name="T24" fmla="*/ 106 w 1352"/>
                  <a:gd name="T25" fmla="*/ 100 h 1121"/>
                  <a:gd name="T26" fmla="*/ 95 w 1352"/>
                  <a:gd name="T27" fmla="*/ 108 h 1121"/>
                  <a:gd name="T28" fmla="*/ 82 w 1352"/>
                  <a:gd name="T29" fmla="*/ 114 h 1121"/>
                  <a:gd name="T30" fmla="*/ 65 w 1352"/>
                  <a:gd name="T31" fmla="*/ 120 h 1121"/>
                  <a:gd name="T32" fmla="*/ 38 w 1352"/>
                  <a:gd name="T33" fmla="*/ 124 h 1121"/>
                  <a:gd name="T34" fmla="*/ 28 w 1352"/>
                  <a:gd name="T35" fmla="*/ 124 h 1121"/>
                  <a:gd name="T36" fmla="*/ 23 w 1352"/>
                  <a:gd name="T37" fmla="*/ 122 h 1121"/>
                  <a:gd name="T38" fmla="*/ 19 w 1352"/>
                  <a:gd name="T39" fmla="*/ 116 h 1121"/>
                  <a:gd name="T40" fmla="*/ 15 w 1352"/>
                  <a:gd name="T41" fmla="*/ 111 h 1121"/>
                  <a:gd name="T42" fmla="*/ 13 w 1352"/>
                  <a:gd name="T43" fmla="*/ 105 h 1121"/>
                  <a:gd name="T44" fmla="*/ 12 w 1352"/>
                  <a:gd name="T45" fmla="*/ 97 h 1121"/>
                  <a:gd name="T46" fmla="*/ 9 w 1352"/>
                  <a:gd name="T47" fmla="*/ 63 h 1121"/>
                  <a:gd name="T48" fmla="*/ 14 w 1352"/>
                  <a:gd name="T49" fmla="*/ 67 h 1121"/>
                  <a:gd name="T50" fmla="*/ 20 w 1352"/>
                  <a:gd name="T51" fmla="*/ 66 h 1121"/>
                  <a:gd name="T52" fmla="*/ 26 w 1352"/>
                  <a:gd name="T53" fmla="*/ 64 h 1121"/>
                  <a:gd name="T54" fmla="*/ 31 w 1352"/>
                  <a:gd name="T55" fmla="*/ 63 h 1121"/>
                  <a:gd name="T56" fmla="*/ 33 w 1352"/>
                  <a:gd name="T57" fmla="*/ 59 h 1121"/>
                  <a:gd name="T58" fmla="*/ 30 w 1352"/>
                  <a:gd name="T59" fmla="*/ 55 h 1121"/>
                  <a:gd name="T60" fmla="*/ 28 w 1352"/>
                  <a:gd name="T61" fmla="*/ 48 h 1121"/>
                  <a:gd name="T62" fmla="*/ 29 w 1352"/>
                  <a:gd name="T63" fmla="*/ 34 h 1121"/>
                  <a:gd name="T64" fmla="*/ 35 w 1352"/>
                  <a:gd name="T65" fmla="*/ 34 h 1121"/>
                  <a:gd name="T66" fmla="*/ 36 w 1352"/>
                  <a:gd name="T67" fmla="*/ 37 h 1121"/>
                  <a:gd name="T68" fmla="*/ 37 w 1352"/>
                  <a:gd name="T69" fmla="*/ 46 h 1121"/>
                  <a:gd name="T70" fmla="*/ 38 w 1352"/>
                  <a:gd name="T71" fmla="*/ 49 h 1121"/>
                  <a:gd name="T72" fmla="*/ 43 w 1352"/>
                  <a:gd name="T73" fmla="*/ 47 h 1121"/>
                  <a:gd name="T74" fmla="*/ 47 w 1352"/>
                  <a:gd name="T75" fmla="*/ 45 h 1121"/>
                  <a:gd name="T76" fmla="*/ 50 w 1352"/>
                  <a:gd name="T77" fmla="*/ 40 h 1121"/>
                  <a:gd name="T78" fmla="*/ 54 w 1352"/>
                  <a:gd name="T79" fmla="*/ 40 h 1121"/>
                  <a:gd name="T80" fmla="*/ 60 w 1352"/>
                  <a:gd name="T81" fmla="*/ 44 h 1121"/>
                  <a:gd name="T82" fmla="*/ 68 w 1352"/>
                  <a:gd name="T83" fmla="*/ 42 h 1121"/>
                  <a:gd name="T84" fmla="*/ 72 w 1352"/>
                  <a:gd name="T85" fmla="*/ 38 h 1121"/>
                  <a:gd name="T86" fmla="*/ 76 w 1352"/>
                  <a:gd name="T87" fmla="*/ 35 h 1121"/>
                  <a:gd name="T88" fmla="*/ 84 w 1352"/>
                  <a:gd name="T89" fmla="*/ 33 h 1121"/>
                  <a:gd name="T90" fmla="*/ 86 w 1352"/>
                  <a:gd name="T91" fmla="*/ 31 h 1121"/>
                  <a:gd name="T92" fmla="*/ 87 w 1352"/>
                  <a:gd name="T93" fmla="*/ 27 h 1121"/>
                  <a:gd name="T94" fmla="*/ 89 w 1352"/>
                  <a:gd name="T95" fmla="*/ 24 h 1121"/>
                  <a:gd name="T96" fmla="*/ 93 w 1352"/>
                  <a:gd name="T97" fmla="*/ 20 h 1121"/>
                  <a:gd name="T98" fmla="*/ 95 w 1352"/>
                  <a:gd name="T99" fmla="*/ 16 h 1121"/>
                  <a:gd name="T100" fmla="*/ 96 w 1352"/>
                  <a:gd name="T101" fmla="*/ 11 h 1121"/>
                  <a:gd name="T102" fmla="*/ 101 w 1352"/>
                  <a:gd name="T103" fmla="*/ 6 h 1121"/>
                  <a:gd name="T104" fmla="*/ 106 w 1352"/>
                  <a:gd name="T105" fmla="*/ 3 h 1121"/>
                  <a:gd name="T106" fmla="*/ 111 w 1352"/>
                  <a:gd name="T107" fmla="*/ 1 h 1121"/>
                  <a:gd name="T108" fmla="*/ 121 w 1352"/>
                  <a:gd name="T109" fmla="*/ 2 h 1121"/>
                  <a:gd name="T110" fmla="*/ 129 w 1352"/>
                  <a:gd name="T111" fmla="*/ 3 h 1121"/>
                  <a:gd name="T112" fmla="*/ 137 w 1352"/>
                  <a:gd name="T113" fmla="*/ 0 h 112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52"/>
                  <a:gd name="T172" fmla="*/ 0 h 1121"/>
                  <a:gd name="T173" fmla="*/ 1352 w 1352"/>
                  <a:gd name="T174" fmla="*/ 1121 h 112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52" h="1121">
                    <a:moveTo>
                      <a:pt x="1267" y="242"/>
                    </a:moveTo>
                    <a:lnTo>
                      <a:pt x="1258" y="243"/>
                    </a:lnTo>
                    <a:lnTo>
                      <a:pt x="1248" y="243"/>
                    </a:lnTo>
                    <a:lnTo>
                      <a:pt x="1244" y="243"/>
                    </a:lnTo>
                    <a:lnTo>
                      <a:pt x="1240" y="243"/>
                    </a:lnTo>
                    <a:lnTo>
                      <a:pt x="1235" y="246"/>
                    </a:lnTo>
                    <a:lnTo>
                      <a:pt x="1231" y="247"/>
                    </a:lnTo>
                    <a:lnTo>
                      <a:pt x="1224" y="253"/>
                    </a:lnTo>
                    <a:lnTo>
                      <a:pt x="1218" y="260"/>
                    </a:lnTo>
                    <a:lnTo>
                      <a:pt x="1213" y="269"/>
                    </a:lnTo>
                    <a:lnTo>
                      <a:pt x="1209" y="277"/>
                    </a:lnTo>
                    <a:lnTo>
                      <a:pt x="1208" y="287"/>
                    </a:lnTo>
                    <a:lnTo>
                      <a:pt x="1207" y="297"/>
                    </a:lnTo>
                    <a:lnTo>
                      <a:pt x="1208" y="307"/>
                    </a:lnTo>
                    <a:lnTo>
                      <a:pt x="1211" y="315"/>
                    </a:lnTo>
                    <a:lnTo>
                      <a:pt x="1214" y="326"/>
                    </a:lnTo>
                    <a:lnTo>
                      <a:pt x="1218" y="334"/>
                    </a:lnTo>
                    <a:lnTo>
                      <a:pt x="1220" y="339"/>
                    </a:lnTo>
                    <a:lnTo>
                      <a:pt x="1222" y="342"/>
                    </a:lnTo>
                    <a:lnTo>
                      <a:pt x="1227" y="345"/>
                    </a:lnTo>
                    <a:lnTo>
                      <a:pt x="1232" y="347"/>
                    </a:lnTo>
                    <a:lnTo>
                      <a:pt x="1239" y="349"/>
                    </a:lnTo>
                    <a:lnTo>
                      <a:pt x="1247" y="351"/>
                    </a:lnTo>
                    <a:lnTo>
                      <a:pt x="1255" y="351"/>
                    </a:lnTo>
                    <a:lnTo>
                      <a:pt x="1262" y="349"/>
                    </a:lnTo>
                    <a:lnTo>
                      <a:pt x="1270" y="347"/>
                    </a:lnTo>
                    <a:lnTo>
                      <a:pt x="1277" y="343"/>
                    </a:lnTo>
                    <a:lnTo>
                      <a:pt x="1284" y="339"/>
                    </a:lnTo>
                    <a:lnTo>
                      <a:pt x="1288" y="332"/>
                    </a:lnTo>
                    <a:lnTo>
                      <a:pt x="1305" y="303"/>
                    </a:lnTo>
                    <a:lnTo>
                      <a:pt x="1352" y="319"/>
                    </a:lnTo>
                    <a:lnTo>
                      <a:pt x="1345" y="349"/>
                    </a:lnTo>
                    <a:lnTo>
                      <a:pt x="1338" y="379"/>
                    </a:lnTo>
                    <a:lnTo>
                      <a:pt x="1333" y="393"/>
                    </a:lnTo>
                    <a:lnTo>
                      <a:pt x="1329" y="407"/>
                    </a:lnTo>
                    <a:lnTo>
                      <a:pt x="1321" y="421"/>
                    </a:lnTo>
                    <a:lnTo>
                      <a:pt x="1313" y="434"/>
                    </a:lnTo>
                    <a:lnTo>
                      <a:pt x="1300" y="452"/>
                    </a:lnTo>
                    <a:lnTo>
                      <a:pt x="1286" y="469"/>
                    </a:lnTo>
                    <a:lnTo>
                      <a:pt x="1272" y="485"/>
                    </a:lnTo>
                    <a:lnTo>
                      <a:pt x="1255" y="500"/>
                    </a:lnTo>
                    <a:lnTo>
                      <a:pt x="1222" y="531"/>
                    </a:lnTo>
                    <a:lnTo>
                      <a:pt x="1189" y="561"/>
                    </a:lnTo>
                    <a:lnTo>
                      <a:pt x="1173" y="576"/>
                    </a:lnTo>
                    <a:lnTo>
                      <a:pt x="1156" y="591"/>
                    </a:lnTo>
                    <a:lnTo>
                      <a:pt x="1141" y="607"/>
                    </a:lnTo>
                    <a:lnTo>
                      <a:pt x="1126" y="623"/>
                    </a:lnTo>
                    <a:lnTo>
                      <a:pt x="1111" y="640"/>
                    </a:lnTo>
                    <a:lnTo>
                      <a:pt x="1099" y="657"/>
                    </a:lnTo>
                    <a:lnTo>
                      <a:pt x="1087" y="675"/>
                    </a:lnTo>
                    <a:lnTo>
                      <a:pt x="1077" y="694"/>
                    </a:lnTo>
                    <a:lnTo>
                      <a:pt x="1068" y="715"/>
                    </a:lnTo>
                    <a:lnTo>
                      <a:pt x="1060" y="737"/>
                    </a:lnTo>
                    <a:lnTo>
                      <a:pt x="1055" y="748"/>
                    </a:lnTo>
                    <a:lnTo>
                      <a:pt x="1049" y="759"/>
                    </a:lnTo>
                    <a:lnTo>
                      <a:pt x="1043" y="768"/>
                    </a:lnTo>
                    <a:lnTo>
                      <a:pt x="1036" y="778"/>
                    </a:lnTo>
                    <a:lnTo>
                      <a:pt x="1027" y="799"/>
                    </a:lnTo>
                    <a:lnTo>
                      <a:pt x="1015" y="820"/>
                    </a:lnTo>
                    <a:lnTo>
                      <a:pt x="1002" y="840"/>
                    </a:lnTo>
                    <a:lnTo>
                      <a:pt x="988" y="860"/>
                    </a:lnTo>
                    <a:lnTo>
                      <a:pt x="972" y="878"/>
                    </a:lnTo>
                    <a:lnTo>
                      <a:pt x="956" y="896"/>
                    </a:lnTo>
                    <a:lnTo>
                      <a:pt x="938" y="912"/>
                    </a:lnTo>
                    <a:lnTo>
                      <a:pt x="919" y="929"/>
                    </a:lnTo>
                    <a:lnTo>
                      <a:pt x="899" y="944"/>
                    </a:lnTo>
                    <a:lnTo>
                      <a:pt x="879" y="958"/>
                    </a:lnTo>
                    <a:lnTo>
                      <a:pt x="858" y="972"/>
                    </a:lnTo>
                    <a:lnTo>
                      <a:pt x="835" y="985"/>
                    </a:lnTo>
                    <a:lnTo>
                      <a:pt x="812" y="997"/>
                    </a:lnTo>
                    <a:lnTo>
                      <a:pt x="789" y="1009"/>
                    </a:lnTo>
                    <a:lnTo>
                      <a:pt x="765" y="1019"/>
                    </a:lnTo>
                    <a:lnTo>
                      <a:pt x="741" y="1029"/>
                    </a:lnTo>
                    <a:lnTo>
                      <a:pt x="716" y="1038"/>
                    </a:lnTo>
                    <a:lnTo>
                      <a:pt x="690" y="1048"/>
                    </a:lnTo>
                    <a:lnTo>
                      <a:pt x="666" y="1056"/>
                    </a:lnTo>
                    <a:lnTo>
                      <a:pt x="640" y="1063"/>
                    </a:lnTo>
                    <a:lnTo>
                      <a:pt x="589" y="1077"/>
                    </a:lnTo>
                    <a:lnTo>
                      <a:pt x="538" y="1089"/>
                    </a:lnTo>
                    <a:lnTo>
                      <a:pt x="487" y="1098"/>
                    </a:lnTo>
                    <a:lnTo>
                      <a:pt x="438" y="1106"/>
                    </a:lnTo>
                    <a:lnTo>
                      <a:pt x="391" y="1111"/>
                    </a:lnTo>
                    <a:lnTo>
                      <a:pt x="347" y="1116"/>
                    </a:lnTo>
                    <a:lnTo>
                      <a:pt x="313" y="1118"/>
                    </a:lnTo>
                    <a:lnTo>
                      <a:pt x="284" y="1120"/>
                    </a:lnTo>
                    <a:lnTo>
                      <a:pt x="273" y="1121"/>
                    </a:lnTo>
                    <a:lnTo>
                      <a:pt x="261" y="1120"/>
                    </a:lnTo>
                    <a:lnTo>
                      <a:pt x="251" y="1118"/>
                    </a:lnTo>
                    <a:lnTo>
                      <a:pt x="242" y="1116"/>
                    </a:lnTo>
                    <a:lnTo>
                      <a:pt x="233" y="1114"/>
                    </a:lnTo>
                    <a:lnTo>
                      <a:pt x="224" y="1109"/>
                    </a:lnTo>
                    <a:lnTo>
                      <a:pt x="215" y="1104"/>
                    </a:lnTo>
                    <a:lnTo>
                      <a:pt x="207" y="1097"/>
                    </a:lnTo>
                    <a:lnTo>
                      <a:pt x="198" y="1089"/>
                    </a:lnTo>
                    <a:lnTo>
                      <a:pt x="190" y="1080"/>
                    </a:lnTo>
                    <a:lnTo>
                      <a:pt x="181" y="1068"/>
                    </a:lnTo>
                    <a:lnTo>
                      <a:pt x="171" y="1055"/>
                    </a:lnTo>
                    <a:lnTo>
                      <a:pt x="167" y="1044"/>
                    </a:lnTo>
                    <a:lnTo>
                      <a:pt x="161" y="1035"/>
                    </a:lnTo>
                    <a:lnTo>
                      <a:pt x="154" y="1025"/>
                    </a:lnTo>
                    <a:lnTo>
                      <a:pt x="148" y="1016"/>
                    </a:lnTo>
                    <a:lnTo>
                      <a:pt x="141" y="1006"/>
                    </a:lnTo>
                    <a:lnTo>
                      <a:pt x="133" y="996"/>
                    </a:lnTo>
                    <a:lnTo>
                      <a:pt x="128" y="986"/>
                    </a:lnTo>
                    <a:lnTo>
                      <a:pt x="122" y="976"/>
                    </a:lnTo>
                    <a:lnTo>
                      <a:pt x="117" y="964"/>
                    </a:lnTo>
                    <a:lnTo>
                      <a:pt x="115" y="952"/>
                    </a:lnTo>
                    <a:lnTo>
                      <a:pt x="113" y="940"/>
                    </a:lnTo>
                    <a:lnTo>
                      <a:pt x="113" y="929"/>
                    </a:lnTo>
                    <a:lnTo>
                      <a:pt x="113" y="916"/>
                    </a:lnTo>
                    <a:lnTo>
                      <a:pt x="115" y="903"/>
                    </a:lnTo>
                    <a:lnTo>
                      <a:pt x="113" y="890"/>
                    </a:lnTo>
                    <a:lnTo>
                      <a:pt x="111" y="875"/>
                    </a:lnTo>
                    <a:lnTo>
                      <a:pt x="0" y="589"/>
                    </a:lnTo>
                    <a:lnTo>
                      <a:pt x="56" y="559"/>
                    </a:lnTo>
                    <a:lnTo>
                      <a:pt x="67" y="563"/>
                    </a:lnTo>
                    <a:lnTo>
                      <a:pt x="77" y="568"/>
                    </a:lnTo>
                    <a:lnTo>
                      <a:pt x="85" y="572"/>
                    </a:lnTo>
                    <a:lnTo>
                      <a:pt x="92" y="578"/>
                    </a:lnTo>
                    <a:lnTo>
                      <a:pt x="106" y="589"/>
                    </a:lnTo>
                    <a:lnTo>
                      <a:pt x="123" y="601"/>
                    </a:lnTo>
                    <a:lnTo>
                      <a:pt x="130" y="604"/>
                    </a:lnTo>
                    <a:lnTo>
                      <a:pt x="138" y="605"/>
                    </a:lnTo>
                    <a:lnTo>
                      <a:pt x="145" y="607"/>
                    </a:lnTo>
                    <a:lnTo>
                      <a:pt x="154" y="605"/>
                    </a:lnTo>
                    <a:lnTo>
                      <a:pt x="168" y="602"/>
                    </a:lnTo>
                    <a:lnTo>
                      <a:pt x="183" y="596"/>
                    </a:lnTo>
                    <a:lnTo>
                      <a:pt x="197" y="590"/>
                    </a:lnTo>
                    <a:lnTo>
                      <a:pt x="213" y="583"/>
                    </a:lnTo>
                    <a:lnTo>
                      <a:pt x="220" y="581"/>
                    </a:lnTo>
                    <a:lnTo>
                      <a:pt x="227" y="578"/>
                    </a:lnTo>
                    <a:lnTo>
                      <a:pt x="235" y="577"/>
                    </a:lnTo>
                    <a:lnTo>
                      <a:pt x="242" y="576"/>
                    </a:lnTo>
                    <a:lnTo>
                      <a:pt x="254" y="576"/>
                    </a:lnTo>
                    <a:lnTo>
                      <a:pt x="264" y="576"/>
                    </a:lnTo>
                    <a:lnTo>
                      <a:pt x="273" y="574"/>
                    </a:lnTo>
                    <a:lnTo>
                      <a:pt x="279" y="570"/>
                    </a:lnTo>
                    <a:lnTo>
                      <a:pt x="284" y="565"/>
                    </a:lnTo>
                    <a:lnTo>
                      <a:pt x="289" y="559"/>
                    </a:lnTo>
                    <a:lnTo>
                      <a:pt x="293" y="550"/>
                    </a:lnTo>
                    <a:lnTo>
                      <a:pt x="295" y="538"/>
                    </a:lnTo>
                    <a:lnTo>
                      <a:pt x="295" y="532"/>
                    </a:lnTo>
                    <a:lnTo>
                      <a:pt x="294" y="526"/>
                    </a:lnTo>
                    <a:lnTo>
                      <a:pt x="292" y="520"/>
                    </a:lnTo>
                    <a:lnTo>
                      <a:pt x="288" y="515"/>
                    </a:lnTo>
                    <a:lnTo>
                      <a:pt x="280" y="505"/>
                    </a:lnTo>
                    <a:lnTo>
                      <a:pt x="271" y="496"/>
                    </a:lnTo>
                    <a:lnTo>
                      <a:pt x="267" y="487"/>
                    </a:lnTo>
                    <a:lnTo>
                      <a:pt x="262" y="479"/>
                    </a:lnTo>
                    <a:lnTo>
                      <a:pt x="260" y="469"/>
                    </a:lnTo>
                    <a:lnTo>
                      <a:pt x="256" y="457"/>
                    </a:lnTo>
                    <a:lnTo>
                      <a:pt x="254" y="431"/>
                    </a:lnTo>
                    <a:lnTo>
                      <a:pt x="253" y="404"/>
                    </a:lnTo>
                    <a:lnTo>
                      <a:pt x="253" y="375"/>
                    </a:lnTo>
                    <a:lnTo>
                      <a:pt x="254" y="348"/>
                    </a:lnTo>
                    <a:lnTo>
                      <a:pt x="256" y="325"/>
                    </a:lnTo>
                    <a:lnTo>
                      <a:pt x="257" y="305"/>
                    </a:lnTo>
                    <a:lnTo>
                      <a:pt x="290" y="300"/>
                    </a:lnTo>
                    <a:lnTo>
                      <a:pt x="300" y="305"/>
                    </a:lnTo>
                    <a:lnTo>
                      <a:pt x="309" y="307"/>
                    </a:lnTo>
                    <a:lnTo>
                      <a:pt x="313" y="308"/>
                    </a:lnTo>
                    <a:lnTo>
                      <a:pt x="318" y="310"/>
                    </a:lnTo>
                    <a:lnTo>
                      <a:pt x="321" y="314"/>
                    </a:lnTo>
                    <a:lnTo>
                      <a:pt x="323" y="318"/>
                    </a:lnTo>
                    <a:lnTo>
                      <a:pt x="326" y="326"/>
                    </a:lnTo>
                    <a:lnTo>
                      <a:pt x="327" y="336"/>
                    </a:lnTo>
                    <a:lnTo>
                      <a:pt x="328" y="346"/>
                    </a:lnTo>
                    <a:lnTo>
                      <a:pt x="327" y="355"/>
                    </a:lnTo>
                    <a:lnTo>
                      <a:pt x="328" y="374"/>
                    </a:lnTo>
                    <a:lnTo>
                      <a:pt x="330" y="400"/>
                    </a:lnTo>
                    <a:lnTo>
                      <a:pt x="332" y="414"/>
                    </a:lnTo>
                    <a:lnTo>
                      <a:pt x="335" y="425"/>
                    </a:lnTo>
                    <a:lnTo>
                      <a:pt x="338" y="430"/>
                    </a:lnTo>
                    <a:lnTo>
                      <a:pt x="340" y="433"/>
                    </a:lnTo>
                    <a:lnTo>
                      <a:pt x="342" y="437"/>
                    </a:lnTo>
                    <a:lnTo>
                      <a:pt x="346" y="438"/>
                    </a:lnTo>
                    <a:lnTo>
                      <a:pt x="353" y="438"/>
                    </a:lnTo>
                    <a:lnTo>
                      <a:pt x="360" y="437"/>
                    </a:lnTo>
                    <a:lnTo>
                      <a:pt x="367" y="434"/>
                    </a:lnTo>
                    <a:lnTo>
                      <a:pt x="374" y="431"/>
                    </a:lnTo>
                    <a:lnTo>
                      <a:pt x="388" y="424"/>
                    </a:lnTo>
                    <a:lnTo>
                      <a:pt x="401" y="415"/>
                    </a:lnTo>
                    <a:lnTo>
                      <a:pt x="410" y="413"/>
                    </a:lnTo>
                    <a:lnTo>
                      <a:pt x="417" y="410"/>
                    </a:lnTo>
                    <a:lnTo>
                      <a:pt x="423" y="406"/>
                    </a:lnTo>
                    <a:lnTo>
                      <a:pt x="427" y="402"/>
                    </a:lnTo>
                    <a:lnTo>
                      <a:pt x="434" y="395"/>
                    </a:lnTo>
                    <a:lnTo>
                      <a:pt x="440" y="386"/>
                    </a:lnTo>
                    <a:lnTo>
                      <a:pt x="444" y="378"/>
                    </a:lnTo>
                    <a:lnTo>
                      <a:pt x="448" y="367"/>
                    </a:lnTo>
                    <a:lnTo>
                      <a:pt x="453" y="356"/>
                    </a:lnTo>
                    <a:lnTo>
                      <a:pt x="460" y="346"/>
                    </a:lnTo>
                    <a:lnTo>
                      <a:pt x="467" y="347"/>
                    </a:lnTo>
                    <a:lnTo>
                      <a:pt x="474" y="352"/>
                    </a:lnTo>
                    <a:lnTo>
                      <a:pt x="481" y="356"/>
                    </a:lnTo>
                    <a:lnTo>
                      <a:pt x="490" y="364"/>
                    </a:lnTo>
                    <a:lnTo>
                      <a:pt x="505" y="377"/>
                    </a:lnTo>
                    <a:lnTo>
                      <a:pt x="518" y="387"/>
                    </a:lnTo>
                    <a:lnTo>
                      <a:pt x="526" y="391"/>
                    </a:lnTo>
                    <a:lnTo>
                      <a:pt x="536" y="393"/>
                    </a:lnTo>
                    <a:lnTo>
                      <a:pt x="545" y="393"/>
                    </a:lnTo>
                    <a:lnTo>
                      <a:pt x="555" y="393"/>
                    </a:lnTo>
                    <a:lnTo>
                      <a:pt x="575" y="392"/>
                    </a:lnTo>
                    <a:lnTo>
                      <a:pt x="594" y="388"/>
                    </a:lnTo>
                    <a:lnTo>
                      <a:pt x="605" y="386"/>
                    </a:lnTo>
                    <a:lnTo>
                      <a:pt x="615" y="382"/>
                    </a:lnTo>
                    <a:lnTo>
                      <a:pt x="622" y="379"/>
                    </a:lnTo>
                    <a:lnTo>
                      <a:pt x="629" y="373"/>
                    </a:lnTo>
                    <a:lnTo>
                      <a:pt x="640" y="361"/>
                    </a:lnTo>
                    <a:lnTo>
                      <a:pt x="648" y="348"/>
                    </a:lnTo>
                    <a:lnTo>
                      <a:pt x="651" y="342"/>
                    </a:lnTo>
                    <a:lnTo>
                      <a:pt x="656" y="335"/>
                    </a:lnTo>
                    <a:lnTo>
                      <a:pt x="661" y="329"/>
                    </a:lnTo>
                    <a:lnTo>
                      <a:pt x="667" y="323"/>
                    </a:lnTo>
                    <a:lnTo>
                      <a:pt x="674" y="319"/>
                    </a:lnTo>
                    <a:lnTo>
                      <a:pt x="682" y="315"/>
                    </a:lnTo>
                    <a:lnTo>
                      <a:pt x="691" y="312"/>
                    </a:lnTo>
                    <a:lnTo>
                      <a:pt x="703" y="309"/>
                    </a:lnTo>
                    <a:lnTo>
                      <a:pt x="727" y="307"/>
                    </a:lnTo>
                    <a:lnTo>
                      <a:pt x="752" y="303"/>
                    </a:lnTo>
                    <a:lnTo>
                      <a:pt x="758" y="301"/>
                    </a:lnTo>
                    <a:lnTo>
                      <a:pt x="762" y="299"/>
                    </a:lnTo>
                    <a:lnTo>
                      <a:pt x="767" y="296"/>
                    </a:lnTo>
                    <a:lnTo>
                      <a:pt x="771" y="293"/>
                    </a:lnTo>
                    <a:lnTo>
                      <a:pt x="774" y="288"/>
                    </a:lnTo>
                    <a:lnTo>
                      <a:pt x="778" y="283"/>
                    </a:lnTo>
                    <a:lnTo>
                      <a:pt x="779" y="277"/>
                    </a:lnTo>
                    <a:lnTo>
                      <a:pt x="780" y="272"/>
                    </a:lnTo>
                    <a:lnTo>
                      <a:pt x="781" y="260"/>
                    </a:lnTo>
                    <a:lnTo>
                      <a:pt x="782" y="249"/>
                    </a:lnTo>
                    <a:lnTo>
                      <a:pt x="785" y="241"/>
                    </a:lnTo>
                    <a:lnTo>
                      <a:pt x="787" y="234"/>
                    </a:lnTo>
                    <a:lnTo>
                      <a:pt x="789" y="228"/>
                    </a:lnTo>
                    <a:lnTo>
                      <a:pt x="793" y="223"/>
                    </a:lnTo>
                    <a:lnTo>
                      <a:pt x="798" y="218"/>
                    </a:lnTo>
                    <a:lnTo>
                      <a:pt x="801" y="215"/>
                    </a:lnTo>
                    <a:lnTo>
                      <a:pt x="811" y="208"/>
                    </a:lnTo>
                    <a:lnTo>
                      <a:pt x="821" y="200"/>
                    </a:lnTo>
                    <a:lnTo>
                      <a:pt x="827" y="195"/>
                    </a:lnTo>
                    <a:lnTo>
                      <a:pt x="833" y="190"/>
                    </a:lnTo>
                    <a:lnTo>
                      <a:pt x="838" y="184"/>
                    </a:lnTo>
                    <a:lnTo>
                      <a:pt x="844" y="176"/>
                    </a:lnTo>
                    <a:lnTo>
                      <a:pt x="847" y="169"/>
                    </a:lnTo>
                    <a:lnTo>
                      <a:pt x="850" y="161"/>
                    </a:lnTo>
                    <a:lnTo>
                      <a:pt x="852" y="151"/>
                    </a:lnTo>
                    <a:lnTo>
                      <a:pt x="852" y="142"/>
                    </a:lnTo>
                    <a:lnTo>
                      <a:pt x="853" y="132"/>
                    </a:lnTo>
                    <a:lnTo>
                      <a:pt x="854" y="123"/>
                    </a:lnTo>
                    <a:lnTo>
                      <a:pt x="857" y="113"/>
                    </a:lnTo>
                    <a:lnTo>
                      <a:pt x="860" y="105"/>
                    </a:lnTo>
                    <a:lnTo>
                      <a:pt x="866" y="96"/>
                    </a:lnTo>
                    <a:lnTo>
                      <a:pt x="874" y="86"/>
                    </a:lnTo>
                    <a:lnTo>
                      <a:pt x="883" y="78"/>
                    </a:lnTo>
                    <a:lnTo>
                      <a:pt x="891" y="71"/>
                    </a:lnTo>
                    <a:lnTo>
                      <a:pt x="900" y="63"/>
                    </a:lnTo>
                    <a:lnTo>
                      <a:pt x="909" y="54"/>
                    </a:lnTo>
                    <a:lnTo>
                      <a:pt x="917" y="46"/>
                    </a:lnTo>
                    <a:lnTo>
                      <a:pt x="924" y="37"/>
                    </a:lnTo>
                    <a:lnTo>
                      <a:pt x="939" y="31"/>
                    </a:lnTo>
                    <a:lnTo>
                      <a:pt x="955" y="23"/>
                    </a:lnTo>
                    <a:lnTo>
                      <a:pt x="962" y="19"/>
                    </a:lnTo>
                    <a:lnTo>
                      <a:pt x="970" y="16"/>
                    </a:lnTo>
                    <a:lnTo>
                      <a:pt x="977" y="13"/>
                    </a:lnTo>
                    <a:lnTo>
                      <a:pt x="985" y="12"/>
                    </a:lnTo>
                    <a:lnTo>
                      <a:pt x="999" y="10"/>
                    </a:lnTo>
                    <a:lnTo>
                      <a:pt x="1014" y="10"/>
                    </a:lnTo>
                    <a:lnTo>
                      <a:pt x="1028" y="11"/>
                    </a:lnTo>
                    <a:lnTo>
                      <a:pt x="1042" y="12"/>
                    </a:lnTo>
                    <a:lnTo>
                      <a:pt x="1069" y="17"/>
                    </a:lnTo>
                    <a:lnTo>
                      <a:pt x="1096" y="21"/>
                    </a:lnTo>
                    <a:lnTo>
                      <a:pt x="1110" y="24"/>
                    </a:lnTo>
                    <a:lnTo>
                      <a:pt x="1123" y="25"/>
                    </a:lnTo>
                    <a:lnTo>
                      <a:pt x="1137" y="26"/>
                    </a:lnTo>
                    <a:lnTo>
                      <a:pt x="1150" y="26"/>
                    </a:lnTo>
                    <a:lnTo>
                      <a:pt x="1165" y="25"/>
                    </a:lnTo>
                    <a:lnTo>
                      <a:pt x="1178" y="23"/>
                    </a:lnTo>
                    <a:lnTo>
                      <a:pt x="1192" y="19"/>
                    </a:lnTo>
                    <a:lnTo>
                      <a:pt x="1205" y="13"/>
                    </a:lnTo>
                    <a:lnTo>
                      <a:pt x="1235" y="0"/>
                    </a:lnTo>
                    <a:lnTo>
                      <a:pt x="1267" y="24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75" name="Freeform 307"/>
              <p:cNvSpPr>
                <a:spLocks/>
              </p:cNvSpPr>
              <p:nvPr/>
            </p:nvSpPr>
            <p:spPr bwMode="auto">
              <a:xfrm>
                <a:off x="3114" y="3363"/>
                <a:ext cx="155" cy="376"/>
              </a:xfrm>
              <a:custGeom>
                <a:avLst/>
                <a:gdLst>
                  <a:gd name="T0" fmla="*/ 39 w 467"/>
                  <a:gd name="T1" fmla="*/ 83 h 1130"/>
                  <a:gd name="T2" fmla="*/ 40 w 467"/>
                  <a:gd name="T3" fmla="*/ 76 h 1130"/>
                  <a:gd name="T4" fmla="*/ 41 w 467"/>
                  <a:gd name="T5" fmla="*/ 69 h 1130"/>
                  <a:gd name="T6" fmla="*/ 45 w 467"/>
                  <a:gd name="T7" fmla="*/ 55 h 1130"/>
                  <a:gd name="T8" fmla="*/ 49 w 467"/>
                  <a:gd name="T9" fmla="*/ 43 h 1130"/>
                  <a:gd name="T10" fmla="*/ 51 w 467"/>
                  <a:gd name="T11" fmla="*/ 29 h 1130"/>
                  <a:gd name="T12" fmla="*/ 51 w 467"/>
                  <a:gd name="T13" fmla="*/ 20 h 1130"/>
                  <a:gd name="T14" fmla="*/ 50 w 467"/>
                  <a:gd name="T15" fmla="*/ 15 h 1130"/>
                  <a:gd name="T16" fmla="*/ 49 w 467"/>
                  <a:gd name="T17" fmla="*/ 12 h 1130"/>
                  <a:gd name="T18" fmla="*/ 47 w 467"/>
                  <a:gd name="T19" fmla="*/ 10 h 1130"/>
                  <a:gd name="T20" fmla="*/ 43 w 467"/>
                  <a:gd name="T21" fmla="*/ 7 h 1130"/>
                  <a:gd name="T22" fmla="*/ 39 w 467"/>
                  <a:gd name="T23" fmla="*/ 2 h 1130"/>
                  <a:gd name="T24" fmla="*/ 37 w 467"/>
                  <a:gd name="T25" fmla="*/ 0 h 1130"/>
                  <a:gd name="T26" fmla="*/ 37 w 467"/>
                  <a:gd name="T27" fmla="*/ 0 h 1130"/>
                  <a:gd name="T28" fmla="*/ 36 w 467"/>
                  <a:gd name="T29" fmla="*/ 4 h 1130"/>
                  <a:gd name="T30" fmla="*/ 34 w 467"/>
                  <a:gd name="T31" fmla="*/ 12 h 1130"/>
                  <a:gd name="T32" fmla="*/ 33 w 467"/>
                  <a:gd name="T33" fmla="*/ 17 h 1130"/>
                  <a:gd name="T34" fmla="*/ 31 w 467"/>
                  <a:gd name="T35" fmla="*/ 20 h 1130"/>
                  <a:gd name="T36" fmla="*/ 27 w 467"/>
                  <a:gd name="T37" fmla="*/ 24 h 1130"/>
                  <a:gd name="T38" fmla="*/ 26 w 467"/>
                  <a:gd name="T39" fmla="*/ 26 h 1130"/>
                  <a:gd name="T40" fmla="*/ 24 w 467"/>
                  <a:gd name="T41" fmla="*/ 31 h 1130"/>
                  <a:gd name="T42" fmla="*/ 21 w 467"/>
                  <a:gd name="T43" fmla="*/ 35 h 1130"/>
                  <a:gd name="T44" fmla="*/ 20 w 467"/>
                  <a:gd name="T45" fmla="*/ 37 h 1130"/>
                  <a:gd name="T46" fmla="*/ 13 w 467"/>
                  <a:gd name="T47" fmla="*/ 41 h 1130"/>
                  <a:gd name="T48" fmla="*/ 6 w 467"/>
                  <a:gd name="T49" fmla="*/ 49 h 1130"/>
                  <a:gd name="T50" fmla="*/ 4 w 467"/>
                  <a:gd name="T51" fmla="*/ 54 h 1130"/>
                  <a:gd name="T52" fmla="*/ 2 w 467"/>
                  <a:gd name="T53" fmla="*/ 58 h 1130"/>
                  <a:gd name="T54" fmla="*/ 2 w 467"/>
                  <a:gd name="T55" fmla="*/ 63 h 1130"/>
                  <a:gd name="T56" fmla="*/ 2 w 467"/>
                  <a:gd name="T57" fmla="*/ 69 h 1130"/>
                  <a:gd name="T58" fmla="*/ 4 w 467"/>
                  <a:gd name="T59" fmla="*/ 79 h 1130"/>
                  <a:gd name="T60" fmla="*/ 5 w 467"/>
                  <a:gd name="T61" fmla="*/ 84 h 1130"/>
                  <a:gd name="T62" fmla="*/ 5 w 467"/>
                  <a:gd name="T63" fmla="*/ 88 h 1130"/>
                  <a:gd name="T64" fmla="*/ 4 w 467"/>
                  <a:gd name="T65" fmla="*/ 92 h 1130"/>
                  <a:gd name="T66" fmla="*/ 0 w 467"/>
                  <a:gd name="T67" fmla="*/ 98 h 1130"/>
                  <a:gd name="T68" fmla="*/ 0 w 467"/>
                  <a:gd name="T69" fmla="*/ 101 h 1130"/>
                  <a:gd name="T70" fmla="*/ 1 w 467"/>
                  <a:gd name="T71" fmla="*/ 104 h 1130"/>
                  <a:gd name="T72" fmla="*/ 4 w 467"/>
                  <a:gd name="T73" fmla="*/ 109 h 1130"/>
                  <a:gd name="T74" fmla="*/ 7 w 467"/>
                  <a:gd name="T75" fmla="*/ 115 h 1130"/>
                  <a:gd name="T76" fmla="*/ 10 w 467"/>
                  <a:gd name="T77" fmla="*/ 120 h 1130"/>
                  <a:gd name="T78" fmla="*/ 13 w 467"/>
                  <a:gd name="T79" fmla="*/ 124 h 1130"/>
                  <a:gd name="T80" fmla="*/ 16 w 467"/>
                  <a:gd name="T81" fmla="*/ 125 h 1130"/>
                  <a:gd name="T82" fmla="*/ 18 w 467"/>
                  <a:gd name="T83" fmla="*/ 125 h 1130"/>
                  <a:gd name="T84" fmla="*/ 21 w 467"/>
                  <a:gd name="T85" fmla="*/ 124 h 1130"/>
                  <a:gd name="T86" fmla="*/ 23 w 467"/>
                  <a:gd name="T87" fmla="*/ 123 h 1130"/>
                  <a:gd name="T88" fmla="*/ 26 w 467"/>
                  <a:gd name="T89" fmla="*/ 121 h 1130"/>
                  <a:gd name="T90" fmla="*/ 30 w 467"/>
                  <a:gd name="T91" fmla="*/ 115 h 1130"/>
                  <a:gd name="T92" fmla="*/ 39 w 467"/>
                  <a:gd name="T93" fmla="*/ 106 h 1130"/>
                  <a:gd name="T94" fmla="*/ 40 w 467"/>
                  <a:gd name="T95" fmla="*/ 103 h 1130"/>
                  <a:gd name="T96" fmla="*/ 40 w 467"/>
                  <a:gd name="T97" fmla="*/ 98 h 1130"/>
                  <a:gd name="T98" fmla="*/ 40 w 467"/>
                  <a:gd name="T99" fmla="*/ 93 h 1130"/>
                  <a:gd name="T100" fmla="*/ 41 w 467"/>
                  <a:gd name="T101" fmla="*/ 90 h 1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7"/>
                  <a:gd name="T154" fmla="*/ 0 h 1130"/>
                  <a:gd name="T155" fmla="*/ 467 w 467"/>
                  <a:gd name="T156" fmla="*/ 1130 h 11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7" h="1130">
                    <a:moveTo>
                      <a:pt x="364" y="786"/>
                    </a:moveTo>
                    <a:lnTo>
                      <a:pt x="361" y="767"/>
                    </a:lnTo>
                    <a:lnTo>
                      <a:pt x="360" y="747"/>
                    </a:lnTo>
                    <a:lnTo>
                      <a:pt x="360" y="727"/>
                    </a:lnTo>
                    <a:lnTo>
                      <a:pt x="361" y="707"/>
                    </a:lnTo>
                    <a:lnTo>
                      <a:pt x="363" y="686"/>
                    </a:lnTo>
                    <a:lnTo>
                      <a:pt x="367" y="663"/>
                    </a:lnTo>
                    <a:lnTo>
                      <a:pt x="371" y="642"/>
                    </a:lnTo>
                    <a:lnTo>
                      <a:pt x="376" y="621"/>
                    </a:lnTo>
                    <a:lnTo>
                      <a:pt x="388" y="577"/>
                    </a:lnTo>
                    <a:lnTo>
                      <a:pt x="401" y="535"/>
                    </a:lnTo>
                    <a:lnTo>
                      <a:pt x="414" y="494"/>
                    </a:lnTo>
                    <a:lnTo>
                      <a:pt x="424" y="458"/>
                    </a:lnTo>
                    <a:lnTo>
                      <a:pt x="433" y="427"/>
                    </a:lnTo>
                    <a:lnTo>
                      <a:pt x="442" y="389"/>
                    </a:lnTo>
                    <a:lnTo>
                      <a:pt x="450" y="348"/>
                    </a:lnTo>
                    <a:lnTo>
                      <a:pt x="458" y="304"/>
                    </a:lnTo>
                    <a:lnTo>
                      <a:pt x="463" y="262"/>
                    </a:lnTo>
                    <a:lnTo>
                      <a:pt x="467" y="221"/>
                    </a:lnTo>
                    <a:lnTo>
                      <a:pt x="467" y="201"/>
                    </a:lnTo>
                    <a:lnTo>
                      <a:pt x="467" y="183"/>
                    </a:lnTo>
                    <a:lnTo>
                      <a:pt x="466" y="166"/>
                    </a:lnTo>
                    <a:lnTo>
                      <a:pt x="462" y="152"/>
                    </a:lnTo>
                    <a:lnTo>
                      <a:pt x="459" y="139"/>
                    </a:lnTo>
                    <a:lnTo>
                      <a:pt x="455" y="129"/>
                    </a:lnTo>
                    <a:lnTo>
                      <a:pt x="450" y="118"/>
                    </a:lnTo>
                    <a:lnTo>
                      <a:pt x="446" y="110"/>
                    </a:lnTo>
                    <a:lnTo>
                      <a:pt x="441" y="102"/>
                    </a:lnTo>
                    <a:lnTo>
                      <a:pt x="435" y="96"/>
                    </a:lnTo>
                    <a:lnTo>
                      <a:pt x="429" y="89"/>
                    </a:lnTo>
                    <a:lnTo>
                      <a:pt x="423" y="84"/>
                    </a:lnTo>
                    <a:lnTo>
                      <a:pt x="409" y="72"/>
                    </a:lnTo>
                    <a:lnTo>
                      <a:pt x="395" y="61"/>
                    </a:lnTo>
                    <a:lnTo>
                      <a:pt x="381" y="47"/>
                    </a:lnTo>
                    <a:lnTo>
                      <a:pt x="365" y="31"/>
                    </a:lnTo>
                    <a:lnTo>
                      <a:pt x="357" y="20"/>
                    </a:lnTo>
                    <a:lnTo>
                      <a:pt x="350" y="11"/>
                    </a:lnTo>
                    <a:lnTo>
                      <a:pt x="344" y="4"/>
                    </a:lnTo>
                    <a:lnTo>
                      <a:pt x="338" y="0"/>
                    </a:lnTo>
                    <a:lnTo>
                      <a:pt x="336" y="0"/>
                    </a:lnTo>
                    <a:lnTo>
                      <a:pt x="334" y="0"/>
                    </a:lnTo>
                    <a:lnTo>
                      <a:pt x="331" y="3"/>
                    </a:lnTo>
                    <a:lnTo>
                      <a:pt x="329" y="5"/>
                    </a:lnTo>
                    <a:lnTo>
                      <a:pt x="324" y="15"/>
                    </a:lnTo>
                    <a:lnTo>
                      <a:pt x="321" y="33"/>
                    </a:lnTo>
                    <a:lnTo>
                      <a:pt x="316" y="63"/>
                    </a:lnTo>
                    <a:lnTo>
                      <a:pt x="311" y="89"/>
                    </a:lnTo>
                    <a:lnTo>
                      <a:pt x="308" y="112"/>
                    </a:lnTo>
                    <a:lnTo>
                      <a:pt x="302" y="133"/>
                    </a:lnTo>
                    <a:lnTo>
                      <a:pt x="298" y="144"/>
                    </a:lnTo>
                    <a:lnTo>
                      <a:pt x="295" y="154"/>
                    </a:lnTo>
                    <a:lnTo>
                      <a:pt x="289" y="164"/>
                    </a:lnTo>
                    <a:lnTo>
                      <a:pt x="283" y="174"/>
                    </a:lnTo>
                    <a:lnTo>
                      <a:pt x="276" y="184"/>
                    </a:lnTo>
                    <a:lnTo>
                      <a:pt x="268" y="194"/>
                    </a:lnTo>
                    <a:lnTo>
                      <a:pt x="258" y="204"/>
                    </a:lnTo>
                    <a:lnTo>
                      <a:pt x="248" y="216"/>
                    </a:lnTo>
                    <a:lnTo>
                      <a:pt x="242" y="222"/>
                    </a:lnTo>
                    <a:lnTo>
                      <a:pt x="236" y="229"/>
                    </a:lnTo>
                    <a:lnTo>
                      <a:pt x="231" y="237"/>
                    </a:lnTo>
                    <a:lnTo>
                      <a:pt x="227" y="246"/>
                    </a:lnTo>
                    <a:lnTo>
                      <a:pt x="220" y="262"/>
                    </a:lnTo>
                    <a:lnTo>
                      <a:pt x="213" y="280"/>
                    </a:lnTo>
                    <a:lnTo>
                      <a:pt x="207" y="296"/>
                    </a:lnTo>
                    <a:lnTo>
                      <a:pt x="199" y="312"/>
                    </a:lnTo>
                    <a:lnTo>
                      <a:pt x="194" y="319"/>
                    </a:lnTo>
                    <a:lnTo>
                      <a:pt x="190" y="325"/>
                    </a:lnTo>
                    <a:lnTo>
                      <a:pt x="184" y="330"/>
                    </a:lnTo>
                    <a:lnTo>
                      <a:pt x="177" y="335"/>
                    </a:lnTo>
                    <a:lnTo>
                      <a:pt x="155" y="347"/>
                    </a:lnTo>
                    <a:lnTo>
                      <a:pt x="138" y="359"/>
                    </a:lnTo>
                    <a:lnTo>
                      <a:pt x="122" y="371"/>
                    </a:lnTo>
                    <a:lnTo>
                      <a:pt x="108" y="384"/>
                    </a:lnTo>
                    <a:lnTo>
                      <a:pt x="82" y="412"/>
                    </a:lnTo>
                    <a:lnTo>
                      <a:pt x="53" y="445"/>
                    </a:lnTo>
                    <a:lnTo>
                      <a:pt x="45" y="457"/>
                    </a:lnTo>
                    <a:lnTo>
                      <a:pt x="38" y="470"/>
                    </a:lnTo>
                    <a:lnTo>
                      <a:pt x="32" y="483"/>
                    </a:lnTo>
                    <a:lnTo>
                      <a:pt x="27" y="497"/>
                    </a:lnTo>
                    <a:lnTo>
                      <a:pt x="23" y="511"/>
                    </a:lnTo>
                    <a:lnTo>
                      <a:pt x="21" y="526"/>
                    </a:lnTo>
                    <a:lnTo>
                      <a:pt x="19" y="540"/>
                    </a:lnTo>
                    <a:lnTo>
                      <a:pt x="19" y="557"/>
                    </a:lnTo>
                    <a:lnTo>
                      <a:pt x="19" y="572"/>
                    </a:lnTo>
                    <a:lnTo>
                      <a:pt x="19" y="588"/>
                    </a:lnTo>
                    <a:lnTo>
                      <a:pt x="20" y="603"/>
                    </a:lnTo>
                    <a:lnTo>
                      <a:pt x="22" y="618"/>
                    </a:lnTo>
                    <a:lnTo>
                      <a:pt x="26" y="649"/>
                    </a:lnTo>
                    <a:lnTo>
                      <a:pt x="32" y="676"/>
                    </a:lnTo>
                    <a:lnTo>
                      <a:pt x="39" y="708"/>
                    </a:lnTo>
                    <a:lnTo>
                      <a:pt x="43" y="735"/>
                    </a:lnTo>
                    <a:lnTo>
                      <a:pt x="45" y="747"/>
                    </a:lnTo>
                    <a:lnTo>
                      <a:pt x="45" y="759"/>
                    </a:lnTo>
                    <a:lnTo>
                      <a:pt x="45" y="769"/>
                    </a:lnTo>
                    <a:lnTo>
                      <a:pt x="45" y="781"/>
                    </a:lnTo>
                    <a:lnTo>
                      <a:pt x="42" y="792"/>
                    </a:lnTo>
                    <a:lnTo>
                      <a:pt x="40" y="802"/>
                    </a:lnTo>
                    <a:lnTo>
                      <a:pt x="38" y="813"/>
                    </a:lnTo>
                    <a:lnTo>
                      <a:pt x="33" y="825"/>
                    </a:lnTo>
                    <a:lnTo>
                      <a:pt x="22" y="852"/>
                    </a:lnTo>
                    <a:lnTo>
                      <a:pt x="8" y="883"/>
                    </a:lnTo>
                    <a:lnTo>
                      <a:pt x="3" y="891"/>
                    </a:lnTo>
                    <a:lnTo>
                      <a:pt x="1" y="900"/>
                    </a:lnTo>
                    <a:lnTo>
                      <a:pt x="0" y="910"/>
                    </a:lnTo>
                    <a:lnTo>
                      <a:pt x="1" y="918"/>
                    </a:lnTo>
                    <a:lnTo>
                      <a:pt x="2" y="926"/>
                    </a:lnTo>
                    <a:lnTo>
                      <a:pt x="6" y="936"/>
                    </a:lnTo>
                    <a:lnTo>
                      <a:pt x="9" y="944"/>
                    </a:lnTo>
                    <a:lnTo>
                      <a:pt x="14" y="952"/>
                    </a:lnTo>
                    <a:lnTo>
                      <a:pt x="23" y="969"/>
                    </a:lnTo>
                    <a:lnTo>
                      <a:pt x="35" y="985"/>
                    </a:lnTo>
                    <a:lnTo>
                      <a:pt x="45" y="1002"/>
                    </a:lnTo>
                    <a:lnTo>
                      <a:pt x="52" y="1019"/>
                    </a:lnTo>
                    <a:lnTo>
                      <a:pt x="59" y="1037"/>
                    </a:lnTo>
                    <a:lnTo>
                      <a:pt x="67" y="1055"/>
                    </a:lnTo>
                    <a:lnTo>
                      <a:pt x="75" y="1071"/>
                    </a:lnTo>
                    <a:lnTo>
                      <a:pt x="86" y="1085"/>
                    </a:lnTo>
                    <a:lnTo>
                      <a:pt x="95" y="1098"/>
                    </a:lnTo>
                    <a:lnTo>
                      <a:pt x="107" y="1109"/>
                    </a:lnTo>
                    <a:lnTo>
                      <a:pt x="119" y="1118"/>
                    </a:lnTo>
                    <a:lnTo>
                      <a:pt x="131" y="1124"/>
                    </a:lnTo>
                    <a:lnTo>
                      <a:pt x="138" y="1127"/>
                    </a:lnTo>
                    <a:lnTo>
                      <a:pt x="144" y="1129"/>
                    </a:lnTo>
                    <a:lnTo>
                      <a:pt x="151" y="1130"/>
                    </a:lnTo>
                    <a:lnTo>
                      <a:pt x="158" y="1130"/>
                    </a:lnTo>
                    <a:lnTo>
                      <a:pt x="165" y="1130"/>
                    </a:lnTo>
                    <a:lnTo>
                      <a:pt x="172" y="1129"/>
                    </a:lnTo>
                    <a:lnTo>
                      <a:pt x="179" y="1127"/>
                    </a:lnTo>
                    <a:lnTo>
                      <a:pt x="186" y="1124"/>
                    </a:lnTo>
                    <a:lnTo>
                      <a:pt x="193" y="1121"/>
                    </a:lnTo>
                    <a:lnTo>
                      <a:pt x="202" y="1117"/>
                    </a:lnTo>
                    <a:lnTo>
                      <a:pt x="209" y="1111"/>
                    </a:lnTo>
                    <a:lnTo>
                      <a:pt x="216" y="1105"/>
                    </a:lnTo>
                    <a:lnTo>
                      <a:pt x="224" y="1098"/>
                    </a:lnTo>
                    <a:lnTo>
                      <a:pt x="231" y="1091"/>
                    </a:lnTo>
                    <a:lnTo>
                      <a:pt x="239" y="1082"/>
                    </a:lnTo>
                    <a:lnTo>
                      <a:pt x="248" y="1072"/>
                    </a:lnTo>
                    <a:lnTo>
                      <a:pt x="272" y="1042"/>
                    </a:lnTo>
                    <a:lnTo>
                      <a:pt x="297" y="1013"/>
                    </a:lnTo>
                    <a:lnTo>
                      <a:pt x="323" y="985"/>
                    </a:lnTo>
                    <a:lnTo>
                      <a:pt x="348" y="956"/>
                    </a:lnTo>
                    <a:lnTo>
                      <a:pt x="354" y="947"/>
                    </a:lnTo>
                    <a:lnTo>
                      <a:pt x="357" y="939"/>
                    </a:lnTo>
                    <a:lnTo>
                      <a:pt x="361" y="930"/>
                    </a:lnTo>
                    <a:lnTo>
                      <a:pt x="363" y="920"/>
                    </a:lnTo>
                    <a:lnTo>
                      <a:pt x="365" y="903"/>
                    </a:lnTo>
                    <a:lnTo>
                      <a:pt x="365" y="884"/>
                    </a:lnTo>
                    <a:lnTo>
                      <a:pt x="365" y="865"/>
                    </a:lnTo>
                    <a:lnTo>
                      <a:pt x="365" y="846"/>
                    </a:lnTo>
                    <a:lnTo>
                      <a:pt x="367" y="837"/>
                    </a:lnTo>
                    <a:lnTo>
                      <a:pt x="368" y="827"/>
                    </a:lnTo>
                    <a:lnTo>
                      <a:pt x="369" y="819"/>
                    </a:lnTo>
                    <a:lnTo>
                      <a:pt x="373" y="809"/>
                    </a:lnTo>
                    <a:lnTo>
                      <a:pt x="364" y="786"/>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76" name="Freeform 308"/>
              <p:cNvSpPr>
                <a:spLocks/>
              </p:cNvSpPr>
              <p:nvPr/>
            </p:nvSpPr>
            <p:spPr bwMode="auto">
              <a:xfrm>
                <a:off x="3114" y="3363"/>
                <a:ext cx="155" cy="376"/>
              </a:xfrm>
              <a:custGeom>
                <a:avLst/>
                <a:gdLst>
                  <a:gd name="T0" fmla="*/ 39 w 467"/>
                  <a:gd name="T1" fmla="*/ 83 h 1130"/>
                  <a:gd name="T2" fmla="*/ 40 w 467"/>
                  <a:gd name="T3" fmla="*/ 76 h 1130"/>
                  <a:gd name="T4" fmla="*/ 41 w 467"/>
                  <a:gd name="T5" fmla="*/ 69 h 1130"/>
                  <a:gd name="T6" fmla="*/ 45 w 467"/>
                  <a:gd name="T7" fmla="*/ 55 h 1130"/>
                  <a:gd name="T8" fmla="*/ 49 w 467"/>
                  <a:gd name="T9" fmla="*/ 43 h 1130"/>
                  <a:gd name="T10" fmla="*/ 51 w 467"/>
                  <a:gd name="T11" fmla="*/ 29 h 1130"/>
                  <a:gd name="T12" fmla="*/ 51 w 467"/>
                  <a:gd name="T13" fmla="*/ 20 h 1130"/>
                  <a:gd name="T14" fmla="*/ 50 w 467"/>
                  <a:gd name="T15" fmla="*/ 15 h 1130"/>
                  <a:gd name="T16" fmla="*/ 49 w 467"/>
                  <a:gd name="T17" fmla="*/ 12 h 1130"/>
                  <a:gd name="T18" fmla="*/ 47 w 467"/>
                  <a:gd name="T19" fmla="*/ 10 h 1130"/>
                  <a:gd name="T20" fmla="*/ 43 w 467"/>
                  <a:gd name="T21" fmla="*/ 7 h 1130"/>
                  <a:gd name="T22" fmla="*/ 39 w 467"/>
                  <a:gd name="T23" fmla="*/ 2 h 1130"/>
                  <a:gd name="T24" fmla="*/ 37 w 467"/>
                  <a:gd name="T25" fmla="*/ 0 h 1130"/>
                  <a:gd name="T26" fmla="*/ 37 w 467"/>
                  <a:gd name="T27" fmla="*/ 0 h 1130"/>
                  <a:gd name="T28" fmla="*/ 36 w 467"/>
                  <a:gd name="T29" fmla="*/ 4 h 1130"/>
                  <a:gd name="T30" fmla="*/ 34 w 467"/>
                  <a:gd name="T31" fmla="*/ 12 h 1130"/>
                  <a:gd name="T32" fmla="*/ 33 w 467"/>
                  <a:gd name="T33" fmla="*/ 17 h 1130"/>
                  <a:gd name="T34" fmla="*/ 31 w 467"/>
                  <a:gd name="T35" fmla="*/ 20 h 1130"/>
                  <a:gd name="T36" fmla="*/ 27 w 467"/>
                  <a:gd name="T37" fmla="*/ 24 h 1130"/>
                  <a:gd name="T38" fmla="*/ 26 w 467"/>
                  <a:gd name="T39" fmla="*/ 26 h 1130"/>
                  <a:gd name="T40" fmla="*/ 24 w 467"/>
                  <a:gd name="T41" fmla="*/ 31 h 1130"/>
                  <a:gd name="T42" fmla="*/ 21 w 467"/>
                  <a:gd name="T43" fmla="*/ 35 h 1130"/>
                  <a:gd name="T44" fmla="*/ 20 w 467"/>
                  <a:gd name="T45" fmla="*/ 37 h 1130"/>
                  <a:gd name="T46" fmla="*/ 13 w 467"/>
                  <a:gd name="T47" fmla="*/ 41 h 1130"/>
                  <a:gd name="T48" fmla="*/ 6 w 467"/>
                  <a:gd name="T49" fmla="*/ 49 h 1130"/>
                  <a:gd name="T50" fmla="*/ 4 w 467"/>
                  <a:gd name="T51" fmla="*/ 54 h 1130"/>
                  <a:gd name="T52" fmla="*/ 2 w 467"/>
                  <a:gd name="T53" fmla="*/ 58 h 1130"/>
                  <a:gd name="T54" fmla="*/ 2 w 467"/>
                  <a:gd name="T55" fmla="*/ 63 h 1130"/>
                  <a:gd name="T56" fmla="*/ 2 w 467"/>
                  <a:gd name="T57" fmla="*/ 69 h 1130"/>
                  <a:gd name="T58" fmla="*/ 4 w 467"/>
                  <a:gd name="T59" fmla="*/ 79 h 1130"/>
                  <a:gd name="T60" fmla="*/ 5 w 467"/>
                  <a:gd name="T61" fmla="*/ 84 h 1130"/>
                  <a:gd name="T62" fmla="*/ 5 w 467"/>
                  <a:gd name="T63" fmla="*/ 88 h 1130"/>
                  <a:gd name="T64" fmla="*/ 4 w 467"/>
                  <a:gd name="T65" fmla="*/ 92 h 1130"/>
                  <a:gd name="T66" fmla="*/ 0 w 467"/>
                  <a:gd name="T67" fmla="*/ 98 h 1130"/>
                  <a:gd name="T68" fmla="*/ 0 w 467"/>
                  <a:gd name="T69" fmla="*/ 101 h 1130"/>
                  <a:gd name="T70" fmla="*/ 1 w 467"/>
                  <a:gd name="T71" fmla="*/ 104 h 1130"/>
                  <a:gd name="T72" fmla="*/ 4 w 467"/>
                  <a:gd name="T73" fmla="*/ 109 h 1130"/>
                  <a:gd name="T74" fmla="*/ 7 w 467"/>
                  <a:gd name="T75" fmla="*/ 115 h 1130"/>
                  <a:gd name="T76" fmla="*/ 10 w 467"/>
                  <a:gd name="T77" fmla="*/ 120 h 1130"/>
                  <a:gd name="T78" fmla="*/ 13 w 467"/>
                  <a:gd name="T79" fmla="*/ 124 h 1130"/>
                  <a:gd name="T80" fmla="*/ 16 w 467"/>
                  <a:gd name="T81" fmla="*/ 125 h 1130"/>
                  <a:gd name="T82" fmla="*/ 18 w 467"/>
                  <a:gd name="T83" fmla="*/ 125 h 1130"/>
                  <a:gd name="T84" fmla="*/ 21 w 467"/>
                  <a:gd name="T85" fmla="*/ 124 h 1130"/>
                  <a:gd name="T86" fmla="*/ 23 w 467"/>
                  <a:gd name="T87" fmla="*/ 123 h 1130"/>
                  <a:gd name="T88" fmla="*/ 26 w 467"/>
                  <a:gd name="T89" fmla="*/ 121 h 1130"/>
                  <a:gd name="T90" fmla="*/ 30 w 467"/>
                  <a:gd name="T91" fmla="*/ 115 h 1130"/>
                  <a:gd name="T92" fmla="*/ 39 w 467"/>
                  <a:gd name="T93" fmla="*/ 106 h 1130"/>
                  <a:gd name="T94" fmla="*/ 40 w 467"/>
                  <a:gd name="T95" fmla="*/ 103 h 1130"/>
                  <a:gd name="T96" fmla="*/ 40 w 467"/>
                  <a:gd name="T97" fmla="*/ 98 h 1130"/>
                  <a:gd name="T98" fmla="*/ 40 w 467"/>
                  <a:gd name="T99" fmla="*/ 93 h 1130"/>
                  <a:gd name="T100" fmla="*/ 41 w 467"/>
                  <a:gd name="T101" fmla="*/ 90 h 113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67"/>
                  <a:gd name="T154" fmla="*/ 0 h 1130"/>
                  <a:gd name="T155" fmla="*/ 467 w 467"/>
                  <a:gd name="T156" fmla="*/ 1130 h 113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67" h="1130">
                    <a:moveTo>
                      <a:pt x="364" y="786"/>
                    </a:moveTo>
                    <a:lnTo>
                      <a:pt x="361" y="767"/>
                    </a:lnTo>
                    <a:lnTo>
                      <a:pt x="360" y="747"/>
                    </a:lnTo>
                    <a:lnTo>
                      <a:pt x="360" y="727"/>
                    </a:lnTo>
                    <a:lnTo>
                      <a:pt x="361" y="707"/>
                    </a:lnTo>
                    <a:lnTo>
                      <a:pt x="363" y="686"/>
                    </a:lnTo>
                    <a:lnTo>
                      <a:pt x="367" y="663"/>
                    </a:lnTo>
                    <a:lnTo>
                      <a:pt x="371" y="642"/>
                    </a:lnTo>
                    <a:lnTo>
                      <a:pt x="376" y="621"/>
                    </a:lnTo>
                    <a:lnTo>
                      <a:pt x="388" y="577"/>
                    </a:lnTo>
                    <a:lnTo>
                      <a:pt x="401" y="535"/>
                    </a:lnTo>
                    <a:lnTo>
                      <a:pt x="414" y="494"/>
                    </a:lnTo>
                    <a:lnTo>
                      <a:pt x="424" y="458"/>
                    </a:lnTo>
                    <a:lnTo>
                      <a:pt x="433" y="427"/>
                    </a:lnTo>
                    <a:lnTo>
                      <a:pt x="442" y="389"/>
                    </a:lnTo>
                    <a:lnTo>
                      <a:pt x="450" y="348"/>
                    </a:lnTo>
                    <a:lnTo>
                      <a:pt x="458" y="304"/>
                    </a:lnTo>
                    <a:lnTo>
                      <a:pt x="463" y="262"/>
                    </a:lnTo>
                    <a:lnTo>
                      <a:pt x="467" y="221"/>
                    </a:lnTo>
                    <a:lnTo>
                      <a:pt x="467" y="201"/>
                    </a:lnTo>
                    <a:lnTo>
                      <a:pt x="467" y="183"/>
                    </a:lnTo>
                    <a:lnTo>
                      <a:pt x="466" y="166"/>
                    </a:lnTo>
                    <a:lnTo>
                      <a:pt x="462" y="152"/>
                    </a:lnTo>
                    <a:lnTo>
                      <a:pt x="459" y="139"/>
                    </a:lnTo>
                    <a:lnTo>
                      <a:pt x="455" y="129"/>
                    </a:lnTo>
                    <a:lnTo>
                      <a:pt x="450" y="118"/>
                    </a:lnTo>
                    <a:lnTo>
                      <a:pt x="446" y="110"/>
                    </a:lnTo>
                    <a:lnTo>
                      <a:pt x="441" y="102"/>
                    </a:lnTo>
                    <a:lnTo>
                      <a:pt x="435" y="96"/>
                    </a:lnTo>
                    <a:lnTo>
                      <a:pt x="429" y="89"/>
                    </a:lnTo>
                    <a:lnTo>
                      <a:pt x="423" y="84"/>
                    </a:lnTo>
                    <a:lnTo>
                      <a:pt x="409" y="72"/>
                    </a:lnTo>
                    <a:lnTo>
                      <a:pt x="395" y="61"/>
                    </a:lnTo>
                    <a:lnTo>
                      <a:pt x="381" y="47"/>
                    </a:lnTo>
                    <a:lnTo>
                      <a:pt x="365" y="31"/>
                    </a:lnTo>
                    <a:lnTo>
                      <a:pt x="357" y="20"/>
                    </a:lnTo>
                    <a:lnTo>
                      <a:pt x="350" y="11"/>
                    </a:lnTo>
                    <a:lnTo>
                      <a:pt x="344" y="4"/>
                    </a:lnTo>
                    <a:lnTo>
                      <a:pt x="338" y="0"/>
                    </a:lnTo>
                    <a:lnTo>
                      <a:pt x="336" y="0"/>
                    </a:lnTo>
                    <a:lnTo>
                      <a:pt x="334" y="0"/>
                    </a:lnTo>
                    <a:lnTo>
                      <a:pt x="331" y="3"/>
                    </a:lnTo>
                    <a:lnTo>
                      <a:pt x="329" y="5"/>
                    </a:lnTo>
                    <a:lnTo>
                      <a:pt x="324" y="15"/>
                    </a:lnTo>
                    <a:lnTo>
                      <a:pt x="321" y="33"/>
                    </a:lnTo>
                    <a:lnTo>
                      <a:pt x="316" y="63"/>
                    </a:lnTo>
                    <a:lnTo>
                      <a:pt x="311" y="89"/>
                    </a:lnTo>
                    <a:lnTo>
                      <a:pt x="308" y="112"/>
                    </a:lnTo>
                    <a:lnTo>
                      <a:pt x="302" y="133"/>
                    </a:lnTo>
                    <a:lnTo>
                      <a:pt x="298" y="144"/>
                    </a:lnTo>
                    <a:lnTo>
                      <a:pt x="295" y="154"/>
                    </a:lnTo>
                    <a:lnTo>
                      <a:pt x="289" y="164"/>
                    </a:lnTo>
                    <a:lnTo>
                      <a:pt x="283" y="174"/>
                    </a:lnTo>
                    <a:lnTo>
                      <a:pt x="276" y="184"/>
                    </a:lnTo>
                    <a:lnTo>
                      <a:pt x="268" y="194"/>
                    </a:lnTo>
                    <a:lnTo>
                      <a:pt x="258" y="204"/>
                    </a:lnTo>
                    <a:lnTo>
                      <a:pt x="248" y="216"/>
                    </a:lnTo>
                    <a:lnTo>
                      <a:pt x="242" y="222"/>
                    </a:lnTo>
                    <a:lnTo>
                      <a:pt x="236" y="229"/>
                    </a:lnTo>
                    <a:lnTo>
                      <a:pt x="231" y="237"/>
                    </a:lnTo>
                    <a:lnTo>
                      <a:pt x="227" y="246"/>
                    </a:lnTo>
                    <a:lnTo>
                      <a:pt x="220" y="262"/>
                    </a:lnTo>
                    <a:lnTo>
                      <a:pt x="213" y="280"/>
                    </a:lnTo>
                    <a:lnTo>
                      <a:pt x="207" y="296"/>
                    </a:lnTo>
                    <a:lnTo>
                      <a:pt x="199" y="312"/>
                    </a:lnTo>
                    <a:lnTo>
                      <a:pt x="194" y="319"/>
                    </a:lnTo>
                    <a:lnTo>
                      <a:pt x="190" y="325"/>
                    </a:lnTo>
                    <a:lnTo>
                      <a:pt x="184" y="330"/>
                    </a:lnTo>
                    <a:lnTo>
                      <a:pt x="177" y="335"/>
                    </a:lnTo>
                    <a:lnTo>
                      <a:pt x="155" y="347"/>
                    </a:lnTo>
                    <a:lnTo>
                      <a:pt x="138" y="359"/>
                    </a:lnTo>
                    <a:lnTo>
                      <a:pt x="122" y="371"/>
                    </a:lnTo>
                    <a:lnTo>
                      <a:pt x="108" y="384"/>
                    </a:lnTo>
                    <a:lnTo>
                      <a:pt x="82" y="412"/>
                    </a:lnTo>
                    <a:lnTo>
                      <a:pt x="53" y="445"/>
                    </a:lnTo>
                    <a:lnTo>
                      <a:pt x="45" y="457"/>
                    </a:lnTo>
                    <a:lnTo>
                      <a:pt x="38" y="470"/>
                    </a:lnTo>
                    <a:lnTo>
                      <a:pt x="32" y="483"/>
                    </a:lnTo>
                    <a:lnTo>
                      <a:pt x="27" y="497"/>
                    </a:lnTo>
                    <a:lnTo>
                      <a:pt x="23" y="511"/>
                    </a:lnTo>
                    <a:lnTo>
                      <a:pt x="21" y="526"/>
                    </a:lnTo>
                    <a:lnTo>
                      <a:pt x="19" y="540"/>
                    </a:lnTo>
                    <a:lnTo>
                      <a:pt x="19" y="557"/>
                    </a:lnTo>
                    <a:lnTo>
                      <a:pt x="19" y="572"/>
                    </a:lnTo>
                    <a:lnTo>
                      <a:pt x="19" y="588"/>
                    </a:lnTo>
                    <a:lnTo>
                      <a:pt x="20" y="603"/>
                    </a:lnTo>
                    <a:lnTo>
                      <a:pt x="22" y="618"/>
                    </a:lnTo>
                    <a:lnTo>
                      <a:pt x="26" y="649"/>
                    </a:lnTo>
                    <a:lnTo>
                      <a:pt x="32" y="676"/>
                    </a:lnTo>
                    <a:lnTo>
                      <a:pt x="39" y="708"/>
                    </a:lnTo>
                    <a:lnTo>
                      <a:pt x="43" y="735"/>
                    </a:lnTo>
                    <a:lnTo>
                      <a:pt x="45" y="747"/>
                    </a:lnTo>
                    <a:lnTo>
                      <a:pt x="45" y="759"/>
                    </a:lnTo>
                    <a:lnTo>
                      <a:pt x="45" y="769"/>
                    </a:lnTo>
                    <a:lnTo>
                      <a:pt x="45" y="781"/>
                    </a:lnTo>
                    <a:lnTo>
                      <a:pt x="42" y="792"/>
                    </a:lnTo>
                    <a:lnTo>
                      <a:pt x="40" y="802"/>
                    </a:lnTo>
                    <a:lnTo>
                      <a:pt x="38" y="813"/>
                    </a:lnTo>
                    <a:lnTo>
                      <a:pt x="33" y="825"/>
                    </a:lnTo>
                    <a:lnTo>
                      <a:pt x="22" y="852"/>
                    </a:lnTo>
                    <a:lnTo>
                      <a:pt x="8" y="883"/>
                    </a:lnTo>
                    <a:lnTo>
                      <a:pt x="3" y="891"/>
                    </a:lnTo>
                    <a:lnTo>
                      <a:pt x="1" y="900"/>
                    </a:lnTo>
                    <a:lnTo>
                      <a:pt x="0" y="910"/>
                    </a:lnTo>
                    <a:lnTo>
                      <a:pt x="1" y="918"/>
                    </a:lnTo>
                    <a:lnTo>
                      <a:pt x="2" y="926"/>
                    </a:lnTo>
                    <a:lnTo>
                      <a:pt x="6" y="936"/>
                    </a:lnTo>
                    <a:lnTo>
                      <a:pt x="9" y="944"/>
                    </a:lnTo>
                    <a:lnTo>
                      <a:pt x="14" y="952"/>
                    </a:lnTo>
                    <a:lnTo>
                      <a:pt x="23" y="969"/>
                    </a:lnTo>
                    <a:lnTo>
                      <a:pt x="35" y="985"/>
                    </a:lnTo>
                    <a:lnTo>
                      <a:pt x="45" y="1002"/>
                    </a:lnTo>
                    <a:lnTo>
                      <a:pt x="52" y="1019"/>
                    </a:lnTo>
                    <a:lnTo>
                      <a:pt x="59" y="1037"/>
                    </a:lnTo>
                    <a:lnTo>
                      <a:pt x="67" y="1055"/>
                    </a:lnTo>
                    <a:lnTo>
                      <a:pt x="75" y="1071"/>
                    </a:lnTo>
                    <a:lnTo>
                      <a:pt x="86" y="1085"/>
                    </a:lnTo>
                    <a:lnTo>
                      <a:pt x="95" y="1098"/>
                    </a:lnTo>
                    <a:lnTo>
                      <a:pt x="107" y="1109"/>
                    </a:lnTo>
                    <a:lnTo>
                      <a:pt x="119" y="1118"/>
                    </a:lnTo>
                    <a:lnTo>
                      <a:pt x="131" y="1124"/>
                    </a:lnTo>
                    <a:lnTo>
                      <a:pt x="138" y="1127"/>
                    </a:lnTo>
                    <a:lnTo>
                      <a:pt x="144" y="1129"/>
                    </a:lnTo>
                    <a:lnTo>
                      <a:pt x="151" y="1130"/>
                    </a:lnTo>
                    <a:lnTo>
                      <a:pt x="158" y="1130"/>
                    </a:lnTo>
                    <a:lnTo>
                      <a:pt x="165" y="1130"/>
                    </a:lnTo>
                    <a:lnTo>
                      <a:pt x="172" y="1129"/>
                    </a:lnTo>
                    <a:lnTo>
                      <a:pt x="179" y="1127"/>
                    </a:lnTo>
                    <a:lnTo>
                      <a:pt x="186" y="1124"/>
                    </a:lnTo>
                    <a:lnTo>
                      <a:pt x="193" y="1121"/>
                    </a:lnTo>
                    <a:lnTo>
                      <a:pt x="202" y="1117"/>
                    </a:lnTo>
                    <a:lnTo>
                      <a:pt x="209" y="1111"/>
                    </a:lnTo>
                    <a:lnTo>
                      <a:pt x="216" y="1105"/>
                    </a:lnTo>
                    <a:lnTo>
                      <a:pt x="224" y="1098"/>
                    </a:lnTo>
                    <a:lnTo>
                      <a:pt x="231" y="1091"/>
                    </a:lnTo>
                    <a:lnTo>
                      <a:pt x="239" y="1082"/>
                    </a:lnTo>
                    <a:lnTo>
                      <a:pt x="248" y="1072"/>
                    </a:lnTo>
                    <a:lnTo>
                      <a:pt x="272" y="1042"/>
                    </a:lnTo>
                    <a:lnTo>
                      <a:pt x="297" y="1013"/>
                    </a:lnTo>
                    <a:lnTo>
                      <a:pt x="323" y="985"/>
                    </a:lnTo>
                    <a:lnTo>
                      <a:pt x="348" y="956"/>
                    </a:lnTo>
                    <a:lnTo>
                      <a:pt x="354" y="947"/>
                    </a:lnTo>
                    <a:lnTo>
                      <a:pt x="357" y="939"/>
                    </a:lnTo>
                    <a:lnTo>
                      <a:pt x="361" y="930"/>
                    </a:lnTo>
                    <a:lnTo>
                      <a:pt x="363" y="920"/>
                    </a:lnTo>
                    <a:lnTo>
                      <a:pt x="365" y="903"/>
                    </a:lnTo>
                    <a:lnTo>
                      <a:pt x="365" y="884"/>
                    </a:lnTo>
                    <a:lnTo>
                      <a:pt x="365" y="865"/>
                    </a:lnTo>
                    <a:lnTo>
                      <a:pt x="365" y="846"/>
                    </a:lnTo>
                    <a:lnTo>
                      <a:pt x="367" y="837"/>
                    </a:lnTo>
                    <a:lnTo>
                      <a:pt x="368" y="827"/>
                    </a:lnTo>
                    <a:lnTo>
                      <a:pt x="369" y="819"/>
                    </a:lnTo>
                    <a:lnTo>
                      <a:pt x="373" y="809"/>
                    </a:lnTo>
                    <a:lnTo>
                      <a:pt x="364" y="78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77" name="Freeform 309"/>
              <p:cNvSpPr>
                <a:spLocks/>
              </p:cNvSpPr>
              <p:nvPr/>
            </p:nvSpPr>
            <p:spPr bwMode="auto">
              <a:xfrm>
                <a:off x="2934" y="2837"/>
                <a:ext cx="59" cy="53"/>
              </a:xfrm>
              <a:custGeom>
                <a:avLst/>
                <a:gdLst>
                  <a:gd name="T0" fmla="*/ 0 w 178"/>
                  <a:gd name="T1" fmla="*/ 12 h 158"/>
                  <a:gd name="T2" fmla="*/ 3 w 178"/>
                  <a:gd name="T3" fmla="*/ 18 h 158"/>
                  <a:gd name="T4" fmla="*/ 12 w 178"/>
                  <a:gd name="T5" fmla="*/ 18 h 158"/>
                  <a:gd name="T6" fmla="*/ 20 w 178"/>
                  <a:gd name="T7" fmla="*/ 6 h 158"/>
                  <a:gd name="T8" fmla="*/ 16 w 178"/>
                  <a:gd name="T9" fmla="*/ 5 h 158"/>
                  <a:gd name="T10" fmla="*/ 13 w 178"/>
                  <a:gd name="T11" fmla="*/ 4 h 158"/>
                  <a:gd name="T12" fmla="*/ 10 w 178"/>
                  <a:gd name="T13" fmla="*/ 2 h 158"/>
                  <a:gd name="T14" fmla="*/ 6 w 178"/>
                  <a:gd name="T15" fmla="*/ 0 h 158"/>
                  <a:gd name="T16" fmla="*/ 0 w 178"/>
                  <a:gd name="T17" fmla="*/ 12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8"/>
                  <a:gd name="T28" fmla="*/ 0 h 158"/>
                  <a:gd name="T29" fmla="*/ 178 w 178"/>
                  <a:gd name="T30" fmla="*/ 158 h 1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8" h="158">
                    <a:moveTo>
                      <a:pt x="0" y="109"/>
                    </a:moveTo>
                    <a:lnTo>
                      <a:pt x="29" y="157"/>
                    </a:lnTo>
                    <a:lnTo>
                      <a:pt x="107" y="158"/>
                    </a:lnTo>
                    <a:lnTo>
                      <a:pt x="178" y="58"/>
                    </a:lnTo>
                    <a:lnTo>
                      <a:pt x="148" y="46"/>
                    </a:lnTo>
                    <a:lnTo>
                      <a:pt x="118" y="32"/>
                    </a:lnTo>
                    <a:lnTo>
                      <a:pt x="86" y="17"/>
                    </a:lnTo>
                    <a:lnTo>
                      <a:pt x="54" y="0"/>
                    </a:lnTo>
                    <a:lnTo>
                      <a:pt x="0" y="109"/>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78" name="Freeform 310"/>
              <p:cNvSpPr>
                <a:spLocks/>
              </p:cNvSpPr>
              <p:nvPr/>
            </p:nvSpPr>
            <p:spPr bwMode="auto">
              <a:xfrm>
                <a:off x="2934" y="2837"/>
                <a:ext cx="59" cy="53"/>
              </a:xfrm>
              <a:custGeom>
                <a:avLst/>
                <a:gdLst>
                  <a:gd name="T0" fmla="*/ 0 w 178"/>
                  <a:gd name="T1" fmla="*/ 12 h 158"/>
                  <a:gd name="T2" fmla="*/ 3 w 178"/>
                  <a:gd name="T3" fmla="*/ 18 h 158"/>
                  <a:gd name="T4" fmla="*/ 12 w 178"/>
                  <a:gd name="T5" fmla="*/ 18 h 158"/>
                  <a:gd name="T6" fmla="*/ 12 w 178"/>
                  <a:gd name="T7" fmla="*/ 18 h 158"/>
                  <a:gd name="T8" fmla="*/ 20 w 178"/>
                  <a:gd name="T9" fmla="*/ 6 h 158"/>
                  <a:gd name="T10" fmla="*/ 20 w 178"/>
                  <a:gd name="T11" fmla="*/ 6 h 158"/>
                  <a:gd name="T12" fmla="*/ 16 w 178"/>
                  <a:gd name="T13" fmla="*/ 5 h 158"/>
                  <a:gd name="T14" fmla="*/ 13 w 178"/>
                  <a:gd name="T15" fmla="*/ 4 h 158"/>
                  <a:gd name="T16" fmla="*/ 10 w 178"/>
                  <a:gd name="T17" fmla="*/ 2 h 158"/>
                  <a:gd name="T18" fmla="*/ 6 w 178"/>
                  <a:gd name="T19" fmla="*/ 0 h 158"/>
                  <a:gd name="T20" fmla="*/ 6 w 178"/>
                  <a:gd name="T21" fmla="*/ 0 h 158"/>
                  <a:gd name="T22" fmla="*/ 0 w 178"/>
                  <a:gd name="T23" fmla="*/ 12 h 158"/>
                  <a:gd name="T24" fmla="*/ 0 w 178"/>
                  <a:gd name="T25" fmla="*/ 12 h 1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8"/>
                  <a:gd name="T40" fmla="*/ 0 h 158"/>
                  <a:gd name="T41" fmla="*/ 178 w 178"/>
                  <a:gd name="T42" fmla="*/ 158 h 1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8" h="158">
                    <a:moveTo>
                      <a:pt x="0" y="109"/>
                    </a:moveTo>
                    <a:lnTo>
                      <a:pt x="29" y="157"/>
                    </a:lnTo>
                    <a:lnTo>
                      <a:pt x="107" y="158"/>
                    </a:lnTo>
                    <a:lnTo>
                      <a:pt x="178" y="58"/>
                    </a:lnTo>
                    <a:lnTo>
                      <a:pt x="148" y="46"/>
                    </a:lnTo>
                    <a:lnTo>
                      <a:pt x="118" y="32"/>
                    </a:lnTo>
                    <a:lnTo>
                      <a:pt x="86" y="17"/>
                    </a:lnTo>
                    <a:lnTo>
                      <a:pt x="54" y="0"/>
                    </a:lnTo>
                    <a:lnTo>
                      <a:pt x="0" y="10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79" name="Freeform 311"/>
              <p:cNvSpPr>
                <a:spLocks/>
              </p:cNvSpPr>
              <p:nvPr/>
            </p:nvSpPr>
            <p:spPr bwMode="auto">
              <a:xfrm>
                <a:off x="2798" y="2810"/>
                <a:ext cx="315" cy="285"/>
              </a:xfrm>
              <a:custGeom>
                <a:avLst/>
                <a:gdLst>
                  <a:gd name="T0" fmla="*/ 12 w 945"/>
                  <a:gd name="T1" fmla="*/ 1 h 854"/>
                  <a:gd name="T2" fmla="*/ 16 w 945"/>
                  <a:gd name="T3" fmla="*/ 0 h 854"/>
                  <a:gd name="T4" fmla="*/ 20 w 945"/>
                  <a:gd name="T5" fmla="*/ 0 h 854"/>
                  <a:gd name="T6" fmla="*/ 24 w 945"/>
                  <a:gd name="T7" fmla="*/ 0 h 854"/>
                  <a:gd name="T8" fmla="*/ 27 w 945"/>
                  <a:gd name="T9" fmla="*/ 1 h 854"/>
                  <a:gd name="T10" fmla="*/ 30 w 945"/>
                  <a:gd name="T11" fmla="*/ 2 h 854"/>
                  <a:gd name="T12" fmla="*/ 33 w 945"/>
                  <a:gd name="T13" fmla="*/ 5 h 854"/>
                  <a:gd name="T14" fmla="*/ 35 w 945"/>
                  <a:gd name="T15" fmla="*/ 8 h 854"/>
                  <a:gd name="T16" fmla="*/ 36 w 945"/>
                  <a:gd name="T17" fmla="*/ 11 h 854"/>
                  <a:gd name="T18" fmla="*/ 37 w 945"/>
                  <a:gd name="T19" fmla="*/ 13 h 854"/>
                  <a:gd name="T20" fmla="*/ 39 w 945"/>
                  <a:gd name="T21" fmla="*/ 16 h 854"/>
                  <a:gd name="T22" fmla="*/ 45 w 945"/>
                  <a:gd name="T23" fmla="*/ 21 h 854"/>
                  <a:gd name="T24" fmla="*/ 57 w 945"/>
                  <a:gd name="T25" fmla="*/ 26 h 854"/>
                  <a:gd name="T26" fmla="*/ 62 w 945"/>
                  <a:gd name="T27" fmla="*/ 30 h 854"/>
                  <a:gd name="T28" fmla="*/ 64 w 945"/>
                  <a:gd name="T29" fmla="*/ 32 h 854"/>
                  <a:gd name="T30" fmla="*/ 67 w 945"/>
                  <a:gd name="T31" fmla="*/ 33 h 854"/>
                  <a:gd name="T32" fmla="*/ 72 w 945"/>
                  <a:gd name="T33" fmla="*/ 33 h 854"/>
                  <a:gd name="T34" fmla="*/ 77 w 945"/>
                  <a:gd name="T35" fmla="*/ 33 h 854"/>
                  <a:gd name="T36" fmla="*/ 82 w 945"/>
                  <a:gd name="T37" fmla="*/ 32 h 854"/>
                  <a:gd name="T38" fmla="*/ 87 w 945"/>
                  <a:gd name="T39" fmla="*/ 32 h 854"/>
                  <a:gd name="T40" fmla="*/ 105 w 945"/>
                  <a:gd name="T41" fmla="*/ 34 h 854"/>
                  <a:gd name="T42" fmla="*/ 105 w 945"/>
                  <a:gd name="T43" fmla="*/ 35 h 854"/>
                  <a:gd name="T44" fmla="*/ 103 w 945"/>
                  <a:gd name="T45" fmla="*/ 38 h 854"/>
                  <a:gd name="T46" fmla="*/ 100 w 945"/>
                  <a:gd name="T47" fmla="*/ 43 h 854"/>
                  <a:gd name="T48" fmla="*/ 95 w 945"/>
                  <a:gd name="T49" fmla="*/ 49 h 854"/>
                  <a:gd name="T50" fmla="*/ 87 w 945"/>
                  <a:gd name="T51" fmla="*/ 56 h 854"/>
                  <a:gd name="T52" fmla="*/ 78 w 945"/>
                  <a:gd name="T53" fmla="*/ 65 h 854"/>
                  <a:gd name="T54" fmla="*/ 74 w 945"/>
                  <a:gd name="T55" fmla="*/ 68 h 854"/>
                  <a:gd name="T56" fmla="*/ 70 w 945"/>
                  <a:gd name="T57" fmla="*/ 71 h 854"/>
                  <a:gd name="T58" fmla="*/ 68 w 945"/>
                  <a:gd name="T59" fmla="*/ 74 h 854"/>
                  <a:gd name="T60" fmla="*/ 65 w 945"/>
                  <a:gd name="T61" fmla="*/ 77 h 854"/>
                  <a:gd name="T62" fmla="*/ 60 w 945"/>
                  <a:gd name="T63" fmla="*/ 83 h 854"/>
                  <a:gd name="T64" fmla="*/ 53 w 945"/>
                  <a:gd name="T65" fmla="*/ 86 h 854"/>
                  <a:gd name="T66" fmla="*/ 51 w 945"/>
                  <a:gd name="T67" fmla="*/ 87 h 854"/>
                  <a:gd name="T68" fmla="*/ 49 w 945"/>
                  <a:gd name="T69" fmla="*/ 88 h 854"/>
                  <a:gd name="T70" fmla="*/ 47 w 945"/>
                  <a:gd name="T71" fmla="*/ 90 h 854"/>
                  <a:gd name="T72" fmla="*/ 45 w 945"/>
                  <a:gd name="T73" fmla="*/ 93 h 854"/>
                  <a:gd name="T74" fmla="*/ 43 w 945"/>
                  <a:gd name="T75" fmla="*/ 94 h 854"/>
                  <a:gd name="T76" fmla="*/ 41 w 945"/>
                  <a:gd name="T77" fmla="*/ 95 h 854"/>
                  <a:gd name="T78" fmla="*/ 40 w 945"/>
                  <a:gd name="T79" fmla="*/ 95 h 854"/>
                  <a:gd name="T80" fmla="*/ 38 w 945"/>
                  <a:gd name="T81" fmla="*/ 94 h 854"/>
                  <a:gd name="T82" fmla="*/ 35 w 945"/>
                  <a:gd name="T83" fmla="*/ 93 h 854"/>
                  <a:gd name="T84" fmla="*/ 30 w 945"/>
                  <a:gd name="T85" fmla="*/ 91 h 854"/>
                  <a:gd name="T86" fmla="*/ 25 w 945"/>
                  <a:gd name="T87" fmla="*/ 90 h 854"/>
                  <a:gd name="T88" fmla="*/ 24 w 945"/>
                  <a:gd name="T89" fmla="*/ 90 h 854"/>
                  <a:gd name="T90" fmla="*/ 2 w 945"/>
                  <a:gd name="T91" fmla="*/ 29 h 854"/>
                  <a:gd name="T92" fmla="*/ 11 w 945"/>
                  <a:gd name="T93" fmla="*/ 1 h 8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45"/>
                  <a:gd name="T142" fmla="*/ 0 h 854"/>
                  <a:gd name="T143" fmla="*/ 945 w 945"/>
                  <a:gd name="T144" fmla="*/ 854 h 8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45" h="854">
                    <a:moveTo>
                      <a:pt x="95" y="9"/>
                    </a:moveTo>
                    <a:lnTo>
                      <a:pt x="111" y="7"/>
                    </a:lnTo>
                    <a:lnTo>
                      <a:pt x="129" y="6"/>
                    </a:lnTo>
                    <a:lnTo>
                      <a:pt x="146" y="3"/>
                    </a:lnTo>
                    <a:lnTo>
                      <a:pt x="163" y="2"/>
                    </a:lnTo>
                    <a:lnTo>
                      <a:pt x="182" y="0"/>
                    </a:lnTo>
                    <a:lnTo>
                      <a:pt x="201" y="0"/>
                    </a:lnTo>
                    <a:lnTo>
                      <a:pt x="219" y="2"/>
                    </a:lnTo>
                    <a:lnTo>
                      <a:pt x="238" y="4"/>
                    </a:lnTo>
                    <a:lnTo>
                      <a:pt x="247" y="7"/>
                    </a:lnTo>
                    <a:lnTo>
                      <a:pt x="256" y="13"/>
                    </a:lnTo>
                    <a:lnTo>
                      <a:pt x="267" y="20"/>
                    </a:lnTo>
                    <a:lnTo>
                      <a:pt x="276" y="29"/>
                    </a:lnTo>
                    <a:lnTo>
                      <a:pt x="293" y="48"/>
                    </a:lnTo>
                    <a:lnTo>
                      <a:pt x="306" y="63"/>
                    </a:lnTo>
                    <a:lnTo>
                      <a:pt x="313" y="74"/>
                    </a:lnTo>
                    <a:lnTo>
                      <a:pt x="319" y="85"/>
                    </a:lnTo>
                    <a:lnTo>
                      <a:pt x="325" y="97"/>
                    </a:lnTo>
                    <a:lnTo>
                      <a:pt x="331" y="108"/>
                    </a:lnTo>
                    <a:lnTo>
                      <a:pt x="337" y="120"/>
                    </a:lnTo>
                    <a:lnTo>
                      <a:pt x="343" y="132"/>
                    </a:lnTo>
                    <a:lnTo>
                      <a:pt x="350" y="144"/>
                    </a:lnTo>
                    <a:lnTo>
                      <a:pt x="358" y="154"/>
                    </a:lnTo>
                    <a:lnTo>
                      <a:pt x="409" y="189"/>
                    </a:lnTo>
                    <a:lnTo>
                      <a:pt x="438" y="237"/>
                    </a:lnTo>
                    <a:lnTo>
                      <a:pt x="516" y="238"/>
                    </a:lnTo>
                    <a:lnTo>
                      <a:pt x="537" y="256"/>
                    </a:lnTo>
                    <a:lnTo>
                      <a:pt x="557" y="273"/>
                    </a:lnTo>
                    <a:lnTo>
                      <a:pt x="568" y="281"/>
                    </a:lnTo>
                    <a:lnTo>
                      <a:pt x="580" y="288"/>
                    </a:lnTo>
                    <a:lnTo>
                      <a:pt x="593" y="292"/>
                    </a:lnTo>
                    <a:lnTo>
                      <a:pt x="606" y="296"/>
                    </a:lnTo>
                    <a:lnTo>
                      <a:pt x="629" y="298"/>
                    </a:lnTo>
                    <a:lnTo>
                      <a:pt x="652" y="298"/>
                    </a:lnTo>
                    <a:lnTo>
                      <a:pt x="674" y="297"/>
                    </a:lnTo>
                    <a:lnTo>
                      <a:pt x="696" y="295"/>
                    </a:lnTo>
                    <a:lnTo>
                      <a:pt x="719" y="294"/>
                    </a:lnTo>
                    <a:lnTo>
                      <a:pt x="741" y="291"/>
                    </a:lnTo>
                    <a:lnTo>
                      <a:pt x="764" y="290"/>
                    </a:lnTo>
                    <a:lnTo>
                      <a:pt x="786" y="290"/>
                    </a:lnTo>
                    <a:lnTo>
                      <a:pt x="944" y="299"/>
                    </a:lnTo>
                    <a:lnTo>
                      <a:pt x="945" y="305"/>
                    </a:lnTo>
                    <a:lnTo>
                      <a:pt x="944" y="312"/>
                    </a:lnTo>
                    <a:lnTo>
                      <a:pt x="942" y="319"/>
                    </a:lnTo>
                    <a:lnTo>
                      <a:pt x="938" y="328"/>
                    </a:lnTo>
                    <a:lnTo>
                      <a:pt x="928" y="345"/>
                    </a:lnTo>
                    <a:lnTo>
                      <a:pt x="914" y="365"/>
                    </a:lnTo>
                    <a:lnTo>
                      <a:pt x="897" y="388"/>
                    </a:lnTo>
                    <a:lnTo>
                      <a:pt x="877" y="411"/>
                    </a:lnTo>
                    <a:lnTo>
                      <a:pt x="855" y="436"/>
                    </a:lnTo>
                    <a:lnTo>
                      <a:pt x="831" y="460"/>
                    </a:lnTo>
                    <a:lnTo>
                      <a:pt x="784" y="507"/>
                    </a:lnTo>
                    <a:lnTo>
                      <a:pt x="739" y="549"/>
                    </a:lnTo>
                    <a:lnTo>
                      <a:pt x="701" y="581"/>
                    </a:lnTo>
                    <a:lnTo>
                      <a:pt x="678" y="599"/>
                    </a:lnTo>
                    <a:lnTo>
                      <a:pt x="663" y="612"/>
                    </a:lnTo>
                    <a:lnTo>
                      <a:pt x="648" y="624"/>
                    </a:lnTo>
                    <a:lnTo>
                      <a:pt x="634" y="634"/>
                    </a:lnTo>
                    <a:lnTo>
                      <a:pt x="621" y="647"/>
                    </a:lnTo>
                    <a:lnTo>
                      <a:pt x="608" y="662"/>
                    </a:lnTo>
                    <a:lnTo>
                      <a:pt x="596" y="676"/>
                    </a:lnTo>
                    <a:lnTo>
                      <a:pt x="584" y="689"/>
                    </a:lnTo>
                    <a:lnTo>
                      <a:pt x="573" y="704"/>
                    </a:lnTo>
                    <a:lnTo>
                      <a:pt x="540" y="749"/>
                    </a:lnTo>
                    <a:lnTo>
                      <a:pt x="497" y="763"/>
                    </a:lnTo>
                    <a:lnTo>
                      <a:pt x="481" y="771"/>
                    </a:lnTo>
                    <a:lnTo>
                      <a:pt x="465" y="778"/>
                    </a:lnTo>
                    <a:lnTo>
                      <a:pt x="458" y="783"/>
                    </a:lnTo>
                    <a:lnTo>
                      <a:pt x="451" y="788"/>
                    </a:lnTo>
                    <a:lnTo>
                      <a:pt x="444" y="792"/>
                    </a:lnTo>
                    <a:lnTo>
                      <a:pt x="437" y="800"/>
                    </a:lnTo>
                    <a:lnTo>
                      <a:pt x="425" y="811"/>
                    </a:lnTo>
                    <a:lnTo>
                      <a:pt x="413" y="823"/>
                    </a:lnTo>
                    <a:lnTo>
                      <a:pt x="402" y="835"/>
                    </a:lnTo>
                    <a:lnTo>
                      <a:pt x="389" y="846"/>
                    </a:lnTo>
                    <a:lnTo>
                      <a:pt x="383" y="849"/>
                    </a:lnTo>
                    <a:lnTo>
                      <a:pt x="376" y="851"/>
                    </a:lnTo>
                    <a:lnTo>
                      <a:pt x="370" y="853"/>
                    </a:lnTo>
                    <a:lnTo>
                      <a:pt x="364" y="854"/>
                    </a:lnTo>
                    <a:lnTo>
                      <a:pt x="357" y="853"/>
                    </a:lnTo>
                    <a:lnTo>
                      <a:pt x="351" y="851"/>
                    </a:lnTo>
                    <a:lnTo>
                      <a:pt x="344" y="849"/>
                    </a:lnTo>
                    <a:lnTo>
                      <a:pt x="338" y="847"/>
                    </a:lnTo>
                    <a:lnTo>
                      <a:pt x="313" y="835"/>
                    </a:lnTo>
                    <a:lnTo>
                      <a:pt x="287" y="824"/>
                    </a:lnTo>
                    <a:lnTo>
                      <a:pt x="268" y="821"/>
                    </a:lnTo>
                    <a:lnTo>
                      <a:pt x="249" y="815"/>
                    </a:lnTo>
                    <a:lnTo>
                      <a:pt x="229" y="810"/>
                    </a:lnTo>
                    <a:lnTo>
                      <a:pt x="210" y="804"/>
                    </a:lnTo>
                    <a:lnTo>
                      <a:pt x="214" y="805"/>
                    </a:lnTo>
                    <a:lnTo>
                      <a:pt x="0" y="604"/>
                    </a:lnTo>
                    <a:lnTo>
                      <a:pt x="18" y="265"/>
                    </a:lnTo>
                    <a:lnTo>
                      <a:pt x="89" y="186"/>
                    </a:lnTo>
                    <a:lnTo>
                      <a:pt x="95"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80" name="Freeform 312"/>
              <p:cNvSpPr>
                <a:spLocks/>
              </p:cNvSpPr>
              <p:nvPr/>
            </p:nvSpPr>
            <p:spPr bwMode="auto">
              <a:xfrm>
                <a:off x="2798" y="2810"/>
                <a:ext cx="315" cy="285"/>
              </a:xfrm>
              <a:custGeom>
                <a:avLst/>
                <a:gdLst>
                  <a:gd name="T0" fmla="*/ 12 w 945"/>
                  <a:gd name="T1" fmla="*/ 1 h 854"/>
                  <a:gd name="T2" fmla="*/ 16 w 945"/>
                  <a:gd name="T3" fmla="*/ 0 h 854"/>
                  <a:gd name="T4" fmla="*/ 20 w 945"/>
                  <a:gd name="T5" fmla="*/ 0 h 854"/>
                  <a:gd name="T6" fmla="*/ 24 w 945"/>
                  <a:gd name="T7" fmla="*/ 0 h 854"/>
                  <a:gd name="T8" fmla="*/ 27 w 945"/>
                  <a:gd name="T9" fmla="*/ 1 h 854"/>
                  <a:gd name="T10" fmla="*/ 30 w 945"/>
                  <a:gd name="T11" fmla="*/ 2 h 854"/>
                  <a:gd name="T12" fmla="*/ 33 w 945"/>
                  <a:gd name="T13" fmla="*/ 5 h 854"/>
                  <a:gd name="T14" fmla="*/ 35 w 945"/>
                  <a:gd name="T15" fmla="*/ 8 h 854"/>
                  <a:gd name="T16" fmla="*/ 36 w 945"/>
                  <a:gd name="T17" fmla="*/ 11 h 854"/>
                  <a:gd name="T18" fmla="*/ 37 w 945"/>
                  <a:gd name="T19" fmla="*/ 13 h 854"/>
                  <a:gd name="T20" fmla="*/ 39 w 945"/>
                  <a:gd name="T21" fmla="*/ 16 h 854"/>
                  <a:gd name="T22" fmla="*/ 45 w 945"/>
                  <a:gd name="T23" fmla="*/ 21 h 854"/>
                  <a:gd name="T24" fmla="*/ 49 w 945"/>
                  <a:gd name="T25" fmla="*/ 26 h 854"/>
                  <a:gd name="T26" fmla="*/ 57 w 945"/>
                  <a:gd name="T27" fmla="*/ 26 h 854"/>
                  <a:gd name="T28" fmla="*/ 62 w 945"/>
                  <a:gd name="T29" fmla="*/ 30 h 854"/>
                  <a:gd name="T30" fmla="*/ 64 w 945"/>
                  <a:gd name="T31" fmla="*/ 32 h 854"/>
                  <a:gd name="T32" fmla="*/ 67 w 945"/>
                  <a:gd name="T33" fmla="*/ 33 h 854"/>
                  <a:gd name="T34" fmla="*/ 72 w 945"/>
                  <a:gd name="T35" fmla="*/ 33 h 854"/>
                  <a:gd name="T36" fmla="*/ 77 w 945"/>
                  <a:gd name="T37" fmla="*/ 33 h 854"/>
                  <a:gd name="T38" fmla="*/ 82 w 945"/>
                  <a:gd name="T39" fmla="*/ 32 h 854"/>
                  <a:gd name="T40" fmla="*/ 87 w 945"/>
                  <a:gd name="T41" fmla="*/ 32 h 854"/>
                  <a:gd name="T42" fmla="*/ 105 w 945"/>
                  <a:gd name="T43" fmla="*/ 34 h 854"/>
                  <a:gd name="T44" fmla="*/ 105 w 945"/>
                  <a:gd name="T45" fmla="*/ 35 h 854"/>
                  <a:gd name="T46" fmla="*/ 103 w 945"/>
                  <a:gd name="T47" fmla="*/ 38 h 854"/>
                  <a:gd name="T48" fmla="*/ 100 w 945"/>
                  <a:gd name="T49" fmla="*/ 43 h 854"/>
                  <a:gd name="T50" fmla="*/ 95 w 945"/>
                  <a:gd name="T51" fmla="*/ 49 h 854"/>
                  <a:gd name="T52" fmla="*/ 87 w 945"/>
                  <a:gd name="T53" fmla="*/ 56 h 854"/>
                  <a:gd name="T54" fmla="*/ 78 w 945"/>
                  <a:gd name="T55" fmla="*/ 65 h 854"/>
                  <a:gd name="T56" fmla="*/ 74 w 945"/>
                  <a:gd name="T57" fmla="*/ 68 h 854"/>
                  <a:gd name="T58" fmla="*/ 70 w 945"/>
                  <a:gd name="T59" fmla="*/ 71 h 854"/>
                  <a:gd name="T60" fmla="*/ 68 w 945"/>
                  <a:gd name="T61" fmla="*/ 74 h 854"/>
                  <a:gd name="T62" fmla="*/ 65 w 945"/>
                  <a:gd name="T63" fmla="*/ 77 h 854"/>
                  <a:gd name="T64" fmla="*/ 60 w 945"/>
                  <a:gd name="T65" fmla="*/ 83 h 854"/>
                  <a:gd name="T66" fmla="*/ 55 w 945"/>
                  <a:gd name="T67" fmla="*/ 85 h 854"/>
                  <a:gd name="T68" fmla="*/ 52 w 945"/>
                  <a:gd name="T69" fmla="*/ 87 h 854"/>
                  <a:gd name="T70" fmla="*/ 50 w 945"/>
                  <a:gd name="T71" fmla="*/ 88 h 854"/>
                  <a:gd name="T72" fmla="*/ 49 w 945"/>
                  <a:gd name="T73" fmla="*/ 89 h 854"/>
                  <a:gd name="T74" fmla="*/ 46 w 945"/>
                  <a:gd name="T75" fmla="*/ 92 h 854"/>
                  <a:gd name="T76" fmla="*/ 43 w 945"/>
                  <a:gd name="T77" fmla="*/ 94 h 854"/>
                  <a:gd name="T78" fmla="*/ 42 w 945"/>
                  <a:gd name="T79" fmla="*/ 95 h 854"/>
                  <a:gd name="T80" fmla="*/ 40 w 945"/>
                  <a:gd name="T81" fmla="*/ 95 h 854"/>
                  <a:gd name="T82" fmla="*/ 39 w 945"/>
                  <a:gd name="T83" fmla="*/ 95 h 854"/>
                  <a:gd name="T84" fmla="*/ 38 w 945"/>
                  <a:gd name="T85" fmla="*/ 94 h 854"/>
                  <a:gd name="T86" fmla="*/ 32 w 945"/>
                  <a:gd name="T87" fmla="*/ 92 h 854"/>
                  <a:gd name="T88" fmla="*/ 28 w 945"/>
                  <a:gd name="T89" fmla="*/ 91 h 854"/>
                  <a:gd name="T90" fmla="*/ 23 w 945"/>
                  <a:gd name="T91" fmla="*/ 89 h 854"/>
                  <a:gd name="T92" fmla="*/ 0 w 945"/>
                  <a:gd name="T93" fmla="*/ 67 h 854"/>
                  <a:gd name="T94" fmla="*/ 10 w 945"/>
                  <a:gd name="T95" fmla="*/ 21 h 854"/>
                  <a:gd name="T96" fmla="*/ 11 w 945"/>
                  <a:gd name="T97" fmla="*/ 1 h 8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45"/>
                  <a:gd name="T148" fmla="*/ 0 h 854"/>
                  <a:gd name="T149" fmla="*/ 945 w 945"/>
                  <a:gd name="T150" fmla="*/ 854 h 85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45" h="854">
                    <a:moveTo>
                      <a:pt x="95" y="9"/>
                    </a:moveTo>
                    <a:lnTo>
                      <a:pt x="111" y="7"/>
                    </a:lnTo>
                    <a:lnTo>
                      <a:pt x="129" y="6"/>
                    </a:lnTo>
                    <a:lnTo>
                      <a:pt x="146" y="3"/>
                    </a:lnTo>
                    <a:lnTo>
                      <a:pt x="163" y="2"/>
                    </a:lnTo>
                    <a:lnTo>
                      <a:pt x="182" y="0"/>
                    </a:lnTo>
                    <a:lnTo>
                      <a:pt x="201" y="0"/>
                    </a:lnTo>
                    <a:lnTo>
                      <a:pt x="219" y="2"/>
                    </a:lnTo>
                    <a:lnTo>
                      <a:pt x="238" y="4"/>
                    </a:lnTo>
                    <a:lnTo>
                      <a:pt x="247" y="7"/>
                    </a:lnTo>
                    <a:lnTo>
                      <a:pt x="256" y="13"/>
                    </a:lnTo>
                    <a:lnTo>
                      <a:pt x="267" y="20"/>
                    </a:lnTo>
                    <a:lnTo>
                      <a:pt x="276" y="29"/>
                    </a:lnTo>
                    <a:lnTo>
                      <a:pt x="293" y="48"/>
                    </a:lnTo>
                    <a:lnTo>
                      <a:pt x="306" y="63"/>
                    </a:lnTo>
                    <a:lnTo>
                      <a:pt x="313" y="74"/>
                    </a:lnTo>
                    <a:lnTo>
                      <a:pt x="319" y="85"/>
                    </a:lnTo>
                    <a:lnTo>
                      <a:pt x="325" y="97"/>
                    </a:lnTo>
                    <a:lnTo>
                      <a:pt x="331" y="108"/>
                    </a:lnTo>
                    <a:lnTo>
                      <a:pt x="337" y="120"/>
                    </a:lnTo>
                    <a:lnTo>
                      <a:pt x="343" y="132"/>
                    </a:lnTo>
                    <a:lnTo>
                      <a:pt x="350" y="144"/>
                    </a:lnTo>
                    <a:lnTo>
                      <a:pt x="358" y="154"/>
                    </a:lnTo>
                    <a:lnTo>
                      <a:pt x="409" y="189"/>
                    </a:lnTo>
                    <a:lnTo>
                      <a:pt x="438" y="237"/>
                    </a:lnTo>
                    <a:lnTo>
                      <a:pt x="516" y="238"/>
                    </a:lnTo>
                    <a:lnTo>
                      <a:pt x="537" y="256"/>
                    </a:lnTo>
                    <a:lnTo>
                      <a:pt x="557" y="273"/>
                    </a:lnTo>
                    <a:lnTo>
                      <a:pt x="568" y="281"/>
                    </a:lnTo>
                    <a:lnTo>
                      <a:pt x="580" y="288"/>
                    </a:lnTo>
                    <a:lnTo>
                      <a:pt x="593" y="292"/>
                    </a:lnTo>
                    <a:lnTo>
                      <a:pt x="606" y="296"/>
                    </a:lnTo>
                    <a:lnTo>
                      <a:pt x="629" y="298"/>
                    </a:lnTo>
                    <a:lnTo>
                      <a:pt x="652" y="298"/>
                    </a:lnTo>
                    <a:lnTo>
                      <a:pt x="674" y="297"/>
                    </a:lnTo>
                    <a:lnTo>
                      <a:pt x="696" y="295"/>
                    </a:lnTo>
                    <a:lnTo>
                      <a:pt x="719" y="294"/>
                    </a:lnTo>
                    <a:lnTo>
                      <a:pt x="741" y="291"/>
                    </a:lnTo>
                    <a:lnTo>
                      <a:pt x="764" y="290"/>
                    </a:lnTo>
                    <a:lnTo>
                      <a:pt x="786" y="290"/>
                    </a:lnTo>
                    <a:lnTo>
                      <a:pt x="944" y="299"/>
                    </a:lnTo>
                    <a:lnTo>
                      <a:pt x="945" y="305"/>
                    </a:lnTo>
                    <a:lnTo>
                      <a:pt x="944" y="312"/>
                    </a:lnTo>
                    <a:lnTo>
                      <a:pt x="942" y="319"/>
                    </a:lnTo>
                    <a:lnTo>
                      <a:pt x="938" y="328"/>
                    </a:lnTo>
                    <a:lnTo>
                      <a:pt x="928" y="345"/>
                    </a:lnTo>
                    <a:lnTo>
                      <a:pt x="914" y="365"/>
                    </a:lnTo>
                    <a:lnTo>
                      <a:pt x="897" y="388"/>
                    </a:lnTo>
                    <a:lnTo>
                      <a:pt x="877" y="411"/>
                    </a:lnTo>
                    <a:lnTo>
                      <a:pt x="855" y="436"/>
                    </a:lnTo>
                    <a:lnTo>
                      <a:pt x="831" y="460"/>
                    </a:lnTo>
                    <a:lnTo>
                      <a:pt x="784" y="507"/>
                    </a:lnTo>
                    <a:lnTo>
                      <a:pt x="739" y="549"/>
                    </a:lnTo>
                    <a:lnTo>
                      <a:pt x="701" y="581"/>
                    </a:lnTo>
                    <a:lnTo>
                      <a:pt x="678" y="599"/>
                    </a:lnTo>
                    <a:lnTo>
                      <a:pt x="663" y="612"/>
                    </a:lnTo>
                    <a:lnTo>
                      <a:pt x="648" y="624"/>
                    </a:lnTo>
                    <a:lnTo>
                      <a:pt x="634" y="634"/>
                    </a:lnTo>
                    <a:lnTo>
                      <a:pt x="621" y="647"/>
                    </a:lnTo>
                    <a:lnTo>
                      <a:pt x="608" y="662"/>
                    </a:lnTo>
                    <a:lnTo>
                      <a:pt x="596" y="676"/>
                    </a:lnTo>
                    <a:lnTo>
                      <a:pt x="584" y="689"/>
                    </a:lnTo>
                    <a:lnTo>
                      <a:pt x="573" y="704"/>
                    </a:lnTo>
                    <a:lnTo>
                      <a:pt x="540" y="749"/>
                    </a:lnTo>
                    <a:lnTo>
                      <a:pt x="497" y="763"/>
                    </a:lnTo>
                    <a:lnTo>
                      <a:pt x="481" y="771"/>
                    </a:lnTo>
                    <a:lnTo>
                      <a:pt x="465" y="778"/>
                    </a:lnTo>
                    <a:lnTo>
                      <a:pt x="458" y="783"/>
                    </a:lnTo>
                    <a:lnTo>
                      <a:pt x="451" y="788"/>
                    </a:lnTo>
                    <a:lnTo>
                      <a:pt x="444" y="792"/>
                    </a:lnTo>
                    <a:lnTo>
                      <a:pt x="437" y="800"/>
                    </a:lnTo>
                    <a:lnTo>
                      <a:pt x="425" y="811"/>
                    </a:lnTo>
                    <a:lnTo>
                      <a:pt x="413" y="823"/>
                    </a:lnTo>
                    <a:lnTo>
                      <a:pt x="402" y="835"/>
                    </a:lnTo>
                    <a:lnTo>
                      <a:pt x="389" y="846"/>
                    </a:lnTo>
                    <a:lnTo>
                      <a:pt x="383" y="849"/>
                    </a:lnTo>
                    <a:lnTo>
                      <a:pt x="376" y="851"/>
                    </a:lnTo>
                    <a:lnTo>
                      <a:pt x="370" y="853"/>
                    </a:lnTo>
                    <a:lnTo>
                      <a:pt x="364" y="854"/>
                    </a:lnTo>
                    <a:lnTo>
                      <a:pt x="357" y="853"/>
                    </a:lnTo>
                    <a:lnTo>
                      <a:pt x="351" y="851"/>
                    </a:lnTo>
                    <a:lnTo>
                      <a:pt x="344" y="849"/>
                    </a:lnTo>
                    <a:lnTo>
                      <a:pt x="338" y="847"/>
                    </a:lnTo>
                    <a:lnTo>
                      <a:pt x="313" y="835"/>
                    </a:lnTo>
                    <a:lnTo>
                      <a:pt x="287" y="824"/>
                    </a:lnTo>
                    <a:lnTo>
                      <a:pt x="268" y="821"/>
                    </a:lnTo>
                    <a:lnTo>
                      <a:pt x="249" y="815"/>
                    </a:lnTo>
                    <a:lnTo>
                      <a:pt x="229" y="810"/>
                    </a:lnTo>
                    <a:lnTo>
                      <a:pt x="210" y="804"/>
                    </a:lnTo>
                    <a:lnTo>
                      <a:pt x="214" y="805"/>
                    </a:lnTo>
                    <a:lnTo>
                      <a:pt x="0" y="604"/>
                    </a:lnTo>
                    <a:lnTo>
                      <a:pt x="18" y="265"/>
                    </a:lnTo>
                    <a:lnTo>
                      <a:pt x="89" y="186"/>
                    </a:lnTo>
                    <a:lnTo>
                      <a:pt x="95" y="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81" name="Freeform 313"/>
              <p:cNvSpPr>
                <a:spLocks/>
              </p:cNvSpPr>
              <p:nvPr/>
            </p:nvSpPr>
            <p:spPr bwMode="auto">
              <a:xfrm>
                <a:off x="2829" y="2743"/>
                <a:ext cx="123" cy="130"/>
              </a:xfrm>
              <a:custGeom>
                <a:avLst/>
                <a:gdLst>
                  <a:gd name="T0" fmla="*/ 0 w 368"/>
                  <a:gd name="T1" fmla="*/ 23 h 390"/>
                  <a:gd name="T2" fmla="*/ 2 w 368"/>
                  <a:gd name="T3" fmla="*/ 23 h 390"/>
                  <a:gd name="T4" fmla="*/ 4 w 368"/>
                  <a:gd name="T5" fmla="*/ 23 h 390"/>
                  <a:gd name="T6" fmla="*/ 6 w 368"/>
                  <a:gd name="T7" fmla="*/ 23 h 390"/>
                  <a:gd name="T8" fmla="*/ 8 w 368"/>
                  <a:gd name="T9" fmla="*/ 23 h 390"/>
                  <a:gd name="T10" fmla="*/ 10 w 368"/>
                  <a:gd name="T11" fmla="*/ 22 h 390"/>
                  <a:gd name="T12" fmla="*/ 12 w 368"/>
                  <a:gd name="T13" fmla="*/ 22 h 390"/>
                  <a:gd name="T14" fmla="*/ 14 w 368"/>
                  <a:gd name="T15" fmla="*/ 23 h 390"/>
                  <a:gd name="T16" fmla="*/ 16 w 368"/>
                  <a:gd name="T17" fmla="*/ 23 h 390"/>
                  <a:gd name="T18" fmla="*/ 17 w 368"/>
                  <a:gd name="T19" fmla="*/ 23 h 390"/>
                  <a:gd name="T20" fmla="*/ 18 w 368"/>
                  <a:gd name="T21" fmla="*/ 24 h 390"/>
                  <a:gd name="T22" fmla="*/ 19 w 368"/>
                  <a:gd name="T23" fmla="*/ 25 h 390"/>
                  <a:gd name="T24" fmla="*/ 20 w 368"/>
                  <a:gd name="T25" fmla="*/ 26 h 390"/>
                  <a:gd name="T26" fmla="*/ 22 w 368"/>
                  <a:gd name="T27" fmla="*/ 28 h 390"/>
                  <a:gd name="T28" fmla="*/ 24 w 368"/>
                  <a:gd name="T29" fmla="*/ 29 h 390"/>
                  <a:gd name="T30" fmla="*/ 24 w 368"/>
                  <a:gd name="T31" fmla="*/ 31 h 390"/>
                  <a:gd name="T32" fmla="*/ 25 w 368"/>
                  <a:gd name="T33" fmla="*/ 32 h 390"/>
                  <a:gd name="T34" fmla="*/ 26 w 368"/>
                  <a:gd name="T35" fmla="*/ 33 h 390"/>
                  <a:gd name="T36" fmla="*/ 26 w 368"/>
                  <a:gd name="T37" fmla="*/ 34 h 390"/>
                  <a:gd name="T38" fmla="*/ 27 w 368"/>
                  <a:gd name="T39" fmla="*/ 36 h 390"/>
                  <a:gd name="T40" fmla="*/ 28 w 368"/>
                  <a:gd name="T41" fmla="*/ 37 h 390"/>
                  <a:gd name="T42" fmla="*/ 28 w 368"/>
                  <a:gd name="T43" fmla="*/ 38 h 390"/>
                  <a:gd name="T44" fmla="*/ 29 w 368"/>
                  <a:gd name="T45" fmla="*/ 39 h 390"/>
                  <a:gd name="T46" fmla="*/ 35 w 368"/>
                  <a:gd name="T47" fmla="*/ 43 h 390"/>
                  <a:gd name="T48" fmla="*/ 41 w 368"/>
                  <a:gd name="T49" fmla="*/ 31 h 390"/>
                  <a:gd name="T50" fmla="*/ 37 w 368"/>
                  <a:gd name="T51" fmla="*/ 29 h 390"/>
                  <a:gd name="T52" fmla="*/ 33 w 368"/>
                  <a:gd name="T53" fmla="*/ 27 h 390"/>
                  <a:gd name="T54" fmla="*/ 31 w 368"/>
                  <a:gd name="T55" fmla="*/ 25 h 390"/>
                  <a:gd name="T56" fmla="*/ 29 w 368"/>
                  <a:gd name="T57" fmla="*/ 24 h 390"/>
                  <a:gd name="T58" fmla="*/ 26 w 368"/>
                  <a:gd name="T59" fmla="*/ 21 h 390"/>
                  <a:gd name="T60" fmla="*/ 24 w 368"/>
                  <a:gd name="T61" fmla="*/ 18 h 390"/>
                  <a:gd name="T62" fmla="*/ 21 w 368"/>
                  <a:gd name="T63" fmla="*/ 15 h 390"/>
                  <a:gd name="T64" fmla="*/ 19 w 368"/>
                  <a:gd name="T65" fmla="*/ 12 h 390"/>
                  <a:gd name="T66" fmla="*/ 16 w 368"/>
                  <a:gd name="T67" fmla="*/ 9 h 390"/>
                  <a:gd name="T68" fmla="*/ 14 w 368"/>
                  <a:gd name="T69" fmla="*/ 6 h 390"/>
                  <a:gd name="T70" fmla="*/ 12 w 368"/>
                  <a:gd name="T71" fmla="*/ 3 h 390"/>
                  <a:gd name="T72" fmla="*/ 9 w 368"/>
                  <a:gd name="T73" fmla="*/ 0 h 390"/>
                  <a:gd name="T74" fmla="*/ 0 w 368"/>
                  <a:gd name="T75" fmla="*/ 8 h 390"/>
                  <a:gd name="T76" fmla="*/ 1 w 368"/>
                  <a:gd name="T77" fmla="*/ 10 h 390"/>
                  <a:gd name="T78" fmla="*/ 1 w 368"/>
                  <a:gd name="T79" fmla="*/ 11 h 390"/>
                  <a:gd name="T80" fmla="*/ 0 w 368"/>
                  <a:gd name="T81" fmla="*/ 23 h 39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68"/>
                  <a:gd name="T124" fmla="*/ 0 h 390"/>
                  <a:gd name="T125" fmla="*/ 368 w 368"/>
                  <a:gd name="T126" fmla="*/ 390 h 39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68" h="390">
                    <a:moveTo>
                      <a:pt x="0" y="210"/>
                    </a:moveTo>
                    <a:lnTo>
                      <a:pt x="16" y="208"/>
                    </a:lnTo>
                    <a:lnTo>
                      <a:pt x="34" y="207"/>
                    </a:lnTo>
                    <a:lnTo>
                      <a:pt x="51" y="204"/>
                    </a:lnTo>
                    <a:lnTo>
                      <a:pt x="68" y="203"/>
                    </a:lnTo>
                    <a:lnTo>
                      <a:pt x="87" y="201"/>
                    </a:lnTo>
                    <a:lnTo>
                      <a:pt x="106" y="201"/>
                    </a:lnTo>
                    <a:lnTo>
                      <a:pt x="124" y="203"/>
                    </a:lnTo>
                    <a:lnTo>
                      <a:pt x="143" y="205"/>
                    </a:lnTo>
                    <a:lnTo>
                      <a:pt x="152" y="208"/>
                    </a:lnTo>
                    <a:lnTo>
                      <a:pt x="161" y="214"/>
                    </a:lnTo>
                    <a:lnTo>
                      <a:pt x="172" y="221"/>
                    </a:lnTo>
                    <a:lnTo>
                      <a:pt x="181" y="230"/>
                    </a:lnTo>
                    <a:lnTo>
                      <a:pt x="198" y="249"/>
                    </a:lnTo>
                    <a:lnTo>
                      <a:pt x="211" y="264"/>
                    </a:lnTo>
                    <a:lnTo>
                      <a:pt x="218" y="275"/>
                    </a:lnTo>
                    <a:lnTo>
                      <a:pt x="224" y="286"/>
                    </a:lnTo>
                    <a:lnTo>
                      <a:pt x="230" y="298"/>
                    </a:lnTo>
                    <a:lnTo>
                      <a:pt x="236" y="309"/>
                    </a:lnTo>
                    <a:lnTo>
                      <a:pt x="242" y="321"/>
                    </a:lnTo>
                    <a:lnTo>
                      <a:pt x="248" y="333"/>
                    </a:lnTo>
                    <a:lnTo>
                      <a:pt x="255" y="345"/>
                    </a:lnTo>
                    <a:lnTo>
                      <a:pt x="263" y="355"/>
                    </a:lnTo>
                    <a:lnTo>
                      <a:pt x="314" y="390"/>
                    </a:lnTo>
                    <a:lnTo>
                      <a:pt x="368" y="281"/>
                    </a:lnTo>
                    <a:lnTo>
                      <a:pt x="331" y="261"/>
                    </a:lnTo>
                    <a:lnTo>
                      <a:pt x="299" y="243"/>
                    </a:lnTo>
                    <a:lnTo>
                      <a:pt x="276" y="228"/>
                    </a:lnTo>
                    <a:lnTo>
                      <a:pt x="261" y="216"/>
                    </a:lnTo>
                    <a:lnTo>
                      <a:pt x="236" y="191"/>
                    </a:lnTo>
                    <a:lnTo>
                      <a:pt x="212" y="165"/>
                    </a:lnTo>
                    <a:lnTo>
                      <a:pt x="191" y="138"/>
                    </a:lnTo>
                    <a:lnTo>
                      <a:pt x="169" y="110"/>
                    </a:lnTo>
                    <a:lnTo>
                      <a:pt x="148" y="82"/>
                    </a:lnTo>
                    <a:lnTo>
                      <a:pt x="127" y="53"/>
                    </a:lnTo>
                    <a:lnTo>
                      <a:pt x="106" y="26"/>
                    </a:lnTo>
                    <a:lnTo>
                      <a:pt x="85" y="0"/>
                    </a:lnTo>
                    <a:lnTo>
                      <a:pt x="2" y="72"/>
                    </a:lnTo>
                    <a:lnTo>
                      <a:pt x="5" y="86"/>
                    </a:lnTo>
                    <a:lnTo>
                      <a:pt x="7" y="98"/>
                    </a:lnTo>
                    <a:lnTo>
                      <a:pt x="0"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82" name="Freeform 314"/>
              <p:cNvSpPr>
                <a:spLocks/>
              </p:cNvSpPr>
              <p:nvPr/>
            </p:nvSpPr>
            <p:spPr bwMode="auto">
              <a:xfrm>
                <a:off x="2829" y="2743"/>
                <a:ext cx="123" cy="130"/>
              </a:xfrm>
              <a:custGeom>
                <a:avLst/>
                <a:gdLst>
                  <a:gd name="T0" fmla="*/ 0 w 368"/>
                  <a:gd name="T1" fmla="*/ 23 h 390"/>
                  <a:gd name="T2" fmla="*/ 2 w 368"/>
                  <a:gd name="T3" fmla="*/ 23 h 390"/>
                  <a:gd name="T4" fmla="*/ 4 w 368"/>
                  <a:gd name="T5" fmla="*/ 23 h 390"/>
                  <a:gd name="T6" fmla="*/ 6 w 368"/>
                  <a:gd name="T7" fmla="*/ 23 h 390"/>
                  <a:gd name="T8" fmla="*/ 8 w 368"/>
                  <a:gd name="T9" fmla="*/ 23 h 390"/>
                  <a:gd name="T10" fmla="*/ 10 w 368"/>
                  <a:gd name="T11" fmla="*/ 22 h 390"/>
                  <a:gd name="T12" fmla="*/ 12 w 368"/>
                  <a:gd name="T13" fmla="*/ 22 h 390"/>
                  <a:gd name="T14" fmla="*/ 14 w 368"/>
                  <a:gd name="T15" fmla="*/ 23 h 390"/>
                  <a:gd name="T16" fmla="*/ 16 w 368"/>
                  <a:gd name="T17" fmla="*/ 23 h 390"/>
                  <a:gd name="T18" fmla="*/ 17 w 368"/>
                  <a:gd name="T19" fmla="*/ 23 h 390"/>
                  <a:gd name="T20" fmla="*/ 18 w 368"/>
                  <a:gd name="T21" fmla="*/ 24 h 390"/>
                  <a:gd name="T22" fmla="*/ 19 w 368"/>
                  <a:gd name="T23" fmla="*/ 25 h 390"/>
                  <a:gd name="T24" fmla="*/ 20 w 368"/>
                  <a:gd name="T25" fmla="*/ 26 h 390"/>
                  <a:gd name="T26" fmla="*/ 22 w 368"/>
                  <a:gd name="T27" fmla="*/ 28 h 390"/>
                  <a:gd name="T28" fmla="*/ 24 w 368"/>
                  <a:gd name="T29" fmla="*/ 29 h 390"/>
                  <a:gd name="T30" fmla="*/ 24 w 368"/>
                  <a:gd name="T31" fmla="*/ 31 h 390"/>
                  <a:gd name="T32" fmla="*/ 25 w 368"/>
                  <a:gd name="T33" fmla="*/ 32 h 390"/>
                  <a:gd name="T34" fmla="*/ 26 w 368"/>
                  <a:gd name="T35" fmla="*/ 33 h 390"/>
                  <a:gd name="T36" fmla="*/ 26 w 368"/>
                  <a:gd name="T37" fmla="*/ 34 h 390"/>
                  <a:gd name="T38" fmla="*/ 27 w 368"/>
                  <a:gd name="T39" fmla="*/ 36 h 390"/>
                  <a:gd name="T40" fmla="*/ 28 w 368"/>
                  <a:gd name="T41" fmla="*/ 37 h 390"/>
                  <a:gd name="T42" fmla="*/ 28 w 368"/>
                  <a:gd name="T43" fmla="*/ 38 h 390"/>
                  <a:gd name="T44" fmla="*/ 29 w 368"/>
                  <a:gd name="T45" fmla="*/ 39 h 390"/>
                  <a:gd name="T46" fmla="*/ 35 w 368"/>
                  <a:gd name="T47" fmla="*/ 43 h 390"/>
                  <a:gd name="T48" fmla="*/ 35 w 368"/>
                  <a:gd name="T49" fmla="*/ 43 h 390"/>
                  <a:gd name="T50" fmla="*/ 41 w 368"/>
                  <a:gd name="T51" fmla="*/ 31 h 390"/>
                  <a:gd name="T52" fmla="*/ 41 w 368"/>
                  <a:gd name="T53" fmla="*/ 31 h 390"/>
                  <a:gd name="T54" fmla="*/ 37 w 368"/>
                  <a:gd name="T55" fmla="*/ 29 h 390"/>
                  <a:gd name="T56" fmla="*/ 33 w 368"/>
                  <a:gd name="T57" fmla="*/ 27 h 390"/>
                  <a:gd name="T58" fmla="*/ 31 w 368"/>
                  <a:gd name="T59" fmla="*/ 25 h 390"/>
                  <a:gd name="T60" fmla="*/ 29 w 368"/>
                  <a:gd name="T61" fmla="*/ 24 h 390"/>
                  <a:gd name="T62" fmla="*/ 26 w 368"/>
                  <a:gd name="T63" fmla="*/ 21 h 390"/>
                  <a:gd name="T64" fmla="*/ 24 w 368"/>
                  <a:gd name="T65" fmla="*/ 18 h 390"/>
                  <a:gd name="T66" fmla="*/ 21 w 368"/>
                  <a:gd name="T67" fmla="*/ 15 h 390"/>
                  <a:gd name="T68" fmla="*/ 19 w 368"/>
                  <a:gd name="T69" fmla="*/ 12 h 390"/>
                  <a:gd name="T70" fmla="*/ 16 w 368"/>
                  <a:gd name="T71" fmla="*/ 9 h 390"/>
                  <a:gd name="T72" fmla="*/ 14 w 368"/>
                  <a:gd name="T73" fmla="*/ 6 h 390"/>
                  <a:gd name="T74" fmla="*/ 12 w 368"/>
                  <a:gd name="T75" fmla="*/ 3 h 390"/>
                  <a:gd name="T76" fmla="*/ 9 w 368"/>
                  <a:gd name="T77" fmla="*/ 0 h 390"/>
                  <a:gd name="T78" fmla="*/ 9 w 368"/>
                  <a:gd name="T79" fmla="*/ 0 h 390"/>
                  <a:gd name="T80" fmla="*/ 0 w 368"/>
                  <a:gd name="T81" fmla="*/ 8 h 390"/>
                  <a:gd name="T82" fmla="*/ 1 w 368"/>
                  <a:gd name="T83" fmla="*/ 10 h 390"/>
                  <a:gd name="T84" fmla="*/ 1 w 368"/>
                  <a:gd name="T85" fmla="*/ 11 h 390"/>
                  <a:gd name="T86" fmla="*/ 0 w 368"/>
                  <a:gd name="T87" fmla="*/ 23 h 390"/>
                  <a:gd name="T88" fmla="*/ 0 w 368"/>
                  <a:gd name="T89" fmla="*/ 23 h 39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8"/>
                  <a:gd name="T136" fmla="*/ 0 h 390"/>
                  <a:gd name="T137" fmla="*/ 368 w 368"/>
                  <a:gd name="T138" fmla="*/ 390 h 39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8" h="390">
                    <a:moveTo>
                      <a:pt x="0" y="210"/>
                    </a:moveTo>
                    <a:lnTo>
                      <a:pt x="16" y="208"/>
                    </a:lnTo>
                    <a:lnTo>
                      <a:pt x="34" y="207"/>
                    </a:lnTo>
                    <a:lnTo>
                      <a:pt x="51" y="204"/>
                    </a:lnTo>
                    <a:lnTo>
                      <a:pt x="68" y="203"/>
                    </a:lnTo>
                    <a:lnTo>
                      <a:pt x="87" y="201"/>
                    </a:lnTo>
                    <a:lnTo>
                      <a:pt x="106" y="201"/>
                    </a:lnTo>
                    <a:lnTo>
                      <a:pt x="124" y="203"/>
                    </a:lnTo>
                    <a:lnTo>
                      <a:pt x="143" y="205"/>
                    </a:lnTo>
                    <a:lnTo>
                      <a:pt x="152" y="208"/>
                    </a:lnTo>
                    <a:lnTo>
                      <a:pt x="161" y="214"/>
                    </a:lnTo>
                    <a:lnTo>
                      <a:pt x="172" y="221"/>
                    </a:lnTo>
                    <a:lnTo>
                      <a:pt x="181" y="230"/>
                    </a:lnTo>
                    <a:lnTo>
                      <a:pt x="198" y="249"/>
                    </a:lnTo>
                    <a:lnTo>
                      <a:pt x="211" y="264"/>
                    </a:lnTo>
                    <a:lnTo>
                      <a:pt x="218" y="275"/>
                    </a:lnTo>
                    <a:lnTo>
                      <a:pt x="224" y="286"/>
                    </a:lnTo>
                    <a:lnTo>
                      <a:pt x="230" y="298"/>
                    </a:lnTo>
                    <a:lnTo>
                      <a:pt x="236" y="309"/>
                    </a:lnTo>
                    <a:lnTo>
                      <a:pt x="242" y="321"/>
                    </a:lnTo>
                    <a:lnTo>
                      <a:pt x="248" y="333"/>
                    </a:lnTo>
                    <a:lnTo>
                      <a:pt x="255" y="345"/>
                    </a:lnTo>
                    <a:lnTo>
                      <a:pt x="263" y="355"/>
                    </a:lnTo>
                    <a:lnTo>
                      <a:pt x="314" y="390"/>
                    </a:lnTo>
                    <a:lnTo>
                      <a:pt x="368" y="281"/>
                    </a:lnTo>
                    <a:lnTo>
                      <a:pt x="331" y="261"/>
                    </a:lnTo>
                    <a:lnTo>
                      <a:pt x="299" y="243"/>
                    </a:lnTo>
                    <a:lnTo>
                      <a:pt x="276" y="228"/>
                    </a:lnTo>
                    <a:lnTo>
                      <a:pt x="261" y="216"/>
                    </a:lnTo>
                    <a:lnTo>
                      <a:pt x="236" y="191"/>
                    </a:lnTo>
                    <a:lnTo>
                      <a:pt x="212" y="165"/>
                    </a:lnTo>
                    <a:lnTo>
                      <a:pt x="191" y="138"/>
                    </a:lnTo>
                    <a:lnTo>
                      <a:pt x="169" y="110"/>
                    </a:lnTo>
                    <a:lnTo>
                      <a:pt x="148" y="82"/>
                    </a:lnTo>
                    <a:lnTo>
                      <a:pt x="127" y="53"/>
                    </a:lnTo>
                    <a:lnTo>
                      <a:pt x="106" y="26"/>
                    </a:lnTo>
                    <a:lnTo>
                      <a:pt x="85" y="0"/>
                    </a:lnTo>
                    <a:lnTo>
                      <a:pt x="2" y="72"/>
                    </a:lnTo>
                    <a:lnTo>
                      <a:pt x="5" y="86"/>
                    </a:lnTo>
                    <a:lnTo>
                      <a:pt x="7" y="98"/>
                    </a:lnTo>
                    <a:lnTo>
                      <a:pt x="0" y="210"/>
                    </a:lnTo>
                    <a:close/>
                  </a:path>
                </a:pathLst>
              </a:custGeom>
              <a:solidFill>
                <a:srgbClr val="FF0000"/>
              </a:solidFill>
              <a:ln w="3175">
                <a:solidFill>
                  <a:srgbClr val="000000"/>
                </a:solidFill>
                <a:prstDash val="solid"/>
                <a:round/>
                <a:headEnd/>
                <a:tailEnd/>
              </a:ln>
            </p:spPr>
            <p:txBody>
              <a:bodyPr/>
              <a:lstStyle/>
              <a:p>
                <a:endParaRPr lang="es-ES"/>
              </a:p>
            </p:txBody>
          </p:sp>
          <p:sp>
            <p:nvSpPr>
              <p:cNvPr id="53383" name="Freeform 315"/>
              <p:cNvSpPr>
                <a:spLocks/>
              </p:cNvSpPr>
              <p:nvPr/>
            </p:nvSpPr>
            <p:spPr bwMode="auto">
              <a:xfrm>
                <a:off x="2970" y="2780"/>
                <a:ext cx="215" cy="387"/>
              </a:xfrm>
              <a:custGeom>
                <a:avLst/>
                <a:gdLst>
                  <a:gd name="T0" fmla="*/ 2 w 645"/>
                  <a:gd name="T1" fmla="*/ 39 h 1159"/>
                  <a:gd name="T2" fmla="*/ 6 w 645"/>
                  <a:gd name="T3" fmla="*/ 41 h 1159"/>
                  <a:gd name="T4" fmla="*/ 9 w 645"/>
                  <a:gd name="T5" fmla="*/ 43 h 1159"/>
                  <a:gd name="T6" fmla="*/ 13 w 645"/>
                  <a:gd name="T7" fmla="*/ 43 h 1159"/>
                  <a:gd name="T8" fmla="*/ 18 w 645"/>
                  <a:gd name="T9" fmla="*/ 43 h 1159"/>
                  <a:gd name="T10" fmla="*/ 23 w 645"/>
                  <a:gd name="T11" fmla="*/ 43 h 1159"/>
                  <a:gd name="T12" fmla="*/ 28 w 645"/>
                  <a:gd name="T13" fmla="*/ 42 h 1159"/>
                  <a:gd name="T14" fmla="*/ 48 w 645"/>
                  <a:gd name="T15" fmla="*/ 43 h 1159"/>
                  <a:gd name="T16" fmla="*/ 48 w 645"/>
                  <a:gd name="T17" fmla="*/ 45 h 1159"/>
                  <a:gd name="T18" fmla="*/ 47 w 645"/>
                  <a:gd name="T19" fmla="*/ 47 h 1159"/>
                  <a:gd name="T20" fmla="*/ 44 w 645"/>
                  <a:gd name="T21" fmla="*/ 51 h 1159"/>
                  <a:gd name="T22" fmla="*/ 40 w 645"/>
                  <a:gd name="T23" fmla="*/ 56 h 1159"/>
                  <a:gd name="T24" fmla="*/ 35 w 645"/>
                  <a:gd name="T25" fmla="*/ 61 h 1159"/>
                  <a:gd name="T26" fmla="*/ 25 w 645"/>
                  <a:gd name="T27" fmla="*/ 71 h 1159"/>
                  <a:gd name="T28" fmla="*/ 18 w 645"/>
                  <a:gd name="T29" fmla="*/ 77 h 1159"/>
                  <a:gd name="T30" fmla="*/ 15 w 645"/>
                  <a:gd name="T31" fmla="*/ 79 h 1159"/>
                  <a:gd name="T32" fmla="*/ 12 w 645"/>
                  <a:gd name="T33" fmla="*/ 82 h 1159"/>
                  <a:gd name="T34" fmla="*/ 9 w 645"/>
                  <a:gd name="T35" fmla="*/ 85 h 1159"/>
                  <a:gd name="T36" fmla="*/ 6 w 645"/>
                  <a:gd name="T37" fmla="*/ 88 h 1159"/>
                  <a:gd name="T38" fmla="*/ 8 w 645"/>
                  <a:gd name="T39" fmla="*/ 119 h 1159"/>
                  <a:gd name="T40" fmla="*/ 13 w 645"/>
                  <a:gd name="T41" fmla="*/ 126 h 1159"/>
                  <a:gd name="T42" fmla="*/ 16 w 645"/>
                  <a:gd name="T43" fmla="*/ 120 h 1159"/>
                  <a:gd name="T44" fmla="*/ 19 w 645"/>
                  <a:gd name="T45" fmla="*/ 114 h 1159"/>
                  <a:gd name="T46" fmla="*/ 22 w 645"/>
                  <a:gd name="T47" fmla="*/ 109 h 1159"/>
                  <a:gd name="T48" fmla="*/ 25 w 645"/>
                  <a:gd name="T49" fmla="*/ 103 h 1159"/>
                  <a:gd name="T50" fmla="*/ 29 w 645"/>
                  <a:gd name="T51" fmla="*/ 98 h 1159"/>
                  <a:gd name="T52" fmla="*/ 32 w 645"/>
                  <a:gd name="T53" fmla="*/ 92 h 1159"/>
                  <a:gd name="T54" fmla="*/ 37 w 645"/>
                  <a:gd name="T55" fmla="*/ 87 h 1159"/>
                  <a:gd name="T56" fmla="*/ 41 w 645"/>
                  <a:gd name="T57" fmla="*/ 82 h 1159"/>
                  <a:gd name="T58" fmla="*/ 46 w 645"/>
                  <a:gd name="T59" fmla="*/ 77 h 1159"/>
                  <a:gd name="T60" fmla="*/ 51 w 645"/>
                  <a:gd name="T61" fmla="*/ 71 h 1159"/>
                  <a:gd name="T62" fmla="*/ 55 w 645"/>
                  <a:gd name="T63" fmla="*/ 65 h 1159"/>
                  <a:gd name="T64" fmla="*/ 58 w 645"/>
                  <a:gd name="T65" fmla="*/ 59 h 1159"/>
                  <a:gd name="T66" fmla="*/ 60 w 645"/>
                  <a:gd name="T67" fmla="*/ 55 h 1159"/>
                  <a:gd name="T68" fmla="*/ 62 w 645"/>
                  <a:gd name="T69" fmla="*/ 49 h 1159"/>
                  <a:gd name="T70" fmla="*/ 65 w 645"/>
                  <a:gd name="T71" fmla="*/ 40 h 1159"/>
                  <a:gd name="T72" fmla="*/ 68 w 645"/>
                  <a:gd name="T73" fmla="*/ 31 h 1159"/>
                  <a:gd name="T74" fmla="*/ 70 w 645"/>
                  <a:gd name="T75" fmla="*/ 26 h 1159"/>
                  <a:gd name="T76" fmla="*/ 70 w 645"/>
                  <a:gd name="T77" fmla="*/ 23 h 1159"/>
                  <a:gd name="T78" fmla="*/ 71 w 645"/>
                  <a:gd name="T79" fmla="*/ 18 h 1159"/>
                  <a:gd name="T80" fmla="*/ 72 w 645"/>
                  <a:gd name="T81" fmla="*/ 9 h 1159"/>
                  <a:gd name="T82" fmla="*/ 72 w 645"/>
                  <a:gd name="T83" fmla="*/ 4 h 1159"/>
                  <a:gd name="T84" fmla="*/ 72 w 645"/>
                  <a:gd name="T85" fmla="*/ 1 h 1159"/>
                  <a:gd name="T86" fmla="*/ 71 w 645"/>
                  <a:gd name="T87" fmla="*/ 0 h 1159"/>
                  <a:gd name="T88" fmla="*/ 70 w 645"/>
                  <a:gd name="T89" fmla="*/ 0 h 1159"/>
                  <a:gd name="T90" fmla="*/ 68 w 645"/>
                  <a:gd name="T91" fmla="*/ 1 h 1159"/>
                  <a:gd name="T92" fmla="*/ 63 w 645"/>
                  <a:gd name="T93" fmla="*/ 5 h 1159"/>
                  <a:gd name="T94" fmla="*/ 55 w 645"/>
                  <a:gd name="T95" fmla="*/ 11 h 1159"/>
                  <a:gd name="T96" fmla="*/ 53 w 645"/>
                  <a:gd name="T97" fmla="*/ 12 h 1159"/>
                  <a:gd name="T98" fmla="*/ 51 w 645"/>
                  <a:gd name="T99" fmla="*/ 13 h 1159"/>
                  <a:gd name="T100" fmla="*/ 46 w 645"/>
                  <a:gd name="T101" fmla="*/ 14 h 1159"/>
                  <a:gd name="T102" fmla="*/ 42 w 645"/>
                  <a:gd name="T103" fmla="*/ 15 h 1159"/>
                  <a:gd name="T104" fmla="*/ 40 w 645"/>
                  <a:gd name="T105" fmla="*/ 15 h 1159"/>
                  <a:gd name="T106" fmla="*/ 38 w 645"/>
                  <a:gd name="T107" fmla="*/ 16 h 1159"/>
                  <a:gd name="T108" fmla="*/ 32 w 645"/>
                  <a:gd name="T109" fmla="*/ 20 h 1159"/>
                  <a:gd name="T110" fmla="*/ 27 w 645"/>
                  <a:gd name="T111" fmla="*/ 23 h 1159"/>
                  <a:gd name="T112" fmla="*/ 21 w 645"/>
                  <a:gd name="T113" fmla="*/ 25 h 1159"/>
                  <a:gd name="T114" fmla="*/ 18 w 645"/>
                  <a:gd name="T115" fmla="*/ 26 h 1159"/>
                  <a:gd name="T116" fmla="*/ 15 w 645"/>
                  <a:gd name="T117" fmla="*/ 27 h 1159"/>
                  <a:gd name="T118" fmla="*/ 12 w 645"/>
                  <a:gd name="T119" fmla="*/ 27 h 1159"/>
                  <a:gd name="T120" fmla="*/ 8 w 645"/>
                  <a:gd name="T121" fmla="*/ 25 h 115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45"/>
                  <a:gd name="T184" fmla="*/ 0 h 1159"/>
                  <a:gd name="T185" fmla="*/ 645 w 645"/>
                  <a:gd name="T186" fmla="*/ 1159 h 115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45" h="1159">
                    <a:moveTo>
                      <a:pt x="0" y="328"/>
                    </a:moveTo>
                    <a:lnTo>
                      <a:pt x="21" y="346"/>
                    </a:lnTo>
                    <a:lnTo>
                      <a:pt x="41" y="363"/>
                    </a:lnTo>
                    <a:lnTo>
                      <a:pt x="52" y="371"/>
                    </a:lnTo>
                    <a:lnTo>
                      <a:pt x="64" y="378"/>
                    </a:lnTo>
                    <a:lnTo>
                      <a:pt x="77" y="382"/>
                    </a:lnTo>
                    <a:lnTo>
                      <a:pt x="90" y="386"/>
                    </a:lnTo>
                    <a:lnTo>
                      <a:pt x="113" y="388"/>
                    </a:lnTo>
                    <a:lnTo>
                      <a:pt x="136" y="388"/>
                    </a:lnTo>
                    <a:lnTo>
                      <a:pt x="158" y="387"/>
                    </a:lnTo>
                    <a:lnTo>
                      <a:pt x="180" y="385"/>
                    </a:lnTo>
                    <a:lnTo>
                      <a:pt x="203" y="384"/>
                    </a:lnTo>
                    <a:lnTo>
                      <a:pt x="225" y="381"/>
                    </a:lnTo>
                    <a:lnTo>
                      <a:pt x="248" y="380"/>
                    </a:lnTo>
                    <a:lnTo>
                      <a:pt x="270" y="380"/>
                    </a:lnTo>
                    <a:lnTo>
                      <a:pt x="428" y="389"/>
                    </a:lnTo>
                    <a:lnTo>
                      <a:pt x="429" y="395"/>
                    </a:lnTo>
                    <a:lnTo>
                      <a:pt x="428" y="402"/>
                    </a:lnTo>
                    <a:lnTo>
                      <a:pt x="426" y="409"/>
                    </a:lnTo>
                    <a:lnTo>
                      <a:pt x="422" y="418"/>
                    </a:lnTo>
                    <a:lnTo>
                      <a:pt x="412" y="435"/>
                    </a:lnTo>
                    <a:lnTo>
                      <a:pt x="398" y="455"/>
                    </a:lnTo>
                    <a:lnTo>
                      <a:pt x="381" y="478"/>
                    </a:lnTo>
                    <a:lnTo>
                      <a:pt x="361" y="501"/>
                    </a:lnTo>
                    <a:lnTo>
                      <a:pt x="339" y="526"/>
                    </a:lnTo>
                    <a:lnTo>
                      <a:pt x="315" y="550"/>
                    </a:lnTo>
                    <a:lnTo>
                      <a:pt x="268" y="597"/>
                    </a:lnTo>
                    <a:lnTo>
                      <a:pt x="223" y="639"/>
                    </a:lnTo>
                    <a:lnTo>
                      <a:pt x="185" y="671"/>
                    </a:lnTo>
                    <a:lnTo>
                      <a:pt x="162" y="689"/>
                    </a:lnTo>
                    <a:lnTo>
                      <a:pt x="147" y="702"/>
                    </a:lnTo>
                    <a:lnTo>
                      <a:pt x="132" y="714"/>
                    </a:lnTo>
                    <a:lnTo>
                      <a:pt x="118" y="724"/>
                    </a:lnTo>
                    <a:lnTo>
                      <a:pt x="105" y="737"/>
                    </a:lnTo>
                    <a:lnTo>
                      <a:pt x="92" y="752"/>
                    </a:lnTo>
                    <a:lnTo>
                      <a:pt x="80" y="766"/>
                    </a:lnTo>
                    <a:lnTo>
                      <a:pt x="68" y="779"/>
                    </a:lnTo>
                    <a:lnTo>
                      <a:pt x="57" y="794"/>
                    </a:lnTo>
                    <a:lnTo>
                      <a:pt x="24" y="839"/>
                    </a:lnTo>
                    <a:lnTo>
                      <a:pt x="70" y="1067"/>
                    </a:lnTo>
                    <a:lnTo>
                      <a:pt x="111" y="1159"/>
                    </a:lnTo>
                    <a:lnTo>
                      <a:pt x="121" y="1131"/>
                    </a:lnTo>
                    <a:lnTo>
                      <a:pt x="132" y="1104"/>
                    </a:lnTo>
                    <a:lnTo>
                      <a:pt x="144" y="1078"/>
                    </a:lnTo>
                    <a:lnTo>
                      <a:pt x="156" y="1051"/>
                    </a:lnTo>
                    <a:lnTo>
                      <a:pt x="169" y="1025"/>
                    </a:lnTo>
                    <a:lnTo>
                      <a:pt x="182" y="1000"/>
                    </a:lnTo>
                    <a:lnTo>
                      <a:pt x="196" y="974"/>
                    </a:lnTo>
                    <a:lnTo>
                      <a:pt x="210" y="950"/>
                    </a:lnTo>
                    <a:lnTo>
                      <a:pt x="225" y="925"/>
                    </a:lnTo>
                    <a:lnTo>
                      <a:pt x="241" y="900"/>
                    </a:lnTo>
                    <a:lnTo>
                      <a:pt x="257" y="877"/>
                    </a:lnTo>
                    <a:lnTo>
                      <a:pt x="274" y="853"/>
                    </a:lnTo>
                    <a:lnTo>
                      <a:pt x="291" y="831"/>
                    </a:lnTo>
                    <a:lnTo>
                      <a:pt x="310" y="808"/>
                    </a:lnTo>
                    <a:lnTo>
                      <a:pt x="329" y="786"/>
                    </a:lnTo>
                    <a:lnTo>
                      <a:pt x="349" y="765"/>
                    </a:lnTo>
                    <a:lnTo>
                      <a:pt x="372" y="741"/>
                    </a:lnTo>
                    <a:lnTo>
                      <a:pt x="394" y="715"/>
                    </a:lnTo>
                    <a:lnTo>
                      <a:pt x="416" y="690"/>
                    </a:lnTo>
                    <a:lnTo>
                      <a:pt x="438" y="663"/>
                    </a:lnTo>
                    <a:lnTo>
                      <a:pt x="459" y="636"/>
                    </a:lnTo>
                    <a:lnTo>
                      <a:pt x="479" y="609"/>
                    </a:lnTo>
                    <a:lnTo>
                      <a:pt x="497" y="581"/>
                    </a:lnTo>
                    <a:lnTo>
                      <a:pt x="513" y="552"/>
                    </a:lnTo>
                    <a:lnTo>
                      <a:pt x="523" y="534"/>
                    </a:lnTo>
                    <a:lnTo>
                      <a:pt x="531" y="516"/>
                    </a:lnTo>
                    <a:lnTo>
                      <a:pt x="539" y="497"/>
                    </a:lnTo>
                    <a:lnTo>
                      <a:pt x="546" y="477"/>
                    </a:lnTo>
                    <a:lnTo>
                      <a:pt x="560" y="438"/>
                    </a:lnTo>
                    <a:lnTo>
                      <a:pt x="572" y="398"/>
                    </a:lnTo>
                    <a:lnTo>
                      <a:pt x="584" y="359"/>
                    </a:lnTo>
                    <a:lnTo>
                      <a:pt x="596" y="319"/>
                    </a:lnTo>
                    <a:lnTo>
                      <a:pt x="609" y="280"/>
                    </a:lnTo>
                    <a:lnTo>
                      <a:pt x="624" y="242"/>
                    </a:lnTo>
                    <a:lnTo>
                      <a:pt x="626" y="234"/>
                    </a:lnTo>
                    <a:lnTo>
                      <a:pt x="629" y="223"/>
                    </a:lnTo>
                    <a:lnTo>
                      <a:pt x="631" y="209"/>
                    </a:lnTo>
                    <a:lnTo>
                      <a:pt x="634" y="195"/>
                    </a:lnTo>
                    <a:lnTo>
                      <a:pt x="638" y="159"/>
                    </a:lnTo>
                    <a:lnTo>
                      <a:pt x="642" y="122"/>
                    </a:lnTo>
                    <a:lnTo>
                      <a:pt x="644" y="84"/>
                    </a:lnTo>
                    <a:lnTo>
                      <a:pt x="645" y="50"/>
                    </a:lnTo>
                    <a:lnTo>
                      <a:pt x="645" y="34"/>
                    </a:lnTo>
                    <a:lnTo>
                      <a:pt x="645" y="20"/>
                    </a:lnTo>
                    <a:lnTo>
                      <a:pt x="644" y="10"/>
                    </a:lnTo>
                    <a:lnTo>
                      <a:pt x="643" y="1"/>
                    </a:lnTo>
                    <a:lnTo>
                      <a:pt x="642" y="0"/>
                    </a:lnTo>
                    <a:lnTo>
                      <a:pt x="636" y="1"/>
                    </a:lnTo>
                    <a:lnTo>
                      <a:pt x="630" y="4"/>
                    </a:lnTo>
                    <a:lnTo>
                      <a:pt x="622" y="7"/>
                    </a:lnTo>
                    <a:lnTo>
                      <a:pt x="612" y="13"/>
                    </a:lnTo>
                    <a:lnTo>
                      <a:pt x="592" y="26"/>
                    </a:lnTo>
                    <a:lnTo>
                      <a:pt x="570" y="41"/>
                    </a:lnTo>
                    <a:lnTo>
                      <a:pt x="526" y="74"/>
                    </a:lnTo>
                    <a:lnTo>
                      <a:pt x="495" y="97"/>
                    </a:lnTo>
                    <a:lnTo>
                      <a:pt x="486" y="103"/>
                    </a:lnTo>
                    <a:lnTo>
                      <a:pt x="475" y="107"/>
                    </a:lnTo>
                    <a:lnTo>
                      <a:pt x="466" y="112"/>
                    </a:lnTo>
                    <a:lnTo>
                      <a:pt x="455" y="116"/>
                    </a:lnTo>
                    <a:lnTo>
                      <a:pt x="435" y="120"/>
                    </a:lnTo>
                    <a:lnTo>
                      <a:pt x="416" y="125"/>
                    </a:lnTo>
                    <a:lnTo>
                      <a:pt x="396" y="129"/>
                    </a:lnTo>
                    <a:lnTo>
                      <a:pt x="378" y="132"/>
                    </a:lnTo>
                    <a:lnTo>
                      <a:pt x="368" y="136"/>
                    </a:lnTo>
                    <a:lnTo>
                      <a:pt x="359" y="138"/>
                    </a:lnTo>
                    <a:lnTo>
                      <a:pt x="350" y="143"/>
                    </a:lnTo>
                    <a:lnTo>
                      <a:pt x="341" y="148"/>
                    </a:lnTo>
                    <a:lnTo>
                      <a:pt x="317" y="162"/>
                    </a:lnTo>
                    <a:lnTo>
                      <a:pt x="291" y="177"/>
                    </a:lnTo>
                    <a:lnTo>
                      <a:pt x="265" y="191"/>
                    </a:lnTo>
                    <a:lnTo>
                      <a:pt x="239" y="205"/>
                    </a:lnTo>
                    <a:lnTo>
                      <a:pt x="212" y="218"/>
                    </a:lnTo>
                    <a:lnTo>
                      <a:pt x="185" y="229"/>
                    </a:lnTo>
                    <a:lnTo>
                      <a:pt x="171" y="235"/>
                    </a:lnTo>
                    <a:lnTo>
                      <a:pt x="158" y="238"/>
                    </a:lnTo>
                    <a:lnTo>
                      <a:pt x="144" y="242"/>
                    </a:lnTo>
                    <a:lnTo>
                      <a:pt x="131" y="245"/>
                    </a:lnTo>
                    <a:lnTo>
                      <a:pt x="121" y="245"/>
                    </a:lnTo>
                    <a:lnTo>
                      <a:pt x="109" y="242"/>
                    </a:lnTo>
                    <a:lnTo>
                      <a:pt x="91" y="236"/>
                    </a:lnTo>
                    <a:lnTo>
                      <a:pt x="71" y="228"/>
                    </a:lnTo>
                    <a:lnTo>
                      <a:pt x="0" y="3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84" name="Freeform 316"/>
              <p:cNvSpPr>
                <a:spLocks/>
              </p:cNvSpPr>
              <p:nvPr/>
            </p:nvSpPr>
            <p:spPr bwMode="auto">
              <a:xfrm>
                <a:off x="2970" y="2780"/>
                <a:ext cx="215" cy="387"/>
              </a:xfrm>
              <a:custGeom>
                <a:avLst/>
                <a:gdLst>
                  <a:gd name="T0" fmla="*/ 2 w 645"/>
                  <a:gd name="T1" fmla="*/ 39 h 1159"/>
                  <a:gd name="T2" fmla="*/ 6 w 645"/>
                  <a:gd name="T3" fmla="*/ 41 h 1159"/>
                  <a:gd name="T4" fmla="*/ 9 w 645"/>
                  <a:gd name="T5" fmla="*/ 43 h 1159"/>
                  <a:gd name="T6" fmla="*/ 13 w 645"/>
                  <a:gd name="T7" fmla="*/ 43 h 1159"/>
                  <a:gd name="T8" fmla="*/ 18 w 645"/>
                  <a:gd name="T9" fmla="*/ 43 h 1159"/>
                  <a:gd name="T10" fmla="*/ 23 w 645"/>
                  <a:gd name="T11" fmla="*/ 43 h 1159"/>
                  <a:gd name="T12" fmla="*/ 28 w 645"/>
                  <a:gd name="T13" fmla="*/ 42 h 1159"/>
                  <a:gd name="T14" fmla="*/ 48 w 645"/>
                  <a:gd name="T15" fmla="*/ 43 h 1159"/>
                  <a:gd name="T16" fmla="*/ 48 w 645"/>
                  <a:gd name="T17" fmla="*/ 45 h 1159"/>
                  <a:gd name="T18" fmla="*/ 47 w 645"/>
                  <a:gd name="T19" fmla="*/ 47 h 1159"/>
                  <a:gd name="T20" fmla="*/ 44 w 645"/>
                  <a:gd name="T21" fmla="*/ 51 h 1159"/>
                  <a:gd name="T22" fmla="*/ 40 w 645"/>
                  <a:gd name="T23" fmla="*/ 56 h 1159"/>
                  <a:gd name="T24" fmla="*/ 35 w 645"/>
                  <a:gd name="T25" fmla="*/ 61 h 1159"/>
                  <a:gd name="T26" fmla="*/ 25 w 645"/>
                  <a:gd name="T27" fmla="*/ 71 h 1159"/>
                  <a:gd name="T28" fmla="*/ 18 w 645"/>
                  <a:gd name="T29" fmla="*/ 77 h 1159"/>
                  <a:gd name="T30" fmla="*/ 15 w 645"/>
                  <a:gd name="T31" fmla="*/ 79 h 1159"/>
                  <a:gd name="T32" fmla="*/ 12 w 645"/>
                  <a:gd name="T33" fmla="*/ 82 h 1159"/>
                  <a:gd name="T34" fmla="*/ 9 w 645"/>
                  <a:gd name="T35" fmla="*/ 85 h 1159"/>
                  <a:gd name="T36" fmla="*/ 6 w 645"/>
                  <a:gd name="T37" fmla="*/ 88 h 1159"/>
                  <a:gd name="T38" fmla="*/ 3 w 645"/>
                  <a:gd name="T39" fmla="*/ 93 h 1159"/>
                  <a:gd name="T40" fmla="*/ 12 w 645"/>
                  <a:gd name="T41" fmla="*/ 129 h 1159"/>
                  <a:gd name="T42" fmla="*/ 13 w 645"/>
                  <a:gd name="T43" fmla="*/ 126 h 1159"/>
                  <a:gd name="T44" fmla="*/ 16 w 645"/>
                  <a:gd name="T45" fmla="*/ 120 h 1159"/>
                  <a:gd name="T46" fmla="*/ 19 w 645"/>
                  <a:gd name="T47" fmla="*/ 114 h 1159"/>
                  <a:gd name="T48" fmla="*/ 22 w 645"/>
                  <a:gd name="T49" fmla="*/ 109 h 1159"/>
                  <a:gd name="T50" fmla="*/ 25 w 645"/>
                  <a:gd name="T51" fmla="*/ 103 h 1159"/>
                  <a:gd name="T52" fmla="*/ 29 w 645"/>
                  <a:gd name="T53" fmla="*/ 98 h 1159"/>
                  <a:gd name="T54" fmla="*/ 32 w 645"/>
                  <a:gd name="T55" fmla="*/ 92 h 1159"/>
                  <a:gd name="T56" fmla="*/ 37 w 645"/>
                  <a:gd name="T57" fmla="*/ 87 h 1159"/>
                  <a:gd name="T58" fmla="*/ 41 w 645"/>
                  <a:gd name="T59" fmla="*/ 82 h 1159"/>
                  <a:gd name="T60" fmla="*/ 46 w 645"/>
                  <a:gd name="T61" fmla="*/ 77 h 1159"/>
                  <a:gd name="T62" fmla="*/ 51 w 645"/>
                  <a:gd name="T63" fmla="*/ 71 h 1159"/>
                  <a:gd name="T64" fmla="*/ 55 w 645"/>
                  <a:gd name="T65" fmla="*/ 65 h 1159"/>
                  <a:gd name="T66" fmla="*/ 58 w 645"/>
                  <a:gd name="T67" fmla="*/ 59 h 1159"/>
                  <a:gd name="T68" fmla="*/ 60 w 645"/>
                  <a:gd name="T69" fmla="*/ 55 h 1159"/>
                  <a:gd name="T70" fmla="*/ 62 w 645"/>
                  <a:gd name="T71" fmla="*/ 49 h 1159"/>
                  <a:gd name="T72" fmla="*/ 65 w 645"/>
                  <a:gd name="T73" fmla="*/ 40 h 1159"/>
                  <a:gd name="T74" fmla="*/ 68 w 645"/>
                  <a:gd name="T75" fmla="*/ 31 h 1159"/>
                  <a:gd name="T76" fmla="*/ 70 w 645"/>
                  <a:gd name="T77" fmla="*/ 26 h 1159"/>
                  <a:gd name="T78" fmla="*/ 70 w 645"/>
                  <a:gd name="T79" fmla="*/ 23 h 1159"/>
                  <a:gd name="T80" fmla="*/ 71 w 645"/>
                  <a:gd name="T81" fmla="*/ 18 h 1159"/>
                  <a:gd name="T82" fmla="*/ 72 w 645"/>
                  <a:gd name="T83" fmla="*/ 9 h 1159"/>
                  <a:gd name="T84" fmla="*/ 72 w 645"/>
                  <a:gd name="T85" fmla="*/ 4 h 1159"/>
                  <a:gd name="T86" fmla="*/ 72 w 645"/>
                  <a:gd name="T87" fmla="*/ 1 h 1159"/>
                  <a:gd name="T88" fmla="*/ 71 w 645"/>
                  <a:gd name="T89" fmla="*/ 0 h 1159"/>
                  <a:gd name="T90" fmla="*/ 70 w 645"/>
                  <a:gd name="T91" fmla="*/ 0 h 1159"/>
                  <a:gd name="T92" fmla="*/ 68 w 645"/>
                  <a:gd name="T93" fmla="*/ 1 h 1159"/>
                  <a:gd name="T94" fmla="*/ 63 w 645"/>
                  <a:gd name="T95" fmla="*/ 5 h 1159"/>
                  <a:gd name="T96" fmla="*/ 55 w 645"/>
                  <a:gd name="T97" fmla="*/ 11 h 1159"/>
                  <a:gd name="T98" fmla="*/ 53 w 645"/>
                  <a:gd name="T99" fmla="*/ 12 h 1159"/>
                  <a:gd name="T100" fmla="*/ 51 w 645"/>
                  <a:gd name="T101" fmla="*/ 13 h 1159"/>
                  <a:gd name="T102" fmla="*/ 46 w 645"/>
                  <a:gd name="T103" fmla="*/ 14 h 1159"/>
                  <a:gd name="T104" fmla="*/ 42 w 645"/>
                  <a:gd name="T105" fmla="*/ 15 h 1159"/>
                  <a:gd name="T106" fmla="*/ 40 w 645"/>
                  <a:gd name="T107" fmla="*/ 15 h 1159"/>
                  <a:gd name="T108" fmla="*/ 38 w 645"/>
                  <a:gd name="T109" fmla="*/ 16 h 1159"/>
                  <a:gd name="T110" fmla="*/ 32 w 645"/>
                  <a:gd name="T111" fmla="*/ 20 h 1159"/>
                  <a:gd name="T112" fmla="*/ 27 w 645"/>
                  <a:gd name="T113" fmla="*/ 23 h 1159"/>
                  <a:gd name="T114" fmla="*/ 21 w 645"/>
                  <a:gd name="T115" fmla="*/ 25 h 1159"/>
                  <a:gd name="T116" fmla="*/ 18 w 645"/>
                  <a:gd name="T117" fmla="*/ 26 h 1159"/>
                  <a:gd name="T118" fmla="*/ 15 w 645"/>
                  <a:gd name="T119" fmla="*/ 27 h 1159"/>
                  <a:gd name="T120" fmla="*/ 12 w 645"/>
                  <a:gd name="T121" fmla="*/ 27 h 1159"/>
                  <a:gd name="T122" fmla="*/ 8 w 645"/>
                  <a:gd name="T123" fmla="*/ 25 h 1159"/>
                  <a:gd name="T124" fmla="*/ 0 w 645"/>
                  <a:gd name="T125" fmla="*/ 37 h 11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45"/>
                  <a:gd name="T190" fmla="*/ 0 h 1159"/>
                  <a:gd name="T191" fmla="*/ 645 w 645"/>
                  <a:gd name="T192" fmla="*/ 1159 h 11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45" h="1159">
                    <a:moveTo>
                      <a:pt x="0" y="328"/>
                    </a:moveTo>
                    <a:lnTo>
                      <a:pt x="21" y="346"/>
                    </a:lnTo>
                    <a:lnTo>
                      <a:pt x="41" y="363"/>
                    </a:lnTo>
                    <a:lnTo>
                      <a:pt x="52" y="371"/>
                    </a:lnTo>
                    <a:lnTo>
                      <a:pt x="64" y="378"/>
                    </a:lnTo>
                    <a:lnTo>
                      <a:pt x="77" y="382"/>
                    </a:lnTo>
                    <a:lnTo>
                      <a:pt x="90" y="386"/>
                    </a:lnTo>
                    <a:lnTo>
                      <a:pt x="113" y="388"/>
                    </a:lnTo>
                    <a:lnTo>
                      <a:pt x="136" y="388"/>
                    </a:lnTo>
                    <a:lnTo>
                      <a:pt x="158" y="387"/>
                    </a:lnTo>
                    <a:lnTo>
                      <a:pt x="180" y="385"/>
                    </a:lnTo>
                    <a:lnTo>
                      <a:pt x="203" y="384"/>
                    </a:lnTo>
                    <a:lnTo>
                      <a:pt x="225" y="381"/>
                    </a:lnTo>
                    <a:lnTo>
                      <a:pt x="248" y="380"/>
                    </a:lnTo>
                    <a:lnTo>
                      <a:pt x="270" y="380"/>
                    </a:lnTo>
                    <a:lnTo>
                      <a:pt x="428" y="389"/>
                    </a:lnTo>
                    <a:lnTo>
                      <a:pt x="429" y="395"/>
                    </a:lnTo>
                    <a:lnTo>
                      <a:pt x="428" y="402"/>
                    </a:lnTo>
                    <a:lnTo>
                      <a:pt x="426" y="409"/>
                    </a:lnTo>
                    <a:lnTo>
                      <a:pt x="422" y="418"/>
                    </a:lnTo>
                    <a:lnTo>
                      <a:pt x="412" y="435"/>
                    </a:lnTo>
                    <a:lnTo>
                      <a:pt x="398" y="455"/>
                    </a:lnTo>
                    <a:lnTo>
                      <a:pt x="381" y="478"/>
                    </a:lnTo>
                    <a:lnTo>
                      <a:pt x="361" y="501"/>
                    </a:lnTo>
                    <a:lnTo>
                      <a:pt x="339" y="526"/>
                    </a:lnTo>
                    <a:lnTo>
                      <a:pt x="315" y="550"/>
                    </a:lnTo>
                    <a:lnTo>
                      <a:pt x="268" y="597"/>
                    </a:lnTo>
                    <a:lnTo>
                      <a:pt x="223" y="639"/>
                    </a:lnTo>
                    <a:lnTo>
                      <a:pt x="185" y="671"/>
                    </a:lnTo>
                    <a:lnTo>
                      <a:pt x="162" y="689"/>
                    </a:lnTo>
                    <a:lnTo>
                      <a:pt x="147" y="702"/>
                    </a:lnTo>
                    <a:lnTo>
                      <a:pt x="132" y="714"/>
                    </a:lnTo>
                    <a:lnTo>
                      <a:pt x="118" y="724"/>
                    </a:lnTo>
                    <a:lnTo>
                      <a:pt x="105" y="737"/>
                    </a:lnTo>
                    <a:lnTo>
                      <a:pt x="92" y="752"/>
                    </a:lnTo>
                    <a:lnTo>
                      <a:pt x="80" y="766"/>
                    </a:lnTo>
                    <a:lnTo>
                      <a:pt x="68" y="779"/>
                    </a:lnTo>
                    <a:lnTo>
                      <a:pt x="57" y="794"/>
                    </a:lnTo>
                    <a:lnTo>
                      <a:pt x="24" y="839"/>
                    </a:lnTo>
                    <a:lnTo>
                      <a:pt x="70" y="1067"/>
                    </a:lnTo>
                    <a:lnTo>
                      <a:pt x="111" y="1159"/>
                    </a:lnTo>
                    <a:lnTo>
                      <a:pt x="121" y="1131"/>
                    </a:lnTo>
                    <a:lnTo>
                      <a:pt x="132" y="1104"/>
                    </a:lnTo>
                    <a:lnTo>
                      <a:pt x="144" y="1078"/>
                    </a:lnTo>
                    <a:lnTo>
                      <a:pt x="156" y="1051"/>
                    </a:lnTo>
                    <a:lnTo>
                      <a:pt x="169" y="1025"/>
                    </a:lnTo>
                    <a:lnTo>
                      <a:pt x="182" y="1000"/>
                    </a:lnTo>
                    <a:lnTo>
                      <a:pt x="196" y="974"/>
                    </a:lnTo>
                    <a:lnTo>
                      <a:pt x="210" y="950"/>
                    </a:lnTo>
                    <a:lnTo>
                      <a:pt x="225" y="925"/>
                    </a:lnTo>
                    <a:lnTo>
                      <a:pt x="241" y="900"/>
                    </a:lnTo>
                    <a:lnTo>
                      <a:pt x="257" y="877"/>
                    </a:lnTo>
                    <a:lnTo>
                      <a:pt x="274" y="853"/>
                    </a:lnTo>
                    <a:lnTo>
                      <a:pt x="291" y="831"/>
                    </a:lnTo>
                    <a:lnTo>
                      <a:pt x="310" y="808"/>
                    </a:lnTo>
                    <a:lnTo>
                      <a:pt x="329" y="786"/>
                    </a:lnTo>
                    <a:lnTo>
                      <a:pt x="349" y="765"/>
                    </a:lnTo>
                    <a:lnTo>
                      <a:pt x="372" y="741"/>
                    </a:lnTo>
                    <a:lnTo>
                      <a:pt x="394" y="715"/>
                    </a:lnTo>
                    <a:lnTo>
                      <a:pt x="416" y="690"/>
                    </a:lnTo>
                    <a:lnTo>
                      <a:pt x="438" y="663"/>
                    </a:lnTo>
                    <a:lnTo>
                      <a:pt x="459" y="636"/>
                    </a:lnTo>
                    <a:lnTo>
                      <a:pt x="479" y="609"/>
                    </a:lnTo>
                    <a:lnTo>
                      <a:pt x="497" y="581"/>
                    </a:lnTo>
                    <a:lnTo>
                      <a:pt x="513" y="552"/>
                    </a:lnTo>
                    <a:lnTo>
                      <a:pt x="523" y="534"/>
                    </a:lnTo>
                    <a:lnTo>
                      <a:pt x="531" y="516"/>
                    </a:lnTo>
                    <a:lnTo>
                      <a:pt x="539" y="497"/>
                    </a:lnTo>
                    <a:lnTo>
                      <a:pt x="546" y="477"/>
                    </a:lnTo>
                    <a:lnTo>
                      <a:pt x="560" y="438"/>
                    </a:lnTo>
                    <a:lnTo>
                      <a:pt x="572" y="398"/>
                    </a:lnTo>
                    <a:lnTo>
                      <a:pt x="584" y="359"/>
                    </a:lnTo>
                    <a:lnTo>
                      <a:pt x="596" y="319"/>
                    </a:lnTo>
                    <a:lnTo>
                      <a:pt x="609" y="280"/>
                    </a:lnTo>
                    <a:lnTo>
                      <a:pt x="624" y="242"/>
                    </a:lnTo>
                    <a:lnTo>
                      <a:pt x="626" y="234"/>
                    </a:lnTo>
                    <a:lnTo>
                      <a:pt x="629" y="223"/>
                    </a:lnTo>
                    <a:lnTo>
                      <a:pt x="631" y="209"/>
                    </a:lnTo>
                    <a:lnTo>
                      <a:pt x="634" y="195"/>
                    </a:lnTo>
                    <a:lnTo>
                      <a:pt x="638" y="159"/>
                    </a:lnTo>
                    <a:lnTo>
                      <a:pt x="642" y="122"/>
                    </a:lnTo>
                    <a:lnTo>
                      <a:pt x="644" y="84"/>
                    </a:lnTo>
                    <a:lnTo>
                      <a:pt x="645" y="50"/>
                    </a:lnTo>
                    <a:lnTo>
                      <a:pt x="645" y="34"/>
                    </a:lnTo>
                    <a:lnTo>
                      <a:pt x="645" y="20"/>
                    </a:lnTo>
                    <a:lnTo>
                      <a:pt x="644" y="10"/>
                    </a:lnTo>
                    <a:lnTo>
                      <a:pt x="643" y="1"/>
                    </a:lnTo>
                    <a:lnTo>
                      <a:pt x="642" y="0"/>
                    </a:lnTo>
                    <a:lnTo>
                      <a:pt x="636" y="1"/>
                    </a:lnTo>
                    <a:lnTo>
                      <a:pt x="630" y="4"/>
                    </a:lnTo>
                    <a:lnTo>
                      <a:pt x="622" y="7"/>
                    </a:lnTo>
                    <a:lnTo>
                      <a:pt x="612" y="13"/>
                    </a:lnTo>
                    <a:lnTo>
                      <a:pt x="592" y="26"/>
                    </a:lnTo>
                    <a:lnTo>
                      <a:pt x="570" y="41"/>
                    </a:lnTo>
                    <a:lnTo>
                      <a:pt x="526" y="74"/>
                    </a:lnTo>
                    <a:lnTo>
                      <a:pt x="495" y="97"/>
                    </a:lnTo>
                    <a:lnTo>
                      <a:pt x="486" y="103"/>
                    </a:lnTo>
                    <a:lnTo>
                      <a:pt x="475" y="107"/>
                    </a:lnTo>
                    <a:lnTo>
                      <a:pt x="466" y="112"/>
                    </a:lnTo>
                    <a:lnTo>
                      <a:pt x="455" y="116"/>
                    </a:lnTo>
                    <a:lnTo>
                      <a:pt x="435" y="120"/>
                    </a:lnTo>
                    <a:lnTo>
                      <a:pt x="416" y="125"/>
                    </a:lnTo>
                    <a:lnTo>
                      <a:pt x="396" y="129"/>
                    </a:lnTo>
                    <a:lnTo>
                      <a:pt x="378" y="132"/>
                    </a:lnTo>
                    <a:lnTo>
                      <a:pt x="368" y="136"/>
                    </a:lnTo>
                    <a:lnTo>
                      <a:pt x="359" y="138"/>
                    </a:lnTo>
                    <a:lnTo>
                      <a:pt x="350" y="143"/>
                    </a:lnTo>
                    <a:lnTo>
                      <a:pt x="341" y="148"/>
                    </a:lnTo>
                    <a:lnTo>
                      <a:pt x="317" y="162"/>
                    </a:lnTo>
                    <a:lnTo>
                      <a:pt x="291" y="177"/>
                    </a:lnTo>
                    <a:lnTo>
                      <a:pt x="265" y="191"/>
                    </a:lnTo>
                    <a:lnTo>
                      <a:pt x="239" y="205"/>
                    </a:lnTo>
                    <a:lnTo>
                      <a:pt x="212" y="218"/>
                    </a:lnTo>
                    <a:lnTo>
                      <a:pt x="185" y="229"/>
                    </a:lnTo>
                    <a:lnTo>
                      <a:pt x="171" y="235"/>
                    </a:lnTo>
                    <a:lnTo>
                      <a:pt x="158" y="238"/>
                    </a:lnTo>
                    <a:lnTo>
                      <a:pt x="144" y="242"/>
                    </a:lnTo>
                    <a:lnTo>
                      <a:pt x="131" y="245"/>
                    </a:lnTo>
                    <a:lnTo>
                      <a:pt x="121" y="245"/>
                    </a:lnTo>
                    <a:lnTo>
                      <a:pt x="109" y="242"/>
                    </a:lnTo>
                    <a:lnTo>
                      <a:pt x="91" y="236"/>
                    </a:lnTo>
                    <a:lnTo>
                      <a:pt x="71" y="228"/>
                    </a:lnTo>
                    <a:lnTo>
                      <a:pt x="0" y="328"/>
                    </a:lnTo>
                    <a:close/>
                  </a:path>
                </a:pathLst>
              </a:custGeom>
              <a:solidFill>
                <a:srgbClr val="FF0000"/>
              </a:solidFill>
              <a:ln w="3175">
                <a:solidFill>
                  <a:srgbClr val="000000"/>
                </a:solidFill>
                <a:prstDash val="solid"/>
                <a:round/>
                <a:headEnd/>
                <a:tailEnd/>
              </a:ln>
            </p:spPr>
            <p:txBody>
              <a:bodyPr/>
              <a:lstStyle/>
              <a:p>
                <a:endParaRPr lang="es-ES"/>
              </a:p>
            </p:txBody>
          </p:sp>
          <p:sp>
            <p:nvSpPr>
              <p:cNvPr id="53385" name="Freeform 317"/>
              <p:cNvSpPr>
                <a:spLocks/>
              </p:cNvSpPr>
              <p:nvPr/>
            </p:nvSpPr>
            <p:spPr bwMode="auto">
              <a:xfrm>
                <a:off x="2952" y="2605"/>
                <a:ext cx="238" cy="229"/>
              </a:xfrm>
              <a:custGeom>
                <a:avLst/>
                <a:gdLst>
                  <a:gd name="T0" fmla="*/ 64 w 714"/>
                  <a:gd name="T1" fmla="*/ 0 h 688"/>
                  <a:gd name="T2" fmla="*/ 32 w 714"/>
                  <a:gd name="T3" fmla="*/ 32 h 688"/>
                  <a:gd name="T4" fmla="*/ 0 w 714"/>
                  <a:gd name="T5" fmla="*/ 47 h 688"/>
                  <a:gd name="T6" fmla="*/ 2 w 714"/>
                  <a:gd name="T7" fmla="*/ 48 h 688"/>
                  <a:gd name="T8" fmla="*/ 3 w 714"/>
                  <a:gd name="T9" fmla="*/ 49 h 688"/>
                  <a:gd name="T10" fmla="*/ 3 w 714"/>
                  <a:gd name="T11" fmla="*/ 50 h 688"/>
                  <a:gd name="T12" fmla="*/ 4 w 714"/>
                  <a:gd name="T13" fmla="*/ 53 h 688"/>
                  <a:gd name="T14" fmla="*/ 5 w 714"/>
                  <a:gd name="T15" fmla="*/ 59 h 688"/>
                  <a:gd name="T16" fmla="*/ 8 w 714"/>
                  <a:gd name="T17" fmla="*/ 63 h 688"/>
                  <a:gd name="T18" fmla="*/ 9 w 714"/>
                  <a:gd name="T19" fmla="*/ 66 h 688"/>
                  <a:gd name="T20" fmla="*/ 12 w 714"/>
                  <a:gd name="T21" fmla="*/ 74 h 688"/>
                  <a:gd name="T22" fmla="*/ 13 w 714"/>
                  <a:gd name="T23" fmla="*/ 75 h 688"/>
                  <a:gd name="T24" fmla="*/ 14 w 714"/>
                  <a:gd name="T25" fmla="*/ 76 h 688"/>
                  <a:gd name="T26" fmla="*/ 15 w 714"/>
                  <a:gd name="T27" fmla="*/ 76 h 688"/>
                  <a:gd name="T28" fmla="*/ 16 w 714"/>
                  <a:gd name="T29" fmla="*/ 76 h 688"/>
                  <a:gd name="T30" fmla="*/ 19 w 714"/>
                  <a:gd name="T31" fmla="*/ 75 h 688"/>
                  <a:gd name="T32" fmla="*/ 22 w 714"/>
                  <a:gd name="T33" fmla="*/ 74 h 688"/>
                  <a:gd name="T34" fmla="*/ 25 w 714"/>
                  <a:gd name="T35" fmla="*/ 71 h 688"/>
                  <a:gd name="T36" fmla="*/ 28 w 714"/>
                  <a:gd name="T37" fmla="*/ 68 h 688"/>
                  <a:gd name="T38" fmla="*/ 32 w 714"/>
                  <a:gd name="T39" fmla="*/ 64 h 688"/>
                  <a:gd name="T40" fmla="*/ 35 w 714"/>
                  <a:gd name="T41" fmla="*/ 60 h 688"/>
                  <a:gd name="T42" fmla="*/ 39 w 714"/>
                  <a:gd name="T43" fmla="*/ 57 h 688"/>
                  <a:gd name="T44" fmla="*/ 44 w 714"/>
                  <a:gd name="T45" fmla="*/ 53 h 688"/>
                  <a:gd name="T46" fmla="*/ 48 w 714"/>
                  <a:gd name="T47" fmla="*/ 51 h 688"/>
                  <a:gd name="T48" fmla="*/ 54 w 714"/>
                  <a:gd name="T49" fmla="*/ 48 h 688"/>
                  <a:gd name="T50" fmla="*/ 59 w 714"/>
                  <a:gd name="T51" fmla="*/ 46 h 688"/>
                  <a:gd name="T52" fmla="*/ 63 w 714"/>
                  <a:gd name="T53" fmla="*/ 42 h 688"/>
                  <a:gd name="T54" fmla="*/ 68 w 714"/>
                  <a:gd name="T55" fmla="*/ 38 h 688"/>
                  <a:gd name="T56" fmla="*/ 73 w 714"/>
                  <a:gd name="T57" fmla="*/ 33 h 688"/>
                  <a:gd name="T58" fmla="*/ 74 w 714"/>
                  <a:gd name="T59" fmla="*/ 30 h 688"/>
                  <a:gd name="T60" fmla="*/ 76 w 714"/>
                  <a:gd name="T61" fmla="*/ 26 h 688"/>
                  <a:gd name="T62" fmla="*/ 77 w 714"/>
                  <a:gd name="T63" fmla="*/ 20 h 688"/>
                  <a:gd name="T64" fmla="*/ 78 w 714"/>
                  <a:gd name="T65" fmla="*/ 18 h 688"/>
                  <a:gd name="T66" fmla="*/ 79 w 714"/>
                  <a:gd name="T67" fmla="*/ 16 h 6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14"/>
                  <a:gd name="T103" fmla="*/ 0 h 688"/>
                  <a:gd name="T104" fmla="*/ 714 w 714"/>
                  <a:gd name="T105" fmla="*/ 688 h 6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14" h="688">
                    <a:moveTo>
                      <a:pt x="714" y="143"/>
                    </a:moveTo>
                    <a:lnTo>
                      <a:pt x="574" y="0"/>
                    </a:lnTo>
                    <a:lnTo>
                      <a:pt x="373" y="111"/>
                    </a:lnTo>
                    <a:lnTo>
                      <a:pt x="284" y="286"/>
                    </a:lnTo>
                    <a:lnTo>
                      <a:pt x="99" y="275"/>
                    </a:lnTo>
                    <a:lnTo>
                      <a:pt x="0" y="423"/>
                    </a:lnTo>
                    <a:lnTo>
                      <a:pt x="8" y="429"/>
                    </a:lnTo>
                    <a:lnTo>
                      <a:pt x="15" y="434"/>
                    </a:lnTo>
                    <a:lnTo>
                      <a:pt x="20" y="437"/>
                    </a:lnTo>
                    <a:lnTo>
                      <a:pt x="25" y="442"/>
                    </a:lnTo>
                    <a:lnTo>
                      <a:pt x="28" y="447"/>
                    </a:lnTo>
                    <a:lnTo>
                      <a:pt x="31" y="453"/>
                    </a:lnTo>
                    <a:lnTo>
                      <a:pt x="36" y="465"/>
                    </a:lnTo>
                    <a:lnTo>
                      <a:pt x="39" y="478"/>
                    </a:lnTo>
                    <a:lnTo>
                      <a:pt x="45" y="506"/>
                    </a:lnTo>
                    <a:lnTo>
                      <a:pt x="49" y="531"/>
                    </a:lnTo>
                    <a:lnTo>
                      <a:pt x="60" y="548"/>
                    </a:lnTo>
                    <a:lnTo>
                      <a:pt x="69" y="565"/>
                    </a:lnTo>
                    <a:lnTo>
                      <a:pt x="77" y="581"/>
                    </a:lnTo>
                    <a:lnTo>
                      <a:pt x="84" y="598"/>
                    </a:lnTo>
                    <a:lnTo>
                      <a:pt x="95" y="630"/>
                    </a:lnTo>
                    <a:lnTo>
                      <a:pt x="108" y="664"/>
                    </a:lnTo>
                    <a:lnTo>
                      <a:pt x="112" y="671"/>
                    </a:lnTo>
                    <a:lnTo>
                      <a:pt x="117" y="676"/>
                    </a:lnTo>
                    <a:lnTo>
                      <a:pt x="120" y="680"/>
                    </a:lnTo>
                    <a:lnTo>
                      <a:pt x="125" y="684"/>
                    </a:lnTo>
                    <a:lnTo>
                      <a:pt x="130" y="686"/>
                    </a:lnTo>
                    <a:lnTo>
                      <a:pt x="136" y="688"/>
                    </a:lnTo>
                    <a:lnTo>
                      <a:pt x="141" y="688"/>
                    </a:lnTo>
                    <a:lnTo>
                      <a:pt x="147" y="688"/>
                    </a:lnTo>
                    <a:lnTo>
                      <a:pt x="159" y="685"/>
                    </a:lnTo>
                    <a:lnTo>
                      <a:pt x="172" y="679"/>
                    </a:lnTo>
                    <a:lnTo>
                      <a:pt x="186" y="672"/>
                    </a:lnTo>
                    <a:lnTo>
                      <a:pt x="200" y="663"/>
                    </a:lnTo>
                    <a:lnTo>
                      <a:pt x="213" y="652"/>
                    </a:lnTo>
                    <a:lnTo>
                      <a:pt x="228" y="640"/>
                    </a:lnTo>
                    <a:lnTo>
                      <a:pt x="241" y="629"/>
                    </a:lnTo>
                    <a:lnTo>
                      <a:pt x="252" y="617"/>
                    </a:lnTo>
                    <a:lnTo>
                      <a:pt x="274" y="594"/>
                    </a:lnTo>
                    <a:lnTo>
                      <a:pt x="288" y="577"/>
                    </a:lnTo>
                    <a:lnTo>
                      <a:pt x="301" y="561"/>
                    </a:lnTo>
                    <a:lnTo>
                      <a:pt x="317" y="545"/>
                    </a:lnTo>
                    <a:lnTo>
                      <a:pt x="335" y="528"/>
                    </a:lnTo>
                    <a:lnTo>
                      <a:pt x="355" y="511"/>
                    </a:lnTo>
                    <a:lnTo>
                      <a:pt x="376" y="495"/>
                    </a:lnTo>
                    <a:lnTo>
                      <a:pt x="397" y="481"/>
                    </a:lnTo>
                    <a:lnTo>
                      <a:pt x="418" y="469"/>
                    </a:lnTo>
                    <a:lnTo>
                      <a:pt x="436" y="460"/>
                    </a:lnTo>
                    <a:lnTo>
                      <a:pt x="464" y="448"/>
                    </a:lnTo>
                    <a:lnTo>
                      <a:pt x="488" y="436"/>
                    </a:lnTo>
                    <a:lnTo>
                      <a:pt x="510" y="425"/>
                    </a:lnTo>
                    <a:lnTo>
                      <a:pt x="530" y="412"/>
                    </a:lnTo>
                    <a:lnTo>
                      <a:pt x="547" y="397"/>
                    </a:lnTo>
                    <a:lnTo>
                      <a:pt x="567" y="382"/>
                    </a:lnTo>
                    <a:lnTo>
                      <a:pt x="587" y="363"/>
                    </a:lnTo>
                    <a:lnTo>
                      <a:pt x="611" y="342"/>
                    </a:lnTo>
                    <a:lnTo>
                      <a:pt x="633" y="318"/>
                    </a:lnTo>
                    <a:lnTo>
                      <a:pt x="655" y="295"/>
                    </a:lnTo>
                    <a:lnTo>
                      <a:pt x="663" y="283"/>
                    </a:lnTo>
                    <a:lnTo>
                      <a:pt x="670" y="269"/>
                    </a:lnTo>
                    <a:lnTo>
                      <a:pt x="677" y="255"/>
                    </a:lnTo>
                    <a:lnTo>
                      <a:pt x="682" y="238"/>
                    </a:lnTo>
                    <a:lnTo>
                      <a:pt x="689" y="204"/>
                    </a:lnTo>
                    <a:lnTo>
                      <a:pt x="696" y="178"/>
                    </a:lnTo>
                    <a:lnTo>
                      <a:pt x="699" y="167"/>
                    </a:lnTo>
                    <a:lnTo>
                      <a:pt x="703" y="158"/>
                    </a:lnTo>
                    <a:lnTo>
                      <a:pt x="708" y="150"/>
                    </a:lnTo>
                    <a:lnTo>
                      <a:pt x="714" y="14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86" name="Freeform 318"/>
              <p:cNvSpPr>
                <a:spLocks/>
              </p:cNvSpPr>
              <p:nvPr/>
            </p:nvSpPr>
            <p:spPr bwMode="auto">
              <a:xfrm>
                <a:off x="2952" y="2605"/>
                <a:ext cx="238" cy="229"/>
              </a:xfrm>
              <a:custGeom>
                <a:avLst/>
                <a:gdLst>
                  <a:gd name="T0" fmla="*/ 64 w 714"/>
                  <a:gd name="T1" fmla="*/ 0 h 688"/>
                  <a:gd name="T2" fmla="*/ 41 w 714"/>
                  <a:gd name="T3" fmla="*/ 12 h 688"/>
                  <a:gd name="T4" fmla="*/ 11 w 714"/>
                  <a:gd name="T5" fmla="*/ 31 h 688"/>
                  <a:gd name="T6" fmla="*/ 0 w 714"/>
                  <a:gd name="T7" fmla="*/ 47 h 688"/>
                  <a:gd name="T8" fmla="*/ 2 w 714"/>
                  <a:gd name="T9" fmla="*/ 48 h 688"/>
                  <a:gd name="T10" fmla="*/ 3 w 714"/>
                  <a:gd name="T11" fmla="*/ 49 h 688"/>
                  <a:gd name="T12" fmla="*/ 3 w 714"/>
                  <a:gd name="T13" fmla="*/ 50 h 688"/>
                  <a:gd name="T14" fmla="*/ 4 w 714"/>
                  <a:gd name="T15" fmla="*/ 53 h 688"/>
                  <a:gd name="T16" fmla="*/ 5 w 714"/>
                  <a:gd name="T17" fmla="*/ 59 h 688"/>
                  <a:gd name="T18" fmla="*/ 8 w 714"/>
                  <a:gd name="T19" fmla="*/ 63 h 688"/>
                  <a:gd name="T20" fmla="*/ 9 w 714"/>
                  <a:gd name="T21" fmla="*/ 66 h 688"/>
                  <a:gd name="T22" fmla="*/ 12 w 714"/>
                  <a:gd name="T23" fmla="*/ 74 h 688"/>
                  <a:gd name="T24" fmla="*/ 13 w 714"/>
                  <a:gd name="T25" fmla="*/ 75 h 688"/>
                  <a:gd name="T26" fmla="*/ 14 w 714"/>
                  <a:gd name="T27" fmla="*/ 76 h 688"/>
                  <a:gd name="T28" fmla="*/ 15 w 714"/>
                  <a:gd name="T29" fmla="*/ 76 h 688"/>
                  <a:gd name="T30" fmla="*/ 16 w 714"/>
                  <a:gd name="T31" fmla="*/ 76 h 688"/>
                  <a:gd name="T32" fmla="*/ 19 w 714"/>
                  <a:gd name="T33" fmla="*/ 75 h 688"/>
                  <a:gd name="T34" fmla="*/ 22 w 714"/>
                  <a:gd name="T35" fmla="*/ 74 h 688"/>
                  <a:gd name="T36" fmla="*/ 25 w 714"/>
                  <a:gd name="T37" fmla="*/ 71 h 688"/>
                  <a:gd name="T38" fmla="*/ 28 w 714"/>
                  <a:gd name="T39" fmla="*/ 68 h 688"/>
                  <a:gd name="T40" fmla="*/ 32 w 714"/>
                  <a:gd name="T41" fmla="*/ 64 h 688"/>
                  <a:gd name="T42" fmla="*/ 35 w 714"/>
                  <a:gd name="T43" fmla="*/ 60 h 688"/>
                  <a:gd name="T44" fmla="*/ 39 w 714"/>
                  <a:gd name="T45" fmla="*/ 57 h 688"/>
                  <a:gd name="T46" fmla="*/ 44 w 714"/>
                  <a:gd name="T47" fmla="*/ 53 h 688"/>
                  <a:gd name="T48" fmla="*/ 48 w 714"/>
                  <a:gd name="T49" fmla="*/ 51 h 688"/>
                  <a:gd name="T50" fmla="*/ 54 w 714"/>
                  <a:gd name="T51" fmla="*/ 48 h 688"/>
                  <a:gd name="T52" fmla="*/ 59 w 714"/>
                  <a:gd name="T53" fmla="*/ 46 h 688"/>
                  <a:gd name="T54" fmla="*/ 63 w 714"/>
                  <a:gd name="T55" fmla="*/ 42 h 688"/>
                  <a:gd name="T56" fmla="*/ 68 w 714"/>
                  <a:gd name="T57" fmla="*/ 38 h 688"/>
                  <a:gd name="T58" fmla="*/ 73 w 714"/>
                  <a:gd name="T59" fmla="*/ 33 h 688"/>
                  <a:gd name="T60" fmla="*/ 74 w 714"/>
                  <a:gd name="T61" fmla="*/ 30 h 688"/>
                  <a:gd name="T62" fmla="*/ 76 w 714"/>
                  <a:gd name="T63" fmla="*/ 26 h 688"/>
                  <a:gd name="T64" fmla="*/ 77 w 714"/>
                  <a:gd name="T65" fmla="*/ 20 h 688"/>
                  <a:gd name="T66" fmla="*/ 78 w 714"/>
                  <a:gd name="T67" fmla="*/ 18 h 688"/>
                  <a:gd name="T68" fmla="*/ 79 w 714"/>
                  <a:gd name="T69" fmla="*/ 16 h 68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4"/>
                  <a:gd name="T106" fmla="*/ 0 h 688"/>
                  <a:gd name="T107" fmla="*/ 714 w 714"/>
                  <a:gd name="T108" fmla="*/ 688 h 68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4" h="688">
                    <a:moveTo>
                      <a:pt x="714" y="143"/>
                    </a:moveTo>
                    <a:lnTo>
                      <a:pt x="574" y="0"/>
                    </a:lnTo>
                    <a:lnTo>
                      <a:pt x="373" y="111"/>
                    </a:lnTo>
                    <a:lnTo>
                      <a:pt x="284" y="286"/>
                    </a:lnTo>
                    <a:lnTo>
                      <a:pt x="99" y="275"/>
                    </a:lnTo>
                    <a:lnTo>
                      <a:pt x="0" y="423"/>
                    </a:lnTo>
                    <a:lnTo>
                      <a:pt x="8" y="429"/>
                    </a:lnTo>
                    <a:lnTo>
                      <a:pt x="15" y="434"/>
                    </a:lnTo>
                    <a:lnTo>
                      <a:pt x="20" y="437"/>
                    </a:lnTo>
                    <a:lnTo>
                      <a:pt x="25" y="442"/>
                    </a:lnTo>
                    <a:lnTo>
                      <a:pt x="28" y="447"/>
                    </a:lnTo>
                    <a:lnTo>
                      <a:pt x="31" y="453"/>
                    </a:lnTo>
                    <a:lnTo>
                      <a:pt x="36" y="465"/>
                    </a:lnTo>
                    <a:lnTo>
                      <a:pt x="39" y="478"/>
                    </a:lnTo>
                    <a:lnTo>
                      <a:pt x="45" y="506"/>
                    </a:lnTo>
                    <a:lnTo>
                      <a:pt x="49" y="531"/>
                    </a:lnTo>
                    <a:lnTo>
                      <a:pt x="60" y="548"/>
                    </a:lnTo>
                    <a:lnTo>
                      <a:pt x="69" y="565"/>
                    </a:lnTo>
                    <a:lnTo>
                      <a:pt x="77" y="581"/>
                    </a:lnTo>
                    <a:lnTo>
                      <a:pt x="84" y="598"/>
                    </a:lnTo>
                    <a:lnTo>
                      <a:pt x="95" y="630"/>
                    </a:lnTo>
                    <a:lnTo>
                      <a:pt x="108" y="664"/>
                    </a:lnTo>
                    <a:lnTo>
                      <a:pt x="112" y="671"/>
                    </a:lnTo>
                    <a:lnTo>
                      <a:pt x="117" y="676"/>
                    </a:lnTo>
                    <a:lnTo>
                      <a:pt x="120" y="680"/>
                    </a:lnTo>
                    <a:lnTo>
                      <a:pt x="125" y="684"/>
                    </a:lnTo>
                    <a:lnTo>
                      <a:pt x="130" y="686"/>
                    </a:lnTo>
                    <a:lnTo>
                      <a:pt x="136" y="688"/>
                    </a:lnTo>
                    <a:lnTo>
                      <a:pt x="141" y="688"/>
                    </a:lnTo>
                    <a:lnTo>
                      <a:pt x="147" y="688"/>
                    </a:lnTo>
                    <a:lnTo>
                      <a:pt x="159" y="685"/>
                    </a:lnTo>
                    <a:lnTo>
                      <a:pt x="172" y="679"/>
                    </a:lnTo>
                    <a:lnTo>
                      <a:pt x="186" y="672"/>
                    </a:lnTo>
                    <a:lnTo>
                      <a:pt x="200" y="663"/>
                    </a:lnTo>
                    <a:lnTo>
                      <a:pt x="213" y="652"/>
                    </a:lnTo>
                    <a:lnTo>
                      <a:pt x="228" y="640"/>
                    </a:lnTo>
                    <a:lnTo>
                      <a:pt x="241" y="629"/>
                    </a:lnTo>
                    <a:lnTo>
                      <a:pt x="252" y="617"/>
                    </a:lnTo>
                    <a:lnTo>
                      <a:pt x="274" y="594"/>
                    </a:lnTo>
                    <a:lnTo>
                      <a:pt x="288" y="577"/>
                    </a:lnTo>
                    <a:lnTo>
                      <a:pt x="301" y="561"/>
                    </a:lnTo>
                    <a:lnTo>
                      <a:pt x="317" y="545"/>
                    </a:lnTo>
                    <a:lnTo>
                      <a:pt x="335" y="528"/>
                    </a:lnTo>
                    <a:lnTo>
                      <a:pt x="355" y="511"/>
                    </a:lnTo>
                    <a:lnTo>
                      <a:pt x="376" y="495"/>
                    </a:lnTo>
                    <a:lnTo>
                      <a:pt x="397" y="481"/>
                    </a:lnTo>
                    <a:lnTo>
                      <a:pt x="418" y="469"/>
                    </a:lnTo>
                    <a:lnTo>
                      <a:pt x="436" y="460"/>
                    </a:lnTo>
                    <a:lnTo>
                      <a:pt x="464" y="448"/>
                    </a:lnTo>
                    <a:lnTo>
                      <a:pt x="488" y="436"/>
                    </a:lnTo>
                    <a:lnTo>
                      <a:pt x="510" y="425"/>
                    </a:lnTo>
                    <a:lnTo>
                      <a:pt x="530" y="412"/>
                    </a:lnTo>
                    <a:lnTo>
                      <a:pt x="547" y="397"/>
                    </a:lnTo>
                    <a:lnTo>
                      <a:pt x="567" y="382"/>
                    </a:lnTo>
                    <a:lnTo>
                      <a:pt x="587" y="363"/>
                    </a:lnTo>
                    <a:lnTo>
                      <a:pt x="611" y="342"/>
                    </a:lnTo>
                    <a:lnTo>
                      <a:pt x="633" y="318"/>
                    </a:lnTo>
                    <a:lnTo>
                      <a:pt x="655" y="295"/>
                    </a:lnTo>
                    <a:lnTo>
                      <a:pt x="663" y="283"/>
                    </a:lnTo>
                    <a:lnTo>
                      <a:pt x="670" y="269"/>
                    </a:lnTo>
                    <a:lnTo>
                      <a:pt x="677" y="255"/>
                    </a:lnTo>
                    <a:lnTo>
                      <a:pt x="682" y="238"/>
                    </a:lnTo>
                    <a:lnTo>
                      <a:pt x="689" y="204"/>
                    </a:lnTo>
                    <a:lnTo>
                      <a:pt x="696" y="178"/>
                    </a:lnTo>
                    <a:lnTo>
                      <a:pt x="699" y="167"/>
                    </a:lnTo>
                    <a:lnTo>
                      <a:pt x="703" y="158"/>
                    </a:lnTo>
                    <a:lnTo>
                      <a:pt x="708" y="150"/>
                    </a:lnTo>
                    <a:lnTo>
                      <a:pt x="714" y="14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87" name="Freeform 319"/>
              <p:cNvSpPr>
                <a:spLocks/>
              </p:cNvSpPr>
              <p:nvPr/>
            </p:nvSpPr>
            <p:spPr bwMode="auto">
              <a:xfrm>
                <a:off x="3079" y="2381"/>
                <a:ext cx="112" cy="115"/>
              </a:xfrm>
              <a:custGeom>
                <a:avLst/>
                <a:gdLst>
                  <a:gd name="T0" fmla="*/ 37 w 336"/>
                  <a:gd name="T1" fmla="*/ 11 h 345"/>
                  <a:gd name="T2" fmla="*/ 35 w 336"/>
                  <a:gd name="T3" fmla="*/ 34 h 345"/>
                  <a:gd name="T4" fmla="*/ 20 w 336"/>
                  <a:gd name="T5" fmla="*/ 38 h 345"/>
                  <a:gd name="T6" fmla="*/ 2 w 336"/>
                  <a:gd name="T7" fmla="*/ 28 h 345"/>
                  <a:gd name="T8" fmla="*/ 0 w 336"/>
                  <a:gd name="T9" fmla="*/ 20 h 345"/>
                  <a:gd name="T10" fmla="*/ 1 w 336"/>
                  <a:gd name="T11" fmla="*/ 20 h 345"/>
                  <a:gd name="T12" fmla="*/ 3 w 336"/>
                  <a:gd name="T13" fmla="*/ 20 h 345"/>
                  <a:gd name="T14" fmla="*/ 4 w 336"/>
                  <a:gd name="T15" fmla="*/ 21 h 345"/>
                  <a:gd name="T16" fmla="*/ 6 w 336"/>
                  <a:gd name="T17" fmla="*/ 22 h 345"/>
                  <a:gd name="T18" fmla="*/ 9 w 336"/>
                  <a:gd name="T19" fmla="*/ 23 h 345"/>
                  <a:gd name="T20" fmla="*/ 13 w 336"/>
                  <a:gd name="T21" fmla="*/ 24 h 345"/>
                  <a:gd name="T22" fmla="*/ 14 w 336"/>
                  <a:gd name="T23" fmla="*/ 25 h 345"/>
                  <a:gd name="T24" fmla="*/ 16 w 336"/>
                  <a:gd name="T25" fmla="*/ 25 h 345"/>
                  <a:gd name="T26" fmla="*/ 17 w 336"/>
                  <a:gd name="T27" fmla="*/ 25 h 345"/>
                  <a:gd name="T28" fmla="*/ 19 w 336"/>
                  <a:gd name="T29" fmla="*/ 25 h 345"/>
                  <a:gd name="T30" fmla="*/ 20 w 336"/>
                  <a:gd name="T31" fmla="*/ 25 h 345"/>
                  <a:gd name="T32" fmla="*/ 20 w 336"/>
                  <a:gd name="T33" fmla="*/ 25 h 345"/>
                  <a:gd name="T34" fmla="*/ 21 w 336"/>
                  <a:gd name="T35" fmla="*/ 24 h 345"/>
                  <a:gd name="T36" fmla="*/ 21 w 336"/>
                  <a:gd name="T37" fmla="*/ 24 h 345"/>
                  <a:gd name="T38" fmla="*/ 22 w 336"/>
                  <a:gd name="T39" fmla="*/ 23 h 345"/>
                  <a:gd name="T40" fmla="*/ 23 w 336"/>
                  <a:gd name="T41" fmla="*/ 23 h 345"/>
                  <a:gd name="T42" fmla="*/ 23 w 336"/>
                  <a:gd name="T43" fmla="*/ 22 h 345"/>
                  <a:gd name="T44" fmla="*/ 24 w 336"/>
                  <a:gd name="T45" fmla="*/ 21 h 345"/>
                  <a:gd name="T46" fmla="*/ 24 w 336"/>
                  <a:gd name="T47" fmla="*/ 20 h 345"/>
                  <a:gd name="T48" fmla="*/ 25 w 336"/>
                  <a:gd name="T49" fmla="*/ 17 h 345"/>
                  <a:gd name="T50" fmla="*/ 27 w 336"/>
                  <a:gd name="T51" fmla="*/ 13 h 345"/>
                  <a:gd name="T52" fmla="*/ 28 w 336"/>
                  <a:gd name="T53" fmla="*/ 9 h 345"/>
                  <a:gd name="T54" fmla="*/ 29 w 336"/>
                  <a:gd name="T55" fmla="*/ 7 h 345"/>
                  <a:gd name="T56" fmla="*/ 30 w 336"/>
                  <a:gd name="T57" fmla="*/ 5 h 345"/>
                  <a:gd name="T58" fmla="*/ 31 w 336"/>
                  <a:gd name="T59" fmla="*/ 4 h 345"/>
                  <a:gd name="T60" fmla="*/ 32 w 336"/>
                  <a:gd name="T61" fmla="*/ 2 h 345"/>
                  <a:gd name="T62" fmla="*/ 33 w 336"/>
                  <a:gd name="T63" fmla="*/ 1 h 345"/>
                  <a:gd name="T64" fmla="*/ 33 w 336"/>
                  <a:gd name="T65" fmla="*/ 0 h 345"/>
                  <a:gd name="T66" fmla="*/ 34 w 336"/>
                  <a:gd name="T67" fmla="*/ 0 h 345"/>
                  <a:gd name="T68" fmla="*/ 34 w 336"/>
                  <a:gd name="T69" fmla="*/ 0 h 345"/>
                  <a:gd name="T70" fmla="*/ 35 w 336"/>
                  <a:gd name="T71" fmla="*/ 0 h 345"/>
                  <a:gd name="T72" fmla="*/ 35 w 336"/>
                  <a:gd name="T73" fmla="*/ 0 h 345"/>
                  <a:gd name="T74" fmla="*/ 35 w 336"/>
                  <a:gd name="T75" fmla="*/ 4 h 345"/>
                  <a:gd name="T76" fmla="*/ 36 w 336"/>
                  <a:gd name="T77" fmla="*/ 6 h 345"/>
                  <a:gd name="T78" fmla="*/ 36 w 336"/>
                  <a:gd name="T79" fmla="*/ 8 h 345"/>
                  <a:gd name="T80" fmla="*/ 36 w 336"/>
                  <a:gd name="T81" fmla="*/ 9 h 345"/>
                  <a:gd name="T82" fmla="*/ 37 w 336"/>
                  <a:gd name="T83" fmla="*/ 10 h 345"/>
                  <a:gd name="T84" fmla="*/ 37 w 336"/>
                  <a:gd name="T85" fmla="*/ 11 h 3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36"/>
                  <a:gd name="T130" fmla="*/ 0 h 345"/>
                  <a:gd name="T131" fmla="*/ 336 w 336"/>
                  <a:gd name="T132" fmla="*/ 345 h 3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36" h="345">
                    <a:moveTo>
                      <a:pt x="336" y="95"/>
                    </a:moveTo>
                    <a:lnTo>
                      <a:pt x="312" y="310"/>
                    </a:lnTo>
                    <a:lnTo>
                      <a:pt x="176" y="345"/>
                    </a:lnTo>
                    <a:lnTo>
                      <a:pt x="22" y="248"/>
                    </a:lnTo>
                    <a:lnTo>
                      <a:pt x="0" y="178"/>
                    </a:lnTo>
                    <a:lnTo>
                      <a:pt x="13" y="180"/>
                    </a:lnTo>
                    <a:lnTo>
                      <a:pt x="26" y="184"/>
                    </a:lnTo>
                    <a:lnTo>
                      <a:pt x="39" y="190"/>
                    </a:lnTo>
                    <a:lnTo>
                      <a:pt x="54" y="196"/>
                    </a:lnTo>
                    <a:lnTo>
                      <a:pt x="84" y="207"/>
                    </a:lnTo>
                    <a:lnTo>
                      <a:pt x="113" y="219"/>
                    </a:lnTo>
                    <a:lnTo>
                      <a:pt x="128" y="223"/>
                    </a:lnTo>
                    <a:lnTo>
                      <a:pt x="143" y="225"/>
                    </a:lnTo>
                    <a:lnTo>
                      <a:pt x="156" y="226"/>
                    </a:lnTo>
                    <a:lnTo>
                      <a:pt x="170" y="225"/>
                    </a:lnTo>
                    <a:lnTo>
                      <a:pt x="176" y="223"/>
                    </a:lnTo>
                    <a:lnTo>
                      <a:pt x="181" y="222"/>
                    </a:lnTo>
                    <a:lnTo>
                      <a:pt x="187" y="218"/>
                    </a:lnTo>
                    <a:lnTo>
                      <a:pt x="193" y="215"/>
                    </a:lnTo>
                    <a:lnTo>
                      <a:pt x="198" y="210"/>
                    </a:lnTo>
                    <a:lnTo>
                      <a:pt x="203" y="205"/>
                    </a:lnTo>
                    <a:lnTo>
                      <a:pt x="207" y="198"/>
                    </a:lnTo>
                    <a:lnTo>
                      <a:pt x="212" y="191"/>
                    </a:lnTo>
                    <a:lnTo>
                      <a:pt x="219" y="177"/>
                    </a:lnTo>
                    <a:lnTo>
                      <a:pt x="229" y="151"/>
                    </a:lnTo>
                    <a:lnTo>
                      <a:pt x="240" y="118"/>
                    </a:lnTo>
                    <a:lnTo>
                      <a:pt x="255" y="82"/>
                    </a:lnTo>
                    <a:lnTo>
                      <a:pt x="263" y="65"/>
                    </a:lnTo>
                    <a:lnTo>
                      <a:pt x="270" y="49"/>
                    </a:lnTo>
                    <a:lnTo>
                      <a:pt x="278" y="34"/>
                    </a:lnTo>
                    <a:lnTo>
                      <a:pt x="286" y="21"/>
                    </a:lnTo>
                    <a:lnTo>
                      <a:pt x="294" y="10"/>
                    </a:lnTo>
                    <a:lnTo>
                      <a:pt x="301" y="3"/>
                    </a:lnTo>
                    <a:lnTo>
                      <a:pt x="304" y="1"/>
                    </a:lnTo>
                    <a:lnTo>
                      <a:pt x="308" y="0"/>
                    </a:lnTo>
                    <a:lnTo>
                      <a:pt x="311" y="0"/>
                    </a:lnTo>
                    <a:lnTo>
                      <a:pt x="315" y="0"/>
                    </a:lnTo>
                    <a:lnTo>
                      <a:pt x="318" y="32"/>
                    </a:lnTo>
                    <a:lnTo>
                      <a:pt x="322" y="58"/>
                    </a:lnTo>
                    <a:lnTo>
                      <a:pt x="324" y="69"/>
                    </a:lnTo>
                    <a:lnTo>
                      <a:pt x="327" y="79"/>
                    </a:lnTo>
                    <a:lnTo>
                      <a:pt x="330" y="87"/>
                    </a:lnTo>
                    <a:lnTo>
                      <a:pt x="336"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88" name="Freeform 320"/>
              <p:cNvSpPr>
                <a:spLocks/>
              </p:cNvSpPr>
              <p:nvPr/>
            </p:nvSpPr>
            <p:spPr bwMode="auto">
              <a:xfrm>
                <a:off x="3079" y="2381"/>
                <a:ext cx="112" cy="115"/>
              </a:xfrm>
              <a:custGeom>
                <a:avLst/>
                <a:gdLst>
                  <a:gd name="T0" fmla="*/ 37 w 336"/>
                  <a:gd name="T1" fmla="*/ 11 h 345"/>
                  <a:gd name="T2" fmla="*/ 35 w 336"/>
                  <a:gd name="T3" fmla="*/ 34 h 345"/>
                  <a:gd name="T4" fmla="*/ 35 w 336"/>
                  <a:gd name="T5" fmla="*/ 34 h 345"/>
                  <a:gd name="T6" fmla="*/ 20 w 336"/>
                  <a:gd name="T7" fmla="*/ 38 h 345"/>
                  <a:gd name="T8" fmla="*/ 2 w 336"/>
                  <a:gd name="T9" fmla="*/ 28 h 345"/>
                  <a:gd name="T10" fmla="*/ 0 w 336"/>
                  <a:gd name="T11" fmla="*/ 20 h 345"/>
                  <a:gd name="T12" fmla="*/ 0 w 336"/>
                  <a:gd name="T13" fmla="*/ 20 h 345"/>
                  <a:gd name="T14" fmla="*/ 1 w 336"/>
                  <a:gd name="T15" fmla="*/ 20 h 345"/>
                  <a:gd name="T16" fmla="*/ 3 w 336"/>
                  <a:gd name="T17" fmla="*/ 20 h 345"/>
                  <a:gd name="T18" fmla="*/ 4 w 336"/>
                  <a:gd name="T19" fmla="*/ 21 h 345"/>
                  <a:gd name="T20" fmla="*/ 6 w 336"/>
                  <a:gd name="T21" fmla="*/ 22 h 345"/>
                  <a:gd name="T22" fmla="*/ 9 w 336"/>
                  <a:gd name="T23" fmla="*/ 23 h 345"/>
                  <a:gd name="T24" fmla="*/ 13 w 336"/>
                  <a:gd name="T25" fmla="*/ 24 h 345"/>
                  <a:gd name="T26" fmla="*/ 14 w 336"/>
                  <a:gd name="T27" fmla="*/ 25 h 345"/>
                  <a:gd name="T28" fmla="*/ 16 w 336"/>
                  <a:gd name="T29" fmla="*/ 25 h 345"/>
                  <a:gd name="T30" fmla="*/ 17 w 336"/>
                  <a:gd name="T31" fmla="*/ 25 h 345"/>
                  <a:gd name="T32" fmla="*/ 19 w 336"/>
                  <a:gd name="T33" fmla="*/ 25 h 345"/>
                  <a:gd name="T34" fmla="*/ 20 w 336"/>
                  <a:gd name="T35" fmla="*/ 25 h 345"/>
                  <a:gd name="T36" fmla="*/ 20 w 336"/>
                  <a:gd name="T37" fmla="*/ 25 h 345"/>
                  <a:gd name="T38" fmla="*/ 21 w 336"/>
                  <a:gd name="T39" fmla="*/ 24 h 345"/>
                  <a:gd name="T40" fmla="*/ 21 w 336"/>
                  <a:gd name="T41" fmla="*/ 24 h 345"/>
                  <a:gd name="T42" fmla="*/ 22 w 336"/>
                  <a:gd name="T43" fmla="*/ 23 h 345"/>
                  <a:gd name="T44" fmla="*/ 23 w 336"/>
                  <a:gd name="T45" fmla="*/ 23 h 345"/>
                  <a:gd name="T46" fmla="*/ 23 w 336"/>
                  <a:gd name="T47" fmla="*/ 22 h 345"/>
                  <a:gd name="T48" fmla="*/ 24 w 336"/>
                  <a:gd name="T49" fmla="*/ 21 h 345"/>
                  <a:gd name="T50" fmla="*/ 24 w 336"/>
                  <a:gd name="T51" fmla="*/ 20 h 345"/>
                  <a:gd name="T52" fmla="*/ 25 w 336"/>
                  <a:gd name="T53" fmla="*/ 17 h 345"/>
                  <a:gd name="T54" fmla="*/ 27 w 336"/>
                  <a:gd name="T55" fmla="*/ 13 h 345"/>
                  <a:gd name="T56" fmla="*/ 28 w 336"/>
                  <a:gd name="T57" fmla="*/ 9 h 345"/>
                  <a:gd name="T58" fmla="*/ 29 w 336"/>
                  <a:gd name="T59" fmla="*/ 7 h 345"/>
                  <a:gd name="T60" fmla="*/ 30 w 336"/>
                  <a:gd name="T61" fmla="*/ 5 h 345"/>
                  <a:gd name="T62" fmla="*/ 31 w 336"/>
                  <a:gd name="T63" fmla="*/ 4 h 345"/>
                  <a:gd name="T64" fmla="*/ 32 w 336"/>
                  <a:gd name="T65" fmla="*/ 2 h 345"/>
                  <a:gd name="T66" fmla="*/ 33 w 336"/>
                  <a:gd name="T67" fmla="*/ 1 h 345"/>
                  <a:gd name="T68" fmla="*/ 33 w 336"/>
                  <a:gd name="T69" fmla="*/ 0 h 345"/>
                  <a:gd name="T70" fmla="*/ 34 w 336"/>
                  <a:gd name="T71" fmla="*/ 0 h 345"/>
                  <a:gd name="T72" fmla="*/ 34 w 336"/>
                  <a:gd name="T73" fmla="*/ 0 h 345"/>
                  <a:gd name="T74" fmla="*/ 35 w 336"/>
                  <a:gd name="T75" fmla="*/ 0 h 345"/>
                  <a:gd name="T76" fmla="*/ 35 w 336"/>
                  <a:gd name="T77" fmla="*/ 0 h 345"/>
                  <a:gd name="T78" fmla="*/ 35 w 336"/>
                  <a:gd name="T79" fmla="*/ 4 h 345"/>
                  <a:gd name="T80" fmla="*/ 36 w 336"/>
                  <a:gd name="T81" fmla="*/ 6 h 345"/>
                  <a:gd name="T82" fmla="*/ 36 w 336"/>
                  <a:gd name="T83" fmla="*/ 8 h 345"/>
                  <a:gd name="T84" fmla="*/ 36 w 336"/>
                  <a:gd name="T85" fmla="*/ 9 h 345"/>
                  <a:gd name="T86" fmla="*/ 37 w 336"/>
                  <a:gd name="T87" fmla="*/ 10 h 345"/>
                  <a:gd name="T88" fmla="*/ 37 w 336"/>
                  <a:gd name="T89" fmla="*/ 11 h 345"/>
                  <a:gd name="T90" fmla="*/ 37 w 336"/>
                  <a:gd name="T91" fmla="*/ 11 h 3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36"/>
                  <a:gd name="T139" fmla="*/ 0 h 345"/>
                  <a:gd name="T140" fmla="*/ 336 w 336"/>
                  <a:gd name="T141" fmla="*/ 345 h 34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36" h="345">
                    <a:moveTo>
                      <a:pt x="336" y="95"/>
                    </a:moveTo>
                    <a:lnTo>
                      <a:pt x="312" y="310"/>
                    </a:lnTo>
                    <a:lnTo>
                      <a:pt x="176" y="345"/>
                    </a:lnTo>
                    <a:lnTo>
                      <a:pt x="22" y="248"/>
                    </a:lnTo>
                    <a:lnTo>
                      <a:pt x="0" y="178"/>
                    </a:lnTo>
                    <a:lnTo>
                      <a:pt x="13" y="180"/>
                    </a:lnTo>
                    <a:lnTo>
                      <a:pt x="26" y="184"/>
                    </a:lnTo>
                    <a:lnTo>
                      <a:pt x="39" y="190"/>
                    </a:lnTo>
                    <a:lnTo>
                      <a:pt x="54" y="196"/>
                    </a:lnTo>
                    <a:lnTo>
                      <a:pt x="84" y="207"/>
                    </a:lnTo>
                    <a:lnTo>
                      <a:pt x="113" y="219"/>
                    </a:lnTo>
                    <a:lnTo>
                      <a:pt x="128" y="223"/>
                    </a:lnTo>
                    <a:lnTo>
                      <a:pt x="143" y="225"/>
                    </a:lnTo>
                    <a:lnTo>
                      <a:pt x="156" y="226"/>
                    </a:lnTo>
                    <a:lnTo>
                      <a:pt x="170" y="225"/>
                    </a:lnTo>
                    <a:lnTo>
                      <a:pt x="176" y="223"/>
                    </a:lnTo>
                    <a:lnTo>
                      <a:pt x="181" y="222"/>
                    </a:lnTo>
                    <a:lnTo>
                      <a:pt x="187" y="218"/>
                    </a:lnTo>
                    <a:lnTo>
                      <a:pt x="193" y="215"/>
                    </a:lnTo>
                    <a:lnTo>
                      <a:pt x="198" y="210"/>
                    </a:lnTo>
                    <a:lnTo>
                      <a:pt x="203" y="205"/>
                    </a:lnTo>
                    <a:lnTo>
                      <a:pt x="207" y="198"/>
                    </a:lnTo>
                    <a:lnTo>
                      <a:pt x="212" y="191"/>
                    </a:lnTo>
                    <a:lnTo>
                      <a:pt x="219" y="177"/>
                    </a:lnTo>
                    <a:lnTo>
                      <a:pt x="229" y="151"/>
                    </a:lnTo>
                    <a:lnTo>
                      <a:pt x="240" y="118"/>
                    </a:lnTo>
                    <a:lnTo>
                      <a:pt x="255" y="82"/>
                    </a:lnTo>
                    <a:lnTo>
                      <a:pt x="263" y="65"/>
                    </a:lnTo>
                    <a:lnTo>
                      <a:pt x="270" y="49"/>
                    </a:lnTo>
                    <a:lnTo>
                      <a:pt x="278" y="34"/>
                    </a:lnTo>
                    <a:lnTo>
                      <a:pt x="286" y="21"/>
                    </a:lnTo>
                    <a:lnTo>
                      <a:pt x="294" y="10"/>
                    </a:lnTo>
                    <a:lnTo>
                      <a:pt x="301" y="3"/>
                    </a:lnTo>
                    <a:lnTo>
                      <a:pt x="304" y="1"/>
                    </a:lnTo>
                    <a:lnTo>
                      <a:pt x="308" y="0"/>
                    </a:lnTo>
                    <a:lnTo>
                      <a:pt x="311" y="0"/>
                    </a:lnTo>
                    <a:lnTo>
                      <a:pt x="315" y="0"/>
                    </a:lnTo>
                    <a:lnTo>
                      <a:pt x="318" y="32"/>
                    </a:lnTo>
                    <a:lnTo>
                      <a:pt x="322" y="58"/>
                    </a:lnTo>
                    <a:lnTo>
                      <a:pt x="324" y="69"/>
                    </a:lnTo>
                    <a:lnTo>
                      <a:pt x="327" y="79"/>
                    </a:lnTo>
                    <a:lnTo>
                      <a:pt x="330" y="87"/>
                    </a:lnTo>
                    <a:lnTo>
                      <a:pt x="336" y="95"/>
                    </a:lnTo>
                    <a:close/>
                  </a:path>
                </a:pathLst>
              </a:custGeom>
              <a:solidFill>
                <a:srgbClr val="FF0000"/>
              </a:solidFill>
              <a:ln w="3175">
                <a:solidFill>
                  <a:srgbClr val="000000"/>
                </a:solidFill>
                <a:prstDash val="solid"/>
                <a:round/>
                <a:headEnd/>
                <a:tailEnd/>
              </a:ln>
            </p:spPr>
            <p:txBody>
              <a:bodyPr/>
              <a:lstStyle/>
              <a:p>
                <a:endParaRPr lang="es-ES"/>
              </a:p>
            </p:txBody>
          </p:sp>
          <p:sp>
            <p:nvSpPr>
              <p:cNvPr id="53389" name="Freeform 321"/>
              <p:cNvSpPr>
                <a:spLocks/>
              </p:cNvSpPr>
              <p:nvPr/>
            </p:nvSpPr>
            <p:spPr bwMode="auto">
              <a:xfrm>
                <a:off x="3143" y="2413"/>
                <a:ext cx="134" cy="239"/>
              </a:xfrm>
              <a:custGeom>
                <a:avLst/>
                <a:gdLst>
                  <a:gd name="T0" fmla="*/ 13 w 400"/>
                  <a:gd name="T1" fmla="*/ 24 h 718"/>
                  <a:gd name="T2" fmla="*/ 0 w 400"/>
                  <a:gd name="T3" fmla="*/ 64 h 718"/>
                  <a:gd name="T4" fmla="*/ 16 w 400"/>
                  <a:gd name="T5" fmla="*/ 79 h 718"/>
                  <a:gd name="T6" fmla="*/ 18 w 400"/>
                  <a:gd name="T7" fmla="*/ 78 h 718"/>
                  <a:gd name="T8" fmla="*/ 21 w 400"/>
                  <a:gd name="T9" fmla="*/ 76 h 718"/>
                  <a:gd name="T10" fmla="*/ 25 w 400"/>
                  <a:gd name="T11" fmla="*/ 74 h 718"/>
                  <a:gd name="T12" fmla="*/ 27 w 400"/>
                  <a:gd name="T13" fmla="*/ 73 h 718"/>
                  <a:gd name="T14" fmla="*/ 29 w 400"/>
                  <a:gd name="T15" fmla="*/ 71 h 718"/>
                  <a:gd name="T16" fmla="*/ 30 w 400"/>
                  <a:gd name="T17" fmla="*/ 70 h 718"/>
                  <a:gd name="T18" fmla="*/ 30 w 400"/>
                  <a:gd name="T19" fmla="*/ 69 h 718"/>
                  <a:gd name="T20" fmla="*/ 30 w 400"/>
                  <a:gd name="T21" fmla="*/ 67 h 718"/>
                  <a:gd name="T22" fmla="*/ 30 w 400"/>
                  <a:gd name="T23" fmla="*/ 64 h 718"/>
                  <a:gd name="T24" fmla="*/ 30 w 400"/>
                  <a:gd name="T25" fmla="*/ 61 h 718"/>
                  <a:gd name="T26" fmla="*/ 31 w 400"/>
                  <a:gd name="T27" fmla="*/ 59 h 718"/>
                  <a:gd name="T28" fmla="*/ 33 w 400"/>
                  <a:gd name="T29" fmla="*/ 57 h 718"/>
                  <a:gd name="T30" fmla="*/ 34 w 400"/>
                  <a:gd name="T31" fmla="*/ 54 h 718"/>
                  <a:gd name="T32" fmla="*/ 35 w 400"/>
                  <a:gd name="T33" fmla="*/ 51 h 718"/>
                  <a:gd name="T34" fmla="*/ 35 w 400"/>
                  <a:gd name="T35" fmla="*/ 48 h 718"/>
                  <a:gd name="T36" fmla="*/ 35 w 400"/>
                  <a:gd name="T37" fmla="*/ 46 h 718"/>
                  <a:gd name="T38" fmla="*/ 37 w 400"/>
                  <a:gd name="T39" fmla="*/ 45 h 718"/>
                  <a:gd name="T40" fmla="*/ 39 w 400"/>
                  <a:gd name="T41" fmla="*/ 42 h 718"/>
                  <a:gd name="T42" fmla="*/ 40 w 400"/>
                  <a:gd name="T43" fmla="*/ 40 h 718"/>
                  <a:gd name="T44" fmla="*/ 40 w 400"/>
                  <a:gd name="T45" fmla="*/ 37 h 718"/>
                  <a:gd name="T46" fmla="*/ 40 w 400"/>
                  <a:gd name="T47" fmla="*/ 34 h 718"/>
                  <a:gd name="T48" fmla="*/ 40 w 400"/>
                  <a:gd name="T49" fmla="*/ 32 h 718"/>
                  <a:gd name="T50" fmla="*/ 40 w 400"/>
                  <a:gd name="T51" fmla="*/ 29 h 718"/>
                  <a:gd name="T52" fmla="*/ 41 w 400"/>
                  <a:gd name="T53" fmla="*/ 25 h 718"/>
                  <a:gd name="T54" fmla="*/ 42 w 400"/>
                  <a:gd name="T55" fmla="*/ 21 h 718"/>
                  <a:gd name="T56" fmla="*/ 43 w 400"/>
                  <a:gd name="T57" fmla="*/ 16 h 718"/>
                  <a:gd name="T58" fmla="*/ 45 w 400"/>
                  <a:gd name="T59" fmla="*/ 9 h 718"/>
                  <a:gd name="T60" fmla="*/ 44 w 400"/>
                  <a:gd name="T61" fmla="*/ 6 h 718"/>
                  <a:gd name="T62" fmla="*/ 42 w 400"/>
                  <a:gd name="T63" fmla="*/ 5 h 718"/>
                  <a:gd name="T64" fmla="*/ 38 w 400"/>
                  <a:gd name="T65" fmla="*/ 4 h 718"/>
                  <a:gd name="T66" fmla="*/ 32 w 400"/>
                  <a:gd name="T67" fmla="*/ 4 h 718"/>
                  <a:gd name="T68" fmla="*/ 26 w 400"/>
                  <a:gd name="T69" fmla="*/ 3 h 718"/>
                  <a:gd name="T70" fmla="*/ 23 w 400"/>
                  <a:gd name="T71" fmla="*/ 3 h 718"/>
                  <a:gd name="T72" fmla="*/ 20 w 400"/>
                  <a:gd name="T73" fmla="*/ 2 h 718"/>
                  <a:gd name="T74" fmla="*/ 18 w 400"/>
                  <a:gd name="T75" fmla="*/ 2 h 718"/>
                  <a:gd name="T76" fmla="*/ 16 w 400"/>
                  <a:gd name="T77" fmla="*/ 1 h 7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00"/>
                  <a:gd name="T118" fmla="*/ 0 h 718"/>
                  <a:gd name="T119" fmla="*/ 400 w 400"/>
                  <a:gd name="T120" fmla="*/ 718 h 71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00" h="718">
                    <a:moveTo>
                      <a:pt x="142" y="0"/>
                    </a:moveTo>
                    <a:lnTo>
                      <a:pt x="118" y="215"/>
                    </a:lnTo>
                    <a:lnTo>
                      <a:pt x="187" y="380"/>
                    </a:lnTo>
                    <a:lnTo>
                      <a:pt x="0" y="575"/>
                    </a:lnTo>
                    <a:lnTo>
                      <a:pt x="140" y="718"/>
                    </a:lnTo>
                    <a:lnTo>
                      <a:pt x="144" y="712"/>
                    </a:lnTo>
                    <a:lnTo>
                      <a:pt x="151" y="707"/>
                    </a:lnTo>
                    <a:lnTo>
                      <a:pt x="157" y="702"/>
                    </a:lnTo>
                    <a:lnTo>
                      <a:pt x="166" y="696"/>
                    </a:lnTo>
                    <a:lnTo>
                      <a:pt x="186" y="686"/>
                    </a:lnTo>
                    <a:lnTo>
                      <a:pt x="210" y="673"/>
                    </a:lnTo>
                    <a:lnTo>
                      <a:pt x="223" y="667"/>
                    </a:lnTo>
                    <a:lnTo>
                      <a:pt x="234" y="661"/>
                    </a:lnTo>
                    <a:lnTo>
                      <a:pt x="243" y="655"/>
                    </a:lnTo>
                    <a:lnTo>
                      <a:pt x="252" y="649"/>
                    </a:lnTo>
                    <a:lnTo>
                      <a:pt x="258" y="643"/>
                    </a:lnTo>
                    <a:lnTo>
                      <a:pt x="262" y="637"/>
                    </a:lnTo>
                    <a:lnTo>
                      <a:pt x="266" y="631"/>
                    </a:lnTo>
                    <a:lnTo>
                      <a:pt x="268" y="626"/>
                    </a:lnTo>
                    <a:lnTo>
                      <a:pt x="269" y="620"/>
                    </a:lnTo>
                    <a:lnTo>
                      <a:pt x="271" y="613"/>
                    </a:lnTo>
                    <a:lnTo>
                      <a:pt x="271" y="606"/>
                    </a:lnTo>
                    <a:lnTo>
                      <a:pt x="271" y="597"/>
                    </a:lnTo>
                    <a:lnTo>
                      <a:pt x="269" y="577"/>
                    </a:lnTo>
                    <a:lnTo>
                      <a:pt x="268" y="554"/>
                    </a:lnTo>
                    <a:lnTo>
                      <a:pt x="269" y="547"/>
                    </a:lnTo>
                    <a:lnTo>
                      <a:pt x="274" y="538"/>
                    </a:lnTo>
                    <a:lnTo>
                      <a:pt x="279" y="529"/>
                    </a:lnTo>
                    <a:lnTo>
                      <a:pt x="286" y="519"/>
                    </a:lnTo>
                    <a:lnTo>
                      <a:pt x="293" y="510"/>
                    </a:lnTo>
                    <a:lnTo>
                      <a:pt x="300" y="499"/>
                    </a:lnTo>
                    <a:lnTo>
                      <a:pt x="305" y="489"/>
                    </a:lnTo>
                    <a:lnTo>
                      <a:pt x="310" y="479"/>
                    </a:lnTo>
                    <a:lnTo>
                      <a:pt x="311" y="464"/>
                    </a:lnTo>
                    <a:lnTo>
                      <a:pt x="311" y="444"/>
                    </a:lnTo>
                    <a:lnTo>
                      <a:pt x="311" y="434"/>
                    </a:lnTo>
                    <a:lnTo>
                      <a:pt x="312" y="425"/>
                    </a:lnTo>
                    <a:lnTo>
                      <a:pt x="313" y="418"/>
                    </a:lnTo>
                    <a:lnTo>
                      <a:pt x="317" y="413"/>
                    </a:lnTo>
                    <a:lnTo>
                      <a:pt x="327" y="403"/>
                    </a:lnTo>
                    <a:lnTo>
                      <a:pt x="335" y="392"/>
                    </a:lnTo>
                    <a:lnTo>
                      <a:pt x="344" y="381"/>
                    </a:lnTo>
                    <a:lnTo>
                      <a:pt x="350" y="371"/>
                    </a:lnTo>
                    <a:lnTo>
                      <a:pt x="353" y="359"/>
                    </a:lnTo>
                    <a:lnTo>
                      <a:pt x="357" y="346"/>
                    </a:lnTo>
                    <a:lnTo>
                      <a:pt x="357" y="331"/>
                    </a:lnTo>
                    <a:lnTo>
                      <a:pt x="354" y="314"/>
                    </a:lnTo>
                    <a:lnTo>
                      <a:pt x="353" y="304"/>
                    </a:lnTo>
                    <a:lnTo>
                      <a:pt x="352" y="294"/>
                    </a:lnTo>
                    <a:lnTo>
                      <a:pt x="353" y="285"/>
                    </a:lnTo>
                    <a:lnTo>
                      <a:pt x="353" y="275"/>
                    </a:lnTo>
                    <a:lnTo>
                      <a:pt x="357" y="258"/>
                    </a:lnTo>
                    <a:lnTo>
                      <a:pt x="360" y="240"/>
                    </a:lnTo>
                    <a:lnTo>
                      <a:pt x="365" y="223"/>
                    </a:lnTo>
                    <a:lnTo>
                      <a:pt x="370" y="204"/>
                    </a:lnTo>
                    <a:lnTo>
                      <a:pt x="372" y="186"/>
                    </a:lnTo>
                    <a:lnTo>
                      <a:pt x="373" y="166"/>
                    </a:lnTo>
                    <a:lnTo>
                      <a:pt x="380" y="145"/>
                    </a:lnTo>
                    <a:lnTo>
                      <a:pt x="390" y="111"/>
                    </a:lnTo>
                    <a:lnTo>
                      <a:pt x="397" y="77"/>
                    </a:lnTo>
                    <a:lnTo>
                      <a:pt x="400" y="53"/>
                    </a:lnTo>
                    <a:lnTo>
                      <a:pt x="393" y="50"/>
                    </a:lnTo>
                    <a:lnTo>
                      <a:pt x="385" y="48"/>
                    </a:lnTo>
                    <a:lnTo>
                      <a:pt x="374" y="45"/>
                    </a:lnTo>
                    <a:lnTo>
                      <a:pt x="364" y="43"/>
                    </a:lnTo>
                    <a:lnTo>
                      <a:pt x="339" y="39"/>
                    </a:lnTo>
                    <a:lnTo>
                      <a:pt x="312" y="37"/>
                    </a:lnTo>
                    <a:lnTo>
                      <a:pt x="285" y="35"/>
                    </a:lnTo>
                    <a:lnTo>
                      <a:pt x="259" y="32"/>
                    </a:lnTo>
                    <a:lnTo>
                      <a:pt x="236" y="30"/>
                    </a:lnTo>
                    <a:lnTo>
                      <a:pt x="218" y="29"/>
                    </a:lnTo>
                    <a:lnTo>
                      <a:pt x="202" y="26"/>
                    </a:lnTo>
                    <a:lnTo>
                      <a:pt x="189" y="24"/>
                    </a:lnTo>
                    <a:lnTo>
                      <a:pt x="177" y="22"/>
                    </a:lnTo>
                    <a:lnTo>
                      <a:pt x="168" y="18"/>
                    </a:lnTo>
                    <a:lnTo>
                      <a:pt x="160" y="15"/>
                    </a:lnTo>
                    <a:lnTo>
                      <a:pt x="153" y="10"/>
                    </a:lnTo>
                    <a:lnTo>
                      <a:pt x="147" y="5"/>
                    </a:lnTo>
                    <a:lnTo>
                      <a:pt x="14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90" name="Freeform 322"/>
              <p:cNvSpPr>
                <a:spLocks/>
              </p:cNvSpPr>
              <p:nvPr/>
            </p:nvSpPr>
            <p:spPr bwMode="auto">
              <a:xfrm>
                <a:off x="3143" y="2413"/>
                <a:ext cx="134" cy="239"/>
              </a:xfrm>
              <a:custGeom>
                <a:avLst/>
                <a:gdLst>
                  <a:gd name="T0" fmla="*/ 13 w 400"/>
                  <a:gd name="T1" fmla="*/ 24 h 718"/>
                  <a:gd name="T2" fmla="*/ 21 w 400"/>
                  <a:gd name="T3" fmla="*/ 42 h 718"/>
                  <a:gd name="T4" fmla="*/ 0 w 400"/>
                  <a:gd name="T5" fmla="*/ 64 h 718"/>
                  <a:gd name="T6" fmla="*/ 16 w 400"/>
                  <a:gd name="T7" fmla="*/ 80 h 718"/>
                  <a:gd name="T8" fmla="*/ 17 w 400"/>
                  <a:gd name="T9" fmla="*/ 78 h 718"/>
                  <a:gd name="T10" fmla="*/ 19 w 400"/>
                  <a:gd name="T11" fmla="*/ 77 h 718"/>
                  <a:gd name="T12" fmla="*/ 23 w 400"/>
                  <a:gd name="T13" fmla="*/ 75 h 718"/>
                  <a:gd name="T14" fmla="*/ 26 w 400"/>
                  <a:gd name="T15" fmla="*/ 73 h 718"/>
                  <a:gd name="T16" fmla="*/ 28 w 400"/>
                  <a:gd name="T17" fmla="*/ 72 h 718"/>
                  <a:gd name="T18" fmla="*/ 29 w 400"/>
                  <a:gd name="T19" fmla="*/ 71 h 718"/>
                  <a:gd name="T20" fmla="*/ 30 w 400"/>
                  <a:gd name="T21" fmla="*/ 69 h 718"/>
                  <a:gd name="T22" fmla="*/ 30 w 400"/>
                  <a:gd name="T23" fmla="*/ 68 h 718"/>
                  <a:gd name="T24" fmla="*/ 30 w 400"/>
                  <a:gd name="T25" fmla="*/ 66 h 718"/>
                  <a:gd name="T26" fmla="*/ 30 w 400"/>
                  <a:gd name="T27" fmla="*/ 61 h 718"/>
                  <a:gd name="T28" fmla="*/ 31 w 400"/>
                  <a:gd name="T29" fmla="*/ 60 h 718"/>
                  <a:gd name="T30" fmla="*/ 32 w 400"/>
                  <a:gd name="T31" fmla="*/ 58 h 718"/>
                  <a:gd name="T32" fmla="*/ 34 w 400"/>
                  <a:gd name="T33" fmla="*/ 55 h 718"/>
                  <a:gd name="T34" fmla="*/ 35 w 400"/>
                  <a:gd name="T35" fmla="*/ 53 h 718"/>
                  <a:gd name="T36" fmla="*/ 35 w 400"/>
                  <a:gd name="T37" fmla="*/ 49 h 718"/>
                  <a:gd name="T38" fmla="*/ 35 w 400"/>
                  <a:gd name="T39" fmla="*/ 47 h 718"/>
                  <a:gd name="T40" fmla="*/ 36 w 400"/>
                  <a:gd name="T41" fmla="*/ 46 h 718"/>
                  <a:gd name="T42" fmla="*/ 38 w 400"/>
                  <a:gd name="T43" fmla="*/ 43 h 718"/>
                  <a:gd name="T44" fmla="*/ 39 w 400"/>
                  <a:gd name="T45" fmla="*/ 41 h 718"/>
                  <a:gd name="T46" fmla="*/ 40 w 400"/>
                  <a:gd name="T47" fmla="*/ 38 h 718"/>
                  <a:gd name="T48" fmla="*/ 40 w 400"/>
                  <a:gd name="T49" fmla="*/ 35 h 718"/>
                  <a:gd name="T50" fmla="*/ 40 w 400"/>
                  <a:gd name="T51" fmla="*/ 33 h 718"/>
                  <a:gd name="T52" fmla="*/ 40 w 400"/>
                  <a:gd name="T53" fmla="*/ 31 h 718"/>
                  <a:gd name="T54" fmla="*/ 41 w 400"/>
                  <a:gd name="T55" fmla="*/ 27 h 718"/>
                  <a:gd name="T56" fmla="*/ 42 w 400"/>
                  <a:gd name="T57" fmla="*/ 23 h 718"/>
                  <a:gd name="T58" fmla="*/ 42 w 400"/>
                  <a:gd name="T59" fmla="*/ 18 h 718"/>
                  <a:gd name="T60" fmla="*/ 44 w 400"/>
                  <a:gd name="T61" fmla="*/ 12 h 718"/>
                  <a:gd name="T62" fmla="*/ 45 w 400"/>
                  <a:gd name="T63" fmla="*/ 6 h 718"/>
                  <a:gd name="T64" fmla="*/ 43 w 400"/>
                  <a:gd name="T65" fmla="*/ 5 h 718"/>
                  <a:gd name="T66" fmla="*/ 41 w 400"/>
                  <a:gd name="T67" fmla="*/ 5 h 718"/>
                  <a:gd name="T68" fmla="*/ 35 w 400"/>
                  <a:gd name="T69" fmla="*/ 4 h 718"/>
                  <a:gd name="T70" fmla="*/ 29 w 400"/>
                  <a:gd name="T71" fmla="*/ 4 h 718"/>
                  <a:gd name="T72" fmla="*/ 24 w 400"/>
                  <a:gd name="T73" fmla="*/ 3 h 718"/>
                  <a:gd name="T74" fmla="*/ 21 w 400"/>
                  <a:gd name="T75" fmla="*/ 3 h 718"/>
                  <a:gd name="T76" fmla="*/ 19 w 400"/>
                  <a:gd name="T77" fmla="*/ 2 h 718"/>
                  <a:gd name="T78" fmla="*/ 17 w 400"/>
                  <a:gd name="T79" fmla="*/ 1 h 718"/>
                  <a:gd name="T80" fmla="*/ 16 w 400"/>
                  <a:gd name="T81" fmla="*/ 0 h 71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00"/>
                  <a:gd name="T124" fmla="*/ 0 h 718"/>
                  <a:gd name="T125" fmla="*/ 400 w 400"/>
                  <a:gd name="T126" fmla="*/ 718 h 71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00" h="718">
                    <a:moveTo>
                      <a:pt x="142" y="0"/>
                    </a:moveTo>
                    <a:lnTo>
                      <a:pt x="118" y="215"/>
                    </a:lnTo>
                    <a:lnTo>
                      <a:pt x="187" y="380"/>
                    </a:lnTo>
                    <a:lnTo>
                      <a:pt x="0" y="575"/>
                    </a:lnTo>
                    <a:lnTo>
                      <a:pt x="140" y="718"/>
                    </a:lnTo>
                    <a:lnTo>
                      <a:pt x="144" y="712"/>
                    </a:lnTo>
                    <a:lnTo>
                      <a:pt x="151" y="707"/>
                    </a:lnTo>
                    <a:lnTo>
                      <a:pt x="157" y="702"/>
                    </a:lnTo>
                    <a:lnTo>
                      <a:pt x="166" y="696"/>
                    </a:lnTo>
                    <a:lnTo>
                      <a:pt x="186" y="686"/>
                    </a:lnTo>
                    <a:lnTo>
                      <a:pt x="210" y="673"/>
                    </a:lnTo>
                    <a:lnTo>
                      <a:pt x="223" y="667"/>
                    </a:lnTo>
                    <a:lnTo>
                      <a:pt x="234" y="661"/>
                    </a:lnTo>
                    <a:lnTo>
                      <a:pt x="243" y="655"/>
                    </a:lnTo>
                    <a:lnTo>
                      <a:pt x="252" y="649"/>
                    </a:lnTo>
                    <a:lnTo>
                      <a:pt x="258" y="643"/>
                    </a:lnTo>
                    <a:lnTo>
                      <a:pt x="262" y="637"/>
                    </a:lnTo>
                    <a:lnTo>
                      <a:pt x="266" y="631"/>
                    </a:lnTo>
                    <a:lnTo>
                      <a:pt x="268" y="626"/>
                    </a:lnTo>
                    <a:lnTo>
                      <a:pt x="269" y="620"/>
                    </a:lnTo>
                    <a:lnTo>
                      <a:pt x="271" y="613"/>
                    </a:lnTo>
                    <a:lnTo>
                      <a:pt x="271" y="606"/>
                    </a:lnTo>
                    <a:lnTo>
                      <a:pt x="271" y="597"/>
                    </a:lnTo>
                    <a:lnTo>
                      <a:pt x="269" y="577"/>
                    </a:lnTo>
                    <a:lnTo>
                      <a:pt x="268" y="554"/>
                    </a:lnTo>
                    <a:lnTo>
                      <a:pt x="269" y="547"/>
                    </a:lnTo>
                    <a:lnTo>
                      <a:pt x="274" y="538"/>
                    </a:lnTo>
                    <a:lnTo>
                      <a:pt x="279" y="529"/>
                    </a:lnTo>
                    <a:lnTo>
                      <a:pt x="286" y="519"/>
                    </a:lnTo>
                    <a:lnTo>
                      <a:pt x="293" y="510"/>
                    </a:lnTo>
                    <a:lnTo>
                      <a:pt x="300" y="499"/>
                    </a:lnTo>
                    <a:lnTo>
                      <a:pt x="305" y="489"/>
                    </a:lnTo>
                    <a:lnTo>
                      <a:pt x="310" y="479"/>
                    </a:lnTo>
                    <a:lnTo>
                      <a:pt x="311" y="464"/>
                    </a:lnTo>
                    <a:lnTo>
                      <a:pt x="311" y="444"/>
                    </a:lnTo>
                    <a:lnTo>
                      <a:pt x="311" y="434"/>
                    </a:lnTo>
                    <a:lnTo>
                      <a:pt x="312" y="425"/>
                    </a:lnTo>
                    <a:lnTo>
                      <a:pt x="313" y="418"/>
                    </a:lnTo>
                    <a:lnTo>
                      <a:pt x="317" y="413"/>
                    </a:lnTo>
                    <a:lnTo>
                      <a:pt x="327" y="403"/>
                    </a:lnTo>
                    <a:lnTo>
                      <a:pt x="335" y="392"/>
                    </a:lnTo>
                    <a:lnTo>
                      <a:pt x="344" y="381"/>
                    </a:lnTo>
                    <a:lnTo>
                      <a:pt x="350" y="371"/>
                    </a:lnTo>
                    <a:lnTo>
                      <a:pt x="353" y="359"/>
                    </a:lnTo>
                    <a:lnTo>
                      <a:pt x="357" y="346"/>
                    </a:lnTo>
                    <a:lnTo>
                      <a:pt x="357" y="331"/>
                    </a:lnTo>
                    <a:lnTo>
                      <a:pt x="354" y="314"/>
                    </a:lnTo>
                    <a:lnTo>
                      <a:pt x="353" y="304"/>
                    </a:lnTo>
                    <a:lnTo>
                      <a:pt x="352" y="294"/>
                    </a:lnTo>
                    <a:lnTo>
                      <a:pt x="353" y="285"/>
                    </a:lnTo>
                    <a:lnTo>
                      <a:pt x="353" y="275"/>
                    </a:lnTo>
                    <a:lnTo>
                      <a:pt x="357" y="258"/>
                    </a:lnTo>
                    <a:lnTo>
                      <a:pt x="360" y="240"/>
                    </a:lnTo>
                    <a:lnTo>
                      <a:pt x="365" y="223"/>
                    </a:lnTo>
                    <a:lnTo>
                      <a:pt x="370" y="204"/>
                    </a:lnTo>
                    <a:lnTo>
                      <a:pt x="372" y="186"/>
                    </a:lnTo>
                    <a:lnTo>
                      <a:pt x="373" y="166"/>
                    </a:lnTo>
                    <a:lnTo>
                      <a:pt x="380" y="145"/>
                    </a:lnTo>
                    <a:lnTo>
                      <a:pt x="390" y="111"/>
                    </a:lnTo>
                    <a:lnTo>
                      <a:pt x="397" y="77"/>
                    </a:lnTo>
                    <a:lnTo>
                      <a:pt x="400" y="53"/>
                    </a:lnTo>
                    <a:lnTo>
                      <a:pt x="393" y="50"/>
                    </a:lnTo>
                    <a:lnTo>
                      <a:pt x="385" y="48"/>
                    </a:lnTo>
                    <a:lnTo>
                      <a:pt x="374" y="45"/>
                    </a:lnTo>
                    <a:lnTo>
                      <a:pt x="364" y="43"/>
                    </a:lnTo>
                    <a:lnTo>
                      <a:pt x="339" y="39"/>
                    </a:lnTo>
                    <a:lnTo>
                      <a:pt x="312" y="37"/>
                    </a:lnTo>
                    <a:lnTo>
                      <a:pt x="285" y="35"/>
                    </a:lnTo>
                    <a:lnTo>
                      <a:pt x="259" y="32"/>
                    </a:lnTo>
                    <a:lnTo>
                      <a:pt x="236" y="30"/>
                    </a:lnTo>
                    <a:lnTo>
                      <a:pt x="218" y="29"/>
                    </a:lnTo>
                    <a:lnTo>
                      <a:pt x="202" y="26"/>
                    </a:lnTo>
                    <a:lnTo>
                      <a:pt x="189" y="24"/>
                    </a:lnTo>
                    <a:lnTo>
                      <a:pt x="177" y="22"/>
                    </a:lnTo>
                    <a:lnTo>
                      <a:pt x="168" y="18"/>
                    </a:lnTo>
                    <a:lnTo>
                      <a:pt x="160" y="15"/>
                    </a:lnTo>
                    <a:lnTo>
                      <a:pt x="153" y="10"/>
                    </a:lnTo>
                    <a:lnTo>
                      <a:pt x="147" y="5"/>
                    </a:lnTo>
                    <a:lnTo>
                      <a:pt x="142"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91" name="Freeform 323"/>
              <p:cNvSpPr>
                <a:spLocks/>
              </p:cNvSpPr>
              <p:nvPr/>
            </p:nvSpPr>
            <p:spPr bwMode="auto">
              <a:xfrm>
                <a:off x="2738" y="2371"/>
                <a:ext cx="468" cy="375"/>
              </a:xfrm>
              <a:custGeom>
                <a:avLst/>
                <a:gdLst>
                  <a:gd name="T0" fmla="*/ 81 w 1403"/>
                  <a:gd name="T1" fmla="*/ 1 h 1125"/>
                  <a:gd name="T2" fmla="*/ 27 w 1403"/>
                  <a:gd name="T3" fmla="*/ 0 h 1125"/>
                  <a:gd name="T4" fmla="*/ 26 w 1403"/>
                  <a:gd name="T5" fmla="*/ 1 h 1125"/>
                  <a:gd name="T6" fmla="*/ 26 w 1403"/>
                  <a:gd name="T7" fmla="*/ 1 h 1125"/>
                  <a:gd name="T8" fmla="*/ 24 w 1403"/>
                  <a:gd name="T9" fmla="*/ 2 h 1125"/>
                  <a:gd name="T10" fmla="*/ 21 w 1403"/>
                  <a:gd name="T11" fmla="*/ 4 h 1125"/>
                  <a:gd name="T12" fmla="*/ 19 w 1403"/>
                  <a:gd name="T13" fmla="*/ 6 h 1125"/>
                  <a:gd name="T14" fmla="*/ 18 w 1403"/>
                  <a:gd name="T15" fmla="*/ 7 h 1125"/>
                  <a:gd name="T16" fmla="*/ 18 w 1403"/>
                  <a:gd name="T17" fmla="*/ 9 h 1125"/>
                  <a:gd name="T18" fmla="*/ 19 w 1403"/>
                  <a:gd name="T19" fmla="*/ 12 h 1125"/>
                  <a:gd name="T20" fmla="*/ 19 w 1403"/>
                  <a:gd name="T21" fmla="*/ 13 h 1125"/>
                  <a:gd name="T22" fmla="*/ 19 w 1403"/>
                  <a:gd name="T23" fmla="*/ 14 h 1125"/>
                  <a:gd name="T24" fmla="*/ 0 w 1403"/>
                  <a:gd name="T25" fmla="*/ 29 h 1125"/>
                  <a:gd name="T26" fmla="*/ 1 w 1403"/>
                  <a:gd name="T27" fmla="*/ 35 h 1125"/>
                  <a:gd name="T28" fmla="*/ 4 w 1403"/>
                  <a:gd name="T29" fmla="*/ 41 h 1125"/>
                  <a:gd name="T30" fmla="*/ 5 w 1403"/>
                  <a:gd name="T31" fmla="*/ 44 h 1125"/>
                  <a:gd name="T32" fmla="*/ 7 w 1403"/>
                  <a:gd name="T33" fmla="*/ 46 h 1125"/>
                  <a:gd name="T34" fmla="*/ 9 w 1403"/>
                  <a:gd name="T35" fmla="*/ 49 h 1125"/>
                  <a:gd name="T36" fmla="*/ 12 w 1403"/>
                  <a:gd name="T37" fmla="*/ 51 h 1125"/>
                  <a:gd name="T38" fmla="*/ 14 w 1403"/>
                  <a:gd name="T39" fmla="*/ 53 h 1125"/>
                  <a:gd name="T40" fmla="*/ 16 w 1403"/>
                  <a:gd name="T41" fmla="*/ 55 h 1125"/>
                  <a:gd name="T42" fmla="*/ 18 w 1403"/>
                  <a:gd name="T43" fmla="*/ 57 h 1125"/>
                  <a:gd name="T44" fmla="*/ 19 w 1403"/>
                  <a:gd name="T45" fmla="*/ 59 h 1125"/>
                  <a:gd name="T46" fmla="*/ 23 w 1403"/>
                  <a:gd name="T47" fmla="*/ 70 h 1125"/>
                  <a:gd name="T48" fmla="*/ 24 w 1403"/>
                  <a:gd name="T49" fmla="*/ 72 h 1125"/>
                  <a:gd name="T50" fmla="*/ 25 w 1403"/>
                  <a:gd name="T51" fmla="*/ 75 h 1125"/>
                  <a:gd name="T52" fmla="*/ 29 w 1403"/>
                  <a:gd name="T53" fmla="*/ 79 h 1125"/>
                  <a:gd name="T54" fmla="*/ 33 w 1403"/>
                  <a:gd name="T55" fmla="*/ 83 h 1125"/>
                  <a:gd name="T56" fmla="*/ 37 w 1403"/>
                  <a:gd name="T57" fmla="*/ 87 h 1125"/>
                  <a:gd name="T58" fmla="*/ 46 w 1403"/>
                  <a:gd name="T59" fmla="*/ 94 h 1125"/>
                  <a:gd name="T60" fmla="*/ 50 w 1403"/>
                  <a:gd name="T61" fmla="*/ 98 h 1125"/>
                  <a:gd name="T62" fmla="*/ 54 w 1403"/>
                  <a:gd name="T63" fmla="*/ 102 h 1125"/>
                  <a:gd name="T64" fmla="*/ 57 w 1403"/>
                  <a:gd name="T65" fmla="*/ 106 h 1125"/>
                  <a:gd name="T66" fmla="*/ 60 w 1403"/>
                  <a:gd name="T67" fmla="*/ 111 h 1125"/>
                  <a:gd name="T68" fmla="*/ 66 w 1403"/>
                  <a:gd name="T69" fmla="*/ 121 h 1125"/>
                  <a:gd name="T70" fmla="*/ 68 w 1403"/>
                  <a:gd name="T71" fmla="*/ 123 h 1125"/>
                  <a:gd name="T72" fmla="*/ 71 w 1403"/>
                  <a:gd name="T73" fmla="*/ 125 h 1125"/>
                  <a:gd name="T74" fmla="*/ 103 w 1403"/>
                  <a:gd name="T75" fmla="*/ 110 h 1125"/>
                  <a:gd name="T76" fmla="*/ 135 w 1403"/>
                  <a:gd name="T77" fmla="*/ 78 h 1125"/>
                  <a:gd name="T78" fmla="*/ 148 w 1403"/>
                  <a:gd name="T79" fmla="*/ 38 h 1125"/>
                  <a:gd name="T80" fmla="*/ 116 w 1403"/>
                  <a:gd name="T81" fmla="*/ 31 h 1125"/>
                  <a:gd name="T82" fmla="*/ 113 w 1403"/>
                  <a:gd name="T83" fmla="*/ 22 h 1125"/>
                  <a:gd name="T84" fmla="*/ 112 w 1403"/>
                  <a:gd name="T85" fmla="*/ 20 h 1125"/>
                  <a:gd name="T86" fmla="*/ 111 w 1403"/>
                  <a:gd name="T87" fmla="*/ 19 h 1125"/>
                  <a:gd name="T88" fmla="*/ 105 w 1403"/>
                  <a:gd name="T89" fmla="*/ 14 h 1125"/>
                  <a:gd name="T90" fmla="*/ 105 w 1403"/>
                  <a:gd name="T91" fmla="*/ 14 h 1125"/>
                  <a:gd name="T92" fmla="*/ 104 w 1403"/>
                  <a:gd name="T93" fmla="*/ 13 h 1125"/>
                  <a:gd name="T94" fmla="*/ 101 w 1403"/>
                  <a:gd name="T95" fmla="*/ 9 h 1125"/>
                  <a:gd name="T96" fmla="*/ 99 w 1403"/>
                  <a:gd name="T97" fmla="*/ 7 h 1125"/>
                  <a:gd name="T98" fmla="*/ 98 w 1403"/>
                  <a:gd name="T99" fmla="*/ 6 h 1125"/>
                  <a:gd name="T100" fmla="*/ 96 w 1403"/>
                  <a:gd name="T101" fmla="*/ 3 h 1125"/>
                  <a:gd name="T102" fmla="*/ 95 w 1403"/>
                  <a:gd name="T103" fmla="*/ 1 h 11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403"/>
                  <a:gd name="T157" fmla="*/ 0 h 1125"/>
                  <a:gd name="T158" fmla="*/ 1403 w 1403"/>
                  <a:gd name="T159" fmla="*/ 1125 h 11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403" h="1125">
                    <a:moveTo>
                      <a:pt x="854" y="8"/>
                    </a:moveTo>
                    <a:lnTo>
                      <a:pt x="729" y="13"/>
                    </a:lnTo>
                    <a:lnTo>
                      <a:pt x="664" y="41"/>
                    </a:lnTo>
                    <a:lnTo>
                      <a:pt x="241" y="0"/>
                    </a:lnTo>
                    <a:lnTo>
                      <a:pt x="240" y="3"/>
                    </a:lnTo>
                    <a:lnTo>
                      <a:pt x="238" y="7"/>
                    </a:lnTo>
                    <a:lnTo>
                      <a:pt x="236" y="9"/>
                    </a:lnTo>
                    <a:lnTo>
                      <a:pt x="234" y="13"/>
                    </a:lnTo>
                    <a:lnTo>
                      <a:pt x="227" y="18"/>
                    </a:lnTo>
                    <a:lnTo>
                      <a:pt x="218" y="22"/>
                    </a:lnTo>
                    <a:lnTo>
                      <a:pt x="202" y="31"/>
                    </a:lnTo>
                    <a:lnTo>
                      <a:pt x="189" y="38"/>
                    </a:lnTo>
                    <a:lnTo>
                      <a:pt x="178" y="47"/>
                    </a:lnTo>
                    <a:lnTo>
                      <a:pt x="170" y="55"/>
                    </a:lnTo>
                    <a:lnTo>
                      <a:pt x="168" y="61"/>
                    </a:lnTo>
                    <a:lnTo>
                      <a:pt x="165" y="67"/>
                    </a:lnTo>
                    <a:lnTo>
                      <a:pt x="164" y="73"/>
                    </a:lnTo>
                    <a:lnTo>
                      <a:pt x="164" y="80"/>
                    </a:lnTo>
                    <a:lnTo>
                      <a:pt x="165" y="92"/>
                    </a:lnTo>
                    <a:lnTo>
                      <a:pt x="169" y="105"/>
                    </a:lnTo>
                    <a:lnTo>
                      <a:pt x="169" y="111"/>
                    </a:lnTo>
                    <a:lnTo>
                      <a:pt x="170" y="117"/>
                    </a:lnTo>
                    <a:lnTo>
                      <a:pt x="170" y="123"/>
                    </a:lnTo>
                    <a:lnTo>
                      <a:pt x="169" y="127"/>
                    </a:lnTo>
                    <a:lnTo>
                      <a:pt x="63" y="262"/>
                    </a:lnTo>
                    <a:lnTo>
                      <a:pt x="0" y="258"/>
                    </a:lnTo>
                    <a:lnTo>
                      <a:pt x="6" y="287"/>
                    </a:lnTo>
                    <a:lnTo>
                      <a:pt x="13" y="314"/>
                    </a:lnTo>
                    <a:lnTo>
                      <a:pt x="23" y="341"/>
                    </a:lnTo>
                    <a:lnTo>
                      <a:pt x="34" y="367"/>
                    </a:lnTo>
                    <a:lnTo>
                      <a:pt x="40" y="380"/>
                    </a:lnTo>
                    <a:lnTo>
                      <a:pt x="47" y="392"/>
                    </a:lnTo>
                    <a:lnTo>
                      <a:pt x="56" y="403"/>
                    </a:lnTo>
                    <a:lnTo>
                      <a:pt x="64" y="415"/>
                    </a:lnTo>
                    <a:lnTo>
                      <a:pt x="73" y="427"/>
                    </a:lnTo>
                    <a:lnTo>
                      <a:pt x="83" y="438"/>
                    </a:lnTo>
                    <a:lnTo>
                      <a:pt x="93" y="448"/>
                    </a:lnTo>
                    <a:lnTo>
                      <a:pt x="105" y="458"/>
                    </a:lnTo>
                    <a:lnTo>
                      <a:pt x="117" y="465"/>
                    </a:lnTo>
                    <a:lnTo>
                      <a:pt x="128" y="473"/>
                    </a:lnTo>
                    <a:lnTo>
                      <a:pt x="138" y="481"/>
                    </a:lnTo>
                    <a:lnTo>
                      <a:pt x="146" y="491"/>
                    </a:lnTo>
                    <a:lnTo>
                      <a:pt x="155" y="501"/>
                    </a:lnTo>
                    <a:lnTo>
                      <a:pt x="161" y="512"/>
                    </a:lnTo>
                    <a:lnTo>
                      <a:pt x="168" y="523"/>
                    </a:lnTo>
                    <a:lnTo>
                      <a:pt x="174" y="534"/>
                    </a:lnTo>
                    <a:lnTo>
                      <a:pt x="191" y="584"/>
                    </a:lnTo>
                    <a:lnTo>
                      <a:pt x="208" y="632"/>
                    </a:lnTo>
                    <a:lnTo>
                      <a:pt x="211" y="643"/>
                    </a:lnTo>
                    <a:lnTo>
                      <a:pt x="216" y="652"/>
                    </a:lnTo>
                    <a:lnTo>
                      <a:pt x="222" y="662"/>
                    </a:lnTo>
                    <a:lnTo>
                      <a:pt x="228" y="671"/>
                    </a:lnTo>
                    <a:lnTo>
                      <a:pt x="242" y="690"/>
                    </a:lnTo>
                    <a:lnTo>
                      <a:pt x="257" y="709"/>
                    </a:lnTo>
                    <a:lnTo>
                      <a:pt x="275" y="727"/>
                    </a:lnTo>
                    <a:lnTo>
                      <a:pt x="294" y="744"/>
                    </a:lnTo>
                    <a:lnTo>
                      <a:pt x="313" y="762"/>
                    </a:lnTo>
                    <a:lnTo>
                      <a:pt x="334" y="780"/>
                    </a:lnTo>
                    <a:lnTo>
                      <a:pt x="375" y="814"/>
                    </a:lnTo>
                    <a:lnTo>
                      <a:pt x="417" y="847"/>
                    </a:lnTo>
                    <a:lnTo>
                      <a:pt x="435" y="863"/>
                    </a:lnTo>
                    <a:lnTo>
                      <a:pt x="454" y="881"/>
                    </a:lnTo>
                    <a:lnTo>
                      <a:pt x="471" y="898"/>
                    </a:lnTo>
                    <a:lnTo>
                      <a:pt x="485" y="914"/>
                    </a:lnTo>
                    <a:lnTo>
                      <a:pt x="500" y="935"/>
                    </a:lnTo>
                    <a:lnTo>
                      <a:pt x="516" y="957"/>
                    </a:lnTo>
                    <a:lnTo>
                      <a:pt x="529" y="978"/>
                    </a:lnTo>
                    <a:lnTo>
                      <a:pt x="543" y="1000"/>
                    </a:lnTo>
                    <a:lnTo>
                      <a:pt x="569" y="1045"/>
                    </a:lnTo>
                    <a:lnTo>
                      <a:pt x="595" y="1089"/>
                    </a:lnTo>
                    <a:lnTo>
                      <a:pt x="603" y="1097"/>
                    </a:lnTo>
                    <a:lnTo>
                      <a:pt x="615" y="1106"/>
                    </a:lnTo>
                    <a:lnTo>
                      <a:pt x="628" y="1116"/>
                    </a:lnTo>
                    <a:lnTo>
                      <a:pt x="642" y="1125"/>
                    </a:lnTo>
                    <a:lnTo>
                      <a:pt x="741" y="977"/>
                    </a:lnTo>
                    <a:lnTo>
                      <a:pt x="926" y="988"/>
                    </a:lnTo>
                    <a:lnTo>
                      <a:pt x="1015" y="813"/>
                    </a:lnTo>
                    <a:lnTo>
                      <a:pt x="1216" y="702"/>
                    </a:lnTo>
                    <a:lnTo>
                      <a:pt x="1403" y="507"/>
                    </a:lnTo>
                    <a:lnTo>
                      <a:pt x="1334" y="342"/>
                    </a:lnTo>
                    <a:lnTo>
                      <a:pt x="1198" y="377"/>
                    </a:lnTo>
                    <a:lnTo>
                      <a:pt x="1044" y="280"/>
                    </a:lnTo>
                    <a:lnTo>
                      <a:pt x="1022" y="210"/>
                    </a:lnTo>
                    <a:lnTo>
                      <a:pt x="1017" y="198"/>
                    </a:lnTo>
                    <a:lnTo>
                      <a:pt x="1011" y="186"/>
                    </a:lnTo>
                    <a:lnTo>
                      <a:pt x="1008" y="180"/>
                    </a:lnTo>
                    <a:lnTo>
                      <a:pt x="1003" y="176"/>
                    </a:lnTo>
                    <a:lnTo>
                      <a:pt x="997" y="172"/>
                    </a:lnTo>
                    <a:lnTo>
                      <a:pt x="990" y="170"/>
                    </a:lnTo>
                    <a:lnTo>
                      <a:pt x="946" y="123"/>
                    </a:lnTo>
                    <a:lnTo>
                      <a:pt x="944" y="123"/>
                    </a:lnTo>
                    <a:lnTo>
                      <a:pt x="942" y="123"/>
                    </a:lnTo>
                    <a:lnTo>
                      <a:pt x="939" y="121"/>
                    </a:lnTo>
                    <a:lnTo>
                      <a:pt x="938" y="120"/>
                    </a:lnTo>
                    <a:lnTo>
                      <a:pt x="925" y="105"/>
                    </a:lnTo>
                    <a:lnTo>
                      <a:pt x="905" y="83"/>
                    </a:lnTo>
                    <a:lnTo>
                      <a:pt x="896" y="72"/>
                    </a:lnTo>
                    <a:lnTo>
                      <a:pt x="886" y="62"/>
                    </a:lnTo>
                    <a:lnTo>
                      <a:pt x="880" y="55"/>
                    </a:lnTo>
                    <a:lnTo>
                      <a:pt x="878" y="52"/>
                    </a:lnTo>
                    <a:lnTo>
                      <a:pt x="872" y="40"/>
                    </a:lnTo>
                    <a:lnTo>
                      <a:pt x="866" y="29"/>
                    </a:lnTo>
                    <a:lnTo>
                      <a:pt x="860" y="19"/>
                    </a:lnTo>
                    <a:lnTo>
                      <a:pt x="854"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92" name="Freeform 324"/>
              <p:cNvSpPr>
                <a:spLocks/>
              </p:cNvSpPr>
              <p:nvPr/>
            </p:nvSpPr>
            <p:spPr bwMode="auto">
              <a:xfrm>
                <a:off x="2738" y="2371"/>
                <a:ext cx="468" cy="375"/>
              </a:xfrm>
              <a:custGeom>
                <a:avLst/>
                <a:gdLst>
                  <a:gd name="T0" fmla="*/ 81 w 1403"/>
                  <a:gd name="T1" fmla="*/ 1 h 1125"/>
                  <a:gd name="T2" fmla="*/ 74 w 1403"/>
                  <a:gd name="T3" fmla="*/ 5 h 1125"/>
                  <a:gd name="T4" fmla="*/ 27 w 1403"/>
                  <a:gd name="T5" fmla="*/ 0 h 1125"/>
                  <a:gd name="T6" fmla="*/ 26 w 1403"/>
                  <a:gd name="T7" fmla="*/ 1 h 1125"/>
                  <a:gd name="T8" fmla="*/ 26 w 1403"/>
                  <a:gd name="T9" fmla="*/ 1 h 1125"/>
                  <a:gd name="T10" fmla="*/ 24 w 1403"/>
                  <a:gd name="T11" fmla="*/ 2 h 1125"/>
                  <a:gd name="T12" fmla="*/ 21 w 1403"/>
                  <a:gd name="T13" fmla="*/ 4 h 1125"/>
                  <a:gd name="T14" fmla="*/ 19 w 1403"/>
                  <a:gd name="T15" fmla="*/ 6 h 1125"/>
                  <a:gd name="T16" fmla="*/ 18 w 1403"/>
                  <a:gd name="T17" fmla="*/ 7 h 1125"/>
                  <a:gd name="T18" fmla="*/ 18 w 1403"/>
                  <a:gd name="T19" fmla="*/ 9 h 1125"/>
                  <a:gd name="T20" fmla="*/ 19 w 1403"/>
                  <a:gd name="T21" fmla="*/ 12 h 1125"/>
                  <a:gd name="T22" fmla="*/ 19 w 1403"/>
                  <a:gd name="T23" fmla="*/ 13 h 1125"/>
                  <a:gd name="T24" fmla="*/ 19 w 1403"/>
                  <a:gd name="T25" fmla="*/ 14 h 1125"/>
                  <a:gd name="T26" fmla="*/ 0 w 1403"/>
                  <a:gd name="T27" fmla="*/ 29 h 1125"/>
                  <a:gd name="T28" fmla="*/ 1 w 1403"/>
                  <a:gd name="T29" fmla="*/ 32 h 1125"/>
                  <a:gd name="T30" fmla="*/ 3 w 1403"/>
                  <a:gd name="T31" fmla="*/ 38 h 1125"/>
                  <a:gd name="T32" fmla="*/ 4 w 1403"/>
                  <a:gd name="T33" fmla="*/ 42 h 1125"/>
                  <a:gd name="T34" fmla="*/ 6 w 1403"/>
                  <a:gd name="T35" fmla="*/ 45 h 1125"/>
                  <a:gd name="T36" fmla="*/ 8 w 1403"/>
                  <a:gd name="T37" fmla="*/ 47 h 1125"/>
                  <a:gd name="T38" fmla="*/ 10 w 1403"/>
                  <a:gd name="T39" fmla="*/ 50 h 1125"/>
                  <a:gd name="T40" fmla="*/ 13 w 1403"/>
                  <a:gd name="T41" fmla="*/ 52 h 1125"/>
                  <a:gd name="T42" fmla="*/ 15 w 1403"/>
                  <a:gd name="T43" fmla="*/ 53 h 1125"/>
                  <a:gd name="T44" fmla="*/ 17 w 1403"/>
                  <a:gd name="T45" fmla="*/ 56 h 1125"/>
                  <a:gd name="T46" fmla="*/ 19 w 1403"/>
                  <a:gd name="T47" fmla="*/ 58 h 1125"/>
                  <a:gd name="T48" fmla="*/ 21 w 1403"/>
                  <a:gd name="T49" fmla="*/ 65 h 1125"/>
                  <a:gd name="T50" fmla="*/ 23 w 1403"/>
                  <a:gd name="T51" fmla="*/ 71 h 1125"/>
                  <a:gd name="T52" fmla="*/ 25 w 1403"/>
                  <a:gd name="T53" fmla="*/ 74 h 1125"/>
                  <a:gd name="T54" fmla="*/ 27 w 1403"/>
                  <a:gd name="T55" fmla="*/ 77 h 1125"/>
                  <a:gd name="T56" fmla="*/ 31 w 1403"/>
                  <a:gd name="T57" fmla="*/ 81 h 1125"/>
                  <a:gd name="T58" fmla="*/ 35 w 1403"/>
                  <a:gd name="T59" fmla="*/ 85 h 1125"/>
                  <a:gd name="T60" fmla="*/ 42 w 1403"/>
                  <a:gd name="T61" fmla="*/ 90 h 1125"/>
                  <a:gd name="T62" fmla="*/ 48 w 1403"/>
                  <a:gd name="T63" fmla="*/ 96 h 1125"/>
                  <a:gd name="T64" fmla="*/ 52 w 1403"/>
                  <a:gd name="T65" fmla="*/ 100 h 1125"/>
                  <a:gd name="T66" fmla="*/ 56 w 1403"/>
                  <a:gd name="T67" fmla="*/ 104 h 1125"/>
                  <a:gd name="T68" fmla="*/ 59 w 1403"/>
                  <a:gd name="T69" fmla="*/ 109 h 1125"/>
                  <a:gd name="T70" fmla="*/ 63 w 1403"/>
                  <a:gd name="T71" fmla="*/ 116 h 1125"/>
                  <a:gd name="T72" fmla="*/ 67 w 1403"/>
                  <a:gd name="T73" fmla="*/ 122 h 1125"/>
                  <a:gd name="T74" fmla="*/ 70 w 1403"/>
                  <a:gd name="T75" fmla="*/ 124 h 1125"/>
                  <a:gd name="T76" fmla="*/ 71 w 1403"/>
                  <a:gd name="T77" fmla="*/ 125 h 1125"/>
                  <a:gd name="T78" fmla="*/ 103 w 1403"/>
                  <a:gd name="T79" fmla="*/ 110 h 1125"/>
                  <a:gd name="T80" fmla="*/ 135 w 1403"/>
                  <a:gd name="T81" fmla="*/ 78 h 1125"/>
                  <a:gd name="T82" fmla="*/ 156 w 1403"/>
                  <a:gd name="T83" fmla="*/ 56 h 1125"/>
                  <a:gd name="T84" fmla="*/ 148 w 1403"/>
                  <a:gd name="T85" fmla="*/ 38 h 1125"/>
                  <a:gd name="T86" fmla="*/ 116 w 1403"/>
                  <a:gd name="T87" fmla="*/ 31 h 1125"/>
                  <a:gd name="T88" fmla="*/ 114 w 1403"/>
                  <a:gd name="T89" fmla="*/ 23 h 1125"/>
                  <a:gd name="T90" fmla="*/ 112 w 1403"/>
                  <a:gd name="T91" fmla="*/ 21 h 1125"/>
                  <a:gd name="T92" fmla="*/ 112 w 1403"/>
                  <a:gd name="T93" fmla="*/ 20 h 1125"/>
                  <a:gd name="T94" fmla="*/ 110 w 1403"/>
                  <a:gd name="T95" fmla="*/ 19 h 1125"/>
                  <a:gd name="T96" fmla="*/ 105 w 1403"/>
                  <a:gd name="T97" fmla="*/ 14 h 1125"/>
                  <a:gd name="T98" fmla="*/ 105 w 1403"/>
                  <a:gd name="T99" fmla="*/ 14 h 1125"/>
                  <a:gd name="T100" fmla="*/ 104 w 1403"/>
                  <a:gd name="T101" fmla="*/ 13 h 1125"/>
                  <a:gd name="T102" fmla="*/ 103 w 1403"/>
                  <a:gd name="T103" fmla="*/ 12 h 1125"/>
                  <a:gd name="T104" fmla="*/ 100 w 1403"/>
                  <a:gd name="T105" fmla="*/ 8 h 1125"/>
                  <a:gd name="T106" fmla="*/ 98 w 1403"/>
                  <a:gd name="T107" fmla="*/ 6 h 1125"/>
                  <a:gd name="T108" fmla="*/ 97 w 1403"/>
                  <a:gd name="T109" fmla="*/ 4 h 1125"/>
                  <a:gd name="T110" fmla="*/ 96 w 1403"/>
                  <a:gd name="T111" fmla="*/ 2 h 1125"/>
                  <a:gd name="T112" fmla="*/ 95 w 1403"/>
                  <a:gd name="T113" fmla="*/ 1 h 11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403"/>
                  <a:gd name="T172" fmla="*/ 0 h 1125"/>
                  <a:gd name="T173" fmla="*/ 1403 w 1403"/>
                  <a:gd name="T174" fmla="*/ 1125 h 112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403" h="1125">
                    <a:moveTo>
                      <a:pt x="854" y="8"/>
                    </a:moveTo>
                    <a:lnTo>
                      <a:pt x="729" y="13"/>
                    </a:lnTo>
                    <a:lnTo>
                      <a:pt x="664" y="41"/>
                    </a:lnTo>
                    <a:lnTo>
                      <a:pt x="241" y="0"/>
                    </a:lnTo>
                    <a:lnTo>
                      <a:pt x="240" y="3"/>
                    </a:lnTo>
                    <a:lnTo>
                      <a:pt x="238" y="7"/>
                    </a:lnTo>
                    <a:lnTo>
                      <a:pt x="236" y="9"/>
                    </a:lnTo>
                    <a:lnTo>
                      <a:pt x="234" y="13"/>
                    </a:lnTo>
                    <a:lnTo>
                      <a:pt x="227" y="18"/>
                    </a:lnTo>
                    <a:lnTo>
                      <a:pt x="218" y="22"/>
                    </a:lnTo>
                    <a:lnTo>
                      <a:pt x="202" y="31"/>
                    </a:lnTo>
                    <a:lnTo>
                      <a:pt x="189" y="38"/>
                    </a:lnTo>
                    <a:lnTo>
                      <a:pt x="178" y="47"/>
                    </a:lnTo>
                    <a:lnTo>
                      <a:pt x="170" y="55"/>
                    </a:lnTo>
                    <a:lnTo>
                      <a:pt x="168" y="61"/>
                    </a:lnTo>
                    <a:lnTo>
                      <a:pt x="165" y="67"/>
                    </a:lnTo>
                    <a:lnTo>
                      <a:pt x="164" y="73"/>
                    </a:lnTo>
                    <a:lnTo>
                      <a:pt x="164" y="80"/>
                    </a:lnTo>
                    <a:lnTo>
                      <a:pt x="165" y="92"/>
                    </a:lnTo>
                    <a:lnTo>
                      <a:pt x="169" y="105"/>
                    </a:lnTo>
                    <a:lnTo>
                      <a:pt x="169" y="111"/>
                    </a:lnTo>
                    <a:lnTo>
                      <a:pt x="170" y="117"/>
                    </a:lnTo>
                    <a:lnTo>
                      <a:pt x="170" y="123"/>
                    </a:lnTo>
                    <a:lnTo>
                      <a:pt x="169" y="127"/>
                    </a:lnTo>
                    <a:lnTo>
                      <a:pt x="63" y="262"/>
                    </a:lnTo>
                    <a:lnTo>
                      <a:pt x="0" y="258"/>
                    </a:lnTo>
                    <a:lnTo>
                      <a:pt x="6" y="287"/>
                    </a:lnTo>
                    <a:lnTo>
                      <a:pt x="13" y="314"/>
                    </a:lnTo>
                    <a:lnTo>
                      <a:pt x="23" y="341"/>
                    </a:lnTo>
                    <a:lnTo>
                      <a:pt x="34" y="367"/>
                    </a:lnTo>
                    <a:lnTo>
                      <a:pt x="40" y="380"/>
                    </a:lnTo>
                    <a:lnTo>
                      <a:pt x="47" y="392"/>
                    </a:lnTo>
                    <a:lnTo>
                      <a:pt x="56" y="403"/>
                    </a:lnTo>
                    <a:lnTo>
                      <a:pt x="64" y="415"/>
                    </a:lnTo>
                    <a:lnTo>
                      <a:pt x="73" y="427"/>
                    </a:lnTo>
                    <a:lnTo>
                      <a:pt x="83" y="438"/>
                    </a:lnTo>
                    <a:lnTo>
                      <a:pt x="93" y="448"/>
                    </a:lnTo>
                    <a:lnTo>
                      <a:pt x="105" y="458"/>
                    </a:lnTo>
                    <a:lnTo>
                      <a:pt x="117" y="465"/>
                    </a:lnTo>
                    <a:lnTo>
                      <a:pt x="128" y="473"/>
                    </a:lnTo>
                    <a:lnTo>
                      <a:pt x="138" y="481"/>
                    </a:lnTo>
                    <a:lnTo>
                      <a:pt x="146" y="491"/>
                    </a:lnTo>
                    <a:lnTo>
                      <a:pt x="155" y="501"/>
                    </a:lnTo>
                    <a:lnTo>
                      <a:pt x="161" y="512"/>
                    </a:lnTo>
                    <a:lnTo>
                      <a:pt x="168" y="523"/>
                    </a:lnTo>
                    <a:lnTo>
                      <a:pt x="174" y="534"/>
                    </a:lnTo>
                    <a:lnTo>
                      <a:pt x="191" y="584"/>
                    </a:lnTo>
                    <a:lnTo>
                      <a:pt x="208" y="632"/>
                    </a:lnTo>
                    <a:lnTo>
                      <a:pt x="211" y="643"/>
                    </a:lnTo>
                    <a:lnTo>
                      <a:pt x="216" y="652"/>
                    </a:lnTo>
                    <a:lnTo>
                      <a:pt x="222" y="662"/>
                    </a:lnTo>
                    <a:lnTo>
                      <a:pt x="228" y="671"/>
                    </a:lnTo>
                    <a:lnTo>
                      <a:pt x="242" y="690"/>
                    </a:lnTo>
                    <a:lnTo>
                      <a:pt x="257" y="709"/>
                    </a:lnTo>
                    <a:lnTo>
                      <a:pt x="275" y="727"/>
                    </a:lnTo>
                    <a:lnTo>
                      <a:pt x="294" y="744"/>
                    </a:lnTo>
                    <a:lnTo>
                      <a:pt x="313" y="762"/>
                    </a:lnTo>
                    <a:lnTo>
                      <a:pt x="334" y="780"/>
                    </a:lnTo>
                    <a:lnTo>
                      <a:pt x="375" y="814"/>
                    </a:lnTo>
                    <a:lnTo>
                      <a:pt x="417" y="847"/>
                    </a:lnTo>
                    <a:lnTo>
                      <a:pt x="435" y="863"/>
                    </a:lnTo>
                    <a:lnTo>
                      <a:pt x="454" y="881"/>
                    </a:lnTo>
                    <a:lnTo>
                      <a:pt x="471" y="898"/>
                    </a:lnTo>
                    <a:lnTo>
                      <a:pt x="485" y="914"/>
                    </a:lnTo>
                    <a:lnTo>
                      <a:pt x="500" y="935"/>
                    </a:lnTo>
                    <a:lnTo>
                      <a:pt x="516" y="957"/>
                    </a:lnTo>
                    <a:lnTo>
                      <a:pt x="529" y="978"/>
                    </a:lnTo>
                    <a:lnTo>
                      <a:pt x="543" y="1000"/>
                    </a:lnTo>
                    <a:lnTo>
                      <a:pt x="569" y="1045"/>
                    </a:lnTo>
                    <a:lnTo>
                      <a:pt x="595" y="1089"/>
                    </a:lnTo>
                    <a:lnTo>
                      <a:pt x="603" y="1097"/>
                    </a:lnTo>
                    <a:lnTo>
                      <a:pt x="615" y="1106"/>
                    </a:lnTo>
                    <a:lnTo>
                      <a:pt x="628" y="1116"/>
                    </a:lnTo>
                    <a:lnTo>
                      <a:pt x="642" y="1125"/>
                    </a:lnTo>
                    <a:lnTo>
                      <a:pt x="741" y="977"/>
                    </a:lnTo>
                    <a:lnTo>
                      <a:pt x="926" y="988"/>
                    </a:lnTo>
                    <a:lnTo>
                      <a:pt x="1015" y="813"/>
                    </a:lnTo>
                    <a:lnTo>
                      <a:pt x="1216" y="702"/>
                    </a:lnTo>
                    <a:lnTo>
                      <a:pt x="1403" y="507"/>
                    </a:lnTo>
                    <a:lnTo>
                      <a:pt x="1334" y="342"/>
                    </a:lnTo>
                    <a:lnTo>
                      <a:pt x="1198" y="377"/>
                    </a:lnTo>
                    <a:lnTo>
                      <a:pt x="1044" y="280"/>
                    </a:lnTo>
                    <a:lnTo>
                      <a:pt x="1022" y="210"/>
                    </a:lnTo>
                    <a:lnTo>
                      <a:pt x="1017" y="198"/>
                    </a:lnTo>
                    <a:lnTo>
                      <a:pt x="1011" y="186"/>
                    </a:lnTo>
                    <a:lnTo>
                      <a:pt x="1008" y="180"/>
                    </a:lnTo>
                    <a:lnTo>
                      <a:pt x="1003" y="176"/>
                    </a:lnTo>
                    <a:lnTo>
                      <a:pt x="997" y="172"/>
                    </a:lnTo>
                    <a:lnTo>
                      <a:pt x="990" y="170"/>
                    </a:lnTo>
                    <a:lnTo>
                      <a:pt x="946" y="123"/>
                    </a:lnTo>
                    <a:lnTo>
                      <a:pt x="944" y="123"/>
                    </a:lnTo>
                    <a:lnTo>
                      <a:pt x="942" y="123"/>
                    </a:lnTo>
                    <a:lnTo>
                      <a:pt x="939" y="121"/>
                    </a:lnTo>
                    <a:lnTo>
                      <a:pt x="938" y="120"/>
                    </a:lnTo>
                    <a:lnTo>
                      <a:pt x="925" y="105"/>
                    </a:lnTo>
                    <a:lnTo>
                      <a:pt x="905" y="83"/>
                    </a:lnTo>
                    <a:lnTo>
                      <a:pt x="896" y="72"/>
                    </a:lnTo>
                    <a:lnTo>
                      <a:pt x="886" y="62"/>
                    </a:lnTo>
                    <a:lnTo>
                      <a:pt x="880" y="55"/>
                    </a:lnTo>
                    <a:lnTo>
                      <a:pt x="878" y="52"/>
                    </a:lnTo>
                    <a:lnTo>
                      <a:pt x="872" y="40"/>
                    </a:lnTo>
                    <a:lnTo>
                      <a:pt x="866" y="29"/>
                    </a:lnTo>
                    <a:lnTo>
                      <a:pt x="860" y="19"/>
                    </a:lnTo>
                    <a:lnTo>
                      <a:pt x="854" y="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93" name="Freeform 325"/>
              <p:cNvSpPr>
                <a:spLocks/>
              </p:cNvSpPr>
              <p:nvPr/>
            </p:nvSpPr>
            <p:spPr bwMode="auto">
              <a:xfrm>
                <a:off x="3053" y="2396"/>
                <a:ext cx="33" cy="31"/>
              </a:xfrm>
              <a:custGeom>
                <a:avLst/>
                <a:gdLst>
                  <a:gd name="T0" fmla="*/ 5 w 98"/>
                  <a:gd name="T1" fmla="*/ 10 h 93"/>
                  <a:gd name="T2" fmla="*/ 5 w 98"/>
                  <a:gd name="T3" fmla="*/ 10 h 93"/>
                  <a:gd name="T4" fmla="*/ 5 w 98"/>
                  <a:gd name="T5" fmla="*/ 9 h 93"/>
                  <a:gd name="T6" fmla="*/ 5 w 98"/>
                  <a:gd name="T7" fmla="*/ 9 h 93"/>
                  <a:gd name="T8" fmla="*/ 5 w 98"/>
                  <a:gd name="T9" fmla="*/ 8 h 93"/>
                  <a:gd name="T10" fmla="*/ 6 w 98"/>
                  <a:gd name="T11" fmla="*/ 8 h 93"/>
                  <a:gd name="T12" fmla="*/ 6 w 98"/>
                  <a:gd name="T13" fmla="*/ 8 h 93"/>
                  <a:gd name="T14" fmla="*/ 6 w 98"/>
                  <a:gd name="T15" fmla="*/ 8 h 93"/>
                  <a:gd name="T16" fmla="*/ 7 w 98"/>
                  <a:gd name="T17" fmla="*/ 7 h 93"/>
                  <a:gd name="T18" fmla="*/ 8 w 98"/>
                  <a:gd name="T19" fmla="*/ 6 h 93"/>
                  <a:gd name="T20" fmla="*/ 10 w 98"/>
                  <a:gd name="T21" fmla="*/ 3 h 93"/>
                  <a:gd name="T22" fmla="*/ 10 w 98"/>
                  <a:gd name="T23" fmla="*/ 3 h 93"/>
                  <a:gd name="T24" fmla="*/ 11 w 98"/>
                  <a:gd name="T25" fmla="*/ 2 h 93"/>
                  <a:gd name="T26" fmla="*/ 11 w 98"/>
                  <a:gd name="T27" fmla="*/ 2 h 93"/>
                  <a:gd name="T28" fmla="*/ 11 w 98"/>
                  <a:gd name="T29" fmla="*/ 1 h 93"/>
                  <a:gd name="T30" fmla="*/ 11 w 98"/>
                  <a:gd name="T31" fmla="*/ 0 h 93"/>
                  <a:gd name="T32" fmla="*/ 11 w 98"/>
                  <a:gd name="T33" fmla="*/ 0 h 93"/>
                  <a:gd name="T34" fmla="*/ 10 w 98"/>
                  <a:gd name="T35" fmla="*/ 0 h 93"/>
                  <a:gd name="T36" fmla="*/ 9 w 98"/>
                  <a:gd name="T37" fmla="*/ 0 h 93"/>
                  <a:gd name="T38" fmla="*/ 9 w 98"/>
                  <a:gd name="T39" fmla="*/ 0 h 93"/>
                  <a:gd name="T40" fmla="*/ 8 w 98"/>
                  <a:gd name="T41" fmla="*/ 0 h 93"/>
                  <a:gd name="T42" fmla="*/ 8 w 98"/>
                  <a:gd name="T43" fmla="*/ 0 h 93"/>
                  <a:gd name="T44" fmla="*/ 7 w 98"/>
                  <a:gd name="T45" fmla="*/ 1 h 93"/>
                  <a:gd name="T46" fmla="*/ 6 w 98"/>
                  <a:gd name="T47" fmla="*/ 1 h 93"/>
                  <a:gd name="T48" fmla="*/ 4 w 98"/>
                  <a:gd name="T49" fmla="*/ 2 h 93"/>
                  <a:gd name="T50" fmla="*/ 3 w 98"/>
                  <a:gd name="T51" fmla="*/ 3 h 93"/>
                  <a:gd name="T52" fmla="*/ 2 w 98"/>
                  <a:gd name="T53" fmla="*/ 4 h 93"/>
                  <a:gd name="T54" fmla="*/ 1 w 98"/>
                  <a:gd name="T55" fmla="*/ 5 h 93"/>
                  <a:gd name="T56" fmla="*/ 0 w 98"/>
                  <a:gd name="T57" fmla="*/ 5 h 93"/>
                  <a:gd name="T58" fmla="*/ 5 w 98"/>
                  <a:gd name="T59" fmla="*/ 10 h 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8"/>
                  <a:gd name="T91" fmla="*/ 0 h 93"/>
                  <a:gd name="T92" fmla="*/ 98 w 98"/>
                  <a:gd name="T93" fmla="*/ 93 h 9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8" h="93">
                    <a:moveTo>
                      <a:pt x="44" y="93"/>
                    </a:moveTo>
                    <a:lnTo>
                      <a:pt x="43" y="89"/>
                    </a:lnTo>
                    <a:lnTo>
                      <a:pt x="43" y="85"/>
                    </a:lnTo>
                    <a:lnTo>
                      <a:pt x="44" y="81"/>
                    </a:lnTo>
                    <a:lnTo>
                      <a:pt x="46" y="76"/>
                    </a:lnTo>
                    <a:lnTo>
                      <a:pt x="49" y="73"/>
                    </a:lnTo>
                    <a:lnTo>
                      <a:pt x="51" y="70"/>
                    </a:lnTo>
                    <a:lnTo>
                      <a:pt x="55" y="68"/>
                    </a:lnTo>
                    <a:lnTo>
                      <a:pt x="58" y="67"/>
                    </a:lnTo>
                    <a:lnTo>
                      <a:pt x="70" y="53"/>
                    </a:lnTo>
                    <a:lnTo>
                      <a:pt x="88" y="30"/>
                    </a:lnTo>
                    <a:lnTo>
                      <a:pt x="92" y="24"/>
                    </a:lnTo>
                    <a:lnTo>
                      <a:pt x="95" y="19"/>
                    </a:lnTo>
                    <a:lnTo>
                      <a:pt x="97" y="14"/>
                    </a:lnTo>
                    <a:lnTo>
                      <a:pt x="98" y="9"/>
                    </a:lnTo>
                    <a:lnTo>
                      <a:pt x="97" y="4"/>
                    </a:lnTo>
                    <a:lnTo>
                      <a:pt x="95" y="2"/>
                    </a:lnTo>
                    <a:lnTo>
                      <a:pt x="90" y="0"/>
                    </a:lnTo>
                    <a:lnTo>
                      <a:pt x="83" y="0"/>
                    </a:lnTo>
                    <a:lnTo>
                      <a:pt x="78" y="0"/>
                    </a:lnTo>
                    <a:lnTo>
                      <a:pt x="73" y="1"/>
                    </a:lnTo>
                    <a:lnTo>
                      <a:pt x="68" y="3"/>
                    </a:lnTo>
                    <a:lnTo>
                      <a:pt x="62" y="6"/>
                    </a:lnTo>
                    <a:lnTo>
                      <a:pt x="51" y="13"/>
                    </a:lnTo>
                    <a:lnTo>
                      <a:pt x="39" y="21"/>
                    </a:lnTo>
                    <a:lnTo>
                      <a:pt x="27" y="29"/>
                    </a:lnTo>
                    <a:lnTo>
                      <a:pt x="17" y="36"/>
                    </a:lnTo>
                    <a:lnTo>
                      <a:pt x="7" y="42"/>
                    </a:lnTo>
                    <a:lnTo>
                      <a:pt x="0" y="46"/>
                    </a:lnTo>
                    <a:lnTo>
                      <a:pt x="4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94" name="Freeform 326"/>
              <p:cNvSpPr>
                <a:spLocks/>
              </p:cNvSpPr>
              <p:nvPr/>
            </p:nvSpPr>
            <p:spPr bwMode="auto">
              <a:xfrm>
                <a:off x="3053" y="2396"/>
                <a:ext cx="33" cy="31"/>
              </a:xfrm>
              <a:custGeom>
                <a:avLst/>
                <a:gdLst>
                  <a:gd name="T0" fmla="*/ 5 w 98"/>
                  <a:gd name="T1" fmla="*/ 10 h 93"/>
                  <a:gd name="T2" fmla="*/ 5 w 98"/>
                  <a:gd name="T3" fmla="*/ 10 h 93"/>
                  <a:gd name="T4" fmla="*/ 5 w 98"/>
                  <a:gd name="T5" fmla="*/ 9 h 93"/>
                  <a:gd name="T6" fmla="*/ 5 w 98"/>
                  <a:gd name="T7" fmla="*/ 9 h 93"/>
                  <a:gd name="T8" fmla="*/ 5 w 98"/>
                  <a:gd name="T9" fmla="*/ 8 h 93"/>
                  <a:gd name="T10" fmla="*/ 6 w 98"/>
                  <a:gd name="T11" fmla="*/ 8 h 93"/>
                  <a:gd name="T12" fmla="*/ 6 w 98"/>
                  <a:gd name="T13" fmla="*/ 8 h 93"/>
                  <a:gd name="T14" fmla="*/ 6 w 98"/>
                  <a:gd name="T15" fmla="*/ 8 h 93"/>
                  <a:gd name="T16" fmla="*/ 7 w 98"/>
                  <a:gd name="T17" fmla="*/ 7 h 93"/>
                  <a:gd name="T18" fmla="*/ 8 w 98"/>
                  <a:gd name="T19" fmla="*/ 6 h 93"/>
                  <a:gd name="T20" fmla="*/ 10 w 98"/>
                  <a:gd name="T21" fmla="*/ 3 h 93"/>
                  <a:gd name="T22" fmla="*/ 10 w 98"/>
                  <a:gd name="T23" fmla="*/ 3 h 93"/>
                  <a:gd name="T24" fmla="*/ 11 w 98"/>
                  <a:gd name="T25" fmla="*/ 2 h 93"/>
                  <a:gd name="T26" fmla="*/ 11 w 98"/>
                  <a:gd name="T27" fmla="*/ 2 h 93"/>
                  <a:gd name="T28" fmla="*/ 11 w 98"/>
                  <a:gd name="T29" fmla="*/ 1 h 93"/>
                  <a:gd name="T30" fmla="*/ 11 w 98"/>
                  <a:gd name="T31" fmla="*/ 0 h 93"/>
                  <a:gd name="T32" fmla="*/ 11 w 98"/>
                  <a:gd name="T33" fmla="*/ 0 h 93"/>
                  <a:gd name="T34" fmla="*/ 10 w 98"/>
                  <a:gd name="T35" fmla="*/ 0 h 93"/>
                  <a:gd name="T36" fmla="*/ 9 w 98"/>
                  <a:gd name="T37" fmla="*/ 0 h 93"/>
                  <a:gd name="T38" fmla="*/ 9 w 98"/>
                  <a:gd name="T39" fmla="*/ 0 h 93"/>
                  <a:gd name="T40" fmla="*/ 8 w 98"/>
                  <a:gd name="T41" fmla="*/ 0 h 93"/>
                  <a:gd name="T42" fmla="*/ 8 w 98"/>
                  <a:gd name="T43" fmla="*/ 0 h 93"/>
                  <a:gd name="T44" fmla="*/ 7 w 98"/>
                  <a:gd name="T45" fmla="*/ 1 h 93"/>
                  <a:gd name="T46" fmla="*/ 6 w 98"/>
                  <a:gd name="T47" fmla="*/ 1 h 93"/>
                  <a:gd name="T48" fmla="*/ 4 w 98"/>
                  <a:gd name="T49" fmla="*/ 2 h 93"/>
                  <a:gd name="T50" fmla="*/ 3 w 98"/>
                  <a:gd name="T51" fmla="*/ 3 h 93"/>
                  <a:gd name="T52" fmla="*/ 2 w 98"/>
                  <a:gd name="T53" fmla="*/ 4 h 93"/>
                  <a:gd name="T54" fmla="*/ 1 w 98"/>
                  <a:gd name="T55" fmla="*/ 5 h 93"/>
                  <a:gd name="T56" fmla="*/ 0 w 98"/>
                  <a:gd name="T57" fmla="*/ 5 h 93"/>
                  <a:gd name="T58" fmla="*/ 0 w 98"/>
                  <a:gd name="T59" fmla="*/ 5 h 93"/>
                  <a:gd name="T60" fmla="*/ 5 w 98"/>
                  <a:gd name="T61" fmla="*/ 10 h 93"/>
                  <a:gd name="T62" fmla="*/ 5 w 98"/>
                  <a:gd name="T63" fmla="*/ 10 h 9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8"/>
                  <a:gd name="T97" fmla="*/ 0 h 93"/>
                  <a:gd name="T98" fmla="*/ 98 w 98"/>
                  <a:gd name="T99" fmla="*/ 93 h 9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8" h="93">
                    <a:moveTo>
                      <a:pt x="44" y="93"/>
                    </a:moveTo>
                    <a:lnTo>
                      <a:pt x="43" y="89"/>
                    </a:lnTo>
                    <a:lnTo>
                      <a:pt x="43" y="85"/>
                    </a:lnTo>
                    <a:lnTo>
                      <a:pt x="44" y="81"/>
                    </a:lnTo>
                    <a:lnTo>
                      <a:pt x="46" y="76"/>
                    </a:lnTo>
                    <a:lnTo>
                      <a:pt x="49" y="73"/>
                    </a:lnTo>
                    <a:lnTo>
                      <a:pt x="51" y="70"/>
                    </a:lnTo>
                    <a:lnTo>
                      <a:pt x="55" y="68"/>
                    </a:lnTo>
                    <a:lnTo>
                      <a:pt x="58" y="67"/>
                    </a:lnTo>
                    <a:lnTo>
                      <a:pt x="70" y="53"/>
                    </a:lnTo>
                    <a:lnTo>
                      <a:pt x="88" y="30"/>
                    </a:lnTo>
                    <a:lnTo>
                      <a:pt x="92" y="24"/>
                    </a:lnTo>
                    <a:lnTo>
                      <a:pt x="95" y="19"/>
                    </a:lnTo>
                    <a:lnTo>
                      <a:pt x="97" y="14"/>
                    </a:lnTo>
                    <a:lnTo>
                      <a:pt x="98" y="9"/>
                    </a:lnTo>
                    <a:lnTo>
                      <a:pt x="97" y="4"/>
                    </a:lnTo>
                    <a:lnTo>
                      <a:pt x="95" y="2"/>
                    </a:lnTo>
                    <a:lnTo>
                      <a:pt x="90" y="0"/>
                    </a:lnTo>
                    <a:lnTo>
                      <a:pt x="83" y="0"/>
                    </a:lnTo>
                    <a:lnTo>
                      <a:pt x="78" y="0"/>
                    </a:lnTo>
                    <a:lnTo>
                      <a:pt x="73" y="1"/>
                    </a:lnTo>
                    <a:lnTo>
                      <a:pt x="68" y="3"/>
                    </a:lnTo>
                    <a:lnTo>
                      <a:pt x="62" y="6"/>
                    </a:lnTo>
                    <a:lnTo>
                      <a:pt x="51" y="13"/>
                    </a:lnTo>
                    <a:lnTo>
                      <a:pt x="39" y="21"/>
                    </a:lnTo>
                    <a:lnTo>
                      <a:pt x="27" y="29"/>
                    </a:lnTo>
                    <a:lnTo>
                      <a:pt x="17" y="36"/>
                    </a:lnTo>
                    <a:lnTo>
                      <a:pt x="7" y="42"/>
                    </a:lnTo>
                    <a:lnTo>
                      <a:pt x="0" y="46"/>
                    </a:lnTo>
                    <a:lnTo>
                      <a:pt x="44" y="93"/>
                    </a:lnTo>
                    <a:close/>
                  </a:path>
                </a:pathLst>
              </a:custGeom>
              <a:solidFill>
                <a:srgbClr val="FF0000"/>
              </a:solidFill>
              <a:ln w="3175">
                <a:solidFill>
                  <a:srgbClr val="000000"/>
                </a:solidFill>
                <a:prstDash val="solid"/>
                <a:round/>
                <a:headEnd/>
                <a:tailEnd/>
              </a:ln>
            </p:spPr>
            <p:txBody>
              <a:bodyPr/>
              <a:lstStyle/>
              <a:p>
                <a:endParaRPr lang="es-ES"/>
              </a:p>
            </p:txBody>
          </p:sp>
          <p:sp>
            <p:nvSpPr>
              <p:cNvPr id="53395" name="Freeform 327"/>
              <p:cNvSpPr>
                <a:spLocks/>
              </p:cNvSpPr>
              <p:nvPr/>
            </p:nvSpPr>
            <p:spPr bwMode="auto">
              <a:xfrm>
                <a:off x="3227" y="1060"/>
                <a:ext cx="307" cy="449"/>
              </a:xfrm>
              <a:custGeom>
                <a:avLst/>
                <a:gdLst>
                  <a:gd name="T0" fmla="*/ 6 w 920"/>
                  <a:gd name="T1" fmla="*/ 131 h 1346"/>
                  <a:gd name="T2" fmla="*/ 4 w 920"/>
                  <a:gd name="T3" fmla="*/ 119 h 1346"/>
                  <a:gd name="T4" fmla="*/ 6 w 920"/>
                  <a:gd name="T5" fmla="*/ 114 h 1346"/>
                  <a:gd name="T6" fmla="*/ 12 w 920"/>
                  <a:gd name="T7" fmla="*/ 109 h 1346"/>
                  <a:gd name="T8" fmla="*/ 17 w 920"/>
                  <a:gd name="T9" fmla="*/ 103 h 1346"/>
                  <a:gd name="T10" fmla="*/ 17 w 920"/>
                  <a:gd name="T11" fmla="*/ 97 h 1346"/>
                  <a:gd name="T12" fmla="*/ 15 w 920"/>
                  <a:gd name="T13" fmla="*/ 91 h 1346"/>
                  <a:gd name="T14" fmla="*/ 1 w 920"/>
                  <a:gd name="T15" fmla="*/ 91 h 1346"/>
                  <a:gd name="T16" fmla="*/ 0 w 920"/>
                  <a:gd name="T17" fmla="*/ 79 h 1346"/>
                  <a:gd name="T18" fmla="*/ 5 w 920"/>
                  <a:gd name="T19" fmla="*/ 71 h 1346"/>
                  <a:gd name="T20" fmla="*/ 13 w 920"/>
                  <a:gd name="T21" fmla="*/ 64 h 1346"/>
                  <a:gd name="T22" fmla="*/ 21 w 920"/>
                  <a:gd name="T23" fmla="*/ 67 h 1346"/>
                  <a:gd name="T24" fmla="*/ 25 w 920"/>
                  <a:gd name="T25" fmla="*/ 67 h 1346"/>
                  <a:gd name="T26" fmla="*/ 27 w 920"/>
                  <a:gd name="T27" fmla="*/ 63 h 1346"/>
                  <a:gd name="T28" fmla="*/ 26 w 920"/>
                  <a:gd name="T29" fmla="*/ 56 h 1346"/>
                  <a:gd name="T30" fmla="*/ 29 w 920"/>
                  <a:gd name="T31" fmla="*/ 51 h 1346"/>
                  <a:gd name="T32" fmla="*/ 38 w 920"/>
                  <a:gd name="T33" fmla="*/ 47 h 1346"/>
                  <a:gd name="T34" fmla="*/ 45 w 920"/>
                  <a:gd name="T35" fmla="*/ 42 h 1346"/>
                  <a:gd name="T36" fmla="*/ 48 w 920"/>
                  <a:gd name="T37" fmla="*/ 33 h 1346"/>
                  <a:gd name="T38" fmla="*/ 48 w 920"/>
                  <a:gd name="T39" fmla="*/ 22 h 1346"/>
                  <a:gd name="T40" fmla="*/ 43 w 920"/>
                  <a:gd name="T41" fmla="*/ 13 h 1346"/>
                  <a:gd name="T42" fmla="*/ 48 w 920"/>
                  <a:gd name="T43" fmla="*/ 6 h 1346"/>
                  <a:gd name="T44" fmla="*/ 51 w 920"/>
                  <a:gd name="T45" fmla="*/ 10 h 1346"/>
                  <a:gd name="T46" fmla="*/ 56 w 920"/>
                  <a:gd name="T47" fmla="*/ 16 h 1346"/>
                  <a:gd name="T48" fmla="*/ 59 w 920"/>
                  <a:gd name="T49" fmla="*/ 18 h 1346"/>
                  <a:gd name="T50" fmla="*/ 63 w 920"/>
                  <a:gd name="T51" fmla="*/ 16 h 1346"/>
                  <a:gd name="T52" fmla="*/ 63 w 920"/>
                  <a:gd name="T53" fmla="*/ 13 h 1346"/>
                  <a:gd name="T54" fmla="*/ 63 w 920"/>
                  <a:gd name="T55" fmla="*/ 8 h 1346"/>
                  <a:gd name="T56" fmla="*/ 66 w 920"/>
                  <a:gd name="T57" fmla="*/ 5 h 1346"/>
                  <a:gd name="T58" fmla="*/ 76 w 920"/>
                  <a:gd name="T59" fmla="*/ 0 h 1346"/>
                  <a:gd name="T60" fmla="*/ 79 w 920"/>
                  <a:gd name="T61" fmla="*/ 0 h 1346"/>
                  <a:gd name="T62" fmla="*/ 79 w 920"/>
                  <a:gd name="T63" fmla="*/ 5 h 1346"/>
                  <a:gd name="T64" fmla="*/ 79 w 920"/>
                  <a:gd name="T65" fmla="*/ 13 h 1346"/>
                  <a:gd name="T66" fmla="*/ 86 w 920"/>
                  <a:gd name="T67" fmla="*/ 28 h 1346"/>
                  <a:gd name="T68" fmla="*/ 88 w 920"/>
                  <a:gd name="T69" fmla="*/ 34 h 1346"/>
                  <a:gd name="T70" fmla="*/ 88 w 920"/>
                  <a:gd name="T71" fmla="*/ 46 h 1346"/>
                  <a:gd name="T72" fmla="*/ 90 w 920"/>
                  <a:gd name="T73" fmla="*/ 52 h 1346"/>
                  <a:gd name="T74" fmla="*/ 96 w 920"/>
                  <a:gd name="T75" fmla="*/ 56 h 1346"/>
                  <a:gd name="T76" fmla="*/ 100 w 920"/>
                  <a:gd name="T77" fmla="*/ 62 h 1346"/>
                  <a:gd name="T78" fmla="*/ 102 w 920"/>
                  <a:gd name="T79" fmla="*/ 69 h 1346"/>
                  <a:gd name="T80" fmla="*/ 102 w 920"/>
                  <a:gd name="T81" fmla="*/ 80 h 1346"/>
                  <a:gd name="T82" fmla="*/ 100 w 920"/>
                  <a:gd name="T83" fmla="*/ 90 h 1346"/>
                  <a:gd name="T84" fmla="*/ 95 w 920"/>
                  <a:gd name="T85" fmla="*/ 100 h 1346"/>
                  <a:gd name="T86" fmla="*/ 89 w 920"/>
                  <a:gd name="T87" fmla="*/ 109 h 1346"/>
                  <a:gd name="T88" fmla="*/ 81 w 920"/>
                  <a:gd name="T89" fmla="*/ 129 h 1346"/>
                  <a:gd name="T90" fmla="*/ 78 w 920"/>
                  <a:gd name="T91" fmla="*/ 135 h 1346"/>
                  <a:gd name="T92" fmla="*/ 72 w 920"/>
                  <a:gd name="T93" fmla="*/ 139 h 1346"/>
                  <a:gd name="T94" fmla="*/ 63 w 920"/>
                  <a:gd name="T95" fmla="*/ 141 h 1346"/>
                  <a:gd name="T96" fmla="*/ 55 w 920"/>
                  <a:gd name="T97" fmla="*/ 142 h 1346"/>
                  <a:gd name="T98" fmla="*/ 49 w 920"/>
                  <a:gd name="T99" fmla="*/ 146 h 1346"/>
                  <a:gd name="T100" fmla="*/ 44 w 920"/>
                  <a:gd name="T101" fmla="*/ 150 h 1346"/>
                  <a:gd name="T102" fmla="*/ 42 w 920"/>
                  <a:gd name="T103" fmla="*/ 149 h 1346"/>
                  <a:gd name="T104" fmla="*/ 39 w 920"/>
                  <a:gd name="T105" fmla="*/ 142 h 1346"/>
                  <a:gd name="T106" fmla="*/ 36 w 920"/>
                  <a:gd name="T107" fmla="*/ 140 h 1346"/>
                  <a:gd name="T108" fmla="*/ 28 w 920"/>
                  <a:gd name="T109" fmla="*/ 142 h 1346"/>
                  <a:gd name="T110" fmla="*/ 17 w 920"/>
                  <a:gd name="T111" fmla="*/ 143 h 1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0"/>
                  <a:gd name="T169" fmla="*/ 0 h 1346"/>
                  <a:gd name="T170" fmla="*/ 920 w 920"/>
                  <a:gd name="T171" fmla="*/ 1346 h 1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0" h="1346">
                    <a:moveTo>
                      <a:pt x="59" y="1286"/>
                    </a:moveTo>
                    <a:lnTo>
                      <a:pt x="59" y="1260"/>
                    </a:lnTo>
                    <a:lnTo>
                      <a:pt x="57" y="1234"/>
                    </a:lnTo>
                    <a:lnTo>
                      <a:pt x="55" y="1207"/>
                    </a:lnTo>
                    <a:lnTo>
                      <a:pt x="51" y="1181"/>
                    </a:lnTo>
                    <a:lnTo>
                      <a:pt x="47" y="1155"/>
                    </a:lnTo>
                    <a:lnTo>
                      <a:pt x="43" y="1129"/>
                    </a:lnTo>
                    <a:lnTo>
                      <a:pt x="40" y="1103"/>
                    </a:lnTo>
                    <a:lnTo>
                      <a:pt x="38" y="1077"/>
                    </a:lnTo>
                    <a:lnTo>
                      <a:pt x="40" y="1069"/>
                    </a:lnTo>
                    <a:lnTo>
                      <a:pt x="41" y="1063"/>
                    </a:lnTo>
                    <a:lnTo>
                      <a:pt x="42" y="1056"/>
                    </a:lnTo>
                    <a:lnTo>
                      <a:pt x="44" y="1050"/>
                    </a:lnTo>
                    <a:lnTo>
                      <a:pt x="50" y="1039"/>
                    </a:lnTo>
                    <a:lnTo>
                      <a:pt x="57" y="1028"/>
                    </a:lnTo>
                    <a:lnTo>
                      <a:pt x="66" y="1017"/>
                    </a:lnTo>
                    <a:lnTo>
                      <a:pt x="76" y="1008"/>
                    </a:lnTo>
                    <a:lnTo>
                      <a:pt x="87" y="998"/>
                    </a:lnTo>
                    <a:lnTo>
                      <a:pt x="97" y="989"/>
                    </a:lnTo>
                    <a:lnTo>
                      <a:pt x="108" y="980"/>
                    </a:lnTo>
                    <a:lnTo>
                      <a:pt x="119" y="969"/>
                    </a:lnTo>
                    <a:lnTo>
                      <a:pt x="128" y="959"/>
                    </a:lnTo>
                    <a:lnTo>
                      <a:pt x="138" y="948"/>
                    </a:lnTo>
                    <a:lnTo>
                      <a:pt x="145" y="936"/>
                    </a:lnTo>
                    <a:lnTo>
                      <a:pt x="151" y="922"/>
                    </a:lnTo>
                    <a:lnTo>
                      <a:pt x="153" y="915"/>
                    </a:lnTo>
                    <a:lnTo>
                      <a:pt x="154" y="908"/>
                    </a:lnTo>
                    <a:lnTo>
                      <a:pt x="155" y="899"/>
                    </a:lnTo>
                    <a:lnTo>
                      <a:pt x="155" y="890"/>
                    </a:lnTo>
                    <a:lnTo>
                      <a:pt x="155" y="872"/>
                    </a:lnTo>
                    <a:lnTo>
                      <a:pt x="153" y="857"/>
                    </a:lnTo>
                    <a:lnTo>
                      <a:pt x="149" y="844"/>
                    </a:lnTo>
                    <a:lnTo>
                      <a:pt x="145" y="834"/>
                    </a:lnTo>
                    <a:lnTo>
                      <a:pt x="139" y="827"/>
                    </a:lnTo>
                    <a:lnTo>
                      <a:pt x="132" y="821"/>
                    </a:lnTo>
                    <a:lnTo>
                      <a:pt x="123" y="818"/>
                    </a:lnTo>
                    <a:lnTo>
                      <a:pt x="114" y="817"/>
                    </a:lnTo>
                    <a:lnTo>
                      <a:pt x="69" y="818"/>
                    </a:lnTo>
                    <a:lnTo>
                      <a:pt x="13" y="823"/>
                    </a:lnTo>
                    <a:lnTo>
                      <a:pt x="13" y="820"/>
                    </a:lnTo>
                    <a:lnTo>
                      <a:pt x="9" y="807"/>
                    </a:lnTo>
                    <a:lnTo>
                      <a:pt x="5" y="779"/>
                    </a:lnTo>
                    <a:lnTo>
                      <a:pt x="1" y="745"/>
                    </a:lnTo>
                    <a:lnTo>
                      <a:pt x="0" y="719"/>
                    </a:lnTo>
                    <a:lnTo>
                      <a:pt x="1" y="711"/>
                    </a:lnTo>
                    <a:lnTo>
                      <a:pt x="4" y="701"/>
                    </a:lnTo>
                    <a:lnTo>
                      <a:pt x="8" y="692"/>
                    </a:lnTo>
                    <a:lnTo>
                      <a:pt x="14" y="681"/>
                    </a:lnTo>
                    <a:lnTo>
                      <a:pt x="27" y="661"/>
                    </a:lnTo>
                    <a:lnTo>
                      <a:pt x="44" y="641"/>
                    </a:lnTo>
                    <a:lnTo>
                      <a:pt x="80" y="602"/>
                    </a:lnTo>
                    <a:lnTo>
                      <a:pt x="112" y="571"/>
                    </a:lnTo>
                    <a:lnTo>
                      <a:pt x="113" y="571"/>
                    </a:lnTo>
                    <a:lnTo>
                      <a:pt x="116" y="571"/>
                    </a:lnTo>
                    <a:lnTo>
                      <a:pt x="121" y="573"/>
                    </a:lnTo>
                    <a:lnTo>
                      <a:pt x="127" y="575"/>
                    </a:lnTo>
                    <a:lnTo>
                      <a:pt x="141" y="581"/>
                    </a:lnTo>
                    <a:lnTo>
                      <a:pt x="156" y="589"/>
                    </a:lnTo>
                    <a:lnTo>
                      <a:pt x="173" y="596"/>
                    </a:lnTo>
                    <a:lnTo>
                      <a:pt x="189" y="603"/>
                    </a:lnTo>
                    <a:lnTo>
                      <a:pt x="204" y="608"/>
                    </a:lnTo>
                    <a:lnTo>
                      <a:pt x="214" y="610"/>
                    </a:lnTo>
                    <a:lnTo>
                      <a:pt x="219" y="609"/>
                    </a:lnTo>
                    <a:lnTo>
                      <a:pt x="224" y="607"/>
                    </a:lnTo>
                    <a:lnTo>
                      <a:pt x="228" y="603"/>
                    </a:lnTo>
                    <a:lnTo>
                      <a:pt x="232" y="599"/>
                    </a:lnTo>
                    <a:lnTo>
                      <a:pt x="234" y="591"/>
                    </a:lnTo>
                    <a:lnTo>
                      <a:pt x="237" y="586"/>
                    </a:lnTo>
                    <a:lnTo>
                      <a:pt x="238" y="577"/>
                    </a:lnTo>
                    <a:lnTo>
                      <a:pt x="239" y="570"/>
                    </a:lnTo>
                    <a:lnTo>
                      <a:pt x="240" y="554"/>
                    </a:lnTo>
                    <a:lnTo>
                      <a:pt x="239" y="537"/>
                    </a:lnTo>
                    <a:lnTo>
                      <a:pt x="238" y="523"/>
                    </a:lnTo>
                    <a:lnTo>
                      <a:pt x="237" y="512"/>
                    </a:lnTo>
                    <a:lnTo>
                      <a:pt x="235" y="503"/>
                    </a:lnTo>
                    <a:lnTo>
                      <a:pt x="238" y="494"/>
                    </a:lnTo>
                    <a:lnTo>
                      <a:pt x="241" y="485"/>
                    </a:lnTo>
                    <a:lnTo>
                      <a:pt x="246" y="477"/>
                    </a:lnTo>
                    <a:lnTo>
                      <a:pt x="253" y="470"/>
                    </a:lnTo>
                    <a:lnTo>
                      <a:pt x="261" y="463"/>
                    </a:lnTo>
                    <a:lnTo>
                      <a:pt x="270" y="456"/>
                    </a:lnTo>
                    <a:lnTo>
                      <a:pt x="280" y="450"/>
                    </a:lnTo>
                    <a:lnTo>
                      <a:pt x="302" y="438"/>
                    </a:lnTo>
                    <a:lnTo>
                      <a:pt x="323" y="429"/>
                    </a:lnTo>
                    <a:lnTo>
                      <a:pt x="344" y="420"/>
                    </a:lnTo>
                    <a:lnTo>
                      <a:pt x="361" y="413"/>
                    </a:lnTo>
                    <a:lnTo>
                      <a:pt x="376" y="406"/>
                    </a:lnTo>
                    <a:lnTo>
                      <a:pt x="388" y="398"/>
                    </a:lnTo>
                    <a:lnTo>
                      <a:pt x="398" y="390"/>
                    </a:lnTo>
                    <a:lnTo>
                      <a:pt x="407" y="381"/>
                    </a:lnTo>
                    <a:lnTo>
                      <a:pt x="414" y="372"/>
                    </a:lnTo>
                    <a:lnTo>
                      <a:pt x="420" y="363"/>
                    </a:lnTo>
                    <a:lnTo>
                      <a:pt x="423" y="352"/>
                    </a:lnTo>
                    <a:lnTo>
                      <a:pt x="425" y="343"/>
                    </a:lnTo>
                    <a:lnTo>
                      <a:pt x="431" y="297"/>
                    </a:lnTo>
                    <a:lnTo>
                      <a:pt x="438" y="243"/>
                    </a:lnTo>
                    <a:lnTo>
                      <a:pt x="437" y="232"/>
                    </a:lnTo>
                    <a:lnTo>
                      <a:pt x="436" y="220"/>
                    </a:lnTo>
                    <a:lnTo>
                      <a:pt x="433" y="208"/>
                    </a:lnTo>
                    <a:lnTo>
                      <a:pt x="430" y="197"/>
                    </a:lnTo>
                    <a:lnTo>
                      <a:pt x="422" y="176"/>
                    </a:lnTo>
                    <a:lnTo>
                      <a:pt x="412" y="154"/>
                    </a:lnTo>
                    <a:lnTo>
                      <a:pt x="402" y="140"/>
                    </a:lnTo>
                    <a:lnTo>
                      <a:pt x="391" y="124"/>
                    </a:lnTo>
                    <a:lnTo>
                      <a:pt x="386" y="113"/>
                    </a:lnTo>
                    <a:lnTo>
                      <a:pt x="383" y="101"/>
                    </a:lnTo>
                    <a:lnTo>
                      <a:pt x="381" y="90"/>
                    </a:lnTo>
                    <a:lnTo>
                      <a:pt x="379" y="77"/>
                    </a:lnTo>
                    <a:lnTo>
                      <a:pt x="422" y="41"/>
                    </a:lnTo>
                    <a:lnTo>
                      <a:pt x="433" y="52"/>
                    </a:lnTo>
                    <a:lnTo>
                      <a:pt x="443" y="63"/>
                    </a:lnTo>
                    <a:lnTo>
                      <a:pt x="448" y="69"/>
                    </a:lnTo>
                    <a:lnTo>
                      <a:pt x="453" y="75"/>
                    </a:lnTo>
                    <a:lnTo>
                      <a:pt x="456" y="81"/>
                    </a:lnTo>
                    <a:lnTo>
                      <a:pt x="461" y="89"/>
                    </a:lnTo>
                    <a:lnTo>
                      <a:pt x="467" y="101"/>
                    </a:lnTo>
                    <a:lnTo>
                      <a:pt x="474" y="114"/>
                    </a:lnTo>
                    <a:lnTo>
                      <a:pt x="483" y="128"/>
                    </a:lnTo>
                    <a:lnTo>
                      <a:pt x="494" y="141"/>
                    </a:lnTo>
                    <a:lnTo>
                      <a:pt x="500" y="146"/>
                    </a:lnTo>
                    <a:lnTo>
                      <a:pt x="506" y="151"/>
                    </a:lnTo>
                    <a:lnTo>
                      <a:pt x="512" y="155"/>
                    </a:lnTo>
                    <a:lnTo>
                      <a:pt x="519" y="159"/>
                    </a:lnTo>
                    <a:lnTo>
                      <a:pt x="525" y="161"/>
                    </a:lnTo>
                    <a:lnTo>
                      <a:pt x="533" y="161"/>
                    </a:lnTo>
                    <a:lnTo>
                      <a:pt x="540" y="161"/>
                    </a:lnTo>
                    <a:lnTo>
                      <a:pt x="548" y="159"/>
                    </a:lnTo>
                    <a:lnTo>
                      <a:pt x="554" y="155"/>
                    </a:lnTo>
                    <a:lnTo>
                      <a:pt x="560" y="151"/>
                    </a:lnTo>
                    <a:lnTo>
                      <a:pt x="563" y="147"/>
                    </a:lnTo>
                    <a:lnTo>
                      <a:pt x="566" y="141"/>
                    </a:lnTo>
                    <a:lnTo>
                      <a:pt x="568" y="135"/>
                    </a:lnTo>
                    <a:lnTo>
                      <a:pt x="568" y="128"/>
                    </a:lnTo>
                    <a:lnTo>
                      <a:pt x="568" y="122"/>
                    </a:lnTo>
                    <a:lnTo>
                      <a:pt x="568" y="115"/>
                    </a:lnTo>
                    <a:lnTo>
                      <a:pt x="567" y="100"/>
                    </a:lnTo>
                    <a:lnTo>
                      <a:pt x="566" y="85"/>
                    </a:lnTo>
                    <a:lnTo>
                      <a:pt x="566" y="79"/>
                    </a:lnTo>
                    <a:lnTo>
                      <a:pt x="566" y="74"/>
                    </a:lnTo>
                    <a:lnTo>
                      <a:pt x="567" y="68"/>
                    </a:lnTo>
                    <a:lnTo>
                      <a:pt x="569" y="62"/>
                    </a:lnTo>
                    <a:lnTo>
                      <a:pt x="573" y="58"/>
                    </a:lnTo>
                    <a:lnTo>
                      <a:pt x="579" y="52"/>
                    </a:lnTo>
                    <a:lnTo>
                      <a:pt x="585" y="48"/>
                    </a:lnTo>
                    <a:lnTo>
                      <a:pt x="593" y="43"/>
                    </a:lnTo>
                    <a:lnTo>
                      <a:pt x="611" y="31"/>
                    </a:lnTo>
                    <a:lnTo>
                      <a:pt x="631" y="21"/>
                    </a:lnTo>
                    <a:lnTo>
                      <a:pt x="652" y="12"/>
                    </a:lnTo>
                    <a:lnTo>
                      <a:pt x="672" y="5"/>
                    </a:lnTo>
                    <a:lnTo>
                      <a:pt x="680" y="3"/>
                    </a:lnTo>
                    <a:lnTo>
                      <a:pt x="689" y="0"/>
                    </a:lnTo>
                    <a:lnTo>
                      <a:pt x="696" y="0"/>
                    </a:lnTo>
                    <a:lnTo>
                      <a:pt x="700" y="0"/>
                    </a:lnTo>
                    <a:lnTo>
                      <a:pt x="704" y="2"/>
                    </a:lnTo>
                    <a:lnTo>
                      <a:pt x="706" y="4"/>
                    </a:lnTo>
                    <a:lnTo>
                      <a:pt x="709" y="8"/>
                    </a:lnTo>
                    <a:lnTo>
                      <a:pt x="710" y="11"/>
                    </a:lnTo>
                    <a:lnTo>
                      <a:pt x="711" y="19"/>
                    </a:lnTo>
                    <a:lnTo>
                      <a:pt x="711" y="29"/>
                    </a:lnTo>
                    <a:lnTo>
                      <a:pt x="707" y="49"/>
                    </a:lnTo>
                    <a:lnTo>
                      <a:pt x="705" y="63"/>
                    </a:lnTo>
                    <a:lnTo>
                      <a:pt x="705" y="77"/>
                    </a:lnTo>
                    <a:lnTo>
                      <a:pt x="705" y="89"/>
                    </a:lnTo>
                    <a:lnTo>
                      <a:pt x="707" y="101"/>
                    </a:lnTo>
                    <a:lnTo>
                      <a:pt x="710" y="113"/>
                    </a:lnTo>
                    <a:lnTo>
                      <a:pt x="716" y="135"/>
                    </a:lnTo>
                    <a:lnTo>
                      <a:pt x="720" y="160"/>
                    </a:lnTo>
                    <a:lnTo>
                      <a:pt x="740" y="196"/>
                    </a:lnTo>
                    <a:lnTo>
                      <a:pt x="760" y="232"/>
                    </a:lnTo>
                    <a:lnTo>
                      <a:pt x="770" y="249"/>
                    </a:lnTo>
                    <a:lnTo>
                      <a:pt x="778" y="267"/>
                    </a:lnTo>
                    <a:lnTo>
                      <a:pt x="782" y="276"/>
                    </a:lnTo>
                    <a:lnTo>
                      <a:pt x="785" y="287"/>
                    </a:lnTo>
                    <a:lnTo>
                      <a:pt x="788" y="298"/>
                    </a:lnTo>
                    <a:lnTo>
                      <a:pt x="790" y="308"/>
                    </a:lnTo>
                    <a:lnTo>
                      <a:pt x="791" y="328"/>
                    </a:lnTo>
                    <a:lnTo>
                      <a:pt x="792" y="350"/>
                    </a:lnTo>
                    <a:lnTo>
                      <a:pt x="792" y="370"/>
                    </a:lnTo>
                    <a:lnTo>
                      <a:pt x="792" y="391"/>
                    </a:lnTo>
                    <a:lnTo>
                      <a:pt x="792" y="412"/>
                    </a:lnTo>
                    <a:lnTo>
                      <a:pt x="795" y="432"/>
                    </a:lnTo>
                    <a:lnTo>
                      <a:pt x="797" y="442"/>
                    </a:lnTo>
                    <a:lnTo>
                      <a:pt x="799" y="452"/>
                    </a:lnTo>
                    <a:lnTo>
                      <a:pt x="803" y="462"/>
                    </a:lnTo>
                    <a:lnTo>
                      <a:pt x="806" y="470"/>
                    </a:lnTo>
                    <a:lnTo>
                      <a:pt x="818" y="476"/>
                    </a:lnTo>
                    <a:lnTo>
                      <a:pt x="830" y="483"/>
                    </a:lnTo>
                    <a:lnTo>
                      <a:pt x="841" y="490"/>
                    </a:lnTo>
                    <a:lnTo>
                      <a:pt x="850" y="498"/>
                    </a:lnTo>
                    <a:lnTo>
                      <a:pt x="860" y="507"/>
                    </a:lnTo>
                    <a:lnTo>
                      <a:pt x="869" y="516"/>
                    </a:lnTo>
                    <a:lnTo>
                      <a:pt x="877" y="525"/>
                    </a:lnTo>
                    <a:lnTo>
                      <a:pt x="884" y="536"/>
                    </a:lnTo>
                    <a:lnTo>
                      <a:pt x="891" y="547"/>
                    </a:lnTo>
                    <a:lnTo>
                      <a:pt x="899" y="557"/>
                    </a:lnTo>
                    <a:lnTo>
                      <a:pt x="903" y="569"/>
                    </a:lnTo>
                    <a:lnTo>
                      <a:pt x="908" y="582"/>
                    </a:lnTo>
                    <a:lnTo>
                      <a:pt x="911" y="594"/>
                    </a:lnTo>
                    <a:lnTo>
                      <a:pt x="915" y="607"/>
                    </a:lnTo>
                    <a:lnTo>
                      <a:pt x="917" y="620"/>
                    </a:lnTo>
                    <a:lnTo>
                      <a:pt x="919" y="633"/>
                    </a:lnTo>
                    <a:lnTo>
                      <a:pt x="920" y="656"/>
                    </a:lnTo>
                    <a:lnTo>
                      <a:pt x="920" y="678"/>
                    </a:lnTo>
                    <a:lnTo>
                      <a:pt x="919" y="699"/>
                    </a:lnTo>
                    <a:lnTo>
                      <a:pt x="917" y="719"/>
                    </a:lnTo>
                    <a:lnTo>
                      <a:pt x="915" y="739"/>
                    </a:lnTo>
                    <a:lnTo>
                      <a:pt x="911" y="757"/>
                    </a:lnTo>
                    <a:lnTo>
                      <a:pt x="908" y="775"/>
                    </a:lnTo>
                    <a:lnTo>
                      <a:pt x="903" y="793"/>
                    </a:lnTo>
                    <a:lnTo>
                      <a:pt x="897" y="810"/>
                    </a:lnTo>
                    <a:lnTo>
                      <a:pt x="890" y="827"/>
                    </a:lnTo>
                    <a:lnTo>
                      <a:pt x="883" y="844"/>
                    </a:lnTo>
                    <a:lnTo>
                      <a:pt x="874" y="862"/>
                    </a:lnTo>
                    <a:lnTo>
                      <a:pt x="864" y="879"/>
                    </a:lnTo>
                    <a:lnTo>
                      <a:pt x="854" y="897"/>
                    </a:lnTo>
                    <a:lnTo>
                      <a:pt x="842" y="916"/>
                    </a:lnTo>
                    <a:lnTo>
                      <a:pt x="828" y="935"/>
                    </a:lnTo>
                    <a:lnTo>
                      <a:pt x="819" y="949"/>
                    </a:lnTo>
                    <a:lnTo>
                      <a:pt x="811" y="962"/>
                    </a:lnTo>
                    <a:lnTo>
                      <a:pt x="803" y="976"/>
                    </a:lnTo>
                    <a:lnTo>
                      <a:pt x="796" y="990"/>
                    </a:lnTo>
                    <a:lnTo>
                      <a:pt x="784" y="1018"/>
                    </a:lnTo>
                    <a:lnTo>
                      <a:pt x="772" y="1048"/>
                    </a:lnTo>
                    <a:lnTo>
                      <a:pt x="752" y="1105"/>
                    </a:lnTo>
                    <a:lnTo>
                      <a:pt x="732" y="1156"/>
                    </a:lnTo>
                    <a:lnTo>
                      <a:pt x="726" y="1169"/>
                    </a:lnTo>
                    <a:lnTo>
                      <a:pt x="719" y="1181"/>
                    </a:lnTo>
                    <a:lnTo>
                      <a:pt x="712" y="1192"/>
                    </a:lnTo>
                    <a:lnTo>
                      <a:pt x="705" y="1204"/>
                    </a:lnTo>
                    <a:lnTo>
                      <a:pt x="697" y="1213"/>
                    </a:lnTo>
                    <a:lnTo>
                      <a:pt x="689" y="1223"/>
                    </a:lnTo>
                    <a:lnTo>
                      <a:pt x="679" y="1232"/>
                    </a:lnTo>
                    <a:lnTo>
                      <a:pt x="668" y="1240"/>
                    </a:lnTo>
                    <a:lnTo>
                      <a:pt x="658" y="1247"/>
                    </a:lnTo>
                    <a:lnTo>
                      <a:pt x="645" y="1253"/>
                    </a:lnTo>
                    <a:lnTo>
                      <a:pt x="632" y="1259"/>
                    </a:lnTo>
                    <a:lnTo>
                      <a:pt x="618" y="1264"/>
                    </a:lnTo>
                    <a:lnTo>
                      <a:pt x="601" y="1267"/>
                    </a:lnTo>
                    <a:lnTo>
                      <a:pt x="585" y="1270"/>
                    </a:lnTo>
                    <a:lnTo>
                      <a:pt x="567" y="1272"/>
                    </a:lnTo>
                    <a:lnTo>
                      <a:pt x="547" y="1272"/>
                    </a:lnTo>
                    <a:lnTo>
                      <a:pt x="532" y="1272"/>
                    </a:lnTo>
                    <a:lnTo>
                      <a:pt x="517" y="1272"/>
                    </a:lnTo>
                    <a:lnTo>
                      <a:pt x="504" y="1273"/>
                    </a:lnTo>
                    <a:lnTo>
                      <a:pt x="493" y="1274"/>
                    </a:lnTo>
                    <a:lnTo>
                      <a:pt x="482" y="1278"/>
                    </a:lnTo>
                    <a:lnTo>
                      <a:pt x="471" y="1284"/>
                    </a:lnTo>
                    <a:lnTo>
                      <a:pt x="461" y="1292"/>
                    </a:lnTo>
                    <a:lnTo>
                      <a:pt x="449" y="1304"/>
                    </a:lnTo>
                    <a:lnTo>
                      <a:pt x="443" y="1311"/>
                    </a:lnTo>
                    <a:lnTo>
                      <a:pt x="436" y="1318"/>
                    </a:lnTo>
                    <a:lnTo>
                      <a:pt x="427" y="1326"/>
                    </a:lnTo>
                    <a:lnTo>
                      <a:pt x="416" y="1335"/>
                    </a:lnTo>
                    <a:lnTo>
                      <a:pt x="405" y="1341"/>
                    </a:lnTo>
                    <a:lnTo>
                      <a:pt x="396" y="1345"/>
                    </a:lnTo>
                    <a:lnTo>
                      <a:pt x="391" y="1346"/>
                    </a:lnTo>
                    <a:lnTo>
                      <a:pt x="386" y="1345"/>
                    </a:lnTo>
                    <a:lnTo>
                      <a:pt x="382" y="1344"/>
                    </a:lnTo>
                    <a:lnTo>
                      <a:pt x="378" y="1343"/>
                    </a:lnTo>
                    <a:lnTo>
                      <a:pt x="374" y="1337"/>
                    </a:lnTo>
                    <a:lnTo>
                      <a:pt x="370" y="1330"/>
                    </a:lnTo>
                    <a:lnTo>
                      <a:pt x="366" y="1323"/>
                    </a:lnTo>
                    <a:lnTo>
                      <a:pt x="363" y="1315"/>
                    </a:lnTo>
                    <a:lnTo>
                      <a:pt x="358" y="1297"/>
                    </a:lnTo>
                    <a:lnTo>
                      <a:pt x="352" y="1280"/>
                    </a:lnTo>
                    <a:lnTo>
                      <a:pt x="349" y="1273"/>
                    </a:lnTo>
                    <a:lnTo>
                      <a:pt x="345" y="1266"/>
                    </a:lnTo>
                    <a:lnTo>
                      <a:pt x="340" y="1260"/>
                    </a:lnTo>
                    <a:lnTo>
                      <a:pt x="335" y="1257"/>
                    </a:lnTo>
                    <a:lnTo>
                      <a:pt x="326" y="1256"/>
                    </a:lnTo>
                    <a:lnTo>
                      <a:pt x="318" y="1256"/>
                    </a:lnTo>
                    <a:lnTo>
                      <a:pt x="307" y="1258"/>
                    </a:lnTo>
                    <a:lnTo>
                      <a:pt x="294" y="1263"/>
                    </a:lnTo>
                    <a:lnTo>
                      <a:pt x="276" y="1271"/>
                    </a:lnTo>
                    <a:lnTo>
                      <a:pt x="256" y="1277"/>
                    </a:lnTo>
                    <a:lnTo>
                      <a:pt x="237" y="1283"/>
                    </a:lnTo>
                    <a:lnTo>
                      <a:pt x="217" y="1285"/>
                    </a:lnTo>
                    <a:lnTo>
                      <a:pt x="195" y="1287"/>
                    </a:lnTo>
                    <a:lnTo>
                      <a:pt x="175" y="1286"/>
                    </a:lnTo>
                    <a:lnTo>
                      <a:pt x="155" y="1284"/>
                    </a:lnTo>
                    <a:lnTo>
                      <a:pt x="134" y="1280"/>
                    </a:lnTo>
                    <a:lnTo>
                      <a:pt x="59" y="1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96" name="Freeform 328"/>
              <p:cNvSpPr>
                <a:spLocks/>
              </p:cNvSpPr>
              <p:nvPr/>
            </p:nvSpPr>
            <p:spPr bwMode="auto">
              <a:xfrm>
                <a:off x="3227" y="1060"/>
                <a:ext cx="307" cy="449"/>
              </a:xfrm>
              <a:custGeom>
                <a:avLst/>
                <a:gdLst>
                  <a:gd name="T0" fmla="*/ 6 w 920"/>
                  <a:gd name="T1" fmla="*/ 131 h 1346"/>
                  <a:gd name="T2" fmla="*/ 4 w 920"/>
                  <a:gd name="T3" fmla="*/ 119 h 1346"/>
                  <a:gd name="T4" fmla="*/ 6 w 920"/>
                  <a:gd name="T5" fmla="*/ 114 h 1346"/>
                  <a:gd name="T6" fmla="*/ 12 w 920"/>
                  <a:gd name="T7" fmla="*/ 109 h 1346"/>
                  <a:gd name="T8" fmla="*/ 17 w 920"/>
                  <a:gd name="T9" fmla="*/ 103 h 1346"/>
                  <a:gd name="T10" fmla="*/ 17 w 920"/>
                  <a:gd name="T11" fmla="*/ 97 h 1346"/>
                  <a:gd name="T12" fmla="*/ 15 w 920"/>
                  <a:gd name="T13" fmla="*/ 91 h 1346"/>
                  <a:gd name="T14" fmla="*/ 1 w 920"/>
                  <a:gd name="T15" fmla="*/ 91 h 1346"/>
                  <a:gd name="T16" fmla="*/ 0 w 920"/>
                  <a:gd name="T17" fmla="*/ 79 h 1346"/>
                  <a:gd name="T18" fmla="*/ 5 w 920"/>
                  <a:gd name="T19" fmla="*/ 71 h 1346"/>
                  <a:gd name="T20" fmla="*/ 13 w 920"/>
                  <a:gd name="T21" fmla="*/ 64 h 1346"/>
                  <a:gd name="T22" fmla="*/ 21 w 920"/>
                  <a:gd name="T23" fmla="*/ 67 h 1346"/>
                  <a:gd name="T24" fmla="*/ 25 w 920"/>
                  <a:gd name="T25" fmla="*/ 67 h 1346"/>
                  <a:gd name="T26" fmla="*/ 27 w 920"/>
                  <a:gd name="T27" fmla="*/ 63 h 1346"/>
                  <a:gd name="T28" fmla="*/ 26 w 920"/>
                  <a:gd name="T29" fmla="*/ 56 h 1346"/>
                  <a:gd name="T30" fmla="*/ 29 w 920"/>
                  <a:gd name="T31" fmla="*/ 51 h 1346"/>
                  <a:gd name="T32" fmla="*/ 38 w 920"/>
                  <a:gd name="T33" fmla="*/ 47 h 1346"/>
                  <a:gd name="T34" fmla="*/ 45 w 920"/>
                  <a:gd name="T35" fmla="*/ 42 h 1346"/>
                  <a:gd name="T36" fmla="*/ 48 w 920"/>
                  <a:gd name="T37" fmla="*/ 33 h 1346"/>
                  <a:gd name="T38" fmla="*/ 48 w 920"/>
                  <a:gd name="T39" fmla="*/ 22 h 1346"/>
                  <a:gd name="T40" fmla="*/ 43 w 920"/>
                  <a:gd name="T41" fmla="*/ 13 h 1346"/>
                  <a:gd name="T42" fmla="*/ 47 w 920"/>
                  <a:gd name="T43" fmla="*/ 5 h 1346"/>
                  <a:gd name="T44" fmla="*/ 51 w 920"/>
                  <a:gd name="T45" fmla="*/ 9 h 1346"/>
                  <a:gd name="T46" fmla="*/ 55 w 920"/>
                  <a:gd name="T47" fmla="*/ 16 h 1346"/>
                  <a:gd name="T48" fmla="*/ 58 w 920"/>
                  <a:gd name="T49" fmla="*/ 18 h 1346"/>
                  <a:gd name="T50" fmla="*/ 62 w 920"/>
                  <a:gd name="T51" fmla="*/ 17 h 1346"/>
                  <a:gd name="T52" fmla="*/ 63 w 920"/>
                  <a:gd name="T53" fmla="*/ 14 h 1346"/>
                  <a:gd name="T54" fmla="*/ 63 w 920"/>
                  <a:gd name="T55" fmla="*/ 8 h 1346"/>
                  <a:gd name="T56" fmla="*/ 65 w 920"/>
                  <a:gd name="T57" fmla="*/ 5 h 1346"/>
                  <a:gd name="T58" fmla="*/ 75 w 920"/>
                  <a:gd name="T59" fmla="*/ 1 h 1346"/>
                  <a:gd name="T60" fmla="*/ 78 w 920"/>
                  <a:gd name="T61" fmla="*/ 0 h 1346"/>
                  <a:gd name="T62" fmla="*/ 79 w 920"/>
                  <a:gd name="T63" fmla="*/ 3 h 1346"/>
                  <a:gd name="T64" fmla="*/ 79 w 920"/>
                  <a:gd name="T65" fmla="*/ 11 h 1346"/>
                  <a:gd name="T66" fmla="*/ 85 w 920"/>
                  <a:gd name="T67" fmla="*/ 26 h 1346"/>
                  <a:gd name="T68" fmla="*/ 88 w 920"/>
                  <a:gd name="T69" fmla="*/ 33 h 1346"/>
                  <a:gd name="T70" fmla="*/ 88 w 920"/>
                  <a:gd name="T71" fmla="*/ 43 h 1346"/>
                  <a:gd name="T72" fmla="*/ 89 w 920"/>
                  <a:gd name="T73" fmla="*/ 51 h 1346"/>
                  <a:gd name="T74" fmla="*/ 95 w 920"/>
                  <a:gd name="T75" fmla="*/ 55 h 1346"/>
                  <a:gd name="T76" fmla="*/ 99 w 920"/>
                  <a:gd name="T77" fmla="*/ 61 h 1346"/>
                  <a:gd name="T78" fmla="*/ 102 w 920"/>
                  <a:gd name="T79" fmla="*/ 67 h 1346"/>
                  <a:gd name="T80" fmla="*/ 102 w 920"/>
                  <a:gd name="T81" fmla="*/ 78 h 1346"/>
                  <a:gd name="T82" fmla="*/ 100 w 920"/>
                  <a:gd name="T83" fmla="*/ 88 h 1346"/>
                  <a:gd name="T84" fmla="*/ 96 w 920"/>
                  <a:gd name="T85" fmla="*/ 98 h 1346"/>
                  <a:gd name="T86" fmla="*/ 90 w 920"/>
                  <a:gd name="T87" fmla="*/ 107 h 1346"/>
                  <a:gd name="T88" fmla="*/ 84 w 920"/>
                  <a:gd name="T89" fmla="*/ 123 h 1346"/>
                  <a:gd name="T90" fmla="*/ 78 w 920"/>
                  <a:gd name="T91" fmla="*/ 134 h 1346"/>
                  <a:gd name="T92" fmla="*/ 73 w 920"/>
                  <a:gd name="T93" fmla="*/ 139 h 1346"/>
                  <a:gd name="T94" fmla="*/ 65 w 920"/>
                  <a:gd name="T95" fmla="*/ 141 h 1346"/>
                  <a:gd name="T96" fmla="*/ 56 w 920"/>
                  <a:gd name="T97" fmla="*/ 142 h 1346"/>
                  <a:gd name="T98" fmla="*/ 50 w 920"/>
                  <a:gd name="T99" fmla="*/ 145 h 1346"/>
                  <a:gd name="T100" fmla="*/ 45 w 920"/>
                  <a:gd name="T101" fmla="*/ 149 h 1346"/>
                  <a:gd name="T102" fmla="*/ 42 w 920"/>
                  <a:gd name="T103" fmla="*/ 149 h 1346"/>
                  <a:gd name="T104" fmla="*/ 40 w 920"/>
                  <a:gd name="T105" fmla="*/ 144 h 1346"/>
                  <a:gd name="T106" fmla="*/ 37 w 920"/>
                  <a:gd name="T107" fmla="*/ 140 h 1346"/>
                  <a:gd name="T108" fmla="*/ 31 w 920"/>
                  <a:gd name="T109" fmla="*/ 141 h 1346"/>
                  <a:gd name="T110" fmla="*/ 19 w 920"/>
                  <a:gd name="T111" fmla="*/ 143 h 13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20"/>
                  <a:gd name="T169" fmla="*/ 0 h 1346"/>
                  <a:gd name="T170" fmla="*/ 920 w 920"/>
                  <a:gd name="T171" fmla="*/ 1346 h 134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20" h="1346">
                    <a:moveTo>
                      <a:pt x="59" y="1286"/>
                    </a:moveTo>
                    <a:lnTo>
                      <a:pt x="59" y="1260"/>
                    </a:lnTo>
                    <a:lnTo>
                      <a:pt x="57" y="1234"/>
                    </a:lnTo>
                    <a:lnTo>
                      <a:pt x="55" y="1207"/>
                    </a:lnTo>
                    <a:lnTo>
                      <a:pt x="51" y="1181"/>
                    </a:lnTo>
                    <a:lnTo>
                      <a:pt x="47" y="1155"/>
                    </a:lnTo>
                    <a:lnTo>
                      <a:pt x="43" y="1129"/>
                    </a:lnTo>
                    <a:lnTo>
                      <a:pt x="40" y="1103"/>
                    </a:lnTo>
                    <a:lnTo>
                      <a:pt x="38" y="1077"/>
                    </a:lnTo>
                    <a:lnTo>
                      <a:pt x="40" y="1069"/>
                    </a:lnTo>
                    <a:lnTo>
                      <a:pt x="41" y="1063"/>
                    </a:lnTo>
                    <a:lnTo>
                      <a:pt x="42" y="1056"/>
                    </a:lnTo>
                    <a:lnTo>
                      <a:pt x="44" y="1050"/>
                    </a:lnTo>
                    <a:lnTo>
                      <a:pt x="50" y="1039"/>
                    </a:lnTo>
                    <a:lnTo>
                      <a:pt x="57" y="1028"/>
                    </a:lnTo>
                    <a:lnTo>
                      <a:pt x="66" y="1017"/>
                    </a:lnTo>
                    <a:lnTo>
                      <a:pt x="76" y="1008"/>
                    </a:lnTo>
                    <a:lnTo>
                      <a:pt x="87" y="998"/>
                    </a:lnTo>
                    <a:lnTo>
                      <a:pt x="97" y="989"/>
                    </a:lnTo>
                    <a:lnTo>
                      <a:pt x="108" y="980"/>
                    </a:lnTo>
                    <a:lnTo>
                      <a:pt x="119" y="969"/>
                    </a:lnTo>
                    <a:lnTo>
                      <a:pt x="128" y="959"/>
                    </a:lnTo>
                    <a:lnTo>
                      <a:pt x="138" y="948"/>
                    </a:lnTo>
                    <a:lnTo>
                      <a:pt x="145" y="936"/>
                    </a:lnTo>
                    <a:lnTo>
                      <a:pt x="151" y="922"/>
                    </a:lnTo>
                    <a:lnTo>
                      <a:pt x="153" y="915"/>
                    </a:lnTo>
                    <a:lnTo>
                      <a:pt x="154" y="908"/>
                    </a:lnTo>
                    <a:lnTo>
                      <a:pt x="155" y="899"/>
                    </a:lnTo>
                    <a:lnTo>
                      <a:pt x="155" y="890"/>
                    </a:lnTo>
                    <a:lnTo>
                      <a:pt x="155" y="872"/>
                    </a:lnTo>
                    <a:lnTo>
                      <a:pt x="153" y="857"/>
                    </a:lnTo>
                    <a:lnTo>
                      <a:pt x="149" y="844"/>
                    </a:lnTo>
                    <a:lnTo>
                      <a:pt x="145" y="834"/>
                    </a:lnTo>
                    <a:lnTo>
                      <a:pt x="139" y="827"/>
                    </a:lnTo>
                    <a:lnTo>
                      <a:pt x="132" y="821"/>
                    </a:lnTo>
                    <a:lnTo>
                      <a:pt x="123" y="818"/>
                    </a:lnTo>
                    <a:lnTo>
                      <a:pt x="114" y="817"/>
                    </a:lnTo>
                    <a:lnTo>
                      <a:pt x="69" y="818"/>
                    </a:lnTo>
                    <a:lnTo>
                      <a:pt x="13" y="823"/>
                    </a:lnTo>
                    <a:lnTo>
                      <a:pt x="13" y="820"/>
                    </a:lnTo>
                    <a:lnTo>
                      <a:pt x="9" y="807"/>
                    </a:lnTo>
                    <a:lnTo>
                      <a:pt x="5" y="779"/>
                    </a:lnTo>
                    <a:lnTo>
                      <a:pt x="1" y="745"/>
                    </a:lnTo>
                    <a:lnTo>
                      <a:pt x="0" y="719"/>
                    </a:lnTo>
                    <a:lnTo>
                      <a:pt x="1" y="711"/>
                    </a:lnTo>
                    <a:lnTo>
                      <a:pt x="4" y="701"/>
                    </a:lnTo>
                    <a:lnTo>
                      <a:pt x="8" y="692"/>
                    </a:lnTo>
                    <a:lnTo>
                      <a:pt x="14" y="681"/>
                    </a:lnTo>
                    <a:lnTo>
                      <a:pt x="27" y="661"/>
                    </a:lnTo>
                    <a:lnTo>
                      <a:pt x="44" y="641"/>
                    </a:lnTo>
                    <a:lnTo>
                      <a:pt x="80" y="602"/>
                    </a:lnTo>
                    <a:lnTo>
                      <a:pt x="112" y="571"/>
                    </a:lnTo>
                    <a:lnTo>
                      <a:pt x="113" y="571"/>
                    </a:lnTo>
                    <a:lnTo>
                      <a:pt x="116" y="571"/>
                    </a:lnTo>
                    <a:lnTo>
                      <a:pt x="121" y="573"/>
                    </a:lnTo>
                    <a:lnTo>
                      <a:pt x="127" y="575"/>
                    </a:lnTo>
                    <a:lnTo>
                      <a:pt x="141" y="581"/>
                    </a:lnTo>
                    <a:lnTo>
                      <a:pt x="156" y="589"/>
                    </a:lnTo>
                    <a:lnTo>
                      <a:pt x="173" y="596"/>
                    </a:lnTo>
                    <a:lnTo>
                      <a:pt x="189" y="603"/>
                    </a:lnTo>
                    <a:lnTo>
                      <a:pt x="204" y="608"/>
                    </a:lnTo>
                    <a:lnTo>
                      <a:pt x="214" y="610"/>
                    </a:lnTo>
                    <a:lnTo>
                      <a:pt x="219" y="609"/>
                    </a:lnTo>
                    <a:lnTo>
                      <a:pt x="224" y="607"/>
                    </a:lnTo>
                    <a:lnTo>
                      <a:pt x="228" y="603"/>
                    </a:lnTo>
                    <a:lnTo>
                      <a:pt x="232" y="599"/>
                    </a:lnTo>
                    <a:lnTo>
                      <a:pt x="234" y="591"/>
                    </a:lnTo>
                    <a:lnTo>
                      <a:pt x="237" y="586"/>
                    </a:lnTo>
                    <a:lnTo>
                      <a:pt x="238" y="577"/>
                    </a:lnTo>
                    <a:lnTo>
                      <a:pt x="239" y="570"/>
                    </a:lnTo>
                    <a:lnTo>
                      <a:pt x="240" y="554"/>
                    </a:lnTo>
                    <a:lnTo>
                      <a:pt x="239" y="537"/>
                    </a:lnTo>
                    <a:lnTo>
                      <a:pt x="238" y="523"/>
                    </a:lnTo>
                    <a:lnTo>
                      <a:pt x="237" y="512"/>
                    </a:lnTo>
                    <a:lnTo>
                      <a:pt x="235" y="503"/>
                    </a:lnTo>
                    <a:lnTo>
                      <a:pt x="238" y="494"/>
                    </a:lnTo>
                    <a:lnTo>
                      <a:pt x="241" y="485"/>
                    </a:lnTo>
                    <a:lnTo>
                      <a:pt x="246" y="477"/>
                    </a:lnTo>
                    <a:lnTo>
                      <a:pt x="253" y="470"/>
                    </a:lnTo>
                    <a:lnTo>
                      <a:pt x="261" y="463"/>
                    </a:lnTo>
                    <a:lnTo>
                      <a:pt x="270" y="456"/>
                    </a:lnTo>
                    <a:lnTo>
                      <a:pt x="280" y="450"/>
                    </a:lnTo>
                    <a:lnTo>
                      <a:pt x="302" y="438"/>
                    </a:lnTo>
                    <a:lnTo>
                      <a:pt x="323" y="429"/>
                    </a:lnTo>
                    <a:lnTo>
                      <a:pt x="344" y="420"/>
                    </a:lnTo>
                    <a:lnTo>
                      <a:pt x="361" y="413"/>
                    </a:lnTo>
                    <a:lnTo>
                      <a:pt x="376" y="406"/>
                    </a:lnTo>
                    <a:lnTo>
                      <a:pt x="388" y="398"/>
                    </a:lnTo>
                    <a:lnTo>
                      <a:pt x="398" y="390"/>
                    </a:lnTo>
                    <a:lnTo>
                      <a:pt x="407" y="381"/>
                    </a:lnTo>
                    <a:lnTo>
                      <a:pt x="414" y="372"/>
                    </a:lnTo>
                    <a:lnTo>
                      <a:pt x="420" y="363"/>
                    </a:lnTo>
                    <a:lnTo>
                      <a:pt x="423" y="352"/>
                    </a:lnTo>
                    <a:lnTo>
                      <a:pt x="425" y="343"/>
                    </a:lnTo>
                    <a:lnTo>
                      <a:pt x="431" y="297"/>
                    </a:lnTo>
                    <a:lnTo>
                      <a:pt x="438" y="243"/>
                    </a:lnTo>
                    <a:lnTo>
                      <a:pt x="437" y="232"/>
                    </a:lnTo>
                    <a:lnTo>
                      <a:pt x="436" y="220"/>
                    </a:lnTo>
                    <a:lnTo>
                      <a:pt x="433" y="208"/>
                    </a:lnTo>
                    <a:lnTo>
                      <a:pt x="430" y="197"/>
                    </a:lnTo>
                    <a:lnTo>
                      <a:pt x="422" y="176"/>
                    </a:lnTo>
                    <a:lnTo>
                      <a:pt x="412" y="154"/>
                    </a:lnTo>
                    <a:lnTo>
                      <a:pt x="402" y="140"/>
                    </a:lnTo>
                    <a:lnTo>
                      <a:pt x="391" y="124"/>
                    </a:lnTo>
                    <a:lnTo>
                      <a:pt x="386" y="113"/>
                    </a:lnTo>
                    <a:lnTo>
                      <a:pt x="383" y="101"/>
                    </a:lnTo>
                    <a:lnTo>
                      <a:pt x="381" y="90"/>
                    </a:lnTo>
                    <a:lnTo>
                      <a:pt x="379" y="77"/>
                    </a:lnTo>
                    <a:lnTo>
                      <a:pt x="422" y="41"/>
                    </a:lnTo>
                    <a:lnTo>
                      <a:pt x="433" y="52"/>
                    </a:lnTo>
                    <a:lnTo>
                      <a:pt x="443" y="63"/>
                    </a:lnTo>
                    <a:lnTo>
                      <a:pt x="448" y="69"/>
                    </a:lnTo>
                    <a:lnTo>
                      <a:pt x="453" y="75"/>
                    </a:lnTo>
                    <a:lnTo>
                      <a:pt x="456" y="81"/>
                    </a:lnTo>
                    <a:lnTo>
                      <a:pt x="461" y="89"/>
                    </a:lnTo>
                    <a:lnTo>
                      <a:pt x="467" y="101"/>
                    </a:lnTo>
                    <a:lnTo>
                      <a:pt x="474" y="114"/>
                    </a:lnTo>
                    <a:lnTo>
                      <a:pt x="483" y="128"/>
                    </a:lnTo>
                    <a:lnTo>
                      <a:pt x="494" y="141"/>
                    </a:lnTo>
                    <a:lnTo>
                      <a:pt x="500" y="146"/>
                    </a:lnTo>
                    <a:lnTo>
                      <a:pt x="506" y="151"/>
                    </a:lnTo>
                    <a:lnTo>
                      <a:pt x="512" y="155"/>
                    </a:lnTo>
                    <a:lnTo>
                      <a:pt x="519" y="159"/>
                    </a:lnTo>
                    <a:lnTo>
                      <a:pt x="525" y="161"/>
                    </a:lnTo>
                    <a:lnTo>
                      <a:pt x="533" y="161"/>
                    </a:lnTo>
                    <a:lnTo>
                      <a:pt x="540" y="161"/>
                    </a:lnTo>
                    <a:lnTo>
                      <a:pt x="548" y="159"/>
                    </a:lnTo>
                    <a:lnTo>
                      <a:pt x="554" y="155"/>
                    </a:lnTo>
                    <a:lnTo>
                      <a:pt x="560" y="151"/>
                    </a:lnTo>
                    <a:lnTo>
                      <a:pt x="563" y="147"/>
                    </a:lnTo>
                    <a:lnTo>
                      <a:pt x="566" y="141"/>
                    </a:lnTo>
                    <a:lnTo>
                      <a:pt x="568" y="135"/>
                    </a:lnTo>
                    <a:lnTo>
                      <a:pt x="568" y="128"/>
                    </a:lnTo>
                    <a:lnTo>
                      <a:pt x="568" y="122"/>
                    </a:lnTo>
                    <a:lnTo>
                      <a:pt x="568" y="115"/>
                    </a:lnTo>
                    <a:lnTo>
                      <a:pt x="567" y="100"/>
                    </a:lnTo>
                    <a:lnTo>
                      <a:pt x="566" y="85"/>
                    </a:lnTo>
                    <a:lnTo>
                      <a:pt x="566" y="79"/>
                    </a:lnTo>
                    <a:lnTo>
                      <a:pt x="566" y="74"/>
                    </a:lnTo>
                    <a:lnTo>
                      <a:pt x="567" y="68"/>
                    </a:lnTo>
                    <a:lnTo>
                      <a:pt x="569" y="62"/>
                    </a:lnTo>
                    <a:lnTo>
                      <a:pt x="573" y="58"/>
                    </a:lnTo>
                    <a:lnTo>
                      <a:pt x="579" y="52"/>
                    </a:lnTo>
                    <a:lnTo>
                      <a:pt x="585" y="48"/>
                    </a:lnTo>
                    <a:lnTo>
                      <a:pt x="593" y="43"/>
                    </a:lnTo>
                    <a:lnTo>
                      <a:pt x="611" y="31"/>
                    </a:lnTo>
                    <a:lnTo>
                      <a:pt x="631" y="21"/>
                    </a:lnTo>
                    <a:lnTo>
                      <a:pt x="652" y="12"/>
                    </a:lnTo>
                    <a:lnTo>
                      <a:pt x="672" y="5"/>
                    </a:lnTo>
                    <a:lnTo>
                      <a:pt x="680" y="3"/>
                    </a:lnTo>
                    <a:lnTo>
                      <a:pt x="689" y="0"/>
                    </a:lnTo>
                    <a:lnTo>
                      <a:pt x="696" y="0"/>
                    </a:lnTo>
                    <a:lnTo>
                      <a:pt x="700" y="0"/>
                    </a:lnTo>
                    <a:lnTo>
                      <a:pt x="704" y="2"/>
                    </a:lnTo>
                    <a:lnTo>
                      <a:pt x="706" y="4"/>
                    </a:lnTo>
                    <a:lnTo>
                      <a:pt x="709" y="8"/>
                    </a:lnTo>
                    <a:lnTo>
                      <a:pt x="710" y="11"/>
                    </a:lnTo>
                    <a:lnTo>
                      <a:pt x="711" y="19"/>
                    </a:lnTo>
                    <a:lnTo>
                      <a:pt x="711" y="29"/>
                    </a:lnTo>
                    <a:lnTo>
                      <a:pt x="707" y="49"/>
                    </a:lnTo>
                    <a:lnTo>
                      <a:pt x="705" y="63"/>
                    </a:lnTo>
                    <a:lnTo>
                      <a:pt x="705" y="77"/>
                    </a:lnTo>
                    <a:lnTo>
                      <a:pt x="705" y="89"/>
                    </a:lnTo>
                    <a:lnTo>
                      <a:pt x="707" y="101"/>
                    </a:lnTo>
                    <a:lnTo>
                      <a:pt x="710" y="113"/>
                    </a:lnTo>
                    <a:lnTo>
                      <a:pt x="716" y="135"/>
                    </a:lnTo>
                    <a:lnTo>
                      <a:pt x="720" y="160"/>
                    </a:lnTo>
                    <a:lnTo>
                      <a:pt x="740" y="196"/>
                    </a:lnTo>
                    <a:lnTo>
                      <a:pt x="760" y="232"/>
                    </a:lnTo>
                    <a:lnTo>
                      <a:pt x="770" y="249"/>
                    </a:lnTo>
                    <a:lnTo>
                      <a:pt x="778" y="267"/>
                    </a:lnTo>
                    <a:lnTo>
                      <a:pt x="782" y="276"/>
                    </a:lnTo>
                    <a:lnTo>
                      <a:pt x="785" y="287"/>
                    </a:lnTo>
                    <a:lnTo>
                      <a:pt x="788" y="298"/>
                    </a:lnTo>
                    <a:lnTo>
                      <a:pt x="790" y="308"/>
                    </a:lnTo>
                    <a:lnTo>
                      <a:pt x="791" y="328"/>
                    </a:lnTo>
                    <a:lnTo>
                      <a:pt x="792" y="350"/>
                    </a:lnTo>
                    <a:lnTo>
                      <a:pt x="792" y="370"/>
                    </a:lnTo>
                    <a:lnTo>
                      <a:pt x="792" y="391"/>
                    </a:lnTo>
                    <a:lnTo>
                      <a:pt x="792" y="412"/>
                    </a:lnTo>
                    <a:lnTo>
                      <a:pt x="795" y="432"/>
                    </a:lnTo>
                    <a:lnTo>
                      <a:pt x="797" y="442"/>
                    </a:lnTo>
                    <a:lnTo>
                      <a:pt x="799" y="452"/>
                    </a:lnTo>
                    <a:lnTo>
                      <a:pt x="803" y="462"/>
                    </a:lnTo>
                    <a:lnTo>
                      <a:pt x="806" y="470"/>
                    </a:lnTo>
                    <a:lnTo>
                      <a:pt x="818" y="476"/>
                    </a:lnTo>
                    <a:lnTo>
                      <a:pt x="830" y="483"/>
                    </a:lnTo>
                    <a:lnTo>
                      <a:pt x="841" y="490"/>
                    </a:lnTo>
                    <a:lnTo>
                      <a:pt x="850" y="498"/>
                    </a:lnTo>
                    <a:lnTo>
                      <a:pt x="860" y="507"/>
                    </a:lnTo>
                    <a:lnTo>
                      <a:pt x="869" y="516"/>
                    </a:lnTo>
                    <a:lnTo>
                      <a:pt x="877" y="525"/>
                    </a:lnTo>
                    <a:lnTo>
                      <a:pt x="884" y="536"/>
                    </a:lnTo>
                    <a:lnTo>
                      <a:pt x="891" y="547"/>
                    </a:lnTo>
                    <a:lnTo>
                      <a:pt x="899" y="557"/>
                    </a:lnTo>
                    <a:lnTo>
                      <a:pt x="903" y="569"/>
                    </a:lnTo>
                    <a:lnTo>
                      <a:pt x="908" y="582"/>
                    </a:lnTo>
                    <a:lnTo>
                      <a:pt x="911" y="594"/>
                    </a:lnTo>
                    <a:lnTo>
                      <a:pt x="915" y="607"/>
                    </a:lnTo>
                    <a:lnTo>
                      <a:pt x="917" y="620"/>
                    </a:lnTo>
                    <a:lnTo>
                      <a:pt x="919" y="633"/>
                    </a:lnTo>
                    <a:lnTo>
                      <a:pt x="920" y="656"/>
                    </a:lnTo>
                    <a:lnTo>
                      <a:pt x="920" y="678"/>
                    </a:lnTo>
                    <a:lnTo>
                      <a:pt x="919" y="699"/>
                    </a:lnTo>
                    <a:lnTo>
                      <a:pt x="917" y="719"/>
                    </a:lnTo>
                    <a:lnTo>
                      <a:pt x="915" y="739"/>
                    </a:lnTo>
                    <a:lnTo>
                      <a:pt x="911" y="757"/>
                    </a:lnTo>
                    <a:lnTo>
                      <a:pt x="908" y="775"/>
                    </a:lnTo>
                    <a:lnTo>
                      <a:pt x="903" y="793"/>
                    </a:lnTo>
                    <a:lnTo>
                      <a:pt x="897" y="810"/>
                    </a:lnTo>
                    <a:lnTo>
                      <a:pt x="890" y="827"/>
                    </a:lnTo>
                    <a:lnTo>
                      <a:pt x="883" y="844"/>
                    </a:lnTo>
                    <a:lnTo>
                      <a:pt x="874" y="862"/>
                    </a:lnTo>
                    <a:lnTo>
                      <a:pt x="864" y="879"/>
                    </a:lnTo>
                    <a:lnTo>
                      <a:pt x="854" y="897"/>
                    </a:lnTo>
                    <a:lnTo>
                      <a:pt x="842" y="916"/>
                    </a:lnTo>
                    <a:lnTo>
                      <a:pt x="828" y="935"/>
                    </a:lnTo>
                    <a:lnTo>
                      <a:pt x="819" y="949"/>
                    </a:lnTo>
                    <a:lnTo>
                      <a:pt x="811" y="962"/>
                    </a:lnTo>
                    <a:lnTo>
                      <a:pt x="803" y="976"/>
                    </a:lnTo>
                    <a:lnTo>
                      <a:pt x="796" y="990"/>
                    </a:lnTo>
                    <a:lnTo>
                      <a:pt x="784" y="1018"/>
                    </a:lnTo>
                    <a:lnTo>
                      <a:pt x="772" y="1048"/>
                    </a:lnTo>
                    <a:lnTo>
                      <a:pt x="752" y="1105"/>
                    </a:lnTo>
                    <a:lnTo>
                      <a:pt x="732" y="1156"/>
                    </a:lnTo>
                    <a:lnTo>
                      <a:pt x="726" y="1169"/>
                    </a:lnTo>
                    <a:lnTo>
                      <a:pt x="719" y="1181"/>
                    </a:lnTo>
                    <a:lnTo>
                      <a:pt x="712" y="1192"/>
                    </a:lnTo>
                    <a:lnTo>
                      <a:pt x="705" y="1204"/>
                    </a:lnTo>
                    <a:lnTo>
                      <a:pt x="697" y="1213"/>
                    </a:lnTo>
                    <a:lnTo>
                      <a:pt x="689" y="1223"/>
                    </a:lnTo>
                    <a:lnTo>
                      <a:pt x="679" y="1232"/>
                    </a:lnTo>
                    <a:lnTo>
                      <a:pt x="668" y="1240"/>
                    </a:lnTo>
                    <a:lnTo>
                      <a:pt x="658" y="1247"/>
                    </a:lnTo>
                    <a:lnTo>
                      <a:pt x="645" y="1253"/>
                    </a:lnTo>
                    <a:lnTo>
                      <a:pt x="632" y="1259"/>
                    </a:lnTo>
                    <a:lnTo>
                      <a:pt x="618" y="1264"/>
                    </a:lnTo>
                    <a:lnTo>
                      <a:pt x="601" y="1267"/>
                    </a:lnTo>
                    <a:lnTo>
                      <a:pt x="585" y="1270"/>
                    </a:lnTo>
                    <a:lnTo>
                      <a:pt x="567" y="1272"/>
                    </a:lnTo>
                    <a:lnTo>
                      <a:pt x="547" y="1272"/>
                    </a:lnTo>
                    <a:lnTo>
                      <a:pt x="532" y="1272"/>
                    </a:lnTo>
                    <a:lnTo>
                      <a:pt x="517" y="1272"/>
                    </a:lnTo>
                    <a:lnTo>
                      <a:pt x="504" y="1273"/>
                    </a:lnTo>
                    <a:lnTo>
                      <a:pt x="493" y="1274"/>
                    </a:lnTo>
                    <a:lnTo>
                      <a:pt x="482" y="1278"/>
                    </a:lnTo>
                    <a:lnTo>
                      <a:pt x="471" y="1284"/>
                    </a:lnTo>
                    <a:lnTo>
                      <a:pt x="461" y="1292"/>
                    </a:lnTo>
                    <a:lnTo>
                      <a:pt x="449" y="1304"/>
                    </a:lnTo>
                    <a:lnTo>
                      <a:pt x="443" y="1311"/>
                    </a:lnTo>
                    <a:lnTo>
                      <a:pt x="436" y="1318"/>
                    </a:lnTo>
                    <a:lnTo>
                      <a:pt x="427" y="1326"/>
                    </a:lnTo>
                    <a:lnTo>
                      <a:pt x="416" y="1335"/>
                    </a:lnTo>
                    <a:lnTo>
                      <a:pt x="405" y="1341"/>
                    </a:lnTo>
                    <a:lnTo>
                      <a:pt x="396" y="1345"/>
                    </a:lnTo>
                    <a:lnTo>
                      <a:pt x="391" y="1346"/>
                    </a:lnTo>
                    <a:lnTo>
                      <a:pt x="386" y="1345"/>
                    </a:lnTo>
                    <a:lnTo>
                      <a:pt x="382" y="1344"/>
                    </a:lnTo>
                    <a:lnTo>
                      <a:pt x="378" y="1343"/>
                    </a:lnTo>
                    <a:lnTo>
                      <a:pt x="374" y="1337"/>
                    </a:lnTo>
                    <a:lnTo>
                      <a:pt x="370" y="1330"/>
                    </a:lnTo>
                    <a:lnTo>
                      <a:pt x="366" y="1323"/>
                    </a:lnTo>
                    <a:lnTo>
                      <a:pt x="363" y="1315"/>
                    </a:lnTo>
                    <a:lnTo>
                      <a:pt x="358" y="1297"/>
                    </a:lnTo>
                    <a:lnTo>
                      <a:pt x="352" y="1280"/>
                    </a:lnTo>
                    <a:lnTo>
                      <a:pt x="349" y="1273"/>
                    </a:lnTo>
                    <a:lnTo>
                      <a:pt x="345" y="1266"/>
                    </a:lnTo>
                    <a:lnTo>
                      <a:pt x="340" y="1260"/>
                    </a:lnTo>
                    <a:lnTo>
                      <a:pt x="335" y="1257"/>
                    </a:lnTo>
                    <a:lnTo>
                      <a:pt x="326" y="1256"/>
                    </a:lnTo>
                    <a:lnTo>
                      <a:pt x="318" y="1256"/>
                    </a:lnTo>
                    <a:lnTo>
                      <a:pt x="307" y="1258"/>
                    </a:lnTo>
                    <a:lnTo>
                      <a:pt x="294" y="1263"/>
                    </a:lnTo>
                    <a:lnTo>
                      <a:pt x="276" y="1271"/>
                    </a:lnTo>
                    <a:lnTo>
                      <a:pt x="256" y="1277"/>
                    </a:lnTo>
                    <a:lnTo>
                      <a:pt x="237" y="1283"/>
                    </a:lnTo>
                    <a:lnTo>
                      <a:pt x="217" y="1285"/>
                    </a:lnTo>
                    <a:lnTo>
                      <a:pt x="195" y="1287"/>
                    </a:lnTo>
                    <a:lnTo>
                      <a:pt x="175" y="1286"/>
                    </a:lnTo>
                    <a:lnTo>
                      <a:pt x="155" y="1284"/>
                    </a:lnTo>
                    <a:lnTo>
                      <a:pt x="134" y="1280"/>
                    </a:lnTo>
                    <a:lnTo>
                      <a:pt x="59" y="128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97" name="Freeform 329"/>
              <p:cNvSpPr>
                <a:spLocks/>
              </p:cNvSpPr>
              <p:nvPr/>
            </p:nvSpPr>
            <p:spPr bwMode="auto">
              <a:xfrm>
                <a:off x="3680" y="1887"/>
                <a:ext cx="130" cy="172"/>
              </a:xfrm>
              <a:custGeom>
                <a:avLst/>
                <a:gdLst>
                  <a:gd name="T0" fmla="*/ 37 w 388"/>
                  <a:gd name="T1" fmla="*/ 11 h 515"/>
                  <a:gd name="T2" fmla="*/ 32 w 388"/>
                  <a:gd name="T3" fmla="*/ 11 h 515"/>
                  <a:gd name="T4" fmla="*/ 30 w 388"/>
                  <a:gd name="T5" fmla="*/ 12 h 515"/>
                  <a:gd name="T6" fmla="*/ 27 w 388"/>
                  <a:gd name="T7" fmla="*/ 13 h 515"/>
                  <a:gd name="T8" fmla="*/ 26 w 388"/>
                  <a:gd name="T9" fmla="*/ 14 h 515"/>
                  <a:gd name="T10" fmla="*/ 24 w 388"/>
                  <a:gd name="T11" fmla="*/ 16 h 515"/>
                  <a:gd name="T12" fmla="*/ 23 w 388"/>
                  <a:gd name="T13" fmla="*/ 18 h 515"/>
                  <a:gd name="T14" fmla="*/ 22 w 388"/>
                  <a:gd name="T15" fmla="*/ 18 h 515"/>
                  <a:gd name="T16" fmla="*/ 21 w 388"/>
                  <a:gd name="T17" fmla="*/ 18 h 515"/>
                  <a:gd name="T18" fmla="*/ 20 w 388"/>
                  <a:gd name="T19" fmla="*/ 18 h 515"/>
                  <a:gd name="T20" fmla="*/ 19 w 388"/>
                  <a:gd name="T21" fmla="*/ 17 h 515"/>
                  <a:gd name="T22" fmla="*/ 18 w 388"/>
                  <a:gd name="T23" fmla="*/ 15 h 515"/>
                  <a:gd name="T24" fmla="*/ 18 w 388"/>
                  <a:gd name="T25" fmla="*/ 11 h 515"/>
                  <a:gd name="T26" fmla="*/ 17 w 388"/>
                  <a:gd name="T27" fmla="*/ 8 h 515"/>
                  <a:gd name="T28" fmla="*/ 17 w 388"/>
                  <a:gd name="T29" fmla="*/ 4 h 515"/>
                  <a:gd name="T30" fmla="*/ 16 w 388"/>
                  <a:gd name="T31" fmla="*/ 2 h 515"/>
                  <a:gd name="T32" fmla="*/ 16 w 388"/>
                  <a:gd name="T33" fmla="*/ 1 h 515"/>
                  <a:gd name="T34" fmla="*/ 15 w 388"/>
                  <a:gd name="T35" fmla="*/ 0 h 515"/>
                  <a:gd name="T36" fmla="*/ 14 w 388"/>
                  <a:gd name="T37" fmla="*/ 0 h 515"/>
                  <a:gd name="T38" fmla="*/ 13 w 388"/>
                  <a:gd name="T39" fmla="*/ 0 h 515"/>
                  <a:gd name="T40" fmla="*/ 10 w 388"/>
                  <a:gd name="T41" fmla="*/ 2 h 515"/>
                  <a:gd name="T42" fmla="*/ 6 w 388"/>
                  <a:gd name="T43" fmla="*/ 6 h 515"/>
                  <a:gd name="T44" fmla="*/ 2 w 388"/>
                  <a:gd name="T45" fmla="*/ 11 h 515"/>
                  <a:gd name="T46" fmla="*/ 1 w 388"/>
                  <a:gd name="T47" fmla="*/ 12 h 515"/>
                  <a:gd name="T48" fmla="*/ 0 w 388"/>
                  <a:gd name="T49" fmla="*/ 13 h 515"/>
                  <a:gd name="T50" fmla="*/ 0 w 388"/>
                  <a:gd name="T51" fmla="*/ 14 h 515"/>
                  <a:gd name="T52" fmla="*/ 1 w 388"/>
                  <a:gd name="T53" fmla="*/ 15 h 515"/>
                  <a:gd name="T54" fmla="*/ 2 w 388"/>
                  <a:gd name="T55" fmla="*/ 17 h 515"/>
                  <a:gd name="T56" fmla="*/ 3 w 388"/>
                  <a:gd name="T57" fmla="*/ 18 h 515"/>
                  <a:gd name="T58" fmla="*/ 4 w 388"/>
                  <a:gd name="T59" fmla="*/ 19 h 515"/>
                  <a:gd name="T60" fmla="*/ 4 w 388"/>
                  <a:gd name="T61" fmla="*/ 20 h 515"/>
                  <a:gd name="T62" fmla="*/ 2 w 388"/>
                  <a:gd name="T63" fmla="*/ 24 h 515"/>
                  <a:gd name="T64" fmla="*/ 2 w 388"/>
                  <a:gd name="T65" fmla="*/ 26 h 515"/>
                  <a:gd name="T66" fmla="*/ 3 w 388"/>
                  <a:gd name="T67" fmla="*/ 28 h 515"/>
                  <a:gd name="T68" fmla="*/ 5 w 388"/>
                  <a:gd name="T69" fmla="*/ 31 h 515"/>
                  <a:gd name="T70" fmla="*/ 6 w 388"/>
                  <a:gd name="T71" fmla="*/ 33 h 515"/>
                  <a:gd name="T72" fmla="*/ 8 w 388"/>
                  <a:gd name="T73" fmla="*/ 36 h 515"/>
                  <a:gd name="T74" fmla="*/ 10 w 388"/>
                  <a:gd name="T75" fmla="*/ 38 h 515"/>
                  <a:gd name="T76" fmla="*/ 22 w 388"/>
                  <a:gd name="T77" fmla="*/ 54 h 515"/>
                  <a:gd name="T78" fmla="*/ 23 w 388"/>
                  <a:gd name="T79" fmla="*/ 49 h 515"/>
                  <a:gd name="T80" fmla="*/ 25 w 388"/>
                  <a:gd name="T81" fmla="*/ 43 h 515"/>
                  <a:gd name="T82" fmla="*/ 27 w 388"/>
                  <a:gd name="T83" fmla="*/ 37 h 515"/>
                  <a:gd name="T84" fmla="*/ 29 w 388"/>
                  <a:gd name="T85" fmla="*/ 31 h 515"/>
                  <a:gd name="T86" fmla="*/ 30 w 388"/>
                  <a:gd name="T87" fmla="*/ 28 h 515"/>
                  <a:gd name="T88" fmla="*/ 31 w 388"/>
                  <a:gd name="T89" fmla="*/ 27 h 515"/>
                  <a:gd name="T90" fmla="*/ 33 w 388"/>
                  <a:gd name="T91" fmla="*/ 26 h 515"/>
                  <a:gd name="T92" fmla="*/ 34 w 388"/>
                  <a:gd name="T93" fmla="*/ 25 h 515"/>
                  <a:gd name="T94" fmla="*/ 37 w 388"/>
                  <a:gd name="T95" fmla="*/ 25 h 515"/>
                  <a:gd name="T96" fmla="*/ 40 w 388"/>
                  <a:gd name="T97" fmla="*/ 25 h 515"/>
                  <a:gd name="T98" fmla="*/ 42 w 388"/>
                  <a:gd name="T99" fmla="*/ 26 h 51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88"/>
                  <a:gd name="T151" fmla="*/ 0 h 515"/>
                  <a:gd name="T152" fmla="*/ 388 w 388"/>
                  <a:gd name="T153" fmla="*/ 515 h 51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88" h="515">
                    <a:moveTo>
                      <a:pt x="388" y="231"/>
                    </a:moveTo>
                    <a:lnTo>
                      <a:pt x="331" y="103"/>
                    </a:lnTo>
                    <a:lnTo>
                      <a:pt x="308" y="102"/>
                    </a:lnTo>
                    <a:lnTo>
                      <a:pt x="286" y="102"/>
                    </a:lnTo>
                    <a:lnTo>
                      <a:pt x="276" y="103"/>
                    </a:lnTo>
                    <a:lnTo>
                      <a:pt x="265" y="105"/>
                    </a:lnTo>
                    <a:lnTo>
                      <a:pt x="255" y="109"/>
                    </a:lnTo>
                    <a:lnTo>
                      <a:pt x="245" y="115"/>
                    </a:lnTo>
                    <a:lnTo>
                      <a:pt x="238" y="121"/>
                    </a:lnTo>
                    <a:lnTo>
                      <a:pt x="231" y="128"/>
                    </a:lnTo>
                    <a:lnTo>
                      <a:pt x="225" y="136"/>
                    </a:lnTo>
                    <a:lnTo>
                      <a:pt x="219" y="145"/>
                    </a:lnTo>
                    <a:lnTo>
                      <a:pt x="213" y="152"/>
                    </a:lnTo>
                    <a:lnTo>
                      <a:pt x="206" y="159"/>
                    </a:lnTo>
                    <a:lnTo>
                      <a:pt x="203" y="162"/>
                    </a:lnTo>
                    <a:lnTo>
                      <a:pt x="198" y="163"/>
                    </a:lnTo>
                    <a:lnTo>
                      <a:pt x="193" y="164"/>
                    </a:lnTo>
                    <a:lnTo>
                      <a:pt x="189" y="164"/>
                    </a:lnTo>
                    <a:lnTo>
                      <a:pt x="184" y="163"/>
                    </a:lnTo>
                    <a:lnTo>
                      <a:pt x="179" y="161"/>
                    </a:lnTo>
                    <a:lnTo>
                      <a:pt x="176" y="157"/>
                    </a:lnTo>
                    <a:lnTo>
                      <a:pt x="172" y="154"/>
                    </a:lnTo>
                    <a:lnTo>
                      <a:pt x="167" y="144"/>
                    </a:lnTo>
                    <a:lnTo>
                      <a:pt x="163" y="132"/>
                    </a:lnTo>
                    <a:lnTo>
                      <a:pt x="160" y="118"/>
                    </a:lnTo>
                    <a:lnTo>
                      <a:pt x="158" y="103"/>
                    </a:lnTo>
                    <a:lnTo>
                      <a:pt x="157" y="86"/>
                    </a:lnTo>
                    <a:lnTo>
                      <a:pt x="156" y="71"/>
                    </a:lnTo>
                    <a:lnTo>
                      <a:pt x="154" y="54"/>
                    </a:lnTo>
                    <a:lnTo>
                      <a:pt x="152" y="40"/>
                    </a:lnTo>
                    <a:lnTo>
                      <a:pt x="150" y="26"/>
                    </a:lnTo>
                    <a:lnTo>
                      <a:pt x="146" y="16"/>
                    </a:lnTo>
                    <a:lnTo>
                      <a:pt x="144" y="11"/>
                    </a:lnTo>
                    <a:lnTo>
                      <a:pt x="141" y="7"/>
                    </a:lnTo>
                    <a:lnTo>
                      <a:pt x="138" y="4"/>
                    </a:lnTo>
                    <a:lnTo>
                      <a:pt x="134" y="1"/>
                    </a:lnTo>
                    <a:lnTo>
                      <a:pt x="131" y="0"/>
                    </a:lnTo>
                    <a:lnTo>
                      <a:pt x="126" y="0"/>
                    </a:lnTo>
                    <a:lnTo>
                      <a:pt x="121" y="0"/>
                    </a:lnTo>
                    <a:lnTo>
                      <a:pt x="115" y="3"/>
                    </a:lnTo>
                    <a:lnTo>
                      <a:pt x="106" y="8"/>
                    </a:lnTo>
                    <a:lnTo>
                      <a:pt x="91" y="21"/>
                    </a:lnTo>
                    <a:lnTo>
                      <a:pt x="72" y="39"/>
                    </a:lnTo>
                    <a:lnTo>
                      <a:pt x="52" y="58"/>
                    </a:lnTo>
                    <a:lnTo>
                      <a:pt x="32" y="78"/>
                    </a:lnTo>
                    <a:lnTo>
                      <a:pt x="15" y="96"/>
                    </a:lnTo>
                    <a:lnTo>
                      <a:pt x="9" y="104"/>
                    </a:lnTo>
                    <a:lnTo>
                      <a:pt x="5" y="110"/>
                    </a:lnTo>
                    <a:lnTo>
                      <a:pt x="1" y="116"/>
                    </a:lnTo>
                    <a:lnTo>
                      <a:pt x="0" y="119"/>
                    </a:lnTo>
                    <a:lnTo>
                      <a:pt x="1" y="124"/>
                    </a:lnTo>
                    <a:lnTo>
                      <a:pt x="2" y="128"/>
                    </a:lnTo>
                    <a:lnTo>
                      <a:pt x="3" y="131"/>
                    </a:lnTo>
                    <a:lnTo>
                      <a:pt x="6" y="136"/>
                    </a:lnTo>
                    <a:lnTo>
                      <a:pt x="12" y="143"/>
                    </a:lnTo>
                    <a:lnTo>
                      <a:pt x="17" y="150"/>
                    </a:lnTo>
                    <a:lnTo>
                      <a:pt x="23" y="157"/>
                    </a:lnTo>
                    <a:lnTo>
                      <a:pt x="28" y="164"/>
                    </a:lnTo>
                    <a:lnTo>
                      <a:pt x="30" y="167"/>
                    </a:lnTo>
                    <a:lnTo>
                      <a:pt x="32" y="170"/>
                    </a:lnTo>
                    <a:lnTo>
                      <a:pt x="32" y="174"/>
                    </a:lnTo>
                    <a:lnTo>
                      <a:pt x="32" y="177"/>
                    </a:lnTo>
                    <a:lnTo>
                      <a:pt x="27" y="197"/>
                    </a:lnTo>
                    <a:lnTo>
                      <a:pt x="22" y="215"/>
                    </a:lnTo>
                    <a:lnTo>
                      <a:pt x="21" y="223"/>
                    </a:lnTo>
                    <a:lnTo>
                      <a:pt x="21" y="233"/>
                    </a:lnTo>
                    <a:lnTo>
                      <a:pt x="23" y="242"/>
                    </a:lnTo>
                    <a:lnTo>
                      <a:pt x="27" y="253"/>
                    </a:lnTo>
                    <a:lnTo>
                      <a:pt x="33" y="264"/>
                    </a:lnTo>
                    <a:lnTo>
                      <a:pt x="41" y="276"/>
                    </a:lnTo>
                    <a:lnTo>
                      <a:pt x="48" y="288"/>
                    </a:lnTo>
                    <a:lnTo>
                      <a:pt x="56" y="299"/>
                    </a:lnTo>
                    <a:lnTo>
                      <a:pt x="65" y="309"/>
                    </a:lnTo>
                    <a:lnTo>
                      <a:pt x="73" y="320"/>
                    </a:lnTo>
                    <a:lnTo>
                      <a:pt x="80" y="330"/>
                    </a:lnTo>
                    <a:lnTo>
                      <a:pt x="86" y="342"/>
                    </a:lnTo>
                    <a:lnTo>
                      <a:pt x="189" y="515"/>
                    </a:lnTo>
                    <a:lnTo>
                      <a:pt x="196" y="489"/>
                    </a:lnTo>
                    <a:lnTo>
                      <a:pt x="203" y="463"/>
                    </a:lnTo>
                    <a:lnTo>
                      <a:pt x="210" y="437"/>
                    </a:lnTo>
                    <a:lnTo>
                      <a:pt x="217" y="410"/>
                    </a:lnTo>
                    <a:lnTo>
                      <a:pt x="225" y="384"/>
                    </a:lnTo>
                    <a:lnTo>
                      <a:pt x="235" y="356"/>
                    </a:lnTo>
                    <a:lnTo>
                      <a:pt x="244" y="329"/>
                    </a:lnTo>
                    <a:lnTo>
                      <a:pt x="253" y="301"/>
                    </a:lnTo>
                    <a:lnTo>
                      <a:pt x="262" y="277"/>
                    </a:lnTo>
                    <a:lnTo>
                      <a:pt x="270" y="259"/>
                    </a:lnTo>
                    <a:lnTo>
                      <a:pt x="273" y="251"/>
                    </a:lnTo>
                    <a:lnTo>
                      <a:pt x="277" y="246"/>
                    </a:lnTo>
                    <a:lnTo>
                      <a:pt x="282" y="240"/>
                    </a:lnTo>
                    <a:lnTo>
                      <a:pt x="285" y="235"/>
                    </a:lnTo>
                    <a:lnTo>
                      <a:pt x="290" y="231"/>
                    </a:lnTo>
                    <a:lnTo>
                      <a:pt x="296" y="229"/>
                    </a:lnTo>
                    <a:lnTo>
                      <a:pt x="302" y="227"/>
                    </a:lnTo>
                    <a:lnTo>
                      <a:pt x="309" y="226"/>
                    </a:lnTo>
                    <a:lnTo>
                      <a:pt x="325" y="226"/>
                    </a:lnTo>
                    <a:lnTo>
                      <a:pt x="345" y="227"/>
                    </a:lnTo>
                    <a:lnTo>
                      <a:pt x="357" y="228"/>
                    </a:lnTo>
                    <a:lnTo>
                      <a:pt x="368" y="229"/>
                    </a:lnTo>
                    <a:lnTo>
                      <a:pt x="377" y="230"/>
                    </a:lnTo>
                    <a:lnTo>
                      <a:pt x="388" y="2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398" name="Freeform 330"/>
              <p:cNvSpPr>
                <a:spLocks/>
              </p:cNvSpPr>
              <p:nvPr/>
            </p:nvSpPr>
            <p:spPr bwMode="auto">
              <a:xfrm>
                <a:off x="3680" y="1887"/>
                <a:ext cx="130" cy="172"/>
              </a:xfrm>
              <a:custGeom>
                <a:avLst/>
                <a:gdLst>
                  <a:gd name="T0" fmla="*/ 37 w 388"/>
                  <a:gd name="T1" fmla="*/ 11 h 515"/>
                  <a:gd name="T2" fmla="*/ 35 w 388"/>
                  <a:gd name="T3" fmla="*/ 11 h 515"/>
                  <a:gd name="T4" fmla="*/ 31 w 388"/>
                  <a:gd name="T5" fmla="*/ 11 h 515"/>
                  <a:gd name="T6" fmla="*/ 28 w 388"/>
                  <a:gd name="T7" fmla="*/ 12 h 515"/>
                  <a:gd name="T8" fmla="*/ 27 w 388"/>
                  <a:gd name="T9" fmla="*/ 13 h 515"/>
                  <a:gd name="T10" fmla="*/ 25 w 388"/>
                  <a:gd name="T11" fmla="*/ 15 h 515"/>
                  <a:gd name="T12" fmla="*/ 24 w 388"/>
                  <a:gd name="T13" fmla="*/ 17 h 515"/>
                  <a:gd name="T14" fmla="*/ 23 w 388"/>
                  <a:gd name="T15" fmla="*/ 18 h 515"/>
                  <a:gd name="T16" fmla="*/ 22 w 388"/>
                  <a:gd name="T17" fmla="*/ 18 h 515"/>
                  <a:gd name="T18" fmla="*/ 21 w 388"/>
                  <a:gd name="T19" fmla="*/ 18 h 515"/>
                  <a:gd name="T20" fmla="*/ 20 w 388"/>
                  <a:gd name="T21" fmla="*/ 17 h 515"/>
                  <a:gd name="T22" fmla="*/ 19 w 388"/>
                  <a:gd name="T23" fmla="*/ 16 h 515"/>
                  <a:gd name="T24" fmla="*/ 18 w 388"/>
                  <a:gd name="T25" fmla="*/ 13 h 515"/>
                  <a:gd name="T26" fmla="*/ 18 w 388"/>
                  <a:gd name="T27" fmla="*/ 10 h 515"/>
                  <a:gd name="T28" fmla="*/ 17 w 388"/>
                  <a:gd name="T29" fmla="*/ 6 h 515"/>
                  <a:gd name="T30" fmla="*/ 17 w 388"/>
                  <a:gd name="T31" fmla="*/ 3 h 515"/>
                  <a:gd name="T32" fmla="*/ 16 w 388"/>
                  <a:gd name="T33" fmla="*/ 1 h 515"/>
                  <a:gd name="T34" fmla="*/ 15 w 388"/>
                  <a:gd name="T35" fmla="*/ 0 h 515"/>
                  <a:gd name="T36" fmla="*/ 15 w 388"/>
                  <a:gd name="T37" fmla="*/ 0 h 515"/>
                  <a:gd name="T38" fmla="*/ 14 w 388"/>
                  <a:gd name="T39" fmla="*/ 0 h 515"/>
                  <a:gd name="T40" fmla="*/ 12 w 388"/>
                  <a:gd name="T41" fmla="*/ 1 h 515"/>
                  <a:gd name="T42" fmla="*/ 8 w 388"/>
                  <a:gd name="T43" fmla="*/ 4 h 515"/>
                  <a:gd name="T44" fmla="*/ 4 w 388"/>
                  <a:gd name="T45" fmla="*/ 9 h 515"/>
                  <a:gd name="T46" fmla="*/ 1 w 388"/>
                  <a:gd name="T47" fmla="*/ 12 h 515"/>
                  <a:gd name="T48" fmla="*/ 0 w 388"/>
                  <a:gd name="T49" fmla="*/ 13 h 515"/>
                  <a:gd name="T50" fmla="*/ 0 w 388"/>
                  <a:gd name="T51" fmla="*/ 14 h 515"/>
                  <a:gd name="T52" fmla="*/ 0 w 388"/>
                  <a:gd name="T53" fmla="*/ 15 h 515"/>
                  <a:gd name="T54" fmla="*/ 1 w 388"/>
                  <a:gd name="T55" fmla="*/ 16 h 515"/>
                  <a:gd name="T56" fmla="*/ 3 w 388"/>
                  <a:gd name="T57" fmla="*/ 17 h 515"/>
                  <a:gd name="T58" fmla="*/ 3 w 388"/>
                  <a:gd name="T59" fmla="*/ 19 h 515"/>
                  <a:gd name="T60" fmla="*/ 4 w 388"/>
                  <a:gd name="T61" fmla="*/ 19 h 515"/>
                  <a:gd name="T62" fmla="*/ 3 w 388"/>
                  <a:gd name="T63" fmla="*/ 22 h 515"/>
                  <a:gd name="T64" fmla="*/ 2 w 388"/>
                  <a:gd name="T65" fmla="*/ 25 h 515"/>
                  <a:gd name="T66" fmla="*/ 3 w 388"/>
                  <a:gd name="T67" fmla="*/ 27 h 515"/>
                  <a:gd name="T68" fmla="*/ 4 w 388"/>
                  <a:gd name="T69" fmla="*/ 29 h 515"/>
                  <a:gd name="T70" fmla="*/ 5 w 388"/>
                  <a:gd name="T71" fmla="*/ 32 h 515"/>
                  <a:gd name="T72" fmla="*/ 7 w 388"/>
                  <a:gd name="T73" fmla="*/ 34 h 515"/>
                  <a:gd name="T74" fmla="*/ 9 w 388"/>
                  <a:gd name="T75" fmla="*/ 37 h 515"/>
                  <a:gd name="T76" fmla="*/ 21 w 388"/>
                  <a:gd name="T77" fmla="*/ 57 h 515"/>
                  <a:gd name="T78" fmla="*/ 22 w 388"/>
                  <a:gd name="T79" fmla="*/ 54 h 515"/>
                  <a:gd name="T80" fmla="*/ 23 w 388"/>
                  <a:gd name="T81" fmla="*/ 49 h 515"/>
                  <a:gd name="T82" fmla="*/ 25 w 388"/>
                  <a:gd name="T83" fmla="*/ 43 h 515"/>
                  <a:gd name="T84" fmla="*/ 27 w 388"/>
                  <a:gd name="T85" fmla="*/ 37 h 515"/>
                  <a:gd name="T86" fmla="*/ 29 w 388"/>
                  <a:gd name="T87" fmla="*/ 31 h 515"/>
                  <a:gd name="T88" fmla="*/ 30 w 388"/>
                  <a:gd name="T89" fmla="*/ 28 h 515"/>
                  <a:gd name="T90" fmla="*/ 31 w 388"/>
                  <a:gd name="T91" fmla="*/ 27 h 515"/>
                  <a:gd name="T92" fmla="*/ 33 w 388"/>
                  <a:gd name="T93" fmla="*/ 26 h 515"/>
                  <a:gd name="T94" fmla="*/ 34 w 388"/>
                  <a:gd name="T95" fmla="*/ 25 h 515"/>
                  <a:gd name="T96" fmla="*/ 37 w 388"/>
                  <a:gd name="T97" fmla="*/ 25 h 515"/>
                  <a:gd name="T98" fmla="*/ 40 w 388"/>
                  <a:gd name="T99" fmla="*/ 25 h 515"/>
                  <a:gd name="T100" fmla="*/ 42 w 388"/>
                  <a:gd name="T101" fmla="*/ 26 h 515"/>
                  <a:gd name="T102" fmla="*/ 44 w 388"/>
                  <a:gd name="T103" fmla="*/ 26 h 5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88"/>
                  <a:gd name="T157" fmla="*/ 0 h 515"/>
                  <a:gd name="T158" fmla="*/ 388 w 388"/>
                  <a:gd name="T159" fmla="*/ 515 h 5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88" h="515">
                    <a:moveTo>
                      <a:pt x="388" y="231"/>
                    </a:moveTo>
                    <a:lnTo>
                      <a:pt x="331" y="103"/>
                    </a:lnTo>
                    <a:lnTo>
                      <a:pt x="308" y="102"/>
                    </a:lnTo>
                    <a:lnTo>
                      <a:pt x="286" y="102"/>
                    </a:lnTo>
                    <a:lnTo>
                      <a:pt x="276" y="103"/>
                    </a:lnTo>
                    <a:lnTo>
                      <a:pt x="265" y="105"/>
                    </a:lnTo>
                    <a:lnTo>
                      <a:pt x="255" y="109"/>
                    </a:lnTo>
                    <a:lnTo>
                      <a:pt x="245" y="115"/>
                    </a:lnTo>
                    <a:lnTo>
                      <a:pt x="238" y="121"/>
                    </a:lnTo>
                    <a:lnTo>
                      <a:pt x="231" y="128"/>
                    </a:lnTo>
                    <a:lnTo>
                      <a:pt x="225" y="136"/>
                    </a:lnTo>
                    <a:lnTo>
                      <a:pt x="219" y="145"/>
                    </a:lnTo>
                    <a:lnTo>
                      <a:pt x="213" y="152"/>
                    </a:lnTo>
                    <a:lnTo>
                      <a:pt x="206" y="159"/>
                    </a:lnTo>
                    <a:lnTo>
                      <a:pt x="203" y="162"/>
                    </a:lnTo>
                    <a:lnTo>
                      <a:pt x="198" y="163"/>
                    </a:lnTo>
                    <a:lnTo>
                      <a:pt x="193" y="164"/>
                    </a:lnTo>
                    <a:lnTo>
                      <a:pt x="189" y="164"/>
                    </a:lnTo>
                    <a:lnTo>
                      <a:pt x="184" y="163"/>
                    </a:lnTo>
                    <a:lnTo>
                      <a:pt x="179" y="161"/>
                    </a:lnTo>
                    <a:lnTo>
                      <a:pt x="176" y="157"/>
                    </a:lnTo>
                    <a:lnTo>
                      <a:pt x="172" y="154"/>
                    </a:lnTo>
                    <a:lnTo>
                      <a:pt x="167" y="144"/>
                    </a:lnTo>
                    <a:lnTo>
                      <a:pt x="163" y="132"/>
                    </a:lnTo>
                    <a:lnTo>
                      <a:pt x="160" y="118"/>
                    </a:lnTo>
                    <a:lnTo>
                      <a:pt x="158" y="103"/>
                    </a:lnTo>
                    <a:lnTo>
                      <a:pt x="157" y="86"/>
                    </a:lnTo>
                    <a:lnTo>
                      <a:pt x="156" y="71"/>
                    </a:lnTo>
                    <a:lnTo>
                      <a:pt x="154" y="54"/>
                    </a:lnTo>
                    <a:lnTo>
                      <a:pt x="152" y="40"/>
                    </a:lnTo>
                    <a:lnTo>
                      <a:pt x="150" y="26"/>
                    </a:lnTo>
                    <a:lnTo>
                      <a:pt x="146" y="16"/>
                    </a:lnTo>
                    <a:lnTo>
                      <a:pt x="144" y="11"/>
                    </a:lnTo>
                    <a:lnTo>
                      <a:pt x="141" y="7"/>
                    </a:lnTo>
                    <a:lnTo>
                      <a:pt x="138" y="4"/>
                    </a:lnTo>
                    <a:lnTo>
                      <a:pt x="134" y="1"/>
                    </a:lnTo>
                    <a:lnTo>
                      <a:pt x="131" y="0"/>
                    </a:lnTo>
                    <a:lnTo>
                      <a:pt x="126" y="0"/>
                    </a:lnTo>
                    <a:lnTo>
                      <a:pt x="121" y="0"/>
                    </a:lnTo>
                    <a:lnTo>
                      <a:pt x="115" y="3"/>
                    </a:lnTo>
                    <a:lnTo>
                      <a:pt x="106" y="8"/>
                    </a:lnTo>
                    <a:lnTo>
                      <a:pt x="91" y="21"/>
                    </a:lnTo>
                    <a:lnTo>
                      <a:pt x="72" y="39"/>
                    </a:lnTo>
                    <a:lnTo>
                      <a:pt x="52" y="58"/>
                    </a:lnTo>
                    <a:lnTo>
                      <a:pt x="32" y="78"/>
                    </a:lnTo>
                    <a:lnTo>
                      <a:pt x="15" y="96"/>
                    </a:lnTo>
                    <a:lnTo>
                      <a:pt x="9" y="104"/>
                    </a:lnTo>
                    <a:lnTo>
                      <a:pt x="5" y="110"/>
                    </a:lnTo>
                    <a:lnTo>
                      <a:pt x="1" y="116"/>
                    </a:lnTo>
                    <a:lnTo>
                      <a:pt x="0" y="119"/>
                    </a:lnTo>
                    <a:lnTo>
                      <a:pt x="1" y="124"/>
                    </a:lnTo>
                    <a:lnTo>
                      <a:pt x="2" y="128"/>
                    </a:lnTo>
                    <a:lnTo>
                      <a:pt x="3" y="131"/>
                    </a:lnTo>
                    <a:lnTo>
                      <a:pt x="6" y="136"/>
                    </a:lnTo>
                    <a:lnTo>
                      <a:pt x="12" y="143"/>
                    </a:lnTo>
                    <a:lnTo>
                      <a:pt x="17" y="150"/>
                    </a:lnTo>
                    <a:lnTo>
                      <a:pt x="23" y="157"/>
                    </a:lnTo>
                    <a:lnTo>
                      <a:pt x="28" y="164"/>
                    </a:lnTo>
                    <a:lnTo>
                      <a:pt x="30" y="167"/>
                    </a:lnTo>
                    <a:lnTo>
                      <a:pt x="32" y="170"/>
                    </a:lnTo>
                    <a:lnTo>
                      <a:pt x="32" y="174"/>
                    </a:lnTo>
                    <a:lnTo>
                      <a:pt x="32" y="177"/>
                    </a:lnTo>
                    <a:lnTo>
                      <a:pt x="27" y="197"/>
                    </a:lnTo>
                    <a:lnTo>
                      <a:pt x="22" y="215"/>
                    </a:lnTo>
                    <a:lnTo>
                      <a:pt x="21" y="223"/>
                    </a:lnTo>
                    <a:lnTo>
                      <a:pt x="21" y="233"/>
                    </a:lnTo>
                    <a:lnTo>
                      <a:pt x="23" y="242"/>
                    </a:lnTo>
                    <a:lnTo>
                      <a:pt x="27" y="253"/>
                    </a:lnTo>
                    <a:lnTo>
                      <a:pt x="33" y="264"/>
                    </a:lnTo>
                    <a:lnTo>
                      <a:pt x="41" y="276"/>
                    </a:lnTo>
                    <a:lnTo>
                      <a:pt x="48" y="288"/>
                    </a:lnTo>
                    <a:lnTo>
                      <a:pt x="56" y="299"/>
                    </a:lnTo>
                    <a:lnTo>
                      <a:pt x="65" y="309"/>
                    </a:lnTo>
                    <a:lnTo>
                      <a:pt x="73" y="320"/>
                    </a:lnTo>
                    <a:lnTo>
                      <a:pt x="80" y="330"/>
                    </a:lnTo>
                    <a:lnTo>
                      <a:pt x="86" y="342"/>
                    </a:lnTo>
                    <a:lnTo>
                      <a:pt x="189" y="515"/>
                    </a:lnTo>
                    <a:lnTo>
                      <a:pt x="196" y="489"/>
                    </a:lnTo>
                    <a:lnTo>
                      <a:pt x="203" y="463"/>
                    </a:lnTo>
                    <a:lnTo>
                      <a:pt x="210" y="437"/>
                    </a:lnTo>
                    <a:lnTo>
                      <a:pt x="217" y="410"/>
                    </a:lnTo>
                    <a:lnTo>
                      <a:pt x="225" y="384"/>
                    </a:lnTo>
                    <a:lnTo>
                      <a:pt x="235" y="356"/>
                    </a:lnTo>
                    <a:lnTo>
                      <a:pt x="244" y="329"/>
                    </a:lnTo>
                    <a:lnTo>
                      <a:pt x="253" y="301"/>
                    </a:lnTo>
                    <a:lnTo>
                      <a:pt x="262" y="277"/>
                    </a:lnTo>
                    <a:lnTo>
                      <a:pt x="270" y="259"/>
                    </a:lnTo>
                    <a:lnTo>
                      <a:pt x="273" y="251"/>
                    </a:lnTo>
                    <a:lnTo>
                      <a:pt x="277" y="246"/>
                    </a:lnTo>
                    <a:lnTo>
                      <a:pt x="282" y="240"/>
                    </a:lnTo>
                    <a:lnTo>
                      <a:pt x="285" y="235"/>
                    </a:lnTo>
                    <a:lnTo>
                      <a:pt x="290" y="231"/>
                    </a:lnTo>
                    <a:lnTo>
                      <a:pt x="296" y="229"/>
                    </a:lnTo>
                    <a:lnTo>
                      <a:pt x="302" y="227"/>
                    </a:lnTo>
                    <a:lnTo>
                      <a:pt x="309" y="226"/>
                    </a:lnTo>
                    <a:lnTo>
                      <a:pt x="325" y="226"/>
                    </a:lnTo>
                    <a:lnTo>
                      <a:pt x="345" y="227"/>
                    </a:lnTo>
                    <a:lnTo>
                      <a:pt x="357" y="228"/>
                    </a:lnTo>
                    <a:lnTo>
                      <a:pt x="368" y="229"/>
                    </a:lnTo>
                    <a:lnTo>
                      <a:pt x="377" y="230"/>
                    </a:lnTo>
                    <a:lnTo>
                      <a:pt x="388" y="23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399" name="Freeform 331"/>
              <p:cNvSpPr>
                <a:spLocks/>
              </p:cNvSpPr>
              <p:nvPr/>
            </p:nvSpPr>
            <p:spPr bwMode="auto">
              <a:xfrm>
                <a:off x="3331" y="1717"/>
                <a:ext cx="460" cy="779"/>
              </a:xfrm>
              <a:custGeom>
                <a:avLst/>
                <a:gdLst>
                  <a:gd name="T0" fmla="*/ 117 w 1378"/>
                  <a:gd name="T1" fmla="*/ 45 h 2336"/>
                  <a:gd name="T2" fmla="*/ 126 w 1378"/>
                  <a:gd name="T3" fmla="*/ 30 h 2336"/>
                  <a:gd name="T4" fmla="*/ 126 w 1378"/>
                  <a:gd name="T5" fmla="*/ 22 h 2336"/>
                  <a:gd name="T6" fmla="*/ 121 w 1378"/>
                  <a:gd name="T7" fmla="*/ 3 h 2336"/>
                  <a:gd name="T8" fmla="*/ 126 w 1378"/>
                  <a:gd name="T9" fmla="*/ 0 h 2336"/>
                  <a:gd name="T10" fmla="*/ 138 w 1378"/>
                  <a:gd name="T11" fmla="*/ 7 h 2336"/>
                  <a:gd name="T12" fmla="*/ 139 w 1378"/>
                  <a:gd name="T13" fmla="*/ 25 h 2336"/>
                  <a:gd name="T14" fmla="*/ 142 w 1378"/>
                  <a:gd name="T15" fmla="*/ 36 h 2336"/>
                  <a:gd name="T16" fmla="*/ 148 w 1378"/>
                  <a:gd name="T17" fmla="*/ 45 h 2336"/>
                  <a:gd name="T18" fmla="*/ 149 w 1378"/>
                  <a:gd name="T19" fmla="*/ 53 h 2336"/>
                  <a:gd name="T20" fmla="*/ 153 w 1378"/>
                  <a:gd name="T21" fmla="*/ 62 h 2336"/>
                  <a:gd name="T22" fmla="*/ 144 w 1378"/>
                  <a:gd name="T23" fmla="*/ 70 h 2336"/>
                  <a:gd name="T24" fmla="*/ 138 w 1378"/>
                  <a:gd name="T25" fmla="*/ 75 h 2336"/>
                  <a:gd name="T26" fmla="*/ 134 w 1378"/>
                  <a:gd name="T27" fmla="*/ 68 h 2336"/>
                  <a:gd name="T28" fmla="*/ 132 w 1378"/>
                  <a:gd name="T29" fmla="*/ 57 h 2336"/>
                  <a:gd name="T30" fmla="*/ 123 w 1378"/>
                  <a:gd name="T31" fmla="*/ 63 h 2336"/>
                  <a:gd name="T32" fmla="*/ 117 w 1378"/>
                  <a:gd name="T33" fmla="*/ 71 h 2336"/>
                  <a:gd name="T34" fmla="*/ 120 w 1378"/>
                  <a:gd name="T35" fmla="*/ 76 h 2336"/>
                  <a:gd name="T36" fmla="*/ 122 w 1378"/>
                  <a:gd name="T37" fmla="*/ 89 h 2336"/>
                  <a:gd name="T38" fmla="*/ 136 w 1378"/>
                  <a:gd name="T39" fmla="*/ 124 h 2336"/>
                  <a:gd name="T40" fmla="*/ 130 w 1378"/>
                  <a:gd name="T41" fmla="*/ 150 h 2336"/>
                  <a:gd name="T42" fmla="*/ 128 w 1378"/>
                  <a:gd name="T43" fmla="*/ 166 h 2336"/>
                  <a:gd name="T44" fmla="*/ 130 w 1378"/>
                  <a:gd name="T45" fmla="*/ 182 h 2336"/>
                  <a:gd name="T46" fmla="*/ 124 w 1378"/>
                  <a:gd name="T47" fmla="*/ 195 h 2336"/>
                  <a:gd name="T48" fmla="*/ 132 w 1378"/>
                  <a:gd name="T49" fmla="*/ 206 h 2336"/>
                  <a:gd name="T50" fmla="*/ 135 w 1378"/>
                  <a:gd name="T51" fmla="*/ 222 h 2336"/>
                  <a:gd name="T52" fmla="*/ 136 w 1378"/>
                  <a:gd name="T53" fmla="*/ 255 h 2336"/>
                  <a:gd name="T54" fmla="*/ 135 w 1378"/>
                  <a:gd name="T55" fmla="*/ 260 h 2336"/>
                  <a:gd name="T56" fmla="*/ 118 w 1378"/>
                  <a:gd name="T57" fmla="*/ 252 h 2336"/>
                  <a:gd name="T58" fmla="*/ 98 w 1378"/>
                  <a:gd name="T59" fmla="*/ 233 h 2336"/>
                  <a:gd name="T60" fmla="*/ 80 w 1378"/>
                  <a:gd name="T61" fmla="*/ 219 h 2336"/>
                  <a:gd name="T62" fmla="*/ 63 w 1378"/>
                  <a:gd name="T63" fmla="*/ 195 h 2336"/>
                  <a:gd name="T64" fmla="*/ 58 w 1378"/>
                  <a:gd name="T65" fmla="*/ 190 h 2336"/>
                  <a:gd name="T66" fmla="*/ 53 w 1378"/>
                  <a:gd name="T67" fmla="*/ 201 h 2336"/>
                  <a:gd name="T68" fmla="*/ 43 w 1378"/>
                  <a:gd name="T69" fmla="*/ 201 h 2336"/>
                  <a:gd name="T70" fmla="*/ 34 w 1378"/>
                  <a:gd name="T71" fmla="*/ 185 h 2336"/>
                  <a:gd name="T72" fmla="*/ 41 w 1378"/>
                  <a:gd name="T73" fmla="*/ 177 h 2336"/>
                  <a:gd name="T74" fmla="*/ 29 w 1378"/>
                  <a:gd name="T75" fmla="*/ 168 h 2336"/>
                  <a:gd name="T76" fmla="*/ 18 w 1378"/>
                  <a:gd name="T77" fmla="*/ 162 h 2336"/>
                  <a:gd name="T78" fmla="*/ 18 w 1378"/>
                  <a:gd name="T79" fmla="*/ 154 h 2336"/>
                  <a:gd name="T80" fmla="*/ 29 w 1378"/>
                  <a:gd name="T81" fmla="*/ 151 h 2336"/>
                  <a:gd name="T82" fmla="*/ 30 w 1378"/>
                  <a:gd name="T83" fmla="*/ 115 h 2336"/>
                  <a:gd name="T84" fmla="*/ 27 w 1378"/>
                  <a:gd name="T85" fmla="*/ 94 h 2336"/>
                  <a:gd name="T86" fmla="*/ 22 w 1378"/>
                  <a:gd name="T87" fmla="*/ 89 h 2336"/>
                  <a:gd name="T88" fmla="*/ 11 w 1378"/>
                  <a:gd name="T89" fmla="*/ 92 h 2336"/>
                  <a:gd name="T90" fmla="*/ 4 w 1378"/>
                  <a:gd name="T91" fmla="*/ 84 h 2336"/>
                  <a:gd name="T92" fmla="*/ 9 w 1378"/>
                  <a:gd name="T93" fmla="*/ 67 h 2336"/>
                  <a:gd name="T94" fmla="*/ 22 w 1378"/>
                  <a:gd name="T95" fmla="*/ 62 h 2336"/>
                  <a:gd name="T96" fmla="*/ 31 w 1378"/>
                  <a:gd name="T97" fmla="*/ 67 h 2336"/>
                  <a:gd name="T98" fmla="*/ 32 w 1378"/>
                  <a:gd name="T99" fmla="*/ 75 h 2336"/>
                  <a:gd name="T100" fmla="*/ 39 w 1378"/>
                  <a:gd name="T101" fmla="*/ 79 h 2336"/>
                  <a:gd name="T102" fmla="*/ 61 w 1378"/>
                  <a:gd name="T103" fmla="*/ 75 h 2336"/>
                  <a:gd name="T104" fmla="*/ 61 w 1378"/>
                  <a:gd name="T105" fmla="*/ 97 h 2336"/>
                  <a:gd name="T106" fmla="*/ 73 w 1378"/>
                  <a:gd name="T107" fmla="*/ 92 h 2336"/>
                  <a:gd name="T108" fmla="*/ 100 w 1378"/>
                  <a:gd name="T109" fmla="*/ 72 h 2336"/>
                  <a:gd name="T110" fmla="*/ 103 w 1378"/>
                  <a:gd name="T111" fmla="*/ 48 h 2336"/>
                  <a:gd name="T112" fmla="*/ 108 w 1378"/>
                  <a:gd name="T113" fmla="*/ 48 h 23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378"/>
                  <a:gd name="T172" fmla="*/ 0 h 2336"/>
                  <a:gd name="T173" fmla="*/ 1378 w 1378"/>
                  <a:gd name="T174" fmla="*/ 2336 h 23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378" h="2336">
                    <a:moveTo>
                      <a:pt x="991" y="416"/>
                    </a:moveTo>
                    <a:lnTo>
                      <a:pt x="1002" y="418"/>
                    </a:lnTo>
                    <a:lnTo>
                      <a:pt x="1013" y="423"/>
                    </a:lnTo>
                    <a:lnTo>
                      <a:pt x="1018" y="425"/>
                    </a:lnTo>
                    <a:lnTo>
                      <a:pt x="1024" y="425"/>
                    </a:lnTo>
                    <a:lnTo>
                      <a:pt x="1029" y="425"/>
                    </a:lnTo>
                    <a:lnTo>
                      <a:pt x="1033" y="422"/>
                    </a:lnTo>
                    <a:lnTo>
                      <a:pt x="1039" y="416"/>
                    </a:lnTo>
                    <a:lnTo>
                      <a:pt x="1044" y="409"/>
                    </a:lnTo>
                    <a:lnTo>
                      <a:pt x="1049" y="399"/>
                    </a:lnTo>
                    <a:lnTo>
                      <a:pt x="1055" y="390"/>
                    </a:lnTo>
                    <a:lnTo>
                      <a:pt x="1066" y="371"/>
                    </a:lnTo>
                    <a:lnTo>
                      <a:pt x="1074" y="354"/>
                    </a:lnTo>
                    <a:lnTo>
                      <a:pt x="1088" y="331"/>
                    </a:lnTo>
                    <a:lnTo>
                      <a:pt x="1105" y="309"/>
                    </a:lnTo>
                    <a:lnTo>
                      <a:pt x="1112" y="298"/>
                    </a:lnTo>
                    <a:lnTo>
                      <a:pt x="1120" y="286"/>
                    </a:lnTo>
                    <a:lnTo>
                      <a:pt x="1126" y="274"/>
                    </a:lnTo>
                    <a:lnTo>
                      <a:pt x="1132" y="261"/>
                    </a:lnTo>
                    <a:lnTo>
                      <a:pt x="1135" y="252"/>
                    </a:lnTo>
                    <a:lnTo>
                      <a:pt x="1136" y="240"/>
                    </a:lnTo>
                    <a:lnTo>
                      <a:pt x="1138" y="227"/>
                    </a:lnTo>
                    <a:lnTo>
                      <a:pt x="1136" y="215"/>
                    </a:lnTo>
                    <a:lnTo>
                      <a:pt x="1135" y="209"/>
                    </a:lnTo>
                    <a:lnTo>
                      <a:pt x="1134" y="203"/>
                    </a:lnTo>
                    <a:lnTo>
                      <a:pt x="1132" y="199"/>
                    </a:lnTo>
                    <a:lnTo>
                      <a:pt x="1128" y="194"/>
                    </a:lnTo>
                    <a:lnTo>
                      <a:pt x="1125" y="190"/>
                    </a:lnTo>
                    <a:lnTo>
                      <a:pt x="1120" y="187"/>
                    </a:lnTo>
                    <a:lnTo>
                      <a:pt x="1115" y="184"/>
                    </a:lnTo>
                    <a:lnTo>
                      <a:pt x="1109" y="183"/>
                    </a:lnTo>
                    <a:lnTo>
                      <a:pt x="1070" y="171"/>
                    </a:lnTo>
                    <a:lnTo>
                      <a:pt x="1070" y="62"/>
                    </a:lnTo>
                    <a:lnTo>
                      <a:pt x="1075" y="51"/>
                    </a:lnTo>
                    <a:lnTo>
                      <a:pt x="1080" y="39"/>
                    </a:lnTo>
                    <a:lnTo>
                      <a:pt x="1085" y="29"/>
                    </a:lnTo>
                    <a:lnTo>
                      <a:pt x="1090" y="18"/>
                    </a:lnTo>
                    <a:lnTo>
                      <a:pt x="1094" y="15"/>
                    </a:lnTo>
                    <a:lnTo>
                      <a:pt x="1098" y="10"/>
                    </a:lnTo>
                    <a:lnTo>
                      <a:pt x="1102" y="7"/>
                    </a:lnTo>
                    <a:lnTo>
                      <a:pt x="1107" y="4"/>
                    </a:lnTo>
                    <a:lnTo>
                      <a:pt x="1112" y="3"/>
                    </a:lnTo>
                    <a:lnTo>
                      <a:pt x="1118" y="2"/>
                    </a:lnTo>
                    <a:lnTo>
                      <a:pt x="1123" y="0"/>
                    </a:lnTo>
                    <a:lnTo>
                      <a:pt x="1131" y="2"/>
                    </a:lnTo>
                    <a:lnTo>
                      <a:pt x="1142" y="7"/>
                    </a:lnTo>
                    <a:lnTo>
                      <a:pt x="1155" y="13"/>
                    </a:lnTo>
                    <a:lnTo>
                      <a:pt x="1167" y="18"/>
                    </a:lnTo>
                    <a:lnTo>
                      <a:pt x="1180" y="20"/>
                    </a:lnTo>
                    <a:lnTo>
                      <a:pt x="1193" y="23"/>
                    </a:lnTo>
                    <a:lnTo>
                      <a:pt x="1206" y="25"/>
                    </a:lnTo>
                    <a:lnTo>
                      <a:pt x="1217" y="39"/>
                    </a:lnTo>
                    <a:lnTo>
                      <a:pt x="1228" y="52"/>
                    </a:lnTo>
                    <a:lnTo>
                      <a:pt x="1233" y="59"/>
                    </a:lnTo>
                    <a:lnTo>
                      <a:pt x="1238" y="66"/>
                    </a:lnTo>
                    <a:lnTo>
                      <a:pt x="1241" y="75"/>
                    </a:lnTo>
                    <a:lnTo>
                      <a:pt x="1244" y="85"/>
                    </a:lnTo>
                    <a:lnTo>
                      <a:pt x="1245" y="103"/>
                    </a:lnTo>
                    <a:lnTo>
                      <a:pt x="1246" y="120"/>
                    </a:lnTo>
                    <a:lnTo>
                      <a:pt x="1246" y="136"/>
                    </a:lnTo>
                    <a:lnTo>
                      <a:pt x="1246" y="153"/>
                    </a:lnTo>
                    <a:lnTo>
                      <a:pt x="1244" y="187"/>
                    </a:lnTo>
                    <a:lnTo>
                      <a:pt x="1243" y="221"/>
                    </a:lnTo>
                    <a:lnTo>
                      <a:pt x="1243" y="236"/>
                    </a:lnTo>
                    <a:lnTo>
                      <a:pt x="1243" y="252"/>
                    </a:lnTo>
                    <a:lnTo>
                      <a:pt x="1244" y="267"/>
                    </a:lnTo>
                    <a:lnTo>
                      <a:pt x="1246" y="281"/>
                    </a:lnTo>
                    <a:lnTo>
                      <a:pt x="1249" y="292"/>
                    </a:lnTo>
                    <a:lnTo>
                      <a:pt x="1253" y="299"/>
                    </a:lnTo>
                    <a:lnTo>
                      <a:pt x="1257" y="307"/>
                    </a:lnTo>
                    <a:lnTo>
                      <a:pt x="1262" y="314"/>
                    </a:lnTo>
                    <a:lnTo>
                      <a:pt x="1271" y="327"/>
                    </a:lnTo>
                    <a:lnTo>
                      <a:pt x="1280" y="343"/>
                    </a:lnTo>
                    <a:lnTo>
                      <a:pt x="1282" y="348"/>
                    </a:lnTo>
                    <a:lnTo>
                      <a:pt x="1283" y="353"/>
                    </a:lnTo>
                    <a:lnTo>
                      <a:pt x="1285" y="358"/>
                    </a:lnTo>
                    <a:lnTo>
                      <a:pt x="1287" y="363"/>
                    </a:lnTo>
                    <a:lnTo>
                      <a:pt x="1293" y="370"/>
                    </a:lnTo>
                    <a:lnTo>
                      <a:pt x="1300" y="377"/>
                    </a:lnTo>
                    <a:lnTo>
                      <a:pt x="1316" y="391"/>
                    </a:lnTo>
                    <a:lnTo>
                      <a:pt x="1331" y="405"/>
                    </a:lnTo>
                    <a:lnTo>
                      <a:pt x="1333" y="410"/>
                    </a:lnTo>
                    <a:lnTo>
                      <a:pt x="1336" y="414"/>
                    </a:lnTo>
                    <a:lnTo>
                      <a:pt x="1337" y="419"/>
                    </a:lnTo>
                    <a:lnTo>
                      <a:pt x="1337" y="424"/>
                    </a:lnTo>
                    <a:lnTo>
                      <a:pt x="1336" y="435"/>
                    </a:lnTo>
                    <a:lnTo>
                      <a:pt x="1335" y="446"/>
                    </a:lnTo>
                    <a:lnTo>
                      <a:pt x="1333" y="458"/>
                    </a:lnTo>
                    <a:lnTo>
                      <a:pt x="1333" y="469"/>
                    </a:lnTo>
                    <a:lnTo>
                      <a:pt x="1335" y="475"/>
                    </a:lnTo>
                    <a:lnTo>
                      <a:pt x="1336" y="481"/>
                    </a:lnTo>
                    <a:lnTo>
                      <a:pt x="1339" y="485"/>
                    </a:lnTo>
                    <a:lnTo>
                      <a:pt x="1343" y="491"/>
                    </a:lnTo>
                    <a:lnTo>
                      <a:pt x="1351" y="501"/>
                    </a:lnTo>
                    <a:lnTo>
                      <a:pt x="1357" y="511"/>
                    </a:lnTo>
                    <a:lnTo>
                      <a:pt x="1363" y="522"/>
                    </a:lnTo>
                    <a:lnTo>
                      <a:pt x="1368" y="532"/>
                    </a:lnTo>
                    <a:lnTo>
                      <a:pt x="1371" y="544"/>
                    </a:lnTo>
                    <a:lnTo>
                      <a:pt x="1375" y="556"/>
                    </a:lnTo>
                    <a:lnTo>
                      <a:pt x="1376" y="569"/>
                    </a:lnTo>
                    <a:lnTo>
                      <a:pt x="1376" y="581"/>
                    </a:lnTo>
                    <a:lnTo>
                      <a:pt x="1378" y="614"/>
                    </a:lnTo>
                    <a:lnTo>
                      <a:pt x="1355" y="613"/>
                    </a:lnTo>
                    <a:lnTo>
                      <a:pt x="1333" y="613"/>
                    </a:lnTo>
                    <a:lnTo>
                      <a:pt x="1323" y="614"/>
                    </a:lnTo>
                    <a:lnTo>
                      <a:pt x="1312" y="616"/>
                    </a:lnTo>
                    <a:lnTo>
                      <a:pt x="1302" y="620"/>
                    </a:lnTo>
                    <a:lnTo>
                      <a:pt x="1292" y="626"/>
                    </a:lnTo>
                    <a:lnTo>
                      <a:pt x="1285" y="632"/>
                    </a:lnTo>
                    <a:lnTo>
                      <a:pt x="1278" y="639"/>
                    </a:lnTo>
                    <a:lnTo>
                      <a:pt x="1272" y="647"/>
                    </a:lnTo>
                    <a:lnTo>
                      <a:pt x="1266" y="656"/>
                    </a:lnTo>
                    <a:lnTo>
                      <a:pt x="1260" y="663"/>
                    </a:lnTo>
                    <a:lnTo>
                      <a:pt x="1253" y="670"/>
                    </a:lnTo>
                    <a:lnTo>
                      <a:pt x="1250" y="673"/>
                    </a:lnTo>
                    <a:lnTo>
                      <a:pt x="1245" y="674"/>
                    </a:lnTo>
                    <a:lnTo>
                      <a:pt x="1240" y="675"/>
                    </a:lnTo>
                    <a:lnTo>
                      <a:pt x="1236" y="675"/>
                    </a:lnTo>
                    <a:lnTo>
                      <a:pt x="1231" y="674"/>
                    </a:lnTo>
                    <a:lnTo>
                      <a:pt x="1226" y="672"/>
                    </a:lnTo>
                    <a:lnTo>
                      <a:pt x="1223" y="668"/>
                    </a:lnTo>
                    <a:lnTo>
                      <a:pt x="1219" y="665"/>
                    </a:lnTo>
                    <a:lnTo>
                      <a:pt x="1214" y="655"/>
                    </a:lnTo>
                    <a:lnTo>
                      <a:pt x="1210" y="643"/>
                    </a:lnTo>
                    <a:lnTo>
                      <a:pt x="1207" y="629"/>
                    </a:lnTo>
                    <a:lnTo>
                      <a:pt x="1205" y="614"/>
                    </a:lnTo>
                    <a:lnTo>
                      <a:pt x="1204" y="597"/>
                    </a:lnTo>
                    <a:lnTo>
                      <a:pt x="1203" y="582"/>
                    </a:lnTo>
                    <a:lnTo>
                      <a:pt x="1201" y="565"/>
                    </a:lnTo>
                    <a:lnTo>
                      <a:pt x="1199" y="551"/>
                    </a:lnTo>
                    <a:lnTo>
                      <a:pt x="1197" y="537"/>
                    </a:lnTo>
                    <a:lnTo>
                      <a:pt x="1193" y="527"/>
                    </a:lnTo>
                    <a:lnTo>
                      <a:pt x="1191" y="522"/>
                    </a:lnTo>
                    <a:lnTo>
                      <a:pt x="1188" y="518"/>
                    </a:lnTo>
                    <a:lnTo>
                      <a:pt x="1185" y="515"/>
                    </a:lnTo>
                    <a:lnTo>
                      <a:pt x="1181" y="512"/>
                    </a:lnTo>
                    <a:lnTo>
                      <a:pt x="1178" y="511"/>
                    </a:lnTo>
                    <a:lnTo>
                      <a:pt x="1173" y="511"/>
                    </a:lnTo>
                    <a:lnTo>
                      <a:pt x="1168" y="511"/>
                    </a:lnTo>
                    <a:lnTo>
                      <a:pt x="1162" y="514"/>
                    </a:lnTo>
                    <a:lnTo>
                      <a:pt x="1153" y="519"/>
                    </a:lnTo>
                    <a:lnTo>
                      <a:pt x="1138" y="532"/>
                    </a:lnTo>
                    <a:lnTo>
                      <a:pt x="1119" y="550"/>
                    </a:lnTo>
                    <a:lnTo>
                      <a:pt x="1099" y="569"/>
                    </a:lnTo>
                    <a:lnTo>
                      <a:pt x="1079" y="589"/>
                    </a:lnTo>
                    <a:lnTo>
                      <a:pt x="1062" y="607"/>
                    </a:lnTo>
                    <a:lnTo>
                      <a:pt x="1056" y="615"/>
                    </a:lnTo>
                    <a:lnTo>
                      <a:pt x="1052" y="621"/>
                    </a:lnTo>
                    <a:lnTo>
                      <a:pt x="1048" y="627"/>
                    </a:lnTo>
                    <a:lnTo>
                      <a:pt x="1047" y="630"/>
                    </a:lnTo>
                    <a:lnTo>
                      <a:pt x="1048" y="635"/>
                    </a:lnTo>
                    <a:lnTo>
                      <a:pt x="1049" y="639"/>
                    </a:lnTo>
                    <a:lnTo>
                      <a:pt x="1050" y="642"/>
                    </a:lnTo>
                    <a:lnTo>
                      <a:pt x="1053" y="647"/>
                    </a:lnTo>
                    <a:lnTo>
                      <a:pt x="1059" y="654"/>
                    </a:lnTo>
                    <a:lnTo>
                      <a:pt x="1064" y="661"/>
                    </a:lnTo>
                    <a:lnTo>
                      <a:pt x="1070" y="668"/>
                    </a:lnTo>
                    <a:lnTo>
                      <a:pt x="1075" y="675"/>
                    </a:lnTo>
                    <a:lnTo>
                      <a:pt x="1077" y="678"/>
                    </a:lnTo>
                    <a:lnTo>
                      <a:pt x="1079" y="681"/>
                    </a:lnTo>
                    <a:lnTo>
                      <a:pt x="1079" y="685"/>
                    </a:lnTo>
                    <a:lnTo>
                      <a:pt x="1079" y="688"/>
                    </a:lnTo>
                    <a:lnTo>
                      <a:pt x="1074" y="708"/>
                    </a:lnTo>
                    <a:lnTo>
                      <a:pt x="1069" y="726"/>
                    </a:lnTo>
                    <a:lnTo>
                      <a:pt x="1068" y="734"/>
                    </a:lnTo>
                    <a:lnTo>
                      <a:pt x="1068" y="744"/>
                    </a:lnTo>
                    <a:lnTo>
                      <a:pt x="1070" y="753"/>
                    </a:lnTo>
                    <a:lnTo>
                      <a:pt x="1074" y="764"/>
                    </a:lnTo>
                    <a:lnTo>
                      <a:pt x="1080" y="775"/>
                    </a:lnTo>
                    <a:lnTo>
                      <a:pt x="1088" y="787"/>
                    </a:lnTo>
                    <a:lnTo>
                      <a:pt x="1095" y="799"/>
                    </a:lnTo>
                    <a:lnTo>
                      <a:pt x="1103" y="810"/>
                    </a:lnTo>
                    <a:lnTo>
                      <a:pt x="1112" y="820"/>
                    </a:lnTo>
                    <a:lnTo>
                      <a:pt x="1120" y="831"/>
                    </a:lnTo>
                    <a:lnTo>
                      <a:pt x="1127" y="841"/>
                    </a:lnTo>
                    <a:lnTo>
                      <a:pt x="1133" y="853"/>
                    </a:lnTo>
                    <a:lnTo>
                      <a:pt x="1236" y="1026"/>
                    </a:lnTo>
                    <a:lnTo>
                      <a:pt x="1228" y="1056"/>
                    </a:lnTo>
                    <a:lnTo>
                      <a:pt x="1221" y="1086"/>
                    </a:lnTo>
                    <a:lnTo>
                      <a:pt x="1215" y="1116"/>
                    </a:lnTo>
                    <a:lnTo>
                      <a:pt x="1210" y="1148"/>
                    </a:lnTo>
                    <a:lnTo>
                      <a:pt x="1204" y="1180"/>
                    </a:lnTo>
                    <a:lnTo>
                      <a:pt x="1198" y="1212"/>
                    </a:lnTo>
                    <a:lnTo>
                      <a:pt x="1192" y="1245"/>
                    </a:lnTo>
                    <a:lnTo>
                      <a:pt x="1186" y="1279"/>
                    </a:lnTo>
                    <a:lnTo>
                      <a:pt x="1182" y="1298"/>
                    </a:lnTo>
                    <a:lnTo>
                      <a:pt x="1178" y="1316"/>
                    </a:lnTo>
                    <a:lnTo>
                      <a:pt x="1172" y="1333"/>
                    </a:lnTo>
                    <a:lnTo>
                      <a:pt x="1166" y="1349"/>
                    </a:lnTo>
                    <a:lnTo>
                      <a:pt x="1153" y="1378"/>
                    </a:lnTo>
                    <a:lnTo>
                      <a:pt x="1142" y="1408"/>
                    </a:lnTo>
                    <a:lnTo>
                      <a:pt x="1139" y="1422"/>
                    </a:lnTo>
                    <a:lnTo>
                      <a:pt x="1136" y="1436"/>
                    </a:lnTo>
                    <a:lnTo>
                      <a:pt x="1136" y="1451"/>
                    </a:lnTo>
                    <a:lnTo>
                      <a:pt x="1139" y="1467"/>
                    </a:lnTo>
                    <a:lnTo>
                      <a:pt x="1141" y="1475"/>
                    </a:lnTo>
                    <a:lnTo>
                      <a:pt x="1144" y="1484"/>
                    </a:lnTo>
                    <a:lnTo>
                      <a:pt x="1147" y="1493"/>
                    </a:lnTo>
                    <a:lnTo>
                      <a:pt x="1151" y="1502"/>
                    </a:lnTo>
                    <a:lnTo>
                      <a:pt x="1162" y="1521"/>
                    </a:lnTo>
                    <a:lnTo>
                      <a:pt x="1177" y="1541"/>
                    </a:lnTo>
                    <a:lnTo>
                      <a:pt x="1177" y="1561"/>
                    </a:lnTo>
                    <a:lnTo>
                      <a:pt x="1175" y="1578"/>
                    </a:lnTo>
                    <a:lnTo>
                      <a:pt x="1174" y="1593"/>
                    </a:lnTo>
                    <a:lnTo>
                      <a:pt x="1172" y="1608"/>
                    </a:lnTo>
                    <a:lnTo>
                      <a:pt x="1169" y="1622"/>
                    </a:lnTo>
                    <a:lnTo>
                      <a:pt x="1164" y="1638"/>
                    </a:lnTo>
                    <a:lnTo>
                      <a:pt x="1158" y="1653"/>
                    </a:lnTo>
                    <a:lnTo>
                      <a:pt x="1148" y="1670"/>
                    </a:lnTo>
                    <a:lnTo>
                      <a:pt x="1135" y="1690"/>
                    </a:lnTo>
                    <a:lnTo>
                      <a:pt x="1123" y="1707"/>
                    </a:lnTo>
                    <a:lnTo>
                      <a:pt x="1119" y="1717"/>
                    </a:lnTo>
                    <a:lnTo>
                      <a:pt x="1115" y="1726"/>
                    </a:lnTo>
                    <a:lnTo>
                      <a:pt x="1113" y="1737"/>
                    </a:lnTo>
                    <a:lnTo>
                      <a:pt x="1112" y="1750"/>
                    </a:lnTo>
                    <a:lnTo>
                      <a:pt x="1113" y="1756"/>
                    </a:lnTo>
                    <a:lnTo>
                      <a:pt x="1114" y="1763"/>
                    </a:lnTo>
                    <a:lnTo>
                      <a:pt x="1118" y="1770"/>
                    </a:lnTo>
                    <a:lnTo>
                      <a:pt x="1122" y="1777"/>
                    </a:lnTo>
                    <a:lnTo>
                      <a:pt x="1133" y="1791"/>
                    </a:lnTo>
                    <a:lnTo>
                      <a:pt x="1146" y="1806"/>
                    </a:lnTo>
                    <a:lnTo>
                      <a:pt x="1160" y="1822"/>
                    </a:lnTo>
                    <a:lnTo>
                      <a:pt x="1173" y="1837"/>
                    </a:lnTo>
                    <a:lnTo>
                      <a:pt x="1179" y="1844"/>
                    </a:lnTo>
                    <a:lnTo>
                      <a:pt x="1184" y="1851"/>
                    </a:lnTo>
                    <a:lnTo>
                      <a:pt x="1188" y="1858"/>
                    </a:lnTo>
                    <a:lnTo>
                      <a:pt x="1192" y="1865"/>
                    </a:lnTo>
                    <a:lnTo>
                      <a:pt x="1197" y="1878"/>
                    </a:lnTo>
                    <a:lnTo>
                      <a:pt x="1200" y="1891"/>
                    </a:lnTo>
                    <a:lnTo>
                      <a:pt x="1204" y="1904"/>
                    </a:lnTo>
                    <a:lnTo>
                      <a:pt x="1207" y="1917"/>
                    </a:lnTo>
                    <a:lnTo>
                      <a:pt x="1211" y="1943"/>
                    </a:lnTo>
                    <a:lnTo>
                      <a:pt x="1213" y="1970"/>
                    </a:lnTo>
                    <a:lnTo>
                      <a:pt x="1214" y="1998"/>
                    </a:lnTo>
                    <a:lnTo>
                      <a:pt x="1214" y="2026"/>
                    </a:lnTo>
                    <a:lnTo>
                      <a:pt x="1214" y="2053"/>
                    </a:lnTo>
                    <a:lnTo>
                      <a:pt x="1212" y="2080"/>
                    </a:lnTo>
                    <a:lnTo>
                      <a:pt x="1210" y="2136"/>
                    </a:lnTo>
                    <a:lnTo>
                      <a:pt x="1208" y="2190"/>
                    </a:lnTo>
                    <a:lnTo>
                      <a:pt x="1210" y="2217"/>
                    </a:lnTo>
                    <a:lnTo>
                      <a:pt x="1212" y="2243"/>
                    </a:lnTo>
                    <a:lnTo>
                      <a:pt x="1215" y="2269"/>
                    </a:lnTo>
                    <a:lnTo>
                      <a:pt x="1221" y="2294"/>
                    </a:lnTo>
                    <a:lnTo>
                      <a:pt x="1224" y="2303"/>
                    </a:lnTo>
                    <a:lnTo>
                      <a:pt x="1225" y="2311"/>
                    </a:lnTo>
                    <a:lnTo>
                      <a:pt x="1226" y="2317"/>
                    </a:lnTo>
                    <a:lnTo>
                      <a:pt x="1225" y="2323"/>
                    </a:lnTo>
                    <a:lnTo>
                      <a:pt x="1224" y="2328"/>
                    </a:lnTo>
                    <a:lnTo>
                      <a:pt x="1221" y="2331"/>
                    </a:lnTo>
                    <a:lnTo>
                      <a:pt x="1218" y="2334"/>
                    </a:lnTo>
                    <a:lnTo>
                      <a:pt x="1214" y="2335"/>
                    </a:lnTo>
                    <a:lnTo>
                      <a:pt x="1210" y="2336"/>
                    </a:lnTo>
                    <a:lnTo>
                      <a:pt x="1204" y="2336"/>
                    </a:lnTo>
                    <a:lnTo>
                      <a:pt x="1199" y="2336"/>
                    </a:lnTo>
                    <a:lnTo>
                      <a:pt x="1192" y="2335"/>
                    </a:lnTo>
                    <a:lnTo>
                      <a:pt x="1179" y="2331"/>
                    </a:lnTo>
                    <a:lnTo>
                      <a:pt x="1164" y="2325"/>
                    </a:lnTo>
                    <a:lnTo>
                      <a:pt x="1133" y="2310"/>
                    </a:lnTo>
                    <a:lnTo>
                      <a:pt x="1101" y="2292"/>
                    </a:lnTo>
                    <a:lnTo>
                      <a:pt x="1074" y="2276"/>
                    </a:lnTo>
                    <a:lnTo>
                      <a:pt x="1055" y="2264"/>
                    </a:lnTo>
                    <a:lnTo>
                      <a:pt x="1034" y="2250"/>
                    </a:lnTo>
                    <a:lnTo>
                      <a:pt x="1014" y="2236"/>
                    </a:lnTo>
                    <a:lnTo>
                      <a:pt x="995" y="2220"/>
                    </a:lnTo>
                    <a:lnTo>
                      <a:pt x="977" y="2205"/>
                    </a:lnTo>
                    <a:lnTo>
                      <a:pt x="959" y="2189"/>
                    </a:lnTo>
                    <a:lnTo>
                      <a:pt x="943" y="2171"/>
                    </a:lnTo>
                    <a:lnTo>
                      <a:pt x="926" y="2154"/>
                    </a:lnTo>
                    <a:lnTo>
                      <a:pt x="910" y="2137"/>
                    </a:lnTo>
                    <a:lnTo>
                      <a:pt x="879" y="2100"/>
                    </a:lnTo>
                    <a:lnTo>
                      <a:pt x="847" y="2064"/>
                    </a:lnTo>
                    <a:lnTo>
                      <a:pt x="832" y="2046"/>
                    </a:lnTo>
                    <a:lnTo>
                      <a:pt x="816" y="2028"/>
                    </a:lnTo>
                    <a:lnTo>
                      <a:pt x="799" y="2012"/>
                    </a:lnTo>
                    <a:lnTo>
                      <a:pt x="781" y="1995"/>
                    </a:lnTo>
                    <a:lnTo>
                      <a:pt x="762" y="1989"/>
                    </a:lnTo>
                    <a:lnTo>
                      <a:pt x="747" y="1983"/>
                    </a:lnTo>
                    <a:lnTo>
                      <a:pt x="733" y="1976"/>
                    </a:lnTo>
                    <a:lnTo>
                      <a:pt x="721" y="1969"/>
                    </a:lnTo>
                    <a:lnTo>
                      <a:pt x="711" y="1962"/>
                    </a:lnTo>
                    <a:lnTo>
                      <a:pt x="702" y="1954"/>
                    </a:lnTo>
                    <a:lnTo>
                      <a:pt x="694" y="1946"/>
                    </a:lnTo>
                    <a:lnTo>
                      <a:pt x="687" y="1937"/>
                    </a:lnTo>
                    <a:lnTo>
                      <a:pt x="661" y="1896"/>
                    </a:lnTo>
                    <a:lnTo>
                      <a:pt x="630" y="1847"/>
                    </a:lnTo>
                    <a:lnTo>
                      <a:pt x="601" y="1809"/>
                    </a:lnTo>
                    <a:lnTo>
                      <a:pt x="574" y="1775"/>
                    </a:lnTo>
                    <a:lnTo>
                      <a:pt x="562" y="1757"/>
                    </a:lnTo>
                    <a:lnTo>
                      <a:pt x="551" y="1738"/>
                    </a:lnTo>
                    <a:lnTo>
                      <a:pt x="547" y="1729"/>
                    </a:lnTo>
                    <a:lnTo>
                      <a:pt x="542" y="1717"/>
                    </a:lnTo>
                    <a:lnTo>
                      <a:pt x="537" y="1705"/>
                    </a:lnTo>
                    <a:lnTo>
                      <a:pt x="534" y="1692"/>
                    </a:lnTo>
                    <a:lnTo>
                      <a:pt x="531" y="1694"/>
                    </a:lnTo>
                    <a:lnTo>
                      <a:pt x="528" y="1697"/>
                    </a:lnTo>
                    <a:lnTo>
                      <a:pt x="525" y="1701"/>
                    </a:lnTo>
                    <a:lnTo>
                      <a:pt x="522" y="1706"/>
                    </a:lnTo>
                    <a:lnTo>
                      <a:pt x="516" y="1718"/>
                    </a:lnTo>
                    <a:lnTo>
                      <a:pt x="510" y="1733"/>
                    </a:lnTo>
                    <a:lnTo>
                      <a:pt x="501" y="1762"/>
                    </a:lnTo>
                    <a:lnTo>
                      <a:pt x="493" y="1782"/>
                    </a:lnTo>
                    <a:lnTo>
                      <a:pt x="488" y="1795"/>
                    </a:lnTo>
                    <a:lnTo>
                      <a:pt x="483" y="1803"/>
                    </a:lnTo>
                    <a:lnTo>
                      <a:pt x="479" y="1805"/>
                    </a:lnTo>
                    <a:lnTo>
                      <a:pt x="477" y="1808"/>
                    </a:lnTo>
                    <a:lnTo>
                      <a:pt x="475" y="1808"/>
                    </a:lnTo>
                    <a:lnTo>
                      <a:pt x="471" y="1809"/>
                    </a:lnTo>
                    <a:lnTo>
                      <a:pt x="464" y="1808"/>
                    </a:lnTo>
                    <a:lnTo>
                      <a:pt x="455" y="1806"/>
                    </a:lnTo>
                    <a:lnTo>
                      <a:pt x="443" y="1806"/>
                    </a:lnTo>
                    <a:lnTo>
                      <a:pt x="429" y="1808"/>
                    </a:lnTo>
                    <a:lnTo>
                      <a:pt x="418" y="1810"/>
                    </a:lnTo>
                    <a:lnTo>
                      <a:pt x="407" y="1810"/>
                    </a:lnTo>
                    <a:lnTo>
                      <a:pt x="398" y="1809"/>
                    </a:lnTo>
                    <a:lnTo>
                      <a:pt x="388" y="1806"/>
                    </a:lnTo>
                    <a:lnTo>
                      <a:pt x="379" y="1803"/>
                    </a:lnTo>
                    <a:lnTo>
                      <a:pt x="370" y="1798"/>
                    </a:lnTo>
                    <a:lnTo>
                      <a:pt x="361" y="1793"/>
                    </a:lnTo>
                    <a:lnTo>
                      <a:pt x="353" y="1788"/>
                    </a:lnTo>
                    <a:lnTo>
                      <a:pt x="320" y="1762"/>
                    </a:lnTo>
                    <a:lnTo>
                      <a:pt x="286" y="1737"/>
                    </a:lnTo>
                    <a:lnTo>
                      <a:pt x="288" y="1677"/>
                    </a:lnTo>
                    <a:lnTo>
                      <a:pt x="296" y="1671"/>
                    </a:lnTo>
                    <a:lnTo>
                      <a:pt x="304" y="1664"/>
                    </a:lnTo>
                    <a:lnTo>
                      <a:pt x="311" y="1655"/>
                    </a:lnTo>
                    <a:lnTo>
                      <a:pt x="317" y="1647"/>
                    </a:lnTo>
                    <a:lnTo>
                      <a:pt x="322" y="1638"/>
                    </a:lnTo>
                    <a:lnTo>
                      <a:pt x="330" y="1629"/>
                    </a:lnTo>
                    <a:lnTo>
                      <a:pt x="335" y="1621"/>
                    </a:lnTo>
                    <a:lnTo>
                      <a:pt x="344" y="1614"/>
                    </a:lnTo>
                    <a:lnTo>
                      <a:pt x="355" y="1604"/>
                    </a:lnTo>
                    <a:lnTo>
                      <a:pt x="364" y="1594"/>
                    </a:lnTo>
                    <a:lnTo>
                      <a:pt x="366" y="1588"/>
                    </a:lnTo>
                    <a:lnTo>
                      <a:pt x="366" y="1583"/>
                    </a:lnTo>
                    <a:lnTo>
                      <a:pt x="363" y="1578"/>
                    </a:lnTo>
                    <a:lnTo>
                      <a:pt x="358" y="1573"/>
                    </a:lnTo>
                    <a:lnTo>
                      <a:pt x="342" y="1561"/>
                    </a:lnTo>
                    <a:lnTo>
                      <a:pt x="327" y="1550"/>
                    </a:lnTo>
                    <a:lnTo>
                      <a:pt x="311" y="1540"/>
                    </a:lnTo>
                    <a:lnTo>
                      <a:pt x="294" y="1529"/>
                    </a:lnTo>
                    <a:lnTo>
                      <a:pt x="278" y="1520"/>
                    </a:lnTo>
                    <a:lnTo>
                      <a:pt x="260" y="1510"/>
                    </a:lnTo>
                    <a:lnTo>
                      <a:pt x="243" y="1502"/>
                    </a:lnTo>
                    <a:lnTo>
                      <a:pt x="226" y="1495"/>
                    </a:lnTo>
                    <a:lnTo>
                      <a:pt x="209" y="1488"/>
                    </a:lnTo>
                    <a:lnTo>
                      <a:pt x="189" y="1477"/>
                    </a:lnTo>
                    <a:lnTo>
                      <a:pt x="178" y="1471"/>
                    </a:lnTo>
                    <a:lnTo>
                      <a:pt x="170" y="1466"/>
                    </a:lnTo>
                    <a:lnTo>
                      <a:pt x="167" y="1462"/>
                    </a:lnTo>
                    <a:lnTo>
                      <a:pt x="163" y="1458"/>
                    </a:lnTo>
                    <a:lnTo>
                      <a:pt x="161" y="1455"/>
                    </a:lnTo>
                    <a:lnTo>
                      <a:pt x="160" y="1453"/>
                    </a:lnTo>
                    <a:lnTo>
                      <a:pt x="156" y="1437"/>
                    </a:lnTo>
                    <a:lnTo>
                      <a:pt x="153" y="1421"/>
                    </a:lnTo>
                    <a:lnTo>
                      <a:pt x="150" y="1404"/>
                    </a:lnTo>
                    <a:lnTo>
                      <a:pt x="149" y="1389"/>
                    </a:lnTo>
                    <a:lnTo>
                      <a:pt x="150" y="1386"/>
                    </a:lnTo>
                    <a:lnTo>
                      <a:pt x="153" y="1384"/>
                    </a:lnTo>
                    <a:lnTo>
                      <a:pt x="156" y="1383"/>
                    </a:lnTo>
                    <a:lnTo>
                      <a:pt x="161" y="1382"/>
                    </a:lnTo>
                    <a:lnTo>
                      <a:pt x="174" y="1381"/>
                    </a:lnTo>
                    <a:lnTo>
                      <a:pt x="188" y="1381"/>
                    </a:lnTo>
                    <a:lnTo>
                      <a:pt x="217" y="1381"/>
                    </a:lnTo>
                    <a:lnTo>
                      <a:pt x="237" y="1382"/>
                    </a:lnTo>
                    <a:lnTo>
                      <a:pt x="245" y="1381"/>
                    </a:lnTo>
                    <a:lnTo>
                      <a:pt x="250" y="1378"/>
                    </a:lnTo>
                    <a:lnTo>
                      <a:pt x="255" y="1374"/>
                    </a:lnTo>
                    <a:lnTo>
                      <a:pt x="260" y="1369"/>
                    </a:lnTo>
                    <a:lnTo>
                      <a:pt x="263" y="1362"/>
                    </a:lnTo>
                    <a:lnTo>
                      <a:pt x="267" y="1355"/>
                    </a:lnTo>
                    <a:lnTo>
                      <a:pt x="269" y="1346"/>
                    </a:lnTo>
                    <a:lnTo>
                      <a:pt x="272" y="1338"/>
                    </a:lnTo>
                    <a:lnTo>
                      <a:pt x="275" y="1320"/>
                    </a:lnTo>
                    <a:lnTo>
                      <a:pt x="276" y="1303"/>
                    </a:lnTo>
                    <a:lnTo>
                      <a:pt x="276" y="1287"/>
                    </a:lnTo>
                    <a:lnTo>
                      <a:pt x="276" y="1276"/>
                    </a:lnTo>
                    <a:lnTo>
                      <a:pt x="274" y="1077"/>
                    </a:lnTo>
                    <a:lnTo>
                      <a:pt x="274" y="1037"/>
                    </a:lnTo>
                    <a:lnTo>
                      <a:pt x="274" y="996"/>
                    </a:lnTo>
                    <a:lnTo>
                      <a:pt x="273" y="976"/>
                    </a:lnTo>
                    <a:lnTo>
                      <a:pt x="271" y="955"/>
                    </a:lnTo>
                    <a:lnTo>
                      <a:pt x="266" y="936"/>
                    </a:lnTo>
                    <a:lnTo>
                      <a:pt x="259" y="918"/>
                    </a:lnTo>
                    <a:lnTo>
                      <a:pt x="254" y="903"/>
                    </a:lnTo>
                    <a:lnTo>
                      <a:pt x="250" y="884"/>
                    </a:lnTo>
                    <a:lnTo>
                      <a:pt x="248" y="864"/>
                    </a:lnTo>
                    <a:lnTo>
                      <a:pt x="245" y="844"/>
                    </a:lnTo>
                    <a:lnTo>
                      <a:pt x="242" y="834"/>
                    </a:lnTo>
                    <a:lnTo>
                      <a:pt x="239" y="826"/>
                    </a:lnTo>
                    <a:lnTo>
                      <a:pt x="235" y="818"/>
                    </a:lnTo>
                    <a:lnTo>
                      <a:pt x="232" y="811"/>
                    </a:lnTo>
                    <a:lnTo>
                      <a:pt x="226" y="806"/>
                    </a:lnTo>
                    <a:lnTo>
                      <a:pt x="220" y="801"/>
                    </a:lnTo>
                    <a:lnTo>
                      <a:pt x="213" y="799"/>
                    </a:lnTo>
                    <a:lnTo>
                      <a:pt x="204" y="798"/>
                    </a:lnTo>
                    <a:lnTo>
                      <a:pt x="194" y="799"/>
                    </a:lnTo>
                    <a:lnTo>
                      <a:pt x="184" y="800"/>
                    </a:lnTo>
                    <a:lnTo>
                      <a:pt x="175" y="804"/>
                    </a:lnTo>
                    <a:lnTo>
                      <a:pt x="167" y="808"/>
                    </a:lnTo>
                    <a:lnTo>
                      <a:pt x="149" y="817"/>
                    </a:lnTo>
                    <a:lnTo>
                      <a:pt x="129" y="825"/>
                    </a:lnTo>
                    <a:lnTo>
                      <a:pt x="122" y="826"/>
                    </a:lnTo>
                    <a:lnTo>
                      <a:pt x="116" y="826"/>
                    </a:lnTo>
                    <a:lnTo>
                      <a:pt x="109" y="826"/>
                    </a:lnTo>
                    <a:lnTo>
                      <a:pt x="103" y="824"/>
                    </a:lnTo>
                    <a:lnTo>
                      <a:pt x="96" y="821"/>
                    </a:lnTo>
                    <a:lnTo>
                      <a:pt x="90" y="819"/>
                    </a:lnTo>
                    <a:lnTo>
                      <a:pt x="84" y="816"/>
                    </a:lnTo>
                    <a:lnTo>
                      <a:pt x="78" y="811"/>
                    </a:lnTo>
                    <a:lnTo>
                      <a:pt x="66" y="801"/>
                    </a:lnTo>
                    <a:lnTo>
                      <a:pt x="57" y="791"/>
                    </a:lnTo>
                    <a:lnTo>
                      <a:pt x="50" y="779"/>
                    </a:lnTo>
                    <a:lnTo>
                      <a:pt x="44" y="767"/>
                    </a:lnTo>
                    <a:lnTo>
                      <a:pt x="32" y="752"/>
                    </a:lnTo>
                    <a:lnTo>
                      <a:pt x="17" y="732"/>
                    </a:lnTo>
                    <a:lnTo>
                      <a:pt x="11" y="721"/>
                    </a:lnTo>
                    <a:lnTo>
                      <a:pt x="5" y="711"/>
                    </a:lnTo>
                    <a:lnTo>
                      <a:pt x="2" y="701"/>
                    </a:lnTo>
                    <a:lnTo>
                      <a:pt x="0" y="693"/>
                    </a:lnTo>
                    <a:lnTo>
                      <a:pt x="17" y="679"/>
                    </a:lnTo>
                    <a:lnTo>
                      <a:pt x="35" y="663"/>
                    </a:lnTo>
                    <a:lnTo>
                      <a:pt x="59" y="633"/>
                    </a:lnTo>
                    <a:lnTo>
                      <a:pt x="82" y="603"/>
                    </a:lnTo>
                    <a:lnTo>
                      <a:pt x="92" y="588"/>
                    </a:lnTo>
                    <a:lnTo>
                      <a:pt x="102" y="571"/>
                    </a:lnTo>
                    <a:lnTo>
                      <a:pt x="110" y="554"/>
                    </a:lnTo>
                    <a:lnTo>
                      <a:pt x="118" y="535"/>
                    </a:lnTo>
                    <a:lnTo>
                      <a:pt x="142" y="541"/>
                    </a:lnTo>
                    <a:lnTo>
                      <a:pt x="163" y="547"/>
                    </a:lnTo>
                    <a:lnTo>
                      <a:pt x="174" y="550"/>
                    </a:lnTo>
                    <a:lnTo>
                      <a:pt x="184" y="551"/>
                    </a:lnTo>
                    <a:lnTo>
                      <a:pt x="196" y="554"/>
                    </a:lnTo>
                    <a:lnTo>
                      <a:pt x="210" y="554"/>
                    </a:lnTo>
                    <a:lnTo>
                      <a:pt x="301" y="555"/>
                    </a:lnTo>
                    <a:lnTo>
                      <a:pt x="302" y="560"/>
                    </a:lnTo>
                    <a:lnTo>
                      <a:pt x="301" y="563"/>
                    </a:lnTo>
                    <a:lnTo>
                      <a:pt x="301" y="568"/>
                    </a:lnTo>
                    <a:lnTo>
                      <a:pt x="299" y="573"/>
                    </a:lnTo>
                    <a:lnTo>
                      <a:pt x="295" y="582"/>
                    </a:lnTo>
                    <a:lnTo>
                      <a:pt x="289" y="593"/>
                    </a:lnTo>
                    <a:lnTo>
                      <a:pt x="283" y="603"/>
                    </a:lnTo>
                    <a:lnTo>
                      <a:pt x="280" y="615"/>
                    </a:lnTo>
                    <a:lnTo>
                      <a:pt x="278" y="620"/>
                    </a:lnTo>
                    <a:lnTo>
                      <a:pt x="276" y="626"/>
                    </a:lnTo>
                    <a:lnTo>
                      <a:pt x="276" y="632"/>
                    </a:lnTo>
                    <a:lnTo>
                      <a:pt x="276" y="637"/>
                    </a:lnTo>
                    <a:lnTo>
                      <a:pt x="279" y="649"/>
                    </a:lnTo>
                    <a:lnTo>
                      <a:pt x="282" y="660"/>
                    </a:lnTo>
                    <a:lnTo>
                      <a:pt x="286" y="669"/>
                    </a:lnTo>
                    <a:lnTo>
                      <a:pt x="289" y="678"/>
                    </a:lnTo>
                    <a:lnTo>
                      <a:pt x="294" y="685"/>
                    </a:lnTo>
                    <a:lnTo>
                      <a:pt x="299" y="692"/>
                    </a:lnTo>
                    <a:lnTo>
                      <a:pt x="304" y="696"/>
                    </a:lnTo>
                    <a:lnTo>
                      <a:pt x="311" y="701"/>
                    </a:lnTo>
                    <a:lnTo>
                      <a:pt x="317" y="705"/>
                    </a:lnTo>
                    <a:lnTo>
                      <a:pt x="325" y="708"/>
                    </a:lnTo>
                    <a:lnTo>
                      <a:pt x="332" y="709"/>
                    </a:lnTo>
                    <a:lnTo>
                      <a:pt x="341" y="711"/>
                    </a:lnTo>
                    <a:lnTo>
                      <a:pt x="351" y="712"/>
                    </a:lnTo>
                    <a:lnTo>
                      <a:pt x="360" y="711"/>
                    </a:lnTo>
                    <a:lnTo>
                      <a:pt x="371" y="709"/>
                    </a:lnTo>
                    <a:lnTo>
                      <a:pt x="383" y="707"/>
                    </a:lnTo>
                    <a:lnTo>
                      <a:pt x="423" y="700"/>
                    </a:lnTo>
                    <a:lnTo>
                      <a:pt x="466" y="693"/>
                    </a:lnTo>
                    <a:lnTo>
                      <a:pt x="489" y="688"/>
                    </a:lnTo>
                    <a:lnTo>
                      <a:pt x="510" y="683"/>
                    </a:lnTo>
                    <a:lnTo>
                      <a:pt x="530" y="679"/>
                    </a:lnTo>
                    <a:lnTo>
                      <a:pt x="549" y="672"/>
                    </a:lnTo>
                    <a:lnTo>
                      <a:pt x="549" y="694"/>
                    </a:lnTo>
                    <a:lnTo>
                      <a:pt x="548" y="720"/>
                    </a:lnTo>
                    <a:lnTo>
                      <a:pt x="545" y="748"/>
                    </a:lnTo>
                    <a:lnTo>
                      <a:pt x="542" y="779"/>
                    </a:lnTo>
                    <a:lnTo>
                      <a:pt x="539" y="808"/>
                    </a:lnTo>
                    <a:lnTo>
                      <a:pt x="539" y="836"/>
                    </a:lnTo>
                    <a:lnTo>
                      <a:pt x="541" y="849"/>
                    </a:lnTo>
                    <a:lnTo>
                      <a:pt x="542" y="859"/>
                    </a:lnTo>
                    <a:lnTo>
                      <a:pt x="544" y="869"/>
                    </a:lnTo>
                    <a:lnTo>
                      <a:pt x="548" y="877"/>
                    </a:lnTo>
                    <a:lnTo>
                      <a:pt x="557" y="877"/>
                    </a:lnTo>
                    <a:lnTo>
                      <a:pt x="569" y="875"/>
                    </a:lnTo>
                    <a:lnTo>
                      <a:pt x="582" y="870"/>
                    </a:lnTo>
                    <a:lnTo>
                      <a:pt x="595" y="864"/>
                    </a:lnTo>
                    <a:lnTo>
                      <a:pt x="610" y="857"/>
                    </a:lnTo>
                    <a:lnTo>
                      <a:pt x="624" y="849"/>
                    </a:lnTo>
                    <a:lnTo>
                      <a:pt x="640" y="839"/>
                    </a:lnTo>
                    <a:lnTo>
                      <a:pt x="655" y="829"/>
                    </a:lnTo>
                    <a:lnTo>
                      <a:pt x="686" y="808"/>
                    </a:lnTo>
                    <a:lnTo>
                      <a:pt x="714" y="787"/>
                    </a:lnTo>
                    <a:lnTo>
                      <a:pt x="738" y="768"/>
                    </a:lnTo>
                    <a:lnTo>
                      <a:pt x="754" y="754"/>
                    </a:lnTo>
                    <a:lnTo>
                      <a:pt x="783" y="732"/>
                    </a:lnTo>
                    <a:lnTo>
                      <a:pt x="811" y="709"/>
                    </a:lnTo>
                    <a:lnTo>
                      <a:pt x="839" y="688"/>
                    </a:lnTo>
                    <a:lnTo>
                      <a:pt x="867" y="667"/>
                    </a:lnTo>
                    <a:lnTo>
                      <a:pt x="896" y="646"/>
                    </a:lnTo>
                    <a:lnTo>
                      <a:pt x="924" y="623"/>
                    </a:lnTo>
                    <a:lnTo>
                      <a:pt x="951" y="600"/>
                    </a:lnTo>
                    <a:lnTo>
                      <a:pt x="977" y="575"/>
                    </a:lnTo>
                    <a:lnTo>
                      <a:pt x="858" y="446"/>
                    </a:lnTo>
                    <a:lnTo>
                      <a:pt x="876" y="439"/>
                    </a:lnTo>
                    <a:lnTo>
                      <a:pt x="895" y="435"/>
                    </a:lnTo>
                    <a:lnTo>
                      <a:pt x="904" y="433"/>
                    </a:lnTo>
                    <a:lnTo>
                      <a:pt x="913" y="433"/>
                    </a:lnTo>
                    <a:lnTo>
                      <a:pt x="923" y="436"/>
                    </a:lnTo>
                    <a:lnTo>
                      <a:pt x="931" y="439"/>
                    </a:lnTo>
                    <a:lnTo>
                      <a:pt x="935" y="443"/>
                    </a:lnTo>
                    <a:lnTo>
                      <a:pt x="941" y="446"/>
                    </a:lnTo>
                    <a:lnTo>
                      <a:pt x="947" y="449"/>
                    </a:lnTo>
                    <a:lnTo>
                      <a:pt x="951" y="450"/>
                    </a:lnTo>
                    <a:lnTo>
                      <a:pt x="957" y="449"/>
                    </a:lnTo>
                    <a:lnTo>
                      <a:pt x="962" y="445"/>
                    </a:lnTo>
                    <a:lnTo>
                      <a:pt x="968" y="442"/>
                    </a:lnTo>
                    <a:lnTo>
                      <a:pt x="974" y="436"/>
                    </a:lnTo>
                    <a:lnTo>
                      <a:pt x="983" y="426"/>
                    </a:lnTo>
                    <a:lnTo>
                      <a:pt x="991" y="4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00" name="Freeform 332"/>
              <p:cNvSpPr>
                <a:spLocks/>
              </p:cNvSpPr>
              <p:nvPr/>
            </p:nvSpPr>
            <p:spPr bwMode="auto">
              <a:xfrm>
                <a:off x="3331" y="1717"/>
                <a:ext cx="460" cy="779"/>
              </a:xfrm>
              <a:custGeom>
                <a:avLst/>
                <a:gdLst>
                  <a:gd name="T0" fmla="*/ 117 w 1378"/>
                  <a:gd name="T1" fmla="*/ 45 h 2336"/>
                  <a:gd name="T2" fmla="*/ 126 w 1378"/>
                  <a:gd name="T3" fmla="*/ 30 h 2336"/>
                  <a:gd name="T4" fmla="*/ 126 w 1378"/>
                  <a:gd name="T5" fmla="*/ 22 h 2336"/>
                  <a:gd name="T6" fmla="*/ 121 w 1378"/>
                  <a:gd name="T7" fmla="*/ 4 h 2336"/>
                  <a:gd name="T8" fmla="*/ 125 w 1378"/>
                  <a:gd name="T9" fmla="*/ 0 h 2336"/>
                  <a:gd name="T10" fmla="*/ 136 w 1378"/>
                  <a:gd name="T11" fmla="*/ 4 h 2336"/>
                  <a:gd name="T12" fmla="*/ 139 w 1378"/>
                  <a:gd name="T13" fmla="*/ 17 h 2336"/>
                  <a:gd name="T14" fmla="*/ 140 w 1378"/>
                  <a:gd name="T15" fmla="*/ 34 h 2336"/>
                  <a:gd name="T16" fmla="*/ 145 w 1378"/>
                  <a:gd name="T17" fmla="*/ 42 h 2336"/>
                  <a:gd name="T18" fmla="*/ 149 w 1378"/>
                  <a:gd name="T19" fmla="*/ 51 h 2336"/>
                  <a:gd name="T20" fmla="*/ 153 w 1378"/>
                  <a:gd name="T21" fmla="*/ 59 h 2336"/>
                  <a:gd name="T22" fmla="*/ 148 w 1378"/>
                  <a:gd name="T23" fmla="*/ 68 h 2336"/>
                  <a:gd name="T24" fmla="*/ 140 w 1378"/>
                  <a:gd name="T25" fmla="*/ 74 h 2336"/>
                  <a:gd name="T26" fmla="*/ 135 w 1378"/>
                  <a:gd name="T27" fmla="*/ 73 h 2336"/>
                  <a:gd name="T28" fmla="*/ 133 w 1378"/>
                  <a:gd name="T29" fmla="*/ 59 h 2336"/>
                  <a:gd name="T30" fmla="*/ 129 w 1378"/>
                  <a:gd name="T31" fmla="*/ 58 h 2336"/>
                  <a:gd name="T32" fmla="*/ 117 w 1378"/>
                  <a:gd name="T33" fmla="*/ 70 h 2336"/>
                  <a:gd name="T34" fmla="*/ 120 w 1378"/>
                  <a:gd name="T35" fmla="*/ 75 h 2336"/>
                  <a:gd name="T36" fmla="*/ 120 w 1378"/>
                  <a:gd name="T37" fmla="*/ 85 h 2336"/>
                  <a:gd name="T38" fmla="*/ 138 w 1378"/>
                  <a:gd name="T39" fmla="*/ 114 h 2336"/>
                  <a:gd name="T40" fmla="*/ 132 w 1378"/>
                  <a:gd name="T41" fmla="*/ 142 h 2336"/>
                  <a:gd name="T42" fmla="*/ 127 w 1378"/>
                  <a:gd name="T43" fmla="*/ 161 h 2336"/>
                  <a:gd name="T44" fmla="*/ 131 w 1378"/>
                  <a:gd name="T45" fmla="*/ 175 h 2336"/>
                  <a:gd name="T46" fmla="*/ 125 w 1378"/>
                  <a:gd name="T47" fmla="*/ 191 h 2336"/>
                  <a:gd name="T48" fmla="*/ 128 w 1378"/>
                  <a:gd name="T49" fmla="*/ 201 h 2336"/>
                  <a:gd name="T50" fmla="*/ 134 w 1378"/>
                  <a:gd name="T51" fmla="*/ 212 h 2336"/>
                  <a:gd name="T52" fmla="*/ 135 w 1378"/>
                  <a:gd name="T53" fmla="*/ 243 h 2336"/>
                  <a:gd name="T54" fmla="*/ 137 w 1378"/>
                  <a:gd name="T55" fmla="*/ 259 h 2336"/>
                  <a:gd name="T56" fmla="*/ 130 w 1378"/>
                  <a:gd name="T57" fmla="*/ 258 h 2336"/>
                  <a:gd name="T58" fmla="*/ 107 w 1378"/>
                  <a:gd name="T59" fmla="*/ 243 h 2336"/>
                  <a:gd name="T60" fmla="*/ 87 w 1378"/>
                  <a:gd name="T61" fmla="*/ 222 h 2336"/>
                  <a:gd name="T62" fmla="*/ 74 w 1378"/>
                  <a:gd name="T63" fmla="*/ 211 h 2336"/>
                  <a:gd name="T64" fmla="*/ 59 w 1378"/>
                  <a:gd name="T65" fmla="*/ 188 h 2336"/>
                  <a:gd name="T66" fmla="*/ 54 w 1378"/>
                  <a:gd name="T67" fmla="*/ 200 h 2336"/>
                  <a:gd name="T68" fmla="*/ 48 w 1378"/>
                  <a:gd name="T69" fmla="*/ 201 h 2336"/>
                  <a:gd name="T70" fmla="*/ 36 w 1378"/>
                  <a:gd name="T71" fmla="*/ 196 h 2336"/>
                  <a:gd name="T72" fmla="*/ 37 w 1378"/>
                  <a:gd name="T73" fmla="*/ 181 h 2336"/>
                  <a:gd name="T74" fmla="*/ 38 w 1378"/>
                  <a:gd name="T75" fmla="*/ 174 h 2336"/>
                  <a:gd name="T76" fmla="*/ 21 w 1378"/>
                  <a:gd name="T77" fmla="*/ 164 h 2336"/>
                  <a:gd name="T78" fmla="*/ 17 w 1378"/>
                  <a:gd name="T79" fmla="*/ 156 h 2336"/>
                  <a:gd name="T80" fmla="*/ 26 w 1378"/>
                  <a:gd name="T81" fmla="*/ 154 h 2336"/>
                  <a:gd name="T82" fmla="*/ 31 w 1378"/>
                  <a:gd name="T83" fmla="*/ 147 h 2336"/>
                  <a:gd name="T84" fmla="*/ 30 w 1378"/>
                  <a:gd name="T85" fmla="*/ 104 h 2336"/>
                  <a:gd name="T86" fmla="*/ 26 w 1378"/>
                  <a:gd name="T87" fmla="*/ 90 h 2336"/>
                  <a:gd name="T88" fmla="*/ 17 w 1378"/>
                  <a:gd name="T89" fmla="*/ 91 h 2336"/>
                  <a:gd name="T90" fmla="*/ 9 w 1378"/>
                  <a:gd name="T91" fmla="*/ 90 h 2336"/>
                  <a:gd name="T92" fmla="*/ 0 w 1378"/>
                  <a:gd name="T93" fmla="*/ 78 h 2336"/>
                  <a:gd name="T94" fmla="*/ 13 w 1378"/>
                  <a:gd name="T95" fmla="*/ 59 h 2336"/>
                  <a:gd name="T96" fmla="*/ 34 w 1378"/>
                  <a:gd name="T97" fmla="*/ 62 h 2336"/>
                  <a:gd name="T98" fmla="*/ 31 w 1378"/>
                  <a:gd name="T99" fmla="*/ 70 h 2336"/>
                  <a:gd name="T100" fmla="*/ 34 w 1378"/>
                  <a:gd name="T101" fmla="*/ 77 h 2336"/>
                  <a:gd name="T102" fmla="*/ 43 w 1378"/>
                  <a:gd name="T103" fmla="*/ 79 h 2336"/>
                  <a:gd name="T104" fmla="*/ 61 w 1378"/>
                  <a:gd name="T105" fmla="*/ 80 h 2336"/>
                  <a:gd name="T106" fmla="*/ 62 w 1378"/>
                  <a:gd name="T107" fmla="*/ 97 h 2336"/>
                  <a:gd name="T108" fmla="*/ 79 w 1378"/>
                  <a:gd name="T109" fmla="*/ 87 h 2336"/>
                  <a:gd name="T110" fmla="*/ 106 w 1378"/>
                  <a:gd name="T111" fmla="*/ 67 h 2336"/>
                  <a:gd name="T112" fmla="*/ 104 w 1378"/>
                  <a:gd name="T113" fmla="*/ 49 h 2336"/>
                  <a:gd name="T114" fmla="*/ 109 w 1378"/>
                  <a:gd name="T115" fmla="*/ 47 h 23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78"/>
                  <a:gd name="T175" fmla="*/ 0 h 2336"/>
                  <a:gd name="T176" fmla="*/ 1378 w 1378"/>
                  <a:gd name="T177" fmla="*/ 2336 h 23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78" h="2336">
                    <a:moveTo>
                      <a:pt x="991" y="416"/>
                    </a:moveTo>
                    <a:lnTo>
                      <a:pt x="1002" y="418"/>
                    </a:lnTo>
                    <a:lnTo>
                      <a:pt x="1013" y="423"/>
                    </a:lnTo>
                    <a:lnTo>
                      <a:pt x="1018" y="425"/>
                    </a:lnTo>
                    <a:lnTo>
                      <a:pt x="1024" y="425"/>
                    </a:lnTo>
                    <a:lnTo>
                      <a:pt x="1029" y="425"/>
                    </a:lnTo>
                    <a:lnTo>
                      <a:pt x="1033" y="422"/>
                    </a:lnTo>
                    <a:lnTo>
                      <a:pt x="1039" y="416"/>
                    </a:lnTo>
                    <a:lnTo>
                      <a:pt x="1044" y="409"/>
                    </a:lnTo>
                    <a:lnTo>
                      <a:pt x="1049" y="399"/>
                    </a:lnTo>
                    <a:lnTo>
                      <a:pt x="1055" y="390"/>
                    </a:lnTo>
                    <a:lnTo>
                      <a:pt x="1066" y="371"/>
                    </a:lnTo>
                    <a:lnTo>
                      <a:pt x="1074" y="354"/>
                    </a:lnTo>
                    <a:lnTo>
                      <a:pt x="1088" y="331"/>
                    </a:lnTo>
                    <a:lnTo>
                      <a:pt x="1105" y="309"/>
                    </a:lnTo>
                    <a:lnTo>
                      <a:pt x="1112" y="298"/>
                    </a:lnTo>
                    <a:lnTo>
                      <a:pt x="1120" y="286"/>
                    </a:lnTo>
                    <a:lnTo>
                      <a:pt x="1126" y="274"/>
                    </a:lnTo>
                    <a:lnTo>
                      <a:pt x="1132" y="261"/>
                    </a:lnTo>
                    <a:lnTo>
                      <a:pt x="1135" y="252"/>
                    </a:lnTo>
                    <a:lnTo>
                      <a:pt x="1136" y="240"/>
                    </a:lnTo>
                    <a:lnTo>
                      <a:pt x="1138" y="227"/>
                    </a:lnTo>
                    <a:lnTo>
                      <a:pt x="1136" y="215"/>
                    </a:lnTo>
                    <a:lnTo>
                      <a:pt x="1135" y="209"/>
                    </a:lnTo>
                    <a:lnTo>
                      <a:pt x="1134" y="203"/>
                    </a:lnTo>
                    <a:lnTo>
                      <a:pt x="1132" y="199"/>
                    </a:lnTo>
                    <a:lnTo>
                      <a:pt x="1128" y="194"/>
                    </a:lnTo>
                    <a:lnTo>
                      <a:pt x="1125" y="190"/>
                    </a:lnTo>
                    <a:lnTo>
                      <a:pt x="1120" y="187"/>
                    </a:lnTo>
                    <a:lnTo>
                      <a:pt x="1115" y="184"/>
                    </a:lnTo>
                    <a:lnTo>
                      <a:pt x="1109" y="183"/>
                    </a:lnTo>
                    <a:lnTo>
                      <a:pt x="1070" y="171"/>
                    </a:lnTo>
                    <a:lnTo>
                      <a:pt x="1070" y="62"/>
                    </a:lnTo>
                    <a:lnTo>
                      <a:pt x="1075" y="51"/>
                    </a:lnTo>
                    <a:lnTo>
                      <a:pt x="1080" y="39"/>
                    </a:lnTo>
                    <a:lnTo>
                      <a:pt x="1085" y="29"/>
                    </a:lnTo>
                    <a:lnTo>
                      <a:pt x="1090" y="18"/>
                    </a:lnTo>
                    <a:lnTo>
                      <a:pt x="1094" y="15"/>
                    </a:lnTo>
                    <a:lnTo>
                      <a:pt x="1098" y="10"/>
                    </a:lnTo>
                    <a:lnTo>
                      <a:pt x="1102" y="7"/>
                    </a:lnTo>
                    <a:lnTo>
                      <a:pt x="1107" y="4"/>
                    </a:lnTo>
                    <a:lnTo>
                      <a:pt x="1112" y="3"/>
                    </a:lnTo>
                    <a:lnTo>
                      <a:pt x="1118" y="2"/>
                    </a:lnTo>
                    <a:lnTo>
                      <a:pt x="1123" y="0"/>
                    </a:lnTo>
                    <a:lnTo>
                      <a:pt x="1131" y="2"/>
                    </a:lnTo>
                    <a:lnTo>
                      <a:pt x="1142" y="7"/>
                    </a:lnTo>
                    <a:lnTo>
                      <a:pt x="1155" y="13"/>
                    </a:lnTo>
                    <a:lnTo>
                      <a:pt x="1167" y="18"/>
                    </a:lnTo>
                    <a:lnTo>
                      <a:pt x="1180" y="20"/>
                    </a:lnTo>
                    <a:lnTo>
                      <a:pt x="1193" y="23"/>
                    </a:lnTo>
                    <a:lnTo>
                      <a:pt x="1206" y="25"/>
                    </a:lnTo>
                    <a:lnTo>
                      <a:pt x="1217" y="39"/>
                    </a:lnTo>
                    <a:lnTo>
                      <a:pt x="1228" y="52"/>
                    </a:lnTo>
                    <a:lnTo>
                      <a:pt x="1233" y="59"/>
                    </a:lnTo>
                    <a:lnTo>
                      <a:pt x="1238" y="66"/>
                    </a:lnTo>
                    <a:lnTo>
                      <a:pt x="1241" y="75"/>
                    </a:lnTo>
                    <a:lnTo>
                      <a:pt x="1244" y="85"/>
                    </a:lnTo>
                    <a:lnTo>
                      <a:pt x="1245" y="103"/>
                    </a:lnTo>
                    <a:lnTo>
                      <a:pt x="1246" y="120"/>
                    </a:lnTo>
                    <a:lnTo>
                      <a:pt x="1246" y="136"/>
                    </a:lnTo>
                    <a:lnTo>
                      <a:pt x="1246" y="153"/>
                    </a:lnTo>
                    <a:lnTo>
                      <a:pt x="1244" y="187"/>
                    </a:lnTo>
                    <a:lnTo>
                      <a:pt x="1243" y="221"/>
                    </a:lnTo>
                    <a:lnTo>
                      <a:pt x="1243" y="236"/>
                    </a:lnTo>
                    <a:lnTo>
                      <a:pt x="1243" y="252"/>
                    </a:lnTo>
                    <a:lnTo>
                      <a:pt x="1244" y="267"/>
                    </a:lnTo>
                    <a:lnTo>
                      <a:pt x="1246" y="281"/>
                    </a:lnTo>
                    <a:lnTo>
                      <a:pt x="1249" y="292"/>
                    </a:lnTo>
                    <a:lnTo>
                      <a:pt x="1253" y="299"/>
                    </a:lnTo>
                    <a:lnTo>
                      <a:pt x="1257" y="307"/>
                    </a:lnTo>
                    <a:lnTo>
                      <a:pt x="1262" y="314"/>
                    </a:lnTo>
                    <a:lnTo>
                      <a:pt x="1271" y="327"/>
                    </a:lnTo>
                    <a:lnTo>
                      <a:pt x="1280" y="343"/>
                    </a:lnTo>
                    <a:lnTo>
                      <a:pt x="1282" y="348"/>
                    </a:lnTo>
                    <a:lnTo>
                      <a:pt x="1283" y="353"/>
                    </a:lnTo>
                    <a:lnTo>
                      <a:pt x="1285" y="358"/>
                    </a:lnTo>
                    <a:lnTo>
                      <a:pt x="1287" y="363"/>
                    </a:lnTo>
                    <a:lnTo>
                      <a:pt x="1293" y="370"/>
                    </a:lnTo>
                    <a:lnTo>
                      <a:pt x="1300" y="377"/>
                    </a:lnTo>
                    <a:lnTo>
                      <a:pt x="1316" y="391"/>
                    </a:lnTo>
                    <a:lnTo>
                      <a:pt x="1331" y="405"/>
                    </a:lnTo>
                    <a:lnTo>
                      <a:pt x="1333" y="410"/>
                    </a:lnTo>
                    <a:lnTo>
                      <a:pt x="1336" y="414"/>
                    </a:lnTo>
                    <a:lnTo>
                      <a:pt x="1337" y="419"/>
                    </a:lnTo>
                    <a:lnTo>
                      <a:pt x="1337" y="424"/>
                    </a:lnTo>
                    <a:lnTo>
                      <a:pt x="1336" y="435"/>
                    </a:lnTo>
                    <a:lnTo>
                      <a:pt x="1335" y="446"/>
                    </a:lnTo>
                    <a:lnTo>
                      <a:pt x="1333" y="458"/>
                    </a:lnTo>
                    <a:lnTo>
                      <a:pt x="1333" y="469"/>
                    </a:lnTo>
                    <a:lnTo>
                      <a:pt x="1335" y="475"/>
                    </a:lnTo>
                    <a:lnTo>
                      <a:pt x="1336" y="481"/>
                    </a:lnTo>
                    <a:lnTo>
                      <a:pt x="1339" y="485"/>
                    </a:lnTo>
                    <a:lnTo>
                      <a:pt x="1343" y="491"/>
                    </a:lnTo>
                    <a:lnTo>
                      <a:pt x="1351" y="501"/>
                    </a:lnTo>
                    <a:lnTo>
                      <a:pt x="1357" y="511"/>
                    </a:lnTo>
                    <a:lnTo>
                      <a:pt x="1363" y="522"/>
                    </a:lnTo>
                    <a:lnTo>
                      <a:pt x="1368" y="532"/>
                    </a:lnTo>
                    <a:lnTo>
                      <a:pt x="1371" y="544"/>
                    </a:lnTo>
                    <a:lnTo>
                      <a:pt x="1375" y="556"/>
                    </a:lnTo>
                    <a:lnTo>
                      <a:pt x="1376" y="569"/>
                    </a:lnTo>
                    <a:lnTo>
                      <a:pt x="1376" y="581"/>
                    </a:lnTo>
                    <a:lnTo>
                      <a:pt x="1378" y="614"/>
                    </a:lnTo>
                    <a:lnTo>
                      <a:pt x="1355" y="613"/>
                    </a:lnTo>
                    <a:lnTo>
                      <a:pt x="1333" y="613"/>
                    </a:lnTo>
                    <a:lnTo>
                      <a:pt x="1323" y="614"/>
                    </a:lnTo>
                    <a:lnTo>
                      <a:pt x="1312" y="616"/>
                    </a:lnTo>
                    <a:lnTo>
                      <a:pt x="1302" y="620"/>
                    </a:lnTo>
                    <a:lnTo>
                      <a:pt x="1292" y="626"/>
                    </a:lnTo>
                    <a:lnTo>
                      <a:pt x="1285" y="632"/>
                    </a:lnTo>
                    <a:lnTo>
                      <a:pt x="1278" y="639"/>
                    </a:lnTo>
                    <a:lnTo>
                      <a:pt x="1272" y="647"/>
                    </a:lnTo>
                    <a:lnTo>
                      <a:pt x="1266" y="656"/>
                    </a:lnTo>
                    <a:lnTo>
                      <a:pt x="1260" y="663"/>
                    </a:lnTo>
                    <a:lnTo>
                      <a:pt x="1253" y="670"/>
                    </a:lnTo>
                    <a:lnTo>
                      <a:pt x="1250" y="673"/>
                    </a:lnTo>
                    <a:lnTo>
                      <a:pt x="1245" y="674"/>
                    </a:lnTo>
                    <a:lnTo>
                      <a:pt x="1240" y="675"/>
                    </a:lnTo>
                    <a:lnTo>
                      <a:pt x="1236" y="675"/>
                    </a:lnTo>
                    <a:lnTo>
                      <a:pt x="1231" y="674"/>
                    </a:lnTo>
                    <a:lnTo>
                      <a:pt x="1226" y="672"/>
                    </a:lnTo>
                    <a:lnTo>
                      <a:pt x="1223" y="668"/>
                    </a:lnTo>
                    <a:lnTo>
                      <a:pt x="1219" y="665"/>
                    </a:lnTo>
                    <a:lnTo>
                      <a:pt x="1214" y="655"/>
                    </a:lnTo>
                    <a:lnTo>
                      <a:pt x="1210" y="643"/>
                    </a:lnTo>
                    <a:lnTo>
                      <a:pt x="1207" y="629"/>
                    </a:lnTo>
                    <a:lnTo>
                      <a:pt x="1205" y="614"/>
                    </a:lnTo>
                    <a:lnTo>
                      <a:pt x="1204" y="597"/>
                    </a:lnTo>
                    <a:lnTo>
                      <a:pt x="1203" y="582"/>
                    </a:lnTo>
                    <a:lnTo>
                      <a:pt x="1201" y="565"/>
                    </a:lnTo>
                    <a:lnTo>
                      <a:pt x="1199" y="551"/>
                    </a:lnTo>
                    <a:lnTo>
                      <a:pt x="1197" y="537"/>
                    </a:lnTo>
                    <a:lnTo>
                      <a:pt x="1193" y="527"/>
                    </a:lnTo>
                    <a:lnTo>
                      <a:pt x="1191" y="522"/>
                    </a:lnTo>
                    <a:lnTo>
                      <a:pt x="1188" y="518"/>
                    </a:lnTo>
                    <a:lnTo>
                      <a:pt x="1185" y="515"/>
                    </a:lnTo>
                    <a:lnTo>
                      <a:pt x="1181" y="512"/>
                    </a:lnTo>
                    <a:lnTo>
                      <a:pt x="1178" y="511"/>
                    </a:lnTo>
                    <a:lnTo>
                      <a:pt x="1173" y="511"/>
                    </a:lnTo>
                    <a:lnTo>
                      <a:pt x="1168" y="511"/>
                    </a:lnTo>
                    <a:lnTo>
                      <a:pt x="1162" y="514"/>
                    </a:lnTo>
                    <a:lnTo>
                      <a:pt x="1153" y="519"/>
                    </a:lnTo>
                    <a:lnTo>
                      <a:pt x="1138" y="532"/>
                    </a:lnTo>
                    <a:lnTo>
                      <a:pt x="1119" y="550"/>
                    </a:lnTo>
                    <a:lnTo>
                      <a:pt x="1099" y="569"/>
                    </a:lnTo>
                    <a:lnTo>
                      <a:pt x="1079" y="589"/>
                    </a:lnTo>
                    <a:lnTo>
                      <a:pt x="1062" y="607"/>
                    </a:lnTo>
                    <a:lnTo>
                      <a:pt x="1056" y="615"/>
                    </a:lnTo>
                    <a:lnTo>
                      <a:pt x="1052" y="621"/>
                    </a:lnTo>
                    <a:lnTo>
                      <a:pt x="1048" y="627"/>
                    </a:lnTo>
                    <a:lnTo>
                      <a:pt x="1047" y="630"/>
                    </a:lnTo>
                    <a:lnTo>
                      <a:pt x="1048" y="635"/>
                    </a:lnTo>
                    <a:lnTo>
                      <a:pt x="1049" y="639"/>
                    </a:lnTo>
                    <a:lnTo>
                      <a:pt x="1050" y="642"/>
                    </a:lnTo>
                    <a:lnTo>
                      <a:pt x="1053" y="647"/>
                    </a:lnTo>
                    <a:lnTo>
                      <a:pt x="1059" y="654"/>
                    </a:lnTo>
                    <a:lnTo>
                      <a:pt x="1064" y="661"/>
                    </a:lnTo>
                    <a:lnTo>
                      <a:pt x="1070" y="668"/>
                    </a:lnTo>
                    <a:lnTo>
                      <a:pt x="1075" y="675"/>
                    </a:lnTo>
                    <a:lnTo>
                      <a:pt x="1077" y="678"/>
                    </a:lnTo>
                    <a:lnTo>
                      <a:pt x="1079" y="681"/>
                    </a:lnTo>
                    <a:lnTo>
                      <a:pt x="1079" y="685"/>
                    </a:lnTo>
                    <a:lnTo>
                      <a:pt x="1079" y="688"/>
                    </a:lnTo>
                    <a:lnTo>
                      <a:pt x="1074" y="708"/>
                    </a:lnTo>
                    <a:lnTo>
                      <a:pt x="1069" y="726"/>
                    </a:lnTo>
                    <a:lnTo>
                      <a:pt x="1068" y="734"/>
                    </a:lnTo>
                    <a:lnTo>
                      <a:pt x="1068" y="744"/>
                    </a:lnTo>
                    <a:lnTo>
                      <a:pt x="1070" y="753"/>
                    </a:lnTo>
                    <a:lnTo>
                      <a:pt x="1074" y="764"/>
                    </a:lnTo>
                    <a:lnTo>
                      <a:pt x="1080" y="775"/>
                    </a:lnTo>
                    <a:lnTo>
                      <a:pt x="1088" y="787"/>
                    </a:lnTo>
                    <a:lnTo>
                      <a:pt x="1095" y="799"/>
                    </a:lnTo>
                    <a:lnTo>
                      <a:pt x="1103" y="810"/>
                    </a:lnTo>
                    <a:lnTo>
                      <a:pt x="1112" y="820"/>
                    </a:lnTo>
                    <a:lnTo>
                      <a:pt x="1120" y="831"/>
                    </a:lnTo>
                    <a:lnTo>
                      <a:pt x="1127" y="841"/>
                    </a:lnTo>
                    <a:lnTo>
                      <a:pt x="1133" y="853"/>
                    </a:lnTo>
                    <a:lnTo>
                      <a:pt x="1236" y="1026"/>
                    </a:lnTo>
                    <a:lnTo>
                      <a:pt x="1228" y="1056"/>
                    </a:lnTo>
                    <a:lnTo>
                      <a:pt x="1221" y="1086"/>
                    </a:lnTo>
                    <a:lnTo>
                      <a:pt x="1215" y="1116"/>
                    </a:lnTo>
                    <a:lnTo>
                      <a:pt x="1210" y="1148"/>
                    </a:lnTo>
                    <a:lnTo>
                      <a:pt x="1204" y="1180"/>
                    </a:lnTo>
                    <a:lnTo>
                      <a:pt x="1198" y="1212"/>
                    </a:lnTo>
                    <a:lnTo>
                      <a:pt x="1192" y="1245"/>
                    </a:lnTo>
                    <a:lnTo>
                      <a:pt x="1186" y="1279"/>
                    </a:lnTo>
                    <a:lnTo>
                      <a:pt x="1182" y="1298"/>
                    </a:lnTo>
                    <a:lnTo>
                      <a:pt x="1178" y="1316"/>
                    </a:lnTo>
                    <a:lnTo>
                      <a:pt x="1172" y="1333"/>
                    </a:lnTo>
                    <a:lnTo>
                      <a:pt x="1166" y="1349"/>
                    </a:lnTo>
                    <a:lnTo>
                      <a:pt x="1153" y="1378"/>
                    </a:lnTo>
                    <a:lnTo>
                      <a:pt x="1142" y="1408"/>
                    </a:lnTo>
                    <a:lnTo>
                      <a:pt x="1139" y="1422"/>
                    </a:lnTo>
                    <a:lnTo>
                      <a:pt x="1136" y="1436"/>
                    </a:lnTo>
                    <a:lnTo>
                      <a:pt x="1136" y="1451"/>
                    </a:lnTo>
                    <a:lnTo>
                      <a:pt x="1139" y="1467"/>
                    </a:lnTo>
                    <a:lnTo>
                      <a:pt x="1141" y="1475"/>
                    </a:lnTo>
                    <a:lnTo>
                      <a:pt x="1144" y="1484"/>
                    </a:lnTo>
                    <a:lnTo>
                      <a:pt x="1147" y="1493"/>
                    </a:lnTo>
                    <a:lnTo>
                      <a:pt x="1151" y="1502"/>
                    </a:lnTo>
                    <a:lnTo>
                      <a:pt x="1162" y="1521"/>
                    </a:lnTo>
                    <a:lnTo>
                      <a:pt x="1177" y="1541"/>
                    </a:lnTo>
                    <a:lnTo>
                      <a:pt x="1177" y="1561"/>
                    </a:lnTo>
                    <a:lnTo>
                      <a:pt x="1175" y="1578"/>
                    </a:lnTo>
                    <a:lnTo>
                      <a:pt x="1174" y="1593"/>
                    </a:lnTo>
                    <a:lnTo>
                      <a:pt x="1172" y="1608"/>
                    </a:lnTo>
                    <a:lnTo>
                      <a:pt x="1169" y="1622"/>
                    </a:lnTo>
                    <a:lnTo>
                      <a:pt x="1164" y="1638"/>
                    </a:lnTo>
                    <a:lnTo>
                      <a:pt x="1158" y="1653"/>
                    </a:lnTo>
                    <a:lnTo>
                      <a:pt x="1148" y="1670"/>
                    </a:lnTo>
                    <a:lnTo>
                      <a:pt x="1135" y="1690"/>
                    </a:lnTo>
                    <a:lnTo>
                      <a:pt x="1123" y="1707"/>
                    </a:lnTo>
                    <a:lnTo>
                      <a:pt x="1119" y="1717"/>
                    </a:lnTo>
                    <a:lnTo>
                      <a:pt x="1115" y="1726"/>
                    </a:lnTo>
                    <a:lnTo>
                      <a:pt x="1113" y="1737"/>
                    </a:lnTo>
                    <a:lnTo>
                      <a:pt x="1112" y="1750"/>
                    </a:lnTo>
                    <a:lnTo>
                      <a:pt x="1113" y="1756"/>
                    </a:lnTo>
                    <a:lnTo>
                      <a:pt x="1114" y="1763"/>
                    </a:lnTo>
                    <a:lnTo>
                      <a:pt x="1118" y="1770"/>
                    </a:lnTo>
                    <a:lnTo>
                      <a:pt x="1122" y="1777"/>
                    </a:lnTo>
                    <a:lnTo>
                      <a:pt x="1133" y="1791"/>
                    </a:lnTo>
                    <a:lnTo>
                      <a:pt x="1146" y="1806"/>
                    </a:lnTo>
                    <a:lnTo>
                      <a:pt x="1160" y="1822"/>
                    </a:lnTo>
                    <a:lnTo>
                      <a:pt x="1173" y="1837"/>
                    </a:lnTo>
                    <a:lnTo>
                      <a:pt x="1179" y="1844"/>
                    </a:lnTo>
                    <a:lnTo>
                      <a:pt x="1184" y="1851"/>
                    </a:lnTo>
                    <a:lnTo>
                      <a:pt x="1188" y="1858"/>
                    </a:lnTo>
                    <a:lnTo>
                      <a:pt x="1192" y="1865"/>
                    </a:lnTo>
                    <a:lnTo>
                      <a:pt x="1197" y="1878"/>
                    </a:lnTo>
                    <a:lnTo>
                      <a:pt x="1200" y="1891"/>
                    </a:lnTo>
                    <a:lnTo>
                      <a:pt x="1204" y="1904"/>
                    </a:lnTo>
                    <a:lnTo>
                      <a:pt x="1207" y="1917"/>
                    </a:lnTo>
                    <a:lnTo>
                      <a:pt x="1211" y="1943"/>
                    </a:lnTo>
                    <a:lnTo>
                      <a:pt x="1213" y="1970"/>
                    </a:lnTo>
                    <a:lnTo>
                      <a:pt x="1214" y="1998"/>
                    </a:lnTo>
                    <a:lnTo>
                      <a:pt x="1214" y="2026"/>
                    </a:lnTo>
                    <a:lnTo>
                      <a:pt x="1214" y="2053"/>
                    </a:lnTo>
                    <a:lnTo>
                      <a:pt x="1212" y="2080"/>
                    </a:lnTo>
                    <a:lnTo>
                      <a:pt x="1210" y="2136"/>
                    </a:lnTo>
                    <a:lnTo>
                      <a:pt x="1208" y="2190"/>
                    </a:lnTo>
                    <a:lnTo>
                      <a:pt x="1210" y="2217"/>
                    </a:lnTo>
                    <a:lnTo>
                      <a:pt x="1212" y="2243"/>
                    </a:lnTo>
                    <a:lnTo>
                      <a:pt x="1215" y="2269"/>
                    </a:lnTo>
                    <a:lnTo>
                      <a:pt x="1221" y="2294"/>
                    </a:lnTo>
                    <a:lnTo>
                      <a:pt x="1224" y="2303"/>
                    </a:lnTo>
                    <a:lnTo>
                      <a:pt x="1225" y="2311"/>
                    </a:lnTo>
                    <a:lnTo>
                      <a:pt x="1226" y="2317"/>
                    </a:lnTo>
                    <a:lnTo>
                      <a:pt x="1225" y="2323"/>
                    </a:lnTo>
                    <a:lnTo>
                      <a:pt x="1224" y="2328"/>
                    </a:lnTo>
                    <a:lnTo>
                      <a:pt x="1221" y="2331"/>
                    </a:lnTo>
                    <a:lnTo>
                      <a:pt x="1218" y="2334"/>
                    </a:lnTo>
                    <a:lnTo>
                      <a:pt x="1214" y="2335"/>
                    </a:lnTo>
                    <a:lnTo>
                      <a:pt x="1210" y="2336"/>
                    </a:lnTo>
                    <a:lnTo>
                      <a:pt x="1204" y="2336"/>
                    </a:lnTo>
                    <a:lnTo>
                      <a:pt x="1199" y="2336"/>
                    </a:lnTo>
                    <a:lnTo>
                      <a:pt x="1192" y="2335"/>
                    </a:lnTo>
                    <a:lnTo>
                      <a:pt x="1179" y="2331"/>
                    </a:lnTo>
                    <a:lnTo>
                      <a:pt x="1164" y="2325"/>
                    </a:lnTo>
                    <a:lnTo>
                      <a:pt x="1133" y="2310"/>
                    </a:lnTo>
                    <a:lnTo>
                      <a:pt x="1101" y="2292"/>
                    </a:lnTo>
                    <a:lnTo>
                      <a:pt x="1074" y="2276"/>
                    </a:lnTo>
                    <a:lnTo>
                      <a:pt x="1055" y="2264"/>
                    </a:lnTo>
                    <a:lnTo>
                      <a:pt x="1034" y="2250"/>
                    </a:lnTo>
                    <a:lnTo>
                      <a:pt x="1014" y="2236"/>
                    </a:lnTo>
                    <a:lnTo>
                      <a:pt x="995" y="2220"/>
                    </a:lnTo>
                    <a:lnTo>
                      <a:pt x="977" y="2205"/>
                    </a:lnTo>
                    <a:lnTo>
                      <a:pt x="959" y="2189"/>
                    </a:lnTo>
                    <a:lnTo>
                      <a:pt x="943" y="2171"/>
                    </a:lnTo>
                    <a:lnTo>
                      <a:pt x="926" y="2154"/>
                    </a:lnTo>
                    <a:lnTo>
                      <a:pt x="910" y="2137"/>
                    </a:lnTo>
                    <a:lnTo>
                      <a:pt x="879" y="2100"/>
                    </a:lnTo>
                    <a:lnTo>
                      <a:pt x="847" y="2064"/>
                    </a:lnTo>
                    <a:lnTo>
                      <a:pt x="832" y="2046"/>
                    </a:lnTo>
                    <a:lnTo>
                      <a:pt x="816" y="2028"/>
                    </a:lnTo>
                    <a:lnTo>
                      <a:pt x="799" y="2012"/>
                    </a:lnTo>
                    <a:lnTo>
                      <a:pt x="781" y="1995"/>
                    </a:lnTo>
                    <a:lnTo>
                      <a:pt x="762" y="1989"/>
                    </a:lnTo>
                    <a:lnTo>
                      <a:pt x="747" y="1983"/>
                    </a:lnTo>
                    <a:lnTo>
                      <a:pt x="733" y="1976"/>
                    </a:lnTo>
                    <a:lnTo>
                      <a:pt x="721" y="1969"/>
                    </a:lnTo>
                    <a:lnTo>
                      <a:pt x="711" y="1962"/>
                    </a:lnTo>
                    <a:lnTo>
                      <a:pt x="702" y="1954"/>
                    </a:lnTo>
                    <a:lnTo>
                      <a:pt x="694" y="1946"/>
                    </a:lnTo>
                    <a:lnTo>
                      <a:pt x="687" y="1937"/>
                    </a:lnTo>
                    <a:lnTo>
                      <a:pt x="661" y="1896"/>
                    </a:lnTo>
                    <a:lnTo>
                      <a:pt x="630" y="1847"/>
                    </a:lnTo>
                    <a:lnTo>
                      <a:pt x="601" y="1809"/>
                    </a:lnTo>
                    <a:lnTo>
                      <a:pt x="574" y="1775"/>
                    </a:lnTo>
                    <a:lnTo>
                      <a:pt x="562" y="1757"/>
                    </a:lnTo>
                    <a:lnTo>
                      <a:pt x="551" y="1738"/>
                    </a:lnTo>
                    <a:lnTo>
                      <a:pt x="547" y="1729"/>
                    </a:lnTo>
                    <a:lnTo>
                      <a:pt x="542" y="1717"/>
                    </a:lnTo>
                    <a:lnTo>
                      <a:pt x="537" y="1705"/>
                    </a:lnTo>
                    <a:lnTo>
                      <a:pt x="534" y="1692"/>
                    </a:lnTo>
                    <a:lnTo>
                      <a:pt x="531" y="1694"/>
                    </a:lnTo>
                    <a:lnTo>
                      <a:pt x="528" y="1697"/>
                    </a:lnTo>
                    <a:lnTo>
                      <a:pt x="525" y="1701"/>
                    </a:lnTo>
                    <a:lnTo>
                      <a:pt x="522" y="1706"/>
                    </a:lnTo>
                    <a:lnTo>
                      <a:pt x="516" y="1718"/>
                    </a:lnTo>
                    <a:lnTo>
                      <a:pt x="510" y="1733"/>
                    </a:lnTo>
                    <a:lnTo>
                      <a:pt x="501" y="1762"/>
                    </a:lnTo>
                    <a:lnTo>
                      <a:pt x="493" y="1782"/>
                    </a:lnTo>
                    <a:lnTo>
                      <a:pt x="488" y="1795"/>
                    </a:lnTo>
                    <a:lnTo>
                      <a:pt x="483" y="1803"/>
                    </a:lnTo>
                    <a:lnTo>
                      <a:pt x="479" y="1805"/>
                    </a:lnTo>
                    <a:lnTo>
                      <a:pt x="477" y="1808"/>
                    </a:lnTo>
                    <a:lnTo>
                      <a:pt x="475" y="1808"/>
                    </a:lnTo>
                    <a:lnTo>
                      <a:pt x="471" y="1809"/>
                    </a:lnTo>
                    <a:lnTo>
                      <a:pt x="464" y="1808"/>
                    </a:lnTo>
                    <a:lnTo>
                      <a:pt x="455" y="1806"/>
                    </a:lnTo>
                    <a:lnTo>
                      <a:pt x="443" y="1806"/>
                    </a:lnTo>
                    <a:lnTo>
                      <a:pt x="429" y="1808"/>
                    </a:lnTo>
                    <a:lnTo>
                      <a:pt x="418" y="1810"/>
                    </a:lnTo>
                    <a:lnTo>
                      <a:pt x="407" y="1810"/>
                    </a:lnTo>
                    <a:lnTo>
                      <a:pt x="398" y="1809"/>
                    </a:lnTo>
                    <a:lnTo>
                      <a:pt x="388" y="1806"/>
                    </a:lnTo>
                    <a:lnTo>
                      <a:pt x="379" y="1803"/>
                    </a:lnTo>
                    <a:lnTo>
                      <a:pt x="370" y="1798"/>
                    </a:lnTo>
                    <a:lnTo>
                      <a:pt x="361" y="1793"/>
                    </a:lnTo>
                    <a:lnTo>
                      <a:pt x="353" y="1788"/>
                    </a:lnTo>
                    <a:lnTo>
                      <a:pt x="320" y="1762"/>
                    </a:lnTo>
                    <a:lnTo>
                      <a:pt x="286" y="1737"/>
                    </a:lnTo>
                    <a:lnTo>
                      <a:pt x="288" y="1677"/>
                    </a:lnTo>
                    <a:lnTo>
                      <a:pt x="296" y="1671"/>
                    </a:lnTo>
                    <a:lnTo>
                      <a:pt x="304" y="1664"/>
                    </a:lnTo>
                    <a:lnTo>
                      <a:pt x="311" y="1655"/>
                    </a:lnTo>
                    <a:lnTo>
                      <a:pt x="317" y="1647"/>
                    </a:lnTo>
                    <a:lnTo>
                      <a:pt x="322" y="1638"/>
                    </a:lnTo>
                    <a:lnTo>
                      <a:pt x="330" y="1629"/>
                    </a:lnTo>
                    <a:lnTo>
                      <a:pt x="335" y="1621"/>
                    </a:lnTo>
                    <a:lnTo>
                      <a:pt x="344" y="1614"/>
                    </a:lnTo>
                    <a:lnTo>
                      <a:pt x="355" y="1604"/>
                    </a:lnTo>
                    <a:lnTo>
                      <a:pt x="364" y="1594"/>
                    </a:lnTo>
                    <a:lnTo>
                      <a:pt x="366" y="1588"/>
                    </a:lnTo>
                    <a:lnTo>
                      <a:pt x="366" y="1583"/>
                    </a:lnTo>
                    <a:lnTo>
                      <a:pt x="363" y="1578"/>
                    </a:lnTo>
                    <a:lnTo>
                      <a:pt x="358" y="1573"/>
                    </a:lnTo>
                    <a:lnTo>
                      <a:pt x="342" y="1561"/>
                    </a:lnTo>
                    <a:lnTo>
                      <a:pt x="327" y="1550"/>
                    </a:lnTo>
                    <a:lnTo>
                      <a:pt x="311" y="1540"/>
                    </a:lnTo>
                    <a:lnTo>
                      <a:pt x="294" y="1529"/>
                    </a:lnTo>
                    <a:lnTo>
                      <a:pt x="278" y="1520"/>
                    </a:lnTo>
                    <a:lnTo>
                      <a:pt x="260" y="1510"/>
                    </a:lnTo>
                    <a:lnTo>
                      <a:pt x="243" y="1502"/>
                    </a:lnTo>
                    <a:lnTo>
                      <a:pt x="226" y="1495"/>
                    </a:lnTo>
                    <a:lnTo>
                      <a:pt x="209" y="1488"/>
                    </a:lnTo>
                    <a:lnTo>
                      <a:pt x="189" y="1477"/>
                    </a:lnTo>
                    <a:lnTo>
                      <a:pt x="178" y="1471"/>
                    </a:lnTo>
                    <a:lnTo>
                      <a:pt x="170" y="1466"/>
                    </a:lnTo>
                    <a:lnTo>
                      <a:pt x="167" y="1462"/>
                    </a:lnTo>
                    <a:lnTo>
                      <a:pt x="163" y="1458"/>
                    </a:lnTo>
                    <a:lnTo>
                      <a:pt x="161" y="1455"/>
                    </a:lnTo>
                    <a:lnTo>
                      <a:pt x="160" y="1453"/>
                    </a:lnTo>
                    <a:lnTo>
                      <a:pt x="156" y="1437"/>
                    </a:lnTo>
                    <a:lnTo>
                      <a:pt x="153" y="1421"/>
                    </a:lnTo>
                    <a:lnTo>
                      <a:pt x="150" y="1404"/>
                    </a:lnTo>
                    <a:lnTo>
                      <a:pt x="149" y="1389"/>
                    </a:lnTo>
                    <a:lnTo>
                      <a:pt x="150" y="1386"/>
                    </a:lnTo>
                    <a:lnTo>
                      <a:pt x="153" y="1384"/>
                    </a:lnTo>
                    <a:lnTo>
                      <a:pt x="156" y="1383"/>
                    </a:lnTo>
                    <a:lnTo>
                      <a:pt x="161" y="1382"/>
                    </a:lnTo>
                    <a:lnTo>
                      <a:pt x="174" y="1381"/>
                    </a:lnTo>
                    <a:lnTo>
                      <a:pt x="188" y="1381"/>
                    </a:lnTo>
                    <a:lnTo>
                      <a:pt x="217" y="1381"/>
                    </a:lnTo>
                    <a:lnTo>
                      <a:pt x="237" y="1382"/>
                    </a:lnTo>
                    <a:lnTo>
                      <a:pt x="245" y="1381"/>
                    </a:lnTo>
                    <a:lnTo>
                      <a:pt x="250" y="1378"/>
                    </a:lnTo>
                    <a:lnTo>
                      <a:pt x="255" y="1374"/>
                    </a:lnTo>
                    <a:lnTo>
                      <a:pt x="260" y="1369"/>
                    </a:lnTo>
                    <a:lnTo>
                      <a:pt x="263" y="1362"/>
                    </a:lnTo>
                    <a:lnTo>
                      <a:pt x="267" y="1355"/>
                    </a:lnTo>
                    <a:lnTo>
                      <a:pt x="269" y="1346"/>
                    </a:lnTo>
                    <a:lnTo>
                      <a:pt x="272" y="1338"/>
                    </a:lnTo>
                    <a:lnTo>
                      <a:pt x="275" y="1320"/>
                    </a:lnTo>
                    <a:lnTo>
                      <a:pt x="276" y="1303"/>
                    </a:lnTo>
                    <a:lnTo>
                      <a:pt x="276" y="1287"/>
                    </a:lnTo>
                    <a:lnTo>
                      <a:pt x="276" y="1276"/>
                    </a:lnTo>
                    <a:lnTo>
                      <a:pt x="274" y="1077"/>
                    </a:lnTo>
                    <a:lnTo>
                      <a:pt x="274" y="1037"/>
                    </a:lnTo>
                    <a:lnTo>
                      <a:pt x="274" y="996"/>
                    </a:lnTo>
                    <a:lnTo>
                      <a:pt x="273" y="976"/>
                    </a:lnTo>
                    <a:lnTo>
                      <a:pt x="271" y="955"/>
                    </a:lnTo>
                    <a:lnTo>
                      <a:pt x="266" y="936"/>
                    </a:lnTo>
                    <a:lnTo>
                      <a:pt x="259" y="918"/>
                    </a:lnTo>
                    <a:lnTo>
                      <a:pt x="254" y="903"/>
                    </a:lnTo>
                    <a:lnTo>
                      <a:pt x="250" y="884"/>
                    </a:lnTo>
                    <a:lnTo>
                      <a:pt x="248" y="864"/>
                    </a:lnTo>
                    <a:lnTo>
                      <a:pt x="245" y="844"/>
                    </a:lnTo>
                    <a:lnTo>
                      <a:pt x="242" y="834"/>
                    </a:lnTo>
                    <a:lnTo>
                      <a:pt x="239" y="826"/>
                    </a:lnTo>
                    <a:lnTo>
                      <a:pt x="235" y="818"/>
                    </a:lnTo>
                    <a:lnTo>
                      <a:pt x="232" y="811"/>
                    </a:lnTo>
                    <a:lnTo>
                      <a:pt x="226" y="806"/>
                    </a:lnTo>
                    <a:lnTo>
                      <a:pt x="220" y="801"/>
                    </a:lnTo>
                    <a:lnTo>
                      <a:pt x="213" y="799"/>
                    </a:lnTo>
                    <a:lnTo>
                      <a:pt x="204" y="798"/>
                    </a:lnTo>
                    <a:lnTo>
                      <a:pt x="194" y="799"/>
                    </a:lnTo>
                    <a:lnTo>
                      <a:pt x="184" y="800"/>
                    </a:lnTo>
                    <a:lnTo>
                      <a:pt x="175" y="804"/>
                    </a:lnTo>
                    <a:lnTo>
                      <a:pt x="167" y="808"/>
                    </a:lnTo>
                    <a:lnTo>
                      <a:pt x="149" y="817"/>
                    </a:lnTo>
                    <a:lnTo>
                      <a:pt x="129" y="825"/>
                    </a:lnTo>
                    <a:lnTo>
                      <a:pt x="122" y="826"/>
                    </a:lnTo>
                    <a:lnTo>
                      <a:pt x="116" y="826"/>
                    </a:lnTo>
                    <a:lnTo>
                      <a:pt x="109" y="826"/>
                    </a:lnTo>
                    <a:lnTo>
                      <a:pt x="103" y="824"/>
                    </a:lnTo>
                    <a:lnTo>
                      <a:pt x="96" y="821"/>
                    </a:lnTo>
                    <a:lnTo>
                      <a:pt x="90" y="819"/>
                    </a:lnTo>
                    <a:lnTo>
                      <a:pt x="84" y="816"/>
                    </a:lnTo>
                    <a:lnTo>
                      <a:pt x="78" y="811"/>
                    </a:lnTo>
                    <a:lnTo>
                      <a:pt x="66" y="801"/>
                    </a:lnTo>
                    <a:lnTo>
                      <a:pt x="57" y="791"/>
                    </a:lnTo>
                    <a:lnTo>
                      <a:pt x="50" y="779"/>
                    </a:lnTo>
                    <a:lnTo>
                      <a:pt x="44" y="767"/>
                    </a:lnTo>
                    <a:lnTo>
                      <a:pt x="32" y="752"/>
                    </a:lnTo>
                    <a:lnTo>
                      <a:pt x="17" y="732"/>
                    </a:lnTo>
                    <a:lnTo>
                      <a:pt x="11" y="721"/>
                    </a:lnTo>
                    <a:lnTo>
                      <a:pt x="5" y="711"/>
                    </a:lnTo>
                    <a:lnTo>
                      <a:pt x="2" y="701"/>
                    </a:lnTo>
                    <a:lnTo>
                      <a:pt x="0" y="693"/>
                    </a:lnTo>
                    <a:lnTo>
                      <a:pt x="17" y="679"/>
                    </a:lnTo>
                    <a:lnTo>
                      <a:pt x="35" y="663"/>
                    </a:lnTo>
                    <a:lnTo>
                      <a:pt x="59" y="633"/>
                    </a:lnTo>
                    <a:lnTo>
                      <a:pt x="82" y="603"/>
                    </a:lnTo>
                    <a:lnTo>
                      <a:pt x="92" y="588"/>
                    </a:lnTo>
                    <a:lnTo>
                      <a:pt x="102" y="571"/>
                    </a:lnTo>
                    <a:lnTo>
                      <a:pt x="110" y="554"/>
                    </a:lnTo>
                    <a:lnTo>
                      <a:pt x="118" y="535"/>
                    </a:lnTo>
                    <a:lnTo>
                      <a:pt x="142" y="541"/>
                    </a:lnTo>
                    <a:lnTo>
                      <a:pt x="163" y="547"/>
                    </a:lnTo>
                    <a:lnTo>
                      <a:pt x="174" y="550"/>
                    </a:lnTo>
                    <a:lnTo>
                      <a:pt x="184" y="551"/>
                    </a:lnTo>
                    <a:lnTo>
                      <a:pt x="196" y="554"/>
                    </a:lnTo>
                    <a:lnTo>
                      <a:pt x="210" y="554"/>
                    </a:lnTo>
                    <a:lnTo>
                      <a:pt x="301" y="555"/>
                    </a:lnTo>
                    <a:lnTo>
                      <a:pt x="302" y="560"/>
                    </a:lnTo>
                    <a:lnTo>
                      <a:pt x="301" y="563"/>
                    </a:lnTo>
                    <a:lnTo>
                      <a:pt x="301" y="568"/>
                    </a:lnTo>
                    <a:lnTo>
                      <a:pt x="299" y="573"/>
                    </a:lnTo>
                    <a:lnTo>
                      <a:pt x="295" y="582"/>
                    </a:lnTo>
                    <a:lnTo>
                      <a:pt x="289" y="593"/>
                    </a:lnTo>
                    <a:lnTo>
                      <a:pt x="283" y="603"/>
                    </a:lnTo>
                    <a:lnTo>
                      <a:pt x="280" y="615"/>
                    </a:lnTo>
                    <a:lnTo>
                      <a:pt x="278" y="620"/>
                    </a:lnTo>
                    <a:lnTo>
                      <a:pt x="276" y="626"/>
                    </a:lnTo>
                    <a:lnTo>
                      <a:pt x="276" y="632"/>
                    </a:lnTo>
                    <a:lnTo>
                      <a:pt x="276" y="637"/>
                    </a:lnTo>
                    <a:lnTo>
                      <a:pt x="279" y="649"/>
                    </a:lnTo>
                    <a:lnTo>
                      <a:pt x="282" y="660"/>
                    </a:lnTo>
                    <a:lnTo>
                      <a:pt x="286" y="669"/>
                    </a:lnTo>
                    <a:lnTo>
                      <a:pt x="289" y="678"/>
                    </a:lnTo>
                    <a:lnTo>
                      <a:pt x="294" y="685"/>
                    </a:lnTo>
                    <a:lnTo>
                      <a:pt x="299" y="692"/>
                    </a:lnTo>
                    <a:lnTo>
                      <a:pt x="304" y="696"/>
                    </a:lnTo>
                    <a:lnTo>
                      <a:pt x="311" y="701"/>
                    </a:lnTo>
                    <a:lnTo>
                      <a:pt x="317" y="705"/>
                    </a:lnTo>
                    <a:lnTo>
                      <a:pt x="325" y="708"/>
                    </a:lnTo>
                    <a:lnTo>
                      <a:pt x="332" y="709"/>
                    </a:lnTo>
                    <a:lnTo>
                      <a:pt x="341" y="711"/>
                    </a:lnTo>
                    <a:lnTo>
                      <a:pt x="351" y="712"/>
                    </a:lnTo>
                    <a:lnTo>
                      <a:pt x="360" y="711"/>
                    </a:lnTo>
                    <a:lnTo>
                      <a:pt x="371" y="709"/>
                    </a:lnTo>
                    <a:lnTo>
                      <a:pt x="383" y="707"/>
                    </a:lnTo>
                    <a:lnTo>
                      <a:pt x="423" y="700"/>
                    </a:lnTo>
                    <a:lnTo>
                      <a:pt x="466" y="693"/>
                    </a:lnTo>
                    <a:lnTo>
                      <a:pt x="489" y="688"/>
                    </a:lnTo>
                    <a:lnTo>
                      <a:pt x="510" y="683"/>
                    </a:lnTo>
                    <a:lnTo>
                      <a:pt x="530" y="679"/>
                    </a:lnTo>
                    <a:lnTo>
                      <a:pt x="549" y="672"/>
                    </a:lnTo>
                    <a:lnTo>
                      <a:pt x="549" y="694"/>
                    </a:lnTo>
                    <a:lnTo>
                      <a:pt x="548" y="720"/>
                    </a:lnTo>
                    <a:lnTo>
                      <a:pt x="545" y="748"/>
                    </a:lnTo>
                    <a:lnTo>
                      <a:pt x="542" y="779"/>
                    </a:lnTo>
                    <a:lnTo>
                      <a:pt x="539" y="808"/>
                    </a:lnTo>
                    <a:lnTo>
                      <a:pt x="539" y="836"/>
                    </a:lnTo>
                    <a:lnTo>
                      <a:pt x="541" y="849"/>
                    </a:lnTo>
                    <a:lnTo>
                      <a:pt x="542" y="859"/>
                    </a:lnTo>
                    <a:lnTo>
                      <a:pt x="544" y="869"/>
                    </a:lnTo>
                    <a:lnTo>
                      <a:pt x="548" y="877"/>
                    </a:lnTo>
                    <a:lnTo>
                      <a:pt x="557" y="877"/>
                    </a:lnTo>
                    <a:lnTo>
                      <a:pt x="569" y="875"/>
                    </a:lnTo>
                    <a:lnTo>
                      <a:pt x="582" y="870"/>
                    </a:lnTo>
                    <a:lnTo>
                      <a:pt x="595" y="864"/>
                    </a:lnTo>
                    <a:lnTo>
                      <a:pt x="610" y="857"/>
                    </a:lnTo>
                    <a:lnTo>
                      <a:pt x="624" y="849"/>
                    </a:lnTo>
                    <a:lnTo>
                      <a:pt x="640" y="839"/>
                    </a:lnTo>
                    <a:lnTo>
                      <a:pt x="655" y="829"/>
                    </a:lnTo>
                    <a:lnTo>
                      <a:pt x="686" y="808"/>
                    </a:lnTo>
                    <a:lnTo>
                      <a:pt x="714" y="787"/>
                    </a:lnTo>
                    <a:lnTo>
                      <a:pt x="738" y="768"/>
                    </a:lnTo>
                    <a:lnTo>
                      <a:pt x="754" y="754"/>
                    </a:lnTo>
                    <a:lnTo>
                      <a:pt x="783" y="732"/>
                    </a:lnTo>
                    <a:lnTo>
                      <a:pt x="811" y="709"/>
                    </a:lnTo>
                    <a:lnTo>
                      <a:pt x="839" y="688"/>
                    </a:lnTo>
                    <a:lnTo>
                      <a:pt x="867" y="667"/>
                    </a:lnTo>
                    <a:lnTo>
                      <a:pt x="896" y="646"/>
                    </a:lnTo>
                    <a:lnTo>
                      <a:pt x="924" y="623"/>
                    </a:lnTo>
                    <a:lnTo>
                      <a:pt x="951" y="600"/>
                    </a:lnTo>
                    <a:lnTo>
                      <a:pt x="977" y="575"/>
                    </a:lnTo>
                    <a:lnTo>
                      <a:pt x="858" y="446"/>
                    </a:lnTo>
                    <a:lnTo>
                      <a:pt x="876" y="439"/>
                    </a:lnTo>
                    <a:lnTo>
                      <a:pt x="895" y="435"/>
                    </a:lnTo>
                    <a:lnTo>
                      <a:pt x="904" y="433"/>
                    </a:lnTo>
                    <a:lnTo>
                      <a:pt x="913" y="433"/>
                    </a:lnTo>
                    <a:lnTo>
                      <a:pt x="923" y="436"/>
                    </a:lnTo>
                    <a:lnTo>
                      <a:pt x="931" y="439"/>
                    </a:lnTo>
                    <a:lnTo>
                      <a:pt x="935" y="443"/>
                    </a:lnTo>
                    <a:lnTo>
                      <a:pt x="941" y="446"/>
                    </a:lnTo>
                    <a:lnTo>
                      <a:pt x="947" y="449"/>
                    </a:lnTo>
                    <a:lnTo>
                      <a:pt x="951" y="450"/>
                    </a:lnTo>
                    <a:lnTo>
                      <a:pt x="957" y="449"/>
                    </a:lnTo>
                    <a:lnTo>
                      <a:pt x="962" y="445"/>
                    </a:lnTo>
                    <a:lnTo>
                      <a:pt x="968" y="442"/>
                    </a:lnTo>
                    <a:lnTo>
                      <a:pt x="974" y="436"/>
                    </a:lnTo>
                    <a:lnTo>
                      <a:pt x="983" y="426"/>
                    </a:lnTo>
                    <a:lnTo>
                      <a:pt x="991" y="41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01" name="Freeform 333"/>
              <p:cNvSpPr>
                <a:spLocks/>
              </p:cNvSpPr>
              <p:nvPr/>
            </p:nvSpPr>
            <p:spPr bwMode="auto">
              <a:xfrm>
                <a:off x="3511" y="1866"/>
                <a:ext cx="146" cy="143"/>
              </a:xfrm>
              <a:custGeom>
                <a:avLst/>
                <a:gdLst>
                  <a:gd name="T0" fmla="*/ 1 w 438"/>
                  <a:gd name="T1" fmla="*/ 25 h 431"/>
                  <a:gd name="T2" fmla="*/ 13 w 438"/>
                  <a:gd name="T3" fmla="*/ 19 h 431"/>
                  <a:gd name="T4" fmla="*/ 35 w 438"/>
                  <a:gd name="T5" fmla="*/ 0 h 431"/>
                  <a:gd name="T6" fmla="*/ 49 w 438"/>
                  <a:gd name="T7" fmla="*/ 14 h 431"/>
                  <a:gd name="T8" fmla="*/ 46 w 438"/>
                  <a:gd name="T9" fmla="*/ 17 h 431"/>
                  <a:gd name="T10" fmla="*/ 43 w 438"/>
                  <a:gd name="T11" fmla="*/ 20 h 431"/>
                  <a:gd name="T12" fmla="*/ 40 w 438"/>
                  <a:gd name="T13" fmla="*/ 22 h 431"/>
                  <a:gd name="T14" fmla="*/ 36 w 438"/>
                  <a:gd name="T15" fmla="*/ 24 h 431"/>
                  <a:gd name="T16" fmla="*/ 33 w 438"/>
                  <a:gd name="T17" fmla="*/ 27 h 431"/>
                  <a:gd name="T18" fmla="*/ 30 w 438"/>
                  <a:gd name="T19" fmla="*/ 29 h 431"/>
                  <a:gd name="T20" fmla="*/ 27 w 438"/>
                  <a:gd name="T21" fmla="*/ 32 h 431"/>
                  <a:gd name="T22" fmla="*/ 24 w 438"/>
                  <a:gd name="T23" fmla="*/ 34 h 431"/>
                  <a:gd name="T24" fmla="*/ 22 w 438"/>
                  <a:gd name="T25" fmla="*/ 36 h 431"/>
                  <a:gd name="T26" fmla="*/ 19 w 438"/>
                  <a:gd name="T27" fmla="*/ 37 h 431"/>
                  <a:gd name="T28" fmla="*/ 16 w 438"/>
                  <a:gd name="T29" fmla="*/ 40 h 431"/>
                  <a:gd name="T30" fmla="*/ 13 w 438"/>
                  <a:gd name="T31" fmla="*/ 42 h 431"/>
                  <a:gd name="T32" fmla="*/ 11 w 438"/>
                  <a:gd name="T33" fmla="*/ 43 h 431"/>
                  <a:gd name="T34" fmla="*/ 9 w 438"/>
                  <a:gd name="T35" fmla="*/ 44 h 431"/>
                  <a:gd name="T36" fmla="*/ 8 w 438"/>
                  <a:gd name="T37" fmla="*/ 45 h 431"/>
                  <a:gd name="T38" fmla="*/ 6 w 438"/>
                  <a:gd name="T39" fmla="*/ 46 h 431"/>
                  <a:gd name="T40" fmla="*/ 5 w 438"/>
                  <a:gd name="T41" fmla="*/ 47 h 431"/>
                  <a:gd name="T42" fmla="*/ 3 w 438"/>
                  <a:gd name="T43" fmla="*/ 47 h 431"/>
                  <a:gd name="T44" fmla="*/ 2 w 438"/>
                  <a:gd name="T45" fmla="*/ 47 h 431"/>
                  <a:gd name="T46" fmla="*/ 1 w 438"/>
                  <a:gd name="T47" fmla="*/ 47 h 431"/>
                  <a:gd name="T48" fmla="*/ 1 w 438"/>
                  <a:gd name="T49" fmla="*/ 46 h 431"/>
                  <a:gd name="T50" fmla="*/ 0 w 438"/>
                  <a:gd name="T51" fmla="*/ 45 h 431"/>
                  <a:gd name="T52" fmla="*/ 0 w 438"/>
                  <a:gd name="T53" fmla="*/ 44 h 431"/>
                  <a:gd name="T54" fmla="*/ 0 w 438"/>
                  <a:gd name="T55" fmla="*/ 43 h 431"/>
                  <a:gd name="T56" fmla="*/ 0 w 438"/>
                  <a:gd name="T57" fmla="*/ 40 h 431"/>
                  <a:gd name="T58" fmla="*/ 0 w 438"/>
                  <a:gd name="T59" fmla="*/ 36 h 431"/>
                  <a:gd name="T60" fmla="*/ 1 w 438"/>
                  <a:gd name="T61" fmla="*/ 33 h 431"/>
                  <a:gd name="T62" fmla="*/ 1 w 438"/>
                  <a:gd name="T63" fmla="*/ 30 h 431"/>
                  <a:gd name="T64" fmla="*/ 1 w 438"/>
                  <a:gd name="T65" fmla="*/ 27 h 431"/>
                  <a:gd name="T66" fmla="*/ 1 w 438"/>
                  <a:gd name="T67" fmla="*/ 25 h 43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8"/>
                  <a:gd name="T103" fmla="*/ 0 h 431"/>
                  <a:gd name="T104" fmla="*/ 438 w 438"/>
                  <a:gd name="T105" fmla="*/ 431 h 43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8" h="431">
                    <a:moveTo>
                      <a:pt x="10" y="226"/>
                    </a:moveTo>
                    <a:lnTo>
                      <a:pt x="121" y="168"/>
                    </a:lnTo>
                    <a:lnTo>
                      <a:pt x="319" y="0"/>
                    </a:lnTo>
                    <a:lnTo>
                      <a:pt x="438" y="129"/>
                    </a:lnTo>
                    <a:lnTo>
                      <a:pt x="412" y="154"/>
                    </a:lnTo>
                    <a:lnTo>
                      <a:pt x="385" y="177"/>
                    </a:lnTo>
                    <a:lnTo>
                      <a:pt x="357" y="200"/>
                    </a:lnTo>
                    <a:lnTo>
                      <a:pt x="328" y="221"/>
                    </a:lnTo>
                    <a:lnTo>
                      <a:pt x="300" y="242"/>
                    </a:lnTo>
                    <a:lnTo>
                      <a:pt x="272" y="263"/>
                    </a:lnTo>
                    <a:lnTo>
                      <a:pt x="244" y="286"/>
                    </a:lnTo>
                    <a:lnTo>
                      <a:pt x="215" y="308"/>
                    </a:lnTo>
                    <a:lnTo>
                      <a:pt x="199" y="322"/>
                    </a:lnTo>
                    <a:lnTo>
                      <a:pt x="175" y="341"/>
                    </a:lnTo>
                    <a:lnTo>
                      <a:pt x="147" y="362"/>
                    </a:lnTo>
                    <a:lnTo>
                      <a:pt x="116" y="383"/>
                    </a:lnTo>
                    <a:lnTo>
                      <a:pt x="101" y="393"/>
                    </a:lnTo>
                    <a:lnTo>
                      <a:pt x="85" y="403"/>
                    </a:lnTo>
                    <a:lnTo>
                      <a:pt x="71" y="411"/>
                    </a:lnTo>
                    <a:lnTo>
                      <a:pt x="56" y="418"/>
                    </a:lnTo>
                    <a:lnTo>
                      <a:pt x="43" y="424"/>
                    </a:lnTo>
                    <a:lnTo>
                      <a:pt x="30" y="429"/>
                    </a:lnTo>
                    <a:lnTo>
                      <a:pt x="18" y="431"/>
                    </a:lnTo>
                    <a:lnTo>
                      <a:pt x="9" y="431"/>
                    </a:lnTo>
                    <a:lnTo>
                      <a:pt x="5" y="423"/>
                    </a:lnTo>
                    <a:lnTo>
                      <a:pt x="3" y="413"/>
                    </a:lnTo>
                    <a:lnTo>
                      <a:pt x="2" y="403"/>
                    </a:lnTo>
                    <a:lnTo>
                      <a:pt x="0" y="390"/>
                    </a:lnTo>
                    <a:lnTo>
                      <a:pt x="0" y="362"/>
                    </a:lnTo>
                    <a:lnTo>
                      <a:pt x="3" y="333"/>
                    </a:lnTo>
                    <a:lnTo>
                      <a:pt x="6" y="302"/>
                    </a:lnTo>
                    <a:lnTo>
                      <a:pt x="9" y="274"/>
                    </a:lnTo>
                    <a:lnTo>
                      <a:pt x="10" y="248"/>
                    </a:lnTo>
                    <a:lnTo>
                      <a:pt x="10" y="2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02" name="Freeform 334"/>
              <p:cNvSpPr>
                <a:spLocks/>
              </p:cNvSpPr>
              <p:nvPr/>
            </p:nvSpPr>
            <p:spPr bwMode="auto">
              <a:xfrm>
                <a:off x="3511" y="1866"/>
                <a:ext cx="146" cy="143"/>
              </a:xfrm>
              <a:custGeom>
                <a:avLst/>
                <a:gdLst>
                  <a:gd name="T0" fmla="*/ 1 w 438"/>
                  <a:gd name="T1" fmla="*/ 25 h 431"/>
                  <a:gd name="T2" fmla="*/ 13 w 438"/>
                  <a:gd name="T3" fmla="*/ 19 h 431"/>
                  <a:gd name="T4" fmla="*/ 35 w 438"/>
                  <a:gd name="T5" fmla="*/ 0 h 431"/>
                  <a:gd name="T6" fmla="*/ 35 w 438"/>
                  <a:gd name="T7" fmla="*/ 0 h 431"/>
                  <a:gd name="T8" fmla="*/ 49 w 438"/>
                  <a:gd name="T9" fmla="*/ 14 h 431"/>
                  <a:gd name="T10" fmla="*/ 46 w 438"/>
                  <a:gd name="T11" fmla="*/ 17 h 431"/>
                  <a:gd name="T12" fmla="*/ 43 w 438"/>
                  <a:gd name="T13" fmla="*/ 20 h 431"/>
                  <a:gd name="T14" fmla="*/ 40 w 438"/>
                  <a:gd name="T15" fmla="*/ 22 h 431"/>
                  <a:gd name="T16" fmla="*/ 36 w 438"/>
                  <a:gd name="T17" fmla="*/ 24 h 431"/>
                  <a:gd name="T18" fmla="*/ 33 w 438"/>
                  <a:gd name="T19" fmla="*/ 27 h 431"/>
                  <a:gd name="T20" fmla="*/ 30 w 438"/>
                  <a:gd name="T21" fmla="*/ 29 h 431"/>
                  <a:gd name="T22" fmla="*/ 27 w 438"/>
                  <a:gd name="T23" fmla="*/ 32 h 431"/>
                  <a:gd name="T24" fmla="*/ 24 w 438"/>
                  <a:gd name="T25" fmla="*/ 34 h 431"/>
                  <a:gd name="T26" fmla="*/ 22 w 438"/>
                  <a:gd name="T27" fmla="*/ 36 h 431"/>
                  <a:gd name="T28" fmla="*/ 19 w 438"/>
                  <a:gd name="T29" fmla="*/ 37 h 431"/>
                  <a:gd name="T30" fmla="*/ 16 w 438"/>
                  <a:gd name="T31" fmla="*/ 40 h 431"/>
                  <a:gd name="T32" fmla="*/ 13 w 438"/>
                  <a:gd name="T33" fmla="*/ 42 h 431"/>
                  <a:gd name="T34" fmla="*/ 11 w 438"/>
                  <a:gd name="T35" fmla="*/ 43 h 431"/>
                  <a:gd name="T36" fmla="*/ 9 w 438"/>
                  <a:gd name="T37" fmla="*/ 44 h 431"/>
                  <a:gd name="T38" fmla="*/ 8 w 438"/>
                  <a:gd name="T39" fmla="*/ 45 h 431"/>
                  <a:gd name="T40" fmla="*/ 6 w 438"/>
                  <a:gd name="T41" fmla="*/ 46 h 431"/>
                  <a:gd name="T42" fmla="*/ 5 w 438"/>
                  <a:gd name="T43" fmla="*/ 47 h 431"/>
                  <a:gd name="T44" fmla="*/ 3 w 438"/>
                  <a:gd name="T45" fmla="*/ 47 h 431"/>
                  <a:gd name="T46" fmla="*/ 2 w 438"/>
                  <a:gd name="T47" fmla="*/ 47 h 431"/>
                  <a:gd name="T48" fmla="*/ 1 w 438"/>
                  <a:gd name="T49" fmla="*/ 47 h 431"/>
                  <a:gd name="T50" fmla="*/ 1 w 438"/>
                  <a:gd name="T51" fmla="*/ 46 h 431"/>
                  <a:gd name="T52" fmla="*/ 0 w 438"/>
                  <a:gd name="T53" fmla="*/ 45 h 431"/>
                  <a:gd name="T54" fmla="*/ 0 w 438"/>
                  <a:gd name="T55" fmla="*/ 44 h 431"/>
                  <a:gd name="T56" fmla="*/ 0 w 438"/>
                  <a:gd name="T57" fmla="*/ 43 h 431"/>
                  <a:gd name="T58" fmla="*/ 0 w 438"/>
                  <a:gd name="T59" fmla="*/ 40 h 431"/>
                  <a:gd name="T60" fmla="*/ 0 w 438"/>
                  <a:gd name="T61" fmla="*/ 36 h 431"/>
                  <a:gd name="T62" fmla="*/ 1 w 438"/>
                  <a:gd name="T63" fmla="*/ 33 h 431"/>
                  <a:gd name="T64" fmla="*/ 1 w 438"/>
                  <a:gd name="T65" fmla="*/ 30 h 431"/>
                  <a:gd name="T66" fmla="*/ 1 w 438"/>
                  <a:gd name="T67" fmla="*/ 27 h 431"/>
                  <a:gd name="T68" fmla="*/ 1 w 438"/>
                  <a:gd name="T69" fmla="*/ 25 h 431"/>
                  <a:gd name="T70" fmla="*/ 1 w 438"/>
                  <a:gd name="T71" fmla="*/ 25 h 4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38"/>
                  <a:gd name="T109" fmla="*/ 0 h 431"/>
                  <a:gd name="T110" fmla="*/ 438 w 438"/>
                  <a:gd name="T111" fmla="*/ 431 h 4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38" h="431">
                    <a:moveTo>
                      <a:pt x="10" y="226"/>
                    </a:moveTo>
                    <a:lnTo>
                      <a:pt x="121" y="168"/>
                    </a:lnTo>
                    <a:lnTo>
                      <a:pt x="319" y="0"/>
                    </a:lnTo>
                    <a:lnTo>
                      <a:pt x="438" y="129"/>
                    </a:lnTo>
                    <a:lnTo>
                      <a:pt x="412" y="154"/>
                    </a:lnTo>
                    <a:lnTo>
                      <a:pt x="385" y="177"/>
                    </a:lnTo>
                    <a:lnTo>
                      <a:pt x="357" y="200"/>
                    </a:lnTo>
                    <a:lnTo>
                      <a:pt x="328" y="221"/>
                    </a:lnTo>
                    <a:lnTo>
                      <a:pt x="300" y="242"/>
                    </a:lnTo>
                    <a:lnTo>
                      <a:pt x="272" y="263"/>
                    </a:lnTo>
                    <a:lnTo>
                      <a:pt x="244" y="286"/>
                    </a:lnTo>
                    <a:lnTo>
                      <a:pt x="215" y="308"/>
                    </a:lnTo>
                    <a:lnTo>
                      <a:pt x="199" y="322"/>
                    </a:lnTo>
                    <a:lnTo>
                      <a:pt x="175" y="341"/>
                    </a:lnTo>
                    <a:lnTo>
                      <a:pt x="147" y="362"/>
                    </a:lnTo>
                    <a:lnTo>
                      <a:pt x="116" y="383"/>
                    </a:lnTo>
                    <a:lnTo>
                      <a:pt x="101" y="393"/>
                    </a:lnTo>
                    <a:lnTo>
                      <a:pt x="85" y="403"/>
                    </a:lnTo>
                    <a:lnTo>
                      <a:pt x="71" y="411"/>
                    </a:lnTo>
                    <a:lnTo>
                      <a:pt x="56" y="418"/>
                    </a:lnTo>
                    <a:lnTo>
                      <a:pt x="43" y="424"/>
                    </a:lnTo>
                    <a:lnTo>
                      <a:pt x="30" y="429"/>
                    </a:lnTo>
                    <a:lnTo>
                      <a:pt x="18" y="431"/>
                    </a:lnTo>
                    <a:lnTo>
                      <a:pt x="9" y="431"/>
                    </a:lnTo>
                    <a:lnTo>
                      <a:pt x="5" y="423"/>
                    </a:lnTo>
                    <a:lnTo>
                      <a:pt x="3" y="413"/>
                    </a:lnTo>
                    <a:lnTo>
                      <a:pt x="2" y="403"/>
                    </a:lnTo>
                    <a:lnTo>
                      <a:pt x="0" y="390"/>
                    </a:lnTo>
                    <a:lnTo>
                      <a:pt x="0" y="362"/>
                    </a:lnTo>
                    <a:lnTo>
                      <a:pt x="3" y="333"/>
                    </a:lnTo>
                    <a:lnTo>
                      <a:pt x="6" y="302"/>
                    </a:lnTo>
                    <a:lnTo>
                      <a:pt x="9" y="274"/>
                    </a:lnTo>
                    <a:lnTo>
                      <a:pt x="10" y="248"/>
                    </a:lnTo>
                    <a:lnTo>
                      <a:pt x="10" y="22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03" name="Freeform 335"/>
              <p:cNvSpPr>
                <a:spLocks/>
              </p:cNvSpPr>
              <p:nvPr/>
            </p:nvSpPr>
            <p:spPr bwMode="auto">
              <a:xfrm>
                <a:off x="3639" y="1774"/>
                <a:ext cx="72" cy="85"/>
              </a:xfrm>
              <a:custGeom>
                <a:avLst/>
                <a:gdLst>
                  <a:gd name="T0" fmla="*/ 9 w 216"/>
                  <a:gd name="T1" fmla="*/ 28 h 254"/>
                  <a:gd name="T2" fmla="*/ 11 w 216"/>
                  <a:gd name="T3" fmla="*/ 28 h 254"/>
                  <a:gd name="T4" fmla="*/ 12 w 216"/>
                  <a:gd name="T5" fmla="*/ 28 h 254"/>
                  <a:gd name="T6" fmla="*/ 13 w 216"/>
                  <a:gd name="T7" fmla="*/ 27 h 254"/>
                  <a:gd name="T8" fmla="*/ 14 w 216"/>
                  <a:gd name="T9" fmla="*/ 25 h 254"/>
                  <a:gd name="T10" fmla="*/ 16 w 216"/>
                  <a:gd name="T11" fmla="*/ 22 h 254"/>
                  <a:gd name="T12" fmla="*/ 18 w 216"/>
                  <a:gd name="T13" fmla="*/ 18 h 254"/>
                  <a:gd name="T14" fmla="*/ 21 w 216"/>
                  <a:gd name="T15" fmla="*/ 14 h 254"/>
                  <a:gd name="T16" fmla="*/ 23 w 216"/>
                  <a:gd name="T17" fmla="*/ 11 h 254"/>
                  <a:gd name="T18" fmla="*/ 24 w 216"/>
                  <a:gd name="T19" fmla="*/ 9 h 254"/>
                  <a:gd name="T20" fmla="*/ 24 w 216"/>
                  <a:gd name="T21" fmla="*/ 6 h 254"/>
                  <a:gd name="T22" fmla="*/ 24 w 216"/>
                  <a:gd name="T23" fmla="*/ 4 h 254"/>
                  <a:gd name="T24" fmla="*/ 23 w 216"/>
                  <a:gd name="T25" fmla="*/ 3 h 254"/>
                  <a:gd name="T26" fmla="*/ 23 w 216"/>
                  <a:gd name="T27" fmla="*/ 2 h 254"/>
                  <a:gd name="T28" fmla="*/ 21 w 216"/>
                  <a:gd name="T29" fmla="*/ 1 h 254"/>
                  <a:gd name="T30" fmla="*/ 16 w 216"/>
                  <a:gd name="T31" fmla="*/ 0 h 254"/>
                  <a:gd name="T32" fmla="*/ 14 w 216"/>
                  <a:gd name="T33" fmla="*/ 0 h 254"/>
                  <a:gd name="T34" fmla="*/ 12 w 216"/>
                  <a:gd name="T35" fmla="*/ 1 h 254"/>
                  <a:gd name="T36" fmla="*/ 10 w 216"/>
                  <a:gd name="T37" fmla="*/ 2 h 254"/>
                  <a:gd name="T38" fmla="*/ 9 w 216"/>
                  <a:gd name="T39" fmla="*/ 3 h 254"/>
                  <a:gd name="T40" fmla="*/ 8 w 216"/>
                  <a:gd name="T41" fmla="*/ 4 h 254"/>
                  <a:gd name="T42" fmla="*/ 6 w 216"/>
                  <a:gd name="T43" fmla="*/ 9 h 254"/>
                  <a:gd name="T44" fmla="*/ 5 w 216"/>
                  <a:gd name="T45" fmla="*/ 12 h 254"/>
                  <a:gd name="T46" fmla="*/ 3 w 216"/>
                  <a:gd name="T47" fmla="*/ 14 h 254"/>
                  <a:gd name="T48" fmla="*/ 1 w 216"/>
                  <a:gd name="T49" fmla="*/ 17 h 254"/>
                  <a:gd name="T50" fmla="*/ 0 w 216"/>
                  <a:gd name="T51" fmla="*/ 18 h 254"/>
                  <a:gd name="T52" fmla="*/ 0 w 216"/>
                  <a:gd name="T53" fmla="*/ 20 h 254"/>
                  <a:gd name="T54" fmla="*/ 1 w 216"/>
                  <a:gd name="T55" fmla="*/ 21 h 254"/>
                  <a:gd name="T56" fmla="*/ 1 w 216"/>
                  <a:gd name="T57" fmla="*/ 22 h 254"/>
                  <a:gd name="T58" fmla="*/ 4 w 216"/>
                  <a:gd name="T59" fmla="*/ 24 h 254"/>
                  <a:gd name="T60" fmla="*/ 6 w 216"/>
                  <a:gd name="T61" fmla="*/ 26 h 254"/>
                  <a:gd name="T62" fmla="*/ 8 w 216"/>
                  <a:gd name="T63" fmla="*/ 27 h 2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16"/>
                  <a:gd name="T97" fmla="*/ 0 h 254"/>
                  <a:gd name="T98" fmla="*/ 216 w 216"/>
                  <a:gd name="T99" fmla="*/ 254 h 25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16" h="254">
                    <a:moveTo>
                      <a:pt x="69" y="245"/>
                    </a:moveTo>
                    <a:lnTo>
                      <a:pt x="80" y="247"/>
                    </a:lnTo>
                    <a:lnTo>
                      <a:pt x="91" y="252"/>
                    </a:lnTo>
                    <a:lnTo>
                      <a:pt x="96" y="254"/>
                    </a:lnTo>
                    <a:lnTo>
                      <a:pt x="102" y="254"/>
                    </a:lnTo>
                    <a:lnTo>
                      <a:pt x="107" y="254"/>
                    </a:lnTo>
                    <a:lnTo>
                      <a:pt x="111" y="251"/>
                    </a:lnTo>
                    <a:lnTo>
                      <a:pt x="117" y="245"/>
                    </a:lnTo>
                    <a:lnTo>
                      <a:pt x="122" y="238"/>
                    </a:lnTo>
                    <a:lnTo>
                      <a:pt x="127" y="228"/>
                    </a:lnTo>
                    <a:lnTo>
                      <a:pt x="133" y="219"/>
                    </a:lnTo>
                    <a:lnTo>
                      <a:pt x="144" y="200"/>
                    </a:lnTo>
                    <a:lnTo>
                      <a:pt x="152" y="183"/>
                    </a:lnTo>
                    <a:lnTo>
                      <a:pt x="166" y="160"/>
                    </a:lnTo>
                    <a:lnTo>
                      <a:pt x="183" y="138"/>
                    </a:lnTo>
                    <a:lnTo>
                      <a:pt x="190" y="127"/>
                    </a:lnTo>
                    <a:lnTo>
                      <a:pt x="198" y="115"/>
                    </a:lnTo>
                    <a:lnTo>
                      <a:pt x="204" y="103"/>
                    </a:lnTo>
                    <a:lnTo>
                      <a:pt x="210" y="90"/>
                    </a:lnTo>
                    <a:lnTo>
                      <a:pt x="213" y="81"/>
                    </a:lnTo>
                    <a:lnTo>
                      <a:pt x="214" y="69"/>
                    </a:lnTo>
                    <a:lnTo>
                      <a:pt x="216" y="56"/>
                    </a:lnTo>
                    <a:lnTo>
                      <a:pt x="214" y="44"/>
                    </a:lnTo>
                    <a:lnTo>
                      <a:pt x="213" y="38"/>
                    </a:lnTo>
                    <a:lnTo>
                      <a:pt x="212" y="32"/>
                    </a:lnTo>
                    <a:lnTo>
                      <a:pt x="210" y="28"/>
                    </a:lnTo>
                    <a:lnTo>
                      <a:pt x="206" y="23"/>
                    </a:lnTo>
                    <a:lnTo>
                      <a:pt x="203" y="19"/>
                    </a:lnTo>
                    <a:lnTo>
                      <a:pt x="198" y="16"/>
                    </a:lnTo>
                    <a:lnTo>
                      <a:pt x="193" y="13"/>
                    </a:lnTo>
                    <a:lnTo>
                      <a:pt x="187" y="12"/>
                    </a:lnTo>
                    <a:lnTo>
                      <a:pt x="148" y="0"/>
                    </a:lnTo>
                    <a:lnTo>
                      <a:pt x="138" y="2"/>
                    </a:lnTo>
                    <a:lnTo>
                      <a:pt x="127" y="3"/>
                    </a:lnTo>
                    <a:lnTo>
                      <a:pt x="117" y="5"/>
                    </a:lnTo>
                    <a:lnTo>
                      <a:pt x="105" y="8"/>
                    </a:lnTo>
                    <a:lnTo>
                      <a:pt x="95" y="12"/>
                    </a:lnTo>
                    <a:lnTo>
                      <a:pt x="86" y="18"/>
                    </a:lnTo>
                    <a:lnTo>
                      <a:pt x="81" y="21"/>
                    </a:lnTo>
                    <a:lnTo>
                      <a:pt x="78" y="24"/>
                    </a:lnTo>
                    <a:lnTo>
                      <a:pt x="74" y="29"/>
                    </a:lnTo>
                    <a:lnTo>
                      <a:pt x="72" y="32"/>
                    </a:lnTo>
                    <a:lnTo>
                      <a:pt x="61" y="57"/>
                    </a:lnTo>
                    <a:lnTo>
                      <a:pt x="53" y="81"/>
                    </a:lnTo>
                    <a:lnTo>
                      <a:pt x="48" y="92"/>
                    </a:lnTo>
                    <a:lnTo>
                      <a:pt x="42" y="104"/>
                    </a:lnTo>
                    <a:lnTo>
                      <a:pt x="35" y="116"/>
                    </a:lnTo>
                    <a:lnTo>
                      <a:pt x="27" y="128"/>
                    </a:lnTo>
                    <a:lnTo>
                      <a:pt x="16" y="140"/>
                    </a:lnTo>
                    <a:lnTo>
                      <a:pt x="7" y="151"/>
                    </a:lnTo>
                    <a:lnTo>
                      <a:pt x="3" y="157"/>
                    </a:lnTo>
                    <a:lnTo>
                      <a:pt x="1" y="163"/>
                    </a:lnTo>
                    <a:lnTo>
                      <a:pt x="0" y="172"/>
                    </a:lnTo>
                    <a:lnTo>
                      <a:pt x="1" y="179"/>
                    </a:lnTo>
                    <a:lnTo>
                      <a:pt x="3" y="184"/>
                    </a:lnTo>
                    <a:lnTo>
                      <a:pt x="6" y="190"/>
                    </a:lnTo>
                    <a:lnTo>
                      <a:pt x="9" y="195"/>
                    </a:lnTo>
                    <a:lnTo>
                      <a:pt x="13" y="200"/>
                    </a:lnTo>
                    <a:lnTo>
                      <a:pt x="21" y="208"/>
                    </a:lnTo>
                    <a:lnTo>
                      <a:pt x="32" y="215"/>
                    </a:lnTo>
                    <a:lnTo>
                      <a:pt x="42" y="222"/>
                    </a:lnTo>
                    <a:lnTo>
                      <a:pt x="52" y="229"/>
                    </a:lnTo>
                    <a:lnTo>
                      <a:pt x="61" y="236"/>
                    </a:lnTo>
                    <a:lnTo>
                      <a:pt x="69" y="24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04" name="Freeform 336"/>
              <p:cNvSpPr>
                <a:spLocks/>
              </p:cNvSpPr>
              <p:nvPr/>
            </p:nvSpPr>
            <p:spPr bwMode="auto">
              <a:xfrm>
                <a:off x="3639" y="1774"/>
                <a:ext cx="72" cy="85"/>
              </a:xfrm>
              <a:custGeom>
                <a:avLst/>
                <a:gdLst>
                  <a:gd name="T0" fmla="*/ 9 w 216"/>
                  <a:gd name="T1" fmla="*/ 28 h 254"/>
                  <a:gd name="T2" fmla="*/ 11 w 216"/>
                  <a:gd name="T3" fmla="*/ 28 h 254"/>
                  <a:gd name="T4" fmla="*/ 12 w 216"/>
                  <a:gd name="T5" fmla="*/ 28 h 254"/>
                  <a:gd name="T6" fmla="*/ 13 w 216"/>
                  <a:gd name="T7" fmla="*/ 27 h 254"/>
                  <a:gd name="T8" fmla="*/ 14 w 216"/>
                  <a:gd name="T9" fmla="*/ 25 h 254"/>
                  <a:gd name="T10" fmla="*/ 16 w 216"/>
                  <a:gd name="T11" fmla="*/ 22 h 254"/>
                  <a:gd name="T12" fmla="*/ 18 w 216"/>
                  <a:gd name="T13" fmla="*/ 18 h 254"/>
                  <a:gd name="T14" fmla="*/ 21 w 216"/>
                  <a:gd name="T15" fmla="*/ 14 h 254"/>
                  <a:gd name="T16" fmla="*/ 23 w 216"/>
                  <a:gd name="T17" fmla="*/ 11 h 254"/>
                  <a:gd name="T18" fmla="*/ 24 w 216"/>
                  <a:gd name="T19" fmla="*/ 9 h 254"/>
                  <a:gd name="T20" fmla="*/ 24 w 216"/>
                  <a:gd name="T21" fmla="*/ 6 h 254"/>
                  <a:gd name="T22" fmla="*/ 24 w 216"/>
                  <a:gd name="T23" fmla="*/ 4 h 254"/>
                  <a:gd name="T24" fmla="*/ 23 w 216"/>
                  <a:gd name="T25" fmla="*/ 3 h 254"/>
                  <a:gd name="T26" fmla="*/ 23 w 216"/>
                  <a:gd name="T27" fmla="*/ 2 h 254"/>
                  <a:gd name="T28" fmla="*/ 21 w 216"/>
                  <a:gd name="T29" fmla="*/ 1 h 254"/>
                  <a:gd name="T30" fmla="*/ 16 w 216"/>
                  <a:gd name="T31" fmla="*/ 0 h 254"/>
                  <a:gd name="T32" fmla="*/ 15 w 216"/>
                  <a:gd name="T33" fmla="*/ 0 h 254"/>
                  <a:gd name="T34" fmla="*/ 13 w 216"/>
                  <a:gd name="T35" fmla="*/ 1 h 254"/>
                  <a:gd name="T36" fmla="*/ 11 w 216"/>
                  <a:gd name="T37" fmla="*/ 1 h 254"/>
                  <a:gd name="T38" fmla="*/ 9 w 216"/>
                  <a:gd name="T39" fmla="*/ 2 h 254"/>
                  <a:gd name="T40" fmla="*/ 8 w 216"/>
                  <a:gd name="T41" fmla="*/ 3 h 254"/>
                  <a:gd name="T42" fmla="*/ 7 w 216"/>
                  <a:gd name="T43" fmla="*/ 6 h 254"/>
                  <a:gd name="T44" fmla="*/ 5 w 216"/>
                  <a:gd name="T45" fmla="*/ 10 h 254"/>
                  <a:gd name="T46" fmla="*/ 4 w 216"/>
                  <a:gd name="T47" fmla="*/ 13 h 254"/>
                  <a:gd name="T48" fmla="*/ 2 w 216"/>
                  <a:gd name="T49" fmla="*/ 16 h 254"/>
                  <a:gd name="T50" fmla="*/ 0 w 216"/>
                  <a:gd name="T51" fmla="*/ 18 h 254"/>
                  <a:gd name="T52" fmla="*/ 0 w 216"/>
                  <a:gd name="T53" fmla="*/ 19 h 254"/>
                  <a:gd name="T54" fmla="*/ 0 w 216"/>
                  <a:gd name="T55" fmla="*/ 21 h 254"/>
                  <a:gd name="T56" fmla="*/ 1 w 216"/>
                  <a:gd name="T57" fmla="*/ 22 h 254"/>
                  <a:gd name="T58" fmla="*/ 2 w 216"/>
                  <a:gd name="T59" fmla="*/ 23 h 254"/>
                  <a:gd name="T60" fmla="*/ 5 w 216"/>
                  <a:gd name="T61" fmla="*/ 25 h 254"/>
                  <a:gd name="T62" fmla="*/ 7 w 216"/>
                  <a:gd name="T63" fmla="*/ 26 h 254"/>
                  <a:gd name="T64" fmla="*/ 8 w 216"/>
                  <a:gd name="T65" fmla="*/ 27 h 2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254"/>
                  <a:gd name="T101" fmla="*/ 216 w 216"/>
                  <a:gd name="T102" fmla="*/ 254 h 2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254">
                    <a:moveTo>
                      <a:pt x="69" y="245"/>
                    </a:moveTo>
                    <a:lnTo>
                      <a:pt x="80" y="247"/>
                    </a:lnTo>
                    <a:lnTo>
                      <a:pt x="91" y="252"/>
                    </a:lnTo>
                    <a:lnTo>
                      <a:pt x="96" y="254"/>
                    </a:lnTo>
                    <a:lnTo>
                      <a:pt x="102" y="254"/>
                    </a:lnTo>
                    <a:lnTo>
                      <a:pt x="107" y="254"/>
                    </a:lnTo>
                    <a:lnTo>
                      <a:pt x="111" y="251"/>
                    </a:lnTo>
                    <a:lnTo>
                      <a:pt x="117" y="245"/>
                    </a:lnTo>
                    <a:lnTo>
                      <a:pt x="122" y="238"/>
                    </a:lnTo>
                    <a:lnTo>
                      <a:pt x="127" y="228"/>
                    </a:lnTo>
                    <a:lnTo>
                      <a:pt x="133" y="219"/>
                    </a:lnTo>
                    <a:lnTo>
                      <a:pt x="144" y="200"/>
                    </a:lnTo>
                    <a:lnTo>
                      <a:pt x="152" y="183"/>
                    </a:lnTo>
                    <a:lnTo>
                      <a:pt x="166" y="160"/>
                    </a:lnTo>
                    <a:lnTo>
                      <a:pt x="183" y="138"/>
                    </a:lnTo>
                    <a:lnTo>
                      <a:pt x="190" y="127"/>
                    </a:lnTo>
                    <a:lnTo>
                      <a:pt x="198" y="115"/>
                    </a:lnTo>
                    <a:lnTo>
                      <a:pt x="204" y="103"/>
                    </a:lnTo>
                    <a:lnTo>
                      <a:pt x="210" y="90"/>
                    </a:lnTo>
                    <a:lnTo>
                      <a:pt x="213" y="81"/>
                    </a:lnTo>
                    <a:lnTo>
                      <a:pt x="214" y="69"/>
                    </a:lnTo>
                    <a:lnTo>
                      <a:pt x="216" y="56"/>
                    </a:lnTo>
                    <a:lnTo>
                      <a:pt x="214" y="44"/>
                    </a:lnTo>
                    <a:lnTo>
                      <a:pt x="213" y="38"/>
                    </a:lnTo>
                    <a:lnTo>
                      <a:pt x="212" y="32"/>
                    </a:lnTo>
                    <a:lnTo>
                      <a:pt x="210" y="28"/>
                    </a:lnTo>
                    <a:lnTo>
                      <a:pt x="206" y="23"/>
                    </a:lnTo>
                    <a:lnTo>
                      <a:pt x="203" y="19"/>
                    </a:lnTo>
                    <a:lnTo>
                      <a:pt x="198" y="16"/>
                    </a:lnTo>
                    <a:lnTo>
                      <a:pt x="193" y="13"/>
                    </a:lnTo>
                    <a:lnTo>
                      <a:pt x="187" y="12"/>
                    </a:lnTo>
                    <a:lnTo>
                      <a:pt x="148" y="0"/>
                    </a:lnTo>
                    <a:lnTo>
                      <a:pt x="138" y="2"/>
                    </a:lnTo>
                    <a:lnTo>
                      <a:pt x="127" y="3"/>
                    </a:lnTo>
                    <a:lnTo>
                      <a:pt x="117" y="5"/>
                    </a:lnTo>
                    <a:lnTo>
                      <a:pt x="105" y="8"/>
                    </a:lnTo>
                    <a:lnTo>
                      <a:pt x="95" y="12"/>
                    </a:lnTo>
                    <a:lnTo>
                      <a:pt x="86" y="18"/>
                    </a:lnTo>
                    <a:lnTo>
                      <a:pt x="81" y="21"/>
                    </a:lnTo>
                    <a:lnTo>
                      <a:pt x="78" y="24"/>
                    </a:lnTo>
                    <a:lnTo>
                      <a:pt x="74" y="29"/>
                    </a:lnTo>
                    <a:lnTo>
                      <a:pt x="72" y="32"/>
                    </a:lnTo>
                    <a:lnTo>
                      <a:pt x="61" y="57"/>
                    </a:lnTo>
                    <a:lnTo>
                      <a:pt x="53" y="81"/>
                    </a:lnTo>
                    <a:lnTo>
                      <a:pt x="48" y="92"/>
                    </a:lnTo>
                    <a:lnTo>
                      <a:pt x="42" y="104"/>
                    </a:lnTo>
                    <a:lnTo>
                      <a:pt x="35" y="116"/>
                    </a:lnTo>
                    <a:lnTo>
                      <a:pt x="27" y="128"/>
                    </a:lnTo>
                    <a:lnTo>
                      <a:pt x="16" y="140"/>
                    </a:lnTo>
                    <a:lnTo>
                      <a:pt x="7" y="151"/>
                    </a:lnTo>
                    <a:lnTo>
                      <a:pt x="3" y="157"/>
                    </a:lnTo>
                    <a:lnTo>
                      <a:pt x="1" y="163"/>
                    </a:lnTo>
                    <a:lnTo>
                      <a:pt x="0" y="172"/>
                    </a:lnTo>
                    <a:lnTo>
                      <a:pt x="1" y="179"/>
                    </a:lnTo>
                    <a:lnTo>
                      <a:pt x="3" y="184"/>
                    </a:lnTo>
                    <a:lnTo>
                      <a:pt x="6" y="190"/>
                    </a:lnTo>
                    <a:lnTo>
                      <a:pt x="9" y="195"/>
                    </a:lnTo>
                    <a:lnTo>
                      <a:pt x="13" y="200"/>
                    </a:lnTo>
                    <a:lnTo>
                      <a:pt x="21" y="208"/>
                    </a:lnTo>
                    <a:lnTo>
                      <a:pt x="32" y="215"/>
                    </a:lnTo>
                    <a:lnTo>
                      <a:pt x="42" y="222"/>
                    </a:lnTo>
                    <a:lnTo>
                      <a:pt x="52" y="229"/>
                    </a:lnTo>
                    <a:lnTo>
                      <a:pt x="61" y="236"/>
                    </a:lnTo>
                    <a:lnTo>
                      <a:pt x="69" y="24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05" name="Freeform 337"/>
              <p:cNvSpPr>
                <a:spLocks/>
              </p:cNvSpPr>
              <p:nvPr/>
            </p:nvSpPr>
            <p:spPr bwMode="auto">
              <a:xfrm>
                <a:off x="3891" y="1788"/>
                <a:ext cx="284" cy="338"/>
              </a:xfrm>
              <a:custGeom>
                <a:avLst/>
                <a:gdLst>
                  <a:gd name="T0" fmla="*/ 65 w 852"/>
                  <a:gd name="T1" fmla="*/ 51 h 1012"/>
                  <a:gd name="T2" fmla="*/ 58 w 852"/>
                  <a:gd name="T3" fmla="*/ 50 h 1012"/>
                  <a:gd name="T4" fmla="*/ 54 w 852"/>
                  <a:gd name="T5" fmla="*/ 48 h 1012"/>
                  <a:gd name="T6" fmla="*/ 52 w 852"/>
                  <a:gd name="T7" fmla="*/ 44 h 1012"/>
                  <a:gd name="T8" fmla="*/ 50 w 852"/>
                  <a:gd name="T9" fmla="*/ 40 h 1012"/>
                  <a:gd name="T10" fmla="*/ 49 w 852"/>
                  <a:gd name="T11" fmla="*/ 36 h 1012"/>
                  <a:gd name="T12" fmla="*/ 50 w 852"/>
                  <a:gd name="T13" fmla="*/ 32 h 1012"/>
                  <a:gd name="T14" fmla="*/ 53 w 852"/>
                  <a:gd name="T15" fmla="*/ 23 h 1012"/>
                  <a:gd name="T16" fmla="*/ 54 w 852"/>
                  <a:gd name="T17" fmla="*/ 18 h 1012"/>
                  <a:gd name="T18" fmla="*/ 54 w 852"/>
                  <a:gd name="T19" fmla="*/ 9 h 1012"/>
                  <a:gd name="T20" fmla="*/ 52 w 852"/>
                  <a:gd name="T21" fmla="*/ 5 h 1012"/>
                  <a:gd name="T22" fmla="*/ 49 w 852"/>
                  <a:gd name="T23" fmla="*/ 3 h 1012"/>
                  <a:gd name="T24" fmla="*/ 42 w 852"/>
                  <a:gd name="T25" fmla="*/ 1 h 1012"/>
                  <a:gd name="T26" fmla="*/ 36 w 852"/>
                  <a:gd name="T27" fmla="*/ 1 h 1012"/>
                  <a:gd name="T28" fmla="*/ 29 w 852"/>
                  <a:gd name="T29" fmla="*/ 0 h 1012"/>
                  <a:gd name="T30" fmla="*/ 27 w 852"/>
                  <a:gd name="T31" fmla="*/ 1 h 1012"/>
                  <a:gd name="T32" fmla="*/ 28 w 852"/>
                  <a:gd name="T33" fmla="*/ 7 h 1012"/>
                  <a:gd name="T34" fmla="*/ 26 w 852"/>
                  <a:gd name="T35" fmla="*/ 15 h 1012"/>
                  <a:gd name="T36" fmla="*/ 23 w 852"/>
                  <a:gd name="T37" fmla="*/ 19 h 1012"/>
                  <a:gd name="T38" fmla="*/ 20 w 852"/>
                  <a:gd name="T39" fmla="*/ 20 h 1012"/>
                  <a:gd name="T40" fmla="*/ 17 w 852"/>
                  <a:gd name="T41" fmla="*/ 18 h 1012"/>
                  <a:gd name="T42" fmla="*/ 13 w 852"/>
                  <a:gd name="T43" fmla="*/ 14 h 1012"/>
                  <a:gd name="T44" fmla="*/ 9 w 852"/>
                  <a:gd name="T45" fmla="*/ 13 h 1012"/>
                  <a:gd name="T46" fmla="*/ 5 w 852"/>
                  <a:gd name="T47" fmla="*/ 13 h 1012"/>
                  <a:gd name="T48" fmla="*/ 0 w 852"/>
                  <a:gd name="T49" fmla="*/ 23 h 1012"/>
                  <a:gd name="T50" fmla="*/ 0 w 852"/>
                  <a:gd name="T51" fmla="*/ 36 h 1012"/>
                  <a:gd name="T52" fmla="*/ 2 w 852"/>
                  <a:gd name="T53" fmla="*/ 43 h 1012"/>
                  <a:gd name="T54" fmla="*/ 5 w 852"/>
                  <a:gd name="T55" fmla="*/ 48 h 1012"/>
                  <a:gd name="T56" fmla="*/ 11 w 852"/>
                  <a:gd name="T57" fmla="*/ 52 h 1012"/>
                  <a:gd name="T58" fmla="*/ 23 w 852"/>
                  <a:gd name="T59" fmla="*/ 57 h 1012"/>
                  <a:gd name="T60" fmla="*/ 28 w 852"/>
                  <a:gd name="T61" fmla="*/ 62 h 1012"/>
                  <a:gd name="T62" fmla="*/ 31 w 852"/>
                  <a:gd name="T63" fmla="*/ 67 h 1012"/>
                  <a:gd name="T64" fmla="*/ 34 w 852"/>
                  <a:gd name="T65" fmla="*/ 70 h 1012"/>
                  <a:gd name="T66" fmla="*/ 40 w 852"/>
                  <a:gd name="T67" fmla="*/ 74 h 1012"/>
                  <a:gd name="T68" fmla="*/ 43 w 852"/>
                  <a:gd name="T69" fmla="*/ 79 h 1012"/>
                  <a:gd name="T70" fmla="*/ 42 w 852"/>
                  <a:gd name="T71" fmla="*/ 84 h 1012"/>
                  <a:gd name="T72" fmla="*/ 42 w 852"/>
                  <a:gd name="T73" fmla="*/ 90 h 1012"/>
                  <a:gd name="T74" fmla="*/ 66 w 852"/>
                  <a:gd name="T75" fmla="*/ 111 h 1012"/>
                  <a:gd name="T76" fmla="*/ 73 w 852"/>
                  <a:gd name="T77" fmla="*/ 113 h 1012"/>
                  <a:gd name="T78" fmla="*/ 78 w 852"/>
                  <a:gd name="T79" fmla="*/ 110 h 1012"/>
                  <a:gd name="T80" fmla="*/ 83 w 852"/>
                  <a:gd name="T81" fmla="*/ 109 h 1012"/>
                  <a:gd name="T82" fmla="*/ 87 w 852"/>
                  <a:gd name="T83" fmla="*/ 108 h 1012"/>
                  <a:gd name="T84" fmla="*/ 92 w 852"/>
                  <a:gd name="T85" fmla="*/ 103 h 1012"/>
                  <a:gd name="T86" fmla="*/ 92 w 852"/>
                  <a:gd name="T87" fmla="*/ 101 h 1012"/>
                  <a:gd name="T88" fmla="*/ 79 w 852"/>
                  <a:gd name="T89" fmla="*/ 98 h 1012"/>
                  <a:gd name="T90" fmla="*/ 69 w 852"/>
                  <a:gd name="T91" fmla="*/ 95 h 1012"/>
                  <a:gd name="T92" fmla="*/ 63 w 852"/>
                  <a:gd name="T93" fmla="*/ 92 h 1012"/>
                  <a:gd name="T94" fmla="*/ 57 w 852"/>
                  <a:gd name="T95" fmla="*/ 85 h 1012"/>
                  <a:gd name="T96" fmla="*/ 49 w 852"/>
                  <a:gd name="T97" fmla="*/ 72 h 1012"/>
                  <a:gd name="T98" fmla="*/ 46 w 852"/>
                  <a:gd name="T99" fmla="*/ 67 h 1012"/>
                  <a:gd name="T100" fmla="*/ 47 w 852"/>
                  <a:gd name="T101" fmla="*/ 65 h 1012"/>
                  <a:gd name="T102" fmla="*/ 55 w 852"/>
                  <a:gd name="T103" fmla="*/ 63 h 1012"/>
                  <a:gd name="T104" fmla="*/ 66 w 852"/>
                  <a:gd name="T105" fmla="*/ 61 h 10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2"/>
                  <a:gd name="T160" fmla="*/ 0 h 1012"/>
                  <a:gd name="T161" fmla="*/ 852 w 852"/>
                  <a:gd name="T162" fmla="*/ 1012 h 10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2" h="1012">
                    <a:moveTo>
                      <a:pt x="622" y="543"/>
                    </a:moveTo>
                    <a:lnTo>
                      <a:pt x="602" y="472"/>
                    </a:lnTo>
                    <a:lnTo>
                      <a:pt x="594" y="466"/>
                    </a:lnTo>
                    <a:lnTo>
                      <a:pt x="584" y="462"/>
                    </a:lnTo>
                    <a:lnTo>
                      <a:pt x="573" y="459"/>
                    </a:lnTo>
                    <a:lnTo>
                      <a:pt x="564" y="456"/>
                    </a:lnTo>
                    <a:lnTo>
                      <a:pt x="543" y="453"/>
                    </a:lnTo>
                    <a:lnTo>
                      <a:pt x="523" y="448"/>
                    </a:lnTo>
                    <a:lnTo>
                      <a:pt x="513" y="445"/>
                    </a:lnTo>
                    <a:lnTo>
                      <a:pt x="505" y="441"/>
                    </a:lnTo>
                    <a:lnTo>
                      <a:pt x="497" y="435"/>
                    </a:lnTo>
                    <a:lnTo>
                      <a:pt x="489" y="429"/>
                    </a:lnTo>
                    <a:lnTo>
                      <a:pt x="481" y="423"/>
                    </a:lnTo>
                    <a:lnTo>
                      <a:pt x="474" y="415"/>
                    </a:lnTo>
                    <a:lnTo>
                      <a:pt x="468" y="408"/>
                    </a:lnTo>
                    <a:lnTo>
                      <a:pt x="464" y="399"/>
                    </a:lnTo>
                    <a:lnTo>
                      <a:pt x="459" y="390"/>
                    </a:lnTo>
                    <a:lnTo>
                      <a:pt x="454" y="381"/>
                    </a:lnTo>
                    <a:lnTo>
                      <a:pt x="451" y="372"/>
                    </a:lnTo>
                    <a:lnTo>
                      <a:pt x="448" y="362"/>
                    </a:lnTo>
                    <a:lnTo>
                      <a:pt x="446" y="353"/>
                    </a:lnTo>
                    <a:lnTo>
                      <a:pt x="444" y="342"/>
                    </a:lnTo>
                    <a:lnTo>
                      <a:pt x="444" y="333"/>
                    </a:lnTo>
                    <a:lnTo>
                      <a:pt x="443" y="323"/>
                    </a:lnTo>
                    <a:lnTo>
                      <a:pt x="444" y="314"/>
                    </a:lnTo>
                    <a:lnTo>
                      <a:pt x="445" y="303"/>
                    </a:lnTo>
                    <a:lnTo>
                      <a:pt x="446" y="294"/>
                    </a:lnTo>
                    <a:lnTo>
                      <a:pt x="450" y="284"/>
                    </a:lnTo>
                    <a:lnTo>
                      <a:pt x="456" y="264"/>
                    </a:lnTo>
                    <a:lnTo>
                      <a:pt x="463" y="245"/>
                    </a:lnTo>
                    <a:lnTo>
                      <a:pt x="470" y="225"/>
                    </a:lnTo>
                    <a:lnTo>
                      <a:pt x="477" y="205"/>
                    </a:lnTo>
                    <a:lnTo>
                      <a:pt x="479" y="195"/>
                    </a:lnTo>
                    <a:lnTo>
                      <a:pt x="481" y="185"/>
                    </a:lnTo>
                    <a:lnTo>
                      <a:pt x="483" y="175"/>
                    </a:lnTo>
                    <a:lnTo>
                      <a:pt x="484" y="164"/>
                    </a:lnTo>
                    <a:lnTo>
                      <a:pt x="489" y="111"/>
                    </a:lnTo>
                    <a:lnTo>
                      <a:pt x="489" y="98"/>
                    </a:lnTo>
                    <a:lnTo>
                      <a:pt x="487" y="87"/>
                    </a:lnTo>
                    <a:lnTo>
                      <a:pt x="485" y="77"/>
                    </a:lnTo>
                    <a:lnTo>
                      <a:pt x="483" y="68"/>
                    </a:lnTo>
                    <a:lnTo>
                      <a:pt x="479" y="60"/>
                    </a:lnTo>
                    <a:lnTo>
                      <a:pt x="476" y="53"/>
                    </a:lnTo>
                    <a:lnTo>
                      <a:pt x="471" y="46"/>
                    </a:lnTo>
                    <a:lnTo>
                      <a:pt x="465" y="40"/>
                    </a:lnTo>
                    <a:lnTo>
                      <a:pt x="459" y="35"/>
                    </a:lnTo>
                    <a:lnTo>
                      <a:pt x="452" y="31"/>
                    </a:lnTo>
                    <a:lnTo>
                      <a:pt x="444" y="26"/>
                    </a:lnTo>
                    <a:lnTo>
                      <a:pt x="435" y="22"/>
                    </a:lnTo>
                    <a:lnTo>
                      <a:pt x="417" y="15"/>
                    </a:lnTo>
                    <a:lnTo>
                      <a:pt x="395" y="9"/>
                    </a:lnTo>
                    <a:lnTo>
                      <a:pt x="380" y="7"/>
                    </a:lnTo>
                    <a:lnTo>
                      <a:pt x="366" y="5"/>
                    </a:lnTo>
                    <a:lnTo>
                      <a:pt x="351" y="5"/>
                    </a:lnTo>
                    <a:lnTo>
                      <a:pt x="335" y="5"/>
                    </a:lnTo>
                    <a:lnTo>
                      <a:pt x="320" y="5"/>
                    </a:lnTo>
                    <a:lnTo>
                      <a:pt x="305" y="5"/>
                    </a:lnTo>
                    <a:lnTo>
                      <a:pt x="289" y="3"/>
                    </a:lnTo>
                    <a:lnTo>
                      <a:pt x="274" y="1"/>
                    </a:lnTo>
                    <a:lnTo>
                      <a:pt x="261" y="0"/>
                    </a:lnTo>
                    <a:lnTo>
                      <a:pt x="253" y="0"/>
                    </a:lnTo>
                    <a:lnTo>
                      <a:pt x="250" y="1"/>
                    </a:lnTo>
                    <a:lnTo>
                      <a:pt x="248" y="3"/>
                    </a:lnTo>
                    <a:lnTo>
                      <a:pt x="247" y="6"/>
                    </a:lnTo>
                    <a:lnTo>
                      <a:pt x="246" y="8"/>
                    </a:lnTo>
                    <a:lnTo>
                      <a:pt x="247" y="24"/>
                    </a:lnTo>
                    <a:lnTo>
                      <a:pt x="249" y="46"/>
                    </a:lnTo>
                    <a:lnTo>
                      <a:pt x="248" y="62"/>
                    </a:lnTo>
                    <a:lnTo>
                      <a:pt x="246" y="79"/>
                    </a:lnTo>
                    <a:lnTo>
                      <a:pt x="242" y="97"/>
                    </a:lnTo>
                    <a:lnTo>
                      <a:pt x="236" y="114"/>
                    </a:lnTo>
                    <a:lnTo>
                      <a:pt x="230" y="131"/>
                    </a:lnTo>
                    <a:lnTo>
                      <a:pt x="222" y="147"/>
                    </a:lnTo>
                    <a:lnTo>
                      <a:pt x="217" y="154"/>
                    </a:lnTo>
                    <a:lnTo>
                      <a:pt x="211" y="162"/>
                    </a:lnTo>
                    <a:lnTo>
                      <a:pt x="207" y="167"/>
                    </a:lnTo>
                    <a:lnTo>
                      <a:pt x="201" y="173"/>
                    </a:lnTo>
                    <a:lnTo>
                      <a:pt x="194" y="178"/>
                    </a:lnTo>
                    <a:lnTo>
                      <a:pt x="187" y="180"/>
                    </a:lnTo>
                    <a:lnTo>
                      <a:pt x="181" y="182"/>
                    </a:lnTo>
                    <a:lnTo>
                      <a:pt x="174" y="179"/>
                    </a:lnTo>
                    <a:lnTo>
                      <a:pt x="168" y="176"/>
                    </a:lnTo>
                    <a:lnTo>
                      <a:pt x="162" y="171"/>
                    </a:lnTo>
                    <a:lnTo>
                      <a:pt x="156" y="165"/>
                    </a:lnTo>
                    <a:lnTo>
                      <a:pt x="150" y="158"/>
                    </a:lnTo>
                    <a:lnTo>
                      <a:pt x="138" y="144"/>
                    </a:lnTo>
                    <a:lnTo>
                      <a:pt x="126" y="129"/>
                    </a:lnTo>
                    <a:lnTo>
                      <a:pt x="119" y="123"/>
                    </a:lnTo>
                    <a:lnTo>
                      <a:pt x="113" y="118"/>
                    </a:lnTo>
                    <a:lnTo>
                      <a:pt x="106" y="113"/>
                    </a:lnTo>
                    <a:lnTo>
                      <a:pt x="98" y="112"/>
                    </a:lnTo>
                    <a:lnTo>
                      <a:pt x="84" y="113"/>
                    </a:lnTo>
                    <a:lnTo>
                      <a:pt x="70" y="112"/>
                    </a:lnTo>
                    <a:lnTo>
                      <a:pt x="63" y="112"/>
                    </a:lnTo>
                    <a:lnTo>
                      <a:pt x="54" y="113"/>
                    </a:lnTo>
                    <a:lnTo>
                      <a:pt x="47" y="116"/>
                    </a:lnTo>
                    <a:lnTo>
                      <a:pt x="40" y="117"/>
                    </a:lnTo>
                    <a:lnTo>
                      <a:pt x="4" y="132"/>
                    </a:lnTo>
                    <a:lnTo>
                      <a:pt x="4" y="167"/>
                    </a:lnTo>
                    <a:lnTo>
                      <a:pt x="1" y="204"/>
                    </a:lnTo>
                    <a:lnTo>
                      <a:pt x="0" y="243"/>
                    </a:lnTo>
                    <a:lnTo>
                      <a:pt x="0" y="282"/>
                    </a:lnTo>
                    <a:lnTo>
                      <a:pt x="1" y="301"/>
                    </a:lnTo>
                    <a:lnTo>
                      <a:pt x="2" y="320"/>
                    </a:lnTo>
                    <a:lnTo>
                      <a:pt x="5" y="338"/>
                    </a:lnTo>
                    <a:lnTo>
                      <a:pt x="8" y="356"/>
                    </a:lnTo>
                    <a:lnTo>
                      <a:pt x="13" y="374"/>
                    </a:lnTo>
                    <a:lnTo>
                      <a:pt x="20" y="390"/>
                    </a:lnTo>
                    <a:lnTo>
                      <a:pt x="27" y="406"/>
                    </a:lnTo>
                    <a:lnTo>
                      <a:pt x="37" y="421"/>
                    </a:lnTo>
                    <a:lnTo>
                      <a:pt x="43" y="428"/>
                    </a:lnTo>
                    <a:lnTo>
                      <a:pt x="49" y="435"/>
                    </a:lnTo>
                    <a:lnTo>
                      <a:pt x="56" y="441"/>
                    </a:lnTo>
                    <a:lnTo>
                      <a:pt x="64" y="447"/>
                    </a:lnTo>
                    <a:lnTo>
                      <a:pt x="80" y="458"/>
                    </a:lnTo>
                    <a:lnTo>
                      <a:pt x="99" y="467"/>
                    </a:lnTo>
                    <a:lnTo>
                      <a:pt x="137" y="482"/>
                    </a:lnTo>
                    <a:lnTo>
                      <a:pt x="172" y="498"/>
                    </a:lnTo>
                    <a:lnTo>
                      <a:pt x="190" y="507"/>
                    </a:lnTo>
                    <a:lnTo>
                      <a:pt x="205" y="515"/>
                    </a:lnTo>
                    <a:lnTo>
                      <a:pt x="218" y="525"/>
                    </a:lnTo>
                    <a:lnTo>
                      <a:pt x="230" y="534"/>
                    </a:lnTo>
                    <a:lnTo>
                      <a:pt x="240" y="545"/>
                    </a:lnTo>
                    <a:lnTo>
                      <a:pt x="249" y="557"/>
                    </a:lnTo>
                    <a:lnTo>
                      <a:pt x="260" y="570"/>
                    </a:lnTo>
                    <a:lnTo>
                      <a:pt x="270" y="586"/>
                    </a:lnTo>
                    <a:lnTo>
                      <a:pt x="274" y="592"/>
                    </a:lnTo>
                    <a:lnTo>
                      <a:pt x="279" y="598"/>
                    </a:lnTo>
                    <a:lnTo>
                      <a:pt x="283" y="604"/>
                    </a:lnTo>
                    <a:lnTo>
                      <a:pt x="288" y="610"/>
                    </a:lnTo>
                    <a:lnTo>
                      <a:pt x="299" y="619"/>
                    </a:lnTo>
                    <a:lnTo>
                      <a:pt x="310" y="627"/>
                    </a:lnTo>
                    <a:lnTo>
                      <a:pt x="323" y="637"/>
                    </a:lnTo>
                    <a:lnTo>
                      <a:pt x="335" y="645"/>
                    </a:lnTo>
                    <a:lnTo>
                      <a:pt x="347" y="655"/>
                    </a:lnTo>
                    <a:lnTo>
                      <a:pt x="358" y="665"/>
                    </a:lnTo>
                    <a:lnTo>
                      <a:pt x="365" y="675"/>
                    </a:lnTo>
                    <a:lnTo>
                      <a:pt x="373" y="685"/>
                    </a:lnTo>
                    <a:lnTo>
                      <a:pt x="379" y="697"/>
                    </a:lnTo>
                    <a:lnTo>
                      <a:pt x="384" y="708"/>
                    </a:lnTo>
                    <a:lnTo>
                      <a:pt x="385" y="716"/>
                    </a:lnTo>
                    <a:lnTo>
                      <a:pt x="385" y="728"/>
                    </a:lnTo>
                    <a:lnTo>
                      <a:pt x="384" y="741"/>
                    </a:lnTo>
                    <a:lnTo>
                      <a:pt x="382" y="755"/>
                    </a:lnTo>
                    <a:lnTo>
                      <a:pt x="381" y="769"/>
                    </a:lnTo>
                    <a:lnTo>
                      <a:pt x="380" y="782"/>
                    </a:lnTo>
                    <a:lnTo>
                      <a:pt x="380" y="794"/>
                    </a:lnTo>
                    <a:lnTo>
                      <a:pt x="381" y="802"/>
                    </a:lnTo>
                    <a:lnTo>
                      <a:pt x="499" y="920"/>
                    </a:lnTo>
                    <a:lnTo>
                      <a:pt x="537" y="964"/>
                    </a:lnTo>
                    <a:lnTo>
                      <a:pt x="568" y="979"/>
                    </a:lnTo>
                    <a:lnTo>
                      <a:pt x="595" y="993"/>
                    </a:lnTo>
                    <a:lnTo>
                      <a:pt x="610" y="998"/>
                    </a:lnTo>
                    <a:lnTo>
                      <a:pt x="624" y="1003"/>
                    </a:lnTo>
                    <a:lnTo>
                      <a:pt x="641" y="1007"/>
                    </a:lnTo>
                    <a:lnTo>
                      <a:pt x="657" y="1010"/>
                    </a:lnTo>
                    <a:lnTo>
                      <a:pt x="666" y="1011"/>
                    </a:lnTo>
                    <a:lnTo>
                      <a:pt x="674" y="1012"/>
                    </a:lnTo>
                    <a:lnTo>
                      <a:pt x="694" y="990"/>
                    </a:lnTo>
                    <a:lnTo>
                      <a:pt x="703" y="987"/>
                    </a:lnTo>
                    <a:lnTo>
                      <a:pt x="713" y="984"/>
                    </a:lnTo>
                    <a:lnTo>
                      <a:pt x="722" y="981"/>
                    </a:lnTo>
                    <a:lnTo>
                      <a:pt x="732" y="979"/>
                    </a:lnTo>
                    <a:lnTo>
                      <a:pt x="748" y="977"/>
                    </a:lnTo>
                    <a:lnTo>
                      <a:pt x="763" y="975"/>
                    </a:lnTo>
                    <a:lnTo>
                      <a:pt x="771" y="973"/>
                    </a:lnTo>
                    <a:lnTo>
                      <a:pt x="779" y="972"/>
                    </a:lnTo>
                    <a:lnTo>
                      <a:pt x="786" y="968"/>
                    </a:lnTo>
                    <a:lnTo>
                      <a:pt x="792" y="965"/>
                    </a:lnTo>
                    <a:lnTo>
                      <a:pt x="807" y="951"/>
                    </a:lnTo>
                    <a:lnTo>
                      <a:pt x="821" y="934"/>
                    </a:lnTo>
                    <a:lnTo>
                      <a:pt x="828" y="926"/>
                    </a:lnTo>
                    <a:lnTo>
                      <a:pt x="835" y="918"/>
                    </a:lnTo>
                    <a:lnTo>
                      <a:pt x="844" y="911"/>
                    </a:lnTo>
                    <a:lnTo>
                      <a:pt x="852" y="905"/>
                    </a:lnTo>
                    <a:lnTo>
                      <a:pt x="830" y="901"/>
                    </a:lnTo>
                    <a:lnTo>
                      <a:pt x="807" y="898"/>
                    </a:lnTo>
                    <a:lnTo>
                      <a:pt x="782" y="893"/>
                    </a:lnTo>
                    <a:lnTo>
                      <a:pt x="756" y="888"/>
                    </a:lnTo>
                    <a:lnTo>
                      <a:pt x="713" y="879"/>
                    </a:lnTo>
                    <a:lnTo>
                      <a:pt x="674" y="870"/>
                    </a:lnTo>
                    <a:lnTo>
                      <a:pt x="655" y="866"/>
                    </a:lnTo>
                    <a:lnTo>
                      <a:pt x="638" y="860"/>
                    </a:lnTo>
                    <a:lnTo>
                      <a:pt x="622" y="854"/>
                    </a:lnTo>
                    <a:lnTo>
                      <a:pt x="607" y="847"/>
                    </a:lnTo>
                    <a:lnTo>
                      <a:pt x="591" y="839"/>
                    </a:lnTo>
                    <a:lnTo>
                      <a:pt x="578" y="829"/>
                    </a:lnTo>
                    <a:lnTo>
                      <a:pt x="564" y="819"/>
                    </a:lnTo>
                    <a:lnTo>
                      <a:pt x="552" y="806"/>
                    </a:lnTo>
                    <a:lnTo>
                      <a:pt x="539" y="791"/>
                    </a:lnTo>
                    <a:lnTo>
                      <a:pt x="527" y="776"/>
                    </a:lnTo>
                    <a:lnTo>
                      <a:pt x="517" y="757"/>
                    </a:lnTo>
                    <a:lnTo>
                      <a:pt x="506" y="737"/>
                    </a:lnTo>
                    <a:lnTo>
                      <a:pt x="483" y="705"/>
                    </a:lnTo>
                    <a:lnTo>
                      <a:pt x="446" y="657"/>
                    </a:lnTo>
                    <a:lnTo>
                      <a:pt x="437" y="645"/>
                    </a:lnTo>
                    <a:lnTo>
                      <a:pt x="430" y="633"/>
                    </a:lnTo>
                    <a:lnTo>
                      <a:pt x="422" y="622"/>
                    </a:lnTo>
                    <a:lnTo>
                      <a:pt x="418" y="611"/>
                    </a:lnTo>
                    <a:lnTo>
                      <a:pt x="415" y="602"/>
                    </a:lnTo>
                    <a:lnTo>
                      <a:pt x="414" y="594"/>
                    </a:lnTo>
                    <a:lnTo>
                      <a:pt x="415" y="591"/>
                    </a:lnTo>
                    <a:lnTo>
                      <a:pt x="417" y="589"/>
                    </a:lnTo>
                    <a:lnTo>
                      <a:pt x="419" y="586"/>
                    </a:lnTo>
                    <a:lnTo>
                      <a:pt x="422" y="585"/>
                    </a:lnTo>
                    <a:lnTo>
                      <a:pt x="445" y="578"/>
                    </a:lnTo>
                    <a:lnTo>
                      <a:pt x="470" y="572"/>
                    </a:lnTo>
                    <a:lnTo>
                      <a:pt x="494" y="567"/>
                    </a:lnTo>
                    <a:lnTo>
                      <a:pt x="522" y="563"/>
                    </a:lnTo>
                    <a:lnTo>
                      <a:pt x="548" y="559"/>
                    </a:lnTo>
                    <a:lnTo>
                      <a:pt x="573" y="554"/>
                    </a:lnTo>
                    <a:lnTo>
                      <a:pt x="598" y="548"/>
                    </a:lnTo>
                    <a:lnTo>
                      <a:pt x="622" y="5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06" name="Freeform 338"/>
              <p:cNvSpPr>
                <a:spLocks/>
              </p:cNvSpPr>
              <p:nvPr/>
            </p:nvSpPr>
            <p:spPr bwMode="auto">
              <a:xfrm>
                <a:off x="3891" y="1788"/>
                <a:ext cx="284" cy="338"/>
              </a:xfrm>
              <a:custGeom>
                <a:avLst/>
                <a:gdLst>
                  <a:gd name="T0" fmla="*/ 65 w 852"/>
                  <a:gd name="T1" fmla="*/ 51 h 1012"/>
                  <a:gd name="T2" fmla="*/ 58 w 852"/>
                  <a:gd name="T3" fmla="*/ 50 h 1012"/>
                  <a:gd name="T4" fmla="*/ 54 w 852"/>
                  <a:gd name="T5" fmla="*/ 48 h 1012"/>
                  <a:gd name="T6" fmla="*/ 52 w 852"/>
                  <a:gd name="T7" fmla="*/ 44 h 1012"/>
                  <a:gd name="T8" fmla="*/ 50 w 852"/>
                  <a:gd name="T9" fmla="*/ 40 h 1012"/>
                  <a:gd name="T10" fmla="*/ 49 w 852"/>
                  <a:gd name="T11" fmla="*/ 36 h 1012"/>
                  <a:gd name="T12" fmla="*/ 50 w 852"/>
                  <a:gd name="T13" fmla="*/ 32 h 1012"/>
                  <a:gd name="T14" fmla="*/ 53 w 852"/>
                  <a:gd name="T15" fmla="*/ 23 h 1012"/>
                  <a:gd name="T16" fmla="*/ 54 w 852"/>
                  <a:gd name="T17" fmla="*/ 18 h 1012"/>
                  <a:gd name="T18" fmla="*/ 54 w 852"/>
                  <a:gd name="T19" fmla="*/ 10 h 1012"/>
                  <a:gd name="T20" fmla="*/ 53 w 852"/>
                  <a:gd name="T21" fmla="*/ 6 h 1012"/>
                  <a:gd name="T22" fmla="*/ 50 w 852"/>
                  <a:gd name="T23" fmla="*/ 3 h 1012"/>
                  <a:gd name="T24" fmla="*/ 44 w 852"/>
                  <a:gd name="T25" fmla="*/ 1 h 1012"/>
                  <a:gd name="T26" fmla="*/ 37 w 852"/>
                  <a:gd name="T27" fmla="*/ 1 h 1012"/>
                  <a:gd name="T28" fmla="*/ 30 w 852"/>
                  <a:gd name="T29" fmla="*/ 0 h 1012"/>
                  <a:gd name="T30" fmla="*/ 28 w 852"/>
                  <a:gd name="T31" fmla="*/ 0 h 1012"/>
                  <a:gd name="T32" fmla="*/ 28 w 852"/>
                  <a:gd name="T33" fmla="*/ 5 h 1012"/>
                  <a:gd name="T34" fmla="*/ 26 w 852"/>
                  <a:gd name="T35" fmla="*/ 13 h 1012"/>
                  <a:gd name="T36" fmla="*/ 23 w 852"/>
                  <a:gd name="T37" fmla="*/ 18 h 1012"/>
                  <a:gd name="T38" fmla="*/ 21 w 852"/>
                  <a:gd name="T39" fmla="*/ 20 h 1012"/>
                  <a:gd name="T40" fmla="*/ 18 w 852"/>
                  <a:gd name="T41" fmla="*/ 19 h 1012"/>
                  <a:gd name="T42" fmla="*/ 14 w 852"/>
                  <a:gd name="T43" fmla="*/ 14 h 1012"/>
                  <a:gd name="T44" fmla="*/ 11 w 852"/>
                  <a:gd name="T45" fmla="*/ 12 h 1012"/>
                  <a:gd name="T46" fmla="*/ 6 w 852"/>
                  <a:gd name="T47" fmla="*/ 13 h 1012"/>
                  <a:gd name="T48" fmla="*/ 0 w 852"/>
                  <a:gd name="T49" fmla="*/ 15 h 1012"/>
                  <a:gd name="T50" fmla="*/ 0 w 852"/>
                  <a:gd name="T51" fmla="*/ 31 h 1012"/>
                  <a:gd name="T52" fmla="*/ 1 w 852"/>
                  <a:gd name="T53" fmla="*/ 40 h 1012"/>
                  <a:gd name="T54" fmla="*/ 4 w 852"/>
                  <a:gd name="T55" fmla="*/ 47 h 1012"/>
                  <a:gd name="T56" fmla="*/ 7 w 852"/>
                  <a:gd name="T57" fmla="*/ 50 h 1012"/>
                  <a:gd name="T58" fmla="*/ 19 w 852"/>
                  <a:gd name="T59" fmla="*/ 55 h 1012"/>
                  <a:gd name="T60" fmla="*/ 26 w 852"/>
                  <a:gd name="T61" fmla="*/ 59 h 1012"/>
                  <a:gd name="T62" fmla="*/ 30 w 852"/>
                  <a:gd name="T63" fmla="*/ 65 h 1012"/>
                  <a:gd name="T64" fmla="*/ 32 w 852"/>
                  <a:gd name="T65" fmla="*/ 68 h 1012"/>
                  <a:gd name="T66" fmla="*/ 37 w 852"/>
                  <a:gd name="T67" fmla="*/ 72 h 1012"/>
                  <a:gd name="T68" fmla="*/ 41 w 852"/>
                  <a:gd name="T69" fmla="*/ 76 h 1012"/>
                  <a:gd name="T70" fmla="*/ 43 w 852"/>
                  <a:gd name="T71" fmla="*/ 81 h 1012"/>
                  <a:gd name="T72" fmla="*/ 42 w 852"/>
                  <a:gd name="T73" fmla="*/ 87 h 1012"/>
                  <a:gd name="T74" fmla="*/ 55 w 852"/>
                  <a:gd name="T75" fmla="*/ 103 h 1012"/>
                  <a:gd name="T76" fmla="*/ 68 w 852"/>
                  <a:gd name="T77" fmla="*/ 111 h 1012"/>
                  <a:gd name="T78" fmla="*/ 74 w 852"/>
                  <a:gd name="T79" fmla="*/ 113 h 1012"/>
                  <a:gd name="T80" fmla="*/ 78 w 852"/>
                  <a:gd name="T81" fmla="*/ 110 h 1012"/>
                  <a:gd name="T82" fmla="*/ 83 w 852"/>
                  <a:gd name="T83" fmla="*/ 109 h 1012"/>
                  <a:gd name="T84" fmla="*/ 87 w 852"/>
                  <a:gd name="T85" fmla="*/ 108 h 1012"/>
                  <a:gd name="T86" fmla="*/ 92 w 852"/>
                  <a:gd name="T87" fmla="*/ 103 h 1012"/>
                  <a:gd name="T88" fmla="*/ 95 w 852"/>
                  <a:gd name="T89" fmla="*/ 101 h 1012"/>
                  <a:gd name="T90" fmla="*/ 84 w 852"/>
                  <a:gd name="T91" fmla="*/ 99 h 1012"/>
                  <a:gd name="T92" fmla="*/ 71 w 852"/>
                  <a:gd name="T93" fmla="*/ 96 h 1012"/>
                  <a:gd name="T94" fmla="*/ 64 w 852"/>
                  <a:gd name="T95" fmla="*/ 93 h 1012"/>
                  <a:gd name="T96" fmla="*/ 59 w 852"/>
                  <a:gd name="T97" fmla="*/ 87 h 1012"/>
                  <a:gd name="T98" fmla="*/ 50 w 852"/>
                  <a:gd name="T99" fmla="*/ 73 h 1012"/>
                  <a:gd name="T100" fmla="*/ 46 w 852"/>
                  <a:gd name="T101" fmla="*/ 68 h 1012"/>
                  <a:gd name="T102" fmla="*/ 46 w 852"/>
                  <a:gd name="T103" fmla="*/ 66 h 1012"/>
                  <a:gd name="T104" fmla="*/ 52 w 852"/>
                  <a:gd name="T105" fmla="*/ 64 h 1012"/>
                  <a:gd name="T106" fmla="*/ 64 w 852"/>
                  <a:gd name="T107" fmla="*/ 62 h 10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52"/>
                  <a:gd name="T163" fmla="*/ 0 h 1012"/>
                  <a:gd name="T164" fmla="*/ 852 w 852"/>
                  <a:gd name="T165" fmla="*/ 1012 h 10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52" h="1012">
                    <a:moveTo>
                      <a:pt x="622" y="543"/>
                    </a:moveTo>
                    <a:lnTo>
                      <a:pt x="602" y="472"/>
                    </a:lnTo>
                    <a:lnTo>
                      <a:pt x="594" y="466"/>
                    </a:lnTo>
                    <a:lnTo>
                      <a:pt x="584" y="462"/>
                    </a:lnTo>
                    <a:lnTo>
                      <a:pt x="573" y="459"/>
                    </a:lnTo>
                    <a:lnTo>
                      <a:pt x="564" y="456"/>
                    </a:lnTo>
                    <a:lnTo>
                      <a:pt x="543" y="453"/>
                    </a:lnTo>
                    <a:lnTo>
                      <a:pt x="523" y="448"/>
                    </a:lnTo>
                    <a:lnTo>
                      <a:pt x="513" y="445"/>
                    </a:lnTo>
                    <a:lnTo>
                      <a:pt x="505" y="441"/>
                    </a:lnTo>
                    <a:lnTo>
                      <a:pt x="497" y="435"/>
                    </a:lnTo>
                    <a:lnTo>
                      <a:pt x="489" y="429"/>
                    </a:lnTo>
                    <a:lnTo>
                      <a:pt x="481" y="423"/>
                    </a:lnTo>
                    <a:lnTo>
                      <a:pt x="474" y="415"/>
                    </a:lnTo>
                    <a:lnTo>
                      <a:pt x="468" y="408"/>
                    </a:lnTo>
                    <a:lnTo>
                      <a:pt x="464" y="399"/>
                    </a:lnTo>
                    <a:lnTo>
                      <a:pt x="459" y="390"/>
                    </a:lnTo>
                    <a:lnTo>
                      <a:pt x="454" y="381"/>
                    </a:lnTo>
                    <a:lnTo>
                      <a:pt x="451" y="372"/>
                    </a:lnTo>
                    <a:lnTo>
                      <a:pt x="448" y="362"/>
                    </a:lnTo>
                    <a:lnTo>
                      <a:pt x="446" y="353"/>
                    </a:lnTo>
                    <a:lnTo>
                      <a:pt x="444" y="342"/>
                    </a:lnTo>
                    <a:lnTo>
                      <a:pt x="444" y="333"/>
                    </a:lnTo>
                    <a:lnTo>
                      <a:pt x="443" y="323"/>
                    </a:lnTo>
                    <a:lnTo>
                      <a:pt x="444" y="314"/>
                    </a:lnTo>
                    <a:lnTo>
                      <a:pt x="445" y="303"/>
                    </a:lnTo>
                    <a:lnTo>
                      <a:pt x="446" y="294"/>
                    </a:lnTo>
                    <a:lnTo>
                      <a:pt x="450" y="284"/>
                    </a:lnTo>
                    <a:lnTo>
                      <a:pt x="456" y="264"/>
                    </a:lnTo>
                    <a:lnTo>
                      <a:pt x="463" y="245"/>
                    </a:lnTo>
                    <a:lnTo>
                      <a:pt x="470" y="225"/>
                    </a:lnTo>
                    <a:lnTo>
                      <a:pt x="477" y="205"/>
                    </a:lnTo>
                    <a:lnTo>
                      <a:pt x="479" y="195"/>
                    </a:lnTo>
                    <a:lnTo>
                      <a:pt x="481" y="185"/>
                    </a:lnTo>
                    <a:lnTo>
                      <a:pt x="483" y="175"/>
                    </a:lnTo>
                    <a:lnTo>
                      <a:pt x="484" y="164"/>
                    </a:lnTo>
                    <a:lnTo>
                      <a:pt x="489" y="111"/>
                    </a:lnTo>
                    <a:lnTo>
                      <a:pt x="489" y="98"/>
                    </a:lnTo>
                    <a:lnTo>
                      <a:pt x="487" y="87"/>
                    </a:lnTo>
                    <a:lnTo>
                      <a:pt x="485" y="77"/>
                    </a:lnTo>
                    <a:lnTo>
                      <a:pt x="483" y="68"/>
                    </a:lnTo>
                    <a:lnTo>
                      <a:pt x="479" y="60"/>
                    </a:lnTo>
                    <a:lnTo>
                      <a:pt x="476" y="53"/>
                    </a:lnTo>
                    <a:lnTo>
                      <a:pt x="471" y="46"/>
                    </a:lnTo>
                    <a:lnTo>
                      <a:pt x="465" y="40"/>
                    </a:lnTo>
                    <a:lnTo>
                      <a:pt x="459" y="35"/>
                    </a:lnTo>
                    <a:lnTo>
                      <a:pt x="452" y="31"/>
                    </a:lnTo>
                    <a:lnTo>
                      <a:pt x="444" y="26"/>
                    </a:lnTo>
                    <a:lnTo>
                      <a:pt x="435" y="22"/>
                    </a:lnTo>
                    <a:lnTo>
                      <a:pt x="417" y="15"/>
                    </a:lnTo>
                    <a:lnTo>
                      <a:pt x="395" y="9"/>
                    </a:lnTo>
                    <a:lnTo>
                      <a:pt x="380" y="7"/>
                    </a:lnTo>
                    <a:lnTo>
                      <a:pt x="366" y="5"/>
                    </a:lnTo>
                    <a:lnTo>
                      <a:pt x="351" y="5"/>
                    </a:lnTo>
                    <a:lnTo>
                      <a:pt x="335" y="5"/>
                    </a:lnTo>
                    <a:lnTo>
                      <a:pt x="320" y="5"/>
                    </a:lnTo>
                    <a:lnTo>
                      <a:pt x="305" y="5"/>
                    </a:lnTo>
                    <a:lnTo>
                      <a:pt x="289" y="3"/>
                    </a:lnTo>
                    <a:lnTo>
                      <a:pt x="274" y="1"/>
                    </a:lnTo>
                    <a:lnTo>
                      <a:pt x="261" y="0"/>
                    </a:lnTo>
                    <a:lnTo>
                      <a:pt x="253" y="0"/>
                    </a:lnTo>
                    <a:lnTo>
                      <a:pt x="250" y="1"/>
                    </a:lnTo>
                    <a:lnTo>
                      <a:pt x="248" y="3"/>
                    </a:lnTo>
                    <a:lnTo>
                      <a:pt x="247" y="6"/>
                    </a:lnTo>
                    <a:lnTo>
                      <a:pt x="246" y="8"/>
                    </a:lnTo>
                    <a:lnTo>
                      <a:pt x="247" y="24"/>
                    </a:lnTo>
                    <a:lnTo>
                      <a:pt x="249" y="46"/>
                    </a:lnTo>
                    <a:lnTo>
                      <a:pt x="248" y="62"/>
                    </a:lnTo>
                    <a:lnTo>
                      <a:pt x="246" y="79"/>
                    </a:lnTo>
                    <a:lnTo>
                      <a:pt x="242" y="97"/>
                    </a:lnTo>
                    <a:lnTo>
                      <a:pt x="236" y="114"/>
                    </a:lnTo>
                    <a:lnTo>
                      <a:pt x="230" y="131"/>
                    </a:lnTo>
                    <a:lnTo>
                      <a:pt x="222" y="147"/>
                    </a:lnTo>
                    <a:lnTo>
                      <a:pt x="217" y="154"/>
                    </a:lnTo>
                    <a:lnTo>
                      <a:pt x="211" y="162"/>
                    </a:lnTo>
                    <a:lnTo>
                      <a:pt x="207" y="167"/>
                    </a:lnTo>
                    <a:lnTo>
                      <a:pt x="201" y="173"/>
                    </a:lnTo>
                    <a:lnTo>
                      <a:pt x="194" y="178"/>
                    </a:lnTo>
                    <a:lnTo>
                      <a:pt x="187" y="180"/>
                    </a:lnTo>
                    <a:lnTo>
                      <a:pt x="181" y="182"/>
                    </a:lnTo>
                    <a:lnTo>
                      <a:pt x="174" y="179"/>
                    </a:lnTo>
                    <a:lnTo>
                      <a:pt x="168" y="176"/>
                    </a:lnTo>
                    <a:lnTo>
                      <a:pt x="162" y="171"/>
                    </a:lnTo>
                    <a:lnTo>
                      <a:pt x="156" y="165"/>
                    </a:lnTo>
                    <a:lnTo>
                      <a:pt x="150" y="158"/>
                    </a:lnTo>
                    <a:lnTo>
                      <a:pt x="138" y="144"/>
                    </a:lnTo>
                    <a:lnTo>
                      <a:pt x="126" y="129"/>
                    </a:lnTo>
                    <a:lnTo>
                      <a:pt x="119" y="123"/>
                    </a:lnTo>
                    <a:lnTo>
                      <a:pt x="113" y="118"/>
                    </a:lnTo>
                    <a:lnTo>
                      <a:pt x="106" y="113"/>
                    </a:lnTo>
                    <a:lnTo>
                      <a:pt x="98" y="112"/>
                    </a:lnTo>
                    <a:lnTo>
                      <a:pt x="84" y="113"/>
                    </a:lnTo>
                    <a:lnTo>
                      <a:pt x="70" y="112"/>
                    </a:lnTo>
                    <a:lnTo>
                      <a:pt x="63" y="112"/>
                    </a:lnTo>
                    <a:lnTo>
                      <a:pt x="54" y="113"/>
                    </a:lnTo>
                    <a:lnTo>
                      <a:pt x="47" y="116"/>
                    </a:lnTo>
                    <a:lnTo>
                      <a:pt x="40" y="117"/>
                    </a:lnTo>
                    <a:lnTo>
                      <a:pt x="4" y="132"/>
                    </a:lnTo>
                    <a:lnTo>
                      <a:pt x="4" y="167"/>
                    </a:lnTo>
                    <a:lnTo>
                      <a:pt x="1" y="204"/>
                    </a:lnTo>
                    <a:lnTo>
                      <a:pt x="0" y="243"/>
                    </a:lnTo>
                    <a:lnTo>
                      <a:pt x="0" y="282"/>
                    </a:lnTo>
                    <a:lnTo>
                      <a:pt x="1" y="301"/>
                    </a:lnTo>
                    <a:lnTo>
                      <a:pt x="2" y="320"/>
                    </a:lnTo>
                    <a:lnTo>
                      <a:pt x="5" y="338"/>
                    </a:lnTo>
                    <a:lnTo>
                      <a:pt x="8" y="356"/>
                    </a:lnTo>
                    <a:lnTo>
                      <a:pt x="13" y="374"/>
                    </a:lnTo>
                    <a:lnTo>
                      <a:pt x="20" y="390"/>
                    </a:lnTo>
                    <a:lnTo>
                      <a:pt x="27" y="406"/>
                    </a:lnTo>
                    <a:lnTo>
                      <a:pt x="37" y="421"/>
                    </a:lnTo>
                    <a:lnTo>
                      <a:pt x="43" y="428"/>
                    </a:lnTo>
                    <a:lnTo>
                      <a:pt x="49" y="435"/>
                    </a:lnTo>
                    <a:lnTo>
                      <a:pt x="56" y="441"/>
                    </a:lnTo>
                    <a:lnTo>
                      <a:pt x="64" y="447"/>
                    </a:lnTo>
                    <a:lnTo>
                      <a:pt x="80" y="458"/>
                    </a:lnTo>
                    <a:lnTo>
                      <a:pt x="99" y="467"/>
                    </a:lnTo>
                    <a:lnTo>
                      <a:pt x="137" y="482"/>
                    </a:lnTo>
                    <a:lnTo>
                      <a:pt x="172" y="498"/>
                    </a:lnTo>
                    <a:lnTo>
                      <a:pt x="190" y="507"/>
                    </a:lnTo>
                    <a:lnTo>
                      <a:pt x="205" y="515"/>
                    </a:lnTo>
                    <a:lnTo>
                      <a:pt x="218" y="525"/>
                    </a:lnTo>
                    <a:lnTo>
                      <a:pt x="230" y="534"/>
                    </a:lnTo>
                    <a:lnTo>
                      <a:pt x="240" y="545"/>
                    </a:lnTo>
                    <a:lnTo>
                      <a:pt x="249" y="557"/>
                    </a:lnTo>
                    <a:lnTo>
                      <a:pt x="260" y="570"/>
                    </a:lnTo>
                    <a:lnTo>
                      <a:pt x="270" y="586"/>
                    </a:lnTo>
                    <a:lnTo>
                      <a:pt x="274" y="592"/>
                    </a:lnTo>
                    <a:lnTo>
                      <a:pt x="279" y="598"/>
                    </a:lnTo>
                    <a:lnTo>
                      <a:pt x="283" y="604"/>
                    </a:lnTo>
                    <a:lnTo>
                      <a:pt x="288" y="610"/>
                    </a:lnTo>
                    <a:lnTo>
                      <a:pt x="299" y="619"/>
                    </a:lnTo>
                    <a:lnTo>
                      <a:pt x="310" y="627"/>
                    </a:lnTo>
                    <a:lnTo>
                      <a:pt x="323" y="637"/>
                    </a:lnTo>
                    <a:lnTo>
                      <a:pt x="335" y="645"/>
                    </a:lnTo>
                    <a:lnTo>
                      <a:pt x="347" y="655"/>
                    </a:lnTo>
                    <a:lnTo>
                      <a:pt x="358" y="665"/>
                    </a:lnTo>
                    <a:lnTo>
                      <a:pt x="365" y="675"/>
                    </a:lnTo>
                    <a:lnTo>
                      <a:pt x="373" y="685"/>
                    </a:lnTo>
                    <a:lnTo>
                      <a:pt x="379" y="697"/>
                    </a:lnTo>
                    <a:lnTo>
                      <a:pt x="384" y="708"/>
                    </a:lnTo>
                    <a:lnTo>
                      <a:pt x="385" y="716"/>
                    </a:lnTo>
                    <a:lnTo>
                      <a:pt x="385" y="728"/>
                    </a:lnTo>
                    <a:lnTo>
                      <a:pt x="384" y="741"/>
                    </a:lnTo>
                    <a:lnTo>
                      <a:pt x="382" y="755"/>
                    </a:lnTo>
                    <a:lnTo>
                      <a:pt x="381" y="769"/>
                    </a:lnTo>
                    <a:lnTo>
                      <a:pt x="380" y="782"/>
                    </a:lnTo>
                    <a:lnTo>
                      <a:pt x="380" y="794"/>
                    </a:lnTo>
                    <a:lnTo>
                      <a:pt x="381" y="802"/>
                    </a:lnTo>
                    <a:lnTo>
                      <a:pt x="499" y="920"/>
                    </a:lnTo>
                    <a:lnTo>
                      <a:pt x="537" y="964"/>
                    </a:lnTo>
                    <a:lnTo>
                      <a:pt x="568" y="979"/>
                    </a:lnTo>
                    <a:lnTo>
                      <a:pt x="595" y="993"/>
                    </a:lnTo>
                    <a:lnTo>
                      <a:pt x="610" y="998"/>
                    </a:lnTo>
                    <a:lnTo>
                      <a:pt x="624" y="1003"/>
                    </a:lnTo>
                    <a:lnTo>
                      <a:pt x="641" y="1007"/>
                    </a:lnTo>
                    <a:lnTo>
                      <a:pt x="657" y="1010"/>
                    </a:lnTo>
                    <a:lnTo>
                      <a:pt x="666" y="1011"/>
                    </a:lnTo>
                    <a:lnTo>
                      <a:pt x="674" y="1012"/>
                    </a:lnTo>
                    <a:lnTo>
                      <a:pt x="694" y="990"/>
                    </a:lnTo>
                    <a:lnTo>
                      <a:pt x="703" y="987"/>
                    </a:lnTo>
                    <a:lnTo>
                      <a:pt x="713" y="984"/>
                    </a:lnTo>
                    <a:lnTo>
                      <a:pt x="722" y="981"/>
                    </a:lnTo>
                    <a:lnTo>
                      <a:pt x="732" y="979"/>
                    </a:lnTo>
                    <a:lnTo>
                      <a:pt x="748" y="977"/>
                    </a:lnTo>
                    <a:lnTo>
                      <a:pt x="763" y="975"/>
                    </a:lnTo>
                    <a:lnTo>
                      <a:pt x="771" y="973"/>
                    </a:lnTo>
                    <a:lnTo>
                      <a:pt x="779" y="972"/>
                    </a:lnTo>
                    <a:lnTo>
                      <a:pt x="786" y="968"/>
                    </a:lnTo>
                    <a:lnTo>
                      <a:pt x="792" y="965"/>
                    </a:lnTo>
                    <a:lnTo>
                      <a:pt x="807" y="951"/>
                    </a:lnTo>
                    <a:lnTo>
                      <a:pt x="821" y="934"/>
                    </a:lnTo>
                    <a:lnTo>
                      <a:pt x="828" y="926"/>
                    </a:lnTo>
                    <a:lnTo>
                      <a:pt x="835" y="918"/>
                    </a:lnTo>
                    <a:lnTo>
                      <a:pt x="844" y="911"/>
                    </a:lnTo>
                    <a:lnTo>
                      <a:pt x="852" y="905"/>
                    </a:lnTo>
                    <a:lnTo>
                      <a:pt x="830" y="901"/>
                    </a:lnTo>
                    <a:lnTo>
                      <a:pt x="807" y="898"/>
                    </a:lnTo>
                    <a:lnTo>
                      <a:pt x="782" y="893"/>
                    </a:lnTo>
                    <a:lnTo>
                      <a:pt x="756" y="888"/>
                    </a:lnTo>
                    <a:lnTo>
                      <a:pt x="713" y="879"/>
                    </a:lnTo>
                    <a:lnTo>
                      <a:pt x="674" y="870"/>
                    </a:lnTo>
                    <a:lnTo>
                      <a:pt x="655" y="866"/>
                    </a:lnTo>
                    <a:lnTo>
                      <a:pt x="638" y="860"/>
                    </a:lnTo>
                    <a:lnTo>
                      <a:pt x="622" y="854"/>
                    </a:lnTo>
                    <a:lnTo>
                      <a:pt x="607" y="847"/>
                    </a:lnTo>
                    <a:lnTo>
                      <a:pt x="591" y="839"/>
                    </a:lnTo>
                    <a:lnTo>
                      <a:pt x="578" y="829"/>
                    </a:lnTo>
                    <a:lnTo>
                      <a:pt x="564" y="819"/>
                    </a:lnTo>
                    <a:lnTo>
                      <a:pt x="552" y="806"/>
                    </a:lnTo>
                    <a:lnTo>
                      <a:pt x="539" y="791"/>
                    </a:lnTo>
                    <a:lnTo>
                      <a:pt x="527" y="776"/>
                    </a:lnTo>
                    <a:lnTo>
                      <a:pt x="517" y="757"/>
                    </a:lnTo>
                    <a:lnTo>
                      <a:pt x="506" y="737"/>
                    </a:lnTo>
                    <a:lnTo>
                      <a:pt x="483" y="705"/>
                    </a:lnTo>
                    <a:lnTo>
                      <a:pt x="446" y="657"/>
                    </a:lnTo>
                    <a:lnTo>
                      <a:pt x="437" y="645"/>
                    </a:lnTo>
                    <a:lnTo>
                      <a:pt x="430" y="633"/>
                    </a:lnTo>
                    <a:lnTo>
                      <a:pt x="422" y="622"/>
                    </a:lnTo>
                    <a:lnTo>
                      <a:pt x="418" y="611"/>
                    </a:lnTo>
                    <a:lnTo>
                      <a:pt x="415" y="602"/>
                    </a:lnTo>
                    <a:lnTo>
                      <a:pt x="414" y="594"/>
                    </a:lnTo>
                    <a:lnTo>
                      <a:pt x="415" y="591"/>
                    </a:lnTo>
                    <a:lnTo>
                      <a:pt x="417" y="589"/>
                    </a:lnTo>
                    <a:lnTo>
                      <a:pt x="419" y="586"/>
                    </a:lnTo>
                    <a:lnTo>
                      <a:pt x="422" y="585"/>
                    </a:lnTo>
                    <a:lnTo>
                      <a:pt x="445" y="578"/>
                    </a:lnTo>
                    <a:lnTo>
                      <a:pt x="470" y="572"/>
                    </a:lnTo>
                    <a:lnTo>
                      <a:pt x="494" y="567"/>
                    </a:lnTo>
                    <a:lnTo>
                      <a:pt x="522" y="563"/>
                    </a:lnTo>
                    <a:lnTo>
                      <a:pt x="548" y="559"/>
                    </a:lnTo>
                    <a:lnTo>
                      <a:pt x="573" y="554"/>
                    </a:lnTo>
                    <a:lnTo>
                      <a:pt x="598" y="548"/>
                    </a:lnTo>
                    <a:lnTo>
                      <a:pt x="622" y="54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07" name="Freeform 339"/>
              <p:cNvSpPr>
                <a:spLocks/>
              </p:cNvSpPr>
              <p:nvPr/>
            </p:nvSpPr>
            <p:spPr bwMode="auto">
              <a:xfrm>
                <a:off x="3733" y="1711"/>
                <a:ext cx="286" cy="345"/>
              </a:xfrm>
              <a:custGeom>
                <a:avLst/>
                <a:gdLst>
                  <a:gd name="T0" fmla="*/ 2 w 858"/>
                  <a:gd name="T1" fmla="*/ 8 h 1033"/>
                  <a:gd name="T2" fmla="*/ 4 w 858"/>
                  <a:gd name="T3" fmla="*/ 10 h 1033"/>
                  <a:gd name="T4" fmla="*/ 4 w 858"/>
                  <a:gd name="T5" fmla="*/ 15 h 1033"/>
                  <a:gd name="T6" fmla="*/ 4 w 858"/>
                  <a:gd name="T7" fmla="*/ 23 h 1033"/>
                  <a:gd name="T8" fmla="*/ 4 w 858"/>
                  <a:gd name="T9" fmla="*/ 30 h 1033"/>
                  <a:gd name="T10" fmla="*/ 5 w 858"/>
                  <a:gd name="T11" fmla="*/ 34 h 1033"/>
                  <a:gd name="T12" fmla="*/ 6 w 858"/>
                  <a:gd name="T13" fmla="*/ 37 h 1033"/>
                  <a:gd name="T14" fmla="*/ 8 w 858"/>
                  <a:gd name="T15" fmla="*/ 41 h 1033"/>
                  <a:gd name="T16" fmla="*/ 9 w 858"/>
                  <a:gd name="T17" fmla="*/ 42 h 1033"/>
                  <a:gd name="T18" fmla="*/ 12 w 858"/>
                  <a:gd name="T19" fmla="*/ 45 h 1033"/>
                  <a:gd name="T20" fmla="*/ 14 w 858"/>
                  <a:gd name="T21" fmla="*/ 48 h 1033"/>
                  <a:gd name="T22" fmla="*/ 14 w 858"/>
                  <a:gd name="T23" fmla="*/ 50 h 1033"/>
                  <a:gd name="T24" fmla="*/ 14 w 858"/>
                  <a:gd name="T25" fmla="*/ 54 h 1033"/>
                  <a:gd name="T26" fmla="*/ 15 w 858"/>
                  <a:gd name="T27" fmla="*/ 56 h 1033"/>
                  <a:gd name="T28" fmla="*/ 17 w 858"/>
                  <a:gd name="T29" fmla="*/ 59 h 1033"/>
                  <a:gd name="T30" fmla="*/ 18 w 858"/>
                  <a:gd name="T31" fmla="*/ 62 h 1033"/>
                  <a:gd name="T32" fmla="*/ 19 w 858"/>
                  <a:gd name="T33" fmla="*/ 67 h 1033"/>
                  <a:gd name="T34" fmla="*/ 29 w 858"/>
                  <a:gd name="T35" fmla="*/ 85 h 1033"/>
                  <a:gd name="T36" fmla="*/ 35 w 858"/>
                  <a:gd name="T37" fmla="*/ 85 h 1033"/>
                  <a:gd name="T38" fmla="*/ 39 w 858"/>
                  <a:gd name="T39" fmla="*/ 87 h 1033"/>
                  <a:gd name="T40" fmla="*/ 43 w 858"/>
                  <a:gd name="T41" fmla="*/ 90 h 1033"/>
                  <a:gd name="T42" fmla="*/ 46 w 858"/>
                  <a:gd name="T43" fmla="*/ 94 h 1033"/>
                  <a:gd name="T44" fmla="*/ 51 w 858"/>
                  <a:gd name="T45" fmla="*/ 105 h 1033"/>
                  <a:gd name="T46" fmla="*/ 55 w 858"/>
                  <a:gd name="T47" fmla="*/ 110 h 1033"/>
                  <a:gd name="T48" fmla="*/ 57 w 858"/>
                  <a:gd name="T49" fmla="*/ 112 h 1033"/>
                  <a:gd name="T50" fmla="*/ 59 w 858"/>
                  <a:gd name="T51" fmla="*/ 112 h 1033"/>
                  <a:gd name="T52" fmla="*/ 61 w 858"/>
                  <a:gd name="T53" fmla="*/ 111 h 1033"/>
                  <a:gd name="T54" fmla="*/ 64 w 858"/>
                  <a:gd name="T55" fmla="*/ 106 h 1033"/>
                  <a:gd name="T56" fmla="*/ 68 w 858"/>
                  <a:gd name="T57" fmla="*/ 98 h 1033"/>
                  <a:gd name="T58" fmla="*/ 70 w 858"/>
                  <a:gd name="T59" fmla="*/ 96 h 1033"/>
                  <a:gd name="T60" fmla="*/ 72 w 858"/>
                  <a:gd name="T61" fmla="*/ 96 h 1033"/>
                  <a:gd name="T62" fmla="*/ 75 w 858"/>
                  <a:gd name="T63" fmla="*/ 96 h 1033"/>
                  <a:gd name="T64" fmla="*/ 79 w 858"/>
                  <a:gd name="T65" fmla="*/ 99 h 1033"/>
                  <a:gd name="T66" fmla="*/ 95 w 858"/>
                  <a:gd name="T67" fmla="*/ 113 h 1033"/>
                  <a:gd name="T68" fmla="*/ 95 w 858"/>
                  <a:gd name="T69" fmla="*/ 109 h 1033"/>
                  <a:gd name="T70" fmla="*/ 95 w 858"/>
                  <a:gd name="T71" fmla="*/ 105 h 1033"/>
                  <a:gd name="T72" fmla="*/ 93 w 858"/>
                  <a:gd name="T73" fmla="*/ 101 h 1033"/>
                  <a:gd name="T74" fmla="*/ 90 w 858"/>
                  <a:gd name="T75" fmla="*/ 98 h 1033"/>
                  <a:gd name="T76" fmla="*/ 86 w 858"/>
                  <a:gd name="T77" fmla="*/ 95 h 1033"/>
                  <a:gd name="T78" fmla="*/ 84 w 858"/>
                  <a:gd name="T79" fmla="*/ 93 h 1033"/>
                  <a:gd name="T80" fmla="*/ 81 w 858"/>
                  <a:gd name="T81" fmla="*/ 90 h 1033"/>
                  <a:gd name="T82" fmla="*/ 78 w 858"/>
                  <a:gd name="T83" fmla="*/ 85 h 1033"/>
                  <a:gd name="T84" fmla="*/ 74 w 858"/>
                  <a:gd name="T85" fmla="*/ 82 h 1033"/>
                  <a:gd name="T86" fmla="*/ 64 w 858"/>
                  <a:gd name="T87" fmla="*/ 78 h 1033"/>
                  <a:gd name="T88" fmla="*/ 59 w 858"/>
                  <a:gd name="T89" fmla="*/ 75 h 1033"/>
                  <a:gd name="T90" fmla="*/ 57 w 858"/>
                  <a:gd name="T91" fmla="*/ 73 h 1033"/>
                  <a:gd name="T92" fmla="*/ 54 w 858"/>
                  <a:gd name="T93" fmla="*/ 67 h 1033"/>
                  <a:gd name="T94" fmla="*/ 53 w 858"/>
                  <a:gd name="T95" fmla="*/ 61 h 1033"/>
                  <a:gd name="T96" fmla="*/ 53 w 858"/>
                  <a:gd name="T97" fmla="*/ 53 h 1033"/>
                  <a:gd name="T98" fmla="*/ 53 w 858"/>
                  <a:gd name="T99" fmla="*/ 40 h 1033"/>
                  <a:gd name="T100" fmla="*/ 26 w 858"/>
                  <a:gd name="T101" fmla="*/ 21 h 1033"/>
                  <a:gd name="T102" fmla="*/ 21 w 858"/>
                  <a:gd name="T103" fmla="*/ 21 h 1033"/>
                  <a:gd name="T104" fmla="*/ 18 w 858"/>
                  <a:gd name="T105" fmla="*/ 21 h 1033"/>
                  <a:gd name="T106" fmla="*/ 16 w 858"/>
                  <a:gd name="T107" fmla="*/ 19 h 1033"/>
                  <a:gd name="T108" fmla="*/ 15 w 858"/>
                  <a:gd name="T109" fmla="*/ 17 h 1033"/>
                  <a:gd name="T110" fmla="*/ 15 w 858"/>
                  <a:gd name="T111" fmla="*/ 11 h 1033"/>
                  <a:gd name="T112" fmla="*/ 15 w 858"/>
                  <a:gd name="T113" fmla="*/ 5 h 1033"/>
                  <a:gd name="T114" fmla="*/ 13 w 858"/>
                  <a:gd name="T115" fmla="*/ 3 h 1033"/>
                  <a:gd name="T116" fmla="*/ 10 w 858"/>
                  <a:gd name="T117" fmla="*/ 1 h 1033"/>
                  <a:gd name="T118" fmla="*/ 8 w 858"/>
                  <a:gd name="T119" fmla="*/ 0 h 1033"/>
                  <a:gd name="T120" fmla="*/ 6 w 858"/>
                  <a:gd name="T121" fmla="*/ 0 h 1033"/>
                  <a:gd name="T122" fmla="*/ 2 w 858"/>
                  <a:gd name="T123" fmla="*/ 2 h 10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58"/>
                  <a:gd name="T187" fmla="*/ 0 h 1033"/>
                  <a:gd name="T188" fmla="*/ 858 w 858"/>
                  <a:gd name="T189" fmla="*/ 1033 h 10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58" h="1033">
                    <a:moveTo>
                      <a:pt x="0" y="42"/>
                    </a:moveTo>
                    <a:lnTo>
                      <a:pt x="11" y="56"/>
                    </a:lnTo>
                    <a:lnTo>
                      <a:pt x="22" y="69"/>
                    </a:lnTo>
                    <a:lnTo>
                      <a:pt x="27" y="76"/>
                    </a:lnTo>
                    <a:lnTo>
                      <a:pt x="32" y="83"/>
                    </a:lnTo>
                    <a:lnTo>
                      <a:pt x="35" y="92"/>
                    </a:lnTo>
                    <a:lnTo>
                      <a:pt x="38" y="102"/>
                    </a:lnTo>
                    <a:lnTo>
                      <a:pt x="39" y="120"/>
                    </a:lnTo>
                    <a:lnTo>
                      <a:pt x="40" y="137"/>
                    </a:lnTo>
                    <a:lnTo>
                      <a:pt x="40" y="153"/>
                    </a:lnTo>
                    <a:lnTo>
                      <a:pt x="40" y="170"/>
                    </a:lnTo>
                    <a:lnTo>
                      <a:pt x="38" y="204"/>
                    </a:lnTo>
                    <a:lnTo>
                      <a:pt x="37" y="238"/>
                    </a:lnTo>
                    <a:lnTo>
                      <a:pt x="37" y="253"/>
                    </a:lnTo>
                    <a:lnTo>
                      <a:pt x="37" y="269"/>
                    </a:lnTo>
                    <a:lnTo>
                      <a:pt x="38" y="284"/>
                    </a:lnTo>
                    <a:lnTo>
                      <a:pt x="40" y="298"/>
                    </a:lnTo>
                    <a:lnTo>
                      <a:pt x="43" y="309"/>
                    </a:lnTo>
                    <a:lnTo>
                      <a:pt x="47" y="316"/>
                    </a:lnTo>
                    <a:lnTo>
                      <a:pt x="51" y="324"/>
                    </a:lnTo>
                    <a:lnTo>
                      <a:pt x="56" y="331"/>
                    </a:lnTo>
                    <a:lnTo>
                      <a:pt x="65" y="344"/>
                    </a:lnTo>
                    <a:lnTo>
                      <a:pt x="74" y="360"/>
                    </a:lnTo>
                    <a:lnTo>
                      <a:pt x="76" y="365"/>
                    </a:lnTo>
                    <a:lnTo>
                      <a:pt x="77" y="370"/>
                    </a:lnTo>
                    <a:lnTo>
                      <a:pt x="79" y="375"/>
                    </a:lnTo>
                    <a:lnTo>
                      <a:pt x="81" y="380"/>
                    </a:lnTo>
                    <a:lnTo>
                      <a:pt x="87" y="387"/>
                    </a:lnTo>
                    <a:lnTo>
                      <a:pt x="94" y="394"/>
                    </a:lnTo>
                    <a:lnTo>
                      <a:pt x="110" y="408"/>
                    </a:lnTo>
                    <a:lnTo>
                      <a:pt x="125" y="422"/>
                    </a:lnTo>
                    <a:lnTo>
                      <a:pt x="127" y="427"/>
                    </a:lnTo>
                    <a:lnTo>
                      <a:pt x="130" y="431"/>
                    </a:lnTo>
                    <a:lnTo>
                      <a:pt x="131" y="436"/>
                    </a:lnTo>
                    <a:lnTo>
                      <a:pt x="131" y="441"/>
                    </a:lnTo>
                    <a:lnTo>
                      <a:pt x="130" y="452"/>
                    </a:lnTo>
                    <a:lnTo>
                      <a:pt x="129" y="463"/>
                    </a:lnTo>
                    <a:lnTo>
                      <a:pt x="127" y="475"/>
                    </a:lnTo>
                    <a:lnTo>
                      <a:pt x="127" y="486"/>
                    </a:lnTo>
                    <a:lnTo>
                      <a:pt x="129" y="492"/>
                    </a:lnTo>
                    <a:lnTo>
                      <a:pt x="130" y="498"/>
                    </a:lnTo>
                    <a:lnTo>
                      <a:pt x="133" y="502"/>
                    </a:lnTo>
                    <a:lnTo>
                      <a:pt x="137" y="508"/>
                    </a:lnTo>
                    <a:lnTo>
                      <a:pt x="145" y="518"/>
                    </a:lnTo>
                    <a:lnTo>
                      <a:pt x="151" y="528"/>
                    </a:lnTo>
                    <a:lnTo>
                      <a:pt x="157" y="539"/>
                    </a:lnTo>
                    <a:lnTo>
                      <a:pt x="162" y="549"/>
                    </a:lnTo>
                    <a:lnTo>
                      <a:pt x="165" y="561"/>
                    </a:lnTo>
                    <a:lnTo>
                      <a:pt x="169" y="573"/>
                    </a:lnTo>
                    <a:lnTo>
                      <a:pt x="170" y="586"/>
                    </a:lnTo>
                    <a:lnTo>
                      <a:pt x="170" y="598"/>
                    </a:lnTo>
                    <a:lnTo>
                      <a:pt x="172" y="631"/>
                    </a:lnTo>
                    <a:lnTo>
                      <a:pt x="229" y="759"/>
                    </a:lnTo>
                    <a:lnTo>
                      <a:pt x="261" y="761"/>
                    </a:lnTo>
                    <a:lnTo>
                      <a:pt x="290" y="764"/>
                    </a:lnTo>
                    <a:lnTo>
                      <a:pt x="303" y="765"/>
                    </a:lnTo>
                    <a:lnTo>
                      <a:pt x="316" y="768"/>
                    </a:lnTo>
                    <a:lnTo>
                      <a:pt x="329" y="771"/>
                    </a:lnTo>
                    <a:lnTo>
                      <a:pt x="341" y="775"/>
                    </a:lnTo>
                    <a:lnTo>
                      <a:pt x="352" y="781"/>
                    </a:lnTo>
                    <a:lnTo>
                      <a:pt x="363" y="787"/>
                    </a:lnTo>
                    <a:lnTo>
                      <a:pt x="374" y="795"/>
                    </a:lnTo>
                    <a:lnTo>
                      <a:pt x="385" y="804"/>
                    </a:lnTo>
                    <a:lnTo>
                      <a:pt x="394" y="816"/>
                    </a:lnTo>
                    <a:lnTo>
                      <a:pt x="405" y="829"/>
                    </a:lnTo>
                    <a:lnTo>
                      <a:pt x="415" y="844"/>
                    </a:lnTo>
                    <a:lnTo>
                      <a:pt x="425" y="862"/>
                    </a:lnTo>
                    <a:lnTo>
                      <a:pt x="442" y="899"/>
                    </a:lnTo>
                    <a:lnTo>
                      <a:pt x="460" y="940"/>
                    </a:lnTo>
                    <a:lnTo>
                      <a:pt x="471" y="960"/>
                    </a:lnTo>
                    <a:lnTo>
                      <a:pt x="484" y="978"/>
                    </a:lnTo>
                    <a:lnTo>
                      <a:pt x="491" y="986"/>
                    </a:lnTo>
                    <a:lnTo>
                      <a:pt x="498" y="993"/>
                    </a:lnTo>
                    <a:lnTo>
                      <a:pt x="506" y="999"/>
                    </a:lnTo>
                    <a:lnTo>
                      <a:pt x="516" y="1004"/>
                    </a:lnTo>
                    <a:lnTo>
                      <a:pt x="522" y="1006"/>
                    </a:lnTo>
                    <a:lnTo>
                      <a:pt x="527" y="1007"/>
                    </a:lnTo>
                    <a:lnTo>
                      <a:pt x="533" y="1006"/>
                    </a:lnTo>
                    <a:lnTo>
                      <a:pt x="538" y="1004"/>
                    </a:lnTo>
                    <a:lnTo>
                      <a:pt x="544" y="1000"/>
                    </a:lnTo>
                    <a:lnTo>
                      <a:pt x="549" y="995"/>
                    </a:lnTo>
                    <a:lnTo>
                      <a:pt x="553" y="989"/>
                    </a:lnTo>
                    <a:lnTo>
                      <a:pt x="557" y="982"/>
                    </a:lnTo>
                    <a:lnTo>
                      <a:pt x="575" y="949"/>
                    </a:lnTo>
                    <a:lnTo>
                      <a:pt x="592" y="913"/>
                    </a:lnTo>
                    <a:lnTo>
                      <a:pt x="602" y="895"/>
                    </a:lnTo>
                    <a:lnTo>
                      <a:pt x="612" y="879"/>
                    </a:lnTo>
                    <a:lnTo>
                      <a:pt x="617" y="873"/>
                    </a:lnTo>
                    <a:lnTo>
                      <a:pt x="624" y="867"/>
                    </a:lnTo>
                    <a:lnTo>
                      <a:pt x="630" y="862"/>
                    </a:lnTo>
                    <a:lnTo>
                      <a:pt x="637" y="858"/>
                    </a:lnTo>
                    <a:lnTo>
                      <a:pt x="644" y="856"/>
                    </a:lnTo>
                    <a:lnTo>
                      <a:pt x="651" y="855"/>
                    </a:lnTo>
                    <a:lnTo>
                      <a:pt x="660" y="856"/>
                    </a:lnTo>
                    <a:lnTo>
                      <a:pt x="669" y="858"/>
                    </a:lnTo>
                    <a:lnTo>
                      <a:pt x="678" y="863"/>
                    </a:lnTo>
                    <a:lnTo>
                      <a:pt x="688" y="869"/>
                    </a:lnTo>
                    <a:lnTo>
                      <a:pt x="698" y="877"/>
                    </a:lnTo>
                    <a:lnTo>
                      <a:pt x="710" y="888"/>
                    </a:lnTo>
                    <a:lnTo>
                      <a:pt x="854" y="1033"/>
                    </a:lnTo>
                    <a:lnTo>
                      <a:pt x="853" y="1025"/>
                    </a:lnTo>
                    <a:lnTo>
                      <a:pt x="853" y="1013"/>
                    </a:lnTo>
                    <a:lnTo>
                      <a:pt x="854" y="1000"/>
                    </a:lnTo>
                    <a:lnTo>
                      <a:pt x="855" y="986"/>
                    </a:lnTo>
                    <a:lnTo>
                      <a:pt x="857" y="972"/>
                    </a:lnTo>
                    <a:lnTo>
                      <a:pt x="858" y="959"/>
                    </a:lnTo>
                    <a:lnTo>
                      <a:pt x="858" y="947"/>
                    </a:lnTo>
                    <a:lnTo>
                      <a:pt x="857" y="939"/>
                    </a:lnTo>
                    <a:lnTo>
                      <a:pt x="852" y="928"/>
                    </a:lnTo>
                    <a:lnTo>
                      <a:pt x="846" y="916"/>
                    </a:lnTo>
                    <a:lnTo>
                      <a:pt x="838" y="906"/>
                    </a:lnTo>
                    <a:lnTo>
                      <a:pt x="831" y="896"/>
                    </a:lnTo>
                    <a:lnTo>
                      <a:pt x="820" y="886"/>
                    </a:lnTo>
                    <a:lnTo>
                      <a:pt x="808" y="876"/>
                    </a:lnTo>
                    <a:lnTo>
                      <a:pt x="796" y="868"/>
                    </a:lnTo>
                    <a:lnTo>
                      <a:pt x="783" y="858"/>
                    </a:lnTo>
                    <a:lnTo>
                      <a:pt x="772" y="850"/>
                    </a:lnTo>
                    <a:lnTo>
                      <a:pt x="761" y="841"/>
                    </a:lnTo>
                    <a:lnTo>
                      <a:pt x="756" y="835"/>
                    </a:lnTo>
                    <a:lnTo>
                      <a:pt x="752" y="829"/>
                    </a:lnTo>
                    <a:lnTo>
                      <a:pt x="747" y="823"/>
                    </a:lnTo>
                    <a:lnTo>
                      <a:pt x="743" y="817"/>
                    </a:lnTo>
                    <a:lnTo>
                      <a:pt x="733" y="801"/>
                    </a:lnTo>
                    <a:lnTo>
                      <a:pt x="722" y="788"/>
                    </a:lnTo>
                    <a:lnTo>
                      <a:pt x="713" y="776"/>
                    </a:lnTo>
                    <a:lnTo>
                      <a:pt x="703" y="765"/>
                    </a:lnTo>
                    <a:lnTo>
                      <a:pt x="691" y="756"/>
                    </a:lnTo>
                    <a:lnTo>
                      <a:pt x="678" y="746"/>
                    </a:lnTo>
                    <a:lnTo>
                      <a:pt x="663" y="738"/>
                    </a:lnTo>
                    <a:lnTo>
                      <a:pt x="645" y="729"/>
                    </a:lnTo>
                    <a:lnTo>
                      <a:pt x="610" y="713"/>
                    </a:lnTo>
                    <a:lnTo>
                      <a:pt x="572" y="698"/>
                    </a:lnTo>
                    <a:lnTo>
                      <a:pt x="553" y="689"/>
                    </a:lnTo>
                    <a:lnTo>
                      <a:pt x="537" y="678"/>
                    </a:lnTo>
                    <a:lnTo>
                      <a:pt x="529" y="672"/>
                    </a:lnTo>
                    <a:lnTo>
                      <a:pt x="522" y="666"/>
                    </a:lnTo>
                    <a:lnTo>
                      <a:pt x="516" y="659"/>
                    </a:lnTo>
                    <a:lnTo>
                      <a:pt x="510" y="652"/>
                    </a:lnTo>
                    <a:lnTo>
                      <a:pt x="500" y="637"/>
                    </a:lnTo>
                    <a:lnTo>
                      <a:pt x="493" y="621"/>
                    </a:lnTo>
                    <a:lnTo>
                      <a:pt x="486" y="605"/>
                    </a:lnTo>
                    <a:lnTo>
                      <a:pt x="481" y="587"/>
                    </a:lnTo>
                    <a:lnTo>
                      <a:pt x="478" y="569"/>
                    </a:lnTo>
                    <a:lnTo>
                      <a:pt x="475" y="551"/>
                    </a:lnTo>
                    <a:lnTo>
                      <a:pt x="474" y="532"/>
                    </a:lnTo>
                    <a:lnTo>
                      <a:pt x="473" y="513"/>
                    </a:lnTo>
                    <a:lnTo>
                      <a:pt x="473" y="474"/>
                    </a:lnTo>
                    <a:lnTo>
                      <a:pt x="474" y="435"/>
                    </a:lnTo>
                    <a:lnTo>
                      <a:pt x="477" y="398"/>
                    </a:lnTo>
                    <a:lnTo>
                      <a:pt x="477" y="363"/>
                    </a:lnTo>
                    <a:lnTo>
                      <a:pt x="312" y="190"/>
                    </a:lnTo>
                    <a:lnTo>
                      <a:pt x="276" y="191"/>
                    </a:lnTo>
                    <a:lnTo>
                      <a:pt x="236" y="193"/>
                    </a:lnTo>
                    <a:lnTo>
                      <a:pt x="217" y="193"/>
                    </a:lnTo>
                    <a:lnTo>
                      <a:pt x="198" y="192"/>
                    </a:lnTo>
                    <a:lnTo>
                      <a:pt x="189" y="191"/>
                    </a:lnTo>
                    <a:lnTo>
                      <a:pt x="179" y="190"/>
                    </a:lnTo>
                    <a:lnTo>
                      <a:pt x="171" y="187"/>
                    </a:lnTo>
                    <a:lnTo>
                      <a:pt x="164" y="185"/>
                    </a:lnTo>
                    <a:lnTo>
                      <a:pt x="156" y="180"/>
                    </a:lnTo>
                    <a:lnTo>
                      <a:pt x="150" y="175"/>
                    </a:lnTo>
                    <a:lnTo>
                      <a:pt x="145" y="171"/>
                    </a:lnTo>
                    <a:lnTo>
                      <a:pt x="140" y="164"/>
                    </a:lnTo>
                    <a:lnTo>
                      <a:pt x="138" y="157"/>
                    </a:lnTo>
                    <a:lnTo>
                      <a:pt x="137" y="150"/>
                    </a:lnTo>
                    <a:lnTo>
                      <a:pt x="136" y="141"/>
                    </a:lnTo>
                    <a:lnTo>
                      <a:pt x="135" y="133"/>
                    </a:lnTo>
                    <a:lnTo>
                      <a:pt x="137" y="100"/>
                    </a:lnTo>
                    <a:lnTo>
                      <a:pt x="137" y="69"/>
                    </a:lnTo>
                    <a:lnTo>
                      <a:pt x="135" y="59"/>
                    </a:lnTo>
                    <a:lnTo>
                      <a:pt x="132" y="49"/>
                    </a:lnTo>
                    <a:lnTo>
                      <a:pt x="129" y="41"/>
                    </a:lnTo>
                    <a:lnTo>
                      <a:pt x="124" y="34"/>
                    </a:lnTo>
                    <a:lnTo>
                      <a:pt x="118" y="27"/>
                    </a:lnTo>
                    <a:lnTo>
                      <a:pt x="111" y="21"/>
                    </a:lnTo>
                    <a:lnTo>
                      <a:pt x="104" y="15"/>
                    </a:lnTo>
                    <a:lnTo>
                      <a:pt x="94" y="9"/>
                    </a:lnTo>
                    <a:lnTo>
                      <a:pt x="86" y="6"/>
                    </a:lnTo>
                    <a:lnTo>
                      <a:pt x="79" y="2"/>
                    </a:lnTo>
                    <a:lnTo>
                      <a:pt x="72" y="1"/>
                    </a:lnTo>
                    <a:lnTo>
                      <a:pt x="65" y="0"/>
                    </a:lnTo>
                    <a:lnTo>
                      <a:pt x="59" y="0"/>
                    </a:lnTo>
                    <a:lnTo>
                      <a:pt x="53" y="1"/>
                    </a:lnTo>
                    <a:lnTo>
                      <a:pt x="48" y="3"/>
                    </a:lnTo>
                    <a:lnTo>
                      <a:pt x="43" y="6"/>
                    </a:lnTo>
                    <a:lnTo>
                      <a:pt x="22" y="22"/>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08" name="Freeform 340"/>
              <p:cNvSpPr>
                <a:spLocks/>
              </p:cNvSpPr>
              <p:nvPr/>
            </p:nvSpPr>
            <p:spPr bwMode="auto">
              <a:xfrm>
                <a:off x="3733" y="1711"/>
                <a:ext cx="286" cy="345"/>
              </a:xfrm>
              <a:custGeom>
                <a:avLst/>
                <a:gdLst>
                  <a:gd name="T0" fmla="*/ 3 w 858"/>
                  <a:gd name="T1" fmla="*/ 8 h 1033"/>
                  <a:gd name="T2" fmla="*/ 4 w 858"/>
                  <a:gd name="T3" fmla="*/ 13 h 1033"/>
                  <a:gd name="T4" fmla="*/ 4 w 858"/>
                  <a:gd name="T5" fmla="*/ 23 h 1033"/>
                  <a:gd name="T6" fmla="*/ 4 w 858"/>
                  <a:gd name="T7" fmla="*/ 32 h 1033"/>
                  <a:gd name="T8" fmla="*/ 6 w 858"/>
                  <a:gd name="T9" fmla="*/ 36 h 1033"/>
                  <a:gd name="T10" fmla="*/ 8 w 858"/>
                  <a:gd name="T11" fmla="*/ 41 h 1033"/>
                  <a:gd name="T12" fmla="*/ 10 w 858"/>
                  <a:gd name="T13" fmla="*/ 43 h 1033"/>
                  <a:gd name="T14" fmla="*/ 14 w 858"/>
                  <a:gd name="T15" fmla="*/ 48 h 1033"/>
                  <a:gd name="T16" fmla="*/ 14 w 858"/>
                  <a:gd name="T17" fmla="*/ 50 h 1033"/>
                  <a:gd name="T18" fmla="*/ 14 w 858"/>
                  <a:gd name="T19" fmla="*/ 55 h 1033"/>
                  <a:gd name="T20" fmla="*/ 16 w 858"/>
                  <a:gd name="T21" fmla="*/ 58 h 1033"/>
                  <a:gd name="T22" fmla="*/ 18 w 858"/>
                  <a:gd name="T23" fmla="*/ 62 h 1033"/>
                  <a:gd name="T24" fmla="*/ 19 w 858"/>
                  <a:gd name="T25" fmla="*/ 70 h 1033"/>
                  <a:gd name="T26" fmla="*/ 29 w 858"/>
                  <a:gd name="T27" fmla="*/ 85 h 1033"/>
                  <a:gd name="T28" fmla="*/ 37 w 858"/>
                  <a:gd name="T29" fmla="*/ 86 h 1033"/>
                  <a:gd name="T30" fmla="*/ 42 w 858"/>
                  <a:gd name="T31" fmla="*/ 89 h 1033"/>
                  <a:gd name="T32" fmla="*/ 46 w 858"/>
                  <a:gd name="T33" fmla="*/ 94 h 1033"/>
                  <a:gd name="T34" fmla="*/ 52 w 858"/>
                  <a:gd name="T35" fmla="*/ 107 h 1033"/>
                  <a:gd name="T36" fmla="*/ 56 w 858"/>
                  <a:gd name="T37" fmla="*/ 112 h 1033"/>
                  <a:gd name="T38" fmla="*/ 59 w 858"/>
                  <a:gd name="T39" fmla="*/ 112 h 1033"/>
                  <a:gd name="T40" fmla="*/ 61 w 858"/>
                  <a:gd name="T41" fmla="*/ 110 h 1033"/>
                  <a:gd name="T42" fmla="*/ 67 w 858"/>
                  <a:gd name="T43" fmla="*/ 100 h 1033"/>
                  <a:gd name="T44" fmla="*/ 70 w 858"/>
                  <a:gd name="T45" fmla="*/ 96 h 1033"/>
                  <a:gd name="T46" fmla="*/ 73 w 858"/>
                  <a:gd name="T47" fmla="*/ 96 h 1033"/>
                  <a:gd name="T48" fmla="*/ 78 w 858"/>
                  <a:gd name="T49" fmla="*/ 98 h 1033"/>
                  <a:gd name="T50" fmla="*/ 95 w 858"/>
                  <a:gd name="T51" fmla="*/ 114 h 1033"/>
                  <a:gd name="T52" fmla="*/ 95 w 858"/>
                  <a:gd name="T53" fmla="*/ 109 h 1033"/>
                  <a:gd name="T54" fmla="*/ 95 w 858"/>
                  <a:gd name="T55" fmla="*/ 104 h 1033"/>
                  <a:gd name="T56" fmla="*/ 91 w 858"/>
                  <a:gd name="T57" fmla="*/ 99 h 1033"/>
                  <a:gd name="T58" fmla="*/ 86 w 858"/>
                  <a:gd name="T59" fmla="*/ 95 h 1033"/>
                  <a:gd name="T60" fmla="*/ 83 w 858"/>
                  <a:gd name="T61" fmla="*/ 92 h 1033"/>
                  <a:gd name="T62" fmla="*/ 79 w 858"/>
                  <a:gd name="T63" fmla="*/ 87 h 1033"/>
                  <a:gd name="T64" fmla="*/ 74 w 858"/>
                  <a:gd name="T65" fmla="*/ 82 h 1033"/>
                  <a:gd name="T66" fmla="*/ 61 w 858"/>
                  <a:gd name="T67" fmla="*/ 77 h 1033"/>
                  <a:gd name="T68" fmla="*/ 57 w 858"/>
                  <a:gd name="T69" fmla="*/ 73 h 1033"/>
                  <a:gd name="T70" fmla="*/ 54 w 858"/>
                  <a:gd name="T71" fmla="*/ 67 h 1033"/>
                  <a:gd name="T72" fmla="*/ 53 w 858"/>
                  <a:gd name="T73" fmla="*/ 59 h 1033"/>
                  <a:gd name="T74" fmla="*/ 53 w 858"/>
                  <a:gd name="T75" fmla="*/ 44 h 1033"/>
                  <a:gd name="T76" fmla="*/ 35 w 858"/>
                  <a:gd name="T77" fmla="*/ 21 h 1033"/>
                  <a:gd name="T78" fmla="*/ 22 w 858"/>
                  <a:gd name="T79" fmla="*/ 21 h 1033"/>
                  <a:gd name="T80" fmla="*/ 18 w 858"/>
                  <a:gd name="T81" fmla="*/ 21 h 1033"/>
                  <a:gd name="T82" fmla="*/ 16 w 858"/>
                  <a:gd name="T83" fmla="*/ 18 h 1033"/>
                  <a:gd name="T84" fmla="*/ 15 w 858"/>
                  <a:gd name="T85" fmla="*/ 15 h 1033"/>
                  <a:gd name="T86" fmla="*/ 15 w 858"/>
                  <a:gd name="T87" fmla="*/ 5 h 1033"/>
                  <a:gd name="T88" fmla="*/ 12 w 858"/>
                  <a:gd name="T89" fmla="*/ 2 h 1033"/>
                  <a:gd name="T90" fmla="*/ 9 w 858"/>
                  <a:gd name="T91" fmla="*/ 0 h 1033"/>
                  <a:gd name="T92" fmla="*/ 6 w 858"/>
                  <a:gd name="T93" fmla="*/ 0 h 1033"/>
                  <a:gd name="T94" fmla="*/ 0 w 858"/>
                  <a:gd name="T95" fmla="*/ 5 h 10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58"/>
                  <a:gd name="T145" fmla="*/ 0 h 1033"/>
                  <a:gd name="T146" fmla="*/ 858 w 858"/>
                  <a:gd name="T147" fmla="*/ 1033 h 103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58" h="1033">
                    <a:moveTo>
                      <a:pt x="0" y="42"/>
                    </a:moveTo>
                    <a:lnTo>
                      <a:pt x="11" y="56"/>
                    </a:lnTo>
                    <a:lnTo>
                      <a:pt x="22" y="69"/>
                    </a:lnTo>
                    <a:lnTo>
                      <a:pt x="27" y="76"/>
                    </a:lnTo>
                    <a:lnTo>
                      <a:pt x="32" y="83"/>
                    </a:lnTo>
                    <a:lnTo>
                      <a:pt x="35" y="92"/>
                    </a:lnTo>
                    <a:lnTo>
                      <a:pt x="38" y="102"/>
                    </a:lnTo>
                    <a:lnTo>
                      <a:pt x="39" y="120"/>
                    </a:lnTo>
                    <a:lnTo>
                      <a:pt x="40" y="137"/>
                    </a:lnTo>
                    <a:lnTo>
                      <a:pt x="40" y="153"/>
                    </a:lnTo>
                    <a:lnTo>
                      <a:pt x="40" y="170"/>
                    </a:lnTo>
                    <a:lnTo>
                      <a:pt x="38" y="204"/>
                    </a:lnTo>
                    <a:lnTo>
                      <a:pt x="37" y="238"/>
                    </a:lnTo>
                    <a:lnTo>
                      <a:pt x="37" y="253"/>
                    </a:lnTo>
                    <a:lnTo>
                      <a:pt x="37" y="269"/>
                    </a:lnTo>
                    <a:lnTo>
                      <a:pt x="38" y="284"/>
                    </a:lnTo>
                    <a:lnTo>
                      <a:pt x="40" y="298"/>
                    </a:lnTo>
                    <a:lnTo>
                      <a:pt x="43" y="309"/>
                    </a:lnTo>
                    <a:lnTo>
                      <a:pt x="47" y="316"/>
                    </a:lnTo>
                    <a:lnTo>
                      <a:pt x="51" y="324"/>
                    </a:lnTo>
                    <a:lnTo>
                      <a:pt x="56" y="331"/>
                    </a:lnTo>
                    <a:lnTo>
                      <a:pt x="65" y="344"/>
                    </a:lnTo>
                    <a:lnTo>
                      <a:pt x="74" y="360"/>
                    </a:lnTo>
                    <a:lnTo>
                      <a:pt x="76" y="365"/>
                    </a:lnTo>
                    <a:lnTo>
                      <a:pt x="77" y="370"/>
                    </a:lnTo>
                    <a:lnTo>
                      <a:pt x="79" y="375"/>
                    </a:lnTo>
                    <a:lnTo>
                      <a:pt x="81" y="380"/>
                    </a:lnTo>
                    <a:lnTo>
                      <a:pt x="87" y="387"/>
                    </a:lnTo>
                    <a:lnTo>
                      <a:pt x="94" y="394"/>
                    </a:lnTo>
                    <a:lnTo>
                      <a:pt x="110" y="408"/>
                    </a:lnTo>
                    <a:lnTo>
                      <a:pt x="125" y="422"/>
                    </a:lnTo>
                    <a:lnTo>
                      <a:pt x="127" y="427"/>
                    </a:lnTo>
                    <a:lnTo>
                      <a:pt x="130" y="431"/>
                    </a:lnTo>
                    <a:lnTo>
                      <a:pt x="131" y="436"/>
                    </a:lnTo>
                    <a:lnTo>
                      <a:pt x="131" y="441"/>
                    </a:lnTo>
                    <a:lnTo>
                      <a:pt x="130" y="452"/>
                    </a:lnTo>
                    <a:lnTo>
                      <a:pt x="129" y="463"/>
                    </a:lnTo>
                    <a:lnTo>
                      <a:pt x="127" y="475"/>
                    </a:lnTo>
                    <a:lnTo>
                      <a:pt x="127" y="486"/>
                    </a:lnTo>
                    <a:lnTo>
                      <a:pt x="129" y="492"/>
                    </a:lnTo>
                    <a:lnTo>
                      <a:pt x="130" y="498"/>
                    </a:lnTo>
                    <a:lnTo>
                      <a:pt x="133" y="502"/>
                    </a:lnTo>
                    <a:lnTo>
                      <a:pt x="137" y="508"/>
                    </a:lnTo>
                    <a:lnTo>
                      <a:pt x="145" y="518"/>
                    </a:lnTo>
                    <a:lnTo>
                      <a:pt x="151" y="528"/>
                    </a:lnTo>
                    <a:lnTo>
                      <a:pt x="157" y="539"/>
                    </a:lnTo>
                    <a:lnTo>
                      <a:pt x="162" y="549"/>
                    </a:lnTo>
                    <a:lnTo>
                      <a:pt x="165" y="561"/>
                    </a:lnTo>
                    <a:lnTo>
                      <a:pt x="169" y="573"/>
                    </a:lnTo>
                    <a:lnTo>
                      <a:pt x="170" y="586"/>
                    </a:lnTo>
                    <a:lnTo>
                      <a:pt x="170" y="598"/>
                    </a:lnTo>
                    <a:lnTo>
                      <a:pt x="172" y="631"/>
                    </a:lnTo>
                    <a:lnTo>
                      <a:pt x="229" y="759"/>
                    </a:lnTo>
                    <a:lnTo>
                      <a:pt x="261" y="761"/>
                    </a:lnTo>
                    <a:lnTo>
                      <a:pt x="290" y="764"/>
                    </a:lnTo>
                    <a:lnTo>
                      <a:pt x="303" y="765"/>
                    </a:lnTo>
                    <a:lnTo>
                      <a:pt x="316" y="768"/>
                    </a:lnTo>
                    <a:lnTo>
                      <a:pt x="329" y="771"/>
                    </a:lnTo>
                    <a:lnTo>
                      <a:pt x="341" y="775"/>
                    </a:lnTo>
                    <a:lnTo>
                      <a:pt x="352" y="781"/>
                    </a:lnTo>
                    <a:lnTo>
                      <a:pt x="363" y="787"/>
                    </a:lnTo>
                    <a:lnTo>
                      <a:pt x="374" y="795"/>
                    </a:lnTo>
                    <a:lnTo>
                      <a:pt x="385" y="804"/>
                    </a:lnTo>
                    <a:lnTo>
                      <a:pt x="394" y="816"/>
                    </a:lnTo>
                    <a:lnTo>
                      <a:pt x="405" y="829"/>
                    </a:lnTo>
                    <a:lnTo>
                      <a:pt x="415" y="844"/>
                    </a:lnTo>
                    <a:lnTo>
                      <a:pt x="425" y="862"/>
                    </a:lnTo>
                    <a:lnTo>
                      <a:pt x="442" y="899"/>
                    </a:lnTo>
                    <a:lnTo>
                      <a:pt x="460" y="940"/>
                    </a:lnTo>
                    <a:lnTo>
                      <a:pt x="471" y="960"/>
                    </a:lnTo>
                    <a:lnTo>
                      <a:pt x="484" y="978"/>
                    </a:lnTo>
                    <a:lnTo>
                      <a:pt x="491" y="986"/>
                    </a:lnTo>
                    <a:lnTo>
                      <a:pt x="498" y="993"/>
                    </a:lnTo>
                    <a:lnTo>
                      <a:pt x="506" y="999"/>
                    </a:lnTo>
                    <a:lnTo>
                      <a:pt x="516" y="1004"/>
                    </a:lnTo>
                    <a:lnTo>
                      <a:pt x="522" y="1006"/>
                    </a:lnTo>
                    <a:lnTo>
                      <a:pt x="527" y="1007"/>
                    </a:lnTo>
                    <a:lnTo>
                      <a:pt x="533" y="1006"/>
                    </a:lnTo>
                    <a:lnTo>
                      <a:pt x="538" y="1004"/>
                    </a:lnTo>
                    <a:lnTo>
                      <a:pt x="544" y="1000"/>
                    </a:lnTo>
                    <a:lnTo>
                      <a:pt x="549" y="995"/>
                    </a:lnTo>
                    <a:lnTo>
                      <a:pt x="553" y="989"/>
                    </a:lnTo>
                    <a:lnTo>
                      <a:pt x="557" y="982"/>
                    </a:lnTo>
                    <a:lnTo>
                      <a:pt x="575" y="949"/>
                    </a:lnTo>
                    <a:lnTo>
                      <a:pt x="592" y="913"/>
                    </a:lnTo>
                    <a:lnTo>
                      <a:pt x="602" y="895"/>
                    </a:lnTo>
                    <a:lnTo>
                      <a:pt x="612" y="879"/>
                    </a:lnTo>
                    <a:lnTo>
                      <a:pt x="617" y="873"/>
                    </a:lnTo>
                    <a:lnTo>
                      <a:pt x="624" y="867"/>
                    </a:lnTo>
                    <a:lnTo>
                      <a:pt x="630" y="862"/>
                    </a:lnTo>
                    <a:lnTo>
                      <a:pt x="637" y="858"/>
                    </a:lnTo>
                    <a:lnTo>
                      <a:pt x="644" y="856"/>
                    </a:lnTo>
                    <a:lnTo>
                      <a:pt x="651" y="855"/>
                    </a:lnTo>
                    <a:lnTo>
                      <a:pt x="660" y="856"/>
                    </a:lnTo>
                    <a:lnTo>
                      <a:pt x="669" y="858"/>
                    </a:lnTo>
                    <a:lnTo>
                      <a:pt x="678" y="863"/>
                    </a:lnTo>
                    <a:lnTo>
                      <a:pt x="688" y="869"/>
                    </a:lnTo>
                    <a:lnTo>
                      <a:pt x="698" y="877"/>
                    </a:lnTo>
                    <a:lnTo>
                      <a:pt x="710" y="888"/>
                    </a:lnTo>
                    <a:lnTo>
                      <a:pt x="854" y="1033"/>
                    </a:lnTo>
                    <a:lnTo>
                      <a:pt x="853" y="1025"/>
                    </a:lnTo>
                    <a:lnTo>
                      <a:pt x="853" y="1013"/>
                    </a:lnTo>
                    <a:lnTo>
                      <a:pt x="854" y="1000"/>
                    </a:lnTo>
                    <a:lnTo>
                      <a:pt x="855" y="986"/>
                    </a:lnTo>
                    <a:lnTo>
                      <a:pt x="857" y="972"/>
                    </a:lnTo>
                    <a:lnTo>
                      <a:pt x="858" y="959"/>
                    </a:lnTo>
                    <a:lnTo>
                      <a:pt x="858" y="947"/>
                    </a:lnTo>
                    <a:lnTo>
                      <a:pt x="857" y="939"/>
                    </a:lnTo>
                    <a:lnTo>
                      <a:pt x="852" y="928"/>
                    </a:lnTo>
                    <a:lnTo>
                      <a:pt x="846" y="916"/>
                    </a:lnTo>
                    <a:lnTo>
                      <a:pt x="838" y="906"/>
                    </a:lnTo>
                    <a:lnTo>
                      <a:pt x="831" y="896"/>
                    </a:lnTo>
                    <a:lnTo>
                      <a:pt x="820" y="886"/>
                    </a:lnTo>
                    <a:lnTo>
                      <a:pt x="808" y="876"/>
                    </a:lnTo>
                    <a:lnTo>
                      <a:pt x="796" y="868"/>
                    </a:lnTo>
                    <a:lnTo>
                      <a:pt x="783" y="858"/>
                    </a:lnTo>
                    <a:lnTo>
                      <a:pt x="772" y="850"/>
                    </a:lnTo>
                    <a:lnTo>
                      <a:pt x="761" y="841"/>
                    </a:lnTo>
                    <a:lnTo>
                      <a:pt x="756" y="835"/>
                    </a:lnTo>
                    <a:lnTo>
                      <a:pt x="752" y="829"/>
                    </a:lnTo>
                    <a:lnTo>
                      <a:pt x="747" y="823"/>
                    </a:lnTo>
                    <a:lnTo>
                      <a:pt x="743" y="817"/>
                    </a:lnTo>
                    <a:lnTo>
                      <a:pt x="733" y="801"/>
                    </a:lnTo>
                    <a:lnTo>
                      <a:pt x="722" y="788"/>
                    </a:lnTo>
                    <a:lnTo>
                      <a:pt x="713" y="776"/>
                    </a:lnTo>
                    <a:lnTo>
                      <a:pt x="703" y="765"/>
                    </a:lnTo>
                    <a:lnTo>
                      <a:pt x="691" y="756"/>
                    </a:lnTo>
                    <a:lnTo>
                      <a:pt x="678" y="746"/>
                    </a:lnTo>
                    <a:lnTo>
                      <a:pt x="663" y="738"/>
                    </a:lnTo>
                    <a:lnTo>
                      <a:pt x="645" y="729"/>
                    </a:lnTo>
                    <a:lnTo>
                      <a:pt x="610" y="713"/>
                    </a:lnTo>
                    <a:lnTo>
                      <a:pt x="572" y="698"/>
                    </a:lnTo>
                    <a:lnTo>
                      <a:pt x="553" y="689"/>
                    </a:lnTo>
                    <a:lnTo>
                      <a:pt x="537" y="678"/>
                    </a:lnTo>
                    <a:lnTo>
                      <a:pt x="529" y="672"/>
                    </a:lnTo>
                    <a:lnTo>
                      <a:pt x="522" y="666"/>
                    </a:lnTo>
                    <a:lnTo>
                      <a:pt x="516" y="659"/>
                    </a:lnTo>
                    <a:lnTo>
                      <a:pt x="510" y="652"/>
                    </a:lnTo>
                    <a:lnTo>
                      <a:pt x="500" y="637"/>
                    </a:lnTo>
                    <a:lnTo>
                      <a:pt x="493" y="621"/>
                    </a:lnTo>
                    <a:lnTo>
                      <a:pt x="486" y="605"/>
                    </a:lnTo>
                    <a:lnTo>
                      <a:pt x="481" y="587"/>
                    </a:lnTo>
                    <a:lnTo>
                      <a:pt x="478" y="569"/>
                    </a:lnTo>
                    <a:lnTo>
                      <a:pt x="475" y="551"/>
                    </a:lnTo>
                    <a:lnTo>
                      <a:pt x="474" y="532"/>
                    </a:lnTo>
                    <a:lnTo>
                      <a:pt x="473" y="513"/>
                    </a:lnTo>
                    <a:lnTo>
                      <a:pt x="473" y="474"/>
                    </a:lnTo>
                    <a:lnTo>
                      <a:pt x="474" y="435"/>
                    </a:lnTo>
                    <a:lnTo>
                      <a:pt x="477" y="398"/>
                    </a:lnTo>
                    <a:lnTo>
                      <a:pt x="477" y="363"/>
                    </a:lnTo>
                    <a:lnTo>
                      <a:pt x="312" y="190"/>
                    </a:lnTo>
                    <a:lnTo>
                      <a:pt x="276" y="191"/>
                    </a:lnTo>
                    <a:lnTo>
                      <a:pt x="236" y="193"/>
                    </a:lnTo>
                    <a:lnTo>
                      <a:pt x="217" y="193"/>
                    </a:lnTo>
                    <a:lnTo>
                      <a:pt x="198" y="192"/>
                    </a:lnTo>
                    <a:lnTo>
                      <a:pt x="189" y="191"/>
                    </a:lnTo>
                    <a:lnTo>
                      <a:pt x="179" y="190"/>
                    </a:lnTo>
                    <a:lnTo>
                      <a:pt x="171" y="187"/>
                    </a:lnTo>
                    <a:lnTo>
                      <a:pt x="164" y="185"/>
                    </a:lnTo>
                    <a:lnTo>
                      <a:pt x="156" y="180"/>
                    </a:lnTo>
                    <a:lnTo>
                      <a:pt x="150" y="175"/>
                    </a:lnTo>
                    <a:lnTo>
                      <a:pt x="145" y="171"/>
                    </a:lnTo>
                    <a:lnTo>
                      <a:pt x="140" y="164"/>
                    </a:lnTo>
                    <a:lnTo>
                      <a:pt x="138" y="157"/>
                    </a:lnTo>
                    <a:lnTo>
                      <a:pt x="137" y="150"/>
                    </a:lnTo>
                    <a:lnTo>
                      <a:pt x="136" y="141"/>
                    </a:lnTo>
                    <a:lnTo>
                      <a:pt x="135" y="133"/>
                    </a:lnTo>
                    <a:lnTo>
                      <a:pt x="137" y="100"/>
                    </a:lnTo>
                    <a:lnTo>
                      <a:pt x="137" y="69"/>
                    </a:lnTo>
                    <a:lnTo>
                      <a:pt x="135" y="59"/>
                    </a:lnTo>
                    <a:lnTo>
                      <a:pt x="132" y="49"/>
                    </a:lnTo>
                    <a:lnTo>
                      <a:pt x="129" y="41"/>
                    </a:lnTo>
                    <a:lnTo>
                      <a:pt x="124" y="34"/>
                    </a:lnTo>
                    <a:lnTo>
                      <a:pt x="118" y="27"/>
                    </a:lnTo>
                    <a:lnTo>
                      <a:pt x="111" y="21"/>
                    </a:lnTo>
                    <a:lnTo>
                      <a:pt x="104" y="15"/>
                    </a:lnTo>
                    <a:lnTo>
                      <a:pt x="94" y="9"/>
                    </a:lnTo>
                    <a:lnTo>
                      <a:pt x="86" y="6"/>
                    </a:lnTo>
                    <a:lnTo>
                      <a:pt x="79" y="2"/>
                    </a:lnTo>
                    <a:lnTo>
                      <a:pt x="72" y="1"/>
                    </a:lnTo>
                    <a:lnTo>
                      <a:pt x="65" y="0"/>
                    </a:lnTo>
                    <a:lnTo>
                      <a:pt x="59" y="0"/>
                    </a:lnTo>
                    <a:lnTo>
                      <a:pt x="53" y="1"/>
                    </a:lnTo>
                    <a:lnTo>
                      <a:pt x="48" y="3"/>
                    </a:lnTo>
                    <a:lnTo>
                      <a:pt x="43" y="6"/>
                    </a:lnTo>
                    <a:lnTo>
                      <a:pt x="22" y="22"/>
                    </a:lnTo>
                    <a:lnTo>
                      <a:pt x="0" y="4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09" name="Freeform 341"/>
              <p:cNvSpPr>
                <a:spLocks/>
              </p:cNvSpPr>
              <p:nvPr/>
            </p:nvSpPr>
            <p:spPr bwMode="auto">
              <a:xfrm>
                <a:off x="3764" y="2419"/>
                <a:ext cx="73" cy="82"/>
              </a:xfrm>
              <a:custGeom>
                <a:avLst/>
                <a:gdLst>
                  <a:gd name="T0" fmla="*/ 7 w 220"/>
                  <a:gd name="T1" fmla="*/ 23 h 247"/>
                  <a:gd name="T2" fmla="*/ 6 w 220"/>
                  <a:gd name="T3" fmla="*/ 19 h 247"/>
                  <a:gd name="T4" fmla="*/ 5 w 220"/>
                  <a:gd name="T5" fmla="*/ 14 h 247"/>
                  <a:gd name="T6" fmla="*/ 4 w 220"/>
                  <a:gd name="T7" fmla="*/ 12 h 247"/>
                  <a:gd name="T8" fmla="*/ 3 w 220"/>
                  <a:gd name="T9" fmla="*/ 10 h 247"/>
                  <a:gd name="T10" fmla="*/ 2 w 220"/>
                  <a:gd name="T11" fmla="*/ 9 h 247"/>
                  <a:gd name="T12" fmla="*/ 2 w 220"/>
                  <a:gd name="T13" fmla="*/ 8 h 247"/>
                  <a:gd name="T14" fmla="*/ 1 w 220"/>
                  <a:gd name="T15" fmla="*/ 7 h 247"/>
                  <a:gd name="T16" fmla="*/ 0 w 220"/>
                  <a:gd name="T17" fmla="*/ 7 h 247"/>
                  <a:gd name="T18" fmla="*/ 0 w 220"/>
                  <a:gd name="T19" fmla="*/ 6 h 247"/>
                  <a:gd name="T20" fmla="*/ 1 w 220"/>
                  <a:gd name="T21" fmla="*/ 5 h 247"/>
                  <a:gd name="T22" fmla="*/ 1 w 220"/>
                  <a:gd name="T23" fmla="*/ 5 h 247"/>
                  <a:gd name="T24" fmla="*/ 2 w 220"/>
                  <a:gd name="T25" fmla="*/ 4 h 247"/>
                  <a:gd name="T26" fmla="*/ 4 w 220"/>
                  <a:gd name="T27" fmla="*/ 3 h 247"/>
                  <a:gd name="T28" fmla="*/ 5 w 220"/>
                  <a:gd name="T29" fmla="*/ 2 h 247"/>
                  <a:gd name="T30" fmla="*/ 6 w 220"/>
                  <a:gd name="T31" fmla="*/ 1 h 247"/>
                  <a:gd name="T32" fmla="*/ 7 w 220"/>
                  <a:gd name="T33" fmla="*/ 0 h 247"/>
                  <a:gd name="T34" fmla="*/ 7 w 220"/>
                  <a:gd name="T35" fmla="*/ 0 h 247"/>
                  <a:gd name="T36" fmla="*/ 7 w 220"/>
                  <a:gd name="T37" fmla="*/ 0 h 247"/>
                  <a:gd name="T38" fmla="*/ 7 w 220"/>
                  <a:gd name="T39" fmla="*/ 1 h 247"/>
                  <a:gd name="T40" fmla="*/ 8 w 220"/>
                  <a:gd name="T41" fmla="*/ 1 h 247"/>
                  <a:gd name="T42" fmla="*/ 8 w 220"/>
                  <a:gd name="T43" fmla="*/ 2 h 247"/>
                  <a:gd name="T44" fmla="*/ 9 w 220"/>
                  <a:gd name="T45" fmla="*/ 3 h 247"/>
                  <a:gd name="T46" fmla="*/ 10 w 220"/>
                  <a:gd name="T47" fmla="*/ 4 h 247"/>
                  <a:gd name="T48" fmla="*/ 10 w 220"/>
                  <a:gd name="T49" fmla="*/ 5 h 247"/>
                  <a:gd name="T50" fmla="*/ 11 w 220"/>
                  <a:gd name="T51" fmla="*/ 5 h 247"/>
                  <a:gd name="T52" fmla="*/ 12 w 220"/>
                  <a:gd name="T53" fmla="*/ 6 h 247"/>
                  <a:gd name="T54" fmla="*/ 13 w 220"/>
                  <a:gd name="T55" fmla="*/ 6 h 247"/>
                  <a:gd name="T56" fmla="*/ 14 w 220"/>
                  <a:gd name="T57" fmla="*/ 6 h 247"/>
                  <a:gd name="T58" fmla="*/ 19 w 220"/>
                  <a:gd name="T59" fmla="*/ 7 h 247"/>
                  <a:gd name="T60" fmla="*/ 23 w 220"/>
                  <a:gd name="T61" fmla="*/ 8 h 247"/>
                  <a:gd name="T62" fmla="*/ 23 w 220"/>
                  <a:gd name="T63" fmla="*/ 10 h 247"/>
                  <a:gd name="T64" fmla="*/ 23 w 220"/>
                  <a:gd name="T65" fmla="*/ 12 h 247"/>
                  <a:gd name="T66" fmla="*/ 23 w 220"/>
                  <a:gd name="T67" fmla="*/ 14 h 247"/>
                  <a:gd name="T68" fmla="*/ 23 w 220"/>
                  <a:gd name="T69" fmla="*/ 16 h 247"/>
                  <a:gd name="T70" fmla="*/ 23 w 220"/>
                  <a:gd name="T71" fmla="*/ 18 h 247"/>
                  <a:gd name="T72" fmla="*/ 24 w 220"/>
                  <a:gd name="T73" fmla="*/ 20 h 247"/>
                  <a:gd name="T74" fmla="*/ 24 w 220"/>
                  <a:gd name="T75" fmla="*/ 21 h 247"/>
                  <a:gd name="T76" fmla="*/ 24 w 220"/>
                  <a:gd name="T77" fmla="*/ 23 h 247"/>
                  <a:gd name="T78" fmla="*/ 24 w 220"/>
                  <a:gd name="T79" fmla="*/ 23 h 247"/>
                  <a:gd name="T80" fmla="*/ 24 w 220"/>
                  <a:gd name="T81" fmla="*/ 24 h 247"/>
                  <a:gd name="T82" fmla="*/ 23 w 220"/>
                  <a:gd name="T83" fmla="*/ 26 h 247"/>
                  <a:gd name="T84" fmla="*/ 22 w 220"/>
                  <a:gd name="T85" fmla="*/ 27 h 247"/>
                  <a:gd name="T86" fmla="*/ 22 w 220"/>
                  <a:gd name="T87" fmla="*/ 27 h 247"/>
                  <a:gd name="T88" fmla="*/ 21 w 220"/>
                  <a:gd name="T89" fmla="*/ 27 h 247"/>
                  <a:gd name="T90" fmla="*/ 20 w 220"/>
                  <a:gd name="T91" fmla="*/ 27 h 247"/>
                  <a:gd name="T92" fmla="*/ 19 w 220"/>
                  <a:gd name="T93" fmla="*/ 27 h 247"/>
                  <a:gd name="T94" fmla="*/ 17 w 220"/>
                  <a:gd name="T95" fmla="*/ 27 h 247"/>
                  <a:gd name="T96" fmla="*/ 14 w 220"/>
                  <a:gd name="T97" fmla="*/ 27 h 247"/>
                  <a:gd name="T98" fmla="*/ 14 w 220"/>
                  <a:gd name="T99" fmla="*/ 27 h 247"/>
                  <a:gd name="T100" fmla="*/ 12 w 220"/>
                  <a:gd name="T101" fmla="*/ 27 h 247"/>
                  <a:gd name="T102" fmla="*/ 11 w 220"/>
                  <a:gd name="T103" fmla="*/ 26 h 247"/>
                  <a:gd name="T104" fmla="*/ 10 w 220"/>
                  <a:gd name="T105" fmla="*/ 25 h 247"/>
                  <a:gd name="T106" fmla="*/ 7 w 220"/>
                  <a:gd name="T107" fmla="*/ 23 h 24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
                  <a:gd name="T163" fmla="*/ 0 h 247"/>
                  <a:gd name="T164" fmla="*/ 220 w 220"/>
                  <a:gd name="T165" fmla="*/ 247 h 24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 h="247">
                    <a:moveTo>
                      <a:pt x="64" y="209"/>
                    </a:moveTo>
                    <a:lnTo>
                      <a:pt x="53" y="170"/>
                    </a:lnTo>
                    <a:lnTo>
                      <a:pt x="43" y="126"/>
                    </a:lnTo>
                    <a:lnTo>
                      <a:pt x="34" y="106"/>
                    </a:lnTo>
                    <a:lnTo>
                      <a:pt x="26" y="87"/>
                    </a:lnTo>
                    <a:lnTo>
                      <a:pt x="20" y="79"/>
                    </a:lnTo>
                    <a:lnTo>
                      <a:pt x="14" y="71"/>
                    </a:lnTo>
                    <a:lnTo>
                      <a:pt x="7" y="65"/>
                    </a:lnTo>
                    <a:lnTo>
                      <a:pt x="0" y="59"/>
                    </a:lnTo>
                    <a:lnTo>
                      <a:pt x="2" y="53"/>
                    </a:lnTo>
                    <a:lnTo>
                      <a:pt x="7" y="47"/>
                    </a:lnTo>
                    <a:lnTo>
                      <a:pt x="13" y="41"/>
                    </a:lnTo>
                    <a:lnTo>
                      <a:pt x="20" y="35"/>
                    </a:lnTo>
                    <a:lnTo>
                      <a:pt x="34" y="24"/>
                    </a:lnTo>
                    <a:lnTo>
                      <a:pt x="46" y="14"/>
                    </a:lnTo>
                    <a:lnTo>
                      <a:pt x="53" y="6"/>
                    </a:lnTo>
                    <a:lnTo>
                      <a:pt x="59" y="0"/>
                    </a:lnTo>
                    <a:lnTo>
                      <a:pt x="61" y="0"/>
                    </a:lnTo>
                    <a:lnTo>
                      <a:pt x="65" y="2"/>
                    </a:lnTo>
                    <a:lnTo>
                      <a:pt x="67" y="6"/>
                    </a:lnTo>
                    <a:lnTo>
                      <a:pt x="71" y="13"/>
                    </a:lnTo>
                    <a:lnTo>
                      <a:pt x="76" y="21"/>
                    </a:lnTo>
                    <a:lnTo>
                      <a:pt x="80" y="30"/>
                    </a:lnTo>
                    <a:lnTo>
                      <a:pt x="87" y="35"/>
                    </a:lnTo>
                    <a:lnTo>
                      <a:pt x="94" y="41"/>
                    </a:lnTo>
                    <a:lnTo>
                      <a:pt x="103" y="46"/>
                    </a:lnTo>
                    <a:lnTo>
                      <a:pt x="112" y="51"/>
                    </a:lnTo>
                    <a:lnTo>
                      <a:pt x="122" y="54"/>
                    </a:lnTo>
                    <a:lnTo>
                      <a:pt x="131" y="57"/>
                    </a:lnTo>
                    <a:lnTo>
                      <a:pt x="172" y="66"/>
                    </a:lnTo>
                    <a:lnTo>
                      <a:pt x="208" y="73"/>
                    </a:lnTo>
                    <a:lnTo>
                      <a:pt x="210" y="91"/>
                    </a:lnTo>
                    <a:lnTo>
                      <a:pt x="210" y="107"/>
                    </a:lnTo>
                    <a:lnTo>
                      <a:pt x="210" y="125"/>
                    </a:lnTo>
                    <a:lnTo>
                      <a:pt x="211" y="144"/>
                    </a:lnTo>
                    <a:lnTo>
                      <a:pt x="212" y="160"/>
                    </a:lnTo>
                    <a:lnTo>
                      <a:pt x="214" y="183"/>
                    </a:lnTo>
                    <a:lnTo>
                      <a:pt x="214" y="194"/>
                    </a:lnTo>
                    <a:lnTo>
                      <a:pt x="215" y="204"/>
                    </a:lnTo>
                    <a:lnTo>
                      <a:pt x="217" y="212"/>
                    </a:lnTo>
                    <a:lnTo>
                      <a:pt x="220" y="218"/>
                    </a:lnTo>
                    <a:lnTo>
                      <a:pt x="210" y="231"/>
                    </a:lnTo>
                    <a:lnTo>
                      <a:pt x="203" y="240"/>
                    </a:lnTo>
                    <a:lnTo>
                      <a:pt x="198" y="243"/>
                    </a:lnTo>
                    <a:lnTo>
                      <a:pt x="192" y="245"/>
                    </a:lnTo>
                    <a:lnTo>
                      <a:pt x="184" y="247"/>
                    </a:lnTo>
                    <a:lnTo>
                      <a:pt x="174" y="247"/>
                    </a:lnTo>
                    <a:lnTo>
                      <a:pt x="150" y="247"/>
                    </a:lnTo>
                    <a:lnTo>
                      <a:pt x="131" y="245"/>
                    </a:lnTo>
                    <a:lnTo>
                      <a:pt x="123" y="243"/>
                    </a:lnTo>
                    <a:lnTo>
                      <a:pt x="113" y="241"/>
                    </a:lnTo>
                    <a:lnTo>
                      <a:pt x="103" y="235"/>
                    </a:lnTo>
                    <a:lnTo>
                      <a:pt x="90" y="228"/>
                    </a:lnTo>
                    <a:lnTo>
                      <a:pt x="64" y="20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10" name="Freeform 342"/>
              <p:cNvSpPr>
                <a:spLocks/>
              </p:cNvSpPr>
              <p:nvPr/>
            </p:nvSpPr>
            <p:spPr bwMode="auto">
              <a:xfrm>
                <a:off x="3764" y="2419"/>
                <a:ext cx="73" cy="82"/>
              </a:xfrm>
              <a:custGeom>
                <a:avLst/>
                <a:gdLst>
                  <a:gd name="T0" fmla="*/ 7 w 220"/>
                  <a:gd name="T1" fmla="*/ 23 h 247"/>
                  <a:gd name="T2" fmla="*/ 6 w 220"/>
                  <a:gd name="T3" fmla="*/ 19 h 247"/>
                  <a:gd name="T4" fmla="*/ 5 w 220"/>
                  <a:gd name="T5" fmla="*/ 14 h 247"/>
                  <a:gd name="T6" fmla="*/ 4 w 220"/>
                  <a:gd name="T7" fmla="*/ 12 h 247"/>
                  <a:gd name="T8" fmla="*/ 3 w 220"/>
                  <a:gd name="T9" fmla="*/ 10 h 247"/>
                  <a:gd name="T10" fmla="*/ 2 w 220"/>
                  <a:gd name="T11" fmla="*/ 9 h 247"/>
                  <a:gd name="T12" fmla="*/ 2 w 220"/>
                  <a:gd name="T13" fmla="*/ 8 h 247"/>
                  <a:gd name="T14" fmla="*/ 1 w 220"/>
                  <a:gd name="T15" fmla="*/ 7 h 247"/>
                  <a:gd name="T16" fmla="*/ 0 w 220"/>
                  <a:gd name="T17" fmla="*/ 7 h 247"/>
                  <a:gd name="T18" fmla="*/ 0 w 220"/>
                  <a:gd name="T19" fmla="*/ 6 h 247"/>
                  <a:gd name="T20" fmla="*/ 1 w 220"/>
                  <a:gd name="T21" fmla="*/ 5 h 247"/>
                  <a:gd name="T22" fmla="*/ 1 w 220"/>
                  <a:gd name="T23" fmla="*/ 5 h 247"/>
                  <a:gd name="T24" fmla="*/ 2 w 220"/>
                  <a:gd name="T25" fmla="*/ 4 h 247"/>
                  <a:gd name="T26" fmla="*/ 4 w 220"/>
                  <a:gd name="T27" fmla="*/ 3 h 247"/>
                  <a:gd name="T28" fmla="*/ 5 w 220"/>
                  <a:gd name="T29" fmla="*/ 2 h 247"/>
                  <a:gd name="T30" fmla="*/ 6 w 220"/>
                  <a:gd name="T31" fmla="*/ 1 h 247"/>
                  <a:gd name="T32" fmla="*/ 7 w 220"/>
                  <a:gd name="T33" fmla="*/ 0 h 247"/>
                  <a:gd name="T34" fmla="*/ 7 w 220"/>
                  <a:gd name="T35" fmla="*/ 0 h 247"/>
                  <a:gd name="T36" fmla="*/ 7 w 220"/>
                  <a:gd name="T37" fmla="*/ 0 h 247"/>
                  <a:gd name="T38" fmla="*/ 7 w 220"/>
                  <a:gd name="T39" fmla="*/ 1 h 247"/>
                  <a:gd name="T40" fmla="*/ 8 w 220"/>
                  <a:gd name="T41" fmla="*/ 1 h 247"/>
                  <a:gd name="T42" fmla="*/ 8 w 220"/>
                  <a:gd name="T43" fmla="*/ 2 h 247"/>
                  <a:gd name="T44" fmla="*/ 9 w 220"/>
                  <a:gd name="T45" fmla="*/ 3 h 247"/>
                  <a:gd name="T46" fmla="*/ 10 w 220"/>
                  <a:gd name="T47" fmla="*/ 4 h 247"/>
                  <a:gd name="T48" fmla="*/ 10 w 220"/>
                  <a:gd name="T49" fmla="*/ 5 h 247"/>
                  <a:gd name="T50" fmla="*/ 11 w 220"/>
                  <a:gd name="T51" fmla="*/ 5 h 247"/>
                  <a:gd name="T52" fmla="*/ 12 w 220"/>
                  <a:gd name="T53" fmla="*/ 6 h 247"/>
                  <a:gd name="T54" fmla="*/ 13 w 220"/>
                  <a:gd name="T55" fmla="*/ 6 h 247"/>
                  <a:gd name="T56" fmla="*/ 14 w 220"/>
                  <a:gd name="T57" fmla="*/ 6 h 247"/>
                  <a:gd name="T58" fmla="*/ 19 w 220"/>
                  <a:gd name="T59" fmla="*/ 7 h 247"/>
                  <a:gd name="T60" fmla="*/ 23 w 220"/>
                  <a:gd name="T61" fmla="*/ 8 h 247"/>
                  <a:gd name="T62" fmla="*/ 23 w 220"/>
                  <a:gd name="T63" fmla="*/ 10 h 247"/>
                  <a:gd name="T64" fmla="*/ 23 w 220"/>
                  <a:gd name="T65" fmla="*/ 12 h 247"/>
                  <a:gd name="T66" fmla="*/ 23 w 220"/>
                  <a:gd name="T67" fmla="*/ 14 h 247"/>
                  <a:gd name="T68" fmla="*/ 23 w 220"/>
                  <a:gd name="T69" fmla="*/ 16 h 247"/>
                  <a:gd name="T70" fmla="*/ 23 w 220"/>
                  <a:gd name="T71" fmla="*/ 18 h 247"/>
                  <a:gd name="T72" fmla="*/ 24 w 220"/>
                  <a:gd name="T73" fmla="*/ 20 h 247"/>
                  <a:gd name="T74" fmla="*/ 24 w 220"/>
                  <a:gd name="T75" fmla="*/ 21 h 247"/>
                  <a:gd name="T76" fmla="*/ 24 w 220"/>
                  <a:gd name="T77" fmla="*/ 23 h 247"/>
                  <a:gd name="T78" fmla="*/ 24 w 220"/>
                  <a:gd name="T79" fmla="*/ 23 h 247"/>
                  <a:gd name="T80" fmla="*/ 24 w 220"/>
                  <a:gd name="T81" fmla="*/ 24 h 247"/>
                  <a:gd name="T82" fmla="*/ 23 w 220"/>
                  <a:gd name="T83" fmla="*/ 26 h 247"/>
                  <a:gd name="T84" fmla="*/ 22 w 220"/>
                  <a:gd name="T85" fmla="*/ 27 h 247"/>
                  <a:gd name="T86" fmla="*/ 22 w 220"/>
                  <a:gd name="T87" fmla="*/ 27 h 247"/>
                  <a:gd name="T88" fmla="*/ 21 w 220"/>
                  <a:gd name="T89" fmla="*/ 27 h 247"/>
                  <a:gd name="T90" fmla="*/ 20 w 220"/>
                  <a:gd name="T91" fmla="*/ 27 h 247"/>
                  <a:gd name="T92" fmla="*/ 19 w 220"/>
                  <a:gd name="T93" fmla="*/ 27 h 247"/>
                  <a:gd name="T94" fmla="*/ 17 w 220"/>
                  <a:gd name="T95" fmla="*/ 27 h 247"/>
                  <a:gd name="T96" fmla="*/ 14 w 220"/>
                  <a:gd name="T97" fmla="*/ 27 h 247"/>
                  <a:gd name="T98" fmla="*/ 14 w 220"/>
                  <a:gd name="T99" fmla="*/ 27 h 247"/>
                  <a:gd name="T100" fmla="*/ 12 w 220"/>
                  <a:gd name="T101" fmla="*/ 27 h 247"/>
                  <a:gd name="T102" fmla="*/ 11 w 220"/>
                  <a:gd name="T103" fmla="*/ 26 h 247"/>
                  <a:gd name="T104" fmla="*/ 10 w 220"/>
                  <a:gd name="T105" fmla="*/ 25 h 247"/>
                  <a:gd name="T106" fmla="*/ 7 w 220"/>
                  <a:gd name="T107" fmla="*/ 23 h 24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0"/>
                  <a:gd name="T163" fmla="*/ 0 h 247"/>
                  <a:gd name="T164" fmla="*/ 220 w 220"/>
                  <a:gd name="T165" fmla="*/ 247 h 24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0" h="247">
                    <a:moveTo>
                      <a:pt x="64" y="209"/>
                    </a:moveTo>
                    <a:lnTo>
                      <a:pt x="53" y="170"/>
                    </a:lnTo>
                    <a:lnTo>
                      <a:pt x="43" y="126"/>
                    </a:lnTo>
                    <a:lnTo>
                      <a:pt x="34" y="106"/>
                    </a:lnTo>
                    <a:lnTo>
                      <a:pt x="26" y="87"/>
                    </a:lnTo>
                    <a:lnTo>
                      <a:pt x="20" y="79"/>
                    </a:lnTo>
                    <a:lnTo>
                      <a:pt x="14" y="71"/>
                    </a:lnTo>
                    <a:lnTo>
                      <a:pt x="7" y="65"/>
                    </a:lnTo>
                    <a:lnTo>
                      <a:pt x="0" y="59"/>
                    </a:lnTo>
                    <a:lnTo>
                      <a:pt x="2" y="53"/>
                    </a:lnTo>
                    <a:lnTo>
                      <a:pt x="7" y="47"/>
                    </a:lnTo>
                    <a:lnTo>
                      <a:pt x="13" y="41"/>
                    </a:lnTo>
                    <a:lnTo>
                      <a:pt x="20" y="35"/>
                    </a:lnTo>
                    <a:lnTo>
                      <a:pt x="34" y="24"/>
                    </a:lnTo>
                    <a:lnTo>
                      <a:pt x="46" y="14"/>
                    </a:lnTo>
                    <a:lnTo>
                      <a:pt x="53" y="6"/>
                    </a:lnTo>
                    <a:lnTo>
                      <a:pt x="59" y="0"/>
                    </a:lnTo>
                    <a:lnTo>
                      <a:pt x="61" y="0"/>
                    </a:lnTo>
                    <a:lnTo>
                      <a:pt x="65" y="2"/>
                    </a:lnTo>
                    <a:lnTo>
                      <a:pt x="67" y="6"/>
                    </a:lnTo>
                    <a:lnTo>
                      <a:pt x="71" y="13"/>
                    </a:lnTo>
                    <a:lnTo>
                      <a:pt x="76" y="21"/>
                    </a:lnTo>
                    <a:lnTo>
                      <a:pt x="80" y="30"/>
                    </a:lnTo>
                    <a:lnTo>
                      <a:pt x="87" y="35"/>
                    </a:lnTo>
                    <a:lnTo>
                      <a:pt x="94" y="41"/>
                    </a:lnTo>
                    <a:lnTo>
                      <a:pt x="103" y="46"/>
                    </a:lnTo>
                    <a:lnTo>
                      <a:pt x="112" y="51"/>
                    </a:lnTo>
                    <a:lnTo>
                      <a:pt x="122" y="54"/>
                    </a:lnTo>
                    <a:lnTo>
                      <a:pt x="131" y="57"/>
                    </a:lnTo>
                    <a:lnTo>
                      <a:pt x="172" y="66"/>
                    </a:lnTo>
                    <a:lnTo>
                      <a:pt x="208" y="73"/>
                    </a:lnTo>
                    <a:lnTo>
                      <a:pt x="210" y="91"/>
                    </a:lnTo>
                    <a:lnTo>
                      <a:pt x="210" y="107"/>
                    </a:lnTo>
                    <a:lnTo>
                      <a:pt x="210" y="125"/>
                    </a:lnTo>
                    <a:lnTo>
                      <a:pt x="211" y="144"/>
                    </a:lnTo>
                    <a:lnTo>
                      <a:pt x="212" y="160"/>
                    </a:lnTo>
                    <a:lnTo>
                      <a:pt x="214" y="183"/>
                    </a:lnTo>
                    <a:lnTo>
                      <a:pt x="214" y="194"/>
                    </a:lnTo>
                    <a:lnTo>
                      <a:pt x="215" y="204"/>
                    </a:lnTo>
                    <a:lnTo>
                      <a:pt x="217" y="212"/>
                    </a:lnTo>
                    <a:lnTo>
                      <a:pt x="220" y="218"/>
                    </a:lnTo>
                    <a:lnTo>
                      <a:pt x="210" y="231"/>
                    </a:lnTo>
                    <a:lnTo>
                      <a:pt x="203" y="240"/>
                    </a:lnTo>
                    <a:lnTo>
                      <a:pt x="198" y="243"/>
                    </a:lnTo>
                    <a:lnTo>
                      <a:pt x="192" y="245"/>
                    </a:lnTo>
                    <a:lnTo>
                      <a:pt x="184" y="247"/>
                    </a:lnTo>
                    <a:lnTo>
                      <a:pt x="174" y="247"/>
                    </a:lnTo>
                    <a:lnTo>
                      <a:pt x="150" y="247"/>
                    </a:lnTo>
                    <a:lnTo>
                      <a:pt x="131" y="245"/>
                    </a:lnTo>
                    <a:lnTo>
                      <a:pt x="123" y="243"/>
                    </a:lnTo>
                    <a:lnTo>
                      <a:pt x="113" y="241"/>
                    </a:lnTo>
                    <a:lnTo>
                      <a:pt x="103" y="235"/>
                    </a:lnTo>
                    <a:lnTo>
                      <a:pt x="90" y="228"/>
                    </a:lnTo>
                    <a:lnTo>
                      <a:pt x="64" y="20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1" name="Freeform 343"/>
              <p:cNvSpPr>
                <a:spLocks noEditPoints="1"/>
              </p:cNvSpPr>
              <p:nvPr/>
            </p:nvSpPr>
            <p:spPr bwMode="auto">
              <a:xfrm>
                <a:off x="4107" y="1416"/>
                <a:ext cx="839" cy="852"/>
              </a:xfrm>
              <a:custGeom>
                <a:avLst/>
                <a:gdLst>
                  <a:gd name="T0" fmla="*/ 46 w 2517"/>
                  <a:gd name="T1" fmla="*/ 252 h 2556"/>
                  <a:gd name="T2" fmla="*/ 1 w 2517"/>
                  <a:gd name="T3" fmla="*/ 268 h 2556"/>
                  <a:gd name="T4" fmla="*/ 30 w 2517"/>
                  <a:gd name="T5" fmla="*/ 277 h 2556"/>
                  <a:gd name="T6" fmla="*/ 79 w 2517"/>
                  <a:gd name="T7" fmla="*/ 283 h 2556"/>
                  <a:gd name="T8" fmla="*/ 103 w 2517"/>
                  <a:gd name="T9" fmla="*/ 276 h 2556"/>
                  <a:gd name="T10" fmla="*/ 94 w 2517"/>
                  <a:gd name="T11" fmla="*/ 255 h 2556"/>
                  <a:gd name="T12" fmla="*/ 102 w 2517"/>
                  <a:gd name="T13" fmla="*/ 185 h 2556"/>
                  <a:gd name="T14" fmla="*/ 102 w 2517"/>
                  <a:gd name="T15" fmla="*/ 141 h 2556"/>
                  <a:gd name="T16" fmla="*/ 107 w 2517"/>
                  <a:gd name="T17" fmla="*/ 121 h 2556"/>
                  <a:gd name="T18" fmla="*/ 122 w 2517"/>
                  <a:gd name="T19" fmla="*/ 144 h 2556"/>
                  <a:gd name="T20" fmla="*/ 133 w 2517"/>
                  <a:gd name="T21" fmla="*/ 158 h 2556"/>
                  <a:gd name="T22" fmla="*/ 143 w 2517"/>
                  <a:gd name="T23" fmla="*/ 180 h 2556"/>
                  <a:gd name="T24" fmla="*/ 132 w 2517"/>
                  <a:gd name="T25" fmla="*/ 204 h 2556"/>
                  <a:gd name="T26" fmla="*/ 115 w 2517"/>
                  <a:gd name="T27" fmla="*/ 218 h 2556"/>
                  <a:gd name="T28" fmla="*/ 101 w 2517"/>
                  <a:gd name="T29" fmla="*/ 215 h 2556"/>
                  <a:gd name="T30" fmla="*/ 83 w 2517"/>
                  <a:gd name="T31" fmla="*/ 206 h 2556"/>
                  <a:gd name="T32" fmla="*/ 147 w 2517"/>
                  <a:gd name="T33" fmla="*/ 152 h 2556"/>
                  <a:gd name="T34" fmla="*/ 134 w 2517"/>
                  <a:gd name="T35" fmla="*/ 117 h 2556"/>
                  <a:gd name="T36" fmla="*/ 145 w 2517"/>
                  <a:gd name="T37" fmla="*/ 71 h 2556"/>
                  <a:gd name="T38" fmla="*/ 144 w 2517"/>
                  <a:gd name="T39" fmla="*/ 104 h 2556"/>
                  <a:gd name="T40" fmla="*/ 146 w 2517"/>
                  <a:gd name="T41" fmla="*/ 130 h 2556"/>
                  <a:gd name="T42" fmla="*/ 161 w 2517"/>
                  <a:gd name="T43" fmla="*/ 106 h 2556"/>
                  <a:gd name="T44" fmla="*/ 170 w 2517"/>
                  <a:gd name="T45" fmla="*/ 131 h 2556"/>
                  <a:gd name="T46" fmla="*/ 180 w 2517"/>
                  <a:gd name="T47" fmla="*/ 146 h 2556"/>
                  <a:gd name="T48" fmla="*/ 159 w 2517"/>
                  <a:gd name="T49" fmla="*/ 141 h 2556"/>
                  <a:gd name="T50" fmla="*/ 177 w 2517"/>
                  <a:gd name="T51" fmla="*/ 165 h 2556"/>
                  <a:gd name="T52" fmla="*/ 167 w 2517"/>
                  <a:gd name="T53" fmla="*/ 169 h 2556"/>
                  <a:gd name="T54" fmla="*/ 155 w 2517"/>
                  <a:gd name="T55" fmla="*/ 166 h 2556"/>
                  <a:gd name="T56" fmla="*/ 177 w 2517"/>
                  <a:gd name="T57" fmla="*/ 93 h 2556"/>
                  <a:gd name="T58" fmla="*/ 171 w 2517"/>
                  <a:gd name="T59" fmla="*/ 115 h 2556"/>
                  <a:gd name="T60" fmla="*/ 201 w 2517"/>
                  <a:gd name="T61" fmla="*/ 82 h 2556"/>
                  <a:gd name="T62" fmla="*/ 191 w 2517"/>
                  <a:gd name="T63" fmla="*/ 87 h 2556"/>
                  <a:gd name="T64" fmla="*/ 192 w 2517"/>
                  <a:gd name="T65" fmla="*/ 110 h 2556"/>
                  <a:gd name="T66" fmla="*/ 169 w 2517"/>
                  <a:gd name="T67" fmla="*/ 65 h 2556"/>
                  <a:gd name="T68" fmla="*/ 155 w 2517"/>
                  <a:gd name="T69" fmla="*/ 60 h 2556"/>
                  <a:gd name="T70" fmla="*/ 171 w 2517"/>
                  <a:gd name="T71" fmla="*/ 81 h 2556"/>
                  <a:gd name="T72" fmla="*/ 117 w 2517"/>
                  <a:gd name="T73" fmla="*/ 266 h 2556"/>
                  <a:gd name="T74" fmla="*/ 136 w 2517"/>
                  <a:gd name="T75" fmla="*/ 249 h 2556"/>
                  <a:gd name="T76" fmla="*/ 164 w 2517"/>
                  <a:gd name="T77" fmla="*/ 234 h 2556"/>
                  <a:gd name="T78" fmla="*/ 126 w 2517"/>
                  <a:gd name="T79" fmla="*/ 274 h 2556"/>
                  <a:gd name="T80" fmla="*/ 114 w 2517"/>
                  <a:gd name="T81" fmla="*/ 269 h 2556"/>
                  <a:gd name="T82" fmla="*/ 174 w 2517"/>
                  <a:gd name="T83" fmla="*/ 224 h 2556"/>
                  <a:gd name="T84" fmla="*/ 181 w 2517"/>
                  <a:gd name="T85" fmla="*/ 205 h 2556"/>
                  <a:gd name="T86" fmla="*/ 183 w 2517"/>
                  <a:gd name="T87" fmla="*/ 214 h 2556"/>
                  <a:gd name="T88" fmla="*/ 198 w 2517"/>
                  <a:gd name="T89" fmla="*/ 181 h 2556"/>
                  <a:gd name="T90" fmla="*/ 197 w 2517"/>
                  <a:gd name="T91" fmla="*/ 195 h 2556"/>
                  <a:gd name="T92" fmla="*/ 206 w 2517"/>
                  <a:gd name="T93" fmla="*/ 172 h 2556"/>
                  <a:gd name="T94" fmla="*/ 222 w 2517"/>
                  <a:gd name="T95" fmla="*/ 158 h 2556"/>
                  <a:gd name="T96" fmla="*/ 224 w 2517"/>
                  <a:gd name="T97" fmla="*/ 178 h 2556"/>
                  <a:gd name="T98" fmla="*/ 223 w 2517"/>
                  <a:gd name="T99" fmla="*/ 148 h 2556"/>
                  <a:gd name="T100" fmla="*/ 221 w 2517"/>
                  <a:gd name="T101" fmla="*/ 135 h 2556"/>
                  <a:gd name="T102" fmla="*/ 239 w 2517"/>
                  <a:gd name="T103" fmla="*/ 104 h 2556"/>
                  <a:gd name="T104" fmla="*/ 261 w 2517"/>
                  <a:gd name="T105" fmla="*/ 69 h 2556"/>
                  <a:gd name="T106" fmla="*/ 256 w 2517"/>
                  <a:gd name="T107" fmla="*/ 65 h 2556"/>
                  <a:gd name="T108" fmla="*/ 276 w 2517"/>
                  <a:gd name="T109" fmla="*/ 50 h 2556"/>
                  <a:gd name="T110" fmla="*/ 235 w 2517"/>
                  <a:gd name="T111" fmla="*/ 50 h 2556"/>
                  <a:gd name="T112" fmla="*/ 214 w 2517"/>
                  <a:gd name="T113" fmla="*/ 67 h 2556"/>
                  <a:gd name="T114" fmla="*/ 197 w 2517"/>
                  <a:gd name="T115" fmla="*/ 59 h 2556"/>
                  <a:gd name="T116" fmla="*/ 185 w 2517"/>
                  <a:gd name="T117" fmla="*/ 58 h 2556"/>
                  <a:gd name="T118" fmla="*/ 198 w 2517"/>
                  <a:gd name="T119" fmla="*/ 37 h 2556"/>
                  <a:gd name="T120" fmla="*/ 208 w 2517"/>
                  <a:gd name="T121" fmla="*/ 22 h 2556"/>
                  <a:gd name="T122" fmla="*/ 226 w 2517"/>
                  <a:gd name="T123" fmla="*/ 4 h 25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7"/>
                  <a:gd name="T187" fmla="*/ 0 h 2556"/>
                  <a:gd name="T188" fmla="*/ 2517 w 2517"/>
                  <a:gd name="T189" fmla="*/ 2556 h 25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7" h="2556">
                    <a:moveTo>
                      <a:pt x="652" y="2281"/>
                    </a:moveTo>
                    <a:lnTo>
                      <a:pt x="645" y="2285"/>
                    </a:lnTo>
                    <a:lnTo>
                      <a:pt x="638" y="2286"/>
                    </a:lnTo>
                    <a:lnTo>
                      <a:pt x="631" y="2287"/>
                    </a:lnTo>
                    <a:lnTo>
                      <a:pt x="624" y="2287"/>
                    </a:lnTo>
                    <a:lnTo>
                      <a:pt x="617" y="2287"/>
                    </a:lnTo>
                    <a:lnTo>
                      <a:pt x="611" y="2285"/>
                    </a:lnTo>
                    <a:lnTo>
                      <a:pt x="604" y="2282"/>
                    </a:lnTo>
                    <a:lnTo>
                      <a:pt x="597" y="2280"/>
                    </a:lnTo>
                    <a:lnTo>
                      <a:pt x="572" y="2265"/>
                    </a:lnTo>
                    <a:lnTo>
                      <a:pt x="548" y="2249"/>
                    </a:lnTo>
                    <a:lnTo>
                      <a:pt x="538" y="2244"/>
                    </a:lnTo>
                    <a:lnTo>
                      <a:pt x="527" y="2242"/>
                    </a:lnTo>
                    <a:lnTo>
                      <a:pt x="515" y="2242"/>
                    </a:lnTo>
                    <a:lnTo>
                      <a:pt x="502" y="2243"/>
                    </a:lnTo>
                    <a:lnTo>
                      <a:pt x="488" y="2246"/>
                    </a:lnTo>
                    <a:lnTo>
                      <a:pt x="474" y="2249"/>
                    </a:lnTo>
                    <a:lnTo>
                      <a:pt x="460" y="2254"/>
                    </a:lnTo>
                    <a:lnTo>
                      <a:pt x="446" y="2260"/>
                    </a:lnTo>
                    <a:lnTo>
                      <a:pt x="416" y="2272"/>
                    </a:lnTo>
                    <a:lnTo>
                      <a:pt x="388" y="2283"/>
                    </a:lnTo>
                    <a:lnTo>
                      <a:pt x="362" y="2293"/>
                    </a:lnTo>
                    <a:lnTo>
                      <a:pt x="341" y="2300"/>
                    </a:lnTo>
                    <a:lnTo>
                      <a:pt x="314" y="2303"/>
                    </a:lnTo>
                    <a:lnTo>
                      <a:pt x="288" y="2307"/>
                    </a:lnTo>
                    <a:lnTo>
                      <a:pt x="262" y="2309"/>
                    </a:lnTo>
                    <a:lnTo>
                      <a:pt x="235" y="2312"/>
                    </a:lnTo>
                    <a:lnTo>
                      <a:pt x="209" y="2313"/>
                    </a:lnTo>
                    <a:lnTo>
                      <a:pt x="183" y="2315"/>
                    </a:lnTo>
                    <a:lnTo>
                      <a:pt x="156" y="2318"/>
                    </a:lnTo>
                    <a:lnTo>
                      <a:pt x="130" y="2321"/>
                    </a:lnTo>
                    <a:lnTo>
                      <a:pt x="111" y="2325"/>
                    </a:lnTo>
                    <a:lnTo>
                      <a:pt x="94" y="2331"/>
                    </a:lnTo>
                    <a:lnTo>
                      <a:pt x="80" y="2336"/>
                    </a:lnTo>
                    <a:lnTo>
                      <a:pt x="68" y="2345"/>
                    </a:lnTo>
                    <a:lnTo>
                      <a:pt x="58" y="2354"/>
                    </a:lnTo>
                    <a:lnTo>
                      <a:pt x="47" y="2365"/>
                    </a:lnTo>
                    <a:lnTo>
                      <a:pt x="36" y="2378"/>
                    </a:lnTo>
                    <a:lnTo>
                      <a:pt x="25" y="2392"/>
                    </a:lnTo>
                    <a:lnTo>
                      <a:pt x="10" y="2411"/>
                    </a:lnTo>
                    <a:lnTo>
                      <a:pt x="2" y="2425"/>
                    </a:lnTo>
                    <a:lnTo>
                      <a:pt x="0" y="2430"/>
                    </a:lnTo>
                    <a:lnTo>
                      <a:pt x="0" y="2434"/>
                    </a:lnTo>
                    <a:lnTo>
                      <a:pt x="1" y="2439"/>
                    </a:lnTo>
                    <a:lnTo>
                      <a:pt x="3" y="2441"/>
                    </a:lnTo>
                    <a:lnTo>
                      <a:pt x="7" y="2445"/>
                    </a:lnTo>
                    <a:lnTo>
                      <a:pt x="12" y="2447"/>
                    </a:lnTo>
                    <a:lnTo>
                      <a:pt x="19" y="2450"/>
                    </a:lnTo>
                    <a:lnTo>
                      <a:pt x="27" y="2452"/>
                    </a:lnTo>
                    <a:lnTo>
                      <a:pt x="49" y="2458"/>
                    </a:lnTo>
                    <a:lnTo>
                      <a:pt x="77" y="2466"/>
                    </a:lnTo>
                    <a:lnTo>
                      <a:pt x="98" y="2471"/>
                    </a:lnTo>
                    <a:lnTo>
                      <a:pt x="120" y="2473"/>
                    </a:lnTo>
                    <a:lnTo>
                      <a:pt x="141" y="2475"/>
                    </a:lnTo>
                    <a:lnTo>
                      <a:pt x="164" y="2475"/>
                    </a:lnTo>
                    <a:lnTo>
                      <a:pt x="185" y="2476"/>
                    </a:lnTo>
                    <a:lnTo>
                      <a:pt x="206" y="2477"/>
                    </a:lnTo>
                    <a:lnTo>
                      <a:pt x="228" y="2480"/>
                    </a:lnTo>
                    <a:lnTo>
                      <a:pt x="249" y="2485"/>
                    </a:lnTo>
                    <a:lnTo>
                      <a:pt x="269" y="2490"/>
                    </a:lnTo>
                    <a:lnTo>
                      <a:pt x="288" y="2495"/>
                    </a:lnTo>
                    <a:lnTo>
                      <a:pt x="307" y="2498"/>
                    </a:lnTo>
                    <a:lnTo>
                      <a:pt x="324" y="2502"/>
                    </a:lnTo>
                    <a:lnTo>
                      <a:pt x="361" y="2505"/>
                    </a:lnTo>
                    <a:lnTo>
                      <a:pt x="395" y="2509"/>
                    </a:lnTo>
                    <a:lnTo>
                      <a:pt x="430" y="2513"/>
                    </a:lnTo>
                    <a:lnTo>
                      <a:pt x="466" y="2521"/>
                    </a:lnTo>
                    <a:lnTo>
                      <a:pt x="484" y="2524"/>
                    </a:lnTo>
                    <a:lnTo>
                      <a:pt x="501" y="2530"/>
                    </a:lnTo>
                    <a:lnTo>
                      <a:pt x="519" y="2537"/>
                    </a:lnTo>
                    <a:lnTo>
                      <a:pt x="538" y="2544"/>
                    </a:lnTo>
                    <a:lnTo>
                      <a:pt x="551" y="2550"/>
                    </a:lnTo>
                    <a:lnTo>
                      <a:pt x="564" y="2554"/>
                    </a:lnTo>
                    <a:lnTo>
                      <a:pt x="577" y="2556"/>
                    </a:lnTo>
                    <a:lnTo>
                      <a:pt x="590" y="2556"/>
                    </a:lnTo>
                    <a:lnTo>
                      <a:pt x="617" y="2556"/>
                    </a:lnTo>
                    <a:lnTo>
                      <a:pt x="644" y="2552"/>
                    </a:lnTo>
                    <a:lnTo>
                      <a:pt x="671" y="2549"/>
                    </a:lnTo>
                    <a:lnTo>
                      <a:pt x="698" y="2545"/>
                    </a:lnTo>
                    <a:lnTo>
                      <a:pt x="712" y="2544"/>
                    </a:lnTo>
                    <a:lnTo>
                      <a:pt x="725" y="2544"/>
                    </a:lnTo>
                    <a:lnTo>
                      <a:pt x="740" y="2545"/>
                    </a:lnTo>
                    <a:lnTo>
                      <a:pt x="754" y="2546"/>
                    </a:lnTo>
                    <a:lnTo>
                      <a:pt x="770" y="2550"/>
                    </a:lnTo>
                    <a:lnTo>
                      <a:pt x="788" y="2551"/>
                    </a:lnTo>
                    <a:lnTo>
                      <a:pt x="806" y="2551"/>
                    </a:lnTo>
                    <a:lnTo>
                      <a:pt x="824" y="2550"/>
                    </a:lnTo>
                    <a:lnTo>
                      <a:pt x="843" y="2548"/>
                    </a:lnTo>
                    <a:lnTo>
                      <a:pt x="861" y="2544"/>
                    </a:lnTo>
                    <a:lnTo>
                      <a:pt x="878" y="2539"/>
                    </a:lnTo>
                    <a:lnTo>
                      <a:pt x="893" y="2532"/>
                    </a:lnTo>
                    <a:lnTo>
                      <a:pt x="900" y="2529"/>
                    </a:lnTo>
                    <a:lnTo>
                      <a:pt x="906" y="2525"/>
                    </a:lnTo>
                    <a:lnTo>
                      <a:pt x="912" y="2521"/>
                    </a:lnTo>
                    <a:lnTo>
                      <a:pt x="916" y="2517"/>
                    </a:lnTo>
                    <a:lnTo>
                      <a:pt x="920" y="2511"/>
                    </a:lnTo>
                    <a:lnTo>
                      <a:pt x="924" y="2506"/>
                    </a:lnTo>
                    <a:lnTo>
                      <a:pt x="926" y="2500"/>
                    </a:lnTo>
                    <a:lnTo>
                      <a:pt x="927" y="2495"/>
                    </a:lnTo>
                    <a:lnTo>
                      <a:pt x="927" y="2487"/>
                    </a:lnTo>
                    <a:lnTo>
                      <a:pt x="927" y="2482"/>
                    </a:lnTo>
                    <a:lnTo>
                      <a:pt x="925" y="2475"/>
                    </a:lnTo>
                    <a:lnTo>
                      <a:pt x="922" y="2466"/>
                    </a:lnTo>
                    <a:lnTo>
                      <a:pt x="918" y="2459"/>
                    </a:lnTo>
                    <a:lnTo>
                      <a:pt x="912" y="2451"/>
                    </a:lnTo>
                    <a:lnTo>
                      <a:pt x="905" y="2441"/>
                    </a:lnTo>
                    <a:lnTo>
                      <a:pt x="896" y="2433"/>
                    </a:lnTo>
                    <a:lnTo>
                      <a:pt x="889" y="2425"/>
                    </a:lnTo>
                    <a:lnTo>
                      <a:pt x="885" y="2417"/>
                    </a:lnTo>
                    <a:lnTo>
                      <a:pt x="882" y="2408"/>
                    </a:lnTo>
                    <a:lnTo>
                      <a:pt x="880" y="2400"/>
                    </a:lnTo>
                    <a:lnTo>
                      <a:pt x="878" y="2382"/>
                    </a:lnTo>
                    <a:lnTo>
                      <a:pt x="878" y="2365"/>
                    </a:lnTo>
                    <a:lnTo>
                      <a:pt x="876" y="2347"/>
                    </a:lnTo>
                    <a:lnTo>
                      <a:pt x="874" y="2329"/>
                    </a:lnTo>
                    <a:lnTo>
                      <a:pt x="872" y="2321"/>
                    </a:lnTo>
                    <a:lnTo>
                      <a:pt x="867" y="2314"/>
                    </a:lnTo>
                    <a:lnTo>
                      <a:pt x="862" y="2307"/>
                    </a:lnTo>
                    <a:lnTo>
                      <a:pt x="854" y="2300"/>
                    </a:lnTo>
                    <a:lnTo>
                      <a:pt x="849" y="2296"/>
                    </a:lnTo>
                    <a:lnTo>
                      <a:pt x="842" y="2294"/>
                    </a:lnTo>
                    <a:lnTo>
                      <a:pt x="835" y="2292"/>
                    </a:lnTo>
                    <a:lnTo>
                      <a:pt x="827" y="2290"/>
                    </a:lnTo>
                    <a:lnTo>
                      <a:pt x="808" y="2289"/>
                    </a:lnTo>
                    <a:lnTo>
                      <a:pt x="787" y="2289"/>
                    </a:lnTo>
                    <a:lnTo>
                      <a:pt x="747" y="2293"/>
                    </a:lnTo>
                    <a:lnTo>
                      <a:pt x="715" y="2294"/>
                    </a:lnTo>
                    <a:lnTo>
                      <a:pt x="652" y="2281"/>
                    </a:lnTo>
                    <a:close/>
                    <a:moveTo>
                      <a:pt x="776" y="1715"/>
                    </a:moveTo>
                    <a:lnTo>
                      <a:pt x="824" y="1733"/>
                    </a:lnTo>
                    <a:lnTo>
                      <a:pt x="840" y="1731"/>
                    </a:lnTo>
                    <a:lnTo>
                      <a:pt x="853" y="1730"/>
                    </a:lnTo>
                    <a:lnTo>
                      <a:pt x="863" y="1729"/>
                    </a:lnTo>
                    <a:lnTo>
                      <a:pt x="873" y="1725"/>
                    </a:lnTo>
                    <a:lnTo>
                      <a:pt x="881" y="1721"/>
                    </a:lnTo>
                    <a:lnTo>
                      <a:pt x="889" y="1714"/>
                    </a:lnTo>
                    <a:lnTo>
                      <a:pt x="898" y="1703"/>
                    </a:lnTo>
                    <a:lnTo>
                      <a:pt x="907" y="1689"/>
                    </a:lnTo>
                    <a:lnTo>
                      <a:pt x="913" y="1678"/>
                    </a:lnTo>
                    <a:lnTo>
                      <a:pt x="918" y="1668"/>
                    </a:lnTo>
                    <a:lnTo>
                      <a:pt x="921" y="1657"/>
                    </a:lnTo>
                    <a:lnTo>
                      <a:pt x="926" y="1645"/>
                    </a:lnTo>
                    <a:lnTo>
                      <a:pt x="932" y="1620"/>
                    </a:lnTo>
                    <a:lnTo>
                      <a:pt x="937" y="1596"/>
                    </a:lnTo>
                    <a:lnTo>
                      <a:pt x="941" y="1570"/>
                    </a:lnTo>
                    <a:lnTo>
                      <a:pt x="944" y="1545"/>
                    </a:lnTo>
                    <a:lnTo>
                      <a:pt x="946" y="1520"/>
                    </a:lnTo>
                    <a:lnTo>
                      <a:pt x="950" y="1498"/>
                    </a:lnTo>
                    <a:lnTo>
                      <a:pt x="951" y="1472"/>
                    </a:lnTo>
                    <a:lnTo>
                      <a:pt x="952" y="1445"/>
                    </a:lnTo>
                    <a:lnTo>
                      <a:pt x="951" y="1419"/>
                    </a:lnTo>
                    <a:lnTo>
                      <a:pt x="948" y="1393"/>
                    </a:lnTo>
                    <a:lnTo>
                      <a:pt x="946" y="1376"/>
                    </a:lnTo>
                    <a:lnTo>
                      <a:pt x="942" y="1361"/>
                    </a:lnTo>
                    <a:lnTo>
                      <a:pt x="937" y="1346"/>
                    </a:lnTo>
                    <a:lnTo>
                      <a:pt x="932" y="1331"/>
                    </a:lnTo>
                    <a:lnTo>
                      <a:pt x="927" y="1316"/>
                    </a:lnTo>
                    <a:lnTo>
                      <a:pt x="921" y="1301"/>
                    </a:lnTo>
                    <a:lnTo>
                      <a:pt x="918" y="1285"/>
                    </a:lnTo>
                    <a:lnTo>
                      <a:pt x="915" y="1270"/>
                    </a:lnTo>
                    <a:lnTo>
                      <a:pt x="912" y="1258"/>
                    </a:lnTo>
                    <a:lnTo>
                      <a:pt x="908" y="1245"/>
                    </a:lnTo>
                    <a:lnTo>
                      <a:pt x="904" y="1234"/>
                    </a:lnTo>
                    <a:lnTo>
                      <a:pt x="898" y="1222"/>
                    </a:lnTo>
                    <a:lnTo>
                      <a:pt x="887" y="1197"/>
                    </a:lnTo>
                    <a:lnTo>
                      <a:pt x="878" y="1173"/>
                    </a:lnTo>
                    <a:lnTo>
                      <a:pt x="874" y="1160"/>
                    </a:lnTo>
                    <a:lnTo>
                      <a:pt x="873" y="1149"/>
                    </a:lnTo>
                    <a:lnTo>
                      <a:pt x="873" y="1142"/>
                    </a:lnTo>
                    <a:lnTo>
                      <a:pt x="874" y="1136"/>
                    </a:lnTo>
                    <a:lnTo>
                      <a:pt x="875" y="1130"/>
                    </a:lnTo>
                    <a:lnTo>
                      <a:pt x="879" y="1124"/>
                    </a:lnTo>
                    <a:lnTo>
                      <a:pt x="883" y="1116"/>
                    </a:lnTo>
                    <a:lnTo>
                      <a:pt x="892" y="1107"/>
                    </a:lnTo>
                    <a:lnTo>
                      <a:pt x="901" y="1098"/>
                    </a:lnTo>
                    <a:lnTo>
                      <a:pt x="912" y="1088"/>
                    </a:lnTo>
                    <a:lnTo>
                      <a:pt x="932" y="1072"/>
                    </a:lnTo>
                    <a:lnTo>
                      <a:pt x="950" y="1060"/>
                    </a:lnTo>
                    <a:lnTo>
                      <a:pt x="955" y="1078"/>
                    </a:lnTo>
                    <a:lnTo>
                      <a:pt x="961" y="1093"/>
                    </a:lnTo>
                    <a:lnTo>
                      <a:pt x="967" y="1106"/>
                    </a:lnTo>
                    <a:lnTo>
                      <a:pt x="971" y="1116"/>
                    </a:lnTo>
                    <a:lnTo>
                      <a:pt x="977" y="1124"/>
                    </a:lnTo>
                    <a:lnTo>
                      <a:pt x="984" y="1132"/>
                    </a:lnTo>
                    <a:lnTo>
                      <a:pt x="991" y="1138"/>
                    </a:lnTo>
                    <a:lnTo>
                      <a:pt x="999" y="1144"/>
                    </a:lnTo>
                    <a:lnTo>
                      <a:pt x="1007" y="1149"/>
                    </a:lnTo>
                    <a:lnTo>
                      <a:pt x="1016" y="1152"/>
                    </a:lnTo>
                    <a:lnTo>
                      <a:pt x="1025" y="1155"/>
                    </a:lnTo>
                    <a:lnTo>
                      <a:pt x="1034" y="1157"/>
                    </a:lnTo>
                    <a:lnTo>
                      <a:pt x="1073" y="1163"/>
                    </a:lnTo>
                    <a:lnTo>
                      <a:pt x="1111" y="1169"/>
                    </a:lnTo>
                    <a:lnTo>
                      <a:pt x="1114" y="1170"/>
                    </a:lnTo>
                    <a:lnTo>
                      <a:pt x="1112" y="1193"/>
                    </a:lnTo>
                    <a:lnTo>
                      <a:pt x="1109" y="1213"/>
                    </a:lnTo>
                    <a:lnTo>
                      <a:pt x="1105" y="1231"/>
                    </a:lnTo>
                    <a:lnTo>
                      <a:pt x="1102" y="1249"/>
                    </a:lnTo>
                    <a:lnTo>
                      <a:pt x="1099" y="1267"/>
                    </a:lnTo>
                    <a:lnTo>
                      <a:pt x="1099" y="1287"/>
                    </a:lnTo>
                    <a:lnTo>
                      <a:pt x="1099" y="1297"/>
                    </a:lnTo>
                    <a:lnTo>
                      <a:pt x="1102" y="1309"/>
                    </a:lnTo>
                    <a:lnTo>
                      <a:pt x="1104" y="1322"/>
                    </a:lnTo>
                    <a:lnTo>
                      <a:pt x="1108" y="1336"/>
                    </a:lnTo>
                    <a:lnTo>
                      <a:pt x="1112" y="1350"/>
                    </a:lnTo>
                    <a:lnTo>
                      <a:pt x="1117" y="1361"/>
                    </a:lnTo>
                    <a:lnTo>
                      <a:pt x="1121" y="1370"/>
                    </a:lnTo>
                    <a:lnTo>
                      <a:pt x="1124" y="1376"/>
                    </a:lnTo>
                    <a:lnTo>
                      <a:pt x="1129" y="1380"/>
                    </a:lnTo>
                    <a:lnTo>
                      <a:pt x="1132" y="1383"/>
                    </a:lnTo>
                    <a:lnTo>
                      <a:pt x="1136" y="1385"/>
                    </a:lnTo>
                    <a:lnTo>
                      <a:pt x="1141" y="1386"/>
                    </a:lnTo>
                    <a:lnTo>
                      <a:pt x="1150" y="1385"/>
                    </a:lnTo>
                    <a:lnTo>
                      <a:pt x="1161" y="1386"/>
                    </a:lnTo>
                    <a:lnTo>
                      <a:pt x="1167" y="1387"/>
                    </a:lnTo>
                    <a:lnTo>
                      <a:pt x="1174" y="1389"/>
                    </a:lnTo>
                    <a:lnTo>
                      <a:pt x="1181" y="1394"/>
                    </a:lnTo>
                    <a:lnTo>
                      <a:pt x="1189" y="1400"/>
                    </a:lnTo>
                    <a:lnTo>
                      <a:pt x="1194" y="1406"/>
                    </a:lnTo>
                    <a:lnTo>
                      <a:pt x="1198" y="1413"/>
                    </a:lnTo>
                    <a:lnTo>
                      <a:pt x="1201" y="1421"/>
                    </a:lnTo>
                    <a:lnTo>
                      <a:pt x="1203" y="1432"/>
                    </a:lnTo>
                    <a:lnTo>
                      <a:pt x="1206" y="1454"/>
                    </a:lnTo>
                    <a:lnTo>
                      <a:pt x="1207" y="1478"/>
                    </a:lnTo>
                    <a:lnTo>
                      <a:pt x="1209" y="1501"/>
                    </a:lnTo>
                    <a:lnTo>
                      <a:pt x="1213" y="1523"/>
                    </a:lnTo>
                    <a:lnTo>
                      <a:pt x="1215" y="1531"/>
                    </a:lnTo>
                    <a:lnTo>
                      <a:pt x="1220" y="1539"/>
                    </a:lnTo>
                    <a:lnTo>
                      <a:pt x="1222" y="1541"/>
                    </a:lnTo>
                    <a:lnTo>
                      <a:pt x="1224" y="1544"/>
                    </a:lnTo>
                    <a:lnTo>
                      <a:pt x="1228" y="1546"/>
                    </a:lnTo>
                    <a:lnTo>
                      <a:pt x="1230" y="1548"/>
                    </a:lnTo>
                    <a:lnTo>
                      <a:pt x="1242" y="1553"/>
                    </a:lnTo>
                    <a:lnTo>
                      <a:pt x="1252" y="1559"/>
                    </a:lnTo>
                    <a:lnTo>
                      <a:pt x="1261" y="1565"/>
                    </a:lnTo>
                    <a:lnTo>
                      <a:pt x="1268" y="1572"/>
                    </a:lnTo>
                    <a:lnTo>
                      <a:pt x="1274" y="1580"/>
                    </a:lnTo>
                    <a:lnTo>
                      <a:pt x="1280" y="1589"/>
                    </a:lnTo>
                    <a:lnTo>
                      <a:pt x="1283" y="1598"/>
                    </a:lnTo>
                    <a:lnTo>
                      <a:pt x="1288" y="1607"/>
                    </a:lnTo>
                    <a:lnTo>
                      <a:pt x="1290" y="1618"/>
                    </a:lnTo>
                    <a:lnTo>
                      <a:pt x="1293" y="1628"/>
                    </a:lnTo>
                    <a:lnTo>
                      <a:pt x="1294" y="1638"/>
                    </a:lnTo>
                    <a:lnTo>
                      <a:pt x="1295" y="1650"/>
                    </a:lnTo>
                    <a:lnTo>
                      <a:pt x="1296" y="1672"/>
                    </a:lnTo>
                    <a:lnTo>
                      <a:pt x="1296" y="1696"/>
                    </a:lnTo>
                    <a:lnTo>
                      <a:pt x="1289" y="1741"/>
                    </a:lnTo>
                    <a:lnTo>
                      <a:pt x="1286" y="1753"/>
                    </a:lnTo>
                    <a:lnTo>
                      <a:pt x="1283" y="1762"/>
                    </a:lnTo>
                    <a:lnTo>
                      <a:pt x="1280" y="1769"/>
                    </a:lnTo>
                    <a:lnTo>
                      <a:pt x="1276" y="1776"/>
                    </a:lnTo>
                    <a:lnTo>
                      <a:pt x="1273" y="1782"/>
                    </a:lnTo>
                    <a:lnTo>
                      <a:pt x="1268" y="1786"/>
                    </a:lnTo>
                    <a:lnTo>
                      <a:pt x="1265" y="1789"/>
                    </a:lnTo>
                    <a:lnTo>
                      <a:pt x="1260" y="1793"/>
                    </a:lnTo>
                    <a:lnTo>
                      <a:pt x="1237" y="1802"/>
                    </a:lnTo>
                    <a:lnTo>
                      <a:pt x="1208" y="1816"/>
                    </a:lnTo>
                    <a:lnTo>
                      <a:pt x="1201" y="1821"/>
                    </a:lnTo>
                    <a:lnTo>
                      <a:pt x="1195" y="1826"/>
                    </a:lnTo>
                    <a:lnTo>
                      <a:pt x="1190" y="1832"/>
                    </a:lnTo>
                    <a:lnTo>
                      <a:pt x="1185" y="1838"/>
                    </a:lnTo>
                    <a:lnTo>
                      <a:pt x="1176" y="1850"/>
                    </a:lnTo>
                    <a:lnTo>
                      <a:pt x="1169" y="1863"/>
                    </a:lnTo>
                    <a:lnTo>
                      <a:pt x="1162" y="1876"/>
                    </a:lnTo>
                    <a:lnTo>
                      <a:pt x="1155" y="1888"/>
                    </a:lnTo>
                    <a:lnTo>
                      <a:pt x="1151" y="1894"/>
                    </a:lnTo>
                    <a:lnTo>
                      <a:pt x="1148" y="1899"/>
                    </a:lnTo>
                    <a:lnTo>
                      <a:pt x="1143" y="1904"/>
                    </a:lnTo>
                    <a:lnTo>
                      <a:pt x="1138" y="1907"/>
                    </a:lnTo>
                    <a:lnTo>
                      <a:pt x="1131" y="1912"/>
                    </a:lnTo>
                    <a:lnTo>
                      <a:pt x="1123" y="1914"/>
                    </a:lnTo>
                    <a:lnTo>
                      <a:pt x="1115" y="1915"/>
                    </a:lnTo>
                    <a:lnTo>
                      <a:pt x="1105" y="1917"/>
                    </a:lnTo>
                    <a:lnTo>
                      <a:pt x="1086" y="1919"/>
                    </a:lnTo>
                    <a:lnTo>
                      <a:pt x="1069" y="1922"/>
                    </a:lnTo>
                    <a:lnTo>
                      <a:pt x="1063" y="1926"/>
                    </a:lnTo>
                    <a:lnTo>
                      <a:pt x="1057" y="1930"/>
                    </a:lnTo>
                    <a:lnTo>
                      <a:pt x="1051" y="1934"/>
                    </a:lnTo>
                    <a:lnTo>
                      <a:pt x="1046" y="1939"/>
                    </a:lnTo>
                    <a:lnTo>
                      <a:pt x="1038" y="1951"/>
                    </a:lnTo>
                    <a:lnTo>
                      <a:pt x="1031" y="1964"/>
                    </a:lnTo>
                    <a:lnTo>
                      <a:pt x="1023" y="1976"/>
                    </a:lnTo>
                    <a:lnTo>
                      <a:pt x="1016" y="1985"/>
                    </a:lnTo>
                    <a:lnTo>
                      <a:pt x="1011" y="1990"/>
                    </a:lnTo>
                    <a:lnTo>
                      <a:pt x="1005" y="1992"/>
                    </a:lnTo>
                    <a:lnTo>
                      <a:pt x="1000" y="1994"/>
                    </a:lnTo>
                    <a:lnTo>
                      <a:pt x="994" y="1994"/>
                    </a:lnTo>
                    <a:lnTo>
                      <a:pt x="984" y="1994"/>
                    </a:lnTo>
                    <a:lnTo>
                      <a:pt x="974" y="1992"/>
                    </a:lnTo>
                    <a:lnTo>
                      <a:pt x="966" y="1990"/>
                    </a:lnTo>
                    <a:lnTo>
                      <a:pt x="959" y="1985"/>
                    </a:lnTo>
                    <a:lnTo>
                      <a:pt x="952" y="1980"/>
                    </a:lnTo>
                    <a:lnTo>
                      <a:pt x="946" y="1976"/>
                    </a:lnTo>
                    <a:lnTo>
                      <a:pt x="940" y="1970"/>
                    </a:lnTo>
                    <a:lnTo>
                      <a:pt x="935" y="1964"/>
                    </a:lnTo>
                    <a:lnTo>
                      <a:pt x="928" y="1952"/>
                    </a:lnTo>
                    <a:lnTo>
                      <a:pt x="921" y="1942"/>
                    </a:lnTo>
                    <a:lnTo>
                      <a:pt x="918" y="1939"/>
                    </a:lnTo>
                    <a:lnTo>
                      <a:pt x="914" y="1935"/>
                    </a:lnTo>
                    <a:lnTo>
                      <a:pt x="911" y="1933"/>
                    </a:lnTo>
                    <a:lnTo>
                      <a:pt x="908" y="1933"/>
                    </a:lnTo>
                    <a:lnTo>
                      <a:pt x="900" y="1934"/>
                    </a:lnTo>
                    <a:lnTo>
                      <a:pt x="892" y="1937"/>
                    </a:lnTo>
                    <a:lnTo>
                      <a:pt x="883" y="1941"/>
                    </a:lnTo>
                    <a:lnTo>
                      <a:pt x="874" y="1946"/>
                    </a:lnTo>
                    <a:lnTo>
                      <a:pt x="865" y="1952"/>
                    </a:lnTo>
                    <a:lnTo>
                      <a:pt x="857" y="1958"/>
                    </a:lnTo>
                    <a:lnTo>
                      <a:pt x="850" y="1964"/>
                    </a:lnTo>
                    <a:lnTo>
                      <a:pt x="846" y="1970"/>
                    </a:lnTo>
                    <a:lnTo>
                      <a:pt x="843" y="1972"/>
                    </a:lnTo>
                    <a:lnTo>
                      <a:pt x="841" y="1972"/>
                    </a:lnTo>
                    <a:lnTo>
                      <a:pt x="840" y="1971"/>
                    </a:lnTo>
                    <a:lnTo>
                      <a:pt x="837" y="1968"/>
                    </a:lnTo>
                    <a:lnTo>
                      <a:pt x="833" y="1960"/>
                    </a:lnTo>
                    <a:lnTo>
                      <a:pt x="828" y="1950"/>
                    </a:lnTo>
                    <a:lnTo>
                      <a:pt x="820" y="1926"/>
                    </a:lnTo>
                    <a:lnTo>
                      <a:pt x="813" y="1913"/>
                    </a:lnTo>
                    <a:lnTo>
                      <a:pt x="794" y="1896"/>
                    </a:lnTo>
                    <a:lnTo>
                      <a:pt x="771" y="1878"/>
                    </a:lnTo>
                    <a:lnTo>
                      <a:pt x="760" y="1867"/>
                    </a:lnTo>
                    <a:lnTo>
                      <a:pt x="747" y="1855"/>
                    </a:lnTo>
                    <a:lnTo>
                      <a:pt x="736" y="1843"/>
                    </a:lnTo>
                    <a:lnTo>
                      <a:pt x="725" y="1832"/>
                    </a:lnTo>
                    <a:lnTo>
                      <a:pt x="716" y="1820"/>
                    </a:lnTo>
                    <a:lnTo>
                      <a:pt x="708" y="1807"/>
                    </a:lnTo>
                    <a:lnTo>
                      <a:pt x="702" y="1794"/>
                    </a:lnTo>
                    <a:lnTo>
                      <a:pt x="699" y="1782"/>
                    </a:lnTo>
                    <a:lnTo>
                      <a:pt x="698" y="1776"/>
                    </a:lnTo>
                    <a:lnTo>
                      <a:pt x="698" y="1769"/>
                    </a:lnTo>
                    <a:lnTo>
                      <a:pt x="699" y="1763"/>
                    </a:lnTo>
                    <a:lnTo>
                      <a:pt x="702" y="1757"/>
                    </a:lnTo>
                    <a:lnTo>
                      <a:pt x="704" y="1751"/>
                    </a:lnTo>
                    <a:lnTo>
                      <a:pt x="708" y="1745"/>
                    </a:lnTo>
                    <a:lnTo>
                      <a:pt x="712" y="1741"/>
                    </a:lnTo>
                    <a:lnTo>
                      <a:pt x="718" y="1735"/>
                    </a:lnTo>
                    <a:lnTo>
                      <a:pt x="731" y="1734"/>
                    </a:lnTo>
                    <a:lnTo>
                      <a:pt x="747" y="1729"/>
                    </a:lnTo>
                    <a:lnTo>
                      <a:pt x="762" y="1723"/>
                    </a:lnTo>
                    <a:lnTo>
                      <a:pt x="776" y="1715"/>
                    </a:lnTo>
                    <a:close/>
                    <a:moveTo>
                      <a:pt x="1327" y="1383"/>
                    </a:moveTo>
                    <a:lnTo>
                      <a:pt x="1320" y="1370"/>
                    </a:lnTo>
                    <a:lnTo>
                      <a:pt x="1312" y="1359"/>
                    </a:lnTo>
                    <a:lnTo>
                      <a:pt x="1303" y="1347"/>
                    </a:lnTo>
                    <a:lnTo>
                      <a:pt x="1295" y="1336"/>
                    </a:lnTo>
                    <a:lnTo>
                      <a:pt x="1279" y="1315"/>
                    </a:lnTo>
                    <a:lnTo>
                      <a:pt x="1263" y="1295"/>
                    </a:lnTo>
                    <a:lnTo>
                      <a:pt x="1255" y="1284"/>
                    </a:lnTo>
                    <a:lnTo>
                      <a:pt x="1248" y="1274"/>
                    </a:lnTo>
                    <a:lnTo>
                      <a:pt x="1241" y="1263"/>
                    </a:lnTo>
                    <a:lnTo>
                      <a:pt x="1235" y="1251"/>
                    </a:lnTo>
                    <a:lnTo>
                      <a:pt x="1229" y="1239"/>
                    </a:lnTo>
                    <a:lnTo>
                      <a:pt x="1224" y="1225"/>
                    </a:lnTo>
                    <a:lnTo>
                      <a:pt x="1220" y="1211"/>
                    </a:lnTo>
                    <a:lnTo>
                      <a:pt x="1217" y="1196"/>
                    </a:lnTo>
                    <a:lnTo>
                      <a:pt x="1213" y="1171"/>
                    </a:lnTo>
                    <a:lnTo>
                      <a:pt x="1210" y="1147"/>
                    </a:lnTo>
                    <a:lnTo>
                      <a:pt x="1208" y="1126"/>
                    </a:lnTo>
                    <a:lnTo>
                      <a:pt x="1206" y="1106"/>
                    </a:lnTo>
                    <a:lnTo>
                      <a:pt x="1206" y="1087"/>
                    </a:lnTo>
                    <a:lnTo>
                      <a:pt x="1206" y="1068"/>
                    </a:lnTo>
                    <a:lnTo>
                      <a:pt x="1207" y="1051"/>
                    </a:lnTo>
                    <a:lnTo>
                      <a:pt x="1209" y="1034"/>
                    </a:lnTo>
                    <a:lnTo>
                      <a:pt x="1211" y="1016"/>
                    </a:lnTo>
                    <a:lnTo>
                      <a:pt x="1216" y="1000"/>
                    </a:lnTo>
                    <a:lnTo>
                      <a:pt x="1221" y="982"/>
                    </a:lnTo>
                    <a:lnTo>
                      <a:pt x="1226" y="963"/>
                    </a:lnTo>
                    <a:lnTo>
                      <a:pt x="1240" y="924"/>
                    </a:lnTo>
                    <a:lnTo>
                      <a:pt x="1257" y="880"/>
                    </a:lnTo>
                    <a:lnTo>
                      <a:pt x="1262" y="867"/>
                    </a:lnTo>
                    <a:lnTo>
                      <a:pt x="1267" y="853"/>
                    </a:lnTo>
                    <a:lnTo>
                      <a:pt x="1270" y="837"/>
                    </a:lnTo>
                    <a:lnTo>
                      <a:pt x="1274" y="822"/>
                    </a:lnTo>
                    <a:lnTo>
                      <a:pt x="1279" y="790"/>
                    </a:lnTo>
                    <a:lnTo>
                      <a:pt x="1282" y="757"/>
                    </a:lnTo>
                    <a:lnTo>
                      <a:pt x="1286" y="724"/>
                    </a:lnTo>
                    <a:lnTo>
                      <a:pt x="1287" y="690"/>
                    </a:lnTo>
                    <a:lnTo>
                      <a:pt x="1288" y="659"/>
                    </a:lnTo>
                    <a:lnTo>
                      <a:pt x="1288" y="630"/>
                    </a:lnTo>
                    <a:lnTo>
                      <a:pt x="1293" y="631"/>
                    </a:lnTo>
                    <a:lnTo>
                      <a:pt x="1299" y="634"/>
                    </a:lnTo>
                    <a:lnTo>
                      <a:pt x="1305" y="640"/>
                    </a:lnTo>
                    <a:lnTo>
                      <a:pt x="1311" y="647"/>
                    </a:lnTo>
                    <a:lnTo>
                      <a:pt x="1321" y="667"/>
                    </a:lnTo>
                    <a:lnTo>
                      <a:pt x="1333" y="690"/>
                    </a:lnTo>
                    <a:lnTo>
                      <a:pt x="1342" y="715"/>
                    </a:lnTo>
                    <a:lnTo>
                      <a:pt x="1351" y="738"/>
                    </a:lnTo>
                    <a:lnTo>
                      <a:pt x="1355" y="757"/>
                    </a:lnTo>
                    <a:lnTo>
                      <a:pt x="1359" y="771"/>
                    </a:lnTo>
                    <a:lnTo>
                      <a:pt x="1360" y="782"/>
                    </a:lnTo>
                    <a:lnTo>
                      <a:pt x="1360" y="792"/>
                    </a:lnTo>
                    <a:lnTo>
                      <a:pt x="1359" y="803"/>
                    </a:lnTo>
                    <a:lnTo>
                      <a:pt x="1358" y="814"/>
                    </a:lnTo>
                    <a:lnTo>
                      <a:pt x="1355" y="823"/>
                    </a:lnTo>
                    <a:lnTo>
                      <a:pt x="1352" y="832"/>
                    </a:lnTo>
                    <a:lnTo>
                      <a:pt x="1348" y="841"/>
                    </a:lnTo>
                    <a:lnTo>
                      <a:pt x="1345" y="850"/>
                    </a:lnTo>
                    <a:lnTo>
                      <a:pt x="1335" y="868"/>
                    </a:lnTo>
                    <a:lnTo>
                      <a:pt x="1325" y="884"/>
                    </a:lnTo>
                    <a:lnTo>
                      <a:pt x="1314" y="901"/>
                    </a:lnTo>
                    <a:lnTo>
                      <a:pt x="1303" y="916"/>
                    </a:lnTo>
                    <a:lnTo>
                      <a:pt x="1293" y="933"/>
                    </a:lnTo>
                    <a:lnTo>
                      <a:pt x="1282" y="949"/>
                    </a:lnTo>
                    <a:lnTo>
                      <a:pt x="1274" y="967"/>
                    </a:lnTo>
                    <a:lnTo>
                      <a:pt x="1268" y="985"/>
                    </a:lnTo>
                    <a:lnTo>
                      <a:pt x="1266" y="994"/>
                    </a:lnTo>
                    <a:lnTo>
                      <a:pt x="1263" y="1004"/>
                    </a:lnTo>
                    <a:lnTo>
                      <a:pt x="1263" y="1013"/>
                    </a:lnTo>
                    <a:lnTo>
                      <a:pt x="1263" y="1024"/>
                    </a:lnTo>
                    <a:lnTo>
                      <a:pt x="1263" y="1033"/>
                    </a:lnTo>
                    <a:lnTo>
                      <a:pt x="1266" y="1045"/>
                    </a:lnTo>
                    <a:lnTo>
                      <a:pt x="1268" y="1055"/>
                    </a:lnTo>
                    <a:lnTo>
                      <a:pt x="1273" y="1067"/>
                    </a:lnTo>
                    <a:lnTo>
                      <a:pt x="1283" y="1098"/>
                    </a:lnTo>
                    <a:lnTo>
                      <a:pt x="1292" y="1126"/>
                    </a:lnTo>
                    <a:lnTo>
                      <a:pt x="1296" y="1139"/>
                    </a:lnTo>
                    <a:lnTo>
                      <a:pt x="1300" y="1150"/>
                    </a:lnTo>
                    <a:lnTo>
                      <a:pt x="1305" y="1159"/>
                    </a:lnTo>
                    <a:lnTo>
                      <a:pt x="1308" y="1166"/>
                    </a:lnTo>
                    <a:lnTo>
                      <a:pt x="1311" y="1169"/>
                    </a:lnTo>
                    <a:lnTo>
                      <a:pt x="1313" y="1170"/>
                    </a:lnTo>
                    <a:lnTo>
                      <a:pt x="1315" y="1171"/>
                    </a:lnTo>
                    <a:lnTo>
                      <a:pt x="1319" y="1170"/>
                    </a:lnTo>
                    <a:lnTo>
                      <a:pt x="1321" y="1170"/>
                    </a:lnTo>
                    <a:lnTo>
                      <a:pt x="1323" y="1167"/>
                    </a:lnTo>
                    <a:lnTo>
                      <a:pt x="1327" y="1164"/>
                    </a:lnTo>
                    <a:lnTo>
                      <a:pt x="1331" y="1160"/>
                    </a:lnTo>
                    <a:lnTo>
                      <a:pt x="1338" y="1149"/>
                    </a:lnTo>
                    <a:lnTo>
                      <a:pt x="1346" y="1133"/>
                    </a:lnTo>
                    <a:lnTo>
                      <a:pt x="1354" y="1112"/>
                    </a:lnTo>
                    <a:lnTo>
                      <a:pt x="1365" y="1085"/>
                    </a:lnTo>
                    <a:lnTo>
                      <a:pt x="1372" y="1068"/>
                    </a:lnTo>
                    <a:lnTo>
                      <a:pt x="1385" y="1041"/>
                    </a:lnTo>
                    <a:lnTo>
                      <a:pt x="1400" y="1011"/>
                    </a:lnTo>
                    <a:lnTo>
                      <a:pt x="1417" y="981"/>
                    </a:lnTo>
                    <a:lnTo>
                      <a:pt x="1424" y="969"/>
                    </a:lnTo>
                    <a:lnTo>
                      <a:pt x="1432" y="959"/>
                    </a:lnTo>
                    <a:lnTo>
                      <a:pt x="1438" y="952"/>
                    </a:lnTo>
                    <a:lnTo>
                      <a:pt x="1444" y="949"/>
                    </a:lnTo>
                    <a:lnTo>
                      <a:pt x="1446" y="949"/>
                    </a:lnTo>
                    <a:lnTo>
                      <a:pt x="1449" y="950"/>
                    </a:lnTo>
                    <a:lnTo>
                      <a:pt x="1450" y="953"/>
                    </a:lnTo>
                    <a:lnTo>
                      <a:pt x="1451" y="956"/>
                    </a:lnTo>
                    <a:lnTo>
                      <a:pt x="1451" y="968"/>
                    </a:lnTo>
                    <a:lnTo>
                      <a:pt x="1450" y="987"/>
                    </a:lnTo>
                    <a:lnTo>
                      <a:pt x="1443" y="1029"/>
                    </a:lnTo>
                    <a:lnTo>
                      <a:pt x="1433" y="1080"/>
                    </a:lnTo>
                    <a:lnTo>
                      <a:pt x="1432" y="1093"/>
                    </a:lnTo>
                    <a:lnTo>
                      <a:pt x="1432" y="1105"/>
                    </a:lnTo>
                    <a:lnTo>
                      <a:pt x="1432" y="1117"/>
                    </a:lnTo>
                    <a:lnTo>
                      <a:pt x="1433" y="1127"/>
                    </a:lnTo>
                    <a:lnTo>
                      <a:pt x="1434" y="1137"/>
                    </a:lnTo>
                    <a:lnTo>
                      <a:pt x="1438" y="1145"/>
                    </a:lnTo>
                    <a:lnTo>
                      <a:pt x="1443" y="1152"/>
                    </a:lnTo>
                    <a:lnTo>
                      <a:pt x="1449" y="1157"/>
                    </a:lnTo>
                    <a:lnTo>
                      <a:pt x="1456" y="1160"/>
                    </a:lnTo>
                    <a:lnTo>
                      <a:pt x="1464" y="1163"/>
                    </a:lnTo>
                    <a:lnTo>
                      <a:pt x="1473" y="1164"/>
                    </a:lnTo>
                    <a:lnTo>
                      <a:pt x="1484" y="1165"/>
                    </a:lnTo>
                    <a:lnTo>
                      <a:pt x="1505" y="1169"/>
                    </a:lnTo>
                    <a:lnTo>
                      <a:pt x="1522" y="1171"/>
                    </a:lnTo>
                    <a:lnTo>
                      <a:pt x="1530" y="1175"/>
                    </a:lnTo>
                    <a:lnTo>
                      <a:pt x="1535" y="1178"/>
                    </a:lnTo>
                    <a:lnTo>
                      <a:pt x="1538" y="1184"/>
                    </a:lnTo>
                    <a:lnTo>
                      <a:pt x="1541" y="1190"/>
                    </a:lnTo>
                    <a:lnTo>
                      <a:pt x="1544" y="1196"/>
                    </a:lnTo>
                    <a:lnTo>
                      <a:pt x="1546" y="1202"/>
                    </a:lnTo>
                    <a:lnTo>
                      <a:pt x="1551" y="1208"/>
                    </a:lnTo>
                    <a:lnTo>
                      <a:pt x="1556" y="1212"/>
                    </a:lnTo>
                    <a:lnTo>
                      <a:pt x="1587" y="1223"/>
                    </a:lnTo>
                    <a:lnTo>
                      <a:pt x="1607" y="1229"/>
                    </a:lnTo>
                    <a:lnTo>
                      <a:pt x="1610" y="1231"/>
                    </a:lnTo>
                    <a:lnTo>
                      <a:pt x="1613" y="1235"/>
                    </a:lnTo>
                    <a:lnTo>
                      <a:pt x="1615" y="1239"/>
                    </a:lnTo>
                    <a:lnTo>
                      <a:pt x="1617" y="1245"/>
                    </a:lnTo>
                    <a:lnTo>
                      <a:pt x="1618" y="1252"/>
                    </a:lnTo>
                    <a:lnTo>
                      <a:pt x="1620" y="1262"/>
                    </a:lnTo>
                    <a:lnTo>
                      <a:pt x="1621" y="1274"/>
                    </a:lnTo>
                    <a:lnTo>
                      <a:pt x="1621" y="1287"/>
                    </a:lnTo>
                    <a:lnTo>
                      <a:pt x="1621" y="1296"/>
                    </a:lnTo>
                    <a:lnTo>
                      <a:pt x="1620" y="1304"/>
                    </a:lnTo>
                    <a:lnTo>
                      <a:pt x="1618" y="1311"/>
                    </a:lnTo>
                    <a:lnTo>
                      <a:pt x="1616" y="1317"/>
                    </a:lnTo>
                    <a:lnTo>
                      <a:pt x="1614" y="1322"/>
                    </a:lnTo>
                    <a:lnTo>
                      <a:pt x="1610" y="1326"/>
                    </a:lnTo>
                    <a:lnTo>
                      <a:pt x="1607" y="1329"/>
                    </a:lnTo>
                    <a:lnTo>
                      <a:pt x="1602" y="1330"/>
                    </a:lnTo>
                    <a:lnTo>
                      <a:pt x="1597" y="1333"/>
                    </a:lnTo>
                    <a:lnTo>
                      <a:pt x="1592" y="1333"/>
                    </a:lnTo>
                    <a:lnTo>
                      <a:pt x="1587" y="1333"/>
                    </a:lnTo>
                    <a:lnTo>
                      <a:pt x="1582" y="1331"/>
                    </a:lnTo>
                    <a:lnTo>
                      <a:pt x="1569" y="1329"/>
                    </a:lnTo>
                    <a:lnTo>
                      <a:pt x="1556" y="1323"/>
                    </a:lnTo>
                    <a:lnTo>
                      <a:pt x="1528" y="1310"/>
                    </a:lnTo>
                    <a:lnTo>
                      <a:pt x="1499" y="1294"/>
                    </a:lnTo>
                    <a:lnTo>
                      <a:pt x="1484" y="1287"/>
                    </a:lnTo>
                    <a:lnTo>
                      <a:pt x="1471" y="1280"/>
                    </a:lnTo>
                    <a:lnTo>
                      <a:pt x="1458" y="1275"/>
                    </a:lnTo>
                    <a:lnTo>
                      <a:pt x="1446" y="1271"/>
                    </a:lnTo>
                    <a:lnTo>
                      <a:pt x="1439" y="1270"/>
                    </a:lnTo>
                    <a:lnTo>
                      <a:pt x="1434" y="1271"/>
                    </a:lnTo>
                    <a:lnTo>
                      <a:pt x="1431" y="1272"/>
                    </a:lnTo>
                    <a:lnTo>
                      <a:pt x="1430" y="1276"/>
                    </a:lnTo>
                    <a:lnTo>
                      <a:pt x="1430" y="1280"/>
                    </a:lnTo>
                    <a:lnTo>
                      <a:pt x="1431" y="1283"/>
                    </a:lnTo>
                    <a:lnTo>
                      <a:pt x="1432" y="1288"/>
                    </a:lnTo>
                    <a:lnTo>
                      <a:pt x="1436" y="1294"/>
                    </a:lnTo>
                    <a:lnTo>
                      <a:pt x="1443" y="1304"/>
                    </a:lnTo>
                    <a:lnTo>
                      <a:pt x="1451" y="1315"/>
                    </a:lnTo>
                    <a:lnTo>
                      <a:pt x="1459" y="1323"/>
                    </a:lnTo>
                    <a:lnTo>
                      <a:pt x="1465" y="1329"/>
                    </a:lnTo>
                    <a:lnTo>
                      <a:pt x="1478" y="1337"/>
                    </a:lnTo>
                    <a:lnTo>
                      <a:pt x="1492" y="1348"/>
                    </a:lnTo>
                    <a:lnTo>
                      <a:pt x="1505" y="1360"/>
                    </a:lnTo>
                    <a:lnTo>
                      <a:pt x="1518" y="1373"/>
                    </a:lnTo>
                    <a:lnTo>
                      <a:pt x="1531" y="1387"/>
                    </a:lnTo>
                    <a:lnTo>
                      <a:pt x="1544" y="1402"/>
                    </a:lnTo>
                    <a:lnTo>
                      <a:pt x="1555" y="1419"/>
                    </a:lnTo>
                    <a:lnTo>
                      <a:pt x="1565" y="1435"/>
                    </a:lnTo>
                    <a:lnTo>
                      <a:pt x="1575" y="1453"/>
                    </a:lnTo>
                    <a:lnTo>
                      <a:pt x="1583" y="1469"/>
                    </a:lnTo>
                    <a:lnTo>
                      <a:pt x="1589" y="1487"/>
                    </a:lnTo>
                    <a:lnTo>
                      <a:pt x="1594" y="1505"/>
                    </a:lnTo>
                    <a:lnTo>
                      <a:pt x="1596" y="1523"/>
                    </a:lnTo>
                    <a:lnTo>
                      <a:pt x="1596" y="1540"/>
                    </a:lnTo>
                    <a:lnTo>
                      <a:pt x="1595" y="1548"/>
                    </a:lnTo>
                    <a:lnTo>
                      <a:pt x="1594" y="1557"/>
                    </a:lnTo>
                    <a:lnTo>
                      <a:pt x="1591" y="1565"/>
                    </a:lnTo>
                    <a:lnTo>
                      <a:pt x="1588" y="1573"/>
                    </a:lnTo>
                    <a:lnTo>
                      <a:pt x="1585" y="1579"/>
                    </a:lnTo>
                    <a:lnTo>
                      <a:pt x="1582" y="1583"/>
                    </a:lnTo>
                    <a:lnTo>
                      <a:pt x="1580" y="1586"/>
                    </a:lnTo>
                    <a:lnTo>
                      <a:pt x="1576" y="1587"/>
                    </a:lnTo>
                    <a:lnTo>
                      <a:pt x="1571" y="1589"/>
                    </a:lnTo>
                    <a:lnTo>
                      <a:pt x="1568" y="1589"/>
                    </a:lnTo>
                    <a:lnTo>
                      <a:pt x="1563" y="1587"/>
                    </a:lnTo>
                    <a:lnTo>
                      <a:pt x="1559" y="1585"/>
                    </a:lnTo>
                    <a:lnTo>
                      <a:pt x="1550" y="1578"/>
                    </a:lnTo>
                    <a:lnTo>
                      <a:pt x="1541" y="1570"/>
                    </a:lnTo>
                    <a:lnTo>
                      <a:pt x="1530" y="1558"/>
                    </a:lnTo>
                    <a:lnTo>
                      <a:pt x="1521" y="1546"/>
                    </a:lnTo>
                    <a:lnTo>
                      <a:pt x="1500" y="1519"/>
                    </a:lnTo>
                    <a:lnTo>
                      <a:pt x="1483" y="1494"/>
                    </a:lnTo>
                    <a:lnTo>
                      <a:pt x="1475" y="1484"/>
                    </a:lnTo>
                    <a:lnTo>
                      <a:pt x="1467" y="1475"/>
                    </a:lnTo>
                    <a:lnTo>
                      <a:pt x="1462" y="1469"/>
                    </a:lnTo>
                    <a:lnTo>
                      <a:pt x="1458" y="1467"/>
                    </a:lnTo>
                    <a:lnTo>
                      <a:pt x="1454" y="1467"/>
                    </a:lnTo>
                    <a:lnTo>
                      <a:pt x="1452" y="1467"/>
                    </a:lnTo>
                    <a:lnTo>
                      <a:pt x="1449" y="1468"/>
                    </a:lnTo>
                    <a:lnTo>
                      <a:pt x="1446" y="1471"/>
                    </a:lnTo>
                    <a:lnTo>
                      <a:pt x="1441" y="1475"/>
                    </a:lnTo>
                    <a:lnTo>
                      <a:pt x="1438" y="1481"/>
                    </a:lnTo>
                    <a:lnTo>
                      <a:pt x="1434" y="1486"/>
                    </a:lnTo>
                    <a:lnTo>
                      <a:pt x="1431" y="1492"/>
                    </a:lnTo>
                    <a:lnTo>
                      <a:pt x="1426" y="1497"/>
                    </a:lnTo>
                    <a:lnTo>
                      <a:pt x="1423" y="1499"/>
                    </a:lnTo>
                    <a:lnTo>
                      <a:pt x="1416" y="1500"/>
                    </a:lnTo>
                    <a:lnTo>
                      <a:pt x="1411" y="1499"/>
                    </a:lnTo>
                    <a:lnTo>
                      <a:pt x="1405" y="1498"/>
                    </a:lnTo>
                    <a:lnTo>
                      <a:pt x="1399" y="1494"/>
                    </a:lnTo>
                    <a:lnTo>
                      <a:pt x="1394" y="1491"/>
                    </a:lnTo>
                    <a:lnTo>
                      <a:pt x="1388" y="1486"/>
                    </a:lnTo>
                    <a:lnTo>
                      <a:pt x="1384" y="1480"/>
                    </a:lnTo>
                    <a:lnTo>
                      <a:pt x="1379" y="1474"/>
                    </a:lnTo>
                    <a:lnTo>
                      <a:pt x="1364" y="1449"/>
                    </a:lnTo>
                    <a:lnTo>
                      <a:pt x="1352" y="1427"/>
                    </a:lnTo>
                    <a:lnTo>
                      <a:pt x="1327" y="1383"/>
                    </a:lnTo>
                    <a:close/>
                    <a:moveTo>
                      <a:pt x="1538" y="973"/>
                    </a:moveTo>
                    <a:lnTo>
                      <a:pt x="1545" y="969"/>
                    </a:lnTo>
                    <a:lnTo>
                      <a:pt x="1550" y="965"/>
                    </a:lnTo>
                    <a:lnTo>
                      <a:pt x="1555" y="959"/>
                    </a:lnTo>
                    <a:lnTo>
                      <a:pt x="1558" y="952"/>
                    </a:lnTo>
                    <a:lnTo>
                      <a:pt x="1564" y="939"/>
                    </a:lnTo>
                    <a:lnTo>
                      <a:pt x="1568" y="923"/>
                    </a:lnTo>
                    <a:lnTo>
                      <a:pt x="1572" y="891"/>
                    </a:lnTo>
                    <a:lnTo>
                      <a:pt x="1578" y="862"/>
                    </a:lnTo>
                    <a:lnTo>
                      <a:pt x="1581" y="853"/>
                    </a:lnTo>
                    <a:lnTo>
                      <a:pt x="1584" y="847"/>
                    </a:lnTo>
                    <a:lnTo>
                      <a:pt x="1587" y="842"/>
                    </a:lnTo>
                    <a:lnTo>
                      <a:pt x="1590" y="838"/>
                    </a:lnTo>
                    <a:lnTo>
                      <a:pt x="1592" y="837"/>
                    </a:lnTo>
                    <a:lnTo>
                      <a:pt x="1595" y="837"/>
                    </a:lnTo>
                    <a:lnTo>
                      <a:pt x="1597" y="838"/>
                    </a:lnTo>
                    <a:lnTo>
                      <a:pt x="1601" y="841"/>
                    </a:lnTo>
                    <a:lnTo>
                      <a:pt x="1604" y="848"/>
                    </a:lnTo>
                    <a:lnTo>
                      <a:pt x="1609" y="857"/>
                    </a:lnTo>
                    <a:lnTo>
                      <a:pt x="1613" y="868"/>
                    </a:lnTo>
                    <a:lnTo>
                      <a:pt x="1615" y="880"/>
                    </a:lnTo>
                    <a:lnTo>
                      <a:pt x="1617" y="896"/>
                    </a:lnTo>
                    <a:lnTo>
                      <a:pt x="1618" y="911"/>
                    </a:lnTo>
                    <a:lnTo>
                      <a:pt x="1617" y="926"/>
                    </a:lnTo>
                    <a:lnTo>
                      <a:pt x="1615" y="940"/>
                    </a:lnTo>
                    <a:lnTo>
                      <a:pt x="1610" y="953"/>
                    </a:lnTo>
                    <a:lnTo>
                      <a:pt x="1604" y="966"/>
                    </a:lnTo>
                    <a:lnTo>
                      <a:pt x="1596" y="979"/>
                    </a:lnTo>
                    <a:lnTo>
                      <a:pt x="1585" y="991"/>
                    </a:lnTo>
                    <a:lnTo>
                      <a:pt x="1570" y="1008"/>
                    </a:lnTo>
                    <a:lnTo>
                      <a:pt x="1554" y="1025"/>
                    </a:lnTo>
                    <a:lnTo>
                      <a:pt x="1550" y="1028"/>
                    </a:lnTo>
                    <a:lnTo>
                      <a:pt x="1546" y="1031"/>
                    </a:lnTo>
                    <a:lnTo>
                      <a:pt x="1543" y="1032"/>
                    </a:lnTo>
                    <a:lnTo>
                      <a:pt x="1539" y="1032"/>
                    </a:lnTo>
                    <a:lnTo>
                      <a:pt x="1536" y="1031"/>
                    </a:lnTo>
                    <a:lnTo>
                      <a:pt x="1532" y="1031"/>
                    </a:lnTo>
                    <a:lnTo>
                      <a:pt x="1529" y="1028"/>
                    </a:lnTo>
                    <a:lnTo>
                      <a:pt x="1525" y="1026"/>
                    </a:lnTo>
                    <a:lnTo>
                      <a:pt x="1519" y="1021"/>
                    </a:lnTo>
                    <a:lnTo>
                      <a:pt x="1515" y="1014"/>
                    </a:lnTo>
                    <a:lnTo>
                      <a:pt x="1512" y="1006"/>
                    </a:lnTo>
                    <a:lnTo>
                      <a:pt x="1511" y="999"/>
                    </a:lnTo>
                    <a:lnTo>
                      <a:pt x="1538" y="973"/>
                    </a:lnTo>
                    <a:close/>
                    <a:moveTo>
                      <a:pt x="1756" y="870"/>
                    </a:moveTo>
                    <a:lnTo>
                      <a:pt x="1756" y="860"/>
                    </a:lnTo>
                    <a:lnTo>
                      <a:pt x="1759" y="849"/>
                    </a:lnTo>
                    <a:lnTo>
                      <a:pt x="1761" y="838"/>
                    </a:lnTo>
                    <a:lnTo>
                      <a:pt x="1765" y="828"/>
                    </a:lnTo>
                    <a:lnTo>
                      <a:pt x="1773" y="808"/>
                    </a:lnTo>
                    <a:lnTo>
                      <a:pt x="1782" y="789"/>
                    </a:lnTo>
                    <a:lnTo>
                      <a:pt x="1793" y="770"/>
                    </a:lnTo>
                    <a:lnTo>
                      <a:pt x="1804" y="751"/>
                    </a:lnTo>
                    <a:lnTo>
                      <a:pt x="1808" y="742"/>
                    </a:lnTo>
                    <a:lnTo>
                      <a:pt x="1813" y="732"/>
                    </a:lnTo>
                    <a:lnTo>
                      <a:pt x="1817" y="722"/>
                    </a:lnTo>
                    <a:lnTo>
                      <a:pt x="1820" y="712"/>
                    </a:lnTo>
                    <a:lnTo>
                      <a:pt x="1820" y="707"/>
                    </a:lnTo>
                    <a:lnTo>
                      <a:pt x="1820" y="704"/>
                    </a:lnTo>
                    <a:lnTo>
                      <a:pt x="1819" y="700"/>
                    </a:lnTo>
                    <a:lnTo>
                      <a:pt x="1818" y="698"/>
                    </a:lnTo>
                    <a:lnTo>
                      <a:pt x="1813" y="694"/>
                    </a:lnTo>
                    <a:lnTo>
                      <a:pt x="1806" y="692"/>
                    </a:lnTo>
                    <a:lnTo>
                      <a:pt x="1791" y="689"/>
                    </a:lnTo>
                    <a:lnTo>
                      <a:pt x="1777" y="685"/>
                    </a:lnTo>
                    <a:lnTo>
                      <a:pt x="1762" y="679"/>
                    </a:lnTo>
                    <a:lnTo>
                      <a:pt x="1752" y="677"/>
                    </a:lnTo>
                    <a:lnTo>
                      <a:pt x="1747" y="677"/>
                    </a:lnTo>
                    <a:lnTo>
                      <a:pt x="1743" y="680"/>
                    </a:lnTo>
                    <a:lnTo>
                      <a:pt x="1740" y="686"/>
                    </a:lnTo>
                    <a:lnTo>
                      <a:pt x="1738" y="696"/>
                    </a:lnTo>
                    <a:lnTo>
                      <a:pt x="1731" y="724"/>
                    </a:lnTo>
                    <a:lnTo>
                      <a:pt x="1723" y="753"/>
                    </a:lnTo>
                    <a:lnTo>
                      <a:pt x="1715" y="782"/>
                    </a:lnTo>
                    <a:lnTo>
                      <a:pt x="1707" y="810"/>
                    </a:lnTo>
                    <a:lnTo>
                      <a:pt x="1700" y="840"/>
                    </a:lnTo>
                    <a:lnTo>
                      <a:pt x="1693" y="868"/>
                    </a:lnTo>
                    <a:lnTo>
                      <a:pt x="1688" y="897"/>
                    </a:lnTo>
                    <a:lnTo>
                      <a:pt x="1686" y="926"/>
                    </a:lnTo>
                    <a:lnTo>
                      <a:pt x="1683" y="948"/>
                    </a:lnTo>
                    <a:lnTo>
                      <a:pt x="1681" y="972"/>
                    </a:lnTo>
                    <a:lnTo>
                      <a:pt x="1681" y="978"/>
                    </a:lnTo>
                    <a:lnTo>
                      <a:pt x="1681" y="983"/>
                    </a:lnTo>
                    <a:lnTo>
                      <a:pt x="1683" y="988"/>
                    </a:lnTo>
                    <a:lnTo>
                      <a:pt x="1685" y="993"/>
                    </a:lnTo>
                    <a:lnTo>
                      <a:pt x="1688" y="996"/>
                    </a:lnTo>
                    <a:lnTo>
                      <a:pt x="1692" y="1000"/>
                    </a:lnTo>
                    <a:lnTo>
                      <a:pt x="1696" y="1004"/>
                    </a:lnTo>
                    <a:lnTo>
                      <a:pt x="1702" y="1005"/>
                    </a:lnTo>
                    <a:lnTo>
                      <a:pt x="1709" y="1006"/>
                    </a:lnTo>
                    <a:lnTo>
                      <a:pt x="1715" y="1004"/>
                    </a:lnTo>
                    <a:lnTo>
                      <a:pt x="1720" y="1000"/>
                    </a:lnTo>
                    <a:lnTo>
                      <a:pt x="1725" y="994"/>
                    </a:lnTo>
                    <a:lnTo>
                      <a:pt x="1728" y="988"/>
                    </a:lnTo>
                    <a:lnTo>
                      <a:pt x="1732" y="980"/>
                    </a:lnTo>
                    <a:lnTo>
                      <a:pt x="1734" y="972"/>
                    </a:lnTo>
                    <a:lnTo>
                      <a:pt x="1736" y="962"/>
                    </a:lnTo>
                    <a:lnTo>
                      <a:pt x="1740" y="942"/>
                    </a:lnTo>
                    <a:lnTo>
                      <a:pt x="1743" y="924"/>
                    </a:lnTo>
                    <a:lnTo>
                      <a:pt x="1745" y="916"/>
                    </a:lnTo>
                    <a:lnTo>
                      <a:pt x="1747" y="909"/>
                    </a:lnTo>
                    <a:lnTo>
                      <a:pt x="1749" y="903"/>
                    </a:lnTo>
                    <a:lnTo>
                      <a:pt x="1752" y="899"/>
                    </a:lnTo>
                    <a:lnTo>
                      <a:pt x="1756" y="870"/>
                    </a:lnTo>
                    <a:close/>
                    <a:moveTo>
                      <a:pt x="1559" y="640"/>
                    </a:moveTo>
                    <a:lnTo>
                      <a:pt x="1556" y="640"/>
                    </a:lnTo>
                    <a:lnTo>
                      <a:pt x="1552" y="638"/>
                    </a:lnTo>
                    <a:lnTo>
                      <a:pt x="1549" y="635"/>
                    </a:lnTo>
                    <a:lnTo>
                      <a:pt x="1545" y="632"/>
                    </a:lnTo>
                    <a:lnTo>
                      <a:pt x="1538" y="624"/>
                    </a:lnTo>
                    <a:lnTo>
                      <a:pt x="1532" y="613"/>
                    </a:lnTo>
                    <a:lnTo>
                      <a:pt x="1526" y="602"/>
                    </a:lnTo>
                    <a:lnTo>
                      <a:pt x="1523" y="591"/>
                    </a:lnTo>
                    <a:lnTo>
                      <a:pt x="1519" y="581"/>
                    </a:lnTo>
                    <a:lnTo>
                      <a:pt x="1517" y="573"/>
                    </a:lnTo>
                    <a:lnTo>
                      <a:pt x="1515" y="564"/>
                    </a:lnTo>
                    <a:lnTo>
                      <a:pt x="1511" y="554"/>
                    </a:lnTo>
                    <a:lnTo>
                      <a:pt x="1506" y="545"/>
                    </a:lnTo>
                    <a:lnTo>
                      <a:pt x="1502" y="535"/>
                    </a:lnTo>
                    <a:lnTo>
                      <a:pt x="1497" y="525"/>
                    </a:lnTo>
                    <a:lnTo>
                      <a:pt x="1491" y="510"/>
                    </a:lnTo>
                    <a:lnTo>
                      <a:pt x="1486" y="496"/>
                    </a:lnTo>
                    <a:lnTo>
                      <a:pt x="1484" y="486"/>
                    </a:lnTo>
                    <a:lnTo>
                      <a:pt x="1473" y="501"/>
                    </a:lnTo>
                    <a:lnTo>
                      <a:pt x="1460" y="520"/>
                    </a:lnTo>
                    <a:lnTo>
                      <a:pt x="1454" y="523"/>
                    </a:lnTo>
                    <a:lnTo>
                      <a:pt x="1450" y="526"/>
                    </a:lnTo>
                    <a:lnTo>
                      <a:pt x="1444" y="528"/>
                    </a:lnTo>
                    <a:lnTo>
                      <a:pt x="1437" y="529"/>
                    </a:lnTo>
                    <a:lnTo>
                      <a:pt x="1424" y="530"/>
                    </a:lnTo>
                    <a:lnTo>
                      <a:pt x="1412" y="532"/>
                    </a:lnTo>
                    <a:lnTo>
                      <a:pt x="1406" y="533"/>
                    </a:lnTo>
                    <a:lnTo>
                      <a:pt x="1401" y="535"/>
                    </a:lnTo>
                    <a:lnTo>
                      <a:pt x="1397" y="538"/>
                    </a:lnTo>
                    <a:lnTo>
                      <a:pt x="1393" y="541"/>
                    </a:lnTo>
                    <a:lnTo>
                      <a:pt x="1392" y="547"/>
                    </a:lnTo>
                    <a:lnTo>
                      <a:pt x="1391" y="553"/>
                    </a:lnTo>
                    <a:lnTo>
                      <a:pt x="1391" y="561"/>
                    </a:lnTo>
                    <a:lnTo>
                      <a:pt x="1393" y="571"/>
                    </a:lnTo>
                    <a:lnTo>
                      <a:pt x="1397" y="581"/>
                    </a:lnTo>
                    <a:lnTo>
                      <a:pt x="1403" y="591"/>
                    </a:lnTo>
                    <a:lnTo>
                      <a:pt x="1410" y="601"/>
                    </a:lnTo>
                    <a:lnTo>
                      <a:pt x="1418" y="612"/>
                    </a:lnTo>
                    <a:lnTo>
                      <a:pt x="1436" y="632"/>
                    </a:lnTo>
                    <a:lnTo>
                      <a:pt x="1450" y="651"/>
                    </a:lnTo>
                    <a:lnTo>
                      <a:pt x="1466" y="678"/>
                    </a:lnTo>
                    <a:lnTo>
                      <a:pt x="1482" y="699"/>
                    </a:lnTo>
                    <a:lnTo>
                      <a:pt x="1491" y="709"/>
                    </a:lnTo>
                    <a:lnTo>
                      <a:pt x="1502" y="716"/>
                    </a:lnTo>
                    <a:lnTo>
                      <a:pt x="1509" y="719"/>
                    </a:lnTo>
                    <a:lnTo>
                      <a:pt x="1516" y="722"/>
                    </a:lnTo>
                    <a:lnTo>
                      <a:pt x="1523" y="724"/>
                    </a:lnTo>
                    <a:lnTo>
                      <a:pt x="1532" y="725"/>
                    </a:lnTo>
                    <a:lnTo>
                      <a:pt x="1542" y="727"/>
                    </a:lnTo>
                    <a:lnTo>
                      <a:pt x="1550" y="727"/>
                    </a:lnTo>
                    <a:lnTo>
                      <a:pt x="1558" y="727"/>
                    </a:lnTo>
                    <a:lnTo>
                      <a:pt x="1565" y="726"/>
                    </a:lnTo>
                    <a:lnTo>
                      <a:pt x="1572" y="725"/>
                    </a:lnTo>
                    <a:lnTo>
                      <a:pt x="1577" y="722"/>
                    </a:lnTo>
                    <a:lnTo>
                      <a:pt x="1582" y="719"/>
                    </a:lnTo>
                    <a:lnTo>
                      <a:pt x="1585" y="716"/>
                    </a:lnTo>
                    <a:lnTo>
                      <a:pt x="1588" y="711"/>
                    </a:lnTo>
                    <a:lnTo>
                      <a:pt x="1589" y="706"/>
                    </a:lnTo>
                    <a:lnTo>
                      <a:pt x="1589" y="700"/>
                    </a:lnTo>
                    <a:lnTo>
                      <a:pt x="1588" y="694"/>
                    </a:lnTo>
                    <a:lnTo>
                      <a:pt x="1585" y="687"/>
                    </a:lnTo>
                    <a:lnTo>
                      <a:pt x="1581" y="680"/>
                    </a:lnTo>
                    <a:lnTo>
                      <a:pt x="1575" y="673"/>
                    </a:lnTo>
                    <a:lnTo>
                      <a:pt x="1568" y="665"/>
                    </a:lnTo>
                    <a:lnTo>
                      <a:pt x="1559" y="640"/>
                    </a:lnTo>
                    <a:close/>
                    <a:moveTo>
                      <a:pt x="1029" y="2423"/>
                    </a:moveTo>
                    <a:lnTo>
                      <a:pt x="1038" y="2411"/>
                    </a:lnTo>
                    <a:lnTo>
                      <a:pt x="1047" y="2401"/>
                    </a:lnTo>
                    <a:lnTo>
                      <a:pt x="1056" y="2393"/>
                    </a:lnTo>
                    <a:lnTo>
                      <a:pt x="1064" y="2387"/>
                    </a:lnTo>
                    <a:lnTo>
                      <a:pt x="1071" y="2382"/>
                    </a:lnTo>
                    <a:lnTo>
                      <a:pt x="1079" y="2378"/>
                    </a:lnTo>
                    <a:lnTo>
                      <a:pt x="1086" y="2374"/>
                    </a:lnTo>
                    <a:lnTo>
                      <a:pt x="1093" y="2372"/>
                    </a:lnTo>
                    <a:lnTo>
                      <a:pt x="1128" y="2366"/>
                    </a:lnTo>
                    <a:lnTo>
                      <a:pt x="1172" y="2355"/>
                    </a:lnTo>
                    <a:lnTo>
                      <a:pt x="1182" y="2352"/>
                    </a:lnTo>
                    <a:lnTo>
                      <a:pt x="1190" y="2347"/>
                    </a:lnTo>
                    <a:lnTo>
                      <a:pt x="1196" y="2341"/>
                    </a:lnTo>
                    <a:lnTo>
                      <a:pt x="1201" y="2334"/>
                    </a:lnTo>
                    <a:lnTo>
                      <a:pt x="1204" y="2327"/>
                    </a:lnTo>
                    <a:lnTo>
                      <a:pt x="1207" y="2319"/>
                    </a:lnTo>
                    <a:lnTo>
                      <a:pt x="1209" y="2311"/>
                    </a:lnTo>
                    <a:lnTo>
                      <a:pt x="1210" y="2302"/>
                    </a:lnTo>
                    <a:lnTo>
                      <a:pt x="1211" y="2283"/>
                    </a:lnTo>
                    <a:lnTo>
                      <a:pt x="1213" y="2266"/>
                    </a:lnTo>
                    <a:lnTo>
                      <a:pt x="1215" y="2256"/>
                    </a:lnTo>
                    <a:lnTo>
                      <a:pt x="1216" y="2248"/>
                    </a:lnTo>
                    <a:lnTo>
                      <a:pt x="1220" y="2240"/>
                    </a:lnTo>
                    <a:lnTo>
                      <a:pt x="1224" y="2233"/>
                    </a:lnTo>
                    <a:lnTo>
                      <a:pt x="1235" y="2219"/>
                    </a:lnTo>
                    <a:lnTo>
                      <a:pt x="1246" y="2208"/>
                    </a:lnTo>
                    <a:lnTo>
                      <a:pt x="1256" y="2200"/>
                    </a:lnTo>
                    <a:lnTo>
                      <a:pt x="1267" y="2191"/>
                    </a:lnTo>
                    <a:lnTo>
                      <a:pt x="1289" y="2177"/>
                    </a:lnTo>
                    <a:lnTo>
                      <a:pt x="1314" y="2158"/>
                    </a:lnTo>
                    <a:lnTo>
                      <a:pt x="1328" y="2149"/>
                    </a:lnTo>
                    <a:lnTo>
                      <a:pt x="1340" y="2142"/>
                    </a:lnTo>
                    <a:lnTo>
                      <a:pt x="1352" y="2137"/>
                    </a:lnTo>
                    <a:lnTo>
                      <a:pt x="1364" y="2135"/>
                    </a:lnTo>
                    <a:lnTo>
                      <a:pt x="1386" y="2131"/>
                    </a:lnTo>
                    <a:lnTo>
                      <a:pt x="1414" y="2125"/>
                    </a:lnTo>
                    <a:lnTo>
                      <a:pt x="1430" y="2119"/>
                    </a:lnTo>
                    <a:lnTo>
                      <a:pt x="1450" y="2110"/>
                    </a:lnTo>
                    <a:lnTo>
                      <a:pt x="1459" y="2106"/>
                    </a:lnTo>
                    <a:lnTo>
                      <a:pt x="1469" y="2104"/>
                    </a:lnTo>
                    <a:lnTo>
                      <a:pt x="1472" y="2104"/>
                    </a:lnTo>
                    <a:lnTo>
                      <a:pt x="1476" y="2105"/>
                    </a:lnTo>
                    <a:lnTo>
                      <a:pt x="1478" y="2108"/>
                    </a:lnTo>
                    <a:lnTo>
                      <a:pt x="1480" y="2110"/>
                    </a:lnTo>
                    <a:lnTo>
                      <a:pt x="1480" y="2114"/>
                    </a:lnTo>
                    <a:lnTo>
                      <a:pt x="1480" y="2118"/>
                    </a:lnTo>
                    <a:lnTo>
                      <a:pt x="1478" y="2123"/>
                    </a:lnTo>
                    <a:lnTo>
                      <a:pt x="1475" y="2130"/>
                    </a:lnTo>
                    <a:lnTo>
                      <a:pt x="1465" y="2145"/>
                    </a:lnTo>
                    <a:lnTo>
                      <a:pt x="1451" y="2164"/>
                    </a:lnTo>
                    <a:lnTo>
                      <a:pt x="1416" y="2208"/>
                    </a:lnTo>
                    <a:lnTo>
                      <a:pt x="1373" y="2256"/>
                    </a:lnTo>
                    <a:lnTo>
                      <a:pt x="1328" y="2305"/>
                    </a:lnTo>
                    <a:lnTo>
                      <a:pt x="1287" y="2348"/>
                    </a:lnTo>
                    <a:lnTo>
                      <a:pt x="1254" y="2381"/>
                    </a:lnTo>
                    <a:lnTo>
                      <a:pt x="1234" y="2401"/>
                    </a:lnTo>
                    <a:lnTo>
                      <a:pt x="1206" y="2428"/>
                    </a:lnTo>
                    <a:lnTo>
                      <a:pt x="1178" y="2452"/>
                    </a:lnTo>
                    <a:lnTo>
                      <a:pt x="1171" y="2457"/>
                    </a:lnTo>
                    <a:lnTo>
                      <a:pt x="1163" y="2460"/>
                    </a:lnTo>
                    <a:lnTo>
                      <a:pt x="1156" y="2464"/>
                    </a:lnTo>
                    <a:lnTo>
                      <a:pt x="1148" y="2466"/>
                    </a:lnTo>
                    <a:lnTo>
                      <a:pt x="1138" y="2467"/>
                    </a:lnTo>
                    <a:lnTo>
                      <a:pt x="1130" y="2467"/>
                    </a:lnTo>
                    <a:lnTo>
                      <a:pt x="1119" y="2466"/>
                    </a:lnTo>
                    <a:lnTo>
                      <a:pt x="1109" y="2465"/>
                    </a:lnTo>
                    <a:lnTo>
                      <a:pt x="1099" y="2463"/>
                    </a:lnTo>
                    <a:lnTo>
                      <a:pt x="1091" y="2463"/>
                    </a:lnTo>
                    <a:lnTo>
                      <a:pt x="1085" y="2464"/>
                    </a:lnTo>
                    <a:lnTo>
                      <a:pt x="1079" y="2466"/>
                    </a:lnTo>
                    <a:lnTo>
                      <a:pt x="1071" y="2476"/>
                    </a:lnTo>
                    <a:lnTo>
                      <a:pt x="1062" y="2487"/>
                    </a:lnTo>
                    <a:lnTo>
                      <a:pt x="1056" y="2492"/>
                    </a:lnTo>
                    <a:lnTo>
                      <a:pt x="1051" y="2496"/>
                    </a:lnTo>
                    <a:lnTo>
                      <a:pt x="1047" y="2497"/>
                    </a:lnTo>
                    <a:lnTo>
                      <a:pt x="1043" y="2498"/>
                    </a:lnTo>
                    <a:lnTo>
                      <a:pt x="1039" y="2498"/>
                    </a:lnTo>
                    <a:lnTo>
                      <a:pt x="1036" y="2497"/>
                    </a:lnTo>
                    <a:lnTo>
                      <a:pt x="1033" y="2495"/>
                    </a:lnTo>
                    <a:lnTo>
                      <a:pt x="1030" y="2492"/>
                    </a:lnTo>
                    <a:lnTo>
                      <a:pt x="1020" y="2477"/>
                    </a:lnTo>
                    <a:lnTo>
                      <a:pt x="1012" y="2459"/>
                    </a:lnTo>
                    <a:lnTo>
                      <a:pt x="1029" y="2423"/>
                    </a:lnTo>
                    <a:close/>
                    <a:moveTo>
                      <a:pt x="1505" y="2036"/>
                    </a:moveTo>
                    <a:lnTo>
                      <a:pt x="1504" y="2029"/>
                    </a:lnTo>
                    <a:lnTo>
                      <a:pt x="1504" y="2022"/>
                    </a:lnTo>
                    <a:lnTo>
                      <a:pt x="1505" y="2014"/>
                    </a:lnTo>
                    <a:lnTo>
                      <a:pt x="1506" y="2007"/>
                    </a:lnTo>
                    <a:lnTo>
                      <a:pt x="1509" y="2001"/>
                    </a:lnTo>
                    <a:lnTo>
                      <a:pt x="1512" y="1996"/>
                    </a:lnTo>
                    <a:lnTo>
                      <a:pt x="1517" y="1991"/>
                    </a:lnTo>
                    <a:lnTo>
                      <a:pt x="1523" y="1985"/>
                    </a:lnTo>
                    <a:lnTo>
                      <a:pt x="1532" y="1978"/>
                    </a:lnTo>
                    <a:lnTo>
                      <a:pt x="1544" y="1973"/>
                    </a:lnTo>
                    <a:lnTo>
                      <a:pt x="1550" y="1972"/>
                    </a:lnTo>
                    <a:lnTo>
                      <a:pt x="1556" y="1972"/>
                    </a:lnTo>
                    <a:lnTo>
                      <a:pt x="1561" y="1974"/>
                    </a:lnTo>
                    <a:lnTo>
                      <a:pt x="1567" y="1978"/>
                    </a:lnTo>
                    <a:lnTo>
                      <a:pt x="1570" y="1984"/>
                    </a:lnTo>
                    <a:lnTo>
                      <a:pt x="1572" y="1991"/>
                    </a:lnTo>
                    <a:lnTo>
                      <a:pt x="1572" y="1998"/>
                    </a:lnTo>
                    <a:lnTo>
                      <a:pt x="1571" y="2006"/>
                    </a:lnTo>
                    <a:lnTo>
                      <a:pt x="1568" y="2020"/>
                    </a:lnTo>
                    <a:lnTo>
                      <a:pt x="1562" y="2033"/>
                    </a:lnTo>
                    <a:lnTo>
                      <a:pt x="1554" y="2047"/>
                    </a:lnTo>
                    <a:lnTo>
                      <a:pt x="1545" y="2059"/>
                    </a:lnTo>
                    <a:lnTo>
                      <a:pt x="1541" y="2062"/>
                    </a:lnTo>
                    <a:lnTo>
                      <a:pt x="1536" y="2063"/>
                    </a:lnTo>
                    <a:lnTo>
                      <a:pt x="1530" y="2063"/>
                    </a:lnTo>
                    <a:lnTo>
                      <a:pt x="1523" y="2063"/>
                    </a:lnTo>
                    <a:lnTo>
                      <a:pt x="1518" y="2062"/>
                    </a:lnTo>
                    <a:lnTo>
                      <a:pt x="1512" y="2059"/>
                    </a:lnTo>
                    <a:lnTo>
                      <a:pt x="1509" y="2056"/>
                    </a:lnTo>
                    <a:lnTo>
                      <a:pt x="1505" y="2052"/>
                    </a:lnTo>
                    <a:lnTo>
                      <a:pt x="1505" y="2036"/>
                    </a:lnTo>
                    <a:close/>
                    <a:moveTo>
                      <a:pt x="1683" y="1817"/>
                    </a:moveTo>
                    <a:lnTo>
                      <a:pt x="1677" y="1821"/>
                    </a:lnTo>
                    <a:lnTo>
                      <a:pt x="1670" y="1826"/>
                    </a:lnTo>
                    <a:lnTo>
                      <a:pt x="1661" y="1829"/>
                    </a:lnTo>
                    <a:lnTo>
                      <a:pt x="1650" y="1833"/>
                    </a:lnTo>
                    <a:lnTo>
                      <a:pt x="1641" y="1836"/>
                    </a:lnTo>
                    <a:lnTo>
                      <a:pt x="1633" y="1841"/>
                    </a:lnTo>
                    <a:lnTo>
                      <a:pt x="1626" y="1848"/>
                    </a:lnTo>
                    <a:lnTo>
                      <a:pt x="1620" y="1856"/>
                    </a:lnTo>
                    <a:lnTo>
                      <a:pt x="1616" y="1865"/>
                    </a:lnTo>
                    <a:lnTo>
                      <a:pt x="1614" y="1873"/>
                    </a:lnTo>
                    <a:lnTo>
                      <a:pt x="1611" y="1891"/>
                    </a:lnTo>
                    <a:lnTo>
                      <a:pt x="1611" y="1911"/>
                    </a:lnTo>
                    <a:lnTo>
                      <a:pt x="1608" y="1920"/>
                    </a:lnTo>
                    <a:lnTo>
                      <a:pt x="1602" y="1933"/>
                    </a:lnTo>
                    <a:lnTo>
                      <a:pt x="1600" y="1940"/>
                    </a:lnTo>
                    <a:lnTo>
                      <a:pt x="1598" y="1946"/>
                    </a:lnTo>
                    <a:lnTo>
                      <a:pt x="1598" y="1948"/>
                    </a:lnTo>
                    <a:lnTo>
                      <a:pt x="1598" y="1951"/>
                    </a:lnTo>
                    <a:lnTo>
                      <a:pt x="1600" y="1952"/>
                    </a:lnTo>
                    <a:lnTo>
                      <a:pt x="1601" y="1953"/>
                    </a:lnTo>
                    <a:lnTo>
                      <a:pt x="1607" y="1954"/>
                    </a:lnTo>
                    <a:lnTo>
                      <a:pt x="1613" y="1953"/>
                    </a:lnTo>
                    <a:lnTo>
                      <a:pt x="1617" y="1951"/>
                    </a:lnTo>
                    <a:lnTo>
                      <a:pt x="1622" y="1947"/>
                    </a:lnTo>
                    <a:lnTo>
                      <a:pt x="1631" y="1938"/>
                    </a:lnTo>
                    <a:lnTo>
                      <a:pt x="1638" y="1930"/>
                    </a:lnTo>
                    <a:lnTo>
                      <a:pt x="1643" y="1924"/>
                    </a:lnTo>
                    <a:lnTo>
                      <a:pt x="1648" y="1917"/>
                    </a:lnTo>
                    <a:lnTo>
                      <a:pt x="1651" y="1908"/>
                    </a:lnTo>
                    <a:lnTo>
                      <a:pt x="1654" y="1900"/>
                    </a:lnTo>
                    <a:lnTo>
                      <a:pt x="1661" y="1885"/>
                    </a:lnTo>
                    <a:lnTo>
                      <a:pt x="1668" y="1869"/>
                    </a:lnTo>
                    <a:lnTo>
                      <a:pt x="1677" y="1860"/>
                    </a:lnTo>
                    <a:lnTo>
                      <a:pt x="1689" y="1847"/>
                    </a:lnTo>
                    <a:lnTo>
                      <a:pt x="1695" y="1840"/>
                    </a:lnTo>
                    <a:lnTo>
                      <a:pt x="1699" y="1833"/>
                    </a:lnTo>
                    <a:lnTo>
                      <a:pt x="1699" y="1830"/>
                    </a:lnTo>
                    <a:lnTo>
                      <a:pt x="1699" y="1827"/>
                    </a:lnTo>
                    <a:lnTo>
                      <a:pt x="1699" y="1825"/>
                    </a:lnTo>
                    <a:lnTo>
                      <a:pt x="1696" y="1822"/>
                    </a:lnTo>
                    <a:lnTo>
                      <a:pt x="1683" y="1817"/>
                    </a:lnTo>
                    <a:close/>
                    <a:moveTo>
                      <a:pt x="1831" y="1571"/>
                    </a:moveTo>
                    <a:lnTo>
                      <a:pt x="1823" y="1584"/>
                    </a:lnTo>
                    <a:lnTo>
                      <a:pt x="1815" y="1599"/>
                    </a:lnTo>
                    <a:lnTo>
                      <a:pt x="1806" y="1612"/>
                    </a:lnTo>
                    <a:lnTo>
                      <a:pt x="1795" y="1623"/>
                    </a:lnTo>
                    <a:lnTo>
                      <a:pt x="1785" y="1633"/>
                    </a:lnTo>
                    <a:lnTo>
                      <a:pt x="1774" y="1643"/>
                    </a:lnTo>
                    <a:lnTo>
                      <a:pt x="1762" y="1653"/>
                    </a:lnTo>
                    <a:lnTo>
                      <a:pt x="1752" y="1663"/>
                    </a:lnTo>
                    <a:lnTo>
                      <a:pt x="1741" y="1675"/>
                    </a:lnTo>
                    <a:lnTo>
                      <a:pt x="1733" y="1685"/>
                    </a:lnTo>
                    <a:lnTo>
                      <a:pt x="1728" y="1694"/>
                    </a:lnTo>
                    <a:lnTo>
                      <a:pt x="1726" y="1703"/>
                    </a:lnTo>
                    <a:lnTo>
                      <a:pt x="1726" y="1714"/>
                    </a:lnTo>
                    <a:lnTo>
                      <a:pt x="1727" y="1723"/>
                    </a:lnTo>
                    <a:lnTo>
                      <a:pt x="1729" y="1734"/>
                    </a:lnTo>
                    <a:lnTo>
                      <a:pt x="1733" y="1743"/>
                    </a:lnTo>
                    <a:lnTo>
                      <a:pt x="1738" y="1753"/>
                    </a:lnTo>
                    <a:lnTo>
                      <a:pt x="1742" y="1760"/>
                    </a:lnTo>
                    <a:lnTo>
                      <a:pt x="1746" y="1763"/>
                    </a:lnTo>
                    <a:lnTo>
                      <a:pt x="1749" y="1766"/>
                    </a:lnTo>
                    <a:lnTo>
                      <a:pt x="1754" y="1766"/>
                    </a:lnTo>
                    <a:lnTo>
                      <a:pt x="1759" y="1766"/>
                    </a:lnTo>
                    <a:lnTo>
                      <a:pt x="1764" y="1763"/>
                    </a:lnTo>
                    <a:lnTo>
                      <a:pt x="1768" y="1761"/>
                    </a:lnTo>
                    <a:lnTo>
                      <a:pt x="1773" y="1757"/>
                    </a:lnTo>
                    <a:lnTo>
                      <a:pt x="1778" y="1753"/>
                    </a:lnTo>
                    <a:lnTo>
                      <a:pt x="1794" y="1734"/>
                    </a:lnTo>
                    <a:lnTo>
                      <a:pt x="1806" y="1718"/>
                    </a:lnTo>
                    <a:lnTo>
                      <a:pt x="1813" y="1705"/>
                    </a:lnTo>
                    <a:lnTo>
                      <a:pt x="1819" y="1692"/>
                    </a:lnTo>
                    <a:lnTo>
                      <a:pt x="1824" y="1678"/>
                    </a:lnTo>
                    <a:lnTo>
                      <a:pt x="1827" y="1664"/>
                    </a:lnTo>
                    <a:lnTo>
                      <a:pt x="1831" y="1650"/>
                    </a:lnTo>
                    <a:lnTo>
                      <a:pt x="1834" y="1636"/>
                    </a:lnTo>
                    <a:lnTo>
                      <a:pt x="1839" y="1623"/>
                    </a:lnTo>
                    <a:lnTo>
                      <a:pt x="1845" y="1609"/>
                    </a:lnTo>
                    <a:lnTo>
                      <a:pt x="1850" y="1598"/>
                    </a:lnTo>
                    <a:lnTo>
                      <a:pt x="1853" y="1586"/>
                    </a:lnTo>
                    <a:lnTo>
                      <a:pt x="1857" y="1574"/>
                    </a:lnTo>
                    <a:lnTo>
                      <a:pt x="1860" y="1563"/>
                    </a:lnTo>
                    <a:lnTo>
                      <a:pt x="1861" y="1557"/>
                    </a:lnTo>
                    <a:lnTo>
                      <a:pt x="1860" y="1552"/>
                    </a:lnTo>
                    <a:lnTo>
                      <a:pt x="1859" y="1547"/>
                    </a:lnTo>
                    <a:lnTo>
                      <a:pt x="1858" y="1545"/>
                    </a:lnTo>
                    <a:lnTo>
                      <a:pt x="1854" y="1544"/>
                    </a:lnTo>
                    <a:lnTo>
                      <a:pt x="1851" y="1544"/>
                    </a:lnTo>
                    <a:lnTo>
                      <a:pt x="1847" y="1546"/>
                    </a:lnTo>
                    <a:lnTo>
                      <a:pt x="1844" y="1551"/>
                    </a:lnTo>
                    <a:lnTo>
                      <a:pt x="1831" y="1571"/>
                    </a:lnTo>
                    <a:close/>
                    <a:moveTo>
                      <a:pt x="2042" y="1539"/>
                    </a:moveTo>
                    <a:lnTo>
                      <a:pt x="2038" y="1531"/>
                    </a:lnTo>
                    <a:lnTo>
                      <a:pt x="2035" y="1523"/>
                    </a:lnTo>
                    <a:lnTo>
                      <a:pt x="2033" y="1512"/>
                    </a:lnTo>
                    <a:lnTo>
                      <a:pt x="2031" y="1501"/>
                    </a:lnTo>
                    <a:lnTo>
                      <a:pt x="2029" y="1481"/>
                    </a:lnTo>
                    <a:lnTo>
                      <a:pt x="2027" y="1462"/>
                    </a:lnTo>
                    <a:lnTo>
                      <a:pt x="2027" y="1446"/>
                    </a:lnTo>
                    <a:lnTo>
                      <a:pt x="2027" y="1427"/>
                    </a:lnTo>
                    <a:lnTo>
                      <a:pt x="2027" y="1419"/>
                    </a:lnTo>
                    <a:lnTo>
                      <a:pt x="2025" y="1409"/>
                    </a:lnTo>
                    <a:lnTo>
                      <a:pt x="2023" y="1402"/>
                    </a:lnTo>
                    <a:lnTo>
                      <a:pt x="2020" y="1395"/>
                    </a:lnTo>
                    <a:lnTo>
                      <a:pt x="2016" y="1395"/>
                    </a:lnTo>
                    <a:lnTo>
                      <a:pt x="2007" y="1406"/>
                    </a:lnTo>
                    <a:lnTo>
                      <a:pt x="1999" y="1420"/>
                    </a:lnTo>
                    <a:lnTo>
                      <a:pt x="1992" y="1434"/>
                    </a:lnTo>
                    <a:lnTo>
                      <a:pt x="1987" y="1447"/>
                    </a:lnTo>
                    <a:lnTo>
                      <a:pt x="1982" y="1456"/>
                    </a:lnTo>
                    <a:lnTo>
                      <a:pt x="1977" y="1467"/>
                    </a:lnTo>
                    <a:lnTo>
                      <a:pt x="1974" y="1479"/>
                    </a:lnTo>
                    <a:lnTo>
                      <a:pt x="1971" y="1491"/>
                    </a:lnTo>
                    <a:lnTo>
                      <a:pt x="1968" y="1514"/>
                    </a:lnTo>
                    <a:lnTo>
                      <a:pt x="1965" y="1538"/>
                    </a:lnTo>
                    <a:lnTo>
                      <a:pt x="1964" y="1558"/>
                    </a:lnTo>
                    <a:lnTo>
                      <a:pt x="1963" y="1579"/>
                    </a:lnTo>
                    <a:lnTo>
                      <a:pt x="1962" y="1600"/>
                    </a:lnTo>
                    <a:lnTo>
                      <a:pt x="1962" y="1620"/>
                    </a:lnTo>
                    <a:lnTo>
                      <a:pt x="1966" y="1623"/>
                    </a:lnTo>
                    <a:lnTo>
                      <a:pt x="1971" y="1623"/>
                    </a:lnTo>
                    <a:lnTo>
                      <a:pt x="1977" y="1623"/>
                    </a:lnTo>
                    <a:lnTo>
                      <a:pt x="1982" y="1623"/>
                    </a:lnTo>
                    <a:lnTo>
                      <a:pt x="1991" y="1619"/>
                    </a:lnTo>
                    <a:lnTo>
                      <a:pt x="2001" y="1616"/>
                    </a:lnTo>
                    <a:lnTo>
                      <a:pt x="2009" y="1611"/>
                    </a:lnTo>
                    <a:lnTo>
                      <a:pt x="2015" y="1605"/>
                    </a:lnTo>
                    <a:lnTo>
                      <a:pt x="2020" y="1599"/>
                    </a:lnTo>
                    <a:lnTo>
                      <a:pt x="2023" y="1593"/>
                    </a:lnTo>
                    <a:lnTo>
                      <a:pt x="2028" y="1578"/>
                    </a:lnTo>
                    <a:lnTo>
                      <a:pt x="2035" y="1563"/>
                    </a:lnTo>
                    <a:lnTo>
                      <a:pt x="2042" y="1539"/>
                    </a:lnTo>
                    <a:close/>
                    <a:moveTo>
                      <a:pt x="1979" y="1241"/>
                    </a:moveTo>
                    <a:lnTo>
                      <a:pt x="1971" y="1254"/>
                    </a:lnTo>
                    <a:lnTo>
                      <a:pt x="1965" y="1268"/>
                    </a:lnTo>
                    <a:lnTo>
                      <a:pt x="1962" y="1275"/>
                    </a:lnTo>
                    <a:lnTo>
                      <a:pt x="1959" y="1282"/>
                    </a:lnTo>
                    <a:lnTo>
                      <a:pt x="1958" y="1289"/>
                    </a:lnTo>
                    <a:lnTo>
                      <a:pt x="1958" y="1296"/>
                    </a:lnTo>
                    <a:lnTo>
                      <a:pt x="1961" y="1303"/>
                    </a:lnTo>
                    <a:lnTo>
                      <a:pt x="1963" y="1309"/>
                    </a:lnTo>
                    <a:lnTo>
                      <a:pt x="1969" y="1314"/>
                    </a:lnTo>
                    <a:lnTo>
                      <a:pt x="1976" y="1317"/>
                    </a:lnTo>
                    <a:lnTo>
                      <a:pt x="1983" y="1321"/>
                    </a:lnTo>
                    <a:lnTo>
                      <a:pt x="1995" y="1326"/>
                    </a:lnTo>
                    <a:lnTo>
                      <a:pt x="1999" y="1328"/>
                    </a:lnTo>
                    <a:lnTo>
                      <a:pt x="2005" y="1329"/>
                    </a:lnTo>
                    <a:lnTo>
                      <a:pt x="2009" y="1330"/>
                    </a:lnTo>
                    <a:lnTo>
                      <a:pt x="2011" y="1330"/>
                    </a:lnTo>
                    <a:lnTo>
                      <a:pt x="2014" y="1326"/>
                    </a:lnTo>
                    <a:lnTo>
                      <a:pt x="2016" y="1321"/>
                    </a:lnTo>
                    <a:lnTo>
                      <a:pt x="2017" y="1316"/>
                    </a:lnTo>
                    <a:lnTo>
                      <a:pt x="2017" y="1310"/>
                    </a:lnTo>
                    <a:lnTo>
                      <a:pt x="2017" y="1298"/>
                    </a:lnTo>
                    <a:lnTo>
                      <a:pt x="2016" y="1289"/>
                    </a:lnTo>
                    <a:lnTo>
                      <a:pt x="2014" y="1275"/>
                    </a:lnTo>
                    <a:lnTo>
                      <a:pt x="2011" y="1259"/>
                    </a:lnTo>
                    <a:lnTo>
                      <a:pt x="2011" y="1250"/>
                    </a:lnTo>
                    <a:lnTo>
                      <a:pt x="2010" y="1239"/>
                    </a:lnTo>
                    <a:lnTo>
                      <a:pt x="2009" y="1229"/>
                    </a:lnTo>
                    <a:lnTo>
                      <a:pt x="2007" y="1219"/>
                    </a:lnTo>
                    <a:lnTo>
                      <a:pt x="2004" y="1213"/>
                    </a:lnTo>
                    <a:lnTo>
                      <a:pt x="2001" y="1211"/>
                    </a:lnTo>
                    <a:lnTo>
                      <a:pt x="1997" y="1211"/>
                    </a:lnTo>
                    <a:lnTo>
                      <a:pt x="1995" y="1212"/>
                    </a:lnTo>
                    <a:lnTo>
                      <a:pt x="1991" y="1215"/>
                    </a:lnTo>
                    <a:lnTo>
                      <a:pt x="1989" y="1219"/>
                    </a:lnTo>
                    <a:lnTo>
                      <a:pt x="1987" y="1224"/>
                    </a:lnTo>
                    <a:lnTo>
                      <a:pt x="1984" y="1229"/>
                    </a:lnTo>
                    <a:lnTo>
                      <a:pt x="1979" y="1241"/>
                    </a:lnTo>
                    <a:close/>
                    <a:moveTo>
                      <a:pt x="2205" y="1039"/>
                    </a:moveTo>
                    <a:lnTo>
                      <a:pt x="2197" y="1022"/>
                    </a:lnTo>
                    <a:lnTo>
                      <a:pt x="2189" y="1005"/>
                    </a:lnTo>
                    <a:lnTo>
                      <a:pt x="2185" y="999"/>
                    </a:lnTo>
                    <a:lnTo>
                      <a:pt x="2181" y="993"/>
                    </a:lnTo>
                    <a:lnTo>
                      <a:pt x="2179" y="987"/>
                    </a:lnTo>
                    <a:lnTo>
                      <a:pt x="2178" y="979"/>
                    </a:lnTo>
                    <a:lnTo>
                      <a:pt x="2176" y="966"/>
                    </a:lnTo>
                    <a:lnTo>
                      <a:pt x="2172" y="946"/>
                    </a:lnTo>
                    <a:lnTo>
                      <a:pt x="2168" y="936"/>
                    </a:lnTo>
                    <a:lnTo>
                      <a:pt x="2165" y="928"/>
                    </a:lnTo>
                    <a:lnTo>
                      <a:pt x="2161" y="926"/>
                    </a:lnTo>
                    <a:lnTo>
                      <a:pt x="2159" y="924"/>
                    </a:lnTo>
                    <a:lnTo>
                      <a:pt x="2155" y="924"/>
                    </a:lnTo>
                    <a:lnTo>
                      <a:pt x="2153" y="926"/>
                    </a:lnTo>
                    <a:lnTo>
                      <a:pt x="2149" y="928"/>
                    </a:lnTo>
                    <a:lnTo>
                      <a:pt x="2148" y="932"/>
                    </a:lnTo>
                    <a:lnTo>
                      <a:pt x="2146" y="936"/>
                    </a:lnTo>
                    <a:lnTo>
                      <a:pt x="2145" y="942"/>
                    </a:lnTo>
                    <a:lnTo>
                      <a:pt x="2145" y="955"/>
                    </a:lnTo>
                    <a:lnTo>
                      <a:pt x="2145" y="970"/>
                    </a:lnTo>
                    <a:lnTo>
                      <a:pt x="2147" y="1001"/>
                    </a:lnTo>
                    <a:lnTo>
                      <a:pt x="2151" y="1022"/>
                    </a:lnTo>
                    <a:lnTo>
                      <a:pt x="2152" y="1033"/>
                    </a:lnTo>
                    <a:lnTo>
                      <a:pt x="2154" y="1046"/>
                    </a:lnTo>
                    <a:lnTo>
                      <a:pt x="2156" y="1059"/>
                    </a:lnTo>
                    <a:lnTo>
                      <a:pt x="2160" y="1070"/>
                    </a:lnTo>
                    <a:lnTo>
                      <a:pt x="2162" y="1074"/>
                    </a:lnTo>
                    <a:lnTo>
                      <a:pt x="2166" y="1078"/>
                    </a:lnTo>
                    <a:lnTo>
                      <a:pt x="2169" y="1080"/>
                    </a:lnTo>
                    <a:lnTo>
                      <a:pt x="2173" y="1080"/>
                    </a:lnTo>
                    <a:lnTo>
                      <a:pt x="2178" y="1079"/>
                    </a:lnTo>
                    <a:lnTo>
                      <a:pt x="2182" y="1077"/>
                    </a:lnTo>
                    <a:lnTo>
                      <a:pt x="2188" y="1072"/>
                    </a:lnTo>
                    <a:lnTo>
                      <a:pt x="2194" y="1064"/>
                    </a:lnTo>
                    <a:lnTo>
                      <a:pt x="2205" y="1039"/>
                    </a:lnTo>
                    <a:close/>
                    <a:moveTo>
                      <a:pt x="2353" y="617"/>
                    </a:moveTo>
                    <a:lnTo>
                      <a:pt x="2355" y="604"/>
                    </a:lnTo>
                    <a:lnTo>
                      <a:pt x="2355" y="591"/>
                    </a:lnTo>
                    <a:lnTo>
                      <a:pt x="2352" y="578"/>
                    </a:lnTo>
                    <a:lnTo>
                      <a:pt x="2348" y="566"/>
                    </a:lnTo>
                    <a:lnTo>
                      <a:pt x="2346" y="564"/>
                    </a:lnTo>
                    <a:lnTo>
                      <a:pt x="2344" y="560"/>
                    </a:lnTo>
                    <a:lnTo>
                      <a:pt x="2340" y="559"/>
                    </a:lnTo>
                    <a:lnTo>
                      <a:pt x="2337" y="556"/>
                    </a:lnTo>
                    <a:lnTo>
                      <a:pt x="2327" y="554"/>
                    </a:lnTo>
                    <a:lnTo>
                      <a:pt x="2318" y="553"/>
                    </a:lnTo>
                    <a:lnTo>
                      <a:pt x="2313" y="553"/>
                    </a:lnTo>
                    <a:lnTo>
                      <a:pt x="2310" y="554"/>
                    </a:lnTo>
                    <a:lnTo>
                      <a:pt x="2305" y="555"/>
                    </a:lnTo>
                    <a:lnTo>
                      <a:pt x="2302" y="556"/>
                    </a:lnTo>
                    <a:lnTo>
                      <a:pt x="2299" y="560"/>
                    </a:lnTo>
                    <a:lnTo>
                      <a:pt x="2297" y="562"/>
                    </a:lnTo>
                    <a:lnTo>
                      <a:pt x="2296" y="566"/>
                    </a:lnTo>
                    <a:lnTo>
                      <a:pt x="2296" y="571"/>
                    </a:lnTo>
                    <a:lnTo>
                      <a:pt x="2298" y="578"/>
                    </a:lnTo>
                    <a:lnTo>
                      <a:pt x="2302" y="585"/>
                    </a:lnTo>
                    <a:lnTo>
                      <a:pt x="2303" y="593"/>
                    </a:lnTo>
                    <a:lnTo>
                      <a:pt x="2303" y="602"/>
                    </a:lnTo>
                    <a:lnTo>
                      <a:pt x="2303" y="613"/>
                    </a:lnTo>
                    <a:lnTo>
                      <a:pt x="2303" y="621"/>
                    </a:lnTo>
                    <a:lnTo>
                      <a:pt x="2303" y="631"/>
                    </a:lnTo>
                    <a:lnTo>
                      <a:pt x="2305" y="638"/>
                    </a:lnTo>
                    <a:lnTo>
                      <a:pt x="2307" y="644"/>
                    </a:lnTo>
                    <a:lnTo>
                      <a:pt x="2312" y="646"/>
                    </a:lnTo>
                    <a:lnTo>
                      <a:pt x="2317" y="647"/>
                    </a:lnTo>
                    <a:lnTo>
                      <a:pt x="2324" y="647"/>
                    </a:lnTo>
                    <a:lnTo>
                      <a:pt x="2331" y="646"/>
                    </a:lnTo>
                    <a:lnTo>
                      <a:pt x="2340" y="644"/>
                    </a:lnTo>
                    <a:lnTo>
                      <a:pt x="2353" y="617"/>
                    </a:lnTo>
                    <a:close/>
                    <a:moveTo>
                      <a:pt x="2087" y="0"/>
                    </a:moveTo>
                    <a:lnTo>
                      <a:pt x="2517" y="402"/>
                    </a:lnTo>
                    <a:lnTo>
                      <a:pt x="2512" y="414"/>
                    </a:lnTo>
                    <a:lnTo>
                      <a:pt x="2504" y="424"/>
                    </a:lnTo>
                    <a:lnTo>
                      <a:pt x="2496" y="433"/>
                    </a:lnTo>
                    <a:lnTo>
                      <a:pt x="2488" y="441"/>
                    </a:lnTo>
                    <a:lnTo>
                      <a:pt x="2480" y="448"/>
                    </a:lnTo>
                    <a:lnTo>
                      <a:pt x="2470" y="454"/>
                    </a:lnTo>
                    <a:lnTo>
                      <a:pt x="2461" y="457"/>
                    </a:lnTo>
                    <a:lnTo>
                      <a:pt x="2450" y="462"/>
                    </a:lnTo>
                    <a:lnTo>
                      <a:pt x="2440" y="464"/>
                    </a:lnTo>
                    <a:lnTo>
                      <a:pt x="2429" y="467"/>
                    </a:lnTo>
                    <a:lnTo>
                      <a:pt x="2417" y="468"/>
                    </a:lnTo>
                    <a:lnTo>
                      <a:pt x="2407" y="468"/>
                    </a:lnTo>
                    <a:lnTo>
                      <a:pt x="2382" y="467"/>
                    </a:lnTo>
                    <a:lnTo>
                      <a:pt x="2357" y="464"/>
                    </a:lnTo>
                    <a:lnTo>
                      <a:pt x="2306" y="456"/>
                    </a:lnTo>
                    <a:lnTo>
                      <a:pt x="2254" y="447"/>
                    </a:lnTo>
                    <a:lnTo>
                      <a:pt x="2228" y="442"/>
                    </a:lnTo>
                    <a:lnTo>
                      <a:pt x="2204" y="440"/>
                    </a:lnTo>
                    <a:lnTo>
                      <a:pt x="2191" y="440"/>
                    </a:lnTo>
                    <a:lnTo>
                      <a:pt x="2179" y="440"/>
                    </a:lnTo>
                    <a:lnTo>
                      <a:pt x="2167" y="440"/>
                    </a:lnTo>
                    <a:lnTo>
                      <a:pt x="2155" y="441"/>
                    </a:lnTo>
                    <a:lnTo>
                      <a:pt x="2142" y="443"/>
                    </a:lnTo>
                    <a:lnTo>
                      <a:pt x="2128" y="447"/>
                    </a:lnTo>
                    <a:lnTo>
                      <a:pt x="2113" y="451"/>
                    </a:lnTo>
                    <a:lnTo>
                      <a:pt x="2096" y="456"/>
                    </a:lnTo>
                    <a:lnTo>
                      <a:pt x="2080" y="462"/>
                    </a:lnTo>
                    <a:lnTo>
                      <a:pt x="2062" y="469"/>
                    </a:lnTo>
                    <a:lnTo>
                      <a:pt x="2046" y="476"/>
                    </a:lnTo>
                    <a:lnTo>
                      <a:pt x="2029" y="484"/>
                    </a:lnTo>
                    <a:lnTo>
                      <a:pt x="2012" y="494"/>
                    </a:lnTo>
                    <a:lnTo>
                      <a:pt x="1997" y="503"/>
                    </a:lnTo>
                    <a:lnTo>
                      <a:pt x="1983" y="514"/>
                    </a:lnTo>
                    <a:lnTo>
                      <a:pt x="1970" y="526"/>
                    </a:lnTo>
                    <a:lnTo>
                      <a:pt x="1959" y="538"/>
                    </a:lnTo>
                    <a:lnTo>
                      <a:pt x="1951" y="551"/>
                    </a:lnTo>
                    <a:lnTo>
                      <a:pt x="1948" y="556"/>
                    </a:lnTo>
                    <a:lnTo>
                      <a:pt x="1944" y="564"/>
                    </a:lnTo>
                    <a:lnTo>
                      <a:pt x="1942" y="571"/>
                    </a:lnTo>
                    <a:lnTo>
                      <a:pt x="1941" y="578"/>
                    </a:lnTo>
                    <a:lnTo>
                      <a:pt x="1938" y="586"/>
                    </a:lnTo>
                    <a:lnTo>
                      <a:pt x="1936" y="593"/>
                    </a:lnTo>
                    <a:lnTo>
                      <a:pt x="1932" y="599"/>
                    </a:lnTo>
                    <a:lnTo>
                      <a:pt x="1929" y="602"/>
                    </a:lnTo>
                    <a:lnTo>
                      <a:pt x="1924" y="605"/>
                    </a:lnTo>
                    <a:lnTo>
                      <a:pt x="1919" y="607"/>
                    </a:lnTo>
                    <a:lnTo>
                      <a:pt x="1915" y="608"/>
                    </a:lnTo>
                    <a:lnTo>
                      <a:pt x="1909" y="607"/>
                    </a:lnTo>
                    <a:lnTo>
                      <a:pt x="1884" y="602"/>
                    </a:lnTo>
                    <a:lnTo>
                      <a:pt x="1856" y="595"/>
                    </a:lnTo>
                    <a:lnTo>
                      <a:pt x="1852" y="571"/>
                    </a:lnTo>
                    <a:lnTo>
                      <a:pt x="1851" y="556"/>
                    </a:lnTo>
                    <a:lnTo>
                      <a:pt x="1847" y="543"/>
                    </a:lnTo>
                    <a:lnTo>
                      <a:pt x="1844" y="529"/>
                    </a:lnTo>
                    <a:lnTo>
                      <a:pt x="1839" y="516"/>
                    </a:lnTo>
                    <a:lnTo>
                      <a:pt x="1830" y="492"/>
                    </a:lnTo>
                    <a:lnTo>
                      <a:pt x="1821" y="467"/>
                    </a:lnTo>
                    <a:lnTo>
                      <a:pt x="1814" y="467"/>
                    </a:lnTo>
                    <a:lnTo>
                      <a:pt x="1808" y="468"/>
                    </a:lnTo>
                    <a:lnTo>
                      <a:pt x="1804" y="473"/>
                    </a:lnTo>
                    <a:lnTo>
                      <a:pt x="1799" y="477"/>
                    </a:lnTo>
                    <a:lnTo>
                      <a:pt x="1791" y="492"/>
                    </a:lnTo>
                    <a:lnTo>
                      <a:pt x="1784" y="509"/>
                    </a:lnTo>
                    <a:lnTo>
                      <a:pt x="1779" y="519"/>
                    </a:lnTo>
                    <a:lnTo>
                      <a:pt x="1773" y="528"/>
                    </a:lnTo>
                    <a:lnTo>
                      <a:pt x="1767" y="538"/>
                    </a:lnTo>
                    <a:lnTo>
                      <a:pt x="1761" y="546"/>
                    </a:lnTo>
                    <a:lnTo>
                      <a:pt x="1753" y="554"/>
                    </a:lnTo>
                    <a:lnTo>
                      <a:pt x="1743" y="561"/>
                    </a:lnTo>
                    <a:lnTo>
                      <a:pt x="1733" y="566"/>
                    </a:lnTo>
                    <a:lnTo>
                      <a:pt x="1721" y="569"/>
                    </a:lnTo>
                    <a:lnTo>
                      <a:pt x="1710" y="572"/>
                    </a:lnTo>
                    <a:lnTo>
                      <a:pt x="1701" y="573"/>
                    </a:lnTo>
                    <a:lnTo>
                      <a:pt x="1693" y="573"/>
                    </a:lnTo>
                    <a:lnTo>
                      <a:pt x="1686" y="572"/>
                    </a:lnTo>
                    <a:lnTo>
                      <a:pt x="1680" y="571"/>
                    </a:lnTo>
                    <a:lnTo>
                      <a:pt x="1675" y="568"/>
                    </a:lnTo>
                    <a:lnTo>
                      <a:pt x="1672" y="566"/>
                    </a:lnTo>
                    <a:lnTo>
                      <a:pt x="1668" y="562"/>
                    </a:lnTo>
                    <a:lnTo>
                      <a:pt x="1666" y="559"/>
                    </a:lnTo>
                    <a:lnTo>
                      <a:pt x="1664" y="554"/>
                    </a:lnTo>
                    <a:lnTo>
                      <a:pt x="1663" y="549"/>
                    </a:lnTo>
                    <a:lnTo>
                      <a:pt x="1663" y="543"/>
                    </a:lnTo>
                    <a:lnTo>
                      <a:pt x="1664" y="532"/>
                    </a:lnTo>
                    <a:lnTo>
                      <a:pt x="1668" y="519"/>
                    </a:lnTo>
                    <a:lnTo>
                      <a:pt x="1677" y="492"/>
                    </a:lnTo>
                    <a:lnTo>
                      <a:pt x="1689" y="463"/>
                    </a:lnTo>
                    <a:lnTo>
                      <a:pt x="1695" y="450"/>
                    </a:lnTo>
                    <a:lnTo>
                      <a:pt x="1699" y="438"/>
                    </a:lnTo>
                    <a:lnTo>
                      <a:pt x="1702" y="428"/>
                    </a:lnTo>
                    <a:lnTo>
                      <a:pt x="1703" y="420"/>
                    </a:lnTo>
                    <a:lnTo>
                      <a:pt x="1703" y="394"/>
                    </a:lnTo>
                    <a:lnTo>
                      <a:pt x="1702" y="371"/>
                    </a:lnTo>
                    <a:lnTo>
                      <a:pt x="1702" y="361"/>
                    </a:lnTo>
                    <a:lnTo>
                      <a:pt x="1703" y="351"/>
                    </a:lnTo>
                    <a:lnTo>
                      <a:pt x="1706" y="343"/>
                    </a:lnTo>
                    <a:lnTo>
                      <a:pt x="1708" y="336"/>
                    </a:lnTo>
                    <a:lnTo>
                      <a:pt x="1712" y="330"/>
                    </a:lnTo>
                    <a:lnTo>
                      <a:pt x="1716" y="326"/>
                    </a:lnTo>
                    <a:lnTo>
                      <a:pt x="1722" y="323"/>
                    </a:lnTo>
                    <a:lnTo>
                      <a:pt x="1731" y="322"/>
                    </a:lnTo>
                    <a:lnTo>
                      <a:pt x="1741" y="323"/>
                    </a:lnTo>
                    <a:lnTo>
                      <a:pt x="1753" y="325"/>
                    </a:lnTo>
                    <a:lnTo>
                      <a:pt x="1767" y="330"/>
                    </a:lnTo>
                    <a:lnTo>
                      <a:pt x="1784" y="336"/>
                    </a:lnTo>
                    <a:lnTo>
                      <a:pt x="1798" y="342"/>
                    </a:lnTo>
                    <a:lnTo>
                      <a:pt x="1815" y="349"/>
                    </a:lnTo>
                    <a:lnTo>
                      <a:pt x="1834" y="355"/>
                    </a:lnTo>
                    <a:lnTo>
                      <a:pt x="1854" y="359"/>
                    </a:lnTo>
                    <a:lnTo>
                      <a:pt x="1864" y="359"/>
                    </a:lnTo>
                    <a:lnTo>
                      <a:pt x="1873" y="359"/>
                    </a:lnTo>
                    <a:lnTo>
                      <a:pt x="1882" y="358"/>
                    </a:lnTo>
                    <a:lnTo>
                      <a:pt x="1890" y="356"/>
                    </a:lnTo>
                    <a:lnTo>
                      <a:pt x="1897" y="351"/>
                    </a:lnTo>
                    <a:lnTo>
                      <a:pt x="1903" y="345"/>
                    </a:lnTo>
                    <a:lnTo>
                      <a:pt x="1907" y="337"/>
                    </a:lnTo>
                    <a:lnTo>
                      <a:pt x="1911" y="328"/>
                    </a:lnTo>
                    <a:lnTo>
                      <a:pt x="1912" y="322"/>
                    </a:lnTo>
                    <a:lnTo>
                      <a:pt x="1912" y="316"/>
                    </a:lnTo>
                    <a:lnTo>
                      <a:pt x="1911" y="310"/>
                    </a:lnTo>
                    <a:lnTo>
                      <a:pt x="1910" y="303"/>
                    </a:lnTo>
                    <a:lnTo>
                      <a:pt x="1906" y="287"/>
                    </a:lnTo>
                    <a:lnTo>
                      <a:pt x="1900" y="272"/>
                    </a:lnTo>
                    <a:lnTo>
                      <a:pt x="1885" y="237"/>
                    </a:lnTo>
                    <a:lnTo>
                      <a:pt x="1869" y="201"/>
                    </a:lnTo>
                    <a:lnTo>
                      <a:pt x="1861" y="184"/>
                    </a:lnTo>
                    <a:lnTo>
                      <a:pt x="1856" y="166"/>
                    </a:lnTo>
                    <a:lnTo>
                      <a:pt x="1852" y="151"/>
                    </a:lnTo>
                    <a:lnTo>
                      <a:pt x="1850" y="136"/>
                    </a:lnTo>
                    <a:lnTo>
                      <a:pt x="1850" y="131"/>
                    </a:lnTo>
                    <a:lnTo>
                      <a:pt x="1851" y="125"/>
                    </a:lnTo>
                    <a:lnTo>
                      <a:pt x="1853" y="119"/>
                    </a:lnTo>
                    <a:lnTo>
                      <a:pt x="1856" y="114"/>
                    </a:lnTo>
                    <a:lnTo>
                      <a:pt x="1860" y="111"/>
                    </a:lnTo>
                    <a:lnTo>
                      <a:pt x="1865" y="107"/>
                    </a:lnTo>
                    <a:lnTo>
                      <a:pt x="1871" y="105"/>
                    </a:lnTo>
                    <a:lnTo>
                      <a:pt x="1878" y="102"/>
                    </a:lnTo>
                    <a:lnTo>
                      <a:pt x="1892" y="100"/>
                    </a:lnTo>
                    <a:lnTo>
                      <a:pt x="1905" y="96"/>
                    </a:lnTo>
                    <a:lnTo>
                      <a:pt x="1918" y="92"/>
                    </a:lnTo>
                    <a:lnTo>
                      <a:pt x="1931" y="87"/>
                    </a:lnTo>
                    <a:lnTo>
                      <a:pt x="1958" y="76"/>
                    </a:lnTo>
                    <a:lnTo>
                      <a:pt x="1984" y="63"/>
                    </a:lnTo>
                    <a:lnTo>
                      <a:pt x="2010" y="49"/>
                    </a:lnTo>
                    <a:lnTo>
                      <a:pt x="2035" y="34"/>
                    </a:lnTo>
                    <a:lnTo>
                      <a:pt x="2061" y="17"/>
                    </a:lnTo>
                    <a:lnTo>
                      <a:pt x="20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12" name="Freeform 344"/>
              <p:cNvSpPr>
                <a:spLocks/>
              </p:cNvSpPr>
              <p:nvPr/>
            </p:nvSpPr>
            <p:spPr bwMode="auto">
              <a:xfrm>
                <a:off x="4107" y="2163"/>
                <a:ext cx="309" cy="105"/>
              </a:xfrm>
              <a:custGeom>
                <a:avLst/>
                <a:gdLst>
                  <a:gd name="T0" fmla="*/ 71 w 927"/>
                  <a:gd name="T1" fmla="*/ 5 h 314"/>
                  <a:gd name="T2" fmla="*/ 69 w 927"/>
                  <a:gd name="T3" fmla="*/ 5 h 314"/>
                  <a:gd name="T4" fmla="*/ 66 w 927"/>
                  <a:gd name="T5" fmla="*/ 4 h 314"/>
                  <a:gd name="T6" fmla="*/ 60 w 927"/>
                  <a:gd name="T7" fmla="*/ 0 h 314"/>
                  <a:gd name="T8" fmla="*/ 56 w 927"/>
                  <a:gd name="T9" fmla="*/ 0 h 314"/>
                  <a:gd name="T10" fmla="*/ 51 w 927"/>
                  <a:gd name="T11" fmla="*/ 1 h 314"/>
                  <a:gd name="T12" fmla="*/ 43 w 927"/>
                  <a:gd name="T13" fmla="*/ 5 h 314"/>
                  <a:gd name="T14" fmla="*/ 35 w 927"/>
                  <a:gd name="T15" fmla="*/ 7 h 314"/>
                  <a:gd name="T16" fmla="*/ 26 w 927"/>
                  <a:gd name="T17" fmla="*/ 8 h 314"/>
                  <a:gd name="T18" fmla="*/ 17 w 927"/>
                  <a:gd name="T19" fmla="*/ 8 h 314"/>
                  <a:gd name="T20" fmla="*/ 10 w 927"/>
                  <a:gd name="T21" fmla="*/ 10 h 314"/>
                  <a:gd name="T22" fmla="*/ 6 w 927"/>
                  <a:gd name="T23" fmla="*/ 12 h 314"/>
                  <a:gd name="T24" fmla="*/ 3 w 927"/>
                  <a:gd name="T25" fmla="*/ 17 h 314"/>
                  <a:gd name="T26" fmla="*/ 0 w 927"/>
                  <a:gd name="T27" fmla="*/ 21 h 314"/>
                  <a:gd name="T28" fmla="*/ 0 w 927"/>
                  <a:gd name="T29" fmla="*/ 22 h 314"/>
                  <a:gd name="T30" fmla="*/ 2 w 927"/>
                  <a:gd name="T31" fmla="*/ 23 h 314"/>
                  <a:gd name="T32" fmla="*/ 9 w 927"/>
                  <a:gd name="T33" fmla="*/ 25 h 314"/>
                  <a:gd name="T34" fmla="*/ 16 w 927"/>
                  <a:gd name="T35" fmla="*/ 26 h 314"/>
                  <a:gd name="T36" fmla="*/ 23 w 927"/>
                  <a:gd name="T37" fmla="*/ 26 h 314"/>
                  <a:gd name="T38" fmla="*/ 30 w 927"/>
                  <a:gd name="T39" fmla="*/ 28 h 314"/>
                  <a:gd name="T40" fmla="*/ 36 w 927"/>
                  <a:gd name="T41" fmla="*/ 29 h 314"/>
                  <a:gd name="T42" fmla="*/ 48 w 927"/>
                  <a:gd name="T43" fmla="*/ 30 h 314"/>
                  <a:gd name="T44" fmla="*/ 56 w 927"/>
                  <a:gd name="T45" fmla="*/ 32 h 314"/>
                  <a:gd name="T46" fmla="*/ 61 w 927"/>
                  <a:gd name="T47" fmla="*/ 34 h 314"/>
                  <a:gd name="T48" fmla="*/ 66 w 927"/>
                  <a:gd name="T49" fmla="*/ 35 h 314"/>
                  <a:gd name="T50" fmla="*/ 75 w 927"/>
                  <a:gd name="T51" fmla="*/ 34 h 314"/>
                  <a:gd name="T52" fmla="*/ 81 w 927"/>
                  <a:gd name="T53" fmla="*/ 34 h 314"/>
                  <a:gd name="T54" fmla="*/ 86 w 927"/>
                  <a:gd name="T55" fmla="*/ 34 h 314"/>
                  <a:gd name="T56" fmla="*/ 92 w 927"/>
                  <a:gd name="T57" fmla="*/ 34 h 314"/>
                  <a:gd name="T58" fmla="*/ 98 w 927"/>
                  <a:gd name="T59" fmla="*/ 33 h 314"/>
                  <a:gd name="T60" fmla="*/ 101 w 927"/>
                  <a:gd name="T61" fmla="*/ 32 h 314"/>
                  <a:gd name="T62" fmla="*/ 102 w 927"/>
                  <a:gd name="T63" fmla="*/ 30 h 314"/>
                  <a:gd name="T64" fmla="*/ 103 w 927"/>
                  <a:gd name="T65" fmla="*/ 28 h 314"/>
                  <a:gd name="T66" fmla="*/ 103 w 927"/>
                  <a:gd name="T67" fmla="*/ 26 h 314"/>
                  <a:gd name="T68" fmla="*/ 101 w 927"/>
                  <a:gd name="T69" fmla="*/ 23 h 314"/>
                  <a:gd name="T70" fmla="*/ 99 w 927"/>
                  <a:gd name="T71" fmla="*/ 20 h 314"/>
                  <a:gd name="T72" fmla="*/ 98 w 927"/>
                  <a:gd name="T73" fmla="*/ 18 h 314"/>
                  <a:gd name="T74" fmla="*/ 97 w 927"/>
                  <a:gd name="T75" fmla="*/ 12 h 314"/>
                  <a:gd name="T76" fmla="*/ 96 w 927"/>
                  <a:gd name="T77" fmla="*/ 8 h 314"/>
                  <a:gd name="T78" fmla="*/ 94 w 927"/>
                  <a:gd name="T79" fmla="*/ 6 h 314"/>
                  <a:gd name="T80" fmla="*/ 92 w 927"/>
                  <a:gd name="T81" fmla="*/ 5 h 314"/>
                  <a:gd name="T82" fmla="*/ 83 w 927"/>
                  <a:gd name="T83" fmla="*/ 6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27"/>
                  <a:gd name="T127" fmla="*/ 0 h 314"/>
                  <a:gd name="T128" fmla="*/ 927 w 92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27" h="314">
                    <a:moveTo>
                      <a:pt x="652" y="39"/>
                    </a:moveTo>
                    <a:lnTo>
                      <a:pt x="645" y="43"/>
                    </a:lnTo>
                    <a:lnTo>
                      <a:pt x="638" y="44"/>
                    </a:lnTo>
                    <a:lnTo>
                      <a:pt x="631" y="45"/>
                    </a:lnTo>
                    <a:lnTo>
                      <a:pt x="624" y="45"/>
                    </a:lnTo>
                    <a:lnTo>
                      <a:pt x="617" y="45"/>
                    </a:lnTo>
                    <a:lnTo>
                      <a:pt x="611" y="43"/>
                    </a:lnTo>
                    <a:lnTo>
                      <a:pt x="604" y="40"/>
                    </a:lnTo>
                    <a:lnTo>
                      <a:pt x="597" y="38"/>
                    </a:lnTo>
                    <a:lnTo>
                      <a:pt x="572" y="23"/>
                    </a:lnTo>
                    <a:lnTo>
                      <a:pt x="548" y="7"/>
                    </a:lnTo>
                    <a:lnTo>
                      <a:pt x="538" y="2"/>
                    </a:lnTo>
                    <a:lnTo>
                      <a:pt x="527" y="0"/>
                    </a:lnTo>
                    <a:lnTo>
                      <a:pt x="515" y="0"/>
                    </a:lnTo>
                    <a:lnTo>
                      <a:pt x="502" y="1"/>
                    </a:lnTo>
                    <a:lnTo>
                      <a:pt x="488" y="4"/>
                    </a:lnTo>
                    <a:lnTo>
                      <a:pt x="474" y="7"/>
                    </a:lnTo>
                    <a:lnTo>
                      <a:pt x="460" y="12"/>
                    </a:lnTo>
                    <a:lnTo>
                      <a:pt x="446" y="18"/>
                    </a:lnTo>
                    <a:lnTo>
                      <a:pt x="416" y="30"/>
                    </a:lnTo>
                    <a:lnTo>
                      <a:pt x="388" y="41"/>
                    </a:lnTo>
                    <a:lnTo>
                      <a:pt x="362" y="51"/>
                    </a:lnTo>
                    <a:lnTo>
                      <a:pt x="341" y="58"/>
                    </a:lnTo>
                    <a:lnTo>
                      <a:pt x="314" y="61"/>
                    </a:lnTo>
                    <a:lnTo>
                      <a:pt x="288" y="65"/>
                    </a:lnTo>
                    <a:lnTo>
                      <a:pt x="262" y="67"/>
                    </a:lnTo>
                    <a:lnTo>
                      <a:pt x="235" y="70"/>
                    </a:lnTo>
                    <a:lnTo>
                      <a:pt x="209" y="71"/>
                    </a:lnTo>
                    <a:lnTo>
                      <a:pt x="183" y="73"/>
                    </a:lnTo>
                    <a:lnTo>
                      <a:pt x="156" y="76"/>
                    </a:lnTo>
                    <a:lnTo>
                      <a:pt x="130" y="79"/>
                    </a:lnTo>
                    <a:lnTo>
                      <a:pt x="111" y="83"/>
                    </a:lnTo>
                    <a:lnTo>
                      <a:pt x="94" y="89"/>
                    </a:lnTo>
                    <a:lnTo>
                      <a:pt x="80" y="94"/>
                    </a:lnTo>
                    <a:lnTo>
                      <a:pt x="68" y="103"/>
                    </a:lnTo>
                    <a:lnTo>
                      <a:pt x="58" y="112"/>
                    </a:lnTo>
                    <a:lnTo>
                      <a:pt x="47" y="123"/>
                    </a:lnTo>
                    <a:lnTo>
                      <a:pt x="36" y="136"/>
                    </a:lnTo>
                    <a:lnTo>
                      <a:pt x="25" y="150"/>
                    </a:lnTo>
                    <a:lnTo>
                      <a:pt x="10" y="169"/>
                    </a:lnTo>
                    <a:lnTo>
                      <a:pt x="2" y="183"/>
                    </a:lnTo>
                    <a:lnTo>
                      <a:pt x="0" y="188"/>
                    </a:lnTo>
                    <a:lnTo>
                      <a:pt x="0" y="192"/>
                    </a:lnTo>
                    <a:lnTo>
                      <a:pt x="1" y="197"/>
                    </a:lnTo>
                    <a:lnTo>
                      <a:pt x="3" y="199"/>
                    </a:lnTo>
                    <a:lnTo>
                      <a:pt x="7" y="203"/>
                    </a:lnTo>
                    <a:lnTo>
                      <a:pt x="12" y="205"/>
                    </a:lnTo>
                    <a:lnTo>
                      <a:pt x="19" y="208"/>
                    </a:lnTo>
                    <a:lnTo>
                      <a:pt x="27" y="210"/>
                    </a:lnTo>
                    <a:lnTo>
                      <a:pt x="49" y="216"/>
                    </a:lnTo>
                    <a:lnTo>
                      <a:pt x="77" y="224"/>
                    </a:lnTo>
                    <a:lnTo>
                      <a:pt x="98" y="229"/>
                    </a:lnTo>
                    <a:lnTo>
                      <a:pt x="120" y="231"/>
                    </a:lnTo>
                    <a:lnTo>
                      <a:pt x="141" y="233"/>
                    </a:lnTo>
                    <a:lnTo>
                      <a:pt x="164" y="233"/>
                    </a:lnTo>
                    <a:lnTo>
                      <a:pt x="185" y="234"/>
                    </a:lnTo>
                    <a:lnTo>
                      <a:pt x="206" y="235"/>
                    </a:lnTo>
                    <a:lnTo>
                      <a:pt x="228" y="238"/>
                    </a:lnTo>
                    <a:lnTo>
                      <a:pt x="249" y="243"/>
                    </a:lnTo>
                    <a:lnTo>
                      <a:pt x="269" y="248"/>
                    </a:lnTo>
                    <a:lnTo>
                      <a:pt x="288" y="253"/>
                    </a:lnTo>
                    <a:lnTo>
                      <a:pt x="307" y="256"/>
                    </a:lnTo>
                    <a:lnTo>
                      <a:pt x="324" y="260"/>
                    </a:lnTo>
                    <a:lnTo>
                      <a:pt x="361" y="263"/>
                    </a:lnTo>
                    <a:lnTo>
                      <a:pt x="395" y="267"/>
                    </a:lnTo>
                    <a:lnTo>
                      <a:pt x="430" y="271"/>
                    </a:lnTo>
                    <a:lnTo>
                      <a:pt x="466" y="279"/>
                    </a:lnTo>
                    <a:lnTo>
                      <a:pt x="484" y="282"/>
                    </a:lnTo>
                    <a:lnTo>
                      <a:pt x="501" y="288"/>
                    </a:lnTo>
                    <a:lnTo>
                      <a:pt x="519" y="295"/>
                    </a:lnTo>
                    <a:lnTo>
                      <a:pt x="538" y="302"/>
                    </a:lnTo>
                    <a:lnTo>
                      <a:pt x="551" y="308"/>
                    </a:lnTo>
                    <a:lnTo>
                      <a:pt x="564" y="312"/>
                    </a:lnTo>
                    <a:lnTo>
                      <a:pt x="577" y="314"/>
                    </a:lnTo>
                    <a:lnTo>
                      <a:pt x="590" y="314"/>
                    </a:lnTo>
                    <a:lnTo>
                      <a:pt x="617" y="314"/>
                    </a:lnTo>
                    <a:lnTo>
                      <a:pt x="644" y="310"/>
                    </a:lnTo>
                    <a:lnTo>
                      <a:pt x="671" y="307"/>
                    </a:lnTo>
                    <a:lnTo>
                      <a:pt x="698" y="303"/>
                    </a:lnTo>
                    <a:lnTo>
                      <a:pt x="712" y="302"/>
                    </a:lnTo>
                    <a:lnTo>
                      <a:pt x="725" y="302"/>
                    </a:lnTo>
                    <a:lnTo>
                      <a:pt x="740" y="303"/>
                    </a:lnTo>
                    <a:lnTo>
                      <a:pt x="754" y="304"/>
                    </a:lnTo>
                    <a:lnTo>
                      <a:pt x="770" y="308"/>
                    </a:lnTo>
                    <a:lnTo>
                      <a:pt x="788" y="309"/>
                    </a:lnTo>
                    <a:lnTo>
                      <a:pt x="806" y="309"/>
                    </a:lnTo>
                    <a:lnTo>
                      <a:pt x="824" y="308"/>
                    </a:lnTo>
                    <a:lnTo>
                      <a:pt x="843" y="306"/>
                    </a:lnTo>
                    <a:lnTo>
                      <a:pt x="861" y="302"/>
                    </a:lnTo>
                    <a:lnTo>
                      <a:pt x="878" y="297"/>
                    </a:lnTo>
                    <a:lnTo>
                      <a:pt x="893" y="290"/>
                    </a:lnTo>
                    <a:lnTo>
                      <a:pt x="900" y="287"/>
                    </a:lnTo>
                    <a:lnTo>
                      <a:pt x="906" y="283"/>
                    </a:lnTo>
                    <a:lnTo>
                      <a:pt x="912" y="279"/>
                    </a:lnTo>
                    <a:lnTo>
                      <a:pt x="916" y="275"/>
                    </a:lnTo>
                    <a:lnTo>
                      <a:pt x="920" y="269"/>
                    </a:lnTo>
                    <a:lnTo>
                      <a:pt x="924" y="264"/>
                    </a:lnTo>
                    <a:lnTo>
                      <a:pt x="926" y="258"/>
                    </a:lnTo>
                    <a:lnTo>
                      <a:pt x="927" y="253"/>
                    </a:lnTo>
                    <a:lnTo>
                      <a:pt x="927" y="245"/>
                    </a:lnTo>
                    <a:lnTo>
                      <a:pt x="927" y="240"/>
                    </a:lnTo>
                    <a:lnTo>
                      <a:pt x="925" y="233"/>
                    </a:lnTo>
                    <a:lnTo>
                      <a:pt x="922" y="224"/>
                    </a:lnTo>
                    <a:lnTo>
                      <a:pt x="918" y="217"/>
                    </a:lnTo>
                    <a:lnTo>
                      <a:pt x="912" y="209"/>
                    </a:lnTo>
                    <a:lnTo>
                      <a:pt x="905" y="199"/>
                    </a:lnTo>
                    <a:lnTo>
                      <a:pt x="896" y="191"/>
                    </a:lnTo>
                    <a:lnTo>
                      <a:pt x="889" y="183"/>
                    </a:lnTo>
                    <a:lnTo>
                      <a:pt x="885" y="175"/>
                    </a:lnTo>
                    <a:lnTo>
                      <a:pt x="882" y="166"/>
                    </a:lnTo>
                    <a:lnTo>
                      <a:pt x="880" y="158"/>
                    </a:lnTo>
                    <a:lnTo>
                      <a:pt x="878" y="140"/>
                    </a:lnTo>
                    <a:lnTo>
                      <a:pt x="878" y="123"/>
                    </a:lnTo>
                    <a:lnTo>
                      <a:pt x="876" y="105"/>
                    </a:lnTo>
                    <a:lnTo>
                      <a:pt x="874" y="87"/>
                    </a:lnTo>
                    <a:lnTo>
                      <a:pt x="872" y="79"/>
                    </a:lnTo>
                    <a:lnTo>
                      <a:pt x="867" y="72"/>
                    </a:lnTo>
                    <a:lnTo>
                      <a:pt x="862" y="65"/>
                    </a:lnTo>
                    <a:lnTo>
                      <a:pt x="854" y="58"/>
                    </a:lnTo>
                    <a:lnTo>
                      <a:pt x="849" y="54"/>
                    </a:lnTo>
                    <a:lnTo>
                      <a:pt x="842" y="52"/>
                    </a:lnTo>
                    <a:lnTo>
                      <a:pt x="835" y="50"/>
                    </a:lnTo>
                    <a:lnTo>
                      <a:pt x="827" y="48"/>
                    </a:lnTo>
                    <a:lnTo>
                      <a:pt x="808" y="47"/>
                    </a:lnTo>
                    <a:lnTo>
                      <a:pt x="787" y="47"/>
                    </a:lnTo>
                    <a:lnTo>
                      <a:pt x="747" y="51"/>
                    </a:lnTo>
                    <a:lnTo>
                      <a:pt x="715" y="52"/>
                    </a:lnTo>
                    <a:lnTo>
                      <a:pt x="652" y="3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3" name="Freeform 345"/>
              <p:cNvSpPr>
                <a:spLocks/>
              </p:cNvSpPr>
              <p:nvPr/>
            </p:nvSpPr>
            <p:spPr bwMode="auto">
              <a:xfrm>
                <a:off x="4340" y="1769"/>
                <a:ext cx="199" cy="311"/>
              </a:xfrm>
              <a:custGeom>
                <a:avLst/>
                <a:gdLst>
                  <a:gd name="T0" fmla="*/ 17 w 598"/>
                  <a:gd name="T1" fmla="*/ 74 h 934"/>
                  <a:gd name="T2" fmla="*/ 21 w 598"/>
                  <a:gd name="T3" fmla="*/ 73 h 934"/>
                  <a:gd name="T4" fmla="*/ 24 w 598"/>
                  <a:gd name="T5" fmla="*/ 67 h 934"/>
                  <a:gd name="T6" fmla="*/ 27 w 598"/>
                  <a:gd name="T7" fmla="*/ 59 h 934"/>
                  <a:gd name="T8" fmla="*/ 28 w 598"/>
                  <a:gd name="T9" fmla="*/ 49 h 934"/>
                  <a:gd name="T10" fmla="*/ 28 w 598"/>
                  <a:gd name="T11" fmla="*/ 37 h 934"/>
                  <a:gd name="T12" fmla="*/ 26 w 598"/>
                  <a:gd name="T13" fmla="*/ 30 h 934"/>
                  <a:gd name="T14" fmla="*/ 24 w 598"/>
                  <a:gd name="T15" fmla="*/ 23 h 934"/>
                  <a:gd name="T16" fmla="*/ 22 w 598"/>
                  <a:gd name="T17" fmla="*/ 18 h 934"/>
                  <a:gd name="T18" fmla="*/ 19 w 598"/>
                  <a:gd name="T19" fmla="*/ 10 h 934"/>
                  <a:gd name="T20" fmla="*/ 20 w 598"/>
                  <a:gd name="T21" fmla="*/ 7 h 934"/>
                  <a:gd name="T22" fmla="*/ 24 w 598"/>
                  <a:gd name="T23" fmla="*/ 3 h 934"/>
                  <a:gd name="T24" fmla="*/ 29 w 598"/>
                  <a:gd name="T25" fmla="*/ 2 h 934"/>
                  <a:gd name="T26" fmla="*/ 31 w 598"/>
                  <a:gd name="T27" fmla="*/ 7 h 934"/>
                  <a:gd name="T28" fmla="*/ 34 w 598"/>
                  <a:gd name="T29" fmla="*/ 10 h 934"/>
                  <a:gd name="T30" fmla="*/ 42 w 598"/>
                  <a:gd name="T31" fmla="*/ 11 h 934"/>
                  <a:gd name="T32" fmla="*/ 46 w 598"/>
                  <a:gd name="T33" fmla="*/ 17 h 934"/>
                  <a:gd name="T34" fmla="*/ 44 w 598"/>
                  <a:gd name="T35" fmla="*/ 25 h 934"/>
                  <a:gd name="T36" fmla="*/ 45 w 598"/>
                  <a:gd name="T37" fmla="*/ 31 h 934"/>
                  <a:gd name="T38" fmla="*/ 47 w 598"/>
                  <a:gd name="T39" fmla="*/ 35 h 934"/>
                  <a:gd name="T40" fmla="*/ 49 w 598"/>
                  <a:gd name="T41" fmla="*/ 36 h 934"/>
                  <a:gd name="T42" fmla="*/ 53 w 598"/>
                  <a:gd name="T43" fmla="*/ 37 h 934"/>
                  <a:gd name="T44" fmla="*/ 55 w 598"/>
                  <a:gd name="T45" fmla="*/ 39 h 934"/>
                  <a:gd name="T46" fmla="*/ 56 w 598"/>
                  <a:gd name="T47" fmla="*/ 46 h 934"/>
                  <a:gd name="T48" fmla="*/ 58 w 598"/>
                  <a:gd name="T49" fmla="*/ 53 h 934"/>
                  <a:gd name="T50" fmla="*/ 59 w 598"/>
                  <a:gd name="T51" fmla="*/ 54 h 934"/>
                  <a:gd name="T52" fmla="*/ 63 w 598"/>
                  <a:gd name="T53" fmla="*/ 57 h 934"/>
                  <a:gd name="T54" fmla="*/ 65 w 598"/>
                  <a:gd name="T55" fmla="*/ 61 h 934"/>
                  <a:gd name="T56" fmla="*/ 66 w 598"/>
                  <a:gd name="T57" fmla="*/ 65 h 934"/>
                  <a:gd name="T58" fmla="*/ 65 w 598"/>
                  <a:gd name="T59" fmla="*/ 77 h 934"/>
                  <a:gd name="T60" fmla="*/ 64 w 598"/>
                  <a:gd name="T61" fmla="*/ 80 h 934"/>
                  <a:gd name="T62" fmla="*/ 60 w 598"/>
                  <a:gd name="T63" fmla="*/ 82 h 934"/>
                  <a:gd name="T64" fmla="*/ 55 w 598"/>
                  <a:gd name="T65" fmla="*/ 86 h 934"/>
                  <a:gd name="T66" fmla="*/ 51 w 598"/>
                  <a:gd name="T67" fmla="*/ 91 h 934"/>
                  <a:gd name="T68" fmla="*/ 49 w 598"/>
                  <a:gd name="T69" fmla="*/ 94 h 934"/>
                  <a:gd name="T70" fmla="*/ 46 w 598"/>
                  <a:gd name="T71" fmla="*/ 95 h 934"/>
                  <a:gd name="T72" fmla="*/ 40 w 598"/>
                  <a:gd name="T73" fmla="*/ 96 h 934"/>
                  <a:gd name="T74" fmla="*/ 38 w 598"/>
                  <a:gd name="T75" fmla="*/ 99 h 934"/>
                  <a:gd name="T76" fmla="*/ 35 w 598"/>
                  <a:gd name="T77" fmla="*/ 103 h 934"/>
                  <a:gd name="T78" fmla="*/ 32 w 598"/>
                  <a:gd name="T79" fmla="*/ 104 h 934"/>
                  <a:gd name="T80" fmla="*/ 28 w 598"/>
                  <a:gd name="T81" fmla="*/ 102 h 934"/>
                  <a:gd name="T82" fmla="*/ 26 w 598"/>
                  <a:gd name="T83" fmla="*/ 99 h 934"/>
                  <a:gd name="T84" fmla="*/ 24 w 598"/>
                  <a:gd name="T85" fmla="*/ 97 h 934"/>
                  <a:gd name="T86" fmla="*/ 21 w 598"/>
                  <a:gd name="T87" fmla="*/ 98 h 934"/>
                  <a:gd name="T88" fmla="*/ 17 w 598"/>
                  <a:gd name="T89" fmla="*/ 100 h 934"/>
                  <a:gd name="T90" fmla="*/ 16 w 598"/>
                  <a:gd name="T91" fmla="*/ 101 h 934"/>
                  <a:gd name="T92" fmla="*/ 14 w 598"/>
                  <a:gd name="T93" fmla="*/ 96 h 934"/>
                  <a:gd name="T94" fmla="*/ 7 w 598"/>
                  <a:gd name="T95" fmla="*/ 90 h 934"/>
                  <a:gd name="T96" fmla="*/ 2 w 598"/>
                  <a:gd name="T97" fmla="*/ 84 h 934"/>
                  <a:gd name="T98" fmla="*/ 0 w 598"/>
                  <a:gd name="T99" fmla="*/ 79 h 934"/>
                  <a:gd name="T100" fmla="*/ 1 w 598"/>
                  <a:gd name="T101" fmla="*/ 77 h 934"/>
                  <a:gd name="T102" fmla="*/ 4 w 598"/>
                  <a:gd name="T103" fmla="*/ 75 h 934"/>
                  <a:gd name="T104" fmla="*/ 9 w 598"/>
                  <a:gd name="T105" fmla="*/ 73 h 93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98"/>
                  <a:gd name="T160" fmla="*/ 0 h 934"/>
                  <a:gd name="T161" fmla="*/ 598 w 598"/>
                  <a:gd name="T162" fmla="*/ 934 h 93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98" h="934">
                    <a:moveTo>
                      <a:pt x="78" y="655"/>
                    </a:moveTo>
                    <a:lnTo>
                      <a:pt x="126" y="673"/>
                    </a:lnTo>
                    <a:lnTo>
                      <a:pt x="142" y="671"/>
                    </a:lnTo>
                    <a:lnTo>
                      <a:pt x="155" y="670"/>
                    </a:lnTo>
                    <a:lnTo>
                      <a:pt x="165" y="669"/>
                    </a:lnTo>
                    <a:lnTo>
                      <a:pt x="175" y="665"/>
                    </a:lnTo>
                    <a:lnTo>
                      <a:pt x="183" y="661"/>
                    </a:lnTo>
                    <a:lnTo>
                      <a:pt x="191" y="654"/>
                    </a:lnTo>
                    <a:lnTo>
                      <a:pt x="200" y="643"/>
                    </a:lnTo>
                    <a:lnTo>
                      <a:pt x="209" y="629"/>
                    </a:lnTo>
                    <a:lnTo>
                      <a:pt x="215" y="618"/>
                    </a:lnTo>
                    <a:lnTo>
                      <a:pt x="220" y="608"/>
                    </a:lnTo>
                    <a:lnTo>
                      <a:pt x="223" y="597"/>
                    </a:lnTo>
                    <a:lnTo>
                      <a:pt x="228" y="585"/>
                    </a:lnTo>
                    <a:lnTo>
                      <a:pt x="234" y="560"/>
                    </a:lnTo>
                    <a:lnTo>
                      <a:pt x="239" y="536"/>
                    </a:lnTo>
                    <a:lnTo>
                      <a:pt x="243" y="510"/>
                    </a:lnTo>
                    <a:lnTo>
                      <a:pt x="246" y="485"/>
                    </a:lnTo>
                    <a:lnTo>
                      <a:pt x="248" y="460"/>
                    </a:lnTo>
                    <a:lnTo>
                      <a:pt x="252" y="438"/>
                    </a:lnTo>
                    <a:lnTo>
                      <a:pt x="253" y="412"/>
                    </a:lnTo>
                    <a:lnTo>
                      <a:pt x="254" y="385"/>
                    </a:lnTo>
                    <a:lnTo>
                      <a:pt x="253" y="359"/>
                    </a:lnTo>
                    <a:lnTo>
                      <a:pt x="250" y="333"/>
                    </a:lnTo>
                    <a:lnTo>
                      <a:pt x="248" y="316"/>
                    </a:lnTo>
                    <a:lnTo>
                      <a:pt x="244" y="301"/>
                    </a:lnTo>
                    <a:lnTo>
                      <a:pt x="239" y="286"/>
                    </a:lnTo>
                    <a:lnTo>
                      <a:pt x="234" y="271"/>
                    </a:lnTo>
                    <a:lnTo>
                      <a:pt x="229" y="256"/>
                    </a:lnTo>
                    <a:lnTo>
                      <a:pt x="223" y="241"/>
                    </a:lnTo>
                    <a:lnTo>
                      <a:pt x="220" y="225"/>
                    </a:lnTo>
                    <a:lnTo>
                      <a:pt x="217" y="210"/>
                    </a:lnTo>
                    <a:lnTo>
                      <a:pt x="214" y="198"/>
                    </a:lnTo>
                    <a:lnTo>
                      <a:pt x="210" y="185"/>
                    </a:lnTo>
                    <a:lnTo>
                      <a:pt x="206" y="174"/>
                    </a:lnTo>
                    <a:lnTo>
                      <a:pt x="200" y="162"/>
                    </a:lnTo>
                    <a:lnTo>
                      <a:pt x="189" y="137"/>
                    </a:lnTo>
                    <a:lnTo>
                      <a:pt x="180" y="113"/>
                    </a:lnTo>
                    <a:lnTo>
                      <a:pt x="176" y="100"/>
                    </a:lnTo>
                    <a:lnTo>
                      <a:pt x="175" y="89"/>
                    </a:lnTo>
                    <a:lnTo>
                      <a:pt x="175" y="82"/>
                    </a:lnTo>
                    <a:lnTo>
                      <a:pt x="176" y="76"/>
                    </a:lnTo>
                    <a:lnTo>
                      <a:pt x="177" y="70"/>
                    </a:lnTo>
                    <a:lnTo>
                      <a:pt x="181" y="64"/>
                    </a:lnTo>
                    <a:lnTo>
                      <a:pt x="185" y="56"/>
                    </a:lnTo>
                    <a:lnTo>
                      <a:pt x="194" y="47"/>
                    </a:lnTo>
                    <a:lnTo>
                      <a:pt x="203" y="38"/>
                    </a:lnTo>
                    <a:lnTo>
                      <a:pt x="214" y="28"/>
                    </a:lnTo>
                    <a:lnTo>
                      <a:pt x="234" y="12"/>
                    </a:lnTo>
                    <a:lnTo>
                      <a:pt x="252" y="0"/>
                    </a:lnTo>
                    <a:lnTo>
                      <a:pt x="257" y="18"/>
                    </a:lnTo>
                    <a:lnTo>
                      <a:pt x="263" y="33"/>
                    </a:lnTo>
                    <a:lnTo>
                      <a:pt x="269" y="46"/>
                    </a:lnTo>
                    <a:lnTo>
                      <a:pt x="273" y="56"/>
                    </a:lnTo>
                    <a:lnTo>
                      <a:pt x="279" y="64"/>
                    </a:lnTo>
                    <a:lnTo>
                      <a:pt x="286" y="72"/>
                    </a:lnTo>
                    <a:lnTo>
                      <a:pt x="293" y="78"/>
                    </a:lnTo>
                    <a:lnTo>
                      <a:pt x="301" y="84"/>
                    </a:lnTo>
                    <a:lnTo>
                      <a:pt x="309" y="89"/>
                    </a:lnTo>
                    <a:lnTo>
                      <a:pt x="318" y="92"/>
                    </a:lnTo>
                    <a:lnTo>
                      <a:pt x="327" y="95"/>
                    </a:lnTo>
                    <a:lnTo>
                      <a:pt x="336" y="97"/>
                    </a:lnTo>
                    <a:lnTo>
                      <a:pt x="375" y="103"/>
                    </a:lnTo>
                    <a:lnTo>
                      <a:pt x="413" y="109"/>
                    </a:lnTo>
                    <a:lnTo>
                      <a:pt x="416" y="110"/>
                    </a:lnTo>
                    <a:lnTo>
                      <a:pt x="414" y="133"/>
                    </a:lnTo>
                    <a:lnTo>
                      <a:pt x="411" y="153"/>
                    </a:lnTo>
                    <a:lnTo>
                      <a:pt x="407" y="171"/>
                    </a:lnTo>
                    <a:lnTo>
                      <a:pt x="404" y="189"/>
                    </a:lnTo>
                    <a:lnTo>
                      <a:pt x="401" y="207"/>
                    </a:lnTo>
                    <a:lnTo>
                      <a:pt x="401" y="227"/>
                    </a:lnTo>
                    <a:lnTo>
                      <a:pt x="401" y="237"/>
                    </a:lnTo>
                    <a:lnTo>
                      <a:pt x="404" y="249"/>
                    </a:lnTo>
                    <a:lnTo>
                      <a:pt x="406" y="262"/>
                    </a:lnTo>
                    <a:lnTo>
                      <a:pt x="410" y="276"/>
                    </a:lnTo>
                    <a:lnTo>
                      <a:pt x="414" y="290"/>
                    </a:lnTo>
                    <a:lnTo>
                      <a:pt x="419" y="301"/>
                    </a:lnTo>
                    <a:lnTo>
                      <a:pt x="423" y="310"/>
                    </a:lnTo>
                    <a:lnTo>
                      <a:pt x="426" y="316"/>
                    </a:lnTo>
                    <a:lnTo>
                      <a:pt x="431" y="320"/>
                    </a:lnTo>
                    <a:lnTo>
                      <a:pt x="434" y="323"/>
                    </a:lnTo>
                    <a:lnTo>
                      <a:pt x="438" y="325"/>
                    </a:lnTo>
                    <a:lnTo>
                      <a:pt x="443" y="326"/>
                    </a:lnTo>
                    <a:lnTo>
                      <a:pt x="452" y="325"/>
                    </a:lnTo>
                    <a:lnTo>
                      <a:pt x="463" y="326"/>
                    </a:lnTo>
                    <a:lnTo>
                      <a:pt x="469" y="327"/>
                    </a:lnTo>
                    <a:lnTo>
                      <a:pt x="476" y="329"/>
                    </a:lnTo>
                    <a:lnTo>
                      <a:pt x="483" y="334"/>
                    </a:lnTo>
                    <a:lnTo>
                      <a:pt x="491" y="340"/>
                    </a:lnTo>
                    <a:lnTo>
                      <a:pt x="496" y="346"/>
                    </a:lnTo>
                    <a:lnTo>
                      <a:pt x="500" y="353"/>
                    </a:lnTo>
                    <a:lnTo>
                      <a:pt x="503" y="361"/>
                    </a:lnTo>
                    <a:lnTo>
                      <a:pt x="505" y="372"/>
                    </a:lnTo>
                    <a:lnTo>
                      <a:pt x="508" y="394"/>
                    </a:lnTo>
                    <a:lnTo>
                      <a:pt x="509" y="418"/>
                    </a:lnTo>
                    <a:lnTo>
                      <a:pt x="511" y="441"/>
                    </a:lnTo>
                    <a:lnTo>
                      <a:pt x="515" y="463"/>
                    </a:lnTo>
                    <a:lnTo>
                      <a:pt x="517" y="471"/>
                    </a:lnTo>
                    <a:lnTo>
                      <a:pt x="522" y="479"/>
                    </a:lnTo>
                    <a:lnTo>
                      <a:pt x="524" y="481"/>
                    </a:lnTo>
                    <a:lnTo>
                      <a:pt x="526" y="484"/>
                    </a:lnTo>
                    <a:lnTo>
                      <a:pt x="530" y="486"/>
                    </a:lnTo>
                    <a:lnTo>
                      <a:pt x="532" y="488"/>
                    </a:lnTo>
                    <a:lnTo>
                      <a:pt x="544" y="493"/>
                    </a:lnTo>
                    <a:lnTo>
                      <a:pt x="554" y="499"/>
                    </a:lnTo>
                    <a:lnTo>
                      <a:pt x="563" y="505"/>
                    </a:lnTo>
                    <a:lnTo>
                      <a:pt x="570" y="512"/>
                    </a:lnTo>
                    <a:lnTo>
                      <a:pt x="576" y="520"/>
                    </a:lnTo>
                    <a:lnTo>
                      <a:pt x="582" y="529"/>
                    </a:lnTo>
                    <a:lnTo>
                      <a:pt x="585" y="538"/>
                    </a:lnTo>
                    <a:lnTo>
                      <a:pt x="590" y="547"/>
                    </a:lnTo>
                    <a:lnTo>
                      <a:pt x="592" y="558"/>
                    </a:lnTo>
                    <a:lnTo>
                      <a:pt x="595" y="568"/>
                    </a:lnTo>
                    <a:lnTo>
                      <a:pt x="596" y="578"/>
                    </a:lnTo>
                    <a:lnTo>
                      <a:pt x="597" y="590"/>
                    </a:lnTo>
                    <a:lnTo>
                      <a:pt x="598" y="612"/>
                    </a:lnTo>
                    <a:lnTo>
                      <a:pt x="598" y="636"/>
                    </a:lnTo>
                    <a:lnTo>
                      <a:pt x="591" y="681"/>
                    </a:lnTo>
                    <a:lnTo>
                      <a:pt x="588" y="693"/>
                    </a:lnTo>
                    <a:lnTo>
                      <a:pt x="585" y="702"/>
                    </a:lnTo>
                    <a:lnTo>
                      <a:pt x="582" y="709"/>
                    </a:lnTo>
                    <a:lnTo>
                      <a:pt x="578" y="716"/>
                    </a:lnTo>
                    <a:lnTo>
                      <a:pt x="575" y="722"/>
                    </a:lnTo>
                    <a:lnTo>
                      <a:pt x="570" y="726"/>
                    </a:lnTo>
                    <a:lnTo>
                      <a:pt x="567" y="729"/>
                    </a:lnTo>
                    <a:lnTo>
                      <a:pt x="562" y="733"/>
                    </a:lnTo>
                    <a:lnTo>
                      <a:pt x="539" y="742"/>
                    </a:lnTo>
                    <a:lnTo>
                      <a:pt x="510" y="756"/>
                    </a:lnTo>
                    <a:lnTo>
                      <a:pt x="503" y="761"/>
                    </a:lnTo>
                    <a:lnTo>
                      <a:pt x="497" y="766"/>
                    </a:lnTo>
                    <a:lnTo>
                      <a:pt x="492" y="772"/>
                    </a:lnTo>
                    <a:lnTo>
                      <a:pt x="487" y="778"/>
                    </a:lnTo>
                    <a:lnTo>
                      <a:pt x="478" y="790"/>
                    </a:lnTo>
                    <a:lnTo>
                      <a:pt x="471" y="803"/>
                    </a:lnTo>
                    <a:lnTo>
                      <a:pt x="464" y="816"/>
                    </a:lnTo>
                    <a:lnTo>
                      <a:pt x="457" y="828"/>
                    </a:lnTo>
                    <a:lnTo>
                      <a:pt x="453" y="834"/>
                    </a:lnTo>
                    <a:lnTo>
                      <a:pt x="450" y="839"/>
                    </a:lnTo>
                    <a:lnTo>
                      <a:pt x="445" y="844"/>
                    </a:lnTo>
                    <a:lnTo>
                      <a:pt x="440" y="847"/>
                    </a:lnTo>
                    <a:lnTo>
                      <a:pt x="433" y="852"/>
                    </a:lnTo>
                    <a:lnTo>
                      <a:pt x="425" y="854"/>
                    </a:lnTo>
                    <a:lnTo>
                      <a:pt x="417" y="855"/>
                    </a:lnTo>
                    <a:lnTo>
                      <a:pt x="407" y="857"/>
                    </a:lnTo>
                    <a:lnTo>
                      <a:pt x="388" y="859"/>
                    </a:lnTo>
                    <a:lnTo>
                      <a:pt x="371" y="862"/>
                    </a:lnTo>
                    <a:lnTo>
                      <a:pt x="365" y="866"/>
                    </a:lnTo>
                    <a:lnTo>
                      <a:pt x="359" y="870"/>
                    </a:lnTo>
                    <a:lnTo>
                      <a:pt x="353" y="874"/>
                    </a:lnTo>
                    <a:lnTo>
                      <a:pt x="348" y="879"/>
                    </a:lnTo>
                    <a:lnTo>
                      <a:pt x="340" y="891"/>
                    </a:lnTo>
                    <a:lnTo>
                      <a:pt x="333" y="904"/>
                    </a:lnTo>
                    <a:lnTo>
                      <a:pt x="325" y="916"/>
                    </a:lnTo>
                    <a:lnTo>
                      <a:pt x="318" y="925"/>
                    </a:lnTo>
                    <a:lnTo>
                      <a:pt x="313" y="930"/>
                    </a:lnTo>
                    <a:lnTo>
                      <a:pt x="307" y="932"/>
                    </a:lnTo>
                    <a:lnTo>
                      <a:pt x="302" y="934"/>
                    </a:lnTo>
                    <a:lnTo>
                      <a:pt x="296" y="934"/>
                    </a:lnTo>
                    <a:lnTo>
                      <a:pt x="286" y="934"/>
                    </a:lnTo>
                    <a:lnTo>
                      <a:pt x="276" y="932"/>
                    </a:lnTo>
                    <a:lnTo>
                      <a:pt x="268" y="930"/>
                    </a:lnTo>
                    <a:lnTo>
                      <a:pt x="261" y="925"/>
                    </a:lnTo>
                    <a:lnTo>
                      <a:pt x="254" y="920"/>
                    </a:lnTo>
                    <a:lnTo>
                      <a:pt x="248" y="916"/>
                    </a:lnTo>
                    <a:lnTo>
                      <a:pt x="242" y="910"/>
                    </a:lnTo>
                    <a:lnTo>
                      <a:pt x="237" y="904"/>
                    </a:lnTo>
                    <a:lnTo>
                      <a:pt x="230" y="892"/>
                    </a:lnTo>
                    <a:lnTo>
                      <a:pt x="223" y="882"/>
                    </a:lnTo>
                    <a:lnTo>
                      <a:pt x="220" y="879"/>
                    </a:lnTo>
                    <a:lnTo>
                      <a:pt x="216" y="875"/>
                    </a:lnTo>
                    <a:lnTo>
                      <a:pt x="213" y="873"/>
                    </a:lnTo>
                    <a:lnTo>
                      <a:pt x="210" y="873"/>
                    </a:lnTo>
                    <a:lnTo>
                      <a:pt x="202" y="874"/>
                    </a:lnTo>
                    <a:lnTo>
                      <a:pt x="194" y="877"/>
                    </a:lnTo>
                    <a:lnTo>
                      <a:pt x="185" y="881"/>
                    </a:lnTo>
                    <a:lnTo>
                      <a:pt x="176" y="886"/>
                    </a:lnTo>
                    <a:lnTo>
                      <a:pt x="167" y="892"/>
                    </a:lnTo>
                    <a:lnTo>
                      <a:pt x="159" y="898"/>
                    </a:lnTo>
                    <a:lnTo>
                      <a:pt x="152" y="904"/>
                    </a:lnTo>
                    <a:lnTo>
                      <a:pt x="148" y="910"/>
                    </a:lnTo>
                    <a:lnTo>
                      <a:pt x="145" y="912"/>
                    </a:lnTo>
                    <a:lnTo>
                      <a:pt x="143" y="912"/>
                    </a:lnTo>
                    <a:lnTo>
                      <a:pt x="142" y="911"/>
                    </a:lnTo>
                    <a:lnTo>
                      <a:pt x="139" y="908"/>
                    </a:lnTo>
                    <a:lnTo>
                      <a:pt x="135" y="900"/>
                    </a:lnTo>
                    <a:lnTo>
                      <a:pt x="130" y="890"/>
                    </a:lnTo>
                    <a:lnTo>
                      <a:pt x="122" y="866"/>
                    </a:lnTo>
                    <a:lnTo>
                      <a:pt x="115" y="853"/>
                    </a:lnTo>
                    <a:lnTo>
                      <a:pt x="96" y="836"/>
                    </a:lnTo>
                    <a:lnTo>
                      <a:pt x="73" y="818"/>
                    </a:lnTo>
                    <a:lnTo>
                      <a:pt x="62" y="807"/>
                    </a:lnTo>
                    <a:lnTo>
                      <a:pt x="49" y="795"/>
                    </a:lnTo>
                    <a:lnTo>
                      <a:pt x="38" y="783"/>
                    </a:lnTo>
                    <a:lnTo>
                      <a:pt x="27" y="772"/>
                    </a:lnTo>
                    <a:lnTo>
                      <a:pt x="18" y="760"/>
                    </a:lnTo>
                    <a:lnTo>
                      <a:pt x="10" y="747"/>
                    </a:lnTo>
                    <a:lnTo>
                      <a:pt x="4" y="734"/>
                    </a:lnTo>
                    <a:lnTo>
                      <a:pt x="1" y="722"/>
                    </a:lnTo>
                    <a:lnTo>
                      <a:pt x="0" y="716"/>
                    </a:lnTo>
                    <a:lnTo>
                      <a:pt x="0" y="709"/>
                    </a:lnTo>
                    <a:lnTo>
                      <a:pt x="1" y="703"/>
                    </a:lnTo>
                    <a:lnTo>
                      <a:pt x="4" y="697"/>
                    </a:lnTo>
                    <a:lnTo>
                      <a:pt x="6" y="691"/>
                    </a:lnTo>
                    <a:lnTo>
                      <a:pt x="10" y="685"/>
                    </a:lnTo>
                    <a:lnTo>
                      <a:pt x="14" y="681"/>
                    </a:lnTo>
                    <a:lnTo>
                      <a:pt x="20" y="675"/>
                    </a:lnTo>
                    <a:lnTo>
                      <a:pt x="33" y="674"/>
                    </a:lnTo>
                    <a:lnTo>
                      <a:pt x="49" y="669"/>
                    </a:lnTo>
                    <a:lnTo>
                      <a:pt x="64" y="663"/>
                    </a:lnTo>
                    <a:lnTo>
                      <a:pt x="78" y="65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4" name="Freeform 346"/>
              <p:cNvSpPr>
                <a:spLocks/>
              </p:cNvSpPr>
              <p:nvPr/>
            </p:nvSpPr>
            <p:spPr bwMode="auto">
              <a:xfrm>
                <a:off x="4509" y="1626"/>
                <a:ext cx="138" cy="319"/>
              </a:xfrm>
              <a:custGeom>
                <a:avLst/>
                <a:gdLst>
                  <a:gd name="T0" fmla="*/ 11 w 415"/>
                  <a:gd name="T1" fmla="*/ 80 h 959"/>
                  <a:gd name="T2" fmla="*/ 5 w 415"/>
                  <a:gd name="T3" fmla="*/ 73 h 959"/>
                  <a:gd name="T4" fmla="*/ 3 w 415"/>
                  <a:gd name="T5" fmla="*/ 68 h 959"/>
                  <a:gd name="T6" fmla="*/ 1 w 415"/>
                  <a:gd name="T7" fmla="*/ 60 h 959"/>
                  <a:gd name="T8" fmla="*/ 0 w 415"/>
                  <a:gd name="T9" fmla="*/ 51 h 959"/>
                  <a:gd name="T10" fmla="*/ 1 w 415"/>
                  <a:gd name="T11" fmla="*/ 43 h 959"/>
                  <a:gd name="T12" fmla="*/ 4 w 415"/>
                  <a:gd name="T13" fmla="*/ 33 h 959"/>
                  <a:gd name="T14" fmla="*/ 7 w 415"/>
                  <a:gd name="T15" fmla="*/ 23 h 959"/>
                  <a:gd name="T16" fmla="*/ 9 w 415"/>
                  <a:gd name="T17" fmla="*/ 10 h 959"/>
                  <a:gd name="T18" fmla="*/ 10 w 415"/>
                  <a:gd name="T19" fmla="*/ 0 h 959"/>
                  <a:gd name="T20" fmla="*/ 13 w 415"/>
                  <a:gd name="T21" fmla="*/ 4 h 959"/>
                  <a:gd name="T22" fmla="*/ 17 w 415"/>
                  <a:gd name="T23" fmla="*/ 14 h 959"/>
                  <a:gd name="T24" fmla="*/ 17 w 415"/>
                  <a:gd name="T25" fmla="*/ 19 h 959"/>
                  <a:gd name="T26" fmla="*/ 16 w 415"/>
                  <a:gd name="T27" fmla="*/ 23 h 959"/>
                  <a:gd name="T28" fmla="*/ 12 w 415"/>
                  <a:gd name="T29" fmla="*/ 30 h 959"/>
                  <a:gd name="T30" fmla="*/ 8 w 415"/>
                  <a:gd name="T31" fmla="*/ 37 h 959"/>
                  <a:gd name="T32" fmla="*/ 6 w 415"/>
                  <a:gd name="T33" fmla="*/ 42 h 959"/>
                  <a:gd name="T34" fmla="*/ 7 w 415"/>
                  <a:gd name="T35" fmla="*/ 47 h 959"/>
                  <a:gd name="T36" fmla="*/ 10 w 415"/>
                  <a:gd name="T37" fmla="*/ 56 h 959"/>
                  <a:gd name="T38" fmla="*/ 12 w 415"/>
                  <a:gd name="T39" fmla="*/ 60 h 959"/>
                  <a:gd name="T40" fmla="*/ 13 w 415"/>
                  <a:gd name="T41" fmla="*/ 60 h 959"/>
                  <a:gd name="T42" fmla="*/ 15 w 415"/>
                  <a:gd name="T43" fmla="*/ 58 h 959"/>
                  <a:gd name="T44" fmla="*/ 18 w 415"/>
                  <a:gd name="T45" fmla="*/ 49 h 959"/>
                  <a:gd name="T46" fmla="*/ 24 w 415"/>
                  <a:gd name="T47" fmla="*/ 38 h 959"/>
                  <a:gd name="T48" fmla="*/ 27 w 415"/>
                  <a:gd name="T49" fmla="*/ 35 h 959"/>
                  <a:gd name="T50" fmla="*/ 27 w 415"/>
                  <a:gd name="T51" fmla="*/ 37 h 959"/>
                  <a:gd name="T52" fmla="*/ 25 w 415"/>
                  <a:gd name="T53" fmla="*/ 51 h 959"/>
                  <a:gd name="T54" fmla="*/ 25 w 415"/>
                  <a:gd name="T55" fmla="*/ 56 h 959"/>
                  <a:gd name="T56" fmla="*/ 28 w 415"/>
                  <a:gd name="T57" fmla="*/ 59 h 959"/>
                  <a:gd name="T58" fmla="*/ 33 w 415"/>
                  <a:gd name="T59" fmla="*/ 60 h 959"/>
                  <a:gd name="T60" fmla="*/ 37 w 415"/>
                  <a:gd name="T61" fmla="*/ 61 h 959"/>
                  <a:gd name="T62" fmla="*/ 38 w 415"/>
                  <a:gd name="T63" fmla="*/ 64 h 959"/>
                  <a:gd name="T64" fmla="*/ 45 w 415"/>
                  <a:gd name="T65" fmla="*/ 67 h 959"/>
                  <a:gd name="T66" fmla="*/ 46 w 415"/>
                  <a:gd name="T67" fmla="*/ 69 h 959"/>
                  <a:gd name="T68" fmla="*/ 46 w 415"/>
                  <a:gd name="T69" fmla="*/ 74 h 959"/>
                  <a:gd name="T70" fmla="*/ 45 w 415"/>
                  <a:gd name="T71" fmla="*/ 77 h 959"/>
                  <a:gd name="T72" fmla="*/ 43 w 415"/>
                  <a:gd name="T73" fmla="*/ 78 h 959"/>
                  <a:gd name="T74" fmla="*/ 40 w 415"/>
                  <a:gd name="T75" fmla="*/ 78 h 959"/>
                  <a:gd name="T76" fmla="*/ 31 w 415"/>
                  <a:gd name="T77" fmla="*/ 73 h 959"/>
                  <a:gd name="T78" fmla="*/ 26 w 415"/>
                  <a:gd name="T79" fmla="*/ 71 h 959"/>
                  <a:gd name="T80" fmla="*/ 25 w 415"/>
                  <a:gd name="T81" fmla="*/ 72 h 959"/>
                  <a:gd name="T82" fmla="*/ 26 w 415"/>
                  <a:gd name="T83" fmla="*/ 75 h 959"/>
                  <a:gd name="T84" fmla="*/ 30 w 415"/>
                  <a:gd name="T85" fmla="*/ 78 h 959"/>
                  <a:gd name="T86" fmla="*/ 36 w 415"/>
                  <a:gd name="T87" fmla="*/ 84 h 959"/>
                  <a:gd name="T88" fmla="*/ 41 w 415"/>
                  <a:gd name="T89" fmla="*/ 91 h 959"/>
                  <a:gd name="T90" fmla="*/ 43 w 415"/>
                  <a:gd name="T91" fmla="*/ 99 h 959"/>
                  <a:gd name="T92" fmla="*/ 43 w 415"/>
                  <a:gd name="T93" fmla="*/ 103 h 959"/>
                  <a:gd name="T94" fmla="*/ 41 w 415"/>
                  <a:gd name="T95" fmla="*/ 106 h 959"/>
                  <a:gd name="T96" fmla="*/ 40 w 415"/>
                  <a:gd name="T97" fmla="*/ 106 h 959"/>
                  <a:gd name="T98" fmla="*/ 36 w 415"/>
                  <a:gd name="T99" fmla="*/ 103 h 959"/>
                  <a:gd name="T100" fmla="*/ 30 w 415"/>
                  <a:gd name="T101" fmla="*/ 94 h 959"/>
                  <a:gd name="T102" fmla="*/ 27 w 415"/>
                  <a:gd name="T103" fmla="*/ 92 h 959"/>
                  <a:gd name="T104" fmla="*/ 26 w 415"/>
                  <a:gd name="T105" fmla="*/ 93 h 959"/>
                  <a:gd name="T106" fmla="*/ 24 w 415"/>
                  <a:gd name="T107" fmla="*/ 96 h 959"/>
                  <a:gd name="T108" fmla="*/ 22 w 415"/>
                  <a:gd name="T109" fmla="*/ 96 h 959"/>
                  <a:gd name="T110" fmla="*/ 20 w 415"/>
                  <a:gd name="T111" fmla="*/ 94 h 959"/>
                  <a:gd name="T112" fmla="*/ 13 w 415"/>
                  <a:gd name="T113" fmla="*/ 83 h 9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15"/>
                  <a:gd name="T172" fmla="*/ 0 h 959"/>
                  <a:gd name="T173" fmla="*/ 415 w 415"/>
                  <a:gd name="T174" fmla="*/ 959 h 95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15" h="959">
                    <a:moveTo>
                      <a:pt x="121" y="753"/>
                    </a:moveTo>
                    <a:lnTo>
                      <a:pt x="114" y="740"/>
                    </a:lnTo>
                    <a:lnTo>
                      <a:pt x="106" y="729"/>
                    </a:lnTo>
                    <a:lnTo>
                      <a:pt x="97" y="717"/>
                    </a:lnTo>
                    <a:lnTo>
                      <a:pt x="89" y="706"/>
                    </a:lnTo>
                    <a:lnTo>
                      <a:pt x="73" y="685"/>
                    </a:lnTo>
                    <a:lnTo>
                      <a:pt x="57" y="665"/>
                    </a:lnTo>
                    <a:lnTo>
                      <a:pt x="49" y="654"/>
                    </a:lnTo>
                    <a:lnTo>
                      <a:pt x="42" y="644"/>
                    </a:lnTo>
                    <a:lnTo>
                      <a:pt x="35" y="633"/>
                    </a:lnTo>
                    <a:lnTo>
                      <a:pt x="29" y="621"/>
                    </a:lnTo>
                    <a:lnTo>
                      <a:pt x="23" y="609"/>
                    </a:lnTo>
                    <a:lnTo>
                      <a:pt x="18" y="595"/>
                    </a:lnTo>
                    <a:lnTo>
                      <a:pt x="14" y="581"/>
                    </a:lnTo>
                    <a:lnTo>
                      <a:pt x="11" y="566"/>
                    </a:lnTo>
                    <a:lnTo>
                      <a:pt x="7" y="541"/>
                    </a:lnTo>
                    <a:lnTo>
                      <a:pt x="4" y="517"/>
                    </a:lnTo>
                    <a:lnTo>
                      <a:pt x="2" y="496"/>
                    </a:lnTo>
                    <a:lnTo>
                      <a:pt x="0" y="476"/>
                    </a:lnTo>
                    <a:lnTo>
                      <a:pt x="0" y="457"/>
                    </a:lnTo>
                    <a:lnTo>
                      <a:pt x="0" y="438"/>
                    </a:lnTo>
                    <a:lnTo>
                      <a:pt x="1" y="421"/>
                    </a:lnTo>
                    <a:lnTo>
                      <a:pt x="3" y="404"/>
                    </a:lnTo>
                    <a:lnTo>
                      <a:pt x="5" y="386"/>
                    </a:lnTo>
                    <a:lnTo>
                      <a:pt x="10" y="370"/>
                    </a:lnTo>
                    <a:lnTo>
                      <a:pt x="15" y="352"/>
                    </a:lnTo>
                    <a:lnTo>
                      <a:pt x="20" y="333"/>
                    </a:lnTo>
                    <a:lnTo>
                      <a:pt x="34" y="294"/>
                    </a:lnTo>
                    <a:lnTo>
                      <a:pt x="51" y="250"/>
                    </a:lnTo>
                    <a:lnTo>
                      <a:pt x="56" y="237"/>
                    </a:lnTo>
                    <a:lnTo>
                      <a:pt x="61" y="223"/>
                    </a:lnTo>
                    <a:lnTo>
                      <a:pt x="64" y="207"/>
                    </a:lnTo>
                    <a:lnTo>
                      <a:pt x="68" y="192"/>
                    </a:lnTo>
                    <a:lnTo>
                      <a:pt x="73" y="160"/>
                    </a:lnTo>
                    <a:lnTo>
                      <a:pt x="76" y="127"/>
                    </a:lnTo>
                    <a:lnTo>
                      <a:pt x="80" y="94"/>
                    </a:lnTo>
                    <a:lnTo>
                      <a:pt x="81" y="60"/>
                    </a:lnTo>
                    <a:lnTo>
                      <a:pt x="82" y="29"/>
                    </a:lnTo>
                    <a:lnTo>
                      <a:pt x="82" y="0"/>
                    </a:lnTo>
                    <a:lnTo>
                      <a:pt x="87" y="1"/>
                    </a:lnTo>
                    <a:lnTo>
                      <a:pt x="93" y="4"/>
                    </a:lnTo>
                    <a:lnTo>
                      <a:pt x="99" y="10"/>
                    </a:lnTo>
                    <a:lnTo>
                      <a:pt x="105" y="17"/>
                    </a:lnTo>
                    <a:lnTo>
                      <a:pt x="115" y="37"/>
                    </a:lnTo>
                    <a:lnTo>
                      <a:pt x="127" y="60"/>
                    </a:lnTo>
                    <a:lnTo>
                      <a:pt x="136" y="85"/>
                    </a:lnTo>
                    <a:lnTo>
                      <a:pt x="145" y="108"/>
                    </a:lnTo>
                    <a:lnTo>
                      <a:pt x="149" y="127"/>
                    </a:lnTo>
                    <a:lnTo>
                      <a:pt x="153" y="141"/>
                    </a:lnTo>
                    <a:lnTo>
                      <a:pt x="154" y="152"/>
                    </a:lnTo>
                    <a:lnTo>
                      <a:pt x="154" y="162"/>
                    </a:lnTo>
                    <a:lnTo>
                      <a:pt x="153" y="173"/>
                    </a:lnTo>
                    <a:lnTo>
                      <a:pt x="152" y="184"/>
                    </a:lnTo>
                    <a:lnTo>
                      <a:pt x="149" y="193"/>
                    </a:lnTo>
                    <a:lnTo>
                      <a:pt x="146" y="202"/>
                    </a:lnTo>
                    <a:lnTo>
                      <a:pt x="142" y="211"/>
                    </a:lnTo>
                    <a:lnTo>
                      <a:pt x="139" y="220"/>
                    </a:lnTo>
                    <a:lnTo>
                      <a:pt x="129" y="238"/>
                    </a:lnTo>
                    <a:lnTo>
                      <a:pt x="119" y="254"/>
                    </a:lnTo>
                    <a:lnTo>
                      <a:pt x="108" y="271"/>
                    </a:lnTo>
                    <a:lnTo>
                      <a:pt x="97" y="286"/>
                    </a:lnTo>
                    <a:lnTo>
                      <a:pt x="87" y="303"/>
                    </a:lnTo>
                    <a:lnTo>
                      <a:pt x="76" y="319"/>
                    </a:lnTo>
                    <a:lnTo>
                      <a:pt x="68" y="337"/>
                    </a:lnTo>
                    <a:lnTo>
                      <a:pt x="62" y="355"/>
                    </a:lnTo>
                    <a:lnTo>
                      <a:pt x="60" y="364"/>
                    </a:lnTo>
                    <a:lnTo>
                      <a:pt x="57" y="374"/>
                    </a:lnTo>
                    <a:lnTo>
                      <a:pt x="57" y="383"/>
                    </a:lnTo>
                    <a:lnTo>
                      <a:pt x="57" y="394"/>
                    </a:lnTo>
                    <a:lnTo>
                      <a:pt x="57" y="403"/>
                    </a:lnTo>
                    <a:lnTo>
                      <a:pt x="60" y="415"/>
                    </a:lnTo>
                    <a:lnTo>
                      <a:pt x="62" y="425"/>
                    </a:lnTo>
                    <a:lnTo>
                      <a:pt x="67" y="437"/>
                    </a:lnTo>
                    <a:lnTo>
                      <a:pt x="77" y="468"/>
                    </a:lnTo>
                    <a:lnTo>
                      <a:pt x="86" y="496"/>
                    </a:lnTo>
                    <a:lnTo>
                      <a:pt x="90" y="509"/>
                    </a:lnTo>
                    <a:lnTo>
                      <a:pt x="94" y="520"/>
                    </a:lnTo>
                    <a:lnTo>
                      <a:pt x="99" y="529"/>
                    </a:lnTo>
                    <a:lnTo>
                      <a:pt x="102" y="536"/>
                    </a:lnTo>
                    <a:lnTo>
                      <a:pt x="105" y="539"/>
                    </a:lnTo>
                    <a:lnTo>
                      <a:pt x="107" y="540"/>
                    </a:lnTo>
                    <a:lnTo>
                      <a:pt x="109" y="541"/>
                    </a:lnTo>
                    <a:lnTo>
                      <a:pt x="113" y="540"/>
                    </a:lnTo>
                    <a:lnTo>
                      <a:pt x="115" y="540"/>
                    </a:lnTo>
                    <a:lnTo>
                      <a:pt x="117" y="537"/>
                    </a:lnTo>
                    <a:lnTo>
                      <a:pt x="121" y="534"/>
                    </a:lnTo>
                    <a:lnTo>
                      <a:pt x="125" y="530"/>
                    </a:lnTo>
                    <a:lnTo>
                      <a:pt x="132" y="519"/>
                    </a:lnTo>
                    <a:lnTo>
                      <a:pt x="140" y="503"/>
                    </a:lnTo>
                    <a:lnTo>
                      <a:pt x="148" y="482"/>
                    </a:lnTo>
                    <a:lnTo>
                      <a:pt x="159" y="455"/>
                    </a:lnTo>
                    <a:lnTo>
                      <a:pt x="166" y="438"/>
                    </a:lnTo>
                    <a:lnTo>
                      <a:pt x="179" y="411"/>
                    </a:lnTo>
                    <a:lnTo>
                      <a:pt x="194" y="381"/>
                    </a:lnTo>
                    <a:lnTo>
                      <a:pt x="211" y="351"/>
                    </a:lnTo>
                    <a:lnTo>
                      <a:pt x="218" y="339"/>
                    </a:lnTo>
                    <a:lnTo>
                      <a:pt x="226" y="329"/>
                    </a:lnTo>
                    <a:lnTo>
                      <a:pt x="232" y="322"/>
                    </a:lnTo>
                    <a:lnTo>
                      <a:pt x="238" y="319"/>
                    </a:lnTo>
                    <a:lnTo>
                      <a:pt x="240" y="319"/>
                    </a:lnTo>
                    <a:lnTo>
                      <a:pt x="243" y="320"/>
                    </a:lnTo>
                    <a:lnTo>
                      <a:pt x="244" y="323"/>
                    </a:lnTo>
                    <a:lnTo>
                      <a:pt x="245" y="326"/>
                    </a:lnTo>
                    <a:lnTo>
                      <a:pt x="245" y="338"/>
                    </a:lnTo>
                    <a:lnTo>
                      <a:pt x="244" y="357"/>
                    </a:lnTo>
                    <a:lnTo>
                      <a:pt x="237" y="399"/>
                    </a:lnTo>
                    <a:lnTo>
                      <a:pt x="227" y="450"/>
                    </a:lnTo>
                    <a:lnTo>
                      <a:pt x="226" y="463"/>
                    </a:lnTo>
                    <a:lnTo>
                      <a:pt x="226" y="475"/>
                    </a:lnTo>
                    <a:lnTo>
                      <a:pt x="226" y="487"/>
                    </a:lnTo>
                    <a:lnTo>
                      <a:pt x="227" y="497"/>
                    </a:lnTo>
                    <a:lnTo>
                      <a:pt x="228" y="507"/>
                    </a:lnTo>
                    <a:lnTo>
                      <a:pt x="232" y="515"/>
                    </a:lnTo>
                    <a:lnTo>
                      <a:pt x="237" y="522"/>
                    </a:lnTo>
                    <a:lnTo>
                      <a:pt x="243" y="527"/>
                    </a:lnTo>
                    <a:lnTo>
                      <a:pt x="250" y="530"/>
                    </a:lnTo>
                    <a:lnTo>
                      <a:pt x="258" y="533"/>
                    </a:lnTo>
                    <a:lnTo>
                      <a:pt x="267" y="534"/>
                    </a:lnTo>
                    <a:lnTo>
                      <a:pt x="278" y="535"/>
                    </a:lnTo>
                    <a:lnTo>
                      <a:pt x="299" y="539"/>
                    </a:lnTo>
                    <a:lnTo>
                      <a:pt x="316" y="541"/>
                    </a:lnTo>
                    <a:lnTo>
                      <a:pt x="324" y="545"/>
                    </a:lnTo>
                    <a:lnTo>
                      <a:pt x="329" y="548"/>
                    </a:lnTo>
                    <a:lnTo>
                      <a:pt x="332" y="554"/>
                    </a:lnTo>
                    <a:lnTo>
                      <a:pt x="335" y="560"/>
                    </a:lnTo>
                    <a:lnTo>
                      <a:pt x="338" y="566"/>
                    </a:lnTo>
                    <a:lnTo>
                      <a:pt x="340" y="572"/>
                    </a:lnTo>
                    <a:lnTo>
                      <a:pt x="345" y="578"/>
                    </a:lnTo>
                    <a:lnTo>
                      <a:pt x="350" y="582"/>
                    </a:lnTo>
                    <a:lnTo>
                      <a:pt x="381" y="593"/>
                    </a:lnTo>
                    <a:lnTo>
                      <a:pt x="401" y="599"/>
                    </a:lnTo>
                    <a:lnTo>
                      <a:pt x="404" y="601"/>
                    </a:lnTo>
                    <a:lnTo>
                      <a:pt x="407" y="605"/>
                    </a:lnTo>
                    <a:lnTo>
                      <a:pt x="409" y="609"/>
                    </a:lnTo>
                    <a:lnTo>
                      <a:pt x="411" y="615"/>
                    </a:lnTo>
                    <a:lnTo>
                      <a:pt x="412" y="622"/>
                    </a:lnTo>
                    <a:lnTo>
                      <a:pt x="414" y="632"/>
                    </a:lnTo>
                    <a:lnTo>
                      <a:pt x="415" y="644"/>
                    </a:lnTo>
                    <a:lnTo>
                      <a:pt x="415" y="657"/>
                    </a:lnTo>
                    <a:lnTo>
                      <a:pt x="415" y="666"/>
                    </a:lnTo>
                    <a:lnTo>
                      <a:pt x="414" y="674"/>
                    </a:lnTo>
                    <a:lnTo>
                      <a:pt x="412" y="681"/>
                    </a:lnTo>
                    <a:lnTo>
                      <a:pt x="410" y="687"/>
                    </a:lnTo>
                    <a:lnTo>
                      <a:pt x="408" y="692"/>
                    </a:lnTo>
                    <a:lnTo>
                      <a:pt x="404" y="696"/>
                    </a:lnTo>
                    <a:lnTo>
                      <a:pt x="401" y="699"/>
                    </a:lnTo>
                    <a:lnTo>
                      <a:pt x="396" y="700"/>
                    </a:lnTo>
                    <a:lnTo>
                      <a:pt x="391" y="703"/>
                    </a:lnTo>
                    <a:lnTo>
                      <a:pt x="386" y="703"/>
                    </a:lnTo>
                    <a:lnTo>
                      <a:pt x="381" y="703"/>
                    </a:lnTo>
                    <a:lnTo>
                      <a:pt x="376" y="701"/>
                    </a:lnTo>
                    <a:lnTo>
                      <a:pt x="363" y="699"/>
                    </a:lnTo>
                    <a:lnTo>
                      <a:pt x="350" y="693"/>
                    </a:lnTo>
                    <a:lnTo>
                      <a:pt x="322" y="680"/>
                    </a:lnTo>
                    <a:lnTo>
                      <a:pt x="293" y="664"/>
                    </a:lnTo>
                    <a:lnTo>
                      <a:pt x="278" y="657"/>
                    </a:lnTo>
                    <a:lnTo>
                      <a:pt x="265" y="650"/>
                    </a:lnTo>
                    <a:lnTo>
                      <a:pt x="252" y="645"/>
                    </a:lnTo>
                    <a:lnTo>
                      <a:pt x="240" y="641"/>
                    </a:lnTo>
                    <a:lnTo>
                      <a:pt x="233" y="640"/>
                    </a:lnTo>
                    <a:lnTo>
                      <a:pt x="228" y="641"/>
                    </a:lnTo>
                    <a:lnTo>
                      <a:pt x="225" y="642"/>
                    </a:lnTo>
                    <a:lnTo>
                      <a:pt x="224" y="646"/>
                    </a:lnTo>
                    <a:lnTo>
                      <a:pt x="224" y="650"/>
                    </a:lnTo>
                    <a:lnTo>
                      <a:pt x="225" y="653"/>
                    </a:lnTo>
                    <a:lnTo>
                      <a:pt x="226" y="658"/>
                    </a:lnTo>
                    <a:lnTo>
                      <a:pt x="230" y="664"/>
                    </a:lnTo>
                    <a:lnTo>
                      <a:pt x="237" y="674"/>
                    </a:lnTo>
                    <a:lnTo>
                      <a:pt x="245" y="685"/>
                    </a:lnTo>
                    <a:lnTo>
                      <a:pt x="253" y="693"/>
                    </a:lnTo>
                    <a:lnTo>
                      <a:pt x="259" y="699"/>
                    </a:lnTo>
                    <a:lnTo>
                      <a:pt x="272" y="707"/>
                    </a:lnTo>
                    <a:lnTo>
                      <a:pt x="286" y="718"/>
                    </a:lnTo>
                    <a:lnTo>
                      <a:pt x="299" y="730"/>
                    </a:lnTo>
                    <a:lnTo>
                      <a:pt x="312" y="743"/>
                    </a:lnTo>
                    <a:lnTo>
                      <a:pt x="325" y="757"/>
                    </a:lnTo>
                    <a:lnTo>
                      <a:pt x="338" y="772"/>
                    </a:lnTo>
                    <a:lnTo>
                      <a:pt x="349" y="789"/>
                    </a:lnTo>
                    <a:lnTo>
                      <a:pt x="359" y="805"/>
                    </a:lnTo>
                    <a:lnTo>
                      <a:pt x="369" y="823"/>
                    </a:lnTo>
                    <a:lnTo>
                      <a:pt x="377" y="839"/>
                    </a:lnTo>
                    <a:lnTo>
                      <a:pt x="383" y="857"/>
                    </a:lnTo>
                    <a:lnTo>
                      <a:pt x="388" y="875"/>
                    </a:lnTo>
                    <a:lnTo>
                      <a:pt x="390" y="893"/>
                    </a:lnTo>
                    <a:lnTo>
                      <a:pt x="390" y="910"/>
                    </a:lnTo>
                    <a:lnTo>
                      <a:pt x="389" y="918"/>
                    </a:lnTo>
                    <a:lnTo>
                      <a:pt x="388" y="927"/>
                    </a:lnTo>
                    <a:lnTo>
                      <a:pt x="385" y="935"/>
                    </a:lnTo>
                    <a:lnTo>
                      <a:pt x="382" y="943"/>
                    </a:lnTo>
                    <a:lnTo>
                      <a:pt x="379" y="949"/>
                    </a:lnTo>
                    <a:lnTo>
                      <a:pt x="376" y="953"/>
                    </a:lnTo>
                    <a:lnTo>
                      <a:pt x="374" y="956"/>
                    </a:lnTo>
                    <a:lnTo>
                      <a:pt x="370" y="957"/>
                    </a:lnTo>
                    <a:lnTo>
                      <a:pt x="365" y="959"/>
                    </a:lnTo>
                    <a:lnTo>
                      <a:pt x="362" y="959"/>
                    </a:lnTo>
                    <a:lnTo>
                      <a:pt x="357" y="957"/>
                    </a:lnTo>
                    <a:lnTo>
                      <a:pt x="353" y="955"/>
                    </a:lnTo>
                    <a:lnTo>
                      <a:pt x="344" y="948"/>
                    </a:lnTo>
                    <a:lnTo>
                      <a:pt x="335" y="940"/>
                    </a:lnTo>
                    <a:lnTo>
                      <a:pt x="324" y="928"/>
                    </a:lnTo>
                    <a:lnTo>
                      <a:pt x="315" y="916"/>
                    </a:lnTo>
                    <a:lnTo>
                      <a:pt x="294" y="889"/>
                    </a:lnTo>
                    <a:lnTo>
                      <a:pt x="277" y="864"/>
                    </a:lnTo>
                    <a:lnTo>
                      <a:pt x="269" y="854"/>
                    </a:lnTo>
                    <a:lnTo>
                      <a:pt x="261" y="845"/>
                    </a:lnTo>
                    <a:lnTo>
                      <a:pt x="256" y="839"/>
                    </a:lnTo>
                    <a:lnTo>
                      <a:pt x="252" y="837"/>
                    </a:lnTo>
                    <a:lnTo>
                      <a:pt x="248" y="837"/>
                    </a:lnTo>
                    <a:lnTo>
                      <a:pt x="246" y="837"/>
                    </a:lnTo>
                    <a:lnTo>
                      <a:pt x="243" y="838"/>
                    </a:lnTo>
                    <a:lnTo>
                      <a:pt x="240" y="841"/>
                    </a:lnTo>
                    <a:lnTo>
                      <a:pt x="235" y="845"/>
                    </a:lnTo>
                    <a:lnTo>
                      <a:pt x="232" y="851"/>
                    </a:lnTo>
                    <a:lnTo>
                      <a:pt x="228" y="856"/>
                    </a:lnTo>
                    <a:lnTo>
                      <a:pt x="225" y="862"/>
                    </a:lnTo>
                    <a:lnTo>
                      <a:pt x="220" y="867"/>
                    </a:lnTo>
                    <a:lnTo>
                      <a:pt x="217" y="869"/>
                    </a:lnTo>
                    <a:lnTo>
                      <a:pt x="210" y="870"/>
                    </a:lnTo>
                    <a:lnTo>
                      <a:pt x="205" y="869"/>
                    </a:lnTo>
                    <a:lnTo>
                      <a:pt x="199" y="868"/>
                    </a:lnTo>
                    <a:lnTo>
                      <a:pt x="193" y="864"/>
                    </a:lnTo>
                    <a:lnTo>
                      <a:pt x="188" y="861"/>
                    </a:lnTo>
                    <a:lnTo>
                      <a:pt x="182" y="856"/>
                    </a:lnTo>
                    <a:lnTo>
                      <a:pt x="178" y="850"/>
                    </a:lnTo>
                    <a:lnTo>
                      <a:pt x="173" y="844"/>
                    </a:lnTo>
                    <a:lnTo>
                      <a:pt x="158" y="819"/>
                    </a:lnTo>
                    <a:lnTo>
                      <a:pt x="146" y="797"/>
                    </a:lnTo>
                    <a:lnTo>
                      <a:pt x="121" y="75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5" name="Freeform 347"/>
              <p:cNvSpPr>
                <a:spLocks/>
              </p:cNvSpPr>
              <p:nvPr/>
            </p:nvSpPr>
            <p:spPr bwMode="auto">
              <a:xfrm>
                <a:off x="4611" y="1695"/>
                <a:ext cx="35" cy="65"/>
              </a:xfrm>
              <a:custGeom>
                <a:avLst/>
                <a:gdLst>
                  <a:gd name="T0" fmla="*/ 3 w 107"/>
                  <a:gd name="T1" fmla="*/ 15 h 195"/>
                  <a:gd name="T2" fmla="*/ 4 w 107"/>
                  <a:gd name="T3" fmla="*/ 15 h 195"/>
                  <a:gd name="T4" fmla="*/ 4 w 107"/>
                  <a:gd name="T5" fmla="*/ 14 h 195"/>
                  <a:gd name="T6" fmla="*/ 5 w 107"/>
                  <a:gd name="T7" fmla="*/ 14 h 195"/>
                  <a:gd name="T8" fmla="*/ 5 w 107"/>
                  <a:gd name="T9" fmla="*/ 13 h 195"/>
                  <a:gd name="T10" fmla="*/ 6 w 107"/>
                  <a:gd name="T11" fmla="*/ 11 h 195"/>
                  <a:gd name="T12" fmla="*/ 6 w 107"/>
                  <a:gd name="T13" fmla="*/ 10 h 195"/>
                  <a:gd name="T14" fmla="*/ 7 w 107"/>
                  <a:gd name="T15" fmla="*/ 6 h 195"/>
                  <a:gd name="T16" fmla="*/ 7 w 107"/>
                  <a:gd name="T17" fmla="*/ 3 h 195"/>
                  <a:gd name="T18" fmla="*/ 8 w 107"/>
                  <a:gd name="T19" fmla="*/ 2 h 195"/>
                  <a:gd name="T20" fmla="*/ 8 w 107"/>
                  <a:gd name="T21" fmla="*/ 1 h 195"/>
                  <a:gd name="T22" fmla="*/ 8 w 107"/>
                  <a:gd name="T23" fmla="*/ 1 h 195"/>
                  <a:gd name="T24" fmla="*/ 9 w 107"/>
                  <a:gd name="T25" fmla="*/ 0 h 195"/>
                  <a:gd name="T26" fmla="*/ 9 w 107"/>
                  <a:gd name="T27" fmla="*/ 0 h 195"/>
                  <a:gd name="T28" fmla="*/ 9 w 107"/>
                  <a:gd name="T29" fmla="*/ 0 h 195"/>
                  <a:gd name="T30" fmla="*/ 9 w 107"/>
                  <a:gd name="T31" fmla="*/ 0 h 195"/>
                  <a:gd name="T32" fmla="*/ 9 w 107"/>
                  <a:gd name="T33" fmla="*/ 0 h 195"/>
                  <a:gd name="T34" fmla="*/ 10 w 107"/>
                  <a:gd name="T35" fmla="*/ 1 h 195"/>
                  <a:gd name="T36" fmla="*/ 10 w 107"/>
                  <a:gd name="T37" fmla="*/ 2 h 195"/>
                  <a:gd name="T38" fmla="*/ 11 w 107"/>
                  <a:gd name="T39" fmla="*/ 3 h 195"/>
                  <a:gd name="T40" fmla="*/ 11 w 107"/>
                  <a:gd name="T41" fmla="*/ 5 h 195"/>
                  <a:gd name="T42" fmla="*/ 11 w 107"/>
                  <a:gd name="T43" fmla="*/ 7 h 195"/>
                  <a:gd name="T44" fmla="*/ 11 w 107"/>
                  <a:gd name="T45" fmla="*/ 8 h 195"/>
                  <a:gd name="T46" fmla="*/ 11 w 107"/>
                  <a:gd name="T47" fmla="*/ 10 h 195"/>
                  <a:gd name="T48" fmla="*/ 11 w 107"/>
                  <a:gd name="T49" fmla="*/ 11 h 195"/>
                  <a:gd name="T50" fmla="*/ 10 w 107"/>
                  <a:gd name="T51" fmla="*/ 13 h 195"/>
                  <a:gd name="T52" fmla="*/ 10 w 107"/>
                  <a:gd name="T53" fmla="*/ 14 h 195"/>
                  <a:gd name="T54" fmla="*/ 9 w 107"/>
                  <a:gd name="T55" fmla="*/ 16 h 195"/>
                  <a:gd name="T56" fmla="*/ 8 w 107"/>
                  <a:gd name="T57" fmla="*/ 17 h 195"/>
                  <a:gd name="T58" fmla="*/ 6 w 107"/>
                  <a:gd name="T59" fmla="*/ 19 h 195"/>
                  <a:gd name="T60" fmla="*/ 5 w 107"/>
                  <a:gd name="T61" fmla="*/ 21 h 195"/>
                  <a:gd name="T62" fmla="*/ 4 w 107"/>
                  <a:gd name="T63" fmla="*/ 21 h 195"/>
                  <a:gd name="T64" fmla="*/ 4 w 107"/>
                  <a:gd name="T65" fmla="*/ 22 h 195"/>
                  <a:gd name="T66" fmla="*/ 3 w 107"/>
                  <a:gd name="T67" fmla="*/ 22 h 195"/>
                  <a:gd name="T68" fmla="*/ 3 w 107"/>
                  <a:gd name="T69" fmla="*/ 22 h 195"/>
                  <a:gd name="T70" fmla="*/ 3 w 107"/>
                  <a:gd name="T71" fmla="*/ 22 h 195"/>
                  <a:gd name="T72" fmla="*/ 2 w 107"/>
                  <a:gd name="T73" fmla="*/ 22 h 195"/>
                  <a:gd name="T74" fmla="*/ 2 w 107"/>
                  <a:gd name="T75" fmla="*/ 21 h 195"/>
                  <a:gd name="T76" fmla="*/ 2 w 107"/>
                  <a:gd name="T77" fmla="*/ 21 h 195"/>
                  <a:gd name="T78" fmla="*/ 1 w 107"/>
                  <a:gd name="T79" fmla="*/ 20 h 195"/>
                  <a:gd name="T80" fmla="*/ 0 w 107"/>
                  <a:gd name="T81" fmla="*/ 20 h 195"/>
                  <a:gd name="T82" fmla="*/ 0 w 107"/>
                  <a:gd name="T83" fmla="*/ 19 h 195"/>
                  <a:gd name="T84" fmla="*/ 0 w 107"/>
                  <a:gd name="T85" fmla="*/ 18 h 195"/>
                  <a:gd name="T86" fmla="*/ 3 w 107"/>
                  <a:gd name="T87" fmla="*/ 15 h 1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7"/>
                  <a:gd name="T133" fmla="*/ 0 h 195"/>
                  <a:gd name="T134" fmla="*/ 107 w 107"/>
                  <a:gd name="T135" fmla="*/ 195 h 19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7" h="195">
                    <a:moveTo>
                      <a:pt x="27" y="136"/>
                    </a:moveTo>
                    <a:lnTo>
                      <a:pt x="34" y="132"/>
                    </a:lnTo>
                    <a:lnTo>
                      <a:pt x="39" y="128"/>
                    </a:lnTo>
                    <a:lnTo>
                      <a:pt x="44" y="122"/>
                    </a:lnTo>
                    <a:lnTo>
                      <a:pt x="47" y="115"/>
                    </a:lnTo>
                    <a:lnTo>
                      <a:pt x="53" y="102"/>
                    </a:lnTo>
                    <a:lnTo>
                      <a:pt x="57" y="86"/>
                    </a:lnTo>
                    <a:lnTo>
                      <a:pt x="61" y="54"/>
                    </a:lnTo>
                    <a:lnTo>
                      <a:pt x="67" y="25"/>
                    </a:lnTo>
                    <a:lnTo>
                      <a:pt x="70" y="16"/>
                    </a:lnTo>
                    <a:lnTo>
                      <a:pt x="73" y="10"/>
                    </a:lnTo>
                    <a:lnTo>
                      <a:pt x="76" y="5"/>
                    </a:lnTo>
                    <a:lnTo>
                      <a:pt x="79" y="1"/>
                    </a:lnTo>
                    <a:lnTo>
                      <a:pt x="81" y="0"/>
                    </a:lnTo>
                    <a:lnTo>
                      <a:pt x="84" y="0"/>
                    </a:lnTo>
                    <a:lnTo>
                      <a:pt x="86" y="1"/>
                    </a:lnTo>
                    <a:lnTo>
                      <a:pt x="90" y="4"/>
                    </a:lnTo>
                    <a:lnTo>
                      <a:pt x="93" y="11"/>
                    </a:lnTo>
                    <a:lnTo>
                      <a:pt x="98" y="20"/>
                    </a:lnTo>
                    <a:lnTo>
                      <a:pt x="102" y="31"/>
                    </a:lnTo>
                    <a:lnTo>
                      <a:pt x="104" y="43"/>
                    </a:lnTo>
                    <a:lnTo>
                      <a:pt x="106" y="59"/>
                    </a:lnTo>
                    <a:lnTo>
                      <a:pt x="107" y="74"/>
                    </a:lnTo>
                    <a:lnTo>
                      <a:pt x="106" y="89"/>
                    </a:lnTo>
                    <a:lnTo>
                      <a:pt x="104" y="103"/>
                    </a:lnTo>
                    <a:lnTo>
                      <a:pt x="99" y="116"/>
                    </a:lnTo>
                    <a:lnTo>
                      <a:pt x="93" y="129"/>
                    </a:lnTo>
                    <a:lnTo>
                      <a:pt x="85" y="142"/>
                    </a:lnTo>
                    <a:lnTo>
                      <a:pt x="74" y="154"/>
                    </a:lnTo>
                    <a:lnTo>
                      <a:pt x="59" y="171"/>
                    </a:lnTo>
                    <a:lnTo>
                      <a:pt x="43" y="188"/>
                    </a:lnTo>
                    <a:lnTo>
                      <a:pt x="39" y="191"/>
                    </a:lnTo>
                    <a:lnTo>
                      <a:pt x="35" y="194"/>
                    </a:lnTo>
                    <a:lnTo>
                      <a:pt x="32" y="195"/>
                    </a:lnTo>
                    <a:lnTo>
                      <a:pt x="28" y="195"/>
                    </a:lnTo>
                    <a:lnTo>
                      <a:pt x="25" y="194"/>
                    </a:lnTo>
                    <a:lnTo>
                      <a:pt x="21" y="194"/>
                    </a:lnTo>
                    <a:lnTo>
                      <a:pt x="18" y="191"/>
                    </a:lnTo>
                    <a:lnTo>
                      <a:pt x="14" y="189"/>
                    </a:lnTo>
                    <a:lnTo>
                      <a:pt x="8" y="184"/>
                    </a:lnTo>
                    <a:lnTo>
                      <a:pt x="4" y="177"/>
                    </a:lnTo>
                    <a:lnTo>
                      <a:pt x="1" y="169"/>
                    </a:lnTo>
                    <a:lnTo>
                      <a:pt x="0" y="162"/>
                    </a:lnTo>
                    <a:lnTo>
                      <a:pt x="27" y="13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6" name="Freeform 348"/>
              <p:cNvSpPr>
                <a:spLocks/>
              </p:cNvSpPr>
              <p:nvPr/>
            </p:nvSpPr>
            <p:spPr bwMode="auto">
              <a:xfrm>
                <a:off x="4667" y="1641"/>
                <a:ext cx="47" cy="110"/>
              </a:xfrm>
              <a:custGeom>
                <a:avLst/>
                <a:gdLst>
                  <a:gd name="T0" fmla="*/ 8 w 139"/>
                  <a:gd name="T1" fmla="*/ 22 h 329"/>
                  <a:gd name="T2" fmla="*/ 8 w 139"/>
                  <a:gd name="T3" fmla="*/ 20 h 329"/>
                  <a:gd name="T4" fmla="*/ 9 w 139"/>
                  <a:gd name="T5" fmla="*/ 19 h 329"/>
                  <a:gd name="T6" fmla="*/ 9 w 139"/>
                  <a:gd name="T7" fmla="*/ 18 h 329"/>
                  <a:gd name="T8" fmla="*/ 9 w 139"/>
                  <a:gd name="T9" fmla="*/ 17 h 329"/>
                  <a:gd name="T10" fmla="*/ 10 w 139"/>
                  <a:gd name="T11" fmla="*/ 15 h 329"/>
                  <a:gd name="T12" fmla="*/ 11 w 139"/>
                  <a:gd name="T13" fmla="*/ 12 h 329"/>
                  <a:gd name="T14" fmla="*/ 13 w 139"/>
                  <a:gd name="T15" fmla="*/ 10 h 329"/>
                  <a:gd name="T16" fmla="*/ 14 w 139"/>
                  <a:gd name="T17" fmla="*/ 8 h 329"/>
                  <a:gd name="T18" fmla="*/ 15 w 139"/>
                  <a:gd name="T19" fmla="*/ 7 h 329"/>
                  <a:gd name="T20" fmla="*/ 15 w 139"/>
                  <a:gd name="T21" fmla="*/ 6 h 329"/>
                  <a:gd name="T22" fmla="*/ 16 w 139"/>
                  <a:gd name="T23" fmla="*/ 5 h 329"/>
                  <a:gd name="T24" fmla="*/ 16 w 139"/>
                  <a:gd name="T25" fmla="*/ 4 h 329"/>
                  <a:gd name="T26" fmla="*/ 16 w 139"/>
                  <a:gd name="T27" fmla="*/ 3 h 329"/>
                  <a:gd name="T28" fmla="*/ 16 w 139"/>
                  <a:gd name="T29" fmla="*/ 3 h 329"/>
                  <a:gd name="T30" fmla="*/ 16 w 139"/>
                  <a:gd name="T31" fmla="*/ 3 h 329"/>
                  <a:gd name="T32" fmla="*/ 16 w 139"/>
                  <a:gd name="T33" fmla="*/ 2 h 329"/>
                  <a:gd name="T34" fmla="*/ 15 w 139"/>
                  <a:gd name="T35" fmla="*/ 2 h 329"/>
                  <a:gd name="T36" fmla="*/ 14 w 139"/>
                  <a:gd name="T37" fmla="*/ 2 h 329"/>
                  <a:gd name="T38" fmla="*/ 13 w 139"/>
                  <a:gd name="T39" fmla="*/ 1 h 329"/>
                  <a:gd name="T40" fmla="*/ 11 w 139"/>
                  <a:gd name="T41" fmla="*/ 1 h 329"/>
                  <a:gd name="T42" fmla="*/ 9 w 139"/>
                  <a:gd name="T43" fmla="*/ 0 h 329"/>
                  <a:gd name="T44" fmla="*/ 8 w 139"/>
                  <a:gd name="T45" fmla="*/ 0 h 329"/>
                  <a:gd name="T46" fmla="*/ 7 w 139"/>
                  <a:gd name="T47" fmla="*/ 0 h 329"/>
                  <a:gd name="T48" fmla="*/ 7 w 139"/>
                  <a:gd name="T49" fmla="*/ 0 h 329"/>
                  <a:gd name="T50" fmla="*/ 7 w 139"/>
                  <a:gd name="T51" fmla="*/ 1 h 329"/>
                  <a:gd name="T52" fmla="*/ 6 w 139"/>
                  <a:gd name="T53" fmla="*/ 2 h 329"/>
                  <a:gd name="T54" fmla="*/ 6 w 139"/>
                  <a:gd name="T55" fmla="*/ 5 h 329"/>
                  <a:gd name="T56" fmla="*/ 5 w 139"/>
                  <a:gd name="T57" fmla="*/ 8 h 329"/>
                  <a:gd name="T58" fmla="*/ 4 w 139"/>
                  <a:gd name="T59" fmla="*/ 12 h 329"/>
                  <a:gd name="T60" fmla="*/ 3 w 139"/>
                  <a:gd name="T61" fmla="*/ 15 h 329"/>
                  <a:gd name="T62" fmla="*/ 2 w 139"/>
                  <a:gd name="T63" fmla="*/ 18 h 329"/>
                  <a:gd name="T64" fmla="*/ 1 w 139"/>
                  <a:gd name="T65" fmla="*/ 21 h 329"/>
                  <a:gd name="T66" fmla="*/ 1 w 139"/>
                  <a:gd name="T67" fmla="*/ 25 h 329"/>
                  <a:gd name="T68" fmla="*/ 1 w 139"/>
                  <a:gd name="T69" fmla="*/ 28 h 329"/>
                  <a:gd name="T70" fmla="*/ 0 w 139"/>
                  <a:gd name="T71" fmla="*/ 30 h 329"/>
                  <a:gd name="T72" fmla="*/ 0 w 139"/>
                  <a:gd name="T73" fmla="*/ 33 h 329"/>
                  <a:gd name="T74" fmla="*/ 0 w 139"/>
                  <a:gd name="T75" fmla="*/ 34 h 329"/>
                  <a:gd name="T76" fmla="*/ 0 w 139"/>
                  <a:gd name="T77" fmla="*/ 34 h 329"/>
                  <a:gd name="T78" fmla="*/ 0 w 139"/>
                  <a:gd name="T79" fmla="*/ 35 h 329"/>
                  <a:gd name="T80" fmla="*/ 0 w 139"/>
                  <a:gd name="T81" fmla="*/ 35 h 329"/>
                  <a:gd name="T82" fmla="*/ 1 w 139"/>
                  <a:gd name="T83" fmla="*/ 36 h 329"/>
                  <a:gd name="T84" fmla="*/ 1 w 139"/>
                  <a:gd name="T85" fmla="*/ 36 h 329"/>
                  <a:gd name="T86" fmla="*/ 2 w 139"/>
                  <a:gd name="T87" fmla="*/ 36 h 329"/>
                  <a:gd name="T88" fmla="*/ 2 w 139"/>
                  <a:gd name="T89" fmla="*/ 37 h 329"/>
                  <a:gd name="T90" fmla="*/ 3 w 139"/>
                  <a:gd name="T91" fmla="*/ 37 h 329"/>
                  <a:gd name="T92" fmla="*/ 4 w 139"/>
                  <a:gd name="T93" fmla="*/ 36 h 329"/>
                  <a:gd name="T94" fmla="*/ 4 w 139"/>
                  <a:gd name="T95" fmla="*/ 36 h 329"/>
                  <a:gd name="T96" fmla="*/ 5 w 139"/>
                  <a:gd name="T97" fmla="*/ 35 h 329"/>
                  <a:gd name="T98" fmla="*/ 5 w 139"/>
                  <a:gd name="T99" fmla="*/ 35 h 329"/>
                  <a:gd name="T100" fmla="*/ 6 w 139"/>
                  <a:gd name="T101" fmla="*/ 34 h 329"/>
                  <a:gd name="T102" fmla="*/ 6 w 139"/>
                  <a:gd name="T103" fmla="*/ 33 h 329"/>
                  <a:gd name="T104" fmla="*/ 6 w 139"/>
                  <a:gd name="T105" fmla="*/ 32 h 329"/>
                  <a:gd name="T106" fmla="*/ 7 w 139"/>
                  <a:gd name="T107" fmla="*/ 30 h 329"/>
                  <a:gd name="T108" fmla="*/ 7 w 139"/>
                  <a:gd name="T109" fmla="*/ 28 h 329"/>
                  <a:gd name="T110" fmla="*/ 7 w 139"/>
                  <a:gd name="T111" fmla="*/ 27 h 329"/>
                  <a:gd name="T112" fmla="*/ 7 w 139"/>
                  <a:gd name="T113" fmla="*/ 26 h 329"/>
                  <a:gd name="T114" fmla="*/ 8 w 139"/>
                  <a:gd name="T115" fmla="*/ 25 h 329"/>
                  <a:gd name="T116" fmla="*/ 8 w 139"/>
                  <a:gd name="T117" fmla="*/ 25 h 329"/>
                  <a:gd name="T118" fmla="*/ 8 w 139"/>
                  <a:gd name="T119" fmla="*/ 22 h 3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39"/>
                  <a:gd name="T181" fmla="*/ 0 h 329"/>
                  <a:gd name="T182" fmla="*/ 139 w 139"/>
                  <a:gd name="T183" fmla="*/ 329 h 32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39" h="329">
                    <a:moveTo>
                      <a:pt x="75" y="193"/>
                    </a:moveTo>
                    <a:lnTo>
                      <a:pt x="75" y="183"/>
                    </a:lnTo>
                    <a:lnTo>
                      <a:pt x="78" y="172"/>
                    </a:lnTo>
                    <a:lnTo>
                      <a:pt x="80" y="161"/>
                    </a:lnTo>
                    <a:lnTo>
                      <a:pt x="84" y="151"/>
                    </a:lnTo>
                    <a:lnTo>
                      <a:pt x="92" y="131"/>
                    </a:lnTo>
                    <a:lnTo>
                      <a:pt x="101" y="112"/>
                    </a:lnTo>
                    <a:lnTo>
                      <a:pt x="112" y="93"/>
                    </a:lnTo>
                    <a:lnTo>
                      <a:pt x="123" y="74"/>
                    </a:lnTo>
                    <a:lnTo>
                      <a:pt x="127" y="65"/>
                    </a:lnTo>
                    <a:lnTo>
                      <a:pt x="132" y="55"/>
                    </a:lnTo>
                    <a:lnTo>
                      <a:pt x="136" y="45"/>
                    </a:lnTo>
                    <a:lnTo>
                      <a:pt x="139" y="35"/>
                    </a:lnTo>
                    <a:lnTo>
                      <a:pt x="139" y="30"/>
                    </a:lnTo>
                    <a:lnTo>
                      <a:pt x="139" y="27"/>
                    </a:lnTo>
                    <a:lnTo>
                      <a:pt x="138" y="23"/>
                    </a:lnTo>
                    <a:lnTo>
                      <a:pt x="137" y="21"/>
                    </a:lnTo>
                    <a:lnTo>
                      <a:pt x="132" y="17"/>
                    </a:lnTo>
                    <a:lnTo>
                      <a:pt x="125" y="15"/>
                    </a:lnTo>
                    <a:lnTo>
                      <a:pt x="110" y="12"/>
                    </a:lnTo>
                    <a:lnTo>
                      <a:pt x="96" y="8"/>
                    </a:lnTo>
                    <a:lnTo>
                      <a:pt x="81" y="2"/>
                    </a:lnTo>
                    <a:lnTo>
                      <a:pt x="71" y="0"/>
                    </a:lnTo>
                    <a:lnTo>
                      <a:pt x="66" y="0"/>
                    </a:lnTo>
                    <a:lnTo>
                      <a:pt x="62" y="3"/>
                    </a:lnTo>
                    <a:lnTo>
                      <a:pt x="59" y="9"/>
                    </a:lnTo>
                    <a:lnTo>
                      <a:pt x="57" y="19"/>
                    </a:lnTo>
                    <a:lnTo>
                      <a:pt x="50" y="47"/>
                    </a:lnTo>
                    <a:lnTo>
                      <a:pt x="42" y="76"/>
                    </a:lnTo>
                    <a:lnTo>
                      <a:pt x="34" y="105"/>
                    </a:lnTo>
                    <a:lnTo>
                      <a:pt x="26" y="133"/>
                    </a:lnTo>
                    <a:lnTo>
                      <a:pt x="19" y="163"/>
                    </a:lnTo>
                    <a:lnTo>
                      <a:pt x="12" y="191"/>
                    </a:lnTo>
                    <a:lnTo>
                      <a:pt x="7" y="220"/>
                    </a:lnTo>
                    <a:lnTo>
                      <a:pt x="5" y="249"/>
                    </a:lnTo>
                    <a:lnTo>
                      <a:pt x="2" y="271"/>
                    </a:lnTo>
                    <a:lnTo>
                      <a:pt x="0" y="295"/>
                    </a:lnTo>
                    <a:lnTo>
                      <a:pt x="0" y="301"/>
                    </a:lnTo>
                    <a:lnTo>
                      <a:pt x="0" y="306"/>
                    </a:lnTo>
                    <a:lnTo>
                      <a:pt x="2" y="311"/>
                    </a:lnTo>
                    <a:lnTo>
                      <a:pt x="4" y="316"/>
                    </a:lnTo>
                    <a:lnTo>
                      <a:pt x="7" y="319"/>
                    </a:lnTo>
                    <a:lnTo>
                      <a:pt x="11" y="323"/>
                    </a:lnTo>
                    <a:lnTo>
                      <a:pt x="15" y="327"/>
                    </a:lnTo>
                    <a:lnTo>
                      <a:pt x="21" y="328"/>
                    </a:lnTo>
                    <a:lnTo>
                      <a:pt x="28" y="329"/>
                    </a:lnTo>
                    <a:lnTo>
                      <a:pt x="34" y="327"/>
                    </a:lnTo>
                    <a:lnTo>
                      <a:pt x="39" y="323"/>
                    </a:lnTo>
                    <a:lnTo>
                      <a:pt x="44" y="317"/>
                    </a:lnTo>
                    <a:lnTo>
                      <a:pt x="47" y="311"/>
                    </a:lnTo>
                    <a:lnTo>
                      <a:pt x="51" y="303"/>
                    </a:lnTo>
                    <a:lnTo>
                      <a:pt x="53" y="295"/>
                    </a:lnTo>
                    <a:lnTo>
                      <a:pt x="55" y="285"/>
                    </a:lnTo>
                    <a:lnTo>
                      <a:pt x="59" y="265"/>
                    </a:lnTo>
                    <a:lnTo>
                      <a:pt x="62" y="247"/>
                    </a:lnTo>
                    <a:lnTo>
                      <a:pt x="64" y="239"/>
                    </a:lnTo>
                    <a:lnTo>
                      <a:pt x="66" y="232"/>
                    </a:lnTo>
                    <a:lnTo>
                      <a:pt x="68" y="226"/>
                    </a:lnTo>
                    <a:lnTo>
                      <a:pt x="71" y="222"/>
                    </a:lnTo>
                    <a:lnTo>
                      <a:pt x="75" y="19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7" name="Freeform 349"/>
              <p:cNvSpPr>
                <a:spLocks/>
              </p:cNvSpPr>
              <p:nvPr/>
            </p:nvSpPr>
            <p:spPr bwMode="auto">
              <a:xfrm>
                <a:off x="4571" y="1578"/>
                <a:ext cx="66" cy="80"/>
              </a:xfrm>
              <a:custGeom>
                <a:avLst/>
                <a:gdLst>
                  <a:gd name="T0" fmla="*/ 18 w 198"/>
                  <a:gd name="T1" fmla="*/ 17 h 241"/>
                  <a:gd name="T2" fmla="*/ 18 w 198"/>
                  <a:gd name="T3" fmla="*/ 16 h 241"/>
                  <a:gd name="T4" fmla="*/ 16 w 198"/>
                  <a:gd name="T5" fmla="*/ 15 h 241"/>
                  <a:gd name="T6" fmla="*/ 15 w 198"/>
                  <a:gd name="T7" fmla="*/ 13 h 241"/>
                  <a:gd name="T8" fmla="*/ 14 w 198"/>
                  <a:gd name="T9" fmla="*/ 11 h 241"/>
                  <a:gd name="T10" fmla="*/ 14 w 198"/>
                  <a:gd name="T11" fmla="*/ 9 h 241"/>
                  <a:gd name="T12" fmla="*/ 13 w 198"/>
                  <a:gd name="T13" fmla="*/ 7 h 241"/>
                  <a:gd name="T14" fmla="*/ 12 w 198"/>
                  <a:gd name="T15" fmla="*/ 4 h 241"/>
                  <a:gd name="T16" fmla="*/ 11 w 198"/>
                  <a:gd name="T17" fmla="*/ 1 h 241"/>
                  <a:gd name="T18" fmla="*/ 9 w 198"/>
                  <a:gd name="T19" fmla="*/ 2 h 241"/>
                  <a:gd name="T20" fmla="*/ 7 w 198"/>
                  <a:gd name="T21" fmla="*/ 4 h 241"/>
                  <a:gd name="T22" fmla="*/ 6 w 198"/>
                  <a:gd name="T23" fmla="*/ 5 h 241"/>
                  <a:gd name="T24" fmla="*/ 4 w 198"/>
                  <a:gd name="T25" fmla="*/ 5 h 241"/>
                  <a:gd name="T26" fmla="*/ 2 w 198"/>
                  <a:gd name="T27" fmla="*/ 5 h 241"/>
                  <a:gd name="T28" fmla="*/ 1 w 198"/>
                  <a:gd name="T29" fmla="*/ 6 h 241"/>
                  <a:gd name="T30" fmla="*/ 0 w 198"/>
                  <a:gd name="T31" fmla="*/ 7 h 241"/>
                  <a:gd name="T32" fmla="*/ 0 w 198"/>
                  <a:gd name="T33" fmla="*/ 8 h 241"/>
                  <a:gd name="T34" fmla="*/ 1 w 198"/>
                  <a:gd name="T35" fmla="*/ 11 h 241"/>
                  <a:gd name="T36" fmla="*/ 2 w 198"/>
                  <a:gd name="T37" fmla="*/ 13 h 241"/>
                  <a:gd name="T38" fmla="*/ 5 w 198"/>
                  <a:gd name="T39" fmla="*/ 16 h 241"/>
                  <a:gd name="T40" fmla="*/ 8 w 198"/>
                  <a:gd name="T41" fmla="*/ 21 h 241"/>
                  <a:gd name="T42" fmla="*/ 11 w 198"/>
                  <a:gd name="T43" fmla="*/ 25 h 241"/>
                  <a:gd name="T44" fmla="*/ 13 w 198"/>
                  <a:gd name="T45" fmla="*/ 26 h 241"/>
                  <a:gd name="T46" fmla="*/ 15 w 198"/>
                  <a:gd name="T47" fmla="*/ 26 h 241"/>
                  <a:gd name="T48" fmla="*/ 17 w 198"/>
                  <a:gd name="T49" fmla="*/ 27 h 241"/>
                  <a:gd name="T50" fmla="*/ 19 w 198"/>
                  <a:gd name="T51" fmla="*/ 27 h 241"/>
                  <a:gd name="T52" fmla="*/ 20 w 198"/>
                  <a:gd name="T53" fmla="*/ 26 h 241"/>
                  <a:gd name="T54" fmla="*/ 21 w 198"/>
                  <a:gd name="T55" fmla="*/ 26 h 241"/>
                  <a:gd name="T56" fmla="*/ 22 w 198"/>
                  <a:gd name="T57" fmla="*/ 25 h 241"/>
                  <a:gd name="T58" fmla="*/ 22 w 198"/>
                  <a:gd name="T59" fmla="*/ 24 h 241"/>
                  <a:gd name="T60" fmla="*/ 22 w 198"/>
                  <a:gd name="T61" fmla="*/ 22 h 241"/>
                  <a:gd name="T62" fmla="*/ 20 w 198"/>
                  <a:gd name="T63" fmla="*/ 21 h 241"/>
                  <a:gd name="T64" fmla="*/ 19 w 198"/>
                  <a:gd name="T65" fmla="*/ 17 h 2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98"/>
                  <a:gd name="T100" fmla="*/ 0 h 241"/>
                  <a:gd name="T101" fmla="*/ 198 w 198"/>
                  <a:gd name="T102" fmla="*/ 241 h 2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98" h="241">
                    <a:moveTo>
                      <a:pt x="168" y="154"/>
                    </a:moveTo>
                    <a:lnTo>
                      <a:pt x="165" y="154"/>
                    </a:lnTo>
                    <a:lnTo>
                      <a:pt x="161" y="152"/>
                    </a:lnTo>
                    <a:lnTo>
                      <a:pt x="158" y="149"/>
                    </a:lnTo>
                    <a:lnTo>
                      <a:pt x="154" y="146"/>
                    </a:lnTo>
                    <a:lnTo>
                      <a:pt x="147" y="138"/>
                    </a:lnTo>
                    <a:lnTo>
                      <a:pt x="141" y="127"/>
                    </a:lnTo>
                    <a:lnTo>
                      <a:pt x="135" y="116"/>
                    </a:lnTo>
                    <a:lnTo>
                      <a:pt x="132" y="105"/>
                    </a:lnTo>
                    <a:lnTo>
                      <a:pt x="128" y="95"/>
                    </a:lnTo>
                    <a:lnTo>
                      <a:pt x="126" y="87"/>
                    </a:lnTo>
                    <a:lnTo>
                      <a:pt x="124" y="78"/>
                    </a:lnTo>
                    <a:lnTo>
                      <a:pt x="120" y="68"/>
                    </a:lnTo>
                    <a:lnTo>
                      <a:pt x="115" y="59"/>
                    </a:lnTo>
                    <a:lnTo>
                      <a:pt x="111" y="49"/>
                    </a:lnTo>
                    <a:lnTo>
                      <a:pt x="106" y="39"/>
                    </a:lnTo>
                    <a:lnTo>
                      <a:pt x="100" y="24"/>
                    </a:lnTo>
                    <a:lnTo>
                      <a:pt x="95" y="10"/>
                    </a:lnTo>
                    <a:lnTo>
                      <a:pt x="93" y="0"/>
                    </a:lnTo>
                    <a:lnTo>
                      <a:pt x="82" y="15"/>
                    </a:lnTo>
                    <a:lnTo>
                      <a:pt x="69" y="34"/>
                    </a:lnTo>
                    <a:lnTo>
                      <a:pt x="63" y="37"/>
                    </a:lnTo>
                    <a:lnTo>
                      <a:pt x="59" y="40"/>
                    </a:lnTo>
                    <a:lnTo>
                      <a:pt x="53" y="42"/>
                    </a:lnTo>
                    <a:lnTo>
                      <a:pt x="46" y="43"/>
                    </a:lnTo>
                    <a:lnTo>
                      <a:pt x="33" y="44"/>
                    </a:lnTo>
                    <a:lnTo>
                      <a:pt x="21" y="46"/>
                    </a:lnTo>
                    <a:lnTo>
                      <a:pt x="15" y="47"/>
                    </a:lnTo>
                    <a:lnTo>
                      <a:pt x="10" y="49"/>
                    </a:lnTo>
                    <a:lnTo>
                      <a:pt x="6" y="52"/>
                    </a:lnTo>
                    <a:lnTo>
                      <a:pt x="2" y="55"/>
                    </a:lnTo>
                    <a:lnTo>
                      <a:pt x="1" y="61"/>
                    </a:lnTo>
                    <a:lnTo>
                      <a:pt x="0" y="67"/>
                    </a:lnTo>
                    <a:lnTo>
                      <a:pt x="0" y="75"/>
                    </a:lnTo>
                    <a:lnTo>
                      <a:pt x="2" y="85"/>
                    </a:lnTo>
                    <a:lnTo>
                      <a:pt x="6" y="95"/>
                    </a:lnTo>
                    <a:lnTo>
                      <a:pt x="12" y="105"/>
                    </a:lnTo>
                    <a:lnTo>
                      <a:pt x="19" y="115"/>
                    </a:lnTo>
                    <a:lnTo>
                      <a:pt x="27" y="126"/>
                    </a:lnTo>
                    <a:lnTo>
                      <a:pt x="45" y="146"/>
                    </a:lnTo>
                    <a:lnTo>
                      <a:pt x="59" y="165"/>
                    </a:lnTo>
                    <a:lnTo>
                      <a:pt x="75" y="192"/>
                    </a:lnTo>
                    <a:lnTo>
                      <a:pt x="91" y="213"/>
                    </a:lnTo>
                    <a:lnTo>
                      <a:pt x="100" y="223"/>
                    </a:lnTo>
                    <a:lnTo>
                      <a:pt x="111" y="230"/>
                    </a:lnTo>
                    <a:lnTo>
                      <a:pt x="118" y="233"/>
                    </a:lnTo>
                    <a:lnTo>
                      <a:pt x="125" y="236"/>
                    </a:lnTo>
                    <a:lnTo>
                      <a:pt x="132" y="238"/>
                    </a:lnTo>
                    <a:lnTo>
                      <a:pt x="141" y="239"/>
                    </a:lnTo>
                    <a:lnTo>
                      <a:pt x="151" y="241"/>
                    </a:lnTo>
                    <a:lnTo>
                      <a:pt x="159" y="241"/>
                    </a:lnTo>
                    <a:lnTo>
                      <a:pt x="167" y="241"/>
                    </a:lnTo>
                    <a:lnTo>
                      <a:pt x="174" y="240"/>
                    </a:lnTo>
                    <a:lnTo>
                      <a:pt x="181" y="239"/>
                    </a:lnTo>
                    <a:lnTo>
                      <a:pt x="186" y="236"/>
                    </a:lnTo>
                    <a:lnTo>
                      <a:pt x="191" y="233"/>
                    </a:lnTo>
                    <a:lnTo>
                      <a:pt x="194" y="230"/>
                    </a:lnTo>
                    <a:lnTo>
                      <a:pt x="197" y="225"/>
                    </a:lnTo>
                    <a:lnTo>
                      <a:pt x="198" y="220"/>
                    </a:lnTo>
                    <a:lnTo>
                      <a:pt x="198" y="214"/>
                    </a:lnTo>
                    <a:lnTo>
                      <a:pt x="197" y="208"/>
                    </a:lnTo>
                    <a:lnTo>
                      <a:pt x="194" y="201"/>
                    </a:lnTo>
                    <a:lnTo>
                      <a:pt x="190" y="194"/>
                    </a:lnTo>
                    <a:lnTo>
                      <a:pt x="184" y="187"/>
                    </a:lnTo>
                    <a:lnTo>
                      <a:pt x="177" y="179"/>
                    </a:lnTo>
                    <a:lnTo>
                      <a:pt x="168" y="15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8" name="Freeform 350"/>
              <p:cNvSpPr>
                <a:spLocks/>
              </p:cNvSpPr>
              <p:nvPr/>
            </p:nvSpPr>
            <p:spPr bwMode="auto">
              <a:xfrm>
                <a:off x="4444" y="2117"/>
                <a:ext cx="156" cy="131"/>
              </a:xfrm>
              <a:custGeom>
                <a:avLst/>
                <a:gdLst>
                  <a:gd name="T0" fmla="*/ 3 w 468"/>
                  <a:gd name="T1" fmla="*/ 34 h 394"/>
                  <a:gd name="T2" fmla="*/ 5 w 468"/>
                  <a:gd name="T3" fmla="*/ 32 h 394"/>
                  <a:gd name="T4" fmla="*/ 7 w 468"/>
                  <a:gd name="T5" fmla="*/ 31 h 394"/>
                  <a:gd name="T6" fmla="*/ 8 w 468"/>
                  <a:gd name="T7" fmla="*/ 30 h 394"/>
                  <a:gd name="T8" fmla="*/ 13 w 468"/>
                  <a:gd name="T9" fmla="*/ 29 h 394"/>
                  <a:gd name="T10" fmla="*/ 19 w 468"/>
                  <a:gd name="T11" fmla="*/ 27 h 394"/>
                  <a:gd name="T12" fmla="*/ 20 w 468"/>
                  <a:gd name="T13" fmla="*/ 26 h 394"/>
                  <a:gd name="T14" fmla="*/ 21 w 468"/>
                  <a:gd name="T15" fmla="*/ 25 h 394"/>
                  <a:gd name="T16" fmla="*/ 22 w 468"/>
                  <a:gd name="T17" fmla="*/ 23 h 394"/>
                  <a:gd name="T18" fmla="*/ 22 w 468"/>
                  <a:gd name="T19" fmla="*/ 20 h 394"/>
                  <a:gd name="T20" fmla="*/ 23 w 468"/>
                  <a:gd name="T21" fmla="*/ 17 h 394"/>
                  <a:gd name="T22" fmla="*/ 23 w 468"/>
                  <a:gd name="T23" fmla="*/ 15 h 394"/>
                  <a:gd name="T24" fmla="*/ 25 w 468"/>
                  <a:gd name="T25" fmla="*/ 13 h 394"/>
                  <a:gd name="T26" fmla="*/ 27 w 468"/>
                  <a:gd name="T27" fmla="*/ 11 h 394"/>
                  <a:gd name="T28" fmla="*/ 31 w 468"/>
                  <a:gd name="T29" fmla="*/ 8 h 394"/>
                  <a:gd name="T30" fmla="*/ 35 w 468"/>
                  <a:gd name="T31" fmla="*/ 5 h 394"/>
                  <a:gd name="T32" fmla="*/ 38 w 468"/>
                  <a:gd name="T33" fmla="*/ 4 h 394"/>
                  <a:gd name="T34" fmla="*/ 42 w 468"/>
                  <a:gd name="T35" fmla="*/ 3 h 394"/>
                  <a:gd name="T36" fmla="*/ 46 w 468"/>
                  <a:gd name="T37" fmla="*/ 2 h 394"/>
                  <a:gd name="T38" fmla="*/ 50 w 468"/>
                  <a:gd name="T39" fmla="*/ 0 h 394"/>
                  <a:gd name="T40" fmla="*/ 51 w 468"/>
                  <a:gd name="T41" fmla="*/ 0 h 394"/>
                  <a:gd name="T42" fmla="*/ 52 w 468"/>
                  <a:gd name="T43" fmla="*/ 0 h 394"/>
                  <a:gd name="T44" fmla="*/ 52 w 468"/>
                  <a:gd name="T45" fmla="*/ 1 h 394"/>
                  <a:gd name="T46" fmla="*/ 52 w 468"/>
                  <a:gd name="T47" fmla="*/ 2 h 394"/>
                  <a:gd name="T48" fmla="*/ 50 w 468"/>
                  <a:gd name="T49" fmla="*/ 5 h 394"/>
                  <a:gd name="T50" fmla="*/ 45 w 468"/>
                  <a:gd name="T51" fmla="*/ 12 h 394"/>
                  <a:gd name="T52" fmla="*/ 35 w 468"/>
                  <a:gd name="T53" fmla="*/ 22 h 394"/>
                  <a:gd name="T54" fmla="*/ 27 w 468"/>
                  <a:gd name="T55" fmla="*/ 31 h 394"/>
                  <a:gd name="T56" fmla="*/ 22 w 468"/>
                  <a:gd name="T57" fmla="*/ 36 h 394"/>
                  <a:gd name="T58" fmla="*/ 18 w 468"/>
                  <a:gd name="T59" fmla="*/ 39 h 394"/>
                  <a:gd name="T60" fmla="*/ 16 w 468"/>
                  <a:gd name="T61" fmla="*/ 40 h 394"/>
                  <a:gd name="T62" fmla="*/ 14 w 468"/>
                  <a:gd name="T63" fmla="*/ 40 h 394"/>
                  <a:gd name="T64" fmla="*/ 12 w 468"/>
                  <a:gd name="T65" fmla="*/ 40 h 394"/>
                  <a:gd name="T66" fmla="*/ 10 w 468"/>
                  <a:gd name="T67" fmla="*/ 40 h 394"/>
                  <a:gd name="T68" fmla="*/ 8 w 468"/>
                  <a:gd name="T69" fmla="*/ 40 h 394"/>
                  <a:gd name="T70" fmla="*/ 7 w 468"/>
                  <a:gd name="T71" fmla="*/ 41 h 394"/>
                  <a:gd name="T72" fmla="*/ 5 w 468"/>
                  <a:gd name="T73" fmla="*/ 43 h 394"/>
                  <a:gd name="T74" fmla="*/ 4 w 468"/>
                  <a:gd name="T75" fmla="*/ 44 h 394"/>
                  <a:gd name="T76" fmla="*/ 3 w 468"/>
                  <a:gd name="T77" fmla="*/ 44 h 394"/>
                  <a:gd name="T78" fmla="*/ 2 w 468"/>
                  <a:gd name="T79" fmla="*/ 43 h 394"/>
                  <a:gd name="T80" fmla="*/ 1 w 468"/>
                  <a:gd name="T81" fmla="*/ 41 h 394"/>
                  <a:gd name="T82" fmla="*/ 2 w 468"/>
                  <a:gd name="T83" fmla="*/ 35 h 39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8"/>
                  <a:gd name="T127" fmla="*/ 0 h 394"/>
                  <a:gd name="T128" fmla="*/ 468 w 468"/>
                  <a:gd name="T129" fmla="*/ 394 h 39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8" h="394">
                    <a:moveTo>
                      <a:pt x="17" y="319"/>
                    </a:moveTo>
                    <a:lnTo>
                      <a:pt x="26" y="307"/>
                    </a:lnTo>
                    <a:lnTo>
                      <a:pt x="35" y="297"/>
                    </a:lnTo>
                    <a:lnTo>
                      <a:pt x="44" y="289"/>
                    </a:lnTo>
                    <a:lnTo>
                      <a:pt x="52" y="283"/>
                    </a:lnTo>
                    <a:lnTo>
                      <a:pt x="59" y="278"/>
                    </a:lnTo>
                    <a:lnTo>
                      <a:pt x="67" y="274"/>
                    </a:lnTo>
                    <a:lnTo>
                      <a:pt x="74" y="270"/>
                    </a:lnTo>
                    <a:lnTo>
                      <a:pt x="81" y="268"/>
                    </a:lnTo>
                    <a:lnTo>
                      <a:pt x="116" y="262"/>
                    </a:lnTo>
                    <a:lnTo>
                      <a:pt x="160" y="251"/>
                    </a:lnTo>
                    <a:lnTo>
                      <a:pt x="170" y="248"/>
                    </a:lnTo>
                    <a:lnTo>
                      <a:pt x="178" y="243"/>
                    </a:lnTo>
                    <a:lnTo>
                      <a:pt x="184" y="237"/>
                    </a:lnTo>
                    <a:lnTo>
                      <a:pt x="189" y="230"/>
                    </a:lnTo>
                    <a:lnTo>
                      <a:pt x="192" y="223"/>
                    </a:lnTo>
                    <a:lnTo>
                      <a:pt x="195" y="215"/>
                    </a:lnTo>
                    <a:lnTo>
                      <a:pt x="197" y="207"/>
                    </a:lnTo>
                    <a:lnTo>
                      <a:pt x="198" y="198"/>
                    </a:lnTo>
                    <a:lnTo>
                      <a:pt x="199" y="179"/>
                    </a:lnTo>
                    <a:lnTo>
                      <a:pt x="201" y="162"/>
                    </a:lnTo>
                    <a:lnTo>
                      <a:pt x="203" y="152"/>
                    </a:lnTo>
                    <a:lnTo>
                      <a:pt x="204" y="144"/>
                    </a:lnTo>
                    <a:lnTo>
                      <a:pt x="208" y="136"/>
                    </a:lnTo>
                    <a:lnTo>
                      <a:pt x="212" y="129"/>
                    </a:lnTo>
                    <a:lnTo>
                      <a:pt x="223" y="115"/>
                    </a:lnTo>
                    <a:lnTo>
                      <a:pt x="234" y="104"/>
                    </a:lnTo>
                    <a:lnTo>
                      <a:pt x="244" y="96"/>
                    </a:lnTo>
                    <a:lnTo>
                      <a:pt x="255" y="87"/>
                    </a:lnTo>
                    <a:lnTo>
                      <a:pt x="277" y="73"/>
                    </a:lnTo>
                    <a:lnTo>
                      <a:pt x="302" y="54"/>
                    </a:lnTo>
                    <a:lnTo>
                      <a:pt x="316" y="45"/>
                    </a:lnTo>
                    <a:lnTo>
                      <a:pt x="328" y="38"/>
                    </a:lnTo>
                    <a:lnTo>
                      <a:pt x="340" y="33"/>
                    </a:lnTo>
                    <a:lnTo>
                      <a:pt x="352" y="31"/>
                    </a:lnTo>
                    <a:lnTo>
                      <a:pt x="374" y="27"/>
                    </a:lnTo>
                    <a:lnTo>
                      <a:pt x="402" y="21"/>
                    </a:lnTo>
                    <a:lnTo>
                      <a:pt x="418" y="15"/>
                    </a:lnTo>
                    <a:lnTo>
                      <a:pt x="438" y="6"/>
                    </a:lnTo>
                    <a:lnTo>
                      <a:pt x="447" y="2"/>
                    </a:lnTo>
                    <a:lnTo>
                      <a:pt x="457" y="0"/>
                    </a:lnTo>
                    <a:lnTo>
                      <a:pt x="460" y="0"/>
                    </a:lnTo>
                    <a:lnTo>
                      <a:pt x="464" y="1"/>
                    </a:lnTo>
                    <a:lnTo>
                      <a:pt x="466" y="4"/>
                    </a:lnTo>
                    <a:lnTo>
                      <a:pt x="468" y="6"/>
                    </a:lnTo>
                    <a:lnTo>
                      <a:pt x="468" y="10"/>
                    </a:lnTo>
                    <a:lnTo>
                      <a:pt x="468" y="14"/>
                    </a:lnTo>
                    <a:lnTo>
                      <a:pt x="466" y="19"/>
                    </a:lnTo>
                    <a:lnTo>
                      <a:pt x="463" y="26"/>
                    </a:lnTo>
                    <a:lnTo>
                      <a:pt x="453" y="41"/>
                    </a:lnTo>
                    <a:lnTo>
                      <a:pt x="439" y="60"/>
                    </a:lnTo>
                    <a:lnTo>
                      <a:pt x="404" y="104"/>
                    </a:lnTo>
                    <a:lnTo>
                      <a:pt x="361" y="152"/>
                    </a:lnTo>
                    <a:lnTo>
                      <a:pt x="316" y="201"/>
                    </a:lnTo>
                    <a:lnTo>
                      <a:pt x="275" y="244"/>
                    </a:lnTo>
                    <a:lnTo>
                      <a:pt x="242" y="277"/>
                    </a:lnTo>
                    <a:lnTo>
                      <a:pt x="222" y="297"/>
                    </a:lnTo>
                    <a:lnTo>
                      <a:pt x="194" y="324"/>
                    </a:lnTo>
                    <a:lnTo>
                      <a:pt x="166" y="348"/>
                    </a:lnTo>
                    <a:lnTo>
                      <a:pt x="159" y="353"/>
                    </a:lnTo>
                    <a:lnTo>
                      <a:pt x="151" y="356"/>
                    </a:lnTo>
                    <a:lnTo>
                      <a:pt x="144" y="360"/>
                    </a:lnTo>
                    <a:lnTo>
                      <a:pt x="136" y="362"/>
                    </a:lnTo>
                    <a:lnTo>
                      <a:pt x="126" y="363"/>
                    </a:lnTo>
                    <a:lnTo>
                      <a:pt x="118" y="363"/>
                    </a:lnTo>
                    <a:lnTo>
                      <a:pt x="107" y="362"/>
                    </a:lnTo>
                    <a:lnTo>
                      <a:pt x="97" y="361"/>
                    </a:lnTo>
                    <a:lnTo>
                      <a:pt x="87" y="359"/>
                    </a:lnTo>
                    <a:lnTo>
                      <a:pt x="79" y="359"/>
                    </a:lnTo>
                    <a:lnTo>
                      <a:pt x="73" y="360"/>
                    </a:lnTo>
                    <a:lnTo>
                      <a:pt x="67" y="362"/>
                    </a:lnTo>
                    <a:lnTo>
                      <a:pt x="59" y="372"/>
                    </a:lnTo>
                    <a:lnTo>
                      <a:pt x="50" y="383"/>
                    </a:lnTo>
                    <a:lnTo>
                      <a:pt x="44" y="388"/>
                    </a:lnTo>
                    <a:lnTo>
                      <a:pt x="39" y="392"/>
                    </a:lnTo>
                    <a:lnTo>
                      <a:pt x="35" y="393"/>
                    </a:lnTo>
                    <a:lnTo>
                      <a:pt x="31" y="394"/>
                    </a:lnTo>
                    <a:lnTo>
                      <a:pt x="27" y="394"/>
                    </a:lnTo>
                    <a:lnTo>
                      <a:pt x="24" y="393"/>
                    </a:lnTo>
                    <a:lnTo>
                      <a:pt x="21" y="391"/>
                    </a:lnTo>
                    <a:lnTo>
                      <a:pt x="18" y="388"/>
                    </a:lnTo>
                    <a:lnTo>
                      <a:pt x="8" y="373"/>
                    </a:lnTo>
                    <a:lnTo>
                      <a:pt x="0" y="355"/>
                    </a:lnTo>
                    <a:lnTo>
                      <a:pt x="17" y="31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19" name="Freeform 351"/>
              <p:cNvSpPr>
                <a:spLocks/>
              </p:cNvSpPr>
              <p:nvPr/>
            </p:nvSpPr>
            <p:spPr bwMode="auto">
              <a:xfrm>
                <a:off x="4608" y="2073"/>
                <a:ext cx="23" cy="30"/>
              </a:xfrm>
              <a:custGeom>
                <a:avLst/>
                <a:gdLst>
                  <a:gd name="T0" fmla="*/ 0 w 68"/>
                  <a:gd name="T1" fmla="*/ 7 h 91"/>
                  <a:gd name="T2" fmla="*/ 0 w 68"/>
                  <a:gd name="T3" fmla="*/ 6 h 91"/>
                  <a:gd name="T4" fmla="*/ 0 w 68"/>
                  <a:gd name="T5" fmla="*/ 5 h 91"/>
                  <a:gd name="T6" fmla="*/ 0 w 68"/>
                  <a:gd name="T7" fmla="*/ 5 h 91"/>
                  <a:gd name="T8" fmla="*/ 0 w 68"/>
                  <a:gd name="T9" fmla="*/ 4 h 91"/>
                  <a:gd name="T10" fmla="*/ 1 w 68"/>
                  <a:gd name="T11" fmla="*/ 3 h 91"/>
                  <a:gd name="T12" fmla="*/ 1 w 68"/>
                  <a:gd name="T13" fmla="*/ 3 h 91"/>
                  <a:gd name="T14" fmla="*/ 1 w 68"/>
                  <a:gd name="T15" fmla="*/ 2 h 91"/>
                  <a:gd name="T16" fmla="*/ 2 w 68"/>
                  <a:gd name="T17" fmla="*/ 1 h 91"/>
                  <a:gd name="T18" fmla="*/ 3 w 68"/>
                  <a:gd name="T19" fmla="*/ 1 h 91"/>
                  <a:gd name="T20" fmla="*/ 5 w 68"/>
                  <a:gd name="T21" fmla="*/ 0 h 91"/>
                  <a:gd name="T22" fmla="*/ 5 w 68"/>
                  <a:gd name="T23" fmla="*/ 0 h 91"/>
                  <a:gd name="T24" fmla="*/ 6 w 68"/>
                  <a:gd name="T25" fmla="*/ 0 h 91"/>
                  <a:gd name="T26" fmla="*/ 6 w 68"/>
                  <a:gd name="T27" fmla="*/ 0 h 91"/>
                  <a:gd name="T28" fmla="*/ 7 w 68"/>
                  <a:gd name="T29" fmla="*/ 1 h 91"/>
                  <a:gd name="T30" fmla="*/ 7 w 68"/>
                  <a:gd name="T31" fmla="*/ 1 h 91"/>
                  <a:gd name="T32" fmla="*/ 8 w 68"/>
                  <a:gd name="T33" fmla="*/ 2 h 91"/>
                  <a:gd name="T34" fmla="*/ 8 w 68"/>
                  <a:gd name="T35" fmla="*/ 3 h 91"/>
                  <a:gd name="T36" fmla="*/ 8 w 68"/>
                  <a:gd name="T37" fmla="*/ 4 h 91"/>
                  <a:gd name="T38" fmla="*/ 7 w 68"/>
                  <a:gd name="T39" fmla="*/ 5 h 91"/>
                  <a:gd name="T40" fmla="*/ 7 w 68"/>
                  <a:gd name="T41" fmla="*/ 7 h 91"/>
                  <a:gd name="T42" fmla="*/ 6 w 68"/>
                  <a:gd name="T43" fmla="*/ 8 h 91"/>
                  <a:gd name="T44" fmla="*/ 5 w 68"/>
                  <a:gd name="T45" fmla="*/ 10 h 91"/>
                  <a:gd name="T46" fmla="*/ 4 w 68"/>
                  <a:gd name="T47" fmla="*/ 10 h 91"/>
                  <a:gd name="T48" fmla="*/ 4 w 68"/>
                  <a:gd name="T49" fmla="*/ 10 h 91"/>
                  <a:gd name="T50" fmla="*/ 3 w 68"/>
                  <a:gd name="T51" fmla="*/ 10 h 91"/>
                  <a:gd name="T52" fmla="*/ 2 w 68"/>
                  <a:gd name="T53" fmla="*/ 10 h 91"/>
                  <a:gd name="T54" fmla="*/ 2 w 68"/>
                  <a:gd name="T55" fmla="*/ 10 h 91"/>
                  <a:gd name="T56" fmla="*/ 1 w 68"/>
                  <a:gd name="T57" fmla="*/ 10 h 91"/>
                  <a:gd name="T58" fmla="*/ 1 w 68"/>
                  <a:gd name="T59" fmla="*/ 9 h 91"/>
                  <a:gd name="T60" fmla="*/ 0 w 68"/>
                  <a:gd name="T61" fmla="*/ 9 h 91"/>
                  <a:gd name="T62" fmla="*/ 0 w 68"/>
                  <a:gd name="T63" fmla="*/ 7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8"/>
                  <a:gd name="T97" fmla="*/ 0 h 91"/>
                  <a:gd name="T98" fmla="*/ 68 w 68"/>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8" h="91">
                    <a:moveTo>
                      <a:pt x="1" y="64"/>
                    </a:moveTo>
                    <a:lnTo>
                      <a:pt x="0" y="57"/>
                    </a:lnTo>
                    <a:lnTo>
                      <a:pt x="0" y="50"/>
                    </a:lnTo>
                    <a:lnTo>
                      <a:pt x="1" y="42"/>
                    </a:lnTo>
                    <a:lnTo>
                      <a:pt x="2" y="35"/>
                    </a:lnTo>
                    <a:lnTo>
                      <a:pt x="5" y="29"/>
                    </a:lnTo>
                    <a:lnTo>
                      <a:pt x="8" y="24"/>
                    </a:lnTo>
                    <a:lnTo>
                      <a:pt x="13" y="19"/>
                    </a:lnTo>
                    <a:lnTo>
                      <a:pt x="19" y="13"/>
                    </a:lnTo>
                    <a:lnTo>
                      <a:pt x="28" y="6"/>
                    </a:lnTo>
                    <a:lnTo>
                      <a:pt x="40" y="1"/>
                    </a:lnTo>
                    <a:lnTo>
                      <a:pt x="46" y="0"/>
                    </a:lnTo>
                    <a:lnTo>
                      <a:pt x="52" y="0"/>
                    </a:lnTo>
                    <a:lnTo>
                      <a:pt x="57" y="2"/>
                    </a:lnTo>
                    <a:lnTo>
                      <a:pt x="63" y="6"/>
                    </a:lnTo>
                    <a:lnTo>
                      <a:pt x="66" y="12"/>
                    </a:lnTo>
                    <a:lnTo>
                      <a:pt x="68" y="19"/>
                    </a:lnTo>
                    <a:lnTo>
                      <a:pt x="68" y="26"/>
                    </a:lnTo>
                    <a:lnTo>
                      <a:pt x="67" y="34"/>
                    </a:lnTo>
                    <a:lnTo>
                      <a:pt x="64" y="48"/>
                    </a:lnTo>
                    <a:lnTo>
                      <a:pt x="58" y="61"/>
                    </a:lnTo>
                    <a:lnTo>
                      <a:pt x="50" y="75"/>
                    </a:lnTo>
                    <a:lnTo>
                      <a:pt x="41" y="87"/>
                    </a:lnTo>
                    <a:lnTo>
                      <a:pt x="37" y="90"/>
                    </a:lnTo>
                    <a:lnTo>
                      <a:pt x="32" y="91"/>
                    </a:lnTo>
                    <a:lnTo>
                      <a:pt x="26" y="91"/>
                    </a:lnTo>
                    <a:lnTo>
                      <a:pt x="19" y="91"/>
                    </a:lnTo>
                    <a:lnTo>
                      <a:pt x="14" y="90"/>
                    </a:lnTo>
                    <a:lnTo>
                      <a:pt x="8" y="87"/>
                    </a:lnTo>
                    <a:lnTo>
                      <a:pt x="5" y="84"/>
                    </a:lnTo>
                    <a:lnTo>
                      <a:pt x="1" y="80"/>
                    </a:lnTo>
                    <a:lnTo>
                      <a:pt x="1" y="6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0" name="Freeform 352"/>
              <p:cNvSpPr>
                <a:spLocks/>
              </p:cNvSpPr>
              <p:nvPr/>
            </p:nvSpPr>
            <p:spPr bwMode="auto">
              <a:xfrm>
                <a:off x="4640" y="2021"/>
                <a:ext cx="33" cy="46"/>
              </a:xfrm>
              <a:custGeom>
                <a:avLst/>
                <a:gdLst>
                  <a:gd name="T0" fmla="*/ 9 w 101"/>
                  <a:gd name="T1" fmla="*/ 0 h 137"/>
                  <a:gd name="T2" fmla="*/ 8 w 101"/>
                  <a:gd name="T3" fmla="*/ 0 h 137"/>
                  <a:gd name="T4" fmla="*/ 8 w 101"/>
                  <a:gd name="T5" fmla="*/ 1 h 137"/>
                  <a:gd name="T6" fmla="*/ 7 w 101"/>
                  <a:gd name="T7" fmla="*/ 1 h 137"/>
                  <a:gd name="T8" fmla="*/ 6 w 101"/>
                  <a:gd name="T9" fmla="*/ 2 h 137"/>
                  <a:gd name="T10" fmla="*/ 5 w 101"/>
                  <a:gd name="T11" fmla="*/ 2 h 137"/>
                  <a:gd name="T12" fmla="*/ 4 w 101"/>
                  <a:gd name="T13" fmla="*/ 3 h 137"/>
                  <a:gd name="T14" fmla="*/ 3 w 101"/>
                  <a:gd name="T15" fmla="*/ 3 h 137"/>
                  <a:gd name="T16" fmla="*/ 2 w 101"/>
                  <a:gd name="T17" fmla="*/ 4 h 137"/>
                  <a:gd name="T18" fmla="*/ 2 w 101"/>
                  <a:gd name="T19" fmla="*/ 5 h 137"/>
                  <a:gd name="T20" fmla="*/ 2 w 101"/>
                  <a:gd name="T21" fmla="*/ 6 h 137"/>
                  <a:gd name="T22" fmla="*/ 1 w 101"/>
                  <a:gd name="T23" fmla="*/ 8 h 137"/>
                  <a:gd name="T24" fmla="*/ 1 w 101"/>
                  <a:gd name="T25" fmla="*/ 11 h 137"/>
                  <a:gd name="T26" fmla="*/ 1 w 101"/>
                  <a:gd name="T27" fmla="*/ 12 h 137"/>
                  <a:gd name="T28" fmla="*/ 0 w 101"/>
                  <a:gd name="T29" fmla="*/ 13 h 137"/>
                  <a:gd name="T30" fmla="*/ 0 w 101"/>
                  <a:gd name="T31" fmla="*/ 14 h 137"/>
                  <a:gd name="T32" fmla="*/ 0 w 101"/>
                  <a:gd name="T33" fmla="*/ 14 h 137"/>
                  <a:gd name="T34" fmla="*/ 0 w 101"/>
                  <a:gd name="T35" fmla="*/ 15 h 137"/>
                  <a:gd name="T36" fmla="*/ 0 w 101"/>
                  <a:gd name="T37" fmla="*/ 15 h 137"/>
                  <a:gd name="T38" fmla="*/ 0 w 101"/>
                  <a:gd name="T39" fmla="*/ 15 h 137"/>
                  <a:gd name="T40" fmla="*/ 0 w 101"/>
                  <a:gd name="T41" fmla="*/ 15 h 137"/>
                  <a:gd name="T42" fmla="*/ 1 w 101"/>
                  <a:gd name="T43" fmla="*/ 15 h 137"/>
                  <a:gd name="T44" fmla="*/ 2 w 101"/>
                  <a:gd name="T45" fmla="*/ 15 h 137"/>
                  <a:gd name="T46" fmla="*/ 2 w 101"/>
                  <a:gd name="T47" fmla="*/ 15 h 137"/>
                  <a:gd name="T48" fmla="*/ 3 w 101"/>
                  <a:gd name="T49" fmla="*/ 15 h 137"/>
                  <a:gd name="T50" fmla="*/ 4 w 101"/>
                  <a:gd name="T51" fmla="*/ 14 h 137"/>
                  <a:gd name="T52" fmla="*/ 4 w 101"/>
                  <a:gd name="T53" fmla="*/ 13 h 137"/>
                  <a:gd name="T54" fmla="*/ 5 w 101"/>
                  <a:gd name="T55" fmla="*/ 12 h 137"/>
                  <a:gd name="T56" fmla="*/ 5 w 101"/>
                  <a:gd name="T57" fmla="*/ 11 h 137"/>
                  <a:gd name="T58" fmla="*/ 6 w 101"/>
                  <a:gd name="T59" fmla="*/ 10 h 137"/>
                  <a:gd name="T60" fmla="*/ 6 w 101"/>
                  <a:gd name="T61" fmla="*/ 9 h 137"/>
                  <a:gd name="T62" fmla="*/ 7 w 101"/>
                  <a:gd name="T63" fmla="*/ 8 h 137"/>
                  <a:gd name="T64" fmla="*/ 8 w 101"/>
                  <a:gd name="T65" fmla="*/ 6 h 137"/>
                  <a:gd name="T66" fmla="*/ 8 w 101"/>
                  <a:gd name="T67" fmla="*/ 5 h 137"/>
                  <a:gd name="T68" fmla="*/ 10 w 101"/>
                  <a:gd name="T69" fmla="*/ 3 h 137"/>
                  <a:gd name="T70" fmla="*/ 10 w 101"/>
                  <a:gd name="T71" fmla="*/ 3 h 137"/>
                  <a:gd name="T72" fmla="*/ 11 w 101"/>
                  <a:gd name="T73" fmla="*/ 2 h 137"/>
                  <a:gd name="T74" fmla="*/ 11 w 101"/>
                  <a:gd name="T75" fmla="*/ 1 h 137"/>
                  <a:gd name="T76" fmla="*/ 11 w 101"/>
                  <a:gd name="T77" fmla="*/ 1 h 137"/>
                  <a:gd name="T78" fmla="*/ 11 w 101"/>
                  <a:gd name="T79" fmla="*/ 1 h 137"/>
                  <a:gd name="T80" fmla="*/ 10 w 101"/>
                  <a:gd name="T81" fmla="*/ 1 h 137"/>
                  <a:gd name="T82" fmla="*/ 9 w 101"/>
                  <a:gd name="T83" fmla="*/ 0 h 1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1"/>
                  <a:gd name="T127" fmla="*/ 0 h 137"/>
                  <a:gd name="T128" fmla="*/ 101 w 101"/>
                  <a:gd name="T129" fmla="*/ 137 h 1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1" h="137">
                    <a:moveTo>
                      <a:pt x="85" y="0"/>
                    </a:moveTo>
                    <a:lnTo>
                      <a:pt x="79" y="4"/>
                    </a:lnTo>
                    <a:lnTo>
                      <a:pt x="72" y="9"/>
                    </a:lnTo>
                    <a:lnTo>
                      <a:pt x="63" y="12"/>
                    </a:lnTo>
                    <a:lnTo>
                      <a:pt x="52" y="16"/>
                    </a:lnTo>
                    <a:lnTo>
                      <a:pt x="43" y="19"/>
                    </a:lnTo>
                    <a:lnTo>
                      <a:pt x="35" y="24"/>
                    </a:lnTo>
                    <a:lnTo>
                      <a:pt x="28" y="31"/>
                    </a:lnTo>
                    <a:lnTo>
                      <a:pt x="22" y="39"/>
                    </a:lnTo>
                    <a:lnTo>
                      <a:pt x="18" y="48"/>
                    </a:lnTo>
                    <a:lnTo>
                      <a:pt x="16" y="56"/>
                    </a:lnTo>
                    <a:lnTo>
                      <a:pt x="13" y="74"/>
                    </a:lnTo>
                    <a:lnTo>
                      <a:pt x="13" y="94"/>
                    </a:lnTo>
                    <a:lnTo>
                      <a:pt x="10" y="103"/>
                    </a:lnTo>
                    <a:lnTo>
                      <a:pt x="4" y="116"/>
                    </a:lnTo>
                    <a:lnTo>
                      <a:pt x="2" y="123"/>
                    </a:lnTo>
                    <a:lnTo>
                      <a:pt x="0" y="129"/>
                    </a:lnTo>
                    <a:lnTo>
                      <a:pt x="0" y="131"/>
                    </a:lnTo>
                    <a:lnTo>
                      <a:pt x="0" y="134"/>
                    </a:lnTo>
                    <a:lnTo>
                      <a:pt x="2" y="135"/>
                    </a:lnTo>
                    <a:lnTo>
                      <a:pt x="3" y="136"/>
                    </a:lnTo>
                    <a:lnTo>
                      <a:pt x="9" y="137"/>
                    </a:lnTo>
                    <a:lnTo>
                      <a:pt x="15" y="136"/>
                    </a:lnTo>
                    <a:lnTo>
                      <a:pt x="19" y="134"/>
                    </a:lnTo>
                    <a:lnTo>
                      <a:pt x="24" y="130"/>
                    </a:lnTo>
                    <a:lnTo>
                      <a:pt x="33" y="121"/>
                    </a:lnTo>
                    <a:lnTo>
                      <a:pt x="40" y="113"/>
                    </a:lnTo>
                    <a:lnTo>
                      <a:pt x="45" y="107"/>
                    </a:lnTo>
                    <a:lnTo>
                      <a:pt x="50" y="100"/>
                    </a:lnTo>
                    <a:lnTo>
                      <a:pt x="53" y="91"/>
                    </a:lnTo>
                    <a:lnTo>
                      <a:pt x="56" y="83"/>
                    </a:lnTo>
                    <a:lnTo>
                      <a:pt x="63" y="68"/>
                    </a:lnTo>
                    <a:lnTo>
                      <a:pt x="70" y="52"/>
                    </a:lnTo>
                    <a:lnTo>
                      <a:pt x="79" y="43"/>
                    </a:lnTo>
                    <a:lnTo>
                      <a:pt x="91" y="30"/>
                    </a:lnTo>
                    <a:lnTo>
                      <a:pt x="97" y="23"/>
                    </a:lnTo>
                    <a:lnTo>
                      <a:pt x="101" y="16"/>
                    </a:lnTo>
                    <a:lnTo>
                      <a:pt x="101" y="13"/>
                    </a:lnTo>
                    <a:lnTo>
                      <a:pt x="101" y="10"/>
                    </a:lnTo>
                    <a:lnTo>
                      <a:pt x="101" y="8"/>
                    </a:lnTo>
                    <a:lnTo>
                      <a:pt x="98" y="5"/>
                    </a:lnTo>
                    <a:lnTo>
                      <a:pt x="85"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1" name="Freeform 353"/>
              <p:cNvSpPr>
                <a:spLocks/>
              </p:cNvSpPr>
              <p:nvPr/>
            </p:nvSpPr>
            <p:spPr bwMode="auto">
              <a:xfrm>
                <a:off x="4682" y="1930"/>
                <a:ext cx="45" cy="74"/>
              </a:xfrm>
              <a:custGeom>
                <a:avLst/>
                <a:gdLst>
                  <a:gd name="T0" fmla="*/ 12 w 135"/>
                  <a:gd name="T1" fmla="*/ 3 h 222"/>
                  <a:gd name="T2" fmla="*/ 11 w 135"/>
                  <a:gd name="T3" fmla="*/ 4 h 222"/>
                  <a:gd name="T4" fmla="*/ 10 w 135"/>
                  <a:gd name="T5" fmla="*/ 6 h 222"/>
                  <a:gd name="T6" fmla="*/ 9 w 135"/>
                  <a:gd name="T7" fmla="*/ 8 h 222"/>
                  <a:gd name="T8" fmla="*/ 8 w 135"/>
                  <a:gd name="T9" fmla="*/ 9 h 222"/>
                  <a:gd name="T10" fmla="*/ 7 w 135"/>
                  <a:gd name="T11" fmla="*/ 10 h 222"/>
                  <a:gd name="T12" fmla="*/ 5 w 135"/>
                  <a:gd name="T13" fmla="*/ 11 h 222"/>
                  <a:gd name="T14" fmla="*/ 4 w 135"/>
                  <a:gd name="T15" fmla="*/ 12 h 222"/>
                  <a:gd name="T16" fmla="*/ 3 w 135"/>
                  <a:gd name="T17" fmla="*/ 13 h 222"/>
                  <a:gd name="T18" fmla="*/ 2 w 135"/>
                  <a:gd name="T19" fmla="*/ 15 h 222"/>
                  <a:gd name="T20" fmla="*/ 1 w 135"/>
                  <a:gd name="T21" fmla="*/ 16 h 222"/>
                  <a:gd name="T22" fmla="*/ 0 w 135"/>
                  <a:gd name="T23" fmla="*/ 17 h 222"/>
                  <a:gd name="T24" fmla="*/ 0 w 135"/>
                  <a:gd name="T25" fmla="*/ 18 h 222"/>
                  <a:gd name="T26" fmla="*/ 0 w 135"/>
                  <a:gd name="T27" fmla="*/ 19 h 222"/>
                  <a:gd name="T28" fmla="*/ 0 w 135"/>
                  <a:gd name="T29" fmla="*/ 20 h 222"/>
                  <a:gd name="T30" fmla="*/ 0 w 135"/>
                  <a:gd name="T31" fmla="*/ 21 h 222"/>
                  <a:gd name="T32" fmla="*/ 1 w 135"/>
                  <a:gd name="T33" fmla="*/ 22 h 222"/>
                  <a:gd name="T34" fmla="*/ 1 w 135"/>
                  <a:gd name="T35" fmla="*/ 23 h 222"/>
                  <a:gd name="T36" fmla="*/ 2 w 135"/>
                  <a:gd name="T37" fmla="*/ 24 h 222"/>
                  <a:gd name="T38" fmla="*/ 2 w 135"/>
                  <a:gd name="T39" fmla="*/ 24 h 222"/>
                  <a:gd name="T40" fmla="*/ 3 w 135"/>
                  <a:gd name="T41" fmla="*/ 25 h 222"/>
                  <a:gd name="T42" fmla="*/ 3 w 135"/>
                  <a:gd name="T43" fmla="*/ 25 h 222"/>
                  <a:gd name="T44" fmla="*/ 4 w 135"/>
                  <a:gd name="T45" fmla="*/ 25 h 222"/>
                  <a:gd name="T46" fmla="*/ 4 w 135"/>
                  <a:gd name="T47" fmla="*/ 24 h 222"/>
                  <a:gd name="T48" fmla="*/ 5 w 135"/>
                  <a:gd name="T49" fmla="*/ 24 h 222"/>
                  <a:gd name="T50" fmla="*/ 5 w 135"/>
                  <a:gd name="T51" fmla="*/ 24 h 222"/>
                  <a:gd name="T52" fmla="*/ 6 w 135"/>
                  <a:gd name="T53" fmla="*/ 23 h 222"/>
                  <a:gd name="T54" fmla="*/ 8 w 135"/>
                  <a:gd name="T55" fmla="*/ 21 h 222"/>
                  <a:gd name="T56" fmla="*/ 9 w 135"/>
                  <a:gd name="T57" fmla="*/ 19 h 222"/>
                  <a:gd name="T58" fmla="*/ 10 w 135"/>
                  <a:gd name="T59" fmla="*/ 18 h 222"/>
                  <a:gd name="T60" fmla="*/ 10 w 135"/>
                  <a:gd name="T61" fmla="*/ 16 h 222"/>
                  <a:gd name="T62" fmla="*/ 11 w 135"/>
                  <a:gd name="T63" fmla="*/ 15 h 222"/>
                  <a:gd name="T64" fmla="*/ 11 w 135"/>
                  <a:gd name="T65" fmla="*/ 13 h 222"/>
                  <a:gd name="T66" fmla="*/ 12 w 135"/>
                  <a:gd name="T67" fmla="*/ 12 h 222"/>
                  <a:gd name="T68" fmla="*/ 12 w 135"/>
                  <a:gd name="T69" fmla="*/ 10 h 222"/>
                  <a:gd name="T70" fmla="*/ 13 w 135"/>
                  <a:gd name="T71" fmla="*/ 9 h 222"/>
                  <a:gd name="T72" fmla="*/ 13 w 135"/>
                  <a:gd name="T73" fmla="*/ 7 h 222"/>
                  <a:gd name="T74" fmla="*/ 14 w 135"/>
                  <a:gd name="T75" fmla="*/ 6 h 222"/>
                  <a:gd name="T76" fmla="*/ 14 w 135"/>
                  <a:gd name="T77" fmla="*/ 5 h 222"/>
                  <a:gd name="T78" fmla="*/ 15 w 135"/>
                  <a:gd name="T79" fmla="*/ 3 h 222"/>
                  <a:gd name="T80" fmla="*/ 15 w 135"/>
                  <a:gd name="T81" fmla="*/ 2 h 222"/>
                  <a:gd name="T82" fmla="*/ 15 w 135"/>
                  <a:gd name="T83" fmla="*/ 1 h 222"/>
                  <a:gd name="T84" fmla="*/ 15 w 135"/>
                  <a:gd name="T85" fmla="*/ 1 h 222"/>
                  <a:gd name="T86" fmla="*/ 15 w 135"/>
                  <a:gd name="T87" fmla="*/ 0 h 222"/>
                  <a:gd name="T88" fmla="*/ 15 w 135"/>
                  <a:gd name="T89" fmla="*/ 0 h 222"/>
                  <a:gd name="T90" fmla="*/ 14 w 135"/>
                  <a:gd name="T91" fmla="*/ 0 h 222"/>
                  <a:gd name="T92" fmla="*/ 14 w 135"/>
                  <a:gd name="T93" fmla="*/ 0 h 222"/>
                  <a:gd name="T94" fmla="*/ 13 w 135"/>
                  <a:gd name="T95" fmla="*/ 0 h 222"/>
                  <a:gd name="T96" fmla="*/ 13 w 135"/>
                  <a:gd name="T97" fmla="*/ 1 h 222"/>
                  <a:gd name="T98" fmla="*/ 12 w 135"/>
                  <a:gd name="T99" fmla="*/ 3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5"/>
                  <a:gd name="T151" fmla="*/ 0 h 222"/>
                  <a:gd name="T152" fmla="*/ 135 w 135"/>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5" h="222">
                    <a:moveTo>
                      <a:pt x="105" y="27"/>
                    </a:moveTo>
                    <a:lnTo>
                      <a:pt x="97" y="40"/>
                    </a:lnTo>
                    <a:lnTo>
                      <a:pt x="89" y="55"/>
                    </a:lnTo>
                    <a:lnTo>
                      <a:pt x="80" y="68"/>
                    </a:lnTo>
                    <a:lnTo>
                      <a:pt x="69" y="79"/>
                    </a:lnTo>
                    <a:lnTo>
                      <a:pt x="59" y="89"/>
                    </a:lnTo>
                    <a:lnTo>
                      <a:pt x="48" y="99"/>
                    </a:lnTo>
                    <a:lnTo>
                      <a:pt x="36" y="109"/>
                    </a:lnTo>
                    <a:lnTo>
                      <a:pt x="26" y="119"/>
                    </a:lnTo>
                    <a:lnTo>
                      <a:pt x="15" y="131"/>
                    </a:lnTo>
                    <a:lnTo>
                      <a:pt x="7" y="141"/>
                    </a:lnTo>
                    <a:lnTo>
                      <a:pt x="2" y="150"/>
                    </a:lnTo>
                    <a:lnTo>
                      <a:pt x="0" y="159"/>
                    </a:lnTo>
                    <a:lnTo>
                      <a:pt x="0" y="170"/>
                    </a:lnTo>
                    <a:lnTo>
                      <a:pt x="1" y="179"/>
                    </a:lnTo>
                    <a:lnTo>
                      <a:pt x="3" y="190"/>
                    </a:lnTo>
                    <a:lnTo>
                      <a:pt x="7" y="199"/>
                    </a:lnTo>
                    <a:lnTo>
                      <a:pt x="12" y="209"/>
                    </a:lnTo>
                    <a:lnTo>
                      <a:pt x="16" y="216"/>
                    </a:lnTo>
                    <a:lnTo>
                      <a:pt x="20" y="219"/>
                    </a:lnTo>
                    <a:lnTo>
                      <a:pt x="23" y="222"/>
                    </a:lnTo>
                    <a:lnTo>
                      <a:pt x="28" y="222"/>
                    </a:lnTo>
                    <a:lnTo>
                      <a:pt x="33" y="222"/>
                    </a:lnTo>
                    <a:lnTo>
                      <a:pt x="38" y="219"/>
                    </a:lnTo>
                    <a:lnTo>
                      <a:pt x="42" y="217"/>
                    </a:lnTo>
                    <a:lnTo>
                      <a:pt x="47" y="213"/>
                    </a:lnTo>
                    <a:lnTo>
                      <a:pt x="52" y="209"/>
                    </a:lnTo>
                    <a:lnTo>
                      <a:pt x="68" y="190"/>
                    </a:lnTo>
                    <a:lnTo>
                      <a:pt x="80" y="174"/>
                    </a:lnTo>
                    <a:lnTo>
                      <a:pt x="87" y="161"/>
                    </a:lnTo>
                    <a:lnTo>
                      <a:pt x="93" y="148"/>
                    </a:lnTo>
                    <a:lnTo>
                      <a:pt x="98" y="134"/>
                    </a:lnTo>
                    <a:lnTo>
                      <a:pt x="101" y="120"/>
                    </a:lnTo>
                    <a:lnTo>
                      <a:pt x="105" y="106"/>
                    </a:lnTo>
                    <a:lnTo>
                      <a:pt x="108" y="92"/>
                    </a:lnTo>
                    <a:lnTo>
                      <a:pt x="113" y="79"/>
                    </a:lnTo>
                    <a:lnTo>
                      <a:pt x="119" y="65"/>
                    </a:lnTo>
                    <a:lnTo>
                      <a:pt x="124" y="54"/>
                    </a:lnTo>
                    <a:lnTo>
                      <a:pt x="127" y="42"/>
                    </a:lnTo>
                    <a:lnTo>
                      <a:pt x="131" y="30"/>
                    </a:lnTo>
                    <a:lnTo>
                      <a:pt x="134" y="19"/>
                    </a:lnTo>
                    <a:lnTo>
                      <a:pt x="135" y="13"/>
                    </a:lnTo>
                    <a:lnTo>
                      <a:pt x="134" y="8"/>
                    </a:lnTo>
                    <a:lnTo>
                      <a:pt x="133" y="3"/>
                    </a:lnTo>
                    <a:lnTo>
                      <a:pt x="132" y="1"/>
                    </a:lnTo>
                    <a:lnTo>
                      <a:pt x="128" y="0"/>
                    </a:lnTo>
                    <a:lnTo>
                      <a:pt x="125" y="0"/>
                    </a:lnTo>
                    <a:lnTo>
                      <a:pt x="121" y="2"/>
                    </a:lnTo>
                    <a:lnTo>
                      <a:pt x="118" y="7"/>
                    </a:lnTo>
                    <a:lnTo>
                      <a:pt x="105" y="2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2" name="Freeform 354"/>
              <p:cNvSpPr>
                <a:spLocks/>
              </p:cNvSpPr>
              <p:nvPr/>
            </p:nvSpPr>
            <p:spPr bwMode="auto">
              <a:xfrm>
                <a:off x="4761" y="1881"/>
                <a:ext cx="27" cy="76"/>
              </a:xfrm>
              <a:custGeom>
                <a:avLst/>
                <a:gdLst>
                  <a:gd name="T0" fmla="*/ 9 w 80"/>
                  <a:gd name="T1" fmla="*/ 16 h 228"/>
                  <a:gd name="T2" fmla="*/ 9 w 80"/>
                  <a:gd name="T3" fmla="*/ 15 h 228"/>
                  <a:gd name="T4" fmla="*/ 8 w 80"/>
                  <a:gd name="T5" fmla="*/ 14 h 228"/>
                  <a:gd name="T6" fmla="*/ 8 w 80"/>
                  <a:gd name="T7" fmla="*/ 13 h 228"/>
                  <a:gd name="T8" fmla="*/ 8 w 80"/>
                  <a:gd name="T9" fmla="*/ 12 h 228"/>
                  <a:gd name="T10" fmla="*/ 8 w 80"/>
                  <a:gd name="T11" fmla="*/ 10 h 228"/>
                  <a:gd name="T12" fmla="*/ 7 w 80"/>
                  <a:gd name="T13" fmla="*/ 7 h 228"/>
                  <a:gd name="T14" fmla="*/ 7 w 80"/>
                  <a:gd name="T15" fmla="*/ 6 h 228"/>
                  <a:gd name="T16" fmla="*/ 7 w 80"/>
                  <a:gd name="T17" fmla="*/ 4 h 228"/>
                  <a:gd name="T18" fmla="*/ 7 w 80"/>
                  <a:gd name="T19" fmla="*/ 3 h 228"/>
                  <a:gd name="T20" fmla="*/ 7 w 80"/>
                  <a:gd name="T21" fmla="*/ 2 h 228"/>
                  <a:gd name="T22" fmla="*/ 7 w 80"/>
                  <a:gd name="T23" fmla="*/ 1 h 228"/>
                  <a:gd name="T24" fmla="*/ 7 w 80"/>
                  <a:gd name="T25" fmla="*/ 0 h 228"/>
                  <a:gd name="T26" fmla="*/ 6 w 80"/>
                  <a:gd name="T27" fmla="*/ 0 h 228"/>
                  <a:gd name="T28" fmla="*/ 5 w 80"/>
                  <a:gd name="T29" fmla="*/ 1 h 228"/>
                  <a:gd name="T30" fmla="*/ 4 w 80"/>
                  <a:gd name="T31" fmla="*/ 3 h 228"/>
                  <a:gd name="T32" fmla="*/ 3 w 80"/>
                  <a:gd name="T33" fmla="*/ 4 h 228"/>
                  <a:gd name="T34" fmla="*/ 3 w 80"/>
                  <a:gd name="T35" fmla="*/ 6 h 228"/>
                  <a:gd name="T36" fmla="*/ 2 w 80"/>
                  <a:gd name="T37" fmla="*/ 7 h 228"/>
                  <a:gd name="T38" fmla="*/ 2 w 80"/>
                  <a:gd name="T39" fmla="*/ 8 h 228"/>
                  <a:gd name="T40" fmla="*/ 1 w 80"/>
                  <a:gd name="T41" fmla="*/ 9 h 228"/>
                  <a:gd name="T42" fmla="*/ 1 w 80"/>
                  <a:gd name="T43" fmla="*/ 11 h 228"/>
                  <a:gd name="T44" fmla="*/ 1 w 80"/>
                  <a:gd name="T45" fmla="*/ 13 h 228"/>
                  <a:gd name="T46" fmla="*/ 0 w 80"/>
                  <a:gd name="T47" fmla="*/ 16 h 228"/>
                  <a:gd name="T48" fmla="*/ 0 w 80"/>
                  <a:gd name="T49" fmla="*/ 18 h 228"/>
                  <a:gd name="T50" fmla="*/ 0 w 80"/>
                  <a:gd name="T51" fmla="*/ 20 h 228"/>
                  <a:gd name="T52" fmla="*/ 0 w 80"/>
                  <a:gd name="T53" fmla="*/ 23 h 228"/>
                  <a:gd name="T54" fmla="*/ 0 w 80"/>
                  <a:gd name="T55" fmla="*/ 25 h 228"/>
                  <a:gd name="T56" fmla="*/ 0 w 80"/>
                  <a:gd name="T57" fmla="*/ 25 h 228"/>
                  <a:gd name="T58" fmla="*/ 1 w 80"/>
                  <a:gd name="T59" fmla="*/ 25 h 228"/>
                  <a:gd name="T60" fmla="*/ 2 w 80"/>
                  <a:gd name="T61" fmla="*/ 25 h 228"/>
                  <a:gd name="T62" fmla="*/ 2 w 80"/>
                  <a:gd name="T63" fmla="*/ 25 h 228"/>
                  <a:gd name="T64" fmla="*/ 3 w 80"/>
                  <a:gd name="T65" fmla="*/ 25 h 228"/>
                  <a:gd name="T66" fmla="*/ 4 w 80"/>
                  <a:gd name="T67" fmla="*/ 25 h 228"/>
                  <a:gd name="T68" fmla="*/ 5 w 80"/>
                  <a:gd name="T69" fmla="*/ 24 h 228"/>
                  <a:gd name="T70" fmla="*/ 6 w 80"/>
                  <a:gd name="T71" fmla="*/ 23 h 228"/>
                  <a:gd name="T72" fmla="*/ 7 w 80"/>
                  <a:gd name="T73" fmla="*/ 23 h 228"/>
                  <a:gd name="T74" fmla="*/ 7 w 80"/>
                  <a:gd name="T75" fmla="*/ 22 h 228"/>
                  <a:gd name="T76" fmla="*/ 7 w 80"/>
                  <a:gd name="T77" fmla="*/ 20 h 228"/>
                  <a:gd name="T78" fmla="*/ 8 w 80"/>
                  <a:gd name="T79" fmla="*/ 19 h 228"/>
                  <a:gd name="T80" fmla="*/ 9 w 80"/>
                  <a:gd name="T81" fmla="*/ 16 h 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80"/>
                  <a:gd name="T124" fmla="*/ 0 h 228"/>
                  <a:gd name="T125" fmla="*/ 80 w 80"/>
                  <a:gd name="T126" fmla="*/ 228 h 22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80" h="228">
                    <a:moveTo>
                      <a:pt x="80" y="144"/>
                    </a:moveTo>
                    <a:lnTo>
                      <a:pt x="76" y="136"/>
                    </a:lnTo>
                    <a:lnTo>
                      <a:pt x="73" y="128"/>
                    </a:lnTo>
                    <a:lnTo>
                      <a:pt x="71" y="117"/>
                    </a:lnTo>
                    <a:lnTo>
                      <a:pt x="69" y="106"/>
                    </a:lnTo>
                    <a:lnTo>
                      <a:pt x="67" y="86"/>
                    </a:lnTo>
                    <a:lnTo>
                      <a:pt x="65" y="67"/>
                    </a:lnTo>
                    <a:lnTo>
                      <a:pt x="65" y="51"/>
                    </a:lnTo>
                    <a:lnTo>
                      <a:pt x="65" y="32"/>
                    </a:lnTo>
                    <a:lnTo>
                      <a:pt x="65" y="24"/>
                    </a:lnTo>
                    <a:lnTo>
                      <a:pt x="63" y="14"/>
                    </a:lnTo>
                    <a:lnTo>
                      <a:pt x="61" y="7"/>
                    </a:lnTo>
                    <a:lnTo>
                      <a:pt x="58" y="0"/>
                    </a:lnTo>
                    <a:lnTo>
                      <a:pt x="54" y="0"/>
                    </a:lnTo>
                    <a:lnTo>
                      <a:pt x="45" y="11"/>
                    </a:lnTo>
                    <a:lnTo>
                      <a:pt x="37" y="25"/>
                    </a:lnTo>
                    <a:lnTo>
                      <a:pt x="30" y="39"/>
                    </a:lnTo>
                    <a:lnTo>
                      <a:pt x="25" y="52"/>
                    </a:lnTo>
                    <a:lnTo>
                      <a:pt x="20" y="61"/>
                    </a:lnTo>
                    <a:lnTo>
                      <a:pt x="15" y="72"/>
                    </a:lnTo>
                    <a:lnTo>
                      <a:pt x="12" y="84"/>
                    </a:lnTo>
                    <a:lnTo>
                      <a:pt x="9" y="96"/>
                    </a:lnTo>
                    <a:lnTo>
                      <a:pt x="6" y="119"/>
                    </a:lnTo>
                    <a:lnTo>
                      <a:pt x="3" y="143"/>
                    </a:lnTo>
                    <a:lnTo>
                      <a:pt x="2" y="163"/>
                    </a:lnTo>
                    <a:lnTo>
                      <a:pt x="1" y="184"/>
                    </a:lnTo>
                    <a:lnTo>
                      <a:pt x="0" y="205"/>
                    </a:lnTo>
                    <a:lnTo>
                      <a:pt x="0" y="225"/>
                    </a:lnTo>
                    <a:lnTo>
                      <a:pt x="4" y="228"/>
                    </a:lnTo>
                    <a:lnTo>
                      <a:pt x="9" y="228"/>
                    </a:lnTo>
                    <a:lnTo>
                      <a:pt x="15" y="228"/>
                    </a:lnTo>
                    <a:lnTo>
                      <a:pt x="20" y="228"/>
                    </a:lnTo>
                    <a:lnTo>
                      <a:pt x="29" y="224"/>
                    </a:lnTo>
                    <a:lnTo>
                      <a:pt x="39" y="221"/>
                    </a:lnTo>
                    <a:lnTo>
                      <a:pt x="47" y="216"/>
                    </a:lnTo>
                    <a:lnTo>
                      <a:pt x="53" y="210"/>
                    </a:lnTo>
                    <a:lnTo>
                      <a:pt x="58" y="204"/>
                    </a:lnTo>
                    <a:lnTo>
                      <a:pt x="61" y="198"/>
                    </a:lnTo>
                    <a:lnTo>
                      <a:pt x="66" y="183"/>
                    </a:lnTo>
                    <a:lnTo>
                      <a:pt x="73" y="168"/>
                    </a:lnTo>
                    <a:lnTo>
                      <a:pt x="80" y="14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3" name="Freeform 355"/>
              <p:cNvSpPr>
                <a:spLocks/>
              </p:cNvSpPr>
              <p:nvPr/>
            </p:nvSpPr>
            <p:spPr bwMode="auto">
              <a:xfrm>
                <a:off x="4760" y="1819"/>
                <a:ext cx="19" cy="40"/>
              </a:xfrm>
              <a:custGeom>
                <a:avLst/>
                <a:gdLst>
                  <a:gd name="T0" fmla="*/ 2 w 59"/>
                  <a:gd name="T1" fmla="*/ 3 h 119"/>
                  <a:gd name="T2" fmla="*/ 1 w 59"/>
                  <a:gd name="T3" fmla="*/ 5 h 119"/>
                  <a:gd name="T4" fmla="*/ 1 w 59"/>
                  <a:gd name="T5" fmla="*/ 6 h 119"/>
                  <a:gd name="T6" fmla="*/ 0 w 59"/>
                  <a:gd name="T7" fmla="*/ 7 h 119"/>
                  <a:gd name="T8" fmla="*/ 0 w 59"/>
                  <a:gd name="T9" fmla="*/ 8 h 119"/>
                  <a:gd name="T10" fmla="*/ 0 w 59"/>
                  <a:gd name="T11" fmla="*/ 9 h 119"/>
                  <a:gd name="T12" fmla="*/ 0 w 59"/>
                  <a:gd name="T13" fmla="*/ 10 h 119"/>
                  <a:gd name="T14" fmla="*/ 0 w 59"/>
                  <a:gd name="T15" fmla="*/ 10 h 119"/>
                  <a:gd name="T16" fmla="*/ 1 w 59"/>
                  <a:gd name="T17" fmla="*/ 11 h 119"/>
                  <a:gd name="T18" fmla="*/ 1 w 59"/>
                  <a:gd name="T19" fmla="*/ 12 h 119"/>
                  <a:gd name="T20" fmla="*/ 2 w 59"/>
                  <a:gd name="T21" fmla="*/ 12 h 119"/>
                  <a:gd name="T22" fmla="*/ 3 w 59"/>
                  <a:gd name="T23" fmla="*/ 12 h 119"/>
                  <a:gd name="T24" fmla="*/ 4 w 59"/>
                  <a:gd name="T25" fmla="*/ 13 h 119"/>
                  <a:gd name="T26" fmla="*/ 4 w 59"/>
                  <a:gd name="T27" fmla="*/ 13 h 119"/>
                  <a:gd name="T28" fmla="*/ 5 w 59"/>
                  <a:gd name="T29" fmla="*/ 13 h 119"/>
                  <a:gd name="T30" fmla="*/ 5 w 59"/>
                  <a:gd name="T31" fmla="*/ 13 h 119"/>
                  <a:gd name="T32" fmla="*/ 5 w 59"/>
                  <a:gd name="T33" fmla="*/ 13 h 119"/>
                  <a:gd name="T34" fmla="*/ 6 w 59"/>
                  <a:gd name="T35" fmla="*/ 13 h 119"/>
                  <a:gd name="T36" fmla="*/ 6 w 59"/>
                  <a:gd name="T37" fmla="*/ 12 h 119"/>
                  <a:gd name="T38" fmla="*/ 6 w 59"/>
                  <a:gd name="T39" fmla="*/ 12 h 119"/>
                  <a:gd name="T40" fmla="*/ 6 w 59"/>
                  <a:gd name="T41" fmla="*/ 11 h 119"/>
                  <a:gd name="T42" fmla="*/ 6 w 59"/>
                  <a:gd name="T43" fmla="*/ 10 h 119"/>
                  <a:gd name="T44" fmla="*/ 6 w 59"/>
                  <a:gd name="T45" fmla="*/ 9 h 119"/>
                  <a:gd name="T46" fmla="*/ 6 w 59"/>
                  <a:gd name="T47" fmla="*/ 7 h 119"/>
                  <a:gd name="T48" fmla="*/ 5 w 59"/>
                  <a:gd name="T49" fmla="*/ 5 h 119"/>
                  <a:gd name="T50" fmla="*/ 5 w 59"/>
                  <a:gd name="T51" fmla="*/ 4 h 119"/>
                  <a:gd name="T52" fmla="*/ 5 w 59"/>
                  <a:gd name="T53" fmla="*/ 3 h 119"/>
                  <a:gd name="T54" fmla="*/ 5 w 59"/>
                  <a:gd name="T55" fmla="*/ 2 h 119"/>
                  <a:gd name="T56" fmla="*/ 5 w 59"/>
                  <a:gd name="T57" fmla="*/ 1 h 119"/>
                  <a:gd name="T58" fmla="*/ 5 w 59"/>
                  <a:gd name="T59" fmla="*/ 0 h 119"/>
                  <a:gd name="T60" fmla="*/ 5 w 59"/>
                  <a:gd name="T61" fmla="*/ 0 h 119"/>
                  <a:gd name="T62" fmla="*/ 4 w 59"/>
                  <a:gd name="T63" fmla="*/ 0 h 119"/>
                  <a:gd name="T64" fmla="*/ 4 w 59"/>
                  <a:gd name="T65" fmla="*/ 0 h 119"/>
                  <a:gd name="T66" fmla="*/ 4 w 59"/>
                  <a:gd name="T67" fmla="*/ 0 h 119"/>
                  <a:gd name="T68" fmla="*/ 3 w 59"/>
                  <a:gd name="T69" fmla="*/ 1 h 119"/>
                  <a:gd name="T70" fmla="*/ 3 w 59"/>
                  <a:gd name="T71" fmla="*/ 1 h 119"/>
                  <a:gd name="T72" fmla="*/ 3 w 59"/>
                  <a:gd name="T73" fmla="*/ 2 h 119"/>
                  <a:gd name="T74" fmla="*/ 2 w 59"/>
                  <a:gd name="T75" fmla="*/ 3 h 11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59"/>
                  <a:gd name="T115" fmla="*/ 0 h 119"/>
                  <a:gd name="T116" fmla="*/ 59 w 59"/>
                  <a:gd name="T117" fmla="*/ 119 h 11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59" h="119">
                    <a:moveTo>
                      <a:pt x="21" y="30"/>
                    </a:moveTo>
                    <a:lnTo>
                      <a:pt x="13" y="43"/>
                    </a:lnTo>
                    <a:lnTo>
                      <a:pt x="7" y="57"/>
                    </a:lnTo>
                    <a:lnTo>
                      <a:pt x="4" y="64"/>
                    </a:lnTo>
                    <a:lnTo>
                      <a:pt x="1" y="71"/>
                    </a:lnTo>
                    <a:lnTo>
                      <a:pt x="0" y="78"/>
                    </a:lnTo>
                    <a:lnTo>
                      <a:pt x="0" y="85"/>
                    </a:lnTo>
                    <a:lnTo>
                      <a:pt x="3" y="92"/>
                    </a:lnTo>
                    <a:lnTo>
                      <a:pt x="5" y="98"/>
                    </a:lnTo>
                    <a:lnTo>
                      <a:pt x="11" y="103"/>
                    </a:lnTo>
                    <a:lnTo>
                      <a:pt x="18" y="106"/>
                    </a:lnTo>
                    <a:lnTo>
                      <a:pt x="25" y="110"/>
                    </a:lnTo>
                    <a:lnTo>
                      <a:pt x="37" y="115"/>
                    </a:lnTo>
                    <a:lnTo>
                      <a:pt x="41" y="117"/>
                    </a:lnTo>
                    <a:lnTo>
                      <a:pt x="47" y="118"/>
                    </a:lnTo>
                    <a:lnTo>
                      <a:pt x="51" y="119"/>
                    </a:lnTo>
                    <a:lnTo>
                      <a:pt x="53" y="119"/>
                    </a:lnTo>
                    <a:lnTo>
                      <a:pt x="56" y="115"/>
                    </a:lnTo>
                    <a:lnTo>
                      <a:pt x="58" y="110"/>
                    </a:lnTo>
                    <a:lnTo>
                      <a:pt x="59" y="105"/>
                    </a:lnTo>
                    <a:lnTo>
                      <a:pt x="59" y="99"/>
                    </a:lnTo>
                    <a:lnTo>
                      <a:pt x="59" y="87"/>
                    </a:lnTo>
                    <a:lnTo>
                      <a:pt x="58" y="78"/>
                    </a:lnTo>
                    <a:lnTo>
                      <a:pt x="56" y="64"/>
                    </a:lnTo>
                    <a:lnTo>
                      <a:pt x="53" y="48"/>
                    </a:lnTo>
                    <a:lnTo>
                      <a:pt x="53" y="39"/>
                    </a:lnTo>
                    <a:lnTo>
                      <a:pt x="52" y="28"/>
                    </a:lnTo>
                    <a:lnTo>
                      <a:pt x="51" y="18"/>
                    </a:lnTo>
                    <a:lnTo>
                      <a:pt x="49" y="8"/>
                    </a:lnTo>
                    <a:lnTo>
                      <a:pt x="46" y="2"/>
                    </a:lnTo>
                    <a:lnTo>
                      <a:pt x="43" y="0"/>
                    </a:lnTo>
                    <a:lnTo>
                      <a:pt x="39" y="0"/>
                    </a:lnTo>
                    <a:lnTo>
                      <a:pt x="37" y="1"/>
                    </a:lnTo>
                    <a:lnTo>
                      <a:pt x="33" y="4"/>
                    </a:lnTo>
                    <a:lnTo>
                      <a:pt x="31" y="8"/>
                    </a:lnTo>
                    <a:lnTo>
                      <a:pt x="29" y="13"/>
                    </a:lnTo>
                    <a:lnTo>
                      <a:pt x="26" y="18"/>
                    </a:lnTo>
                    <a:lnTo>
                      <a:pt x="21" y="3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4" name="Freeform 356"/>
              <p:cNvSpPr>
                <a:spLocks/>
              </p:cNvSpPr>
              <p:nvPr/>
            </p:nvSpPr>
            <p:spPr bwMode="auto">
              <a:xfrm>
                <a:off x="4822" y="1724"/>
                <a:ext cx="20" cy="52"/>
              </a:xfrm>
              <a:custGeom>
                <a:avLst/>
                <a:gdLst>
                  <a:gd name="T0" fmla="*/ 7 w 60"/>
                  <a:gd name="T1" fmla="*/ 13 h 156"/>
                  <a:gd name="T2" fmla="*/ 6 w 60"/>
                  <a:gd name="T3" fmla="*/ 11 h 156"/>
                  <a:gd name="T4" fmla="*/ 5 w 60"/>
                  <a:gd name="T5" fmla="*/ 9 h 156"/>
                  <a:gd name="T6" fmla="*/ 4 w 60"/>
                  <a:gd name="T7" fmla="*/ 8 h 156"/>
                  <a:gd name="T8" fmla="*/ 4 w 60"/>
                  <a:gd name="T9" fmla="*/ 8 h 156"/>
                  <a:gd name="T10" fmla="*/ 4 w 60"/>
                  <a:gd name="T11" fmla="*/ 7 h 156"/>
                  <a:gd name="T12" fmla="*/ 4 w 60"/>
                  <a:gd name="T13" fmla="*/ 6 h 156"/>
                  <a:gd name="T14" fmla="*/ 3 w 60"/>
                  <a:gd name="T15" fmla="*/ 5 h 156"/>
                  <a:gd name="T16" fmla="*/ 3 w 60"/>
                  <a:gd name="T17" fmla="*/ 2 h 156"/>
                  <a:gd name="T18" fmla="*/ 3 w 60"/>
                  <a:gd name="T19" fmla="*/ 1 h 156"/>
                  <a:gd name="T20" fmla="*/ 2 w 60"/>
                  <a:gd name="T21" fmla="*/ 0 h 156"/>
                  <a:gd name="T22" fmla="*/ 2 w 60"/>
                  <a:gd name="T23" fmla="*/ 0 h 156"/>
                  <a:gd name="T24" fmla="*/ 2 w 60"/>
                  <a:gd name="T25" fmla="*/ 0 h 156"/>
                  <a:gd name="T26" fmla="*/ 1 w 60"/>
                  <a:gd name="T27" fmla="*/ 0 h 156"/>
                  <a:gd name="T28" fmla="*/ 1 w 60"/>
                  <a:gd name="T29" fmla="*/ 0 h 156"/>
                  <a:gd name="T30" fmla="*/ 0 w 60"/>
                  <a:gd name="T31" fmla="*/ 0 h 156"/>
                  <a:gd name="T32" fmla="*/ 0 w 60"/>
                  <a:gd name="T33" fmla="*/ 1 h 156"/>
                  <a:gd name="T34" fmla="*/ 0 w 60"/>
                  <a:gd name="T35" fmla="*/ 1 h 156"/>
                  <a:gd name="T36" fmla="*/ 0 w 60"/>
                  <a:gd name="T37" fmla="*/ 2 h 156"/>
                  <a:gd name="T38" fmla="*/ 0 w 60"/>
                  <a:gd name="T39" fmla="*/ 3 h 156"/>
                  <a:gd name="T40" fmla="*/ 0 w 60"/>
                  <a:gd name="T41" fmla="*/ 5 h 156"/>
                  <a:gd name="T42" fmla="*/ 0 w 60"/>
                  <a:gd name="T43" fmla="*/ 9 h 156"/>
                  <a:gd name="T44" fmla="*/ 1 w 60"/>
                  <a:gd name="T45" fmla="*/ 11 h 156"/>
                  <a:gd name="T46" fmla="*/ 1 w 60"/>
                  <a:gd name="T47" fmla="*/ 12 h 156"/>
                  <a:gd name="T48" fmla="*/ 1 w 60"/>
                  <a:gd name="T49" fmla="*/ 14 h 156"/>
                  <a:gd name="T50" fmla="*/ 1 w 60"/>
                  <a:gd name="T51" fmla="*/ 15 h 156"/>
                  <a:gd name="T52" fmla="*/ 2 w 60"/>
                  <a:gd name="T53" fmla="*/ 16 h 156"/>
                  <a:gd name="T54" fmla="*/ 2 w 60"/>
                  <a:gd name="T55" fmla="*/ 17 h 156"/>
                  <a:gd name="T56" fmla="*/ 2 w 60"/>
                  <a:gd name="T57" fmla="*/ 17 h 156"/>
                  <a:gd name="T58" fmla="*/ 3 w 60"/>
                  <a:gd name="T59" fmla="*/ 17 h 156"/>
                  <a:gd name="T60" fmla="*/ 3 w 60"/>
                  <a:gd name="T61" fmla="*/ 17 h 156"/>
                  <a:gd name="T62" fmla="*/ 4 w 60"/>
                  <a:gd name="T63" fmla="*/ 17 h 156"/>
                  <a:gd name="T64" fmla="*/ 4 w 60"/>
                  <a:gd name="T65" fmla="*/ 17 h 156"/>
                  <a:gd name="T66" fmla="*/ 5 w 60"/>
                  <a:gd name="T67" fmla="*/ 16 h 156"/>
                  <a:gd name="T68" fmla="*/ 5 w 60"/>
                  <a:gd name="T69" fmla="*/ 16 h 156"/>
                  <a:gd name="T70" fmla="*/ 7 w 60"/>
                  <a:gd name="T71" fmla="*/ 13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60"/>
                  <a:gd name="T109" fmla="*/ 0 h 156"/>
                  <a:gd name="T110" fmla="*/ 60 w 60"/>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60" h="156">
                    <a:moveTo>
                      <a:pt x="60" y="115"/>
                    </a:moveTo>
                    <a:lnTo>
                      <a:pt x="52" y="98"/>
                    </a:lnTo>
                    <a:lnTo>
                      <a:pt x="44" y="81"/>
                    </a:lnTo>
                    <a:lnTo>
                      <a:pt x="40" y="75"/>
                    </a:lnTo>
                    <a:lnTo>
                      <a:pt x="36" y="69"/>
                    </a:lnTo>
                    <a:lnTo>
                      <a:pt x="34" y="63"/>
                    </a:lnTo>
                    <a:lnTo>
                      <a:pt x="33" y="55"/>
                    </a:lnTo>
                    <a:lnTo>
                      <a:pt x="31" y="42"/>
                    </a:lnTo>
                    <a:lnTo>
                      <a:pt x="27" y="22"/>
                    </a:lnTo>
                    <a:lnTo>
                      <a:pt x="23" y="12"/>
                    </a:lnTo>
                    <a:lnTo>
                      <a:pt x="20" y="4"/>
                    </a:lnTo>
                    <a:lnTo>
                      <a:pt x="16" y="2"/>
                    </a:lnTo>
                    <a:lnTo>
                      <a:pt x="14" y="0"/>
                    </a:lnTo>
                    <a:lnTo>
                      <a:pt x="10" y="0"/>
                    </a:lnTo>
                    <a:lnTo>
                      <a:pt x="8" y="2"/>
                    </a:lnTo>
                    <a:lnTo>
                      <a:pt x="4" y="4"/>
                    </a:lnTo>
                    <a:lnTo>
                      <a:pt x="3" y="8"/>
                    </a:lnTo>
                    <a:lnTo>
                      <a:pt x="1" y="12"/>
                    </a:lnTo>
                    <a:lnTo>
                      <a:pt x="0" y="18"/>
                    </a:lnTo>
                    <a:lnTo>
                      <a:pt x="0" y="31"/>
                    </a:lnTo>
                    <a:lnTo>
                      <a:pt x="0" y="46"/>
                    </a:lnTo>
                    <a:lnTo>
                      <a:pt x="2" y="77"/>
                    </a:lnTo>
                    <a:lnTo>
                      <a:pt x="6" y="98"/>
                    </a:lnTo>
                    <a:lnTo>
                      <a:pt x="7" y="109"/>
                    </a:lnTo>
                    <a:lnTo>
                      <a:pt x="9" y="122"/>
                    </a:lnTo>
                    <a:lnTo>
                      <a:pt x="11" y="135"/>
                    </a:lnTo>
                    <a:lnTo>
                      <a:pt x="15" y="146"/>
                    </a:lnTo>
                    <a:lnTo>
                      <a:pt x="17" y="150"/>
                    </a:lnTo>
                    <a:lnTo>
                      <a:pt x="21" y="154"/>
                    </a:lnTo>
                    <a:lnTo>
                      <a:pt x="24" y="156"/>
                    </a:lnTo>
                    <a:lnTo>
                      <a:pt x="28" y="156"/>
                    </a:lnTo>
                    <a:lnTo>
                      <a:pt x="33" y="155"/>
                    </a:lnTo>
                    <a:lnTo>
                      <a:pt x="37" y="153"/>
                    </a:lnTo>
                    <a:lnTo>
                      <a:pt x="43" y="148"/>
                    </a:lnTo>
                    <a:lnTo>
                      <a:pt x="49" y="140"/>
                    </a:lnTo>
                    <a:lnTo>
                      <a:pt x="60" y="11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5" name="Freeform 357"/>
              <p:cNvSpPr>
                <a:spLocks/>
              </p:cNvSpPr>
              <p:nvPr/>
            </p:nvSpPr>
            <p:spPr bwMode="auto">
              <a:xfrm>
                <a:off x="4872" y="1600"/>
                <a:ext cx="20" cy="31"/>
              </a:xfrm>
              <a:custGeom>
                <a:avLst/>
                <a:gdLst>
                  <a:gd name="T0" fmla="*/ 6 w 59"/>
                  <a:gd name="T1" fmla="*/ 7 h 94"/>
                  <a:gd name="T2" fmla="*/ 7 w 59"/>
                  <a:gd name="T3" fmla="*/ 6 h 94"/>
                  <a:gd name="T4" fmla="*/ 7 w 59"/>
                  <a:gd name="T5" fmla="*/ 4 h 94"/>
                  <a:gd name="T6" fmla="*/ 6 w 59"/>
                  <a:gd name="T7" fmla="*/ 3 h 94"/>
                  <a:gd name="T8" fmla="*/ 6 w 59"/>
                  <a:gd name="T9" fmla="*/ 1 h 94"/>
                  <a:gd name="T10" fmla="*/ 6 w 59"/>
                  <a:gd name="T11" fmla="*/ 1 h 94"/>
                  <a:gd name="T12" fmla="*/ 5 w 59"/>
                  <a:gd name="T13" fmla="*/ 1 h 94"/>
                  <a:gd name="T14" fmla="*/ 5 w 59"/>
                  <a:gd name="T15" fmla="*/ 1 h 94"/>
                  <a:gd name="T16" fmla="*/ 5 w 59"/>
                  <a:gd name="T17" fmla="*/ 0 h 94"/>
                  <a:gd name="T18" fmla="*/ 4 w 59"/>
                  <a:gd name="T19" fmla="*/ 0 h 94"/>
                  <a:gd name="T20" fmla="*/ 2 w 59"/>
                  <a:gd name="T21" fmla="*/ 0 h 94"/>
                  <a:gd name="T22" fmla="*/ 2 w 59"/>
                  <a:gd name="T23" fmla="*/ 0 h 94"/>
                  <a:gd name="T24" fmla="*/ 2 w 59"/>
                  <a:gd name="T25" fmla="*/ 0 h 94"/>
                  <a:gd name="T26" fmla="*/ 1 w 59"/>
                  <a:gd name="T27" fmla="*/ 0 h 94"/>
                  <a:gd name="T28" fmla="*/ 1 w 59"/>
                  <a:gd name="T29" fmla="*/ 0 h 94"/>
                  <a:gd name="T30" fmla="*/ 0 w 59"/>
                  <a:gd name="T31" fmla="*/ 1 h 94"/>
                  <a:gd name="T32" fmla="*/ 0 w 59"/>
                  <a:gd name="T33" fmla="*/ 1 h 94"/>
                  <a:gd name="T34" fmla="*/ 0 w 59"/>
                  <a:gd name="T35" fmla="*/ 1 h 94"/>
                  <a:gd name="T36" fmla="*/ 0 w 59"/>
                  <a:gd name="T37" fmla="*/ 2 h 94"/>
                  <a:gd name="T38" fmla="*/ 0 w 59"/>
                  <a:gd name="T39" fmla="*/ 3 h 94"/>
                  <a:gd name="T40" fmla="*/ 1 w 59"/>
                  <a:gd name="T41" fmla="*/ 4 h 94"/>
                  <a:gd name="T42" fmla="*/ 1 w 59"/>
                  <a:gd name="T43" fmla="*/ 4 h 94"/>
                  <a:gd name="T44" fmla="*/ 1 w 59"/>
                  <a:gd name="T45" fmla="*/ 5 h 94"/>
                  <a:gd name="T46" fmla="*/ 1 w 59"/>
                  <a:gd name="T47" fmla="*/ 7 h 94"/>
                  <a:gd name="T48" fmla="*/ 1 w 59"/>
                  <a:gd name="T49" fmla="*/ 7 h 94"/>
                  <a:gd name="T50" fmla="*/ 1 w 59"/>
                  <a:gd name="T51" fmla="*/ 9 h 94"/>
                  <a:gd name="T52" fmla="*/ 1 w 59"/>
                  <a:gd name="T53" fmla="*/ 9 h 94"/>
                  <a:gd name="T54" fmla="*/ 1 w 59"/>
                  <a:gd name="T55" fmla="*/ 10 h 94"/>
                  <a:gd name="T56" fmla="*/ 2 w 59"/>
                  <a:gd name="T57" fmla="*/ 10 h 94"/>
                  <a:gd name="T58" fmla="*/ 2 w 59"/>
                  <a:gd name="T59" fmla="*/ 10 h 94"/>
                  <a:gd name="T60" fmla="*/ 3 w 59"/>
                  <a:gd name="T61" fmla="*/ 10 h 94"/>
                  <a:gd name="T62" fmla="*/ 4 w 59"/>
                  <a:gd name="T63" fmla="*/ 10 h 94"/>
                  <a:gd name="T64" fmla="*/ 5 w 59"/>
                  <a:gd name="T65" fmla="*/ 10 h 94"/>
                  <a:gd name="T66" fmla="*/ 6 w 59"/>
                  <a:gd name="T67" fmla="*/ 7 h 9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9"/>
                  <a:gd name="T103" fmla="*/ 0 h 94"/>
                  <a:gd name="T104" fmla="*/ 59 w 59"/>
                  <a:gd name="T105" fmla="*/ 94 h 9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9" h="94">
                    <a:moveTo>
                      <a:pt x="57" y="64"/>
                    </a:moveTo>
                    <a:lnTo>
                      <a:pt x="59" y="51"/>
                    </a:lnTo>
                    <a:lnTo>
                      <a:pt x="59" y="38"/>
                    </a:lnTo>
                    <a:lnTo>
                      <a:pt x="56" y="25"/>
                    </a:lnTo>
                    <a:lnTo>
                      <a:pt x="52" y="13"/>
                    </a:lnTo>
                    <a:lnTo>
                      <a:pt x="50" y="11"/>
                    </a:lnTo>
                    <a:lnTo>
                      <a:pt x="48" y="7"/>
                    </a:lnTo>
                    <a:lnTo>
                      <a:pt x="44" y="6"/>
                    </a:lnTo>
                    <a:lnTo>
                      <a:pt x="41" y="3"/>
                    </a:lnTo>
                    <a:lnTo>
                      <a:pt x="31" y="1"/>
                    </a:lnTo>
                    <a:lnTo>
                      <a:pt x="22" y="0"/>
                    </a:lnTo>
                    <a:lnTo>
                      <a:pt x="17" y="0"/>
                    </a:lnTo>
                    <a:lnTo>
                      <a:pt x="14" y="1"/>
                    </a:lnTo>
                    <a:lnTo>
                      <a:pt x="9" y="2"/>
                    </a:lnTo>
                    <a:lnTo>
                      <a:pt x="6" y="3"/>
                    </a:lnTo>
                    <a:lnTo>
                      <a:pt x="3" y="7"/>
                    </a:lnTo>
                    <a:lnTo>
                      <a:pt x="1" y="9"/>
                    </a:lnTo>
                    <a:lnTo>
                      <a:pt x="0" y="13"/>
                    </a:lnTo>
                    <a:lnTo>
                      <a:pt x="0" y="18"/>
                    </a:lnTo>
                    <a:lnTo>
                      <a:pt x="2" y="25"/>
                    </a:lnTo>
                    <a:lnTo>
                      <a:pt x="6" y="32"/>
                    </a:lnTo>
                    <a:lnTo>
                      <a:pt x="7" y="40"/>
                    </a:lnTo>
                    <a:lnTo>
                      <a:pt x="7" y="49"/>
                    </a:lnTo>
                    <a:lnTo>
                      <a:pt x="7" y="60"/>
                    </a:lnTo>
                    <a:lnTo>
                      <a:pt x="7" y="68"/>
                    </a:lnTo>
                    <a:lnTo>
                      <a:pt x="7" y="78"/>
                    </a:lnTo>
                    <a:lnTo>
                      <a:pt x="9" y="85"/>
                    </a:lnTo>
                    <a:lnTo>
                      <a:pt x="11" y="91"/>
                    </a:lnTo>
                    <a:lnTo>
                      <a:pt x="16" y="93"/>
                    </a:lnTo>
                    <a:lnTo>
                      <a:pt x="21" y="94"/>
                    </a:lnTo>
                    <a:lnTo>
                      <a:pt x="28" y="94"/>
                    </a:lnTo>
                    <a:lnTo>
                      <a:pt x="35" y="93"/>
                    </a:lnTo>
                    <a:lnTo>
                      <a:pt x="44" y="91"/>
                    </a:lnTo>
                    <a:lnTo>
                      <a:pt x="57" y="6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6" name="Freeform 358"/>
              <p:cNvSpPr>
                <a:spLocks/>
              </p:cNvSpPr>
              <p:nvPr/>
            </p:nvSpPr>
            <p:spPr bwMode="auto">
              <a:xfrm>
                <a:off x="4661" y="1416"/>
                <a:ext cx="285" cy="202"/>
              </a:xfrm>
              <a:custGeom>
                <a:avLst/>
                <a:gdLst>
                  <a:gd name="T0" fmla="*/ 95 w 854"/>
                  <a:gd name="T1" fmla="*/ 45 h 608"/>
                  <a:gd name="T2" fmla="*/ 93 w 854"/>
                  <a:gd name="T3" fmla="*/ 48 h 608"/>
                  <a:gd name="T4" fmla="*/ 90 w 854"/>
                  <a:gd name="T5" fmla="*/ 50 h 608"/>
                  <a:gd name="T6" fmla="*/ 86 w 854"/>
                  <a:gd name="T7" fmla="*/ 51 h 608"/>
                  <a:gd name="T8" fmla="*/ 83 w 854"/>
                  <a:gd name="T9" fmla="*/ 51 h 608"/>
                  <a:gd name="T10" fmla="*/ 72 w 854"/>
                  <a:gd name="T11" fmla="*/ 50 h 608"/>
                  <a:gd name="T12" fmla="*/ 60 w 854"/>
                  <a:gd name="T13" fmla="*/ 49 h 608"/>
                  <a:gd name="T14" fmla="*/ 56 w 854"/>
                  <a:gd name="T15" fmla="*/ 49 h 608"/>
                  <a:gd name="T16" fmla="*/ 52 w 854"/>
                  <a:gd name="T17" fmla="*/ 50 h 608"/>
                  <a:gd name="T18" fmla="*/ 46 w 854"/>
                  <a:gd name="T19" fmla="*/ 51 h 608"/>
                  <a:gd name="T20" fmla="*/ 41 w 854"/>
                  <a:gd name="T21" fmla="*/ 53 h 608"/>
                  <a:gd name="T22" fmla="*/ 36 w 854"/>
                  <a:gd name="T23" fmla="*/ 57 h 608"/>
                  <a:gd name="T24" fmla="*/ 32 w 854"/>
                  <a:gd name="T25" fmla="*/ 61 h 608"/>
                  <a:gd name="T26" fmla="*/ 31 w 854"/>
                  <a:gd name="T27" fmla="*/ 63 h 608"/>
                  <a:gd name="T28" fmla="*/ 30 w 854"/>
                  <a:gd name="T29" fmla="*/ 65 h 608"/>
                  <a:gd name="T30" fmla="*/ 29 w 854"/>
                  <a:gd name="T31" fmla="*/ 67 h 608"/>
                  <a:gd name="T32" fmla="*/ 27 w 854"/>
                  <a:gd name="T33" fmla="*/ 67 h 608"/>
                  <a:gd name="T34" fmla="*/ 21 w 854"/>
                  <a:gd name="T35" fmla="*/ 63 h 608"/>
                  <a:gd name="T36" fmla="*/ 20 w 854"/>
                  <a:gd name="T37" fmla="*/ 58 h 608"/>
                  <a:gd name="T38" fmla="*/ 18 w 854"/>
                  <a:gd name="T39" fmla="*/ 51 h 608"/>
                  <a:gd name="T40" fmla="*/ 16 w 854"/>
                  <a:gd name="T41" fmla="*/ 52 h 608"/>
                  <a:gd name="T42" fmla="*/ 13 w 854"/>
                  <a:gd name="T43" fmla="*/ 56 h 608"/>
                  <a:gd name="T44" fmla="*/ 12 w 854"/>
                  <a:gd name="T45" fmla="*/ 59 h 608"/>
                  <a:gd name="T46" fmla="*/ 9 w 854"/>
                  <a:gd name="T47" fmla="*/ 62 h 608"/>
                  <a:gd name="T48" fmla="*/ 5 w 854"/>
                  <a:gd name="T49" fmla="*/ 63 h 608"/>
                  <a:gd name="T50" fmla="*/ 3 w 854"/>
                  <a:gd name="T51" fmla="*/ 63 h 608"/>
                  <a:gd name="T52" fmla="*/ 1 w 854"/>
                  <a:gd name="T53" fmla="*/ 62 h 608"/>
                  <a:gd name="T54" fmla="*/ 0 w 854"/>
                  <a:gd name="T55" fmla="*/ 61 h 608"/>
                  <a:gd name="T56" fmla="*/ 0 w 854"/>
                  <a:gd name="T57" fmla="*/ 59 h 608"/>
                  <a:gd name="T58" fmla="*/ 3 w 854"/>
                  <a:gd name="T59" fmla="*/ 51 h 608"/>
                  <a:gd name="T60" fmla="*/ 4 w 854"/>
                  <a:gd name="T61" fmla="*/ 47 h 608"/>
                  <a:gd name="T62" fmla="*/ 4 w 854"/>
                  <a:gd name="T63" fmla="*/ 41 h 608"/>
                  <a:gd name="T64" fmla="*/ 5 w 854"/>
                  <a:gd name="T65" fmla="*/ 38 h 608"/>
                  <a:gd name="T66" fmla="*/ 6 w 854"/>
                  <a:gd name="T67" fmla="*/ 36 h 608"/>
                  <a:gd name="T68" fmla="*/ 9 w 854"/>
                  <a:gd name="T69" fmla="*/ 36 h 608"/>
                  <a:gd name="T70" fmla="*/ 13 w 854"/>
                  <a:gd name="T71" fmla="*/ 37 h 608"/>
                  <a:gd name="T72" fmla="*/ 19 w 854"/>
                  <a:gd name="T73" fmla="*/ 39 h 608"/>
                  <a:gd name="T74" fmla="*/ 23 w 854"/>
                  <a:gd name="T75" fmla="*/ 40 h 608"/>
                  <a:gd name="T76" fmla="*/ 26 w 854"/>
                  <a:gd name="T77" fmla="*/ 39 h 608"/>
                  <a:gd name="T78" fmla="*/ 28 w 854"/>
                  <a:gd name="T79" fmla="*/ 36 h 608"/>
                  <a:gd name="T80" fmla="*/ 28 w 854"/>
                  <a:gd name="T81" fmla="*/ 34 h 608"/>
                  <a:gd name="T82" fmla="*/ 26 w 854"/>
                  <a:gd name="T83" fmla="*/ 30 h 608"/>
                  <a:gd name="T84" fmla="*/ 22 w 854"/>
                  <a:gd name="T85" fmla="*/ 20 h 608"/>
                  <a:gd name="T86" fmla="*/ 21 w 854"/>
                  <a:gd name="T87" fmla="*/ 15 h 608"/>
                  <a:gd name="T88" fmla="*/ 21 w 854"/>
                  <a:gd name="T89" fmla="*/ 13 h 608"/>
                  <a:gd name="T90" fmla="*/ 22 w 854"/>
                  <a:gd name="T91" fmla="*/ 12 h 608"/>
                  <a:gd name="T92" fmla="*/ 25 w 854"/>
                  <a:gd name="T93" fmla="*/ 11 h 608"/>
                  <a:gd name="T94" fmla="*/ 30 w 854"/>
                  <a:gd name="T95" fmla="*/ 10 h 608"/>
                  <a:gd name="T96" fmla="*/ 39 w 854"/>
                  <a:gd name="T97" fmla="*/ 5 h 608"/>
                  <a:gd name="T98" fmla="*/ 47 w 854"/>
                  <a:gd name="T99" fmla="*/ 0 h 60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4"/>
                  <a:gd name="T151" fmla="*/ 0 h 608"/>
                  <a:gd name="T152" fmla="*/ 854 w 854"/>
                  <a:gd name="T153" fmla="*/ 608 h 60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4" h="608">
                    <a:moveTo>
                      <a:pt x="424" y="0"/>
                    </a:moveTo>
                    <a:lnTo>
                      <a:pt x="854" y="402"/>
                    </a:lnTo>
                    <a:lnTo>
                      <a:pt x="849" y="414"/>
                    </a:lnTo>
                    <a:lnTo>
                      <a:pt x="841" y="424"/>
                    </a:lnTo>
                    <a:lnTo>
                      <a:pt x="833" y="433"/>
                    </a:lnTo>
                    <a:lnTo>
                      <a:pt x="825" y="441"/>
                    </a:lnTo>
                    <a:lnTo>
                      <a:pt x="817" y="448"/>
                    </a:lnTo>
                    <a:lnTo>
                      <a:pt x="807" y="454"/>
                    </a:lnTo>
                    <a:lnTo>
                      <a:pt x="798" y="457"/>
                    </a:lnTo>
                    <a:lnTo>
                      <a:pt x="787" y="462"/>
                    </a:lnTo>
                    <a:lnTo>
                      <a:pt x="777" y="464"/>
                    </a:lnTo>
                    <a:lnTo>
                      <a:pt x="766" y="467"/>
                    </a:lnTo>
                    <a:lnTo>
                      <a:pt x="754" y="468"/>
                    </a:lnTo>
                    <a:lnTo>
                      <a:pt x="744" y="468"/>
                    </a:lnTo>
                    <a:lnTo>
                      <a:pt x="719" y="467"/>
                    </a:lnTo>
                    <a:lnTo>
                      <a:pt x="694" y="464"/>
                    </a:lnTo>
                    <a:lnTo>
                      <a:pt x="643" y="456"/>
                    </a:lnTo>
                    <a:lnTo>
                      <a:pt x="591" y="447"/>
                    </a:lnTo>
                    <a:lnTo>
                      <a:pt x="565" y="442"/>
                    </a:lnTo>
                    <a:lnTo>
                      <a:pt x="541" y="440"/>
                    </a:lnTo>
                    <a:lnTo>
                      <a:pt x="528" y="440"/>
                    </a:lnTo>
                    <a:lnTo>
                      <a:pt x="516" y="440"/>
                    </a:lnTo>
                    <a:lnTo>
                      <a:pt x="504" y="440"/>
                    </a:lnTo>
                    <a:lnTo>
                      <a:pt x="492" y="441"/>
                    </a:lnTo>
                    <a:lnTo>
                      <a:pt x="479" y="443"/>
                    </a:lnTo>
                    <a:lnTo>
                      <a:pt x="465" y="447"/>
                    </a:lnTo>
                    <a:lnTo>
                      <a:pt x="450" y="451"/>
                    </a:lnTo>
                    <a:lnTo>
                      <a:pt x="433" y="456"/>
                    </a:lnTo>
                    <a:lnTo>
                      <a:pt x="417" y="462"/>
                    </a:lnTo>
                    <a:lnTo>
                      <a:pt x="399" y="469"/>
                    </a:lnTo>
                    <a:lnTo>
                      <a:pt x="383" y="476"/>
                    </a:lnTo>
                    <a:lnTo>
                      <a:pt x="366" y="484"/>
                    </a:lnTo>
                    <a:lnTo>
                      <a:pt x="349" y="494"/>
                    </a:lnTo>
                    <a:lnTo>
                      <a:pt x="334" y="503"/>
                    </a:lnTo>
                    <a:lnTo>
                      <a:pt x="320" y="514"/>
                    </a:lnTo>
                    <a:lnTo>
                      <a:pt x="307" y="526"/>
                    </a:lnTo>
                    <a:lnTo>
                      <a:pt x="296" y="538"/>
                    </a:lnTo>
                    <a:lnTo>
                      <a:pt x="288" y="551"/>
                    </a:lnTo>
                    <a:lnTo>
                      <a:pt x="285" y="556"/>
                    </a:lnTo>
                    <a:lnTo>
                      <a:pt x="281" y="564"/>
                    </a:lnTo>
                    <a:lnTo>
                      <a:pt x="279" y="571"/>
                    </a:lnTo>
                    <a:lnTo>
                      <a:pt x="278" y="578"/>
                    </a:lnTo>
                    <a:lnTo>
                      <a:pt x="275" y="586"/>
                    </a:lnTo>
                    <a:lnTo>
                      <a:pt x="273" y="593"/>
                    </a:lnTo>
                    <a:lnTo>
                      <a:pt x="269" y="599"/>
                    </a:lnTo>
                    <a:lnTo>
                      <a:pt x="266" y="602"/>
                    </a:lnTo>
                    <a:lnTo>
                      <a:pt x="261" y="605"/>
                    </a:lnTo>
                    <a:lnTo>
                      <a:pt x="256" y="607"/>
                    </a:lnTo>
                    <a:lnTo>
                      <a:pt x="252" y="608"/>
                    </a:lnTo>
                    <a:lnTo>
                      <a:pt x="246" y="607"/>
                    </a:lnTo>
                    <a:lnTo>
                      <a:pt x="221" y="602"/>
                    </a:lnTo>
                    <a:lnTo>
                      <a:pt x="193" y="595"/>
                    </a:lnTo>
                    <a:lnTo>
                      <a:pt x="189" y="571"/>
                    </a:lnTo>
                    <a:lnTo>
                      <a:pt x="188" y="556"/>
                    </a:lnTo>
                    <a:lnTo>
                      <a:pt x="184" y="543"/>
                    </a:lnTo>
                    <a:lnTo>
                      <a:pt x="181" y="529"/>
                    </a:lnTo>
                    <a:lnTo>
                      <a:pt x="176" y="516"/>
                    </a:lnTo>
                    <a:lnTo>
                      <a:pt x="167" y="492"/>
                    </a:lnTo>
                    <a:lnTo>
                      <a:pt x="158" y="467"/>
                    </a:lnTo>
                    <a:lnTo>
                      <a:pt x="151" y="467"/>
                    </a:lnTo>
                    <a:lnTo>
                      <a:pt x="145" y="468"/>
                    </a:lnTo>
                    <a:lnTo>
                      <a:pt x="141" y="473"/>
                    </a:lnTo>
                    <a:lnTo>
                      <a:pt x="136" y="477"/>
                    </a:lnTo>
                    <a:lnTo>
                      <a:pt x="128" y="492"/>
                    </a:lnTo>
                    <a:lnTo>
                      <a:pt x="121" y="509"/>
                    </a:lnTo>
                    <a:lnTo>
                      <a:pt x="116" y="519"/>
                    </a:lnTo>
                    <a:lnTo>
                      <a:pt x="110" y="528"/>
                    </a:lnTo>
                    <a:lnTo>
                      <a:pt x="104" y="538"/>
                    </a:lnTo>
                    <a:lnTo>
                      <a:pt x="98" y="546"/>
                    </a:lnTo>
                    <a:lnTo>
                      <a:pt x="90" y="554"/>
                    </a:lnTo>
                    <a:lnTo>
                      <a:pt x="80" y="561"/>
                    </a:lnTo>
                    <a:lnTo>
                      <a:pt x="70" y="566"/>
                    </a:lnTo>
                    <a:lnTo>
                      <a:pt x="58" y="569"/>
                    </a:lnTo>
                    <a:lnTo>
                      <a:pt x="47" y="572"/>
                    </a:lnTo>
                    <a:lnTo>
                      <a:pt x="38" y="573"/>
                    </a:lnTo>
                    <a:lnTo>
                      <a:pt x="30" y="573"/>
                    </a:lnTo>
                    <a:lnTo>
                      <a:pt x="23" y="572"/>
                    </a:lnTo>
                    <a:lnTo>
                      <a:pt x="17" y="571"/>
                    </a:lnTo>
                    <a:lnTo>
                      <a:pt x="12" y="568"/>
                    </a:lnTo>
                    <a:lnTo>
                      <a:pt x="9" y="566"/>
                    </a:lnTo>
                    <a:lnTo>
                      <a:pt x="5" y="562"/>
                    </a:lnTo>
                    <a:lnTo>
                      <a:pt x="3" y="559"/>
                    </a:lnTo>
                    <a:lnTo>
                      <a:pt x="1" y="554"/>
                    </a:lnTo>
                    <a:lnTo>
                      <a:pt x="0" y="549"/>
                    </a:lnTo>
                    <a:lnTo>
                      <a:pt x="0" y="543"/>
                    </a:lnTo>
                    <a:lnTo>
                      <a:pt x="1" y="532"/>
                    </a:lnTo>
                    <a:lnTo>
                      <a:pt x="5" y="519"/>
                    </a:lnTo>
                    <a:lnTo>
                      <a:pt x="14" y="492"/>
                    </a:lnTo>
                    <a:lnTo>
                      <a:pt x="26" y="463"/>
                    </a:lnTo>
                    <a:lnTo>
                      <a:pt x="32" y="450"/>
                    </a:lnTo>
                    <a:lnTo>
                      <a:pt x="36" y="438"/>
                    </a:lnTo>
                    <a:lnTo>
                      <a:pt x="39" y="428"/>
                    </a:lnTo>
                    <a:lnTo>
                      <a:pt x="40" y="420"/>
                    </a:lnTo>
                    <a:lnTo>
                      <a:pt x="40" y="394"/>
                    </a:lnTo>
                    <a:lnTo>
                      <a:pt x="39" y="371"/>
                    </a:lnTo>
                    <a:lnTo>
                      <a:pt x="39" y="361"/>
                    </a:lnTo>
                    <a:lnTo>
                      <a:pt x="40" y="351"/>
                    </a:lnTo>
                    <a:lnTo>
                      <a:pt x="43" y="343"/>
                    </a:lnTo>
                    <a:lnTo>
                      <a:pt x="45" y="336"/>
                    </a:lnTo>
                    <a:lnTo>
                      <a:pt x="49" y="330"/>
                    </a:lnTo>
                    <a:lnTo>
                      <a:pt x="53" y="326"/>
                    </a:lnTo>
                    <a:lnTo>
                      <a:pt x="59" y="323"/>
                    </a:lnTo>
                    <a:lnTo>
                      <a:pt x="68" y="322"/>
                    </a:lnTo>
                    <a:lnTo>
                      <a:pt x="78" y="323"/>
                    </a:lnTo>
                    <a:lnTo>
                      <a:pt x="90" y="325"/>
                    </a:lnTo>
                    <a:lnTo>
                      <a:pt x="104" y="330"/>
                    </a:lnTo>
                    <a:lnTo>
                      <a:pt x="121" y="336"/>
                    </a:lnTo>
                    <a:lnTo>
                      <a:pt x="135" y="342"/>
                    </a:lnTo>
                    <a:lnTo>
                      <a:pt x="152" y="349"/>
                    </a:lnTo>
                    <a:lnTo>
                      <a:pt x="171" y="355"/>
                    </a:lnTo>
                    <a:lnTo>
                      <a:pt x="191" y="359"/>
                    </a:lnTo>
                    <a:lnTo>
                      <a:pt x="201" y="359"/>
                    </a:lnTo>
                    <a:lnTo>
                      <a:pt x="210" y="359"/>
                    </a:lnTo>
                    <a:lnTo>
                      <a:pt x="219" y="358"/>
                    </a:lnTo>
                    <a:lnTo>
                      <a:pt x="227" y="356"/>
                    </a:lnTo>
                    <a:lnTo>
                      <a:pt x="234" y="351"/>
                    </a:lnTo>
                    <a:lnTo>
                      <a:pt x="240" y="345"/>
                    </a:lnTo>
                    <a:lnTo>
                      <a:pt x="244" y="337"/>
                    </a:lnTo>
                    <a:lnTo>
                      <a:pt x="248" y="328"/>
                    </a:lnTo>
                    <a:lnTo>
                      <a:pt x="249" y="322"/>
                    </a:lnTo>
                    <a:lnTo>
                      <a:pt x="249" y="316"/>
                    </a:lnTo>
                    <a:lnTo>
                      <a:pt x="248" y="310"/>
                    </a:lnTo>
                    <a:lnTo>
                      <a:pt x="247" y="303"/>
                    </a:lnTo>
                    <a:lnTo>
                      <a:pt x="243" y="287"/>
                    </a:lnTo>
                    <a:lnTo>
                      <a:pt x="237" y="272"/>
                    </a:lnTo>
                    <a:lnTo>
                      <a:pt x="222" y="237"/>
                    </a:lnTo>
                    <a:lnTo>
                      <a:pt x="206" y="201"/>
                    </a:lnTo>
                    <a:lnTo>
                      <a:pt x="198" y="184"/>
                    </a:lnTo>
                    <a:lnTo>
                      <a:pt x="193" y="166"/>
                    </a:lnTo>
                    <a:lnTo>
                      <a:pt x="189" y="151"/>
                    </a:lnTo>
                    <a:lnTo>
                      <a:pt x="187" y="136"/>
                    </a:lnTo>
                    <a:lnTo>
                      <a:pt x="187" y="131"/>
                    </a:lnTo>
                    <a:lnTo>
                      <a:pt x="188" y="125"/>
                    </a:lnTo>
                    <a:lnTo>
                      <a:pt x="190" y="119"/>
                    </a:lnTo>
                    <a:lnTo>
                      <a:pt x="193" y="114"/>
                    </a:lnTo>
                    <a:lnTo>
                      <a:pt x="197" y="111"/>
                    </a:lnTo>
                    <a:lnTo>
                      <a:pt x="202" y="107"/>
                    </a:lnTo>
                    <a:lnTo>
                      <a:pt x="208" y="105"/>
                    </a:lnTo>
                    <a:lnTo>
                      <a:pt x="215" y="102"/>
                    </a:lnTo>
                    <a:lnTo>
                      <a:pt x="229" y="100"/>
                    </a:lnTo>
                    <a:lnTo>
                      <a:pt x="242" y="96"/>
                    </a:lnTo>
                    <a:lnTo>
                      <a:pt x="255" y="92"/>
                    </a:lnTo>
                    <a:lnTo>
                      <a:pt x="268" y="87"/>
                    </a:lnTo>
                    <a:lnTo>
                      <a:pt x="295" y="76"/>
                    </a:lnTo>
                    <a:lnTo>
                      <a:pt x="321" y="63"/>
                    </a:lnTo>
                    <a:lnTo>
                      <a:pt x="347" y="49"/>
                    </a:lnTo>
                    <a:lnTo>
                      <a:pt x="372" y="34"/>
                    </a:lnTo>
                    <a:lnTo>
                      <a:pt x="398" y="17"/>
                    </a:lnTo>
                    <a:lnTo>
                      <a:pt x="424"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7" name="Freeform 359"/>
              <p:cNvSpPr>
                <a:spLocks/>
              </p:cNvSpPr>
              <p:nvPr/>
            </p:nvSpPr>
            <p:spPr bwMode="auto">
              <a:xfrm>
                <a:off x="4351" y="1820"/>
                <a:ext cx="20" cy="53"/>
              </a:xfrm>
              <a:custGeom>
                <a:avLst/>
                <a:gdLst>
                  <a:gd name="T0" fmla="*/ 0 w 60"/>
                  <a:gd name="T1" fmla="*/ 0 h 160"/>
                  <a:gd name="T2" fmla="*/ 6 w 60"/>
                  <a:gd name="T3" fmla="*/ 1 h 160"/>
                  <a:gd name="T4" fmla="*/ 6 w 60"/>
                  <a:gd name="T5" fmla="*/ 2 h 160"/>
                  <a:gd name="T6" fmla="*/ 7 w 60"/>
                  <a:gd name="T7" fmla="*/ 3 h 160"/>
                  <a:gd name="T8" fmla="*/ 7 w 60"/>
                  <a:gd name="T9" fmla="*/ 5 h 160"/>
                  <a:gd name="T10" fmla="*/ 7 w 60"/>
                  <a:gd name="T11" fmla="*/ 6 h 160"/>
                  <a:gd name="T12" fmla="*/ 7 w 60"/>
                  <a:gd name="T13" fmla="*/ 7 h 160"/>
                  <a:gd name="T14" fmla="*/ 6 w 60"/>
                  <a:gd name="T15" fmla="*/ 8 h 160"/>
                  <a:gd name="T16" fmla="*/ 6 w 60"/>
                  <a:gd name="T17" fmla="*/ 9 h 160"/>
                  <a:gd name="T18" fmla="*/ 6 w 60"/>
                  <a:gd name="T19" fmla="*/ 10 h 160"/>
                  <a:gd name="T20" fmla="*/ 5 w 60"/>
                  <a:gd name="T21" fmla="*/ 12 h 160"/>
                  <a:gd name="T22" fmla="*/ 4 w 60"/>
                  <a:gd name="T23" fmla="*/ 14 h 160"/>
                  <a:gd name="T24" fmla="*/ 3 w 60"/>
                  <a:gd name="T25" fmla="*/ 16 h 160"/>
                  <a:gd name="T26" fmla="*/ 1 w 60"/>
                  <a:gd name="T27" fmla="*/ 18 h 160"/>
                  <a:gd name="T28" fmla="*/ 1 w 60"/>
                  <a:gd name="T29" fmla="*/ 17 h 160"/>
                  <a:gd name="T30" fmla="*/ 1 w 60"/>
                  <a:gd name="T31" fmla="*/ 16 h 160"/>
                  <a:gd name="T32" fmla="*/ 1 w 60"/>
                  <a:gd name="T33" fmla="*/ 14 h 160"/>
                  <a:gd name="T34" fmla="*/ 0 w 60"/>
                  <a:gd name="T35" fmla="*/ 13 h 160"/>
                  <a:gd name="T36" fmla="*/ 0 w 60"/>
                  <a:gd name="T37" fmla="*/ 11 h 160"/>
                  <a:gd name="T38" fmla="*/ 0 w 60"/>
                  <a:gd name="T39" fmla="*/ 9 h 160"/>
                  <a:gd name="T40" fmla="*/ 0 w 60"/>
                  <a:gd name="T41" fmla="*/ 7 h 160"/>
                  <a:gd name="T42" fmla="*/ 0 w 60"/>
                  <a:gd name="T43" fmla="*/ 4 h 160"/>
                  <a:gd name="T44" fmla="*/ 0 w 60"/>
                  <a:gd name="T45" fmla="*/ 2 h 160"/>
                  <a:gd name="T46" fmla="*/ 0 w 60"/>
                  <a:gd name="T47" fmla="*/ 0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160"/>
                  <a:gd name="T74" fmla="*/ 60 w 60"/>
                  <a:gd name="T75" fmla="*/ 160 h 16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160">
                    <a:moveTo>
                      <a:pt x="0" y="0"/>
                    </a:moveTo>
                    <a:lnTo>
                      <a:pt x="53" y="12"/>
                    </a:lnTo>
                    <a:lnTo>
                      <a:pt x="57" y="22"/>
                    </a:lnTo>
                    <a:lnTo>
                      <a:pt x="59" y="31"/>
                    </a:lnTo>
                    <a:lnTo>
                      <a:pt x="60" y="41"/>
                    </a:lnTo>
                    <a:lnTo>
                      <a:pt x="60" y="50"/>
                    </a:lnTo>
                    <a:lnTo>
                      <a:pt x="60" y="61"/>
                    </a:lnTo>
                    <a:lnTo>
                      <a:pt x="58" y="70"/>
                    </a:lnTo>
                    <a:lnTo>
                      <a:pt x="56" y="81"/>
                    </a:lnTo>
                    <a:lnTo>
                      <a:pt x="53" y="90"/>
                    </a:lnTo>
                    <a:lnTo>
                      <a:pt x="45" y="109"/>
                    </a:lnTo>
                    <a:lnTo>
                      <a:pt x="36" y="128"/>
                    </a:lnTo>
                    <a:lnTo>
                      <a:pt x="24" y="144"/>
                    </a:lnTo>
                    <a:lnTo>
                      <a:pt x="12" y="160"/>
                    </a:lnTo>
                    <a:lnTo>
                      <a:pt x="9" y="150"/>
                    </a:lnTo>
                    <a:lnTo>
                      <a:pt x="7" y="141"/>
                    </a:lnTo>
                    <a:lnTo>
                      <a:pt x="5" y="131"/>
                    </a:lnTo>
                    <a:lnTo>
                      <a:pt x="4" y="121"/>
                    </a:lnTo>
                    <a:lnTo>
                      <a:pt x="3" y="101"/>
                    </a:lnTo>
                    <a:lnTo>
                      <a:pt x="4" y="81"/>
                    </a:lnTo>
                    <a:lnTo>
                      <a:pt x="4" y="59"/>
                    </a:lnTo>
                    <a:lnTo>
                      <a:pt x="4" y="39"/>
                    </a:lnTo>
                    <a:lnTo>
                      <a:pt x="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28" name="Freeform 360"/>
              <p:cNvSpPr>
                <a:spLocks/>
              </p:cNvSpPr>
              <p:nvPr/>
            </p:nvSpPr>
            <p:spPr bwMode="auto">
              <a:xfrm>
                <a:off x="4351" y="1820"/>
                <a:ext cx="20" cy="53"/>
              </a:xfrm>
              <a:custGeom>
                <a:avLst/>
                <a:gdLst>
                  <a:gd name="T0" fmla="*/ 0 w 60"/>
                  <a:gd name="T1" fmla="*/ 0 h 160"/>
                  <a:gd name="T2" fmla="*/ 6 w 60"/>
                  <a:gd name="T3" fmla="*/ 1 h 160"/>
                  <a:gd name="T4" fmla="*/ 6 w 60"/>
                  <a:gd name="T5" fmla="*/ 2 h 160"/>
                  <a:gd name="T6" fmla="*/ 7 w 60"/>
                  <a:gd name="T7" fmla="*/ 3 h 160"/>
                  <a:gd name="T8" fmla="*/ 7 w 60"/>
                  <a:gd name="T9" fmla="*/ 5 h 160"/>
                  <a:gd name="T10" fmla="*/ 7 w 60"/>
                  <a:gd name="T11" fmla="*/ 6 h 160"/>
                  <a:gd name="T12" fmla="*/ 7 w 60"/>
                  <a:gd name="T13" fmla="*/ 7 h 160"/>
                  <a:gd name="T14" fmla="*/ 6 w 60"/>
                  <a:gd name="T15" fmla="*/ 8 h 160"/>
                  <a:gd name="T16" fmla="*/ 6 w 60"/>
                  <a:gd name="T17" fmla="*/ 9 h 160"/>
                  <a:gd name="T18" fmla="*/ 6 w 60"/>
                  <a:gd name="T19" fmla="*/ 10 h 160"/>
                  <a:gd name="T20" fmla="*/ 5 w 60"/>
                  <a:gd name="T21" fmla="*/ 12 h 160"/>
                  <a:gd name="T22" fmla="*/ 4 w 60"/>
                  <a:gd name="T23" fmla="*/ 14 h 160"/>
                  <a:gd name="T24" fmla="*/ 3 w 60"/>
                  <a:gd name="T25" fmla="*/ 16 h 160"/>
                  <a:gd name="T26" fmla="*/ 1 w 60"/>
                  <a:gd name="T27" fmla="*/ 18 h 160"/>
                  <a:gd name="T28" fmla="*/ 1 w 60"/>
                  <a:gd name="T29" fmla="*/ 18 h 160"/>
                  <a:gd name="T30" fmla="*/ 1 w 60"/>
                  <a:gd name="T31" fmla="*/ 17 h 160"/>
                  <a:gd name="T32" fmla="*/ 1 w 60"/>
                  <a:gd name="T33" fmla="*/ 16 h 160"/>
                  <a:gd name="T34" fmla="*/ 1 w 60"/>
                  <a:gd name="T35" fmla="*/ 14 h 160"/>
                  <a:gd name="T36" fmla="*/ 0 w 60"/>
                  <a:gd name="T37" fmla="*/ 13 h 160"/>
                  <a:gd name="T38" fmla="*/ 0 w 60"/>
                  <a:gd name="T39" fmla="*/ 11 h 160"/>
                  <a:gd name="T40" fmla="*/ 0 w 60"/>
                  <a:gd name="T41" fmla="*/ 9 h 160"/>
                  <a:gd name="T42" fmla="*/ 0 w 60"/>
                  <a:gd name="T43" fmla="*/ 7 h 160"/>
                  <a:gd name="T44" fmla="*/ 0 w 60"/>
                  <a:gd name="T45" fmla="*/ 4 h 160"/>
                  <a:gd name="T46" fmla="*/ 0 w 60"/>
                  <a:gd name="T47" fmla="*/ 2 h 160"/>
                  <a:gd name="T48" fmla="*/ 0 w 60"/>
                  <a:gd name="T49" fmla="*/ 0 h 160"/>
                  <a:gd name="T50" fmla="*/ 0 w 60"/>
                  <a:gd name="T51" fmla="*/ 0 h 1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160"/>
                  <a:gd name="T80" fmla="*/ 60 w 60"/>
                  <a:gd name="T81" fmla="*/ 160 h 16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160">
                    <a:moveTo>
                      <a:pt x="0" y="0"/>
                    </a:moveTo>
                    <a:lnTo>
                      <a:pt x="53" y="12"/>
                    </a:lnTo>
                    <a:lnTo>
                      <a:pt x="57" y="22"/>
                    </a:lnTo>
                    <a:lnTo>
                      <a:pt x="59" y="31"/>
                    </a:lnTo>
                    <a:lnTo>
                      <a:pt x="60" y="41"/>
                    </a:lnTo>
                    <a:lnTo>
                      <a:pt x="60" y="50"/>
                    </a:lnTo>
                    <a:lnTo>
                      <a:pt x="60" y="61"/>
                    </a:lnTo>
                    <a:lnTo>
                      <a:pt x="58" y="70"/>
                    </a:lnTo>
                    <a:lnTo>
                      <a:pt x="56" y="81"/>
                    </a:lnTo>
                    <a:lnTo>
                      <a:pt x="53" y="90"/>
                    </a:lnTo>
                    <a:lnTo>
                      <a:pt x="45" y="109"/>
                    </a:lnTo>
                    <a:lnTo>
                      <a:pt x="36" y="128"/>
                    </a:lnTo>
                    <a:lnTo>
                      <a:pt x="24" y="144"/>
                    </a:lnTo>
                    <a:lnTo>
                      <a:pt x="12" y="160"/>
                    </a:lnTo>
                    <a:lnTo>
                      <a:pt x="9" y="150"/>
                    </a:lnTo>
                    <a:lnTo>
                      <a:pt x="7" y="141"/>
                    </a:lnTo>
                    <a:lnTo>
                      <a:pt x="5" y="131"/>
                    </a:lnTo>
                    <a:lnTo>
                      <a:pt x="4" y="121"/>
                    </a:lnTo>
                    <a:lnTo>
                      <a:pt x="3" y="101"/>
                    </a:lnTo>
                    <a:lnTo>
                      <a:pt x="4" y="81"/>
                    </a:lnTo>
                    <a:lnTo>
                      <a:pt x="4" y="59"/>
                    </a:lnTo>
                    <a:lnTo>
                      <a:pt x="4" y="39"/>
                    </a:lnTo>
                    <a:lnTo>
                      <a:pt x="3" y="19"/>
                    </a:lnTo>
                    <a:lnTo>
                      <a:pt x="0" y="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29" name="Freeform 361"/>
              <p:cNvSpPr>
                <a:spLocks/>
              </p:cNvSpPr>
              <p:nvPr/>
            </p:nvSpPr>
            <p:spPr bwMode="auto">
              <a:xfrm>
                <a:off x="3861" y="1641"/>
                <a:ext cx="324" cy="327"/>
              </a:xfrm>
              <a:custGeom>
                <a:avLst/>
                <a:gdLst>
                  <a:gd name="T0" fmla="*/ 2 w 971"/>
                  <a:gd name="T1" fmla="*/ 27 h 980"/>
                  <a:gd name="T2" fmla="*/ 7 w 971"/>
                  <a:gd name="T3" fmla="*/ 30 h 980"/>
                  <a:gd name="T4" fmla="*/ 10 w 971"/>
                  <a:gd name="T5" fmla="*/ 31 h 980"/>
                  <a:gd name="T6" fmla="*/ 18 w 971"/>
                  <a:gd name="T7" fmla="*/ 29 h 980"/>
                  <a:gd name="T8" fmla="*/ 24 w 971"/>
                  <a:gd name="T9" fmla="*/ 29 h 980"/>
                  <a:gd name="T10" fmla="*/ 28 w 971"/>
                  <a:gd name="T11" fmla="*/ 30 h 980"/>
                  <a:gd name="T12" fmla="*/ 32 w 971"/>
                  <a:gd name="T13" fmla="*/ 33 h 980"/>
                  <a:gd name="T14" fmla="*/ 33 w 971"/>
                  <a:gd name="T15" fmla="*/ 36 h 980"/>
                  <a:gd name="T16" fmla="*/ 34 w 971"/>
                  <a:gd name="T17" fmla="*/ 39 h 980"/>
                  <a:gd name="T18" fmla="*/ 36 w 971"/>
                  <a:gd name="T19" fmla="*/ 41 h 980"/>
                  <a:gd name="T20" fmla="*/ 50 w 971"/>
                  <a:gd name="T21" fmla="*/ 44 h 980"/>
                  <a:gd name="T22" fmla="*/ 58 w 971"/>
                  <a:gd name="T23" fmla="*/ 45 h 980"/>
                  <a:gd name="T24" fmla="*/ 65 w 971"/>
                  <a:gd name="T25" fmla="*/ 46 h 980"/>
                  <a:gd name="T26" fmla="*/ 70 w 971"/>
                  <a:gd name="T27" fmla="*/ 47 h 980"/>
                  <a:gd name="T28" fmla="*/ 75 w 971"/>
                  <a:gd name="T29" fmla="*/ 51 h 980"/>
                  <a:gd name="T30" fmla="*/ 80 w 971"/>
                  <a:gd name="T31" fmla="*/ 55 h 980"/>
                  <a:gd name="T32" fmla="*/ 86 w 971"/>
                  <a:gd name="T33" fmla="*/ 60 h 980"/>
                  <a:gd name="T34" fmla="*/ 90 w 971"/>
                  <a:gd name="T35" fmla="*/ 62 h 980"/>
                  <a:gd name="T36" fmla="*/ 91 w 971"/>
                  <a:gd name="T37" fmla="*/ 64 h 980"/>
                  <a:gd name="T38" fmla="*/ 90 w 971"/>
                  <a:gd name="T39" fmla="*/ 68 h 980"/>
                  <a:gd name="T40" fmla="*/ 87 w 971"/>
                  <a:gd name="T41" fmla="*/ 77 h 980"/>
                  <a:gd name="T42" fmla="*/ 87 w 971"/>
                  <a:gd name="T43" fmla="*/ 79 h 980"/>
                  <a:gd name="T44" fmla="*/ 90 w 971"/>
                  <a:gd name="T45" fmla="*/ 84 h 980"/>
                  <a:gd name="T46" fmla="*/ 91 w 971"/>
                  <a:gd name="T47" fmla="*/ 89 h 980"/>
                  <a:gd name="T48" fmla="*/ 90 w 971"/>
                  <a:gd name="T49" fmla="*/ 98 h 980"/>
                  <a:gd name="T50" fmla="*/ 93 w 971"/>
                  <a:gd name="T51" fmla="*/ 102 h 980"/>
                  <a:gd name="T52" fmla="*/ 96 w 971"/>
                  <a:gd name="T53" fmla="*/ 105 h 980"/>
                  <a:gd name="T54" fmla="*/ 101 w 971"/>
                  <a:gd name="T55" fmla="*/ 109 h 980"/>
                  <a:gd name="T56" fmla="*/ 104 w 971"/>
                  <a:gd name="T57" fmla="*/ 109 h 980"/>
                  <a:gd name="T58" fmla="*/ 107 w 971"/>
                  <a:gd name="T59" fmla="*/ 107 h 980"/>
                  <a:gd name="T60" fmla="*/ 108 w 971"/>
                  <a:gd name="T61" fmla="*/ 103 h 980"/>
                  <a:gd name="T62" fmla="*/ 108 w 971"/>
                  <a:gd name="T63" fmla="*/ 95 h 980"/>
                  <a:gd name="T64" fmla="*/ 106 w 971"/>
                  <a:gd name="T65" fmla="*/ 85 h 980"/>
                  <a:gd name="T66" fmla="*/ 105 w 971"/>
                  <a:gd name="T67" fmla="*/ 78 h 980"/>
                  <a:gd name="T68" fmla="*/ 107 w 971"/>
                  <a:gd name="T69" fmla="*/ 70 h 980"/>
                  <a:gd name="T70" fmla="*/ 107 w 971"/>
                  <a:gd name="T71" fmla="*/ 65 h 980"/>
                  <a:gd name="T72" fmla="*/ 103 w 971"/>
                  <a:gd name="T73" fmla="*/ 57 h 980"/>
                  <a:gd name="T74" fmla="*/ 95 w 971"/>
                  <a:gd name="T75" fmla="*/ 48 h 980"/>
                  <a:gd name="T76" fmla="*/ 85 w 971"/>
                  <a:gd name="T77" fmla="*/ 42 h 980"/>
                  <a:gd name="T78" fmla="*/ 71 w 971"/>
                  <a:gd name="T79" fmla="*/ 38 h 980"/>
                  <a:gd name="T80" fmla="*/ 56 w 971"/>
                  <a:gd name="T81" fmla="*/ 35 h 980"/>
                  <a:gd name="T82" fmla="*/ 46 w 971"/>
                  <a:gd name="T83" fmla="*/ 30 h 980"/>
                  <a:gd name="T84" fmla="*/ 39 w 971"/>
                  <a:gd name="T85" fmla="*/ 22 h 980"/>
                  <a:gd name="T86" fmla="*/ 35 w 971"/>
                  <a:gd name="T87" fmla="*/ 8 h 980"/>
                  <a:gd name="T88" fmla="*/ 24 w 971"/>
                  <a:gd name="T89" fmla="*/ 0 h 980"/>
                  <a:gd name="T90" fmla="*/ 16 w 971"/>
                  <a:gd name="T91" fmla="*/ 2 h 980"/>
                  <a:gd name="T92" fmla="*/ 9 w 971"/>
                  <a:gd name="T93" fmla="*/ 7 h 980"/>
                  <a:gd name="T94" fmla="*/ 4 w 971"/>
                  <a:gd name="T95" fmla="*/ 15 h 980"/>
                  <a:gd name="T96" fmla="*/ 1 w 971"/>
                  <a:gd name="T97" fmla="*/ 23 h 98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71"/>
                  <a:gd name="T148" fmla="*/ 0 h 980"/>
                  <a:gd name="T149" fmla="*/ 971 w 971"/>
                  <a:gd name="T150" fmla="*/ 980 h 98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71" h="980">
                    <a:moveTo>
                      <a:pt x="0" y="235"/>
                    </a:moveTo>
                    <a:lnTo>
                      <a:pt x="8" y="237"/>
                    </a:lnTo>
                    <a:lnTo>
                      <a:pt x="15" y="239"/>
                    </a:lnTo>
                    <a:lnTo>
                      <a:pt x="21" y="243"/>
                    </a:lnTo>
                    <a:lnTo>
                      <a:pt x="26" y="246"/>
                    </a:lnTo>
                    <a:lnTo>
                      <a:pt x="37" y="254"/>
                    </a:lnTo>
                    <a:lnTo>
                      <a:pt x="49" y="264"/>
                    </a:lnTo>
                    <a:lnTo>
                      <a:pt x="59" y="272"/>
                    </a:lnTo>
                    <a:lnTo>
                      <a:pt x="71" y="278"/>
                    </a:lnTo>
                    <a:lnTo>
                      <a:pt x="78" y="279"/>
                    </a:lnTo>
                    <a:lnTo>
                      <a:pt x="85" y="280"/>
                    </a:lnTo>
                    <a:lnTo>
                      <a:pt x="94" y="280"/>
                    </a:lnTo>
                    <a:lnTo>
                      <a:pt x="102" y="279"/>
                    </a:lnTo>
                    <a:lnTo>
                      <a:pt x="128" y="270"/>
                    </a:lnTo>
                    <a:lnTo>
                      <a:pt x="151" y="260"/>
                    </a:lnTo>
                    <a:lnTo>
                      <a:pt x="163" y="257"/>
                    </a:lnTo>
                    <a:lnTo>
                      <a:pt x="176" y="254"/>
                    </a:lnTo>
                    <a:lnTo>
                      <a:pt x="189" y="253"/>
                    </a:lnTo>
                    <a:lnTo>
                      <a:pt x="205" y="256"/>
                    </a:lnTo>
                    <a:lnTo>
                      <a:pt x="215" y="258"/>
                    </a:lnTo>
                    <a:lnTo>
                      <a:pt x="225" y="260"/>
                    </a:lnTo>
                    <a:lnTo>
                      <a:pt x="234" y="264"/>
                    </a:lnTo>
                    <a:lnTo>
                      <a:pt x="244" y="267"/>
                    </a:lnTo>
                    <a:lnTo>
                      <a:pt x="253" y="272"/>
                    </a:lnTo>
                    <a:lnTo>
                      <a:pt x="261" y="277"/>
                    </a:lnTo>
                    <a:lnTo>
                      <a:pt x="269" y="283"/>
                    </a:lnTo>
                    <a:lnTo>
                      <a:pt x="279" y="290"/>
                    </a:lnTo>
                    <a:lnTo>
                      <a:pt x="284" y="294"/>
                    </a:lnTo>
                    <a:lnTo>
                      <a:pt x="288" y="300"/>
                    </a:lnTo>
                    <a:lnTo>
                      <a:pt x="291" y="306"/>
                    </a:lnTo>
                    <a:lnTo>
                      <a:pt x="293" y="312"/>
                    </a:lnTo>
                    <a:lnTo>
                      <a:pt x="297" y="324"/>
                    </a:lnTo>
                    <a:lnTo>
                      <a:pt x="299" y="336"/>
                    </a:lnTo>
                    <a:lnTo>
                      <a:pt x="301" y="340"/>
                    </a:lnTo>
                    <a:lnTo>
                      <a:pt x="302" y="346"/>
                    </a:lnTo>
                    <a:lnTo>
                      <a:pt x="306" y="351"/>
                    </a:lnTo>
                    <a:lnTo>
                      <a:pt x="310" y="356"/>
                    </a:lnTo>
                    <a:lnTo>
                      <a:pt x="314" y="361"/>
                    </a:lnTo>
                    <a:lnTo>
                      <a:pt x="321" y="364"/>
                    </a:lnTo>
                    <a:lnTo>
                      <a:pt x="328" y="368"/>
                    </a:lnTo>
                    <a:lnTo>
                      <a:pt x="339" y="370"/>
                    </a:lnTo>
                    <a:lnTo>
                      <a:pt x="380" y="379"/>
                    </a:lnTo>
                    <a:lnTo>
                      <a:pt x="424" y="389"/>
                    </a:lnTo>
                    <a:lnTo>
                      <a:pt x="446" y="394"/>
                    </a:lnTo>
                    <a:lnTo>
                      <a:pt x="469" y="396"/>
                    </a:lnTo>
                    <a:lnTo>
                      <a:pt x="490" y="398"/>
                    </a:lnTo>
                    <a:lnTo>
                      <a:pt x="510" y="399"/>
                    </a:lnTo>
                    <a:lnTo>
                      <a:pt x="523" y="403"/>
                    </a:lnTo>
                    <a:lnTo>
                      <a:pt x="537" y="405"/>
                    </a:lnTo>
                    <a:lnTo>
                      <a:pt x="553" y="407"/>
                    </a:lnTo>
                    <a:lnTo>
                      <a:pt x="566" y="408"/>
                    </a:lnTo>
                    <a:lnTo>
                      <a:pt x="584" y="411"/>
                    </a:lnTo>
                    <a:lnTo>
                      <a:pt x="601" y="415"/>
                    </a:lnTo>
                    <a:lnTo>
                      <a:pt x="609" y="417"/>
                    </a:lnTo>
                    <a:lnTo>
                      <a:pt x="617" y="421"/>
                    </a:lnTo>
                    <a:lnTo>
                      <a:pt x="626" y="424"/>
                    </a:lnTo>
                    <a:lnTo>
                      <a:pt x="634" y="429"/>
                    </a:lnTo>
                    <a:lnTo>
                      <a:pt x="648" y="438"/>
                    </a:lnTo>
                    <a:lnTo>
                      <a:pt x="661" y="449"/>
                    </a:lnTo>
                    <a:lnTo>
                      <a:pt x="672" y="462"/>
                    </a:lnTo>
                    <a:lnTo>
                      <a:pt x="681" y="474"/>
                    </a:lnTo>
                    <a:lnTo>
                      <a:pt x="695" y="480"/>
                    </a:lnTo>
                    <a:lnTo>
                      <a:pt x="708" y="487"/>
                    </a:lnTo>
                    <a:lnTo>
                      <a:pt x="721" y="496"/>
                    </a:lnTo>
                    <a:lnTo>
                      <a:pt x="735" y="506"/>
                    </a:lnTo>
                    <a:lnTo>
                      <a:pt x="748" y="516"/>
                    </a:lnTo>
                    <a:lnTo>
                      <a:pt x="763" y="526"/>
                    </a:lnTo>
                    <a:lnTo>
                      <a:pt x="776" y="535"/>
                    </a:lnTo>
                    <a:lnTo>
                      <a:pt x="790" y="542"/>
                    </a:lnTo>
                    <a:lnTo>
                      <a:pt x="796" y="546"/>
                    </a:lnTo>
                    <a:lnTo>
                      <a:pt x="802" y="549"/>
                    </a:lnTo>
                    <a:lnTo>
                      <a:pt x="805" y="554"/>
                    </a:lnTo>
                    <a:lnTo>
                      <a:pt x="809" y="558"/>
                    </a:lnTo>
                    <a:lnTo>
                      <a:pt x="811" y="562"/>
                    </a:lnTo>
                    <a:lnTo>
                      <a:pt x="813" y="568"/>
                    </a:lnTo>
                    <a:lnTo>
                      <a:pt x="815" y="573"/>
                    </a:lnTo>
                    <a:lnTo>
                      <a:pt x="815" y="579"/>
                    </a:lnTo>
                    <a:lnTo>
                      <a:pt x="813" y="589"/>
                    </a:lnTo>
                    <a:lnTo>
                      <a:pt x="811" y="601"/>
                    </a:lnTo>
                    <a:lnTo>
                      <a:pt x="806" y="614"/>
                    </a:lnTo>
                    <a:lnTo>
                      <a:pt x="800" y="627"/>
                    </a:lnTo>
                    <a:lnTo>
                      <a:pt x="790" y="652"/>
                    </a:lnTo>
                    <a:lnTo>
                      <a:pt x="781" y="677"/>
                    </a:lnTo>
                    <a:lnTo>
                      <a:pt x="779" y="688"/>
                    </a:lnTo>
                    <a:lnTo>
                      <a:pt x="779" y="700"/>
                    </a:lnTo>
                    <a:lnTo>
                      <a:pt x="780" y="705"/>
                    </a:lnTo>
                    <a:lnTo>
                      <a:pt x="781" y="710"/>
                    </a:lnTo>
                    <a:lnTo>
                      <a:pt x="784" y="714"/>
                    </a:lnTo>
                    <a:lnTo>
                      <a:pt x="787" y="719"/>
                    </a:lnTo>
                    <a:lnTo>
                      <a:pt x="797" y="730"/>
                    </a:lnTo>
                    <a:lnTo>
                      <a:pt x="803" y="742"/>
                    </a:lnTo>
                    <a:lnTo>
                      <a:pt x="809" y="753"/>
                    </a:lnTo>
                    <a:lnTo>
                      <a:pt x="813" y="764"/>
                    </a:lnTo>
                    <a:lnTo>
                      <a:pt x="816" y="776"/>
                    </a:lnTo>
                    <a:lnTo>
                      <a:pt x="817" y="788"/>
                    </a:lnTo>
                    <a:lnTo>
                      <a:pt x="818" y="799"/>
                    </a:lnTo>
                    <a:lnTo>
                      <a:pt x="818" y="811"/>
                    </a:lnTo>
                    <a:lnTo>
                      <a:pt x="817" y="835"/>
                    </a:lnTo>
                    <a:lnTo>
                      <a:pt x="813" y="860"/>
                    </a:lnTo>
                    <a:lnTo>
                      <a:pt x="811" y="884"/>
                    </a:lnTo>
                    <a:lnTo>
                      <a:pt x="810" y="910"/>
                    </a:lnTo>
                    <a:lnTo>
                      <a:pt x="819" y="911"/>
                    </a:lnTo>
                    <a:lnTo>
                      <a:pt x="829" y="914"/>
                    </a:lnTo>
                    <a:lnTo>
                      <a:pt x="835" y="916"/>
                    </a:lnTo>
                    <a:lnTo>
                      <a:pt x="840" y="920"/>
                    </a:lnTo>
                    <a:lnTo>
                      <a:pt x="846" y="924"/>
                    </a:lnTo>
                    <a:lnTo>
                      <a:pt x="852" y="930"/>
                    </a:lnTo>
                    <a:lnTo>
                      <a:pt x="865" y="942"/>
                    </a:lnTo>
                    <a:lnTo>
                      <a:pt x="877" y="954"/>
                    </a:lnTo>
                    <a:lnTo>
                      <a:pt x="890" y="966"/>
                    </a:lnTo>
                    <a:lnTo>
                      <a:pt x="904" y="974"/>
                    </a:lnTo>
                    <a:lnTo>
                      <a:pt x="911" y="977"/>
                    </a:lnTo>
                    <a:lnTo>
                      <a:pt x="918" y="979"/>
                    </a:lnTo>
                    <a:lnTo>
                      <a:pt x="925" y="980"/>
                    </a:lnTo>
                    <a:lnTo>
                      <a:pt x="932" y="979"/>
                    </a:lnTo>
                    <a:lnTo>
                      <a:pt x="938" y="976"/>
                    </a:lnTo>
                    <a:lnTo>
                      <a:pt x="944" y="974"/>
                    </a:lnTo>
                    <a:lnTo>
                      <a:pt x="949" y="970"/>
                    </a:lnTo>
                    <a:lnTo>
                      <a:pt x="954" y="966"/>
                    </a:lnTo>
                    <a:lnTo>
                      <a:pt x="958" y="961"/>
                    </a:lnTo>
                    <a:lnTo>
                      <a:pt x="961" y="955"/>
                    </a:lnTo>
                    <a:lnTo>
                      <a:pt x="964" y="949"/>
                    </a:lnTo>
                    <a:lnTo>
                      <a:pt x="967" y="942"/>
                    </a:lnTo>
                    <a:lnTo>
                      <a:pt x="970" y="928"/>
                    </a:lnTo>
                    <a:lnTo>
                      <a:pt x="971" y="911"/>
                    </a:lnTo>
                    <a:lnTo>
                      <a:pt x="971" y="893"/>
                    </a:lnTo>
                    <a:lnTo>
                      <a:pt x="971" y="875"/>
                    </a:lnTo>
                    <a:lnTo>
                      <a:pt x="969" y="856"/>
                    </a:lnTo>
                    <a:lnTo>
                      <a:pt x="966" y="837"/>
                    </a:lnTo>
                    <a:lnTo>
                      <a:pt x="963" y="818"/>
                    </a:lnTo>
                    <a:lnTo>
                      <a:pt x="958" y="799"/>
                    </a:lnTo>
                    <a:lnTo>
                      <a:pt x="950" y="768"/>
                    </a:lnTo>
                    <a:lnTo>
                      <a:pt x="943" y="743"/>
                    </a:lnTo>
                    <a:lnTo>
                      <a:pt x="940" y="730"/>
                    </a:lnTo>
                    <a:lnTo>
                      <a:pt x="938" y="718"/>
                    </a:lnTo>
                    <a:lnTo>
                      <a:pt x="940" y="705"/>
                    </a:lnTo>
                    <a:lnTo>
                      <a:pt x="941" y="693"/>
                    </a:lnTo>
                    <a:lnTo>
                      <a:pt x="948" y="670"/>
                    </a:lnTo>
                    <a:lnTo>
                      <a:pt x="955" y="646"/>
                    </a:lnTo>
                    <a:lnTo>
                      <a:pt x="958" y="633"/>
                    </a:lnTo>
                    <a:lnTo>
                      <a:pt x="961" y="621"/>
                    </a:lnTo>
                    <a:lnTo>
                      <a:pt x="962" y="608"/>
                    </a:lnTo>
                    <a:lnTo>
                      <a:pt x="962" y="594"/>
                    </a:lnTo>
                    <a:lnTo>
                      <a:pt x="960" y="581"/>
                    </a:lnTo>
                    <a:lnTo>
                      <a:pt x="955" y="567"/>
                    </a:lnTo>
                    <a:lnTo>
                      <a:pt x="947" y="552"/>
                    </a:lnTo>
                    <a:lnTo>
                      <a:pt x="936" y="536"/>
                    </a:lnTo>
                    <a:lnTo>
                      <a:pt x="925" y="509"/>
                    </a:lnTo>
                    <a:lnTo>
                      <a:pt x="911" y="484"/>
                    </a:lnTo>
                    <a:lnTo>
                      <a:pt x="896" y="463"/>
                    </a:lnTo>
                    <a:lnTo>
                      <a:pt x="878" y="444"/>
                    </a:lnTo>
                    <a:lnTo>
                      <a:pt x="858" y="428"/>
                    </a:lnTo>
                    <a:lnTo>
                      <a:pt x="838" y="414"/>
                    </a:lnTo>
                    <a:lnTo>
                      <a:pt x="816" y="401"/>
                    </a:lnTo>
                    <a:lnTo>
                      <a:pt x="792" y="390"/>
                    </a:lnTo>
                    <a:lnTo>
                      <a:pt x="767" y="381"/>
                    </a:lnTo>
                    <a:lnTo>
                      <a:pt x="743" y="371"/>
                    </a:lnTo>
                    <a:lnTo>
                      <a:pt x="717" y="364"/>
                    </a:lnTo>
                    <a:lnTo>
                      <a:pt x="691" y="358"/>
                    </a:lnTo>
                    <a:lnTo>
                      <a:pt x="636" y="345"/>
                    </a:lnTo>
                    <a:lnTo>
                      <a:pt x="583" y="333"/>
                    </a:lnTo>
                    <a:lnTo>
                      <a:pt x="557" y="328"/>
                    </a:lnTo>
                    <a:lnTo>
                      <a:pt x="531" y="320"/>
                    </a:lnTo>
                    <a:lnTo>
                      <a:pt x="505" y="313"/>
                    </a:lnTo>
                    <a:lnTo>
                      <a:pt x="481" y="304"/>
                    </a:lnTo>
                    <a:lnTo>
                      <a:pt x="458" y="294"/>
                    </a:lnTo>
                    <a:lnTo>
                      <a:pt x="436" y="283"/>
                    </a:lnTo>
                    <a:lnTo>
                      <a:pt x="415" y="270"/>
                    </a:lnTo>
                    <a:lnTo>
                      <a:pt x="395" y="254"/>
                    </a:lnTo>
                    <a:lnTo>
                      <a:pt x="377" y="237"/>
                    </a:lnTo>
                    <a:lnTo>
                      <a:pt x="361" y="217"/>
                    </a:lnTo>
                    <a:lnTo>
                      <a:pt x="347" y="194"/>
                    </a:lnTo>
                    <a:lnTo>
                      <a:pt x="336" y="169"/>
                    </a:lnTo>
                    <a:lnTo>
                      <a:pt x="326" y="141"/>
                    </a:lnTo>
                    <a:lnTo>
                      <a:pt x="319" y="109"/>
                    </a:lnTo>
                    <a:lnTo>
                      <a:pt x="314" y="75"/>
                    </a:lnTo>
                    <a:lnTo>
                      <a:pt x="313" y="36"/>
                    </a:lnTo>
                    <a:lnTo>
                      <a:pt x="313" y="23"/>
                    </a:lnTo>
                    <a:lnTo>
                      <a:pt x="313" y="13"/>
                    </a:lnTo>
                    <a:lnTo>
                      <a:pt x="219" y="0"/>
                    </a:lnTo>
                    <a:lnTo>
                      <a:pt x="197" y="2"/>
                    </a:lnTo>
                    <a:lnTo>
                      <a:pt x="177" y="7"/>
                    </a:lnTo>
                    <a:lnTo>
                      <a:pt x="159" y="14"/>
                    </a:lnTo>
                    <a:lnTo>
                      <a:pt x="141" y="21"/>
                    </a:lnTo>
                    <a:lnTo>
                      <a:pt x="124" y="30"/>
                    </a:lnTo>
                    <a:lnTo>
                      <a:pt x="108" y="41"/>
                    </a:lnTo>
                    <a:lnTo>
                      <a:pt x="92" y="54"/>
                    </a:lnTo>
                    <a:lnTo>
                      <a:pt x="78" y="67"/>
                    </a:lnTo>
                    <a:lnTo>
                      <a:pt x="65" y="81"/>
                    </a:lnTo>
                    <a:lnTo>
                      <a:pt x="54" y="96"/>
                    </a:lnTo>
                    <a:lnTo>
                      <a:pt x="43" y="113"/>
                    </a:lnTo>
                    <a:lnTo>
                      <a:pt x="34" y="131"/>
                    </a:lnTo>
                    <a:lnTo>
                      <a:pt x="25" y="148"/>
                    </a:lnTo>
                    <a:lnTo>
                      <a:pt x="17" y="167"/>
                    </a:lnTo>
                    <a:lnTo>
                      <a:pt x="11" y="187"/>
                    </a:lnTo>
                    <a:lnTo>
                      <a:pt x="5" y="207"/>
                    </a:lnTo>
                    <a:lnTo>
                      <a:pt x="0" y="235"/>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30" name="Freeform 362"/>
              <p:cNvSpPr>
                <a:spLocks/>
              </p:cNvSpPr>
              <p:nvPr/>
            </p:nvSpPr>
            <p:spPr bwMode="auto">
              <a:xfrm>
                <a:off x="3861" y="1641"/>
                <a:ext cx="324" cy="327"/>
              </a:xfrm>
              <a:custGeom>
                <a:avLst/>
                <a:gdLst>
                  <a:gd name="T0" fmla="*/ 2 w 971"/>
                  <a:gd name="T1" fmla="*/ 27 h 980"/>
                  <a:gd name="T2" fmla="*/ 7 w 971"/>
                  <a:gd name="T3" fmla="*/ 30 h 980"/>
                  <a:gd name="T4" fmla="*/ 10 w 971"/>
                  <a:gd name="T5" fmla="*/ 31 h 980"/>
                  <a:gd name="T6" fmla="*/ 18 w 971"/>
                  <a:gd name="T7" fmla="*/ 29 h 980"/>
                  <a:gd name="T8" fmla="*/ 24 w 971"/>
                  <a:gd name="T9" fmla="*/ 29 h 980"/>
                  <a:gd name="T10" fmla="*/ 28 w 971"/>
                  <a:gd name="T11" fmla="*/ 30 h 980"/>
                  <a:gd name="T12" fmla="*/ 32 w 971"/>
                  <a:gd name="T13" fmla="*/ 33 h 980"/>
                  <a:gd name="T14" fmla="*/ 33 w 971"/>
                  <a:gd name="T15" fmla="*/ 36 h 980"/>
                  <a:gd name="T16" fmla="*/ 34 w 971"/>
                  <a:gd name="T17" fmla="*/ 39 h 980"/>
                  <a:gd name="T18" fmla="*/ 36 w 971"/>
                  <a:gd name="T19" fmla="*/ 41 h 980"/>
                  <a:gd name="T20" fmla="*/ 50 w 971"/>
                  <a:gd name="T21" fmla="*/ 44 h 980"/>
                  <a:gd name="T22" fmla="*/ 58 w 971"/>
                  <a:gd name="T23" fmla="*/ 45 h 980"/>
                  <a:gd name="T24" fmla="*/ 65 w 971"/>
                  <a:gd name="T25" fmla="*/ 46 h 980"/>
                  <a:gd name="T26" fmla="*/ 70 w 971"/>
                  <a:gd name="T27" fmla="*/ 47 h 980"/>
                  <a:gd name="T28" fmla="*/ 75 w 971"/>
                  <a:gd name="T29" fmla="*/ 51 h 980"/>
                  <a:gd name="T30" fmla="*/ 79 w 971"/>
                  <a:gd name="T31" fmla="*/ 54 h 980"/>
                  <a:gd name="T32" fmla="*/ 85 w 971"/>
                  <a:gd name="T33" fmla="*/ 59 h 980"/>
                  <a:gd name="T34" fmla="*/ 89 w 971"/>
                  <a:gd name="T35" fmla="*/ 61 h 980"/>
                  <a:gd name="T36" fmla="*/ 90 w 971"/>
                  <a:gd name="T37" fmla="*/ 63 h 980"/>
                  <a:gd name="T38" fmla="*/ 90 w 971"/>
                  <a:gd name="T39" fmla="*/ 67 h 980"/>
                  <a:gd name="T40" fmla="*/ 87 w 971"/>
                  <a:gd name="T41" fmla="*/ 75 h 980"/>
                  <a:gd name="T42" fmla="*/ 87 w 971"/>
                  <a:gd name="T43" fmla="*/ 79 h 980"/>
                  <a:gd name="T44" fmla="*/ 89 w 971"/>
                  <a:gd name="T45" fmla="*/ 83 h 980"/>
                  <a:gd name="T46" fmla="*/ 91 w 971"/>
                  <a:gd name="T47" fmla="*/ 88 h 980"/>
                  <a:gd name="T48" fmla="*/ 90 w 971"/>
                  <a:gd name="T49" fmla="*/ 96 h 980"/>
                  <a:gd name="T50" fmla="*/ 91 w 971"/>
                  <a:gd name="T51" fmla="*/ 101 h 980"/>
                  <a:gd name="T52" fmla="*/ 94 w 971"/>
                  <a:gd name="T53" fmla="*/ 103 h 980"/>
                  <a:gd name="T54" fmla="*/ 99 w 971"/>
                  <a:gd name="T55" fmla="*/ 107 h 980"/>
                  <a:gd name="T56" fmla="*/ 103 w 971"/>
                  <a:gd name="T57" fmla="*/ 109 h 980"/>
                  <a:gd name="T58" fmla="*/ 106 w 971"/>
                  <a:gd name="T59" fmla="*/ 108 h 980"/>
                  <a:gd name="T60" fmla="*/ 107 w 971"/>
                  <a:gd name="T61" fmla="*/ 106 h 980"/>
                  <a:gd name="T62" fmla="*/ 108 w 971"/>
                  <a:gd name="T63" fmla="*/ 99 h 980"/>
                  <a:gd name="T64" fmla="*/ 107 w 971"/>
                  <a:gd name="T65" fmla="*/ 91 h 980"/>
                  <a:gd name="T66" fmla="*/ 105 w 971"/>
                  <a:gd name="T67" fmla="*/ 81 h 980"/>
                  <a:gd name="T68" fmla="*/ 105 w 971"/>
                  <a:gd name="T69" fmla="*/ 75 h 980"/>
                  <a:gd name="T70" fmla="*/ 107 w 971"/>
                  <a:gd name="T71" fmla="*/ 68 h 980"/>
                  <a:gd name="T72" fmla="*/ 105 w 971"/>
                  <a:gd name="T73" fmla="*/ 61 h 980"/>
                  <a:gd name="T74" fmla="*/ 100 w 971"/>
                  <a:gd name="T75" fmla="*/ 51 h 980"/>
                  <a:gd name="T76" fmla="*/ 91 w 971"/>
                  <a:gd name="T77" fmla="*/ 45 h 980"/>
                  <a:gd name="T78" fmla="*/ 80 w 971"/>
                  <a:gd name="T79" fmla="*/ 40 h 980"/>
                  <a:gd name="T80" fmla="*/ 62 w 971"/>
                  <a:gd name="T81" fmla="*/ 36 h 980"/>
                  <a:gd name="T82" fmla="*/ 51 w 971"/>
                  <a:gd name="T83" fmla="*/ 33 h 980"/>
                  <a:gd name="T84" fmla="*/ 42 w 971"/>
                  <a:gd name="T85" fmla="*/ 26 h 980"/>
                  <a:gd name="T86" fmla="*/ 36 w 971"/>
                  <a:gd name="T87" fmla="*/ 16 h 980"/>
                  <a:gd name="T88" fmla="*/ 35 w 971"/>
                  <a:gd name="T89" fmla="*/ 3 h 980"/>
                  <a:gd name="T90" fmla="*/ 22 w 971"/>
                  <a:gd name="T91" fmla="*/ 0 h 980"/>
                  <a:gd name="T92" fmla="*/ 14 w 971"/>
                  <a:gd name="T93" fmla="*/ 3 h 980"/>
                  <a:gd name="T94" fmla="*/ 7 w 971"/>
                  <a:gd name="T95" fmla="*/ 9 h 980"/>
                  <a:gd name="T96" fmla="*/ 3 w 971"/>
                  <a:gd name="T97" fmla="*/ 16 h 980"/>
                  <a:gd name="T98" fmla="*/ 0 w 971"/>
                  <a:gd name="T99" fmla="*/ 26 h 9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1"/>
                  <a:gd name="T151" fmla="*/ 0 h 980"/>
                  <a:gd name="T152" fmla="*/ 971 w 971"/>
                  <a:gd name="T153" fmla="*/ 980 h 9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1" h="980">
                    <a:moveTo>
                      <a:pt x="0" y="235"/>
                    </a:moveTo>
                    <a:lnTo>
                      <a:pt x="8" y="237"/>
                    </a:lnTo>
                    <a:lnTo>
                      <a:pt x="15" y="239"/>
                    </a:lnTo>
                    <a:lnTo>
                      <a:pt x="21" y="243"/>
                    </a:lnTo>
                    <a:lnTo>
                      <a:pt x="26" y="246"/>
                    </a:lnTo>
                    <a:lnTo>
                      <a:pt x="37" y="254"/>
                    </a:lnTo>
                    <a:lnTo>
                      <a:pt x="49" y="264"/>
                    </a:lnTo>
                    <a:lnTo>
                      <a:pt x="59" y="272"/>
                    </a:lnTo>
                    <a:lnTo>
                      <a:pt x="71" y="278"/>
                    </a:lnTo>
                    <a:lnTo>
                      <a:pt x="78" y="279"/>
                    </a:lnTo>
                    <a:lnTo>
                      <a:pt x="85" y="280"/>
                    </a:lnTo>
                    <a:lnTo>
                      <a:pt x="94" y="280"/>
                    </a:lnTo>
                    <a:lnTo>
                      <a:pt x="102" y="279"/>
                    </a:lnTo>
                    <a:lnTo>
                      <a:pt x="128" y="270"/>
                    </a:lnTo>
                    <a:lnTo>
                      <a:pt x="151" y="260"/>
                    </a:lnTo>
                    <a:lnTo>
                      <a:pt x="163" y="257"/>
                    </a:lnTo>
                    <a:lnTo>
                      <a:pt x="176" y="254"/>
                    </a:lnTo>
                    <a:lnTo>
                      <a:pt x="189" y="253"/>
                    </a:lnTo>
                    <a:lnTo>
                      <a:pt x="205" y="256"/>
                    </a:lnTo>
                    <a:lnTo>
                      <a:pt x="215" y="258"/>
                    </a:lnTo>
                    <a:lnTo>
                      <a:pt x="225" y="260"/>
                    </a:lnTo>
                    <a:lnTo>
                      <a:pt x="234" y="264"/>
                    </a:lnTo>
                    <a:lnTo>
                      <a:pt x="244" y="267"/>
                    </a:lnTo>
                    <a:lnTo>
                      <a:pt x="253" y="272"/>
                    </a:lnTo>
                    <a:lnTo>
                      <a:pt x="261" y="277"/>
                    </a:lnTo>
                    <a:lnTo>
                      <a:pt x="269" y="283"/>
                    </a:lnTo>
                    <a:lnTo>
                      <a:pt x="279" y="290"/>
                    </a:lnTo>
                    <a:lnTo>
                      <a:pt x="284" y="294"/>
                    </a:lnTo>
                    <a:lnTo>
                      <a:pt x="288" y="300"/>
                    </a:lnTo>
                    <a:lnTo>
                      <a:pt x="291" y="306"/>
                    </a:lnTo>
                    <a:lnTo>
                      <a:pt x="293" y="312"/>
                    </a:lnTo>
                    <a:lnTo>
                      <a:pt x="297" y="324"/>
                    </a:lnTo>
                    <a:lnTo>
                      <a:pt x="299" y="336"/>
                    </a:lnTo>
                    <a:lnTo>
                      <a:pt x="301" y="340"/>
                    </a:lnTo>
                    <a:lnTo>
                      <a:pt x="302" y="346"/>
                    </a:lnTo>
                    <a:lnTo>
                      <a:pt x="306" y="351"/>
                    </a:lnTo>
                    <a:lnTo>
                      <a:pt x="310" y="356"/>
                    </a:lnTo>
                    <a:lnTo>
                      <a:pt x="314" y="361"/>
                    </a:lnTo>
                    <a:lnTo>
                      <a:pt x="321" y="364"/>
                    </a:lnTo>
                    <a:lnTo>
                      <a:pt x="328" y="368"/>
                    </a:lnTo>
                    <a:lnTo>
                      <a:pt x="339" y="370"/>
                    </a:lnTo>
                    <a:lnTo>
                      <a:pt x="380" y="379"/>
                    </a:lnTo>
                    <a:lnTo>
                      <a:pt x="424" y="389"/>
                    </a:lnTo>
                    <a:lnTo>
                      <a:pt x="446" y="394"/>
                    </a:lnTo>
                    <a:lnTo>
                      <a:pt x="469" y="396"/>
                    </a:lnTo>
                    <a:lnTo>
                      <a:pt x="490" y="398"/>
                    </a:lnTo>
                    <a:lnTo>
                      <a:pt x="510" y="399"/>
                    </a:lnTo>
                    <a:lnTo>
                      <a:pt x="523" y="403"/>
                    </a:lnTo>
                    <a:lnTo>
                      <a:pt x="537" y="405"/>
                    </a:lnTo>
                    <a:lnTo>
                      <a:pt x="553" y="407"/>
                    </a:lnTo>
                    <a:lnTo>
                      <a:pt x="566" y="408"/>
                    </a:lnTo>
                    <a:lnTo>
                      <a:pt x="584" y="411"/>
                    </a:lnTo>
                    <a:lnTo>
                      <a:pt x="601" y="415"/>
                    </a:lnTo>
                    <a:lnTo>
                      <a:pt x="609" y="417"/>
                    </a:lnTo>
                    <a:lnTo>
                      <a:pt x="617" y="421"/>
                    </a:lnTo>
                    <a:lnTo>
                      <a:pt x="626" y="424"/>
                    </a:lnTo>
                    <a:lnTo>
                      <a:pt x="634" y="429"/>
                    </a:lnTo>
                    <a:lnTo>
                      <a:pt x="648" y="438"/>
                    </a:lnTo>
                    <a:lnTo>
                      <a:pt x="661" y="449"/>
                    </a:lnTo>
                    <a:lnTo>
                      <a:pt x="672" y="462"/>
                    </a:lnTo>
                    <a:lnTo>
                      <a:pt x="681" y="474"/>
                    </a:lnTo>
                    <a:lnTo>
                      <a:pt x="695" y="480"/>
                    </a:lnTo>
                    <a:lnTo>
                      <a:pt x="708" y="487"/>
                    </a:lnTo>
                    <a:lnTo>
                      <a:pt x="721" y="496"/>
                    </a:lnTo>
                    <a:lnTo>
                      <a:pt x="735" y="506"/>
                    </a:lnTo>
                    <a:lnTo>
                      <a:pt x="748" y="516"/>
                    </a:lnTo>
                    <a:lnTo>
                      <a:pt x="763" y="526"/>
                    </a:lnTo>
                    <a:lnTo>
                      <a:pt x="776" y="535"/>
                    </a:lnTo>
                    <a:lnTo>
                      <a:pt x="790" y="542"/>
                    </a:lnTo>
                    <a:lnTo>
                      <a:pt x="796" y="546"/>
                    </a:lnTo>
                    <a:lnTo>
                      <a:pt x="802" y="549"/>
                    </a:lnTo>
                    <a:lnTo>
                      <a:pt x="805" y="554"/>
                    </a:lnTo>
                    <a:lnTo>
                      <a:pt x="809" y="558"/>
                    </a:lnTo>
                    <a:lnTo>
                      <a:pt x="811" y="562"/>
                    </a:lnTo>
                    <a:lnTo>
                      <a:pt x="813" y="568"/>
                    </a:lnTo>
                    <a:lnTo>
                      <a:pt x="815" y="573"/>
                    </a:lnTo>
                    <a:lnTo>
                      <a:pt x="815" y="579"/>
                    </a:lnTo>
                    <a:lnTo>
                      <a:pt x="813" y="589"/>
                    </a:lnTo>
                    <a:lnTo>
                      <a:pt x="811" y="601"/>
                    </a:lnTo>
                    <a:lnTo>
                      <a:pt x="806" y="614"/>
                    </a:lnTo>
                    <a:lnTo>
                      <a:pt x="800" y="627"/>
                    </a:lnTo>
                    <a:lnTo>
                      <a:pt x="790" y="652"/>
                    </a:lnTo>
                    <a:lnTo>
                      <a:pt x="781" y="677"/>
                    </a:lnTo>
                    <a:lnTo>
                      <a:pt x="779" y="688"/>
                    </a:lnTo>
                    <a:lnTo>
                      <a:pt x="779" y="700"/>
                    </a:lnTo>
                    <a:lnTo>
                      <a:pt x="780" y="705"/>
                    </a:lnTo>
                    <a:lnTo>
                      <a:pt x="781" y="710"/>
                    </a:lnTo>
                    <a:lnTo>
                      <a:pt x="784" y="714"/>
                    </a:lnTo>
                    <a:lnTo>
                      <a:pt x="787" y="719"/>
                    </a:lnTo>
                    <a:lnTo>
                      <a:pt x="797" y="730"/>
                    </a:lnTo>
                    <a:lnTo>
                      <a:pt x="803" y="742"/>
                    </a:lnTo>
                    <a:lnTo>
                      <a:pt x="809" y="753"/>
                    </a:lnTo>
                    <a:lnTo>
                      <a:pt x="813" y="764"/>
                    </a:lnTo>
                    <a:lnTo>
                      <a:pt x="816" y="776"/>
                    </a:lnTo>
                    <a:lnTo>
                      <a:pt x="817" y="788"/>
                    </a:lnTo>
                    <a:lnTo>
                      <a:pt x="818" y="799"/>
                    </a:lnTo>
                    <a:lnTo>
                      <a:pt x="818" y="811"/>
                    </a:lnTo>
                    <a:lnTo>
                      <a:pt x="817" y="835"/>
                    </a:lnTo>
                    <a:lnTo>
                      <a:pt x="813" y="860"/>
                    </a:lnTo>
                    <a:lnTo>
                      <a:pt x="811" y="884"/>
                    </a:lnTo>
                    <a:lnTo>
                      <a:pt x="810" y="910"/>
                    </a:lnTo>
                    <a:lnTo>
                      <a:pt x="819" y="911"/>
                    </a:lnTo>
                    <a:lnTo>
                      <a:pt x="829" y="914"/>
                    </a:lnTo>
                    <a:lnTo>
                      <a:pt x="835" y="916"/>
                    </a:lnTo>
                    <a:lnTo>
                      <a:pt x="840" y="920"/>
                    </a:lnTo>
                    <a:lnTo>
                      <a:pt x="846" y="924"/>
                    </a:lnTo>
                    <a:lnTo>
                      <a:pt x="852" y="930"/>
                    </a:lnTo>
                    <a:lnTo>
                      <a:pt x="865" y="942"/>
                    </a:lnTo>
                    <a:lnTo>
                      <a:pt x="877" y="954"/>
                    </a:lnTo>
                    <a:lnTo>
                      <a:pt x="890" y="966"/>
                    </a:lnTo>
                    <a:lnTo>
                      <a:pt x="904" y="974"/>
                    </a:lnTo>
                    <a:lnTo>
                      <a:pt x="911" y="977"/>
                    </a:lnTo>
                    <a:lnTo>
                      <a:pt x="918" y="979"/>
                    </a:lnTo>
                    <a:lnTo>
                      <a:pt x="925" y="980"/>
                    </a:lnTo>
                    <a:lnTo>
                      <a:pt x="932" y="979"/>
                    </a:lnTo>
                    <a:lnTo>
                      <a:pt x="938" y="976"/>
                    </a:lnTo>
                    <a:lnTo>
                      <a:pt x="944" y="974"/>
                    </a:lnTo>
                    <a:lnTo>
                      <a:pt x="949" y="970"/>
                    </a:lnTo>
                    <a:lnTo>
                      <a:pt x="954" y="966"/>
                    </a:lnTo>
                    <a:lnTo>
                      <a:pt x="958" y="961"/>
                    </a:lnTo>
                    <a:lnTo>
                      <a:pt x="961" y="955"/>
                    </a:lnTo>
                    <a:lnTo>
                      <a:pt x="964" y="949"/>
                    </a:lnTo>
                    <a:lnTo>
                      <a:pt x="967" y="942"/>
                    </a:lnTo>
                    <a:lnTo>
                      <a:pt x="970" y="928"/>
                    </a:lnTo>
                    <a:lnTo>
                      <a:pt x="971" y="911"/>
                    </a:lnTo>
                    <a:lnTo>
                      <a:pt x="971" y="893"/>
                    </a:lnTo>
                    <a:lnTo>
                      <a:pt x="971" y="875"/>
                    </a:lnTo>
                    <a:lnTo>
                      <a:pt x="969" y="856"/>
                    </a:lnTo>
                    <a:lnTo>
                      <a:pt x="966" y="837"/>
                    </a:lnTo>
                    <a:lnTo>
                      <a:pt x="963" y="818"/>
                    </a:lnTo>
                    <a:lnTo>
                      <a:pt x="958" y="799"/>
                    </a:lnTo>
                    <a:lnTo>
                      <a:pt x="950" y="768"/>
                    </a:lnTo>
                    <a:lnTo>
                      <a:pt x="943" y="743"/>
                    </a:lnTo>
                    <a:lnTo>
                      <a:pt x="940" y="730"/>
                    </a:lnTo>
                    <a:lnTo>
                      <a:pt x="938" y="718"/>
                    </a:lnTo>
                    <a:lnTo>
                      <a:pt x="940" y="705"/>
                    </a:lnTo>
                    <a:lnTo>
                      <a:pt x="941" y="693"/>
                    </a:lnTo>
                    <a:lnTo>
                      <a:pt x="948" y="670"/>
                    </a:lnTo>
                    <a:lnTo>
                      <a:pt x="955" y="646"/>
                    </a:lnTo>
                    <a:lnTo>
                      <a:pt x="958" y="633"/>
                    </a:lnTo>
                    <a:lnTo>
                      <a:pt x="961" y="621"/>
                    </a:lnTo>
                    <a:lnTo>
                      <a:pt x="962" y="608"/>
                    </a:lnTo>
                    <a:lnTo>
                      <a:pt x="962" y="594"/>
                    </a:lnTo>
                    <a:lnTo>
                      <a:pt x="960" y="581"/>
                    </a:lnTo>
                    <a:lnTo>
                      <a:pt x="955" y="567"/>
                    </a:lnTo>
                    <a:lnTo>
                      <a:pt x="947" y="552"/>
                    </a:lnTo>
                    <a:lnTo>
                      <a:pt x="936" y="536"/>
                    </a:lnTo>
                    <a:lnTo>
                      <a:pt x="925" y="509"/>
                    </a:lnTo>
                    <a:lnTo>
                      <a:pt x="911" y="484"/>
                    </a:lnTo>
                    <a:lnTo>
                      <a:pt x="896" y="463"/>
                    </a:lnTo>
                    <a:lnTo>
                      <a:pt x="878" y="444"/>
                    </a:lnTo>
                    <a:lnTo>
                      <a:pt x="858" y="428"/>
                    </a:lnTo>
                    <a:lnTo>
                      <a:pt x="838" y="414"/>
                    </a:lnTo>
                    <a:lnTo>
                      <a:pt x="816" y="401"/>
                    </a:lnTo>
                    <a:lnTo>
                      <a:pt x="792" y="390"/>
                    </a:lnTo>
                    <a:lnTo>
                      <a:pt x="767" y="381"/>
                    </a:lnTo>
                    <a:lnTo>
                      <a:pt x="743" y="371"/>
                    </a:lnTo>
                    <a:lnTo>
                      <a:pt x="717" y="364"/>
                    </a:lnTo>
                    <a:lnTo>
                      <a:pt x="691" y="358"/>
                    </a:lnTo>
                    <a:lnTo>
                      <a:pt x="636" y="345"/>
                    </a:lnTo>
                    <a:lnTo>
                      <a:pt x="583" y="333"/>
                    </a:lnTo>
                    <a:lnTo>
                      <a:pt x="557" y="328"/>
                    </a:lnTo>
                    <a:lnTo>
                      <a:pt x="531" y="320"/>
                    </a:lnTo>
                    <a:lnTo>
                      <a:pt x="505" y="313"/>
                    </a:lnTo>
                    <a:lnTo>
                      <a:pt x="481" y="304"/>
                    </a:lnTo>
                    <a:lnTo>
                      <a:pt x="458" y="294"/>
                    </a:lnTo>
                    <a:lnTo>
                      <a:pt x="436" y="283"/>
                    </a:lnTo>
                    <a:lnTo>
                      <a:pt x="415" y="270"/>
                    </a:lnTo>
                    <a:lnTo>
                      <a:pt x="395" y="254"/>
                    </a:lnTo>
                    <a:lnTo>
                      <a:pt x="377" y="237"/>
                    </a:lnTo>
                    <a:lnTo>
                      <a:pt x="361" y="217"/>
                    </a:lnTo>
                    <a:lnTo>
                      <a:pt x="347" y="194"/>
                    </a:lnTo>
                    <a:lnTo>
                      <a:pt x="336" y="169"/>
                    </a:lnTo>
                    <a:lnTo>
                      <a:pt x="326" y="141"/>
                    </a:lnTo>
                    <a:lnTo>
                      <a:pt x="319" y="109"/>
                    </a:lnTo>
                    <a:lnTo>
                      <a:pt x="314" y="75"/>
                    </a:lnTo>
                    <a:lnTo>
                      <a:pt x="313" y="36"/>
                    </a:lnTo>
                    <a:lnTo>
                      <a:pt x="313" y="23"/>
                    </a:lnTo>
                    <a:lnTo>
                      <a:pt x="313" y="13"/>
                    </a:lnTo>
                    <a:lnTo>
                      <a:pt x="219" y="0"/>
                    </a:lnTo>
                    <a:lnTo>
                      <a:pt x="197" y="2"/>
                    </a:lnTo>
                    <a:lnTo>
                      <a:pt x="177" y="7"/>
                    </a:lnTo>
                    <a:lnTo>
                      <a:pt x="159" y="14"/>
                    </a:lnTo>
                    <a:lnTo>
                      <a:pt x="141" y="21"/>
                    </a:lnTo>
                    <a:lnTo>
                      <a:pt x="124" y="30"/>
                    </a:lnTo>
                    <a:lnTo>
                      <a:pt x="108" y="41"/>
                    </a:lnTo>
                    <a:lnTo>
                      <a:pt x="92" y="54"/>
                    </a:lnTo>
                    <a:lnTo>
                      <a:pt x="78" y="67"/>
                    </a:lnTo>
                    <a:lnTo>
                      <a:pt x="65" y="81"/>
                    </a:lnTo>
                    <a:lnTo>
                      <a:pt x="54" y="96"/>
                    </a:lnTo>
                    <a:lnTo>
                      <a:pt x="43" y="113"/>
                    </a:lnTo>
                    <a:lnTo>
                      <a:pt x="34" y="131"/>
                    </a:lnTo>
                    <a:lnTo>
                      <a:pt x="25" y="148"/>
                    </a:lnTo>
                    <a:lnTo>
                      <a:pt x="17" y="167"/>
                    </a:lnTo>
                    <a:lnTo>
                      <a:pt x="11" y="187"/>
                    </a:lnTo>
                    <a:lnTo>
                      <a:pt x="5" y="207"/>
                    </a:lnTo>
                    <a:lnTo>
                      <a:pt x="0" y="23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31" name="Freeform 363"/>
              <p:cNvSpPr>
                <a:spLocks/>
              </p:cNvSpPr>
              <p:nvPr/>
            </p:nvSpPr>
            <p:spPr bwMode="auto">
              <a:xfrm>
                <a:off x="4039" y="1799"/>
                <a:ext cx="95" cy="170"/>
              </a:xfrm>
              <a:custGeom>
                <a:avLst/>
                <a:gdLst>
                  <a:gd name="T0" fmla="*/ 7 w 285"/>
                  <a:gd name="T1" fmla="*/ 9 h 511"/>
                  <a:gd name="T2" fmla="*/ 9 w 285"/>
                  <a:gd name="T3" fmla="*/ 9 h 511"/>
                  <a:gd name="T4" fmla="*/ 10 w 285"/>
                  <a:gd name="T5" fmla="*/ 8 h 511"/>
                  <a:gd name="T6" fmla="*/ 12 w 285"/>
                  <a:gd name="T7" fmla="*/ 8 h 511"/>
                  <a:gd name="T8" fmla="*/ 13 w 285"/>
                  <a:gd name="T9" fmla="*/ 7 h 511"/>
                  <a:gd name="T10" fmla="*/ 15 w 285"/>
                  <a:gd name="T11" fmla="*/ 4 h 511"/>
                  <a:gd name="T12" fmla="*/ 16 w 285"/>
                  <a:gd name="T13" fmla="*/ 0 h 511"/>
                  <a:gd name="T14" fmla="*/ 19 w 285"/>
                  <a:gd name="T15" fmla="*/ 1 h 511"/>
                  <a:gd name="T16" fmla="*/ 22 w 285"/>
                  <a:gd name="T17" fmla="*/ 4 h 511"/>
                  <a:gd name="T18" fmla="*/ 26 w 285"/>
                  <a:gd name="T19" fmla="*/ 6 h 511"/>
                  <a:gd name="T20" fmla="*/ 29 w 285"/>
                  <a:gd name="T21" fmla="*/ 8 h 511"/>
                  <a:gd name="T22" fmla="*/ 30 w 285"/>
                  <a:gd name="T23" fmla="*/ 8 h 511"/>
                  <a:gd name="T24" fmla="*/ 31 w 285"/>
                  <a:gd name="T25" fmla="*/ 9 h 511"/>
                  <a:gd name="T26" fmla="*/ 31 w 285"/>
                  <a:gd name="T27" fmla="*/ 10 h 511"/>
                  <a:gd name="T28" fmla="*/ 31 w 285"/>
                  <a:gd name="T29" fmla="*/ 12 h 511"/>
                  <a:gd name="T30" fmla="*/ 31 w 285"/>
                  <a:gd name="T31" fmla="*/ 14 h 511"/>
                  <a:gd name="T32" fmla="*/ 30 w 285"/>
                  <a:gd name="T33" fmla="*/ 17 h 511"/>
                  <a:gd name="T34" fmla="*/ 28 w 285"/>
                  <a:gd name="T35" fmla="*/ 23 h 511"/>
                  <a:gd name="T36" fmla="*/ 27 w 285"/>
                  <a:gd name="T37" fmla="*/ 25 h 511"/>
                  <a:gd name="T38" fmla="*/ 28 w 285"/>
                  <a:gd name="T39" fmla="*/ 26 h 511"/>
                  <a:gd name="T40" fmla="*/ 28 w 285"/>
                  <a:gd name="T41" fmla="*/ 27 h 511"/>
                  <a:gd name="T42" fmla="*/ 30 w 285"/>
                  <a:gd name="T43" fmla="*/ 30 h 511"/>
                  <a:gd name="T44" fmla="*/ 31 w 285"/>
                  <a:gd name="T45" fmla="*/ 32 h 511"/>
                  <a:gd name="T46" fmla="*/ 32 w 285"/>
                  <a:gd name="T47" fmla="*/ 35 h 511"/>
                  <a:gd name="T48" fmla="*/ 32 w 285"/>
                  <a:gd name="T49" fmla="*/ 37 h 511"/>
                  <a:gd name="T50" fmla="*/ 31 w 285"/>
                  <a:gd name="T51" fmla="*/ 43 h 511"/>
                  <a:gd name="T52" fmla="*/ 31 w 285"/>
                  <a:gd name="T53" fmla="*/ 48 h 511"/>
                  <a:gd name="T54" fmla="*/ 29 w 285"/>
                  <a:gd name="T55" fmla="*/ 49 h 511"/>
                  <a:gd name="T56" fmla="*/ 27 w 285"/>
                  <a:gd name="T57" fmla="*/ 50 h 511"/>
                  <a:gd name="T58" fmla="*/ 25 w 285"/>
                  <a:gd name="T59" fmla="*/ 51 h 511"/>
                  <a:gd name="T60" fmla="*/ 23 w 285"/>
                  <a:gd name="T61" fmla="*/ 52 h 511"/>
                  <a:gd name="T62" fmla="*/ 23 w 285"/>
                  <a:gd name="T63" fmla="*/ 53 h 511"/>
                  <a:gd name="T64" fmla="*/ 22 w 285"/>
                  <a:gd name="T65" fmla="*/ 54 h 511"/>
                  <a:gd name="T66" fmla="*/ 20 w 285"/>
                  <a:gd name="T67" fmla="*/ 57 h 511"/>
                  <a:gd name="T68" fmla="*/ 17 w 285"/>
                  <a:gd name="T69" fmla="*/ 48 h 511"/>
                  <a:gd name="T70" fmla="*/ 14 w 285"/>
                  <a:gd name="T71" fmla="*/ 47 h 511"/>
                  <a:gd name="T72" fmla="*/ 11 w 285"/>
                  <a:gd name="T73" fmla="*/ 47 h 511"/>
                  <a:gd name="T74" fmla="*/ 8 w 285"/>
                  <a:gd name="T75" fmla="*/ 46 h 511"/>
                  <a:gd name="T76" fmla="*/ 6 w 285"/>
                  <a:gd name="T77" fmla="*/ 45 h 511"/>
                  <a:gd name="T78" fmla="*/ 4 w 285"/>
                  <a:gd name="T79" fmla="*/ 43 h 511"/>
                  <a:gd name="T80" fmla="*/ 3 w 285"/>
                  <a:gd name="T81" fmla="*/ 42 h 511"/>
                  <a:gd name="T82" fmla="*/ 2 w 285"/>
                  <a:gd name="T83" fmla="*/ 40 h 511"/>
                  <a:gd name="T84" fmla="*/ 1 w 285"/>
                  <a:gd name="T85" fmla="*/ 38 h 511"/>
                  <a:gd name="T86" fmla="*/ 0 w 285"/>
                  <a:gd name="T87" fmla="*/ 36 h 511"/>
                  <a:gd name="T88" fmla="*/ 0 w 285"/>
                  <a:gd name="T89" fmla="*/ 33 h 511"/>
                  <a:gd name="T90" fmla="*/ 0 w 285"/>
                  <a:gd name="T91" fmla="*/ 31 h 511"/>
                  <a:gd name="T92" fmla="*/ 0 w 285"/>
                  <a:gd name="T93" fmla="*/ 29 h 511"/>
                  <a:gd name="T94" fmla="*/ 1 w 285"/>
                  <a:gd name="T95" fmla="*/ 26 h 511"/>
                  <a:gd name="T96" fmla="*/ 3 w 285"/>
                  <a:gd name="T97" fmla="*/ 21 h 511"/>
                  <a:gd name="T98" fmla="*/ 4 w 285"/>
                  <a:gd name="T99" fmla="*/ 18 h 511"/>
                  <a:gd name="T100" fmla="*/ 4 w 285"/>
                  <a:gd name="T101" fmla="*/ 16 h 511"/>
                  <a:gd name="T102" fmla="*/ 5 w 285"/>
                  <a:gd name="T103" fmla="*/ 9 h 5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85"/>
                  <a:gd name="T157" fmla="*/ 0 h 511"/>
                  <a:gd name="T158" fmla="*/ 285 w 285"/>
                  <a:gd name="T159" fmla="*/ 511 h 5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85" h="511">
                    <a:moveTo>
                      <a:pt x="46" y="79"/>
                    </a:moveTo>
                    <a:lnTo>
                      <a:pt x="60" y="79"/>
                    </a:lnTo>
                    <a:lnTo>
                      <a:pt x="73" y="79"/>
                    </a:lnTo>
                    <a:lnTo>
                      <a:pt x="80" y="79"/>
                    </a:lnTo>
                    <a:lnTo>
                      <a:pt x="86" y="78"/>
                    </a:lnTo>
                    <a:lnTo>
                      <a:pt x="93" y="75"/>
                    </a:lnTo>
                    <a:lnTo>
                      <a:pt x="100" y="73"/>
                    </a:lnTo>
                    <a:lnTo>
                      <a:pt x="106" y="68"/>
                    </a:lnTo>
                    <a:lnTo>
                      <a:pt x="112" y="63"/>
                    </a:lnTo>
                    <a:lnTo>
                      <a:pt x="118" y="59"/>
                    </a:lnTo>
                    <a:lnTo>
                      <a:pt x="122" y="53"/>
                    </a:lnTo>
                    <a:lnTo>
                      <a:pt x="132" y="40"/>
                    </a:lnTo>
                    <a:lnTo>
                      <a:pt x="141" y="28"/>
                    </a:lnTo>
                    <a:lnTo>
                      <a:pt x="148" y="0"/>
                    </a:lnTo>
                    <a:lnTo>
                      <a:pt x="162" y="6"/>
                    </a:lnTo>
                    <a:lnTo>
                      <a:pt x="175" y="13"/>
                    </a:lnTo>
                    <a:lnTo>
                      <a:pt x="188" y="22"/>
                    </a:lnTo>
                    <a:lnTo>
                      <a:pt x="202" y="32"/>
                    </a:lnTo>
                    <a:lnTo>
                      <a:pt x="215" y="42"/>
                    </a:lnTo>
                    <a:lnTo>
                      <a:pt x="230" y="52"/>
                    </a:lnTo>
                    <a:lnTo>
                      <a:pt x="243" y="61"/>
                    </a:lnTo>
                    <a:lnTo>
                      <a:pt x="257" y="68"/>
                    </a:lnTo>
                    <a:lnTo>
                      <a:pt x="263" y="72"/>
                    </a:lnTo>
                    <a:lnTo>
                      <a:pt x="269" y="75"/>
                    </a:lnTo>
                    <a:lnTo>
                      <a:pt x="272" y="80"/>
                    </a:lnTo>
                    <a:lnTo>
                      <a:pt x="276" y="84"/>
                    </a:lnTo>
                    <a:lnTo>
                      <a:pt x="278" y="88"/>
                    </a:lnTo>
                    <a:lnTo>
                      <a:pt x="280" y="94"/>
                    </a:lnTo>
                    <a:lnTo>
                      <a:pt x="282" y="99"/>
                    </a:lnTo>
                    <a:lnTo>
                      <a:pt x="282" y="105"/>
                    </a:lnTo>
                    <a:lnTo>
                      <a:pt x="280" y="115"/>
                    </a:lnTo>
                    <a:lnTo>
                      <a:pt x="278" y="127"/>
                    </a:lnTo>
                    <a:lnTo>
                      <a:pt x="273" y="140"/>
                    </a:lnTo>
                    <a:lnTo>
                      <a:pt x="267" y="153"/>
                    </a:lnTo>
                    <a:lnTo>
                      <a:pt x="257" y="178"/>
                    </a:lnTo>
                    <a:lnTo>
                      <a:pt x="248" y="203"/>
                    </a:lnTo>
                    <a:lnTo>
                      <a:pt x="246" y="214"/>
                    </a:lnTo>
                    <a:lnTo>
                      <a:pt x="246" y="226"/>
                    </a:lnTo>
                    <a:lnTo>
                      <a:pt x="247" y="231"/>
                    </a:lnTo>
                    <a:lnTo>
                      <a:pt x="248" y="236"/>
                    </a:lnTo>
                    <a:lnTo>
                      <a:pt x="251" y="240"/>
                    </a:lnTo>
                    <a:lnTo>
                      <a:pt x="254" y="245"/>
                    </a:lnTo>
                    <a:lnTo>
                      <a:pt x="264" y="256"/>
                    </a:lnTo>
                    <a:lnTo>
                      <a:pt x="270" y="268"/>
                    </a:lnTo>
                    <a:lnTo>
                      <a:pt x="276" y="279"/>
                    </a:lnTo>
                    <a:lnTo>
                      <a:pt x="280" y="290"/>
                    </a:lnTo>
                    <a:lnTo>
                      <a:pt x="283" y="302"/>
                    </a:lnTo>
                    <a:lnTo>
                      <a:pt x="284" y="314"/>
                    </a:lnTo>
                    <a:lnTo>
                      <a:pt x="285" y="325"/>
                    </a:lnTo>
                    <a:lnTo>
                      <a:pt x="285" y="337"/>
                    </a:lnTo>
                    <a:lnTo>
                      <a:pt x="284" y="361"/>
                    </a:lnTo>
                    <a:lnTo>
                      <a:pt x="280" y="386"/>
                    </a:lnTo>
                    <a:lnTo>
                      <a:pt x="278" y="410"/>
                    </a:lnTo>
                    <a:lnTo>
                      <a:pt x="277" y="436"/>
                    </a:lnTo>
                    <a:lnTo>
                      <a:pt x="266" y="437"/>
                    </a:lnTo>
                    <a:lnTo>
                      <a:pt x="257" y="441"/>
                    </a:lnTo>
                    <a:lnTo>
                      <a:pt x="248" y="446"/>
                    </a:lnTo>
                    <a:lnTo>
                      <a:pt x="240" y="450"/>
                    </a:lnTo>
                    <a:lnTo>
                      <a:pt x="232" y="456"/>
                    </a:lnTo>
                    <a:lnTo>
                      <a:pt x="225" y="462"/>
                    </a:lnTo>
                    <a:lnTo>
                      <a:pt x="217" y="466"/>
                    </a:lnTo>
                    <a:lnTo>
                      <a:pt x="208" y="469"/>
                    </a:lnTo>
                    <a:lnTo>
                      <a:pt x="206" y="474"/>
                    </a:lnTo>
                    <a:lnTo>
                      <a:pt x="204" y="480"/>
                    </a:lnTo>
                    <a:lnTo>
                      <a:pt x="199" y="485"/>
                    </a:lnTo>
                    <a:lnTo>
                      <a:pt x="194" y="491"/>
                    </a:lnTo>
                    <a:lnTo>
                      <a:pt x="186" y="501"/>
                    </a:lnTo>
                    <a:lnTo>
                      <a:pt x="179" y="511"/>
                    </a:lnTo>
                    <a:lnTo>
                      <a:pt x="159" y="440"/>
                    </a:lnTo>
                    <a:lnTo>
                      <a:pt x="151" y="434"/>
                    </a:lnTo>
                    <a:lnTo>
                      <a:pt x="141" y="430"/>
                    </a:lnTo>
                    <a:lnTo>
                      <a:pt x="130" y="427"/>
                    </a:lnTo>
                    <a:lnTo>
                      <a:pt x="121" y="424"/>
                    </a:lnTo>
                    <a:lnTo>
                      <a:pt x="100" y="421"/>
                    </a:lnTo>
                    <a:lnTo>
                      <a:pt x="80" y="416"/>
                    </a:lnTo>
                    <a:lnTo>
                      <a:pt x="70" y="413"/>
                    </a:lnTo>
                    <a:lnTo>
                      <a:pt x="62" y="409"/>
                    </a:lnTo>
                    <a:lnTo>
                      <a:pt x="54" y="403"/>
                    </a:lnTo>
                    <a:lnTo>
                      <a:pt x="46" y="397"/>
                    </a:lnTo>
                    <a:lnTo>
                      <a:pt x="38" y="391"/>
                    </a:lnTo>
                    <a:lnTo>
                      <a:pt x="31" y="383"/>
                    </a:lnTo>
                    <a:lnTo>
                      <a:pt x="25" y="376"/>
                    </a:lnTo>
                    <a:lnTo>
                      <a:pt x="21" y="367"/>
                    </a:lnTo>
                    <a:lnTo>
                      <a:pt x="16" y="358"/>
                    </a:lnTo>
                    <a:lnTo>
                      <a:pt x="11" y="349"/>
                    </a:lnTo>
                    <a:lnTo>
                      <a:pt x="8" y="340"/>
                    </a:lnTo>
                    <a:lnTo>
                      <a:pt x="5" y="330"/>
                    </a:lnTo>
                    <a:lnTo>
                      <a:pt x="3" y="321"/>
                    </a:lnTo>
                    <a:lnTo>
                      <a:pt x="1" y="310"/>
                    </a:lnTo>
                    <a:lnTo>
                      <a:pt x="1" y="301"/>
                    </a:lnTo>
                    <a:lnTo>
                      <a:pt x="0" y="291"/>
                    </a:lnTo>
                    <a:lnTo>
                      <a:pt x="1" y="282"/>
                    </a:lnTo>
                    <a:lnTo>
                      <a:pt x="2" y="271"/>
                    </a:lnTo>
                    <a:lnTo>
                      <a:pt x="3" y="262"/>
                    </a:lnTo>
                    <a:lnTo>
                      <a:pt x="7" y="252"/>
                    </a:lnTo>
                    <a:lnTo>
                      <a:pt x="13" y="232"/>
                    </a:lnTo>
                    <a:lnTo>
                      <a:pt x="20" y="213"/>
                    </a:lnTo>
                    <a:lnTo>
                      <a:pt x="27" y="193"/>
                    </a:lnTo>
                    <a:lnTo>
                      <a:pt x="34" y="173"/>
                    </a:lnTo>
                    <a:lnTo>
                      <a:pt x="36" y="163"/>
                    </a:lnTo>
                    <a:lnTo>
                      <a:pt x="38" y="153"/>
                    </a:lnTo>
                    <a:lnTo>
                      <a:pt x="40" y="143"/>
                    </a:lnTo>
                    <a:lnTo>
                      <a:pt x="41" y="132"/>
                    </a:lnTo>
                    <a:lnTo>
                      <a:pt x="46" y="79"/>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32" name="Freeform 364"/>
              <p:cNvSpPr>
                <a:spLocks/>
              </p:cNvSpPr>
              <p:nvPr/>
            </p:nvSpPr>
            <p:spPr bwMode="auto">
              <a:xfrm>
                <a:off x="4039" y="1799"/>
                <a:ext cx="95" cy="170"/>
              </a:xfrm>
              <a:custGeom>
                <a:avLst/>
                <a:gdLst>
                  <a:gd name="T0" fmla="*/ 7 w 285"/>
                  <a:gd name="T1" fmla="*/ 9 h 511"/>
                  <a:gd name="T2" fmla="*/ 9 w 285"/>
                  <a:gd name="T3" fmla="*/ 9 h 511"/>
                  <a:gd name="T4" fmla="*/ 10 w 285"/>
                  <a:gd name="T5" fmla="*/ 8 h 511"/>
                  <a:gd name="T6" fmla="*/ 12 w 285"/>
                  <a:gd name="T7" fmla="*/ 8 h 511"/>
                  <a:gd name="T8" fmla="*/ 13 w 285"/>
                  <a:gd name="T9" fmla="*/ 7 h 511"/>
                  <a:gd name="T10" fmla="*/ 15 w 285"/>
                  <a:gd name="T11" fmla="*/ 4 h 511"/>
                  <a:gd name="T12" fmla="*/ 16 w 285"/>
                  <a:gd name="T13" fmla="*/ 0 h 511"/>
                  <a:gd name="T14" fmla="*/ 18 w 285"/>
                  <a:gd name="T15" fmla="*/ 1 h 511"/>
                  <a:gd name="T16" fmla="*/ 21 w 285"/>
                  <a:gd name="T17" fmla="*/ 2 h 511"/>
                  <a:gd name="T18" fmla="*/ 24 w 285"/>
                  <a:gd name="T19" fmla="*/ 5 h 511"/>
                  <a:gd name="T20" fmla="*/ 27 w 285"/>
                  <a:gd name="T21" fmla="*/ 7 h 511"/>
                  <a:gd name="T22" fmla="*/ 29 w 285"/>
                  <a:gd name="T23" fmla="*/ 8 h 511"/>
                  <a:gd name="T24" fmla="*/ 30 w 285"/>
                  <a:gd name="T25" fmla="*/ 9 h 511"/>
                  <a:gd name="T26" fmla="*/ 31 w 285"/>
                  <a:gd name="T27" fmla="*/ 10 h 511"/>
                  <a:gd name="T28" fmla="*/ 31 w 285"/>
                  <a:gd name="T29" fmla="*/ 11 h 511"/>
                  <a:gd name="T30" fmla="*/ 31 w 285"/>
                  <a:gd name="T31" fmla="*/ 13 h 511"/>
                  <a:gd name="T32" fmla="*/ 30 w 285"/>
                  <a:gd name="T33" fmla="*/ 16 h 511"/>
                  <a:gd name="T34" fmla="*/ 29 w 285"/>
                  <a:gd name="T35" fmla="*/ 20 h 511"/>
                  <a:gd name="T36" fmla="*/ 27 w 285"/>
                  <a:gd name="T37" fmla="*/ 24 h 511"/>
                  <a:gd name="T38" fmla="*/ 27 w 285"/>
                  <a:gd name="T39" fmla="*/ 26 h 511"/>
                  <a:gd name="T40" fmla="*/ 28 w 285"/>
                  <a:gd name="T41" fmla="*/ 27 h 511"/>
                  <a:gd name="T42" fmla="*/ 29 w 285"/>
                  <a:gd name="T43" fmla="*/ 28 h 511"/>
                  <a:gd name="T44" fmla="*/ 31 w 285"/>
                  <a:gd name="T45" fmla="*/ 31 h 511"/>
                  <a:gd name="T46" fmla="*/ 31 w 285"/>
                  <a:gd name="T47" fmla="*/ 33 h 511"/>
                  <a:gd name="T48" fmla="*/ 32 w 285"/>
                  <a:gd name="T49" fmla="*/ 36 h 511"/>
                  <a:gd name="T50" fmla="*/ 32 w 285"/>
                  <a:gd name="T51" fmla="*/ 40 h 511"/>
                  <a:gd name="T52" fmla="*/ 31 w 285"/>
                  <a:gd name="T53" fmla="*/ 45 h 511"/>
                  <a:gd name="T54" fmla="*/ 31 w 285"/>
                  <a:gd name="T55" fmla="*/ 48 h 511"/>
                  <a:gd name="T56" fmla="*/ 29 w 285"/>
                  <a:gd name="T57" fmla="*/ 49 h 511"/>
                  <a:gd name="T58" fmla="*/ 27 w 285"/>
                  <a:gd name="T59" fmla="*/ 50 h 511"/>
                  <a:gd name="T60" fmla="*/ 25 w 285"/>
                  <a:gd name="T61" fmla="*/ 51 h 511"/>
                  <a:gd name="T62" fmla="*/ 23 w 285"/>
                  <a:gd name="T63" fmla="*/ 52 h 511"/>
                  <a:gd name="T64" fmla="*/ 23 w 285"/>
                  <a:gd name="T65" fmla="*/ 53 h 511"/>
                  <a:gd name="T66" fmla="*/ 22 w 285"/>
                  <a:gd name="T67" fmla="*/ 54 h 511"/>
                  <a:gd name="T68" fmla="*/ 20 w 285"/>
                  <a:gd name="T69" fmla="*/ 57 h 511"/>
                  <a:gd name="T70" fmla="*/ 18 w 285"/>
                  <a:gd name="T71" fmla="*/ 49 h 511"/>
                  <a:gd name="T72" fmla="*/ 16 w 285"/>
                  <a:gd name="T73" fmla="*/ 48 h 511"/>
                  <a:gd name="T74" fmla="*/ 13 w 285"/>
                  <a:gd name="T75" fmla="*/ 47 h 511"/>
                  <a:gd name="T76" fmla="*/ 9 w 285"/>
                  <a:gd name="T77" fmla="*/ 46 h 511"/>
                  <a:gd name="T78" fmla="*/ 7 w 285"/>
                  <a:gd name="T79" fmla="*/ 45 h 511"/>
                  <a:gd name="T80" fmla="*/ 5 w 285"/>
                  <a:gd name="T81" fmla="*/ 44 h 511"/>
                  <a:gd name="T82" fmla="*/ 3 w 285"/>
                  <a:gd name="T83" fmla="*/ 42 h 511"/>
                  <a:gd name="T84" fmla="*/ 2 w 285"/>
                  <a:gd name="T85" fmla="*/ 41 h 511"/>
                  <a:gd name="T86" fmla="*/ 1 w 285"/>
                  <a:gd name="T87" fmla="*/ 39 h 511"/>
                  <a:gd name="T88" fmla="*/ 1 w 285"/>
                  <a:gd name="T89" fmla="*/ 37 h 511"/>
                  <a:gd name="T90" fmla="*/ 0 w 285"/>
                  <a:gd name="T91" fmla="*/ 34 h 511"/>
                  <a:gd name="T92" fmla="*/ 0 w 285"/>
                  <a:gd name="T93" fmla="*/ 32 h 511"/>
                  <a:gd name="T94" fmla="*/ 0 w 285"/>
                  <a:gd name="T95" fmla="*/ 30 h 511"/>
                  <a:gd name="T96" fmla="*/ 1 w 285"/>
                  <a:gd name="T97" fmla="*/ 28 h 511"/>
                  <a:gd name="T98" fmla="*/ 2 w 285"/>
                  <a:gd name="T99" fmla="*/ 24 h 511"/>
                  <a:gd name="T100" fmla="*/ 4 w 285"/>
                  <a:gd name="T101" fmla="*/ 19 h 511"/>
                  <a:gd name="T102" fmla="*/ 4 w 285"/>
                  <a:gd name="T103" fmla="*/ 17 h 511"/>
                  <a:gd name="T104" fmla="*/ 5 w 285"/>
                  <a:gd name="T105" fmla="*/ 15 h 511"/>
                  <a:gd name="T106" fmla="*/ 5 w 285"/>
                  <a:gd name="T107" fmla="*/ 9 h 5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5"/>
                  <a:gd name="T163" fmla="*/ 0 h 511"/>
                  <a:gd name="T164" fmla="*/ 285 w 285"/>
                  <a:gd name="T165" fmla="*/ 511 h 5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5" h="511">
                    <a:moveTo>
                      <a:pt x="46" y="79"/>
                    </a:moveTo>
                    <a:lnTo>
                      <a:pt x="60" y="79"/>
                    </a:lnTo>
                    <a:lnTo>
                      <a:pt x="73" y="79"/>
                    </a:lnTo>
                    <a:lnTo>
                      <a:pt x="80" y="79"/>
                    </a:lnTo>
                    <a:lnTo>
                      <a:pt x="86" y="78"/>
                    </a:lnTo>
                    <a:lnTo>
                      <a:pt x="93" y="75"/>
                    </a:lnTo>
                    <a:lnTo>
                      <a:pt x="100" y="73"/>
                    </a:lnTo>
                    <a:lnTo>
                      <a:pt x="106" y="68"/>
                    </a:lnTo>
                    <a:lnTo>
                      <a:pt x="112" y="63"/>
                    </a:lnTo>
                    <a:lnTo>
                      <a:pt x="118" y="59"/>
                    </a:lnTo>
                    <a:lnTo>
                      <a:pt x="122" y="53"/>
                    </a:lnTo>
                    <a:lnTo>
                      <a:pt x="132" y="40"/>
                    </a:lnTo>
                    <a:lnTo>
                      <a:pt x="141" y="28"/>
                    </a:lnTo>
                    <a:lnTo>
                      <a:pt x="148" y="0"/>
                    </a:lnTo>
                    <a:lnTo>
                      <a:pt x="162" y="6"/>
                    </a:lnTo>
                    <a:lnTo>
                      <a:pt x="175" y="13"/>
                    </a:lnTo>
                    <a:lnTo>
                      <a:pt x="188" y="22"/>
                    </a:lnTo>
                    <a:lnTo>
                      <a:pt x="202" y="32"/>
                    </a:lnTo>
                    <a:lnTo>
                      <a:pt x="215" y="42"/>
                    </a:lnTo>
                    <a:lnTo>
                      <a:pt x="230" y="52"/>
                    </a:lnTo>
                    <a:lnTo>
                      <a:pt x="243" y="61"/>
                    </a:lnTo>
                    <a:lnTo>
                      <a:pt x="257" y="68"/>
                    </a:lnTo>
                    <a:lnTo>
                      <a:pt x="263" y="72"/>
                    </a:lnTo>
                    <a:lnTo>
                      <a:pt x="269" y="75"/>
                    </a:lnTo>
                    <a:lnTo>
                      <a:pt x="272" y="80"/>
                    </a:lnTo>
                    <a:lnTo>
                      <a:pt x="276" y="84"/>
                    </a:lnTo>
                    <a:lnTo>
                      <a:pt x="278" y="88"/>
                    </a:lnTo>
                    <a:lnTo>
                      <a:pt x="280" y="94"/>
                    </a:lnTo>
                    <a:lnTo>
                      <a:pt x="282" y="99"/>
                    </a:lnTo>
                    <a:lnTo>
                      <a:pt x="282" y="105"/>
                    </a:lnTo>
                    <a:lnTo>
                      <a:pt x="280" y="115"/>
                    </a:lnTo>
                    <a:lnTo>
                      <a:pt x="278" y="127"/>
                    </a:lnTo>
                    <a:lnTo>
                      <a:pt x="273" y="140"/>
                    </a:lnTo>
                    <a:lnTo>
                      <a:pt x="267" y="153"/>
                    </a:lnTo>
                    <a:lnTo>
                      <a:pt x="257" y="178"/>
                    </a:lnTo>
                    <a:lnTo>
                      <a:pt x="248" y="203"/>
                    </a:lnTo>
                    <a:lnTo>
                      <a:pt x="246" y="214"/>
                    </a:lnTo>
                    <a:lnTo>
                      <a:pt x="246" y="226"/>
                    </a:lnTo>
                    <a:lnTo>
                      <a:pt x="247" y="231"/>
                    </a:lnTo>
                    <a:lnTo>
                      <a:pt x="248" y="236"/>
                    </a:lnTo>
                    <a:lnTo>
                      <a:pt x="251" y="240"/>
                    </a:lnTo>
                    <a:lnTo>
                      <a:pt x="254" y="245"/>
                    </a:lnTo>
                    <a:lnTo>
                      <a:pt x="264" y="256"/>
                    </a:lnTo>
                    <a:lnTo>
                      <a:pt x="270" y="268"/>
                    </a:lnTo>
                    <a:lnTo>
                      <a:pt x="276" y="279"/>
                    </a:lnTo>
                    <a:lnTo>
                      <a:pt x="280" y="290"/>
                    </a:lnTo>
                    <a:lnTo>
                      <a:pt x="283" y="302"/>
                    </a:lnTo>
                    <a:lnTo>
                      <a:pt x="284" y="314"/>
                    </a:lnTo>
                    <a:lnTo>
                      <a:pt x="285" y="325"/>
                    </a:lnTo>
                    <a:lnTo>
                      <a:pt x="285" y="337"/>
                    </a:lnTo>
                    <a:lnTo>
                      <a:pt x="284" y="361"/>
                    </a:lnTo>
                    <a:lnTo>
                      <a:pt x="280" y="386"/>
                    </a:lnTo>
                    <a:lnTo>
                      <a:pt x="278" y="410"/>
                    </a:lnTo>
                    <a:lnTo>
                      <a:pt x="277" y="436"/>
                    </a:lnTo>
                    <a:lnTo>
                      <a:pt x="266" y="437"/>
                    </a:lnTo>
                    <a:lnTo>
                      <a:pt x="257" y="441"/>
                    </a:lnTo>
                    <a:lnTo>
                      <a:pt x="248" y="446"/>
                    </a:lnTo>
                    <a:lnTo>
                      <a:pt x="240" y="450"/>
                    </a:lnTo>
                    <a:lnTo>
                      <a:pt x="232" y="456"/>
                    </a:lnTo>
                    <a:lnTo>
                      <a:pt x="225" y="462"/>
                    </a:lnTo>
                    <a:lnTo>
                      <a:pt x="217" y="466"/>
                    </a:lnTo>
                    <a:lnTo>
                      <a:pt x="208" y="469"/>
                    </a:lnTo>
                    <a:lnTo>
                      <a:pt x="206" y="474"/>
                    </a:lnTo>
                    <a:lnTo>
                      <a:pt x="204" y="480"/>
                    </a:lnTo>
                    <a:lnTo>
                      <a:pt x="199" y="485"/>
                    </a:lnTo>
                    <a:lnTo>
                      <a:pt x="194" y="491"/>
                    </a:lnTo>
                    <a:lnTo>
                      <a:pt x="186" y="501"/>
                    </a:lnTo>
                    <a:lnTo>
                      <a:pt x="179" y="511"/>
                    </a:lnTo>
                    <a:lnTo>
                      <a:pt x="159" y="440"/>
                    </a:lnTo>
                    <a:lnTo>
                      <a:pt x="151" y="434"/>
                    </a:lnTo>
                    <a:lnTo>
                      <a:pt x="141" y="430"/>
                    </a:lnTo>
                    <a:lnTo>
                      <a:pt x="130" y="427"/>
                    </a:lnTo>
                    <a:lnTo>
                      <a:pt x="121" y="424"/>
                    </a:lnTo>
                    <a:lnTo>
                      <a:pt x="100" y="421"/>
                    </a:lnTo>
                    <a:lnTo>
                      <a:pt x="80" y="416"/>
                    </a:lnTo>
                    <a:lnTo>
                      <a:pt x="70" y="413"/>
                    </a:lnTo>
                    <a:lnTo>
                      <a:pt x="62" y="409"/>
                    </a:lnTo>
                    <a:lnTo>
                      <a:pt x="54" y="403"/>
                    </a:lnTo>
                    <a:lnTo>
                      <a:pt x="46" y="397"/>
                    </a:lnTo>
                    <a:lnTo>
                      <a:pt x="38" y="391"/>
                    </a:lnTo>
                    <a:lnTo>
                      <a:pt x="31" y="383"/>
                    </a:lnTo>
                    <a:lnTo>
                      <a:pt x="25" y="376"/>
                    </a:lnTo>
                    <a:lnTo>
                      <a:pt x="21" y="367"/>
                    </a:lnTo>
                    <a:lnTo>
                      <a:pt x="16" y="358"/>
                    </a:lnTo>
                    <a:lnTo>
                      <a:pt x="11" y="349"/>
                    </a:lnTo>
                    <a:lnTo>
                      <a:pt x="8" y="340"/>
                    </a:lnTo>
                    <a:lnTo>
                      <a:pt x="5" y="330"/>
                    </a:lnTo>
                    <a:lnTo>
                      <a:pt x="3" y="321"/>
                    </a:lnTo>
                    <a:lnTo>
                      <a:pt x="1" y="310"/>
                    </a:lnTo>
                    <a:lnTo>
                      <a:pt x="1" y="301"/>
                    </a:lnTo>
                    <a:lnTo>
                      <a:pt x="0" y="291"/>
                    </a:lnTo>
                    <a:lnTo>
                      <a:pt x="1" y="282"/>
                    </a:lnTo>
                    <a:lnTo>
                      <a:pt x="2" y="271"/>
                    </a:lnTo>
                    <a:lnTo>
                      <a:pt x="3" y="262"/>
                    </a:lnTo>
                    <a:lnTo>
                      <a:pt x="7" y="252"/>
                    </a:lnTo>
                    <a:lnTo>
                      <a:pt x="13" y="232"/>
                    </a:lnTo>
                    <a:lnTo>
                      <a:pt x="20" y="213"/>
                    </a:lnTo>
                    <a:lnTo>
                      <a:pt x="27" y="193"/>
                    </a:lnTo>
                    <a:lnTo>
                      <a:pt x="34" y="173"/>
                    </a:lnTo>
                    <a:lnTo>
                      <a:pt x="36" y="163"/>
                    </a:lnTo>
                    <a:lnTo>
                      <a:pt x="38" y="153"/>
                    </a:lnTo>
                    <a:lnTo>
                      <a:pt x="40" y="143"/>
                    </a:lnTo>
                    <a:lnTo>
                      <a:pt x="41" y="132"/>
                    </a:lnTo>
                    <a:lnTo>
                      <a:pt x="46" y="7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33" name="Freeform 365"/>
              <p:cNvSpPr>
                <a:spLocks/>
              </p:cNvSpPr>
              <p:nvPr/>
            </p:nvSpPr>
            <p:spPr bwMode="auto">
              <a:xfrm>
                <a:off x="3837" y="1719"/>
                <a:ext cx="251" cy="130"/>
              </a:xfrm>
              <a:custGeom>
                <a:avLst/>
                <a:gdLst>
                  <a:gd name="T0" fmla="*/ 9 w 752"/>
                  <a:gd name="T1" fmla="*/ 0 h 389"/>
                  <a:gd name="T2" fmla="*/ 11 w 752"/>
                  <a:gd name="T3" fmla="*/ 1 h 389"/>
                  <a:gd name="T4" fmla="*/ 14 w 752"/>
                  <a:gd name="T5" fmla="*/ 4 h 389"/>
                  <a:gd name="T6" fmla="*/ 17 w 752"/>
                  <a:gd name="T7" fmla="*/ 5 h 389"/>
                  <a:gd name="T8" fmla="*/ 22 w 752"/>
                  <a:gd name="T9" fmla="*/ 4 h 389"/>
                  <a:gd name="T10" fmla="*/ 27 w 752"/>
                  <a:gd name="T11" fmla="*/ 2 h 389"/>
                  <a:gd name="T12" fmla="*/ 32 w 752"/>
                  <a:gd name="T13" fmla="*/ 3 h 389"/>
                  <a:gd name="T14" fmla="*/ 35 w 752"/>
                  <a:gd name="T15" fmla="*/ 4 h 389"/>
                  <a:gd name="T16" fmla="*/ 38 w 752"/>
                  <a:gd name="T17" fmla="*/ 5 h 389"/>
                  <a:gd name="T18" fmla="*/ 40 w 752"/>
                  <a:gd name="T19" fmla="*/ 7 h 389"/>
                  <a:gd name="T20" fmla="*/ 41 w 752"/>
                  <a:gd name="T21" fmla="*/ 10 h 389"/>
                  <a:gd name="T22" fmla="*/ 41 w 752"/>
                  <a:gd name="T23" fmla="*/ 12 h 389"/>
                  <a:gd name="T24" fmla="*/ 43 w 752"/>
                  <a:gd name="T25" fmla="*/ 14 h 389"/>
                  <a:gd name="T26" fmla="*/ 46 w 752"/>
                  <a:gd name="T27" fmla="*/ 15 h 389"/>
                  <a:gd name="T28" fmla="*/ 58 w 752"/>
                  <a:gd name="T29" fmla="*/ 18 h 389"/>
                  <a:gd name="T30" fmla="*/ 65 w 752"/>
                  <a:gd name="T31" fmla="*/ 18 h 389"/>
                  <a:gd name="T32" fmla="*/ 69 w 752"/>
                  <a:gd name="T33" fmla="*/ 19 h 389"/>
                  <a:gd name="T34" fmla="*/ 75 w 752"/>
                  <a:gd name="T35" fmla="*/ 20 h 389"/>
                  <a:gd name="T36" fmla="*/ 78 w 752"/>
                  <a:gd name="T37" fmla="*/ 21 h 389"/>
                  <a:gd name="T38" fmla="*/ 81 w 752"/>
                  <a:gd name="T39" fmla="*/ 24 h 389"/>
                  <a:gd name="T40" fmla="*/ 83 w 752"/>
                  <a:gd name="T41" fmla="*/ 30 h 389"/>
                  <a:gd name="T42" fmla="*/ 80 w 752"/>
                  <a:gd name="T43" fmla="*/ 33 h 389"/>
                  <a:gd name="T44" fmla="*/ 78 w 752"/>
                  <a:gd name="T45" fmla="*/ 35 h 389"/>
                  <a:gd name="T46" fmla="*/ 76 w 752"/>
                  <a:gd name="T47" fmla="*/ 35 h 389"/>
                  <a:gd name="T48" fmla="*/ 72 w 752"/>
                  <a:gd name="T49" fmla="*/ 35 h 389"/>
                  <a:gd name="T50" fmla="*/ 72 w 752"/>
                  <a:gd name="T51" fmla="*/ 32 h 389"/>
                  <a:gd name="T52" fmla="*/ 71 w 752"/>
                  <a:gd name="T53" fmla="*/ 29 h 389"/>
                  <a:gd name="T54" fmla="*/ 69 w 752"/>
                  <a:gd name="T55" fmla="*/ 27 h 389"/>
                  <a:gd name="T56" fmla="*/ 66 w 752"/>
                  <a:gd name="T57" fmla="*/ 26 h 389"/>
                  <a:gd name="T58" fmla="*/ 60 w 752"/>
                  <a:gd name="T59" fmla="*/ 24 h 389"/>
                  <a:gd name="T60" fmla="*/ 55 w 752"/>
                  <a:gd name="T61" fmla="*/ 24 h 389"/>
                  <a:gd name="T62" fmla="*/ 50 w 752"/>
                  <a:gd name="T63" fmla="*/ 23 h 389"/>
                  <a:gd name="T64" fmla="*/ 46 w 752"/>
                  <a:gd name="T65" fmla="*/ 23 h 389"/>
                  <a:gd name="T66" fmla="*/ 45 w 752"/>
                  <a:gd name="T67" fmla="*/ 24 h 389"/>
                  <a:gd name="T68" fmla="*/ 46 w 752"/>
                  <a:gd name="T69" fmla="*/ 28 h 389"/>
                  <a:gd name="T70" fmla="*/ 45 w 752"/>
                  <a:gd name="T71" fmla="*/ 34 h 389"/>
                  <a:gd name="T72" fmla="*/ 43 w 752"/>
                  <a:gd name="T73" fmla="*/ 39 h 389"/>
                  <a:gd name="T74" fmla="*/ 41 w 752"/>
                  <a:gd name="T75" fmla="*/ 42 h 389"/>
                  <a:gd name="T76" fmla="*/ 39 w 752"/>
                  <a:gd name="T77" fmla="*/ 43 h 389"/>
                  <a:gd name="T78" fmla="*/ 37 w 752"/>
                  <a:gd name="T79" fmla="*/ 43 h 389"/>
                  <a:gd name="T80" fmla="*/ 35 w 752"/>
                  <a:gd name="T81" fmla="*/ 41 h 389"/>
                  <a:gd name="T82" fmla="*/ 31 w 752"/>
                  <a:gd name="T83" fmla="*/ 37 h 389"/>
                  <a:gd name="T84" fmla="*/ 29 w 752"/>
                  <a:gd name="T85" fmla="*/ 36 h 389"/>
                  <a:gd name="T86" fmla="*/ 25 w 752"/>
                  <a:gd name="T87" fmla="*/ 36 h 389"/>
                  <a:gd name="T88" fmla="*/ 22 w 752"/>
                  <a:gd name="T89" fmla="*/ 36 h 38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752"/>
                  <a:gd name="T136" fmla="*/ 0 h 389"/>
                  <a:gd name="T137" fmla="*/ 752 w 752"/>
                  <a:gd name="T138" fmla="*/ 389 h 38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752" h="389">
                    <a:moveTo>
                      <a:pt x="0" y="166"/>
                    </a:moveTo>
                    <a:lnTo>
                      <a:pt x="71" y="0"/>
                    </a:lnTo>
                    <a:lnTo>
                      <a:pt x="79" y="2"/>
                    </a:lnTo>
                    <a:lnTo>
                      <a:pt x="86" y="4"/>
                    </a:lnTo>
                    <a:lnTo>
                      <a:pt x="92" y="8"/>
                    </a:lnTo>
                    <a:lnTo>
                      <a:pt x="97" y="11"/>
                    </a:lnTo>
                    <a:lnTo>
                      <a:pt x="108" y="19"/>
                    </a:lnTo>
                    <a:lnTo>
                      <a:pt x="120" y="29"/>
                    </a:lnTo>
                    <a:lnTo>
                      <a:pt x="130" y="37"/>
                    </a:lnTo>
                    <a:lnTo>
                      <a:pt x="142" y="43"/>
                    </a:lnTo>
                    <a:lnTo>
                      <a:pt x="149" y="44"/>
                    </a:lnTo>
                    <a:lnTo>
                      <a:pt x="156" y="45"/>
                    </a:lnTo>
                    <a:lnTo>
                      <a:pt x="165" y="45"/>
                    </a:lnTo>
                    <a:lnTo>
                      <a:pt x="173" y="44"/>
                    </a:lnTo>
                    <a:lnTo>
                      <a:pt x="199" y="35"/>
                    </a:lnTo>
                    <a:lnTo>
                      <a:pt x="222" y="25"/>
                    </a:lnTo>
                    <a:lnTo>
                      <a:pt x="234" y="22"/>
                    </a:lnTo>
                    <a:lnTo>
                      <a:pt x="247" y="19"/>
                    </a:lnTo>
                    <a:lnTo>
                      <a:pt x="260" y="18"/>
                    </a:lnTo>
                    <a:lnTo>
                      <a:pt x="276" y="21"/>
                    </a:lnTo>
                    <a:lnTo>
                      <a:pt x="286" y="23"/>
                    </a:lnTo>
                    <a:lnTo>
                      <a:pt x="296" y="25"/>
                    </a:lnTo>
                    <a:lnTo>
                      <a:pt x="305" y="29"/>
                    </a:lnTo>
                    <a:lnTo>
                      <a:pt x="315" y="32"/>
                    </a:lnTo>
                    <a:lnTo>
                      <a:pt x="324" y="37"/>
                    </a:lnTo>
                    <a:lnTo>
                      <a:pt x="332" y="42"/>
                    </a:lnTo>
                    <a:lnTo>
                      <a:pt x="340" y="48"/>
                    </a:lnTo>
                    <a:lnTo>
                      <a:pt x="350" y="55"/>
                    </a:lnTo>
                    <a:lnTo>
                      <a:pt x="355" y="59"/>
                    </a:lnTo>
                    <a:lnTo>
                      <a:pt x="359" y="65"/>
                    </a:lnTo>
                    <a:lnTo>
                      <a:pt x="362" y="71"/>
                    </a:lnTo>
                    <a:lnTo>
                      <a:pt x="364" y="77"/>
                    </a:lnTo>
                    <a:lnTo>
                      <a:pt x="368" y="89"/>
                    </a:lnTo>
                    <a:lnTo>
                      <a:pt x="370" y="101"/>
                    </a:lnTo>
                    <a:lnTo>
                      <a:pt x="372" y="105"/>
                    </a:lnTo>
                    <a:lnTo>
                      <a:pt x="373" y="111"/>
                    </a:lnTo>
                    <a:lnTo>
                      <a:pt x="377" y="116"/>
                    </a:lnTo>
                    <a:lnTo>
                      <a:pt x="381" y="121"/>
                    </a:lnTo>
                    <a:lnTo>
                      <a:pt x="385" y="126"/>
                    </a:lnTo>
                    <a:lnTo>
                      <a:pt x="392" y="129"/>
                    </a:lnTo>
                    <a:lnTo>
                      <a:pt x="399" y="133"/>
                    </a:lnTo>
                    <a:lnTo>
                      <a:pt x="410" y="135"/>
                    </a:lnTo>
                    <a:lnTo>
                      <a:pt x="451" y="144"/>
                    </a:lnTo>
                    <a:lnTo>
                      <a:pt x="495" y="154"/>
                    </a:lnTo>
                    <a:lnTo>
                      <a:pt x="517" y="159"/>
                    </a:lnTo>
                    <a:lnTo>
                      <a:pt x="540" y="161"/>
                    </a:lnTo>
                    <a:lnTo>
                      <a:pt x="561" y="163"/>
                    </a:lnTo>
                    <a:lnTo>
                      <a:pt x="581" y="164"/>
                    </a:lnTo>
                    <a:lnTo>
                      <a:pt x="594" y="168"/>
                    </a:lnTo>
                    <a:lnTo>
                      <a:pt x="608" y="170"/>
                    </a:lnTo>
                    <a:lnTo>
                      <a:pt x="624" y="172"/>
                    </a:lnTo>
                    <a:lnTo>
                      <a:pt x="637" y="173"/>
                    </a:lnTo>
                    <a:lnTo>
                      <a:pt x="655" y="176"/>
                    </a:lnTo>
                    <a:lnTo>
                      <a:pt x="672" y="180"/>
                    </a:lnTo>
                    <a:lnTo>
                      <a:pt x="680" y="182"/>
                    </a:lnTo>
                    <a:lnTo>
                      <a:pt x="688" y="186"/>
                    </a:lnTo>
                    <a:lnTo>
                      <a:pt x="697" y="189"/>
                    </a:lnTo>
                    <a:lnTo>
                      <a:pt x="705" y="194"/>
                    </a:lnTo>
                    <a:lnTo>
                      <a:pt x="719" y="203"/>
                    </a:lnTo>
                    <a:lnTo>
                      <a:pt x="732" y="214"/>
                    </a:lnTo>
                    <a:lnTo>
                      <a:pt x="743" y="227"/>
                    </a:lnTo>
                    <a:lnTo>
                      <a:pt x="752" y="239"/>
                    </a:lnTo>
                    <a:lnTo>
                      <a:pt x="745" y="267"/>
                    </a:lnTo>
                    <a:lnTo>
                      <a:pt x="736" y="279"/>
                    </a:lnTo>
                    <a:lnTo>
                      <a:pt x="726" y="292"/>
                    </a:lnTo>
                    <a:lnTo>
                      <a:pt x="722" y="298"/>
                    </a:lnTo>
                    <a:lnTo>
                      <a:pt x="716" y="302"/>
                    </a:lnTo>
                    <a:lnTo>
                      <a:pt x="710" y="307"/>
                    </a:lnTo>
                    <a:lnTo>
                      <a:pt x="704" y="312"/>
                    </a:lnTo>
                    <a:lnTo>
                      <a:pt x="697" y="314"/>
                    </a:lnTo>
                    <a:lnTo>
                      <a:pt x="690" y="317"/>
                    </a:lnTo>
                    <a:lnTo>
                      <a:pt x="684" y="318"/>
                    </a:lnTo>
                    <a:lnTo>
                      <a:pt x="677" y="318"/>
                    </a:lnTo>
                    <a:lnTo>
                      <a:pt x="664" y="318"/>
                    </a:lnTo>
                    <a:lnTo>
                      <a:pt x="650" y="318"/>
                    </a:lnTo>
                    <a:lnTo>
                      <a:pt x="650" y="305"/>
                    </a:lnTo>
                    <a:lnTo>
                      <a:pt x="648" y="294"/>
                    </a:lnTo>
                    <a:lnTo>
                      <a:pt x="646" y="284"/>
                    </a:lnTo>
                    <a:lnTo>
                      <a:pt x="644" y="275"/>
                    </a:lnTo>
                    <a:lnTo>
                      <a:pt x="640" y="267"/>
                    </a:lnTo>
                    <a:lnTo>
                      <a:pt x="637" y="260"/>
                    </a:lnTo>
                    <a:lnTo>
                      <a:pt x="632" y="253"/>
                    </a:lnTo>
                    <a:lnTo>
                      <a:pt x="626" y="247"/>
                    </a:lnTo>
                    <a:lnTo>
                      <a:pt x="620" y="242"/>
                    </a:lnTo>
                    <a:lnTo>
                      <a:pt x="613" y="238"/>
                    </a:lnTo>
                    <a:lnTo>
                      <a:pt x="605" y="233"/>
                    </a:lnTo>
                    <a:lnTo>
                      <a:pt x="596" y="229"/>
                    </a:lnTo>
                    <a:lnTo>
                      <a:pt x="578" y="222"/>
                    </a:lnTo>
                    <a:lnTo>
                      <a:pt x="556" y="216"/>
                    </a:lnTo>
                    <a:lnTo>
                      <a:pt x="541" y="214"/>
                    </a:lnTo>
                    <a:lnTo>
                      <a:pt x="527" y="212"/>
                    </a:lnTo>
                    <a:lnTo>
                      <a:pt x="512" y="212"/>
                    </a:lnTo>
                    <a:lnTo>
                      <a:pt x="496" y="212"/>
                    </a:lnTo>
                    <a:lnTo>
                      <a:pt x="481" y="212"/>
                    </a:lnTo>
                    <a:lnTo>
                      <a:pt x="466" y="212"/>
                    </a:lnTo>
                    <a:lnTo>
                      <a:pt x="450" y="210"/>
                    </a:lnTo>
                    <a:lnTo>
                      <a:pt x="435" y="208"/>
                    </a:lnTo>
                    <a:lnTo>
                      <a:pt x="422" y="207"/>
                    </a:lnTo>
                    <a:lnTo>
                      <a:pt x="414" y="207"/>
                    </a:lnTo>
                    <a:lnTo>
                      <a:pt x="411" y="208"/>
                    </a:lnTo>
                    <a:lnTo>
                      <a:pt x="409" y="210"/>
                    </a:lnTo>
                    <a:lnTo>
                      <a:pt x="408" y="213"/>
                    </a:lnTo>
                    <a:lnTo>
                      <a:pt x="407" y="215"/>
                    </a:lnTo>
                    <a:lnTo>
                      <a:pt x="408" y="231"/>
                    </a:lnTo>
                    <a:lnTo>
                      <a:pt x="410" y="253"/>
                    </a:lnTo>
                    <a:lnTo>
                      <a:pt x="409" y="269"/>
                    </a:lnTo>
                    <a:lnTo>
                      <a:pt x="407" y="286"/>
                    </a:lnTo>
                    <a:lnTo>
                      <a:pt x="403" y="304"/>
                    </a:lnTo>
                    <a:lnTo>
                      <a:pt x="397" y="321"/>
                    </a:lnTo>
                    <a:lnTo>
                      <a:pt x="391" y="338"/>
                    </a:lnTo>
                    <a:lnTo>
                      <a:pt x="383" y="354"/>
                    </a:lnTo>
                    <a:lnTo>
                      <a:pt x="378" y="361"/>
                    </a:lnTo>
                    <a:lnTo>
                      <a:pt x="372" y="369"/>
                    </a:lnTo>
                    <a:lnTo>
                      <a:pt x="368" y="374"/>
                    </a:lnTo>
                    <a:lnTo>
                      <a:pt x="362" y="380"/>
                    </a:lnTo>
                    <a:lnTo>
                      <a:pt x="355" y="385"/>
                    </a:lnTo>
                    <a:lnTo>
                      <a:pt x="348" y="387"/>
                    </a:lnTo>
                    <a:lnTo>
                      <a:pt x="342" y="389"/>
                    </a:lnTo>
                    <a:lnTo>
                      <a:pt x="335" y="386"/>
                    </a:lnTo>
                    <a:lnTo>
                      <a:pt x="329" y="383"/>
                    </a:lnTo>
                    <a:lnTo>
                      <a:pt x="323" y="378"/>
                    </a:lnTo>
                    <a:lnTo>
                      <a:pt x="317" y="372"/>
                    </a:lnTo>
                    <a:lnTo>
                      <a:pt x="311" y="365"/>
                    </a:lnTo>
                    <a:lnTo>
                      <a:pt x="299" y="351"/>
                    </a:lnTo>
                    <a:lnTo>
                      <a:pt x="287" y="336"/>
                    </a:lnTo>
                    <a:lnTo>
                      <a:pt x="280" y="330"/>
                    </a:lnTo>
                    <a:lnTo>
                      <a:pt x="274" y="325"/>
                    </a:lnTo>
                    <a:lnTo>
                      <a:pt x="267" y="320"/>
                    </a:lnTo>
                    <a:lnTo>
                      <a:pt x="259" y="319"/>
                    </a:lnTo>
                    <a:lnTo>
                      <a:pt x="245" y="320"/>
                    </a:lnTo>
                    <a:lnTo>
                      <a:pt x="231" y="319"/>
                    </a:lnTo>
                    <a:lnTo>
                      <a:pt x="224" y="319"/>
                    </a:lnTo>
                    <a:lnTo>
                      <a:pt x="215" y="320"/>
                    </a:lnTo>
                    <a:lnTo>
                      <a:pt x="208" y="323"/>
                    </a:lnTo>
                    <a:lnTo>
                      <a:pt x="201" y="324"/>
                    </a:lnTo>
                    <a:lnTo>
                      <a:pt x="165" y="339"/>
                    </a:lnTo>
                    <a:lnTo>
                      <a:pt x="0" y="166"/>
                    </a:lnTo>
                    <a:close/>
                  </a:path>
                </a:pathLst>
              </a:custGeom>
              <a:solidFill>
                <a:srgbClr val="0020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34" name="Freeform 366"/>
              <p:cNvSpPr>
                <a:spLocks/>
              </p:cNvSpPr>
              <p:nvPr/>
            </p:nvSpPr>
            <p:spPr bwMode="auto">
              <a:xfrm>
                <a:off x="3837" y="1719"/>
                <a:ext cx="251" cy="130"/>
              </a:xfrm>
              <a:custGeom>
                <a:avLst/>
                <a:gdLst>
                  <a:gd name="T0" fmla="*/ 8 w 752"/>
                  <a:gd name="T1" fmla="*/ 0 h 389"/>
                  <a:gd name="T2" fmla="*/ 10 w 752"/>
                  <a:gd name="T3" fmla="*/ 1 h 389"/>
                  <a:gd name="T4" fmla="*/ 13 w 752"/>
                  <a:gd name="T5" fmla="*/ 3 h 389"/>
                  <a:gd name="T6" fmla="*/ 17 w 752"/>
                  <a:gd name="T7" fmla="*/ 5 h 389"/>
                  <a:gd name="T8" fmla="*/ 19 w 752"/>
                  <a:gd name="T9" fmla="*/ 5 h 389"/>
                  <a:gd name="T10" fmla="*/ 26 w 752"/>
                  <a:gd name="T11" fmla="*/ 2 h 389"/>
                  <a:gd name="T12" fmla="*/ 31 w 752"/>
                  <a:gd name="T13" fmla="*/ 2 h 389"/>
                  <a:gd name="T14" fmla="*/ 34 w 752"/>
                  <a:gd name="T15" fmla="*/ 3 h 389"/>
                  <a:gd name="T16" fmla="*/ 37 w 752"/>
                  <a:gd name="T17" fmla="*/ 5 h 389"/>
                  <a:gd name="T18" fmla="*/ 39 w 752"/>
                  <a:gd name="T19" fmla="*/ 7 h 389"/>
                  <a:gd name="T20" fmla="*/ 40 w 752"/>
                  <a:gd name="T21" fmla="*/ 9 h 389"/>
                  <a:gd name="T22" fmla="*/ 41 w 752"/>
                  <a:gd name="T23" fmla="*/ 12 h 389"/>
                  <a:gd name="T24" fmla="*/ 42 w 752"/>
                  <a:gd name="T25" fmla="*/ 13 h 389"/>
                  <a:gd name="T26" fmla="*/ 44 w 752"/>
                  <a:gd name="T27" fmla="*/ 15 h 389"/>
                  <a:gd name="T28" fmla="*/ 55 w 752"/>
                  <a:gd name="T29" fmla="*/ 17 h 389"/>
                  <a:gd name="T30" fmla="*/ 62 w 752"/>
                  <a:gd name="T31" fmla="*/ 18 h 389"/>
                  <a:gd name="T32" fmla="*/ 68 w 752"/>
                  <a:gd name="T33" fmla="*/ 19 h 389"/>
                  <a:gd name="T34" fmla="*/ 73 w 752"/>
                  <a:gd name="T35" fmla="*/ 20 h 389"/>
                  <a:gd name="T36" fmla="*/ 77 w 752"/>
                  <a:gd name="T37" fmla="*/ 21 h 389"/>
                  <a:gd name="T38" fmla="*/ 80 w 752"/>
                  <a:gd name="T39" fmla="*/ 23 h 389"/>
                  <a:gd name="T40" fmla="*/ 84 w 752"/>
                  <a:gd name="T41" fmla="*/ 27 h 389"/>
                  <a:gd name="T42" fmla="*/ 82 w 752"/>
                  <a:gd name="T43" fmla="*/ 31 h 389"/>
                  <a:gd name="T44" fmla="*/ 80 w 752"/>
                  <a:gd name="T45" fmla="*/ 34 h 389"/>
                  <a:gd name="T46" fmla="*/ 78 w 752"/>
                  <a:gd name="T47" fmla="*/ 35 h 389"/>
                  <a:gd name="T48" fmla="*/ 75 w 752"/>
                  <a:gd name="T49" fmla="*/ 35 h 389"/>
                  <a:gd name="T50" fmla="*/ 72 w 752"/>
                  <a:gd name="T51" fmla="*/ 35 h 389"/>
                  <a:gd name="T52" fmla="*/ 72 w 752"/>
                  <a:gd name="T53" fmla="*/ 32 h 389"/>
                  <a:gd name="T54" fmla="*/ 71 w 752"/>
                  <a:gd name="T55" fmla="*/ 29 h 389"/>
                  <a:gd name="T56" fmla="*/ 69 w 752"/>
                  <a:gd name="T57" fmla="*/ 27 h 389"/>
                  <a:gd name="T58" fmla="*/ 66 w 752"/>
                  <a:gd name="T59" fmla="*/ 26 h 389"/>
                  <a:gd name="T60" fmla="*/ 60 w 752"/>
                  <a:gd name="T61" fmla="*/ 24 h 389"/>
                  <a:gd name="T62" fmla="*/ 55 w 752"/>
                  <a:gd name="T63" fmla="*/ 24 h 389"/>
                  <a:gd name="T64" fmla="*/ 50 w 752"/>
                  <a:gd name="T65" fmla="*/ 23 h 389"/>
                  <a:gd name="T66" fmla="*/ 46 w 752"/>
                  <a:gd name="T67" fmla="*/ 23 h 389"/>
                  <a:gd name="T68" fmla="*/ 45 w 752"/>
                  <a:gd name="T69" fmla="*/ 24 h 389"/>
                  <a:gd name="T70" fmla="*/ 46 w 752"/>
                  <a:gd name="T71" fmla="*/ 28 h 389"/>
                  <a:gd name="T72" fmla="*/ 45 w 752"/>
                  <a:gd name="T73" fmla="*/ 34 h 389"/>
                  <a:gd name="T74" fmla="*/ 43 w 752"/>
                  <a:gd name="T75" fmla="*/ 39 h 389"/>
                  <a:gd name="T76" fmla="*/ 41 w 752"/>
                  <a:gd name="T77" fmla="*/ 42 h 389"/>
                  <a:gd name="T78" fmla="*/ 39 w 752"/>
                  <a:gd name="T79" fmla="*/ 43 h 389"/>
                  <a:gd name="T80" fmla="*/ 37 w 752"/>
                  <a:gd name="T81" fmla="*/ 43 h 389"/>
                  <a:gd name="T82" fmla="*/ 35 w 752"/>
                  <a:gd name="T83" fmla="*/ 41 h 389"/>
                  <a:gd name="T84" fmla="*/ 31 w 752"/>
                  <a:gd name="T85" fmla="*/ 37 h 389"/>
                  <a:gd name="T86" fmla="*/ 29 w 752"/>
                  <a:gd name="T87" fmla="*/ 36 h 389"/>
                  <a:gd name="T88" fmla="*/ 25 w 752"/>
                  <a:gd name="T89" fmla="*/ 36 h 389"/>
                  <a:gd name="T90" fmla="*/ 22 w 752"/>
                  <a:gd name="T91" fmla="*/ 36 h 389"/>
                  <a:gd name="T92" fmla="*/ 0 w 752"/>
                  <a:gd name="T93" fmla="*/ 18 h 38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52"/>
                  <a:gd name="T142" fmla="*/ 0 h 389"/>
                  <a:gd name="T143" fmla="*/ 752 w 752"/>
                  <a:gd name="T144" fmla="*/ 389 h 38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52" h="389">
                    <a:moveTo>
                      <a:pt x="0" y="166"/>
                    </a:moveTo>
                    <a:lnTo>
                      <a:pt x="71" y="0"/>
                    </a:lnTo>
                    <a:lnTo>
                      <a:pt x="79" y="2"/>
                    </a:lnTo>
                    <a:lnTo>
                      <a:pt x="86" y="4"/>
                    </a:lnTo>
                    <a:lnTo>
                      <a:pt x="92" y="8"/>
                    </a:lnTo>
                    <a:lnTo>
                      <a:pt x="97" y="11"/>
                    </a:lnTo>
                    <a:lnTo>
                      <a:pt x="108" y="19"/>
                    </a:lnTo>
                    <a:lnTo>
                      <a:pt x="120" y="29"/>
                    </a:lnTo>
                    <a:lnTo>
                      <a:pt x="130" y="37"/>
                    </a:lnTo>
                    <a:lnTo>
                      <a:pt x="142" y="43"/>
                    </a:lnTo>
                    <a:lnTo>
                      <a:pt x="149" y="44"/>
                    </a:lnTo>
                    <a:lnTo>
                      <a:pt x="156" y="45"/>
                    </a:lnTo>
                    <a:lnTo>
                      <a:pt x="165" y="45"/>
                    </a:lnTo>
                    <a:lnTo>
                      <a:pt x="173" y="44"/>
                    </a:lnTo>
                    <a:lnTo>
                      <a:pt x="199" y="35"/>
                    </a:lnTo>
                    <a:lnTo>
                      <a:pt x="222" y="25"/>
                    </a:lnTo>
                    <a:lnTo>
                      <a:pt x="234" y="22"/>
                    </a:lnTo>
                    <a:lnTo>
                      <a:pt x="247" y="19"/>
                    </a:lnTo>
                    <a:lnTo>
                      <a:pt x="260" y="18"/>
                    </a:lnTo>
                    <a:lnTo>
                      <a:pt x="276" y="21"/>
                    </a:lnTo>
                    <a:lnTo>
                      <a:pt x="286" y="23"/>
                    </a:lnTo>
                    <a:lnTo>
                      <a:pt x="296" y="25"/>
                    </a:lnTo>
                    <a:lnTo>
                      <a:pt x="305" y="29"/>
                    </a:lnTo>
                    <a:lnTo>
                      <a:pt x="315" y="32"/>
                    </a:lnTo>
                    <a:lnTo>
                      <a:pt x="324" y="37"/>
                    </a:lnTo>
                    <a:lnTo>
                      <a:pt x="332" y="42"/>
                    </a:lnTo>
                    <a:lnTo>
                      <a:pt x="340" y="48"/>
                    </a:lnTo>
                    <a:lnTo>
                      <a:pt x="350" y="55"/>
                    </a:lnTo>
                    <a:lnTo>
                      <a:pt x="355" y="59"/>
                    </a:lnTo>
                    <a:lnTo>
                      <a:pt x="359" y="65"/>
                    </a:lnTo>
                    <a:lnTo>
                      <a:pt x="362" y="71"/>
                    </a:lnTo>
                    <a:lnTo>
                      <a:pt x="364" y="77"/>
                    </a:lnTo>
                    <a:lnTo>
                      <a:pt x="368" y="89"/>
                    </a:lnTo>
                    <a:lnTo>
                      <a:pt x="370" y="101"/>
                    </a:lnTo>
                    <a:lnTo>
                      <a:pt x="372" y="105"/>
                    </a:lnTo>
                    <a:lnTo>
                      <a:pt x="373" y="111"/>
                    </a:lnTo>
                    <a:lnTo>
                      <a:pt x="377" y="116"/>
                    </a:lnTo>
                    <a:lnTo>
                      <a:pt x="381" y="121"/>
                    </a:lnTo>
                    <a:lnTo>
                      <a:pt x="385" y="126"/>
                    </a:lnTo>
                    <a:lnTo>
                      <a:pt x="392" y="129"/>
                    </a:lnTo>
                    <a:lnTo>
                      <a:pt x="399" y="133"/>
                    </a:lnTo>
                    <a:lnTo>
                      <a:pt x="410" y="135"/>
                    </a:lnTo>
                    <a:lnTo>
                      <a:pt x="451" y="144"/>
                    </a:lnTo>
                    <a:lnTo>
                      <a:pt x="495" y="154"/>
                    </a:lnTo>
                    <a:lnTo>
                      <a:pt x="517" y="159"/>
                    </a:lnTo>
                    <a:lnTo>
                      <a:pt x="540" y="161"/>
                    </a:lnTo>
                    <a:lnTo>
                      <a:pt x="561" y="163"/>
                    </a:lnTo>
                    <a:lnTo>
                      <a:pt x="581" y="164"/>
                    </a:lnTo>
                    <a:lnTo>
                      <a:pt x="594" y="168"/>
                    </a:lnTo>
                    <a:lnTo>
                      <a:pt x="608" y="170"/>
                    </a:lnTo>
                    <a:lnTo>
                      <a:pt x="624" y="172"/>
                    </a:lnTo>
                    <a:lnTo>
                      <a:pt x="637" y="173"/>
                    </a:lnTo>
                    <a:lnTo>
                      <a:pt x="655" y="176"/>
                    </a:lnTo>
                    <a:lnTo>
                      <a:pt x="672" y="180"/>
                    </a:lnTo>
                    <a:lnTo>
                      <a:pt x="680" y="182"/>
                    </a:lnTo>
                    <a:lnTo>
                      <a:pt x="688" y="186"/>
                    </a:lnTo>
                    <a:lnTo>
                      <a:pt x="697" y="189"/>
                    </a:lnTo>
                    <a:lnTo>
                      <a:pt x="705" y="194"/>
                    </a:lnTo>
                    <a:lnTo>
                      <a:pt x="719" y="203"/>
                    </a:lnTo>
                    <a:lnTo>
                      <a:pt x="732" y="214"/>
                    </a:lnTo>
                    <a:lnTo>
                      <a:pt x="743" y="227"/>
                    </a:lnTo>
                    <a:lnTo>
                      <a:pt x="752" y="239"/>
                    </a:lnTo>
                    <a:lnTo>
                      <a:pt x="745" y="267"/>
                    </a:lnTo>
                    <a:lnTo>
                      <a:pt x="736" y="279"/>
                    </a:lnTo>
                    <a:lnTo>
                      <a:pt x="726" y="292"/>
                    </a:lnTo>
                    <a:lnTo>
                      <a:pt x="722" y="298"/>
                    </a:lnTo>
                    <a:lnTo>
                      <a:pt x="716" y="302"/>
                    </a:lnTo>
                    <a:lnTo>
                      <a:pt x="710" y="307"/>
                    </a:lnTo>
                    <a:lnTo>
                      <a:pt x="704" y="312"/>
                    </a:lnTo>
                    <a:lnTo>
                      <a:pt x="697" y="314"/>
                    </a:lnTo>
                    <a:lnTo>
                      <a:pt x="690" y="317"/>
                    </a:lnTo>
                    <a:lnTo>
                      <a:pt x="684" y="318"/>
                    </a:lnTo>
                    <a:lnTo>
                      <a:pt x="677" y="318"/>
                    </a:lnTo>
                    <a:lnTo>
                      <a:pt x="664" y="318"/>
                    </a:lnTo>
                    <a:lnTo>
                      <a:pt x="650" y="318"/>
                    </a:lnTo>
                    <a:lnTo>
                      <a:pt x="650" y="305"/>
                    </a:lnTo>
                    <a:lnTo>
                      <a:pt x="648" y="294"/>
                    </a:lnTo>
                    <a:lnTo>
                      <a:pt x="646" y="284"/>
                    </a:lnTo>
                    <a:lnTo>
                      <a:pt x="644" y="275"/>
                    </a:lnTo>
                    <a:lnTo>
                      <a:pt x="640" y="267"/>
                    </a:lnTo>
                    <a:lnTo>
                      <a:pt x="637" y="260"/>
                    </a:lnTo>
                    <a:lnTo>
                      <a:pt x="632" y="253"/>
                    </a:lnTo>
                    <a:lnTo>
                      <a:pt x="626" y="247"/>
                    </a:lnTo>
                    <a:lnTo>
                      <a:pt x="620" y="242"/>
                    </a:lnTo>
                    <a:lnTo>
                      <a:pt x="613" y="238"/>
                    </a:lnTo>
                    <a:lnTo>
                      <a:pt x="605" y="233"/>
                    </a:lnTo>
                    <a:lnTo>
                      <a:pt x="596" y="229"/>
                    </a:lnTo>
                    <a:lnTo>
                      <a:pt x="578" y="222"/>
                    </a:lnTo>
                    <a:lnTo>
                      <a:pt x="556" y="216"/>
                    </a:lnTo>
                    <a:lnTo>
                      <a:pt x="541" y="214"/>
                    </a:lnTo>
                    <a:lnTo>
                      <a:pt x="527" y="212"/>
                    </a:lnTo>
                    <a:lnTo>
                      <a:pt x="512" y="212"/>
                    </a:lnTo>
                    <a:lnTo>
                      <a:pt x="496" y="212"/>
                    </a:lnTo>
                    <a:lnTo>
                      <a:pt x="481" y="212"/>
                    </a:lnTo>
                    <a:lnTo>
                      <a:pt x="466" y="212"/>
                    </a:lnTo>
                    <a:lnTo>
                      <a:pt x="450" y="210"/>
                    </a:lnTo>
                    <a:lnTo>
                      <a:pt x="435" y="208"/>
                    </a:lnTo>
                    <a:lnTo>
                      <a:pt x="422" y="207"/>
                    </a:lnTo>
                    <a:lnTo>
                      <a:pt x="414" y="207"/>
                    </a:lnTo>
                    <a:lnTo>
                      <a:pt x="411" y="208"/>
                    </a:lnTo>
                    <a:lnTo>
                      <a:pt x="409" y="210"/>
                    </a:lnTo>
                    <a:lnTo>
                      <a:pt x="408" y="213"/>
                    </a:lnTo>
                    <a:lnTo>
                      <a:pt x="407" y="215"/>
                    </a:lnTo>
                    <a:lnTo>
                      <a:pt x="408" y="231"/>
                    </a:lnTo>
                    <a:lnTo>
                      <a:pt x="410" y="253"/>
                    </a:lnTo>
                    <a:lnTo>
                      <a:pt x="409" y="269"/>
                    </a:lnTo>
                    <a:lnTo>
                      <a:pt x="407" y="286"/>
                    </a:lnTo>
                    <a:lnTo>
                      <a:pt x="403" y="304"/>
                    </a:lnTo>
                    <a:lnTo>
                      <a:pt x="397" y="321"/>
                    </a:lnTo>
                    <a:lnTo>
                      <a:pt x="391" y="338"/>
                    </a:lnTo>
                    <a:lnTo>
                      <a:pt x="383" y="354"/>
                    </a:lnTo>
                    <a:lnTo>
                      <a:pt x="378" y="361"/>
                    </a:lnTo>
                    <a:lnTo>
                      <a:pt x="372" y="369"/>
                    </a:lnTo>
                    <a:lnTo>
                      <a:pt x="368" y="374"/>
                    </a:lnTo>
                    <a:lnTo>
                      <a:pt x="362" y="380"/>
                    </a:lnTo>
                    <a:lnTo>
                      <a:pt x="355" y="385"/>
                    </a:lnTo>
                    <a:lnTo>
                      <a:pt x="348" y="387"/>
                    </a:lnTo>
                    <a:lnTo>
                      <a:pt x="342" y="389"/>
                    </a:lnTo>
                    <a:lnTo>
                      <a:pt x="335" y="386"/>
                    </a:lnTo>
                    <a:lnTo>
                      <a:pt x="329" y="383"/>
                    </a:lnTo>
                    <a:lnTo>
                      <a:pt x="323" y="378"/>
                    </a:lnTo>
                    <a:lnTo>
                      <a:pt x="317" y="372"/>
                    </a:lnTo>
                    <a:lnTo>
                      <a:pt x="311" y="365"/>
                    </a:lnTo>
                    <a:lnTo>
                      <a:pt x="299" y="351"/>
                    </a:lnTo>
                    <a:lnTo>
                      <a:pt x="287" y="336"/>
                    </a:lnTo>
                    <a:lnTo>
                      <a:pt x="280" y="330"/>
                    </a:lnTo>
                    <a:lnTo>
                      <a:pt x="274" y="325"/>
                    </a:lnTo>
                    <a:lnTo>
                      <a:pt x="267" y="320"/>
                    </a:lnTo>
                    <a:lnTo>
                      <a:pt x="259" y="319"/>
                    </a:lnTo>
                    <a:lnTo>
                      <a:pt x="245" y="320"/>
                    </a:lnTo>
                    <a:lnTo>
                      <a:pt x="231" y="319"/>
                    </a:lnTo>
                    <a:lnTo>
                      <a:pt x="224" y="319"/>
                    </a:lnTo>
                    <a:lnTo>
                      <a:pt x="215" y="320"/>
                    </a:lnTo>
                    <a:lnTo>
                      <a:pt x="208" y="323"/>
                    </a:lnTo>
                    <a:lnTo>
                      <a:pt x="201" y="324"/>
                    </a:lnTo>
                    <a:lnTo>
                      <a:pt x="165" y="339"/>
                    </a:lnTo>
                    <a:lnTo>
                      <a:pt x="0" y="16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35" name="Freeform 367"/>
              <p:cNvSpPr>
                <a:spLocks noEditPoints="1"/>
              </p:cNvSpPr>
              <p:nvPr/>
            </p:nvSpPr>
            <p:spPr bwMode="auto">
              <a:xfrm>
                <a:off x="3247" y="781"/>
                <a:ext cx="789" cy="1173"/>
              </a:xfrm>
              <a:custGeom>
                <a:avLst/>
                <a:gdLst>
                  <a:gd name="T0" fmla="*/ 257 w 2367"/>
                  <a:gd name="T1" fmla="*/ 278 h 3521"/>
                  <a:gd name="T2" fmla="*/ 253 w 2367"/>
                  <a:gd name="T3" fmla="*/ 289 h 3521"/>
                  <a:gd name="T4" fmla="*/ 261 w 2367"/>
                  <a:gd name="T5" fmla="*/ 295 h 3521"/>
                  <a:gd name="T6" fmla="*/ 73 w 2367"/>
                  <a:gd name="T7" fmla="*/ 6 h 3521"/>
                  <a:gd name="T8" fmla="*/ 62 w 2367"/>
                  <a:gd name="T9" fmla="*/ 9 h 3521"/>
                  <a:gd name="T10" fmla="*/ 70 w 2367"/>
                  <a:gd name="T11" fmla="*/ 22 h 3521"/>
                  <a:gd name="T12" fmla="*/ 50 w 2367"/>
                  <a:gd name="T13" fmla="*/ 29 h 3521"/>
                  <a:gd name="T14" fmla="*/ 15 w 2367"/>
                  <a:gd name="T15" fmla="*/ 34 h 3521"/>
                  <a:gd name="T16" fmla="*/ 1 w 2367"/>
                  <a:gd name="T17" fmla="*/ 45 h 3521"/>
                  <a:gd name="T18" fmla="*/ 13 w 2367"/>
                  <a:gd name="T19" fmla="*/ 65 h 3521"/>
                  <a:gd name="T20" fmla="*/ 39 w 2367"/>
                  <a:gd name="T21" fmla="*/ 88 h 3521"/>
                  <a:gd name="T22" fmla="*/ 43 w 2367"/>
                  <a:gd name="T23" fmla="*/ 101 h 3521"/>
                  <a:gd name="T24" fmla="*/ 53 w 2367"/>
                  <a:gd name="T25" fmla="*/ 111 h 3521"/>
                  <a:gd name="T26" fmla="*/ 56 w 2367"/>
                  <a:gd name="T27" fmla="*/ 101 h 3521"/>
                  <a:gd name="T28" fmla="*/ 72 w 2367"/>
                  <a:gd name="T29" fmla="*/ 93 h 3521"/>
                  <a:gd name="T30" fmla="*/ 76 w 2367"/>
                  <a:gd name="T31" fmla="*/ 115 h 3521"/>
                  <a:gd name="T32" fmla="*/ 82 w 2367"/>
                  <a:gd name="T33" fmla="*/ 142 h 3521"/>
                  <a:gd name="T34" fmla="*/ 94 w 2367"/>
                  <a:gd name="T35" fmla="*/ 156 h 3521"/>
                  <a:gd name="T36" fmla="*/ 93 w 2367"/>
                  <a:gd name="T37" fmla="*/ 183 h 3521"/>
                  <a:gd name="T38" fmla="*/ 77 w 2367"/>
                  <a:gd name="T39" fmla="*/ 216 h 3521"/>
                  <a:gd name="T40" fmla="*/ 60 w 2367"/>
                  <a:gd name="T41" fmla="*/ 234 h 3521"/>
                  <a:gd name="T42" fmla="*/ 41 w 2367"/>
                  <a:gd name="T43" fmla="*/ 240 h 3521"/>
                  <a:gd name="T44" fmla="*/ 32 w 2367"/>
                  <a:gd name="T45" fmla="*/ 235 h 3521"/>
                  <a:gd name="T46" fmla="*/ 11 w 2367"/>
                  <a:gd name="T47" fmla="*/ 236 h 3521"/>
                  <a:gd name="T48" fmla="*/ 2 w 2367"/>
                  <a:gd name="T49" fmla="*/ 260 h 3521"/>
                  <a:gd name="T50" fmla="*/ 8 w 2367"/>
                  <a:gd name="T51" fmla="*/ 269 h 3521"/>
                  <a:gd name="T52" fmla="*/ 7 w 2367"/>
                  <a:gd name="T53" fmla="*/ 281 h 3521"/>
                  <a:gd name="T54" fmla="*/ 8 w 2367"/>
                  <a:gd name="T55" fmla="*/ 293 h 3521"/>
                  <a:gd name="T56" fmla="*/ 22 w 2367"/>
                  <a:gd name="T57" fmla="*/ 308 h 3521"/>
                  <a:gd name="T58" fmla="*/ 16 w 2367"/>
                  <a:gd name="T59" fmla="*/ 329 h 3521"/>
                  <a:gd name="T60" fmla="*/ 5 w 2367"/>
                  <a:gd name="T61" fmla="*/ 348 h 3521"/>
                  <a:gd name="T62" fmla="*/ 12 w 2367"/>
                  <a:gd name="T63" fmla="*/ 362 h 3521"/>
                  <a:gd name="T64" fmla="*/ 49 w 2367"/>
                  <a:gd name="T65" fmla="*/ 373 h 3521"/>
                  <a:gd name="T66" fmla="*/ 59 w 2367"/>
                  <a:gd name="T67" fmla="*/ 382 h 3521"/>
                  <a:gd name="T68" fmla="*/ 67 w 2367"/>
                  <a:gd name="T69" fmla="*/ 391 h 3521"/>
                  <a:gd name="T70" fmla="*/ 129 w 2367"/>
                  <a:gd name="T71" fmla="*/ 360 h 3521"/>
                  <a:gd name="T72" fmla="*/ 137 w 2367"/>
                  <a:gd name="T73" fmla="*/ 357 h 3521"/>
                  <a:gd name="T74" fmla="*/ 132 w 2367"/>
                  <a:gd name="T75" fmla="*/ 346 h 3521"/>
                  <a:gd name="T76" fmla="*/ 144 w 2367"/>
                  <a:gd name="T77" fmla="*/ 331 h 3521"/>
                  <a:gd name="T78" fmla="*/ 152 w 2367"/>
                  <a:gd name="T79" fmla="*/ 312 h 3521"/>
                  <a:gd name="T80" fmla="*/ 169 w 2367"/>
                  <a:gd name="T81" fmla="*/ 310 h 3521"/>
                  <a:gd name="T82" fmla="*/ 177 w 2367"/>
                  <a:gd name="T83" fmla="*/ 324 h 3521"/>
                  <a:gd name="T84" fmla="*/ 188 w 2367"/>
                  <a:gd name="T85" fmla="*/ 331 h 3521"/>
                  <a:gd name="T86" fmla="*/ 217 w 2367"/>
                  <a:gd name="T87" fmla="*/ 291 h 3521"/>
                  <a:gd name="T88" fmla="*/ 242 w 2367"/>
                  <a:gd name="T89" fmla="*/ 281 h 3521"/>
                  <a:gd name="T90" fmla="*/ 245 w 2367"/>
                  <a:gd name="T91" fmla="*/ 273 h 3521"/>
                  <a:gd name="T92" fmla="*/ 251 w 2367"/>
                  <a:gd name="T93" fmla="*/ 251 h 3521"/>
                  <a:gd name="T94" fmla="*/ 245 w 2367"/>
                  <a:gd name="T95" fmla="*/ 207 h 3521"/>
                  <a:gd name="T96" fmla="*/ 224 w 2367"/>
                  <a:gd name="T97" fmla="*/ 165 h 3521"/>
                  <a:gd name="T98" fmla="*/ 206 w 2367"/>
                  <a:gd name="T99" fmla="*/ 146 h 3521"/>
                  <a:gd name="T100" fmla="*/ 195 w 2367"/>
                  <a:gd name="T101" fmla="*/ 143 h 3521"/>
                  <a:gd name="T102" fmla="*/ 171 w 2367"/>
                  <a:gd name="T103" fmla="*/ 142 h 3521"/>
                  <a:gd name="T104" fmla="*/ 157 w 2367"/>
                  <a:gd name="T105" fmla="*/ 135 h 3521"/>
                  <a:gd name="T106" fmla="*/ 153 w 2367"/>
                  <a:gd name="T107" fmla="*/ 117 h 3521"/>
                  <a:gd name="T108" fmla="*/ 143 w 2367"/>
                  <a:gd name="T109" fmla="*/ 127 h 3521"/>
                  <a:gd name="T110" fmla="*/ 136 w 2367"/>
                  <a:gd name="T111" fmla="*/ 139 h 3521"/>
                  <a:gd name="T112" fmla="*/ 127 w 2367"/>
                  <a:gd name="T113" fmla="*/ 129 h 3521"/>
                  <a:gd name="T114" fmla="*/ 116 w 2367"/>
                  <a:gd name="T115" fmla="*/ 101 h 3521"/>
                  <a:gd name="T116" fmla="*/ 104 w 2367"/>
                  <a:gd name="T117" fmla="*/ 69 h 3521"/>
                  <a:gd name="T118" fmla="*/ 97 w 2367"/>
                  <a:gd name="T119" fmla="*/ 49 h 35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367"/>
                  <a:gd name="T181" fmla="*/ 0 h 3521"/>
                  <a:gd name="T182" fmla="*/ 2367 w 2367"/>
                  <a:gd name="T183" fmla="*/ 3521 h 35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367" h="3521">
                    <a:moveTo>
                      <a:pt x="2367" y="2623"/>
                    </a:moveTo>
                    <a:lnTo>
                      <a:pt x="2363" y="2612"/>
                    </a:lnTo>
                    <a:lnTo>
                      <a:pt x="2360" y="2599"/>
                    </a:lnTo>
                    <a:lnTo>
                      <a:pt x="2358" y="2586"/>
                    </a:lnTo>
                    <a:lnTo>
                      <a:pt x="2355" y="2575"/>
                    </a:lnTo>
                    <a:lnTo>
                      <a:pt x="2351" y="2558"/>
                    </a:lnTo>
                    <a:lnTo>
                      <a:pt x="2347" y="2539"/>
                    </a:lnTo>
                    <a:lnTo>
                      <a:pt x="2345" y="2531"/>
                    </a:lnTo>
                    <a:lnTo>
                      <a:pt x="2341" y="2523"/>
                    </a:lnTo>
                    <a:lnTo>
                      <a:pt x="2338" y="2516"/>
                    </a:lnTo>
                    <a:lnTo>
                      <a:pt x="2333" y="2510"/>
                    </a:lnTo>
                    <a:lnTo>
                      <a:pt x="2327" y="2506"/>
                    </a:lnTo>
                    <a:lnTo>
                      <a:pt x="2320" y="2504"/>
                    </a:lnTo>
                    <a:lnTo>
                      <a:pt x="2311" y="2503"/>
                    </a:lnTo>
                    <a:lnTo>
                      <a:pt x="2301" y="2503"/>
                    </a:lnTo>
                    <a:lnTo>
                      <a:pt x="2293" y="2505"/>
                    </a:lnTo>
                    <a:lnTo>
                      <a:pt x="2284" y="2509"/>
                    </a:lnTo>
                    <a:lnTo>
                      <a:pt x="2280" y="2511"/>
                    </a:lnTo>
                    <a:lnTo>
                      <a:pt x="2278" y="2513"/>
                    </a:lnTo>
                    <a:lnTo>
                      <a:pt x="2274" y="2516"/>
                    </a:lnTo>
                    <a:lnTo>
                      <a:pt x="2273" y="2519"/>
                    </a:lnTo>
                    <a:lnTo>
                      <a:pt x="2271" y="2525"/>
                    </a:lnTo>
                    <a:lnTo>
                      <a:pt x="2269" y="2531"/>
                    </a:lnTo>
                    <a:lnTo>
                      <a:pt x="2268" y="2537"/>
                    </a:lnTo>
                    <a:lnTo>
                      <a:pt x="2268" y="2544"/>
                    </a:lnTo>
                    <a:lnTo>
                      <a:pt x="2269" y="2558"/>
                    </a:lnTo>
                    <a:lnTo>
                      <a:pt x="2273" y="2573"/>
                    </a:lnTo>
                    <a:lnTo>
                      <a:pt x="2281" y="2602"/>
                    </a:lnTo>
                    <a:lnTo>
                      <a:pt x="2289" y="2627"/>
                    </a:lnTo>
                    <a:lnTo>
                      <a:pt x="2293" y="2638"/>
                    </a:lnTo>
                    <a:lnTo>
                      <a:pt x="2295" y="2650"/>
                    </a:lnTo>
                    <a:lnTo>
                      <a:pt x="2299" y="2662"/>
                    </a:lnTo>
                    <a:lnTo>
                      <a:pt x="2304" y="2674"/>
                    </a:lnTo>
                    <a:lnTo>
                      <a:pt x="2305" y="2678"/>
                    </a:lnTo>
                    <a:lnTo>
                      <a:pt x="2308" y="2681"/>
                    </a:lnTo>
                    <a:lnTo>
                      <a:pt x="2312" y="2683"/>
                    </a:lnTo>
                    <a:lnTo>
                      <a:pt x="2315" y="2683"/>
                    </a:lnTo>
                    <a:lnTo>
                      <a:pt x="2319" y="2683"/>
                    </a:lnTo>
                    <a:lnTo>
                      <a:pt x="2324" y="2682"/>
                    </a:lnTo>
                    <a:lnTo>
                      <a:pt x="2328" y="2680"/>
                    </a:lnTo>
                    <a:lnTo>
                      <a:pt x="2333" y="2677"/>
                    </a:lnTo>
                    <a:lnTo>
                      <a:pt x="2351" y="2664"/>
                    </a:lnTo>
                    <a:lnTo>
                      <a:pt x="2363" y="2654"/>
                    </a:lnTo>
                    <a:lnTo>
                      <a:pt x="2367" y="2623"/>
                    </a:lnTo>
                    <a:close/>
                    <a:moveTo>
                      <a:pt x="736" y="232"/>
                    </a:moveTo>
                    <a:lnTo>
                      <a:pt x="732" y="149"/>
                    </a:lnTo>
                    <a:lnTo>
                      <a:pt x="732" y="143"/>
                    </a:lnTo>
                    <a:lnTo>
                      <a:pt x="731" y="136"/>
                    </a:lnTo>
                    <a:lnTo>
                      <a:pt x="729" y="130"/>
                    </a:lnTo>
                    <a:lnTo>
                      <a:pt x="726" y="125"/>
                    </a:lnTo>
                    <a:lnTo>
                      <a:pt x="719" y="112"/>
                    </a:lnTo>
                    <a:lnTo>
                      <a:pt x="710" y="100"/>
                    </a:lnTo>
                    <a:lnTo>
                      <a:pt x="699" y="88"/>
                    </a:lnTo>
                    <a:lnTo>
                      <a:pt x="687" y="76"/>
                    </a:lnTo>
                    <a:lnTo>
                      <a:pt x="673" y="66"/>
                    </a:lnTo>
                    <a:lnTo>
                      <a:pt x="659" y="55"/>
                    </a:lnTo>
                    <a:lnTo>
                      <a:pt x="644" y="44"/>
                    </a:lnTo>
                    <a:lnTo>
                      <a:pt x="628" y="35"/>
                    </a:lnTo>
                    <a:lnTo>
                      <a:pt x="613" y="27"/>
                    </a:lnTo>
                    <a:lnTo>
                      <a:pt x="598" y="20"/>
                    </a:lnTo>
                    <a:lnTo>
                      <a:pt x="582" y="13"/>
                    </a:lnTo>
                    <a:lnTo>
                      <a:pt x="568" y="8"/>
                    </a:lnTo>
                    <a:lnTo>
                      <a:pt x="555" y="3"/>
                    </a:lnTo>
                    <a:lnTo>
                      <a:pt x="543" y="0"/>
                    </a:lnTo>
                    <a:lnTo>
                      <a:pt x="542" y="1"/>
                    </a:lnTo>
                    <a:lnTo>
                      <a:pt x="543" y="22"/>
                    </a:lnTo>
                    <a:lnTo>
                      <a:pt x="545" y="40"/>
                    </a:lnTo>
                    <a:lnTo>
                      <a:pt x="547" y="55"/>
                    </a:lnTo>
                    <a:lnTo>
                      <a:pt x="552" y="68"/>
                    </a:lnTo>
                    <a:lnTo>
                      <a:pt x="558" y="81"/>
                    </a:lnTo>
                    <a:lnTo>
                      <a:pt x="566" y="94"/>
                    </a:lnTo>
                    <a:lnTo>
                      <a:pt x="575" y="108"/>
                    </a:lnTo>
                    <a:lnTo>
                      <a:pt x="588" y="125"/>
                    </a:lnTo>
                    <a:lnTo>
                      <a:pt x="604" y="139"/>
                    </a:lnTo>
                    <a:lnTo>
                      <a:pt x="628" y="159"/>
                    </a:lnTo>
                    <a:lnTo>
                      <a:pt x="639" y="169"/>
                    </a:lnTo>
                    <a:lnTo>
                      <a:pt x="647" y="180"/>
                    </a:lnTo>
                    <a:lnTo>
                      <a:pt x="650" y="185"/>
                    </a:lnTo>
                    <a:lnTo>
                      <a:pt x="651" y="188"/>
                    </a:lnTo>
                    <a:lnTo>
                      <a:pt x="650" y="192"/>
                    </a:lnTo>
                    <a:lnTo>
                      <a:pt x="646" y="195"/>
                    </a:lnTo>
                    <a:lnTo>
                      <a:pt x="640" y="199"/>
                    </a:lnTo>
                    <a:lnTo>
                      <a:pt x="633" y="201"/>
                    </a:lnTo>
                    <a:lnTo>
                      <a:pt x="627" y="201"/>
                    </a:lnTo>
                    <a:lnTo>
                      <a:pt x="621" y="202"/>
                    </a:lnTo>
                    <a:lnTo>
                      <a:pt x="608" y="200"/>
                    </a:lnTo>
                    <a:lnTo>
                      <a:pt x="595" y="197"/>
                    </a:lnTo>
                    <a:lnTo>
                      <a:pt x="584" y="193"/>
                    </a:lnTo>
                    <a:lnTo>
                      <a:pt x="572" y="192"/>
                    </a:lnTo>
                    <a:lnTo>
                      <a:pt x="566" y="192"/>
                    </a:lnTo>
                    <a:lnTo>
                      <a:pt x="560" y="193"/>
                    </a:lnTo>
                    <a:lnTo>
                      <a:pt x="554" y="195"/>
                    </a:lnTo>
                    <a:lnTo>
                      <a:pt x="547" y="199"/>
                    </a:lnTo>
                    <a:lnTo>
                      <a:pt x="522" y="217"/>
                    </a:lnTo>
                    <a:lnTo>
                      <a:pt x="501" y="233"/>
                    </a:lnTo>
                    <a:lnTo>
                      <a:pt x="482" y="246"/>
                    </a:lnTo>
                    <a:lnTo>
                      <a:pt x="462" y="257"/>
                    </a:lnTo>
                    <a:lnTo>
                      <a:pt x="453" y="260"/>
                    </a:lnTo>
                    <a:lnTo>
                      <a:pt x="442" y="265"/>
                    </a:lnTo>
                    <a:lnTo>
                      <a:pt x="431" y="267"/>
                    </a:lnTo>
                    <a:lnTo>
                      <a:pt x="420" y="271"/>
                    </a:lnTo>
                    <a:lnTo>
                      <a:pt x="407" y="272"/>
                    </a:lnTo>
                    <a:lnTo>
                      <a:pt x="392" y="273"/>
                    </a:lnTo>
                    <a:lnTo>
                      <a:pt x="376" y="274"/>
                    </a:lnTo>
                    <a:lnTo>
                      <a:pt x="358" y="274"/>
                    </a:lnTo>
                    <a:lnTo>
                      <a:pt x="323" y="276"/>
                    </a:lnTo>
                    <a:lnTo>
                      <a:pt x="283" y="278"/>
                    </a:lnTo>
                    <a:lnTo>
                      <a:pt x="239" y="281"/>
                    </a:lnTo>
                    <a:lnTo>
                      <a:pt x="195" y="287"/>
                    </a:lnTo>
                    <a:lnTo>
                      <a:pt x="173" y="292"/>
                    </a:lnTo>
                    <a:lnTo>
                      <a:pt x="152" y="297"/>
                    </a:lnTo>
                    <a:lnTo>
                      <a:pt x="132" y="302"/>
                    </a:lnTo>
                    <a:lnTo>
                      <a:pt x="112" y="307"/>
                    </a:lnTo>
                    <a:lnTo>
                      <a:pt x="93" y="315"/>
                    </a:lnTo>
                    <a:lnTo>
                      <a:pt x="75" y="322"/>
                    </a:lnTo>
                    <a:lnTo>
                      <a:pt x="59" y="330"/>
                    </a:lnTo>
                    <a:lnTo>
                      <a:pt x="44" y="339"/>
                    </a:lnTo>
                    <a:lnTo>
                      <a:pt x="38" y="345"/>
                    </a:lnTo>
                    <a:lnTo>
                      <a:pt x="33" y="350"/>
                    </a:lnTo>
                    <a:lnTo>
                      <a:pt x="28" y="357"/>
                    </a:lnTo>
                    <a:lnTo>
                      <a:pt x="23" y="363"/>
                    </a:lnTo>
                    <a:lnTo>
                      <a:pt x="20" y="370"/>
                    </a:lnTo>
                    <a:lnTo>
                      <a:pt x="16" y="377"/>
                    </a:lnTo>
                    <a:lnTo>
                      <a:pt x="14" y="384"/>
                    </a:lnTo>
                    <a:lnTo>
                      <a:pt x="11" y="392"/>
                    </a:lnTo>
                    <a:lnTo>
                      <a:pt x="9" y="409"/>
                    </a:lnTo>
                    <a:lnTo>
                      <a:pt x="8" y="425"/>
                    </a:lnTo>
                    <a:lnTo>
                      <a:pt x="8" y="443"/>
                    </a:lnTo>
                    <a:lnTo>
                      <a:pt x="10" y="462"/>
                    </a:lnTo>
                    <a:lnTo>
                      <a:pt x="13" y="480"/>
                    </a:lnTo>
                    <a:lnTo>
                      <a:pt x="17" y="499"/>
                    </a:lnTo>
                    <a:lnTo>
                      <a:pt x="22" y="516"/>
                    </a:lnTo>
                    <a:lnTo>
                      <a:pt x="27" y="535"/>
                    </a:lnTo>
                    <a:lnTo>
                      <a:pt x="37" y="568"/>
                    </a:lnTo>
                    <a:lnTo>
                      <a:pt x="47" y="598"/>
                    </a:lnTo>
                    <a:lnTo>
                      <a:pt x="63" y="596"/>
                    </a:lnTo>
                    <a:lnTo>
                      <a:pt x="77" y="595"/>
                    </a:lnTo>
                    <a:lnTo>
                      <a:pt x="88" y="594"/>
                    </a:lnTo>
                    <a:lnTo>
                      <a:pt x="97" y="592"/>
                    </a:lnTo>
                    <a:lnTo>
                      <a:pt x="113" y="588"/>
                    </a:lnTo>
                    <a:lnTo>
                      <a:pt x="123" y="586"/>
                    </a:lnTo>
                    <a:lnTo>
                      <a:pt x="129" y="585"/>
                    </a:lnTo>
                    <a:lnTo>
                      <a:pt x="134" y="586"/>
                    </a:lnTo>
                    <a:lnTo>
                      <a:pt x="140" y="588"/>
                    </a:lnTo>
                    <a:lnTo>
                      <a:pt x="147" y="592"/>
                    </a:lnTo>
                    <a:lnTo>
                      <a:pt x="167" y="605"/>
                    </a:lnTo>
                    <a:lnTo>
                      <a:pt x="194" y="626"/>
                    </a:lnTo>
                    <a:lnTo>
                      <a:pt x="214" y="644"/>
                    </a:lnTo>
                    <a:lnTo>
                      <a:pt x="234" y="661"/>
                    </a:lnTo>
                    <a:lnTo>
                      <a:pt x="256" y="681"/>
                    </a:lnTo>
                    <a:lnTo>
                      <a:pt x="276" y="703"/>
                    </a:lnTo>
                    <a:lnTo>
                      <a:pt x="316" y="744"/>
                    </a:lnTo>
                    <a:lnTo>
                      <a:pt x="351" y="784"/>
                    </a:lnTo>
                    <a:lnTo>
                      <a:pt x="352" y="791"/>
                    </a:lnTo>
                    <a:lnTo>
                      <a:pt x="355" y="797"/>
                    </a:lnTo>
                    <a:lnTo>
                      <a:pt x="357" y="802"/>
                    </a:lnTo>
                    <a:lnTo>
                      <a:pt x="361" y="808"/>
                    </a:lnTo>
                    <a:lnTo>
                      <a:pt x="364" y="815"/>
                    </a:lnTo>
                    <a:lnTo>
                      <a:pt x="366" y="824"/>
                    </a:lnTo>
                    <a:lnTo>
                      <a:pt x="368" y="834"/>
                    </a:lnTo>
                    <a:lnTo>
                      <a:pt x="368" y="843"/>
                    </a:lnTo>
                    <a:lnTo>
                      <a:pt x="368" y="852"/>
                    </a:lnTo>
                    <a:lnTo>
                      <a:pt x="366" y="862"/>
                    </a:lnTo>
                    <a:lnTo>
                      <a:pt x="365" y="871"/>
                    </a:lnTo>
                    <a:lnTo>
                      <a:pt x="363" y="880"/>
                    </a:lnTo>
                    <a:lnTo>
                      <a:pt x="374" y="891"/>
                    </a:lnTo>
                    <a:lnTo>
                      <a:pt x="384" y="902"/>
                    </a:lnTo>
                    <a:lnTo>
                      <a:pt x="389" y="908"/>
                    </a:lnTo>
                    <a:lnTo>
                      <a:pt x="394" y="914"/>
                    </a:lnTo>
                    <a:lnTo>
                      <a:pt x="397" y="920"/>
                    </a:lnTo>
                    <a:lnTo>
                      <a:pt x="402" y="928"/>
                    </a:lnTo>
                    <a:lnTo>
                      <a:pt x="408" y="940"/>
                    </a:lnTo>
                    <a:lnTo>
                      <a:pt x="415" y="953"/>
                    </a:lnTo>
                    <a:lnTo>
                      <a:pt x="424" y="967"/>
                    </a:lnTo>
                    <a:lnTo>
                      <a:pt x="435" y="980"/>
                    </a:lnTo>
                    <a:lnTo>
                      <a:pt x="441" y="985"/>
                    </a:lnTo>
                    <a:lnTo>
                      <a:pt x="447" y="990"/>
                    </a:lnTo>
                    <a:lnTo>
                      <a:pt x="453" y="994"/>
                    </a:lnTo>
                    <a:lnTo>
                      <a:pt x="460" y="998"/>
                    </a:lnTo>
                    <a:lnTo>
                      <a:pt x="466" y="1000"/>
                    </a:lnTo>
                    <a:lnTo>
                      <a:pt x="474" y="1000"/>
                    </a:lnTo>
                    <a:lnTo>
                      <a:pt x="481" y="1000"/>
                    </a:lnTo>
                    <a:lnTo>
                      <a:pt x="489" y="998"/>
                    </a:lnTo>
                    <a:lnTo>
                      <a:pt x="495" y="994"/>
                    </a:lnTo>
                    <a:lnTo>
                      <a:pt x="501" y="990"/>
                    </a:lnTo>
                    <a:lnTo>
                      <a:pt x="504" y="986"/>
                    </a:lnTo>
                    <a:lnTo>
                      <a:pt x="507" y="980"/>
                    </a:lnTo>
                    <a:lnTo>
                      <a:pt x="509" y="974"/>
                    </a:lnTo>
                    <a:lnTo>
                      <a:pt x="509" y="967"/>
                    </a:lnTo>
                    <a:lnTo>
                      <a:pt x="509" y="961"/>
                    </a:lnTo>
                    <a:lnTo>
                      <a:pt x="509" y="954"/>
                    </a:lnTo>
                    <a:lnTo>
                      <a:pt x="508" y="939"/>
                    </a:lnTo>
                    <a:lnTo>
                      <a:pt x="507" y="924"/>
                    </a:lnTo>
                    <a:lnTo>
                      <a:pt x="507" y="918"/>
                    </a:lnTo>
                    <a:lnTo>
                      <a:pt x="507" y="913"/>
                    </a:lnTo>
                    <a:lnTo>
                      <a:pt x="508" y="907"/>
                    </a:lnTo>
                    <a:lnTo>
                      <a:pt x="510" y="901"/>
                    </a:lnTo>
                    <a:lnTo>
                      <a:pt x="514" y="897"/>
                    </a:lnTo>
                    <a:lnTo>
                      <a:pt x="520" y="891"/>
                    </a:lnTo>
                    <a:lnTo>
                      <a:pt x="526" y="887"/>
                    </a:lnTo>
                    <a:lnTo>
                      <a:pt x="534" y="882"/>
                    </a:lnTo>
                    <a:lnTo>
                      <a:pt x="552" y="870"/>
                    </a:lnTo>
                    <a:lnTo>
                      <a:pt x="572" y="860"/>
                    </a:lnTo>
                    <a:lnTo>
                      <a:pt x="593" y="851"/>
                    </a:lnTo>
                    <a:lnTo>
                      <a:pt x="613" y="844"/>
                    </a:lnTo>
                    <a:lnTo>
                      <a:pt x="621" y="842"/>
                    </a:lnTo>
                    <a:lnTo>
                      <a:pt x="630" y="839"/>
                    </a:lnTo>
                    <a:lnTo>
                      <a:pt x="637" y="839"/>
                    </a:lnTo>
                    <a:lnTo>
                      <a:pt x="641" y="839"/>
                    </a:lnTo>
                    <a:lnTo>
                      <a:pt x="645" y="841"/>
                    </a:lnTo>
                    <a:lnTo>
                      <a:pt x="647" y="843"/>
                    </a:lnTo>
                    <a:lnTo>
                      <a:pt x="650" y="847"/>
                    </a:lnTo>
                    <a:lnTo>
                      <a:pt x="651" y="850"/>
                    </a:lnTo>
                    <a:lnTo>
                      <a:pt x="652" y="858"/>
                    </a:lnTo>
                    <a:lnTo>
                      <a:pt x="652" y="868"/>
                    </a:lnTo>
                    <a:lnTo>
                      <a:pt x="648" y="888"/>
                    </a:lnTo>
                    <a:lnTo>
                      <a:pt x="646" y="902"/>
                    </a:lnTo>
                    <a:lnTo>
                      <a:pt x="646" y="916"/>
                    </a:lnTo>
                    <a:lnTo>
                      <a:pt x="646" y="928"/>
                    </a:lnTo>
                    <a:lnTo>
                      <a:pt x="648" y="940"/>
                    </a:lnTo>
                    <a:lnTo>
                      <a:pt x="651" y="952"/>
                    </a:lnTo>
                    <a:lnTo>
                      <a:pt x="657" y="974"/>
                    </a:lnTo>
                    <a:lnTo>
                      <a:pt x="661" y="999"/>
                    </a:lnTo>
                    <a:lnTo>
                      <a:pt x="681" y="1035"/>
                    </a:lnTo>
                    <a:lnTo>
                      <a:pt x="701" y="1071"/>
                    </a:lnTo>
                    <a:lnTo>
                      <a:pt x="711" y="1088"/>
                    </a:lnTo>
                    <a:lnTo>
                      <a:pt x="719" y="1106"/>
                    </a:lnTo>
                    <a:lnTo>
                      <a:pt x="723" y="1115"/>
                    </a:lnTo>
                    <a:lnTo>
                      <a:pt x="726" y="1126"/>
                    </a:lnTo>
                    <a:lnTo>
                      <a:pt x="729" y="1137"/>
                    </a:lnTo>
                    <a:lnTo>
                      <a:pt x="731" y="1147"/>
                    </a:lnTo>
                    <a:lnTo>
                      <a:pt x="732" y="1167"/>
                    </a:lnTo>
                    <a:lnTo>
                      <a:pt x="733" y="1189"/>
                    </a:lnTo>
                    <a:lnTo>
                      <a:pt x="733" y="1209"/>
                    </a:lnTo>
                    <a:lnTo>
                      <a:pt x="733" y="1230"/>
                    </a:lnTo>
                    <a:lnTo>
                      <a:pt x="733" y="1251"/>
                    </a:lnTo>
                    <a:lnTo>
                      <a:pt x="736" y="1271"/>
                    </a:lnTo>
                    <a:lnTo>
                      <a:pt x="738" y="1281"/>
                    </a:lnTo>
                    <a:lnTo>
                      <a:pt x="740" y="1291"/>
                    </a:lnTo>
                    <a:lnTo>
                      <a:pt x="744" y="1301"/>
                    </a:lnTo>
                    <a:lnTo>
                      <a:pt x="747" y="1309"/>
                    </a:lnTo>
                    <a:lnTo>
                      <a:pt x="759" y="1315"/>
                    </a:lnTo>
                    <a:lnTo>
                      <a:pt x="771" y="1322"/>
                    </a:lnTo>
                    <a:lnTo>
                      <a:pt x="782" y="1329"/>
                    </a:lnTo>
                    <a:lnTo>
                      <a:pt x="791" y="1337"/>
                    </a:lnTo>
                    <a:lnTo>
                      <a:pt x="801" y="1346"/>
                    </a:lnTo>
                    <a:lnTo>
                      <a:pt x="810" y="1355"/>
                    </a:lnTo>
                    <a:lnTo>
                      <a:pt x="818" y="1364"/>
                    </a:lnTo>
                    <a:lnTo>
                      <a:pt x="825" y="1375"/>
                    </a:lnTo>
                    <a:lnTo>
                      <a:pt x="832" y="1386"/>
                    </a:lnTo>
                    <a:lnTo>
                      <a:pt x="840" y="1396"/>
                    </a:lnTo>
                    <a:lnTo>
                      <a:pt x="844" y="1408"/>
                    </a:lnTo>
                    <a:lnTo>
                      <a:pt x="849" y="1421"/>
                    </a:lnTo>
                    <a:lnTo>
                      <a:pt x="852" y="1433"/>
                    </a:lnTo>
                    <a:lnTo>
                      <a:pt x="856" y="1446"/>
                    </a:lnTo>
                    <a:lnTo>
                      <a:pt x="858" y="1459"/>
                    </a:lnTo>
                    <a:lnTo>
                      <a:pt x="860" y="1472"/>
                    </a:lnTo>
                    <a:lnTo>
                      <a:pt x="861" y="1495"/>
                    </a:lnTo>
                    <a:lnTo>
                      <a:pt x="861" y="1517"/>
                    </a:lnTo>
                    <a:lnTo>
                      <a:pt x="860" y="1538"/>
                    </a:lnTo>
                    <a:lnTo>
                      <a:pt x="858" y="1558"/>
                    </a:lnTo>
                    <a:lnTo>
                      <a:pt x="856" y="1578"/>
                    </a:lnTo>
                    <a:lnTo>
                      <a:pt x="852" y="1596"/>
                    </a:lnTo>
                    <a:lnTo>
                      <a:pt x="849" y="1614"/>
                    </a:lnTo>
                    <a:lnTo>
                      <a:pt x="844" y="1632"/>
                    </a:lnTo>
                    <a:lnTo>
                      <a:pt x="838" y="1649"/>
                    </a:lnTo>
                    <a:lnTo>
                      <a:pt x="831" y="1666"/>
                    </a:lnTo>
                    <a:lnTo>
                      <a:pt x="824" y="1683"/>
                    </a:lnTo>
                    <a:lnTo>
                      <a:pt x="815" y="1701"/>
                    </a:lnTo>
                    <a:lnTo>
                      <a:pt x="805" y="1718"/>
                    </a:lnTo>
                    <a:lnTo>
                      <a:pt x="795" y="1736"/>
                    </a:lnTo>
                    <a:lnTo>
                      <a:pt x="783" y="1755"/>
                    </a:lnTo>
                    <a:lnTo>
                      <a:pt x="769" y="1774"/>
                    </a:lnTo>
                    <a:lnTo>
                      <a:pt x="760" y="1788"/>
                    </a:lnTo>
                    <a:lnTo>
                      <a:pt x="752" y="1801"/>
                    </a:lnTo>
                    <a:lnTo>
                      <a:pt x="744" y="1815"/>
                    </a:lnTo>
                    <a:lnTo>
                      <a:pt x="737" y="1829"/>
                    </a:lnTo>
                    <a:lnTo>
                      <a:pt x="725" y="1857"/>
                    </a:lnTo>
                    <a:lnTo>
                      <a:pt x="713" y="1887"/>
                    </a:lnTo>
                    <a:lnTo>
                      <a:pt x="693" y="1944"/>
                    </a:lnTo>
                    <a:lnTo>
                      <a:pt x="673" y="1995"/>
                    </a:lnTo>
                    <a:lnTo>
                      <a:pt x="667" y="2008"/>
                    </a:lnTo>
                    <a:lnTo>
                      <a:pt x="660" y="2020"/>
                    </a:lnTo>
                    <a:lnTo>
                      <a:pt x="653" y="2031"/>
                    </a:lnTo>
                    <a:lnTo>
                      <a:pt x="646" y="2043"/>
                    </a:lnTo>
                    <a:lnTo>
                      <a:pt x="638" y="2052"/>
                    </a:lnTo>
                    <a:lnTo>
                      <a:pt x="630" y="2062"/>
                    </a:lnTo>
                    <a:lnTo>
                      <a:pt x="620" y="2071"/>
                    </a:lnTo>
                    <a:lnTo>
                      <a:pt x="609" y="2079"/>
                    </a:lnTo>
                    <a:lnTo>
                      <a:pt x="599" y="2086"/>
                    </a:lnTo>
                    <a:lnTo>
                      <a:pt x="586" y="2092"/>
                    </a:lnTo>
                    <a:lnTo>
                      <a:pt x="573" y="2098"/>
                    </a:lnTo>
                    <a:lnTo>
                      <a:pt x="559" y="2103"/>
                    </a:lnTo>
                    <a:lnTo>
                      <a:pt x="542" y="2106"/>
                    </a:lnTo>
                    <a:lnTo>
                      <a:pt x="526" y="2109"/>
                    </a:lnTo>
                    <a:lnTo>
                      <a:pt x="508" y="2111"/>
                    </a:lnTo>
                    <a:lnTo>
                      <a:pt x="488" y="2111"/>
                    </a:lnTo>
                    <a:lnTo>
                      <a:pt x="473" y="2111"/>
                    </a:lnTo>
                    <a:lnTo>
                      <a:pt x="458" y="2111"/>
                    </a:lnTo>
                    <a:lnTo>
                      <a:pt x="445" y="2112"/>
                    </a:lnTo>
                    <a:lnTo>
                      <a:pt x="434" y="2113"/>
                    </a:lnTo>
                    <a:lnTo>
                      <a:pt x="423" y="2117"/>
                    </a:lnTo>
                    <a:lnTo>
                      <a:pt x="412" y="2123"/>
                    </a:lnTo>
                    <a:lnTo>
                      <a:pt x="402" y="2131"/>
                    </a:lnTo>
                    <a:lnTo>
                      <a:pt x="390" y="2143"/>
                    </a:lnTo>
                    <a:lnTo>
                      <a:pt x="384" y="2150"/>
                    </a:lnTo>
                    <a:lnTo>
                      <a:pt x="377" y="2157"/>
                    </a:lnTo>
                    <a:lnTo>
                      <a:pt x="368" y="2165"/>
                    </a:lnTo>
                    <a:lnTo>
                      <a:pt x="357" y="2174"/>
                    </a:lnTo>
                    <a:lnTo>
                      <a:pt x="346" y="2180"/>
                    </a:lnTo>
                    <a:lnTo>
                      <a:pt x="337" y="2184"/>
                    </a:lnTo>
                    <a:lnTo>
                      <a:pt x="332" y="2185"/>
                    </a:lnTo>
                    <a:lnTo>
                      <a:pt x="327" y="2184"/>
                    </a:lnTo>
                    <a:lnTo>
                      <a:pt x="323" y="2183"/>
                    </a:lnTo>
                    <a:lnTo>
                      <a:pt x="319" y="2182"/>
                    </a:lnTo>
                    <a:lnTo>
                      <a:pt x="315" y="2176"/>
                    </a:lnTo>
                    <a:lnTo>
                      <a:pt x="311" y="2169"/>
                    </a:lnTo>
                    <a:lnTo>
                      <a:pt x="307" y="2162"/>
                    </a:lnTo>
                    <a:lnTo>
                      <a:pt x="304" y="2154"/>
                    </a:lnTo>
                    <a:lnTo>
                      <a:pt x="299" y="2136"/>
                    </a:lnTo>
                    <a:lnTo>
                      <a:pt x="293" y="2119"/>
                    </a:lnTo>
                    <a:lnTo>
                      <a:pt x="290" y="2112"/>
                    </a:lnTo>
                    <a:lnTo>
                      <a:pt x="286" y="2105"/>
                    </a:lnTo>
                    <a:lnTo>
                      <a:pt x="281" y="2099"/>
                    </a:lnTo>
                    <a:lnTo>
                      <a:pt x="276" y="2096"/>
                    </a:lnTo>
                    <a:lnTo>
                      <a:pt x="267" y="2095"/>
                    </a:lnTo>
                    <a:lnTo>
                      <a:pt x="259" y="2095"/>
                    </a:lnTo>
                    <a:lnTo>
                      <a:pt x="248" y="2097"/>
                    </a:lnTo>
                    <a:lnTo>
                      <a:pt x="235" y="2102"/>
                    </a:lnTo>
                    <a:lnTo>
                      <a:pt x="217" y="2110"/>
                    </a:lnTo>
                    <a:lnTo>
                      <a:pt x="197" y="2116"/>
                    </a:lnTo>
                    <a:lnTo>
                      <a:pt x="178" y="2122"/>
                    </a:lnTo>
                    <a:lnTo>
                      <a:pt x="158" y="2124"/>
                    </a:lnTo>
                    <a:lnTo>
                      <a:pt x="136" y="2126"/>
                    </a:lnTo>
                    <a:lnTo>
                      <a:pt x="116" y="2125"/>
                    </a:lnTo>
                    <a:lnTo>
                      <a:pt x="96" y="2123"/>
                    </a:lnTo>
                    <a:lnTo>
                      <a:pt x="75" y="2119"/>
                    </a:lnTo>
                    <a:lnTo>
                      <a:pt x="0" y="2125"/>
                    </a:lnTo>
                    <a:lnTo>
                      <a:pt x="25" y="2242"/>
                    </a:lnTo>
                    <a:lnTo>
                      <a:pt x="27" y="2253"/>
                    </a:lnTo>
                    <a:lnTo>
                      <a:pt x="28" y="2264"/>
                    </a:lnTo>
                    <a:lnTo>
                      <a:pt x="29" y="2277"/>
                    </a:lnTo>
                    <a:lnTo>
                      <a:pt x="28" y="2288"/>
                    </a:lnTo>
                    <a:lnTo>
                      <a:pt x="23" y="2300"/>
                    </a:lnTo>
                    <a:lnTo>
                      <a:pt x="16" y="2312"/>
                    </a:lnTo>
                    <a:lnTo>
                      <a:pt x="14" y="2318"/>
                    </a:lnTo>
                    <a:lnTo>
                      <a:pt x="11" y="2323"/>
                    </a:lnTo>
                    <a:lnTo>
                      <a:pt x="11" y="2329"/>
                    </a:lnTo>
                    <a:lnTo>
                      <a:pt x="13" y="2336"/>
                    </a:lnTo>
                    <a:lnTo>
                      <a:pt x="15" y="2341"/>
                    </a:lnTo>
                    <a:lnTo>
                      <a:pt x="18" y="2345"/>
                    </a:lnTo>
                    <a:lnTo>
                      <a:pt x="23" y="2348"/>
                    </a:lnTo>
                    <a:lnTo>
                      <a:pt x="28" y="2352"/>
                    </a:lnTo>
                    <a:lnTo>
                      <a:pt x="37" y="2358"/>
                    </a:lnTo>
                    <a:lnTo>
                      <a:pt x="49" y="2364"/>
                    </a:lnTo>
                    <a:lnTo>
                      <a:pt x="59" y="2369"/>
                    </a:lnTo>
                    <a:lnTo>
                      <a:pt x="68" y="2375"/>
                    </a:lnTo>
                    <a:lnTo>
                      <a:pt x="71" y="2380"/>
                    </a:lnTo>
                    <a:lnTo>
                      <a:pt x="74" y="2385"/>
                    </a:lnTo>
                    <a:lnTo>
                      <a:pt x="76" y="2389"/>
                    </a:lnTo>
                    <a:lnTo>
                      <a:pt x="76" y="2395"/>
                    </a:lnTo>
                    <a:lnTo>
                      <a:pt x="75" y="2405"/>
                    </a:lnTo>
                    <a:lnTo>
                      <a:pt x="74" y="2413"/>
                    </a:lnTo>
                    <a:lnTo>
                      <a:pt x="70" y="2423"/>
                    </a:lnTo>
                    <a:lnTo>
                      <a:pt x="67" y="2431"/>
                    </a:lnTo>
                    <a:lnTo>
                      <a:pt x="62" y="2439"/>
                    </a:lnTo>
                    <a:lnTo>
                      <a:pt x="56" y="2447"/>
                    </a:lnTo>
                    <a:lnTo>
                      <a:pt x="50" y="2454"/>
                    </a:lnTo>
                    <a:lnTo>
                      <a:pt x="44" y="2459"/>
                    </a:lnTo>
                    <a:lnTo>
                      <a:pt x="37" y="2465"/>
                    </a:lnTo>
                    <a:lnTo>
                      <a:pt x="33" y="2472"/>
                    </a:lnTo>
                    <a:lnTo>
                      <a:pt x="29" y="2478"/>
                    </a:lnTo>
                    <a:lnTo>
                      <a:pt x="28" y="2484"/>
                    </a:lnTo>
                    <a:lnTo>
                      <a:pt x="29" y="2490"/>
                    </a:lnTo>
                    <a:lnTo>
                      <a:pt x="30" y="2497"/>
                    </a:lnTo>
                    <a:lnTo>
                      <a:pt x="34" y="2503"/>
                    </a:lnTo>
                    <a:lnTo>
                      <a:pt x="37" y="2509"/>
                    </a:lnTo>
                    <a:lnTo>
                      <a:pt x="60" y="2530"/>
                    </a:lnTo>
                    <a:lnTo>
                      <a:pt x="81" y="2550"/>
                    </a:lnTo>
                    <a:lnTo>
                      <a:pt x="88" y="2557"/>
                    </a:lnTo>
                    <a:lnTo>
                      <a:pt x="92" y="2563"/>
                    </a:lnTo>
                    <a:lnTo>
                      <a:pt x="95" y="2570"/>
                    </a:lnTo>
                    <a:lnTo>
                      <a:pt x="96" y="2576"/>
                    </a:lnTo>
                    <a:lnTo>
                      <a:pt x="95" y="2582"/>
                    </a:lnTo>
                    <a:lnTo>
                      <a:pt x="94" y="2588"/>
                    </a:lnTo>
                    <a:lnTo>
                      <a:pt x="93" y="2592"/>
                    </a:lnTo>
                    <a:lnTo>
                      <a:pt x="89" y="2598"/>
                    </a:lnTo>
                    <a:lnTo>
                      <a:pt x="83" y="2609"/>
                    </a:lnTo>
                    <a:lnTo>
                      <a:pt x="76" y="2621"/>
                    </a:lnTo>
                    <a:lnTo>
                      <a:pt x="73" y="2627"/>
                    </a:lnTo>
                    <a:lnTo>
                      <a:pt x="70" y="2634"/>
                    </a:lnTo>
                    <a:lnTo>
                      <a:pt x="69" y="2640"/>
                    </a:lnTo>
                    <a:lnTo>
                      <a:pt x="69" y="2647"/>
                    </a:lnTo>
                    <a:lnTo>
                      <a:pt x="76" y="2650"/>
                    </a:lnTo>
                    <a:lnTo>
                      <a:pt x="86" y="2656"/>
                    </a:lnTo>
                    <a:lnTo>
                      <a:pt x="94" y="2663"/>
                    </a:lnTo>
                    <a:lnTo>
                      <a:pt x="102" y="2670"/>
                    </a:lnTo>
                    <a:lnTo>
                      <a:pt x="109" y="2678"/>
                    </a:lnTo>
                    <a:lnTo>
                      <a:pt x="115" y="2688"/>
                    </a:lnTo>
                    <a:lnTo>
                      <a:pt x="120" y="2697"/>
                    </a:lnTo>
                    <a:lnTo>
                      <a:pt x="122" y="2706"/>
                    </a:lnTo>
                    <a:lnTo>
                      <a:pt x="168" y="2746"/>
                    </a:lnTo>
                    <a:lnTo>
                      <a:pt x="173" y="2754"/>
                    </a:lnTo>
                    <a:lnTo>
                      <a:pt x="179" y="2761"/>
                    </a:lnTo>
                    <a:lnTo>
                      <a:pt x="186" y="2769"/>
                    </a:lnTo>
                    <a:lnTo>
                      <a:pt x="194" y="2776"/>
                    </a:lnTo>
                    <a:lnTo>
                      <a:pt x="212" y="2791"/>
                    </a:lnTo>
                    <a:lnTo>
                      <a:pt x="226" y="2805"/>
                    </a:lnTo>
                    <a:lnTo>
                      <a:pt x="221" y="2813"/>
                    </a:lnTo>
                    <a:lnTo>
                      <a:pt x="217" y="2824"/>
                    </a:lnTo>
                    <a:lnTo>
                      <a:pt x="212" y="2834"/>
                    </a:lnTo>
                    <a:lnTo>
                      <a:pt x="207" y="2844"/>
                    </a:lnTo>
                    <a:lnTo>
                      <a:pt x="199" y="2858"/>
                    </a:lnTo>
                    <a:lnTo>
                      <a:pt x="192" y="2873"/>
                    </a:lnTo>
                    <a:lnTo>
                      <a:pt x="185" y="2887"/>
                    </a:lnTo>
                    <a:lnTo>
                      <a:pt x="176" y="2901"/>
                    </a:lnTo>
                    <a:lnTo>
                      <a:pt x="168" y="2914"/>
                    </a:lnTo>
                    <a:lnTo>
                      <a:pt x="160" y="2930"/>
                    </a:lnTo>
                    <a:lnTo>
                      <a:pt x="154" y="2945"/>
                    </a:lnTo>
                    <a:lnTo>
                      <a:pt x="148" y="2963"/>
                    </a:lnTo>
                    <a:lnTo>
                      <a:pt x="139" y="2997"/>
                    </a:lnTo>
                    <a:lnTo>
                      <a:pt x="129" y="3030"/>
                    </a:lnTo>
                    <a:lnTo>
                      <a:pt x="120" y="3048"/>
                    </a:lnTo>
                    <a:lnTo>
                      <a:pt x="112" y="3067"/>
                    </a:lnTo>
                    <a:lnTo>
                      <a:pt x="103" y="3085"/>
                    </a:lnTo>
                    <a:lnTo>
                      <a:pt x="94" y="3103"/>
                    </a:lnTo>
                    <a:lnTo>
                      <a:pt x="90" y="3107"/>
                    </a:lnTo>
                    <a:lnTo>
                      <a:pt x="87" y="3110"/>
                    </a:lnTo>
                    <a:lnTo>
                      <a:pt x="81" y="3113"/>
                    </a:lnTo>
                    <a:lnTo>
                      <a:pt x="75" y="3115"/>
                    </a:lnTo>
                    <a:lnTo>
                      <a:pt x="63" y="3121"/>
                    </a:lnTo>
                    <a:lnTo>
                      <a:pt x="53" y="3127"/>
                    </a:lnTo>
                    <a:lnTo>
                      <a:pt x="47" y="3134"/>
                    </a:lnTo>
                    <a:lnTo>
                      <a:pt x="41" y="3141"/>
                    </a:lnTo>
                    <a:lnTo>
                      <a:pt x="37" y="3148"/>
                    </a:lnTo>
                    <a:lnTo>
                      <a:pt x="34" y="3156"/>
                    </a:lnTo>
                    <a:lnTo>
                      <a:pt x="29" y="3172"/>
                    </a:lnTo>
                    <a:lnTo>
                      <a:pt x="27" y="3189"/>
                    </a:lnTo>
                    <a:lnTo>
                      <a:pt x="25" y="3223"/>
                    </a:lnTo>
                    <a:lnTo>
                      <a:pt x="21" y="3259"/>
                    </a:lnTo>
                    <a:lnTo>
                      <a:pt x="33" y="3261"/>
                    </a:lnTo>
                    <a:lnTo>
                      <a:pt x="44" y="3264"/>
                    </a:lnTo>
                    <a:lnTo>
                      <a:pt x="55" y="3265"/>
                    </a:lnTo>
                    <a:lnTo>
                      <a:pt x="68" y="3265"/>
                    </a:lnTo>
                    <a:lnTo>
                      <a:pt x="82" y="3265"/>
                    </a:lnTo>
                    <a:lnTo>
                      <a:pt x="96" y="3261"/>
                    </a:lnTo>
                    <a:lnTo>
                      <a:pt x="103" y="3261"/>
                    </a:lnTo>
                    <a:lnTo>
                      <a:pt x="110" y="3262"/>
                    </a:lnTo>
                    <a:lnTo>
                      <a:pt x="118" y="3265"/>
                    </a:lnTo>
                    <a:lnTo>
                      <a:pt x="123" y="3268"/>
                    </a:lnTo>
                    <a:lnTo>
                      <a:pt x="127" y="3271"/>
                    </a:lnTo>
                    <a:lnTo>
                      <a:pt x="130" y="3273"/>
                    </a:lnTo>
                    <a:lnTo>
                      <a:pt x="133" y="3277"/>
                    </a:lnTo>
                    <a:lnTo>
                      <a:pt x="135" y="3280"/>
                    </a:lnTo>
                    <a:lnTo>
                      <a:pt x="139" y="3288"/>
                    </a:lnTo>
                    <a:lnTo>
                      <a:pt x="142" y="3297"/>
                    </a:lnTo>
                    <a:lnTo>
                      <a:pt x="176" y="3346"/>
                    </a:lnTo>
                    <a:lnTo>
                      <a:pt x="372" y="3344"/>
                    </a:lnTo>
                    <a:lnTo>
                      <a:pt x="396" y="3350"/>
                    </a:lnTo>
                    <a:lnTo>
                      <a:pt x="417" y="3356"/>
                    </a:lnTo>
                    <a:lnTo>
                      <a:pt x="428" y="3359"/>
                    </a:lnTo>
                    <a:lnTo>
                      <a:pt x="438" y="3360"/>
                    </a:lnTo>
                    <a:lnTo>
                      <a:pt x="450" y="3363"/>
                    </a:lnTo>
                    <a:lnTo>
                      <a:pt x="464" y="3363"/>
                    </a:lnTo>
                    <a:lnTo>
                      <a:pt x="555" y="3364"/>
                    </a:lnTo>
                    <a:lnTo>
                      <a:pt x="556" y="3369"/>
                    </a:lnTo>
                    <a:lnTo>
                      <a:pt x="555" y="3372"/>
                    </a:lnTo>
                    <a:lnTo>
                      <a:pt x="555" y="3377"/>
                    </a:lnTo>
                    <a:lnTo>
                      <a:pt x="553" y="3382"/>
                    </a:lnTo>
                    <a:lnTo>
                      <a:pt x="549" y="3391"/>
                    </a:lnTo>
                    <a:lnTo>
                      <a:pt x="543" y="3402"/>
                    </a:lnTo>
                    <a:lnTo>
                      <a:pt x="537" y="3412"/>
                    </a:lnTo>
                    <a:lnTo>
                      <a:pt x="534" y="3424"/>
                    </a:lnTo>
                    <a:lnTo>
                      <a:pt x="532" y="3429"/>
                    </a:lnTo>
                    <a:lnTo>
                      <a:pt x="530" y="3435"/>
                    </a:lnTo>
                    <a:lnTo>
                      <a:pt x="530" y="3441"/>
                    </a:lnTo>
                    <a:lnTo>
                      <a:pt x="530" y="3446"/>
                    </a:lnTo>
                    <a:lnTo>
                      <a:pt x="533" y="3458"/>
                    </a:lnTo>
                    <a:lnTo>
                      <a:pt x="536" y="3469"/>
                    </a:lnTo>
                    <a:lnTo>
                      <a:pt x="540" y="3478"/>
                    </a:lnTo>
                    <a:lnTo>
                      <a:pt x="543" y="3487"/>
                    </a:lnTo>
                    <a:lnTo>
                      <a:pt x="548" y="3494"/>
                    </a:lnTo>
                    <a:lnTo>
                      <a:pt x="553" y="3501"/>
                    </a:lnTo>
                    <a:lnTo>
                      <a:pt x="558" y="3505"/>
                    </a:lnTo>
                    <a:lnTo>
                      <a:pt x="565" y="3510"/>
                    </a:lnTo>
                    <a:lnTo>
                      <a:pt x="571" y="3514"/>
                    </a:lnTo>
                    <a:lnTo>
                      <a:pt x="579" y="3517"/>
                    </a:lnTo>
                    <a:lnTo>
                      <a:pt x="586" y="3518"/>
                    </a:lnTo>
                    <a:lnTo>
                      <a:pt x="595" y="3520"/>
                    </a:lnTo>
                    <a:lnTo>
                      <a:pt x="605" y="3521"/>
                    </a:lnTo>
                    <a:lnTo>
                      <a:pt x="614" y="3520"/>
                    </a:lnTo>
                    <a:lnTo>
                      <a:pt x="625" y="3518"/>
                    </a:lnTo>
                    <a:lnTo>
                      <a:pt x="637" y="3516"/>
                    </a:lnTo>
                    <a:lnTo>
                      <a:pt x="677" y="3509"/>
                    </a:lnTo>
                    <a:lnTo>
                      <a:pt x="720" y="3502"/>
                    </a:lnTo>
                    <a:lnTo>
                      <a:pt x="743" y="3497"/>
                    </a:lnTo>
                    <a:lnTo>
                      <a:pt x="764" y="3492"/>
                    </a:lnTo>
                    <a:lnTo>
                      <a:pt x="784" y="3488"/>
                    </a:lnTo>
                    <a:lnTo>
                      <a:pt x="803" y="3481"/>
                    </a:lnTo>
                    <a:lnTo>
                      <a:pt x="914" y="3423"/>
                    </a:lnTo>
                    <a:lnTo>
                      <a:pt x="1112" y="3255"/>
                    </a:lnTo>
                    <a:lnTo>
                      <a:pt x="1130" y="3248"/>
                    </a:lnTo>
                    <a:lnTo>
                      <a:pt x="1149" y="3244"/>
                    </a:lnTo>
                    <a:lnTo>
                      <a:pt x="1158" y="3242"/>
                    </a:lnTo>
                    <a:lnTo>
                      <a:pt x="1167" y="3242"/>
                    </a:lnTo>
                    <a:lnTo>
                      <a:pt x="1177" y="3245"/>
                    </a:lnTo>
                    <a:lnTo>
                      <a:pt x="1185" y="3248"/>
                    </a:lnTo>
                    <a:lnTo>
                      <a:pt x="1189" y="3252"/>
                    </a:lnTo>
                    <a:lnTo>
                      <a:pt x="1195" y="3255"/>
                    </a:lnTo>
                    <a:lnTo>
                      <a:pt x="1201" y="3258"/>
                    </a:lnTo>
                    <a:lnTo>
                      <a:pt x="1205" y="3259"/>
                    </a:lnTo>
                    <a:lnTo>
                      <a:pt x="1211" y="3258"/>
                    </a:lnTo>
                    <a:lnTo>
                      <a:pt x="1216" y="3254"/>
                    </a:lnTo>
                    <a:lnTo>
                      <a:pt x="1222" y="3251"/>
                    </a:lnTo>
                    <a:lnTo>
                      <a:pt x="1228" y="3245"/>
                    </a:lnTo>
                    <a:lnTo>
                      <a:pt x="1237" y="3235"/>
                    </a:lnTo>
                    <a:lnTo>
                      <a:pt x="1245" y="3225"/>
                    </a:lnTo>
                    <a:lnTo>
                      <a:pt x="1237" y="3216"/>
                    </a:lnTo>
                    <a:lnTo>
                      <a:pt x="1228" y="3209"/>
                    </a:lnTo>
                    <a:lnTo>
                      <a:pt x="1218" y="3202"/>
                    </a:lnTo>
                    <a:lnTo>
                      <a:pt x="1208" y="3195"/>
                    </a:lnTo>
                    <a:lnTo>
                      <a:pt x="1197" y="3188"/>
                    </a:lnTo>
                    <a:lnTo>
                      <a:pt x="1189" y="3180"/>
                    </a:lnTo>
                    <a:lnTo>
                      <a:pt x="1185" y="3175"/>
                    </a:lnTo>
                    <a:lnTo>
                      <a:pt x="1182" y="3170"/>
                    </a:lnTo>
                    <a:lnTo>
                      <a:pt x="1179" y="3164"/>
                    </a:lnTo>
                    <a:lnTo>
                      <a:pt x="1177" y="3159"/>
                    </a:lnTo>
                    <a:lnTo>
                      <a:pt x="1176" y="3152"/>
                    </a:lnTo>
                    <a:lnTo>
                      <a:pt x="1177" y="3143"/>
                    </a:lnTo>
                    <a:lnTo>
                      <a:pt x="1179" y="3137"/>
                    </a:lnTo>
                    <a:lnTo>
                      <a:pt x="1183" y="3131"/>
                    </a:lnTo>
                    <a:lnTo>
                      <a:pt x="1192" y="3120"/>
                    </a:lnTo>
                    <a:lnTo>
                      <a:pt x="1203" y="3108"/>
                    </a:lnTo>
                    <a:lnTo>
                      <a:pt x="1211" y="3096"/>
                    </a:lnTo>
                    <a:lnTo>
                      <a:pt x="1218" y="3084"/>
                    </a:lnTo>
                    <a:lnTo>
                      <a:pt x="1224" y="3072"/>
                    </a:lnTo>
                    <a:lnTo>
                      <a:pt x="1229" y="3061"/>
                    </a:lnTo>
                    <a:lnTo>
                      <a:pt x="1237" y="3037"/>
                    </a:lnTo>
                    <a:lnTo>
                      <a:pt x="1248" y="3012"/>
                    </a:lnTo>
                    <a:lnTo>
                      <a:pt x="1250" y="3009"/>
                    </a:lnTo>
                    <a:lnTo>
                      <a:pt x="1254" y="3004"/>
                    </a:lnTo>
                    <a:lnTo>
                      <a:pt x="1257" y="3001"/>
                    </a:lnTo>
                    <a:lnTo>
                      <a:pt x="1262" y="2998"/>
                    </a:lnTo>
                    <a:lnTo>
                      <a:pt x="1271" y="2992"/>
                    </a:lnTo>
                    <a:lnTo>
                      <a:pt x="1281" y="2988"/>
                    </a:lnTo>
                    <a:lnTo>
                      <a:pt x="1293" y="2985"/>
                    </a:lnTo>
                    <a:lnTo>
                      <a:pt x="1303" y="2983"/>
                    </a:lnTo>
                    <a:lnTo>
                      <a:pt x="1314" y="2982"/>
                    </a:lnTo>
                    <a:lnTo>
                      <a:pt x="1324" y="2980"/>
                    </a:lnTo>
                    <a:lnTo>
                      <a:pt x="1324" y="2871"/>
                    </a:lnTo>
                    <a:lnTo>
                      <a:pt x="1329" y="2860"/>
                    </a:lnTo>
                    <a:lnTo>
                      <a:pt x="1334" y="2848"/>
                    </a:lnTo>
                    <a:lnTo>
                      <a:pt x="1339" y="2838"/>
                    </a:lnTo>
                    <a:lnTo>
                      <a:pt x="1344" y="2827"/>
                    </a:lnTo>
                    <a:lnTo>
                      <a:pt x="1348" y="2824"/>
                    </a:lnTo>
                    <a:lnTo>
                      <a:pt x="1352" y="2819"/>
                    </a:lnTo>
                    <a:lnTo>
                      <a:pt x="1356" y="2816"/>
                    </a:lnTo>
                    <a:lnTo>
                      <a:pt x="1361" y="2813"/>
                    </a:lnTo>
                    <a:lnTo>
                      <a:pt x="1366" y="2812"/>
                    </a:lnTo>
                    <a:lnTo>
                      <a:pt x="1372" y="2811"/>
                    </a:lnTo>
                    <a:lnTo>
                      <a:pt x="1377" y="2809"/>
                    </a:lnTo>
                    <a:lnTo>
                      <a:pt x="1385" y="2811"/>
                    </a:lnTo>
                    <a:lnTo>
                      <a:pt x="1396" y="2816"/>
                    </a:lnTo>
                    <a:lnTo>
                      <a:pt x="1409" y="2822"/>
                    </a:lnTo>
                    <a:lnTo>
                      <a:pt x="1421" y="2827"/>
                    </a:lnTo>
                    <a:lnTo>
                      <a:pt x="1434" y="2829"/>
                    </a:lnTo>
                    <a:lnTo>
                      <a:pt x="1447" y="2832"/>
                    </a:lnTo>
                    <a:lnTo>
                      <a:pt x="1460" y="2834"/>
                    </a:lnTo>
                    <a:lnTo>
                      <a:pt x="1482" y="2814"/>
                    </a:lnTo>
                    <a:lnTo>
                      <a:pt x="1503" y="2798"/>
                    </a:lnTo>
                    <a:lnTo>
                      <a:pt x="1508" y="2795"/>
                    </a:lnTo>
                    <a:lnTo>
                      <a:pt x="1513" y="2793"/>
                    </a:lnTo>
                    <a:lnTo>
                      <a:pt x="1519" y="2792"/>
                    </a:lnTo>
                    <a:lnTo>
                      <a:pt x="1525" y="2792"/>
                    </a:lnTo>
                    <a:lnTo>
                      <a:pt x="1532" y="2793"/>
                    </a:lnTo>
                    <a:lnTo>
                      <a:pt x="1539" y="2794"/>
                    </a:lnTo>
                    <a:lnTo>
                      <a:pt x="1546" y="2798"/>
                    </a:lnTo>
                    <a:lnTo>
                      <a:pt x="1554" y="2801"/>
                    </a:lnTo>
                    <a:lnTo>
                      <a:pt x="1564" y="2807"/>
                    </a:lnTo>
                    <a:lnTo>
                      <a:pt x="1571" y="2813"/>
                    </a:lnTo>
                    <a:lnTo>
                      <a:pt x="1578" y="2819"/>
                    </a:lnTo>
                    <a:lnTo>
                      <a:pt x="1584" y="2826"/>
                    </a:lnTo>
                    <a:lnTo>
                      <a:pt x="1589" y="2833"/>
                    </a:lnTo>
                    <a:lnTo>
                      <a:pt x="1592" y="2841"/>
                    </a:lnTo>
                    <a:lnTo>
                      <a:pt x="1595" y="2851"/>
                    </a:lnTo>
                    <a:lnTo>
                      <a:pt x="1597" y="2861"/>
                    </a:lnTo>
                    <a:lnTo>
                      <a:pt x="1597" y="2892"/>
                    </a:lnTo>
                    <a:lnTo>
                      <a:pt x="1595" y="2925"/>
                    </a:lnTo>
                    <a:lnTo>
                      <a:pt x="1596" y="2933"/>
                    </a:lnTo>
                    <a:lnTo>
                      <a:pt x="1597" y="2942"/>
                    </a:lnTo>
                    <a:lnTo>
                      <a:pt x="1598" y="2949"/>
                    </a:lnTo>
                    <a:lnTo>
                      <a:pt x="1600" y="2956"/>
                    </a:lnTo>
                    <a:lnTo>
                      <a:pt x="1605" y="2963"/>
                    </a:lnTo>
                    <a:lnTo>
                      <a:pt x="1610" y="2967"/>
                    </a:lnTo>
                    <a:lnTo>
                      <a:pt x="1616" y="2972"/>
                    </a:lnTo>
                    <a:lnTo>
                      <a:pt x="1624" y="2977"/>
                    </a:lnTo>
                    <a:lnTo>
                      <a:pt x="1631" y="2979"/>
                    </a:lnTo>
                    <a:lnTo>
                      <a:pt x="1639" y="2982"/>
                    </a:lnTo>
                    <a:lnTo>
                      <a:pt x="1649" y="2983"/>
                    </a:lnTo>
                    <a:lnTo>
                      <a:pt x="1658" y="2984"/>
                    </a:lnTo>
                    <a:lnTo>
                      <a:pt x="1677" y="2985"/>
                    </a:lnTo>
                    <a:lnTo>
                      <a:pt x="1696" y="2985"/>
                    </a:lnTo>
                    <a:lnTo>
                      <a:pt x="1736" y="2983"/>
                    </a:lnTo>
                    <a:lnTo>
                      <a:pt x="1772" y="2982"/>
                    </a:lnTo>
                    <a:lnTo>
                      <a:pt x="1843" y="2816"/>
                    </a:lnTo>
                    <a:lnTo>
                      <a:pt x="1848" y="2788"/>
                    </a:lnTo>
                    <a:lnTo>
                      <a:pt x="1854" y="2768"/>
                    </a:lnTo>
                    <a:lnTo>
                      <a:pt x="1860" y="2748"/>
                    </a:lnTo>
                    <a:lnTo>
                      <a:pt x="1868" y="2729"/>
                    </a:lnTo>
                    <a:lnTo>
                      <a:pt x="1877" y="2712"/>
                    </a:lnTo>
                    <a:lnTo>
                      <a:pt x="1886" y="2694"/>
                    </a:lnTo>
                    <a:lnTo>
                      <a:pt x="1897" y="2677"/>
                    </a:lnTo>
                    <a:lnTo>
                      <a:pt x="1908" y="2662"/>
                    </a:lnTo>
                    <a:lnTo>
                      <a:pt x="1921" y="2648"/>
                    </a:lnTo>
                    <a:lnTo>
                      <a:pt x="1935" y="2635"/>
                    </a:lnTo>
                    <a:lnTo>
                      <a:pt x="1951" y="2622"/>
                    </a:lnTo>
                    <a:lnTo>
                      <a:pt x="1967" y="2611"/>
                    </a:lnTo>
                    <a:lnTo>
                      <a:pt x="1984" y="2602"/>
                    </a:lnTo>
                    <a:lnTo>
                      <a:pt x="2002" y="2595"/>
                    </a:lnTo>
                    <a:lnTo>
                      <a:pt x="2020" y="2588"/>
                    </a:lnTo>
                    <a:lnTo>
                      <a:pt x="2040" y="2583"/>
                    </a:lnTo>
                    <a:lnTo>
                      <a:pt x="2062" y="2581"/>
                    </a:lnTo>
                    <a:lnTo>
                      <a:pt x="2156" y="2594"/>
                    </a:lnTo>
                    <a:lnTo>
                      <a:pt x="2156" y="2566"/>
                    </a:lnTo>
                    <a:lnTo>
                      <a:pt x="2157" y="2549"/>
                    </a:lnTo>
                    <a:lnTo>
                      <a:pt x="2158" y="2543"/>
                    </a:lnTo>
                    <a:lnTo>
                      <a:pt x="2160" y="2539"/>
                    </a:lnTo>
                    <a:lnTo>
                      <a:pt x="2162" y="2536"/>
                    </a:lnTo>
                    <a:lnTo>
                      <a:pt x="2166" y="2533"/>
                    </a:lnTo>
                    <a:lnTo>
                      <a:pt x="2174" y="2531"/>
                    </a:lnTo>
                    <a:lnTo>
                      <a:pt x="2188" y="2529"/>
                    </a:lnTo>
                    <a:lnTo>
                      <a:pt x="2196" y="2526"/>
                    </a:lnTo>
                    <a:lnTo>
                      <a:pt x="2207" y="2524"/>
                    </a:lnTo>
                    <a:lnTo>
                      <a:pt x="2219" y="2519"/>
                    </a:lnTo>
                    <a:lnTo>
                      <a:pt x="2232" y="2512"/>
                    </a:lnTo>
                    <a:lnTo>
                      <a:pt x="2230" y="2506"/>
                    </a:lnTo>
                    <a:lnTo>
                      <a:pt x="2228" y="2499"/>
                    </a:lnTo>
                    <a:lnTo>
                      <a:pt x="2223" y="2493"/>
                    </a:lnTo>
                    <a:lnTo>
                      <a:pt x="2217" y="2487"/>
                    </a:lnTo>
                    <a:lnTo>
                      <a:pt x="2213" y="2481"/>
                    </a:lnTo>
                    <a:lnTo>
                      <a:pt x="2208" y="2474"/>
                    </a:lnTo>
                    <a:lnTo>
                      <a:pt x="2206" y="2470"/>
                    </a:lnTo>
                    <a:lnTo>
                      <a:pt x="2204" y="2465"/>
                    </a:lnTo>
                    <a:lnTo>
                      <a:pt x="2203" y="2460"/>
                    </a:lnTo>
                    <a:lnTo>
                      <a:pt x="2203" y="2456"/>
                    </a:lnTo>
                    <a:lnTo>
                      <a:pt x="2203" y="2444"/>
                    </a:lnTo>
                    <a:lnTo>
                      <a:pt x="2206" y="2432"/>
                    </a:lnTo>
                    <a:lnTo>
                      <a:pt x="2208" y="2420"/>
                    </a:lnTo>
                    <a:lnTo>
                      <a:pt x="2212" y="2408"/>
                    </a:lnTo>
                    <a:lnTo>
                      <a:pt x="2221" y="2385"/>
                    </a:lnTo>
                    <a:lnTo>
                      <a:pt x="2229" y="2362"/>
                    </a:lnTo>
                    <a:lnTo>
                      <a:pt x="2240" y="2340"/>
                    </a:lnTo>
                    <a:lnTo>
                      <a:pt x="2249" y="2316"/>
                    </a:lnTo>
                    <a:lnTo>
                      <a:pt x="2254" y="2305"/>
                    </a:lnTo>
                    <a:lnTo>
                      <a:pt x="2258" y="2293"/>
                    </a:lnTo>
                    <a:lnTo>
                      <a:pt x="2260" y="2282"/>
                    </a:lnTo>
                    <a:lnTo>
                      <a:pt x="2261" y="2270"/>
                    </a:lnTo>
                    <a:lnTo>
                      <a:pt x="2262" y="2260"/>
                    </a:lnTo>
                    <a:lnTo>
                      <a:pt x="2261" y="2249"/>
                    </a:lnTo>
                    <a:lnTo>
                      <a:pt x="2259" y="2238"/>
                    </a:lnTo>
                    <a:lnTo>
                      <a:pt x="2255" y="2229"/>
                    </a:lnTo>
                    <a:lnTo>
                      <a:pt x="2249" y="2220"/>
                    </a:lnTo>
                    <a:lnTo>
                      <a:pt x="2242" y="2210"/>
                    </a:lnTo>
                    <a:lnTo>
                      <a:pt x="2232" y="2202"/>
                    </a:lnTo>
                    <a:lnTo>
                      <a:pt x="2220" y="2194"/>
                    </a:lnTo>
                    <a:lnTo>
                      <a:pt x="2234" y="2038"/>
                    </a:lnTo>
                    <a:lnTo>
                      <a:pt x="2228" y="2006"/>
                    </a:lnTo>
                    <a:lnTo>
                      <a:pt x="2223" y="1977"/>
                    </a:lnTo>
                    <a:lnTo>
                      <a:pt x="2220" y="1948"/>
                    </a:lnTo>
                    <a:lnTo>
                      <a:pt x="2215" y="1920"/>
                    </a:lnTo>
                    <a:lnTo>
                      <a:pt x="2209" y="1892"/>
                    </a:lnTo>
                    <a:lnTo>
                      <a:pt x="2203" y="1863"/>
                    </a:lnTo>
                    <a:lnTo>
                      <a:pt x="2195" y="1835"/>
                    </a:lnTo>
                    <a:lnTo>
                      <a:pt x="2184" y="1806"/>
                    </a:lnTo>
                    <a:lnTo>
                      <a:pt x="2175" y="1786"/>
                    </a:lnTo>
                    <a:lnTo>
                      <a:pt x="2164" y="1764"/>
                    </a:lnTo>
                    <a:lnTo>
                      <a:pt x="2153" y="1744"/>
                    </a:lnTo>
                    <a:lnTo>
                      <a:pt x="2140" y="1724"/>
                    </a:lnTo>
                    <a:lnTo>
                      <a:pt x="2114" y="1685"/>
                    </a:lnTo>
                    <a:lnTo>
                      <a:pt x="2089" y="1645"/>
                    </a:lnTo>
                    <a:lnTo>
                      <a:pt x="2077" y="1624"/>
                    </a:lnTo>
                    <a:lnTo>
                      <a:pt x="2066" y="1603"/>
                    </a:lnTo>
                    <a:lnTo>
                      <a:pt x="2057" y="1583"/>
                    </a:lnTo>
                    <a:lnTo>
                      <a:pt x="2049" y="1563"/>
                    </a:lnTo>
                    <a:lnTo>
                      <a:pt x="2033" y="1522"/>
                    </a:lnTo>
                    <a:lnTo>
                      <a:pt x="2018" y="1485"/>
                    </a:lnTo>
                    <a:lnTo>
                      <a:pt x="2009" y="1466"/>
                    </a:lnTo>
                    <a:lnTo>
                      <a:pt x="2000" y="1448"/>
                    </a:lnTo>
                    <a:lnTo>
                      <a:pt x="1990" y="1429"/>
                    </a:lnTo>
                    <a:lnTo>
                      <a:pt x="1978" y="1412"/>
                    </a:lnTo>
                    <a:lnTo>
                      <a:pt x="1965" y="1393"/>
                    </a:lnTo>
                    <a:lnTo>
                      <a:pt x="1950" y="1375"/>
                    </a:lnTo>
                    <a:lnTo>
                      <a:pt x="1933" y="1357"/>
                    </a:lnTo>
                    <a:lnTo>
                      <a:pt x="1913" y="1338"/>
                    </a:lnTo>
                    <a:lnTo>
                      <a:pt x="1905" y="1333"/>
                    </a:lnTo>
                    <a:lnTo>
                      <a:pt x="1897" y="1328"/>
                    </a:lnTo>
                    <a:lnTo>
                      <a:pt x="1887" y="1323"/>
                    </a:lnTo>
                    <a:lnTo>
                      <a:pt x="1878" y="1320"/>
                    </a:lnTo>
                    <a:lnTo>
                      <a:pt x="1867" y="1317"/>
                    </a:lnTo>
                    <a:lnTo>
                      <a:pt x="1856" y="1316"/>
                    </a:lnTo>
                    <a:lnTo>
                      <a:pt x="1846" y="1316"/>
                    </a:lnTo>
                    <a:lnTo>
                      <a:pt x="1836" y="1317"/>
                    </a:lnTo>
                    <a:lnTo>
                      <a:pt x="1826" y="1318"/>
                    </a:lnTo>
                    <a:lnTo>
                      <a:pt x="1816" y="1322"/>
                    </a:lnTo>
                    <a:lnTo>
                      <a:pt x="1807" y="1325"/>
                    </a:lnTo>
                    <a:lnTo>
                      <a:pt x="1797" y="1331"/>
                    </a:lnTo>
                    <a:lnTo>
                      <a:pt x="1790" y="1337"/>
                    </a:lnTo>
                    <a:lnTo>
                      <a:pt x="1783" y="1344"/>
                    </a:lnTo>
                    <a:lnTo>
                      <a:pt x="1777" y="1354"/>
                    </a:lnTo>
                    <a:lnTo>
                      <a:pt x="1774" y="1364"/>
                    </a:lnTo>
                    <a:lnTo>
                      <a:pt x="1767" y="1334"/>
                    </a:lnTo>
                    <a:lnTo>
                      <a:pt x="1762" y="1308"/>
                    </a:lnTo>
                    <a:lnTo>
                      <a:pt x="1760" y="1296"/>
                    </a:lnTo>
                    <a:lnTo>
                      <a:pt x="1756" y="1285"/>
                    </a:lnTo>
                    <a:lnTo>
                      <a:pt x="1753" y="1277"/>
                    </a:lnTo>
                    <a:lnTo>
                      <a:pt x="1749" y="1269"/>
                    </a:lnTo>
                    <a:lnTo>
                      <a:pt x="1743" y="1263"/>
                    </a:lnTo>
                    <a:lnTo>
                      <a:pt x="1736" y="1257"/>
                    </a:lnTo>
                    <a:lnTo>
                      <a:pt x="1728" y="1253"/>
                    </a:lnTo>
                    <a:lnTo>
                      <a:pt x="1718" y="1252"/>
                    </a:lnTo>
                    <a:lnTo>
                      <a:pt x="1705" y="1251"/>
                    </a:lnTo>
                    <a:lnTo>
                      <a:pt x="1691" y="1252"/>
                    </a:lnTo>
                    <a:lnTo>
                      <a:pt x="1674" y="1256"/>
                    </a:lnTo>
                    <a:lnTo>
                      <a:pt x="1654" y="1259"/>
                    </a:lnTo>
                    <a:lnTo>
                      <a:pt x="1616" y="1266"/>
                    </a:lnTo>
                    <a:lnTo>
                      <a:pt x="1578" y="1274"/>
                    </a:lnTo>
                    <a:lnTo>
                      <a:pt x="1559" y="1276"/>
                    </a:lnTo>
                    <a:lnTo>
                      <a:pt x="1540" y="1278"/>
                    </a:lnTo>
                    <a:lnTo>
                      <a:pt x="1524" y="1278"/>
                    </a:lnTo>
                    <a:lnTo>
                      <a:pt x="1506" y="1278"/>
                    </a:lnTo>
                    <a:lnTo>
                      <a:pt x="1490" y="1276"/>
                    </a:lnTo>
                    <a:lnTo>
                      <a:pt x="1474" y="1272"/>
                    </a:lnTo>
                    <a:lnTo>
                      <a:pt x="1467" y="1270"/>
                    </a:lnTo>
                    <a:lnTo>
                      <a:pt x="1459" y="1266"/>
                    </a:lnTo>
                    <a:lnTo>
                      <a:pt x="1453" y="1263"/>
                    </a:lnTo>
                    <a:lnTo>
                      <a:pt x="1446" y="1258"/>
                    </a:lnTo>
                    <a:lnTo>
                      <a:pt x="1439" y="1253"/>
                    </a:lnTo>
                    <a:lnTo>
                      <a:pt x="1433" y="1249"/>
                    </a:lnTo>
                    <a:lnTo>
                      <a:pt x="1427" y="1243"/>
                    </a:lnTo>
                    <a:lnTo>
                      <a:pt x="1421" y="1236"/>
                    </a:lnTo>
                    <a:lnTo>
                      <a:pt x="1416" y="1229"/>
                    </a:lnTo>
                    <a:lnTo>
                      <a:pt x="1412" y="1220"/>
                    </a:lnTo>
                    <a:lnTo>
                      <a:pt x="1407" y="1211"/>
                    </a:lnTo>
                    <a:lnTo>
                      <a:pt x="1402" y="1202"/>
                    </a:lnTo>
                    <a:lnTo>
                      <a:pt x="1399" y="1190"/>
                    </a:lnTo>
                    <a:lnTo>
                      <a:pt x="1396" y="1176"/>
                    </a:lnTo>
                    <a:lnTo>
                      <a:pt x="1395" y="1160"/>
                    </a:lnTo>
                    <a:lnTo>
                      <a:pt x="1395" y="1144"/>
                    </a:lnTo>
                    <a:lnTo>
                      <a:pt x="1395" y="1112"/>
                    </a:lnTo>
                    <a:lnTo>
                      <a:pt x="1394" y="1082"/>
                    </a:lnTo>
                    <a:lnTo>
                      <a:pt x="1393" y="1071"/>
                    </a:lnTo>
                    <a:lnTo>
                      <a:pt x="1389" y="1061"/>
                    </a:lnTo>
                    <a:lnTo>
                      <a:pt x="1387" y="1056"/>
                    </a:lnTo>
                    <a:lnTo>
                      <a:pt x="1385" y="1054"/>
                    </a:lnTo>
                    <a:lnTo>
                      <a:pt x="1381" y="1052"/>
                    </a:lnTo>
                    <a:lnTo>
                      <a:pt x="1377" y="1051"/>
                    </a:lnTo>
                    <a:lnTo>
                      <a:pt x="1374" y="1049"/>
                    </a:lnTo>
                    <a:lnTo>
                      <a:pt x="1369" y="1051"/>
                    </a:lnTo>
                    <a:lnTo>
                      <a:pt x="1363" y="1052"/>
                    </a:lnTo>
                    <a:lnTo>
                      <a:pt x="1357" y="1054"/>
                    </a:lnTo>
                    <a:lnTo>
                      <a:pt x="1342" y="1064"/>
                    </a:lnTo>
                    <a:lnTo>
                      <a:pt x="1324" y="1079"/>
                    </a:lnTo>
                    <a:lnTo>
                      <a:pt x="1315" y="1087"/>
                    </a:lnTo>
                    <a:lnTo>
                      <a:pt x="1308" y="1095"/>
                    </a:lnTo>
                    <a:lnTo>
                      <a:pt x="1302" y="1104"/>
                    </a:lnTo>
                    <a:lnTo>
                      <a:pt x="1298" y="1113"/>
                    </a:lnTo>
                    <a:lnTo>
                      <a:pt x="1295" y="1121"/>
                    </a:lnTo>
                    <a:lnTo>
                      <a:pt x="1293" y="1130"/>
                    </a:lnTo>
                    <a:lnTo>
                      <a:pt x="1290" y="1139"/>
                    </a:lnTo>
                    <a:lnTo>
                      <a:pt x="1290" y="1147"/>
                    </a:lnTo>
                    <a:lnTo>
                      <a:pt x="1288" y="1166"/>
                    </a:lnTo>
                    <a:lnTo>
                      <a:pt x="1287" y="1184"/>
                    </a:lnTo>
                    <a:lnTo>
                      <a:pt x="1285" y="1193"/>
                    </a:lnTo>
                    <a:lnTo>
                      <a:pt x="1283" y="1204"/>
                    </a:lnTo>
                    <a:lnTo>
                      <a:pt x="1281" y="1213"/>
                    </a:lnTo>
                    <a:lnTo>
                      <a:pt x="1277" y="1223"/>
                    </a:lnTo>
                    <a:lnTo>
                      <a:pt x="1275" y="1228"/>
                    </a:lnTo>
                    <a:lnTo>
                      <a:pt x="1271" y="1232"/>
                    </a:lnTo>
                    <a:lnTo>
                      <a:pt x="1269" y="1236"/>
                    </a:lnTo>
                    <a:lnTo>
                      <a:pt x="1264" y="1239"/>
                    </a:lnTo>
                    <a:lnTo>
                      <a:pt x="1256" y="1245"/>
                    </a:lnTo>
                    <a:lnTo>
                      <a:pt x="1247" y="1250"/>
                    </a:lnTo>
                    <a:lnTo>
                      <a:pt x="1236" y="1252"/>
                    </a:lnTo>
                    <a:lnTo>
                      <a:pt x="1224" y="1255"/>
                    </a:lnTo>
                    <a:lnTo>
                      <a:pt x="1212" y="1255"/>
                    </a:lnTo>
                    <a:lnTo>
                      <a:pt x="1202" y="1252"/>
                    </a:lnTo>
                    <a:lnTo>
                      <a:pt x="1190" y="1250"/>
                    </a:lnTo>
                    <a:lnTo>
                      <a:pt x="1179" y="1245"/>
                    </a:lnTo>
                    <a:lnTo>
                      <a:pt x="1170" y="1239"/>
                    </a:lnTo>
                    <a:lnTo>
                      <a:pt x="1160" y="1232"/>
                    </a:lnTo>
                    <a:lnTo>
                      <a:pt x="1153" y="1224"/>
                    </a:lnTo>
                    <a:lnTo>
                      <a:pt x="1147" y="1213"/>
                    </a:lnTo>
                    <a:lnTo>
                      <a:pt x="1145" y="1209"/>
                    </a:lnTo>
                    <a:lnTo>
                      <a:pt x="1144" y="1203"/>
                    </a:lnTo>
                    <a:lnTo>
                      <a:pt x="1143" y="1197"/>
                    </a:lnTo>
                    <a:lnTo>
                      <a:pt x="1143" y="1190"/>
                    </a:lnTo>
                    <a:lnTo>
                      <a:pt x="1143" y="1173"/>
                    </a:lnTo>
                    <a:lnTo>
                      <a:pt x="1140" y="1158"/>
                    </a:lnTo>
                    <a:lnTo>
                      <a:pt x="1138" y="1141"/>
                    </a:lnTo>
                    <a:lnTo>
                      <a:pt x="1134" y="1126"/>
                    </a:lnTo>
                    <a:lnTo>
                      <a:pt x="1130" y="1111"/>
                    </a:lnTo>
                    <a:lnTo>
                      <a:pt x="1124" y="1095"/>
                    </a:lnTo>
                    <a:lnTo>
                      <a:pt x="1119" y="1080"/>
                    </a:lnTo>
                    <a:lnTo>
                      <a:pt x="1112" y="1066"/>
                    </a:lnTo>
                    <a:lnTo>
                      <a:pt x="1099" y="1036"/>
                    </a:lnTo>
                    <a:lnTo>
                      <a:pt x="1084" y="1007"/>
                    </a:lnTo>
                    <a:lnTo>
                      <a:pt x="1070" y="979"/>
                    </a:lnTo>
                    <a:lnTo>
                      <a:pt x="1057" y="950"/>
                    </a:lnTo>
                    <a:lnTo>
                      <a:pt x="1051" y="936"/>
                    </a:lnTo>
                    <a:lnTo>
                      <a:pt x="1046" y="923"/>
                    </a:lnTo>
                    <a:lnTo>
                      <a:pt x="1044" y="914"/>
                    </a:lnTo>
                    <a:lnTo>
                      <a:pt x="1042" y="906"/>
                    </a:lnTo>
                    <a:lnTo>
                      <a:pt x="1042" y="898"/>
                    </a:lnTo>
                    <a:lnTo>
                      <a:pt x="1044" y="894"/>
                    </a:lnTo>
                    <a:lnTo>
                      <a:pt x="1046" y="890"/>
                    </a:lnTo>
                    <a:lnTo>
                      <a:pt x="1050" y="889"/>
                    </a:lnTo>
                    <a:lnTo>
                      <a:pt x="1041" y="780"/>
                    </a:lnTo>
                    <a:lnTo>
                      <a:pt x="1034" y="765"/>
                    </a:lnTo>
                    <a:lnTo>
                      <a:pt x="1025" y="749"/>
                    </a:lnTo>
                    <a:lnTo>
                      <a:pt x="1015" y="731"/>
                    </a:lnTo>
                    <a:lnTo>
                      <a:pt x="1005" y="714"/>
                    </a:lnTo>
                    <a:lnTo>
                      <a:pt x="983" y="681"/>
                    </a:lnTo>
                    <a:lnTo>
                      <a:pt x="962" y="653"/>
                    </a:lnTo>
                    <a:lnTo>
                      <a:pt x="952" y="638"/>
                    </a:lnTo>
                    <a:lnTo>
                      <a:pt x="945" y="626"/>
                    </a:lnTo>
                    <a:lnTo>
                      <a:pt x="940" y="618"/>
                    </a:lnTo>
                    <a:lnTo>
                      <a:pt x="939" y="609"/>
                    </a:lnTo>
                    <a:lnTo>
                      <a:pt x="941" y="591"/>
                    </a:lnTo>
                    <a:lnTo>
                      <a:pt x="943" y="561"/>
                    </a:lnTo>
                    <a:lnTo>
                      <a:pt x="943" y="547"/>
                    </a:lnTo>
                    <a:lnTo>
                      <a:pt x="941" y="534"/>
                    </a:lnTo>
                    <a:lnTo>
                      <a:pt x="937" y="523"/>
                    </a:lnTo>
                    <a:lnTo>
                      <a:pt x="933" y="513"/>
                    </a:lnTo>
                    <a:lnTo>
                      <a:pt x="927" y="503"/>
                    </a:lnTo>
                    <a:lnTo>
                      <a:pt x="920" y="495"/>
                    </a:lnTo>
                    <a:lnTo>
                      <a:pt x="913" y="487"/>
                    </a:lnTo>
                    <a:lnTo>
                      <a:pt x="906" y="478"/>
                    </a:lnTo>
                    <a:lnTo>
                      <a:pt x="890" y="463"/>
                    </a:lnTo>
                    <a:lnTo>
                      <a:pt x="876" y="448"/>
                    </a:lnTo>
                    <a:lnTo>
                      <a:pt x="870" y="441"/>
                    </a:lnTo>
                    <a:lnTo>
                      <a:pt x="865" y="432"/>
                    </a:lnTo>
                    <a:lnTo>
                      <a:pt x="862" y="423"/>
                    </a:lnTo>
                    <a:lnTo>
                      <a:pt x="860" y="414"/>
                    </a:lnTo>
                    <a:lnTo>
                      <a:pt x="854" y="389"/>
                    </a:lnTo>
                    <a:lnTo>
                      <a:pt x="849" y="370"/>
                    </a:lnTo>
                    <a:lnTo>
                      <a:pt x="842" y="355"/>
                    </a:lnTo>
                    <a:lnTo>
                      <a:pt x="834" y="343"/>
                    </a:lnTo>
                    <a:lnTo>
                      <a:pt x="812" y="320"/>
                    </a:lnTo>
                    <a:lnTo>
                      <a:pt x="784" y="287"/>
                    </a:lnTo>
                    <a:lnTo>
                      <a:pt x="736" y="2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36" name="Freeform 368"/>
              <p:cNvSpPr>
                <a:spLocks/>
              </p:cNvSpPr>
              <p:nvPr/>
            </p:nvSpPr>
            <p:spPr bwMode="auto">
              <a:xfrm>
                <a:off x="4003" y="1615"/>
                <a:ext cx="33" cy="60"/>
              </a:xfrm>
              <a:custGeom>
                <a:avLst/>
                <a:gdLst>
                  <a:gd name="T0" fmla="*/ 11 w 99"/>
                  <a:gd name="T1" fmla="*/ 13 h 180"/>
                  <a:gd name="T2" fmla="*/ 11 w 99"/>
                  <a:gd name="T3" fmla="*/ 12 h 180"/>
                  <a:gd name="T4" fmla="*/ 10 w 99"/>
                  <a:gd name="T5" fmla="*/ 11 h 180"/>
                  <a:gd name="T6" fmla="*/ 10 w 99"/>
                  <a:gd name="T7" fmla="*/ 9 h 180"/>
                  <a:gd name="T8" fmla="*/ 10 w 99"/>
                  <a:gd name="T9" fmla="*/ 8 h 180"/>
                  <a:gd name="T10" fmla="*/ 9 w 99"/>
                  <a:gd name="T11" fmla="*/ 6 h 180"/>
                  <a:gd name="T12" fmla="*/ 9 w 99"/>
                  <a:gd name="T13" fmla="*/ 4 h 180"/>
                  <a:gd name="T14" fmla="*/ 9 w 99"/>
                  <a:gd name="T15" fmla="*/ 3 h 180"/>
                  <a:gd name="T16" fmla="*/ 8 w 99"/>
                  <a:gd name="T17" fmla="*/ 2 h 180"/>
                  <a:gd name="T18" fmla="*/ 8 w 99"/>
                  <a:gd name="T19" fmla="*/ 1 h 180"/>
                  <a:gd name="T20" fmla="*/ 7 w 99"/>
                  <a:gd name="T21" fmla="*/ 1 h 180"/>
                  <a:gd name="T22" fmla="*/ 7 w 99"/>
                  <a:gd name="T23" fmla="*/ 0 h 180"/>
                  <a:gd name="T24" fmla="*/ 6 w 99"/>
                  <a:gd name="T25" fmla="*/ 0 h 180"/>
                  <a:gd name="T26" fmla="*/ 5 w 99"/>
                  <a:gd name="T27" fmla="*/ 0 h 180"/>
                  <a:gd name="T28" fmla="*/ 4 w 99"/>
                  <a:gd name="T29" fmla="*/ 0 h 180"/>
                  <a:gd name="T30" fmla="*/ 3 w 99"/>
                  <a:gd name="T31" fmla="*/ 0 h 180"/>
                  <a:gd name="T32" fmla="*/ 2 w 99"/>
                  <a:gd name="T33" fmla="*/ 1 h 180"/>
                  <a:gd name="T34" fmla="*/ 1 w 99"/>
                  <a:gd name="T35" fmla="*/ 1 h 180"/>
                  <a:gd name="T36" fmla="*/ 1 w 99"/>
                  <a:gd name="T37" fmla="*/ 1 h 180"/>
                  <a:gd name="T38" fmla="*/ 1 w 99"/>
                  <a:gd name="T39" fmla="*/ 1 h 180"/>
                  <a:gd name="T40" fmla="*/ 1 w 99"/>
                  <a:gd name="T41" fmla="*/ 2 h 180"/>
                  <a:gd name="T42" fmla="*/ 0 w 99"/>
                  <a:gd name="T43" fmla="*/ 2 h 180"/>
                  <a:gd name="T44" fmla="*/ 0 w 99"/>
                  <a:gd name="T45" fmla="*/ 3 h 180"/>
                  <a:gd name="T46" fmla="*/ 0 w 99"/>
                  <a:gd name="T47" fmla="*/ 4 h 180"/>
                  <a:gd name="T48" fmla="*/ 0 w 99"/>
                  <a:gd name="T49" fmla="*/ 5 h 180"/>
                  <a:gd name="T50" fmla="*/ 0 w 99"/>
                  <a:gd name="T51" fmla="*/ 6 h 180"/>
                  <a:gd name="T52" fmla="*/ 1 w 99"/>
                  <a:gd name="T53" fmla="*/ 8 h 180"/>
                  <a:gd name="T54" fmla="*/ 1 w 99"/>
                  <a:gd name="T55" fmla="*/ 11 h 180"/>
                  <a:gd name="T56" fmla="*/ 2 w 99"/>
                  <a:gd name="T57" fmla="*/ 14 h 180"/>
                  <a:gd name="T58" fmla="*/ 3 w 99"/>
                  <a:gd name="T59" fmla="*/ 15 h 180"/>
                  <a:gd name="T60" fmla="*/ 3 w 99"/>
                  <a:gd name="T61" fmla="*/ 16 h 180"/>
                  <a:gd name="T62" fmla="*/ 3 w 99"/>
                  <a:gd name="T63" fmla="*/ 18 h 180"/>
                  <a:gd name="T64" fmla="*/ 4 w 99"/>
                  <a:gd name="T65" fmla="*/ 19 h 180"/>
                  <a:gd name="T66" fmla="*/ 4 w 99"/>
                  <a:gd name="T67" fmla="*/ 19 h 180"/>
                  <a:gd name="T68" fmla="*/ 4 w 99"/>
                  <a:gd name="T69" fmla="*/ 20 h 180"/>
                  <a:gd name="T70" fmla="*/ 5 w 99"/>
                  <a:gd name="T71" fmla="*/ 20 h 180"/>
                  <a:gd name="T72" fmla="*/ 5 w 99"/>
                  <a:gd name="T73" fmla="*/ 20 h 180"/>
                  <a:gd name="T74" fmla="*/ 6 w 99"/>
                  <a:gd name="T75" fmla="*/ 20 h 180"/>
                  <a:gd name="T76" fmla="*/ 6 w 99"/>
                  <a:gd name="T77" fmla="*/ 20 h 180"/>
                  <a:gd name="T78" fmla="*/ 7 w 99"/>
                  <a:gd name="T79" fmla="*/ 20 h 180"/>
                  <a:gd name="T80" fmla="*/ 7 w 99"/>
                  <a:gd name="T81" fmla="*/ 19 h 180"/>
                  <a:gd name="T82" fmla="*/ 9 w 99"/>
                  <a:gd name="T83" fmla="*/ 18 h 180"/>
                  <a:gd name="T84" fmla="*/ 11 w 99"/>
                  <a:gd name="T85" fmla="*/ 17 h 180"/>
                  <a:gd name="T86" fmla="*/ 11 w 99"/>
                  <a:gd name="T87" fmla="*/ 13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9"/>
                  <a:gd name="T133" fmla="*/ 0 h 180"/>
                  <a:gd name="T134" fmla="*/ 99 w 99"/>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9" h="180">
                    <a:moveTo>
                      <a:pt x="99" y="120"/>
                    </a:moveTo>
                    <a:lnTo>
                      <a:pt x="95" y="109"/>
                    </a:lnTo>
                    <a:lnTo>
                      <a:pt x="92" y="96"/>
                    </a:lnTo>
                    <a:lnTo>
                      <a:pt x="90" y="83"/>
                    </a:lnTo>
                    <a:lnTo>
                      <a:pt x="87" y="72"/>
                    </a:lnTo>
                    <a:lnTo>
                      <a:pt x="83" y="55"/>
                    </a:lnTo>
                    <a:lnTo>
                      <a:pt x="79" y="36"/>
                    </a:lnTo>
                    <a:lnTo>
                      <a:pt x="77" y="28"/>
                    </a:lnTo>
                    <a:lnTo>
                      <a:pt x="73" y="20"/>
                    </a:lnTo>
                    <a:lnTo>
                      <a:pt x="70" y="13"/>
                    </a:lnTo>
                    <a:lnTo>
                      <a:pt x="65" y="7"/>
                    </a:lnTo>
                    <a:lnTo>
                      <a:pt x="59" y="3"/>
                    </a:lnTo>
                    <a:lnTo>
                      <a:pt x="52" y="1"/>
                    </a:lnTo>
                    <a:lnTo>
                      <a:pt x="43" y="0"/>
                    </a:lnTo>
                    <a:lnTo>
                      <a:pt x="33" y="0"/>
                    </a:lnTo>
                    <a:lnTo>
                      <a:pt x="25" y="2"/>
                    </a:lnTo>
                    <a:lnTo>
                      <a:pt x="16" y="6"/>
                    </a:lnTo>
                    <a:lnTo>
                      <a:pt x="12" y="8"/>
                    </a:lnTo>
                    <a:lnTo>
                      <a:pt x="10" y="10"/>
                    </a:lnTo>
                    <a:lnTo>
                      <a:pt x="6" y="13"/>
                    </a:lnTo>
                    <a:lnTo>
                      <a:pt x="5" y="16"/>
                    </a:lnTo>
                    <a:lnTo>
                      <a:pt x="3" y="22"/>
                    </a:lnTo>
                    <a:lnTo>
                      <a:pt x="1" y="28"/>
                    </a:lnTo>
                    <a:lnTo>
                      <a:pt x="0" y="34"/>
                    </a:lnTo>
                    <a:lnTo>
                      <a:pt x="0" y="41"/>
                    </a:lnTo>
                    <a:lnTo>
                      <a:pt x="1" y="55"/>
                    </a:lnTo>
                    <a:lnTo>
                      <a:pt x="5" y="70"/>
                    </a:lnTo>
                    <a:lnTo>
                      <a:pt x="13" y="99"/>
                    </a:lnTo>
                    <a:lnTo>
                      <a:pt x="21" y="124"/>
                    </a:lnTo>
                    <a:lnTo>
                      <a:pt x="25" y="135"/>
                    </a:lnTo>
                    <a:lnTo>
                      <a:pt x="27" y="147"/>
                    </a:lnTo>
                    <a:lnTo>
                      <a:pt x="31" y="159"/>
                    </a:lnTo>
                    <a:lnTo>
                      <a:pt x="36" y="171"/>
                    </a:lnTo>
                    <a:lnTo>
                      <a:pt x="37" y="175"/>
                    </a:lnTo>
                    <a:lnTo>
                      <a:pt x="40" y="178"/>
                    </a:lnTo>
                    <a:lnTo>
                      <a:pt x="44" y="180"/>
                    </a:lnTo>
                    <a:lnTo>
                      <a:pt x="47" y="180"/>
                    </a:lnTo>
                    <a:lnTo>
                      <a:pt x="51" y="180"/>
                    </a:lnTo>
                    <a:lnTo>
                      <a:pt x="56" y="179"/>
                    </a:lnTo>
                    <a:lnTo>
                      <a:pt x="60" y="177"/>
                    </a:lnTo>
                    <a:lnTo>
                      <a:pt x="65" y="174"/>
                    </a:lnTo>
                    <a:lnTo>
                      <a:pt x="83" y="161"/>
                    </a:lnTo>
                    <a:lnTo>
                      <a:pt x="95" y="151"/>
                    </a:lnTo>
                    <a:lnTo>
                      <a:pt x="99" y="120"/>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37" name="Freeform 369"/>
              <p:cNvSpPr>
                <a:spLocks/>
              </p:cNvSpPr>
              <p:nvPr/>
            </p:nvSpPr>
            <p:spPr bwMode="auto">
              <a:xfrm>
                <a:off x="3247" y="781"/>
                <a:ext cx="754" cy="1173"/>
              </a:xfrm>
              <a:custGeom>
                <a:avLst/>
                <a:gdLst>
                  <a:gd name="T0" fmla="*/ 72 w 2262"/>
                  <a:gd name="T1" fmla="*/ 5 h 3521"/>
                  <a:gd name="T2" fmla="*/ 62 w 2262"/>
                  <a:gd name="T3" fmla="*/ 9 h 3521"/>
                  <a:gd name="T4" fmla="*/ 70 w 2262"/>
                  <a:gd name="T5" fmla="*/ 22 h 3521"/>
                  <a:gd name="T6" fmla="*/ 54 w 2262"/>
                  <a:gd name="T7" fmla="*/ 27 h 3521"/>
                  <a:gd name="T8" fmla="*/ 22 w 2262"/>
                  <a:gd name="T9" fmla="*/ 32 h 3521"/>
                  <a:gd name="T10" fmla="*/ 2 w 2262"/>
                  <a:gd name="T11" fmla="*/ 41 h 3521"/>
                  <a:gd name="T12" fmla="*/ 5 w 2262"/>
                  <a:gd name="T13" fmla="*/ 66 h 3521"/>
                  <a:gd name="T14" fmla="*/ 24 w 2262"/>
                  <a:gd name="T15" fmla="*/ 72 h 3521"/>
                  <a:gd name="T16" fmla="*/ 41 w 2262"/>
                  <a:gd name="T17" fmla="*/ 94 h 3521"/>
                  <a:gd name="T18" fmla="*/ 46 w 2262"/>
                  <a:gd name="T19" fmla="*/ 106 h 3521"/>
                  <a:gd name="T20" fmla="*/ 56 w 2262"/>
                  <a:gd name="T21" fmla="*/ 109 h 3521"/>
                  <a:gd name="T22" fmla="*/ 58 w 2262"/>
                  <a:gd name="T23" fmla="*/ 99 h 3521"/>
                  <a:gd name="T24" fmla="*/ 72 w 2262"/>
                  <a:gd name="T25" fmla="*/ 94 h 3521"/>
                  <a:gd name="T26" fmla="*/ 78 w 2262"/>
                  <a:gd name="T27" fmla="*/ 119 h 3521"/>
                  <a:gd name="T28" fmla="*/ 82 w 2262"/>
                  <a:gd name="T29" fmla="*/ 142 h 3521"/>
                  <a:gd name="T30" fmla="*/ 93 w 2262"/>
                  <a:gd name="T31" fmla="*/ 155 h 3521"/>
                  <a:gd name="T32" fmla="*/ 94 w 2262"/>
                  <a:gd name="T33" fmla="*/ 179 h 3521"/>
                  <a:gd name="T34" fmla="*/ 82 w 2262"/>
                  <a:gd name="T35" fmla="*/ 203 h 3521"/>
                  <a:gd name="T36" fmla="*/ 67 w 2262"/>
                  <a:gd name="T37" fmla="*/ 232 h 3521"/>
                  <a:gd name="T38" fmla="*/ 46 w 2262"/>
                  <a:gd name="T39" fmla="*/ 236 h 3521"/>
                  <a:gd name="T40" fmla="*/ 35 w 2262"/>
                  <a:gd name="T41" fmla="*/ 242 h 3521"/>
                  <a:gd name="T42" fmla="*/ 26 w 2262"/>
                  <a:gd name="T43" fmla="*/ 233 h 3521"/>
                  <a:gd name="T44" fmla="*/ 3 w 2262"/>
                  <a:gd name="T45" fmla="*/ 250 h 3521"/>
                  <a:gd name="T46" fmla="*/ 3 w 2262"/>
                  <a:gd name="T47" fmla="*/ 261 h 3521"/>
                  <a:gd name="T48" fmla="*/ 7 w 2262"/>
                  <a:gd name="T49" fmla="*/ 271 h 3521"/>
                  <a:gd name="T50" fmla="*/ 9 w 2262"/>
                  <a:gd name="T51" fmla="*/ 283 h 3521"/>
                  <a:gd name="T52" fmla="*/ 8 w 2262"/>
                  <a:gd name="T53" fmla="*/ 293 h 3521"/>
                  <a:gd name="T54" fmla="*/ 20 w 2262"/>
                  <a:gd name="T55" fmla="*/ 306 h 3521"/>
                  <a:gd name="T56" fmla="*/ 19 w 2262"/>
                  <a:gd name="T57" fmla="*/ 323 h 3521"/>
                  <a:gd name="T58" fmla="*/ 8 w 2262"/>
                  <a:gd name="T59" fmla="*/ 346 h 3521"/>
                  <a:gd name="T60" fmla="*/ 5 w 2262"/>
                  <a:gd name="T61" fmla="*/ 362 h 3521"/>
                  <a:gd name="T62" fmla="*/ 15 w 2262"/>
                  <a:gd name="T63" fmla="*/ 365 h 3521"/>
                  <a:gd name="T64" fmla="*/ 62 w 2262"/>
                  <a:gd name="T65" fmla="*/ 374 h 3521"/>
                  <a:gd name="T66" fmla="*/ 60 w 2262"/>
                  <a:gd name="T67" fmla="*/ 385 h 3521"/>
                  <a:gd name="T68" fmla="*/ 69 w 2262"/>
                  <a:gd name="T69" fmla="*/ 390 h 3521"/>
                  <a:gd name="T70" fmla="*/ 128 w 2262"/>
                  <a:gd name="T71" fmla="*/ 360 h 3521"/>
                  <a:gd name="T72" fmla="*/ 137 w 2262"/>
                  <a:gd name="T73" fmla="*/ 359 h 3521"/>
                  <a:gd name="T74" fmla="*/ 131 w 2262"/>
                  <a:gd name="T75" fmla="*/ 350 h 3521"/>
                  <a:gd name="T76" fmla="*/ 139 w 2262"/>
                  <a:gd name="T77" fmla="*/ 333 h 3521"/>
                  <a:gd name="T78" fmla="*/ 149 w 2262"/>
                  <a:gd name="T79" fmla="*/ 315 h 3521"/>
                  <a:gd name="T80" fmla="*/ 159 w 2262"/>
                  <a:gd name="T81" fmla="*/ 314 h 3521"/>
                  <a:gd name="T82" fmla="*/ 173 w 2262"/>
                  <a:gd name="T83" fmla="*/ 311 h 3521"/>
                  <a:gd name="T84" fmla="*/ 178 w 2262"/>
                  <a:gd name="T85" fmla="*/ 327 h 3521"/>
                  <a:gd name="T86" fmla="*/ 197 w 2262"/>
                  <a:gd name="T87" fmla="*/ 331 h 3521"/>
                  <a:gd name="T88" fmla="*/ 215 w 2262"/>
                  <a:gd name="T89" fmla="*/ 293 h 3521"/>
                  <a:gd name="T90" fmla="*/ 240 w 2262"/>
                  <a:gd name="T91" fmla="*/ 282 h 3521"/>
                  <a:gd name="T92" fmla="*/ 246 w 2262"/>
                  <a:gd name="T93" fmla="*/ 276 h 3521"/>
                  <a:gd name="T94" fmla="*/ 250 w 2262"/>
                  <a:gd name="T95" fmla="*/ 257 h 3521"/>
                  <a:gd name="T96" fmla="*/ 248 w 2262"/>
                  <a:gd name="T97" fmla="*/ 226 h 3521"/>
                  <a:gd name="T98" fmla="*/ 235 w 2262"/>
                  <a:gd name="T99" fmla="*/ 187 h 3521"/>
                  <a:gd name="T100" fmla="*/ 217 w 2262"/>
                  <a:gd name="T101" fmla="*/ 153 h 3521"/>
                  <a:gd name="T102" fmla="*/ 201 w 2262"/>
                  <a:gd name="T103" fmla="*/ 147 h 3521"/>
                  <a:gd name="T104" fmla="*/ 193 w 2262"/>
                  <a:gd name="T105" fmla="*/ 140 h 3521"/>
                  <a:gd name="T106" fmla="*/ 166 w 2262"/>
                  <a:gd name="T107" fmla="*/ 142 h 3521"/>
                  <a:gd name="T108" fmla="*/ 156 w 2262"/>
                  <a:gd name="T109" fmla="*/ 133 h 3521"/>
                  <a:gd name="T110" fmla="*/ 153 w 2262"/>
                  <a:gd name="T111" fmla="*/ 116 h 3521"/>
                  <a:gd name="T112" fmla="*/ 143 w 2262"/>
                  <a:gd name="T113" fmla="*/ 127 h 3521"/>
                  <a:gd name="T114" fmla="*/ 137 w 2262"/>
                  <a:gd name="T115" fmla="*/ 139 h 3521"/>
                  <a:gd name="T116" fmla="*/ 127 w 2262"/>
                  <a:gd name="T117" fmla="*/ 132 h 3521"/>
                  <a:gd name="T118" fmla="*/ 117 w 2262"/>
                  <a:gd name="T119" fmla="*/ 104 h 3521"/>
                  <a:gd name="T120" fmla="*/ 112 w 2262"/>
                  <a:gd name="T121" fmla="*/ 79 h 3521"/>
                  <a:gd name="T122" fmla="*/ 103 w 2262"/>
                  <a:gd name="T123" fmla="*/ 56 h 3521"/>
                  <a:gd name="T124" fmla="*/ 93 w 2262"/>
                  <a:gd name="T125" fmla="*/ 38 h 352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62"/>
                  <a:gd name="T190" fmla="*/ 0 h 3521"/>
                  <a:gd name="T191" fmla="*/ 2262 w 2262"/>
                  <a:gd name="T192" fmla="*/ 3521 h 352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62" h="3521">
                    <a:moveTo>
                      <a:pt x="736" y="232"/>
                    </a:moveTo>
                    <a:lnTo>
                      <a:pt x="732" y="149"/>
                    </a:lnTo>
                    <a:lnTo>
                      <a:pt x="732" y="143"/>
                    </a:lnTo>
                    <a:lnTo>
                      <a:pt x="731" y="136"/>
                    </a:lnTo>
                    <a:lnTo>
                      <a:pt x="729" y="130"/>
                    </a:lnTo>
                    <a:lnTo>
                      <a:pt x="726" y="125"/>
                    </a:lnTo>
                    <a:lnTo>
                      <a:pt x="719" y="112"/>
                    </a:lnTo>
                    <a:lnTo>
                      <a:pt x="710" y="100"/>
                    </a:lnTo>
                    <a:lnTo>
                      <a:pt x="699" y="88"/>
                    </a:lnTo>
                    <a:lnTo>
                      <a:pt x="687" y="76"/>
                    </a:lnTo>
                    <a:lnTo>
                      <a:pt x="673" y="66"/>
                    </a:lnTo>
                    <a:lnTo>
                      <a:pt x="659" y="55"/>
                    </a:lnTo>
                    <a:lnTo>
                      <a:pt x="644" y="44"/>
                    </a:lnTo>
                    <a:lnTo>
                      <a:pt x="628" y="35"/>
                    </a:lnTo>
                    <a:lnTo>
                      <a:pt x="613" y="27"/>
                    </a:lnTo>
                    <a:lnTo>
                      <a:pt x="598" y="20"/>
                    </a:lnTo>
                    <a:lnTo>
                      <a:pt x="582" y="13"/>
                    </a:lnTo>
                    <a:lnTo>
                      <a:pt x="568" y="8"/>
                    </a:lnTo>
                    <a:lnTo>
                      <a:pt x="555" y="3"/>
                    </a:lnTo>
                    <a:lnTo>
                      <a:pt x="543" y="0"/>
                    </a:lnTo>
                    <a:lnTo>
                      <a:pt x="542" y="1"/>
                    </a:lnTo>
                    <a:lnTo>
                      <a:pt x="543" y="22"/>
                    </a:lnTo>
                    <a:lnTo>
                      <a:pt x="545" y="40"/>
                    </a:lnTo>
                    <a:lnTo>
                      <a:pt x="547" y="55"/>
                    </a:lnTo>
                    <a:lnTo>
                      <a:pt x="552" y="68"/>
                    </a:lnTo>
                    <a:lnTo>
                      <a:pt x="558" y="81"/>
                    </a:lnTo>
                    <a:lnTo>
                      <a:pt x="566" y="94"/>
                    </a:lnTo>
                    <a:lnTo>
                      <a:pt x="575" y="108"/>
                    </a:lnTo>
                    <a:lnTo>
                      <a:pt x="588" y="125"/>
                    </a:lnTo>
                    <a:lnTo>
                      <a:pt x="604" y="139"/>
                    </a:lnTo>
                    <a:lnTo>
                      <a:pt x="628" y="159"/>
                    </a:lnTo>
                    <a:lnTo>
                      <a:pt x="639" y="169"/>
                    </a:lnTo>
                    <a:lnTo>
                      <a:pt x="647" y="180"/>
                    </a:lnTo>
                    <a:lnTo>
                      <a:pt x="650" y="185"/>
                    </a:lnTo>
                    <a:lnTo>
                      <a:pt x="651" y="188"/>
                    </a:lnTo>
                    <a:lnTo>
                      <a:pt x="650" y="192"/>
                    </a:lnTo>
                    <a:lnTo>
                      <a:pt x="646" y="195"/>
                    </a:lnTo>
                    <a:lnTo>
                      <a:pt x="640" y="199"/>
                    </a:lnTo>
                    <a:lnTo>
                      <a:pt x="633" y="201"/>
                    </a:lnTo>
                    <a:lnTo>
                      <a:pt x="627" y="201"/>
                    </a:lnTo>
                    <a:lnTo>
                      <a:pt x="621" y="202"/>
                    </a:lnTo>
                    <a:lnTo>
                      <a:pt x="608" y="200"/>
                    </a:lnTo>
                    <a:lnTo>
                      <a:pt x="595" y="197"/>
                    </a:lnTo>
                    <a:lnTo>
                      <a:pt x="584" y="193"/>
                    </a:lnTo>
                    <a:lnTo>
                      <a:pt x="572" y="192"/>
                    </a:lnTo>
                    <a:lnTo>
                      <a:pt x="566" y="192"/>
                    </a:lnTo>
                    <a:lnTo>
                      <a:pt x="560" y="193"/>
                    </a:lnTo>
                    <a:lnTo>
                      <a:pt x="554" y="195"/>
                    </a:lnTo>
                    <a:lnTo>
                      <a:pt x="547" y="199"/>
                    </a:lnTo>
                    <a:lnTo>
                      <a:pt x="522" y="217"/>
                    </a:lnTo>
                    <a:lnTo>
                      <a:pt x="501" y="233"/>
                    </a:lnTo>
                    <a:lnTo>
                      <a:pt x="482" y="246"/>
                    </a:lnTo>
                    <a:lnTo>
                      <a:pt x="462" y="257"/>
                    </a:lnTo>
                    <a:lnTo>
                      <a:pt x="453" y="260"/>
                    </a:lnTo>
                    <a:lnTo>
                      <a:pt x="442" y="265"/>
                    </a:lnTo>
                    <a:lnTo>
                      <a:pt x="431" y="267"/>
                    </a:lnTo>
                    <a:lnTo>
                      <a:pt x="420" y="271"/>
                    </a:lnTo>
                    <a:lnTo>
                      <a:pt x="407" y="272"/>
                    </a:lnTo>
                    <a:lnTo>
                      <a:pt x="392" y="273"/>
                    </a:lnTo>
                    <a:lnTo>
                      <a:pt x="376" y="274"/>
                    </a:lnTo>
                    <a:lnTo>
                      <a:pt x="358" y="274"/>
                    </a:lnTo>
                    <a:lnTo>
                      <a:pt x="323" y="276"/>
                    </a:lnTo>
                    <a:lnTo>
                      <a:pt x="283" y="278"/>
                    </a:lnTo>
                    <a:lnTo>
                      <a:pt x="239" y="281"/>
                    </a:lnTo>
                    <a:lnTo>
                      <a:pt x="195" y="287"/>
                    </a:lnTo>
                    <a:lnTo>
                      <a:pt x="173" y="292"/>
                    </a:lnTo>
                    <a:lnTo>
                      <a:pt x="152" y="297"/>
                    </a:lnTo>
                    <a:lnTo>
                      <a:pt x="132" y="302"/>
                    </a:lnTo>
                    <a:lnTo>
                      <a:pt x="112" y="307"/>
                    </a:lnTo>
                    <a:lnTo>
                      <a:pt x="93" y="315"/>
                    </a:lnTo>
                    <a:lnTo>
                      <a:pt x="75" y="322"/>
                    </a:lnTo>
                    <a:lnTo>
                      <a:pt x="59" y="330"/>
                    </a:lnTo>
                    <a:lnTo>
                      <a:pt x="44" y="339"/>
                    </a:lnTo>
                    <a:lnTo>
                      <a:pt x="38" y="345"/>
                    </a:lnTo>
                    <a:lnTo>
                      <a:pt x="33" y="350"/>
                    </a:lnTo>
                    <a:lnTo>
                      <a:pt x="28" y="357"/>
                    </a:lnTo>
                    <a:lnTo>
                      <a:pt x="23" y="363"/>
                    </a:lnTo>
                    <a:lnTo>
                      <a:pt x="20" y="370"/>
                    </a:lnTo>
                    <a:lnTo>
                      <a:pt x="16" y="377"/>
                    </a:lnTo>
                    <a:lnTo>
                      <a:pt x="14" y="384"/>
                    </a:lnTo>
                    <a:lnTo>
                      <a:pt x="11" y="392"/>
                    </a:lnTo>
                    <a:lnTo>
                      <a:pt x="9" y="409"/>
                    </a:lnTo>
                    <a:lnTo>
                      <a:pt x="8" y="425"/>
                    </a:lnTo>
                    <a:lnTo>
                      <a:pt x="8" y="443"/>
                    </a:lnTo>
                    <a:lnTo>
                      <a:pt x="10" y="462"/>
                    </a:lnTo>
                    <a:lnTo>
                      <a:pt x="13" y="480"/>
                    </a:lnTo>
                    <a:lnTo>
                      <a:pt x="17" y="499"/>
                    </a:lnTo>
                    <a:lnTo>
                      <a:pt x="22" y="516"/>
                    </a:lnTo>
                    <a:lnTo>
                      <a:pt x="27" y="535"/>
                    </a:lnTo>
                    <a:lnTo>
                      <a:pt x="37" y="568"/>
                    </a:lnTo>
                    <a:lnTo>
                      <a:pt x="47" y="598"/>
                    </a:lnTo>
                    <a:lnTo>
                      <a:pt x="63" y="596"/>
                    </a:lnTo>
                    <a:lnTo>
                      <a:pt x="77" y="595"/>
                    </a:lnTo>
                    <a:lnTo>
                      <a:pt x="88" y="594"/>
                    </a:lnTo>
                    <a:lnTo>
                      <a:pt x="97" y="592"/>
                    </a:lnTo>
                    <a:lnTo>
                      <a:pt x="113" y="588"/>
                    </a:lnTo>
                    <a:lnTo>
                      <a:pt x="123" y="586"/>
                    </a:lnTo>
                    <a:lnTo>
                      <a:pt x="129" y="585"/>
                    </a:lnTo>
                    <a:lnTo>
                      <a:pt x="134" y="586"/>
                    </a:lnTo>
                    <a:lnTo>
                      <a:pt x="140" y="588"/>
                    </a:lnTo>
                    <a:lnTo>
                      <a:pt x="147" y="592"/>
                    </a:lnTo>
                    <a:lnTo>
                      <a:pt x="167" y="605"/>
                    </a:lnTo>
                    <a:lnTo>
                      <a:pt x="194" y="626"/>
                    </a:lnTo>
                    <a:lnTo>
                      <a:pt x="214" y="644"/>
                    </a:lnTo>
                    <a:lnTo>
                      <a:pt x="234" y="661"/>
                    </a:lnTo>
                    <a:lnTo>
                      <a:pt x="256" y="681"/>
                    </a:lnTo>
                    <a:lnTo>
                      <a:pt x="276" y="703"/>
                    </a:lnTo>
                    <a:lnTo>
                      <a:pt x="316" y="744"/>
                    </a:lnTo>
                    <a:lnTo>
                      <a:pt x="351" y="784"/>
                    </a:lnTo>
                    <a:lnTo>
                      <a:pt x="352" y="791"/>
                    </a:lnTo>
                    <a:lnTo>
                      <a:pt x="355" y="797"/>
                    </a:lnTo>
                    <a:lnTo>
                      <a:pt x="357" y="802"/>
                    </a:lnTo>
                    <a:lnTo>
                      <a:pt x="361" y="808"/>
                    </a:lnTo>
                    <a:lnTo>
                      <a:pt x="364" y="815"/>
                    </a:lnTo>
                    <a:lnTo>
                      <a:pt x="366" y="824"/>
                    </a:lnTo>
                    <a:lnTo>
                      <a:pt x="368" y="834"/>
                    </a:lnTo>
                    <a:lnTo>
                      <a:pt x="368" y="843"/>
                    </a:lnTo>
                    <a:lnTo>
                      <a:pt x="368" y="852"/>
                    </a:lnTo>
                    <a:lnTo>
                      <a:pt x="366" y="862"/>
                    </a:lnTo>
                    <a:lnTo>
                      <a:pt x="365" y="871"/>
                    </a:lnTo>
                    <a:lnTo>
                      <a:pt x="363" y="880"/>
                    </a:lnTo>
                    <a:lnTo>
                      <a:pt x="374" y="891"/>
                    </a:lnTo>
                    <a:lnTo>
                      <a:pt x="384" y="902"/>
                    </a:lnTo>
                    <a:lnTo>
                      <a:pt x="389" y="908"/>
                    </a:lnTo>
                    <a:lnTo>
                      <a:pt x="394" y="914"/>
                    </a:lnTo>
                    <a:lnTo>
                      <a:pt x="397" y="920"/>
                    </a:lnTo>
                    <a:lnTo>
                      <a:pt x="402" y="928"/>
                    </a:lnTo>
                    <a:lnTo>
                      <a:pt x="408" y="940"/>
                    </a:lnTo>
                    <a:lnTo>
                      <a:pt x="415" y="953"/>
                    </a:lnTo>
                    <a:lnTo>
                      <a:pt x="424" y="967"/>
                    </a:lnTo>
                    <a:lnTo>
                      <a:pt x="435" y="980"/>
                    </a:lnTo>
                    <a:lnTo>
                      <a:pt x="441" y="985"/>
                    </a:lnTo>
                    <a:lnTo>
                      <a:pt x="447" y="990"/>
                    </a:lnTo>
                    <a:lnTo>
                      <a:pt x="453" y="994"/>
                    </a:lnTo>
                    <a:lnTo>
                      <a:pt x="460" y="998"/>
                    </a:lnTo>
                    <a:lnTo>
                      <a:pt x="466" y="1000"/>
                    </a:lnTo>
                    <a:lnTo>
                      <a:pt x="474" y="1000"/>
                    </a:lnTo>
                    <a:lnTo>
                      <a:pt x="481" y="1000"/>
                    </a:lnTo>
                    <a:lnTo>
                      <a:pt x="489" y="998"/>
                    </a:lnTo>
                    <a:lnTo>
                      <a:pt x="495" y="994"/>
                    </a:lnTo>
                    <a:lnTo>
                      <a:pt x="501" y="990"/>
                    </a:lnTo>
                    <a:lnTo>
                      <a:pt x="504" y="986"/>
                    </a:lnTo>
                    <a:lnTo>
                      <a:pt x="507" y="980"/>
                    </a:lnTo>
                    <a:lnTo>
                      <a:pt x="509" y="974"/>
                    </a:lnTo>
                    <a:lnTo>
                      <a:pt x="509" y="967"/>
                    </a:lnTo>
                    <a:lnTo>
                      <a:pt x="509" y="961"/>
                    </a:lnTo>
                    <a:lnTo>
                      <a:pt x="509" y="954"/>
                    </a:lnTo>
                    <a:lnTo>
                      <a:pt x="508" y="939"/>
                    </a:lnTo>
                    <a:lnTo>
                      <a:pt x="507" y="924"/>
                    </a:lnTo>
                    <a:lnTo>
                      <a:pt x="507" y="918"/>
                    </a:lnTo>
                    <a:lnTo>
                      <a:pt x="507" y="913"/>
                    </a:lnTo>
                    <a:lnTo>
                      <a:pt x="508" y="907"/>
                    </a:lnTo>
                    <a:lnTo>
                      <a:pt x="510" y="901"/>
                    </a:lnTo>
                    <a:lnTo>
                      <a:pt x="514" y="897"/>
                    </a:lnTo>
                    <a:lnTo>
                      <a:pt x="520" y="891"/>
                    </a:lnTo>
                    <a:lnTo>
                      <a:pt x="526" y="887"/>
                    </a:lnTo>
                    <a:lnTo>
                      <a:pt x="534" y="882"/>
                    </a:lnTo>
                    <a:lnTo>
                      <a:pt x="552" y="870"/>
                    </a:lnTo>
                    <a:lnTo>
                      <a:pt x="572" y="860"/>
                    </a:lnTo>
                    <a:lnTo>
                      <a:pt x="593" y="851"/>
                    </a:lnTo>
                    <a:lnTo>
                      <a:pt x="613" y="844"/>
                    </a:lnTo>
                    <a:lnTo>
                      <a:pt x="621" y="842"/>
                    </a:lnTo>
                    <a:lnTo>
                      <a:pt x="630" y="839"/>
                    </a:lnTo>
                    <a:lnTo>
                      <a:pt x="637" y="839"/>
                    </a:lnTo>
                    <a:lnTo>
                      <a:pt x="641" y="839"/>
                    </a:lnTo>
                    <a:lnTo>
                      <a:pt x="645" y="841"/>
                    </a:lnTo>
                    <a:lnTo>
                      <a:pt x="647" y="843"/>
                    </a:lnTo>
                    <a:lnTo>
                      <a:pt x="650" y="847"/>
                    </a:lnTo>
                    <a:lnTo>
                      <a:pt x="651" y="850"/>
                    </a:lnTo>
                    <a:lnTo>
                      <a:pt x="652" y="858"/>
                    </a:lnTo>
                    <a:lnTo>
                      <a:pt x="652" y="868"/>
                    </a:lnTo>
                    <a:lnTo>
                      <a:pt x="648" y="888"/>
                    </a:lnTo>
                    <a:lnTo>
                      <a:pt x="646" y="902"/>
                    </a:lnTo>
                    <a:lnTo>
                      <a:pt x="646" y="916"/>
                    </a:lnTo>
                    <a:lnTo>
                      <a:pt x="646" y="928"/>
                    </a:lnTo>
                    <a:lnTo>
                      <a:pt x="648" y="940"/>
                    </a:lnTo>
                    <a:lnTo>
                      <a:pt x="651" y="952"/>
                    </a:lnTo>
                    <a:lnTo>
                      <a:pt x="657" y="974"/>
                    </a:lnTo>
                    <a:lnTo>
                      <a:pt x="661" y="999"/>
                    </a:lnTo>
                    <a:lnTo>
                      <a:pt x="681" y="1035"/>
                    </a:lnTo>
                    <a:lnTo>
                      <a:pt x="701" y="1071"/>
                    </a:lnTo>
                    <a:lnTo>
                      <a:pt x="711" y="1088"/>
                    </a:lnTo>
                    <a:lnTo>
                      <a:pt x="719" y="1106"/>
                    </a:lnTo>
                    <a:lnTo>
                      <a:pt x="723" y="1115"/>
                    </a:lnTo>
                    <a:lnTo>
                      <a:pt x="726" y="1126"/>
                    </a:lnTo>
                    <a:lnTo>
                      <a:pt x="729" y="1137"/>
                    </a:lnTo>
                    <a:lnTo>
                      <a:pt x="731" y="1147"/>
                    </a:lnTo>
                    <a:lnTo>
                      <a:pt x="732" y="1167"/>
                    </a:lnTo>
                    <a:lnTo>
                      <a:pt x="733" y="1189"/>
                    </a:lnTo>
                    <a:lnTo>
                      <a:pt x="733" y="1209"/>
                    </a:lnTo>
                    <a:lnTo>
                      <a:pt x="733" y="1230"/>
                    </a:lnTo>
                    <a:lnTo>
                      <a:pt x="733" y="1251"/>
                    </a:lnTo>
                    <a:lnTo>
                      <a:pt x="736" y="1271"/>
                    </a:lnTo>
                    <a:lnTo>
                      <a:pt x="738" y="1281"/>
                    </a:lnTo>
                    <a:lnTo>
                      <a:pt x="740" y="1291"/>
                    </a:lnTo>
                    <a:lnTo>
                      <a:pt x="744" y="1301"/>
                    </a:lnTo>
                    <a:lnTo>
                      <a:pt x="747" y="1309"/>
                    </a:lnTo>
                    <a:lnTo>
                      <a:pt x="759" y="1315"/>
                    </a:lnTo>
                    <a:lnTo>
                      <a:pt x="771" y="1322"/>
                    </a:lnTo>
                    <a:lnTo>
                      <a:pt x="782" y="1329"/>
                    </a:lnTo>
                    <a:lnTo>
                      <a:pt x="791" y="1337"/>
                    </a:lnTo>
                    <a:lnTo>
                      <a:pt x="801" y="1346"/>
                    </a:lnTo>
                    <a:lnTo>
                      <a:pt x="810" y="1355"/>
                    </a:lnTo>
                    <a:lnTo>
                      <a:pt x="818" y="1364"/>
                    </a:lnTo>
                    <a:lnTo>
                      <a:pt x="825" y="1375"/>
                    </a:lnTo>
                    <a:lnTo>
                      <a:pt x="832" y="1386"/>
                    </a:lnTo>
                    <a:lnTo>
                      <a:pt x="840" y="1396"/>
                    </a:lnTo>
                    <a:lnTo>
                      <a:pt x="844" y="1408"/>
                    </a:lnTo>
                    <a:lnTo>
                      <a:pt x="849" y="1421"/>
                    </a:lnTo>
                    <a:lnTo>
                      <a:pt x="852" y="1433"/>
                    </a:lnTo>
                    <a:lnTo>
                      <a:pt x="856" y="1446"/>
                    </a:lnTo>
                    <a:lnTo>
                      <a:pt x="858" y="1459"/>
                    </a:lnTo>
                    <a:lnTo>
                      <a:pt x="860" y="1472"/>
                    </a:lnTo>
                    <a:lnTo>
                      <a:pt x="861" y="1495"/>
                    </a:lnTo>
                    <a:lnTo>
                      <a:pt x="861" y="1517"/>
                    </a:lnTo>
                    <a:lnTo>
                      <a:pt x="860" y="1538"/>
                    </a:lnTo>
                    <a:lnTo>
                      <a:pt x="858" y="1558"/>
                    </a:lnTo>
                    <a:lnTo>
                      <a:pt x="856" y="1578"/>
                    </a:lnTo>
                    <a:lnTo>
                      <a:pt x="852" y="1596"/>
                    </a:lnTo>
                    <a:lnTo>
                      <a:pt x="849" y="1614"/>
                    </a:lnTo>
                    <a:lnTo>
                      <a:pt x="844" y="1632"/>
                    </a:lnTo>
                    <a:lnTo>
                      <a:pt x="838" y="1649"/>
                    </a:lnTo>
                    <a:lnTo>
                      <a:pt x="831" y="1666"/>
                    </a:lnTo>
                    <a:lnTo>
                      <a:pt x="824" y="1683"/>
                    </a:lnTo>
                    <a:lnTo>
                      <a:pt x="815" y="1701"/>
                    </a:lnTo>
                    <a:lnTo>
                      <a:pt x="805" y="1718"/>
                    </a:lnTo>
                    <a:lnTo>
                      <a:pt x="795" y="1736"/>
                    </a:lnTo>
                    <a:lnTo>
                      <a:pt x="783" y="1755"/>
                    </a:lnTo>
                    <a:lnTo>
                      <a:pt x="769" y="1774"/>
                    </a:lnTo>
                    <a:lnTo>
                      <a:pt x="760" y="1788"/>
                    </a:lnTo>
                    <a:lnTo>
                      <a:pt x="752" y="1801"/>
                    </a:lnTo>
                    <a:lnTo>
                      <a:pt x="744" y="1815"/>
                    </a:lnTo>
                    <a:lnTo>
                      <a:pt x="737" y="1829"/>
                    </a:lnTo>
                    <a:lnTo>
                      <a:pt x="725" y="1857"/>
                    </a:lnTo>
                    <a:lnTo>
                      <a:pt x="713" y="1887"/>
                    </a:lnTo>
                    <a:lnTo>
                      <a:pt x="693" y="1944"/>
                    </a:lnTo>
                    <a:lnTo>
                      <a:pt x="673" y="1995"/>
                    </a:lnTo>
                    <a:lnTo>
                      <a:pt x="667" y="2008"/>
                    </a:lnTo>
                    <a:lnTo>
                      <a:pt x="660" y="2020"/>
                    </a:lnTo>
                    <a:lnTo>
                      <a:pt x="653" y="2031"/>
                    </a:lnTo>
                    <a:lnTo>
                      <a:pt x="646" y="2043"/>
                    </a:lnTo>
                    <a:lnTo>
                      <a:pt x="638" y="2052"/>
                    </a:lnTo>
                    <a:lnTo>
                      <a:pt x="630" y="2062"/>
                    </a:lnTo>
                    <a:lnTo>
                      <a:pt x="620" y="2071"/>
                    </a:lnTo>
                    <a:lnTo>
                      <a:pt x="609" y="2079"/>
                    </a:lnTo>
                    <a:lnTo>
                      <a:pt x="599" y="2086"/>
                    </a:lnTo>
                    <a:lnTo>
                      <a:pt x="586" y="2092"/>
                    </a:lnTo>
                    <a:lnTo>
                      <a:pt x="573" y="2098"/>
                    </a:lnTo>
                    <a:lnTo>
                      <a:pt x="559" y="2103"/>
                    </a:lnTo>
                    <a:lnTo>
                      <a:pt x="542" y="2106"/>
                    </a:lnTo>
                    <a:lnTo>
                      <a:pt x="526" y="2109"/>
                    </a:lnTo>
                    <a:lnTo>
                      <a:pt x="508" y="2111"/>
                    </a:lnTo>
                    <a:lnTo>
                      <a:pt x="488" y="2111"/>
                    </a:lnTo>
                    <a:lnTo>
                      <a:pt x="473" y="2111"/>
                    </a:lnTo>
                    <a:lnTo>
                      <a:pt x="458" y="2111"/>
                    </a:lnTo>
                    <a:lnTo>
                      <a:pt x="445" y="2112"/>
                    </a:lnTo>
                    <a:lnTo>
                      <a:pt x="434" y="2113"/>
                    </a:lnTo>
                    <a:lnTo>
                      <a:pt x="423" y="2117"/>
                    </a:lnTo>
                    <a:lnTo>
                      <a:pt x="412" y="2123"/>
                    </a:lnTo>
                    <a:lnTo>
                      <a:pt x="402" y="2131"/>
                    </a:lnTo>
                    <a:lnTo>
                      <a:pt x="390" y="2143"/>
                    </a:lnTo>
                    <a:lnTo>
                      <a:pt x="384" y="2150"/>
                    </a:lnTo>
                    <a:lnTo>
                      <a:pt x="377" y="2157"/>
                    </a:lnTo>
                    <a:lnTo>
                      <a:pt x="368" y="2165"/>
                    </a:lnTo>
                    <a:lnTo>
                      <a:pt x="357" y="2174"/>
                    </a:lnTo>
                    <a:lnTo>
                      <a:pt x="346" y="2180"/>
                    </a:lnTo>
                    <a:lnTo>
                      <a:pt x="337" y="2184"/>
                    </a:lnTo>
                    <a:lnTo>
                      <a:pt x="332" y="2185"/>
                    </a:lnTo>
                    <a:lnTo>
                      <a:pt x="327" y="2184"/>
                    </a:lnTo>
                    <a:lnTo>
                      <a:pt x="323" y="2183"/>
                    </a:lnTo>
                    <a:lnTo>
                      <a:pt x="319" y="2182"/>
                    </a:lnTo>
                    <a:lnTo>
                      <a:pt x="315" y="2176"/>
                    </a:lnTo>
                    <a:lnTo>
                      <a:pt x="311" y="2169"/>
                    </a:lnTo>
                    <a:lnTo>
                      <a:pt x="307" y="2162"/>
                    </a:lnTo>
                    <a:lnTo>
                      <a:pt x="304" y="2154"/>
                    </a:lnTo>
                    <a:lnTo>
                      <a:pt x="299" y="2136"/>
                    </a:lnTo>
                    <a:lnTo>
                      <a:pt x="293" y="2119"/>
                    </a:lnTo>
                    <a:lnTo>
                      <a:pt x="290" y="2112"/>
                    </a:lnTo>
                    <a:lnTo>
                      <a:pt x="286" y="2105"/>
                    </a:lnTo>
                    <a:lnTo>
                      <a:pt x="281" y="2099"/>
                    </a:lnTo>
                    <a:lnTo>
                      <a:pt x="276" y="2096"/>
                    </a:lnTo>
                    <a:lnTo>
                      <a:pt x="267" y="2095"/>
                    </a:lnTo>
                    <a:lnTo>
                      <a:pt x="259" y="2095"/>
                    </a:lnTo>
                    <a:lnTo>
                      <a:pt x="248" y="2097"/>
                    </a:lnTo>
                    <a:lnTo>
                      <a:pt x="235" y="2102"/>
                    </a:lnTo>
                    <a:lnTo>
                      <a:pt x="217" y="2110"/>
                    </a:lnTo>
                    <a:lnTo>
                      <a:pt x="197" y="2116"/>
                    </a:lnTo>
                    <a:lnTo>
                      <a:pt x="178" y="2122"/>
                    </a:lnTo>
                    <a:lnTo>
                      <a:pt x="158" y="2124"/>
                    </a:lnTo>
                    <a:lnTo>
                      <a:pt x="136" y="2126"/>
                    </a:lnTo>
                    <a:lnTo>
                      <a:pt x="116" y="2125"/>
                    </a:lnTo>
                    <a:lnTo>
                      <a:pt x="96" y="2123"/>
                    </a:lnTo>
                    <a:lnTo>
                      <a:pt x="75" y="2119"/>
                    </a:lnTo>
                    <a:lnTo>
                      <a:pt x="0" y="2125"/>
                    </a:lnTo>
                    <a:lnTo>
                      <a:pt x="25" y="2242"/>
                    </a:lnTo>
                    <a:lnTo>
                      <a:pt x="27" y="2253"/>
                    </a:lnTo>
                    <a:lnTo>
                      <a:pt x="28" y="2264"/>
                    </a:lnTo>
                    <a:lnTo>
                      <a:pt x="29" y="2277"/>
                    </a:lnTo>
                    <a:lnTo>
                      <a:pt x="28" y="2288"/>
                    </a:lnTo>
                    <a:lnTo>
                      <a:pt x="23" y="2300"/>
                    </a:lnTo>
                    <a:lnTo>
                      <a:pt x="16" y="2312"/>
                    </a:lnTo>
                    <a:lnTo>
                      <a:pt x="14" y="2318"/>
                    </a:lnTo>
                    <a:lnTo>
                      <a:pt x="11" y="2323"/>
                    </a:lnTo>
                    <a:lnTo>
                      <a:pt x="11" y="2329"/>
                    </a:lnTo>
                    <a:lnTo>
                      <a:pt x="13" y="2336"/>
                    </a:lnTo>
                    <a:lnTo>
                      <a:pt x="15" y="2341"/>
                    </a:lnTo>
                    <a:lnTo>
                      <a:pt x="18" y="2345"/>
                    </a:lnTo>
                    <a:lnTo>
                      <a:pt x="23" y="2348"/>
                    </a:lnTo>
                    <a:lnTo>
                      <a:pt x="28" y="2352"/>
                    </a:lnTo>
                    <a:lnTo>
                      <a:pt x="37" y="2358"/>
                    </a:lnTo>
                    <a:lnTo>
                      <a:pt x="49" y="2364"/>
                    </a:lnTo>
                    <a:lnTo>
                      <a:pt x="59" y="2369"/>
                    </a:lnTo>
                    <a:lnTo>
                      <a:pt x="68" y="2375"/>
                    </a:lnTo>
                    <a:lnTo>
                      <a:pt x="71" y="2380"/>
                    </a:lnTo>
                    <a:lnTo>
                      <a:pt x="74" y="2385"/>
                    </a:lnTo>
                    <a:lnTo>
                      <a:pt x="76" y="2389"/>
                    </a:lnTo>
                    <a:lnTo>
                      <a:pt x="76" y="2395"/>
                    </a:lnTo>
                    <a:lnTo>
                      <a:pt x="75" y="2405"/>
                    </a:lnTo>
                    <a:lnTo>
                      <a:pt x="74" y="2413"/>
                    </a:lnTo>
                    <a:lnTo>
                      <a:pt x="70" y="2423"/>
                    </a:lnTo>
                    <a:lnTo>
                      <a:pt x="67" y="2431"/>
                    </a:lnTo>
                    <a:lnTo>
                      <a:pt x="62" y="2439"/>
                    </a:lnTo>
                    <a:lnTo>
                      <a:pt x="56" y="2447"/>
                    </a:lnTo>
                    <a:lnTo>
                      <a:pt x="50" y="2454"/>
                    </a:lnTo>
                    <a:lnTo>
                      <a:pt x="44" y="2459"/>
                    </a:lnTo>
                    <a:lnTo>
                      <a:pt x="37" y="2465"/>
                    </a:lnTo>
                    <a:lnTo>
                      <a:pt x="33" y="2472"/>
                    </a:lnTo>
                    <a:lnTo>
                      <a:pt x="29" y="2478"/>
                    </a:lnTo>
                    <a:lnTo>
                      <a:pt x="28" y="2484"/>
                    </a:lnTo>
                    <a:lnTo>
                      <a:pt x="29" y="2490"/>
                    </a:lnTo>
                    <a:lnTo>
                      <a:pt x="30" y="2497"/>
                    </a:lnTo>
                    <a:lnTo>
                      <a:pt x="34" y="2503"/>
                    </a:lnTo>
                    <a:lnTo>
                      <a:pt x="37" y="2509"/>
                    </a:lnTo>
                    <a:lnTo>
                      <a:pt x="60" y="2530"/>
                    </a:lnTo>
                    <a:lnTo>
                      <a:pt x="81" y="2550"/>
                    </a:lnTo>
                    <a:lnTo>
                      <a:pt x="88" y="2557"/>
                    </a:lnTo>
                    <a:lnTo>
                      <a:pt x="92" y="2563"/>
                    </a:lnTo>
                    <a:lnTo>
                      <a:pt x="95" y="2570"/>
                    </a:lnTo>
                    <a:lnTo>
                      <a:pt x="96" y="2576"/>
                    </a:lnTo>
                    <a:lnTo>
                      <a:pt x="95" y="2582"/>
                    </a:lnTo>
                    <a:lnTo>
                      <a:pt x="94" y="2588"/>
                    </a:lnTo>
                    <a:lnTo>
                      <a:pt x="93" y="2592"/>
                    </a:lnTo>
                    <a:lnTo>
                      <a:pt x="89" y="2598"/>
                    </a:lnTo>
                    <a:lnTo>
                      <a:pt x="83" y="2609"/>
                    </a:lnTo>
                    <a:lnTo>
                      <a:pt x="76" y="2621"/>
                    </a:lnTo>
                    <a:lnTo>
                      <a:pt x="73" y="2627"/>
                    </a:lnTo>
                    <a:lnTo>
                      <a:pt x="70" y="2634"/>
                    </a:lnTo>
                    <a:lnTo>
                      <a:pt x="69" y="2640"/>
                    </a:lnTo>
                    <a:lnTo>
                      <a:pt x="69" y="2647"/>
                    </a:lnTo>
                    <a:lnTo>
                      <a:pt x="76" y="2650"/>
                    </a:lnTo>
                    <a:lnTo>
                      <a:pt x="86" y="2656"/>
                    </a:lnTo>
                    <a:lnTo>
                      <a:pt x="94" y="2663"/>
                    </a:lnTo>
                    <a:lnTo>
                      <a:pt x="102" y="2670"/>
                    </a:lnTo>
                    <a:lnTo>
                      <a:pt x="109" y="2678"/>
                    </a:lnTo>
                    <a:lnTo>
                      <a:pt x="115" y="2688"/>
                    </a:lnTo>
                    <a:lnTo>
                      <a:pt x="120" y="2697"/>
                    </a:lnTo>
                    <a:lnTo>
                      <a:pt x="122" y="2706"/>
                    </a:lnTo>
                    <a:lnTo>
                      <a:pt x="168" y="2746"/>
                    </a:lnTo>
                    <a:lnTo>
                      <a:pt x="173" y="2754"/>
                    </a:lnTo>
                    <a:lnTo>
                      <a:pt x="179" y="2761"/>
                    </a:lnTo>
                    <a:lnTo>
                      <a:pt x="186" y="2769"/>
                    </a:lnTo>
                    <a:lnTo>
                      <a:pt x="194" y="2776"/>
                    </a:lnTo>
                    <a:lnTo>
                      <a:pt x="212" y="2791"/>
                    </a:lnTo>
                    <a:lnTo>
                      <a:pt x="226" y="2805"/>
                    </a:lnTo>
                    <a:lnTo>
                      <a:pt x="221" y="2813"/>
                    </a:lnTo>
                    <a:lnTo>
                      <a:pt x="217" y="2824"/>
                    </a:lnTo>
                    <a:lnTo>
                      <a:pt x="212" y="2834"/>
                    </a:lnTo>
                    <a:lnTo>
                      <a:pt x="207" y="2844"/>
                    </a:lnTo>
                    <a:lnTo>
                      <a:pt x="199" y="2858"/>
                    </a:lnTo>
                    <a:lnTo>
                      <a:pt x="192" y="2873"/>
                    </a:lnTo>
                    <a:lnTo>
                      <a:pt x="185" y="2887"/>
                    </a:lnTo>
                    <a:lnTo>
                      <a:pt x="176" y="2901"/>
                    </a:lnTo>
                    <a:lnTo>
                      <a:pt x="168" y="2914"/>
                    </a:lnTo>
                    <a:lnTo>
                      <a:pt x="160" y="2930"/>
                    </a:lnTo>
                    <a:lnTo>
                      <a:pt x="154" y="2945"/>
                    </a:lnTo>
                    <a:lnTo>
                      <a:pt x="148" y="2963"/>
                    </a:lnTo>
                    <a:lnTo>
                      <a:pt x="139" y="2997"/>
                    </a:lnTo>
                    <a:lnTo>
                      <a:pt x="129" y="3030"/>
                    </a:lnTo>
                    <a:lnTo>
                      <a:pt x="120" y="3048"/>
                    </a:lnTo>
                    <a:lnTo>
                      <a:pt x="112" y="3067"/>
                    </a:lnTo>
                    <a:lnTo>
                      <a:pt x="103" y="3085"/>
                    </a:lnTo>
                    <a:lnTo>
                      <a:pt x="94" y="3103"/>
                    </a:lnTo>
                    <a:lnTo>
                      <a:pt x="90" y="3107"/>
                    </a:lnTo>
                    <a:lnTo>
                      <a:pt x="87" y="3110"/>
                    </a:lnTo>
                    <a:lnTo>
                      <a:pt x="81" y="3113"/>
                    </a:lnTo>
                    <a:lnTo>
                      <a:pt x="75" y="3115"/>
                    </a:lnTo>
                    <a:lnTo>
                      <a:pt x="63" y="3121"/>
                    </a:lnTo>
                    <a:lnTo>
                      <a:pt x="53" y="3127"/>
                    </a:lnTo>
                    <a:lnTo>
                      <a:pt x="47" y="3134"/>
                    </a:lnTo>
                    <a:lnTo>
                      <a:pt x="41" y="3141"/>
                    </a:lnTo>
                    <a:lnTo>
                      <a:pt x="37" y="3148"/>
                    </a:lnTo>
                    <a:lnTo>
                      <a:pt x="34" y="3156"/>
                    </a:lnTo>
                    <a:lnTo>
                      <a:pt x="29" y="3172"/>
                    </a:lnTo>
                    <a:lnTo>
                      <a:pt x="27" y="3189"/>
                    </a:lnTo>
                    <a:lnTo>
                      <a:pt x="25" y="3223"/>
                    </a:lnTo>
                    <a:lnTo>
                      <a:pt x="21" y="3259"/>
                    </a:lnTo>
                    <a:lnTo>
                      <a:pt x="33" y="3261"/>
                    </a:lnTo>
                    <a:lnTo>
                      <a:pt x="44" y="3264"/>
                    </a:lnTo>
                    <a:lnTo>
                      <a:pt x="55" y="3265"/>
                    </a:lnTo>
                    <a:lnTo>
                      <a:pt x="68" y="3265"/>
                    </a:lnTo>
                    <a:lnTo>
                      <a:pt x="82" y="3265"/>
                    </a:lnTo>
                    <a:lnTo>
                      <a:pt x="96" y="3261"/>
                    </a:lnTo>
                    <a:lnTo>
                      <a:pt x="103" y="3261"/>
                    </a:lnTo>
                    <a:lnTo>
                      <a:pt x="110" y="3262"/>
                    </a:lnTo>
                    <a:lnTo>
                      <a:pt x="118" y="3265"/>
                    </a:lnTo>
                    <a:lnTo>
                      <a:pt x="123" y="3268"/>
                    </a:lnTo>
                    <a:lnTo>
                      <a:pt x="127" y="3271"/>
                    </a:lnTo>
                    <a:lnTo>
                      <a:pt x="130" y="3273"/>
                    </a:lnTo>
                    <a:lnTo>
                      <a:pt x="133" y="3277"/>
                    </a:lnTo>
                    <a:lnTo>
                      <a:pt x="135" y="3280"/>
                    </a:lnTo>
                    <a:lnTo>
                      <a:pt x="139" y="3288"/>
                    </a:lnTo>
                    <a:lnTo>
                      <a:pt x="142" y="3297"/>
                    </a:lnTo>
                    <a:lnTo>
                      <a:pt x="176" y="3346"/>
                    </a:lnTo>
                    <a:lnTo>
                      <a:pt x="372" y="3344"/>
                    </a:lnTo>
                    <a:lnTo>
                      <a:pt x="396" y="3350"/>
                    </a:lnTo>
                    <a:lnTo>
                      <a:pt x="417" y="3356"/>
                    </a:lnTo>
                    <a:lnTo>
                      <a:pt x="428" y="3359"/>
                    </a:lnTo>
                    <a:lnTo>
                      <a:pt x="438" y="3360"/>
                    </a:lnTo>
                    <a:lnTo>
                      <a:pt x="450" y="3363"/>
                    </a:lnTo>
                    <a:lnTo>
                      <a:pt x="464" y="3363"/>
                    </a:lnTo>
                    <a:lnTo>
                      <a:pt x="555" y="3364"/>
                    </a:lnTo>
                    <a:lnTo>
                      <a:pt x="556" y="3369"/>
                    </a:lnTo>
                    <a:lnTo>
                      <a:pt x="555" y="3372"/>
                    </a:lnTo>
                    <a:lnTo>
                      <a:pt x="555" y="3377"/>
                    </a:lnTo>
                    <a:lnTo>
                      <a:pt x="553" y="3382"/>
                    </a:lnTo>
                    <a:lnTo>
                      <a:pt x="549" y="3391"/>
                    </a:lnTo>
                    <a:lnTo>
                      <a:pt x="543" y="3402"/>
                    </a:lnTo>
                    <a:lnTo>
                      <a:pt x="537" y="3412"/>
                    </a:lnTo>
                    <a:lnTo>
                      <a:pt x="534" y="3424"/>
                    </a:lnTo>
                    <a:lnTo>
                      <a:pt x="532" y="3429"/>
                    </a:lnTo>
                    <a:lnTo>
                      <a:pt x="530" y="3435"/>
                    </a:lnTo>
                    <a:lnTo>
                      <a:pt x="530" y="3441"/>
                    </a:lnTo>
                    <a:lnTo>
                      <a:pt x="530" y="3446"/>
                    </a:lnTo>
                    <a:lnTo>
                      <a:pt x="533" y="3458"/>
                    </a:lnTo>
                    <a:lnTo>
                      <a:pt x="536" y="3469"/>
                    </a:lnTo>
                    <a:lnTo>
                      <a:pt x="540" y="3478"/>
                    </a:lnTo>
                    <a:lnTo>
                      <a:pt x="543" y="3487"/>
                    </a:lnTo>
                    <a:lnTo>
                      <a:pt x="548" y="3494"/>
                    </a:lnTo>
                    <a:lnTo>
                      <a:pt x="553" y="3501"/>
                    </a:lnTo>
                    <a:lnTo>
                      <a:pt x="558" y="3505"/>
                    </a:lnTo>
                    <a:lnTo>
                      <a:pt x="565" y="3510"/>
                    </a:lnTo>
                    <a:lnTo>
                      <a:pt x="571" y="3514"/>
                    </a:lnTo>
                    <a:lnTo>
                      <a:pt x="579" y="3517"/>
                    </a:lnTo>
                    <a:lnTo>
                      <a:pt x="586" y="3518"/>
                    </a:lnTo>
                    <a:lnTo>
                      <a:pt x="595" y="3520"/>
                    </a:lnTo>
                    <a:lnTo>
                      <a:pt x="605" y="3521"/>
                    </a:lnTo>
                    <a:lnTo>
                      <a:pt x="614" y="3520"/>
                    </a:lnTo>
                    <a:lnTo>
                      <a:pt x="625" y="3518"/>
                    </a:lnTo>
                    <a:lnTo>
                      <a:pt x="637" y="3516"/>
                    </a:lnTo>
                    <a:lnTo>
                      <a:pt x="677" y="3509"/>
                    </a:lnTo>
                    <a:lnTo>
                      <a:pt x="720" y="3502"/>
                    </a:lnTo>
                    <a:lnTo>
                      <a:pt x="743" y="3497"/>
                    </a:lnTo>
                    <a:lnTo>
                      <a:pt x="764" y="3492"/>
                    </a:lnTo>
                    <a:lnTo>
                      <a:pt x="784" y="3488"/>
                    </a:lnTo>
                    <a:lnTo>
                      <a:pt x="803" y="3481"/>
                    </a:lnTo>
                    <a:lnTo>
                      <a:pt x="914" y="3423"/>
                    </a:lnTo>
                    <a:lnTo>
                      <a:pt x="1112" y="3255"/>
                    </a:lnTo>
                    <a:lnTo>
                      <a:pt x="1130" y="3248"/>
                    </a:lnTo>
                    <a:lnTo>
                      <a:pt x="1149" y="3244"/>
                    </a:lnTo>
                    <a:lnTo>
                      <a:pt x="1158" y="3242"/>
                    </a:lnTo>
                    <a:lnTo>
                      <a:pt x="1167" y="3242"/>
                    </a:lnTo>
                    <a:lnTo>
                      <a:pt x="1177" y="3245"/>
                    </a:lnTo>
                    <a:lnTo>
                      <a:pt x="1185" y="3248"/>
                    </a:lnTo>
                    <a:lnTo>
                      <a:pt x="1189" y="3252"/>
                    </a:lnTo>
                    <a:lnTo>
                      <a:pt x="1195" y="3255"/>
                    </a:lnTo>
                    <a:lnTo>
                      <a:pt x="1201" y="3258"/>
                    </a:lnTo>
                    <a:lnTo>
                      <a:pt x="1205" y="3259"/>
                    </a:lnTo>
                    <a:lnTo>
                      <a:pt x="1211" y="3258"/>
                    </a:lnTo>
                    <a:lnTo>
                      <a:pt x="1216" y="3254"/>
                    </a:lnTo>
                    <a:lnTo>
                      <a:pt x="1222" y="3251"/>
                    </a:lnTo>
                    <a:lnTo>
                      <a:pt x="1228" y="3245"/>
                    </a:lnTo>
                    <a:lnTo>
                      <a:pt x="1237" y="3235"/>
                    </a:lnTo>
                    <a:lnTo>
                      <a:pt x="1245" y="3225"/>
                    </a:lnTo>
                    <a:lnTo>
                      <a:pt x="1237" y="3216"/>
                    </a:lnTo>
                    <a:lnTo>
                      <a:pt x="1228" y="3209"/>
                    </a:lnTo>
                    <a:lnTo>
                      <a:pt x="1218" y="3202"/>
                    </a:lnTo>
                    <a:lnTo>
                      <a:pt x="1208" y="3195"/>
                    </a:lnTo>
                    <a:lnTo>
                      <a:pt x="1197" y="3188"/>
                    </a:lnTo>
                    <a:lnTo>
                      <a:pt x="1189" y="3180"/>
                    </a:lnTo>
                    <a:lnTo>
                      <a:pt x="1185" y="3175"/>
                    </a:lnTo>
                    <a:lnTo>
                      <a:pt x="1182" y="3170"/>
                    </a:lnTo>
                    <a:lnTo>
                      <a:pt x="1179" y="3164"/>
                    </a:lnTo>
                    <a:lnTo>
                      <a:pt x="1177" y="3159"/>
                    </a:lnTo>
                    <a:lnTo>
                      <a:pt x="1176" y="3152"/>
                    </a:lnTo>
                    <a:lnTo>
                      <a:pt x="1177" y="3143"/>
                    </a:lnTo>
                    <a:lnTo>
                      <a:pt x="1179" y="3137"/>
                    </a:lnTo>
                    <a:lnTo>
                      <a:pt x="1183" y="3131"/>
                    </a:lnTo>
                    <a:lnTo>
                      <a:pt x="1192" y="3120"/>
                    </a:lnTo>
                    <a:lnTo>
                      <a:pt x="1203" y="3108"/>
                    </a:lnTo>
                    <a:lnTo>
                      <a:pt x="1211" y="3096"/>
                    </a:lnTo>
                    <a:lnTo>
                      <a:pt x="1218" y="3084"/>
                    </a:lnTo>
                    <a:lnTo>
                      <a:pt x="1224" y="3072"/>
                    </a:lnTo>
                    <a:lnTo>
                      <a:pt x="1229" y="3061"/>
                    </a:lnTo>
                    <a:lnTo>
                      <a:pt x="1237" y="3037"/>
                    </a:lnTo>
                    <a:lnTo>
                      <a:pt x="1248" y="3012"/>
                    </a:lnTo>
                    <a:lnTo>
                      <a:pt x="1250" y="3009"/>
                    </a:lnTo>
                    <a:lnTo>
                      <a:pt x="1254" y="3004"/>
                    </a:lnTo>
                    <a:lnTo>
                      <a:pt x="1257" y="3001"/>
                    </a:lnTo>
                    <a:lnTo>
                      <a:pt x="1262" y="2998"/>
                    </a:lnTo>
                    <a:lnTo>
                      <a:pt x="1271" y="2992"/>
                    </a:lnTo>
                    <a:lnTo>
                      <a:pt x="1281" y="2988"/>
                    </a:lnTo>
                    <a:lnTo>
                      <a:pt x="1293" y="2985"/>
                    </a:lnTo>
                    <a:lnTo>
                      <a:pt x="1303" y="2983"/>
                    </a:lnTo>
                    <a:lnTo>
                      <a:pt x="1314" y="2982"/>
                    </a:lnTo>
                    <a:lnTo>
                      <a:pt x="1324" y="2980"/>
                    </a:lnTo>
                    <a:lnTo>
                      <a:pt x="1324" y="2871"/>
                    </a:lnTo>
                    <a:lnTo>
                      <a:pt x="1329" y="2860"/>
                    </a:lnTo>
                    <a:lnTo>
                      <a:pt x="1334" y="2848"/>
                    </a:lnTo>
                    <a:lnTo>
                      <a:pt x="1339" y="2838"/>
                    </a:lnTo>
                    <a:lnTo>
                      <a:pt x="1344" y="2827"/>
                    </a:lnTo>
                    <a:lnTo>
                      <a:pt x="1348" y="2824"/>
                    </a:lnTo>
                    <a:lnTo>
                      <a:pt x="1352" y="2819"/>
                    </a:lnTo>
                    <a:lnTo>
                      <a:pt x="1356" y="2816"/>
                    </a:lnTo>
                    <a:lnTo>
                      <a:pt x="1361" y="2813"/>
                    </a:lnTo>
                    <a:lnTo>
                      <a:pt x="1366" y="2812"/>
                    </a:lnTo>
                    <a:lnTo>
                      <a:pt x="1372" y="2811"/>
                    </a:lnTo>
                    <a:lnTo>
                      <a:pt x="1377" y="2809"/>
                    </a:lnTo>
                    <a:lnTo>
                      <a:pt x="1385" y="2811"/>
                    </a:lnTo>
                    <a:lnTo>
                      <a:pt x="1396" y="2816"/>
                    </a:lnTo>
                    <a:lnTo>
                      <a:pt x="1409" y="2822"/>
                    </a:lnTo>
                    <a:lnTo>
                      <a:pt x="1421" y="2827"/>
                    </a:lnTo>
                    <a:lnTo>
                      <a:pt x="1434" y="2829"/>
                    </a:lnTo>
                    <a:lnTo>
                      <a:pt x="1447" y="2832"/>
                    </a:lnTo>
                    <a:lnTo>
                      <a:pt x="1460" y="2834"/>
                    </a:lnTo>
                    <a:lnTo>
                      <a:pt x="1482" y="2814"/>
                    </a:lnTo>
                    <a:lnTo>
                      <a:pt x="1503" y="2798"/>
                    </a:lnTo>
                    <a:lnTo>
                      <a:pt x="1508" y="2795"/>
                    </a:lnTo>
                    <a:lnTo>
                      <a:pt x="1513" y="2793"/>
                    </a:lnTo>
                    <a:lnTo>
                      <a:pt x="1519" y="2792"/>
                    </a:lnTo>
                    <a:lnTo>
                      <a:pt x="1525" y="2792"/>
                    </a:lnTo>
                    <a:lnTo>
                      <a:pt x="1532" y="2793"/>
                    </a:lnTo>
                    <a:lnTo>
                      <a:pt x="1539" y="2794"/>
                    </a:lnTo>
                    <a:lnTo>
                      <a:pt x="1546" y="2798"/>
                    </a:lnTo>
                    <a:lnTo>
                      <a:pt x="1554" y="2801"/>
                    </a:lnTo>
                    <a:lnTo>
                      <a:pt x="1564" y="2807"/>
                    </a:lnTo>
                    <a:lnTo>
                      <a:pt x="1571" y="2813"/>
                    </a:lnTo>
                    <a:lnTo>
                      <a:pt x="1578" y="2819"/>
                    </a:lnTo>
                    <a:lnTo>
                      <a:pt x="1584" y="2826"/>
                    </a:lnTo>
                    <a:lnTo>
                      <a:pt x="1589" y="2833"/>
                    </a:lnTo>
                    <a:lnTo>
                      <a:pt x="1592" y="2841"/>
                    </a:lnTo>
                    <a:lnTo>
                      <a:pt x="1595" y="2851"/>
                    </a:lnTo>
                    <a:lnTo>
                      <a:pt x="1597" y="2861"/>
                    </a:lnTo>
                    <a:lnTo>
                      <a:pt x="1597" y="2892"/>
                    </a:lnTo>
                    <a:lnTo>
                      <a:pt x="1595" y="2925"/>
                    </a:lnTo>
                    <a:lnTo>
                      <a:pt x="1596" y="2933"/>
                    </a:lnTo>
                    <a:lnTo>
                      <a:pt x="1597" y="2942"/>
                    </a:lnTo>
                    <a:lnTo>
                      <a:pt x="1598" y="2949"/>
                    </a:lnTo>
                    <a:lnTo>
                      <a:pt x="1600" y="2956"/>
                    </a:lnTo>
                    <a:lnTo>
                      <a:pt x="1605" y="2963"/>
                    </a:lnTo>
                    <a:lnTo>
                      <a:pt x="1610" y="2967"/>
                    </a:lnTo>
                    <a:lnTo>
                      <a:pt x="1616" y="2972"/>
                    </a:lnTo>
                    <a:lnTo>
                      <a:pt x="1624" y="2977"/>
                    </a:lnTo>
                    <a:lnTo>
                      <a:pt x="1631" y="2979"/>
                    </a:lnTo>
                    <a:lnTo>
                      <a:pt x="1639" y="2982"/>
                    </a:lnTo>
                    <a:lnTo>
                      <a:pt x="1649" y="2983"/>
                    </a:lnTo>
                    <a:lnTo>
                      <a:pt x="1658" y="2984"/>
                    </a:lnTo>
                    <a:lnTo>
                      <a:pt x="1677" y="2985"/>
                    </a:lnTo>
                    <a:lnTo>
                      <a:pt x="1696" y="2985"/>
                    </a:lnTo>
                    <a:lnTo>
                      <a:pt x="1736" y="2983"/>
                    </a:lnTo>
                    <a:lnTo>
                      <a:pt x="1772" y="2982"/>
                    </a:lnTo>
                    <a:lnTo>
                      <a:pt x="1843" y="2816"/>
                    </a:lnTo>
                    <a:lnTo>
                      <a:pt x="1848" y="2788"/>
                    </a:lnTo>
                    <a:lnTo>
                      <a:pt x="1854" y="2768"/>
                    </a:lnTo>
                    <a:lnTo>
                      <a:pt x="1860" y="2748"/>
                    </a:lnTo>
                    <a:lnTo>
                      <a:pt x="1868" y="2729"/>
                    </a:lnTo>
                    <a:lnTo>
                      <a:pt x="1877" y="2712"/>
                    </a:lnTo>
                    <a:lnTo>
                      <a:pt x="1886" y="2694"/>
                    </a:lnTo>
                    <a:lnTo>
                      <a:pt x="1897" y="2677"/>
                    </a:lnTo>
                    <a:lnTo>
                      <a:pt x="1908" y="2662"/>
                    </a:lnTo>
                    <a:lnTo>
                      <a:pt x="1921" y="2648"/>
                    </a:lnTo>
                    <a:lnTo>
                      <a:pt x="1935" y="2635"/>
                    </a:lnTo>
                    <a:lnTo>
                      <a:pt x="1951" y="2622"/>
                    </a:lnTo>
                    <a:lnTo>
                      <a:pt x="1967" y="2611"/>
                    </a:lnTo>
                    <a:lnTo>
                      <a:pt x="1984" y="2602"/>
                    </a:lnTo>
                    <a:lnTo>
                      <a:pt x="2002" y="2595"/>
                    </a:lnTo>
                    <a:lnTo>
                      <a:pt x="2020" y="2588"/>
                    </a:lnTo>
                    <a:lnTo>
                      <a:pt x="2040" y="2583"/>
                    </a:lnTo>
                    <a:lnTo>
                      <a:pt x="2062" y="2581"/>
                    </a:lnTo>
                    <a:lnTo>
                      <a:pt x="2156" y="2594"/>
                    </a:lnTo>
                    <a:lnTo>
                      <a:pt x="2156" y="2566"/>
                    </a:lnTo>
                    <a:lnTo>
                      <a:pt x="2157" y="2549"/>
                    </a:lnTo>
                    <a:lnTo>
                      <a:pt x="2158" y="2543"/>
                    </a:lnTo>
                    <a:lnTo>
                      <a:pt x="2160" y="2539"/>
                    </a:lnTo>
                    <a:lnTo>
                      <a:pt x="2162" y="2536"/>
                    </a:lnTo>
                    <a:lnTo>
                      <a:pt x="2166" y="2533"/>
                    </a:lnTo>
                    <a:lnTo>
                      <a:pt x="2174" y="2531"/>
                    </a:lnTo>
                    <a:lnTo>
                      <a:pt x="2188" y="2529"/>
                    </a:lnTo>
                    <a:lnTo>
                      <a:pt x="2196" y="2526"/>
                    </a:lnTo>
                    <a:lnTo>
                      <a:pt x="2207" y="2524"/>
                    </a:lnTo>
                    <a:lnTo>
                      <a:pt x="2219" y="2519"/>
                    </a:lnTo>
                    <a:lnTo>
                      <a:pt x="2232" y="2512"/>
                    </a:lnTo>
                    <a:lnTo>
                      <a:pt x="2230" y="2506"/>
                    </a:lnTo>
                    <a:lnTo>
                      <a:pt x="2228" y="2499"/>
                    </a:lnTo>
                    <a:lnTo>
                      <a:pt x="2223" y="2493"/>
                    </a:lnTo>
                    <a:lnTo>
                      <a:pt x="2217" y="2487"/>
                    </a:lnTo>
                    <a:lnTo>
                      <a:pt x="2213" y="2481"/>
                    </a:lnTo>
                    <a:lnTo>
                      <a:pt x="2208" y="2474"/>
                    </a:lnTo>
                    <a:lnTo>
                      <a:pt x="2206" y="2470"/>
                    </a:lnTo>
                    <a:lnTo>
                      <a:pt x="2204" y="2465"/>
                    </a:lnTo>
                    <a:lnTo>
                      <a:pt x="2203" y="2460"/>
                    </a:lnTo>
                    <a:lnTo>
                      <a:pt x="2203" y="2456"/>
                    </a:lnTo>
                    <a:lnTo>
                      <a:pt x="2203" y="2444"/>
                    </a:lnTo>
                    <a:lnTo>
                      <a:pt x="2206" y="2432"/>
                    </a:lnTo>
                    <a:lnTo>
                      <a:pt x="2208" y="2420"/>
                    </a:lnTo>
                    <a:lnTo>
                      <a:pt x="2212" y="2408"/>
                    </a:lnTo>
                    <a:lnTo>
                      <a:pt x="2221" y="2385"/>
                    </a:lnTo>
                    <a:lnTo>
                      <a:pt x="2229" y="2362"/>
                    </a:lnTo>
                    <a:lnTo>
                      <a:pt x="2240" y="2340"/>
                    </a:lnTo>
                    <a:lnTo>
                      <a:pt x="2249" y="2316"/>
                    </a:lnTo>
                    <a:lnTo>
                      <a:pt x="2254" y="2305"/>
                    </a:lnTo>
                    <a:lnTo>
                      <a:pt x="2258" y="2293"/>
                    </a:lnTo>
                    <a:lnTo>
                      <a:pt x="2260" y="2282"/>
                    </a:lnTo>
                    <a:lnTo>
                      <a:pt x="2261" y="2270"/>
                    </a:lnTo>
                    <a:lnTo>
                      <a:pt x="2262" y="2260"/>
                    </a:lnTo>
                    <a:lnTo>
                      <a:pt x="2261" y="2249"/>
                    </a:lnTo>
                    <a:lnTo>
                      <a:pt x="2259" y="2238"/>
                    </a:lnTo>
                    <a:lnTo>
                      <a:pt x="2255" y="2229"/>
                    </a:lnTo>
                    <a:lnTo>
                      <a:pt x="2249" y="2220"/>
                    </a:lnTo>
                    <a:lnTo>
                      <a:pt x="2242" y="2210"/>
                    </a:lnTo>
                    <a:lnTo>
                      <a:pt x="2232" y="2202"/>
                    </a:lnTo>
                    <a:lnTo>
                      <a:pt x="2220" y="2194"/>
                    </a:lnTo>
                    <a:lnTo>
                      <a:pt x="2234" y="2038"/>
                    </a:lnTo>
                    <a:lnTo>
                      <a:pt x="2228" y="2006"/>
                    </a:lnTo>
                    <a:lnTo>
                      <a:pt x="2223" y="1977"/>
                    </a:lnTo>
                    <a:lnTo>
                      <a:pt x="2220" y="1948"/>
                    </a:lnTo>
                    <a:lnTo>
                      <a:pt x="2215" y="1920"/>
                    </a:lnTo>
                    <a:lnTo>
                      <a:pt x="2209" y="1892"/>
                    </a:lnTo>
                    <a:lnTo>
                      <a:pt x="2203" y="1863"/>
                    </a:lnTo>
                    <a:lnTo>
                      <a:pt x="2195" y="1835"/>
                    </a:lnTo>
                    <a:lnTo>
                      <a:pt x="2184" y="1806"/>
                    </a:lnTo>
                    <a:lnTo>
                      <a:pt x="2175" y="1786"/>
                    </a:lnTo>
                    <a:lnTo>
                      <a:pt x="2164" y="1764"/>
                    </a:lnTo>
                    <a:lnTo>
                      <a:pt x="2153" y="1744"/>
                    </a:lnTo>
                    <a:lnTo>
                      <a:pt x="2140" y="1724"/>
                    </a:lnTo>
                    <a:lnTo>
                      <a:pt x="2114" y="1685"/>
                    </a:lnTo>
                    <a:lnTo>
                      <a:pt x="2089" y="1645"/>
                    </a:lnTo>
                    <a:lnTo>
                      <a:pt x="2077" y="1624"/>
                    </a:lnTo>
                    <a:lnTo>
                      <a:pt x="2066" y="1603"/>
                    </a:lnTo>
                    <a:lnTo>
                      <a:pt x="2057" y="1583"/>
                    </a:lnTo>
                    <a:lnTo>
                      <a:pt x="2049" y="1563"/>
                    </a:lnTo>
                    <a:lnTo>
                      <a:pt x="2033" y="1522"/>
                    </a:lnTo>
                    <a:lnTo>
                      <a:pt x="2018" y="1485"/>
                    </a:lnTo>
                    <a:lnTo>
                      <a:pt x="2009" y="1466"/>
                    </a:lnTo>
                    <a:lnTo>
                      <a:pt x="2000" y="1448"/>
                    </a:lnTo>
                    <a:lnTo>
                      <a:pt x="1990" y="1429"/>
                    </a:lnTo>
                    <a:lnTo>
                      <a:pt x="1978" y="1412"/>
                    </a:lnTo>
                    <a:lnTo>
                      <a:pt x="1965" y="1393"/>
                    </a:lnTo>
                    <a:lnTo>
                      <a:pt x="1950" y="1375"/>
                    </a:lnTo>
                    <a:lnTo>
                      <a:pt x="1933" y="1357"/>
                    </a:lnTo>
                    <a:lnTo>
                      <a:pt x="1913" y="1338"/>
                    </a:lnTo>
                    <a:lnTo>
                      <a:pt x="1905" y="1333"/>
                    </a:lnTo>
                    <a:lnTo>
                      <a:pt x="1897" y="1328"/>
                    </a:lnTo>
                    <a:lnTo>
                      <a:pt x="1887" y="1323"/>
                    </a:lnTo>
                    <a:lnTo>
                      <a:pt x="1878" y="1320"/>
                    </a:lnTo>
                    <a:lnTo>
                      <a:pt x="1867" y="1317"/>
                    </a:lnTo>
                    <a:lnTo>
                      <a:pt x="1856" y="1316"/>
                    </a:lnTo>
                    <a:lnTo>
                      <a:pt x="1846" y="1316"/>
                    </a:lnTo>
                    <a:lnTo>
                      <a:pt x="1836" y="1317"/>
                    </a:lnTo>
                    <a:lnTo>
                      <a:pt x="1826" y="1318"/>
                    </a:lnTo>
                    <a:lnTo>
                      <a:pt x="1816" y="1322"/>
                    </a:lnTo>
                    <a:lnTo>
                      <a:pt x="1807" y="1325"/>
                    </a:lnTo>
                    <a:lnTo>
                      <a:pt x="1797" y="1331"/>
                    </a:lnTo>
                    <a:lnTo>
                      <a:pt x="1790" y="1337"/>
                    </a:lnTo>
                    <a:lnTo>
                      <a:pt x="1783" y="1344"/>
                    </a:lnTo>
                    <a:lnTo>
                      <a:pt x="1777" y="1354"/>
                    </a:lnTo>
                    <a:lnTo>
                      <a:pt x="1774" y="1364"/>
                    </a:lnTo>
                    <a:lnTo>
                      <a:pt x="1767" y="1334"/>
                    </a:lnTo>
                    <a:lnTo>
                      <a:pt x="1762" y="1308"/>
                    </a:lnTo>
                    <a:lnTo>
                      <a:pt x="1760" y="1296"/>
                    </a:lnTo>
                    <a:lnTo>
                      <a:pt x="1756" y="1285"/>
                    </a:lnTo>
                    <a:lnTo>
                      <a:pt x="1753" y="1277"/>
                    </a:lnTo>
                    <a:lnTo>
                      <a:pt x="1749" y="1269"/>
                    </a:lnTo>
                    <a:lnTo>
                      <a:pt x="1743" y="1263"/>
                    </a:lnTo>
                    <a:lnTo>
                      <a:pt x="1736" y="1257"/>
                    </a:lnTo>
                    <a:lnTo>
                      <a:pt x="1728" y="1253"/>
                    </a:lnTo>
                    <a:lnTo>
                      <a:pt x="1718" y="1252"/>
                    </a:lnTo>
                    <a:lnTo>
                      <a:pt x="1705" y="1251"/>
                    </a:lnTo>
                    <a:lnTo>
                      <a:pt x="1691" y="1252"/>
                    </a:lnTo>
                    <a:lnTo>
                      <a:pt x="1674" y="1256"/>
                    </a:lnTo>
                    <a:lnTo>
                      <a:pt x="1654" y="1259"/>
                    </a:lnTo>
                    <a:lnTo>
                      <a:pt x="1616" y="1266"/>
                    </a:lnTo>
                    <a:lnTo>
                      <a:pt x="1578" y="1274"/>
                    </a:lnTo>
                    <a:lnTo>
                      <a:pt x="1559" y="1276"/>
                    </a:lnTo>
                    <a:lnTo>
                      <a:pt x="1540" y="1278"/>
                    </a:lnTo>
                    <a:lnTo>
                      <a:pt x="1524" y="1278"/>
                    </a:lnTo>
                    <a:lnTo>
                      <a:pt x="1506" y="1278"/>
                    </a:lnTo>
                    <a:lnTo>
                      <a:pt x="1490" y="1276"/>
                    </a:lnTo>
                    <a:lnTo>
                      <a:pt x="1474" y="1272"/>
                    </a:lnTo>
                    <a:lnTo>
                      <a:pt x="1467" y="1270"/>
                    </a:lnTo>
                    <a:lnTo>
                      <a:pt x="1459" y="1266"/>
                    </a:lnTo>
                    <a:lnTo>
                      <a:pt x="1453" y="1263"/>
                    </a:lnTo>
                    <a:lnTo>
                      <a:pt x="1446" y="1258"/>
                    </a:lnTo>
                    <a:lnTo>
                      <a:pt x="1439" y="1253"/>
                    </a:lnTo>
                    <a:lnTo>
                      <a:pt x="1433" y="1249"/>
                    </a:lnTo>
                    <a:lnTo>
                      <a:pt x="1427" y="1243"/>
                    </a:lnTo>
                    <a:lnTo>
                      <a:pt x="1421" y="1236"/>
                    </a:lnTo>
                    <a:lnTo>
                      <a:pt x="1416" y="1229"/>
                    </a:lnTo>
                    <a:lnTo>
                      <a:pt x="1412" y="1220"/>
                    </a:lnTo>
                    <a:lnTo>
                      <a:pt x="1407" y="1211"/>
                    </a:lnTo>
                    <a:lnTo>
                      <a:pt x="1402" y="1202"/>
                    </a:lnTo>
                    <a:lnTo>
                      <a:pt x="1399" y="1190"/>
                    </a:lnTo>
                    <a:lnTo>
                      <a:pt x="1396" y="1176"/>
                    </a:lnTo>
                    <a:lnTo>
                      <a:pt x="1395" y="1160"/>
                    </a:lnTo>
                    <a:lnTo>
                      <a:pt x="1395" y="1144"/>
                    </a:lnTo>
                    <a:lnTo>
                      <a:pt x="1395" y="1112"/>
                    </a:lnTo>
                    <a:lnTo>
                      <a:pt x="1394" y="1082"/>
                    </a:lnTo>
                    <a:lnTo>
                      <a:pt x="1393" y="1071"/>
                    </a:lnTo>
                    <a:lnTo>
                      <a:pt x="1389" y="1061"/>
                    </a:lnTo>
                    <a:lnTo>
                      <a:pt x="1387" y="1056"/>
                    </a:lnTo>
                    <a:lnTo>
                      <a:pt x="1385" y="1054"/>
                    </a:lnTo>
                    <a:lnTo>
                      <a:pt x="1381" y="1052"/>
                    </a:lnTo>
                    <a:lnTo>
                      <a:pt x="1377" y="1051"/>
                    </a:lnTo>
                    <a:lnTo>
                      <a:pt x="1374" y="1049"/>
                    </a:lnTo>
                    <a:lnTo>
                      <a:pt x="1369" y="1051"/>
                    </a:lnTo>
                    <a:lnTo>
                      <a:pt x="1363" y="1052"/>
                    </a:lnTo>
                    <a:lnTo>
                      <a:pt x="1357" y="1054"/>
                    </a:lnTo>
                    <a:lnTo>
                      <a:pt x="1342" y="1064"/>
                    </a:lnTo>
                    <a:lnTo>
                      <a:pt x="1324" y="1079"/>
                    </a:lnTo>
                    <a:lnTo>
                      <a:pt x="1315" y="1087"/>
                    </a:lnTo>
                    <a:lnTo>
                      <a:pt x="1308" y="1095"/>
                    </a:lnTo>
                    <a:lnTo>
                      <a:pt x="1302" y="1104"/>
                    </a:lnTo>
                    <a:lnTo>
                      <a:pt x="1298" y="1113"/>
                    </a:lnTo>
                    <a:lnTo>
                      <a:pt x="1295" y="1121"/>
                    </a:lnTo>
                    <a:lnTo>
                      <a:pt x="1293" y="1130"/>
                    </a:lnTo>
                    <a:lnTo>
                      <a:pt x="1290" y="1139"/>
                    </a:lnTo>
                    <a:lnTo>
                      <a:pt x="1290" y="1147"/>
                    </a:lnTo>
                    <a:lnTo>
                      <a:pt x="1288" y="1166"/>
                    </a:lnTo>
                    <a:lnTo>
                      <a:pt x="1287" y="1184"/>
                    </a:lnTo>
                    <a:lnTo>
                      <a:pt x="1285" y="1193"/>
                    </a:lnTo>
                    <a:lnTo>
                      <a:pt x="1283" y="1204"/>
                    </a:lnTo>
                    <a:lnTo>
                      <a:pt x="1281" y="1213"/>
                    </a:lnTo>
                    <a:lnTo>
                      <a:pt x="1277" y="1223"/>
                    </a:lnTo>
                    <a:lnTo>
                      <a:pt x="1275" y="1228"/>
                    </a:lnTo>
                    <a:lnTo>
                      <a:pt x="1271" y="1232"/>
                    </a:lnTo>
                    <a:lnTo>
                      <a:pt x="1269" y="1236"/>
                    </a:lnTo>
                    <a:lnTo>
                      <a:pt x="1264" y="1239"/>
                    </a:lnTo>
                    <a:lnTo>
                      <a:pt x="1256" y="1245"/>
                    </a:lnTo>
                    <a:lnTo>
                      <a:pt x="1247" y="1250"/>
                    </a:lnTo>
                    <a:lnTo>
                      <a:pt x="1236" y="1252"/>
                    </a:lnTo>
                    <a:lnTo>
                      <a:pt x="1224" y="1255"/>
                    </a:lnTo>
                    <a:lnTo>
                      <a:pt x="1212" y="1255"/>
                    </a:lnTo>
                    <a:lnTo>
                      <a:pt x="1202" y="1252"/>
                    </a:lnTo>
                    <a:lnTo>
                      <a:pt x="1190" y="1250"/>
                    </a:lnTo>
                    <a:lnTo>
                      <a:pt x="1179" y="1245"/>
                    </a:lnTo>
                    <a:lnTo>
                      <a:pt x="1170" y="1239"/>
                    </a:lnTo>
                    <a:lnTo>
                      <a:pt x="1160" y="1232"/>
                    </a:lnTo>
                    <a:lnTo>
                      <a:pt x="1153" y="1224"/>
                    </a:lnTo>
                    <a:lnTo>
                      <a:pt x="1147" y="1213"/>
                    </a:lnTo>
                    <a:lnTo>
                      <a:pt x="1145" y="1209"/>
                    </a:lnTo>
                    <a:lnTo>
                      <a:pt x="1144" y="1203"/>
                    </a:lnTo>
                    <a:lnTo>
                      <a:pt x="1143" y="1197"/>
                    </a:lnTo>
                    <a:lnTo>
                      <a:pt x="1143" y="1190"/>
                    </a:lnTo>
                    <a:lnTo>
                      <a:pt x="1143" y="1173"/>
                    </a:lnTo>
                    <a:lnTo>
                      <a:pt x="1140" y="1158"/>
                    </a:lnTo>
                    <a:lnTo>
                      <a:pt x="1138" y="1141"/>
                    </a:lnTo>
                    <a:lnTo>
                      <a:pt x="1134" y="1126"/>
                    </a:lnTo>
                    <a:lnTo>
                      <a:pt x="1130" y="1111"/>
                    </a:lnTo>
                    <a:lnTo>
                      <a:pt x="1124" y="1095"/>
                    </a:lnTo>
                    <a:lnTo>
                      <a:pt x="1119" y="1080"/>
                    </a:lnTo>
                    <a:lnTo>
                      <a:pt x="1112" y="1066"/>
                    </a:lnTo>
                    <a:lnTo>
                      <a:pt x="1099" y="1036"/>
                    </a:lnTo>
                    <a:lnTo>
                      <a:pt x="1084" y="1007"/>
                    </a:lnTo>
                    <a:lnTo>
                      <a:pt x="1070" y="979"/>
                    </a:lnTo>
                    <a:lnTo>
                      <a:pt x="1057" y="950"/>
                    </a:lnTo>
                    <a:lnTo>
                      <a:pt x="1051" y="936"/>
                    </a:lnTo>
                    <a:lnTo>
                      <a:pt x="1046" y="923"/>
                    </a:lnTo>
                    <a:lnTo>
                      <a:pt x="1044" y="914"/>
                    </a:lnTo>
                    <a:lnTo>
                      <a:pt x="1042" y="906"/>
                    </a:lnTo>
                    <a:lnTo>
                      <a:pt x="1042" y="898"/>
                    </a:lnTo>
                    <a:lnTo>
                      <a:pt x="1044" y="894"/>
                    </a:lnTo>
                    <a:lnTo>
                      <a:pt x="1046" y="890"/>
                    </a:lnTo>
                    <a:lnTo>
                      <a:pt x="1050" y="889"/>
                    </a:lnTo>
                    <a:lnTo>
                      <a:pt x="1041" y="780"/>
                    </a:lnTo>
                    <a:lnTo>
                      <a:pt x="1034" y="765"/>
                    </a:lnTo>
                    <a:lnTo>
                      <a:pt x="1025" y="749"/>
                    </a:lnTo>
                    <a:lnTo>
                      <a:pt x="1015" y="731"/>
                    </a:lnTo>
                    <a:lnTo>
                      <a:pt x="1005" y="714"/>
                    </a:lnTo>
                    <a:lnTo>
                      <a:pt x="983" y="681"/>
                    </a:lnTo>
                    <a:lnTo>
                      <a:pt x="962" y="653"/>
                    </a:lnTo>
                    <a:lnTo>
                      <a:pt x="952" y="638"/>
                    </a:lnTo>
                    <a:lnTo>
                      <a:pt x="945" y="626"/>
                    </a:lnTo>
                    <a:lnTo>
                      <a:pt x="940" y="618"/>
                    </a:lnTo>
                    <a:lnTo>
                      <a:pt x="939" y="609"/>
                    </a:lnTo>
                    <a:lnTo>
                      <a:pt x="941" y="591"/>
                    </a:lnTo>
                    <a:lnTo>
                      <a:pt x="943" y="561"/>
                    </a:lnTo>
                    <a:lnTo>
                      <a:pt x="943" y="547"/>
                    </a:lnTo>
                    <a:lnTo>
                      <a:pt x="941" y="534"/>
                    </a:lnTo>
                    <a:lnTo>
                      <a:pt x="937" y="523"/>
                    </a:lnTo>
                    <a:lnTo>
                      <a:pt x="933" y="513"/>
                    </a:lnTo>
                    <a:lnTo>
                      <a:pt x="927" y="503"/>
                    </a:lnTo>
                    <a:lnTo>
                      <a:pt x="920" y="495"/>
                    </a:lnTo>
                    <a:lnTo>
                      <a:pt x="913" y="487"/>
                    </a:lnTo>
                    <a:lnTo>
                      <a:pt x="906" y="478"/>
                    </a:lnTo>
                    <a:lnTo>
                      <a:pt x="890" y="463"/>
                    </a:lnTo>
                    <a:lnTo>
                      <a:pt x="876" y="448"/>
                    </a:lnTo>
                    <a:lnTo>
                      <a:pt x="870" y="441"/>
                    </a:lnTo>
                    <a:lnTo>
                      <a:pt x="865" y="432"/>
                    </a:lnTo>
                    <a:lnTo>
                      <a:pt x="862" y="423"/>
                    </a:lnTo>
                    <a:lnTo>
                      <a:pt x="860" y="414"/>
                    </a:lnTo>
                    <a:lnTo>
                      <a:pt x="854" y="389"/>
                    </a:lnTo>
                    <a:lnTo>
                      <a:pt x="849" y="370"/>
                    </a:lnTo>
                    <a:lnTo>
                      <a:pt x="842" y="355"/>
                    </a:lnTo>
                    <a:lnTo>
                      <a:pt x="834" y="343"/>
                    </a:lnTo>
                    <a:lnTo>
                      <a:pt x="812" y="320"/>
                    </a:lnTo>
                    <a:lnTo>
                      <a:pt x="784" y="287"/>
                    </a:lnTo>
                    <a:lnTo>
                      <a:pt x="736" y="23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38" name="Freeform 370"/>
              <p:cNvSpPr>
                <a:spLocks/>
              </p:cNvSpPr>
              <p:nvPr/>
            </p:nvSpPr>
            <p:spPr bwMode="auto">
              <a:xfrm>
                <a:off x="3492" y="858"/>
                <a:ext cx="200" cy="239"/>
              </a:xfrm>
              <a:custGeom>
                <a:avLst/>
                <a:gdLst>
                  <a:gd name="T0" fmla="*/ 0 w 599"/>
                  <a:gd name="T1" fmla="*/ 0 h 717"/>
                  <a:gd name="T2" fmla="*/ 8 w 599"/>
                  <a:gd name="T3" fmla="*/ 10 h 717"/>
                  <a:gd name="T4" fmla="*/ 12 w 599"/>
                  <a:gd name="T5" fmla="*/ 14 h 717"/>
                  <a:gd name="T6" fmla="*/ 13 w 599"/>
                  <a:gd name="T7" fmla="*/ 17 h 717"/>
                  <a:gd name="T8" fmla="*/ 14 w 599"/>
                  <a:gd name="T9" fmla="*/ 21 h 717"/>
                  <a:gd name="T10" fmla="*/ 15 w 599"/>
                  <a:gd name="T11" fmla="*/ 23 h 717"/>
                  <a:gd name="T12" fmla="*/ 17 w 599"/>
                  <a:gd name="T13" fmla="*/ 26 h 717"/>
                  <a:gd name="T14" fmla="*/ 20 w 599"/>
                  <a:gd name="T15" fmla="*/ 28 h 717"/>
                  <a:gd name="T16" fmla="*/ 21 w 599"/>
                  <a:gd name="T17" fmla="*/ 30 h 717"/>
                  <a:gd name="T18" fmla="*/ 22 w 599"/>
                  <a:gd name="T19" fmla="*/ 32 h 717"/>
                  <a:gd name="T20" fmla="*/ 23 w 599"/>
                  <a:gd name="T21" fmla="*/ 35 h 717"/>
                  <a:gd name="T22" fmla="*/ 23 w 599"/>
                  <a:gd name="T23" fmla="*/ 40 h 717"/>
                  <a:gd name="T24" fmla="*/ 23 w 599"/>
                  <a:gd name="T25" fmla="*/ 43 h 717"/>
                  <a:gd name="T26" fmla="*/ 24 w 599"/>
                  <a:gd name="T27" fmla="*/ 45 h 717"/>
                  <a:gd name="T28" fmla="*/ 27 w 599"/>
                  <a:gd name="T29" fmla="*/ 50 h 717"/>
                  <a:gd name="T30" fmla="*/ 31 w 599"/>
                  <a:gd name="T31" fmla="*/ 55 h 717"/>
                  <a:gd name="T32" fmla="*/ 33 w 599"/>
                  <a:gd name="T33" fmla="*/ 59 h 717"/>
                  <a:gd name="T34" fmla="*/ 35 w 599"/>
                  <a:gd name="T35" fmla="*/ 73 h 717"/>
                  <a:gd name="T36" fmla="*/ 36 w 599"/>
                  <a:gd name="T37" fmla="*/ 73 h 717"/>
                  <a:gd name="T38" fmla="*/ 37 w 599"/>
                  <a:gd name="T39" fmla="*/ 73 h 717"/>
                  <a:gd name="T40" fmla="*/ 40 w 599"/>
                  <a:gd name="T41" fmla="*/ 74 h 717"/>
                  <a:gd name="T42" fmla="*/ 47 w 599"/>
                  <a:gd name="T43" fmla="*/ 78 h 717"/>
                  <a:gd name="T44" fmla="*/ 50 w 599"/>
                  <a:gd name="T45" fmla="*/ 79 h 717"/>
                  <a:gd name="T46" fmla="*/ 53 w 599"/>
                  <a:gd name="T47" fmla="*/ 80 h 717"/>
                  <a:gd name="T48" fmla="*/ 54 w 599"/>
                  <a:gd name="T49" fmla="*/ 79 h 717"/>
                  <a:gd name="T50" fmla="*/ 55 w 599"/>
                  <a:gd name="T51" fmla="*/ 79 h 717"/>
                  <a:gd name="T52" fmla="*/ 55 w 599"/>
                  <a:gd name="T53" fmla="*/ 78 h 717"/>
                  <a:gd name="T54" fmla="*/ 56 w 599"/>
                  <a:gd name="T55" fmla="*/ 76 h 717"/>
                  <a:gd name="T56" fmla="*/ 55 w 599"/>
                  <a:gd name="T57" fmla="*/ 72 h 717"/>
                  <a:gd name="T58" fmla="*/ 52 w 599"/>
                  <a:gd name="T59" fmla="*/ 66 h 717"/>
                  <a:gd name="T60" fmla="*/ 50 w 599"/>
                  <a:gd name="T61" fmla="*/ 60 h 717"/>
                  <a:gd name="T62" fmla="*/ 48 w 599"/>
                  <a:gd name="T63" fmla="*/ 56 h 717"/>
                  <a:gd name="T64" fmla="*/ 51 w 599"/>
                  <a:gd name="T65" fmla="*/ 59 h 717"/>
                  <a:gd name="T66" fmla="*/ 57 w 599"/>
                  <a:gd name="T67" fmla="*/ 64 h 717"/>
                  <a:gd name="T68" fmla="*/ 60 w 599"/>
                  <a:gd name="T69" fmla="*/ 66 h 717"/>
                  <a:gd name="T70" fmla="*/ 63 w 599"/>
                  <a:gd name="T71" fmla="*/ 66 h 717"/>
                  <a:gd name="T72" fmla="*/ 64 w 599"/>
                  <a:gd name="T73" fmla="*/ 66 h 717"/>
                  <a:gd name="T74" fmla="*/ 65 w 599"/>
                  <a:gd name="T75" fmla="*/ 66 h 717"/>
                  <a:gd name="T76" fmla="*/ 66 w 599"/>
                  <a:gd name="T77" fmla="*/ 65 h 717"/>
                  <a:gd name="T78" fmla="*/ 66 w 599"/>
                  <a:gd name="T79" fmla="*/ 63 h 717"/>
                  <a:gd name="T80" fmla="*/ 67 w 599"/>
                  <a:gd name="T81" fmla="*/ 62 h 717"/>
                  <a:gd name="T82" fmla="*/ 63 w 599"/>
                  <a:gd name="T83" fmla="*/ 56 h 717"/>
                  <a:gd name="T84" fmla="*/ 62 w 599"/>
                  <a:gd name="T85" fmla="*/ 53 h 717"/>
                  <a:gd name="T86" fmla="*/ 63 w 599"/>
                  <a:gd name="T87" fmla="*/ 50 h 717"/>
                  <a:gd name="T88" fmla="*/ 63 w 599"/>
                  <a:gd name="T89" fmla="*/ 46 h 717"/>
                  <a:gd name="T90" fmla="*/ 64 w 599"/>
                  <a:gd name="T91" fmla="*/ 44 h 717"/>
                  <a:gd name="T92" fmla="*/ 64 w 599"/>
                  <a:gd name="T93" fmla="*/ 41 h 717"/>
                  <a:gd name="T94" fmla="*/ 61 w 599"/>
                  <a:gd name="T95" fmla="*/ 40 h 717"/>
                  <a:gd name="T96" fmla="*/ 55 w 599"/>
                  <a:gd name="T97" fmla="*/ 41 h 717"/>
                  <a:gd name="T98" fmla="*/ 51 w 599"/>
                  <a:gd name="T99" fmla="*/ 41 h 717"/>
                  <a:gd name="T100" fmla="*/ 48 w 599"/>
                  <a:gd name="T101" fmla="*/ 40 h 717"/>
                  <a:gd name="T102" fmla="*/ 45 w 599"/>
                  <a:gd name="T103" fmla="*/ 39 h 717"/>
                  <a:gd name="T104" fmla="*/ 42 w 599"/>
                  <a:gd name="T105" fmla="*/ 37 h 717"/>
                  <a:gd name="T106" fmla="*/ 40 w 599"/>
                  <a:gd name="T107" fmla="*/ 36 h 717"/>
                  <a:gd name="T108" fmla="*/ 39 w 599"/>
                  <a:gd name="T109" fmla="*/ 34 h 717"/>
                  <a:gd name="T110" fmla="*/ 37 w 599"/>
                  <a:gd name="T111" fmla="*/ 29 h 717"/>
                  <a:gd name="T112" fmla="*/ 35 w 599"/>
                  <a:gd name="T113" fmla="*/ 22 h 717"/>
                  <a:gd name="T114" fmla="*/ 34 w 599"/>
                  <a:gd name="T115" fmla="*/ 20 h 717"/>
                  <a:gd name="T116" fmla="*/ 34 w 599"/>
                  <a:gd name="T117" fmla="*/ 19 h 717"/>
                  <a:gd name="T118" fmla="*/ 30 w 599"/>
                  <a:gd name="T119" fmla="*/ 17 h 717"/>
                  <a:gd name="T120" fmla="*/ 24 w 599"/>
                  <a:gd name="T121" fmla="*/ 12 h 717"/>
                  <a:gd name="T122" fmla="*/ 21 w 599"/>
                  <a:gd name="T123" fmla="*/ 8 h 71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99"/>
                  <a:gd name="T187" fmla="*/ 0 h 717"/>
                  <a:gd name="T188" fmla="*/ 599 w 599"/>
                  <a:gd name="T189" fmla="*/ 717 h 71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99" h="717">
                    <a:moveTo>
                      <a:pt x="175" y="59"/>
                    </a:moveTo>
                    <a:lnTo>
                      <a:pt x="0" y="0"/>
                    </a:lnTo>
                    <a:lnTo>
                      <a:pt x="48" y="55"/>
                    </a:lnTo>
                    <a:lnTo>
                      <a:pt x="76" y="88"/>
                    </a:lnTo>
                    <a:lnTo>
                      <a:pt x="98" y="111"/>
                    </a:lnTo>
                    <a:lnTo>
                      <a:pt x="106" y="123"/>
                    </a:lnTo>
                    <a:lnTo>
                      <a:pt x="113" y="138"/>
                    </a:lnTo>
                    <a:lnTo>
                      <a:pt x="118" y="157"/>
                    </a:lnTo>
                    <a:lnTo>
                      <a:pt x="124" y="182"/>
                    </a:lnTo>
                    <a:lnTo>
                      <a:pt x="126" y="191"/>
                    </a:lnTo>
                    <a:lnTo>
                      <a:pt x="129" y="200"/>
                    </a:lnTo>
                    <a:lnTo>
                      <a:pt x="134" y="209"/>
                    </a:lnTo>
                    <a:lnTo>
                      <a:pt x="140" y="216"/>
                    </a:lnTo>
                    <a:lnTo>
                      <a:pt x="154" y="231"/>
                    </a:lnTo>
                    <a:lnTo>
                      <a:pt x="170" y="246"/>
                    </a:lnTo>
                    <a:lnTo>
                      <a:pt x="177" y="255"/>
                    </a:lnTo>
                    <a:lnTo>
                      <a:pt x="184" y="263"/>
                    </a:lnTo>
                    <a:lnTo>
                      <a:pt x="191" y="271"/>
                    </a:lnTo>
                    <a:lnTo>
                      <a:pt x="197" y="281"/>
                    </a:lnTo>
                    <a:lnTo>
                      <a:pt x="201" y="291"/>
                    </a:lnTo>
                    <a:lnTo>
                      <a:pt x="205" y="302"/>
                    </a:lnTo>
                    <a:lnTo>
                      <a:pt x="207" y="315"/>
                    </a:lnTo>
                    <a:lnTo>
                      <a:pt x="207" y="329"/>
                    </a:lnTo>
                    <a:lnTo>
                      <a:pt x="205" y="359"/>
                    </a:lnTo>
                    <a:lnTo>
                      <a:pt x="203" y="377"/>
                    </a:lnTo>
                    <a:lnTo>
                      <a:pt x="204" y="386"/>
                    </a:lnTo>
                    <a:lnTo>
                      <a:pt x="209" y="394"/>
                    </a:lnTo>
                    <a:lnTo>
                      <a:pt x="216" y="406"/>
                    </a:lnTo>
                    <a:lnTo>
                      <a:pt x="226" y="421"/>
                    </a:lnTo>
                    <a:lnTo>
                      <a:pt x="247" y="449"/>
                    </a:lnTo>
                    <a:lnTo>
                      <a:pt x="269" y="482"/>
                    </a:lnTo>
                    <a:lnTo>
                      <a:pt x="279" y="499"/>
                    </a:lnTo>
                    <a:lnTo>
                      <a:pt x="289" y="517"/>
                    </a:lnTo>
                    <a:lnTo>
                      <a:pt x="298" y="533"/>
                    </a:lnTo>
                    <a:lnTo>
                      <a:pt x="305" y="548"/>
                    </a:lnTo>
                    <a:lnTo>
                      <a:pt x="314" y="657"/>
                    </a:lnTo>
                    <a:lnTo>
                      <a:pt x="317" y="656"/>
                    </a:lnTo>
                    <a:lnTo>
                      <a:pt x="322" y="656"/>
                    </a:lnTo>
                    <a:lnTo>
                      <a:pt x="326" y="657"/>
                    </a:lnTo>
                    <a:lnTo>
                      <a:pt x="332" y="658"/>
                    </a:lnTo>
                    <a:lnTo>
                      <a:pt x="344" y="663"/>
                    </a:lnTo>
                    <a:lnTo>
                      <a:pt x="358" y="669"/>
                    </a:lnTo>
                    <a:lnTo>
                      <a:pt x="388" y="684"/>
                    </a:lnTo>
                    <a:lnTo>
                      <a:pt x="420" y="701"/>
                    </a:lnTo>
                    <a:lnTo>
                      <a:pt x="435" y="708"/>
                    </a:lnTo>
                    <a:lnTo>
                      <a:pt x="450" y="712"/>
                    </a:lnTo>
                    <a:lnTo>
                      <a:pt x="463" y="716"/>
                    </a:lnTo>
                    <a:lnTo>
                      <a:pt x="475" y="717"/>
                    </a:lnTo>
                    <a:lnTo>
                      <a:pt x="481" y="717"/>
                    </a:lnTo>
                    <a:lnTo>
                      <a:pt x="486" y="715"/>
                    </a:lnTo>
                    <a:lnTo>
                      <a:pt x="489" y="712"/>
                    </a:lnTo>
                    <a:lnTo>
                      <a:pt x="493" y="710"/>
                    </a:lnTo>
                    <a:lnTo>
                      <a:pt x="495" y="705"/>
                    </a:lnTo>
                    <a:lnTo>
                      <a:pt x="498" y="699"/>
                    </a:lnTo>
                    <a:lnTo>
                      <a:pt x="499" y="694"/>
                    </a:lnTo>
                    <a:lnTo>
                      <a:pt x="499" y="685"/>
                    </a:lnTo>
                    <a:lnTo>
                      <a:pt x="496" y="670"/>
                    </a:lnTo>
                    <a:lnTo>
                      <a:pt x="490" y="649"/>
                    </a:lnTo>
                    <a:lnTo>
                      <a:pt x="481" y="623"/>
                    </a:lnTo>
                    <a:lnTo>
                      <a:pt x="469" y="594"/>
                    </a:lnTo>
                    <a:lnTo>
                      <a:pt x="457" y="566"/>
                    </a:lnTo>
                    <a:lnTo>
                      <a:pt x="446" y="540"/>
                    </a:lnTo>
                    <a:lnTo>
                      <a:pt x="435" y="520"/>
                    </a:lnTo>
                    <a:lnTo>
                      <a:pt x="427" y="507"/>
                    </a:lnTo>
                    <a:lnTo>
                      <a:pt x="437" y="514"/>
                    </a:lnTo>
                    <a:lnTo>
                      <a:pt x="457" y="531"/>
                    </a:lnTo>
                    <a:lnTo>
                      <a:pt x="482" y="552"/>
                    </a:lnTo>
                    <a:lnTo>
                      <a:pt x="511" y="573"/>
                    </a:lnTo>
                    <a:lnTo>
                      <a:pt x="525" y="583"/>
                    </a:lnTo>
                    <a:lnTo>
                      <a:pt x="539" y="590"/>
                    </a:lnTo>
                    <a:lnTo>
                      <a:pt x="552" y="594"/>
                    </a:lnTo>
                    <a:lnTo>
                      <a:pt x="564" y="597"/>
                    </a:lnTo>
                    <a:lnTo>
                      <a:pt x="570" y="597"/>
                    </a:lnTo>
                    <a:lnTo>
                      <a:pt x="575" y="597"/>
                    </a:lnTo>
                    <a:lnTo>
                      <a:pt x="580" y="594"/>
                    </a:lnTo>
                    <a:lnTo>
                      <a:pt x="584" y="592"/>
                    </a:lnTo>
                    <a:lnTo>
                      <a:pt x="587" y="587"/>
                    </a:lnTo>
                    <a:lnTo>
                      <a:pt x="591" y="583"/>
                    </a:lnTo>
                    <a:lnTo>
                      <a:pt x="593" y="576"/>
                    </a:lnTo>
                    <a:lnTo>
                      <a:pt x="595" y="569"/>
                    </a:lnTo>
                    <a:lnTo>
                      <a:pt x="597" y="563"/>
                    </a:lnTo>
                    <a:lnTo>
                      <a:pt x="599" y="557"/>
                    </a:lnTo>
                    <a:lnTo>
                      <a:pt x="565" y="523"/>
                    </a:lnTo>
                    <a:lnTo>
                      <a:pt x="562" y="508"/>
                    </a:lnTo>
                    <a:lnTo>
                      <a:pt x="561" y="493"/>
                    </a:lnTo>
                    <a:lnTo>
                      <a:pt x="561" y="479"/>
                    </a:lnTo>
                    <a:lnTo>
                      <a:pt x="561" y="465"/>
                    </a:lnTo>
                    <a:lnTo>
                      <a:pt x="564" y="447"/>
                    </a:lnTo>
                    <a:lnTo>
                      <a:pt x="566" y="429"/>
                    </a:lnTo>
                    <a:lnTo>
                      <a:pt x="568" y="418"/>
                    </a:lnTo>
                    <a:lnTo>
                      <a:pt x="571" y="407"/>
                    </a:lnTo>
                    <a:lnTo>
                      <a:pt x="572" y="396"/>
                    </a:lnTo>
                    <a:lnTo>
                      <a:pt x="573" y="383"/>
                    </a:lnTo>
                    <a:lnTo>
                      <a:pt x="574" y="370"/>
                    </a:lnTo>
                    <a:lnTo>
                      <a:pt x="577" y="361"/>
                    </a:lnTo>
                    <a:lnTo>
                      <a:pt x="544" y="364"/>
                    </a:lnTo>
                    <a:lnTo>
                      <a:pt x="511" y="367"/>
                    </a:lnTo>
                    <a:lnTo>
                      <a:pt x="494" y="368"/>
                    </a:lnTo>
                    <a:lnTo>
                      <a:pt x="477" y="368"/>
                    </a:lnTo>
                    <a:lnTo>
                      <a:pt x="461" y="367"/>
                    </a:lnTo>
                    <a:lnTo>
                      <a:pt x="446" y="366"/>
                    </a:lnTo>
                    <a:lnTo>
                      <a:pt x="430" y="363"/>
                    </a:lnTo>
                    <a:lnTo>
                      <a:pt x="415" y="359"/>
                    </a:lnTo>
                    <a:lnTo>
                      <a:pt x="402" y="354"/>
                    </a:lnTo>
                    <a:lnTo>
                      <a:pt x="389" y="347"/>
                    </a:lnTo>
                    <a:lnTo>
                      <a:pt x="377" y="337"/>
                    </a:lnTo>
                    <a:lnTo>
                      <a:pt x="367" y="327"/>
                    </a:lnTo>
                    <a:lnTo>
                      <a:pt x="361" y="321"/>
                    </a:lnTo>
                    <a:lnTo>
                      <a:pt x="357" y="314"/>
                    </a:lnTo>
                    <a:lnTo>
                      <a:pt x="352" y="305"/>
                    </a:lnTo>
                    <a:lnTo>
                      <a:pt x="349" y="298"/>
                    </a:lnTo>
                    <a:lnTo>
                      <a:pt x="332" y="258"/>
                    </a:lnTo>
                    <a:lnTo>
                      <a:pt x="316" y="217"/>
                    </a:lnTo>
                    <a:lnTo>
                      <a:pt x="310" y="199"/>
                    </a:lnTo>
                    <a:lnTo>
                      <a:pt x="305" y="185"/>
                    </a:lnTo>
                    <a:lnTo>
                      <a:pt x="304" y="179"/>
                    </a:lnTo>
                    <a:lnTo>
                      <a:pt x="303" y="177"/>
                    </a:lnTo>
                    <a:lnTo>
                      <a:pt x="303" y="175"/>
                    </a:lnTo>
                    <a:lnTo>
                      <a:pt x="304" y="175"/>
                    </a:lnTo>
                    <a:lnTo>
                      <a:pt x="270" y="149"/>
                    </a:lnTo>
                    <a:lnTo>
                      <a:pt x="236" y="121"/>
                    </a:lnTo>
                    <a:lnTo>
                      <a:pt x="219" y="106"/>
                    </a:lnTo>
                    <a:lnTo>
                      <a:pt x="204" y="91"/>
                    </a:lnTo>
                    <a:lnTo>
                      <a:pt x="188" y="75"/>
                    </a:lnTo>
                    <a:lnTo>
                      <a:pt x="175"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39" name="Freeform 371"/>
              <p:cNvSpPr>
                <a:spLocks/>
              </p:cNvSpPr>
              <p:nvPr/>
            </p:nvSpPr>
            <p:spPr bwMode="auto">
              <a:xfrm>
                <a:off x="3492" y="858"/>
                <a:ext cx="200" cy="239"/>
              </a:xfrm>
              <a:custGeom>
                <a:avLst/>
                <a:gdLst>
                  <a:gd name="T0" fmla="*/ 0 w 599"/>
                  <a:gd name="T1" fmla="*/ 0 h 717"/>
                  <a:gd name="T2" fmla="*/ 11 w 599"/>
                  <a:gd name="T3" fmla="*/ 12 h 717"/>
                  <a:gd name="T4" fmla="*/ 13 w 599"/>
                  <a:gd name="T5" fmla="*/ 17 h 717"/>
                  <a:gd name="T6" fmla="*/ 14 w 599"/>
                  <a:gd name="T7" fmla="*/ 22 h 717"/>
                  <a:gd name="T8" fmla="*/ 17 w 599"/>
                  <a:gd name="T9" fmla="*/ 26 h 717"/>
                  <a:gd name="T10" fmla="*/ 20 w 599"/>
                  <a:gd name="T11" fmla="*/ 29 h 717"/>
                  <a:gd name="T12" fmla="*/ 22 w 599"/>
                  <a:gd name="T13" fmla="*/ 32 h 717"/>
                  <a:gd name="T14" fmla="*/ 23 w 599"/>
                  <a:gd name="T15" fmla="*/ 37 h 717"/>
                  <a:gd name="T16" fmla="*/ 23 w 599"/>
                  <a:gd name="T17" fmla="*/ 43 h 717"/>
                  <a:gd name="T18" fmla="*/ 25 w 599"/>
                  <a:gd name="T19" fmla="*/ 47 h 717"/>
                  <a:gd name="T20" fmla="*/ 31 w 599"/>
                  <a:gd name="T21" fmla="*/ 55 h 717"/>
                  <a:gd name="T22" fmla="*/ 34 w 599"/>
                  <a:gd name="T23" fmla="*/ 61 h 717"/>
                  <a:gd name="T24" fmla="*/ 35 w 599"/>
                  <a:gd name="T25" fmla="*/ 73 h 717"/>
                  <a:gd name="T26" fmla="*/ 37 w 599"/>
                  <a:gd name="T27" fmla="*/ 73 h 717"/>
                  <a:gd name="T28" fmla="*/ 43 w 599"/>
                  <a:gd name="T29" fmla="*/ 76 h 717"/>
                  <a:gd name="T30" fmla="*/ 50 w 599"/>
                  <a:gd name="T31" fmla="*/ 79 h 717"/>
                  <a:gd name="T32" fmla="*/ 54 w 599"/>
                  <a:gd name="T33" fmla="*/ 80 h 717"/>
                  <a:gd name="T34" fmla="*/ 55 w 599"/>
                  <a:gd name="T35" fmla="*/ 79 h 717"/>
                  <a:gd name="T36" fmla="*/ 56 w 599"/>
                  <a:gd name="T37" fmla="*/ 77 h 717"/>
                  <a:gd name="T38" fmla="*/ 55 w 599"/>
                  <a:gd name="T39" fmla="*/ 72 h 717"/>
                  <a:gd name="T40" fmla="*/ 51 w 599"/>
                  <a:gd name="T41" fmla="*/ 63 h 717"/>
                  <a:gd name="T42" fmla="*/ 48 w 599"/>
                  <a:gd name="T43" fmla="*/ 56 h 717"/>
                  <a:gd name="T44" fmla="*/ 54 w 599"/>
                  <a:gd name="T45" fmla="*/ 61 h 717"/>
                  <a:gd name="T46" fmla="*/ 60 w 599"/>
                  <a:gd name="T47" fmla="*/ 66 h 717"/>
                  <a:gd name="T48" fmla="*/ 63 w 599"/>
                  <a:gd name="T49" fmla="*/ 66 h 717"/>
                  <a:gd name="T50" fmla="*/ 65 w 599"/>
                  <a:gd name="T51" fmla="*/ 66 h 717"/>
                  <a:gd name="T52" fmla="*/ 66 w 599"/>
                  <a:gd name="T53" fmla="*/ 64 h 717"/>
                  <a:gd name="T54" fmla="*/ 67 w 599"/>
                  <a:gd name="T55" fmla="*/ 62 h 717"/>
                  <a:gd name="T56" fmla="*/ 63 w 599"/>
                  <a:gd name="T57" fmla="*/ 56 h 717"/>
                  <a:gd name="T58" fmla="*/ 62 w 599"/>
                  <a:gd name="T59" fmla="*/ 52 h 717"/>
                  <a:gd name="T60" fmla="*/ 63 w 599"/>
                  <a:gd name="T61" fmla="*/ 46 h 717"/>
                  <a:gd name="T62" fmla="*/ 64 w 599"/>
                  <a:gd name="T63" fmla="*/ 43 h 717"/>
                  <a:gd name="T64" fmla="*/ 64 w 599"/>
                  <a:gd name="T65" fmla="*/ 40 h 717"/>
                  <a:gd name="T66" fmla="*/ 55 w 599"/>
                  <a:gd name="T67" fmla="*/ 41 h 717"/>
                  <a:gd name="T68" fmla="*/ 50 w 599"/>
                  <a:gd name="T69" fmla="*/ 41 h 717"/>
                  <a:gd name="T70" fmla="*/ 45 w 599"/>
                  <a:gd name="T71" fmla="*/ 39 h 717"/>
                  <a:gd name="T72" fmla="*/ 41 w 599"/>
                  <a:gd name="T73" fmla="*/ 36 h 717"/>
                  <a:gd name="T74" fmla="*/ 39 w 599"/>
                  <a:gd name="T75" fmla="*/ 34 h 717"/>
                  <a:gd name="T76" fmla="*/ 35 w 599"/>
                  <a:gd name="T77" fmla="*/ 24 h 717"/>
                  <a:gd name="T78" fmla="*/ 34 w 599"/>
                  <a:gd name="T79" fmla="*/ 20 h 717"/>
                  <a:gd name="T80" fmla="*/ 34 w 599"/>
                  <a:gd name="T81" fmla="*/ 19 h 717"/>
                  <a:gd name="T82" fmla="*/ 24 w 599"/>
                  <a:gd name="T83" fmla="*/ 12 h 717"/>
                  <a:gd name="T84" fmla="*/ 19 w 599"/>
                  <a:gd name="T85" fmla="*/ 7 h 7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99"/>
                  <a:gd name="T130" fmla="*/ 0 h 717"/>
                  <a:gd name="T131" fmla="*/ 599 w 599"/>
                  <a:gd name="T132" fmla="*/ 717 h 7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99" h="717">
                    <a:moveTo>
                      <a:pt x="175" y="59"/>
                    </a:moveTo>
                    <a:lnTo>
                      <a:pt x="0" y="0"/>
                    </a:lnTo>
                    <a:lnTo>
                      <a:pt x="48" y="55"/>
                    </a:lnTo>
                    <a:lnTo>
                      <a:pt x="76" y="88"/>
                    </a:lnTo>
                    <a:lnTo>
                      <a:pt x="98" y="111"/>
                    </a:lnTo>
                    <a:lnTo>
                      <a:pt x="106" y="123"/>
                    </a:lnTo>
                    <a:lnTo>
                      <a:pt x="113" y="138"/>
                    </a:lnTo>
                    <a:lnTo>
                      <a:pt x="118" y="157"/>
                    </a:lnTo>
                    <a:lnTo>
                      <a:pt x="124" y="182"/>
                    </a:lnTo>
                    <a:lnTo>
                      <a:pt x="126" y="191"/>
                    </a:lnTo>
                    <a:lnTo>
                      <a:pt x="129" y="200"/>
                    </a:lnTo>
                    <a:lnTo>
                      <a:pt x="134" y="209"/>
                    </a:lnTo>
                    <a:lnTo>
                      <a:pt x="140" y="216"/>
                    </a:lnTo>
                    <a:lnTo>
                      <a:pt x="154" y="231"/>
                    </a:lnTo>
                    <a:lnTo>
                      <a:pt x="170" y="246"/>
                    </a:lnTo>
                    <a:lnTo>
                      <a:pt x="177" y="255"/>
                    </a:lnTo>
                    <a:lnTo>
                      <a:pt x="184" y="263"/>
                    </a:lnTo>
                    <a:lnTo>
                      <a:pt x="191" y="271"/>
                    </a:lnTo>
                    <a:lnTo>
                      <a:pt x="197" y="281"/>
                    </a:lnTo>
                    <a:lnTo>
                      <a:pt x="201" y="291"/>
                    </a:lnTo>
                    <a:lnTo>
                      <a:pt x="205" y="302"/>
                    </a:lnTo>
                    <a:lnTo>
                      <a:pt x="207" y="315"/>
                    </a:lnTo>
                    <a:lnTo>
                      <a:pt x="207" y="329"/>
                    </a:lnTo>
                    <a:lnTo>
                      <a:pt x="205" y="359"/>
                    </a:lnTo>
                    <a:lnTo>
                      <a:pt x="203" y="377"/>
                    </a:lnTo>
                    <a:lnTo>
                      <a:pt x="204" y="386"/>
                    </a:lnTo>
                    <a:lnTo>
                      <a:pt x="209" y="394"/>
                    </a:lnTo>
                    <a:lnTo>
                      <a:pt x="216" y="406"/>
                    </a:lnTo>
                    <a:lnTo>
                      <a:pt x="226" y="421"/>
                    </a:lnTo>
                    <a:lnTo>
                      <a:pt x="247" y="449"/>
                    </a:lnTo>
                    <a:lnTo>
                      <a:pt x="269" y="482"/>
                    </a:lnTo>
                    <a:lnTo>
                      <a:pt x="279" y="499"/>
                    </a:lnTo>
                    <a:lnTo>
                      <a:pt x="289" y="517"/>
                    </a:lnTo>
                    <a:lnTo>
                      <a:pt x="298" y="533"/>
                    </a:lnTo>
                    <a:lnTo>
                      <a:pt x="305" y="548"/>
                    </a:lnTo>
                    <a:lnTo>
                      <a:pt x="314" y="657"/>
                    </a:lnTo>
                    <a:lnTo>
                      <a:pt x="317" y="656"/>
                    </a:lnTo>
                    <a:lnTo>
                      <a:pt x="322" y="656"/>
                    </a:lnTo>
                    <a:lnTo>
                      <a:pt x="326" y="657"/>
                    </a:lnTo>
                    <a:lnTo>
                      <a:pt x="332" y="658"/>
                    </a:lnTo>
                    <a:lnTo>
                      <a:pt x="344" y="663"/>
                    </a:lnTo>
                    <a:lnTo>
                      <a:pt x="358" y="669"/>
                    </a:lnTo>
                    <a:lnTo>
                      <a:pt x="388" y="684"/>
                    </a:lnTo>
                    <a:lnTo>
                      <a:pt x="420" y="701"/>
                    </a:lnTo>
                    <a:lnTo>
                      <a:pt x="435" y="708"/>
                    </a:lnTo>
                    <a:lnTo>
                      <a:pt x="450" y="712"/>
                    </a:lnTo>
                    <a:lnTo>
                      <a:pt x="463" y="716"/>
                    </a:lnTo>
                    <a:lnTo>
                      <a:pt x="475" y="717"/>
                    </a:lnTo>
                    <a:lnTo>
                      <a:pt x="481" y="717"/>
                    </a:lnTo>
                    <a:lnTo>
                      <a:pt x="486" y="715"/>
                    </a:lnTo>
                    <a:lnTo>
                      <a:pt x="489" y="712"/>
                    </a:lnTo>
                    <a:lnTo>
                      <a:pt x="493" y="710"/>
                    </a:lnTo>
                    <a:lnTo>
                      <a:pt x="495" y="705"/>
                    </a:lnTo>
                    <a:lnTo>
                      <a:pt x="498" y="699"/>
                    </a:lnTo>
                    <a:lnTo>
                      <a:pt x="499" y="694"/>
                    </a:lnTo>
                    <a:lnTo>
                      <a:pt x="499" y="685"/>
                    </a:lnTo>
                    <a:lnTo>
                      <a:pt x="496" y="670"/>
                    </a:lnTo>
                    <a:lnTo>
                      <a:pt x="490" y="649"/>
                    </a:lnTo>
                    <a:lnTo>
                      <a:pt x="481" y="623"/>
                    </a:lnTo>
                    <a:lnTo>
                      <a:pt x="469" y="594"/>
                    </a:lnTo>
                    <a:lnTo>
                      <a:pt x="457" y="566"/>
                    </a:lnTo>
                    <a:lnTo>
                      <a:pt x="446" y="540"/>
                    </a:lnTo>
                    <a:lnTo>
                      <a:pt x="435" y="520"/>
                    </a:lnTo>
                    <a:lnTo>
                      <a:pt x="427" y="507"/>
                    </a:lnTo>
                    <a:lnTo>
                      <a:pt x="437" y="514"/>
                    </a:lnTo>
                    <a:lnTo>
                      <a:pt x="457" y="531"/>
                    </a:lnTo>
                    <a:lnTo>
                      <a:pt x="482" y="552"/>
                    </a:lnTo>
                    <a:lnTo>
                      <a:pt x="511" y="573"/>
                    </a:lnTo>
                    <a:lnTo>
                      <a:pt x="525" y="583"/>
                    </a:lnTo>
                    <a:lnTo>
                      <a:pt x="539" y="590"/>
                    </a:lnTo>
                    <a:lnTo>
                      <a:pt x="552" y="594"/>
                    </a:lnTo>
                    <a:lnTo>
                      <a:pt x="564" y="597"/>
                    </a:lnTo>
                    <a:lnTo>
                      <a:pt x="570" y="597"/>
                    </a:lnTo>
                    <a:lnTo>
                      <a:pt x="575" y="597"/>
                    </a:lnTo>
                    <a:lnTo>
                      <a:pt x="580" y="594"/>
                    </a:lnTo>
                    <a:lnTo>
                      <a:pt x="584" y="592"/>
                    </a:lnTo>
                    <a:lnTo>
                      <a:pt x="587" y="587"/>
                    </a:lnTo>
                    <a:lnTo>
                      <a:pt x="591" y="583"/>
                    </a:lnTo>
                    <a:lnTo>
                      <a:pt x="593" y="576"/>
                    </a:lnTo>
                    <a:lnTo>
                      <a:pt x="595" y="569"/>
                    </a:lnTo>
                    <a:lnTo>
                      <a:pt x="597" y="563"/>
                    </a:lnTo>
                    <a:lnTo>
                      <a:pt x="599" y="557"/>
                    </a:lnTo>
                    <a:lnTo>
                      <a:pt x="565" y="523"/>
                    </a:lnTo>
                    <a:lnTo>
                      <a:pt x="562" y="508"/>
                    </a:lnTo>
                    <a:lnTo>
                      <a:pt x="561" y="493"/>
                    </a:lnTo>
                    <a:lnTo>
                      <a:pt x="561" y="479"/>
                    </a:lnTo>
                    <a:lnTo>
                      <a:pt x="561" y="465"/>
                    </a:lnTo>
                    <a:lnTo>
                      <a:pt x="564" y="447"/>
                    </a:lnTo>
                    <a:lnTo>
                      <a:pt x="566" y="429"/>
                    </a:lnTo>
                    <a:lnTo>
                      <a:pt x="568" y="418"/>
                    </a:lnTo>
                    <a:lnTo>
                      <a:pt x="571" y="407"/>
                    </a:lnTo>
                    <a:lnTo>
                      <a:pt x="572" y="396"/>
                    </a:lnTo>
                    <a:lnTo>
                      <a:pt x="573" y="383"/>
                    </a:lnTo>
                    <a:lnTo>
                      <a:pt x="574" y="370"/>
                    </a:lnTo>
                    <a:lnTo>
                      <a:pt x="577" y="361"/>
                    </a:lnTo>
                    <a:lnTo>
                      <a:pt x="544" y="364"/>
                    </a:lnTo>
                    <a:lnTo>
                      <a:pt x="511" y="367"/>
                    </a:lnTo>
                    <a:lnTo>
                      <a:pt x="494" y="368"/>
                    </a:lnTo>
                    <a:lnTo>
                      <a:pt x="477" y="368"/>
                    </a:lnTo>
                    <a:lnTo>
                      <a:pt x="461" y="367"/>
                    </a:lnTo>
                    <a:lnTo>
                      <a:pt x="446" y="366"/>
                    </a:lnTo>
                    <a:lnTo>
                      <a:pt x="430" y="363"/>
                    </a:lnTo>
                    <a:lnTo>
                      <a:pt x="415" y="359"/>
                    </a:lnTo>
                    <a:lnTo>
                      <a:pt x="402" y="354"/>
                    </a:lnTo>
                    <a:lnTo>
                      <a:pt x="389" y="347"/>
                    </a:lnTo>
                    <a:lnTo>
                      <a:pt x="377" y="337"/>
                    </a:lnTo>
                    <a:lnTo>
                      <a:pt x="367" y="327"/>
                    </a:lnTo>
                    <a:lnTo>
                      <a:pt x="361" y="321"/>
                    </a:lnTo>
                    <a:lnTo>
                      <a:pt x="357" y="314"/>
                    </a:lnTo>
                    <a:lnTo>
                      <a:pt x="352" y="305"/>
                    </a:lnTo>
                    <a:lnTo>
                      <a:pt x="349" y="298"/>
                    </a:lnTo>
                    <a:lnTo>
                      <a:pt x="332" y="258"/>
                    </a:lnTo>
                    <a:lnTo>
                      <a:pt x="316" y="217"/>
                    </a:lnTo>
                    <a:lnTo>
                      <a:pt x="310" y="199"/>
                    </a:lnTo>
                    <a:lnTo>
                      <a:pt x="305" y="185"/>
                    </a:lnTo>
                    <a:lnTo>
                      <a:pt x="304" y="179"/>
                    </a:lnTo>
                    <a:lnTo>
                      <a:pt x="303" y="177"/>
                    </a:lnTo>
                    <a:lnTo>
                      <a:pt x="303" y="175"/>
                    </a:lnTo>
                    <a:lnTo>
                      <a:pt x="304" y="175"/>
                    </a:lnTo>
                    <a:lnTo>
                      <a:pt x="270" y="149"/>
                    </a:lnTo>
                    <a:lnTo>
                      <a:pt x="236" y="121"/>
                    </a:lnTo>
                    <a:lnTo>
                      <a:pt x="219" y="106"/>
                    </a:lnTo>
                    <a:lnTo>
                      <a:pt x="204" y="91"/>
                    </a:lnTo>
                    <a:lnTo>
                      <a:pt x="188" y="75"/>
                    </a:lnTo>
                    <a:lnTo>
                      <a:pt x="175" y="5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0" name="Freeform 372"/>
              <p:cNvSpPr>
                <a:spLocks/>
              </p:cNvSpPr>
              <p:nvPr/>
            </p:nvSpPr>
            <p:spPr bwMode="auto">
              <a:xfrm>
                <a:off x="3679" y="978"/>
                <a:ext cx="72" cy="73"/>
              </a:xfrm>
              <a:custGeom>
                <a:avLst/>
                <a:gdLst>
                  <a:gd name="T0" fmla="*/ 4 w 217"/>
                  <a:gd name="T1" fmla="*/ 21 h 221"/>
                  <a:gd name="T2" fmla="*/ 0 w 217"/>
                  <a:gd name="T3" fmla="*/ 18 h 221"/>
                  <a:gd name="T4" fmla="*/ 0 w 217"/>
                  <a:gd name="T5" fmla="*/ 16 h 221"/>
                  <a:gd name="T6" fmla="*/ 0 w 217"/>
                  <a:gd name="T7" fmla="*/ 15 h 221"/>
                  <a:gd name="T8" fmla="*/ 0 w 217"/>
                  <a:gd name="T9" fmla="*/ 13 h 221"/>
                  <a:gd name="T10" fmla="*/ 0 w 217"/>
                  <a:gd name="T11" fmla="*/ 12 h 221"/>
                  <a:gd name="T12" fmla="*/ 0 w 217"/>
                  <a:gd name="T13" fmla="*/ 10 h 221"/>
                  <a:gd name="T14" fmla="*/ 1 w 217"/>
                  <a:gd name="T15" fmla="*/ 8 h 221"/>
                  <a:gd name="T16" fmla="*/ 1 w 217"/>
                  <a:gd name="T17" fmla="*/ 6 h 221"/>
                  <a:gd name="T18" fmla="*/ 1 w 217"/>
                  <a:gd name="T19" fmla="*/ 5 h 221"/>
                  <a:gd name="T20" fmla="*/ 1 w 217"/>
                  <a:gd name="T21" fmla="*/ 4 h 221"/>
                  <a:gd name="T22" fmla="*/ 1 w 217"/>
                  <a:gd name="T23" fmla="*/ 3 h 221"/>
                  <a:gd name="T24" fmla="*/ 1 w 217"/>
                  <a:gd name="T25" fmla="*/ 1 h 221"/>
                  <a:gd name="T26" fmla="*/ 2 w 217"/>
                  <a:gd name="T27" fmla="*/ 0 h 221"/>
                  <a:gd name="T28" fmla="*/ 4 w 217"/>
                  <a:gd name="T29" fmla="*/ 0 h 221"/>
                  <a:gd name="T30" fmla="*/ 6 w 217"/>
                  <a:gd name="T31" fmla="*/ 0 h 221"/>
                  <a:gd name="T32" fmla="*/ 8 w 217"/>
                  <a:gd name="T33" fmla="*/ 0 h 221"/>
                  <a:gd name="T34" fmla="*/ 10 w 217"/>
                  <a:gd name="T35" fmla="*/ 0 h 221"/>
                  <a:gd name="T36" fmla="*/ 11 w 217"/>
                  <a:gd name="T37" fmla="*/ 0 h 221"/>
                  <a:gd name="T38" fmla="*/ 12 w 217"/>
                  <a:gd name="T39" fmla="*/ 1 h 221"/>
                  <a:gd name="T40" fmla="*/ 13 w 217"/>
                  <a:gd name="T41" fmla="*/ 1 h 221"/>
                  <a:gd name="T42" fmla="*/ 14 w 217"/>
                  <a:gd name="T43" fmla="*/ 2 h 221"/>
                  <a:gd name="T44" fmla="*/ 15 w 217"/>
                  <a:gd name="T45" fmla="*/ 3 h 221"/>
                  <a:gd name="T46" fmla="*/ 16 w 217"/>
                  <a:gd name="T47" fmla="*/ 4 h 221"/>
                  <a:gd name="T48" fmla="*/ 17 w 217"/>
                  <a:gd name="T49" fmla="*/ 5 h 221"/>
                  <a:gd name="T50" fmla="*/ 18 w 217"/>
                  <a:gd name="T51" fmla="*/ 6 h 221"/>
                  <a:gd name="T52" fmla="*/ 19 w 217"/>
                  <a:gd name="T53" fmla="*/ 7 h 221"/>
                  <a:gd name="T54" fmla="*/ 20 w 217"/>
                  <a:gd name="T55" fmla="*/ 8 h 221"/>
                  <a:gd name="T56" fmla="*/ 20 w 217"/>
                  <a:gd name="T57" fmla="*/ 9 h 221"/>
                  <a:gd name="T58" fmla="*/ 21 w 217"/>
                  <a:gd name="T59" fmla="*/ 10 h 221"/>
                  <a:gd name="T60" fmla="*/ 22 w 217"/>
                  <a:gd name="T61" fmla="*/ 13 h 221"/>
                  <a:gd name="T62" fmla="*/ 23 w 217"/>
                  <a:gd name="T63" fmla="*/ 16 h 221"/>
                  <a:gd name="T64" fmla="*/ 24 w 217"/>
                  <a:gd name="T65" fmla="*/ 18 h 221"/>
                  <a:gd name="T66" fmla="*/ 24 w 217"/>
                  <a:gd name="T67" fmla="*/ 20 h 221"/>
                  <a:gd name="T68" fmla="*/ 24 w 217"/>
                  <a:gd name="T69" fmla="*/ 21 h 221"/>
                  <a:gd name="T70" fmla="*/ 24 w 217"/>
                  <a:gd name="T71" fmla="*/ 21 h 221"/>
                  <a:gd name="T72" fmla="*/ 24 w 217"/>
                  <a:gd name="T73" fmla="*/ 22 h 221"/>
                  <a:gd name="T74" fmla="*/ 24 w 217"/>
                  <a:gd name="T75" fmla="*/ 23 h 221"/>
                  <a:gd name="T76" fmla="*/ 23 w 217"/>
                  <a:gd name="T77" fmla="*/ 23 h 221"/>
                  <a:gd name="T78" fmla="*/ 23 w 217"/>
                  <a:gd name="T79" fmla="*/ 24 h 221"/>
                  <a:gd name="T80" fmla="*/ 22 w 217"/>
                  <a:gd name="T81" fmla="*/ 24 h 221"/>
                  <a:gd name="T82" fmla="*/ 22 w 217"/>
                  <a:gd name="T83" fmla="*/ 24 h 221"/>
                  <a:gd name="T84" fmla="*/ 21 w 217"/>
                  <a:gd name="T85" fmla="*/ 24 h 221"/>
                  <a:gd name="T86" fmla="*/ 20 w 217"/>
                  <a:gd name="T87" fmla="*/ 24 h 221"/>
                  <a:gd name="T88" fmla="*/ 19 w 217"/>
                  <a:gd name="T89" fmla="*/ 23 h 221"/>
                  <a:gd name="T90" fmla="*/ 18 w 217"/>
                  <a:gd name="T91" fmla="*/ 22 h 221"/>
                  <a:gd name="T92" fmla="*/ 17 w 217"/>
                  <a:gd name="T93" fmla="*/ 21 h 221"/>
                  <a:gd name="T94" fmla="*/ 15 w 217"/>
                  <a:gd name="T95" fmla="*/ 20 h 221"/>
                  <a:gd name="T96" fmla="*/ 14 w 217"/>
                  <a:gd name="T97" fmla="*/ 20 h 221"/>
                  <a:gd name="T98" fmla="*/ 13 w 217"/>
                  <a:gd name="T99" fmla="*/ 19 h 221"/>
                  <a:gd name="T100" fmla="*/ 12 w 217"/>
                  <a:gd name="T101" fmla="*/ 19 h 221"/>
                  <a:gd name="T102" fmla="*/ 11 w 217"/>
                  <a:gd name="T103" fmla="*/ 19 h 221"/>
                  <a:gd name="T104" fmla="*/ 10 w 217"/>
                  <a:gd name="T105" fmla="*/ 19 h 221"/>
                  <a:gd name="T106" fmla="*/ 9 w 217"/>
                  <a:gd name="T107" fmla="*/ 18 h 221"/>
                  <a:gd name="T108" fmla="*/ 8 w 217"/>
                  <a:gd name="T109" fmla="*/ 19 h 221"/>
                  <a:gd name="T110" fmla="*/ 7 w 217"/>
                  <a:gd name="T111" fmla="*/ 19 h 221"/>
                  <a:gd name="T112" fmla="*/ 6 w 217"/>
                  <a:gd name="T113" fmla="*/ 19 h 221"/>
                  <a:gd name="T114" fmla="*/ 5 w 217"/>
                  <a:gd name="T115" fmla="*/ 20 h 221"/>
                  <a:gd name="T116" fmla="*/ 5 w 217"/>
                  <a:gd name="T117" fmla="*/ 20 h 221"/>
                  <a:gd name="T118" fmla="*/ 4 w 217"/>
                  <a:gd name="T119" fmla="*/ 21 h 2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7"/>
                  <a:gd name="T181" fmla="*/ 0 h 221"/>
                  <a:gd name="T182" fmla="*/ 217 w 217"/>
                  <a:gd name="T183" fmla="*/ 221 h 2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7" h="221">
                    <a:moveTo>
                      <a:pt x="38" y="198"/>
                    </a:moveTo>
                    <a:lnTo>
                      <a:pt x="4" y="164"/>
                    </a:lnTo>
                    <a:lnTo>
                      <a:pt x="1" y="149"/>
                    </a:lnTo>
                    <a:lnTo>
                      <a:pt x="0" y="134"/>
                    </a:lnTo>
                    <a:lnTo>
                      <a:pt x="0" y="120"/>
                    </a:lnTo>
                    <a:lnTo>
                      <a:pt x="0" y="106"/>
                    </a:lnTo>
                    <a:lnTo>
                      <a:pt x="3" y="88"/>
                    </a:lnTo>
                    <a:lnTo>
                      <a:pt x="5" y="70"/>
                    </a:lnTo>
                    <a:lnTo>
                      <a:pt x="7" y="59"/>
                    </a:lnTo>
                    <a:lnTo>
                      <a:pt x="10" y="48"/>
                    </a:lnTo>
                    <a:lnTo>
                      <a:pt x="11" y="37"/>
                    </a:lnTo>
                    <a:lnTo>
                      <a:pt x="12" y="24"/>
                    </a:lnTo>
                    <a:lnTo>
                      <a:pt x="13" y="11"/>
                    </a:lnTo>
                    <a:lnTo>
                      <a:pt x="16" y="2"/>
                    </a:lnTo>
                    <a:lnTo>
                      <a:pt x="36" y="1"/>
                    </a:lnTo>
                    <a:lnTo>
                      <a:pt x="55" y="0"/>
                    </a:lnTo>
                    <a:lnTo>
                      <a:pt x="72" y="0"/>
                    </a:lnTo>
                    <a:lnTo>
                      <a:pt x="89" y="1"/>
                    </a:lnTo>
                    <a:lnTo>
                      <a:pt x="99" y="4"/>
                    </a:lnTo>
                    <a:lnTo>
                      <a:pt x="110" y="8"/>
                    </a:lnTo>
                    <a:lnTo>
                      <a:pt x="121" y="13"/>
                    </a:lnTo>
                    <a:lnTo>
                      <a:pt x="130" y="18"/>
                    </a:lnTo>
                    <a:lnTo>
                      <a:pt x="139" y="25"/>
                    </a:lnTo>
                    <a:lnTo>
                      <a:pt x="148" y="34"/>
                    </a:lnTo>
                    <a:lnTo>
                      <a:pt x="157" y="43"/>
                    </a:lnTo>
                    <a:lnTo>
                      <a:pt x="164" y="53"/>
                    </a:lnTo>
                    <a:lnTo>
                      <a:pt x="172" y="62"/>
                    </a:lnTo>
                    <a:lnTo>
                      <a:pt x="180" y="73"/>
                    </a:lnTo>
                    <a:lnTo>
                      <a:pt x="185" y="84"/>
                    </a:lnTo>
                    <a:lnTo>
                      <a:pt x="191" y="95"/>
                    </a:lnTo>
                    <a:lnTo>
                      <a:pt x="202" y="119"/>
                    </a:lnTo>
                    <a:lnTo>
                      <a:pt x="210" y="141"/>
                    </a:lnTo>
                    <a:lnTo>
                      <a:pt x="215" y="162"/>
                    </a:lnTo>
                    <a:lnTo>
                      <a:pt x="217" y="181"/>
                    </a:lnTo>
                    <a:lnTo>
                      <a:pt x="217" y="191"/>
                    </a:lnTo>
                    <a:lnTo>
                      <a:pt x="217" y="198"/>
                    </a:lnTo>
                    <a:lnTo>
                      <a:pt x="216" y="205"/>
                    </a:lnTo>
                    <a:lnTo>
                      <a:pt x="214" y="211"/>
                    </a:lnTo>
                    <a:lnTo>
                      <a:pt x="210" y="215"/>
                    </a:lnTo>
                    <a:lnTo>
                      <a:pt x="207" y="219"/>
                    </a:lnTo>
                    <a:lnTo>
                      <a:pt x="202" y="221"/>
                    </a:lnTo>
                    <a:lnTo>
                      <a:pt x="196" y="221"/>
                    </a:lnTo>
                    <a:lnTo>
                      <a:pt x="190" y="220"/>
                    </a:lnTo>
                    <a:lnTo>
                      <a:pt x="183" y="218"/>
                    </a:lnTo>
                    <a:lnTo>
                      <a:pt x="175" y="213"/>
                    </a:lnTo>
                    <a:lnTo>
                      <a:pt x="165" y="207"/>
                    </a:lnTo>
                    <a:lnTo>
                      <a:pt x="150" y="197"/>
                    </a:lnTo>
                    <a:lnTo>
                      <a:pt x="134" y="187"/>
                    </a:lnTo>
                    <a:lnTo>
                      <a:pt x="124" y="182"/>
                    </a:lnTo>
                    <a:lnTo>
                      <a:pt x="115" y="179"/>
                    </a:lnTo>
                    <a:lnTo>
                      <a:pt x="105" y="175"/>
                    </a:lnTo>
                    <a:lnTo>
                      <a:pt x="96" y="173"/>
                    </a:lnTo>
                    <a:lnTo>
                      <a:pt x="86" y="172"/>
                    </a:lnTo>
                    <a:lnTo>
                      <a:pt x="77" y="171"/>
                    </a:lnTo>
                    <a:lnTo>
                      <a:pt x="69" y="172"/>
                    </a:lnTo>
                    <a:lnTo>
                      <a:pt x="62" y="174"/>
                    </a:lnTo>
                    <a:lnTo>
                      <a:pt x="53" y="178"/>
                    </a:lnTo>
                    <a:lnTo>
                      <a:pt x="47" y="182"/>
                    </a:lnTo>
                    <a:lnTo>
                      <a:pt x="42" y="189"/>
                    </a:lnTo>
                    <a:lnTo>
                      <a:pt x="38" y="19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41" name="Freeform 373"/>
              <p:cNvSpPr>
                <a:spLocks/>
              </p:cNvSpPr>
              <p:nvPr/>
            </p:nvSpPr>
            <p:spPr bwMode="auto">
              <a:xfrm>
                <a:off x="3679" y="978"/>
                <a:ext cx="72" cy="73"/>
              </a:xfrm>
              <a:custGeom>
                <a:avLst/>
                <a:gdLst>
                  <a:gd name="T0" fmla="*/ 4 w 217"/>
                  <a:gd name="T1" fmla="*/ 21 h 221"/>
                  <a:gd name="T2" fmla="*/ 0 w 217"/>
                  <a:gd name="T3" fmla="*/ 18 h 221"/>
                  <a:gd name="T4" fmla="*/ 0 w 217"/>
                  <a:gd name="T5" fmla="*/ 16 h 221"/>
                  <a:gd name="T6" fmla="*/ 0 w 217"/>
                  <a:gd name="T7" fmla="*/ 15 h 221"/>
                  <a:gd name="T8" fmla="*/ 0 w 217"/>
                  <a:gd name="T9" fmla="*/ 13 h 221"/>
                  <a:gd name="T10" fmla="*/ 0 w 217"/>
                  <a:gd name="T11" fmla="*/ 12 h 221"/>
                  <a:gd name="T12" fmla="*/ 0 w 217"/>
                  <a:gd name="T13" fmla="*/ 10 h 221"/>
                  <a:gd name="T14" fmla="*/ 1 w 217"/>
                  <a:gd name="T15" fmla="*/ 8 h 221"/>
                  <a:gd name="T16" fmla="*/ 1 w 217"/>
                  <a:gd name="T17" fmla="*/ 6 h 221"/>
                  <a:gd name="T18" fmla="*/ 1 w 217"/>
                  <a:gd name="T19" fmla="*/ 5 h 221"/>
                  <a:gd name="T20" fmla="*/ 1 w 217"/>
                  <a:gd name="T21" fmla="*/ 4 h 221"/>
                  <a:gd name="T22" fmla="*/ 1 w 217"/>
                  <a:gd name="T23" fmla="*/ 3 h 221"/>
                  <a:gd name="T24" fmla="*/ 1 w 217"/>
                  <a:gd name="T25" fmla="*/ 1 h 221"/>
                  <a:gd name="T26" fmla="*/ 2 w 217"/>
                  <a:gd name="T27" fmla="*/ 0 h 221"/>
                  <a:gd name="T28" fmla="*/ 2 w 217"/>
                  <a:gd name="T29" fmla="*/ 0 h 221"/>
                  <a:gd name="T30" fmla="*/ 4 w 217"/>
                  <a:gd name="T31" fmla="*/ 0 h 221"/>
                  <a:gd name="T32" fmla="*/ 6 w 217"/>
                  <a:gd name="T33" fmla="*/ 0 h 221"/>
                  <a:gd name="T34" fmla="*/ 8 w 217"/>
                  <a:gd name="T35" fmla="*/ 0 h 221"/>
                  <a:gd name="T36" fmla="*/ 10 w 217"/>
                  <a:gd name="T37" fmla="*/ 0 h 221"/>
                  <a:gd name="T38" fmla="*/ 11 w 217"/>
                  <a:gd name="T39" fmla="*/ 0 h 221"/>
                  <a:gd name="T40" fmla="*/ 12 w 217"/>
                  <a:gd name="T41" fmla="*/ 1 h 221"/>
                  <a:gd name="T42" fmla="*/ 13 w 217"/>
                  <a:gd name="T43" fmla="*/ 1 h 221"/>
                  <a:gd name="T44" fmla="*/ 14 w 217"/>
                  <a:gd name="T45" fmla="*/ 2 h 221"/>
                  <a:gd name="T46" fmla="*/ 15 w 217"/>
                  <a:gd name="T47" fmla="*/ 3 h 221"/>
                  <a:gd name="T48" fmla="*/ 16 w 217"/>
                  <a:gd name="T49" fmla="*/ 4 h 221"/>
                  <a:gd name="T50" fmla="*/ 17 w 217"/>
                  <a:gd name="T51" fmla="*/ 5 h 221"/>
                  <a:gd name="T52" fmla="*/ 18 w 217"/>
                  <a:gd name="T53" fmla="*/ 6 h 221"/>
                  <a:gd name="T54" fmla="*/ 19 w 217"/>
                  <a:gd name="T55" fmla="*/ 7 h 221"/>
                  <a:gd name="T56" fmla="*/ 20 w 217"/>
                  <a:gd name="T57" fmla="*/ 8 h 221"/>
                  <a:gd name="T58" fmla="*/ 20 w 217"/>
                  <a:gd name="T59" fmla="*/ 9 h 221"/>
                  <a:gd name="T60" fmla="*/ 21 w 217"/>
                  <a:gd name="T61" fmla="*/ 10 h 221"/>
                  <a:gd name="T62" fmla="*/ 22 w 217"/>
                  <a:gd name="T63" fmla="*/ 13 h 221"/>
                  <a:gd name="T64" fmla="*/ 23 w 217"/>
                  <a:gd name="T65" fmla="*/ 16 h 221"/>
                  <a:gd name="T66" fmla="*/ 24 w 217"/>
                  <a:gd name="T67" fmla="*/ 18 h 221"/>
                  <a:gd name="T68" fmla="*/ 24 w 217"/>
                  <a:gd name="T69" fmla="*/ 20 h 221"/>
                  <a:gd name="T70" fmla="*/ 24 w 217"/>
                  <a:gd name="T71" fmla="*/ 21 h 221"/>
                  <a:gd name="T72" fmla="*/ 24 w 217"/>
                  <a:gd name="T73" fmla="*/ 21 h 221"/>
                  <a:gd name="T74" fmla="*/ 24 w 217"/>
                  <a:gd name="T75" fmla="*/ 22 h 221"/>
                  <a:gd name="T76" fmla="*/ 24 w 217"/>
                  <a:gd name="T77" fmla="*/ 23 h 221"/>
                  <a:gd name="T78" fmla="*/ 23 w 217"/>
                  <a:gd name="T79" fmla="*/ 23 h 221"/>
                  <a:gd name="T80" fmla="*/ 23 w 217"/>
                  <a:gd name="T81" fmla="*/ 24 h 221"/>
                  <a:gd name="T82" fmla="*/ 22 w 217"/>
                  <a:gd name="T83" fmla="*/ 24 h 221"/>
                  <a:gd name="T84" fmla="*/ 22 w 217"/>
                  <a:gd name="T85" fmla="*/ 24 h 221"/>
                  <a:gd name="T86" fmla="*/ 21 w 217"/>
                  <a:gd name="T87" fmla="*/ 24 h 221"/>
                  <a:gd name="T88" fmla="*/ 20 w 217"/>
                  <a:gd name="T89" fmla="*/ 24 h 221"/>
                  <a:gd name="T90" fmla="*/ 19 w 217"/>
                  <a:gd name="T91" fmla="*/ 23 h 221"/>
                  <a:gd name="T92" fmla="*/ 18 w 217"/>
                  <a:gd name="T93" fmla="*/ 22 h 221"/>
                  <a:gd name="T94" fmla="*/ 17 w 217"/>
                  <a:gd name="T95" fmla="*/ 21 h 221"/>
                  <a:gd name="T96" fmla="*/ 15 w 217"/>
                  <a:gd name="T97" fmla="*/ 20 h 221"/>
                  <a:gd name="T98" fmla="*/ 14 w 217"/>
                  <a:gd name="T99" fmla="*/ 20 h 221"/>
                  <a:gd name="T100" fmla="*/ 13 w 217"/>
                  <a:gd name="T101" fmla="*/ 19 h 221"/>
                  <a:gd name="T102" fmla="*/ 12 w 217"/>
                  <a:gd name="T103" fmla="*/ 19 h 221"/>
                  <a:gd name="T104" fmla="*/ 11 w 217"/>
                  <a:gd name="T105" fmla="*/ 19 h 221"/>
                  <a:gd name="T106" fmla="*/ 10 w 217"/>
                  <a:gd name="T107" fmla="*/ 19 h 221"/>
                  <a:gd name="T108" fmla="*/ 9 w 217"/>
                  <a:gd name="T109" fmla="*/ 18 h 221"/>
                  <a:gd name="T110" fmla="*/ 8 w 217"/>
                  <a:gd name="T111" fmla="*/ 19 h 221"/>
                  <a:gd name="T112" fmla="*/ 7 w 217"/>
                  <a:gd name="T113" fmla="*/ 19 h 221"/>
                  <a:gd name="T114" fmla="*/ 6 w 217"/>
                  <a:gd name="T115" fmla="*/ 19 h 221"/>
                  <a:gd name="T116" fmla="*/ 5 w 217"/>
                  <a:gd name="T117" fmla="*/ 20 h 221"/>
                  <a:gd name="T118" fmla="*/ 5 w 217"/>
                  <a:gd name="T119" fmla="*/ 20 h 221"/>
                  <a:gd name="T120" fmla="*/ 4 w 217"/>
                  <a:gd name="T121" fmla="*/ 21 h 221"/>
                  <a:gd name="T122" fmla="*/ 4 w 217"/>
                  <a:gd name="T123" fmla="*/ 21 h 22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7"/>
                  <a:gd name="T187" fmla="*/ 0 h 221"/>
                  <a:gd name="T188" fmla="*/ 217 w 217"/>
                  <a:gd name="T189" fmla="*/ 221 h 22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7" h="221">
                    <a:moveTo>
                      <a:pt x="38" y="198"/>
                    </a:moveTo>
                    <a:lnTo>
                      <a:pt x="4" y="164"/>
                    </a:lnTo>
                    <a:lnTo>
                      <a:pt x="1" y="149"/>
                    </a:lnTo>
                    <a:lnTo>
                      <a:pt x="0" y="134"/>
                    </a:lnTo>
                    <a:lnTo>
                      <a:pt x="0" y="120"/>
                    </a:lnTo>
                    <a:lnTo>
                      <a:pt x="0" y="106"/>
                    </a:lnTo>
                    <a:lnTo>
                      <a:pt x="3" y="88"/>
                    </a:lnTo>
                    <a:lnTo>
                      <a:pt x="5" y="70"/>
                    </a:lnTo>
                    <a:lnTo>
                      <a:pt x="7" y="59"/>
                    </a:lnTo>
                    <a:lnTo>
                      <a:pt x="10" y="48"/>
                    </a:lnTo>
                    <a:lnTo>
                      <a:pt x="11" y="37"/>
                    </a:lnTo>
                    <a:lnTo>
                      <a:pt x="12" y="24"/>
                    </a:lnTo>
                    <a:lnTo>
                      <a:pt x="13" y="11"/>
                    </a:lnTo>
                    <a:lnTo>
                      <a:pt x="16" y="2"/>
                    </a:lnTo>
                    <a:lnTo>
                      <a:pt x="36" y="1"/>
                    </a:lnTo>
                    <a:lnTo>
                      <a:pt x="55" y="0"/>
                    </a:lnTo>
                    <a:lnTo>
                      <a:pt x="72" y="0"/>
                    </a:lnTo>
                    <a:lnTo>
                      <a:pt x="89" y="1"/>
                    </a:lnTo>
                    <a:lnTo>
                      <a:pt x="99" y="4"/>
                    </a:lnTo>
                    <a:lnTo>
                      <a:pt x="110" y="8"/>
                    </a:lnTo>
                    <a:lnTo>
                      <a:pt x="121" y="13"/>
                    </a:lnTo>
                    <a:lnTo>
                      <a:pt x="130" y="18"/>
                    </a:lnTo>
                    <a:lnTo>
                      <a:pt x="139" y="25"/>
                    </a:lnTo>
                    <a:lnTo>
                      <a:pt x="148" y="34"/>
                    </a:lnTo>
                    <a:lnTo>
                      <a:pt x="157" y="43"/>
                    </a:lnTo>
                    <a:lnTo>
                      <a:pt x="164" y="53"/>
                    </a:lnTo>
                    <a:lnTo>
                      <a:pt x="172" y="62"/>
                    </a:lnTo>
                    <a:lnTo>
                      <a:pt x="180" y="73"/>
                    </a:lnTo>
                    <a:lnTo>
                      <a:pt x="185" y="84"/>
                    </a:lnTo>
                    <a:lnTo>
                      <a:pt x="191" y="95"/>
                    </a:lnTo>
                    <a:lnTo>
                      <a:pt x="202" y="119"/>
                    </a:lnTo>
                    <a:lnTo>
                      <a:pt x="210" y="141"/>
                    </a:lnTo>
                    <a:lnTo>
                      <a:pt x="215" y="162"/>
                    </a:lnTo>
                    <a:lnTo>
                      <a:pt x="217" y="181"/>
                    </a:lnTo>
                    <a:lnTo>
                      <a:pt x="217" y="191"/>
                    </a:lnTo>
                    <a:lnTo>
                      <a:pt x="217" y="198"/>
                    </a:lnTo>
                    <a:lnTo>
                      <a:pt x="216" y="205"/>
                    </a:lnTo>
                    <a:lnTo>
                      <a:pt x="214" y="211"/>
                    </a:lnTo>
                    <a:lnTo>
                      <a:pt x="210" y="215"/>
                    </a:lnTo>
                    <a:lnTo>
                      <a:pt x="207" y="219"/>
                    </a:lnTo>
                    <a:lnTo>
                      <a:pt x="202" y="221"/>
                    </a:lnTo>
                    <a:lnTo>
                      <a:pt x="196" y="221"/>
                    </a:lnTo>
                    <a:lnTo>
                      <a:pt x="190" y="220"/>
                    </a:lnTo>
                    <a:lnTo>
                      <a:pt x="183" y="218"/>
                    </a:lnTo>
                    <a:lnTo>
                      <a:pt x="175" y="213"/>
                    </a:lnTo>
                    <a:lnTo>
                      <a:pt x="165" y="207"/>
                    </a:lnTo>
                    <a:lnTo>
                      <a:pt x="150" y="197"/>
                    </a:lnTo>
                    <a:lnTo>
                      <a:pt x="134" y="187"/>
                    </a:lnTo>
                    <a:lnTo>
                      <a:pt x="124" y="182"/>
                    </a:lnTo>
                    <a:lnTo>
                      <a:pt x="115" y="179"/>
                    </a:lnTo>
                    <a:lnTo>
                      <a:pt x="105" y="175"/>
                    </a:lnTo>
                    <a:lnTo>
                      <a:pt x="96" y="173"/>
                    </a:lnTo>
                    <a:lnTo>
                      <a:pt x="86" y="172"/>
                    </a:lnTo>
                    <a:lnTo>
                      <a:pt x="77" y="171"/>
                    </a:lnTo>
                    <a:lnTo>
                      <a:pt x="69" y="172"/>
                    </a:lnTo>
                    <a:lnTo>
                      <a:pt x="62" y="174"/>
                    </a:lnTo>
                    <a:lnTo>
                      <a:pt x="53" y="178"/>
                    </a:lnTo>
                    <a:lnTo>
                      <a:pt x="47" y="182"/>
                    </a:lnTo>
                    <a:lnTo>
                      <a:pt x="42" y="189"/>
                    </a:lnTo>
                    <a:lnTo>
                      <a:pt x="38" y="19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2" name="Freeform 374"/>
              <p:cNvSpPr>
                <a:spLocks noEditPoints="1"/>
              </p:cNvSpPr>
              <p:nvPr/>
            </p:nvSpPr>
            <p:spPr bwMode="auto">
              <a:xfrm>
                <a:off x="3430" y="617"/>
                <a:ext cx="423" cy="403"/>
              </a:xfrm>
              <a:custGeom>
                <a:avLst/>
                <a:gdLst>
                  <a:gd name="T0" fmla="*/ 127 w 1270"/>
                  <a:gd name="T1" fmla="*/ 101 h 1211"/>
                  <a:gd name="T2" fmla="*/ 121 w 1270"/>
                  <a:gd name="T3" fmla="*/ 98 h 1211"/>
                  <a:gd name="T4" fmla="*/ 120 w 1270"/>
                  <a:gd name="T5" fmla="*/ 102 h 1211"/>
                  <a:gd name="T6" fmla="*/ 121 w 1270"/>
                  <a:gd name="T7" fmla="*/ 109 h 1211"/>
                  <a:gd name="T8" fmla="*/ 125 w 1270"/>
                  <a:gd name="T9" fmla="*/ 112 h 1211"/>
                  <a:gd name="T10" fmla="*/ 129 w 1270"/>
                  <a:gd name="T11" fmla="*/ 113 h 1211"/>
                  <a:gd name="T12" fmla="*/ 140 w 1270"/>
                  <a:gd name="T13" fmla="*/ 127 h 1211"/>
                  <a:gd name="T14" fmla="*/ 132 w 1270"/>
                  <a:gd name="T15" fmla="*/ 120 h 1211"/>
                  <a:gd name="T16" fmla="*/ 127 w 1270"/>
                  <a:gd name="T17" fmla="*/ 118 h 1211"/>
                  <a:gd name="T18" fmla="*/ 120 w 1270"/>
                  <a:gd name="T19" fmla="*/ 120 h 1211"/>
                  <a:gd name="T20" fmla="*/ 120 w 1270"/>
                  <a:gd name="T21" fmla="*/ 124 h 1211"/>
                  <a:gd name="T22" fmla="*/ 120 w 1270"/>
                  <a:gd name="T23" fmla="*/ 129 h 1211"/>
                  <a:gd name="T24" fmla="*/ 128 w 1270"/>
                  <a:gd name="T25" fmla="*/ 132 h 1211"/>
                  <a:gd name="T26" fmla="*/ 134 w 1270"/>
                  <a:gd name="T27" fmla="*/ 134 h 1211"/>
                  <a:gd name="T28" fmla="*/ 138 w 1270"/>
                  <a:gd name="T29" fmla="*/ 132 h 1211"/>
                  <a:gd name="T30" fmla="*/ 113 w 1270"/>
                  <a:gd name="T31" fmla="*/ 89 h 1211"/>
                  <a:gd name="T32" fmla="*/ 122 w 1270"/>
                  <a:gd name="T33" fmla="*/ 86 h 1211"/>
                  <a:gd name="T34" fmla="*/ 119 w 1270"/>
                  <a:gd name="T35" fmla="*/ 77 h 1211"/>
                  <a:gd name="T36" fmla="*/ 111 w 1270"/>
                  <a:gd name="T37" fmla="*/ 66 h 1211"/>
                  <a:gd name="T38" fmla="*/ 107 w 1270"/>
                  <a:gd name="T39" fmla="*/ 57 h 1211"/>
                  <a:gd name="T40" fmla="*/ 101 w 1270"/>
                  <a:gd name="T41" fmla="*/ 50 h 1211"/>
                  <a:gd name="T42" fmla="*/ 92 w 1270"/>
                  <a:gd name="T43" fmla="*/ 45 h 1211"/>
                  <a:gd name="T44" fmla="*/ 81 w 1270"/>
                  <a:gd name="T45" fmla="*/ 40 h 1211"/>
                  <a:gd name="T46" fmla="*/ 78 w 1270"/>
                  <a:gd name="T47" fmla="*/ 34 h 1211"/>
                  <a:gd name="T48" fmla="*/ 77 w 1270"/>
                  <a:gd name="T49" fmla="*/ 32 h 1211"/>
                  <a:gd name="T50" fmla="*/ 66 w 1270"/>
                  <a:gd name="T51" fmla="*/ 29 h 1211"/>
                  <a:gd name="T52" fmla="*/ 60 w 1270"/>
                  <a:gd name="T53" fmla="*/ 24 h 1211"/>
                  <a:gd name="T54" fmla="*/ 54 w 1270"/>
                  <a:gd name="T55" fmla="*/ 21 h 1211"/>
                  <a:gd name="T56" fmla="*/ 40 w 1270"/>
                  <a:gd name="T57" fmla="*/ 22 h 1211"/>
                  <a:gd name="T58" fmla="*/ 38 w 1270"/>
                  <a:gd name="T59" fmla="*/ 27 h 1211"/>
                  <a:gd name="T60" fmla="*/ 42 w 1270"/>
                  <a:gd name="T61" fmla="*/ 34 h 1211"/>
                  <a:gd name="T62" fmla="*/ 47 w 1270"/>
                  <a:gd name="T63" fmla="*/ 38 h 1211"/>
                  <a:gd name="T64" fmla="*/ 59 w 1270"/>
                  <a:gd name="T65" fmla="*/ 41 h 1211"/>
                  <a:gd name="T66" fmla="*/ 69 w 1270"/>
                  <a:gd name="T67" fmla="*/ 44 h 1211"/>
                  <a:gd name="T68" fmla="*/ 73 w 1270"/>
                  <a:gd name="T69" fmla="*/ 51 h 1211"/>
                  <a:gd name="T70" fmla="*/ 78 w 1270"/>
                  <a:gd name="T71" fmla="*/ 56 h 1211"/>
                  <a:gd name="T72" fmla="*/ 86 w 1270"/>
                  <a:gd name="T73" fmla="*/ 62 h 1211"/>
                  <a:gd name="T74" fmla="*/ 86 w 1270"/>
                  <a:gd name="T75" fmla="*/ 66 h 1211"/>
                  <a:gd name="T76" fmla="*/ 86 w 1270"/>
                  <a:gd name="T77" fmla="*/ 70 h 1211"/>
                  <a:gd name="T78" fmla="*/ 97 w 1270"/>
                  <a:gd name="T79" fmla="*/ 79 h 1211"/>
                  <a:gd name="T80" fmla="*/ 102 w 1270"/>
                  <a:gd name="T81" fmla="*/ 87 h 1211"/>
                  <a:gd name="T82" fmla="*/ 104 w 1270"/>
                  <a:gd name="T83" fmla="*/ 99 h 1211"/>
                  <a:gd name="T84" fmla="*/ 110 w 1270"/>
                  <a:gd name="T85" fmla="*/ 110 h 1211"/>
                  <a:gd name="T86" fmla="*/ 114 w 1270"/>
                  <a:gd name="T87" fmla="*/ 116 h 1211"/>
                  <a:gd name="T88" fmla="*/ 115 w 1270"/>
                  <a:gd name="T89" fmla="*/ 108 h 1211"/>
                  <a:gd name="T90" fmla="*/ 113 w 1270"/>
                  <a:gd name="T91" fmla="*/ 98 h 1211"/>
                  <a:gd name="T92" fmla="*/ 11 w 1270"/>
                  <a:gd name="T93" fmla="*/ 18 h 1211"/>
                  <a:gd name="T94" fmla="*/ 0 w 1270"/>
                  <a:gd name="T95" fmla="*/ 12 h 1211"/>
                  <a:gd name="T96" fmla="*/ 3 w 1270"/>
                  <a:gd name="T97" fmla="*/ 9 h 1211"/>
                  <a:gd name="T98" fmla="*/ 9 w 1270"/>
                  <a:gd name="T99" fmla="*/ 3 h 1211"/>
                  <a:gd name="T100" fmla="*/ 16 w 1270"/>
                  <a:gd name="T101" fmla="*/ 0 h 1211"/>
                  <a:gd name="T102" fmla="*/ 22 w 1270"/>
                  <a:gd name="T103" fmla="*/ 2 h 1211"/>
                  <a:gd name="T104" fmla="*/ 27 w 1270"/>
                  <a:gd name="T105" fmla="*/ 9 h 1211"/>
                  <a:gd name="T106" fmla="*/ 25 w 1270"/>
                  <a:gd name="T107" fmla="*/ 19 h 1211"/>
                  <a:gd name="T108" fmla="*/ 28 w 1270"/>
                  <a:gd name="T109" fmla="*/ 24 h 1211"/>
                  <a:gd name="T110" fmla="*/ 35 w 1270"/>
                  <a:gd name="T111" fmla="*/ 29 h 1211"/>
                  <a:gd name="T112" fmla="*/ 34 w 1270"/>
                  <a:gd name="T113" fmla="*/ 32 h 1211"/>
                  <a:gd name="T114" fmla="*/ 25 w 1270"/>
                  <a:gd name="T115" fmla="*/ 32 h 1211"/>
                  <a:gd name="T116" fmla="*/ 22 w 1270"/>
                  <a:gd name="T117" fmla="*/ 30 h 121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0"/>
                  <a:gd name="T178" fmla="*/ 0 h 1211"/>
                  <a:gd name="T179" fmla="*/ 1270 w 1270"/>
                  <a:gd name="T180" fmla="*/ 1211 h 121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0" h="1211">
                    <a:moveTo>
                      <a:pt x="1177" y="970"/>
                    </a:moveTo>
                    <a:lnTo>
                      <a:pt x="1168" y="953"/>
                    </a:lnTo>
                    <a:lnTo>
                      <a:pt x="1160" y="934"/>
                    </a:lnTo>
                    <a:lnTo>
                      <a:pt x="1155" y="926"/>
                    </a:lnTo>
                    <a:lnTo>
                      <a:pt x="1149" y="916"/>
                    </a:lnTo>
                    <a:lnTo>
                      <a:pt x="1143" y="909"/>
                    </a:lnTo>
                    <a:lnTo>
                      <a:pt x="1138" y="903"/>
                    </a:lnTo>
                    <a:lnTo>
                      <a:pt x="1127" y="895"/>
                    </a:lnTo>
                    <a:lnTo>
                      <a:pt x="1114" y="889"/>
                    </a:lnTo>
                    <a:lnTo>
                      <a:pt x="1107" y="887"/>
                    </a:lnTo>
                    <a:lnTo>
                      <a:pt x="1100" y="886"/>
                    </a:lnTo>
                    <a:lnTo>
                      <a:pt x="1094" y="886"/>
                    </a:lnTo>
                    <a:lnTo>
                      <a:pt x="1089" y="889"/>
                    </a:lnTo>
                    <a:lnTo>
                      <a:pt x="1086" y="893"/>
                    </a:lnTo>
                    <a:lnTo>
                      <a:pt x="1083" y="899"/>
                    </a:lnTo>
                    <a:lnTo>
                      <a:pt x="1082" y="903"/>
                    </a:lnTo>
                    <a:lnTo>
                      <a:pt x="1082" y="910"/>
                    </a:lnTo>
                    <a:lnTo>
                      <a:pt x="1084" y="922"/>
                    </a:lnTo>
                    <a:lnTo>
                      <a:pt x="1087" y="933"/>
                    </a:lnTo>
                    <a:lnTo>
                      <a:pt x="1089" y="943"/>
                    </a:lnTo>
                    <a:lnTo>
                      <a:pt x="1090" y="953"/>
                    </a:lnTo>
                    <a:lnTo>
                      <a:pt x="1092" y="963"/>
                    </a:lnTo>
                    <a:lnTo>
                      <a:pt x="1093" y="974"/>
                    </a:lnTo>
                    <a:lnTo>
                      <a:pt x="1094" y="982"/>
                    </a:lnTo>
                    <a:lnTo>
                      <a:pt x="1096" y="988"/>
                    </a:lnTo>
                    <a:lnTo>
                      <a:pt x="1099" y="993"/>
                    </a:lnTo>
                    <a:lnTo>
                      <a:pt x="1102" y="998"/>
                    </a:lnTo>
                    <a:lnTo>
                      <a:pt x="1112" y="1005"/>
                    </a:lnTo>
                    <a:lnTo>
                      <a:pt x="1123" y="1013"/>
                    </a:lnTo>
                    <a:lnTo>
                      <a:pt x="1129" y="1016"/>
                    </a:lnTo>
                    <a:lnTo>
                      <a:pt x="1135" y="1020"/>
                    </a:lnTo>
                    <a:lnTo>
                      <a:pt x="1142" y="1021"/>
                    </a:lnTo>
                    <a:lnTo>
                      <a:pt x="1148" y="1024"/>
                    </a:lnTo>
                    <a:lnTo>
                      <a:pt x="1154" y="1024"/>
                    </a:lnTo>
                    <a:lnTo>
                      <a:pt x="1159" y="1022"/>
                    </a:lnTo>
                    <a:lnTo>
                      <a:pt x="1164" y="1020"/>
                    </a:lnTo>
                    <a:lnTo>
                      <a:pt x="1167" y="1016"/>
                    </a:lnTo>
                    <a:lnTo>
                      <a:pt x="1175" y="1008"/>
                    </a:lnTo>
                    <a:lnTo>
                      <a:pt x="1181" y="1000"/>
                    </a:lnTo>
                    <a:lnTo>
                      <a:pt x="1177" y="970"/>
                    </a:lnTo>
                    <a:close/>
                    <a:moveTo>
                      <a:pt x="1270" y="1156"/>
                    </a:moveTo>
                    <a:lnTo>
                      <a:pt x="1257" y="1146"/>
                    </a:lnTo>
                    <a:lnTo>
                      <a:pt x="1245" y="1134"/>
                    </a:lnTo>
                    <a:lnTo>
                      <a:pt x="1232" y="1123"/>
                    </a:lnTo>
                    <a:lnTo>
                      <a:pt x="1220" y="1110"/>
                    </a:lnTo>
                    <a:lnTo>
                      <a:pt x="1208" y="1098"/>
                    </a:lnTo>
                    <a:lnTo>
                      <a:pt x="1195" y="1086"/>
                    </a:lnTo>
                    <a:lnTo>
                      <a:pt x="1189" y="1081"/>
                    </a:lnTo>
                    <a:lnTo>
                      <a:pt x="1182" y="1077"/>
                    </a:lnTo>
                    <a:lnTo>
                      <a:pt x="1175" y="1073"/>
                    </a:lnTo>
                    <a:lnTo>
                      <a:pt x="1167" y="1071"/>
                    </a:lnTo>
                    <a:lnTo>
                      <a:pt x="1159" y="1068"/>
                    </a:lnTo>
                    <a:lnTo>
                      <a:pt x="1151" y="1068"/>
                    </a:lnTo>
                    <a:lnTo>
                      <a:pt x="1142" y="1071"/>
                    </a:lnTo>
                    <a:lnTo>
                      <a:pt x="1133" y="1073"/>
                    </a:lnTo>
                    <a:lnTo>
                      <a:pt x="1113" y="1075"/>
                    </a:lnTo>
                    <a:lnTo>
                      <a:pt x="1095" y="1078"/>
                    </a:lnTo>
                    <a:lnTo>
                      <a:pt x="1092" y="1079"/>
                    </a:lnTo>
                    <a:lnTo>
                      <a:pt x="1088" y="1080"/>
                    </a:lnTo>
                    <a:lnTo>
                      <a:pt x="1084" y="1083"/>
                    </a:lnTo>
                    <a:lnTo>
                      <a:pt x="1082" y="1086"/>
                    </a:lnTo>
                    <a:lnTo>
                      <a:pt x="1081" y="1090"/>
                    </a:lnTo>
                    <a:lnTo>
                      <a:pt x="1079" y="1094"/>
                    </a:lnTo>
                    <a:lnTo>
                      <a:pt x="1079" y="1101"/>
                    </a:lnTo>
                    <a:lnTo>
                      <a:pt x="1077" y="1108"/>
                    </a:lnTo>
                    <a:lnTo>
                      <a:pt x="1077" y="1120"/>
                    </a:lnTo>
                    <a:lnTo>
                      <a:pt x="1075" y="1136"/>
                    </a:lnTo>
                    <a:lnTo>
                      <a:pt x="1075" y="1143"/>
                    </a:lnTo>
                    <a:lnTo>
                      <a:pt x="1075" y="1150"/>
                    </a:lnTo>
                    <a:lnTo>
                      <a:pt x="1075" y="1156"/>
                    </a:lnTo>
                    <a:lnTo>
                      <a:pt x="1076" y="1160"/>
                    </a:lnTo>
                    <a:lnTo>
                      <a:pt x="1080" y="1165"/>
                    </a:lnTo>
                    <a:lnTo>
                      <a:pt x="1083" y="1169"/>
                    </a:lnTo>
                    <a:lnTo>
                      <a:pt x="1088" y="1173"/>
                    </a:lnTo>
                    <a:lnTo>
                      <a:pt x="1094" y="1176"/>
                    </a:lnTo>
                    <a:lnTo>
                      <a:pt x="1107" y="1182"/>
                    </a:lnTo>
                    <a:lnTo>
                      <a:pt x="1122" y="1186"/>
                    </a:lnTo>
                    <a:lnTo>
                      <a:pt x="1153" y="1193"/>
                    </a:lnTo>
                    <a:lnTo>
                      <a:pt x="1178" y="1198"/>
                    </a:lnTo>
                    <a:lnTo>
                      <a:pt x="1186" y="1202"/>
                    </a:lnTo>
                    <a:lnTo>
                      <a:pt x="1193" y="1206"/>
                    </a:lnTo>
                    <a:lnTo>
                      <a:pt x="1195" y="1208"/>
                    </a:lnTo>
                    <a:lnTo>
                      <a:pt x="1199" y="1210"/>
                    </a:lnTo>
                    <a:lnTo>
                      <a:pt x="1204" y="1211"/>
                    </a:lnTo>
                    <a:lnTo>
                      <a:pt x="1210" y="1211"/>
                    </a:lnTo>
                    <a:lnTo>
                      <a:pt x="1218" y="1210"/>
                    </a:lnTo>
                    <a:lnTo>
                      <a:pt x="1224" y="1208"/>
                    </a:lnTo>
                    <a:lnTo>
                      <a:pt x="1230" y="1204"/>
                    </a:lnTo>
                    <a:lnTo>
                      <a:pt x="1234" y="1199"/>
                    </a:lnTo>
                    <a:lnTo>
                      <a:pt x="1244" y="1189"/>
                    </a:lnTo>
                    <a:lnTo>
                      <a:pt x="1254" y="1179"/>
                    </a:lnTo>
                    <a:lnTo>
                      <a:pt x="1270" y="1156"/>
                    </a:lnTo>
                    <a:close/>
                    <a:moveTo>
                      <a:pt x="1005" y="815"/>
                    </a:moveTo>
                    <a:lnTo>
                      <a:pt x="1009" y="810"/>
                    </a:lnTo>
                    <a:lnTo>
                      <a:pt x="1014" y="807"/>
                    </a:lnTo>
                    <a:lnTo>
                      <a:pt x="1020" y="803"/>
                    </a:lnTo>
                    <a:lnTo>
                      <a:pt x="1024" y="801"/>
                    </a:lnTo>
                    <a:lnTo>
                      <a:pt x="1036" y="797"/>
                    </a:lnTo>
                    <a:lnTo>
                      <a:pt x="1048" y="795"/>
                    </a:lnTo>
                    <a:lnTo>
                      <a:pt x="1074" y="792"/>
                    </a:lnTo>
                    <a:lnTo>
                      <a:pt x="1100" y="789"/>
                    </a:lnTo>
                    <a:lnTo>
                      <a:pt x="1100" y="773"/>
                    </a:lnTo>
                    <a:lnTo>
                      <a:pt x="1099" y="759"/>
                    </a:lnTo>
                    <a:lnTo>
                      <a:pt x="1096" y="745"/>
                    </a:lnTo>
                    <a:lnTo>
                      <a:pt x="1092" y="731"/>
                    </a:lnTo>
                    <a:lnTo>
                      <a:pt x="1086" y="718"/>
                    </a:lnTo>
                    <a:lnTo>
                      <a:pt x="1080" y="705"/>
                    </a:lnTo>
                    <a:lnTo>
                      <a:pt x="1072" y="693"/>
                    </a:lnTo>
                    <a:lnTo>
                      <a:pt x="1063" y="680"/>
                    </a:lnTo>
                    <a:lnTo>
                      <a:pt x="1046" y="656"/>
                    </a:lnTo>
                    <a:lnTo>
                      <a:pt x="1028" y="631"/>
                    </a:lnTo>
                    <a:lnTo>
                      <a:pt x="1020" y="619"/>
                    </a:lnTo>
                    <a:lnTo>
                      <a:pt x="1011" y="605"/>
                    </a:lnTo>
                    <a:lnTo>
                      <a:pt x="1004" y="592"/>
                    </a:lnTo>
                    <a:lnTo>
                      <a:pt x="1000" y="578"/>
                    </a:lnTo>
                    <a:lnTo>
                      <a:pt x="994" y="564"/>
                    </a:lnTo>
                    <a:lnTo>
                      <a:pt x="988" y="549"/>
                    </a:lnTo>
                    <a:lnTo>
                      <a:pt x="982" y="535"/>
                    </a:lnTo>
                    <a:lnTo>
                      <a:pt x="975" y="523"/>
                    </a:lnTo>
                    <a:lnTo>
                      <a:pt x="968" y="510"/>
                    </a:lnTo>
                    <a:lnTo>
                      <a:pt x="959" y="499"/>
                    </a:lnTo>
                    <a:lnTo>
                      <a:pt x="951" y="488"/>
                    </a:lnTo>
                    <a:lnTo>
                      <a:pt x="943" y="477"/>
                    </a:lnTo>
                    <a:lnTo>
                      <a:pt x="932" y="468"/>
                    </a:lnTo>
                    <a:lnTo>
                      <a:pt x="923" y="459"/>
                    </a:lnTo>
                    <a:lnTo>
                      <a:pt x="912" y="449"/>
                    </a:lnTo>
                    <a:lnTo>
                      <a:pt x="900" y="441"/>
                    </a:lnTo>
                    <a:lnTo>
                      <a:pt x="887" y="434"/>
                    </a:lnTo>
                    <a:lnTo>
                      <a:pt x="874" y="427"/>
                    </a:lnTo>
                    <a:lnTo>
                      <a:pt x="860" y="421"/>
                    </a:lnTo>
                    <a:lnTo>
                      <a:pt x="846" y="415"/>
                    </a:lnTo>
                    <a:lnTo>
                      <a:pt x="831" y="410"/>
                    </a:lnTo>
                    <a:lnTo>
                      <a:pt x="811" y="403"/>
                    </a:lnTo>
                    <a:lnTo>
                      <a:pt x="787" y="394"/>
                    </a:lnTo>
                    <a:lnTo>
                      <a:pt x="762" y="382"/>
                    </a:lnTo>
                    <a:lnTo>
                      <a:pt x="751" y="376"/>
                    </a:lnTo>
                    <a:lnTo>
                      <a:pt x="739" y="370"/>
                    </a:lnTo>
                    <a:lnTo>
                      <a:pt x="729" y="363"/>
                    </a:lnTo>
                    <a:lnTo>
                      <a:pt x="720" y="356"/>
                    </a:lnTo>
                    <a:lnTo>
                      <a:pt x="712" y="350"/>
                    </a:lnTo>
                    <a:lnTo>
                      <a:pt x="707" y="343"/>
                    </a:lnTo>
                    <a:lnTo>
                      <a:pt x="702" y="336"/>
                    </a:lnTo>
                    <a:lnTo>
                      <a:pt x="701" y="329"/>
                    </a:lnTo>
                    <a:lnTo>
                      <a:pt x="703" y="310"/>
                    </a:lnTo>
                    <a:lnTo>
                      <a:pt x="706" y="297"/>
                    </a:lnTo>
                    <a:lnTo>
                      <a:pt x="705" y="295"/>
                    </a:lnTo>
                    <a:lnTo>
                      <a:pt x="705" y="292"/>
                    </a:lnTo>
                    <a:lnTo>
                      <a:pt x="702" y="290"/>
                    </a:lnTo>
                    <a:lnTo>
                      <a:pt x="701" y="289"/>
                    </a:lnTo>
                    <a:lnTo>
                      <a:pt x="694" y="285"/>
                    </a:lnTo>
                    <a:lnTo>
                      <a:pt x="682" y="282"/>
                    </a:lnTo>
                    <a:lnTo>
                      <a:pt x="656" y="278"/>
                    </a:lnTo>
                    <a:lnTo>
                      <a:pt x="629" y="275"/>
                    </a:lnTo>
                    <a:lnTo>
                      <a:pt x="616" y="272"/>
                    </a:lnTo>
                    <a:lnTo>
                      <a:pt x="602" y="270"/>
                    </a:lnTo>
                    <a:lnTo>
                      <a:pt x="590" y="265"/>
                    </a:lnTo>
                    <a:lnTo>
                      <a:pt x="578" y="259"/>
                    </a:lnTo>
                    <a:lnTo>
                      <a:pt x="567" y="251"/>
                    </a:lnTo>
                    <a:lnTo>
                      <a:pt x="558" y="241"/>
                    </a:lnTo>
                    <a:lnTo>
                      <a:pt x="551" y="232"/>
                    </a:lnTo>
                    <a:lnTo>
                      <a:pt x="544" y="223"/>
                    </a:lnTo>
                    <a:lnTo>
                      <a:pt x="537" y="214"/>
                    </a:lnTo>
                    <a:lnTo>
                      <a:pt x="528" y="206"/>
                    </a:lnTo>
                    <a:lnTo>
                      <a:pt x="523" y="203"/>
                    </a:lnTo>
                    <a:lnTo>
                      <a:pt x="517" y="200"/>
                    </a:lnTo>
                    <a:lnTo>
                      <a:pt x="510" y="198"/>
                    </a:lnTo>
                    <a:lnTo>
                      <a:pt x="503" y="195"/>
                    </a:lnTo>
                    <a:lnTo>
                      <a:pt x="488" y="193"/>
                    </a:lnTo>
                    <a:lnTo>
                      <a:pt x="469" y="192"/>
                    </a:lnTo>
                    <a:lnTo>
                      <a:pt x="447" y="191"/>
                    </a:lnTo>
                    <a:lnTo>
                      <a:pt x="424" y="191"/>
                    </a:lnTo>
                    <a:lnTo>
                      <a:pt x="401" y="191"/>
                    </a:lnTo>
                    <a:lnTo>
                      <a:pt x="380" y="192"/>
                    </a:lnTo>
                    <a:lnTo>
                      <a:pt x="361" y="194"/>
                    </a:lnTo>
                    <a:lnTo>
                      <a:pt x="347" y="197"/>
                    </a:lnTo>
                    <a:lnTo>
                      <a:pt x="346" y="198"/>
                    </a:lnTo>
                    <a:lnTo>
                      <a:pt x="344" y="207"/>
                    </a:lnTo>
                    <a:lnTo>
                      <a:pt x="344" y="218"/>
                    </a:lnTo>
                    <a:lnTo>
                      <a:pt x="344" y="228"/>
                    </a:lnTo>
                    <a:lnTo>
                      <a:pt x="346" y="240"/>
                    </a:lnTo>
                    <a:lnTo>
                      <a:pt x="348" y="251"/>
                    </a:lnTo>
                    <a:lnTo>
                      <a:pt x="352" y="263"/>
                    </a:lnTo>
                    <a:lnTo>
                      <a:pt x="357" y="275"/>
                    </a:lnTo>
                    <a:lnTo>
                      <a:pt x="361" y="286"/>
                    </a:lnTo>
                    <a:lnTo>
                      <a:pt x="367" y="297"/>
                    </a:lnTo>
                    <a:lnTo>
                      <a:pt x="374" y="306"/>
                    </a:lnTo>
                    <a:lnTo>
                      <a:pt x="381" y="316"/>
                    </a:lnTo>
                    <a:lnTo>
                      <a:pt x="390" y="324"/>
                    </a:lnTo>
                    <a:lnTo>
                      <a:pt x="398" y="331"/>
                    </a:lnTo>
                    <a:lnTo>
                      <a:pt x="406" y="336"/>
                    </a:lnTo>
                    <a:lnTo>
                      <a:pt x="416" y="339"/>
                    </a:lnTo>
                    <a:lnTo>
                      <a:pt x="425" y="342"/>
                    </a:lnTo>
                    <a:lnTo>
                      <a:pt x="438" y="343"/>
                    </a:lnTo>
                    <a:lnTo>
                      <a:pt x="450" y="346"/>
                    </a:lnTo>
                    <a:lnTo>
                      <a:pt x="463" y="349"/>
                    </a:lnTo>
                    <a:lnTo>
                      <a:pt x="476" y="354"/>
                    </a:lnTo>
                    <a:lnTo>
                      <a:pt x="502" y="363"/>
                    </a:lnTo>
                    <a:lnTo>
                      <a:pt x="528" y="374"/>
                    </a:lnTo>
                    <a:lnTo>
                      <a:pt x="554" y="383"/>
                    </a:lnTo>
                    <a:lnTo>
                      <a:pt x="578" y="391"/>
                    </a:lnTo>
                    <a:lnTo>
                      <a:pt x="590" y="395"/>
                    </a:lnTo>
                    <a:lnTo>
                      <a:pt x="601" y="398"/>
                    </a:lnTo>
                    <a:lnTo>
                      <a:pt x="611" y="400"/>
                    </a:lnTo>
                    <a:lnTo>
                      <a:pt x="622" y="400"/>
                    </a:lnTo>
                    <a:lnTo>
                      <a:pt x="628" y="407"/>
                    </a:lnTo>
                    <a:lnTo>
                      <a:pt x="633" y="414"/>
                    </a:lnTo>
                    <a:lnTo>
                      <a:pt x="636" y="421"/>
                    </a:lnTo>
                    <a:lnTo>
                      <a:pt x="641" y="428"/>
                    </a:lnTo>
                    <a:lnTo>
                      <a:pt x="647" y="443"/>
                    </a:lnTo>
                    <a:lnTo>
                      <a:pt x="654" y="457"/>
                    </a:lnTo>
                    <a:lnTo>
                      <a:pt x="661" y="472"/>
                    </a:lnTo>
                    <a:lnTo>
                      <a:pt x="670" y="484"/>
                    </a:lnTo>
                    <a:lnTo>
                      <a:pt x="676" y="490"/>
                    </a:lnTo>
                    <a:lnTo>
                      <a:pt x="683" y="496"/>
                    </a:lnTo>
                    <a:lnTo>
                      <a:pt x="690" y="502"/>
                    </a:lnTo>
                    <a:lnTo>
                      <a:pt x="700" y="507"/>
                    </a:lnTo>
                    <a:lnTo>
                      <a:pt x="721" y="516"/>
                    </a:lnTo>
                    <a:lnTo>
                      <a:pt x="745" y="530"/>
                    </a:lnTo>
                    <a:lnTo>
                      <a:pt x="757" y="539"/>
                    </a:lnTo>
                    <a:lnTo>
                      <a:pt x="767" y="547"/>
                    </a:lnTo>
                    <a:lnTo>
                      <a:pt x="771" y="552"/>
                    </a:lnTo>
                    <a:lnTo>
                      <a:pt x="774" y="556"/>
                    </a:lnTo>
                    <a:lnTo>
                      <a:pt x="777" y="561"/>
                    </a:lnTo>
                    <a:lnTo>
                      <a:pt x="779" y="565"/>
                    </a:lnTo>
                    <a:lnTo>
                      <a:pt x="780" y="574"/>
                    </a:lnTo>
                    <a:lnTo>
                      <a:pt x="780" y="581"/>
                    </a:lnTo>
                    <a:lnTo>
                      <a:pt x="779" y="588"/>
                    </a:lnTo>
                    <a:lnTo>
                      <a:pt x="777" y="594"/>
                    </a:lnTo>
                    <a:lnTo>
                      <a:pt x="774" y="600"/>
                    </a:lnTo>
                    <a:lnTo>
                      <a:pt x="772" y="606"/>
                    </a:lnTo>
                    <a:lnTo>
                      <a:pt x="772" y="612"/>
                    </a:lnTo>
                    <a:lnTo>
                      <a:pt x="772" y="619"/>
                    </a:lnTo>
                    <a:lnTo>
                      <a:pt x="775" y="625"/>
                    </a:lnTo>
                    <a:lnTo>
                      <a:pt x="779" y="631"/>
                    </a:lnTo>
                    <a:lnTo>
                      <a:pt x="784" y="638"/>
                    </a:lnTo>
                    <a:lnTo>
                      <a:pt x="788" y="644"/>
                    </a:lnTo>
                    <a:lnTo>
                      <a:pt x="803" y="657"/>
                    </a:lnTo>
                    <a:lnTo>
                      <a:pt x="817" y="670"/>
                    </a:lnTo>
                    <a:lnTo>
                      <a:pt x="849" y="693"/>
                    </a:lnTo>
                    <a:lnTo>
                      <a:pt x="874" y="712"/>
                    </a:lnTo>
                    <a:lnTo>
                      <a:pt x="882" y="718"/>
                    </a:lnTo>
                    <a:lnTo>
                      <a:pt x="887" y="725"/>
                    </a:lnTo>
                    <a:lnTo>
                      <a:pt x="893" y="733"/>
                    </a:lnTo>
                    <a:lnTo>
                      <a:pt x="898" y="742"/>
                    </a:lnTo>
                    <a:lnTo>
                      <a:pt x="908" y="761"/>
                    </a:lnTo>
                    <a:lnTo>
                      <a:pt x="916" y="783"/>
                    </a:lnTo>
                    <a:lnTo>
                      <a:pt x="923" y="804"/>
                    </a:lnTo>
                    <a:lnTo>
                      <a:pt x="928" y="825"/>
                    </a:lnTo>
                    <a:lnTo>
                      <a:pt x="931" y="845"/>
                    </a:lnTo>
                    <a:lnTo>
                      <a:pt x="932" y="863"/>
                    </a:lnTo>
                    <a:lnTo>
                      <a:pt x="933" y="880"/>
                    </a:lnTo>
                    <a:lnTo>
                      <a:pt x="937" y="894"/>
                    </a:lnTo>
                    <a:lnTo>
                      <a:pt x="942" y="908"/>
                    </a:lnTo>
                    <a:lnTo>
                      <a:pt x="948" y="922"/>
                    </a:lnTo>
                    <a:lnTo>
                      <a:pt x="963" y="948"/>
                    </a:lnTo>
                    <a:lnTo>
                      <a:pt x="978" y="975"/>
                    </a:lnTo>
                    <a:lnTo>
                      <a:pt x="984" y="986"/>
                    </a:lnTo>
                    <a:lnTo>
                      <a:pt x="990" y="996"/>
                    </a:lnTo>
                    <a:lnTo>
                      <a:pt x="996" y="1008"/>
                    </a:lnTo>
                    <a:lnTo>
                      <a:pt x="1002" y="1020"/>
                    </a:lnTo>
                    <a:lnTo>
                      <a:pt x="1014" y="1034"/>
                    </a:lnTo>
                    <a:lnTo>
                      <a:pt x="1024" y="1047"/>
                    </a:lnTo>
                    <a:lnTo>
                      <a:pt x="1027" y="1047"/>
                    </a:lnTo>
                    <a:lnTo>
                      <a:pt x="1028" y="1046"/>
                    </a:lnTo>
                    <a:lnTo>
                      <a:pt x="1030" y="1039"/>
                    </a:lnTo>
                    <a:lnTo>
                      <a:pt x="1033" y="1032"/>
                    </a:lnTo>
                    <a:lnTo>
                      <a:pt x="1034" y="1020"/>
                    </a:lnTo>
                    <a:lnTo>
                      <a:pt x="1035" y="1007"/>
                    </a:lnTo>
                    <a:lnTo>
                      <a:pt x="1035" y="993"/>
                    </a:lnTo>
                    <a:lnTo>
                      <a:pt x="1034" y="980"/>
                    </a:lnTo>
                    <a:lnTo>
                      <a:pt x="1030" y="954"/>
                    </a:lnTo>
                    <a:lnTo>
                      <a:pt x="1028" y="928"/>
                    </a:lnTo>
                    <a:lnTo>
                      <a:pt x="1028" y="917"/>
                    </a:lnTo>
                    <a:lnTo>
                      <a:pt x="1025" y="906"/>
                    </a:lnTo>
                    <a:lnTo>
                      <a:pt x="1023" y="895"/>
                    </a:lnTo>
                    <a:lnTo>
                      <a:pt x="1018" y="884"/>
                    </a:lnTo>
                    <a:lnTo>
                      <a:pt x="1009" y="864"/>
                    </a:lnTo>
                    <a:lnTo>
                      <a:pt x="998" y="845"/>
                    </a:lnTo>
                    <a:lnTo>
                      <a:pt x="1005" y="815"/>
                    </a:lnTo>
                    <a:close/>
                    <a:moveTo>
                      <a:pt x="155" y="191"/>
                    </a:moveTo>
                    <a:lnTo>
                      <a:pt x="128" y="175"/>
                    </a:lnTo>
                    <a:lnTo>
                      <a:pt x="102" y="160"/>
                    </a:lnTo>
                    <a:lnTo>
                      <a:pt x="75" y="145"/>
                    </a:lnTo>
                    <a:lnTo>
                      <a:pt x="47" y="131"/>
                    </a:lnTo>
                    <a:lnTo>
                      <a:pt x="37" y="126"/>
                    </a:lnTo>
                    <a:lnTo>
                      <a:pt x="25" y="120"/>
                    </a:lnTo>
                    <a:lnTo>
                      <a:pt x="14" y="113"/>
                    </a:lnTo>
                    <a:lnTo>
                      <a:pt x="4" y="106"/>
                    </a:lnTo>
                    <a:lnTo>
                      <a:pt x="1" y="103"/>
                    </a:lnTo>
                    <a:lnTo>
                      <a:pt x="0" y="100"/>
                    </a:lnTo>
                    <a:lnTo>
                      <a:pt x="1" y="98"/>
                    </a:lnTo>
                    <a:lnTo>
                      <a:pt x="5" y="94"/>
                    </a:lnTo>
                    <a:lnTo>
                      <a:pt x="13" y="87"/>
                    </a:lnTo>
                    <a:lnTo>
                      <a:pt x="25" y="79"/>
                    </a:lnTo>
                    <a:lnTo>
                      <a:pt x="38" y="70"/>
                    </a:lnTo>
                    <a:lnTo>
                      <a:pt x="51" y="62"/>
                    </a:lnTo>
                    <a:lnTo>
                      <a:pt x="62" y="55"/>
                    </a:lnTo>
                    <a:lnTo>
                      <a:pt x="70" y="47"/>
                    </a:lnTo>
                    <a:lnTo>
                      <a:pt x="77" y="37"/>
                    </a:lnTo>
                    <a:lnTo>
                      <a:pt x="85" y="29"/>
                    </a:lnTo>
                    <a:lnTo>
                      <a:pt x="95" y="21"/>
                    </a:lnTo>
                    <a:lnTo>
                      <a:pt x="103" y="14"/>
                    </a:lnTo>
                    <a:lnTo>
                      <a:pt x="112" y="9"/>
                    </a:lnTo>
                    <a:lnTo>
                      <a:pt x="122" y="4"/>
                    </a:lnTo>
                    <a:lnTo>
                      <a:pt x="131" y="2"/>
                    </a:lnTo>
                    <a:lnTo>
                      <a:pt x="141" y="0"/>
                    </a:lnTo>
                    <a:lnTo>
                      <a:pt x="150" y="0"/>
                    </a:lnTo>
                    <a:lnTo>
                      <a:pt x="160" y="0"/>
                    </a:lnTo>
                    <a:lnTo>
                      <a:pt x="169" y="2"/>
                    </a:lnTo>
                    <a:lnTo>
                      <a:pt x="178" y="7"/>
                    </a:lnTo>
                    <a:lnTo>
                      <a:pt x="188" y="11"/>
                    </a:lnTo>
                    <a:lnTo>
                      <a:pt x="196" y="19"/>
                    </a:lnTo>
                    <a:lnTo>
                      <a:pt x="204" y="27"/>
                    </a:lnTo>
                    <a:lnTo>
                      <a:pt x="213" y="37"/>
                    </a:lnTo>
                    <a:lnTo>
                      <a:pt x="222" y="50"/>
                    </a:lnTo>
                    <a:lnTo>
                      <a:pt x="230" y="62"/>
                    </a:lnTo>
                    <a:lnTo>
                      <a:pt x="235" y="73"/>
                    </a:lnTo>
                    <a:lnTo>
                      <a:pt x="239" y="83"/>
                    </a:lnTo>
                    <a:lnTo>
                      <a:pt x="241" y="94"/>
                    </a:lnTo>
                    <a:lnTo>
                      <a:pt x="240" y="106"/>
                    </a:lnTo>
                    <a:lnTo>
                      <a:pt x="239" y="121"/>
                    </a:lnTo>
                    <a:lnTo>
                      <a:pt x="234" y="139"/>
                    </a:lnTo>
                    <a:lnTo>
                      <a:pt x="230" y="157"/>
                    </a:lnTo>
                    <a:lnTo>
                      <a:pt x="229" y="171"/>
                    </a:lnTo>
                    <a:lnTo>
                      <a:pt x="229" y="182"/>
                    </a:lnTo>
                    <a:lnTo>
                      <a:pt x="233" y="192"/>
                    </a:lnTo>
                    <a:lnTo>
                      <a:pt x="236" y="200"/>
                    </a:lnTo>
                    <a:lnTo>
                      <a:pt x="241" y="206"/>
                    </a:lnTo>
                    <a:lnTo>
                      <a:pt x="248" y="211"/>
                    </a:lnTo>
                    <a:lnTo>
                      <a:pt x="255" y="216"/>
                    </a:lnTo>
                    <a:lnTo>
                      <a:pt x="270" y="223"/>
                    </a:lnTo>
                    <a:lnTo>
                      <a:pt x="287" y="231"/>
                    </a:lnTo>
                    <a:lnTo>
                      <a:pt x="294" y="237"/>
                    </a:lnTo>
                    <a:lnTo>
                      <a:pt x="301" y="244"/>
                    </a:lnTo>
                    <a:lnTo>
                      <a:pt x="307" y="253"/>
                    </a:lnTo>
                    <a:lnTo>
                      <a:pt x="312" y="264"/>
                    </a:lnTo>
                    <a:lnTo>
                      <a:pt x="313" y="271"/>
                    </a:lnTo>
                    <a:lnTo>
                      <a:pt x="313" y="277"/>
                    </a:lnTo>
                    <a:lnTo>
                      <a:pt x="312" y="282"/>
                    </a:lnTo>
                    <a:lnTo>
                      <a:pt x="311" y="285"/>
                    </a:lnTo>
                    <a:lnTo>
                      <a:pt x="307" y="289"/>
                    </a:lnTo>
                    <a:lnTo>
                      <a:pt x="303" y="290"/>
                    </a:lnTo>
                    <a:lnTo>
                      <a:pt x="299" y="291"/>
                    </a:lnTo>
                    <a:lnTo>
                      <a:pt x="293" y="292"/>
                    </a:lnTo>
                    <a:lnTo>
                      <a:pt x="268" y="291"/>
                    </a:lnTo>
                    <a:lnTo>
                      <a:pt x="244" y="290"/>
                    </a:lnTo>
                    <a:lnTo>
                      <a:pt x="236" y="290"/>
                    </a:lnTo>
                    <a:lnTo>
                      <a:pt x="229" y="289"/>
                    </a:lnTo>
                    <a:lnTo>
                      <a:pt x="223" y="286"/>
                    </a:lnTo>
                    <a:lnTo>
                      <a:pt x="217" y="284"/>
                    </a:lnTo>
                    <a:lnTo>
                      <a:pt x="211" y="282"/>
                    </a:lnTo>
                    <a:lnTo>
                      <a:pt x="206" y="278"/>
                    </a:lnTo>
                    <a:lnTo>
                      <a:pt x="201" y="275"/>
                    </a:lnTo>
                    <a:lnTo>
                      <a:pt x="196" y="270"/>
                    </a:lnTo>
                    <a:lnTo>
                      <a:pt x="188" y="259"/>
                    </a:lnTo>
                    <a:lnTo>
                      <a:pt x="182" y="247"/>
                    </a:lnTo>
                    <a:lnTo>
                      <a:pt x="176" y="236"/>
                    </a:lnTo>
                    <a:lnTo>
                      <a:pt x="173" y="221"/>
                    </a:lnTo>
                    <a:lnTo>
                      <a:pt x="155"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43" name="Freeform 375"/>
              <p:cNvSpPr>
                <a:spLocks/>
              </p:cNvSpPr>
              <p:nvPr/>
            </p:nvSpPr>
            <p:spPr bwMode="auto">
              <a:xfrm>
                <a:off x="3790" y="912"/>
                <a:ext cx="33" cy="46"/>
              </a:xfrm>
              <a:custGeom>
                <a:avLst/>
                <a:gdLst>
                  <a:gd name="T0" fmla="*/ 11 w 99"/>
                  <a:gd name="T1" fmla="*/ 9 h 138"/>
                  <a:gd name="T2" fmla="*/ 10 w 99"/>
                  <a:gd name="T3" fmla="*/ 7 h 138"/>
                  <a:gd name="T4" fmla="*/ 9 w 99"/>
                  <a:gd name="T5" fmla="*/ 5 h 138"/>
                  <a:gd name="T6" fmla="*/ 8 w 99"/>
                  <a:gd name="T7" fmla="*/ 4 h 138"/>
                  <a:gd name="T8" fmla="*/ 7 w 99"/>
                  <a:gd name="T9" fmla="*/ 3 h 138"/>
                  <a:gd name="T10" fmla="*/ 7 w 99"/>
                  <a:gd name="T11" fmla="*/ 3 h 138"/>
                  <a:gd name="T12" fmla="*/ 6 w 99"/>
                  <a:gd name="T13" fmla="*/ 2 h 138"/>
                  <a:gd name="T14" fmla="*/ 5 w 99"/>
                  <a:gd name="T15" fmla="*/ 1 h 138"/>
                  <a:gd name="T16" fmla="*/ 4 w 99"/>
                  <a:gd name="T17" fmla="*/ 0 h 138"/>
                  <a:gd name="T18" fmla="*/ 3 w 99"/>
                  <a:gd name="T19" fmla="*/ 0 h 138"/>
                  <a:gd name="T20" fmla="*/ 2 w 99"/>
                  <a:gd name="T21" fmla="*/ 0 h 138"/>
                  <a:gd name="T22" fmla="*/ 1 w 99"/>
                  <a:gd name="T23" fmla="*/ 0 h 138"/>
                  <a:gd name="T24" fmla="*/ 1 w 99"/>
                  <a:gd name="T25" fmla="*/ 0 h 138"/>
                  <a:gd name="T26" fmla="*/ 0 w 99"/>
                  <a:gd name="T27" fmla="*/ 1 h 138"/>
                  <a:gd name="T28" fmla="*/ 0 w 99"/>
                  <a:gd name="T29" fmla="*/ 1 h 138"/>
                  <a:gd name="T30" fmla="*/ 0 w 99"/>
                  <a:gd name="T31" fmla="*/ 2 h 138"/>
                  <a:gd name="T32" fmla="*/ 0 w 99"/>
                  <a:gd name="T33" fmla="*/ 3 h 138"/>
                  <a:gd name="T34" fmla="*/ 0 w 99"/>
                  <a:gd name="T35" fmla="*/ 4 h 138"/>
                  <a:gd name="T36" fmla="*/ 1 w 99"/>
                  <a:gd name="T37" fmla="*/ 5 h 138"/>
                  <a:gd name="T38" fmla="*/ 1 w 99"/>
                  <a:gd name="T39" fmla="*/ 6 h 138"/>
                  <a:gd name="T40" fmla="*/ 1 w 99"/>
                  <a:gd name="T41" fmla="*/ 7 h 138"/>
                  <a:gd name="T42" fmla="*/ 1 w 99"/>
                  <a:gd name="T43" fmla="*/ 9 h 138"/>
                  <a:gd name="T44" fmla="*/ 1 w 99"/>
                  <a:gd name="T45" fmla="*/ 10 h 138"/>
                  <a:gd name="T46" fmla="*/ 1 w 99"/>
                  <a:gd name="T47" fmla="*/ 11 h 138"/>
                  <a:gd name="T48" fmla="*/ 2 w 99"/>
                  <a:gd name="T49" fmla="*/ 11 h 138"/>
                  <a:gd name="T50" fmla="*/ 2 w 99"/>
                  <a:gd name="T51" fmla="*/ 12 h 138"/>
                  <a:gd name="T52" fmla="*/ 2 w 99"/>
                  <a:gd name="T53" fmla="*/ 12 h 138"/>
                  <a:gd name="T54" fmla="*/ 3 w 99"/>
                  <a:gd name="T55" fmla="*/ 13 h 138"/>
                  <a:gd name="T56" fmla="*/ 5 w 99"/>
                  <a:gd name="T57" fmla="*/ 14 h 138"/>
                  <a:gd name="T58" fmla="*/ 5 w 99"/>
                  <a:gd name="T59" fmla="*/ 14 h 138"/>
                  <a:gd name="T60" fmla="*/ 6 w 99"/>
                  <a:gd name="T61" fmla="*/ 15 h 138"/>
                  <a:gd name="T62" fmla="*/ 7 w 99"/>
                  <a:gd name="T63" fmla="*/ 15 h 138"/>
                  <a:gd name="T64" fmla="*/ 7 w 99"/>
                  <a:gd name="T65" fmla="*/ 15 h 138"/>
                  <a:gd name="T66" fmla="*/ 8 w 99"/>
                  <a:gd name="T67" fmla="*/ 15 h 138"/>
                  <a:gd name="T68" fmla="*/ 9 w 99"/>
                  <a:gd name="T69" fmla="*/ 15 h 138"/>
                  <a:gd name="T70" fmla="*/ 9 w 99"/>
                  <a:gd name="T71" fmla="*/ 15 h 138"/>
                  <a:gd name="T72" fmla="*/ 9 w 99"/>
                  <a:gd name="T73" fmla="*/ 14 h 138"/>
                  <a:gd name="T74" fmla="*/ 10 w 99"/>
                  <a:gd name="T75" fmla="*/ 14 h 138"/>
                  <a:gd name="T76" fmla="*/ 11 w 99"/>
                  <a:gd name="T77" fmla="*/ 13 h 138"/>
                  <a:gd name="T78" fmla="*/ 11 w 99"/>
                  <a:gd name="T79" fmla="*/ 9 h 1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9"/>
                  <a:gd name="T121" fmla="*/ 0 h 138"/>
                  <a:gd name="T122" fmla="*/ 99 w 99"/>
                  <a:gd name="T123" fmla="*/ 138 h 1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9" h="138">
                    <a:moveTo>
                      <a:pt x="95" y="84"/>
                    </a:moveTo>
                    <a:lnTo>
                      <a:pt x="86" y="67"/>
                    </a:lnTo>
                    <a:lnTo>
                      <a:pt x="78" y="48"/>
                    </a:lnTo>
                    <a:lnTo>
                      <a:pt x="73" y="40"/>
                    </a:lnTo>
                    <a:lnTo>
                      <a:pt x="67" y="30"/>
                    </a:lnTo>
                    <a:lnTo>
                      <a:pt x="61" y="23"/>
                    </a:lnTo>
                    <a:lnTo>
                      <a:pt x="56" y="17"/>
                    </a:lnTo>
                    <a:lnTo>
                      <a:pt x="45" y="9"/>
                    </a:lnTo>
                    <a:lnTo>
                      <a:pt x="32" y="3"/>
                    </a:lnTo>
                    <a:lnTo>
                      <a:pt x="25" y="1"/>
                    </a:lnTo>
                    <a:lnTo>
                      <a:pt x="18" y="0"/>
                    </a:lnTo>
                    <a:lnTo>
                      <a:pt x="12" y="0"/>
                    </a:lnTo>
                    <a:lnTo>
                      <a:pt x="7" y="3"/>
                    </a:lnTo>
                    <a:lnTo>
                      <a:pt x="4" y="7"/>
                    </a:lnTo>
                    <a:lnTo>
                      <a:pt x="1" y="13"/>
                    </a:lnTo>
                    <a:lnTo>
                      <a:pt x="0" y="17"/>
                    </a:lnTo>
                    <a:lnTo>
                      <a:pt x="0" y="24"/>
                    </a:lnTo>
                    <a:lnTo>
                      <a:pt x="2" y="36"/>
                    </a:lnTo>
                    <a:lnTo>
                      <a:pt x="5" y="47"/>
                    </a:lnTo>
                    <a:lnTo>
                      <a:pt x="7" y="57"/>
                    </a:lnTo>
                    <a:lnTo>
                      <a:pt x="8" y="67"/>
                    </a:lnTo>
                    <a:lnTo>
                      <a:pt x="10" y="77"/>
                    </a:lnTo>
                    <a:lnTo>
                      <a:pt x="11" y="88"/>
                    </a:lnTo>
                    <a:lnTo>
                      <a:pt x="12" y="96"/>
                    </a:lnTo>
                    <a:lnTo>
                      <a:pt x="14" y="102"/>
                    </a:lnTo>
                    <a:lnTo>
                      <a:pt x="17" y="107"/>
                    </a:lnTo>
                    <a:lnTo>
                      <a:pt x="20" y="112"/>
                    </a:lnTo>
                    <a:lnTo>
                      <a:pt x="30" y="119"/>
                    </a:lnTo>
                    <a:lnTo>
                      <a:pt x="41" y="127"/>
                    </a:lnTo>
                    <a:lnTo>
                      <a:pt x="47" y="130"/>
                    </a:lnTo>
                    <a:lnTo>
                      <a:pt x="53" y="134"/>
                    </a:lnTo>
                    <a:lnTo>
                      <a:pt x="60" y="135"/>
                    </a:lnTo>
                    <a:lnTo>
                      <a:pt x="66" y="138"/>
                    </a:lnTo>
                    <a:lnTo>
                      <a:pt x="72" y="138"/>
                    </a:lnTo>
                    <a:lnTo>
                      <a:pt x="77" y="136"/>
                    </a:lnTo>
                    <a:lnTo>
                      <a:pt x="82" y="134"/>
                    </a:lnTo>
                    <a:lnTo>
                      <a:pt x="85" y="130"/>
                    </a:lnTo>
                    <a:lnTo>
                      <a:pt x="93" y="122"/>
                    </a:lnTo>
                    <a:lnTo>
                      <a:pt x="99" y="114"/>
                    </a:lnTo>
                    <a:lnTo>
                      <a:pt x="95" y="8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4" name="Freeform 376"/>
              <p:cNvSpPr>
                <a:spLocks/>
              </p:cNvSpPr>
              <p:nvPr/>
            </p:nvSpPr>
            <p:spPr bwMode="auto">
              <a:xfrm>
                <a:off x="3788" y="973"/>
                <a:ext cx="65" cy="47"/>
              </a:xfrm>
              <a:custGeom>
                <a:avLst/>
                <a:gdLst>
                  <a:gd name="T0" fmla="*/ 22 w 195"/>
                  <a:gd name="T1" fmla="*/ 10 h 143"/>
                  <a:gd name="T2" fmla="*/ 20 w 195"/>
                  <a:gd name="T3" fmla="*/ 9 h 143"/>
                  <a:gd name="T4" fmla="*/ 19 w 195"/>
                  <a:gd name="T5" fmla="*/ 7 h 143"/>
                  <a:gd name="T6" fmla="*/ 17 w 195"/>
                  <a:gd name="T7" fmla="*/ 6 h 143"/>
                  <a:gd name="T8" fmla="*/ 16 w 195"/>
                  <a:gd name="T9" fmla="*/ 5 h 143"/>
                  <a:gd name="T10" fmla="*/ 15 w 195"/>
                  <a:gd name="T11" fmla="*/ 3 h 143"/>
                  <a:gd name="T12" fmla="*/ 13 w 195"/>
                  <a:gd name="T13" fmla="*/ 2 h 143"/>
                  <a:gd name="T14" fmla="*/ 13 w 195"/>
                  <a:gd name="T15" fmla="*/ 1 h 143"/>
                  <a:gd name="T16" fmla="*/ 12 w 195"/>
                  <a:gd name="T17" fmla="*/ 1 h 143"/>
                  <a:gd name="T18" fmla="*/ 11 w 195"/>
                  <a:gd name="T19" fmla="*/ 1 h 143"/>
                  <a:gd name="T20" fmla="*/ 10 w 195"/>
                  <a:gd name="T21" fmla="*/ 0 h 143"/>
                  <a:gd name="T22" fmla="*/ 9 w 195"/>
                  <a:gd name="T23" fmla="*/ 0 h 143"/>
                  <a:gd name="T24" fmla="*/ 8 w 195"/>
                  <a:gd name="T25" fmla="*/ 0 h 143"/>
                  <a:gd name="T26" fmla="*/ 7 w 195"/>
                  <a:gd name="T27" fmla="*/ 0 h 143"/>
                  <a:gd name="T28" fmla="*/ 6 w 195"/>
                  <a:gd name="T29" fmla="*/ 1 h 143"/>
                  <a:gd name="T30" fmla="*/ 4 w 195"/>
                  <a:gd name="T31" fmla="*/ 1 h 143"/>
                  <a:gd name="T32" fmla="*/ 2 w 195"/>
                  <a:gd name="T33" fmla="*/ 1 h 143"/>
                  <a:gd name="T34" fmla="*/ 2 w 195"/>
                  <a:gd name="T35" fmla="*/ 1 h 143"/>
                  <a:gd name="T36" fmla="*/ 1 w 195"/>
                  <a:gd name="T37" fmla="*/ 1 h 143"/>
                  <a:gd name="T38" fmla="*/ 1 w 195"/>
                  <a:gd name="T39" fmla="*/ 2 h 143"/>
                  <a:gd name="T40" fmla="*/ 1 w 195"/>
                  <a:gd name="T41" fmla="*/ 2 h 143"/>
                  <a:gd name="T42" fmla="*/ 1 w 195"/>
                  <a:gd name="T43" fmla="*/ 2 h 143"/>
                  <a:gd name="T44" fmla="*/ 0 w 195"/>
                  <a:gd name="T45" fmla="*/ 3 h 143"/>
                  <a:gd name="T46" fmla="*/ 0 w 195"/>
                  <a:gd name="T47" fmla="*/ 4 h 143"/>
                  <a:gd name="T48" fmla="*/ 0 w 195"/>
                  <a:gd name="T49" fmla="*/ 4 h 143"/>
                  <a:gd name="T50" fmla="*/ 0 w 195"/>
                  <a:gd name="T51" fmla="*/ 6 h 143"/>
                  <a:gd name="T52" fmla="*/ 0 w 195"/>
                  <a:gd name="T53" fmla="*/ 7 h 143"/>
                  <a:gd name="T54" fmla="*/ 0 w 195"/>
                  <a:gd name="T55" fmla="*/ 8 h 143"/>
                  <a:gd name="T56" fmla="*/ 0 w 195"/>
                  <a:gd name="T57" fmla="*/ 9 h 143"/>
                  <a:gd name="T58" fmla="*/ 0 w 195"/>
                  <a:gd name="T59" fmla="*/ 10 h 143"/>
                  <a:gd name="T60" fmla="*/ 0 w 195"/>
                  <a:gd name="T61" fmla="*/ 10 h 143"/>
                  <a:gd name="T62" fmla="*/ 1 w 195"/>
                  <a:gd name="T63" fmla="*/ 11 h 143"/>
                  <a:gd name="T64" fmla="*/ 1 w 195"/>
                  <a:gd name="T65" fmla="*/ 11 h 143"/>
                  <a:gd name="T66" fmla="*/ 1 w 195"/>
                  <a:gd name="T67" fmla="*/ 12 h 143"/>
                  <a:gd name="T68" fmla="*/ 2 w 195"/>
                  <a:gd name="T69" fmla="*/ 12 h 143"/>
                  <a:gd name="T70" fmla="*/ 4 w 195"/>
                  <a:gd name="T71" fmla="*/ 12 h 143"/>
                  <a:gd name="T72" fmla="*/ 5 w 195"/>
                  <a:gd name="T73" fmla="*/ 13 h 143"/>
                  <a:gd name="T74" fmla="*/ 9 w 195"/>
                  <a:gd name="T75" fmla="*/ 13 h 143"/>
                  <a:gd name="T76" fmla="*/ 11 w 195"/>
                  <a:gd name="T77" fmla="*/ 14 h 143"/>
                  <a:gd name="T78" fmla="*/ 12 w 195"/>
                  <a:gd name="T79" fmla="*/ 14 h 143"/>
                  <a:gd name="T80" fmla="*/ 13 w 195"/>
                  <a:gd name="T81" fmla="*/ 15 h 143"/>
                  <a:gd name="T82" fmla="*/ 13 w 195"/>
                  <a:gd name="T83" fmla="*/ 15 h 143"/>
                  <a:gd name="T84" fmla="*/ 14 w 195"/>
                  <a:gd name="T85" fmla="*/ 15 h 143"/>
                  <a:gd name="T86" fmla="*/ 14 w 195"/>
                  <a:gd name="T87" fmla="*/ 15 h 143"/>
                  <a:gd name="T88" fmla="*/ 15 w 195"/>
                  <a:gd name="T89" fmla="*/ 15 h 143"/>
                  <a:gd name="T90" fmla="*/ 16 w 195"/>
                  <a:gd name="T91" fmla="*/ 15 h 143"/>
                  <a:gd name="T92" fmla="*/ 17 w 195"/>
                  <a:gd name="T93" fmla="*/ 15 h 143"/>
                  <a:gd name="T94" fmla="*/ 17 w 195"/>
                  <a:gd name="T95" fmla="*/ 15 h 143"/>
                  <a:gd name="T96" fmla="*/ 18 w 195"/>
                  <a:gd name="T97" fmla="*/ 14 h 143"/>
                  <a:gd name="T98" fmla="*/ 19 w 195"/>
                  <a:gd name="T99" fmla="*/ 13 h 143"/>
                  <a:gd name="T100" fmla="*/ 20 w 195"/>
                  <a:gd name="T101" fmla="*/ 12 h 143"/>
                  <a:gd name="T102" fmla="*/ 22 w 195"/>
                  <a:gd name="T103" fmla="*/ 10 h 14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5"/>
                  <a:gd name="T157" fmla="*/ 0 h 143"/>
                  <a:gd name="T158" fmla="*/ 195 w 195"/>
                  <a:gd name="T159" fmla="*/ 143 h 14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5" h="143">
                    <a:moveTo>
                      <a:pt x="195" y="88"/>
                    </a:moveTo>
                    <a:lnTo>
                      <a:pt x="182" y="78"/>
                    </a:lnTo>
                    <a:lnTo>
                      <a:pt x="170" y="66"/>
                    </a:lnTo>
                    <a:lnTo>
                      <a:pt x="157" y="55"/>
                    </a:lnTo>
                    <a:lnTo>
                      <a:pt x="145" y="42"/>
                    </a:lnTo>
                    <a:lnTo>
                      <a:pt x="133" y="30"/>
                    </a:lnTo>
                    <a:lnTo>
                      <a:pt x="120" y="18"/>
                    </a:lnTo>
                    <a:lnTo>
                      <a:pt x="114" y="13"/>
                    </a:lnTo>
                    <a:lnTo>
                      <a:pt x="107" y="9"/>
                    </a:lnTo>
                    <a:lnTo>
                      <a:pt x="100" y="5"/>
                    </a:lnTo>
                    <a:lnTo>
                      <a:pt x="92" y="3"/>
                    </a:lnTo>
                    <a:lnTo>
                      <a:pt x="84" y="0"/>
                    </a:lnTo>
                    <a:lnTo>
                      <a:pt x="76" y="0"/>
                    </a:lnTo>
                    <a:lnTo>
                      <a:pt x="67" y="3"/>
                    </a:lnTo>
                    <a:lnTo>
                      <a:pt x="58" y="5"/>
                    </a:lnTo>
                    <a:lnTo>
                      <a:pt x="38" y="7"/>
                    </a:lnTo>
                    <a:lnTo>
                      <a:pt x="20" y="10"/>
                    </a:lnTo>
                    <a:lnTo>
                      <a:pt x="17" y="11"/>
                    </a:lnTo>
                    <a:lnTo>
                      <a:pt x="13" y="12"/>
                    </a:lnTo>
                    <a:lnTo>
                      <a:pt x="9" y="15"/>
                    </a:lnTo>
                    <a:lnTo>
                      <a:pt x="7" y="18"/>
                    </a:lnTo>
                    <a:lnTo>
                      <a:pt x="6" y="22"/>
                    </a:lnTo>
                    <a:lnTo>
                      <a:pt x="4" y="26"/>
                    </a:lnTo>
                    <a:lnTo>
                      <a:pt x="4" y="33"/>
                    </a:lnTo>
                    <a:lnTo>
                      <a:pt x="2" y="40"/>
                    </a:lnTo>
                    <a:lnTo>
                      <a:pt x="2" y="52"/>
                    </a:lnTo>
                    <a:lnTo>
                      <a:pt x="0" y="68"/>
                    </a:lnTo>
                    <a:lnTo>
                      <a:pt x="0" y="75"/>
                    </a:lnTo>
                    <a:lnTo>
                      <a:pt x="0" y="82"/>
                    </a:lnTo>
                    <a:lnTo>
                      <a:pt x="0" y="88"/>
                    </a:lnTo>
                    <a:lnTo>
                      <a:pt x="1" y="92"/>
                    </a:lnTo>
                    <a:lnTo>
                      <a:pt x="5" y="97"/>
                    </a:lnTo>
                    <a:lnTo>
                      <a:pt x="8" y="101"/>
                    </a:lnTo>
                    <a:lnTo>
                      <a:pt x="13" y="105"/>
                    </a:lnTo>
                    <a:lnTo>
                      <a:pt x="19" y="108"/>
                    </a:lnTo>
                    <a:lnTo>
                      <a:pt x="32" y="114"/>
                    </a:lnTo>
                    <a:lnTo>
                      <a:pt x="47" y="118"/>
                    </a:lnTo>
                    <a:lnTo>
                      <a:pt x="78" y="125"/>
                    </a:lnTo>
                    <a:lnTo>
                      <a:pt x="103" y="130"/>
                    </a:lnTo>
                    <a:lnTo>
                      <a:pt x="111" y="134"/>
                    </a:lnTo>
                    <a:lnTo>
                      <a:pt x="118" y="138"/>
                    </a:lnTo>
                    <a:lnTo>
                      <a:pt x="120" y="140"/>
                    </a:lnTo>
                    <a:lnTo>
                      <a:pt x="124" y="142"/>
                    </a:lnTo>
                    <a:lnTo>
                      <a:pt x="129" y="143"/>
                    </a:lnTo>
                    <a:lnTo>
                      <a:pt x="135" y="143"/>
                    </a:lnTo>
                    <a:lnTo>
                      <a:pt x="143" y="142"/>
                    </a:lnTo>
                    <a:lnTo>
                      <a:pt x="149" y="140"/>
                    </a:lnTo>
                    <a:lnTo>
                      <a:pt x="155" y="136"/>
                    </a:lnTo>
                    <a:lnTo>
                      <a:pt x="159" y="131"/>
                    </a:lnTo>
                    <a:lnTo>
                      <a:pt x="169" y="121"/>
                    </a:lnTo>
                    <a:lnTo>
                      <a:pt x="179" y="111"/>
                    </a:lnTo>
                    <a:lnTo>
                      <a:pt x="195" y="8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5" name="Freeform 377"/>
              <p:cNvSpPr>
                <a:spLocks/>
              </p:cNvSpPr>
              <p:nvPr/>
            </p:nvSpPr>
            <p:spPr bwMode="auto">
              <a:xfrm>
                <a:off x="3544" y="680"/>
                <a:ext cx="252" cy="286"/>
              </a:xfrm>
              <a:custGeom>
                <a:avLst/>
                <a:gdLst>
                  <a:gd name="T0" fmla="*/ 74 w 756"/>
                  <a:gd name="T1" fmla="*/ 69 h 856"/>
                  <a:gd name="T2" fmla="*/ 77 w 756"/>
                  <a:gd name="T3" fmla="*/ 67 h 856"/>
                  <a:gd name="T4" fmla="*/ 84 w 756"/>
                  <a:gd name="T5" fmla="*/ 67 h 856"/>
                  <a:gd name="T6" fmla="*/ 84 w 756"/>
                  <a:gd name="T7" fmla="*/ 62 h 856"/>
                  <a:gd name="T8" fmla="*/ 82 w 756"/>
                  <a:gd name="T9" fmla="*/ 57 h 856"/>
                  <a:gd name="T10" fmla="*/ 78 w 756"/>
                  <a:gd name="T11" fmla="*/ 52 h 856"/>
                  <a:gd name="T12" fmla="*/ 74 w 756"/>
                  <a:gd name="T13" fmla="*/ 46 h 856"/>
                  <a:gd name="T14" fmla="*/ 72 w 756"/>
                  <a:gd name="T15" fmla="*/ 42 h 856"/>
                  <a:gd name="T16" fmla="*/ 70 w 756"/>
                  <a:gd name="T17" fmla="*/ 37 h 856"/>
                  <a:gd name="T18" fmla="*/ 67 w 756"/>
                  <a:gd name="T19" fmla="*/ 33 h 856"/>
                  <a:gd name="T20" fmla="*/ 64 w 756"/>
                  <a:gd name="T21" fmla="*/ 30 h 856"/>
                  <a:gd name="T22" fmla="*/ 60 w 756"/>
                  <a:gd name="T23" fmla="*/ 27 h 856"/>
                  <a:gd name="T24" fmla="*/ 56 w 756"/>
                  <a:gd name="T25" fmla="*/ 25 h 856"/>
                  <a:gd name="T26" fmla="*/ 49 w 756"/>
                  <a:gd name="T27" fmla="*/ 23 h 856"/>
                  <a:gd name="T28" fmla="*/ 44 w 756"/>
                  <a:gd name="T29" fmla="*/ 20 h 856"/>
                  <a:gd name="T30" fmla="*/ 41 w 756"/>
                  <a:gd name="T31" fmla="*/ 18 h 856"/>
                  <a:gd name="T32" fmla="*/ 40 w 756"/>
                  <a:gd name="T33" fmla="*/ 15 h 856"/>
                  <a:gd name="T34" fmla="*/ 40 w 756"/>
                  <a:gd name="T35" fmla="*/ 12 h 856"/>
                  <a:gd name="T36" fmla="*/ 40 w 756"/>
                  <a:gd name="T37" fmla="*/ 11 h 856"/>
                  <a:gd name="T38" fmla="*/ 35 w 756"/>
                  <a:gd name="T39" fmla="*/ 10 h 856"/>
                  <a:gd name="T40" fmla="*/ 29 w 756"/>
                  <a:gd name="T41" fmla="*/ 9 h 856"/>
                  <a:gd name="T42" fmla="*/ 25 w 756"/>
                  <a:gd name="T43" fmla="*/ 7 h 856"/>
                  <a:gd name="T44" fmla="*/ 22 w 756"/>
                  <a:gd name="T45" fmla="*/ 4 h 856"/>
                  <a:gd name="T46" fmla="*/ 20 w 756"/>
                  <a:gd name="T47" fmla="*/ 1 h 856"/>
                  <a:gd name="T48" fmla="*/ 18 w 756"/>
                  <a:gd name="T49" fmla="*/ 0 h 856"/>
                  <a:gd name="T50" fmla="*/ 11 w 756"/>
                  <a:gd name="T51" fmla="*/ 0 h 856"/>
                  <a:gd name="T52" fmla="*/ 4 w 756"/>
                  <a:gd name="T53" fmla="*/ 0 h 856"/>
                  <a:gd name="T54" fmla="*/ 0 w 756"/>
                  <a:gd name="T55" fmla="*/ 1 h 856"/>
                  <a:gd name="T56" fmla="*/ 0 w 756"/>
                  <a:gd name="T57" fmla="*/ 4 h 856"/>
                  <a:gd name="T58" fmla="*/ 1 w 756"/>
                  <a:gd name="T59" fmla="*/ 8 h 856"/>
                  <a:gd name="T60" fmla="*/ 3 w 756"/>
                  <a:gd name="T61" fmla="*/ 12 h 856"/>
                  <a:gd name="T62" fmla="*/ 5 w 756"/>
                  <a:gd name="T63" fmla="*/ 15 h 856"/>
                  <a:gd name="T64" fmla="*/ 8 w 756"/>
                  <a:gd name="T65" fmla="*/ 16 h 856"/>
                  <a:gd name="T66" fmla="*/ 12 w 756"/>
                  <a:gd name="T67" fmla="*/ 17 h 856"/>
                  <a:gd name="T68" fmla="*/ 18 w 756"/>
                  <a:gd name="T69" fmla="*/ 19 h 856"/>
                  <a:gd name="T70" fmla="*/ 26 w 756"/>
                  <a:gd name="T71" fmla="*/ 22 h 856"/>
                  <a:gd name="T72" fmla="*/ 30 w 756"/>
                  <a:gd name="T73" fmla="*/ 23 h 856"/>
                  <a:gd name="T74" fmla="*/ 32 w 756"/>
                  <a:gd name="T75" fmla="*/ 25 h 856"/>
                  <a:gd name="T76" fmla="*/ 34 w 756"/>
                  <a:gd name="T77" fmla="*/ 28 h 856"/>
                  <a:gd name="T78" fmla="*/ 36 w 756"/>
                  <a:gd name="T79" fmla="*/ 33 h 856"/>
                  <a:gd name="T80" fmla="*/ 38 w 756"/>
                  <a:gd name="T81" fmla="*/ 35 h 856"/>
                  <a:gd name="T82" fmla="*/ 45 w 756"/>
                  <a:gd name="T83" fmla="*/ 38 h 856"/>
                  <a:gd name="T84" fmla="*/ 47 w 756"/>
                  <a:gd name="T85" fmla="*/ 40 h 856"/>
                  <a:gd name="T86" fmla="*/ 48 w 756"/>
                  <a:gd name="T87" fmla="*/ 42 h 856"/>
                  <a:gd name="T88" fmla="*/ 48 w 756"/>
                  <a:gd name="T89" fmla="*/ 44 h 856"/>
                  <a:gd name="T90" fmla="*/ 48 w 756"/>
                  <a:gd name="T91" fmla="*/ 46 h 856"/>
                  <a:gd name="T92" fmla="*/ 48 w 756"/>
                  <a:gd name="T93" fmla="*/ 48 h 856"/>
                  <a:gd name="T94" fmla="*/ 49 w 756"/>
                  <a:gd name="T95" fmla="*/ 50 h 856"/>
                  <a:gd name="T96" fmla="*/ 56 w 756"/>
                  <a:gd name="T97" fmla="*/ 56 h 856"/>
                  <a:gd name="T98" fmla="*/ 60 w 756"/>
                  <a:gd name="T99" fmla="*/ 59 h 856"/>
                  <a:gd name="T100" fmla="*/ 63 w 756"/>
                  <a:gd name="T101" fmla="*/ 63 h 856"/>
                  <a:gd name="T102" fmla="*/ 65 w 756"/>
                  <a:gd name="T103" fmla="*/ 71 h 856"/>
                  <a:gd name="T104" fmla="*/ 65 w 756"/>
                  <a:gd name="T105" fmla="*/ 77 h 856"/>
                  <a:gd name="T106" fmla="*/ 67 w 756"/>
                  <a:gd name="T107" fmla="*/ 82 h 856"/>
                  <a:gd name="T108" fmla="*/ 71 w 756"/>
                  <a:gd name="T109" fmla="*/ 89 h 856"/>
                  <a:gd name="T110" fmla="*/ 73 w 756"/>
                  <a:gd name="T111" fmla="*/ 93 h 856"/>
                  <a:gd name="T112" fmla="*/ 76 w 756"/>
                  <a:gd name="T113" fmla="*/ 96 h 856"/>
                  <a:gd name="T114" fmla="*/ 77 w 756"/>
                  <a:gd name="T115" fmla="*/ 94 h 856"/>
                  <a:gd name="T116" fmla="*/ 77 w 756"/>
                  <a:gd name="T117" fmla="*/ 90 h 856"/>
                  <a:gd name="T118" fmla="*/ 76 w 756"/>
                  <a:gd name="T119" fmla="*/ 82 h 856"/>
                  <a:gd name="T120" fmla="*/ 75 w 756"/>
                  <a:gd name="T121" fmla="*/ 79 h 856"/>
                  <a:gd name="T122" fmla="*/ 73 w 756"/>
                  <a:gd name="T123" fmla="*/ 73 h 8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6"/>
                  <a:gd name="T187" fmla="*/ 0 h 856"/>
                  <a:gd name="T188" fmla="*/ 756 w 756"/>
                  <a:gd name="T189" fmla="*/ 856 h 8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6" h="856">
                    <a:moveTo>
                      <a:pt x="661" y="624"/>
                    </a:moveTo>
                    <a:lnTo>
                      <a:pt x="665" y="619"/>
                    </a:lnTo>
                    <a:lnTo>
                      <a:pt x="670" y="616"/>
                    </a:lnTo>
                    <a:lnTo>
                      <a:pt x="676" y="612"/>
                    </a:lnTo>
                    <a:lnTo>
                      <a:pt x="680" y="610"/>
                    </a:lnTo>
                    <a:lnTo>
                      <a:pt x="692" y="606"/>
                    </a:lnTo>
                    <a:lnTo>
                      <a:pt x="704" y="604"/>
                    </a:lnTo>
                    <a:lnTo>
                      <a:pt x="730" y="601"/>
                    </a:lnTo>
                    <a:lnTo>
                      <a:pt x="756" y="598"/>
                    </a:lnTo>
                    <a:lnTo>
                      <a:pt x="756" y="582"/>
                    </a:lnTo>
                    <a:lnTo>
                      <a:pt x="755" y="568"/>
                    </a:lnTo>
                    <a:lnTo>
                      <a:pt x="752" y="554"/>
                    </a:lnTo>
                    <a:lnTo>
                      <a:pt x="748" y="540"/>
                    </a:lnTo>
                    <a:lnTo>
                      <a:pt x="742" y="527"/>
                    </a:lnTo>
                    <a:lnTo>
                      <a:pt x="736" y="514"/>
                    </a:lnTo>
                    <a:lnTo>
                      <a:pt x="728" y="502"/>
                    </a:lnTo>
                    <a:lnTo>
                      <a:pt x="719" y="489"/>
                    </a:lnTo>
                    <a:lnTo>
                      <a:pt x="702" y="465"/>
                    </a:lnTo>
                    <a:lnTo>
                      <a:pt x="684" y="440"/>
                    </a:lnTo>
                    <a:lnTo>
                      <a:pt x="676" y="428"/>
                    </a:lnTo>
                    <a:lnTo>
                      <a:pt x="667" y="414"/>
                    </a:lnTo>
                    <a:lnTo>
                      <a:pt x="660" y="401"/>
                    </a:lnTo>
                    <a:lnTo>
                      <a:pt x="656" y="387"/>
                    </a:lnTo>
                    <a:lnTo>
                      <a:pt x="650" y="373"/>
                    </a:lnTo>
                    <a:lnTo>
                      <a:pt x="644" y="358"/>
                    </a:lnTo>
                    <a:lnTo>
                      <a:pt x="638" y="344"/>
                    </a:lnTo>
                    <a:lnTo>
                      <a:pt x="631" y="332"/>
                    </a:lnTo>
                    <a:lnTo>
                      <a:pt x="624" y="319"/>
                    </a:lnTo>
                    <a:lnTo>
                      <a:pt x="615" y="308"/>
                    </a:lnTo>
                    <a:lnTo>
                      <a:pt x="607" y="297"/>
                    </a:lnTo>
                    <a:lnTo>
                      <a:pt x="599" y="286"/>
                    </a:lnTo>
                    <a:lnTo>
                      <a:pt x="588" y="277"/>
                    </a:lnTo>
                    <a:lnTo>
                      <a:pt x="579" y="268"/>
                    </a:lnTo>
                    <a:lnTo>
                      <a:pt x="568" y="258"/>
                    </a:lnTo>
                    <a:lnTo>
                      <a:pt x="556" y="250"/>
                    </a:lnTo>
                    <a:lnTo>
                      <a:pt x="543" y="243"/>
                    </a:lnTo>
                    <a:lnTo>
                      <a:pt x="530" y="236"/>
                    </a:lnTo>
                    <a:lnTo>
                      <a:pt x="516" y="230"/>
                    </a:lnTo>
                    <a:lnTo>
                      <a:pt x="502" y="224"/>
                    </a:lnTo>
                    <a:lnTo>
                      <a:pt x="487" y="219"/>
                    </a:lnTo>
                    <a:lnTo>
                      <a:pt x="467" y="212"/>
                    </a:lnTo>
                    <a:lnTo>
                      <a:pt x="443" y="203"/>
                    </a:lnTo>
                    <a:lnTo>
                      <a:pt x="418" y="191"/>
                    </a:lnTo>
                    <a:lnTo>
                      <a:pt x="407" y="185"/>
                    </a:lnTo>
                    <a:lnTo>
                      <a:pt x="395" y="179"/>
                    </a:lnTo>
                    <a:lnTo>
                      <a:pt x="385" y="172"/>
                    </a:lnTo>
                    <a:lnTo>
                      <a:pt x="376" y="165"/>
                    </a:lnTo>
                    <a:lnTo>
                      <a:pt x="368" y="159"/>
                    </a:lnTo>
                    <a:lnTo>
                      <a:pt x="363" y="152"/>
                    </a:lnTo>
                    <a:lnTo>
                      <a:pt x="358" y="145"/>
                    </a:lnTo>
                    <a:lnTo>
                      <a:pt x="357" y="138"/>
                    </a:lnTo>
                    <a:lnTo>
                      <a:pt x="359" y="119"/>
                    </a:lnTo>
                    <a:lnTo>
                      <a:pt x="362" y="106"/>
                    </a:lnTo>
                    <a:lnTo>
                      <a:pt x="361" y="104"/>
                    </a:lnTo>
                    <a:lnTo>
                      <a:pt x="361" y="101"/>
                    </a:lnTo>
                    <a:lnTo>
                      <a:pt x="358" y="99"/>
                    </a:lnTo>
                    <a:lnTo>
                      <a:pt x="357" y="98"/>
                    </a:lnTo>
                    <a:lnTo>
                      <a:pt x="350" y="94"/>
                    </a:lnTo>
                    <a:lnTo>
                      <a:pt x="338" y="91"/>
                    </a:lnTo>
                    <a:lnTo>
                      <a:pt x="312" y="87"/>
                    </a:lnTo>
                    <a:lnTo>
                      <a:pt x="285" y="84"/>
                    </a:lnTo>
                    <a:lnTo>
                      <a:pt x="272" y="81"/>
                    </a:lnTo>
                    <a:lnTo>
                      <a:pt x="258" y="79"/>
                    </a:lnTo>
                    <a:lnTo>
                      <a:pt x="246" y="74"/>
                    </a:lnTo>
                    <a:lnTo>
                      <a:pt x="234" y="68"/>
                    </a:lnTo>
                    <a:lnTo>
                      <a:pt x="223" y="60"/>
                    </a:lnTo>
                    <a:lnTo>
                      <a:pt x="214" y="50"/>
                    </a:lnTo>
                    <a:lnTo>
                      <a:pt x="207" y="41"/>
                    </a:lnTo>
                    <a:lnTo>
                      <a:pt x="200" y="32"/>
                    </a:lnTo>
                    <a:lnTo>
                      <a:pt x="193" y="23"/>
                    </a:lnTo>
                    <a:lnTo>
                      <a:pt x="184" y="15"/>
                    </a:lnTo>
                    <a:lnTo>
                      <a:pt x="179" y="12"/>
                    </a:lnTo>
                    <a:lnTo>
                      <a:pt x="173" y="9"/>
                    </a:lnTo>
                    <a:lnTo>
                      <a:pt x="166" y="7"/>
                    </a:lnTo>
                    <a:lnTo>
                      <a:pt x="159" y="4"/>
                    </a:lnTo>
                    <a:lnTo>
                      <a:pt x="144" y="2"/>
                    </a:lnTo>
                    <a:lnTo>
                      <a:pt x="125" y="1"/>
                    </a:lnTo>
                    <a:lnTo>
                      <a:pt x="103" y="0"/>
                    </a:lnTo>
                    <a:lnTo>
                      <a:pt x="80" y="0"/>
                    </a:lnTo>
                    <a:lnTo>
                      <a:pt x="57" y="0"/>
                    </a:lnTo>
                    <a:lnTo>
                      <a:pt x="36" y="1"/>
                    </a:lnTo>
                    <a:lnTo>
                      <a:pt x="17" y="3"/>
                    </a:lnTo>
                    <a:lnTo>
                      <a:pt x="3" y="6"/>
                    </a:lnTo>
                    <a:lnTo>
                      <a:pt x="2" y="7"/>
                    </a:lnTo>
                    <a:lnTo>
                      <a:pt x="0" y="16"/>
                    </a:lnTo>
                    <a:lnTo>
                      <a:pt x="0" y="27"/>
                    </a:lnTo>
                    <a:lnTo>
                      <a:pt x="0" y="37"/>
                    </a:lnTo>
                    <a:lnTo>
                      <a:pt x="2" y="49"/>
                    </a:lnTo>
                    <a:lnTo>
                      <a:pt x="4" y="60"/>
                    </a:lnTo>
                    <a:lnTo>
                      <a:pt x="8" y="72"/>
                    </a:lnTo>
                    <a:lnTo>
                      <a:pt x="13" y="84"/>
                    </a:lnTo>
                    <a:lnTo>
                      <a:pt x="17" y="95"/>
                    </a:lnTo>
                    <a:lnTo>
                      <a:pt x="23" y="106"/>
                    </a:lnTo>
                    <a:lnTo>
                      <a:pt x="30" y="115"/>
                    </a:lnTo>
                    <a:lnTo>
                      <a:pt x="37" y="125"/>
                    </a:lnTo>
                    <a:lnTo>
                      <a:pt x="46" y="133"/>
                    </a:lnTo>
                    <a:lnTo>
                      <a:pt x="54" y="140"/>
                    </a:lnTo>
                    <a:lnTo>
                      <a:pt x="62" y="145"/>
                    </a:lnTo>
                    <a:lnTo>
                      <a:pt x="72" y="148"/>
                    </a:lnTo>
                    <a:lnTo>
                      <a:pt x="81" y="151"/>
                    </a:lnTo>
                    <a:lnTo>
                      <a:pt x="94" y="152"/>
                    </a:lnTo>
                    <a:lnTo>
                      <a:pt x="106" y="155"/>
                    </a:lnTo>
                    <a:lnTo>
                      <a:pt x="119" y="158"/>
                    </a:lnTo>
                    <a:lnTo>
                      <a:pt x="132" y="163"/>
                    </a:lnTo>
                    <a:lnTo>
                      <a:pt x="158" y="172"/>
                    </a:lnTo>
                    <a:lnTo>
                      <a:pt x="184" y="183"/>
                    </a:lnTo>
                    <a:lnTo>
                      <a:pt x="210" y="192"/>
                    </a:lnTo>
                    <a:lnTo>
                      <a:pt x="234" y="200"/>
                    </a:lnTo>
                    <a:lnTo>
                      <a:pt x="246" y="204"/>
                    </a:lnTo>
                    <a:lnTo>
                      <a:pt x="257" y="207"/>
                    </a:lnTo>
                    <a:lnTo>
                      <a:pt x="267" y="209"/>
                    </a:lnTo>
                    <a:lnTo>
                      <a:pt x="278" y="209"/>
                    </a:lnTo>
                    <a:lnTo>
                      <a:pt x="284" y="216"/>
                    </a:lnTo>
                    <a:lnTo>
                      <a:pt x="289" y="223"/>
                    </a:lnTo>
                    <a:lnTo>
                      <a:pt x="292" y="230"/>
                    </a:lnTo>
                    <a:lnTo>
                      <a:pt x="297" y="237"/>
                    </a:lnTo>
                    <a:lnTo>
                      <a:pt x="303" y="252"/>
                    </a:lnTo>
                    <a:lnTo>
                      <a:pt x="310" y="266"/>
                    </a:lnTo>
                    <a:lnTo>
                      <a:pt x="317" y="281"/>
                    </a:lnTo>
                    <a:lnTo>
                      <a:pt x="326" y="293"/>
                    </a:lnTo>
                    <a:lnTo>
                      <a:pt x="332" y="299"/>
                    </a:lnTo>
                    <a:lnTo>
                      <a:pt x="339" y="305"/>
                    </a:lnTo>
                    <a:lnTo>
                      <a:pt x="346" y="311"/>
                    </a:lnTo>
                    <a:lnTo>
                      <a:pt x="356" y="316"/>
                    </a:lnTo>
                    <a:lnTo>
                      <a:pt x="377" y="325"/>
                    </a:lnTo>
                    <a:lnTo>
                      <a:pt x="401" y="339"/>
                    </a:lnTo>
                    <a:lnTo>
                      <a:pt x="413" y="348"/>
                    </a:lnTo>
                    <a:lnTo>
                      <a:pt x="423" y="356"/>
                    </a:lnTo>
                    <a:lnTo>
                      <a:pt x="427" y="361"/>
                    </a:lnTo>
                    <a:lnTo>
                      <a:pt x="430" y="365"/>
                    </a:lnTo>
                    <a:lnTo>
                      <a:pt x="433" y="370"/>
                    </a:lnTo>
                    <a:lnTo>
                      <a:pt x="435" y="374"/>
                    </a:lnTo>
                    <a:lnTo>
                      <a:pt x="436" y="383"/>
                    </a:lnTo>
                    <a:lnTo>
                      <a:pt x="436" y="390"/>
                    </a:lnTo>
                    <a:lnTo>
                      <a:pt x="435" y="397"/>
                    </a:lnTo>
                    <a:lnTo>
                      <a:pt x="433" y="403"/>
                    </a:lnTo>
                    <a:lnTo>
                      <a:pt x="430" y="409"/>
                    </a:lnTo>
                    <a:lnTo>
                      <a:pt x="428" y="415"/>
                    </a:lnTo>
                    <a:lnTo>
                      <a:pt x="428" y="421"/>
                    </a:lnTo>
                    <a:lnTo>
                      <a:pt x="428" y="428"/>
                    </a:lnTo>
                    <a:lnTo>
                      <a:pt x="431" y="434"/>
                    </a:lnTo>
                    <a:lnTo>
                      <a:pt x="435" y="440"/>
                    </a:lnTo>
                    <a:lnTo>
                      <a:pt x="440" y="447"/>
                    </a:lnTo>
                    <a:lnTo>
                      <a:pt x="444" y="453"/>
                    </a:lnTo>
                    <a:lnTo>
                      <a:pt x="459" y="466"/>
                    </a:lnTo>
                    <a:lnTo>
                      <a:pt x="473" y="479"/>
                    </a:lnTo>
                    <a:lnTo>
                      <a:pt x="505" y="502"/>
                    </a:lnTo>
                    <a:lnTo>
                      <a:pt x="530" y="521"/>
                    </a:lnTo>
                    <a:lnTo>
                      <a:pt x="538" y="527"/>
                    </a:lnTo>
                    <a:lnTo>
                      <a:pt x="543" y="534"/>
                    </a:lnTo>
                    <a:lnTo>
                      <a:pt x="549" y="542"/>
                    </a:lnTo>
                    <a:lnTo>
                      <a:pt x="554" y="551"/>
                    </a:lnTo>
                    <a:lnTo>
                      <a:pt x="564" y="570"/>
                    </a:lnTo>
                    <a:lnTo>
                      <a:pt x="572" y="592"/>
                    </a:lnTo>
                    <a:lnTo>
                      <a:pt x="579" y="613"/>
                    </a:lnTo>
                    <a:lnTo>
                      <a:pt x="584" y="634"/>
                    </a:lnTo>
                    <a:lnTo>
                      <a:pt x="587" y="654"/>
                    </a:lnTo>
                    <a:lnTo>
                      <a:pt x="588" y="672"/>
                    </a:lnTo>
                    <a:lnTo>
                      <a:pt x="589" y="689"/>
                    </a:lnTo>
                    <a:lnTo>
                      <a:pt x="593" y="703"/>
                    </a:lnTo>
                    <a:lnTo>
                      <a:pt x="598" y="717"/>
                    </a:lnTo>
                    <a:lnTo>
                      <a:pt x="604" y="731"/>
                    </a:lnTo>
                    <a:lnTo>
                      <a:pt x="619" y="757"/>
                    </a:lnTo>
                    <a:lnTo>
                      <a:pt x="634" y="784"/>
                    </a:lnTo>
                    <a:lnTo>
                      <a:pt x="640" y="795"/>
                    </a:lnTo>
                    <a:lnTo>
                      <a:pt x="646" y="805"/>
                    </a:lnTo>
                    <a:lnTo>
                      <a:pt x="652" y="817"/>
                    </a:lnTo>
                    <a:lnTo>
                      <a:pt x="658" y="829"/>
                    </a:lnTo>
                    <a:lnTo>
                      <a:pt x="670" y="843"/>
                    </a:lnTo>
                    <a:lnTo>
                      <a:pt x="680" y="856"/>
                    </a:lnTo>
                    <a:lnTo>
                      <a:pt x="683" y="856"/>
                    </a:lnTo>
                    <a:lnTo>
                      <a:pt x="684" y="855"/>
                    </a:lnTo>
                    <a:lnTo>
                      <a:pt x="686" y="848"/>
                    </a:lnTo>
                    <a:lnTo>
                      <a:pt x="689" y="841"/>
                    </a:lnTo>
                    <a:lnTo>
                      <a:pt x="690" y="829"/>
                    </a:lnTo>
                    <a:lnTo>
                      <a:pt x="691" y="816"/>
                    </a:lnTo>
                    <a:lnTo>
                      <a:pt x="691" y="802"/>
                    </a:lnTo>
                    <a:lnTo>
                      <a:pt x="690" y="789"/>
                    </a:lnTo>
                    <a:lnTo>
                      <a:pt x="686" y="763"/>
                    </a:lnTo>
                    <a:lnTo>
                      <a:pt x="684" y="737"/>
                    </a:lnTo>
                    <a:lnTo>
                      <a:pt x="684" y="726"/>
                    </a:lnTo>
                    <a:lnTo>
                      <a:pt x="681" y="715"/>
                    </a:lnTo>
                    <a:lnTo>
                      <a:pt x="679" y="704"/>
                    </a:lnTo>
                    <a:lnTo>
                      <a:pt x="674" y="693"/>
                    </a:lnTo>
                    <a:lnTo>
                      <a:pt x="665" y="673"/>
                    </a:lnTo>
                    <a:lnTo>
                      <a:pt x="654" y="654"/>
                    </a:lnTo>
                    <a:lnTo>
                      <a:pt x="661" y="62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6" name="Freeform 378"/>
              <p:cNvSpPr>
                <a:spLocks/>
              </p:cNvSpPr>
              <p:nvPr/>
            </p:nvSpPr>
            <p:spPr bwMode="auto">
              <a:xfrm>
                <a:off x="3430" y="617"/>
                <a:ext cx="104" cy="97"/>
              </a:xfrm>
              <a:custGeom>
                <a:avLst/>
                <a:gdLst>
                  <a:gd name="T0" fmla="*/ 14 w 313"/>
                  <a:gd name="T1" fmla="*/ 19 h 292"/>
                  <a:gd name="T2" fmla="*/ 8 w 313"/>
                  <a:gd name="T3" fmla="*/ 16 h 292"/>
                  <a:gd name="T4" fmla="*/ 4 w 313"/>
                  <a:gd name="T5" fmla="*/ 14 h 292"/>
                  <a:gd name="T6" fmla="*/ 2 w 313"/>
                  <a:gd name="T7" fmla="*/ 13 h 292"/>
                  <a:gd name="T8" fmla="*/ 0 w 313"/>
                  <a:gd name="T9" fmla="*/ 11 h 292"/>
                  <a:gd name="T10" fmla="*/ 0 w 313"/>
                  <a:gd name="T11" fmla="*/ 11 h 292"/>
                  <a:gd name="T12" fmla="*/ 1 w 313"/>
                  <a:gd name="T13" fmla="*/ 10 h 292"/>
                  <a:gd name="T14" fmla="*/ 4 w 313"/>
                  <a:gd name="T15" fmla="*/ 8 h 292"/>
                  <a:gd name="T16" fmla="*/ 7 w 313"/>
                  <a:gd name="T17" fmla="*/ 6 h 292"/>
                  <a:gd name="T18" fmla="*/ 9 w 313"/>
                  <a:gd name="T19" fmla="*/ 4 h 292"/>
                  <a:gd name="T20" fmla="*/ 11 w 313"/>
                  <a:gd name="T21" fmla="*/ 2 h 292"/>
                  <a:gd name="T22" fmla="*/ 12 w 313"/>
                  <a:gd name="T23" fmla="*/ 1 h 292"/>
                  <a:gd name="T24" fmla="*/ 15 w 313"/>
                  <a:gd name="T25" fmla="*/ 0 h 292"/>
                  <a:gd name="T26" fmla="*/ 17 w 313"/>
                  <a:gd name="T27" fmla="*/ 0 h 292"/>
                  <a:gd name="T28" fmla="*/ 19 w 313"/>
                  <a:gd name="T29" fmla="*/ 0 h 292"/>
                  <a:gd name="T30" fmla="*/ 21 w 313"/>
                  <a:gd name="T31" fmla="*/ 1 h 292"/>
                  <a:gd name="T32" fmla="*/ 23 w 313"/>
                  <a:gd name="T33" fmla="*/ 3 h 292"/>
                  <a:gd name="T34" fmla="*/ 25 w 313"/>
                  <a:gd name="T35" fmla="*/ 6 h 292"/>
                  <a:gd name="T36" fmla="*/ 26 w 313"/>
                  <a:gd name="T37" fmla="*/ 8 h 292"/>
                  <a:gd name="T38" fmla="*/ 27 w 313"/>
                  <a:gd name="T39" fmla="*/ 10 h 292"/>
                  <a:gd name="T40" fmla="*/ 26 w 313"/>
                  <a:gd name="T41" fmla="*/ 13 h 292"/>
                  <a:gd name="T42" fmla="*/ 25 w 313"/>
                  <a:gd name="T43" fmla="*/ 17 h 292"/>
                  <a:gd name="T44" fmla="*/ 25 w 313"/>
                  <a:gd name="T45" fmla="*/ 20 h 292"/>
                  <a:gd name="T46" fmla="*/ 26 w 313"/>
                  <a:gd name="T47" fmla="*/ 22 h 292"/>
                  <a:gd name="T48" fmla="*/ 27 w 313"/>
                  <a:gd name="T49" fmla="*/ 23 h 292"/>
                  <a:gd name="T50" fmla="*/ 30 w 313"/>
                  <a:gd name="T51" fmla="*/ 25 h 292"/>
                  <a:gd name="T52" fmla="*/ 33 w 313"/>
                  <a:gd name="T53" fmla="*/ 26 h 292"/>
                  <a:gd name="T54" fmla="*/ 34 w 313"/>
                  <a:gd name="T55" fmla="*/ 28 h 292"/>
                  <a:gd name="T56" fmla="*/ 35 w 313"/>
                  <a:gd name="T57" fmla="*/ 30 h 292"/>
                  <a:gd name="T58" fmla="*/ 35 w 313"/>
                  <a:gd name="T59" fmla="*/ 31 h 292"/>
                  <a:gd name="T60" fmla="*/ 34 w 313"/>
                  <a:gd name="T61" fmla="*/ 32 h 292"/>
                  <a:gd name="T62" fmla="*/ 33 w 313"/>
                  <a:gd name="T63" fmla="*/ 32 h 292"/>
                  <a:gd name="T64" fmla="*/ 30 w 313"/>
                  <a:gd name="T65" fmla="*/ 32 h 292"/>
                  <a:gd name="T66" fmla="*/ 26 w 313"/>
                  <a:gd name="T67" fmla="*/ 32 h 292"/>
                  <a:gd name="T68" fmla="*/ 25 w 313"/>
                  <a:gd name="T69" fmla="*/ 32 h 292"/>
                  <a:gd name="T70" fmla="*/ 23 w 313"/>
                  <a:gd name="T71" fmla="*/ 31 h 292"/>
                  <a:gd name="T72" fmla="*/ 22 w 313"/>
                  <a:gd name="T73" fmla="*/ 30 h 292"/>
                  <a:gd name="T74" fmla="*/ 21 w 313"/>
                  <a:gd name="T75" fmla="*/ 29 h 292"/>
                  <a:gd name="T76" fmla="*/ 19 w 313"/>
                  <a:gd name="T77" fmla="*/ 26 h 292"/>
                  <a:gd name="T78" fmla="*/ 17 w 313"/>
                  <a:gd name="T79" fmla="*/ 21 h 2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13"/>
                  <a:gd name="T121" fmla="*/ 0 h 292"/>
                  <a:gd name="T122" fmla="*/ 313 w 313"/>
                  <a:gd name="T123" fmla="*/ 292 h 29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13" h="292">
                    <a:moveTo>
                      <a:pt x="155" y="191"/>
                    </a:moveTo>
                    <a:lnTo>
                      <a:pt x="128" y="175"/>
                    </a:lnTo>
                    <a:lnTo>
                      <a:pt x="102" y="160"/>
                    </a:lnTo>
                    <a:lnTo>
                      <a:pt x="75" y="145"/>
                    </a:lnTo>
                    <a:lnTo>
                      <a:pt x="47" y="131"/>
                    </a:lnTo>
                    <a:lnTo>
                      <a:pt x="37" y="126"/>
                    </a:lnTo>
                    <a:lnTo>
                      <a:pt x="25" y="120"/>
                    </a:lnTo>
                    <a:lnTo>
                      <a:pt x="14" y="113"/>
                    </a:lnTo>
                    <a:lnTo>
                      <a:pt x="4" y="106"/>
                    </a:lnTo>
                    <a:lnTo>
                      <a:pt x="1" y="103"/>
                    </a:lnTo>
                    <a:lnTo>
                      <a:pt x="0" y="100"/>
                    </a:lnTo>
                    <a:lnTo>
                      <a:pt x="1" y="98"/>
                    </a:lnTo>
                    <a:lnTo>
                      <a:pt x="5" y="94"/>
                    </a:lnTo>
                    <a:lnTo>
                      <a:pt x="13" y="87"/>
                    </a:lnTo>
                    <a:lnTo>
                      <a:pt x="25" y="79"/>
                    </a:lnTo>
                    <a:lnTo>
                      <a:pt x="38" y="70"/>
                    </a:lnTo>
                    <a:lnTo>
                      <a:pt x="51" y="62"/>
                    </a:lnTo>
                    <a:lnTo>
                      <a:pt x="62" y="55"/>
                    </a:lnTo>
                    <a:lnTo>
                      <a:pt x="70" y="47"/>
                    </a:lnTo>
                    <a:lnTo>
                      <a:pt x="77" y="37"/>
                    </a:lnTo>
                    <a:lnTo>
                      <a:pt x="85" y="29"/>
                    </a:lnTo>
                    <a:lnTo>
                      <a:pt x="95" y="21"/>
                    </a:lnTo>
                    <a:lnTo>
                      <a:pt x="103" y="14"/>
                    </a:lnTo>
                    <a:lnTo>
                      <a:pt x="112" y="9"/>
                    </a:lnTo>
                    <a:lnTo>
                      <a:pt x="122" y="4"/>
                    </a:lnTo>
                    <a:lnTo>
                      <a:pt x="131" y="2"/>
                    </a:lnTo>
                    <a:lnTo>
                      <a:pt x="141" y="0"/>
                    </a:lnTo>
                    <a:lnTo>
                      <a:pt x="150" y="0"/>
                    </a:lnTo>
                    <a:lnTo>
                      <a:pt x="160" y="0"/>
                    </a:lnTo>
                    <a:lnTo>
                      <a:pt x="169" y="2"/>
                    </a:lnTo>
                    <a:lnTo>
                      <a:pt x="178" y="7"/>
                    </a:lnTo>
                    <a:lnTo>
                      <a:pt x="188" y="11"/>
                    </a:lnTo>
                    <a:lnTo>
                      <a:pt x="196" y="19"/>
                    </a:lnTo>
                    <a:lnTo>
                      <a:pt x="204" y="27"/>
                    </a:lnTo>
                    <a:lnTo>
                      <a:pt x="213" y="37"/>
                    </a:lnTo>
                    <a:lnTo>
                      <a:pt x="222" y="50"/>
                    </a:lnTo>
                    <a:lnTo>
                      <a:pt x="230" y="62"/>
                    </a:lnTo>
                    <a:lnTo>
                      <a:pt x="235" y="73"/>
                    </a:lnTo>
                    <a:lnTo>
                      <a:pt x="239" y="83"/>
                    </a:lnTo>
                    <a:lnTo>
                      <a:pt x="241" y="94"/>
                    </a:lnTo>
                    <a:lnTo>
                      <a:pt x="240" y="106"/>
                    </a:lnTo>
                    <a:lnTo>
                      <a:pt x="239" y="121"/>
                    </a:lnTo>
                    <a:lnTo>
                      <a:pt x="234" y="139"/>
                    </a:lnTo>
                    <a:lnTo>
                      <a:pt x="230" y="157"/>
                    </a:lnTo>
                    <a:lnTo>
                      <a:pt x="229" y="171"/>
                    </a:lnTo>
                    <a:lnTo>
                      <a:pt x="229" y="182"/>
                    </a:lnTo>
                    <a:lnTo>
                      <a:pt x="233" y="192"/>
                    </a:lnTo>
                    <a:lnTo>
                      <a:pt x="236" y="200"/>
                    </a:lnTo>
                    <a:lnTo>
                      <a:pt x="241" y="206"/>
                    </a:lnTo>
                    <a:lnTo>
                      <a:pt x="248" y="211"/>
                    </a:lnTo>
                    <a:lnTo>
                      <a:pt x="255" y="216"/>
                    </a:lnTo>
                    <a:lnTo>
                      <a:pt x="270" y="223"/>
                    </a:lnTo>
                    <a:lnTo>
                      <a:pt x="287" y="231"/>
                    </a:lnTo>
                    <a:lnTo>
                      <a:pt x="294" y="237"/>
                    </a:lnTo>
                    <a:lnTo>
                      <a:pt x="301" y="244"/>
                    </a:lnTo>
                    <a:lnTo>
                      <a:pt x="307" y="253"/>
                    </a:lnTo>
                    <a:lnTo>
                      <a:pt x="312" y="264"/>
                    </a:lnTo>
                    <a:lnTo>
                      <a:pt x="313" y="271"/>
                    </a:lnTo>
                    <a:lnTo>
                      <a:pt x="313" y="277"/>
                    </a:lnTo>
                    <a:lnTo>
                      <a:pt x="312" y="282"/>
                    </a:lnTo>
                    <a:lnTo>
                      <a:pt x="311" y="285"/>
                    </a:lnTo>
                    <a:lnTo>
                      <a:pt x="307" y="289"/>
                    </a:lnTo>
                    <a:lnTo>
                      <a:pt x="303" y="290"/>
                    </a:lnTo>
                    <a:lnTo>
                      <a:pt x="299" y="291"/>
                    </a:lnTo>
                    <a:lnTo>
                      <a:pt x="293" y="292"/>
                    </a:lnTo>
                    <a:lnTo>
                      <a:pt x="268" y="291"/>
                    </a:lnTo>
                    <a:lnTo>
                      <a:pt x="244" y="290"/>
                    </a:lnTo>
                    <a:lnTo>
                      <a:pt x="236" y="290"/>
                    </a:lnTo>
                    <a:lnTo>
                      <a:pt x="229" y="289"/>
                    </a:lnTo>
                    <a:lnTo>
                      <a:pt x="223" y="286"/>
                    </a:lnTo>
                    <a:lnTo>
                      <a:pt x="217" y="284"/>
                    </a:lnTo>
                    <a:lnTo>
                      <a:pt x="211" y="282"/>
                    </a:lnTo>
                    <a:lnTo>
                      <a:pt x="206" y="278"/>
                    </a:lnTo>
                    <a:lnTo>
                      <a:pt x="201" y="275"/>
                    </a:lnTo>
                    <a:lnTo>
                      <a:pt x="196" y="270"/>
                    </a:lnTo>
                    <a:lnTo>
                      <a:pt x="188" y="259"/>
                    </a:lnTo>
                    <a:lnTo>
                      <a:pt x="182" y="247"/>
                    </a:lnTo>
                    <a:lnTo>
                      <a:pt x="176" y="236"/>
                    </a:lnTo>
                    <a:lnTo>
                      <a:pt x="173" y="221"/>
                    </a:lnTo>
                    <a:lnTo>
                      <a:pt x="155" y="19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7" name="Freeform 379"/>
              <p:cNvSpPr>
                <a:spLocks/>
              </p:cNvSpPr>
              <p:nvPr/>
            </p:nvSpPr>
            <p:spPr bwMode="auto">
              <a:xfrm>
                <a:off x="3976" y="1297"/>
                <a:ext cx="65" cy="66"/>
              </a:xfrm>
              <a:custGeom>
                <a:avLst/>
                <a:gdLst>
                  <a:gd name="T0" fmla="*/ 11 w 195"/>
                  <a:gd name="T1" fmla="*/ 7 h 198"/>
                  <a:gd name="T2" fmla="*/ 11 w 195"/>
                  <a:gd name="T3" fmla="*/ 6 h 198"/>
                  <a:gd name="T4" fmla="*/ 9 w 195"/>
                  <a:gd name="T5" fmla="*/ 5 h 198"/>
                  <a:gd name="T6" fmla="*/ 8 w 195"/>
                  <a:gd name="T7" fmla="*/ 3 h 198"/>
                  <a:gd name="T8" fmla="*/ 6 w 195"/>
                  <a:gd name="T9" fmla="*/ 2 h 198"/>
                  <a:gd name="T10" fmla="*/ 6 w 195"/>
                  <a:gd name="T11" fmla="*/ 1 h 198"/>
                  <a:gd name="T12" fmla="*/ 5 w 195"/>
                  <a:gd name="T13" fmla="*/ 1 h 198"/>
                  <a:gd name="T14" fmla="*/ 4 w 195"/>
                  <a:gd name="T15" fmla="*/ 0 h 198"/>
                  <a:gd name="T16" fmla="*/ 3 w 195"/>
                  <a:gd name="T17" fmla="*/ 0 h 198"/>
                  <a:gd name="T18" fmla="*/ 2 w 195"/>
                  <a:gd name="T19" fmla="*/ 0 h 198"/>
                  <a:gd name="T20" fmla="*/ 2 w 195"/>
                  <a:gd name="T21" fmla="*/ 0 h 198"/>
                  <a:gd name="T22" fmla="*/ 1 w 195"/>
                  <a:gd name="T23" fmla="*/ 0 h 198"/>
                  <a:gd name="T24" fmla="*/ 0 w 195"/>
                  <a:gd name="T25" fmla="*/ 0 h 198"/>
                  <a:gd name="T26" fmla="*/ 0 w 195"/>
                  <a:gd name="T27" fmla="*/ 1 h 198"/>
                  <a:gd name="T28" fmla="*/ 0 w 195"/>
                  <a:gd name="T29" fmla="*/ 1 h 198"/>
                  <a:gd name="T30" fmla="*/ 0 w 195"/>
                  <a:gd name="T31" fmla="*/ 2 h 198"/>
                  <a:gd name="T32" fmla="*/ 0 w 195"/>
                  <a:gd name="T33" fmla="*/ 3 h 198"/>
                  <a:gd name="T34" fmla="*/ 0 w 195"/>
                  <a:gd name="T35" fmla="*/ 5 h 198"/>
                  <a:gd name="T36" fmla="*/ 1 w 195"/>
                  <a:gd name="T37" fmla="*/ 7 h 198"/>
                  <a:gd name="T38" fmla="*/ 2 w 195"/>
                  <a:gd name="T39" fmla="*/ 10 h 198"/>
                  <a:gd name="T40" fmla="*/ 4 w 195"/>
                  <a:gd name="T41" fmla="*/ 13 h 198"/>
                  <a:gd name="T42" fmla="*/ 4 w 195"/>
                  <a:gd name="T43" fmla="*/ 15 h 198"/>
                  <a:gd name="T44" fmla="*/ 5 w 195"/>
                  <a:gd name="T45" fmla="*/ 17 h 198"/>
                  <a:gd name="T46" fmla="*/ 6 w 195"/>
                  <a:gd name="T47" fmla="*/ 18 h 198"/>
                  <a:gd name="T48" fmla="*/ 6 w 195"/>
                  <a:gd name="T49" fmla="*/ 19 h 198"/>
                  <a:gd name="T50" fmla="*/ 7 w 195"/>
                  <a:gd name="T51" fmla="*/ 20 h 198"/>
                  <a:gd name="T52" fmla="*/ 7 w 195"/>
                  <a:gd name="T53" fmla="*/ 21 h 198"/>
                  <a:gd name="T54" fmla="*/ 9 w 195"/>
                  <a:gd name="T55" fmla="*/ 21 h 198"/>
                  <a:gd name="T56" fmla="*/ 10 w 195"/>
                  <a:gd name="T57" fmla="*/ 21 h 198"/>
                  <a:gd name="T58" fmla="*/ 12 w 195"/>
                  <a:gd name="T59" fmla="*/ 22 h 198"/>
                  <a:gd name="T60" fmla="*/ 14 w 195"/>
                  <a:gd name="T61" fmla="*/ 22 h 198"/>
                  <a:gd name="T62" fmla="*/ 16 w 195"/>
                  <a:gd name="T63" fmla="*/ 22 h 198"/>
                  <a:gd name="T64" fmla="*/ 18 w 195"/>
                  <a:gd name="T65" fmla="*/ 22 h 198"/>
                  <a:gd name="T66" fmla="*/ 19 w 195"/>
                  <a:gd name="T67" fmla="*/ 22 h 198"/>
                  <a:gd name="T68" fmla="*/ 20 w 195"/>
                  <a:gd name="T69" fmla="*/ 21 h 198"/>
                  <a:gd name="T70" fmla="*/ 20 w 195"/>
                  <a:gd name="T71" fmla="*/ 21 h 198"/>
                  <a:gd name="T72" fmla="*/ 21 w 195"/>
                  <a:gd name="T73" fmla="*/ 21 h 198"/>
                  <a:gd name="T74" fmla="*/ 21 w 195"/>
                  <a:gd name="T75" fmla="*/ 20 h 198"/>
                  <a:gd name="T76" fmla="*/ 22 w 195"/>
                  <a:gd name="T77" fmla="*/ 20 h 198"/>
                  <a:gd name="T78" fmla="*/ 22 w 195"/>
                  <a:gd name="T79" fmla="*/ 19 h 198"/>
                  <a:gd name="T80" fmla="*/ 22 w 195"/>
                  <a:gd name="T81" fmla="*/ 18 h 198"/>
                  <a:gd name="T82" fmla="*/ 22 w 195"/>
                  <a:gd name="T83" fmla="*/ 18 h 198"/>
                  <a:gd name="T84" fmla="*/ 21 w 195"/>
                  <a:gd name="T85" fmla="*/ 17 h 198"/>
                  <a:gd name="T86" fmla="*/ 21 w 195"/>
                  <a:gd name="T87" fmla="*/ 16 h 198"/>
                  <a:gd name="T88" fmla="*/ 21 w 195"/>
                  <a:gd name="T89" fmla="*/ 16 h 198"/>
                  <a:gd name="T90" fmla="*/ 20 w 195"/>
                  <a:gd name="T91" fmla="*/ 15 h 198"/>
                  <a:gd name="T92" fmla="*/ 19 w 195"/>
                  <a:gd name="T93" fmla="*/ 14 h 198"/>
                  <a:gd name="T94" fmla="*/ 17 w 195"/>
                  <a:gd name="T95" fmla="*/ 14 h 198"/>
                  <a:gd name="T96" fmla="*/ 16 w 195"/>
                  <a:gd name="T97" fmla="*/ 13 h 198"/>
                  <a:gd name="T98" fmla="*/ 15 w 195"/>
                  <a:gd name="T99" fmla="*/ 13 h 198"/>
                  <a:gd name="T100" fmla="*/ 14 w 195"/>
                  <a:gd name="T101" fmla="*/ 12 h 198"/>
                  <a:gd name="T102" fmla="*/ 14 w 195"/>
                  <a:gd name="T103" fmla="*/ 11 h 198"/>
                  <a:gd name="T104" fmla="*/ 14 w 195"/>
                  <a:gd name="T105" fmla="*/ 11 h 198"/>
                  <a:gd name="T106" fmla="*/ 13 w 195"/>
                  <a:gd name="T107" fmla="*/ 10 h 198"/>
                  <a:gd name="T108" fmla="*/ 13 w 195"/>
                  <a:gd name="T109" fmla="*/ 10 h 198"/>
                  <a:gd name="T110" fmla="*/ 11 w 195"/>
                  <a:gd name="T111" fmla="*/ 7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5"/>
                  <a:gd name="T169" fmla="*/ 0 h 198"/>
                  <a:gd name="T170" fmla="*/ 195 w 195"/>
                  <a:gd name="T171" fmla="*/ 198 h 19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5" h="198">
                    <a:moveTo>
                      <a:pt x="100" y="63"/>
                    </a:moveTo>
                    <a:lnTo>
                      <a:pt x="95" y="54"/>
                    </a:lnTo>
                    <a:lnTo>
                      <a:pt x="84" y="42"/>
                    </a:lnTo>
                    <a:lnTo>
                      <a:pt x="72" y="30"/>
                    </a:lnTo>
                    <a:lnTo>
                      <a:pt x="57" y="18"/>
                    </a:lnTo>
                    <a:lnTo>
                      <a:pt x="50" y="13"/>
                    </a:lnTo>
                    <a:lnTo>
                      <a:pt x="41" y="8"/>
                    </a:lnTo>
                    <a:lnTo>
                      <a:pt x="34" y="4"/>
                    </a:lnTo>
                    <a:lnTo>
                      <a:pt x="27" y="2"/>
                    </a:lnTo>
                    <a:lnTo>
                      <a:pt x="20" y="0"/>
                    </a:lnTo>
                    <a:lnTo>
                      <a:pt x="14" y="0"/>
                    </a:lnTo>
                    <a:lnTo>
                      <a:pt x="8" y="1"/>
                    </a:lnTo>
                    <a:lnTo>
                      <a:pt x="4" y="4"/>
                    </a:lnTo>
                    <a:lnTo>
                      <a:pt x="1" y="8"/>
                    </a:lnTo>
                    <a:lnTo>
                      <a:pt x="0" y="13"/>
                    </a:lnTo>
                    <a:lnTo>
                      <a:pt x="0" y="18"/>
                    </a:lnTo>
                    <a:lnTo>
                      <a:pt x="0" y="26"/>
                    </a:lnTo>
                    <a:lnTo>
                      <a:pt x="4" y="41"/>
                    </a:lnTo>
                    <a:lnTo>
                      <a:pt x="8" y="59"/>
                    </a:lnTo>
                    <a:lnTo>
                      <a:pt x="21" y="90"/>
                    </a:lnTo>
                    <a:lnTo>
                      <a:pt x="32" y="114"/>
                    </a:lnTo>
                    <a:lnTo>
                      <a:pt x="38" y="131"/>
                    </a:lnTo>
                    <a:lnTo>
                      <a:pt x="46" y="152"/>
                    </a:lnTo>
                    <a:lnTo>
                      <a:pt x="51" y="162"/>
                    </a:lnTo>
                    <a:lnTo>
                      <a:pt x="57" y="172"/>
                    </a:lnTo>
                    <a:lnTo>
                      <a:pt x="61" y="179"/>
                    </a:lnTo>
                    <a:lnTo>
                      <a:pt x="67" y="185"/>
                    </a:lnTo>
                    <a:lnTo>
                      <a:pt x="78" y="190"/>
                    </a:lnTo>
                    <a:lnTo>
                      <a:pt x="92" y="193"/>
                    </a:lnTo>
                    <a:lnTo>
                      <a:pt x="110" y="197"/>
                    </a:lnTo>
                    <a:lnTo>
                      <a:pt x="128" y="198"/>
                    </a:lnTo>
                    <a:lnTo>
                      <a:pt x="145" y="198"/>
                    </a:lnTo>
                    <a:lnTo>
                      <a:pt x="162" y="197"/>
                    </a:lnTo>
                    <a:lnTo>
                      <a:pt x="169" y="195"/>
                    </a:lnTo>
                    <a:lnTo>
                      <a:pt x="176" y="193"/>
                    </a:lnTo>
                    <a:lnTo>
                      <a:pt x="181" y="191"/>
                    </a:lnTo>
                    <a:lnTo>
                      <a:pt x="185" y="188"/>
                    </a:lnTo>
                    <a:lnTo>
                      <a:pt x="190" y="182"/>
                    </a:lnTo>
                    <a:lnTo>
                      <a:pt x="194" y="177"/>
                    </a:lnTo>
                    <a:lnTo>
                      <a:pt x="195" y="171"/>
                    </a:lnTo>
                    <a:lnTo>
                      <a:pt x="195" y="164"/>
                    </a:lnTo>
                    <a:lnTo>
                      <a:pt x="195" y="158"/>
                    </a:lnTo>
                    <a:lnTo>
                      <a:pt x="192" y="151"/>
                    </a:lnTo>
                    <a:lnTo>
                      <a:pt x="189" y="145"/>
                    </a:lnTo>
                    <a:lnTo>
                      <a:pt x="185" y="140"/>
                    </a:lnTo>
                    <a:lnTo>
                      <a:pt x="177" y="134"/>
                    </a:lnTo>
                    <a:lnTo>
                      <a:pt x="168" y="128"/>
                    </a:lnTo>
                    <a:lnTo>
                      <a:pt x="157" y="123"/>
                    </a:lnTo>
                    <a:lnTo>
                      <a:pt x="148" y="119"/>
                    </a:lnTo>
                    <a:lnTo>
                      <a:pt x="137" y="113"/>
                    </a:lnTo>
                    <a:lnTo>
                      <a:pt x="129" y="106"/>
                    </a:lnTo>
                    <a:lnTo>
                      <a:pt x="125" y="101"/>
                    </a:lnTo>
                    <a:lnTo>
                      <a:pt x="123" y="96"/>
                    </a:lnTo>
                    <a:lnTo>
                      <a:pt x="120" y="92"/>
                    </a:lnTo>
                    <a:lnTo>
                      <a:pt x="119" y="86"/>
                    </a:lnTo>
                    <a:lnTo>
                      <a:pt x="10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48" name="Freeform 380"/>
              <p:cNvSpPr>
                <a:spLocks/>
              </p:cNvSpPr>
              <p:nvPr/>
            </p:nvSpPr>
            <p:spPr bwMode="auto">
              <a:xfrm>
                <a:off x="3976" y="1297"/>
                <a:ext cx="65" cy="66"/>
              </a:xfrm>
              <a:custGeom>
                <a:avLst/>
                <a:gdLst>
                  <a:gd name="T0" fmla="*/ 11 w 195"/>
                  <a:gd name="T1" fmla="*/ 7 h 198"/>
                  <a:gd name="T2" fmla="*/ 11 w 195"/>
                  <a:gd name="T3" fmla="*/ 6 h 198"/>
                  <a:gd name="T4" fmla="*/ 9 w 195"/>
                  <a:gd name="T5" fmla="*/ 5 h 198"/>
                  <a:gd name="T6" fmla="*/ 8 w 195"/>
                  <a:gd name="T7" fmla="*/ 3 h 198"/>
                  <a:gd name="T8" fmla="*/ 6 w 195"/>
                  <a:gd name="T9" fmla="*/ 2 h 198"/>
                  <a:gd name="T10" fmla="*/ 6 w 195"/>
                  <a:gd name="T11" fmla="*/ 1 h 198"/>
                  <a:gd name="T12" fmla="*/ 5 w 195"/>
                  <a:gd name="T13" fmla="*/ 1 h 198"/>
                  <a:gd name="T14" fmla="*/ 4 w 195"/>
                  <a:gd name="T15" fmla="*/ 0 h 198"/>
                  <a:gd name="T16" fmla="*/ 3 w 195"/>
                  <a:gd name="T17" fmla="*/ 0 h 198"/>
                  <a:gd name="T18" fmla="*/ 2 w 195"/>
                  <a:gd name="T19" fmla="*/ 0 h 198"/>
                  <a:gd name="T20" fmla="*/ 2 w 195"/>
                  <a:gd name="T21" fmla="*/ 0 h 198"/>
                  <a:gd name="T22" fmla="*/ 1 w 195"/>
                  <a:gd name="T23" fmla="*/ 0 h 198"/>
                  <a:gd name="T24" fmla="*/ 0 w 195"/>
                  <a:gd name="T25" fmla="*/ 0 h 198"/>
                  <a:gd name="T26" fmla="*/ 0 w 195"/>
                  <a:gd name="T27" fmla="*/ 1 h 198"/>
                  <a:gd name="T28" fmla="*/ 0 w 195"/>
                  <a:gd name="T29" fmla="*/ 1 h 198"/>
                  <a:gd name="T30" fmla="*/ 0 w 195"/>
                  <a:gd name="T31" fmla="*/ 2 h 198"/>
                  <a:gd name="T32" fmla="*/ 0 w 195"/>
                  <a:gd name="T33" fmla="*/ 3 h 198"/>
                  <a:gd name="T34" fmla="*/ 0 w 195"/>
                  <a:gd name="T35" fmla="*/ 5 h 198"/>
                  <a:gd name="T36" fmla="*/ 1 w 195"/>
                  <a:gd name="T37" fmla="*/ 7 h 198"/>
                  <a:gd name="T38" fmla="*/ 2 w 195"/>
                  <a:gd name="T39" fmla="*/ 10 h 198"/>
                  <a:gd name="T40" fmla="*/ 4 w 195"/>
                  <a:gd name="T41" fmla="*/ 13 h 198"/>
                  <a:gd name="T42" fmla="*/ 4 w 195"/>
                  <a:gd name="T43" fmla="*/ 15 h 198"/>
                  <a:gd name="T44" fmla="*/ 5 w 195"/>
                  <a:gd name="T45" fmla="*/ 17 h 198"/>
                  <a:gd name="T46" fmla="*/ 6 w 195"/>
                  <a:gd name="T47" fmla="*/ 18 h 198"/>
                  <a:gd name="T48" fmla="*/ 6 w 195"/>
                  <a:gd name="T49" fmla="*/ 19 h 198"/>
                  <a:gd name="T50" fmla="*/ 7 w 195"/>
                  <a:gd name="T51" fmla="*/ 20 h 198"/>
                  <a:gd name="T52" fmla="*/ 7 w 195"/>
                  <a:gd name="T53" fmla="*/ 21 h 198"/>
                  <a:gd name="T54" fmla="*/ 9 w 195"/>
                  <a:gd name="T55" fmla="*/ 21 h 198"/>
                  <a:gd name="T56" fmla="*/ 10 w 195"/>
                  <a:gd name="T57" fmla="*/ 21 h 198"/>
                  <a:gd name="T58" fmla="*/ 12 w 195"/>
                  <a:gd name="T59" fmla="*/ 22 h 198"/>
                  <a:gd name="T60" fmla="*/ 14 w 195"/>
                  <a:gd name="T61" fmla="*/ 22 h 198"/>
                  <a:gd name="T62" fmla="*/ 16 w 195"/>
                  <a:gd name="T63" fmla="*/ 22 h 198"/>
                  <a:gd name="T64" fmla="*/ 18 w 195"/>
                  <a:gd name="T65" fmla="*/ 22 h 198"/>
                  <a:gd name="T66" fmla="*/ 19 w 195"/>
                  <a:gd name="T67" fmla="*/ 22 h 198"/>
                  <a:gd name="T68" fmla="*/ 20 w 195"/>
                  <a:gd name="T69" fmla="*/ 21 h 198"/>
                  <a:gd name="T70" fmla="*/ 20 w 195"/>
                  <a:gd name="T71" fmla="*/ 21 h 198"/>
                  <a:gd name="T72" fmla="*/ 21 w 195"/>
                  <a:gd name="T73" fmla="*/ 21 h 198"/>
                  <a:gd name="T74" fmla="*/ 21 w 195"/>
                  <a:gd name="T75" fmla="*/ 20 h 198"/>
                  <a:gd name="T76" fmla="*/ 22 w 195"/>
                  <a:gd name="T77" fmla="*/ 20 h 198"/>
                  <a:gd name="T78" fmla="*/ 22 w 195"/>
                  <a:gd name="T79" fmla="*/ 19 h 198"/>
                  <a:gd name="T80" fmla="*/ 22 w 195"/>
                  <a:gd name="T81" fmla="*/ 18 h 198"/>
                  <a:gd name="T82" fmla="*/ 22 w 195"/>
                  <a:gd name="T83" fmla="*/ 18 h 198"/>
                  <a:gd name="T84" fmla="*/ 21 w 195"/>
                  <a:gd name="T85" fmla="*/ 17 h 198"/>
                  <a:gd name="T86" fmla="*/ 21 w 195"/>
                  <a:gd name="T87" fmla="*/ 16 h 198"/>
                  <a:gd name="T88" fmla="*/ 21 w 195"/>
                  <a:gd name="T89" fmla="*/ 16 h 198"/>
                  <a:gd name="T90" fmla="*/ 20 w 195"/>
                  <a:gd name="T91" fmla="*/ 15 h 198"/>
                  <a:gd name="T92" fmla="*/ 19 w 195"/>
                  <a:gd name="T93" fmla="*/ 14 h 198"/>
                  <a:gd name="T94" fmla="*/ 17 w 195"/>
                  <a:gd name="T95" fmla="*/ 14 h 198"/>
                  <a:gd name="T96" fmla="*/ 16 w 195"/>
                  <a:gd name="T97" fmla="*/ 13 h 198"/>
                  <a:gd name="T98" fmla="*/ 15 w 195"/>
                  <a:gd name="T99" fmla="*/ 13 h 198"/>
                  <a:gd name="T100" fmla="*/ 14 w 195"/>
                  <a:gd name="T101" fmla="*/ 12 h 198"/>
                  <a:gd name="T102" fmla="*/ 14 w 195"/>
                  <a:gd name="T103" fmla="*/ 11 h 198"/>
                  <a:gd name="T104" fmla="*/ 14 w 195"/>
                  <a:gd name="T105" fmla="*/ 11 h 198"/>
                  <a:gd name="T106" fmla="*/ 13 w 195"/>
                  <a:gd name="T107" fmla="*/ 10 h 198"/>
                  <a:gd name="T108" fmla="*/ 13 w 195"/>
                  <a:gd name="T109" fmla="*/ 10 h 198"/>
                  <a:gd name="T110" fmla="*/ 11 w 195"/>
                  <a:gd name="T111" fmla="*/ 7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5"/>
                  <a:gd name="T169" fmla="*/ 0 h 198"/>
                  <a:gd name="T170" fmla="*/ 195 w 195"/>
                  <a:gd name="T171" fmla="*/ 198 h 19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5" h="198">
                    <a:moveTo>
                      <a:pt x="100" y="63"/>
                    </a:moveTo>
                    <a:lnTo>
                      <a:pt x="95" y="54"/>
                    </a:lnTo>
                    <a:lnTo>
                      <a:pt x="84" y="42"/>
                    </a:lnTo>
                    <a:lnTo>
                      <a:pt x="72" y="30"/>
                    </a:lnTo>
                    <a:lnTo>
                      <a:pt x="57" y="18"/>
                    </a:lnTo>
                    <a:lnTo>
                      <a:pt x="50" y="13"/>
                    </a:lnTo>
                    <a:lnTo>
                      <a:pt x="41" y="8"/>
                    </a:lnTo>
                    <a:lnTo>
                      <a:pt x="34" y="4"/>
                    </a:lnTo>
                    <a:lnTo>
                      <a:pt x="27" y="2"/>
                    </a:lnTo>
                    <a:lnTo>
                      <a:pt x="20" y="0"/>
                    </a:lnTo>
                    <a:lnTo>
                      <a:pt x="14" y="0"/>
                    </a:lnTo>
                    <a:lnTo>
                      <a:pt x="8" y="1"/>
                    </a:lnTo>
                    <a:lnTo>
                      <a:pt x="4" y="4"/>
                    </a:lnTo>
                    <a:lnTo>
                      <a:pt x="1" y="8"/>
                    </a:lnTo>
                    <a:lnTo>
                      <a:pt x="0" y="13"/>
                    </a:lnTo>
                    <a:lnTo>
                      <a:pt x="0" y="18"/>
                    </a:lnTo>
                    <a:lnTo>
                      <a:pt x="0" y="26"/>
                    </a:lnTo>
                    <a:lnTo>
                      <a:pt x="4" y="41"/>
                    </a:lnTo>
                    <a:lnTo>
                      <a:pt x="8" y="59"/>
                    </a:lnTo>
                    <a:lnTo>
                      <a:pt x="21" y="90"/>
                    </a:lnTo>
                    <a:lnTo>
                      <a:pt x="32" y="114"/>
                    </a:lnTo>
                    <a:lnTo>
                      <a:pt x="38" y="131"/>
                    </a:lnTo>
                    <a:lnTo>
                      <a:pt x="46" y="152"/>
                    </a:lnTo>
                    <a:lnTo>
                      <a:pt x="51" y="162"/>
                    </a:lnTo>
                    <a:lnTo>
                      <a:pt x="57" y="172"/>
                    </a:lnTo>
                    <a:lnTo>
                      <a:pt x="61" y="179"/>
                    </a:lnTo>
                    <a:lnTo>
                      <a:pt x="67" y="185"/>
                    </a:lnTo>
                    <a:lnTo>
                      <a:pt x="78" y="190"/>
                    </a:lnTo>
                    <a:lnTo>
                      <a:pt x="92" y="193"/>
                    </a:lnTo>
                    <a:lnTo>
                      <a:pt x="110" y="197"/>
                    </a:lnTo>
                    <a:lnTo>
                      <a:pt x="128" y="198"/>
                    </a:lnTo>
                    <a:lnTo>
                      <a:pt x="145" y="198"/>
                    </a:lnTo>
                    <a:lnTo>
                      <a:pt x="162" y="197"/>
                    </a:lnTo>
                    <a:lnTo>
                      <a:pt x="169" y="195"/>
                    </a:lnTo>
                    <a:lnTo>
                      <a:pt x="176" y="193"/>
                    </a:lnTo>
                    <a:lnTo>
                      <a:pt x="181" y="191"/>
                    </a:lnTo>
                    <a:lnTo>
                      <a:pt x="185" y="188"/>
                    </a:lnTo>
                    <a:lnTo>
                      <a:pt x="190" y="182"/>
                    </a:lnTo>
                    <a:lnTo>
                      <a:pt x="194" y="177"/>
                    </a:lnTo>
                    <a:lnTo>
                      <a:pt x="195" y="171"/>
                    </a:lnTo>
                    <a:lnTo>
                      <a:pt x="195" y="164"/>
                    </a:lnTo>
                    <a:lnTo>
                      <a:pt x="195" y="158"/>
                    </a:lnTo>
                    <a:lnTo>
                      <a:pt x="192" y="151"/>
                    </a:lnTo>
                    <a:lnTo>
                      <a:pt x="189" y="145"/>
                    </a:lnTo>
                    <a:lnTo>
                      <a:pt x="185" y="140"/>
                    </a:lnTo>
                    <a:lnTo>
                      <a:pt x="177" y="134"/>
                    </a:lnTo>
                    <a:lnTo>
                      <a:pt x="168" y="128"/>
                    </a:lnTo>
                    <a:lnTo>
                      <a:pt x="157" y="123"/>
                    </a:lnTo>
                    <a:lnTo>
                      <a:pt x="148" y="119"/>
                    </a:lnTo>
                    <a:lnTo>
                      <a:pt x="137" y="113"/>
                    </a:lnTo>
                    <a:lnTo>
                      <a:pt x="129" y="106"/>
                    </a:lnTo>
                    <a:lnTo>
                      <a:pt x="125" y="101"/>
                    </a:lnTo>
                    <a:lnTo>
                      <a:pt x="123" y="96"/>
                    </a:lnTo>
                    <a:lnTo>
                      <a:pt x="120" y="92"/>
                    </a:lnTo>
                    <a:lnTo>
                      <a:pt x="119" y="86"/>
                    </a:lnTo>
                    <a:lnTo>
                      <a:pt x="100" y="6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49" name="Freeform 381"/>
              <p:cNvSpPr>
                <a:spLocks noEditPoints="1"/>
              </p:cNvSpPr>
              <p:nvPr/>
            </p:nvSpPr>
            <p:spPr bwMode="auto">
              <a:xfrm>
                <a:off x="4120" y="1386"/>
                <a:ext cx="337" cy="299"/>
              </a:xfrm>
              <a:custGeom>
                <a:avLst/>
                <a:gdLst>
                  <a:gd name="T0" fmla="*/ 53 w 1010"/>
                  <a:gd name="T1" fmla="*/ 22 h 895"/>
                  <a:gd name="T2" fmla="*/ 49 w 1010"/>
                  <a:gd name="T3" fmla="*/ 17 h 895"/>
                  <a:gd name="T4" fmla="*/ 43 w 1010"/>
                  <a:gd name="T5" fmla="*/ 17 h 895"/>
                  <a:gd name="T6" fmla="*/ 36 w 1010"/>
                  <a:gd name="T7" fmla="*/ 24 h 895"/>
                  <a:gd name="T8" fmla="*/ 27 w 1010"/>
                  <a:gd name="T9" fmla="*/ 22 h 895"/>
                  <a:gd name="T10" fmla="*/ 24 w 1010"/>
                  <a:gd name="T11" fmla="*/ 9 h 895"/>
                  <a:gd name="T12" fmla="*/ 19 w 1010"/>
                  <a:gd name="T13" fmla="*/ 5 h 895"/>
                  <a:gd name="T14" fmla="*/ 7 w 1010"/>
                  <a:gd name="T15" fmla="*/ 0 h 895"/>
                  <a:gd name="T16" fmla="*/ 3 w 1010"/>
                  <a:gd name="T17" fmla="*/ 6 h 895"/>
                  <a:gd name="T18" fmla="*/ 0 w 1010"/>
                  <a:gd name="T19" fmla="*/ 14 h 895"/>
                  <a:gd name="T20" fmla="*/ 7 w 1010"/>
                  <a:gd name="T21" fmla="*/ 21 h 895"/>
                  <a:gd name="T22" fmla="*/ 9 w 1010"/>
                  <a:gd name="T23" fmla="*/ 26 h 895"/>
                  <a:gd name="T24" fmla="*/ 12 w 1010"/>
                  <a:gd name="T25" fmla="*/ 33 h 895"/>
                  <a:gd name="T26" fmla="*/ 21 w 1010"/>
                  <a:gd name="T27" fmla="*/ 37 h 895"/>
                  <a:gd name="T28" fmla="*/ 29 w 1010"/>
                  <a:gd name="T29" fmla="*/ 35 h 895"/>
                  <a:gd name="T30" fmla="*/ 36 w 1010"/>
                  <a:gd name="T31" fmla="*/ 36 h 895"/>
                  <a:gd name="T32" fmla="*/ 42 w 1010"/>
                  <a:gd name="T33" fmla="*/ 38 h 895"/>
                  <a:gd name="T34" fmla="*/ 34 w 1010"/>
                  <a:gd name="T35" fmla="*/ 42 h 895"/>
                  <a:gd name="T36" fmla="*/ 38 w 1010"/>
                  <a:gd name="T37" fmla="*/ 44 h 895"/>
                  <a:gd name="T38" fmla="*/ 49 w 1010"/>
                  <a:gd name="T39" fmla="*/ 42 h 895"/>
                  <a:gd name="T40" fmla="*/ 67 w 1010"/>
                  <a:gd name="T41" fmla="*/ 22 h 895"/>
                  <a:gd name="T42" fmla="*/ 64 w 1010"/>
                  <a:gd name="T43" fmla="*/ 20 h 895"/>
                  <a:gd name="T44" fmla="*/ 60 w 1010"/>
                  <a:gd name="T45" fmla="*/ 16 h 895"/>
                  <a:gd name="T46" fmla="*/ 60 w 1010"/>
                  <a:gd name="T47" fmla="*/ 25 h 895"/>
                  <a:gd name="T48" fmla="*/ 59 w 1010"/>
                  <a:gd name="T49" fmla="*/ 28 h 895"/>
                  <a:gd name="T50" fmla="*/ 67 w 1010"/>
                  <a:gd name="T51" fmla="*/ 31 h 895"/>
                  <a:gd name="T52" fmla="*/ 70 w 1010"/>
                  <a:gd name="T53" fmla="*/ 22 h 895"/>
                  <a:gd name="T54" fmla="*/ 62 w 1010"/>
                  <a:gd name="T55" fmla="*/ 36 h 895"/>
                  <a:gd name="T56" fmla="*/ 56 w 1010"/>
                  <a:gd name="T57" fmla="*/ 37 h 895"/>
                  <a:gd name="T58" fmla="*/ 59 w 1010"/>
                  <a:gd name="T59" fmla="*/ 43 h 895"/>
                  <a:gd name="T60" fmla="*/ 61 w 1010"/>
                  <a:gd name="T61" fmla="*/ 46 h 895"/>
                  <a:gd name="T62" fmla="*/ 72 w 1010"/>
                  <a:gd name="T63" fmla="*/ 41 h 895"/>
                  <a:gd name="T64" fmla="*/ 67 w 1010"/>
                  <a:gd name="T65" fmla="*/ 41 h 895"/>
                  <a:gd name="T66" fmla="*/ 68 w 1010"/>
                  <a:gd name="T67" fmla="*/ 47 h 895"/>
                  <a:gd name="T68" fmla="*/ 72 w 1010"/>
                  <a:gd name="T69" fmla="*/ 48 h 895"/>
                  <a:gd name="T70" fmla="*/ 74 w 1010"/>
                  <a:gd name="T71" fmla="*/ 42 h 895"/>
                  <a:gd name="T72" fmla="*/ 91 w 1010"/>
                  <a:gd name="T73" fmla="*/ 32 h 895"/>
                  <a:gd name="T74" fmla="*/ 82 w 1010"/>
                  <a:gd name="T75" fmla="*/ 28 h 895"/>
                  <a:gd name="T76" fmla="*/ 76 w 1010"/>
                  <a:gd name="T77" fmla="*/ 31 h 895"/>
                  <a:gd name="T78" fmla="*/ 85 w 1010"/>
                  <a:gd name="T79" fmla="*/ 45 h 895"/>
                  <a:gd name="T80" fmla="*/ 80 w 1010"/>
                  <a:gd name="T81" fmla="*/ 51 h 895"/>
                  <a:gd name="T82" fmla="*/ 78 w 1010"/>
                  <a:gd name="T83" fmla="*/ 58 h 895"/>
                  <a:gd name="T84" fmla="*/ 80 w 1010"/>
                  <a:gd name="T85" fmla="*/ 69 h 895"/>
                  <a:gd name="T86" fmla="*/ 82 w 1010"/>
                  <a:gd name="T87" fmla="*/ 73 h 895"/>
                  <a:gd name="T88" fmla="*/ 90 w 1010"/>
                  <a:gd name="T89" fmla="*/ 60 h 895"/>
                  <a:gd name="T90" fmla="*/ 93 w 1010"/>
                  <a:gd name="T91" fmla="*/ 60 h 895"/>
                  <a:gd name="T92" fmla="*/ 99 w 1010"/>
                  <a:gd name="T93" fmla="*/ 66 h 895"/>
                  <a:gd name="T94" fmla="*/ 103 w 1010"/>
                  <a:gd name="T95" fmla="*/ 64 h 895"/>
                  <a:gd name="T96" fmla="*/ 112 w 1010"/>
                  <a:gd name="T97" fmla="*/ 54 h 895"/>
                  <a:gd name="T98" fmla="*/ 101 w 1010"/>
                  <a:gd name="T99" fmla="*/ 52 h 895"/>
                  <a:gd name="T100" fmla="*/ 99 w 1010"/>
                  <a:gd name="T101" fmla="*/ 47 h 895"/>
                  <a:gd name="T102" fmla="*/ 102 w 1010"/>
                  <a:gd name="T103" fmla="*/ 42 h 895"/>
                  <a:gd name="T104" fmla="*/ 56 w 1010"/>
                  <a:gd name="T105" fmla="*/ 69 h 895"/>
                  <a:gd name="T106" fmla="*/ 51 w 1010"/>
                  <a:gd name="T107" fmla="*/ 66 h 895"/>
                  <a:gd name="T108" fmla="*/ 58 w 1010"/>
                  <a:gd name="T109" fmla="*/ 88 h 895"/>
                  <a:gd name="T110" fmla="*/ 63 w 1010"/>
                  <a:gd name="T111" fmla="*/ 99 h 895"/>
                  <a:gd name="T112" fmla="*/ 64 w 1010"/>
                  <a:gd name="T113" fmla="*/ 96 h 8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0"/>
                  <a:gd name="T172" fmla="*/ 0 h 895"/>
                  <a:gd name="T173" fmla="*/ 1010 w 1010"/>
                  <a:gd name="T174" fmla="*/ 895 h 8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0" h="895">
                    <a:moveTo>
                      <a:pt x="413" y="259"/>
                    </a:moveTo>
                    <a:lnTo>
                      <a:pt x="417" y="252"/>
                    </a:lnTo>
                    <a:lnTo>
                      <a:pt x="426" y="243"/>
                    </a:lnTo>
                    <a:lnTo>
                      <a:pt x="436" y="234"/>
                    </a:lnTo>
                    <a:lnTo>
                      <a:pt x="448" y="224"/>
                    </a:lnTo>
                    <a:lnTo>
                      <a:pt x="459" y="216"/>
                    </a:lnTo>
                    <a:lnTo>
                      <a:pt x="467" y="208"/>
                    </a:lnTo>
                    <a:lnTo>
                      <a:pt x="474" y="202"/>
                    </a:lnTo>
                    <a:lnTo>
                      <a:pt x="476" y="199"/>
                    </a:lnTo>
                    <a:lnTo>
                      <a:pt x="478" y="197"/>
                    </a:lnTo>
                    <a:lnTo>
                      <a:pt x="478" y="195"/>
                    </a:lnTo>
                    <a:lnTo>
                      <a:pt x="476" y="193"/>
                    </a:lnTo>
                    <a:lnTo>
                      <a:pt x="474" y="190"/>
                    </a:lnTo>
                    <a:lnTo>
                      <a:pt x="467" y="182"/>
                    </a:lnTo>
                    <a:lnTo>
                      <a:pt x="459" y="174"/>
                    </a:lnTo>
                    <a:lnTo>
                      <a:pt x="441" y="157"/>
                    </a:lnTo>
                    <a:lnTo>
                      <a:pt x="430" y="149"/>
                    </a:lnTo>
                    <a:lnTo>
                      <a:pt x="422" y="142"/>
                    </a:lnTo>
                    <a:lnTo>
                      <a:pt x="415" y="137"/>
                    </a:lnTo>
                    <a:lnTo>
                      <a:pt x="409" y="136"/>
                    </a:lnTo>
                    <a:lnTo>
                      <a:pt x="403" y="136"/>
                    </a:lnTo>
                    <a:lnTo>
                      <a:pt x="399" y="140"/>
                    </a:lnTo>
                    <a:lnTo>
                      <a:pt x="394" y="143"/>
                    </a:lnTo>
                    <a:lnTo>
                      <a:pt x="389" y="149"/>
                    </a:lnTo>
                    <a:lnTo>
                      <a:pt x="386" y="156"/>
                    </a:lnTo>
                    <a:lnTo>
                      <a:pt x="377" y="171"/>
                    </a:lnTo>
                    <a:lnTo>
                      <a:pt x="368" y="187"/>
                    </a:lnTo>
                    <a:lnTo>
                      <a:pt x="362" y="194"/>
                    </a:lnTo>
                    <a:lnTo>
                      <a:pt x="355" y="200"/>
                    </a:lnTo>
                    <a:lnTo>
                      <a:pt x="348" y="204"/>
                    </a:lnTo>
                    <a:lnTo>
                      <a:pt x="340" y="208"/>
                    </a:lnTo>
                    <a:lnTo>
                      <a:pt x="324" y="212"/>
                    </a:lnTo>
                    <a:lnTo>
                      <a:pt x="310" y="214"/>
                    </a:lnTo>
                    <a:lnTo>
                      <a:pt x="298" y="215"/>
                    </a:lnTo>
                    <a:lnTo>
                      <a:pt x="286" y="215"/>
                    </a:lnTo>
                    <a:lnTo>
                      <a:pt x="277" y="214"/>
                    </a:lnTo>
                    <a:lnTo>
                      <a:pt x="268" y="213"/>
                    </a:lnTo>
                    <a:lnTo>
                      <a:pt x="260" y="209"/>
                    </a:lnTo>
                    <a:lnTo>
                      <a:pt x="253" y="206"/>
                    </a:lnTo>
                    <a:lnTo>
                      <a:pt x="247" y="201"/>
                    </a:lnTo>
                    <a:lnTo>
                      <a:pt x="243" y="195"/>
                    </a:lnTo>
                    <a:lnTo>
                      <a:pt x="238" y="189"/>
                    </a:lnTo>
                    <a:lnTo>
                      <a:pt x="235" y="183"/>
                    </a:lnTo>
                    <a:lnTo>
                      <a:pt x="230" y="169"/>
                    </a:lnTo>
                    <a:lnTo>
                      <a:pt x="226" y="154"/>
                    </a:lnTo>
                    <a:lnTo>
                      <a:pt x="222" y="121"/>
                    </a:lnTo>
                    <a:lnTo>
                      <a:pt x="217" y="89"/>
                    </a:lnTo>
                    <a:lnTo>
                      <a:pt x="214" y="82"/>
                    </a:lnTo>
                    <a:lnTo>
                      <a:pt x="213" y="76"/>
                    </a:lnTo>
                    <a:lnTo>
                      <a:pt x="210" y="70"/>
                    </a:lnTo>
                    <a:lnTo>
                      <a:pt x="207" y="64"/>
                    </a:lnTo>
                    <a:lnTo>
                      <a:pt x="203" y="59"/>
                    </a:lnTo>
                    <a:lnTo>
                      <a:pt x="199" y="55"/>
                    </a:lnTo>
                    <a:lnTo>
                      <a:pt x="193" y="52"/>
                    </a:lnTo>
                    <a:lnTo>
                      <a:pt x="187" y="50"/>
                    </a:lnTo>
                    <a:lnTo>
                      <a:pt x="174" y="45"/>
                    </a:lnTo>
                    <a:lnTo>
                      <a:pt x="159" y="38"/>
                    </a:lnTo>
                    <a:lnTo>
                      <a:pt x="144" y="30"/>
                    </a:lnTo>
                    <a:lnTo>
                      <a:pt x="128" y="22"/>
                    </a:lnTo>
                    <a:lnTo>
                      <a:pt x="113" y="15"/>
                    </a:lnTo>
                    <a:lnTo>
                      <a:pt x="98" y="7"/>
                    </a:lnTo>
                    <a:lnTo>
                      <a:pt x="85" y="3"/>
                    </a:lnTo>
                    <a:lnTo>
                      <a:pt x="72" y="0"/>
                    </a:lnTo>
                    <a:lnTo>
                      <a:pt x="67" y="0"/>
                    </a:lnTo>
                    <a:lnTo>
                      <a:pt x="62" y="2"/>
                    </a:lnTo>
                    <a:lnTo>
                      <a:pt x="59" y="4"/>
                    </a:lnTo>
                    <a:lnTo>
                      <a:pt x="55" y="7"/>
                    </a:lnTo>
                    <a:lnTo>
                      <a:pt x="48" y="16"/>
                    </a:lnTo>
                    <a:lnTo>
                      <a:pt x="42" y="26"/>
                    </a:lnTo>
                    <a:lnTo>
                      <a:pt x="36" y="37"/>
                    </a:lnTo>
                    <a:lnTo>
                      <a:pt x="28" y="48"/>
                    </a:lnTo>
                    <a:lnTo>
                      <a:pt x="23" y="51"/>
                    </a:lnTo>
                    <a:lnTo>
                      <a:pt x="19" y="56"/>
                    </a:lnTo>
                    <a:lnTo>
                      <a:pt x="12" y="58"/>
                    </a:lnTo>
                    <a:lnTo>
                      <a:pt x="4" y="61"/>
                    </a:lnTo>
                    <a:lnTo>
                      <a:pt x="1" y="83"/>
                    </a:lnTo>
                    <a:lnTo>
                      <a:pt x="0" y="102"/>
                    </a:lnTo>
                    <a:lnTo>
                      <a:pt x="0" y="110"/>
                    </a:lnTo>
                    <a:lnTo>
                      <a:pt x="1" y="118"/>
                    </a:lnTo>
                    <a:lnTo>
                      <a:pt x="2" y="125"/>
                    </a:lnTo>
                    <a:lnTo>
                      <a:pt x="4" y="132"/>
                    </a:lnTo>
                    <a:lnTo>
                      <a:pt x="8" y="138"/>
                    </a:lnTo>
                    <a:lnTo>
                      <a:pt x="12" y="144"/>
                    </a:lnTo>
                    <a:lnTo>
                      <a:pt x="16" y="151"/>
                    </a:lnTo>
                    <a:lnTo>
                      <a:pt x="22" y="157"/>
                    </a:lnTo>
                    <a:lnTo>
                      <a:pt x="39" y="170"/>
                    </a:lnTo>
                    <a:lnTo>
                      <a:pt x="60" y="186"/>
                    </a:lnTo>
                    <a:lnTo>
                      <a:pt x="67" y="190"/>
                    </a:lnTo>
                    <a:lnTo>
                      <a:pt x="72" y="195"/>
                    </a:lnTo>
                    <a:lnTo>
                      <a:pt x="76" y="201"/>
                    </a:lnTo>
                    <a:lnTo>
                      <a:pt x="80" y="206"/>
                    </a:lnTo>
                    <a:lnTo>
                      <a:pt x="82" y="209"/>
                    </a:lnTo>
                    <a:lnTo>
                      <a:pt x="84" y="214"/>
                    </a:lnTo>
                    <a:lnTo>
                      <a:pt x="84" y="219"/>
                    </a:lnTo>
                    <a:lnTo>
                      <a:pt x="85" y="223"/>
                    </a:lnTo>
                    <a:lnTo>
                      <a:pt x="85" y="234"/>
                    </a:lnTo>
                    <a:lnTo>
                      <a:pt x="85" y="245"/>
                    </a:lnTo>
                    <a:lnTo>
                      <a:pt x="85" y="250"/>
                    </a:lnTo>
                    <a:lnTo>
                      <a:pt x="86" y="256"/>
                    </a:lnTo>
                    <a:lnTo>
                      <a:pt x="88" y="263"/>
                    </a:lnTo>
                    <a:lnTo>
                      <a:pt x="91" y="270"/>
                    </a:lnTo>
                    <a:lnTo>
                      <a:pt x="96" y="280"/>
                    </a:lnTo>
                    <a:lnTo>
                      <a:pt x="104" y="288"/>
                    </a:lnTo>
                    <a:lnTo>
                      <a:pt x="112" y="298"/>
                    </a:lnTo>
                    <a:lnTo>
                      <a:pt x="121" y="305"/>
                    </a:lnTo>
                    <a:lnTo>
                      <a:pt x="132" y="312"/>
                    </a:lnTo>
                    <a:lnTo>
                      <a:pt x="143" y="318"/>
                    </a:lnTo>
                    <a:lnTo>
                      <a:pt x="153" y="322"/>
                    </a:lnTo>
                    <a:lnTo>
                      <a:pt x="164" y="326"/>
                    </a:lnTo>
                    <a:lnTo>
                      <a:pt x="172" y="328"/>
                    </a:lnTo>
                    <a:lnTo>
                      <a:pt x="180" y="328"/>
                    </a:lnTo>
                    <a:lnTo>
                      <a:pt x="187" y="328"/>
                    </a:lnTo>
                    <a:lnTo>
                      <a:pt x="194" y="326"/>
                    </a:lnTo>
                    <a:lnTo>
                      <a:pt x="209" y="322"/>
                    </a:lnTo>
                    <a:lnTo>
                      <a:pt x="220" y="316"/>
                    </a:lnTo>
                    <a:lnTo>
                      <a:pt x="232" y="312"/>
                    </a:lnTo>
                    <a:lnTo>
                      <a:pt x="244" y="309"/>
                    </a:lnTo>
                    <a:lnTo>
                      <a:pt x="251" y="309"/>
                    </a:lnTo>
                    <a:lnTo>
                      <a:pt x="257" y="311"/>
                    </a:lnTo>
                    <a:lnTo>
                      <a:pt x="264" y="313"/>
                    </a:lnTo>
                    <a:lnTo>
                      <a:pt x="271" y="318"/>
                    </a:lnTo>
                    <a:lnTo>
                      <a:pt x="279" y="322"/>
                    </a:lnTo>
                    <a:lnTo>
                      <a:pt x="288" y="326"/>
                    </a:lnTo>
                    <a:lnTo>
                      <a:pt x="295" y="327"/>
                    </a:lnTo>
                    <a:lnTo>
                      <a:pt x="302" y="327"/>
                    </a:lnTo>
                    <a:lnTo>
                      <a:pt x="309" y="326"/>
                    </a:lnTo>
                    <a:lnTo>
                      <a:pt x="316" y="324"/>
                    </a:lnTo>
                    <a:lnTo>
                      <a:pt x="322" y="320"/>
                    </a:lnTo>
                    <a:lnTo>
                      <a:pt x="328" y="315"/>
                    </a:lnTo>
                    <a:lnTo>
                      <a:pt x="350" y="295"/>
                    </a:lnTo>
                    <a:lnTo>
                      <a:pt x="373" y="275"/>
                    </a:lnTo>
                    <a:lnTo>
                      <a:pt x="413" y="259"/>
                    </a:lnTo>
                    <a:close/>
                    <a:moveTo>
                      <a:pt x="415" y="361"/>
                    </a:moveTo>
                    <a:lnTo>
                      <a:pt x="400" y="352"/>
                    </a:lnTo>
                    <a:lnTo>
                      <a:pt x="386" y="345"/>
                    </a:lnTo>
                    <a:lnTo>
                      <a:pt x="377" y="342"/>
                    </a:lnTo>
                    <a:lnTo>
                      <a:pt x="369" y="340"/>
                    </a:lnTo>
                    <a:lnTo>
                      <a:pt x="360" y="340"/>
                    </a:lnTo>
                    <a:lnTo>
                      <a:pt x="349" y="340"/>
                    </a:lnTo>
                    <a:lnTo>
                      <a:pt x="341" y="344"/>
                    </a:lnTo>
                    <a:lnTo>
                      <a:pt x="330" y="350"/>
                    </a:lnTo>
                    <a:lnTo>
                      <a:pt x="319" y="357"/>
                    </a:lnTo>
                    <a:lnTo>
                      <a:pt x="314" y="363"/>
                    </a:lnTo>
                    <a:lnTo>
                      <a:pt x="303" y="374"/>
                    </a:lnTo>
                    <a:lnTo>
                      <a:pt x="292" y="385"/>
                    </a:lnTo>
                    <a:lnTo>
                      <a:pt x="291" y="388"/>
                    </a:lnTo>
                    <a:lnTo>
                      <a:pt x="291" y="392"/>
                    </a:lnTo>
                    <a:lnTo>
                      <a:pt x="294" y="394"/>
                    </a:lnTo>
                    <a:lnTo>
                      <a:pt x="297" y="397"/>
                    </a:lnTo>
                    <a:lnTo>
                      <a:pt x="306" y="399"/>
                    </a:lnTo>
                    <a:lnTo>
                      <a:pt x="318" y="399"/>
                    </a:lnTo>
                    <a:lnTo>
                      <a:pt x="344" y="397"/>
                    </a:lnTo>
                    <a:lnTo>
                      <a:pt x="361" y="394"/>
                    </a:lnTo>
                    <a:lnTo>
                      <a:pt x="371" y="394"/>
                    </a:lnTo>
                    <a:lnTo>
                      <a:pt x="382" y="394"/>
                    </a:lnTo>
                    <a:lnTo>
                      <a:pt x="394" y="393"/>
                    </a:lnTo>
                    <a:lnTo>
                      <a:pt x="404" y="392"/>
                    </a:lnTo>
                    <a:lnTo>
                      <a:pt x="416" y="390"/>
                    </a:lnTo>
                    <a:lnTo>
                      <a:pt x="430" y="386"/>
                    </a:lnTo>
                    <a:lnTo>
                      <a:pt x="443" y="381"/>
                    </a:lnTo>
                    <a:lnTo>
                      <a:pt x="455" y="377"/>
                    </a:lnTo>
                    <a:lnTo>
                      <a:pt x="415" y="361"/>
                    </a:lnTo>
                    <a:close/>
                    <a:moveTo>
                      <a:pt x="632" y="194"/>
                    </a:moveTo>
                    <a:lnTo>
                      <a:pt x="624" y="197"/>
                    </a:lnTo>
                    <a:lnTo>
                      <a:pt x="618" y="200"/>
                    </a:lnTo>
                    <a:lnTo>
                      <a:pt x="614" y="201"/>
                    </a:lnTo>
                    <a:lnTo>
                      <a:pt x="610" y="202"/>
                    </a:lnTo>
                    <a:lnTo>
                      <a:pt x="606" y="201"/>
                    </a:lnTo>
                    <a:lnTo>
                      <a:pt x="601" y="201"/>
                    </a:lnTo>
                    <a:lnTo>
                      <a:pt x="594" y="199"/>
                    </a:lnTo>
                    <a:lnTo>
                      <a:pt x="588" y="196"/>
                    </a:lnTo>
                    <a:lnTo>
                      <a:pt x="584" y="194"/>
                    </a:lnTo>
                    <a:lnTo>
                      <a:pt x="580" y="191"/>
                    </a:lnTo>
                    <a:lnTo>
                      <a:pt x="578" y="188"/>
                    </a:lnTo>
                    <a:lnTo>
                      <a:pt x="575" y="184"/>
                    </a:lnTo>
                    <a:lnTo>
                      <a:pt x="572" y="178"/>
                    </a:lnTo>
                    <a:lnTo>
                      <a:pt x="570" y="171"/>
                    </a:lnTo>
                    <a:lnTo>
                      <a:pt x="566" y="161"/>
                    </a:lnTo>
                    <a:lnTo>
                      <a:pt x="561" y="149"/>
                    </a:lnTo>
                    <a:lnTo>
                      <a:pt x="558" y="144"/>
                    </a:lnTo>
                    <a:lnTo>
                      <a:pt x="553" y="141"/>
                    </a:lnTo>
                    <a:lnTo>
                      <a:pt x="547" y="138"/>
                    </a:lnTo>
                    <a:lnTo>
                      <a:pt x="541" y="137"/>
                    </a:lnTo>
                    <a:lnTo>
                      <a:pt x="540" y="144"/>
                    </a:lnTo>
                    <a:lnTo>
                      <a:pt x="541" y="151"/>
                    </a:lnTo>
                    <a:lnTo>
                      <a:pt x="542" y="158"/>
                    </a:lnTo>
                    <a:lnTo>
                      <a:pt x="545" y="166"/>
                    </a:lnTo>
                    <a:lnTo>
                      <a:pt x="546" y="177"/>
                    </a:lnTo>
                    <a:lnTo>
                      <a:pt x="546" y="191"/>
                    </a:lnTo>
                    <a:lnTo>
                      <a:pt x="545" y="204"/>
                    </a:lnTo>
                    <a:lnTo>
                      <a:pt x="541" y="216"/>
                    </a:lnTo>
                    <a:lnTo>
                      <a:pt x="538" y="221"/>
                    </a:lnTo>
                    <a:lnTo>
                      <a:pt x="534" y="224"/>
                    </a:lnTo>
                    <a:lnTo>
                      <a:pt x="529" y="228"/>
                    </a:lnTo>
                    <a:lnTo>
                      <a:pt x="526" y="232"/>
                    </a:lnTo>
                    <a:lnTo>
                      <a:pt x="521" y="236"/>
                    </a:lnTo>
                    <a:lnTo>
                      <a:pt x="519" y="241"/>
                    </a:lnTo>
                    <a:lnTo>
                      <a:pt x="516" y="246"/>
                    </a:lnTo>
                    <a:lnTo>
                      <a:pt x="515" y="253"/>
                    </a:lnTo>
                    <a:lnTo>
                      <a:pt x="532" y="254"/>
                    </a:lnTo>
                    <a:lnTo>
                      <a:pt x="551" y="255"/>
                    </a:lnTo>
                    <a:lnTo>
                      <a:pt x="560" y="256"/>
                    </a:lnTo>
                    <a:lnTo>
                      <a:pt x="568" y="259"/>
                    </a:lnTo>
                    <a:lnTo>
                      <a:pt x="577" y="261"/>
                    </a:lnTo>
                    <a:lnTo>
                      <a:pt x="583" y="265"/>
                    </a:lnTo>
                    <a:lnTo>
                      <a:pt x="588" y="268"/>
                    </a:lnTo>
                    <a:lnTo>
                      <a:pt x="594" y="273"/>
                    </a:lnTo>
                    <a:lnTo>
                      <a:pt x="598" y="274"/>
                    </a:lnTo>
                    <a:lnTo>
                      <a:pt x="601" y="274"/>
                    </a:lnTo>
                    <a:lnTo>
                      <a:pt x="605" y="273"/>
                    </a:lnTo>
                    <a:lnTo>
                      <a:pt x="607" y="270"/>
                    </a:lnTo>
                    <a:lnTo>
                      <a:pt x="614" y="260"/>
                    </a:lnTo>
                    <a:lnTo>
                      <a:pt x="619" y="249"/>
                    </a:lnTo>
                    <a:lnTo>
                      <a:pt x="623" y="237"/>
                    </a:lnTo>
                    <a:lnTo>
                      <a:pt x="630" y="227"/>
                    </a:lnTo>
                    <a:lnTo>
                      <a:pt x="632" y="194"/>
                    </a:lnTo>
                    <a:close/>
                    <a:moveTo>
                      <a:pt x="577" y="372"/>
                    </a:moveTo>
                    <a:lnTo>
                      <a:pt x="574" y="364"/>
                    </a:lnTo>
                    <a:lnTo>
                      <a:pt x="573" y="355"/>
                    </a:lnTo>
                    <a:lnTo>
                      <a:pt x="571" y="348"/>
                    </a:lnTo>
                    <a:lnTo>
                      <a:pt x="567" y="341"/>
                    </a:lnTo>
                    <a:lnTo>
                      <a:pt x="564" y="333"/>
                    </a:lnTo>
                    <a:lnTo>
                      <a:pt x="560" y="326"/>
                    </a:lnTo>
                    <a:lnTo>
                      <a:pt x="555" y="324"/>
                    </a:lnTo>
                    <a:lnTo>
                      <a:pt x="551" y="322"/>
                    </a:lnTo>
                    <a:lnTo>
                      <a:pt x="545" y="321"/>
                    </a:lnTo>
                    <a:lnTo>
                      <a:pt x="539" y="322"/>
                    </a:lnTo>
                    <a:lnTo>
                      <a:pt x="526" y="325"/>
                    </a:lnTo>
                    <a:lnTo>
                      <a:pt x="515" y="327"/>
                    </a:lnTo>
                    <a:lnTo>
                      <a:pt x="508" y="329"/>
                    </a:lnTo>
                    <a:lnTo>
                      <a:pt x="505" y="332"/>
                    </a:lnTo>
                    <a:lnTo>
                      <a:pt x="504" y="335"/>
                    </a:lnTo>
                    <a:lnTo>
                      <a:pt x="504" y="344"/>
                    </a:lnTo>
                    <a:lnTo>
                      <a:pt x="505" y="352"/>
                    </a:lnTo>
                    <a:lnTo>
                      <a:pt x="508" y="358"/>
                    </a:lnTo>
                    <a:lnTo>
                      <a:pt x="512" y="363"/>
                    </a:lnTo>
                    <a:lnTo>
                      <a:pt x="518" y="367"/>
                    </a:lnTo>
                    <a:lnTo>
                      <a:pt x="525" y="372"/>
                    </a:lnTo>
                    <a:lnTo>
                      <a:pt x="532" y="379"/>
                    </a:lnTo>
                    <a:lnTo>
                      <a:pt x="534" y="383"/>
                    </a:lnTo>
                    <a:lnTo>
                      <a:pt x="537" y="386"/>
                    </a:lnTo>
                    <a:lnTo>
                      <a:pt x="538" y="391"/>
                    </a:lnTo>
                    <a:lnTo>
                      <a:pt x="538" y="394"/>
                    </a:lnTo>
                    <a:lnTo>
                      <a:pt x="539" y="398"/>
                    </a:lnTo>
                    <a:lnTo>
                      <a:pt x="540" y="403"/>
                    </a:lnTo>
                    <a:lnTo>
                      <a:pt x="542" y="407"/>
                    </a:lnTo>
                    <a:lnTo>
                      <a:pt x="545" y="410"/>
                    </a:lnTo>
                    <a:lnTo>
                      <a:pt x="547" y="411"/>
                    </a:lnTo>
                    <a:lnTo>
                      <a:pt x="548" y="412"/>
                    </a:lnTo>
                    <a:lnTo>
                      <a:pt x="551" y="411"/>
                    </a:lnTo>
                    <a:lnTo>
                      <a:pt x="553" y="410"/>
                    </a:lnTo>
                    <a:lnTo>
                      <a:pt x="557" y="407"/>
                    </a:lnTo>
                    <a:lnTo>
                      <a:pt x="560" y="404"/>
                    </a:lnTo>
                    <a:lnTo>
                      <a:pt x="577" y="372"/>
                    </a:lnTo>
                    <a:close/>
                    <a:moveTo>
                      <a:pt x="663" y="374"/>
                    </a:moveTo>
                    <a:lnTo>
                      <a:pt x="651" y="367"/>
                    </a:lnTo>
                    <a:lnTo>
                      <a:pt x="638" y="360"/>
                    </a:lnTo>
                    <a:lnTo>
                      <a:pt x="631" y="358"/>
                    </a:lnTo>
                    <a:lnTo>
                      <a:pt x="625" y="355"/>
                    </a:lnTo>
                    <a:lnTo>
                      <a:pt x="619" y="355"/>
                    </a:lnTo>
                    <a:lnTo>
                      <a:pt x="613" y="358"/>
                    </a:lnTo>
                    <a:lnTo>
                      <a:pt x="610" y="360"/>
                    </a:lnTo>
                    <a:lnTo>
                      <a:pt x="607" y="364"/>
                    </a:lnTo>
                    <a:lnTo>
                      <a:pt x="606" y="366"/>
                    </a:lnTo>
                    <a:lnTo>
                      <a:pt x="606" y="370"/>
                    </a:lnTo>
                    <a:lnTo>
                      <a:pt x="606" y="377"/>
                    </a:lnTo>
                    <a:lnTo>
                      <a:pt x="607" y="385"/>
                    </a:lnTo>
                    <a:lnTo>
                      <a:pt x="609" y="397"/>
                    </a:lnTo>
                    <a:lnTo>
                      <a:pt x="606" y="410"/>
                    </a:lnTo>
                    <a:lnTo>
                      <a:pt x="607" y="416"/>
                    </a:lnTo>
                    <a:lnTo>
                      <a:pt x="609" y="420"/>
                    </a:lnTo>
                    <a:lnTo>
                      <a:pt x="610" y="423"/>
                    </a:lnTo>
                    <a:lnTo>
                      <a:pt x="612" y="425"/>
                    </a:lnTo>
                    <a:lnTo>
                      <a:pt x="616" y="426"/>
                    </a:lnTo>
                    <a:lnTo>
                      <a:pt x="619" y="427"/>
                    </a:lnTo>
                    <a:lnTo>
                      <a:pt x="626" y="430"/>
                    </a:lnTo>
                    <a:lnTo>
                      <a:pt x="636" y="433"/>
                    </a:lnTo>
                    <a:lnTo>
                      <a:pt x="640" y="433"/>
                    </a:lnTo>
                    <a:lnTo>
                      <a:pt x="645" y="434"/>
                    </a:lnTo>
                    <a:lnTo>
                      <a:pt x="649" y="433"/>
                    </a:lnTo>
                    <a:lnTo>
                      <a:pt x="652" y="432"/>
                    </a:lnTo>
                    <a:lnTo>
                      <a:pt x="659" y="425"/>
                    </a:lnTo>
                    <a:lnTo>
                      <a:pt x="666" y="418"/>
                    </a:lnTo>
                    <a:lnTo>
                      <a:pt x="669" y="414"/>
                    </a:lnTo>
                    <a:lnTo>
                      <a:pt x="671" y="411"/>
                    </a:lnTo>
                    <a:lnTo>
                      <a:pt x="673" y="406"/>
                    </a:lnTo>
                    <a:lnTo>
                      <a:pt x="673" y="401"/>
                    </a:lnTo>
                    <a:lnTo>
                      <a:pt x="663" y="374"/>
                    </a:lnTo>
                    <a:close/>
                    <a:moveTo>
                      <a:pt x="903" y="332"/>
                    </a:moveTo>
                    <a:lnTo>
                      <a:pt x="898" y="331"/>
                    </a:lnTo>
                    <a:lnTo>
                      <a:pt x="892" y="329"/>
                    </a:lnTo>
                    <a:lnTo>
                      <a:pt x="885" y="327"/>
                    </a:lnTo>
                    <a:lnTo>
                      <a:pt x="877" y="325"/>
                    </a:lnTo>
                    <a:lnTo>
                      <a:pt x="863" y="316"/>
                    </a:lnTo>
                    <a:lnTo>
                      <a:pt x="849" y="307"/>
                    </a:lnTo>
                    <a:lnTo>
                      <a:pt x="822" y="287"/>
                    </a:lnTo>
                    <a:lnTo>
                      <a:pt x="801" y="269"/>
                    </a:lnTo>
                    <a:lnTo>
                      <a:pt x="794" y="265"/>
                    </a:lnTo>
                    <a:lnTo>
                      <a:pt x="788" y="260"/>
                    </a:lnTo>
                    <a:lnTo>
                      <a:pt x="781" y="258"/>
                    </a:lnTo>
                    <a:lnTo>
                      <a:pt x="775" y="255"/>
                    </a:lnTo>
                    <a:lnTo>
                      <a:pt x="762" y="252"/>
                    </a:lnTo>
                    <a:lnTo>
                      <a:pt x="749" y="250"/>
                    </a:lnTo>
                    <a:lnTo>
                      <a:pt x="736" y="252"/>
                    </a:lnTo>
                    <a:lnTo>
                      <a:pt x="722" y="254"/>
                    </a:lnTo>
                    <a:lnTo>
                      <a:pt x="708" y="258"/>
                    </a:lnTo>
                    <a:lnTo>
                      <a:pt x="692" y="261"/>
                    </a:lnTo>
                    <a:lnTo>
                      <a:pt x="689" y="263"/>
                    </a:lnTo>
                    <a:lnTo>
                      <a:pt x="685" y="266"/>
                    </a:lnTo>
                    <a:lnTo>
                      <a:pt x="684" y="268"/>
                    </a:lnTo>
                    <a:lnTo>
                      <a:pt x="683" y="270"/>
                    </a:lnTo>
                    <a:lnTo>
                      <a:pt x="685" y="278"/>
                    </a:lnTo>
                    <a:lnTo>
                      <a:pt x="690" y="286"/>
                    </a:lnTo>
                    <a:lnTo>
                      <a:pt x="702" y="301"/>
                    </a:lnTo>
                    <a:lnTo>
                      <a:pt x="711" y="312"/>
                    </a:lnTo>
                    <a:lnTo>
                      <a:pt x="728" y="334"/>
                    </a:lnTo>
                    <a:lnTo>
                      <a:pt x="747" y="365"/>
                    </a:lnTo>
                    <a:lnTo>
                      <a:pt x="754" y="380"/>
                    </a:lnTo>
                    <a:lnTo>
                      <a:pt x="760" y="397"/>
                    </a:lnTo>
                    <a:lnTo>
                      <a:pt x="761" y="404"/>
                    </a:lnTo>
                    <a:lnTo>
                      <a:pt x="762" y="410"/>
                    </a:lnTo>
                    <a:lnTo>
                      <a:pt x="761" y="416"/>
                    </a:lnTo>
                    <a:lnTo>
                      <a:pt x="758" y="421"/>
                    </a:lnTo>
                    <a:lnTo>
                      <a:pt x="751" y="432"/>
                    </a:lnTo>
                    <a:lnTo>
                      <a:pt x="743" y="440"/>
                    </a:lnTo>
                    <a:lnTo>
                      <a:pt x="734" y="447"/>
                    </a:lnTo>
                    <a:lnTo>
                      <a:pt x="724" y="455"/>
                    </a:lnTo>
                    <a:lnTo>
                      <a:pt x="716" y="462"/>
                    </a:lnTo>
                    <a:lnTo>
                      <a:pt x="708" y="470"/>
                    </a:lnTo>
                    <a:lnTo>
                      <a:pt x="704" y="475"/>
                    </a:lnTo>
                    <a:lnTo>
                      <a:pt x="702" y="480"/>
                    </a:lnTo>
                    <a:lnTo>
                      <a:pt x="699" y="486"/>
                    </a:lnTo>
                    <a:lnTo>
                      <a:pt x="698" y="492"/>
                    </a:lnTo>
                    <a:lnTo>
                      <a:pt x="697" y="503"/>
                    </a:lnTo>
                    <a:lnTo>
                      <a:pt x="698" y="515"/>
                    </a:lnTo>
                    <a:lnTo>
                      <a:pt x="699" y="525"/>
                    </a:lnTo>
                    <a:lnTo>
                      <a:pt x="703" y="537"/>
                    </a:lnTo>
                    <a:lnTo>
                      <a:pt x="705" y="549"/>
                    </a:lnTo>
                    <a:lnTo>
                      <a:pt x="709" y="561"/>
                    </a:lnTo>
                    <a:lnTo>
                      <a:pt x="710" y="572"/>
                    </a:lnTo>
                    <a:lnTo>
                      <a:pt x="710" y="584"/>
                    </a:lnTo>
                    <a:lnTo>
                      <a:pt x="711" y="591"/>
                    </a:lnTo>
                    <a:lnTo>
                      <a:pt x="712" y="606"/>
                    </a:lnTo>
                    <a:lnTo>
                      <a:pt x="715" y="621"/>
                    </a:lnTo>
                    <a:lnTo>
                      <a:pt x="718" y="636"/>
                    </a:lnTo>
                    <a:lnTo>
                      <a:pt x="721" y="643"/>
                    </a:lnTo>
                    <a:lnTo>
                      <a:pt x="723" y="649"/>
                    </a:lnTo>
                    <a:lnTo>
                      <a:pt x="726" y="654"/>
                    </a:lnTo>
                    <a:lnTo>
                      <a:pt x="729" y="657"/>
                    </a:lnTo>
                    <a:lnTo>
                      <a:pt x="732" y="657"/>
                    </a:lnTo>
                    <a:lnTo>
                      <a:pt x="737" y="656"/>
                    </a:lnTo>
                    <a:lnTo>
                      <a:pt x="741" y="653"/>
                    </a:lnTo>
                    <a:lnTo>
                      <a:pt x="745" y="644"/>
                    </a:lnTo>
                    <a:lnTo>
                      <a:pt x="755" y="627"/>
                    </a:lnTo>
                    <a:lnTo>
                      <a:pt x="764" y="604"/>
                    </a:lnTo>
                    <a:lnTo>
                      <a:pt x="776" y="581"/>
                    </a:lnTo>
                    <a:lnTo>
                      <a:pt x="789" y="559"/>
                    </a:lnTo>
                    <a:lnTo>
                      <a:pt x="795" y="551"/>
                    </a:lnTo>
                    <a:lnTo>
                      <a:pt x="802" y="544"/>
                    </a:lnTo>
                    <a:lnTo>
                      <a:pt x="807" y="541"/>
                    </a:lnTo>
                    <a:lnTo>
                      <a:pt x="810" y="538"/>
                    </a:lnTo>
                    <a:lnTo>
                      <a:pt x="814" y="537"/>
                    </a:lnTo>
                    <a:lnTo>
                      <a:pt x="817" y="536"/>
                    </a:lnTo>
                    <a:lnTo>
                      <a:pt x="822" y="536"/>
                    </a:lnTo>
                    <a:lnTo>
                      <a:pt x="826" y="536"/>
                    </a:lnTo>
                    <a:lnTo>
                      <a:pt x="830" y="537"/>
                    </a:lnTo>
                    <a:lnTo>
                      <a:pt x="834" y="539"/>
                    </a:lnTo>
                    <a:lnTo>
                      <a:pt x="839" y="543"/>
                    </a:lnTo>
                    <a:lnTo>
                      <a:pt x="843" y="548"/>
                    </a:lnTo>
                    <a:lnTo>
                      <a:pt x="848" y="552"/>
                    </a:lnTo>
                    <a:lnTo>
                      <a:pt x="853" y="558"/>
                    </a:lnTo>
                    <a:lnTo>
                      <a:pt x="862" y="571"/>
                    </a:lnTo>
                    <a:lnTo>
                      <a:pt x="872" y="581"/>
                    </a:lnTo>
                    <a:lnTo>
                      <a:pt x="877" y="584"/>
                    </a:lnTo>
                    <a:lnTo>
                      <a:pt x="882" y="588"/>
                    </a:lnTo>
                    <a:lnTo>
                      <a:pt x="887" y="590"/>
                    </a:lnTo>
                    <a:lnTo>
                      <a:pt x="892" y="591"/>
                    </a:lnTo>
                    <a:lnTo>
                      <a:pt x="898" y="591"/>
                    </a:lnTo>
                    <a:lnTo>
                      <a:pt x="902" y="591"/>
                    </a:lnTo>
                    <a:lnTo>
                      <a:pt x="907" y="590"/>
                    </a:lnTo>
                    <a:lnTo>
                      <a:pt x="913" y="589"/>
                    </a:lnTo>
                    <a:lnTo>
                      <a:pt x="918" y="585"/>
                    </a:lnTo>
                    <a:lnTo>
                      <a:pt x="922" y="582"/>
                    </a:lnTo>
                    <a:lnTo>
                      <a:pt x="928" y="578"/>
                    </a:lnTo>
                    <a:lnTo>
                      <a:pt x="933" y="572"/>
                    </a:lnTo>
                    <a:lnTo>
                      <a:pt x="1001" y="499"/>
                    </a:lnTo>
                    <a:lnTo>
                      <a:pt x="1008" y="491"/>
                    </a:lnTo>
                    <a:lnTo>
                      <a:pt x="1010" y="485"/>
                    </a:lnTo>
                    <a:lnTo>
                      <a:pt x="1010" y="484"/>
                    </a:lnTo>
                    <a:lnTo>
                      <a:pt x="1008" y="483"/>
                    </a:lnTo>
                    <a:lnTo>
                      <a:pt x="1006" y="482"/>
                    </a:lnTo>
                    <a:lnTo>
                      <a:pt x="1004" y="482"/>
                    </a:lnTo>
                    <a:lnTo>
                      <a:pt x="991" y="482"/>
                    </a:lnTo>
                    <a:lnTo>
                      <a:pt x="977" y="484"/>
                    </a:lnTo>
                    <a:lnTo>
                      <a:pt x="966" y="483"/>
                    </a:lnTo>
                    <a:lnTo>
                      <a:pt x="952" y="482"/>
                    </a:lnTo>
                    <a:lnTo>
                      <a:pt x="938" y="478"/>
                    </a:lnTo>
                    <a:lnTo>
                      <a:pt x="922" y="472"/>
                    </a:lnTo>
                    <a:lnTo>
                      <a:pt x="916" y="470"/>
                    </a:lnTo>
                    <a:lnTo>
                      <a:pt x="909" y="466"/>
                    </a:lnTo>
                    <a:lnTo>
                      <a:pt x="903" y="463"/>
                    </a:lnTo>
                    <a:lnTo>
                      <a:pt x="899" y="458"/>
                    </a:lnTo>
                    <a:lnTo>
                      <a:pt x="894" y="453"/>
                    </a:lnTo>
                    <a:lnTo>
                      <a:pt x="890" y="449"/>
                    </a:lnTo>
                    <a:lnTo>
                      <a:pt x="888" y="444"/>
                    </a:lnTo>
                    <a:lnTo>
                      <a:pt x="888" y="438"/>
                    </a:lnTo>
                    <a:lnTo>
                      <a:pt x="888" y="432"/>
                    </a:lnTo>
                    <a:lnTo>
                      <a:pt x="890" y="426"/>
                    </a:lnTo>
                    <a:lnTo>
                      <a:pt x="893" y="423"/>
                    </a:lnTo>
                    <a:lnTo>
                      <a:pt x="898" y="419"/>
                    </a:lnTo>
                    <a:lnTo>
                      <a:pt x="906" y="413"/>
                    </a:lnTo>
                    <a:lnTo>
                      <a:pt x="913" y="405"/>
                    </a:lnTo>
                    <a:lnTo>
                      <a:pt x="916" y="398"/>
                    </a:lnTo>
                    <a:lnTo>
                      <a:pt x="919" y="392"/>
                    </a:lnTo>
                    <a:lnTo>
                      <a:pt x="919" y="387"/>
                    </a:lnTo>
                    <a:lnTo>
                      <a:pt x="919" y="381"/>
                    </a:lnTo>
                    <a:lnTo>
                      <a:pt x="914" y="372"/>
                    </a:lnTo>
                    <a:lnTo>
                      <a:pt x="911" y="360"/>
                    </a:lnTo>
                    <a:lnTo>
                      <a:pt x="903" y="332"/>
                    </a:lnTo>
                    <a:close/>
                    <a:moveTo>
                      <a:pt x="562" y="756"/>
                    </a:moveTo>
                    <a:lnTo>
                      <a:pt x="546" y="721"/>
                    </a:lnTo>
                    <a:lnTo>
                      <a:pt x="532" y="687"/>
                    </a:lnTo>
                    <a:lnTo>
                      <a:pt x="518" y="653"/>
                    </a:lnTo>
                    <a:lnTo>
                      <a:pt x="501" y="618"/>
                    </a:lnTo>
                    <a:lnTo>
                      <a:pt x="496" y="610"/>
                    </a:lnTo>
                    <a:lnTo>
                      <a:pt x="487" y="600"/>
                    </a:lnTo>
                    <a:lnTo>
                      <a:pt x="482" y="595"/>
                    </a:lnTo>
                    <a:lnTo>
                      <a:pt x="476" y="591"/>
                    </a:lnTo>
                    <a:lnTo>
                      <a:pt x="472" y="590"/>
                    </a:lnTo>
                    <a:lnTo>
                      <a:pt x="467" y="590"/>
                    </a:lnTo>
                    <a:lnTo>
                      <a:pt x="463" y="593"/>
                    </a:lnTo>
                    <a:lnTo>
                      <a:pt x="461" y="597"/>
                    </a:lnTo>
                    <a:lnTo>
                      <a:pt x="459" y="603"/>
                    </a:lnTo>
                    <a:lnTo>
                      <a:pt x="459" y="611"/>
                    </a:lnTo>
                    <a:lnTo>
                      <a:pt x="461" y="629"/>
                    </a:lnTo>
                    <a:lnTo>
                      <a:pt x="467" y="649"/>
                    </a:lnTo>
                    <a:lnTo>
                      <a:pt x="481" y="689"/>
                    </a:lnTo>
                    <a:lnTo>
                      <a:pt x="492" y="716"/>
                    </a:lnTo>
                    <a:lnTo>
                      <a:pt x="506" y="752"/>
                    </a:lnTo>
                    <a:lnTo>
                      <a:pt x="522" y="786"/>
                    </a:lnTo>
                    <a:lnTo>
                      <a:pt x="529" y="804"/>
                    </a:lnTo>
                    <a:lnTo>
                      <a:pt x="537" y="821"/>
                    </a:lnTo>
                    <a:lnTo>
                      <a:pt x="540" y="840"/>
                    </a:lnTo>
                    <a:lnTo>
                      <a:pt x="544" y="859"/>
                    </a:lnTo>
                    <a:lnTo>
                      <a:pt x="545" y="866"/>
                    </a:lnTo>
                    <a:lnTo>
                      <a:pt x="550" y="874"/>
                    </a:lnTo>
                    <a:lnTo>
                      <a:pt x="555" y="882"/>
                    </a:lnTo>
                    <a:lnTo>
                      <a:pt x="562" y="889"/>
                    </a:lnTo>
                    <a:lnTo>
                      <a:pt x="570" y="893"/>
                    </a:lnTo>
                    <a:lnTo>
                      <a:pt x="575" y="895"/>
                    </a:lnTo>
                    <a:lnTo>
                      <a:pt x="578" y="893"/>
                    </a:lnTo>
                    <a:lnTo>
                      <a:pt x="580" y="892"/>
                    </a:lnTo>
                    <a:lnTo>
                      <a:pt x="581" y="889"/>
                    </a:lnTo>
                    <a:lnTo>
                      <a:pt x="581" y="885"/>
                    </a:lnTo>
                    <a:lnTo>
                      <a:pt x="580" y="871"/>
                    </a:lnTo>
                    <a:lnTo>
                      <a:pt x="578" y="857"/>
                    </a:lnTo>
                    <a:lnTo>
                      <a:pt x="574" y="844"/>
                    </a:lnTo>
                    <a:lnTo>
                      <a:pt x="571" y="831"/>
                    </a:lnTo>
                    <a:lnTo>
                      <a:pt x="567" y="818"/>
                    </a:lnTo>
                    <a:lnTo>
                      <a:pt x="564" y="804"/>
                    </a:lnTo>
                    <a:lnTo>
                      <a:pt x="561" y="790"/>
                    </a:lnTo>
                    <a:lnTo>
                      <a:pt x="561" y="775"/>
                    </a:lnTo>
                    <a:lnTo>
                      <a:pt x="562" y="7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50" name="Freeform 382"/>
              <p:cNvSpPr>
                <a:spLocks/>
              </p:cNvSpPr>
              <p:nvPr/>
            </p:nvSpPr>
            <p:spPr bwMode="auto">
              <a:xfrm>
                <a:off x="4120" y="1386"/>
                <a:ext cx="159" cy="110"/>
              </a:xfrm>
              <a:custGeom>
                <a:avLst/>
                <a:gdLst>
                  <a:gd name="T0" fmla="*/ 47 w 478"/>
                  <a:gd name="T1" fmla="*/ 27 h 328"/>
                  <a:gd name="T2" fmla="*/ 51 w 478"/>
                  <a:gd name="T3" fmla="*/ 24 h 328"/>
                  <a:gd name="T4" fmla="*/ 53 w 478"/>
                  <a:gd name="T5" fmla="*/ 22 h 328"/>
                  <a:gd name="T6" fmla="*/ 53 w 478"/>
                  <a:gd name="T7" fmla="*/ 22 h 328"/>
                  <a:gd name="T8" fmla="*/ 51 w 478"/>
                  <a:gd name="T9" fmla="*/ 19 h 328"/>
                  <a:gd name="T10" fmla="*/ 47 w 478"/>
                  <a:gd name="T11" fmla="*/ 16 h 328"/>
                  <a:gd name="T12" fmla="*/ 45 w 478"/>
                  <a:gd name="T13" fmla="*/ 15 h 328"/>
                  <a:gd name="T14" fmla="*/ 43 w 478"/>
                  <a:gd name="T15" fmla="*/ 17 h 328"/>
                  <a:gd name="T16" fmla="*/ 41 w 478"/>
                  <a:gd name="T17" fmla="*/ 21 h 328"/>
                  <a:gd name="T18" fmla="*/ 39 w 478"/>
                  <a:gd name="T19" fmla="*/ 23 h 328"/>
                  <a:gd name="T20" fmla="*/ 34 w 478"/>
                  <a:gd name="T21" fmla="*/ 24 h 328"/>
                  <a:gd name="T22" fmla="*/ 31 w 478"/>
                  <a:gd name="T23" fmla="*/ 24 h 328"/>
                  <a:gd name="T24" fmla="*/ 28 w 478"/>
                  <a:gd name="T25" fmla="*/ 23 h 328"/>
                  <a:gd name="T26" fmla="*/ 26 w 478"/>
                  <a:gd name="T27" fmla="*/ 21 h 328"/>
                  <a:gd name="T28" fmla="*/ 25 w 478"/>
                  <a:gd name="T29" fmla="*/ 17 h 328"/>
                  <a:gd name="T30" fmla="*/ 24 w 478"/>
                  <a:gd name="T31" fmla="*/ 9 h 328"/>
                  <a:gd name="T32" fmla="*/ 23 w 478"/>
                  <a:gd name="T33" fmla="*/ 7 h 328"/>
                  <a:gd name="T34" fmla="*/ 21 w 478"/>
                  <a:gd name="T35" fmla="*/ 6 h 328"/>
                  <a:gd name="T36" fmla="*/ 18 w 478"/>
                  <a:gd name="T37" fmla="*/ 4 h 328"/>
                  <a:gd name="T38" fmla="*/ 13 w 478"/>
                  <a:gd name="T39" fmla="*/ 2 h 328"/>
                  <a:gd name="T40" fmla="*/ 8 w 478"/>
                  <a:gd name="T41" fmla="*/ 0 h 328"/>
                  <a:gd name="T42" fmla="*/ 7 w 478"/>
                  <a:gd name="T43" fmla="*/ 0 h 328"/>
                  <a:gd name="T44" fmla="*/ 5 w 478"/>
                  <a:gd name="T45" fmla="*/ 3 h 328"/>
                  <a:gd name="T46" fmla="*/ 3 w 478"/>
                  <a:gd name="T47" fmla="*/ 6 h 328"/>
                  <a:gd name="T48" fmla="*/ 0 w 478"/>
                  <a:gd name="T49" fmla="*/ 7 h 328"/>
                  <a:gd name="T50" fmla="*/ 0 w 478"/>
                  <a:gd name="T51" fmla="*/ 12 h 328"/>
                  <a:gd name="T52" fmla="*/ 0 w 478"/>
                  <a:gd name="T53" fmla="*/ 15 h 328"/>
                  <a:gd name="T54" fmla="*/ 2 w 478"/>
                  <a:gd name="T55" fmla="*/ 17 h 328"/>
                  <a:gd name="T56" fmla="*/ 7 w 478"/>
                  <a:gd name="T57" fmla="*/ 21 h 328"/>
                  <a:gd name="T58" fmla="*/ 8 w 478"/>
                  <a:gd name="T59" fmla="*/ 22 h 328"/>
                  <a:gd name="T60" fmla="*/ 9 w 478"/>
                  <a:gd name="T61" fmla="*/ 24 h 328"/>
                  <a:gd name="T62" fmla="*/ 9 w 478"/>
                  <a:gd name="T63" fmla="*/ 26 h 328"/>
                  <a:gd name="T64" fmla="*/ 10 w 478"/>
                  <a:gd name="T65" fmla="*/ 29 h 328"/>
                  <a:gd name="T66" fmla="*/ 11 w 478"/>
                  <a:gd name="T67" fmla="*/ 32 h 328"/>
                  <a:gd name="T68" fmla="*/ 13 w 478"/>
                  <a:gd name="T69" fmla="*/ 34 h 328"/>
                  <a:gd name="T70" fmla="*/ 17 w 478"/>
                  <a:gd name="T71" fmla="*/ 36 h 328"/>
                  <a:gd name="T72" fmla="*/ 20 w 478"/>
                  <a:gd name="T73" fmla="*/ 37 h 328"/>
                  <a:gd name="T74" fmla="*/ 23 w 478"/>
                  <a:gd name="T75" fmla="*/ 36 h 328"/>
                  <a:gd name="T76" fmla="*/ 27 w 478"/>
                  <a:gd name="T77" fmla="*/ 35 h 328"/>
                  <a:gd name="T78" fmla="*/ 29 w 478"/>
                  <a:gd name="T79" fmla="*/ 35 h 328"/>
                  <a:gd name="T80" fmla="*/ 32 w 478"/>
                  <a:gd name="T81" fmla="*/ 37 h 328"/>
                  <a:gd name="T82" fmla="*/ 34 w 478"/>
                  <a:gd name="T83" fmla="*/ 37 h 328"/>
                  <a:gd name="T84" fmla="*/ 36 w 478"/>
                  <a:gd name="T85" fmla="*/ 36 h 328"/>
                  <a:gd name="T86" fmla="*/ 46 w 478"/>
                  <a:gd name="T87" fmla="*/ 29 h 32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78"/>
                  <a:gd name="T133" fmla="*/ 0 h 328"/>
                  <a:gd name="T134" fmla="*/ 478 w 478"/>
                  <a:gd name="T135" fmla="*/ 328 h 32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78" h="328">
                    <a:moveTo>
                      <a:pt x="413" y="259"/>
                    </a:moveTo>
                    <a:lnTo>
                      <a:pt x="417" y="252"/>
                    </a:lnTo>
                    <a:lnTo>
                      <a:pt x="426" y="243"/>
                    </a:lnTo>
                    <a:lnTo>
                      <a:pt x="436" y="234"/>
                    </a:lnTo>
                    <a:lnTo>
                      <a:pt x="448" y="224"/>
                    </a:lnTo>
                    <a:lnTo>
                      <a:pt x="459" y="216"/>
                    </a:lnTo>
                    <a:lnTo>
                      <a:pt x="467" y="208"/>
                    </a:lnTo>
                    <a:lnTo>
                      <a:pt x="474" y="202"/>
                    </a:lnTo>
                    <a:lnTo>
                      <a:pt x="476" y="199"/>
                    </a:lnTo>
                    <a:lnTo>
                      <a:pt x="478" y="197"/>
                    </a:lnTo>
                    <a:lnTo>
                      <a:pt x="478" y="195"/>
                    </a:lnTo>
                    <a:lnTo>
                      <a:pt x="476" y="193"/>
                    </a:lnTo>
                    <a:lnTo>
                      <a:pt x="474" y="190"/>
                    </a:lnTo>
                    <a:lnTo>
                      <a:pt x="467" y="182"/>
                    </a:lnTo>
                    <a:lnTo>
                      <a:pt x="459" y="174"/>
                    </a:lnTo>
                    <a:lnTo>
                      <a:pt x="441" y="157"/>
                    </a:lnTo>
                    <a:lnTo>
                      <a:pt x="430" y="149"/>
                    </a:lnTo>
                    <a:lnTo>
                      <a:pt x="422" y="142"/>
                    </a:lnTo>
                    <a:lnTo>
                      <a:pt x="415" y="137"/>
                    </a:lnTo>
                    <a:lnTo>
                      <a:pt x="409" y="136"/>
                    </a:lnTo>
                    <a:lnTo>
                      <a:pt x="403" y="136"/>
                    </a:lnTo>
                    <a:lnTo>
                      <a:pt x="399" y="140"/>
                    </a:lnTo>
                    <a:lnTo>
                      <a:pt x="394" y="143"/>
                    </a:lnTo>
                    <a:lnTo>
                      <a:pt x="389" y="149"/>
                    </a:lnTo>
                    <a:lnTo>
                      <a:pt x="386" y="156"/>
                    </a:lnTo>
                    <a:lnTo>
                      <a:pt x="377" y="171"/>
                    </a:lnTo>
                    <a:lnTo>
                      <a:pt x="368" y="187"/>
                    </a:lnTo>
                    <a:lnTo>
                      <a:pt x="362" y="194"/>
                    </a:lnTo>
                    <a:lnTo>
                      <a:pt x="355" y="200"/>
                    </a:lnTo>
                    <a:lnTo>
                      <a:pt x="348" y="204"/>
                    </a:lnTo>
                    <a:lnTo>
                      <a:pt x="340" y="208"/>
                    </a:lnTo>
                    <a:lnTo>
                      <a:pt x="324" y="212"/>
                    </a:lnTo>
                    <a:lnTo>
                      <a:pt x="310" y="214"/>
                    </a:lnTo>
                    <a:lnTo>
                      <a:pt x="298" y="215"/>
                    </a:lnTo>
                    <a:lnTo>
                      <a:pt x="286" y="215"/>
                    </a:lnTo>
                    <a:lnTo>
                      <a:pt x="277" y="214"/>
                    </a:lnTo>
                    <a:lnTo>
                      <a:pt x="268" y="213"/>
                    </a:lnTo>
                    <a:lnTo>
                      <a:pt x="260" y="209"/>
                    </a:lnTo>
                    <a:lnTo>
                      <a:pt x="253" y="206"/>
                    </a:lnTo>
                    <a:lnTo>
                      <a:pt x="247" y="201"/>
                    </a:lnTo>
                    <a:lnTo>
                      <a:pt x="243" y="195"/>
                    </a:lnTo>
                    <a:lnTo>
                      <a:pt x="238" y="189"/>
                    </a:lnTo>
                    <a:lnTo>
                      <a:pt x="235" y="183"/>
                    </a:lnTo>
                    <a:lnTo>
                      <a:pt x="230" y="169"/>
                    </a:lnTo>
                    <a:lnTo>
                      <a:pt x="226" y="154"/>
                    </a:lnTo>
                    <a:lnTo>
                      <a:pt x="222" y="121"/>
                    </a:lnTo>
                    <a:lnTo>
                      <a:pt x="217" y="89"/>
                    </a:lnTo>
                    <a:lnTo>
                      <a:pt x="214" y="82"/>
                    </a:lnTo>
                    <a:lnTo>
                      <a:pt x="213" y="76"/>
                    </a:lnTo>
                    <a:lnTo>
                      <a:pt x="210" y="70"/>
                    </a:lnTo>
                    <a:lnTo>
                      <a:pt x="207" y="64"/>
                    </a:lnTo>
                    <a:lnTo>
                      <a:pt x="203" y="59"/>
                    </a:lnTo>
                    <a:lnTo>
                      <a:pt x="199" y="55"/>
                    </a:lnTo>
                    <a:lnTo>
                      <a:pt x="193" y="52"/>
                    </a:lnTo>
                    <a:lnTo>
                      <a:pt x="187" y="50"/>
                    </a:lnTo>
                    <a:lnTo>
                      <a:pt x="174" y="45"/>
                    </a:lnTo>
                    <a:lnTo>
                      <a:pt x="159" y="38"/>
                    </a:lnTo>
                    <a:lnTo>
                      <a:pt x="144" y="30"/>
                    </a:lnTo>
                    <a:lnTo>
                      <a:pt x="128" y="22"/>
                    </a:lnTo>
                    <a:lnTo>
                      <a:pt x="113" y="15"/>
                    </a:lnTo>
                    <a:lnTo>
                      <a:pt x="98" y="7"/>
                    </a:lnTo>
                    <a:lnTo>
                      <a:pt x="85" y="3"/>
                    </a:lnTo>
                    <a:lnTo>
                      <a:pt x="72" y="0"/>
                    </a:lnTo>
                    <a:lnTo>
                      <a:pt x="67" y="0"/>
                    </a:lnTo>
                    <a:lnTo>
                      <a:pt x="62" y="2"/>
                    </a:lnTo>
                    <a:lnTo>
                      <a:pt x="59" y="4"/>
                    </a:lnTo>
                    <a:lnTo>
                      <a:pt x="55" y="7"/>
                    </a:lnTo>
                    <a:lnTo>
                      <a:pt x="48" y="16"/>
                    </a:lnTo>
                    <a:lnTo>
                      <a:pt x="42" y="26"/>
                    </a:lnTo>
                    <a:lnTo>
                      <a:pt x="36" y="37"/>
                    </a:lnTo>
                    <a:lnTo>
                      <a:pt x="28" y="48"/>
                    </a:lnTo>
                    <a:lnTo>
                      <a:pt x="23" y="51"/>
                    </a:lnTo>
                    <a:lnTo>
                      <a:pt x="19" y="56"/>
                    </a:lnTo>
                    <a:lnTo>
                      <a:pt x="12" y="58"/>
                    </a:lnTo>
                    <a:lnTo>
                      <a:pt x="4" y="61"/>
                    </a:lnTo>
                    <a:lnTo>
                      <a:pt x="1" y="83"/>
                    </a:lnTo>
                    <a:lnTo>
                      <a:pt x="0" y="102"/>
                    </a:lnTo>
                    <a:lnTo>
                      <a:pt x="0" y="110"/>
                    </a:lnTo>
                    <a:lnTo>
                      <a:pt x="1" y="118"/>
                    </a:lnTo>
                    <a:lnTo>
                      <a:pt x="2" y="125"/>
                    </a:lnTo>
                    <a:lnTo>
                      <a:pt x="4" y="132"/>
                    </a:lnTo>
                    <a:lnTo>
                      <a:pt x="8" y="138"/>
                    </a:lnTo>
                    <a:lnTo>
                      <a:pt x="12" y="144"/>
                    </a:lnTo>
                    <a:lnTo>
                      <a:pt x="16" y="151"/>
                    </a:lnTo>
                    <a:lnTo>
                      <a:pt x="22" y="157"/>
                    </a:lnTo>
                    <a:lnTo>
                      <a:pt x="39" y="170"/>
                    </a:lnTo>
                    <a:lnTo>
                      <a:pt x="60" y="186"/>
                    </a:lnTo>
                    <a:lnTo>
                      <a:pt x="67" y="190"/>
                    </a:lnTo>
                    <a:lnTo>
                      <a:pt x="72" y="195"/>
                    </a:lnTo>
                    <a:lnTo>
                      <a:pt x="76" y="201"/>
                    </a:lnTo>
                    <a:lnTo>
                      <a:pt x="80" y="206"/>
                    </a:lnTo>
                    <a:lnTo>
                      <a:pt x="82" y="209"/>
                    </a:lnTo>
                    <a:lnTo>
                      <a:pt x="84" y="214"/>
                    </a:lnTo>
                    <a:lnTo>
                      <a:pt x="84" y="219"/>
                    </a:lnTo>
                    <a:lnTo>
                      <a:pt x="85" y="223"/>
                    </a:lnTo>
                    <a:lnTo>
                      <a:pt x="85" y="234"/>
                    </a:lnTo>
                    <a:lnTo>
                      <a:pt x="85" y="245"/>
                    </a:lnTo>
                    <a:lnTo>
                      <a:pt x="85" y="250"/>
                    </a:lnTo>
                    <a:lnTo>
                      <a:pt x="86" y="256"/>
                    </a:lnTo>
                    <a:lnTo>
                      <a:pt x="88" y="263"/>
                    </a:lnTo>
                    <a:lnTo>
                      <a:pt x="91" y="270"/>
                    </a:lnTo>
                    <a:lnTo>
                      <a:pt x="96" y="280"/>
                    </a:lnTo>
                    <a:lnTo>
                      <a:pt x="104" y="288"/>
                    </a:lnTo>
                    <a:lnTo>
                      <a:pt x="112" y="298"/>
                    </a:lnTo>
                    <a:lnTo>
                      <a:pt x="121" y="305"/>
                    </a:lnTo>
                    <a:lnTo>
                      <a:pt x="132" y="312"/>
                    </a:lnTo>
                    <a:lnTo>
                      <a:pt x="143" y="318"/>
                    </a:lnTo>
                    <a:lnTo>
                      <a:pt x="153" y="322"/>
                    </a:lnTo>
                    <a:lnTo>
                      <a:pt x="164" y="326"/>
                    </a:lnTo>
                    <a:lnTo>
                      <a:pt x="172" y="328"/>
                    </a:lnTo>
                    <a:lnTo>
                      <a:pt x="180" y="328"/>
                    </a:lnTo>
                    <a:lnTo>
                      <a:pt x="187" y="328"/>
                    </a:lnTo>
                    <a:lnTo>
                      <a:pt x="194" y="326"/>
                    </a:lnTo>
                    <a:lnTo>
                      <a:pt x="209" y="322"/>
                    </a:lnTo>
                    <a:lnTo>
                      <a:pt x="220" y="316"/>
                    </a:lnTo>
                    <a:lnTo>
                      <a:pt x="232" y="312"/>
                    </a:lnTo>
                    <a:lnTo>
                      <a:pt x="244" y="309"/>
                    </a:lnTo>
                    <a:lnTo>
                      <a:pt x="251" y="309"/>
                    </a:lnTo>
                    <a:lnTo>
                      <a:pt x="257" y="311"/>
                    </a:lnTo>
                    <a:lnTo>
                      <a:pt x="264" y="313"/>
                    </a:lnTo>
                    <a:lnTo>
                      <a:pt x="271" y="318"/>
                    </a:lnTo>
                    <a:lnTo>
                      <a:pt x="279" y="322"/>
                    </a:lnTo>
                    <a:lnTo>
                      <a:pt x="288" y="326"/>
                    </a:lnTo>
                    <a:lnTo>
                      <a:pt x="295" y="327"/>
                    </a:lnTo>
                    <a:lnTo>
                      <a:pt x="302" y="327"/>
                    </a:lnTo>
                    <a:lnTo>
                      <a:pt x="309" y="326"/>
                    </a:lnTo>
                    <a:lnTo>
                      <a:pt x="316" y="324"/>
                    </a:lnTo>
                    <a:lnTo>
                      <a:pt x="322" y="320"/>
                    </a:lnTo>
                    <a:lnTo>
                      <a:pt x="328" y="315"/>
                    </a:lnTo>
                    <a:lnTo>
                      <a:pt x="350" y="295"/>
                    </a:lnTo>
                    <a:lnTo>
                      <a:pt x="373" y="275"/>
                    </a:lnTo>
                    <a:lnTo>
                      <a:pt x="413" y="25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1" name="Freeform 383"/>
              <p:cNvSpPr>
                <a:spLocks/>
              </p:cNvSpPr>
              <p:nvPr/>
            </p:nvSpPr>
            <p:spPr bwMode="auto">
              <a:xfrm>
                <a:off x="4217" y="1500"/>
                <a:ext cx="55" cy="19"/>
              </a:xfrm>
              <a:custGeom>
                <a:avLst/>
                <a:gdLst>
                  <a:gd name="T0" fmla="*/ 14 w 164"/>
                  <a:gd name="T1" fmla="*/ 2 h 59"/>
                  <a:gd name="T2" fmla="*/ 12 w 164"/>
                  <a:gd name="T3" fmla="*/ 1 h 59"/>
                  <a:gd name="T4" fmla="*/ 11 w 164"/>
                  <a:gd name="T5" fmla="*/ 1 h 59"/>
                  <a:gd name="T6" fmla="*/ 10 w 164"/>
                  <a:gd name="T7" fmla="*/ 0 h 59"/>
                  <a:gd name="T8" fmla="*/ 9 w 164"/>
                  <a:gd name="T9" fmla="*/ 0 h 59"/>
                  <a:gd name="T10" fmla="*/ 8 w 164"/>
                  <a:gd name="T11" fmla="*/ 0 h 59"/>
                  <a:gd name="T12" fmla="*/ 6 w 164"/>
                  <a:gd name="T13" fmla="*/ 0 h 59"/>
                  <a:gd name="T14" fmla="*/ 6 w 164"/>
                  <a:gd name="T15" fmla="*/ 0 h 59"/>
                  <a:gd name="T16" fmla="*/ 4 w 164"/>
                  <a:gd name="T17" fmla="*/ 1 h 59"/>
                  <a:gd name="T18" fmla="*/ 3 w 164"/>
                  <a:gd name="T19" fmla="*/ 2 h 59"/>
                  <a:gd name="T20" fmla="*/ 3 w 164"/>
                  <a:gd name="T21" fmla="*/ 2 h 59"/>
                  <a:gd name="T22" fmla="*/ 1 w 164"/>
                  <a:gd name="T23" fmla="*/ 4 h 59"/>
                  <a:gd name="T24" fmla="*/ 0 w 164"/>
                  <a:gd name="T25" fmla="*/ 5 h 59"/>
                  <a:gd name="T26" fmla="*/ 0 w 164"/>
                  <a:gd name="T27" fmla="*/ 5 h 59"/>
                  <a:gd name="T28" fmla="*/ 0 w 164"/>
                  <a:gd name="T29" fmla="*/ 5 h 59"/>
                  <a:gd name="T30" fmla="*/ 0 w 164"/>
                  <a:gd name="T31" fmla="*/ 5 h 59"/>
                  <a:gd name="T32" fmla="*/ 1 w 164"/>
                  <a:gd name="T33" fmla="*/ 6 h 59"/>
                  <a:gd name="T34" fmla="*/ 2 w 164"/>
                  <a:gd name="T35" fmla="*/ 6 h 59"/>
                  <a:gd name="T36" fmla="*/ 3 w 164"/>
                  <a:gd name="T37" fmla="*/ 6 h 59"/>
                  <a:gd name="T38" fmla="*/ 6 w 164"/>
                  <a:gd name="T39" fmla="*/ 6 h 59"/>
                  <a:gd name="T40" fmla="*/ 8 w 164"/>
                  <a:gd name="T41" fmla="*/ 5 h 59"/>
                  <a:gd name="T42" fmla="*/ 9 w 164"/>
                  <a:gd name="T43" fmla="*/ 5 h 59"/>
                  <a:gd name="T44" fmla="*/ 10 w 164"/>
                  <a:gd name="T45" fmla="*/ 5 h 59"/>
                  <a:gd name="T46" fmla="*/ 12 w 164"/>
                  <a:gd name="T47" fmla="*/ 5 h 59"/>
                  <a:gd name="T48" fmla="*/ 13 w 164"/>
                  <a:gd name="T49" fmla="*/ 5 h 59"/>
                  <a:gd name="T50" fmla="*/ 14 w 164"/>
                  <a:gd name="T51" fmla="*/ 5 h 59"/>
                  <a:gd name="T52" fmla="*/ 16 w 164"/>
                  <a:gd name="T53" fmla="*/ 5 h 59"/>
                  <a:gd name="T54" fmla="*/ 17 w 164"/>
                  <a:gd name="T55" fmla="*/ 4 h 59"/>
                  <a:gd name="T56" fmla="*/ 18 w 164"/>
                  <a:gd name="T57" fmla="*/ 4 h 59"/>
                  <a:gd name="T58" fmla="*/ 14 w 164"/>
                  <a:gd name="T59" fmla="*/ 2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64"/>
                  <a:gd name="T91" fmla="*/ 0 h 59"/>
                  <a:gd name="T92" fmla="*/ 164 w 164"/>
                  <a:gd name="T93" fmla="*/ 59 h 5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64" h="59">
                    <a:moveTo>
                      <a:pt x="124" y="21"/>
                    </a:moveTo>
                    <a:lnTo>
                      <a:pt x="109" y="12"/>
                    </a:lnTo>
                    <a:lnTo>
                      <a:pt x="95" y="5"/>
                    </a:lnTo>
                    <a:lnTo>
                      <a:pt x="86" y="2"/>
                    </a:lnTo>
                    <a:lnTo>
                      <a:pt x="78" y="0"/>
                    </a:lnTo>
                    <a:lnTo>
                      <a:pt x="69" y="0"/>
                    </a:lnTo>
                    <a:lnTo>
                      <a:pt x="58" y="0"/>
                    </a:lnTo>
                    <a:lnTo>
                      <a:pt x="50" y="4"/>
                    </a:lnTo>
                    <a:lnTo>
                      <a:pt x="39" y="10"/>
                    </a:lnTo>
                    <a:lnTo>
                      <a:pt x="28" y="17"/>
                    </a:lnTo>
                    <a:lnTo>
                      <a:pt x="23" y="23"/>
                    </a:lnTo>
                    <a:lnTo>
                      <a:pt x="12" y="34"/>
                    </a:lnTo>
                    <a:lnTo>
                      <a:pt x="1" y="45"/>
                    </a:lnTo>
                    <a:lnTo>
                      <a:pt x="0" y="48"/>
                    </a:lnTo>
                    <a:lnTo>
                      <a:pt x="0" y="52"/>
                    </a:lnTo>
                    <a:lnTo>
                      <a:pt x="3" y="54"/>
                    </a:lnTo>
                    <a:lnTo>
                      <a:pt x="6" y="57"/>
                    </a:lnTo>
                    <a:lnTo>
                      <a:pt x="15" y="59"/>
                    </a:lnTo>
                    <a:lnTo>
                      <a:pt x="27" y="59"/>
                    </a:lnTo>
                    <a:lnTo>
                      <a:pt x="53" y="57"/>
                    </a:lnTo>
                    <a:lnTo>
                      <a:pt x="70" y="54"/>
                    </a:lnTo>
                    <a:lnTo>
                      <a:pt x="80" y="54"/>
                    </a:lnTo>
                    <a:lnTo>
                      <a:pt x="91" y="54"/>
                    </a:lnTo>
                    <a:lnTo>
                      <a:pt x="103" y="53"/>
                    </a:lnTo>
                    <a:lnTo>
                      <a:pt x="113" y="52"/>
                    </a:lnTo>
                    <a:lnTo>
                      <a:pt x="125" y="50"/>
                    </a:lnTo>
                    <a:lnTo>
                      <a:pt x="139" y="46"/>
                    </a:lnTo>
                    <a:lnTo>
                      <a:pt x="152" y="41"/>
                    </a:lnTo>
                    <a:lnTo>
                      <a:pt x="164" y="37"/>
                    </a:lnTo>
                    <a:lnTo>
                      <a:pt x="124" y="2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2" name="Freeform 384"/>
              <p:cNvSpPr>
                <a:spLocks/>
              </p:cNvSpPr>
              <p:nvPr/>
            </p:nvSpPr>
            <p:spPr bwMode="auto">
              <a:xfrm>
                <a:off x="4292" y="1432"/>
                <a:ext cx="39" cy="46"/>
              </a:xfrm>
              <a:custGeom>
                <a:avLst/>
                <a:gdLst>
                  <a:gd name="T0" fmla="*/ 13 w 117"/>
                  <a:gd name="T1" fmla="*/ 6 h 137"/>
                  <a:gd name="T2" fmla="*/ 12 w 117"/>
                  <a:gd name="T3" fmla="*/ 7 h 137"/>
                  <a:gd name="T4" fmla="*/ 11 w 117"/>
                  <a:gd name="T5" fmla="*/ 7 h 137"/>
                  <a:gd name="T6" fmla="*/ 11 w 117"/>
                  <a:gd name="T7" fmla="*/ 7 h 137"/>
                  <a:gd name="T8" fmla="*/ 11 w 117"/>
                  <a:gd name="T9" fmla="*/ 7 h 137"/>
                  <a:gd name="T10" fmla="*/ 10 w 117"/>
                  <a:gd name="T11" fmla="*/ 7 h 137"/>
                  <a:gd name="T12" fmla="*/ 10 w 117"/>
                  <a:gd name="T13" fmla="*/ 7 h 137"/>
                  <a:gd name="T14" fmla="*/ 9 w 117"/>
                  <a:gd name="T15" fmla="*/ 7 h 137"/>
                  <a:gd name="T16" fmla="*/ 8 w 117"/>
                  <a:gd name="T17" fmla="*/ 7 h 137"/>
                  <a:gd name="T18" fmla="*/ 8 w 117"/>
                  <a:gd name="T19" fmla="*/ 6 h 137"/>
                  <a:gd name="T20" fmla="*/ 7 w 117"/>
                  <a:gd name="T21" fmla="*/ 6 h 137"/>
                  <a:gd name="T22" fmla="*/ 7 w 117"/>
                  <a:gd name="T23" fmla="*/ 6 h 137"/>
                  <a:gd name="T24" fmla="*/ 7 w 117"/>
                  <a:gd name="T25" fmla="*/ 5 h 137"/>
                  <a:gd name="T26" fmla="*/ 6 w 117"/>
                  <a:gd name="T27" fmla="*/ 5 h 137"/>
                  <a:gd name="T28" fmla="*/ 6 w 117"/>
                  <a:gd name="T29" fmla="*/ 4 h 137"/>
                  <a:gd name="T30" fmla="*/ 6 w 117"/>
                  <a:gd name="T31" fmla="*/ 3 h 137"/>
                  <a:gd name="T32" fmla="*/ 5 w 117"/>
                  <a:gd name="T33" fmla="*/ 1 h 137"/>
                  <a:gd name="T34" fmla="*/ 5 w 117"/>
                  <a:gd name="T35" fmla="*/ 1 h 137"/>
                  <a:gd name="T36" fmla="*/ 4 w 117"/>
                  <a:gd name="T37" fmla="*/ 0 h 137"/>
                  <a:gd name="T38" fmla="*/ 4 w 117"/>
                  <a:gd name="T39" fmla="*/ 0 h 137"/>
                  <a:gd name="T40" fmla="*/ 3 w 117"/>
                  <a:gd name="T41" fmla="*/ 0 h 137"/>
                  <a:gd name="T42" fmla="*/ 3 w 117"/>
                  <a:gd name="T43" fmla="*/ 1 h 137"/>
                  <a:gd name="T44" fmla="*/ 3 w 117"/>
                  <a:gd name="T45" fmla="*/ 2 h 137"/>
                  <a:gd name="T46" fmla="*/ 3 w 117"/>
                  <a:gd name="T47" fmla="*/ 2 h 137"/>
                  <a:gd name="T48" fmla="*/ 3 w 117"/>
                  <a:gd name="T49" fmla="*/ 3 h 137"/>
                  <a:gd name="T50" fmla="*/ 3 w 117"/>
                  <a:gd name="T51" fmla="*/ 4 h 137"/>
                  <a:gd name="T52" fmla="*/ 3 w 117"/>
                  <a:gd name="T53" fmla="*/ 6 h 137"/>
                  <a:gd name="T54" fmla="*/ 3 w 117"/>
                  <a:gd name="T55" fmla="*/ 7 h 137"/>
                  <a:gd name="T56" fmla="*/ 3 w 117"/>
                  <a:gd name="T57" fmla="*/ 9 h 137"/>
                  <a:gd name="T58" fmla="*/ 3 w 117"/>
                  <a:gd name="T59" fmla="*/ 9 h 137"/>
                  <a:gd name="T60" fmla="*/ 2 w 117"/>
                  <a:gd name="T61" fmla="*/ 10 h 137"/>
                  <a:gd name="T62" fmla="*/ 2 w 117"/>
                  <a:gd name="T63" fmla="*/ 10 h 137"/>
                  <a:gd name="T64" fmla="*/ 1 w 117"/>
                  <a:gd name="T65" fmla="*/ 11 h 137"/>
                  <a:gd name="T66" fmla="*/ 1 w 117"/>
                  <a:gd name="T67" fmla="*/ 11 h 137"/>
                  <a:gd name="T68" fmla="*/ 0 w 117"/>
                  <a:gd name="T69" fmla="*/ 12 h 137"/>
                  <a:gd name="T70" fmla="*/ 0 w 117"/>
                  <a:gd name="T71" fmla="*/ 12 h 137"/>
                  <a:gd name="T72" fmla="*/ 0 w 117"/>
                  <a:gd name="T73" fmla="*/ 13 h 137"/>
                  <a:gd name="T74" fmla="*/ 2 w 117"/>
                  <a:gd name="T75" fmla="*/ 13 h 137"/>
                  <a:gd name="T76" fmla="*/ 4 w 117"/>
                  <a:gd name="T77" fmla="*/ 13 h 137"/>
                  <a:gd name="T78" fmla="*/ 5 w 117"/>
                  <a:gd name="T79" fmla="*/ 13 h 137"/>
                  <a:gd name="T80" fmla="*/ 6 w 117"/>
                  <a:gd name="T81" fmla="*/ 14 h 137"/>
                  <a:gd name="T82" fmla="*/ 7 w 117"/>
                  <a:gd name="T83" fmla="*/ 14 h 137"/>
                  <a:gd name="T84" fmla="*/ 8 w 117"/>
                  <a:gd name="T85" fmla="*/ 14 h 137"/>
                  <a:gd name="T86" fmla="*/ 8 w 117"/>
                  <a:gd name="T87" fmla="*/ 15 h 137"/>
                  <a:gd name="T88" fmla="*/ 9 w 117"/>
                  <a:gd name="T89" fmla="*/ 15 h 137"/>
                  <a:gd name="T90" fmla="*/ 9 w 117"/>
                  <a:gd name="T91" fmla="*/ 15 h 137"/>
                  <a:gd name="T92" fmla="*/ 10 w 117"/>
                  <a:gd name="T93" fmla="*/ 15 h 137"/>
                  <a:gd name="T94" fmla="*/ 10 w 117"/>
                  <a:gd name="T95" fmla="*/ 15 h 137"/>
                  <a:gd name="T96" fmla="*/ 10 w 117"/>
                  <a:gd name="T97" fmla="*/ 15 h 137"/>
                  <a:gd name="T98" fmla="*/ 11 w 117"/>
                  <a:gd name="T99" fmla="*/ 14 h 137"/>
                  <a:gd name="T100" fmla="*/ 12 w 117"/>
                  <a:gd name="T101" fmla="*/ 13 h 137"/>
                  <a:gd name="T102" fmla="*/ 12 w 117"/>
                  <a:gd name="T103" fmla="*/ 11 h 137"/>
                  <a:gd name="T104" fmla="*/ 13 w 117"/>
                  <a:gd name="T105" fmla="*/ 10 h 137"/>
                  <a:gd name="T106" fmla="*/ 13 w 117"/>
                  <a:gd name="T107" fmla="*/ 6 h 13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7"/>
                  <a:gd name="T163" fmla="*/ 0 h 137"/>
                  <a:gd name="T164" fmla="*/ 117 w 117"/>
                  <a:gd name="T165" fmla="*/ 137 h 13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7" h="137">
                    <a:moveTo>
                      <a:pt x="117" y="57"/>
                    </a:moveTo>
                    <a:lnTo>
                      <a:pt x="109" y="60"/>
                    </a:lnTo>
                    <a:lnTo>
                      <a:pt x="103" y="63"/>
                    </a:lnTo>
                    <a:lnTo>
                      <a:pt x="99" y="64"/>
                    </a:lnTo>
                    <a:lnTo>
                      <a:pt x="95" y="65"/>
                    </a:lnTo>
                    <a:lnTo>
                      <a:pt x="91" y="64"/>
                    </a:lnTo>
                    <a:lnTo>
                      <a:pt x="86" y="64"/>
                    </a:lnTo>
                    <a:lnTo>
                      <a:pt x="79" y="62"/>
                    </a:lnTo>
                    <a:lnTo>
                      <a:pt x="73" y="59"/>
                    </a:lnTo>
                    <a:lnTo>
                      <a:pt x="69" y="57"/>
                    </a:lnTo>
                    <a:lnTo>
                      <a:pt x="65" y="54"/>
                    </a:lnTo>
                    <a:lnTo>
                      <a:pt x="63" y="51"/>
                    </a:lnTo>
                    <a:lnTo>
                      <a:pt x="60" y="47"/>
                    </a:lnTo>
                    <a:lnTo>
                      <a:pt x="57" y="41"/>
                    </a:lnTo>
                    <a:lnTo>
                      <a:pt x="55" y="34"/>
                    </a:lnTo>
                    <a:lnTo>
                      <a:pt x="51" y="24"/>
                    </a:lnTo>
                    <a:lnTo>
                      <a:pt x="46" y="12"/>
                    </a:lnTo>
                    <a:lnTo>
                      <a:pt x="43" y="7"/>
                    </a:lnTo>
                    <a:lnTo>
                      <a:pt x="38" y="4"/>
                    </a:lnTo>
                    <a:lnTo>
                      <a:pt x="32" y="1"/>
                    </a:lnTo>
                    <a:lnTo>
                      <a:pt x="26" y="0"/>
                    </a:lnTo>
                    <a:lnTo>
                      <a:pt x="25" y="7"/>
                    </a:lnTo>
                    <a:lnTo>
                      <a:pt x="26" y="14"/>
                    </a:lnTo>
                    <a:lnTo>
                      <a:pt x="27" y="21"/>
                    </a:lnTo>
                    <a:lnTo>
                      <a:pt x="30" y="29"/>
                    </a:lnTo>
                    <a:lnTo>
                      <a:pt x="31" y="40"/>
                    </a:lnTo>
                    <a:lnTo>
                      <a:pt x="31" y="54"/>
                    </a:lnTo>
                    <a:lnTo>
                      <a:pt x="30" y="67"/>
                    </a:lnTo>
                    <a:lnTo>
                      <a:pt x="26" y="79"/>
                    </a:lnTo>
                    <a:lnTo>
                      <a:pt x="23" y="84"/>
                    </a:lnTo>
                    <a:lnTo>
                      <a:pt x="19" y="87"/>
                    </a:lnTo>
                    <a:lnTo>
                      <a:pt x="14" y="91"/>
                    </a:lnTo>
                    <a:lnTo>
                      <a:pt x="11" y="95"/>
                    </a:lnTo>
                    <a:lnTo>
                      <a:pt x="6" y="99"/>
                    </a:lnTo>
                    <a:lnTo>
                      <a:pt x="4" y="104"/>
                    </a:lnTo>
                    <a:lnTo>
                      <a:pt x="1" y="109"/>
                    </a:lnTo>
                    <a:lnTo>
                      <a:pt x="0" y="116"/>
                    </a:lnTo>
                    <a:lnTo>
                      <a:pt x="17" y="117"/>
                    </a:lnTo>
                    <a:lnTo>
                      <a:pt x="36" y="118"/>
                    </a:lnTo>
                    <a:lnTo>
                      <a:pt x="45" y="119"/>
                    </a:lnTo>
                    <a:lnTo>
                      <a:pt x="53" y="122"/>
                    </a:lnTo>
                    <a:lnTo>
                      <a:pt x="62" y="124"/>
                    </a:lnTo>
                    <a:lnTo>
                      <a:pt x="68" y="128"/>
                    </a:lnTo>
                    <a:lnTo>
                      <a:pt x="73" y="131"/>
                    </a:lnTo>
                    <a:lnTo>
                      <a:pt x="79" y="136"/>
                    </a:lnTo>
                    <a:lnTo>
                      <a:pt x="83" y="137"/>
                    </a:lnTo>
                    <a:lnTo>
                      <a:pt x="86" y="137"/>
                    </a:lnTo>
                    <a:lnTo>
                      <a:pt x="90" y="136"/>
                    </a:lnTo>
                    <a:lnTo>
                      <a:pt x="92" y="133"/>
                    </a:lnTo>
                    <a:lnTo>
                      <a:pt x="99" y="123"/>
                    </a:lnTo>
                    <a:lnTo>
                      <a:pt x="104" y="112"/>
                    </a:lnTo>
                    <a:lnTo>
                      <a:pt x="108" y="100"/>
                    </a:lnTo>
                    <a:lnTo>
                      <a:pt x="115" y="90"/>
                    </a:lnTo>
                    <a:lnTo>
                      <a:pt x="117" y="57"/>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3" name="Freeform 385"/>
              <p:cNvSpPr>
                <a:spLocks/>
              </p:cNvSpPr>
              <p:nvPr/>
            </p:nvSpPr>
            <p:spPr bwMode="auto">
              <a:xfrm>
                <a:off x="4288" y="1493"/>
                <a:ext cx="24" cy="31"/>
              </a:xfrm>
              <a:custGeom>
                <a:avLst/>
                <a:gdLst>
                  <a:gd name="T0" fmla="*/ 8 w 73"/>
                  <a:gd name="T1" fmla="*/ 6 h 91"/>
                  <a:gd name="T2" fmla="*/ 8 w 73"/>
                  <a:gd name="T3" fmla="*/ 5 h 91"/>
                  <a:gd name="T4" fmla="*/ 8 w 73"/>
                  <a:gd name="T5" fmla="*/ 4 h 91"/>
                  <a:gd name="T6" fmla="*/ 7 w 73"/>
                  <a:gd name="T7" fmla="*/ 3 h 91"/>
                  <a:gd name="T8" fmla="*/ 7 w 73"/>
                  <a:gd name="T9" fmla="*/ 2 h 91"/>
                  <a:gd name="T10" fmla="*/ 7 w 73"/>
                  <a:gd name="T11" fmla="*/ 1 h 91"/>
                  <a:gd name="T12" fmla="*/ 6 w 73"/>
                  <a:gd name="T13" fmla="*/ 1 h 91"/>
                  <a:gd name="T14" fmla="*/ 6 w 73"/>
                  <a:gd name="T15" fmla="*/ 0 h 91"/>
                  <a:gd name="T16" fmla="*/ 5 w 73"/>
                  <a:gd name="T17" fmla="*/ 0 h 91"/>
                  <a:gd name="T18" fmla="*/ 4 w 73"/>
                  <a:gd name="T19" fmla="*/ 0 h 91"/>
                  <a:gd name="T20" fmla="*/ 4 w 73"/>
                  <a:gd name="T21" fmla="*/ 0 h 91"/>
                  <a:gd name="T22" fmla="*/ 2 w 73"/>
                  <a:gd name="T23" fmla="*/ 0 h 91"/>
                  <a:gd name="T24" fmla="*/ 1 w 73"/>
                  <a:gd name="T25" fmla="*/ 1 h 91"/>
                  <a:gd name="T26" fmla="*/ 0 w 73"/>
                  <a:gd name="T27" fmla="*/ 1 h 91"/>
                  <a:gd name="T28" fmla="*/ 0 w 73"/>
                  <a:gd name="T29" fmla="*/ 1 h 91"/>
                  <a:gd name="T30" fmla="*/ 0 w 73"/>
                  <a:gd name="T31" fmla="*/ 2 h 91"/>
                  <a:gd name="T32" fmla="*/ 0 w 73"/>
                  <a:gd name="T33" fmla="*/ 3 h 91"/>
                  <a:gd name="T34" fmla="*/ 0 w 73"/>
                  <a:gd name="T35" fmla="*/ 4 h 91"/>
                  <a:gd name="T36" fmla="*/ 0 w 73"/>
                  <a:gd name="T37" fmla="*/ 4 h 91"/>
                  <a:gd name="T38" fmla="*/ 1 w 73"/>
                  <a:gd name="T39" fmla="*/ 5 h 91"/>
                  <a:gd name="T40" fmla="*/ 2 w 73"/>
                  <a:gd name="T41" fmla="*/ 5 h 91"/>
                  <a:gd name="T42" fmla="*/ 2 w 73"/>
                  <a:gd name="T43" fmla="*/ 6 h 91"/>
                  <a:gd name="T44" fmla="*/ 3 w 73"/>
                  <a:gd name="T45" fmla="*/ 7 h 91"/>
                  <a:gd name="T46" fmla="*/ 3 w 73"/>
                  <a:gd name="T47" fmla="*/ 7 h 91"/>
                  <a:gd name="T48" fmla="*/ 4 w 73"/>
                  <a:gd name="T49" fmla="*/ 7 h 91"/>
                  <a:gd name="T50" fmla="*/ 4 w 73"/>
                  <a:gd name="T51" fmla="*/ 8 h 91"/>
                  <a:gd name="T52" fmla="*/ 4 w 73"/>
                  <a:gd name="T53" fmla="*/ 9 h 91"/>
                  <a:gd name="T54" fmla="*/ 4 w 73"/>
                  <a:gd name="T55" fmla="*/ 9 h 91"/>
                  <a:gd name="T56" fmla="*/ 4 w 73"/>
                  <a:gd name="T57" fmla="*/ 10 h 91"/>
                  <a:gd name="T58" fmla="*/ 4 w 73"/>
                  <a:gd name="T59" fmla="*/ 10 h 91"/>
                  <a:gd name="T60" fmla="*/ 4 w 73"/>
                  <a:gd name="T61" fmla="*/ 10 h 91"/>
                  <a:gd name="T62" fmla="*/ 5 w 73"/>
                  <a:gd name="T63" fmla="*/ 11 h 91"/>
                  <a:gd name="T64" fmla="*/ 5 w 73"/>
                  <a:gd name="T65" fmla="*/ 11 h 91"/>
                  <a:gd name="T66" fmla="*/ 5 w 73"/>
                  <a:gd name="T67" fmla="*/ 11 h 91"/>
                  <a:gd name="T68" fmla="*/ 5 w 73"/>
                  <a:gd name="T69" fmla="*/ 10 h 91"/>
                  <a:gd name="T70" fmla="*/ 6 w 73"/>
                  <a:gd name="T71" fmla="*/ 10 h 91"/>
                  <a:gd name="T72" fmla="*/ 6 w 73"/>
                  <a:gd name="T73" fmla="*/ 10 h 91"/>
                  <a:gd name="T74" fmla="*/ 8 w 73"/>
                  <a:gd name="T75" fmla="*/ 6 h 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
                  <a:gd name="T115" fmla="*/ 0 h 91"/>
                  <a:gd name="T116" fmla="*/ 73 w 73"/>
                  <a:gd name="T117" fmla="*/ 91 h 9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 h="91">
                    <a:moveTo>
                      <a:pt x="73" y="51"/>
                    </a:moveTo>
                    <a:lnTo>
                      <a:pt x="70" y="43"/>
                    </a:lnTo>
                    <a:lnTo>
                      <a:pt x="69" y="34"/>
                    </a:lnTo>
                    <a:lnTo>
                      <a:pt x="67" y="27"/>
                    </a:lnTo>
                    <a:lnTo>
                      <a:pt x="63" y="20"/>
                    </a:lnTo>
                    <a:lnTo>
                      <a:pt x="60" y="12"/>
                    </a:lnTo>
                    <a:lnTo>
                      <a:pt x="56" y="5"/>
                    </a:lnTo>
                    <a:lnTo>
                      <a:pt x="51" y="3"/>
                    </a:lnTo>
                    <a:lnTo>
                      <a:pt x="47" y="1"/>
                    </a:lnTo>
                    <a:lnTo>
                      <a:pt x="41" y="0"/>
                    </a:lnTo>
                    <a:lnTo>
                      <a:pt x="35" y="1"/>
                    </a:lnTo>
                    <a:lnTo>
                      <a:pt x="22" y="4"/>
                    </a:lnTo>
                    <a:lnTo>
                      <a:pt x="11" y="6"/>
                    </a:lnTo>
                    <a:lnTo>
                      <a:pt x="4" y="8"/>
                    </a:lnTo>
                    <a:lnTo>
                      <a:pt x="1" y="11"/>
                    </a:lnTo>
                    <a:lnTo>
                      <a:pt x="0" y="14"/>
                    </a:lnTo>
                    <a:lnTo>
                      <a:pt x="0" y="23"/>
                    </a:lnTo>
                    <a:lnTo>
                      <a:pt x="1" y="31"/>
                    </a:lnTo>
                    <a:lnTo>
                      <a:pt x="4" y="37"/>
                    </a:lnTo>
                    <a:lnTo>
                      <a:pt x="8" y="42"/>
                    </a:lnTo>
                    <a:lnTo>
                      <a:pt x="14" y="46"/>
                    </a:lnTo>
                    <a:lnTo>
                      <a:pt x="21" y="51"/>
                    </a:lnTo>
                    <a:lnTo>
                      <a:pt x="28" y="58"/>
                    </a:lnTo>
                    <a:lnTo>
                      <a:pt x="30" y="62"/>
                    </a:lnTo>
                    <a:lnTo>
                      <a:pt x="33" y="65"/>
                    </a:lnTo>
                    <a:lnTo>
                      <a:pt x="34" y="70"/>
                    </a:lnTo>
                    <a:lnTo>
                      <a:pt x="34" y="73"/>
                    </a:lnTo>
                    <a:lnTo>
                      <a:pt x="35" y="77"/>
                    </a:lnTo>
                    <a:lnTo>
                      <a:pt x="36" y="82"/>
                    </a:lnTo>
                    <a:lnTo>
                      <a:pt x="38" y="86"/>
                    </a:lnTo>
                    <a:lnTo>
                      <a:pt x="41" y="89"/>
                    </a:lnTo>
                    <a:lnTo>
                      <a:pt x="43" y="90"/>
                    </a:lnTo>
                    <a:lnTo>
                      <a:pt x="44" y="91"/>
                    </a:lnTo>
                    <a:lnTo>
                      <a:pt x="47" y="90"/>
                    </a:lnTo>
                    <a:lnTo>
                      <a:pt x="49" y="89"/>
                    </a:lnTo>
                    <a:lnTo>
                      <a:pt x="53" y="86"/>
                    </a:lnTo>
                    <a:lnTo>
                      <a:pt x="56" y="83"/>
                    </a:lnTo>
                    <a:lnTo>
                      <a:pt x="73" y="51"/>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4" name="Freeform 386"/>
              <p:cNvSpPr>
                <a:spLocks/>
              </p:cNvSpPr>
              <p:nvPr/>
            </p:nvSpPr>
            <p:spPr bwMode="auto">
              <a:xfrm>
                <a:off x="4322" y="1505"/>
                <a:ext cx="22" cy="26"/>
              </a:xfrm>
              <a:custGeom>
                <a:avLst/>
                <a:gdLst>
                  <a:gd name="T0" fmla="*/ 6 w 67"/>
                  <a:gd name="T1" fmla="*/ 2 h 79"/>
                  <a:gd name="T2" fmla="*/ 5 w 67"/>
                  <a:gd name="T3" fmla="*/ 1 h 79"/>
                  <a:gd name="T4" fmla="*/ 4 w 67"/>
                  <a:gd name="T5" fmla="*/ 1 h 79"/>
                  <a:gd name="T6" fmla="*/ 3 w 67"/>
                  <a:gd name="T7" fmla="*/ 0 h 79"/>
                  <a:gd name="T8" fmla="*/ 2 w 67"/>
                  <a:gd name="T9" fmla="*/ 0 h 79"/>
                  <a:gd name="T10" fmla="*/ 1 w 67"/>
                  <a:gd name="T11" fmla="*/ 0 h 79"/>
                  <a:gd name="T12" fmla="*/ 1 w 67"/>
                  <a:gd name="T13" fmla="*/ 0 h 79"/>
                  <a:gd name="T14" fmla="*/ 0 w 67"/>
                  <a:gd name="T15" fmla="*/ 1 h 79"/>
                  <a:gd name="T16" fmla="*/ 0 w 67"/>
                  <a:gd name="T17" fmla="*/ 1 h 79"/>
                  <a:gd name="T18" fmla="*/ 0 w 67"/>
                  <a:gd name="T19" fmla="*/ 1 h 79"/>
                  <a:gd name="T20" fmla="*/ 0 w 67"/>
                  <a:gd name="T21" fmla="*/ 2 h 79"/>
                  <a:gd name="T22" fmla="*/ 0 w 67"/>
                  <a:gd name="T23" fmla="*/ 2 h 79"/>
                  <a:gd name="T24" fmla="*/ 0 w 67"/>
                  <a:gd name="T25" fmla="*/ 3 h 79"/>
                  <a:gd name="T26" fmla="*/ 0 w 67"/>
                  <a:gd name="T27" fmla="*/ 5 h 79"/>
                  <a:gd name="T28" fmla="*/ 0 w 67"/>
                  <a:gd name="T29" fmla="*/ 6 h 79"/>
                  <a:gd name="T30" fmla="*/ 0 w 67"/>
                  <a:gd name="T31" fmla="*/ 7 h 79"/>
                  <a:gd name="T32" fmla="*/ 0 w 67"/>
                  <a:gd name="T33" fmla="*/ 7 h 79"/>
                  <a:gd name="T34" fmla="*/ 0 w 67"/>
                  <a:gd name="T35" fmla="*/ 7 h 79"/>
                  <a:gd name="T36" fmla="*/ 1 w 67"/>
                  <a:gd name="T37" fmla="*/ 8 h 79"/>
                  <a:gd name="T38" fmla="*/ 1 w 67"/>
                  <a:gd name="T39" fmla="*/ 8 h 79"/>
                  <a:gd name="T40" fmla="*/ 1 w 67"/>
                  <a:gd name="T41" fmla="*/ 8 h 79"/>
                  <a:gd name="T42" fmla="*/ 2 w 67"/>
                  <a:gd name="T43" fmla="*/ 8 h 79"/>
                  <a:gd name="T44" fmla="*/ 3 w 67"/>
                  <a:gd name="T45" fmla="*/ 9 h 79"/>
                  <a:gd name="T46" fmla="*/ 4 w 67"/>
                  <a:gd name="T47" fmla="*/ 9 h 79"/>
                  <a:gd name="T48" fmla="*/ 4 w 67"/>
                  <a:gd name="T49" fmla="*/ 9 h 79"/>
                  <a:gd name="T50" fmla="*/ 5 w 67"/>
                  <a:gd name="T51" fmla="*/ 9 h 79"/>
                  <a:gd name="T52" fmla="*/ 5 w 67"/>
                  <a:gd name="T53" fmla="*/ 8 h 79"/>
                  <a:gd name="T54" fmla="*/ 6 w 67"/>
                  <a:gd name="T55" fmla="*/ 8 h 79"/>
                  <a:gd name="T56" fmla="*/ 7 w 67"/>
                  <a:gd name="T57" fmla="*/ 7 h 79"/>
                  <a:gd name="T58" fmla="*/ 7 w 67"/>
                  <a:gd name="T59" fmla="*/ 6 h 79"/>
                  <a:gd name="T60" fmla="*/ 7 w 67"/>
                  <a:gd name="T61" fmla="*/ 6 h 79"/>
                  <a:gd name="T62" fmla="*/ 7 w 67"/>
                  <a:gd name="T63" fmla="*/ 6 h 79"/>
                  <a:gd name="T64" fmla="*/ 7 w 67"/>
                  <a:gd name="T65" fmla="*/ 5 h 79"/>
                  <a:gd name="T66" fmla="*/ 6 w 67"/>
                  <a:gd name="T67" fmla="*/ 2 h 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7"/>
                  <a:gd name="T103" fmla="*/ 0 h 79"/>
                  <a:gd name="T104" fmla="*/ 67 w 67"/>
                  <a:gd name="T105" fmla="*/ 79 h 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7" h="79">
                    <a:moveTo>
                      <a:pt x="57" y="19"/>
                    </a:moveTo>
                    <a:lnTo>
                      <a:pt x="45" y="12"/>
                    </a:lnTo>
                    <a:lnTo>
                      <a:pt x="32" y="5"/>
                    </a:lnTo>
                    <a:lnTo>
                      <a:pt x="25" y="3"/>
                    </a:lnTo>
                    <a:lnTo>
                      <a:pt x="19" y="0"/>
                    </a:lnTo>
                    <a:lnTo>
                      <a:pt x="13" y="0"/>
                    </a:lnTo>
                    <a:lnTo>
                      <a:pt x="7" y="3"/>
                    </a:lnTo>
                    <a:lnTo>
                      <a:pt x="4" y="5"/>
                    </a:lnTo>
                    <a:lnTo>
                      <a:pt x="1" y="9"/>
                    </a:lnTo>
                    <a:lnTo>
                      <a:pt x="0" y="11"/>
                    </a:lnTo>
                    <a:lnTo>
                      <a:pt x="0" y="15"/>
                    </a:lnTo>
                    <a:lnTo>
                      <a:pt x="0" y="22"/>
                    </a:lnTo>
                    <a:lnTo>
                      <a:pt x="1" y="30"/>
                    </a:lnTo>
                    <a:lnTo>
                      <a:pt x="3" y="42"/>
                    </a:lnTo>
                    <a:lnTo>
                      <a:pt x="0" y="55"/>
                    </a:lnTo>
                    <a:lnTo>
                      <a:pt x="1" y="61"/>
                    </a:lnTo>
                    <a:lnTo>
                      <a:pt x="3" y="65"/>
                    </a:lnTo>
                    <a:lnTo>
                      <a:pt x="4" y="68"/>
                    </a:lnTo>
                    <a:lnTo>
                      <a:pt x="6" y="70"/>
                    </a:lnTo>
                    <a:lnTo>
                      <a:pt x="10" y="71"/>
                    </a:lnTo>
                    <a:lnTo>
                      <a:pt x="13" y="72"/>
                    </a:lnTo>
                    <a:lnTo>
                      <a:pt x="20" y="75"/>
                    </a:lnTo>
                    <a:lnTo>
                      <a:pt x="30" y="78"/>
                    </a:lnTo>
                    <a:lnTo>
                      <a:pt x="34" y="78"/>
                    </a:lnTo>
                    <a:lnTo>
                      <a:pt x="39" y="79"/>
                    </a:lnTo>
                    <a:lnTo>
                      <a:pt x="43" y="78"/>
                    </a:lnTo>
                    <a:lnTo>
                      <a:pt x="46" y="77"/>
                    </a:lnTo>
                    <a:lnTo>
                      <a:pt x="53" y="70"/>
                    </a:lnTo>
                    <a:lnTo>
                      <a:pt x="60" y="63"/>
                    </a:lnTo>
                    <a:lnTo>
                      <a:pt x="63" y="59"/>
                    </a:lnTo>
                    <a:lnTo>
                      <a:pt x="65" y="56"/>
                    </a:lnTo>
                    <a:lnTo>
                      <a:pt x="67" y="51"/>
                    </a:lnTo>
                    <a:lnTo>
                      <a:pt x="67" y="46"/>
                    </a:lnTo>
                    <a:lnTo>
                      <a:pt x="57" y="19"/>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5" name="Freeform 387"/>
              <p:cNvSpPr>
                <a:spLocks/>
              </p:cNvSpPr>
              <p:nvPr/>
            </p:nvSpPr>
            <p:spPr bwMode="auto">
              <a:xfrm>
                <a:off x="4348" y="1470"/>
                <a:ext cx="109" cy="135"/>
              </a:xfrm>
              <a:custGeom>
                <a:avLst/>
                <a:gdLst>
                  <a:gd name="T0" fmla="*/ 23 w 327"/>
                  <a:gd name="T1" fmla="*/ 9 h 407"/>
                  <a:gd name="T2" fmla="*/ 20 w 327"/>
                  <a:gd name="T3" fmla="*/ 7 h 407"/>
                  <a:gd name="T4" fmla="*/ 13 w 327"/>
                  <a:gd name="T5" fmla="*/ 2 h 407"/>
                  <a:gd name="T6" fmla="*/ 11 w 327"/>
                  <a:gd name="T7" fmla="*/ 1 h 407"/>
                  <a:gd name="T8" fmla="*/ 7 w 327"/>
                  <a:gd name="T9" fmla="*/ 0 h 407"/>
                  <a:gd name="T10" fmla="*/ 3 w 327"/>
                  <a:gd name="T11" fmla="*/ 1 h 407"/>
                  <a:gd name="T12" fmla="*/ 0 w 327"/>
                  <a:gd name="T13" fmla="*/ 2 h 407"/>
                  <a:gd name="T14" fmla="*/ 0 w 327"/>
                  <a:gd name="T15" fmla="*/ 3 h 407"/>
                  <a:gd name="T16" fmla="*/ 3 w 327"/>
                  <a:gd name="T17" fmla="*/ 7 h 407"/>
                  <a:gd name="T18" fmla="*/ 8 w 327"/>
                  <a:gd name="T19" fmla="*/ 14 h 407"/>
                  <a:gd name="T20" fmla="*/ 9 w 327"/>
                  <a:gd name="T21" fmla="*/ 18 h 407"/>
                  <a:gd name="T22" fmla="*/ 8 w 327"/>
                  <a:gd name="T23" fmla="*/ 20 h 407"/>
                  <a:gd name="T24" fmla="*/ 5 w 327"/>
                  <a:gd name="T25" fmla="*/ 23 h 407"/>
                  <a:gd name="T26" fmla="*/ 2 w 327"/>
                  <a:gd name="T27" fmla="*/ 25 h 407"/>
                  <a:gd name="T28" fmla="*/ 2 w 327"/>
                  <a:gd name="T29" fmla="*/ 27 h 407"/>
                  <a:gd name="T30" fmla="*/ 2 w 327"/>
                  <a:gd name="T31" fmla="*/ 30 h 407"/>
                  <a:gd name="T32" fmla="*/ 3 w 327"/>
                  <a:gd name="T33" fmla="*/ 34 h 407"/>
                  <a:gd name="T34" fmla="*/ 3 w 327"/>
                  <a:gd name="T35" fmla="*/ 37 h 407"/>
                  <a:gd name="T36" fmla="*/ 4 w 327"/>
                  <a:gd name="T37" fmla="*/ 42 h 407"/>
                  <a:gd name="T38" fmla="*/ 5 w 327"/>
                  <a:gd name="T39" fmla="*/ 44 h 407"/>
                  <a:gd name="T40" fmla="*/ 6 w 327"/>
                  <a:gd name="T41" fmla="*/ 45 h 407"/>
                  <a:gd name="T42" fmla="*/ 8 w 327"/>
                  <a:gd name="T43" fmla="*/ 41 h 407"/>
                  <a:gd name="T44" fmla="*/ 12 w 327"/>
                  <a:gd name="T45" fmla="*/ 34 h 407"/>
                  <a:gd name="T46" fmla="*/ 14 w 327"/>
                  <a:gd name="T47" fmla="*/ 32 h 407"/>
                  <a:gd name="T48" fmla="*/ 15 w 327"/>
                  <a:gd name="T49" fmla="*/ 32 h 407"/>
                  <a:gd name="T50" fmla="*/ 16 w 327"/>
                  <a:gd name="T51" fmla="*/ 32 h 407"/>
                  <a:gd name="T52" fmla="*/ 18 w 327"/>
                  <a:gd name="T53" fmla="*/ 33 h 407"/>
                  <a:gd name="T54" fmla="*/ 20 w 327"/>
                  <a:gd name="T55" fmla="*/ 35 h 407"/>
                  <a:gd name="T56" fmla="*/ 22 w 327"/>
                  <a:gd name="T57" fmla="*/ 37 h 407"/>
                  <a:gd name="T58" fmla="*/ 24 w 327"/>
                  <a:gd name="T59" fmla="*/ 37 h 407"/>
                  <a:gd name="T60" fmla="*/ 26 w 327"/>
                  <a:gd name="T61" fmla="*/ 37 h 407"/>
                  <a:gd name="T62" fmla="*/ 27 w 327"/>
                  <a:gd name="T63" fmla="*/ 36 h 407"/>
                  <a:gd name="T64" fmla="*/ 36 w 327"/>
                  <a:gd name="T65" fmla="*/ 27 h 407"/>
                  <a:gd name="T66" fmla="*/ 36 w 327"/>
                  <a:gd name="T67" fmla="*/ 26 h 407"/>
                  <a:gd name="T68" fmla="*/ 34 w 327"/>
                  <a:gd name="T69" fmla="*/ 26 h 407"/>
                  <a:gd name="T70" fmla="*/ 30 w 327"/>
                  <a:gd name="T71" fmla="*/ 26 h 407"/>
                  <a:gd name="T72" fmla="*/ 26 w 327"/>
                  <a:gd name="T73" fmla="*/ 24 h 407"/>
                  <a:gd name="T74" fmla="*/ 24 w 327"/>
                  <a:gd name="T75" fmla="*/ 23 h 407"/>
                  <a:gd name="T76" fmla="*/ 23 w 327"/>
                  <a:gd name="T77" fmla="*/ 21 h 407"/>
                  <a:gd name="T78" fmla="*/ 23 w 327"/>
                  <a:gd name="T79" fmla="*/ 19 h 407"/>
                  <a:gd name="T80" fmla="*/ 25 w 327"/>
                  <a:gd name="T81" fmla="*/ 18 h 407"/>
                  <a:gd name="T82" fmla="*/ 26 w 327"/>
                  <a:gd name="T83" fmla="*/ 16 h 407"/>
                  <a:gd name="T84" fmla="*/ 26 w 327"/>
                  <a:gd name="T85" fmla="*/ 13 h 40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7"/>
                  <a:gd name="T130" fmla="*/ 0 h 407"/>
                  <a:gd name="T131" fmla="*/ 327 w 327"/>
                  <a:gd name="T132" fmla="*/ 407 h 40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7" h="407">
                    <a:moveTo>
                      <a:pt x="220" y="82"/>
                    </a:moveTo>
                    <a:lnTo>
                      <a:pt x="215" y="81"/>
                    </a:lnTo>
                    <a:lnTo>
                      <a:pt x="209" y="79"/>
                    </a:lnTo>
                    <a:lnTo>
                      <a:pt x="202" y="77"/>
                    </a:lnTo>
                    <a:lnTo>
                      <a:pt x="194" y="75"/>
                    </a:lnTo>
                    <a:lnTo>
                      <a:pt x="180" y="66"/>
                    </a:lnTo>
                    <a:lnTo>
                      <a:pt x="166" y="57"/>
                    </a:lnTo>
                    <a:lnTo>
                      <a:pt x="139" y="37"/>
                    </a:lnTo>
                    <a:lnTo>
                      <a:pt x="118" y="19"/>
                    </a:lnTo>
                    <a:lnTo>
                      <a:pt x="111" y="15"/>
                    </a:lnTo>
                    <a:lnTo>
                      <a:pt x="105" y="10"/>
                    </a:lnTo>
                    <a:lnTo>
                      <a:pt x="98" y="8"/>
                    </a:lnTo>
                    <a:lnTo>
                      <a:pt x="92" y="5"/>
                    </a:lnTo>
                    <a:lnTo>
                      <a:pt x="79" y="2"/>
                    </a:lnTo>
                    <a:lnTo>
                      <a:pt x="66" y="0"/>
                    </a:lnTo>
                    <a:lnTo>
                      <a:pt x="53" y="2"/>
                    </a:lnTo>
                    <a:lnTo>
                      <a:pt x="39" y="4"/>
                    </a:lnTo>
                    <a:lnTo>
                      <a:pt x="25" y="8"/>
                    </a:lnTo>
                    <a:lnTo>
                      <a:pt x="9" y="11"/>
                    </a:lnTo>
                    <a:lnTo>
                      <a:pt x="6" y="13"/>
                    </a:lnTo>
                    <a:lnTo>
                      <a:pt x="2" y="16"/>
                    </a:lnTo>
                    <a:lnTo>
                      <a:pt x="1" y="18"/>
                    </a:lnTo>
                    <a:lnTo>
                      <a:pt x="0" y="20"/>
                    </a:lnTo>
                    <a:lnTo>
                      <a:pt x="2" y="28"/>
                    </a:lnTo>
                    <a:lnTo>
                      <a:pt x="7" y="36"/>
                    </a:lnTo>
                    <a:lnTo>
                      <a:pt x="19" y="51"/>
                    </a:lnTo>
                    <a:lnTo>
                      <a:pt x="28" y="62"/>
                    </a:lnTo>
                    <a:lnTo>
                      <a:pt x="45" y="84"/>
                    </a:lnTo>
                    <a:lnTo>
                      <a:pt x="64" y="115"/>
                    </a:lnTo>
                    <a:lnTo>
                      <a:pt x="71" y="130"/>
                    </a:lnTo>
                    <a:lnTo>
                      <a:pt x="77" y="147"/>
                    </a:lnTo>
                    <a:lnTo>
                      <a:pt x="78" y="154"/>
                    </a:lnTo>
                    <a:lnTo>
                      <a:pt x="79" y="160"/>
                    </a:lnTo>
                    <a:lnTo>
                      <a:pt x="78" y="166"/>
                    </a:lnTo>
                    <a:lnTo>
                      <a:pt x="75" y="171"/>
                    </a:lnTo>
                    <a:lnTo>
                      <a:pt x="68" y="182"/>
                    </a:lnTo>
                    <a:lnTo>
                      <a:pt x="60" y="190"/>
                    </a:lnTo>
                    <a:lnTo>
                      <a:pt x="51" y="197"/>
                    </a:lnTo>
                    <a:lnTo>
                      <a:pt x="41" y="205"/>
                    </a:lnTo>
                    <a:lnTo>
                      <a:pt x="33" y="212"/>
                    </a:lnTo>
                    <a:lnTo>
                      <a:pt x="25" y="220"/>
                    </a:lnTo>
                    <a:lnTo>
                      <a:pt x="21" y="225"/>
                    </a:lnTo>
                    <a:lnTo>
                      <a:pt x="19" y="230"/>
                    </a:lnTo>
                    <a:lnTo>
                      <a:pt x="16" y="236"/>
                    </a:lnTo>
                    <a:lnTo>
                      <a:pt x="15" y="242"/>
                    </a:lnTo>
                    <a:lnTo>
                      <a:pt x="14" y="253"/>
                    </a:lnTo>
                    <a:lnTo>
                      <a:pt x="15" y="265"/>
                    </a:lnTo>
                    <a:lnTo>
                      <a:pt x="16" y="275"/>
                    </a:lnTo>
                    <a:lnTo>
                      <a:pt x="20" y="287"/>
                    </a:lnTo>
                    <a:lnTo>
                      <a:pt x="22" y="299"/>
                    </a:lnTo>
                    <a:lnTo>
                      <a:pt x="26" y="311"/>
                    </a:lnTo>
                    <a:lnTo>
                      <a:pt x="27" y="322"/>
                    </a:lnTo>
                    <a:lnTo>
                      <a:pt x="27" y="334"/>
                    </a:lnTo>
                    <a:lnTo>
                      <a:pt x="28" y="341"/>
                    </a:lnTo>
                    <a:lnTo>
                      <a:pt x="29" y="356"/>
                    </a:lnTo>
                    <a:lnTo>
                      <a:pt x="32" y="371"/>
                    </a:lnTo>
                    <a:lnTo>
                      <a:pt x="35" y="386"/>
                    </a:lnTo>
                    <a:lnTo>
                      <a:pt x="38" y="393"/>
                    </a:lnTo>
                    <a:lnTo>
                      <a:pt x="40" y="399"/>
                    </a:lnTo>
                    <a:lnTo>
                      <a:pt x="43" y="404"/>
                    </a:lnTo>
                    <a:lnTo>
                      <a:pt x="46" y="407"/>
                    </a:lnTo>
                    <a:lnTo>
                      <a:pt x="49" y="407"/>
                    </a:lnTo>
                    <a:lnTo>
                      <a:pt x="54" y="406"/>
                    </a:lnTo>
                    <a:lnTo>
                      <a:pt x="58" y="403"/>
                    </a:lnTo>
                    <a:lnTo>
                      <a:pt x="62" y="394"/>
                    </a:lnTo>
                    <a:lnTo>
                      <a:pt x="72" y="377"/>
                    </a:lnTo>
                    <a:lnTo>
                      <a:pt x="81" y="354"/>
                    </a:lnTo>
                    <a:lnTo>
                      <a:pt x="93" y="331"/>
                    </a:lnTo>
                    <a:lnTo>
                      <a:pt x="106" y="309"/>
                    </a:lnTo>
                    <a:lnTo>
                      <a:pt x="112" y="301"/>
                    </a:lnTo>
                    <a:lnTo>
                      <a:pt x="119" y="294"/>
                    </a:lnTo>
                    <a:lnTo>
                      <a:pt x="124" y="291"/>
                    </a:lnTo>
                    <a:lnTo>
                      <a:pt x="127" y="288"/>
                    </a:lnTo>
                    <a:lnTo>
                      <a:pt x="131" y="287"/>
                    </a:lnTo>
                    <a:lnTo>
                      <a:pt x="134" y="286"/>
                    </a:lnTo>
                    <a:lnTo>
                      <a:pt x="139" y="286"/>
                    </a:lnTo>
                    <a:lnTo>
                      <a:pt x="143" y="286"/>
                    </a:lnTo>
                    <a:lnTo>
                      <a:pt x="147" y="287"/>
                    </a:lnTo>
                    <a:lnTo>
                      <a:pt x="151" y="289"/>
                    </a:lnTo>
                    <a:lnTo>
                      <a:pt x="156" y="293"/>
                    </a:lnTo>
                    <a:lnTo>
                      <a:pt x="160" y="298"/>
                    </a:lnTo>
                    <a:lnTo>
                      <a:pt x="165" y="302"/>
                    </a:lnTo>
                    <a:lnTo>
                      <a:pt x="170" y="308"/>
                    </a:lnTo>
                    <a:lnTo>
                      <a:pt x="179" y="321"/>
                    </a:lnTo>
                    <a:lnTo>
                      <a:pt x="189" y="331"/>
                    </a:lnTo>
                    <a:lnTo>
                      <a:pt x="194" y="334"/>
                    </a:lnTo>
                    <a:lnTo>
                      <a:pt x="199" y="338"/>
                    </a:lnTo>
                    <a:lnTo>
                      <a:pt x="204" y="340"/>
                    </a:lnTo>
                    <a:lnTo>
                      <a:pt x="209" y="341"/>
                    </a:lnTo>
                    <a:lnTo>
                      <a:pt x="215" y="341"/>
                    </a:lnTo>
                    <a:lnTo>
                      <a:pt x="219" y="341"/>
                    </a:lnTo>
                    <a:lnTo>
                      <a:pt x="224" y="340"/>
                    </a:lnTo>
                    <a:lnTo>
                      <a:pt x="230" y="339"/>
                    </a:lnTo>
                    <a:lnTo>
                      <a:pt x="235" y="335"/>
                    </a:lnTo>
                    <a:lnTo>
                      <a:pt x="239" y="332"/>
                    </a:lnTo>
                    <a:lnTo>
                      <a:pt x="245" y="328"/>
                    </a:lnTo>
                    <a:lnTo>
                      <a:pt x="250" y="322"/>
                    </a:lnTo>
                    <a:lnTo>
                      <a:pt x="318" y="249"/>
                    </a:lnTo>
                    <a:lnTo>
                      <a:pt x="325" y="241"/>
                    </a:lnTo>
                    <a:lnTo>
                      <a:pt x="327" y="235"/>
                    </a:lnTo>
                    <a:lnTo>
                      <a:pt x="327" y="234"/>
                    </a:lnTo>
                    <a:lnTo>
                      <a:pt x="325" y="233"/>
                    </a:lnTo>
                    <a:lnTo>
                      <a:pt x="323" y="232"/>
                    </a:lnTo>
                    <a:lnTo>
                      <a:pt x="321" y="232"/>
                    </a:lnTo>
                    <a:lnTo>
                      <a:pt x="308" y="232"/>
                    </a:lnTo>
                    <a:lnTo>
                      <a:pt x="294" y="234"/>
                    </a:lnTo>
                    <a:lnTo>
                      <a:pt x="283" y="233"/>
                    </a:lnTo>
                    <a:lnTo>
                      <a:pt x="269" y="232"/>
                    </a:lnTo>
                    <a:lnTo>
                      <a:pt x="255" y="228"/>
                    </a:lnTo>
                    <a:lnTo>
                      <a:pt x="239" y="222"/>
                    </a:lnTo>
                    <a:lnTo>
                      <a:pt x="233" y="220"/>
                    </a:lnTo>
                    <a:lnTo>
                      <a:pt x="226" y="216"/>
                    </a:lnTo>
                    <a:lnTo>
                      <a:pt x="220" y="213"/>
                    </a:lnTo>
                    <a:lnTo>
                      <a:pt x="216" y="208"/>
                    </a:lnTo>
                    <a:lnTo>
                      <a:pt x="211" y="203"/>
                    </a:lnTo>
                    <a:lnTo>
                      <a:pt x="207" y="199"/>
                    </a:lnTo>
                    <a:lnTo>
                      <a:pt x="205" y="194"/>
                    </a:lnTo>
                    <a:lnTo>
                      <a:pt x="205" y="188"/>
                    </a:lnTo>
                    <a:lnTo>
                      <a:pt x="205" y="182"/>
                    </a:lnTo>
                    <a:lnTo>
                      <a:pt x="207" y="176"/>
                    </a:lnTo>
                    <a:lnTo>
                      <a:pt x="210" y="173"/>
                    </a:lnTo>
                    <a:lnTo>
                      <a:pt x="215" y="169"/>
                    </a:lnTo>
                    <a:lnTo>
                      <a:pt x="223" y="163"/>
                    </a:lnTo>
                    <a:lnTo>
                      <a:pt x="230" y="155"/>
                    </a:lnTo>
                    <a:lnTo>
                      <a:pt x="233" y="148"/>
                    </a:lnTo>
                    <a:lnTo>
                      <a:pt x="236" y="142"/>
                    </a:lnTo>
                    <a:lnTo>
                      <a:pt x="236" y="137"/>
                    </a:lnTo>
                    <a:lnTo>
                      <a:pt x="236" y="131"/>
                    </a:lnTo>
                    <a:lnTo>
                      <a:pt x="231" y="122"/>
                    </a:lnTo>
                    <a:lnTo>
                      <a:pt x="228" y="110"/>
                    </a:lnTo>
                    <a:lnTo>
                      <a:pt x="220" y="82"/>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6" name="Freeform 388"/>
              <p:cNvSpPr>
                <a:spLocks/>
              </p:cNvSpPr>
              <p:nvPr/>
            </p:nvSpPr>
            <p:spPr bwMode="auto">
              <a:xfrm>
                <a:off x="4273" y="1583"/>
                <a:ext cx="41" cy="102"/>
              </a:xfrm>
              <a:custGeom>
                <a:avLst/>
                <a:gdLst>
                  <a:gd name="T0" fmla="*/ 12 w 122"/>
                  <a:gd name="T1" fmla="*/ 19 h 305"/>
                  <a:gd name="T2" fmla="*/ 10 w 122"/>
                  <a:gd name="T3" fmla="*/ 15 h 305"/>
                  <a:gd name="T4" fmla="*/ 8 w 122"/>
                  <a:gd name="T5" fmla="*/ 11 h 305"/>
                  <a:gd name="T6" fmla="*/ 7 w 122"/>
                  <a:gd name="T7" fmla="*/ 7 h 305"/>
                  <a:gd name="T8" fmla="*/ 5 w 122"/>
                  <a:gd name="T9" fmla="*/ 3 h 305"/>
                  <a:gd name="T10" fmla="*/ 4 w 122"/>
                  <a:gd name="T11" fmla="*/ 2 h 305"/>
                  <a:gd name="T12" fmla="*/ 3 w 122"/>
                  <a:gd name="T13" fmla="*/ 1 h 305"/>
                  <a:gd name="T14" fmla="*/ 3 w 122"/>
                  <a:gd name="T15" fmla="*/ 1 h 305"/>
                  <a:gd name="T16" fmla="*/ 2 w 122"/>
                  <a:gd name="T17" fmla="*/ 0 h 305"/>
                  <a:gd name="T18" fmla="*/ 1 w 122"/>
                  <a:gd name="T19" fmla="*/ 0 h 305"/>
                  <a:gd name="T20" fmla="*/ 1 w 122"/>
                  <a:gd name="T21" fmla="*/ 0 h 305"/>
                  <a:gd name="T22" fmla="*/ 0 w 122"/>
                  <a:gd name="T23" fmla="*/ 0 h 305"/>
                  <a:gd name="T24" fmla="*/ 0 w 122"/>
                  <a:gd name="T25" fmla="*/ 1 h 305"/>
                  <a:gd name="T26" fmla="*/ 0 w 122"/>
                  <a:gd name="T27" fmla="*/ 1 h 305"/>
                  <a:gd name="T28" fmla="*/ 0 w 122"/>
                  <a:gd name="T29" fmla="*/ 2 h 305"/>
                  <a:gd name="T30" fmla="*/ 0 w 122"/>
                  <a:gd name="T31" fmla="*/ 4 h 305"/>
                  <a:gd name="T32" fmla="*/ 1 w 122"/>
                  <a:gd name="T33" fmla="*/ 7 h 305"/>
                  <a:gd name="T34" fmla="*/ 2 w 122"/>
                  <a:gd name="T35" fmla="*/ 11 h 305"/>
                  <a:gd name="T36" fmla="*/ 4 w 122"/>
                  <a:gd name="T37" fmla="*/ 14 h 305"/>
                  <a:gd name="T38" fmla="*/ 5 w 122"/>
                  <a:gd name="T39" fmla="*/ 18 h 305"/>
                  <a:gd name="T40" fmla="*/ 7 w 122"/>
                  <a:gd name="T41" fmla="*/ 22 h 305"/>
                  <a:gd name="T42" fmla="*/ 8 w 122"/>
                  <a:gd name="T43" fmla="*/ 24 h 305"/>
                  <a:gd name="T44" fmla="*/ 9 w 122"/>
                  <a:gd name="T45" fmla="*/ 26 h 305"/>
                  <a:gd name="T46" fmla="*/ 9 w 122"/>
                  <a:gd name="T47" fmla="*/ 28 h 305"/>
                  <a:gd name="T48" fmla="*/ 10 w 122"/>
                  <a:gd name="T49" fmla="*/ 30 h 305"/>
                  <a:gd name="T50" fmla="*/ 10 w 122"/>
                  <a:gd name="T51" fmla="*/ 31 h 305"/>
                  <a:gd name="T52" fmla="*/ 10 w 122"/>
                  <a:gd name="T53" fmla="*/ 32 h 305"/>
                  <a:gd name="T54" fmla="*/ 11 w 122"/>
                  <a:gd name="T55" fmla="*/ 33 h 305"/>
                  <a:gd name="T56" fmla="*/ 12 w 122"/>
                  <a:gd name="T57" fmla="*/ 33 h 305"/>
                  <a:gd name="T58" fmla="*/ 12 w 122"/>
                  <a:gd name="T59" fmla="*/ 34 h 305"/>
                  <a:gd name="T60" fmla="*/ 13 w 122"/>
                  <a:gd name="T61" fmla="*/ 34 h 305"/>
                  <a:gd name="T62" fmla="*/ 13 w 122"/>
                  <a:gd name="T63" fmla="*/ 34 h 305"/>
                  <a:gd name="T64" fmla="*/ 14 w 122"/>
                  <a:gd name="T65" fmla="*/ 34 h 305"/>
                  <a:gd name="T66" fmla="*/ 14 w 122"/>
                  <a:gd name="T67" fmla="*/ 33 h 305"/>
                  <a:gd name="T68" fmla="*/ 14 w 122"/>
                  <a:gd name="T69" fmla="*/ 33 h 305"/>
                  <a:gd name="T70" fmla="*/ 14 w 122"/>
                  <a:gd name="T71" fmla="*/ 31 h 305"/>
                  <a:gd name="T72" fmla="*/ 13 w 122"/>
                  <a:gd name="T73" fmla="*/ 30 h 305"/>
                  <a:gd name="T74" fmla="*/ 13 w 122"/>
                  <a:gd name="T75" fmla="*/ 28 h 305"/>
                  <a:gd name="T76" fmla="*/ 13 w 122"/>
                  <a:gd name="T77" fmla="*/ 27 h 305"/>
                  <a:gd name="T78" fmla="*/ 12 w 122"/>
                  <a:gd name="T79" fmla="*/ 25 h 305"/>
                  <a:gd name="T80" fmla="*/ 12 w 122"/>
                  <a:gd name="T81" fmla="*/ 24 h 305"/>
                  <a:gd name="T82" fmla="*/ 11 w 122"/>
                  <a:gd name="T83" fmla="*/ 22 h 305"/>
                  <a:gd name="T84" fmla="*/ 11 w 122"/>
                  <a:gd name="T85" fmla="*/ 21 h 305"/>
                  <a:gd name="T86" fmla="*/ 12 w 122"/>
                  <a:gd name="T87" fmla="*/ 19 h 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2"/>
                  <a:gd name="T133" fmla="*/ 0 h 305"/>
                  <a:gd name="T134" fmla="*/ 122 w 122"/>
                  <a:gd name="T135" fmla="*/ 305 h 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2" h="305">
                    <a:moveTo>
                      <a:pt x="103" y="166"/>
                    </a:moveTo>
                    <a:lnTo>
                      <a:pt x="87" y="131"/>
                    </a:lnTo>
                    <a:lnTo>
                      <a:pt x="73" y="97"/>
                    </a:lnTo>
                    <a:lnTo>
                      <a:pt x="59" y="63"/>
                    </a:lnTo>
                    <a:lnTo>
                      <a:pt x="42" y="28"/>
                    </a:lnTo>
                    <a:lnTo>
                      <a:pt x="37" y="20"/>
                    </a:lnTo>
                    <a:lnTo>
                      <a:pt x="28" y="10"/>
                    </a:lnTo>
                    <a:lnTo>
                      <a:pt x="23" y="5"/>
                    </a:lnTo>
                    <a:lnTo>
                      <a:pt x="17" y="1"/>
                    </a:lnTo>
                    <a:lnTo>
                      <a:pt x="13" y="0"/>
                    </a:lnTo>
                    <a:lnTo>
                      <a:pt x="8" y="0"/>
                    </a:lnTo>
                    <a:lnTo>
                      <a:pt x="4" y="3"/>
                    </a:lnTo>
                    <a:lnTo>
                      <a:pt x="2" y="7"/>
                    </a:lnTo>
                    <a:lnTo>
                      <a:pt x="0" y="13"/>
                    </a:lnTo>
                    <a:lnTo>
                      <a:pt x="0" y="21"/>
                    </a:lnTo>
                    <a:lnTo>
                      <a:pt x="2" y="39"/>
                    </a:lnTo>
                    <a:lnTo>
                      <a:pt x="8" y="59"/>
                    </a:lnTo>
                    <a:lnTo>
                      <a:pt x="22" y="99"/>
                    </a:lnTo>
                    <a:lnTo>
                      <a:pt x="33" y="126"/>
                    </a:lnTo>
                    <a:lnTo>
                      <a:pt x="47" y="162"/>
                    </a:lnTo>
                    <a:lnTo>
                      <a:pt x="63" y="196"/>
                    </a:lnTo>
                    <a:lnTo>
                      <a:pt x="70" y="214"/>
                    </a:lnTo>
                    <a:lnTo>
                      <a:pt x="78" y="231"/>
                    </a:lnTo>
                    <a:lnTo>
                      <a:pt x="81" y="250"/>
                    </a:lnTo>
                    <a:lnTo>
                      <a:pt x="85" y="269"/>
                    </a:lnTo>
                    <a:lnTo>
                      <a:pt x="86" y="276"/>
                    </a:lnTo>
                    <a:lnTo>
                      <a:pt x="91" y="284"/>
                    </a:lnTo>
                    <a:lnTo>
                      <a:pt x="96" y="292"/>
                    </a:lnTo>
                    <a:lnTo>
                      <a:pt x="103" y="299"/>
                    </a:lnTo>
                    <a:lnTo>
                      <a:pt x="111" y="303"/>
                    </a:lnTo>
                    <a:lnTo>
                      <a:pt x="116" y="305"/>
                    </a:lnTo>
                    <a:lnTo>
                      <a:pt x="119" y="303"/>
                    </a:lnTo>
                    <a:lnTo>
                      <a:pt x="121" y="302"/>
                    </a:lnTo>
                    <a:lnTo>
                      <a:pt x="122" y="299"/>
                    </a:lnTo>
                    <a:lnTo>
                      <a:pt x="122" y="295"/>
                    </a:lnTo>
                    <a:lnTo>
                      <a:pt x="121" y="281"/>
                    </a:lnTo>
                    <a:lnTo>
                      <a:pt x="119" y="267"/>
                    </a:lnTo>
                    <a:lnTo>
                      <a:pt x="115" y="254"/>
                    </a:lnTo>
                    <a:lnTo>
                      <a:pt x="112" y="241"/>
                    </a:lnTo>
                    <a:lnTo>
                      <a:pt x="108" y="228"/>
                    </a:lnTo>
                    <a:lnTo>
                      <a:pt x="105" y="214"/>
                    </a:lnTo>
                    <a:lnTo>
                      <a:pt x="102" y="200"/>
                    </a:lnTo>
                    <a:lnTo>
                      <a:pt x="102" y="185"/>
                    </a:lnTo>
                    <a:lnTo>
                      <a:pt x="103" y="16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7" name="Freeform 389"/>
              <p:cNvSpPr>
                <a:spLocks noEditPoints="1"/>
              </p:cNvSpPr>
              <p:nvPr/>
            </p:nvSpPr>
            <p:spPr bwMode="auto">
              <a:xfrm>
                <a:off x="4803" y="1260"/>
                <a:ext cx="273" cy="290"/>
              </a:xfrm>
              <a:custGeom>
                <a:avLst/>
                <a:gdLst>
                  <a:gd name="T0" fmla="*/ 59 w 821"/>
                  <a:gd name="T1" fmla="*/ 16 h 868"/>
                  <a:gd name="T2" fmla="*/ 57 w 821"/>
                  <a:gd name="T3" fmla="*/ 8 h 868"/>
                  <a:gd name="T4" fmla="*/ 54 w 821"/>
                  <a:gd name="T5" fmla="*/ 2 h 868"/>
                  <a:gd name="T6" fmla="*/ 52 w 821"/>
                  <a:gd name="T7" fmla="*/ 0 h 868"/>
                  <a:gd name="T8" fmla="*/ 51 w 821"/>
                  <a:gd name="T9" fmla="*/ 1 h 868"/>
                  <a:gd name="T10" fmla="*/ 49 w 821"/>
                  <a:gd name="T11" fmla="*/ 4 h 868"/>
                  <a:gd name="T12" fmla="*/ 50 w 821"/>
                  <a:gd name="T13" fmla="*/ 9 h 868"/>
                  <a:gd name="T14" fmla="*/ 50 w 821"/>
                  <a:gd name="T15" fmla="*/ 13 h 868"/>
                  <a:gd name="T16" fmla="*/ 49 w 821"/>
                  <a:gd name="T17" fmla="*/ 14 h 868"/>
                  <a:gd name="T18" fmla="*/ 48 w 821"/>
                  <a:gd name="T19" fmla="*/ 18 h 868"/>
                  <a:gd name="T20" fmla="*/ 48 w 821"/>
                  <a:gd name="T21" fmla="*/ 26 h 868"/>
                  <a:gd name="T22" fmla="*/ 48 w 821"/>
                  <a:gd name="T23" fmla="*/ 30 h 868"/>
                  <a:gd name="T24" fmla="*/ 49 w 821"/>
                  <a:gd name="T25" fmla="*/ 31 h 868"/>
                  <a:gd name="T26" fmla="*/ 51 w 821"/>
                  <a:gd name="T27" fmla="*/ 30 h 868"/>
                  <a:gd name="T28" fmla="*/ 55 w 821"/>
                  <a:gd name="T29" fmla="*/ 26 h 868"/>
                  <a:gd name="T30" fmla="*/ 48 w 821"/>
                  <a:gd name="T31" fmla="*/ 97 h 868"/>
                  <a:gd name="T32" fmla="*/ 52 w 821"/>
                  <a:gd name="T33" fmla="*/ 91 h 868"/>
                  <a:gd name="T34" fmla="*/ 52 w 821"/>
                  <a:gd name="T35" fmla="*/ 88 h 868"/>
                  <a:gd name="T36" fmla="*/ 51 w 821"/>
                  <a:gd name="T37" fmla="*/ 87 h 868"/>
                  <a:gd name="T38" fmla="*/ 46 w 821"/>
                  <a:gd name="T39" fmla="*/ 84 h 868"/>
                  <a:gd name="T40" fmla="*/ 45 w 821"/>
                  <a:gd name="T41" fmla="*/ 81 h 868"/>
                  <a:gd name="T42" fmla="*/ 45 w 821"/>
                  <a:gd name="T43" fmla="*/ 75 h 868"/>
                  <a:gd name="T44" fmla="*/ 49 w 821"/>
                  <a:gd name="T45" fmla="*/ 68 h 868"/>
                  <a:gd name="T46" fmla="*/ 57 w 821"/>
                  <a:gd name="T47" fmla="*/ 67 h 868"/>
                  <a:gd name="T48" fmla="*/ 67 w 821"/>
                  <a:gd name="T49" fmla="*/ 66 h 868"/>
                  <a:gd name="T50" fmla="*/ 72 w 821"/>
                  <a:gd name="T51" fmla="*/ 66 h 868"/>
                  <a:gd name="T52" fmla="*/ 75 w 821"/>
                  <a:gd name="T53" fmla="*/ 65 h 868"/>
                  <a:gd name="T54" fmla="*/ 81 w 821"/>
                  <a:gd name="T55" fmla="*/ 60 h 868"/>
                  <a:gd name="T56" fmla="*/ 86 w 821"/>
                  <a:gd name="T57" fmla="*/ 55 h 868"/>
                  <a:gd name="T58" fmla="*/ 89 w 821"/>
                  <a:gd name="T59" fmla="*/ 52 h 868"/>
                  <a:gd name="T60" fmla="*/ 91 w 821"/>
                  <a:gd name="T61" fmla="*/ 49 h 868"/>
                  <a:gd name="T62" fmla="*/ 89 w 821"/>
                  <a:gd name="T63" fmla="*/ 48 h 868"/>
                  <a:gd name="T64" fmla="*/ 86 w 821"/>
                  <a:gd name="T65" fmla="*/ 49 h 868"/>
                  <a:gd name="T66" fmla="*/ 81 w 821"/>
                  <a:gd name="T67" fmla="*/ 49 h 868"/>
                  <a:gd name="T68" fmla="*/ 78 w 821"/>
                  <a:gd name="T69" fmla="*/ 48 h 868"/>
                  <a:gd name="T70" fmla="*/ 75 w 821"/>
                  <a:gd name="T71" fmla="*/ 47 h 868"/>
                  <a:gd name="T72" fmla="*/ 72 w 821"/>
                  <a:gd name="T73" fmla="*/ 48 h 868"/>
                  <a:gd name="T74" fmla="*/ 68 w 821"/>
                  <a:gd name="T75" fmla="*/ 49 h 868"/>
                  <a:gd name="T76" fmla="*/ 58 w 821"/>
                  <a:gd name="T77" fmla="*/ 46 h 868"/>
                  <a:gd name="T78" fmla="*/ 53 w 821"/>
                  <a:gd name="T79" fmla="*/ 43 h 868"/>
                  <a:gd name="T80" fmla="*/ 48 w 821"/>
                  <a:gd name="T81" fmla="*/ 39 h 868"/>
                  <a:gd name="T82" fmla="*/ 44 w 821"/>
                  <a:gd name="T83" fmla="*/ 39 h 868"/>
                  <a:gd name="T84" fmla="*/ 38 w 821"/>
                  <a:gd name="T85" fmla="*/ 41 h 868"/>
                  <a:gd name="T86" fmla="*/ 34 w 821"/>
                  <a:gd name="T87" fmla="*/ 40 h 868"/>
                  <a:gd name="T88" fmla="*/ 29 w 821"/>
                  <a:gd name="T89" fmla="*/ 38 h 868"/>
                  <a:gd name="T90" fmla="*/ 24 w 821"/>
                  <a:gd name="T91" fmla="*/ 39 h 868"/>
                  <a:gd name="T92" fmla="*/ 15 w 821"/>
                  <a:gd name="T93" fmla="*/ 42 h 868"/>
                  <a:gd name="T94" fmla="*/ 3 w 821"/>
                  <a:gd name="T95" fmla="*/ 50 h 8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21"/>
                  <a:gd name="T145" fmla="*/ 0 h 868"/>
                  <a:gd name="T146" fmla="*/ 821 w 821"/>
                  <a:gd name="T147" fmla="*/ 868 h 86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21" h="868">
                    <a:moveTo>
                      <a:pt x="527" y="206"/>
                    </a:moveTo>
                    <a:lnTo>
                      <a:pt x="530" y="187"/>
                    </a:lnTo>
                    <a:lnTo>
                      <a:pt x="531" y="167"/>
                    </a:lnTo>
                    <a:lnTo>
                      <a:pt x="530" y="147"/>
                    </a:lnTo>
                    <a:lnTo>
                      <a:pt x="527" y="127"/>
                    </a:lnTo>
                    <a:lnTo>
                      <a:pt x="522" y="107"/>
                    </a:lnTo>
                    <a:lnTo>
                      <a:pt x="518" y="88"/>
                    </a:lnTo>
                    <a:lnTo>
                      <a:pt x="512" y="69"/>
                    </a:lnTo>
                    <a:lnTo>
                      <a:pt x="506" y="52"/>
                    </a:lnTo>
                    <a:lnTo>
                      <a:pt x="501" y="41"/>
                    </a:lnTo>
                    <a:lnTo>
                      <a:pt x="495" y="30"/>
                    </a:lnTo>
                    <a:lnTo>
                      <a:pt x="488" y="20"/>
                    </a:lnTo>
                    <a:lnTo>
                      <a:pt x="481" y="11"/>
                    </a:lnTo>
                    <a:lnTo>
                      <a:pt x="478" y="7"/>
                    </a:lnTo>
                    <a:lnTo>
                      <a:pt x="474" y="3"/>
                    </a:lnTo>
                    <a:lnTo>
                      <a:pt x="471" y="1"/>
                    </a:lnTo>
                    <a:lnTo>
                      <a:pt x="468" y="0"/>
                    </a:lnTo>
                    <a:lnTo>
                      <a:pt x="466" y="1"/>
                    </a:lnTo>
                    <a:lnTo>
                      <a:pt x="462" y="3"/>
                    </a:lnTo>
                    <a:lnTo>
                      <a:pt x="459" y="8"/>
                    </a:lnTo>
                    <a:lnTo>
                      <a:pt x="455" y="15"/>
                    </a:lnTo>
                    <a:lnTo>
                      <a:pt x="449" y="26"/>
                    </a:lnTo>
                    <a:lnTo>
                      <a:pt x="447" y="33"/>
                    </a:lnTo>
                    <a:lnTo>
                      <a:pt x="446" y="39"/>
                    </a:lnTo>
                    <a:lnTo>
                      <a:pt x="443" y="50"/>
                    </a:lnTo>
                    <a:lnTo>
                      <a:pt x="443" y="59"/>
                    </a:lnTo>
                    <a:lnTo>
                      <a:pt x="445" y="68"/>
                    </a:lnTo>
                    <a:lnTo>
                      <a:pt x="448" y="78"/>
                    </a:lnTo>
                    <a:lnTo>
                      <a:pt x="450" y="88"/>
                    </a:lnTo>
                    <a:lnTo>
                      <a:pt x="453" y="99"/>
                    </a:lnTo>
                    <a:lnTo>
                      <a:pt x="454" y="108"/>
                    </a:lnTo>
                    <a:lnTo>
                      <a:pt x="454" y="113"/>
                    </a:lnTo>
                    <a:lnTo>
                      <a:pt x="453" y="116"/>
                    </a:lnTo>
                    <a:lnTo>
                      <a:pt x="452" y="120"/>
                    </a:lnTo>
                    <a:lnTo>
                      <a:pt x="449" y="122"/>
                    </a:lnTo>
                    <a:lnTo>
                      <a:pt x="445" y="129"/>
                    </a:lnTo>
                    <a:lnTo>
                      <a:pt x="440" y="135"/>
                    </a:lnTo>
                    <a:lnTo>
                      <a:pt x="436" y="142"/>
                    </a:lnTo>
                    <a:lnTo>
                      <a:pt x="434" y="148"/>
                    </a:lnTo>
                    <a:lnTo>
                      <a:pt x="430" y="160"/>
                    </a:lnTo>
                    <a:lnTo>
                      <a:pt x="429" y="173"/>
                    </a:lnTo>
                    <a:lnTo>
                      <a:pt x="430" y="199"/>
                    </a:lnTo>
                    <a:lnTo>
                      <a:pt x="432" y="227"/>
                    </a:lnTo>
                    <a:lnTo>
                      <a:pt x="430" y="237"/>
                    </a:lnTo>
                    <a:lnTo>
                      <a:pt x="428" y="250"/>
                    </a:lnTo>
                    <a:lnTo>
                      <a:pt x="428" y="257"/>
                    </a:lnTo>
                    <a:lnTo>
                      <a:pt x="428" y="264"/>
                    </a:lnTo>
                    <a:lnTo>
                      <a:pt x="429" y="269"/>
                    </a:lnTo>
                    <a:lnTo>
                      <a:pt x="430" y="271"/>
                    </a:lnTo>
                    <a:lnTo>
                      <a:pt x="435" y="273"/>
                    </a:lnTo>
                    <a:lnTo>
                      <a:pt x="440" y="275"/>
                    </a:lnTo>
                    <a:lnTo>
                      <a:pt x="443" y="276"/>
                    </a:lnTo>
                    <a:lnTo>
                      <a:pt x="448" y="276"/>
                    </a:lnTo>
                    <a:lnTo>
                      <a:pt x="453" y="275"/>
                    </a:lnTo>
                    <a:lnTo>
                      <a:pt x="458" y="272"/>
                    </a:lnTo>
                    <a:lnTo>
                      <a:pt x="461" y="270"/>
                    </a:lnTo>
                    <a:lnTo>
                      <a:pt x="465" y="266"/>
                    </a:lnTo>
                    <a:lnTo>
                      <a:pt x="476" y="254"/>
                    </a:lnTo>
                    <a:lnTo>
                      <a:pt x="487" y="245"/>
                    </a:lnTo>
                    <a:lnTo>
                      <a:pt x="499" y="237"/>
                    </a:lnTo>
                    <a:lnTo>
                      <a:pt x="513" y="230"/>
                    </a:lnTo>
                    <a:lnTo>
                      <a:pt x="527" y="206"/>
                    </a:lnTo>
                    <a:close/>
                    <a:moveTo>
                      <a:pt x="0" y="466"/>
                    </a:moveTo>
                    <a:lnTo>
                      <a:pt x="430" y="868"/>
                    </a:lnTo>
                    <a:lnTo>
                      <a:pt x="443" y="850"/>
                    </a:lnTo>
                    <a:lnTo>
                      <a:pt x="459" y="831"/>
                    </a:lnTo>
                    <a:lnTo>
                      <a:pt x="465" y="822"/>
                    </a:lnTo>
                    <a:lnTo>
                      <a:pt x="469" y="811"/>
                    </a:lnTo>
                    <a:lnTo>
                      <a:pt x="472" y="807"/>
                    </a:lnTo>
                    <a:lnTo>
                      <a:pt x="472" y="801"/>
                    </a:lnTo>
                    <a:lnTo>
                      <a:pt x="472" y="796"/>
                    </a:lnTo>
                    <a:lnTo>
                      <a:pt x="471" y="790"/>
                    </a:lnTo>
                    <a:lnTo>
                      <a:pt x="468" y="785"/>
                    </a:lnTo>
                    <a:lnTo>
                      <a:pt x="465" y="782"/>
                    </a:lnTo>
                    <a:lnTo>
                      <a:pt x="461" y="777"/>
                    </a:lnTo>
                    <a:lnTo>
                      <a:pt x="456" y="775"/>
                    </a:lnTo>
                    <a:lnTo>
                      <a:pt x="447" y="769"/>
                    </a:lnTo>
                    <a:lnTo>
                      <a:pt x="436" y="764"/>
                    </a:lnTo>
                    <a:lnTo>
                      <a:pt x="427" y="758"/>
                    </a:lnTo>
                    <a:lnTo>
                      <a:pt x="417" y="751"/>
                    </a:lnTo>
                    <a:lnTo>
                      <a:pt x="413" y="746"/>
                    </a:lnTo>
                    <a:lnTo>
                      <a:pt x="409" y="741"/>
                    </a:lnTo>
                    <a:lnTo>
                      <a:pt x="407" y="733"/>
                    </a:lnTo>
                    <a:lnTo>
                      <a:pt x="404" y="724"/>
                    </a:lnTo>
                    <a:lnTo>
                      <a:pt x="403" y="715"/>
                    </a:lnTo>
                    <a:lnTo>
                      <a:pt x="402" y="702"/>
                    </a:lnTo>
                    <a:lnTo>
                      <a:pt x="402" y="686"/>
                    </a:lnTo>
                    <a:lnTo>
                      <a:pt x="402" y="671"/>
                    </a:lnTo>
                    <a:lnTo>
                      <a:pt x="402" y="640"/>
                    </a:lnTo>
                    <a:lnTo>
                      <a:pt x="403" y="614"/>
                    </a:lnTo>
                    <a:lnTo>
                      <a:pt x="420" y="611"/>
                    </a:lnTo>
                    <a:lnTo>
                      <a:pt x="439" y="608"/>
                    </a:lnTo>
                    <a:lnTo>
                      <a:pt x="458" y="607"/>
                    </a:lnTo>
                    <a:lnTo>
                      <a:pt x="478" y="606"/>
                    </a:lnTo>
                    <a:lnTo>
                      <a:pt x="498" y="604"/>
                    </a:lnTo>
                    <a:lnTo>
                      <a:pt x="517" y="602"/>
                    </a:lnTo>
                    <a:lnTo>
                      <a:pt x="534" y="599"/>
                    </a:lnTo>
                    <a:lnTo>
                      <a:pt x="550" y="595"/>
                    </a:lnTo>
                    <a:lnTo>
                      <a:pt x="576" y="594"/>
                    </a:lnTo>
                    <a:lnTo>
                      <a:pt x="601" y="595"/>
                    </a:lnTo>
                    <a:lnTo>
                      <a:pt x="614" y="595"/>
                    </a:lnTo>
                    <a:lnTo>
                      <a:pt x="629" y="595"/>
                    </a:lnTo>
                    <a:lnTo>
                      <a:pt x="640" y="595"/>
                    </a:lnTo>
                    <a:lnTo>
                      <a:pt x="653" y="594"/>
                    </a:lnTo>
                    <a:lnTo>
                      <a:pt x="662" y="592"/>
                    </a:lnTo>
                    <a:lnTo>
                      <a:pt x="670" y="590"/>
                    </a:lnTo>
                    <a:lnTo>
                      <a:pt x="677" y="586"/>
                    </a:lnTo>
                    <a:lnTo>
                      <a:pt x="684" y="581"/>
                    </a:lnTo>
                    <a:lnTo>
                      <a:pt x="697" y="572"/>
                    </a:lnTo>
                    <a:lnTo>
                      <a:pt x="710" y="560"/>
                    </a:lnTo>
                    <a:lnTo>
                      <a:pt x="722" y="547"/>
                    </a:lnTo>
                    <a:lnTo>
                      <a:pt x="734" y="535"/>
                    </a:lnTo>
                    <a:lnTo>
                      <a:pt x="745" y="523"/>
                    </a:lnTo>
                    <a:lnTo>
                      <a:pt x="757" y="514"/>
                    </a:lnTo>
                    <a:lnTo>
                      <a:pt x="771" y="505"/>
                    </a:lnTo>
                    <a:lnTo>
                      <a:pt x="783" y="496"/>
                    </a:lnTo>
                    <a:lnTo>
                      <a:pt x="794" y="487"/>
                    </a:lnTo>
                    <a:lnTo>
                      <a:pt x="803" y="477"/>
                    </a:lnTo>
                    <a:lnTo>
                      <a:pt x="807" y="473"/>
                    </a:lnTo>
                    <a:lnTo>
                      <a:pt x="810" y="467"/>
                    </a:lnTo>
                    <a:lnTo>
                      <a:pt x="814" y="461"/>
                    </a:lnTo>
                    <a:lnTo>
                      <a:pt x="816" y="455"/>
                    </a:lnTo>
                    <a:lnTo>
                      <a:pt x="819" y="448"/>
                    </a:lnTo>
                    <a:lnTo>
                      <a:pt x="820" y="441"/>
                    </a:lnTo>
                    <a:lnTo>
                      <a:pt x="821" y="433"/>
                    </a:lnTo>
                    <a:lnTo>
                      <a:pt x="821" y="423"/>
                    </a:lnTo>
                    <a:lnTo>
                      <a:pt x="814" y="424"/>
                    </a:lnTo>
                    <a:lnTo>
                      <a:pt x="808" y="427"/>
                    </a:lnTo>
                    <a:lnTo>
                      <a:pt x="801" y="429"/>
                    </a:lnTo>
                    <a:lnTo>
                      <a:pt x="793" y="433"/>
                    </a:lnTo>
                    <a:lnTo>
                      <a:pt x="786" y="435"/>
                    </a:lnTo>
                    <a:lnTo>
                      <a:pt x="778" y="439"/>
                    </a:lnTo>
                    <a:lnTo>
                      <a:pt x="770" y="441"/>
                    </a:lnTo>
                    <a:lnTo>
                      <a:pt x="763" y="442"/>
                    </a:lnTo>
                    <a:lnTo>
                      <a:pt x="747" y="442"/>
                    </a:lnTo>
                    <a:lnTo>
                      <a:pt x="735" y="441"/>
                    </a:lnTo>
                    <a:lnTo>
                      <a:pt x="729" y="440"/>
                    </a:lnTo>
                    <a:lnTo>
                      <a:pt x="722" y="437"/>
                    </a:lnTo>
                    <a:lnTo>
                      <a:pt x="716" y="435"/>
                    </a:lnTo>
                    <a:lnTo>
                      <a:pt x="708" y="431"/>
                    </a:lnTo>
                    <a:lnTo>
                      <a:pt x="701" y="428"/>
                    </a:lnTo>
                    <a:lnTo>
                      <a:pt x="693" y="426"/>
                    </a:lnTo>
                    <a:lnTo>
                      <a:pt x="688" y="424"/>
                    </a:lnTo>
                    <a:lnTo>
                      <a:pt x="681" y="424"/>
                    </a:lnTo>
                    <a:lnTo>
                      <a:pt x="673" y="424"/>
                    </a:lnTo>
                    <a:lnTo>
                      <a:pt x="668" y="427"/>
                    </a:lnTo>
                    <a:lnTo>
                      <a:pt x="660" y="428"/>
                    </a:lnTo>
                    <a:lnTo>
                      <a:pt x="653" y="431"/>
                    </a:lnTo>
                    <a:lnTo>
                      <a:pt x="642" y="436"/>
                    </a:lnTo>
                    <a:lnTo>
                      <a:pt x="630" y="437"/>
                    </a:lnTo>
                    <a:lnTo>
                      <a:pt x="619" y="437"/>
                    </a:lnTo>
                    <a:lnTo>
                      <a:pt x="609" y="437"/>
                    </a:lnTo>
                    <a:lnTo>
                      <a:pt x="587" y="434"/>
                    </a:lnTo>
                    <a:lnTo>
                      <a:pt x="564" y="431"/>
                    </a:lnTo>
                    <a:lnTo>
                      <a:pt x="540" y="415"/>
                    </a:lnTo>
                    <a:lnTo>
                      <a:pt x="527" y="413"/>
                    </a:lnTo>
                    <a:lnTo>
                      <a:pt x="515" y="409"/>
                    </a:lnTo>
                    <a:lnTo>
                      <a:pt x="505" y="404"/>
                    </a:lnTo>
                    <a:lnTo>
                      <a:pt x="495" y="398"/>
                    </a:lnTo>
                    <a:lnTo>
                      <a:pt x="478" y="383"/>
                    </a:lnTo>
                    <a:lnTo>
                      <a:pt x="460" y="369"/>
                    </a:lnTo>
                    <a:lnTo>
                      <a:pt x="452" y="362"/>
                    </a:lnTo>
                    <a:lnTo>
                      <a:pt x="443" y="356"/>
                    </a:lnTo>
                    <a:lnTo>
                      <a:pt x="434" y="350"/>
                    </a:lnTo>
                    <a:lnTo>
                      <a:pt x="425" y="347"/>
                    </a:lnTo>
                    <a:lnTo>
                      <a:pt x="415" y="345"/>
                    </a:lnTo>
                    <a:lnTo>
                      <a:pt x="404" y="345"/>
                    </a:lnTo>
                    <a:lnTo>
                      <a:pt x="393" y="348"/>
                    </a:lnTo>
                    <a:lnTo>
                      <a:pt x="380" y="352"/>
                    </a:lnTo>
                    <a:lnTo>
                      <a:pt x="366" y="359"/>
                    </a:lnTo>
                    <a:lnTo>
                      <a:pt x="353" y="363"/>
                    </a:lnTo>
                    <a:lnTo>
                      <a:pt x="341" y="365"/>
                    </a:lnTo>
                    <a:lnTo>
                      <a:pt x="331" y="367"/>
                    </a:lnTo>
                    <a:lnTo>
                      <a:pt x="322" y="365"/>
                    </a:lnTo>
                    <a:lnTo>
                      <a:pt x="314" y="364"/>
                    </a:lnTo>
                    <a:lnTo>
                      <a:pt x="307" y="362"/>
                    </a:lnTo>
                    <a:lnTo>
                      <a:pt x="299" y="358"/>
                    </a:lnTo>
                    <a:lnTo>
                      <a:pt x="285" y="351"/>
                    </a:lnTo>
                    <a:lnTo>
                      <a:pt x="270" y="345"/>
                    </a:lnTo>
                    <a:lnTo>
                      <a:pt x="262" y="344"/>
                    </a:lnTo>
                    <a:lnTo>
                      <a:pt x="251" y="343"/>
                    </a:lnTo>
                    <a:lnTo>
                      <a:pt x="240" y="344"/>
                    </a:lnTo>
                    <a:lnTo>
                      <a:pt x="229" y="347"/>
                    </a:lnTo>
                    <a:lnTo>
                      <a:pt x="213" y="350"/>
                    </a:lnTo>
                    <a:lnTo>
                      <a:pt x="198" y="356"/>
                    </a:lnTo>
                    <a:lnTo>
                      <a:pt x="183" y="361"/>
                    </a:lnTo>
                    <a:lnTo>
                      <a:pt x="169" y="368"/>
                    </a:lnTo>
                    <a:lnTo>
                      <a:pt x="139" y="381"/>
                    </a:lnTo>
                    <a:lnTo>
                      <a:pt x="111" y="396"/>
                    </a:lnTo>
                    <a:lnTo>
                      <a:pt x="82" y="413"/>
                    </a:lnTo>
                    <a:lnTo>
                      <a:pt x="55" y="430"/>
                    </a:lnTo>
                    <a:lnTo>
                      <a:pt x="27" y="448"/>
                    </a:lnTo>
                    <a:lnTo>
                      <a:pt x="0" y="4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58" name="Freeform 390"/>
              <p:cNvSpPr>
                <a:spLocks/>
              </p:cNvSpPr>
              <p:nvPr/>
            </p:nvSpPr>
            <p:spPr bwMode="auto">
              <a:xfrm>
                <a:off x="4945" y="1260"/>
                <a:ext cx="35" cy="92"/>
              </a:xfrm>
              <a:custGeom>
                <a:avLst/>
                <a:gdLst>
                  <a:gd name="T0" fmla="*/ 12 w 103"/>
                  <a:gd name="T1" fmla="*/ 23 h 276"/>
                  <a:gd name="T2" fmla="*/ 12 w 103"/>
                  <a:gd name="T3" fmla="*/ 21 h 276"/>
                  <a:gd name="T4" fmla="*/ 12 w 103"/>
                  <a:gd name="T5" fmla="*/ 19 h 276"/>
                  <a:gd name="T6" fmla="*/ 12 w 103"/>
                  <a:gd name="T7" fmla="*/ 16 h 276"/>
                  <a:gd name="T8" fmla="*/ 12 w 103"/>
                  <a:gd name="T9" fmla="*/ 14 h 276"/>
                  <a:gd name="T10" fmla="*/ 11 w 103"/>
                  <a:gd name="T11" fmla="*/ 12 h 276"/>
                  <a:gd name="T12" fmla="*/ 11 w 103"/>
                  <a:gd name="T13" fmla="*/ 10 h 276"/>
                  <a:gd name="T14" fmla="*/ 10 w 103"/>
                  <a:gd name="T15" fmla="*/ 8 h 276"/>
                  <a:gd name="T16" fmla="*/ 9 w 103"/>
                  <a:gd name="T17" fmla="*/ 6 h 276"/>
                  <a:gd name="T18" fmla="*/ 8 w 103"/>
                  <a:gd name="T19" fmla="*/ 5 h 276"/>
                  <a:gd name="T20" fmla="*/ 8 w 103"/>
                  <a:gd name="T21" fmla="*/ 3 h 276"/>
                  <a:gd name="T22" fmla="*/ 7 w 103"/>
                  <a:gd name="T23" fmla="*/ 2 h 276"/>
                  <a:gd name="T24" fmla="*/ 6 w 103"/>
                  <a:gd name="T25" fmla="*/ 1 h 276"/>
                  <a:gd name="T26" fmla="*/ 6 w 103"/>
                  <a:gd name="T27" fmla="*/ 1 h 276"/>
                  <a:gd name="T28" fmla="*/ 5 w 103"/>
                  <a:gd name="T29" fmla="*/ 0 h 276"/>
                  <a:gd name="T30" fmla="*/ 5 w 103"/>
                  <a:gd name="T31" fmla="*/ 0 h 276"/>
                  <a:gd name="T32" fmla="*/ 5 w 103"/>
                  <a:gd name="T33" fmla="*/ 0 h 276"/>
                  <a:gd name="T34" fmla="*/ 4 w 103"/>
                  <a:gd name="T35" fmla="*/ 0 h 276"/>
                  <a:gd name="T36" fmla="*/ 4 w 103"/>
                  <a:gd name="T37" fmla="*/ 0 h 276"/>
                  <a:gd name="T38" fmla="*/ 4 w 103"/>
                  <a:gd name="T39" fmla="*/ 1 h 276"/>
                  <a:gd name="T40" fmla="*/ 3 w 103"/>
                  <a:gd name="T41" fmla="*/ 2 h 276"/>
                  <a:gd name="T42" fmla="*/ 2 w 103"/>
                  <a:gd name="T43" fmla="*/ 3 h 276"/>
                  <a:gd name="T44" fmla="*/ 2 w 103"/>
                  <a:gd name="T45" fmla="*/ 4 h 276"/>
                  <a:gd name="T46" fmla="*/ 2 w 103"/>
                  <a:gd name="T47" fmla="*/ 4 h 276"/>
                  <a:gd name="T48" fmla="*/ 2 w 103"/>
                  <a:gd name="T49" fmla="*/ 6 h 276"/>
                  <a:gd name="T50" fmla="*/ 2 w 103"/>
                  <a:gd name="T51" fmla="*/ 7 h 276"/>
                  <a:gd name="T52" fmla="*/ 2 w 103"/>
                  <a:gd name="T53" fmla="*/ 8 h 276"/>
                  <a:gd name="T54" fmla="*/ 2 w 103"/>
                  <a:gd name="T55" fmla="*/ 9 h 276"/>
                  <a:gd name="T56" fmla="*/ 2 w 103"/>
                  <a:gd name="T57" fmla="*/ 10 h 276"/>
                  <a:gd name="T58" fmla="*/ 3 w 103"/>
                  <a:gd name="T59" fmla="*/ 11 h 276"/>
                  <a:gd name="T60" fmla="*/ 3 w 103"/>
                  <a:gd name="T61" fmla="*/ 12 h 276"/>
                  <a:gd name="T62" fmla="*/ 3 w 103"/>
                  <a:gd name="T63" fmla="*/ 13 h 276"/>
                  <a:gd name="T64" fmla="*/ 3 w 103"/>
                  <a:gd name="T65" fmla="*/ 13 h 276"/>
                  <a:gd name="T66" fmla="*/ 3 w 103"/>
                  <a:gd name="T67" fmla="*/ 13 h 276"/>
                  <a:gd name="T68" fmla="*/ 2 w 103"/>
                  <a:gd name="T69" fmla="*/ 14 h 276"/>
                  <a:gd name="T70" fmla="*/ 2 w 103"/>
                  <a:gd name="T71" fmla="*/ 14 h 276"/>
                  <a:gd name="T72" fmla="*/ 1 w 103"/>
                  <a:gd name="T73" fmla="*/ 15 h 276"/>
                  <a:gd name="T74" fmla="*/ 1 w 103"/>
                  <a:gd name="T75" fmla="*/ 16 h 276"/>
                  <a:gd name="T76" fmla="*/ 1 w 103"/>
                  <a:gd name="T77" fmla="*/ 16 h 276"/>
                  <a:gd name="T78" fmla="*/ 0 w 103"/>
                  <a:gd name="T79" fmla="*/ 18 h 276"/>
                  <a:gd name="T80" fmla="*/ 0 w 103"/>
                  <a:gd name="T81" fmla="*/ 19 h 276"/>
                  <a:gd name="T82" fmla="*/ 0 w 103"/>
                  <a:gd name="T83" fmla="*/ 22 h 276"/>
                  <a:gd name="T84" fmla="*/ 0 w 103"/>
                  <a:gd name="T85" fmla="*/ 25 h 276"/>
                  <a:gd name="T86" fmla="*/ 0 w 103"/>
                  <a:gd name="T87" fmla="*/ 26 h 276"/>
                  <a:gd name="T88" fmla="*/ 0 w 103"/>
                  <a:gd name="T89" fmla="*/ 28 h 276"/>
                  <a:gd name="T90" fmla="*/ 0 w 103"/>
                  <a:gd name="T91" fmla="*/ 29 h 276"/>
                  <a:gd name="T92" fmla="*/ 0 w 103"/>
                  <a:gd name="T93" fmla="*/ 29 h 276"/>
                  <a:gd name="T94" fmla="*/ 0 w 103"/>
                  <a:gd name="T95" fmla="*/ 30 h 276"/>
                  <a:gd name="T96" fmla="*/ 0 w 103"/>
                  <a:gd name="T97" fmla="*/ 30 h 276"/>
                  <a:gd name="T98" fmla="*/ 1 w 103"/>
                  <a:gd name="T99" fmla="*/ 30 h 276"/>
                  <a:gd name="T100" fmla="*/ 1 w 103"/>
                  <a:gd name="T101" fmla="*/ 31 h 276"/>
                  <a:gd name="T102" fmla="*/ 2 w 103"/>
                  <a:gd name="T103" fmla="*/ 31 h 276"/>
                  <a:gd name="T104" fmla="*/ 2 w 103"/>
                  <a:gd name="T105" fmla="*/ 31 h 276"/>
                  <a:gd name="T106" fmla="*/ 3 w 103"/>
                  <a:gd name="T107" fmla="*/ 31 h 276"/>
                  <a:gd name="T108" fmla="*/ 3 w 103"/>
                  <a:gd name="T109" fmla="*/ 30 h 276"/>
                  <a:gd name="T110" fmla="*/ 4 w 103"/>
                  <a:gd name="T111" fmla="*/ 30 h 276"/>
                  <a:gd name="T112" fmla="*/ 4 w 103"/>
                  <a:gd name="T113" fmla="*/ 30 h 276"/>
                  <a:gd name="T114" fmla="*/ 5 w 103"/>
                  <a:gd name="T115" fmla="*/ 28 h 276"/>
                  <a:gd name="T116" fmla="*/ 7 w 103"/>
                  <a:gd name="T117" fmla="*/ 27 h 276"/>
                  <a:gd name="T118" fmla="*/ 8 w 103"/>
                  <a:gd name="T119" fmla="*/ 26 h 276"/>
                  <a:gd name="T120" fmla="*/ 10 w 103"/>
                  <a:gd name="T121" fmla="*/ 26 h 276"/>
                  <a:gd name="T122" fmla="*/ 12 w 103"/>
                  <a:gd name="T123" fmla="*/ 23 h 2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3"/>
                  <a:gd name="T187" fmla="*/ 0 h 276"/>
                  <a:gd name="T188" fmla="*/ 103 w 103"/>
                  <a:gd name="T189" fmla="*/ 276 h 2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3" h="276">
                    <a:moveTo>
                      <a:pt x="99" y="206"/>
                    </a:moveTo>
                    <a:lnTo>
                      <a:pt x="102" y="187"/>
                    </a:lnTo>
                    <a:lnTo>
                      <a:pt x="103" y="167"/>
                    </a:lnTo>
                    <a:lnTo>
                      <a:pt x="102" y="147"/>
                    </a:lnTo>
                    <a:lnTo>
                      <a:pt x="99" y="127"/>
                    </a:lnTo>
                    <a:lnTo>
                      <a:pt x="94" y="107"/>
                    </a:lnTo>
                    <a:lnTo>
                      <a:pt x="90" y="88"/>
                    </a:lnTo>
                    <a:lnTo>
                      <a:pt x="84" y="69"/>
                    </a:lnTo>
                    <a:lnTo>
                      <a:pt x="78" y="52"/>
                    </a:lnTo>
                    <a:lnTo>
                      <a:pt x="73" y="41"/>
                    </a:lnTo>
                    <a:lnTo>
                      <a:pt x="67" y="30"/>
                    </a:lnTo>
                    <a:lnTo>
                      <a:pt x="60" y="20"/>
                    </a:lnTo>
                    <a:lnTo>
                      <a:pt x="53" y="11"/>
                    </a:lnTo>
                    <a:lnTo>
                      <a:pt x="50" y="7"/>
                    </a:lnTo>
                    <a:lnTo>
                      <a:pt x="46" y="3"/>
                    </a:lnTo>
                    <a:lnTo>
                      <a:pt x="43" y="1"/>
                    </a:lnTo>
                    <a:lnTo>
                      <a:pt x="40" y="0"/>
                    </a:lnTo>
                    <a:lnTo>
                      <a:pt x="38" y="1"/>
                    </a:lnTo>
                    <a:lnTo>
                      <a:pt x="34" y="3"/>
                    </a:lnTo>
                    <a:lnTo>
                      <a:pt x="31" y="8"/>
                    </a:lnTo>
                    <a:lnTo>
                      <a:pt x="27" y="15"/>
                    </a:lnTo>
                    <a:lnTo>
                      <a:pt x="21" y="26"/>
                    </a:lnTo>
                    <a:lnTo>
                      <a:pt x="19" y="33"/>
                    </a:lnTo>
                    <a:lnTo>
                      <a:pt x="18" y="39"/>
                    </a:lnTo>
                    <a:lnTo>
                      <a:pt x="15" y="50"/>
                    </a:lnTo>
                    <a:lnTo>
                      <a:pt x="15" y="59"/>
                    </a:lnTo>
                    <a:lnTo>
                      <a:pt x="17" y="68"/>
                    </a:lnTo>
                    <a:lnTo>
                      <a:pt x="20" y="78"/>
                    </a:lnTo>
                    <a:lnTo>
                      <a:pt x="22" y="88"/>
                    </a:lnTo>
                    <a:lnTo>
                      <a:pt x="25" y="99"/>
                    </a:lnTo>
                    <a:lnTo>
                      <a:pt x="26" y="108"/>
                    </a:lnTo>
                    <a:lnTo>
                      <a:pt x="26" y="113"/>
                    </a:lnTo>
                    <a:lnTo>
                      <a:pt x="25" y="116"/>
                    </a:lnTo>
                    <a:lnTo>
                      <a:pt x="24" y="120"/>
                    </a:lnTo>
                    <a:lnTo>
                      <a:pt x="21" y="122"/>
                    </a:lnTo>
                    <a:lnTo>
                      <a:pt x="17" y="129"/>
                    </a:lnTo>
                    <a:lnTo>
                      <a:pt x="12" y="135"/>
                    </a:lnTo>
                    <a:lnTo>
                      <a:pt x="8" y="142"/>
                    </a:lnTo>
                    <a:lnTo>
                      <a:pt x="6" y="148"/>
                    </a:lnTo>
                    <a:lnTo>
                      <a:pt x="2" y="160"/>
                    </a:lnTo>
                    <a:lnTo>
                      <a:pt x="1" y="173"/>
                    </a:lnTo>
                    <a:lnTo>
                      <a:pt x="2" y="199"/>
                    </a:lnTo>
                    <a:lnTo>
                      <a:pt x="4" y="227"/>
                    </a:lnTo>
                    <a:lnTo>
                      <a:pt x="2" y="237"/>
                    </a:lnTo>
                    <a:lnTo>
                      <a:pt x="0" y="250"/>
                    </a:lnTo>
                    <a:lnTo>
                      <a:pt x="0" y="257"/>
                    </a:lnTo>
                    <a:lnTo>
                      <a:pt x="0" y="264"/>
                    </a:lnTo>
                    <a:lnTo>
                      <a:pt x="1" y="269"/>
                    </a:lnTo>
                    <a:lnTo>
                      <a:pt x="2" y="271"/>
                    </a:lnTo>
                    <a:lnTo>
                      <a:pt x="7" y="273"/>
                    </a:lnTo>
                    <a:lnTo>
                      <a:pt x="12" y="275"/>
                    </a:lnTo>
                    <a:lnTo>
                      <a:pt x="15" y="276"/>
                    </a:lnTo>
                    <a:lnTo>
                      <a:pt x="20" y="276"/>
                    </a:lnTo>
                    <a:lnTo>
                      <a:pt x="25" y="275"/>
                    </a:lnTo>
                    <a:lnTo>
                      <a:pt x="30" y="272"/>
                    </a:lnTo>
                    <a:lnTo>
                      <a:pt x="33" y="270"/>
                    </a:lnTo>
                    <a:lnTo>
                      <a:pt x="37" y="266"/>
                    </a:lnTo>
                    <a:lnTo>
                      <a:pt x="48" y="254"/>
                    </a:lnTo>
                    <a:lnTo>
                      <a:pt x="59" y="245"/>
                    </a:lnTo>
                    <a:lnTo>
                      <a:pt x="71" y="237"/>
                    </a:lnTo>
                    <a:lnTo>
                      <a:pt x="85" y="230"/>
                    </a:lnTo>
                    <a:lnTo>
                      <a:pt x="99" y="206"/>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59" name="Freeform 391"/>
              <p:cNvSpPr>
                <a:spLocks/>
              </p:cNvSpPr>
              <p:nvPr/>
            </p:nvSpPr>
            <p:spPr bwMode="auto">
              <a:xfrm>
                <a:off x="4803" y="1375"/>
                <a:ext cx="273" cy="175"/>
              </a:xfrm>
              <a:custGeom>
                <a:avLst/>
                <a:gdLst>
                  <a:gd name="T0" fmla="*/ 48 w 821"/>
                  <a:gd name="T1" fmla="*/ 58 h 525"/>
                  <a:gd name="T2" fmla="*/ 52 w 821"/>
                  <a:gd name="T3" fmla="*/ 53 h 525"/>
                  <a:gd name="T4" fmla="*/ 52 w 821"/>
                  <a:gd name="T5" fmla="*/ 51 h 525"/>
                  <a:gd name="T6" fmla="*/ 52 w 821"/>
                  <a:gd name="T7" fmla="*/ 49 h 525"/>
                  <a:gd name="T8" fmla="*/ 51 w 821"/>
                  <a:gd name="T9" fmla="*/ 48 h 525"/>
                  <a:gd name="T10" fmla="*/ 47 w 821"/>
                  <a:gd name="T11" fmla="*/ 46 h 525"/>
                  <a:gd name="T12" fmla="*/ 45 w 821"/>
                  <a:gd name="T13" fmla="*/ 44 h 525"/>
                  <a:gd name="T14" fmla="*/ 45 w 821"/>
                  <a:gd name="T15" fmla="*/ 41 h 525"/>
                  <a:gd name="T16" fmla="*/ 45 w 821"/>
                  <a:gd name="T17" fmla="*/ 36 h 525"/>
                  <a:gd name="T18" fmla="*/ 47 w 821"/>
                  <a:gd name="T19" fmla="*/ 30 h 525"/>
                  <a:gd name="T20" fmla="*/ 53 w 821"/>
                  <a:gd name="T21" fmla="*/ 29 h 525"/>
                  <a:gd name="T22" fmla="*/ 59 w 821"/>
                  <a:gd name="T23" fmla="*/ 28 h 525"/>
                  <a:gd name="T24" fmla="*/ 67 w 821"/>
                  <a:gd name="T25" fmla="*/ 28 h 525"/>
                  <a:gd name="T26" fmla="*/ 71 w 821"/>
                  <a:gd name="T27" fmla="*/ 28 h 525"/>
                  <a:gd name="T28" fmla="*/ 74 w 821"/>
                  <a:gd name="T29" fmla="*/ 27 h 525"/>
                  <a:gd name="T30" fmla="*/ 77 w 821"/>
                  <a:gd name="T31" fmla="*/ 25 h 525"/>
                  <a:gd name="T32" fmla="*/ 81 w 821"/>
                  <a:gd name="T33" fmla="*/ 21 h 525"/>
                  <a:gd name="T34" fmla="*/ 85 w 821"/>
                  <a:gd name="T35" fmla="*/ 18 h 525"/>
                  <a:gd name="T36" fmla="*/ 89 w 821"/>
                  <a:gd name="T37" fmla="*/ 15 h 525"/>
                  <a:gd name="T38" fmla="*/ 90 w 821"/>
                  <a:gd name="T39" fmla="*/ 13 h 525"/>
                  <a:gd name="T40" fmla="*/ 91 w 821"/>
                  <a:gd name="T41" fmla="*/ 11 h 525"/>
                  <a:gd name="T42" fmla="*/ 90 w 821"/>
                  <a:gd name="T43" fmla="*/ 9 h 525"/>
                  <a:gd name="T44" fmla="*/ 88 w 821"/>
                  <a:gd name="T45" fmla="*/ 10 h 525"/>
                  <a:gd name="T46" fmla="*/ 85 w 821"/>
                  <a:gd name="T47" fmla="*/ 11 h 525"/>
                  <a:gd name="T48" fmla="*/ 81 w 821"/>
                  <a:gd name="T49" fmla="*/ 11 h 525"/>
                  <a:gd name="T50" fmla="*/ 79 w 821"/>
                  <a:gd name="T51" fmla="*/ 10 h 525"/>
                  <a:gd name="T52" fmla="*/ 76 w 821"/>
                  <a:gd name="T53" fmla="*/ 9 h 525"/>
                  <a:gd name="T54" fmla="*/ 74 w 821"/>
                  <a:gd name="T55" fmla="*/ 9 h 525"/>
                  <a:gd name="T56" fmla="*/ 72 w 821"/>
                  <a:gd name="T57" fmla="*/ 10 h 525"/>
                  <a:gd name="T58" fmla="*/ 68 w 821"/>
                  <a:gd name="T59" fmla="*/ 10 h 525"/>
                  <a:gd name="T60" fmla="*/ 63 w 821"/>
                  <a:gd name="T61" fmla="*/ 10 h 525"/>
                  <a:gd name="T62" fmla="*/ 57 w 821"/>
                  <a:gd name="T63" fmla="*/ 7 h 525"/>
                  <a:gd name="T64" fmla="*/ 53 w 821"/>
                  <a:gd name="T65" fmla="*/ 4 h 525"/>
                  <a:gd name="T66" fmla="*/ 49 w 821"/>
                  <a:gd name="T67" fmla="*/ 1 h 525"/>
                  <a:gd name="T68" fmla="*/ 46 w 821"/>
                  <a:gd name="T69" fmla="*/ 0 h 525"/>
                  <a:gd name="T70" fmla="*/ 42 w 821"/>
                  <a:gd name="T71" fmla="*/ 1 h 525"/>
                  <a:gd name="T72" fmla="*/ 38 w 821"/>
                  <a:gd name="T73" fmla="*/ 2 h 525"/>
                  <a:gd name="T74" fmla="*/ 35 w 821"/>
                  <a:gd name="T75" fmla="*/ 2 h 525"/>
                  <a:gd name="T76" fmla="*/ 32 w 821"/>
                  <a:gd name="T77" fmla="*/ 1 h 525"/>
                  <a:gd name="T78" fmla="*/ 28 w 821"/>
                  <a:gd name="T79" fmla="*/ 0 h 525"/>
                  <a:gd name="T80" fmla="*/ 24 w 821"/>
                  <a:gd name="T81" fmla="*/ 1 h 525"/>
                  <a:gd name="T82" fmla="*/ 19 w 821"/>
                  <a:gd name="T83" fmla="*/ 3 h 525"/>
                  <a:gd name="T84" fmla="*/ 9 w 821"/>
                  <a:gd name="T85" fmla="*/ 8 h 525"/>
                  <a:gd name="T86" fmla="*/ 0 w 821"/>
                  <a:gd name="T87" fmla="*/ 14 h 52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21"/>
                  <a:gd name="T133" fmla="*/ 0 h 525"/>
                  <a:gd name="T134" fmla="*/ 821 w 821"/>
                  <a:gd name="T135" fmla="*/ 525 h 52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21" h="525">
                    <a:moveTo>
                      <a:pt x="0" y="123"/>
                    </a:moveTo>
                    <a:lnTo>
                      <a:pt x="430" y="525"/>
                    </a:lnTo>
                    <a:lnTo>
                      <a:pt x="443" y="507"/>
                    </a:lnTo>
                    <a:lnTo>
                      <a:pt x="459" y="488"/>
                    </a:lnTo>
                    <a:lnTo>
                      <a:pt x="465" y="479"/>
                    </a:lnTo>
                    <a:lnTo>
                      <a:pt x="469" y="468"/>
                    </a:lnTo>
                    <a:lnTo>
                      <a:pt x="472" y="464"/>
                    </a:lnTo>
                    <a:lnTo>
                      <a:pt x="472" y="458"/>
                    </a:lnTo>
                    <a:lnTo>
                      <a:pt x="472" y="453"/>
                    </a:lnTo>
                    <a:lnTo>
                      <a:pt x="471" y="447"/>
                    </a:lnTo>
                    <a:lnTo>
                      <a:pt x="468" y="442"/>
                    </a:lnTo>
                    <a:lnTo>
                      <a:pt x="465" y="439"/>
                    </a:lnTo>
                    <a:lnTo>
                      <a:pt x="461" y="434"/>
                    </a:lnTo>
                    <a:lnTo>
                      <a:pt x="456" y="432"/>
                    </a:lnTo>
                    <a:lnTo>
                      <a:pt x="447" y="426"/>
                    </a:lnTo>
                    <a:lnTo>
                      <a:pt x="436" y="421"/>
                    </a:lnTo>
                    <a:lnTo>
                      <a:pt x="427" y="415"/>
                    </a:lnTo>
                    <a:lnTo>
                      <a:pt x="417" y="408"/>
                    </a:lnTo>
                    <a:lnTo>
                      <a:pt x="413" y="403"/>
                    </a:lnTo>
                    <a:lnTo>
                      <a:pt x="409" y="398"/>
                    </a:lnTo>
                    <a:lnTo>
                      <a:pt x="407" y="390"/>
                    </a:lnTo>
                    <a:lnTo>
                      <a:pt x="404" y="381"/>
                    </a:lnTo>
                    <a:lnTo>
                      <a:pt x="403" y="372"/>
                    </a:lnTo>
                    <a:lnTo>
                      <a:pt x="402" y="359"/>
                    </a:lnTo>
                    <a:lnTo>
                      <a:pt x="402" y="343"/>
                    </a:lnTo>
                    <a:lnTo>
                      <a:pt x="402" y="328"/>
                    </a:lnTo>
                    <a:lnTo>
                      <a:pt x="402" y="297"/>
                    </a:lnTo>
                    <a:lnTo>
                      <a:pt x="403" y="271"/>
                    </a:lnTo>
                    <a:lnTo>
                      <a:pt x="420" y="268"/>
                    </a:lnTo>
                    <a:lnTo>
                      <a:pt x="439" y="265"/>
                    </a:lnTo>
                    <a:lnTo>
                      <a:pt x="458" y="264"/>
                    </a:lnTo>
                    <a:lnTo>
                      <a:pt x="478" y="263"/>
                    </a:lnTo>
                    <a:lnTo>
                      <a:pt x="498" y="261"/>
                    </a:lnTo>
                    <a:lnTo>
                      <a:pt x="517" y="259"/>
                    </a:lnTo>
                    <a:lnTo>
                      <a:pt x="534" y="256"/>
                    </a:lnTo>
                    <a:lnTo>
                      <a:pt x="550" y="252"/>
                    </a:lnTo>
                    <a:lnTo>
                      <a:pt x="576" y="251"/>
                    </a:lnTo>
                    <a:lnTo>
                      <a:pt x="601" y="252"/>
                    </a:lnTo>
                    <a:lnTo>
                      <a:pt x="614" y="252"/>
                    </a:lnTo>
                    <a:lnTo>
                      <a:pt x="629" y="252"/>
                    </a:lnTo>
                    <a:lnTo>
                      <a:pt x="640" y="252"/>
                    </a:lnTo>
                    <a:lnTo>
                      <a:pt x="653" y="251"/>
                    </a:lnTo>
                    <a:lnTo>
                      <a:pt x="662" y="249"/>
                    </a:lnTo>
                    <a:lnTo>
                      <a:pt x="670" y="247"/>
                    </a:lnTo>
                    <a:lnTo>
                      <a:pt x="677" y="243"/>
                    </a:lnTo>
                    <a:lnTo>
                      <a:pt x="684" y="238"/>
                    </a:lnTo>
                    <a:lnTo>
                      <a:pt x="697" y="229"/>
                    </a:lnTo>
                    <a:lnTo>
                      <a:pt x="710" y="217"/>
                    </a:lnTo>
                    <a:lnTo>
                      <a:pt x="722" y="204"/>
                    </a:lnTo>
                    <a:lnTo>
                      <a:pt x="734" y="192"/>
                    </a:lnTo>
                    <a:lnTo>
                      <a:pt x="745" y="180"/>
                    </a:lnTo>
                    <a:lnTo>
                      <a:pt x="757" y="171"/>
                    </a:lnTo>
                    <a:lnTo>
                      <a:pt x="771" y="162"/>
                    </a:lnTo>
                    <a:lnTo>
                      <a:pt x="783" y="153"/>
                    </a:lnTo>
                    <a:lnTo>
                      <a:pt x="794" y="144"/>
                    </a:lnTo>
                    <a:lnTo>
                      <a:pt x="803" y="134"/>
                    </a:lnTo>
                    <a:lnTo>
                      <a:pt x="807" y="130"/>
                    </a:lnTo>
                    <a:lnTo>
                      <a:pt x="810" y="124"/>
                    </a:lnTo>
                    <a:lnTo>
                      <a:pt x="814" y="118"/>
                    </a:lnTo>
                    <a:lnTo>
                      <a:pt x="816" y="112"/>
                    </a:lnTo>
                    <a:lnTo>
                      <a:pt x="819" y="105"/>
                    </a:lnTo>
                    <a:lnTo>
                      <a:pt x="820" y="98"/>
                    </a:lnTo>
                    <a:lnTo>
                      <a:pt x="821" y="90"/>
                    </a:lnTo>
                    <a:lnTo>
                      <a:pt x="821" y="80"/>
                    </a:lnTo>
                    <a:lnTo>
                      <a:pt x="814" y="81"/>
                    </a:lnTo>
                    <a:lnTo>
                      <a:pt x="808" y="84"/>
                    </a:lnTo>
                    <a:lnTo>
                      <a:pt x="801" y="86"/>
                    </a:lnTo>
                    <a:lnTo>
                      <a:pt x="793" y="90"/>
                    </a:lnTo>
                    <a:lnTo>
                      <a:pt x="786" y="92"/>
                    </a:lnTo>
                    <a:lnTo>
                      <a:pt x="778" y="96"/>
                    </a:lnTo>
                    <a:lnTo>
                      <a:pt x="770" y="98"/>
                    </a:lnTo>
                    <a:lnTo>
                      <a:pt x="763" y="99"/>
                    </a:lnTo>
                    <a:lnTo>
                      <a:pt x="747" y="99"/>
                    </a:lnTo>
                    <a:lnTo>
                      <a:pt x="735" y="98"/>
                    </a:lnTo>
                    <a:lnTo>
                      <a:pt x="729" y="97"/>
                    </a:lnTo>
                    <a:lnTo>
                      <a:pt x="722" y="94"/>
                    </a:lnTo>
                    <a:lnTo>
                      <a:pt x="716" y="92"/>
                    </a:lnTo>
                    <a:lnTo>
                      <a:pt x="708" y="88"/>
                    </a:lnTo>
                    <a:lnTo>
                      <a:pt x="701" y="85"/>
                    </a:lnTo>
                    <a:lnTo>
                      <a:pt x="693" y="83"/>
                    </a:lnTo>
                    <a:lnTo>
                      <a:pt x="688" y="81"/>
                    </a:lnTo>
                    <a:lnTo>
                      <a:pt x="681" y="81"/>
                    </a:lnTo>
                    <a:lnTo>
                      <a:pt x="673" y="81"/>
                    </a:lnTo>
                    <a:lnTo>
                      <a:pt x="668" y="84"/>
                    </a:lnTo>
                    <a:lnTo>
                      <a:pt x="660" y="85"/>
                    </a:lnTo>
                    <a:lnTo>
                      <a:pt x="653" y="88"/>
                    </a:lnTo>
                    <a:lnTo>
                      <a:pt x="642" y="93"/>
                    </a:lnTo>
                    <a:lnTo>
                      <a:pt x="630" y="94"/>
                    </a:lnTo>
                    <a:lnTo>
                      <a:pt x="619" y="94"/>
                    </a:lnTo>
                    <a:lnTo>
                      <a:pt x="609" y="94"/>
                    </a:lnTo>
                    <a:lnTo>
                      <a:pt x="587" y="91"/>
                    </a:lnTo>
                    <a:lnTo>
                      <a:pt x="564" y="88"/>
                    </a:lnTo>
                    <a:lnTo>
                      <a:pt x="540" y="72"/>
                    </a:lnTo>
                    <a:lnTo>
                      <a:pt x="527" y="70"/>
                    </a:lnTo>
                    <a:lnTo>
                      <a:pt x="515" y="66"/>
                    </a:lnTo>
                    <a:lnTo>
                      <a:pt x="505" y="61"/>
                    </a:lnTo>
                    <a:lnTo>
                      <a:pt x="495" y="55"/>
                    </a:lnTo>
                    <a:lnTo>
                      <a:pt x="478" y="40"/>
                    </a:lnTo>
                    <a:lnTo>
                      <a:pt x="460" y="26"/>
                    </a:lnTo>
                    <a:lnTo>
                      <a:pt x="452" y="19"/>
                    </a:lnTo>
                    <a:lnTo>
                      <a:pt x="443" y="13"/>
                    </a:lnTo>
                    <a:lnTo>
                      <a:pt x="434" y="7"/>
                    </a:lnTo>
                    <a:lnTo>
                      <a:pt x="425" y="4"/>
                    </a:lnTo>
                    <a:lnTo>
                      <a:pt x="415" y="2"/>
                    </a:lnTo>
                    <a:lnTo>
                      <a:pt x="404" y="2"/>
                    </a:lnTo>
                    <a:lnTo>
                      <a:pt x="393" y="5"/>
                    </a:lnTo>
                    <a:lnTo>
                      <a:pt x="380" y="9"/>
                    </a:lnTo>
                    <a:lnTo>
                      <a:pt x="366" y="16"/>
                    </a:lnTo>
                    <a:lnTo>
                      <a:pt x="353" y="20"/>
                    </a:lnTo>
                    <a:lnTo>
                      <a:pt x="341" y="22"/>
                    </a:lnTo>
                    <a:lnTo>
                      <a:pt x="331" y="24"/>
                    </a:lnTo>
                    <a:lnTo>
                      <a:pt x="322" y="22"/>
                    </a:lnTo>
                    <a:lnTo>
                      <a:pt x="314" y="21"/>
                    </a:lnTo>
                    <a:lnTo>
                      <a:pt x="307" y="19"/>
                    </a:lnTo>
                    <a:lnTo>
                      <a:pt x="299" y="15"/>
                    </a:lnTo>
                    <a:lnTo>
                      <a:pt x="285" y="8"/>
                    </a:lnTo>
                    <a:lnTo>
                      <a:pt x="270" y="2"/>
                    </a:lnTo>
                    <a:lnTo>
                      <a:pt x="262" y="1"/>
                    </a:lnTo>
                    <a:lnTo>
                      <a:pt x="251" y="0"/>
                    </a:lnTo>
                    <a:lnTo>
                      <a:pt x="240" y="1"/>
                    </a:lnTo>
                    <a:lnTo>
                      <a:pt x="229" y="4"/>
                    </a:lnTo>
                    <a:lnTo>
                      <a:pt x="213" y="7"/>
                    </a:lnTo>
                    <a:lnTo>
                      <a:pt x="198" y="13"/>
                    </a:lnTo>
                    <a:lnTo>
                      <a:pt x="183" y="18"/>
                    </a:lnTo>
                    <a:lnTo>
                      <a:pt x="169" y="25"/>
                    </a:lnTo>
                    <a:lnTo>
                      <a:pt x="139" y="38"/>
                    </a:lnTo>
                    <a:lnTo>
                      <a:pt x="111" y="53"/>
                    </a:lnTo>
                    <a:lnTo>
                      <a:pt x="82" y="70"/>
                    </a:lnTo>
                    <a:lnTo>
                      <a:pt x="55" y="87"/>
                    </a:lnTo>
                    <a:lnTo>
                      <a:pt x="27" y="105"/>
                    </a:lnTo>
                    <a:lnTo>
                      <a:pt x="0" y="12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60" name="Freeform 392"/>
              <p:cNvSpPr>
                <a:spLocks noEditPoints="1"/>
              </p:cNvSpPr>
              <p:nvPr/>
            </p:nvSpPr>
            <p:spPr bwMode="auto">
              <a:xfrm>
                <a:off x="4781" y="1586"/>
                <a:ext cx="753" cy="1164"/>
              </a:xfrm>
              <a:custGeom>
                <a:avLst/>
                <a:gdLst>
                  <a:gd name="T0" fmla="*/ 226 w 2261"/>
                  <a:gd name="T1" fmla="*/ 309 h 3491"/>
                  <a:gd name="T2" fmla="*/ 239 w 2261"/>
                  <a:gd name="T3" fmla="*/ 305 h 3491"/>
                  <a:gd name="T4" fmla="*/ 249 w 2261"/>
                  <a:gd name="T5" fmla="*/ 311 h 3491"/>
                  <a:gd name="T6" fmla="*/ 242 w 2261"/>
                  <a:gd name="T7" fmla="*/ 335 h 3491"/>
                  <a:gd name="T8" fmla="*/ 233 w 2261"/>
                  <a:gd name="T9" fmla="*/ 332 h 3491"/>
                  <a:gd name="T10" fmla="*/ 168 w 2261"/>
                  <a:gd name="T11" fmla="*/ 274 h 3491"/>
                  <a:gd name="T12" fmla="*/ 172 w 2261"/>
                  <a:gd name="T13" fmla="*/ 264 h 3491"/>
                  <a:gd name="T14" fmla="*/ 178 w 2261"/>
                  <a:gd name="T15" fmla="*/ 276 h 3491"/>
                  <a:gd name="T16" fmla="*/ 184 w 2261"/>
                  <a:gd name="T17" fmla="*/ 275 h 3491"/>
                  <a:gd name="T18" fmla="*/ 196 w 2261"/>
                  <a:gd name="T19" fmla="*/ 283 h 3491"/>
                  <a:gd name="T20" fmla="*/ 215 w 2261"/>
                  <a:gd name="T21" fmla="*/ 288 h 3491"/>
                  <a:gd name="T22" fmla="*/ 228 w 2261"/>
                  <a:gd name="T23" fmla="*/ 272 h 3491"/>
                  <a:gd name="T24" fmla="*/ 237 w 2261"/>
                  <a:gd name="T25" fmla="*/ 277 h 3491"/>
                  <a:gd name="T26" fmla="*/ 249 w 2261"/>
                  <a:gd name="T27" fmla="*/ 241 h 3491"/>
                  <a:gd name="T28" fmla="*/ 251 w 2261"/>
                  <a:gd name="T29" fmla="*/ 195 h 3491"/>
                  <a:gd name="T30" fmla="*/ 244 w 2261"/>
                  <a:gd name="T31" fmla="*/ 156 h 3491"/>
                  <a:gd name="T32" fmla="*/ 233 w 2261"/>
                  <a:gd name="T33" fmla="*/ 109 h 3491"/>
                  <a:gd name="T34" fmla="*/ 222 w 2261"/>
                  <a:gd name="T35" fmla="*/ 100 h 3491"/>
                  <a:gd name="T36" fmla="*/ 206 w 2261"/>
                  <a:gd name="T37" fmla="*/ 78 h 3491"/>
                  <a:gd name="T38" fmla="*/ 187 w 2261"/>
                  <a:gd name="T39" fmla="*/ 67 h 3491"/>
                  <a:gd name="T40" fmla="*/ 180 w 2261"/>
                  <a:gd name="T41" fmla="*/ 57 h 3491"/>
                  <a:gd name="T42" fmla="*/ 164 w 2261"/>
                  <a:gd name="T43" fmla="*/ 51 h 3491"/>
                  <a:gd name="T44" fmla="*/ 147 w 2261"/>
                  <a:gd name="T45" fmla="*/ 47 h 3491"/>
                  <a:gd name="T46" fmla="*/ 87 w 2261"/>
                  <a:gd name="T47" fmla="*/ 8 h 3491"/>
                  <a:gd name="T48" fmla="*/ 75 w 2261"/>
                  <a:gd name="T49" fmla="*/ 0 h 3491"/>
                  <a:gd name="T50" fmla="*/ 76 w 2261"/>
                  <a:gd name="T51" fmla="*/ 14 h 3491"/>
                  <a:gd name="T52" fmla="*/ 114 w 2261"/>
                  <a:gd name="T53" fmla="*/ 57 h 3491"/>
                  <a:gd name="T54" fmla="*/ 113 w 2261"/>
                  <a:gd name="T55" fmla="*/ 76 h 3491"/>
                  <a:gd name="T56" fmla="*/ 82 w 2261"/>
                  <a:gd name="T57" fmla="*/ 79 h 3491"/>
                  <a:gd name="T58" fmla="*/ 70 w 2261"/>
                  <a:gd name="T59" fmla="*/ 68 h 3491"/>
                  <a:gd name="T60" fmla="*/ 60 w 2261"/>
                  <a:gd name="T61" fmla="*/ 59 h 3491"/>
                  <a:gd name="T62" fmla="*/ 43 w 2261"/>
                  <a:gd name="T63" fmla="*/ 70 h 3491"/>
                  <a:gd name="T64" fmla="*/ 47 w 2261"/>
                  <a:gd name="T65" fmla="*/ 80 h 3491"/>
                  <a:gd name="T66" fmla="*/ 39 w 2261"/>
                  <a:gd name="T67" fmla="*/ 93 h 3491"/>
                  <a:gd name="T68" fmla="*/ 43 w 2261"/>
                  <a:gd name="T69" fmla="*/ 108 h 3491"/>
                  <a:gd name="T70" fmla="*/ 47 w 2261"/>
                  <a:gd name="T71" fmla="*/ 115 h 3491"/>
                  <a:gd name="T72" fmla="*/ 35 w 2261"/>
                  <a:gd name="T73" fmla="*/ 124 h 3491"/>
                  <a:gd name="T74" fmla="*/ 30 w 2261"/>
                  <a:gd name="T75" fmla="*/ 142 h 3491"/>
                  <a:gd name="T76" fmla="*/ 25 w 2261"/>
                  <a:gd name="T77" fmla="*/ 159 h 3491"/>
                  <a:gd name="T78" fmla="*/ 18 w 2261"/>
                  <a:gd name="T79" fmla="*/ 171 h 3491"/>
                  <a:gd name="T80" fmla="*/ 21 w 2261"/>
                  <a:gd name="T81" fmla="*/ 178 h 3491"/>
                  <a:gd name="T82" fmla="*/ 28 w 2261"/>
                  <a:gd name="T83" fmla="*/ 187 h 3491"/>
                  <a:gd name="T84" fmla="*/ 27 w 2261"/>
                  <a:gd name="T85" fmla="*/ 217 h 3491"/>
                  <a:gd name="T86" fmla="*/ 22 w 2261"/>
                  <a:gd name="T87" fmla="*/ 247 h 3491"/>
                  <a:gd name="T88" fmla="*/ 7 w 2261"/>
                  <a:gd name="T89" fmla="*/ 265 h 3491"/>
                  <a:gd name="T90" fmla="*/ 3 w 2261"/>
                  <a:gd name="T91" fmla="*/ 281 h 3491"/>
                  <a:gd name="T92" fmla="*/ 4 w 2261"/>
                  <a:gd name="T93" fmla="*/ 292 h 3491"/>
                  <a:gd name="T94" fmla="*/ 16 w 2261"/>
                  <a:gd name="T95" fmla="*/ 316 h 3491"/>
                  <a:gd name="T96" fmla="*/ 13 w 2261"/>
                  <a:gd name="T97" fmla="*/ 329 h 3491"/>
                  <a:gd name="T98" fmla="*/ 34 w 2261"/>
                  <a:gd name="T99" fmla="*/ 351 h 3491"/>
                  <a:gd name="T100" fmla="*/ 46 w 2261"/>
                  <a:gd name="T101" fmla="*/ 367 h 3491"/>
                  <a:gd name="T102" fmla="*/ 46 w 2261"/>
                  <a:gd name="T103" fmla="*/ 381 h 3491"/>
                  <a:gd name="T104" fmla="*/ 54 w 2261"/>
                  <a:gd name="T105" fmla="*/ 384 h 3491"/>
                  <a:gd name="T106" fmla="*/ 63 w 2261"/>
                  <a:gd name="T107" fmla="*/ 385 h 3491"/>
                  <a:gd name="T108" fmla="*/ 75 w 2261"/>
                  <a:gd name="T109" fmla="*/ 363 h 3491"/>
                  <a:gd name="T110" fmla="*/ 95 w 2261"/>
                  <a:gd name="T111" fmla="*/ 334 h 3491"/>
                  <a:gd name="T112" fmla="*/ 106 w 2261"/>
                  <a:gd name="T113" fmla="*/ 310 h 3491"/>
                  <a:gd name="T114" fmla="*/ 125 w 2261"/>
                  <a:gd name="T115" fmla="*/ 291 h 3491"/>
                  <a:gd name="T116" fmla="*/ 136 w 2261"/>
                  <a:gd name="T117" fmla="*/ 273 h 34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261"/>
                  <a:gd name="T178" fmla="*/ 0 h 3491"/>
                  <a:gd name="T179" fmla="*/ 2261 w 2261"/>
                  <a:gd name="T180" fmla="*/ 3491 h 34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261" h="3491">
                    <a:moveTo>
                      <a:pt x="2073" y="2938"/>
                    </a:moveTo>
                    <a:lnTo>
                      <a:pt x="2064" y="2920"/>
                    </a:lnTo>
                    <a:lnTo>
                      <a:pt x="2052" y="2897"/>
                    </a:lnTo>
                    <a:lnTo>
                      <a:pt x="2047" y="2883"/>
                    </a:lnTo>
                    <a:lnTo>
                      <a:pt x="2041" y="2868"/>
                    </a:lnTo>
                    <a:lnTo>
                      <a:pt x="2036" y="2854"/>
                    </a:lnTo>
                    <a:lnTo>
                      <a:pt x="2031" y="2840"/>
                    </a:lnTo>
                    <a:lnTo>
                      <a:pt x="2028" y="2826"/>
                    </a:lnTo>
                    <a:lnTo>
                      <a:pt x="2027" y="2813"/>
                    </a:lnTo>
                    <a:lnTo>
                      <a:pt x="2027" y="2801"/>
                    </a:lnTo>
                    <a:lnTo>
                      <a:pt x="2029" y="2791"/>
                    </a:lnTo>
                    <a:lnTo>
                      <a:pt x="2031" y="2787"/>
                    </a:lnTo>
                    <a:lnTo>
                      <a:pt x="2034" y="2782"/>
                    </a:lnTo>
                    <a:lnTo>
                      <a:pt x="2037" y="2779"/>
                    </a:lnTo>
                    <a:lnTo>
                      <a:pt x="2042" y="2775"/>
                    </a:lnTo>
                    <a:lnTo>
                      <a:pt x="2047" y="2773"/>
                    </a:lnTo>
                    <a:lnTo>
                      <a:pt x="2052" y="2772"/>
                    </a:lnTo>
                    <a:lnTo>
                      <a:pt x="2058" y="2771"/>
                    </a:lnTo>
                    <a:lnTo>
                      <a:pt x="2067" y="2769"/>
                    </a:lnTo>
                    <a:lnTo>
                      <a:pt x="2077" y="2769"/>
                    </a:lnTo>
                    <a:lnTo>
                      <a:pt x="2088" y="2769"/>
                    </a:lnTo>
                    <a:lnTo>
                      <a:pt x="2097" y="2768"/>
                    </a:lnTo>
                    <a:lnTo>
                      <a:pt x="2107" y="2766"/>
                    </a:lnTo>
                    <a:lnTo>
                      <a:pt x="2116" y="2763"/>
                    </a:lnTo>
                    <a:lnTo>
                      <a:pt x="2124" y="2760"/>
                    </a:lnTo>
                    <a:lnTo>
                      <a:pt x="2134" y="2756"/>
                    </a:lnTo>
                    <a:lnTo>
                      <a:pt x="2143" y="2750"/>
                    </a:lnTo>
                    <a:lnTo>
                      <a:pt x="2160" y="2740"/>
                    </a:lnTo>
                    <a:lnTo>
                      <a:pt x="2175" y="2727"/>
                    </a:lnTo>
                    <a:lnTo>
                      <a:pt x="2189" y="2713"/>
                    </a:lnTo>
                    <a:lnTo>
                      <a:pt x="2204" y="2697"/>
                    </a:lnTo>
                    <a:lnTo>
                      <a:pt x="2208" y="2694"/>
                    </a:lnTo>
                    <a:lnTo>
                      <a:pt x="2212" y="2693"/>
                    </a:lnTo>
                    <a:lnTo>
                      <a:pt x="2216" y="2694"/>
                    </a:lnTo>
                    <a:lnTo>
                      <a:pt x="2220" y="2697"/>
                    </a:lnTo>
                    <a:lnTo>
                      <a:pt x="2224" y="2702"/>
                    </a:lnTo>
                    <a:lnTo>
                      <a:pt x="2226" y="2709"/>
                    </a:lnTo>
                    <a:lnTo>
                      <a:pt x="2229" y="2717"/>
                    </a:lnTo>
                    <a:lnTo>
                      <a:pt x="2232" y="2726"/>
                    </a:lnTo>
                    <a:lnTo>
                      <a:pt x="2238" y="2762"/>
                    </a:lnTo>
                    <a:lnTo>
                      <a:pt x="2241" y="2786"/>
                    </a:lnTo>
                    <a:lnTo>
                      <a:pt x="2242" y="2799"/>
                    </a:lnTo>
                    <a:lnTo>
                      <a:pt x="2244" y="2812"/>
                    </a:lnTo>
                    <a:lnTo>
                      <a:pt x="2242" y="2824"/>
                    </a:lnTo>
                    <a:lnTo>
                      <a:pt x="2241" y="2837"/>
                    </a:lnTo>
                    <a:lnTo>
                      <a:pt x="2238" y="2860"/>
                    </a:lnTo>
                    <a:lnTo>
                      <a:pt x="2231" y="2883"/>
                    </a:lnTo>
                    <a:lnTo>
                      <a:pt x="2224" y="2905"/>
                    </a:lnTo>
                    <a:lnTo>
                      <a:pt x="2216" y="2929"/>
                    </a:lnTo>
                    <a:lnTo>
                      <a:pt x="2209" y="2952"/>
                    </a:lnTo>
                    <a:lnTo>
                      <a:pt x="2204" y="2976"/>
                    </a:lnTo>
                    <a:lnTo>
                      <a:pt x="2201" y="2984"/>
                    </a:lnTo>
                    <a:lnTo>
                      <a:pt x="2199" y="2991"/>
                    </a:lnTo>
                    <a:lnTo>
                      <a:pt x="2195" y="2999"/>
                    </a:lnTo>
                    <a:lnTo>
                      <a:pt x="2192" y="3006"/>
                    </a:lnTo>
                    <a:lnTo>
                      <a:pt x="2187" y="3014"/>
                    </a:lnTo>
                    <a:lnTo>
                      <a:pt x="2181" y="3019"/>
                    </a:lnTo>
                    <a:lnTo>
                      <a:pt x="2175" y="3024"/>
                    </a:lnTo>
                    <a:lnTo>
                      <a:pt x="2168" y="3028"/>
                    </a:lnTo>
                    <a:lnTo>
                      <a:pt x="2157" y="3030"/>
                    </a:lnTo>
                    <a:lnTo>
                      <a:pt x="2149" y="3031"/>
                    </a:lnTo>
                    <a:lnTo>
                      <a:pt x="2143" y="3031"/>
                    </a:lnTo>
                    <a:lnTo>
                      <a:pt x="2137" y="3029"/>
                    </a:lnTo>
                    <a:lnTo>
                      <a:pt x="2132" y="3027"/>
                    </a:lnTo>
                    <a:lnTo>
                      <a:pt x="2128" y="3023"/>
                    </a:lnTo>
                    <a:lnTo>
                      <a:pt x="2124" y="3018"/>
                    </a:lnTo>
                    <a:lnTo>
                      <a:pt x="2121" y="3014"/>
                    </a:lnTo>
                    <a:lnTo>
                      <a:pt x="2115" y="3002"/>
                    </a:lnTo>
                    <a:lnTo>
                      <a:pt x="2109" y="2990"/>
                    </a:lnTo>
                    <a:lnTo>
                      <a:pt x="2106" y="2984"/>
                    </a:lnTo>
                    <a:lnTo>
                      <a:pt x="2102" y="2978"/>
                    </a:lnTo>
                    <a:lnTo>
                      <a:pt x="2097" y="2972"/>
                    </a:lnTo>
                    <a:lnTo>
                      <a:pt x="2091" y="2968"/>
                    </a:lnTo>
                    <a:lnTo>
                      <a:pt x="2073" y="2938"/>
                    </a:lnTo>
                    <a:close/>
                    <a:moveTo>
                      <a:pt x="1414" y="2425"/>
                    </a:moveTo>
                    <a:lnTo>
                      <a:pt x="1426" y="2427"/>
                    </a:lnTo>
                    <a:lnTo>
                      <a:pt x="1438" y="2432"/>
                    </a:lnTo>
                    <a:lnTo>
                      <a:pt x="1448" y="2437"/>
                    </a:lnTo>
                    <a:lnTo>
                      <a:pt x="1459" y="2443"/>
                    </a:lnTo>
                    <a:lnTo>
                      <a:pt x="1478" y="2453"/>
                    </a:lnTo>
                    <a:lnTo>
                      <a:pt x="1494" y="2461"/>
                    </a:lnTo>
                    <a:lnTo>
                      <a:pt x="1502" y="2464"/>
                    </a:lnTo>
                    <a:lnTo>
                      <a:pt x="1509" y="2464"/>
                    </a:lnTo>
                    <a:lnTo>
                      <a:pt x="1511" y="2463"/>
                    </a:lnTo>
                    <a:lnTo>
                      <a:pt x="1515" y="2460"/>
                    </a:lnTo>
                    <a:lnTo>
                      <a:pt x="1517" y="2458"/>
                    </a:lnTo>
                    <a:lnTo>
                      <a:pt x="1520" y="2456"/>
                    </a:lnTo>
                    <a:lnTo>
                      <a:pt x="1525" y="2446"/>
                    </a:lnTo>
                    <a:lnTo>
                      <a:pt x="1530" y="2433"/>
                    </a:lnTo>
                    <a:lnTo>
                      <a:pt x="1533" y="2417"/>
                    </a:lnTo>
                    <a:lnTo>
                      <a:pt x="1537" y="2395"/>
                    </a:lnTo>
                    <a:lnTo>
                      <a:pt x="1538" y="2385"/>
                    </a:lnTo>
                    <a:lnTo>
                      <a:pt x="1542" y="2368"/>
                    </a:lnTo>
                    <a:lnTo>
                      <a:pt x="1544" y="2360"/>
                    </a:lnTo>
                    <a:lnTo>
                      <a:pt x="1545" y="2353"/>
                    </a:lnTo>
                    <a:lnTo>
                      <a:pt x="1548" y="2348"/>
                    </a:lnTo>
                    <a:lnTo>
                      <a:pt x="1551" y="2346"/>
                    </a:lnTo>
                    <a:lnTo>
                      <a:pt x="1551" y="2374"/>
                    </a:lnTo>
                    <a:lnTo>
                      <a:pt x="1555" y="2417"/>
                    </a:lnTo>
                    <a:lnTo>
                      <a:pt x="1558" y="2439"/>
                    </a:lnTo>
                    <a:lnTo>
                      <a:pt x="1562" y="2459"/>
                    </a:lnTo>
                    <a:lnTo>
                      <a:pt x="1564" y="2467"/>
                    </a:lnTo>
                    <a:lnTo>
                      <a:pt x="1568" y="2474"/>
                    </a:lnTo>
                    <a:lnTo>
                      <a:pt x="1570" y="2479"/>
                    </a:lnTo>
                    <a:lnTo>
                      <a:pt x="1574" y="2483"/>
                    </a:lnTo>
                    <a:lnTo>
                      <a:pt x="1577" y="2486"/>
                    </a:lnTo>
                    <a:lnTo>
                      <a:pt x="1581" y="2487"/>
                    </a:lnTo>
                    <a:lnTo>
                      <a:pt x="1584" y="2489"/>
                    </a:lnTo>
                    <a:lnTo>
                      <a:pt x="1588" y="2489"/>
                    </a:lnTo>
                    <a:lnTo>
                      <a:pt x="1592" y="2487"/>
                    </a:lnTo>
                    <a:lnTo>
                      <a:pt x="1598" y="2484"/>
                    </a:lnTo>
                    <a:lnTo>
                      <a:pt x="1603" y="2479"/>
                    </a:lnTo>
                    <a:lnTo>
                      <a:pt x="1607" y="2472"/>
                    </a:lnTo>
                    <a:lnTo>
                      <a:pt x="1610" y="2465"/>
                    </a:lnTo>
                    <a:lnTo>
                      <a:pt x="1614" y="2457"/>
                    </a:lnTo>
                    <a:lnTo>
                      <a:pt x="1621" y="2443"/>
                    </a:lnTo>
                    <a:lnTo>
                      <a:pt x="1627" y="2431"/>
                    </a:lnTo>
                    <a:lnTo>
                      <a:pt x="1629" y="2427"/>
                    </a:lnTo>
                    <a:lnTo>
                      <a:pt x="1633" y="2426"/>
                    </a:lnTo>
                    <a:lnTo>
                      <a:pt x="1636" y="2427"/>
                    </a:lnTo>
                    <a:lnTo>
                      <a:pt x="1640" y="2431"/>
                    </a:lnTo>
                    <a:lnTo>
                      <a:pt x="1643" y="2440"/>
                    </a:lnTo>
                    <a:lnTo>
                      <a:pt x="1647" y="2450"/>
                    </a:lnTo>
                    <a:lnTo>
                      <a:pt x="1648" y="2460"/>
                    </a:lnTo>
                    <a:lnTo>
                      <a:pt x="1650" y="2470"/>
                    </a:lnTo>
                    <a:lnTo>
                      <a:pt x="1653" y="2478"/>
                    </a:lnTo>
                    <a:lnTo>
                      <a:pt x="1657" y="2485"/>
                    </a:lnTo>
                    <a:lnTo>
                      <a:pt x="1660" y="2487"/>
                    </a:lnTo>
                    <a:lnTo>
                      <a:pt x="1664" y="2489"/>
                    </a:lnTo>
                    <a:lnTo>
                      <a:pt x="1669" y="2490"/>
                    </a:lnTo>
                    <a:lnTo>
                      <a:pt x="1675" y="2491"/>
                    </a:lnTo>
                    <a:lnTo>
                      <a:pt x="1686" y="2491"/>
                    </a:lnTo>
                    <a:lnTo>
                      <a:pt x="1695" y="2492"/>
                    </a:lnTo>
                    <a:lnTo>
                      <a:pt x="1704" y="2496"/>
                    </a:lnTo>
                    <a:lnTo>
                      <a:pt x="1713" y="2498"/>
                    </a:lnTo>
                    <a:lnTo>
                      <a:pt x="1721" y="2503"/>
                    </a:lnTo>
                    <a:lnTo>
                      <a:pt x="1729" y="2506"/>
                    </a:lnTo>
                    <a:lnTo>
                      <a:pt x="1736" y="2512"/>
                    </a:lnTo>
                    <a:lnTo>
                      <a:pt x="1745" y="2518"/>
                    </a:lnTo>
                    <a:lnTo>
                      <a:pt x="1772" y="2544"/>
                    </a:lnTo>
                    <a:lnTo>
                      <a:pt x="1798" y="2571"/>
                    </a:lnTo>
                    <a:lnTo>
                      <a:pt x="1812" y="2583"/>
                    </a:lnTo>
                    <a:lnTo>
                      <a:pt x="1826" y="2594"/>
                    </a:lnTo>
                    <a:lnTo>
                      <a:pt x="1834" y="2598"/>
                    </a:lnTo>
                    <a:lnTo>
                      <a:pt x="1843" y="2603"/>
                    </a:lnTo>
                    <a:lnTo>
                      <a:pt x="1851" y="2605"/>
                    </a:lnTo>
                    <a:lnTo>
                      <a:pt x="1860" y="2608"/>
                    </a:lnTo>
                    <a:lnTo>
                      <a:pt x="1870" y="2609"/>
                    </a:lnTo>
                    <a:lnTo>
                      <a:pt x="1880" y="2610"/>
                    </a:lnTo>
                    <a:lnTo>
                      <a:pt x="1891" y="2609"/>
                    </a:lnTo>
                    <a:lnTo>
                      <a:pt x="1903" y="2608"/>
                    </a:lnTo>
                    <a:lnTo>
                      <a:pt x="1914" y="2604"/>
                    </a:lnTo>
                    <a:lnTo>
                      <a:pt x="1927" y="2601"/>
                    </a:lnTo>
                    <a:lnTo>
                      <a:pt x="1942" y="2595"/>
                    </a:lnTo>
                    <a:lnTo>
                      <a:pt x="1956" y="2588"/>
                    </a:lnTo>
                    <a:lnTo>
                      <a:pt x="1968" y="2581"/>
                    </a:lnTo>
                    <a:lnTo>
                      <a:pt x="1977" y="2571"/>
                    </a:lnTo>
                    <a:lnTo>
                      <a:pt x="1985" y="2562"/>
                    </a:lnTo>
                    <a:lnTo>
                      <a:pt x="1992" y="2550"/>
                    </a:lnTo>
                    <a:lnTo>
                      <a:pt x="2004" y="2526"/>
                    </a:lnTo>
                    <a:lnTo>
                      <a:pt x="2015" y="2502"/>
                    </a:lnTo>
                    <a:lnTo>
                      <a:pt x="2021" y="2490"/>
                    </a:lnTo>
                    <a:lnTo>
                      <a:pt x="2025" y="2479"/>
                    </a:lnTo>
                    <a:lnTo>
                      <a:pt x="2030" y="2469"/>
                    </a:lnTo>
                    <a:lnTo>
                      <a:pt x="2036" y="2459"/>
                    </a:lnTo>
                    <a:lnTo>
                      <a:pt x="2043" y="2452"/>
                    </a:lnTo>
                    <a:lnTo>
                      <a:pt x="2050" y="2446"/>
                    </a:lnTo>
                    <a:lnTo>
                      <a:pt x="2055" y="2444"/>
                    </a:lnTo>
                    <a:lnTo>
                      <a:pt x="2060" y="2443"/>
                    </a:lnTo>
                    <a:lnTo>
                      <a:pt x="2064" y="2441"/>
                    </a:lnTo>
                    <a:lnTo>
                      <a:pt x="2069" y="2441"/>
                    </a:lnTo>
                    <a:lnTo>
                      <a:pt x="2075" y="2459"/>
                    </a:lnTo>
                    <a:lnTo>
                      <a:pt x="2082" y="2473"/>
                    </a:lnTo>
                    <a:lnTo>
                      <a:pt x="2088" y="2485"/>
                    </a:lnTo>
                    <a:lnTo>
                      <a:pt x="2095" y="2495"/>
                    </a:lnTo>
                    <a:lnTo>
                      <a:pt x="2101" y="2500"/>
                    </a:lnTo>
                    <a:lnTo>
                      <a:pt x="2108" y="2505"/>
                    </a:lnTo>
                    <a:lnTo>
                      <a:pt x="2114" y="2506"/>
                    </a:lnTo>
                    <a:lnTo>
                      <a:pt x="2121" y="2506"/>
                    </a:lnTo>
                    <a:lnTo>
                      <a:pt x="2127" y="2504"/>
                    </a:lnTo>
                    <a:lnTo>
                      <a:pt x="2133" y="2499"/>
                    </a:lnTo>
                    <a:lnTo>
                      <a:pt x="2140" y="2493"/>
                    </a:lnTo>
                    <a:lnTo>
                      <a:pt x="2146" y="2485"/>
                    </a:lnTo>
                    <a:lnTo>
                      <a:pt x="2152" y="2477"/>
                    </a:lnTo>
                    <a:lnTo>
                      <a:pt x="2157" y="2466"/>
                    </a:lnTo>
                    <a:lnTo>
                      <a:pt x="2163" y="2456"/>
                    </a:lnTo>
                    <a:lnTo>
                      <a:pt x="2168" y="2444"/>
                    </a:lnTo>
                    <a:lnTo>
                      <a:pt x="2179" y="2417"/>
                    </a:lnTo>
                    <a:lnTo>
                      <a:pt x="2189" y="2390"/>
                    </a:lnTo>
                    <a:lnTo>
                      <a:pt x="2198" y="2361"/>
                    </a:lnTo>
                    <a:lnTo>
                      <a:pt x="2206" y="2333"/>
                    </a:lnTo>
                    <a:lnTo>
                      <a:pt x="2219" y="2285"/>
                    </a:lnTo>
                    <a:lnTo>
                      <a:pt x="2227" y="2255"/>
                    </a:lnTo>
                    <a:lnTo>
                      <a:pt x="2234" y="2228"/>
                    </a:lnTo>
                    <a:lnTo>
                      <a:pt x="2240" y="2200"/>
                    </a:lnTo>
                    <a:lnTo>
                      <a:pt x="2244" y="2172"/>
                    </a:lnTo>
                    <a:lnTo>
                      <a:pt x="2247" y="2144"/>
                    </a:lnTo>
                    <a:lnTo>
                      <a:pt x="2250" y="2117"/>
                    </a:lnTo>
                    <a:lnTo>
                      <a:pt x="2252" y="2089"/>
                    </a:lnTo>
                    <a:lnTo>
                      <a:pt x="2252" y="2059"/>
                    </a:lnTo>
                    <a:lnTo>
                      <a:pt x="2253" y="2031"/>
                    </a:lnTo>
                    <a:lnTo>
                      <a:pt x="2253" y="1973"/>
                    </a:lnTo>
                    <a:lnTo>
                      <a:pt x="2254" y="1915"/>
                    </a:lnTo>
                    <a:lnTo>
                      <a:pt x="2254" y="1886"/>
                    </a:lnTo>
                    <a:lnTo>
                      <a:pt x="2255" y="1858"/>
                    </a:lnTo>
                    <a:lnTo>
                      <a:pt x="2258" y="1828"/>
                    </a:lnTo>
                    <a:lnTo>
                      <a:pt x="2260" y="1799"/>
                    </a:lnTo>
                    <a:lnTo>
                      <a:pt x="2261" y="1783"/>
                    </a:lnTo>
                    <a:lnTo>
                      <a:pt x="2261" y="1769"/>
                    </a:lnTo>
                    <a:lnTo>
                      <a:pt x="2261" y="1755"/>
                    </a:lnTo>
                    <a:lnTo>
                      <a:pt x="2261" y="1742"/>
                    </a:lnTo>
                    <a:lnTo>
                      <a:pt x="2258" y="1718"/>
                    </a:lnTo>
                    <a:lnTo>
                      <a:pt x="2253" y="1695"/>
                    </a:lnTo>
                    <a:lnTo>
                      <a:pt x="2248" y="1672"/>
                    </a:lnTo>
                    <a:lnTo>
                      <a:pt x="2242" y="1649"/>
                    </a:lnTo>
                    <a:lnTo>
                      <a:pt x="2238" y="1623"/>
                    </a:lnTo>
                    <a:lnTo>
                      <a:pt x="2233" y="1594"/>
                    </a:lnTo>
                    <a:lnTo>
                      <a:pt x="2233" y="1571"/>
                    </a:lnTo>
                    <a:lnTo>
                      <a:pt x="2232" y="1550"/>
                    </a:lnTo>
                    <a:lnTo>
                      <a:pt x="2231" y="1528"/>
                    </a:lnTo>
                    <a:lnTo>
                      <a:pt x="2228" y="1510"/>
                    </a:lnTo>
                    <a:lnTo>
                      <a:pt x="2221" y="1472"/>
                    </a:lnTo>
                    <a:lnTo>
                      <a:pt x="2213" y="1436"/>
                    </a:lnTo>
                    <a:lnTo>
                      <a:pt x="2204" y="1402"/>
                    </a:lnTo>
                    <a:lnTo>
                      <a:pt x="2193" y="1367"/>
                    </a:lnTo>
                    <a:lnTo>
                      <a:pt x="2181" y="1328"/>
                    </a:lnTo>
                    <a:lnTo>
                      <a:pt x="2170" y="1287"/>
                    </a:lnTo>
                    <a:lnTo>
                      <a:pt x="2165" y="1261"/>
                    </a:lnTo>
                    <a:lnTo>
                      <a:pt x="2159" y="1223"/>
                    </a:lnTo>
                    <a:lnTo>
                      <a:pt x="2153" y="1178"/>
                    </a:lnTo>
                    <a:lnTo>
                      <a:pt x="2146" y="1129"/>
                    </a:lnTo>
                    <a:lnTo>
                      <a:pt x="2137" y="1081"/>
                    </a:lnTo>
                    <a:lnTo>
                      <a:pt x="2129" y="1039"/>
                    </a:lnTo>
                    <a:lnTo>
                      <a:pt x="2124" y="1021"/>
                    </a:lnTo>
                    <a:lnTo>
                      <a:pt x="2121" y="1007"/>
                    </a:lnTo>
                    <a:lnTo>
                      <a:pt x="2116" y="996"/>
                    </a:lnTo>
                    <a:lnTo>
                      <a:pt x="2111" y="989"/>
                    </a:lnTo>
                    <a:lnTo>
                      <a:pt x="2103" y="981"/>
                    </a:lnTo>
                    <a:lnTo>
                      <a:pt x="2095" y="976"/>
                    </a:lnTo>
                    <a:lnTo>
                      <a:pt x="2088" y="973"/>
                    </a:lnTo>
                    <a:lnTo>
                      <a:pt x="2082" y="972"/>
                    </a:lnTo>
                    <a:lnTo>
                      <a:pt x="2070" y="972"/>
                    </a:lnTo>
                    <a:lnTo>
                      <a:pt x="2060" y="973"/>
                    </a:lnTo>
                    <a:lnTo>
                      <a:pt x="2055" y="973"/>
                    </a:lnTo>
                    <a:lnTo>
                      <a:pt x="2050" y="972"/>
                    </a:lnTo>
                    <a:lnTo>
                      <a:pt x="2044" y="969"/>
                    </a:lnTo>
                    <a:lnTo>
                      <a:pt x="2040" y="965"/>
                    </a:lnTo>
                    <a:lnTo>
                      <a:pt x="2034" y="959"/>
                    </a:lnTo>
                    <a:lnTo>
                      <a:pt x="2028" y="949"/>
                    </a:lnTo>
                    <a:lnTo>
                      <a:pt x="2022" y="937"/>
                    </a:lnTo>
                    <a:lnTo>
                      <a:pt x="2015" y="922"/>
                    </a:lnTo>
                    <a:lnTo>
                      <a:pt x="2004" y="900"/>
                    </a:lnTo>
                    <a:lnTo>
                      <a:pt x="1994" y="877"/>
                    </a:lnTo>
                    <a:lnTo>
                      <a:pt x="1983" y="855"/>
                    </a:lnTo>
                    <a:lnTo>
                      <a:pt x="1971" y="832"/>
                    </a:lnTo>
                    <a:lnTo>
                      <a:pt x="1946" y="789"/>
                    </a:lnTo>
                    <a:lnTo>
                      <a:pt x="1922" y="745"/>
                    </a:lnTo>
                    <a:lnTo>
                      <a:pt x="1919" y="732"/>
                    </a:lnTo>
                    <a:lnTo>
                      <a:pt x="1916" y="722"/>
                    </a:lnTo>
                    <a:lnTo>
                      <a:pt x="1911" y="713"/>
                    </a:lnTo>
                    <a:lnTo>
                      <a:pt x="1905" y="709"/>
                    </a:lnTo>
                    <a:lnTo>
                      <a:pt x="1899" y="704"/>
                    </a:lnTo>
                    <a:lnTo>
                      <a:pt x="1892" y="703"/>
                    </a:lnTo>
                    <a:lnTo>
                      <a:pt x="1885" y="701"/>
                    </a:lnTo>
                    <a:lnTo>
                      <a:pt x="1878" y="701"/>
                    </a:lnTo>
                    <a:lnTo>
                      <a:pt x="1861" y="704"/>
                    </a:lnTo>
                    <a:lnTo>
                      <a:pt x="1846" y="705"/>
                    </a:lnTo>
                    <a:lnTo>
                      <a:pt x="1839" y="706"/>
                    </a:lnTo>
                    <a:lnTo>
                      <a:pt x="1833" y="705"/>
                    </a:lnTo>
                    <a:lnTo>
                      <a:pt x="1827" y="703"/>
                    </a:lnTo>
                    <a:lnTo>
                      <a:pt x="1821" y="700"/>
                    </a:lnTo>
                    <a:lnTo>
                      <a:pt x="1807" y="686"/>
                    </a:lnTo>
                    <a:lnTo>
                      <a:pt x="1792" y="673"/>
                    </a:lnTo>
                    <a:lnTo>
                      <a:pt x="1778" y="661"/>
                    </a:lnTo>
                    <a:lnTo>
                      <a:pt x="1762" y="651"/>
                    </a:lnTo>
                    <a:lnTo>
                      <a:pt x="1747" y="641"/>
                    </a:lnTo>
                    <a:lnTo>
                      <a:pt x="1730" y="633"/>
                    </a:lnTo>
                    <a:lnTo>
                      <a:pt x="1712" y="626"/>
                    </a:lnTo>
                    <a:lnTo>
                      <a:pt x="1691" y="621"/>
                    </a:lnTo>
                    <a:lnTo>
                      <a:pt x="1686" y="601"/>
                    </a:lnTo>
                    <a:lnTo>
                      <a:pt x="1680" y="579"/>
                    </a:lnTo>
                    <a:lnTo>
                      <a:pt x="1676" y="567"/>
                    </a:lnTo>
                    <a:lnTo>
                      <a:pt x="1673" y="555"/>
                    </a:lnTo>
                    <a:lnTo>
                      <a:pt x="1668" y="545"/>
                    </a:lnTo>
                    <a:lnTo>
                      <a:pt x="1663" y="535"/>
                    </a:lnTo>
                    <a:lnTo>
                      <a:pt x="1657" y="526"/>
                    </a:lnTo>
                    <a:lnTo>
                      <a:pt x="1650" y="519"/>
                    </a:lnTo>
                    <a:lnTo>
                      <a:pt x="1647" y="516"/>
                    </a:lnTo>
                    <a:lnTo>
                      <a:pt x="1643" y="514"/>
                    </a:lnTo>
                    <a:lnTo>
                      <a:pt x="1640" y="512"/>
                    </a:lnTo>
                    <a:lnTo>
                      <a:pt x="1635" y="510"/>
                    </a:lnTo>
                    <a:lnTo>
                      <a:pt x="1630" y="510"/>
                    </a:lnTo>
                    <a:lnTo>
                      <a:pt x="1625" y="510"/>
                    </a:lnTo>
                    <a:lnTo>
                      <a:pt x="1620" y="510"/>
                    </a:lnTo>
                    <a:lnTo>
                      <a:pt x="1615" y="513"/>
                    </a:lnTo>
                    <a:lnTo>
                      <a:pt x="1602" y="519"/>
                    </a:lnTo>
                    <a:lnTo>
                      <a:pt x="1589" y="527"/>
                    </a:lnTo>
                    <a:lnTo>
                      <a:pt x="1585" y="529"/>
                    </a:lnTo>
                    <a:lnTo>
                      <a:pt x="1583" y="530"/>
                    </a:lnTo>
                    <a:lnTo>
                      <a:pt x="1579" y="530"/>
                    </a:lnTo>
                    <a:lnTo>
                      <a:pt x="1576" y="529"/>
                    </a:lnTo>
                    <a:lnTo>
                      <a:pt x="1568" y="527"/>
                    </a:lnTo>
                    <a:lnTo>
                      <a:pt x="1559" y="522"/>
                    </a:lnTo>
                    <a:lnTo>
                      <a:pt x="1539" y="508"/>
                    </a:lnTo>
                    <a:lnTo>
                      <a:pt x="1517" y="490"/>
                    </a:lnTo>
                    <a:lnTo>
                      <a:pt x="1505" y="481"/>
                    </a:lnTo>
                    <a:lnTo>
                      <a:pt x="1493" y="473"/>
                    </a:lnTo>
                    <a:lnTo>
                      <a:pt x="1479" y="463"/>
                    </a:lnTo>
                    <a:lnTo>
                      <a:pt x="1466" y="456"/>
                    </a:lnTo>
                    <a:lnTo>
                      <a:pt x="1452" y="450"/>
                    </a:lnTo>
                    <a:lnTo>
                      <a:pt x="1438" y="447"/>
                    </a:lnTo>
                    <a:lnTo>
                      <a:pt x="1431" y="444"/>
                    </a:lnTo>
                    <a:lnTo>
                      <a:pt x="1424" y="444"/>
                    </a:lnTo>
                    <a:lnTo>
                      <a:pt x="1417" y="444"/>
                    </a:lnTo>
                    <a:lnTo>
                      <a:pt x="1408" y="444"/>
                    </a:lnTo>
                    <a:lnTo>
                      <a:pt x="1395" y="446"/>
                    </a:lnTo>
                    <a:lnTo>
                      <a:pt x="1382" y="444"/>
                    </a:lnTo>
                    <a:lnTo>
                      <a:pt x="1371" y="442"/>
                    </a:lnTo>
                    <a:lnTo>
                      <a:pt x="1359" y="438"/>
                    </a:lnTo>
                    <a:lnTo>
                      <a:pt x="1347" y="434"/>
                    </a:lnTo>
                    <a:lnTo>
                      <a:pt x="1336" y="427"/>
                    </a:lnTo>
                    <a:lnTo>
                      <a:pt x="1327" y="420"/>
                    </a:lnTo>
                    <a:lnTo>
                      <a:pt x="1316" y="411"/>
                    </a:lnTo>
                    <a:lnTo>
                      <a:pt x="1280" y="375"/>
                    </a:lnTo>
                    <a:lnTo>
                      <a:pt x="1244" y="339"/>
                    </a:lnTo>
                    <a:lnTo>
                      <a:pt x="1007" y="126"/>
                    </a:lnTo>
                    <a:lnTo>
                      <a:pt x="1000" y="120"/>
                    </a:lnTo>
                    <a:lnTo>
                      <a:pt x="992" y="115"/>
                    </a:lnTo>
                    <a:lnTo>
                      <a:pt x="982" y="110"/>
                    </a:lnTo>
                    <a:lnTo>
                      <a:pt x="973" y="106"/>
                    </a:lnTo>
                    <a:lnTo>
                      <a:pt x="953" y="100"/>
                    </a:lnTo>
                    <a:lnTo>
                      <a:pt x="931" y="95"/>
                    </a:lnTo>
                    <a:lnTo>
                      <a:pt x="883" y="89"/>
                    </a:lnTo>
                    <a:lnTo>
                      <a:pt x="834" y="85"/>
                    </a:lnTo>
                    <a:lnTo>
                      <a:pt x="810" y="81"/>
                    </a:lnTo>
                    <a:lnTo>
                      <a:pt x="788" y="76"/>
                    </a:lnTo>
                    <a:lnTo>
                      <a:pt x="776" y="74"/>
                    </a:lnTo>
                    <a:lnTo>
                      <a:pt x="765" y="70"/>
                    </a:lnTo>
                    <a:lnTo>
                      <a:pt x="756" y="67"/>
                    </a:lnTo>
                    <a:lnTo>
                      <a:pt x="745" y="62"/>
                    </a:lnTo>
                    <a:lnTo>
                      <a:pt x="737" y="57"/>
                    </a:lnTo>
                    <a:lnTo>
                      <a:pt x="729" y="52"/>
                    </a:lnTo>
                    <a:lnTo>
                      <a:pt x="721" y="46"/>
                    </a:lnTo>
                    <a:lnTo>
                      <a:pt x="713" y="37"/>
                    </a:lnTo>
                    <a:lnTo>
                      <a:pt x="708" y="30"/>
                    </a:lnTo>
                    <a:lnTo>
                      <a:pt x="702" y="21"/>
                    </a:lnTo>
                    <a:lnTo>
                      <a:pt x="698" y="10"/>
                    </a:lnTo>
                    <a:lnTo>
                      <a:pt x="695" y="0"/>
                    </a:lnTo>
                    <a:lnTo>
                      <a:pt x="688" y="0"/>
                    </a:lnTo>
                    <a:lnTo>
                      <a:pt x="680" y="1"/>
                    </a:lnTo>
                    <a:lnTo>
                      <a:pt x="676" y="2"/>
                    </a:lnTo>
                    <a:lnTo>
                      <a:pt x="671" y="6"/>
                    </a:lnTo>
                    <a:lnTo>
                      <a:pt x="667" y="8"/>
                    </a:lnTo>
                    <a:lnTo>
                      <a:pt x="664" y="11"/>
                    </a:lnTo>
                    <a:lnTo>
                      <a:pt x="662" y="16"/>
                    </a:lnTo>
                    <a:lnTo>
                      <a:pt x="659" y="21"/>
                    </a:lnTo>
                    <a:lnTo>
                      <a:pt x="658" y="31"/>
                    </a:lnTo>
                    <a:lnTo>
                      <a:pt x="658" y="43"/>
                    </a:lnTo>
                    <a:lnTo>
                      <a:pt x="660" y="56"/>
                    </a:lnTo>
                    <a:lnTo>
                      <a:pt x="664" y="70"/>
                    </a:lnTo>
                    <a:lnTo>
                      <a:pt x="669" y="85"/>
                    </a:lnTo>
                    <a:lnTo>
                      <a:pt x="675" y="100"/>
                    </a:lnTo>
                    <a:lnTo>
                      <a:pt x="680" y="114"/>
                    </a:lnTo>
                    <a:lnTo>
                      <a:pt x="686" y="127"/>
                    </a:lnTo>
                    <a:lnTo>
                      <a:pt x="699" y="152"/>
                    </a:lnTo>
                    <a:lnTo>
                      <a:pt x="710" y="169"/>
                    </a:lnTo>
                    <a:lnTo>
                      <a:pt x="716" y="177"/>
                    </a:lnTo>
                    <a:lnTo>
                      <a:pt x="724" y="186"/>
                    </a:lnTo>
                    <a:lnTo>
                      <a:pt x="735" y="197"/>
                    </a:lnTo>
                    <a:lnTo>
                      <a:pt x="748" y="207"/>
                    </a:lnTo>
                    <a:lnTo>
                      <a:pt x="777" y="230"/>
                    </a:lnTo>
                    <a:lnTo>
                      <a:pt x="809" y="253"/>
                    </a:lnTo>
                    <a:lnTo>
                      <a:pt x="840" y="274"/>
                    </a:lnTo>
                    <a:lnTo>
                      <a:pt x="866" y="292"/>
                    </a:lnTo>
                    <a:lnTo>
                      <a:pt x="885" y="305"/>
                    </a:lnTo>
                    <a:lnTo>
                      <a:pt x="892" y="311"/>
                    </a:lnTo>
                    <a:lnTo>
                      <a:pt x="1013" y="492"/>
                    </a:lnTo>
                    <a:lnTo>
                      <a:pt x="1023" y="517"/>
                    </a:lnTo>
                    <a:lnTo>
                      <a:pt x="1030" y="542"/>
                    </a:lnTo>
                    <a:lnTo>
                      <a:pt x="1037" y="565"/>
                    </a:lnTo>
                    <a:lnTo>
                      <a:pt x="1041" y="587"/>
                    </a:lnTo>
                    <a:lnTo>
                      <a:pt x="1045" y="607"/>
                    </a:lnTo>
                    <a:lnTo>
                      <a:pt x="1046" y="625"/>
                    </a:lnTo>
                    <a:lnTo>
                      <a:pt x="1046" y="633"/>
                    </a:lnTo>
                    <a:lnTo>
                      <a:pt x="1045" y="641"/>
                    </a:lnTo>
                    <a:lnTo>
                      <a:pt x="1044" y="650"/>
                    </a:lnTo>
                    <a:lnTo>
                      <a:pt x="1041" y="657"/>
                    </a:lnTo>
                    <a:lnTo>
                      <a:pt x="1039" y="664"/>
                    </a:lnTo>
                    <a:lnTo>
                      <a:pt x="1036" y="670"/>
                    </a:lnTo>
                    <a:lnTo>
                      <a:pt x="1031" y="677"/>
                    </a:lnTo>
                    <a:lnTo>
                      <a:pt x="1026" y="681"/>
                    </a:lnTo>
                    <a:lnTo>
                      <a:pt x="1020" y="687"/>
                    </a:lnTo>
                    <a:lnTo>
                      <a:pt x="1014" y="692"/>
                    </a:lnTo>
                    <a:lnTo>
                      <a:pt x="1006" y="697"/>
                    </a:lnTo>
                    <a:lnTo>
                      <a:pt x="998" y="700"/>
                    </a:lnTo>
                    <a:lnTo>
                      <a:pt x="988" y="704"/>
                    </a:lnTo>
                    <a:lnTo>
                      <a:pt x="978" y="706"/>
                    </a:lnTo>
                    <a:lnTo>
                      <a:pt x="967" y="710"/>
                    </a:lnTo>
                    <a:lnTo>
                      <a:pt x="954" y="711"/>
                    </a:lnTo>
                    <a:lnTo>
                      <a:pt x="926" y="714"/>
                    </a:lnTo>
                    <a:lnTo>
                      <a:pt x="893" y="714"/>
                    </a:lnTo>
                    <a:lnTo>
                      <a:pt x="846" y="716"/>
                    </a:lnTo>
                    <a:lnTo>
                      <a:pt x="801" y="717"/>
                    </a:lnTo>
                    <a:lnTo>
                      <a:pt x="780" y="717"/>
                    </a:lnTo>
                    <a:lnTo>
                      <a:pt x="759" y="716"/>
                    </a:lnTo>
                    <a:lnTo>
                      <a:pt x="739" y="713"/>
                    </a:lnTo>
                    <a:lnTo>
                      <a:pt x="722" y="710"/>
                    </a:lnTo>
                    <a:lnTo>
                      <a:pt x="704" y="705"/>
                    </a:lnTo>
                    <a:lnTo>
                      <a:pt x="689" y="698"/>
                    </a:lnTo>
                    <a:lnTo>
                      <a:pt x="682" y="693"/>
                    </a:lnTo>
                    <a:lnTo>
                      <a:pt x="675" y="689"/>
                    </a:lnTo>
                    <a:lnTo>
                      <a:pt x="667" y="683"/>
                    </a:lnTo>
                    <a:lnTo>
                      <a:pt x="662" y="676"/>
                    </a:lnTo>
                    <a:lnTo>
                      <a:pt x="656" y="668"/>
                    </a:lnTo>
                    <a:lnTo>
                      <a:pt x="651" y="661"/>
                    </a:lnTo>
                    <a:lnTo>
                      <a:pt x="645" y="652"/>
                    </a:lnTo>
                    <a:lnTo>
                      <a:pt x="642" y="643"/>
                    </a:lnTo>
                    <a:lnTo>
                      <a:pt x="637" y="632"/>
                    </a:lnTo>
                    <a:lnTo>
                      <a:pt x="633" y="621"/>
                    </a:lnTo>
                    <a:lnTo>
                      <a:pt x="630" y="608"/>
                    </a:lnTo>
                    <a:lnTo>
                      <a:pt x="627" y="595"/>
                    </a:lnTo>
                    <a:lnTo>
                      <a:pt x="624" y="581"/>
                    </a:lnTo>
                    <a:lnTo>
                      <a:pt x="619" y="567"/>
                    </a:lnTo>
                    <a:lnTo>
                      <a:pt x="614" y="554"/>
                    </a:lnTo>
                    <a:lnTo>
                      <a:pt x="608" y="543"/>
                    </a:lnTo>
                    <a:lnTo>
                      <a:pt x="603" y="533"/>
                    </a:lnTo>
                    <a:lnTo>
                      <a:pt x="596" y="525"/>
                    </a:lnTo>
                    <a:lnTo>
                      <a:pt x="587" y="519"/>
                    </a:lnTo>
                    <a:lnTo>
                      <a:pt x="579" y="514"/>
                    </a:lnTo>
                    <a:lnTo>
                      <a:pt x="571" y="512"/>
                    </a:lnTo>
                    <a:lnTo>
                      <a:pt x="562" y="512"/>
                    </a:lnTo>
                    <a:lnTo>
                      <a:pt x="554" y="514"/>
                    </a:lnTo>
                    <a:lnTo>
                      <a:pt x="545" y="520"/>
                    </a:lnTo>
                    <a:lnTo>
                      <a:pt x="537" y="527"/>
                    </a:lnTo>
                    <a:lnTo>
                      <a:pt x="528" y="538"/>
                    </a:lnTo>
                    <a:lnTo>
                      <a:pt x="520" y="552"/>
                    </a:lnTo>
                    <a:lnTo>
                      <a:pt x="512" y="568"/>
                    </a:lnTo>
                    <a:lnTo>
                      <a:pt x="509" y="573"/>
                    </a:lnTo>
                    <a:lnTo>
                      <a:pt x="506" y="578"/>
                    </a:lnTo>
                    <a:lnTo>
                      <a:pt x="502" y="581"/>
                    </a:lnTo>
                    <a:lnTo>
                      <a:pt x="496" y="585"/>
                    </a:lnTo>
                    <a:lnTo>
                      <a:pt x="486" y="592"/>
                    </a:lnTo>
                    <a:lnTo>
                      <a:pt x="473" y="596"/>
                    </a:lnTo>
                    <a:lnTo>
                      <a:pt x="444" y="606"/>
                    </a:lnTo>
                    <a:lnTo>
                      <a:pt x="417" y="613"/>
                    </a:lnTo>
                    <a:lnTo>
                      <a:pt x="406" y="619"/>
                    </a:lnTo>
                    <a:lnTo>
                      <a:pt x="395" y="624"/>
                    </a:lnTo>
                    <a:lnTo>
                      <a:pt x="391" y="627"/>
                    </a:lnTo>
                    <a:lnTo>
                      <a:pt x="388" y="631"/>
                    </a:lnTo>
                    <a:lnTo>
                      <a:pt x="386" y="635"/>
                    </a:lnTo>
                    <a:lnTo>
                      <a:pt x="384" y="640"/>
                    </a:lnTo>
                    <a:lnTo>
                      <a:pt x="383" y="645"/>
                    </a:lnTo>
                    <a:lnTo>
                      <a:pt x="383" y="651"/>
                    </a:lnTo>
                    <a:lnTo>
                      <a:pt x="386" y="657"/>
                    </a:lnTo>
                    <a:lnTo>
                      <a:pt x="388" y="664"/>
                    </a:lnTo>
                    <a:lnTo>
                      <a:pt x="391" y="671"/>
                    </a:lnTo>
                    <a:lnTo>
                      <a:pt x="397" y="679"/>
                    </a:lnTo>
                    <a:lnTo>
                      <a:pt x="403" y="687"/>
                    </a:lnTo>
                    <a:lnTo>
                      <a:pt x="411" y="697"/>
                    </a:lnTo>
                    <a:lnTo>
                      <a:pt x="416" y="704"/>
                    </a:lnTo>
                    <a:lnTo>
                      <a:pt x="420" y="710"/>
                    </a:lnTo>
                    <a:lnTo>
                      <a:pt x="420" y="716"/>
                    </a:lnTo>
                    <a:lnTo>
                      <a:pt x="420" y="722"/>
                    </a:lnTo>
                    <a:lnTo>
                      <a:pt x="419" y="727"/>
                    </a:lnTo>
                    <a:lnTo>
                      <a:pt x="415" y="733"/>
                    </a:lnTo>
                    <a:lnTo>
                      <a:pt x="411" y="739"/>
                    </a:lnTo>
                    <a:lnTo>
                      <a:pt x="407" y="745"/>
                    </a:lnTo>
                    <a:lnTo>
                      <a:pt x="396" y="757"/>
                    </a:lnTo>
                    <a:lnTo>
                      <a:pt x="386" y="769"/>
                    </a:lnTo>
                    <a:lnTo>
                      <a:pt x="375" y="781"/>
                    </a:lnTo>
                    <a:lnTo>
                      <a:pt x="367" y="792"/>
                    </a:lnTo>
                    <a:lnTo>
                      <a:pt x="361" y="804"/>
                    </a:lnTo>
                    <a:lnTo>
                      <a:pt x="356" y="814"/>
                    </a:lnTo>
                    <a:lnTo>
                      <a:pt x="354" y="823"/>
                    </a:lnTo>
                    <a:lnTo>
                      <a:pt x="352" y="831"/>
                    </a:lnTo>
                    <a:lnTo>
                      <a:pt x="352" y="838"/>
                    </a:lnTo>
                    <a:lnTo>
                      <a:pt x="354" y="845"/>
                    </a:lnTo>
                    <a:lnTo>
                      <a:pt x="356" y="851"/>
                    </a:lnTo>
                    <a:lnTo>
                      <a:pt x="360" y="857"/>
                    </a:lnTo>
                    <a:lnTo>
                      <a:pt x="368" y="868"/>
                    </a:lnTo>
                    <a:lnTo>
                      <a:pt x="378" y="880"/>
                    </a:lnTo>
                    <a:lnTo>
                      <a:pt x="388" y="893"/>
                    </a:lnTo>
                    <a:lnTo>
                      <a:pt x="398" y="908"/>
                    </a:lnTo>
                    <a:lnTo>
                      <a:pt x="400" y="914"/>
                    </a:lnTo>
                    <a:lnTo>
                      <a:pt x="400" y="922"/>
                    </a:lnTo>
                    <a:lnTo>
                      <a:pt x="397" y="930"/>
                    </a:lnTo>
                    <a:lnTo>
                      <a:pt x="396" y="940"/>
                    </a:lnTo>
                    <a:lnTo>
                      <a:pt x="394" y="950"/>
                    </a:lnTo>
                    <a:lnTo>
                      <a:pt x="391" y="960"/>
                    </a:lnTo>
                    <a:lnTo>
                      <a:pt x="390" y="968"/>
                    </a:lnTo>
                    <a:lnTo>
                      <a:pt x="391" y="976"/>
                    </a:lnTo>
                    <a:lnTo>
                      <a:pt x="401" y="979"/>
                    </a:lnTo>
                    <a:lnTo>
                      <a:pt x="409" y="982"/>
                    </a:lnTo>
                    <a:lnTo>
                      <a:pt x="416" y="986"/>
                    </a:lnTo>
                    <a:lnTo>
                      <a:pt x="422" y="990"/>
                    </a:lnTo>
                    <a:lnTo>
                      <a:pt x="427" y="994"/>
                    </a:lnTo>
                    <a:lnTo>
                      <a:pt x="430" y="999"/>
                    </a:lnTo>
                    <a:lnTo>
                      <a:pt x="432" y="1003"/>
                    </a:lnTo>
                    <a:lnTo>
                      <a:pt x="433" y="1008"/>
                    </a:lnTo>
                    <a:lnTo>
                      <a:pt x="433" y="1014"/>
                    </a:lnTo>
                    <a:lnTo>
                      <a:pt x="432" y="1019"/>
                    </a:lnTo>
                    <a:lnTo>
                      <a:pt x="428" y="1022"/>
                    </a:lnTo>
                    <a:lnTo>
                      <a:pt x="424" y="1027"/>
                    </a:lnTo>
                    <a:lnTo>
                      <a:pt x="419" y="1032"/>
                    </a:lnTo>
                    <a:lnTo>
                      <a:pt x="411" y="1035"/>
                    </a:lnTo>
                    <a:lnTo>
                      <a:pt x="403" y="1039"/>
                    </a:lnTo>
                    <a:lnTo>
                      <a:pt x="394" y="1041"/>
                    </a:lnTo>
                    <a:lnTo>
                      <a:pt x="384" y="1044"/>
                    </a:lnTo>
                    <a:lnTo>
                      <a:pt x="377" y="1047"/>
                    </a:lnTo>
                    <a:lnTo>
                      <a:pt x="370" y="1051"/>
                    </a:lnTo>
                    <a:lnTo>
                      <a:pt x="364" y="1055"/>
                    </a:lnTo>
                    <a:lnTo>
                      <a:pt x="354" y="1065"/>
                    </a:lnTo>
                    <a:lnTo>
                      <a:pt x="345" y="1074"/>
                    </a:lnTo>
                    <a:lnTo>
                      <a:pt x="338" y="1085"/>
                    </a:lnTo>
                    <a:lnTo>
                      <a:pt x="330" y="1097"/>
                    </a:lnTo>
                    <a:lnTo>
                      <a:pt x="324" y="1101"/>
                    </a:lnTo>
                    <a:lnTo>
                      <a:pt x="318" y="1107"/>
                    </a:lnTo>
                    <a:lnTo>
                      <a:pt x="311" y="1112"/>
                    </a:lnTo>
                    <a:lnTo>
                      <a:pt x="303" y="1118"/>
                    </a:lnTo>
                    <a:lnTo>
                      <a:pt x="297" y="1121"/>
                    </a:lnTo>
                    <a:lnTo>
                      <a:pt x="291" y="1126"/>
                    </a:lnTo>
                    <a:lnTo>
                      <a:pt x="286" y="1132"/>
                    </a:lnTo>
                    <a:lnTo>
                      <a:pt x="282" y="1138"/>
                    </a:lnTo>
                    <a:lnTo>
                      <a:pt x="278" y="1144"/>
                    </a:lnTo>
                    <a:lnTo>
                      <a:pt x="275" y="1151"/>
                    </a:lnTo>
                    <a:lnTo>
                      <a:pt x="272" y="1158"/>
                    </a:lnTo>
                    <a:lnTo>
                      <a:pt x="270" y="1166"/>
                    </a:lnTo>
                    <a:lnTo>
                      <a:pt x="268" y="1183"/>
                    </a:lnTo>
                    <a:lnTo>
                      <a:pt x="266" y="1200"/>
                    </a:lnTo>
                    <a:lnTo>
                      <a:pt x="266" y="1219"/>
                    </a:lnTo>
                    <a:lnTo>
                      <a:pt x="268" y="1238"/>
                    </a:lnTo>
                    <a:lnTo>
                      <a:pt x="272" y="1277"/>
                    </a:lnTo>
                    <a:lnTo>
                      <a:pt x="278" y="1313"/>
                    </a:lnTo>
                    <a:lnTo>
                      <a:pt x="283" y="1344"/>
                    </a:lnTo>
                    <a:lnTo>
                      <a:pt x="285" y="1368"/>
                    </a:lnTo>
                    <a:lnTo>
                      <a:pt x="269" y="1370"/>
                    </a:lnTo>
                    <a:lnTo>
                      <a:pt x="256" y="1374"/>
                    </a:lnTo>
                    <a:lnTo>
                      <a:pt x="244" y="1377"/>
                    </a:lnTo>
                    <a:lnTo>
                      <a:pt x="236" y="1381"/>
                    </a:lnTo>
                    <a:lnTo>
                      <a:pt x="229" y="1386"/>
                    </a:lnTo>
                    <a:lnTo>
                      <a:pt x="224" y="1392"/>
                    </a:lnTo>
                    <a:lnTo>
                      <a:pt x="220" y="1396"/>
                    </a:lnTo>
                    <a:lnTo>
                      <a:pt x="219" y="1403"/>
                    </a:lnTo>
                    <a:lnTo>
                      <a:pt x="218" y="1410"/>
                    </a:lnTo>
                    <a:lnTo>
                      <a:pt x="219" y="1419"/>
                    </a:lnTo>
                    <a:lnTo>
                      <a:pt x="222" y="1427"/>
                    </a:lnTo>
                    <a:lnTo>
                      <a:pt x="224" y="1436"/>
                    </a:lnTo>
                    <a:lnTo>
                      <a:pt x="231" y="1458"/>
                    </a:lnTo>
                    <a:lnTo>
                      <a:pt x="239" y="1481"/>
                    </a:lnTo>
                    <a:lnTo>
                      <a:pt x="240" y="1484"/>
                    </a:lnTo>
                    <a:lnTo>
                      <a:pt x="239" y="1486"/>
                    </a:lnTo>
                    <a:lnTo>
                      <a:pt x="238" y="1488"/>
                    </a:lnTo>
                    <a:lnTo>
                      <a:pt x="236" y="1491"/>
                    </a:lnTo>
                    <a:lnTo>
                      <a:pt x="230" y="1497"/>
                    </a:lnTo>
                    <a:lnTo>
                      <a:pt x="222" y="1501"/>
                    </a:lnTo>
                    <a:lnTo>
                      <a:pt x="201" y="1512"/>
                    </a:lnTo>
                    <a:lnTo>
                      <a:pt x="181" y="1523"/>
                    </a:lnTo>
                    <a:lnTo>
                      <a:pt x="172" y="1528"/>
                    </a:lnTo>
                    <a:lnTo>
                      <a:pt x="164" y="1535"/>
                    </a:lnTo>
                    <a:lnTo>
                      <a:pt x="161" y="1539"/>
                    </a:lnTo>
                    <a:lnTo>
                      <a:pt x="159" y="1541"/>
                    </a:lnTo>
                    <a:lnTo>
                      <a:pt x="157" y="1545"/>
                    </a:lnTo>
                    <a:lnTo>
                      <a:pt x="155" y="1550"/>
                    </a:lnTo>
                    <a:lnTo>
                      <a:pt x="155" y="1553"/>
                    </a:lnTo>
                    <a:lnTo>
                      <a:pt x="155" y="1557"/>
                    </a:lnTo>
                    <a:lnTo>
                      <a:pt x="158" y="1561"/>
                    </a:lnTo>
                    <a:lnTo>
                      <a:pt x="160" y="1565"/>
                    </a:lnTo>
                    <a:lnTo>
                      <a:pt x="164" y="1570"/>
                    </a:lnTo>
                    <a:lnTo>
                      <a:pt x="168" y="1574"/>
                    </a:lnTo>
                    <a:lnTo>
                      <a:pt x="176" y="1578"/>
                    </a:lnTo>
                    <a:lnTo>
                      <a:pt x="183" y="1583"/>
                    </a:lnTo>
                    <a:lnTo>
                      <a:pt x="185" y="1589"/>
                    </a:lnTo>
                    <a:lnTo>
                      <a:pt x="188" y="1596"/>
                    </a:lnTo>
                    <a:lnTo>
                      <a:pt x="190" y="1600"/>
                    </a:lnTo>
                    <a:lnTo>
                      <a:pt x="191" y="1604"/>
                    </a:lnTo>
                    <a:lnTo>
                      <a:pt x="191" y="1609"/>
                    </a:lnTo>
                    <a:lnTo>
                      <a:pt x="190" y="1611"/>
                    </a:lnTo>
                    <a:lnTo>
                      <a:pt x="187" y="1619"/>
                    </a:lnTo>
                    <a:lnTo>
                      <a:pt x="186" y="1629"/>
                    </a:lnTo>
                    <a:lnTo>
                      <a:pt x="187" y="1638"/>
                    </a:lnTo>
                    <a:lnTo>
                      <a:pt x="191" y="1648"/>
                    </a:lnTo>
                    <a:lnTo>
                      <a:pt x="196" y="1656"/>
                    </a:lnTo>
                    <a:lnTo>
                      <a:pt x="201" y="1663"/>
                    </a:lnTo>
                    <a:lnTo>
                      <a:pt x="210" y="1669"/>
                    </a:lnTo>
                    <a:lnTo>
                      <a:pt x="218" y="1673"/>
                    </a:lnTo>
                    <a:lnTo>
                      <a:pt x="232" y="1676"/>
                    </a:lnTo>
                    <a:lnTo>
                      <a:pt x="245" y="1678"/>
                    </a:lnTo>
                    <a:lnTo>
                      <a:pt x="251" y="1681"/>
                    </a:lnTo>
                    <a:lnTo>
                      <a:pt x="257" y="1683"/>
                    </a:lnTo>
                    <a:lnTo>
                      <a:pt x="263" y="1686"/>
                    </a:lnTo>
                    <a:lnTo>
                      <a:pt x="269" y="1692"/>
                    </a:lnTo>
                    <a:lnTo>
                      <a:pt x="273" y="1699"/>
                    </a:lnTo>
                    <a:lnTo>
                      <a:pt x="277" y="1708"/>
                    </a:lnTo>
                    <a:lnTo>
                      <a:pt x="278" y="1717"/>
                    </a:lnTo>
                    <a:lnTo>
                      <a:pt x="279" y="1728"/>
                    </a:lnTo>
                    <a:lnTo>
                      <a:pt x="278" y="1748"/>
                    </a:lnTo>
                    <a:lnTo>
                      <a:pt x="275" y="1766"/>
                    </a:lnTo>
                    <a:lnTo>
                      <a:pt x="271" y="1806"/>
                    </a:lnTo>
                    <a:lnTo>
                      <a:pt x="266" y="1846"/>
                    </a:lnTo>
                    <a:lnTo>
                      <a:pt x="260" y="1886"/>
                    </a:lnTo>
                    <a:lnTo>
                      <a:pt x="252" y="1925"/>
                    </a:lnTo>
                    <a:lnTo>
                      <a:pt x="246" y="1953"/>
                    </a:lnTo>
                    <a:lnTo>
                      <a:pt x="240" y="1980"/>
                    </a:lnTo>
                    <a:lnTo>
                      <a:pt x="236" y="2009"/>
                    </a:lnTo>
                    <a:lnTo>
                      <a:pt x="232" y="2037"/>
                    </a:lnTo>
                    <a:lnTo>
                      <a:pt x="229" y="2064"/>
                    </a:lnTo>
                    <a:lnTo>
                      <a:pt x="226" y="2092"/>
                    </a:lnTo>
                    <a:lnTo>
                      <a:pt x="224" y="2122"/>
                    </a:lnTo>
                    <a:lnTo>
                      <a:pt x="222" y="2150"/>
                    </a:lnTo>
                    <a:lnTo>
                      <a:pt x="220" y="2161"/>
                    </a:lnTo>
                    <a:lnTo>
                      <a:pt x="219" y="2171"/>
                    </a:lnTo>
                    <a:lnTo>
                      <a:pt x="216" y="2183"/>
                    </a:lnTo>
                    <a:lnTo>
                      <a:pt x="212" y="2194"/>
                    </a:lnTo>
                    <a:lnTo>
                      <a:pt x="207" y="2206"/>
                    </a:lnTo>
                    <a:lnTo>
                      <a:pt x="203" y="2215"/>
                    </a:lnTo>
                    <a:lnTo>
                      <a:pt x="198" y="2224"/>
                    </a:lnTo>
                    <a:lnTo>
                      <a:pt x="192" y="2233"/>
                    </a:lnTo>
                    <a:lnTo>
                      <a:pt x="183" y="2242"/>
                    </a:lnTo>
                    <a:lnTo>
                      <a:pt x="173" y="2248"/>
                    </a:lnTo>
                    <a:lnTo>
                      <a:pt x="163" y="2253"/>
                    </a:lnTo>
                    <a:lnTo>
                      <a:pt x="153" y="2257"/>
                    </a:lnTo>
                    <a:lnTo>
                      <a:pt x="142" y="2261"/>
                    </a:lnTo>
                    <a:lnTo>
                      <a:pt x="133" y="2264"/>
                    </a:lnTo>
                    <a:lnTo>
                      <a:pt x="125" y="2269"/>
                    </a:lnTo>
                    <a:lnTo>
                      <a:pt x="117" y="2276"/>
                    </a:lnTo>
                    <a:lnTo>
                      <a:pt x="106" y="2292"/>
                    </a:lnTo>
                    <a:lnTo>
                      <a:pt x="94" y="2312"/>
                    </a:lnTo>
                    <a:lnTo>
                      <a:pt x="83" y="2334"/>
                    </a:lnTo>
                    <a:lnTo>
                      <a:pt x="73" y="2356"/>
                    </a:lnTo>
                    <a:lnTo>
                      <a:pt x="63" y="2381"/>
                    </a:lnTo>
                    <a:lnTo>
                      <a:pt x="55" y="2405"/>
                    </a:lnTo>
                    <a:lnTo>
                      <a:pt x="48" y="2426"/>
                    </a:lnTo>
                    <a:lnTo>
                      <a:pt x="45" y="2445"/>
                    </a:lnTo>
                    <a:lnTo>
                      <a:pt x="43" y="2463"/>
                    </a:lnTo>
                    <a:lnTo>
                      <a:pt x="45" y="2477"/>
                    </a:lnTo>
                    <a:lnTo>
                      <a:pt x="46" y="2487"/>
                    </a:lnTo>
                    <a:lnTo>
                      <a:pt x="47" y="2497"/>
                    </a:lnTo>
                    <a:lnTo>
                      <a:pt x="47" y="2502"/>
                    </a:lnTo>
                    <a:lnTo>
                      <a:pt x="47" y="2506"/>
                    </a:lnTo>
                    <a:lnTo>
                      <a:pt x="46" y="2510"/>
                    </a:lnTo>
                    <a:lnTo>
                      <a:pt x="43" y="2515"/>
                    </a:lnTo>
                    <a:lnTo>
                      <a:pt x="40" y="2519"/>
                    </a:lnTo>
                    <a:lnTo>
                      <a:pt x="35" y="2524"/>
                    </a:lnTo>
                    <a:lnTo>
                      <a:pt x="29" y="2529"/>
                    </a:lnTo>
                    <a:lnTo>
                      <a:pt x="22" y="2533"/>
                    </a:lnTo>
                    <a:lnTo>
                      <a:pt x="16" y="2538"/>
                    </a:lnTo>
                    <a:lnTo>
                      <a:pt x="12" y="2543"/>
                    </a:lnTo>
                    <a:lnTo>
                      <a:pt x="7" y="2546"/>
                    </a:lnTo>
                    <a:lnTo>
                      <a:pt x="4" y="2551"/>
                    </a:lnTo>
                    <a:lnTo>
                      <a:pt x="2" y="2556"/>
                    </a:lnTo>
                    <a:lnTo>
                      <a:pt x="1" y="2561"/>
                    </a:lnTo>
                    <a:lnTo>
                      <a:pt x="0" y="2565"/>
                    </a:lnTo>
                    <a:lnTo>
                      <a:pt x="0" y="2571"/>
                    </a:lnTo>
                    <a:lnTo>
                      <a:pt x="2" y="2581"/>
                    </a:lnTo>
                    <a:lnTo>
                      <a:pt x="6" y="2590"/>
                    </a:lnTo>
                    <a:lnTo>
                      <a:pt x="12" y="2601"/>
                    </a:lnTo>
                    <a:lnTo>
                      <a:pt x="19" y="2610"/>
                    </a:lnTo>
                    <a:lnTo>
                      <a:pt x="34" y="2628"/>
                    </a:lnTo>
                    <a:lnTo>
                      <a:pt x="49" y="2644"/>
                    </a:lnTo>
                    <a:lnTo>
                      <a:pt x="56" y="2653"/>
                    </a:lnTo>
                    <a:lnTo>
                      <a:pt x="61" y="2658"/>
                    </a:lnTo>
                    <a:lnTo>
                      <a:pt x="66" y="2664"/>
                    </a:lnTo>
                    <a:lnTo>
                      <a:pt x="67" y="2669"/>
                    </a:lnTo>
                    <a:lnTo>
                      <a:pt x="71" y="2690"/>
                    </a:lnTo>
                    <a:lnTo>
                      <a:pt x="75" y="2710"/>
                    </a:lnTo>
                    <a:lnTo>
                      <a:pt x="81" y="2730"/>
                    </a:lnTo>
                    <a:lnTo>
                      <a:pt x="87" y="2750"/>
                    </a:lnTo>
                    <a:lnTo>
                      <a:pt x="94" y="2771"/>
                    </a:lnTo>
                    <a:lnTo>
                      <a:pt x="104" y="2789"/>
                    </a:lnTo>
                    <a:lnTo>
                      <a:pt x="113" y="2808"/>
                    </a:lnTo>
                    <a:lnTo>
                      <a:pt x="125" y="2826"/>
                    </a:lnTo>
                    <a:lnTo>
                      <a:pt x="140" y="2845"/>
                    </a:lnTo>
                    <a:lnTo>
                      <a:pt x="158" y="2866"/>
                    </a:lnTo>
                    <a:lnTo>
                      <a:pt x="165" y="2878"/>
                    </a:lnTo>
                    <a:lnTo>
                      <a:pt x="170" y="2890"/>
                    </a:lnTo>
                    <a:lnTo>
                      <a:pt x="172" y="2896"/>
                    </a:lnTo>
                    <a:lnTo>
                      <a:pt x="172" y="2901"/>
                    </a:lnTo>
                    <a:lnTo>
                      <a:pt x="172" y="2907"/>
                    </a:lnTo>
                    <a:lnTo>
                      <a:pt x="170" y="2913"/>
                    </a:lnTo>
                    <a:lnTo>
                      <a:pt x="167" y="2918"/>
                    </a:lnTo>
                    <a:lnTo>
                      <a:pt x="164" y="2922"/>
                    </a:lnTo>
                    <a:lnTo>
                      <a:pt x="160" y="2926"/>
                    </a:lnTo>
                    <a:lnTo>
                      <a:pt x="154" y="2930"/>
                    </a:lnTo>
                    <a:lnTo>
                      <a:pt x="142" y="2939"/>
                    </a:lnTo>
                    <a:lnTo>
                      <a:pt x="130" y="2947"/>
                    </a:lnTo>
                    <a:lnTo>
                      <a:pt x="119" y="2956"/>
                    </a:lnTo>
                    <a:lnTo>
                      <a:pt x="111" y="2963"/>
                    </a:lnTo>
                    <a:lnTo>
                      <a:pt x="108" y="2966"/>
                    </a:lnTo>
                    <a:lnTo>
                      <a:pt x="108" y="2969"/>
                    </a:lnTo>
                    <a:lnTo>
                      <a:pt x="109" y="2972"/>
                    </a:lnTo>
                    <a:lnTo>
                      <a:pt x="113" y="2975"/>
                    </a:lnTo>
                    <a:lnTo>
                      <a:pt x="255" y="3045"/>
                    </a:lnTo>
                    <a:lnTo>
                      <a:pt x="263" y="3050"/>
                    </a:lnTo>
                    <a:lnTo>
                      <a:pt x="269" y="3056"/>
                    </a:lnTo>
                    <a:lnTo>
                      <a:pt x="275" y="3064"/>
                    </a:lnTo>
                    <a:lnTo>
                      <a:pt x="279" y="3073"/>
                    </a:lnTo>
                    <a:lnTo>
                      <a:pt x="288" y="3091"/>
                    </a:lnTo>
                    <a:lnTo>
                      <a:pt x="295" y="3113"/>
                    </a:lnTo>
                    <a:lnTo>
                      <a:pt x="301" y="3135"/>
                    </a:lnTo>
                    <a:lnTo>
                      <a:pt x="306" y="3157"/>
                    </a:lnTo>
                    <a:lnTo>
                      <a:pt x="309" y="3168"/>
                    </a:lnTo>
                    <a:lnTo>
                      <a:pt x="314" y="3178"/>
                    </a:lnTo>
                    <a:lnTo>
                      <a:pt x="317" y="3187"/>
                    </a:lnTo>
                    <a:lnTo>
                      <a:pt x="322" y="3195"/>
                    </a:lnTo>
                    <a:lnTo>
                      <a:pt x="321" y="3193"/>
                    </a:lnTo>
                    <a:lnTo>
                      <a:pt x="318" y="3192"/>
                    </a:lnTo>
                    <a:lnTo>
                      <a:pt x="319" y="3196"/>
                    </a:lnTo>
                    <a:lnTo>
                      <a:pt x="322" y="3202"/>
                    </a:lnTo>
                    <a:lnTo>
                      <a:pt x="325" y="3208"/>
                    </a:lnTo>
                    <a:lnTo>
                      <a:pt x="330" y="3216"/>
                    </a:lnTo>
                    <a:lnTo>
                      <a:pt x="343" y="3232"/>
                    </a:lnTo>
                    <a:lnTo>
                      <a:pt x="358" y="3248"/>
                    </a:lnTo>
                    <a:lnTo>
                      <a:pt x="390" y="3279"/>
                    </a:lnTo>
                    <a:lnTo>
                      <a:pt x="413" y="3300"/>
                    </a:lnTo>
                    <a:lnTo>
                      <a:pt x="419" y="3306"/>
                    </a:lnTo>
                    <a:lnTo>
                      <a:pt x="422" y="3312"/>
                    </a:lnTo>
                    <a:lnTo>
                      <a:pt x="426" y="3318"/>
                    </a:lnTo>
                    <a:lnTo>
                      <a:pt x="428" y="3324"/>
                    </a:lnTo>
                    <a:lnTo>
                      <a:pt x="429" y="3331"/>
                    </a:lnTo>
                    <a:lnTo>
                      <a:pt x="429" y="3337"/>
                    </a:lnTo>
                    <a:lnTo>
                      <a:pt x="430" y="3343"/>
                    </a:lnTo>
                    <a:lnTo>
                      <a:pt x="429" y="3350"/>
                    </a:lnTo>
                    <a:lnTo>
                      <a:pt x="423" y="3375"/>
                    </a:lnTo>
                    <a:lnTo>
                      <a:pt x="416" y="3398"/>
                    </a:lnTo>
                    <a:lnTo>
                      <a:pt x="414" y="3409"/>
                    </a:lnTo>
                    <a:lnTo>
                      <a:pt x="413" y="3419"/>
                    </a:lnTo>
                    <a:lnTo>
                      <a:pt x="413" y="3423"/>
                    </a:lnTo>
                    <a:lnTo>
                      <a:pt x="414" y="3428"/>
                    </a:lnTo>
                    <a:lnTo>
                      <a:pt x="415" y="3431"/>
                    </a:lnTo>
                    <a:lnTo>
                      <a:pt x="417" y="3436"/>
                    </a:lnTo>
                    <a:lnTo>
                      <a:pt x="421" y="3438"/>
                    </a:lnTo>
                    <a:lnTo>
                      <a:pt x="424" y="3442"/>
                    </a:lnTo>
                    <a:lnTo>
                      <a:pt x="430" y="3444"/>
                    </a:lnTo>
                    <a:lnTo>
                      <a:pt x="436" y="3446"/>
                    </a:lnTo>
                    <a:lnTo>
                      <a:pt x="444" y="3448"/>
                    </a:lnTo>
                    <a:lnTo>
                      <a:pt x="453" y="3449"/>
                    </a:lnTo>
                    <a:lnTo>
                      <a:pt x="463" y="3450"/>
                    </a:lnTo>
                    <a:lnTo>
                      <a:pt x="475" y="3450"/>
                    </a:lnTo>
                    <a:lnTo>
                      <a:pt x="480" y="3451"/>
                    </a:lnTo>
                    <a:lnTo>
                      <a:pt x="483" y="3452"/>
                    </a:lnTo>
                    <a:lnTo>
                      <a:pt x="486" y="3455"/>
                    </a:lnTo>
                    <a:lnTo>
                      <a:pt x="488" y="3458"/>
                    </a:lnTo>
                    <a:lnTo>
                      <a:pt x="493" y="3467"/>
                    </a:lnTo>
                    <a:lnTo>
                      <a:pt x="496" y="3475"/>
                    </a:lnTo>
                    <a:lnTo>
                      <a:pt x="498" y="3480"/>
                    </a:lnTo>
                    <a:lnTo>
                      <a:pt x="500" y="3483"/>
                    </a:lnTo>
                    <a:lnTo>
                      <a:pt x="503" y="3487"/>
                    </a:lnTo>
                    <a:lnTo>
                      <a:pt x="507" y="3489"/>
                    </a:lnTo>
                    <a:lnTo>
                      <a:pt x="512" y="3490"/>
                    </a:lnTo>
                    <a:lnTo>
                      <a:pt x="518" y="3491"/>
                    </a:lnTo>
                    <a:lnTo>
                      <a:pt x="524" y="3490"/>
                    </a:lnTo>
                    <a:lnTo>
                      <a:pt x="532" y="3489"/>
                    </a:lnTo>
                    <a:lnTo>
                      <a:pt x="541" y="3485"/>
                    </a:lnTo>
                    <a:lnTo>
                      <a:pt x="551" y="3480"/>
                    </a:lnTo>
                    <a:lnTo>
                      <a:pt x="560" y="3472"/>
                    </a:lnTo>
                    <a:lnTo>
                      <a:pt x="571" y="3464"/>
                    </a:lnTo>
                    <a:lnTo>
                      <a:pt x="581" y="3455"/>
                    </a:lnTo>
                    <a:lnTo>
                      <a:pt x="592" y="3444"/>
                    </a:lnTo>
                    <a:lnTo>
                      <a:pt x="601" y="3433"/>
                    </a:lnTo>
                    <a:lnTo>
                      <a:pt x="612" y="3422"/>
                    </a:lnTo>
                    <a:lnTo>
                      <a:pt x="631" y="3397"/>
                    </a:lnTo>
                    <a:lnTo>
                      <a:pt x="649" y="3372"/>
                    </a:lnTo>
                    <a:lnTo>
                      <a:pt x="656" y="3360"/>
                    </a:lnTo>
                    <a:lnTo>
                      <a:pt x="662" y="3350"/>
                    </a:lnTo>
                    <a:lnTo>
                      <a:pt x="666" y="3340"/>
                    </a:lnTo>
                    <a:lnTo>
                      <a:pt x="669" y="3331"/>
                    </a:lnTo>
                    <a:lnTo>
                      <a:pt x="673" y="3314"/>
                    </a:lnTo>
                    <a:lnTo>
                      <a:pt x="676" y="3297"/>
                    </a:lnTo>
                    <a:lnTo>
                      <a:pt x="678" y="3281"/>
                    </a:lnTo>
                    <a:lnTo>
                      <a:pt x="679" y="3265"/>
                    </a:lnTo>
                    <a:lnTo>
                      <a:pt x="682" y="3249"/>
                    </a:lnTo>
                    <a:lnTo>
                      <a:pt x="686" y="3234"/>
                    </a:lnTo>
                    <a:lnTo>
                      <a:pt x="689" y="3226"/>
                    </a:lnTo>
                    <a:lnTo>
                      <a:pt x="692" y="3219"/>
                    </a:lnTo>
                    <a:lnTo>
                      <a:pt x="697" y="3211"/>
                    </a:lnTo>
                    <a:lnTo>
                      <a:pt x="702" y="3202"/>
                    </a:lnTo>
                    <a:lnTo>
                      <a:pt x="721" y="3176"/>
                    </a:lnTo>
                    <a:lnTo>
                      <a:pt x="738" y="3150"/>
                    </a:lnTo>
                    <a:lnTo>
                      <a:pt x="756" y="3123"/>
                    </a:lnTo>
                    <a:lnTo>
                      <a:pt x="774" y="3097"/>
                    </a:lnTo>
                    <a:lnTo>
                      <a:pt x="793" y="3073"/>
                    </a:lnTo>
                    <a:lnTo>
                      <a:pt x="813" y="3048"/>
                    </a:lnTo>
                    <a:lnTo>
                      <a:pt x="834" y="3024"/>
                    </a:lnTo>
                    <a:lnTo>
                      <a:pt x="857" y="3001"/>
                    </a:lnTo>
                    <a:lnTo>
                      <a:pt x="870" y="2989"/>
                    </a:lnTo>
                    <a:lnTo>
                      <a:pt x="881" y="2975"/>
                    </a:lnTo>
                    <a:lnTo>
                      <a:pt x="890" y="2962"/>
                    </a:lnTo>
                    <a:lnTo>
                      <a:pt x="898" y="2947"/>
                    </a:lnTo>
                    <a:lnTo>
                      <a:pt x="903" y="2933"/>
                    </a:lnTo>
                    <a:lnTo>
                      <a:pt x="908" y="2918"/>
                    </a:lnTo>
                    <a:lnTo>
                      <a:pt x="912" y="2904"/>
                    </a:lnTo>
                    <a:lnTo>
                      <a:pt x="916" y="2890"/>
                    </a:lnTo>
                    <a:lnTo>
                      <a:pt x="922" y="2861"/>
                    </a:lnTo>
                    <a:lnTo>
                      <a:pt x="931" y="2833"/>
                    </a:lnTo>
                    <a:lnTo>
                      <a:pt x="936" y="2821"/>
                    </a:lnTo>
                    <a:lnTo>
                      <a:pt x="942" y="2808"/>
                    </a:lnTo>
                    <a:lnTo>
                      <a:pt x="949" y="2796"/>
                    </a:lnTo>
                    <a:lnTo>
                      <a:pt x="959" y="2786"/>
                    </a:lnTo>
                    <a:lnTo>
                      <a:pt x="967" y="2782"/>
                    </a:lnTo>
                    <a:lnTo>
                      <a:pt x="975" y="2779"/>
                    </a:lnTo>
                    <a:lnTo>
                      <a:pt x="985" y="2773"/>
                    </a:lnTo>
                    <a:lnTo>
                      <a:pt x="993" y="2767"/>
                    </a:lnTo>
                    <a:lnTo>
                      <a:pt x="1011" y="2754"/>
                    </a:lnTo>
                    <a:lnTo>
                      <a:pt x="1028" y="2740"/>
                    </a:lnTo>
                    <a:lnTo>
                      <a:pt x="1063" y="2709"/>
                    </a:lnTo>
                    <a:lnTo>
                      <a:pt x="1092" y="2682"/>
                    </a:lnTo>
                    <a:lnTo>
                      <a:pt x="1103" y="2673"/>
                    </a:lnTo>
                    <a:lnTo>
                      <a:pt x="1111" y="2662"/>
                    </a:lnTo>
                    <a:lnTo>
                      <a:pt x="1117" y="2653"/>
                    </a:lnTo>
                    <a:lnTo>
                      <a:pt x="1120" y="2642"/>
                    </a:lnTo>
                    <a:lnTo>
                      <a:pt x="1123" y="2631"/>
                    </a:lnTo>
                    <a:lnTo>
                      <a:pt x="1124" y="2620"/>
                    </a:lnTo>
                    <a:lnTo>
                      <a:pt x="1124" y="2607"/>
                    </a:lnTo>
                    <a:lnTo>
                      <a:pt x="1124" y="2591"/>
                    </a:lnTo>
                    <a:lnTo>
                      <a:pt x="1124" y="2581"/>
                    </a:lnTo>
                    <a:lnTo>
                      <a:pt x="1126" y="2570"/>
                    </a:lnTo>
                    <a:lnTo>
                      <a:pt x="1129" y="2559"/>
                    </a:lnTo>
                    <a:lnTo>
                      <a:pt x="1133" y="2549"/>
                    </a:lnTo>
                    <a:lnTo>
                      <a:pt x="1138" y="2539"/>
                    </a:lnTo>
                    <a:lnTo>
                      <a:pt x="1143" y="2530"/>
                    </a:lnTo>
                    <a:lnTo>
                      <a:pt x="1150" y="2520"/>
                    </a:lnTo>
                    <a:lnTo>
                      <a:pt x="1157" y="2511"/>
                    </a:lnTo>
                    <a:lnTo>
                      <a:pt x="1171" y="2495"/>
                    </a:lnTo>
                    <a:lnTo>
                      <a:pt x="1189" y="2479"/>
                    </a:lnTo>
                    <a:lnTo>
                      <a:pt x="1205" y="2465"/>
                    </a:lnTo>
                    <a:lnTo>
                      <a:pt x="1223" y="2453"/>
                    </a:lnTo>
                    <a:lnTo>
                      <a:pt x="1238" y="2444"/>
                    </a:lnTo>
                    <a:lnTo>
                      <a:pt x="1255" y="2437"/>
                    </a:lnTo>
                    <a:lnTo>
                      <a:pt x="1273" y="2431"/>
                    </a:lnTo>
                    <a:lnTo>
                      <a:pt x="1292" y="2427"/>
                    </a:lnTo>
                    <a:lnTo>
                      <a:pt x="1328" y="2421"/>
                    </a:lnTo>
                    <a:lnTo>
                      <a:pt x="1365" y="2415"/>
                    </a:lnTo>
                    <a:lnTo>
                      <a:pt x="1414" y="2425"/>
                    </a:lnTo>
                    <a:close/>
                  </a:path>
                </a:pathLst>
              </a:custGeom>
              <a:solidFill>
                <a:srgbClr val="FF7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61" name="Freeform 393"/>
              <p:cNvSpPr>
                <a:spLocks/>
              </p:cNvSpPr>
              <p:nvPr/>
            </p:nvSpPr>
            <p:spPr bwMode="auto">
              <a:xfrm>
                <a:off x="5456" y="2484"/>
                <a:ext cx="73" cy="113"/>
              </a:xfrm>
              <a:custGeom>
                <a:avLst/>
                <a:gdLst>
                  <a:gd name="T0" fmla="*/ 4 w 217"/>
                  <a:gd name="T1" fmla="*/ 25 h 338"/>
                  <a:gd name="T2" fmla="*/ 2 w 217"/>
                  <a:gd name="T3" fmla="*/ 21 h 338"/>
                  <a:gd name="T4" fmla="*/ 1 w 217"/>
                  <a:gd name="T5" fmla="*/ 18 h 338"/>
                  <a:gd name="T6" fmla="*/ 0 w 217"/>
                  <a:gd name="T7" fmla="*/ 15 h 338"/>
                  <a:gd name="T8" fmla="*/ 0 w 217"/>
                  <a:gd name="T9" fmla="*/ 12 h 338"/>
                  <a:gd name="T10" fmla="*/ 0 w 217"/>
                  <a:gd name="T11" fmla="*/ 10 h 338"/>
                  <a:gd name="T12" fmla="*/ 1 w 217"/>
                  <a:gd name="T13" fmla="*/ 10 h 338"/>
                  <a:gd name="T14" fmla="*/ 2 w 217"/>
                  <a:gd name="T15" fmla="*/ 9 h 338"/>
                  <a:gd name="T16" fmla="*/ 3 w 217"/>
                  <a:gd name="T17" fmla="*/ 9 h 338"/>
                  <a:gd name="T18" fmla="*/ 6 w 217"/>
                  <a:gd name="T19" fmla="*/ 8 h 338"/>
                  <a:gd name="T20" fmla="*/ 8 w 217"/>
                  <a:gd name="T21" fmla="*/ 8 h 338"/>
                  <a:gd name="T22" fmla="*/ 10 w 217"/>
                  <a:gd name="T23" fmla="*/ 8 h 338"/>
                  <a:gd name="T24" fmla="*/ 12 w 217"/>
                  <a:gd name="T25" fmla="*/ 7 h 338"/>
                  <a:gd name="T26" fmla="*/ 15 w 217"/>
                  <a:gd name="T27" fmla="*/ 5 h 338"/>
                  <a:gd name="T28" fmla="*/ 18 w 217"/>
                  <a:gd name="T29" fmla="*/ 2 h 338"/>
                  <a:gd name="T30" fmla="*/ 21 w 217"/>
                  <a:gd name="T31" fmla="*/ 0 h 338"/>
                  <a:gd name="T32" fmla="*/ 22 w 217"/>
                  <a:gd name="T33" fmla="*/ 0 h 338"/>
                  <a:gd name="T34" fmla="*/ 22 w 217"/>
                  <a:gd name="T35" fmla="*/ 1 h 338"/>
                  <a:gd name="T36" fmla="*/ 23 w 217"/>
                  <a:gd name="T37" fmla="*/ 3 h 338"/>
                  <a:gd name="T38" fmla="*/ 24 w 217"/>
                  <a:gd name="T39" fmla="*/ 8 h 338"/>
                  <a:gd name="T40" fmla="*/ 24 w 217"/>
                  <a:gd name="T41" fmla="*/ 12 h 338"/>
                  <a:gd name="T42" fmla="*/ 24 w 217"/>
                  <a:gd name="T43" fmla="*/ 15 h 338"/>
                  <a:gd name="T44" fmla="*/ 24 w 217"/>
                  <a:gd name="T45" fmla="*/ 19 h 338"/>
                  <a:gd name="T46" fmla="*/ 22 w 217"/>
                  <a:gd name="T47" fmla="*/ 24 h 338"/>
                  <a:gd name="T48" fmla="*/ 21 w 217"/>
                  <a:gd name="T49" fmla="*/ 29 h 338"/>
                  <a:gd name="T50" fmla="*/ 20 w 217"/>
                  <a:gd name="T51" fmla="*/ 32 h 338"/>
                  <a:gd name="T52" fmla="*/ 19 w 217"/>
                  <a:gd name="T53" fmla="*/ 34 h 338"/>
                  <a:gd name="T54" fmla="*/ 18 w 217"/>
                  <a:gd name="T55" fmla="*/ 36 h 338"/>
                  <a:gd name="T56" fmla="*/ 17 w 217"/>
                  <a:gd name="T57" fmla="*/ 37 h 338"/>
                  <a:gd name="T58" fmla="*/ 15 w 217"/>
                  <a:gd name="T59" fmla="*/ 38 h 338"/>
                  <a:gd name="T60" fmla="*/ 13 w 217"/>
                  <a:gd name="T61" fmla="*/ 38 h 338"/>
                  <a:gd name="T62" fmla="*/ 12 w 217"/>
                  <a:gd name="T63" fmla="*/ 37 h 338"/>
                  <a:gd name="T64" fmla="*/ 11 w 217"/>
                  <a:gd name="T65" fmla="*/ 36 h 338"/>
                  <a:gd name="T66" fmla="*/ 10 w 217"/>
                  <a:gd name="T67" fmla="*/ 34 h 338"/>
                  <a:gd name="T68" fmla="*/ 9 w 217"/>
                  <a:gd name="T69" fmla="*/ 32 h 338"/>
                  <a:gd name="T70" fmla="*/ 8 w 217"/>
                  <a:gd name="T71" fmla="*/ 31 h 338"/>
                  <a:gd name="T72" fmla="*/ 5 w 217"/>
                  <a:gd name="T73" fmla="*/ 27 h 3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7"/>
                  <a:gd name="T112" fmla="*/ 0 h 338"/>
                  <a:gd name="T113" fmla="*/ 217 w 217"/>
                  <a:gd name="T114" fmla="*/ 338 h 3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7" h="338">
                    <a:moveTo>
                      <a:pt x="46" y="245"/>
                    </a:moveTo>
                    <a:lnTo>
                      <a:pt x="37" y="227"/>
                    </a:lnTo>
                    <a:lnTo>
                      <a:pt x="25" y="204"/>
                    </a:lnTo>
                    <a:lnTo>
                      <a:pt x="20" y="190"/>
                    </a:lnTo>
                    <a:lnTo>
                      <a:pt x="14" y="175"/>
                    </a:lnTo>
                    <a:lnTo>
                      <a:pt x="9" y="161"/>
                    </a:lnTo>
                    <a:lnTo>
                      <a:pt x="4" y="147"/>
                    </a:lnTo>
                    <a:lnTo>
                      <a:pt x="1" y="133"/>
                    </a:lnTo>
                    <a:lnTo>
                      <a:pt x="0" y="120"/>
                    </a:lnTo>
                    <a:lnTo>
                      <a:pt x="0" y="108"/>
                    </a:lnTo>
                    <a:lnTo>
                      <a:pt x="2" y="98"/>
                    </a:lnTo>
                    <a:lnTo>
                      <a:pt x="4" y="94"/>
                    </a:lnTo>
                    <a:lnTo>
                      <a:pt x="7" y="89"/>
                    </a:lnTo>
                    <a:lnTo>
                      <a:pt x="10" y="86"/>
                    </a:lnTo>
                    <a:lnTo>
                      <a:pt x="15" y="82"/>
                    </a:lnTo>
                    <a:lnTo>
                      <a:pt x="20" y="80"/>
                    </a:lnTo>
                    <a:lnTo>
                      <a:pt x="25" y="79"/>
                    </a:lnTo>
                    <a:lnTo>
                      <a:pt x="31" y="78"/>
                    </a:lnTo>
                    <a:lnTo>
                      <a:pt x="40" y="76"/>
                    </a:lnTo>
                    <a:lnTo>
                      <a:pt x="50" y="76"/>
                    </a:lnTo>
                    <a:lnTo>
                      <a:pt x="61" y="76"/>
                    </a:lnTo>
                    <a:lnTo>
                      <a:pt x="70" y="75"/>
                    </a:lnTo>
                    <a:lnTo>
                      <a:pt x="80" y="73"/>
                    </a:lnTo>
                    <a:lnTo>
                      <a:pt x="89" y="70"/>
                    </a:lnTo>
                    <a:lnTo>
                      <a:pt x="97" y="67"/>
                    </a:lnTo>
                    <a:lnTo>
                      <a:pt x="107" y="63"/>
                    </a:lnTo>
                    <a:lnTo>
                      <a:pt x="116" y="57"/>
                    </a:lnTo>
                    <a:lnTo>
                      <a:pt x="133" y="47"/>
                    </a:lnTo>
                    <a:lnTo>
                      <a:pt x="148" y="34"/>
                    </a:lnTo>
                    <a:lnTo>
                      <a:pt x="162" y="20"/>
                    </a:lnTo>
                    <a:lnTo>
                      <a:pt x="177" y="4"/>
                    </a:lnTo>
                    <a:lnTo>
                      <a:pt x="181" y="1"/>
                    </a:lnTo>
                    <a:lnTo>
                      <a:pt x="185" y="0"/>
                    </a:lnTo>
                    <a:lnTo>
                      <a:pt x="189" y="1"/>
                    </a:lnTo>
                    <a:lnTo>
                      <a:pt x="193" y="4"/>
                    </a:lnTo>
                    <a:lnTo>
                      <a:pt x="197" y="9"/>
                    </a:lnTo>
                    <a:lnTo>
                      <a:pt x="199" y="16"/>
                    </a:lnTo>
                    <a:lnTo>
                      <a:pt x="202" y="24"/>
                    </a:lnTo>
                    <a:lnTo>
                      <a:pt x="205" y="33"/>
                    </a:lnTo>
                    <a:lnTo>
                      <a:pt x="211" y="69"/>
                    </a:lnTo>
                    <a:lnTo>
                      <a:pt x="214" y="93"/>
                    </a:lnTo>
                    <a:lnTo>
                      <a:pt x="215" y="106"/>
                    </a:lnTo>
                    <a:lnTo>
                      <a:pt x="217" y="119"/>
                    </a:lnTo>
                    <a:lnTo>
                      <a:pt x="215" y="131"/>
                    </a:lnTo>
                    <a:lnTo>
                      <a:pt x="214" y="144"/>
                    </a:lnTo>
                    <a:lnTo>
                      <a:pt x="211" y="167"/>
                    </a:lnTo>
                    <a:lnTo>
                      <a:pt x="204" y="190"/>
                    </a:lnTo>
                    <a:lnTo>
                      <a:pt x="197" y="212"/>
                    </a:lnTo>
                    <a:lnTo>
                      <a:pt x="189" y="236"/>
                    </a:lnTo>
                    <a:lnTo>
                      <a:pt x="182" y="259"/>
                    </a:lnTo>
                    <a:lnTo>
                      <a:pt x="177" y="283"/>
                    </a:lnTo>
                    <a:lnTo>
                      <a:pt x="174" y="291"/>
                    </a:lnTo>
                    <a:lnTo>
                      <a:pt x="172" y="298"/>
                    </a:lnTo>
                    <a:lnTo>
                      <a:pt x="168" y="306"/>
                    </a:lnTo>
                    <a:lnTo>
                      <a:pt x="165" y="313"/>
                    </a:lnTo>
                    <a:lnTo>
                      <a:pt x="160" y="321"/>
                    </a:lnTo>
                    <a:lnTo>
                      <a:pt x="154" y="326"/>
                    </a:lnTo>
                    <a:lnTo>
                      <a:pt x="148" y="331"/>
                    </a:lnTo>
                    <a:lnTo>
                      <a:pt x="141" y="335"/>
                    </a:lnTo>
                    <a:lnTo>
                      <a:pt x="130" y="337"/>
                    </a:lnTo>
                    <a:lnTo>
                      <a:pt x="122" y="338"/>
                    </a:lnTo>
                    <a:lnTo>
                      <a:pt x="116" y="338"/>
                    </a:lnTo>
                    <a:lnTo>
                      <a:pt x="110" y="336"/>
                    </a:lnTo>
                    <a:lnTo>
                      <a:pt x="105" y="334"/>
                    </a:lnTo>
                    <a:lnTo>
                      <a:pt x="101" y="330"/>
                    </a:lnTo>
                    <a:lnTo>
                      <a:pt x="97" y="325"/>
                    </a:lnTo>
                    <a:lnTo>
                      <a:pt x="94" y="321"/>
                    </a:lnTo>
                    <a:lnTo>
                      <a:pt x="88" y="309"/>
                    </a:lnTo>
                    <a:lnTo>
                      <a:pt x="82" y="297"/>
                    </a:lnTo>
                    <a:lnTo>
                      <a:pt x="79" y="291"/>
                    </a:lnTo>
                    <a:lnTo>
                      <a:pt x="75" y="285"/>
                    </a:lnTo>
                    <a:lnTo>
                      <a:pt x="70" y="279"/>
                    </a:lnTo>
                    <a:lnTo>
                      <a:pt x="64" y="275"/>
                    </a:lnTo>
                    <a:lnTo>
                      <a:pt x="46" y="24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62" name="Freeform 394"/>
              <p:cNvSpPr>
                <a:spLocks/>
              </p:cNvSpPr>
              <p:nvPr/>
            </p:nvSpPr>
            <p:spPr bwMode="auto">
              <a:xfrm>
                <a:off x="4781" y="1586"/>
                <a:ext cx="753" cy="1164"/>
              </a:xfrm>
              <a:custGeom>
                <a:avLst/>
                <a:gdLst>
                  <a:gd name="T0" fmla="*/ 168 w 2261"/>
                  <a:gd name="T1" fmla="*/ 273 h 3491"/>
                  <a:gd name="T2" fmla="*/ 172 w 2261"/>
                  <a:gd name="T3" fmla="*/ 264 h 3491"/>
                  <a:gd name="T4" fmla="*/ 177 w 2261"/>
                  <a:gd name="T5" fmla="*/ 276 h 3491"/>
                  <a:gd name="T6" fmla="*/ 182 w 2261"/>
                  <a:gd name="T7" fmla="*/ 271 h 3491"/>
                  <a:gd name="T8" fmla="*/ 189 w 2261"/>
                  <a:gd name="T9" fmla="*/ 277 h 3491"/>
                  <a:gd name="T10" fmla="*/ 205 w 2261"/>
                  <a:gd name="T11" fmla="*/ 290 h 3491"/>
                  <a:gd name="T12" fmla="*/ 220 w 2261"/>
                  <a:gd name="T13" fmla="*/ 285 h 3491"/>
                  <a:gd name="T14" fmla="*/ 229 w 2261"/>
                  <a:gd name="T15" fmla="*/ 271 h 3491"/>
                  <a:gd name="T16" fmla="*/ 237 w 2261"/>
                  <a:gd name="T17" fmla="*/ 277 h 3491"/>
                  <a:gd name="T18" fmla="*/ 248 w 2261"/>
                  <a:gd name="T19" fmla="*/ 248 h 3491"/>
                  <a:gd name="T20" fmla="*/ 250 w 2261"/>
                  <a:gd name="T21" fmla="*/ 203 h 3491"/>
                  <a:gd name="T22" fmla="*/ 248 w 2261"/>
                  <a:gd name="T23" fmla="*/ 175 h 3491"/>
                  <a:gd name="T24" fmla="*/ 239 w 2261"/>
                  <a:gd name="T25" fmla="*/ 131 h 3491"/>
                  <a:gd name="T26" fmla="*/ 229 w 2261"/>
                  <a:gd name="T27" fmla="*/ 108 h 3491"/>
                  <a:gd name="T28" fmla="*/ 220 w 2261"/>
                  <a:gd name="T29" fmla="*/ 95 h 3491"/>
                  <a:gd name="T30" fmla="*/ 206 w 2261"/>
                  <a:gd name="T31" fmla="*/ 78 h 3491"/>
                  <a:gd name="T32" fmla="*/ 190 w 2261"/>
                  <a:gd name="T33" fmla="*/ 70 h 3491"/>
                  <a:gd name="T34" fmla="*/ 182 w 2261"/>
                  <a:gd name="T35" fmla="*/ 57 h 3491"/>
                  <a:gd name="T36" fmla="*/ 174 w 2261"/>
                  <a:gd name="T37" fmla="*/ 59 h 3491"/>
                  <a:gd name="T38" fmla="*/ 157 w 2261"/>
                  <a:gd name="T39" fmla="*/ 49 h 3491"/>
                  <a:gd name="T40" fmla="*/ 112 w 2261"/>
                  <a:gd name="T41" fmla="*/ 14 h 3491"/>
                  <a:gd name="T42" fmla="*/ 85 w 2261"/>
                  <a:gd name="T43" fmla="*/ 8 h 3491"/>
                  <a:gd name="T44" fmla="*/ 75 w 2261"/>
                  <a:gd name="T45" fmla="*/ 0 h 3491"/>
                  <a:gd name="T46" fmla="*/ 75 w 2261"/>
                  <a:gd name="T47" fmla="*/ 11 h 3491"/>
                  <a:gd name="T48" fmla="*/ 96 w 2261"/>
                  <a:gd name="T49" fmla="*/ 32 h 3491"/>
                  <a:gd name="T50" fmla="*/ 116 w 2261"/>
                  <a:gd name="T51" fmla="*/ 72 h 3491"/>
                  <a:gd name="T52" fmla="*/ 107 w 2261"/>
                  <a:gd name="T53" fmla="*/ 79 h 3491"/>
                  <a:gd name="T54" fmla="*/ 76 w 2261"/>
                  <a:gd name="T55" fmla="*/ 77 h 3491"/>
                  <a:gd name="T56" fmla="*/ 69 w 2261"/>
                  <a:gd name="T57" fmla="*/ 65 h 3491"/>
                  <a:gd name="T58" fmla="*/ 60 w 2261"/>
                  <a:gd name="T59" fmla="*/ 59 h 3491"/>
                  <a:gd name="T60" fmla="*/ 45 w 2261"/>
                  <a:gd name="T61" fmla="*/ 69 h 3491"/>
                  <a:gd name="T62" fmla="*/ 45 w 2261"/>
                  <a:gd name="T63" fmla="*/ 76 h 3491"/>
                  <a:gd name="T64" fmla="*/ 42 w 2261"/>
                  <a:gd name="T65" fmla="*/ 87 h 3491"/>
                  <a:gd name="T66" fmla="*/ 43 w 2261"/>
                  <a:gd name="T67" fmla="*/ 99 h 3491"/>
                  <a:gd name="T68" fmla="*/ 46 w 2261"/>
                  <a:gd name="T69" fmla="*/ 110 h 3491"/>
                  <a:gd name="T70" fmla="*/ 45 w 2261"/>
                  <a:gd name="T71" fmla="*/ 115 h 3491"/>
                  <a:gd name="T72" fmla="*/ 35 w 2261"/>
                  <a:gd name="T73" fmla="*/ 124 h 3491"/>
                  <a:gd name="T74" fmla="*/ 30 w 2261"/>
                  <a:gd name="T75" fmla="*/ 135 h 3491"/>
                  <a:gd name="T76" fmla="*/ 24 w 2261"/>
                  <a:gd name="T77" fmla="*/ 155 h 3491"/>
                  <a:gd name="T78" fmla="*/ 26 w 2261"/>
                  <a:gd name="T79" fmla="*/ 166 h 3491"/>
                  <a:gd name="T80" fmla="*/ 18 w 2261"/>
                  <a:gd name="T81" fmla="*/ 173 h 3491"/>
                  <a:gd name="T82" fmla="*/ 21 w 2261"/>
                  <a:gd name="T83" fmla="*/ 180 h 3491"/>
                  <a:gd name="T84" fmla="*/ 29 w 2261"/>
                  <a:gd name="T85" fmla="*/ 187 h 3491"/>
                  <a:gd name="T86" fmla="*/ 27 w 2261"/>
                  <a:gd name="T87" fmla="*/ 217 h 3491"/>
                  <a:gd name="T88" fmla="*/ 23 w 2261"/>
                  <a:gd name="T89" fmla="*/ 245 h 3491"/>
                  <a:gd name="T90" fmla="*/ 12 w 2261"/>
                  <a:gd name="T91" fmla="*/ 255 h 3491"/>
                  <a:gd name="T92" fmla="*/ 5 w 2261"/>
                  <a:gd name="T93" fmla="*/ 278 h 3491"/>
                  <a:gd name="T94" fmla="*/ 0 w 2261"/>
                  <a:gd name="T95" fmla="*/ 284 h 3491"/>
                  <a:gd name="T96" fmla="*/ 7 w 2261"/>
                  <a:gd name="T97" fmla="*/ 296 h 3491"/>
                  <a:gd name="T98" fmla="*/ 18 w 2261"/>
                  <a:gd name="T99" fmla="*/ 320 h 3491"/>
                  <a:gd name="T100" fmla="*/ 13 w 2261"/>
                  <a:gd name="T101" fmla="*/ 329 h 3491"/>
                  <a:gd name="T102" fmla="*/ 33 w 2261"/>
                  <a:gd name="T103" fmla="*/ 346 h 3491"/>
                  <a:gd name="T104" fmla="*/ 37 w 2261"/>
                  <a:gd name="T105" fmla="*/ 357 h 3491"/>
                  <a:gd name="T106" fmla="*/ 48 w 2261"/>
                  <a:gd name="T107" fmla="*/ 372 h 3491"/>
                  <a:gd name="T108" fmla="*/ 48 w 2261"/>
                  <a:gd name="T109" fmla="*/ 383 h 3491"/>
                  <a:gd name="T110" fmla="*/ 56 w 2261"/>
                  <a:gd name="T111" fmla="*/ 387 h 3491"/>
                  <a:gd name="T112" fmla="*/ 66 w 2261"/>
                  <a:gd name="T113" fmla="*/ 383 h 3491"/>
                  <a:gd name="T114" fmla="*/ 75 w 2261"/>
                  <a:gd name="T115" fmla="*/ 363 h 3491"/>
                  <a:gd name="T116" fmla="*/ 90 w 2261"/>
                  <a:gd name="T117" fmla="*/ 339 h 3491"/>
                  <a:gd name="T118" fmla="*/ 103 w 2261"/>
                  <a:gd name="T119" fmla="*/ 315 h 3491"/>
                  <a:gd name="T120" fmla="*/ 121 w 2261"/>
                  <a:gd name="T121" fmla="*/ 298 h 3491"/>
                  <a:gd name="T122" fmla="*/ 126 w 2261"/>
                  <a:gd name="T123" fmla="*/ 283 h 3491"/>
                  <a:gd name="T124" fmla="*/ 143 w 2261"/>
                  <a:gd name="T125" fmla="*/ 270 h 349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61"/>
                  <a:gd name="T190" fmla="*/ 0 h 3491"/>
                  <a:gd name="T191" fmla="*/ 2261 w 2261"/>
                  <a:gd name="T192" fmla="*/ 3491 h 3491"/>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61" h="3491">
                    <a:moveTo>
                      <a:pt x="1414" y="2425"/>
                    </a:moveTo>
                    <a:lnTo>
                      <a:pt x="1426" y="2427"/>
                    </a:lnTo>
                    <a:lnTo>
                      <a:pt x="1438" y="2432"/>
                    </a:lnTo>
                    <a:lnTo>
                      <a:pt x="1448" y="2437"/>
                    </a:lnTo>
                    <a:lnTo>
                      <a:pt x="1459" y="2443"/>
                    </a:lnTo>
                    <a:lnTo>
                      <a:pt x="1478" y="2453"/>
                    </a:lnTo>
                    <a:lnTo>
                      <a:pt x="1494" y="2461"/>
                    </a:lnTo>
                    <a:lnTo>
                      <a:pt x="1502" y="2464"/>
                    </a:lnTo>
                    <a:lnTo>
                      <a:pt x="1509" y="2464"/>
                    </a:lnTo>
                    <a:lnTo>
                      <a:pt x="1511" y="2463"/>
                    </a:lnTo>
                    <a:lnTo>
                      <a:pt x="1515" y="2460"/>
                    </a:lnTo>
                    <a:lnTo>
                      <a:pt x="1517" y="2458"/>
                    </a:lnTo>
                    <a:lnTo>
                      <a:pt x="1520" y="2456"/>
                    </a:lnTo>
                    <a:lnTo>
                      <a:pt x="1525" y="2446"/>
                    </a:lnTo>
                    <a:lnTo>
                      <a:pt x="1530" y="2433"/>
                    </a:lnTo>
                    <a:lnTo>
                      <a:pt x="1533" y="2417"/>
                    </a:lnTo>
                    <a:lnTo>
                      <a:pt x="1537" y="2395"/>
                    </a:lnTo>
                    <a:lnTo>
                      <a:pt x="1538" y="2385"/>
                    </a:lnTo>
                    <a:lnTo>
                      <a:pt x="1542" y="2368"/>
                    </a:lnTo>
                    <a:lnTo>
                      <a:pt x="1544" y="2360"/>
                    </a:lnTo>
                    <a:lnTo>
                      <a:pt x="1545" y="2353"/>
                    </a:lnTo>
                    <a:lnTo>
                      <a:pt x="1548" y="2348"/>
                    </a:lnTo>
                    <a:lnTo>
                      <a:pt x="1551" y="2346"/>
                    </a:lnTo>
                    <a:lnTo>
                      <a:pt x="1551" y="2374"/>
                    </a:lnTo>
                    <a:lnTo>
                      <a:pt x="1555" y="2417"/>
                    </a:lnTo>
                    <a:lnTo>
                      <a:pt x="1558" y="2439"/>
                    </a:lnTo>
                    <a:lnTo>
                      <a:pt x="1562" y="2459"/>
                    </a:lnTo>
                    <a:lnTo>
                      <a:pt x="1564" y="2467"/>
                    </a:lnTo>
                    <a:lnTo>
                      <a:pt x="1568" y="2474"/>
                    </a:lnTo>
                    <a:lnTo>
                      <a:pt x="1570" y="2479"/>
                    </a:lnTo>
                    <a:lnTo>
                      <a:pt x="1574" y="2483"/>
                    </a:lnTo>
                    <a:lnTo>
                      <a:pt x="1577" y="2486"/>
                    </a:lnTo>
                    <a:lnTo>
                      <a:pt x="1581" y="2487"/>
                    </a:lnTo>
                    <a:lnTo>
                      <a:pt x="1584" y="2489"/>
                    </a:lnTo>
                    <a:lnTo>
                      <a:pt x="1588" y="2489"/>
                    </a:lnTo>
                    <a:lnTo>
                      <a:pt x="1592" y="2487"/>
                    </a:lnTo>
                    <a:lnTo>
                      <a:pt x="1598" y="2484"/>
                    </a:lnTo>
                    <a:lnTo>
                      <a:pt x="1603" y="2479"/>
                    </a:lnTo>
                    <a:lnTo>
                      <a:pt x="1607" y="2472"/>
                    </a:lnTo>
                    <a:lnTo>
                      <a:pt x="1610" y="2465"/>
                    </a:lnTo>
                    <a:lnTo>
                      <a:pt x="1614" y="2457"/>
                    </a:lnTo>
                    <a:lnTo>
                      <a:pt x="1621" y="2443"/>
                    </a:lnTo>
                    <a:lnTo>
                      <a:pt x="1627" y="2431"/>
                    </a:lnTo>
                    <a:lnTo>
                      <a:pt x="1629" y="2427"/>
                    </a:lnTo>
                    <a:lnTo>
                      <a:pt x="1633" y="2426"/>
                    </a:lnTo>
                    <a:lnTo>
                      <a:pt x="1636" y="2427"/>
                    </a:lnTo>
                    <a:lnTo>
                      <a:pt x="1640" y="2431"/>
                    </a:lnTo>
                    <a:lnTo>
                      <a:pt x="1643" y="2440"/>
                    </a:lnTo>
                    <a:lnTo>
                      <a:pt x="1647" y="2450"/>
                    </a:lnTo>
                    <a:lnTo>
                      <a:pt x="1648" y="2460"/>
                    </a:lnTo>
                    <a:lnTo>
                      <a:pt x="1650" y="2470"/>
                    </a:lnTo>
                    <a:lnTo>
                      <a:pt x="1653" y="2478"/>
                    </a:lnTo>
                    <a:lnTo>
                      <a:pt x="1657" y="2485"/>
                    </a:lnTo>
                    <a:lnTo>
                      <a:pt x="1660" y="2487"/>
                    </a:lnTo>
                    <a:lnTo>
                      <a:pt x="1664" y="2489"/>
                    </a:lnTo>
                    <a:lnTo>
                      <a:pt x="1669" y="2490"/>
                    </a:lnTo>
                    <a:lnTo>
                      <a:pt x="1675" y="2491"/>
                    </a:lnTo>
                    <a:lnTo>
                      <a:pt x="1686" y="2491"/>
                    </a:lnTo>
                    <a:lnTo>
                      <a:pt x="1695" y="2492"/>
                    </a:lnTo>
                    <a:lnTo>
                      <a:pt x="1704" y="2496"/>
                    </a:lnTo>
                    <a:lnTo>
                      <a:pt x="1713" y="2498"/>
                    </a:lnTo>
                    <a:lnTo>
                      <a:pt x="1721" y="2503"/>
                    </a:lnTo>
                    <a:lnTo>
                      <a:pt x="1729" y="2506"/>
                    </a:lnTo>
                    <a:lnTo>
                      <a:pt x="1736" y="2512"/>
                    </a:lnTo>
                    <a:lnTo>
                      <a:pt x="1745" y="2518"/>
                    </a:lnTo>
                    <a:lnTo>
                      <a:pt x="1772" y="2544"/>
                    </a:lnTo>
                    <a:lnTo>
                      <a:pt x="1798" y="2571"/>
                    </a:lnTo>
                    <a:lnTo>
                      <a:pt x="1812" y="2583"/>
                    </a:lnTo>
                    <a:lnTo>
                      <a:pt x="1826" y="2594"/>
                    </a:lnTo>
                    <a:lnTo>
                      <a:pt x="1834" y="2598"/>
                    </a:lnTo>
                    <a:lnTo>
                      <a:pt x="1843" y="2603"/>
                    </a:lnTo>
                    <a:lnTo>
                      <a:pt x="1851" y="2605"/>
                    </a:lnTo>
                    <a:lnTo>
                      <a:pt x="1860" y="2608"/>
                    </a:lnTo>
                    <a:lnTo>
                      <a:pt x="1870" y="2609"/>
                    </a:lnTo>
                    <a:lnTo>
                      <a:pt x="1880" y="2610"/>
                    </a:lnTo>
                    <a:lnTo>
                      <a:pt x="1891" y="2609"/>
                    </a:lnTo>
                    <a:lnTo>
                      <a:pt x="1903" y="2608"/>
                    </a:lnTo>
                    <a:lnTo>
                      <a:pt x="1914" y="2604"/>
                    </a:lnTo>
                    <a:lnTo>
                      <a:pt x="1927" y="2601"/>
                    </a:lnTo>
                    <a:lnTo>
                      <a:pt x="1942" y="2595"/>
                    </a:lnTo>
                    <a:lnTo>
                      <a:pt x="1956" y="2588"/>
                    </a:lnTo>
                    <a:lnTo>
                      <a:pt x="1968" y="2581"/>
                    </a:lnTo>
                    <a:lnTo>
                      <a:pt x="1977" y="2571"/>
                    </a:lnTo>
                    <a:lnTo>
                      <a:pt x="1985" y="2562"/>
                    </a:lnTo>
                    <a:lnTo>
                      <a:pt x="1992" y="2550"/>
                    </a:lnTo>
                    <a:lnTo>
                      <a:pt x="2004" y="2526"/>
                    </a:lnTo>
                    <a:lnTo>
                      <a:pt x="2015" y="2502"/>
                    </a:lnTo>
                    <a:lnTo>
                      <a:pt x="2021" y="2490"/>
                    </a:lnTo>
                    <a:lnTo>
                      <a:pt x="2025" y="2479"/>
                    </a:lnTo>
                    <a:lnTo>
                      <a:pt x="2030" y="2469"/>
                    </a:lnTo>
                    <a:lnTo>
                      <a:pt x="2036" y="2459"/>
                    </a:lnTo>
                    <a:lnTo>
                      <a:pt x="2043" y="2452"/>
                    </a:lnTo>
                    <a:lnTo>
                      <a:pt x="2050" y="2446"/>
                    </a:lnTo>
                    <a:lnTo>
                      <a:pt x="2055" y="2444"/>
                    </a:lnTo>
                    <a:lnTo>
                      <a:pt x="2060" y="2443"/>
                    </a:lnTo>
                    <a:lnTo>
                      <a:pt x="2064" y="2441"/>
                    </a:lnTo>
                    <a:lnTo>
                      <a:pt x="2069" y="2441"/>
                    </a:lnTo>
                    <a:lnTo>
                      <a:pt x="2075" y="2459"/>
                    </a:lnTo>
                    <a:lnTo>
                      <a:pt x="2082" y="2473"/>
                    </a:lnTo>
                    <a:lnTo>
                      <a:pt x="2088" y="2485"/>
                    </a:lnTo>
                    <a:lnTo>
                      <a:pt x="2095" y="2495"/>
                    </a:lnTo>
                    <a:lnTo>
                      <a:pt x="2101" y="2500"/>
                    </a:lnTo>
                    <a:lnTo>
                      <a:pt x="2108" y="2505"/>
                    </a:lnTo>
                    <a:lnTo>
                      <a:pt x="2114" y="2506"/>
                    </a:lnTo>
                    <a:lnTo>
                      <a:pt x="2121" y="2506"/>
                    </a:lnTo>
                    <a:lnTo>
                      <a:pt x="2127" y="2504"/>
                    </a:lnTo>
                    <a:lnTo>
                      <a:pt x="2133" y="2499"/>
                    </a:lnTo>
                    <a:lnTo>
                      <a:pt x="2140" y="2493"/>
                    </a:lnTo>
                    <a:lnTo>
                      <a:pt x="2146" y="2485"/>
                    </a:lnTo>
                    <a:lnTo>
                      <a:pt x="2152" y="2477"/>
                    </a:lnTo>
                    <a:lnTo>
                      <a:pt x="2157" y="2466"/>
                    </a:lnTo>
                    <a:lnTo>
                      <a:pt x="2163" y="2456"/>
                    </a:lnTo>
                    <a:lnTo>
                      <a:pt x="2168" y="2444"/>
                    </a:lnTo>
                    <a:lnTo>
                      <a:pt x="2179" y="2417"/>
                    </a:lnTo>
                    <a:lnTo>
                      <a:pt x="2189" y="2390"/>
                    </a:lnTo>
                    <a:lnTo>
                      <a:pt x="2198" y="2361"/>
                    </a:lnTo>
                    <a:lnTo>
                      <a:pt x="2206" y="2333"/>
                    </a:lnTo>
                    <a:lnTo>
                      <a:pt x="2219" y="2285"/>
                    </a:lnTo>
                    <a:lnTo>
                      <a:pt x="2227" y="2255"/>
                    </a:lnTo>
                    <a:lnTo>
                      <a:pt x="2234" y="2228"/>
                    </a:lnTo>
                    <a:lnTo>
                      <a:pt x="2240" y="2200"/>
                    </a:lnTo>
                    <a:lnTo>
                      <a:pt x="2244" y="2172"/>
                    </a:lnTo>
                    <a:lnTo>
                      <a:pt x="2247" y="2144"/>
                    </a:lnTo>
                    <a:lnTo>
                      <a:pt x="2250" y="2117"/>
                    </a:lnTo>
                    <a:lnTo>
                      <a:pt x="2252" y="2089"/>
                    </a:lnTo>
                    <a:lnTo>
                      <a:pt x="2252" y="2059"/>
                    </a:lnTo>
                    <a:lnTo>
                      <a:pt x="2253" y="2031"/>
                    </a:lnTo>
                    <a:lnTo>
                      <a:pt x="2253" y="1973"/>
                    </a:lnTo>
                    <a:lnTo>
                      <a:pt x="2254" y="1915"/>
                    </a:lnTo>
                    <a:lnTo>
                      <a:pt x="2254" y="1886"/>
                    </a:lnTo>
                    <a:lnTo>
                      <a:pt x="2255" y="1858"/>
                    </a:lnTo>
                    <a:lnTo>
                      <a:pt x="2258" y="1828"/>
                    </a:lnTo>
                    <a:lnTo>
                      <a:pt x="2260" y="1799"/>
                    </a:lnTo>
                    <a:lnTo>
                      <a:pt x="2261" y="1783"/>
                    </a:lnTo>
                    <a:lnTo>
                      <a:pt x="2261" y="1769"/>
                    </a:lnTo>
                    <a:lnTo>
                      <a:pt x="2261" y="1755"/>
                    </a:lnTo>
                    <a:lnTo>
                      <a:pt x="2261" y="1742"/>
                    </a:lnTo>
                    <a:lnTo>
                      <a:pt x="2258" y="1718"/>
                    </a:lnTo>
                    <a:lnTo>
                      <a:pt x="2253" y="1695"/>
                    </a:lnTo>
                    <a:lnTo>
                      <a:pt x="2248" y="1672"/>
                    </a:lnTo>
                    <a:lnTo>
                      <a:pt x="2242" y="1649"/>
                    </a:lnTo>
                    <a:lnTo>
                      <a:pt x="2238" y="1623"/>
                    </a:lnTo>
                    <a:lnTo>
                      <a:pt x="2233" y="1594"/>
                    </a:lnTo>
                    <a:lnTo>
                      <a:pt x="2233" y="1571"/>
                    </a:lnTo>
                    <a:lnTo>
                      <a:pt x="2232" y="1550"/>
                    </a:lnTo>
                    <a:lnTo>
                      <a:pt x="2231" y="1528"/>
                    </a:lnTo>
                    <a:lnTo>
                      <a:pt x="2228" y="1510"/>
                    </a:lnTo>
                    <a:lnTo>
                      <a:pt x="2221" y="1472"/>
                    </a:lnTo>
                    <a:lnTo>
                      <a:pt x="2213" y="1436"/>
                    </a:lnTo>
                    <a:lnTo>
                      <a:pt x="2204" y="1402"/>
                    </a:lnTo>
                    <a:lnTo>
                      <a:pt x="2193" y="1367"/>
                    </a:lnTo>
                    <a:lnTo>
                      <a:pt x="2181" y="1328"/>
                    </a:lnTo>
                    <a:lnTo>
                      <a:pt x="2170" y="1287"/>
                    </a:lnTo>
                    <a:lnTo>
                      <a:pt x="2165" y="1261"/>
                    </a:lnTo>
                    <a:lnTo>
                      <a:pt x="2159" y="1223"/>
                    </a:lnTo>
                    <a:lnTo>
                      <a:pt x="2153" y="1178"/>
                    </a:lnTo>
                    <a:lnTo>
                      <a:pt x="2146" y="1129"/>
                    </a:lnTo>
                    <a:lnTo>
                      <a:pt x="2137" y="1081"/>
                    </a:lnTo>
                    <a:lnTo>
                      <a:pt x="2129" y="1039"/>
                    </a:lnTo>
                    <a:lnTo>
                      <a:pt x="2124" y="1021"/>
                    </a:lnTo>
                    <a:lnTo>
                      <a:pt x="2121" y="1007"/>
                    </a:lnTo>
                    <a:lnTo>
                      <a:pt x="2116" y="996"/>
                    </a:lnTo>
                    <a:lnTo>
                      <a:pt x="2111" y="989"/>
                    </a:lnTo>
                    <a:lnTo>
                      <a:pt x="2103" y="981"/>
                    </a:lnTo>
                    <a:lnTo>
                      <a:pt x="2095" y="976"/>
                    </a:lnTo>
                    <a:lnTo>
                      <a:pt x="2088" y="973"/>
                    </a:lnTo>
                    <a:lnTo>
                      <a:pt x="2082" y="972"/>
                    </a:lnTo>
                    <a:lnTo>
                      <a:pt x="2070" y="972"/>
                    </a:lnTo>
                    <a:lnTo>
                      <a:pt x="2060" y="973"/>
                    </a:lnTo>
                    <a:lnTo>
                      <a:pt x="2055" y="973"/>
                    </a:lnTo>
                    <a:lnTo>
                      <a:pt x="2050" y="972"/>
                    </a:lnTo>
                    <a:lnTo>
                      <a:pt x="2044" y="969"/>
                    </a:lnTo>
                    <a:lnTo>
                      <a:pt x="2040" y="965"/>
                    </a:lnTo>
                    <a:lnTo>
                      <a:pt x="2034" y="959"/>
                    </a:lnTo>
                    <a:lnTo>
                      <a:pt x="2028" y="949"/>
                    </a:lnTo>
                    <a:lnTo>
                      <a:pt x="2022" y="937"/>
                    </a:lnTo>
                    <a:lnTo>
                      <a:pt x="2015" y="922"/>
                    </a:lnTo>
                    <a:lnTo>
                      <a:pt x="2004" y="900"/>
                    </a:lnTo>
                    <a:lnTo>
                      <a:pt x="1994" y="877"/>
                    </a:lnTo>
                    <a:lnTo>
                      <a:pt x="1983" y="855"/>
                    </a:lnTo>
                    <a:lnTo>
                      <a:pt x="1971" y="832"/>
                    </a:lnTo>
                    <a:lnTo>
                      <a:pt x="1946" y="789"/>
                    </a:lnTo>
                    <a:lnTo>
                      <a:pt x="1922" y="745"/>
                    </a:lnTo>
                    <a:lnTo>
                      <a:pt x="1919" y="732"/>
                    </a:lnTo>
                    <a:lnTo>
                      <a:pt x="1916" y="722"/>
                    </a:lnTo>
                    <a:lnTo>
                      <a:pt x="1911" y="713"/>
                    </a:lnTo>
                    <a:lnTo>
                      <a:pt x="1905" y="709"/>
                    </a:lnTo>
                    <a:lnTo>
                      <a:pt x="1899" y="704"/>
                    </a:lnTo>
                    <a:lnTo>
                      <a:pt x="1892" y="703"/>
                    </a:lnTo>
                    <a:lnTo>
                      <a:pt x="1885" y="701"/>
                    </a:lnTo>
                    <a:lnTo>
                      <a:pt x="1878" y="701"/>
                    </a:lnTo>
                    <a:lnTo>
                      <a:pt x="1861" y="704"/>
                    </a:lnTo>
                    <a:lnTo>
                      <a:pt x="1846" y="705"/>
                    </a:lnTo>
                    <a:lnTo>
                      <a:pt x="1839" y="706"/>
                    </a:lnTo>
                    <a:lnTo>
                      <a:pt x="1833" y="705"/>
                    </a:lnTo>
                    <a:lnTo>
                      <a:pt x="1827" y="703"/>
                    </a:lnTo>
                    <a:lnTo>
                      <a:pt x="1821" y="700"/>
                    </a:lnTo>
                    <a:lnTo>
                      <a:pt x="1807" y="686"/>
                    </a:lnTo>
                    <a:lnTo>
                      <a:pt x="1792" y="673"/>
                    </a:lnTo>
                    <a:lnTo>
                      <a:pt x="1778" y="661"/>
                    </a:lnTo>
                    <a:lnTo>
                      <a:pt x="1762" y="651"/>
                    </a:lnTo>
                    <a:lnTo>
                      <a:pt x="1747" y="641"/>
                    </a:lnTo>
                    <a:lnTo>
                      <a:pt x="1730" y="633"/>
                    </a:lnTo>
                    <a:lnTo>
                      <a:pt x="1712" y="626"/>
                    </a:lnTo>
                    <a:lnTo>
                      <a:pt x="1691" y="621"/>
                    </a:lnTo>
                    <a:lnTo>
                      <a:pt x="1686" y="601"/>
                    </a:lnTo>
                    <a:lnTo>
                      <a:pt x="1680" y="579"/>
                    </a:lnTo>
                    <a:lnTo>
                      <a:pt x="1676" y="567"/>
                    </a:lnTo>
                    <a:lnTo>
                      <a:pt x="1673" y="555"/>
                    </a:lnTo>
                    <a:lnTo>
                      <a:pt x="1668" y="545"/>
                    </a:lnTo>
                    <a:lnTo>
                      <a:pt x="1663" y="535"/>
                    </a:lnTo>
                    <a:lnTo>
                      <a:pt x="1657" y="526"/>
                    </a:lnTo>
                    <a:lnTo>
                      <a:pt x="1650" y="519"/>
                    </a:lnTo>
                    <a:lnTo>
                      <a:pt x="1647" y="516"/>
                    </a:lnTo>
                    <a:lnTo>
                      <a:pt x="1643" y="514"/>
                    </a:lnTo>
                    <a:lnTo>
                      <a:pt x="1640" y="512"/>
                    </a:lnTo>
                    <a:lnTo>
                      <a:pt x="1635" y="510"/>
                    </a:lnTo>
                    <a:lnTo>
                      <a:pt x="1630" y="510"/>
                    </a:lnTo>
                    <a:lnTo>
                      <a:pt x="1625" y="510"/>
                    </a:lnTo>
                    <a:lnTo>
                      <a:pt x="1620" y="510"/>
                    </a:lnTo>
                    <a:lnTo>
                      <a:pt x="1615" y="513"/>
                    </a:lnTo>
                    <a:lnTo>
                      <a:pt x="1602" y="519"/>
                    </a:lnTo>
                    <a:lnTo>
                      <a:pt x="1589" y="527"/>
                    </a:lnTo>
                    <a:lnTo>
                      <a:pt x="1585" y="529"/>
                    </a:lnTo>
                    <a:lnTo>
                      <a:pt x="1583" y="530"/>
                    </a:lnTo>
                    <a:lnTo>
                      <a:pt x="1579" y="530"/>
                    </a:lnTo>
                    <a:lnTo>
                      <a:pt x="1576" y="529"/>
                    </a:lnTo>
                    <a:lnTo>
                      <a:pt x="1568" y="527"/>
                    </a:lnTo>
                    <a:lnTo>
                      <a:pt x="1559" y="522"/>
                    </a:lnTo>
                    <a:lnTo>
                      <a:pt x="1539" y="508"/>
                    </a:lnTo>
                    <a:lnTo>
                      <a:pt x="1517" y="490"/>
                    </a:lnTo>
                    <a:lnTo>
                      <a:pt x="1505" y="481"/>
                    </a:lnTo>
                    <a:lnTo>
                      <a:pt x="1493" y="473"/>
                    </a:lnTo>
                    <a:lnTo>
                      <a:pt x="1479" y="463"/>
                    </a:lnTo>
                    <a:lnTo>
                      <a:pt x="1466" y="456"/>
                    </a:lnTo>
                    <a:lnTo>
                      <a:pt x="1452" y="450"/>
                    </a:lnTo>
                    <a:lnTo>
                      <a:pt x="1438" y="447"/>
                    </a:lnTo>
                    <a:lnTo>
                      <a:pt x="1431" y="444"/>
                    </a:lnTo>
                    <a:lnTo>
                      <a:pt x="1424" y="444"/>
                    </a:lnTo>
                    <a:lnTo>
                      <a:pt x="1417" y="444"/>
                    </a:lnTo>
                    <a:lnTo>
                      <a:pt x="1408" y="444"/>
                    </a:lnTo>
                    <a:lnTo>
                      <a:pt x="1395" y="446"/>
                    </a:lnTo>
                    <a:lnTo>
                      <a:pt x="1382" y="444"/>
                    </a:lnTo>
                    <a:lnTo>
                      <a:pt x="1371" y="442"/>
                    </a:lnTo>
                    <a:lnTo>
                      <a:pt x="1359" y="438"/>
                    </a:lnTo>
                    <a:lnTo>
                      <a:pt x="1347" y="434"/>
                    </a:lnTo>
                    <a:lnTo>
                      <a:pt x="1336" y="427"/>
                    </a:lnTo>
                    <a:lnTo>
                      <a:pt x="1327" y="420"/>
                    </a:lnTo>
                    <a:lnTo>
                      <a:pt x="1316" y="411"/>
                    </a:lnTo>
                    <a:lnTo>
                      <a:pt x="1280" y="375"/>
                    </a:lnTo>
                    <a:lnTo>
                      <a:pt x="1244" y="339"/>
                    </a:lnTo>
                    <a:lnTo>
                      <a:pt x="1007" y="126"/>
                    </a:lnTo>
                    <a:lnTo>
                      <a:pt x="1000" y="120"/>
                    </a:lnTo>
                    <a:lnTo>
                      <a:pt x="992" y="115"/>
                    </a:lnTo>
                    <a:lnTo>
                      <a:pt x="982" y="110"/>
                    </a:lnTo>
                    <a:lnTo>
                      <a:pt x="973" y="106"/>
                    </a:lnTo>
                    <a:lnTo>
                      <a:pt x="953" y="100"/>
                    </a:lnTo>
                    <a:lnTo>
                      <a:pt x="931" y="95"/>
                    </a:lnTo>
                    <a:lnTo>
                      <a:pt x="883" y="89"/>
                    </a:lnTo>
                    <a:lnTo>
                      <a:pt x="834" y="85"/>
                    </a:lnTo>
                    <a:lnTo>
                      <a:pt x="810" y="81"/>
                    </a:lnTo>
                    <a:lnTo>
                      <a:pt x="788" y="76"/>
                    </a:lnTo>
                    <a:lnTo>
                      <a:pt x="776" y="74"/>
                    </a:lnTo>
                    <a:lnTo>
                      <a:pt x="765" y="70"/>
                    </a:lnTo>
                    <a:lnTo>
                      <a:pt x="756" y="67"/>
                    </a:lnTo>
                    <a:lnTo>
                      <a:pt x="745" y="62"/>
                    </a:lnTo>
                    <a:lnTo>
                      <a:pt x="737" y="57"/>
                    </a:lnTo>
                    <a:lnTo>
                      <a:pt x="729" y="52"/>
                    </a:lnTo>
                    <a:lnTo>
                      <a:pt x="721" y="46"/>
                    </a:lnTo>
                    <a:lnTo>
                      <a:pt x="713" y="37"/>
                    </a:lnTo>
                    <a:lnTo>
                      <a:pt x="708" y="30"/>
                    </a:lnTo>
                    <a:lnTo>
                      <a:pt x="702" y="21"/>
                    </a:lnTo>
                    <a:lnTo>
                      <a:pt x="698" y="10"/>
                    </a:lnTo>
                    <a:lnTo>
                      <a:pt x="695" y="0"/>
                    </a:lnTo>
                    <a:lnTo>
                      <a:pt x="688" y="0"/>
                    </a:lnTo>
                    <a:lnTo>
                      <a:pt x="680" y="1"/>
                    </a:lnTo>
                    <a:lnTo>
                      <a:pt x="676" y="2"/>
                    </a:lnTo>
                    <a:lnTo>
                      <a:pt x="671" y="6"/>
                    </a:lnTo>
                    <a:lnTo>
                      <a:pt x="667" y="8"/>
                    </a:lnTo>
                    <a:lnTo>
                      <a:pt x="664" y="11"/>
                    </a:lnTo>
                    <a:lnTo>
                      <a:pt x="662" y="16"/>
                    </a:lnTo>
                    <a:lnTo>
                      <a:pt x="659" y="21"/>
                    </a:lnTo>
                    <a:lnTo>
                      <a:pt x="658" y="31"/>
                    </a:lnTo>
                    <a:lnTo>
                      <a:pt x="658" y="43"/>
                    </a:lnTo>
                    <a:lnTo>
                      <a:pt x="660" y="56"/>
                    </a:lnTo>
                    <a:lnTo>
                      <a:pt x="664" y="70"/>
                    </a:lnTo>
                    <a:lnTo>
                      <a:pt x="669" y="85"/>
                    </a:lnTo>
                    <a:lnTo>
                      <a:pt x="675" y="100"/>
                    </a:lnTo>
                    <a:lnTo>
                      <a:pt x="680" y="114"/>
                    </a:lnTo>
                    <a:lnTo>
                      <a:pt x="686" y="127"/>
                    </a:lnTo>
                    <a:lnTo>
                      <a:pt x="699" y="152"/>
                    </a:lnTo>
                    <a:lnTo>
                      <a:pt x="710" y="169"/>
                    </a:lnTo>
                    <a:lnTo>
                      <a:pt x="716" y="177"/>
                    </a:lnTo>
                    <a:lnTo>
                      <a:pt x="724" y="186"/>
                    </a:lnTo>
                    <a:lnTo>
                      <a:pt x="735" y="197"/>
                    </a:lnTo>
                    <a:lnTo>
                      <a:pt x="748" y="207"/>
                    </a:lnTo>
                    <a:lnTo>
                      <a:pt x="777" y="230"/>
                    </a:lnTo>
                    <a:lnTo>
                      <a:pt x="809" y="253"/>
                    </a:lnTo>
                    <a:lnTo>
                      <a:pt x="840" y="274"/>
                    </a:lnTo>
                    <a:lnTo>
                      <a:pt x="866" y="292"/>
                    </a:lnTo>
                    <a:lnTo>
                      <a:pt x="885" y="305"/>
                    </a:lnTo>
                    <a:lnTo>
                      <a:pt x="892" y="311"/>
                    </a:lnTo>
                    <a:lnTo>
                      <a:pt x="1013" y="492"/>
                    </a:lnTo>
                    <a:lnTo>
                      <a:pt x="1023" y="517"/>
                    </a:lnTo>
                    <a:lnTo>
                      <a:pt x="1030" y="542"/>
                    </a:lnTo>
                    <a:lnTo>
                      <a:pt x="1037" y="565"/>
                    </a:lnTo>
                    <a:lnTo>
                      <a:pt x="1041" y="587"/>
                    </a:lnTo>
                    <a:lnTo>
                      <a:pt x="1045" y="607"/>
                    </a:lnTo>
                    <a:lnTo>
                      <a:pt x="1046" y="625"/>
                    </a:lnTo>
                    <a:lnTo>
                      <a:pt x="1046" y="633"/>
                    </a:lnTo>
                    <a:lnTo>
                      <a:pt x="1045" y="641"/>
                    </a:lnTo>
                    <a:lnTo>
                      <a:pt x="1044" y="650"/>
                    </a:lnTo>
                    <a:lnTo>
                      <a:pt x="1041" y="657"/>
                    </a:lnTo>
                    <a:lnTo>
                      <a:pt x="1039" y="664"/>
                    </a:lnTo>
                    <a:lnTo>
                      <a:pt x="1036" y="670"/>
                    </a:lnTo>
                    <a:lnTo>
                      <a:pt x="1031" y="677"/>
                    </a:lnTo>
                    <a:lnTo>
                      <a:pt x="1026" y="681"/>
                    </a:lnTo>
                    <a:lnTo>
                      <a:pt x="1020" y="687"/>
                    </a:lnTo>
                    <a:lnTo>
                      <a:pt x="1014" y="692"/>
                    </a:lnTo>
                    <a:lnTo>
                      <a:pt x="1006" y="697"/>
                    </a:lnTo>
                    <a:lnTo>
                      <a:pt x="998" y="700"/>
                    </a:lnTo>
                    <a:lnTo>
                      <a:pt x="988" y="704"/>
                    </a:lnTo>
                    <a:lnTo>
                      <a:pt x="978" y="706"/>
                    </a:lnTo>
                    <a:lnTo>
                      <a:pt x="967" y="710"/>
                    </a:lnTo>
                    <a:lnTo>
                      <a:pt x="954" y="711"/>
                    </a:lnTo>
                    <a:lnTo>
                      <a:pt x="926" y="714"/>
                    </a:lnTo>
                    <a:lnTo>
                      <a:pt x="893" y="714"/>
                    </a:lnTo>
                    <a:lnTo>
                      <a:pt x="846" y="716"/>
                    </a:lnTo>
                    <a:lnTo>
                      <a:pt x="801" y="717"/>
                    </a:lnTo>
                    <a:lnTo>
                      <a:pt x="780" y="717"/>
                    </a:lnTo>
                    <a:lnTo>
                      <a:pt x="759" y="716"/>
                    </a:lnTo>
                    <a:lnTo>
                      <a:pt x="739" y="713"/>
                    </a:lnTo>
                    <a:lnTo>
                      <a:pt x="722" y="710"/>
                    </a:lnTo>
                    <a:lnTo>
                      <a:pt x="704" y="705"/>
                    </a:lnTo>
                    <a:lnTo>
                      <a:pt x="689" y="698"/>
                    </a:lnTo>
                    <a:lnTo>
                      <a:pt x="682" y="693"/>
                    </a:lnTo>
                    <a:lnTo>
                      <a:pt x="675" y="689"/>
                    </a:lnTo>
                    <a:lnTo>
                      <a:pt x="667" y="683"/>
                    </a:lnTo>
                    <a:lnTo>
                      <a:pt x="662" y="676"/>
                    </a:lnTo>
                    <a:lnTo>
                      <a:pt x="656" y="668"/>
                    </a:lnTo>
                    <a:lnTo>
                      <a:pt x="651" y="661"/>
                    </a:lnTo>
                    <a:lnTo>
                      <a:pt x="645" y="652"/>
                    </a:lnTo>
                    <a:lnTo>
                      <a:pt x="642" y="643"/>
                    </a:lnTo>
                    <a:lnTo>
                      <a:pt x="637" y="632"/>
                    </a:lnTo>
                    <a:lnTo>
                      <a:pt x="633" y="621"/>
                    </a:lnTo>
                    <a:lnTo>
                      <a:pt x="630" y="608"/>
                    </a:lnTo>
                    <a:lnTo>
                      <a:pt x="627" y="595"/>
                    </a:lnTo>
                    <a:lnTo>
                      <a:pt x="624" y="581"/>
                    </a:lnTo>
                    <a:lnTo>
                      <a:pt x="619" y="567"/>
                    </a:lnTo>
                    <a:lnTo>
                      <a:pt x="614" y="554"/>
                    </a:lnTo>
                    <a:lnTo>
                      <a:pt x="608" y="543"/>
                    </a:lnTo>
                    <a:lnTo>
                      <a:pt x="603" y="533"/>
                    </a:lnTo>
                    <a:lnTo>
                      <a:pt x="596" y="525"/>
                    </a:lnTo>
                    <a:lnTo>
                      <a:pt x="587" y="519"/>
                    </a:lnTo>
                    <a:lnTo>
                      <a:pt x="579" y="514"/>
                    </a:lnTo>
                    <a:lnTo>
                      <a:pt x="571" y="512"/>
                    </a:lnTo>
                    <a:lnTo>
                      <a:pt x="562" y="512"/>
                    </a:lnTo>
                    <a:lnTo>
                      <a:pt x="554" y="514"/>
                    </a:lnTo>
                    <a:lnTo>
                      <a:pt x="545" y="520"/>
                    </a:lnTo>
                    <a:lnTo>
                      <a:pt x="537" y="527"/>
                    </a:lnTo>
                    <a:lnTo>
                      <a:pt x="528" y="538"/>
                    </a:lnTo>
                    <a:lnTo>
                      <a:pt x="520" y="552"/>
                    </a:lnTo>
                    <a:lnTo>
                      <a:pt x="512" y="568"/>
                    </a:lnTo>
                    <a:lnTo>
                      <a:pt x="509" y="573"/>
                    </a:lnTo>
                    <a:lnTo>
                      <a:pt x="506" y="578"/>
                    </a:lnTo>
                    <a:lnTo>
                      <a:pt x="502" y="581"/>
                    </a:lnTo>
                    <a:lnTo>
                      <a:pt x="496" y="585"/>
                    </a:lnTo>
                    <a:lnTo>
                      <a:pt x="486" y="592"/>
                    </a:lnTo>
                    <a:lnTo>
                      <a:pt x="473" y="596"/>
                    </a:lnTo>
                    <a:lnTo>
                      <a:pt x="444" y="606"/>
                    </a:lnTo>
                    <a:lnTo>
                      <a:pt x="417" y="613"/>
                    </a:lnTo>
                    <a:lnTo>
                      <a:pt x="406" y="619"/>
                    </a:lnTo>
                    <a:lnTo>
                      <a:pt x="395" y="624"/>
                    </a:lnTo>
                    <a:lnTo>
                      <a:pt x="391" y="627"/>
                    </a:lnTo>
                    <a:lnTo>
                      <a:pt x="388" y="631"/>
                    </a:lnTo>
                    <a:lnTo>
                      <a:pt x="386" y="635"/>
                    </a:lnTo>
                    <a:lnTo>
                      <a:pt x="384" y="640"/>
                    </a:lnTo>
                    <a:lnTo>
                      <a:pt x="383" y="645"/>
                    </a:lnTo>
                    <a:lnTo>
                      <a:pt x="383" y="651"/>
                    </a:lnTo>
                    <a:lnTo>
                      <a:pt x="386" y="657"/>
                    </a:lnTo>
                    <a:lnTo>
                      <a:pt x="388" y="664"/>
                    </a:lnTo>
                    <a:lnTo>
                      <a:pt x="391" y="671"/>
                    </a:lnTo>
                    <a:lnTo>
                      <a:pt x="397" y="679"/>
                    </a:lnTo>
                    <a:lnTo>
                      <a:pt x="403" y="687"/>
                    </a:lnTo>
                    <a:lnTo>
                      <a:pt x="411" y="697"/>
                    </a:lnTo>
                    <a:lnTo>
                      <a:pt x="416" y="704"/>
                    </a:lnTo>
                    <a:lnTo>
                      <a:pt x="420" y="710"/>
                    </a:lnTo>
                    <a:lnTo>
                      <a:pt x="420" y="716"/>
                    </a:lnTo>
                    <a:lnTo>
                      <a:pt x="420" y="722"/>
                    </a:lnTo>
                    <a:lnTo>
                      <a:pt x="419" y="727"/>
                    </a:lnTo>
                    <a:lnTo>
                      <a:pt x="415" y="733"/>
                    </a:lnTo>
                    <a:lnTo>
                      <a:pt x="411" y="739"/>
                    </a:lnTo>
                    <a:lnTo>
                      <a:pt x="407" y="745"/>
                    </a:lnTo>
                    <a:lnTo>
                      <a:pt x="396" y="757"/>
                    </a:lnTo>
                    <a:lnTo>
                      <a:pt x="386" y="769"/>
                    </a:lnTo>
                    <a:lnTo>
                      <a:pt x="375" y="781"/>
                    </a:lnTo>
                    <a:lnTo>
                      <a:pt x="367" y="792"/>
                    </a:lnTo>
                    <a:lnTo>
                      <a:pt x="361" y="804"/>
                    </a:lnTo>
                    <a:lnTo>
                      <a:pt x="356" y="814"/>
                    </a:lnTo>
                    <a:lnTo>
                      <a:pt x="354" y="823"/>
                    </a:lnTo>
                    <a:lnTo>
                      <a:pt x="352" y="831"/>
                    </a:lnTo>
                    <a:lnTo>
                      <a:pt x="352" y="838"/>
                    </a:lnTo>
                    <a:lnTo>
                      <a:pt x="354" y="845"/>
                    </a:lnTo>
                    <a:lnTo>
                      <a:pt x="356" y="851"/>
                    </a:lnTo>
                    <a:lnTo>
                      <a:pt x="360" y="857"/>
                    </a:lnTo>
                    <a:lnTo>
                      <a:pt x="368" y="868"/>
                    </a:lnTo>
                    <a:lnTo>
                      <a:pt x="378" y="880"/>
                    </a:lnTo>
                    <a:lnTo>
                      <a:pt x="388" y="893"/>
                    </a:lnTo>
                    <a:lnTo>
                      <a:pt x="398" y="908"/>
                    </a:lnTo>
                    <a:lnTo>
                      <a:pt x="400" y="914"/>
                    </a:lnTo>
                    <a:lnTo>
                      <a:pt x="400" y="922"/>
                    </a:lnTo>
                    <a:lnTo>
                      <a:pt x="397" y="930"/>
                    </a:lnTo>
                    <a:lnTo>
                      <a:pt x="396" y="940"/>
                    </a:lnTo>
                    <a:lnTo>
                      <a:pt x="394" y="950"/>
                    </a:lnTo>
                    <a:lnTo>
                      <a:pt x="391" y="960"/>
                    </a:lnTo>
                    <a:lnTo>
                      <a:pt x="390" y="968"/>
                    </a:lnTo>
                    <a:lnTo>
                      <a:pt x="391" y="976"/>
                    </a:lnTo>
                    <a:lnTo>
                      <a:pt x="401" y="979"/>
                    </a:lnTo>
                    <a:lnTo>
                      <a:pt x="409" y="982"/>
                    </a:lnTo>
                    <a:lnTo>
                      <a:pt x="416" y="986"/>
                    </a:lnTo>
                    <a:lnTo>
                      <a:pt x="422" y="990"/>
                    </a:lnTo>
                    <a:lnTo>
                      <a:pt x="427" y="994"/>
                    </a:lnTo>
                    <a:lnTo>
                      <a:pt x="430" y="999"/>
                    </a:lnTo>
                    <a:lnTo>
                      <a:pt x="432" y="1003"/>
                    </a:lnTo>
                    <a:lnTo>
                      <a:pt x="433" y="1008"/>
                    </a:lnTo>
                    <a:lnTo>
                      <a:pt x="433" y="1014"/>
                    </a:lnTo>
                    <a:lnTo>
                      <a:pt x="432" y="1019"/>
                    </a:lnTo>
                    <a:lnTo>
                      <a:pt x="428" y="1022"/>
                    </a:lnTo>
                    <a:lnTo>
                      <a:pt x="424" y="1027"/>
                    </a:lnTo>
                    <a:lnTo>
                      <a:pt x="419" y="1032"/>
                    </a:lnTo>
                    <a:lnTo>
                      <a:pt x="411" y="1035"/>
                    </a:lnTo>
                    <a:lnTo>
                      <a:pt x="403" y="1039"/>
                    </a:lnTo>
                    <a:lnTo>
                      <a:pt x="394" y="1041"/>
                    </a:lnTo>
                    <a:lnTo>
                      <a:pt x="384" y="1044"/>
                    </a:lnTo>
                    <a:lnTo>
                      <a:pt x="377" y="1047"/>
                    </a:lnTo>
                    <a:lnTo>
                      <a:pt x="370" y="1051"/>
                    </a:lnTo>
                    <a:lnTo>
                      <a:pt x="364" y="1055"/>
                    </a:lnTo>
                    <a:lnTo>
                      <a:pt x="354" y="1065"/>
                    </a:lnTo>
                    <a:lnTo>
                      <a:pt x="345" y="1074"/>
                    </a:lnTo>
                    <a:lnTo>
                      <a:pt x="338" y="1085"/>
                    </a:lnTo>
                    <a:lnTo>
                      <a:pt x="330" y="1097"/>
                    </a:lnTo>
                    <a:lnTo>
                      <a:pt x="324" y="1101"/>
                    </a:lnTo>
                    <a:lnTo>
                      <a:pt x="318" y="1107"/>
                    </a:lnTo>
                    <a:lnTo>
                      <a:pt x="311" y="1112"/>
                    </a:lnTo>
                    <a:lnTo>
                      <a:pt x="303" y="1118"/>
                    </a:lnTo>
                    <a:lnTo>
                      <a:pt x="297" y="1121"/>
                    </a:lnTo>
                    <a:lnTo>
                      <a:pt x="291" y="1126"/>
                    </a:lnTo>
                    <a:lnTo>
                      <a:pt x="286" y="1132"/>
                    </a:lnTo>
                    <a:lnTo>
                      <a:pt x="282" y="1138"/>
                    </a:lnTo>
                    <a:lnTo>
                      <a:pt x="278" y="1144"/>
                    </a:lnTo>
                    <a:lnTo>
                      <a:pt x="275" y="1151"/>
                    </a:lnTo>
                    <a:lnTo>
                      <a:pt x="272" y="1158"/>
                    </a:lnTo>
                    <a:lnTo>
                      <a:pt x="270" y="1166"/>
                    </a:lnTo>
                    <a:lnTo>
                      <a:pt x="268" y="1183"/>
                    </a:lnTo>
                    <a:lnTo>
                      <a:pt x="266" y="1200"/>
                    </a:lnTo>
                    <a:lnTo>
                      <a:pt x="266" y="1219"/>
                    </a:lnTo>
                    <a:lnTo>
                      <a:pt x="268" y="1238"/>
                    </a:lnTo>
                    <a:lnTo>
                      <a:pt x="272" y="1277"/>
                    </a:lnTo>
                    <a:lnTo>
                      <a:pt x="278" y="1313"/>
                    </a:lnTo>
                    <a:lnTo>
                      <a:pt x="283" y="1344"/>
                    </a:lnTo>
                    <a:lnTo>
                      <a:pt x="285" y="1368"/>
                    </a:lnTo>
                    <a:lnTo>
                      <a:pt x="269" y="1370"/>
                    </a:lnTo>
                    <a:lnTo>
                      <a:pt x="256" y="1374"/>
                    </a:lnTo>
                    <a:lnTo>
                      <a:pt x="244" y="1377"/>
                    </a:lnTo>
                    <a:lnTo>
                      <a:pt x="236" y="1381"/>
                    </a:lnTo>
                    <a:lnTo>
                      <a:pt x="229" y="1386"/>
                    </a:lnTo>
                    <a:lnTo>
                      <a:pt x="224" y="1392"/>
                    </a:lnTo>
                    <a:lnTo>
                      <a:pt x="220" y="1396"/>
                    </a:lnTo>
                    <a:lnTo>
                      <a:pt x="219" y="1403"/>
                    </a:lnTo>
                    <a:lnTo>
                      <a:pt x="218" y="1410"/>
                    </a:lnTo>
                    <a:lnTo>
                      <a:pt x="219" y="1419"/>
                    </a:lnTo>
                    <a:lnTo>
                      <a:pt x="222" y="1427"/>
                    </a:lnTo>
                    <a:lnTo>
                      <a:pt x="224" y="1436"/>
                    </a:lnTo>
                    <a:lnTo>
                      <a:pt x="231" y="1458"/>
                    </a:lnTo>
                    <a:lnTo>
                      <a:pt x="239" y="1481"/>
                    </a:lnTo>
                    <a:lnTo>
                      <a:pt x="240" y="1484"/>
                    </a:lnTo>
                    <a:lnTo>
                      <a:pt x="239" y="1486"/>
                    </a:lnTo>
                    <a:lnTo>
                      <a:pt x="238" y="1488"/>
                    </a:lnTo>
                    <a:lnTo>
                      <a:pt x="236" y="1491"/>
                    </a:lnTo>
                    <a:lnTo>
                      <a:pt x="230" y="1497"/>
                    </a:lnTo>
                    <a:lnTo>
                      <a:pt x="222" y="1501"/>
                    </a:lnTo>
                    <a:lnTo>
                      <a:pt x="201" y="1512"/>
                    </a:lnTo>
                    <a:lnTo>
                      <a:pt x="181" y="1523"/>
                    </a:lnTo>
                    <a:lnTo>
                      <a:pt x="172" y="1528"/>
                    </a:lnTo>
                    <a:lnTo>
                      <a:pt x="164" y="1535"/>
                    </a:lnTo>
                    <a:lnTo>
                      <a:pt x="161" y="1539"/>
                    </a:lnTo>
                    <a:lnTo>
                      <a:pt x="159" y="1541"/>
                    </a:lnTo>
                    <a:lnTo>
                      <a:pt x="157" y="1545"/>
                    </a:lnTo>
                    <a:lnTo>
                      <a:pt x="155" y="1550"/>
                    </a:lnTo>
                    <a:lnTo>
                      <a:pt x="155" y="1553"/>
                    </a:lnTo>
                    <a:lnTo>
                      <a:pt x="155" y="1557"/>
                    </a:lnTo>
                    <a:lnTo>
                      <a:pt x="158" y="1561"/>
                    </a:lnTo>
                    <a:lnTo>
                      <a:pt x="160" y="1565"/>
                    </a:lnTo>
                    <a:lnTo>
                      <a:pt x="164" y="1570"/>
                    </a:lnTo>
                    <a:lnTo>
                      <a:pt x="168" y="1574"/>
                    </a:lnTo>
                    <a:lnTo>
                      <a:pt x="176" y="1578"/>
                    </a:lnTo>
                    <a:lnTo>
                      <a:pt x="183" y="1583"/>
                    </a:lnTo>
                    <a:lnTo>
                      <a:pt x="185" y="1589"/>
                    </a:lnTo>
                    <a:lnTo>
                      <a:pt x="188" y="1596"/>
                    </a:lnTo>
                    <a:lnTo>
                      <a:pt x="190" y="1600"/>
                    </a:lnTo>
                    <a:lnTo>
                      <a:pt x="191" y="1604"/>
                    </a:lnTo>
                    <a:lnTo>
                      <a:pt x="191" y="1609"/>
                    </a:lnTo>
                    <a:lnTo>
                      <a:pt x="190" y="1611"/>
                    </a:lnTo>
                    <a:lnTo>
                      <a:pt x="187" y="1619"/>
                    </a:lnTo>
                    <a:lnTo>
                      <a:pt x="186" y="1629"/>
                    </a:lnTo>
                    <a:lnTo>
                      <a:pt x="187" y="1638"/>
                    </a:lnTo>
                    <a:lnTo>
                      <a:pt x="191" y="1648"/>
                    </a:lnTo>
                    <a:lnTo>
                      <a:pt x="196" y="1656"/>
                    </a:lnTo>
                    <a:lnTo>
                      <a:pt x="201" y="1663"/>
                    </a:lnTo>
                    <a:lnTo>
                      <a:pt x="210" y="1669"/>
                    </a:lnTo>
                    <a:lnTo>
                      <a:pt x="218" y="1673"/>
                    </a:lnTo>
                    <a:lnTo>
                      <a:pt x="232" y="1676"/>
                    </a:lnTo>
                    <a:lnTo>
                      <a:pt x="245" y="1678"/>
                    </a:lnTo>
                    <a:lnTo>
                      <a:pt x="251" y="1681"/>
                    </a:lnTo>
                    <a:lnTo>
                      <a:pt x="257" y="1683"/>
                    </a:lnTo>
                    <a:lnTo>
                      <a:pt x="263" y="1686"/>
                    </a:lnTo>
                    <a:lnTo>
                      <a:pt x="269" y="1692"/>
                    </a:lnTo>
                    <a:lnTo>
                      <a:pt x="273" y="1699"/>
                    </a:lnTo>
                    <a:lnTo>
                      <a:pt x="277" y="1708"/>
                    </a:lnTo>
                    <a:lnTo>
                      <a:pt x="278" y="1717"/>
                    </a:lnTo>
                    <a:lnTo>
                      <a:pt x="279" y="1728"/>
                    </a:lnTo>
                    <a:lnTo>
                      <a:pt x="278" y="1748"/>
                    </a:lnTo>
                    <a:lnTo>
                      <a:pt x="275" y="1766"/>
                    </a:lnTo>
                    <a:lnTo>
                      <a:pt x="271" y="1806"/>
                    </a:lnTo>
                    <a:lnTo>
                      <a:pt x="266" y="1846"/>
                    </a:lnTo>
                    <a:lnTo>
                      <a:pt x="260" y="1886"/>
                    </a:lnTo>
                    <a:lnTo>
                      <a:pt x="252" y="1925"/>
                    </a:lnTo>
                    <a:lnTo>
                      <a:pt x="246" y="1953"/>
                    </a:lnTo>
                    <a:lnTo>
                      <a:pt x="240" y="1980"/>
                    </a:lnTo>
                    <a:lnTo>
                      <a:pt x="236" y="2009"/>
                    </a:lnTo>
                    <a:lnTo>
                      <a:pt x="232" y="2037"/>
                    </a:lnTo>
                    <a:lnTo>
                      <a:pt x="229" y="2064"/>
                    </a:lnTo>
                    <a:lnTo>
                      <a:pt x="226" y="2092"/>
                    </a:lnTo>
                    <a:lnTo>
                      <a:pt x="224" y="2122"/>
                    </a:lnTo>
                    <a:lnTo>
                      <a:pt x="222" y="2150"/>
                    </a:lnTo>
                    <a:lnTo>
                      <a:pt x="220" y="2161"/>
                    </a:lnTo>
                    <a:lnTo>
                      <a:pt x="219" y="2171"/>
                    </a:lnTo>
                    <a:lnTo>
                      <a:pt x="216" y="2183"/>
                    </a:lnTo>
                    <a:lnTo>
                      <a:pt x="212" y="2194"/>
                    </a:lnTo>
                    <a:lnTo>
                      <a:pt x="207" y="2206"/>
                    </a:lnTo>
                    <a:lnTo>
                      <a:pt x="203" y="2215"/>
                    </a:lnTo>
                    <a:lnTo>
                      <a:pt x="198" y="2224"/>
                    </a:lnTo>
                    <a:lnTo>
                      <a:pt x="192" y="2233"/>
                    </a:lnTo>
                    <a:lnTo>
                      <a:pt x="183" y="2242"/>
                    </a:lnTo>
                    <a:lnTo>
                      <a:pt x="173" y="2248"/>
                    </a:lnTo>
                    <a:lnTo>
                      <a:pt x="163" y="2253"/>
                    </a:lnTo>
                    <a:lnTo>
                      <a:pt x="153" y="2257"/>
                    </a:lnTo>
                    <a:lnTo>
                      <a:pt x="142" y="2261"/>
                    </a:lnTo>
                    <a:lnTo>
                      <a:pt x="133" y="2264"/>
                    </a:lnTo>
                    <a:lnTo>
                      <a:pt x="125" y="2269"/>
                    </a:lnTo>
                    <a:lnTo>
                      <a:pt x="117" y="2276"/>
                    </a:lnTo>
                    <a:lnTo>
                      <a:pt x="106" y="2292"/>
                    </a:lnTo>
                    <a:lnTo>
                      <a:pt x="94" y="2312"/>
                    </a:lnTo>
                    <a:lnTo>
                      <a:pt x="83" y="2334"/>
                    </a:lnTo>
                    <a:lnTo>
                      <a:pt x="73" y="2356"/>
                    </a:lnTo>
                    <a:lnTo>
                      <a:pt x="63" y="2381"/>
                    </a:lnTo>
                    <a:lnTo>
                      <a:pt x="55" y="2405"/>
                    </a:lnTo>
                    <a:lnTo>
                      <a:pt x="48" y="2426"/>
                    </a:lnTo>
                    <a:lnTo>
                      <a:pt x="45" y="2445"/>
                    </a:lnTo>
                    <a:lnTo>
                      <a:pt x="43" y="2463"/>
                    </a:lnTo>
                    <a:lnTo>
                      <a:pt x="45" y="2477"/>
                    </a:lnTo>
                    <a:lnTo>
                      <a:pt x="46" y="2487"/>
                    </a:lnTo>
                    <a:lnTo>
                      <a:pt x="47" y="2497"/>
                    </a:lnTo>
                    <a:lnTo>
                      <a:pt x="47" y="2502"/>
                    </a:lnTo>
                    <a:lnTo>
                      <a:pt x="47" y="2506"/>
                    </a:lnTo>
                    <a:lnTo>
                      <a:pt x="46" y="2510"/>
                    </a:lnTo>
                    <a:lnTo>
                      <a:pt x="43" y="2515"/>
                    </a:lnTo>
                    <a:lnTo>
                      <a:pt x="40" y="2519"/>
                    </a:lnTo>
                    <a:lnTo>
                      <a:pt x="35" y="2524"/>
                    </a:lnTo>
                    <a:lnTo>
                      <a:pt x="29" y="2529"/>
                    </a:lnTo>
                    <a:lnTo>
                      <a:pt x="22" y="2533"/>
                    </a:lnTo>
                    <a:lnTo>
                      <a:pt x="16" y="2538"/>
                    </a:lnTo>
                    <a:lnTo>
                      <a:pt x="12" y="2543"/>
                    </a:lnTo>
                    <a:lnTo>
                      <a:pt x="7" y="2546"/>
                    </a:lnTo>
                    <a:lnTo>
                      <a:pt x="4" y="2551"/>
                    </a:lnTo>
                    <a:lnTo>
                      <a:pt x="2" y="2556"/>
                    </a:lnTo>
                    <a:lnTo>
                      <a:pt x="1" y="2561"/>
                    </a:lnTo>
                    <a:lnTo>
                      <a:pt x="0" y="2565"/>
                    </a:lnTo>
                    <a:lnTo>
                      <a:pt x="0" y="2571"/>
                    </a:lnTo>
                    <a:lnTo>
                      <a:pt x="2" y="2581"/>
                    </a:lnTo>
                    <a:lnTo>
                      <a:pt x="6" y="2590"/>
                    </a:lnTo>
                    <a:lnTo>
                      <a:pt x="12" y="2601"/>
                    </a:lnTo>
                    <a:lnTo>
                      <a:pt x="19" y="2610"/>
                    </a:lnTo>
                    <a:lnTo>
                      <a:pt x="34" y="2628"/>
                    </a:lnTo>
                    <a:lnTo>
                      <a:pt x="49" y="2644"/>
                    </a:lnTo>
                    <a:lnTo>
                      <a:pt x="56" y="2653"/>
                    </a:lnTo>
                    <a:lnTo>
                      <a:pt x="61" y="2658"/>
                    </a:lnTo>
                    <a:lnTo>
                      <a:pt x="66" y="2664"/>
                    </a:lnTo>
                    <a:lnTo>
                      <a:pt x="67" y="2669"/>
                    </a:lnTo>
                    <a:lnTo>
                      <a:pt x="71" y="2690"/>
                    </a:lnTo>
                    <a:lnTo>
                      <a:pt x="75" y="2710"/>
                    </a:lnTo>
                    <a:lnTo>
                      <a:pt x="81" y="2730"/>
                    </a:lnTo>
                    <a:lnTo>
                      <a:pt x="87" y="2750"/>
                    </a:lnTo>
                    <a:lnTo>
                      <a:pt x="94" y="2771"/>
                    </a:lnTo>
                    <a:lnTo>
                      <a:pt x="104" y="2789"/>
                    </a:lnTo>
                    <a:lnTo>
                      <a:pt x="113" y="2808"/>
                    </a:lnTo>
                    <a:lnTo>
                      <a:pt x="125" y="2826"/>
                    </a:lnTo>
                    <a:lnTo>
                      <a:pt x="140" y="2845"/>
                    </a:lnTo>
                    <a:lnTo>
                      <a:pt x="158" y="2866"/>
                    </a:lnTo>
                    <a:lnTo>
                      <a:pt x="165" y="2878"/>
                    </a:lnTo>
                    <a:lnTo>
                      <a:pt x="170" y="2890"/>
                    </a:lnTo>
                    <a:lnTo>
                      <a:pt x="172" y="2896"/>
                    </a:lnTo>
                    <a:lnTo>
                      <a:pt x="172" y="2901"/>
                    </a:lnTo>
                    <a:lnTo>
                      <a:pt x="172" y="2907"/>
                    </a:lnTo>
                    <a:lnTo>
                      <a:pt x="170" y="2913"/>
                    </a:lnTo>
                    <a:lnTo>
                      <a:pt x="167" y="2918"/>
                    </a:lnTo>
                    <a:lnTo>
                      <a:pt x="164" y="2922"/>
                    </a:lnTo>
                    <a:lnTo>
                      <a:pt x="160" y="2926"/>
                    </a:lnTo>
                    <a:lnTo>
                      <a:pt x="154" y="2930"/>
                    </a:lnTo>
                    <a:lnTo>
                      <a:pt x="142" y="2939"/>
                    </a:lnTo>
                    <a:lnTo>
                      <a:pt x="130" y="2947"/>
                    </a:lnTo>
                    <a:lnTo>
                      <a:pt x="119" y="2956"/>
                    </a:lnTo>
                    <a:lnTo>
                      <a:pt x="111" y="2963"/>
                    </a:lnTo>
                    <a:lnTo>
                      <a:pt x="108" y="2966"/>
                    </a:lnTo>
                    <a:lnTo>
                      <a:pt x="108" y="2969"/>
                    </a:lnTo>
                    <a:lnTo>
                      <a:pt x="109" y="2972"/>
                    </a:lnTo>
                    <a:lnTo>
                      <a:pt x="113" y="2975"/>
                    </a:lnTo>
                    <a:lnTo>
                      <a:pt x="255" y="3045"/>
                    </a:lnTo>
                    <a:lnTo>
                      <a:pt x="263" y="3050"/>
                    </a:lnTo>
                    <a:lnTo>
                      <a:pt x="269" y="3056"/>
                    </a:lnTo>
                    <a:lnTo>
                      <a:pt x="275" y="3064"/>
                    </a:lnTo>
                    <a:lnTo>
                      <a:pt x="279" y="3073"/>
                    </a:lnTo>
                    <a:lnTo>
                      <a:pt x="288" y="3091"/>
                    </a:lnTo>
                    <a:lnTo>
                      <a:pt x="295" y="3113"/>
                    </a:lnTo>
                    <a:lnTo>
                      <a:pt x="301" y="3135"/>
                    </a:lnTo>
                    <a:lnTo>
                      <a:pt x="306" y="3157"/>
                    </a:lnTo>
                    <a:lnTo>
                      <a:pt x="309" y="3168"/>
                    </a:lnTo>
                    <a:lnTo>
                      <a:pt x="314" y="3178"/>
                    </a:lnTo>
                    <a:lnTo>
                      <a:pt x="317" y="3187"/>
                    </a:lnTo>
                    <a:lnTo>
                      <a:pt x="322" y="3195"/>
                    </a:lnTo>
                    <a:lnTo>
                      <a:pt x="321" y="3193"/>
                    </a:lnTo>
                    <a:lnTo>
                      <a:pt x="318" y="3192"/>
                    </a:lnTo>
                    <a:lnTo>
                      <a:pt x="319" y="3196"/>
                    </a:lnTo>
                    <a:lnTo>
                      <a:pt x="322" y="3202"/>
                    </a:lnTo>
                    <a:lnTo>
                      <a:pt x="325" y="3208"/>
                    </a:lnTo>
                    <a:lnTo>
                      <a:pt x="330" y="3216"/>
                    </a:lnTo>
                    <a:lnTo>
                      <a:pt x="343" y="3232"/>
                    </a:lnTo>
                    <a:lnTo>
                      <a:pt x="358" y="3248"/>
                    </a:lnTo>
                    <a:lnTo>
                      <a:pt x="390" y="3279"/>
                    </a:lnTo>
                    <a:lnTo>
                      <a:pt x="413" y="3300"/>
                    </a:lnTo>
                    <a:lnTo>
                      <a:pt x="419" y="3306"/>
                    </a:lnTo>
                    <a:lnTo>
                      <a:pt x="422" y="3312"/>
                    </a:lnTo>
                    <a:lnTo>
                      <a:pt x="426" y="3318"/>
                    </a:lnTo>
                    <a:lnTo>
                      <a:pt x="428" y="3324"/>
                    </a:lnTo>
                    <a:lnTo>
                      <a:pt x="429" y="3331"/>
                    </a:lnTo>
                    <a:lnTo>
                      <a:pt x="429" y="3337"/>
                    </a:lnTo>
                    <a:lnTo>
                      <a:pt x="430" y="3343"/>
                    </a:lnTo>
                    <a:lnTo>
                      <a:pt x="429" y="3350"/>
                    </a:lnTo>
                    <a:lnTo>
                      <a:pt x="423" y="3375"/>
                    </a:lnTo>
                    <a:lnTo>
                      <a:pt x="416" y="3398"/>
                    </a:lnTo>
                    <a:lnTo>
                      <a:pt x="414" y="3409"/>
                    </a:lnTo>
                    <a:lnTo>
                      <a:pt x="413" y="3419"/>
                    </a:lnTo>
                    <a:lnTo>
                      <a:pt x="413" y="3423"/>
                    </a:lnTo>
                    <a:lnTo>
                      <a:pt x="414" y="3428"/>
                    </a:lnTo>
                    <a:lnTo>
                      <a:pt x="415" y="3431"/>
                    </a:lnTo>
                    <a:lnTo>
                      <a:pt x="417" y="3436"/>
                    </a:lnTo>
                    <a:lnTo>
                      <a:pt x="421" y="3438"/>
                    </a:lnTo>
                    <a:lnTo>
                      <a:pt x="424" y="3442"/>
                    </a:lnTo>
                    <a:lnTo>
                      <a:pt x="430" y="3444"/>
                    </a:lnTo>
                    <a:lnTo>
                      <a:pt x="436" y="3446"/>
                    </a:lnTo>
                    <a:lnTo>
                      <a:pt x="444" y="3448"/>
                    </a:lnTo>
                    <a:lnTo>
                      <a:pt x="453" y="3449"/>
                    </a:lnTo>
                    <a:lnTo>
                      <a:pt x="463" y="3450"/>
                    </a:lnTo>
                    <a:lnTo>
                      <a:pt x="475" y="3450"/>
                    </a:lnTo>
                    <a:lnTo>
                      <a:pt x="480" y="3451"/>
                    </a:lnTo>
                    <a:lnTo>
                      <a:pt x="483" y="3452"/>
                    </a:lnTo>
                    <a:lnTo>
                      <a:pt x="486" y="3455"/>
                    </a:lnTo>
                    <a:lnTo>
                      <a:pt x="488" y="3458"/>
                    </a:lnTo>
                    <a:lnTo>
                      <a:pt x="493" y="3467"/>
                    </a:lnTo>
                    <a:lnTo>
                      <a:pt x="496" y="3475"/>
                    </a:lnTo>
                    <a:lnTo>
                      <a:pt x="498" y="3480"/>
                    </a:lnTo>
                    <a:lnTo>
                      <a:pt x="500" y="3483"/>
                    </a:lnTo>
                    <a:lnTo>
                      <a:pt x="503" y="3487"/>
                    </a:lnTo>
                    <a:lnTo>
                      <a:pt x="507" y="3489"/>
                    </a:lnTo>
                    <a:lnTo>
                      <a:pt x="512" y="3490"/>
                    </a:lnTo>
                    <a:lnTo>
                      <a:pt x="518" y="3491"/>
                    </a:lnTo>
                    <a:lnTo>
                      <a:pt x="524" y="3490"/>
                    </a:lnTo>
                    <a:lnTo>
                      <a:pt x="532" y="3489"/>
                    </a:lnTo>
                    <a:lnTo>
                      <a:pt x="541" y="3485"/>
                    </a:lnTo>
                    <a:lnTo>
                      <a:pt x="551" y="3480"/>
                    </a:lnTo>
                    <a:lnTo>
                      <a:pt x="560" y="3472"/>
                    </a:lnTo>
                    <a:lnTo>
                      <a:pt x="571" y="3464"/>
                    </a:lnTo>
                    <a:lnTo>
                      <a:pt x="581" y="3455"/>
                    </a:lnTo>
                    <a:lnTo>
                      <a:pt x="592" y="3444"/>
                    </a:lnTo>
                    <a:lnTo>
                      <a:pt x="601" y="3433"/>
                    </a:lnTo>
                    <a:lnTo>
                      <a:pt x="612" y="3422"/>
                    </a:lnTo>
                    <a:lnTo>
                      <a:pt x="631" y="3397"/>
                    </a:lnTo>
                    <a:lnTo>
                      <a:pt x="649" y="3372"/>
                    </a:lnTo>
                    <a:lnTo>
                      <a:pt x="656" y="3360"/>
                    </a:lnTo>
                    <a:lnTo>
                      <a:pt x="662" y="3350"/>
                    </a:lnTo>
                    <a:lnTo>
                      <a:pt x="666" y="3340"/>
                    </a:lnTo>
                    <a:lnTo>
                      <a:pt x="669" y="3331"/>
                    </a:lnTo>
                    <a:lnTo>
                      <a:pt x="673" y="3314"/>
                    </a:lnTo>
                    <a:lnTo>
                      <a:pt x="676" y="3297"/>
                    </a:lnTo>
                    <a:lnTo>
                      <a:pt x="678" y="3281"/>
                    </a:lnTo>
                    <a:lnTo>
                      <a:pt x="679" y="3265"/>
                    </a:lnTo>
                    <a:lnTo>
                      <a:pt x="682" y="3249"/>
                    </a:lnTo>
                    <a:lnTo>
                      <a:pt x="686" y="3234"/>
                    </a:lnTo>
                    <a:lnTo>
                      <a:pt x="689" y="3226"/>
                    </a:lnTo>
                    <a:lnTo>
                      <a:pt x="692" y="3219"/>
                    </a:lnTo>
                    <a:lnTo>
                      <a:pt x="697" y="3211"/>
                    </a:lnTo>
                    <a:lnTo>
                      <a:pt x="702" y="3202"/>
                    </a:lnTo>
                    <a:lnTo>
                      <a:pt x="721" y="3176"/>
                    </a:lnTo>
                    <a:lnTo>
                      <a:pt x="738" y="3150"/>
                    </a:lnTo>
                    <a:lnTo>
                      <a:pt x="756" y="3123"/>
                    </a:lnTo>
                    <a:lnTo>
                      <a:pt x="774" y="3097"/>
                    </a:lnTo>
                    <a:lnTo>
                      <a:pt x="793" y="3073"/>
                    </a:lnTo>
                    <a:lnTo>
                      <a:pt x="813" y="3048"/>
                    </a:lnTo>
                    <a:lnTo>
                      <a:pt x="834" y="3024"/>
                    </a:lnTo>
                    <a:lnTo>
                      <a:pt x="857" y="3001"/>
                    </a:lnTo>
                    <a:lnTo>
                      <a:pt x="870" y="2989"/>
                    </a:lnTo>
                    <a:lnTo>
                      <a:pt x="881" y="2975"/>
                    </a:lnTo>
                    <a:lnTo>
                      <a:pt x="890" y="2962"/>
                    </a:lnTo>
                    <a:lnTo>
                      <a:pt x="898" y="2947"/>
                    </a:lnTo>
                    <a:lnTo>
                      <a:pt x="903" y="2933"/>
                    </a:lnTo>
                    <a:lnTo>
                      <a:pt x="908" y="2918"/>
                    </a:lnTo>
                    <a:lnTo>
                      <a:pt x="912" y="2904"/>
                    </a:lnTo>
                    <a:lnTo>
                      <a:pt x="916" y="2890"/>
                    </a:lnTo>
                    <a:lnTo>
                      <a:pt x="922" y="2861"/>
                    </a:lnTo>
                    <a:lnTo>
                      <a:pt x="931" y="2833"/>
                    </a:lnTo>
                    <a:lnTo>
                      <a:pt x="936" y="2821"/>
                    </a:lnTo>
                    <a:lnTo>
                      <a:pt x="942" y="2808"/>
                    </a:lnTo>
                    <a:lnTo>
                      <a:pt x="949" y="2796"/>
                    </a:lnTo>
                    <a:lnTo>
                      <a:pt x="959" y="2786"/>
                    </a:lnTo>
                    <a:lnTo>
                      <a:pt x="967" y="2782"/>
                    </a:lnTo>
                    <a:lnTo>
                      <a:pt x="975" y="2779"/>
                    </a:lnTo>
                    <a:lnTo>
                      <a:pt x="985" y="2773"/>
                    </a:lnTo>
                    <a:lnTo>
                      <a:pt x="993" y="2767"/>
                    </a:lnTo>
                    <a:lnTo>
                      <a:pt x="1011" y="2754"/>
                    </a:lnTo>
                    <a:lnTo>
                      <a:pt x="1028" y="2740"/>
                    </a:lnTo>
                    <a:lnTo>
                      <a:pt x="1063" y="2709"/>
                    </a:lnTo>
                    <a:lnTo>
                      <a:pt x="1092" y="2682"/>
                    </a:lnTo>
                    <a:lnTo>
                      <a:pt x="1103" y="2673"/>
                    </a:lnTo>
                    <a:lnTo>
                      <a:pt x="1111" y="2662"/>
                    </a:lnTo>
                    <a:lnTo>
                      <a:pt x="1117" y="2653"/>
                    </a:lnTo>
                    <a:lnTo>
                      <a:pt x="1120" y="2642"/>
                    </a:lnTo>
                    <a:lnTo>
                      <a:pt x="1123" y="2631"/>
                    </a:lnTo>
                    <a:lnTo>
                      <a:pt x="1124" y="2620"/>
                    </a:lnTo>
                    <a:lnTo>
                      <a:pt x="1124" y="2607"/>
                    </a:lnTo>
                    <a:lnTo>
                      <a:pt x="1124" y="2591"/>
                    </a:lnTo>
                    <a:lnTo>
                      <a:pt x="1124" y="2581"/>
                    </a:lnTo>
                    <a:lnTo>
                      <a:pt x="1126" y="2570"/>
                    </a:lnTo>
                    <a:lnTo>
                      <a:pt x="1129" y="2559"/>
                    </a:lnTo>
                    <a:lnTo>
                      <a:pt x="1133" y="2549"/>
                    </a:lnTo>
                    <a:lnTo>
                      <a:pt x="1138" y="2539"/>
                    </a:lnTo>
                    <a:lnTo>
                      <a:pt x="1143" y="2530"/>
                    </a:lnTo>
                    <a:lnTo>
                      <a:pt x="1150" y="2520"/>
                    </a:lnTo>
                    <a:lnTo>
                      <a:pt x="1157" y="2511"/>
                    </a:lnTo>
                    <a:lnTo>
                      <a:pt x="1171" y="2495"/>
                    </a:lnTo>
                    <a:lnTo>
                      <a:pt x="1189" y="2479"/>
                    </a:lnTo>
                    <a:lnTo>
                      <a:pt x="1205" y="2465"/>
                    </a:lnTo>
                    <a:lnTo>
                      <a:pt x="1223" y="2453"/>
                    </a:lnTo>
                    <a:lnTo>
                      <a:pt x="1238" y="2444"/>
                    </a:lnTo>
                    <a:lnTo>
                      <a:pt x="1255" y="2437"/>
                    </a:lnTo>
                    <a:lnTo>
                      <a:pt x="1273" y="2431"/>
                    </a:lnTo>
                    <a:lnTo>
                      <a:pt x="1292" y="2427"/>
                    </a:lnTo>
                    <a:lnTo>
                      <a:pt x="1328" y="2421"/>
                    </a:lnTo>
                    <a:lnTo>
                      <a:pt x="1365" y="2415"/>
                    </a:lnTo>
                    <a:lnTo>
                      <a:pt x="1414" y="2425"/>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63" name="Freeform 395"/>
              <p:cNvSpPr>
                <a:spLocks noEditPoints="1"/>
              </p:cNvSpPr>
              <p:nvPr/>
            </p:nvSpPr>
            <p:spPr bwMode="auto">
              <a:xfrm>
                <a:off x="5800" y="1928"/>
                <a:ext cx="149" cy="555"/>
              </a:xfrm>
              <a:custGeom>
                <a:avLst/>
                <a:gdLst>
                  <a:gd name="T0" fmla="*/ 2 w 448"/>
                  <a:gd name="T1" fmla="*/ 174 h 1664"/>
                  <a:gd name="T2" fmla="*/ 5 w 448"/>
                  <a:gd name="T3" fmla="*/ 160 h 1664"/>
                  <a:gd name="T4" fmla="*/ 8 w 448"/>
                  <a:gd name="T5" fmla="*/ 150 h 1664"/>
                  <a:gd name="T6" fmla="*/ 10 w 448"/>
                  <a:gd name="T7" fmla="*/ 144 h 1664"/>
                  <a:gd name="T8" fmla="*/ 15 w 448"/>
                  <a:gd name="T9" fmla="*/ 138 h 1664"/>
                  <a:gd name="T10" fmla="*/ 18 w 448"/>
                  <a:gd name="T11" fmla="*/ 133 h 1664"/>
                  <a:gd name="T12" fmla="*/ 18 w 448"/>
                  <a:gd name="T13" fmla="*/ 127 h 1664"/>
                  <a:gd name="T14" fmla="*/ 20 w 448"/>
                  <a:gd name="T15" fmla="*/ 115 h 1664"/>
                  <a:gd name="T16" fmla="*/ 25 w 448"/>
                  <a:gd name="T17" fmla="*/ 95 h 1664"/>
                  <a:gd name="T18" fmla="*/ 28 w 448"/>
                  <a:gd name="T19" fmla="*/ 91 h 1664"/>
                  <a:gd name="T20" fmla="*/ 31 w 448"/>
                  <a:gd name="T21" fmla="*/ 92 h 1664"/>
                  <a:gd name="T22" fmla="*/ 35 w 448"/>
                  <a:gd name="T23" fmla="*/ 96 h 1664"/>
                  <a:gd name="T24" fmla="*/ 36 w 448"/>
                  <a:gd name="T25" fmla="*/ 100 h 1664"/>
                  <a:gd name="T26" fmla="*/ 36 w 448"/>
                  <a:gd name="T27" fmla="*/ 116 h 1664"/>
                  <a:gd name="T28" fmla="*/ 34 w 448"/>
                  <a:gd name="T29" fmla="*/ 125 h 1664"/>
                  <a:gd name="T30" fmla="*/ 27 w 448"/>
                  <a:gd name="T31" fmla="*/ 136 h 1664"/>
                  <a:gd name="T32" fmla="*/ 25 w 448"/>
                  <a:gd name="T33" fmla="*/ 141 h 1664"/>
                  <a:gd name="T34" fmla="*/ 25 w 448"/>
                  <a:gd name="T35" fmla="*/ 149 h 1664"/>
                  <a:gd name="T36" fmla="*/ 24 w 448"/>
                  <a:gd name="T37" fmla="*/ 165 h 1664"/>
                  <a:gd name="T38" fmla="*/ 21 w 448"/>
                  <a:gd name="T39" fmla="*/ 178 h 1664"/>
                  <a:gd name="T40" fmla="*/ 20 w 448"/>
                  <a:gd name="T41" fmla="*/ 181 h 1664"/>
                  <a:gd name="T42" fmla="*/ 16 w 448"/>
                  <a:gd name="T43" fmla="*/ 181 h 1664"/>
                  <a:gd name="T44" fmla="*/ 6 w 448"/>
                  <a:gd name="T45" fmla="*/ 185 h 1664"/>
                  <a:gd name="T46" fmla="*/ 3 w 448"/>
                  <a:gd name="T47" fmla="*/ 185 h 1664"/>
                  <a:gd name="T48" fmla="*/ 0 w 448"/>
                  <a:gd name="T49" fmla="*/ 178 h 1664"/>
                  <a:gd name="T50" fmla="*/ 36 w 448"/>
                  <a:gd name="T51" fmla="*/ 69 h 1664"/>
                  <a:gd name="T52" fmla="*/ 30 w 448"/>
                  <a:gd name="T53" fmla="*/ 66 h 1664"/>
                  <a:gd name="T54" fmla="*/ 28 w 448"/>
                  <a:gd name="T55" fmla="*/ 65 h 1664"/>
                  <a:gd name="T56" fmla="*/ 27 w 448"/>
                  <a:gd name="T57" fmla="*/ 60 h 1664"/>
                  <a:gd name="T58" fmla="*/ 27 w 448"/>
                  <a:gd name="T59" fmla="*/ 45 h 1664"/>
                  <a:gd name="T60" fmla="*/ 26 w 448"/>
                  <a:gd name="T61" fmla="*/ 30 h 1664"/>
                  <a:gd name="T62" fmla="*/ 23 w 448"/>
                  <a:gd name="T63" fmla="*/ 23 h 1664"/>
                  <a:gd name="T64" fmla="*/ 19 w 448"/>
                  <a:gd name="T65" fmla="*/ 18 h 1664"/>
                  <a:gd name="T66" fmla="*/ 14 w 448"/>
                  <a:gd name="T67" fmla="*/ 11 h 1664"/>
                  <a:gd name="T68" fmla="*/ 9 w 448"/>
                  <a:gd name="T69" fmla="*/ 4 h 1664"/>
                  <a:gd name="T70" fmla="*/ 8 w 448"/>
                  <a:gd name="T71" fmla="*/ 1 h 1664"/>
                  <a:gd name="T72" fmla="*/ 10 w 448"/>
                  <a:gd name="T73" fmla="*/ 0 h 1664"/>
                  <a:gd name="T74" fmla="*/ 12 w 448"/>
                  <a:gd name="T75" fmla="*/ 1 h 1664"/>
                  <a:gd name="T76" fmla="*/ 19 w 448"/>
                  <a:gd name="T77" fmla="*/ 8 h 1664"/>
                  <a:gd name="T78" fmla="*/ 30 w 448"/>
                  <a:gd name="T79" fmla="*/ 21 h 1664"/>
                  <a:gd name="T80" fmla="*/ 32 w 448"/>
                  <a:gd name="T81" fmla="*/ 26 h 1664"/>
                  <a:gd name="T82" fmla="*/ 34 w 448"/>
                  <a:gd name="T83" fmla="*/ 29 h 1664"/>
                  <a:gd name="T84" fmla="*/ 37 w 448"/>
                  <a:gd name="T85" fmla="*/ 29 h 1664"/>
                  <a:gd name="T86" fmla="*/ 43 w 448"/>
                  <a:gd name="T87" fmla="*/ 27 h 1664"/>
                  <a:gd name="T88" fmla="*/ 47 w 448"/>
                  <a:gd name="T89" fmla="*/ 26 h 1664"/>
                  <a:gd name="T90" fmla="*/ 49 w 448"/>
                  <a:gd name="T91" fmla="*/ 26 h 1664"/>
                  <a:gd name="T92" fmla="*/ 50 w 448"/>
                  <a:gd name="T93" fmla="*/ 29 h 1664"/>
                  <a:gd name="T94" fmla="*/ 49 w 448"/>
                  <a:gd name="T95" fmla="*/ 34 h 1664"/>
                  <a:gd name="T96" fmla="*/ 46 w 448"/>
                  <a:gd name="T97" fmla="*/ 40 h 1664"/>
                  <a:gd name="T98" fmla="*/ 44 w 448"/>
                  <a:gd name="T99" fmla="*/ 45 h 1664"/>
                  <a:gd name="T100" fmla="*/ 44 w 448"/>
                  <a:gd name="T101" fmla="*/ 49 h 1664"/>
                  <a:gd name="T102" fmla="*/ 47 w 448"/>
                  <a:gd name="T103" fmla="*/ 53 h 1664"/>
                  <a:gd name="T104" fmla="*/ 48 w 448"/>
                  <a:gd name="T105" fmla="*/ 56 h 1664"/>
                  <a:gd name="T106" fmla="*/ 49 w 448"/>
                  <a:gd name="T107" fmla="*/ 60 h 1664"/>
                  <a:gd name="T108" fmla="*/ 45 w 448"/>
                  <a:gd name="T109" fmla="*/ 72 h 1664"/>
                  <a:gd name="T110" fmla="*/ 42 w 448"/>
                  <a:gd name="T111" fmla="*/ 82 h 1664"/>
                  <a:gd name="T112" fmla="*/ 39 w 448"/>
                  <a:gd name="T113" fmla="*/ 85 h 1664"/>
                  <a:gd name="T114" fmla="*/ 38 w 448"/>
                  <a:gd name="T115" fmla="*/ 85 h 1664"/>
                  <a:gd name="T116" fmla="*/ 36 w 448"/>
                  <a:gd name="T117" fmla="*/ 83 h 1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48"/>
                  <a:gd name="T178" fmla="*/ 0 h 1664"/>
                  <a:gd name="T179" fmla="*/ 448 w 448"/>
                  <a:gd name="T180" fmla="*/ 1664 h 1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48" h="1664">
                    <a:moveTo>
                      <a:pt x="0" y="1605"/>
                    </a:moveTo>
                    <a:lnTo>
                      <a:pt x="7" y="1594"/>
                    </a:lnTo>
                    <a:lnTo>
                      <a:pt x="14" y="1581"/>
                    </a:lnTo>
                    <a:lnTo>
                      <a:pt x="20" y="1565"/>
                    </a:lnTo>
                    <a:lnTo>
                      <a:pt x="24" y="1550"/>
                    </a:lnTo>
                    <a:lnTo>
                      <a:pt x="34" y="1513"/>
                    </a:lnTo>
                    <a:lnTo>
                      <a:pt x="42" y="1476"/>
                    </a:lnTo>
                    <a:lnTo>
                      <a:pt x="49" y="1437"/>
                    </a:lnTo>
                    <a:lnTo>
                      <a:pt x="56" y="1399"/>
                    </a:lnTo>
                    <a:lnTo>
                      <a:pt x="60" y="1381"/>
                    </a:lnTo>
                    <a:lnTo>
                      <a:pt x="65" y="1364"/>
                    </a:lnTo>
                    <a:lnTo>
                      <a:pt x="69" y="1348"/>
                    </a:lnTo>
                    <a:lnTo>
                      <a:pt x="74" y="1334"/>
                    </a:lnTo>
                    <a:lnTo>
                      <a:pt x="79" y="1321"/>
                    </a:lnTo>
                    <a:lnTo>
                      <a:pt x="86" y="1309"/>
                    </a:lnTo>
                    <a:lnTo>
                      <a:pt x="93" y="1299"/>
                    </a:lnTo>
                    <a:lnTo>
                      <a:pt x="100" y="1289"/>
                    </a:lnTo>
                    <a:lnTo>
                      <a:pt x="116" y="1269"/>
                    </a:lnTo>
                    <a:lnTo>
                      <a:pt x="132" y="1250"/>
                    </a:lnTo>
                    <a:lnTo>
                      <a:pt x="139" y="1241"/>
                    </a:lnTo>
                    <a:lnTo>
                      <a:pt x="146" y="1230"/>
                    </a:lnTo>
                    <a:lnTo>
                      <a:pt x="151" y="1220"/>
                    </a:lnTo>
                    <a:lnTo>
                      <a:pt x="155" y="1208"/>
                    </a:lnTo>
                    <a:lnTo>
                      <a:pt x="159" y="1196"/>
                    </a:lnTo>
                    <a:lnTo>
                      <a:pt x="161" y="1183"/>
                    </a:lnTo>
                    <a:lnTo>
                      <a:pt x="161" y="1168"/>
                    </a:lnTo>
                    <a:lnTo>
                      <a:pt x="160" y="1152"/>
                    </a:lnTo>
                    <a:lnTo>
                      <a:pt x="160" y="1143"/>
                    </a:lnTo>
                    <a:lnTo>
                      <a:pt x="161" y="1129"/>
                    </a:lnTo>
                    <a:lnTo>
                      <a:pt x="164" y="1110"/>
                    </a:lnTo>
                    <a:lnTo>
                      <a:pt x="168" y="1087"/>
                    </a:lnTo>
                    <a:lnTo>
                      <a:pt x="179" y="1036"/>
                    </a:lnTo>
                    <a:lnTo>
                      <a:pt x="193" y="978"/>
                    </a:lnTo>
                    <a:lnTo>
                      <a:pt x="208" y="921"/>
                    </a:lnTo>
                    <a:lnTo>
                      <a:pt x="224" y="872"/>
                    </a:lnTo>
                    <a:lnTo>
                      <a:pt x="230" y="852"/>
                    </a:lnTo>
                    <a:lnTo>
                      <a:pt x="237" y="835"/>
                    </a:lnTo>
                    <a:lnTo>
                      <a:pt x="243" y="824"/>
                    </a:lnTo>
                    <a:lnTo>
                      <a:pt x="247" y="819"/>
                    </a:lnTo>
                    <a:lnTo>
                      <a:pt x="251" y="817"/>
                    </a:lnTo>
                    <a:lnTo>
                      <a:pt x="254" y="817"/>
                    </a:lnTo>
                    <a:lnTo>
                      <a:pt x="259" y="819"/>
                    </a:lnTo>
                    <a:lnTo>
                      <a:pt x="265" y="821"/>
                    </a:lnTo>
                    <a:lnTo>
                      <a:pt x="277" y="827"/>
                    </a:lnTo>
                    <a:lnTo>
                      <a:pt x="290" y="835"/>
                    </a:lnTo>
                    <a:lnTo>
                      <a:pt x="302" y="844"/>
                    </a:lnTo>
                    <a:lnTo>
                      <a:pt x="312" y="855"/>
                    </a:lnTo>
                    <a:lnTo>
                      <a:pt x="316" y="860"/>
                    </a:lnTo>
                    <a:lnTo>
                      <a:pt x="319" y="865"/>
                    </a:lnTo>
                    <a:lnTo>
                      <a:pt x="322" y="868"/>
                    </a:lnTo>
                    <a:lnTo>
                      <a:pt x="323" y="872"/>
                    </a:lnTo>
                    <a:lnTo>
                      <a:pt x="326" y="900"/>
                    </a:lnTo>
                    <a:lnTo>
                      <a:pt x="328" y="932"/>
                    </a:lnTo>
                    <a:lnTo>
                      <a:pt x="328" y="968"/>
                    </a:lnTo>
                    <a:lnTo>
                      <a:pt x="325" y="1005"/>
                    </a:lnTo>
                    <a:lnTo>
                      <a:pt x="322" y="1043"/>
                    </a:lnTo>
                    <a:lnTo>
                      <a:pt x="316" y="1077"/>
                    </a:lnTo>
                    <a:lnTo>
                      <a:pt x="312" y="1093"/>
                    </a:lnTo>
                    <a:lnTo>
                      <a:pt x="309" y="1109"/>
                    </a:lnTo>
                    <a:lnTo>
                      <a:pt x="304" y="1122"/>
                    </a:lnTo>
                    <a:lnTo>
                      <a:pt x="299" y="1134"/>
                    </a:lnTo>
                    <a:lnTo>
                      <a:pt x="275" y="1177"/>
                    </a:lnTo>
                    <a:lnTo>
                      <a:pt x="250" y="1215"/>
                    </a:lnTo>
                    <a:lnTo>
                      <a:pt x="245" y="1224"/>
                    </a:lnTo>
                    <a:lnTo>
                      <a:pt x="240" y="1234"/>
                    </a:lnTo>
                    <a:lnTo>
                      <a:pt x="236" y="1244"/>
                    </a:lnTo>
                    <a:lnTo>
                      <a:pt x="232" y="1255"/>
                    </a:lnTo>
                    <a:lnTo>
                      <a:pt x="230" y="1267"/>
                    </a:lnTo>
                    <a:lnTo>
                      <a:pt x="227" y="1280"/>
                    </a:lnTo>
                    <a:lnTo>
                      <a:pt x="226" y="1294"/>
                    </a:lnTo>
                    <a:lnTo>
                      <a:pt x="225" y="1308"/>
                    </a:lnTo>
                    <a:lnTo>
                      <a:pt x="225" y="1342"/>
                    </a:lnTo>
                    <a:lnTo>
                      <a:pt x="224" y="1378"/>
                    </a:lnTo>
                    <a:lnTo>
                      <a:pt x="221" y="1414"/>
                    </a:lnTo>
                    <a:lnTo>
                      <a:pt x="218" y="1451"/>
                    </a:lnTo>
                    <a:lnTo>
                      <a:pt x="213" y="1487"/>
                    </a:lnTo>
                    <a:lnTo>
                      <a:pt x="207" y="1523"/>
                    </a:lnTo>
                    <a:lnTo>
                      <a:pt x="201" y="1557"/>
                    </a:lnTo>
                    <a:lnTo>
                      <a:pt x="194" y="1590"/>
                    </a:lnTo>
                    <a:lnTo>
                      <a:pt x="191" y="1601"/>
                    </a:lnTo>
                    <a:lnTo>
                      <a:pt x="188" y="1610"/>
                    </a:lnTo>
                    <a:lnTo>
                      <a:pt x="185" y="1616"/>
                    </a:lnTo>
                    <a:lnTo>
                      <a:pt x="181" y="1622"/>
                    </a:lnTo>
                    <a:lnTo>
                      <a:pt x="178" y="1625"/>
                    </a:lnTo>
                    <a:lnTo>
                      <a:pt x="174" y="1629"/>
                    </a:lnTo>
                    <a:lnTo>
                      <a:pt x="170" y="1630"/>
                    </a:lnTo>
                    <a:lnTo>
                      <a:pt x="166" y="1631"/>
                    </a:lnTo>
                    <a:lnTo>
                      <a:pt x="146" y="1631"/>
                    </a:lnTo>
                    <a:lnTo>
                      <a:pt x="120" y="1634"/>
                    </a:lnTo>
                    <a:lnTo>
                      <a:pt x="92" y="1645"/>
                    </a:lnTo>
                    <a:lnTo>
                      <a:pt x="61" y="1660"/>
                    </a:lnTo>
                    <a:lnTo>
                      <a:pt x="54" y="1662"/>
                    </a:lnTo>
                    <a:lnTo>
                      <a:pt x="47" y="1663"/>
                    </a:lnTo>
                    <a:lnTo>
                      <a:pt x="39" y="1664"/>
                    </a:lnTo>
                    <a:lnTo>
                      <a:pt x="31" y="1663"/>
                    </a:lnTo>
                    <a:lnTo>
                      <a:pt x="24" y="1661"/>
                    </a:lnTo>
                    <a:lnTo>
                      <a:pt x="17" y="1657"/>
                    </a:lnTo>
                    <a:lnTo>
                      <a:pt x="10" y="1653"/>
                    </a:lnTo>
                    <a:lnTo>
                      <a:pt x="3" y="1645"/>
                    </a:lnTo>
                    <a:lnTo>
                      <a:pt x="0" y="1605"/>
                    </a:lnTo>
                    <a:close/>
                    <a:moveTo>
                      <a:pt x="315" y="698"/>
                    </a:moveTo>
                    <a:lnTo>
                      <a:pt x="318" y="673"/>
                    </a:lnTo>
                    <a:lnTo>
                      <a:pt x="321" y="650"/>
                    </a:lnTo>
                    <a:lnTo>
                      <a:pt x="323" y="625"/>
                    </a:lnTo>
                    <a:lnTo>
                      <a:pt x="323" y="600"/>
                    </a:lnTo>
                    <a:lnTo>
                      <a:pt x="302" y="598"/>
                    </a:lnTo>
                    <a:lnTo>
                      <a:pt x="277" y="597"/>
                    </a:lnTo>
                    <a:lnTo>
                      <a:pt x="271" y="597"/>
                    </a:lnTo>
                    <a:lnTo>
                      <a:pt x="266" y="596"/>
                    </a:lnTo>
                    <a:lnTo>
                      <a:pt x="262" y="593"/>
                    </a:lnTo>
                    <a:lnTo>
                      <a:pt x="257" y="591"/>
                    </a:lnTo>
                    <a:lnTo>
                      <a:pt x="253" y="587"/>
                    </a:lnTo>
                    <a:lnTo>
                      <a:pt x="250" y="584"/>
                    </a:lnTo>
                    <a:lnTo>
                      <a:pt x="247" y="578"/>
                    </a:lnTo>
                    <a:lnTo>
                      <a:pt x="246" y="572"/>
                    </a:lnTo>
                    <a:lnTo>
                      <a:pt x="243" y="544"/>
                    </a:lnTo>
                    <a:lnTo>
                      <a:pt x="240" y="515"/>
                    </a:lnTo>
                    <a:lnTo>
                      <a:pt x="239" y="487"/>
                    </a:lnTo>
                    <a:lnTo>
                      <a:pt x="239" y="459"/>
                    </a:lnTo>
                    <a:lnTo>
                      <a:pt x="240" y="404"/>
                    </a:lnTo>
                    <a:lnTo>
                      <a:pt x="240" y="351"/>
                    </a:lnTo>
                    <a:lnTo>
                      <a:pt x="239" y="325"/>
                    </a:lnTo>
                    <a:lnTo>
                      <a:pt x="236" y="300"/>
                    </a:lnTo>
                    <a:lnTo>
                      <a:pt x="231" y="274"/>
                    </a:lnTo>
                    <a:lnTo>
                      <a:pt x="223" y="249"/>
                    </a:lnTo>
                    <a:lnTo>
                      <a:pt x="219" y="236"/>
                    </a:lnTo>
                    <a:lnTo>
                      <a:pt x="213" y="223"/>
                    </a:lnTo>
                    <a:lnTo>
                      <a:pt x="207" y="210"/>
                    </a:lnTo>
                    <a:lnTo>
                      <a:pt x="200" y="198"/>
                    </a:lnTo>
                    <a:lnTo>
                      <a:pt x="192" y="185"/>
                    </a:lnTo>
                    <a:lnTo>
                      <a:pt x="184" y="172"/>
                    </a:lnTo>
                    <a:lnTo>
                      <a:pt x="174" y="160"/>
                    </a:lnTo>
                    <a:lnTo>
                      <a:pt x="164" y="147"/>
                    </a:lnTo>
                    <a:lnTo>
                      <a:pt x="154" y="137"/>
                    </a:lnTo>
                    <a:lnTo>
                      <a:pt x="140" y="120"/>
                    </a:lnTo>
                    <a:lnTo>
                      <a:pt x="122" y="98"/>
                    </a:lnTo>
                    <a:lnTo>
                      <a:pt x="105" y="74"/>
                    </a:lnTo>
                    <a:lnTo>
                      <a:pt x="96" y="62"/>
                    </a:lnTo>
                    <a:lnTo>
                      <a:pt x="89" y="51"/>
                    </a:lnTo>
                    <a:lnTo>
                      <a:pt x="83" y="39"/>
                    </a:lnTo>
                    <a:lnTo>
                      <a:pt x="79" y="28"/>
                    </a:lnTo>
                    <a:lnTo>
                      <a:pt x="75" y="19"/>
                    </a:lnTo>
                    <a:lnTo>
                      <a:pt x="75" y="10"/>
                    </a:lnTo>
                    <a:lnTo>
                      <a:pt x="76" y="7"/>
                    </a:lnTo>
                    <a:lnTo>
                      <a:pt x="78" y="5"/>
                    </a:lnTo>
                    <a:lnTo>
                      <a:pt x="80" y="2"/>
                    </a:lnTo>
                    <a:lnTo>
                      <a:pt x="82" y="0"/>
                    </a:lnTo>
                    <a:lnTo>
                      <a:pt x="86" y="0"/>
                    </a:lnTo>
                    <a:lnTo>
                      <a:pt x="89" y="0"/>
                    </a:lnTo>
                    <a:lnTo>
                      <a:pt x="94" y="1"/>
                    </a:lnTo>
                    <a:lnTo>
                      <a:pt x="99" y="5"/>
                    </a:lnTo>
                    <a:lnTo>
                      <a:pt x="111" y="13"/>
                    </a:lnTo>
                    <a:lnTo>
                      <a:pt x="125" y="25"/>
                    </a:lnTo>
                    <a:lnTo>
                      <a:pt x="140" y="40"/>
                    </a:lnTo>
                    <a:lnTo>
                      <a:pt x="157" y="57"/>
                    </a:lnTo>
                    <a:lnTo>
                      <a:pt x="173" y="75"/>
                    </a:lnTo>
                    <a:lnTo>
                      <a:pt x="191" y="95"/>
                    </a:lnTo>
                    <a:lnTo>
                      <a:pt x="225" y="137"/>
                    </a:lnTo>
                    <a:lnTo>
                      <a:pt x="254" y="176"/>
                    </a:lnTo>
                    <a:lnTo>
                      <a:pt x="267" y="193"/>
                    </a:lnTo>
                    <a:lnTo>
                      <a:pt x="277" y="207"/>
                    </a:lnTo>
                    <a:lnTo>
                      <a:pt x="284" y="220"/>
                    </a:lnTo>
                    <a:lnTo>
                      <a:pt x="289" y="229"/>
                    </a:lnTo>
                    <a:lnTo>
                      <a:pt x="292" y="237"/>
                    </a:lnTo>
                    <a:lnTo>
                      <a:pt x="297" y="244"/>
                    </a:lnTo>
                    <a:lnTo>
                      <a:pt x="302" y="250"/>
                    </a:lnTo>
                    <a:lnTo>
                      <a:pt x="306" y="255"/>
                    </a:lnTo>
                    <a:lnTo>
                      <a:pt x="311" y="258"/>
                    </a:lnTo>
                    <a:lnTo>
                      <a:pt x="316" y="261"/>
                    </a:lnTo>
                    <a:lnTo>
                      <a:pt x="322" y="262"/>
                    </a:lnTo>
                    <a:lnTo>
                      <a:pt x="328" y="263"/>
                    </a:lnTo>
                    <a:lnTo>
                      <a:pt x="338" y="263"/>
                    </a:lnTo>
                    <a:lnTo>
                      <a:pt x="351" y="259"/>
                    </a:lnTo>
                    <a:lnTo>
                      <a:pt x="363" y="255"/>
                    </a:lnTo>
                    <a:lnTo>
                      <a:pt x="375" y="250"/>
                    </a:lnTo>
                    <a:lnTo>
                      <a:pt x="387" y="244"/>
                    </a:lnTo>
                    <a:lnTo>
                      <a:pt x="398" y="238"/>
                    </a:lnTo>
                    <a:lnTo>
                      <a:pt x="409" y="233"/>
                    </a:lnTo>
                    <a:lnTo>
                      <a:pt x="418" y="230"/>
                    </a:lnTo>
                    <a:lnTo>
                      <a:pt x="423" y="230"/>
                    </a:lnTo>
                    <a:lnTo>
                      <a:pt x="428" y="230"/>
                    </a:lnTo>
                    <a:lnTo>
                      <a:pt x="431" y="230"/>
                    </a:lnTo>
                    <a:lnTo>
                      <a:pt x="435" y="232"/>
                    </a:lnTo>
                    <a:lnTo>
                      <a:pt x="439" y="235"/>
                    </a:lnTo>
                    <a:lnTo>
                      <a:pt x="441" y="237"/>
                    </a:lnTo>
                    <a:lnTo>
                      <a:pt x="443" y="242"/>
                    </a:lnTo>
                    <a:lnTo>
                      <a:pt x="444" y="248"/>
                    </a:lnTo>
                    <a:lnTo>
                      <a:pt x="447" y="262"/>
                    </a:lnTo>
                    <a:lnTo>
                      <a:pt x="448" y="275"/>
                    </a:lnTo>
                    <a:lnTo>
                      <a:pt x="448" y="287"/>
                    </a:lnTo>
                    <a:lnTo>
                      <a:pt x="446" y="298"/>
                    </a:lnTo>
                    <a:lnTo>
                      <a:pt x="442" y="309"/>
                    </a:lnTo>
                    <a:lnTo>
                      <a:pt x="439" y="320"/>
                    </a:lnTo>
                    <a:lnTo>
                      <a:pt x="434" y="329"/>
                    </a:lnTo>
                    <a:lnTo>
                      <a:pt x="428" y="338"/>
                    </a:lnTo>
                    <a:lnTo>
                      <a:pt x="417" y="357"/>
                    </a:lnTo>
                    <a:lnTo>
                      <a:pt x="405" y="376"/>
                    </a:lnTo>
                    <a:lnTo>
                      <a:pt x="401" y="386"/>
                    </a:lnTo>
                    <a:lnTo>
                      <a:pt x="397" y="396"/>
                    </a:lnTo>
                    <a:lnTo>
                      <a:pt x="395" y="407"/>
                    </a:lnTo>
                    <a:lnTo>
                      <a:pt x="393" y="419"/>
                    </a:lnTo>
                    <a:lnTo>
                      <a:pt x="393" y="427"/>
                    </a:lnTo>
                    <a:lnTo>
                      <a:pt x="394" y="435"/>
                    </a:lnTo>
                    <a:lnTo>
                      <a:pt x="395" y="441"/>
                    </a:lnTo>
                    <a:lnTo>
                      <a:pt x="397" y="448"/>
                    </a:lnTo>
                    <a:lnTo>
                      <a:pt x="403" y="458"/>
                    </a:lnTo>
                    <a:lnTo>
                      <a:pt x="411" y="467"/>
                    </a:lnTo>
                    <a:lnTo>
                      <a:pt x="420" y="475"/>
                    </a:lnTo>
                    <a:lnTo>
                      <a:pt x="428" y="485"/>
                    </a:lnTo>
                    <a:lnTo>
                      <a:pt x="431" y="489"/>
                    </a:lnTo>
                    <a:lnTo>
                      <a:pt x="434" y="495"/>
                    </a:lnTo>
                    <a:lnTo>
                      <a:pt x="436" y="501"/>
                    </a:lnTo>
                    <a:lnTo>
                      <a:pt x="439" y="509"/>
                    </a:lnTo>
                    <a:lnTo>
                      <a:pt x="440" y="520"/>
                    </a:lnTo>
                    <a:lnTo>
                      <a:pt x="440" y="531"/>
                    </a:lnTo>
                    <a:lnTo>
                      <a:pt x="439" y="541"/>
                    </a:lnTo>
                    <a:lnTo>
                      <a:pt x="437" y="553"/>
                    </a:lnTo>
                    <a:lnTo>
                      <a:pt x="433" y="576"/>
                    </a:lnTo>
                    <a:lnTo>
                      <a:pt x="427" y="599"/>
                    </a:lnTo>
                    <a:lnTo>
                      <a:pt x="409" y="644"/>
                    </a:lnTo>
                    <a:lnTo>
                      <a:pt x="391" y="684"/>
                    </a:lnTo>
                    <a:lnTo>
                      <a:pt x="387" y="698"/>
                    </a:lnTo>
                    <a:lnTo>
                      <a:pt x="381" y="717"/>
                    </a:lnTo>
                    <a:lnTo>
                      <a:pt x="375" y="737"/>
                    </a:lnTo>
                    <a:lnTo>
                      <a:pt x="368" y="755"/>
                    </a:lnTo>
                    <a:lnTo>
                      <a:pt x="363" y="762"/>
                    </a:lnTo>
                    <a:lnTo>
                      <a:pt x="358" y="767"/>
                    </a:lnTo>
                    <a:lnTo>
                      <a:pt x="356" y="768"/>
                    </a:lnTo>
                    <a:lnTo>
                      <a:pt x="354" y="769"/>
                    </a:lnTo>
                    <a:lnTo>
                      <a:pt x="350" y="770"/>
                    </a:lnTo>
                    <a:lnTo>
                      <a:pt x="348" y="770"/>
                    </a:lnTo>
                    <a:lnTo>
                      <a:pt x="344" y="769"/>
                    </a:lnTo>
                    <a:lnTo>
                      <a:pt x="342" y="767"/>
                    </a:lnTo>
                    <a:lnTo>
                      <a:pt x="338" y="764"/>
                    </a:lnTo>
                    <a:lnTo>
                      <a:pt x="335" y="761"/>
                    </a:lnTo>
                    <a:lnTo>
                      <a:pt x="326" y="751"/>
                    </a:lnTo>
                    <a:lnTo>
                      <a:pt x="318" y="737"/>
                    </a:lnTo>
                    <a:lnTo>
                      <a:pt x="315" y="698"/>
                    </a:lnTo>
                    <a:close/>
                  </a:path>
                </a:pathLst>
              </a:custGeom>
              <a:solidFill>
                <a:srgbClr val="FF7C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464" name="Freeform 396"/>
              <p:cNvSpPr>
                <a:spLocks/>
              </p:cNvSpPr>
              <p:nvPr/>
            </p:nvSpPr>
            <p:spPr bwMode="auto">
              <a:xfrm>
                <a:off x="5800" y="2201"/>
                <a:ext cx="109" cy="282"/>
              </a:xfrm>
              <a:custGeom>
                <a:avLst/>
                <a:gdLst>
                  <a:gd name="T0" fmla="*/ 1 w 328"/>
                  <a:gd name="T1" fmla="*/ 86 h 847"/>
                  <a:gd name="T2" fmla="*/ 2 w 328"/>
                  <a:gd name="T3" fmla="*/ 83 h 847"/>
                  <a:gd name="T4" fmla="*/ 4 w 328"/>
                  <a:gd name="T5" fmla="*/ 77 h 847"/>
                  <a:gd name="T6" fmla="*/ 5 w 328"/>
                  <a:gd name="T7" fmla="*/ 69 h 847"/>
                  <a:gd name="T8" fmla="*/ 7 w 328"/>
                  <a:gd name="T9" fmla="*/ 63 h 847"/>
                  <a:gd name="T10" fmla="*/ 8 w 328"/>
                  <a:gd name="T11" fmla="*/ 59 h 847"/>
                  <a:gd name="T12" fmla="*/ 9 w 328"/>
                  <a:gd name="T13" fmla="*/ 56 h 847"/>
                  <a:gd name="T14" fmla="*/ 10 w 328"/>
                  <a:gd name="T15" fmla="*/ 53 h 847"/>
                  <a:gd name="T16" fmla="*/ 13 w 328"/>
                  <a:gd name="T17" fmla="*/ 50 h 847"/>
                  <a:gd name="T18" fmla="*/ 15 w 328"/>
                  <a:gd name="T19" fmla="*/ 47 h 847"/>
                  <a:gd name="T20" fmla="*/ 17 w 328"/>
                  <a:gd name="T21" fmla="*/ 45 h 847"/>
                  <a:gd name="T22" fmla="*/ 18 w 328"/>
                  <a:gd name="T23" fmla="*/ 42 h 847"/>
                  <a:gd name="T24" fmla="*/ 18 w 328"/>
                  <a:gd name="T25" fmla="*/ 39 h 847"/>
                  <a:gd name="T26" fmla="*/ 18 w 328"/>
                  <a:gd name="T27" fmla="*/ 36 h 847"/>
                  <a:gd name="T28" fmla="*/ 18 w 328"/>
                  <a:gd name="T29" fmla="*/ 33 h 847"/>
                  <a:gd name="T30" fmla="*/ 20 w 328"/>
                  <a:gd name="T31" fmla="*/ 24 h 847"/>
                  <a:gd name="T32" fmla="*/ 23 w 328"/>
                  <a:gd name="T33" fmla="*/ 12 h 847"/>
                  <a:gd name="T34" fmla="*/ 25 w 328"/>
                  <a:gd name="T35" fmla="*/ 4 h 847"/>
                  <a:gd name="T36" fmla="*/ 27 w 328"/>
                  <a:gd name="T37" fmla="*/ 1 h 847"/>
                  <a:gd name="T38" fmla="*/ 28 w 328"/>
                  <a:gd name="T39" fmla="*/ 0 h 847"/>
                  <a:gd name="T40" fmla="*/ 29 w 328"/>
                  <a:gd name="T41" fmla="*/ 0 h 847"/>
                  <a:gd name="T42" fmla="*/ 31 w 328"/>
                  <a:gd name="T43" fmla="*/ 1 h 847"/>
                  <a:gd name="T44" fmla="*/ 33 w 328"/>
                  <a:gd name="T45" fmla="*/ 3 h 847"/>
                  <a:gd name="T46" fmla="*/ 35 w 328"/>
                  <a:gd name="T47" fmla="*/ 5 h 847"/>
                  <a:gd name="T48" fmla="*/ 36 w 328"/>
                  <a:gd name="T49" fmla="*/ 6 h 847"/>
                  <a:gd name="T50" fmla="*/ 36 w 328"/>
                  <a:gd name="T51" fmla="*/ 9 h 847"/>
                  <a:gd name="T52" fmla="*/ 36 w 328"/>
                  <a:gd name="T53" fmla="*/ 17 h 847"/>
                  <a:gd name="T54" fmla="*/ 36 w 328"/>
                  <a:gd name="T55" fmla="*/ 25 h 847"/>
                  <a:gd name="T56" fmla="*/ 35 w 328"/>
                  <a:gd name="T57" fmla="*/ 31 h 847"/>
                  <a:gd name="T58" fmla="*/ 34 w 328"/>
                  <a:gd name="T59" fmla="*/ 34 h 847"/>
                  <a:gd name="T60" fmla="*/ 30 w 328"/>
                  <a:gd name="T61" fmla="*/ 40 h 847"/>
                  <a:gd name="T62" fmla="*/ 27 w 328"/>
                  <a:gd name="T63" fmla="*/ 45 h 847"/>
                  <a:gd name="T64" fmla="*/ 26 w 328"/>
                  <a:gd name="T65" fmla="*/ 47 h 847"/>
                  <a:gd name="T66" fmla="*/ 25 w 328"/>
                  <a:gd name="T67" fmla="*/ 50 h 847"/>
                  <a:gd name="T68" fmla="*/ 25 w 328"/>
                  <a:gd name="T69" fmla="*/ 53 h 847"/>
                  <a:gd name="T70" fmla="*/ 25 w 328"/>
                  <a:gd name="T71" fmla="*/ 58 h 847"/>
                  <a:gd name="T72" fmla="*/ 24 w 328"/>
                  <a:gd name="T73" fmla="*/ 66 h 847"/>
                  <a:gd name="T74" fmla="*/ 24 w 328"/>
                  <a:gd name="T75" fmla="*/ 74 h 847"/>
                  <a:gd name="T76" fmla="*/ 22 w 328"/>
                  <a:gd name="T77" fmla="*/ 82 h 847"/>
                  <a:gd name="T78" fmla="*/ 21 w 328"/>
                  <a:gd name="T79" fmla="*/ 87 h 847"/>
                  <a:gd name="T80" fmla="*/ 20 w 328"/>
                  <a:gd name="T81" fmla="*/ 89 h 847"/>
                  <a:gd name="T82" fmla="*/ 20 w 328"/>
                  <a:gd name="T83" fmla="*/ 90 h 847"/>
                  <a:gd name="T84" fmla="*/ 19 w 328"/>
                  <a:gd name="T85" fmla="*/ 90 h 847"/>
                  <a:gd name="T86" fmla="*/ 16 w 328"/>
                  <a:gd name="T87" fmla="*/ 90 h 847"/>
                  <a:gd name="T88" fmla="*/ 10 w 328"/>
                  <a:gd name="T89" fmla="*/ 92 h 847"/>
                  <a:gd name="T90" fmla="*/ 6 w 328"/>
                  <a:gd name="T91" fmla="*/ 94 h 847"/>
                  <a:gd name="T92" fmla="*/ 4 w 328"/>
                  <a:gd name="T93" fmla="*/ 94 h 847"/>
                  <a:gd name="T94" fmla="*/ 3 w 328"/>
                  <a:gd name="T95" fmla="*/ 94 h 847"/>
                  <a:gd name="T96" fmla="*/ 1 w 328"/>
                  <a:gd name="T97" fmla="*/ 93 h 847"/>
                  <a:gd name="T98" fmla="*/ 0 w 328"/>
                  <a:gd name="T99" fmla="*/ 87 h 84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8"/>
                  <a:gd name="T151" fmla="*/ 0 h 847"/>
                  <a:gd name="T152" fmla="*/ 328 w 328"/>
                  <a:gd name="T153" fmla="*/ 847 h 84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8" h="847">
                    <a:moveTo>
                      <a:pt x="0" y="788"/>
                    </a:moveTo>
                    <a:lnTo>
                      <a:pt x="7" y="777"/>
                    </a:lnTo>
                    <a:lnTo>
                      <a:pt x="14" y="764"/>
                    </a:lnTo>
                    <a:lnTo>
                      <a:pt x="20" y="748"/>
                    </a:lnTo>
                    <a:lnTo>
                      <a:pt x="24" y="733"/>
                    </a:lnTo>
                    <a:lnTo>
                      <a:pt x="34" y="696"/>
                    </a:lnTo>
                    <a:lnTo>
                      <a:pt x="42" y="659"/>
                    </a:lnTo>
                    <a:lnTo>
                      <a:pt x="49" y="620"/>
                    </a:lnTo>
                    <a:lnTo>
                      <a:pt x="56" y="582"/>
                    </a:lnTo>
                    <a:lnTo>
                      <a:pt x="60" y="564"/>
                    </a:lnTo>
                    <a:lnTo>
                      <a:pt x="65" y="547"/>
                    </a:lnTo>
                    <a:lnTo>
                      <a:pt x="69" y="531"/>
                    </a:lnTo>
                    <a:lnTo>
                      <a:pt x="74" y="517"/>
                    </a:lnTo>
                    <a:lnTo>
                      <a:pt x="79" y="504"/>
                    </a:lnTo>
                    <a:lnTo>
                      <a:pt x="86" y="492"/>
                    </a:lnTo>
                    <a:lnTo>
                      <a:pt x="93" y="482"/>
                    </a:lnTo>
                    <a:lnTo>
                      <a:pt x="100" y="472"/>
                    </a:lnTo>
                    <a:lnTo>
                      <a:pt x="116" y="452"/>
                    </a:lnTo>
                    <a:lnTo>
                      <a:pt x="132" y="433"/>
                    </a:lnTo>
                    <a:lnTo>
                      <a:pt x="139" y="424"/>
                    </a:lnTo>
                    <a:lnTo>
                      <a:pt x="146" y="413"/>
                    </a:lnTo>
                    <a:lnTo>
                      <a:pt x="151" y="403"/>
                    </a:lnTo>
                    <a:lnTo>
                      <a:pt x="155" y="391"/>
                    </a:lnTo>
                    <a:lnTo>
                      <a:pt x="159" y="379"/>
                    </a:lnTo>
                    <a:lnTo>
                      <a:pt x="161" y="366"/>
                    </a:lnTo>
                    <a:lnTo>
                      <a:pt x="161" y="351"/>
                    </a:lnTo>
                    <a:lnTo>
                      <a:pt x="160" y="335"/>
                    </a:lnTo>
                    <a:lnTo>
                      <a:pt x="160" y="326"/>
                    </a:lnTo>
                    <a:lnTo>
                      <a:pt x="161" y="312"/>
                    </a:lnTo>
                    <a:lnTo>
                      <a:pt x="164" y="293"/>
                    </a:lnTo>
                    <a:lnTo>
                      <a:pt x="168" y="270"/>
                    </a:lnTo>
                    <a:lnTo>
                      <a:pt x="179" y="219"/>
                    </a:lnTo>
                    <a:lnTo>
                      <a:pt x="193" y="161"/>
                    </a:lnTo>
                    <a:lnTo>
                      <a:pt x="208" y="104"/>
                    </a:lnTo>
                    <a:lnTo>
                      <a:pt x="224" y="55"/>
                    </a:lnTo>
                    <a:lnTo>
                      <a:pt x="230" y="35"/>
                    </a:lnTo>
                    <a:lnTo>
                      <a:pt x="237" y="18"/>
                    </a:lnTo>
                    <a:lnTo>
                      <a:pt x="243" y="7"/>
                    </a:lnTo>
                    <a:lnTo>
                      <a:pt x="247" y="2"/>
                    </a:lnTo>
                    <a:lnTo>
                      <a:pt x="251" y="0"/>
                    </a:lnTo>
                    <a:lnTo>
                      <a:pt x="254" y="0"/>
                    </a:lnTo>
                    <a:lnTo>
                      <a:pt x="259" y="2"/>
                    </a:lnTo>
                    <a:lnTo>
                      <a:pt x="265" y="4"/>
                    </a:lnTo>
                    <a:lnTo>
                      <a:pt x="277" y="10"/>
                    </a:lnTo>
                    <a:lnTo>
                      <a:pt x="290" y="18"/>
                    </a:lnTo>
                    <a:lnTo>
                      <a:pt x="302" y="27"/>
                    </a:lnTo>
                    <a:lnTo>
                      <a:pt x="312" y="38"/>
                    </a:lnTo>
                    <a:lnTo>
                      <a:pt x="316" y="43"/>
                    </a:lnTo>
                    <a:lnTo>
                      <a:pt x="319" y="48"/>
                    </a:lnTo>
                    <a:lnTo>
                      <a:pt x="322" y="51"/>
                    </a:lnTo>
                    <a:lnTo>
                      <a:pt x="323" y="55"/>
                    </a:lnTo>
                    <a:lnTo>
                      <a:pt x="326" y="83"/>
                    </a:lnTo>
                    <a:lnTo>
                      <a:pt x="328" y="115"/>
                    </a:lnTo>
                    <a:lnTo>
                      <a:pt x="328" y="151"/>
                    </a:lnTo>
                    <a:lnTo>
                      <a:pt x="325" y="188"/>
                    </a:lnTo>
                    <a:lnTo>
                      <a:pt x="322" y="226"/>
                    </a:lnTo>
                    <a:lnTo>
                      <a:pt x="316" y="260"/>
                    </a:lnTo>
                    <a:lnTo>
                      <a:pt x="312" y="276"/>
                    </a:lnTo>
                    <a:lnTo>
                      <a:pt x="309" y="292"/>
                    </a:lnTo>
                    <a:lnTo>
                      <a:pt x="304" y="305"/>
                    </a:lnTo>
                    <a:lnTo>
                      <a:pt x="299" y="317"/>
                    </a:lnTo>
                    <a:lnTo>
                      <a:pt x="275" y="360"/>
                    </a:lnTo>
                    <a:lnTo>
                      <a:pt x="250" y="398"/>
                    </a:lnTo>
                    <a:lnTo>
                      <a:pt x="245" y="407"/>
                    </a:lnTo>
                    <a:lnTo>
                      <a:pt x="240" y="417"/>
                    </a:lnTo>
                    <a:lnTo>
                      <a:pt x="236" y="427"/>
                    </a:lnTo>
                    <a:lnTo>
                      <a:pt x="232" y="438"/>
                    </a:lnTo>
                    <a:lnTo>
                      <a:pt x="230" y="450"/>
                    </a:lnTo>
                    <a:lnTo>
                      <a:pt x="227" y="463"/>
                    </a:lnTo>
                    <a:lnTo>
                      <a:pt x="226" y="477"/>
                    </a:lnTo>
                    <a:lnTo>
                      <a:pt x="225" y="491"/>
                    </a:lnTo>
                    <a:lnTo>
                      <a:pt x="225" y="525"/>
                    </a:lnTo>
                    <a:lnTo>
                      <a:pt x="224" y="561"/>
                    </a:lnTo>
                    <a:lnTo>
                      <a:pt x="221" y="597"/>
                    </a:lnTo>
                    <a:lnTo>
                      <a:pt x="218" y="634"/>
                    </a:lnTo>
                    <a:lnTo>
                      <a:pt x="213" y="670"/>
                    </a:lnTo>
                    <a:lnTo>
                      <a:pt x="207" y="706"/>
                    </a:lnTo>
                    <a:lnTo>
                      <a:pt x="201" y="740"/>
                    </a:lnTo>
                    <a:lnTo>
                      <a:pt x="194" y="773"/>
                    </a:lnTo>
                    <a:lnTo>
                      <a:pt x="191" y="784"/>
                    </a:lnTo>
                    <a:lnTo>
                      <a:pt x="188" y="793"/>
                    </a:lnTo>
                    <a:lnTo>
                      <a:pt x="185" y="799"/>
                    </a:lnTo>
                    <a:lnTo>
                      <a:pt x="181" y="805"/>
                    </a:lnTo>
                    <a:lnTo>
                      <a:pt x="178" y="808"/>
                    </a:lnTo>
                    <a:lnTo>
                      <a:pt x="174" y="812"/>
                    </a:lnTo>
                    <a:lnTo>
                      <a:pt x="170" y="813"/>
                    </a:lnTo>
                    <a:lnTo>
                      <a:pt x="166" y="814"/>
                    </a:lnTo>
                    <a:lnTo>
                      <a:pt x="146" y="814"/>
                    </a:lnTo>
                    <a:lnTo>
                      <a:pt x="120" y="817"/>
                    </a:lnTo>
                    <a:lnTo>
                      <a:pt x="92" y="828"/>
                    </a:lnTo>
                    <a:lnTo>
                      <a:pt x="61" y="843"/>
                    </a:lnTo>
                    <a:lnTo>
                      <a:pt x="54" y="845"/>
                    </a:lnTo>
                    <a:lnTo>
                      <a:pt x="47" y="846"/>
                    </a:lnTo>
                    <a:lnTo>
                      <a:pt x="39" y="847"/>
                    </a:lnTo>
                    <a:lnTo>
                      <a:pt x="31" y="846"/>
                    </a:lnTo>
                    <a:lnTo>
                      <a:pt x="24" y="844"/>
                    </a:lnTo>
                    <a:lnTo>
                      <a:pt x="17" y="840"/>
                    </a:lnTo>
                    <a:lnTo>
                      <a:pt x="10" y="836"/>
                    </a:lnTo>
                    <a:lnTo>
                      <a:pt x="3" y="828"/>
                    </a:lnTo>
                    <a:lnTo>
                      <a:pt x="0" y="788"/>
                    </a:lnTo>
                    <a:close/>
                  </a:path>
                </a:pathLst>
              </a:custGeom>
              <a:solidFill>
                <a:srgbClr val="FF7C80"/>
              </a:solidFill>
              <a:ln w="3175">
                <a:solidFill>
                  <a:srgbClr val="000000"/>
                </a:solidFill>
                <a:prstDash val="solid"/>
                <a:round/>
                <a:headEnd/>
                <a:tailEnd/>
              </a:ln>
            </p:spPr>
            <p:txBody>
              <a:bodyPr/>
              <a:lstStyle/>
              <a:p>
                <a:endParaRPr lang="es-ES"/>
              </a:p>
            </p:txBody>
          </p:sp>
          <p:sp>
            <p:nvSpPr>
              <p:cNvPr id="53465" name="Freeform 397"/>
              <p:cNvSpPr>
                <a:spLocks/>
              </p:cNvSpPr>
              <p:nvPr/>
            </p:nvSpPr>
            <p:spPr bwMode="auto">
              <a:xfrm>
                <a:off x="5825" y="1928"/>
                <a:ext cx="124" cy="257"/>
              </a:xfrm>
              <a:custGeom>
                <a:avLst/>
                <a:gdLst>
                  <a:gd name="T0" fmla="*/ 27 w 373"/>
                  <a:gd name="T1" fmla="*/ 72 h 770"/>
                  <a:gd name="T2" fmla="*/ 25 w 373"/>
                  <a:gd name="T3" fmla="*/ 67 h 770"/>
                  <a:gd name="T4" fmla="*/ 21 w 373"/>
                  <a:gd name="T5" fmla="*/ 66 h 770"/>
                  <a:gd name="T6" fmla="*/ 20 w 373"/>
                  <a:gd name="T7" fmla="*/ 65 h 770"/>
                  <a:gd name="T8" fmla="*/ 19 w 373"/>
                  <a:gd name="T9" fmla="*/ 64 h 770"/>
                  <a:gd name="T10" fmla="*/ 18 w 373"/>
                  <a:gd name="T11" fmla="*/ 54 h 770"/>
                  <a:gd name="T12" fmla="*/ 18 w 373"/>
                  <a:gd name="T13" fmla="*/ 39 h 770"/>
                  <a:gd name="T14" fmla="*/ 17 w 373"/>
                  <a:gd name="T15" fmla="*/ 30 h 770"/>
                  <a:gd name="T16" fmla="*/ 15 w 373"/>
                  <a:gd name="T17" fmla="*/ 25 h 770"/>
                  <a:gd name="T18" fmla="*/ 13 w 373"/>
                  <a:gd name="T19" fmla="*/ 21 h 770"/>
                  <a:gd name="T20" fmla="*/ 10 w 373"/>
                  <a:gd name="T21" fmla="*/ 16 h 770"/>
                  <a:gd name="T22" fmla="*/ 5 w 373"/>
                  <a:gd name="T23" fmla="*/ 11 h 770"/>
                  <a:gd name="T24" fmla="*/ 2 w 373"/>
                  <a:gd name="T25" fmla="*/ 6 h 770"/>
                  <a:gd name="T26" fmla="*/ 0 w 373"/>
                  <a:gd name="T27" fmla="*/ 2 h 770"/>
                  <a:gd name="T28" fmla="*/ 0 w 373"/>
                  <a:gd name="T29" fmla="*/ 1 h 770"/>
                  <a:gd name="T30" fmla="*/ 1 w 373"/>
                  <a:gd name="T31" fmla="*/ 0 h 770"/>
                  <a:gd name="T32" fmla="*/ 3 w 373"/>
                  <a:gd name="T33" fmla="*/ 1 h 770"/>
                  <a:gd name="T34" fmla="*/ 7 w 373"/>
                  <a:gd name="T35" fmla="*/ 4 h 770"/>
                  <a:gd name="T36" fmla="*/ 13 w 373"/>
                  <a:gd name="T37" fmla="*/ 11 h 770"/>
                  <a:gd name="T38" fmla="*/ 21 w 373"/>
                  <a:gd name="T39" fmla="*/ 21 h 770"/>
                  <a:gd name="T40" fmla="*/ 24 w 373"/>
                  <a:gd name="T41" fmla="*/ 25 h 770"/>
                  <a:gd name="T42" fmla="*/ 25 w 373"/>
                  <a:gd name="T43" fmla="*/ 28 h 770"/>
                  <a:gd name="T44" fmla="*/ 27 w 373"/>
                  <a:gd name="T45" fmla="*/ 29 h 770"/>
                  <a:gd name="T46" fmla="*/ 29 w 373"/>
                  <a:gd name="T47" fmla="*/ 29 h 770"/>
                  <a:gd name="T48" fmla="*/ 33 w 373"/>
                  <a:gd name="T49" fmla="*/ 28 h 770"/>
                  <a:gd name="T50" fmla="*/ 37 w 373"/>
                  <a:gd name="T51" fmla="*/ 26 h 770"/>
                  <a:gd name="T52" fmla="*/ 39 w 373"/>
                  <a:gd name="T53" fmla="*/ 26 h 770"/>
                  <a:gd name="T54" fmla="*/ 40 w 373"/>
                  <a:gd name="T55" fmla="*/ 26 h 770"/>
                  <a:gd name="T56" fmla="*/ 41 w 373"/>
                  <a:gd name="T57" fmla="*/ 28 h 770"/>
                  <a:gd name="T58" fmla="*/ 41 w 373"/>
                  <a:gd name="T59" fmla="*/ 32 h 770"/>
                  <a:gd name="T60" fmla="*/ 40 w 373"/>
                  <a:gd name="T61" fmla="*/ 36 h 770"/>
                  <a:gd name="T62" fmla="*/ 38 w 373"/>
                  <a:gd name="T63" fmla="*/ 40 h 770"/>
                  <a:gd name="T64" fmla="*/ 36 w 373"/>
                  <a:gd name="T65" fmla="*/ 44 h 770"/>
                  <a:gd name="T66" fmla="*/ 35 w 373"/>
                  <a:gd name="T67" fmla="*/ 48 h 770"/>
                  <a:gd name="T68" fmla="*/ 36 w 373"/>
                  <a:gd name="T69" fmla="*/ 50 h 770"/>
                  <a:gd name="T70" fmla="*/ 38 w 373"/>
                  <a:gd name="T71" fmla="*/ 53 h 770"/>
                  <a:gd name="T72" fmla="*/ 40 w 373"/>
                  <a:gd name="T73" fmla="*/ 55 h 770"/>
                  <a:gd name="T74" fmla="*/ 40 w 373"/>
                  <a:gd name="T75" fmla="*/ 58 h 770"/>
                  <a:gd name="T76" fmla="*/ 40 w 373"/>
                  <a:gd name="T77" fmla="*/ 62 h 770"/>
                  <a:gd name="T78" fmla="*/ 37 w 373"/>
                  <a:gd name="T79" fmla="*/ 72 h 770"/>
                  <a:gd name="T80" fmla="*/ 34 w 373"/>
                  <a:gd name="T81" fmla="*/ 80 h 770"/>
                  <a:gd name="T82" fmla="*/ 32 w 373"/>
                  <a:gd name="T83" fmla="*/ 85 h 770"/>
                  <a:gd name="T84" fmla="*/ 31 w 373"/>
                  <a:gd name="T85" fmla="*/ 86 h 770"/>
                  <a:gd name="T86" fmla="*/ 30 w 373"/>
                  <a:gd name="T87" fmla="*/ 86 h 770"/>
                  <a:gd name="T88" fmla="*/ 29 w 373"/>
                  <a:gd name="T89" fmla="*/ 85 h 770"/>
                  <a:gd name="T90" fmla="*/ 27 w 373"/>
                  <a:gd name="T91" fmla="*/ 78 h 7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73"/>
                  <a:gd name="T139" fmla="*/ 0 h 770"/>
                  <a:gd name="T140" fmla="*/ 373 w 373"/>
                  <a:gd name="T141" fmla="*/ 770 h 77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73" h="770">
                    <a:moveTo>
                      <a:pt x="240" y="698"/>
                    </a:moveTo>
                    <a:lnTo>
                      <a:pt x="243" y="673"/>
                    </a:lnTo>
                    <a:lnTo>
                      <a:pt x="246" y="650"/>
                    </a:lnTo>
                    <a:lnTo>
                      <a:pt x="248" y="625"/>
                    </a:lnTo>
                    <a:lnTo>
                      <a:pt x="248" y="600"/>
                    </a:lnTo>
                    <a:lnTo>
                      <a:pt x="227" y="598"/>
                    </a:lnTo>
                    <a:lnTo>
                      <a:pt x="202" y="597"/>
                    </a:lnTo>
                    <a:lnTo>
                      <a:pt x="196" y="597"/>
                    </a:lnTo>
                    <a:lnTo>
                      <a:pt x="191" y="596"/>
                    </a:lnTo>
                    <a:lnTo>
                      <a:pt x="187" y="593"/>
                    </a:lnTo>
                    <a:lnTo>
                      <a:pt x="182" y="591"/>
                    </a:lnTo>
                    <a:lnTo>
                      <a:pt x="178" y="587"/>
                    </a:lnTo>
                    <a:lnTo>
                      <a:pt x="175" y="584"/>
                    </a:lnTo>
                    <a:lnTo>
                      <a:pt x="172" y="578"/>
                    </a:lnTo>
                    <a:lnTo>
                      <a:pt x="171" y="572"/>
                    </a:lnTo>
                    <a:lnTo>
                      <a:pt x="168" y="544"/>
                    </a:lnTo>
                    <a:lnTo>
                      <a:pt x="165" y="515"/>
                    </a:lnTo>
                    <a:lnTo>
                      <a:pt x="164" y="487"/>
                    </a:lnTo>
                    <a:lnTo>
                      <a:pt x="164" y="459"/>
                    </a:lnTo>
                    <a:lnTo>
                      <a:pt x="165" y="404"/>
                    </a:lnTo>
                    <a:lnTo>
                      <a:pt x="165" y="351"/>
                    </a:lnTo>
                    <a:lnTo>
                      <a:pt x="164" y="325"/>
                    </a:lnTo>
                    <a:lnTo>
                      <a:pt x="161" y="300"/>
                    </a:lnTo>
                    <a:lnTo>
                      <a:pt x="156" y="274"/>
                    </a:lnTo>
                    <a:lnTo>
                      <a:pt x="148" y="249"/>
                    </a:lnTo>
                    <a:lnTo>
                      <a:pt x="144" y="236"/>
                    </a:lnTo>
                    <a:lnTo>
                      <a:pt x="138" y="223"/>
                    </a:lnTo>
                    <a:lnTo>
                      <a:pt x="132" y="210"/>
                    </a:lnTo>
                    <a:lnTo>
                      <a:pt x="125" y="198"/>
                    </a:lnTo>
                    <a:lnTo>
                      <a:pt x="117" y="185"/>
                    </a:lnTo>
                    <a:lnTo>
                      <a:pt x="109" y="172"/>
                    </a:lnTo>
                    <a:lnTo>
                      <a:pt x="99" y="160"/>
                    </a:lnTo>
                    <a:lnTo>
                      <a:pt x="89" y="147"/>
                    </a:lnTo>
                    <a:lnTo>
                      <a:pt x="79" y="137"/>
                    </a:lnTo>
                    <a:lnTo>
                      <a:pt x="65" y="120"/>
                    </a:lnTo>
                    <a:lnTo>
                      <a:pt x="47" y="98"/>
                    </a:lnTo>
                    <a:lnTo>
                      <a:pt x="30" y="74"/>
                    </a:lnTo>
                    <a:lnTo>
                      <a:pt x="21" y="62"/>
                    </a:lnTo>
                    <a:lnTo>
                      <a:pt x="14" y="51"/>
                    </a:lnTo>
                    <a:lnTo>
                      <a:pt x="8" y="39"/>
                    </a:lnTo>
                    <a:lnTo>
                      <a:pt x="4" y="28"/>
                    </a:lnTo>
                    <a:lnTo>
                      <a:pt x="0" y="19"/>
                    </a:lnTo>
                    <a:lnTo>
                      <a:pt x="0" y="10"/>
                    </a:lnTo>
                    <a:lnTo>
                      <a:pt x="1" y="7"/>
                    </a:lnTo>
                    <a:lnTo>
                      <a:pt x="3" y="5"/>
                    </a:lnTo>
                    <a:lnTo>
                      <a:pt x="5" y="2"/>
                    </a:lnTo>
                    <a:lnTo>
                      <a:pt x="7" y="0"/>
                    </a:lnTo>
                    <a:lnTo>
                      <a:pt x="11" y="0"/>
                    </a:lnTo>
                    <a:lnTo>
                      <a:pt x="14" y="0"/>
                    </a:lnTo>
                    <a:lnTo>
                      <a:pt x="19" y="1"/>
                    </a:lnTo>
                    <a:lnTo>
                      <a:pt x="24" y="5"/>
                    </a:lnTo>
                    <a:lnTo>
                      <a:pt x="36" y="13"/>
                    </a:lnTo>
                    <a:lnTo>
                      <a:pt x="50" y="25"/>
                    </a:lnTo>
                    <a:lnTo>
                      <a:pt x="65" y="40"/>
                    </a:lnTo>
                    <a:lnTo>
                      <a:pt x="82" y="57"/>
                    </a:lnTo>
                    <a:lnTo>
                      <a:pt x="98" y="75"/>
                    </a:lnTo>
                    <a:lnTo>
                      <a:pt x="116" y="95"/>
                    </a:lnTo>
                    <a:lnTo>
                      <a:pt x="150" y="137"/>
                    </a:lnTo>
                    <a:lnTo>
                      <a:pt x="179" y="176"/>
                    </a:lnTo>
                    <a:lnTo>
                      <a:pt x="192" y="193"/>
                    </a:lnTo>
                    <a:lnTo>
                      <a:pt x="202" y="207"/>
                    </a:lnTo>
                    <a:lnTo>
                      <a:pt x="209" y="220"/>
                    </a:lnTo>
                    <a:lnTo>
                      <a:pt x="214" y="229"/>
                    </a:lnTo>
                    <a:lnTo>
                      <a:pt x="217" y="237"/>
                    </a:lnTo>
                    <a:lnTo>
                      <a:pt x="222" y="244"/>
                    </a:lnTo>
                    <a:lnTo>
                      <a:pt x="227" y="250"/>
                    </a:lnTo>
                    <a:lnTo>
                      <a:pt x="231" y="255"/>
                    </a:lnTo>
                    <a:lnTo>
                      <a:pt x="236" y="258"/>
                    </a:lnTo>
                    <a:lnTo>
                      <a:pt x="241" y="261"/>
                    </a:lnTo>
                    <a:lnTo>
                      <a:pt x="247" y="262"/>
                    </a:lnTo>
                    <a:lnTo>
                      <a:pt x="253" y="263"/>
                    </a:lnTo>
                    <a:lnTo>
                      <a:pt x="263" y="263"/>
                    </a:lnTo>
                    <a:lnTo>
                      <a:pt x="276" y="259"/>
                    </a:lnTo>
                    <a:lnTo>
                      <a:pt x="288" y="255"/>
                    </a:lnTo>
                    <a:lnTo>
                      <a:pt x="300" y="250"/>
                    </a:lnTo>
                    <a:lnTo>
                      <a:pt x="312" y="244"/>
                    </a:lnTo>
                    <a:lnTo>
                      <a:pt x="323" y="238"/>
                    </a:lnTo>
                    <a:lnTo>
                      <a:pt x="334" y="233"/>
                    </a:lnTo>
                    <a:lnTo>
                      <a:pt x="343" y="230"/>
                    </a:lnTo>
                    <a:lnTo>
                      <a:pt x="348" y="230"/>
                    </a:lnTo>
                    <a:lnTo>
                      <a:pt x="353" y="230"/>
                    </a:lnTo>
                    <a:lnTo>
                      <a:pt x="356" y="230"/>
                    </a:lnTo>
                    <a:lnTo>
                      <a:pt x="360" y="232"/>
                    </a:lnTo>
                    <a:lnTo>
                      <a:pt x="364" y="235"/>
                    </a:lnTo>
                    <a:lnTo>
                      <a:pt x="366" y="237"/>
                    </a:lnTo>
                    <a:lnTo>
                      <a:pt x="368" y="242"/>
                    </a:lnTo>
                    <a:lnTo>
                      <a:pt x="369" y="248"/>
                    </a:lnTo>
                    <a:lnTo>
                      <a:pt x="372" y="262"/>
                    </a:lnTo>
                    <a:lnTo>
                      <a:pt x="373" y="275"/>
                    </a:lnTo>
                    <a:lnTo>
                      <a:pt x="373" y="287"/>
                    </a:lnTo>
                    <a:lnTo>
                      <a:pt x="371" y="298"/>
                    </a:lnTo>
                    <a:lnTo>
                      <a:pt x="367" y="309"/>
                    </a:lnTo>
                    <a:lnTo>
                      <a:pt x="364" y="320"/>
                    </a:lnTo>
                    <a:lnTo>
                      <a:pt x="359" y="329"/>
                    </a:lnTo>
                    <a:lnTo>
                      <a:pt x="353" y="338"/>
                    </a:lnTo>
                    <a:lnTo>
                      <a:pt x="342" y="357"/>
                    </a:lnTo>
                    <a:lnTo>
                      <a:pt x="330" y="376"/>
                    </a:lnTo>
                    <a:lnTo>
                      <a:pt x="326" y="386"/>
                    </a:lnTo>
                    <a:lnTo>
                      <a:pt x="322" y="396"/>
                    </a:lnTo>
                    <a:lnTo>
                      <a:pt x="320" y="407"/>
                    </a:lnTo>
                    <a:lnTo>
                      <a:pt x="318" y="419"/>
                    </a:lnTo>
                    <a:lnTo>
                      <a:pt x="318" y="427"/>
                    </a:lnTo>
                    <a:lnTo>
                      <a:pt x="319" y="435"/>
                    </a:lnTo>
                    <a:lnTo>
                      <a:pt x="320" y="441"/>
                    </a:lnTo>
                    <a:lnTo>
                      <a:pt x="322" y="448"/>
                    </a:lnTo>
                    <a:lnTo>
                      <a:pt x="328" y="458"/>
                    </a:lnTo>
                    <a:lnTo>
                      <a:pt x="336" y="467"/>
                    </a:lnTo>
                    <a:lnTo>
                      <a:pt x="345" y="475"/>
                    </a:lnTo>
                    <a:lnTo>
                      <a:pt x="353" y="485"/>
                    </a:lnTo>
                    <a:lnTo>
                      <a:pt x="356" y="489"/>
                    </a:lnTo>
                    <a:lnTo>
                      <a:pt x="359" y="495"/>
                    </a:lnTo>
                    <a:lnTo>
                      <a:pt x="361" y="501"/>
                    </a:lnTo>
                    <a:lnTo>
                      <a:pt x="364" y="509"/>
                    </a:lnTo>
                    <a:lnTo>
                      <a:pt x="365" y="520"/>
                    </a:lnTo>
                    <a:lnTo>
                      <a:pt x="365" y="531"/>
                    </a:lnTo>
                    <a:lnTo>
                      <a:pt x="364" y="541"/>
                    </a:lnTo>
                    <a:lnTo>
                      <a:pt x="362" y="553"/>
                    </a:lnTo>
                    <a:lnTo>
                      <a:pt x="358" y="576"/>
                    </a:lnTo>
                    <a:lnTo>
                      <a:pt x="352" y="599"/>
                    </a:lnTo>
                    <a:lnTo>
                      <a:pt x="334" y="644"/>
                    </a:lnTo>
                    <a:lnTo>
                      <a:pt x="316" y="684"/>
                    </a:lnTo>
                    <a:lnTo>
                      <a:pt x="312" y="698"/>
                    </a:lnTo>
                    <a:lnTo>
                      <a:pt x="306" y="717"/>
                    </a:lnTo>
                    <a:lnTo>
                      <a:pt x="300" y="737"/>
                    </a:lnTo>
                    <a:lnTo>
                      <a:pt x="293" y="755"/>
                    </a:lnTo>
                    <a:lnTo>
                      <a:pt x="288" y="762"/>
                    </a:lnTo>
                    <a:lnTo>
                      <a:pt x="283" y="767"/>
                    </a:lnTo>
                    <a:lnTo>
                      <a:pt x="281" y="768"/>
                    </a:lnTo>
                    <a:lnTo>
                      <a:pt x="279" y="769"/>
                    </a:lnTo>
                    <a:lnTo>
                      <a:pt x="275" y="770"/>
                    </a:lnTo>
                    <a:lnTo>
                      <a:pt x="273" y="770"/>
                    </a:lnTo>
                    <a:lnTo>
                      <a:pt x="269" y="769"/>
                    </a:lnTo>
                    <a:lnTo>
                      <a:pt x="267" y="767"/>
                    </a:lnTo>
                    <a:lnTo>
                      <a:pt x="263" y="764"/>
                    </a:lnTo>
                    <a:lnTo>
                      <a:pt x="260" y="761"/>
                    </a:lnTo>
                    <a:lnTo>
                      <a:pt x="251" y="751"/>
                    </a:lnTo>
                    <a:lnTo>
                      <a:pt x="243" y="737"/>
                    </a:lnTo>
                    <a:lnTo>
                      <a:pt x="240" y="698"/>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466" name="Line 398"/>
              <p:cNvSpPr>
                <a:spLocks noChangeShapeType="1"/>
              </p:cNvSpPr>
              <p:nvPr/>
            </p:nvSpPr>
            <p:spPr bwMode="auto">
              <a:xfrm flipH="1" flipV="1">
                <a:off x="1826" y="2488"/>
                <a:ext cx="4"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67" name="Line 399"/>
              <p:cNvSpPr>
                <a:spLocks noChangeShapeType="1"/>
              </p:cNvSpPr>
              <p:nvPr/>
            </p:nvSpPr>
            <p:spPr bwMode="auto">
              <a:xfrm flipH="1" flipV="1">
                <a:off x="1816" y="2483"/>
                <a:ext cx="4"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68" name="Line 400"/>
              <p:cNvSpPr>
                <a:spLocks noChangeShapeType="1"/>
              </p:cNvSpPr>
              <p:nvPr/>
            </p:nvSpPr>
            <p:spPr bwMode="auto">
              <a:xfrm flipH="1" flipV="1">
                <a:off x="1806" y="2478"/>
                <a:ext cx="4"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69" name="Line 401"/>
              <p:cNvSpPr>
                <a:spLocks noChangeShapeType="1"/>
              </p:cNvSpPr>
              <p:nvPr/>
            </p:nvSpPr>
            <p:spPr bwMode="auto">
              <a:xfrm flipH="1" flipV="1">
                <a:off x="1795" y="2474"/>
                <a:ext cx="5"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70" name="Line 402"/>
              <p:cNvSpPr>
                <a:spLocks noChangeShapeType="1"/>
              </p:cNvSpPr>
              <p:nvPr/>
            </p:nvSpPr>
            <p:spPr bwMode="auto">
              <a:xfrm flipH="1" flipV="1">
                <a:off x="1785" y="2469"/>
                <a:ext cx="5"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71" name="Line 403"/>
              <p:cNvSpPr>
                <a:spLocks noChangeShapeType="1"/>
              </p:cNvSpPr>
              <p:nvPr/>
            </p:nvSpPr>
            <p:spPr bwMode="auto">
              <a:xfrm flipH="1" flipV="1">
                <a:off x="1775" y="2464"/>
                <a:ext cx="4"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72" name="Line 404"/>
              <p:cNvSpPr>
                <a:spLocks noChangeShapeType="1"/>
              </p:cNvSpPr>
              <p:nvPr/>
            </p:nvSpPr>
            <p:spPr bwMode="auto">
              <a:xfrm flipH="1" flipV="1">
                <a:off x="1765" y="2460"/>
                <a:ext cx="4" cy="1"/>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473" name="Line 405"/>
              <p:cNvSpPr>
                <a:spLocks noChangeShapeType="1"/>
              </p:cNvSpPr>
              <p:nvPr/>
            </p:nvSpPr>
            <p:spPr bwMode="auto">
              <a:xfrm flipH="1" flipV="1">
                <a:off x="1755" y="2455"/>
                <a:ext cx="3"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grpSp>
        <p:sp>
          <p:nvSpPr>
            <p:cNvPr id="53254" name="Line 407"/>
            <p:cNvSpPr>
              <a:spLocks noChangeShapeType="1"/>
            </p:cNvSpPr>
            <p:nvPr/>
          </p:nvSpPr>
          <p:spPr bwMode="auto">
            <a:xfrm flipH="1" flipV="1">
              <a:off x="1744" y="2450"/>
              <a:ext cx="4" cy="2"/>
            </a:xfrm>
            <a:prstGeom prst="line">
              <a:avLst/>
            </a:prstGeom>
            <a:noFill/>
            <a:ln w="0">
              <a:solidFill>
                <a:srgbClr val="333437"/>
              </a:solidFill>
              <a:round/>
              <a:headEnd/>
              <a:tailEnd/>
            </a:ln>
            <a:extLst>
              <a:ext uri="{909E8E84-426E-40DD-AFC4-6F175D3DCCD1}">
                <a14:hiddenFill xmlns:a14="http://schemas.microsoft.com/office/drawing/2010/main">
                  <a:noFill/>
                </a14:hiddenFill>
              </a:ext>
            </a:extLst>
          </p:spPr>
          <p:txBody>
            <a:bodyPr/>
            <a:lstStyle/>
            <a:p>
              <a:endParaRPr lang="es-ES"/>
            </a:p>
          </p:txBody>
        </p:sp>
        <p:sp>
          <p:nvSpPr>
            <p:cNvPr id="53255" name="Freeform 408"/>
            <p:cNvSpPr>
              <a:spLocks/>
            </p:cNvSpPr>
            <p:nvPr/>
          </p:nvSpPr>
          <p:spPr bwMode="auto">
            <a:xfrm>
              <a:off x="2512" y="2630"/>
              <a:ext cx="346" cy="334"/>
            </a:xfrm>
            <a:custGeom>
              <a:avLst/>
              <a:gdLst>
                <a:gd name="T0" fmla="*/ 17 w 1037"/>
                <a:gd name="T1" fmla="*/ 104 h 1004"/>
                <a:gd name="T2" fmla="*/ 19 w 1037"/>
                <a:gd name="T3" fmla="*/ 99 h 1004"/>
                <a:gd name="T4" fmla="*/ 20 w 1037"/>
                <a:gd name="T5" fmla="*/ 99 h 1004"/>
                <a:gd name="T6" fmla="*/ 24 w 1037"/>
                <a:gd name="T7" fmla="*/ 99 h 1004"/>
                <a:gd name="T8" fmla="*/ 25 w 1037"/>
                <a:gd name="T9" fmla="*/ 99 h 1004"/>
                <a:gd name="T10" fmla="*/ 27 w 1037"/>
                <a:gd name="T11" fmla="*/ 103 h 1004"/>
                <a:gd name="T12" fmla="*/ 30 w 1037"/>
                <a:gd name="T13" fmla="*/ 107 h 1004"/>
                <a:gd name="T14" fmla="*/ 32 w 1037"/>
                <a:gd name="T15" fmla="*/ 107 h 1004"/>
                <a:gd name="T16" fmla="*/ 34 w 1037"/>
                <a:gd name="T17" fmla="*/ 107 h 1004"/>
                <a:gd name="T18" fmla="*/ 36 w 1037"/>
                <a:gd name="T19" fmla="*/ 106 h 1004"/>
                <a:gd name="T20" fmla="*/ 39 w 1037"/>
                <a:gd name="T21" fmla="*/ 105 h 1004"/>
                <a:gd name="T22" fmla="*/ 41 w 1037"/>
                <a:gd name="T23" fmla="*/ 105 h 1004"/>
                <a:gd name="T24" fmla="*/ 45 w 1037"/>
                <a:gd name="T25" fmla="*/ 107 h 1004"/>
                <a:gd name="T26" fmla="*/ 48 w 1037"/>
                <a:gd name="T27" fmla="*/ 108 h 1004"/>
                <a:gd name="T28" fmla="*/ 49 w 1037"/>
                <a:gd name="T29" fmla="*/ 106 h 1004"/>
                <a:gd name="T30" fmla="*/ 52 w 1037"/>
                <a:gd name="T31" fmla="*/ 105 h 1004"/>
                <a:gd name="T32" fmla="*/ 57 w 1037"/>
                <a:gd name="T33" fmla="*/ 103 h 1004"/>
                <a:gd name="T34" fmla="*/ 59 w 1037"/>
                <a:gd name="T35" fmla="*/ 101 h 1004"/>
                <a:gd name="T36" fmla="*/ 60 w 1037"/>
                <a:gd name="T37" fmla="*/ 101 h 1004"/>
                <a:gd name="T38" fmla="*/ 63 w 1037"/>
                <a:gd name="T39" fmla="*/ 101 h 1004"/>
                <a:gd name="T40" fmla="*/ 69 w 1037"/>
                <a:gd name="T41" fmla="*/ 103 h 1004"/>
                <a:gd name="T42" fmla="*/ 72 w 1037"/>
                <a:gd name="T43" fmla="*/ 103 h 1004"/>
                <a:gd name="T44" fmla="*/ 77 w 1037"/>
                <a:gd name="T45" fmla="*/ 100 h 1004"/>
                <a:gd name="T46" fmla="*/ 80 w 1037"/>
                <a:gd name="T47" fmla="*/ 98 h 1004"/>
                <a:gd name="T48" fmla="*/ 82 w 1037"/>
                <a:gd name="T49" fmla="*/ 93 h 1004"/>
                <a:gd name="T50" fmla="*/ 83 w 1037"/>
                <a:gd name="T51" fmla="*/ 90 h 1004"/>
                <a:gd name="T52" fmla="*/ 83 w 1037"/>
                <a:gd name="T53" fmla="*/ 86 h 1004"/>
                <a:gd name="T54" fmla="*/ 81 w 1037"/>
                <a:gd name="T55" fmla="*/ 83 h 1004"/>
                <a:gd name="T56" fmla="*/ 87 w 1037"/>
                <a:gd name="T57" fmla="*/ 82 h 1004"/>
                <a:gd name="T58" fmla="*/ 89 w 1037"/>
                <a:gd name="T59" fmla="*/ 82 h 1004"/>
                <a:gd name="T60" fmla="*/ 90 w 1037"/>
                <a:gd name="T61" fmla="*/ 84 h 1004"/>
                <a:gd name="T62" fmla="*/ 90 w 1037"/>
                <a:gd name="T63" fmla="*/ 86 h 1004"/>
                <a:gd name="T64" fmla="*/ 89 w 1037"/>
                <a:gd name="T65" fmla="*/ 92 h 1004"/>
                <a:gd name="T66" fmla="*/ 93 w 1037"/>
                <a:gd name="T67" fmla="*/ 95 h 1004"/>
                <a:gd name="T68" fmla="*/ 96 w 1037"/>
                <a:gd name="T69" fmla="*/ 99 h 1004"/>
                <a:gd name="T70" fmla="*/ 105 w 1037"/>
                <a:gd name="T71" fmla="*/ 81 h 1004"/>
                <a:gd name="T72" fmla="*/ 106 w 1037"/>
                <a:gd name="T73" fmla="*/ 47 h 1004"/>
                <a:gd name="T74" fmla="*/ 113 w 1037"/>
                <a:gd name="T75" fmla="*/ 35 h 1004"/>
                <a:gd name="T76" fmla="*/ 108 w 1037"/>
                <a:gd name="T77" fmla="*/ 31 h 1004"/>
                <a:gd name="T78" fmla="*/ 105 w 1037"/>
                <a:gd name="T79" fmla="*/ 28 h 1004"/>
                <a:gd name="T80" fmla="*/ 101 w 1037"/>
                <a:gd name="T81" fmla="*/ 23 h 1004"/>
                <a:gd name="T82" fmla="*/ 97 w 1037"/>
                <a:gd name="T83" fmla="*/ 14 h 1004"/>
                <a:gd name="T84" fmla="*/ 93 w 1037"/>
                <a:gd name="T85" fmla="*/ 6 h 1004"/>
                <a:gd name="T86" fmla="*/ 82 w 1037"/>
                <a:gd name="T87" fmla="*/ 12 h 1004"/>
                <a:gd name="T88" fmla="*/ 9 w 1037"/>
                <a:gd name="T89" fmla="*/ 40 h 1004"/>
                <a:gd name="T90" fmla="*/ 7 w 1037"/>
                <a:gd name="T91" fmla="*/ 69 h 1004"/>
                <a:gd name="T92" fmla="*/ 4 w 1037"/>
                <a:gd name="T93" fmla="*/ 70 h 1004"/>
                <a:gd name="T94" fmla="*/ 3 w 1037"/>
                <a:gd name="T95" fmla="*/ 74 h 1004"/>
                <a:gd name="T96" fmla="*/ 0 w 1037"/>
                <a:gd name="T97" fmla="*/ 88 h 1004"/>
                <a:gd name="T98" fmla="*/ 0 w 1037"/>
                <a:gd name="T99" fmla="*/ 92 h 1004"/>
                <a:gd name="T100" fmla="*/ 2 w 1037"/>
                <a:gd name="T101" fmla="*/ 97 h 1004"/>
                <a:gd name="T102" fmla="*/ 7 w 1037"/>
                <a:gd name="T103" fmla="*/ 103 h 1004"/>
                <a:gd name="T104" fmla="*/ 10 w 1037"/>
                <a:gd name="T105" fmla="*/ 106 h 1004"/>
                <a:gd name="T106" fmla="*/ 13 w 1037"/>
                <a:gd name="T107" fmla="*/ 108 h 1004"/>
                <a:gd name="T108" fmla="*/ 15 w 1037"/>
                <a:gd name="T109" fmla="*/ 11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37"/>
                <a:gd name="T166" fmla="*/ 0 h 1004"/>
                <a:gd name="T167" fmla="*/ 1037 w 1037"/>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37" h="1004">
                  <a:moveTo>
                    <a:pt x="138" y="1004"/>
                  </a:moveTo>
                  <a:lnTo>
                    <a:pt x="146" y="961"/>
                  </a:lnTo>
                  <a:lnTo>
                    <a:pt x="153" y="945"/>
                  </a:lnTo>
                  <a:lnTo>
                    <a:pt x="158" y="930"/>
                  </a:lnTo>
                  <a:lnTo>
                    <a:pt x="163" y="915"/>
                  </a:lnTo>
                  <a:lnTo>
                    <a:pt x="167" y="899"/>
                  </a:lnTo>
                  <a:lnTo>
                    <a:pt x="170" y="897"/>
                  </a:lnTo>
                  <a:lnTo>
                    <a:pt x="174" y="896"/>
                  </a:lnTo>
                  <a:lnTo>
                    <a:pt x="180" y="894"/>
                  </a:lnTo>
                  <a:lnTo>
                    <a:pt x="187" y="894"/>
                  </a:lnTo>
                  <a:lnTo>
                    <a:pt x="201" y="893"/>
                  </a:lnTo>
                  <a:lnTo>
                    <a:pt x="212" y="892"/>
                  </a:lnTo>
                  <a:lnTo>
                    <a:pt x="219" y="889"/>
                  </a:lnTo>
                  <a:lnTo>
                    <a:pt x="225" y="886"/>
                  </a:lnTo>
                  <a:lnTo>
                    <a:pt x="227" y="896"/>
                  </a:lnTo>
                  <a:lnTo>
                    <a:pt x="232" y="907"/>
                  </a:lnTo>
                  <a:lnTo>
                    <a:pt x="238" y="920"/>
                  </a:lnTo>
                  <a:lnTo>
                    <a:pt x="245" y="932"/>
                  </a:lnTo>
                  <a:lnTo>
                    <a:pt x="253" y="945"/>
                  </a:lnTo>
                  <a:lnTo>
                    <a:pt x="262" y="956"/>
                  </a:lnTo>
                  <a:lnTo>
                    <a:pt x="270" y="964"/>
                  </a:lnTo>
                  <a:lnTo>
                    <a:pt x="279" y="970"/>
                  </a:lnTo>
                  <a:lnTo>
                    <a:pt x="284" y="971"/>
                  </a:lnTo>
                  <a:lnTo>
                    <a:pt x="288" y="972"/>
                  </a:lnTo>
                  <a:lnTo>
                    <a:pt x="292" y="972"/>
                  </a:lnTo>
                  <a:lnTo>
                    <a:pt x="297" y="972"/>
                  </a:lnTo>
                  <a:lnTo>
                    <a:pt x="304" y="969"/>
                  </a:lnTo>
                  <a:lnTo>
                    <a:pt x="312" y="965"/>
                  </a:lnTo>
                  <a:lnTo>
                    <a:pt x="319" y="961"/>
                  </a:lnTo>
                  <a:lnTo>
                    <a:pt x="328" y="956"/>
                  </a:lnTo>
                  <a:lnTo>
                    <a:pt x="336" y="951"/>
                  </a:lnTo>
                  <a:lnTo>
                    <a:pt x="345" y="949"/>
                  </a:lnTo>
                  <a:lnTo>
                    <a:pt x="351" y="949"/>
                  </a:lnTo>
                  <a:lnTo>
                    <a:pt x="356" y="950"/>
                  </a:lnTo>
                  <a:lnTo>
                    <a:pt x="362" y="951"/>
                  </a:lnTo>
                  <a:lnTo>
                    <a:pt x="369" y="953"/>
                  </a:lnTo>
                  <a:lnTo>
                    <a:pt x="382" y="958"/>
                  </a:lnTo>
                  <a:lnTo>
                    <a:pt x="396" y="964"/>
                  </a:lnTo>
                  <a:lnTo>
                    <a:pt x="409" y="970"/>
                  </a:lnTo>
                  <a:lnTo>
                    <a:pt x="421" y="974"/>
                  </a:lnTo>
                  <a:lnTo>
                    <a:pt x="426" y="975"/>
                  </a:lnTo>
                  <a:lnTo>
                    <a:pt x="429" y="976"/>
                  </a:lnTo>
                  <a:lnTo>
                    <a:pt x="433" y="976"/>
                  </a:lnTo>
                  <a:lnTo>
                    <a:pt x="435" y="974"/>
                  </a:lnTo>
                  <a:lnTo>
                    <a:pt x="445" y="963"/>
                  </a:lnTo>
                  <a:lnTo>
                    <a:pt x="453" y="955"/>
                  </a:lnTo>
                  <a:lnTo>
                    <a:pt x="459" y="951"/>
                  </a:lnTo>
                  <a:lnTo>
                    <a:pt x="466" y="949"/>
                  </a:lnTo>
                  <a:lnTo>
                    <a:pt x="483" y="946"/>
                  </a:lnTo>
                  <a:lnTo>
                    <a:pt x="512" y="942"/>
                  </a:lnTo>
                  <a:lnTo>
                    <a:pt x="515" y="930"/>
                  </a:lnTo>
                  <a:lnTo>
                    <a:pt x="520" y="923"/>
                  </a:lnTo>
                  <a:lnTo>
                    <a:pt x="522" y="919"/>
                  </a:lnTo>
                  <a:lnTo>
                    <a:pt x="526" y="917"/>
                  </a:lnTo>
                  <a:lnTo>
                    <a:pt x="529" y="916"/>
                  </a:lnTo>
                  <a:lnTo>
                    <a:pt x="533" y="915"/>
                  </a:lnTo>
                  <a:lnTo>
                    <a:pt x="540" y="913"/>
                  </a:lnTo>
                  <a:lnTo>
                    <a:pt x="548" y="913"/>
                  </a:lnTo>
                  <a:lnTo>
                    <a:pt x="558" y="916"/>
                  </a:lnTo>
                  <a:lnTo>
                    <a:pt x="567" y="918"/>
                  </a:lnTo>
                  <a:lnTo>
                    <a:pt x="587" y="925"/>
                  </a:lnTo>
                  <a:lnTo>
                    <a:pt x="607" y="931"/>
                  </a:lnTo>
                  <a:lnTo>
                    <a:pt x="618" y="933"/>
                  </a:lnTo>
                  <a:lnTo>
                    <a:pt x="627" y="933"/>
                  </a:lnTo>
                  <a:lnTo>
                    <a:pt x="638" y="932"/>
                  </a:lnTo>
                  <a:lnTo>
                    <a:pt x="647" y="930"/>
                  </a:lnTo>
                  <a:lnTo>
                    <a:pt x="667" y="922"/>
                  </a:lnTo>
                  <a:lnTo>
                    <a:pt x="685" y="913"/>
                  </a:lnTo>
                  <a:lnTo>
                    <a:pt x="695" y="907"/>
                  </a:lnTo>
                  <a:lnTo>
                    <a:pt x="702" y="902"/>
                  </a:lnTo>
                  <a:lnTo>
                    <a:pt x="709" y="893"/>
                  </a:lnTo>
                  <a:lnTo>
                    <a:pt x="715" y="885"/>
                  </a:lnTo>
                  <a:lnTo>
                    <a:pt x="724" y="870"/>
                  </a:lnTo>
                  <a:lnTo>
                    <a:pt x="735" y="851"/>
                  </a:lnTo>
                  <a:lnTo>
                    <a:pt x="739" y="841"/>
                  </a:lnTo>
                  <a:lnTo>
                    <a:pt x="743" y="832"/>
                  </a:lnTo>
                  <a:lnTo>
                    <a:pt x="745" y="823"/>
                  </a:lnTo>
                  <a:lnTo>
                    <a:pt x="747" y="814"/>
                  </a:lnTo>
                  <a:lnTo>
                    <a:pt x="748" y="800"/>
                  </a:lnTo>
                  <a:lnTo>
                    <a:pt x="749" y="786"/>
                  </a:lnTo>
                  <a:lnTo>
                    <a:pt x="748" y="775"/>
                  </a:lnTo>
                  <a:lnTo>
                    <a:pt x="744" y="766"/>
                  </a:lnTo>
                  <a:lnTo>
                    <a:pt x="738" y="756"/>
                  </a:lnTo>
                  <a:lnTo>
                    <a:pt x="732" y="748"/>
                  </a:lnTo>
                  <a:lnTo>
                    <a:pt x="748" y="746"/>
                  </a:lnTo>
                  <a:lnTo>
                    <a:pt x="768" y="742"/>
                  </a:lnTo>
                  <a:lnTo>
                    <a:pt x="778" y="741"/>
                  </a:lnTo>
                  <a:lnTo>
                    <a:pt x="788" y="741"/>
                  </a:lnTo>
                  <a:lnTo>
                    <a:pt x="796" y="741"/>
                  </a:lnTo>
                  <a:lnTo>
                    <a:pt x="801" y="743"/>
                  </a:lnTo>
                  <a:lnTo>
                    <a:pt x="803" y="746"/>
                  </a:lnTo>
                  <a:lnTo>
                    <a:pt x="806" y="749"/>
                  </a:lnTo>
                  <a:lnTo>
                    <a:pt x="807" y="754"/>
                  </a:lnTo>
                  <a:lnTo>
                    <a:pt x="808" y="759"/>
                  </a:lnTo>
                  <a:lnTo>
                    <a:pt x="808" y="769"/>
                  </a:lnTo>
                  <a:lnTo>
                    <a:pt x="807" y="781"/>
                  </a:lnTo>
                  <a:lnTo>
                    <a:pt x="803" y="805"/>
                  </a:lnTo>
                  <a:lnTo>
                    <a:pt x="801" y="825"/>
                  </a:lnTo>
                  <a:lnTo>
                    <a:pt x="804" y="832"/>
                  </a:lnTo>
                  <a:lnTo>
                    <a:pt x="811" y="841"/>
                  </a:lnTo>
                  <a:lnTo>
                    <a:pt x="821" y="852"/>
                  </a:lnTo>
                  <a:lnTo>
                    <a:pt x="833" y="864"/>
                  </a:lnTo>
                  <a:lnTo>
                    <a:pt x="844" y="876"/>
                  </a:lnTo>
                  <a:lnTo>
                    <a:pt x="856" y="885"/>
                  </a:lnTo>
                  <a:lnTo>
                    <a:pt x="865" y="892"/>
                  </a:lnTo>
                  <a:lnTo>
                    <a:pt x="870" y="894"/>
                  </a:lnTo>
                  <a:lnTo>
                    <a:pt x="875" y="807"/>
                  </a:lnTo>
                  <a:lnTo>
                    <a:pt x="946" y="728"/>
                  </a:lnTo>
                  <a:lnTo>
                    <a:pt x="952" y="551"/>
                  </a:lnTo>
                  <a:lnTo>
                    <a:pt x="959" y="439"/>
                  </a:lnTo>
                  <a:lnTo>
                    <a:pt x="957" y="427"/>
                  </a:lnTo>
                  <a:lnTo>
                    <a:pt x="954" y="413"/>
                  </a:lnTo>
                  <a:lnTo>
                    <a:pt x="1037" y="341"/>
                  </a:lnTo>
                  <a:lnTo>
                    <a:pt x="1016" y="318"/>
                  </a:lnTo>
                  <a:lnTo>
                    <a:pt x="994" y="296"/>
                  </a:lnTo>
                  <a:lnTo>
                    <a:pt x="982" y="286"/>
                  </a:lnTo>
                  <a:lnTo>
                    <a:pt x="971" y="276"/>
                  </a:lnTo>
                  <a:lnTo>
                    <a:pt x="959" y="267"/>
                  </a:lnTo>
                  <a:lnTo>
                    <a:pt x="946" y="259"/>
                  </a:lnTo>
                  <a:lnTo>
                    <a:pt x="942" y="253"/>
                  </a:lnTo>
                  <a:lnTo>
                    <a:pt x="931" y="239"/>
                  </a:lnTo>
                  <a:lnTo>
                    <a:pt x="918" y="222"/>
                  </a:lnTo>
                  <a:lnTo>
                    <a:pt x="909" y="209"/>
                  </a:lnTo>
                  <a:lnTo>
                    <a:pt x="898" y="181"/>
                  </a:lnTo>
                  <a:lnTo>
                    <a:pt x="886" y="154"/>
                  </a:lnTo>
                  <a:lnTo>
                    <a:pt x="874" y="128"/>
                  </a:lnTo>
                  <a:lnTo>
                    <a:pt x="861" y="101"/>
                  </a:lnTo>
                  <a:lnTo>
                    <a:pt x="848" y="76"/>
                  </a:lnTo>
                  <a:lnTo>
                    <a:pt x="834" y="50"/>
                  </a:lnTo>
                  <a:lnTo>
                    <a:pt x="820" y="25"/>
                  </a:lnTo>
                  <a:lnTo>
                    <a:pt x="806" y="0"/>
                  </a:lnTo>
                  <a:lnTo>
                    <a:pt x="741" y="111"/>
                  </a:lnTo>
                  <a:lnTo>
                    <a:pt x="139" y="187"/>
                  </a:lnTo>
                  <a:lnTo>
                    <a:pt x="138" y="303"/>
                  </a:lnTo>
                  <a:lnTo>
                    <a:pt x="85" y="359"/>
                  </a:lnTo>
                  <a:lnTo>
                    <a:pt x="85" y="616"/>
                  </a:lnTo>
                  <a:lnTo>
                    <a:pt x="72" y="618"/>
                  </a:lnTo>
                  <a:lnTo>
                    <a:pt x="61" y="621"/>
                  </a:lnTo>
                  <a:lnTo>
                    <a:pt x="52" y="623"/>
                  </a:lnTo>
                  <a:lnTo>
                    <a:pt x="45" y="628"/>
                  </a:lnTo>
                  <a:lnTo>
                    <a:pt x="39" y="633"/>
                  </a:lnTo>
                  <a:lnTo>
                    <a:pt x="33" y="641"/>
                  </a:lnTo>
                  <a:lnTo>
                    <a:pt x="29" y="653"/>
                  </a:lnTo>
                  <a:lnTo>
                    <a:pt x="26" y="667"/>
                  </a:lnTo>
                  <a:lnTo>
                    <a:pt x="7" y="760"/>
                  </a:lnTo>
                  <a:lnTo>
                    <a:pt x="3" y="777"/>
                  </a:lnTo>
                  <a:lnTo>
                    <a:pt x="1" y="793"/>
                  </a:lnTo>
                  <a:lnTo>
                    <a:pt x="0" y="807"/>
                  </a:lnTo>
                  <a:lnTo>
                    <a:pt x="0" y="820"/>
                  </a:lnTo>
                  <a:lnTo>
                    <a:pt x="1" y="833"/>
                  </a:lnTo>
                  <a:lnTo>
                    <a:pt x="4" y="847"/>
                  </a:lnTo>
                  <a:lnTo>
                    <a:pt x="10" y="861"/>
                  </a:lnTo>
                  <a:lnTo>
                    <a:pt x="19" y="877"/>
                  </a:lnTo>
                  <a:lnTo>
                    <a:pt x="33" y="897"/>
                  </a:lnTo>
                  <a:lnTo>
                    <a:pt x="52" y="919"/>
                  </a:lnTo>
                  <a:lnTo>
                    <a:pt x="61" y="930"/>
                  </a:lnTo>
                  <a:lnTo>
                    <a:pt x="71" y="940"/>
                  </a:lnTo>
                  <a:lnTo>
                    <a:pt x="80" y="950"/>
                  </a:lnTo>
                  <a:lnTo>
                    <a:pt x="88" y="957"/>
                  </a:lnTo>
                  <a:lnTo>
                    <a:pt x="86" y="955"/>
                  </a:lnTo>
                  <a:lnTo>
                    <a:pt x="105" y="966"/>
                  </a:lnTo>
                  <a:lnTo>
                    <a:pt x="119" y="978"/>
                  </a:lnTo>
                  <a:lnTo>
                    <a:pt x="125" y="984"/>
                  </a:lnTo>
                  <a:lnTo>
                    <a:pt x="130" y="990"/>
                  </a:lnTo>
                  <a:lnTo>
                    <a:pt x="134" y="997"/>
                  </a:lnTo>
                  <a:lnTo>
                    <a:pt x="138" y="100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56" name="Freeform 409"/>
            <p:cNvSpPr>
              <a:spLocks/>
            </p:cNvSpPr>
            <p:nvPr/>
          </p:nvSpPr>
          <p:spPr bwMode="auto">
            <a:xfrm>
              <a:off x="2512" y="2630"/>
              <a:ext cx="346" cy="334"/>
            </a:xfrm>
            <a:custGeom>
              <a:avLst/>
              <a:gdLst>
                <a:gd name="T0" fmla="*/ 17 w 1037"/>
                <a:gd name="T1" fmla="*/ 104 h 1004"/>
                <a:gd name="T2" fmla="*/ 19 w 1037"/>
                <a:gd name="T3" fmla="*/ 99 h 1004"/>
                <a:gd name="T4" fmla="*/ 20 w 1037"/>
                <a:gd name="T5" fmla="*/ 99 h 1004"/>
                <a:gd name="T6" fmla="*/ 24 w 1037"/>
                <a:gd name="T7" fmla="*/ 99 h 1004"/>
                <a:gd name="T8" fmla="*/ 25 w 1037"/>
                <a:gd name="T9" fmla="*/ 99 h 1004"/>
                <a:gd name="T10" fmla="*/ 27 w 1037"/>
                <a:gd name="T11" fmla="*/ 103 h 1004"/>
                <a:gd name="T12" fmla="*/ 30 w 1037"/>
                <a:gd name="T13" fmla="*/ 107 h 1004"/>
                <a:gd name="T14" fmla="*/ 32 w 1037"/>
                <a:gd name="T15" fmla="*/ 107 h 1004"/>
                <a:gd name="T16" fmla="*/ 34 w 1037"/>
                <a:gd name="T17" fmla="*/ 107 h 1004"/>
                <a:gd name="T18" fmla="*/ 36 w 1037"/>
                <a:gd name="T19" fmla="*/ 106 h 1004"/>
                <a:gd name="T20" fmla="*/ 39 w 1037"/>
                <a:gd name="T21" fmla="*/ 105 h 1004"/>
                <a:gd name="T22" fmla="*/ 41 w 1037"/>
                <a:gd name="T23" fmla="*/ 105 h 1004"/>
                <a:gd name="T24" fmla="*/ 45 w 1037"/>
                <a:gd name="T25" fmla="*/ 107 h 1004"/>
                <a:gd name="T26" fmla="*/ 48 w 1037"/>
                <a:gd name="T27" fmla="*/ 108 h 1004"/>
                <a:gd name="T28" fmla="*/ 49 w 1037"/>
                <a:gd name="T29" fmla="*/ 106 h 1004"/>
                <a:gd name="T30" fmla="*/ 52 w 1037"/>
                <a:gd name="T31" fmla="*/ 105 h 1004"/>
                <a:gd name="T32" fmla="*/ 57 w 1037"/>
                <a:gd name="T33" fmla="*/ 103 h 1004"/>
                <a:gd name="T34" fmla="*/ 59 w 1037"/>
                <a:gd name="T35" fmla="*/ 101 h 1004"/>
                <a:gd name="T36" fmla="*/ 60 w 1037"/>
                <a:gd name="T37" fmla="*/ 101 h 1004"/>
                <a:gd name="T38" fmla="*/ 63 w 1037"/>
                <a:gd name="T39" fmla="*/ 101 h 1004"/>
                <a:gd name="T40" fmla="*/ 69 w 1037"/>
                <a:gd name="T41" fmla="*/ 103 h 1004"/>
                <a:gd name="T42" fmla="*/ 72 w 1037"/>
                <a:gd name="T43" fmla="*/ 103 h 1004"/>
                <a:gd name="T44" fmla="*/ 77 w 1037"/>
                <a:gd name="T45" fmla="*/ 100 h 1004"/>
                <a:gd name="T46" fmla="*/ 80 w 1037"/>
                <a:gd name="T47" fmla="*/ 98 h 1004"/>
                <a:gd name="T48" fmla="*/ 82 w 1037"/>
                <a:gd name="T49" fmla="*/ 93 h 1004"/>
                <a:gd name="T50" fmla="*/ 83 w 1037"/>
                <a:gd name="T51" fmla="*/ 90 h 1004"/>
                <a:gd name="T52" fmla="*/ 83 w 1037"/>
                <a:gd name="T53" fmla="*/ 86 h 1004"/>
                <a:gd name="T54" fmla="*/ 81 w 1037"/>
                <a:gd name="T55" fmla="*/ 83 h 1004"/>
                <a:gd name="T56" fmla="*/ 87 w 1037"/>
                <a:gd name="T57" fmla="*/ 82 h 1004"/>
                <a:gd name="T58" fmla="*/ 89 w 1037"/>
                <a:gd name="T59" fmla="*/ 82 h 1004"/>
                <a:gd name="T60" fmla="*/ 90 w 1037"/>
                <a:gd name="T61" fmla="*/ 84 h 1004"/>
                <a:gd name="T62" fmla="*/ 90 w 1037"/>
                <a:gd name="T63" fmla="*/ 86 h 1004"/>
                <a:gd name="T64" fmla="*/ 89 w 1037"/>
                <a:gd name="T65" fmla="*/ 92 h 1004"/>
                <a:gd name="T66" fmla="*/ 93 w 1037"/>
                <a:gd name="T67" fmla="*/ 95 h 1004"/>
                <a:gd name="T68" fmla="*/ 96 w 1037"/>
                <a:gd name="T69" fmla="*/ 99 h 1004"/>
                <a:gd name="T70" fmla="*/ 97 w 1037"/>
                <a:gd name="T71" fmla="*/ 89 h 1004"/>
                <a:gd name="T72" fmla="*/ 106 w 1037"/>
                <a:gd name="T73" fmla="*/ 61 h 1004"/>
                <a:gd name="T74" fmla="*/ 106 w 1037"/>
                <a:gd name="T75" fmla="*/ 46 h 1004"/>
                <a:gd name="T76" fmla="*/ 113 w 1037"/>
                <a:gd name="T77" fmla="*/ 35 h 1004"/>
                <a:gd name="T78" fmla="*/ 108 w 1037"/>
                <a:gd name="T79" fmla="*/ 31 h 1004"/>
                <a:gd name="T80" fmla="*/ 105 w 1037"/>
                <a:gd name="T81" fmla="*/ 28 h 1004"/>
                <a:gd name="T82" fmla="*/ 101 w 1037"/>
                <a:gd name="T83" fmla="*/ 23 h 1004"/>
                <a:gd name="T84" fmla="*/ 97 w 1037"/>
                <a:gd name="T85" fmla="*/ 14 h 1004"/>
                <a:gd name="T86" fmla="*/ 93 w 1037"/>
                <a:gd name="T87" fmla="*/ 6 h 1004"/>
                <a:gd name="T88" fmla="*/ 90 w 1037"/>
                <a:gd name="T89" fmla="*/ 0 h 1004"/>
                <a:gd name="T90" fmla="*/ 15 w 1037"/>
                <a:gd name="T91" fmla="*/ 21 h 1004"/>
                <a:gd name="T92" fmla="*/ 9 w 1037"/>
                <a:gd name="T93" fmla="*/ 40 h 1004"/>
                <a:gd name="T94" fmla="*/ 7 w 1037"/>
                <a:gd name="T95" fmla="*/ 69 h 1004"/>
                <a:gd name="T96" fmla="*/ 4 w 1037"/>
                <a:gd name="T97" fmla="*/ 70 h 1004"/>
                <a:gd name="T98" fmla="*/ 3 w 1037"/>
                <a:gd name="T99" fmla="*/ 74 h 1004"/>
                <a:gd name="T100" fmla="*/ 0 w 1037"/>
                <a:gd name="T101" fmla="*/ 88 h 1004"/>
                <a:gd name="T102" fmla="*/ 0 w 1037"/>
                <a:gd name="T103" fmla="*/ 92 h 1004"/>
                <a:gd name="T104" fmla="*/ 2 w 1037"/>
                <a:gd name="T105" fmla="*/ 97 h 1004"/>
                <a:gd name="T106" fmla="*/ 7 w 1037"/>
                <a:gd name="T107" fmla="*/ 103 h 1004"/>
                <a:gd name="T108" fmla="*/ 10 w 1037"/>
                <a:gd name="T109" fmla="*/ 106 h 1004"/>
                <a:gd name="T110" fmla="*/ 13 w 1037"/>
                <a:gd name="T111" fmla="*/ 108 h 1004"/>
                <a:gd name="T112" fmla="*/ 15 w 1037"/>
                <a:gd name="T113" fmla="*/ 110 h 100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37"/>
                <a:gd name="T172" fmla="*/ 0 h 1004"/>
                <a:gd name="T173" fmla="*/ 1037 w 1037"/>
                <a:gd name="T174" fmla="*/ 1004 h 100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37" h="1004">
                  <a:moveTo>
                    <a:pt x="138" y="1004"/>
                  </a:moveTo>
                  <a:lnTo>
                    <a:pt x="146" y="961"/>
                  </a:lnTo>
                  <a:lnTo>
                    <a:pt x="153" y="945"/>
                  </a:lnTo>
                  <a:lnTo>
                    <a:pt x="158" y="930"/>
                  </a:lnTo>
                  <a:lnTo>
                    <a:pt x="163" y="915"/>
                  </a:lnTo>
                  <a:lnTo>
                    <a:pt x="167" y="899"/>
                  </a:lnTo>
                  <a:lnTo>
                    <a:pt x="170" y="897"/>
                  </a:lnTo>
                  <a:lnTo>
                    <a:pt x="174" y="896"/>
                  </a:lnTo>
                  <a:lnTo>
                    <a:pt x="180" y="894"/>
                  </a:lnTo>
                  <a:lnTo>
                    <a:pt x="187" y="894"/>
                  </a:lnTo>
                  <a:lnTo>
                    <a:pt x="201" y="893"/>
                  </a:lnTo>
                  <a:lnTo>
                    <a:pt x="212" y="892"/>
                  </a:lnTo>
                  <a:lnTo>
                    <a:pt x="219" y="889"/>
                  </a:lnTo>
                  <a:lnTo>
                    <a:pt x="225" y="886"/>
                  </a:lnTo>
                  <a:lnTo>
                    <a:pt x="227" y="896"/>
                  </a:lnTo>
                  <a:lnTo>
                    <a:pt x="232" y="907"/>
                  </a:lnTo>
                  <a:lnTo>
                    <a:pt x="238" y="920"/>
                  </a:lnTo>
                  <a:lnTo>
                    <a:pt x="245" y="932"/>
                  </a:lnTo>
                  <a:lnTo>
                    <a:pt x="253" y="945"/>
                  </a:lnTo>
                  <a:lnTo>
                    <a:pt x="262" y="956"/>
                  </a:lnTo>
                  <a:lnTo>
                    <a:pt x="270" y="964"/>
                  </a:lnTo>
                  <a:lnTo>
                    <a:pt x="279" y="970"/>
                  </a:lnTo>
                  <a:lnTo>
                    <a:pt x="284" y="971"/>
                  </a:lnTo>
                  <a:lnTo>
                    <a:pt x="288" y="972"/>
                  </a:lnTo>
                  <a:lnTo>
                    <a:pt x="292" y="972"/>
                  </a:lnTo>
                  <a:lnTo>
                    <a:pt x="297" y="972"/>
                  </a:lnTo>
                  <a:lnTo>
                    <a:pt x="304" y="969"/>
                  </a:lnTo>
                  <a:lnTo>
                    <a:pt x="312" y="965"/>
                  </a:lnTo>
                  <a:lnTo>
                    <a:pt x="319" y="961"/>
                  </a:lnTo>
                  <a:lnTo>
                    <a:pt x="328" y="956"/>
                  </a:lnTo>
                  <a:lnTo>
                    <a:pt x="336" y="951"/>
                  </a:lnTo>
                  <a:lnTo>
                    <a:pt x="345" y="949"/>
                  </a:lnTo>
                  <a:lnTo>
                    <a:pt x="351" y="949"/>
                  </a:lnTo>
                  <a:lnTo>
                    <a:pt x="356" y="950"/>
                  </a:lnTo>
                  <a:lnTo>
                    <a:pt x="362" y="951"/>
                  </a:lnTo>
                  <a:lnTo>
                    <a:pt x="369" y="953"/>
                  </a:lnTo>
                  <a:lnTo>
                    <a:pt x="382" y="958"/>
                  </a:lnTo>
                  <a:lnTo>
                    <a:pt x="396" y="964"/>
                  </a:lnTo>
                  <a:lnTo>
                    <a:pt x="409" y="970"/>
                  </a:lnTo>
                  <a:lnTo>
                    <a:pt x="421" y="974"/>
                  </a:lnTo>
                  <a:lnTo>
                    <a:pt x="426" y="975"/>
                  </a:lnTo>
                  <a:lnTo>
                    <a:pt x="429" y="976"/>
                  </a:lnTo>
                  <a:lnTo>
                    <a:pt x="433" y="976"/>
                  </a:lnTo>
                  <a:lnTo>
                    <a:pt x="435" y="974"/>
                  </a:lnTo>
                  <a:lnTo>
                    <a:pt x="445" y="963"/>
                  </a:lnTo>
                  <a:lnTo>
                    <a:pt x="453" y="955"/>
                  </a:lnTo>
                  <a:lnTo>
                    <a:pt x="459" y="951"/>
                  </a:lnTo>
                  <a:lnTo>
                    <a:pt x="466" y="949"/>
                  </a:lnTo>
                  <a:lnTo>
                    <a:pt x="483" y="946"/>
                  </a:lnTo>
                  <a:lnTo>
                    <a:pt x="512" y="942"/>
                  </a:lnTo>
                  <a:lnTo>
                    <a:pt x="515" y="930"/>
                  </a:lnTo>
                  <a:lnTo>
                    <a:pt x="520" y="923"/>
                  </a:lnTo>
                  <a:lnTo>
                    <a:pt x="522" y="919"/>
                  </a:lnTo>
                  <a:lnTo>
                    <a:pt x="526" y="917"/>
                  </a:lnTo>
                  <a:lnTo>
                    <a:pt x="529" y="916"/>
                  </a:lnTo>
                  <a:lnTo>
                    <a:pt x="533" y="915"/>
                  </a:lnTo>
                  <a:lnTo>
                    <a:pt x="540" y="913"/>
                  </a:lnTo>
                  <a:lnTo>
                    <a:pt x="548" y="913"/>
                  </a:lnTo>
                  <a:lnTo>
                    <a:pt x="558" y="916"/>
                  </a:lnTo>
                  <a:lnTo>
                    <a:pt x="567" y="918"/>
                  </a:lnTo>
                  <a:lnTo>
                    <a:pt x="587" y="925"/>
                  </a:lnTo>
                  <a:lnTo>
                    <a:pt x="607" y="931"/>
                  </a:lnTo>
                  <a:lnTo>
                    <a:pt x="618" y="933"/>
                  </a:lnTo>
                  <a:lnTo>
                    <a:pt x="627" y="933"/>
                  </a:lnTo>
                  <a:lnTo>
                    <a:pt x="638" y="932"/>
                  </a:lnTo>
                  <a:lnTo>
                    <a:pt x="647" y="930"/>
                  </a:lnTo>
                  <a:lnTo>
                    <a:pt x="667" y="922"/>
                  </a:lnTo>
                  <a:lnTo>
                    <a:pt x="685" y="913"/>
                  </a:lnTo>
                  <a:lnTo>
                    <a:pt x="695" y="907"/>
                  </a:lnTo>
                  <a:lnTo>
                    <a:pt x="702" y="902"/>
                  </a:lnTo>
                  <a:lnTo>
                    <a:pt x="709" y="893"/>
                  </a:lnTo>
                  <a:lnTo>
                    <a:pt x="715" y="885"/>
                  </a:lnTo>
                  <a:lnTo>
                    <a:pt x="724" y="870"/>
                  </a:lnTo>
                  <a:lnTo>
                    <a:pt x="735" y="851"/>
                  </a:lnTo>
                  <a:lnTo>
                    <a:pt x="739" y="841"/>
                  </a:lnTo>
                  <a:lnTo>
                    <a:pt x="743" y="832"/>
                  </a:lnTo>
                  <a:lnTo>
                    <a:pt x="745" y="823"/>
                  </a:lnTo>
                  <a:lnTo>
                    <a:pt x="747" y="814"/>
                  </a:lnTo>
                  <a:lnTo>
                    <a:pt x="748" y="800"/>
                  </a:lnTo>
                  <a:lnTo>
                    <a:pt x="749" y="786"/>
                  </a:lnTo>
                  <a:lnTo>
                    <a:pt x="748" y="775"/>
                  </a:lnTo>
                  <a:lnTo>
                    <a:pt x="744" y="766"/>
                  </a:lnTo>
                  <a:lnTo>
                    <a:pt x="738" y="756"/>
                  </a:lnTo>
                  <a:lnTo>
                    <a:pt x="732" y="748"/>
                  </a:lnTo>
                  <a:lnTo>
                    <a:pt x="748" y="746"/>
                  </a:lnTo>
                  <a:lnTo>
                    <a:pt x="768" y="742"/>
                  </a:lnTo>
                  <a:lnTo>
                    <a:pt x="778" y="741"/>
                  </a:lnTo>
                  <a:lnTo>
                    <a:pt x="788" y="741"/>
                  </a:lnTo>
                  <a:lnTo>
                    <a:pt x="796" y="741"/>
                  </a:lnTo>
                  <a:lnTo>
                    <a:pt x="801" y="743"/>
                  </a:lnTo>
                  <a:lnTo>
                    <a:pt x="803" y="746"/>
                  </a:lnTo>
                  <a:lnTo>
                    <a:pt x="806" y="749"/>
                  </a:lnTo>
                  <a:lnTo>
                    <a:pt x="807" y="754"/>
                  </a:lnTo>
                  <a:lnTo>
                    <a:pt x="808" y="759"/>
                  </a:lnTo>
                  <a:lnTo>
                    <a:pt x="808" y="769"/>
                  </a:lnTo>
                  <a:lnTo>
                    <a:pt x="807" y="781"/>
                  </a:lnTo>
                  <a:lnTo>
                    <a:pt x="803" y="805"/>
                  </a:lnTo>
                  <a:lnTo>
                    <a:pt x="801" y="825"/>
                  </a:lnTo>
                  <a:lnTo>
                    <a:pt x="804" y="832"/>
                  </a:lnTo>
                  <a:lnTo>
                    <a:pt x="811" y="841"/>
                  </a:lnTo>
                  <a:lnTo>
                    <a:pt x="821" y="852"/>
                  </a:lnTo>
                  <a:lnTo>
                    <a:pt x="833" y="864"/>
                  </a:lnTo>
                  <a:lnTo>
                    <a:pt x="844" y="876"/>
                  </a:lnTo>
                  <a:lnTo>
                    <a:pt x="856" y="885"/>
                  </a:lnTo>
                  <a:lnTo>
                    <a:pt x="865" y="892"/>
                  </a:lnTo>
                  <a:lnTo>
                    <a:pt x="870" y="894"/>
                  </a:lnTo>
                  <a:lnTo>
                    <a:pt x="875" y="807"/>
                  </a:lnTo>
                  <a:lnTo>
                    <a:pt x="946" y="728"/>
                  </a:lnTo>
                  <a:lnTo>
                    <a:pt x="952" y="551"/>
                  </a:lnTo>
                  <a:lnTo>
                    <a:pt x="959" y="439"/>
                  </a:lnTo>
                  <a:lnTo>
                    <a:pt x="957" y="427"/>
                  </a:lnTo>
                  <a:lnTo>
                    <a:pt x="954" y="413"/>
                  </a:lnTo>
                  <a:lnTo>
                    <a:pt x="1037" y="341"/>
                  </a:lnTo>
                  <a:lnTo>
                    <a:pt x="1016" y="318"/>
                  </a:lnTo>
                  <a:lnTo>
                    <a:pt x="994" y="296"/>
                  </a:lnTo>
                  <a:lnTo>
                    <a:pt x="982" y="286"/>
                  </a:lnTo>
                  <a:lnTo>
                    <a:pt x="971" y="276"/>
                  </a:lnTo>
                  <a:lnTo>
                    <a:pt x="959" y="267"/>
                  </a:lnTo>
                  <a:lnTo>
                    <a:pt x="946" y="259"/>
                  </a:lnTo>
                  <a:lnTo>
                    <a:pt x="942" y="253"/>
                  </a:lnTo>
                  <a:lnTo>
                    <a:pt x="931" y="239"/>
                  </a:lnTo>
                  <a:lnTo>
                    <a:pt x="918" y="222"/>
                  </a:lnTo>
                  <a:lnTo>
                    <a:pt x="909" y="209"/>
                  </a:lnTo>
                  <a:lnTo>
                    <a:pt x="898" y="181"/>
                  </a:lnTo>
                  <a:lnTo>
                    <a:pt x="886" y="154"/>
                  </a:lnTo>
                  <a:lnTo>
                    <a:pt x="874" y="128"/>
                  </a:lnTo>
                  <a:lnTo>
                    <a:pt x="861" y="101"/>
                  </a:lnTo>
                  <a:lnTo>
                    <a:pt x="848" y="76"/>
                  </a:lnTo>
                  <a:lnTo>
                    <a:pt x="834" y="50"/>
                  </a:lnTo>
                  <a:lnTo>
                    <a:pt x="820" y="25"/>
                  </a:lnTo>
                  <a:lnTo>
                    <a:pt x="806" y="0"/>
                  </a:lnTo>
                  <a:lnTo>
                    <a:pt x="741" y="111"/>
                  </a:lnTo>
                  <a:lnTo>
                    <a:pt x="139" y="187"/>
                  </a:lnTo>
                  <a:lnTo>
                    <a:pt x="138" y="303"/>
                  </a:lnTo>
                  <a:lnTo>
                    <a:pt x="85" y="359"/>
                  </a:lnTo>
                  <a:lnTo>
                    <a:pt x="85" y="616"/>
                  </a:lnTo>
                  <a:lnTo>
                    <a:pt x="72" y="618"/>
                  </a:lnTo>
                  <a:lnTo>
                    <a:pt x="61" y="621"/>
                  </a:lnTo>
                  <a:lnTo>
                    <a:pt x="52" y="623"/>
                  </a:lnTo>
                  <a:lnTo>
                    <a:pt x="45" y="628"/>
                  </a:lnTo>
                  <a:lnTo>
                    <a:pt x="39" y="633"/>
                  </a:lnTo>
                  <a:lnTo>
                    <a:pt x="33" y="641"/>
                  </a:lnTo>
                  <a:lnTo>
                    <a:pt x="29" y="653"/>
                  </a:lnTo>
                  <a:lnTo>
                    <a:pt x="26" y="667"/>
                  </a:lnTo>
                  <a:lnTo>
                    <a:pt x="7" y="760"/>
                  </a:lnTo>
                  <a:lnTo>
                    <a:pt x="3" y="777"/>
                  </a:lnTo>
                  <a:lnTo>
                    <a:pt x="1" y="793"/>
                  </a:lnTo>
                  <a:lnTo>
                    <a:pt x="0" y="807"/>
                  </a:lnTo>
                  <a:lnTo>
                    <a:pt x="0" y="820"/>
                  </a:lnTo>
                  <a:lnTo>
                    <a:pt x="1" y="833"/>
                  </a:lnTo>
                  <a:lnTo>
                    <a:pt x="4" y="847"/>
                  </a:lnTo>
                  <a:lnTo>
                    <a:pt x="10" y="861"/>
                  </a:lnTo>
                  <a:lnTo>
                    <a:pt x="19" y="877"/>
                  </a:lnTo>
                  <a:lnTo>
                    <a:pt x="33" y="897"/>
                  </a:lnTo>
                  <a:lnTo>
                    <a:pt x="52" y="919"/>
                  </a:lnTo>
                  <a:lnTo>
                    <a:pt x="61" y="930"/>
                  </a:lnTo>
                  <a:lnTo>
                    <a:pt x="71" y="940"/>
                  </a:lnTo>
                  <a:lnTo>
                    <a:pt x="80" y="950"/>
                  </a:lnTo>
                  <a:lnTo>
                    <a:pt x="88" y="957"/>
                  </a:lnTo>
                  <a:lnTo>
                    <a:pt x="86" y="955"/>
                  </a:lnTo>
                  <a:lnTo>
                    <a:pt x="105" y="966"/>
                  </a:lnTo>
                  <a:lnTo>
                    <a:pt x="119" y="978"/>
                  </a:lnTo>
                  <a:lnTo>
                    <a:pt x="125" y="984"/>
                  </a:lnTo>
                  <a:lnTo>
                    <a:pt x="130" y="990"/>
                  </a:lnTo>
                  <a:lnTo>
                    <a:pt x="134" y="997"/>
                  </a:lnTo>
                  <a:lnTo>
                    <a:pt x="138" y="1004"/>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sp>
          <p:nvSpPr>
            <p:cNvPr id="53257" name="Freeform 410"/>
            <p:cNvSpPr>
              <a:spLocks/>
            </p:cNvSpPr>
            <p:nvPr/>
          </p:nvSpPr>
          <p:spPr bwMode="auto">
            <a:xfrm>
              <a:off x="2558" y="2877"/>
              <a:ext cx="311" cy="280"/>
            </a:xfrm>
            <a:custGeom>
              <a:avLst/>
              <a:gdLst>
                <a:gd name="T0" fmla="*/ 1 w 933"/>
                <a:gd name="T1" fmla="*/ 36 h 842"/>
                <a:gd name="T2" fmla="*/ 1 w 933"/>
                <a:gd name="T3" fmla="*/ 45 h 842"/>
                <a:gd name="T4" fmla="*/ 3 w 933"/>
                <a:gd name="T5" fmla="*/ 48 h 842"/>
                <a:gd name="T6" fmla="*/ 7 w 933"/>
                <a:gd name="T7" fmla="*/ 49 h 842"/>
                <a:gd name="T8" fmla="*/ 10 w 933"/>
                <a:gd name="T9" fmla="*/ 50 h 842"/>
                <a:gd name="T10" fmla="*/ 13 w 933"/>
                <a:gd name="T11" fmla="*/ 52 h 842"/>
                <a:gd name="T12" fmla="*/ 17 w 933"/>
                <a:gd name="T13" fmla="*/ 58 h 842"/>
                <a:gd name="T14" fmla="*/ 24 w 933"/>
                <a:gd name="T15" fmla="*/ 67 h 842"/>
                <a:gd name="T16" fmla="*/ 32 w 933"/>
                <a:gd name="T17" fmla="*/ 77 h 842"/>
                <a:gd name="T18" fmla="*/ 37 w 933"/>
                <a:gd name="T19" fmla="*/ 82 h 842"/>
                <a:gd name="T20" fmla="*/ 44 w 933"/>
                <a:gd name="T21" fmla="*/ 86 h 842"/>
                <a:gd name="T22" fmla="*/ 48 w 933"/>
                <a:gd name="T23" fmla="*/ 85 h 842"/>
                <a:gd name="T24" fmla="*/ 51 w 933"/>
                <a:gd name="T25" fmla="*/ 83 h 842"/>
                <a:gd name="T26" fmla="*/ 52 w 933"/>
                <a:gd name="T27" fmla="*/ 84 h 842"/>
                <a:gd name="T28" fmla="*/ 56 w 933"/>
                <a:gd name="T29" fmla="*/ 89 h 842"/>
                <a:gd name="T30" fmla="*/ 60 w 933"/>
                <a:gd name="T31" fmla="*/ 93 h 842"/>
                <a:gd name="T32" fmla="*/ 63 w 933"/>
                <a:gd name="T33" fmla="*/ 91 h 842"/>
                <a:gd name="T34" fmla="*/ 68 w 933"/>
                <a:gd name="T35" fmla="*/ 85 h 842"/>
                <a:gd name="T36" fmla="*/ 71 w 933"/>
                <a:gd name="T37" fmla="*/ 80 h 842"/>
                <a:gd name="T38" fmla="*/ 76 w 933"/>
                <a:gd name="T39" fmla="*/ 76 h 842"/>
                <a:gd name="T40" fmla="*/ 82 w 933"/>
                <a:gd name="T41" fmla="*/ 75 h 842"/>
                <a:gd name="T42" fmla="*/ 85 w 933"/>
                <a:gd name="T43" fmla="*/ 72 h 842"/>
                <a:gd name="T44" fmla="*/ 85 w 933"/>
                <a:gd name="T45" fmla="*/ 68 h 842"/>
                <a:gd name="T46" fmla="*/ 87 w 933"/>
                <a:gd name="T47" fmla="*/ 68 h 842"/>
                <a:gd name="T48" fmla="*/ 95 w 933"/>
                <a:gd name="T49" fmla="*/ 67 h 842"/>
                <a:gd name="T50" fmla="*/ 102 w 933"/>
                <a:gd name="T51" fmla="*/ 67 h 842"/>
                <a:gd name="T52" fmla="*/ 81 w 933"/>
                <a:gd name="T53" fmla="*/ 17 h 842"/>
                <a:gd name="T54" fmla="*/ 77 w 933"/>
                <a:gd name="T55" fmla="*/ 14 h 842"/>
                <a:gd name="T56" fmla="*/ 74 w 933"/>
                <a:gd name="T57" fmla="*/ 9 h 842"/>
                <a:gd name="T58" fmla="*/ 74 w 933"/>
                <a:gd name="T59" fmla="*/ 2 h 842"/>
                <a:gd name="T60" fmla="*/ 74 w 933"/>
                <a:gd name="T61" fmla="*/ 0 h 842"/>
                <a:gd name="T62" fmla="*/ 70 w 933"/>
                <a:gd name="T63" fmla="*/ 0 h 842"/>
                <a:gd name="T64" fmla="*/ 67 w 933"/>
                <a:gd name="T65" fmla="*/ 3 h 842"/>
                <a:gd name="T66" fmla="*/ 68 w 933"/>
                <a:gd name="T67" fmla="*/ 8 h 842"/>
                <a:gd name="T68" fmla="*/ 66 w 933"/>
                <a:gd name="T69" fmla="*/ 12 h 842"/>
                <a:gd name="T70" fmla="*/ 63 w 933"/>
                <a:gd name="T71" fmla="*/ 18 h 842"/>
                <a:gd name="T72" fmla="*/ 57 w 933"/>
                <a:gd name="T73" fmla="*/ 21 h 842"/>
                <a:gd name="T74" fmla="*/ 52 w 933"/>
                <a:gd name="T75" fmla="*/ 21 h 842"/>
                <a:gd name="T76" fmla="*/ 46 w 933"/>
                <a:gd name="T77" fmla="*/ 19 h 842"/>
                <a:gd name="T78" fmla="*/ 43 w 933"/>
                <a:gd name="T79" fmla="*/ 20 h 842"/>
                <a:gd name="T80" fmla="*/ 42 w 933"/>
                <a:gd name="T81" fmla="*/ 22 h 842"/>
                <a:gd name="T82" fmla="*/ 35 w 933"/>
                <a:gd name="T83" fmla="*/ 24 h 842"/>
                <a:gd name="T84" fmla="*/ 32 w 933"/>
                <a:gd name="T85" fmla="*/ 26 h 842"/>
                <a:gd name="T86" fmla="*/ 29 w 933"/>
                <a:gd name="T87" fmla="*/ 25 h 842"/>
                <a:gd name="T88" fmla="*/ 24 w 933"/>
                <a:gd name="T89" fmla="*/ 23 h 842"/>
                <a:gd name="T90" fmla="*/ 21 w 933"/>
                <a:gd name="T91" fmla="*/ 24 h 842"/>
                <a:gd name="T92" fmla="*/ 18 w 933"/>
                <a:gd name="T93" fmla="*/ 26 h 842"/>
                <a:gd name="T94" fmla="*/ 16 w 933"/>
                <a:gd name="T95" fmla="*/ 25 h 842"/>
                <a:gd name="T96" fmla="*/ 12 w 933"/>
                <a:gd name="T97" fmla="*/ 21 h 842"/>
                <a:gd name="T98" fmla="*/ 10 w 933"/>
                <a:gd name="T99" fmla="*/ 16 h 842"/>
                <a:gd name="T100" fmla="*/ 5 w 933"/>
                <a:gd name="T101" fmla="*/ 17 h 842"/>
                <a:gd name="T102" fmla="*/ 3 w 933"/>
                <a:gd name="T103" fmla="*/ 18 h 842"/>
                <a:gd name="T104" fmla="*/ 1 w 933"/>
                <a:gd name="T105" fmla="*/ 24 h 8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33"/>
                <a:gd name="T160" fmla="*/ 0 h 842"/>
                <a:gd name="T161" fmla="*/ 933 w 933"/>
                <a:gd name="T162" fmla="*/ 842 h 84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33" h="842">
                  <a:moveTo>
                    <a:pt x="0" y="263"/>
                  </a:moveTo>
                  <a:lnTo>
                    <a:pt x="3" y="275"/>
                  </a:lnTo>
                  <a:lnTo>
                    <a:pt x="6" y="290"/>
                  </a:lnTo>
                  <a:lnTo>
                    <a:pt x="7" y="325"/>
                  </a:lnTo>
                  <a:lnTo>
                    <a:pt x="5" y="365"/>
                  </a:lnTo>
                  <a:lnTo>
                    <a:pt x="6" y="384"/>
                  </a:lnTo>
                  <a:lnTo>
                    <a:pt x="8" y="401"/>
                  </a:lnTo>
                  <a:lnTo>
                    <a:pt x="10" y="409"/>
                  </a:lnTo>
                  <a:lnTo>
                    <a:pt x="13" y="418"/>
                  </a:lnTo>
                  <a:lnTo>
                    <a:pt x="17" y="424"/>
                  </a:lnTo>
                  <a:lnTo>
                    <a:pt x="22" y="430"/>
                  </a:lnTo>
                  <a:lnTo>
                    <a:pt x="28" y="434"/>
                  </a:lnTo>
                  <a:lnTo>
                    <a:pt x="35" y="437"/>
                  </a:lnTo>
                  <a:lnTo>
                    <a:pt x="42" y="438"/>
                  </a:lnTo>
                  <a:lnTo>
                    <a:pt x="51" y="439"/>
                  </a:lnTo>
                  <a:lnTo>
                    <a:pt x="59" y="439"/>
                  </a:lnTo>
                  <a:lnTo>
                    <a:pt x="66" y="440"/>
                  </a:lnTo>
                  <a:lnTo>
                    <a:pt x="74" y="441"/>
                  </a:lnTo>
                  <a:lnTo>
                    <a:pt x="81" y="444"/>
                  </a:lnTo>
                  <a:lnTo>
                    <a:pt x="88" y="447"/>
                  </a:lnTo>
                  <a:lnTo>
                    <a:pt x="97" y="452"/>
                  </a:lnTo>
                  <a:lnTo>
                    <a:pt x="104" y="457"/>
                  </a:lnTo>
                  <a:lnTo>
                    <a:pt x="111" y="463"/>
                  </a:lnTo>
                  <a:lnTo>
                    <a:pt x="117" y="468"/>
                  </a:lnTo>
                  <a:lnTo>
                    <a:pt x="122" y="476"/>
                  </a:lnTo>
                  <a:lnTo>
                    <a:pt x="127" y="483"/>
                  </a:lnTo>
                  <a:lnTo>
                    <a:pt x="131" y="491"/>
                  </a:lnTo>
                  <a:lnTo>
                    <a:pt x="157" y="524"/>
                  </a:lnTo>
                  <a:lnTo>
                    <a:pt x="180" y="558"/>
                  </a:lnTo>
                  <a:lnTo>
                    <a:pt x="192" y="575"/>
                  </a:lnTo>
                  <a:lnTo>
                    <a:pt x="205" y="591"/>
                  </a:lnTo>
                  <a:lnTo>
                    <a:pt x="217" y="608"/>
                  </a:lnTo>
                  <a:lnTo>
                    <a:pt x="231" y="623"/>
                  </a:lnTo>
                  <a:lnTo>
                    <a:pt x="252" y="650"/>
                  </a:lnTo>
                  <a:lnTo>
                    <a:pt x="275" y="681"/>
                  </a:lnTo>
                  <a:lnTo>
                    <a:pt x="286" y="696"/>
                  </a:lnTo>
                  <a:lnTo>
                    <a:pt x="298" y="710"/>
                  </a:lnTo>
                  <a:lnTo>
                    <a:pt x="310" y="723"/>
                  </a:lnTo>
                  <a:lnTo>
                    <a:pt x="324" y="734"/>
                  </a:lnTo>
                  <a:lnTo>
                    <a:pt x="337" y="747"/>
                  </a:lnTo>
                  <a:lnTo>
                    <a:pt x="354" y="759"/>
                  </a:lnTo>
                  <a:lnTo>
                    <a:pt x="371" y="770"/>
                  </a:lnTo>
                  <a:lnTo>
                    <a:pt x="388" y="780"/>
                  </a:lnTo>
                  <a:lnTo>
                    <a:pt x="397" y="782"/>
                  </a:lnTo>
                  <a:lnTo>
                    <a:pt x="406" y="783"/>
                  </a:lnTo>
                  <a:lnTo>
                    <a:pt x="413" y="782"/>
                  </a:lnTo>
                  <a:lnTo>
                    <a:pt x="420" y="780"/>
                  </a:lnTo>
                  <a:lnTo>
                    <a:pt x="433" y="772"/>
                  </a:lnTo>
                  <a:lnTo>
                    <a:pt x="446" y="762"/>
                  </a:lnTo>
                  <a:lnTo>
                    <a:pt x="450" y="759"/>
                  </a:lnTo>
                  <a:lnTo>
                    <a:pt x="455" y="757"/>
                  </a:lnTo>
                  <a:lnTo>
                    <a:pt x="459" y="756"/>
                  </a:lnTo>
                  <a:lnTo>
                    <a:pt x="462" y="756"/>
                  </a:lnTo>
                  <a:lnTo>
                    <a:pt x="466" y="757"/>
                  </a:lnTo>
                  <a:lnTo>
                    <a:pt x="468" y="759"/>
                  </a:lnTo>
                  <a:lnTo>
                    <a:pt x="471" y="761"/>
                  </a:lnTo>
                  <a:lnTo>
                    <a:pt x="473" y="763"/>
                  </a:lnTo>
                  <a:lnTo>
                    <a:pt x="481" y="775"/>
                  </a:lnTo>
                  <a:lnTo>
                    <a:pt x="491" y="789"/>
                  </a:lnTo>
                  <a:lnTo>
                    <a:pt x="504" y="805"/>
                  </a:lnTo>
                  <a:lnTo>
                    <a:pt x="518" y="819"/>
                  </a:lnTo>
                  <a:lnTo>
                    <a:pt x="526" y="826"/>
                  </a:lnTo>
                  <a:lnTo>
                    <a:pt x="533" y="832"/>
                  </a:lnTo>
                  <a:lnTo>
                    <a:pt x="541" y="838"/>
                  </a:lnTo>
                  <a:lnTo>
                    <a:pt x="550" y="842"/>
                  </a:lnTo>
                  <a:lnTo>
                    <a:pt x="557" y="839"/>
                  </a:lnTo>
                  <a:lnTo>
                    <a:pt x="564" y="834"/>
                  </a:lnTo>
                  <a:lnTo>
                    <a:pt x="571" y="828"/>
                  </a:lnTo>
                  <a:lnTo>
                    <a:pt x="577" y="821"/>
                  </a:lnTo>
                  <a:lnTo>
                    <a:pt x="588" y="805"/>
                  </a:lnTo>
                  <a:lnTo>
                    <a:pt x="599" y="786"/>
                  </a:lnTo>
                  <a:lnTo>
                    <a:pt x="610" y="767"/>
                  </a:lnTo>
                  <a:lnTo>
                    <a:pt x="622" y="748"/>
                  </a:lnTo>
                  <a:lnTo>
                    <a:pt x="627" y="740"/>
                  </a:lnTo>
                  <a:lnTo>
                    <a:pt x="633" y="732"/>
                  </a:lnTo>
                  <a:lnTo>
                    <a:pt x="639" y="724"/>
                  </a:lnTo>
                  <a:lnTo>
                    <a:pt x="645" y="719"/>
                  </a:lnTo>
                  <a:lnTo>
                    <a:pt x="658" y="709"/>
                  </a:lnTo>
                  <a:lnTo>
                    <a:pt x="671" y="701"/>
                  </a:lnTo>
                  <a:lnTo>
                    <a:pt x="683" y="693"/>
                  </a:lnTo>
                  <a:lnTo>
                    <a:pt x="697" y="687"/>
                  </a:lnTo>
                  <a:lnTo>
                    <a:pt x="710" y="682"/>
                  </a:lnTo>
                  <a:lnTo>
                    <a:pt x="724" y="678"/>
                  </a:lnTo>
                  <a:lnTo>
                    <a:pt x="739" y="676"/>
                  </a:lnTo>
                  <a:lnTo>
                    <a:pt x="756" y="675"/>
                  </a:lnTo>
                  <a:lnTo>
                    <a:pt x="758" y="670"/>
                  </a:lnTo>
                  <a:lnTo>
                    <a:pt x="761" y="663"/>
                  </a:lnTo>
                  <a:lnTo>
                    <a:pt x="763" y="656"/>
                  </a:lnTo>
                  <a:lnTo>
                    <a:pt x="764" y="648"/>
                  </a:lnTo>
                  <a:lnTo>
                    <a:pt x="765" y="631"/>
                  </a:lnTo>
                  <a:lnTo>
                    <a:pt x="765" y="617"/>
                  </a:lnTo>
                  <a:lnTo>
                    <a:pt x="767" y="615"/>
                  </a:lnTo>
                  <a:lnTo>
                    <a:pt x="769" y="614"/>
                  </a:lnTo>
                  <a:lnTo>
                    <a:pt x="771" y="612"/>
                  </a:lnTo>
                  <a:lnTo>
                    <a:pt x="775" y="610"/>
                  </a:lnTo>
                  <a:lnTo>
                    <a:pt x="783" y="609"/>
                  </a:lnTo>
                  <a:lnTo>
                    <a:pt x="794" y="606"/>
                  </a:lnTo>
                  <a:lnTo>
                    <a:pt x="814" y="605"/>
                  </a:lnTo>
                  <a:lnTo>
                    <a:pt x="828" y="604"/>
                  </a:lnTo>
                  <a:lnTo>
                    <a:pt x="854" y="602"/>
                  </a:lnTo>
                  <a:lnTo>
                    <a:pt x="879" y="601"/>
                  </a:lnTo>
                  <a:lnTo>
                    <a:pt x="892" y="601"/>
                  </a:lnTo>
                  <a:lnTo>
                    <a:pt x="905" y="602"/>
                  </a:lnTo>
                  <a:lnTo>
                    <a:pt x="916" y="603"/>
                  </a:lnTo>
                  <a:lnTo>
                    <a:pt x="929" y="605"/>
                  </a:lnTo>
                  <a:lnTo>
                    <a:pt x="933" y="606"/>
                  </a:lnTo>
                  <a:lnTo>
                    <a:pt x="719" y="405"/>
                  </a:lnTo>
                  <a:lnTo>
                    <a:pt x="732" y="153"/>
                  </a:lnTo>
                  <a:lnTo>
                    <a:pt x="727" y="151"/>
                  </a:lnTo>
                  <a:lnTo>
                    <a:pt x="718" y="144"/>
                  </a:lnTo>
                  <a:lnTo>
                    <a:pt x="706" y="135"/>
                  </a:lnTo>
                  <a:lnTo>
                    <a:pt x="695" y="123"/>
                  </a:lnTo>
                  <a:lnTo>
                    <a:pt x="683" y="111"/>
                  </a:lnTo>
                  <a:lnTo>
                    <a:pt x="673" y="100"/>
                  </a:lnTo>
                  <a:lnTo>
                    <a:pt x="666" y="91"/>
                  </a:lnTo>
                  <a:lnTo>
                    <a:pt x="663" y="84"/>
                  </a:lnTo>
                  <a:lnTo>
                    <a:pt x="665" y="64"/>
                  </a:lnTo>
                  <a:lnTo>
                    <a:pt x="669" y="40"/>
                  </a:lnTo>
                  <a:lnTo>
                    <a:pt x="670" y="28"/>
                  </a:lnTo>
                  <a:lnTo>
                    <a:pt x="670" y="18"/>
                  </a:lnTo>
                  <a:lnTo>
                    <a:pt x="669" y="13"/>
                  </a:lnTo>
                  <a:lnTo>
                    <a:pt x="668" y="8"/>
                  </a:lnTo>
                  <a:lnTo>
                    <a:pt x="665" y="5"/>
                  </a:lnTo>
                  <a:lnTo>
                    <a:pt x="663" y="2"/>
                  </a:lnTo>
                  <a:lnTo>
                    <a:pt x="658" y="0"/>
                  </a:lnTo>
                  <a:lnTo>
                    <a:pt x="650" y="0"/>
                  </a:lnTo>
                  <a:lnTo>
                    <a:pt x="640" y="0"/>
                  </a:lnTo>
                  <a:lnTo>
                    <a:pt x="630" y="1"/>
                  </a:lnTo>
                  <a:lnTo>
                    <a:pt x="610" y="5"/>
                  </a:lnTo>
                  <a:lnTo>
                    <a:pt x="594" y="7"/>
                  </a:lnTo>
                  <a:lnTo>
                    <a:pt x="600" y="15"/>
                  </a:lnTo>
                  <a:lnTo>
                    <a:pt x="606" y="25"/>
                  </a:lnTo>
                  <a:lnTo>
                    <a:pt x="610" y="34"/>
                  </a:lnTo>
                  <a:lnTo>
                    <a:pt x="611" y="45"/>
                  </a:lnTo>
                  <a:lnTo>
                    <a:pt x="610" y="59"/>
                  </a:lnTo>
                  <a:lnTo>
                    <a:pt x="609" y="73"/>
                  </a:lnTo>
                  <a:lnTo>
                    <a:pt x="607" y="82"/>
                  </a:lnTo>
                  <a:lnTo>
                    <a:pt x="605" y="91"/>
                  </a:lnTo>
                  <a:lnTo>
                    <a:pt x="601" y="100"/>
                  </a:lnTo>
                  <a:lnTo>
                    <a:pt x="597" y="110"/>
                  </a:lnTo>
                  <a:lnTo>
                    <a:pt x="586" y="129"/>
                  </a:lnTo>
                  <a:lnTo>
                    <a:pt x="577" y="144"/>
                  </a:lnTo>
                  <a:lnTo>
                    <a:pt x="571" y="152"/>
                  </a:lnTo>
                  <a:lnTo>
                    <a:pt x="564" y="161"/>
                  </a:lnTo>
                  <a:lnTo>
                    <a:pt x="557" y="166"/>
                  </a:lnTo>
                  <a:lnTo>
                    <a:pt x="547" y="172"/>
                  </a:lnTo>
                  <a:lnTo>
                    <a:pt x="529" y="181"/>
                  </a:lnTo>
                  <a:lnTo>
                    <a:pt x="509" y="189"/>
                  </a:lnTo>
                  <a:lnTo>
                    <a:pt x="500" y="191"/>
                  </a:lnTo>
                  <a:lnTo>
                    <a:pt x="489" y="192"/>
                  </a:lnTo>
                  <a:lnTo>
                    <a:pt x="480" y="192"/>
                  </a:lnTo>
                  <a:lnTo>
                    <a:pt x="469" y="190"/>
                  </a:lnTo>
                  <a:lnTo>
                    <a:pt x="449" y="184"/>
                  </a:lnTo>
                  <a:lnTo>
                    <a:pt x="429" y="177"/>
                  </a:lnTo>
                  <a:lnTo>
                    <a:pt x="420" y="175"/>
                  </a:lnTo>
                  <a:lnTo>
                    <a:pt x="410" y="172"/>
                  </a:lnTo>
                  <a:lnTo>
                    <a:pt x="402" y="172"/>
                  </a:lnTo>
                  <a:lnTo>
                    <a:pt x="395" y="174"/>
                  </a:lnTo>
                  <a:lnTo>
                    <a:pt x="391" y="175"/>
                  </a:lnTo>
                  <a:lnTo>
                    <a:pt x="388" y="176"/>
                  </a:lnTo>
                  <a:lnTo>
                    <a:pt x="384" y="178"/>
                  </a:lnTo>
                  <a:lnTo>
                    <a:pt x="382" y="182"/>
                  </a:lnTo>
                  <a:lnTo>
                    <a:pt x="377" y="189"/>
                  </a:lnTo>
                  <a:lnTo>
                    <a:pt x="374" y="201"/>
                  </a:lnTo>
                  <a:lnTo>
                    <a:pt x="345" y="205"/>
                  </a:lnTo>
                  <a:lnTo>
                    <a:pt x="328" y="208"/>
                  </a:lnTo>
                  <a:lnTo>
                    <a:pt x="321" y="210"/>
                  </a:lnTo>
                  <a:lnTo>
                    <a:pt x="315" y="214"/>
                  </a:lnTo>
                  <a:lnTo>
                    <a:pt x="307" y="222"/>
                  </a:lnTo>
                  <a:lnTo>
                    <a:pt x="297" y="233"/>
                  </a:lnTo>
                  <a:lnTo>
                    <a:pt x="295" y="235"/>
                  </a:lnTo>
                  <a:lnTo>
                    <a:pt x="291" y="235"/>
                  </a:lnTo>
                  <a:lnTo>
                    <a:pt x="288" y="234"/>
                  </a:lnTo>
                  <a:lnTo>
                    <a:pt x="283" y="233"/>
                  </a:lnTo>
                  <a:lnTo>
                    <a:pt x="271" y="229"/>
                  </a:lnTo>
                  <a:lnTo>
                    <a:pt x="258" y="223"/>
                  </a:lnTo>
                  <a:lnTo>
                    <a:pt x="244" y="217"/>
                  </a:lnTo>
                  <a:lnTo>
                    <a:pt x="231" y="212"/>
                  </a:lnTo>
                  <a:lnTo>
                    <a:pt x="224" y="210"/>
                  </a:lnTo>
                  <a:lnTo>
                    <a:pt x="218" y="209"/>
                  </a:lnTo>
                  <a:lnTo>
                    <a:pt x="213" y="208"/>
                  </a:lnTo>
                  <a:lnTo>
                    <a:pt x="207" y="208"/>
                  </a:lnTo>
                  <a:lnTo>
                    <a:pt x="198" y="210"/>
                  </a:lnTo>
                  <a:lnTo>
                    <a:pt x="190" y="215"/>
                  </a:lnTo>
                  <a:lnTo>
                    <a:pt x="181" y="220"/>
                  </a:lnTo>
                  <a:lnTo>
                    <a:pt x="174" y="224"/>
                  </a:lnTo>
                  <a:lnTo>
                    <a:pt x="166" y="228"/>
                  </a:lnTo>
                  <a:lnTo>
                    <a:pt x="159" y="231"/>
                  </a:lnTo>
                  <a:lnTo>
                    <a:pt x="154" y="231"/>
                  </a:lnTo>
                  <a:lnTo>
                    <a:pt x="150" y="231"/>
                  </a:lnTo>
                  <a:lnTo>
                    <a:pt x="146" y="230"/>
                  </a:lnTo>
                  <a:lnTo>
                    <a:pt x="141" y="229"/>
                  </a:lnTo>
                  <a:lnTo>
                    <a:pt x="132" y="223"/>
                  </a:lnTo>
                  <a:lnTo>
                    <a:pt x="124" y="215"/>
                  </a:lnTo>
                  <a:lnTo>
                    <a:pt x="115" y="204"/>
                  </a:lnTo>
                  <a:lnTo>
                    <a:pt x="107" y="191"/>
                  </a:lnTo>
                  <a:lnTo>
                    <a:pt x="100" y="179"/>
                  </a:lnTo>
                  <a:lnTo>
                    <a:pt x="94" y="166"/>
                  </a:lnTo>
                  <a:lnTo>
                    <a:pt x="89" y="155"/>
                  </a:lnTo>
                  <a:lnTo>
                    <a:pt x="87" y="145"/>
                  </a:lnTo>
                  <a:lnTo>
                    <a:pt x="81" y="148"/>
                  </a:lnTo>
                  <a:lnTo>
                    <a:pt x="74" y="151"/>
                  </a:lnTo>
                  <a:lnTo>
                    <a:pt x="63" y="152"/>
                  </a:lnTo>
                  <a:lnTo>
                    <a:pt x="49" y="153"/>
                  </a:lnTo>
                  <a:lnTo>
                    <a:pt x="42" y="153"/>
                  </a:lnTo>
                  <a:lnTo>
                    <a:pt x="36" y="155"/>
                  </a:lnTo>
                  <a:lnTo>
                    <a:pt x="32" y="156"/>
                  </a:lnTo>
                  <a:lnTo>
                    <a:pt x="29" y="158"/>
                  </a:lnTo>
                  <a:lnTo>
                    <a:pt x="25" y="174"/>
                  </a:lnTo>
                  <a:lnTo>
                    <a:pt x="20" y="189"/>
                  </a:lnTo>
                  <a:lnTo>
                    <a:pt x="15" y="204"/>
                  </a:lnTo>
                  <a:lnTo>
                    <a:pt x="8" y="220"/>
                  </a:lnTo>
                  <a:lnTo>
                    <a:pt x="0" y="2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sp>
          <p:nvSpPr>
            <p:cNvPr id="53258" name="Freeform 411"/>
            <p:cNvSpPr>
              <a:spLocks/>
            </p:cNvSpPr>
            <p:nvPr/>
          </p:nvSpPr>
          <p:spPr bwMode="auto">
            <a:xfrm>
              <a:off x="2558" y="2877"/>
              <a:ext cx="311" cy="280"/>
            </a:xfrm>
            <a:custGeom>
              <a:avLst/>
              <a:gdLst>
                <a:gd name="T0" fmla="*/ 1 w 933"/>
                <a:gd name="T1" fmla="*/ 36 h 842"/>
                <a:gd name="T2" fmla="*/ 1 w 933"/>
                <a:gd name="T3" fmla="*/ 45 h 842"/>
                <a:gd name="T4" fmla="*/ 3 w 933"/>
                <a:gd name="T5" fmla="*/ 48 h 842"/>
                <a:gd name="T6" fmla="*/ 7 w 933"/>
                <a:gd name="T7" fmla="*/ 49 h 842"/>
                <a:gd name="T8" fmla="*/ 10 w 933"/>
                <a:gd name="T9" fmla="*/ 50 h 842"/>
                <a:gd name="T10" fmla="*/ 13 w 933"/>
                <a:gd name="T11" fmla="*/ 52 h 842"/>
                <a:gd name="T12" fmla="*/ 17 w 933"/>
                <a:gd name="T13" fmla="*/ 58 h 842"/>
                <a:gd name="T14" fmla="*/ 24 w 933"/>
                <a:gd name="T15" fmla="*/ 67 h 842"/>
                <a:gd name="T16" fmla="*/ 32 w 933"/>
                <a:gd name="T17" fmla="*/ 77 h 842"/>
                <a:gd name="T18" fmla="*/ 36 w 933"/>
                <a:gd name="T19" fmla="*/ 81 h 842"/>
                <a:gd name="T20" fmla="*/ 43 w 933"/>
                <a:gd name="T21" fmla="*/ 86 h 842"/>
                <a:gd name="T22" fmla="*/ 47 w 933"/>
                <a:gd name="T23" fmla="*/ 86 h 842"/>
                <a:gd name="T24" fmla="*/ 51 w 933"/>
                <a:gd name="T25" fmla="*/ 84 h 842"/>
                <a:gd name="T26" fmla="*/ 52 w 933"/>
                <a:gd name="T27" fmla="*/ 84 h 842"/>
                <a:gd name="T28" fmla="*/ 55 w 933"/>
                <a:gd name="T29" fmla="*/ 87 h 842"/>
                <a:gd name="T30" fmla="*/ 59 w 933"/>
                <a:gd name="T31" fmla="*/ 92 h 842"/>
                <a:gd name="T32" fmla="*/ 62 w 933"/>
                <a:gd name="T33" fmla="*/ 93 h 842"/>
                <a:gd name="T34" fmla="*/ 65 w 933"/>
                <a:gd name="T35" fmla="*/ 89 h 842"/>
                <a:gd name="T36" fmla="*/ 70 w 933"/>
                <a:gd name="T37" fmla="*/ 82 h 842"/>
                <a:gd name="T38" fmla="*/ 73 w 933"/>
                <a:gd name="T39" fmla="*/ 78 h 842"/>
                <a:gd name="T40" fmla="*/ 79 w 933"/>
                <a:gd name="T41" fmla="*/ 75 h 842"/>
                <a:gd name="T42" fmla="*/ 84 w 933"/>
                <a:gd name="T43" fmla="*/ 74 h 842"/>
                <a:gd name="T44" fmla="*/ 85 w 933"/>
                <a:gd name="T45" fmla="*/ 71 h 842"/>
                <a:gd name="T46" fmla="*/ 85 w 933"/>
                <a:gd name="T47" fmla="*/ 68 h 842"/>
                <a:gd name="T48" fmla="*/ 88 w 933"/>
                <a:gd name="T49" fmla="*/ 67 h 842"/>
                <a:gd name="T50" fmla="*/ 98 w 933"/>
                <a:gd name="T51" fmla="*/ 67 h 842"/>
                <a:gd name="T52" fmla="*/ 103 w 933"/>
                <a:gd name="T53" fmla="*/ 67 h 842"/>
                <a:gd name="T54" fmla="*/ 81 w 933"/>
                <a:gd name="T55" fmla="*/ 17 h 842"/>
                <a:gd name="T56" fmla="*/ 77 w 933"/>
                <a:gd name="T57" fmla="*/ 14 h 842"/>
                <a:gd name="T58" fmla="*/ 74 w 933"/>
                <a:gd name="T59" fmla="*/ 9 h 842"/>
                <a:gd name="T60" fmla="*/ 74 w 933"/>
                <a:gd name="T61" fmla="*/ 2 h 842"/>
                <a:gd name="T62" fmla="*/ 74 w 933"/>
                <a:gd name="T63" fmla="*/ 0 h 842"/>
                <a:gd name="T64" fmla="*/ 70 w 933"/>
                <a:gd name="T65" fmla="*/ 0 h 842"/>
                <a:gd name="T66" fmla="*/ 67 w 933"/>
                <a:gd name="T67" fmla="*/ 3 h 842"/>
                <a:gd name="T68" fmla="*/ 68 w 933"/>
                <a:gd name="T69" fmla="*/ 8 h 842"/>
                <a:gd name="T70" fmla="*/ 66 w 933"/>
                <a:gd name="T71" fmla="*/ 12 h 842"/>
                <a:gd name="T72" fmla="*/ 63 w 933"/>
                <a:gd name="T73" fmla="*/ 18 h 842"/>
                <a:gd name="T74" fmla="*/ 57 w 933"/>
                <a:gd name="T75" fmla="*/ 21 h 842"/>
                <a:gd name="T76" fmla="*/ 52 w 933"/>
                <a:gd name="T77" fmla="*/ 21 h 842"/>
                <a:gd name="T78" fmla="*/ 46 w 933"/>
                <a:gd name="T79" fmla="*/ 19 h 842"/>
                <a:gd name="T80" fmla="*/ 43 w 933"/>
                <a:gd name="T81" fmla="*/ 20 h 842"/>
                <a:gd name="T82" fmla="*/ 42 w 933"/>
                <a:gd name="T83" fmla="*/ 22 h 842"/>
                <a:gd name="T84" fmla="*/ 35 w 933"/>
                <a:gd name="T85" fmla="*/ 24 h 842"/>
                <a:gd name="T86" fmla="*/ 32 w 933"/>
                <a:gd name="T87" fmla="*/ 26 h 842"/>
                <a:gd name="T88" fmla="*/ 29 w 933"/>
                <a:gd name="T89" fmla="*/ 25 h 842"/>
                <a:gd name="T90" fmla="*/ 24 w 933"/>
                <a:gd name="T91" fmla="*/ 23 h 842"/>
                <a:gd name="T92" fmla="*/ 21 w 933"/>
                <a:gd name="T93" fmla="*/ 24 h 842"/>
                <a:gd name="T94" fmla="*/ 18 w 933"/>
                <a:gd name="T95" fmla="*/ 26 h 842"/>
                <a:gd name="T96" fmla="*/ 16 w 933"/>
                <a:gd name="T97" fmla="*/ 25 h 842"/>
                <a:gd name="T98" fmla="*/ 12 w 933"/>
                <a:gd name="T99" fmla="*/ 21 h 842"/>
                <a:gd name="T100" fmla="*/ 10 w 933"/>
                <a:gd name="T101" fmla="*/ 16 h 842"/>
                <a:gd name="T102" fmla="*/ 5 w 933"/>
                <a:gd name="T103" fmla="*/ 17 h 842"/>
                <a:gd name="T104" fmla="*/ 3 w 933"/>
                <a:gd name="T105" fmla="*/ 18 h 842"/>
                <a:gd name="T106" fmla="*/ 1 w 933"/>
                <a:gd name="T107" fmla="*/ 24 h 8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33"/>
                <a:gd name="T163" fmla="*/ 0 h 842"/>
                <a:gd name="T164" fmla="*/ 933 w 933"/>
                <a:gd name="T165" fmla="*/ 842 h 84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33" h="842">
                  <a:moveTo>
                    <a:pt x="0" y="263"/>
                  </a:moveTo>
                  <a:lnTo>
                    <a:pt x="3" y="275"/>
                  </a:lnTo>
                  <a:lnTo>
                    <a:pt x="6" y="290"/>
                  </a:lnTo>
                  <a:lnTo>
                    <a:pt x="7" y="325"/>
                  </a:lnTo>
                  <a:lnTo>
                    <a:pt x="5" y="365"/>
                  </a:lnTo>
                  <a:lnTo>
                    <a:pt x="6" y="384"/>
                  </a:lnTo>
                  <a:lnTo>
                    <a:pt x="8" y="401"/>
                  </a:lnTo>
                  <a:lnTo>
                    <a:pt x="10" y="409"/>
                  </a:lnTo>
                  <a:lnTo>
                    <a:pt x="13" y="418"/>
                  </a:lnTo>
                  <a:lnTo>
                    <a:pt x="17" y="424"/>
                  </a:lnTo>
                  <a:lnTo>
                    <a:pt x="22" y="430"/>
                  </a:lnTo>
                  <a:lnTo>
                    <a:pt x="28" y="434"/>
                  </a:lnTo>
                  <a:lnTo>
                    <a:pt x="35" y="437"/>
                  </a:lnTo>
                  <a:lnTo>
                    <a:pt x="42" y="438"/>
                  </a:lnTo>
                  <a:lnTo>
                    <a:pt x="51" y="439"/>
                  </a:lnTo>
                  <a:lnTo>
                    <a:pt x="59" y="439"/>
                  </a:lnTo>
                  <a:lnTo>
                    <a:pt x="66" y="440"/>
                  </a:lnTo>
                  <a:lnTo>
                    <a:pt x="74" y="441"/>
                  </a:lnTo>
                  <a:lnTo>
                    <a:pt x="81" y="444"/>
                  </a:lnTo>
                  <a:lnTo>
                    <a:pt x="88" y="447"/>
                  </a:lnTo>
                  <a:lnTo>
                    <a:pt x="97" y="452"/>
                  </a:lnTo>
                  <a:lnTo>
                    <a:pt x="104" y="457"/>
                  </a:lnTo>
                  <a:lnTo>
                    <a:pt x="111" y="463"/>
                  </a:lnTo>
                  <a:lnTo>
                    <a:pt x="117" y="468"/>
                  </a:lnTo>
                  <a:lnTo>
                    <a:pt x="122" y="476"/>
                  </a:lnTo>
                  <a:lnTo>
                    <a:pt x="127" y="483"/>
                  </a:lnTo>
                  <a:lnTo>
                    <a:pt x="131" y="491"/>
                  </a:lnTo>
                  <a:lnTo>
                    <a:pt x="157" y="524"/>
                  </a:lnTo>
                  <a:lnTo>
                    <a:pt x="180" y="558"/>
                  </a:lnTo>
                  <a:lnTo>
                    <a:pt x="192" y="575"/>
                  </a:lnTo>
                  <a:lnTo>
                    <a:pt x="205" y="591"/>
                  </a:lnTo>
                  <a:lnTo>
                    <a:pt x="217" y="608"/>
                  </a:lnTo>
                  <a:lnTo>
                    <a:pt x="231" y="623"/>
                  </a:lnTo>
                  <a:lnTo>
                    <a:pt x="252" y="650"/>
                  </a:lnTo>
                  <a:lnTo>
                    <a:pt x="275" y="681"/>
                  </a:lnTo>
                  <a:lnTo>
                    <a:pt x="286" y="696"/>
                  </a:lnTo>
                  <a:lnTo>
                    <a:pt x="298" y="710"/>
                  </a:lnTo>
                  <a:lnTo>
                    <a:pt x="310" y="723"/>
                  </a:lnTo>
                  <a:lnTo>
                    <a:pt x="324" y="734"/>
                  </a:lnTo>
                  <a:lnTo>
                    <a:pt x="337" y="747"/>
                  </a:lnTo>
                  <a:lnTo>
                    <a:pt x="354" y="759"/>
                  </a:lnTo>
                  <a:lnTo>
                    <a:pt x="371" y="770"/>
                  </a:lnTo>
                  <a:lnTo>
                    <a:pt x="388" y="780"/>
                  </a:lnTo>
                  <a:lnTo>
                    <a:pt x="397" y="782"/>
                  </a:lnTo>
                  <a:lnTo>
                    <a:pt x="406" y="783"/>
                  </a:lnTo>
                  <a:lnTo>
                    <a:pt x="413" y="782"/>
                  </a:lnTo>
                  <a:lnTo>
                    <a:pt x="420" y="780"/>
                  </a:lnTo>
                  <a:lnTo>
                    <a:pt x="433" y="772"/>
                  </a:lnTo>
                  <a:lnTo>
                    <a:pt x="446" y="762"/>
                  </a:lnTo>
                  <a:lnTo>
                    <a:pt x="450" y="759"/>
                  </a:lnTo>
                  <a:lnTo>
                    <a:pt x="455" y="757"/>
                  </a:lnTo>
                  <a:lnTo>
                    <a:pt x="459" y="756"/>
                  </a:lnTo>
                  <a:lnTo>
                    <a:pt x="462" y="756"/>
                  </a:lnTo>
                  <a:lnTo>
                    <a:pt x="466" y="757"/>
                  </a:lnTo>
                  <a:lnTo>
                    <a:pt x="468" y="759"/>
                  </a:lnTo>
                  <a:lnTo>
                    <a:pt x="471" y="761"/>
                  </a:lnTo>
                  <a:lnTo>
                    <a:pt x="473" y="763"/>
                  </a:lnTo>
                  <a:lnTo>
                    <a:pt x="481" y="775"/>
                  </a:lnTo>
                  <a:lnTo>
                    <a:pt x="491" y="789"/>
                  </a:lnTo>
                  <a:lnTo>
                    <a:pt x="504" y="805"/>
                  </a:lnTo>
                  <a:lnTo>
                    <a:pt x="518" y="819"/>
                  </a:lnTo>
                  <a:lnTo>
                    <a:pt x="526" y="826"/>
                  </a:lnTo>
                  <a:lnTo>
                    <a:pt x="533" y="832"/>
                  </a:lnTo>
                  <a:lnTo>
                    <a:pt x="541" y="838"/>
                  </a:lnTo>
                  <a:lnTo>
                    <a:pt x="550" y="842"/>
                  </a:lnTo>
                  <a:lnTo>
                    <a:pt x="557" y="839"/>
                  </a:lnTo>
                  <a:lnTo>
                    <a:pt x="564" y="834"/>
                  </a:lnTo>
                  <a:lnTo>
                    <a:pt x="571" y="828"/>
                  </a:lnTo>
                  <a:lnTo>
                    <a:pt x="577" y="821"/>
                  </a:lnTo>
                  <a:lnTo>
                    <a:pt x="588" y="805"/>
                  </a:lnTo>
                  <a:lnTo>
                    <a:pt x="599" y="786"/>
                  </a:lnTo>
                  <a:lnTo>
                    <a:pt x="610" y="767"/>
                  </a:lnTo>
                  <a:lnTo>
                    <a:pt x="622" y="748"/>
                  </a:lnTo>
                  <a:lnTo>
                    <a:pt x="627" y="740"/>
                  </a:lnTo>
                  <a:lnTo>
                    <a:pt x="633" y="732"/>
                  </a:lnTo>
                  <a:lnTo>
                    <a:pt x="639" y="724"/>
                  </a:lnTo>
                  <a:lnTo>
                    <a:pt x="645" y="719"/>
                  </a:lnTo>
                  <a:lnTo>
                    <a:pt x="658" y="709"/>
                  </a:lnTo>
                  <a:lnTo>
                    <a:pt x="671" y="701"/>
                  </a:lnTo>
                  <a:lnTo>
                    <a:pt x="683" y="693"/>
                  </a:lnTo>
                  <a:lnTo>
                    <a:pt x="697" y="687"/>
                  </a:lnTo>
                  <a:lnTo>
                    <a:pt x="710" y="682"/>
                  </a:lnTo>
                  <a:lnTo>
                    <a:pt x="724" y="678"/>
                  </a:lnTo>
                  <a:lnTo>
                    <a:pt x="739" y="676"/>
                  </a:lnTo>
                  <a:lnTo>
                    <a:pt x="756" y="675"/>
                  </a:lnTo>
                  <a:lnTo>
                    <a:pt x="758" y="670"/>
                  </a:lnTo>
                  <a:lnTo>
                    <a:pt x="761" y="663"/>
                  </a:lnTo>
                  <a:lnTo>
                    <a:pt x="763" y="656"/>
                  </a:lnTo>
                  <a:lnTo>
                    <a:pt x="764" y="648"/>
                  </a:lnTo>
                  <a:lnTo>
                    <a:pt x="765" y="631"/>
                  </a:lnTo>
                  <a:lnTo>
                    <a:pt x="765" y="617"/>
                  </a:lnTo>
                  <a:lnTo>
                    <a:pt x="767" y="615"/>
                  </a:lnTo>
                  <a:lnTo>
                    <a:pt x="769" y="614"/>
                  </a:lnTo>
                  <a:lnTo>
                    <a:pt x="771" y="612"/>
                  </a:lnTo>
                  <a:lnTo>
                    <a:pt x="775" y="610"/>
                  </a:lnTo>
                  <a:lnTo>
                    <a:pt x="783" y="609"/>
                  </a:lnTo>
                  <a:lnTo>
                    <a:pt x="794" y="606"/>
                  </a:lnTo>
                  <a:lnTo>
                    <a:pt x="814" y="605"/>
                  </a:lnTo>
                  <a:lnTo>
                    <a:pt x="828" y="604"/>
                  </a:lnTo>
                  <a:lnTo>
                    <a:pt x="854" y="602"/>
                  </a:lnTo>
                  <a:lnTo>
                    <a:pt x="879" y="601"/>
                  </a:lnTo>
                  <a:lnTo>
                    <a:pt x="892" y="601"/>
                  </a:lnTo>
                  <a:lnTo>
                    <a:pt x="905" y="602"/>
                  </a:lnTo>
                  <a:lnTo>
                    <a:pt x="916" y="603"/>
                  </a:lnTo>
                  <a:lnTo>
                    <a:pt x="929" y="605"/>
                  </a:lnTo>
                  <a:lnTo>
                    <a:pt x="933" y="606"/>
                  </a:lnTo>
                  <a:lnTo>
                    <a:pt x="719" y="405"/>
                  </a:lnTo>
                  <a:lnTo>
                    <a:pt x="732" y="153"/>
                  </a:lnTo>
                  <a:lnTo>
                    <a:pt x="727" y="151"/>
                  </a:lnTo>
                  <a:lnTo>
                    <a:pt x="718" y="144"/>
                  </a:lnTo>
                  <a:lnTo>
                    <a:pt x="706" y="135"/>
                  </a:lnTo>
                  <a:lnTo>
                    <a:pt x="695" y="123"/>
                  </a:lnTo>
                  <a:lnTo>
                    <a:pt x="683" y="111"/>
                  </a:lnTo>
                  <a:lnTo>
                    <a:pt x="673" y="100"/>
                  </a:lnTo>
                  <a:lnTo>
                    <a:pt x="666" y="91"/>
                  </a:lnTo>
                  <a:lnTo>
                    <a:pt x="663" y="84"/>
                  </a:lnTo>
                  <a:lnTo>
                    <a:pt x="665" y="64"/>
                  </a:lnTo>
                  <a:lnTo>
                    <a:pt x="669" y="40"/>
                  </a:lnTo>
                  <a:lnTo>
                    <a:pt x="670" y="28"/>
                  </a:lnTo>
                  <a:lnTo>
                    <a:pt x="670" y="18"/>
                  </a:lnTo>
                  <a:lnTo>
                    <a:pt x="669" y="13"/>
                  </a:lnTo>
                  <a:lnTo>
                    <a:pt x="668" y="8"/>
                  </a:lnTo>
                  <a:lnTo>
                    <a:pt x="665" y="5"/>
                  </a:lnTo>
                  <a:lnTo>
                    <a:pt x="663" y="2"/>
                  </a:lnTo>
                  <a:lnTo>
                    <a:pt x="658" y="0"/>
                  </a:lnTo>
                  <a:lnTo>
                    <a:pt x="650" y="0"/>
                  </a:lnTo>
                  <a:lnTo>
                    <a:pt x="640" y="0"/>
                  </a:lnTo>
                  <a:lnTo>
                    <a:pt x="630" y="1"/>
                  </a:lnTo>
                  <a:lnTo>
                    <a:pt x="610" y="5"/>
                  </a:lnTo>
                  <a:lnTo>
                    <a:pt x="594" y="7"/>
                  </a:lnTo>
                  <a:lnTo>
                    <a:pt x="600" y="15"/>
                  </a:lnTo>
                  <a:lnTo>
                    <a:pt x="606" y="25"/>
                  </a:lnTo>
                  <a:lnTo>
                    <a:pt x="610" y="34"/>
                  </a:lnTo>
                  <a:lnTo>
                    <a:pt x="611" y="45"/>
                  </a:lnTo>
                  <a:lnTo>
                    <a:pt x="610" y="59"/>
                  </a:lnTo>
                  <a:lnTo>
                    <a:pt x="609" y="73"/>
                  </a:lnTo>
                  <a:lnTo>
                    <a:pt x="607" y="82"/>
                  </a:lnTo>
                  <a:lnTo>
                    <a:pt x="605" y="91"/>
                  </a:lnTo>
                  <a:lnTo>
                    <a:pt x="601" y="100"/>
                  </a:lnTo>
                  <a:lnTo>
                    <a:pt x="597" y="110"/>
                  </a:lnTo>
                  <a:lnTo>
                    <a:pt x="586" y="129"/>
                  </a:lnTo>
                  <a:lnTo>
                    <a:pt x="577" y="144"/>
                  </a:lnTo>
                  <a:lnTo>
                    <a:pt x="571" y="152"/>
                  </a:lnTo>
                  <a:lnTo>
                    <a:pt x="564" y="161"/>
                  </a:lnTo>
                  <a:lnTo>
                    <a:pt x="557" y="166"/>
                  </a:lnTo>
                  <a:lnTo>
                    <a:pt x="547" y="172"/>
                  </a:lnTo>
                  <a:lnTo>
                    <a:pt x="529" y="181"/>
                  </a:lnTo>
                  <a:lnTo>
                    <a:pt x="509" y="189"/>
                  </a:lnTo>
                  <a:lnTo>
                    <a:pt x="500" y="191"/>
                  </a:lnTo>
                  <a:lnTo>
                    <a:pt x="489" y="192"/>
                  </a:lnTo>
                  <a:lnTo>
                    <a:pt x="480" y="192"/>
                  </a:lnTo>
                  <a:lnTo>
                    <a:pt x="469" y="190"/>
                  </a:lnTo>
                  <a:lnTo>
                    <a:pt x="449" y="184"/>
                  </a:lnTo>
                  <a:lnTo>
                    <a:pt x="429" y="177"/>
                  </a:lnTo>
                  <a:lnTo>
                    <a:pt x="420" y="175"/>
                  </a:lnTo>
                  <a:lnTo>
                    <a:pt x="410" y="172"/>
                  </a:lnTo>
                  <a:lnTo>
                    <a:pt x="402" y="172"/>
                  </a:lnTo>
                  <a:lnTo>
                    <a:pt x="395" y="174"/>
                  </a:lnTo>
                  <a:lnTo>
                    <a:pt x="391" y="175"/>
                  </a:lnTo>
                  <a:lnTo>
                    <a:pt x="388" y="176"/>
                  </a:lnTo>
                  <a:lnTo>
                    <a:pt x="384" y="178"/>
                  </a:lnTo>
                  <a:lnTo>
                    <a:pt x="382" y="182"/>
                  </a:lnTo>
                  <a:lnTo>
                    <a:pt x="377" y="189"/>
                  </a:lnTo>
                  <a:lnTo>
                    <a:pt x="374" y="201"/>
                  </a:lnTo>
                  <a:lnTo>
                    <a:pt x="345" y="205"/>
                  </a:lnTo>
                  <a:lnTo>
                    <a:pt x="328" y="208"/>
                  </a:lnTo>
                  <a:lnTo>
                    <a:pt x="321" y="210"/>
                  </a:lnTo>
                  <a:lnTo>
                    <a:pt x="315" y="214"/>
                  </a:lnTo>
                  <a:lnTo>
                    <a:pt x="307" y="222"/>
                  </a:lnTo>
                  <a:lnTo>
                    <a:pt x="297" y="233"/>
                  </a:lnTo>
                  <a:lnTo>
                    <a:pt x="295" y="235"/>
                  </a:lnTo>
                  <a:lnTo>
                    <a:pt x="291" y="235"/>
                  </a:lnTo>
                  <a:lnTo>
                    <a:pt x="288" y="234"/>
                  </a:lnTo>
                  <a:lnTo>
                    <a:pt x="283" y="233"/>
                  </a:lnTo>
                  <a:lnTo>
                    <a:pt x="271" y="229"/>
                  </a:lnTo>
                  <a:lnTo>
                    <a:pt x="258" y="223"/>
                  </a:lnTo>
                  <a:lnTo>
                    <a:pt x="244" y="217"/>
                  </a:lnTo>
                  <a:lnTo>
                    <a:pt x="231" y="212"/>
                  </a:lnTo>
                  <a:lnTo>
                    <a:pt x="224" y="210"/>
                  </a:lnTo>
                  <a:lnTo>
                    <a:pt x="218" y="209"/>
                  </a:lnTo>
                  <a:lnTo>
                    <a:pt x="213" y="208"/>
                  </a:lnTo>
                  <a:lnTo>
                    <a:pt x="207" y="208"/>
                  </a:lnTo>
                  <a:lnTo>
                    <a:pt x="198" y="210"/>
                  </a:lnTo>
                  <a:lnTo>
                    <a:pt x="190" y="215"/>
                  </a:lnTo>
                  <a:lnTo>
                    <a:pt x="181" y="220"/>
                  </a:lnTo>
                  <a:lnTo>
                    <a:pt x="174" y="224"/>
                  </a:lnTo>
                  <a:lnTo>
                    <a:pt x="166" y="228"/>
                  </a:lnTo>
                  <a:lnTo>
                    <a:pt x="159" y="231"/>
                  </a:lnTo>
                  <a:lnTo>
                    <a:pt x="154" y="231"/>
                  </a:lnTo>
                  <a:lnTo>
                    <a:pt x="150" y="231"/>
                  </a:lnTo>
                  <a:lnTo>
                    <a:pt x="146" y="230"/>
                  </a:lnTo>
                  <a:lnTo>
                    <a:pt x="141" y="229"/>
                  </a:lnTo>
                  <a:lnTo>
                    <a:pt x="132" y="223"/>
                  </a:lnTo>
                  <a:lnTo>
                    <a:pt x="124" y="215"/>
                  </a:lnTo>
                  <a:lnTo>
                    <a:pt x="115" y="204"/>
                  </a:lnTo>
                  <a:lnTo>
                    <a:pt x="107" y="191"/>
                  </a:lnTo>
                  <a:lnTo>
                    <a:pt x="100" y="179"/>
                  </a:lnTo>
                  <a:lnTo>
                    <a:pt x="94" y="166"/>
                  </a:lnTo>
                  <a:lnTo>
                    <a:pt x="89" y="155"/>
                  </a:lnTo>
                  <a:lnTo>
                    <a:pt x="87" y="145"/>
                  </a:lnTo>
                  <a:lnTo>
                    <a:pt x="81" y="148"/>
                  </a:lnTo>
                  <a:lnTo>
                    <a:pt x="74" y="151"/>
                  </a:lnTo>
                  <a:lnTo>
                    <a:pt x="63" y="152"/>
                  </a:lnTo>
                  <a:lnTo>
                    <a:pt x="49" y="153"/>
                  </a:lnTo>
                  <a:lnTo>
                    <a:pt x="42" y="153"/>
                  </a:lnTo>
                  <a:lnTo>
                    <a:pt x="36" y="155"/>
                  </a:lnTo>
                  <a:lnTo>
                    <a:pt x="32" y="156"/>
                  </a:lnTo>
                  <a:lnTo>
                    <a:pt x="29" y="158"/>
                  </a:lnTo>
                  <a:lnTo>
                    <a:pt x="25" y="174"/>
                  </a:lnTo>
                  <a:lnTo>
                    <a:pt x="20" y="189"/>
                  </a:lnTo>
                  <a:lnTo>
                    <a:pt x="15" y="204"/>
                  </a:lnTo>
                  <a:lnTo>
                    <a:pt x="8" y="220"/>
                  </a:lnTo>
                  <a:lnTo>
                    <a:pt x="0" y="263"/>
                  </a:lnTo>
                  <a:close/>
                </a:path>
              </a:pathLst>
            </a:custGeom>
            <a:noFill/>
            <a:ln w="31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s-ES"/>
            </a:p>
          </p:txBody>
        </p:sp>
        <p:pic>
          <p:nvPicPr>
            <p:cNvPr id="53259" name="Picture 4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4" y="3846"/>
              <a:ext cx="718" cy="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60" name="Rectangle 413"/>
            <p:cNvSpPr>
              <a:spLocks noChangeArrowheads="1"/>
            </p:cNvSpPr>
            <p:nvPr/>
          </p:nvSpPr>
          <p:spPr bwMode="auto">
            <a:xfrm>
              <a:off x="5274" y="3984"/>
              <a:ext cx="212" cy="23"/>
            </a:xfrm>
            <a:prstGeom prst="rect">
              <a:avLst/>
            </a:prstGeom>
            <a:solidFill>
              <a:srgbClr val="C2C1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1" name="Rectangle 414"/>
            <p:cNvSpPr>
              <a:spLocks noChangeArrowheads="1"/>
            </p:cNvSpPr>
            <p:nvPr/>
          </p:nvSpPr>
          <p:spPr bwMode="auto">
            <a:xfrm>
              <a:off x="5274" y="3984"/>
              <a:ext cx="212" cy="23"/>
            </a:xfrm>
            <a:prstGeom prst="rect">
              <a:avLst/>
            </a:prstGeom>
            <a:noFill/>
            <a:ln w="3175">
              <a:solidFill>
                <a:srgbClr val="2F3133"/>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2" name="Rectangle 415"/>
            <p:cNvSpPr>
              <a:spLocks noChangeArrowheads="1"/>
            </p:cNvSpPr>
            <p:nvPr/>
          </p:nvSpPr>
          <p:spPr bwMode="auto">
            <a:xfrm>
              <a:off x="5486" y="3984"/>
              <a:ext cx="2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3" name="Rectangle 416"/>
            <p:cNvSpPr>
              <a:spLocks noChangeArrowheads="1"/>
            </p:cNvSpPr>
            <p:nvPr/>
          </p:nvSpPr>
          <p:spPr bwMode="auto">
            <a:xfrm>
              <a:off x="5486" y="3984"/>
              <a:ext cx="212" cy="23"/>
            </a:xfrm>
            <a:prstGeom prst="rect">
              <a:avLst/>
            </a:prstGeom>
            <a:noFill/>
            <a:ln w="3175">
              <a:solidFill>
                <a:srgbClr val="2F3133"/>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4" name="Rectangle 417"/>
            <p:cNvSpPr>
              <a:spLocks noChangeArrowheads="1"/>
            </p:cNvSpPr>
            <p:nvPr/>
          </p:nvSpPr>
          <p:spPr bwMode="auto">
            <a:xfrm>
              <a:off x="5698" y="3984"/>
              <a:ext cx="212" cy="23"/>
            </a:xfrm>
            <a:prstGeom prst="rect">
              <a:avLst/>
            </a:prstGeom>
            <a:solidFill>
              <a:srgbClr val="C2C1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5" name="Rectangle 418"/>
            <p:cNvSpPr>
              <a:spLocks noChangeArrowheads="1"/>
            </p:cNvSpPr>
            <p:nvPr/>
          </p:nvSpPr>
          <p:spPr bwMode="auto">
            <a:xfrm>
              <a:off x="5698" y="3984"/>
              <a:ext cx="212" cy="23"/>
            </a:xfrm>
            <a:prstGeom prst="rect">
              <a:avLst/>
            </a:prstGeom>
            <a:noFill/>
            <a:ln w="3175">
              <a:solidFill>
                <a:srgbClr val="2F3133"/>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6" name="Rectangle 419"/>
            <p:cNvSpPr>
              <a:spLocks noChangeArrowheads="1"/>
            </p:cNvSpPr>
            <p:nvPr/>
          </p:nvSpPr>
          <p:spPr bwMode="auto">
            <a:xfrm>
              <a:off x="5614" y="4052"/>
              <a:ext cx="339" cy="23"/>
            </a:xfrm>
            <a:prstGeom prst="rect">
              <a:avLst/>
            </a:prstGeom>
            <a:solidFill>
              <a:srgbClr val="C2C1C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7" name="Rectangle 420"/>
            <p:cNvSpPr>
              <a:spLocks noChangeArrowheads="1"/>
            </p:cNvSpPr>
            <p:nvPr/>
          </p:nvSpPr>
          <p:spPr bwMode="auto">
            <a:xfrm>
              <a:off x="5614" y="4052"/>
              <a:ext cx="339" cy="23"/>
            </a:xfrm>
            <a:prstGeom prst="rect">
              <a:avLst/>
            </a:prstGeom>
            <a:noFill/>
            <a:ln w="3175">
              <a:solidFill>
                <a:srgbClr val="2F3133"/>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8" name="Rectangle 421"/>
            <p:cNvSpPr>
              <a:spLocks noChangeArrowheads="1"/>
            </p:cNvSpPr>
            <p:nvPr/>
          </p:nvSpPr>
          <p:spPr bwMode="auto">
            <a:xfrm>
              <a:off x="5275" y="4052"/>
              <a:ext cx="339"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69" name="Rectangle 422"/>
            <p:cNvSpPr>
              <a:spLocks noChangeArrowheads="1"/>
            </p:cNvSpPr>
            <p:nvPr/>
          </p:nvSpPr>
          <p:spPr bwMode="auto">
            <a:xfrm>
              <a:off x="5275" y="4052"/>
              <a:ext cx="339" cy="23"/>
            </a:xfrm>
            <a:prstGeom prst="rect">
              <a:avLst/>
            </a:prstGeom>
            <a:noFill/>
            <a:ln w="3175">
              <a:solidFill>
                <a:srgbClr val="2F3133"/>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solidFill>
                  <a:srgbClr val="FF3300"/>
                </a:solidFill>
              </a:endParaRPr>
            </a:p>
          </p:txBody>
        </p:sp>
        <p:sp>
          <p:nvSpPr>
            <p:cNvPr id="53270" name="Rectangle 423"/>
            <p:cNvSpPr>
              <a:spLocks noChangeArrowheads="1"/>
            </p:cNvSpPr>
            <p:nvPr/>
          </p:nvSpPr>
          <p:spPr bwMode="auto">
            <a:xfrm>
              <a:off x="5284" y="3867"/>
              <a:ext cx="736"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r>
                <a:rPr lang="es-ES" altLang="es-ES" sz="1000">
                  <a:solidFill>
                    <a:srgbClr val="FF3300"/>
                  </a:solidFill>
                </a:rPr>
                <a:t>3000 km (équateur)</a:t>
              </a:r>
              <a:endParaRPr lang="es-ES" altLang="es-ES">
                <a:solidFill>
                  <a:srgbClr val="FF3300"/>
                </a:solidFill>
              </a:endParaRPr>
            </a:p>
          </p:txBody>
        </p:sp>
        <p:sp>
          <p:nvSpPr>
            <p:cNvPr id="53271" name="Rectangle 424"/>
            <p:cNvSpPr>
              <a:spLocks noChangeArrowheads="1"/>
            </p:cNvSpPr>
            <p:nvPr/>
          </p:nvSpPr>
          <p:spPr bwMode="auto">
            <a:xfrm>
              <a:off x="5160" y="4224"/>
              <a:ext cx="859" cy="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r>
                <a:rPr lang="es-ES" altLang="es-ES" sz="800">
                  <a:solidFill>
                    <a:srgbClr val="FF3300"/>
                  </a:solidFill>
                </a:rPr>
                <a:t>© Daniel Dalet / d-maps.com</a:t>
              </a:r>
              <a:endParaRPr lang="es-ES" altLang="es-ES">
                <a:solidFill>
                  <a:srgbClr val="FF3300"/>
                </a:solidFill>
              </a:endParaRPr>
            </a:p>
          </p:txBody>
        </p:sp>
        <p:sp>
          <p:nvSpPr>
            <p:cNvPr id="53272" name="Rectangle 425"/>
            <p:cNvSpPr>
              <a:spLocks noChangeArrowheads="1"/>
            </p:cNvSpPr>
            <p:nvPr/>
          </p:nvSpPr>
          <p:spPr bwMode="auto">
            <a:xfrm>
              <a:off x="5327" y="4087"/>
              <a:ext cx="668"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r>
                <a:rPr lang="es-ES" altLang="es-ES" sz="1000">
                  <a:solidFill>
                    <a:srgbClr val="FF3300"/>
                  </a:solidFill>
                </a:rPr>
                <a:t>2000 mi (equator)</a:t>
              </a:r>
              <a:endParaRPr lang="es-ES" altLang="es-ES">
                <a:solidFill>
                  <a:srgbClr val="FF3300"/>
                </a:solidFill>
              </a:endParaRPr>
            </a:p>
          </p:txBody>
        </p:sp>
        <p:sp>
          <p:nvSpPr>
            <p:cNvPr id="53273" name="Freeform 426"/>
            <p:cNvSpPr>
              <a:spLocks noEditPoints="1"/>
            </p:cNvSpPr>
            <p:nvPr/>
          </p:nvSpPr>
          <p:spPr bwMode="auto">
            <a:xfrm>
              <a:off x="-266" y="0"/>
              <a:ext cx="6292" cy="4319"/>
            </a:xfrm>
            <a:custGeom>
              <a:avLst/>
              <a:gdLst>
                <a:gd name="T0" fmla="*/ 2 w 18876"/>
                <a:gd name="T1" fmla="*/ 0 h 12957"/>
                <a:gd name="T2" fmla="*/ 2095 w 18876"/>
                <a:gd name="T3" fmla="*/ 0 h 12957"/>
                <a:gd name="T4" fmla="*/ 2095 w 18876"/>
                <a:gd name="T5" fmla="*/ 4 h 12957"/>
                <a:gd name="T6" fmla="*/ 2 w 18876"/>
                <a:gd name="T7" fmla="*/ 4 h 12957"/>
                <a:gd name="T8" fmla="*/ 2 w 18876"/>
                <a:gd name="T9" fmla="*/ 0 h 12957"/>
                <a:gd name="T10" fmla="*/ 2095 w 18876"/>
                <a:gd name="T11" fmla="*/ 0 h 12957"/>
                <a:gd name="T12" fmla="*/ 2097 w 18876"/>
                <a:gd name="T13" fmla="*/ 0 h 12957"/>
                <a:gd name="T14" fmla="*/ 2097 w 18876"/>
                <a:gd name="T15" fmla="*/ 2 h 12957"/>
                <a:gd name="T16" fmla="*/ 2095 w 18876"/>
                <a:gd name="T17" fmla="*/ 2 h 12957"/>
                <a:gd name="T18" fmla="*/ 2095 w 18876"/>
                <a:gd name="T19" fmla="*/ 0 h 12957"/>
                <a:gd name="T20" fmla="*/ 2097 w 18876"/>
                <a:gd name="T21" fmla="*/ 2 h 12957"/>
                <a:gd name="T22" fmla="*/ 2097 w 18876"/>
                <a:gd name="T23" fmla="*/ 1438 h 12957"/>
                <a:gd name="T24" fmla="*/ 2094 w 18876"/>
                <a:gd name="T25" fmla="*/ 1438 h 12957"/>
                <a:gd name="T26" fmla="*/ 2094 w 18876"/>
                <a:gd name="T27" fmla="*/ 2 h 12957"/>
                <a:gd name="T28" fmla="*/ 2097 w 18876"/>
                <a:gd name="T29" fmla="*/ 2 h 12957"/>
                <a:gd name="T30" fmla="*/ 2097 w 18876"/>
                <a:gd name="T31" fmla="*/ 1438 h 12957"/>
                <a:gd name="T32" fmla="*/ 2097 w 18876"/>
                <a:gd name="T33" fmla="*/ 1440 h 12957"/>
                <a:gd name="T34" fmla="*/ 2095 w 18876"/>
                <a:gd name="T35" fmla="*/ 1440 h 12957"/>
                <a:gd name="T36" fmla="*/ 2095 w 18876"/>
                <a:gd name="T37" fmla="*/ 1438 h 12957"/>
                <a:gd name="T38" fmla="*/ 2097 w 18876"/>
                <a:gd name="T39" fmla="*/ 1438 h 12957"/>
                <a:gd name="T40" fmla="*/ 2095 w 18876"/>
                <a:gd name="T41" fmla="*/ 1440 h 12957"/>
                <a:gd name="T42" fmla="*/ 2 w 18876"/>
                <a:gd name="T43" fmla="*/ 1440 h 12957"/>
                <a:gd name="T44" fmla="*/ 2 w 18876"/>
                <a:gd name="T45" fmla="*/ 1436 h 12957"/>
                <a:gd name="T46" fmla="*/ 2095 w 18876"/>
                <a:gd name="T47" fmla="*/ 1436 h 12957"/>
                <a:gd name="T48" fmla="*/ 2095 w 18876"/>
                <a:gd name="T49" fmla="*/ 1440 h 12957"/>
                <a:gd name="T50" fmla="*/ 2 w 18876"/>
                <a:gd name="T51" fmla="*/ 1440 h 12957"/>
                <a:gd name="T52" fmla="*/ 0 w 18876"/>
                <a:gd name="T53" fmla="*/ 1440 h 12957"/>
                <a:gd name="T54" fmla="*/ 0 w 18876"/>
                <a:gd name="T55" fmla="*/ 1438 h 12957"/>
                <a:gd name="T56" fmla="*/ 2 w 18876"/>
                <a:gd name="T57" fmla="*/ 1438 h 12957"/>
                <a:gd name="T58" fmla="*/ 2 w 18876"/>
                <a:gd name="T59" fmla="*/ 1440 h 12957"/>
                <a:gd name="T60" fmla="*/ 0 w 18876"/>
                <a:gd name="T61" fmla="*/ 1438 h 12957"/>
                <a:gd name="T62" fmla="*/ 0 w 18876"/>
                <a:gd name="T63" fmla="*/ 2 h 12957"/>
                <a:gd name="T64" fmla="*/ 4 w 18876"/>
                <a:gd name="T65" fmla="*/ 2 h 12957"/>
                <a:gd name="T66" fmla="*/ 4 w 18876"/>
                <a:gd name="T67" fmla="*/ 1438 h 12957"/>
                <a:gd name="T68" fmla="*/ 0 w 18876"/>
                <a:gd name="T69" fmla="*/ 1438 h 12957"/>
                <a:gd name="T70" fmla="*/ 0 w 18876"/>
                <a:gd name="T71" fmla="*/ 2 h 12957"/>
                <a:gd name="T72" fmla="*/ 0 w 18876"/>
                <a:gd name="T73" fmla="*/ 0 h 12957"/>
                <a:gd name="T74" fmla="*/ 2 w 18876"/>
                <a:gd name="T75" fmla="*/ 0 h 12957"/>
                <a:gd name="T76" fmla="*/ 2 w 18876"/>
                <a:gd name="T77" fmla="*/ 2 h 12957"/>
                <a:gd name="T78" fmla="*/ 0 w 18876"/>
                <a:gd name="T79" fmla="*/ 2 h 12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876"/>
                <a:gd name="T121" fmla="*/ 0 h 12957"/>
                <a:gd name="T122" fmla="*/ 18876 w 18876"/>
                <a:gd name="T123" fmla="*/ 12957 h 12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876" h="12957">
                  <a:moveTo>
                    <a:pt x="17" y="0"/>
                  </a:moveTo>
                  <a:lnTo>
                    <a:pt x="18859" y="0"/>
                  </a:lnTo>
                  <a:lnTo>
                    <a:pt x="18859" y="34"/>
                  </a:lnTo>
                  <a:lnTo>
                    <a:pt x="17" y="34"/>
                  </a:lnTo>
                  <a:lnTo>
                    <a:pt x="17" y="0"/>
                  </a:lnTo>
                  <a:close/>
                  <a:moveTo>
                    <a:pt x="18859" y="0"/>
                  </a:moveTo>
                  <a:lnTo>
                    <a:pt x="18876" y="0"/>
                  </a:lnTo>
                  <a:lnTo>
                    <a:pt x="18876" y="17"/>
                  </a:lnTo>
                  <a:lnTo>
                    <a:pt x="18859" y="17"/>
                  </a:lnTo>
                  <a:lnTo>
                    <a:pt x="18859" y="0"/>
                  </a:lnTo>
                  <a:close/>
                  <a:moveTo>
                    <a:pt x="18876" y="17"/>
                  </a:moveTo>
                  <a:lnTo>
                    <a:pt x="18876" y="12940"/>
                  </a:lnTo>
                  <a:lnTo>
                    <a:pt x="18842" y="12940"/>
                  </a:lnTo>
                  <a:lnTo>
                    <a:pt x="18842" y="17"/>
                  </a:lnTo>
                  <a:lnTo>
                    <a:pt x="18876" y="17"/>
                  </a:lnTo>
                  <a:close/>
                  <a:moveTo>
                    <a:pt x="18876" y="12940"/>
                  </a:moveTo>
                  <a:lnTo>
                    <a:pt x="18876" y="12957"/>
                  </a:lnTo>
                  <a:lnTo>
                    <a:pt x="18859" y="12957"/>
                  </a:lnTo>
                  <a:lnTo>
                    <a:pt x="18859" y="12940"/>
                  </a:lnTo>
                  <a:lnTo>
                    <a:pt x="18876" y="12940"/>
                  </a:lnTo>
                  <a:close/>
                  <a:moveTo>
                    <a:pt x="18859" y="12957"/>
                  </a:moveTo>
                  <a:lnTo>
                    <a:pt x="17" y="12957"/>
                  </a:lnTo>
                  <a:lnTo>
                    <a:pt x="17" y="12923"/>
                  </a:lnTo>
                  <a:lnTo>
                    <a:pt x="18859" y="12923"/>
                  </a:lnTo>
                  <a:lnTo>
                    <a:pt x="18859" y="12957"/>
                  </a:lnTo>
                  <a:close/>
                  <a:moveTo>
                    <a:pt x="17" y="12957"/>
                  </a:moveTo>
                  <a:lnTo>
                    <a:pt x="0" y="12957"/>
                  </a:lnTo>
                  <a:lnTo>
                    <a:pt x="0" y="12940"/>
                  </a:lnTo>
                  <a:lnTo>
                    <a:pt x="17" y="12940"/>
                  </a:lnTo>
                  <a:lnTo>
                    <a:pt x="17" y="12957"/>
                  </a:lnTo>
                  <a:close/>
                  <a:moveTo>
                    <a:pt x="0" y="12940"/>
                  </a:moveTo>
                  <a:lnTo>
                    <a:pt x="0" y="17"/>
                  </a:lnTo>
                  <a:lnTo>
                    <a:pt x="34" y="17"/>
                  </a:lnTo>
                  <a:lnTo>
                    <a:pt x="34" y="12940"/>
                  </a:lnTo>
                  <a:lnTo>
                    <a:pt x="0" y="12940"/>
                  </a:lnTo>
                  <a:close/>
                  <a:moveTo>
                    <a:pt x="0" y="17"/>
                  </a:moveTo>
                  <a:lnTo>
                    <a:pt x="0" y="0"/>
                  </a:lnTo>
                  <a:lnTo>
                    <a:pt x="17" y="0"/>
                  </a:lnTo>
                  <a:lnTo>
                    <a:pt x="17" y="17"/>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s-ES"/>
            </a:p>
          </p:txBody>
        </p:sp>
      </p:grpSp>
      <p:sp>
        <p:nvSpPr>
          <p:cNvPr id="426" name="CuadroTexto 425"/>
          <p:cNvSpPr txBox="1"/>
          <p:nvPr/>
        </p:nvSpPr>
        <p:spPr>
          <a:xfrm>
            <a:off x="2014152" y="-44110"/>
            <a:ext cx="8374566" cy="646331"/>
          </a:xfrm>
          <a:prstGeom prst="rect">
            <a:avLst/>
          </a:prstGeom>
          <a:noFill/>
        </p:spPr>
        <p:txBody>
          <a:bodyPr wrap="square" rtlCol="0">
            <a:spAutoFit/>
          </a:bodyPr>
          <a:lstStyle/>
          <a:p>
            <a:pPr algn="ctr"/>
            <a:r>
              <a:rPr lang="es-ES" sz="3600" dirty="0" smtClean="0"/>
              <a:t>Colonias al final de la IIGM</a:t>
            </a:r>
            <a:endParaRPr lang="es-ES" sz="3600" dirty="0"/>
          </a:p>
        </p:txBody>
      </p:sp>
    </p:spTree>
    <p:extLst>
      <p:ext uri="{BB962C8B-B14F-4D97-AF65-F5344CB8AC3E}">
        <p14:creationId xmlns:p14="http://schemas.microsoft.com/office/powerpoint/2010/main" val="270907856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2"/>
          <a:stretch>
            <a:fillRect/>
          </a:stretch>
        </p:blipFill>
        <p:spPr>
          <a:xfrm rot="5400000">
            <a:off x="3487128" y="-361329"/>
            <a:ext cx="4543196" cy="8238118"/>
          </a:xfrm>
          <a:prstGeom prst="rect">
            <a:avLst/>
          </a:prstGeom>
        </p:spPr>
      </p:pic>
      <p:sp>
        <p:nvSpPr>
          <p:cNvPr id="5" name="CuadroTexto 4"/>
          <p:cNvSpPr txBox="1"/>
          <p:nvPr/>
        </p:nvSpPr>
        <p:spPr>
          <a:xfrm>
            <a:off x="1990725" y="476250"/>
            <a:ext cx="7703124" cy="369332"/>
          </a:xfrm>
          <a:prstGeom prst="rect">
            <a:avLst/>
          </a:prstGeom>
          <a:noFill/>
        </p:spPr>
        <p:txBody>
          <a:bodyPr wrap="square" rtlCol="0">
            <a:spAutoFit/>
          </a:bodyPr>
          <a:lstStyle/>
          <a:p>
            <a:pPr algn="ctr"/>
            <a:r>
              <a:rPr lang="es-ES" b="1" dirty="0" smtClean="0"/>
              <a:t>La dinámica de las transiciones de hegemonía</a:t>
            </a:r>
            <a:endParaRPr lang="es-ES" b="1" dirty="0"/>
          </a:p>
        </p:txBody>
      </p:sp>
    </p:spTree>
    <p:extLst>
      <p:ext uri="{BB962C8B-B14F-4D97-AF65-F5344CB8AC3E}">
        <p14:creationId xmlns:p14="http://schemas.microsoft.com/office/powerpoint/2010/main" val="43102143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AutoShape 1"/>
          <p:cNvSpPr>
            <a:spLocks noChangeArrowheads="1"/>
          </p:cNvSpPr>
          <p:nvPr/>
        </p:nvSpPr>
        <p:spPr bwMode="auto">
          <a:xfrm>
            <a:off x="1673251" y="73449"/>
            <a:ext cx="8931818" cy="5507138"/>
          </a:xfrm>
          <a:prstGeom prst="roundRect">
            <a:avLst>
              <a:gd name="adj" fmla="val 23"/>
            </a:avLst>
          </a:prstGeom>
          <a:solidFill>
            <a:schemeClr val="accent1">
              <a:lumMod val="20000"/>
              <a:lumOff val="80000"/>
            </a:schemeClr>
          </a:solidFill>
          <a:ln w="3600">
            <a:solidFill>
              <a:srgbClr val="000000"/>
            </a:solidFill>
            <a:round/>
            <a:headEnd/>
            <a:tailEnd/>
          </a:ln>
          <a:effectLst/>
        </p:spPr>
        <p:txBody>
          <a:bodyPr wrap="none" anchor="ctr"/>
          <a:lstStyle/>
          <a:p>
            <a:endParaRPr lang="es-ES_tradnl" sz="1633"/>
          </a:p>
        </p:txBody>
      </p:sp>
      <p:sp>
        <p:nvSpPr>
          <p:cNvPr id="11266" name="Freeform 2"/>
          <p:cNvSpPr>
            <a:spLocks noChangeArrowheads="1"/>
          </p:cNvSpPr>
          <p:nvPr/>
        </p:nvSpPr>
        <p:spPr bwMode="auto">
          <a:xfrm>
            <a:off x="2711648" y="4167798"/>
            <a:ext cx="394601" cy="417644"/>
          </a:xfrm>
          <a:custGeom>
            <a:avLst/>
            <a:gdLst/>
            <a:ahLst/>
            <a:cxnLst>
              <a:cxn ang="0">
                <a:pos x="793" y="715"/>
              </a:cxn>
              <a:cxn ang="0">
                <a:pos x="759" y="753"/>
              </a:cxn>
              <a:cxn ang="0">
                <a:pos x="793" y="865"/>
              </a:cxn>
              <a:cxn ang="0">
                <a:pos x="863" y="865"/>
              </a:cxn>
              <a:cxn ang="0">
                <a:pos x="931" y="828"/>
              </a:cxn>
              <a:cxn ang="0">
                <a:pos x="931" y="753"/>
              </a:cxn>
              <a:cxn ang="0">
                <a:pos x="897" y="678"/>
              </a:cxn>
              <a:cxn ang="0">
                <a:pos x="1138" y="451"/>
              </a:cxn>
              <a:cxn ang="0">
                <a:pos x="1208" y="526"/>
              </a:cxn>
              <a:cxn ang="0">
                <a:pos x="1070" y="790"/>
              </a:cxn>
              <a:cxn ang="0">
                <a:pos x="931" y="978"/>
              </a:cxn>
              <a:cxn ang="0">
                <a:pos x="793" y="1129"/>
              </a:cxn>
              <a:cxn ang="0">
                <a:pos x="724" y="1167"/>
              </a:cxn>
              <a:cxn ang="0">
                <a:pos x="655" y="1205"/>
              </a:cxn>
              <a:cxn ang="0">
                <a:pos x="586" y="1205"/>
              </a:cxn>
              <a:cxn ang="0">
                <a:pos x="379" y="1205"/>
              </a:cxn>
              <a:cxn ang="0">
                <a:pos x="276" y="1279"/>
              </a:cxn>
              <a:cxn ang="0">
                <a:pos x="172" y="1279"/>
              </a:cxn>
              <a:cxn ang="0">
                <a:pos x="138" y="1242"/>
              </a:cxn>
              <a:cxn ang="0">
                <a:pos x="104" y="1279"/>
              </a:cxn>
              <a:cxn ang="0">
                <a:pos x="69" y="1242"/>
              </a:cxn>
              <a:cxn ang="0">
                <a:pos x="69" y="1129"/>
              </a:cxn>
              <a:cxn ang="0">
                <a:pos x="69" y="1054"/>
              </a:cxn>
              <a:cxn ang="0">
                <a:pos x="104" y="1016"/>
              </a:cxn>
              <a:cxn ang="0">
                <a:pos x="69" y="904"/>
              </a:cxn>
              <a:cxn ang="0">
                <a:pos x="0" y="678"/>
              </a:cxn>
              <a:cxn ang="0">
                <a:pos x="69" y="678"/>
              </a:cxn>
              <a:cxn ang="0">
                <a:pos x="104" y="753"/>
              </a:cxn>
              <a:cxn ang="0">
                <a:pos x="172" y="678"/>
              </a:cxn>
              <a:cxn ang="0">
                <a:pos x="172" y="565"/>
              </a:cxn>
              <a:cxn ang="0">
                <a:pos x="207" y="338"/>
              </a:cxn>
              <a:cxn ang="0">
                <a:pos x="242" y="301"/>
              </a:cxn>
              <a:cxn ang="0">
                <a:pos x="310" y="415"/>
              </a:cxn>
              <a:cxn ang="0">
                <a:pos x="379" y="526"/>
              </a:cxn>
              <a:cxn ang="0">
                <a:pos x="449" y="415"/>
              </a:cxn>
              <a:cxn ang="0">
                <a:pos x="483" y="338"/>
              </a:cxn>
              <a:cxn ang="0">
                <a:pos x="552" y="301"/>
              </a:cxn>
              <a:cxn ang="0">
                <a:pos x="689" y="264"/>
              </a:cxn>
              <a:cxn ang="0">
                <a:pos x="759" y="188"/>
              </a:cxn>
              <a:cxn ang="0">
                <a:pos x="828" y="114"/>
              </a:cxn>
              <a:cxn ang="0">
                <a:pos x="863" y="38"/>
              </a:cxn>
              <a:cxn ang="0">
                <a:pos x="965" y="0"/>
              </a:cxn>
              <a:cxn ang="0">
                <a:pos x="1104" y="338"/>
              </a:cxn>
              <a:cxn ang="0">
                <a:pos x="1034" y="376"/>
              </a:cxn>
              <a:cxn ang="0">
                <a:pos x="1034" y="415"/>
              </a:cxn>
              <a:cxn ang="0">
                <a:pos x="1034" y="526"/>
              </a:cxn>
              <a:cxn ang="0">
                <a:pos x="1138" y="490"/>
              </a:cxn>
            </a:cxnLst>
            <a:rect l="0" t="0" r="r" b="b"/>
            <a:pathLst>
              <a:path w="1209" h="1280">
                <a:moveTo>
                  <a:pt x="863" y="640"/>
                </a:moveTo>
                <a:lnTo>
                  <a:pt x="793" y="715"/>
                </a:lnTo>
                <a:lnTo>
                  <a:pt x="759" y="715"/>
                </a:lnTo>
                <a:lnTo>
                  <a:pt x="759" y="753"/>
                </a:lnTo>
                <a:lnTo>
                  <a:pt x="759" y="828"/>
                </a:lnTo>
                <a:lnTo>
                  <a:pt x="793" y="865"/>
                </a:lnTo>
                <a:lnTo>
                  <a:pt x="828" y="904"/>
                </a:lnTo>
                <a:lnTo>
                  <a:pt x="863" y="865"/>
                </a:lnTo>
                <a:lnTo>
                  <a:pt x="897" y="828"/>
                </a:lnTo>
                <a:lnTo>
                  <a:pt x="931" y="828"/>
                </a:lnTo>
                <a:lnTo>
                  <a:pt x="931" y="790"/>
                </a:lnTo>
                <a:lnTo>
                  <a:pt x="931" y="753"/>
                </a:lnTo>
                <a:lnTo>
                  <a:pt x="931" y="715"/>
                </a:lnTo>
                <a:lnTo>
                  <a:pt x="897" y="678"/>
                </a:lnTo>
                <a:lnTo>
                  <a:pt x="863" y="640"/>
                </a:lnTo>
                <a:close/>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67" name="Freeform 3"/>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68" name="Freeform 4"/>
          <p:cNvSpPr>
            <a:spLocks noChangeArrowheads="1"/>
          </p:cNvSpPr>
          <p:nvPr/>
        </p:nvSpPr>
        <p:spPr bwMode="auto">
          <a:xfrm>
            <a:off x="2711648" y="4167798"/>
            <a:ext cx="394601" cy="417644"/>
          </a:xfrm>
          <a:custGeom>
            <a:avLst/>
            <a:gdLst/>
            <a:ahLst/>
            <a:cxnLst>
              <a:cxn ang="0">
                <a:pos x="1208" y="490"/>
              </a:cxn>
              <a:cxn ang="0">
                <a:pos x="1138" y="678"/>
              </a:cxn>
              <a:cxn ang="0">
                <a:pos x="1001" y="904"/>
              </a:cxn>
              <a:cxn ang="0">
                <a:pos x="828" y="1091"/>
              </a:cxn>
              <a:cxn ang="0">
                <a:pos x="759" y="1167"/>
              </a:cxn>
              <a:cxn ang="0">
                <a:pos x="689" y="1167"/>
              </a:cxn>
              <a:cxn ang="0">
                <a:pos x="621" y="1205"/>
              </a:cxn>
              <a:cxn ang="0">
                <a:pos x="517" y="1205"/>
              </a:cxn>
              <a:cxn ang="0">
                <a:pos x="346" y="1242"/>
              </a:cxn>
              <a:cxn ang="0">
                <a:pos x="242" y="1279"/>
              </a:cxn>
              <a:cxn ang="0">
                <a:pos x="172" y="1242"/>
              </a:cxn>
              <a:cxn ang="0">
                <a:pos x="138" y="1279"/>
              </a:cxn>
              <a:cxn ang="0">
                <a:pos x="69" y="1279"/>
              </a:cxn>
              <a:cxn ang="0">
                <a:pos x="69" y="1205"/>
              </a:cxn>
              <a:cxn ang="0">
                <a:pos x="34" y="1091"/>
              </a:cxn>
              <a:cxn ang="0">
                <a:pos x="104" y="1054"/>
              </a:cxn>
              <a:cxn ang="0">
                <a:pos x="104" y="978"/>
              </a:cxn>
              <a:cxn ang="0">
                <a:pos x="34" y="790"/>
              </a:cxn>
              <a:cxn ang="0">
                <a:pos x="34" y="640"/>
              </a:cxn>
              <a:cxn ang="0">
                <a:pos x="69" y="715"/>
              </a:cxn>
              <a:cxn ang="0">
                <a:pos x="172" y="715"/>
              </a:cxn>
              <a:cxn ang="0">
                <a:pos x="172" y="640"/>
              </a:cxn>
              <a:cxn ang="0">
                <a:pos x="207" y="376"/>
              </a:cxn>
              <a:cxn ang="0">
                <a:pos x="207" y="264"/>
              </a:cxn>
              <a:cxn ang="0">
                <a:pos x="310" y="338"/>
              </a:cxn>
              <a:cxn ang="0">
                <a:pos x="310" y="526"/>
              </a:cxn>
              <a:cxn ang="0">
                <a:pos x="414" y="490"/>
              </a:cxn>
              <a:cxn ang="0">
                <a:pos x="483" y="376"/>
              </a:cxn>
              <a:cxn ang="0">
                <a:pos x="517" y="301"/>
              </a:cxn>
              <a:cxn ang="0">
                <a:pos x="655" y="301"/>
              </a:cxn>
              <a:cxn ang="0">
                <a:pos x="724" y="226"/>
              </a:cxn>
              <a:cxn ang="0">
                <a:pos x="793" y="150"/>
              </a:cxn>
              <a:cxn ang="0">
                <a:pos x="828" y="38"/>
              </a:cxn>
              <a:cxn ang="0">
                <a:pos x="897" y="38"/>
              </a:cxn>
              <a:cxn ang="0">
                <a:pos x="1070" y="38"/>
              </a:cxn>
              <a:cxn ang="0">
                <a:pos x="1034" y="338"/>
              </a:cxn>
              <a:cxn ang="0">
                <a:pos x="1001" y="415"/>
              </a:cxn>
              <a:cxn ang="0">
                <a:pos x="1034" y="490"/>
              </a:cxn>
              <a:cxn ang="0">
                <a:pos x="1104" y="526"/>
              </a:cxn>
              <a:cxn ang="0">
                <a:pos x="1138" y="451"/>
              </a:cxn>
            </a:cxnLst>
            <a:rect l="0" t="0" r="r" b="b"/>
            <a:pathLst>
              <a:path w="1209" h="1280">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path>
            </a:pathLst>
          </a:custGeom>
          <a:noFill/>
          <a:ln w="3600">
            <a:solidFill>
              <a:srgbClr val="000000"/>
            </a:solidFill>
            <a:round/>
            <a:headEnd/>
            <a:tailEnd/>
          </a:ln>
          <a:effectLst/>
        </p:spPr>
        <p:txBody>
          <a:bodyPr/>
          <a:lstStyle/>
          <a:p>
            <a:endParaRPr lang="es-ES_tradnl" sz="1633"/>
          </a:p>
        </p:txBody>
      </p:sp>
      <p:sp>
        <p:nvSpPr>
          <p:cNvPr id="11269" name="Freeform 5"/>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0" name="Freeform 6"/>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71" name="Freeform 7"/>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2" name="Freeform 8"/>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noFill/>
          <a:ln w="3600">
            <a:solidFill>
              <a:srgbClr val="000000"/>
            </a:solidFill>
            <a:round/>
            <a:headEnd/>
            <a:tailEnd/>
          </a:ln>
          <a:effectLst/>
        </p:spPr>
        <p:txBody>
          <a:bodyPr/>
          <a:lstStyle/>
          <a:p>
            <a:endParaRPr lang="es-ES_tradnl" sz="1633"/>
          </a:p>
        </p:txBody>
      </p:sp>
      <p:sp>
        <p:nvSpPr>
          <p:cNvPr id="11273" name="Freeform 9"/>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4" name="Freeform 10"/>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noFill/>
          <a:ln w="3600">
            <a:solidFill>
              <a:srgbClr val="000000"/>
            </a:solidFill>
            <a:round/>
            <a:headEnd/>
            <a:tailEnd/>
          </a:ln>
          <a:effectLst/>
        </p:spPr>
        <p:txBody>
          <a:bodyPr/>
          <a:lstStyle/>
          <a:p>
            <a:endParaRPr lang="es-ES_tradnl" sz="1633"/>
          </a:p>
        </p:txBody>
      </p:sp>
      <p:sp>
        <p:nvSpPr>
          <p:cNvPr id="11275" name="Freeform 11"/>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6" name="Freeform 12"/>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noFill/>
          <a:ln w="3600">
            <a:solidFill>
              <a:srgbClr val="000000"/>
            </a:solidFill>
            <a:round/>
            <a:headEnd/>
            <a:tailEnd/>
          </a:ln>
          <a:effectLst/>
        </p:spPr>
        <p:txBody>
          <a:bodyPr/>
          <a:lstStyle/>
          <a:p>
            <a:endParaRPr lang="es-ES_tradnl" sz="1633"/>
          </a:p>
        </p:txBody>
      </p:sp>
      <p:sp>
        <p:nvSpPr>
          <p:cNvPr id="11277" name="Freeform 13"/>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8" name="Freeform 14"/>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noFill/>
          <a:ln w="3600">
            <a:solidFill>
              <a:srgbClr val="000000"/>
            </a:solidFill>
            <a:round/>
            <a:headEnd/>
            <a:tailEnd/>
          </a:ln>
          <a:effectLst/>
        </p:spPr>
        <p:txBody>
          <a:bodyPr/>
          <a:lstStyle/>
          <a:p>
            <a:endParaRPr lang="es-ES_tradnl" sz="1633"/>
          </a:p>
        </p:txBody>
      </p:sp>
      <p:sp>
        <p:nvSpPr>
          <p:cNvPr id="11279" name="Freeform 15"/>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0" name="Freeform 16"/>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noFill/>
          <a:ln w="3600">
            <a:solidFill>
              <a:srgbClr val="000000"/>
            </a:solidFill>
            <a:round/>
            <a:headEnd/>
            <a:tailEnd/>
          </a:ln>
          <a:effectLst/>
        </p:spPr>
        <p:txBody>
          <a:bodyPr/>
          <a:lstStyle/>
          <a:p>
            <a:endParaRPr lang="es-ES_tradnl" sz="1633"/>
          </a:p>
        </p:txBody>
      </p:sp>
      <p:sp>
        <p:nvSpPr>
          <p:cNvPr id="11281" name="Freeform 17"/>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2" name="Freeform 18"/>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noFill/>
          <a:ln w="3600">
            <a:solidFill>
              <a:srgbClr val="000000"/>
            </a:solidFill>
            <a:round/>
            <a:headEnd/>
            <a:tailEnd/>
          </a:ln>
          <a:effectLst/>
        </p:spPr>
        <p:txBody>
          <a:bodyPr/>
          <a:lstStyle/>
          <a:p>
            <a:endParaRPr lang="es-ES_tradnl" sz="1633"/>
          </a:p>
        </p:txBody>
      </p:sp>
      <p:sp>
        <p:nvSpPr>
          <p:cNvPr id="11283" name="Freeform 19"/>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4" name="Freeform 20"/>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noFill/>
          <a:ln w="3600">
            <a:solidFill>
              <a:srgbClr val="000000"/>
            </a:solidFill>
            <a:round/>
            <a:headEnd/>
            <a:tailEnd/>
          </a:ln>
          <a:effectLst/>
        </p:spPr>
        <p:txBody>
          <a:bodyPr/>
          <a:lstStyle/>
          <a:p>
            <a:endParaRPr lang="es-ES_tradnl" sz="1633"/>
          </a:p>
        </p:txBody>
      </p:sp>
      <p:sp>
        <p:nvSpPr>
          <p:cNvPr id="11285" name="Freeform 21"/>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6" name="Freeform 22"/>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noFill/>
          <a:ln w="3600">
            <a:solidFill>
              <a:srgbClr val="000000"/>
            </a:solidFill>
            <a:round/>
            <a:headEnd/>
            <a:tailEnd/>
          </a:ln>
          <a:effectLst/>
        </p:spPr>
        <p:txBody>
          <a:bodyPr/>
          <a:lstStyle/>
          <a:p>
            <a:endParaRPr lang="es-ES_tradnl" sz="1633"/>
          </a:p>
        </p:txBody>
      </p:sp>
      <p:sp>
        <p:nvSpPr>
          <p:cNvPr id="11287" name="Freeform 23"/>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8" name="Freeform 24"/>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noFill/>
          <a:ln w="3600">
            <a:solidFill>
              <a:srgbClr val="000000"/>
            </a:solidFill>
            <a:round/>
            <a:headEnd/>
            <a:tailEnd/>
          </a:ln>
          <a:effectLst/>
        </p:spPr>
        <p:txBody>
          <a:bodyPr/>
          <a:lstStyle/>
          <a:p>
            <a:endParaRPr lang="es-ES_tradnl" sz="1633"/>
          </a:p>
        </p:txBody>
      </p:sp>
      <p:sp>
        <p:nvSpPr>
          <p:cNvPr id="11289" name="Freeform 25"/>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0" name="Freeform 26"/>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noFill/>
          <a:ln w="3600">
            <a:solidFill>
              <a:srgbClr val="000000"/>
            </a:solidFill>
            <a:round/>
            <a:headEnd/>
            <a:tailEnd/>
          </a:ln>
          <a:effectLst/>
        </p:spPr>
        <p:txBody>
          <a:bodyPr/>
          <a:lstStyle/>
          <a:p>
            <a:endParaRPr lang="es-ES_tradnl" sz="1633"/>
          </a:p>
        </p:txBody>
      </p:sp>
      <p:sp>
        <p:nvSpPr>
          <p:cNvPr id="11291" name="Freeform 27"/>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2" name="Freeform 28"/>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noFill/>
          <a:ln w="3600">
            <a:solidFill>
              <a:srgbClr val="000000"/>
            </a:solidFill>
            <a:round/>
            <a:headEnd/>
            <a:tailEnd/>
          </a:ln>
          <a:effectLst/>
        </p:spPr>
        <p:txBody>
          <a:bodyPr/>
          <a:lstStyle/>
          <a:p>
            <a:endParaRPr lang="es-ES_tradnl" sz="1633"/>
          </a:p>
        </p:txBody>
      </p:sp>
      <p:sp>
        <p:nvSpPr>
          <p:cNvPr id="11293" name="Freeform 29"/>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4" name="Freeform 30"/>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noFill/>
          <a:ln w="3600">
            <a:solidFill>
              <a:srgbClr val="000000"/>
            </a:solidFill>
            <a:round/>
            <a:headEnd/>
            <a:tailEnd/>
          </a:ln>
          <a:effectLst/>
        </p:spPr>
        <p:txBody>
          <a:bodyPr/>
          <a:lstStyle/>
          <a:p>
            <a:endParaRPr lang="es-ES_tradnl" sz="1633"/>
          </a:p>
        </p:txBody>
      </p:sp>
      <p:sp>
        <p:nvSpPr>
          <p:cNvPr id="11295" name="Freeform 31"/>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6" name="Freeform 32"/>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noFill/>
          <a:ln w="3600">
            <a:solidFill>
              <a:srgbClr val="000000"/>
            </a:solidFill>
            <a:round/>
            <a:headEnd/>
            <a:tailEnd/>
          </a:ln>
          <a:effectLst/>
        </p:spPr>
        <p:txBody>
          <a:bodyPr/>
          <a:lstStyle/>
          <a:p>
            <a:endParaRPr lang="es-ES_tradnl" sz="1633"/>
          </a:p>
        </p:txBody>
      </p:sp>
      <p:sp>
        <p:nvSpPr>
          <p:cNvPr id="11297" name="Freeform 33"/>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8" name="Freeform 34"/>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noFill/>
          <a:ln w="3600">
            <a:solidFill>
              <a:srgbClr val="000000"/>
            </a:solidFill>
            <a:round/>
            <a:headEnd/>
            <a:tailEnd/>
          </a:ln>
          <a:effectLst/>
        </p:spPr>
        <p:txBody>
          <a:bodyPr/>
          <a:lstStyle/>
          <a:p>
            <a:endParaRPr lang="es-ES_tradnl" sz="1633"/>
          </a:p>
        </p:txBody>
      </p:sp>
      <p:sp>
        <p:nvSpPr>
          <p:cNvPr id="11299" name="Freeform 35"/>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0" name="Freeform 36"/>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noFill/>
          <a:ln w="3600">
            <a:solidFill>
              <a:srgbClr val="000000"/>
            </a:solidFill>
            <a:round/>
            <a:headEnd/>
            <a:tailEnd/>
          </a:ln>
          <a:effectLst/>
        </p:spPr>
        <p:txBody>
          <a:bodyPr/>
          <a:lstStyle/>
          <a:p>
            <a:endParaRPr lang="es-ES_tradnl" sz="1633"/>
          </a:p>
        </p:txBody>
      </p:sp>
      <p:sp>
        <p:nvSpPr>
          <p:cNvPr id="11301" name="Freeform 37"/>
          <p:cNvSpPr>
            <a:spLocks noChangeArrowheads="1"/>
          </p:cNvSpPr>
          <p:nvPr/>
        </p:nvSpPr>
        <p:spPr bwMode="auto">
          <a:xfrm>
            <a:off x="2576273" y="3590298"/>
            <a:ext cx="315393" cy="443567"/>
          </a:xfrm>
          <a:custGeom>
            <a:avLst/>
            <a:gdLst/>
            <a:ahLst/>
            <a:cxnLst>
              <a:cxn ang="0">
                <a:pos x="897" y="678"/>
              </a:cxn>
              <a:cxn ang="0">
                <a:pos x="862" y="527"/>
              </a:cxn>
              <a:cxn ang="0">
                <a:pos x="862" y="451"/>
              </a:cxn>
              <a:cxn ang="0">
                <a:pos x="793" y="264"/>
              </a:cxn>
              <a:cxn ang="0">
                <a:pos x="655" y="188"/>
              </a:cxn>
              <a:cxn ang="0">
                <a:pos x="586" y="188"/>
              </a:cxn>
              <a:cxn ang="0">
                <a:pos x="518" y="264"/>
              </a:cxn>
              <a:cxn ang="0">
                <a:pos x="482" y="264"/>
              </a:cxn>
              <a:cxn ang="0">
                <a:pos x="449" y="188"/>
              </a:cxn>
              <a:cxn ang="0">
                <a:pos x="242" y="150"/>
              </a:cxn>
              <a:cxn ang="0">
                <a:pos x="104" y="264"/>
              </a:cxn>
              <a:cxn ang="0">
                <a:pos x="138" y="338"/>
              </a:cxn>
              <a:cxn ang="0">
                <a:pos x="104" y="451"/>
              </a:cxn>
              <a:cxn ang="0">
                <a:pos x="104" y="565"/>
              </a:cxn>
              <a:cxn ang="0">
                <a:pos x="138" y="753"/>
              </a:cxn>
              <a:cxn ang="0">
                <a:pos x="70" y="865"/>
              </a:cxn>
              <a:cxn ang="0">
                <a:pos x="33" y="941"/>
              </a:cxn>
              <a:cxn ang="0">
                <a:pos x="0" y="1129"/>
              </a:cxn>
              <a:cxn ang="0">
                <a:pos x="0" y="1280"/>
              </a:cxn>
              <a:cxn ang="0">
                <a:pos x="70" y="1242"/>
              </a:cxn>
              <a:cxn ang="0">
                <a:pos x="275" y="1242"/>
              </a:cxn>
              <a:cxn ang="0">
                <a:pos x="482" y="1242"/>
              </a:cxn>
              <a:cxn ang="0">
                <a:pos x="586" y="1319"/>
              </a:cxn>
              <a:cxn ang="0">
                <a:pos x="689" y="1355"/>
              </a:cxn>
              <a:cxn ang="0">
                <a:pos x="793" y="1319"/>
              </a:cxn>
              <a:cxn ang="0">
                <a:pos x="828" y="1242"/>
              </a:cxn>
              <a:cxn ang="0">
                <a:pos x="793" y="828"/>
              </a:cxn>
              <a:cxn ang="0">
                <a:pos x="930" y="678"/>
              </a:cxn>
              <a:cxn ang="0">
                <a:pos x="33" y="0"/>
              </a:cxn>
              <a:cxn ang="0">
                <a:pos x="104" y="0"/>
              </a:cxn>
              <a:cxn ang="0">
                <a:pos x="207" y="0"/>
              </a:cxn>
              <a:cxn ang="0">
                <a:pos x="138" y="114"/>
              </a:cxn>
              <a:cxn ang="0">
                <a:pos x="104" y="114"/>
              </a:cxn>
              <a:cxn ang="0">
                <a:pos x="70" y="75"/>
              </a:cxn>
              <a:cxn ang="0">
                <a:pos x="33" y="0"/>
              </a:cxn>
            </a:cxnLst>
            <a:rect l="0" t="0" r="r" b="b"/>
            <a:pathLst>
              <a:path w="967" h="1356">
                <a:moveTo>
                  <a:pt x="966" y="678"/>
                </a:moveTo>
                <a:lnTo>
                  <a:pt x="897" y="678"/>
                </a:lnTo>
                <a:lnTo>
                  <a:pt x="862" y="678"/>
                </a:lnTo>
                <a:lnTo>
                  <a:pt x="862" y="527"/>
                </a:lnTo>
                <a:lnTo>
                  <a:pt x="862" y="490"/>
                </a:lnTo>
                <a:lnTo>
                  <a:pt x="862" y="451"/>
                </a:lnTo>
                <a:lnTo>
                  <a:pt x="828" y="338"/>
                </a:lnTo>
                <a:lnTo>
                  <a:pt x="793" y="264"/>
                </a:lnTo>
                <a:lnTo>
                  <a:pt x="759" y="188"/>
                </a:lnTo>
                <a:lnTo>
                  <a:pt x="655" y="188"/>
                </a:lnTo>
                <a:lnTo>
                  <a:pt x="621" y="188"/>
                </a:lnTo>
                <a:lnTo>
                  <a:pt x="586" y="188"/>
                </a:lnTo>
                <a:lnTo>
                  <a:pt x="551" y="264"/>
                </a:lnTo>
                <a:lnTo>
                  <a:pt x="518" y="264"/>
                </a:lnTo>
                <a:lnTo>
                  <a:pt x="482" y="301"/>
                </a:lnTo>
                <a:lnTo>
                  <a:pt x="482" y="264"/>
                </a:lnTo>
                <a:lnTo>
                  <a:pt x="449" y="226"/>
                </a:lnTo>
                <a:lnTo>
                  <a:pt x="449" y="188"/>
                </a:lnTo>
                <a:lnTo>
                  <a:pt x="414" y="150"/>
                </a:lnTo>
                <a:lnTo>
                  <a:pt x="242" y="150"/>
                </a:lnTo>
                <a:lnTo>
                  <a:pt x="104" y="188"/>
                </a:lnTo>
                <a:lnTo>
                  <a:pt x="104" y="264"/>
                </a:lnTo>
                <a:lnTo>
                  <a:pt x="138" y="301"/>
                </a:lnTo>
                <a:lnTo>
                  <a:pt x="138" y="338"/>
                </a:lnTo>
                <a:lnTo>
                  <a:pt x="104" y="415"/>
                </a:lnTo>
                <a:lnTo>
                  <a:pt x="104" y="451"/>
                </a:lnTo>
                <a:lnTo>
                  <a:pt x="104" y="527"/>
                </a:lnTo>
                <a:lnTo>
                  <a:pt x="104" y="565"/>
                </a:lnTo>
                <a:lnTo>
                  <a:pt x="138" y="678"/>
                </a:lnTo>
                <a:lnTo>
                  <a:pt x="138" y="753"/>
                </a:lnTo>
                <a:lnTo>
                  <a:pt x="104" y="790"/>
                </a:lnTo>
                <a:lnTo>
                  <a:pt x="70" y="865"/>
                </a:lnTo>
                <a:lnTo>
                  <a:pt x="33" y="904"/>
                </a:lnTo>
                <a:lnTo>
                  <a:pt x="33" y="941"/>
                </a:lnTo>
                <a:lnTo>
                  <a:pt x="0" y="1054"/>
                </a:lnTo>
                <a:lnTo>
                  <a:pt x="0" y="1129"/>
                </a:lnTo>
                <a:lnTo>
                  <a:pt x="0" y="1242"/>
                </a:lnTo>
                <a:lnTo>
                  <a:pt x="0" y="1280"/>
                </a:lnTo>
                <a:lnTo>
                  <a:pt x="33" y="1280"/>
                </a:lnTo>
                <a:lnTo>
                  <a:pt x="70" y="1242"/>
                </a:lnTo>
                <a:lnTo>
                  <a:pt x="173" y="1242"/>
                </a:lnTo>
                <a:lnTo>
                  <a:pt x="275" y="1242"/>
                </a:lnTo>
                <a:lnTo>
                  <a:pt x="345" y="1242"/>
                </a:lnTo>
                <a:lnTo>
                  <a:pt x="482" y="1242"/>
                </a:lnTo>
                <a:lnTo>
                  <a:pt x="518" y="1280"/>
                </a:lnTo>
                <a:lnTo>
                  <a:pt x="586" y="1319"/>
                </a:lnTo>
                <a:lnTo>
                  <a:pt x="621" y="1355"/>
                </a:lnTo>
                <a:lnTo>
                  <a:pt x="689" y="1355"/>
                </a:lnTo>
                <a:lnTo>
                  <a:pt x="725" y="1355"/>
                </a:lnTo>
                <a:lnTo>
                  <a:pt x="793" y="1319"/>
                </a:lnTo>
                <a:lnTo>
                  <a:pt x="862" y="1280"/>
                </a:lnTo>
                <a:lnTo>
                  <a:pt x="828" y="1242"/>
                </a:lnTo>
                <a:lnTo>
                  <a:pt x="793" y="1242"/>
                </a:lnTo>
                <a:lnTo>
                  <a:pt x="793" y="828"/>
                </a:lnTo>
                <a:lnTo>
                  <a:pt x="930" y="828"/>
                </a:lnTo>
                <a:lnTo>
                  <a:pt x="930" y="678"/>
                </a:lnTo>
                <a:lnTo>
                  <a:pt x="966" y="678"/>
                </a:lnTo>
                <a:close/>
                <a:moveTo>
                  <a:pt x="33" y="0"/>
                </a:moveTo>
                <a:lnTo>
                  <a:pt x="70" y="38"/>
                </a:lnTo>
                <a:lnTo>
                  <a:pt x="104" y="0"/>
                </a:lnTo>
                <a:lnTo>
                  <a:pt x="138" y="0"/>
                </a:lnTo>
                <a:lnTo>
                  <a:pt x="207" y="0"/>
                </a:lnTo>
                <a:lnTo>
                  <a:pt x="138" y="75"/>
                </a:lnTo>
                <a:lnTo>
                  <a:pt x="138" y="114"/>
                </a:lnTo>
                <a:lnTo>
                  <a:pt x="104" y="150"/>
                </a:lnTo>
                <a:lnTo>
                  <a:pt x="104" y="114"/>
                </a:lnTo>
                <a:lnTo>
                  <a:pt x="70" y="114"/>
                </a:lnTo>
                <a:lnTo>
                  <a:pt x="70" y="75"/>
                </a:lnTo>
                <a:lnTo>
                  <a:pt x="33" y="38"/>
                </a:lnTo>
                <a:lnTo>
                  <a:pt x="33"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2" name="Freeform 38"/>
          <p:cNvSpPr>
            <a:spLocks noChangeArrowheads="1"/>
          </p:cNvSpPr>
          <p:nvPr/>
        </p:nvSpPr>
        <p:spPr bwMode="auto">
          <a:xfrm>
            <a:off x="2576273" y="3639265"/>
            <a:ext cx="315393" cy="393161"/>
          </a:xfrm>
          <a:custGeom>
            <a:avLst/>
            <a:gdLst/>
            <a:ahLst/>
            <a:cxnLst>
              <a:cxn ang="0">
                <a:pos x="966" y="527"/>
              </a:cxn>
              <a:cxn ang="0">
                <a:pos x="897" y="527"/>
              </a:cxn>
              <a:cxn ang="0">
                <a:pos x="862" y="527"/>
              </a:cxn>
              <a:cxn ang="0">
                <a:pos x="862" y="377"/>
              </a:cxn>
              <a:cxn ang="0">
                <a:pos x="862" y="338"/>
              </a:cxn>
              <a:cxn ang="0">
                <a:pos x="862" y="301"/>
              </a:cxn>
              <a:cxn ang="0">
                <a:pos x="828" y="188"/>
              </a:cxn>
              <a:cxn ang="0">
                <a:pos x="793" y="114"/>
              </a:cxn>
              <a:cxn ang="0">
                <a:pos x="759" y="38"/>
              </a:cxn>
              <a:cxn ang="0">
                <a:pos x="655" y="38"/>
              </a:cxn>
              <a:cxn ang="0">
                <a:pos x="621" y="38"/>
              </a:cxn>
              <a:cxn ang="0">
                <a:pos x="586" y="38"/>
              </a:cxn>
              <a:cxn ang="0">
                <a:pos x="551" y="114"/>
              </a:cxn>
              <a:cxn ang="0">
                <a:pos x="518" y="114"/>
              </a:cxn>
              <a:cxn ang="0">
                <a:pos x="482" y="150"/>
              </a:cxn>
              <a:cxn ang="0">
                <a:pos x="482" y="114"/>
              </a:cxn>
              <a:cxn ang="0">
                <a:pos x="449" y="75"/>
              </a:cxn>
              <a:cxn ang="0">
                <a:pos x="449" y="38"/>
              </a:cxn>
              <a:cxn ang="0">
                <a:pos x="414" y="0"/>
              </a:cxn>
              <a:cxn ang="0">
                <a:pos x="242" y="0"/>
              </a:cxn>
              <a:cxn ang="0">
                <a:pos x="104" y="38"/>
              </a:cxn>
              <a:cxn ang="0">
                <a:pos x="104" y="114"/>
              </a:cxn>
              <a:cxn ang="0">
                <a:pos x="138" y="150"/>
              </a:cxn>
              <a:cxn ang="0">
                <a:pos x="138" y="188"/>
              </a:cxn>
              <a:cxn ang="0">
                <a:pos x="104" y="264"/>
              </a:cxn>
              <a:cxn ang="0">
                <a:pos x="104" y="301"/>
              </a:cxn>
              <a:cxn ang="0">
                <a:pos x="104" y="377"/>
              </a:cxn>
              <a:cxn ang="0">
                <a:pos x="104" y="415"/>
              </a:cxn>
              <a:cxn ang="0">
                <a:pos x="138" y="527"/>
              </a:cxn>
              <a:cxn ang="0">
                <a:pos x="138" y="602"/>
              </a:cxn>
              <a:cxn ang="0">
                <a:pos x="104" y="640"/>
              </a:cxn>
              <a:cxn ang="0">
                <a:pos x="70" y="715"/>
              </a:cxn>
              <a:cxn ang="0">
                <a:pos x="33" y="753"/>
              </a:cxn>
              <a:cxn ang="0">
                <a:pos x="33" y="790"/>
              </a:cxn>
              <a:cxn ang="0">
                <a:pos x="0" y="904"/>
              </a:cxn>
              <a:cxn ang="0">
                <a:pos x="0" y="978"/>
              </a:cxn>
              <a:cxn ang="0">
                <a:pos x="0" y="1092"/>
              </a:cxn>
              <a:cxn ang="0">
                <a:pos x="0" y="1130"/>
              </a:cxn>
              <a:cxn ang="0">
                <a:pos x="33" y="1130"/>
              </a:cxn>
              <a:cxn ang="0">
                <a:pos x="70" y="1092"/>
              </a:cxn>
              <a:cxn ang="0">
                <a:pos x="173" y="1092"/>
              </a:cxn>
              <a:cxn ang="0">
                <a:pos x="275" y="1092"/>
              </a:cxn>
              <a:cxn ang="0">
                <a:pos x="345" y="1092"/>
              </a:cxn>
              <a:cxn ang="0">
                <a:pos x="482" y="1092"/>
              </a:cxn>
              <a:cxn ang="0">
                <a:pos x="518" y="1130"/>
              </a:cxn>
              <a:cxn ang="0">
                <a:pos x="586" y="1167"/>
              </a:cxn>
              <a:cxn ang="0">
                <a:pos x="621" y="1205"/>
              </a:cxn>
              <a:cxn ang="0">
                <a:pos x="689" y="1205"/>
              </a:cxn>
              <a:cxn ang="0">
                <a:pos x="725" y="1205"/>
              </a:cxn>
              <a:cxn ang="0">
                <a:pos x="793" y="1167"/>
              </a:cxn>
              <a:cxn ang="0">
                <a:pos x="862" y="1130"/>
              </a:cxn>
              <a:cxn ang="0">
                <a:pos x="828" y="1092"/>
              </a:cxn>
              <a:cxn ang="0">
                <a:pos x="793" y="1092"/>
              </a:cxn>
              <a:cxn ang="0">
                <a:pos x="793" y="678"/>
              </a:cxn>
              <a:cxn ang="0">
                <a:pos x="930" y="678"/>
              </a:cxn>
              <a:cxn ang="0">
                <a:pos x="930" y="527"/>
              </a:cxn>
              <a:cxn ang="0">
                <a:pos x="966" y="527"/>
              </a:cxn>
            </a:cxnLst>
            <a:rect l="0" t="0" r="r" b="b"/>
            <a:pathLst>
              <a:path w="967" h="1206">
                <a:moveTo>
                  <a:pt x="966" y="527"/>
                </a:moveTo>
                <a:lnTo>
                  <a:pt x="897" y="527"/>
                </a:lnTo>
                <a:lnTo>
                  <a:pt x="862" y="527"/>
                </a:lnTo>
                <a:lnTo>
                  <a:pt x="862" y="377"/>
                </a:lnTo>
                <a:lnTo>
                  <a:pt x="862" y="338"/>
                </a:lnTo>
                <a:lnTo>
                  <a:pt x="862" y="301"/>
                </a:lnTo>
                <a:lnTo>
                  <a:pt x="828" y="188"/>
                </a:lnTo>
                <a:lnTo>
                  <a:pt x="793" y="114"/>
                </a:lnTo>
                <a:lnTo>
                  <a:pt x="759" y="38"/>
                </a:lnTo>
                <a:lnTo>
                  <a:pt x="655" y="38"/>
                </a:lnTo>
                <a:lnTo>
                  <a:pt x="621" y="38"/>
                </a:lnTo>
                <a:lnTo>
                  <a:pt x="586" y="38"/>
                </a:lnTo>
                <a:lnTo>
                  <a:pt x="551" y="114"/>
                </a:lnTo>
                <a:lnTo>
                  <a:pt x="518" y="114"/>
                </a:lnTo>
                <a:lnTo>
                  <a:pt x="482" y="150"/>
                </a:lnTo>
                <a:lnTo>
                  <a:pt x="482" y="114"/>
                </a:lnTo>
                <a:lnTo>
                  <a:pt x="449" y="75"/>
                </a:lnTo>
                <a:lnTo>
                  <a:pt x="449" y="38"/>
                </a:lnTo>
                <a:lnTo>
                  <a:pt x="414" y="0"/>
                </a:lnTo>
                <a:lnTo>
                  <a:pt x="242" y="0"/>
                </a:lnTo>
                <a:lnTo>
                  <a:pt x="104" y="38"/>
                </a:lnTo>
                <a:lnTo>
                  <a:pt x="104" y="114"/>
                </a:lnTo>
                <a:lnTo>
                  <a:pt x="138" y="150"/>
                </a:lnTo>
                <a:lnTo>
                  <a:pt x="138" y="188"/>
                </a:lnTo>
                <a:lnTo>
                  <a:pt x="104" y="264"/>
                </a:lnTo>
                <a:lnTo>
                  <a:pt x="104" y="301"/>
                </a:lnTo>
                <a:lnTo>
                  <a:pt x="104" y="377"/>
                </a:lnTo>
                <a:lnTo>
                  <a:pt x="104" y="415"/>
                </a:lnTo>
                <a:lnTo>
                  <a:pt x="138" y="527"/>
                </a:lnTo>
                <a:lnTo>
                  <a:pt x="138" y="602"/>
                </a:lnTo>
                <a:lnTo>
                  <a:pt x="104" y="640"/>
                </a:lnTo>
                <a:lnTo>
                  <a:pt x="70" y="715"/>
                </a:lnTo>
                <a:lnTo>
                  <a:pt x="33" y="753"/>
                </a:lnTo>
                <a:lnTo>
                  <a:pt x="33" y="790"/>
                </a:lnTo>
                <a:lnTo>
                  <a:pt x="0" y="904"/>
                </a:lnTo>
                <a:lnTo>
                  <a:pt x="0" y="978"/>
                </a:lnTo>
                <a:lnTo>
                  <a:pt x="0" y="1092"/>
                </a:lnTo>
                <a:lnTo>
                  <a:pt x="0" y="1130"/>
                </a:lnTo>
                <a:lnTo>
                  <a:pt x="33" y="1130"/>
                </a:lnTo>
                <a:lnTo>
                  <a:pt x="70" y="1092"/>
                </a:lnTo>
                <a:lnTo>
                  <a:pt x="173" y="1092"/>
                </a:lnTo>
                <a:lnTo>
                  <a:pt x="275" y="1092"/>
                </a:lnTo>
                <a:lnTo>
                  <a:pt x="345" y="1092"/>
                </a:lnTo>
                <a:lnTo>
                  <a:pt x="482" y="1092"/>
                </a:lnTo>
                <a:lnTo>
                  <a:pt x="518" y="1130"/>
                </a:lnTo>
                <a:lnTo>
                  <a:pt x="586" y="1167"/>
                </a:lnTo>
                <a:lnTo>
                  <a:pt x="621" y="1205"/>
                </a:lnTo>
                <a:lnTo>
                  <a:pt x="689" y="1205"/>
                </a:lnTo>
                <a:lnTo>
                  <a:pt x="725" y="1205"/>
                </a:lnTo>
                <a:lnTo>
                  <a:pt x="793" y="1167"/>
                </a:lnTo>
                <a:lnTo>
                  <a:pt x="862" y="1130"/>
                </a:lnTo>
                <a:lnTo>
                  <a:pt x="828" y="1092"/>
                </a:lnTo>
                <a:lnTo>
                  <a:pt x="793" y="1092"/>
                </a:lnTo>
                <a:lnTo>
                  <a:pt x="793" y="678"/>
                </a:lnTo>
                <a:lnTo>
                  <a:pt x="930" y="678"/>
                </a:lnTo>
                <a:lnTo>
                  <a:pt x="930" y="527"/>
                </a:lnTo>
                <a:lnTo>
                  <a:pt x="966" y="527"/>
                </a:lnTo>
              </a:path>
            </a:pathLst>
          </a:custGeom>
          <a:noFill/>
          <a:ln w="3600">
            <a:solidFill>
              <a:srgbClr val="000000"/>
            </a:solidFill>
            <a:round/>
            <a:headEnd/>
            <a:tailEnd/>
          </a:ln>
          <a:effectLst/>
        </p:spPr>
        <p:txBody>
          <a:bodyPr/>
          <a:lstStyle/>
          <a:p>
            <a:endParaRPr lang="es-ES_tradnl" sz="1633"/>
          </a:p>
        </p:txBody>
      </p:sp>
      <p:sp>
        <p:nvSpPr>
          <p:cNvPr id="11303" name="Freeform 39"/>
          <p:cNvSpPr>
            <a:spLocks noChangeArrowheads="1"/>
          </p:cNvSpPr>
          <p:nvPr/>
        </p:nvSpPr>
        <p:spPr bwMode="auto">
          <a:xfrm>
            <a:off x="2587795" y="3590300"/>
            <a:ext cx="56165" cy="48965"/>
          </a:xfrm>
          <a:custGeom>
            <a:avLst/>
            <a:gdLst/>
            <a:ahLst/>
            <a:cxnLst>
              <a:cxn ang="0">
                <a:pos x="0" y="0"/>
              </a:cxn>
              <a:cxn ang="0">
                <a:pos x="35" y="38"/>
              </a:cxn>
              <a:cxn ang="0">
                <a:pos x="71" y="0"/>
              </a:cxn>
              <a:cxn ang="0">
                <a:pos x="104" y="0"/>
              </a:cxn>
              <a:cxn ang="0">
                <a:pos x="173" y="0"/>
              </a:cxn>
              <a:cxn ang="0">
                <a:pos x="104" y="75"/>
              </a:cxn>
              <a:cxn ang="0">
                <a:pos x="104" y="114"/>
              </a:cxn>
              <a:cxn ang="0">
                <a:pos x="71" y="150"/>
              </a:cxn>
              <a:cxn ang="0">
                <a:pos x="71" y="114"/>
              </a:cxn>
              <a:cxn ang="0">
                <a:pos x="35" y="114"/>
              </a:cxn>
              <a:cxn ang="0">
                <a:pos x="35" y="75"/>
              </a:cxn>
              <a:cxn ang="0">
                <a:pos x="0" y="38"/>
              </a:cxn>
              <a:cxn ang="0">
                <a:pos x="0" y="0"/>
              </a:cxn>
            </a:cxnLst>
            <a:rect l="0" t="0" r="r" b="b"/>
            <a:pathLst>
              <a:path w="174" h="151">
                <a:moveTo>
                  <a:pt x="0" y="0"/>
                </a:moveTo>
                <a:lnTo>
                  <a:pt x="35" y="38"/>
                </a:lnTo>
                <a:lnTo>
                  <a:pt x="71" y="0"/>
                </a:lnTo>
                <a:lnTo>
                  <a:pt x="104" y="0"/>
                </a:lnTo>
                <a:lnTo>
                  <a:pt x="173" y="0"/>
                </a:lnTo>
                <a:lnTo>
                  <a:pt x="104" y="75"/>
                </a:lnTo>
                <a:lnTo>
                  <a:pt x="104" y="114"/>
                </a:lnTo>
                <a:lnTo>
                  <a:pt x="71" y="150"/>
                </a:lnTo>
                <a:lnTo>
                  <a:pt x="71" y="114"/>
                </a:lnTo>
                <a:lnTo>
                  <a:pt x="35" y="114"/>
                </a:lnTo>
                <a:lnTo>
                  <a:pt x="35" y="75"/>
                </a:lnTo>
                <a:lnTo>
                  <a:pt x="0" y="38"/>
                </a:lnTo>
                <a:lnTo>
                  <a:pt x="0" y="0"/>
                </a:lnTo>
              </a:path>
            </a:pathLst>
          </a:custGeom>
          <a:noFill/>
          <a:ln w="3600">
            <a:solidFill>
              <a:srgbClr val="000000"/>
            </a:solidFill>
            <a:round/>
            <a:headEnd/>
            <a:tailEnd/>
          </a:ln>
          <a:effectLst/>
        </p:spPr>
        <p:txBody>
          <a:bodyPr/>
          <a:lstStyle/>
          <a:p>
            <a:endParaRPr lang="es-ES_tradnl" sz="1633"/>
          </a:p>
        </p:txBody>
      </p:sp>
      <p:sp>
        <p:nvSpPr>
          <p:cNvPr id="11304" name="Freeform 40"/>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5" name="Freeform 41"/>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noFill/>
          <a:ln w="3600">
            <a:solidFill>
              <a:srgbClr val="000000"/>
            </a:solidFill>
            <a:round/>
            <a:headEnd/>
            <a:tailEnd/>
          </a:ln>
          <a:effectLst/>
        </p:spPr>
        <p:txBody>
          <a:bodyPr/>
          <a:lstStyle/>
          <a:p>
            <a:endParaRPr lang="es-ES_tradnl" sz="1633"/>
          </a:p>
        </p:txBody>
      </p:sp>
      <p:sp>
        <p:nvSpPr>
          <p:cNvPr id="11306" name="Freeform 42"/>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7" name="Freeform 43"/>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noFill/>
          <a:ln w="3600">
            <a:solidFill>
              <a:srgbClr val="000000"/>
            </a:solidFill>
            <a:round/>
            <a:headEnd/>
            <a:tailEnd/>
          </a:ln>
          <a:effectLst/>
        </p:spPr>
        <p:txBody>
          <a:bodyPr/>
          <a:lstStyle/>
          <a:p>
            <a:endParaRPr lang="es-ES_tradnl" sz="1633"/>
          </a:p>
        </p:txBody>
      </p:sp>
      <p:sp>
        <p:nvSpPr>
          <p:cNvPr id="11308" name="Freeform 44"/>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9" name="Freeform 45"/>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noFill/>
          <a:ln w="3600">
            <a:solidFill>
              <a:srgbClr val="000000"/>
            </a:solidFill>
            <a:round/>
            <a:headEnd/>
            <a:tailEnd/>
          </a:ln>
          <a:effectLst/>
        </p:spPr>
        <p:txBody>
          <a:bodyPr/>
          <a:lstStyle/>
          <a:p>
            <a:endParaRPr lang="es-ES_tradnl" sz="1633"/>
          </a:p>
        </p:txBody>
      </p:sp>
      <p:sp>
        <p:nvSpPr>
          <p:cNvPr id="11310" name="Freeform 46"/>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1" name="Freeform 47"/>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noFill/>
          <a:ln w="3600">
            <a:solidFill>
              <a:srgbClr val="000000"/>
            </a:solidFill>
            <a:round/>
            <a:headEnd/>
            <a:tailEnd/>
          </a:ln>
          <a:effectLst/>
        </p:spPr>
        <p:txBody>
          <a:bodyPr/>
          <a:lstStyle/>
          <a:p>
            <a:endParaRPr lang="es-ES_tradnl" sz="1633"/>
          </a:p>
        </p:txBody>
      </p:sp>
      <p:sp>
        <p:nvSpPr>
          <p:cNvPr id="11312" name="Freeform 48"/>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3" name="Freeform 49"/>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noFill/>
          <a:ln w="3600">
            <a:solidFill>
              <a:srgbClr val="000000"/>
            </a:solidFill>
            <a:round/>
            <a:headEnd/>
            <a:tailEnd/>
          </a:ln>
          <a:effectLst/>
        </p:spPr>
        <p:txBody>
          <a:bodyPr/>
          <a:lstStyle/>
          <a:p>
            <a:endParaRPr lang="es-ES_tradnl" sz="1633"/>
          </a:p>
        </p:txBody>
      </p:sp>
      <p:sp>
        <p:nvSpPr>
          <p:cNvPr id="11314" name="Freeform 50"/>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5" name="Freeform 51"/>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noFill/>
          <a:ln w="3600">
            <a:solidFill>
              <a:srgbClr val="000000"/>
            </a:solidFill>
            <a:round/>
            <a:headEnd/>
            <a:tailEnd/>
          </a:ln>
          <a:effectLst/>
        </p:spPr>
        <p:txBody>
          <a:bodyPr/>
          <a:lstStyle/>
          <a:p>
            <a:endParaRPr lang="es-ES_tradnl" sz="1633"/>
          </a:p>
        </p:txBody>
      </p:sp>
      <p:sp>
        <p:nvSpPr>
          <p:cNvPr id="11316" name="Freeform 52"/>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7" name="Freeform 53"/>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noFill/>
          <a:ln w="3600">
            <a:solidFill>
              <a:srgbClr val="000000"/>
            </a:solidFill>
            <a:round/>
            <a:headEnd/>
            <a:tailEnd/>
          </a:ln>
          <a:effectLst/>
        </p:spPr>
        <p:txBody>
          <a:bodyPr/>
          <a:lstStyle/>
          <a:p>
            <a:endParaRPr lang="es-ES_tradnl" sz="1633"/>
          </a:p>
        </p:txBody>
      </p:sp>
      <p:sp>
        <p:nvSpPr>
          <p:cNvPr id="11318" name="Freeform 54"/>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9" name="Freeform 55"/>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320" name="Freeform 56"/>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1" name="Freeform 57"/>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noFill/>
          <a:ln w="3600">
            <a:solidFill>
              <a:srgbClr val="000000"/>
            </a:solidFill>
            <a:round/>
            <a:headEnd/>
            <a:tailEnd/>
          </a:ln>
          <a:effectLst/>
        </p:spPr>
        <p:txBody>
          <a:bodyPr/>
          <a:lstStyle/>
          <a:p>
            <a:endParaRPr lang="es-ES_tradnl" sz="1633"/>
          </a:p>
        </p:txBody>
      </p:sp>
      <p:sp>
        <p:nvSpPr>
          <p:cNvPr id="11322" name="Freeform 58"/>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3" name="Freeform 59"/>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noFill/>
          <a:ln w="3600">
            <a:solidFill>
              <a:srgbClr val="000000"/>
            </a:solidFill>
            <a:round/>
            <a:headEnd/>
            <a:tailEnd/>
          </a:ln>
          <a:effectLst/>
        </p:spPr>
        <p:txBody>
          <a:bodyPr/>
          <a:lstStyle/>
          <a:p>
            <a:endParaRPr lang="es-ES_tradnl" sz="1633"/>
          </a:p>
        </p:txBody>
      </p:sp>
      <p:sp>
        <p:nvSpPr>
          <p:cNvPr id="11324" name="Freeform 60"/>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5" name="Freeform 61"/>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noFill/>
          <a:ln w="3600">
            <a:solidFill>
              <a:srgbClr val="000000"/>
            </a:solidFill>
            <a:round/>
            <a:headEnd/>
            <a:tailEnd/>
          </a:ln>
          <a:effectLst/>
        </p:spPr>
        <p:txBody>
          <a:bodyPr/>
          <a:lstStyle/>
          <a:p>
            <a:endParaRPr lang="es-ES_tradnl" sz="1633"/>
          </a:p>
        </p:txBody>
      </p:sp>
      <p:sp>
        <p:nvSpPr>
          <p:cNvPr id="11326" name="Freeform 62"/>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7" name="Freeform 63"/>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noFill/>
          <a:ln w="3600">
            <a:solidFill>
              <a:srgbClr val="000000"/>
            </a:solidFill>
            <a:round/>
            <a:headEnd/>
            <a:tailEnd/>
          </a:ln>
          <a:effectLst/>
        </p:spPr>
        <p:txBody>
          <a:bodyPr/>
          <a:lstStyle/>
          <a:p>
            <a:endParaRPr lang="es-ES_tradnl" sz="1633"/>
          </a:p>
        </p:txBody>
      </p:sp>
      <p:sp>
        <p:nvSpPr>
          <p:cNvPr id="11328" name="Freeform 64"/>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9" name="Freeform 65"/>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noFill/>
          <a:ln w="3600">
            <a:solidFill>
              <a:srgbClr val="000000"/>
            </a:solidFill>
            <a:round/>
            <a:headEnd/>
            <a:tailEnd/>
          </a:ln>
          <a:effectLst/>
        </p:spPr>
        <p:txBody>
          <a:bodyPr/>
          <a:lstStyle/>
          <a:p>
            <a:endParaRPr lang="es-ES_tradnl" sz="1633"/>
          </a:p>
        </p:txBody>
      </p:sp>
      <p:sp>
        <p:nvSpPr>
          <p:cNvPr id="11330" name="Freeform 66"/>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1" name="Freeform 67"/>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noFill/>
          <a:ln w="3600">
            <a:solidFill>
              <a:srgbClr val="000000"/>
            </a:solidFill>
            <a:round/>
            <a:headEnd/>
            <a:tailEnd/>
          </a:ln>
          <a:effectLst/>
        </p:spPr>
        <p:txBody>
          <a:bodyPr/>
          <a:lstStyle/>
          <a:p>
            <a:endParaRPr lang="es-ES_tradnl" sz="1633"/>
          </a:p>
        </p:txBody>
      </p:sp>
      <p:sp>
        <p:nvSpPr>
          <p:cNvPr id="11332" name="Freeform 68"/>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3" name="Freeform 69"/>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noFill/>
          <a:ln w="3600">
            <a:solidFill>
              <a:srgbClr val="000000"/>
            </a:solidFill>
            <a:round/>
            <a:headEnd/>
            <a:tailEnd/>
          </a:ln>
          <a:effectLst/>
        </p:spPr>
        <p:txBody>
          <a:bodyPr/>
          <a:lstStyle/>
          <a:p>
            <a:endParaRPr lang="es-ES_tradnl" sz="1633"/>
          </a:p>
        </p:txBody>
      </p:sp>
      <p:sp>
        <p:nvSpPr>
          <p:cNvPr id="11334" name="Freeform 70"/>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5" name="Freeform 71"/>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noFill/>
          <a:ln w="3600">
            <a:solidFill>
              <a:srgbClr val="000000"/>
            </a:solidFill>
            <a:round/>
            <a:headEnd/>
            <a:tailEnd/>
          </a:ln>
          <a:effectLst/>
        </p:spPr>
        <p:txBody>
          <a:bodyPr/>
          <a:lstStyle/>
          <a:p>
            <a:endParaRPr lang="es-ES_tradnl" sz="1633"/>
          </a:p>
        </p:txBody>
      </p:sp>
      <p:sp>
        <p:nvSpPr>
          <p:cNvPr id="11336" name="Freeform 72"/>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7" name="Freeform 73"/>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noFill/>
          <a:ln w="3600">
            <a:solidFill>
              <a:srgbClr val="000000"/>
            </a:solidFill>
            <a:round/>
            <a:headEnd/>
            <a:tailEnd/>
          </a:ln>
          <a:effectLst/>
        </p:spPr>
        <p:txBody>
          <a:bodyPr/>
          <a:lstStyle/>
          <a:p>
            <a:endParaRPr lang="es-ES_tradnl" sz="1633"/>
          </a:p>
        </p:txBody>
      </p:sp>
      <p:sp>
        <p:nvSpPr>
          <p:cNvPr id="11338" name="Freeform 74"/>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9" name="Freeform 75"/>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noFill/>
          <a:ln w="3600">
            <a:solidFill>
              <a:srgbClr val="000000"/>
            </a:solidFill>
            <a:round/>
            <a:headEnd/>
            <a:tailEnd/>
          </a:ln>
          <a:effectLst/>
        </p:spPr>
        <p:txBody>
          <a:bodyPr/>
          <a:lstStyle/>
          <a:p>
            <a:endParaRPr lang="es-ES_tradnl" sz="1633"/>
          </a:p>
        </p:txBody>
      </p:sp>
      <p:sp>
        <p:nvSpPr>
          <p:cNvPr id="11340" name="Freeform 76"/>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1" name="Freeform 77"/>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noFill/>
          <a:ln w="3600">
            <a:solidFill>
              <a:srgbClr val="000000"/>
            </a:solidFill>
            <a:round/>
            <a:headEnd/>
            <a:tailEnd/>
          </a:ln>
          <a:effectLst/>
        </p:spPr>
        <p:txBody>
          <a:bodyPr/>
          <a:lstStyle/>
          <a:p>
            <a:endParaRPr lang="es-ES_tradnl" sz="1633"/>
          </a:p>
        </p:txBody>
      </p:sp>
      <p:sp>
        <p:nvSpPr>
          <p:cNvPr id="11342" name="Freeform 78"/>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3" name="Freeform 79"/>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noFill/>
          <a:ln w="3600">
            <a:solidFill>
              <a:srgbClr val="000000"/>
            </a:solidFill>
            <a:round/>
            <a:headEnd/>
            <a:tailEnd/>
          </a:ln>
          <a:effectLst/>
        </p:spPr>
        <p:txBody>
          <a:bodyPr/>
          <a:lstStyle/>
          <a:p>
            <a:endParaRPr lang="es-ES_tradnl" sz="1633"/>
          </a:p>
        </p:txBody>
      </p:sp>
      <p:sp>
        <p:nvSpPr>
          <p:cNvPr id="11344" name="Freeform 80"/>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5" name="Freeform 81"/>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noFill/>
          <a:ln w="3600">
            <a:solidFill>
              <a:srgbClr val="000000"/>
            </a:solidFill>
            <a:round/>
            <a:headEnd/>
            <a:tailEnd/>
          </a:ln>
          <a:effectLst/>
        </p:spPr>
        <p:txBody>
          <a:bodyPr/>
          <a:lstStyle/>
          <a:p>
            <a:endParaRPr lang="es-ES_tradnl" sz="1633"/>
          </a:p>
        </p:txBody>
      </p:sp>
      <p:sp>
        <p:nvSpPr>
          <p:cNvPr id="11346" name="Freeform 82"/>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7" name="Freeform 83"/>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noFill/>
          <a:ln w="3600">
            <a:solidFill>
              <a:srgbClr val="000000"/>
            </a:solidFill>
            <a:round/>
            <a:headEnd/>
            <a:tailEnd/>
          </a:ln>
          <a:effectLst/>
        </p:spPr>
        <p:txBody>
          <a:bodyPr/>
          <a:lstStyle/>
          <a:p>
            <a:endParaRPr lang="es-ES_tradnl" sz="1633"/>
          </a:p>
        </p:txBody>
      </p:sp>
      <p:sp>
        <p:nvSpPr>
          <p:cNvPr id="11348" name="Freeform 84"/>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9" name="Freeform 85"/>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noFill/>
          <a:ln w="3600">
            <a:solidFill>
              <a:srgbClr val="000000"/>
            </a:solidFill>
            <a:round/>
            <a:headEnd/>
            <a:tailEnd/>
          </a:ln>
          <a:effectLst/>
        </p:spPr>
        <p:txBody>
          <a:bodyPr/>
          <a:lstStyle/>
          <a:p>
            <a:endParaRPr lang="es-ES_tradnl" sz="1633"/>
          </a:p>
        </p:txBody>
      </p:sp>
      <p:sp>
        <p:nvSpPr>
          <p:cNvPr id="11350" name="Freeform 86"/>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1" name="Freeform 87"/>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noFill/>
          <a:ln w="3600">
            <a:solidFill>
              <a:srgbClr val="000000"/>
            </a:solidFill>
            <a:round/>
            <a:headEnd/>
            <a:tailEnd/>
          </a:ln>
          <a:effectLst/>
        </p:spPr>
        <p:txBody>
          <a:bodyPr/>
          <a:lstStyle/>
          <a:p>
            <a:endParaRPr lang="es-ES_tradnl" sz="1633"/>
          </a:p>
        </p:txBody>
      </p:sp>
      <p:sp>
        <p:nvSpPr>
          <p:cNvPr id="11352" name="Freeform 88"/>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3" name="Freeform 89"/>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noFill/>
          <a:ln w="3600">
            <a:solidFill>
              <a:srgbClr val="000000"/>
            </a:solidFill>
            <a:round/>
            <a:headEnd/>
            <a:tailEnd/>
          </a:ln>
          <a:effectLst/>
        </p:spPr>
        <p:txBody>
          <a:bodyPr/>
          <a:lstStyle/>
          <a:p>
            <a:endParaRPr lang="es-ES_tradnl" sz="1633"/>
          </a:p>
        </p:txBody>
      </p:sp>
      <p:sp>
        <p:nvSpPr>
          <p:cNvPr id="11354" name="Freeform 90"/>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5" name="Freeform 91"/>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noFill/>
          <a:ln w="3600">
            <a:solidFill>
              <a:srgbClr val="000000"/>
            </a:solidFill>
            <a:round/>
            <a:headEnd/>
            <a:tailEnd/>
          </a:ln>
          <a:effectLst/>
        </p:spPr>
        <p:txBody>
          <a:bodyPr/>
          <a:lstStyle/>
          <a:p>
            <a:endParaRPr lang="es-ES_tradnl" sz="1633"/>
          </a:p>
        </p:txBody>
      </p:sp>
      <p:sp>
        <p:nvSpPr>
          <p:cNvPr id="11356" name="Freeform 92"/>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7" name="Freeform 93"/>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noFill/>
          <a:ln w="3600">
            <a:solidFill>
              <a:srgbClr val="000000"/>
            </a:solidFill>
            <a:round/>
            <a:headEnd/>
            <a:tailEnd/>
          </a:ln>
          <a:effectLst/>
        </p:spPr>
        <p:txBody>
          <a:bodyPr/>
          <a:lstStyle/>
          <a:p>
            <a:endParaRPr lang="es-ES_tradnl" sz="1633"/>
          </a:p>
        </p:txBody>
      </p:sp>
      <p:sp>
        <p:nvSpPr>
          <p:cNvPr id="11358" name="Freeform 94"/>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9" name="Freeform 95"/>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noFill/>
          <a:ln w="3600">
            <a:solidFill>
              <a:srgbClr val="000000"/>
            </a:solidFill>
            <a:round/>
            <a:headEnd/>
            <a:tailEnd/>
          </a:ln>
          <a:effectLst/>
        </p:spPr>
        <p:txBody>
          <a:bodyPr/>
          <a:lstStyle/>
          <a:p>
            <a:endParaRPr lang="es-ES_tradnl" sz="1633"/>
          </a:p>
        </p:txBody>
      </p:sp>
      <p:sp>
        <p:nvSpPr>
          <p:cNvPr id="11360" name="Freeform 96"/>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1" name="Freeform 97"/>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noFill/>
          <a:ln w="3600">
            <a:solidFill>
              <a:srgbClr val="000000"/>
            </a:solidFill>
            <a:round/>
            <a:headEnd/>
            <a:tailEnd/>
          </a:ln>
          <a:effectLst/>
        </p:spPr>
        <p:txBody>
          <a:bodyPr/>
          <a:lstStyle/>
          <a:p>
            <a:endParaRPr lang="es-ES_tradnl" sz="1633"/>
          </a:p>
        </p:txBody>
      </p:sp>
      <p:sp>
        <p:nvSpPr>
          <p:cNvPr id="11362" name="Freeform 98"/>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3" name="Freeform 99"/>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364" name="Freeform 100"/>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5" name="Freeform 101"/>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noFill/>
          <a:ln w="3600">
            <a:solidFill>
              <a:srgbClr val="000000"/>
            </a:solidFill>
            <a:round/>
            <a:headEnd/>
            <a:tailEnd/>
          </a:ln>
          <a:effectLst/>
        </p:spPr>
        <p:txBody>
          <a:bodyPr/>
          <a:lstStyle/>
          <a:p>
            <a:endParaRPr lang="es-ES_tradnl" sz="1633"/>
          </a:p>
        </p:txBody>
      </p:sp>
      <p:sp>
        <p:nvSpPr>
          <p:cNvPr id="11366" name="Freeform 102"/>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7" name="Freeform 103"/>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noFill/>
          <a:ln w="3600">
            <a:solidFill>
              <a:srgbClr val="000000"/>
            </a:solidFill>
            <a:round/>
            <a:headEnd/>
            <a:tailEnd/>
          </a:ln>
          <a:effectLst/>
        </p:spPr>
        <p:txBody>
          <a:bodyPr/>
          <a:lstStyle/>
          <a:p>
            <a:endParaRPr lang="es-ES_tradnl" sz="1633"/>
          </a:p>
        </p:txBody>
      </p:sp>
      <p:sp>
        <p:nvSpPr>
          <p:cNvPr id="11368" name="Freeform 104"/>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9" name="Freeform 105"/>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noFill/>
          <a:ln w="3600">
            <a:solidFill>
              <a:srgbClr val="000000"/>
            </a:solidFill>
            <a:round/>
            <a:headEnd/>
            <a:tailEnd/>
          </a:ln>
          <a:effectLst/>
        </p:spPr>
        <p:txBody>
          <a:bodyPr/>
          <a:lstStyle/>
          <a:p>
            <a:endParaRPr lang="es-ES_tradnl" sz="1633"/>
          </a:p>
        </p:txBody>
      </p:sp>
      <p:sp>
        <p:nvSpPr>
          <p:cNvPr id="11370" name="Freeform 106"/>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1" name="Freeform 107"/>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noFill/>
          <a:ln w="3600">
            <a:solidFill>
              <a:srgbClr val="000000"/>
            </a:solidFill>
            <a:round/>
            <a:headEnd/>
            <a:tailEnd/>
          </a:ln>
          <a:effectLst/>
        </p:spPr>
        <p:txBody>
          <a:bodyPr/>
          <a:lstStyle/>
          <a:p>
            <a:endParaRPr lang="es-ES_tradnl" sz="1633"/>
          </a:p>
        </p:txBody>
      </p:sp>
      <p:sp>
        <p:nvSpPr>
          <p:cNvPr id="11372" name="Freeform 108"/>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3" name="Freeform 109"/>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noFill/>
          <a:ln w="3600">
            <a:solidFill>
              <a:srgbClr val="000000"/>
            </a:solidFill>
            <a:round/>
            <a:headEnd/>
            <a:tailEnd/>
          </a:ln>
          <a:effectLst/>
        </p:spPr>
        <p:txBody>
          <a:bodyPr/>
          <a:lstStyle/>
          <a:p>
            <a:endParaRPr lang="es-ES_tradnl" sz="1633"/>
          </a:p>
        </p:txBody>
      </p:sp>
      <p:sp>
        <p:nvSpPr>
          <p:cNvPr id="11374" name="Freeform 110"/>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5" name="Freeform 111"/>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noFill/>
          <a:ln w="3600">
            <a:solidFill>
              <a:srgbClr val="000000"/>
            </a:solidFill>
            <a:round/>
            <a:headEnd/>
            <a:tailEnd/>
          </a:ln>
          <a:effectLst/>
        </p:spPr>
        <p:txBody>
          <a:bodyPr/>
          <a:lstStyle/>
          <a:p>
            <a:endParaRPr lang="es-ES_tradnl" sz="1633"/>
          </a:p>
        </p:txBody>
      </p:sp>
      <p:sp>
        <p:nvSpPr>
          <p:cNvPr id="11376" name="Freeform 112"/>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7" name="Freeform 113"/>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noFill/>
          <a:ln w="3600">
            <a:solidFill>
              <a:srgbClr val="000000"/>
            </a:solidFill>
            <a:round/>
            <a:headEnd/>
            <a:tailEnd/>
          </a:ln>
          <a:effectLst/>
        </p:spPr>
        <p:txBody>
          <a:bodyPr/>
          <a:lstStyle/>
          <a:p>
            <a:endParaRPr lang="es-ES_tradnl" sz="1633"/>
          </a:p>
        </p:txBody>
      </p:sp>
      <p:sp>
        <p:nvSpPr>
          <p:cNvPr id="11378" name="Freeform 114"/>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9" name="Freeform 115"/>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noFill/>
          <a:ln w="3600">
            <a:solidFill>
              <a:srgbClr val="000000"/>
            </a:solidFill>
            <a:round/>
            <a:headEnd/>
            <a:tailEnd/>
          </a:ln>
          <a:effectLst/>
        </p:spPr>
        <p:txBody>
          <a:bodyPr/>
          <a:lstStyle/>
          <a:p>
            <a:endParaRPr lang="es-ES_tradnl" sz="1633"/>
          </a:p>
        </p:txBody>
      </p:sp>
      <p:sp>
        <p:nvSpPr>
          <p:cNvPr id="11380" name="Freeform 116"/>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1" name="Freeform 117"/>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noFill/>
          <a:ln w="3600">
            <a:solidFill>
              <a:srgbClr val="000000"/>
            </a:solidFill>
            <a:round/>
            <a:headEnd/>
            <a:tailEnd/>
          </a:ln>
          <a:effectLst/>
        </p:spPr>
        <p:txBody>
          <a:bodyPr/>
          <a:lstStyle/>
          <a:p>
            <a:endParaRPr lang="es-ES_tradnl" sz="1633"/>
          </a:p>
        </p:txBody>
      </p:sp>
      <p:sp>
        <p:nvSpPr>
          <p:cNvPr id="11382" name="Freeform 118"/>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3" name="Freeform 119"/>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noFill/>
          <a:ln w="3600">
            <a:solidFill>
              <a:srgbClr val="000000"/>
            </a:solidFill>
            <a:round/>
            <a:headEnd/>
            <a:tailEnd/>
          </a:ln>
          <a:effectLst/>
        </p:spPr>
        <p:txBody>
          <a:bodyPr/>
          <a:lstStyle/>
          <a:p>
            <a:endParaRPr lang="es-ES_tradnl" sz="1633"/>
          </a:p>
        </p:txBody>
      </p:sp>
      <p:sp>
        <p:nvSpPr>
          <p:cNvPr id="11384" name="Freeform 120"/>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5" name="Freeform 121"/>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noFill/>
          <a:ln w="3600">
            <a:solidFill>
              <a:srgbClr val="000000"/>
            </a:solidFill>
            <a:round/>
            <a:headEnd/>
            <a:tailEnd/>
          </a:ln>
          <a:effectLst/>
        </p:spPr>
        <p:txBody>
          <a:bodyPr/>
          <a:lstStyle/>
          <a:p>
            <a:endParaRPr lang="es-ES_tradnl" sz="1633"/>
          </a:p>
        </p:txBody>
      </p:sp>
      <p:sp>
        <p:nvSpPr>
          <p:cNvPr id="11386" name="Freeform 122"/>
          <p:cNvSpPr>
            <a:spLocks noChangeArrowheads="1"/>
          </p:cNvSpPr>
          <p:nvPr/>
        </p:nvSpPr>
        <p:spPr bwMode="auto">
          <a:xfrm>
            <a:off x="3228660" y="2347449"/>
            <a:ext cx="11521" cy="37444"/>
          </a:xfrm>
          <a:custGeom>
            <a:avLst/>
            <a:gdLst/>
            <a:ahLst/>
            <a:cxnLst>
              <a:cxn ang="0">
                <a:pos x="33" y="113"/>
              </a:cxn>
              <a:cxn ang="0">
                <a:pos x="0" y="0"/>
              </a:cxn>
              <a:cxn ang="0">
                <a:pos x="33" y="113"/>
              </a:cxn>
            </a:cxnLst>
            <a:rect l="0" t="0" r="r" b="b"/>
            <a:pathLst>
              <a:path w="34" h="114">
                <a:moveTo>
                  <a:pt x="33" y="113"/>
                </a:moveTo>
                <a:lnTo>
                  <a:pt x="0" y="0"/>
                </a:lnTo>
                <a:lnTo>
                  <a:pt x="3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7" name="Line 123"/>
          <p:cNvSpPr>
            <a:spLocks noChangeShapeType="1"/>
          </p:cNvSpPr>
          <p:nvPr/>
        </p:nvSpPr>
        <p:spPr bwMode="auto">
          <a:xfrm flipH="1" flipV="1">
            <a:off x="3228661" y="2346008"/>
            <a:ext cx="12962" cy="40324"/>
          </a:xfrm>
          <a:prstGeom prst="line">
            <a:avLst/>
          </a:prstGeom>
          <a:noFill/>
          <a:ln w="3600">
            <a:solidFill>
              <a:srgbClr val="000000"/>
            </a:solidFill>
            <a:round/>
            <a:headEnd/>
            <a:tailEnd/>
          </a:ln>
          <a:effectLst/>
        </p:spPr>
        <p:txBody>
          <a:bodyPr/>
          <a:lstStyle/>
          <a:p>
            <a:endParaRPr lang="es-ES_tradnl" sz="1633"/>
          </a:p>
        </p:txBody>
      </p:sp>
      <p:sp>
        <p:nvSpPr>
          <p:cNvPr id="11388" name="Freeform 124"/>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9" name="Freeform 125"/>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noFill/>
          <a:ln w="3600">
            <a:solidFill>
              <a:srgbClr val="000000"/>
            </a:solidFill>
            <a:round/>
            <a:headEnd/>
            <a:tailEnd/>
          </a:ln>
          <a:effectLst/>
        </p:spPr>
        <p:txBody>
          <a:bodyPr/>
          <a:lstStyle/>
          <a:p>
            <a:endParaRPr lang="es-ES_tradnl" sz="1633"/>
          </a:p>
        </p:txBody>
      </p:sp>
      <p:sp>
        <p:nvSpPr>
          <p:cNvPr id="11390" name="Freeform 126"/>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1" name="Freeform 127"/>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noFill/>
          <a:ln w="3600">
            <a:solidFill>
              <a:srgbClr val="000000"/>
            </a:solidFill>
            <a:round/>
            <a:headEnd/>
            <a:tailEnd/>
          </a:ln>
          <a:effectLst/>
        </p:spPr>
        <p:txBody>
          <a:bodyPr/>
          <a:lstStyle/>
          <a:p>
            <a:endParaRPr lang="es-ES_tradnl" sz="1633"/>
          </a:p>
        </p:txBody>
      </p:sp>
      <p:sp>
        <p:nvSpPr>
          <p:cNvPr id="11392" name="Freeform 128"/>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 ang="0">
                <a:pos x="173" y="37"/>
              </a:cxn>
              <a:cxn ang="0">
                <a:pos x="208" y="75"/>
              </a:cxn>
              <a:cxn ang="0">
                <a:pos x="140" y="112"/>
              </a:cxn>
              <a:cxn ang="0">
                <a:pos x="0" y="112"/>
              </a:cxn>
              <a:cxn ang="0">
                <a:pos x="35" y="37"/>
              </a:cxn>
              <a:cxn ang="0">
                <a:pos x="140" y="0"/>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close/>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3" name="Freeform 129"/>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path>
            </a:pathLst>
          </a:custGeom>
          <a:noFill/>
          <a:ln w="3600">
            <a:solidFill>
              <a:srgbClr val="000000"/>
            </a:solidFill>
            <a:round/>
            <a:headEnd/>
            <a:tailEnd/>
          </a:ln>
          <a:effectLst/>
        </p:spPr>
        <p:txBody>
          <a:bodyPr/>
          <a:lstStyle/>
          <a:p>
            <a:endParaRPr lang="es-ES_tradnl" sz="1633"/>
          </a:p>
        </p:txBody>
      </p:sp>
      <p:sp>
        <p:nvSpPr>
          <p:cNvPr id="11394" name="Freeform 130"/>
          <p:cNvSpPr>
            <a:spLocks noChangeArrowheads="1"/>
          </p:cNvSpPr>
          <p:nvPr/>
        </p:nvSpPr>
        <p:spPr bwMode="auto">
          <a:xfrm>
            <a:off x="2947832" y="2029175"/>
            <a:ext cx="67687" cy="48965"/>
          </a:xfrm>
          <a:custGeom>
            <a:avLst/>
            <a:gdLst/>
            <a:ahLst/>
            <a:cxnLst>
              <a:cxn ang="0">
                <a:pos x="140" y="0"/>
              </a:cxn>
              <a:cxn ang="0">
                <a:pos x="173" y="37"/>
              </a:cxn>
              <a:cxn ang="0">
                <a:pos x="173" y="75"/>
              </a:cxn>
              <a:cxn ang="0">
                <a:pos x="208" y="75"/>
              </a:cxn>
              <a:cxn ang="0">
                <a:pos x="173" y="112"/>
              </a:cxn>
              <a:cxn ang="0">
                <a:pos x="140" y="112"/>
              </a:cxn>
              <a:cxn ang="0">
                <a:pos x="70" y="150"/>
              </a:cxn>
              <a:cxn ang="0">
                <a:pos x="0" y="112"/>
              </a:cxn>
              <a:cxn ang="0">
                <a:pos x="35" y="75"/>
              </a:cxn>
              <a:cxn ang="0">
                <a:pos x="35" y="37"/>
              </a:cxn>
              <a:cxn ang="0">
                <a:pos x="70" y="37"/>
              </a:cxn>
              <a:cxn ang="0">
                <a:pos x="140" y="0"/>
              </a:cxn>
            </a:cxnLst>
            <a:rect l="0" t="0" r="r" b="b"/>
            <a:pathLst>
              <a:path w="209" h="151">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path>
            </a:pathLst>
          </a:custGeom>
          <a:noFill/>
          <a:ln w="3600">
            <a:solidFill>
              <a:srgbClr val="000000"/>
            </a:solidFill>
            <a:round/>
            <a:headEnd/>
            <a:tailEnd/>
          </a:ln>
          <a:effectLst/>
        </p:spPr>
        <p:txBody>
          <a:bodyPr/>
          <a:lstStyle/>
          <a:p>
            <a:endParaRPr lang="es-ES_tradnl" sz="1633"/>
          </a:p>
        </p:txBody>
      </p:sp>
      <p:sp>
        <p:nvSpPr>
          <p:cNvPr id="11395" name="Freeform 131"/>
          <p:cNvSpPr>
            <a:spLocks noChangeArrowheads="1"/>
          </p:cNvSpPr>
          <p:nvPr/>
        </p:nvSpPr>
        <p:spPr bwMode="auto">
          <a:xfrm>
            <a:off x="2790856" y="2040698"/>
            <a:ext cx="169938" cy="221783"/>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 ang="0">
                <a:pos x="345" y="640"/>
              </a:cxn>
              <a:cxn ang="0">
                <a:pos x="242" y="640"/>
              </a:cxn>
              <a:cxn ang="0">
                <a:pos x="242" y="678"/>
              </a:cxn>
              <a:cxn ang="0">
                <a:pos x="379" y="678"/>
              </a:cxn>
              <a:cxn ang="0">
                <a:pos x="414" y="678"/>
              </a:cxn>
              <a:cxn ang="0">
                <a:pos x="449" y="678"/>
              </a:cxn>
              <a:cxn ang="0">
                <a:pos x="449" y="640"/>
              </a:cxn>
              <a:cxn ang="0">
                <a:pos x="414" y="640"/>
              </a:cxn>
              <a:cxn ang="0">
                <a:pos x="379" y="640"/>
              </a:cxn>
              <a:cxn ang="0">
                <a:pos x="345" y="640"/>
              </a:cxn>
            </a:cxnLst>
            <a:rect l="0" t="0" r="r" b="b"/>
            <a:pathLst>
              <a:path w="519" h="679">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close/>
                <a:moveTo>
                  <a:pt x="345" y="640"/>
                </a:moveTo>
                <a:lnTo>
                  <a:pt x="242" y="640"/>
                </a:lnTo>
                <a:lnTo>
                  <a:pt x="242" y="678"/>
                </a:lnTo>
                <a:lnTo>
                  <a:pt x="379" y="678"/>
                </a:lnTo>
                <a:lnTo>
                  <a:pt x="414" y="678"/>
                </a:lnTo>
                <a:lnTo>
                  <a:pt x="449" y="678"/>
                </a:lnTo>
                <a:lnTo>
                  <a:pt x="449" y="640"/>
                </a:lnTo>
                <a:lnTo>
                  <a:pt x="414" y="640"/>
                </a:lnTo>
                <a:lnTo>
                  <a:pt x="379" y="640"/>
                </a:lnTo>
                <a:lnTo>
                  <a:pt x="345" y="6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6" name="Freeform 132"/>
          <p:cNvSpPr>
            <a:spLocks noChangeArrowheads="1"/>
          </p:cNvSpPr>
          <p:nvPr/>
        </p:nvSpPr>
        <p:spPr bwMode="auto">
          <a:xfrm>
            <a:off x="2790856" y="2040695"/>
            <a:ext cx="169938" cy="184339"/>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Lst>
            <a:rect l="0" t="0" r="r" b="b"/>
            <a:pathLst>
              <a:path w="519" h="566">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path>
            </a:pathLst>
          </a:custGeom>
          <a:noFill/>
          <a:ln w="3600">
            <a:solidFill>
              <a:srgbClr val="000000"/>
            </a:solidFill>
            <a:round/>
            <a:headEnd/>
            <a:tailEnd/>
          </a:ln>
          <a:effectLst/>
        </p:spPr>
        <p:txBody>
          <a:bodyPr/>
          <a:lstStyle/>
          <a:p>
            <a:endParaRPr lang="es-ES_tradnl" sz="1633"/>
          </a:p>
        </p:txBody>
      </p:sp>
      <p:sp>
        <p:nvSpPr>
          <p:cNvPr id="11397" name="Freeform 133"/>
          <p:cNvSpPr>
            <a:spLocks noChangeArrowheads="1"/>
          </p:cNvSpPr>
          <p:nvPr/>
        </p:nvSpPr>
        <p:spPr bwMode="auto">
          <a:xfrm>
            <a:off x="2870064" y="2249517"/>
            <a:ext cx="67687" cy="12962"/>
          </a:xfrm>
          <a:custGeom>
            <a:avLst/>
            <a:gdLst/>
            <a:ahLst/>
            <a:cxnLst>
              <a:cxn ang="0">
                <a:pos x="103" y="0"/>
              </a:cxn>
              <a:cxn ang="0">
                <a:pos x="0" y="0"/>
              </a:cxn>
              <a:cxn ang="0">
                <a:pos x="0" y="38"/>
              </a:cxn>
              <a:cxn ang="0">
                <a:pos x="138" y="38"/>
              </a:cxn>
              <a:cxn ang="0">
                <a:pos x="172" y="38"/>
              </a:cxn>
              <a:cxn ang="0">
                <a:pos x="207" y="38"/>
              </a:cxn>
              <a:cxn ang="0">
                <a:pos x="207" y="0"/>
              </a:cxn>
              <a:cxn ang="0">
                <a:pos x="172" y="0"/>
              </a:cxn>
              <a:cxn ang="0">
                <a:pos x="138" y="0"/>
              </a:cxn>
              <a:cxn ang="0">
                <a:pos x="103" y="0"/>
              </a:cxn>
            </a:cxnLst>
            <a:rect l="0" t="0" r="r" b="b"/>
            <a:pathLst>
              <a:path w="208" h="39">
                <a:moveTo>
                  <a:pt x="103" y="0"/>
                </a:moveTo>
                <a:lnTo>
                  <a:pt x="0" y="0"/>
                </a:lnTo>
                <a:lnTo>
                  <a:pt x="0" y="38"/>
                </a:lnTo>
                <a:lnTo>
                  <a:pt x="138" y="38"/>
                </a:lnTo>
                <a:lnTo>
                  <a:pt x="172" y="38"/>
                </a:lnTo>
                <a:lnTo>
                  <a:pt x="207" y="38"/>
                </a:lnTo>
                <a:lnTo>
                  <a:pt x="207" y="0"/>
                </a:lnTo>
                <a:lnTo>
                  <a:pt x="172" y="0"/>
                </a:lnTo>
                <a:lnTo>
                  <a:pt x="138" y="0"/>
                </a:lnTo>
                <a:lnTo>
                  <a:pt x="103" y="0"/>
                </a:lnTo>
              </a:path>
            </a:pathLst>
          </a:custGeom>
          <a:noFill/>
          <a:ln w="3600">
            <a:solidFill>
              <a:srgbClr val="000000"/>
            </a:solidFill>
            <a:round/>
            <a:headEnd/>
            <a:tailEnd/>
          </a:ln>
          <a:effectLst/>
        </p:spPr>
        <p:txBody>
          <a:bodyPr/>
          <a:lstStyle/>
          <a:p>
            <a:endParaRPr lang="es-ES_tradnl" sz="1633"/>
          </a:p>
        </p:txBody>
      </p:sp>
      <p:sp>
        <p:nvSpPr>
          <p:cNvPr id="11398" name="Freeform 134"/>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9" name="Freeform 135"/>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noFill/>
          <a:ln w="3600">
            <a:solidFill>
              <a:srgbClr val="000000"/>
            </a:solidFill>
            <a:round/>
            <a:headEnd/>
            <a:tailEnd/>
          </a:ln>
          <a:effectLst/>
        </p:spPr>
        <p:txBody>
          <a:bodyPr/>
          <a:lstStyle/>
          <a:p>
            <a:endParaRPr lang="es-ES_tradnl" sz="1633"/>
          </a:p>
        </p:txBody>
      </p:sp>
      <p:sp>
        <p:nvSpPr>
          <p:cNvPr id="11400" name="Freeform 136"/>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1" name="Freeform 137"/>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noFill/>
          <a:ln w="3600">
            <a:solidFill>
              <a:srgbClr val="000000"/>
            </a:solidFill>
            <a:round/>
            <a:headEnd/>
            <a:tailEnd/>
          </a:ln>
          <a:effectLst/>
        </p:spPr>
        <p:txBody>
          <a:bodyPr/>
          <a:lstStyle/>
          <a:p>
            <a:endParaRPr lang="es-ES_tradnl" sz="1633"/>
          </a:p>
        </p:txBody>
      </p:sp>
      <p:sp>
        <p:nvSpPr>
          <p:cNvPr id="11402" name="Freeform 138"/>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3" name="Freeform 139"/>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noFill/>
          <a:ln w="3600">
            <a:solidFill>
              <a:srgbClr val="000000"/>
            </a:solidFill>
            <a:round/>
            <a:headEnd/>
            <a:tailEnd/>
          </a:ln>
          <a:effectLst/>
        </p:spPr>
        <p:txBody>
          <a:bodyPr/>
          <a:lstStyle/>
          <a:p>
            <a:endParaRPr lang="es-ES_tradnl" sz="1633"/>
          </a:p>
        </p:txBody>
      </p:sp>
      <p:sp>
        <p:nvSpPr>
          <p:cNvPr id="11404" name="Freeform 140"/>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5" name="Freeform 141"/>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noFill/>
          <a:ln w="3600">
            <a:solidFill>
              <a:srgbClr val="000000"/>
            </a:solidFill>
            <a:round/>
            <a:headEnd/>
            <a:tailEnd/>
          </a:ln>
          <a:effectLst/>
        </p:spPr>
        <p:txBody>
          <a:bodyPr/>
          <a:lstStyle/>
          <a:p>
            <a:endParaRPr lang="es-ES_tradnl" sz="1633"/>
          </a:p>
        </p:txBody>
      </p:sp>
      <p:sp>
        <p:nvSpPr>
          <p:cNvPr id="11406" name="Freeform 142"/>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7" name="Freeform 143"/>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noFill/>
          <a:ln w="3600">
            <a:solidFill>
              <a:srgbClr val="000000"/>
            </a:solidFill>
            <a:round/>
            <a:headEnd/>
            <a:tailEnd/>
          </a:ln>
          <a:effectLst/>
        </p:spPr>
        <p:txBody>
          <a:bodyPr/>
          <a:lstStyle/>
          <a:p>
            <a:endParaRPr lang="es-ES_tradnl" sz="1633"/>
          </a:p>
        </p:txBody>
      </p:sp>
      <p:sp>
        <p:nvSpPr>
          <p:cNvPr id="11408" name="Freeform 144"/>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9" name="Freeform 145"/>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noFill/>
          <a:ln w="3600">
            <a:solidFill>
              <a:srgbClr val="000000"/>
            </a:solidFill>
            <a:round/>
            <a:headEnd/>
            <a:tailEnd/>
          </a:ln>
          <a:effectLst/>
        </p:spPr>
        <p:txBody>
          <a:bodyPr/>
          <a:lstStyle/>
          <a:p>
            <a:endParaRPr lang="es-ES_tradnl" sz="1633"/>
          </a:p>
        </p:txBody>
      </p:sp>
      <p:sp>
        <p:nvSpPr>
          <p:cNvPr id="11410" name="Freeform 146"/>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1" name="Freeform 147"/>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noFill/>
          <a:ln w="3600">
            <a:solidFill>
              <a:srgbClr val="000000"/>
            </a:solidFill>
            <a:round/>
            <a:headEnd/>
            <a:tailEnd/>
          </a:ln>
          <a:effectLst/>
        </p:spPr>
        <p:txBody>
          <a:bodyPr/>
          <a:lstStyle/>
          <a:p>
            <a:endParaRPr lang="es-ES_tradnl" sz="1633"/>
          </a:p>
        </p:txBody>
      </p:sp>
      <p:sp>
        <p:nvSpPr>
          <p:cNvPr id="11412" name="Freeform 148"/>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3" name="Freeform 149"/>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noFill/>
          <a:ln w="3600">
            <a:solidFill>
              <a:srgbClr val="000000"/>
            </a:solidFill>
            <a:round/>
            <a:headEnd/>
            <a:tailEnd/>
          </a:ln>
          <a:effectLst/>
        </p:spPr>
        <p:txBody>
          <a:bodyPr/>
          <a:lstStyle/>
          <a:p>
            <a:endParaRPr lang="es-ES_tradnl" sz="1633"/>
          </a:p>
        </p:txBody>
      </p:sp>
      <p:sp>
        <p:nvSpPr>
          <p:cNvPr id="11414" name="Freeform 150"/>
          <p:cNvSpPr>
            <a:spLocks noChangeArrowheads="1"/>
          </p:cNvSpPr>
          <p:nvPr/>
        </p:nvSpPr>
        <p:spPr bwMode="auto">
          <a:xfrm>
            <a:off x="2463942" y="1818914"/>
            <a:ext cx="292350" cy="406123"/>
          </a:xfrm>
          <a:custGeom>
            <a:avLst/>
            <a:gdLst/>
            <a:ahLst/>
            <a:cxnLst>
              <a:cxn ang="0">
                <a:pos x="482" y="188"/>
              </a:cxn>
              <a:cxn ang="0">
                <a:pos x="482" y="264"/>
              </a:cxn>
              <a:cxn ang="0">
                <a:pos x="449" y="339"/>
              </a:cxn>
              <a:cxn ang="0">
                <a:pos x="518" y="451"/>
              </a:cxn>
              <a:cxn ang="0">
                <a:pos x="586" y="491"/>
              </a:cxn>
              <a:cxn ang="0">
                <a:pos x="655" y="641"/>
              </a:cxn>
              <a:cxn ang="0">
                <a:pos x="758" y="678"/>
              </a:cxn>
              <a:cxn ang="0">
                <a:pos x="862" y="791"/>
              </a:cxn>
              <a:cxn ang="0">
                <a:pos x="896" y="828"/>
              </a:cxn>
              <a:cxn ang="0">
                <a:pos x="827" y="865"/>
              </a:cxn>
              <a:cxn ang="0">
                <a:pos x="793" y="865"/>
              </a:cxn>
              <a:cxn ang="0">
                <a:pos x="793" y="942"/>
              </a:cxn>
              <a:cxn ang="0">
                <a:pos x="793" y="979"/>
              </a:cxn>
              <a:cxn ang="0">
                <a:pos x="758" y="1054"/>
              </a:cxn>
              <a:cxn ang="0">
                <a:pos x="689" y="1054"/>
              </a:cxn>
              <a:cxn ang="0">
                <a:pos x="724" y="979"/>
              </a:cxn>
              <a:cxn ang="0">
                <a:pos x="689" y="865"/>
              </a:cxn>
              <a:cxn ang="0">
                <a:pos x="551" y="753"/>
              </a:cxn>
              <a:cxn ang="0">
                <a:pos x="482" y="715"/>
              </a:cxn>
              <a:cxn ang="0">
                <a:pos x="414" y="641"/>
              </a:cxn>
              <a:cxn ang="0">
                <a:pos x="309" y="451"/>
              </a:cxn>
              <a:cxn ang="0">
                <a:pos x="207" y="377"/>
              </a:cxn>
              <a:cxn ang="0">
                <a:pos x="138" y="451"/>
              </a:cxn>
              <a:cxn ang="0">
                <a:pos x="69" y="491"/>
              </a:cxn>
              <a:cxn ang="0">
                <a:pos x="0" y="377"/>
              </a:cxn>
              <a:cxn ang="0">
                <a:pos x="0" y="227"/>
              </a:cxn>
              <a:cxn ang="0">
                <a:pos x="138" y="150"/>
              </a:cxn>
              <a:cxn ang="0">
                <a:pos x="207" y="113"/>
              </a:cxn>
              <a:cxn ang="0">
                <a:pos x="309" y="38"/>
              </a:cxn>
              <a:cxn ang="0">
                <a:pos x="414" y="38"/>
              </a:cxn>
              <a:cxn ang="0">
                <a:pos x="518" y="76"/>
              </a:cxn>
              <a:cxn ang="0">
                <a:pos x="620" y="1054"/>
              </a:cxn>
              <a:cxn ang="0">
                <a:pos x="551" y="1054"/>
              </a:cxn>
              <a:cxn ang="0">
                <a:pos x="482" y="1054"/>
              </a:cxn>
              <a:cxn ang="0">
                <a:pos x="449" y="1130"/>
              </a:cxn>
              <a:cxn ang="0">
                <a:pos x="551" y="1167"/>
              </a:cxn>
              <a:cxn ang="0">
                <a:pos x="655" y="1167"/>
              </a:cxn>
              <a:cxn ang="0">
                <a:pos x="655" y="1054"/>
              </a:cxn>
              <a:cxn ang="0">
                <a:pos x="207" y="753"/>
              </a:cxn>
              <a:cxn ang="0">
                <a:pos x="171" y="791"/>
              </a:cxn>
              <a:cxn ang="0">
                <a:pos x="138" y="828"/>
              </a:cxn>
              <a:cxn ang="0">
                <a:pos x="171" y="942"/>
              </a:cxn>
              <a:cxn ang="0">
                <a:pos x="207" y="942"/>
              </a:cxn>
              <a:cxn ang="0">
                <a:pos x="241" y="791"/>
              </a:cxn>
            </a:cxnLst>
            <a:rect l="0" t="0" r="r" b="b"/>
            <a:pathLst>
              <a:path w="897" h="1243">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close/>
                <a:moveTo>
                  <a:pt x="655" y="1054"/>
                </a:moveTo>
                <a:lnTo>
                  <a:pt x="620" y="1054"/>
                </a:lnTo>
                <a:lnTo>
                  <a:pt x="586" y="1092"/>
                </a:lnTo>
                <a:lnTo>
                  <a:pt x="551" y="1054"/>
                </a:lnTo>
                <a:lnTo>
                  <a:pt x="518" y="1054"/>
                </a:lnTo>
                <a:lnTo>
                  <a:pt x="482" y="1054"/>
                </a:lnTo>
                <a:lnTo>
                  <a:pt x="449" y="1092"/>
                </a:lnTo>
                <a:lnTo>
                  <a:pt x="449" y="1130"/>
                </a:lnTo>
                <a:lnTo>
                  <a:pt x="482" y="1130"/>
                </a:lnTo>
                <a:lnTo>
                  <a:pt x="551" y="1167"/>
                </a:lnTo>
                <a:lnTo>
                  <a:pt x="655" y="1242"/>
                </a:lnTo>
                <a:lnTo>
                  <a:pt x="655" y="1167"/>
                </a:lnTo>
                <a:lnTo>
                  <a:pt x="689" y="1092"/>
                </a:lnTo>
                <a:lnTo>
                  <a:pt x="655" y="1054"/>
                </a:lnTo>
                <a:close/>
                <a:moveTo>
                  <a:pt x="241" y="753"/>
                </a:moveTo>
                <a:lnTo>
                  <a:pt x="207" y="753"/>
                </a:lnTo>
                <a:lnTo>
                  <a:pt x="207" y="791"/>
                </a:lnTo>
                <a:lnTo>
                  <a:pt x="171" y="791"/>
                </a:lnTo>
                <a:lnTo>
                  <a:pt x="138" y="791"/>
                </a:lnTo>
                <a:lnTo>
                  <a:pt x="138" y="828"/>
                </a:lnTo>
                <a:lnTo>
                  <a:pt x="171" y="865"/>
                </a:lnTo>
                <a:lnTo>
                  <a:pt x="171" y="942"/>
                </a:lnTo>
                <a:lnTo>
                  <a:pt x="171" y="979"/>
                </a:lnTo>
                <a:lnTo>
                  <a:pt x="207" y="942"/>
                </a:lnTo>
                <a:lnTo>
                  <a:pt x="241" y="904"/>
                </a:lnTo>
                <a:lnTo>
                  <a:pt x="241" y="791"/>
                </a:lnTo>
                <a:lnTo>
                  <a:pt x="241" y="75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5" name="Freeform 151"/>
          <p:cNvSpPr>
            <a:spLocks noChangeArrowheads="1"/>
          </p:cNvSpPr>
          <p:nvPr/>
        </p:nvSpPr>
        <p:spPr bwMode="auto">
          <a:xfrm>
            <a:off x="2463942" y="1818912"/>
            <a:ext cx="292350" cy="344196"/>
          </a:xfrm>
          <a:custGeom>
            <a:avLst/>
            <a:gdLst/>
            <a:ahLst/>
            <a:cxnLst>
              <a:cxn ang="0">
                <a:pos x="518" y="76"/>
              </a:cxn>
              <a:cxn ang="0">
                <a:pos x="482" y="188"/>
              </a:cxn>
              <a:cxn ang="0">
                <a:pos x="518" y="264"/>
              </a:cxn>
              <a:cxn ang="0">
                <a:pos x="482" y="264"/>
              </a:cxn>
              <a:cxn ang="0">
                <a:pos x="449" y="301"/>
              </a:cxn>
              <a:cxn ang="0">
                <a:pos x="449" y="339"/>
              </a:cxn>
              <a:cxn ang="0">
                <a:pos x="449" y="377"/>
              </a:cxn>
              <a:cxn ang="0">
                <a:pos x="518" y="451"/>
              </a:cxn>
              <a:cxn ang="0">
                <a:pos x="551" y="491"/>
              </a:cxn>
              <a:cxn ang="0">
                <a:pos x="586" y="491"/>
              </a:cxn>
              <a:cxn ang="0">
                <a:pos x="620" y="527"/>
              </a:cxn>
              <a:cxn ang="0">
                <a:pos x="655" y="641"/>
              </a:cxn>
              <a:cxn ang="0">
                <a:pos x="724" y="678"/>
              </a:cxn>
              <a:cxn ang="0">
                <a:pos x="758" y="678"/>
              </a:cxn>
              <a:cxn ang="0">
                <a:pos x="758" y="715"/>
              </a:cxn>
              <a:cxn ang="0">
                <a:pos x="862" y="791"/>
              </a:cxn>
              <a:cxn ang="0">
                <a:pos x="862" y="828"/>
              </a:cxn>
              <a:cxn ang="0">
                <a:pos x="896" y="828"/>
              </a:cxn>
              <a:cxn ang="0">
                <a:pos x="896" y="865"/>
              </a:cxn>
              <a:cxn ang="0">
                <a:pos x="827" y="865"/>
              </a:cxn>
              <a:cxn ang="0">
                <a:pos x="827" y="828"/>
              </a:cxn>
              <a:cxn ang="0">
                <a:pos x="793" y="865"/>
              </a:cxn>
              <a:cxn ang="0">
                <a:pos x="758" y="904"/>
              </a:cxn>
              <a:cxn ang="0">
                <a:pos x="793" y="942"/>
              </a:cxn>
              <a:cxn ang="0">
                <a:pos x="827" y="942"/>
              </a:cxn>
              <a:cxn ang="0">
                <a:pos x="793" y="979"/>
              </a:cxn>
              <a:cxn ang="0">
                <a:pos x="758" y="1016"/>
              </a:cxn>
              <a:cxn ang="0">
                <a:pos x="758" y="1054"/>
              </a:cxn>
              <a:cxn ang="0">
                <a:pos x="724" y="1054"/>
              </a:cxn>
              <a:cxn ang="0">
                <a:pos x="689" y="1054"/>
              </a:cxn>
              <a:cxn ang="0">
                <a:pos x="724" y="1016"/>
              </a:cxn>
              <a:cxn ang="0">
                <a:pos x="724" y="979"/>
              </a:cxn>
              <a:cxn ang="0">
                <a:pos x="724" y="904"/>
              </a:cxn>
              <a:cxn ang="0">
                <a:pos x="689" y="865"/>
              </a:cxn>
              <a:cxn ang="0">
                <a:pos x="586" y="791"/>
              </a:cxn>
              <a:cxn ang="0">
                <a:pos x="551" y="753"/>
              </a:cxn>
              <a:cxn ang="0">
                <a:pos x="518" y="715"/>
              </a:cxn>
              <a:cxn ang="0">
                <a:pos x="482" y="715"/>
              </a:cxn>
              <a:cxn ang="0">
                <a:pos x="449" y="678"/>
              </a:cxn>
              <a:cxn ang="0">
                <a:pos x="414" y="641"/>
              </a:cxn>
              <a:cxn ang="0">
                <a:pos x="345" y="565"/>
              </a:cxn>
              <a:cxn ang="0">
                <a:pos x="309" y="451"/>
              </a:cxn>
              <a:cxn ang="0">
                <a:pos x="241" y="377"/>
              </a:cxn>
              <a:cxn ang="0">
                <a:pos x="207" y="377"/>
              </a:cxn>
              <a:cxn ang="0">
                <a:pos x="138" y="415"/>
              </a:cxn>
              <a:cxn ang="0">
                <a:pos x="138" y="451"/>
              </a:cxn>
              <a:cxn ang="0">
                <a:pos x="103" y="451"/>
              </a:cxn>
              <a:cxn ang="0">
                <a:pos x="69" y="491"/>
              </a:cxn>
              <a:cxn ang="0">
                <a:pos x="33" y="415"/>
              </a:cxn>
              <a:cxn ang="0">
                <a:pos x="0" y="377"/>
              </a:cxn>
              <a:cxn ang="0">
                <a:pos x="0" y="339"/>
              </a:cxn>
              <a:cxn ang="0">
                <a:pos x="0" y="227"/>
              </a:cxn>
              <a:cxn ang="0">
                <a:pos x="0" y="150"/>
              </a:cxn>
              <a:cxn ang="0">
                <a:pos x="138" y="150"/>
              </a:cxn>
              <a:cxn ang="0">
                <a:pos x="171" y="150"/>
              </a:cxn>
              <a:cxn ang="0">
                <a:pos x="207" y="113"/>
              </a:cxn>
              <a:cxn ang="0">
                <a:pos x="241" y="38"/>
              </a:cxn>
              <a:cxn ang="0">
                <a:pos x="309" y="38"/>
              </a:cxn>
              <a:cxn ang="0">
                <a:pos x="378" y="0"/>
              </a:cxn>
              <a:cxn ang="0">
                <a:pos x="414" y="38"/>
              </a:cxn>
              <a:cxn ang="0">
                <a:pos x="449" y="38"/>
              </a:cxn>
              <a:cxn ang="0">
                <a:pos x="518" y="76"/>
              </a:cxn>
            </a:cxnLst>
            <a:rect l="0" t="0" r="r" b="b"/>
            <a:pathLst>
              <a:path w="897" h="1055">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path>
            </a:pathLst>
          </a:custGeom>
          <a:noFill/>
          <a:ln w="3600">
            <a:solidFill>
              <a:srgbClr val="000000"/>
            </a:solidFill>
            <a:round/>
            <a:headEnd/>
            <a:tailEnd/>
          </a:ln>
          <a:effectLst/>
        </p:spPr>
        <p:txBody>
          <a:bodyPr/>
          <a:lstStyle/>
          <a:p>
            <a:endParaRPr lang="es-ES_tradnl" sz="1633"/>
          </a:p>
        </p:txBody>
      </p:sp>
      <p:sp>
        <p:nvSpPr>
          <p:cNvPr id="11416" name="Freeform 152"/>
          <p:cNvSpPr>
            <a:spLocks noChangeArrowheads="1"/>
          </p:cNvSpPr>
          <p:nvPr/>
        </p:nvSpPr>
        <p:spPr bwMode="auto">
          <a:xfrm>
            <a:off x="2609395" y="2164548"/>
            <a:ext cx="79209" cy="61926"/>
          </a:xfrm>
          <a:custGeom>
            <a:avLst/>
            <a:gdLst/>
            <a:ahLst/>
            <a:cxnLst>
              <a:cxn ang="0">
                <a:pos x="207" y="0"/>
              </a:cxn>
              <a:cxn ang="0">
                <a:pos x="171" y="0"/>
              </a:cxn>
              <a:cxn ang="0">
                <a:pos x="138" y="38"/>
              </a:cxn>
              <a:cxn ang="0">
                <a:pos x="103" y="0"/>
              </a:cxn>
              <a:cxn ang="0">
                <a:pos x="70" y="0"/>
              </a:cxn>
              <a:cxn ang="0">
                <a:pos x="33" y="0"/>
              </a:cxn>
              <a:cxn ang="0">
                <a:pos x="0" y="38"/>
              </a:cxn>
              <a:cxn ang="0">
                <a:pos x="0" y="76"/>
              </a:cxn>
              <a:cxn ang="0">
                <a:pos x="33" y="76"/>
              </a:cxn>
              <a:cxn ang="0">
                <a:pos x="103" y="113"/>
              </a:cxn>
              <a:cxn ang="0">
                <a:pos x="207" y="188"/>
              </a:cxn>
              <a:cxn ang="0">
                <a:pos x="207" y="113"/>
              </a:cxn>
              <a:cxn ang="0">
                <a:pos x="241" y="38"/>
              </a:cxn>
              <a:cxn ang="0">
                <a:pos x="207" y="0"/>
              </a:cxn>
            </a:cxnLst>
            <a:rect l="0" t="0" r="r" b="b"/>
            <a:pathLst>
              <a:path w="242" h="189">
                <a:moveTo>
                  <a:pt x="207" y="0"/>
                </a:moveTo>
                <a:lnTo>
                  <a:pt x="171" y="0"/>
                </a:lnTo>
                <a:lnTo>
                  <a:pt x="138" y="38"/>
                </a:lnTo>
                <a:lnTo>
                  <a:pt x="103" y="0"/>
                </a:lnTo>
                <a:lnTo>
                  <a:pt x="70" y="0"/>
                </a:lnTo>
                <a:lnTo>
                  <a:pt x="33" y="0"/>
                </a:lnTo>
                <a:lnTo>
                  <a:pt x="0" y="38"/>
                </a:lnTo>
                <a:lnTo>
                  <a:pt x="0" y="76"/>
                </a:lnTo>
                <a:lnTo>
                  <a:pt x="33" y="76"/>
                </a:lnTo>
                <a:lnTo>
                  <a:pt x="103" y="113"/>
                </a:lnTo>
                <a:lnTo>
                  <a:pt x="207" y="188"/>
                </a:lnTo>
                <a:lnTo>
                  <a:pt x="207" y="113"/>
                </a:lnTo>
                <a:lnTo>
                  <a:pt x="241" y="38"/>
                </a:lnTo>
                <a:lnTo>
                  <a:pt x="207" y="0"/>
                </a:lnTo>
              </a:path>
            </a:pathLst>
          </a:custGeom>
          <a:noFill/>
          <a:ln w="3600">
            <a:solidFill>
              <a:srgbClr val="000000"/>
            </a:solidFill>
            <a:round/>
            <a:headEnd/>
            <a:tailEnd/>
          </a:ln>
          <a:effectLst/>
        </p:spPr>
        <p:txBody>
          <a:bodyPr/>
          <a:lstStyle/>
          <a:p>
            <a:endParaRPr lang="es-ES_tradnl" sz="1633"/>
          </a:p>
        </p:txBody>
      </p:sp>
      <p:sp>
        <p:nvSpPr>
          <p:cNvPr id="11417" name="Freeform 153"/>
          <p:cNvSpPr>
            <a:spLocks noChangeArrowheads="1"/>
          </p:cNvSpPr>
          <p:nvPr/>
        </p:nvSpPr>
        <p:spPr bwMode="auto">
          <a:xfrm>
            <a:off x="2508584" y="2065177"/>
            <a:ext cx="34564" cy="74888"/>
          </a:xfrm>
          <a:custGeom>
            <a:avLst/>
            <a:gdLst/>
            <a:ahLst/>
            <a:cxnLst>
              <a:cxn ang="0">
                <a:pos x="103" y="0"/>
              </a:cxn>
              <a:cxn ang="0">
                <a:pos x="70" y="0"/>
              </a:cxn>
              <a:cxn ang="0">
                <a:pos x="70" y="39"/>
              </a:cxn>
              <a:cxn ang="0">
                <a:pos x="33" y="39"/>
              </a:cxn>
              <a:cxn ang="0">
                <a:pos x="0" y="39"/>
              </a:cxn>
              <a:cxn ang="0">
                <a:pos x="0" y="76"/>
              </a:cxn>
              <a:cxn ang="0">
                <a:pos x="33" y="114"/>
              </a:cxn>
              <a:cxn ang="0">
                <a:pos x="33" y="189"/>
              </a:cxn>
              <a:cxn ang="0">
                <a:pos x="33" y="228"/>
              </a:cxn>
              <a:cxn ang="0">
                <a:pos x="70" y="189"/>
              </a:cxn>
              <a:cxn ang="0">
                <a:pos x="103" y="151"/>
              </a:cxn>
              <a:cxn ang="0">
                <a:pos x="103" y="39"/>
              </a:cxn>
              <a:cxn ang="0">
                <a:pos x="103" y="0"/>
              </a:cxn>
            </a:cxnLst>
            <a:rect l="0" t="0" r="r" b="b"/>
            <a:pathLst>
              <a:path w="104" h="229">
                <a:moveTo>
                  <a:pt x="103" y="0"/>
                </a:moveTo>
                <a:lnTo>
                  <a:pt x="70" y="0"/>
                </a:lnTo>
                <a:lnTo>
                  <a:pt x="70" y="39"/>
                </a:lnTo>
                <a:lnTo>
                  <a:pt x="33" y="39"/>
                </a:lnTo>
                <a:lnTo>
                  <a:pt x="0" y="39"/>
                </a:lnTo>
                <a:lnTo>
                  <a:pt x="0" y="76"/>
                </a:lnTo>
                <a:lnTo>
                  <a:pt x="33" y="114"/>
                </a:lnTo>
                <a:lnTo>
                  <a:pt x="33" y="189"/>
                </a:lnTo>
                <a:lnTo>
                  <a:pt x="33" y="228"/>
                </a:lnTo>
                <a:lnTo>
                  <a:pt x="70" y="189"/>
                </a:lnTo>
                <a:lnTo>
                  <a:pt x="103" y="151"/>
                </a:lnTo>
                <a:lnTo>
                  <a:pt x="103" y="39"/>
                </a:lnTo>
                <a:lnTo>
                  <a:pt x="103" y="0"/>
                </a:lnTo>
              </a:path>
            </a:pathLst>
          </a:custGeom>
          <a:noFill/>
          <a:ln w="3600">
            <a:solidFill>
              <a:srgbClr val="000000"/>
            </a:solidFill>
            <a:round/>
            <a:headEnd/>
            <a:tailEnd/>
          </a:ln>
          <a:effectLst/>
        </p:spPr>
        <p:txBody>
          <a:bodyPr/>
          <a:lstStyle/>
          <a:p>
            <a:endParaRPr lang="es-ES_tradnl" sz="1633"/>
          </a:p>
        </p:txBody>
      </p:sp>
      <p:sp>
        <p:nvSpPr>
          <p:cNvPr id="11418" name="Freeform 154"/>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9" name="Freeform 155"/>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noFill/>
          <a:ln w="3600">
            <a:solidFill>
              <a:srgbClr val="000000"/>
            </a:solidFill>
            <a:round/>
            <a:headEnd/>
            <a:tailEnd/>
          </a:ln>
          <a:effectLst/>
        </p:spPr>
        <p:txBody>
          <a:bodyPr/>
          <a:lstStyle/>
          <a:p>
            <a:endParaRPr lang="es-ES_tradnl" sz="1633"/>
          </a:p>
        </p:txBody>
      </p:sp>
      <p:sp>
        <p:nvSpPr>
          <p:cNvPr id="11420" name="Freeform 156"/>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1" name="Freeform 157"/>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noFill/>
          <a:ln w="3600">
            <a:solidFill>
              <a:srgbClr val="000000"/>
            </a:solidFill>
            <a:round/>
            <a:headEnd/>
            <a:tailEnd/>
          </a:ln>
          <a:effectLst/>
        </p:spPr>
        <p:txBody>
          <a:bodyPr/>
          <a:lstStyle/>
          <a:p>
            <a:endParaRPr lang="es-ES_tradnl" sz="1633"/>
          </a:p>
        </p:txBody>
      </p:sp>
      <p:sp>
        <p:nvSpPr>
          <p:cNvPr id="11422" name="Freeform 158"/>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3" name="Freeform 159"/>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noFill/>
          <a:ln w="3600">
            <a:solidFill>
              <a:srgbClr val="000000"/>
            </a:solidFill>
            <a:round/>
            <a:headEnd/>
            <a:tailEnd/>
          </a:ln>
          <a:effectLst/>
        </p:spPr>
        <p:txBody>
          <a:bodyPr/>
          <a:lstStyle/>
          <a:p>
            <a:endParaRPr lang="es-ES_tradnl" sz="1633"/>
          </a:p>
        </p:txBody>
      </p:sp>
      <p:sp>
        <p:nvSpPr>
          <p:cNvPr id="11424" name="Freeform 160"/>
          <p:cNvSpPr>
            <a:spLocks noChangeArrowheads="1"/>
          </p:cNvSpPr>
          <p:nvPr/>
        </p:nvSpPr>
        <p:spPr bwMode="auto">
          <a:xfrm>
            <a:off x="2193193" y="1672019"/>
            <a:ext cx="349956" cy="381640"/>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 ang="0">
                <a:pos x="1035" y="1017"/>
              </a:cxn>
              <a:cxn ang="0">
                <a:pos x="1035" y="1093"/>
              </a:cxn>
              <a:cxn ang="0">
                <a:pos x="1070" y="1167"/>
              </a:cxn>
              <a:cxn ang="0">
                <a:pos x="1070" y="979"/>
              </a:cxn>
            </a:cxnLst>
            <a:rect l="0" t="0" r="r" b="b"/>
            <a:pathLst>
              <a:path w="1071" h="1168">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close/>
                <a:moveTo>
                  <a:pt x="1070" y="979"/>
                </a:moveTo>
                <a:lnTo>
                  <a:pt x="1035" y="1017"/>
                </a:lnTo>
                <a:lnTo>
                  <a:pt x="1000" y="1054"/>
                </a:lnTo>
                <a:lnTo>
                  <a:pt x="1035" y="1093"/>
                </a:lnTo>
                <a:lnTo>
                  <a:pt x="1035" y="1167"/>
                </a:lnTo>
                <a:lnTo>
                  <a:pt x="1070" y="1167"/>
                </a:lnTo>
                <a:lnTo>
                  <a:pt x="1070" y="1017"/>
                </a:lnTo>
                <a:lnTo>
                  <a:pt x="1070" y="979"/>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5" name="Freeform 161"/>
          <p:cNvSpPr>
            <a:spLocks noChangeArrowheads="1"/>
          </p:cNvSpPr>
          <p:nvPr/>
        </p:nvSpPr>
        <p:spPr bwMode="auto">
          <a:xfrm>
            <a:off x="2193193" y="1672016"/>
            <a:ext cx="303871" cy="344196"/>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Lst>
            <a:rect l="0" t="0" r="r" b="b"/>
            <a:pathLst>
              <a:path w="932" h="1055">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path>
            </a:pathLst>
          </a:custGeom>
          <a:noFill/>
          <a:ln w="3600">
            <a:solidFill>
              <a:srgbClr val="000000"/>
            </a:solidFill>
            <a:round/>
            <a:headEnd/>
            <a:tailEnd/>
          </a:ln>
          <a:effectLst/>
        </p:spPr>
        <p:txBody>
          <a:bodyPr/>
          <a:lstStyle/>
          <a:p>
            <a:endParaRPr lang="es-ES_tradnl" sz="1633"/>
          </a:p>
        </p:txBody>
      </p:sp>
      <p:sp>
        <p:nvSpPr>
          <p:cNvPr id="11426" name="Freeform 162"/>
          <p:cNvSpPr>
            <a:spLocks noChangeArrowheads="1"/>
          </p:cNvSpPr>
          <p:nvPr/>
        </p:nvSpPr>
        <p:spPr bwMode="auto">
          <a:xfrm>
            <a:off x="2520105" y="1991730"/>
            <a:ext cx="23042" cy="61926"/>
          </a:xfrm>
          <a:custGeom>
            <a:avLst/>
            <a:gdLst/>
            <a:ahLst/>
            <a:cxnLst>
              <a:cxn ang="0">
                <a:pos x="70" y="0"/>
              </a:cxn>
              <a:cxn ang="0">
                <a:pos x="35" y="38"/>
              </a:cxn>
              <a:cxn ang="0">
                <a:pos x="0" y="75"/>
              </a:cxn>
              <a:cxn ang="0">
                <a:pos x="35" y="114"/>
              </a:cxn>
              <a:cxn ang="0">
                <a:pos x="35" y="188"/>
              </a:cxn>
              <a:cxn ang="0">
                <a:pos x="70" y="188"/>
              </a:cxn>
              <a:cxn ang="0">
                <a:pos x="70" y="38"/>
              </a:cxn>
              <a:cxn ang="0">
                <a:pos x="70" y="0"/>
              </a:cxn>
            </a:cxnLst>
            <a:rect l="0" t="0" r="r" b="b"/>
            <a:pathLst>
              <a:path w="71" h="189">
                <a:moveTo>
                  <a:pt x="70" y="0"/>
                </a:moveTo>
                <a:lnTo>
                  <a:pt x="35" y="38"/>
                </a:lnTo>
                <a:lnTo>
                  <a:pt x="0" y="75"/>
                </a:lnTo>
                <a:lnTo>
                  <a:pt x="35" y="114"/>
                </a:lnTo>
                <a:lnTo>
                  <a:pt x="35" y="188"/>
                </a:lnTo>
                <a:lnTo>
                  <a:pt x="70" y="188"/>
                </a:lnTo>
                <a:lnTo>
                  <a:pt x="70" y="38"/>
                </a:lnTo>
                <a:lnTo>
                  <a:pt x="70" y="0"/>
                </a:lnTo>
              </a:path>
            </a:pathLst>
          </a:custGeom>
          <a:noFill/>
          <a:ln w="3600">
            <a:solidFill>
              <a:srgbClr val="000000"/>
            </a:solidFill>
            <a:round/>
            <a:headEnd/>
            <a:tailEnd/>
          </a:ln>
          <a:effectLst/>
        </p:spPr>
        <p:txBody>
          <a:bodyPr/>
          <a:lstStyle/>
          <a:p>
            <a:endParaRPr lang="es-ES_tradnl" sz="1633"/>
          </a:p>
        </p:txBody>
      </p:sp>
      <p:sp>
        <p:nvSpPr>
          <p:cNvPr id="11427" name="Freeform 163"/>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8" name="Freeform 164"/>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noFill/>
          <a:ln w="3600">
            <a:solidFill>
              <a:srgbClr val="000000"/>
            </a:solidFill>
            <a:round/>
            <a:headEnd/>
            <a:tailEnd/>
          </a:ln>
          <a:effectLst/>
        </p:spPr>
        <p:txBody>
          <a:bodyPr/>
          <a:lstStyle/>
          <a:p>
            <a:endParaRPr lang="es-ES_tradnl" sz="1633"/>
          </a:p>
        </p:txBody>
      </p:sp>
      <p:sp>
        <p:nvSpPr>
          <p:cNvPr id="11429" name="Freeform 165"/>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0" name="Freeform 166"/>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noFill/>
          <a:ln w="3600">
            <a:solidFill>
              <a:srgbClr val="000000"/>
            </a:solidFill>
            <a:round/>
            <a:headEnd/>
            <a:tailEnd/>
          </a:ln>
          <a:effectLst/>
        </p:spPr>
        <p:txBody>
          <a:bodyPr/>
          <a:lstStyle/>
          <a:p>
            <a:endParaRPr lang="es-ES_tradnl" sz="1633"/>
          </a:p>
        </p:txBody>
      </p:sp>
      <p:sp>
        <p:nvSpPr>
          <p:cNvPr id="11431" name="Freeform 167"/>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2" name="Freeform 168"/>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noFill/>
          <a:ln w="3600">
            <a:solidFill>
              <a:srgbClr val="000000"/>
            </a:solidFill>
            <a:round/>
            <a:headEnd/>
            <a:tailEnd/>
          </a:ln>
          <a:effectLst/>
        </p:spPr>
        <p:txBody>
          <a:bodyPr/>
          <a:lstStyle/>
          <a:p>
            <a:endParaRPr lang="es-ES_tradnl" sz="1633"/>
          </a:p>
        </p:txBody>
      </p:sp>
      <p:sp>
        <p:nvSpPr>
          <p:cNvPr id="11433" name="Freeform 169"/>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4" name="Freeform 170"/>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noFill/>
          <a:ln w="3600">
            <a:solidFill>
              <a:srgbClr val="000000"/>
            </a:solidFill>
            <a:round/>
            <a:headEnd/>
            <a:tailEnd/>
          </a:ln>
          <a:effectLst/>
        </p:spPr>
        <p:txBody>
          <a:bodyPr/>
          <a:lstStyle/>
          <a:p>
            <a:endParaRPr lang="es-ES_tradnl" sz="1633"/>
          </a:p>
        </p:txBody>
      </p:sp>
      <p:sp>
        <p:nvSpPr>
          <p:cNvPr id="11435" name="Freeform 171"/>
          <p:cNvSpPr>
            <a:spLocks noChangeArrowheads="1"/>
          </p:cNvSpPr>
          <p:nvPr/>
        </p:nvSpPr>
        <p:spPr bwMode="auto">
          <a:xfrm>
            <a:off x="2092381" y="1352303"/>
            <a:ext cx="247706" cy="368679"/>
          </a:xfrm>
          <a:custGeom>
            <a:avLst/>
            <a:gdLst/>
            <a:ahLst/>
            <a:cxnLst>
              <a:cxn ang="0">
                <a:pos x="34" y="640"/>
              </a:cxn>
              <a:cxn ang="0">
                <a:pos x="138" y="640"/>
              </a:cxn>
              <a:cxn ang="0">
                <a:pos x="206" y="601"/>
              </a:cxn>
              <a:cxn ang="0">
                <a:pos x="138" y="526"/>
              </a:cxn>
              <a:cxn ang="0">
                <a:pos x="69" y="526"/>
              </a:cxn>
              <a:cxn ang="0">
                <a:pos x="34" y="490"/>
              </a:cxn>
              <a:cxn ang="0">
                <a:pos x="0" y="564"/>
              </a:cxn>
              <a:cxn ang="0">
                <a:pos x="275" y="0"/>
              </a:cxn>
              <a:cxn ang="0">
                <a:pos x="242" y="75"/>
              </a:cxn>
              <a:cxn ang="0">
                <a:pos x="206" y="262"/>
              </a:cxn>
              <a:cxn ang="0">
                <a:pos x="206" y="337"/>
              </a:cxn>
              <a:cxn ang="0">
                <a:pos x="206" y="337"/>
              </a:cxn>
              <a:cxn ang="0">
                <a:pos x="206" y="412"/>
              </a:cxn>
              <a:cxn ang="0">
                <a:pos x="242" y="451"/>
              </a:cxn>
              <a:cxn ang="0">
                <a:pos x="275" y="451"/>
              </a:cxn>
              <a:cxn ang="0">
                <a:pos x="242" y="526"/>
              </a:cxn>
              <a:cxn ang="0">
                <a:pos x="275" y="564"/>
              </a:cxn>
              <a:cxn ang="0">
                <a:pos x="309" y="564"/>
              </a:cxn>
              <a:cxn ang="0">
                <a:pos x="379" y="526"/>
              </a:cxn>
              <a:cxn ang="0">
                <a:pos x="345" y="601"/>
              </a:cxn>
              <a:cxn ang="0">
                <a:pos x="379" y="714"/>
              </a:cxn>
              <a:cxn ang="0">
                <a:pos x="345" y="753"/>
              </a:cxn>
              <a:cxn ang="0">
                <a:pos x="309" y="827"/>
              </a:cxn>
              <a:cxn ang="0">
                <a:pos x="309" y="903"/>
              </a:cxn>
              <a:cxn ang="0">
                <a:pos x="275" y="941"/>
              </a:cxn>
              <a:cxn ang="0">
                <a:pos x="379" y="941"/>
              </a:cxn>
              <a:cxn ang="0">
                <a:pos x="345" y="977"/>
              </a:cxn>
              <a:cxn ang="0">
                <a:pos x="275" y="1016"/>
              </a:cxn>
              <a:cxn ang="0">
                <a:pos x="206" y="1091"/>
              </a:cxn>
              <a:cxn ang="0">
                <a:pos x="242" y="1129"/>
              </a:cxn>
              <a:cxn ang="0">
                <a:pos x="309" y="1053"/>
              </a:cxn>
              <a:cxn ang="0">
                <a:pos x="379" y="1053"/>
              </a:cxn>
              <a:cxn ang="0">
                <a:pos x="483" y="1053"/>
              </a:cxn>
              <a:cxn ang="0">
                <a:pos x="586" y="1016"/>
              </a:cxn>
              <a:cxn ang="0">
                <a:pos x="689" y="1016"/>
              </a:cxn>
              <a:cxn ang="0">
                <a:pos x="724" y="941"/>
              </a:cxn>
              <a:cxn ang="0">
                <a:pos x="654" y="941"/>
              </a:cxn>
              <a:cxn ang="0">
                <a:pos x="689" y="903"/>
              </a:cxn>
              <a:cxn ang="0">
                <a:pos x="758" y="865"/>
              </a:cxn>
              <a:cxn ang="0">
                <a:pos x="724" y="790"/>
              </a:cxn>
              <a:cxn ang="0">
                <a:pos x="654" y="827"/>
              </a:cxn>
              <a:cxn ang="0">
                <a:pos x="654" y="676"/>
              </a:cxn>
              <a:cxn ang="0">
                <a:pos x="586" y="564"/>
              </a:cxn>
              <a:cxn ang="0">
                <a:pos x="517" y="451"/>
              </a:cxn>
              <a:cxn ang="0">
                <a:pos x="449" y="412"/>
              </a:cxn>
              <a:cxn ang="0">
                <a:pos x="449" y="337"/>
              </a:cxn>
              <a:cxn ang="0">
                <a:pos x="483" y="187"/>
              </a:cxn>
              <a:cxn ang="0">
                <a:pos x="414" y="187"/>
              </a:cxn>
              <a:cxn ang="0">
                <a:pos x="379" y="150"/>
              </a:cxn>
              <a:cxn ang="0">
                <a:pos x="414" y="0"/>
              </a:cxn>
              <a:cxn ang="0">
                <a:pos x="345" y="37"/>
              </a:cxn>
            </a:cxnLst>
            <a:rect l="0" t="0" r="r" b="b"/>
            <a:pathLst>
              <a:path w="759" h="1130">
                <a:moveTo>
                  <a:pt x="34" y="601"/>
                </a:moveTo>
                <a:lnTo>
                  <a:pt x="34" y="640"/>
                </a:lnTo>
                <a:lnTo>
                  <a:pt x="69" y="676"/>
                </a:lnTo>
                <a:lnTo>
                  <a:pt x="138" y="640"/>
                </a:lnTo>
                <a:lnTo>
                  <a:pt x="172" y="676"/>
                </a:lnTo>
                <a:lnTo>
                  <a:pt x="206" y="601"/>
                </a:lnTo>
                <a:lnTo>
                  <a:pt x="172" y="564"/>
                </a:lnTo>
                <a:lnTo>
                  <a:pt x="138" y="526"/>
                </a:lnTo>
                <a:lnTo>
                  <a:pt x="103" y="526"/>
                </a:lnTo>
                <a:lnTo>
                  <a:pt x="69" y="526"/>
                </a:lnTo>
                <a:lnTo>
                  <a:pt x="69" y="490"/>
                </a:lnTo>
                <a:lnTo>
                  <a:pt x="34" y="490"/>
                </a:lnTo>
                <a:lnTo>
                  <a:pt x="34" y="526"/>
                </a:lnTo>
                <a:lnTo>
                  <a:pt x="0" y="564"/>
                </a:lnTo>
                <a:lnTo>
                  <a:pt x="34" y="601"/>
                </a:lnTo>
                <a:close/>
                <a:moveTo>
                  <a:pt x="275" y="0"/>
                </a:moveTo>
                <a:lnTo>
                  <a:pt x="275" y="37"/>
                </a:lnTo>
                <a:lnTo>
                  <a:pt x="242" y="75"/>
                </a:lnTo>
                <a:lnTo>
                  <a:pt x="206" y="150"/>
                </a:lnTo>
                <a:lnTo>
                  <a:pt x="206" y="262"/>
                </a:lnTo>
                <a:lnTo>
                  <a:pt x="206" y="301"/>
                </a:lnTo>
                <a:lnTo>
                  <a:pt x="206" y="337"/>
                </a:lnTo>
                <a:lnTo>
                  <a:pt x="242" y="337"/>
                </a:lnTo>
                <a:lnTo>
                  <a:pt x="206" y="337"/>
                </a:lnTo>
                <a:lnTo>
                  <a:pt x="206" y="376"/>
                </a:lnTo>
                <a:lnTo>
                  <a:pt x="206" y="412"/>
                </a:lnTo>
                <a:lnTo>
                  <a:pt x="206" y="490"/>
                </a:lnTo>
                <a:lnTo>
                  <a:pt x="242" y="451"/>
                </a:lnTo>
                <a:lnTo>
                  <a:pt x="275" y="412"/>
                </a:lnTo>
                <a:lnTo>
                  <a:pt x="275" y="451"/>
                </a:lnTo>
                <a:lnTo>
                  <a:pt x="275" y="490"/>
                </a:lnTo>
                <a:lnTo>
                  <a:pt x="242" y="526"/>
                </a:lnTo>
                <a:lnTo>
                  <a:pt x="242" y="564"/>
                </a:lnTo>
                <a:lnTo>
                  <a:pt x="275" y="564"/>
                </a:lnTo>
                <a:lnTo>
                  <a:pt x="275" y="526"/>
                </a:lnTo>
                <a:lnTo>
                  <a:pt x="309" y="564"/>
                </a:lnTo>
                <a:lnTo>
                  <a:pt x="345" y="526"/>
                </a:lnTo>
                <a:lnTo>
                  <a:pt x="379" y="526"/>
                </a:lnTo>
                <a:lnTo>
                  <a:pt x="379" y="564"/>
                </a:lnTo>
                <a:lnTo>
                  <a:pt x="345" y="601"/>
                </a:lnTo>
                <a:lnTo>
                  <a:pt x="379" y="676"/>
                </a:lnTo>
                <a:lnTo>
                  <a:pt x="379" y="714"/>
                </a:lnTo>
                <a:lnTo>
                  <a:pt x="379" y="753"/>
                </a:lnTo>
                <a:lnTo>
                  <a:pt x="345" y="753"/>
                </a:lnTo>
                <a:lnTo>
                  <a:pt x="309" y="790"/>
                </a:lnTo>
                <a:lnTo>
                  <a:pt x="309" y="827"/>
                </a:lnTo>
                <a:lnTo>
                  <a:pt x="309" y="865"/>
                </a:lnTo>
                <a:lnTo>
                  <a:pt x="309" y="903"/>
                </a:lnTo>
                <a:lnTo>
                  <a:pt x="275" y="903"/>
                </a:lnTo>
                <a:lnTo>
                  <a:pt x="275" y="941"/>
                </a:lnTo>
                <a:lnTo>
                  <a:pt x="345" y="977"/>
                </a:lnTo>
                <a:lnTo>
                  <a:pt x="379" y="941"/>
                </a:lnTo>
                <a:lnTo>
                  <a:pt x="379" y="977"/>
                </a:lnTo>
                <a:lnTo>
                  <a:pt x="345" y="977"/>
                </a:lnTo>
                <a:lnTo>
                  <a:pt x="309" y="1016"/>
                </a:lnTo>
                <a:lnTo>
                  <a:pt x="275" y="1016"/>
                </a:lnTo>
                <a:lnTo>
                  <a:pt x="242" y="1053"/>
                </a:lnTo>
                <a:lnTo>
                  <a:pt x="206" y="1091"/>
                </a:lnTo>
                <a:lnTo>
                  <a:pt x="206" y="1129"/>
                </a:lnTo>
                <a:lnTo>
                  <a:pt x="242" y="1129"/>
                </a:lnTo>
                <a:lnTo>
                  <a:pt x="275" y="1091"/>
                </a:lnTo>
                <a:lnTo>
                  <a:pt x="309" y="1053"/>
                </a:lnTo>
                <a:lnTo>
                  <a:pt x="345" y="1091"/>
                </a:lnTo>
                <a:lnTo>
                  <a:pt x="379" y="1053"/>
                </a:lnTo>
                <a:lnTo>
                  <a:pt x="414" y="1053"/>
                </a:lnTo>
                <a:lnTo>
                  <a:pt x="483" y="1053"/>
                </a:lnTo>
                <a:lnTo>
                  <a:pt x="517" y="1016"/>
                </a:lnTo>
                <a:lnTo>
                  <a:pt x="586" y="1016"/>
                </a:lnTo>
                <a:lnTo>
                  <a:pt x="621" y="1016"/>
                </a:lnTo>
                <a:lnTo>
                  <a:pt x="689" y="1016"/>
                </a:lnTo>
                <a:lnTo>
                  <a:pt x="724" y="977"/>
                </a:lnTo>
                <a:lnTo>
                  <a:pt x="724" y="941"/>
                </a:lnTo>
                <a:lnTo>
                  <a:pt x="689" y="941"/>
                </a:lnTo>
                <a:lnTo>
                  <a:pt x="654" y="941"/>
                </a:lnTo>
                <a:lnTo>
                  <a:pt x="654" y="903"/>
                </a:lnTo>
                <a:lnTo>
                  <a:pt x="689" y="903"/>
                </a:lnTo>
                <a:lnTo>
                  <a:pt x="724" y="903"/>
                </a:lnTo>
                <a:lnTo>
                  <a:pt x="758" y="865"/>
                </a:lnTo>
                <a:lnTo>
                  <a:pt x="758" y="790"/>
                </a:lnTo>
                <a:lnTo>
                  <a:pt x="724" y="790"/>
                </a:lnTo>
                <a:lnTo>
                  <a:pt x="689" y="790"/>
                </a:lnTo>
                <a:lnTo>
                  <a:pt x="654" y="827"/>
                </a:lnTo>
                <a:lnTo>
                  <a:pt x="654" y="714"/>
                </a:lnTo>
                <a:lnTo>
                  <a:pt x="654" y="676"/>
                </a:lnTo>
                <a:lnTo>
                  <a:pt x="621" y="640"/>
                </a:lnTo>
                <a:lnTo>
                  <a:pt x="586" y="564"/>
                </a:lnTo>
                <a:lnTo>
                  <a:pt x="552" y="526"/>
                </a:lnTo>
                <a:lnTo>
                  <a:pt x="517" y="451"/>
                </a:lnTo>
                <a:lnTo>
                  <a:pt x="483" y="412"/>
                </a:lnTo>
                <a:lnTo>
                  <a:pt x="449" y="412"/>
                </a:lnTo>
                <a:lnTo>
                  <a:pt x="414" y="376"/>
                </a:lnTo>
                <a:lnTo>
                  <a:pt x="449" y="337"/>
                </a:lnTo>
                <a:lnTo>
                  <a:pt x="483" y="301"/>
                </a:lnTo>
                <a:lnTo>
                  <a:pt x="483" y="187"/>
                </a:lnTo>
                <a:lnTo>
                  <a:pt x="449" y="187"/>
                </a:lnTo>
                <a:lnTo>
                  <a:pt x="414" y="187"/>
                </a:lnTo>
                <a:lnTo>
                  <a:pt x="345" y="187"/>
                </a:lnTo>
                <a:lnTo>
                  <a:pt x="379" y="150"/>
                </a:lnTo>
                <a:lnTo>
                  <a:pt x="414" y="75"/>
                </a:lnTo>
                <a:lnTo>
                  <a:pt x="414" y="0"/>
                </a:lnTo>
                <a:lnTo>
                  <a:pt x="379" y="37"/>
                </a:lnTo>
                <a:lnTo>
                  <a:pt x="345" y="37"/>
                </a:lnTo>
                <a:lnTo>
                  <a:pt x="275"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6" name="Freeform 172"/>
          <p:cNvSpPr>
            <a:spLocks noChangeArrowheads="1"/>
          </p:cNvSpPr>
          <p:nvPr/>
        </p:nvSpPr>
        <p:spPr bwMode="auto">
          <a:xfrm>
            <a:off x="2092382" y="1512161"/>
            <a:ext cx="67687" cy="61927"/>
          </a:xfrm>
          <a:custGeom>
            <a:avLst/>
            <a:gdLst/>
            <a:ahLst/>
            <a:cxnLst>
              <a:cxn ang="0">
                <a:pos x="34" y="113"/>
              </a:cxn>
              <a:cxn ang="0">
                <a:pos x="34" y="150"/>
              </a:cxn>
              <a:cxn ang="0">
                <a:pos x="69" y="187"/>
              </a:cxn>
              <a:cxn ang="0">
                <a:pos x="138" y="150"/>
              </a:cxn>
              <a:cxn ang="0">
                <a:pos x="172" y="187"/>
              </a:cxn>
              <a:cxn ang="0">
                <a:pos x="206" y="113"/>
              </a:cxn>
              <a:cxn ang="0">
                <a:pos x="172" y="75"/>
              </a:cxn>
              <a:cxn ang="0">
                <a:pos x="138" y="37"/>
              </a:cxn>
              <a:cxn ang="0">
                <a:pos x="103" y="37"/>
              </a:cxn>
              <a:cxn ang="0">
                <a:pos x="69" y="37"/>
              </a:cxn>
              <a:cxn ang="0">
                <a:pos x="69" y="0"/>
              </a:cxn>
              <a:cxn ang="0">
                <a:pos x="34" y="0"/>
              </a:cxn>
              <a:cxn ang="0">
                <a:pos x="34" y="37"/>
              </a:cxn>
              <a:cxn ang="0">
                <a:pos x="0" y="75"/>
              </a:cxn>
              <a:cxn ang="0">
                <a:pos x="34" y="113"/>
              </a:cxn>
            </a:cxnLst>
            <a:rect l="0" t="0" r="r" b="b"/>
            <a:pathLst>
              <a:path w="207" h="188">
                <a:moveTo>
                  <a:pt x="34" y="113"/>
                </a:moveTo>
                <a:lnTo>
                  <a:pt x="34" y="150"/>
                </a:lnTo>
                <a:lnTo>
                  <a:pt x="69" y="187"/>
                </a:lnTo>
                <a:lnTo>
                  <a:pt x="138" y="150"/>
                </a:lnTo>
                <a:lnTo>
                  <a:pt x="172" y="187"/>
                </a:lnTo>
                <a:lnTo>
                  <a:pt x="206" y="113"/>
                </a:lnTo>
                <a:lnTo>
                  <a:pt x="172" y="75"/>
                </a:lnTo>
                <a:lnTo>
                  <a:pt x="138" y="37"/>
                </a:lnTo>
                <a:lnTo>
                  <a:pt x="103" y="37"/>
                </a:lnTo>
                <a:lnTo>
                  <a:pt x="69" y="37"/>
                </a:lnTo>
                <a:lnTo>
                  <a:pt x="69" y="0"/>
                </a:lnTo>
                <a:lnTo>
                  <a:pt x="34" y="0"/>
                </a:lnTo>
                <a:lnTo>
                  <a:pt x="34" y="37"/>
                </a:lnTo>
                <a:lnTo>
                  <a:pt x="0" y="75"/>
                </a:lnTo>
                <a:lnTo>
                  <a:pt x="34" y="113"/>
                </a:lnTo>
              </a:path>
            </a:pathLst>
          </a:custGeom>
          <a:noFill/>
          <a:ln w="3600">
            <a:solidFill>
              <a:srgbClr val="000000"/>
            </a:solidFill>
            <a:round/>
            <a:headEnd/>
            <a:tailEnd/>
          </a:ln>
          <a:effectLst/>
        </p:spPr>
        <p:txBody>
          <a:bodyPr/>
          <a:lstStyle/>
          <a:p>
            <a:endParaRPr lang="es-ES_tradnl" sz="1633"/>
          </a:p>
        </p:txBody>
      </p:sp>
      <p:sp>
        <p:nvSpPr>
          <p:cNvPr id="11437" name="Freeform 173"/>
          <p:cNvSpPr>
            <a:spLocks noChangeArrowheads="1"/>
          </p:cNvSpPr>
          <p:nvPr/>
        </p:nvSpPr>
        <p:spPr bwMode="auto">
          <a:xfrm>
            <a:off x="2158628" y="1352303"/>
            <a:ext cx="180018" cy="368679"/>
          </a:xfrm>
          <a:custGeom>
            <a:avLst/>
            <a:gdLst/>
            <a:ahLst/>
            <a:cxnLst>
              <a:cxn ang="0">
                <a:pos x="70" y="37"/>
              </a:cxn>
              <a:cxn ang="0">
                <a:pos x="0" y="150"/>
              </a:cxn>
              <a:cxn ang="0">
                <a:pos x="0" y="301"/>
              </a:cxn>
              <a:cxn ang="0">
                <a:pos x="35" y="337"/>
              </a:cxn>
              <a:cxn ang="0">
                <a:pos x="0" y="376"/>
              </a:cxn>
              <a:cxn ang="0">
                <a:pos x="0" y="490"/>
              </a:cxn>
              <a:cxn ang="0">
                <a:pos x="70" y="412"/>
              </a:cxn>
              <a:cxn ang="0">
                <a:pos x="70" y="490"/>
              </a:cxn>
              <a:cxn ang="0">
                <a:pos x="35" y="564"/>
              </a:cxn>
              <a:cxn ang="0">
                <a:pos x="70" y="526"/>
              </a:cxn>
              <a:cxn ang="0">
                <a:pos x="139" y="526"/>
              </a:cxn>
              <a:cxn ang="0">
                <a:pos x="173" y="564"/>
              </a:cxn>
              <a:cxn ang="0">
                <a:pos x="173" y="676"/>
              </a:cxn>
              <a:cxn ang="0">
                <a:pos x="173" y="753"/>
              </a:cxn>
              <a:cxn ang="0">
                <a:pos x="104" y="790"/>
              </a:cxn>
              <a:cxn ang="0">
                <a:pos x="104" y="865"/>
              </a:cxn>
              <a:cxn ang="0">
                <a:pos x="70" y="903"/>
              </a:cxn>
              <a:cxn ang="0">
                <a:pos x="139" y="977"/>
              </a:cxn>
              <a:cxn ang="0">
                <a:pos x="173" y="977"/>
              </a:cxn>
              <a:cxn ang="0">
                <a:pos x="104" y="1016"/>
              </a:cxn>
              <a:cxn ang="0">
                <a:pos x="35" y="1053"/>
              </a:cxn>
              <a:cxn ang="0">
                <a:pos x="0" y="1129"/>
              </a:cxn>
              <a:cxn ang="0">
                <a:pos x="70" y="1091"/>
              </a:cxn>
              <a:cxn ang="0">
                <a:pos x="139" y="1091"/>
              </a:cxn>
              <a:cxn ang="0">
                <a:pos x="208" y="1053"/>
              </a:cxn>
              <a:cxn ang="0">
                <a:pos x="310" y="1016"/>
              </a:cxn>
              <a:cxn ang="0">
                <a:pos x="415" y="1016"/>
              </a:cxn>
              <a:cxn ang="0">
                <a:pos x="518" y="977"/>
              </a:cxn>
              <a:cxn ang="0">
                <a:pos x="484" y="941"/>
              </a:cxn>
              <a:cxn ang="0">
                <a:pos x="449" y="903"/>
              </a:cxn>
              <a:cxn ang="0">
                <a:pos x="518" y="903"/>
              </a:cxn>
              <a:cxn ang="0">
                <a:pos x="552" y="790"/>
              </a:cxn>
              <a:cxn ang="0">
                <a:pos x="484" y="790"/>
              </a:cxn>
              <a:cxn ang="0">
                <a:pos x="449" y="714"/>
              </a:cxn>
              <a:cxn ang="0">
                <a:pos x="415" y="640"/>
              </a:cxn>
              <a:cxn ang="0">
                <a:pos x="347" y="526"/>
              </a:cxn>
              <a:cxn ang="0">
                <a:pos x="277" y="412"/>
              </a:cxn>
              <a:cxn ang="0">
                <a:pos x="208" y="376"/>
              </a:cxn>
              <a:cxn ang="0">
                <a:pos x="277" y="301"/>
              </a:cxn>
              <a:cxn ang="0">
                <a:pos x="243" y="187"/>
              </a:cxn>
              <a:cxn ang="0">
                <a:pos x="139" y="187"/>
              </a:cxn>
              <a:cxn ang="0">
                <a:pos x="208" y="75"/>
              </a:cxn>
              <a:cxn ang="0">
                <a:pos x="173" y="37"/>
              </a:cxn>
              <a:cxn ang="0">
                <a:pos x="70" y="0"/>
              </a:cxn>
            </a:cxnLst>
            <a:rect l="0" t="0" r="r" b="b"/>
            <a:pathLst>
              <a:path w="553" h="1130">
                <a:moveTo>
                  <a:pt x="70" y="0"/>
                </a:moveTo>
                <a:lnTo>
                  <a:pt x="70" y="37"/>
                </a:lnTo>
                <a:lnTo>
                  <a:pt x="35" y="75"/>
                </a:lnTo>
                <a:lnTo>
                  <a:pt x="0" y="150"/>
                </a:lnTo>
                <a:lnTo>
                  <a:pt x="0" y="262"/>
                </a:lnTo>
                <a:lnTo>
                  <a:pt x="0" y="301"/>
                </a:lnTo>
                <a:lnTo>
                  <a:pt x="0" y="337"/>
                </a:lnTo>
                <a:lnTo>
                  <a:pt x="35" y="337"/>
                </a:lnTo>
                <a:lnTo>
                  <a:pt x="0" y="337"/>
                </a:lnTo>
                <a:lnTo>
                  <a:pt x="0" y="376"/>
                </a:lnTo>
                <a:lnTo>
                  <a:pt x="0" y="412"/>
                </a:lnTo>
                <a:lnTo>
                  <a:pt x="0" y="490"/>
                </a:lnTo>
                <a:lnTo>
                  <a:pt x="35" y="451"/>
                </a:lnTo>
                <a:lnTo>
                  <a:pt x="70" y="412"/>
                </a:lnTo>
                <a:lnTo>
                  <a:pt x="70" y="451"/>
                </a:lnTo>
                <a:lnTo>
                  <a:pt x="70" y="490"/>
                </a:lnTo>
                <a:lnTo>
                  <a:pt x="35" y="526"/>
                </a:lnTo>
                <a:lnTo>
                  <a:pt x="35" y="564"/>
                </a:lnTo>
                <a:lnTo>
                  <a:pt x="70" y="564"/>
                </a:lnTo>
                <a:lnTo>
                  <a:pt x="70" y="526"/>
                </a:lnTo>
                <a:lnTo>
                  <a:pt x="104" y="564"/>
                </a:lnTo>
                <a:lnTo>
                  <a:pt x="139" y="526"/>
                </a:lnTo>
                <a:lnTo>
                  <a:pt x="173" y="526"/>
                </a:lnTo>
                <a:lnTo>
                  <a:pt x="173" y="564"/>
                </a:lnTo>
                <a:lnTo>
                  <a:pt x="139" y="601"/>
                </a:lnTo>
                <a:lnTo>
                  <a:pt x="173" y="676"/>
                </a:lnTo>
                <a:lnTo>
                  <a:pt x="173" y="714"/>
                </a:lnTo>
                <a:lnTo>
                  <a:pt x="173" y="753"/>
                </a:lnTo>
                <a:lnTo>
                  <a:pt x="139" y="753"/>
                </a:lnTo>
                <a:lnTo>
                  <a:pt x="104" y="790"/>
                </a:lnTo>
                <a:lnTo>
                  <a:pt x="104" y="827"/>
                </a:lnTo>
                <a:lnTo>
                  <a:pt x="104" y="865"/>
                </a:lnTo>
                <a:lnTo>
                  <a:pt x="104" y="903"/>
                </a:lnTo>
                <a:lnTo>
                  <a:pt x="70" y="903"/>
                </a:lnTo>
                <a:lnTo>
                  <a:pt x="70" y="941"/>
                </a:lnTo>
                <a:lnTo>
                  <a:pt x="139" y="977"/>
                </a:lnTo>
                <a:lnTo>
                  <a:pt x="173" y="941"/>
                </a:lnTo>
                <a:lnTo>
                  <a:pt x="173" y="977"/>
                </a:lnTo>
                <a:lnTo>
                  <a:pt x="139" y="977"/>
                </a:lnTo>
                <a:lnTo>
                  <a:pt x="104" y="1016"/>
                </a:lnTo>
                <a:lnTo>
                  <a:pt x="70" y="1016"/>
                </a:lnTo>
                <a:lnTo>
                  <a:pt x="35" y="1053"/>
                </a:lnTo>
                <a:lnTo>
                  <a:pt x="0" y="1091"/>
                </a:lnTo>
                <a:lnTo>
                  <a:pt x="0" y="1129"/>
                </a:lnTo>
                <a:lnTo>
                  <a:pt x="35" y="1129"/>
                </a:lnTo>
                <a:lnTo>
                  <a:pt x="70" y="1091"/>
                </a:lnTo>
                <a:lnTo>
                  <a:pt x="104" y="1053"/>
                </a:lnTo>
                <a:lnTo>
                  <a:pt x="139" y="1091"/>
                </a:lnTo>
                <a:lnTo>
                  <a:pt x="173" y="1053"/>
                </a:lnTo>
                <a:lnTo>
                  <a:pt x="208" y="1053"/>
                </a:lnTo>
                <a:lnTo>
                  <a:pt x="277" y="1053"/>
                </a:lnTo>
                <a:lnTo>
                  <a:pt x="310" y="1016"/>
                </a:lnTo>
                <a:lnTo>
                  <a:pt x="380" y="1016"/>
                </a:lnTo>
                <a:lnTo>
                  <a:pt x="415" y="1016"/>
                </a:lnTo>
                <a:lnTo>
                  <a:pt x="484" y="1016"/>
                </a:lnTo>
                <a:lnTo>
                  <a:pt x="518" y="977"/>
                </a:lnTo>
                <a:lnTo>
                  <a:pt x="518" y="941"/>
                </a:lnTo>
                <a:lnTo>
                  <a:pt x="484" y="941"/>
                </a:lnTo>
                <a:lnTo>
                  <a:pt x="449" y="941"/>
                </a:lnTo>
                <a:lnTo>
                  <a:pt x="449" y="903"/>
                </a:lnTo>
                <a:lnTo>
                  <a:pt x="484" y="903"/>
                </a:lnTo>
                <a:lnTo>
                  <a:pt x="518" y="903"/>
                </a:lnTo>
                <a:lnTo>
                  <a:pt x="552" y="865"/>
                </a:lnTo>
                <a:lnTo>
                  <a:pt x="552" y="790"/>
                </a:lnTo>
                <a:lnTo>
                  <a:pt x="518" y="790"/>
                </a:lnTo>
                <a:lnTo>
                  <a:pt x="484" y="790"/>
                </a:lnTo>
                <a:lnTo>
                  <a:pt x="449" y="827"/>
                </a:lnTo>
                <a:lnTo>
                  <a:pt x="449" y="714"/>
                </a:lnTo>
                <a:lnTo>
                  <a:pt x="449" y="676"/>
                </a:lnTo>
                <a:lnTo>
                  <a:pt x="415" y="640"/>
                </a:lnTo>
                <a:lnTo>
                  <a:pt x="380" y="564"/>
                </a:lnTo>
                <a:lnTo>
                  <a:pt x="347" y="526"/>
                </a:lnTo>
                <a:lnTo>
                  <a:pt x="310" y="451"/>
                </a:lnTo>
                <a:lnTo>
                  <a:pt x="277" y="412"/>
                </a:lnTo>
                <a:lnTo>
                  <a:pt x="243" y="412"/>
                </a:lnTo>
                <a:lnTo>
                  <a:pt x="208" y="376"/>
                </a:lnTo>
                <a:lnTo>
                  <a:pt x="243" y="337"/>
                </a:lnTo>
                <a:lnTo>
                  <a:pt x="277" y="301"/>
                </a:lnTo>
                <a:lnTo>
                  <a:pt x="277" y="187"/>
                </a:lnTo>
                <a:lnTo>
                  <a:pt x="243" y="187"/>
                </a:lnTo>
                <a:lnTo>
                  <a:pt x="208" y="187"/>
                </a:lnTo>
                <a:lnTo>
                  <a:pt x="139" y="187"/>
                </a:lnTo>
                <a:lnTo>
                  <a:pt x="173" y="150"/>
                </a:lnTo>
                <a:lnTo>
                  <a:pt x="208" y="75"/>
                </a:lnTo>
                <a:lnTo>
                  <a:pt x="208" y="0"/>
                </a:lnTo>
                <a:lnTo>
                  <a:pt x="173" y="37"/>
                </a:lnTo>
                <a:lnTo>
                  <a:pt x="139" y="37"/>
                </a:lnTo>
                <a:lnTo>
                  <a:pt x="70" y="0"/>
                </a:lnTo>
              </a:path>
            </a:pathLst>
          </a:custGeom>
          <a:noFill/>
          <a:ln w="3600">
            <a:solidFill>
              <a:srgbClr val="000000"/>
            </a:solidFill>
            <a:round/>
            <a:headEnd/>
            <a:tailEnd/>
          </a:ln>
          <a:effectLst/>
        </p:spPr>
        <p:txBody>
          <a:bodyPr/>
          <a:lstStyle/>
          <a:p>
            <a:endParaRPr lang="es-ES_tradnl" sz="1633"/>
          </a:p>
        </p:txBody>
      </p:sp>
      <p:sp>
        <p:nvSpPr>
          <p:cNvPr id="11438" name="Freeform 174"/>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9" name="Freeform 175"/>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noFill/>
          <a:ln w="3600">
            <a:solidFill>
              <a:srgbClr val="000000"/>
            </a:solidFill>
            <a:round/>
            <a:headEnd/>
            <a:tailEnd/>
          </a:ln>
          <a:effectLst/>
        </p:spPr>
        <p:txBody>
          <a:bodyPr/>
          <a:lstStyle/>
          <a:p>
            <a:endParaRPr lang="es-ES_tradnl" sz="1633"/>
          </a:p>
        </p:txBody>
      </p:sp>
      <p:sp>
        <p:nvSpPr>
          <p:cNvPr id="11440" name="Freeform 176"/>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1" name="Freeform 177"/>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noFill/>
          <a:ln w="3600">
            <a:solidFill>
              <a:srgbClr val="000000"/>
            </a:solidFill>
            <a:round/>
            <a:headEnd/>
            <a:tailEnd/>
          </a:ln>
          <a:effectLst/>
        </p:spPr>
        <p:txBody>
          <a:bodyPr/>
          <a:lstStyle/>
          <a:p>
            <a:endParaRPr lang="es-ES_tradnl" sz="1633"/>
          </a:p>
        </p:txBody>
      </p:sp>
      <p:sp>
        <p:nvSpPr>
          <p:cNvPr id="11442" name="Freeform 178"/>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3" name="Freeform 179"/>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noFill/>
          <a:ln w="3600">
            <a:solidFill>
              <a:srgbClr val="000000"/>
            </a:solidFill>
            <a:round/>
            <a:headEnd/>
            <a:tailEnd/>
          </a:ln>
          <a:effectLst/>
        </p:spPr>
        <p:txBody>
          <a:bodyPr/>
          <a:lstStyle/>
          <a:p>
            <a:endParaRPr lang="es-ES_tradnl" sz="1633"/>
          </a:p>
        </p:txBody>
      </p:sp>
      <p:sp>
        <p:nvSpPr>
          <p:cNvPr id="11444" name="Freeform 180"/>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5" name="Freeform 181"/>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noFill/>
          <a:ln w="3600">
            <a:solidFill>
              <a:srgbClr val="000000"/>
            </a:solidFill>
            <a:round/>
            <a:headEnd/>
            <a:tailEnd/>
          </a:ln>
          <a:effectLst/>
        </p:spPr>
        <p:txBody>
          <a:bodyPr/>
          <a:lstStyle/>
          <a:p>
            <a:endParaRPr lang="es-ES_tradnl" sz="1633"/>
          </a:p>
        </p:txBody>
      </p:sp>
      <p:sp>
        <p:nvSpPr>
          <p:cNvPr id="11446" name="Freeform 182"/>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7" name="Freeform 183"/>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noFill/>
          <a:ln w="3600">
            <a:solidFill>
              <a:srgbClr val="000000"/>
            </a:solidFill>
            <a:round/>
            <a:headEnd/>
            <a:tailEnd/>
          </a:ln>
          <a:effectLst/>
        </p:spPr>
        <p:txBody>
          <a:bodyPr/>
          <a:lstStyle/>
          <a:p>
            <a:endParaRPr lang="es-ES_tradnl" sz="1633"/>
          </a:p>
        </p:txBody>
      </p:sp>
      <p:sp>
        <p:nvSpPr>
          <p:cNvPr id="11448" name="Freeform 184"/>
          <p:cNvSpPr>
            <a:spLocks noChangeArrowheads="1"/>
          </p:cNvSpPr>
          <p:nvPr/>
        </p:nvSpPr>
        <p:spPr bwMode="auto">
          <a:xfrm>
            <a:off x="2497063" y="1401269"/>
            <a:ext cx="102251"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 ang="0">
                <a:pos x="310" y="262"/>
              </a:cxn>
              <a:cxn ang="0">
                <a:pos x="275" y="301"/>
              </a:cxn>
              <a:cxn ang="0">
                <a:pos x="242" y="301"/>
              </a:cxn>
              <a:cxn ang="0">
                <a:pos x="242" y="338"/>
              </a:cxn>
              <a:cxn ang="0">
                <a:pos x="242" y="376"/>
              </a:cxn>
              <a:cxn ang="0">
                <a:pos x="242" y="413"/>
              </a:cxn>
              <a:cxn ang="0">
                <a:pos x="275" y="413"/>
              </a:cxn>
              <a:cxn ang="0">
                <a:pos x="310" y="376"/>
              </a:cxn>
              <a:cxn ang="0">
                <a:pos x="310" y="301"/>
              </a:cxn>
              <a:cxn ang="0">
                <a:pos x="310" y="262"/>
              </a:cxn>
            </a:cxnLst>
            <a:rect l="0" t="0" r="r" b="b"/>
            <a:pathLst>
              <a:path w="311"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close/>
                <a:moveTo>
                  <a:pt x="310" y="262"/>
                </a:moveTo>
                <a:lnTo>
                  <a:pt x="275" y="301"/>
                </a:lnTo>
                <a:lnTo>
                  <a:pt x="242" y="301"/>
                </a:lnTo>
                <a:lnTo>
                  <a:pt x="242" y="338"/>
                </a:lnTo>
                <a:lnTo>
                  <a:pt x="242" y="376"/>
                </a:lnTo>
                <a:lnTo>
                  <a:pt x="242" y="413"/>
                </a:lnTo>
                <a:lnTo>
                  <a:pt x="275" y="413"/>
                </a:lnTo>
                <a:lnTo>
                  <a:pt x="310" y="376"/>
                </a:lnTo>
                <a:lnTo>
                  <a:pt x="310" y="301"/>
                </a:lnTo>
                <a:lnTo>
                  <a:pt x="310" y="26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9" name="Freeform 185"/>
          <p:cNvSpPr>
            <a:spLocks noChangeArrowheads="1"/>
          </p:cNvSpPr>
          <p:nvPr/>
        </p:nvSpPr>
        <p:spPr bwMode="auto">
          <a:xfrm>
            <a:off x="2497063" y="1401269"/>
            <a:ext cx="67688"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Lst>
            <a:rect l="0" t="0" r="r" b="b"/>
            <a:pathLst>
              <a:path w="208"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path>
            </a:pathLst>
          </a:custGeom>
          <a:noFill/>
          <a:ln w="3600">
            <a:solidFill>
              <a:srgbClr val="000000"/>
            </a:solidFill>
            <a:round/>
            <a:headEnd/>
            <a:tailEnd/>
          </a:ln>
          <a:effectLst/>
        </p:spPr>
        <p:txBody>
          <a:bodyPr/>
          <a:lstStyle/>
          <a:p>
            <a:endParaRPr lang="es-ES_tradnl" sz="1633"/>
          </a:p>
        </p:txBody>
      </p:sp>
      <p:sp>
        <p:nvSpPr>
          <p:cNvPr id="11450" name="Freeform 186"/>
          <p:cNvSpPr>
            <a:spLocks noChangeArrowheads="1"/>
          </p:cNvSpPr>
          <p:nvPr/>
        </p:nvSpPr>
        <p:spPr bwMode="auto">
          <a:xfrm>
            <a:off x="2576272" y="1487679"/>
            <a:ext cx="23042" cy="48965"/>
          </a:xfrm>
          <a:custGeom>
            <a:avLst/>
            <a:gdLst/>
            <a:ahLst/>
            <a:cxnLst>
              <a:cxn ang="0">
                <a:pos x="70" y="0"/>
              </a:cxn>
              <a:cxn ang="0">
                <a:pos x="33" y="39"/>
              </a:cxn>
              <a:cxn ang="0">
                <a:pos x="0" y="39"/>
              </a:cxn>
              <a:cxn ang="0">
                <a:pos x="0" y="77"/>
              </a:cxn>
              <a:cxn ang="0">
                <a:pos x="0" y="114"/>
              </a:cxn>
              <a:cxn ang="0">
                <a:pos x="0" y="151"/>
              </a:cxn>
              <a:cxn ang="0">
                <a:pos x="33" y="151"/>
              </a:cxn>
              <a:cxn ang="0">
                <a:pos x="70" y="114"/>
              </a:cxn>
              <a:cxn ang="0">
                <a:pos x="70" y="39"/>
              </a:cxn>
              <a:cxn ang="0">
                <a:pos x="70" y="0"/>
              </a:cxn>
            </a:cxnLst>
            <a:rect l="0" t="0" r="r" b="b"/>
            <a:pathLst>
              <a:path w="71" h="152">
                <a:moveTo>
                  <a:pt x="70" y="0"/>
                </a:moveTo>
                <a:lnTo>
                  <a:pt x="33" y="39"/>
                </a:lnTo>
                <a:lnTo>
                  <a:pt x="0" y="39"/>
                </a:lnTo>
                <a:lnTo>
                  <a:pt x="0" y="77"/>
                </a:lnTo>
                <a:lnTo>
                  <a:pt x="0" y="114"/>
                </a:lnTo>
                <a:lnTo>
                  <a:pt x="0" y="151"/>
                </a:lnTo>
                <a:lnTo>
                  <a:pt x="33" y="151"/>
                </a:lnTo>
                <a:lnTo>
                  <a:pt x="70" y="114"/>
                </a:lnTo>
                <a:lnTo>
                  <a:pt x="70" y="39"/>
                </a:lnTo>
                <a:lnTo>
                  <a:pt x="70" y="0"/>
                </a:lnTo>
              </a:path>
            </a:pathLst>
          </a:custGeom>
          <a:noFill/>
          <a:ln w="3600">
            <a:solidFill>
              <a:srgbClr val="000000"/>
            </a:solidFill>
            <a:round/>
            <a:headEnd/>
            <a:tailEnd/>
          </a:ln>
          <a:effectLst/>
        </p:spPr>
        <p:txBody>
          <a:bodyPr/>
          <a:lstStyle/>
          <a:p>
            <a:endParaRPr lang="es-ES_tradnl" sz="1633"/>
          </a:p>
        </p:txBody>
      </p:sp>
      <p:sp>
        <p:nvSpPr>
          <p:cNvPr id="11451" name="Freeform 187"/>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2" name="Freeform 188"/>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noFill/>
          <a:ln w="3600">
            <a:solidFill>
              <a:srgbClr val="000000"/>
            </a:solidFill>
            <a:round/>
            <a:headEnd/>
            <a:tailEnd/>
          </a:ln>
          <a:effectLst/>
        </p:spPr>
        <p:txBody>
          <a:bodyPr/>
          <a:lstStyle/>
          <a:p>
            <a:endParaRPr lang="es-ES_tradnl" sz="1633"/>
          </a:p>
        </p:txBody>
      </p:sp>
      <p:sp>
        <p:nvSpPr>
          <p:cNvPr id="11453" name="Freeform 189"/>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4" name="Freeform 190"/>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noFill/>
          <a:ln w="3600">
            <a:solidFill>
              <a:srgbClr val="000000"/>
            </a:solidFill>
            <a:round/>
            <a:headEnd/>
            <a:tailEnd/>
          </a:ln>
          <a:effectLst/>
        </p:spPr>
        <p:txBody>
          <a:bodyPr/>
          <a:lstStyle/>
          <a:p>
            <a:endParaRPr lang="es-ES_tradnl" sz="1633"/>
          </a:p>
        </p:txBody>
      </p:sp>
      <p:sp>
        <p:nvSpPr>
          <p:cNvPr id="11455" name="Freeform 191"/>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6" name="Freeform 192"/>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noFill/>
          <a:ln w="3600">
            <a:solidFill>
              <a:srgbClr val="000000"/>
            </a:solidFill>
            <a:round/>
            <a:headEnd/>
            <a:tailEnd/>
          </a:ln>
          <a:effectLst/>
        </p:spPr>
        <p:txBody>
          <a:bodyPr/>
          <a:lstStyle/>
          <a:p>
            <a:endParaRPr lang="es-ES_tradnl" sz="1633"/>
          </a:p>
        </p:txBody>
      </p:sp>
      <p:sp>
        <p:nvSpPr>
          <p:cNvPr id="11457" name="Freeform 193"/>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8" name="Freeform 194"/>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noFill/>
          <a:ln w="3600">
            <a:solidFill>
              <a:srgbClr val="000000"/>
            </a:solidFill>
            <a:round/>
            <a:headEnd/>
            <a:tailEnd/>
          </a:ln>
          <a:effectLst/>
        </p:spPr>
        <p:txBody>
          <a:bodyPr/>
          <a:lstStyle/>
          <a:p>
            <a:endParaRPr lang="es-ES_tradnl" sz="1633"/>
          </a:p>
        </p:txBody>
      </p:sp>
      <p:sp>
        <p:nvSpPr>
          <p:cNvPr id="11459" name="Freeform 195"/>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0" name="Freeform 196"/>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noFill/>
          <a:ln w="3600">
            <a:solidFill>
              <a:srgbClr val="000000"/>
            </a:solidFill>
            <a:round/>
            <a:headEnd/>
            <a:tailEnd/>
          </a:ln>
          <a:effectLst/>
        </p:spPr>
        <p:txBody>
          <a:bodyPr/>
          <a:lstStyle/>
          <a:p>
            <a:endParaRPr lang="es-ES_tradnl" sz="1633"/>
          </a:p>
        </p:txBody>
      </p:sp>
      <p:sp>
        <p:nvSpPr>
          <p:cNvPr id="11461" name="Freeform 197"/>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2" name="Freeform 198"/>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noFill/>
          <a:ln w="3600">
            <a:solidFill>
              <a:srgbClr val="000000"/>
            </a:solidFill>
            <a:round/>
            <a:headEnd/>
            <a:tailEnd/>
          </a:ln>
          <a:effectLst/>
        </p:spPr>
        <p:txBody>
          <a:bodyPr/>
          <a:lstStyle/>
          <a:p>
            <a:endParaRPr lang="es-ES_tradnl" sz="1633"/>
          </a:p>
        </p:txBody>
      </p:sp>
      <p:sp>
        <p:nvSpPr>
          <p:cNvPr id="11463" name="Freeform 199"/>
          <p:cNvSpPr>
            <a:spLocks noChangeArrowheads="1"/>
          </p:cNvSpPr>
          <p:nvPr/>
        </p:nvSpPr>
        <p:spPr bwMode="auto">
          <a:xfrm>
            <a:off x="2790856" y="504053"/>
            <a:ext cx="4144755" cy="1549603"/>
          </a:xfrm>
          <a:custGeom>
            <a:avLst/>
            <a:gdLst/>
            <a:ahLst/>
            <a:cxnLst>
              <a:cxn ang="0">
                <a:pos x="6415" y="3425"/>
              </a:cxn>
              <a:cxn ang="0">
                <a:pos x="8932" y="3954"/>
              </a:cxn>
              <a:cxn ang="0">
                <a:pos x="8862" y="3275"/>
              </a:cxn>
              <a:cxn ang="0">
                <a:pos x="9242" y="2635"/>
              </a:cxn>
              <a:cxn ang="0">
                <a:pos x="9794" y="2635"/>
              </a:cxn>
              <a:cxn ang="0">
                <a:pos x="10173" y="2334"/>
              </a:cxn>
              <a:cxn ang="0">
                <a:pos x="10553" y="2334"/>
              </a:cxn>
              <a:cxn ang="0">
                <a:pos x="10103" y="2936"/>
              </a:cxn>
              <a:cxn ang="0">
                <a:pos x="10311" y="3464"/>
              </a:cxn>
              <a:cxn ang="0">
                <a:pos x="10588" y="2860"/>
              </a:cxn>
              <a:cxn ang="0">
                <a:pos x="10932" y="2485"/>
              </a:cxn>
              <a:cxn ang="0">
                <a:pos x="11794" y="2070"/>
              </a:cxn>
              <a:cxn ang="0">
                <a:pos x="12036" y="1544"/>
              </a:cxn>
              <a:cxn ang="0">
                <a:pos x="12554" y="1883"/>
              </a:cxn>
              <a:cxn ang="0">
                <a:pos x="12415" y="1619"/>
              </a:cxn>
              <a:cxn ang="0">
                <a:pos x="11380" y="904"/>
              </a:cxn>
              <a:cxn ang="0">
                <a:pos x="10656" y="1016"/>
              </a:cxn>
              <a:cxn ang="0">
                <a:pos x="9794" y="790"/>
              </a:cxn>
              <a:cxn ang="0">
                <a:pos x="9139" y="715"/>
              </a:cxn>
              <a:cxn ang="0">
                <a:pos x="8760" y="790"/>
              </a:cxn>
              <a:cxn ang="0">
                <a:pos x="7932" y="640"/>
              </a:cxn>
              <a:cxn ang="0">
                <a:pos x="7243" y="640"/>
              </a:cxn>
              <a:cxn ang="0">
                <a:pos x="6415" y="679"/>
              </a:cxn>
              <a:cxn ang="0">
                <a:pos x="6691" y="150"/>
              </a:cxn>
              <a:cxn ang="0">
                <a:pos x="6139" y="76"/>
              </a:cxn>
              <a:cxn ang="0">
                <a:pos x="5621" y="264"/>
              </a:cxn>
              <a:cxn ang="0">
                <a:pos x="4759" y="640"/>
              </a:cxn>
              <a:cxn ang="0">
                <a:pos x="4585" y="753"/>
              </a:cxn>
              <a:cxn ang="0">
                <a:pos x="4242" y="679"/>
              </a:cxn>
              <a:cxn ang="0">
                <a:pos x="4277" y="1505"/>
              </a:cxn>
              <a:cxn ang="0">
                <a:pos x="3828" y="1544"/>
              </a:cxn>
              <a:cxn ang="0">
                <a:pos x="3828" y="753"/>
              </a:cxn>
              <a:cxn ang="0">
                <a:pos x="3483" y="1167"/>
              </a:cxn>
              <a:cxn ang="0">
                <a:pos x="2967" y="1205"/>
              </a:cxn>
              <a:cxn ang="0">
                <a:pos x="2104" y="1505"/>
              </a:cxn>
              <a:cxn ang="0">
                <a:pos x="1828" y="1430"/>
              </a:cxn>
              <a:cxn ang="0">
                <a:pos x="1517" y="1807"/>
              </a:cxn>
              <a:cxn ang="0">
                <a:pos x="1276" y="1957"/>
              </a:cxn>
              <a:cxn ang="0">
                <a:pos x="1208" y="1656"/>
              </a:cxn>
              <a:cxn ang="0">
                <a:pos x="1104" y="941"/>
              </a:cxn>
              <a:cxn ang="0">
                <a:pos x="655" y="1280"/>
              </a:cxn>
              <a:cxn ang="0">
                <a:pos x="793" y="2108"/>
              </a:cxn>
              <a:cxn ang="0">
                <a:pos x="551" y="2710"/>
              </a:cxn>
              <a:cxn ang="0">
                <a:pos x="862" y="3313"/>
              </a:cxn>
              <a:cxn ang="0">
                <a:pos x="1346" y="3765"/>
              </a:cxn>
              <a:cxn ang="0">
                <a:pos x="1552" y="4592"/>
              </a:cxn>
              <a:cxn ang="0">
                <a:pos x="2034" y="4329"/>
              </a:cxn>
              <a:cxn ang="0">
                <a:pos x="2241" y="3614"/>
              </a:cxn>
              <a:cxn ang="0">
                <a:pos x="2967" y="3576"/>
              </a:cxn>
              <a:cxn ang="0">
                <a:pos x="3759" y="3275"/>
              </a:cxn>
              <a:cxn ang="0">
                <a:pos x="4656" y="3689"/>
              </a:cxn>
              <a:cxn ang="0">
                <a:pos x="5381" y="3689"/>
              </a:cxn>
              <a:cxn ang="0">
                <a:pos x="6173" y="3727"/>
              </a:cxn>
              <a:cxn ang="0">
                <a:pos x="7207" y="3803"/>
              </a:cxn>
              <a:cxn ang="0">
                <a:pos x="8035" y="3727"/>
              </a:cxn>
              <a:cxn ang="0">
                <a:pos x="8518" y="4066"/>
              </a:cxn>
              <a:cxn ang="0">
                <a:pos x="9104" y="3954"/>
              </a:cxn>
              <a:cxn ang="0">
                <a:pos x="9276" y="3877"/>
              </a:cxn>
              <a:cxn ang="0">
                <a:pos x="2793" y="790"/>
              </a:cxn>
              <a:cxn ang="0">
                <a:pos x="2689" y="602"/>
              </a:cxn>
              <a:cxn ang="0">
                <a:pos x="3035" y="377"/>
              </a:cxn>
              <a:cxn ang="0">
                <a:pos x="4070" y="227"/>
              </a:cxn>
              <a:cxn ang="0">
                <a:pos x="793" y="2221"/>
              </a:cxn>
            </a:cxnLst>
            <a:rect l="0" t="0" r="r" b="b"/>
            <a:pathLst>
              <a:path w="12692" h="4745">
                <a:moveTo>
                  <a:pt x="6276" y="3576"/>
                </a:moveTo>
                <a:lnTo>
                  <a:pt x="6311" y="3576"/>
                </a:lnTo>
                <a:lnTo>
                  <a:pt x="6344" y="3576"/>
                </a:lnTo>
                <a:lnTo>
                  <a:pt x="6380" y="3539"/>
                </a:lnTo>
                <a:lnTo>
                  <a:pt x="6448" y="3464"/>
                </a:lnTo>
                <a:lnTo>
                  <a:pt x="6518" y="3425"/>
                </a:lnTo>
                <a:lnTo>
                  <a:pt x="6587" y="3350"/>
                </a:lnTo>
                <a:lnTo>
                  <a:pt x="6622" y="3275"/>
                </a:lnTo>
                <a:lnTo>
                  <a:pt x="6622" y="3162"/>
                </a:lnTo>
                <a:lnTo>
                  <a:pt x="6655" y="3087"/>
                </a:lnTo>
                <a:lnTo>
                  <a:pt x="6655" y="3049"/>
                </a:lnTo>
                <a:lnTo>
                  <a:pt x="6655" y="3011"/>
                </a:lnTo>
                <a:lnTo>
                  <a:pt x="6622" y="3011"/>
                </a:lnTo>
                <a:lnTo>
                  <a:pt x="6622" y="3049"/>
                </a:lnTo>
                <a:lnTo>
                  <a:pt x="6587" y="3125"/>
                </a:lnTo>
                <a:lnTo>
                  <a:pt x="6552" y="3200"/>
                </a:lnTo>
                <a:lnTo>
                  <a:pt x="6518" y="3275"/>
                </a:lnTo>
                <a:lnTo>
                  <a:pt x="6415" y="3425"/>
                </a:lnTo>
                <a:lnTo>
                  <a:pt x="6344" y="3502"/>
                </a:lnTo>
                <a:lnTo>
                  <a:pt x="6311" y="3539"/>
                </a:lnTo>
                <a:lnTo>
                  <a:pt x="6276" y="3576"/>
                </a:lnTo>
                <a:close/>
                <a:moveTo>
                  <a:pt x="8311" y="4555"/>
                </a:moveTo>
                <a:lnTo>
                  <a:pt x="8346" y="4518"/>
                </a:lnTo>
                <a:lnTo>
                  <a:pt x="8346" y="4480"/>
                </a:lnTo>
                <a:lnTo>
                  <a:pt x="8381" y="4518"/>
                </a:lnTo>
                <a:lnTo>
                  <a:pt x="8381" y="4555"/>
                </a:lnTo>
                <a:lnTo>
                  <a:pt x="8414" y="4555"/>
                </a:lnTo>
                <a:lnTo>
                  <a:pt x="8483" y="4555"/>
                </a:lnTo>
                <a:lnTo>
                  <a:pt x="8518" y="4518"/>
                </a:lnTo>
                <a:lnTo>
                  <a:pt x="8587" y="4442"/>
                </a:lnTo>
                <a:lnTo>
                  <a:pt x="8656" y="4368"/>
                </a:lnTo>
                <a:lnTo>
                  <a:pt x="8725" y="4254"/>
                </a:lnTo>
                <a:lnTo>
                  <a:pt x="8760" y="4217"/>
                </a:lnTo>
                <a:lnTo>
                  <a:pt x="8794" y="4178"/>
                </a:lnTo>
                <a:lnTo>
                  <a:pt x="8829" y="4066"/>
                </a:lnTo>
                <a:lnTo>
                  <a:pt x="8932" y="3954"/>
                </a:lnTo>
                <a:lnTo>
                  <a:pt x="8966" y="3877"/>
                </a:lnTo>
                <a:lnTo>
                  <a:pt x="9001" y="3840"/>
                </a:lnTo>
                <a:lnTo>
                  <a:pt x="9001" y="3765"/>
                </a:lnTo>
                <a:lnTo>
                  <a:pt x="9001" y="3689"/>
                </a:lnTo>
                <a:lnTo>
                  <a:pt x="9001" y="3614"/>
                </a:lnTo>
                <a:lnTo>
                  <a:pt x="9001" y="3539"/>
                </a:lnTo>
                <a:lnTo>
                  <a:pt x="9036" y="3502"/>
                </a:lnTo>
                <a:lnTo>
                  <a:pt x="9069" y="3464"/>
                </a:lnTo>
                <a:lnTo>
                  <a:pt x="9036" y="3389"/>
                </a:lnTo>
                <a:lnTo>
                  <a:pt x="9036" y="3350"/>
                </a:lnTo>
                <a:lnTo>
                  <a:pt x="9036" y="3313"/>
                </a:lnTo>
                <a:lnTo>
                  <a:pt x="9001" y="3275"/>
                </a:lnTo>
                <a:lnTo>
                  <a:pt x="8966" y="3200"/>
                </a:lnTo>
                <a:lnTo>
                  <a:pt x="8932" y="3200"/>
                </a:lnTo>
                <a:lnTo>
                  <a:pt x="8898" y="3200"/>
                </a:lnTo>
                <a:lnTo>
                  <a:pt x="8898" y="3238"/>
                </a:lnTo>
                <a:lnTo>
                  <a:pt x="8898" y="3275"/>
                </a:lnTo>
                <a:lnTo>
                  <a:pt x="8862" y="3275"/>
                </a:lnTo>
                <a:lnTo>
                  <a:pt x="8862" y="3200"/>
                </a:lnTo>
                <a:lnTo>
                  <a:pt x="8829" y="3200"/>
                </a:lnTo>
                <a:lnTo>
                  <a:pt x="8794" y="3238"/>
                </a:lnTo>
                <a:lnTo>
                  <a:pt x="8794" y="3275"/>
                </a:lnTo>
                <a:lnTo>
                  <a:pt x="8760" y="3275"/>
                </a:lnTo>
                <a:lnTo>
                  <a:pt x="8760" y="3238"/>
                </a:lnTo>
                <a:lnTo>
                  <a:pt x="8760" y="3162"/>
                </a:lnTo>
                <a:lnTo>
                  <a:pt x="8656" y="3162"/>
                </a:lnTo>
                <a:lnTo>
                  <a:pt x="8690" y="3125"/>
                </a:lnTo>
                <a:lnTo>
                  <a:pt x="8725" y="3125"/>
                </a:lnTo>
                <a:lnTo>
                  <a:pt x="8794" y="3011"/>
                </a:lnTo>
                <a:lnTo>
                  <a:pt x="8862" y="2936"/>
                </a:lnTo>
                <a:lnTo>
                  <a:pt x="8966" y="2860"/>
                </a:lnTo>
                <a:lnTo>
                  <a:pt x="9001" y="2824"/>
                </a:lnTo>
                <a:lnTo>
                  <a:pt x="9069" y="2749"/>
                </a:lnTo>
                <a:lnTo>
                  <a:pt x="9104" y="2673"/>
                </a:lnTo>
                <a:lnTo>
                  <a:pt x="9207" y="2635"/>
                </a:lnTo>
                <a:lnTo>
                  <a:pt x="9242" y="2635"/>
                </a:lnTo>
                <a:lnTo>
                  <a:pt x="9311" y="2599"/>
                </a:lnTo>
                <a:lnTo>
                  <a:pt x="9346" y="2635"/>
                </a:lnTo>
                <a:lnTo>
                  <a:pt x="9346" y="2673"/>
                </a:lnTo>
                <a:lnTo>
                  <a:pt x="9415" y="2635"/>
                </a:lnTo>
                <a:lnTo>
                  <a:pt x="9484" y="2635"/>
                </a:lnTo>
                <a:lnTo>
                  <a:pt x="9518" y="2673"/>
                </a:lnTo>
                <a:lnTo>
                  <a:pt x="9552" y="2635"/>
                </a:lnTo>
                <a:lnTo>
                  <a:pt x="9552" y="2560"/>
                </a:lnTo>
                <a:lnTo>
                  <a:pt x="9587" y="2560"/>
                </a:lnTo>
                <a:lnTo>
                  <a:pt x="9622" y="2560"/>
                </a:lnTo>
                <a:lnTo>
                  <a:pt x="9656" y="2560"/>
                </a:lnTo>
                <a:lnTo>
                  <a:pt x="9691" y="2599"/>
                </a:lnTo>
                <a:lnTo>
                  <a:pt x="9760" y="2599"/>
                </a:lnTo>
                <a:lnTo>
                  <a:pt x="9794" y="2599"/>
                </a:lnTo>
                <a:lnTo>
                  <a:pt x="9828" y="2599"/>
                </a:lnTo>
                <a:lnTo>
                  <a:pt x="9862" y="2599"/>
                </a:lnTo>
                <a:lnTo>
                  <a:pt x="9828" y="2635"/>
                </a:lnTo>
                <a:lnTo>
                  <a:pt x="9794" y="2635"/>
                </a:lnTo>
                <a:lnTo>
                  <a:pt x="9760" y="2673"/>
                </a:lnTo>
                <a:lnTo>
                  <a:pt x="9760" y="2710"/>
                </a:lnTo>
                <a:lnTo>
                  <a:pt x="9794" y="2710"/>
                </a:lnTo>
                <a:lnTo>
                  <a:pt x="9862" y="2673"/>
                </a:lnTo>
                <a:lnTo>
                  <a:pt x="9898" y="2673"/>
                </a:lnTo>
                <a:lnTo>
                  <a:pt x="9933" y="2673"/>
                </a:lnTo>
                <a:lnTo>
                  <a:pt x="9966" y="2635"/>
                </a:lnTo>
                <a:lnTo>
                  <a:pt x="10002" y="2673"/>
                </a:lnTo>
                <a:lnTo>
                  <a:pt x="10036" y="2635"/>
                </a:lnTo>
                <a:lnTo>
                  <a:pt x="10036" y="2599"/>
                </a:lnTo>
                <a:lnTo>
                  <a:pt x="10036" y="2560"/>
                </a:lnTo>
                <a:lnTo>
                  <a:pt x="10002" y="2560"/>
                </a:lnTo>
                <a:lnTo>
                  <a:pt x="9966" y="2522"/>
                </a:lnTo>
                <a:lnTo>
                  <a:pt x="10002" y="2485"/>
                </a:lnTo>
                <a:lnTo>
                  <a:pt x="10070" y="2410"/>
                </a:lnTo>
                <a:lnTo>
                  <a:pt x="10103" y="2371"/>
                </a:lnTo>
                <a:lnTo>
                  <a:pt x="10140" y="2334"/>
                </a:lnTo>
                <a:lnTo>
                  <a:pt x="10173" y="2334"/>
                </a:lnTo>
                <a:lnTo>
                  <a:pt x="10207" y="2334"/>
                </a:lnTo>
                <a:lnTo>
                  <a:pt x="10242" y="2297"/>
                </a:lnTo>
                <a:lnTo>
                  <a:pt x="10277" y="2258"/>
                </a:lnTo>
                <a:lnTo>
                  <a:pt x="10311" y="2258"/>
                </a:lnTo>
                <a:lnTo>
                  <a:pt x="10346" y="2297"/>
                </a:lnTo>
                <a:lnTo>
                  <a:pt x="10380" y="2258"/>
                </a:lnTo>
                <a:lnTo>
                  <a:pt x="10449" y="2221"/>
                </a:lnTo>
                <a:lnTo>
                  <a:pt x="10449" y="2258"/>
                </a:lnTo>
                <a:lnTo>
                  <a:pt x="10415" y="2258"/>
                </a:lnTo>
                <a:lnTo>
                  <a:pt x="10415" y="2297"/>
                </a:lnTo>
                <a:lnTo>
                  <a:pt x="10346" y="2371"/>
                </a:lnTo>
                <a:lnTo>
                  <a:pt x="10346" y="2410"/>
                </a:lnTo>
                <a:lnTo>
                  <a:pt x="10380" y="2410"/>
                </a:lnTo>
                <a:lnTo>
                  <a:pt x="10380" y="2448"/>
                </a:lnTo>
                <a:lnTo>
                  <a:pt x="10415" y="2410"/>
                </a:lnTo>
                <a:lnTo>
                  <a:pt x="10483" y="2371"/>
                </a:lnTo>
                <a:lnTo>
                  <a:pt x="10519" y="2371"/>
                </a:lnTo>
                <a:lnTo>
                  <a:pt x="10553" y="2334"/>
                </a:lnTo>
                <a:lnTo>
                  <a:pt x="10588" y="2258"/>
                </a:lnTo>
                <a:lnTo>
                  <a:pt x="10588" y="2221"/>
                </a:lnTo>
                <a:lnTo>
                  <a:pt x="10656" y="2184"/>
                </a:lnTo>
                <a:lnTo>
                  <a:pt x="10691" y="2146"/>
                </a:lnTo>
                <a:lnTo>
                  <a:pt x="10725" y="2146"/>
                </a:lnTo>
                <a:lnTo>
                  <a:pt x="10725" y="2184"/>
                </a:lnTo>
                <a:lnTo>
                  <a:pt x="10691" y="2221"/>
                </a:lnTo>
                <a:lnTo>
                  <a:pt x="10656" y="2334"/>
                </a:lnTo>
                <a:lnTo>
                  <a:pt x="10588" y="2448"/>
                </a:lnTo>
                <a:lnTo>
                  <a:pt x="10519" y="2485"/>
                </a:lnTo>
                <a:lnTo>
                  <a:pt x="10346" y="2635"/>
                </a:lnTo>
                <a:lnTo>
                  <a:pt x="10311" y="2673"/>
                </a:lnTo>
                <a:lnTo>
                  <a:pt x="10242" y="2749"/>
                </a:lnTo>
                <a:lnTo>
                  <a:pt x="10207" y="2785"/>
                </a:lnTo>
                <a:lnTo>
                  <a:pt x="10173" y="2785"/>
                </a:lnTo>
                <a:lnTo>
                  <a:pt x="10140" y="2860"/>
                </a:lnTo>
                <a:lnTo>
                  <a:pt x="10140" y="2899"/>
                </a:lnTo>
                <a:lnTo>
                  <a:pt x="10103" y="2936"/>
                </a:lnTo>
                <a:lnTo>
                  <a:pt x="10103" y="2974"/>
                </a:lnTo>
                <a:lnTo>
                  <a:pt x="10103" y="3049"/>
                </a:lnTo>
                <a:lnTo>
                  <a:pt x="10103" y="3087"/>
                </a:lnTo>
                <a:lnTo>
                  <a:pt x="10103" y="3162"/>
                </a:lnTo>
                <a:lnTo>
                  <a:pt x="10070" y="3275"/>
                </a:lnTo>
                <a:lnTo>
                  <a:pt x="10070" y="3425"/>
                </a:lnTo>
                <a:lnTo>
                  <a:pt x="10070" y="3464"/>
                </a:lnTo>
                <a:lnTo>
                  <a:pt x="10103" y="3502"/>
                </a:lnTo>
                <a:lnTo>
                  <a:pt x="10140" y="3502"/>
                </a:lnTo>
                <a:lnTo>
                  <a:pt x="10140" y="3539"/>
                </a:lnTo>
                <a:lnTo>
                  <a:pt x="10140" y="3576"/>
                </a:lnTo>
                <a:lnTo>
                  <a:pt x="10140" y="3614"/>
                </a:lnTo>
                <a:lnTo>
                  <a:pt x="10173" y="3652"/>
                </a:lnTo>
                <a:lnTo>
                  <a:pt x="10207" y="3614"/>
                </a:lnTo>
                <a:lnTo>
                  <a:pt x="10242" y="3576"/>
                </a:lnTo>
                <a:lnTo>
                  <a:pt x="10277" y="3539"/>
                </a:lnTo>
                <a:lnTo>
                  <a:pt x="10311" y="3502"/>
                </a:lnTo>
                <a:lnTo>
                  <a:pt x="10311" y="3464"/>
                </a:lnTo>
                <a:lnTo>
                  <a:pt x="10346" y="3425"/>
                </a:lnTo>
                <a:lnTo>
                  <a:pt x="10380" y="3389"/>
                </a:lnTo>
                <a:lnTo>
                  <a:pt x="10380" y="3350"/>
                </a:lnTo>
                <a:lnTo>
                  <a:pt x="10380" y="3275"/>
                </a:lnTo>
                <a:lnTo>
                  <a:pt x="10415" y="3275"/>
                </a:lnTo>
                <a:lnTo>
                  <a:pt x="10449" y="3238"/>
                </a:lnTo>
                <a:lnTo>
                  <a:pt x="10483" y="3238"/>
                </a:lnTo>
                <a:lnTo>
                  <a:pt x="10519" y="3238"/>
                </a:lnTo>
                <a:lnTo>
                  <a:pt x="10483" y="3162"/>
                </a:lnTo>
                <a:lnTo>
                  <a:pt x="10483" y="3125"/>
                </a:lnTo>
                <a:lnTo>
                  <a:pt x="10519" y="3087"/>
                </a:lnTo>
                <a:lnTo>
                  <a:pt x="10553" y="3049"/>
                </a:lnTo>
                <a:lnTo>
                  <a:pt x="10588" y="3049"/>
                </a:lnTo>
                <a:lnTo>
                  <a:pt x="10588" y="3011"/>
                </a:lnTo>
                <a:lnTo>
                  <a:pt x="10553" y="2974"/>
                </a:lnTo>
                <a:lnTo>
                  <a:pt x="10553" y="2936"/>
                </a:lnTo>
                <a:lnTo>
                  <a:pt x="10553" y="2899"/>
                </a:lnTo>
                <a:lnTo>
                  <a:pt x="10588" y="2860"/>
                </a:lnTo>
                <a:lnTo>
                  <a:pt x="10621" y="2860"/>
                </a:lnTo>
                <a:lnTo>
                  <a:pt x="10588" y="2824"/>
                </a:lnTo>
                <a:lnTo>
                  <a:pt x="10588" y="2785"/>
                </a:lnTo>
                <a:lnTo>
                  <a:pt x="10588" y="2749"/>
                </a:lnTo>
                <a:lnTo>
                  <a:pt x="10621" y="2673"/>
                </a:lnTo>
                <a:lnTo>
                  <a:pt x="10621" y="2635"/>
                </a:lnTo>
                <a:lnTo>
                  <a:pt x="10656" y="2599"/>
                </a:lnTo>
                <a:lnTo>
                  <a:pt x="10656" y="2522"/>
                </a:lnTo>
                <a:lnTo>
                  <a:pt x="10691" y="2485"/>
                </a:lnTo>
                <a:lnTo>
                  <a:pt x="10725" y="2522"/>
                </a:lnTo>
                <a:lnTo>
                  <a:pt x="10759" y="2522"/>
                </a:lnTo>
                <a:lnTo>
                  <a:pt x="10795" y="2522"/>
                </a:lnTo>
                <a:lnTo>
                  <a:pt x="10828" y="2485"/>
                </a:lnTo>
                <a:lnTo>
                  <a:pt x="10862" y="2448"/>
                </a:lnTo>
                <a:lnTo>
                  <a:pt x="10898" y="2448"/>
                </a:lnTo>
                <a:lnTo>
                  <a:pt x="10898" y="2485"/>
                </a:lnTo>
                <a:lnTo>
                  <a:pt x="10898" y="2522"/>
                </a:lnTo>
                <a:lnTo>
                  <a:pt x="10932" y="2485"/>
                </a:lnTo>
                <a:lnTo>
                  <a:pt x="10966" y="2448"/>
                </a:lnTo>
                <a:lnTo>
                  <a:pt x="11001" y="2448"/>
                </a:lnTo>
                <a:lnTo>
                  <a:pt x="11035" y="2448"/>
                </a:lnTo>
                <a:lnTo>
                  <a:pt x="11070" y="2448"/>
                </a:lnTo>
                <a:lnTo>
                  <a:pt x="11105" y="2485"/>
                </a:lnTo>
                <a:lnTo>
                  <a:pt x="11139" y="2522"/>
                </a:lnTo>
                <a:lnTo>
                  <a:pt x="11174" y="2522"/>
                </a:lnTo>
                <a:lnTo>
                  <a:pt x="11207" y="2485"/>
                </a:lnTo>
                <a:lnTo>
                  <a:pt x="11243" y="2448"/>
                </a:lnTo>
                <a:lnTo>
                  <a:pt x="11277" y="2448"/>
                </a:lnTo>
                <a:lnTo>
                  <a:pt x="11311" y="2448"/>
                </a:lnTo>
                <a:lnTo>
                  <a:pt x="11311" y="2410"/>
                </a:lnTo>
                <a:lnTo>
                  <a:pt x="11346" y="2371"/>
                </a:lnTo>
                <a:lnTo>
                  <a:pt x="11450" y="2297"/>
                </a:lnTo>
                <a:lnTo>
                  <a:pt x="11621" y="2184"/>
                </a:lnTo>
                <a:lnTo>
                  <a:pt x="11691" y="2146"/>
                </a:lnTo>
                <a:lnTo>
                  <a:pt x="11725" y="2108"/>
                </a:lnTo>
                <a:lnTo>
                  <a:pt x="11794" y="2070"/>
                </a:lnTo>
                <a:lnTo>
                  <a:pt x="11829" y="2070"/>
                </a:lnTo>
                <a:lnTo>
                  <a:pt x="11862" y="2070"/>
                </a:lnTo>
                <a:lnTo>
                  <a:pt x="11829" y="1996"/>
                </a:lnTo>
                <a:lnTo>
                  <a:pt x="11794" y="1957"/>
                </a:lnTo>
                <a:lnTo>
                  <a:pt x="11794" y="1920"/>
                </a:lnTo>
                <a:lnTo>
                  <a:pt x="11794" y="1845"/>
                </a:lnTo>
                <a:lnTo>
                  <a:pt x="11760" y="1807"/>
                </a:lnTo>
                <a:lnTo>
                  <a:pt x="11725" y="1807"/>
                </a:lnTo>
                <a:lnTo>
                  <a:pt x="11725" y="1770"/>
                </a:lnTo>
                <a:lnTo>
                  <a:pt x="11794" y="1807"/>
                </a:lnTo>
                <a:lnTo>
                  <a:pt x="11862" y="1807"/>
                </a:lnTo>
                <a:lnTo>
                  <a:pt x="11899" y="1807"/>
                </a:lnTo>
                <a:lnTo>
                  <a:pt x="11932" y="1770"/>
                </a:lnTo>
                <a:lnTo>
                  <a:pt x="11966" y="1770"/>
                </a:lnTo>
                <a:lnTo>
                  <a:pt x="12001" y="1732"/>
                </a:lnTo>
                <a:lnTo>
                  <a:pt x="12001" y="1656"/>
                </a:lnTo>
                <a:lnTo>
                  <a:pt x="12001" y="1619"/>
                </a:lnTo>
                <a:lnTo>
                  <a:pt x="12036" y="1544"/>
                </a:lnTo>
                <a:lnTo>
                  <a:pt x="12036" y="1505"/>
                </a:lnTo>
                <a:lnTo>
                  <a:pt x="12069" y="1505"/>
                </a:lnTo>
                <a:lnTo>
                  <a:pt x="12069" y="1544"/>
                </a:lnTo>
                <a:lnTo>
                  <a:pt x="12069" y="1582"/>
                </a:lnTo>
                <a:lnTo>
                  <a:pt x="12069" y="1656"/>
                </a:lnTo>
                <a:lnTo>
                  <a:pt x="12069" y="1694"/>
                </a:lnTo>
                <a:lnTo>
                  <a:pt x="12139" y="1732"/>
                </a:lnTo>
                <a:lnTo>
                  <a:pt x="12242" y="1694"/>
                </a:lnTo>
                <a:lnTo>
                  <a:pt x="12278" y="1732"/>
                </a:lnTo>
                <a:lnTo>
                  <a:pt x="12311" y="1732"/>
                </a:lnTo>
                <a:lnTo>
                  <a:pt x="12346" y="1807"/>
                </a:lnTo>
                <a:lnTo>
                  <a:pt x="12346" y="1845"/>
                </a:lnTo>
                <a:lnTo>
                  <a:pt x="12380" y="1845"/>
                </a:lnTo>
                <a:lnTo>
                  <a:pt x="12449" y="1845"/>
                </a:lnTo>
                <a:lnTo>
                  <a:pt x="12484" y="1845"/>
                </a:lnTo>
                <a:lnTo>
                  <a:pt x="12484" y="1883"/>
                </a:lnTo>
                <a:lnTo>
                  <a:pt x="12518" y="1883"/>
                </a:lnTo>
                <a:lnTo>
                  <a:pt x="12554" y="1883"/>
                </a:lnTo>
                <a:lnTo>
                  <a:pt x="12554" y="1845"/>
                </a:lnTo>
                <a:lnTo>
                  <a:pt x="12554" y="1770"/>
                </a:lnTo>
                <a:lnTo>
                  <a:pt x="12554" y="1694"/>
                </a:lnTo>
                <a:lnTo>
                  <a:pt x="12587" y="1656"/>
                </a:lnTo>
                <a:lnTo>
                  <a:pt x="12657" y="1619"/>
                </a:lnTo>
                <a:lnTo>
                  <a:pt x="12691" y="1619"/>
                </a:lnTo>
                <a:lnTo>
                  <a:pt x="12657" y="1582"/>
                </a:lnTo>
                <a:lnTo>
                  <a:pt x="12621" y="1582"/>
                </a:lnTo>
                <a:lnTo>
                  <a:pt x="12518" y="1505"/>
                </a:lnTo>
                <a:lnTo>
                  <a:pt x="12484" y="1505"/>
                </a:lnTo>
                <a:lnTo>
                  <a:pt x="12484" y="1469"/>
                </a:lnTo>
                <a:lnTo>
                  <a:pt x="12449" y="1430"/>
                </a:lnTo>
                <a:lnTo>
                  <a:pt x="12415" y="1469"/>
                </a:lnTo>
                <a:lnTo>
                  <a:pt x="12415" y="1505"/>
                </a:lnTo>
                <a:lnTo>
                  <a:pt x="12415" y="1544"/>
                </a:lnTo>
                <a:lnTo>
                  <a:pt x="12449" y="1619"/>
                </a:lnTo>
                <a:lnTo>
                  <a:pt x="12415" y="1656"/>
                </a:lnTo>
                <a:lnTo>
                  <a:pt x="12415" y="1619"/>
                </a:lnTo>
                <a:lnTo>
                  <a:pt x="12380" y="1619"/>
                </a:lnTo>
                <a:lnTo>
                  <a:pt x="12346" y="1582"/>
                </a:lnTo>
                <a:lnTo>
                  <a:pt x="12278" y="1469"/>
                </a:lnTo>
                <a:lnTo>
                  <a:pt x="12242" y="1355"/>
                </a:lnTo>
                <a:lnTo>
                  <a:pt x="12174" y="1243"/>
                </a:lnTo>
                <a:lnTo>
                  <a:pt x="12105" y="1167"/>
                </a:lnTo>
                <a:lnTo>
                  <a:pt x="12069" y="1130"/>
                </a:lnTo>
                <a:lnTo>
                  <a:pt x="12001" y="1092"/>
                </a:lnTo>
                <a:lnTo>
                  <a:pt x="11932" y="1054"/>
                </a:lnTo>
                <a:lnTo>
                  <a:pt x="11862" y="1016"/>
                </a:lnTo>
                <a:lnTo>
                  <a:pt x="11794" y="1016"/>
                </a:lnTo>
                <a:lnTo>
                  <a:pt x="11725" y="1016"/>
                </a:lnTo>
                <a:lnTo>
                  <a:pt x="11657" y="1016"/>
                </a:lnTo>
                <a:lnTo>
                  <a:pt x="11621" y="1016"/>
                </a:lnTo>
                <a:lnTo>
                  <a:pt x="11553" y="979"/>
                </a:lnTo>
                <a:lnTo>
                  <a:pt x="11519" y="979"/>
                </a:lnTo>
                <a:lnTo>
                  <a:pt x="11450" y="941"/>
                </a:lnTo>
                <a:lnTo>
                  <a:pt x="11380" y="904"/>
                </a:lnTo>
                <a:lnTo>
                  <a:pt x="11174" y="904"/>
                </a:lnTo>
                <a:lnTo>
                  <a:pt x="11105" y="904"/>
                </a:lnTo>
                <a:lnTo>
                  <a:pt x="11070" y="865"/>
                </a:lnTo>
                <a:lnTo>
                  <a:pt x="11035" y="865"/>
                </a:lnTo>
                <a:lnTo>
                  <a:pt x="11035" y="941"/>
                </a:lnTo>
                <a:lnTo>
                  <a:pt x="11070" y="1016"/>
                </a:lnTo>
                <a:lnTo>
                  <a:pt x="11105" y="1054"/>
                </a:lnTo>
                <a:lnTo>
                  <a:pt x="11105" y="1092"/>
                </a:lnTo>
                <a:lnTo>
                  <a:pt x="11070" y="1130"/>
                </a:lnTo>
                <a:lnTo>
                  <a:pt x="11001" y="1130"/>
                </a:lnTo>
                <a:lnTo>
                  <a:pt x="10966" y="1092"/>
                </a:lnTo>
                <a:lnTo>
                  <a:pt x="10966" y="1054"/>
                </a:lnTo>
                <a:lnTo>
                  <a:pt x="10932" y="1054"/>
                </a:lnTo>
                <a:lnTo>
                  <a:pt x="10898" y="1054"/>
                </a:lnTo>
                <a:lnTo>
                  <a:pt x="10862" y="1016"/>
                </a:lnTo>
                <a:lnTo>
                  <a:pt x="10828" y="1016"/>
                </a:lnTo>
                <a:lnTo>
                  <a:pt x="10725" y="1016"/>
                </a:lnTo>
                <a:lnTo>
                  <a:pt x="10656" y="1016"/>
                </a:lnTo>
                <a:lnTo>
                  <a:pt x="10519" y="1016"/>
                </a:lnTo>
                <a:lnTo>
                  <a:pt x="10483" y="1016"/>
                </a:lnTo>
                <a:lnTo>
                  <a:pt x="10449" y="1054"/>
                </a:lnTo>
                <a:lnTo>
                  <a:pt x="10415" y="1054"/>
                </a:lnTo>
                <a:lnTo>
                  <a:pt x="10415" y="1130"/>
                </a:lnTo>
                <a:lnTo>
                  <a:pt x="10380" y="1092"/>
                </a:lnTo>
                <a:lnTo>
                  <a:pt x="10346" y="1054"/>
                </a:lnTo>
                <a:lnTo>
                  <a:pt x="10311" y="1054"/>
                </a:lnTo>
                <a:lnTo>
                  <a:pt x="10277" y="1016"/>
                </a:lnTo>
                <a:lnTo>
                  <a:pt x="10207" y="1016"/>
                </a:lnTo>
                <a:lnTo>
                  <a:pt x="10173" y="941"/>
                </a:lnTo>
                <a:lnTo>
                  <a:pt x="10173" y="904"/>
                </a:lnTo>
                <a:lnTo>
                  <a:pt x="10140" y="865"/>
                </a:lnTo>
                <a:lnTo>
                  <a:pt x="10103" y="790"/>
                </a:lnTo>
                <a:lnTo>
                  <a:pt x="10070" y="790"/>
                </a:lnTo>
                <a:lnTo>
                  <a:pt x="10002" y="790"/>
                </a:lnTo>
                <a:lnTo>
                  <a:pt x="9933" y="790"/>
                </a:lnTo>
                <a:lnTo>
                  <a:pt x="9794" y="790"/>
                </a:lnTo>
                <a:lnTo>
                  <a:pt x="9760" y="829"/>
                </a:lnTo>
                <a:lnTo>
                  <a:pt x="9691" y="829"/>
                </a:lnTo>
                <a:lnTo>
                  <a:pt x="9622" y="829"/>
                </a:lnTo>
                <a:lnTo>
                  <a:pt x="9587" y="790"/>
                </a:lnTo>
                <a:lnTo>
                  <a:pt x="9552" y="790"/>
                </a:lnTo>
                <a:lnTo>
                  <a:pt x="9518" y="753"/>
                </a:lnTo>
                <a:lnTo>
                  <a:pt x="9484" y="753"/>
                </a:lnTo>
                <a:lnTo>
                  <a:pt x="9449" y="753"/>
                </a:lnTo>
                <a:lnTo>
                  <a:pt x="9449" y="715"/>
                </a:lnTo>
                <a:lnTo>
                  <a:pt x="9449" y="679"/>
                </a:lnTo>
                <a:lnTo>
                  <a:pt x="9415" y="640"/>
                </a:lnTo>
                <a:lnTo>
                  <a:pt x="9346" y="640"/>
                </a:lnTo>
                <a:lnTo>
                  <a:pt x="9276" y="640"/>
                </a:lnTo>
                <a:lnTo>
                  <a:pt x="9242" y="640"/>
                </a:lnTo>
                <a:lnTo>
                  <a:pt x="9207" y="640"/>
                </a:lnTo>
                <a:lnTo>
                  <a:pt x="9207" y="679"/>
                </a:lnTo>
                <a:lnTo>
                  <a:pt x="9173" y="715"/>
                </a:lnTo>
                <a:lnTo>
                  <a:pt x="9139" y="715"/>
                </a:lnTo>
                <a:lnTo>
                  <a:pt x="9139" y="679"/>
                </a:lnTo>
                <a:lnTo>
                  <a:pt x="9139" y="640"/>
                </a:lnTo>
                <a:lnTo>
                  <a:pt x="9069" y="679"/>
                </a:lnTo>
                <a:lnTo>
                  <a:pt x="9069" y="640"/>
                </a:lnTo>
                <a:lnTo>
                  <a:pt x="9069" y="602"/>
                </a:lnTo>
                <a:lnTo>
                  <a:pt x="9036" y="602"/>
                </a:lnTo>
                <a:lnTo>
                  <a:pt x="9001" y="602"/>
                </a:lnTo>
                <a:lnTo>
                  <a:pt x="8932" y="640"/>
                </a:lnTo>
                <a:lnTo>
                  <a:pt x="8829" y="640"/>
                </a:lnTo>
                <a:lnTo>
                  <a:pt x="8794" y="640"/>
                </a:lnTo>
                <a:lnTo>
                  <a:pt x="8760" y="640"/>
                </a:lnTo>
                <a:lnTo>
                  <a:pt x="8760" y="679"/>
                </a:lnTo>
                <a:lnTo>
                  <a:pt x="8760" y="715"/>
                </a:lnTo>
                <a:lnTo>
                  <a:pt x="8794" y="753"/>
                </a:lnTo>
                <a:lnTo>
                  <a:pt x="8829" y="790"/>
                </a:lnTo>
                <a:lnTo>
                  <a:pt x="8829" y="829"/>
                </a:lnTo>
                <a:lnTo>
                  <a:pt x="8794" y="829"/>
                </a:lnTo>
                <a:lnTo>
                  <a:pt x="8760" y="790"/>
                </a:lnTo>
                <a:lnTo>
                  <a:pt x="8690" y="753"/>
                </a:lnTo>
                <a:lnTo>
                  <a:pt x="8656" y="753"/>
                </a:lnTo>
                <a:lnTo>
                  <a:pt x="8587" y="753"/>
                </a:lnTo>
                <a:lnTo>
                  <a:pt x="8518" y="790"/>
                </a:lnTo>
                <a:lnTo>
                  <a:pt x="8449" y="790"/>
                </a:lnTo>
                <a:lnTo>
                  <a:pt x="8381" y="829"/>
                </a:lnTo>
                <a:lnTo>
                  <a:pt x="8346" y="829"/>
                </a:lnTo>
                <a:lnTo>
                  <a:pt x="8346" y="790"/>
                </a:lnTo>
                <a:lnTo>
                  <a:pt x="8311" y="753"/>
                </a:lnTo>
                <a:lnTo>
                  <a:pt x="8311" y="790"/>
                </a:lnTo>
                <a:lnTo>
                  <a:pt x="8311" y="829"/>
                </a:lnTo>
                <a:lnTo>
                  <a:pt x="8277" y="829"/>
                </a:lnTo>
                <a:lnTo>
                  <a:pt x="8243" y="941"/>
                </a:lnTo>
                <a:lnTo>
                  <a:pt x="8103" y="865"/>
                </a:lnTo>
                <a:lnTo>
                  <a:pt x="8035" y="790"/>
                </a:lnTo>
                <a:lnTo>
                  <a:pt x="7965" y="790"/>
                </a:lnTo>
                <a:lnTo>
                  <a:pt x="7965" y="715"/>
                </a:lnTo>
                <a:lnTo>
                  <a:pt x="7932" y="640"/>
                </a:lnTo>
                <a:lnTo>
                  <a:pt x="7932" y="602"/>
                </a:lnTo>
                <a:lnTo>
                  <a:pt x="7897" y="602"/>
                </a:lnTo>
                <a:lnTo>
                  <a:pt x="7897" y="565"/>
                </a:lnTo>
                <a:lnTo>
                  <a:pt x="7828" y="565"/>
                </a:lnTo>
                <a:lnTo>
                  <a:pt x="7759" y="528"/>
                </a:lnTo>
                <a:lnTo>
                  <a:pt x="7691" y="490"/>
                </a:lnTo>
                <a:lnTo>
                  <a:pt x="7656" y="490"/>
                </a:lnTo>
                <a:lnTo>
                  <a:pt x="7622" y="528"/>
                </a:lnTo>
                <a:lnTo>
                  <a:pt x="7587" y="565"/>
                </a:lnTo>
                <a:lnTo>
                  <a:pt x="7622" y="640"/>
                </a:lnTo>
                <a:lnTo>
                  <a:pt x="7552" y="640"/>
                </a:lnTo>
                <a:lnTo>
                  <a:pt x="7484" y="640"/>
                </a:lnTo>
                <a:lnTo>
                  <a:pt x="7448" y="640"/>
                </a:lnTo>
                <a:lnTo>
                  <a:pt x="7415" y="602"/>
                </a:lnTo>
                <a:lnTo>
                  <a:pt x="7380" y="602"/>
                </a:lnTo>
                <a:lnTo>
                  <a:pt x="7345" y="602"/>
                </a:lnTo>
                <a:lnTo>
                  <a:pt x="7277" y="640"/>
                </a:lnTo>
                <a:lnTo>
                  <a:pt x="7243" y="640"/>
                </a:lnTo>
                <a:lnTo>
                  <a:pt x="7207" y="602"/>
                </a:lnTo>
                <a:lnTo>
                  <a:pt x="7173" y="602"/>
                </a:lnTo>
                <a:lnTo>
                  <a:pt x="7140" y="565"/>
                </a:lnTo>
                <a:lnTo>
                  <a:pt x="7070" y="528"/>
                </a:lnTo>
                <a:lnTo>
                  <a:pt x="7035" y="528"/>
                </a:lnTo>
                <a:lnTo>
                  <a:pt x="7001" y="528"/>
                </a:lnTo>
                <a:lnTo>
                  <a:pt x="6966" y="565"/>
                </a:lnTo>
                <a:lnTo>
                  <a:pt x="6931" y="565"/>
                </a:lnTo>
                <a:lnTo>
                  <a:pt x="6897" y="528"/>
                </a:lnTo>
                <a:lnTo>
                  <a:pt x="6897" y="490"/>
                </a:lnTo>
                <a:lnTo>
                  <a:pt x="6793" y="528"/>
                </a:lnTo>
                <a:lnTo>
                  <a:pt x="6760" y="528"/>
                </a:lnTo>
                <a:lnTo>
                  <a:pt x="6724" y="490"/>
                </a:lnTo>
                <a:lnTo>
                  <a:pt x="6691" y="490"/>
                </a:lnTo>
                <a:lnTo>
                  <a:pt x="6655" y="528"/>
                </a:lnTo>
                <a:lnTo>
                  <a:pt x="6622" y="565"/>
                </a:lnTo>
                <a:lnTo>
                  <a:pt x="6552" y="602"/>
                </a:lnTo>
                <a:lnTo>
                  <a:pt x="6415" y="679"/>
                </a:lnTo>
                <a:lnTo>
                  <a:pt x="6380" y="679"/>
                </a:lnTo>
                <a:lnTo>
                  <a:pt x="6344" y="715"/>
                </a:lnTo>
                <a:lnTo>
                  <a:pt x="6380" y="640"/>
                </a:lnTo>
                <a:lnTo>
                  <a:pt x="6415" y="602"/>
                </a:lnTo>
                <a:lnTo>
                  <a:pt x="6485" y="565"/>
                </a:lnTo>
                <a:lnTo>
                  <a:pt x="6552" y="528"/>
                </a:lnTo>
                <a:lnTo>
                  <a:pt x="6622" y="490"/>
                </a:lnTo>
                <a:lnTo>
                  <a:pt x="6655" y="451"/>
                </a:lnTo>
                <a:lnTo>
                  <a:pt x="6655" y="415"/>
                </a:lnTo>
                <a:lnTo>
                  <a:pt x="6691" y="377"/>
                </a:lnTo>
                <a:lnTo>
                  <a:pt x="6724" y="377"/>
                </a:lnTo>
                <a:lnTo>
                  <a:pt x="6691" y="338"/>
                </a:lnTo>
                <a:lnTo>
                  <a:pt x="6655" y="301"/>
                </a:lnTo>
                <a:lnTo>
                  <a:pt x="6655" y="264"/>
                </a:lnTo>
                <a:lnTo>
                  <a:pt x="6724" y="264"/>
                </a:lnTo>
                <a:lnTo>
                  <a:pt x="6724" y="227"/>
                </a:lnTo>
                <a:lnTo>
                  <a:pt x="6724" y="188"/>
                </a:lnTo>
                <a:lnTo>
                  <a:pt x="6691" y="150"/>
                </a:lnTo>
                <a:lnTo>
                  <a:pt x="6655" y="114"/>
                </a:lnTo>
                <a:lnTo>
                  <a:pt x="6622" y="76"/>
                </a:lnTo>
                <a:lnTo>
                  <a:pt x="6587" y="114"/>
                </a:lnTo>
                <a:lnTo>
                  <a:pt x="6552" y="114"/>
                </a:lnTo>
                <a:lnTo>
                  <a:pt x="6448" y="150"/>
                </a:lnTo>
                <a:lnTo>
                  <a:pt x="6380" y="150"/>
                </a:lnTo>
                <a:lnTo>
                  <a:pt x="6380" y="188"/>
                </a:lnTo>
                <a:lnTo>
                  <a:pt x="6344" y="227"/>
                </a:lnTo>
                <a:lnTo>
                  <a:pt x="6311" y="227"/>
                </a:lnTo>
                <a:lnTo>
                  <a:pt x="6311" y="188"/>
                </a:lnTo>
                <a:lnTo>
                  <a:pt x="6311" y="150"/>
                </a:lnTo>
                <a:lnTo>
                  <a:pt x="6311" y="114"/>
                </a:lnTo>
                <a:lnTo>
                  <a:pt x="6311" y="76"/>
                </a:lnTo>
                <a:lnTo>
                  <a:pt x="6242" y="76"/>
                </a:lnTo>
                <a:lnTo>
                  <a:pt x="6242" y="38"/>
                </a:lnTo>
                <a:lnTo>
                  <a:pt x="6242" y="0"/>
                </a:lnTo>
                <a:lnTo>
                  <a:pt x="6173" y="38"/>
                </a:lnTo>
                <a:lnTo>
                  <a:pt x="6139" y="76"/>
                </a:lnTo>
                <a:lnTo>
                  <a:pt x="6069" y="76"/>
                </a:lnTo>
                <a:lnTo>
                  <a:pt x="6105" y="150"/>
                </a:lnTo>
                <a:lnTo>
                  <a:pt x="6105" y="188"/>
                </a:lnTo>
                <a:lnTo>
                  <a:pt x="6069" y="188"/>
                </a:lnTo>
                <a:lnTo>
                  <a:pt x="6036" y="150"/>
                </a:lnTo>
                <a:lnTo>
                  <a:pt x="6000" y="150"/>
                </a:lnTo>
                <a:lnTo>
                  <a:pt x="5966" y="188"/>
                </a:lnTo>
                <a:lnTo>
                  <a:pt x="5932" y="188"/>
                </a:lnTo>
                <a:lnTo>
                  <a:pt x="5932" y="264"/>
                </a:lnTo>
                <a:lnTo>
                  <a:pt x="5897" y="264"/>
                </a:lnTo>
                <a:lnTo>
                  <a:pt x="5863" y="264"/>
                </a:lnTo>
                <a:lnTo>
                  <a:pt x="5829" y="301"/>
                </a:lnTo>
                <a:lnTo>
                  <a:pt x="5793" y="301"/>
                </a:lnTo>
                <a:lnTo>
                  <a:pt x="5759" y="338"/>
                </a:lnTo>
                <a:lnTo>
                  <a:pt x="5725" y="338"/>
                </a:lnTo>
                <a:lnTo>
                  <a:pt x="5689" y="338"/>
                </a:lnTo>
                <a:lnTo>
                  <a:pt x="5689" y="264"/>
                </a:lnTo>
                <a:lnTo>
                  <a:pt x="5621" y="264"/>
                </a:lnTo>
                <a:lnTo>
                  <a:pt x="5587" y="264"/>
                </a:lnTo>
                <a:lnTo>
                  <a:pt x="5552" y="301"/>
                </a:lnTo>
                <a:lnTo>
                  <a:pt x="5552" y="338"/>
                </a:lnTo>
                <a:lnTo>
                  <a:pt x="5518" y="338"/>
                </a:lnTo>
                <a:lnTo>
                  <a:pt x="5484" y="338"/>
                </a:lnTo>
                <a:lnTo>
                  <a:pt x="5381" y="377"/>
                </a:lnTo>
                <a:lnTo>
                  <a:pt x="5345" y="377"/>
                </a:lnTo>
                <a:lnTo>
                  <a:pt x="5311" y="377"/>
                </a:lnTo>
                <a:lnTo>
                  <a:pt x="5207" y="415"/>
                </a:lnTo>
                <a:lnTo>
                  <a:pt x="5173" y="490"/>
                </a:lnTo>
                <a:lnTo>
                  <a:pt x="5138" y="528"/>
                </a:lnTo>
                <a:lnTo>
                  <a:pt x="5138" y="602"/>
                </a:lnTo>
                <a:lnTo>
                  <a:pt x="5069" y="602"/>
                </a:lnTo>
                <a:lnTo>
                  <a:pt x="5035" y="565"/>
                </a:lnTo>
                <a:lnTo>
                  <a:pt x="4932" y="602"/>
                </a:lnTo>
                <a:lnTo>
                  <a:pt x="4828" y="602"/>
                </a:lnTo>
                <a:lnTo>
                  <a:pt x="4793" y="602"/>
                </a:lnTo>
                <a:lnTo>
                  <a:pt x="4759" y="640"/>
                </a:lnTo>
                <a:lnTo>
                  <a:pt x="4759" y="679"/>
                </a:lnTo>
                <a:lnTo>
                  <a:pt x="4726" y="715"/>
                </a:lnTo>
                <a:lnTo>
                  <a:pt x="4726" y="753"/>
                </a:lnTo>
                <a:lnTo>
                  <a:pt x="4726" y="790"/>
                </a:lnTo>
                <a:lnTo>
                  <a:pt x="4759" y="829"/>
                </a:lnTo>
                <a:lnTo>
                  <a:pt x="4793" y="865"/>
                </a:lnTo>
                <a:lnTo>
                  <a:pt x="4793" y="904"/>
                </a:lnTo>
                <a:lnTo>
                  <a:pt x="4793" y="941"/>
                </a:lnTo>
                <a:lnTo>
                  <a:pt x="4759" y="979"/>
                </a:lnTo>
                <a:lnTo>
                  <a:pt x="4726" y="1054"/>
                </a:lnTo>
                <a:lnTo>
                  <a:pt x="4726" y="1016"/>
                </a:lnTo>
                <a:lnTo>
                  <a:pt x="4726" y="979"/>
                </a:lnTo>
                <a:lnTo>
                  <a:pt x="4759" y="904"/>
                </a:lnTo>
                <a:lnTo>
                  <a:pt x="4726" y="904"/>
                </a:lnTo>
                <a:lnTo>
                  <a:pt x="4689" y="865"/>
                </a:lnTo>
                <a:lnTo>
                  <a:pt x="4656" y="829"/>
                </a:lnTo>
                <a:lnTo>
                  <a:pt x="4622" y="790"/>
                </a:lnTo>
                <a:lnTo>
                  <a:pt x="4585" y="753"/>
                </a:lnTo>
                <a:lnTo>
                  <a:pt x="4552" y="715"/>
                </a:lnTo>
                <a:lnTo>
                  <a:pt x="4518" y="715"/>
                </a:lnTo>
                <a:lnTo>
                  <a:pt x="4484" y="715"/>
                </a:lnTo>
                <a:lnTo>
                  <a:pt x="4448" y="715"/>
                </a:lnTo>
                <a:lnTo>
                  <a:pt x="4448" y="753"/>
                </a:lnTo>
                <a:lnTo>
                  <a:pt x="4448" y="790"/>
                </a:lnTo>
                <a:lnTo>
                  <a:pt x="4414" y="790"/>
                </a:lnTo>
                <a:lnTo>
                  <a:pt x="4380" y="753"/>
                </a:lnTo>
                <a:lnTo>
                  <a:pt x="4380" y="715"/>
                </a:lnTo>
                <a:lnTo>
                  <a:pt x="4346" y="753"/>
                </a:lnTo>
                <a:lnTo>
                  <a:pt x="4346" y="790"/>
                </a:lnTo>
                <a:lnTo>
                  <a:pt x="4346" y="829"/>
                </a:lnTo>
                <a:lnTo>
                  <a:pt x="4310" y="865"/>
                </a:lnTo>
                <a:lnTo>
                  <a:pt x="4277" y="829"/>
                </a:lnTo>
                <a:lnTo>
                  <a:pt x="4277" y="753"/>
                </a:lnTo>
                <a:lnTo>
                  <a:pt x="4277" y="715"/>
                </a:lnTo>
                <a:lnTo>
                  <a:pt x="4277" y="679"/>
                </a:lnTo>
                <a:lnTo>
                  <a:pt x="4242" y="679"/>
                </a:lnTo>
                <a:lnTo>
                  <a:pt x="4242" y="715"/>
                </a:lnTo>
                <a:lnTo>
                  <a:pt x="4173" y="790"/>
                </a:lnTo>
                <a:lnTo>
                  <a:pt x="4138" y="829"/>
                </a:lnTo>
                <a:lnTo>
                  <a:pt x="4104" y="829"/>
                </a:lnTo>
                <a:lnTo>
                  <a:pt x="4104" y="865"/>
                </a:lnTo>
                <a:lnTo>
                  <a:pt x="4070" y="1016"/>
                </a:lnTo>
                <a:lnTo>
                  <a:pt x="4034" y="1092"/>
                </a:lnTo>
                <a:lnTo>
                  <a:pt x="4034" y="1167"/>
                </a:lnTo>
                <a:lnTo>
                  <a:pt x="4034" y="1205"/>
                </a:lnTo>
                <a:lnTo>
                  <a:pt x="4104" y="1205"/>
                </a:lnTo>
                <a:lnTo>
                  <a:pt x="4138" y="1205"/>
                </a:lnTo>
                <a:lnTo>
                  <a:pt x="4173" y="1205"/>
                </a:lnTo>
                <a:lnTo>
                  <a:pt x="4207" y="1205"/>
                </a:lnTo>
                <a:lnTo>
                  <a:pt x="4242" y="1243"/>
                </a:lnTo>
                <a:lnTo>
                  <a:pt x="4242" y="1280"/>
                </a:lnTo>
                <a:lnTo>
                  <a:pt x="4242" y="1355"/>
                </a:lnTo>
                <a:lnTo>
                  <a:pt x="4277" y="1430"/>
                </a:lnTo>
                <a:lnTo>
                  <a:pt x="4277" y="1505"/>
                </a:lnTo>
                <a:lnTo>
                  <a:pt x="4242" y="1582"/>
                </a:lnTo>
                <a:lnTo>
                  <a:pt x="4242" y="1544"/>
                </a:lnTo>
                <a:lnTo>
                  <a:pt x="4242" y="1505"/>
                </a:lnTo>
                <a:lnTo>
                  <a:pt x="4242" y="1394"/>
                </a:lnTo>
                <a:lnTo>
                  <a:pt x="4207" y="1355"/>
                </a:lnTo>
                <a:lnTo>
                  <a:pt x="4207" y="1280"/>
                </a:lnTo>
                <a:lnTo>
                  <a:pt x="4173" y="1243"/>
                </a:lnTo>
                <a:lnTo>
                  <a:pt x="4138" y="1243"/>
                </a:lnTo>
                <a:lnTo>
                  <a:pt x="4104" y="1243"/>
                </a:lnTo>
                <a:lnTo>
                  <a:pt x="4070" y="1280"/>
                </a:lnTo>
                <a:lnTo>
                  <a:pt x="4034" y="1319"/>
                </a:lnTo>
                <a:lnTo>
                  <a:pt x="4000" y="1430"/>
                </a:lnTo>
                <a:lnTo>
                  <a:pt x="3931" y="1544"/>
                </a:lnTo>
                <a:lnTo>
                  <a:pt x="3862" y="1694"/>
                </a:lnTo>
                <a:lnTo>
                  <a:pt x="3828" y="1619"/>
                </a:lnTo>
                <a:lnTo>
                  <a:pt x="3828" y="1582"/>
                </a:lnTo>
                <a:lnTo>
                  <a:pt x="3793" y="1582"/>
                </a:lnTo>
                <a:lnTo>
                  <a:pt x="3828" y="1544"/>
                </a:lnTo>
                <a:lnTo>
                  <a:pt x="3862" y="1505"/>
                </a:lnTo>
                <a:lnTo>
                  <a:pt x="3897" y="1430"/>
                </a:lnTo>
                <a:lnTo>
                  <a:pt x="3931" y="1355"/>
                </a:lnTo>
                <a:lnTo>
                  <a:pt x="3931" y="1243"/>
                </a:lnTo>
                <a:lnTo>
                  <a:pt x="3931" y="1205"/>
                </a:lnTo>
                <a:lnTo>
                  <a:pt x="3931" y="1167"/>
                </a:lnTo>
                <a:lnTo>
                  <a:pt x="3967" y="1092"/>
                </a:lnTo>
                <a:lnTo>
                  <a:pt x="3967" y="1016"/>
                </a:lnTo>
                <a:lnTo>
                  <a:pt x="3967" y="941"/>
                </a:lnTo>
                <a:lnTo>
                  <a:pt x="4000" y="865"/>
                </a:lnTo>
                <a:lnTo>
                  <a:pt x="4034" y="790"/>
                </a:lnTo>
                <a:lnTo>
                  <a:pt x="4034" y="753"/>
                </a:lnTo>
                <a:lnTo>
                  <a:pt x="4034" y="715"/>
                </a:lnTo>
                <a:lnTo>
                  <a:pt x="3967" y="679"/>
                </a:lnTo>
                <a:lnTo>
                  <a:pt x="3931" y="679"/>
                </a:lnTo>
                <a:lnTo>
                  <a:pt x="3897" y="679"/>
                </a:lnTo>
                <a:lnTo>
                  <a:pt x="3862" y="679"/>
                </a:lnTo>
                <a:lnTo>
                  <a:pt x="3828" y="753"/>
                </a:lnTo>
                <a:lnTo>
                  <a:pt x="3759" y="790"/>
                </a:lnTo>
                <a:lnTo>
                  <a:pt x="3725" y="829"/>
                </a:lnTo>
                <a:lnTo>
                  <a:pt x="3690" y="865"/>
                </a:lnTo>
                <a:lnTo>
                  <a:pt x="3655" y="865"/>
                </a:lnTo>
                <a:lnTo>
                  <a:pt x="3655" y="941"/>
                </a:lnTo>
                <a:lnTo>
                  <a:pt x="3622" y="979"/>
                </a:lnTo>
                <a:lnTo>
                  <a:pt x="3622" y="1016"/>
                </a:lnTo>
                <a:lnTo>
                  <a:pt x="3587" y="1016"/>
                </a:lnTo>
                <a:lnTo>
                  <a:pt x="3622" y="1092"/>
                </a:lnTo>
                <a:lnTo>
                  <a:pt x="3622" y="1130"/>
                </a:lnTo>
                <a:lnTo>
                  <a:pt x="3622" y="1167"/>
                </a:lnTo>
                <a:lnTo>
                  <a:pt x="3622" y="1205"/>
                </a:lnTo>
                <a:lnTo>
                  <a:pt x="3655" y="1205"/>
                </a:lnTo>
                <a:lnTo>
                  <a:pt x="3655" y="1243"/>
                </a:lnTo>
                <a:lnTo>
                  <a:pt x="3655" y="1280"/>
                </a:lnTo>
                <a:lnTo>
                  <a:pt x="3587" y="1280"/>
                </a:lnTo>
                <a:lnTo>
                  <a:pt x="3552" y="1205"/>
                </a:lnTo>
                <a:lnTo>
                  <a:pt x="3483" y="1167"/>
                </a:lnTo>
                <a:lnTo>
                  <a:pt x="3380" y="1130"/>
                </a:lnTo>
                <a:lnTo>
                  <a:pt x="3242" y="1130"/>
                </a:lnTo>
                <a:lnTo>
                  <a:pt x="3207" y="1130"/>
                </a:lnTo>
                <a:lnTo>
                  <a:pt x="3173" y="1092"/>
                </a:lnTo>
                <a:lnTo>
                  <a:pt x="3138" y="1054"/>
                </a:lnTo>
                <a:lnTo>
                  <a:pt x="3104" y="1054"/>
                </a:lnTo>
                <a:lnTo>
                  <a:pt x="3104" y="1092"/>
                </a:lnTo>
                <a:lnTo>
                  <a:pt x="3104" y="1167"/>
                </a:lnTo>
                <a:lnTo>
                  <a:pt x="3104" y="1205"/>
                </a:lnTo>
                <a:lnTo>
                  <a:pt x="3069" y="1243"/>
                </a:lnTo>
                <a:lnTo>
                  <a:pt x="3000" y="1243"/>
                </a:lnTo>
                <a:lnTo>
                  <a:pt x="3035" y="1280"/>
                </a:lnTo>
                <a:lnTo>
                  <a:pt x="3035" y="1319"/>
                </a:lnTo>
                <a:lnTo>
                  <a:pt x="3000" y="1319"/>
                </a:lnTo>
                <a:lnTo>
                  <a:pt x="2967" y="1319"/>
                </a:lnTo>
                <a:lnTo>
                  <a:pt x="2967" y="1280"/>
                </a:lnTo>
                <a:lnTo>
                  <a:pt x="3000" y="1205"/>
                </a:lnTo>
                <a:lnTo>
                  <a:pt x="2967" y="1205"/>
                </a:lnTo>
                <a:lnTo>
                  <a:pt x="2863" y="1205"/>
                </a:lnTo>
                <a:lnTo>
                  <a:pt x="2827" y="1205"/>
                </a:lnTo>
                <a:lnTo>
                  <a:pt x="2793" y="1243"/>
                </a:lnTo>
                <a:lnTo>
                  <a:pt x="2759" y="1280"/>
                </a:lnTo>
                <a:lnTo>
                  <a:pt x="2725" y="1319"/>
                </a:lnTo>
                <a:lnTo>
                  <a:pt x="2689" y="1319"/>
                </a:lnTo>
                <a:lnTo>
                  <a:pt x="2656" y="1319"/>
                </a:lnTo>
                <a:lnTo>
                  <a:pt x="2621" y="1280"/>
                </a:lnTo>
                <a:lnTo>
                  <a:pt x="2621" y="1243"/>
                </a:lnTo>
                <a:lnTo>
                  <a:pt x="2656" y="1205"/>
                </a:lnTo>
                <a:lnTo>
                  <a:pt x="2689" y="1167"/>
                </a:lnTo>
                <a:lnTo>
                  <a:pt x="2587" y="1205"/>
                </a:lnTo>
                <a:lnTo>
                  <a:pt x="2345" y="1319"/>
                </a:lnTo>
                <a:lnTo>
                  <a:pt x="2241" y="1355"/>
                </a:lnTo>
                <a:lnTo>
                  <a:pt x="2172" y="1355"/>
                </a:lnTo>
                <a:lnTo>
                  <a:pt x="2138" y="1394"/>
                </a:lnTo>
                <a:lnTo>
                  <a:pt x="2104" y="1430"/>
                </a:lnTo>
                <a:lnTo>
                  <a:pt x="2104" y="1505"/>
                </a:lnTo>
                <a:lnTo>
                  <a:pt x="2069" y="1505"/>
                </a:lnTo>
                <a:lnTo>
                  <a:pt x="2001" y="1469"/>
                </a:lnTo>
                <a:lnTo>
                  <a:pt x="1966" y="1469"/>
                </a:lnTo>
                <a:lnTo>
                  <a:pt x="1966" y="1430"/>
                </a:lnTo>
                <a:lnTo>
                  <a:pt x="1966" y="1394"/>
                </a:lnTo>
                <a:lnTo>
                  <a:pt x="2001" y="1319"/>
                </a:lnTo>
                <a:lnTo>
                  <a:pt x="1966" y="1280"/>
                </a:lnTo>
                <a:lnTo>
                  <a:pt x="1966" y="1243"/>
                </a:lnTo>
                <a:lnTo>
                  <a:pt x="1896" y="1205"/>
                </a:lnTo>
                <a:lnTo>
                  <a:pt x="1896" y="1167"/>
                </a:lnTo>
                <a:lnTo>
                  <a:pt x="1863" y="1167"/>
                </a:lnTo>
                <a:lnTo>
                  <a:pt x="1828" y="1167"/>
                </a:lnTo>
                <a:lnTo>
                  <a:pt x="1828" y="1205"/>
                </a:lnTo>
                <a:lnTo>
                  <a:pt x="1828" y="1319"/>
                </a:lnTo>
                <a:lnTo>
                  <a:pt x="1828" y="1355"/>
                </a:lnTo>
                <a:lnTo>
                  <a:pt x="1793" y="1355"/>
                </a:lnTo>
                <a:lnTo>
                  <a:pt x="1793" y="1394"/>
                </a:lnTo>
                <a:lnTo>
                  <a:pt x="1828" y="1430"/>
                </a:lnTo>
                <a:lnTo>
                  <a:pt x="1863" y="1430"/>
                </a:lnTo>
                <a:lnTo>
                  <a:pt x="1863" y="1505"/>
                </a:lnTo>
                <a:lnTo>
                  <a:pt x="1896" y="1544"/>
                </a:lnTo>
                <a:lnTo>
                  <a:pt x="1863" y="1582"/>
                </a:lnTo>
                <a:lnTo>
                  <a:pt x="1863" y="1619"/>
                </a:lnTo>
                <a:lnTo>
                  <a:pt x="1793" y="1656"/>
                </a:lnTo>
                <a:lnTo>
                  <a:pt x="1759" y="1656"/>
                </a:lnTo>
                <a:lnTo>
                  <a:pt x="1725" y="1619"/>
                </a:lnTo>
                <a:lnTo>
                  <a:pt x="1655" y="1582"/>
                </a:lnTo>
                <a:lnTo>
                  <a:pt x="1655" y="1619"/>
                </a:lnTo>
                <a:lnTo>
                  <a:pt x="1621" y="1619"/>
                </a:lnTo>
                <a:lnTo>
                  <a:pt x="1586" y="1656"/>
                </a:lnTo>
                <a:lnTo>
                  <a:pt x="1552" y="1694"/>
                </a:lnTo>
                <a:lnTo>
                  <a:pt x="1517" y="1694"/>
                </a:lnTo>
                <a:lnTo>
                  <a:pt x="1517" y="1732"/>
                </a:lnTo>
                <a:lnTo>
                  <a:pt x="1483" y="1732"/>
                </a:lnTo>
                <a:lnTo>
                  <a:pt x="1517" y="1770"/>
                </a:lnTo>
                <a:lnTo>
                  <a:pt x="1517" y="1807"/>
                </a:lnTo>
                <a:lnTo>
                  <a:pt x="1552" y="1807"/>
                </a:lnTo>
                <a:lnTo>
                  <a:pt x="1552" y="1845"/>
                </a:lnTo>
                <a:lnTo>
                  <a:pt x="1552" y="1883"/>
                </a:lnTo>
                <a:lnTo>
                  <a:pt x="1483" y="1883"/>
                </a:lnTo>
                <a:lnTo>
                  <a:pt x="1449" y="1845"/>
                </a:lnTo>
                <a:lnTo>
                  <a:pt x="1379" y="1845"/>
                </a:lnTo>
                <a:lnTo>
                  <a:pt x="1346" y="1807"/>
                </a:lnTo>
                <a:lnTo>
                  <a:pt x="1310" y="1770"/>
                </a:lnTo>
                <a:lnTo>
                  <a:pt x="1276" y="1732"/>
                </a:lnTo>
                <a:lnTo>
                  <a:pt x="1241" y="1770"/>
                </a:lnTo>
                <a:lnTo>
                  <a:pt x="1208" y="1807"/>
                </a:lnTo>
                <a:lnTo>
                  <a:pt x="1208" y="1845"/>
                </a:lnTo>
                <a:lnTo>
                  <a:pt x="1208" y="1883"/>
                </a:lnTo>
                <a:lnTo>
                  <a:pt x="1241" y="1883"/>
                </a:lnTo>
                <a:lnTo>
                  <a:pt x="1276" y="1883"/>
                </a:lnTo>
                <a:lnTo>
                  <a:pt x="1276" y="1920"/>
                </a:lnTo>
                <a:lnTo>
                  <a:pt x="1310" y="1957"/>
                </a:lnTo>
                <a:lnTo>
                  <a:pt x="1276" y="1957"/>
                </a:lnTo>
                <a:lnTo>
                  <a:pt x="1276" y="1996"/>
                </a:lnTo>
                <a:lnTo>
                  <a:pt x="1241" y="1957"/>
                </a:lnTo>
                <a:lnTo>
                  <a:pt x="1208" y="1957"/>
                </a:lnTo>
                <a:lnTo>
                  <a:pt x="1137" y="1883"/>
                </a:lnTo>
                <a:lnTo>
                  <a:pt x="1104" y="1845"/>
                </a:lnTo>
                <a:lnTo>
                  <a:pt x="1070" y="1732"/>
                </a:lnTo>
                <a:lnTo>
                  <a:pt x="1070" y="1656"/>
                </a:lnTo>
                <a:lnTo>
                  <a:pt x="1034" y="1656"/>
                </a:lnTo>
                <a:lnTo>
                  <a:pt x="1000" y="1619"/>
                </a:lnTo>
                <a:lnTo>
                  <a:pt x="930" y="1505"/>
                </a:lnTo>
                <a:lnTo>
                  <a:pt x="930" y="1469"/>
                </a:lnTo>
                <a:lnTo>
                  <a:pt x="897" y="1430"/>
                </a:lnTo>
                <a:lnTo>
                  <a:pt x="930" y="1430"/>
                </a:lnTo>
                <a:lnTo>
                  <a:pt x="966" y="1430"/>
                </a:lnTo>
                <a:lnTo>
                  <a:pt x="1000" y="1469"/>
                </a:lnTo>
                <a:lnTo>
                  <a:pt x="1070" y="1544"/>
                </a:lnTo>
                <a:lnTo>
                  <a:pt x="1137" y="1619"/>
                </a:lnTo>
                <a:lnTo>
                  <a:pt x="1208" y="1656"/>
                </a:lnTo>
                <a:lnTo>
                  <a:pt x="1241" y="1656"/>
                </a:lnTo>
                <a:lnTo>
                  <a:pt x="1346" y="1619"/>
                </a:lnTo>
                <a:lnTo>
                  <a:pt x="1449" y="1582"/>
                </a:lnTo>
                <a:lnTo>
                  <a:pt x="1517" y="1544"/>
                </a:lnTo>
                <a:lnTo>
                  <a:pt x="1552" y="1505"/>
                </a:lnTo>
                <a:lnTo>
                  <a:pt x="1552" y="1469"/>
                </a:lnTo>
                <a:lnTo>
                  <a:pt x="1552" y="1394"/>
                </a:lnTo>
                <a:lnTo>
                  <a:pt x="1552" y="1319"/>
                </a:lnTo>
                <a:lnTo>
                  <a:pt x="1517" y="1280"/>
                </a:lnTo>
                <a:lnTo>
                  <a:pt x="1483" y="1280"/>
                </a:lnTo>
                <a:lnTo>
                  <a:pt x="1449" y="1205"/>
                </a:lnTo>
                <a:lnTo>
                  <a:pt x="1379" y="1167"/>
                </a:lnTo>
                <a:lnTo>
                  <a:pt x="1276" y="1092"/>
                </a:lnTo>
                <a:lnTo>
                  <a:pt x="1173" y="979"/>
                </a:lnTo>
                <a:lnTo>
                  <a:pt x="1173" y="941"/>
                </a:lnTo>
                <a:lnTo>
                  <a:pt x="1137" y="941"/>
                </a:lnTo>
                <a:lnTo>
                  <a:pt x="1137" y="904"/>
                </a:lnTo>
                <a:lnTo>
                  <a:pt x="1104" y="941"/>
                </a:lnTo>
                <a:lnTo>
                  <a:pt x="1070" y="979"/>
                </a:lnTo>
                <a:lnTo>
                  <a:pt x="1034" y="941"/>
                </a:lnTo>
                <a:lnTo>
                  <a:pt x="1000" y="904"/>
                </a:lnTo>
                <a:lnTo>
                  <a:pt x="930" y="865"/>
                </a:lnTo>
                <a:lnTo>
                  <a:pt x="1000" y="865"/>
                </a:lnTo>
                <a:lnTo>
                  <a:pt x="1034" y="865"/>
                </a:lnTo>
                <a:lnTo>
                  <a:pt x="1070" y="829"/>
                </a:lnTo>
                <a:lnTo>
                  <a:pt x="1000" y="790"/>
                </a:lnTo>
                <a:lnTo>
                  <a:pt x="966" y="753"/>
                </a:lnTo>
                <a:lnTo>
                  <a:pt x="862" y="829"/>
                </a:lnTo>
                <a:lnTo>
                  <a:pt x="793" y="865"/>
                </a:lnTo>
                <a:lnTo>
                  <a:pt x="828" y="941"/>
                </a:lnTo>
                <a:lnTo>
                  <a:pt x="759" y="979"/>
                </a:lnTo>
                <a:lnTo>
                  <a:pt x="689" y="1130"/>
                </a:lnTo>
                <a:lnTo>
                  <a:pt x="689" y="1167"/>
                </a:lnTo>
                <a:lnTo>
                  <a:pt x="689" y="1243"/>
                </a:lnTo>
                <a:lnTo>
                  <a:pt x="689" y="1280"/>
                </a:lnTo>
                <a:lnTo>
                  <a:pt x="655" y="1280"/>
                </a:lnTo>
                <a:lnTo>
                  <a:pt x="655" y="1355"/>
                </a:lnTo>
                <a:lnTo>
                  <a:pt x="655" y="1394"/>
                </a:lnTo>
                <a:lnTo>
                  <a:pt x="655" y="1430"/>
                </a:lnTo>
                <a:lnTo>
                  <a:pt x="689" y="1505"/>
                </a:lnTo>
                <a:lnTo>
                  <a:pt x="689" y="1544"/>
                </a:lnTo>
                <a:lnTo>
                  <a:pt x="724" y="1582"/>
                </a:lnTo>
                <a:lnTo>
                  <a:pt x="689" y="1619"/>
                </a:lnTo>
                <a:lnTo>
                  <a:pt x="655" y="1694"/>
                </a:lnTo>
                <a:lnTo>
                  <a:pt x="655" y="1732"/>
                </a:lnTo>
                <a:lnTo>
                  <a:pt x="689" y="1770"/>
                </a:lnTo>
                <a:lnTo>
                  <a:pt x="689" y="1807"/>
                </a:lnTo>
                <a:lnTo>
                  <a:pt x="724" y="1920"/>
                </a:lnTo>
                <a:lnTo>
                  <a:pt x="759" y="1957"/>
                </a:lnTo>
                <a:lnTo>
                  <a:pt x="793" y="1996"/>
                </a:lnTo>
                <a:lnTo>
                  <a:pt x="828" y="2034"/>
                </a:lnTo>
                <a:lnTo>
                  <a:pt x="828" y="2070"/>
                </a:lnTo>
                <a:lnTo>
                  <a:pt x="793" y="2070"/>
                </a:lnTo>
                <a:lnTo>
                  <a:pt x="793" y="2108"/>
                </a:lnTo>
                <a:lnTo>
                  <a:pt x="724" y="2184"/>
                </a:lnTo>
                <a:lnTo>
                  <a:pt x="655" y="2258"/>
                </a:lnTo>
                <a:lnTo>
                  <a:pt x="622" y="2297"/>
                </a:lnTo>
                <a:lnTo>
                  <a:pt x="586" y="2334"/>
                </a:lnTo>
                <a:lnTo>
                  <a:pt x="622" y="2334"/>
                </a:lnTo>
                <a:lnTo>
                  <a:pt x="622" y="2371"/>
                </a:lnTo>
                <a:lnTo>
                  <a:pt x="622" y="2410"/>
                </a:lnTo>
                <a:lnTo>
                  <a:pt x="689" y="2448"/>
                </a:lnTo>
                <a:lnTo>
                  <a:pt x="724" y="2448"/>
                </a:lnTo>
                <a:lnTo>
                  <a:pt x="759" y="2448"/>
                </a:lnTo>
                <a:lnTo>
                  <a:pt x="724" y="2485"/>
                </a:lnTo>
                <a:lnTo>
                  <a:pt x="655" y="2485"/>
                </a:lnTo>
                <a:lnTo>
                  <a:pt x="622" y="2485"/>
                </a:lnTo>
                <a:lnTo>
                  <a:pt x="586" y="2485"/>
                </a:lnTo>
                <a:lnTo>
                  <a:pt x="586" y="2522"/>
                </a:lnTo>
                <a:lnTo>
                  <a:pt x="586" y="2560"/>
                </a:lnTo>
                <a:lnTo>
                  <a:pt x="551" y="2635"/>
                </a:lnTo>
                <a:lnTo>
                  <a:pt x="551" y="2710"/>
                </a:lnTo>
                <a:lnTo>
                  <a:pt x="551" y="2749"/>
                </a:lnTo>
                <a:lnTo>
                  <a:pt x="586" y="2749"/>
                </a:lnTo>
                <a:lnTo>
                  <a:pt x="586" y="2785"/>
                </a:lnTo>
                <a:lnTo>
                  <a:pt x="622" y="2785"/>
                </a:lnTo>
                <a:lnTo>
                  <a:pt x="586" y="2824"/>
                </a:lnTo>
                <a:lnTo>
                  <a:pt x="586" y="2860"/>
                </a:lnTo>
                <a:lnTo>
                  <a:pt x="586" y="2899"/>
                </a:lnTo>
                <a:lnTo>
                  <a:pt x="586" y="2936"/>
                </a:lnTo>
                <a:lnTo>
                  <a:pt x="655" y="2974"/>
                </a:lnTo>
                <a:lnTo>
                  <a:pt x="689" y="3011"/>
                </a:lnTo>
                <a:lnTo>
                  <a:pt x="759" y="3049"/>
                </a:lnTo>
                <a:lnTo>
                  <a:pt x="793" y="3087"/>
                </a:lnTo>
                <a:lnTo>
                  <a:pt x="793" y="3125"/>
                </a:lnTo>
                <a:lnTo>
                  <a:pt x="793" y="3162"/>
                </a:lnTo>
                <a:lnTo>
                  <a:pt x="793" y="3238"/>
                </a:lnTo>
                <a:lnTo>
                  <a:pt x="862" y="3238"/>
                </a:lnTo>
                <a:lnTo>
                  <a:pt x="862" y="3275"/>
                </a:lnTo>
                <a:lnTo>
                  <a:pt x="862" y="3313"/>
                </a:lnTo>
                <a:lnTo>
                  <a:pt x="862" y="3389"/>
                </a:lnTo>
                <a:lnTo>
                  <a:pt x="862" y="3425"/>
                </a:lnTo>
                <a:lnTo>
                  <a:pt x="828" y="3464"/>
                </a:lnTo>
                <a:lnTo>
                  <a:pt x="930" y="3464"/>
                </a:lnTo>
                <a:lnTo>
                  <a:pt x="1000" y="3464"/>
                </a:lnTo>
                <a:lnTo>
                  <a:pt x="1000" y="3502"/>
                </a:lnTo>
                <a:lnTo>
                  <a:pt x="966" y="3614"/>
                </a:lnTo>
                <a:lnTo>
                  <a:pt x="1000" y="3614"/>
                </a:lnTo>
                <a:lnTo>
                  <a:pt x="1070" y="3614"/>
                </a:lnTo>
                <a:lnTo>
                  <a:pt x="1104" y="3614"/>
                </a:lnTo>
                <a:lnTo>
                  <a:pt x="1137" y="3614"/>
                </a:lnTo>
                <a:lnTo>
                  <a:pt x="1173" y="3652"/>
                </a:lnTo>
                <a:lnTo>
                  <a:pt x="1208" y="3689"/>
                </a:lnTo>
                <a:lnTo>
                  <a:pt x="1241" y="3689"/>
                </a:lnTo>
                <a:lnTo>
                  <a:pt x="1276" y="3689"/>
                </a:lnTo>
                <a:lnTo>
                  <a:pt x="1276" y="3765"/>
                </a:lnTo>
                <a:lnTo>
                  <a:pt x="1310" y="3727"/>
                </a:lnTo>
                <a:lnTo>
                  <a:pt x="1346" y="3765"/>
                </a:lnTo>
                <a:lnTo>
                  <a:pt x="1379" y="3765"/>
                </a:lnTo>
                <a:lnTo>
                  <a:pt x="1449" y="3840"/>
                </a:lnTo>
                <a:lnTo>
                  <a:pt x="1379" y="4028"/>
                </a:lnTo>
                <a:lnTo>
                  <a:pt x="1414" y="4066"/>
                </a:lnTo>
                <a:lnTo>
                  <a:pt x="1379" y="4140"/>
                </a:lnTo>
                <a:lnTo>
                  <a:pt x="1346" y="4178"/>
                </a:lnTo>
                <a:lnTo>
                  <a:pt x="1346" y="4217"/>
                </a:lnTo>
                <a:lnTo>
                  <a:pt x="1310" y="4217"/>
                </a:lnTo>
                <a:lnTo>
                  <a:pt x="1276" y="4254"/>
                </a:lnTo>
                <a:lnTo>
                  <a:pt x="1241" y="4292"/>
                </a:lnTo>
                <a:lnTo>
                  <a:pt x="1241" y="4329"/>
                </a:lnTo>
                <a:lnTo>
                  <a:pt x="1310" y="4329"/>
                </a:lnTo>
                <a:lnTo>
                  <a:pt x="1346" y="4368"/>
                </a:lnTo>
                <a:lnTo>
                  <a:pt x="1379" y="4405"/>
                </a:lnTo>
                <a:lnTo>
                  <a:pt x="1449" y="4480"/>
                </a:lnTo>
                <a:lnTo>
                  <a:pt x="1483" y="4518"/>
                </a:lnTo>
                <a:lnTo>
                  <a:pt x="1552" y="4555"/>
                </a:lnTo>
                <a:lnTo>
                  <a:pt x="1552" y="4592"/>
                </a:lnTo>
                <a:lnTo>
                  <a:pt x="1621" y="4555"/>
                </a:lnTo>
                <a:lnTo>
                  <a:pt x="1655" y="4518"/>
                </a:lnTo>
                <a:lnTo>
                  <a:pt x="1725" y="4555"/>
                </a:lnTo>
                <a:lnTo>
                  <a:pt x="1828" y="4630"/>
                </a:lnTo>
                <a:lnTo>
                  <a:pt x="1863" y="4669"/>
                </a:lnTo>
                <a:lnTo>
                  <a:pt x="1896" y="4669"/>
                </a:lnTo>
                <a:lnTo>
                  <a:pt x="1931" y="4705"/>
                </a:lnTo>
                <a:lnTo>
                  <a:pt x="1966" y="4744"/>
                </a:lnTo>
                <a:lnTo>
                  <a:pt x="2001" y="4744"/>
                </a:lnTo>
                <a:lnTo>
                  <a:pt x="2138" y="4669"/>
                </a:lnTo>
                <a:lnTo>
                  <a:pt x="2104" y="4669"/>
                </a:lnTo>
                <a:lnTo>
                  <a:pt x="2069" y="4555"/>
                </a:lnTo>
                <a:lnTo>
                  <a:pt x="2069" y="4480"/>
                </a:lnTo>
                <a:lnTo>
                  <a:pt x="2069" y="4442"/>
                </a:lnTo>
                <a:lnTo>
                  <a:pt x="2034" y="4442"/>
                </a:lnTo>
                <a:lnTo>
                  <a:pt x="2034" y="4405"/>
                </a:lnTo>
                <a:lnTo>
                  <a:pt x="2034" y="4368"/>
                </a:lnTo>
                <a:lnTo>
                  <a:pt x="2034" y="4329"/>
                </a:lnTo>
                <a:lnTo>
                  <a:pt x="2069" y="4254"/>
                </a:lnTo>
                <a:lnTo>
                  <a:pt x="2104" y="4217"/>
                </a:lnTo>
                <a:lnTo>
                  <a:pt x="2138" y="4178"/>
                </a:lnTo>
                <a:lnTo>
                  <a:pt x="2172" y="4140"/>
                </a:lnTo>
                <a:lnTo>
                  <a:pt x="2138" y="4104"/>
                </a:lnTo>
                <a:lnTo>
                  <a:pt x="2069" y="3990"/>
                </a:lnTo>
                <a:lnTo>
                  <a:pt x="2001" y="3877"/>
                </a:lnTo>
                <a:lnTo>
                  <a:pt x="1966" y="3840"/>
                </a:lnTo>
                <a:lnTo>
                  <a:pt x="2001" y="3840"/>
                </a:lnTo>
                <a:lnTo>
                  <a:pt x="2001" y="3803"/>
                </a:lnTo>
                <a:lnTo>
                  <a:pt x="2069" y="3765"/>
                </a:lnTo>
                <a:lnTo>
                  <a:pt x="2104" y="3803"/>
                </a:lnTo>
                <a:lnTo>
                  <a:pt x="2138" y="3840"/>
                </a:lnTo>
                <a:lnTo>
                  <a:pt x="2172" y="3803"/>
                </a:lnTo>
                <a:lnTo>
                  <a:pt x="2172" y="3765"/>
                </a:lnTo>
                <a:lnTo>
                  <a:pt x="2172" y="3689"/>
                </a:lnTo>
                <a:lnTo>
                  <a:pt x="2208" y="3652"/>
                </a:lnTo>
                <a:lnTo>
                  <a:pt x="2241" y="3614"/>
                </a:lnTo>
                <a:lnTo>
                  <a:pt x="2276" y="3576"/>
                </a:lnTo>
                <a:lnTo>
                  <a:pt x="2345" y="3539"/>
                </a:lnTo>
                <a:lnTo>
                  <a:pt x="2380" y="3539"/>
                </a:lnTo>
                <a:lnTo>
                  <a:pt x="2483" y="3539"/>
                </a:lnTo>
                <a:lnTo>
                  <a:pt x="2518" y="3576"/>
                </a:lnTo>
                <a:lnTo>
                  <a:pt x="2551" y="3614"/>
                </a:lnTo>
                <a:lnTo>
                  <a:pt x="2587" y="3652"/>
                </a:lnTo>
                <a:lnTo>
                  <a:pt x="2656" y="3652"/>
                </a:lnTo>
                <a:lnTo>
                  <a:pt x="2689" y="3652"/>
                </a:lnTo>
                <a:lnTo>
                  <a:pt x="2725" y="3689"/>
                </a:lnTo>
                <a:lnTo>
                  <a:pt x="2725" y="3727"/>
                </a:lnTo>
                <a:lnTo>
                  <a:pt x="2759" y="3652"/>
                </a:lnTo>
                <a:lnTo>
                  <a:pt x="2827" y="3652"/>
                </a:lnTo>
                <a:lnTo>
                  <a:pt x="2863" y="3652"/>
                </a:lnTo>
                <a:lnTo>
                  <a:pt x="2931" y="3689"/>
                </a:lnTo>
                <a:lnTo>
                  <a:pt x="2931" y="3614"/>
                </a:lnTo>
                <a:lnTo>
                  <a:pt x="2931" y="3576"/>
                </a:lnTo>
                <a:lnTo>
                  <a:pt x="2967" y="3576"/>
                </a:lnTo>
                <a:lnTo>
                  <a:pt x="3000" y="3576"/>
                </a:lnTo>
                <a:lnTo>
                  <a:pt x="3000" y="3539"/>
                </a:lnTo>
                <a:lnTo>
                  <a:pt x="2967" y="3464"/>
                </a:lnTo>
                <a:lnTo>
                  <a:pt x="3035" y="3425"/>
                </a:lnTo>
                <a:lnTo>
                  <a:pt x="3069" y="3425"/>
                </a:lnTo>
                <a:lnTo>
                  <a:pt x="3069" y="3389"/>
                </a:lnTo>
                <a:lnTo>
                  <a:pt x="3069" y="3313"/>
                </a:lnTo>
                <a:lnTo>
                  <a:pt x="3069" y="3275"/>
                </a:lnTo>
                <a:lnTo>
                  <a:pt x="3104" y="3238"/>
                </a:lnTo>
                <a:lnTo>
                  <a:pt x="3138" y="3275"/>
                </a:lnTo>
                <a:lnTo>
                  <a:pt x="3173" y="3313"/>
                </a:lnTo>
                <a:lnTo>
                  <a:pt x="3207" y="3313"/>
                </a:lnTo>
                <a:lnTo>
                  <a:pt x="3552" y="3162"/>
                </a:lnTo>
                <a:lnTo>
                  <a:pt x="3622" y="3200"/>
                </a:lnTo>
                <a:lnTo>
                  <a:pt x="3655" y="3200"/>
                </a:lnTo>
                <a:lnTo>
                  <a:pt x="3690" y="3200"/>
                </a:lnTo>
                <a:lnTo>
                  <a:pt x="3725" y="3238"/>
                </a:lnTo>
                <a:lnTo>
                  <a:pt x="3759" y="3275"/>
                </a:lnTo>
                <a:lnTo>
                  <a:pt x="3793" y="3313"/>
                </a:lnTo>
                <a:lnTo>
                  <a:pt x="3862" y="3313"/>
                </a:lnTo>
                <a:lnTo>
                  <a:pt x="3967" y="3313"/>
                </a:lnTo>
                <a:lnTo>
                  <a:pt x="4070" y="3313"/>
                </a:lnTo>
                <a:lnTo>
                  <a:pt x="4138" y="3313"/>
                </a:lnTo>
                <a:lnTo>
                  <a:pt x="4173" y="3350"/>
                </a:lnTo>
                <a:lnTo>
                  <a:pt x="4207" y="3350"/>
                </a:lnTo>
                <a:lnTo>
                  <a:pt x="4242" y="3389"/>
                </a:lnTo>
                <a:lnTo>
                  <a:pt x="4277" y="3464"/>
                </a:lnTo>
                <a:lnTo>
                  <a:pt x="4310" y="3539"/>
                </a:lnTo>
                <a:lnTo>
                  <a:pt x="4346" y="3539"/>
                </a:lnTo>
                <a:lnTo>
                  <a:pt x="4380" y="3539"/>
                </a:lnTo>
                <a:lnTo>
                  <a:pt x="4414" y="3576"/>
                </a:lnTo>
                <a:lnTo>
                  <a:pt x="4448" y="3576"/>
                </a:lnTo>
                <a:lnTo>
                  <a:pt x="4518" y="3652"/>
                </a:lnTo>
                <a:lnTo>
                  <a:pt x="4518" y="3689"/>
                </a:lnTo>
                <a:lnTo>
                  <a:pt x="4552" y="3727"/>
                </a:lnTo>
                <a:lnTo>
                  <a:pt x="4656" y="3689"/>
                </a:lnTo>
                <a:lnTo>
                  <a:pt x="4689" y="3689"/>
                </a:lnTo>
                <a:lnTo>
                  <a:pt x="4689" y="3727"/>
                </a:lnTo>
                <a:lnTo>
                  <a:pt x="4689" y="3765"/>
                </a:lnTo>
                <a:lnTo>
                  <a:pt x="4726" y="3765"/>
                </a:lnTo>
                <a:lnTo>
                  <a:pt x="4759" y="3803"/>
                </a:lnTo>
                <a:lnTo>
                  <a:pt x="4793" y="3803"/>
                </a:lnTo>
                <a:lnTo>
                  <a:pt x="4863" y="3803"/>
                </a:lnTo>
                <a:lnTo>
                  <a:pt x="4897" y="3840"/>
                </a:lnTo>
                <a:lnTo>
                  <a:pt x="4932" y="3840"/>
                </a:lnTo>
                <a:lnTo>
                  <a:pt x="5001" y="3840"/>
                </a:lnTo>
                <a:lnTo>
                  <a:pt x="5069" y="3840"/>
                </a:lnTo>
                <a:lnTo>
                  <a:pt x="5104" y="3840"/>
                </a:lnTo>
                <a:lnTo>
                  <a:pt x="5104" y="3803"/>
                </a:lnTo>
                <a:lnTo>
                  <a:pt x="5138" y="3803"/>
                </a:lnTo>
                <a:lnTo>
                  <a:pt x="5207" y="3727"/>
                </a:lnTo>
                <a:lnTo>
                  <a:pt x="5242" y="3727"/>
                </a:lnTo>
                <a:lnTo>
                  <a:pt x="5277" y="3689"/>
                </a:lnTo>
                <a:lnTo>
                  <a:pt x="5381" y="3689"/>
                </a:lnTo>
                <a:lnTo>
                  <a:pt x="5414" y="3652"/>
                </a:lnTo>
                <a:lnTo>
                  <a:pt x="5484" y="3652"/>
                </a:lnTo>
                <a:lnTo>
                  <a:pt x="5621" y="3689"/>
                </a:lnTo>
                <a:lnTo>
                  <a:pt x="5656" y="3727"/>
                </a:lnTo>
                <a:lnTo>
                  <a:pt x="5689" y="3727"/>
                </a:lnTo>
                <a:lnTo>
                  <a:pt x="5759" y="3727"/>
                </a:lnTo>
                <a:lnTo>
                  <a:pt x="5829" y="3689"/>
                </a:lnTo>
                <a:lnTo>
                  <a:pt x="5863" y="3689"/>
                </a:lnTo>
                <a:lnTo>
                  <a:pt x="5897" y="3652"/>
                </a:lnTo>
                <a:lnTo>
                  <a:pt x="5897" y="3614"/>
                </a:lnTo>
                <a:lnTo>
                  <a:pt x="5932" y="3614"/>
                </a:lnTo>
                <a:lnTo>
                  <a:pt x="6000" y="3576"/>
                </a:lnTo>
                <a:lnTo>
                  <a:pt x="6069" y="3614"/>
                </a:lnTo>
                <a:lnTo>
                  <a:pt x="6105" y="3614"/>
                </a:lnTo>
                <a:lnTo>
                  <a:pt x="6105" y="3652"/>
                </a:lnTo>
                <a:lnTo>
                  <a:pt x="6139" y="3652"/>
                </a:lnTo>
                <a:lnTo>
                  <a:pt x="6139" y="3689"/>
                </a:lnTo>
                <a:lnTo>
                  <a:pt x="6173" y="3727"/>
                </a:lnTo>
                <a:lnTo>
                  <a:pt x="6242" y="3727"/>
                </a:lnTo>
                <a:lnTo>
                  <a:pt x="6380" y="3727"/>
                </a:lnTo>
                <a:lnTo>
                  <a:pt x="6518" y="3765"/>
                </a:lnTo>
                <a:lnTo>
                  <a:pt x="6587" y="3803"/>
                </a:lnTo>
                <a:lnTo>
                  <a:pt x="6655" y="3803"/>
                </a:lnTo>
                <a:lnTo>
                  <a:pt x="6724" y="3840"/>
                </a:lnTo>
                <a:lnTo>
                  <a:pt x="6760" y="3840"/>
                </a:lnTo>
                <a:lnTo>
                  <a:pt x="6760" y="3803"/>
                </a:lnTo>
                <a:lnTo>
                  <a:pt x="6793" y="3803"/>
                </a:lnTo>
                <a:lnTo>
                  <a:pt x="6863" y="3803"/>
                </a:lnTo>
                <a:lnTo>
                  <a:pt x="6897" y="3840"/>
                </a:lnTo>
                <a:lnTo>
                  <a:pt x="6931" y="3803"/>
                </a:lnTo>
                <a:lnTo>
                  <a:pt x="6966" y="3765"/>
                </a:lnTo>
                <a:lnTo>
                  <a:pt x="6966" y="3727"/>
                </a:lnTo>
                <a:lnTo>
                  <a:pt x="7001" y="3765"/>
                </a:lnTo>
                <a:lnTo>
                  <a:pt x="7070" y="3803"/>
                </a:lnTo>
                <a:lnTo>
                  <a:pt x="7140" y="3803"/>
                </a:lnTo>
                <a:lnTo>
                  <a:pt x="7207" y="3803"/>
                </a:lnTo>
                <a:lnTo>
                  <a:pt x="7310" y="3765"/>
                </a:lnTo>
                <a:lnTo>
                  <a:pt x="7380" y="3765"/>
                </a:lnTo>
                <a:lnTo>
                  <a:pt x="7415" y="3689"/>
                </a:lnTo>
                <a:lnTo>
                  <a:pt x="7484" y="3576"/>
                </a:lnTo>
                <a:lnTo>
                  <a:pt x="7518" y="3539"/>
                </a:lnTo>
                <a:lnTo>
                  <a:pt x="7518" y="3502"/>
                </a:lnTo>
                <a:lnTo>
                  <a:pt x="7484" y="3425"/>
                </a:lnTo>
                <a:lnTo>
                  <a:pt x="7518" y="3389"/>
                </a:lnTo>
                <a:lnTo>
                  <a:pt x="7552" y="3389"/>
                </a:lnTo>
                <a:lnTo>
                  <a:pt x="7622" y="3350"/>
                </a:lnTo>
                <a:lnTo>
                  <a:pt x="7691" y="3350"/>
                </a:lnTo>
                <a:lnTo>
                  <a:pt x="7759" y="3350"/>
                </a:lnTo>
                <a:lnTo>
                  <a:pt x="7795" y="3389"/>
                </a:lnTo>
                <a:lnTo>
                  <a:pt x="7863" y="3425"/>
                </a:lnTo>
                <a:lnTo>
                  <a:pt x="7932" y="3539"/>
                </a:lnTo>
                <a:lnTo>
                  <a:pt x="7965" y="3614"/>
                </a:lnTo>
                <a:lnTo>
                  <a:pt x="8001" y="3689"/>
                </a:lnTo>
                <a:lnTo>
                  <a:pt x="8035" y="3727"/>
                </a:lnTo>
                <a:lnTo>
                  <a:pt x="8070" y="3765"/>
                </a:lnTo>
                <a:lnTo>
                  <a:pt x="8139" y="3803"/>
                </a:lnTo>
                <a:lnTo>
                  <a:pt x="8174" y="3840"/>
                </a:lnTo>
                <a:lnTo>
                  <a:pt x="8207" y="3877"/>
                </a:lnTo>
                <a:lnTo>
                  <a:pt x="8243" y="3877"/>
                </a:lnTo>
                <a:lnTo>
                  <a:pt x="8277" y="3916"/>
                </a:lnTo>
                <a:lnTo>
                  <a:pt x="8311" y="3954"/>
                </a:lnTo>
                <a:lnTo>
                  <a:pt x="8311" y="3990"/>
                </a:lnTo>
                <a:lnTo>
                  <a:pt x="8346" y="3954"/>
                </a:lnTo>
                <a:lnTo>
                  <a:pt x="8414" y="3916"/>
                </a:lnTo>
                <a:lnTo>
                  <a:pt x="8449" y="3916"/>
                </a:lnTo>
                <a:lnTo>
                  <a:pt x="8483" y="3877"/>
                </a:lnTo>
                <a:lnTo>
                  <a:pt x="8552" y="3877"/>
                </a:lnTo>
                <a:lnTo>
                  <a:pt x="8587" y="3877"/>
                </a:lnTo>
                <a:lnTo>
                  <a:pt x="8552" y="3916"/>
                </a:lnTo>
                <a:lnTo>
                  <a:pt x="8518" y="3954"/>
                </a:lnTo>
                <a:lnTo>
                  <a:pt x="8518" y="4028"/>
                </a:lnTo>
                <a:lnTo>
                  <a:pt x="8518" y="4066"/>
                </a:lnTo>
                <a:lnTo>
                  <a:pt x="8483" y="4140"/>
                </a:lnTo>
                <a:lnTo>
                  <a:pt x="8449" y="4178"/>
                </a:lnTo>
                <a:lnTo>
                  <a:pt x="8381" y="4254"/>
                </a:lnTo>
                <a:lnTo>
                  <a:pt x="8346" y="4292"/>
                </a:lnTo>
                <a:lnTo>
                  <a:pt x="8311" y="4329"/>
                </a:lnTo>
                <a:lnTo>
                  <a:pt x="8311" y="4405"/>
                </a:lnTo>
                <a:lnTo>
                  <a:pt x="8311" y="4442"/>
                </a:lnTo>
                <a:lnTo>
                  <a:pt x="8311" y="4555"/>
                </a:lnTo>
                <a:close/>
                <a:moveTo>
                  <a:pt x="9139" y="3275"/>
                </a:moveTo>
                <a:lnTo>
                  <a:pt x="9104" y="3275"/>
                </a:lnTo>
                <a:lnTo>
                  <a:pt x="9104" y="3313"/>
                </a:lnTo>
                <a:lnTo>
                  <a:pt x="9104" y="3464"/>
                </a:lnTo>
                <a:lnTo>
                  <a:pt x="9104" y="3502"/>
                </a:lnTo>
                <a:lnTo>
                  <a:pt x="9104" y="3576"/>
                </a:lnTo>
                <a:lnTo>
                  <a:pt x="9104" y="3614"/>
                </a:lnTo>
                <a:lnTo>
                  <a:pt x="9104" y="3840"/>
                </a:lnTo>
                <a:lnTo>
                  <a:pt x="9104" y="3916"/>
                </a:lnTo>
                <a:lnTo>
                  <a:pt x="9104" y="3954"/>
                </a:lnTo>
                <a:lnTo>
                  <a:pt x="9139" y="3990"/>
                </a:lnTo>
                <a:lnTo>
                  <a:pt x="9104" y="4028"/>
                </a:lnTo>
                <a:lnTo>
                  <a:pt x="9104" y="4066"/>
                </a:lnTo>
                <a:lnTo>
                  <a:pt x="9104" y="4178"/>
                </a:lnTo>
                <a:lnTo>
                  <a:pt x="9104" y="4217"/>
                </a:lnTo>
                <a:lnTo>
                  <a:pt x="9139" y="4217"/>
                </a:lnTo>
                <a:lnTo>
                  <a:pt x="9173" y="4178"/>
                </a:lnTo>
                <a:lnTo>
                  <a:pt x="9173" y="4217"/>
                </a:lnTo>
                <a:lnTo>
                  <a:pt x="9173" y="4254"/>
                </a:lnTo>
                <a:lnTo>
                  <a:pt x="9207" y="4217"/>
                </a:lnTo>
                <a:lnTo>
                  <a:pt x="9173" y="4140"/>
                </a:lnTo>
                <a:lnTo>
                  <a:pt x="9173" y="4104"/>
                </a:lnTo>
                <a:lnTo>
                  <a:pt x="9173" y="4028"/>
                </a:lnTo>
                <a:lnTo>
                  <a:pt x="9173" y="3990"/>
                </a:lnTo>
                <a:lnTo>
                  <a:pt x="9173" y="3916"/>
                </a:lnTo>
                <a:lnTo>
                  <a:pt x="9207" y="3803"/>
                </a:lnTo>
                <a:lnTo>
                  <a:pt x="9311" y="3916"/>
                </a:lnTo>
                <a:lnTo>
                  <a:pt x="9276" y="3877"/>
                </a:lnTo>
                <a:lnTo>
                  <a:pt x="9276" y="3840"/>
                </a:lnTo>
                <a:lnTo>
                  <a:pt x="9276" y="3727"/>
                </a:lnTo>
                <a:lnTo>
                  <a:pt x="9242" y="3689"/>
                </a:lnTo>
                <a:lnTo>
                  <a:pt x="9242" y="3614"/>
                </a:lnTo>
                <a:lnTo>
                  <a:pt x="9242" y="3576"/>
                </a:lnTo>
                <a:lnTo>
                  <a:pt x="9207" y="3425"/>
                </a:lnTo>
                <a:lnTo>
                  <a:pt x="9207" y="3313"/>
                </a:lnTo>
                <a:lnTo>
                  <a:pt x="9173" y="3275"/>
                </a:lnTo>
                <a:lnTo>
                  <a:pt x="9139" y="3275"/>
                </a:lnTo>
                <a:close/>
                <a:moveTo>
                  <a:pt x="2689" y="602"/>
                </a:moveTo>
                <a:lnTo>
                  <a:pt x="2725" y="602"/>
                </a:lnTo>
                <a:lnTo>
                  <a:pt x="2759" y="640"/>
                </a:lnTo>
                <a:lnTo>
                  <a:pt x="2793" y="715"/>
                </a:lnTo>
                <a:lnTo>
                  <a:pt x="2759" y="715"/>
                </a:lnTo>
                <a:lnTo>
                  <a:pt x="2725" y="753"/>
                </a:lnTo>
                <a:lnTo>
                  <a:pt x="2759" y="790"/>
                </a:lnTo>
                <a:lnTo>
                  <a:pt x="2793" y="829"/>
                </a:lnTo>
                <a:lnTo>
                  <a:pt x="2793" y="790"/>
                </a:lnTo>
                <a:lnTo>
                  <a:pt x="2863" y="829"/>
                </a:lnTo>
                <a:lnTo>
                  <a:pt x="2897" y="865"/>
                </a:lnTo>
                <a:lnTo>
                  <a:pt x="2967" y="865"/>
                </a:lnTo>
                <a:lnTo>
                  <a:pt x="3000" y="865"/>
                </a:lnTo>
                <a:lnTo>
                  <a:pt x="2967" y="829"/>
                </a:lnTo>
                <a:lnTo>
                  <a:pt x="2967" y="790"/>
                </a:lnTo>
                <a:lnTo>
                  <a:pt x="2931" y="715"/>
                </a:lnTo>
                <a:lnTo>
                  <a:pt x="2967" y="679"/>
                </a:lnTo>
                <a:lnTo>
                  <a:pt x="3000" y="602"/>
                </a:lnTo>
                <a:lnTo>
                  <a:pt x="3035" y="565"/>
                </a:lnTo>
                <a:lnTo>
                  <a:pt x="3035" y="490"/>
                </a:lnTo>
                <a:lnTo>
                  <a:pt x="3000" y="451"/>
                </a:lnTo>
                <a:lnTo>
                  <a:pt x="3000" y="415"/>
                </a:lnTo>
                <a:lnTo>
                  <a:pt x="2967" y="415"/>
                </a:lnTo>
                <a:lnTo>
                  <a:pt x="2897" y="451"/>
                </a:lnTo>
                <a:lnTo>
                  <a:pt x="2827" y="490"/>
                </a:lnTo>
                <a:lnTo>
                  <a:pt x="2759" y="528"/>
                </a:lnTo>
                <a:lnTo>
                  <a:pt x="2689" y="602"/>
                </a:lnTo>
                <a:close/>
                <a:moveTo>
                  <a:pt x="4104" y="76"/>
                </a:moveTo>
                <a:lnTo>
                  <a:pt x="4034" y="114"/>
                </a:lnTo>
                <a:lnTo>
                  <a:pt x="4000" y="150"/>
                </a:lnTo>
                <a:lnTo>
                  <a:pt x="3931" y="150"/>
                </a:lnTo>
                <a:lnTo>
                  <a:pt x="3897" y="150"/>
                </a:lnTo>
                <a:lnTo>
                  <a:pt x="3793" y="150"/>
                </a:lnTo>
                <a:lnTo>
                  <a:pt x="3655" y="188"/>
                </a:lnTo>
                <a:lnTo>
                  <a:pt x="3518" y="188"/>
                </a:lnTo>
                <a:lnTo>
                  <a:pt x="3483" y="188"/>
                </a:lnTo>
                <a:lnTo>
                  <a:pt x="3414" y="227"/>
                </a:lnTo>
                <a:lnTo>
                  <a:pt x="3380" y="264"/>
                </a:lnTo>
                <a:lnTo>
                  <a:pt x="3311" y="301"/>
                </a:lnTo>
                <a:lnTo>
                  <a:pt x="3276" y="301"/>
                </a:lnTo>
                <a:lnTo>
                  <a:pt x="3173" y="264"/>
                </a:lnTo>
                <a:lnTo>
                  <a:pt x="3138" y="301"/>
                </a:lnTo>
                <a:lnTo>
                  <a:pt x="3104" y="301"/>
                </a:lnTo>
                <a:lnTo>
                  <a:pt x="3035" y="338"/>
                </a:lnTo>
                <a:lnTo>
                  <a:pt x="3035" y="377"/>
                </a:lnTo>
                <a:lnTo>
                  <a:pt x="3035" y="415"/>
                </a:lnTo>
                <a:lnTo>
                  <a:pt x="3069" y="451"/>
                </a:lnTo>
                <a:lnTo>
                  <a:pt x="3104" y="490"/>
                </a:lnTo>
                <a:lnTo>
                  <a:pt x="3138" y="528"/>
                </a:lnTo>
                <a:lnTo>
                  <a:pt x="3173" y="490"/>
                </a:lnTo>
                <a:lnTo>
                  <a:pt x="3207" y="490"/>
                </a:lnTo>
                <a:lnTo>
                  <a:pt x="3311" y="415"/>
                </a:lnTo>
                <a:lnTo>
                  <a:pt x="3483" y="377"/>
                </a:lnTo>
                <a:lnTo>
                  <a:pt x="3518" y="338"/>
                </a:lnTo>
                <a:lnTo>
                  <a:pt x="3690" y="301"/>
                </a:lnTo>
                <a:lnTo>
                  <a:pt x="3759" y="264"/>
                </a:lnTo>
                <a:lnTo>
                  <a:pt x="3793" y="264"/>
                </a:lnTo>
                <a:lnTo>
                  <a:pt x="3862" y="264"/>
                </a:lnTo>
                <a:lnTo>
                  <a:pt x="3897" y="227"/>
                </a:lnTo>
                <a:lnTo>
                  <a:pt x="3897" y="264"/>
                </a:lnTo>
                <a:lnTo>
                  <a:pt x="3931" y="264"/>
                </a:lnTo>
                <a:lnTo>
                  <a:pt x="3967" y="264"/>
                </a:lnTo>
                <a:lnTo>
                  <a:pt x="4070" y="227"/>
                </a:lnTo>
                <a:lnTo>
                  <a:pt x="4138" y="188"/>
                </a:lnTo>
                <a:lnTo>
                  <a:pt x="4138" y="150"/>
                </a:lnTo>
                <a:lnTo>
                  <a:pt x="4173" y="114"/>
                </a:lnTo>
                <a:lnTo>
                  <a:pt x="4138" y="114"/>
                </a:lnTo>
                <a:lnTo>
                  <a:pt x="4104" y="76"/>
                </a:lnTo>
                <a:close/>
                <a:moveTo>
                  <a:pt x="0" y="3200"/>
                </a:moveTo>
                <a:lnTo>
                  <a:pt x="0" y="3162"/>
                </a:lnTo>
                <a:lnTo>
                  <a:pt x="0" y="3125"/>
                </a:lnTo>
                <a:lnTo>
                  <a:pt x="34" y="3125"/>
                </a:lnTo>
                <a:lnTo>
                  <a:pt x="70" y="3087"/>
                </a:lnTo>
                <a:lnTo>
                  <a:pt x="138" y="3087"/>
                </a:lnTo>
                <a:lnTo>
                  <a:pt x="172" y="3125"/>
                </a:lnTo>
                <a:lnTo>
                  <a:pt x="172" y="3162"/>
                </a:lnTo>
                <a:lnTo>
                  <a:pt x="138" y="3200"/>
                </a:lnTo>
                <a:lnTo>
                  <a:pt x="34" y="3200"/>
                </a:lnTo>
                <a:lnTo>
                  <a:pt x="0" y="3200"/>
                </a:lnTo>
                <a:close/>
                <a:moveTo>
                  <a:pt x="828" y="2221"/>
                </a:moveTo>
                <a:lnTo>
                  <a:pt x="793" y="2221"/>
                </a:lnTo>
                <a:lnTo>
                  <a:pt x="759" y="2258"/>
                </a:lnTo>
                <a:lnTo>
                  <a:pt x="724" y="2297"/>
                </a:lnTo>
                <a:lnTo>
                  <a:pt x="759" y="2334"/>
                </a:lnTo>
                <a:lnTo>
                  <a:pt x="759" y="2371"/>
                </a:lnTo>
                <a:lnTo>
                  <a:pt x="793" y="2448"/>
                </a:lnTo>
                <a:lnTo>
                  <a:pt x="828" y="2485"/>
                </a:lnTo>
                <a:lnTo>
                  <a:pt x="862" y="2485"/>
                </a:lnTo>
                <a:lnTo>
                  <a:pt x="897" y="2485"/>
                </a:lnTo>
                <a:lnTo>
                  <a:pt x="897" y="2448"/>
                </a:lnTo>
                <a:lnTo>
                  <a:pt x="930" y="2410"/>
                </a:lnTo>
                <a:lnTo>
                  <a:pt x="966" y="2410"/>
                </a:lnTo>
                <a:lnTo>
                  <a:pt x="930" y="2371"/>
                </a:lnTo>
                <a:lnTo>
                  <a:pt x="930" y="2334"/>
                </a:lnTo>
                <a:lnTo>
                  <a:pt x="897" y="2297"/>
                </a:lnTo>
                <a:lnTo>
                  <a:pt x="862" y="2258"/>
                </a:lnTo>
                <a:lnTo>
                  <a:pt x="862" y="2221"/>
                </a:lnTo>
                <a:lnTo>
                  <a:pt x="828" y="222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4" name="Freeform 200"/>
          <p:cNvSpPr>
            <a:spLocks noChangeArrowheads="1"/>
          </p:cNvSpPr>
          <p:nvPr/>
        </p:nvSpPr>
        <p:spPr bwMode="auto">
          <a:xfrm>
            <a:off x="4840191" y="1487677"/>
            <a:ext cx="123853" cy="184339"/>
          </a:xfrm>
          <a:custGeom>
            <a:avLst/>
            <a:gdLst/>
            <a:ahLst/>
            <a:cxnLst>
              <a:cxn ang="0">
                <a:pos x="0" y="565"/>
              </a:cxn>
              <a:cxn ang="0">
                <a:pos x="34" y="565"/>
              </a:cxn>
              <a:cxn ang="0">
                <a:pos x="69" y="565"/>
              </a:cxn>
              <a:cxn ang="0">
                <a:pos x="104" y="528"/>
              </a:cxn>
              <a:cxn ang="0">
                <a:pos x="172" y="453"/>
              </a:cxn>
              <a:cxn ang="0">
                <a:pos x="242" y="415"/>
              </a:cxn>
              <a:cxn ang="0">
                <a:pos x="310" y="339"/>
              </a:cxn>
              <a:cxn ang="0">
                <a:pos x="346" y="264"/>
              </a:cxn>
              <a:cxn ang="0">
                <a:pos x="346" y="151"/>
              </a:cxn>
              <a:cxn ang="0">
                <a:pos x="379" y="77"/>
              </a:cxn>
              <a:cxn ang="0">
                <a:pos x="379" y="39"/>
              </a:cxn>
              <a:cxn ang="0">
                <a:pos x="379" y="0"/>
              </a:cxn>
              <a:cxn ang="0">
                <a:pos x="346" y="0"/>
              </a:cxn>
              <a:cxn ang="0">
                <a:pos x="346" y="39"/>
              </a:cxn>
              <a:cxn ang="0">
                <a:pos x="310" y="114"/>
              </a:cxn>
              <a:cxn ang="0">
                <a:pos x="276" y="189"/>
              </a:cxn>
              <a:cxn ang="0">
                <a:pos x="242" y="264"/>
              </a:cxn>
              <a:cxn ang="0">
                <a:pos x="139" y="415"/>
              </a:cxn>
              <a:cxn ang="0">
                <a:pos x="69" y="491"/>
              </a:cxn>
              <a:cxn ang="0">
                <a:pos x="34" y="528"/>
              </a:cxn>
              <a:cxn ang="0">
                <a:pos x="0" y="565"/>
              </a:cxn>
            </a:cxnLst>
            <a:rect l="0" t="0" r="r" b="b"/>
            <a:pathLst>
              <a:path w="380" h="566">
                <a:moveTo>
                  <a:pt x="0" y="565"/>
                </a:moveTo>
                <a:lnTo>
                  <a:pt x="34" y="565"/>
                </a:lnTo>
                <a:lnTo>
                  <a:pt x="69" y="565"/>
                </a:lnTo>
                <a:lnTo>
                  <a:pt x="104" y="528"/>
                </a:lnTo>
                <a:lnTo>
                  <a:pt x="172" y="453"/>
                </a:lnTo>
                <a:lnTo>
                  <a:pt x="242" y="415"/>
                </a:lnTo>
                <a:lnTo>
                  <a:pt x="310" y="339"/>
                </a:lnTo>
                <a:lnTo>
                  <a:pt x="346" y="264"/>
                </a:lnTo>
                <a:lnTo>
                  <a:pt x="346" y="151"/>
                </a:lnTo>
                <a:lnTo>
                  <a:pt x="379" y="77"/>
                </a:lnTo>
                <a:lnTo>
                  <a:pt x="379" y="39"/>
                </a:lnTo>
                <a:lnTo>
                  <a:pt x="379" y="0"/>
                </a:lnTo>
                <a:lnTo>
                  <a:pt x="346" y="0"/>
                </a:lnTo>
                <a:lnTo>
                  <a:pt x="346" y="39"/>
                </a:lnTo>
                <a:lnTo>
                  <a:pt x="310" y="114"/>
                </a:lnTo>
                <a:lnTo>
                  <a:pt x="276" y="189"/>
                </a:lnTo>
                <a:lnTo>
                  <a:pt x="242" y="264"/>
                </a:lnTo>
                <a:lnTo>
                  <a:pt x="139" y="415"/>
                </a:lnTo>
                <a:lnTo>
                  <a:pt x="69" y="491"/>
                </a:lnTo>
                <a:lnTo>
                  <a:pt x="34" y="528"/>
                </a:lnTo>
                <a:lnTo>
                  <a:pt x="0" y="565"/>
                </a:lnTo>
              </a:path>
            </a:pathLst>
          </a:custGeom>
          <a:noFill/>
          <a:ln w="3600">
            <a:solidFill>
              <a:srgbClr val="000000"/>
            </a:solidFill>
            <a:round/>
            <a:headEnd/>
            <a:tailEnd/>
          </a:ln>
          <a:effectLst/>
        </p:spPr>
        <p:txBody>
          <a:bodyPr/>
          <a:lstStyle/>
          <a:p>
            <a:endParaRPr lang="es-ES_tradnl" sz="1633"/>
          </a:p>
        </p:txBody>
      </p:sp>
      <p:sp>
        <p:nvSpPr>
          <p:cNvPr id="11465" name="Freeform 201"/>
          <p:cNvSpPr>
            <a:spLocks noChangeArrowheads="1"/>
          </p:cNvSpPr>
          <p:nvPr/>
        </p:nvSpPr>
        <p:spPr bwMode="auto">
          <a:xfrm>
            <a:off x="2970873" y="504053"/>
            <a:ext cx="3964736" cy="1549603"/>
          </a:xfrm>
          <a:custGeom>
            <a:avLst/>
            <a:gdLst/>
            <a:ahLst/>
            <a:cxnLst>
              <a:cxn ang="0">
                <a:pos x="8415" y="3877"/>
              </a:cxn>
              <a:cxn ang="0">
                <a:pos x="8347" y="3275"/>
              </a:cxn>
              <a:cxn ang="0">
                <a:pos x="8518" y="2749"/>
              </a:cxn>
              <a:cxn ang="0">
                <a:pos x="9208" y="2599"/>
              </a:cxn>
              <a:cxn ang="0">
                <a:pos x="9484" y="2560"/>
              </a:cxn>
              <a:cxn ang="0">
                <a:pos x="9863" y="2258"/>
              </a:cxn>
              <a:cxn ang="0">
                <a:pos x="10140" y="2221"/>
              </a:cxn>
              <a:cxn ang="0">
                <a:pos x="9519" y="3275"/>
              </a:cxn>
              <a:cxn ang="0">
                <a:pos x="9828" y="3350"/>
              </a:cxn>
              <a:cxn ang="0">
                <a:pos x="10070" y="2860"/>
              </a:cxn>
              <a:cxn ang="0">
                <a:pos x="10346" y="2522"/>
              </a:cxn>
              <a:cxn ang="0">
                <a:pos x="11070" y="2184"/>
              </a:cxn>
              <a:cxn ang="0">
                <a:pos x="11380" y="1770"/>
              </a:cxn>
              <a:cxn ang="0">
                <a:pos x="11795" y="1807"/>
              </a:cxn>
              <a:cxn ang="0">
                <a:pos x="11966" y="1505"/>
              </a:cxn>
              <a:cxn ang="0">
                <a:pos x="11519" y="1130"/>
              </a:cxn>
              <a:cxn ang="0">
                <a:pos x="10483" y="941"/>
              </a:cxn>
              <a:cxn ang="0">
                <a:pos x="9898" y="1054"/>
              </a:cxn>
              <a:cxn ang="0">
                <a:pos x="9208" y="829"/>
              </a:cxn>
              <a:cxn ang="0">
                <a:pos x="8622" y="715"/>
              </a:cxn>
              <a:cxn ang="0">
                <a:pos x="8278" y="790"/>
              </a:cxn>
              <a:cxn ang="0">
                <a:pos x="7692" y="941"/>
              </a:cxn>
              <a:cxn ang="0">
                <a:pos x="7001" y="640"/>
              </a:cxn>
              <a:cxn ang="0">
                <a:pos x="6345" y="528"/>
              </a:cxn>
              <a:cxn ang="0">
                <a:pos x="6070" y="490"/>
              </a:cxn>
              <a:cxn ang="0">
                <a:pos x="5897" y="150"/>
              </a:cxn>
              <a:cxn ang="0">
                <a:pos x="5553" y="188"/>
              </a:cxn>
              <a:cxn ang="0">
                <a:pos x="5036" y="264"/>
              </a:cxn>
              <a:cxn ang="0">
                <a:pos x="4243" y="602"/>
              </a:cxn>
              <a:cxn ang="0">
                <a:pos x="4138" y="865"/>
              </a:cxn>
              <a:cxn ang="0">
                <a:pos x="3759" y="865"/>
              </a:cxn>
              <a:cxn ang="0">
                <a:pos x="3588" y="1205"/>
              </a:cxn>
              <a:cxn ang="0">
                <a:pos x="3552" y="1243"/>
              </a:cxn>
              <a:cxn ang="0">
                <a:pos x="3415" y="1092"/>
              </a:cxn>
              <a:cxn ang="0">
                <a:pos x="3104" y="941"/>
              </a:cxn>
              <a:cxn ang="0">
                <a:pos x="2656" y="1130"/>
              </a:cxn>
              <a:cxn ang="0">
                <a:pos x="2311" y="1205"/>
              </a:cxn>
              <a:cxn ang="0">
                <a:pos x="1552" y="1430"/>
              </a:cxn>
              <a:cxn ang="0">
                <a:pos x="1276" y="1355"/>
              </a:cxn>
              <a:cxn ang="0">
                <a:pos x="1001" y="1694"/>
              </a:cxn>
              <a:cxn ang="0">
                <a:pos x="656" y="1807"/>
              </a:cxn>
              <a:cxn ang="0">
                <a:pos x="449" y="1619"/>
              </a:cxn>
              <a:cxn ang="0">
                <a:pos x="1001" y="1394"/>
              </a:cxn>
              <a:cxn ang="0">
                <a:pos x="449" y="865"/>
              </a:cxn>
              <a:cxn ang="0">
                <a:pos x="104" y="1430"/>
              </a:cxn>
              <a:cxn ang="0">
                <a:pos x="172" y="2184"/>
              </a:cxn>
              <a:cxn ang="0">
                <a:pos x="0" y="2635"/>
              </a:cxn>
              <a:cxn ang="0">
                <a:pos x="242" y="3238"/>
              </a:cxn>
              <a:cxn ang="0">
                <a:pos x="656" y="3689"/>
              </a:cxn>
              <a:cxn ang="0">
                <a:pos x="689" y="4329"/>
              </a:cxn>
              <a:cxn ang="0">
                <a:pos x="1450" y="4744"/>
              </a:cxn>
              <a:cxn ang="0">
                <a:pos x="1450" y="3877"/>
              </a:cxn>
              <a:cxn ang="0">
                <a:pos x="1967" y="3576"/>
              </a:cxn>
              <a:cxn ang="0">
                <a:pos x="2415" y="3464"/>
              </a:cxn>
              <a:cxn ang="0">
                <a:pos x="3242" y="3313"/>
              </a:cxn>
              <a:cxn ang="0">
                <a:pos x="4001" y="3727"/>
              </a:cxn>
              <a:cxn ang="0">
                <a:pos x="4656" y="3727"/>
              </a:cxn>
              <a:cxn ang="0">
                <a:pos x="5518" y="3614"/>
              </a:cxn>
              <a:cxn ang="0">
                <a:pos x="6345" y="3840"/>
              </a:cxn>
              <a:cxn ang="0">
                <a:pos x="7001" y="3389"/>
              </a:cxn>
              <a:cxn ang="0">
                <a:pos x="7760" y="3954"/>
              </a:cxn>
              <a:cxn ang="0">
                <a:pos x="7760" y="4329"/>
              </a:cxn>
            </a:cxnLst>
            <a:rect l="0" t="0" r="r" b="b"/>
            <a:pathLst>
              <a:path w="12141" h="4745">
                <a:moveTo>
                  <a:pt x="7760" y="4555"/>
                </a:moveTo>
                <a:lnTo>
                  <a:pt x="7795" y="4518"/>
                </a:lnTo>
                <a:lnTo>
                  <a:pt x="7795" y="4480"/>
                </a:lnTo>
                <a:lnTo>
                  <a:pt x="7829" y="4518"/>
                </a:lnTo>
                <a:lnTo>
                  <a:pt x="7829" y="4555"/>
                </a:lnTo>
                <a:lnTo>
                  <a:pt x="7863" y="4555"/>
                </a:lnTo>
                <a:lnTo>
                  <a:pt x="7932" y="4555"/>
                </a:lnTo>
                <a:lnTo>
                  <a:pt x="7966" y="4518"/>
                </a:lnTo>
                <a:lnTo>
                  <a:pt x="8036" y="4442"/>
                </a:lnTo>
                <a:lnTo>
                  <a:pt x="8104" y="4368"/>
                </a:lnTo>
                <a:lnTo>
                  <a:pt x="8174" y="4254"/>
                </a:lnTo>
                <a:lnTo>
                  <a:pt x="8208" y="4217"/>
                </a:lnTo>
                <a:lnTo>
                  <a:pt x="8243" y="4178"/>
                </a:lnTo>
                <a:lnTo>
                  <a:pt x="8278" y="4066"/>
                </a:lnTo>
                <a:lnTo>
                  <a:pt x="8381" y="3954"/>
                </a:lnTo>
                <a:lnTo>
                  <a:pt x="8415" y="3877"/>
                </a:lnTo>
                <a:lnTo>
                  <a:pt x="8449" y="3840"/>
                </a:lnTo>
                <a:lnTo>
                  <a:pt x="8449" y="3765"/>
                </a:lnTo>
                <a:lnTo>
                  <a:pt x="8449" y="3689"/>
                </a:lnTo>
                <a:lnTo>
                  <a:pt x="8449" y="3614"/>
                </a:lnTo>
                <a:lnTo>
                  <a:pt x="8449" y="3539"/>
                </a:lnTo>
                <a:lnTo>
                  <a:pt x="8484" y="3502"/>
                </a:lnTo>
                <a:lnTo>
                  <a:pt x="8518" y="3464"/>
                </a:lnTo>
                <a:lnTo>
                  <a:pt x="8484" y="3389"/>
                </a:lnTo>
                <a:lnTo>
                  <a:pt x="8484" y="3350"/>
                </a:lnTo>
                <a:lnTo>
                  <a:pt x="8484" y="3313"/>
                </a:lnTo>
                <a:lnTo>
                  <a:pt x="8449" y="3275"/>
                </a:lnTo>
                <a:lnTo>
                  <a:pt x="8415" y="3200"/>
                </a:lnTo>
                <a:lnTo>
                  <a:pt x="8381" y="3200"/>
                </a:lnTo>
                <a:lnTo>
                  <a:pt x="8347" y="3200"/>
                </a:lnTo>
                <a:lnTo>
                  <a:pt x="8347" y="3238"/>
                </a:lnTo>
                <a:lnTo>
                  <a:pt x="8347" y="3275"/>
                </a:lnTo>
                <a:lnTo>
                  <a:pt x="8311" y="3275"/>
                </a:lnTo>
                <a:lnTo>
                  <a:pt x="8311" y="3200"/>
                </a:lnTo>
                <a:lnTo>
                  <a:pt x="8278" y="3200"/>
                </a:lnTo>
                <a:lnTo>
                  <a:pt x="8243" y="3238"/>
                </a:lnTo>
                <a:lnTo>
                  <a:pt x="8243" y="3275"/>
                </a:lnTo>
                <a:lnTo>
                  <a:pt x="8208" y="3275"/>
                </a:lnTo>
                <a:lnTo>
                  <a:pt x="8208" y="3238"/>
                </a:lnTo>
                <a:lnTo>
                  <a:pt x="8208" y="3162"/>
                </a:lnTo>
                <a:lnTo>
                  <a:pt x="8104" y="3162"/>
                </a:lnTo>
                <a:lnTo>
                  <a:pt x="8139" y="3125"/>
                </a:lnTo>
                <a:lnTo>
                  <a:pt x="8174" y="3125"/>
                </a:lnTo>
                <a:lnTo>
                  <a:pt x="8243" y="3011"/>
                </a:lnTo>
                <a:lnTo>
                  <a:pt x="8311" y="2936"/>
                </a:lnTo>
                <a:lnTo>
                  <a:pt x="8415" y="2860"/>
                </a:lnTo>
                <a:lnTo>
                  <a:pt x="8449" y="2824"/>
                </a:lnTo>
                <a:lnTo>
                  <a:pt x="8518" y="2749"/>
                </a:lnTo>
                <a:lnTo>
                  <a:pt x="8553" y="2673"/>
                </a:lnTo>
                <a:lnTo>
                  <a:pt x="8656" y="2635"/>
                </a:lnTo>
                <a:lnTo>
                  <a:pt x="8691" y="2635"/>
                </a:lnTo>
                <a:lnTo>
                  <a:pt x="8760" y="2599"/>
                </a:lnTo>
                <a:lnTo>
                  <a:pt x="8795" y="2635"/>
                </a:lnTo>
                <a:lnTo>
                  <a:pt x="8795" y="2673"/>
                </a:lnTo>
                <a:lnTo>
                  <a:pt x="8863" y="2635"/>
                </a:lnTo>
                <a:lnTo>
                  <a:pt x="8933" y="2635"/>
                </a:lnTo>
                <a:lnTo>
                  <a:pt x="8966" y="2673"/>
                </a:lnTo>
                <a:lnTo>
                  <a:pt x="9002" y="2635"/>
                </a:lnTo>
                <a:lnTo>
                  <a:pt x="9002" y="2560"/>
                </a:lnTo>
                <a:lnTo>
                  <a:pt x="9036" y="2560"/>
                </a:lnTo>
                <a:lnTo>
                  <a:pt x="9070" y="2560"/>
                </a:lnTo>
                <a:lnTo>
                  <a:pt x="9104" y="2560"/>
                </a:lnTo>
                <a:lnTo>
                  <a:pt x="9140" y="2599"/>
                </a:lnTo>
                <a:lnTo>
                  <a:pt x="9208" y="2599"/>
                </a:lnTo>
                <a:lnTo>
                  <a:pt x="9242" y="2599"/>
                </a:lnTo>
                <a:lnTo>
                  <a:pt x="9278" y="2599"/>
                </a:lnTo>
                <a:lnTo>
                  <a:pt x="9311" y="2599"/>
                </a:lnTo>
                <a:lnTo>
                  <a:pt x="9278" y="2635"/>
                </a:lnTo>
                <a:lnTo>
                  <a:pt x="9242" y="2635"/>
                </a:lnTo>
                <a:lnTo>
                  <a:pt x="9208" y="2673"/>
                </a:lnTo>
                <a:lnTo>
                  <a:pt x="9208" y="2710"/>
                </a:lnTo>
                <a:lnTo>
                  <a:pt x="9242" y="2710"/>
                </a:lnTo>
                <a:lnTo>
                  <a:pt x="9311" y="2673"/>
                </a:lnTo>
                <a:lnTo>
                  <a:pt x="9346" y="2673"/>
                </a:lnTo>
                <a:lnTo>
                  <a:pt x="9382" y="2673"/>
                </a:lnTo>
                <a:lnTo>
                  <a:pt x="9415" y="2635"/>
                </a:lnTo>
                <a:lnTo>
                  <a:pt x="9450" y="2673"/>
                </a:lnTo>
                <a:lnTo>
                  <a:pt x="9484" y="2635"/>
                </a:lnTo>
                <a:lnTo>
                  <a:pt x="9484" y="2599"/>
                </a:lnTo>
                <a:lnTo>
                  <a:pt x="9484" y="2560"/>
                </a:lnTo>
                <a:lnTo>
                  <a:pt x="9450" y="2560"/>
                </a:lnTo>
                <a:lnTo>
                  <a:pt x="9415" y="2522"/>
                </a:lnTo>
                <a:lnTo>
                  <a:pt x="9450" y="2485"/>
                </a:lnTo>
                <a:lnTo>
                  <a:pt x="9519" y="2410"/>
                </a:lnTo>
                <a:lnTo>
                  <a:pt x="9552" y="2371"/>
                </a:lnTo>
                <a:lnTo>
                  <a:pt x="9588" y="2334"/>
                </a:lnTo>
                <a:lnTo>
                  <a:pt x="9622" y="2334"/>
                </a:lnTo>
                <a:lnTo>
                  <a:pt x="9657" y="2334"/>
                </a:lnTo>
                <a:lnTo>
                  <a:pt x="9691" y="2297"/>
                </a:lnTo>
                <a:lnTo>
                  <a:pt x="9725" y="2258"/>
                </a:lnTo>
                <a:lnTo>
                  <a:pt x="9760" y="2258"/>
                </a:lnTo>
                <a:lnTo>
                  <a:pt x="9795" y="2297"/>
                </a:lnTo>
                <a:lnTo>
                  <a:pt x="9828" y="2258"/>
                </a:lnTo>
                <a:lnTo>
                  <a:pt x="9898" y="2221"/>
                </a:lnTo>
                <a:lnTo>
                  <a:pt x="9898" y="2258"/>
                </a:lnTo>
                <a:lnTo>
                  <a:pt x="9863" y="2258"/>
                </a:lnTo>
                <a:lnTo>
                  <a:pt x="9863" y="2297"/>
                </a:lnTo>
                <a:lnTo>
                  <a:pt x="9795" y="2371"/>
                </a:lnTo>
                <a:lnTo>
                  <a:pt x="9795" y="2410"/>
                </a:lnTo>
                <a:lnTo>
                  <a:pt x="9828" y="2410"/>
                </a:lnTo>
                <a:lnTo>
                  <a:pt x="9828" y="2448"/>
                </a:lnTo>
                <a:lnTo>
                  <a:pt x="9863" y="2410"/>
                </a:lnTo>
                <a:lnTo>
                  <a:pt x="9933" y="2371"/>
                </a:lnTo>
                <a:lnTo>
                  <a:pt x="9967" y="2371"/>
                </a:lnTo>
                <a:lnTo>
                  <a:pt x="10002" y="2334"/>
                </a:lnTo>
                <a:lnTo>
                  <a:pt x="10037" y="2258"/>
                </a:lnTo>
                <a:lnTo>
                  <a:pt x="10037" y="2221"/>
                </a:lnTo>
                <a:lnTo>
                  <a:pt x="10104" y="2184"/>
                </a:lnTo>
                <a:lnTo>
                  <a:pt x="10140" y="2146"/>
                </a:lnTo>
                <a:lnTo>
                  <a:pt x="10174" y="2146"/>
                </a:lnTo>
                <a:lnTo>
                  <a:pt x="10174" y="2184"/>
                </a:lnTo>
                <a:lnTo>
                  <a:pt x="10140" y="2221"/>
                </a:lnTo>
                <a:lnTo>
                  <a:pt x="10104" y="2334"/>
                </a:lnTo>
                <a:lnTo>
                  <a:pt x="10037" y="2448"/>
                </a:lnTo>
                <a:lnTo>
                  <a:pt x="9967" y="2485"/>
                </a:lnTo>
                <a:lnTo>
                  <a:pt x="9795" y="2635"/>
                </a:lnTo>
                <a:lnTo>
                  <a:pt x="9760" y="2673"/>
                </a:lnTo>
                <a:lnTo>
                  <a:pt x="9691" y="2749"/>
                </a:lnTo>
                <a:lnTo>
                  <a:pt x="9657" y="2785"/>
                </a:lnTo>
                <a:lnTo>
                  <a:pt x="9622" y="2785"/>
                </a:lnTo>
                <a:lnTo>
                  <a:pt x="9588" y="2860"/>
                </a:lnTo>
                <a:lnTo>
                  <a:pt x="9588" y="2899"/>
                </a:lnTo>
                <a:lnTo>
                  <a:pt x="9552" y="2936"/>
                </a:lnTo>
                <a:lnTo>
                  <a:pt x="9552" y="2974"/>
                </a:lnTo>
                <a:lnTo>
                  <a:pt x="9552" y="3049"/>
                </a:lnTo>
                <a:lnTo>
                  <a:pt x="9552" y="3087"/>
                </a:lnTo>
                <a:lnTo>
                  <a:pt x="9552" y="3162"/>
                </a:lnTo>
                <a:lnTo>
                  <a:pt x="9519" y="3275"/>
                </a:lnTo>
                <a:lnTo>
                  <a:pt x="9519" y="3425"/>
                </a:lnTo>
                <a:lnTo>
                  <a:pt x="9519" y="3464"/>
                </a:lnTo>
                <a:lnTo>
                  <a:pt x="9552" y="3502"/>
                </a:lnTo>
                <a:lnTo>
                  <a:pt x="9588" y="3502"/>
                </a:lnTo>
                <a:lnTo>
                  <a:pt x="9588" y="3539"/>
                </a:lnTo>
                <a:lnTo>
                  <a:pt x="9588" y="3576"/>
                </a:lnTo>
                <a:lnTo>
                  <a:pt x="9588" y="3614"/>
                </a:lnTo>
                <a:lnTo>
                  <a:pt x="9622" y="3652"/>
                </a:lnTo>
                <a:lnTo>
                  <a:pt x="9657" y="3614"/>
                </a:lnTo>
                <a:lnTo>
                  <a:pt x="9691" y="3576"/>
                </a:lnTo>
                <a:lnTo>
                  <a:pt x="9725" y="3539"/>
                </a:lnTo>
                <a:lnTo>
                  <a:pt x="9760" y="3502"/>
                </a:lnTo>
                <a:lnTo>
                  <a:pt x="9760" y="3464"/>
                </a:lnTo>
                <a:lnTo>
                  <a:pt x="9795" y="3425"/>
                </a:lnTo>
                <a:lnTo>
                  <a:pt x="9828" y="3389"/>
                </a:lnTo>
                <a:lnTo>
                  <a:pt x="9828" y="3350"/>
                </a:lnTo>
                <a:lnTo>
                  <a:pt x="9828" y="3275"/>
                </a:lnTo>
                <a:lnTo>
                  <a:pt x="9863" y="3275"/>
                </a:lnTo>
                <a:lnTo>
                  <a:pt x="9898" y="3238"/>
                </a:lnTo>
                <a:lnTo>
                  <a:pt x="9933" y="3238"/>
                </a:lnTo>
                <a:lnTo>
                  <a:pt x="9967" y="3238"/>
                </a:lnTo>
                <a:lnTo>
                  <a:pt x="9933" y="3162"/>
                </a:lnTo>
                <a:lnTo>
                  <a:pt x="9933" y="3125"/>
                </a:lnTo>
                <a:lnTo>
                  <a:pt x="9967" y="3087"/>
                </a:lnTo>
                <a:lnTo>
                  <a:pt x="10002" y="3049"/>
                </a:lnTo>
                <a:lnTo>
                  <a:pt x="10037" y="3049"/>
                </a:lnTo>
                <a:lnTo>
                  <a:pt x="10037" y="3011"/>
                </a:lnTo>
                <a:lnTo>
                  <a:pt x="10002" y="2974"/>
                </a:lnTo>
                <a:lnTo>
                  <a:pt x="10002" y="2936"/>
                </a:lnTo>
                <a:lnTo>
                  <a:pt x="10002" y="2899"/>
                </a:lnTo>
                <a:lnTo>
                  <a:pt x="10037" y="2860"/>
                </a:lnTo>
                <a:lnTo>
                  <a:pt x="10070" y="2860"/>
                </a:lnTo>
                <a:lnTo>
                  <a:pt x="10037" y="2824"/>
                </a:lnTo>
                <a:lnTo>
                  <a:pt x="10037" y="2785"/>
                </a:lnTo>
                <a:lnTo>
                  <a:pt x="10037" y="2749"/>
                </a:lnTo>
                <a:lnTo>
                  <a:pt x="10070" y="2673"/>
                </a:lnTo>
                <a:lnTo>
                  <a:pt x="10070" y="2635"/>
                </a:lnTo>
                <a:lnTo>
                  <a:pt x="10104" y="2599"/>
                </a:lnTo>
                <a:lnTo>
                  <a:pt x="10104" y="2522"/>
                </a:lnTo>
                <a:lnTo>
                  <a:pt x="10140" y="2485"/>
                </a:lnTo>
                <a:lnTo>
                  <a:pt x="10174" y="2522"/>
                </a:lnTo>
                <a:lnTo>
                  <a:pt x="10207" y="2522"/>
                </a:lnTo>
                <a:lnTo>
                  <a:pt x="10243" y="2522"/>
                </a:lnTo>
                <a:lnTo>
                  <a:pt x="10277" y="2485"/>
                </a:lnTo>
                <a:lnTo>
                  <a:pt x="10312" y="2448"/>
                </a:lnTo>
                <a:lnTo>
                  <a:pt x="10346" y="2448"/>
                </a:lnTo>
                <a:lnTo>
                  <a:pt x="10346" y="2485"/>
                </a:lnTo>
                <a:lnTo>
                  <a:pt x="10346" y="2522"/>
                </a:lnTo>
                <a:lnTo>
                  <a:pt x="10381" y="2485"/>
                </a:lnTo>
                <a:lnTo>
                  <a:pt x="10415" y="2448"/>
                </a:lnTo>
                <a:lnTo>
                  <a:pt x="10450" y="2448"/>
                </a:lnTo>
                <a:lnTo>
                  <a:pt x="10483" y="2448"/>
                </a:lnTo>
                <a:lnTo>
                  <a:pt x="10519" y="2448"/>
                </a:lnTo>
                <a:lnTo>
                  <a:pt x="10554" y="2485"/>
                </a:lnTo>
                <a:lnTo>
                  <a:pt x="10588" y="2522"/>
                </a:lnTo>
                <a:lnTo>
                  <a:pt x="10622" y="2522"/>
                </a:lnTo>
                <a:lnTo>
                  <a:pt x="10656" y="2485"/>
                </a:lnTo>
                <a:lnTo>
                  <a:pt x="10692" y="2448"/>
                </a:lnTo>
                <a:lnTo>
                  <a:pt x="10725" y="2448"/>
                </a:lnTo>
                <a:lnTo>
                  <a:pt x="10760" y="2448"/>
                </a:lnTo>
                <a:lnTo>
                  <a:pt x="10760" y="2410"/>
                </a:lnTo>
                <a:lnTo>
                  <a:pt x="10795" y="2371"/>
                </a:lnTo>
                <a:lnTo>
                  <a:pt x="10899" y="2297"/>
                </a:lnTo>
                <a:lnTo>
                  <a:pt x="11070" y="2184"/>
                </a:lnTo>
                <a:lnTo>
                  <a:pt x="11140" y="2146"/>
                </a:lnTo>
                <a:lnTo>
                  <a:pt x="11174" y="2108"/>
                </a:lnTo>
                <a:lnTo>
                  <a:pt x="11243" y="2070"/>
                </a:lnTo>
                <a:lnTo>
                  <a:pt x="11278" y="2070"/>
                </a:lnTo>
                <a:lnTo>
                  <a:pt x="11311" y="2070"/>
                </a:lnTo>
                <a:lnTo>
                  <a:pt x="11278" y="1996"/>
                </a:lnTo>
                <a:lnTo>
                  <a:pt x="11243" y="1957"/>
                </a:lnTo>
                <a:lnTo>
                  <a:pt x="11243" y="1920"/>
                </a:lnTo>
                <a:lnTo>
                  <a:pt x="11243" y="1845"/>
                </a:lnTo>
                <a:lnTo>
                  <a:pt x="11208" y="1807"/>
                </a:lnTo>
                <a:lnTo>
                  <a:pt x="11174" y="1807"/>
                </a:lnTo>
                <a:lnTo>
                  <a:pt x="11174" y="1770"/>
                </a:lnTo>
                <a:lnTo>
                  <a:pt x="11243" y="1807"/>
                </a:lnTo>
                <a:lnTo>
                  <a:pt x="11311" y="1807"/>
                </a:lnTo>
                <a:lnTo>
                  <a:pt x="11347" y="1807"/>
                </a:lnTo>
                <a:lnTo>
                  <a:pt x="11380" y="1770"/>
                </a:lnTo>
                <a:lnTo>
                  <a:pt x="11415" y="1770"/>
                </a:lnTo>
                <a:lnTo>
                  <a:pt x="11450" y="1732"/>
                </a:lnTo>
                <a:lnTo>
                  <a:pt x="11450" y="1656"/>
                </a:lnTo>
                <a:lnTo>
                  <a:pt x="11450" y="1619"/>
                </a:lnTo>
                <a:lnTo>
                  <a:pt x="11484" y="1544"/>
                </a:lnTo>
                <a:lnTo>
                  <a:pt x="11484" y="1505"/>
                </a:lnTo>
                <a:lnTo>
                  <a:pt x="11519" y="1505"/>
                </a:lnTo>
                <a:lnTo>
                  <a:pt x="11519" y="1544"/>
                </a:lnTo>
                <a:lnTo>
                  <a:pt x="11519" y="1582"/>
                </a:lnTo>
                <a:lnTo>
                  <a:pt x="11519" y="1656"/>
                </a:lnTo>
                <a:lnTo>
                  <a:pt x="11519" y="1694"/>
                </a:lnTo>
                <a:lnTo>
                  <a:pt x="11587" y="1732"/>
                </a:lnTo>
                <a:lnTo>
                  <a:pt x="11691" y="1694"/>
                </a:lnTo>
                <a:lnTo>
                  <a:pt x="11726" y="1732"/>
                </a:lnTo>
                <a:lnTo>
                  <a:pt x="11760" y="1732"/>
                </a:lnTo>
                <a:lnTo>
                  <a:pt x="11795" y="1807"/>
                </a:lnTo>
                <a:lnTo>
                  <a:pt x="11795" y="1845"/>
                </a:lnTo>
                <a:lnTo>
                  <a:pt x="11829" y="1845"/>
                </a:lnTo>
                <a:lnTo>
                  <a:pt x="11899" y="1845"/>
                </a:lnTo>
                <a:lnTo>
                  <a:pt x="11933" y="1845"/>
                </a:lnTo>
                <a:lnTo>
                  <a:pt x="11933" y="1883"/>
                </a:lnTo>
                <a:lnTo>
                  <a:pt x="11966" y="1883"/>
                </a:lnTo>
                <a:lnTo>
                  <a:pt x="12002" y="1883"/>
                </a:lnTo>
                <a:lnTo>
                  <a:pt x="12002" y="1845"/>
                </a:lnTo>
                <a:lnTo>
                  <a:pt x="12002" y="1770"/>
                </a:lnTo>
                <a:lnTo>
                  <a:pt x="12002" y="1694"/>
                </a:lnTo>
                <a:lnTo>
                  <a:pt x="12036" y="1656"/>
                </a:lnTo>
                <a:lnTo>
                  <a:pt x="12105" y="1619"/>
                </a:lnTo>
                <a:lnTo>
                  <a:pt x="12140" y="1619"/>
                </a:lnTo>
                <a:lnTo>
                  <a:pt x="12105" y="1582"/>
                </a:lnTo>
                <a:lnTo>
                  <a:pt x="12070" y="1582"/>
                </a:lnTo>
                <a:lnTo>
                  <a:pt x="11966" y="1505"/>
                </a:lnTo>
                <a:lnTo>
                  <a:pt x="11933" y="1505"/>
                </a:lnTo>
                <a:lnTo>
                  <a:pt x="11933" y="1469"/>
                </a:lnTo>
                <a:lnTo>
                  <a:pt x="11899" y="1430"/>
                </a:lnTo>
                <a:lnTo>
                  <a:pt x="11863" y="1469"/>
                </a:lnTo>
                <a:lnTo>
                  <a:pt x="11863" y="1505"/>
                </a:lnTo>
                <a:lnTo>
                  <a:pt x="11863" y="1544"/>
                </a:lnTo>
                <a:lnTo>
                  <a:pt x="11899" y="1619"/>
                </a:lnTo>
                <a:lnTo>
                  <a:pt x="11863" y="1656"/>
                </a:lnTo>
                <a:lnTo>
                  <a:pt x="11863" y="1619"/>
                </a:lnTo>
                <a:lnTo>
                  <a:pt x="11829" y="1619"/>
                </a:lnTo>
                <a:lnTo>
                  <a:pt x="11795" y="1582"/>
                </a:lnTo>
                <a:lnTo>
                  <a:pt x="11726" y="1469"/>
                </a:lnTo>
                <a:lnTo>
                  <a:pt x="11691" y="1355"/>
                </a:lnTo>
                <a:lnTo>
                  <a:pt x="11622" y="1243"/>
                </a:lnTo>
                <a:lnTo>
                  <a:pt x="11554" y="1167"/>
                </a:lnTo>
                <a:lnTo>
                  <a:pt x="11519" y="1130"/>
                </a:lnTo>
                <a:lnTo>
                  <a:pt x="11450" y="1092"/>
                </a:lnTo>
                <a:lnTo>
                  <a:pt x="11380" y="1054"/>
                </a:lnTo>
                <a:lnTo>
                  <a:pt x="11311" y="1016"/>
                </a:lnTo>
                <a:lnTo>
                  <a:pt x="11243" y="1016"/>
                </a:lnTo>
                <a:lnTo>
                  <a:pt x="11174" y="1016"/>
                </a:lnTo>
                <a:lnTo>
                  <a:pt x="11105" y="1016"/>
                </a:lnTo>
                <a:lnTo>
                  <a:pt x="11070" y="1016"/>
                </a:lnTo>
                <a:lnTo>
                  <a:pt x="11001" y="979"/>
                </a:lnTo>
                <a:lnTo>
                  <a:pt x="10967" y="979"/>
                </a:lnTo>
                <a:lnTo>
                  <a:pt x="10899" y="941"/>
                </a:lnTo>
                <a:lnTo>
                  <a:pt x="10829" y="904"/>
                </a:lnTo>
                <a:lnTo>
                  <a:pt x="10622" y="904"/>
                </a:lnTo>
                <a:lnTo>
                  <a:pt x="10554" y="904"/>
                </a:lnTo>
                <a:lnTo>
                  <a:pt x="10519" y="865"/>
                </a:lnTo>
                <a:lnTo>
                  <a:pt x="10483" y="865"/>
                </a:lnTo>
                <a:lnTo>
                  <a:pt x="10483" y="941"/>
                </a:lnTo>
                <a:lnTo>
                  <a:pt x="10519" y="1016"/>
                </a:lnTo>
                <a:lnTo>
                  <a:pt x="10554" y="1054"/>
                </a:lnTo>
                <a:lnTo>
                  <a:pt x="10554" y="1092"/>
                </a:lnTo>
                <a:lnTo>
                  <a:pt x="10519" y="1130"/>
                </a:lnTo>
                <a:lnTo>
                  <a:pt x="10450" y="1130"/>
                </a:lnTo>
                <a:lnTo>
                  <a:pt x="10415" y="1092"/>
                </a:lnTo>
                <a:lnTo>
                  <a:pt x="10415" y="1054"/>
                </a:lnTo>
                <a:lnTo>
                  <a:pt x="10381" y="1054"/>
                </a:lnTo>
                <a:lnTo>
                  <a:pt x="10346" y="1054"/>
                </a:lnTo>
                <a:lnTo>
                  <a:pt x="10312" y="1016"/>
                </a:lnTo>
                <a:lnTo>
                  <a:pt x="10277" y="1016"/>
                </a:lnTo>
                <a:lnTo>
                  <a:pt x="10174" y="1016"/>
                </a:lnTo>
                <a:lnTo>
                  <a:pt x="10104" y="1016"/>
                </a:lnTo>
                <a:lnTo>
                  <a:pt x="9967" y="1016"/>
                </a:lnTo>
                <a:lnTo>
                  <a:pt x="9933" y="1016"/>
                </a:lnTo>
                <a:lnTo>
                  <a:pt x="9898" y="1054"/>
                </a:lnTo>
                <a:lnTo>
                  <a:pt x="9863" y="1054"/>
                </a:lnTo>
                <a:lnTo>
                  <a:pt x="9863" y="1130"/>
                </a:lnTo>
                <a:lnTo>
                  <a:pt x="9828" y="1092"/>
                </a:lnTo>
                <a:lnTo>
                  <a:pt x="9795" y="1054"/>
                </a:lnTo>
                <a:lnTo>
                  <a:pt x="9760" y="1054"/>
                </a:lnTo>
                <a:lnTo>
                  <a:pt x="9725" y="1016"/>
                </a:lnTo>
                <a:lnTo>
                  <a:pt x="9657" y="1016"/>
                </a:lnTo>
                <a:lnTo>
                  <a:pt x="9622" y="941"/>
                </a:lnTo>
                <a:lnTo>
                  <a:pt x="9622" y="904"/>
                </a:lnTo>
                <a:lnTo>
                  <a:pt x="9588" y="865"/>
                </a:lnTo>
                <a:lnTo>
                  <a:pt x="9552" y="790"/>
                </a:lnTo>
                <a:lnTo>
                  <a:pt x="9519" y="790"/>
                </a:lnTo>
                <a:lnTo>
                  <a:pt x="9450" y="790"/>
                </a:lnTo>
                <a:lnTo>
                  <a:pt x="9382" y="790"/>
                </a:lnTo>
                <a:lnTo>
                  <a:pt x="9242" y="790"/>
                </a:lnTo>
                <a:lnTo>
                  <a:pt x="9208" y="829"/>
                </a:lnTo>
                <a:lnTo>
                  <a:pt x="9140" y="829"/>
                </a:lnTo>
                <a:lnTo>
                  <a:pt x="9070" y="829"/>
                </a:lnTo>
                <a:lnTo>
                  <a:pt x="9036" y="790"/>
                </a:lnTo>
                <a:lnTo>
                  <a:pt x="9002" y="790"/>
                </a:lnTo>
                <a:lnTo>
                  <a:pt x="8966" y="753"/>
                </a:lnTo>
                <a:lnTo>
                  <a:pt x="8933" y="753"/>
                </a:lnTo>
                <a:lnTo>
                  <a:pt x="8898" y="753"/>
                </a:lnTo>
                <a:lnTo>
                  <a:pt x="8898" y="715"/>
                </a:lnTo>
                <a:lnTo>
                  <a:pt x="8898" y="679"/>
                </a:lnTo>
                <a:lnTo>
                  <a:pt x="8863" y="640"/>
                </a:lnTo>
                <a:lnTo>
                  <a:pt x="8795" y="640"/>
                </a:lnTo>
                <a:lnTo>
                  <a:pt x="8725" y="640"/>
                </a:lnTo>
                <a:lnTo>
                  <a:pt x="8691" y="640"/>
                </a:lnTo>
                <a:lnTo>
                  <a:pt x="8656" y="640"/>
                </a:lnTo>
                <a:lnTo>
                  <a:pt x="8656" y="679"/>
                </a:lnTo>
                <a:lnTo>
                  <a:pt x="8622" y="715"/>
                </a:lnTo>
                <a:lnTo>
                  <a:pt x="8587" y="715"/>
                </a:lnTo>
                <a:lnTo>
                  <a:pt x="8587" y="679"/>
                </a:lnTo>
                <a:lnTo>
                  <a:pt x="8587" y="640"/>
                </a:lnTo>
                <a:lnTo>
                  <a:pt x="8518" y="679"/>
                </a:lnTo>
                <a:lnTo>
                  <a:pt x="8518" y="640"/>
                </a:lnTo>
                <a:lnTo>
                  <a:pt x="8518" y="602"/>
                </a:lnTo>
                <a:lnTo>
                  <a:pt x="8484" y="602"/>
                </a:lnTo>
                <a:lnTo>
                  <a:pt x="8449" y="602"/>
                </a:lnTo>
                <a:lnTo>
                  <a:pt x="8381" y="640"/>
                </a:lnTo>
                <a:lnTo>
                  <a:pt x="8278" y="640"/>
                </a:lnTo>
                <a:lnTo>
                  <a:pt x="8243" y="640"/>
                </a:lnTo>
                <a:lnTo>
                  <a:pt x="8208" y="640"/>
                </a:lnTo>
                <a:lnTo>
                  <a:pt x="8208" y="679"/>
                </a:lnTo>
                <a:lnTo>
                  <a:pt x="8208" y="715"/>
                </a:lnTo>
                <a:lnTo>
                  <a:pt x="8243" y="753"/>
                </a:lnTo>
                <a:lnTo>
                  <a:pt x="8278" y="790"/>
                </a:lnTo>
                <a:lnTo>
                  <a:pt x="8278" y="829"/>
                </a:lnTo>
                <a:lnTo>
                  <a:pt x="8243" y="829"/>
                </a:lnTo>
                <a:lnTo>
                  <a:pt x="8208" y="790"/>
                </a:lnTo>
                <a:lnTo>
                  <a:pt x="8139" y="753"/>
                </a:lnTo>
                <a:lnTo>
                  <a:pt x="8104" y="753"/>
                </a:lnTo>
                <a:lnTo>
                  <a:pt x="8036" y="753"/>
                </a:lnTo>
                <a:lnTo>
                  <a:pt x="7966" y="790"/>
                </a:lnTo>
                <a:lnTo>
                  <a:pt x="7898" y="790"/>
                </a:lnTo>
                <a:lnTo>
                  <a:pt x="7829" y="829"/>
                </a:lnTo>
                <a:lnTo>
                  <a:pt x="7795" y="829"/>
                </a:lnTo>
                <a:lnTo>
                  <a:pt x="7795" y="790"/>
                </a:lnTo>
                <a:lnTo>
                  <a:pt x="7760" y="753"/>
                </a:lnTo>
                <a:lnTo>
                  <a:pt x="7760" y="790"/>
                </a:lnTo>
                <a:lnTo>
                  <a:pt x="7760" y="829"/>
                </a:lnTo>
                <a:lnTo>
                  <a:pt x="7725" y="829"/>
                </a:lnTo>
                <a:lnTo>
                  <a:pt x="7692" y="941"/>
                </a:lnTo>
                <a:lnTo>
                  <a:pt x="7552" y="865"/>
                </a:lnTo>
                <a:lnTo>
                  <a:pt x="7484" y="790"/>
                </a:lnTo>
                <a:lnTo>
                  <a:pt x="7415" y="790"/>
                </a:lnTo>
                <a:lnTo>
                  <a:pt x="7415" y="715"/>
                </a:lnTo>
                <a:lnTo>
                  <a:pt x="7381" y="640"/>
                </a:lnTo>
                <a:lnTo>
                  <a:pt x="7381" y="602"/>
                </a:lnTo>
                <a:lnTo>
                  <a:pt x="7345" y="602"/>
                </a:lnTo>
                <a:lnTo>
                  <a:pt x="7345" y="565"/>
                </a:lnTo>
                <a:lnTo>
                  <a:pt x="7277" y="565"/>
                </a:lnTo>
                <a:lnTo>
                  <a:pt x="7207" y="528"/>
                </a:lnTo>
                <a:lnTo>
                  <a:pt x="7140" y="490"/>
                </a:lnTo>
                <a:lnTo>
                  <a:pt x="7104" y="490"/>
                </a:lnTo>
                <a:lnTo>
                  <a:pt x="7070" y="528"/>
                </a:lnTo>
                <a:lnTo>
                  <a:pt x="7036" y="565"/>
                </a:lnTo>
                <a:lnTo>
                  <a:pt x="7070" y="640"/>
                </a:lnTo>
                <a:lnTo>
                  <a:pt x="7001" y="640"/>
                </a:lnTo>
                <a:lnTo>
                  <a:pt x="6932" y="640"/>
                </a:lnTo>
                <a:lnTo>
                  <a:pt x="6897" y="640"/>
                </a:lnTo>
                <a:lnTo>
                  <a:pt x="6864" y="602"/>
                </a:lnTo>
                <a:lnTo>
                  <a:pt x="6828" y="602"/>
                </a:lnTo>
                <a:lnTo>
                  <a:pt x="6794" y="602"/>
                </a:lnTo>
                <a:lnTo>
                  <a:pt x="6725" y="640"/>
                </a:lnTo>
                <a:lnTo>
                  <a:pt x="6691" y="640"/>
                </a:lnTo>
                <a:lnTo>
                  <a:pt x="6656" y="602"/>
                </a:lnTo>
                <a:lnTo>
                  <a:pt x="6622" y="602"/>
                </a:lnTo>
                <a:lnTo>
                  <a:pt x="6588" y="565"/>
                </a:lnTo>
                <a:lnTo>
                  <a:pt x="6519" y="528"/>
                </a:lnTo>
                <a:lnTo>
                  <a:pt x="6485" y="528"/>
                </a:lnTo>
                <a:lnTo>
                  <a:pt x="6449" y="528"/>
                </a:lnTo>
                <a:lnTo>
                  <a:pt x="6415" y="565"/>
                </a:lnTo>
                <a:lnTo>
                  <a:pt x="6380" y="565"/>
                </a:lnTo>
                <a:lnTo>
                  <a:pt x="6345" y="528"/>
                </a:lnTo>
                <a:lnTo>
                  <a:pt x="6345" y="490"/>
                </a:lnTo>
                <a:lnTo>
                  <a:pt x="6242" y="528"/>
                </a:lnTo>
                <a:lnTo>
                  <a:pt x="6208" y="528"/>
                </a:lnTo>
                <a:lnTo>
                  <a:pt x="6173" y="490"/>
                </a:lnTo>
                <a:lnTo>
                  <a:pt x="6140" y="490"/>
                </a:lnTo>
                <a:lnTo>
                  <a:pt x="6105" y="528"/>
                </a:lnTo>
                <a:lnTo>
                  <a:pt x="6070" y="565"/>
                </a:lnTo>
                <a:lnTo>
                  <a:pt x="6001" y="602"/>
                </a:lnTo>
                <a:lnTo>
                  <a:pt x="5864" y="679"/>
                </a:lnTo>
                <a:lnTo>
                  <a:pt x="5829" y="679"/>
                </a:lnTo>
                <a:lnTo>
                  <a:pt x="5793" y="715"/>
                </a:lnTo>
                <a:lnTo>
                  <a:pt x="5829" y="640"/>
                </a:lnTo>
                <a:lnTo>
                  <a:pt x="5864" y="602"/>
                </a:lnTo>
                <a:lnTo>
                  <a:pt x="5933" y="565"/>
                </a:lnTo>
                <a:lnTo>
                  <a:pt x="6001" y="528"/>
                </a:lnTo>
                <a:lnTo>
                  <a:pt x="6070" y="490"/>
                </a:lnTo>
                <a:lnTo>
                  <a:pt x="6105" y="451"/>
                </a:lnTo>
                <a:lnTo>
                  <a:pt x="6105" y="415"/>
                </a:lnTo>
                <a:lnTo>
                  <a:pt x="6140" y="377"/>
                </a:lnTo>
                <a:lnTo>
                  <a:pt x="6173" y="377"/>
                </a:lnTo>
                <a:lnTo>
                  <a:pt x="6140" y="338"/>
                </a:lnTo>
                <a:lnTo>
                  <a:pt x="6105" y="301"/>
                </a:lnTo>
                <a:lnTo>
                  <a:pt x="6105" y="264"/>
                </a:lnTo>
                <a:lnTo>
                  <a:pt x="6173" y="264"/>
                </a:lnTo>
                <a:lnTo>
                  <a:pt x="6173" y="227"/>
                </a:lnTo>
                <a:lnTo>
                  <a:pt x="6173" y="188"/>
                </a:lnTo>
                <a:lnTo>
                  <a:pt x="6140" y="150"/>
                </a:lnTo>
                <a:lnTo>
                  <a:pt x="6105" y="114"/>
                </a:lnTo>
                <a:lnTo>
                  <a:pt x="6070" y="76"/>
                </a:lnTo>
                <a:lnTo>
                  <a:pt x="6036" y="114"/>
                </a:lnTo>
                <a:lnTo>
                  <a:pt x="6001" y="114"/>
                </a:lnTo>
                <a:lnTo>
                  <a:pt x="5897" y="150"/>
                </a:lnTo>
                <a:lnTo>
                  <a:pt x="5829" y="150"/>
                </a:lnTo>
                <a:lnTo>
                  <a:pt x="5829" y="188"/>
                </a:lnTo>
                <a:lnTo>
                  <a:pt x="5793" y="227"/>
                </a:lnTo>
                <a:lnTo>
                  <a:pt x="5760" y="227"/>
                </a:lnTo>
                <a:lnTo>
                  <a:pt x="5760" y="188"/>
                </a:lnTo>
                <a:lnTo>
                  <a:pt x="5760" y="150"/>
                </a:lnTo>
                <a:lnTo>
                  <a:pt x="5760" y="114"/>
                </a:lnTo>
                <a:lnTo>
                  <a:pt x="5760" y="76"/>
                </a:lnTo>
                <a:lnTo>
                  <a:pt x="5690" y="76"/>
                </a:lnTo>
                <a:lnTo>
                  <a:pt x="5690" y="38"/>
                </a:lnTo>
                <a:lnTo>
                  <a:pt x="5690" y="0"/>
                </a:lnTo>
                <a:lnTo>
                  <a:pt x="5622" y="38"/>
                </a:lnTo>
                <a:lnTo>
                  <a:pt x="5587" y="76"/>
                </a:lnTo>
                <a:lnTo>
                  <a:pt x="5518" y="76"/>
                </a:lnTo>
                <a:lnTo>
                  <a:pt x="5553" y="150"/>
                </a:lnTo>
                <a:lnTo>
                  <a:pt x="5553" y="188"/>
                </a:lnTo>
                <a:lnTo>
                  <a:pt x="5518" y="188"/>
                </a:lnTo>
                <a:lnTo>
                  <a:pt x="5485" y="150"/>
                </a:lnTo>
                <a:lnTo>
                  <a:pt x="5448" y="150"/>
                </a:lnTo>
                <a:lnTo>
                  <a:pt x="5415" y="188"/>
                </a:lnTo>
                <a:lnTo>
                  <a:pt x="5381" y="188"/>
                </a:lnTo>
                <a:lnTo>
                  <a:pt x="5381" y="264"/>
                </a:lnTo>
                <a:lnTo>
                  <a:pt x="5345" y="264"/>
                </a:lnTo>
                <a:lnTo>
                  <a:pt x="5311" y="264"/>
                </a:lnTo>
                <a:lnTo>
                  <a:pt x="5278" y="301"/>
                </a:lnTo>
                <a:lnTo>
                  <a:pt x="5242" y="301"/>
                </a:lnTo>
                <a:lnTo>
                  <a:pt x="5207" y="338"/>
                </a:lnTo>
                <a:lnTo>
                  <a:pt x="5174" y="338"/>
                </a:lnTo>
                <a:lnTo>
                  <a:pt x="5138" y="338"/>
                </a:lnTo>
                <a:lnTo>
                  <a:pt x="5138" y="264"/>
                </a:lnTo>
                <a:lnTo>
                  <a:pt x="5069" y="264"/>
                </a:lnTo>
                <a:lnTo>
                  <a:pt x="5036" y="264"/>
                </a:lnTo>
                <a:lnTo>
                  <a:pt x="5001" y="301"/>
                </a:lnTo>
                <a:lnTo>
                  <a:pt x="5001" y="338"/>
                </a:lnTo>
                <a:lnTo>
                  <a:pt x="4966" y="338"/>
                </a:lnTo>
                <a:lnTo>
                  <a:pt x="4932" y="338"/>
                </a:lnTo>
                <a:lnTo>
                  <a:pt x="4829" y="377"/>
                </a:lnTo>
                <a:lnTo>
                  <a:pt x="4793" y="377"/>
                </a:lnTo>
                <a:lnTo>
                  <a:pt x="4760" y="377"/>
                </a:lnTo>
                <a:lnTo>
                  <a:pt x="4656" y="415"/>
                </a:lnTo>
                <a:lnTo>
                  <a:pt x="4622" y="490"/>
                </a:lnTo>
                <a:lnTo>
                  <a:pt x="4586" y="528"/>
                </a:lnTo>
                <a:lnTo>
                  <a:pt x="4586" y="602"/>
                </a:lnTo>
                <a:lnTo>
                  <a:pt x="4519" y="602"/>
                </a:lnTo>
                <a:lnTo>
                  <a:pt x="4484" y="565"/>
                </a:lnTo>
                <a:lnTo>
                  <a:pt x="4381" y="602"/>
                </a:lnTo>
                <a:lnTo>
                  <a:pt x="4277" y="602"/>
                </a:lnTo>
                <a:lnTo>
                  <a:pt x="4243" y="602"/>
                </a:lnTo>
                <a:lnTo>
                  <a:pt x="4207" y="640"/>
                </a:lnTo>
                <a:lnTo>
                  <a:pt x="4207" y="679"/>
                </a:lnTo>
                <a:lnTo>
                  <a:pt x="4174" y="715"/>
                </a:lnTo>
                <a:lnTo>
                  <a:pt x="4174" y="753"/>
                </a:lnTo>
                <a:lnTo>
                  <a:pt x="4174" y="790"/>
                </a:lnTo>
                <a:lnTo>
                  <a:pt x="4207" y="829"/>
                </a:lnTo>
                <a:lnTo>
                  <a:pt x="4243" y="865"/>
                </a:lnTo>
                <a:lnTo>
                  <a:pt x="4243" y="904"/>
                </a:lnTo>
                <a:lnTo>
                  <a:pt x="4243" y="941"/>
                </a:lnTo>
                <a:lnTo>
                  <a:pt x="4207" y="979"/>
                </a:lnTo>
                <a:lnTo>
                  <a:pt x="4174" y="1054"/>
                </a:lnTo>
                <a:lnTo>
                  <a:pt x="4174" y="1016"/>
                </a:lnTo>
                <a:lnTo>
                  <a:pt x="4174" y="979"/>
                </a:lnTo>
                <a:lnTo>
                  <a:pt x="4207" y="904"/>
                </a:lnTo>
                <a:lnTo>
                  <a:pt x="4174" y="904"/>
                </a:lnTo>
                <a:lnTo>
                  <a:pt x="4138" y="865"/>
                </a:lnTo>
                <a:lnTo>
                  <a:pt x="4105" y="829"/>
                </a:lnTo>
                <a:lnTo>
                  <a:pt x="4070" y="790"/>
                </a:lnTo>
                <a:lnTo>
                  <a:pt x="4034" y="753"/>
                </a:lnTo>
                <a:lnTo>
                  <a:pt x="4001" y="715"/>
                </a:lnTo>
                <a:lnTo>
                  <a:pt x="3967" y="715"/>
                </a:lnTo>
                <a:lnTo>
                  <a:pt x="3932" y="715"/>
                </a:lnTo>
                <a:lnTo>
                  <a:pt x="3897" y="715"/>
                </a:lnTo>
                <a:lnTo>
                  <a:pt x="3897" y="753"/>
                </a:lnTo>
                <a:lnTo>
                  <a:pt x="3897" y="790"/>
                </a:lnTo>
                <a:lnTo>
                  <a:pt x="3864" y="790"/>
                </a:lnTo>
                <a:lnTo>
                  <a:pt x="3828" y="753"/>
                </a:lnTo>
                <a:lnTo>
                  <a:pt x="3828" y="715"/>
                </a:lnTo>
                <a:lnTo>
                  <a:pt x="3794" y="753"/>
                </a:lnTo>
                <a:lnTo>
                  <a:pt x="3794" y="790"/>
                </a:lnTo>
                <a:lnTo>
                  <a:pt x="3794" y="829"/>
                </a:lnTo>
                <a:lnTo>
                  <a:pt x="3759" y="865"/>
                </a:lnTo>
                <a:lnTo>
                  <a:pt x="3726" y="829"/>
                </a:lnTo>
                <a:lnTo>
                  <a:pt x="3726" y="753"/>
                </a:lnTo>
                <a:lnTo>
                  <a:pt x="3726" y="715"/>
                </a:lnTo>
                <a:lnTo>
                  <a:pt x="3726" y="679"/>
                </a:lnTo>
                <a:lnTo>
                  <a:pt x="3690" y="679"/>
                </a:lnTo>
                <a:lnTo>
                  <a:pt x="3690" y="715"/>
                </a:lnTo>
                <a:lnTo>
                  <a:pt x="3622" y="790"/>
                </a:lnTo>
                <a:lnTo>
                  <a:pt x="3588" y="829"/>
                </a:lnTo>
                <a:lnTo>
                  <a:pt x="3552" y="829"/>
                </a:lnTo>
                <a:lnTo>
                  <a:pt x="3552" y="865"/>
                </a:lnTo>
                <a:lnTo>
                  <a:pt x="3519" y="1016"/>
                </a:lnTo>
                <a:lnTo>
                  <a:pt x="3483" y="1092"/>
                </a:lnTo>
                <a:lnTo>
                  <a:pt x="3483" y="1167"/>
                </a:lnTo>
                <a:lnTo>
                  <a:pt x="3483" y="1205"/>
                </a:lnTo>
                <a:lnTo>
                  <a:pt x="3552" y="1205"/>
                </a:lnTo>
                <a:lnTo>
                  <a:pt x="3588" y="1205"/>
                </a:lnTo>
                <a:lnTo>
                  <a:pt x="3622" y="1205"/>
                </a:lnTo>
                <a:lnTo>
                  <a:pt x="3656" y="1205"/>
                </a:lnTo>
                <a:lnTo>
                  <a:pt x="3690" y="1243"/>
                </a:lnTo>
                <a:lnTo>
                  <a:pt x="3690" y="1280"/>
                </a:lnTo>
                <a:lnTo>
                  <a:pt x="3690" y="1355"/>
                </a:lnTo>
                <a:lnTo>
                  <a:pt x="3726" y="1430"/>
                </a:lnTo>
                <a:lnTo>
                  <a:pt x="3726" y="1505"/>
                </a:lnTo>
                <a:lnTo>
                  <a:pt x="3690" y="1582"/>
                </a:lnTo>
                <a:lnTo>
                  <a:pt x="3690" y="1544"/>
                </a:lnTo>
                <a:lnTo>
                  <a:pt x="3690" y="1505"/>
                </a:lnTo>
                <a:lnTo>
                  <a:pt x="3690" y="1394"/>
                </a:lnTo>
                <a:lnTo>
                  <a:pt x="3656" y="1355"/>
                </a:lnTo>
                <a:lnTo>
                  <a:pt x="3656" y="1280"/>
                </a:lnTo>
                <a:lnTo>
                  <a:pt x="3622" y="1243"/>
                </a:lnTo>
                <a:lnTo>
                  <a:pt x="3588" y="1243"/>
                </a:lnTo>
                <a:lnTo>
                  <a:pt x="3552" y="1243"/>
                </a:lnTo>
                <a:lnTo>
                  <a:pt x="3519" y="1280"/>
                </a:lnTo>
                <a:lnTo>
                  <a:pt x="3483" y="1319"/>
                </a:lnTo>
                <a:lnTo>
                  <a:pt x="3448" y="1430"/>
                </a:lnTo>
                <a:lnTo>
                  <a:pt x="3380" y="1544"/>
                </a:lnTo>
                <a:lnTo>
                  <a:pt x="3311" y="1694"/>
                </a:lnTo>
                <a:lnTo>
                  <a:pt x="3277" y="1619"/>
                </a:lnTo>
                <a:lnTo>
                  <a:pt x="3277" y="1582"/>
                </a:lnTo>
                <a:lnTo>
                  <a:pt x="3242" y="1582"/>
                </a:lnTo>
                <a:lnTo>
                  <a:pt x="3277" y="1544"/>
                </a:lnTo>
                <a:lnTo>
                  <a:pt x="3311" y="1505"/>
                </a:lnTo>
                <a:lnTo>
                  <a:pt x="3346" y="1430"/>
                </a:lnTo>
                <a:lnTo>
                  <a:pt x="3380" y="1355"/>
                </a:lnTo>
                <a:lnTo>
                  <a:pt x="3380" y="1243"/>
                </a:lnTo>
                <a:lnTo>
                  <a:pt x="3380" y="1205"/>
                </a:lnTo>
                <a:lnTo>
                  <a:pt x="3380" y="1167"/>
                </a:lnTo>
                <a:lnTo>
                  <a:pt x="3415" y="1092"/>
                </a:lnTo>
                <a:lnTo>
                  <a:pt x="3415" y="1016"/>
                </a:lnTo>
                <a:lnTo>
                  <a:pt x="3415" y="941"/>
                </a:lnTo>
                <a:lnTo>
                  <a:pt x="3448" y="865"/>
                </a:lnTo>
                <a:lnTo>
                  <a:pt x="3483" y="790"/>
                </a:lnTo>
                <a:lnTo>
                  <a:pt x="3483" y="753"/>
                </a:lnTo>
                <a:lnTo>
                  <a:pt x="3483" y="715"/>
                </a:lnTo>
                <a:lnTo>
                  <a:pt x="3415" y="679"/>
                </a:lnTo>
                <a:lnTo>
                  <a:pt x="3380" y="679"/>
                </a:lnTo>
                <a:lnTo>
                  <a:pt x="3346" y="679"/>
                </a:lnTo>
                <a:lnTo>
                  <a:pt x="3311" y="679"/>
                </a:lnTo>
                <a:lnTo>
                  <a:pt x="3277" y="753"/>
                </a:lnTo>
                <a:lnTo>
                  <a:pt x="3207" y="790"/>
                </a:lnTo>
                <a:lnTo>
                  <a:pt x="3173" y="829"/>
                </a:lnTo>
                <a:lnTo>
                  <a:pt x="3139" y="865"/>
                </a:lnTo>
                <a:lnTo>
                  <a:pt x="3104" y="865"/>
                </a:lnTo>
                <a:lnTo>
                  <a:pt x="3104" y="941"/>
                </a:lnTo>
                <a:lnTo>
                  <a:pt x="3070" y="979"/>
                </a:lnTo>
                <a:lnTo>
                  <a:pt x="3070" y="1016"/>
                </a:lnTo>
                <a:lnTo>
                  <a:pt x="3035" y="1016"/>
                </a:lnTo>
                <a:lnTo>
                  <a:pt x="3070" y="1092"/>
                </a:lnTo>
                <a:lnTo>
                  <a:pt x="3070" y="1130"/>
                </a:lnTo>
                <a:lnTo>
                  <a:pt x="3070" y="1167"/>
                </a:lnTo>
                <a:lnTo>
                  <a:pt x="3070" y="1205"/>
                </a:lnTo>
                <a:lnTo>
                  <a:pt x="3104" y="1205"/>
                </a:lnTo>
                <a:lnTo>
                  <a:pt x="3104" y="1243"/>
                </a:lnTo>
                <a:lnTo>
                  <a:pt x="3104" y="1280"/>
                </a:lnTo>
                <a:lnTo>
                  <a:pt x="3035" y="1280"/>
                </a:lnTo>
                <a:lnTo>
                  <a:pt x="3001" y="1205"/>
                </a:lnTo>
                <a:lnTo>
                  <a:pt x="2932" y="1167"/>
                </a:lnTo>
                <a:lnTo>
                  <a:pt x="2828" y="1130"/>
                </a:lnTo>
                <a:lnTo>
                  <a:pt x="2690" y="1130"/>
                </a:lnTo>
                <a:lnTo>
                  <a:pt x="2656" y="1130"/>
                </a:lnTo>
                <a:lnTo>
                  <a:pt x="2622" y="1092"/>
                </a:lnTo>
                <a:lnTo>
                  <a:pt x="2587" y="1054"/>
                </a:lnTo>
                <a:lnTo>
                  <a:pt x="2552" y="1054"/>
                </a:lnTo>
                <a:lnTo>
                  <a:pt x="2552" y="1092"/>
                </a:lnTo>
                <a:lnTo>
                  <a:pt x="2552" y="1167"/>
                </a:lnTo>
                <a:lnTo>
                  <a:pt x="2552" y="1205"/>
                </a:lnTo>
                <a:lnTo>
                  <a:pt x="2518" y="1243"/>
                </a:lnTo>
                <a:lnTo>
                  <a:pt x="2448" y="1243"/>
                </a:lnTo>
                <a:lnTo>
                  <a:pt x="2484" y="1280"/>
                </a:lnTo>
                <a:lnTo>
                  <a:pt x="2484" y="1319"/>
                </a:lnTo>
                <a:lnTo>
                  <a:pt x="2448" y="1319"/>
                </a:lnTo>
                <a:lnTo>
                  <a:pt x="2415" y="1319"/>
                </a:lnTo>
                <a:lnTo>
                  <a:pt x="2415" y="1280"/>
                </a:lnTo>
                <a:lnTo>
                  <a:pt x="2448" y="1205"/>
                </a:lnTo>
                <a:lnTo>
                  <a:pt x="2415" y="1205"/>
                </a:lnTo>
                <a:lnTo>
                  <a:pt x="2311" y="1205"/>
                </a:lnTo>
                <a:lnTo>
                  <a:pt x="2276" y="1205"/>
                </a:lnTo>
                <a:lnTo>
                  <a:pt x="2242" y="1243"/>
                </a:lnTo>
                <a:lnTo>
                  <a:pt x="2208" y="1280"/>
                </a:lnTo>
                <a:lnTo>
                  <a:pt x="2173" y="1319"/>
                </a:lnTo>
                <a:lnTo>
                  <a:pt x="2138" y="1319"/>
                </a:lnTo>
                <a:lnTo>
                  <a:pt x="2105" y="1319"/>
                </a:lnTo>
                <a:lnTo>
                  <a:pt x="2069" y="1280"/>
                </a:lnTo>
                <a:lnTo>
                  <a:pt x="2069" y="1243"/>
                </a:lnTo>
                <a:lnTo>
                  <a:pt x="2105" y="1205"/>
                </a:lnTo>
                <a:lnTo>
                  <a:pt x="2138" y="1167"/>
                </a:lnTo>
                <a:lnTo>
                  <a:pt x="2035" y="1205"/>
                </a:lnTo>
                <a:lnTo>
                  <a:pt x="1793" y="1319"/>
                </a:lnTo>
                <a:lnTo>
                  <a:pt x="1689" y="1355"/>
                </a:lnTo>
                <a:lnTo>
                  <a:pt x="1621" y="1355"/>
                </a:lnTo>
                <a:lnTo>
                  <a:pt x="1587" y="1394"/>
                </a:lnTo>
                <a:lnTo>
                  <a:pt x="1552" y="1430"/>
                </a:lnTo>
                <a:lnTo>
                  <a:pt x="1552" y="1505"/>
                </a:lnTo>
                <a:lnTo>
                  <a:pt x="1518" y="1505"/>
                </a:lnTo>
                <a:lnTo>
                  <a:pt x="1450" y="1469"/>
                </a:lnTo>
                <a:lnTo>
                  <a:pt x="1414" y="1469"/>
                </a:lnTo>
                <a:lnTo>
                  <a:pt x="1414" y="1430"/>
                </a:lnTo>
                <a:lnTo>
                  <a:pt x="1414" y="1394"/>
                </a:lnTo>
                <a:lnTo>
                  <a:pt x="1450" y="1319"/>
                </a:lnTo>
                <a:lnTo>
                  <a:pt x="1414" y="1280"/>
                </a:lnTo>
                <a:lnTo>
                  <a:pt x="1414" y="1243"/>
                </a:lnTo>
                <a:lnTo>
                  <a:pt x="1346" y="1205"/>
                </a:lnTo>
                <a:lnTo>
                  <a:pt x="1346" y="1167"/>
                </a:lnTo>
                <a:lnTo>
                  <a:pt x="1311" y="1167"/>
                </a:lnTo>
                <a:lnTo>
                  <a:pt x="1276" y="1167"/>
                </a:lnTo>
                <a:lnTo>
                  <a:pt x="1276" y="1205"/>
                </a:lnTo>
                <a:lnTo>
                  <a:pt x="1276" y="1319"/>
                </a:lnTo>
                <a:lnTo>
                  <a:pt x="1276" y="1355"/>
                </a:lnTo>
                <a:lnTo>
                  <a:pt x="1242" y="1355"/>
                </a:lnTo>
                <a:lnTo>
                  <a:pt x="1242" y="1394"/>
                </a:lnTo>
                <a:lnTo>
                  <a:pt x="1276" y="1430"/>
                </a:lnTo>
                <a:lnTo>
                  <a:pt x="1311" y="1430"/>
                </a:lnTo>
                <a:lnTo>
                  <a:pt x="1311" y="1505"/>
                </a:lnTo>
                <a:lnTo>
                  <a:pt x="1346" y="1544"/>
                </a:lnTo>
                <a:lnTo>
                  <a:pt x="1311" y="1582"/>
                </a:lnTo>
                <a:lnTo>
                  <a:pt x="1311" y="1619"/>
                </a:lnTo>
                <a:lnTo>
                  <a:pt x="1242" y="1656"/>
                </a:lnTo>
                <a:lnTo>
                  <a:pt x="1208" y="1656"/>
                </a:lnTo>
                <a:lnTo>
                  <a:pt x="1173" y="1619"/>
                </a:lnTo>
                <a:lnTo>
                  <a:pt x="1104" y="1582"/>
                </a:lnTo>
                <a:lnTo>
                  <a:pt x="1104" y="1619"/>
                </a:lnTo>
                <a:lnTo>
                  <a:pt x="1070" y="1619"/>
                </a:lnTo>
                <a:lnTo>
                  <a:pt x="1034" y="1656"/>
                </a:lnTo>
                <a:lnTo>
                  <a:pt x="1001" y="1694"/>
                </a:lnTo>
                <a:lnTo>
                  <a:pt x="966" y="1694"/>
                </a:lnTo>
                <a:lnTo>
                  <a:pt x="966" y="1732"/>
                </a:lnTo>
                <a:lnTo>
                  <a:pt x="931" y="1732"/>
                </a:lnTo>
                <a:lnTo>
                  <a:pt x="966" y="1770"/>
                </a:lnTo>
                <a:lnTo>
                  <a:pt x="966" y="1807"/>
                </a:lnTo>
                <a:lnTo>
                  <a:pt x="1001" y="1807"/>
                </a:lnTo>
                <a:lnTo>
                  <a:pt x="1001" y="1845"/>
                </a:lnTo>
                <a:lnTo>
                  <a:pt x="1001" y="1883"/>
                </a:lnTo>
                <a:lnTo>
                  <a:pt x="931" y="1883"/>
                </a:lnTo>
                <a:lnTo>
                  <a:pt x="897" y="1845"/>
                </a:lnTo>
                <a:lnTo>
                  <a:pt x="828" y="1845"/>
                </a:lnTo>
                <a:lnTo>
                  <a:pt x="794" y="1807"/>
                </a:lnTo>
                <a:lnTo>
                  <a:pt x="759" y="1770"/>
                </a:lnTo>
                <a:lnTo>
                  <a:pt x="725" y="1732"/>
                </a:lnTo>
                <a:lnTo>
                  <a:pt x="689" y="1770"/>
                </a:lnTo>
                <a:lnTo>
                  <a:pt x="656" y="1807"/>
                </a:lnTo>
                <a:lnTo>
                  <a:pt x="656" y="1845"/>
                </a:lnTo>
                <a:lnTo>
                  <a:pt x="656" y="1883"/>
                </a:lnTo>
                <a:lnTo>
                  <a:pt x="689" y="1883"/>
                </a:lnTo>
                <a:lnTo>
                  <a:pt x="725" y="1883"/>
                </a:lnTo>
                <a:lnTo>
                  <a:pt x="725" y="1920"/>
                </a:lnTo>
                <a:lnTo>
                  <a:pt x="759" y="1957"/>
                </a:lnTo>
                <a:lnTo>
                  <a:pt x="725" y="1957"/>
                </a:lnTo>
                <a:lnTo>
                  <a:pt x="725" y="1996"/>
                </a:lnTo>
                <a:lnTo>
                  <a:pt x="689" y="1957"/>
                </a:lnTo>
                <a:lnTo>
                  <a:pt x="656" y="1957"/>
                </a:lnTo>
                <a:lnTo>
                  <a:pt x="586" y="1883"/>
                </a:lnTo>
                <a:lnTo>
                  <a:pt x="552" y="1845"/>
                </a:lnTo>
                <a:lnTo>
                  <a:pt x="518" y="1732"/>
                </a:lnTo>
                <a:lnTo>
                  <a:pt x="518" y="1656"/>
                </a:lnTo>
                <a:lnTo>
                  <a:pt x="483" y="1656"/>
                </a:lnTo>
                <a:lnTo>
                  <a:pt x="449" y="1619"/>
                </a:lnTo>
                <a:lnTo>
                  <a:pt x="379" y="1505"/>
                </a:lnTo>
                <a:lnTo>
                  <a:pt x="379" y="1469"/>
                </a:lnTo>
                <a:lnTo>
                  <a:pt x="346" y="1430"/>
                </a:lnTo>
                <a:lnTo>
                  <a:pt x="379" y="1430"/>
                </a:lnTo>
                <a:lnTo>
                  <a:pt x="415" y="1430"/>
                </a:lnTo>
                <a:lnTo>
                  <a:pt x="449" y="1469"/>
                </a:lnTo>
                <a:lnTo>
                  <a:pt x="518" y="1544"/>
                </a:lnTo>
                <a:lnTo>
                  <a:pt x="586" y="1619"/>
                </a:lnTo>
                <a:lnTo>
                  <a:pt x="656" y="1656"/>
                </a:lnTo>
                <a:lnTo>
                  <a:pt x="689" y="1656"/>
                </a:lnTo>
                <a:lnTo>
                  <a:pt x="794" y="1619"/>
                </a:lnTo>
                <a:lnTo>
                  <a:pt x="897" y="1582"/>
                </a:lnTo>
                <a:lnTo>
                  <a:pt x="966" y="1544"/>
                </a:lnTo>
                <a:lnTo>
                  <a:pt x="1001" y="1505"/>
                </a:lnTo>
                <a:lnTo>
                  <a:pt x="1001" y="1469"/>
                </a:lnTo>
                <a:lnTo>
                  <a:pt x="1001" y="1394"/>
                </a:lnTo>
                <a:lnTo>
                  <a:pt x="1001" y="1319"/>
                </a:lnTo>
                <a:lnTo>
                  <a:pt x="966" y="1280"/>
                </a:lnTo>
                <a:lnTo>
                  <a:pt x="931" y="1280"/>
                </a:lnTo>
                <a:lnTo>
                  <a:pt x="897" y="1205"/>
                </a:lnTo>
                <a:lnTo>
                  <a:pt x="828" y="1167"/>
                </a:lnTo>
                <a:lnTo>
                  <a:pt x="725" y="1092"/>
                </a:lnTo>
                <a:lnTo>
                  <a:pt x="622" y="979"/>
                </a:lnTo>
                <a:lnTo>
                  <a:pt x="622" y="941"/>
                </a:lnTo>
                <a:lnTo>
                  <a:pt x="586" y="941"/>
                </a:lnTo>
                <a:lnTo>
                  <a:pt x="586" y="904"/>
                </a:lnTo>
                <a:lnTo>
                  <a:pt x="552" y="941"/>
                </a:lnTo>
                <a:lnTo>
                  <a:pt x="518" y="979"/>
                </a:lnTo>
                <a:lnTo>
                  <a:pt x="483" y="941"/>
                </a:lnTo>
                <a:lnTo>
                  <a:pt x="449" y="904"/>
                </a:lnTo>
                <a:lnTo>
                  <a:pt x="379" y="865"/>
                </a:lnTo>
                <a:lnTo>
                  <a:pt x="449" y="865"/>
                </a:lnTo>
                <a:lnTo>
                  <a:pt x="483" y="865"/>
                </a:lnTo>
                <a:lnTo>
                  <a:pt x="518" y="829"/>
                </a:lnTo>
                <a:lnTo>
                  <a:pt x="449" y="790"/>
                </a:lnTo>
                <a:lnTo>
                  <a:pt x="415" y="753"/>
                </a:lnTo>
                <a:lnTo>
                  <a:pt x="310" y="829"/>
                </a:lnTo>
                <a:lnTo>
                  <a:pt x="242" y="865"/>
                </a:lnTo>
                <a:lnTo>
                  <a:pt x="276" y="941"/>
                </a:lnTo>
                <a:lnTo>
                  <a:pt x="208" y="979"/>
                </a:lnTo>
                <a:lnTo>
                  <a:pt x="139" y="1130"/>
                </a:lnTo>
                <a:lnTo>
                  <a:pt x="139" y="1167"/>
                </a:lnTo>
                <a:lnTo>
                  <a:pt x="139" y="1243"/>
                </a:lnTo>
                <a:lnTo>
                  <a:pt x="139" y="1280"/>
                </a:lnTo>
                <a:lnTo>
                  <a:pt x="104" y="1280"/>
                </a:lnTo>
                <a:lnTo>
                  <a:pt x="104" y="1355"/>
                </a:lnTo>
                <a:lnTo>
                  <a:pt x="104" y="1394"/>
                </a:lnTo>
                <a:lnTo>
                  <a:pt x="104" y="1430"/>
                </a:lnTo>
                <a:lnTo>
                  <a:pt x="139" y="1505"/>
                </a:lnTo>
                <a:lnTo>
                  <a:pt x="139" y="1544"/>
                </a:lnTo>
                <a:lnTo>
                  <a:pt x="172" y="1582"/>
                </a:lnTo>
                <a:lnTo>
                  <a:pt x="139" y="1619"/>
                </a:lnTo>
                <a:lnTo>
                  <a:pt x="104" y="1694"/>
                </a:lnTo>
                <a:lnTo>
                  <a:pt x="104" y="1732"/>
                </a:lnTo>
                <a:lnTo>
                  <a:pt x="139" y="1770"/>
                </a:lnTo>
                <a:lnTo>
                  <a:pt x="139" y="1807"/>
                </a:lnTo>
                <a:lnTo>
                  <a:pt x="172" y="1920"/>
                </a:lnTo>
                <a:lnTo>
                  <a:pt x="208" y="1957"/>
                </a:lnTo>
                <a:lnTo>
                  <a:pt x="242" y="1996"/>
                </a:lnTo>
                <a:lnTo>
                  <a:pt x="276" y="2034"/>
                </a:lnTo>
                <a:lnTo>
                  <a:pt x="276" y="2070"/>
                </a:lnTo>
                <a:lnTo>
                  <a:pt x="242" y="2070"/>
                </a:lnTo>
                <a:lnTo>
                  <a:pt x="242" y="2108"/>
                </a:lnTo>
                <a:lnTo>
                  <a:pt x="172" y="2184"/>
                </a:lnTo>
                <a:lnTo>
                  <a:pt x="104" y="2258"/>
                </a:lnTo>
                <a:lnTo>
                  <a:pt x="71" y="2297"/>
                </a:lnTo>
                <a:lnTo>
                  <a:pt x="34" y="2334"/>
                </a:lnTo>
                <a:lnTo>
                  <a:pt x="71" y="2334"/>
                </a:lnTo>
                <a:lnTo>
                  <a:pt x="71" y="2371"/>
                </a:lnTo>
                <a:lnTo>
                  <a:pt x="71" y="2410"/>
                </a:lnTo>
                <a:lnTo>
                  <a:pt x="139" y="2448"/>
                </a:lnTo>
                <a:lnTo>
                  <a:pt x="172" y="2448"/>
                </a:lnTo>
                <a:lnTo>
                  <a:pt x="208" y="2448"/>
                </a:lnTo>
                <a:lnTo>
                  <a:pt x="172" y="2485"/>
                </a:lnTo>
                <a:lnTo>
                  <a:pt x="104" y="2485"/>
                </a:lnTo>
                <a:lnTo>
                  <a:pt x="71" y="2485"/>
                </a:lnTo>
                <a:lnTo>
                  <a:pt x="34" y="2485"/>
                </a:lnTo>
                <a:lnTo>
                  <a:pt x="34" y="2522"/>
                </a:lnTo>
                <a:lnTo>
                  <a:pt x="34" y="2560"/>
                </a:lnTo>
                <a:lnTo>
                  <a:pt x="0" y="2635"/>
                </a:lnTo>
                <a:lnTo>
                  <a:pt x="0" y="2710"/>
                </a:lnTo>
                <a:lnTo>
                  <a:pt x="0" y="2749"/>
                </a:lnTo>
                <a:lnTo>
                  <a:pt x="34" y="2749"/>
                </a:lnTo>
                <a:lnTo>
                  <a:pt x="34" y="2785"/>
                </a:lnTo>
                <a:lnTo>
                  <a:pt x="71" y="2785"/>
                </a:lnTo>
                <a:lnTo>
                  <a:pt x="34" y="2824"/>
                </a:lnTo>
                <a:lnTo>
                  <a:pt x="34" y="2860"/>
                </a:lnTo>
                <a:lnTo>
                  <a:pt x="34" y="2899"/>
                </a:lnTo>
                <a:lnTo>
                  <a:pt x="34" y="2936"/>
                </a:lnTo>
                <a:lnTo>
                  <a:pt x="104" y="2974"/>
                </a:lnTo>
                <a:lnTo>
                  <a:pt x="139" y="3011"/>
                </a:lnTo>
                <a:lnTo>
                  <a:pt x="208" y="3049"/>
                </a:lnTo>
                <a:lnTo>
                  <a:pt x="242" y="3087"/>
                </a:lnTo>
                <a:lnTo>
                  <a:pt x="242" y="3125"/>
                </a:lnTo>
                <a:lnTo>
                  <a:pt x="242" y="3162"/>
                </a:lnTo>
                <a:lnTo>
                  <a:pt x="242" y="3238"/>
                </a:lnTo>
                <a:lnTo>
                  <a:pt x="310" y="3238"/>
                </a:lnTo>
                <a:lnTo>
                  <a:pt x="310" y="3275"/>
                </a:lnTo>
                <a:lnTo>
                  <a:pt x="310" y="3313"/>
                </a:lnTo>
                <a:lnTo>
                  <a:pt x="310" y="3389"/>
                </a:lnTo>
                <a:lnTo>
                  <a:pt x="310" y="3425"/>
                </a:lnTo>
                <a:lnTo>
                  <a:pt x="276" y="3464"/>
                </a:lnTo>
                <a:lnTo>
                  <a:pt x="379" y="3464"/>
                </a:lnTo>
                <a:lnTo>
                  <a:pt x="449" y="3464"/>
                </a:lnTo>
                <a:lnTo>
                  <a:pt x="449" y="3502"/>
                </a:lnTo>
                <a:lnTo>
                  <a:pt x="415" y="3614"/>
                </a:lnTo>
                <a:lnTo>
                  <a:pt x="449" y="3614"/>
                </a:lnTo>
                <a:lnTo>
                  <a:pt x="518" y="3614"/>
                </a:lnTo>
                <a:lnTo>
                  <a:pt x="552" y="3614"/>
                </a:lnTo>
                <a:lnTo>
                  <a:pt x="586" y="3614"/>
                </a:lnTo>
                <a:lnTo>
                  <a:pt x="622" y="3652"/>
                </a:lnTo>
                <a:lnTo>
                  <a:pt x="656" y="3689"/>
                </a:lnTo>
                <a:lnTo>
                  <a:pt x="689" y="3689"/>
                </a:lnTo>
                <a:lnTo>
                  <a:pt x="725" y="3689"/>
                </a:lnTo>
                <a:lnTo>
                  <a:pt x="725" y="3765"/>
                </a:lnTo>
                <a:lnTo>
                  <a:pt x="759" y="3727"/>
                </a:lnTo>
                <a:lnTo>
                  <a:pt x="794" y="3765"/>
                </a:lnTo>
                <a:lnTo>
                  <a:pt x="828" y="3765"/>
                </a:lnTo>
                <a:lnTo>
                  <a:pt x="897" y="3840"/>
                </a:lnTo>
                <a:lnTo>
                  <a:pt x="828" y="4028"/>
                </a:lnTo>
                <a:lnTo>
                  <a:pt x="863" y="4066"/>
                </a:lnTo>
                <a:lnTo>
                  <a:pt x="828" y="4140"/>
                </a:lnTo>
                <a:lnTo>
                  <a:pt x="794" y="4178"/>
                </a:lnTo>
                <a:lnTo>
                  <a:pt x="794" y="4217"/>
                </a:lnTo>
                <a:lnTo>
                  <a:pt x="759" y="4217"/>
                </a:lnTo>
                <a:lnTo>
                  <a:pt x="725" y="4254"/>
                </a:lnTo>
                <a:lnTo>
                  <a:pt x="689" y="4292"/>
                </a:lnTo>
                <a:lnTo>
                  <a:pt x="689" y="4329"/>
                </a:lnTo>
                <a:lnTo>
                  <a:pt x="759" y="4329"/>
                </a:lnTo>
                <a:lnTo>
                  <a:pt x="794" y="4368"/>
                </a:lnTo>
                <a:lnTo>
                  <a:pt x="828" y="4405"/>
                </a:lnTo>
                <a:lnTo>
                  <a:pt x="897" y="4480"/>
                </a:lnTo>
                <a:lnTo>
                  <a:pt x="931" y="4518"/>
                </a:lnTo>
                <a:lnTo>
                  <a:pt x="1001" y="4555"/>
                </a:lnTo>
                <a:lnTo>
                  <a:pt x="1001" y="4592"/>
                </a:lnTo>
                <a:lnTo>
                  <a:pt x="1070" y="4555"/>
                </a:lnTo>
                <a:lnTo>
                  <a:pt x="1104" y="4518"/>
                </a:lnTo>
                <a:lnTo>
                  <a:pt x="1173" y="4555"/>
                </a:lnTo>
                <a:lnTo>
                  <a:pt x="1276" y="4630"/>
                </a:lnTo>
                <a:lnTo>
                  <a:pt x="1311" y="4669"/>
                </a:lnTo>
                <a:lnTo>
                  <a:pt x="1346" y="4669"/>
                </a:lnTo>
                <a:lnTo>
                  <a:pt x="1380" y="4705"/>
                </a:lnTo>
                <a:lnTo>
                  <a:pt x="1414" y="4744"/>
                </a:lnTo>
                <a:lnTo>
                  <a:pt x="1450" y="4744"/>
                </a:lnTo>
                <a:lnTo>
                  <a:pt x="1587" y="4669"/>
                </a:lnTo>
                <a:lnTo>
                  <a:pt x="1552" y="4669"/>
                </a:lnTo>
                <a:lnTo>
                  <a:pt x="1518" y="4555"/>
                </a:lnTo>
                <a:lnTo>
                  <a:pt x="1518" y="4480"/>
                </a:lnTo>
                <a:lnTo>
                  <a:pt x="1518" y="4442"/>
                </a:lnTo>
                <a:lnTo>
                  <a:pt x="1483" y="4442"/>
                </a:lnTo>
                <a:lnTo>
                  <a:pt x="1483" y="4405"/>
                </a:lnTo>
                <a:lnTo>
                  <a:pt x="1483" y="4368"/>
                </a:lnTo>
                <a:lnTo>
                  <a:pt x="1483" y="4329"/>
                </a:lnTo>
                <a:lnTo>
                  <a:pt x="1518" y="4254"/>
                </a:lnTo>
                <a:lnTo>
                  <a:pt x="1552" y="4217"/>
                </a:lnTo>
                <a:lnTo>
                  <a:pt x="1587" y="4178"/>
                </a:lnTo>
                <a:lnTo>
                  <a:pt x="1621" y="4140"/>
                </a:lnTo>
                <a:lnTo>
                  <a:pt x="1587" y="4104"/>
                </a:lnTo>
                <a:lnTo>
                  <a:pt x="1518" y="3990"/>
                </a:lnTo>
                <a:lnTo>
                  <a:pt x="1450" y="3877"/>
                </a:lnTo>
                <a:lnTo>
                  <a:pt x="1414" y="3840"/>
                </a:lnTo>
                <a:lnTo>
                  <a:pt x="1450" y="3840"/>
                </a:lnTo>
                <a:lnTo>
                  <a:pt x="1450" y="3803"/>
                </a:lnTo>
                <a:lnTo>
                  <a:pt x="1518" y="3765"/>
                </a:lnTo>
                <a:lnTo>
                  <a:pt x="1552" y="3803"/>
                </a:lnTo>
                <a:lnTo>
                  <a:pt x="1587" y="3840"/>
                </a:lnTo>
                <a:lnTo>
                  <a:pt x="1621" y="3803"/>
                </a:lnTo>
                <a:lnTo>
                  <a:pt x="1621" y="3765"/>
                </a:lnTo>
                <a:lnTo>
                  <a:pt x="1621" y="3689"/>
                </a:lnTo>
                <a:lnTo>
                  <a:pt x="1656" y="3652"/>
                </a:lnTo>
                <a:lnTo>
                  <a:pt x="1689" y="3614"/>
                </a:lnTo>
                <a:lnTo>
                  <a:pt x="1726" y="3576"/>
                </a:lnTo>
                <a:lnTo>
                  <a:pt x="1793" y="3539"/>
                </a:lnTo>
                <a:lnTo>
                  <a:pt x="1829" y="3539"/>
                </a:lnTo>
                <a:lnTo>
                  <a:pt x="1931" y="3539"/>
                </a:lnTo>
                <a:lnTo>
                  <a:pt x="1967" y="3576"/>
                </a:lnTo>
                <a:lnTo>
                  <a:pt x="2001" y="3614"/>
                </a:lnTo>
                <a:lnTo>
                  <a:pt x="2035" y="3652"/>
                </a:lnTo>
                <a:lnTo>
                  <a:pt x="2105" y="3652"/>
                </a:lnTo>
                <a:lnTo>
                  <a:pt x="2138" y="3652"/>
                </a:lnTo>
                <a:lnTo>
                  <a:pt x="2173" y="3689"/>
                </a:lnTo>
                <a:lnTo>
                  <a:pt x="2173" y="3727"/>
                </a:lnTo>
                <a:lnTo>
                  <a:pt x="2208" y="3652"/>
                </a:lnTo>
                <a:lnTo>
                  <a:pt x="2276" y="3652"/>
                </a:lnTo>
                <a:lnTo>
                  <a:pt x="2311" y="3652"/>
                </a:lnTo>
                <a:lnTo>
                  <a:pt x="2380" y="3689"/>
                </a:lnTo>
                <a:lnTo>
                  <a:pt x="2380" y="3614"/>
                </a:lnTo>
                <a:lnTo>
                  <a:pt x="2380" y="3576"/>
                </a:lnTo>
                <a:lnTo>
                  <a:pt x="2415" y="3576"/>
                </a:lnTo>
                <a:lnTo>
                  <a:pt x="2448" y="3576"/>
                </a:lnTo>
                <a:lnTo>
                  <a:pt x="2448" y="3539"/>
                </a:lnTo>
                <a:lnTo>
                  <a:pt x="2415" y="3464"/>
                </a:lnTo>
                <a:lnTo>
                  <a:pt x="2484" y="3425"/>
                </a:lnTo>
                <a:lnTo>
                  <a:pt x="2518" y="3425"/>
                </a:lnTo>
                <a:lnTo>
                  <a:pt x="2518" y="3389"/>
                </a:lnTo>
                <a:lnTo>
                  <a:pt x="2518" y="3313"/>
                </a:lnTo>
                <a:lnTo>
                  <a:pt x="2518" y="3275"/>
                </a:lnTo>
                <a:lnTo>
                  <a:pt x="2552" y="3238"/>
                </a:lnTo>
                <a:lnTo>
                  <a:pt x="2587" y="3275"/>
                </a:lnTo>
                <a:lnTo>
                  <a:pt x="2622" y="3313"/>
                </a:lnTo>
                <a:lnTo>
                  <a:pt x="2656" y="3313"/>
                </a:lnTo>
                <a:lnTo>
                  <a:pt x="3001" y="3162"/>
                </a:lnTo>
                <a:lnTo>
                  <a:pt x="3070" y="3200"/>
                </a:lnTo>
                <a:lnTo>
                  <a:pt x="3104" y="3200"/>
                </a:lnTo>
                <a:lnTo>
                  <a:pt x="3139" y="3200"/>
                </a:lnTo>
                <a:lnTo>
                  <a:pt x="3173" y="3238"/>
                </a:lnTo>
                <a:lnTo>
                  <a:pt x="3207" y="3275"/>
                </a:lnTo>
                <a:lnTo>
                  <a:pt x="3242" y="3313"/>
                </a:lnTo>
                <a:lnTo>
                  <a:pt x="3311" y="3313"/>
                </a:lnTo>
                <a:lnTo>
                  <a:pt x="3415" y="3313"/>
                </a:lnTo>
                <a:lnTo>
                  <a:pt x="3519" y="3313"/>
                </a:lnTo>
                <a:lnTo>
                  <a:pt x="3588" y="3313"/>
                </a:lnTo>
                <a:lnTo>
                  <a:pt x="3622" y="3350"/>
                </a:lnTo>
                <a:lnTo>
                  <a:pt x="3656" y="3350"/>
                </a:lnTo>
                <a:lnTo>
                  <a:pt x="3690" y="3389"/>
                </a:lnTo>
                <a:lnTo>
                  <a:pt x="3726" y="3464"/>
                </a:lnTo>
                <a:lnTo>
                  <a:pt x="3759" y="3539"/>
                </a:lnTo>
                <a:lnTo>
                  <a:pt x="3794" y="3539"/>
                </a:lnTo>
                <a:lnTo>
                  <a:pt x="3828" y="3539"/>
                </a:lnTo>
                <a:lnTo>
                  <a:pt x="3864" y="3576"/>
                </a:lnTo>
                <a:lnTo>
                  <a:pt x="3897" y="3576"/>
                </a:lnTo>
                <a:lnTo>
                  <a:pt x="3967" y="3652"/>
                </a:lnTo>
                <a:lnTo>
                  <a:pt x="3967" y="3689"/>
                </a:lnTo>
                <a:lnTo>
                  <a:pt x="4001" y="3727"/>
                </a:lnTo>
                <a:lnTo>
                  <a:pt x="4105" y="3689"/>
                </a:lnTo>
                <a:lnTo>
                  <a:pt x="4138" y="3689"/>
                </a:lnTo>
                <a:lnTo>
                  <a:pt x="4138" y="3727"/>
                </a:lnTo>
                <a:lnTo>
                  <a:pt x="4138" y="3765"/>
                </a:lnTo>
                <a:lnTo>
                  <a:pt x="4174" y="3765"/>
                </a:lnTo>
                <a:lnTo>
                  <a:pt x="4207" y="3803"/>
                </a:lnTo>
                <a:lnTo>
                  <a:pt x="4243" y="3803"/>
                </a:lnTo>
                <a:lnTo>
                  <a:pt x="4311" y="3803"/>
                </a:lnTo>
                <a:lnTo>
                  <a:pt x="4346" y="3840"/>
                </a:lnTo>
                <a:lnTo>
                  <a:pt x="4381" y="3840"/>
                </a:lnTo>
                <a:lnTo>
                  <a:pt x="4449" y="3840"/>
                </a:lnTo>
                <a:lnTo>
                  <a:pt x="4519" y="3840"/>
                </a:lnTo>
                <a:lnTo>
                  <a:pt x="4552" y="3840"/>
                </a:lnTo>
                <a:lnTo>
                  <a:pt x="4552" y="3803"/>
                </a:lnTo>
                <a:lnTo>
                  <a:pt x="4586" y="3803"/>
                </a:lnTo>
                <a:lnTo>
                  <a:pt x="4656" y="3727"/>
                </a:lnTo>
                <a:lnTo>
                  <a:pt x="4690" y="3727"/>
                </a:lnTo>
                <a:lnTo>
                  <a:pt x="4726" y="3689"/>
                </a:lnTo>
                <a:lnTo>
                  <a:pt x="4829" y="3689"/>
                </a:lnTo>
                <a:lnTo>
                  <a:pt x="4863" y="3652"/>
                </a:lnTo>
                <a:lnTo>
                  <a:pt x="4932" y="3652"/>
                </a:lnTo>
                <a:lnTo>
                  <a:pt x="5069" y="3689"/>
                </a:lnTo>
                <a:lnTo>
                  <a:pt x="5105" y="3727"/>
                </a:lnTo>
                <a:lnTo>
                  <a:pt x="5138" y="3727"/>
                </a:lnTo>
                <a:lnTo>
                  <a:pt x="5207" y="3727"/>
                </a:lnTo>
                <a:lnTo>
                  <a:pt x="5278" y="3689"/>
                </a:lnTo>
                <a:lnTo>
                  <a:pt x="5311" y="3689"/>
                </a:lnTo>
                <a:lnTo>
                  <a:pt x="5345" y="3652"/>
                </a:lnTo>
                <a:lnTo>
                  <a:pt x="5345" y="3614"/>
                </a:lnTo>
                <a:lnTo>
                  <a:pt x="5381" y="3614"/>
                </a:lnTo>
                <a:lnTo>
                  <a:pt x="5448" y="3576"/>
                </a:lnTo>
                <a:lnTo>
                  <a:pt x="5518" y="3614"/>
                </a:lnTo>
                <a:lnTo>
                  <a:pt x="5553" y="3614"/>
                </a:lnTo>
                <a:lnTo>
                  <a:pt x="5553" y="3652"/>
                </a:lnTo>
                <a:lnTo>
                  <a:pt x="5587" y="3652"/>
                </a:lnTo>
                <a:lnTo>
                  <a:pt x="5587" y="3689"/>
                </a:lnTo>
                <a:lnTo>
                  <a:pt x="5622" y="3727"/>
                </a:lnTo>
                <a:lnTo>
                  <a:pt x="5690" y="3727"/>
                </a:lnTo>
                <a:lnTo>
                  <a:pt x="5829" y="3727"/>
                </a:lnTo>
                <a:lnTo>
                  <a:pt x="5966" y="3765"/>
                </a:lnTo>
                <a:lnTo>
                  <a:pt x="6036" y="3803"/>
                </a:lnTo>
                <a:lnTo>
                  <a:pt x="6105" y="3803"/>
                </a:lnTo>
                <a:lnTo>
                  <a:pt x="6173" y="3840"/>
                </a:lnTo>
                <a:lnTo>
                  <a:pt x="6208" y="3840"/>
                </a:lnTo>
                <a:lnTo>
                  <a:pt x="6208" y="3803"/>
                </a:lnTo>
                <a:lnTo>
                  <a:pt x="6242" y="3803"/>
                </a:lnTo>
                <a:lnTo>
                  <a:pt x="6311" y="3803"/>
                </a:lnTo>
                <a:lnTo>
                  <a:pt x="6345" y="3840"/>
                </a:lnTo>
                <a:lnTo>
                  <a:pt x="6380" y="3803"/>
                </a:lnTo>
                <a:lnTo>
                  <a:pt x="6415" y="3765"/>
                </a:lnTo>
                <a:lnTo>
                  <a:pt x="6415" y="3727"/>
                </a:lnTo>
                <a:lnTo>
                  <a:pt x="6449" y="3765"/>
                </a:lnTo>
                <a:lnTo>
                  <a:pt x="6519" y="3803"/>
                </a:lnTo>
                <a:lnTo>
                  <a:pt x="6588" y="3803"/>
                </a:lnTo>
                <a:lnTo>
                  <a:pt x="6656" y="3803"/>
                </a:lnTo>
                <a:lnTo>
                  <a:pt x="6760" y="3765"/>
                </a:lnTo>
                <a:lnTo>
                  <a:pt x="6828" y="3765"/>
                </a:lnTo>
                <a:lnTo>
                  <a:pt x="6864" y="3689"/>
                </a:lnTo>
                <a:lnTo>
                  <a:pt x="6932" y="3576"/>
                </a:lnTo>
                <a:lnTo>
                  <a:pt x="6966" y="3539"/>
                </a:lnTo>
                <a:lnTo>
                  <a:pt x="6966" y="3502"/>
                </a:lnTo>
                <a:lnTo>
                  <a:pt x="6932" y="3425"/>
                </a:lnTo>
                <a:lnTo>
                  <a:pt x="6966" y="3389"/>
                </a:lnTo>
                <a:lnTo>
                  <a:pt x="7001" y="3389"/>
                </a:lnTo>
                <a:lnTo>
                  <a:pt x="7070" y="3350"/>
                </a:lnTo>
                <a:lnTo>
                  <a:pt x="7140" y="3350"/>
                </a:lnTo>
                <a:lnTo>
                  <a:pt x="7207" y="3350"/>
                </a:lnTo>
                <a:lnTo>
                  <a:pt x="7244" y="3389"/>
                </a:lnTo>
                <a:lnTo>
                  <a:pt x="7311" y="3425"/>
                </a:lnTo>
                <a:lnTo>
                  <a:pt x="7381" y="3539"/>
                </a:lnTo>
                <a:lnTo>
                  <a:pt x="7415" y="3614"/>
                </a:lnTo>
                <a:lnTo>
                  <a:pt x="7449" y="3689"/>
                </a:lnTo>
                <a:lnTo>
                  <a:pt x="7484" y="3727"/>
                </a:lnTo>
                <a:lnTo>
                  <a:pt x="7519" y="3765"/>
                </a:lnTo>
                <a:lnTo>
                  <a:pt x="7587" y="3803"/>
                </a:lnTo>
                <a:lnTo>
                  <a:pt x="7623" y="3840"/>
                </a:lnTo>
                <a:lnTo>
                  <a:pt x="7656" y="3877"/>
                </a:lnTo>
                <a:lnTo>
                  <a:pt x="7692" y="3877"/>
                </a:lnTo>
                <a:lnTo>
                  <a:pt x="7725" y="3916"/>
                </a:lnTo>
                <a:lnTo>
                  <a:pt x="7760" y="3954"/>
                </a:lnTo>
                <a:lnTo>
                  <a:pt x="7760" y="3990"/>
                </a:lnTo>
                <a:lnTo>
                  <a:pt x="7795" y="3954"/>
                </a:lnTo>
                <a:lnTo>
                  <a:pt x="7863" y="3916"/>
                </a:lnTo>
                <a:lnTo>
                  <a:pt x="7898" y="3916"/>
                </a:lnTo>
                <a:lnTo>
                  <a:pt x="7932" y="3877"/>
                </a:lnTo>
                <a:lnTo>
                  <a:pt x="8001" y="3877"/>
                </a:lnTo>
                <a:lnTo>
                  <a:pt x="8036" y="3877"/>
                </a:lnTo>
                <a:lnTo>
                  <a:pt x="8001" y="3916"/>
                </a:lnTo>
                <a:lnTo>
                  <a:pt x="7966" y="3954"/>
                </a:lnTo>
                <a:lnTo>
                  <a:pt x="7966" y="4028"/>
                </a:lnTo>
                <a:lnTo>
                  <a:pt x="7966" y="4066"/>
                </a:lnTo>
                <a:lnTo>
                  <a:pt x="7932" y="4140"/>
                </a:lnTo>
                <a:lnTo>
                  <a:pt x="7898" y="4178"/>
                </a:lnTo>
                <a:lnTo>
                  <a:pt x="7829" y="4254"/>
                </a:lnTo>
                <a:lnTo>
                  <a:pt x="7795" y="4292"/>
                </a:lnTo>
                <a:lnTo>
                  <a:pt x="7760" y="4329"/>
                </a:lnTo>
                <a:lnTo>
                  <a:pt x="7760" y="4405"/>
                </a:lnTo>
                <a:lnTo>
                  <a:pt x="7760" y="4442"/>
                </a:lnTo>
                <a:lnTo>
                  <a:pt x="7760" y="4555"/>
                </a:lnTo>
              </a:path>
            </a:pathLst>
          </a:custGeom>
          <a:noFill/>
          <a:ln w="3600">
            <a:solidFill>
              <a:srgbClr val="000000"/>
            </a:solidFill>
            <a:round/>
            <a:headEnd/>
            <a:tailEnd/>
          </a:ln>
          <a:effectLst/>
        </p:spPr>
        <p:txBody>
          <a:bodyPr/>
          <a:lstStyle/>
          <a:p>
            <a:endParaRPr lang="es-ES_tradnl" sz="1633"/>
          </a:p>
        </p:txBody>
      </p:sp>
      <p:sp>
        <p:nvSpPr>
          <p:cNvPr id="11466" name="Freeform 202"/>
          <p:cNvSpPr>
            <a:spLocks noChangeArrowheads="1"/>
          </p:cNvSpPr>
          <p:nvPr/>
        </p:nvSpPr>
        <p:spPr bwMode="auto">
          <a:xfrm>
            <a:off x="5763326" y="1574088"/>
            <a:ext cx="67688" cy="319714"/>
          </a:xfrm>
          <a:custGeom>
            <a:avLst/>
            <a:gdLst/>
            <a:ahLst/>
            <a:cxnLst>
              <a:cxn ang="0">
                <a:pos x="34" y="0"/>
              </a:cxn>
              <a:cxn ang="0">
                <a:pos x="0" y="0"/>
              </a:cxn>
              <a:cxn ang="0">
                <a:pos x="0" y="38"/>
              </a:cxn>
              <a:cxn ang="0">
                <a:pos x="0" y="189"/>
              </a:cxn>
              <a:cxn ang="0">
                <a:pos x="0" y="227"/>
              </a:cxn>
              <a:cxn ang="0">
                <a:pos x="0" y="301"/>
              </a:cxn>
              <a:cxn ang="0">
                <a:pos x="0" y="339"/>
              </a:cxn>
              <a:cxn ang="0">
                <a:pos x="0" y="565"/>
              </a:cxn>
              <a:cxn ang="0">
                <a:pos x="0" y="641"/>
              </a:cxn>
              <a:cxn ang="0">
                <a:pos x="0" y="679"/>
              </a:cxn>
              <a:cxn ang="0">
                <a:pos x="34" y="715"/>
              </a:cxn>
              <a:cxn ang="0">
                <a:pos x="0" y="753"/>
              </a:cxn>
              <a:cxn ang="0">
                <a:pos x="0" y="791"/>
              </a:cxn>
              <a:cxn ang="0">
                <a:pos x="0" y="904"/>
              </a:cxn>
              <a:cxn ang="0">
                <a:pos x="0" y="942"/>
              </a:cxn>
              <a:cxn ang="0">
                <a:pos x="34" y="942"/>
              </a:cxn>
              <a:cxn ang="0">
                <a:pos x="70" y="904"/>
              </a:cxn>
              <a:cxn ang="0">
                <a:pos x="70" y="942"/>
              </a:cxn>
              <a:cxn ang="0">
                <a:pos x="70" y="979"/>
              </a:cxn>
              <a:cxn ang="0">
                <a:pos x="103" y="942"/>
              </a:cxn>
              <a:cxn ang="0">
                <a:pos x="70" y="865"/>
              </a:cxn>
              <a:cxn ang="0">
                <a:pos x="70" y="829"/>
              </a:cxn>
              <a:cxn ang="0">
                <a:pos x="70" y="753"/>
              </a:cxn>
              <a:cxn ang="0">
                <a:pos x="70" y="715"/>
              </a:cxn>
              <a:cxn ang="0">
                <a:pos x="70" y="641"/>
              </a:cxn>
              <a:cxn ang="0">
                <a:pos x="103" y="528"/>
              </a:cxn>
              <a:cxn ang="0">
                <a:pos x="207" y="641"/>
              </a:cxn>
              <a:cxn ang="0">
                <a:pos x="172" y="602"/>
              </a:cxn>
              <a:cxn ang="0">
                <a:pos x="172" y="565"/>
              </a:cxn>
              <a:cxn ang="0">
                <a:pos x="172" y="452"/>
              </a:cxn>
              <a:cxn ang="0">
                <a:pos x="139" y="415"/>
              </a:cxn>
              <a:cxn ang="0">
                <a:pos x="139" y="339"/>
              </a:cxn>
              <a:cxn ang="0">
                <a:pos x="139" y="301"/>
              </a:cxn>
              <a:cxn ang="0">
                <a:pos x="103" y="150"/>
              </a:cxn>
              <a:cxn ang="0">
                <a:pos x="103" y="38"/>
              </a:cxn>
              <a:cxn ang="0">
                <a:pos x="70" y="0"/>
              </a:cxn>
              <a:cxn ang="0">
                <a:pos x="34" y="0"/>
              </a:cxn>
            </a:cxnLst>
            <a:rect l="0" t="0" r="r" b="b"/>
            <a:pathLst>
              <a:path w="208" h="980">
                <a:moveTo>
                  <a:pt x="34" y="0"/>
                </a:moveTo>
                <a:lnTo>
                  <a:pt x="0" y="0"/>
                </a:lnTo>
                <a:lnTo>
                  <a:pt x="0" y="38"/>
                </a:lnTo>
                <a:lnTo>
                  <a:pt x="0" y="189"/>
                </a:lnTo>
                <a:lnTo>
                  <a:pt x="0" y="227"/>
                </a:lnTo>
                <a:lnTo>
                  <a:pt x="0" y="301"/>
                </a:lnTo>
                <a:lnTo>
                  <a:pt x="0" y="339"/>
                </a:lnTo>
                <a:lnTo>
                  <a:pt x="0" y="565"/>
                </a:lnTo>
                <a:lnTo>
                  <a:pt x="0" y="641"/>
                </a:lnTo>
                <a:lnTo>
                  <a:pt x="0" y="679"/>
                </a:lnTo>
                <a:lnTo>
                  <a:pt x="34" y="715"/>
                </a:lnTo>
                <a:lnTo>
                  <a:pt x="0" y="753"/>
                </a:lnTo>
                <a:lnTo>
                  <a:pt x="0" y="791"/>
                </a:lnTo>
                <a:lnTo>
                  <a:pt x="0" y="904"/>
                </a:lnTo>
                <a:lnTo>
                  <a:pt x="0" y="942"/>
                </a:lnTo>
                <a:lnTo>
                  <a:pt x="34" y="942"/>
                </a:lnTo>
                <a:lnTo>
                  <a:pt x="70" y="904"/>
                </a:lnTo>
                <a:lnTo>
                  <a:pt x="70" y="942"/>
                </a:lnTo>
                <a:lnTo>
                  <a:pt x="70" y="979"/>
                </a:lnTo>
                <a:lnTo>
                  <a:pt x="103" y="942"/>
                </a:lnTo>
                <a:lnTo>
                  <a:pt x="70" y="865"/>
                </a:lnTo>
                <a:lnTo>
                  <a:pt x="70" y="829"/>
                </a:lnTo>
                <a:lnTo>
                  <a:pt x="70" y="753"/>
                </a:lnTo>
                <a:lnTo>
                  <a:pt x="70" y="715"/>
                </a:lnTo>
                <a:lnTo>
                  <a:pt x="70" y="641"/>
                </a:lnTo>
                <a:lnTo>
                  <a:pt x="103" y="528"/>
                </a:lnTo>
                <a:lnTo>
                  <a:pt x="207" y="641"/>
                </a:lnTo>
                <a:lnTo>
                  <a:pt x="172" y="602"/>
                </a:lnTo>
                <a:lnTo>
                  <a:pt x="172" y="565"/>
                </a:lnTo>
                <a:lnTo>
                  <a:pt x="172" y="452"/>
                </a:lnTo>
                <a:lnTo>
                  <a:pt x="139" y="415"/>
                </a:lnTo>
                <a:lnTo>
                  <a:pt x="139" y="339"/>
                </a:lnTo>
                <a:lnTo>
                  <a:pt x="139" y="301"/>
                </a:lnTo>
                <a:lnTo>
                  <a:pt x="103" y="150"/>
                </a:lnTo>
                <a:lnTo>
                  <a:pt x="103" y="38"/>
                </a:lnTo>
                <a:lnTo>
                  <a:pt x="70" y="0"/>
                </a:lnTo>
                <a:lnTo>
                  <a:pt x="34" y="0"/>
                </a:lnTo>
              </a:path>
            </a:pathLst>
          </a:custGeom>
          <a:noFill/>
          <a:ln w="3600">
            <a:solidFill>
              <a:srgbClr val="000000"/>
            </a:solidFill>
            <a:round/>
            <a:headEnd/>
            <a:tailEnd/>
          </a:ln>
          <a:effectLst/>
        </p:spPr>
        <p:txBody>
          <a:bodyPr/>
          <a:lstStyle/>
          <a:p>
            <a:endParaRPr lang="es-ES_tradnl" sz="1633"/>
          </a:p>
        </p:txBody>
      </p:sp>
      <p:sp>
        <p:nvSpPr>
          <p:cNvPr id="11467" name="Freeform 203"/>
          <p:cNvSpPr>
            <a:spLocks noChangeArrowheads="1"/>
          </p:cNvSpPr>
          <p:nvPr/>
        </p:nvSpPr>
        <p:spPr bwMode="auto">
          <a:xfrm>
            <a:off x="3667908" y="639428"/>
            <a:ext cx="113771" cy="148336"/>
          </a:xfrm>
          <a:custGeom>
            <a:avLst/>
            <a:gdLst/>
            <a:ahLst/>
            <a:cxnLst>
              <a:cxn ang="0">
                <a:pos x="0" y="188"/>
              </a:cxn>
              <a:cxn ang="0">
                <a:pos x="35" y="188"/>
              </a:cxn>
              <a:cxn ang="0">
                <a:pos x="70" y="226"/>
              </a:cxn>
              <a:cxn ang="0">
                <a:pos x="104" y="301"/>
              </a:cxn>
              <a:cxn ang="0">
                <a:pos x="70" y="301"/>
              </a:cxn>
              <a:cxn ang="0">
                <a:pos x="35" y="338"/>
              </a:cxn>
              <a:cxn ang="0">
                <a:pos x="70" y="376"/>
              </a:cxn>
              <a:cxn ang="0">
                <a:pos x="104" y="415"/>
              </a:cxn>
              <a:cxn ang="0">
                <a:pos x="104" y="376"/>
              </a:cxn>
              <a:cxn ang="0">
                <a:pos x="173" y="415"/>
              </a:cxn>
              <a:cxn ang="0">
                <a:pos x="208" y="451"/>
              </a:cxn>
              <a:cxn ang="0">
                <a:pos x="277" y="451"/>
              </a:cxn>
              <a:cxn ang="0">
                <a:pos x="310" y="451"/>
              </a:cxn>
              <a:cxn ang="0">
                <a:pos x="277" y="415"/>
              </a:cxn>
              <a:cxn ang="0">
                <a:pos x="277" y="376"/>
              </a:cxn>
              <a:cxn ang="0">
                <a:pos x="242" y="301"/>
              </a:cxn>
              <a:cxn ang="0">
                <a:pos x="277" y="264"/>
              </a:cxn>
              <a:cxn ang="0">
                <a:pos x="310" y="188"/>
              </a:cxn>
              <a:cxn ang="0">
                <a:pos x="346" y="150"/>
              </a:cxn>
              <a:cxn ang="0">
                <a:pos x="346" y="75"/>
              </a:cxn>
              <a:cxn ang="0">
                <a:pos x="310" y="37"/>
              </a:cxn>
              <a:cxn ang="0">
                <a:pos x="310" y="0"/>
              </a:cxn>
              <a:cxn ang="0">
                <a:pos x="277" y="0"/>
              </a:cxn>
              <a:cxn ang="0">
                <a:pos x="208" y="37"/>
              </a:cxn>
              <a:cxn ang="0">
                <a:pos x="139" y="75"/>
              </a:cxn>
              <a:cxn ang="0">
                <a:pos x="70" y="114"/>
              </a:cxn>
              <a:cxn ang="0">
                <a:pos x="0" y="188"/>
              </a:cxn>
            </a:cxnLst>
            <a:rect l="0" t="0" r="r" b="b"/>
            <a:pathLst>
              <a:path w="347" h="452">
                <a:moveTo>
                  <a:pt x="0" y="188"/>
                </a:moveTo>
                <a:lnTo>
                  <a:pt x="35" y="188"/>
                </a:lnTo>
                <a:lnTo>
                  <a:pt x="70" y="226"/>
                </a:lnTo>
                <a:lnTo>
                  <a:pt x="104" y="301"/>
                </a:lnTo>
                <a:lnTo>
                  <a:pt x="70" y="301"/>
                </a:lnTo>
                <a:lnTo>
                  <a:pt x="35" y="338"/>
                </a:lnTo>
                <a:lnTo>
                  <a:pt x="70" y="376"/>
                </a:lnTo>
                <a:lnTo>
                  <a:pt x="104" y="415"/>
                </a:lnTo>
                <a:lnTo>
                  <a:pt x="104" y="376"/>
                </a:lnTo>
                <a:lnTo>
                  <a:pt x="173" y="415"/>
                </a:lnTo>
                <a:lnTo>
                  <a:pt x="208" y="451"/>
                </a:lnTo>
                <a:lnTo>
                  <a:pt x="277" y="451"/>
                </a:lnTo>
                <a:lnTo>
                  <a:pt x="310" y="451"/>
                </a:lnTo>
                <a:lnTo>
                  <a:pt x="277" y="415"/>
                </a:lnTo>
                <a:lnTo>
                  <a:pt x="277" y="376"/>
                </a:lnTo>
                <a:lnTo>
                  <a:pt x="242" y="301"/>
                </a:lnTo>
                <a:lnTo>
                  <a:pt x="277" y="264"/>
                </a:lnTo>
                <a:lnTo>
                  <a:pt x="310" y="188"/>
                </a:lnTo>
                <a:lnTo>
                  <a:pt x="346" y="150"/>
                </a:lnTo>
                <a:lnTo>
                  <a:pt x="346" y="75"/>
                </a:lnTo>
                <a:lnTo>
                  <a:pt x="310" y="37"/>
                </a:lnTo>
                <a:lnTo>
                  <a:pt x="310" y="0"/>
                </a:lnTo>
                <a:lnTo>
                  <a:pt x="277" y="0"/>
                </a:lnTo>
                <a:lnTo>
                  <a:pt x="208" y="37"/>
                </a:lnTo>
                <a:lnTo>
                  <a:pt x="139" y="75"/>
                </a:lnTo>
                <a:lnTo>
                  <a:pt x="70" y="114"/>
                </a:lnTo>
                <a:lnTo>
                  <a:pt x="0" y="188"/>
                </a:lnTo>
              </a:path>
            </a:pathLst>
          </a:custGeom>
          <a:noFill/>
          <a:ln w="3600">
            <a:solidFill>
              <a:srgbClr val="000000"/>
            </a:solidFill>
            <a:round/>
            <a:headEnd/>
            <a:tailEnd/>
          </a:ln>
          <a:effectLst/>
        </p:spPr>
        <p:txBody>
          <a:bodyPr/>
          <a:lstStyle/>
          <a:p>
            <a:endParaRPr lang="es-ES_tradnl" sz="1633"/>
          </a:p>
        </p:txBody>
      </p:sp>
      <p:sp>
        <p:nvSpPr>
          <p:cNvPr id="11468" name="Freeform 204"/>
          <p:cNvSpPr>
            <a:spLocks noChangeArrowheads="1"/>
          </p:cNvSpPr>
          <p:nvPr/>
        </p:nvSpPr>
        <p:spPr bwMode="auto">
          <a:xfrm>
            <a:off x="3781680" y="528536"/>
            <a:ext cx="371559" cy="148335"/>
          </a:xfrm>
          <a:custGeom>
            <a:avLst/>
            <a:gdLst/>
            <a:ahLst/>
            <a:cxnLst>
              <a:cxn ang="0">
                <a:pos x="1070" y="0"/>
              </a:cxn>
              <a:cxn ang="0">
                <a:pos x="1000" y="38"/>
              </a:cxn>
              <a:cxn ang="0">
                <a:pos x="965" y="75"/>
              </a:cxn>
              <a:cxn ang="0">
                <a:pos x="897" y="75"/>
              </a:cxn>
              <a:cxn ang="0">
                <a:pos x="862" y="75"/>
              </a:cxn>
              <a:cxn ang="0">
                <a:pos x="758" y="75"/>
              </a:cxn>
              <a:cxn ang="0">
                <a:pos x="621" y="113"/>
              </a:cxn>
              <a:cxn ang="0">
                <a:pos x="483" y="113"/>
              </a:cxn>
              <a:cxn ang="0">
                <a:pos x="449" y="113"/>
              </a:cxn>
              <a:cxn ang="0">
                <a:pos x="379" y="150"/>
              </a:cxn>
              <a:cxn ang="0">
                <a:pos x="346" y="188"/>
              </a:cxn>
              <a:cxn ang="0">
                <a:pos x="276" y="226"/>
              </a:cxn>
              <a:cxn ang="0">
                <a:pos x="242" y="226"/>
              </a:cxn>
              <a:cxn ang="0">
                <a:pos x="139" y="188"/>
              </a:cxn>
              <a:cxn ang="0">
                <a:pos x="103" y="226"/>
              </a:cxn>
              <a:cxn ang="0">
                <a:pos x="70" y="226"/>
              </a:cxn>
              <a:cxn ang="0">
                <a:pos x="0" y="263"/>
              </a:cxn>
              <a:cxn ang="0">
                <a:pos x="0" y="301"/>
              </a:cxn>
              <a:cxn ang="0">
                <a:pos x="0" y="338"/>
              </a:cxn>
              <a:cxn ang="0">
                <a:pos x="34" y="376"/>
              </a:cxn>
              <a:cxn ang="0">
                <a:pos x="70" y="413"/>
              </a:cxn>
              <a:cxn ang="0">
                <a:pos x="103" y="452"/>
              </a:cxn>
              <a:cxn ang="0">
                <a:pos x="139" y="413"/>
              </a:cxn>
              <a:cxn ang="0">
                <a:pos x="172" y="413"/>
              </a:cxn>
              <a:cxn ang="0">
                <a:pos x="276" y="338"/>
              </a:cxn>
              <a:cxn ang="0">
                <a:pos x="449" y="301"/>
              </a:cxn>
              <a:cxn ang="0">
                <a:pos x="483" y="263"/>
              </a:cxn>
              <a:cxn ang="0">
                <a:pos x="655" y="226"/>
              </a:cxn>
              <a:cxn ang="0">
                <a:pos x="725" y="188"/>
              </a:cxn>
              <a:cxn ang="0">
                <a:pos x="758" y="188"/>
              </a:cxn>
              <a:cxn ang="0">
                <a:pos x="828" y="188"/>
              </a:cxn>
              <a:cxn ang="0">
                <a:pos x="862" y="150"/>
              </a:cxn>
              <a:cxn ang="0">
                <a:pos x="862" y="188"/>
              </a:cxn>
              <a:cxn ang="0">
                <a:pos x="897" y="188"/>
              </a:cxn>
              <a:cxn ang="0">
                <a:pos x="931" y="188"/>
              </a:cxn>
              <a:cxn ang="0">
                <a:pos x="1035" y="150"/>
              </a:cxn>
              <a:cxn ang="0">
                <a:pos x="1104" y="113"/>
              </a:cxn>
              <a:cxn ang="0">
                <a:pos x="1104" y="75"/>
              </a:cxn>
              <a:cxn ang="0">
                <a:pos x="1138" y="38"/>
              </a:cxn>
              <a:cxn ang="0">
                <a:pos x="1104" y="38"/>
              </a:cxn>
              <a:cxn ang="0">
                <a:pos x="1070" y="0"/>
              </a:cxn>
            </a:cxnLst>
            <a:rect l="0" t="0" r="r" b="b"/>
            <a:pathLst>
              <a:path w="1139" h="453">
                <a:moveTo>
                  <a:pt x="1070" y="0"/>
                </a:moveTo>
                <a:lnTo>
                  <a:pt x="1000" y="38"/>
                </a:lnTo>
                <a:lnTo>
                  <a:pt x="965" y="75"/>
                </a:lnTo>
                <a:lnTo>
                  <a:pt x="897" y="75"/>
                </a:lnTo>
                <a:lnTo>
                  <a:pt x="862" y="75"/>
                </a:lnTo>
                <a:lnTo>
                  <a:pt x="758" y="75"/>
                </a:lnTo>
                <a:lnTo>
                  <a:pt x="621" y="113"/>
                </a:lnTo>
                <a:lnTo>
                  <a:pt x="483" y="113"/>
                </a:lnTo>
                <a:lnTo>
                  <a:pt x="449" y="113"/>
                </a:lnTo>
                <a:lnTo>
                  <a:pt x="379" y="150"/>
                </a:lnTo>
                <a:lnTo>
                  <a:pt x="346" y="188"/>
                </a:lnTo>
                <a:lnTo>
                  <a:pt x="276" y="226"/>
                </a:lnTo>
                <a:lnTo>
                  <a:pt x="242" y="226"/>
                </a:lnTo>
                <a:lnTo>
                  <a:pt x="139" y="188"/>
                </a:lnTo>
                <a:lnTo>
                  <a:pt x="103" y="226"/>
                </a:lnTo>
                <a:lnTo>
                  <a:pt x="70" y="226"/>
                </a:lnTo>
                <a:lnTo>
                  <a:pt x="0" y="263"/>
                </a:lnTo>
                <a:lnTo>
                  <a:pt x="0" y="301"/>
                </a:lnTo>
                <a:lnTo>
                  <a:pt x="0" y="338"/>
                </a:lnTo>
                <a:lnTo>
                  <a:pt x="34" y="376"/>
                </a:lnTo>
                <a:lnTo>
                  <a:pt x="70" y="413"/>
                </a:lnTo>
                <a:lnTo>
                  <a:pt x="103" y="452"/>
                </a:lnTo>
                <a:lnTo>
                  <a:pt x="139" y="413"/>
                </a:lnTo>
                <a:lnTo>
                  <a:pt x="172" y="413"/>
                </a:lnTo>
                <a:lnTo>
                  <a:pt x="276" y="338"/>
                </a:lnTo>
                <a:lnTo>
                  <a:pt x="449" y="301"/>
                </a:lnTo>
                <a:lnTo>
                  <a:pt x="483" y="263"/>
                </a:lnTo>
                <a:lnTo>
                  <a:pt x="655" y="226"/>
                </a:lnTo>
                <a:lnTo>
                  <a:pt x="725" y="188"/>
                </a:lnTo>
                <a:lnTo>
                  <a:pt x="758" y="188"/>
                </a:lnTo>
                <a:lnTo>
                  <a:pt x="828" y="188"/>
                </a:lnTo>
                <a:lnTo>
                  <a:pt x="862" y="150"/>
                </a:lnTo>
                <a:lnTo>
                  <a:pt x="862" y="188"/>
                </a:lnTo>
                <a:lnTo>
                  <a:pt x="897" y="188"/>
                </a:lnTo>
                <a:lnTo>
                  <a:pt x="931" y="188"/>
                </a:lnTo>
                <a:lnTo>
                  <a:pt x="1035" y="150"/>
                </a:lnTo>
                <a:lnTo>
                  <a:pt x="1104" y="113"/>
                </a:lnTo>
                <a:lnTo>
                  <a:pt x="1104" y="75"/>
                </a:lnTo>
                <a:lnTo>
                  <a:pt x="1138" y="38"/>
                </a:lnTo>
                <a:lnTo>
                  <a:pt x="1104" y="38"/>
                </a:lnTo>
                <a:lnTo>
                  <a:pt x="1070" y="0"/>
                </a:lnTo>
              </a:path>
            </a:pathLst>
          </a:custGeom>
          <a:noFill/>
          <a:ln w="3600">
            <a:solidFill>
              <a:srgbClr val="000000"/>
            </a:solidFill>
            <a:round/>
            <a:headEnd/>
            <a:tailEnd/>
          </a:ln>
          <a:effectLst/>
        </p:spPr>
        <p:txBody>
          <a:bodyPr/>
          <a:lstStyle/>
          <a:p>
            <a:endParaRPr lang="es-ES_tradnl" sz="1633"/>
          </a:p>
        </p:txBody>
      </p:sp>
      <p:sp>
        <p:nvSpPr>
          <p:cNvPr id="11469" name="Freeform 205"/>
          <p:cNvSpPr>
            <a:spLocks noChangeArrowheads="1"/>
          </p:cNvSpPr>
          <p:nvPr/>
        </p:nvSpPr>
        <p:spPr bwMode="auto">
          <a:xfrm>
            <a:off x="2790854" y="1512161"/>
            <a:ext cx="56166" cy="37444"/>
          </a:xfrm>
          <a:custGeom>
            <a:avLst/>
            <a:gdLst/>
            <a:ahLst/>
            <a:cxnLst>
              <a:cxn ang="0">
                <a:pos x="0" y="113"/>
              </a:cxn>
              <a:cxn ang="0">
                <a:pos x="0" y="75"/>
              </a:cxn>
              <a:cxn ang="0">
                <a:pos x="0" y="37"/>
              </a:cxn>
              <a:cxn ang="0">
                <a:pos x="34" y="37"/>
              </a:cxn>
              <a:cxn ang="0">
                <a:pos x="70" y="0"/>
              </a:cxn>
              <a:cxn ang="0">
                <a:pos x="138" y="0"/>
              </a:cxn>
              <a:cxn ang="0">
                <a:pos x="172" y="37"/>
              </a:cxn>
              <a:cxn ang="0">
                <a:pos x="172" y="75"/>
              </a:cxn>
              <a:cxn ang="0">
                <a:pos x="138" y="113"/>
              </a:cxn>
              <a:cxn ang="0">
                <a:pos x="34" y="113"/>
              </a:cxn>
              <a:cxn ang="0">
                <a:pos x="0" y="113"/>
              </a:cxn>
            </a:cxnLst>
            <a:rect l="0" t="0" r="r" b="b"/>
            <a:pathLst>
              <a:path w="173" h="114">
                <a:moveTo>
                  <a:pt x="0" y="113"/>
                </a:moveTo>
                <a:lnTo>
                  <a:pt x="0" y="75"/>
                </a:lnTo>
                <a:lnTo>
                  <a:pt x="0" y="37"/>
                </a:lnTo>
                <a:lnTo>
                  <a:pt x="34" y="37"/>
                </a:lnTo>
                <a:lnTo>
                  <a:pt x="70" y="0"/>
                </a:lnTo>
                <a:lnTo>
                  <a:pt x="138" y="0"/>
                </a:lnTo>
                <a:lnTo>
                  <a:pt x="172" y="37"/>
                </a:lnTo>
                <a:lnTo>
                  <a:pt x="172" y="75"/>
                </a:lnTo>
                <a:lnTo>
                  <a:pt x="138" y="113"/>
                </a:lnTo>
                <a:lnTo>
                  <a:pt x="34" y="113"/>
                </a:lnTo>
                <a:lnTo>
                  <a:pt x="0" y="113"/>
                </a:lnTo>
              </a:path>
            </a:pathLst>
          </a:custGeom>
          <a:noFill/>
          <a:ln w="3600">
            <a:solidFill>
              <a:srgbClr val="000000"/>
            </a:solidFill>
            <a:round/>
            <a:headEnd/>
            <a:tailEnd/>
          </a:ln>
          <a:effectLst/>
        </p:spPr>
        <p:txBody>
          <a:bodyPr/>
          <a:lstStyle/>
          <a:p>
            <a:endParaRPr lang="es-ES_tradnl" sz="1633"/>
          </a:p>
        </p:txBody>
      </p:sp>
      <p:sp>
        <p:nvSpPr>
          <p:cNvPr id="11470" name="Freeform 206"/>
          <p:cNvSpPr>
            <a:spLocks noChangeArrowheads="1"/>
          </p:cNvSpPr>
          <p:nvPr/>
        </p:nvSpPr>
        <p:spPr bwMode="auto">
          <a:xfrm>
            <a:off x="3027039" y="1229890"/>
            <a:ext cx="79209" cy="86409"/>
          </a:xfrm>
          <a:custGeom>
            <a:avLst/>
            <a:gdLst/>
            <a:ahLst/>
            <a:cxnLst>
              <a:cxn ang="0">
                <a:pos x="104" y="0"/>
              </a:cxn>
              <a:cxn ang="0">
                <a:pos x="70" y="0"/>
              </a:cxn>
              <a:cxn ang="0">
                <a:pos x="35" y="38"/>
              </a:cxn>
              <a:cxn ang="0">
                <a:pos x="0" y="76"/>
              </a:cxn>
              <a:cxn ang="0">
                <a:pos x="35" y="114"/>
              </a:cxn>
              <a:cxn ang="0">
                <a:pos x="35" y="150"/>
              </a:cxn>
              <a:cxn ang="0">
                <a:pos x="70" y="228"/>
              </a:cxn>
              <a:cxn ang="0">
                <a:pos x="104" y="264"/>
              </a:cxn>
              <a:cxn ang="0">
                <a:pos x="139" y="264"/>
              </a:cxn>
              <a:cxn ang="0">
                <a:pos x="173" y="264"/>
              </a:cxn>
              <a:cxn ang="0">
                <a:pos x="173" y="228"/>
              </a:cxn>
              <a:cxn ang="0">
                <a:pos x="207" y="188"/>
              </a:cxn>
              <a:cxn ang="0">
                <a:pos x="243" y="188"/>
              </a:cxn>
              <a:cxn ang="0">
                <a:pos x="207" y="150"/>
              </a:cxn>
              <a:cxn ang="0">
                <a:pos x="207" y="114"/>
              </a:cxn>
              <a:cxn ang="0">
                <a:pos x="173" y="76"/>
              </a:cxn>
              <a:cxn ang="0">
                <a:pos x="139" y="38"/>
              </a:cxn>
              <a:cxn ang="0">
                <a:pos x="139" y="0"/>
              </a:cxn>
              <a:cxn ang="0">
                <a:pos x="104" y="0"/>
              </a:cxn>
            </a:cxnLst>
            <a:rect l="0" t="0" r="r" b="b"/>
            <a:pathLst>
              <a:path w="244" h="265">
                <a:moveTo>
                  <a:pt x="104" y="0"/>
                </a:moveTo>
                <a:lnTo>
                  <a:pt x="70" y="0"/>
                </a:lnTo>
                <a:lnTo>
                  <a:pt x="35" y="38"/>
                </a:lnTo>
                <a:lnTo>
                  <a:pt x="0" y="76"/>
                </a:lnTo>
                <a:lnTo>
                  <a:pt x="35" y="114"/>
                </a:lnTo>
                <a:lnTo>
                  <a:pt x="35" y="150"/>
                </a:lnTo>
                <a:lnTo>
                  <a:pt x="70" y="228"/>
                </a:lnTo>
                <a:lnTo>
                  <a:pt x="104" y="264"/>
                </a:lnTo>
                <a:lnTo>
                  <a:pt x="139" y="264"/>
                </a:lnTo>
                <a:lnTo>
                  <a:pt x="173" y="264"/>
                </a:lnTo>
                <a:lnTo>
                  <a:pt x="173" y="228"/>
                </a:lnTo>
                <a:lnTo>
                  <a:pt x="207" y="188"/>
                </a:lnTo>
                <a:lnTo>
                  <a:pt x="243" y="188"/>
                </a:lnTo>
                <a:lnTo>
                  <a:pt x="207" y="150"/>
                </a:lnTo>
                <a:lnTo>
                  <a:pt x="207" y="114"/>
                </a:lnTo>
                <a:lnTo>
                  <a:pt x="173" y="76"/>
                </a:lnTo>
                <a:lnTo>
                  <a:pt x="139" y="38"/>
                </a:lnTo>
                <a:lnTo>
                  <a:pt x="139" y="0"/>
                </a:lnTo>
                <a:lnTo>
                  <a:pt x="104" y="0"/>
                </a:lnTo>
              </a:path>
            </a:pathLst>
          </a:custGeom>
          <a:noFill/>
          <a:ln w="3600">
            <a:solidFill>
              <a:srgbClr val="000000"/>
            </a:solidFill>
            <a:round/>
            <a:headEnd/>
            <a:tailEnd/>
          </a:ln>
          <a:effectLst/>
        </p:spPr>
        <p:txBody>
          <a:bodyPr/>
          <a:lstStyle/>
          <a:p>
            <a:endParaRPr lang="es-ES_tradnl" sz="1633"/>
          </a:p>
        </p:txBody>
      </p:sp>
      <p:sp>
        <p:nvSpPr>
          <p:cNvPr id="11471" name="Freeform 207"/>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2" name="Freeform 208"/>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noFill/>
          <a:ln w="3600">
            <a:solidFill>
              <a:srgbClr val="000000"/>
            </a:solidFill>
            <a:round/>
            <a:headEnd/>
            <a:tailEnd/>
          </a:ln>
          <a:effectLst/>
        </p:spPr>
        <p:txBody>
          <a:bodyPr/>
          <a:lstStyle/>
          <a:p>
            <a:endParaRPr lang="es-ES_tradnl" sz="1633"/>
          </a:p>
        </p:txBody>
      </p:sp>
      <p:sp>
        <p:nvSpPr>
          <p:cNvPr id="11473" name="Freeform 209"/>
          <p:cNvSpPr>
            <a:spLocks noChangeArrowheads="1"/>
          </p:cNvSpPr>
          <p:nvPr/>
        </p:nvSpPr>
        <p:spPr bwMode="auto">
          <a:xfrm>
            <a:off x="7621123" y="332678"/>
            <a:ext cx="2163107" cy="1696498"/>
          </a:xfrm>
          <a:custGeom>
            <a:avLst/>
            <a:gdLst/>
            <a:ahLst/>
            <a:cxnLst>
              <a:cxn ang="0">
                <a:pos x="1517" y="2257"/>
              </a:cxn>
              <a:cxn ang="0">
                <a:pos x="1621" y="2107"/>
              </a:cxn>
              <a:cxn ang="0">
                <a:pos x="1966" y="2897"/>
              </a:cxn>
              <a:cxn ang="0">
                <a:pos x="3173" y="3801"/>
              </a:cxn>
              <a:cxn ang="0">
                <a:pos x="104" y="1467"/>
              </a:cxn>
              <a:cxn ang="0">
                <a:pos x="1138" y="1505"/>
              </a:cxn>
              <a:cxn ang="0">
                <a:pos x="1931" y="1731"/>
              </a:cxn>
              <a:cxn ang="0">
                <a:pos x="2656" y="1956"/>
              </a:cxn>
              <a:cxn ang="0">
                <a:pos x="3415" y="1956"/>
              </a:cxn>
              <a:cxn ang="0">
                <a:pos x="3587" y="1316"/>
              </a:cxn>
              <a:cxn ang="0">
                <a:pos x="4035" y="1920"/>
              </a:cxn>
              <a:cxn ang="0">
                <a:pos x="4449" y="1656"/>
              </a:cxn>
              <a:cxn ang="0">
                <a:pos x="4173" y="2145"/>
              </a:cxn>
              <a:cxn ang="0">
                <a:pos x="3622" y="2784"/>
              </a:cxn>
              <a:cxn ang="0">
                <a:pos x="3967" y="3613"/>
              </a:cxn>
              <a:cxn ang="0">
                <a:pos x="4759" y="3576"/>
              </a:cxn>
              <a:cxn ang="0">
                <a:pos x="5207" y="2784"/>
              </a:cxn>
              <a:cxn ang="0">
                <a:pos x="5760" y="3125"/>
              </a:cxn>
              <a:cxn ang="0">
                <a:pos x="6105" y="3915"/>
              </a:cxn>
              <a:cxn ang="0">
                <a:pos x="5793" y="4216"/>
              </a:cxn>
              <a:cxn ang="0">
                <a:pos x="5656" y="4516"/>
              </a:cxn>
              <a:cxn ang="0">
                <a:pos x="5760" y="4854"/>
              </a:cxn>
              <a:cxn ang="0">
                <a:pos x="4932" y="4818"/>
              </a:cxn>
              <a:cxn ang="0">
                <a:pos x="4380" y="5044"/>
              </a:cxn>
              <a:cxn ang="0">
                <a:pos x="4173" y="4480"/>
              </a:cxn>
              <a:cxn ang="0">
                <a:pos x="1173" y="4177"/>
              </a:cxn>
              <a:cxn ang="0">
                <a:pos x="552" y="3275"/>
              </a:cxn>
              <a:cxn ang="0">
                <a:pos x="4207" y="1542"/>
              </a:cxn>
              <a:cxn ang="0">
                <a:pos x="5001" y="1806"/>
              </a:cxn>
              <a:cxn ang="0">
                <a:pos x="4897" y="2410"/>
              </a:cxn>
              <a:cxn ang="0">
                <a:pos x="5656" y="2634"/>
              </a:cxn>
              <a:cxn ang="0">
                <a:pos x="5760" y="2296"/>
              </a:cxn>
              <a:cxn ang="0">
                <a:pos x="5587" y="1806"/>
              </a:cxn>
              <a:cxn ang="0">
                <a:pos x="5069" y="1429"/>
              </a:cxn>
              <a:cxn ang="0">
                <a:pos x="4484" y="1129"/>
              </a:cxn>
              <a:cxn ang="0">
                <a:pos x="3932" y="1316"/>
              </a:cxn>
              <a:cxn ang="0">
                <a:pos x="3655" y="1015"/>
              </a:cxn>
              <a:cxn ang="0">
                <a:pos x="4414" y="262"/>
              </a:cxn>
              <a:cxn ang="0">
                <a:pos x="4346" y="564"/>
              </a:cxn>
              <a:cxn ang="0">
                <a:pos x="4519" y="790"/>
              </a:cxn>
              <a:cxn ang="0">
                <a:pos x="5001" y="376"/>
              </a:cxn>
              <a:cxn ang="0">
                <a:pos x="3967" y="412"/>
              </a:cxn>
              <a:cxn ang="0">
                <a:pos x="4138" y="150"/>
              </a:cxn>
              <a:cxn ang="0">
                <a:pos x="4414" y="977"/>
              </a:cxn>
              <a:cxn ang="0">
                <a:pos x="3967" y="790"/>
              </a:cxn>
              <a:cxn ang="0">
                <a:pos x="3897" y="1129"/>
              </a:cxn>
              <a:cxn ang="0">
                <a:pos x="2105" y="601"/>
              </a:cxn>
              <a:cxn ang="0">
                <a:pos x="2208" y="601"/>
              </a:cxn>
              <a:cxn ang="0">
                <a:pos x="3346" y="1091"/>
              </a:cxn>
              <a:cxn ang="0">
                <a:pos x="3380" y="1429"/>
              </a:cxn>
              <a:cxn ang="0">
                <a:pos x="3277" y="903"/>
              </a:cxn>
              <a:cxn ang="0">
                <a:pos x="2863" y="640"/>
              </a:cxn>
              <a:cxn ang="0">
                <a:pos x="2483" y="864"/>
              </a:cxn>
              <a:cxn ang="0">
                <a:pos x="3035" y="714"/>
              </a:cxn>
              <a:cxn ang="0">
                <a:pos x="1966" y="1429"/>
              </a:cxn>
              <a:cxn ang="0">
                <a:pos x="2138" y="1770"/>
              </a:cxn>
              <a:cxn ang="0">
                <a:pos x="3035" y="1581"/>
              </a:cxn>
              <a:cxn ang="0">
                <a:pos x="2414" y="1091"/>
              </a:cxn>
              <a:cxn ang="0">
                <a:pos x="1552" y="1392"/>
              </a:cxn>
              <a:cxn ang="0">
                <a:pos x="4138" y="2296"/>
              </a:cxn>
              <a:cxn ang="0">
                <a:pos x="4519" y="2410"/>
              </a:cxn>
              <a:cxn ang="0">
                <a:pos x="6243" y="4554"/>
              </a:cxn>
              <a:cxn ang="0">
                <a:pos x="6587" y="4480"/>
              </a:cxn>
            </a:cxnLst>
            <a:rect l="0" t="0" r="r" b="b"/>
            <a:pathLst>
              <a:path w="6623" h="5196">
                <a:moveTo>
                  <a:pt x="1656" y="1956"/>
                </a:moveTo>
                <a:lnTo>
                  <a:pt x="1552" y="2032"/>
                </a:lnTo>
                <a:lnTo>
                  <a:pt x="1517" y="2032"/>
                </a:lnTo>
                <a:lnTo>
                  <a:pt x="1483" y="2032"/>
                </a:lnTo>
                <a:lnTo>
                  <a:pt x="1449" y="2070"/>
                </a:lnTo>
                <a:lnTo>
                  <a:pt x="1414" y="2070"/>
                </a:lnTo>
                <a:lnTo>
                  <a:pt x="1346" y="2107"/>
                </a:lnTo>
                <a:lnTo>
                  <a:pt x="1310" y="2145"/>
                </a:lnTo>
                <a:lnTo>
                  <a:pt x="1346" y="2145"/>
                </a:lnTo>
                <a:lnTo>
                  <a:pt x="1414" y="2145"/>
                </a:lnTo>
                <a:lnTo>
                  <a:pt x="1483" y="2145"/>
                </a:lnTo>
                <a:lnTo>
                  <a:pt x="1517" y="2145"/>
                </a:lnTo>
                <a:lnTo>
                  <a:pt x="1517" y="2221"/>
                </a:lnTo>
                <a:lnTo>
                  <a:pt x="1449" y="2182"/>
                </a:lnTo>
                <a:lnTo>
                  <a:pt x="1414" y="2182"/>
                </a:lnTo>
                <a:lnTo>
                  <a:pt x="1379" y="2221"/>
                </a:lnTo>
                <a:lnTo>
                  <a:pt x="1346" y="2257"/>
                </a:lnTo>
                <a:lnTo>
                  <a:pt x="1379" y="2257"/>
                </a:lnTo>
                <a:lnTo>
                  <a:pt x="1414" y="2296"/>
                </a:lnTo>
                <a:lnTo>
                  <a:pt x="1449" y="2333"/>
                </a:lnTo>
                <a:lnTo>
                  <a:pt x="1483" y="2296"/>
                </a:lnTo>
                <a:lnTo>
                  <a:pt x="1517" y="2257"/>
                </a:lnTo>
                <a:lnTo>
                  <a:pt x="1552" y="2257"/>
                </a:lnTo>
                <a:lnTo>
                  <a:pt x="1587" y="2257"/>
                </a:lnTo>
                <a:lnTo>
                  <a:pt x="1552" y="2333"/>
                </a:lnTo>
                <a:lnTo>
                  <a:pt x="1517" y="2371"/>
                </a:lnTo>
                <a:lnTo>
                  <a:pt x="1552" y="2371"/>
                </a:lnTo>
                <a:lnTo>
                  <a:pt x="1587" y="2371"/>
                </a:lnTo>
                <a:lnTo>
                  <a:pt x="1587" y="2333"/>
                </a:lnTo>
                <a:lnTo>
                  <a:pt x="1621" y="2296"/>
                </a:lnTo>
                <a:lnTo>
                  <a:pt x="1656" y="2257"/>
                </a:lnTo>
                <a:lnTo>
                  <a:pt x="1689" y="2257"/>
                </a:lnTo>
                <a:lnTo>
                  <a:pt x="1726" y="2296"/>
                </a:lnTo>
                <a:lnTo>
                  <a:pt x="1726" y="2257"/>
                </a:lnTo>
                <a:lnTo>
                  <a:pt x="1759" y="2221"/>
                </a:lnTo>
                <a:lnTo>
                  <a:pt x="1793" y="2182"/>
                </a:lnTo>
                <a:lnTo>
                  <a:pt x="1829" y="2145"/>
                </a:lnTo>
                <a:lnTo>
                  <a:pt x="1829" y="2107"/>
                </a:lnTo>
                <a:lnTo>
                  <a:pt x="1829" y="2070"/>
                </a:lnTo>
                <a:lnTo>
                  <a:pt x="1793" y="2107"/>
                </a:lnTo>
                <a:lnTo>
                  <a:pt x="1759" y="2107"/>
                </a:lnTo>
                <a:lnTo>
                  <a:pt x="1726" y="2145"/>
                </a:lnTo>
                <a:lnTo>
                  <a:pt x="1689" y="2145"/>
                </a:lnTo>
                <a:lnTo>
                  <a:pt x="1621" y="2107"/>
                </a:lnTo>
                <a:lnTo>
                  <a:pt x="1621" y="2070"/>
                </a:lnTo>
                <a:lnTo>
                  <a:pt x="1656" y="2070"/>
                </a:lnTo>
                <a:lnTo>
                  <a:pt x="1689" y="2032"/>
                </a:lnTo>
                <a:lnTo>
                  <a:pt x="1726" y="1956"/>
                </a:lnTo>
                <a:lnTo>
                  <a:pt x="1689" y="1956"/>
                </a:lnTo>
                <a:lnTo>
                  <a:pt x="1656" y="1956"/>
                </a:lnTo>
                <a:close/>
                <a:moveTo>
                  <a:pt x="1896" y="2596"/>
                </a:moveTo>
                <a:lnTo>
                  <a:pt x="1863" y="2596"/>
                </a:lnTo>
                <a:lnTo>
                  <a:pt x="1896" y="2634"/>
                </a:lnTo>
                <a:lnTo>
                  <a:pt x="1931" y="2673"/>
                </a:lnTo>
                <a:lnTo>
                  <a:pt x="1966" y="2747"/>
                </a:lnTo>
                <a:lnTo>
                  <a:pt x="1931" y="2784"/>
                </a:lnTo>
                <a:lnTo>
                  <a:pt x="1896" y="2784"/>
                </a:lnTo>
                <a:lnTo>
                  <a:pt x="1863" y="2823"/>
                </a:lnTo>
                <a:lnTo>
                  <a:pt x="1829" y="2823"/>
                </a:lnTo>
                <a:lnTo>
                  <a:pt x="1793" y="2823"/>
                </a:lnTo>
                <a:lnTo>
                  <a:pt x="1759" y="2860"/>
                </a:lnTo>
                <a:lnTo>
                  <a:pt x="1793" y="2860"/>
                </a:lnTo>
                <a:lnTo>
                  <a:pt x="1829" y="2860"/>
                </a:lnTo>
                <a:lnTo>
                  <a:pt x="1863" y="2897"/>
                </a:lnTo>
                <a:lnTo>
                  <a:pt x="1931" y="2935"/>
                </a:lnTo>
                <a:lnTo>
                  <a:pt x="1966" y="2897"/>
                </a:lnTo>
                <a:lnTo>
                  <a:pt x="2034" y="2897"/>
                </a:lnTo>
                <a:lnTo>
                  <a:pt x="2105" y="2897"/>
                </a:lnTo>
                <a:lnTo>
                  <a:pt x="2138" y="2860"/>
                </a:lnTo>
                <a:lnTo>
                  <a:pt x="2173" y="2823"/>
                </a:lnTo>
                <a:lnTo>
                  <a:pt x="2242" y="2784"/>
                </a:lnTo>
                <a:lnTo>
                  <a:pt x="2311" y="2784"/>
                </a:lnTo>
                <a:lnTo>
                  <a:pt x="2381" y="2784"/>
                </a:lnTo>
                <a:lnTo>
                  <a:pt x="2381" y="2747"/>
                </a:lnTo>
                <a:lnTo>
                  <a:pt x="2381" y="2710"/>
                </a:lnTo>
                <a:lnTo>
                  <a:pt x="2345" y="2710"/>
                </a:lnTo>
                <a:lnTo>
                  <a:pt x="2242" y="2710"/>
                </a:lnTo>
                <a:lnTo>
                  <a:pt x="2208" y="2747"/>
                </a:lnTo>
                <a:lnTo>
                  <a:pt x="2173" y="2747"/>
                </a:lnTo>
                <a:lnTo>
                  <a:pt x="2138" y="2747"/>
                </a:lnTo>
                <a:lnTo>
                  <a:pt x="2034" y="2710"/>
                </a:lnTo>
                <a:lnTo>
                  <a:pt x="1966" y="2673"/>
                </a:lnTo>
                <a:lnTo>
                  <a:pt x="1966" y="2634"/>
                </a:lnTo>
                <a:lnTo>
                  <a:pt x="1931" y="2596"/>
                </a:lnTo>
                <a:lnTo>
                  <a:pt x="1896" y="2596"/>
                </a:lnTo>
                <a:close/>
                <a:moveTo>
                  <a:pt x="3242" y="3726"/>
                </a:moveTo>
                <a:lnTo>
                  <a:pt x="3207" y="3801"/>
                </a:lnTo>
                <a:lnTo>
                  <a:pt x="3173" y="3801"/>
                </a:lnTo>
                <a:lnTo>
                  <a:pt x="3173" y="3839"/>
                </a:lnTo>
                <a:lnTo>
                  <a:pt x="3173" y="3876"/>
                </a:lnTo>
                <a:lnTo>
                  <a:pt x="3207" y="3915"/>
                </a:lnTo>
                <a:lnTo>
                  <a:pt x="3207" y="3990"/>
                </a:lnTo>
                <a:lnTo>
                  <a:pt x="3242" y="4027"/>
                </a:lnTo>
                <a:lnTo>
                  <a:pt x="3277" y="4065"/>
                </a:lnTo>
                <a:lnTo>
                  <a:pt x="3311" y="4027"/>
                </a:lnTo>
                <a:lnTo>
                  <a:pt x="3346" y="4102"/>
                </a:lnTo>
                <a:lnTo>
                  <a:pt x="3346" y="4140"/>
                </a:lnTo>
                <a:lnTo>
                  <a:pt x="3346" y="4177"/>
                </a:lnTo>
                <a:lnTo>
                  <a:pt x="3346" y="4216"/>
                </a:lnTo>
                <a:lnTo>
                  <a:pt x="3380" y="4177"/>
                </a:lnTo>
                <a:lnTo>
                  <a:pt x="3415" y="4140"/>
                </a:lnTo>
                <a:lnTo>
                  <a:pt x="3380" y="4065"/>
                </a:lnTo>
                <a:lnTo>
                  <a:pt x="3380" y="4027"/>
                </a:lnTo>
                <a:lnTo>
                  <a:pt x="3346" y="3990"/>
                </a:lnTo>
                <a:lnTo>
                  <a:pt x="3311" y="3915"/>
                </a:lnTo>
                <a:lnTo>
                  <a:pt x="3277" y="3915"/>
                </a:lnTo>
                <a:lnTo>
                  <a:pt x="3277" y="3876"/>
                </a:lnTo>
                <a:lnTo>
                  <a:pt x="3242" y="3726"/>
                </a:lnTo>
                <a:close/>
                <a:moveTo>
                  <a:pt x="34" y="1429"/>
                </a:moveTo>
                <a:lnTo>
                  <a:pt x="104" y="1467"/>
                </a:lnTo>
                <a:lnTo>
                  <a:pt x="138" y="1505"/>
                </a:lnTo>
                <a:lnTo>
                  <a:pt x="242" y="1542"/>
                </a:lnTo>
                <a:lnTo>
                  <a:pt x="379" y="1581"/>
                </a:lnTo>
                <a:lnTo>
                  <a:pt x="518" y="1618"/>
                </a:lnTo>
                <a:lnTo>
                  <a:pt x="552" y="1656"/>
                </a:lnTo>
                <a:lnTo>
                  <a:pt x="622" y="1693"/>
                </a:lnTo>
                <a:lnTo>
                  <a:pt x="622" y="1656"/>
                </a:lnTo>
                <a:lnTo>
                  <a:pt x="622" y="1618"/>
                </a:lnTo>
                <a:lnTo>
                  <a:pt x="655" y="1618"/>
                </a:lnTo>
                <a:lnTo>
                  <a:pt x="689" y="1581"/>
                </a:lnTo>
                <a:lnTo>
                  <a:pt x="725" y="1581"/>
                </a:lnTo>
                <a:lnTo>
                  <a:pt x="725" y="1618"/>
                </a:lnTo>
                <a:lnTo>
                  <a:pt x="759" y="1656"/>
                </a:lnTo>
                <a:lnTo>
                  <a:pt x="793" y="1618"/>
                </a:lnTo>
                <a:lnTo>
                  <a:pt x="862" y="1581"/>
                </a:lnTo>
                <a:lnTo>
                  <a:pt x="931" y="1542"/>
                </a:lnTo>
                <a:lnTo>
                  <a:pt x="931" y="1505"/>
                </a:lnTo>
                <a:lnTo>
                  <a:pt x="966" y="1467"/>
                </a:lnTo>
                <a:lnTo>
                  <a:pt x="1001" y="1467"/>
                </a:lnTo>
                <a:lnTo>
                  <a:pt x="1034" y="1467"/>
                </a:lnTo>
                <a:lnTo>
                  <a:pt x="1034" y="1542"/>
                </a:lnTo>
                <a:lnTo>
                  <a:pt x="1138" y="1505"/>
                </a:lnTo>
                <a:lnTo>
                  <a:pt x="1138" y="1467"/>
                </a:lnTo>
                <a:lnTo>
                  <a:pt x="1138" y="1429"/>
                </a:lnTo>
                <a:lnTo>
                  <a:pt x="1173" y="1467"/>
                </a:lnTo>
                <a:lnTo>
                  <a:pt x="1241" y="1542"/>
                </a:lnTo>
                <a:lnTo>
                  <a:pt x="1277" y="1581"/>
                </a:lnTo>
                <a:lnTo>
                  <a:pt x="1310" y="1581"/>
                </a:lnTo>
                <a:lnTo>
                  <a:pt x="1346" y="1581"/>
                </a:lnTo>
                <a:lnTo>
                  <a:pt x="1346" y="1542"/>
                </a:lnTo>
                <a:lnTo>
                  <a:pt x="1346" y="1505"/>
                </a:lnTo>
                <a:lnTo>
                  <a:pt x="1379" y="1505"/>
                </a:lnTo>
                <a:lnTo>
                  <a:pt x="1414" y="1542"/>
                </a:lnTo>
                <a:lnTo>
                  <a:pt x="1414" y="1618"/>
                </a:lnTo>
                <a:lnTo>
                  <a:pt x="1483" y="1581"/>
                </a:lnTo>
                <a:lnTo>
                  <a:pt x="1517" y="1581"/>
                </a:lnTo>
                <a:lnTo>
                  <a:pt x="1656" y="1581"/>
                </a:lnTo>
                <a:lnTo>
                  <a:pt x="1689" y="1581"/>
                </a:lnTo>
                <a:lnTo>
                  <a:pt x="1726" y="1618"/>
                </a:lnTo>
                <a:lnTo>
                  <a:pt x="1759" y="1656"/>
                </a:lnTo>
                <a:lnTo>
                  <a:pt x="1793" y="1693"/>
                </a:lnTo>
                <a:lnTo>
                  <a:pt x="1863" y="1693"/>
                </a:lnTo>
                <a:lnTo>
                  <a:pt x="1896" y="1731"/>
                </a:lnTo>
                <a:lnTo>
                  <a:pt x="1931" y="1731"/>
                </a:lnTo>
                <a:lnTo>
                  <a:pt x="2001" y="1731"/>
                </a:lnTo>
                <a:lnTo>
                  <a:pt x="2034" y="1770"/>
                </a:lnTo>
                <a:lnTo>
                  <a:pt x="2034" y="1806"/>
                </a:lnTo>
                <a:lnTo>
                  <a:pt x="2001" y="1806"/>
                </a:lnTo>
                <a:lnTo>
                  <a:pt x="1966" y="1844"/>
                </a:lnTo>
                <a:lnTo>
                  <a:pt x="1931" y="1881"/>
                </a:lnTo>
                <a:lnTo>
                  <a:pt x="2001" y="1881"/>
                </a:lnTo>
                <a:lnTo>
                  <a:pt x="2138" y="1881"/>
                </a:lnTo>
                <a:lnTo>
                  <a:pt x="2173" y="1881"/>
                </a:lnTo>
                <a:lnTo>
                  <a:pt x="2276" y="1881"/>
                </a:lnTo>
                <a:lnTo>
                  <a:pt x="2311" y="1881"/>
                </a:lnTo>
                <a:lnTo>
                  <a:pt x="2381" y="1881"/>
                </a:lnTo>
                <a:lnTo>
                  <a:pt x="2448" y="1920"/>
                </a:lnTo>
                <a:lnTo>
                  <a:pt x="2483" y="1920"/>
                </a:lnTo>
                <a:lnTo>
                  <a:pt x="2518" y="1956"/>
                </a:lnTo>
                <a:lnTo>
                  <a:pt x="2551" y="1956"/>
                </a:lnTo>
                <a:lnTo>
                  <a:pt x="2587" y="1995"/>
                </a:lnTo>
                <a:lnTo>
                  <a:pt x="2587" y="2032"/>
                </a:lnTo>
                <a:lnTo>
                  <a:pt x="2621" y="2032"/>
                </a:lnTo>
                <a:lnTo>
                  <a:pt x="2656" y="2032"/>
                </a:lnTo>
                <a:lnTo>
                  <a:pt x="2656" y="1995"/>
                </a:lnTo>
                <a:lnTo>
                  <a:pt x="2656" y="1956"/>
                </a:lnTo>
                <a:lnTo>
                  <a:pt x="2656" y="1881"/>
                </a:lnTo>
                <a:lnTo>
                  <a:pt x="2690" y="1881"/>
                </a:lnTo>
                <a:lnTo>
                  <a:pt x="2725" y="1920"/>
                </a:lnTo>
                <a:lnTo>
                  <a:pt x="2760" y="1881"/>
                </a:lnTo>
                <a:lnTo>
                  <a:pt x="2793" y="1844"/>
                </a:lnTo>
                <a:lnTo>
                  <a:pt x="2828" y="1806"/>
                </a:lnTo>
                <a:lnTo>
                  <a:pt x="2863" y="1806"/>
                </a:lnTo>
                <a:lnTo>
                  <a:pt x="2897" y="1844"/>
                </a:lnTo>
                <a:lnTo>
                  <a:pt x="2932" y="1881"/>
                </a:lnTo>
                <a:lnTo>
                  <a:pt x="2932" y="1920"/>
                </a:lnTo>
                <a:lnTo>
                  <a:pt x="3000" y="1920"/>
                </a:lnTo>
                <a:lnTo>
                  <a:pt x="3035" y="1920"/>
                </a:lnTo>
                <a:lnTo>
                  <a:pt x="3069" y="1920"/>
                </a:lnTo>
                <a:lnTo>
                  <a:pt x="3104" y="1956"/>
                </a:lnTo>
                <a:lnTo>
                  <a:pt x="3173" y="1956"/>
                </a:lnTo>
                <a:lnTo>
                  <a:pt x="3207" y="1956"/>
                </a:lnTo>
                <a:lnTo>
                  <a:pt x="3242" y="1956"/>
                </a:lnTo>
                <a:lnTo>
                  <a:pt x="3277" y="1920"/>
                </a:lnTo>
                <a:lnTo>
                  <a:pt x="3346" y="1881"/>
                </a:lnTo>
                <a:lnTo>
                  <a:pt x="3346" y="1920"/>
                </a:lnTo>
                <a:lnTo>
                  <a:pt x="3380" y="1920"/>
                </a:lnTo>
                <a:lnTo>
                  <a:pt x="3415" y="1956"/>
                </a:lnTo>
                <a:lnTo>
                  <a:pt x="3415" y="1995"/>
                </a:lnTo>
                <a:lnTo>
                  <a:pt x="3448" y="2032"/>
                </a:lnTo>
                <a:lnTo>
                  <a:pt x="3484" y="2032"/>
                </a:lnTo>
                <a:lnTo>
                  <a:pt x="3484" y="1995"/>
                </a:lnTo>
                <a:lnTo>
                  <a:pt x="3484" y="1920"/>
                </a:lnTo>
                <a:lnTo>
                  <a:pt x="3518" y="1881"/>
                </a:lnTo>
                <a:lnTo>
                  <a:pt x="3587" y="1806"/>
                </a:lnTo>
                <a:lnTo>
                  <a:pt x="3622" y="1770"/>
                </a:lnTo>
                <a:lnTo>
                  <a:pt x="3552" y="1770"/>
                </a:lnTo>
                <a:lnTo>
                  <a:pt x="3518" y="1770"/>
                </a:lnTo>
                <a:lnTo>
                  <a:pt x="3552" y="1693"/>
                </a:lnTo>
                <a:lnTo>
                  <a:pt x="3587" y="1656"/>
                </a:lnTo>
                <a:lnTo>
                  <a:pt x="3518" y="1656"/>
                </a:lnTo>
                <a:lnTo>
                  <a:pt x="3518" y="1618"/>
                </a:lnTo>
                <a:lnTo>
                  <a:pt x="3484" y="1618"/>
                </a:lnTo>
                <a:lnTo>
                  <a:pt x="3484" y="1542"/>
                </a:lnTo>
                <a:lnTo>
                  <a:pt x="3448" y="1505"/>
                </a:lnTo>
                <a:lnTo>
                  <a:pt x="3484" y="1467"/>
                </a:lnTo>
                <a:lnTo>
                  <a:pt x="3484" y="1429"/>
                </a:lnTo>
                <a:lnTo>
                  <a:pt x="3552" y="1392"/>
                </a:lnTo>
                <a:lnTo>
                  <a:pt x="3587" y="1355"/>
                </a:lnTo>
                <a:lnTo>
                  <a:pt x="3587" y="1316"/>
                </a:lnTo>
                <a:lnTo>
                  <a:pt x="3725" y="1467"/>
                </a:lnTo>
                <a:lnTo>
                  <a:pt x="3759" y="1505"/>
                </a:lnTo>
                <a:lnTo>
                  <a:pt x="3828" y="1542"/>
                </a:lnTo>
                <a:lnTo>
                  <a:pt x="3828" y="1581"/>
                </a:lnTo>
                <a:lnTo>
                  <a:pt x="3864" y="1618"/>
                </a:lnTo>
                <a:lnTo>
                  <a:pt x="3828" y="1618"/>
                </a:lnTo>
                <a:lnTo>
                  <a:pt x="3793" y="1656"/>
                </a:lnTo>
                <a:lnTo>
                  <a:pt x="3759" y="1656"/>
                </a:lnTo>
                <a:lnTo>
                  <a:pt x="3725" y="1693"/>
                </a:lnTo>
                <a:lnTo>
                  <a:pt x="3759" y="1731"/>
                </a:lnTo>
                <a:lnTo>
                  <a:pt x="3793" y="1731"/>
                </a:lnTo>
                <a:lnTo>
                  <a:pt x="3828" y="1731"/>
                </a:lnTo>
                <a:lnTo>
                  <a:pt x="3828" y="1770"/>
                </a:lnTo>
                <a:lnTo>
                  <a:pt x="3828" y="1881"/>
                </a:lnTo>
                <a:lnTo>
                  <a:pt x="3864" y="1881"/>
                </a:lnTo>
                <a:lnTo>
                  <a:pt x="3897" y="1881"/>
                </a:lnTo>
                <a:lnTo>
                  <a:pt x="3897" y="1844"/>
                </a:lnTo>
                <a:lnTo>
                  <a:pt x="3932" y="1770"/>
                </a:lnTo>
                <a:lnTo>
                  <a:pt x="3967" y="1806"/>
                </a:lnTo>
                <a:lnTo>
                  <a:pt x="4035" y="1806"/>
                </a:lnTo>
                <a:lnTo>
                  <a:pt x="4035" y="1844"/>
                </a:lnTo>
                <a:lnTo>
                  <a:pt x="4035" y="1920"/>
                </a:lnTo>
                <a:lnTo>
                  <a:pt x="4001" y="1956"/>
                </a:lnTo>
                <a:lnTo>
                  <a:pt x="4035" y="1995"/>
                </a:lnTo>
                <a:lnTo>
                  <a:pt x="4035" y="2032"/>
                </a:lnTo>
                <a:lnTo>
                  <a:pt x="4070" y="2070"/>
                </a:lnTo>
                <a:lnTo>
                  <a:pt x="4138" y="2070"/>
                </a:lnTo>
                <a:lnTo>
                  <a:pt x="4173" y="2032"/>
                </a:lnTo>
                <a:lnTo>
                  <a:pt x="4173" y="1995"/>
                </a:lnTo>
                <a:lnTo>
                  <a:pt x="4173" y="1920"/>
                </a:lnTo>
                <a:lnTo>
                  <a:pt x="4173" y="1881"/>
                </a:lnTo>
                <a:lnTo>
                  <a:pt x="4173" y="1844"/>
                </a:lnTo>
                <a:lnTo>
                  <a:pt x="4207" y="1806"/>
                </a:lnTo>
                <a:lnTo>
                  <a:pt x="4242" y="1806"/>
                </a:lnTo>
                <a:lnTo>
                  <a:pt x="4242" y="1770"/>
                </a:lnTo>
                <a:lnTo>
                  <a:pt x="4207" y="1731"/>
                </a:lnTo>
                <a:lnTo>
                  <a:pt x="4207" y="1693"/>
                </a:lnTo>
                <a:lnTo>
                  <a:pt x="4207" y="1656"/>
                </a:lnTo>
                <a:lnTo>
                  <a:pt x="4242" y="1656"/>
                </a:lnTo>
                <a:lnTo>
                  <a:pt x="4277" y="1656"/>
                </a:lnTo>
                <a:lnTo>
                  <a:pt x="4310" y="1618"/>
                </a:lnTo>
                <a:lnTo>
                  <a:pt x="4346" y="1656"/>
                </a:lnTo>
                <a:lnTo>
                  <a:pt x="4414" y="1656"/>
                </a:lnTo>
                <a:lnTo>
                  <a:pt x="4449" y="1656"/>
                </a:lnTo>
                <a:lnTo>
                  <a:pt x="4484" y="1693"/>
                </a:lnTo>
                <a:lnTo>
                  <a:pt x="4449" y="1693"/>
                </a:lnTo>
                <a:lnTo>
                  <a:pt x="4449" y="1731"/>
                </a:lnTo>
                <a:lnTo>
                  <a:pt x="4519" y="1731"/>
                </a:lnTo>
                <a:lnTo>
                  <a:pt x="4552" y="1731"/>
                </a:lnTo>
                <a:lnTo>
                  <a:pt x="4519" y="1806"/>
                </a:lnTo>
                <a:lnTo>
                  <a:pt x="4519" y="1844"/>
                </a:lnTo>
                <a:lnTo>
                  <a:pt x="4519" y="1881"/>
                </a:lnTo>
                <a:lnTo>
                  <a:pt x="4519" y="1956"/>
                </a:lnTo>
                <a:lnTo>
                  <a:pt x="4519" y="2032"/>
                </a:lnTo>
                <a:lnTo>
                  <a:pt x="4484" y="2070"/>
                </a:lnTo>
                <a:lnTo>
                  <a:pt x="4449" y="2107"/>
                </a:lnTo>
                <a:lnTo>
                  <a:pt x="4380" y="2107"/>
                </a:lnTo>
                <a:lnTo>
                  <a:pt x="4346" y="2070"/>
                </a:lnTo>
                <a:lnTo>
                  <a:pt x="4346" y="2107"/>
                </a:lnTo>
                <a:lnTo>
                  <a:pt x="4310" y="2145"/>
                </a:lnTo>
                <a:lnTo>
                  <a:pt x="4277" y="2145"/>
                </a:lnTo>
                <a:lnTo>
                  <a:pt x="4277" y="2070"/>
                </a:lnTo>
                <a:lnTo>
                  <a:pt x="4242" y="2070"/>
                </a:lnTo>
                <a:lnTo>
                  <a:pt x="4207" y="2107"/>
                </a:lnTo>
                <a:lnTo>
                  <a:pt x="4207" y="2145"/>
                </a:lnTo>
                <a:lnTo>
                  <a:pt x="4173" y="2145"/>
                </a:lnTo>
                <a:lnTo>
                  <a:pt x="4173" y="2182"/>
                </a:lnTo>
                <a:lnTo>
                  <a:pt x="4138" y="2221"/>
                </a:lnTo>
                <a:lnTo>
                  <a:pt x="4070" y="2257"/>
                </a:lnTo>
                <a:lnTo>
                  <a:pt x="4035" y="2221"/>
                </a:lnTo>
                <a:lnTo>
                  <a:pt x="4035" y="2257"/>
                </a:lnTo>
                <a:lnTo>
                  <a:pt x="4035" y="2296"/>
                </a:lnTo>
                <a:lnTo>
                  <a:pt x="4035" y="2333"/>
                </a:lnTo>
                <a:lnTo>
                  <a:pt x="4001" y="2371"/>
                </a:lnTo>
                <a:lnTo>
                  <a:pt x="4001" y="2410"/>
                </a:lnTo>
                <a:lnTo>
                  <a:pt x="3967" y="2446"/>
                </a:lnTo>
                <a:lnTo>
                  <a:pt x="3932" y="2446"/>
                </a:lnTo>
                <a:lnTo>
                  <a:pt x="3897" y="2446"/>
                </a:lnTo>
                <a:lnTo>
                  <a:pt x="3864" y="2521"/>
                </a:lnTo>
                <a:lnTo>
                  <a:pt x="3828" y="2560"/>
                </a:lnTo>
                <a:lnTo>
                  <a:pt x="3793" y="2596"/>
                </a:lnTo>
                <a:lnTo>
                  <a:pt x="3828" y="2634"/>
                </a:lnTo>
                <a:lnTo>
                  <a:pt x="3793" y="2673"/>
                </a:lnTo>
                <a:lnTo>
                  <a:pt x="3793" y="2710"/>
                </a:lnTo>
                <a:lnTo>
                  <a:pt x="3759" y="2710"/>
                </a:lnTo>
                <a:lnTo>
                  <a:pt x="3690" y="2747"/>
                </a:lnTo>
                <a:lnTo>
                  <a:pt x="3655" y="2747"/>
                </a:lnTo>
                <a:lnTo>
                  <a:pt x="3622" y="2784"/>
                </a:lnTo>
                <a:lnTo>
                  <a:pt x="3622" y="2823"/>
                </a:lnTo>
                <a:lnTo>
                  <a:pt x="3587" y="2860"/>
                </a:lnTo>
                <a:lnTo>
                  <a:pt x="3552" y="2897"/>
                </a:lnTo>
                <a:lnTo>
                  <a:pt x="3518" y="2974"/>
                </a:lnTo>
                <a:lnTo>
                  <a:pt x="3484" y="3048"/>
                </a:lnTo>
                <a:lnTo>
                  <a:pt x="3484" y="3125"/>
                </a:lnTo>
                <a:lnTo>
                  <a:pt x="3518" y="3161"/>
                </a:lnTo>
                <a:lnTo>
                  <a:pt x="3552" y="3161"/>
                </a:lnTo>
                <a:lnTo>
                  <a:pt x="3587" y="3199"/>
                </a:lnTo>
                <a:lnTo>
                  <a:pt x="3587" y="3236"/>
                </a:lnTo>
                <a:lnTo>
                  <a:pt x="3622" y="3311"/>
                </a:lnTo>
                <a:lnTo>
                  <a:pt x="3655" y="3387"/>
                </a:lnTo>
                <a:lnTo>
                  <a:pt x="3655" y="3425"/>
                </a:lnTo>
                <a:lnTo>
                  <a:pt x="3690" y="3387"/>
                </a:lnTo>
                <a:lnTo>
                  <a:pt x="3725" y="3387"/>
                </a:lnTo>
                <a:lnTo>
                  <a:pt x="3759" y="3387"/>
                </a:lnTo>
                <a:lnTo>
                  <a:pt x="3793" y="3387"/>
                </a:lnTo>
                <a:lnTo>
                  <a:pt x="3793" y="3425"/>
                </a:lnTo>
                <a:lnTo>
                  <a:pt x="3864" y="3462"/>
                </a:lnTo>
                <a:lnTo>
                  <a:pt x="3932" y="3537"/>
                </a:lnTo>
                <a:lnTo>
                  <a:pt x="3967" y="3537"/>
                </a:lnTo>
                <a:lnTo>
                  <a:pt x="3967" y="3613"/>
                </a:lnTo>
                <a:lnTo>
                  <a:pt x="4070" y="3613"/>
                </a:lnTo>
                <a:lnTo>
                  <a:pt x="4138" y="3613"/>
                </a:lnTo>
                <a:lnTo>
                  <a:pt x="4173" y="3613"/>
                </a:lnTo>
                <a:lnTo>
                  <a:pt x="4277" y="3651"/>
                </a:lnTo>
                <a:lnTo>
                  <a:pt x="4346" y="3651"/>
                </a:lnTo>
                <a:lnTo>
                  <a:pt x="4380" y="3688"/>
                </a:lnTo>
                <a:lnTo>
                  <a:pt x="4380" y="3726"/>
                </a:lnTo>
                <a:lnTo>
                  <a:pt x="4380" y="3801"/>
                </a:lnTo>
                <a:lnTo>
                  <a:pt x="4449" y="3876"/>
                </a:lnTo>
                <a:lnTo>
                  <a:pt x="4484" y="3990"/>
                </a:lnTo>
                <a:lnTo>
                  <a:pt x="4552" y="4065"/>
                </a:lnTo>
                <a:lnTo>
                  <a:pt x="4587" y="4102"/>
                </a:lnTo>
                <a:lnTo>
                  <a:pt x="4622" y="4140"/>
                </a:lnTo>
                <a:lnTo>
                  <a:pt x="4656" y="4102"/>
                </a:lnTo>
                <a:lnTo>
                  <a:pt x="4689" y="4065"/>
                </a:lnTo>
                <a:lnTo>
                  <a:pt x="4656" y="4027"/>
                </a:lnTo>
                <a:lnTo>
                  <a:pt x="4656" y="3951"/>
                </a:lnTo>
                <a:lnTo>
                  <a:pt x="4622" y="3763"/>
                </a:lnTo>
                <a:lnTo>
                  <a:pt x="4656" y="3726"/>
                </a:lnTo>
                <a:lnTo>
                  <a:pt x="4689" y="3688"/>
                </a:lnTo>
                <a:lnTo>
                  <a:pt x="4759" y="3613"/>
                </a:lnTo>
                <a:lnTo>
                  <a:pt x="4759" y="3576"/>
                </a:lnTo>
                <a:lnTo>
                  <a:pt x="4759" y="3537"/>
                </a:lnTo>
                <a:lnTo>
                  <a:pt x="4759" y="3425"/>
                </a:lnTo>
                <a:lnTo>
                  <a:pt x="4759" y="3349"/>
                </a:lnTo>
                <a:lnTo>
                  <a:pt x="4726" y="3311"/>
                </a:lnTo>
                <a:lnTo>
                  <a:pt x="4726" y="3236"/>
                </a:lnTo>
                <a:lnTo>
                  <a:pt x="4689" y="3199"/>
                </a:lnTo>
                <a:lnTo>
                  <a:pt x="4726" y="3125"/>
                </a:lnTo>
                <a:lnTo>
                  <a:pt x="4726" y="3048"/>
                </a:lnTo>
                <a:lnTo>
                  <a:pt x="4726" y="3011"/>
                </a:lnTo>
                <a:lnTo>
                  <a:pt x="4726" y="2897"/>
                </a:lnTo>
                <a:lnTo>
                  <a:pt x="4726" y="2747"/>
                </a:lnTo>
                <a:lnTo>
                  <a:pt x="4759" y="2710"/>
                </a:lnTo>
                <a:lnTo>
                  <a:pt x="4759" y="2673"/>
                </a:lnTo>
                <a:lnTo>
                  <a:pt x="4793" y="2673"/>
                </a:lnTo>
                <a:lnTo>
                  <a:pt x="4828" y="2710"/>
                </a:lnTo>
                <a:lnTo>
                  <a:pt x="4863" y="2710"/>
                </a:lnTo>
                <a:lnTo>
                  <a:pt x="4863" y="2747"/>
                </a:lnTo>
                <a:lnTo>
                  <a:pt x="4932" y="2747"/>
                </a:lnTo>
                <a:lnTo>
                  <a:pt x="5001" y="2710"/>
                </a:lnTo>
                <a:lnTo>
                  <a:pt x="5069" y="2710"/>
                </a:lnTo>
                <a:lnTo>
                  <a:pt x="5139" y="2747"/>
                </a:lnTo>
                <a:lnTo>
                  <a:pt x="5207" y="2784"/>
                </a:lnTo>
                <a:lnTo>
                  <a:pt x="5242" y="2784"/>
                </a:lnTo>
                <a:lnTo>
                  <a:pt x="5277" y="2784"/>
                </a:lnTo>
                <a:lnTo>
                  <a:pt x="5277" y="2860"/>
                </a:lnTo>
                <a:lnTo>
                  <a:pt x="5311" y="2897"/>
                </a:lnTo>
                <a:lnTo>
                  <a:pt x="5345" y="2897"/>
                </a:lnTo>
                <a:lnTo>
                  <a:pt x="5381" y="2860"/>
                </a:lnTo>
                <a:lnTo>
                  <a:pt x="5381" y="3011"/>
                </a:lnTo>
                <a:lnTo>
                  <a:pt x="5381" y="3048"/>
                </a:lnTo>
                <a:lnTo>
                  <a:pt x="5381" y="3125"/>
                </a:lnTo>
                <a:lnTo>
                  <a:pt x="5448" y="3199"/>
                </a:lnTo>
                <a:lnTo>
                  <a:pt x="5518" y="3236"/>
                </a:lnTo>
                <a:lnTo>
                  <a:pt x="5552" y="3236"/>
                </a:lnTo>
                <a:lnTo>
                  <a:pt x="5587" y="3236"/>
                </a:lnTo>
                <a:lnTo>
                  <a:pt x="5587" y="3199"/>
                </a:lnTo>
                <a:lnTo>
                  <a:pt x="5622" y="3161"/>
                </a:lnTo>
                <a:lnTo>
                  <a:pt x="5622" y="3125"/>
                </a:lnTo>
                <a:lnTo>
                  <a:pt x="5691" y="3048"/>
                </a:lnTo>
                <a:lnTo>
                  <a:pt x="5725" y="2935"/>
                </a:lnTo>
                <a:lnTo>
                  <a:pt x="5725" y="2974"/>
                </a:lnTo>
                <a:lnTo>
                  <a:pt x="5725" y="3011"/>
                </a:lnTo>
                <a:lnTo>
                  <a:pt x="5760" y="3086"/>
                </a:lnTo>
                <a:lnTo>
                  <a:pt x="5760" y="3125"/>
                </a:lnTo>
                <a:lnTo>
                  <a:pt x="5793" y="3125"/>
                </a:lnTo>
                <a:lnTo>
                  <a:pt x="5829" y="3161"/>
                </a:lnTo>
                <a:lnTo>
                  <a:pt x="5829" y="3199"/>
                </a:lnTo>
                <a:lnTo>
                  <a:pt x="5863" y="3236"/>
                </a:lnTo>
                <a:lnTo>
                  <a:pt x="5863" y="3275"/>
                </a:lnTo>
                <a:lnTo>
                  <a:pt x="5897" y="3311"/>
                </a:lnTo>
                <a:lnTo>
                  <a:pt x="5932" y="3387"/>
                </a:lnTo>
                <a:lnTo>
                  <a:pt x="5966" y="3425"/>
                </a:lnTo>
                <a:lnTo>
                  <a:pt x="5966" y="3462"/>
                </a:lnTo>
                <a:lnTo>
                  <a:pt x="5966" y="3537"/>
                </a:lnTo>
                <a:lnTo>
                  <a:pt x="6000" y="3576"/>
                </a:lnTo>
                <a:lnTo>
                  <a:pt x="6036" y="3576"/>
                </a:lnTo>
                <a:lnTo>
                  <a:pt x="6105" y="3651"/>
                </a:lnTo>
                <a:lnTo>
                  <a:pt x="6173" y="3688"/>
                </a:lnTo>
                <a:lnTo>
                  <a:pt x="6208" y="3726"/>
                </a:lnTo>
                <a:lnTo>
                  <a:pt x="6243" y="3726"/>
                </a:lnTo>
                <a:lnTo>
                  <a:pt x="6243" y="3763"/>
                </a:lnTo>
                <a:lnTo>
                  <a:pt x="6208" y="3801"/>
                </a:lnTo>
                <a:lnTo>
                  <a:pt x="6173" y="3801"/>
                </a:lnTo>
                <a:lnTo>
                  <a:pt x="6139" y="3839"/>
                </a:lnTo>
                <a:lnTo>
                  <a:pt x="6105" y="3876"/>
                </a:lnTo>
                <a:lnTo>
                  <a:pt x="6105" y="3915"/>
                </a:lnTo>
                <a:lnTo>
                  <a:pt x="6139" y="3876"/>
                </a:lnTo>
                <a:lnTo>
                  <a:pt x="6243" y="3839"/>
                </a:lnTo>
                <a:lnTo>
                  <a:pt x="6277" y="3801"/>
                </a:lnTo>
                <a:lnTo>
                  <a:pt x="6311" y="3801"/>
                </a:lnTo>
                <a:lnTo>
                  <a:pt x="6311" y="3839"/>
                </a:lnTo>
                <a:lnTo>
                  <a:pt x="6311" y="3876"/>
                </a:lnTo>
                <a:lnTo>
                  <a:pt x="6345" y="3876"/>
                </a:lnTo>
                <a:lnTo>
                  <a:pt x="6380" y="3915"/>
                </a:lnTo>
                <a:lnTo>
                  <a:pt x="6380" y="3951"/>
                </a:lnTo>
                <a:lnTo>
                  <a:pt x="6345" y="4027"/>
                </a:lnTo>
                <a:lnTo>
                  <a:pt x="6311" y="4065"/>
                </a:lnTo>
                <a:lnTo>
                  <a:pt x="6277" y="4065"/>
                </a:lnTo>
                <a:lnTo>
                  <a:pt x="6173" y="4102"/>
                </a:lnTo>
                <a:lnTo>
                  <a:pt x="6173" y="4140"/>
                </a:lnTo>
                <a:lnTo>
                  <a:pt x="6139" y="4177"/>
                </a:lnTo>
                <a:lnTo>
                  <a:pt x="6105" y="4253"/>
                </a:lnTo>
                <a:lnTo>
                  <a:pt x="6036" y="4253"/>
                </a:lnTo>
                <a:lnTo>
                  <a:pt x="5966" y="4253"/>
                </a:lnTo>
                <a:lnTo>
                  <a:pt x="5932" y="4216"/>
                </a:lnTo>
                <a:lnTo>
                  <a:pt x="5863" y="4253"/>
                </a:lnTo>
                <a:lnTo>
                  <a:pt x="5829" y="4253"/>
                </a:lnTo>
                <a:lnTo>
                  <a:pt x="5793" y="4216"/>
                </a:lnTo>
                <a:lnTo>
                  <a:pt x="5725" y="4216"/>
                </a:lnTo>
                <a:lnTo>
                  <a:pt x="5656" y="4216"/>
                </a:lnTo>
                <a:lnTo>
                  <a:pt x="5587" y="4253"/>
                </a:lnTo>
                <a:lnTo>
                  <a:pt x="5552" y="4291"/>
                </a:lnTo>
                <a:lnTo>
                  <a:pt x="5518" y="4329"/>
                </a:lnTo>
                <a:lnTo>
                  <a:pt x="5448" y="4403"/>
                </a:lnTo>
                <a:lnTo>
                  <a:pt x="5381" y="4441"/>
                </a:lnTo>
                <a:lnTo>
                  <a:pt x="5381" y="4480"/>
                </a:lnTo>
                <a:lnTo>
                  <a:pt x="5381" y="4516"/>
                </a:lnTo>
                <a:lnTo>
                  <a:pt x="5381" y="4554"/>
                </a:lnTo>
                <a:lnTo>
                  <a:pt x="5414" y="4480"/>
                </a:lnTo>
                <a:lnTo>
                  <a:pt x="5552" y="4441"/>
                </a:lnTo>
                <a:lnTo>
                  <a:pt x="5552" y="4403"/>
                </a:lnTo>
                <a:lnTo>
                  <a:pt x="5587" y="4403"/>
                </a:lnTo>
                <a:lnTo>
                  <a:pt x="5691" y="4366"/>
                </a:lnTo>
                <a:lnTo>
                  <a:pt x="5760" y="4366"/>
                </a:lnTo>
                <a:lnTo>
                  <a:pt x="5793" y="4403"/>
                </a:lnTo>
                <a:lnTo>
                  <a:pt x="5760" y="4480"/>
                </a:lnTo>
                <a:lnTo>
                  <a:pt x="5725" y="4480"/>
                </a:lnTo>
                <a:lnTo>
                  <a:pt x="5691" y="4516"/>
                </a:lnTo>
                <a:lnTo>
                  <a:pt x="5656" y="4480"/>
                </a:lnTo>
                <a:lnTo>
                  <a:pt x="5656" y="4516"/>
                </a:lnTo>
                <a:lnTo>
                  <a:pt x="5691" y="4516"/>
                </a:lnTo>
                <a:lnTo>
                  <a:pt x="5725" y="4554"/>
                </a:lnTo>
                <a:lnTo>
                  <a:pt x="5725" y="4630"/>
                </a:lnTo>
                <a:lnTo>
                  <a:pt x="5725" y="4666"/>
                </a:lnTo>
                <a:lnTo>
                  <a:pt x="5760" y="4704"/>
                </a:lnTo>
                <a:lnTo>
                  <a:pt x="5793" y="4780"/>
                </a:lnTo>
                <a:lnTo>
                  <a:pt x="5897" y="4780"/>
                </a:lnTo>
                <a:lnTo>
                  <a:pt x="5932" y="4818"/>
                </a:lnTo>
                <a:lnTo>
                  <a:pt x="5966" y="4780"/>
                </a:lnTo>
                <a:lnTo>
                  <a:pt x="5966" y="4818"/>
                </a:lnTo>
                <a:lnTo>
                  <a:pt x="5966" y="4854"/>
                </a:lnTo>
                <a:lnTo>
                  <a:pt x="5932" y="4854"/>
                </a:lnTo>
                <a:lnTo>
                  <a:pt x="5863" y="4894"/>
                </a:lnTo>
                <a:lnTo>
                  <a:pt x="5793" y="4931"/>
                </a:lnTo>
                <a:lnTo>
                  <a:pt x="5725" y="4968"/>
                </a:lnTo>
                <a:lnTo>
                  <a:pt x="5691" y="5006"/>
                </a:lnTo>
                <a:lnTo>
                  <a:pt x="5656" y="5006"/>
                </a:lnTo>
                <a:lnTo>
                  <a:pt x="5622" y="4968"/>
                </a:lnTo>
                <a:lnTo>
                  <a:pt x="5656" y="4931"/>
                </a:lnTo>
                <a:lnTo>
                  <a:pt x="5691" y="4894"/>
                </a:lnTo>
                <a:lnTo>
                  <a:pt x="5725" y="4854"/>
                </a:lnTo>
                <a:lnTo>
                  <a:pt x="5760" y="4854"/>
                </a:lnTo>
                <a:lnTo>
                  <a:pt x="5793" y="4818"/>
                </a:lnTo>
                <a:lnTo>
                  <a:pt x="5725" y="4818"/>
                </a:lnTo>
                <a:lnTo>
                  <a:pt x="5725" y="4780"/>
                </a:lnTo>
                <a:lnTo>
                  <a:pt x="5691" y="4818"/>
                </a:lnTo>
                <a:lnTo>
                  <a:pt x="5656" y="4818"/>
                </a:lnTo>
                <a:lnTo>
                  <a:pt x="5622" y="4854"/>
                </a:lnTo>
                <a:lnTo>
                  <a:pt x="5587" y="4818"/>
                </a:lnTo>
                <a:lnTo>
                  <a:pt x="5587" y="4780"/>
                </a:lnTo>
                <a:lnTo>
                  <a:pt x="5552" y="4704"/>
                </a:lnTo>
                <a:lnTo>
                  <a:pt x="5518" y="4630"/>
                </a:lnTo>
                <a:lnTo>
                  <a:pt x="5484" y="4592"/>
                </a:lnTo>
                <a:lnTo>
                  <a:pt x="5448" y="4630"/>
                </a:lnTo>
                <a:lnTo>
                  <a:pt x="5414" y="4630"/>
                </a:lnTo>
                <a:lnTo>
                  <a:pt x="5381" y="4666"/>
                </a:lnTo>
                <a:lnTo>
                  <a:pt x="5345" y="4704"/>
                </a:lnTo>
                <a:lnTo>
                  <a:pt x="5277" y="4743"/>
                </a:lnTo>
                <a:lnTo>
                  <a:pt x="5277" y="4780"/>
                </a:lnTo>
                <a:lnTo>
                  <a:pt x="5242" y="4780"/>
                </a:lnTo>
                <a:lnTo>
                  <a:pt x="5105" y="4780"/>
                </a:lnTo>
                <a:lnTo>
                  <a:pt x="5001" y="4818"/>
                </a:lnTo>
                <a:lnTo>
                  <a:pt x="4965" y="4818"/>
                </a:lnTo>
                <a:lnTo>
                  <a:pt x="4932" y="4818"/>
                </a:lnTo>
                <a:lnTo>
                  <a:pt x="4897" y="4818"/>
                </a:lnTo>
                <a:lnTo>
                  <a:pt x="4897" y="4854"/>
                </a:lnTo>
                <a:lnTo>
                  <a:pt x="4863" y="4931"/>
                </a:lnTo>
                <a:lnTo>
                  <a:pt x="4793" y="4968"/>
                </a:lnTo>
                <a:lnTo>
                  <a:pt x="4726" y="5006"/>
                </a:lnTo>
                <a:lnTo>
                  <a:pt x="4689" y="5006"/>
                </a:lnTo>
                <a:lnTo>
                  <a:pt x="4622" y="5006"/>
                </a:lnTo>
                <a:lnTo>
                  <a:pt x="4622" y="5044"/>
                </a:lnTo>
                <a:lnTo>
                  <a:pt x="4656" y="5044"/>
                </a:lnTo>
                <a:lnTo>
                  <a:pt x="4622" y="5119"/>
                </a:lnTo>
                <a:lnTo>
                  <a:pt x="4552" y="5119"/>
                </a:lnTo>
                <a:lnTo>
                  <a:pt x="4484" y="5119"/>
                </a:lnTo>
                <a:lnTo>
                  <a:pt x="4519" y="5119"/>
                </a:lnTo>
                <a:lnTo>
                  <a:pt x="4484" y="5119"/>
                </a:lnTo>
                <a:lnTo>
                  <a:pt x="4484" y="5156"/>
                </a:lnTo>
                <a:lnTo>
                  <a:pt x="4449" y="5156"/>
                </a:lnTo>
                <a:lnTo>
                  <a:pt x="4449" y="5195"/>
                </a:lnTo>
                <a:lnTo>
                  <a:pt x="4414" y="5195"/>
                </a:lnTo>
                <a:lnTo>
                  <a:pt x="4380" y="5195"/>
                </a:lnTo>
                <a:lnTo>
                  <a:pt x="4346" y="5156"/>
                </a:lnTo>
                <a:lnTo>
                  <a:pt x="4346" y="5081"/>
                </a:lnTo>
                <a:lnTo>
                  <a:pt x="4380" y="5044"/>
                </a:lnTo>
                <a:lnTo>
                  <a:pt x="4380" y="4968"/>
                </a:lnTo>
                <a:lnTo>
                  <a:pt x="4414" y="5006"/>
                </a:lnTo>
                <a:lnTo>
                  <a:pt x="4414" y="5044"/>
                </a:lnTo>
                <a:lnTo>
                  <a:pt x="4449" y="5006"/>
                </a:lnTo>
                <a:lnTo>
                  <a:pt x="4484" y="4931"/>
                </a:lnTo>
                <a:lnTo>
                  <a:pt x="4484" y="4854"/>
                </a:lnTo>
                <a:lnTo>
                  <a:pt x="4519" y="4854"/>
                </a:lnTo>
                <a:lnTo>
                  <a:pt x="4519" y="4894"/>
                </a:lnTo>
                <a:lnTo>
                  <a:pt x="4552" y="4894"/>
                </a:lnTo>
                <a:lnTo>
                  <a:pt x="4587" y="4854"/>
                </a:lnTo>
                <a:lnTo>
                  <a:pt x="4587" y="4780"/>
                </a:lnTo>
                <a:lnTo>
                  <a:pt x="4552" y="4743"/>
                </a:lnTo>
                <a:lnTo>
                  <a:pt x="4484" y="4743"/>
                </a:lnTo>
                <a:lnTo>
                  <a:pt x="4449" y="4704"/>
                </a:lnTo>
                <a:lnTo>
                  <a:pt x="4380" y="4704"/>
                </a:lnTo>
                <a:lnTo>
                  <a:pt x="4310" y="4666"/>
                </a:lnTo>
                <a:lnTo>
                  <a:pt x="4277" y="4666"/>
                </a:lnTo>
                <a:lnTo>
                  <a:pt x="4242" y="4630"/>
                </a:lnTo>
                <a:lnTo>
                  <a:pt x="4207" y="4592"/>
                </a:lnTo>
                <a:lnTo>
                  <a:pt x="4207" y="4554"/>
                </a:lnTo>
                <a:lnTo>
                  <a:pt x="4207" y="4516"/>
                </a:lnTo>
                <a:lnTo>
                  <a:pt x="4173" y="4480"/>
                </a:lnTo>
                <a:lnTo>
                  <a:pt x="4138" y="4441"/>
                </a:lnTo>
                <a:lnTo>
                  <a:pt x="4138" y="4403"/>
                </a:lnTo>
                <a:lnTo>
                  <a:pt x="4070" y="4403"/>
                </a:lnTo>
                <a:lnTo>
                  <a:pt x="4035" y="4366"/>
                </a:lnTo>
                <a:lnTo>
                  <a:pt x="4001" y="4403"/>
                </a:lnTo>
                <a:lnTo>
                  <a:pt x="3967" y="4441"/>
                </a:lnTo>
                <a:lnTo>
                  <a:pt x="3864" y="4480"/>
                </a:lnTo>
                <a:lnTo>
                  <a:pt x="3828" y="4516"/>
                </a:lnTo>
                <a:lnTo>
                  <a:pt x="3690" y="4441"/>
                </a:lnTo>
                <a:lnTo>
                  <a:pt x="3622" y="4441"/>
                </a:lnTo>
                <a:lnTo>
                  <a:pt x="3587" y="4441"/>
                </a:lnTo>
                <a:lnTo>
                  <a:pt x="3587" y="4403"/>
                </a:lnTo>
                <a:lnTo>
                  <a:pt x="3552" y="4366"/>
                </a:lnTo>
                <a:lnTo>
                  <a:pt x="3518" y="4329"/>
                </a:lnTo>
                <a:lnTo>
                  <a:pt x="3484" y="4329"/>
                </a:lnTo>
                <a:lnTo>
                  <a:pt x="3448" y="4329"/>
                </a:lnTo>
                <a:lnTo>
                  <a:pt x="3448" y="4366"/>
                </a:lnTo>
                <a:lnTo>
                  <a:pt x="1379" y="4366"/>
                </a:lnTo>
                <a:lnTo>
                  <a:pt x="1346" y="4329"/>
                </a:lnTo>
                <a:lnTo>
                  <a:pt x="1310" y="4291"/>
                </a:lnTo>
                <a:lnTo>
                  <a:pt x="1208" y="4216"/>
                </a:lnTo>
                <a:lnTo>
                  <a:pt x="1173" y="4177"/>
                </a:lnTo>
                <a:lnTo>
                  <a:pt x="1173" y="4140"/>
                </a:lnTo>
                <a:lnTo>
                  <a:pt x="1138" y="4140"/>
                </a:lnTo>
                <a:lnTo>
                  <a:pt x="1070" y="4102"/>
                </a:lnTo>
                <a:lnTo>
                  <a:pt x="1034" y="4065"/>
                </a:lnTo>
                <a:lnTo>
                  <a:pt x="966" y="3951"/>
                </a:lnTo>
                <a:lnTo>
                  <a:pt x="931" y="3876"/>
                </a:lnTo>
                <a:lnTo>
                  <a:pt x="931" y="3801"/>
                </a:lnTo>
                <a:lnTo>
                  <a:pt x="897" y="3763"/>
                </a:lnTo>
                <a:lnTo>
                  <a:pt x="862" y="3763"/>
                </a:lnTo>
                <a:lnTo>
                  <a:pt x="828" y="3726"/>
                </a:lnTo>
                <a:lnTo>
                  <a:pt x="828" y="3688"/>
                </a:lnTo>
                <a:lnTo>
                  <a:pt x="862" y="3651"/>
                </a:lnTo>
                <a:lnTo>
                  <a:pt x="828" y="3613"/>
                </a:lnTo>
                <a:lnTo>
                  <a:pt x="793" y="3651"/>
                </a:lnTo>
                <a:lnTo>
                  <a:pt x="759" y="3651"/>
                </a:lnTo>
                <a:lnTo>
                  <a:pt x="759" y="3576"/>
                </a:lnTo>
                <a:lnTo>
                  <a:pt x="759" y="3537"/>
                </a:lnTo>
                <a:lnTo>
                  <a:pt x="725" y="3576"/>
                </a:lnTo>
                <a:lnTo>
                  <a:pt x="689" y="3537"/>
                </a:lnTo>
                <a:lnTo>
                  <a:pt x="655" y="3500"/>
                </a:lnTo>
                <a:lnTo>
                  <a:pt x="586" y="3311"/>
                </a:lnTo>
                <a:lnTo>
                  <a:pt x="552" y="3275"/>
                </a:lnTo>
                <a:lnTo>
                  <a:pt x="518" y="3236"/>
                </a:lnTo>
                <a:lnTo>
                  <a:pt x="518" y="3199"/>
                </a:lnTo>
                <a:lnTo>
                  <a:pt x="483" y="3161"/>
                </a:lnTo>
                <a:lnTo>
                  <a:pt x="449" y="3199"/>
                </a:lnTo>
                <a:lnTo>
                  <a:pt x="415" y="3236"/>
                </a:lnTo>
                <a:lnTo>
                  <a:pt x="345" y="3236"/>
                </a:lnTo>
                <a:lnTo>
                  <a:pt x="275" y="3199"/>
                </a:lnTo>
                <a:lnTo>
                  <a:pt x="207" y="3199"/>
                </a:lnTo>
                <a:lnTo>
                  <a:pt x="173" y="3125"/>
                </a:lnTo>
                <a:lnTo>
                  <a:pt x="138" y="3086"/>
                </a:lnTo>
                <a:lnTo>
                  <a:pt x="70" y="3086"/>
                </a:lnTo>
                <a:lnTo>
                  <a:pt x="0" y="3048"/>
                </a:lnTo>
                <a:lnTo>
                  <a:pt x="34" y="1429"/>
                </a:lnTo>
                <a:close/>
                <a:moveTo>
                  <a:pt x="3932" y="1316"/>
                </a:moveTo>
                <a:lnTo>
                  <a:pt x="3932" y="1355"/>
                </a:lnTo>
                <a:lnTo>
                  <a:pt x="3967" y="1392"/>
                </a:lnTo>
                <a:lnTo>
                  <a:pt x="4001" y="1392"/>
                </a:lnTo>
                <a:lnTo>
                  <a:pt x="4035" y="1429"/>
                </a:lnTo>
                <a:lnTo>
                  <a:pt x="4070" y="1429"/>
                </a:lnTo>
                <a:lnTo>
                  <a:pt x="4070" y="1467"/>
                </a:lnTo>
                <a:lnTo>
                  <a:pt x="4138" y="1505"/>
                </a:lnTo>
                <a:lnTo>
                  <a:pt x="4207" y="1542"/>
                </a:lnTo>
                <a:lnTo>
                  <a:pt x="4310" y="1581"/>
                </a:lnTo>
                <a:lnTo>
                  <a:pt x="4414" y="1618"/>
                </a:lnTo>
                <a:lnTo>
                  <a:pt x="4449" y="1581"/>
                </a:lnTo>
                <a:lnTo>
                  <a:pt x="4449" y="1542"/>
                </a:lnTo>
                <a:lnTo>
                  <a:pt x="4484" y="1542"/>
                </a:lnTo>
                <a:lnTo>
                  <a:pt x="4484" y="1581"/>
                </a:lnTo>
                <a:lnTo>
                  <a:pt x="4519" y="1581"/>
                </a:lnTo>
                <a:lnTo>
                  <a:pt x="4587" y="1581"/>
                </a:lnTo>
                <a:lnTo>
                  <a:pt x="4622" y="1581"/>
                </a:lnTo>
                <a:lnTo>
                  <a:pt x="4689" y="1618"/>
                </a:lnTo>
                <a:lnTo>
                  <a:pt x="4726" y="1581"/>
                </a:lnTo>
                <a:lnTo>
                  <a:pt x="4726" y="1542"/>
                </a:lnTo>
                <a:lnTo>
                  <a:pt x="4726" y="1505"/>
                </a:lnTo>
                <a:lnTo>
                  <a:pt x="4759" y="1542"/>
                </a:lnTo>
                <a:lnTo>
                  <a:pt x="4793" y="1618"/>
                </a:lnTo>
                <a:lnTo>
                  <a:pt x="4793" y="1656"/>
                </a:lnTo>
                <a:lnTo>
                  <a:pt x="4828" y="1693"/>
                </a:lnTo>
                <a:lnTo>
                  <a:pt x="4863" y="1693"/>
                </a:lnTo>
                <a:lnTo>
                  <a:pt x="4897" y="1770"/>
                </a:lnTo>
                <a:lnTo>
                  <a:pt x="4932" y="1770"/>
                </a:lnTo>
                <a:lnTo>
                  <a:pt x="4965" y="1806"/>
                </a:lnTo>
                <a:lnTo>
                  <a:pt x="5001" y="1806"/>
                </a:lnTo>
                <a:lnTo>
                  <a:pt x="5001" y="1844"/>
                </a:lnTo>
                <a:lnTo>
                  <a:pt x="5036" y="1920"/>
                </a:lnTo>
                <a:lnTo>
                  <a:pt x="5069" y="2032"/>
                </a:lnTo>
                <a:lnTo>
                  <a:pt x="5105" y="2070"/>
                </a:lnTo>
                <a:lnTo>
                  <a:pt x="5105" y="2107"/>
                </a:lnTo>
                <a:lnTo>
                  <a:pt x="5105" y="2145"/>
                </a:lnTo>
                <a:lnTo>
                  <a:pt x="5069" y="2182"/>
                </a:lnTo>
                <a:lnTo>
                  <a:pt x="5069" y="2257"/>
                </a:lnTo>
                <a:lnTo>
                  <a:pt x="5036" y="2257"/>
                </a:lnTo>
                <a:lnTo>
                  <a:pt x="4965" y="2257"/>
                </a:lnTo>
                <a:lnTo>
                  <a:pt x="4897" y="2257"/>
                </a:lnTo>
                <a:lnTo>
                  <a:pt x="4863" y="2221"/>
                </a:lnTo>
                <a:lnTo>
                  <a:pt x="4828" y="2221"/>
                </a:lnTo>
                <a:lnTo>
                  <a:pt x="4793" y="2221"/>
                </a:lnTo>
                <a:lnTo>
                  <a:pt x="4793" y="2257"/>
                </a:lnTo>
                <a:lnTo>
                  <a:pt x="4759" y="2296"/>
                </a:lnTo>
                <a:lnTo>
                  <a:pt x="4759" y="2333"/>
                </a:lnTo>
                <a:lnTo>
                  <a:pt x="4726" y="2371"/>
                </a:lnTo>
                <a:lnTo>
                  <a:pt x="4759" y="2410"/>
                </a:lnTo>
                <a:lnTo>
                  <a:pt x="4793" y="2410"/>
                </a:lnTo>
                <a:lnTo>
                  <a:pt x="4863" y="2410"/>
                </a:lnTo>
                <a:lnTo>
                  <a:pt x="4897" y="2410"/>
                </a:lnTo>
                <a:lnTo>
                  <a:pt x="4965" y="2371"/>
                </a:lnTo>
                <a:lnTo>
                  <a:pt x="5036" y="2410"/>
                </a:lnTo>
                <a:lnTo>
                  <a:pt x="5069" y="2446"/>
                </a:lnTo>
                <a:lnTo>
                  <a:pt x="5174" y="2560"/>
                </a:lnTo>
                <a:lnTo>
                  <a:pt x="5207" y="2596"/>
                </a:lnTo>
                <a:lnTo>
                  <a:pt x="5277" y="2634"/>
                </a:lnTo>
                <a:lnTo>
                  <a:pt x="5311" y="2634"/>
                </a:lnTo>
                <a:lnTo>
                  <a:pt x="5345" y="2634"/>
                </a:lnTo>
                <a:lnTo>
                  <a:pt x="5381" y="2673"/>
                </a:lnTo>
                <a:lnTo>
                  <a:pt x="5448" y="2710"/>
                </a:lnTo>
                <a:lnTo>
                  <a:pt x="5518" y="2747"/>
                </a:lnTo>
                <a:lnTo>
                  <a:pt x="5587" y="2747"/>
                </a:lnTo>
                <a:lnTo>
                  <a:pt x="5622" y="2747"/>
                </a:lnTo>
                <a:lnTo>
                  <a:pt x="5622" y="2673"/>
                </a:lnTo>
                <a:lnTo>
                  <a:pt x="5587" y="2673"/>
                </a:lnTo>
                <a:lnTo>
                  <a:pt x="5552" y="2596"/>
                </a:lnTo>
                <a:lnTo>
                  <a:pt x="5518" y="2560"/>
                </a:lnTo>
                <a:lnTo>
                  <a:pt x="5484" y="2521"/>
                </a:lnTo>
                <a:lnTo>
                  <a:pt x="5518" y="2521"/>
                </a:lnTo>
                <a:lnTo>
                  <a:pt x="5552" y="2521"/>
                </a:lnTo>
                <a:lnTo>
                  <a:pt x="5552" y="2560"/>
                </a:lnTo>
                <a:lnTo>
                  <a:pt x="5656" y="2634"/>
                </a:lnTo>
                <a:lnTo>
                  <a:pt x="5691" y="2673"/>
                </a:lnTo>
                <a:lnTo>
                  <a:pt x="5725" y="2710"/>
                </a:lnTo>
                <a:lnTo>
                  <a:pt x="5725" y="2673"/>
                </a:lnTo>
                <a:lnTo>
                  <a:pt x="5725" y="2634"/>
                </a:lnTo>
                <a:lnTo>
                  <a:pt x="5760" y="2596"/>
                </a:lnTo>
                <a:lnTo>
                  <a:pt x="5760" y="2521"/>
                </a:lnTo>
                <a:lnTo>
                  <a:pt x="5760" y="2484"/>
                </a:lnTo>
                <a:lnTo>
                  <a:pt x="5725" y="2484"/>
                </a:lnTo>
                <a:lnTo>
                  <a:pt x="5656" y="2484"/>
                </a:lnTo>
                <a:lnTo>
                  <a:pt x="5622" y="2484"/>
                </a:lnTo>
                <a:lnTo>
                  <a:pt x="5622" y="2446"/>
                </a:lnTo>
                <a:lnTo>
                  <a:pt x="5622" y="2371"/>
                </a:lnTo>
                <a:lnTo>
                  <a:pt x="5587" y="2333"/>
                </a:lnTo>
                <a:lnTo>
                  <a:pt x="5552" y="2296"/>
                </a:lnTo>
                <a:lnTo>
                  <a:pt x="5518" y="2221"/>
                </a:lnTo>
                <a:lnTo>
                  <a:pt x="5484" y="2182"/>
                </a:lnTo>
                <a:lnTo>
                  <a:pt x="5484" y="2107"/>
                </a:lnTo>
                <a:lnTo>
                  <a:pt x="5518" y="2107"/>
                </a:lnTo>
                <a:lnTo>
                  <a:pt x="5552" y="2145"/>
                </a:lnTo>
                <a:lnTo>
                  <a:pt x="5587" y="2145"/>
                </a:lnTo>
                <a:lnTo>
                  <a:pt x="5691" y="2257"/>
                </a:lnTo>
                <a:lnTo>
                  <a:pt x="5760" y="2296"/>
                </a:lnTo>
                <a:lnTo>
                  <a:pt x="5829" y="2296"/>
                </a:lnTo>
                <a:lnTo>
                  <a:pt x="5897" y="2333"/>
                </a:lnTo>
                <a:lnTo>
                  <a:pt x="5932" y="2333"/>
                </a:lnTo>
                <a:lnTo>
                  <a:pt x="5932" y="2296"/>
                </a:lnTo>
                <a:lnTo>
                  <a:pt x="5932" y="2257"/>
                </a:lnTo>
                <a:lnTo>
                  <a:pt x="5897" y="2221"/>
                </a:lnTo>
                <a:lnTo>
                  <a:pt x="5932" y="2221"/>
                </a:lnTo>
                <a:lnTo>
                  <a:pt x="5932" y="2182"/>
                </a:lnTo>
                <a:lnTo>
                  <a:pt x="5966" y="2107"/>
                </a:lnTo>
                <a:lnTo>
                  <a:pt x="5932" y="2107"/>
                </a:lnTo>
                <a:lnTo>
                  <a:pt x="5863" y="2107"/>
                </a:lnTo>
                <a:lnTo>
                  <a:pt x="5829" y="2107"/>
                </a:lnTo>
                <a:lnTo>
                  <a:pt x="5863" y="2070"/>
                </a:lnTo>
                <a:lnTo>
                  <a:pt x="5863" y="1995"/>
                </a:lnTo>
                <a:lnTo>
                  <a:pt x="5829" y="1995"/>
                </a:lnTo>
                <a:lnTo>
                  <a:pt x="5760" y="1995"/>
                </a:lnTo>
                <a:lnTo>
                  <a:pt x="5691" y="1956"/>
                </a:lnTo>
                <a:lnTo>
                  <a:pt x="5587" y="1920"/>
                </a:lnTo>
                <a:lnTo>
                  <a:pt x="5552" y="1881"/>
                </a:lnTo>
                <a:lnTo>
                  <a:pt x="5552" y="1844"/>
                </a:lnTo>
                <a:lnTo>
                  <a:pt x="5552" y="1806"/>
                </a:lnTo>
                <a:lnTo>
                  <a:pt x="5587" y="1806"/>
                </a:lnTo>
                <a:lnTo>
                  <a:pt x="5552" y="1770"/>
                </a:lnTo>
                <a:lnTo>
                  <a:pt x="5518" y="1770"/>
                </a:lnTo>
                <a:lnTo>
                  <a:pt x="5484" y="1770"/>
                </a:lnTo>
                <a:lnTo>
                  <a:pt x="5448" y="1770"/>
                </a:lnTo>
                <a:lnTo>
                  <a:pt x="5448" y="1731"/>
                </a:lnTo>
                <a:lnTo>
                  <a:pt x="5448" y="1693"/>
                </a:lnTo>
                <a:lnTo>
                  <a:pt x="5484" y="1693"/>
                </a:lnTo>
                <a:lnTo>
                  <a:pt x="5484" y="1656"/>
                </a:lnTo>
                <a:lnTo>
                  <a:pt x="5484" y="1618"/>
                </a:lnTo>
                <a:lnTo>
                  <a:pt x="5448" y="1581"/>
                </a:lnTo>
                <a:lnTo>
                  <a:pt x="5414" y="1505"/>
                </a:lnTo>
                <a:lnTo>
                  <a:pt x="5381" y="1542"/>
                </a:lnTo>
                <a:lnTo>
                  <a:pt x="5381" y="1467"/>
                </a:lnTo>
                <a:lnTo>
                  <a:pt x="5345" y="1467"/>
                </a:lnTo>
                <a:lnTo>
                  <a:pt x="5311" y="1429"/>
                </a:lnTo>
                <a:lnTo>
                  <a:pt x="5277" y="1429"/>
                </a:lnTo>
                <a:lnTo>
                  <a:pt x="5242" y="1467"/>
                </a:lnTo>
                <a:lnTo>
                  <a:pt x="5207" y="1467"/>
                </a:lnTo>
                <a:lnTo>
                  <a:pt x="5207" y="1429"/>
                </a:lnTo>
                <a:lnTo>
                  <a:pt x="5174" y="1392"/>
                </a:lnTo>
                <a:lnTo>
                  <a:pt x="5105" y="1429"/>
                </a:lnTo>
                <a:lnTo>
                  <a:pt x="5069" y="1429"/>
                </a:lnTo>
                <a:lnTo>
                  <a:pt x="5036" y="1392"/>
                </a:lnTo>
                <a:lnTo>
                  <a:pt x="5001" y="1392"/>
                </a:lnTo>
                <a:lnTo>
                  <a:pt x="5001" y="1355"/>
                </a:lnTo>
                <a:lnTo>
                  <a:pt x="5001" y="1316"/>
                </a:lnTo>
                <a:lnTo>
                  <a:pt x="4965" y="1316"/>
                </a:lnTo>
                <a:lnTo>
                  <a:pt x="4932" y="1279"/>
                </a:lnTo>
                <a:lnTo>
                  <a:pt x="4932" y="1241"/>
                </a:lnTo>
                <a:lnTo>
                  <a:pt x="4897" y="1205"/>
                </a:lnTo>
                <a:lnTo>
                  <a:pt x="4793" y="1241"/>
                </a:lnTo>
                <a:lnTo>
                  <a:pt x="4726" y="1241"/>
                </a:lnTo>
                <a:lnTo>
                  <a:pt x="4689" y="1241"/>
                </a:lnTo>
                <a:lnTo>
                  <a:pt x="4689" y="1279"/>
                </a:lnTo>
                <a:lnTo>
                  <a:pt x="4689" y="1316"/>
                </a:lnTo>
                <a:lnTo>
                  <a:pt x="4656" y="1316"/>
                </a:lnTo>
                <a:lnTo>
                  <a:pt x="4622" y="1316"/>
                </a:lnTo>
                <a:lnTo>
                  <a:pt x="4587" y="1355"/>
                </a:lnTo>
                <a:lnTo>
                  <a:pt x="4519" y="1355"/>
                </a:lnTo>
                <a:lnTo>
                  <a:pt x="4519" y="1316"/>
                </a:lnTo>
                <a:lnTo>
                  <a:pt x="4519" y="1279"/>
                </a:lnTo>
                <a:lnTo>
                  <a:pt x="4519" y="1241"/>
                </a:lnTo>
                <a:lnTo>
                  <a:pt x="4484" y="1205"/>
                </a:lnTo>
                <a:lnTo>
                  <a:pt x="4484" y="1129"/>
                </a:lnTo>
                <a:lnTo>
                  <a:pt x="4449" y="1129"/>
                </a:lnTo>
                <a:lnTo>
                  <a:pt x="4414" y="1129"/>
                </a:lnTo>
                <a:lnTo>
                  <a:pt x="4380" y="1166"/>
                </a:lnTo>
                <a:lnTo>
                  <a:pt x="4346" y="1205"/>
                </a:lnTo>
                <a:lnTo>
                  <a:pt x="4310" y="1205"/>
                </a:lnTo>
                <a:lnTo>
                  <a:pt x="4242" y="1205"/>
                </a:lnTo>
                <a:lnTo>
                  <a:pt x="4242" y="1241"/>
                </a:lnTo>
                <a:lnTo>
                  <a:pt x="4242" y="1279"/>
                </a:lnTo>
                <a:lnTo>
                  <a:pt x="4277" y="1355"/>
                </a:lnTo>
                <a:lnTo>
                  <a:pt x="4242" y="1392"/>
                </a:lnTo>
                <a:lnTo>
                  <a:pt x="4242" y="1316"/>
                </a:lnTo>
                <a:lnTo>
                  <a:pt x="4207" y="1279"/>
                </a:lnTo>
                <a:lnTo>
                  <a:pt x="4207" y="1241"/>
                </a:lnTo>
                <a:lnTo>
                  <a:pt x="4173" y="1241"/>
                </a:lnTo>
                <a:lnTo>
                  <a:pt x="4173" y="1205"/>
                </a:lnTo>
                <a:lnTo>
                  <a:pt x="4207" y="1205"/>
                </a:lnTo>
                <a:lnTo>
                  <a:pt x="4242" y="1129"/>
                </a:lnTo>
                <a:lnTo>
                  <a:pt x="4207" y="1129"/>
                </a:lnTo>
                <a:lnTo>
                  <a:pt x="4173" y="1129"/>
                </a:lnTo>
                <a:lnTo>
                  <a:pt x="4070" y="1205"/>
                </a:lnTo>
                <a:lnTo>
                  <a:pt x="3967" y="1279"/>
                </a:lnTo>
                <a:lnTo>
                  <a:pt x="3932" y="1316"/>
                </a:lnTo>
                <a:close/>
                <a:moveTo>
                  <a:pt x="4552" y="1205"/>
                </a:moveTo>
                <a:lnTo>
                  <a:pt x="4656" y="1205"/>
                </a:lnTo>
                <a:lnTo>
                  <a:pt x="4726" y="1205"/>
                </a:lnTo>
                <a:lnTo>
                  <a:pt x="4759" y="1166"/>
                </a:lnTo>
                <a:lnTo>
                  <a:pt x="4793" y="1166"/>
                </a:lnTo>
                <a:lnTo>
                  <a:pt x="4828" y="1166"/>
                </a:lnTo>
                <a:lnTo>
                  <a:pt x="4828" y="1129"/>
                </a:lnTo>
                <a:lnTo>
                  <a:pt x="4793" y="1129"/>
                </a:lnTo>
                <a:lnTo>
                  <a:pt x="4759" y="1091"/>
                </a:lnTo>
                <a:lnTo>
                  <a:pt x="4726" y="1091"/>
                </a:lnTo>
                <a:lnTo>
                  <a:pt x="4689" y="1091"/>
                </a:lnTo>
                <a:lnTo>
                  <a:pt x="4622" y="1091"/>
                </a:lnTo>
                <a:lnTo>
                  <a:pt x="4587" y="1129"/>
                </a:lnTo>
                <a:lnTo>
                  <a:pt x="4552" y="1205"/>
                </a:lnTo>
                <a:close/>
                <a:moveTo>
                  <a:pt x="3690" y="903"/>
                </a:moveTo>
                <a:lnTo>
                  <a:pt x="3655" y="903"/>
                </a:lnTo>
                <a:lnTo>
                  <a:pt x="3622" y="903"/>
                </a:lnTo>
                <a:lnTo>
                  <a:pt x="3587" y="941"/>
                </a:lnTo>
                <a:lnTo>
                  <a:pt x="3622" y="941"/>
                </a:lnTo>
                <a:lnTo>
                  <a:pt x="3622" y="977"/>
                </a:lnTo>
                <a:lnTo>
                  <a:pt x="3622" y="1015"/>
                </a:lnTo>
                <a:lnTo>
                  <a:pt x="3655" y="1015"/>
                </a:lnTo>
                <a:lnTo>
                  <a:pt x="3725" y="1015"/>
                </a:lnTo>
                <a:lnTo>
                  <a:pt x="3759" y="1015"/>
                </a:lnTo>
                <a:lnTo>
                  <a:pt x="3759" y="977"/>
                </a:lnTo>
                <a:lnTo>
                  <a:pt x="3725" y="941"/>
                </a:lnTo>
                <a:lnTo>
                  <a:pt x="3690" y="903"/>
                </a:lnTo>
                <a:close/>
                <a:moveTo>
                  <a:pt x="4897" y="0"/>
                </a:moveTo>
                <a:lnTo>
                  <a:pt x="4828" y="0"/>
                </a:lnTo>
                <a:lnTo>
                  <a:pt x="4759" y="37"/>
                </a:lnTo>
                <a:lnTo>
                  <a:pt x="4689" y="37"/>
                </a:lnTo>
                <a:lnTo>
                  <a:pt x="4622" y="37"/>
                </a:lnTo>
                <a:lnTo>
                  <a:pt x="4587" y="75"/>
                </a:lnTo>
                <a:lnTo>
                  <a:pt x="4552" y="75"/>
                </a:lnTo>
                <a:lnTo>
                  <a:pt x="4519" y="75"/>
                </a:lnTo>
                <a:lnTo>
                  <a:pt x="4484" y="112"/>
                </a:lnTo>
                <a:lnTo>
                  <a:pt x="4449" y="150"/>
                </a:lnTo>
                <a:lnTo>
                  <a:pt x="4380" y="150"/>
                </a:lnTo>
                <a:lnTo>
                  <a:pt x="4346" y="150"/>
                </a:lnTo>
                <a:lnTo>
                  <a:pt x="4277" y="150"/>
                </a:lnTo>
                <a:lnTo>
                  <a:pt x="4277" y="187"/>
                </a:lnTo>
                <a:lnTo>
                  <a:pt x="4277" y="226"/>
                </a:lnTo>
                <a:lnTo>
                  <a:pt x="4346" y="262"/>
                </a:lnTo>
                <a:lnTo>
                  <a:pt x="4414" y="262"/>
                </a:lnTo>
                <a:lnTo>
                  <a:pt x="4449" y="262"/>
                </a:lnTo>
                <a:lnTo>
                  <a:pt x="4519" y="226"/>
                </a:lnTo>
                <a:lnTo>
                  <a:pt x="4587" y="187"/>
                </a:lnTo>
                <a:lnTo>
                  <a:pt x="4587" y="226"/>
                </a:lnTo>
                <a:lnTo>
                  <a:pt x="4552" y="226"/>
                </a:lnTo>
                <a:lnTo>
                  <a:pt x="4519" y="262"/>
                </a:lnTo>
                <a:lnTo>
                  <a:pt x="4519" y="301"/>
                </a:lnTo>
                <a:lnTo>
                  <a:pt x="4519" y="337"/>
                </a:lnTo>
                <a:lnTo>
                  <a:pt x="4414" y="337"/>
                </a:lnTo>
                <a:lnTo>
                  <a:pt x="4380" y="337"/>
                </a:lnTo>
                <a:lnTo>
                  <a:pt x="4380" y="376"/>
                </a:lnTo>
                <a:lnTo>
                  <a:pt x="4414" y="412"/>
                </a:lnTo>
                <a:lnTo>
                  <a:pt x="4380" y="451"/>
                </a:lnTo>
                <a:lnTo>
                  <a:pt x="4414" y="451"/>
                </a:lnTo>
                <a:lnTo>
                  <a:pt x="4484" y="451"/>
                </a:lnTo>
                <a:lnTo>
                  <a:pt x="4449" y="451"/>
                </a:lnTo>
                <a:lnTo>
                  <a:pt x="4449" y="490"/>
                </a:lnTo>
                <a:lnTo>
                  <a:pt x="4414" y="490"/>
                </a:lnTo>
                <a:lnTo>
                  <a:pt x="4380" y="490"/>
                </a:lnTo>
                <a:lnTo>
                  <a:pt x="4346" y="526"/>
                </a:lnTo>
                <a:lnTo>
                  <a:pt x="4310" y="564"/>
                </a:lnTo>
                <a:lnTo>
                  <a:pt x="4346" y="564"/>
                </a:lnTo>
                <a:lnTo>
                  <a:pt x="4380" y="601"/>
                </a:lnTo>
                <a:lnTo>
                  <a:pt x="4346" y="640"/>
                </a:lnTo>
                <a:lnTo>
                  <a:pt x="4310" y="601"/>
                </a:lnTo>
                <a:lnTo>
                  <a:pt x="4277" y="601"/>
                </a:lnTo>
                <a:lnTo>
                  <a:pt x="4242" y="640"/>
                </a:lnTo>
                <a:lnTo>
                  <a:pt x="4207" y="676"/>
                </a:lnTo>
                <a:lnTo>
                  <a:pt x="4173" y="676"/>
                </a:lnTo>
                <a:lnTo>
                  <a:pt x="4104" y="714"/>
                </a:lnTo>
                <a:lnTo>
                  <a:pt x="4070" y="714"/>
                </a:lnTo>
                <a:lnTo>
                  <a:pt x="4070" y="753"/>
                </a:lnTo>
                <a:lnTo>
                  <a:pt x="4104" y="753"/>
                </a:lnTo>
                <a:lnTo>
                  <a:pt x="4104" y="790"/>
                </a:lnTo>
                <a:lnTo>
                  <a:pt x="4138" y="790"/>
                </a:lnTo>
                <a:lnTo>
                  <a:pt x="4207" y="790"/>
                </a:lnTo>
                <a:lnTo>
                  <a:pt x="4310" y="790"/>
                </a:lnTo>
                <a:lnTo>
                  <a:pt x="4310" y="753"/>
                </a:lnTo>
                <a:lnTo>
                  <a:pt x="4346" y="753"/>
                </a:lnTo>
                <a:lnTo>
                  <a:pt x="4414" y="753"/>
                </a:lnTo>
                <a:lnTo>
                  <a:pt x="4449" y="753"/>
                </a:lnTo>
                <a:lnTo>
                  <a:pt x="4484" y="753"/>
                </a:lnTo>
                <a:lnTo>
                  <a:pt x="4484" y="790"/>
                </a:lnTo>
                <a:lnTo>
                  <a:pt x="4519" y="790"/>
                </a:lnTo>
                <a:lnTo>
                  <a:pt x="4587" y="790"/>
                </a:lnTo>
                <a:lnTo>
                  <a:pt x="4622" y="753"/>
                </a:lnTo>
                <a:lnTo>
                  <a:pt x="4689" y="714"/>
                </a:lnTo>
                <a:lnTo>
                  <a:pt x="4689" y="676"/>
                </a:lnTo>
                <a:lnTo>
                  <a:pt x="4622" y="640"/>
                </a:lnTo>
                <a:lnTo>
                  <a:pt x="4587" y="640"/>
                </a:lnTo>
                <a:lnTo>
                  <a:pt x="4587" y="601"/>
                </a:lnTo>
                <a:lnTo>
                  <a:pt x="4622" y="601"/>
                </a:lnTo>
                <a:lnTo>
                  <a:pt x="4656" y="601"/>
                </a:lnTo>
                <a:lnTo>
                  <a:pt x="4689" y="601"/>
                </a:lnTo>
                <a:lnTo>
                  <a:pt x="4726" y="564"/>
                </a:lnTo>
                <a:lnTo>
                  <a:pt x="4793" y="564"/>
                </a:lnTo>
                <a:lnTo>
                  <a:pt x="4759" y="526"/>
                </a:lnTo>
                <a:lnTo>
                  <a:pt x="4828" y="490"/>
                </a:lnTo>
                <a:lnTo>
                  <a:pt x="4863" y="526"/>
                </a:lnTo>
                <a:lnTo>
                  <a:pt x="4897" y="490"/>
                </a:lnTo>
                <a:lnTo>
                  <a:pt x="4897" y="451"/>
                </a:lnTo>
                <a:lnTo>
                  <a:pt x="4863" y="451"/>
                </a:lnTo>
                <a:lnTo>
                  <a:pt x="4863" y="412"/>
                </a:lnTo>
                <a:lnTo>
                  <a:pt x="4897" y="412"/>
                </a:lnTo>
                <a:lnTo>
                  <a:pt x="4965" y="412"/>
                </a:lnTo>
                <a:lnTo>
                  <a:pt x="5001" y="376"/>
                </a:lnTo>
                <a:lnTo>
                  <a:pt x="5036" y="376"/>
                </a:lnTo>
                <a:lnTo>
                  <a:pt x="5069" y="337"/>
                </a:lnTo>
                <a:lnTo>
                  <a:pt x="5139" y="262"/>
                </a:lnTo>
                <a:lnTo>
                  <a:pt x="5139" y="226"/>
                </a:lnTo>
                <a:lnTo>
                  <a:pt x="5174" y="187"/>
                </a:lnTo>
                <a:lnTo>
                  <a:pt x="5139" y="187"/>
                </a:lnTo>
                <a:lnTo>
                  <a:pt x="5139" y="150"/>
                </a:lnTo>
                <a:lnTo>
                  <a:pt x="5105" y="150"/>
                </a:lnTo>
                <a:lnTo>
                  <a:pt x="5174" y="112"/>
                </a:lnTo>
                <a:lnTo>
                  <a:pt x="5174" y="75"/>
                </a:lnTo>
                <a:lnTo>
                  <a:pt x="5174" y="37"/>
                </a:lnTo>
                <a:lnTo>
                  <a:pt x="5139" y="0"/>
                </a:lnTo>
                <a:lnTo>
                  <a:pt x="5036" y="0"/>
                </a:lnTo>
                <a:lnTo>
                  <a:pt x="4965" y="0"/>
                </a:lnTo>
                <a:lnTo>
                  <a:pt x="4897" y="0"/>
                </a:lnTo>
                <a:close/>
                <a:moveTo>
                  <a:pt x="4104" y="262"/>
                </a:moveTo>
                <a:lnTo>
                  <a:pt x="4070" y="262"/>
                </a:lnTo>
                <a:lnTo>
                  <a:pt x="4035" y="262"/>
                </a:lnTo>
                <a:lnTo>
                  <a:pt x="4001" y="301"/>
                </a:lnTo>
                <a:lnTo>
                  <a:pt x="3967" y="337"/>
                </a:lnTo>
                <a:lnTo>
                  <a:pt x="3967" y="376"/>
                </a:lnTo>
                <a:lnTo>
                  <a:pt x="3967" y="412"/>
                </a:lnTo>
                <a:lnTo>
                  <a:pt x="4001" y="451"/>
                </a:lnTo>
                <a:lnTo>
                  <a:pt x="4035" y="451"/>
                </a:lnTo>
                <a:lnTo>
                  <a:pt x="4035" y="490"/>
                </a:lnTo>
                <a:lnTo>
                  <a:pt x="4001" y="526"/>
                </a:lnTo>
                <a:lnTo>
                  <a:pt x="3967" y="526"/>
                </a:lnTo>
                <a:lnTo>
                  <a:pt x="4001" y="564"/>
                </a:lnTo>
                <a:lnTo>
                  <a:pt x="4070" y="564"/>
                </a:lnTo>
                <a:lnTo>
                  <a:pt x="4104" y="526"/>
                </a:lnTo>
                <a:lnTo>
                  <a:pt x="4207" y="490"/>
                </a:lnTo>
                <a:lnTo>
                  <a:pt x="4277" y="451"/>
                </a:lnTo>
                <a:lnTo>
                  <a:pt x="4310" y="451"/>
                </a:lnTo>
                <a:lnTo>
                  <a:pt x="4346" y="412"/>
                </a:lnTo>
                <a:lnTo>
                  <a:pt x="4346" y="376"/>
                </a:lnTo>
                <a:lnTo>
                  <a:pt x="4277" y="376"/>
                </a:lnTo>
                <a:lnTo>
                  <a:pt x="4277" y="337"/>
                </a:lnTo>
                <a:lnTo>
                  <a:pt x="4310" y="301"/>
                </a:lnTo>
                <a:lnTo>
                  <a:pt x="4277" y="301"/>
                </a:lnTo>
                <a:lnTo>
                  <a:pt x="4277" y="262"/>
                </a:lnTo>
                <a:lnTo>
                  <a:pt x="4207" y="226"/>
                </a:lnTo>
                <a:lnTo>
                  <a:pt x="4207" y="187"/>
                </a:lnTo>
                <a:lnTo>
                  <a:pt x="4173" y="150"/>
                </a:lnTo>
                <a:lnTo>
                  <a:pt x="4138" y="150"/>
                </a:lnTo>
                <a:lnTo>
                  <a:pt x="4104" y="187"/>
                </a:lnTo>
                <a:lnTo>
                  <a:pt x="4104" y="262"/>
                </a:lnTo>
                <a:close/>
                <a:moveTo>
                  <a:pt x="3864" y="714"/>
                </a:moveTo>
                <a:lnTo>
                  <a:pt x="3828" y="714"/>
                </a:lnTo>
                <a:lnTo>
                  <a:pt x="3759" y="714"/>
                </a:lnTo>
                <a:lnTo>
                  <a:pt x="3725" y="676"/>
                </a:lnTo>
                <a:lnTo>
                  <a:pt x="3690" y="676"/>
                </a:lnTo>
                <a:lnTo>
                  <a:pt x="3725" y="714"/>
                </a:lnTo>
                <a:lnTo>
                  <a:pt x="3725" y="753"/>
                </a:lnTo>
                <a:lnTo>
                  <a:pt x="3725" y="790"/>
                </a:lnTo>
                <a:lnTo>
                  <a:pt x="3725" y="827"/>
                </a:lnTo>
                <a:lnTo>
                  <a:pt x="3793" y="827"/>
                </a:lnTo>
                <a:lnTo>
                  <a:pt x="3864" y="864"/>
                </a:lnTo>
                <a:lnTo>
                  <a:pt x="3932" y="1015"/>
                </a:lnTo>
                <a:lnTo>
                  <a:pt x="3967" y="1015"/>
                </a:lnTo>
                <a:lnTo>
                  <a:pt x="4001" y="1054"/>
                </a:lnTo>
                <a:lnTo>
                  <a:pt x="4207" y="1054"/>
                </a:lnTo>
                <a:lnTo>
                  <a:pt x="4277" y="1054"/>
                </a:lnTo>
                <a:lnTo>
                  <a:pt x="4310" y="1015"/>
                </a:lnTo>
                <a:lnTo>
                  <a:pt x="4346" y="977"/>
                </a:lnTo>
                <a:lnTo>
                  <a:pt x="4380" y="977"/>
                </a:lnTo>
                <a:lnTo>
                  <a:pt x="4414" y="977"/>
                </a:lnTo>
                <a:lnTo>
                  <a:pt x="4484" y="1015"/>
                </a:lnTo>
                <a:lnTo>
                  <a:pt x="4587" y="1015"/>
                </a:lnTo>
                <a:lnTo>
                  <a:pt x="4622" y="977"/>
                </a:lnTo>
                <a:lnTo>
                  <a:pt x="4656" y="977"/>
                </a:lnTo>
                <a:lnTo>
                  <a:pt x="4656" y="941"/>
                </a:lnTo>
                <a:lnTo>
                  <a:pt x="4689" y="903"/>
                </a:lnTo>
                <a:lnTo>
                  <a:pt x="4656" y="903"/>
                </a:lnTo>
                <a:lnTo>
                  <a:pt x="4552" y="903"/>
                </a:lnTo>
                <a:lnTo>
                  <a:pt x="4484" y="903"/>
                </a:lnTo>
                <a:lnTo>
                  <a:pt x="4449" y="903"/>
                </a:lnTo>
                <a:lnTo>
                  <a:pt x="4380" y="903"/>
                </a:lnTo>
                <a:lnTo>
                  <a:pt x="4346" y="903"/>
                </a:lnTo>
                <a:lnTo>
                  <a:pt x="4310" y="903"/>
                </a:lnTo>
                <a:lnTo>
                  <a:pt x="4207" y="903"/>
                </a:lnTo>
                <a:lnTo>
                  <a:pt x="4173" y="903"/>
                </a:lnTo>
                <a:lnTo>
                  <a:pt x="4138" y="903"/>
                </a:lnTo>
                <a:lnTo>
                  <a:pt x="4070" y="903"/>
                </a:lnTo>
                <a:lnTo>
                  <a:pt x="4035" y="903"/>
                </a:lnTo>
                <a:lnTo>
                  <a:pt x="4001" y="864"/>
                </a:lnTo>
                <a:lnTo>
                  <a:pt x="4035" y="827"/>
                </a:lnTo>
                <a:lnTo>
                  <a:pt x="4070" y="790"/>
                </a:lnTo>
                <a:lnTo>
                  <a:pt x="3967" y="790"/>
                </a:lnTo>
                <a:lnTo>
                  <a:pt x="3967" y="714"/>
                </a:lnTo>
                <a:lnTo>
                  <a:pt x="3932" y="714"/>
                </a:lnTo>
                <a:lnTo>
                  <a:pt x="3897" y="714"/>
                </a:lnTo>
                <a:lnTo>
                  <a:pt x="3864" y="714"/>
                </a:lnTo>
                <a:close/>
                <a:moveTo>
                  <a:pt x="3690" y="1091"/>
                </a:moveTo>
                <a:lnTo>
                  <a:pt x="3622" y="1091"/>
                </a:lnTo>
                <a:lnTo>
                  <a:pt x="3587" y="1091"/>
                </a:lnTo>
                <a:lnTo>
                  <a:pt x="3587" y="1129"/>
                </a:lnTo>
                <a:lnTo>
                  <a:pt x="3552" y="1205"/>
                </a:lnTo>
                <a:lnTo>
                  <a:pt x="3587" y="1205"/>
                </a:lnTo>
                <a:lnTo>
                  <a:pt x="3587" y="1279"/>
                </a:lnTo>
                <a:lnTo>
                  <a:pt x="3655" y="1279"/>
                </a:lnTo>
                <a:lnTo>
                  <a:pt x="3690" y="1279"/>
                </a:lnTo>
                <a:lnTo>
                  <a:pt x="3655" y="1241"/>
                </a:lnTo>
                <a:lnTo>
                  <a:pt x="3690" y="1205"/>
                </a:lnTo>
                <a:lnTo>
                  <a:pt x="3725" y="1205"/>
                </a:lnTo>
                <a:lnTo>
                  <a:pt x="3759" y="1205"/>
                </a:lnTo>
                <a:lnTo>
                  <a:pt x="3793" y="1241"/>
                </a:lnTo>
                <a:lnTo>
                  <a:pt x="3864" y="1241"/>
                </a:lnTo>
                <a:lnTo>
                  <a:pt x="3897" y="1241"/>
                </a:lnTo>
                <a:lnTo>
                  <a:pt x="3897" y="1166"/>
                </a:lnTo>
                <a:lnTo>
                  <a:pt x="3897" y="1129"/>
                </a:lnTo>
                <a:lnTo>
                  <a:pt x="3864" y="1129"/>
                </a:lnTo>
                <a:lnTo>
                  <a:pt x="3793" y="1129"/>
                </a:lnTo>
                <a:lnTo>
                  <a:pt x="3725" y="1129"/>
                </a:lnTo>
                <a:lnTo>
                  <a:pt x="3690" y="1091"/>
                </a:lnTo>
                <a:close/>
                <a:moveTo>
                  <a:pt x="3035" y="451"/>
                </a:moveTo>
                <a:lnTo>
                  <a:pt x="2967" y="412"/>
                </a:lnTo>
                <a:lnTo>
                  <a:pt x="2932" y="451"/>
                </a:lnTo>
                <a:lnTo>
                  <a:pt x="2967" y="451"/>
                </a:lnTo>
                <a:lnTo>
                  <a:pt x="3000" y="451"/>
                </a:lnTo>
                <a:lnTo>
                  <a:pt x="2932" y="490"/>
                </a:lnTo>
                <a:lnTo>
                  <a:pt x="2897" y="490"/>
                </a:lnTo>
                <a:lnTo>
                  <a:pt x="2863" y="526"/>
                </a:lnTo>
                <a:lnTo>
                  <a:pt x="2932" y="564"/>
                </a:lnTo>
                <a:lnTo>
                  <a:pt x="2967" y="564"/>
                </a:lnTo>
                <a:lnTo>
                  <a:pt x="3035" y="526"/>
                </a:lnTo>
                <a:lnTo>
                  <a:pt x="3104" y="490"/>
                </a:lnTo>
                <a:lnTo>
                  <a:pt x="3138" y="451"/>
                </a:lnTo>
                <a:lnTo>
                  <a:pt x="3069" y="451"/>
                </a:lnTo>
                <a:lnTo>
                  <a:pt x="3035" y="451"/>
                </a:lnTo>
                <a:close/>
                <a:moveTo>
                  <a:pt x="2208" y="601"/>
                </a:moveTo>
                <a:lnTo>
                  <a:pt x="2173" y="564"/>
                </a:lnTo>
                <a:lnTo>
                  <a:pt x="2105" y="601"/>
                </a:lnTo>
                <a:lnTo>
                  <a:pt x="2034" y="640"/>
                </a:lnTo>
                <a:lnTo>
                  <a:pt x="2138" y="676"/>
                </a:lnTo>
                <a:lnTo>
                  <a:pt x="2138" y="753"/>
                </a:lnTo>
                <a:lnTo>
                  <a:pt x="2173" y="714"/>
                </a:lnTo>
                <a:lnTo>
                  <a:pt x="2173" y="676"/>
                </a:lnTo>
                <a:lnTo>
                  <a:pt x="2208" y="714"/>
                </a:lnTo>
                <a:lnTo>
                  <a:pt x="2242" y="714"/>
                </a:lnTo>
                <a:lnTo>
                  <a:pt x="2242" y="676"/>
                </a:lnTo>
                <a:lnTo>
                  <a:pt x="2311" y="640"/>
                </a:lnTo>
                <a:lnTo>
                  <a:pt x="2414" y="564"/>
                </a:lnTo>
                <a:lnTo>
                  <a:pt x="2414" y="601"/>
                </a:lnTo>
                <a:lnTo>
                  <a:pt x="2414" y="640"/>
                </a:lnTo>
                <a:lnTo>
                  <a:pt x="2448" y="640"/>
                </a:lnTo>
                <a:lnTo>
                  <a:pt x="2483" y="640"/>
                </a:lnTo>
                <a:lnTo>
                  <a:pt x="2483" y="601"/>
                </a:lnTo>
                <a:lnTo>
                  <a:pt x="2551" y="564"/>
                </a:lnTo>
                <a:lnTo>
                  <a:pt x="2587" y="564"/>
                </a:lnTo>
                <a:lnTo>
                  <a:pt x="2621" y="526"/>
                </a:lnTo>
                <a:lnTo>
                  <a:pt x="2621" y="490"/>
                </a:lnTo>
                <a:lnTo>
                  <a:pt x="2483" y="526"/>
                </a:lnTo>
                <a:lnTo>
                  <a:pt x="2483" y="490"/>
                </a:lnTo>
                <a:lnTo>
                  <a:pt x="2208" y="601"/>
                </a:lnTo>
                <a:close/>
                <a:moveTo>
                  <a:pt x="3311" y="1581"/>
                </a:moveTo>
                <a:lnTo>
                  <a:pt x="3277" y="1618"/>
                </a:lnTo>
                <a:lnTo>
                  <a:pt x="3242" y="1656"/>
                </a:lnTo>
                <a:lnTo>
                  <a:pt x="3207" y="1731"/>
                </a:lnTo>
                <a:lnTo>
                  <a:pt x="3138" y="1770"/>
                </a:lnTo>
                <a:lnTo>
                  <a:pt x="3242" y="1806"/>
                </a:lnTo>
                <a:lnTo>
                  <a:pt x="3242" y="1844"/>
                </a:lnTo>
                <a:lnTo>
                  <a:pt x="3277" y="1844"/>
                </a:lnTo>
                <a:lnTo>
                  <a:pt x="3346" y="1844"/>
                </a:lnTo>
                <a:lnTo>
                  <a:pt x="3415" y="1844"/>
                </a:lnTo>
                <a:lnTo>
                  <a:pt x="3415" y="1806"/>
                </a:lnTo>
                <a:lnTo>
                  <a:pt x="3448" y="1806"/>
                </a:lnTo>
                <a:lnTo>
                  <a:pt x="3448" y="1770"/>
                </a:lnTo>
                <a:lnTo>
                  <a:pt x="3448" y="1693"/>
                </a:lnTo>
                <a:lnTo>
                  <a:pt x="3415" y="1693"/>
                </a:lnTo>
                <a:lnTo>
                  <a:pt x="3415" y="1656"/>
                </a:lnTo>
                <a:lnTo>
                  <a:pt x="3380" y="1693"/>
                </a:lnTo>
                <a:lnTo>
                  <a:pt x="3346" y="1656"/>
                </a:lnTo>
                <a:lnTo>
                  <a:pt x="3346" y="1618"/>
                </a:lnTo>
                <a:lnTo>
                  <a:pt x="3346" y="1581"/>
                </a:lnTo>
                <a:lnTo>
                  <a:pt x="3311" y="1581"/>
                </a:lnTo>
                <a:close/>
                <a:moveTo>
                  <a:pt x="3346" y="1091"/>
                </a:moveTo>
                <a:lnTo>
                  <a:pt x="3277" y="1091"/>
                </a:lnTo>
                <a:lnTo>
                  <a:pt x="3242" y="1091"/>
                </a:lnTo>
                <a:lnTo>
                  <a:pt x="3207" y="1166"/>
                </a:lnTo>
                <a:lnTo>
                  <a:pt x="3242" y="1166"/>
                </a:lnTo>
                <a:lnTo>
                  <a:pt x="3242" y="1241"/>
                </a:lnTo>
                <a:lnTo>
                  <a:pt x="3207" y="1241"/>
                </a:lnTo>
                <a:lnTo>
                  <a:pt x="3173" y="1241"/>
                </a:lnTo>
                <a:lnTo>
                  <a:pt x="3138" y="1241"/>
                </a:lnTo>
                <a:lnTo>
                  <a:pt x="3138" y="1205"/>
                </a:lnTo>
                <a:lnTo>
                  <a:pt x="3104" y="1205"/>
                </a:lnTo>
                <a:lnTo>
                  <a:pt x="3069" y="1205"/>
                </a:lnTo>
                <a:lnTo>
                  <a:pt x="3069" y="1241"/>
                </a:lnTo>
                <a:lnTo>
                  <a:pt x="3069" y="1279"/>
                </a:lnTo>
                <a:lnTo>
                  <a:pt x="3069" y="1355"/>
                </a:lnTo>
                <a:lnTo>
                  <a:pt x="3104" y="1392"/>
                </a:lnTo>
                <a:lnTo>
                  <a:pt x="3138" y="1355"/>
                </a:lnTo>
                <a:lnTo>
                  <a:pt x="3173" y="1355"/>
                </a:lnTo>
                <a:lnTo>
                  <a:pt x="3207" y="1355"/>
                </a:lnTo>
                <a:lnTo>
                  <a:pt x="3242" y="1392"/>
                </a:lnTo>
                <a:lnTo>
                  <a:pt x="3242" y="1429"/>
                </a:lnTo>
                <a:lnTo>
                  <a:pt x="3311" y="1429"/>
                </a:lnTo>
                <a:lnTo>
                  <a:pt x="3380" y="1429"/>
                </a:lnTo>
                <a:lnTo>
                  <a:pt x="3415" y="1392"/>
                </a:lnTo>
                <a:lnTo>
                  <a:pt x="3448" y="1355"/>
                </a:lnTo>
                <a:lnTo>
                  <a:pt x="3448" y="1316"/>
                </a:lnTo>
                <a:lnTo>
                  <a:pt x="3448" y="1279"/>
                </a:lnTo>
                <a:lnTo>
                  <a:pt x="3380" y="1279"/>
                </a:lnTo>
                <a:lnTo>
                  <a:pt x="3380" y="1205"/>
                </a:lnTo>
                <a:lnTo>
                  <a:pt x="3448" y="1205"/>
                </a:lnTo>
                <a:lnTo>
                  <a:pt x="3448" y="1166"/>
                </a:lnTo>
                <a:lnTo>
                  <a:pt x="3448" y="1129"/>
                </a:lnTo>
                <a:lnTo>
                  <a:pt x="3448" y="1091"/>
                </a:lnTo>
                <a:lnTo>
                  <a:pt x="3415" y="1091"/>
                </a:lnTo>
                <a:lnTo>
                  <a:pt x="3346" y="1091"/>
                </a:lnTo>
                <a:close/>
                <a:moveTo>
                  <a:pt x="3242" y="714"/>
                </a:moveTo>
                <a:lnTo>
                  <a:pt x="3207" y="714"/>
                </a:lnTo>
                <a:lnTo>
                  <a:pt x="3173" y="753"/>
                </a:lnTo>
                <a:lnTo>
                  <a:pt x="3207" y="753"/>
                </a:lnTo>
                <a:lnTo>
                  <a:pt x="3207" y="790"/>
                </a:lnTo>
                <a:lnTo>
                  <a:pt x="3207" y="827"/>
                </a:lnTo>
                <a:lnTo>
                  <a:pt x="3207" y="864"/>
                </a:lnTo>
                <a:lnTo>
                  <a:pt x="3207" y="903"/>
                </a:lnTo>
                <a:lnTo>
                  <a:pt x="3242" y="903"/>
                </a:lnTo>
                <a:lnTo>
                  <a:pt x="3277" y="903"/>
                </a:lnTo>
                <a:lnTo>
                  <a:pt x="3346" y="903"/>
                </a:lnTo>
                <a:lnTo>
                  <a:pt x="3346" y="977"/>
                </a:lnTo>
                <a:lnTo>
                  <a:pt x="3380" y="977"/>
                </a:lnTo>
                <a:lnTo>
                  <a:pt x="3415" y="977"/>
                </a:lnTo>
                <a:lnTo>
                  <a:pt x="3484" y="977"/>
                </a:lnTo>
                <a:lnTo>
                  <a:pt x="3484" y="903"/>
                </a:lnTo>
                <a:lnTo>
                  <a:pt x="3518" y="864"/>
                </a:lnTo>
                <a:lnTo>
                  <a:pt x="3518" y="827"/>
                </a:lnTo>
                <a:lnTo>
                  <a:pt x="3552" y="790"/>
                </a:lnTo>
                <a:lnTo>
                  <a:pt x="3552" y="753"/>
                </a:lnTo>
                <a:lnTo>
                  <a:pt x="3448" y="753"/>
                </a:lnTo>
                <a:lnTo>
                  <a:pt x="3448" y="864"/>
                </a:lnTo>
                <a:lnTo>
                  <a:pt x="3415" y="864"/>
                </a:lnTo>
                <a:lnTo>
                  <a:pt x="3380" y="827"/>
                </a:lnTo>
                <a:lnTo>
                  <a:pt x="3346" y="790"/>
                </a:lnTo>
                <a:lnTo>
                  <a:pt x="3311" y="827"/>
                </a:lnTo>
                <a:lnTo>
                  <a:pt x="3277" y="790"/>
                </a:lnTo>
                <a:lnTo>
                  <a:pt x="3277" y="753"/>
                </a:lnTo>
                <a:lnTo>
                  <a:pt x="3242" y="714"/>
                </a:lnTo>
                <a:close/>
                <a:moveTo>
                  <a:pt x="2967" y="601"/>
                </a:moveTo>
                <a:lnTo>
                  <a:pt x="2932" y="601"/>
                </a:lnTo>
                <a:lnTo>
                  <a:pt x="2863" y="640"/>
                </a:lnTo>
                <a:lnTo>
                  <a:pt x="2863" y="676"/>
                </a:lnTo>
                <a:lnTo>
                  <a:pt x="2828" y="714"/>
                </a:lnTo>
                <a:lnTo>
                  <a:pt x="2828" y="790"/>
                </a:lnTo>
                <a:lnTo>
                  <a:pt x="2793" y="790"/>
                </a:lnTo>
                <a:lnTo>
                  <a:pt x="2760" y="790"/>
                </a:lnTo>
                <a:lnTo>
                  <a:pt x="2725" y="753"/>
                </a:lnTo>
                <a:lnTo>
                  <a:pt x="2690" y="753"/>
                </a:lnTo>
                <a:lnTo>
                  <a:pt x="2656" y="714"/>
                </a:lnTo>
                <a:lnTo>
                  <a:pt x="2621" y="714"/>
                </a:lnTo>
                <a:lnTo>
                  <a:pt x="2587" y="714"/>
                </a:lnTo>
                <a:lnTo>
                  <a:pt x="2587" y="640"/>
                </a:lnTo>
                <a:lnTo>
                  <a:pt x="2551" y="640"/>
                </a:lnTo>
                <a:lnTo>
                  <a:pt x="2483" y="676"/>
                </a:lnTo>
                <a:lnTo>
                  <a:pt x="2448" y="714"/>
                </a:lnTo>
                <a:lnTo>
                  <a:pt x="2414" y="753"/>
                </a:lnTo>
                <a:lnTo>
                  <a:pt x="2381" y="790"/>
                </a:lnTo>
                <a:lnTo>
                  <a:pt x="2311" y="827"/>
                </a:lnTo>
                <a:lnTo>
                  <a:pt x="2311" y="864"/>
                </a:lnTo>
                <a:lnTo>
                  <a:pt x="2381" y="864"/>
                </a:lnTo>
                <a:lnTo>
                  <a:pt x="2414" y="864"/>
                </a:lnTo>
                <a:lnTo>
                  <a:pt x="2448" y="864"/>
                </a:lnTo>
                <a:lnTo>
                  <a:pt x="2483" y="864"/>
                </a:lnTo>
                <a:lnTo>
                  <a:pt x="2518" y="827"/>
                </a:lnTo>
                <a:lnTo>
                  <a:pt x="2518" y="864"/>
                </a:lnTo>
                <a:lnTo>
                  <a:pt x="2621" y="827"/>
                </a:lnTo>
                <a:lnTo>
                  <a:pt x="2656" y="864"/>
                </a:lnTo>
                <a:lnTo>
                  <a:pt x="2656" y="903"/>
                </a:lnTo>
                <a:lnTo>
                  <a:pt x="2587" y="941"/>
                </a:lnTo>
                <a:lnTo>
                  <a:pt x="2483" y="941"/>
                </a:lnTo>
                <a:lnTo>
                  <a:pt x="2518" y="977"/>
                </a:lnTo>
                <a:lnTo>
                  <a:pt x="2551" y="977"/>
                </a:lnTo>
                <a:lnTo>
                  <a:pt x="2621" y="977"/>
                </a:lnTo>
                <a:lnTo>
                  <a:pt x="2725" y="941"/>
                </a:lnTo>
                <a:lnTo>
                  <a:pt x="2793" y="903"/>
                </a:lnTo>
                <a:lnTo>
                  <a:pt x="2828" y="941"/>
                </a:lnTo>
                <a:lnTo>
                  <a:pt x="2863" y="941"/>
                </a:lnTo>
                <a:lnTo>
                  <a:pt x="2897" y="941"/>
                </a:lnTo>
                <a:lnTo>
                  <a:pt x="2932" y="941"/>
                </a:lnTo>
                <a:lnTo>
                  <a:pt x="2967" y="903"/>
                </a:lnTo>
                <a:lnTo>
                  <a:pt x="2967" y="864"/>
                </a:lnTo>
                <a:lnTo>
                  <a:pt x="3000" y="864"/>
                </a:lnTo>
                <a:lnTo>
                  <a:pt x="3035" y="827"/>
                </a:lnTo>
                <a:lnTo>
                  <a:pt x="3069" y="790"/>
                </a:lnTo>
                <a:lnTo>
                  <a:pt x="3035" y="714"/>
                </a:lnTo>
                <a:lnTo>
                  <a:pt x="3000" y="753"/>
                </a:lnTo>
                <a:lnTo>
                  <a:pt x="2967" y="753"/>
                </a:lnTo>
                <a:lnTo>
                  <a:pt x="2967" y="714"/>
                </a:lnTo>
                <a:lnTo>
                  <a:pt x="2967" y="676"/>
                </a:lnTo>
                <a:lnTo>
                  <a:pt x="3000" y="640"/>
                </a:lnTo>
                <a:lnTo>
                  <a:pt x="2967" y="601"/>
                </a:lnTo>
                <a:close/>
                <a:moveTo>
                  <a:pt x="2276" y="1091"/>
                </a:moveTo>
                <a:lnTo>
                  <a:pt x="2242" y="1091"/>
                </a:lnTo>
                <a:lnTo>
                  <a:pt x="2173" y="1129"/>
                </a:lnTo>
                <a:lnTo>
                  <a:pt x="2069" y="1166"/>
                </a:lnTo>
                <a:lnTo>
                  <a:pt x="2034" y="1166"/>
                </a:lnTo>
                <a:lnTo>
                  <a:pt x="2001" y="1205"/>
                </a:lnTo>
                <a:lnTo>
                  <a:pt x="2001" y="1241"/>
                </a:lnTo>
                <a:lnTo>
                  <a:pt x="1966" y="1279"/>
                </a:lnTo>
                <a:lnTo>
                  <a:pt x="1931" y="1279"/>
                </a:lnTo>
                <a:lnTo>
                  <a:pt x="1896" y="1316"/>
                </a:lnTo>
                <a:lnTo>
                  <a:pt x="1931" y="1316"/>
                </a:lnTo>
                <a:lnTo>
                  <a:pt x="1966" y="1355"/>
                </a:lnTo>
                <a:lnTo>
                  <a:pt x="1896" y="1355"/>
                </a:lnTo>
                <a:lnTo>
                  <a:pt x="1896" y="1392"/>
                </a:lnTo>
                <a:lnTo>
                  <a:pt x="1896" y="1429"/>
                </a:lnTo>
                <a:lnTo>
                  <a:pt x="1966" y="1429"/>
                </a:lnTo>
                <a:lnTo>
                  <a:pt x="2034" y="1392"/>
                </a:lnTo>
                <a:lnTo>
                  <a:pt x="2105" y="1392"/>
                </a:lnTo>
                <a:lnTo>
                  <a:pt x="2173" y="1429"/>
                </a:lnTo>
                <a:lnTo>
                  <a:pt x="2276" y="1429"/>
                </a:lnTo>
                <a:lnTo>
                  <a:pt x="2345" y="1429"/>
                </a:lnTo>
                <a:lnTo>
                  <a:pt x="2414" y="1467"/>
                </a:lnTo>
                <a:lnTo>
                  <a:pt x="2448" y="1467"/>
                </a:lnTo>
                <a:lnTo>
                  <a:pt x="2414" y="1505"/>
                </a:lnTo>
                <a:lnTo>
                  <a:pt x="2311" y="1505"/>
                </a:lnTo>
                <a:lnTo>
                  <a:pt x="2208" y="1542"/>
                </a:lnTo>
                <a:lnTo>
                  <a:pt x="2105" y="1505"/>
                </a:lnTo>
                <a:lnTo>
                  <a:pt x="2034" y="1542"/>
                </a:lnTo>
                <a:lnTo>
                  <a:pt x="2001" y="1505"/>
                </a:lnTo>
                <a:lnTo>
                  <a:pt x="1931" y="1505"/>
                </a:lnTo>
                <a:lnTo>
                  <a:pt x="1931" y="1581"/>
                </a:lnTo>
                <a:lnTo>
                  <a:pt x="2001" y="1618"/>
                </a:lnTo>
                <a:lnTo>
                  <a:pt x="2001" y="1656"/>
                </a:lnTo>
                <a:lnTo>
                  <a:pt x="2069" y="1656"/>
                </a:lnTo>
                <a:lnTo>
                  <a:pt x="2105" y="1656"/>
                </a:lnTo>
                <a:lnTo>
                  <a:pt x="2138" y="1693"/>
                </a:lnTo>
                <a:lnTo>
                  <a:pt x="2105" y="1770"/>
                </a:lnTo>
                <a:lnTo>
                  <a:pt x="2138" y="1770"/>
                </a:lnTo>
                <a:lnTo>
                  <a:pt x="2173" y="1770"/>
                </a:lnTo>
                <a:lnTo>
                  <a:pt x="2381" y="1770"/>
                </a:lnTo>
                <a:lnTo>
                  <a:pt x="2483" y="1731"/>
                </a:lnTo>
                <a:lnTo>
                  <a:pt x="2587" y="1731"/>
                </a:lnTo>
                <a:lnTo>
                  <a:pt x="2621" y="1693"/>
                </a:lnTo>
                <a:lnTo>
                  <a:pt x="2690" y="1693"/>
                </a:lnTo>
                <a:lnTo>
                  <a:pt x="2725" y="1656"/>
                </a:lnTo>
                <a:lnTo>
                  <a:pt x="2760" y="1656"/>
                </a:lnTo>
                <a:lnTo>
                  <a:pt x="2760" y="1618"/>
                </a:lnTo>
                <a:lnTo>
                  <a:pt x="2793" y="1618"/>
                </a:lnTo>
                <a:lnTo>
                  <a:pt x="2793" y="1693"/>
                </a:lnTo>
                <a:lnTo>
                  <a:pt x="2828" y="1693"/>
                </a:lnTo>
                <a:lnTo>
                  <a:pt x="2897" y="1731"/>
                </a:lnTo>
                <a:lnTo>
                  <a:pt x="2932" y="1731"/>
                </a:lnTo>
                <a:lnTo>
                  <a:pt x="2967" y="1731"/>
                </a:lnTo>
                <a:lnTo>
                  <a:pt x="2967" y="1693"/>
                </a:lnTo>
                <a:lnTo>
                  <a:pt x="2932" y="1656"/>
                </a:lnTo>
                <a:lnTo>
                  <a:pt x="2897" y="1618"/>
                </a:lnTo>
                <a:lnTo>
                  <a:pt x="2932" y="1618"/>
                </a:lnTo>
                <a:lnTo>
                  <a:pt x="2967" y="1618"/>
                </a:lnTo>
                <a:lnTo>
                  <a:pt x="3035" y="1618"/>
                </a:lnTo>
                <a:lnTo>
                  <a:pt x="3035" y="1581"/>
                </a:lnTo>
                <a:lnTo>
                  <a:pt x="3000" y="1581"/>
                </a:lnTo>
                <a:lnTo>
                  <a:pt x="2967" y="1542"/>
                </a:lnTo>
                <a:lnTo>
                  <a:pt x="2932" y="1429"/>
                </a:lnTo>
                <a:lnTo>
                  <a:pt x="2897" y="1316"/>
                </a:lnTo>
                <a:lnTo>
                  <a:pt x="2897" y="1241"/>
                </a:lnTo>
                <a:lnTo>
                  <a:pt x="2863" y="1166"/>
                </a:lnTo>
                <a:lnTo>
                  <a:pt x="2828" y="1129"/>
                </a:lnTo>
                <a:lnTo>
                  <a:pt x="2793" y="1091"/>
                </a:lnTo>
                <a:lnTo>
                  <a:pt x="2760" y="1091"/>
                </a:lnTo>
                <a:lnTo>
                  <a:pt x="2760" y="1129"/>
                </a:lnTo>
                <a:lnTo>
                  <a:pt x="2725" y="1205"/>
                </a:lnTo>
                <a:lnTo>
                  <a:pt x="2725" y="1241"/>
                </a:lnTo>
                <a:lnTo>
                  <a:pt x="2656" y="1279"/>
                </a:lnTo>
                <a:lnTo>
                  <a:pt x="2656" y="1241"/>
                </a:lnTo>
                <a:lnTo>
                  <a:pt x="2656" y="1205"/>
                </a:lnTo>
                <a:lnTo>
                  <a:pt x="2656" y="1166"/>
                </a:lnTo>
                <a:lnTo>
                  <a:pt x="2621" y="1166"/>
                </a:lnTo>
                <a:lnTo>
                  <a:pt x="2587" y="1166"/>
                </a:lnTo>
                <a:lnTo>
                  <a:pt x="2551" y="1205"/>
                </a:lnTo>
                <a:lnTo>
                  <a:pt x="2518" y="1166"/>
                </a:lnTo>
                <a:lnTo>
                  <a:pt x="2483" y="1129"/>
                </a:lnTo>
                <a:lnTo>
                  <a:pt x="2414" y="1091"/>
                </a:lnTo>
                <a:lnTo>
                  <a:pt x="2381" y="1166"/>
                </a:lnTo>
                <a:lnTo>
                  <a:pt x="2381" y="1241"/>
                </a:lnTo>
                <a:lnTo>
                  <a:pt x="2311" y="1241"/>
                </a:lnTo>
                <a:lnTo>
                  <a:pt x="2276" y="1205"/>
                </a:lnTo>
                <a:lnTo>
                  <a:pt x="2276" y="1166"/>
                </a:lnTo>
                <a:lnTo>
                  <a:pt x="2311" y="1129"/>
                </a:lnTo>
                <a:lnTo>
                  <a:pt x="2311" y="1091"/>
                </a:lnTo>
                <a:lnTo>
                  <a:pt x="2276" y="1091"/>
                </a:lnTo>
                <a:close/>
                <a:moveTo>
                  <a:pt x="1863" y="903"/>
                </a:moveTo>
                <a:lnTo>
                  <a:pt x="1793" y="941"/>
                </a:lnTo>
                <a:lnTo>
                  <a:pt x="1759" y="941"/>
                </a:lnTo>
                <a:lnTo>
                  <a:pt x="1726" y="977"/>
                </a:lnTo>
                <a:lnTo>
                  <a:pt x="1689" y="1015"/>
                </a:lnTo>
                <a:lnTo>
                  <a:pt x="1656" y="1054"/>
                </a:lnTo>
                <a:lnTo>
                  <a:pt x="1621" y="1091"/>
                </a:lnTo>
                <a:lnTo>
                  <a:pt x="1621" y="1129"/>
                </a:lnTo>
                <a:lnTo>
                  <a:pt x="1587" y="1129"/>
                </a:lnTo>
                <a:lnTo>
                  <a:pt x="1552" y="1166"/>
                </a:lnTo>
                <a:lnTo>
                  <a:pt x="1517" y="1205"/>
                </a:lnTo>
                <a:lnTo>
                  <a:pt x="1517" y="1241"/>
                </a:lnTo>
                <a:lnTo>
                  <a:pt x="1552" y="1279"/>
                </a:lnTo>
                <a:lnTo>
                  <a:pt x="1552" y="1392"/>
                </a:lnTo>
                <a:lnTo>
                  <a:pt x="1587" y="1429"/>
                </a:lnTo>
                <a:lnTo>
                  <a:pt x="1621" y="1392"/>
                </a:lnTo>
                <a:lnTo>
                  <a:pt x="1656" y="1392"/>
                </a:lnTo>
                <a:lnTo>
                  <a:pt x="1656" y="1355"/>
                </a:lnTo>
                <a:lnTo>
                  <a:pt x="1689" y="1316"/>
                </a:lnTo>
                <a:lnTo>
                  <a:pt x="1759" y="1316"/>
                </a:lnTo>
                <a:lnTo>
                  <a:pt x="1793" y="1316"/>
                </a:lnTo>
                <a:lnTo>
                  <a:pt x="1793" y="1279"/>
                </a:lnTo>
                <a:lnTo>
                  <a:pt x="1896" y="1205"/>
                </a:lnTo>
                <a:lnTo>
                  <a:pt x="1931" y="1166"/>
                </a:lnTo>
                <a:lnTo>
                  <a:pt x="2001" y="1129"/>
                </a:lnTo>
                <a:lnTo>
                  <a:pt x="2105" y="1091"/>
                </a:lnTo>
                <a:lnTo>
                  <a:pt x="2173" y="1054"/>
                </a:lnTo>
                <a:lnTo>
                  <a:pt x="2208" y="1015"/>
                </a:lnTo>
                <a:lnTo>
                  <a:pt x="2105" y="1015"/>
                </a:lnTo>
                <a:lnTo>
                  <a:pt x="2034" y="1015"/>
                </a:lnTo>
                <a:lnTo>
                  <a:pt x="2001" y="977"/>
                </a:lnTo>
                <a:lnTo>
                  <a:pt x="1931" y="941"/>
                </a:lnTo>
                <a:lnTo>
                  <a:pt x="1896" y="941"/>
                </a:lnTo>
                <a:lnTo>
                  <a:pt x="1863" y="903"/>
                </a:lnTo>
                <a:close/>
                <a:moveTo>
                  <a:pt x="4138" y="2257"/>
                </a:moveTo>
                <a:lnTo>
                  <a:pt x="4138" y="2296"/>
                </a:lnTo>
                <a:lnTo>
                  <a:pt x="4138" y="2371"/>
                </a:lnTo>
                <a:lnTo>
                  <a:pt x="4104" y="2410"/>
                </a:lnTo>
                <a:lnTo>
                  <a:pt x="4070" y="2521"/>
                </a:lnTo>
                <a:lnTo>
                  <a:pt x="4104" y="2521"/>
                </a:lnTo>
                <a:lnTo>
                  <a:pt x="4138" y="2484"/>
                </a:lnTo>
                <a:lnTo>
                  <a:pt x="4173" y="2484"/>
                </a:lnTo>
                <a:lnTo>
                  <a:pt x="4173" y="2560"/>
                </a:lnTo>
                <a:lnTo>
                  <a:pt x="4207" y="2521"/>
                </a:lnTo>
                <a:lnTo>
                  <a:pt x="4242" y="2521"/>
                </a:lnTo>
                <a:lnTo>
                  <a:pt x="4277" y="2521"/>
                </a:lnTo>
                <a:lnTo>
                  <a:pt x="4310" y="2446"/>
                </a:lnTo>
                <a:lnTo>
                  <a:pt x="4346" y="2446"/>
                </a:lnTo>
                <a:lnTo>
                  <a:pt x="4380" y="2410"/>
                </a:lnTo>
                <a:lnTo>
                  <a:pt x="4380" y="2446"/>
                </a:lnTo>
                <a:lnTo>
                  <a:pt x="4380" y="2484"/>
                </a:lnTo>
                <a:lnTo>
                  <a:pt x="4414" y="2446"/>
                </a:lnTo>
                <a:lnTo>
                  <a:pt x="4449" y="2446"/>
                </a:lnTo>
                <a:lnTo>
                  <a:pt x="4484" y="2484"/>
                </a:lnTo>
                <a:lnTo>
                  <a:pt x="4519" y="2484"/>
                </a:lnTo>
                <a:lnTo>
                  <a:pt x="4552" y="2484"/>
                </a:lnTo>
                <a:lnTo>
                  <a:pt x="4552" y="2446"/>
                </a:lnTo>
                <a:lnTo>
                  <a:pt x="4519" y="2410"/>
                </a:lnTo>
                <a:lnTo>
                  <a:pt x="4484" y="2410"/>
                </a:lnTo>
                <a:lnTo>
                  <a:pt x="4380" y="2333"/>
                </a:lnTo>
                <a:lnTo>
                  <a:pt x="4346" y="2296"/>
                </a:lnTo>
                <a:lnTo>
                  <a:pt x="4310" y="2296"/>
                </a:lnTo>
                <a:lnTo>
                  <a:pt x="4277" y="2257"/>
                </a:lnTo>
                <a:lnTo>
                  <a:pt x="4242" y="2257"/>
                </a:lnTo>
                <a:lnTo>
                  <a:pt x="4242" y="2221"/>
                </a:lnTo>
                <a:lnTo>
                  <a:pt x="4242" y="2182"/>
                </a:lnTo>
                <a:lnTo>
                  <a:pt x="4173" y="2221"/>
                </a:lnTo>
                <a:lnTo>
                  <a:pt x="4138" y="2257"/>
                </a:lnTo>
                <a:close/>
                <a:moveTo>
                  <a:pt x="6415" y="4027"/>
                </a:moveTo>
                <a:lnTo>
                  <a:pt x="6380" y="4065"/>
                </a:lnTo>
                <a:lnTo>
                  <a:pt x="6345" y="4140"/>
                </a:lnTo>
                <a:lnTo>
                  <a:pt x="6311" y="4216"/>
                </a:lnTo>
                <a:lnTo>
                  <a:pt x="6243" y="4366"/>
                </a:lnTo>
                <a:lnTo>
                  <a:pt x="6208" y="4403"/>
                </a:lnTo>
                <a:lnTo>
                  <a:pt x="6173" y="4441"/>
                </a:lnTo>
                <a:lnTo>
                  <a:pt x="6208" y="4480"/>
                </a:lnTo>
                <a:lnTo>
                  <a:pt x="6173" y="4516"/>
                </a:lnTo>
                <a:lnTo>
                  <a:pt x="6173" y="4592"/>
                </a:lnTo>
                <a:lnTo>
                  <a:pt x="6208" y="4554"/>
                </a:lnTo>
                <a:lnTo>
                  <a:pt x="6243" y="4554"/>
                </a:lnTo>
                <a:lnTo>
                  <a:pt x="6277" y="4554"/>
                </a:lnTo>
                <a:lnTo>
                  <a:pt x="6345" y="4592"/>
                </a:lnTo>
                <a:lnTo>
                  <a:pt x="6415" y="4554"/>
                </a:lnTo>
                <a:lnTo>
                  <a:pt x="6448" y="4554"/>
                </a:lnTo>
                <a:lnTo>
                  <a:pt x="6415" y="4592"/>
                </a:lnTo>
                <a:lnTo>
                  <a:pt x="6380" y="4666"/>
                </a:lnTo>
                <a:lnTo>
                  <a:pt x="6415" y="4666"/>
                </a:lnTo>
                <a:lnTo>
                  <a:pt x="6485" y="4592"/>
                </a:lnTo>
                <a:lnTo>
                  <a:pt x="6518" y="4554"/>
                </a:lnTo>
                <a:lnTo>
                  <a:pt x="6518" y="4630"/>
                </a:lnTo>
                <a:lnTo>
                  <a:pt x="6518" y="4666"/>
                </a:lnTo>
                <a:lnTo>
                  <a:pt x="6552" y="4666"/>
                </a:lnTo>
                <a:lnTo>
                  <a:pt x="6552" y="4630"/>
                </a:lnTo>
                <a:lnTo>
                  <a:pt x="6587" y="4666"/>
                </a:lnTo>
                <a:lnTo>
                  <a:pt x="6622" y="4630"/>
                </a:lnTo>
                <a:lnTo>
                  <a:pt x="6622" y="4592"/>
                </a:lnTo>
                <a:lnTo>
                  <a:pt x="6622" y="4554"/>
                </a:lnTo>
                <a:lnTo>
                  <a:pt x="6622" y="4516"/>
                </a:lnTo>
                <a:lnTo>
                  <a:pt x="6587" y="4554"/>
                </a:lnTo>
                <a:lnTo>
                  <a:pt x="6552" y="4516"/>
                </a:lnTo>
                <a:lnTo>
                  <a:pt x="6552" y="4480"/>
                </a:lnTo>
                <a:lnTo>
                  <a:pt x="6587" y="4480"/>
                </a:lnTo>
                <a:lnTo>
                  <a:pt x="6587" y="4441"/>
                </a:lnTo>
                <a:lnTo>
                  <a:pt x="6587" y="4403"/>
                </a:lnTo>
                <a:lnTo>
                  <a:pt x="6552" y="4403"/>
                </a:lnTo>
                <a:lnTo>
                  <a:pt x="6552" y="4329"/>
                </a:lnTo>
                <a:lnTo>
                  <a:pt x="6518" y="4329"/>
                </a:lnTo>
                <a:lnTo>
                  <a:pt x="6485" y="4366"/>
                </a:lnTo>
                <a:lnTo>
                  <a:pt x="6448" y="4329"/>
                </a:lnTo>
                <a:lnTo>
                  <a:pt x="6448" y="4291"/>
                </a:lnTo>
                <a:lnTo>
                  <a:pt x="6448" y="4253"/>
                </a:lnTo>
                <a:lnTo>
                  <a:pt x="6415" y="4253"/>
                </a:lnTo>
                <a:lnTo>
                  <a:pt x="6380" y="4291"/>
                </a:lnTo>
                <a:lnTo>
                  <a:pt x="6345" y="4291"/>
                </a:lnTo>
                <a:lnTo>
                  <a:pt x="6345" y="4216"/>
                </a:lnTo>
                <a:lnTo>
                  <a:pt x="6380" y="4177"/>
                </a:lnTo>
                <a:lnTo>
                  <a:pt x="6415" y="4140"/>
                </a:lnTo>
                <a:lnTo>
                  <a:pt x="6415" y="4065"/>
                </a:lnTo>
                <a:lnTo>
                  <a:pt x="6448" y="4065"/>
                </a:lnTo>
                <a:lnTo>
                  <a:pt x="6448" y="4027"/>
                </a:lnTo>
                <a:lnTo>
                  <a:pt x="6415" y="4027"/>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4" name="Freeform 210"/>
          <p:cNvSpPr>
            <a:spLocks noChangeArrowheads="1"/>
          </p:cNvSpPr>
          <p:nvPr/>
        </p:nvSpPr>
        <p:spPr bwMode="auto">
          <a:xfrm>
            <a:off x="8050288" y="970665"/>
            <a:ext cx="169938" cy="135374"/>
          </a:xfrm>
          <a:custGeom>
            <a:avLst/>
            <a:gdLst/>
            <a:ahLst/>
            <a:cxnLst>
              <a:cxn ang="0">
                <a:pos x="346" y="0"/>
              </a:cxn>
              <a:cxn ang="0">
                <a:pos x="242" y="75"/>
              </a:cxn>
              <a:cxn ang="0">
                <a:pos x="207" y="75"/>
              </a:cxn>
              <a:cxn ang="0">
                <a:pos x="172" y="75"/>
              </a:cxn>
              <a:cxn ang="0">
                <a:pos x="138" y="114"/>
              </a:cxn>
              <a:cxn ang="0">
                <a:pos x="104" y="114"/>
              </a:cxn>
              <a:cxn ang="0">
                <a:pos x="34" y="150"/>
              </a:cxn>
              <a:cxn ang="0">
                <a:pos x="0" y="188"/>
              </a:cxn>
              <a:cxn ang="0">
                <a:pos x="34" y="188"/>
              </a:cxn>
              <a:cxn ang="0">
                <a:pos x="104" y="188"/>
              </a:cxn>
              <a:cxn ang="0">
                <a:pos x="172" y="188"/>
              </a:cxn>
              <a:cxn ang="0">
                <a:pos x="207" y="188"/>
              </a:cxn>
              <a:cxn ang="0">
                <a:pos x="207" y="264"/>
              </a:cxn>
              <a:cxn ang="0">
                <a:pos x="138" y="226"/>
              </a:cxn>
              <a:cxn ang="0">
                <a:pos x="104" y="226"/>
              </a:cxn>
              <a:cxn ang="0">
                <a:pos x="69" y="264"/>
              </a:cxn>
              <a:cxn ang="0">
                <a:pos x="34" y="301"/>
              </a:cxn>
              <a:cxn ang="0">
                <a:pos x="69" y="301"/>
              </a:cxn>
              <a:cxn ang="0">
                <a:pos x="104" y="338"/>
              </a:cxn>
              <a:cxn ang="0">
                <a:pos x="138" y="377"/>
              </a:cxn>
              <a:cxn ang="0">
                <a:pos x="172" y="338"/>
              </a:cxn>
              <a:cxn ang="0">
                <a:pos x="207" y="301"/>
              </a:cxn>
              <a:cxn ang="0">
                <a:pos x="242" y="301"/>
              </a:cxn>
              <a:cxn ang="0">
                <a:pos x="276" y="301"/>
              </a:cxn>
              <a:cxn ang="0">
                <a:pos x="242" y="377"/>
              </a:cxn>
              <a:cxn ang="0">
                <a:pos x="207" y="415"/>
              </a:cxn>
              <a:cxn ang="0">
                <a:pos x="242" y="415"/>
              </a:cxn>
              <a:cxn ang="0">
                <a:pos x="276" y="415"/>
              </a:cxn>
              <a:cxn ang="0">
                <a:pos x="276" y="377"/>
              </a:cxn>
              <a:cxn ang="0">
                <a:pos x="310" y="338"/>
              </a:cxn>
              <a:cxn ang="0">
                <a:pos x="346" y="301"/>
              </a:cxn>
              <a:cxn ang="0">
                <a:pos x="379" y="301"/>
              </a:cxn>
              <a:cxn ang="0">
                <a:pos x="415" y="338"/>
              </a:cxn>
              <a:cxn ang="0">
                <a:pos x="415" y="301"/>
              </a:cxn>
              <a:cxn ang="0">
                <a:pos x="449" y="264"/>
              </a:cxn>
              <a:cxn ang="0">
                <a:pos x="483" y="226"/>
              </a:cxn>
              <a:cxn ang="0">
                <a:pos x="518" y="188"/>
              </a:cxn>
              <a:cxn ang="0">
                <a:pos x="518" y="150"/>
              </a:cxn>
              <a:cxn ang="0">
                <a:pos x="518" y="114"/>
              </a:cxn>
              <a:cxn ang="0">
                <a:pos x="483" y="150"/>
              </a:cxn>
              <a:cxn ang="0">
                <a:pos x="449" y="150"/>
              </a:cxn>
              <a:cxn ang="0">
                <a:pos x="415" y="188"/>
              </a:cxn>
              <a:cxn ang="0">
                <a:pos x="379" y="188"/>
              </a:cxn>
              <a:cxn ang="0">
                <a:pos x="310" y="150"/>
              </a:cxn>
              <a:cxn ang="0">
                <a:pos x="310" y="114"/>
              </a:cxn>
              <a:cxn ang="0">
                <a:pos x="346" y="114"/>
              </a:cxn>
              <a:cxn ang="0">
                <a:pos x="379" y="75"/>
              </a:cxn>
              <a:cxn ang="0">
                <a:pos x="415" y="0"/>
              </a:cxn>
              <a:cxn ang="0">
                <a:pos x="379" y="0"/>
              </a:cxn>
              <a:cxn ang="0">
                <a:pos x="346" y="0"/>
              </a:cxn>
            </a:cxnLst>
            <a:rect l="0" t="0" r="r" b="b"/>
            <a:pathLst>
              <a:path w="519" h="416">
                <a:moveTo>
                  <a:pt x="346" y="0"/>
                </a:moveTo>
                <a:lnTo>
                  <a:pt x="242" y="75"/>
                </a:lnTo>
                <a:lnTo>
                  <a:pt x="207" y="75"/>
                </a:lnTo>
                <a:lnTo>
                  <a:pt x="172" y="75"/>
                </a:lnTo>
                <a:lnTo>
                  <a:pt x="138" y="114"/>
                </a:lnTo>
                <a:lnTo>
                  <a:pt x="104" y="114"/>
                </a:lnTo>
                <a:lnTo>
                  <a:pt x="34" y="150"/>
                </a:lnTo>
                <a:lnTo>
                  <a:pt x="0" y="188"/>
                </a:lnTo>
                <a:lnTo>
                  <a:pt x="34" y="188"/>
                </a:lnTo>
                <a:lnTo>
                  <a:pt x="104" y="188"/>
                </a:lnTo>
                <a:lnTo>
                  <a:pt x="172" y="188"/>
                </a:lnTo>
                <a:lnTo>
                  <a:pt x="207" y="188"/>
                </a:lnTo>
                <a:lnTo>
                  <a:pt x="207" y="264"/>
                </a:lnTo>
                <a:lnTo>
                  <a:pt x="138" y="226"/>
                </a:lnTo>
                <a:lnTo>
                  <a:pt x="104" y="226"/>
                </a:lnTo>
                <a:lnTo>
                  <a:pt x="69" y="264"/>
                </a:lnTo>
                <a:lnTo>
                  <a:pt x="34" y="301"/>
                </a:lnTo>
                <a:lnTo>
                  <a:pt x="69" y="301"/>
                </a:lnTo>
                <a:lnTo>
                  <a:pt x="104" y="338"/>
                </a:lnTo>
                <a:lnTo>
                  <a:pt x="138" y="377"/>
                </a:lnTo>
                <a:lnTo>
                  <a:pt x="172" y="338"/>
                </a:lnTo>
                <a:lnTo>
                  <a:pt x="207" y="301"/>
                </a:lnTo>
                <a:lnTo>
                  <a:pt x="242" y="301"/>
                </a:lnTo>
                <a:lnTo>
                  <a:pt x="276" y="301"/>
                </a:lnTo>
                <a:lnTo>
                  <a:pt x="242" y="377"/>
                </a:lnTo>
                <a:lnTo>
                  <a:pt x="207" y="415"/>
                </a:lnTo>
                <a:lnTo>
                  <a:pt x="242" y="415"/>
                </a:lnTo>
                <a:lnTo>
                  <a:pt x="276" y="415"/>
                </a:lnTo>
                <a:lnTo>
                  <a:pt x="276" y="377"/>
                </a:lnTo>
                <a:lnTo>
                  <a:pt x="310" y="338"/>
                </a:lnTo>
                <a:lnTo>
                  <a:pt x="346" y="301"/>
                </a:lnTo>
                <a:lnTo>
                  <a:pt x="379" y="301"/>
                </a:lnTo>
                <a:lnTo>
                  <a:pt x="415" y="338"/>
                </a:lnTo>
                <a:lnTo>
                  <a:pt x="415" y="301"/>
                </a:lnTo>
                <a:lnTo>
                  <a:pt x="449" y="264"/>
                </a:lnTo>
                <a:lnTo>
                  <a:pt x="483" y="226"/>
                </a:lnTo>
                <a:lnTo>
                  <a:pt x="518" y="188"/>
                </a:lnTo>
                <a:lnTo>
                  <a:pt x="518" y="150"/>
                </a:lnTo>
                <a:lnTo>
                  <a:pt x="518" y="114"/>
                </a:lnTo>
                <a:lnTo>
                  <a:pt x="483" y="150"/>
                </a:lnTo>
                <a:lnTo>
                  <a:pt x="449" y="150"/>
                </a:lnTo>
                <a:lnTo>
                  <a:pt x="415" y="188"/>
                </a:lnTo>
                <a:lnTo>
                  <a:pt x="379" y="188"/>
                </a:lnTo>
                <a:lnTo>
                  <a:pt x="310" y="150"/>
                </a:lnTo>
                <a:lnTo>
                  <a:pt x="310" y="114"/>
                </a:lnTo>
                <a:lnTo>
                  <a:pt x="346" y="114"/>
                </a:lnTo>
                <a:lnTo>
                  <a:pt x="379" y="75"/>
                </a:lnTo>
                <a:lnTo>
                  <a:pt x="415" y="0"/>
                </a:lnTo>
                <a:lnTo>
                  <a:pt x="379" y="0"/>
                </a:lnTo>
                <a:lnTo>
                  <a:pt x="346" y="0"/>
                </a:lnTo>
              </a:path>
            </a:pathLst>
          </a:custGeom>
          <a:noFill/>
          <a:ln w="3600">
            <a:solidFill>
              <a:srgbClr val="000000"/>
            </a:solidFill>
            <a:round/>
            <a:headEnd/>
            <a:tailEnd/>
          </a:ln>
          <a:effectLst/>
        </p:spPr>
        <p:txBody>
          <a:bodyPr/>
          <a:lstStyle/>
          <a:p>
            <a:endParaRPr lang="es-ES_tradnl" sz="1633"/>
          </a:p>
        </p:txBody>
      </p:sp>
      <p:sp>
        <p:nvSpPr>
          <p:cNvPr id="11475" name="Freeform 211"/>
          <p:cNvSpPr>
            <a:spLocks noChangeArrowheads="1"/>
          </p:cNvSpPr>
          <p:nvPr/>
        </p:nvSpPr>
        <p:spPr bwMode="auto">
          <a:xfrm>
            <a:off x="8195742" y="1180924"/>
            <a:ext cx="203061" cy="110892"/>
          </a:xfrm>
          <a:custGeom>
            <a:avLst/>
            <a:gdLst/>
            <a:ahLst/>
            <a:cxnLst>
              <a:cxn ang="0">
                <a:pos x="138" y="0"/>
              </a:cxn>
              <a:cxn ang="0">
                <a:pos x="104" y="0"/>
              </a:cxn>
              <a:cxn ang="0">
                <a:pos x="138" y="38"/>
              </a:cxn>
              <a:cxn ang="0">
                <a:pos x="172" y="76"/>
              </a:cxn>
              <a:cxn ang="0">
                <a:pos x="207" y="150"/>
              </a:cxn>
              <a:cxn ang="0">
                <a:pos x="172" y="188"/>
              </a:cxn>
              <a:cxn ang="0">
                <a:pos x="138" y="188"/>
              </a:cxn>
              <a:cxn ang="0">
                <a:pos x="104" y="227"/>
              </a:cxn>
              <a:cxn ang="0">
                <a:pos x="70" y="227"/>
              </a:cxn>
              <a:cxn ang="0">
                <a:pos x="34" y="227"/>
              </a:cxn>
              <a:cxn ang="0">
                <a:pos x="0" y="264"/>
              </a:cxn>
              <a:cxn ang="0">
                <a:pos x="34" y="264"/>
              </a:cxn>
              <a:cxn ang="0">
                <a:pos x="70" y="264"/>
              </a:cxn>
              <a:cxn ang="0">
                <a:pos x="104" y="301"/>
              </a:cxn>
              <a:cxn ang="0">
                <a:pos x="172" y="338"/>
              </a:cxn>
              <a:cxn ang="0">
                <a:pos x="207" y="301"/>
              </a:cxn>
              <a:cxn ang="0">
                <a:pos x="275" y="301"/>
              </a:cxn>
              <a:cxn ang="0">
                <a:pos x="346" y="301"/>
              </a:cxn>
              <a:cxn ang="0">
                <a:pos x="379" y="264"/>
              </a:cxn>
              <a:cxn ang="0">
                <a:pos x="415" y="227"/>
              </a:cxn>
              <a:cxn ang="0">
                <a:pos x="483" y="188"/>
              </a:cxn>
              <a:cxn ang="0">
                <a:pos x="552" y="188"/>
              </a:cxn>
              <a:cxn ang="0">
                <a:pos x="622" y="188"/>
              </a:cxn>
              <a:cxn ang="0">
                <a:pos x="622" y="150"/>
              </a:cxn>
              <a:cxn ang="0">
                <a:pos x="622" y="114"/>
              </a:cxn>
              <a:cxn ang="0">
                <a:pos x="586" y="114"/>
              </a:cxn>
              <a:cxn ang="0">
                <a:pos x="483" y="114"/>
              </a:cxn>
              <a:cxn ang="0">
                <a:pos x="449" y="150"/>
              </a:cxn>
              <a:cxn ang="0">
                <a:pos x="415" y="150"/>
              </a:cxn>
              <a:cxn ang="0">
                <a:pos x="379" y="150"/>
              </a:cxn>
              <a:cxn ang="0">
                <a:pos x="275" y="114"/>
              </a:cxn>
              <a:cxn ang="0">
                <a:pos x="207" y="76"/>
              </a:cxn>
              <a:cxn ang="0">
                <a:pos x="207" y="38"/>
              </a:cxn>
              <a:cxn ang="0">
                <a:pos x="172" y="0"/>
              </a:cxn>
              <a:cxn ang="0">
                <a:pos x="138" y="0"/>
              </a:cxn>
            </a:cxnLst>
            <a:rect l="0" t="0" r="r" b="b"/>
            <a:pathLst>
              <a:path w="623" h="339">
                <a:moveTo>
                  <a:pt x="138" y="0"/>
                </a:moveTo>
                <a:lnTo>
                  <a:pt x="104" y="0"/>
                </a:lnTo>
                <a:lnTo>
                  <a:pt x="138" y="38"/>
                </a:lnTo>
                <a:lnTo>
                  <a:pt x="172" y="76"/>
                </a:lnTo>
                <a:lnTo>
                  <a:pt x="207" y="150"/>
                </a:lnTo>
                <a:lnTo>
                  <a:pt x="172" y="188"/>
                </a:lnTo>
                <a:lnTo>
                  <a:pt x="138" y="188"/>
                </a:lnTo>
                <a:lnTo>
                  <a:pt x="104" y="227"/>
                </a:lnTo>
                <a:lnTo>
                  <a:pt x="70" y="227"/>
                </a:lnTo>
                <a:lnTo>
                  <a:pt x="34" y="227"/>
                </a:lnTo>
                <a:lnTo>
                  <a:pt x="0" y="264"/>
                </a:lnTo>
                <a:lnTo>
                  <a:pt x="34" y="264"/>
                </a:lnTo>
                <a:lnTo>
                  <a:pt x="70" y="264"/>
                </a:lnTo>
                <a:lnTo>
                  <a:pt x="104" y="301"/>
                </a:lnTo>
                <a:lnTo>
                  <a:pt x="172" y="338"/>
                </a:lnTo>
                <a:lnTo>
                  <a:pt x="207" y="301"/>
                </a:lnTo>
                <a:lnTo>
                  <a:pt x="275" y="301"/>
                </a:lnTo>
                <a:lnTo>
                  <a:pt x="346" y="301"/>
                </a:lnTo>
                <a:lnTo>
                  <a:pt x="379" y="264"/>
                </a:lnTo>
                <a:lnTo>
                  <a:pt x="415" y="227"/>
                </a:lnTo>
                <a:lnTo>
                  <a:pt x="483" y="188"/>
                </a:lnTo>
                <a:lnTo>
                  <a:pt x="552" y="188"/>
                </a:lnTo>
                <a:lnTo>
                  <a:pt x="622" y="188"/>
                </a:lnTo>
                <a:lnTo>
                  <a:pt x="622" y="150"/>
                </a:lnTo>
                <a:lnTo>
                  <a:pt x="622" y="114"/>
                </a:lnTo>
                <a:lnTo>
                  <a:pt x="586" y="114"/>
                </a:lnTo>
                <a:lnTo>
                  <a:pt x="483" y="114"/>
                </a:lnTo>
                <a:lnTo>
                  <a:pt x="449" y="150"/>
                </a:lnTo>
                <a:lnTo>
                  <a:pt x="415" y="150"/>
                </a:lnTo>
                <a:lnTo>
                  <a:pt x="379" y="150"/>
                </a:lnTo>
                <a:lnTo>
                  <a:pt x="275" y="114"/>
                </a:lnTo>
                <a:lnTo>
                  <a:pt x="207" y="76"/>
                </a:lnTo>
                <a:lnTo>
                  <a:pt x="207" y="38"/>
                </a:lnTo>
                <a:lnTo>
                  <a:pt x="172" y="0"/>
                </a:lnTo>
                <a:lnTo>
                  <a:pt x="138" y="0"/>
                </a:lnTo>
              </a:path>
            </a:pathLst>
          </a:custGeom>
          <a:noFill/>
          <a:ln w="3600">
            <a:solidFill>
              <a:srgbClr val="000000"/>
            </a:solidFill>
            <a:round/>
            <a:headEnd/>
            <a:tailEnd/>
          </a:ln>
          <a:effectLst/>
        </p:spPr>
        <p:txBody>
          <a:bodyPr/>
          <a:lstStyle/>
          <a:p>
            <a:endParaRPr lang="es-ES_tradnl" sz="1633"/>
          </a:p>
        </p:txBody>
      </p:sp>
      <p:sp>
        <p:nvSpPr>
          <p:cNvPr id="11476" name="Freeform 212"/>
          <p:cNvSpPr>
            <a:spLocks noChangeArrowheads="1"/>
          </p:cNvSpPr>
          <p:nvPr/>
        </p:nvSpPr>
        <p:spPr bwMode="auto">
          <a:xfrm>
            <a:off x="8658030" y="1549606"/>
            <a:ext cx="79209" cy="159857"/>
          </a:xfrm>
          <a:custGeom>
            <a:avLst/>
            <a:gdLst/>
            <a:ahLst/>
            <a:cxnLst>
              <a:cxn ang="0">
                <a:pos x="69" y="0"/>
              </a:cxn>
              <a:cxn ang="0">
                <a:pos x="33" y="75"/>
              </a:cxn>
              <a:cxn ang="0">
                <a:pos x="0" y="75"/>
              </a:cxn>
              <a:cxn ang="0">
                <a:pos x="0" y="113"/>
              </a:cxn>
              <a:cxn ang="0">
                <a:pos x="0" y="150"/>
              </a:cxn>
              <a:cxn ang="0">
                <a:pos x="33" y="188"/>
              </a:cxn>
              <a:cxn ang="0">
                <a:pos x="33" y="264"/>
              </a:cxn>
              <a:cxn ang="0">
                <a:pos x="69" y="301"/>
              </a:cxn>
              <a:cxn ang="0">
                <a:pos x="104" y="338"/>
              </a:cxn>
              <a:cxn ang="0">
                <a:pos x="138" y="301"/>
              </a:cxn>
              <a:cxn ang="0">
                <a:pos x="172" y="376"/>
              </a:cxn>
              <a:cxn ang="0">
                <a:pos x="172" y="415"/>
              </a:cxn>
              <a:cxn ang="0">
                <a:pos x="172" y="451"/>
              </a:cxn>
              <a:cxn ang="0">
                <a:pos x="172" y="490"/>
              </a:cxn>
              <a:cxn ang="0">
                <a:pos x="207" y="451"/>
              </a:cxn>
              <a:cxn ang="0">
                <a:pos x="242" y="415"/>
              </a:cxn>
              <a:cxn ang="0">
                <a:pos x="207" y="338"/>
              </a:cxn>
              <a:cxn ang="0">
                <a:pos x="207" y="301"/>
              </a:cxn>
              <a:cxn ang="0">
                <a:pos x="172" y="264"/>
              </a:cxn>
              <a:cxn ang="0">
                <a:pos x="138" y="188"/>
              </a:cxn>
              <a:cxn ang="0">
                <a:pos x="104" y="188"/>
              </a:cxn>
              <a:cxn ang="0">
                <a:pos x="104" y="150"/>
              </a:cxn>
              <a:cxn ang="0">
                <a:pos x="69" y="0"/>
              </a:cxn>
            </a:cxnLst>
            <a:rect l="0" t="0" r="r" b="b"/>
            <a:pathLst>
              <a:path w="243" h="491">
                <a:moveTo>
                  <a:pt x="69" y="0"/>
                </a:moveTo>
                <a:lnTo>
                  <a:pt x="33" y="75"/>
                </a:lnTo>
                <a:lnTo>
                  <a:pt x="0" y="75"/>
                </a:lnTo>
                <a:lnTo>
                  <a:pt x="0" y="113"/>
                </a:lnTo>
                <a:lnTo>
                  <a:pt x="0" y="150"/>
                </a:lnTo>
                <a:lnTo>
                  <a:pt x="33" y="188"/>
                </a:lnTo>
                <a:lnTo>
                  <a:pt x="33" y="264"/>
                </a:lnTo>
                <a:lnTo>
                  <a:pt x="69" y="301"/>
                </a:lnTo>
                <a:lnTo>
                  <a:pt x="104" y="338"/>
                </a:lnTo>
                <a:lnTo>
                  <a:pt x="138" y="301"/>
                </a:lnTo>
                <a:lnTo>
                  <a:pt x="172" y="376"/>
                </a:lnTo>
                <a:lnTo>
                  <a:pt x="172" y="415"/>
                </a:lnTo>
                <a:lnTo>
                  <a:pt x="172" y="451"/>
                </a:lnTo>
                <a:lnTo>
                  <a:pt x="172" y="490"/>
                </a:lnTo>
                <a:lnTo>
                  <a:pt x="207" y="451"/>
                </a:lnTo>
                <a:lnTo>
                  <a:pt x="242" y="415"/>
                </a:lnTo>
                <a:lnTo>
                  <a:pt x="207" y="338"/>
                </a:lnTo>
                <a:lnTo>
                  <a:pt x="207" y="301"/>
                </a:lnTo>
                <a:lnTo>
                  <a:pt x="172" y="264"/>
                </a:lnTo>
                <a:lnTo>
                  <a:pt x="138" y="188"/>
                </a:lnTo>
                <a:lnTo>
                  <a:pt x="104" y="188"/>
                </a:lnTo>
                <a:lnTo>
                  <a:pt x="104" y="150"/>
                </a:lnTo>
                <a:lnTo>
                  <a:pt x="69" y="0"/>
                </a:lnTo>
              </a:path>
            </a:pathLst>
          </a:custGeom>
          <a:noFill/>
          <a:ln w="3600">
            <a:solidFill>
              <a:srgbClr val="000000"/>
            </a:solidFill>
            <a:round/>
            <a:headEnd/>
            <a:tailEnd/>
          </a:ln>
          <a:effectLst/>
        </p:spPr>
        <p:txBody>
          <a:bodyPr/>
          <a:lstStyle/>
          <a:p>
            <a:endParaRPr lang="es-ES_tradnl" sz="1633"/>
          </a:p>
        </p:txBody>
      </p:sp>
      <p:sp>
        <p:nvSpPr>
          <p:cNvPr id="11477" name="Freeform 213"/>
          <p:cNvSpPr>
            <a:spLocks noChangeArrowheads="1"/>
          </p:cNvSpPr>
          <p:nvPr/>
        </p:nvSpPr>
        <p:spPr bwMode="auto">
          <a:xfrm>
            <a:off x="7621121" y="761841"/>
            <a:ext cx="2083899" cy="1267333"/>
          </a:xfrm>
          <a:custGeom>
            <a:avLst/>
            <a:gdLst/>
            <a:ahLst/>
            <a:cxnLst>
              <a:cxn ang="0">
                <a:pos x="622" y="378"/>
              </a:cxn>
              <a:cxn ang="0">
                <a:pos x="793" y="302"/>
              </a:cxn>
              <a:cxn ang="0">
                <a:pos x="1138" y="189"/>
              </a:cxn>
              <a:cxn ang="0">
                <a:pos x="1346" y="227"/>
              </a:cxn>
              <a:cxn ang="0">
                <a:pos x="1689" y="264"/>
              </a:cxn>
              <a:cxn ang="0">
                <a:pos x="2034" y="453"/>
              </a:cxn>
              <a:cxn ang="0">
                <a:pos x="2276" y="565"/>
              </a:cxn>
              <a:cxn ang="0">
                <a:pos x="2587" y="715"/>
              </a:cxn>
              <a:cxn ang="0">
                <a:pos x="2760" y="565"/>
              </a:cxn>
              <a:cxn ang="0">
                <a:pos x="3035" y="604"/>
              </a:cxn>
              <a:cxn ang="0">
                <a:pos x="3346" y="604"/>
              </a:cxn>
              <a:cxn ang="0">
                <a:pos x="3518" y="565"/>
              </a:cxn>
              <a:cxn ang="0">
                <a:pos x="3518" y="302"/>
              </a:cxn>
              <a:cxn ang="0">
                <a:pos x="3587" y="0"/>
              </a:cxn>
              <a:cxn ang="0">
                <a:pos x="3759" y="339"/>
              </a:cxn>
              <a:cxn ang="0">
                <a:pos x="3897" y="565"/>
              </a:cxn>
              <a:cxn ang="0">
                <a:pos x="4035" y="679"/>
              </a:cxn>
              <a:cxn ang="0">
                <a:pos x="4173" y="528"/>
              </a:cxn>
              <a:cxn ang="0">
                <a:pos x="4277" y="339"/>
              </a:cxn>
              <a:cxn ang="0">
                <a:pos x="4519" y="415"/>
              </a:cxn>
              <a:cxn ang="0">
                <a:pos x="4449" y="791"/>
              </a:cxn>
              <a:cxn ang="0">
                <a:pos x="4207" y="791"/>
              </a:cxn>
              <a:cxn ang="0">
                <a:pos x="4035" y="979"/>
              </a:cxn>
              <a:cxn ang="0">
                <a:pos x="3828" y="1243"/>
              </a:cxn>
              <a:cxn ang="0">
                <a:pos x="3622" y="1469"/>
              </a:cxn>
              <a:cxn ang="0">
                <a:pos x="3552" y="1845"/>
              </a:cxn>
              <a:cxn ang="0">
                <a:pos x="3759" y="2070"/>
              </a:cxn>
              <a:cxn ang="0">
                <a:pos x="4138" y="2298"/>
              </a:cxn>
              <a:cxn ang="0">
                <a:pos x="4484" y="2674"/>
              </a:cxn>
              <a:cxn ang="0">
                <a:pos x="4622" y="2448"/>
              </a:cxn>
              <a:cxn ang="0">
                <a:pos x="4726" y="1996"/>
              </a:cxn>
              <a:cxn ang="0">
                <a:pos x="4759" y="1394"/>
              </a:cxn>
              <a:cxn ang="0">
                <a:pos x="5069" y="1394"/>
              </a:cxn>
              <a:cxn ang="0">
                <a:pos x="5381" y="1544"/>
              </a:cxn>
              <a:cxn ang="0">
                <a:pos x="5587" y="1883"/>
              </a:cxn>
              <a:cxn ang="0">
                <a:pos x="5760" y="1808"/>
              </a:cxn>
              <a:cxn ang="0">
                <a:pos x="5966" y="2109"/>
              </a:cxn>
              <a:cxn ang="0">
                <a:pos x="6243" y="2411"/>
              </a:cxn>
              <a:cxn ang="0">
                <a:pos x="6243" y="2522"/>
              </a:cxn>
              <a:cxn ang="0">
                <a:pos x="6345" y="2711"/>
              </a:cxn>
              <a:cxn ang="0">
                <a:pos x="5966" y="2937"/>
              </a:cxn>
              <a:cxn ang="0">
                <a:pos x="5552" y="2975"/>
              </a:cxn>
              <a:cxn ang="0">
                <a:pos x="5552" y="3126"/>
              </a:cxn>
              <a:cxn ang="0">
                <a:pos x="5691" y="3200"/>
              </a:cxn>
              <a:cxn ang="0">
                <a:pos x="5793" y="3464"/>
              </a:cxn>
              <a:cxn ang="0">
                <a:pos x="5793" y="3614"/>
              </a:cxn>
              <a:cxn ang="0">
                <a:pos x="5760" y="3539"/>
              </a:cxn>
              <a:cxn ang="0">
                <a:pos x="5587" y="3464"/>
              </a:cxn>
              <a:cxn ang="0">
                <a:pos x="5277" y="3426"/>
              </a:cxn>
              <a:cxn ang="0">
                <a:pos x="4897" y="3539"/>
              </a:cxn>
              <a:cxn ang="0">
                <a:pos x="4622" y="3803"/>
              </a:cxn>
              <a:cxn ang="0">
                <a:pos x="4414" y="3878"/>
              </a:cxn>
              <a:cxn ang="0">
                <a:pos x="4449" y="3689"/>
              </a:cxn>
              <a:cxn ang="0">
                <a:pos x="4552" y="3426"/>
              </a:cxn>
              <a:cxn ang="0">
                <a:pos x="4207" y="3238"/>
              </a:cxn>
              <a:cxn ang="0">
                <a:pos x="3967" y="3126"/>
              </a:cxn>
              <a:cxn ang="0">
                <a:pos x="3518" y="3013"/>
              </a:cxn>
              <a:cxn ang="0">
                <a:pos x="1173" y="2862"/>
              </a:cxn>
              <a:cxn ang="0">
                <a:pos x="897" y="2448"/>
              </a:cxn>
              <a:cxn ang="0">
                <a:pos x="759" y="2259"/>
              </a:cxn>
              <a:cxn ang="0">
                <a:pos x="518" y="1883"/>
              </a:cxn>
              <a:cxn ang="0">
                <a:pos x="138" y="1770"/>
              </a:cxn>
            </a:cxnLst>
            <a:rect l="0" t="0" r="r" b="b"/>
            <a:pathLst>
              <a:path w="6381" h="3879">
                <a:moveTo>
                  <a:pt x="34" y="114"/>
                </a:moveTo>
                <a:lnTo>
                  <a:pt x="104" y="150"/>
                </a:lnTo>
                <a:lnTo>
                  <a:pt x="138" y="189"/>
                </a:lnTo>
                <a:lnTo>
                  <a:pt x="242" y="227"/>
                </a:lnTo>
                <a:lnTo>
                  <a:pt x="379" y="264"/>
                </a:lnTo>
                <a:lnTo>
                  <a:pt x="518" y="302"/>
                </a:lnTo>
                <a:lnTo>
                  <a:pt x="552" y="339"/>
                </a:lnTo>
                <a:lnTo>
                  <a:pt x="622" y="378"/>
                </a:lnTo>
                <a:lnTo>
                  <a:pt x="622" y="339"/>
                </a:lnTo>
                <a:lnTo>
                  <a:pt x="622" y="302"/>
                </a:lnTo>
                <a:lnTo>
                  <a:pt x="655" y="302"/>
                </a:lnTo>
                <a:lnTo>
                  <a:pt x="689" y="264"/>
                </a:lnTo>
                <a:lnTo>
                  <a:pt x="725" y="264"/>
                </a:lnTo>
                <a:lnTo>
                  <a:pt x="725" y="302"/>
                </a:lnTo>
                <a:lnTo>
                  <a:pt x="759" y="339"/>
                </a:lnTo>
                <a:lnTo>
                  <a:pt x="793" y="302"/>
                </a:lnTo>
                <a:lnTo>
                  <a:pt x="862" y="264"/>
                </a:lnTo>
                <a:lnTo>
                  <a:pt x="931" y="227"/>
                </a:lnTo>
                <a:lnTo>
                  <a:pt x="931" y="189"/>
                </a:lnTo>
                <a:lnTo>
                  <a:pt x="966" y="150"/>
                </a:lnTo>
                <a:lnTo>
                  <a:pt x="1001" y="150"/>
                </a:lnTo>
                <a:lnTo>
                  <a:pt x="1034" y="150"/>
                </a:lnTo>
                <a:lnTo>
                  <a:pt x="1034" y="227"/>
                </a:lnTo>
                <a:lnTo>
                  <a:pt x="1138" y="189"/>
                </a:lnTo>
                <a:lnTo>
                  <a:pt x="1138" y="150"/>
                </a:lnTo>
                <a:lnTo>
                  <a:pt x="1138" y="114"/>
                </a:lnTo>
                <a:lnTo>
                  <a:pt x="1173" y="150"/>
                </a:lnTo>
                <a:lnTo>
                  <a:pt x="1241" y="227"/>
                </a:lnTo>
                <a:lnTo>
                  <a:pt x="1277" y="264"/>
                </a:lnTo>
                <a:lnTo>
                  <a:pt x="1310" y="264"/>
                </a:lnTo>
                <a:lnTo>
                  <a:pt x="1346" y="264"/>
                </a:lnTo>
                <a:lnTo>
                  <a:pt x="1346" y="227"/>
                </a:lnTo>
                <a:lnTo>
                  <a:pt x="1346" y="189"/>
                </a:lnTo>
                <a:lnTo>
                  <a:pt x="1379" y="189"/>
                </a:lnTo>
                <a:lnTo>
                  <a:pt x="1414" y="227"/>
                </a:lnTo>
                <a:lnTo>
                  <a:pt x="1414" y="302"/>
                </a:lnTo>
                <a:lnTo>
                  <a:pt x="1483" y="264"/>
                </a:lnTo>
                <a:lnTo>
                  <a:pt x="1517" y="264"/>
                </a:lnTo>
                <a:lnTo>
                  <a:pt x="1656" y="264"/>
                </a:lnTo>
                <a:lnTo>
                  <a:pt x="1689" y="264"/>
                </a:lnTo>
                <a:lnTo>
                  <a:pt x="1726" y="302"/>
                </a:lnTo>
                <a:lnTo>
                  <a:pt x="1759" y="339"/>
                </a:lnTo>
                <a:lnTo>
                  <a:pt x="1793" y="378"/>
                </a:lnTo>
                <a:lnTo>
                  <a:pt x="1863" y="378"/>
                </a:lnTo>
                <a:lnTo>
                  <a:pt x="1896" y="415"/>
                </a:lnTo>
                <a:lnTo>
                  <a:pt x="1931" y="415"/>
                </a:lnTo>
                <a:lnTo>
                  <a:pt x="2001" y="415"/>
                </a:lnTo>
                <a:lnTo>
                  <a:pt x="2034" y="453"/>
                </a:lnTo>
                <a:lnTo>
                  <a:pt x="2034" y="491"/>
                </a:lnTo>
                <a:lnTo>
                  <a:pt x="2001" y="491"/>
                </a:lnTo>
                <a:lnTo>
                  <a:pt x="1966" y="528"/>
                </a:lnTo>
                <a:lnTo>
                  <a:pt x="1931" y="565"/>
                </a:lnTo>
                <a:lnTo>
                  <a:pt x="2001" y="565"/>
                </a:lnTo>
                <a:lnTo>
                  <a:pt x="2138" y="565"/>
                </a:lnTo>
                <a:lnTo>
                  <a:pt x="2173" y="565"/>
                </a:lnTo>
                <a:lnTo>
                  <a:pt x="2276" y="565"/>
                </a:lnTo>
                <a:lnTo>
                  <a:pt x="2311" y="565"/>
                </a:lnTo>
                <a:lnTo>
                  <a:pt x="2381" y="565"/>
                </a:lnTo>
                <a:lnTo>
                  <a:pt x="2448" y="604"/>
                </a:lnTo>
                <a:lnTo>
                  <a:pt x="2483" y="604"/>
                </a:lnTo>
                <a:lnTo>
                  <a:pt x="2518" y="641"/>
                </a:lnTo>
                <a:lnTo>
                  <a:pt x="2551" y="641"/>
                </a:lnTo>
                <a:lnTo>
                  <a:pt x="2587" y="679"/>
                </a:lnTo>
                <a:lnTo>
                  <a:pt x="2587" y="715"/>
                </a:lnTo>
                <a:lnTo>
                  <a:pt x="2621" y="715"/>
                </a:lnTo>
                <a:lnTo>
                  <a:pt x="2656" y="715"/>
                </a:lnTo>
                <a:lnTo>
                  <a:pt x="2656" y="679"/>
                </a:lnTo>
                <a:lnTo>
                  <a:pt x="2656" y="641"/>
                </a:lnTo>
                <a:lnTo>
                  <a:pt x="2656" y="565"/>
                </a:lnTo>
                <a:lnTo>
                  <a:pt x="2690" y="565"/>
                </a:lnTo>
                <a:lnTo>
                  <a:pt x="2725" y="604"/>
                </a:lnTo>
                <a:lnTo>
                  <a:pt x="2760" y="565"/>
                </a:lnTo>
                <a:lnTo>
                  <a:pt x="2793" y="528"/>
                </a:lnTo>
                <a:lnTo>
                  <a:pt x="2828" y="491"/>
                </a:lnTo>
                <a:lnTo>
                  <a:pt x="2863" y="491"/>
                </a:lnTo>
                <a:lnTo>
                  <a:pt x="2897" y="528"/>
                </a:lnTo>
                <a:lnTo>
                  <a:pt x="2932" y="565"/>
                </a:lnTo>
                <a:lnTo>
                  <a:pt x="2932" y="604"/>
                </a:lnTo>
                <a:lnTo>
                  <a:pt x="3000" y="604"/>
                </a:lnTo>
                <a:lnTo>
                  <a:pt x="3035" y="604"/>
                </a:lnTo>
                <a:lnTo>
                  <a:pt x="3069" y="604"/>
                </a:lnTo>
                <a:lnTo>
                  <a:pt x="3104" y="641"/>
                </a:lnTo>
                <a:lnTo>
                  <a:pt x="3173" y="641"/>
                </a:lnTo>
                <a:lnTo>
                  <a:pt x="3207" y="641"/>
                </a:lnTo>
                <a:lnTo>
                  <a:pt x="3242" y="641"/>
                </a:lnTo>
                <a:lnTo>
                  <a:pt x="3277" y="604"/>
                </a:lnTo>
                <a:lnTo>
                  <a:pt x="3346" y="565"/>
                </a:lnTo>
                <a:lnTo>
                  <a:pt x="3346" y="604"/>
                </a:lnTo>
                <a:lnTo>
                  <a:pt x="3380" y="604"/>
                </a:lnTo>
                <a:lnTo>
                  <a:pt x="3415" y="641"/>
                </a:lnTo>
                <a:lnTo>
                  <a:pt x="3415" y="679"/>
                </a:lnTo>
                <a:lnTo>
                  <a:pt x="3448" y="715"/>
                </a:lnTo>
                <a:lnTo>
                  <a:pt x="3484" y="715"/>
                </a:lnTo>
                <a:lnTo>
                  <a:pt x="3484" y="679"/>
                </a:lnTo>
                <a:lnTo>
                  <a:pt x="3484" y="604"/>
                </a:lnTo>
                <a:lnTo>
                  <a:pt x="3518" y="565"/>
                </a:lnTo>
                <a:lnTo>
                  <a:pt x="3587" y="491"/>
                </a:lnTo>
                <a:lnTo>
                  <a:pt x="3622" y="453"/>
                </a:lnTo>
                <a:lnTo>
                  <a:pt x="3552" y="453"/>
                </a:lnTo>
                <a:lnTo>
                  <a:pt x="3518" y="453"/>
                </a:lnTo>
                <a:lnTo>
                  <a:pt x="3552" y="378"/>
                </a:lnTo>
                <a:lnTo>
                  <a:pt x="3587" y="339"/>
                </a:lnTo>
                <a:lnTo>
                  <a:pt x="3518" y="339"/>
                </a:lnTo>
                <a:lnTo>
                  <a:pt x="3518" y="302"/>
                </a:lnTo>
                <a:lnTo>
                  <a:pt x="3484" y="302"/>
                </a:lnTo>
                <a:lnTo>
                  <a:pt x="3484" y="227"/>
                </a:lnTo>
                <a:lnTo>
                  <a:pt x="3448" y="189"/>
                </a:lnTo>
                <a:lnTo>
                  <a:pt x="3484" y="150"/>
                </a:lnTo>
                <a:lnTo>
                  <a:pt x="3484" y="114"/>
                </a:lnTo>
                <a:lnTo>
                  <a:pt x="3552" y="76"/>
                </a:lnTo>
                <a:lnTo>
                  <a:pt x="3587" y="39"/>
                </a:lnTo>
                <a:lnTo>
                  <a:pt x="3587" y="0"/>
                </a:lnTo>
                <a:lnTo>
                  <a:pt x="3725" y="150"/>
                </a:lnTo>
                <a:lnTo>
                  <a:pt x="3759" y="189"/>
                </a:lnTo>
                <a:lnTo>
                  <a:pt x="3828" y="227"/>
                </a:lnTo>
                <a:lnTo>
                  <a:pt x="3828" y="264"/>
                </a:lnTo>
                <a:lnTo>
                  <a:pt x="3864" y="302"/>
                </a:lnTo>
                <a:lnTo>
                  <a:pt x="3828" y="302"/>
                </a:lnTo>
                <a:lnTo>
                  <a:pt x="3793" y="339"/>
                </a:lnTo>
                <a:lnTo>
                  <a:pt x="3759" y="339"/>
                </a:lnTo>
                <a:lnTo>
                  <a:pt x="3725" y="378"/>
                </a:lnTo>
                <a:lnTo>
                  <a:pt x="3759" y="415"/>
                </a:lnTo>
                <a:lnTo>
                  <a:pt x="3793" y="415"/>
                </a:lnTo>
                <a:lnTo>
                  <a:pt x="3828" y="415"/>
                </a:lnTo>
                <a:lnTo>
                  <a:pt x="3828" y="453"/>
                </a:lnTo>
                <a:lnTo>
                  <a:pt x="3828" y="565"/>
                </a:lnTo>
                <a:lnTo>
                  <a:pt x="3864" y="565"/>
                </a:lnTo>
                <a:lnTo>
                  <a:pt x="3897" y="565"/>
                </a:lnTo>
                <a:lnTo>
                  <a:pt x="3897" y="528"/>
                </a:lnTo>
                <a:lnTo>
                  <a:pt x="3932" y="453"/>
                </a:lnTo>
                <a:lnTo>
                  <a:pt x="3967" y="491"/>
                </a:lnTo>
                <a:lnTo>
                  <a:pt x="4035" y="491"/>
                </a:lnTo>
                <a:lnTo>
                  <a:pt x="4035" y="528"/>
                </a:lnTo>
                <a:lnTo>
                  <a:pt x="4035" y="604"/>
                </a:lnTo>
                <a:lnTo>
                  <a:pt x="4001" y="641"/>
                </a:lnTo>
                <a:lnTo>
                  <a:pt x="4035" y="679"/>
                </a:lnTo>
                <a:lnTo>
                  <a:pt x="4035" y="715"/>
                </a:lnTo>
                <a:lnTo>
                  <a:pt x="4070" y="754"/>
                </a:lnTo>
                <a:lnTo>
                  <a:pt x="4138" y="754"/>
                </a:lnTo>
                <a:lnTo>
                  <a:pt x="4173" y="715"/>
                </a:lnTo>
                <a:lnTo>
                  <a:pt x="4173" y="679"/>
                </a:lnTo>
                <a:lnTo>
                  <a:pt x="4173" y="604"/>
                </a:lnTo>
                <a:lnTo>
                  <a:pt x="4173" y="565"/>
                </a:lnTo>
                <a:lnTo>
                  <a:pt x="4173" y="528"/>
                </a:lnTo>
                <a:lnTo>
                  <a:pt x="4207" y="491"/>
                </a:lnTo>
                <a:lnTo>
                  <a:pt x="4242" y="491"/>
                </a:lnTo>
                <a:lnTo>
                  <a:pt x="4242" y="453"/>
                </a:lnTo>
                <a:lnTo>
                  <a:pt x="4207" y="415"/>
                </a:lnTo>
                <a:lnTo>
                  <a:pt x="4207" y="378"/>
                </a:lnTo>
                <a:lnTo>
                  <a:pt x="4207" y="339"/>
                </a:lnTo>
                <a:lnTo>
                  <a:pt x="4242" y="339"/>
                </a:lnTo>
                <a:lnTo>
                  <a:pt x="4277" y="339"/>
                </a:lnTo>
                <a:lnTo>
                  <a:pt x="4310" y="302"/>
                </a:lnTo>
                <a:lnTo>
                  <a:pt x="4346" y="339"/>
                </a:lnTo>
                <a:lnTo>
                  <a:pt x="4414" y="339"/>
                </a:lnTo>
                <a:lnTo>
                  <a:pt x="4449" y="339"/>
                </a:lnTo>
                <a:lnTo>
                  <a:pt x="4484" y="378"/>
                </a:lnTo>
                <a:lnTo>
                  <a:pt x="4449" y="378"/>
                </a:lnTo>
                <a:lnTo>
                  <a:pt x="4449" y="415"/>
                </a:lnTo>
                <a:lnTo>
                  <a:pt x="4519" y="415"/>
                </a:lnTo>
                <a:lnTo>
                  <a:pt x="4552" y="415"/>
                </a:lnTo>
                <a:lnTo>
                  <a:pt x="4519" y="491"/>
                </a:lnTo>
                <a:lnTo>
                  <a:pt x="4519" y="528"/>
                </a:lnTo>
                <a:lnTo>
                  <a:pt x="4519" y="565"/>
                </a:lnTo>
                <a:lnTo>
                  <a:pt x="4519" y="641"/>
                </a:lnTo>
                <a:lnTo>
                  <a:pt x="4519" y="715"/>
                </a:lnTo>
                <a:lnTo>
                  <a:pt x="4484" y="754"/>
                </a:lnTo>
                <a:lnTo>
                  <a:pt x="4449" y="791"/>
                </a:lnTo>
                <a:lnTo>
                  <a:pt x="4380" y="791"/>
                </a:lnTo>
                <a:lnTo>
                  <a:pt x="4346" y="754"/>
                </a:lnTo>
                <a:lnTo>
                  <a:pt x="4346" y="791"/>
                </a:lnTo>
                <a:lnTo>
                  <a:pt x="4310" y="829"/>
                </a:lnTo>
                <a:lnTo>
                  <a:pt x="4277" y="829"/>
                </a:lnTo>
                <a:lnTo>
                  <a:pt x="4277" y="754"/>
                </a:lnTo>
                <a:lnTo>
                  <a:pt x="4242" y="754"/>
                </a:lnTo>
                <a:lnTo>
                  <a:pt x="4207" y="791"/>
                </a:lnTo>
                <a:lnTo>
                  <a:pt x="4207" y="829"/>
                </a:lnTo>
                <a:lnTo>
                  <a:pt x="4173" y="829"/>
                </a:lnTo>
                <a:lnTo>
                  <a:pt x="4173" y="865"/>
                </a:lnTo>
                <a:lnTo>
                  <a:pt x="4138" y="905"/>
                </a:lnTo>
                <a:lnTo>
                  <a:pt x="4070" y="942"/>
                </a:lnTo>
                <a:lnTo>
                  <a:pt x="4035" y="905"/>
                </a:lnTo>
                <a:lnTo>
                  <a:pt x="4035" y="942"/>
                </a:lnTo>
                <a:lnTo>
                  <a:pt x="4035" y="979"/>
                </a:lnTo>
                <a:lnTo>
                  <a:pt x="4035" y="1017"/>
                </a:lnTo>
                <a:lnTo>
                  <a:pt x="4001" y="1056"/>
                </a:lnTo>
                <a:lnTo>
                  <a:pt x="4001" y="1093"/>
                </a:lnTo>
                <a:lnTo>
                  <a:pt x="3967" y="1130"/>
                </a:lnTo>
                <a:lnTo>
                  <a:pt x="3932" y="1130"/>
                </a:lnTo>
                <a:lnTo>
                  <a:pt x="3897" y="1130"/>
                </a:lnTo>
                <a:lnTo>
                  <a:pt x="3864" y="1206"/>
                </a:lnTo>
                <a:lnTo>
                  <a:pt x="3828" y="1243"/>
                </a:lnTo>
                <a:lnTo>
                  <a:pt x="3793" y="1280"/>
                </a:lnTo>
                <a:lnTo>
                  <a:pt x="3828" y="1319"/>
                </a:lnTo>
                <a:lnTo>
                  <a:pt x="3793" y="1356"/>
                </a:lnTo>
                <a:lnTo>
                  <a:pt x="3793" y="1394"/>
                </a:lnTo>
                <a:lnTo>
                  <a:pt x="3759" y="1394"/>
                </a:lnTo>
                <a:lnTo>
                  <a:pt x="3690" y="1430"/>
                </a:lnTo>
                <a:lnTo>
                  <a:pt x="3655" y="1430"/>
                </a:lnTo>
                <a:lnTo>
                  <a:pt x="3622" y="1469"/>
                </a:lnTo>
                <a:lnTo>
                  <a:pt x="3622" y="1507"/>
                </a:lnTo>
                <a:lnTo>
                  <a:pt x="3587" y="1544"/>
                </a:lnTo>
                <a:lnTo>
                  <a:pt x="3552" y="1582"/>
                </a:lnTo>
                <a:lnTo>
                  <a:pt x="3518" y="1658"/>
                </a:lnTo>
                <a:lnTo>
                  <a:pt x="3484" y="1733"/>
                </a:lnTo>
                <a:lnTo>
                  <a:pt x="3484" y="1808"/>
                </a:lnTo>
                <a:lnTo>
                  <a:pt x="3518" y="1845"/>
                </a:lnTo>
                <a:lnTo>
                  <a:pt x="3552" y="1845"/>
                </a:lnTo>
                <a:lnTo>
                  <a:pt x="3587" y="1883"/>
                </a:lnTo>
                <a:lnTo>
                  <a:pt x="3587" y="1920"/>
                </a:lnTo>
                <a:lnTo>
                  <a:pt x="3622" y="1996"/>
                </a:lnTo>
                <a:lnTo>
                  <a:pt x="3655" y="2070"/>
                </a:lnTo>
                <a:lnTo>
                  <a:pt x="3655" y="2109"/>
                </a:lnTo>
                <a:lnTo>
                  <a:pt x="3690" y="2070"/>
                </a:lnTo>
                <a:lnTo>
                  <a:pt x="3725" y="2070"/>
                </a:lnTo>
                <a:lnTo>
                  <a:pt x="3759" y="2070"/>
                </a:lnTo>
                <a:lnTo>
                  <a:pt x="3793" y="2070"/>
                </a:lnTo>
                <a:lnTo>
                  <a:pt x="3793" y="2109"/>
                </a:lnTo>
                <a:lnTo>
                  <a:pt x="3864" y="2146"/>
                </a:lnTo>
                <a:lnTo>
                  <a:pt x="3932" y="2221"/>
                </a:lnTo>
                <a:lnTo>
                  <a:pt x="3967" y="2221"/>
                </a:lnTo>
                <a:lnTo>
                  <a:pt x="3967" y="2298"/>
                </a:lnTo>
                <a:lnTo>
                  <a:pt x="4070" y="2298"/>
                </a:lnTo>
                <a:lnTo>
                  <a:pt x="4138" y="2298"/>
                </a:lnTo>
                <a:lnTo>
                  <a:pt x="4173" y="2298"/>
                </a:lnTo>
                <a:lnTo>
                  <a:pt x="4277" y="2334"/>
                </a:lnTo>
                <a:lnTo>
                  <a:pt x="4346" y="2334"/>
                </a:lnTo>
                <a:lnTo>
                  <a:pt x="4380" y="2372"/>
                </a:lnTo>
                <a:lnTo>
                  <a:pt x="4380" y="2411"/>
                </a:lnTo>
                <a:lnTo>
                  <a:pt x="4380" y="2485"/>
                </a:lnTo>
                <a:lnTo>
                  <a:pt x="4449" y="2561"/>
                </a:lnTo>
                <a:lnTo>
                  <a:pt x="4484" y="2674"/>
                </a:lnTo>
                <a:lnTo>
                  <a:pt x="4552" y="2749"/>
                </a:lnTo>
                <a:lnTo>
                  <a:pt x="4587" y="2785"/>
                </a:lnTo>
                <a:lnTo>
                  <a:pt x="4622" y="2825"/>
                </a:lnTo>
                <a:lnTo>
                  <a:pt x="4656" y="2785"/>
                </a:lnTo>
                <a:lnTo>
                  <a:pt x="4689" y="2749"/>
                </a:lnTo>
                <a:lnTo>
                  <a:pt x="4656" y="2711"/>
                </a:lnTo>
                <a:lnTo>
                  <a:pt x="4656" y="2635"/>
                </a:lnTo>
                <a:lnTo>
                  <a:pt x="4622" y="2448"/>
                </a:lnTo>
                <a:lnTo>
                  <a:pt x="4656" y="2411"/>
                </a:lnTo>
                <a:lnTo>
                  <a:pt x="4689" y="2372"/>
                </a:lnTo>
                <a:lnTo>
                  <a:pt x="4759" y="2298"/>
                </a:lnTo>
                <a:lnTo>
                  <a:pt x="4759" y="2259"/>
                </a:lnTo>
                <a:lnTo>
                  <a:pt x="4759" y="2221"/>
                </a:lnTo>
                <a:lnTo>
                  <a:pt x="4759" y="2109"/>
                </a:lnTo>
                <a:lnTo>
                  <a:pt x="4759" y="2034"/>
                </a:lnTo>
                <a:lnTo>
                  <a:pt x="4726" y="1996"/>
                </a:lnTo>
                <a:lnTo>
                  <a:pt x="4726" y="1920"/>
                </a:lnTo>
                <a:lnTo>
                  <a:pt x="4689" y="1883"/>
                </a:lnTo>
                <a:lnTo>
                  <a:pt x="4726" y="1808"/>
                </a:lnTo>
                <a:lnTo>
                  <a:pt x="4726" y="1733"/>
                </a:lnTo>
                <a:lnTo>
                  <a:pt x="4726" y="1694"/>
                </a:lnTo>
                <a:lnTo>
                  <a:pt x="4726" y="1582"/>
                </a:lnTo>
                <a:lnTo>
                  <a:pt x="4726" y="1430"/>
                </a:lnTo>
                <a:lnTo>
                  <a:pt x="4759" y="1394"/>
                </a:lnTo>
                <a:lnTo>
                  <a:pt x="4759" y="1356"/>
                </a:lnTo>
                <a:lnTo>
                  <a:pt x="4793" y="1356"/>
                </a:lnTo>
                <a:lnTo>
                  <a:pt x="4828" y="1394"/>
                </a:lnTo>
                <a:lnTo>
                  <a:pt x="4863" y="1394"/>
                </a:lnTo>
                <a:lnTo>
                  <a:pt x="4863" y="1430"/>
                </a:lnTo>
                <a:lnTo>
                  <a:pt x="4932" y="1430"/>
                </a:lnTo>
                <a:lnTo>
                  <a:pt x="5001" y="1394"/>
                </a:lnTo>
                <a:lnTo>
                  <a:pt x="5069" y="1394"/>
                </a:lnTo>
                <a:lnTo>
                  <a:pt x="5139" y="1430"/>
                </a:lnTo>
                <a:lnTo>
                  <a:pt x="5207" y="1469"/>
                </a:lnTo>
                <a:lnTo>
                  <a:pt x="5242" y="1469"/>
                </a:lnTo>
                <a:lnTo>
                  <a:pt x="5277" y="1469"/>
                </a:lnTo>
                <a:lnTo>
                  <a:pt x="5277" y="1544"/>
                </a:lnTo>
                <a:lnTo>
                  <a:pt x="5311" y="1582"/>
                </a:lnTo>
                <a:lnTo>
                  <a:pt x="5345" y="1582"/>
                </a:lnTo>
                <a:lnTo>
                  <a:pt x="5381" y="1544"/>
                </a:lnTo>
                <a:lnTo>
                  <a:pt x="5381" y="1694"/>
                </a:lnTo>
                <a:lnTo>
                  <a:pt x="5381" y="1733"/>
                </a:lnTo>
                <a:lnTo>
                  <a:pt x="5381" y="1808"/>
                </a:lnTo>
                <a:lnTo>
                  <a:pt x="5448" y="1883"/>
                </a:lnTo>
                <a:lnTo>
                  <a:pt x="5518" y="1920"/>
                </a:lnTo>
                <a:lnTo>
                  <a:pt x="5552" y="1920"/>
                </a:lnTo>
                <a:lnTo>
                  <a:pt x="5587" y="1920"/>
                </a:lnTo>
                <a:lnTo>
                  <a:pt x="5587" y="1883"/>
                </a:lnTo>
                <a:lnTo>
                  <a:pt x="5622" y="1845"/>
                </a:lnTo>
                <a:lnTo>
                  <a:pt x="5622" y="1808"/>
                </a:lnTo>
                <a:lnTo>
                  <a:pt x="5691" y="1733"/>
                </a:lnTo>
                <a:lnTo>
                  <a:pt x="5725" y="1619"/>
                </a:lnTo>
                <a:lnTo>
                  <a:pt x="5725" y="1658"/>
                </a:lnTo>
                <a:lnTo>
                  <a:pt x="5725" y="1694"/>
                </a:lnTo>
                <a:lnTo>
                  <a:pt x="5760" y="1770"/>
                </a:lnTo>
                <a:lnTo>
                  <a:pt x="5760" y="1808"/>
                </a:lnTo>
                <a:lnTo>
                  <a:pt x="5793" y="1808"/>
                </a:lnTo>
                <a:lnTo>
                  <a:pt x="5829" y="1845"/>
                </a:lnTo>
                <a:lnTo>
                  <a:pt x="5829" y="1883"/>
                </a:lnTo>
                <a:lnTo>
                  <a:pt x="5863" y="1920"/>
                </a:lnTo>
                <a:lnTo>
                  <a:pt x="5863" y="1959"/>
                </a:lnTo>
                <a:lnTo>
                  <a:pt x="5897" y="1996"/>
                </a:lnTo>
                <a:lnTo>
                  <a:pt x="5932" y="2070"/>
                </a:lnTo>
                <a:lnTo>
                  <a:pt x="5966" y="2109"/>
                </a:lnTo>
                <a:lnTo>
                  <a:pt x="5966" y="2146"/>
                </a:lnTo>
                <a:lnTo>
                  <a:pt x="5966" y="2221"/>
                </a:lnTo>
                <a:lnTo>
                  <a:pt x="6000" y="2259"/>
                </a:lnTo>
                <a:lnTo>
                  <a:pt x="6036" y="2259"/>
                </a:lnTo>
                <a:lnTo>
                  <a:pt x="6105" y="2334"/>
                </a:lnTo>
                <a:lnTo>
                  <a:pt x="6173" y="2372"/>
                </a:lnTo>
                <a:lnTo>
                  <a:pt x="6208" y="2411"/>
                </a:lnTo>
                <a:lnTo>
                  <a:pt x="6243" y="2411"/>
                </a:lnTo>
                <a:lnTo>
                  <a:pt x="6243" y="2448"/>
                </a:lnTo>
                <a:lnTo>
                  <a:pt x="6208" y="2485"/>
                </a:lnTo>
                <a:lnTo>
                  <a:pt x="6173" y="2485"/>
                </a:lnTo>
                <a:lnTo>
                  <a:pt x="6139" y="2522"/>
                </a:lnTo>
                <a:lnTo>
                  <a:pt x="6105" y="2561"/>
                </a:lnTo>
                <a:lnTo>
                  <a:pt x="6105" y="2599"/>
                </a:lnTo>
                <a:lnTo>
                  <a:pt x="6139" y="2561"/>
                </a:lnTo>
                <a:lnTo>
                  <a:pt x="6243" y="2522"/>
                </a:lnTo>
                <a:lnTo>
                  <a:pt x="6277" y="2485"/>
                </a:lnTo>
                <a:lnTo>
                  <a:pt x="6311" y="2485"/>
                </a:lnTo>
                <a:lnTo>
                  <a:pt x="6311" y="2522"/>
                </a:lnTo>
                <a:lnTo>
                  <a:pt x="6311" y="2561"/>
                </a:lnTo>
                <a:lnTo>
                  <a:pt x="6345" y="2561"/>
                </a:lnTo>
                <a:lnTo>
                  <a:pt x="6380" y="2599"/>
                </a:lnTo>
                <a:lnTo>
                  <a:pt x="6380" y="2635"/>
                </a:lnTo>
                <a:lnTo>
                  <a:pt x="6345" y="2711"/>
                </a:lnTo>
                <a:lnTo>
                  <a:pt x="6311" y="2749"/>
                </a:lnTo>
                <a:lnTo>
                  <a:pt x="6277" y="2749"/>
                </a:lnTo>
                <a:lnTo>
                  <a:pt x="6173" y="2785"/>
                </a:lnTo>
                <a:lnTo>
                  <a:pt x="6173" y="2825"/>
                </a:lnTo>
                <a:lnTo>
                  <a:pt x="6139" y="2862"/>
                </a:lnTo>
                <a:lnTo>
                  <a:pt x="6105" y="2937"/>
                </a:lnTo>
                <a:lnTo>
                  <a:pt x="6036" y="2937"/>
                </a:lnTo>
                <a:lnTo>
                  <a:pt x="5966" y="2937"/>
                </a:lnTo>
                <a:lnTo>
                  <a:pt x="5932" y="2899"/>
                </a:lnTo>
                <a:lnTo>
                  <a:pt x="5863" y="2937"/>
                </a:lnTo>
                <a:lnTo>
                  <a:pt x="5829" y="2937"/>
                </a:lnTo>
                <a:lnTo>
                  <a:pt x="5793" y="2899"/>
                </a:lnTo>
                <a:lnTo>
                  <a:pt x="5725" y="2899"/>
                </a:lnTo>
                <a:lnTo>
                  <a:pt x="5656" y="2899"/>
                </a:lnTo>
                <a:lnTo>
                  <a:pt x="5587" y="2937"/>
                </a:lnTo>
                <a:lnTo>
                  <a:pt x="5552" y="2975"/>
                </a:lnTo>
                <a:lnTo>
                  <a:pt x="5518" y="3013"/>
                </a:lnTo>
                <a:lnTo>
                  <a:pt x="5448" y="3087"/>
                </a:lnTo>
                <a:lnTo>
                  <a:pt x="5381" y="3126"/>
                </a:lnTo>
                <a:lnTo>
                  <a:pt x="5381" y="3163"/>
                </a:lnTo>
                <a:lnTo>
                  <a:pt x="5381" y="3200"/>
                </a:lnTo>
                <a:lnTo>
                  <a:pt x="5381" y="3238"/>
                </a:lnTo>
                <a:lnTo>
                  <a:pt x="5414" y="3163"/>
                </a:lnTo>
                <a:lnTo>
                  <a:pt x="5552" y="3126"/>
                </a:lnTo>
                <a:lnTo>
                  <a:pt x="5552" y="3087"/>
                </a:lnTo>
                <a:lnTo>
                  <a:pt x="5587" y="3087"/>
                </a:lnTo>
                <a:lnTo>
                  <a:pt x="5691" y="3049"/>
                </a:lnTo>
                <a:lnTo>
                  <a:pt x="5760" y="3049"/>
                </a:lnTo>
                <a:lnTo>
                  <a:pt x="5793" y="3087"/>
                </a:lnTo>
                <a:lnTo>
                  <a:pt x="5760" y="3163"/>
                </a:lnTo>
                <a:lnTo>
                  <a:pt x="5725" y="3163"/>
                </a:lnTo>
                <a:lnTo>
                  <a:pt x="5691" y="3200"/>
                </a:lnTo>
                <a:lnTo>
                  <a:pt x="5656" y="3163"/>
                </a:lnTo>
                <a:lnTo>
                  <a:pt x="5656" y="3200"/>
                </a:lnTo>
                <a:lnTo>
                  <a:pt x="5691" y="3200"/>
                </a:lnTo>
                <a:lnTo>
                  <a:pt x="5725" y="3238"/>
                </a:lnTo>
                <a:lnTo>
                  <a:pt x="5725" y="3314"/>
                </a:lnTo>
                <a:lnTo>
                  <a:pt x="5725" y="3350"/>
                </a:lnTo>
                <a:lnTo>
                  <a:pt x="5760" y="3389"/>
                </a:lnTo>
                <a:lnTo>
                  <a:pt x="5793" y="3464"/>
                </a:lnTo>
                <a:lnTo>
                  <a:pt x="5897" y="3464"/>
                </a:lnTo>
                <a:lnTo>
                  <a:pt x="5932" y="3503"/>
                </a:lnTo>
                <a:lnTo>
                  <a:pt x="5966" y="3464"/>
                </a:lnTo>
                <a:lnTo>
                  <a:pt x="5966" y="3503"/>
                </a:lnTo>
                <a:lnTo>
                  <a:pt x="5966" y="3539"/>
                </a:lnTo>
                <a:lnTo>
                  <a:pt x="5932" y="3539"/>
                </a:lnTo>
                <a:lnTo>
                  <a:pt x="5863" y="3578"/>
                </a:lnTo>
                <a:lnTo>
                  <a:pt x="5793" y="3614"/>
                </a:lnTo>
                <a:lnTo>
                  <a:pt x="5725" y="3653"/>
                </a:lnTo>
                <a:lnTo>
                  <a:pt x="5691" y="3689"/>
                </a:lnTo>
                <a:lnTo>
                  <a:pt x="5656" y="3689"/>
                </a:lnTo>
                <a:lnTo>
                  <a:pt x="5622" y="3653"/>
                </a:lnTo>
                <a:lnTo>
                  <a:pt x="5656" y="3614"/>
                </a:lnTo>
                <a:lnTo>
                  <a:pt x="5691" y="3578"/>
                </a:lnTo>
                <a:lnTo>
                  <a:pt x="5725" y="3539"/>
                </a:lnTo>
                <a:lnTo>
                  <a:pt x="5760" y="3539"/>
                </a:lnTo>
                <a:lnTo>
                  <a:pt x="5793" y="3503"/>
                </a:lnTo>
                <a:lnTo>
                  <a:pt x="5725" y="3503"/>
                </a:lnTo>
                <a:lnTo>
                  <a:pt x="5725" y="3464"/>
                </a:lnTo>
                <a:lnTo>
                  <a:pt x="5691" y="3503"/>
                </a:lnTo>
                <a:lnTo>
                  <a:pt x="5656" y="3503"/>
                </a:lnTo>
                <a:lnTo>
                  <a:pt x="5622" y="3539"/>
                </a:lnTo>
                <a:lnTo>
                  <a:pt x="5587" y="3503"/>
                </a:lnTo>
                <a:lnTo>
                  <a:pt x="5587" y="3464"/>
                </a:lnTo>
                <a:lnTo>
                  <a:pt x="5552" y="3389"/>
                </a:lnTo>
                <a:lnTo>
                  <a:pt x="5518" y="3314"/>
                </a:lnTo>
                <a:lnTo>
                  <a:pt x="5484" y="3276"/>
                </a:lnTo>
                <a:lnTo>
                  <a:pt x="5448" y="3314"/>
                </a:lnTo>
                <a:lnTo>
                  <a:pt x="5414" y="3314"/>
                </a:lnTo>
                <a:lnTo>
                  <a:pt x="5381" y="3350"/>
                </a:lnTo>
                <a:lnTo>
                  <a:pt x="5345" y="3389"/>
                </a:lnTo>
                <a:lnTo>
                  <a:pt x="5277" y="3426"/>
                </a:lnTo>
                <a:lnTo>
                  <a:pt x="5277" y="3464"/>
                </a:lnTo>
                <a:lnTo>
                  <a:pt x="5242" y="3464"/>
                </a:lnTo>
                <a:lnTo>
                  <a:pt x="5105" y="3464"/>
                </a:lnTo>
                <a:lnTo>
                  <a:pt x="5001" y="3503"/>
                </a:lnTo>
                <a:lnTo>
                  <a:pt x="4965" y="3503"/>
                </a:lnTo>
                <a:lnTo>
                  <a:pt x="4932" y="3503"/>
                </a:lnTo>
                <a:lnTo>
                  <a:pt x="4897" y="3503"/>
                </a:lnTo>
                <a:lnTo>
                  <a:pt x="4897" y="3539"/>
                </a:lnTo>
                <a:lnTo>
                  <a:pt x="4863" y="3614"/>
                </a:lnTo>
                <a:lnTo>
                  <a:pt x="4793" y="3653"/>
                </a:lnTo>
                <a:lnTo>
                  <a:pt x="4726" y="3689"/>
                </a:lnTo>
                <a:lnTo>
                  <a:pt x="4689" y="3689"/>
                </a:lnTo>
                <a:lnTo>
                  <a:pt x="4622" y="3689"/>
                </a:lnTo>
                <a:lnTo>
                  <a:pt x="4622" y="3728"/>
                </a:lnTo>
                <a:lnTo>
                  <a:pt x="4656" y="3728"/>
                </a:lnTo>
                <a:lnTo>
                  <a:pt x="4622" y="3803"/>
                </a:lnTo>
                <a:lnTo>
                  <a:pt x="4552" y="3803"/>
                </a:lnTo>
                <a:lnTo>
                  <a:pt x="4484" y="3803"/>
                </a:lnTo>
                <a:lnTo>
                  <a:pt x="4519" y="3803"/>
                </a:lnTo>
                <a:lnTo>
                  <a:pt x="4484" y="3803"/>
                </a:lnTo>
                <a:lnTo>
                  <a:pt x="4484" y="3840"/>
                </a:lnTo>
                <a:lnTo>
                  <a:pt x="4449" y="3840"/>
                </a:lnTo>
                <a:lnTo>
                  <a:pt x="4449" y="3878"/>
                </a:lnTo>
                <a:lnTo>
                  <a:pt x="4414" y="3878"/>
                </a:lnTo>
                <a:lnTo>
                  <a:pt x="4380" y="3878"/>
                </a:lnTo>
                <a:lnTo>
                  <a:pt x="4346" y="3840"/>
                </a:lnTo>
                <a:lnTo>
                  <a:pt x="4346" y="3765"/>
                </a:lnTo>
                <a:lnTo>
                  <a:pt x="4380" y="3728"/>
                </a:lnTo>
                <a:lnTo>
                  <a:pt x="4380" y="3653"/>
                </a:lnTo>
                <a:lnTo>
                  <a:pt x="4414" y="3689"/>
                </a:lnTo>
                <a:lnTo>
                  <a:pt x="4414" y="3728"/>
                </a:lnTo>
                <a:lnTo>
                  <a:pt x="4449" y="3689"/>
                </a:lnTo>
                <a:lnTo>
                  <a:pt x="4484" y="3614"/>
                </a:lnTo>
                <a:lnTo>
                  <a:pt x="4484" y="3539"/>
                </a:lnTo>
                <a:lnTo>
                  <a:pt x="4519" y="3539"/>
                </a:lnTo>
                <a:lnTo>
                  <a:pt x="4519" y="3578"/>
                </a:lnTo>
                <a:lnTo>
                  <a:pt x="4552" y="3578"/>
                </a:lnTo>
                <a:lnTo>
                  <a:pt x="4587" y="3539"/>
                </a:lnTo>
                <a:lnTo>
                  <a:pt x="4587" y="3464"/>
                </a:lnTo>
                <a:lnTo>
                  <a:pt x="4552" y="3426"/>
                </a:lnTo>
                <a:lnTo>
                  <a:pt x="4484" y="3426"/>
                </a:lnTo>
                <a:lnTo>
                  <a:pt x="4449" y="3389"/>
                </a:lnTo>
                <a:lnTo>
                  <a:pt x="4380" y="3389"/>
                </a:lnTo>
                <a:lnTo>
                  <a:pt x="4310" y="3350"/>
                </a:lnTo>
                <a:lnTo>
                  <a:pt x="4277" y="3350"/>
                </a:lnTo>
                <a:lnTo>
                  <a:pt x="4242" y="3314"/>
                </a:lnTo>
                <a:lnTo>
                  <a:pt x="4207" y="3276"/>
                </a:lnTo>
                <a:lnTo>
                  <a:pt x="4207" y="3238"/>
                </a:lnTo>
                <a:lnTo>
                  <a:pt x="4207" y="3200"/>
                </a:lnTo>
                <a:lnTo>
                  <a:pt x="4173" y="3163"/>
                </a:lnTo>
                <a:lnTo>
                  <a:pt x="4138" y="3126"/>
                </a:lnTo>
                <a:lnTo>
                  <a:pt x="4138" y="3087"/>
                </a:lnTo>
                <a:lnTo>
                  <a:pt x="4070" y="3087"/>
                </a:lnTo>
                <a:lnTo>
                  <a:pt x="4035" y="3049"/>
                </a:lnTo>
                <a:lnTo>
                  <a:pt x="4001" y="3087"/>
                </a:lnTo>
                <a:lnTo>
                  <a:pt x="3967" y="3126"/>
                </a:lnTo>
                <a:lnTo>
                  <a:pt x="3864" y="3163"/>
                </a:lnTo>
                <a:lnTo>
                  <a:pt x="3828" y="3200"/>
                </a:lnTo>
                <a:lnTo>
                  <a:pt x="3690" y="3126"/>
                </a:lnTo>
                <a:lnTo>
                  <a:pt x="3622" y="3126"/>
                </a:lnTo>
                <a:lnTo>
                  <a:pt x="3587" y="3126"/>
                </a:lnTo>
                <a:lnTo>
                  <a:pt x="3587" y="3087"/>
                </a:lnTo>
                <a:lnTo>
                  <a:pt x="3552" y="3049"/>
                </a:lnTo>
                <a:lnTo>
                  <a:pt x="3518" y="3013"/>
                </a:lnTo>
                <a:lnTo>
                  <a:pt x="3484" y="3013"/>
                </a:lnTo>
                <a:lnTo>
                  <a:pt x="3448" y="3013"/>
                </a:lnTo>
                <a:lnTo>
                  <a:pt x="3448" y="3049"/>
                </a:lnTo>
                <a:lnTo>
                  <a:pt x="1379" y="3049"/>
                </a:lnTo>
                <a:lnTo>
                  <a:pt x="1346" y="3013"/>
                </a:lnTo>
                <a:lnTo>
                  <a:pt x="1310" y="2975"/>
                </a:lnTo>
                <a:lnTo>
                  <a:pt x="1208" y="2899"/>
                </a:lnTo>
                <a:lnTo>
                  <a:pt x="1173" y="2862"/>
                </a:lnTo>
                <a:lnTo>
                  <a:pt x="1173" y="2825"/>
                </a:lnTo>
                <a:lnTo>
                  <a:pt x="1138" y="2825"/>
                </a:lnTo>
                <a:lnTo>
                  <a:pt x="1070" y="2785"/>
                </a:lnTo>
                <a:lnTo>
                  <a:pt x="1034" y="2749"/>
                </a:lnTo>
                <a:lnTo>
                  <a:pt x="966" y="2635"/>
                </a:lnTo>
                <a:lnTo>
                  <a:pt x="931" y="2561"/>
                </a:lnTo>
                <a:lnTo>
                  <a:pt x="931" y="2485"/>
                </a:lnTo>
                <a:lnTo>
                  <a:pt x="897" y="2448"/>
                </a:lnTo>
                <a:lnTo>
                  <a:pt x="862" y="2448"/>
                </a:lnTo>
                <a:lnTo>
                  <a:pt x="828" y="2411"/>
                </a:lnTo>
                <a:lnTo>
                  <a:pt x="828" y="2372"/>
                </a:lnTo>
                <a:lnTo>
                  <a:pt x="862" y="2334"/>
                </a:lnTo>
                <a:lnTo>
                  <a:pt x="828" y="2298"/>
                </a:lnTo>
                <a:lnTo>
                  <a:pt x="793" y="2334"/>
                </a:lnTo>
                <a:lnTo>
                  <a:pt x="759" y="2334"/>
                </a:lnTo>
                <a:lnTo>
                  <a:pt x="759" y="2259"/>
                </a:lnTo>
                <a:lnTo>
                  <a:pt x="759" y="2221"/>
                </a:lnTo>
                <a:lnTo>
                  <a:pt x="725" y="2259"/>
                </a:lnTo>
                <a:lnTo>
                  <a:pt x="689" y="2221"/>
                </a:lnTo>
                <a:lnTo>
                  <a:pt x="655" y="2184"/>
                </a:lnTo>
                <a:lnTo>
                  <a:pt x="586" y="1996"/>
                </a:lnTo>
                <a:lnTo>
                  <a:pt x="552" y="1959"/>
                </a:lnTo>
                <a:lnTo>
                  <a:pt x="518" y="1920"/>
                </a:lnTo>
                <a:lnTo>
                  <a:pt x="518" y="1883"/>
                </a:lnTo>
                <a:lnTo>
                  <a:pt x="483" y="1845"/>
                </a:lnTo>
                <a:lnTo>
                  <a:pt x="449" y="1883"/>
                </a:lnTo>
                <a:lnTo>
                  <a:pt x="415" y="1920"/>
                </a:lnTo>
                <a:lnTo>
                  <a:pt x="345" y="1920"/>
                </a:lnTo>
                <a:lnTo>
                  <a:pt x="275" y="1883"/>
                </a:lnTo>
                <a:lnTo>
                  <a:pt x="207" y="1883"/>
                </a:lnTo>
                <a:lnTo>
                  <a:pt x="173" y="1808"/>
                </a:lnTo>
                <a:lnTo>
                  <a:pt x="138" y="1770"/>
                </a:lnTo>
                <a:lnTo>
                  <a:pt x="70" y="1770"/>
                </a:lnTo>
                <a:lnTo>
                  <a:pt x="0" y="1733"/>
                </a:lnTo>
                <a:lnTo>
                  <a:pt x="34" y="114"/>
                </a:lnTo>
              </a:path>
            </a:pathLst>
          </a:custGeom>
          <a:noFill/>
          <a:ln w="3600">
            <a:solidFill>
              <a:srgbClr val="000000"/>
            </a:solidFill>
            <a:round/>
            <a:headEnd/>
            <a:tailEnd/>
          </a:ln>
          <a:effectLst/>
        </p:spPr>
        <p:txBody>
          <a:bodyPr/>
          <a:lstStyle/>
          <a:p>
            <a:endParaRPr lang="es-ES_tradnl" sz="1633"/>
          </a:p>
        </p:txBody>
      </p:sp>
      <p:sp>
        <p:nvSpPr>
          <p:cNvPr id="11478" name="Freeform 214"/>
          <p:cNvSpPr>
            <a:spLocks noChangeArrowheads="1"/>
          </p:cNvSpPr>
          <p:nvPr/>
        </p:nvSpPr>
        <p:spPr bwMode="auto">
          <a:xfrm>
            <a:off x="8905737" y="701355"/>
            <a:ext cx="663910" cy="528535"/>
          </a:xfrm>
          <a:custGeom>
            <a:avLst/>
            <a:gdLst/>
            <a:ahLst/>
            <a:cxnLst>
              <a:cxn ang="0">
                <a:pos x="33" y="263"/>
              </a:cxn>
              <a:cxn ang="0">
                <a:pos x="138" y="301"/>
              </a:cxn>
              <a:cxn ang="0">
                <a:pos x="275" y="413"/>
              </a:cxn>
              <a:cxn ang="0">
                <a:pos x="517" y="451"/>
              </a:cxn>
              <a:cxn ang="0">
                <a:pos x="551" y="451"/>
              </a:cxn>
              <a:cxn ang="0">
                <a:pos x="689" y="451"/>
              </a:cxn>
              <a:cxn ang="0">
                <a:pos x="793" y="413"/>
              </a:cxn>
              <a:cxn ang="0">
                <a:pos x="861" y="490"/>
              </a:cxn>
              <a:cxn ang="0">
                <a:pos x="930" y="565"/>
              </a:cxn>
              <a:cxn ang="0">
                <a:pos x="1033" y="678"/>
              </a:cxn>
              <a:cxn ang="0">
                <a:pos x="1104" y="791"/>
              </a:cxn>
              <a:cxn ang="0">
                <a:pos x="1172" y="978"/>
              </a:cxn>
              <a:cxn ang="0">
                <a:pos x="1137" y="1129"/>
              </a:cxn>
              <a:cxn ang="0">
                <a:pos x="964" y="1129"/>
              </a:cxn>
              <a:cxn ang="0">
                <a:pos x="861" y="1092"/>
              </a:cxn>
              <a:cxn ang="0">
                <a:pos x="827" y="1205"/>
              </a:cxn>
              <a:cxn ang="0">
                <a:pos x="861" y="1280"/>
              </a:cxn>
              <a:cxn ang="0">
                <a:pos x="1033" y="1242"/>
              </a:cxn>
              <a:cxn ang="0">
                <a:pos x="1241" y="1430"/>
              </a:cxn>
              <a:cxn ang="0">
                <a:pos x="1379" y="1505"/>
              </a:cxn>
              <a:cxn ang="0">
                <a:pos x="1516" y="1582"/>
              </a:cxn>
              <a:cxn ang="0">
                <a:pos x="1689" y="1618"/>
              </a:cxn>
              <a:cxn ang="0">
                <a:pos x="1619" y="1468"/>
              </a:cxn>
              <a:cxn ang="0">
                <a:pos x="1586" y="1393"/>
              </a:cxn>
              <a:cxn ang="0">
                <a:pos x="1724" y="1505"/>
              </a:cxn>
              <a:cxn ang="0">
                <a:pos x="1792" y="1543"/>
              </a:cxn>
              <a:cxn ang="0">
                <a:pos x="1828" y="1393"/>
              </a:cxn>
              <a:cxn ang="0">
                <a:pos x="1724" y="1355"/>
              </a:cxn>
              <a:cxn ang="0">
                <a:pos x="1689" y="1242"/>
              </a:cxn>
              <a:cxn ang="0">
                <a:pos x="1586" y="1092"/>
              </a:cxn>
              <a:cxn ang="0">
                <a:pos x="1586" y="978"/>
              </a:cxn>
              <a:cxn ang="0">
                <a:pos x="1759" y="1129"/>
              </a:cxn>
              <a:cxn ang="0">
                <a:pos x="1965" y="1205"/>
              </a:cxn>
              <a:cxn ang="0">
                <a:pos x="2000" y="1129"/>
              </a:cxn>
              <a:cxn ang="0">
                <a:pos x="2000" y="1053"/>
              </a:cxn>
              <a:cxn ang="0">
                <a:pos x="1930" y="978"/>
              </a:cxn>
              <a:cxn ang="0">
                <a:pos x="1930" y="865"/>
              </a:cxn>
              <a:cxn ang="0">
                <a:pos x="1759" y="828"/>
              </a:cxn>
              <a:cxn ang="0">
                <a:pos x="1619" y="715"/>
              </a:cxn>
              <a:cxn ang="0">
                <a:pos x="1619" y="641"/>
              </a:cxn>
              <a:cxn ang="0">
                <a:pos x="1516" y="641"/>
              </a:cxn>
              <a:cxn ang="0">
                <a:pos x="1551" y="565"/>
              </a:cxn>
              <a:cxn ang="0">
                <a:pos x="1516" y="451"/>
              </a:cxn>
              <a:cxn ang="0">
                <a:pos x="1449" y="337"/>
              </a:cxn>
              <a:cxn ang="0">
                <a:pos x="1345" y="301"/>
              </a:cxn>
              <a:cxn ang="0">
                <a:pos x="1275" y="301"/>
              </a:cxn>
              <a:cxn ang="0">
                <a:pos x="1137" y="301"/>
              </a:cxn>
              <a:cxn ang="0">
                <a:pos x="1069" y="227"/>
              </a:cxn>
              <a:cxn ang="0">
                <a:pos x="1000" y="150"/>
              </a:cxn>
              <a:cxn ang="0">
                <a:pos x="861" y="113"/>
              </a:cxn>
              <a:cxn ang="0">
                <a:pos x="757" y="150"/>
              </a:cxn>
              <a:cxn ang="0">
                <a:pos x="689" y="187"/>
              </a:cxn>
              <a:cxn ang="0">
                <a:pos x="586" y="187"/>
              </a:cxn>
              <a:cxn ang="0">
                <a:pos x="551" y="76"/>
              </a:cxn>
              <a:cxn ang="0">
                <a:pos x="482" y="0"/>
              </a:cxn>
              <a:cxn ang="0">
                <a:pos x="378" y="76"/>
              </a:cxn>
              <a:cxn ang="0">
                <a:pos x="309" y="150"/>
              </a:cxn>
              <a:cxn ang="0">
                <a:pos x="309" y="187"/>
              </a:cxn>
              <a:cxn ang="0">
                <a:pos x="241" y="113"/>
              </a:cxn>
              <a:cxn ang="0">
                <a:pos x="309" y="0"/>
              </a:cxn>
              <a:cxn ang="0">
                <a:pos x="138" y="76"/>
              </a:cxn>
            </a:cxnLst>
            <a:rect l="0" t="0" r="r" b="b"/>
            <a:pathLst>
              <a:path w="2035" h="1619">
                <a:moveTo>
                  <a:pt x="0" y="187"/>
                </a:moveTo>
                <a:lnTo>
                  <a:pt x="0" y="227"/>
                </a:lnTo>
                <a:lnTo>
                  <a:pt x="33" y="263"/>
                </a:lnTo>
                <a:lnTo>
                  <a:pt x="69" y="263"/>
                </a:lnTo>
                <a:lnTo>
                  <a:pt x="103" y="301"/>
                </a:lnTo>
                <a:lnTo>
                  <a:pt x="138" y="301"/>
                </a:lnTo>
                <a:lnTo>
                  <a:pt x="138" y="337"/>
                </a:lnTo>
                <a:lnTo>
                  <a:pt x="206" y="377"/>
                </a:lnTo>
                <a:lnTo>
                  <a:pt x="275" y="413"/>
                </a:lnTo>
                <a:lnTo>
                  <a:pt x="378" y="451"/>
                </a:lnTo>
                <a:lnTo>
                  <a:pt x="482" y="490"/>
                </a:lnTo>
                <a:lnTo>
                  <a:pt x="517" y="451"/>
                </a:lnTo>
                <a:lnTo>
                  <a:pt x="517" y="413"/>
                </a:lnTo>
                <a:lnTo>
                  <a:pt x="551" y="413"/>
                </a:lnTo>
                <a:lnTo>
                  <a:pt x="551" y="451"/>
                </a:lnTo>
                <a:lnTo>
                  <a:pt x="586" y="451"/>
                </a:lnTo>
                <a:lnTo>
                  <a:pt x="655" y="451"/>
                </a:lnTo>
                <a:lnTo>
                  <a:pt x="689" y="451"/>
                </a:lnTo>
                <a:lnTo>
                  <a:pt x="757" y="490"/>
                </a:lnTo>
                <a:lnTo>
                  <a:pt x="793" y="451"/>
                </a:lnTo>
                <a:lnTo>
                  <a:pt x="793" y="413"/>
                </a:lnTo>
                <a:lnTo>
                  <a:pt x="793" y="377"/>
                </a:lnTo>
                <a:lnTo>
                  <a:pt x="827" y="413"/>
                </a:lnTo>
                <a:lnTo>
                  <a:pt x="861" y="490"/>
                </a:lnTo>
                <a:lnTo>
                  <a:pt x="861" y="527"/>
                </a:lnTo>
                <a:lnTo>
                  <a:pt x="896" y="565"/>
                </a:lnTo>
                <a:lnTo>
                  <a:pt x="930" y="565"/>
                </a:lnTo>
                <a:lnTo>
                  <a:pt x="964" y="641"/>
                </a:lnTo>
                <a:lnTo>
                  <a:pt x="1000" y="641"/>
                </a:lnTo>
                <a:lnTo>
                  <a:pt x="1033" y="678"/>
                </a:lnTo>
                <a:lnTo>
                  <a:pt x="1069" y="678"/>
                </a:lnTo>
                <a:lnTo>
                  <a:pt x="1069" y="715"/>
                </a:lnTo>
                <a:lnTo>
                  <a:pt x="1104" y="791"/>
                </a:lnTo>
                <a:lnTo>
                  <a:pt x="1137" y="903"/>
                </a:lnTo>
                <a:lnTo>
                  <a:pt x="1172" y="942"/>
                </a:lnTo>
                <a:lnTo>
                  <a:pt x="1172" y="978"/>
                </a:lnTo>
                <a:lnTo>
                  <a:pt x="1172" y="1016"/>
                </a:lnTo>
                <a:lnTo>
                  <a:pt x="1137" y="1053"/>
                </a:lnTo>
                <a:lnTo>
                  <a:pt x="1137" y="1129"/>
                </a:lnTo>
                <a:lnTo>
                  <a:pt x="1104" y="1129"/>
                </a:lnTo>
                <a:lnTo>
                  <a:pt x="1033" y="1129"/>
                </a:lnTo>
                <a:lnTo>
                  <a:pt x="964" y="1129"/>
                </a:lnTo>
                <a:lnTo>
                  <a:pt x="930" y="1092"/>
                </a:lnTo>
                <a:lnTo>
                  <a:pt x="896" y="1092"/>
                </a:lnTo>
                <a:lnTo>
                  <a:pt x="861" y="1092"/>
                </a:lnTo>
                <a:lnTo>
                  <a:pt x="861" y="1129"/>
                </a:lnTo>
                <a:lnTo>
                  <a:pt x="827" y="1167"/>
                </a:lnTo>
                <a:lnTo>
                  <a:pt x="827" y="1205"/>
                </a:lnTo>
                <a:lnTo>
                  <a:pt x="793" y="1242"/>
                </a:lnTo>
                <a:lnTo>
                  <a:pt x="827" y="1280"/>
                </a:lnTo>
                <a:lnTo>
                  <a:pt x="861" y="1280"/>
                </a:lnTo>
                <a:lnTo>
                  <a:pt x="930" y="1280"/>
                </a:lnTo>
                <a:lnTo>
                  <a:pt x="964" y="1280"/>
                </a:lnTo>
                <a:lnTo>
                  <a:pt x="1033" y="1242"/>
                </a:lnTo>
                <a:lnTo>
                  <a:pt x="1104" y="1280"/>
                </a:lnTo>
                <a:lnTo>
                  <a:pt x="1137" y="1318"/>
                </a:lnTo>
                <a:lnTo>
                  <a:pt x="1241" y="1430"/>
                </a:lnTo>
                <a:lnTo>
                  <a:pt x="1275" y="1468"/>
                </a:lnTo>
                <a:lnTo>
                  <a:pt x="1345" y="1505"/>
                </a:lnTo>
                <a:lnTo>
                  <a:pt x="1379" y="1505"/>
                </a:lnTo>
                <a:lnTo>
                  <a:pt x="1412" y="1505"/>
                </a:lnTo>
                <a:lnTo>
                  <a:pt x="1449" y="1543"/>
                </a:lnTo>
                <a:lnTo>
                  <a:pt x="1516" y="1582"/>
                </a:lnTo>
                <a:lnTo>
                  <a:pt x="1586" y="1618"/>
                </a:lnTo>
                <a:lnTo>
                  <a:pt x="1655" y="1618"/>
                </a:lnTo>
                <a:lnTo>
                  <a:pt x="1689" y="1618"/>
                </a:lnTo>
                <a:lnTo>
                  <a:pt x="1689" y="1543"/>
                </a:lnTo>
                <a:lnTo>
                  <a:pt x="1655" y="1543"/>
                </a:lnTo>
                <a:lnTo>
                  <a:pt x="1619" y="1468"/>
                </a:lnTo>
                <a:lnTo>
                  <a:pt x="1586" y="1430"/>
                </a:lnTo>
                <a:lnTo>
                  <a:pt x="1551" y="1393"/>
                </a:lnTo>
                <a:lnTo>
                  <a:pt x="1586" y="1393"/>
                </a:lnTo>
                <a:lnTo>
                  <a:pt x="1619" y="1393"/>
                </a:lnTo>
                <a:lnTo>
                  <a:pt x="1619" y="1430"/>
                </a:lnTo>
                <a:lnTo>
                  <a:pt x="1724" y="1505"/>
                </a:lnTo>
                <a:lnTo>
                  <a:pt x="1759" y="1543"/>
                </a:lnTo>
                <a:lnTo>
                  <a:pt x="1792" y="1582"/>
                </a:lnTo>
                <a:lnTo>
                  <a:pt x="1792" y="1543"/>
                </a:lnTo>
                <a:lnTo>
                  <a:pt x="1792" y="1505"/>
                </a:lnTo>
                <a:lnTo>
                  <a:pt x="1828" y="1468"/>
                </a:lnTo>
                <a:lnTo>
                  <a:pt x="1828" y="1393"/>
                </a:lnTo>
                <a:lnTo>
                  <a:pt x="1828" y="1355"/>
                </a:lnTo>
                <a:lnTo>
                  <a:pt x="1792" y="1355"/>
                </a:lnTo>
                <a:lnTo>
                  <a:pt x="1724" y="1355"/>
                </a:lnTo>
                <a:lnTo>
                  <a:pt x="1689" y="1355"/>
                </a:lnTo>
                <a:lnTo>
                  <a:pt x="1689" y="1318"/>
                </a:lnTo>
                <a:lnTo>
                  <a:pt x="1689" y="1242"/>
                </a:lnTo>
                <a:lnTo>
                  <a:pt x="1655" y="1205"/>
                </a:lnTo>
                <a:lnTo>
                  <a:pt x="1619" y="1167"/>
                </a:lnTo>
                <a:lnTo>
                  <a:pt x="1586" y="1092"/>
                </a:lnTo>
                <a:lnTo>
                  <a:pt x="1551" y="1053"/>
                </a:lnTo>
                <a:lnTo>
                  <a:pt x="1551" y="978"/>
                </a:lnTo>
                <a:lnTo>
                  <a:pt x="1586" y="978"/>
                </a:lnTo>
                <a:lnTo>
                  <a:pt x="1619" y="1016"/>
                </a:lnTo>
                <a:lnTo>
                  <a:pt x="1655" y="1016"/>
                </a:lnTo>
                <a:lnTo>
                  <a:pt x="1759" y="1129"/>
                </a:lnTo>
                <a:lnTo>
                  <a:pt x="1828" y="1167"/>
                </a:lnTo>
                <a:lnTo>
                  <a:pt x="1896" y="1167"/>
                </a:lnTo>
                <a:lnTo>
                  <a:pt x="1965" y="1205"/>
                </a:lnTo>
                <a:lnTo>
                  <a:pt x="2000" y="1205"/>
                </a:lnTo>
                <a:lnTo>
                  <a:pt x="2000" y="1167"/>
                </a:lnTo>
                <a:lnTo>
                  <a:pt x="2000" y="1129"/>
                </a:lnTo>
                <a:lnTo>
                  <a:pt x="1965" y="1092"/>
                </a:lnTo>
                <a:lnTo>
                  <a:pt x="2000" y="1092"/>
                </a:lnTo>
                <a:lnTo>
                  <a:pt x="2000" y="1053"/>
                </a:lnTo>
                <a:lnTo>
                  <a:pt x="2034" y="978"/>
                </a:lnTo>
                <a:lnTo>
                  <a:pt x="2000" y="978"/>
                </a:lnTo>
                <a:lnTo>
                  <a:pt x="1930" y="978"/>
                </a:lnTo>
                <a:lnTo>
                  <a:pt x="1896" y="978"/>
                </a:lnTo>
                <a:lnTo>
                  <a:pt x="1930" y="942"/>
                </a:lnTo>
                <a:lnTo>
                  <a:pt x="1930" y="865"/>
                </a:lnTo>
                <a:lnTo>
                  <a:pt x="1896" y="865"/>
                </a:lnTo>
                <a:lnTo>
                  <a:pt x="1828" y="865"/>
                </a:lnTo>
                <a:lnTo>
                  <a:pt x="1759" y="828"/>
                </a:lnTo>
                <a:lnTo>
                  <a:pt x="1655" y="791"/>
                </a:lnTo>
                <a:lnTo>
                  <a:pt x="1619" y="753"/>
                </a:lnTo>
                <a:lnTo>
                  <a:pt x="1619" y="715"/>
                </a:lnTo>
                <a:lnTo>
                  <a:pt x="1619" y="678"/>
                </a:lnTo>
                <a:lnTo>
                  <a:pt x="1655" y="678"/>
                </a:lnTo>
                <a:lnTo>
                  <a:pt x="1619" y="641"/>
                </a:lnTo>
                <a:lnTo>
                  <a:pt x="1586" y="641"/>
                </a:lnTo>
                <a:lnTo>
                  <a:pt x="1551" y="641"/>
                </a:lnTo>
                <a:lnTo>
                  <a:pt x="1516" y="641"/>
                </a:lnTo>
                <a:lnTo>
                  <a:pt x="1516" y="601"/>
                </a:lnTo>
                <a:lnTo>
                  <a:pt x="1516" y="565"/>
                </a:lnTo>
                <a:lnTo>
                  <a:pt x="1551" y="565"/>
                </a:lnTo>
                <a:lnTo>
                  <a:pt x="1551" y="527"/>
                </a:lnTo>
                <a:lnTo>
                  <a:pt x="1551" y="490"/>
                </a:lnTo>
                <a:lnTo>
                  <a:pt x="1516" y="451"/>
                </a:lnTo>
                <a:lnTo>
                  <a:pt x="1482" y="377"/>
                </a:lnTo>
                <a:lnTo>
                  <a:pt x="1449" y="413"/>
                </a:lnTo>
                <a:lnTo>
                  <a:pt x="1449" y="337"/>
                </a:lnTo>
                <a:lnTo>
                  <a:pt x="1412" y="337"/>
                </a:lnTo>
                <a:lnTo>
                  <a:pt x="1379" y="301"/>
                </a:lnTo>
                <a:lnTo>
                  <a:pt x="1345" y="301"/>
                </a:lnTo>
                <a:lnTo>
                  <a:pt x="1309" y="337"/>
                </a:lnTo>
                <a:lnTo>
                  <a:pt x="1275" y="337"/>
                </a:lnTo>
                <a:lnTo>
                  <a:pt x="1275" y="301"/>
                </a:lnTo>
                <a:lnTo>
                  <a:pt x="1241" y="263"/>
                </a:lnTo>
                <a:lnTo>
                  <a:pt x="1172" y="301"/>
                </a:lnTo>
                <a:lnTo>
                  <a:pt x="1137" y="301"/>
                </a:lnTo>
                <a:lnTo>
                  <a:pt x="1104" y="263"/>
                </a:lnTo>
                <a:lnTo>
                  <a:pt x="1069" y="263"/>
                </a:lnTo>
                <a:lnTo>
                  <a:pt x="1069" y="227"/>
                </a:lnTo>
                <a:lnTo>
                  <a:pt x="1069" y="187"/>
                </a:lnTo>
                <a:lnTo>
                  <a:pt x="1033" y="187"/>
                </a:lnTo>
                <a:lnTo>
                  <a:pt x="1000" y="150"/>
                </a:lnTo>
                <a:lnTo>
                  <a:pt x="1000" y="113"/>
                </a:lnTo>
                <a:lnTo>
                  <a:pt x="964" y="76"/>
                </a:lnTo>
                <a:lnTo>
                  <a:pt x="861" y="113"/>
                </a:lnTo>
                <a:lnTo>
                  <a:pt x="793" y="113"/>
                </a:lnTo>
                <a:lnTo>
                  <a:pt x="757" y="113"/>
                </a:lnTo>
                <a:lnTo>
                  <a:pt x="757" y="150"/>
                </a:lnTo>
                <a:lnTo>
                  <a:pt x="757" y="187"/>
                </a:lnTo>
                <a:lnTo>
                  <a:pt x="724" y="187"/>
                </a:lnTo>
                <a:lnTo>
                  <a:pt x="689" y="187"/>
                </a:lnTo>
                <a:lnTo>
                  <a:pt x="655" y="227"/>
                </a:lnTo>
                <a:lnTo>
                  <a:pt x="586" y="227"/>
                </a:lnTo>
                <a:lnTo>
                  <a:pt x="586" y="187"/>
                </a:lnTo>
                <a:lnTo>
                  <a:pt x="586" y="150"/>
                </a:lnTo>
                <a:lnTo>
                  <a:pt x="586" y="113"/>
                </a:lnTo>
                <a:lnTo>
                  <a:pt x="551" y="76"/>
                </a:lnTo>
                <a:lnTo>
                  <a:pt x="551" y="0"/>
                </a:lnTo>
                <a:lnTo>
                  <a:pt x="517" y="0"/>
                </a:lnTo>
                <a:lnTo>
                  <a:pt x="482" y="0"/>
                </a:lnTo>
                <a:lnTo>
                  <a:pt x="448" y="37"/>
                </a:lnTo>
                <a:lnTo>
                  <a:pt x="413" y="76"/>
                </a:lnTo>
                <a:lnTo>
                  <a:pt x="378" y="76"/>
                </a:lnTo>
                <a:lnTo>
                  <a:pt x="309" y="76"/>
                </a:lnTo>
                <a:lnTo>
                  <a:pt x="309" y="113"/>
                </a:lnTo>
                <a:lnTo>
                  <a:pt x="309" y="150"/>
                </a:lnTo>
                <a:lnTo>
                  <a:pt x="345" y="227"/>
                </a:lnTo>
                <a:lnTo>
                  <a:pt x="309" y="263"/>
                </a:lnTo>
                <a:lnTo>
                  <a:pt x="309" y="187"/>
                </a:lnTo>
                <a:lnTo>
                  <a:pt x="275" y="150"/>
                </a:lnTo>
                <a:lnTo>
                  <a:pt x="275" y="113"/>
                </a:lnTo>
                <a:lnTo>
                  <a:pt x="241" y="113"/>
                </a:lnTo>
                <a:lnTo>
                  <a:pt x="241" y="76"/>
                </a:lnTo>
                <a:lnTo>
                  <a:pt x="275" y="76"/>
                </a:lnTo>
                <a:lnTo>
                  <a:pt x="309" y="0"/>
                </a:lnTo>
                <a:lnTo>
                  <a:pt x="275" y="0"/>
                </a:lnTo>
                <a:lnTo>
                  <a:pt x="241" y="0"/>
                </a:lnTo>
                <a:lnTo>
                  <a:pt x="138" y="76"/>
                </a:lnTo>
                <a:lnTo>
                  <a:pt x="33" y="150"/>
                </a:lnTo>
                <a:lnTo>
                  <a:pt x="0" y="187"/>
                </a:lnTo>
              </a:path>
            </a:pathLst>
          </a:custGeom>
          <a:noFill/>
          <a:ln w="3600">
            <a:solidFill>
              <a:srgbClr val="000000"/>
            </a:solidFill>
            <a:round/>
            <a:headEnd/>
            <a:tailEnd/>
          </a:ln>
          <a:effectLst/>
        </p:spPr>
        <p:txBody>
          <a:bodyPr/>
          <a:lstStyle/>
          <a:p>
            <a:endParaRPr lang="es-ES_tradnl" sz="1633"/>
          </a:p>
        </p:txBody>
      </p:sp>
      <p:sp>
        <p:nvSpPr>
          <p:cNvPr id="11479" name="Freeform 215"/>
          <p:cNvSpPr>
            <a:spLocks noChangeArrowheads="1"/>
          </p:cNvSpPr>
          <p:nvPr/>
        </p:nvSpPr>
        <p:spPr bwMode="auto">
          <a:xfrm>
            <a:off x="9108799" y="688395"/>
            <a:ext cx="90729" cy="37444"/>
          </a:xfrm>
          <a:custGeom>
            <a:avLst/>
            <a:gdLst/>
            <a:ahLst/>
            <a:cxnLst>
              <a:cxn ang="0">
                <a:pos x="0" y="114"/>
              </a:cxn>
              <a:cxn ang="0">
                <a:pos x="104" y="114"/>
              </a:cxn>
              <a:cxn ang="0">
                <a:pos x="173" y="114"/>
              </a:cxn>
              <a:cxn ang="0">
                <a:pos x="207" y="75"/>
              </a:cxn>
              <a:cxn ang="0">
                <a:pos x="242" y="75"/>
              </a:cxn>
              <a:cxn ang="0">
                <a:pos x="276" y="75"/>
              </a:cxn>
              <a:cxn ang="0">
                <a:pos x="276" y="38"/>
              </a:cxn>
              <a:cxn ang="0">
                <a:pos x="242" y="38"/>
              </a:cxn>
              <a:cxn ang="0">
                <a:pos x="207" y="0"/>
              </a:cxn>
              <a:cxn ang="0">
                <a:pos x="173" y="0"/>
              </a:cxn>
              <a:cxn ang="0">
                <a:pos x="138" y="0"/>
              </a:cxn>
              <a:cxn ang="0">
                <a:pos x="70" y="0"/>
              </a:cxn>
              <a:cxn ang="0">
                <a:pos x="35" y="38"/>
              </a:cxn>
              <a:cxn ang="0">
                <a:pos x="0" y="114"/>
              </a:cxn>
            </a:cxnLst>
            <a:rect l="0" t="0" r="r" b="b"/>
            <a:pathLst>
              <a:path w="277" h="115">
                <a:moveTo>
                  <a:pt x="0" y="114"/>
                </a:moveTo>
                <a:lnTo>
                  <a:pt x="104" y="114"/>
                </a:lnTo>
                <a:lnTo>
                  <a:pt x="173" y="114"/>
                </a:lnTo>
                <a:lnTo>
                  <a:pt x="207" y="75"/>
                </a:lnTo>
                <a:lnTo>
                  <a:pt x="242" y="75"/>
                </a:lnTo>
                <a:lnTo>
                  <a:pt x="276" y="75"/>
                </a:lnTo>
                <a:lnTo>
                  <a:pt x="276" y="38"/>
                </a:lnTo>
                <a:lnTo>
                  <a:pt x="242" y="38"/>
                </a:lnTo>
                <a:lnTo>
                  <a:pt x="207" y="0"/>
                </a:lnTo>
                <a:lnTo>
                  <a:pt x="173" y="0"/>
                </a:lnTo>
                <a:lnTo>
                  <a:pt x="138" y="0"/>
                </a:lnTo>
                <a:lnTo>
                  <a:pt x="70" y="0"/>
                </a:lnTo>
                <a:lnTo>
                  <a:pt x="35" y="38"/>
                </a:lnTo>
                <a:lnTo>
                  <a:pt x="0" y="114"/>
                </a:lnTo>
              </a:path>
            </a:pathLst>
          </a:custGeom>
          <a:noFill/>
          <a:ln w="3600">
            <a:solidFill>
              <a:srgbClr val="000000"/>
            </a:solidFill>
            <a:round/>
            <a:headEnd/>
            <a:tailEnd/>
          </a:ln>
          <a:effectLst/>
        </p:spPr>
        <p:txBody>
          <a:bodyPr/>
          <a:lstStyle/>
          <a:p>
            <a:endParaRPr lang="es-ES_tradnl" sz="1633"/>
          </a:p>
        </p:txBody>
      </p:sp>
      <p:sp>
        <p:nvSpPr>
          <p:cNvPr id="11480" name="Freeform 216"/>
          <p:cNvSpPr>
            <a:spLocks noChangeArrowheads="1"/>
          </p:cNvSpPr>
          <p:nvPr/>
        </p:nvSpPr>
        <p:spPr bwMode="auto">
          <a:xfrm>
            <a:off x="8793404" y="626469"/>
            <a:ext cx="56166" cy="37444"/>
          </a:xfrm>
          <a:custGeom>
            <a:avLst/>
            <a:gdLst/>
            <a:ahLst/>
            <a:cxnLst>
              <a:cxn ang="0">
                <a:pos x="104" y="0"/>
              </a:cxn>
              <a:cxn ang="0">
                <a:pos x="70" y="0"/>
              </a:cxn>
              <a:cxn ang="0">
                <a:pos x="35" y="0"/>
              </a:cxn>
              <a:cxn ang="0">
                <a:pos x="0" y="38"/>
              </a:cxn>
              <a:cxn ang="0">
                <a:pos x="35" y="38"/>
              </a:cxn>
              <a:cxn ang="0">
                <a:pos x="35" y="75"/>
              </a:cxn>
              <a:cxn ang="0">
                <a:pos x="35" y="113"/>
              </a:cxn>
              <a:cxn ang="0">
                <a:pos x="70" y="113"/>
              </a:cxn>
              <a:cxn ang="0">
                <a:pos x="139" y="113"/>
              </a:cxn>
              <a:cxn ang="0">
                <a:pos x="173" y="113"/>
              </a:cxn>
              <a:cxn ang="0">
                <a:pos x="173" y="75"/>
              </a:cxn>
              <a:cxn ang="0">
                <a:pos x="139" y="38"/>
              </a:cxn>
              <a:cxn ang="0">
                <a:pos x="104" y="0"/>
              </a:cxn>
            </a:cxnLst>
            <a:rect l="0" t="0" r="r" b="b"/>
            <a:pathLst>
              <a:path w="174" h="114">
                <a:moveTo>
                  <a:pt x="104" y="0"/>
                </a:moveTo>
                <a:lnTo>
                  <a:pt x="70" y="0"/>
                </a:lnTo>
                <a:lnTo>
                  <a:pt x="35" y="0"/>
                </a:lnTo>
                <a:lnTo>
                  <a:pt x="0" y="38"/>
                </a:lnTo>
                <a:lnTo>
                  <a:pt x="35" y="38"/>
                </a:lnTo>
                <a:lnTo>
                  <a:pt x="35" y="75"/>
                </a:lnTo>
                <a:lnTo>
                  <a:pt x="35" y="113"/>
                </a:lnTo>
                <a:lnTo>
                  <a:pt x="70" y="113"/>
                </a:lnTo>
                <a:lnTo>
                  <a:pt x="139" y="113"/>
                </a:lnTo>
                <a:lnTo>
                  <a:pt x="173" y="113"/>
                </a:lnTo>
                <a:lnTo>
                  <a:pt x="173" y="75"/>
                </a:lnTo>
                <a:lnTo>
                  <a:pt x="139" y="38"/>
                </a:lnTo>
                <a:lnTo>
                  <a:pt x="104" y="0"/>
                </a:lnTo>
              </a:path>
            </a:pathLst>
          </a:custGeom>
          <a:noFill/>
          <a:ln w="3600">
            <a:solidFill>
              <a:srgbClr val="000000"/>
            </a:solidFill>
            <a:round/>
            <a:headEnd/>
            <a:tailEnd/>
          </a:ln>
          <a:effectLst/>
        </p:spPr>
        <p:txBody>
          <a:bodyPr/>
          <a:lstStyle/>
          <a:p>
            <a:endParaRPr lang="es-ES_tradnl" sz="1633"/>
          </a:p>
        </p:txBody>
      </p:sp>
      <p:sp>
        <p:nvSpPr>
          <p:cNvPr id="11481" name="Freeform 217"/>
          <p:cNvSpPr>
            <a:spLocks noChangeArrowheads="1"/>
          </p:cNvSpPr>
          <p:nvPr/>
        </p:nvSpPr>
        <p:spPr bwMode="auto">
          <a:xfrm>
            <a:off x="8950383" y="332676"/>
            <a:ext cx="361477" cy="257787"/>
          </a:xfrm>
          <a:custGeom>
            <a:avLst/>
            <a:gdLst/>
            <a:ahLst/>
            <a:cxnLst>
              <a:cxn ang="0">
                <a:pos x="758" y="0"/>
              </a:cxn>
              <a:cxn ang="0">
                <a:pos x="620" y="37"/>
              </a:cxn>
              <a:cxn ang="0">
                <a:pos x="518" y="75"/>
              </a:cxn>
              <a:cxn ang="0">
                <a:pos x="449" y="75"/>
              </a:cxn>
              <a:cxn ang="0">
                <a:pos x="379" y="150"/>
              </a:cxn>
              <a:cxn ang="0">
                <a:pos x="275" y="150"/>
              </a:cxn>
              <a:cxn ang="0">
                <a:pos x="207" y="187"/>
              </a:cxn>
              <a:cxn ang="0">
                <a:pos x="275" y="262"/>
              </a:cxn>
              <a:cxn ang="0">
                <a:pos x="379" y="262"/>
              </a:cxn>
              <a:cxn ang="0">
                <a:pos x="518" y="187"/>
              </a:cxn>
              <a:cxn ang="0">
                <a:pos x="482" y="226"/>
              </a:cxn>
              <a:cxn ang="0">
                <a:pos x="449" y="301"/>
              </a:cxn>
              <a:cxn ang="0">
                <a:pos x="345" y="337"/>
              </a:cxn>
              <a:cxn ang="0">
                <a:pos x="309" y="376"/>
              </a:cxn>
              <a:cxn ang="0">
                <a:pos x="309" y="451"/>
              </a:cxn>
              <a:cxn ang="0">
                <a:pos x="414" y="451"/>
              </a:cxn>
              <a:cxn ang="0">
                <a:pos x="379" y="490"/>
              </a:cxn>
              <a:cxn ang="0">
                <a:pos x="309" y="490"/>
              </a:cxn>
              <a:cxn ang="0">
                <a:pos x="241" y="564"/>
              </a:cxn>
              <a:cxn ang="0">
                <a:pos x="309" y="601"/>
              </a:cxn>
              <a:cxn ang="0">
                <a:pos x="241" y="601"/>
              </a:cxn>
              <a:cxn ang="0">
                <a:pos x="171" y="640"/>
              </a:cxn>
              <a:cxn ang="0">
                <a:pos x="103" y="676"/>
              </a:cxn>
              <a:cxn ang="0">
                <a:pos x="0" y="714"/>
              </a:cxn>
              <a:cxn ang="0">
                <a:pos x="33" y="753"/>
              </a:cxn>
              <a:cxn ang="0">
                <a:pos x="69" y="790"/>
              </a:cxn>
              <a:cxn ang="0">
                <a:pos x="241" y="790"/>
              </a:cxn>
              <a:cxn ang="0">
                <a:pos x="275" y="753"/>
              </a:cxn>
              <a:cxn ang="0">
                <a:pos x="379" y="753"/>
              </a:cxn>
              <a:cxn ang="0">
                <a:pos x="414" y="790"/>
              </a:cxn>
              <a:cxn ang="0">
                <a:pos x="518" y="790"/>
              </a:cxn>
              <a:cxn ang="0">
                <a:pos x="620" y="714"/>
              </a:cxn>
              <a:cxn ang="0">
                <a:pos x="551" y="640"/>
              </a:cxn>
              <a:cxn ang="0">
                <a:pos x="518" y="601"/>
              </a:cxn>
              <a:cxn ang="0">
                <a:pos x="586" y="601"/>
              </a:cxn>
              <a:cxn ang="0">
                <a:pos x="655" y="564"/>
              </a:cxn>
              <a:cxn ang="0">
                <a:pos x="689" y="526"/>
              </a:cxn>
              <a:cxn ang="0">
                <a:pos x="793" y="526"/>
              </a:cxn>
              <a:cxn ang="0">
                <a:pos x="827" y="451"/>
              </a:cxn>
              <a:cxn ang="0">
                <a:pos x="793" y="412"/>
              </a:cxn>
              <a:cxn ang="0">
                <a:pos x="896" y="412"/>
              </a:cxn>
              <a:cxn ang="0">
                <a:pos x="966" y="376"/>
              </a:cxn>
              <a:cxn ang="0">
                <a:pos x="1070" y="262"/>
              </a:cxn>
              <a:cxn ang="0">
                <a:pos x="1104" y="187"/>
              </a:cxn>
              <a:cxn ang="0">
                <a:pos x="1070" y="150"/>
              </a:cxn>
              <a:cxn ang="0">
                <a:pos x="1104" y="112"/>
              </a:cxn>
              <a:cxn ang="0">
                <a:pos x="1104" y="37"/>
              </a:cxn>
              <a:cxn ang="0">
                <a:pos x="966" y="0"/>
              </a:cxn>
              <a:cxn ang="0">
                <a:pos x="827" y="0"/>
              </a:cxn>
            </a:cxnLst>
            <a:rect l="0" t="0" r="r" b="b"/>
            <a:pathLst>
              <a:path w="1105" h="791">
                <a:moveTo>
                  <a:pt x="827" y="0"/>
                </a:moveTo>
                <a:lnTo>
                  <a:pt x="758" y="0"/>
                </a:lnTo>
                <a:lnTo>
                  <a:pt x="689" y="37"/>
                </a:lnTo>
                <a:lnTo>
                  <a:pt x="620" y="37"/>
                </a:lnTo>
                <a:lnTo>
                  <a:pt x="551" y="37"/>
                </a:lnTo>
                <a:lnTo>
                  <a:pt x="518" y="75"/>
                </a:lnTo>
                <a:lnTo>
                  <a:pt x="482" y="75"/>
                </a:lnTo>
                <a:lnTo>
                  <a:pt x="449" y="75"/>
                </a:lnTo>
                <a:lnTo>
                  <a:pt x="414" y="112"/>
                </a:lnTo>
                <a:lnTo>
                  <a:pt x="379" y="150"/>
                </a:lnTo>
                <a:lnTo>
                  <a:pt x="309" y="150"/>
                </a:lnTo>
                <a:lnTo>
                  <a:pt x="275" y="150"/>
                </a:lnTo>
                <a:lnTo>
                  <a:pt x="207" y="150"/>
                </a:lnTo>
                <a:lnTo>
                  <a:pt x="207" y="187"/>
                </a:lnTo>
                <a:lnTo>
                  <a:pt x="207" y="226"/>
                </a:lnTo>
                <a:lnTo>
                  <a:pt x="275" y="262"/>
                </a:lnTo>
                <a:lnTo>
                  <a:pt x="345" y="262"/>
                </a:lnTo>
                <a:lnTo>
                  <a:pt x="379" y="262"/>
                </a:lnTo>
                <a:lnTo>
                  <a:pt x="449" y="226"/>
                </a:lnTo>
                <a:lnTo>
                  <a:pt x="518" y="187"/>
                </a:lnTo>
                <a:lnTo>
                  <a:pt x="518" y="226"/>
                </a:lnTo>
                <a:lnTo>
                  <a:pt x="482" y="226"/>
                </a:lnTo>
                <a:lnTo>
                  <a:pt x="449" y="262"/>
                </a:lnTo>
                <a:lnTo>
                  <a:pt x="449" y="301"/>
                </a:lnTo>
                <a:lnTo>
                  <a:pt x="449" y="337"/>
                </a:lnTo>
                <a:lnTo>
                  <a:pt x="345" y="337"/>
                </a:lnTo>
                <a:lnTo>
                  <a:pt x="309" y="337"/>
                </a:lnTo>
                <a:lnTo>
                  <a:pt x="309" y="376"/>
                </a:lnTo>
                <a:lnTo>
                  <a:pt x="345" y="412"/>
                </a:lnTo>
                <a:lnTo>
                  <a:pt x="309" y="451"/>
                </a:lnTo>
                <a:lnTo>
                  <a:pt x="345" y="451"/>
                </a:lnTo>
                <a:lnTo>
                  <a:pt x="414" y="451"/>
                </a:lnTo>
                <a:lnTo>
                  <a:pt x="379" y="451"/>
                </a:lnTo>
                <a:lnTo>
                  <a:pt x="379" y="490"/>
                </a:lnTo>
                <a:lnTo>
                  <a:pt x="345" y="490"/>
                </a:lnTo>
                <a:lnTo>
                  <a:pt x="309" y="490"/>
                </a:lnTo>
                <a:lnTo>
                  <a:pt x="275" y="526"/>
                </a:lnTo>
                <a:lnTo>
                  <a:pt x="241" y="564"/>
                </a:lnTo>
                <a:lnTo>
                  <a:pt x="275" y="564"/>
                </a:lnTo>
                <a:lnTo>
                  <a:pt x="309" y="601"/>
                </a:lnTo>
                <a:lnTo>
                  <a:pt x="275" y="640"/>
                </a:lnTo>
                <a:lnTo>
                  <a:pt x="241" y="601"/>
                </a:lnTo>
                <a:lnTo>
                  <a:pt x="207" y="601"/>
                </a:lnTo>
                <a:lnTo>
                  <a:pt x="171" y="640"/>
                </a:lnTo>
                <a:lnTo>
                  <a:pt x="138" y="676"/>
                </a:lnTo>
                <a:lnTo>
                  <a:pt x="103" y="676"/>
                </a:lnTo>
                <a:lnTo>
                  <a:pt x="33" y="714"/>
                </a:lnTo>
                <a:lnTo>
                  <a:pt x="0" y="714"/>
                </a:lnTo>
                <a:lnTo>
                  <a:pt x="0" y="753"/>
                </a:lnTo>
                <a:lnTo>
                  <a:pt x="33" y="753"/>
                </a:lnTo>
                <a:lnTo>
                  <a:pt x="33" y="790"/>
                </a:lnTo>
                <a:lnTo>
                  <a:pt x="69" y="790"/>
                </a:lnTo>
                <a:lnTo>
                  <a:pt x="138" y="790"/>
                </a:lnTo>
                <a:lnTo>
                  <a:pt x="241" y="790"/>
                </a:lnTo>
                <a:lnTo>
                  <a:pt x="241" y="753"/>
                </a:lnTo>
                <a:lnTo>
                  <a:pt x="275" y="753"/>
                </a:lnTo>
                <a:lnTo>
                  <a:pt x="345" y="753"/>
                </a:lnTo>
                <a:lnTo>
                  <a:pt x="379" y="753"/>
                </a:lnTo>
                <a:lnTo>
                  <a:pt x="414" y="753"/>
                </a:lnTo>
                <a:lnTo>
                  <a:pt x="414" y="790"/>
                </a:lnTo>
                <a:lnTo>
                  <a:pt x="449" y="790"/>
                </a:lnTo>
                <a:lnTo>
                  <a:pt x="518" y="790"/>
                </a:lnTo>
                <a:lnTo>
                  <a:pt x="551" y="753"/>
                </a:lnTo>
                <a:lnTo>
                  <a:pt x="620" y="714"/>
                </a:lnTo>
                <a:lnTo>
                  <a:pt x="620" y="676"/>
                </a:lnTo>
                <a:lnTo>
                  <a:pt x="551" y="640"/>
                </a:lnTo>
                <a:lnTo>
                  <a:pt x="518" y="640"/>
                </a:lnTo>
                <a:lnTo>
                  <a:pt x="518" y="601"/>
                </a:lnTo>
                <a:lnTo>
                  <a:pt x="551" y="601"/>
                </a:lnTo>
                <a:lnTo>
                  <a:pt x="586" y="601"/>
                </a:lnTo>
                <a:lnTo>
                  <a:pt x="620" y="601"/>
                </a:lnTo>
                <a:lnTo>
                  <a:pt x="655" y="564"/>
                </a:lnTo>
                <a:lnTo>
                  <a:pt x="724" y="564"/>
                </a:lnTo>
                <a:lnTo>
                  <a:pt x="689" y="526"/>
                </a:lnTo>
                <a:lnTo>
                  <a:pt x="758" y="490"/>
                </a:lnTo>
                <a:lnTo>
                  <a:pt x="793" y="526"/>
                </a:lnTo>
                <a:lnTo>
                  <a:pt x="827" y="490"/>
                </a:lnTo>
                <a:lnTo>
                  <a:pt x="827" y="451"/>
                </a:lnTo>
                <a:lnTo>
                  <a:pt x="793" y="451"/>
                </a:lnTo>
                <a:lnTo>
                  <a:pt x="793" y="412"/>
                </a:lnTo>
                <a:lnTo>
                  <a:pt x="827" y="412"/>
                </a:lnTo>
                <a:lnTo>
                  <a:pt x="896" y="412"/>
                </a:lnTo>
                <a:lnTo>
                  <a:pt x="930" y="376"/>
                </a:lnTo>
                <a:lnTo>
                  <a:pt x="966" y="376"/>
                </a:lnTo>
                <a:lnTo>
                  <a:pt x="1000" y="337"/>
                </a:lnTo>
                <a:lnTo>
                  <a:pt x="1070" y="262"/>
                </a:lnTo>
                <a:lnTo>
                  <a:pt x="1070" y="226"/>
                </a:lnTo>
                <a:lnTo>
                  <a:pt x="1104" y="187"/>
                </a:lnTo>
                <a:lnTo>
                  <a:pt x="1070" y="187"/>
                </a:lnTo>
                <a:lnTo>
                  <a:pt x="1070" y="150"/>
                </a:lnTo>
                <a:lnTo>
                  <a:pt x="1034" y="150"/>
                </a:lnTo>
                <a:lnTo>
                  <a:pt x="1104" y="112"/>
                </a:lnTo>
                <a:lnTo>
                  <a:pt x="1104" y="75"/>
                </a:lnTo>
                <a:lnTo>
                  <a:pt x="1104" y="37"/>
                </a:lnTo>
                <a:lnTo>
                  <a:pt x="1070" y="0"/>
                </a:lnTo>
                <a:lnTo>
                  <a:pt x="966" y="0"/>
                </a:lnTo>
                <a:lnTo>
                  <a:pt x="896" y="0"/>
                </a:lnTo>
                <a:lnTo>
                  <a:pt x="827" y="0"/>
                </a:lnTo>
              </a:path>
            </a:pathLst>
          </a:custGeom>
          <a:noFill/>
          <a:ln w="3600">
            <a:solidFill>
              <a:srgbClr val="000000"/>
            </a:solidFill>
            <a:round/>
            <a:headEnd/>
            <a:tailEnd/>
          </a:ln>
          <a:effectLst/>
        </p:spPr>
        <p:txBody>
          <a:bodyPr/>
          <a:lstStyle/>
          <a:p>
            <a:endParaRPr lang="es-ES_tradnl" sz="1633"/>
          </a:p>
        </p:txBody>
      </p:sp>
      <p:sp>
        <p:nvSpPr>
          <p:cNvPr id="11482" name="Freeform 218"/>
          <p:cNvSpPr>
            <a:spLocks noChangeArrowheads="1"/>
          </p:cNvSpPr>
          <p:nvPr/>
        </p:nvSpPr>
        <p:spPr bwMode="auto">
          <a:xfrm>
            <a:off x="8917259" y="381642"/>
            <a:ext cx="123853" cy="135374"/>
          </a:xfrm>
          <a:custGeom>
            <a:avLst/>
            <a:gdLst/>
            <a:ahLst/>
            <a:cxnLst>
              <a:cxn ang="0">
                <a:pos x="138" y="112"/>
              </a:cxn>
              <a:cxn ang="0">
                <a:pos x="104" y="112"/>
              </a:cxn>
              <a:cxn ang="0">
                <a:pos x="70" y="112"/>
              </a:cxn>
              <a:cxn ang="0">
                <a:pos x="34" y="150"/>
              </a:cxn>
              <a:cxn ang="0">
                <a:pos x="0" y="187"/>
              </a:cxn>
              <a:cxn ang="0">
                <a:pos x="0" y="226"/>
              </a:cxn>
              <a:cxn ang="0">
                <a:pos x="0" y="262"/>
              </a:cxn>
              <a:cxn ang="0">
                <a:pos x="34" y="301"/>
              </a:cxn>
              <a:cxn ang="0">
                <a:pos x="70" y="301"/>
              </a:cxn>
              <a:cxn ang="0">
                <a:pos x="70" y="338"/>
              </a:cxn>
              <a:cxn ang="0">
                <a:pos x="34" y="376"/>
              </a:cxn>
              <a:cxn ang="0">
                <a:pos x="0" y="376"/>
              </a:cxn>
              <a:cxn ang="0">
                <a:pos x="34" y="413"/>
              </a:cxn>
              <a:cxn ang="0">
                <a:pos x="104" y="413"/>
              </a:cxn>
              <a:cxn ang="0">
                <a:pos x="138" y="376"/>
              </a:cxn>
              <a:cxn ang="0">
                <a:pos x="242" y="338"/>
              </a:cxn>
              <a:cxn ang="0">
                <a:pos x="310" y="301"/>
              </a:cxn>
              <a:cxn ang="0">
                <a:pos x="345" y="301"/>
              </a:cxn>
              <a:cxn ang="0">
                <a:pos x="379" y="262"/>
              </a:cxn>
              <a:cxn ang="0">
                <a:pos x="379" y="226"/>
              </a:cxn>
              <a:cxn ang="0">
                <a:pos x="310" y="226"/>
              </a:cxn>
              <a:cxn ang="0">
                <a:pos x="310" y="187"/>
              </a:cxn>
              <a:cxn ang="0">
                <a:pos x="345" y="150"/>
              </a:cxn>
              <a:cxn ang="0">
                <a:pos x="310" y="150"/>
              </a:cxn>
              <a:cxn ang="0">
                <a:pos x="310" y="112"/>
              </a:cxn>
              <a:cxn ang="0">
                <a:pos x="242" y="75"/>
              </a:cxn>
              <a:cxn ang="0">
                <a:pos x="242" y="37"/>
              </a:cxn>
              <a:cxn ang="0">
                <a:pos x="207" y="0"/>
              </a:cxn>
              <a:cxn ang="0">
                <a:pos x="172" y="0"/>
              </a:cxn>
              <a:cxn ang="0">
                <a:pos x="138" y="37"/>
              </a:cxn>
              <a:cxn ang="0">
                <a:pos x="138" y="112"/>
              </a:cxn>
            </a:cxnLst>
            <a:rect l="0" t="0" r="r" b="b"/>
            <a:pathLst>
              <a:path w="380" h="414">
                <a:moveTo>
                  <a:pt x="138" y="112"/>
                </a:moveTo>
                <a:lnTo>
                  <a:pt x="104" y="112"/>
                </a:lnTo>
                <a:lnTo>
                  <a:pt x="70" y="112"/>
                </a:lnTo>
                <a:lnTo>
                  <a:pt x="34" y="150"/>
                </a:lnTo>
                <a:lnTo>
                  <a:pt x="0" y="187"/>
                </a:lnTo>
                <a:lnTo>
                  <a:pt x="0" y="226"/>
                </a:lnTo>
                <a:lnTo>
                  <a:pt x="0" y="262"/>
                </a:lnTo>
                <a:lnTo>
                  <a:pt x="34" y="301"/>
                </a:lnTo>
                <a:lnTo>
                  <a:pt x="70" y="301"/>
                </a:lnTo>
                <a:lnTo>
                  <a:pt x="70" y="338"/>
                </a:lnTo>
                <a:lnTo>
                  <a:pt x="34" y="376"/>
                </a:lnTo>
                <a:lnTo>
                  <a:pt x="0" y="376"/>
                </a:lnTo>
                <a:lnTo>
                  <a:pt x="34" y="413"/>
                </a:lnTo>
                <a:lnTo>
                  <a:pt x="104" y="413"/>
                </a:lnTo>
                <a:lnTo>
                  <a:pt x="138" y="376"/>
                </a:lnTo>
                <a:lnTo>
                  <a:pt x="242" y="338"/>
                </a:lnTo>
                <a:lnTo>
                  <a:pt x="310" y="301"/>
                </a:lnTo>
                <a:lnTo>
                  <a:pt x="345" y="301"/>
                </a:lnTo>
                <a:lnTo>
                  <a:pt x="379" y="262"/>
                </a:lnTo>
                <a:lnTo>
                  <a:pt x="379" y="226"/>
                </a:lnTo>
                <a:lnTo>
                  <a:pt x="310" y="226"/>
                </a:lnTo>
                <a:lnTo>
                  <a:pt x="310" y="187"/>
                </a:lnTo>
                <a:lnTo>
                  <a:pt x="345" y="150"/>
                </a:lnTo>
                <a:lnTo>
                  <a:pt x="310" y="150"/>
                </a:lnTo>
                <a:lnTo>
                  <a:pt x="310" y="112"/>
                </a:lnTo>
                <a:lnTo>
                  <a:pt x="242" y="75"/>
                </a:lnTo>
                <a:lnTo>
                  <a:pt x="242" y="37"/>
                </a:lnTo>
                <a:lnTo>
                  <a:pt x="207" y="0"/>
                </a:lnTo>
                <a:lnTo>
                  <a:pt x="172" y="0"/>
                </a:lnTo>
                <a:lnTo>
                  <a:pt x="138" y="37"/>
                </a:lnTo>
                <a:lnTo>
                  <a:pt x="138" y="112"/>
                </a:lnTo>
              </a:path>
            </a:pathLst>
          </a:custGeom>
          <a:noFill/>
          <a:ln w="3600">
            <a:solidFill>
              <a:srgbClr val="000000"/>
            </a:solidFill>
            <a:round/>
            <a:headEnd/>
            <a:tailEnd/>
          </a:ln>
          <a:effectLst/>
        </p:spPr>
        <p:txBody>
          <a:bodyPr/>
          <a:lstStyle/>
          <a:p>
            <a:endParaRPr lang="es-ES_tradnl" sz="1633"/>
          </a:p>
        </p:txBody>
      </p:sp>
      <p:sp>
        <p:nvSpPr>
          <p:cNvPr id="11483" name="Freeform 219"/>
          <p:cNvSpPr>
            <a:spLocks noChangeArrowheads="1"/>
          </p:cNvSpPr>
          <p:nvPr/>
        </p:nvSpPr>
        <p:spPr bwMode="auto">
          <a:xfrm>
            <a:off x="8826529" y="553019"/>
            <a:ext cx="326914" cy="123853"/>
          </a:xfrm>
          <a:custGeom>
            <a:avLst/>
            <a:gdLst/>
            <a:ahLst/>
            <a:cxnLst>
              <a:cxn ang="0">
                <a:pos x="173" y="38"/>
              </a:cxn>
              <a:cxn ang="0">
                <a:pos x="139" y="38"/>
              </a:cxn>
              <a:cxn ang="0">
                <a:pos x="70" y="38"/>
              </a:cxn>
              <a:cxn ang="0">
                <a:pos x="34" y="0"/>
              </a:cxn>
              <a:cxn ang="0">
                <a:pos x="0" y="0"/>
              </a:cxn>
              <a:cxn ang="0">
                <a:pos x="34" y="38"/>
              </a:cxn>
              <a:cxn ang="0">
                <a:pos x="34" y="76"/>
              </a:cxn>
              <a:cxn ang="0">
                <a:pos x="34" y="114"/>
              </a:cxn>
              <a:cxn ang="0">
                <a:pos x="34" y="150"/>
              </a:cxn>
              <a:cxn ang="0">
                <a:pos x="103" y="150"/>
              </a:cxn>
              <a:cxn ang="0">
                <a:pos x="173" y="188"/>
              </a:cxn>
              <a:cxn ang="0">
                <a:pos x="243" y="338"/>
              </a:cxn>
              <a:cxn ang="0">
                <a:pos x="276" y="338"/>
              </a:cxn>
              <a:cxn ang="0">
                <a:pos x="310" y="378"/>
              </a:cxn>
              <a:cxn ang="0">
                <a:pos x="518" y="378"/>
              </a:cxn>
              <a:cxn ang="0">
                <a:pos x="587" y="378"/>
              </a:cxn>
              <a:cxn ang="0">
                <a:pos x="621" y="338"/>
              </a:cxn>
              <a:cxn ang="0">
                <a:pos x="655" y="301"/>
              </a:cxn>
              <a:cxn ang="0">
                <a:pos x="689" y="301"/>
              </a:cxn>
              <a:cxn ang="0">
                <a:pos x="725" y="301"/>
              </a:cxn>
              <a:cxn ang="0">
                <a:pos x="794" y="338"/>
              </a:cxn>
              <a:cxn ang="0">
                <a:pos x="898" y="338"/>
              </a:cxn>
              <a:cxn ang="0">
                <a:pos x="931" y="301"/>
              </a:cxn>
              <a:cxn ang="0">
                <a:pos x="966" y="301"/>
              </a:cxn>
              <a:cxn ang="0">
                <a:pos x="966" y="264"/>
              </a:cxn>
              <a:cxn ang="0">
                <a:pos x="1000" y="227"/>
              </a:cxn>
              <a:cxn ang="0">
                <a:pos x="966" y="227"/>
              </a:cxn>
              <a:cxn ang="0">
                <a:pos x="862" y="227"/>
              </a:cxn>
              <a:cxn ang="0">
                <a:pos x="794" y="227"/>
              </a:cxn>
              <a:cxn ang="0">
                <a:pos x="759" y="227"/>
              </a:cxn>
              <a:cxn ang="0">
                <a:pos x="689" y="227"/>
              </a:cxn>
              <a:cxn ang="0">
                <a:pos x="655" y="227"/>
              </a:cxn>
              <a:cxn ang="0">
                <a:pos x="621" y="227"/>
              </a:cxn>
              <a:cxn ang="0">
                <a:pos x="518" y="227"/>
              </a:cxn>
              <a:cxn ang="0">
                <a:pos x="483" y="227"/>
              </a:cxn>
              <a:cxn ang="0">
                <a:pos x="449" y="227"/>
              </a:cxn>
              <a:cxn ang="0">
                <a:pos x="380" y="227"/>
              </a:cxn>
              <a:cxn ang="0">
                <a:pos x="346" y="227"/>
              </a:cxn>
              <a:cxn ang="0">
                <a:pos x="310" y="188"/>
              </a:cxn>
              <a:cxn ang="0">
                <a:pos x="346" y="150"/>
              </a:cxn>
              <a:cxn ang="0">
                <a:pos x="380" y="114"/>
              </a:cxn>
              <a:cxn ang="0">
                <a:pos x="276" y="114"/>
              </a:cxn>
              <a:cxn ang="0">
                <a:pos x="276" y="38"/>
              </a:cxn>
              <a:cxn ang="0">
                <a:pos x="243" y="38"/>
              </a:cxn>
              <a:cxn ang="0">
                <a:pos x="207" y="38"/>
              </a:cxn>
              <a:cxn ang="0">
                <a:pos x="173" y="38"/>
              </a:cxn>
            </a:cxnLst>
            <a:rect l="0" t="0" r="r" b="b"/>
            <a:pathLst>
              <a:path w="1001" h="379">
                <a:moveTo>
                  <a:pt x="173" y="38"/>
                </a:moveTo>
                <a:lnTo>
                  <a:pt x="139" y="38"/>
                </a:lnTo>
                <a:lnTo>
                  <a:pt x="70" y="38"/>
                </a:lnTo>
                <a:lnTo>
                  <a:pt x="34" y="0"/>
                </a:lnTo>
                <a:lnTo>
                  <a:pt x="0" y="0"/>
                </a:lnTo>
                <a:lnTo>
                  <a:pt x="34" y="38"/>
                </a:lnTo>
                <a:lnTo>
                  <a:pt x="34" y="76"/>
                </a:lnTo>
                <a:lnTo>
                  <a:pt x="34" y="114"/>
                </a:lnTo>
                <a:lnTo>
                  <a:pt x="34" y="150"/>
                </a:lnTo>
                <a:lnTo>
                  <a:pt x="103" y="150"/>
                </a:lnTo>
                <a:lnTo>
                  <a:pt x="173" y="188"/>
                </a:lnTo>
                <a:lnTo>
                  <a:pt x="243" y="338"/>
                </a:lnTo>
                <a:lnTo>
                  <a:pt x="276" y="338"/>
                </a:lnTo>
                <a:lnTo>
                  <a:pt x="310" y="378"/>
                </a:lnTo>
                <a:lnTo>
                  <a:pt x="518" y="378"/>
                </a:lnTo>
                <a:lnTo>
                  <a:pt x="587" y="378"/>
                </a:lnTo>
                <a:lnTo>
                  <a:pt x="621" y="338"/>
                </a:lnTo>
                <a:lnTo>
                  <a:pt x="655" y="301"/>
                </a:lnTo>
                <a:lnTo>
                  <a:pt x="689" y="301"/>
                </a:lnTo>
                <a:lnTo>
                  <a:pt x="725" y="301"/>
                </a:lnTo>
                <a:lnTo>
                  <a:pt x="794" y="338"/>
                </a:lnTo>
                <a:lnTo>
                  <a:pt x="898" y="338"/>
                </a:lnTo>
                <a:lnTo>
                  <a:pt x="931" y="301"/>
                </a:lnTo>
                <a:lnTo>
                  <a:pt x="966" y="301"/>
                </a:lnTo>
                <a:lnTo>
                  <a:pt x="966" y="264"/>
                </a:lnTo>
                <a:lnTo>
                  <a:pt x="1000" y="227"/>
                </a:lnTo>
                <a:lnTo>
                  <a:pt x="966" y="227"/>
                </a:lnTo>
                <a:lnTo>
                  <a:pt x="862" y="227"/>
                </a:lnTo>
                <a:lnTo>
                  <a:pt x="794" y="227"/>
                </a:lnTo>
                <a:lnTo>
                  <a:pt x="759" y="227"/>
                </a:lnTo>
                <a:lnTo>
                  <a:pt x="689" y="227"/>
                </a:lnTo>
                <a:lnTo>
                  <a:pt x="655" y="227"/>
                </a:lnTo>
                <a:lnTo>
                  <a:pt x="621" y="227"/>
                </a:lnTo>
                <a:lnTo>
                  <a:pt x="518" y="227"/>
                </a:lnTo>
                <a:lnTo>
                  <a:pt x="483" y="227"/>
                </a:lnTo>
                <a:lnTo>
                  <a:pt x="449" y="227"/>
                </a:lnTo>
                <a:lnTo>
                  <a:pt x="380" y="227"/>
                </a:lnTo>
                <a:lnTo>
                  <a:pt x="346" y="227"/>
                </a:lnTo>
                <a:lnTo>
                  <a:pt x="310" y="188"/>
                </a:lnTo>
                <a:lnTo>
                  <a:pt x="346" y="150"/>
                </a:lnTo>
                <a:lnTo>
                  <a:pt x="380" y="114"/>
                </a:lnTo>
                <a:lnTo>
                  <a:pt x="276" y="114"/>
                </a:lnTo>
                <a:lnTo>
                  <a:pt x="276" y="38"/>
                </a:lnTo>
                <a:lnTo>
                  <a:pt x="243" y="38"/>
                </a:lnTo>
                <a:lnTo>
                  <a:pt x="207" y="38"/>
                </a:lnTo>
                <a:lnTo>
                  <a:pt x="173" y="38"/>
                </a:lnTo>
              </a:path>
            </a:pathLst>
          </a:custGeom>
          <a:noFill/>
          <a:ln w="3600">
            <a:solidFill>
              <a:srgbClr val="000000"/>
            </a:solidFill>
            <a:round/>
            <a:headEnd/>
            <a:tailEnd/>
          </a:ln>
          <a:effectLst/>
        </p:spPr>
        <p:txBody>
          <a:bodyPr/>
          <a:lstStyle/>
          <a:p>
            <a:endParaRPr lang="es-ES_tradnl" sz="1633"/>
          </a:p>
        </p:txBody>
      </p:sp>
      <p:sp>
        <p:nvSpPr>
          <p:cNvPr id="11484" name="Freeform 220"/>
          <p:cNvSpPr>
            <a:spLocks noChangeArrowheads="1"/>
          </p:cNvSpPr>
          <p:nvPr/>
        </p:nvSpPr>
        <p:spPr bwMode="auto">
          <a:xfrm>
            <a:off x="8781885" y="688395"/>
            <a:ext cx="112332" cy="61927"/>
          </a:xfrm>
          <a:custGeom>
            <a:avLst/>
            <a:gdLst/>
            <a:ahLst/>
            <a:cxnLst>
              <a:cxn ang="0">
                <a:pos x="138" y="0"/>
              </a:cxn>
              <a:cxn ang="0">
                <a:pos x="70" y="0"/>
              </a:cxn>
              <a:cxn ang="0">
                <a:pos x="33" y="0"/>
              </a:cxn>
              <a:cxn ang="0">
                <a:pos x="33" y="38"/>
              </a:cxn>
              <a:cxn ang="0">
                <a:pos x="0" y="114"/>
              </a:cxn>
              <a:cxn ang="0">
                <a:pos x="33" y="114"/>
              </a:cxn>
              <a:cxn ang="0">
                <a:pos x="33" y="188"/>
              </a:cxn>
              <a:cxn ang="0">
                <a:pos x="103" y="188"/>
              </a:cxn>
              <a:cxn ang="0">
                <a:pos x="138" y="188"/>
              </a:cxn>
              <a:cxn ang="0">
                <a:pos x="103" y="150"/>
              </a:cxn>
              <a:cxn ang="0">
                <a:pos x="138" y="114"/>
              </a:cxn>
              <a:cxn ang="0">
                <a:pos x="172" y="114"/>
              </a:cxn>
              <a:cxn ang="0">
                <a:pos x="207" y="114"/>
              </a:cxn>
              <a:cxn ang="0">
                <a:pos x="241" y="150"/>
              </a:cxn>
              <a:cxn ang="0">
                <a:pos x="310" y="150"/>
              </a:cxn>
              <a:cxn ang="0">
                <a:pos x="345" y="150"/>
              </a:cxn>
              <a:cxn ang="0">
                <a:pos x="345" y="75"/>
              </a:cxn>
              <a:cxn ang="0">
                <a:pos x="345" y="38"/>
              </a:cxn>
              <a:cxn ang="0">
                <a:pos x="310" y="38"/>
              </a:cxn>
              <a:cxn ang="0">
                <a:pos x="241" y="38"/>
              </a:cxn>
              <a:cxn ang="0">
                <a:pos x="172" y="38"/>
              </a:cxn>
              <a:cxn ang="0">
                <a:pos x="138" y="0"/>
              </a:cxn>
            </a:cxnLst>
            <a:rect l="0" t="0" r="r" b="b"/>
            <a:pathLst>
              <a:path w="346" h="189">
                <a:moveTo>
                  <a:pt x="138" y="0"/>
                </a:moveTo>
                <a:lnTo>
                  <a:pt x="70" y="0"/>
                </a:lnTo>
                <a:lnTo>
                  <a:pt x="33" y="0"/>
                </a:lnTo>
                <a:lnTo>
                  <a:pt x="33" y="38"/>
                </a:lnTo>
                <a:lnTo>
                  <a:pt x="0" y="114"/>
                </a:lnTo>
                <a:lnTo>
                  <a:pt x="33" y="114"/>
                </a:lnTo>
                <a:lnTo>
                  <a:pt x="33" y="188"/>
                </a:lnTo>
                <a:lnTo>
                  <a:pt x="103" y="188"/>
                </a:lnTo>
                <a:lnTo>
                  <a:pt x="138" y="188"/>
                </a:lnTo>
                <a:lnTo>
                  <a:pt x="103" y="150"/>
                </a:lnTo>
                <a:lnTo>
                  <a:pt x="138" y="114"/>
                </a:lnTo>
                <a:lnTo>
                  <a:pt x="172" y="114"/>
                </a:lnTo>
                <a:lnTo>
                  <a:pt x="207" y="114"/>
                </a:lnTo>
                <a:lnTo>
                  <a:pt x="241" y="150"/>
                </a:lnTo>
                <a:lnTo>
                  <a:pt x="310" y="150"/>
                </a:lnTo>
                <a:lnTo>
                  <a:pt x="345" y="150"/>
                </a:lnTo>
                <a:lnTo>
                  <a:pt x="345" y="75"/>
                </a:lnTo>
                <a:lnTo>
                  <a:pt x="345" y="38"/>
                </a:lnTo>
                <a:lnTo>
                  <a:pt x="310" y="38"/>
                </a:lnTo>
                <a:lnTo>
                  <a:pt x="241"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485" name="Freeform 221"/>
          <p:cNvSpPr>
            <a:spLocks noChangeArrowheads="1"/>
          </p:cNvSpPr>
          <p:nvPr/>
        </p:nvSpPr>
        <p:spPr bwMode="auto">
          <a:xfrm>
            <a:off x="8557219" y="466611"/>
            <a:ext cx="90730" cy="48965"/>
          </a:xfrm>
          <a:custGeom>
            <a:avLst/>
            <a:gdLst/>
            <a:ahLst/>
            <a:cxnLst>
              <a:cxn ang="0">
                <a:pos x="172" y="39"/>
              </a:cxn>
              <a:cxn ang="0">
                <a:pos x="104" y="0"/>
              </a:cxn>
              <a:cxn ang="0">
                <a:pos x="70" y="39"/>
              </a:cxn>
              <a:cxn ang="0">
                <a:pos x="104" y="39"/>
              </a:cxn>
              <a:cxn ang="0">
                <a:pos x="138" y="39"/>
              </a:cxn>
              <a:cxn ang="0">
                <a:pos x="70" y="77"/>
              </a:cxn>
              <a:cxn ang="0">
                <a:pos x="34" y="77"/>
              </a:cxn>
              <a:cxn ang="0">
                <a:pos x="0" y="114"/>
              </a:cxn>
              <a:cxn ang="0">
                <a:pos x="70" y="151"/>
              </a:cxn>
              <a:cxn ang="0">
                <a:pos x="104" y="151"/>
              </a:cxn>
              <a:cxn ang="0">
                <a:pos x="172" y="114"/>
              </a:cxn>
              <a:cxn ang="0">
                <a:pos x="242" y="77"/>
              </a:cxn>
              <a:cxn ang="0">
                <a:pos x="275" y="39"/>
              </a:cxn>
              <a:cxn ang="0">
                <a:pos x="207" y="39"/>
              </a:cxn>
              <a:cxn ang="0">
                <a:pos x="172" y="39"/>
              </a:cxn>
            </a:cxnLst>
            <a:rect l="0" t="0" r="r" b="b"/>
            <a:pathLst>
              <a:path w="276" h="152">
                <a:moveTo>
                  <a:pt x="172" y="39"/>
                </a:moveTo>
                <a:lnTo>
                  <a:pt x="104" y="0"/>
                </a:lnTo>
                <a:lnTo>
                  <a:pt x="70" y="39"/>
                </a:lnTo>
                <a:lnTo>
                  <a:pt x="104" y="39"/>
                </a:lnTo>
                <a:lnTo>
                  <a:pt x="138" y="39"/>
                </a:lnTo>
                <a:lnTo>
                  <a:pt x="70" y="77"/>
                </a:lnTo>
                <a:lnTo>
                  <a:pt x="34" y="77"/>
                </a:lnTo>
                <a:lnTo>
                  <a:pt x="0" y="114"/>
                </a:lnTo>
                <a:lnTo>
                  <a:pt x="70" y="151"/>
                </a:lnTo>
                <a:lnTo>
                  <a:pt x="104" y="151"/>
                </a:lnTo>
                <a:lnTo>
                  <a:pt x="172" y="114"/>
                </a:lnTo>
                <a:lnTo>
                  <a:pt x="242" y="77"/>
                </a:lnTo>
                <a:lnTo>
                  <a:pt x="275" y="39"/>
                </a:lnTo>
                <a:lnTo>
                  <a:pt x="207" y="39"/>
                </a:lnTo>
                <a:lnTo>
                  <a:pt x="172" y="39"/>
                </a:lnTo>
              </a:path>
            </a:pathLst>
          </a:custGeom>
          <a:noFill/>
          <a:ln w="3600">
            <a:solidFill>
              <a:srgbClr val="000000"/>
            </a:solidFill>
            <a:round/>
            <a:headEnd/>
            <a:tailEnd/>
          </a:ln>
          <a:effectLst/>
        </p:spPr>
        <p:txBody>
          <a:bodyPr/>
          <a:lstStyle/>
          <a:p>
            <a:endParaRPr lang="es-ES_tradnl" sz="1633"/>
          </a:p>
        </p:txBody>
      </p:sp>
      <p:sp>
        <p:nvSpPr>
          <p:cNvPr id="11486" name="Freeform 222"/>
          <p:cNvSpPr>
            <a:spLocks noChangeArrowheads="1"/>
          </p:cNvSpPr>
          <p:nvPr/>
        </p:nvSpPr>
        <p:spPr bwMode="auto">
          <a:xfrm>
            <a:off x="8286472" y="492532"/>
            <a:ext cx="191541" cy="86409"/>
          </a:xfrm>
          <a:custGeom>
            <a:avLst/>
            <a:gdLst/>
            <a:ahLst/>
            <a:cxnLst>
              <a:cxn ang="0">
                <a:pos x="173" y="113"/>
              </a:cxn>
              <a:cxn ang="0">
                <a:pos x="140" y="75"/>
              </a:cxn>
              <a:cxn ang="0">
                <a:pos x="71" y="113"/>
              </a:cxn>
              <a:cxn ang="0">
                <a:pos x="0" y="150"/>
              </a:cxn>
              <a:cxn ang="0">
                <a:pos x="104" y="187"/>
              </a:cxn>
              <a:cxn ang="0">
                <a:pos x="104" y="263"/>
              </a:cxn>
              <a:cxn ang="0">
                <a:pos x="140" y="226"/>
              </a:cxn>
              <a:cxn ang="0">
                <a:pos x="140" y="187"/>
              </a:cxn>
              <a:cxn ang="0">
                <a:pos x="173" y="226"/>
              </a:cxn>
              <a:cxn ang="0">
                <a:pos x="208" y="226"/>
              </a:cxn>
              <a:cxn ang="0">
                <a:pos x="208" y="187"/>
              </a:cxn>
              <a:cxn ang="0">
                <a:pos x="277" y="150"/>
              </a:cxn>
              <a:cxn ang="0">
                <a:pos x="380" y="75"/>
              </a:cxn>
              <a:cxn ang="0">
                <a:pos x="380" y="113"/>
              </a:cxn>
              <a:cxn ang="0">
                <a:pos x="380" y="150"/>
              </a:cxn>
              <a:cxn ang="0">
                <a:pos x="415" y="150"/>
              </a:cxn>
              <a:cxn ang="0">
                <a:pos x="449" y="150"/>
              </a:cxn>
              <a:cxn ang="0">
                <a:pos x="449" y="113"/>
              </a:cxn>
              <a:cxn ang="0">
                <a:pos x="518" y="75"/>
              </a:cxn>
              <a:cxn ang="0">
                <a:pos x="552" y="75"/>
              </a:cxn>
              <a:cxn ang="0">
                <a:pos x="587" y="37"/>
              </a:cxn>
              <a:cxn ang="0">
                <a:pos x="587" y="0"/>
              </a:cxn>
              <a:cxn ang="0">
                <a:pos x="449" y="37"/>
              </a:cxn>
              <a:cxn ang="0">
                <a:pos x="449" y="0"/>
              </a:cxn>
              <a:cxn ang="0">
                <a:pos x="173" y="113"/>
              </a:cxn>
            </a:cxnLst>
            <a:rect l="0" t="0" r="r" b="b"/>
            <a:pathLst>
              <a:path w="588" h="264">
                <a:moveTo>
                  <a:pt x="173" y="113"/>
                </a:moveTo>
                <a:lnTo>
                  <a:pt x="140" y="75"/>
                </a:lnTo>
                <a:lnTo>
                  <a:pt x="71" y="113"/>
                </a:lnTo>
                <a:lnTo>
                  <a:pt x="0" y="150"/>
                </a:lnTo>
                <a:lnTo>
                  <a:pt x="104" y="187"/>
                </a:lnTo>
                <a:lnTo>
                  <a:pt x="104" y="263"/>
                </a:lnTo>
                <a:lnTo>
                  <a:pt x="140" y="226"/>
                </a:lnTo>
                <a:lnTo>
                  <a:pt x="140" y="187"/>
                </a:lnTo>
                <a:lnTo>
                  <a:pt x="173" y="226"/>
                </a:lnTo>
                <a:lnTo>
                  <a:pt x="208" y="226"/>
                </a:lnTo>
                <a:lnTo>
                  <a:pt x="208" y="187"/>
                </a:lnTo>
                <a:lnTo>
                  <a:pt x="277" y="150"/>
                </a:lnTo>
                <a:lnTo>
                  <a:pt x="380" y="75"/>
                </a:lnTo>
                <a:lnTo>
                  <a:pt x="380" y="113"/>
                </a:lnTo>
                <a:lnTo>
                  <a:pt x="380" y="150"/>
                </a:lnTo>
                <a:lnTo>
                  <a:pt x="415" y="150"/>
                </a:lnTo>
                <a:lnTo>
                  <a:pt x="449" y="150"/>
                </a:lnTo>
                <a:lnTo>
                  <a:pt x="449" y="113"/>
                </a:lnTo>
                <a:lnTo>
                  <a:pt x="518" y="75"/>
                </a:lnTo>
                <a:lnTo>
                  <a:pt x="552" y="75"/>
                </a:lnTo>
                <a:lnTo>
                  <a:pt x="587" y="37"/>
                </a:lnTo>
                <a:lnTo>
                  <a:pt x="587" y="0"/>
                </a:lnTo>
                <a:lnTo>
                  <a:pt x="449" y="37"/>
                </a:lnTo>
                <a:lnTo>
                  <a:pt x="449" y="0"/>
                </a:lnTo>
                <a:lnTo>
                  <a:pt x="173" y="113"/>
                </a:lnTo>
              </a:path>
            </a:pathLst>
          </a:custGeom>
          <a:noFill/>
          <a:ln w="3600">
            <a:solidFill>
              <a:srgbClr val="000000"/>
            </a:solidFill>
            <a:round/>
            <a:headEnd/>
            <a:tailEnd/>
          </a:ln>
          <a:effectLst/>
        </p:spPr>
        <p:txBody>
          <a:bodyPr/>
          <a:lstStyle/>
          <a:p>
            <a:endParaRPr lang="es-ES_tradnl" sz="1633"/>
          </a:p>
        </p:txBody>
      </p:sp>
      <p:sp>
        <p:nvSpPr>
          <p:cNvPr id="11487" name="Freeform 223"/>
          <p:cNvSpPr>
            <a:spLocks noChangeArrowheads="1"/>
          </p:cNvSpPr>
          <p:nvPr/>
        </p:nvSpPr>
        <p:spPr bwMode="auto">
          <a:xfrm>
            <a:off x="8646509" y="848250"/>
            <a:ext cx="102251" cy="86409"/>
          </a:xfrm>
          <a:custGeom>
            <a:avLst/>
            <a:gdLst/>
            <a:ahLst/>
            <a:cxnLst>
              <a:cxn ang="0">
                <a:pos x="173" y="0"/>
              </a:cxn>
              <a:cxn ang="0">
                <a:pos x="140" y="38"/>
              </a:cxn>
              <a:cxn ang="0">
                <a:pos x="104" y="76"/>
              </a:cxn>
              <a:cxn ang="0">
                <a:pos x="70" y="150"/>
              </a:cxn>
              <a:cxn ang="0">
                <a:pos x="0" y="189"/>
              </a:cxn>
              <a:cxn ang="0">
                <a:pos x="104" y="227"/>
              </a:cxn>
              <a:cxn ang="0">
                <a:pos x="104" y="264"/>
              </a:cxn>
              <a:cxn ang="0">
                <a:pos x="140" y="264"/>
              </a:cxn>
              <a:cxn ang="0">
                <a:pos x="208" y="264"/>
              </a:cxn>
              <a:cxn ang="0">
                <a:pos x="277" y="264"/>
              </a:cxn>
              <a:cxn ang="0">
                <a:pos x="277" y="227"/>
              </a:cxn>
              <a:cxn ang="0">
                <a:pos x="310" y="227"/>
              </a:cxn>
              <a:cxn ang="0">
                <a:pos x="310" y="189"/>
              </a:cxn>
              <a:cxn ang="0">
                <a:pos x="310" y="114"/>
              </a:cxn>
              <a:cxn ang="0">
                <a:pos x="277" y="114"/>
              </a:cxn>
              <a:cxn ang="0">
                <a:pos x="277" y="76"/>
              </a:cxn>
              <a:cxn ang="0">
                <a:pos x="243" y="114"/>
              </a:cxn>
              <a:cxn ang="0">
                <a:pos x="208" y="76"/>
              </a:cxn>
              <a:cxn ang="0">
                <a:pos x="208" y="38"/>
              </a:cxn>
              <a:cxn ang="0">
                <a:pos x="208" y="0"/>
              </a:cxn>
              <a:cxn ang="0">
                <a:pos x="173" y="0"/>
              </a:cxn>
            </a:cxnLst>
            <a:rect l="0" t="0" r="r" b="b"/>
            <a:pathLst>
              <a:path w="311" h="265">
                <a:moveTo>
                  <a:pt x="173" y="0"/>
                </a:moveTo>
                <a:lnTo>
                  <a:pt x="140" y="38"/>
                </a:lnTo>
                <a:lnTo>
                  <a:pt x="104" y="76"/>
                </a:lnTo>
                <a:lnTo>
                  <a:pt x="70" y="150"/>
                </a:lnTo>
                <a:lnTo>
                  <a:pt x="0" y="189"/>
                </a:lnTo>
                <a:lnTo>
                  <a:pt x="104" y="227"/>
                </a:lnTo>
                <a:lnTo>
                  <a:pt x="104" y="264"/>
                </a:lnTo>
                <a:lnTo>
                  <a:pt x="140" y="264"/>
                </a:lnTo>
                <a:lnTo>
                  <a:pt x="208" y="264"/>
                </a:lnTo>
                <a:lnTo>
                  <a:pt x="277" y="264"/>
                </a:lnTo>
                <a:lnTo>
                  <a:pt x="277" y="227"/>
                </a:lnTo>
                <a:lnTo>
                  <a:pt x="310" y="227"/>
                </a:lnTo>
                <a:lnTo>
                  <a:pt x="310" y="189"/>
                </a:lnTo>
                <a:lnTo>
                  <a:pt x="310" y="114"/>
                </a:lnTo>
                <a:lnTo>
                  <a:pt x="277" y="114"/>
                </a:lnTo>
                <a:lnTo>
                  <a:pt x="277" y="76"/>
                </a:lnTo>
                <a:lnTo>
                  <a:pt x="243" y="114"/>
                </a:lnTo>
                <a:lnTo>
                  <a:pt x="208" y="76"/>
                </a:lnTo>
                <a:lnTo>
                  <a:pt x="208" y="38"/>
                </a:lnTo>
                <a:lnTo>
                  <a:pt x="208" y="0"/>
                </a:lnTo>
                <a:lnTo>
                  <a:pt x="173" y="0"/>
                </a:lnTo>
              </a:path>
            </a:pathLst>
          </a:custGeom>
          <a:noFill/>
          <a:ln w="3600">
            <a:solidFill>
              <a:srgbClr val="000000"/>
            </a:solidFill>
            <a:round/>
            <a:headEnd/>
            <a:tailEnd/>
          </a:ln>
          <a:effectLst/>
        </p:spPr>
        <p:txBody>
          <a:bodyPr/>
          <a:lstStyle/>
          <a:p>
            <a:endParaRPr lang="es-ES_tradnl" sz="1633"/>
          </a:p>
        </p:txBody>
      </p:sp>
      <p:sp>
        <p:nvSpPr>
          <p:cNvPr id="11488" name="Freeform 224"/>
          <p:cNvSpPr>
            <a:spLocks noChangeArrowheads="1"/>
          </p:cNvSpPr>
          <p:nvPr/>
        </p:nvSpPr>
        <p:spPr bwMode="auto">
          <a:xfrm>
            <a:off x="8623468" y="688393"/>
            <a:ext cx="123853" cy="110892"/>
          </a:xfrm>
          <a:custGeom>
            <a:avLst/>
            <a:gdLst/>
            <a:ahLst/>
            <a:cxnLst>
              <a:cxn ang="0">
                <a:pos x="276" y="0"/>
              </a:cxn>
              <a:cxn ang="0">
                <a:pos x="208" y="0"/>
              </a:cxn>
              <a:cxn ang="0">
                <a:pos x="172" y="0"/>
              </a:cxn>
              <a:cxn ang="0">
                <a:pos x="138" y="75"/>
              </a:cxn>
              <a:cxn ang="0">
                <a:pos x="172" y="75"/>
              </a:cxn>
              <a:cxn ang="0">
                <a:pos x="172" y="150"/>
              </a:cxn>
              <a:cxn ang="0">
                <a:pos x="138" y="150"/>
              </a:cxn>
              <a:cxn ang="0">
                <a:pos x="104" y="150"/>
              </a:cxn>
              <a:cxn ang="0">
                <a:pos x="69" y="150"/>
              </a:cxn>
              <a:cxn ang="0">
                <a:pos x="69" y="114"/>
              </a:cxn>
              <a:cxn ang="0">
                <a:pos x="34" y="114"/>
              </a:cxn>
              <a:cxn ang="0">
                <a:pos x="0" y="114"/>
              </a:cxn>
              <a:cxn ang="0">
                <a:pos x="0" y="150"/>
              </a:cxn>
              <a:cxn ang="0">
                <a:pos x="0" y="188"/>
              </a:cxn>
              <a:cxn ang="0">
                <a:pos x="0" y="264"/>
              </a:cxn>
              <a:cxn ang="0">
                <a:pos x="34" y="301"/>
              </a:cxn>
              <a:cxn ang="0">
                <a:pos x="69" y="264"/>
              </a:cxn>
              <a:cxn ang="0">
                <a:pos x="104" y="264"/>
              </a:cxn>
              <a:cxn ang="0">
                <a:pos x="138" y="264"/>
              </a:cxn>
              <a:cxn ang="0">
                <a:pos x="172" y="301"/>
              </a:cxn>
              <a:cxn ang="0">
                <a:pos x="172" y="338"/>
              </a:cxn>
              <a:cxn ang="0">
                <a:pos x="242" y="338"/>
              </a:cxn>
              <a:cxn ang="0">
                <a:pos x="310" y="338"/>
              </a:cxn>
              <a:cxn ang="0">
                <a:pos x="346" y="301"/>
              </a:cxn>
              <a:cxn ang="0">
                <a:pos x="379" y="264"/>
              </a:cxn>
              <a:cxn ang="0">
                <a:pos x="379" y="226"/>
              </a:cxn>
              <a:cxn ang="0">
                <a:pos x="379" y="188"/>
              </a:cxn>
              <a:cxn ang="0">
                <a:pos x="310" y="188"/>
              </a:cxn>
              <a:cxn ang="0">
                <a:pos x="310" y="114"/>
              </a:cxn>
              <a:cxn ang="0">
                <a:pos x="379" y="114"/>
              </a:cxn>
              <a:cxn ang="0">
                <a:pos x="379" y="75"/>
              </a:cxn>
              <a:cxn ang="0">
                <a:pos x="379" y="38"/>
              </a:cxn>
              <a:cxn ang="0">
                <a:pos x="379" y="0"/>
              </a:cxn>
              <a:cxn ang="0">
                <a:pos x="346" y="0"/>
              </a:cxn>
              <a:cxn ang="0">
                <a:pos x="276" y="0"/>
              </a:cxn>
            </a:cxnLst>
            <a:rect l="0" t="0" r="r" b="b"/>
            <a:pathLst>
              <a:path w="380" h="339">
                <a:moveTo>
                  <a:pt x="276" y="0"/>
                </a:moveTo>
                <a:lnTo>
                  <a:pt x="208" y="0"/>
                </a:lnTo>
                <a:lnTo>
                  <a:pt x="172" y="0"/>
                </a:lnTo>
                <a:lnTo>
                  <a:pt x="138" y="75"/>
                </a:lnTo>
                <a:lnTo>
                  <a:pt x="172" y="75"/>
                </a:lnTo>
                <a:lnTo>
                  <a:pt x="172" y="150"/>
                </a:lnTo>
                <a:lnTo>
                  <a:pt x="138" y="150"/>
                </a:lnTo>
                <a:lnTo>
                  <a:pt x="104" y="150"/>
                </a:lnTo>
                <a:lnTo>
                  <a:pt x="69" y="150"/>
                </a:lnTo>
                <a:lnTo>
                  <a:pt x="69" y="114"/>
                </a:lnTo>
                <a:lnTo>
                  <a:pt x="34" y="114"/>
                </a:lnTo>
                <a:lnTo>
                  <a:pt x="0" y="114"/>
                </a:lnTo>
                <a:lnTo>
                  <a:pt x="0" y="150"/>
                </a:lnTo>
                <a:lnTo>
                  <a:pt x="0" y="188"/>
                </a:lnTo>
                <a:lnTo>
                  <a:pt x="0" y="264"/>
                </a:lnTo>
                <a:lnTo>
                  <a:pt x="34" y="301"/>
                </a:lnTo>
                <a:lnTo>
                  <a:pt x="69" y="264"/>
                </a:lnTo>
                <a:lnTo>
                  <a:pt x="104" y="264"/>
                </a:lnTo>
                <a:lnTo>
                  <a:pt x="138" y="264"/>
                </a:lnTo>
                <a:lnTo>
                  <a:pt x="172" y="301"/>
                </a:lnTo>
                <a:lnTo>
                  <a:pt x="172" y="338"/>
                </a:lnTo>
                <a:lnTo>
                  <a:pt x="242" y="338"/>
                </a:lnTo>
                <a:lnTo>
                  <a:pt x="310" y="338"/>
                </a:lnTo>
                <a:lnTo>
                  <a:pt x="346" y="301"/>
                </a:lnTo>
                <a:lnTo>
                  <a:pt x="379" y="264"/>
                </a:lnTo>
                <a:lnTo>
                  <a:pt x="379" y="226"/>
                </a:lnTo>
                <a:lnTo>
                  <a:pt x="379" y="188"/>
                </a:lnTo>
                <a:lnTo>
                  <a:pt x="310" y="188"/>
                </a:lnTo>
                <a:lnTo>
                  <a:pt x="310" y="114"/>
                </a:lnTo>
                <a:lnTo>
                  <a:pt x="379" y="114"/>
                </a:lnTo>
                <a:lnTo>
                  <a:pt x="379" y="75"/>
                </a:lnTo>
                <a:lnTo>
                  <a:pt x="379" y="38"/>
                </a:lnTo>
                <a:lnTo>
                  <a:pt x="379" y="0"/>
                </a:lnTo>
                <a:lnTo>
                  <a:pt x="346" y="0"/>
                </a:lnTo>
                <a:lnTo>
                  <a:pt x="276" y="0"/>
                </a:lnTo>
              </a:path>
            </a:pathLst>
          </a:custGeom>
          <a:noFill/>
          <a:ln w="3600">
            <a:solidFill>
              <a:srgbClr val="000000"/>
            </a:solidFill>
            <a:round/>
            <a:headEnd/>
            <a:tailEnd/>
          </a:ln>
          <a:effectLst/>
        </p:spPr>
        <p:txBody>
          <a:bodyPr/>
          <a:lstStyle/>
          <a:p>
            <a:endParaRPr lang="es-ES_tradnl" sz="1633"/>
          </a:p>
        </p:txBody>
      </p:sp>
      <p:sp>
        <p:nvSpPr>
          <p:cNvPr id="11489" name="Freeform 225"/>
          <p:cNvSpPr>
            <a:spLocks noChangeArrowheads="1"/>
          </p:cNvSpPr>
          <p:nvPr/>
        </p:nvSpPr>
        <p:spPr bwMode="auto">
          <a:xfrm>
            <a:off x="8658032" y="565980"/>
            <a:ext cx="123853" cy="86409"/>
          </a:xfrm>
          <a:custGeom>
            <a:avLst/>
            <a:gdLst/>
            <a:ahLst/>
            <a:cxnLst>
              <a:cxn ang="0">
                <a:pos x="69" y="0"/>
              </a:cxn>
              <a:cxn ang="0">
                <a:pos x="33" y="0"/>
              </a:cxn>
              <a:cxn ang="0">
                <a:pos x="0" y="38"/>
              </a:cxn>
              <a:cxn ang="0">
                <a:pos x="33" y="38"/>
              </a:cxn>
              <a:cxn ang="0">
                <a:pos x="33" y="76"/>
              </a:cxn>
              <a:cxn ang="0">
                <a:pos x="33" y="113"/>
              </a:cxn>
              <a:cxn ang="0">
                <a:pos x="33" y="150"/>
              </a:cxn>
              <a:cxn ang="0">
                <a:pos x="33" y="188"/>
              </a:cxn>
              <a:cxn ang="0">
                <a:pos x="69" y="188"/>
              </a:cxn>
              <a:cxn ang="0">
                <a:pos x="104" y="188"/>
              </a:cxn>
              <a:cxn ang="0">
                <a:pos x="172" y="188"/>
              </a:cxn>
              <a:cxn ang="0">
                <a:pos x="172" y="263"/>
              </a:cxn>
              <a:cxn ang="0">
                <a:pos x="207" y="263"/>
              </a:cxn>
              <a:cxn ang="0">
                <a:pos x="242" y="263"/>
              </a:cxn>
              <a:cxn ang="0">
                <a:pos x="310" y="263"/>
              </a:cxn>
              <a:cxn ang="0">
                <a:pos x="310" y="188"/>
              </a:cxn>
              <a:cxn ang="0">
                <a:pos x="345" y="150"/>
              </a:cxn>
              <a:cxn ang="0">
                <a:pos x="345" y="113"/>
              </a:cxn>
              <a:cxn ang="0">
                <a:pos x="379" y="76"/>
              </a:cxn>
              <a:cxn ang="0">
                <a:pos x="379" y="38"/>
              </a:cxn>
              <a:cxn ang="0">
                <a:pos x="275" y="38"/>
              </a:cxn>
              <a:cxn ang="0">
                <a:pos x="275" y="150"/>
              </a:cxn>
              <a:cxn ang="0">
                <a:pos x="242" y="150"/>
              </a:cxn>
              <a:cxn ang="0">
                <a:pos x="207" y="113"/>
              </a:cxn>
              <a:cxn ang="0">
                <a:pos x="172" y="76"/>
              </a:cxn>
              <a:cxn ang="0">
                <a:pos x="138" y="113"/>
              </a:cxn>
              <a:cxn ang="0">
                <a:pos x="104" y="76"/>
              </a:cxn>
              <a:cxn ang="0">
                <a:pos x="104" y="38"/>
              </a:cxn>
              <a:cxn ang="0">
                <a:pos x="69" y="0"/>
              </a:cxn>
            </a:cxnLst>
            <a:rect l="0" t="0" r="r" b="b"/>
            <a:pathLst>
              <a:path w="380" h="264">
                <a:moveTo>
                  <a:pt x="69" y="0"/>
                </a:moveTo>
                <a:lnTo>
                  <a:pt x="33" y="0"/>
                </a:lnTo>
                <a:lnTo>
                  <a:pt x="0" y="38"/>
                </a:lnTo>
                <a:lnTo>
                  <a:pt x="33" y="38"/>
                </a:lnTo>
                <a:lnTo>
                  <a:pt x="33" y="76"/>
                </a:lnTo>
                <a:lnTo>
                  <a:pt x="33" y="113"/>
                </a:lnTo>
                <a:lnTo>
                  <a:pt x="33" y="150"/>
                </a:lnTo>
                <a:lnTo>
                  <a:pt x="33" y="188"/>
                </a:lnTo>
                <a:lnTo>
                  <a:pt x="69" y="188"/>
                </a:lnTo>
                <a:lnTo>
                  <a:pt x="104" y="188"/>
                </a:lnTo>
                <a:lnTo>
                  <a:pt x="172" y="188"/>
                </a:lnTo>
                <a:lnTo>
                  <a:pt x="172" y="263"/>
                </a:lnTo>
                <a:lnTo>
                  <a:pt x="207" y="263"/>
                </a:lnTo>
                <a:lnTo>
                  <a:pt x="242" y="263"/>
                </a:lnTo>
                <a:lnTo>
                  <a:pt x="310" y="263"/>
                </a:lnTo>
                <a:lnTo>
                  <a:pt x="310" y="188"/>
                </a:lnTo>
                <a:lnTo>
                  <a:pt x="345" y="150"/>
                </a:lnTo>
                <a:lnTo>
                  <a:pt x="345" y="113"/>
                </a:lnTo>
                <a:lnTo>
                  <a:pt x="379" y="76"/>
                </a:lnTo>
                <a:lnTo>
                  <a:pt x="379" y="38"/>
                </a:lnTo>
                <a:lnTo>
                  <a:pt x="275" y="38"/>
                </a:lnTo>
                <a:lnTo>
                  <a:pt x="275" y="150"/>
                </a:lnTo>
                <a:lnTo>
                  <a:pt x="242" y="150"/>
                </a:lnTo>
                <a:lnTo>
                  <a:pt x="207" y="113"/>
                </a:lnTo>
                <a:lnTo>
                  <a:pt x="172" y="76"/>
                </a:lnTo>
                <a:lnTo>
                  <a:pt x="138" y="113"/>
                </a:lnTo>
                <a:lnTo>
                  <a:pt x="104" y="76"/>
                </a:lnTo>
                <a:lnTo>
                  <a:pt x="104" y="38"/>
                </a:lnTo>
                <a:lnTo>
                  <a:pt x="69" y="0"/>
                </a:lnTo>
              </a:path>
            </a:pathLst>
          </a:custGeom>
          <a:noFill/>
          <a:ln w="3600">
            <a:solidFill>
              <a:srgbClr val="000000"/>
            </a:solidFill>
            <a:round/>
            <a:headEnd/>
            <a:tailEnd/>
          </a:ln>
          <a:effectLst/>
        </p:spPr>
        <p:txBody>
          <a:bodyPr/>
          <a:lstStyle/>
          <a:p>
            <a:endParaRPr lang="es-ES_tradnl" sz="1633"/>
          </a:p>
        </p:txBody>
      </p:sp>
      <p:sp>
        <p:nvSpPr>
          <p:cNvPr id="11490" name="Freeform 226"/>
          <p:cNvSpPr>
            <a:spLocks noChangeArrowheads="1"/>
          </p:cNvSpPr>
          <p:nvPr/>
        </p:nvSpPr>
        <p:spPr bwMode="auto">
          <a:xfrm>
            <a:off x="8377200" y="528539"/>
            <a:ext cx="247706" cy="122412"/>
          </a:xfrm>
          <a:custGeom>
            <a:avLst/>
            <a:gdLst/>
            <a:ahLst/>
            <a:cxnLst>
              <a:cxn ang="0">
                <a:pos x="655" y="0"/>
              </a:cxn>
              <a:cxn ang="0">
                <a:pos x="621" y="0"/>
              </a:cxn>
              <a:cxn ang="0">
                <a:pos x="551" y="38"/>
              </a:cxn>
              <a:cxn ang="0">
                <a:pos x="551" y="75"/>
              </a:cxn>
              <a:cxn ang="0">
                <a:pos x="518" y="113"/>
              </a:cxn>
              <a:cxn ang="0">
                <a:pos x="518" y="188"/>
              </a:cxn>
              <a:cxn ang="0">
                <a:pos x="482" y="188"/>
              </a:cxn>
              <a:cxn ang="0">
                <a:pos x="449" y="188"/>
              </a:cxn>
              <a:cxn ang="0">
                <a:pos x="414" y="150"/>
              </a:cxn>
              <a:cxn ang="0">
                <a:pos x="379" y="150"/>
              </a:cxn>
              <a:cxn ang="0">
                <a:pos x="345" y="113"/>
              </a:cxn>
              <a:cxn ang="0">
                <a:pos x="309" y="113"/>
              </a:cxn>
              <a:cxn ang="0">
                <a:pos x="275" y="113"/>
              </a:cxn>
              <a:cxn ang="0">
                <a:pos x="275" y="38"/>
              </a:cxn>
              <a:cxn ang="0">
                <a:pos x="241" y="38"/>
              </a:cxn>
              <a:cxn ang="0">
                <a:pos x="171" y="75"/>
              </a:cxn>
              <a:cxn ang="0">
                <a:pos x="138" y="113"/>
              </a:cxn>
              <a:cxn ang="0">
                <a:pos x="103" y="150"/>
              </a:cxn>
              <a:cxn ang="0">
                <a:pos x="70" y="188"/>
              </a:cxn>
              <a:cxn ang="0">
                <a:pos x="0" y="226"/>
              </a:cxn>
              <a:cxn ang="0">
                <a:pos x="0" y="263"/>
              </a:cxn>
              <a:cxn ang="0">
                <a:pos x="70" y="263"/>
              </a:cxn>
              <a:cxn ang="0">
                <a:pos x="103" y="263"/>
              </a:cxn>
              <a:cxn ang="0">
                <a:pos x="138" y="263"/>
              </a:cxn>
              <a:cxn ang="0">
                <a:pos x="171" y="263"/>
              </a:cxn>
              <a:cxn ang="0">
                <a:pos x="207" y="226"/>
              </a:cxn>
              <a:cxn ang="0">
                <a:pos x="207" y="263"/>
              </a:cxn>
              <a:cxn ang="0">
                <a:pos x="309" y="226"/>
              </a:cxn>
              <a:cxn ang="0">
                <a:pos x="345" y="263"/>
              </a:cxn>
              <a:cxn ang="0">
                <a:pos x="345" y="301"/>
              </a:cxn>
              <a:cxn ang="0">
                <a:pos x="275" y="338"/>
              </a:cxn>
              <a:cxn ang="0">
                <a:pos x="171" y="338"/>
              </a:cxn>
              <a:cxn ang="0">
                <a:pos x="207" y="376"/>
              </a:cxn>
              <a:cxn ang="0">
                <a:pos x="241" y="376"/>
              </a:cxn>
              <a:cxn ang="0">
                <a:pos x="309" y="376"/>
              </a:cxn>
              <a:cxn ang="0">
                <a:pos x="414" y="338"/>
              </a:cxn>
              <a:cxn ang="0">
                <a:pos x="482" y="301"/>
              </a:cxn>
              <a:cxn ang="0">
                <a:pos x="518" y="338"/>
              </a:cxn>
              <a:cxn ang="0">
                <a:pos x="551" y="338"/>
              </a:cxn>
              <a:cxn ang="0">
                <a:pos x="586" y="338"/>
              </a:cxn>
              <a:cxn ang="0">
                <a:pos x="621" y="338"/>
              </a:cxn>
              <a:cxn ang="0">
                <a:pos x="655" y="301"/>
              </a:cxn>
              <a:cxn ang="0">
                <a:pos x="655" y="263"/>
              </a:cxn>
              <a:cxn ang="0">
                <a:pos x="689" y="263"/>
              </a:cxn>
              <a:cxn ang="0">
                <a:pos x="724" y="226"/>
              </a:cxn>
              <a:cxn ang="0">
                <a:pos x="758" y="188"/>
              </a:cxn>
              <a:cxn ang="0">
                <a:pos x="724" y="113"/>
              </a:cxn>
              <a:cxn ang="0">
                <a:pos x="689" y="150"/>
              </a:cxn>
              <a:cxn ang="0">
                <a:pos x="655" y="150"/>
              </a:cxn>
              <a:cxn ang="0">
                <a:pos x="655" y="113"/>
              </a:cxn>
              <a:cxn ang="0">
                <a:pos x="655" y="75"/>
              </a:cxn>
              <a:cxn ang="0">
                <a:pos x="689" y="38"/>
              </a:cxn>
              <a:cxn ang="0">
                <a:pos x="655" y="0"/>
              </a:cxn>
            </a:cxnLst>
            <a:rect l="0" t="0" r="r" b="b"/>
            <a:pathLst>
              <a:path w="759" h="377">
                <a:moveTo>
                  <a:pt x="655" y="0"/>
                </a:moveTo>
                <a:lnTo>
                  <a:pt x="621" y="0"/>
                </a:lnTo>
                <a:lnTo>
                  <a:pt x="551" y="38"/>
                </a:lnTo>
                <a:lnTo>
                  <a:pt x="551" y="75"/>
                </a:lnTo>
                <a:lnTo>
                  <a:pt x="518" y="113"/>
                </a:lnTo>
                <a:lnTo>
                  <a:pt x="518" y="188"/>
                </a:lnTo>
                <a:lnTo>
                  <a:pt x="482" y="188"/>
                </a:lnTo>
                <a:lnTo>
                  <a:pt x="449" y="188"/>
                </a:lnTo>
                <a:lnTo>
                  <a:pt x="414" y="150"/>
                </a:lnTo>
                <a:lnTo>
                  <a:pt x="379" y="150"/>
                </a:lnTo>
                <a:lnTo>
                  <a:pt x="345" y="113"/>
                </a:lnTo>
                <a:lnTo>
                  <a:pt x="309" y="113"/>
                </a:lnTo>
                <a:lnTo>
                  <a:pt x="275" y="113"/>
                </a:lnTo>
                <a:lnTo>
                  <a:pt x="275" y="38"/>
                </a:lnTo>
                <a:lnTo>
                  <a:pt x="241" y="38"/>
                </a:lnTo>
                <a:lnTo>
                  <a:pt x="171" y="75"/>
                </a:lnTo>
                <a:lnTo>
                  <a:pt x="138" y="113"/>
                </a:lnTo>
                <a:lnTo>
                  <a:pt x="103" y="150"/>
                </a:lnTo>
                <a:lnTo>
                  <a:pt x="70" y="188"/>
                </a:lnTo>
                <a:lnTo>
                  <a:pt x="0" y="226"/>
                </a:lnTo>
                <a:lnTo>
                  <a:pt x="0" y="263"/>
                </a:lnTo>
                <a:lnTo>
                  <a:pt x="70" y="263"/>
                </a:lnTo>
                <a:lnTo>
                  <a:pt x="103" y="263"/>
                </a:lnTo>
                <a:lnTo>
                  <a:pt x="138" y="263"/>
                </a:lnTo>
                <a:lnTo>
                  <a:pt x="171" y="263"/>
                </a:lnTo>
                <a:lnTo>
                  <a:pt x="207" y="226"/>
                </a:lnTo>
                <a:lnTo>
                  <a:pt x="207" y="263"/>
                </a:lnTo>
                <a:lnTo>
                  <a:pt x="309" y="226"/>
                </a:lnTo>
                <a:lnTo>
                  <a:pt x="345" y="263"/>
                </a:lnTo>
                <a:lnTo>
                  <a:pt x="345" y="301"/>
                </a:lnTo>
                <a:lnTo>
                  <a:pt x="275" y="338"/>
                </a:lnTo>
                <a:lnTo>
                  <a:pt x="171" y="338"/>
                </a:lnTo>
                <a:lnTo>
                  <a:pt x="207" y="376"/>
                </a:lnTo>
                <a:lnTo>
                  <a:pt x="241" y="376"/>
                </a:lnTo>
                <a:lnTo>
                  <a:pt x="309" y="376"/>
                </a:lnTo>
                <a:lnTo>
                  <a:pt x="414" y="338"/>
                </a:lnTo>
                <a:lnTo>
                  <a:pt x="482" y="301"/>
                </a:lnTo>
                <a:lnTo>
                  <a:pt x="518" y="338"/>
                </a:lnTo>
                <a:lnTo>
                  <a:pt x="551" y="338"/>
                </a:lnTo>
                <a:lnTo>
                  <a:pt x="586" y="338"/>
                </a:lnTo>
                <a:lnTo>
                  <a:pt x="621" y="338"/>
                </a:lnTo>
                <a:lnTo>
                  <a:pt x="655" y="301"/>
                </a:lnTo>
                <a:lnTo>
                  <a:pt x="655" y="263"/>
                </a:lnTo>
                <a:lnTo>
                  <a:pt x="689" y="263"/>
                </a:lnTo>
                <a:lnTo>
                  <a:pt x="724" y="226"/>
                </a:lnTo>
                <a:lnTo>
                  <a:pt x="758" y="188"/>
                </a:lnTo>
                <a:lnTo>
                  <a:pt x="724" y="113"/>
                </a:lnTo>
                <a:lnTo>
                  <a:pt x="689" y="150"/>
                </a:lnTo>
                <a:lnTo>
                  <a:pt x="655" y="150"/>
                </a:lnTo>
                <a:lnTo>
                  <a:pt x="655" y="113"/>
                </a:lnTo>
                <a:lnTo>
                  <a:pt x="655" y="75"/>
                </a:lnTo>
                <a:lnTo>
                  <a:pt x="689" y="38"/>
                </a:lnTo>
                <a:lnTo>
                  <a:pt x="655" y="0"/>
                </a:lnTo>
              </a:path>
            </a:pathLst>
          </a:custGeom>
          <a:noFill/>
          <a:ln w="3600">
            <a:solidFill>
              <a:srgbClr val="000000"/>
            </a:solidFill>
            <a:round/>
            <a:headEnd/>
            <a:tailEnd/>
          </a:ln>
          <a:effectLst/>
        </p:spPr>
        <p:txBody>
          <a:bodyPr/>
          <a:lstStyle/>
          <a:p>
            <a:endParaRPr lang="es-ES_tradnl" sz="1633"/>
          </a:p>
        </p:txBody>
      </p:sp>
      <p:sp>
        <p:nvSpPr>
          <p:cNvPr id="11491" name="Freeform 227"/>
          <p:cNvSpPr>
            <a:spLocks noChangeArrowheads="1"/>
          </p:cNvSpPr>
          <p:nvPr/>
        </p:nvSpPr>
        <p:spPr bwMode="auto">
          <a:xfrm>
            <a:off x="8240388" y="688395"/>
            <a:ext cx="371559" cy="221783"/>
          </a:xfrm>
          <a:custGeom>
            <a:avLst/>
            <a:gdLst/>
            <a:ahLst/>
            <a:cxnLst>
              <a:cxn ang="0">
                <a:pos x="346" y="0"/>
              </a:cxn>
              <a:cxn ang="0">
                <a:pos x="173" y="75"/>
              </a:cxn>
              <a:cxn ang="0">
                <a:pos x="104" y="114"/>
              </a:cxn>
              <a:cxn ang="0">
                <a:pos x="70" y="188"/>
              </a:cxn>
              <a:cxn ang="0">
                <a:pos x="0" y="226"/>
              </a:cxn>
              <a:cxn ang="0">
                <a:pos x="70" y="264"/>
              </a:cxn>
              <a:cxn ang="0">
                <a:pos x="0" y="301"/>
              </a:cxn>
              <a:cxn ang="0">
                <a:pos x="70" y="338"/>
              </a:cxn>
              <a:cxn ang="0">
                <a:pos x="208" y="301"/>
              </a:cxn>
              <a:cxn ang="0">
                <a:pos x="380" y="338"/>
              </a:cxn>
              <a:cxn ang="0">
                <a:pos x="518" y="376"/>
              </a:cxn>
              <a:cxn ang="0">
                <a:pos x="518" y="415"/>
              </a:cxn>
              <a:cxn ang="0">
                <a:pos x="310" y="451"/>
              </a:cxn>
              <a:cxn ang="0">
                <a:pos x="138" y="451"/>
              </a:cxn>
              <a:cxn ang="0">
                <a:pos x="34" y="415"/>
              </a:cxn>
              <a:cxn ang="0">
                <a:pos x="104" y="527"/>
              </a:cxn>
              <a:cxn ang="0">
                <a:pos x="173" y="565"/>
              </a:cxn>
              <a:cxn ang="0">
                <a:pos x="242" y="602"/>
              </a:cxn>
              <a:cxn ang="0">
                <a:pos x="242" y="679"/>
              </a:cxn>
              <a:cxn ang="0">
                <a:pos x="484" y="679"/>
              </a:cxn>
              <a:cxn ang="0">
                <a:pos x="689" y="640"/>
              </a:cxn>
              <a:cxn ang="0">
                <a:pos x="794" y="602"/>
              </a:cxn>
              <a:cxn ang="0">
                <a:pos x="863" y="565"/>
              </a:cxn>
              <a:cxn ang="0">
                <a:pos x="897" y="527"/>
              </a:cxn>
              <a:cxn ang="0">
                <a:pos x="932" y="602"/>
              </a:cxn>
              <a:cxn ang="0">
                <a:pos x="1035" y="640"/>
              </a:cxn>
              <a:cxn ang="0">
                <a:pos x="1070" y="602"/>
              </a:cxn>
              <a:cxn ang="0">
                <a:pos x="1001" y="527"/>
              </a:cxn>
              <a:cxn ang="0">
                <a:pos x="1070" y="527"/>
              </a:cxn>
              <a:cxn ang="0">
                <a:pos x="1138" y="490"/>
              </a:cxn>
              <a:cxn ang="0">
                <a:pos x="1070" y="451"/>
              </a:cxn>
              <a:cxn ang="0">
                <a:pos x="1001" y="226"/>
              </a:cxn>
              <a:cxn ang="0">
                <a:pos x="966" y="75"/>
              </a:cxn>
              <a:cxn ang="0">
                <a:pos x="897" y="0"/>
              </a:cxn>
              <a:cxn ang="0">
                <a:pos x="863" y="38"/>
              </a:cxn>
              <a:cxn ang="0">
                <a:pos x="829" y="150"/>
              </a:cxn>
              <a:cxn ang="0">
                <a:pos x="759" y="150"/>
              </a:cxn>
              <a:cxn ang="0">
                <a:pos x="759" y="75"/>
              </a:cxn>
              <a:cxn ang="0">
                <a:pos x="689" y="75"/>
              </a:cxn>
              <a:cxn ang="0">
                <a:pos x="622" y="75"/>
              </a:cxn>
              <a:cxn ang="0">
                <a:pos x="518" y="0"/>
              </a:cxn>
              <a:cxn ang="0">
                <a:pos x="484" y="150"/>
              </a:cxn>
              <a:cxn ang="0">
                <a:pos x="380" y="114"/>
              </a:cxn>
              <a:cxn ang="0">
                <a:pos x="415" y="38"/>
              </a:cxn>
              <a:cxn ang="0">
                <a:pos x="380" y="0"/>
              </a:cxn>
            </a:cxnLst>
            <a:rect l="0" t="0" r="r" b="b"/>
            <a:pathLst>
              <a:path w="1139" h="680">
                <a:moveTo>
                  <a:pt x="380" y="0"/>
                </a:moveTo>
                <a:lnTo>
                  <a:pt x="346" y="0"/>
                </a:lnTo>
                <a:lnTo>
                  <a:pt x="277" y="38"/>
                </a:lnTo>
                <a:lnTo>
                  <a:pt x="173" y="75"/>
                </a:lnTo>
                <a:lnTo>
                  <a:pt x="138" y="75"/>
                </a:lnTo>
                <a:lnTo>
                  <a:pt x="104" y="114"/>
                </a:lnTo>
                <a:lnTo>
                  <a:pt x="104" y="150"/>
                </a:lnTo>
                <a:lnTo>
                  <a:pt x="70" y="188"/>
                </a:lnTo>
                <a:lnTo>
                  <a:pt x="34" y="188"/>
                </a:lnTo>
                <a:lnTo>
                  <a:pt x="0" y="226"/>
                </a:lnTo>
                <a:lnTo>
                  <a:pt x="34" y="226"/>
                </a:lnTo>
                <a:lnTo>
                  <a:pt x="70" y="264"/>
                </a:lnTo>
                <a:lnTo>
                  <a:pt x="0" y="264"/>
                </a:lnTo>
                <a:lnTo>
                  <a:pt x="0" y="301"/>
                </a:lnTo>
                <a:lnTo>
                  <a:pt x="0" y="338"/>
                </a:lnTo>
                <a:lnTo>
                  <a:pt x="70" y="338"/>
                </a:lnTo>
                <a:lnTo>
                  <a:pt x="138" y="301"/>
                </a:lnTo>
                <a:lnTo>
                  <a:pt x="208" y="301"/>
                </a:lnTo>
                <a:lnTo>
                  <a:pt x="277" y="338"/>
                </a:lnTo>
                <a:lnTo>
                  <a:pt x="380" y="338"/>
                </a:lnTo>
                <a:lnTo>
                  <a:pt x="449" y="338"/>
                </a:lnTo>
                <a:lnTo>
                  <a:pt x="518" y="376"/>
                </a:lnTo>
                <a:lnTo>
                  <a:pt x="552" y="376"/>
                </a:lnTo>
                <a:lnTo>
                  <a:pt x="518" y="415"/>
                </a:lnTo>
                <a:lnTo>
                  <a:pt x="415" y="415"/>
                </a:lnTo>
                <a:lnTo>
                  <a:pt x="310" y="451"/>
                </a:lnTo>
                <a:lnTo>
                  <a:pt x="208" y="415"/>
                </a:lnTo>
                <a:lnTo>
                  <a:pt x="138" y="451"/>
                </a:lnTo>
                <a:lnTo>
                  <a:pt x="104" y="415"/>
                </a:lnTo>
                <a:lnTo>
                  <a:pt x="34" y="415"/>
                </a:lnTo>
                <a:lnTo>
                  <a:pt x="34" y="490"/>
                </a:lnTo>
                <a:lnTo>
                  <a:pt x="104" y="527"/>
                </a:lnTo>
                <a:lnTo>
                  <a:pt x="104" y="565"/>
                </a:lnTo>
                <a:lnTo>
                  <a:pt x="173" y="565"/>
                </a:lnTo>
                <a:lnTo>
                  <a:pt x="208" y="565"/>
                </a:lnTo>
                <a:lnTo>
                  <a:pt x="242" y="602"/>
                </a:lnTo>
                <a:lnTo>
                  <a:pt x="208" y="679"/>
                </a:lnTo>
                <a:lnTo>
                  <a:pt x="242" y="679"/>
                </a:lnTo>
                <a:lnTo>
                  <a:pt x="277" y="679"/>
                </a:lnTo>
                <a:lnTo>
                  <a:pt x="484" y="679"/>
                </a:lnTo>
                <a:lnTo>
                  <a:pt x="586" y="640"/>
                </a:lnTo>
                <a:lnTo>
                  <a:pt x="689" y="640"/>
                </a:lnTo>
                <a:lnTo>
                  <a:pt x="725" y="602"/>
                </a:lnTo>
                <a:lnTo>
                  <a:pt x="794" y="602"/>
                </a:lnTo>
                <a:lnTo>
                  <a:pt x="829" y="565"/>
                </a:lnTo>
                <a:lnTo>
                  <a:pt x="863" y="565"/>
                </a:lnTo>
                <a:lnTo>
                  <a:pt x="863" y="527"/>
                </a:lnTo>
                <a:lnTo>
                  <a:pt x="897" y="527"/>
                </a:lnTo>
                <a:lnTo>
                  <a:pt x="897" y="602"/>
                </a:lnTo>
                <a:lnTo>
                  <a:pt x="932" y="602"/>
                </a:lnTo>
                <a:lnTo>
                  <a:pt x="1001" y="640"/>
                </a:lnTo>
                <a:lnTo>
                  <a:pt x="1035" y="640"/>
                </a:lnTo>
                <a:lnTo>
                  <a:pt x="1070" y="640"/>
                </a:lnTo>
                <a:lnTo>
                  <a:pt x="1070" y="602"/>
                </a:lnTo>
                <a:lnTo>
                  <a:pt x="1035" y="565"/>
                </a:lnTo>
                <a:lnTo>
                  <a:pt x="1001" y="527"/>
                </a:lnTo>
                <a:lnTo>
                  <a:pt x="1035" y="527"/>
                </a:lnTo>
                <a:lnTo>
                  <a:pt x="1070" y="527"/>
                </a:lnTo>
                <a:lnTo>
                  <a:pt x="1138" y="527"/>
                </a:lnTo>
                <a:lnTo>
                  <a:pt x="1138" y="490"/>
                </a:lnTo>
                <a:lnTo>
                  <a:pt x="1104" y="490"/>
                </a:lnTo>
                <a:lnTo>
                  <a:pt x="1070" y="451"/>
                </a:lnTo>
                <a:lnTo>
                  <a:pt x="1035" y="338"/>
                </a:lnTo>
                <a:lnTo>
                  <a:pt x="1001" y="226"/>
                </a:lnTo>
                <a:lnTo>
                  <a:pt x="1001" y="150"/>
                </a:lnTo>
                <a:lnTo>
                  <a:pt x="966" y="75"/>
                </a:lnTo>
                <a:lnTo>
                  <a:pt x="932" y="38"/>
                </a:lnTo>
                <a:lnTo>
                  <a:pt x="897" y="0"/>
                </a:lnTo>
                <a:lnTo>
                  <a:pt x="863" y="0"/>
                </a:lnTo>
                <a:lnTo>
                  <a:pt x="863" y="38"/>
                </a:lnTo>
                <a:lnTo>
                  <a:pt x="829" y="114"/>
                </a:lnTo>
                <a:lnTo>
                  <a:pt x="829" y="150"/>
                </a:lnTo>
                <a:lnTo>
                  <a:pt x="759" y="188"/>
                </a:lnTo>
                <a:lnTo>
                  <a:pt x="759" y="150"/>
                </a:lnTo>
                <a:lnTo>
                  <a:pt x="759" y="114"/>
                </a:lnTo>
                <a:lnTo>
                  <a:pt x="759" y="75"/>
                </a:lnTo>
                <a:lnTo>
                  <a:pt x="725" y="75"/>
                </a:lnTo>
                <a:lnTo>
                  <a:pt x="689" y="75"/>
                </a:lnTo>
                <a:lnTo>
                  <a:pt x="655" y="114"/>
                </a:lnTo>
                <a:lnTo>
                  <a:pt x="622" y="75"/>
                </a:lnTo>
                <a:lnTo>
                  <a:pt x="586" y="38"/>
                </a:lnTo>
                <a:lnTo>
                  <a:pt x="518" y="0"/>
                </a:lnTo>
                <a:lnTo>
                  <a:pt x="484" y="75"/>
                </a:lnTo>
                <a:lnTo>
                  <a:pt x="484" y="150"/>
                </a:lnTo>
                <a:lnTo>
                  <a:pt x="415" y="150"/>
                </a:lnTo>
                <a:lnTo>
                  <a:pt x="380" y="114"/>
                </a:lnTo>
                <a:lnTo>
                  <a:pt x="380" y="75"/>
                </a:lnTo>
                <a:lnTo>
                  <a:pt x="415" y="38"/>
                </a:lnTo>
                <a:lnTo>
                  <a:pt x="415" y="0"/>
                </a:lnTo>
                <a:lnTo>
                  <a:pt x="380" y="0"/>
                </a:lnTo>
              </a:path>
            </a:pathLst>
          </a:custGeom>
          <a:noFill/>
          <a:ln w="3600">
            <a:solidFill>
              <a:srgbClr val="000000"/>
            </a:solidFill>
            <a:round/>
            <a:headEnd/>
            <a:tailEnd/>
          </a:ln>
          <a:effectLst/>
        </p:spPr>
        <p:txBody>
          <a:bodyPr/>
          <a:lstStyle/>
          <a:p>
            <a:endParaRPr lang="es-ES_tradnl" sz="1633"/>
          </a:p>
        </p:txBody>
      </p:sp>
      <p:sp>
        <p:nvSpPr>
          <p:cNvPr id="11492" name="Freeform 228"/>
          <p:cNvSpPr>
            <a:spLocks noChangeArrowheads="1"/>
          </p:cNvSpPr>
          <p:nvPr/>
        </p:nvSpPr>
        <p:spPr bwMode="auto">
          <a:xfrm>
            <a:off x="8117973" y="626467"/>
            <a:ext cx="224664" cy="172818"/>
          </a:xfrm>
          <a:custGeom>
            <a:avLst/>
            <a:gdLst/>
            <a:ahLst/>
            <a:cxnLst>
              <a:cxn ang="0">
                <a:pos x="346" y="0"/>
              </a:cxn>
              <a:cxn ang="0">
                <a:pos x="276" y="38"/>
              </a:cxn>
              <a:cxn ang="0">
                <a:pos x="242" y="38"/>
              </a:cxn>
              <a:cxn ang="0">
                <a:pos x="208" y="75"/>
              </a:cxn>
              <a:cxn ang="0">
                <a:pos x="172" y="113"/>
              </a:cxn>
              <a:cxn ang="0">
                <a:pos x="139" y="151"/>
              </a:cxn>
              <a:cxn ang="0">
                <a:pos x="104" y="188"/>
              </a:cxn>
              <a:cxn ang="0">
                <a:pos x="104" y="227"/>
              </a:cxn>
              <a:cxn ang="0">
                <a:pos x="70" y="227"/>
              </a:cxn>
              <a:cxn ang="0">
                <a:pos x="34" y="263"/>
              </a:cxn>
              <a:cxn ang="0">
                <a:pos x="0" y="302"/>
              </a:cxn>
              <a:cxn ang="0">
                <a:pos x="0" y="338"/>
              </a:cxn>
              <a:cxn ang="0">
                <a:pos x="34" y="377"/>
              </a:cxn>
              <a:cxn ang="0">
                <a:pos x="34" y="490"/>
              </a:cxn>
              <a:cxn ang="0">
                <a:pos x="70" y="527"/>
              </a:cxn>
              <a:cxn ang="0">
                <a:pos x="104" y="490"/>
              </a:cxn>
              <a:cxn ang="0">
                <a:pos x="139" y="490"/>
              </a:cxn>
              <a:cxn ang="0">
                <a:pos x="139" y="452"/>
              </a:cxn>
              <a:cxn ang="0">
                <a:pos x="172" y="413"/>
              </a:cxn>
              <a:cxn ang="0">
                <a:pos x="242" y="413"/>
              </a:cxn>
              <a:cxn ang="0">
                <a:pos x="276" y="413"/>
              </a:cxn>
              <a:cxn ang="0">
                <a:pos x="276" y="377"/>
              </a:cxn>
              <a:cxn ang="0">
                <a:pos x="379" y="302"/>
              </a:cxn>
              <a:cxn ang="0">
                <a:pos x="414" y="263"/>
              </a:cxn>
              <a:cxn ang="0">
                <a:pos x="483" y="227"/>
              </a:cxn>
              <a:cxn ang="0">
                <a:pos x="587" y="188"/>
              </a:cxn>
              <a:cxn ang="0">
                <a:pos x="656" y="151"/>
              </a:cxn>
              <a:cxn ang="0">
                <a:pos x="689" y="113"/>
              </a:cxn>
              <a:cxn ang="0">
                <a:pos x="587" y="113"/>
              </a:cxn>
              <a:cxn ang="0">
                <a:pos x="517" y="113"/>
              </a:cxn>
              <a:cxn ang="0">
                <a:pos x="483" y="75"/>
              </a:cxn>
              <a:cxn ang="0">
                <a:pos x="414" y="38"/>
              </a:cxn>
              <a:cxn ang="0">
                <a:pos x="379" y="38"/>
              </a:cxn>
              <a:cxn ang="0">
                <a:pos x="346" y="0"/>
              </a:cxn>
            </a:cxnLst>
            <a:rect l="0" t="0" r="r" b="b"/>
            <a:pathLst>
              <a:path w="690" h="528">
                <a:moveTo>
                  <a:pt x="346" y="0"/>
                </a:moveTo>
                <a:lnTo>
                  <a:pt x="276" y="38"/>
                </a:lnTo>
                <a:lnTo>
                  <a:pt x="242" y="38"/>
                </a:lnTo>
                <a:lnTo>
                  <a:pt x="208" y="75"/>
                </a:lnTo>
                <a:lnTo>
                  <a:pt x="172" y="113"/>
                </a:lnTo>
                <a:lnTo>
                  <a:pt x="139" y="151"/>
                </a:lnTo>
                <a:lnTo>
                  <a:pt x="104" y="188"/>
                </a:lnTo>
                <a:lnTo>
                  <a:pt x="104" y="227"/>
                </a:lnTo>
                <a:lnTo>
                  <a:pt x="70" y="227"/>
                </a:lnTo>
                <a:lnTo>
                  <a:pt x="34" y="263"/>
                </a:lnTo>
                <a:lnTo>
                  <a:pt x="0" y="302"/>
                </a:lnTo>
                <a:lnTo>
                  <a:pt x="0" y="338"/>
                </a:lnTo>
                <a:lnTo>
                  <a:pt x="34" y="377"/>
                </a:lnTo>
                <a:lnTo>
                  <a:pt x="34" y="490"/>
                </a:lnTo>
                <a:lnTo>
                  <a:pt x="70" y="527"/>
                </a:lnTo>
                <a:lnTo>
                  <a:pt x="104" y="490"/>
                </a:lnTo>
                <a:lnTo>
                  <a:pt x="139" y="490"/>
                </a:lnTo>
                <a:lnTo>
                  <a:pt x="139" y="452"/>
                </a:lnTo>
                <a:lnTo>
                  <a:pt x="172" y="413"/>
                </a:lnTo>
                <a:lnTo>
                  <a:pt x="242" y="413"/>
                </a:lnTo>
                <a:lnTo>
                  <a:pt x="276" y="413"/>
                </a:lnTo>
                <a:lnTo>
                  <a:pt x="276" y="377"/>
                </a:lnTo>
                <a:lnTo>
                  <a:pt x="379" y="302"/>
                </a:lnTo>
                <a:lnTo>
                  <a:pt x="414" y="263"/>
                </a:lnTo>
                <a:lnTo>
                  <a:pt x="483" y="227"/>
                </a:lnTo>
                <a:lnTo>
                  <a:pt x="587" y="188"/>
                </a:lnTo>
                <a:lnTo>
                  <a:pt x="656" y="151"/>
                </a:lnTo>
                <a:lnTo>
                  <a:pt x="689" y="113"/>
                </a:lnTo>
                <a:lnTo>
                  <a:pt x="587" y="113"/>
                </a:lnTo>
                <a:lnTo>
                  <a:pt x="517" y="113"/>
                </a:lnTo>
                <a:lnTo>
                  <a:pt x="483" y="75"/>
                </a:lnTo>
                <a:lnTo>
                  <a:pt x="414" y="38"/>
                </a:lnTo>
                <a:lnTo>
                  <a:pt x="379" y="38"/>
                </a:lnTo>
                <a:lnTo>
                  <a:pt x="346" y="0"/>
                </a:lnTo>
              </a:path>
            </a:pathLst>
          </a:custGeom>
          <a:noFill/>
          <a:ln w="3600">
            <a:solidFill>
              <a:srgbClr val="000000"/>
            </a:solidFill>
            <a:round/>
            <a:headEnd/>
            <a:tailEnd/>
          </a:ln>
          <a:effectLst/>
        </p:spPr>
        <p:txBody>
          <a:bodyPr/>
          <a:lstStyle/>
          <a:p>
            <a:endParaRPr lang="es-ES_tradnl" sz="1633"/>
          </a:p>
        </p:txBody>
      </p:sp>
      <p:sp>
        <p:nvSpPr>
          <p:cNvPr id="11493" name="Freeform 229"/>
          <p:cNvSpPr>
            <a:spLocks noChangeArrowheads="1"/>
          </p:cNvSpPr>
          <p:nvPr/>
        </p:nvSpPr>
        <p:spPr bwMode="auto">
          <a:xfrm>
            <a:off x="8950383" y="1044111"/>
            <a:ext cx="158417" cy="123853"/>
          </a:xfrm>
          <a:custGeom>
            <a:avLst/>
            <a:gdLst/>
            <a:ahLst/>
            <a:cxnLst>
              <a:cxn ang="0">
                <a:pos x="69" y="76"/>
              </a:cxn>
              <a:cxn ang="0">
                <a:pos x="69" y="114"/>
              </a:cxn>
              <a:cxn ang="0">
                <a:pos x="69" y="189"/>
              </a:cxn>
              <a:cxn ang="0">
                <a:pos x="33" y="228"/>
              </a:cxn>
              <a:cxn ang="0">
                <a:pos x="0" y="339"/>
              </a:cxn>
              <a:cxn ang="0">
                <a:pos x="33" y="339"/>
              </a:cxn>
              <a:cxn ang="0">
                <a:pos x="69" y="302"/>
              </a:cxn>
              <a:cxn ang="0">
                <a:pos x="103" y="302"/>
              </a:cxn>
              <a:cxn ang="0">
                <a:pos x="103" y="378"/>
              </a:cxn>
              <a:cxn ang="0">
                <a:pos x="138" y="339"/>
              </a:cxn>
              <a:cxn ang="0">
                <a:pos x="171" y="339"/>
              </a:cxn>
              <a:cxn ang="0">
                <a:pos x="207" y="339"/>
              </a:cxn>
              <a:cxn ang="0">
                <a:pos x="241" y="264"/>
              </a:cxn>
              <a:cxn ang="0">
                <a:pos x="275" y="264"/>
              </a:cxn>
              <a:cxn ang="0">
                <a:pos x="309" y="228"/>
              </a:cxn>
              <a:cxn ang="0">
                <a:pos x="309" y="264"/>
              </a:cxn>
              <a:cxn ang="0">
                <a:pos x="309" y="302"/>
              </a:cxn>
              <a:cxn ang="0">
                <a:pos x="345" y="264"/>
              </a:cxn>
              <a:cxn ang="0">
                <a:pos x="379" y="264"/>
              </a:cxn>
              <a:cxn ang="0">
                <a:pos x="414" y="302"/>
              </a:cxn>
              <a:cxn ang="0">
                <a:pos x="449" y="302"/>
              </a:cxn>
              <a:cxn ang="0">
                <a:pos x="482" y="302"/>
              </a:cxn>
              <a:cxn ang="0">
                <a:pos x="482" y="264"/>
              </a:cxn>
              <a:cxn ang="0">
                <a:pos x="449" y="228"/>
              </a:cxn>
              <a:cxn ang="0">
                <a:pos x="414" y="228"/>
              </a:cxn>
              <a:cxn ang="0">
                <a:pos x="309" y="151"/>
              </a:cxn>
              <a:cxn ang="0">
                <a:pos x="275" y="114"/>
              </a:cxn>
              <a:cxn ang="0">
                <a:pos x="241" y="114"/>
              </a:cxn>
              <a:cxn ang="0">
                <a:pos x="207" y="76"/>
              </a:cxn>
              <a:cxn ang="0">
                <a:pos x="171" y="76"/>
              </a:cxn>
              <a:cxn ang="0">
                <a:pos x="171" y="39"/>
              </a:cxn>
              <a:cxn ang="0">
                <a:pos x="171" y="0"/>
              </a:cxn>
              <a:cxn ang="0">
                <a:pos x="103" y="39"/>
              </a:cxn>
              <a:cxn ang="0">
                <a:pos x="69" y="76"/>
              </a:cxn>
            </a:cxnLst>
            <a:rect l="0" t="0" r="r" b="b"/>
            <a:pathLst>
              <a:path w="483" h="379">
                <a:moveTo>
                  <a:pt x="69" y="76"/>
                </a:moveTo>
                <a:lnTo>
                  <a:pt x="69" y="114"/>
                </a:lnTo>
                <a:lnTo>
                  <a:pt x="69" y="189"/>
                </a:lnTo>
                <a:lnTo>
                  <a:pt x="33" y="228"/>
                </a:lnTo>
                <a:lnTo>
                  <a:pt x="0" y="339"/>
                </a:lnTo>
                <a:lnTo>
                  <a:pt x="33" y="339"/>
                </a:lnTo>
                <a:lnTo>
                  <a:pt x="69" y="302"/>
                </a:lnTo>
                <a:lnTo>
                  <a:pt x="103" y="302"/>
                </a:lnTo>
                <a:lnTo>
                  <a:pt x="103" y="378"/>
                </a:lnTo>
                <a:lnTo>
                  <a:pt x="138" y="339"/>
                </a:lnTo>
                <a:lnTo>
                  <a:pt x="171" y="339"/>
                </a:lnTo>
                <a:lnTo>
                  <a:pt x="207" y="339"/>
                </a:lnTo>
                <a:lnTo>
                  <a:pt x="241" y="264"/>
                </a:lnTo>
                <a:lnTo>
                  <a:pt x="275" y="264"/>
                </a:lnTo>
                <a:lnTo>
                  <a:pt x="309" y="228"/>
                </a:lnTo>
                <a:lnTo>
                  <a:pt x="309" y="264"/>
                </a:lnTo>
                <a:lnTo>
                  <a:pt x="309" y="302"/>
                </a:lnTo>
                <a:lnTo>
                  <a:pt x="345" y="264"/>
                </a:lnTo>
                <a:lnTo>
                  <a:pt x="379" y="264"/>
                </a:lnTo>
                <a:lnTo>
                  <a:pt x="414" y="302"/>
                </a:lnTo>
                <a:lnTo>
                  <a:pt x="449" y="302"/>
                </a:lnTo>
                <a:lnTo>
                  <a:pt x="482" y="302"/>
                </a:lnTo>
                <a:lnTo>
                  <a:pt x="482" y="264"/>
                </a:lnTo>
                <a:lnTo>
                  <a:pt x="449" y="228"/>
                </a:lnTo>
                <a:lnTo>
                  <a:pt x="414" y="228"/>
                </a:lnTo>
                <a:lnTo>
                  <a:pt x="309" y="151"/>
                </a:lnTo>
                <a:lnTo>
                  <a:pt x="275" y="114"/>
                </a:lnTo>
                <a:lnTo>
                  <a:pt x="241" y="114"/>
                </a:lnTo>
                <a:lnTo>
                  <a:pt x="207" y="76"/>
                </a:lnTo>
                <a:lnTo>
                  <a:pt x="171" y="76"/>
                </a:lnTo>
                <a:lnTo>
                  <a:pt x="171" y="39"/>
                </a:lnTo>
                <a:lnTo>
                  <a:pt x="171" y="0"/>
                </a:lnTo>
                <a:lnTo>
                  <a:pt x="103" y="39"/>
                </a:lnTo>
                <a:lnTo>
                  <a:pt x="69" y="76"/>
                </a:lnTo>
              </a:path>
            </a:pathLst>
          </a:custGeom>
          <a:noFill/>
          <a:ln w="3600">
            <a:solidFill>
              <a:srgbClr val="000000"/>
            </a:solidFill>
            <a:round/>
            <a:headEnd/>
            <a:tailEnd/>
          </a:ln>
          <a:effectLst/>
        </p:spPr>
        <p:txBody>
          <a:bodyPr/>
          <a:lstStyle/>
          <a:p>
            <a:endParaRPr lang="es-ES_tradnl" sz="1633"/>
          </a:p>
        </p:txBody>
      </p:sp>
      <p:sp>
        <p:nvSpPr>
          <p:cNvPr id="11494" name="Freeform 230"/>
          <p:cNvSpPr>
            <a:spLocks noChangeArrowheads="1"/>
          </p:cNvSpPr>
          <p:nvPr/>
        </p:nvSpPr>
        <p:spPr bwMode="auto">
          <a:xfrm>
            <a:off x="9637335" y="1647534"/>
            <a:ext cx="146895" cy="208822"/>
          </a:xfrm>
          <a:custGeom>
            <a:avLst/>
            <a:gdLst/>
            <a:ahLst/>
            <a:cxnLst>
              <a:cxn ang="0">
                <a:pos x="242" y="0"/>
              </a:cxn>
              <a:cxn ang="0">
                <a:pos x="207" y="38"/>
              </a:cxn>
              <a:cxn ang="0">
                <a:pos x="172" y="114"/>
              </a:cxn>
              <a:cxn ang="0">
                <a:pos x="138" y="188"/>
              </a:cxn>
              <a:cxn ang="0">
                <a:pos x="70" y="338"/>
              </a:cxn>
              <a:cxn ang="0">
                <a:pos x="34" y="377"/>
              </a:cxn>
              <a:cxn ang="0">
                <a:pos x="0" y="415"/>
              </a:cxn>
              <a:cxn ang="0">
                <a:pos x="34" y="452"/>
              </a:cxn>
              <a:cxn ang="0">
                <a:pos x="0" y="490"/>
              </a:cxn>
              <a:cxn ang="0">
                <a:pos x="0" y="565"/>
              </a:cxn>
              <a:cxn ang="0">
                <a:pos x="34" y="527"/>
              </a:cxn>
              <a:cxn ang="0">
                <a:pos x="70" y="527"/>
              </a:cxn>
              <a:cxn ang="0">
                <a:pos x="104" y="527"/>
              </a:cxn>
              <a:cxn ang="0">
                <a:pos x="172" y="565"/>
              </a:cxn>
              <a:cxn ang="0">
                <a:pos x="242" y="527"/>
              </a:cxn>
              <a:cxn ang="0">
                <a:pos x="275" y="527"/>
              </a:cxn>
              <a:cxn ang="0">
                <a:pos x="242" y="565"/>
              </a:cxn>
              <a:cxn ang="0">
                <a:pos x="207" y="640"/>
              </a:cxn>
              <a:cxn ang="0">
                <a:pos x="242" y="640"/>
              </a:cxn>
              <a:cxn ang="0">
                <a:pos x="310" y="565"/>
              </a:cxn>
              <a:cxn ang="0">
                <a:pos x="345" y="527"/>
              </a:cxn>
              <a:cxn ang="0">
                <a:pos x="345" y="602"/>
              </a:cxn>
              <a:cxn ang="0">
                <a:pos x="345" y="640"/>
              </a:cxn>
              <a:cxn ang="0">
                <a:pos x="379" y="640"/>
              </a:cxn>
              <a:cxn ang="0">
                <a:pos x="379" y="602"/>
              </a:cxn>
              <a:cxn ang="0">
                <a:pos x="414" y="640"/>
              </a:cxn>
              <a:cxn ang="0">
                <a:pos x="449" y="602"/>
              </a:cxn>
              <a:cxn ang="0">
                <a:pos x="449" y="565"/>
              </a:cxn>
              <a:cxn ang="0">
                <a:pos x="449" y="527"/>
              </a:cxn>
              <a:cxn ang="0">
                <a:pos x="449" y="490"/>
              </a:cxn>
              <a:cxn ang="0">
                <a:pos x="414" y="527"/>
              </a:cxn>
              <a:cxn ang="0">
                <a:pos x="379" y="490"/>
              </a:cxn>
              <a:cxn ang="0">
                <a:pos x="379" y="452"/>
              </a:cxn>
              <a:cxn ang="0">
                <a:pos x="414" y="452"/>
              </a:cxn>
              <a:cxn ang="0">
                <a:pos x="414" y="415"/>
              </a:cxn>
              <a:cxn ang="0">
                <a:pos x="414" y="377"/>
              </a:cxn>
              <a:cxn ang="0">
                <a:pos x="379" y="377"/>
              </a:cxn>
              <a:cxn ang="0">
                <a:pos x="379" y="302"/>
              </a:cxn>
              <a:cxn ang="0">
                <a:pos x="345" y="302"/>
              </a:cxn>
              <a:cxn ang="0">
                <a:pos x="310" y="338"/>
              </a:cxn>
              <a:cxn ang="0">
                <a:pos x="275" y="302"/>
              </a:cxn>
              <a:cxn ang="0">
                <a:pos x="275" y="264"/>
              </a:cxn>
              <a:cxn ang="0">
                <a:pos x="275" y="227"/>
              </a:cxn>
              <a:cxn ang="0">
                <a:pos x="242" y="227"/>
              </a:cxn>
              <a:cxn ang="0">
                <a:pos x="207" y="264"/>
              </a:cxn>
              <a:cxn ang="0">
                <a:pos x="172" y="264"/>
              </a:cxn>
              <a:cxn ang="0">
                <a:pos x="172" y="188"/>
              </a:cxn>
              <a:cxn ang="0">
                <a:pos x="207" y="150"/>
              </a:cxn>
              <a:cxn ang="0">
                <a:pos x="242" y="114"/>
              </a:cxn>
              <a:cxn ang="0">
                <a:pos x="242" y="38"/>
              </a:cxn>
              <a:cxn ang="0">
                <a:pos x="275" y="38"/>
              </a:cxn>
              <a:cxn ang="0">
                <a:pos x="275" y="0"/>
              </a:cxn>
              <a:cxn ang="0">
                <a:pos x="242" y="0"/>
              </a:cxn>
            </a:cxnLst>
            <a:rect l="0" t="0" r="r" b="b"/>
            <a:pathLst>
              <a:path w="450" h="641">
                <a:moveTo>
                  <a:pt x="242" y="0"/>
                </a:moveTo>
                <a:lnTo>
                  <a:pt x="207" y="38"/>
                </a:lnTo>
                <a:lnTo>
                  <a:pt x="172" y="114"/>
                </a:lnTo>
                <a:lnTo>
                  <a:pt x="138" y="188"/>
                </a:lnTo>
                <a:lnTo>
                  <a:pt x="70" y="338"/>
                </a:lnTo>
                <a:lnTo>
                  <a:pt x="34" y="377"/>
                </a:lnTo>
                <a:lnTo>
                  <a:pt x="0" y="415"/>
                </a:lnTo>
                <a:lnTo>
                  <a:pt x="34" y="452"/>
                </a:lnTo>
                <a:lnTo>
                  <a:pt x="0" y="490"/>
                </a:lnTo>
                <a:lnTo>
                  <a:pt x="0" y="565"/>
                </a:lnTo>
                <a:lnTo>
                  <a:pt x="34" y="527"/>
                </a:lnTo>
                <a:lnTo>
                  <a:pt x="70" y="527"/>
                </a:lnTo>
                <a:lnTo>
                  <a:pt x="104" y="527"/>
                </a:lnTo>
                <a:lnTo>
                  <a:pt x="172" y="565"/>
                </a:lnTo>
                <a:lnTo>
                  <a:pt x="242" y="527"/>
                </a:lnTo>
                <a:lnTo>
                  <a:pt x="275" y="527"/>
                </a:lnTo>
                <a:lnTo>
                  <a:pt x="242" y="565"/>
                </a:lnTo>
                <a:lnTo>
                  <a:pt x="207" y="640"/>
                </a:lnTo>
                <a:lnTo>
                  <a:pt x="242" y="640"/>
                </a:lnTo>
                <a:lnTo>
                  <a:pt x="310" y="565"/>
                </a:lnTo>
                <a:lnTo>
                  <a:pt x="345" y="527"/>
                </a:lnTo>
                <a:lnTo>
                  <a:pt x="345" y="602"/>
                </a:lnTo>
                <a:lnTo>
                  <a:pt x="345" y="640"/>
                </a:lnTo>
                <a:lnTo>
                  <a:pt x="379" y="640"/>
                </a:lnTo>
                <a:lnTo>
                  <a:pt x="379" y="602"/>
                </a:lnTo>
                <a:lnTo>
                  <a:pt x="414" y="640"/>
                </a:lnTo>
                <a:lnTo>
                  <a:pt x="449" y="602"/>
                </a:lnTo>
                <a:lnTo>
                  <a:pt x="449" y="565"/>
                </a:lnTo>
                <a:lnTo>
                  <a:pt x="449" y="527"/>
                </a:lnTo>
                <a:lnTo>
                  <a:pt x="449" y="490"/>
                </a:lnTo>
                <a:lnTo>
                  <a:pt x="414" y="527"/>
                </a:lnTo>
                <a:lnTo>
                  <a:pt x="379" y="490"/>
                </a:lnTo>
                <a:lnTo>
                  <a:pt x="379" y="452"/>
                </a:lnTo>
                <a:lnTo>
                  <a:pt x="414" y="452"/>
                </a:lnTo>
                <a:lnTo>
                  <a:pt x="414" y="415"/>
                </a:lnTo>
                <a:lnTo>
                  <a:pt x="414" y="377"/>
                </a:lnTo>
                <a:lnTo>
                  <a:pt x="379" y="377"/>
                </a:lnTo>
                <a:lnTo>
                  <a:pt x="379" y="302"/>
                </a:lnTo>
                <a:lnTo>
                  <a:pt x="345" y="302"/>
                </a:lnTo>
                <a:lnTo>
                  <a:pt x="310" y="338"/>
                </a:lnTo>
                <a:lnTo>
                  <a:pt x="275" y="302"/>
                </a:lnTo>
                <a:lnTo>
                  <a:pt x="275" y="264"/>
                </a:lnTo>
                <a:lnTo>
                  <a:pt x="275" y="227"/>
                </a:lnTo>
                <a:lnTo>
                  <a:pt x="242" y="227"/>
                </a:lnTo>
                <a:lnTo>
                  <a:pt x="207" y="264"/>
                </a:lnTo>
                <a:lnTo>
                  <a:pt x="172" y="264"/>
                </a:lnTo>
                <a:lnTo>
                  <a:pt x="172" y="188"/>
                </a:lnTo>
                <a:lnTo>
                  <a:pt x="207" y="150"/>
                </a:lnTo>
                <a:lnTo>
                  <a:pt x="242" y="114"/>
                </a:lnTo>
                <a:lnTo>
                  <a:pt x="242" y="38"/>
                </a:lnTo>
                <a:lnTo>
                  <a:pt x="275" y="38"/>
                </a:lnTo>
                <a:lnTo>
                  <a:pt x="275" y="0"/>
                </a:lnTo>
                <a:lnTo>
                  <a:pt x="242" y="0"/>
                </a:lnTo>
              </a:path>
            </a:pathLst>
          </a:custGeom>
          <a:noFill/>
          <a:ln w="3600">
            <a:solidFill>
              <a:srgbClr val="000000"/>
            </a:solidFill>
            <a:round/>
            <a:headEnd/>
            <a:tailEnd/>
          </a:ln>
          <a:effectLst/>
        </p:spPr>
        <p:txBody>
          <a:bodyPr/>
          <a:lstStyle/>
          <a:p>
            <a:endParaRPr lang="es-ES_tradnl" sz="1633"/>
          </a:p>
        </p:txBody>
      </p:sp>
      <p:sp>
        <p:nvSpPr>
          <p:cNvPr id="11495" name="Freeform 231"/>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6" name="Freeform 232"/>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noFill/>
          <a:ln w="3600">
            <a:solidFill>
              <a:srgbClr val="000000"/>
            </a:solidFill>
            <a:round/>
            <a:headEnd/>
            <a:tailEnd/>
          </a:ln>
          <a:effectLst/>
        </p:spPr>
        <p:txBody>
          <a:bodyPr/>
          <a:lstStyle/>
          <a:p>
            <a:endParaRPr lang="es-ES_tradnl" sz="1633"/>
          </a:p>
        </p:txBody>
      </p:sp>
      <p:sp>
        <p:nvSpPr>
          <p:cNvPr id="11497" name="Freeform 233"/>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8" name="Freeform 234"/>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noFill/>
          <a:ln w="3600">
            <a:solidFill>
              <a:srgbClr val="000000"/>
            </a:solidFill>
            <a:round/>
            <a:headEnd/>
            <a:tailEnd/>
          </a:ln>
          <a:effectLst/>
        </p:spPr>
        <p:txBody>
          <a:bodyPr/>
          <a:lstStyle/>
          <a:p>
            <a:endParaRPr lang="es-ES_tradnl" sz="1633"/>
          </a:p>
        </p:txBody>
      </p:sp>
      <p:sp>
        <p:nvSpPr>
          <p:cNvPr id="11499" name="Freeform 235"/>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0" name="Freeform 236"/>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noFill/>
          <a:ln w="3600">
            <a:solidFill>
              <a:srgbClr val="000000"/>
            </a:solidFill>
            <a:round/>
            <a:headEnd/>
            <a:tailEnd/>
          </a:ln>
          <a:effectLst/>
        </p:spPr>
        <p:txBody>
          <a:bodyPr/>
          <a:lstStyle/>
          <a:p>
            <a:endParaRPr lang="es-ES_tradnl" sz="1633"/>
          </a:p>
        </p:txBody>
      </p:sp>
      <p:sp>
        <p:nvSpPr>
          <p:cNvPr id="11501" name="Freeform 237"/>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2" name="Freeform 238"/>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noFill/>
          <a:ln w="3600">
            <a:solidFill>
              <a:srgbClr val="000000"/>
            </a:solidFill>
            <a:round/>
            <a:headEnd/>
            <a:tailEnd/>
          </a:ln>
          <a:effectLst/>
        </p:spPr>
        <p:txBody>
          <a:bodyPr/>
          <a:lstStyle/>
          <a:p>
            <a:endParaRPr lang="es-ES_tradnl" sz="1633"/>
          </a:p>
        </p:txBody>
      </p:sp>
      <p:sp>
        <p:nvSpPr>
          <p:cNvPr id="11503" name="Freeform 239"/>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4" name="Freeform 240"/>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noFill/>
          <a:ln w="3600">
            <a:solidFill>
              <a:srgbClr val="000000"/>
            </a:solidFill>
            <a:round/>
            <a:headEnd/>
            <a:tailEnd/>
          </a:ln>
          <a:effectLst/>
        </p:spPr>
        <p:txBody>
          <a:bodyPr/>
          <a:lstStyle/>
          <a:p>
            <a:endParaRPr lang="es-ES_tradnl" sz="1633"/>
          </a:p>
        </p:txBody>
      </p:sp>
      <p:sp>
        <p:nvSpPr>
          <p:cNvPr id="11505" name="Freeform 241"/>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6" name="Freeform 242"/>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noFill/>
          <a:ln w="3600">
            <a:solidFill>
              <a:srgbClr val="000000"/>
            </a:solidFill>
            <a:round/>
            <a:headEnd/>
            <a:tailEnd/>
          </a:ln>
          <a:effectLst/>
        </p:spPr>
        <p:txBody>
          <a:bodyPr/>
          <a:lstStyle/>
          <a:p>
            <a:endParaRPr lang="es-ES_tradnl" sz="1633"/>
          </a:p>
        </p:txBody>
      </p:sp>
      <p:sp>
        <p:nvSpPr>
          <p:cNvPr id="11507" name="Freeform 243"/>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8" name="Freeform 244"/>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noFill/>
          <a:ln w="3600">
            <a:solidFill>
              <a:srgbClr val="000000"/>
            </a:solidFill>
            <a:round/>
            <a:headEnd/>
            <a:tailEnd/>
          </a:ln>
          <a:effectLst/>
        </p:spPr>
        <p:txBody>
          <a:bodyPr/>
          <a:lstStyle/>
          <a:p>
            <a:endParaRPr lang="es-ES_tradnl" sz="1633"/>
          </a:p>
        </p:txBody>
      </p:sp>
      <p:sp>
        <p:nvSpPr>
          <p:cNvPr id="11509" name="Freeform 245"/>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0" name="Freeform 246"/>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noFill/>
          <a:ln w="3600">
            <a:solidFill>
              <a:srgbClr val="000000"/>
            </a:solidFill>
            <a:round/>
            <a:headEnd/>
            <a:tailEnd/>
          </a:ln>
          <a:effectLst/>
        </p:spPr>
        <p:txBody>
          <a:bodyPr/>
          <a:lstStyle/>
          <a:p>
            <a:endParaRPr lang="es-ES_tradnl" sz="1633"/>
          </a:p>
        </p:txBody>
      </p:sp>
      <p:sp>
        <p:nvSpPr>
          <p:cNvPr id="11511" name="Freeform 247"/>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2" name="Freeform 248"/>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noFill/>
          <a:ln w="3600">
            <a:solidFill>
              <a:srgbClr val="000000"/>
            </a:solidFill>
            <a:round/>
            <a:headEnd/>
            <a:tailEnd/>
          </a:ln>
          <a:effectLst/>
        </p:spPr>
        <p:txBody>
          <a:bodyPr/>
          <a:lstStyle/>
          <a:p>
            <a:endParaRPr lang="es-ES_tradnl" sz="1633"/>
          </a:p>
        </p:txBody>
      </p:sp>
      <p:sp>
        <p:nvSpPr>
          <p:cNvPr id="11513" name="Freeform 249"/>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4" name="Freeform 250"/>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noFill/>
          <a:ln w="3600">
            <a:solidFill>
              <a:srgbClr val="000000"/>
            </a:solidFill>
            <a:round/>
            <a:headEnd/>
            <a:tailEnd/>
          </a:ln>
          <a:effectLst/>
        </p:spPr>
        <p:txBody>
          <a:bodyPr/>
          <a:lstStyle/>
          <a:p>
            <a:endParaRPr lang="es-ES_tradnl" sz="1633"/>
          </a:p>
        </p:txBody>
      </p:sp>
      <p:sp>
        <p:nvSpPr>
          <p:cNvPr id="11515" name="Freeform 251"/>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6" name="Freeform 252"/>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noFill/>
          <a:ln w="3600">
            <a:solidFill>
              <a:srgbClr val="000000"/>
            </a:solidFill>
            <a:round/>
            <a:headEnd/>
            <a:tailEnd/>
          </a:ln>
          <a:effectLst/>
        </p:spPr>
        <p:txBody>
          <a:bodyPr/>
          <a:lstStyle/>
          <a:p>
            <a:endParaRPr lang="es-ES_tradnl" sz="1633"/>
          </a:p>
        </p:txBody>
      </p:sp>
      <p:sp>
        <p:nvSpPr>
          <p:cNvPr id="11517" name="Freeform 253"/>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8" name="Freeform 254"/>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noFill/>
          <a:ln w="3600">
            <a:solidFill>
              <a:srgbClr val="000000"/>
            </a:solidFill>
            <a:round/>
            <a:headEnd/>
            <a:tailEnd/>
          </a:ln>
          <a:effectLst/>
        </p:spPr>
        <p:txBody>
          <a:bodyPr/>
          <a:lstStyle/>
          <a:p>
            <a:endParaRPr lang="es-ES_tradnl" sz="1633"/>
          </a:p>
        </p:txBody>
      </p:sp>
      <p:sp>
        <p:nvSpPr>
          <p:cNvPr id="11519" name="Freeform 255"/>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0" name="Freeform 256"/>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noFill/>
          <a:ln w="3600">
            <a:solidFill>
              <a:srgbClr val="000000"/>
            </a:solidFill>
            <a:round/>
            <a:headEnd/>
            <a:tailEnd/>
          </a:ln>
          <a:effectLst/>
        </p:spPr>
        <p:txBody>
          <a:bodyPr/>
          <a:lstStyle/>
          <a:p>
            <a:endParaRPr lang="es-ES_tradnl" sz="1633"/>
          </a:p>
        </p:txBody>
      </p:sp>
      <p:sp>
        <p:nvSpPr>
          <p:cNvPr id="11521" name="Freeform 257"/>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2" name="Freeform 258"/>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noFill/>
          <a:ln w="3600">
            <a:solidFill>
              <a:srgbClr val="000000"/>
            </a:solidFill>
            <a:round/>
            <a:headEnd/>
            <a:tailEnd/>
          </a:ln>
          <a:effectLst/>
        </p:spPr>
        <p:txBody>
          <a:bodyPr/>
          <a:lstStyle/>
          <a:p>
            <a:endParaRPr lang="es-ES_tradnl" sz="1633"/>
          </a:p>
        </p:txBody>
      </p:sp>
      <p:sp>
        <p:nvSpPr>
          <p:cNvPr id="11523" name="Freeform 259"/>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4" name="Freeform 260"/>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noFill/>
          <a:ln w="3600">
            <a:solidFill>
              <a:srgbClr val="000000"/>
            </a:solidFill>
            <a:round/>
            <a:headEnd/>
            <a:tailEnd/>
          </a:ln>
          <a:effectLst/>
        </p:spPr>
        <p:txBody>
          <a:bodyPr/>
          <a:lstStyle/>
          <a:p>
            <a:endParaRPr lang="es-ES_tradnl" sz="1633"/>
          </a:p>
        </p:txBody>
      </p:sp>
      <p:sp>
        <p:nvSpPr>
          <p:cNvPr id="11525" name="Freeform 261"/>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6" name="Freeform 262"/>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noFill/>
          <a:ln w="3600">
            <a:solidFill>
              <a:srgbClr val="000000"/>
            </a:solidFill>
            <a:round/>
            <a:headEnd/>
            <a:tailEnd/>
          </a:ln>
          <a:effectLst/>
        </p:spPr>
        <p:txBody>
          <a:bodyPr/>
          <a:lstStyle/>
          <a:p>
            <a:endParaRPr lang="es-ES_tradnl" sz="1633"/>
          </a:p>
        </p:txBody>
      </p:sp>
      <p:sp>
        <p:nvSpPr>
          <p:cNvPr id="11527" name="Freeform 263"/>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8" name="Freeform 264"/>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noFill/>
          <a:ln w="3600">
            <a:solidFill>
              <a:srgbClr val="000000"/>
            </a:solidFill>
            <a:round/>
            <a:headEnd/>
            <a:tailEnd/>
          </a:ln>
          <a:effectLst/>
        </p:spPr>
        <p:txBody>
          <a:bodyPr/>
          <a:lstStyle/>
          <a:p>
            <a:endParaRPr lang="es-ES_tradnl" sz="1633"/>
          </a:p>
        </p:txBody>
      </p:sp>
      <p:sp>
        <p:nvSpPr>
          <p:cNvPr id="11529" name="Freeform 265"/>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0" name="Freeform 266"/>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noFill/>
          <a:ln w="3600">
            <a:solidFill>
              <a:srgbClr val="000000"/>
            </a:solidFill>
            <a:round/>
            <a:headEnd/>
            <a:tailEnd/>
          </a:ln>
          <a:effectLst/>
        </p:spPr>
        <p:txBody>
          <a:bodyPr/>
          <a:lstStyle/>
          <a:p>
            <a:endParaRPr lang="es-ES_tradnl" sz="1633"/>
          </a:p>
        </p:txBody>
      </p:sp>
      <p:sp>
        <p:nvSpPr>
          <p:cNvPr id="11531" name="Freeform 267"/>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2" name="Freeform 268"/>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noFill/>
          <a:ln w="3600">
            <a:solidFill>
              <a:srgbClr val="000000"/>
            </a:solidFill>
            <a:round/>
            <a:headEnd/>
            <a:tailEnd/>
          </a:ln>
          <a:effectLst/>
        </p:spPr>
        <p:txBody>
          <a:bodyPr/>
          <a:lstStyle/>
          <a:p>
            <a:endParaRPr lang="es-ES_tradnl" sz="1633"/>
          </a:p>
        </p:txBody>
      </p:sp>
      <p:sp>
        <p:nvSpPr>
          <p:cNvPr id="11533" name="Freeform 269"/>
          <p:cNvSpPr>
            <a:spLocks noChangeArrowheads="1"/>
          </p:cNvSpPr>
          <p:nvPr/>
        </p:nvSpPr>
        <p:spPr bwMode="auto">
          <a:xfrm>
            <a:off x="9221129" y="3983461"/>
            <a:ext cx="214582" cy="1352302"/>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 ang="0">
                <a:pos x="518" y="4028"/>
              </a:cxn>
              <a:cxn ang="0">
                <a:pos x="518" y="3915"/>
              </a:cxn>
              <a:cxn ang="0">
                <a:pos x="415" y="3877"/>
              </a:cxn>
              <a:cxn ang="0">
                <a:pos x="380" y="3954"/>
              </a:cxn>
              <a:cxn ang="0">
                <a:pos x="346" y="4028"/>
              </a:cxn>
              <a:cxn ang="0">
                <a:pos x="380" y="4104"/>
              </a:cxn>
              <a:cxn ang="0">
                <a:pos x="518" y="4104"/>
              </a:cxn>
            </a:cxnLst>
            <a:rect l="0" t="0" r="r" b="b"/>
            <a:pathLst>
              <a:path w="656" h="414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close/>
                <a:moveTo>
                  <a:pt x="518" y="4140"/>
                </a:moveTo>
                <a:lnTo>
                  <a:pt x="518" y="4104"/>
                </a:lnTo>
                <a:lnTo>
                  <a:pt x="518" y="4028"/>
                </a:lnTo>
                <a:lnTo>
                  <a:pt x="552" y="3990"/>
                </a:lnTo>
                <a:lnTo>
                  <a:pt x="518" y="3990"/>
                </a:lnTo>
                <a:lnTo>
                  <a:pt x="518" y="3915"/>
                </a:lnTo>
                <a:lnTo>
                  <a:pt x="484" y="3877"/>
                </a:lnTo>
                <a:lnTo>
                  <a:pt x="449" y="3877"/>
                </a:lnTo>
                <a:lnTo>
                  <a:pt x="415" y="3877"/>
                </a:lnTo>
                <a:lnTo>
                  <a:pt x="380" y="3877"/>
                </a:lnTo>
                <a:lnTo>
                  <a:pt x="380" y="3915"/>
                </a:lnTo>
                <a:lnTo>
                  <a:pt x="380" y="3954"/>
                </a:lnTo>
                <a:lnTo>
                  <a:pt x="415" y="3954"/>
                </a:lnTo>
                <a:lnTo>
                  <a:pt x="380" y="4028"/>
                </a:lnTo>
                <a:lnTo>
                  <a:pt x="346" y="4028"/>
                </a:lnTo>
                <a:lnTo>
                  <a:pt x="346" y="4065"/>
                </a:lnTo>
                <a:lnTo>
                  <a:pt x="346" y="4104"/>
                </a:lnTo>
                <a:lnTo>
                  <a:pt x="380" y="4104"/>
                </a:lnTo>
                <a:lnTo>
                  <a:pt x="415" y="4104"/>
                </a:lnTo>
                <a:lnTo>
                  <a:pt x="449" y="4104"/>
                </a:lnTo>
                <a:lnTo>
                  <a:pt x="518" y="4104"/>
                </a:lnTo>
                <a:lnTo>
                  <a:pt x="518" y="41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4" name="Freeform 270"/>
          <p:cNvSpPr>
            <a:spLocks noChangeArrowheads="1"/>
          </p:cNvSpPr>
          <p:nvPr/>
        </p:nvSpPr>
        <p:spPr bwMode="auto">
          <a:xfrm>
            <a:off x="9221129" y="3983460"/>
            <a:ext cx="214582" cy="1303337"/>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Lst>
            <a:rect l="0" t="0" r="r" b="b"/>
            <a:pathLst>
              <a:path w="656" h="399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path>
            </a:pathLst>
          </a:custGeom>
          <a:noFill/>
          <a:ln w="3600">
            <a:solidFill>
              <a:srgbClr val="000000"/>
            </a:solidFill>
            <a:round/>
            <a:headEnd/>
            <a:tailEnd/>
          </a:ln>
          <a:effectLst/>
        </p:spPr>
        <p:txBody>
          <a:bodyPr/>
          <a:lstStyle/>
          <a:p>
            <a:endParaRPr lang="es-ES_tradnl" sz="1633"/>
          </a:p>
        </p:txBody>
      </p:sp>
      <p:sp>
        <p:nvSpPr>
          <p:cNvPr id="11535" name="Freeform 271"/>
          <p:cNvSpPr>
            <a:spLocks noChangeArrowheads="1"/>
          </p:cNvSpPr>
          <p:nvPr/>
        </p:nvSpPr>
        <p:spPr bwMode="auto">
          <a:xfrm>
            <a:off x="9333462" y="5249352"/>
            <a:ext cx="67687" cy="86409"/>
          </a:xfrm>
          <a:custGeom>
            <a:avLst/>
            <a:gdLst/>
            <a:ahLst/>
            <a:cxnLst>
              <a:cxn ang="0">
                <a:pos x="172" y="263"/>
              </a:cxn>
              <a:cxn ang="0">
                <a:pos x="172" y="227"/>
              </a:cxn>
              <a:cxn ang="0">
                <a:pos x="172" y="150"/>
              </a:cxn>
              <a:cxn ang="0">
                <a:pos x="207" y="113"/>
              </a:cxn>
              <a:cxn ang="0">
                <a:pos x="172" y="113"/>
              </a:cxn>
              <a:cxn ang="0">
                <a:pos x="172" y="37"/>
              </a:cxn>
              <a:cxn ang="0">
                <a:pos x="139" y="0"/>
              </a:cxn>
              <a:cxn ang="0">
                <a:pos x="103" y="0"/>
              </a:cxn>
              <a:cxn ang="0">
                <a:pos x="70" y="0"/>
              </a:cxn>
              <a:cxn ang="0">
                <a:pos x="34" y="0"/>
              </a:cxn>
              <a:cxn ang="0">
                <a:pos x="34" y="37"/>
              </a:cxn>
              <a:cxn ang="0">
                <a:pos x="34" y="76"/>
              </a:cxn>
              <a:cxn ang="0">
                <a:pos x="70" y="76"/>
              </a:cxn>
              <a:cxn ang="0">
                <a:pos x="34" y="150"/>
              </a:cxn>
              <a:cxn ang="0">
                <a:pos x="0" y="150"/>
              </a:cxn>
              <a:cxn ang="0">
                <a:pos x="0" y="187"/>
              </a:cxn>
              <a:cxn ang="0">
                <a:pos x="0" y="227"/>
              </a:cxn>
              <a:cxn ang="0">
                <a:pos x="34" y="227"/>
              </a:cxn>
              <a:cxn ang="0">
                <a:pos x="70" y="227"/>
              </a:cxn>
              <a:cxn ang="0">
                <a:pos x="103" y="227"/>
              </a:cxn>
              <a:cxn ang="0">
                <a:pos x="172" y="227"/>
              </a:cxn>
              <a:cxn ang="0">
                <a:pos x="172" y="263"/>
              </a:cxn>
            </a:cxnLst>
            <a:rect l="0" t="0" r="r" b="b"/>
            <a:pathLst>
              <a:path w="208" h="264">
                <a:moveTo>
                  <a:pt x="172" y="263"/>
                </a:moveTo>
                <a:lnTo>
                  <a:pt x="172" y="227"/>
                </a:lnTo>
                <a:lnTo>
                  <a:pt x="172" y="150"/>
                </a:lnTo>
                <a:lnTo>
                  <a:pt x="207" y="113"/>
                </a:lnTo>
                <a:lnTo>
                  <a:pt x="172" y="113"/>
                </a:lnTo>
                <a:lnTo>
                  <a:pt x="172" y="37"/>
                </a:lnTo>
                <a:lnTo>
                  <a:pt x="139" y="0"/>
                </a:lnTo>
                <a:lnTo>
                  <a:pt x="103" y="0"/>
                </a:lnTo>
                <a:lnTo>
                  <a:pt x="70" y="0"/>
                </a:lnTo>
                <a:lnTo>
                  <a:pt x="34" y="0"/>
                </a:lnTo>
                <a:lnTo>
                  <a:pt x="34" y="37"/>
                </a:lnTo>
                <a:lnTo>
                  <a:pt x="34" y="76"/>
                </a:lnTo>
                <a:lnTo>
                  <a:pt x="70" y="76"/>
                </a:lnTo>
                <a:lnTo>
                  <a:pt x="34" y="150"/>
                </a:lnTo>
                <a:lnTo>
                  <a:pt x="0" y="150"/>
                </a:lnTo>
                <a:lnTo>
                  <a:pt x="0" y="187"/>
                </a:lnTo>
                <a:lnTo>
                  <a:pt x="0" y="227"/>
                </a:lnTo>
                <a:lnTo>
                  <a:pt x="34" y="227"/>
                </a:lnTo>
                <a:lnTo>
                  <a:pt x="70" y="227"/>
                </a:lnTo>
                <a:lnTo>
                  <a:pt x="103" y="227"/>
                </a:lnTo>
                <a:lnTo>
                  <a:pt x="172" y="227"/>
                </a:lnTo>
                <a:lnTo>
                  <a:pt x="172" y="263"/>
                </a:lnTo>
              </a:path>
            </a:pathLst>
          </a:custGeom>
          <a:noFill/>
          <a:ln w="3600">
            <a:solidFill>
              <a:srgbClr val="000000"/>
            </a:solidFill>
            <a:round/>
            <a:headEnd/>
            <a:tailEnd/>
          </a:ln>
          <a:effectLst/>
        </p:spPr>
        <p:txBody>
          <a:bodyPr/>
          <a:lstStyle/>
          <a:p>
            <a:endParaRPr lang="es-ES_tradnl" sz="1633"/>
          </a:p>
        </p:txBody>
      </p:sp>
      <p:sp>
        <p:nvSpPr>
          <p:cNvPr id="11536" name="Freeform 272"/>
          <p:cNvSpPr>
            <a:spLocks noChangeArrowheads="1"/>
          </p:cNvSpPr>
          <p:nvPr/>
        </p:nvSpPr>
        <p:spPr bwMode="auto">
          <a:xfrm>
            <a:off x="9277296" y="4154837"/>
            <a:ext cx="485331" cy="117948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 ang="0">
                <a:pos x="379" y="3612"/>
              </a:cxn>
              <a:cxn ang="0">
                <a:pos x="482" y="3612"/>
              </a:cxn>
              <a:cxn ang="0">
                <a:pos x="586" y="3576"/>
              </a:cxn>
              <a:cxn ang="0">
                <a:pos x="414" y="3462"/>
              </a:cxn>
              <a:cxn ang="0">
                <a:pos x="345" y="3576"/>
              </a:cxn>
            </a:cxnLst>
            <a:rect l="0" t="0" r="r" b="b"/>
            <a:pathLst>
              <a:path w="1484" h="3613">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close/>
                <a:moveTo>
                  <a:pt x="345" y="3612"/>
                </a:moveTo>
                <a:lnTo>
                  <a:pt x="379" y="3612"/>
                </a:lnTo>
                <a:lnTo>
                  <a:pt x="414" y="3576"/>
                </a:lnTo>
                <a:lnTo>
                  <a:pt x="449" y="3612"/>
                </a:lnTo>
                <a:lnTo>
                  <a:pt x="482" y="3612"/>
                </a:lnTo>
                <a:lnTo>
                  <a:pt x="552" y="3612"/>
                </a:lnTo>
                <a:lnTo>
                  <a:pt x="586" y="3612"/>
                </a:lnTo>
                <a:lnTo>
                  <a:pt x="586" y="3576"/>
                </a:lnTo>
                <a:lnTo>
                  <a:pt x="552" y="3576"/>
                </a:lnTo>
                <a:lnTo>
                  <a:pt x="482" y="3537"/>
                </a:lnTo>
                <a:lnTo>
                  <a:pt x="414" y="3462"/>
                </a:lnTo>
                <a:lnTo>
                  <a:pt x="379" y="3462"/>
                </a:lnTo>
                <a:lnTo>
                  <a:pt x="345" y="3500"/>
                </a:lnTo>
                <a:lnTo>
                  <a:pt x="345" y="3576"/>
                </a:lnTo>
                <a:lnTo>
                  <a:pt x="345" y="361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7" name="Freeform 273"/>
          <p:cNvSpPr>
            <a:spLocks noChangeArrowheads="1"/>
          </p:cNvSpPr>
          <p:nvPr/>
        </p:nvSpPr>
        <p:spPr bwMode="auto">
          <a:xfrm>
            <a:off x="9277296" y="4154837"/>
            <a:ext cx="485331" cy="108155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Lst>
            <a:rect l="0" t="0" r="r" b="b"/>
            <a:pathLst>
              <a:path w="1484" h="3312">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path>
            </a:pathLst>
          </a:custGeom>
          <a:noFill/>
          <a:ln w="3600">
            <a:solidFill>
              <a:srgbClr val="000000"/>
            </a:solidFill>
            <a:round/>
            <a:headEnd/>
            <a:tailEnd/>
          </a:ln>
          <a:effectLst/>
        </p:spPr>
        <p:txBody>
          <a:bodyPr/>
          <a:lstStyle/>
          <a:p>
            <a:endParaRPr lang="es-ES_tradnl" sz="1633"/>
          </a:p>
        </p:txBody>
      </p:sp>
      <p:sp>
        <p:nvSpPr>
          <p:cNvPr id="11538" name="Freeform 274"/>
          <p:cNvSpPr>
            <a:spLocks noChangeArrowheads="1"/>
          </p:cNvSpPr>
          <p:nvPr/>
        </p:nvSpPr>
        <p:spPr bwMode="auto">
          <a:xfrm>
            <a:off x="9389627" y="5286798"/>
            <a:ext cx="79209" cy="48965"/>
          </a:xfrm>
          <a:custGeom>
            <a:avLst/>
            <a:gdLst/>
            <a:ahLst/>
            <a:cxnLst>
              <a:cxn ang="0">
                <a:pos x="0" y="150"/>
              </a:cxn>
              <a:cxn ang="0">
                <a:pos x="34" y="150"/>
              </a:cxn>
              <a:cxn ang="0">
                <a:pos x="70" y="114"/>
              </a:cxn>
              <a:cxn ang="0">
                <a:pos x="104" y="150"/>
              </a:cxn>
              <a:cxn ang="0">
                <a:pos x="138" y="150"/>
              </a:cxn>
              <a:cxn ang="0">
                <a:pos x="208" y="150"/>
              </a:cxn>
              <a:cxn ang="0">
                <a:pos x="242" y="150"/>
              </a:cxn>
              <a:cxn ang="0">
                <a:pos x="242" y="114"/>
              </a:cxn>
              <a:cxn ang="0">
                <a:pos x="208" y="114"/>
              </a:cxn>
              <a:cxn ang="0">
                <a:pos x="138" y="75"/>
              </a:cxn>
              <a:cxn ang="0">
                <a:pos x="70" y="0"/>
              </a:cxn>
              <a:cxn ang="0">
                <a:pos x="34" y="0"/>
              </a:cxn>
              <a:cxn ang="0">
                <a:pos x="0" y="38"/>
              </a:cxn>
              <a:cxn ang="0">
                <a:pos x="0" y="114"/>
              </a:cxn>
              <a:cxn ang="0">
                <a:pos x="0" y="150"/>
              </a:cxn>
            </a:cxnLst>
            <a:rect l="0" t="0" r="r" b="b"/>
            <a:pathLst>
              <a:path w="243" h="151">
                <a:moveTo>
                  <a:pt x="0" y="150"/>
                </a:moveTo>
                <a:lnTo>
                  <a:pt x="34" y="150"/>
                </a:lnTo>
                <a:lnTo>
                  <a:pt x="70" y="114"/>
                </a:lnTo>
                <a:lnTo>
                  <a:pt x="104" y="150"/>
                </a:lnTo>
                <a:lnTo>
                  <a:pt x="138" y="150"/>
                </a:lnTo>
                <a:lnTo>
                  <a:pt x="208" y="150"/>
                </a:lnTo>
                <a:lnTo>
                  <a:pt x="242" y="150"/>
                </a:lnTo>
                <a:lnTo>
                  <a:pt x="242" y="114"/>
                </a:lnTo>
                <a:lnTo>
                  <a:pt x="208" y="114"/>
                </a:lnTo>
                <a:lnTo>
                  <a:pt x="138" y="75"/>
                </a:lnTo>
                <a:lnTo>
                  <a:pt x="70" y="0"/>
                </a:lnTo>
                <a:lnTo>
                  <a:pt x="34" y="0"/>
                </a:lnTo>
                <a:lnTo>
                  <a:pt x="0" y="38"/>
                </a:lnTo>
                <a:lnTo>
                  <a:pt x="0" y="114"/>
                </a:lnTo>
                <a:lnTo>
                  <a:pt x="0" y="150"/>
                </a:lnTo>
              </a:path>
            </a:pathLst>
          </a:custGeom>
          <a:noFill/>
          <a:ln w="3600">
            <a:solidFill>
              <a:srgbClr val="000000"/>
            </a:solidFill>
            <a:round/>
            <a:headEnd/>
            <a:tailEnd/>
          </a:ln>
          <a:effectLst/>
        </p:spPr>
        <p:txBody>
          <a:bodyPr/>
          <a:lstStyle/>
          <a:p>
            <a:endParaRPr lang="es-ES_tradnl" sz="1633"/>
          </a:p>
        </p:txBody>
      </p:sp>
      <p:sp>
        <p:nvSpPr>
          <p:cNvPr id="11539" name="Freeform 275"/>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0" name="Freeform 276"/>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noFill/>
          <a:ln w="3600">
            <a:solidFill>
              <a:srgbClr val="000000"/>
            </a:solidFill>
            <a:round/>
            <a:headEnd/>
            <a:tailEnd/>
          </a:ln>
          <a:effectLst/>
        </p:spPr>
        <p:txBody>
          <a:bodyPr/>
          <a:lstStyle/>
          <a:p>
            <a:endParaRPr lang="es-ES_tradnl" sz="1633"/>
          </a:p>
        </p:txBody>
      </p:sp>
      <p:sp>
        <p:nvSpPr>
          <p:cNvPr id="11541" name="Freeform 277"/>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2" name="Freeform 278"/>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noFill/>
          <a:ln w="3600">
            <a:solidFill>
              <a:srgbClr val="000000"/>
            </a:solidFill>
            <a:round/>
            <a:headEnd/>
            <a:tailEnd/>
          </a:ln>
          <a:effectLst/>
        </p:spPr>
        <p:txBody>
          <a:bodyPr/>
          <a:lstStyle/>
          <a:p>
            <a:endParaRPr lang="es-ES_tradnl" sz="1633"/>
          </a:p>
        </p:txBody>
      </p:sp>
      <p:sp>
        <p:nvSpPr>
          <p:cNvPr id="11543" name="Freeform 279"/>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4" name="Freeform 280"/>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noFill/>
          <a:ln w="3600">
            <a:solidFill>
              <a:srgbClr val="000000"/>
            </a:solidFill>
            <a:round/>
            <a:headEnd/>
            <a:tailEnd/>
          </a:ln>
          <a:effectLst/>
        </p:spPr>
        <p:txBody>
          <a:bodyPr/>
          <a:lstStyle/>
          <a:p>
            <a:endParaRPr lang="es-ES_tradnl" sz="1633"/>
          </a:p>
        </p:txBody>
      </p:sp>
      <p:sp>
        <p:nvSpPr>
          <p:cNvPr id="11545" name="Freeform 281"/>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6" name="Freeform 282"/>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noFill/>
          <a:ln w="3600">
            <a:solidFill>
              <a:srgbClr val="000000"/>
            </a:solidFill>
            <a:round/>
            <a:headEnd/>
            <a:tailEnd/>
          </a:ln>
          <a:effectLst/>
        </p:spPr>
        <p:txBody>
          <a:bodyPr/>
          <a:lstStyle/>
          <a:p>
            <a:endParaRPr lang="es-ES_tradnl" sz="1633"/>
          </a:p>
        </p:txBody>
      </p:sp>
      <p:sp>
        <p:nvSpPr>
          <p:cNvPr id="11547" name="Freeform 283"/>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8" name="Freeform 284"/>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noFill/>
          <a:ln w="3600">
            <a:solidFill>
              <a:srgbClr val="000000"/>
            </a:solidFill>
            <a:round/>
            <a:headEnd/>
            <a:tailEnd/>
          </a:ln>
          <a:effectLst/>
        </p:spPr>
        <p:txBody>
          <a:bodyPr/>
          <a:lstStyle/>
          <a:p>
            <a:endParaRPr lang="es-ES_tradnl" sz="1633"/>
          </a:p>
        </p:txBody>
      </p:sp>
      <p:sp>
        <p:nvSpPr>
          <p:cNvPr id="11549" name="Freeform 285"/>
          <p:cNvSpPr>
            <a:spLocks noChangeArrowheads="1"/>
          </p:cNvSpPr>
          <p:nvPr/>
        </p:nvSpPr>
        <p:spPr bwMode="auto">
          <a:xfrm>
            <a:off x="3431722" y="1536642"/>
            <a:ext cx="969221" cy="553018"/>
          </a:xfrm>
          <a:custGeom>
            <a:avLst/>
            <a:gdLst/>
            <a:ahLst/>
            <a:cxnLst>
              <a:cxn ang="0">
                <a:pos x="1104" y="1016"/>
              </a:cxn>
              <a:cxn ang="0">
                <a:pos x="1104" y="1130"/>
              </a:cxn>
              <a:cxn ang="0">
                <a:pos x="1104" y="1280"/>
              </a:cxn>
              <a:cxn ang="0">
                <a:pos x="1241" y="1430"/>
              </a:cxn>
              <a:cxn ang="0">
                <a:pos x="1414" y="1468"/>
              </a:cxn>
              <a:cxn ang="0">
                <a:pos x="1517" y="1693"/>
              </a:cxn>
              <a:cxn ang="0">
                <a:pos x="1793" y="1543"/>
              </a:cxn>
              <a:cxn ang="0">
                <a:pos x="1966" y="1468"/>
              </a:cxn>
              <a:cxn ang="0">
                <a:pos x="2242" y="1430"/>
              </a:cxn>
              <a:cxn ang="0">
                <a:pos x="2414" y="1430"/>
              </a:cxn>
              <a:cxn ang="0">
                <a:pos x="2551" y="1356"/>
              </a:cxn>
              <a:cxn ang="0">
                <a:pos x="2587" y="1092"/>
              </a:cxn>
              <a:cxn ang="0">
                <a:pos x="2690" y="1016"/>
              </a:cxn>
              <a:cxn ang="0">
                <a:pos x="2827" y="865"/>
              </a:cxn>
              <a:cxn ang="0">
                <a:pos x="2967" y="753"/>
              </a:cxn>
              <a:cxn ang="0">
                <a:pos x="2827" y="641"/>
              </a:cxn>
              <a:cxn ang="0">
                <a:pos x="2724" y="527"/>
              </a:cxn>
              <a:cxn ang="0">
                <a:pos x="2551" y="490"/>
              </a:cxn>
              <a:cxn ang="0">
                <a:pos x="2345" y="377"/>
              </a:cxn>
              <a:cxn ang="0">
                <a:pos x="2208" y="188"/>
              </a:cxn>
              <a:cxn ang="0">
                <a:pos x="1828" y="150"/>
              </a:cxn>
              <a:cxn ang="0">
                <a:pos x="1689" y="38"/>
              </a:cxn>
              <a:cxn ang="0">
                <a:pos x="1208" y="150"/>
              </a:cxn>
              <a:cxn ang="0">
                <a:pos x="1104" y="150"/>
              </a:cxn>
              <a:cxn ang="0">
                <a:pos x="1001" y="302"/>
              </a:cxn>
              <a:cxn ang="0">
                <a:pos x="965" y="413"/>
              </a:cxn>
              <a:cxn ang="0">
                <a:pos x="793" y="490"/>
              </a:cxn>
              <a:cxn ang="0">
                <a:pos x="689" y="490"/>
              </a:cxn>
              <a:cxn ang="0">
                <a:pos x="517" y="377"/>
              </a:cxn>
              <a:cxn ang="0">
                <a:pos x="275" y="452"/>
              </a:cxn>
              <a:cxn ang="0">
                <a:pos x="207" y="641"/>
              </a:cxn>
              <a:cxn ang="0">
                <a:pos x="34" y="641"/>
              </a:cxn>
              <a:cxn ang="0">
                <a:pos x="104" y="828"/>
              </a:cxn>
              <a:cxn ang="0">
                <a:pos x="345" y="904"/>
              </a:cxn>
              <a:cxn ang="0">
                <a:pos x="552" y="978"/>
              </a:cxn>
              <a:cxn ang="0">
                <a:pos x="586" y="1167"/>
              </a:cxn>
              <a:cxn ang="0">
                <a:pos x="483" y="1242"/>
              </a:cxn>
              <a:cxn ang="0">
                <a:pos x="414" y="1130"/>
              </a:cxn>
              <a:cxn ang="0">
                <a:pos x="310" y="1242"/>
              </a:cxn>
              <a:cxn ang="0">
                <a:pos x="449" y="1468"/>
              </a:cxn>
              <a:cxn ang="0">
                <a:pos x="586" y="1430"/>
              </a:cxn>
              <a:cxn ang="0">
                <a:pos x="724" y="1280"/>
              </a:cxn>
              <a:cxn ang="0">
                <a:pos x="793" y="1167"/>
              </a:cxn>
              <a:cxn ang="0">
                <a:pos x="2448" y="942"/>
              </a:cxn>
              <a:cxn ang="0">
                <a:pos x="2034" y="978"/>
              </a:cxn>
              <a:cxn ang="0">
                <a:pos x="2034" y="1130"/>
              </a:cxn>
              <a:cxn ang="0">
                <a:pos x="2105" y="1130"/>
              </a:cxn>
              <a:cxn ang="0">
                <a:pos x="2275" y="1054"/>
              </a:cxn>
              <a:cxn ang="0">
                <a:pos x="2448" y="94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close/>
                <a:moveTo>
                  <a:pt x="2448" y="942"/>
                </a:moveTo>
                <a:lnTo>
                  <a:pt x="2380" y="978"/>
                </a:lnTo>
                <a:lnTo>
                  <a:pt x="2345" y="978"/>
                </a:lnTo>
                <a:lnTo>
                  <a:pt x="2172" y="978"/>
                </a:lnTo>
                <a:lnTo>
                  <a:pt x="2034" y="978"/>
                </a:lnTo>
                <a:lnTo>
                  <a:pt x="2001" y="1054"/>
                </a:lnTo>
                <a:lnTo>
                  <a:pt x="2001" y="1092"/>
                </a:lnTo>
                <a:lnTo>
                  <a:pt x="2001" y="1130"/>
                </a:lnTo>
                <a:lnTo>
                  <a:pt x="2034" y="1130"/>
                </a:lnTo>
                <a:lnTo>
                  <a:pt x="2068" y="1167"/>
                </a:lnTo>
                <a:lnTo>
                  <a:pt x="2068" y="1206"/>
                </a:lnTo>
                <a:lnTo>
                  <a:pt x="2105" y="1167"/>
                </a:lnTo>
                <a:lnTo>
                  <a:pt x="2105" y="1130"/>
                </a:lnTo>
                <a:lnTo>
                  <a:pt x="2105" y="1054"/>
                </a:lnTo>
                <a:lnTo>
                  <a:pt x="2138" y="1054"/>
                </a:lnTo>
                <a:lnTo>
                  <a:pt x="2172" y="1054"/>
                </a:lnTo>
                <a:lnTo>
                  <a:pt x="2275" y="1054"/>
                </a:lnTo>
                <a:lnTo>
                  <a:pt x="2380" y="1054"/>
                </a:lnTo>
                <a:lnTo>
                  <a:pt x="2414" y="1016"/>
                </a:lnTo>
                <a:lnTo>
                  <a:pt x="2448" y="1016"/>
                </a:lnTo>
                <a:lnTo>
                  <a:pt x="2448" y="94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0" name="Freeform 286"/>
          <p:cNvSpPr>
            <a:spLocks noChangeArrowheads="1"/>
          </p:cNvSpPr>
          <p:nvPr/>
        </p:nvSpPr>
        <p:spPr bwMode="auto">
          <a:xfrm>
            <a:off x="3431722" y="1536642"/>
            <a:ext cx="969221" cy="553018"/>
          </a:xfrm>
          <a:custGeom>
            <a:avLst/>
            <a:gdLst/>
            <a:ahLst/>
            <a:cxnLst>
              <a:cxn ang="0">
                <a:pos x="1034" y="1092"/>
              </a:cxn>
              <a:cxn ang="0">
                <a:pos x="1138" y="1016"/>
              </a:cxn>
              <a:cxn ang="0">
                <a:pos x="1138" y="1167"/>
              </a:cxn>
              <a:cxn ang="0">
                <a:pos x="1104" y="1280"/>
              </a:cxn>
              <a:cxn ang="0">
                <a:pos x="1208" y="1393"/>
              </a:cxn>
              <a:cxn ang="0">
                <a:pos x="1310" y="1393"/>
              </a:cxn>
              <a:cxn ang="0">
                <a:pos x="1449" y="1507"/>
              </a:cxn>
              <a:cxn ang="0">
                <a:pos x="1517" y="1693"/>
              </a:cxn>
              <a:cxn ang="0">
                <a:pos x="1656" y="1582"/>
              </a:cxn>
              <a:cxn ang="0">
                <a:pos x="1896" y="1468"/>
              </a:cxn>
              <a:cxn ang="0">
                <a:pos x="2001" y="1468"/>
              </a:cxn>
              <a:cxn ang="0">
                <a:pos x="2242" y="1430"/>
              </a:cxn>
              <a:cxn ang="0">
                <a:pos x="2345" y="1430"/>
              </a:cxn>
              <a:cxn ang="0">
                <a:pos x="2518" y="1430"/>
              </a:cxn>
              <a:cxn ang="0">
                <a:pos x="2551" y="1318"/>
              </a:cxn>
              <a:cxn ang="0">
                <a:pos x="2587" y="1092"/>
              </a:cxn>
              <a:cxn ang="0">
                <a:pos x="2690" y="1054"/>
              </a:cxn>
              <a:cxn ang="0">
                <a:pos x="2760" y="865"/>
              </a:cxn>
              <a:cxn ang="0">
                <a:pos x="2863" y="828"/>
              </a:cxn>
              <a:cxn ang="0">
                <a:pos x="2967" y="753"/>
              </a:cxn>
              <a:cxn ang="0">
                <a:pos x="2897" y="641"/>
              </a:cxn>
              <a:cxn ang="0">
                <a:pos x="2760" y="602"/>
              </a:cxn>
              <a:cxn ang="0">
                <a:pos x="2690" y="527"/>
              </a:cxn>
              <a:cxn ang="0">
                <a:pos x="2551" y="490"/>
              </a:cxn>
              <a:cxn ang="0">
                <a:pos x="2380" y="377"/>
              </a:cxn>
              <a:cxn ang="0">
                <a:pos x="2275" y="227"/>
              </a:cxn>
              <a:cxn ang="0">
                <a:pos x="2105" y="150"/>
              </a:cxn>
              <a:cxn ang="0">
                <a:pos x="1828" y="150"/>
              </a:cxn>
              <a:cxn ang="0">
                <a:pos x="1725" y="38"/>
              </a:cxn>
              <a:cxn ang="0">
                <a:pos x="1587" y="0"/>
              </a:cxn>
              <a:cxn ang="0">
                <a:pos x="1172" y="113"/>
              </a:cxn>
              <a:cxn ang="0">
                <a:pos x="1104" y="150"/>
              </a:cxn>
              <a:cxn ang="0">
                <a:pos x="1070" y="263"/>
              </a:cxn>
              <a:cxn ang="0">
                <a:pos x="1034" y="413"/>
              </a:cxn>
              <a:cxn ang="0">
                <a:pos x="965" y="452"/>
              </a:cxn>
              <a:cxn ang="0">
                <a:pos x="793" y="490"/>
              </a:cxn>
              <a:cxn ang="0">
                <a:pos x="724" y="490"/>
              </a:cxn>
              <a:cxn ang="0">
                <a:pos x="586" y="452"/>
              </a:cxn>
              <a:cxn ang="0">
                <a:pos x="414" y="377"/>
              </a:cxn>
              <a:cxn ang="0">
                <a:pos x="275" y="452"/>
              </a:cxn>
              <a:cxn ang="0">
                <a:pos x="207" y="602"/>
              </a:cxn>
              <a:cxn ang="0">
                <a:pos x="138" y="641"/>
              </a:cxn>
              <a:cxn ang="0">
                <a:pos x="34" y="678"/>
              </a:cxn>
              <a:cxn ang="0">
                <a:pos x="104" y="828"/>
              </a:cxn>
              <a:cxn ang="0">
                <a:pos x="242" y="978"/>
              </a:cxn>
              <a:cxn ang="0">
                <a:pos x="414" y="942"/>
              </a:cxn>
              <a:cxn ang="0">
                <a:pos x="552" y="1054"/>
              </a:cxn>
              <a:cxn ang="0">
                <a:pos x="586" y="1167"/>
              </a:cxn>
              <a:cxn ang="0">
                <a:pos x="483" y="1280"/>
              </a:cxn>
              <a:cxn ang="0">
                <a:pos x="517" y="1130"/>
              </a:cxn>
              <a:cxn ang="0">
                <a:pos x="379" y="1167"/>
              </a:cxn>
              <a:cxn ang="0">
                <a:pos x="310" y="1242"/>
              </a:cxn>
              <a:cxn ang="0">
                <a:pos x="414" y="1430"/>
              </a:cxn>
              <a:cxn ang="0">
                <a:pos x="517" y="1430"/>
              </a:cxn>
              <a:cxn ang="0">
                <a:pos x="655" y="1468"/>
              </a:cxn>
              <a:cxn ang="0">
                <a:pos x="724" y="1280"/>
              </a:cxn>
              <a:cxn ang="0">
                <a:pos x="759" y="1206"/>
              </a:cxn>
              <a:cxn ang="0">
                <a:pos x="931" y="109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path>
            </a:pathLst>
          </a:custGeom>
          <a:noFill/>
          <a:ln w="3600">
            <a:solidFill>
              <a:srgbClr val="000000"/>
            </a:solidFill>
            <a:round/>
            <a:headEnd/>
            <a:tailEnd/>
          </a:ln>
          <a:effectLst/>
        </p:spPr>
        <p:txBody>
          <a:bodyPr/>
          <a:lstStyle/>
          <a:p>
            <a:endParaRPr lang="es-ES_tradnl" sz="1633"/>
          </a:p>
        </p:txBody>
      </p:sp>
      <p:sp>
        <p:nvSpPr>
          <p:cNvPr id="11551" name="Freeform 287"/>
          <p:cNvSpPr>
            <a:spLocks noChangeArrowheads="1"/>
          </p:cNvSpPr>
          <p:nvPr/>
        </p:nvSpPr>
        <p:spPr bwMode="auto">
          <a:xfrm>
            <a:off x="4085552" y="1844836"/>
            <a:ext cx="146895" cy="86409"/>
          </a:xfrm>
          <a:custGeom>
            <a:avLst/>
            <a:gdLst/>
            <a:ahLst/>
            <a:cxnLst>
              <a:cxn ang="0">
                <a:pos x="449" y="0"/>
              </a:cxn>
              <a:cxn ang="0">
                <a:pos x="379" y="37"/>
              </a:cxn>
              <a:cxn ang="0">
                <a:pos x="345" y="37"/>
              </a:cxn>
              <a:cxn ang="0">
                <a:pos x="172" y="37"/>
              </a:cxn>
              <a:cxn ang="0">
                <a:pos x="33" y="37"/>
              </a:cxn>
              <a:cxn ang="0">
                <a:pos x="0" y="113"/>
              </a:cxn>
              <a:cxn ang="0">
                <a:pos x="0" y="150"/>
              </a:cxn>
              <a:cxn ang="0">
                <a:pos x="0" y="188"/>
              </a:cxn>
              <a:cxn ang="0">
                <a:pos x="33" y="188"/>
              </a:cxn>
              <a:cxn ang="0">
                <a:pos x="69" y="226"/>
              </a:cxn>
              <a:cxn ang="0">
                <a:pos x="69" y="264"/>
              </a:cxn>
              <a:cxn ang="0">
                <a:pos x="104" y="226"/>
              </a:cxn>
              <a:cxn ang="0">
                <a:pos x="104" y="188"/>
              </a:cxn>
              <a:cxn ang="0">
                <a:pos x="104" y="113"/>
              </a:cxn>
              <a:cxn ang="0">
                <a:pos x="138" y="113"/>
              </a:cxn>
              <a:cxn ang="0">
                <a:pos x="172" y="113"/>
              </a:cxn>
              <a:cxn ang="0">
                <a:pos x="275" y="113"/>
              </a:cxn>
              <a:cxn ang="0">
                <a:pos x="379" y="113"/>
              </a:cxn>
              <a:cxn ang="0">
                <a:pos x="414" y="75"/>
              </a:cxn>
              <a:cxn ang="0">
                <a:pos x="449" y="75"/>
              </a:cxn>
              <a:cxn ang="0">
                <a:pos x="449" y="0"/>
              </a:cxn>
            </a:cxnLst>
            <a:rect l="0" t="0" r="r" b="b"/>
            <a:pathLst>
              <a:path w="450" h="265">
                <a:moveTo>
                  <a:pt x="449" y="0"/>
                </a:moveTo>
                <a:lnTo>
                  <a:pt x="379" y="37"/>
                </a:lnTo>
                <a:lnTo>
                  <a:pt x="345" y="37"/>
                </a:lnTo>
                <a:lnTo>
                  <a:pt x="172" y="37"/>
                </a:lnTo>
                <a:lnTo>
                  <a:pt x="33" y="37"/>
                </a:lnTo>
                <a:lnTo>
                  <a:pt x="0" y="113"/>
                </a:lnTo>
                <a:lnTo>
                  <a:pt x="0" y="150"/>
                </a:lnTo>
                <a:lnTo>
                  <a:pt x="0" y="188"/>
                </a:lnTo>
                <a:lnTo>
                  <a:pt x="33" y="188"/>
                </a:lnTo>
                <a:lnTo>
                  <a:pt x="69" y="226"/>
                </a:lnTo>
                <a:lnTo>
                  <a:pt x="69" y="264"/>
                </a:lnTo>
                <a:lnTo>
                  <a:pt x="104" y="226"/>
                </a:lnTo>
                <a:lnTo>
                  <a:pt x="104" y="188"/>
                </a:lnTo>
                <a:lnTo>
                  <a:pt x="104" y="113"/>
                </a:lnTo>
                <a:lnTo>
                  <a:pt x="138" y="113"/>
                </a:lnTo>
                <a:lnTo>
                  <a:pt x="172" y="113"/>
                </a:lnTo>
                <a:lnTo>
                  <a:pt x="275" y="113"/>
                </a:lnTo>
                <a:lnTo>
                  <a:pt x="379" y="113"/>
                </a:lnTo>
                <a:lnTo>
                  <a:pt x="414" y="75"/>
                </a:lnTo>
                <a:lnTo>
                  <a:pt x="449" y="75"/>
                </a:lnTo>
                <a:lnTo>
                  <a:pt x="449" y="0"/>
                </a:lnTo>
              </a:path>
            </a:pathLst>
          </a:custGeom>
          <a:noFill/>
          <a:ln w="3600">
            <a:solidFill>
              <a:srgbClr val="000000"/>
            </a:solidFill>
            <a:round/>
            <a:headEnd/>
            <a:tailEnd/>
          </a:ln>
          <a:effectLst/>
        </p:spPr>
        <p:txBody>
          <a:bodyPr/>
          <a:lstStyle/>
          <a:p>
            <a:endParaRPr lang="es-ES_tradnl" sz="1633"/>
          </a:p>
        </p:txBody>
      </p:sp>
      <p:sp>
        <p:nvSpPr>
          <p:cNvPr id="11552" name="Freeform 288"/>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3" name="Freeform 289"/>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noFill/>
          <a:ln w="3600">
            <a:solidFill>
              <a:srgbClr val="000000"/>
            </a:solidFill>
            <a:round/>
            <a:headEnd/>
            <a:tailEnd/>
          </a:ln>
          <a:effectLst/>
        </p:spPr>
        <p:txBody>
          <a:bodyPr/>
          <a:lstStyle/>
          <a:p>
            <a:endParaRPr lang="es-ES_tradnl" sz="1633"/>
          </a:p>
        </p:txBody>
      </p:sp>
      <p:sp>
        <p:nvSpPr>
          <p:cNvPr id="11554" name="Freeform 290"/>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5" name="Freeform 291"/>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noFill/>
          <a:ln w="3600">
            <a:solidFill>
              <a:srgbClr val="000000"/>
            </a:solidFill>
            <a:round/>
            <a:headEnd/>
            <a:tailEnd/>
          </a:ln>
          <a:effectLst/>
        </p:spPr>
        <p:txBody>
          <a:bodyPr/>
          <a:lstStyle/>
          <a:p>
            <a:endParaRPr lang="es-ES_tradnl" sz="1633"/>
          </a:p>
        </p:txBody>
      </p:sp>
      <p:sp>
        <p:nvSpPr>
          <p:cNvPr id="11556" name="Freeform 292"/>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7" name="Freeform 293"/>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noFill/>
          <a:ln w="3600">
            <a:solidFill>
              <a:srgbClr val="000000"/>
            </a:solidFill>
            <a:round/>
            <a:headEnd/>
            <a:tailEnd/>
          </a:ln>
          <a:effectLst/>
        </p:spPr>
        <p:txBody>
          <a:bodyPr/>
          <a:lstStyle/>
          <a:p>
            <a:endParaRPr lang="es-ES_tradnl" sz="1633"/>
          </a:p>
        </p:txBody>
      </p:sp>
      <p:sp>
        <p:nvSpPr>
          <p:cNvPr id="11558" name="Freeform 294"/>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9" name="Freeform 295"/>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noFill/>
          <a:ln w="3600">
            <a:solidFill>
              <a:srgbClr val="000000"/>
            </a:solidFill>
            <a:round/>
            <a:headEnd/>
            <a:tailEnd/>
          </a:ln>
          <a:effectLst/>
        </p:spPr>
        <p:txBody>
          <a:bodyPr/>
          <a:lstStyle/>
          <a:p>
            <a:endParaRPr lang="es-ES_tradnl" sz="1633"/>
          </a:p>
        </p:txBody>
      </p:sp>
      <p:sp>
        <p:nvSpPr>
          <p:cNvPr id="11560" name="Freeform 296"/>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solidFill>
            <a:schemeClr val="bg1"/>
          </a:solidFill>
          <a:ln w="3600">
            <a:solidFill>
              <a:srgbClr val="000000"/>
            </a:solidFill>
            <a:round/>
            <a:headEnd/>
            <a:tailEnd/>
          </a:ln>
          <a:effectLst/>
        </p:spPr>
        <p:txBody>
          <a:bodyPr wrap="none" anchor="ctr"/>
          <a:lstStyle/>
          <a:p>
            <a:endParaRPr lang="es-ES_tradnl" sz="1633"/>
          </a:p>
        </p:txBody>
      </p:sp>
      <p:sp>
        <p:nvSpPr>
          <p:cNvPr id="11561" name="Freeform 297"/>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noFill/>
          <a:ln w="3600">
            <a:solidFill>
              <a:srgbClr val="000000"/>
            </a:solidFill>
            <a:round/>
            <a:headEnd/>
            <a:tailEnd/>
          </a:ln>
          <a:effectLst/>
        </p:spPr>
        <p:txBody>
          <a:bodyPr/>
          <a:lstStyle/>
          <a:p>
            <a:endParaRPr lang="es-ES_tradnl" sz="1633"/>
          </a:p>
        </p:txBody>
      </p:sp>
      <p:sp>
        <p:nvSpPr>
          <p:cNvPr id="11562" name="Freeform 298"/>
          <p:cNvSpPr>
            <a:spLocks noChangeArrowheads="1"/>
          </p:cNvSpPr>
          <p:nvPr/>
        </p:nvSpPr>
        <p:spPr bwMode="auto">
          <a:xfrm>
            <a:off x="4097071" y="1598571"/>
            <a:ext cx="1497757" cy="1229889"/>
          </a:xfrm>
          <a:custGeom>
            <a:avLst/>
            <a:gdLst/>
            <a:ahLst/>
            <a:cxnLst>
              <a:cxn ang="0">
                <a:pos x="449" y="2183"/>
              </a:cxn>
              <a:cxn ang="0">
                <a:pos x="552" y="2597"/>
              </a:cxn>
              <a:cxn ang="0">
                <a:pos x="966" y="2785"/>
              </a:cxn>
              <a:cxn ang="0">
                <a:pos x="1656" y="2673"/>
              </a:cxn>
              <a:cxn ang="0">
                <a:pos x="1863" y="2974"/>
              </a:cxn>
              <a:cxn ang="0">
                <a:pos x="1830" y="3275"/>
              </a:cxn>
              <a:cxn ang="0">
                <a:pos x="2036" y="3502"/>
              </a:cxn>
              <a:cxn ang="0">
                <a:pos x="2345" y="3349"/>
              </a:cxn>
              <a:cxn ang="0">
                <a:pos x="2588" y="3502"/>
              </a:cxn>
              <a:cxn ang="0">
                <a:pos x="2691" y="3577"/>
              </a:cxn>
              <a:cxn ang="0">
                <a:pos x="2897" y="3502"/>
              </a:cxn>
              <a:cxn ang="0">
                <a:pos x="3036" y="3425"/>
              </a:cxn>
              <a:cxn ang="0">
                <a:pos x="3277" y="3238"/>
              </a:cxn>
              <a:cxn ang="0">
                <a:pos x="3415" y="3048"/>
              </a:cxn>
              <a:cxn ang="0">
                <a:pos x="3484" y="2898"/>
              </a:cxn>
              <a:cxn ang="0">
                <a:pos x="3552" y="2710"/>
              </a:cxn>
              <a:cxn ang="0">
                <a:pos x="3484" y="2635"/>
              </a:cxn>
              <a:cxn ang="0">
                <a:pos x="3448" y="2372"/>
              </a:cxn>
              <a:cxn ang="0">
                <a:pos x="3484" y="2183"/>
              </a:cxn>
              <a:cxn ang="0">
                <a:pos x="3588" y="1920"/>
              </a:cxn>
              <a:cxn ang="0">
                <a:pos x="3484" y="1770"/>
              </a:cxn>
              <a:cxn ang="0">
                <a:pos x="3311" y="1770"/>
              </a:cxn>
              <a:cxn ang="0">
                <a:pos x="3311" y="1619"/>
              </a:cxn>
              <a:cxn ang="0">
                <a:pos x="3588" y="1429"/>
              </a:cxn>
              <a:cxn ang="0">
                <a:pos x="3552" y="1543"/>
              </a:cxn>
              <a:cxn ang="0">
                <a:pos x="3932" y="1469"/>
              </a:cxn>
              <a:cxn ang="0">
                <a:pos x="4207" y="1242"/>
              </a:cxn>
              <a:cxn ang="0">
                <a:pos x="4311" y="1092"/>
              </a:cxn>
              <a:cxn ang="0">
                <a:pos x="4484" y="790"/>
              </a:cxn>
              <a:cxn ang="0">
                <a:pos x="4484" y="527"/>
              </a:cxn>
              <a:cxn ang="0">
                <a:pos x="4277" y="565"/>
              </a:cxn>
              <a:cxn ang="0">
                <a:pos x="4035" y="377"/>
              </a:cxn>
              <a:cxn ang="0">
                <a:pos x="3795" y="38"/>
              </a:cxn>
              <a:cxn ang="0">
                <a:pos x="3518" y="38"/>
              </a:cxn>
              <a:cxn ang="0">
                <a:pos x="3311" y="415"/>
              </a:cxn>
              <a:cxn ang="0">
                <a:pos x="3207" y="678"/>
              </a:cxn>
              <a:cxn ang="0">
                <a:pos x="3311" y="715"/>
              </a:cxn>
              <a:cxn ang="0">
                <a:pos x="2828" y="978"/>
              </a:cxn>
              <a:cxn ang="0">
                <a:pos x="2656" y="1054"/>
              </a:cxn>
              <a:cxn ang="0">
                <a:pos x="2345" y="1319"/>
              </a:cxn>
              <a:cxn ang="0">
                <a:pos x="2069" y="1319"/>
              </a:cxn>
              <a:cxn ang="0">
                <a:pos x="1656" y="1205"/>
              </a:cxn>
              <a:cxn ang="0">
                <a:pos x="1588" y="1017"/>
              </a:cxn>
              <a:cxn ang="0">
                <a:pos x="1311" y="942"/>
              </a:cxn>
              <a:cxn ang="0">
                <a:pos x="1277" y="640"/>
              </a:cxn>
              <a:cxn ang="0">
                <a:pos x="932" y="527"/>
              </a:cxn>
              <a:cxn ang="0">
                <a:pos x="759" y="678"/>
              </a:cxn>
              <a:cxn ang="0">
                <a:pos x="622" y="904"/>
              </a:cxn>
              <a:cxn ang="0">
                <a:pos x="484" y="1205"/>
              </a:cxn>
              <a:cxn ang="0">
                <a:pos x="71" y="1469"/>
              </a:cxn>
              <a:cxn ang="0">
                <a:pos x="71" y="1657"/>
              </a:cxn>
              <a:cxn ang="0">
                <a:pos x="71" y="1920"/>
              </a:cxn>
              <a:cxn ang="0">
                <a:pos x="2622" y="3763"/>
              </a:cxn>
              <a:cxn ang="0">
                <a:pos x="2760" y="3613"/>
              </a:cxn>
            </a:cxnLst>
            <a:rect l="0" t="0" r="r" b="b"/>
            <a:pathLst>
              <a:path w="4588" h="3764">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close/>
                <a:moveTo>
                  <a:pt x="2760" y="3613"/>
                </a:moveTo>
                <a:lnTo>
                  <a:pt x="2656" y="3689"/>
                </a:lnTo>
                <a:lnTo>
                  <a:pt x="2622" y="3689"/>
                </a:lnTo>
                <a:lnTo>
                  <a:pt x="2622" y="3727"/>
                </a:lnTo>
                <a:lnTo>
                  <a:pt x="2622" y="3763"/>
                </a:lnTo>
                <a:lnTo>
                  <a:pt x="2656" y="3763"/>
                </a:lnTo>
                <a:lnTo>
                  <a:pt x="2691" y="3763"/>
                </a:lnTo>
                <a:lnTo>
                  <a:pt x="2725" y="3727"/>
                </a:lnTo>
                <a:lnTo>
                  <a:pt x="2760" y="3689"/>
                </a:lnTo>
                <a:lnTo>
                  <a:pt x="2760" y="3652"/>
                </a:lnTo>
                <a:lnTo>
                  <a:pt x="2760" y="361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3" name="Freeform 299"/>
          <p:cNvSpPr>
            <a:spLocks noChangeArrowheads="1"/>
          </p:cNvSpPr>
          <p:nvPr/>
        </p:nvSpPr>
        <p:spPr bwMode="auto">
          <a:xfrm>
            <a:off x="4097071" y="1598569"/>
            <a:ext cx="1497757" cy="1167963"/>
          </a:xfrm>
          <a:custGeom>
            <a:avLst/>
            <a:gdLst/>
            <a:ahLst/>
            <a:cxnLst>
              <a:cxn ang="0">
                <a:pos x="449" y="2033"/>
              </a:cxn>
              <a:cxn ang="0">
                <a:pos x="484" y="2560"/>
              </a:cxn>
              <a:cxn ang="0">
                <a:pos x="794" y="2710"/>
              </a:cxn>
              <a:cxn ang="0">
                <a:pos x="1035" y="2824"/>
              </a:cxn>
              <a:cxn ang="0">
                <a:pos x="1689" y="2710"/>
              </a:cxn>
              <a:cxn ang="0">
                <a:pos x="1863" y="2974"/>
              </a:cxn>
              <a:cxn ang="0">
                <a:pos x="1793" y="3238"/>
              </a:cxn>
              <a:cxn ang="0">
                <a:pos x="1897" y="3463"/>
              </a:cxn>
              <a:cxn ang="0">
                <a:pos x="2208" y="3425"/>
              </a:cxn>
              <a:cxn ang="0">
                <a:pos x="2415" y="3389"/>
              </a:cxn>
              <a:cxn ang="0">
                <a:pos x="2622" y="3502"/>
              </a:cxn>
              <a:cxn ang="0">
                <a:pos x="2691" y="3577"/>
              </a:cxn>
              <a:cxn ang="0">
                <a:pos x="2863" y="3502"/>
              </a:cxn>
              <a:cxn ang="0">
                <a:pos x="2967" y="3389"/>
              </a:cxn>
              <a:cxn ang="0">
                <a:pos x="3140" y="3389"/>
              </a:cxn>
              <a:cxn ang="0">
                <a:pos x="3346" y="3199"/>
              </a:cxn>
              <a:cxn ang="0">
                <a:pos x="3448" y="3012"/>
              </a:cxn>
              <a:cxn ang="0">
                <a:pos x="3484" y="2898"/>
              </a:cxn>
              <a:cxn ang="0">
                <a:pos x="3588" y="2710"/>
              </a:cxn>
              <a:cxn ang="0">
                <a:pos x="3552" y="2635"/>
              </a:cxn>
              <a:cxn ang="0">
                <a:pos x="3588" y="2484"/>
              </a:cxn>
              <a:cxn ang="0">
                <a:pos x="3552" y="2410"/>
              </a:cxn>
              <a:cxn ang="0">
                <a:pos x="3448" y="2183"/>
              </a:cxn>
              <a:cxn ang="0">
                <a:pos x="3588" y="1920"/>
              </a:cxn>
              <a:cxn ang="0">
                <a:pos x="3552" y="1770"/>
              </a:cxn>
              <a:cxn ang="0">
                <a:pos x="3346" y="1844"/>
              </a:cxn>
              <a:cxn ang="0">
                <a:pos x="3207" y="1732"/>
              </a:cxn>
              <a:cxn ang="0">
                <a:pos x="3380" y="1582"/>
              </a:cxn>
              <a:cxn ang="0">
                <a:pos x="3622" y="1393"/>
              </a:cxn>
              <a:cxn ang="0">
                <a:pos x="3552" y="1543"/>
              </a:cxn>
              <a:cxn ang="0">
                <a:pos x="3864" y="1505"/>
              </a:cxn>
              <a:cxn ang="0">
                <a:pos x="4174" y="1319"/>
              </a:cxn>
              <a:cxn ang="0">
                <a:pos x="4311" y="1205"/>
              </a:cxn>
              <a:cxn ang="0">
                <a:pos x="4311" y="978"/>
              </a:cxn>
              <a:cxn ang="0">
                <a:pos x="4519" y="715"/>
              </a:cxn>
              <a:cxn ang="0">
                <a:pos x="4484" y="527"/>
              </a:cxn>
              <a:cxn ang="0">
                <a:pos x="4311" y="602"/>
              </a:cxn>
              <a:cxn ang="0">
                <a:pos x="4139" y="452"/>
              </a:cxn>
              <a:cxn ang="0">
                <a:pos x="3932" y="188"/>
              </a:cxn>
              <a:cxn ang="0">
                <a:pos x="3691" y="0"/>
              </a:cxn>
              <a:cxn ang="0">
                <a:pos x="3484" y="75"/>
              </a:cxn>
              <a:cxn ang="0">
                <a:pos x="3311" y="415"/>
              </a:cxn>
              <a:cxn ang="0">
                <a:pos x="3173" y="640"/>
              </a:cxn>
              <a:cxn ang="0">
                <a:pos x="3415" y="715"/>
              </a:cxn>
              <a:cxn ang="0">
                <a:pos x="3104" y="828"/>
              </a:cxn>
              <a:cxn ang="0">
                <a:pos x="2760" y="904"/>
              </a:cxn>
              <a:cxn ang="0">
                <a:pos x="2656" y="1167"/>
              </a:cxn>
              <a:cxn ang="0">
                <a:pos x="2345" y="1319"/>
              </a:cxn>
              <a:cxn ang="0">
                <a:pos x="2105" y="1319"/>
              </a:cxn>
              <a:cxn ang="0">
                <a:pos x="1793" y="1205"/>
              </a:cxn>
              <a:cxn ang="0">
                <a:pos x="1588" y="1129"/>
              </a:cxn>
              <a:cxn ang="0">
                <a:pos x="1518" y="978"/>
              </a:cxn>
              <a:cxn ang="0">
                <a:pos x="1311" y="904"/>
              </a:cxn>
              <a:cxn ang="0">
                <a:pos x="1277" y="640"/>
              </a:cxn>
              <a:cxn ang="0">
                <a:pos x="932" y="490"/>
              </a:cxn>
              <a:cxn ang="0">
                <a:pos x="829" y="640"/>
              </a:cxn>
              <a:cxn ang="0">
                <a:pos x="656" y="828"/>
              </a:cxn>
              <a:cxn ang="0">
                <a:pos x="484" y="942"/>
              </a:cxn>
              <a:cxn ang="0">
                <a:pos x="449" y="1279"/>
              </a:cxn>
              <a:cxn ang="0">
                <a:pos x="71" y="1469"/>
              </a:cxn>
              <a:cxn ang="0">
                <a:pos x="34" y="1619"/>
              </a:cxn>
              <a:cxn ang="0">
                <a:pos x="139" y="1770"/>
              </a:cxn>
            </a:cxnLst>
            <a:rect l="0" t="0" r="r" b="b"/>
            <a:pathLst>
              <a:path w="4588" h="3578">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path>
            </a:pathLst>
          </a:custGeom>
          <a:noFill/>
          <a:ln w="3600">
            <a:solidFill>
              <a:srgbClr val="000000"/>
            </a:solidFill>
            <a:round/>
            <a:headEnd/>
            <a:tailEnd/>
          </a:ln>
          <a:effectLst/>
        </p:spPr>
        <p:txBody>
          <a:bodyPr/>
          <a:lstStyle/>
          <a:p>
            <a:endParaRPr lang="es-ES_tradnl" sz="1633"/>
          </a:p>
        </p:txBody>
      </p:sp>
      <p:sp>
        <p:nvSpPr>
          <p:cNvPr id="11564" name="Freeform 300"/>
          <p:cNvSpPr>
            <a:spLocks noChangeArrowheads="1"/>
          </p:cNvSpPr>
          <p:nvPr/>
        </p:nvSpPr>
        <p:spPr bwMode="auto">
          <a:xfrm>
            <a:off x="4952521" y="2778053"/>
            <a:ext cx="46085" cy="48965"/>
          </a:xfrm>
          <a:custGeom>
            <a:avLst/>
            <a:gdLst/>
            <a:ahLst/>
            <a:cxnLst>
              <a:cxn ang="0">
                <a:pos x="138" y="0"/>
              </a:cxn>
              <a:cxn ang="0">
                <a:pos x="33" y="76"/>
              </a:cxn>
              <a:cxn ang="0">
                <a:pos x="0" y="76"/>
              </a:cxn>
              <a:cxn ang="0">
                <a:pos x="0" y="114"/>
              </a:cxn>
              <a:cxn ang="0">
                <a:pos x="0" y="150"/>
              </a:cxn>
              <a:cxn ang="0">
                <a:pos x="33" y="150"/>
              </a:cxn>
              <a:cxn ang="0">
                <a:pos x="70" y="150"/>
              </a:cxn>
              <a:cxn ang="0">
                <a:pos x="103" y="114"/>
              </a:cxn>
              <a:cxn ang="0">
                <a:pos x="138" y="76"/>
              </a:cxn>
              <a:cxn ang="0">
                <a:pos x="138" y="38"/>
              </a:cxn>
              <a:cxn ang="0">
                <a:pos x="138" y="0"/>
              </a:cxn>
            </a:cxnLst>
            <a:rect l="0" t="0" r="r" b="b"/>
            <a:pathLst>
              <a:path w="139" h="151">
                <a:moveTo>
                  <a:pt x="138" y="0"/>
                </a:moveTo>
                <a:lnTo>
                  <a:pt x="33" y="76"/>
                </a:lnTo>
                <a:lnTo>
                  <a:pt x="0" y="76"/>
                </a:lnTo>
                <a:lnTo>
                  <a:pt x="0" y="114"/>
                </a:lnTo>
                <a:lnTo>
                  <a:pt x="0" y="150"/>
                </a:lnTo>
                <a:lnTo>
                  <a:pt x="33" y="150"/>
                </a:lnTo>
                <a:lnTo>
                  <a:pt x="70" y="150"/>
                </a:lnTo>
                <a:lnTo>
                  <a:pt x="103" y="114"/>
                </a:lnTo>
                <a:lnTo>
                  <a:pt x="138" y="76"/>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565" name="Freeform 301"/>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6" name="Freeform 302"/>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noFill/>
          <a:ln w="3600">
            <a:solidFill>
              <a:srgbClr val="000000"/>
            </a:solidFill>
            <a:round/>
            <a:headEnd/>
            <a:tailEnd/>
          </a:ln>
          <a:effectLst/>
        </p:spPr>
        <p:txBody>
          <a:bodyPr/>
          <a:lstStyle/>
          <a:p>
            <a:endParaRPr lang="es-ES_tradnl" sz="1633"/>
          </a:p>
        </p:txBody>
      </p:sp>
      <p:sp>
        <p:nvSpPr>
          <p:cNvPr id="11567" name="Freeform 303"/>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8" name="Freeform 304"/>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noFill/>
          <a:ln w="3600">
            <a:solidFill>
              <a:srgbClr val="000000"/>
            </a:solidFill>
            <a:round/>
            <a:headEnd/>
            <a:tailEnd/>
          </a:ln>
          <a:effectLst/>
        </p:spPr>
        <p:txBody>
          <a:bodyPr/>
          <a:lstStyle/>
          <a:p>
            <a:endParaRPr lang="es-ES_tradnl" sz="1633"/>
          </a:p>
        </p:txBody>
      </p:sp>
      <p:sp>
        <p:nvSpPr>
          <p:cNvPr id="11569" name="Freeform 305"/>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0" name="Freeform 306"/>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noFill/>
          <a:ln w="3600">
            <a:solidFill>
              <a:srgbClr val="000000"/>
            </a:solidFill>
            <a:round/>
            <a:headEnd/>
            <a:tailEnd/>
          </a:ln>
          <a:effectLst/>
        </p:spPr>
        <p:txBody>
          <a:bodyPr/>
          <a:lstStyle/>
          <a:p>
            <a:endParaRPr lang="es-ES_tradnl" sz="1633"/>
          </a:p>
        </p:txBody>
      </p:sp>
      <p:sp>
        <p:nvSpPr>
          <p:cNvPr id="11571" name="Freeform 307"/>
          <p:cNvSpPr>
            <a:spLocks noChangeArrowheads="1"/>
          </p:cNvSpPr>
          <p:nvPr/>
        </p:nvSpPr>
        <p:spPr bwMode="auto">
          <a:xfrm>
            <a:off x="5447935" y="1905323"/>
            <a:ext cx="417644" cy="504053"/>
          </a:xfrm>
          <a:custGeom>
            <a:avLst/>
            <a:gdLst/>
            <a:ahLst/>
            <a:cxnLst>
              <a:cxn ang="0">
                <a:pos x="930" y="113"/>
              </a:cxn>
              <a:cxn ang="0">
                <a:pos x="897" y="227"/>
              </a:cxn>
              <a:cxn ang="0">
                <a:pos x="861" y="263"/>
              </a:cxn>
              <a:cxn ang="0">
                <a:pos x="793" y="337"/>
              </a:cxn>
              <a:cxn ang="0">
                <a:pos x="861" y="413"/>
              </a:cxn>
              <a:cxn ang="0">
                <a:pos x="861" y="301"/>
              </a:cxn>
              <a:cxn ang="0">
                <a:pos x="930" y="337"/>
              </a:cxn>
              <a:cxn ang="0">
                <a:pos x="1069" y="337"/>
              </a:cxn>
              <a:cxn ang="0">
                <a:pos x="1172" y="263"/>
              </a:cxn>
              <a:cxn ang="0">
                <a:pos x="1276" y="227"/>
              </a:cxn>
              <a:cxn ang="0">
                <a:pos x="1208" y="150"/>
              </a:cxn>
              <a:cxn ang="0">
                <a:pos x="1137" y="150"/>
              </a:cxn>
              <a:cxn ang="0">
                <a:pos x="1000" y="0"/>
              </a:cxn>
              <a:cxn ang="0">
                <a:pos x="897" y="0"/>
              </a:cxn>
              <a:cxn ang="0">
                <a:pos x="897" y="527"/>
              </a:cxn>
              <a:cxn ang="0">
                <a:pos x="828" y="489"/>
              </a:cxn>
              <a:cxn ang="0">
                <a:pos x="828" y="640"/>
              </a:cxn>
              <a:cxn ang="0">
                <a:pos x="724" y="790"/>
              </a:cxn>
              <a:cxn ang="0">
                <a:pos x="621" y="865"/>
              </a:cxn>
              <a:cxn ang="0">
                <a:pos x="586" y="828"/>
              </a:cxn>
              <a:cxn ang="0">
                <a:pos x="551" y="941"/>
              </a:cxn>
              <a:cxn ang="0">
                <a:pos x="517" y="1053"/>
              </a:cxn>
              <a:cxn ang="0">
                <a:pos x="379" y="1091"/>
              </a:cxn>
              <a:cxn ang="0">
                <a:pos x="207" y="1167"/>
              </a:cxn>
              <a:cxn ang="0">
                <a:pos x="104" y="1280"/>
              </a:cxn>
              <a:cxn ang="0">
                <a:pos x="242" y="1241"/>
              </a:cxn>
              <a:cxn ang="0">
                <a:pos x="379" y="1204"/>
              </a:cxn>
              <a:cxn ang="0">
                <a:pos x="482" y="1204"/>
              </a:cxn>
              <a:cxn ang="0">
                <a:pos x="482" y="1318"/>
              </a:cxn>
              <a:cxn ang="0">
                <a:pos x="551" y="1241"/>
              </a:cxn>
              <a:cxn ang="0">
                <a:pos x="586" y="1129"/>
              </a:cxn>
              <a:cxn ang="0">
                <a:pos x="655" y="1129"/>
              </a:cxn>
              <a:cxn ang="0">
                <a:pos x="724" y="1167"/>
              </a:cxn>
              <a:cxn ang="0">
                <a:pos x="793" y="1053"/>
              </a:cxn>
              <a:cxn ang="0">
                <a:pos x="793" y="1091"/>
              </a:cxn>
              <a:cxn ang="0">
                <a:pos x="861" y="1129"/>
              </a:cxn>
              <a:cxn ang="0">
                <a:pos x="861" y="903"/>
              </a:cxn>
              <a:cxn ang="0">
                <a:pos x="965" y="790"/>
              </a:cxn>
              <a:cxn ang="0">
                <a:pos x="1000" y="678"/>
              </a:cxn>
              <a:cxn ang="0">
                <a:pos x="930" y="564"/>
              </a:cxn>
              <a:cxn ang="0">
                <a:pos x="930" y="451"/>
              </a:cxn>
              <a:cxn ang="0">
                <a:pos x="345" y="1280"/>
              </a:cxn>
              <a:cxn ang="0">
                <a:pos x="242" y="1355"/>
              </a:cxn>
              <a:cxn ang="0">
                <a:pos x="309" y="1430"/>
              </a:cxn>
              <a:cxn ang="0">
                <a:pos x="379" y="1355"/>
              </a:cxn>
              <a:cxn ang="0">
                <a:pos x="413" y="1280"/>
              </a:cxn>
              <a:cxn ang="0">
                <a:pos x="345" y="1280"/>
              </a:cxn>
              <a:cxn ang="0">
                <a:pos x="34" y="1430"/>
              </a:cxn>
              <a:cxn ang="0">
                <a:pos x="104" y="1430"/>
              </a:cxn>
              <a:cxn ang="0">
                <a:pos x="138" y="1542"/>
              </a:cxn>
              <a:cxn ang="0">
                <a:pos x="207" y="1468"/>
              </a:cxn>
              <a:cxn ang="0">
                <a:pos x="172" y="1355"/>
              </a:cxn>
              <a:cxn ang="0">
                <a:pos x="69" y="1318"/>
              </a:cxn>
            </a:cxnLst>
            <a:rect l="0" t="0" r="r" b="b"/>
            <a:pathLst>
              <a:path w="1277" h="1543">
                <a:moveTo>
                  <a:pt x="897" y="0"/>
                </a:moveTo>
                <a:lnTo>
                  <a:pt x="930" y="37"/>
                </a:lnTo>
                <a:lnTo>
                  <a:pt x="930" y="113"/>
                </a:lnTo>
                <a:lnTo>
                  <a:pt x="930" y="150"/>
                </a:lnTo>
                <a:lnTo>
                  <a:pt x="930" y="187"/>
                </a:lnTo>
                <a:lnTo>
                  <a:pt x="897" y="227"/>
                </a:lnTo>
                <a:lnTo>
                  <a:pt x="861" y="187"/>
                </a:lnTo>
                <a:lnTo>
                  <a:pt x="828" y="227"/>
                </a:lnTo>
                <a:lnTo>
                  <a:pt x="861" y="263"/>
                </a:lnTo>
                <a:lnTo>
                  <a:pt x="828" y="263"/>
                </a:lnTo>
                <a:lnTo>
                  <a:pt x="793" y="301"/>
                </a:lnTo>
                <a:lnTo>
                  <a:pt x="793" y="337"/>
                </a:lnTo>
                <a:lnTo>
                  <a:pt x="828" y="377"/>
                </a:lnTo>
                <a:lnTo>
                  <a:pt x="828" y="413"/>
                </a:lnTo>
                <a:lnTo>
                  <a:pt x="861" y="413"/>
                </a:lnTo>
                <a:lnTo>
                  <a:pt x="897" y="377"/>
                </a:lnTo>
                <a:lnTo>
                  <a:pt x="897" y="337"/>
                </a:lnTo>
                <a:lnTo>
                  <a:pt x="861" y="301"/>
                </a:lnTo>
                <a:lnTo>
                  <a:pt x="897" y="263"/>
                </a:lnTo>
                <a:lnTo>
                  <a:pt x="930" y="301"/>
                </a:lnTo>
                <a:lnTo>
                  <a:pt x="930" y="337"/>
                </a:lnTo>
                <a:lnTo>
                  <a:pt x="1000" y="301"/>
                </a:lnTo>
                <a:lnTo>
                  <a:pt x="1034" y="337"/>
                </a:lnTo>
                <a:lnTo>
                  <a:pt x="1069" y="337"/>
                </a:lnTo>
                <a:lnTo>
                  <a:pt x="1069" y="301"/>
                </a:lnTo>
                <a:lnTo>
                  <a:pt x="1104" y="301"/>
                </a:lnTo>
                <a:lnTo>
                  <a:pt x="1172" y="263"/>
                </a:lnTo>
                <a:lnTo>
                  <a:pt x="1208" y="263"/>
                </a:lnTo>
                <a:lnTo>
                  <a:pt x="1241" y="227"/>
                </a:lnTo>
                <a:lnTo>
                  <a:pt x="1276" y="227"/>
                </a:lnTo>
                <a:lnTo>
                  <a:pt x="1208" y="227"/>
                </a:lnTo>
                <a:lnTo>
                  <a:pt x="1172" y="187"/>
                </a:lnTo>
                <a:lnTo>
                  <a:pt x="1208" y="150"/>
                </a:lnTo>
                <a:lnTo>
                  <a:pt x="1208" y="113"/>
                </a:lnTo>
                <a:lnTo>
                  <a:pt x="1172" y="113"/>
                </a:lnTo>
                <a:lnTo>
                  <a:pt x="1137" y="150"/>
                </a:lnTo>
                <a:lnTo>
                  <a:pt x="1069" y="113"/>
                </a:lnTo>
                <a:lnTo>
                  <a:pt x="1000" y="76"/>
                </a:lnTo>
                <a:lnTo>
                  <a:pt x="1000" y="0"/>
                </a:lnTo>
                <a:lnTo>
                  <a:pt x="965" y="0"/>
                </a:lnTo>
                <a:lnTo>
                  <a:pt x="930" y="0"/>
                </a:lnTo>
                <a:lnTo>
                  <a:pt x="897" y="0"/>
                </a:lnTo>
                <a:close/>
                <a:moveTo>
                  <a:pt x="861" y="489"/>
                </a:moveTo>
                <a:lnTo>
                  <a:pt x="897" y="489"/>
                </a:lnTo>
                <a:lnTo>
                  <a:pt x="897" y="527"/>
                </a:lnTo>
                <a:lnTo>
                  <a:pt x="861" y="564"/>
                </a:lnTo>
                <a:lnTo>
                  <a:pt x="828" y="564"/>
                </a:lnTo>
                <a:lnTo>
                  <a:pt x="828" y="489"/>
                </a:lnTo>
                <a:lnTo>
                  <a:pt x="793" y="527"/>
                </a:lnTo>
                <a:lnTo>
                  <a:pt x="793" y="564"/>
                </a:lnTo>
                <a:lnTo>
                  <a:pt x="828" y="640"/>
                </a:lnTo>
                <a:lnTo>
                  <a:pt x="793" y="678"/>
                </a:lnTo>
                <a:lnTo>
                  <a:pt x="759" y="715"/>
                </a:lnTo>
                <a:lnTo>
                  <a:pt x="724" y="790"/>
                </a:lnTo>
                <a:lnTo>
                  <a:pt x="689" y="828"/>
                </a:lnTo>
                <a:lnTo>
                  <a:pt x="655" y="865"/>
                </a:lnTo>
                <a:lnTo>
                  <a:pt x="621" y="865"/>
                </a:lnTo>
                <a:lnTo>
                  <a:pt x="621" y="903"/>
                </a:lnTo>
                <a:lnTo>
                  <a:pt x="586" y="865"/>
                </a:lnTo>
                <a:lnTo>
                  <a:pt x="586" y="828"/>
                </a:lnTo>
                <a:lnTo>
                  <a:pt x="586" y="790"/>
                </a:lnTo>
                <a:lnTo>
                  <a:pt x="551" y="828"/>
                </a:lnTo>
                <a:lnTo>
                  <a:pt x="551" y="941"/>
                </a:lnTo>
                <a:lnTo>
                  <a:pt x="551" y="978"/>
                </a:lnTo>
                <a:lnTo>
                  <a:pt x="517" y="1016"/>
                </a:lnTo>
                <a:lnTo>
                  <a:pt x="517" y="1053"/>
                </a:lnTo>
                <a:lnTo>
                  <a:pt x="482" y="1091"/>
                </a:lnTo>
                <a:lnTo>
                  <a:pt x="449" y="1053"/>
                </a:lnTo>
                <a:lnTo>
                  <a:pt x="379" y="1091"/>
                </a:lnTo>
                <a:lnTo>
                  <a:pt x="309" y="1091"/>
                </a:lnTo>
                <a:lnTo>
                  <a:pt x="275" y="1129"/>
                </a:lnTo>
                <a:lnTo>
                  <a:pt x="207" y="1167"/>
                </a:lnTo>
                <a:lnTo>
                  <a:pt x="172" y="1204"/>
                </a:lnTo>
                <a:lnTo>
                  <a:pt x="104" y="1241"/>
                </a:lnTo>
                <a:lnTo>
                  <a:pt x="104" y="1280"/>
                </a:lnTo>
                <a:lnTo>
                  <a:pt x="207" y="1280"/>
                </a:lnTo>
                <a:lnTo>
                  <a:pt x="242" y="1280"/>
                </a:lnTo>
                <a:lnTo>
                  <a:pt x="242" y="1241"/>
                </a:lnTo>
                <a:lnTo>
                  <a:pt x="275" y="1204"/>
                </a:lnTo>
                <a:lnTo>
                  <a:pt x="345" y="1204"/>
                </a:lnTo>
                <a:lnTo>
                  <a:pt x="379" y="1204"/>
                </a:lnTo>
                <a:lnTo>
                  <a:pt x="449" y="1204"/>
                </a:lnTo>
                <a:lnTo>
                  <a:pt x="482" y="1167"/>
                </a:lnTo>
                <a:lnTo>
                  <a:pt x="482" y="1204"/>
                </a:lnTo>
                <a:lnTo>
                  <a:pt x="482" y="1241"/>
                </a:lnTo>
                <a:lnTo>
                  <a:pt x="449" y="1280"/>
                </a:lnTo>
                <a:lnTo>
                  <a:pt x="482" y="1318"/>
                </a:lnTo>
                <a:lnTo>
                  <a:pt x="517" y="1318"/>
                </a:lnTo>
                <a:lnTo>
                  <a:pt x="551" y="1280"/>
                </a:lnTo>
                <a:lnTo>
                  <a:pt x="551" y="1241"/>
                </a:lnTo>
                <a:lnTo>
                  <a:pt x="586" y="1241"/>
                </a:lnTo>
                <a:lnTo>
                  <a:pt x="551" y="1167"/>
                </a:lnTo>
                <a:lnTo>
                  <a:pt x="586" y="1129"/>
                </a:lnTo>
                <a:lnTo>
                  <a:pt x="586" y="1167"/>
                </a:lnTo>
                <a:lnTo>
                  <a:pt x="621" y="1167"/>
                </a:lnTo>
                <a:lnTo>
                  <a:pt x="655" y="1129"/>
                </a:lnTo>
                <a:lnTo>
                  <a:pt x="689" y="1129"/>
                </a:lnTo>
                <a:lnTo>
                  <a:pt x="689" y="1167"/>
                </a:lnTo>
                <a:lnTo>
                  <a:pt x="724" y="1167"/>
                </a:lnTo>
                <a:lnTo>
                  <a:pt x="724" y="1091"/>
                </a:lnTo>
                <a:lnTo>
                  <a:pt x="759" y="1091"/>
                </a:lnTo>
                <a:lnTo>
                  <a:pt x="793" y="1053"/>
                </a:lnTo>
                <a:lnTo>
                  <a:pt x="828" y="1053"/>
                </a:lnTo>
                <a:lnTo>
                  <a:pt x="828" y="1091"/>
                </a:lnTo>
                <a:lnTo>
                  <a:pt x="793" y="1091"/>
                </a:lnTo>
                <a:lnTo>
                  <a:pt x="793" y="1129"/>
                </a:lnTo>
                <a:lnTo>
                  <a:pt x="828" y="1167"/>
                </a:lnTo>
                <a:lnTo>
                  <a:pt x="861" y="1129"/>
                </a:lnTo>
                <a:lnTo>
                  <a:pt x="861" y="1053"/>
                </a:lnTo>
                <a:lnTo>
                  <a:pt x="861" y="978"/>
                </a:lnTo>
                <a:lnTo>
                  <a:pt x="861" y="903"/>
                </a:lnTo>
                <a:lnTo>
                  <a:pt x="897" y="828"/>
                </a:lnTo>
                <a:lnTo>
                  <a:pt x="930" y="790"/>
                </a:lnTo>
                <a:lnTo>
                  <a:pt x="965" y="790"/>
                </a:lnTo>
                <a:lnTo>
                  <a:pt x="965" y="753"/>
                </a:lnTo>
                <a:lnTo>
                  <a:pt x="1000" y="715"/>
                </a:lnTo>
                <a:lnTo>
                  <a:pt x="1000" y="678"/>
                </a:lnTo>
                <a:lnTo>
                  <a:pt x="1000" y="640"/>
                </a:lnTo>
                <a:lnTo>
                  <a:pt x="965" y="601"/>
                </a:lnTo>
                <a:lnTo>
                  <a:pt x="930" y="564"/>
                </a:lnTo>
                <a:lnTo>
                  <a:pt x="965" y="527"/>
                </a:lnTo>
                <a:lnTo>
                  <a:pt x="965" y="489"/>
                </a:lnTo>
                <a:lnTo>
                  <a:pt x="930" y="451"/>
                </a:lnTo>
                <a:lnTo>
                  <a:pt x="897" y="451"/>
                </a:lnTo>
                <a:lnTo>
                  <a:pt x="861" y="489"/>
                </a:lnTo>
                <a:close/>
                <a:moveTo>
                  <a:pt x="345" y="1280"/>
                </a:moveTo>
                <a:lnTo>
                  <a:pt x="309" y="1280"/>
                </a:lnTo>
                <a:lnTo>
                  <a:pt x="275" y="1280"/>
                </a:lnTo>
                <a:lnTo>
                  <a:pt x="242" y="1355"/>
                </a:lnTo>
                <a:lnTo>
                  <a:pt x="275" y="1392"/>
                </a:lnTo>
                <a:lnTo>
                  <a:pt x="275" y="1430"/>
                </a:lnTo>
                <a:lnTo>
                  <a:pt x="309" y="1430"/>
                </a:lnTo>
                <a:lnTo>
                  <a:pt x="309" y="1392"/>
                </a:lnTo>
                <a:lnTo>
                  <a:pt x="345" y="1355"/>
                </a:lnTo>
                <a:lnTo>
                  <a:pt x="379" y="1355"/>
                </a:lnTo>
                <a:lnTo>
                  <a:pt x="413" y="1355"/>
                </a:lnTo>
                <a:lnTo>
                  <a:pt x="413" y="1318"/>
                </a:lnTo>
                <a:lnTo>
                  <a:pt x="413" y="1280"/>
                </a:lnTo>
                <a:lnTo>
                  <a:pt x="413" y="1241"/>
                </a:lnTo>
                <a:lnTo>
                  <a:pt x="379" y="1241"/>
                </a:lnTo>
                <a:lnTo>
                  <a:pt x="345" y="1280"/>
                </a:lnTo>
                <a:close/>
                <a:moveTo>
                  <a:pt x="0" y="1355"/>
                </a:moveTo>
                <a:lnTo>
                  <a:pt x="0" y="1392"/>
                </a:lnTo>
                <a:lnTo>
                  <a:pt x="34" y="1430"/>
                </a:lnTo>
                <a:lnTo>
                  <a:pt x="69" y="1392"/>
                </a:lnTo>
                <a:lnTo>
                  <a:pt x="104" y="1392"/>
                </a:lnTo>
                <a:lnTo>
                  <a:pt x="104" y="1430"/>
                </a:lnTo>
                <a:lnTo>
                  <a:pt x="69" y="1505"/>
                </a:lnTo>
                <a:lnTo>
                  <a:pt x="104" y="1542"/>
                </a:lnTo>
                <a:lnTo>
                  <a:pt x="138" y="1542"/>
                </a:lnTo>
                <a:lnTo>
                  <a:pt x="172" y="1542"/>
                </a:lnTo>
                <a:lnTo>
                  <a:pt x="172" y="1505"/>
                </a:lnTo>
                <a:lnTo>
                  <a:pt x="207" y="1468"/>
                </a:lnTo>
                <a:lnTo>
                  <a:pt x="207" y="1430"/>
                </a:lnTo>
                <a:lnTo>
                  <a:pt x="207" y="1392"/>
                </a:lnTo>
                <a:lnTo>
                  <a:pt x="172" y="1355"/>
                </a:lnTo>
                <a:lnTo>
                  <a:pt x="138" y="1318"/>
                </a:lnTo>
                <a:lnTo>
                  <a:pt x="104" y="1318"/>
                </a:lnTo>
                <a:lnTo>
                  <a:pt x="69" y="1318"/>
                </a:lnTo>
                <a:lnTo>
                  <a:pt x="34" y="1355"/>
                </a:lnTo>
                <a:lnTo>
                  <a:pt x="0" y="135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2" name="Freeform 308"/>
          <p:cNvSpPr>
            <a:spLocks noChangeArrowheads="1"/>
          </p:cNvSpPr>
          <p:nvPr/>
        </p:nvSpPr>
        <p:spPr bwMode="auto">
          <a:xfrm>
            <a:off x="5707162" y="1905322"/>
            <a:ext cx="158417" cy="135374"/>
          </a:xfrm>
          <a:custGeom>
            <a:avLst/>
            <a:gdLst/>
            <a:ahLst/>
            <a:cxnLst>
              <a:cxn ang="0">
                <a:pos x="104" y="0"/>
              </a:cxn>
              <a:cxn ang="0">
                <a:pos x="138" y="37"/>
              </a:cxn>
              <a:cxn ang="0">
                <a:pos x="138" y="113"/>
              </a:cxn>
              <a:cxn ang="0">
                <a:pos x="138" y="150"/>
              </a:cxn>
              <a:cxn ang="0">
                <a:pos x="138" y="187"/>
              </a:cxn>
              <a:cxn ang="0">
                <a:pos x="104" y="227"/>
              </a:cxn>
              <a:cxn ang="0">
                <a:pos x="69" y="187"/>
              </a:cxn>
              <a:cxn ang="0">
                <a:pos x="34" y="227"/>
              </a:cxn>
              <a:cxn ang="0">
                <a:pos x="69" y="263"/>
              </a:cxn>
              <a:cxn ang="0">
                <a:pos x="34" y="263"/>
              </a:cxn>
              <a:cxn ang="0">
                <a:pos x="0" y="301"/>
              </a:cxn>
              <a:cxn ang="0">
                <a:pos x="0" y="337"/>
              </a:cxn>
              <a:cxn ang="0">
                <a:pos x="34" y="377"/>
              </a:cxn>
              <a:cxn ang="0">
                <a:pos x="34" y="413"/>
              </a:cxn>
              <a:cxn ang="0">
                <a:pos x="69" y="413"/>
              </a:cxn>
              <a:cxn ang="0">
                <a:pos x="104" y="377"/>
              </a:cxn>
              <a:cxn ang="0">
                <a:pos x="104" y="337"/>
              </a:cxn>
              <a:cxn ang="0">
                <a:pos x="69" y="301"/>
              </a:cxn>
              <a:cxn ang="0">
                <a:pos x="104" y="263"/>
              </a:cxn>
              <a:cxn ang="0">
                <a:pos x="138" y="301"/>
              </a:cxn>
              <a:cxn ang="0">
                <a:pos x="138" y="337"/>
              </a:cxn>
              <a:cxn ang="0">
                <a:pos x="207" y="301"/>
              </a:cxn>
              <a:cxn ang="0">
                <a:pos x="242" y="337"/>
              </a:cxn>
              <a:cxn ang="0">
                <a:pos x="275" y="337"/>
              </a:cxn>
              <a:cxn ang="0">
                <a:pos x="275" y="301"/>
              </a:cxn>
              <a:cxn ang="0">
                <a:pos x="310" y="301"/>
              </a:cxn>
              <a:cxn ang="0">
                <a:pos x="379" y="263"/>
              </a:cxn>
              <a:cxn ang="0">
                <a:pos x="415" y="263"/>
              </a:cxn>
              <a:cxn ang="0">
                <a:pos x="449" y="227"/>
              </a:cxn>
              <a:cxn ang="0">
                <a:pos x="483" y="227"/>
              </a:cxn>
              <a:cxn ang="0">
                <a:pos x="415" y="227"/>
              </a:cxn>
              <a:cxn ang="0">
                <a:pos x="379" y="187"/>
              </a:cxn>
              <a:cxn ang="0">
                <a:pos x="415" y="150"/>
              </a:cxn>
              <a:cxn ang="0">
                <a:pos x="415" y="113"/>
              </a:cxn>
              <a:cxn ang="0">
                <a:pos x="379" y="113"/>
              </a:cxn>
              <a:cxn ang="0">
                <a:pos x="345" y="150"/>
              </a:cxn>
              <a:cxn ang="0">
                <a:pos x="275" y="113"/>
              </a:cxn>
              <a:cxn ang="0">
                <a:pos x="207" y="76"/>
              </a:cxn>
              <a:cxn ang="0">
                <a:pos x="207" y="0"/>
              </a:cxn>
              <a:cxn ang="0">
                <a:pos x="172" y="0"/>
              </a:cxn>
              <a:cxn ang="0">
                <a:pos x="138" y="0"/>
              </a:cxn>
              <a:cxn ang="0">
                <a:pos x="104" y="0"/>
              </a:cxn>
            </a:cxnLst>
            <a:rect l="0" t="0" r="r" b="b"/>
            <a:pathLst>
              <a:path w="484" h="414">
                <a:moveTo>
                  <a:pt x="104" y="0"/>
                </a:moveTo>
                <a:lnTo>
                  <a:pt x="138" y="37"/>
                </a:lnTo>
                <a:lnTo>
                  <a:pt x="138" y="113"/>
                </a:lnTo>
                <a:lnTo>
                  <a:pt x="138" y="150"/>
                </a:lnTo>
                <a:lnTo>
                  <a:pt x="138" y="187"/>
                </a:lnTo>
                <a:lnTo>
                  <a:pt x="104" y="227"/>
                </a:lnTo>
                <a:lnTo>
                  <a:pt x="69" y="187"/>
                </a:lnTo>
                <a:lnTo>
                  <a:pt x="34" y="227"/>
                </a:lnTo>
                <a:lnTo>
                  <a:pt x="69" y="263"/>
                </a:lnTo>
                <a:lnTo>
                  <a:pt x="34" y="263"/>
                </a:lnTo>
                <a:lnTo>
                  <a:pt x="0" y="301"/>
                </a:lnTo>
                <a:lnTo>
                  <a:pt x="0" y="337"/>
                </a:lnTo>
                <a:lnTo>
                  <a:pt x="34" y="377"/>
                </a:lnTo>
                <a:lnTo>
                  <a:pt x="34" y="413"/>
                </a:lnTo>
                <a:lnTo>
                  <a:pt x="69" y="413"/>
                </a:lnTo>
                <a:lnTo>
                  <a:pt x="104" y="377"/>
                </a:lnTo>
                <a:lnTo>
                  <a:pt x="104" y="337"/>
                </a:lnTo>
                <a:lnTo>
                  <a:pt x="69" y="301"/>
                </a:lnTo>
                <a:lnTo>
                  <a:pt x="104" y="263"/>
                </a:lnTo>
                <a:lnTo>
                  <a:pt x="138" y="301"/>
                </a:lnTo>
                <a:lnTo>
                  <a:pt x="138" y="337"/>
                </a:lnTo>
                <a:lnTo>
                  <a:pt x="207" y="301"/>
                </a:lnTo>
                <a:lnTo>
                  <a:pt x="242" y="337"/>
                </a:lnTo>
                <a:lnTo>
                  <a:pt x="275" y="337"/>
                </a:lnTo>
                <a:lnTo>
                  <a:pt x="275" y="301"/>
                </a:lnTo>
                <a:lnTo>
                  <a:pt x="310" y="301"/>
                </a:lnTo>
                <a:lnTo>
                  <a:pt x="379" y="263"/>
                </a:lnTo>
                <a:lnTo>
                  <a:pt x="415" y="263"/>
                </a:lnTo>
                <a:lnTo>
                  <a:pt x="449" y="227"/>
                </a:lnTo>
                <a:lnTo>
                  <a:pt x="483" y="227"/>
                </a:lnTo>
                <a:lnTo>
                  <a:pt x="415" y="227"/>
                </a:lnTo>
                <a:lnTo>
                  <a:pt x="379" y="187"/>
                </a:lnTo>
                <a:lnTo>
                  <a:pt x="415" y="150"/>
                </a:lnTo>
                <a:lnTo>
                  <a:pt x="415" y="113"/>
                </a:lnTo>
                <a:lnTo>
                  <a:pt x="379" y="113"/>
                </a:lnTo>
                <a:lnTo>
                  <a:pt x="345" y="150"/>
                </a:lnTo>
                <a:lnTo>
                  <a:pt x="275" y="113"/>
                </a:lnTo>
                <a:lnTo>
                  <a:pt x="207" y="76"/>
                </a:lnTo>
                <a:lnTo>
                  <a:pt x="207" y="0"/>
                </a:lnTo>
                <a:lnTo>
                  <a:pt x="172" y="0"/>
                </a:lnTo>
                <a:lnTo>
                  <a:pt x="138" y="0"/>
                </a:lnTo>
                <a:lnTo>
                  <a:pt x="104" y="0"/>
                </a:lnTo>
              </a:path>
            </a:pathLst>
          </a:custGeom>
          <a:noFill/>
          <a:ln w="3600">
            <a:solidFill>
              <a:srgbClr val="000000"/>
            </a:solidFill>
            <a:round/>
            <a:headEnd/>
            <a:tailEnd/>
          </a:ln>
          <a:effectLst/>
        </p:spPr>
        <p:txBody>
          <a:bodyPr/>
          <a:lstStyle/>
          <a:p>
            <a:endParaRPr lang="es-ES_tradnl" sz="1633"/>
          </a:p>
        </p:txBody>
      </p:sp>
      <p:sp>
        <p:nvSpPr>
          <p:cNvPr id="11573" name="Freeform 309"/>
          <p:cNvSpPr>
            <a:spLocks noChangeArrowheads="1"/>
          </p:cNvSpPr>
          <p:nvPr/>
        </p:nvSpPr>
        <p:spPr bwMode="auto">
          <a:xfrm>
            <a:off x="5482498" y="2052216"/>
            <a:ext cx="292350" cy="282270"/>
          </a:xfrm>
          <a:custGeom>
            <a:avLst/>
            <a:gdLst/>
            <a:ahLst/>
            <a:cxnLst>
              <a:cxn ang="0">
                <a:pos x="793" y="37"/>
              </a:cxn>
              <a:cxn ang="0">
                <a:pos x="757" y="113"/>
              </a:cxn>
              <a:cxn ang="0">
                <a:pos x="724" y="37"/>
              </a:cxn>
              <a:cxn ang="0">
                <a:pos x="689" y="113"/>
              </a:cxn>
              <a:cxn ang="0">
                <a:pos x="689" y="227"/>
              </a:cxn>
              <a:cxn ang="0">
                <a:pos x="620" y="338"/>
              </a:cxn>
              <a:cxn ang="0">
                <a:pos x="551" y="415"/>
              </a:cxn>
              <a:cxn ang="0">
                <a:pos x="517" y="451"/>
              </a:cxn>
              <a:cxn ang="0">
                <a:pos x="482" y="377"/>
              </a:cxn>
              <a:cxn ang="0">
                <a:pos x="448" y="377"/>
              </a:cxn>
              <a:cxn ang="0">
                <a:pos x="448" y="527"/>
              </a:cxn>
              <a:cxn ang="0">
                <a:pos x="413" y="601"/>
              </a:cxn>
              <a:cxn ang="0">
                <a:pos x="345" y="601"/>
              </a:cxn>
              <a:cxn ang="0">
                <a:pos x="206" y="640"/>
              </a:cxn>
              <a:cxn ang="0">
                <a:pos x="103" y="715"/>
              </a:cxn>
              <a:cxn ang="0">
                <a:pos x="0" y="790"/>
              </a:cxn>
              <a:cxn ang="0">
                <a:pos x="103" y="829"/>
              </a:cxn>
              <a:cxn ang="0">
                <a:pos x="138" y="790"/>
              </a:cxn>
              <a:cxn ang="0">
                <a:pos x="241" y="753"/>
              </a:cxn>
              <a:cxn ang="0">
                <a:pos x="345" y="753"/>
              </a:cxn>
              <a:cxn ang="0">
                <a:pos x="378" y="753"/>
              </a:cxn>
              <a:cxn ang="0">
                <a:pos x="345" y="829"/>
              </a:cxn>
              <a:cxn ang="0">
                <a:pos x="413" y="865"/>
              </a:cxn>
              <a:cxn ang="0">
                <a:pos x="448" y="790"/>
              </a:cxn>
              <a:cxn ang="0">
                <a:pos x="448" y="715"/>
              </a:cxn>
              <a:cxn ang="0">
                <a:pos x="482" y="715"/>
              </a:cxn>
              <a:cxn ang="0">
                <a:pos x="551" y="678"/>
              </a:cxn>
              <a:cxn ang="0">
                <a:pos x="586" y="715"/>
              </a:cxn>
              <a:cxn ang="0">
                <a:pos x="620" y="640"/>
              </a:cxn>
              <a:cxn ang="0">
                <a:pos x="689" y="601"/>
              </a:cxn>
              <a:cxn ang="0">
                <a:pos x="724" y="640"/>
              </a:cxn>
              <a:cxn ang="0">
                <a:pos x="689" y="678"/>
              </a:cxn>
              <a:cxn ang="0">
                <a:pos x="757" y="678"/>
              </a:cxn>
              <a:cxn ang="0">
                <a:pos x="757" y="527"/>
              </a:cxn>
              <a:cxn ang="0">
                <a:pos x="793" y="377"/>
              </a:cxn>
              <a:cxn ang="0">
                <a:pos x="861" y="338"/>
              </a:cxn>
              <a:cxn ang="0">
                <a:pos x="896" y="264"/>
              </a:cxn>
              <a:cxn ang="0">
                <a:pos x="896" y="188"/>
              </a:cxn>
              <a:cxn ang="0">
                <a:pos x="827" y="113"/>
              </a:cxn>
              <a:cxn ang="0">
                <a:pos x="861" y="37"/>
              </a:cxn>
              <a:cxn ang="0">
                <a:pos x="793" y="0"/>
              </a:cxn>
            </a:cxnLst>
            <a:rect l="0" t="0" r="r" b="b"/>
            <a:pathLst>
              <a:path w="897" h="866">
                <a:moveTo>
                  <a:pt x="757" y="37"/>
                </a:moveTo>
                <a:lnTo>
                  <a:pt x="793" y="37"/>
                </a:lnTo>
                <a:lnTo>
                  <a:pt x="793" y="76"/>
                </a:lnTo>
                <a:lnTo>
                  <a:pt x="757" y="113"/>
                </a:lnTo>
                <a:lnTo>
                  <a:pt x="724" y="113"/>
                </a:lnTo>
                <a:lnTo>
                  <a:pt x="724" y="37"/>
                </a:lnTo>
                <a:lnTo>
                  <a:pt x="689" y="76"/>
                </a:lnTo>
                <a:lnTo>
                  <a:pt x="689" y="113"/>
                </a:lnTo>
                <a:lnTo>
                  <a:pt x="724" y="188"/>
                </a:lnTo>
                <a:lnTo>
                  <a:pt x="689" y="227"/>
                </a:lnTo>
                <a:lnTo>
                  <a:pt x="655" y="264"/>
                </a:lnTo>
                <a:lnTo>
                  <a:pt x="620" y="338"/>
                </a:lnTo>
                <a:lnTo>
                  <a:pt x="586" y="377"/>
                </a:lnTo>
                <a:lnTo>
                  <a:pt x="551" y="415"/>
                </a:lnTo>
                <a:lnTo>
                  <a:pt x="517" y="415"/>
                </a:lnTo>
                <a:lnTo>
                  <a:pt x="517" y="451"/>
                </a:lnTo>
                <a:lnTo>
                  <a:pt x="482" y="415"/>
                </a:lnTo>
                <a:lnTo>
                  <a:pt x="482" y="377"/>
                </a:lnTo>
                <a:lnTo>
                  <a:pt x="482" y="338"/>
                </a:lnTo>
                <a:lnTo>
                  <a:pt x="448" y="377"/>
                </a:lnTo>
                <a:lnTo>
                  <a:pt x="448" y="490"/>
                </a:lnTo>
                <a:lnTo>
                  <a:pt x="448" y="527"/>
                </a:lnTo>
                <a:lnTo>
                  <a:pt x="413" y="565"/>
                </a:lnTo>
                <a:lnTo>
                  <a:pt x="413" y="601"/>
                </a:lnTo>
                <a:lnTo>
                  <a:pt x="378" y="640"/>
                </a:lnTo>
                <a:lnTo>
                  <a:pt x="345" y="601"/>
                </a:lnTo>
                <a:lnTo>
                  <a:pt x="275" y="640"/>
                </a:lnTo>
                <a:lnTo>
                  <a:pt x="206" y="640"/>
                </a:lnTo>
                <a:lnTo>
                  <a:pt x="171" y="678"/>
                </a:lnTo>
                <a:lnTo>
                  <a:pt x="103" y="715"/>
                </a:lnTo>
                <a:lnTo>
                  <a:pt x="69" y="753"/>
                </a:lnTo>
                <a:lnTo>
                  <a:pt x="0" y="790"/>
                </a:lnTo>
                <a:lnTo>
                  <a:pt x="0" y="829"/>
                </a:lnTo>
                <a:lnTo>
                  <a:pt x="103" y="829"/>
                </a:lnTo>
                <a:lnTo>
                  <a:pt x="138" y="829"/>
                </a:lnTo>
                <a:lnTo>
                  <a:pt x="138" y="790"/>
                </a:lnTo>
                <a:lnTo>
                  <a:pt x="171" y="753"/>
                </a:lnTo>
                <a:lnTo>
                  <a:pt x="241" y="753"/>
                </a:lnTo>
                <a:lnTo>
                  <a:pt x="275" y="753"/>
                </a:lnTo>
                <a:lnTo>
                  <a:pt x="345" y="753"/>
                </a:lnTo>
                <a:lnTo>
                  <a:pt x="378" y="715"/>
                </a:lnTo>
                <a:lnTo>
                  <a:pt x="378" y="753"/>
                </a:lnTo>
                <a:lnTo>
                  <a:pt x="378" y="790"/>
                </a:lnTo>
                <a:lnTo>
                  <a:pt x="345" y="829"/>
                </a:lnTo>
                <a:lnTo>
                  <a:pt x="378" y="865"/>
                </a:lnTo>
                <a:lnTo>
                  <a:pt x="413" y="865"/>
                </a:lnTo>
                <a:lnTo>
                  <a:pt x="448" y="829"/>
                </a:lnTo>
                <a:lnTo>
                  <a:pt x="448" y="790"/>
                </a:lnTo>
                <a:lnTo>
                  <a:pt x="482" y="790"/>
                </a:lnTo>
                <a:lnTo>
                  <a:pt x="448" y="715"/>
                </a:lnTo>
                <a:lnTo>
                  <a:pt x="482" y="678"/>
                </a:lnTo>
                <a:lnTo>
                  <a:pt x="482" y="715"/>
                </a:lnTo>
                <a:lnTo>
                  <a:pt x="517" y="715"/>
                </a:lnTo>
                <a:lnTo>
                  <a:pt x="551" y="678"/>
                </a:lnTo>
                <a:lnTo>
                  <a:pt x="586" y="678"/>
                </a:lnTo>
                <a:lnTo>
                  <a:pt x="586" y="715"/>
                </a:lnTo>
                <a:lnTo>
                  <a:pt x="620" y="715"/>
                </a:lnTo>
                <a:lnTo>
                  <a:pt x="620" y="640"/>
                </a:lnTo>
                <a:lnTo>
                  <a:pt x="655" y="640"/>
                </a:lnTo>
                <a:lnTo>
                  <a:pt x="689" y="601"/>
                </a:lnTo>
                <a:lnTo>
                  <a:pt x="724" y="601"/>
                </a:lnTo>
                <a:lnTo>
                  <a:pt x="724" y="640"/>
                </a:lnTo>
                <a:lnTo>
                  <a:pt x="689" y="640"/>
                </a:lnTo>
                <a:lnTo>
                  <a:pt x="689" y="678"/>
                </a:lnTo>
                <a:lnTo>
                  <a:pt x="724" y="715"/>
                </a:lnTo>
                <a:lnTo>
                  <a:pt x="757" y="678"/>
                </a:lnTo>
                <a:lnTo>
                  <a:pt x="757" y="601"/>
                </a:lnTo>
                <a:lnTo>
                  <a:pt x="757" y="527"/>
                </a:lnTo>
                <a:lnTo>
                  <a:pt x="757" y="451"/>
                </a:lnTo>
                <a:lnTo>
                  <a:pt x="793" y="377"/>
                </a:lnTo>
                <a:lnTo>
                  <a:pt x="827" y="338"/>
                </a:lnTo>
                <a:lnTo>
                  <a:pt x="861" y="338"/>
                </a:lnTo>
                <a:lnTo>
                  <a:pt x="861" y="301"/>
                </a:lnTo>
                <a:lnTo>
                  <a:pt x="896" y="264"/>
                </a:lnTo>
                <a:lnTo>
                  <a:pt x="896" y="227"/>
                </a:lnTo>
                <a:lnTo>
                  <a:pt x="896" y="188"/>
                </a:lnTo>
                <a:lnTo>
                  <a:pt x="861" y="150"/>
                </a:lnTo>
                <a:lnTo>
                  <a:pt x="827" y="113"/>
                </a:lnTo>
                <a:lnTo>
                  <a:pt x="861" y="76"/>
                </a:lnTo>
                <a:lnTo>
                  <a:pt x="861" y="37"/>
                </a:lnTo>
                <a:lnTo>
                  <a:pt x="827" y="0"/>
                </a:lnTo>
                <a:lnTo>
                  <a:pt x="793" y="0"/>
                </a:lnTo>
                <a:lnTo>
                  <a:pt x="757" y="37"/>
                </a:lnTo>
              </a:path>
            </a:pathLst>
          </a:custGeom>
          <a:noFill/>
          <a:ln w="3600">
            <a:solidFill>
              <a:srgbClr val="000000"/>
            </a:solidFill>
            <a:round/>
            <a:headEnd/>
            <a:tailEnd/>
          </a:ln>
          <a:effectLst/>
        </p:spPr>
        <p:txBody>
          <a:bodyPr/>
          <a:lstStyle/>
          <a:p>
            <a:endParaRPr lang="es-ES_tradnl" sz="1633"/>
          </a:p>
        </p:txBody>
      </p:sp>
      <p:sp>
        <p:nvSpPr>
          <p:cNvPr id="11574" name="Freeform 310"/>
          <p:cNvSpPr>
            <a:spLocks noChangeArrowheads="1"/>
          </p:cNvSpPr>
          <p:nvPr/>
        </p:nvSpPr>
        <p:spPr bwMode="auto">
          <a:xfrm>
            <a:off x="5527141" y="2311444"/>
            <a:ext cx="56166" cy="61926"/>
          </a:xfrm>
          <a:custGeom>
            <a:avLst/>
            <a:gdLst/>
            <a:ahLst/>
            <a:cxnLst>
              <a:cxn ang="0">
                <a:pos x="103" y="39"/>
              </a:cxn>
              <a:cxn ang="0">
                <a:pos x="69" y="39"/>
              </a:cxn>
              <a:cxn ang="0">
                <a:pos x="33" y="39"/>
              </a:cxn>
              <a:cxn ang="0">
                <a:pos x="0" y="114"/>
              </a:cxn>
              <a:cxn ang="0">
                <a:pos x="33" y="150"/>
              </a:cxn>
              <a:cxn ang="0">
                <a:pos x="33" y="189"/>
              </a:cxn>
              <a:cxn ang="0">
                <a:pos x="69" y="189"/>
              </a:cxn>
              <a:cxn ang="0">
                <a:pos x="69" y="150"/>
              </a:cxn>
              <a:cxn ang="0">
                <a:pos x="103" y="114"/>
              </a:cxn>
              <a:cxn ang="0">
                <a:pos x="138" y="114"/>
              </a:cxn>
              <a:cxn ang="0">
                <a:pos x="171" y="114"/>
              </a:cxn>
              <a:cxn ang="0">
                <a:pos x="171" y="76"/>
              </a:cxn>
              <a:cxn ang="0">
                <a:pos x="171" y="39"/>
              </a:cxn>
              <a:cxn ang="0">
                <a:pos x="171" y="0"/>
              </a:cxn>
              <a:cxn ang="0">
                <a:pos x="138" y="0"/>
              </a:cxn>
              <a:cxn ang="0">
                <a:pos x="103" y="39"/>
              </a:cxn>
            </a:cxnLst>
            <a:rect l="0" t="0" r="r" b="b"/>
            <a:pathLst>
              <a:path w="172" h="190">
                <a:moveTo>
                  <a:pt x="103" y="39"/>
                </a:moveTo>
                <a:lnTo>
                  <a:pt x="69" y="39"/>
                </a:lnTo>
                <a:lnTo>
                  <a:pt x="33" y="39"/>
                </a:lnTo>
                <a:lnTo>
                  <a:pt x="0" y="114"/>
                </a:lnTo>
                <a:lnTo>
                  <a:pt x="33" y="150"/>
                </a:lnTo>
                <a:lnTo>
                  <a:pt x="33" y="189"/>
                </a:lnTo>
                <a:lnTo>
                  <a:pt x="69" y="189"/>
                </a:lnTo>
                <a:lnTo>
                  <a:pt x="69" y="150"/>
                </a:lnTo>
                <a:lnTo>
                  <a:pt x="103" y="114"/>
                </a:lnTo>
                <a:lnTo>
                  <a:pt x="138" y="114"/>
                </a:lnTo>
                <a:lnTo>
                  <a:pt x="171" y="114"/>
                </a:lnTo>
                <a:lnTo>
                  <a:pt x="171" y="76"/>
                </a:lnTo>
                <a:lnTo>
                  <a:pt x="171" y="39"/>
                </a:lnTo>
                <a:lnTo>
                  <a:pt x="171" y="0"/>
                </a:lnTo>
                <a:lnTo>
                  <a:pt x="138" y="0"/>
                </a:lnTo>
                <a:lnTo>
                  <a:pt x="103" y="39"/>
                </a:lnTo>
              </a:path>
            </a:pathLst>
          </a:custGeom>
          <a:noFill/>
          <a:ln w="3600">
            <a:solidFill>
              <a:srgbClr val="000000"/>
            </a:solidFill>
            <a:round/>
            <a:headEnd/>
            <a:tailEnd/>
          </a:ln>
          <a:effectLst/>
        </p:spPr>
        <p:txBody>
          <a:bodyPr/>
          <a:lstStyle/>
          <a:p>
            <a:endParaRPr lang="es-ES_tradnl" sz="1633"/>
          </a:p>
        </p:txBody>
      </p:sp>
      <p:sp>
        <p:nvSpPr>
          <p:cNvPr id="11575" name="Freeform 311"/>
          <p:cNvSpPr>
            <a:spLocks noChangeArrowheads="1"/>
          </p:cNvSpPr>
          <p:nvPr/>
        </p:nvSpPr>
        <p:spPr bwMode="auto">
          <a:xfrm>
            <a:off x="5447935" y="2335926"/>
            <a:ext cx="67687" cy="73448"/>
          </a:xfrm>
          <a:custGeom>
            <a:avLst/>
            <a:gdLst/>
            <a:ahLst/>
            <a:cxnLst>
              <a:cxn ang="0">
                <a:pos x="0" y="38"/>
              </a:cxn>
              <a:cxn ang="0">
                <a:pos x="0" y="75"/>
              </a:cxn>
              <a:cxn ang="0">
                <a:pos x="34" y="114"/>
              </a:cxn>
              <a:cxn ang="0">
                <a:pos x="69" y="75"/>
              </a:cxn>
              <a:cxn ang="0">
                <a:pos x="104" y="75"/>
              </a:cxn>
              <a:cxn ang="0">
                <a:pos x="104" y="114"/>
              </a:cxn>
              <a:cxn ang="0">
                <a:pos x="69" y="188"/>
              </a:cxn>
              <a:cxn ang="0">
                <a:pos x="104" y="226"/>
              </a:cxn>
              <a:cxn ang="0">
                <a:pos x="138" y="226"/>
              </a:cxn>
              <a:cxn ang="0">
                <a:pos x="172" y="226"/>
              </a:cxn>
              <a:cxn ang="0">
                <a:pos x="172" y="188"/>
              </a:cxn>
              <a:cxn ang="0">
                <a:pos x="207" y="150"/>
              </a:cxn>
              <a:cxn ang="0">
                <a:pos x="207" y="114"/>
              </a:cxn>
              <a:cxn ang="0">
                <a:pos x="207" y="75"/>
              </a:cxn>
              <a:cxn ang="0">
                <a:pos x="172" y="38"/>
              </a:cxn>
              <a:cxn ang="0">
                <a:pos x="138" y="0"/>
              </a:cxn>
              <a:cxn ang="0">
                <a:pos x="104" y="0"/>
              </a:cxn>
              <a:cxn ang="0">
                <a:pos x="69" y="0"/>
              </a:cxn>
              <a:cxn ang="0">
                <a:pos x="34" y="38"/>
              </a:cxn>
              <a:cxn ang="0">
                <a:pos x="0" y="38"/>
              </a:cxn>
            </a:cxnLst>
            <a:rect l="0" t="0" r="r" b="b"/>
            <a:pathLst>
              <a:path w="208" h="227">
                <a:moveTo>
                  <a:pt x="0" y="38"/>
                </a:moveTo>
                <a:lnTo>
                  <a:pt x="0" y="75"/>
                </a:lnTo>
                <a:lnTo>
                  <a:pt x="34" y="114"/>
                </a:lnTo>
                <a:lnTo>
                  <a:pt x="69" y="75"/>
                </a:lnTo>
                <a:lnTo>
                  <a:pt x="104" y="75"/>
                </a:lnTo>
                <a:lnTo>
                  <a:pt x="104" y="114"/>
                </a:lnTo>
                <a:lnTo>
                  <a:pt x="69" y="188"/>
                </a:lnTo>
                <a:lnTo>
                  <a:pt x="104" y="226"/>
                </a:lnTo>
                <a:lnTo>
                  <a:pt x="138" y="226"/>
                </a:lnTo>
                <a:lnTo>
                  <a:pt x="172" y="226"/>
                </a:lnTo>
                <a:lnTo>
                  <a:pt x="172" y="188"/>
                </a:lnTo>
                <a:lnTo>
                  <a:pt x="207" y="150"/>
                </a:lnTo>
                <a:lnTo>
                  <a:pt x="207" y="114"/>
                </a:lnTo>
                <a:lnTo>
                  <a:pt x="207" y="75"/>
                </a:lnTo>
                <a:lnTo>
                  <a:pt x="172" y="38"/>
                </a:lnTo>
                <a:lnTo>
                  <a:pt x="138" y="0"/>
                </a:lnTo>
                <a:lnTo>
                  <a:pt x="104" y="0"/>
                </a:lnTo>
                <a:lnTo>
                  <a:pt x="69" y="0"/>
                </a:lnTo>
                <a:lnTo>
                  <a:pt x="34" y="38"/>
                </a:lnTo>
                <a:lnTo>
                  <a:pt x="0" y="38"/>
                </a:lnTo>
              </a:path>
            </a:pathLst>
          </a:custGeom>
          <a:noFill/>
          <a:ln w="3600">
            <a:solidFill>
              <a:srgbClr val="000000"/>
            </a:solidFill>
            <a:round/>
            <a:headEnd/>
            <a:tailEnd/>
          </a:ln>
          <a:effectLst/>
        </p:spPr>
        <p:txBody>
          <a:bodyPr/>
          <a:lstStyle/>
          <a:p>
            <a:endParaRPr lang="es-ES_tradnl" sz="1633"/>
          </a:p>
        </p:txBody>
      </p:sp>
      <p:sp>
        <p:nvSpPr>
          <p:cNvPr id="11576" name="Freeform 312"/>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7" name="Freeform 313"/>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noFill/>
          <a:ln w="3600">
            <a:solidFill>
              <a:srgbClr val="000000"/>
            </a:solidFill>
            <a:round/>
            <a:headEnd/>
            <a:tailEnd/>
          </a:ln>
          <a:effectLst/>
        </p:spPr>
        <p:txBody>
          <a:bodyPr/>
          <a:lstStyle/>
          <a:p>
            <a:endParaRPr lang="es-ES_tradnl" sz="1633"/>
          </a:p>
        </p:txBody>
      </p:sp>
      <p:sp>
        <p:nvSpPr>
          <p:cNvPr id="11578" name="Freeform 314"/>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9" name="Freeform 315"/>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noFill/>
          <a:ln w="3600">
            <a:solidFill>
              <a:srgbClr val="000000"/>
            </a:solidFill>
            <a:round/>
            <a:headEnd/>
            <a:tailEnd/>
          </a:ln>
          <a:effectLst/>
        </p:spPr>
        <p:txBody>
          <a:bodyPr/>
          <a:lstStyle/>
          <a:p>
            <a:endParaRPr lang="es-ES_tradnl" sz="1633"/>
          </a:p>
        </p:txBody>
      </p:sp>
      <p:sp>
        <p:nvSpPr>
          <p:cNvPr id="11580" name="Freeform 316"/>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1" name="Freeform 317"/>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noFill/>
          <a:ln w="3600">
            <a:solidFill>
              <a:srgbClr val="000000"/>
            </a:solidFill>
            <a:round/>
            <a:headEnd/>
            <a:tailEnd/>
          </a:ln>
          <a:effectLst/>
        </p:spPr>
        <p:txBody>
          <a:bodyPr/>
          <a:lstStyle/>
          <a:p>
            <a:endParaRPr lang="es-ES_tradnl" sz="1633"/>
          </a:p>
        </p:txBody>
      </p:sp>
      <p:sp>
        <p:nvSpPr>
          <p:cNvPr id="11582" name="Freeform 318"/>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3" name="Freeform 319"/>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noFill/>
          <a:ln w="3600">
            <a:solidFill>
              <a:srgbClr val="000000"/>
            </a:solidFill>
            <a:round/>
            <a:headEnd/>
            <a:tailEnd/>
          </a:ln>
          <a:effectLst/>
        </p:spPr>
        <p:txBody>
          <a:bodyPr/>
          <a:lstStyle/>
          <a:p>
            <a:endParaRPr lang="es-ES_tradnl" sz="1633"/>
          </a:p>
        </p:txBody>
      </p:sp>
      <p:sp>
        <p:nvSpPr>
          <p:cNvPr id="11584" name="Freeform 320"/>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5" name="Freeform 321"/>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noFill/>
          <a:ln w="3600">
            <a:solidFill>
              <a:srgbClr val="000000"/>
            </a:solidFill>
            <a:round/>
            <a:headEnd/>
            <a:tailEnd/>
          </a:ln>
          <a:effectLst/>
        </p:spPr>
        <p:txBody>
          <a:bodyPr/>
          <a:lstStyle/>
          <a:p>
            <a:endParaRPr lang="es-ES_tradnl" sz="1633"/>
          </a:p>
        </p:txBody>
      </p:sp>
      <p:sp>
        <p:nvSpPr>
          <p:cNvPr id="11586" name="Freeform 322"/>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7" name="Freeform 323"/>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noFill/>
          <a:ln w="3600">
            <a:solidFill>
              <a:srgbClr val="000000"/>
            </a:solidFill>
            <a:round/>
            <a:headEnd/>
            <a:tailEnd/>
          </a:ln>
          <a:effectLst/>
        </p:spPr>
        <p:txBody>
          <a:bodyPr/>
          <a:lstStyle/>
          <a:p>
            <a:endParaRPr lang="es-ES_tradnl" sz="1633"/>
          </a:p>
        </p:txBody>
      </p:sp>
      <p:sp>
        <p:nvSpPr>
          <p:cNvPr id="11588" name="Freeform 324"/>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9" name="Freeform 325"/>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noFill/>
          <a:ln w="3600">
            <a:solidFill>
              <a:srgbClr val="000000"/>
            </a:solidFill>
            <a:round/>
            <a:headEnd/>
            <a:tailEnd/>
          </a:ln>
          <a:effectLst/>
        </p:spPr>
        <p:txBody>
          <a:bodyPr/>
          <a:lstStyle/>
          <a:p>
            <a:endParaRPr lang="es-ES_tradnl" sz="1633"/>
          </a:p>
        </p:txBody>
      </p:sp>
      <p:sp>
        <p:nvSpPr>
          <p:cNvPr id="11590" name="Freeform 326"/>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1" name="Freeform 327"/>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chemeClr val="bg1"/>
          </a:solidFill>
          <a:ln w="3600">
            <a:solidFill>
              <a:srgbClr val="000000"/>
            </a:solidFill>
            <a:round/>
            <a:headEnd/>
            <a:tailEnd/>
          </a:ln>
          <a:effectLst/>
        </p:spPr>
        <p:txBody>
          <a:bodyPr/>
          <a:lstStyle/>
          <a:p>
            <a:endParaRPr lang="es-ES_tradnl" sz="1633"/>
          </a:p>
        </p:txBody>
      </p:sp>
      <p:sp>
        <p:nvSpPr>
          <p:cNvPr id="11592" name="Freeform 328"/>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3" name="Freeform 329"/>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chemeClr val="bg1"/>
          </a:solidFill>
          <a:ln w="3600">
            <a:solidFill>
              <a:srgbClr val="000000"/>
            </a:solidFill>
            <a:round/>
            <a:headEnd/>
            <a:tailEnd/>
          </a:ln>
          <a:effectLst/>
        </p:spPr>
        <p:txBody>
          <a:bodyPr/>
          <a:lstStyle/>
          <a:p>
            <a:endParaRPr lang="es-ES_tradnl" sz="1633"/>
          </a:p>
        </p:txBody>
      </p:sp>
      <p:sp>
        <p:nvSpPr>
          <p:cNvPr id="11594" name="Freeform 330"/>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5" name="Freeform 331"/>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noFill/>
          <a:ln w="3600">
            <a:solidFill>
              <a:srgbClr val="000000"/>
            </a:solidFill>
            <a:round/>
            <a:headEnd/>
            <a:tailEnd/>
          </a:ln>
          <a:effectLst/>
        </p:spPr>
        <p:txBody>
          <a:bodyPr/>
          <a:lstStyle/>
          <a:p>
            <a:endParaRPr lang="es-ES_tradnl" sz="1633"/>
          </a:p>
        </p:txBody>
      </p:sp>
      <p:sp>
        <p:nvSpPr>
          <p:cNvPr id="11596" name="Freeform 332"/>
          <p:cNvSpPr>
            <a:spLocks noChangeArrowheads="1"/>
          </p:cNvSpPr>
          <p:nvPr/>
        </p:nvSpPr>
        <p:spPr bwMode="auto">
          <a:xfrm>
            <a:off x="4749461" y="3208658"/>
            <a:ext cx="473810" cy="208822"/>
          </a:xfrm>
          <a:custGeom>
            <a:avLst/>
            <a:gdLst/>
            <a:ahLst/>
            <a:cxnLst>
              <a:cxn ang="0">
                <a:pos x="104" y="113"/>
              </a:cxn>
              <a:cxn ang="0">
                <a:pos x="139" y="113"/>
              </a:cxn>
              <a:cxn ang="0">
                <a:pos x="173" y="150"/>
              </a:cxn>
              <a:cxn ang="0">
                <a:pos x="173" y="187"/>
              </a:cxn>
              <a:cxn ang="0">
                <a:pos x="207" y="263"/>
              </a:cxn>
              <a:cxn ang="0">
                <a:pos x="242" y="451"/>
              </a:cxn>
              <a:cxn ang="0">
                <a:pos x="276" y="490"/>
              </a:cxn>
              <a:cxn ang="0">
                <a:pos x="242" y="527"/>
              </a:cxn>
              <a:cxn ang="0">
                <a:pos x="173" y="527"/>
              </a:cxn>
              <a:cxn ang="0">
                <a:pos x="104" y="451"/>
              </a:cxn>
              <a:cxn ang="0">
                <a:pos x="70" y="415"/>
              </a:cxn>
              <a:cxn ang="0">
                <a:pos x="35" y="301"/>
              </a:cxn>
              <a:cxn ang="0">
                <a:pos x="0" y="150"/>
              </a:cxn>
              <a:cxn ang="0">
                <a:pos x="35" y="113"/>
              </a:cxn>
              <a:cxn ang="0">
                <a:pos x="70" y="113"/>
              </a:cxn>
              <a:cxn ang="0">
                <a:pos x="104" y="113"/>
              </a:cxn>
              <a:cxn ang="0">
                <a:pos x="1277" y="301"/>
              </a:cxn>
              <a:cxn ang="0">
                <a:pos x="1310" y="301"/>
              </a:cxn>
              <a:cxn ang="0">
                <a:pos x="1346" y="301"/>
              </a:cxn>
              <a:cxn ang="0">
                <a:pos x="1380" y="263"/>
              </a:cxn>
              <a:cxn ang="0">
                <a:pos x="1346" y="227"/>
              </a:cxn>
              <a:cxn ang="0">
                <a:pos x="1414" y="227"/>
              </a:cxn>
              <a:cxn ang="0">
                <a:pos x="1449" y="187"/>
              </a:cxn>
              <a:cxn ang="0">
                <a:pos x="1414" y="150"/>
              </a:cxn>
              <a:cxn ang="0">
                <a:pos x="1380" y="150"/>
              </a:cxn>
              <a:cxn ang="0">
                <a:pos x="1346" y="113"/>
              </a:cxn>
              <a:cxn ang="0">
                <a:pos x="1310" y="113"/>
              </a:cxn>
              <a:cxn ang="0">
                <a:pos x="1277" y="76"/>
              </a:cxn>
              <a:cxn ang="0">
                <a:pos x="1242" y="37"/>
              </a:cxn>
              <a:cxn ang="0">
                <a:pos x="1208" y="0"/>
              </a:cxn>
              <a:cxn ang="0">
                <a:pos x="1173" y="37"/>
              </a:cxn>
              <a:cxn ang="0">
                <a:pos x="1139" y="113"/>
              </a:cxn>
              <a:cxn ang="0">
                <a:pos x="1173" y="187"/>
              </a:cxn>
              <a:cxn ang="0">
                <a:pos x="1139" y="227"/>
              </a:cxn>
              <a:cxn ang="0">
                <a:pos x="1139" y="263"/>
              </a:cxn>
              <a:cxn ang="0">
                <a:pos x="1104" y="263"/>
              </a:cxn>
              <a:cxn ang="0">
                <a:pos x="1070" y="263"/>
              </a:cxn>
              <a:cxn ang="0">
                <a:pos x="1070" y="301"/>
              </a:cxn>
              <a:cxn ang="0">
                <a:pos x="1035" y="337"/>
              </a:cxn>
              <a:cxn ang="0">
                <a:pos x="1035" y="301"/>
              </a:cxn>
              <a:cxn ang="0">
                <a:pos x="1001" y="301"/>
              </a:cxn>
              <a:cxn ang="0">
                <a:pos x="966" y="301"/>
              </a:cxn>
              <a:cxn ang="0">
                <a:pos x="931" y="377"/>
              </a:cxn>
              <a:cxn ang="0">
                <a:pos x="897" y="451"/>
              </a:cxn>
              <a:cxn ang="0">
                <a:pos x="829" y="451"/>
              </a:cxn>
              <a:cxn ang="0">
                <a:pos x="793" y="490"/>
              </a:cxn>
              <a:cxn ang="0">
                <a:pos x="759" y="527"/>
              </a:cxn>
              <a:cxn ang="0">
                <a:pos x="725" y="527"/>
              </a:cxn>
              <a:cxn ang="0">
                <a:pos x="691" y="527"/>
              </a:cxn>
              <a:cxn ang="0">
                <a:pos x="691" y="565"/>
              </a:cxn>
              <a:cxn ang="0">
                <a:pos x="725" y="601"/>
              </a:cxn>
              <a:cxn ang="0">
                <a:pos x="793" y="601"/>
              </a:cxn>
              <a:cxn ang="0">
                <a:pos x="829" y="640"/>
              </a:cxn>
              <a:cxn ang="0">
                <a:pos x="897" y="601"/>
              </a:cxn>
              <a:cxn ang="0">
                <a:pos x="966" y="565"/>
              </a:cxn>
              <a:cxn ang="0">
                <a:pos x="1001" y="565"/>
              </a:cxn>
              <a:cxn ang="0">
                <a:pos x="1035" y="527"/>
              </a:cxn>
              <a:cxn ang="0">
                <a:pos x="1070" y="490"/>
              </a:cxn>
              <a:cxn ang="0">
                <a:pos x="1104" y="415"/>
              </a:cxn>
              <a:cxn ang="0">
                <a:pos x="1173" y="337"/>
              </a:cxn>
              <a:cxn ang="0">
                <a:pos x="1173" y="301"/>
              </a:cxn>
              <a:cxn ang="0">
                <a:pos x="1208" y="301"/>
              </a:cxn>
              <a:cxn ang="0">
                <a:pos x="1277" y="301"/>
              </a:cxn>
            </a:cxnLst>
            <a:rect l="0" t="0" r="r" b="b"/>
            <a:pathLst>
              <a:path w="1450" h="641">
                <a:moveTo>
                  <a:pt x="104" y="113"/>
                </a:moveTo>
                <a:lnTo>
                  <a:pt x="139" y="113"/>
                </a:lnTo>
                <a:lnTo>
                  <a:pt x="173" y="150"/>
                </a:lnTo>
                <a:lnTo>
                  <a:pt x="173" y="187"/>
                </a:lnTo>
                <a:lnTo>
                  <a:pt x="207" y="263"/>
                </a:lnTo>
                <a:lnTo>
                  <a:pt x="242" y="451"/>
                </a:lnTo>
                <a:lnTo>
                  <a:pt x="276" y="490"/>
                </a:lnTo>
                <a:lnTo>
                  <a:pt x="242" y="527"/>
                </a:lnTo>
                <a:lnTo>
                  <a:pt x="173" y="527"/>
                </a:lnTo>
                <a:lnTo>
                  <a:pt x="104" y="451"/>
                </a:lnTo>
                <a:lnTo>
                  <a:pt x="70" y="415"/>
                </a:lnTo>
                <a:lnTo>
                  <a:pt x="35" y="301"/>
                </a:lnTo>
                <a:lnTo>
                  <a:pt x="0" y="150"/>
                </a:lnTo>
                <a:lnTo>
                  <a:pt x="35" y="113"/>
                </a:lnTo>
                <a:lnTo>
                  <a:pt x="70" y="113"/>
                </a:lnTo>
                <a:lnTo>
                  <a:pt x="104" y="113"/>
                </a:lnTo>
                <a:close/>
                <a:moveTo>
                  <a:pt x="1277" y="301"/>
                </a:moveTo>
                <a:lnTo>
                  <a:pt x="1310" y="301"/>
                </a:lnTo>
                <a:lnTo>
                  <a:pt x="1346" y="301"/>
                </a:lnTo>
                <a:lnTo>
                  <a:pt x="1380" y="263"/>
                </a:lnTo>
                <a:lnTo>
                  <a:pt x="1346" y="227"/>
                </a:lnTo>
                <a:lnTo>
                  <a:pt x="1414" y="227"/>
                </a:lnTo>
                <a:lnTo>
                  <a:pt x="1449" y="187"/>
                </a:lnTo>
                <a:lnTo>
                  <a:pt x="1414" y="150"/>
                </a:lnTo>
                <a:lnTo>
                  <a:pt x="1380" y="150"/>
                </a:lnTo>
                <a:lnTo>
                  <a:pt x="1346" y="113"/>
                </a:lnTo>
                <a:lnTo>
                  <a:pt x="1310" y="113"/>
                </a:lnTo>
                <a:lnTo>
                  <a:pt x="1277" y="76"/>
                </a:lnTo>
                <a:lnTo>
                  <a:pt x="1242" y="37"/>
                </a:lnTo>
                <a:lnTo>
                  <a:pt x="1208" y="0"/>
                </a:lnTo>
                <a:lnTo>
                  <a:pt x="1173" y="37"/>
                </a:lnTo>
                <a:lnTo>
                  <a:pt x="1139" y="113"/>
                </a:lnTo>
                <a:lnTo>
                  <a:pt x="1173" y="187"/>
                </a:lnTo>
                <a:lnTo>
                  <a:pt x="1139" y="227"/>
                </a:lnTo>
                <a:lnTo>
                  <a:pt x="1139" y="263"/>
                </a:lnTo>
                <a:lnTo>
                  <a:pt x="1104" y="263"/>
                </a:lnTo>
                <a:lnTo>
                  <a:pt x="1070" y="263"/>
                </a:lnTo>
                <a:lnTo>
                  <a:pt x="1070" y="301"/>
                </a:lnTo>
                <a:lnTo>
                  <a:pt x="1035" y="337"/>
                </a:lnTo>
                <a:lnTo>
                  <a:pt x="1035" y="301"/>
                </a:lnTo>
                <a:lnTo>
                  <a:pt x="1001" y="301"/>
                </a:lnTo>
                <a:lnTo>
                  <a:pt x="966" y="301"/>
                </a:lnTo>
                <a:lnTo>
                  <a:pt x="931" y="377"/>
                </a:lnTo>
                <a:lnTo>
                  <a:pt x="897" y="451"/>
                </a:lnTo>
                <a:lnTo>
                  <a:pt x="829" y="451"/>
                </a:lnTo>
                <a:lnTo>
                  <a:pt x="793" y="490"/>
                </a:lnTo>
                <a:lnTo>
                  <a:pt x="759" y="527"/>
                </a:lnTo>
                <a:lnTo>
                  <a:pt x="725" y="527"/>
                </a:lnTo>
                <a:lnTo>
                  <a:pt x="691" y="527"/>
                </a:lnTo>
                <a:lnTo>
                  <a:pt x="691" y="565"/>
                </a:lnTo>
                <a:lnTo>
                  <a:pt x="725" y="601"/>
                </a:lnTo>
                <a:lnTo>
                  <a:pt x="793" y="601"/>
                </a:lnTo>
                <a:lnTo>
                  <a:pt x="829" y="640"/>
                </a:lnTo>
                <a:lnTo>
                  <a:pt x="897" y="601"/>
                </a:lnTo>
                <a:lnTo>
                  <a:pt x="966" y="565"/>
                </a:lnTo>
                <a:lnTo>
                  <a:pt x="1001" y="565"/>
                </a:lnTo>
                <a:lnTo>
                  <a:pt x="1035" y="527"/>
                </a:lnTo>
                <a:lnTo>
                  <a:pt x="1070" y="490"/>
                </a:lnTo>
                <a:lnTo>
                  <a:pt x="1104" y="415"/>
                </a:lnTo>
                <a:lnTo>
                  <a:pt x="1173" y="337"/>
                </a:lnTo>
                <a:lnTo>
                  <a:pt x="1173" y="301"/>
                </a:lnTo>
                <a:lnTo>
                  <a:pt x="1208" y="301"/>
                </a:lnTo>
                <a:lnTo>
                  <a:pt x="1277" y="30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7" name="Freeform 333"/>
          <p:cNvSpPr>
            <a:spLocks noChangeArrowheads="1"/>
          </p:cNvSpPr>
          <p:nvPr/>
        </p:nvSpPr>
        <p:spPr bwMode="auto">
          <a:xfrm>
            <a:off x="4749460" y="3246102"/>
            <a:ext cx="90730" cy="135374"/>
          </a:xfrm>
          <a:custGeom>
            <a:avLst/>
            <a:gdLst/>
            <a:ahLst/>
            <a:cxnLst>
              <a:cxn ang="0">
                <a:pos x="104" y="0"/>
              </a:cxn>
              <a:cxn ang="0">
                <a:pos x="139" y="0"/>
              </a:cxn>
              <a:cxn ang="0">
                <a:pos x="173" y="38"/>
              </a:cxn>
              <a:cxn ang="0">
                <a:pos x="173" y="75"/>
              </a:cxn>
              <a:cxn ang="0">
                <a:pos x="207" y="150"/>
              </a:cxn>
              <a:cxn ang="0">
                <a:pos x="242" y="338"/>
              </a:cxn>
              <a:cxn ang="0">
                <a:pos x="276" y="377"/>
              </a:cxn>
              <a:cxn ang="0">
                <a:pos x="242" y="415"/>
              </a:cxn>
              <a:cxn ang="0">
                <a:pos x="173" y="415"/>
              </a:cxn>
              <a:cxn ang="0">
                <a:pos x="104" y="338"/>
              </a:cxn>
              <a:cxn ang="0">
                <a:pos x="70" y="302"/>
              </a:cxn>
              <a:cxn ang="0">
                <a:pos x="35" y="188"/>
              </a:cxn>
              <a:cxn ang="0">
                <a:pos x="0" y="38"/>
              </a:cxn>
              <a:cxn ang="0">
                <a:pos x="35" y="0"/>
              </a:cxn>
              <a:cxn ang="0">
                <a:pos x="70" y="0"/>
              </a:cxn>
              <a:cxn ang="0">
                <a:pos x="104" y="0"/>
              </a:cxn>
            </a:cxnLst>
            <a:rect l="0" t="0" r="r" b="b"/>
            <a:pathLst>
              <a:path w="277" h="416">
                <a:moveTo>
                  <a:pt x="104" y="0"/>
                </a:moveTo>
                <a:lnTo>
                  <a:pt x="139" y="0"/>
                </a:lnTo>
                <a:lnTo>
                  <a:pt x="173" y="38"/>
                </a:lnTo>
                <a:lnTo>
                  <a:pt x="173" y="75"/>
                </a:lnTo>
                <a:lnTo>
                  <a:pt x="207" y="150"/>
                </a:lnTo>
                <a:lnTo>
                  <a:pt x="242" y="338"/>
                </a:lnTo>
                <a:lnTo>
                  <a:pt x="276" y="377"/>
                </a:lnTo>
                <a:lnTo>
                  <a:pt x="242" y="415"/>
                </a:lnTo>
                <a:lnTo>
                  <a:pt x="173" y="415"/>
                </a:lnTo>
                <a:lnTo>
                  <a:pt x="104" y="338"/>
                </a:lnTo>
                <a:lnTo>
                  <a:pt x="70" y="302"/>
                </a:lnTo>
                <a:lnTo>
                  <a:pt x="35" y="188"/>
                </a:lnTo>
                <a:lnTo>
                  <a:pt x="0" y="38"/>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598" name="Freeform 334"/>
          <p:cNvSpPr>
            <a:spLocks noChangeArrowheads="1"/>
          </p:cNvSpPr>
          <p:nvPr/>
        </p:nvSpPr>
        <p:spPr bwMode="auto">
          <a:xfrm>
            <a:off x="4975563" y="3208658"/>
            <a:ext cx="247706" cy="208822"/>
          </a:xfrm>
          <a:custGeom>
            <a:avLst/>
            <a:gdLst/>
            <a:ahLst/>
            <a:cxnLst>
              <a:cxn ang="0">
                <a:pos x="586" y="301"/>
              </a:cxn>
              <a:cxn ang="0">
                <a:pos x="620" y="301"/>
              </a:cxn>
              <a:cxn ang="0">
                <a:pos x="654" y="301"/>
              </a:cxn>
              <a:cxn ang="0">
                <a:pos x="689" y="263"/>
              </a:cxn>
              <a:cxn ang="0">
                <a:pos x="654" y="227"/>
              </a:cxn>
              <a:cxn ang="0">
                <a:pos x="724" y="227"/>
              </a:cxn>
              <a:cxn ang="0">
                <a:pos x="757" y="187"/>
              </a:cxn>
              <a:cxn ang="0">
                <a:pos x="724" y="150"/>
              </a:cxn>
              <a:cxn ang="0">
                <a:pos x="689" y="150"/>
              </a:cxn>
              <a:cxn ang="0">
                <a:pos x="654" y="113"/>
              </a:cxn>
              <a:cxn ang="0">
                <a:pos x="620" y="113"/>
              </a:cxn>
              <a:cxn ang="0">
                <a:pos x="586" y="76"/>
              </a:cxn>
              <a:cxn ang="0">
                <a:pos x="551" y="37"/>
              </a:cxn>
              <a:cxn ang="0">
                <a:pos x="517" y="0"/>
              </a:cxn>
              <a:cxn ang="0">
                <a:pos x="482" y="37"/>
              </a:cxn>
              <a:cxn ang="0">
                <a:pos x="449" y="113"/>
              </a:cxn>
              <a:cxn ang="0">
                <a:pos x="482" y="187"/>
              </a:cxn>
              <a:cxn ang="0">
                <a:pos x="449" y="227"/>
              </a:cxn>
              <a:cxn ang="0">
                <a:pos x="449" y="263"/>
              </a:cxn>
              <a:cxn ang="0">
                <a:pos x="413" y="263"/>
              </a:cxn>
              <a:cxn ang="0">
                <a:pos x="379" y="263"/>
              </a:cxn>
              <a:cxn ang="0">
                <a:pos x="379" y="301"/>
              </a:cxn>
              <a:cxn ang="0">
                <a:pos x="345" y="337"/>
              </a:cxn>
              <a:cxn ang="0">
                <a:pos x="345" y="301"/>
              </a:cxn>
              <a:cxn ang="0">
                <a:pos x="309" y="301"/>
              </a:cxn>
              <a:cxn ang="0">
                <a:pos x="275" y="301"/>
              </a:cxn>
              <a:cxn ang="0">
                <a:pos x="241" y="377"/>
              </a:cxn>
              <a:cxn ang="0">
                <a:pos x="206" y="451"/>
              </a:cxn>
              <a:cxn ang="0">
                <a:pos x="138" y="451"/>
              </a:cxn>
              <a:cxn ang="0">
                <a:pos x="102" y="490"/>
              </a:cxn>
              <a:cxn ang="0">
                <a:pos x="69" y="527"/>
              </a:cxn>
              <a:cxn ang="0">
                <a:pos x="33" y="527"/>
              </a:cxn>
              <a:cxn ang="0">
                <a:pos x="0" y="527"/>
              </a:cxn>
              <a:cxn ang="0">
                <a:pos x="0" y="565"/>
              </a:cxn>
              <a:cxn ang="0">
                <a:pos x="33" y="601"/>
              </a:cxn>
              <a:cxn ang="0">
                <a:pos x="102" y="601"/>
              </a:cxn>
              <a:cxn ang="0">
                <a:pos x="138" y="640"/>
              </a:cxn>
              <a:cxn ang="0">
                <a:pos x="206" y="601"/>
              </a:cxn>
              <a:cxn ang="0">
                <a:pos x="275" y="565"/>
              </a:cxn>
              <a:cxn ang="0">
                <a:pos x="309" y="565"/>
              </a:cxn>
              <a:cxn ang="0">
                <a:pos x="345" y="527"/>
              </a:cxn>
              <a:cxn ang="0">
                <a:pos x="379" y="490"/>
              </a:cxn>
              <a:cxn ang="0">
                <a:pos x="413" y="415"/>
              </a:cxn>
              <a:cxn ang="0">
                <a:pos x="482" y="337"/>
              </a:cxn>
              <a:cxn ang="0">
                <a:pos x="482" y="301"/>
              </a:cxn>
              <a:cxn ang="0">
                <a:pos x="517" y="301"/>
              </a:cxn>
              <a:cxn ang="0">
                <a:pos x="586" y="301"/>
              </a:cxn>
            </a:cxnLst>
            <a:rect l="0" t="0" r="r" b="b"/>
            <a:pathLst>
              <a:path w="758" h="641">
                <a:moveTo>
                  <a:pt x="586" y="301"/>
                </a:moveTo>
                <a:lnTo>
                  <a:pt x="620" y="301"/>
                </a:lnTo>
                <a:lnTo>
                  <a:pt x="654" y="301"/>
                </a:lnTo>
                <a:lnTo>
                  <a:pt x="689" y="263"/>
                </a:lnTo>
                <a:lnTo>
                  <a:pt x="654" y="227"/>
                </a:lnTo>
                <a:lnTo>
                  <a:pt x="724" y="227"/>
                </a:lnTo>
                <a:lnTo>
                  <a:pt x="757" y="187"/>
                </a:lnTo>
                <a:lnTo>
                  <a:pt x="724" y="150"/>
                </a:lnTo>
                <a:lnTo>
                  <a:pt x="689" y="150"/>
                </a:lnTo>
                <a:lnTo>
                  <a:pt x="654" y="113"/>
                </a:lnTo>
                <a:lnTo>
                  <a:pt x="620" y="113"/>
                </a:lnTo>
                <a:lnTo>
                  <a:pt x="586" y="76"/>
                </a:lnTo>
                <a:lnTo>
                  <a:pt x="551" y="37"/>
                </a:lnTo>
                <a:lnTo>
                  <a:pt x="517" y="0"/>
                </a:lnTo>
                <a:lnTo>
                  <a:pt x="482" y="37"/>
                </a:lnTo>
                <a:lnTo>
                  <a:pt x="449" y="113"/>
                </a:lnTo>
                <a:lnTo>
                  <a:pt x="482" y="187"/>
                </a:lnTo>
                <a:lnTo>
                  <a:pt x="449" y="227"/>
                </a:lnTo>
                <a:lnTo>
                  <a:pt x="449" y="263"/>
                </a:lnTo>
                <a:lnTo>
                  <a:pt x="413" y="263"/>
                </a:lnTo>
                <a:lnTo>
                  <a:pt x="379" y="263"/>
                </a:lnTo>
                <a:lnTo>
                  <a:pt x="379" y="301"/>
                </a:lnTo>
                <a:lnTo>
                  <a:pt x="345" y="337"/>
                </a:lnTo>
                <a:lnTo>
                  <a:pt x="345" y="301"/>
                </a:lnTo>
                <a:lnTo>
                  <a:pt x="309" y="301"/>
                </a:lnTo>
                <a:lnTo>
                  <a:pt x="275" y="301"/>
                </a:lnTo>
                <a:lnTo>
                  <a:pt x="241" y="377"/>
                </a:lnTo>
                <a:lnTo>
                  <a:pt x="206" y="451"/>
                </a:lnTo>
                <a:lnTo>
                  <a:pt x="138" y="451"/>
                </a:lnTo>
                <a:lnTo>
                  <a:pt x="102" y="490"/>
                </a:lnTo>
                <a:lnTo>
                  <a:pt x="69" y="527"/>
                </a:lnTo>
                <a:lnTo>
                  <a:pt x="33" y="527"/>
                </a:lnTo>
                <a:lnTo>
                  <a:pt x="0" y="527"/>
                </a:lnTo>
                <a:lnTo>
                  <a:pt x="0" y="565"/>
                </a:lnTo>
                <a:lnTo>
                  <a:pt x="33" y="601"/>
                </a:lnTo>
                <a:lnTo>
                  <a:pt x="102" y="601"/>
                </a:lnTo>
                <a:lnTo>
                  <a:pt x="138" y="640"/>
                </a:lnTo>
                <a:lnTo>
                  <a:pt x="206" y="601"/>
                </a:lnTo>
                <a:lnTo>
                  <a:pt x="275" y="565"/>
                </a:lnTo>
                <a:lnTo>
                  <a:pt x="309" y="565"/>
                </a:lnTo>
                <a:lnTo>
                  <a:pt x="345" y="527"/>
                </a:lnTo>
                <a:lnTo>
                  <a:pt x="379" y="490"/>
                </a:lnTo>
                <a:lnTo>
                  <a:pt x="413" y="415"/>
                </a:lnTo>
                <a:lnTo>
                  <a:pt x="482" y="337"/>
                </a:lnTo>
                <a:lnTo>
                  <a:pt x="482" y="301"/>
                </a:lnTo>
                <a:lnTo>
                  <a:pt x="517" y="301"/>
                </a:lnTo>
                <a:lnTo>
                  <a:pt x="586" y="301"/>
                </a:lnTo>
              </a:path>
            </a:pathLst>
          </a:custGeom>
          <a:noFill/>
          <a:ln w="3600">
            <a:solidFill>
              <a:srgbClr val="000000"/>
            </a:solidFill>
            <a:round/>
            <a:headEnd/>
            <a:tailEnd/>
          </a:ln>
          <a:effectLst/>
        </p:spPr>
        <p:txBody>
          <a:bodyPr/>
          <a:lstStyle/>
          <a:p>
            <a:endParaRPr lang="es-ES_tradnl" sz="1633"/>
          </a:p>
        </p:txBody>
      </p:sp>
      <p:sp>
        <p:nvSpPr>
          <p:cNvPr id="11599" name="Freeform 335"/>
          <p:cNvSpPr>
            <a:spLocks noChangeArrowheads="1"/>
          </p:cNvSpPr>
          <p:nvPr/>
        </p:nvSpPr>
        <p:spPr bwMode="auto">
          <a:xfrm>
            <a:off x="4625606" y="3257623"/>
            <a:ext cx="822327" cy="517015"/>
          </a:xfrm>
          <a:custGeom>
            <a:avLst/>
            <a:gdLst/>
            <a:ahLst/>
            <a:cxnLst>
              <a:cxn ang="0">
                <a:pos x="1552" y="187"/>
              </a:cxn>
              <a:cxn ang="0">
                <a:pos x="1346" y="415"/>
              </a:cxn>
              <a:cxn ang="0">
                <a:pos x="1070" y="415"/>
              </a:cxn>
              <a:cxn ang="0">
                <a:pos x="1001" y="415"/>
              </a:cxn>
              <a:cxn ang="0">
                <a:pos x="1001" y="601"/>
              </a:cxn>
              <a:cxn ang="0">
                <a:pos x="1070" y="715"/>
              </a:cxn>
              <a:cxn ang="0">
                <a:pos x="1138" y="865"/>
              </a:cxn>
              <a:cxn ang="0">
                <a:pos x="1276" y="941"/>
              </a:cxn>
              <a:cxn ang="0">
                <a:pos x="1483" y="941"/>
              </a:cxn>
              <a:cxn ang="0">
                <a:pos x="1552" y="753"/>
              </a:cxn>
              <a:cxn ang="0">
                <a:pos x="1621" y="601"/>
              </a:cxn>
              <a:cxn ang="0">
                <a:pos x="1689" y="451"/>
              </a:cxn>
              <a:cxn ang="0">
                <a:pos x="1759" y="415"/>
              </a:cxn>
              <a:cxn ang="0">
                <a:pos x="1656" y="301"/>
              </a:cxn>
              <a:cxn ang="0">
                <a:pos x="1656" y="187"/>
              </a:cxn>
              <a:cxn ang="0">
                <a:pos x="2414" y="451"/>
              </a:cxn>
              <a:cxn ang="0">
                <a:pos x="2414" y="601"/>
              </a:cxn>
              <a:cxn ang="0">
                <a:pos x="2448" y="565"/>
              </a:cxn>
              <a:cxn ang="0">
                <a:pos x="2518" y="490"/>
              </a:cxn>
              <a:cxn ang="0">
                <a:pos x="2448" y="527"/>
              </a:cxn>
              <a:cxn ang="0">
                <a:pos x="2069" y="490"/>
              </a:cxn>
              <a:cxn ang="0">
                <a:pos x="1863" y="490"/>
              </a:cxn>
              <a:cxn ang="0">
                <a:pos x="1828" y="678"/>
              </a:cxn>
              <a:cxn ang="0">
                <a:pos x="1759" y="865"/>
              </a:cxn>
              <a:cxn ang="0">
                <a:pos x="1793" y="1054"/>
              </a:cxn>
              <a:cxn ang="0">
                <a:pos x="1863" y="1054"/>
              </a:cxn>
              <a:cxn ang="0">
                <a:pos x="1931" y="865"/>
              </a:cxn>
              <a:cxn ang="0">
                <a:pos x="1967" y="1016"/>
              </a:cxn>
              <a:cxn ang="0">
                <a:pos x="2069" y="979"/>
              </a:cxn>
              <a:cxn ang="0">
                <a:pos x="2001" y="828"/>
              </a:cxn>
              <a:cxn ang="0">
                <a:pos x="2069" y="715"/>
              </a:cxn>
              <a:cxn ang="0">
                <a:pos x="2138" y="640"/>
              </a:cxn>
              <a:cxn ang="0">
                <a:pos x="1967" y="678"/>
              </a:cxn>
              <a:cxn ang="0">
                <a:pos x="1896" y="640"/>
              </a:cxn>
              <a:cxn ang="0">
                <a:pos x="2105" y="490"/>
              </a:cxn>
              <a:cxn ang="0">
                <a:pos x="2242" y="415"/>
              </a:cxn>
              <a:cxn ang="0">
                <a:pos x="1759" y="1505"/>
              </a:cxn>
              <a:cxn ang="0">
                <a:pos x="1931" y="1543"/>
              </a:cxn>
              <a:cxn ang="0">
                <a:pos x="931" y="1167"/>
              </a:cxn>
              <a:cxn ang="0">
                <a:pos x="794" y="1167"/>
              </a:cxn>
              <a:cxn ang="0">
                <a:pos x="863" y="1318"/>
              </a:cxn>
              <a:cxn ang="0">
                <a:pos x="1138" y="1318"/>
              </a:cxn>
              <a:cxn ang="0">
                <a:pos x="1414" y="1392"/>
              </a:cxn>
              <a:cxn ang="0">
                <a:pos x="1310" y="1318"/>
              </a:cxn>
              <a:cxn ang="0">
                <a:pos x="1172" y="1205"/>
              </a:cxn>
              <a:cxn ang="0">
                <a:pos x="1034" y="1241"/>
              </a:cxn>
              <a:cxn ang="0">
                <a:pos x="69" y="0"/>
              </a:cxn>
              <a:cxn ang="0">
                <a:pos x="34" y="113"/>
              </a:cxn>
              <a:cxn ang="0">
                <a:pos x="172" y="227"/>
              </a:cxn>
              <a:cxn ang="0">
                <a:pos x="346" y="565"/>
              </a:cxn>
              <a:cxn ang="0">
                <a:pos x="552" y="1054"/>
              </a:cxn>
              <a:cxn ang="0">
                <a:pos x="689" y="1130"/>
              </a:cxn>
              <a:cxn ang="0">
                <a:pos x="794" y="1054"/>
              </a:cxn>
              <a:cxn ang="0">
                <a:pos x="724" y="790"/>
              </a:cxn>
              <a:cxn ang="0">
                <a:pos x="586" y="640"/>
              </a:cxn>
              <a:cxn ang="0">
                <a:pos x="552" y="527"/>
              </a:cxn>
              <a:cxn ang="0">
                <a:pos x="449" y="415"/>
              </a:cxn>
              <a:cxn ang="0">
                <a:pos x="310" y="264"/>
              </a:cxn>
              <a:cxn ang="0">
                <a:pos x="242" y="150"/>
              </a:cxn>
              <a:cxn ang="0">
                <a:pos x="138" y="37"/>
              </a:cxn>
            </a:cxnLst>
            <a:rect l="0" t="0" r="r" b="b"/>
            <a:pathLst>
              <a:path w="2519" h="1583">
                <a:moveTo>
                  <a:pt x="1656" y="150"/>
                </a:moveTo>
                <a:lnTo>
                  <a:pt x="1587" y="150"/>
                </a:lnTo>
                <a:lnTo>
                  <a:pt x="1552" y="150"/>
                </a:lnTo>
                <a:lnTo>
                  <a:pt x="1552" y="187"/>
                </a:lnTo>
                <a:lnTo>
                  <a:pt x="1483" y="264"/>
                </a:lnTo>
                <a:lnTo>
                  <a:pt x="1450" y="338"/>
                </a:lnTo>
                <a:lnTo>
                  <a:pt x="1380" y="415"/>
                </a:lnTo>
                <a:lnTo>
                  <a:pt x="1346" y="415"/>
                </a:lnTo>
                <a:lnTo>
                  <a:pt x="1276" y="451"/>
                </a:lnTo>
                <a:lnTo>
                  <a:pt x="1208" y="490"/>
                </a:lnTo>
                <a:lnTo>
                  <a:pt x="1172" y="451"/>
                </a:lnTo>
                <a:lnTo>
                  <a:pt x="1070" y="415"/>
                </a:lnTo>
                <a:lnTo>
                  <a:pt x="1070" y="377"/>
                </a:lnTo>
                <a:lnTo>
                  <a:pt x="1034" y="377"/>
                </a:lnTo>
                <a:lnTo>
                  <a:pt x="1001" y="377"/>
                </a:lnTo>
                <a:lnTo>
                  <a:pt x="1001" y="415"/>
                </a:lnTo>
                <a:lnTo>
                  <a:pt x="1001" y="451"/>
                </a:lnTo>
                <a:lnTo>
                  <a:pt x="966" y="490"/>
                </a:lnTo>
                <a:lnTo>
                  <a:pt x="1001" y="527"/>
                </a:lnTo>
                <a:lnTo>
                  <a:pt x="1001" y="601"/>
                </a:lnTo>
                <a:lnTo>
                  <a:pt x="1001" y="678"/>
                </a:lnTo>
                <a:lnTo>
                  <a:pt x="1034" y="678"/>
                </a:lnTo>
                <a:lnTo>
                  <a:pt x="1070" y="678"/>
                </a:lnTo>
                <a:lnTo>
                  <a:pt x="1070" y="715"/>
                </a:lnTo>
                <a:lnTo>
                  <a:pt x="1070" y="753"/>
                </a:lnTo>
                <a:lnTo>
                  <a:pt x="1104" y="790"/>
                </a:lnTo>
                <a:lnTo>
                  <a:pt x="1138" y="828"/>
                </a:lnTo>
                <a:lnTo>
                  <a:pt x="1138" y="865"/>
                </a:lnTo>
                <a:lnTo>
                  <a:pt x="1172" y="865"/>
                </a:lnTo>
                <a:lnTo>
                  <a:pt x="1241" y="904"/>
                </a:lnTo>
                <a:lnTo>
                  <a:pt x="1276" y="904"/>
                </a:lnTo>
                <a:lnTo>
                  <a:pt x="1276" y="941"/>
                </a:lnTo>
                <a:lnTo>
                  <a:pt x="1380" y="904"/>
                </a:lnTo>
                <a:lnTo>
                  <a:pt x="1414" y="941"/>
                </a:lnTo>
                <a:lnTo>
                  <a:pt x="1450" y="941"/>
                </a:lnTo>
                <a:lnTo>
                  <a:pt x="1483" y="941"/>
                </a:lnTo>
                <a:lnTo>
                  <a:pt x="1518" y="904"/>
                </a:lnTo>
                <a:lnTo>
                  <a:pt x="1552" y="865"/>
                </a:lnTo>
                <a:lnTo>
                  <a:pt x="1587" y="828"/>
                </a:lnTo>
                <a:lnTo>
                  <a:pt x="1552" y="753"/>
                </a:lnTo>
                <a:lnTo>
                  <a:pt x="1587" y="753"/>
                </a:lnTo>
                <a:lnTo>
                  <a:pt x="1587" y="715"/>
                </a:lnTo>
                <a:lnTo>
                  <a:pt x="1621" y="678"/>
                </a:lnTo>
                <a:lnTo>
                  <a:pt x="1621" y="601"/>
                </a:lnTo>
                <a:lnTo>
                  <a:pt x="1656" y="601"/>
                </a:lnTo>
                <a:lnTo>
                  <a:pt x="1656" y="527"/>
                </a:lnTo>
                <a:lnTo>
                  <a:pt x="1689" y="490"/>
                </a:lnTo>
                <a:lnTo>
                  <a:pt x="1689" y="451"/>
                </a:lnTo>
                <a:lnTo>
                  <a:pt x="1725" y="490"/>
                </a:lnTo>
                <a:lnTo>
                  <a:pt x="1759" y="490"/>
                </a:lnTo>
                <a:lnTo>
                  <a:pt x="1759" y="451"/>
                </a:lnTo>
                <a:lnTo>
                  <a:pt x="1759" y="415"/>
                </a:lnTo>
                <a:lnTo>
                  <a:pt x="1725" y="415"/>
                </a:lnTo>
                <a:lnTo>
                  <a:pt x="1656" y="338"/>
                </a:lnTo>
                <a:lnTo>
                  <a:pt x="1689" y="338"/>
                </a:lnTo>
                <a:lnTo>
                  <a:pt x="1656" y="301"/>
                </a:lnTo>
                <a:lnTo>
                  <a:pt x="1656" y="264"/>
                </a:lnTo>
                <a:lnTo>
                  <a:pt x="1621" y="227"/>
                </a:lnTo>
                <a:lnTo>
                  <a:pt x="1689" y="227"/>
                </a:lnTo>
                <a:lnTo>
                  <a:pt x="1656" y="187"/>
                </a:lnTo>
                <a:lnTo>
                  <a:pt x="1621" y="187"/>
                </a:lnTo>
                <a:lnTo>
                  <a:pt x="1656" y="150"/>
                </a:lnTo>
                <a:close/>
                <a:moveTo>
                  <a:pt x="2448" y="415"/>
                </a:moveTo>
                <a:lnTo>
                  <a:pt x="2414" y="451"/>
                </a:lnTo>
                <a:lnTo>
                  <a:pt x="2414" y="490"/>
                </a:lnTo>
                <a:lnTo>
                  <a:pt x="2380" y="490"/>
                </a:lnTo>
                <a:lnTo>
                  <a:pt x="2414" y="527"/>
                </a:lnTo>
                <a:lnTo>
                  <a:pt x="2414" y="601"/>
                </a:lnTo>
                <a:lnTo>
                  <a:pt x="2448" y="640"/>
                </a:lnTo>
                <a:lnTo>
                  <a:pt x="2483" y="678"/>
                </a:lnTo>
                <a:lnTo>
                  <a:pt x="2483" y="640"/>
                </a:lnTo>
                <a:lnTo>
                  <a:pt x="2448" y="565"/>
                </a:lnTo>
                <a:lnTo>
                  <a:pt x="2483" y="565"/>
                </a:lnTo>
                <a:lnTo>
                  <a:pt x="2518" y="565"/>
                </a:lnTo>
                <a:lnTo>
                  <a:pt x="2483" y="527"/>
                </a:lnTo>
                <a:lnTo>
                  <a:pt x="2518" y="490"/>
                </a:lnTo>
                <a:lnTo>
                  <a:pt x="2518" y="451"/>
                </a:lnTo>
                <a:lnTo>
                  <a:pt x="2483" y="490"/>
                </a:lnTo>
                <a:lnTo>
                  <a:pt x="2483" y="527"/>
                </a:lnTo>
                <a:lnTo>
                  <a:pt x="2448" y="527"/>
                </a:lnTo>
                <a:lnTo>
                  <a:pt x="2448" y="490"/>
                </a:lnTo>
                <a:lnTo>
                  <a:pt x="2483" y="451"/>
                </a:lnTo>
                <a:lnTo>
                  <a:pt x="2448" y="415"/>
                </a:lnTo>
                <a:close/>
                <a:moveTo>
                  <a:pt x="2069" y="490"/>
                </a:moveTo>
                <a:lnTo>
                  <a:pt x="2001" y="451"/>
                </a:lnTo>
                <a:lnTo>
                  <a:pt x="1931" y="451"/>
                </a:lnTo>
                <a:lnTo>
                  <a:pt x="1896" y="490"/>
                </a:lnTo>
                <a:lnTo>
                  <a:pt x="1863" y="490"/>
                </a:lnTo>
                <a:lnTo>
                  <a:pt x="1863" y="527"/>
                </a:lnTo>
                <a:lnTo>
                  <a:pt x="1828" y="601"/>
                </a:lnTo>
                <a:lnTo>
                  <a:pt x="1828" y="640"/>
                </a:lnTo>
                <a:lnTo>
                  <a:pt x="1828" y="678"/>
                </a:lnTo>
                <a:lnTo>
                  <a:pt x="1793" y="715"/>
                </a:lnTo>
                <a:lnTo>
                  <a:pt x="1793" y="753"/>
                </a:lnTo>
                <a:lnTo>
                  <a:pt x="1793" y="828"/>
                </a:lnTo>
                <a:lnTo>
                  <a:pt x="1759" y="865"/>
                </a:lnTo>
                <a:lnTo>
                  <a:pt x="1793" y="904"/>
                </a:lnTo>
                <a:lnTo>
                  <a:pt x="1793" y="941"/>
                </a:lnTo>
                <a:lnTo>
                  <a:pt x="1793" y="979"/>
                </a:lnTo>
                <a:lnTo>
                  <a:pt x="1793" y="1054"/>
                </a:lnTo>
                <a:lnTo>
                  <a:pt x="1793" y="1091"/>
                </a:lnTo>
                <a:lnTo>
                  <a:pt x="1828" y="1130"/>
                </a:lnTo>
                <a:lnTo>
                  <a:pt x="1863" y="1091"/>
                </a:lnTo>
                <a:lnTo>
                  <a:pt x="1863" y="1054"/>
                </a:lnTo>
                <a:lnTo>
                  <a:pt x="1896" y="979"/>
                </a:lnTo>
                <a:lnTo>
                  <a:pt x="1863" y="865"/>
                </a:lnTo>
                <a:lnTo>
                  <a:pt x="1931" y="828"/>
                </a:lnTo>
                <a:lnTo>
                  <a:pt x="1931" y="865"/>
                </a:lnTo>
                <a:lnTo>
                  <a:pt x="1931" y="904"/>
                </a:lnTo>
                <a:lnTo>
                  <a:pt x="1931" y="941"/>
                </a:lnTo>
                <a:lnTo>
                  <a:pt x="1967" y="979"/>
                </a:lnTo>
                <a:lnTo>
                  <a:pt x="1967" y="1016"/>
                </a:lnTo>
                <a:lnTo>
                  <a:pt x="2001" y="1016"/>
                </a:lnTo>
                <a:lnTo>
                  <a:pt x="2035" y="1016"/>
                </a:lnTo>
                <a:lnTo>
                  <a:pt x="2035" y="979"/>
                </a:lnTo>
                <a:lnTo>
                  <a:pt x="2069" y="979"/>
                </a:lnTo>
                <a:lnTo>
                  <a:pt x="2069" y="941"/>
                </a:lnTo>
                <a:lnTo>
                  <a:pt x="2035" y="904"/>
                </a:lnTo>
                <a:lnTo>
                  <a:pt x="2035" y="865"/>
                </a:lnTo>
                <a:lnTo>
                  <a:pt x="2001" y="828"/>
                </a:lnTo>
                <a:lnTo>
                  <a:pt x="2001" y="790"/>
                </a:lnTo>
                <a:lnTo>
                  <a:pt x="2001" y="753"/>
                </a:lnTo>
                <a:lnTo>
                  <a:pt x="2035" y="753"/>
                </a:lnTo>
                <a:lnTo>
                  <a:pt x="2069" y="715"/>
                </a:lnTo>
                <a:lnTo>
                  <a:pt x="2069" y="678"/>
                </a:lnTo>
                <a:lnTo>
                  <a:pt x="2105" y="678"/>
                </a:lnTo>
                <a:lnTo>
                  <a:pt x="2138" y="678"/>
                </a:lnTo>
                <a:lnTo>
                  <a:pt x="2138" y="640"/>
                </a:lnTo>
                <a:lnTo>
                  <a:pt x="2069" y="640"/>
                </a:lnTo>
                <a:lnTo>
                  <a:pt x="2035" y="678"/>
                </a:lnTo>
                <a:lnTo>
                  <a:pt x="2001" y="640"/>
                </a:lnTo>
                <a:lnTo>
                  <a:pt x="1967" y="678"/>
                </a:lnTo>
                <a:lnTo>
                  <a:pt x="1967" y="715"/>
                </a:lnTo>
                <a:lnTo>
                  <a:pt x="1931" y="678"/>
                </a:lnTo>
                <a:lnTo>
                  <a:pt x="1896" y="678"/>
                </a:lnTo>
                <a:lnTo>
                  <a:pt x="1896" y="640"/>
                </a:lnTo>
                <a:lnTo>
                  <a:pt x="1896" y="565"/>
                </a:lnTo>
                <a:lnTo>
                  <a:pt x="1931" y="527"/>
                </a:lnTo>
                <a:lnTo>
                  <a:pt x="2001" y="527"/>
                </a:lnTo>
                <a:lnTo>
                  <a:pt x="2105" y="490"/>
                </a:lnTo>
                <a:lnTo>
                  <a:pt x="2138" y="527"/>
                </a:lnTo>
                <a:lnTo>
                  <a:pt x="2208" y="490"/>
                </a:lnTo>
                <a:lnTo>
                  <a:pt x="2242" y="451"/>
                </a:lnTo>
                <a:lnTo>
                  <a:pt x="2242" y="415"/>
                </a:lnTo>
                <a:lnTo>
                  <a:pt x="2208" y="451"/>
                </a:lnTo>
                <a:lnTo>
                  <a:pt x="2138" y="490"/>
                </a:lnTo>
                <a:lnTo>
                  <a:pt x="2069" y="490"/>
                </a:lnTo>
                <a:close/>
                <a:moveTo>
                  <a:pt x="1759" y="1505"/>
                </a:moveTo>
                <a:lnTo>
                  <a:pt x="1725" y="1505"/>
                </a:lnTo>
                <a:lnTo>
                  <a:pt x="1828" y="1543"/>
                </a:lnTo>
                <a:lnTo>
                  <a:pt x="1896" y="1582"/>
                </a:lnTo>
                <a:lnTo>
                  <a:pt x="1931" y="1543"/>
                </a:lnTo>
                <a:lnTo>
                  <a:pt x="1896" y="1505"/>
                </a:lnTo>
                <a:lnTo>
                  <a:pt x="1863" y="1505"/>
                </a:lnTo>
                <a:lnTo>
                  <a:pt x="1759" y="1505"/>
                </a:lnTo>
                <a:close/>
                <a:moveTo>
                  <a:pt x="931" y="1167"/>
                </a:moveTo>
                <a:lnTo>
                  <a:pt x="897" y="1167"/>
                </a:lnTo>
                <a:lnTo>
                  <a:pt x="863" y="1167"/>
                </a:lnTo>
                <a:lnTo>
                  <a:pt x="828" y="1130"/>
                </a:lnTo>
                <a:lnTo>
                  <a:pt x="794" y="1167"/>
                </a:lnTo>
                <a:lnTo>
                  <a:pt x="759" y="1241"/>
                </a:lnTo>
                <a:lnTo>
                  <a:pt x="828" y="1241"/>
                </a:lnTo>
                <a:lnTo>
                  <a:pt x="863" y="1280"/>
                </a:lnTo>
                <a:lnTo>
                  <a:pt x="863" y="1318"/>
                </a:lnTo>
                <a:lnTo>
                  <a:pt x="897" y="1318"/>
                </a:lnTo>
                <a:lnTo>
                  <a:pt x="931" y="1318"/>
                </a:lnTo>
                <a:lnTo>
                  <a:pt x="1070" y="1318"/>
                </a:lnTo>
                <a:lnTo>
                  <a:pt x="1138" y="1318"/>
                </a:lnTo>
                <a:lnTo>
                  <a:pt x="1208" y="1355"/>
                </a:lnTo>
                <a:lnTo>
                  <a:pt x="1276" y="1392"/>
                </a:lnTo>
                <a:lnTo>
                  <a:pt x="1380" y="1392"/>
                </a:lnTo>
                <a:lnTo>
                  <a:pt x="1414" y="1392"/>
                </a:lnTo>
                <a:lnTo>
                  <a:pt x="1414" y="1318"/>
                </a:lnTo>
                <a:lnTo>
                  <a:pt x="1414" y="1280"/>
                </a:lnTo>
                <a:lnTo>
                  <a:pt x="1346" y="1318"/>
                </a:lnTo>
                <a:lnTo>
                  <a:pt x="1310" y="1318"/>
                </a:lnTo>
                <a:lnTo>
                  <a:pt x="1241" y="1280"/>
                </a:lnTo>
                <a:lnTo>
                  <a:pt x="1241" y="1241"/>
                </a:lnTo>
                <a:lnTo>
                  <a:pt x="1208" y="1241"/>
                </a:lnTo>
                <a:lnTo>
                  <a:pt x="1172" y="1205"/>
                </a:lnTo>
                <a:lnTo>
                  <a:pt x="1138" y="1205"/>
                </a:lnTo>
                <a:lnTo>
                  <a:pt x="1104" y="1205"/>
                </a:lnTo>
                <a:lnTo>
                  <a:pt x="1070" y="1241"/>
                </a:lnTo>
                <a:lnTo>
                  <a:pt x="1034" y="1241"/>
                </a:lnTo>
                <a:lnTo>
                  <a:pt x="1001" y="1241"/>
                </a:lnTo>
                <a:lnTo>
                  <a:pt x="966" y="1205"/>
                </a:lnTo>
                <a:lnTo>
                  <a:pt x="931" y="1167"/>
                </a:lnTo>
                <a:close/>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0" name="Freeform 336"/>
          <p:cNvSpPr>
            <a:spLocks noChangeArrowheads="1"/>
          </p:cNvSpPr>
          <p:nvPr/>
        </p:nvSpPr>
        <p:spPr bwMode="auto">
          <a:xfrm>
            <a:off x="4941000" y="3306590"/>
            <a:ext cx="259227" cy="257788"/>
          </a:xfrm>
          <a:custGeom>
            <a:avLst/>
            <a:gdLst/>
            <a:ahLst/>
            <a:cxnLst>
              <a:cxn ang="0">
                <a:pos x="689" y="0"/>
              </a:cxn>
              <a:cxn ang="0">
                <a:pos x="621" y="0"/>
              </a:cxn>
              <a:cxn ang="0">
                <a:pos x="586" y="0"/>
              </a:cxn>
              <a:cxn ang="0">
                <a:pos x="586" y="37"/>
              </a:cxn>
              <a:cxn ang="0">
                <a:pos x="517" y="114"/>
              </a:cxn>
              <a:cxn ang="0">
                <a:pos x="483" y="188"/>
              </a:cxn>
              <a:cxn ang="0">
                <a:pos x="414" y="264"/>
              </a:cxn>
              <a:cxn ang="0">
                <a:pos x="379" y="264"/>
              </a:cxn>
              <a:cxn ang="0">
                <a:pos x="309" y="301"/>
              </a:cxn>
              <a:cxn ang="0">
                <a:pos x="242" y="338"/>
              </a:cxn>
              <a:cxn ang="0">
                <a:pos x="206" y="301"/>
              </a:cxn>
              <a:cxn ang="0">
                <a:pos x="104" y="264"/>
              </a:cxn>
              <a:cxn ang="0">
                <a:pos x="104" y="227"/>
              </a:cxn>
              <a:cxn ang="0">
                <a:pos x="69" y="227"/>
              </a:cxn>
              <a:cxn ang="0">
                <a:pos x="34" y="227"/>
              </a:cxn>
              <a:cxn ang="0">
                <a:pos x="34" y="264"/>
              </a:cxn>
              <a:cxn ang="0">
                <a:pos x="34" y="301"/>
              </a:cxn>
              <a:cxn ang="0">
                <a:pos x="0" y="338"/>
              </a:cxn>
              <a:cxn ang="0">
                <a:pos x="34" y="377"/>
              </a:cxn>
              <a:cxn ang="0">
                <a:pos x="34" y="451"/>
              </a:cxn>
              <a:cxn ang="0">
                <a:pos x="34" y="527"/>
              </a:cxn>
              <a:cxn ang="0">
                <a:pos x="69" y="527"/>
              </a:cxn>
              <a:cxn ang="0">
                <a:pos x="104" y="527"/>
              </a:cxn>
              <a:cxn ang="0">
                <a:pos x="104" y="565"/>
              </a:cxn>
              <a:cxn ang="0">
                <a:pos x="104" y="601"/>
              </a:cxn>
              <a:cxn ang="0">
                <a:pos x="138" y="640"/>
              </a:cxn>
              <a:cxn ang="0">
                <a:pos x="172" y="678"/>
              </a:cxn>
              <a:cxn ang="0">
                <a:pos x="172" y="715"/>
              </a:cxn>
              <a:cxn ang="0">
                <a:pos x="206" y="715"/>
              </a:cxn>
              <a:cxn ang="0">
                <a:pos x="275" y="753"/>
              </a:cxn>
              <a:cxn ang="0">
                <a:pos x="309" y="753"/>
              </a:cxn>
              <a:cxn ang="0">
                <a:pos x="309" y="790"/>
              </a:cxn>
              <a:cxn ang="0">
                <a:pos x="414" y="753"/>
              </a:cxn>
              <a:cxn ang="0">
                <a:pos x="449" y="790"/>
              </a:cxn>
              <a:cxn ang="0">
                <a:pos x="483" y="790"/>
              </a:cxn>
              <a:cxn ang="0">
                <a:pos x="517" y="790"/>
              </a:cxn>
              <a:cxn ang="0">
                <a:pos x="552" y="753"/>
              </a:cxn>
              <a:cxn ang="0">
                <a:pos x="586" y="715"/>
              </a:cxn>
              <a:cxn ang="0">
                <a:pos x="621" y="678"/>
              </a:cxn>
              <a:cxn ang="0">
                <a:pos x="586" y="601"/>
              </a:cxn>
              <a:cxn ang="0">
                <a:pos x="621" y="601"/>
              </a:cxn>
              <a:cxn ang="0">
                <a:pos x="621" y="565"/>
              </a:cxn>
              <a:cxn ang="0">
                <a:pos x="655" y="527"/>
              </a:cxn>
              <a:cxn ang="0">
                <a:pos x="655" y="451"/>
              </a:cxn>
              <a:cxn ang="0">
                <a:pos x="689" y="451"/>
              </a:cxn>
              <a:cxn ang="0">
                <a:pos x="689" y="377"/>
              </a:cxn>
              <a:cxn ang="0">
                <a:pos x="724" y="338"/>
              </a:cxn>
              <a:cxn ang="0">
                <a:pos x="724" y="301"/>
              </a:cxn>
              <a:cxn ang="0">
                <a:pos x="758" y="338"/>
              </a:cxn>
              <a:cxn ang="0">
                <a:pos x="793" y="338"/>
              </a:cxn>
              <a:cxn ang="0">
                <a:pos x="793" y="301"/>
              </a:cxn>
              <a:cxn ang="0">
                <a:pos x="793" y="264"/>
              </a:cxn>
              <a:cxn ang="0">
                <a:pos x="758" y="264"/>
              </a:cxn>
              <a:cxn ang="0">
                <a:pos x="689" y="188"/>
              </a:cxn>
              <a:cxn ang="0">
                <a:pos x="724" y="188"/>
              </a:cxn>
              <a:cxn ang="0">
                <a:pos x="689" y="150"/>
              </a:cxn>
              <a:cxn ang="0">
                <a:pos x="689" y="114"/>
              </a:cxn>
              <a:cxn ang="0">
                <a:pos x="655" y="76"/>
              </a:cxn>
              <a:cxn ang="0">
                <a:pos x="724" y="76"/>
              </a:cxn>
              <a:cxn ang="0">
                <a:pos x="689" y="37"/>
              </a:cxn>
              <a:cxn ang="0">
                <a:pos x="655" y="37"/>
              </a:cxn>
              <a:cxn ang="0">
                <a:pos x="689" y="0"/>
              </a:cxn>
            </a:cxnLst>
            <a:rect l="0" t="0" r="r" b="b"/>
            <a:pathLst>
              <a:path w="794" h="791">
                <a:moveTo>
                  <a:pt x="689" y="0"/>
                </a:moveTo>
                <a:lnTo>
                  <a:pt x="621" y="0"/>
                </a:lnTo>
                <a:lnTo>
                  <a:pt x="586" y="0"/>
                </a:lnTo>
                <a:lnTo>
                  <a:pt x="586" y="37"/>
                </a:lnTo>
                <a:lnTo>
                  <a:pt x="517" y="114"/>
                </a:lnTo>
                <a:lnTo>
                  <a:pt x="483" y="188"/>
                </a:lnTo>
                <a:lnTo>
                  <a:pt x="414" y="264"/>
                </a:lnTo>
                <a:lnTo>
                  <a:pt x="379" y="264"/>
                </a:lnTo>
                <a:lnTo>
                  <a:pt x="309" y="301"/>
                </a:lnTo>
                <a:lnTo>
                  <a:pt x="242" y="338"/>
                </a:lnTo>
                <a:lnTo>
                  <a:pt x="206" y="301"/>
                </a:lnTo>
                <a:lnTo>
                  <a:pt x="104" y="264"/>
                </a:lnTo>
                <a:lnTo>
                  <a:pt x="104" y="227"/>
                </a:lnTo>
                <a:lnTo>
                  <a:pt x="69" y="227"/>
                </a:lnTo>
                <a:lnTo>
                  <a:pt x="34" y="227"/>
                </a:lnTo>
                <a:lnTo>
                  <a:pt x="34" y="264"/>
                </a:lnTo>
                <a:lnTo>
                  <a:pt x="34" y="301"/>
                </a:lnTo>
                <a:lnTo>
                  <a:pt x="0" y="338"/>
                </a:lnTo>
                <a:lnTo>
                  <a:pt x="34" y="377"/>
                </a:lnTo>
                <a:lnTo>
                  <a:pt x="34" y="451"/>
                </a:lnTo>
                <a:lnTo>
                  <a:pt x="34" y="527"/>
                </a:lnTo>
                <a:lnTo>
                  <a:pt x="69" y="527"/>
                </a:lnTo>
                <a:lnTo>
                  <a:pt x="104" y="527"/>
                </a:lnTo>
                <a:lnTo>
                  <a:pt x="104" y="565"/>
                </a:lnTo>
                <a:lnTo>
                  <a:pt x="104" y="601"/>
                </a:lnTo>
                <a:lnTo>
                  <a:pt x="138" y="640"/>
                </a:lnTo>
                <a:lnTo>
                  <a:pt x="172" y="678"/>
                </a:lnTo>
                <a:lnTo>
                  <a:pt x="172" y="715"/>
                </a:lnTo>
                <a:lnTo>
                  <a:pt x="206" y="715"/>
                </a:lnTo>
                <a:lnTo>
                  <a:pt x="275" y="753"/>
                </a:lnTo>
                <a:lnTo>
                  <a:pt x="309" y="753"/>
                </a:lnTo>
                <a:lnTo>
                  <a:pt x="309" y="790"/>
                </a:lnTo>
                <a:lnTo>
                  <a:pt x="414" y="753"/>
                </a:lnTo>
                <a:lnTo>
                  <a:pt x="449" y="790"/>
                </a:lnTo>
                <a:lnTo>
                  <a:pt x="483" y="790"/>
                </a:lnTo>
                <a:lnTo>
                  <a:pt x="517" y="790"/>
                </a:lnTo>
                <a:lnTo>
                  <a:pt x="552" y="753"/>
                </a:lnTo>
                <a:lnTo>
                  <a:pt x="586" y="715"/>
                </a:lnTo>
                <a:lnTo>
                  <a:pt x="621" y="678"/>
                </a:lnTo>
                <a:lnTo>
                  <a:pt x="586" y="601"/>
                </a:lnTo>
                <a:lnTo>
                  <a:pt x="621" y="601"/>
                </a:lnTo>
                <a:lnTo>
                  <a:pt x="621" y="565"/>
                </a:lnTo>
                <a:lnTo>
                  <a:pt x="655" y="527"/>
                </a:lnTo>
                <a:lnTo>
                  <a:pt x="655" y="451"/>
                </a:lnTo>
                <a:lnTo>
                  <a:pt x="689" y="451"/>
                </a:lnTo>
                <a:lnTo>
                  <a:pt x="689" y="377"/>
                </a:lnTo>
                <a:lnTo>
                  <a:pt x="724" y="338"/>
                </a:lnTo>
                <a:lnTo>
                  <a:pt x="724" y="301"/>
                </a:lnTo>
                <a:lnTo>
                  <a:pt x="758" y="338"/>
                </a:lnTo>
                <a:lnTo>
                  <a:pt x="793" y="338"/>
                </a:lnTo>
                <a:lnTo>
                  <a:pt x="793" y="301"/>
                </a:lnTo>
                <a:lnTo>
                  <a:pt x="793" y="264"/>
                </a:lnTo>
                <a:lnTo>
                  <a:pt x="758" y="264"/>
                </a:lnTo>
                <a:lnTo>
                  <a:pt x="689" y="188"/>
                </a:lnTo>
                <a:lnTo>
                  <a:pt x="724" y="188"/>
                </a:lnTo>
                <a:lnTo>
                  <a:pt x="689" y="150"/>
                </a:lnTo>
                <a:lnTo>
                  <a:pt x="689" y="114"/>
                </a:lnTo>
                <a:lnTo>
                  <a:pt x="655" y="76"/>
                </a:lnTo>
                <a:lnTo>
                  <a:pt x="724" y="76"/>
                </a:lnTo>
                <a:lnTo>
                  <a:pt x="689" y="37"/>
                </a:lnTo>
                <a:lnTo>
                  <a:pt x="655" y="37"/>
                </a:lnTo>
                <a:lnTo>
                  <a:pt x="689" y="0"/>
                </a:lnTo>
              </a:path>
            </a:pathLst>
          </a:custGeom>
          <a:noFill/>
          <a:ln w="3600">
            <a:solidFill>
              <a:srgbClr val="000000"/>
            </a:solidFill>
            <a:round/>
            <a:headEnd/>
            <a:tailEnd/>
          </a:ln>
          <a:effectLst/>
        </p:spPr>
        <p:txBody>
          <a:bodyPr/>
          <a:lstStyle/>
          <a:p>
            <a:endParaRPr lang="es-ES_tradnl" sz="1633"/>
          </a:p>
        </p:txBody>
      </p:sp>
      <p:sp>
        <p:nvSpPr>
          <p:cNvPr id="11601" name="Freeform 337"/>
          <p:cNvSpPr>
            <a:spLocks noChangeArrowheads="1"/>
          </p:cNvSpPr>
          <p:nvPr/>
        </p:nvSpPr>
        <p:spPr bwMode="auto">
          <a:xfrm>
            <a:off x="5403288" y="3392997"/>
            <a:ext cx="46085" cy="86409"/>
          </a:xfrm>
          <a:custGeom>
            <a:avLst/>
            <a:gdLst/>
            <a:ahLst/>
            <a:cxnLst>
              <a:cxn ang="0">
                <a:pos x="70" y="0"/>
              </a:cxn>
              <a:cxn ang="0">
                <a:pos x="34" y="37"/>
              </a:cxn>
              <a:cxn ang="0">
                <a:pos x="34" y="75"/>
              </a:cxn>
              <a:cxn ang="0">
                <a:pos x="0" y="75"/>
              </a:cxn>
              <a:cxn ang="0">
                <a:pos x="34" y="113"/>
              </a:cxn>
              <a:cxn ang="0">
                <a:pos x="34" y="187"/>
              </a:cxn>
              <a:cxn ang="0">
                <a:pos x="70" y="226"/>
              </a:cxn>
              <a:cxn ang="0">
                <a:pos x="103" y="263"/>
              </a:cxn>
              <a:cxn ang="0">
                <a:pos x="103" y="226"/>
              </a:cxn>
              <a:cxn ang="0">
                <a:pos x="70" y="150"/>
              </a:cxn>
              <a:cxn ang="0">
                <a:pos x="103" y="150"/>
              </a:cxn>
              <a:cxn ang="0">
                <a:pos x="139" y="150"/>
              </a:cxn>
              <a:cxn ang="0">
                <a:pos x="103" y="113"/>
              </a:cxn>
              <a:cxn ang="0">
                <a:pos x="139" y="75"/>
              </a:cxn>
              <a:cxn ang="0">
                <a:pos x="139" y="37"/>
              </a:cxn>
              <a:cxn ang="0">
                <a:pos x="103" y="75"/>
              </a:cxn>
              <a:cxn ang="0">
                <a:pos x="103" y="113"/>
              </a:cxn>
              <a:cxn ang="0">
                <a:pos x="70" y="113"/>
              </a:cxn>
              <a:cxn ang="0">
                <a:pos x="70" y="75"/>
              </a:cxn>
              <a:cxn ang="0">
                <a:pos x="103" y="37"/>
              </a:cxn>
              <a:cxn ang="0">
                <a:pos x="70" y="0"/>
              </a:cxn>
            </a:cxnLst>
            <a:rect l="0" t="0" r="r" b="b"/>
            <a:pathLst>
              <a:path w="140" h="264">
                <a:moveTo>
                  <a:pt x="70" y="0"/>
                </a:moveTo>
                <a:lnTo>
                  <a:pt x="34" y="37"/>
                </a:lnTo>
                <a:lnTo>
                  <a:pt x="34" y="75"/>
                </a:lnTo>
                <a:lnTo>
                  <a:pt x="0" y="75"/>
                </a:lnTo>
                <a:lnTo>
                  <a:pt x="34" y="113"/>
                </a:lnTo>
                <a:lnTo>
                  <a:pt x="34" y="187"/>
                </a:lnTo>
                <a:lnTo>
                  <a:pt x="70" y="226"/>
                </a:lnTo>
                <a:lnTo>
                  <a:pt x="103" y="263"/>
                </a:lnTo>
                <a:lnTo>
                  <a:pt x="103" y="226"/>
                </a:lnTo>
                <a:lnTo>
                  <a:pt x="70" y="150"/>
                </a:lnTo>
                <a:lnTo>
                  <a:pt x="103" y="150"/>
                </a:lnTo>
                <a:lnTo>
                  <a:pt x="139" y="150"/>
                </a:lnTo>
                <a:lnTo>
                  <a:pt x="103" y="113"/>
                </a:lnTo>
                <a:lnTo>
                  <a:pt x="139" y="75"/>
                </a:lnTo>
                <a:lnTo>
                  <a:pt x="139" y="37"/>
                </a:lnTo>
                <a:lnTo>
                  <a:pt x="103" y="75"/>
                </a:lnTo>
                <a:lnTo>
                  <a:pt x="103" y="113"/>
                </a:lnTo>
                <a:lnTo>
                  <a:pt x="70" y="113"/>
                </a:lnTo>
                <a:lnTo>
                  <a:pt x="70" y="75"/>
                </a:lnTo>
                <a:lnTo>
                  <a:pt x="103" y="37"/>
                </a:lnTo>
                <a:lnTo>
                  <a:pt x="70" y="0"/>
                </a:lnTo>
              </a:path>
            </a:pathLst>
          </a:custGeom>
          <a:noFill/>
          <a:ln w="3600">
            <a:solidFill>
              <a:srgbClr val="000000"/>
            </a:solidFill>
            <a:round/>
            <a:headEnd/>
            <a:tailEnd/>
          </a:ln>
          <a:effectLst/>
        </p:spPr>
        <p:txBody>
          <a:bodyPr/>
          <a:lstStyle/>
          <a:p>
            <a:endParaRPr lang="es-ES_tradnl" sz="1633"/>
          </a:p>
        </p:txBody>
      </p:sp>
      <p:sp>
        <p:nvSpPr>
          <p:cNvPr id="11602" name="Freeform 338"/>
          <p:cNvSpPr>
            <a:spLocks noChangeArrowheads="1"/>
          </p:cNvSpPr>
          <p:nvPr/>
        </p:nvSpPr>
        <p:spPr bwMode="auto">
          <a:xfrm>
            <a:off x="5200229" y="3392998"/>
            <a:ext cx="158417" cy="233304"/>
          </a:xfrm>
          <a:custGeom>
            <a:avLst/>
            <a:gdLst/>
            <a:ahLst/>
            <a:cxnLst>
              <a:cxn ang="0">
                <a:pos x="242" y="37"/>
              </a:cxn>
              <a:cxn ang="0">
                <a:pos x="138" y="75"/>
              </a:cxn>
              <a:cxn ang="0">
                <a:pos x="104" y="113"/>
              </a:cxn>
              <a:cxn ang="0">
                <a:pos x="69" y="226"/>
              </a:cxn>
              <a:cxn ang="0">
                <a:pos x="34" y="301"/>
              </a:cxn>
              <a:cxn ang="0">
                <a:pos x="34" y="413"/>
              </a:cxn>
              <a:cxn ang="0">
                <a:pos x="34" y="490"/>
              </a:cxn>
              <a:cxn ang="0">
                <a:pos x="34" y="565"/>
              </a:cxn>
              <a:cxn ang="0">
                <a:pos x="34" y="676"/>
              </a:cxn>
              <a:cxn ang="0">
                <a:pos x="104" y="676"/>
              </a:cxn>
              <a:cxn ang="0">
                <a:pos x="138" y="565"/>
              </a:cxn>
              <a:cxn ang="0">
                <a:pos x="172" y="413"/>
              </a:cxn>
              <a:cxn ang="0">
                <a:pos x="172" y="490"/>
              </a:cxn>
              <a:cxn ang="0">
                <a:pos x="208" y="565"/>
              </a:cxn>
              <a:cxn ang="0">
                <a:pos x="242" y="601"/>
              </a:cxn>
              <a:cxn ang="0">
                <a:pos x="276" y="565"/>
              </a:cxn>
              <a:cxn ang="0">
                <a:pos x="310" y="526"/>
              </a:cxn>
              <a:cxn ang="0">
                <a:pos x="276" y="451"/>
              </a:cxn>
              <a:cxn ang="0">
                <a:pos x="242" y="376"/>
              </a:cxn>
              <a:cxn ang="0">
                <a:pos x="276" y="337"/>
              </a:cxn>
              <a:cxn ang="0">
                <a:pos x="310" y="263"/>
              </a:cxn>
              <a:cxn ang="0">
                <a:pos x="379" y="263"/>
              </a:cxn>
              <a:cxn ang="0">
                <a:pos x="310" y="226"/>
              </a:cxn>
              <a:cxn ang="0">
                <a:pos x="242" y="226"/>
              </a:cxn>
              <a:cxn ang="0">
                <a:pos x="208" y="301"/>
              </a:cxn>
              <a:cxn ang="0">
                <a:pos x="138" y="263"/>
              </a:cxn>
              <a:cxn ang="0">
                <a:pos x="138" y="150"/>
              </a:cxn>
              <a:cxn ang="0">
                <a:pos x="242" y="113"/>
              </a:cxn>
              <a:cxn ang="0">
                <a:pos x="379" y="113"/>
              </a:cxn>
              <a:cxn ang="0">
                <a:pos x="483" y="37"/>
              </a:cxn>
              <a:cxn ang="0">
                <a:pos x="449" y="37"/>
              </a:cxn>
              <a:cxn ang="0">
                <a:pos x="310" y="75"/>
              </a:cxn>
            </a:cxnLst>
            <a:rect l="0" t="0" r="r" b="b"/>
            <a:pathLst>
              <a:path w="484" h="716">
                <a:moveTo>
                  <a:pt x="310" y="75"/>
                </a:moveTo>
                <a:lnTo>
                  <a:pt x="242" y="37"/>
                </a:lnTo>
                <a:lnTo>
                  <a:pt x="172" y="37"/>
                </a:lnTo>
                <a:lnTo>
                  <a:pt x="138" y="75"/>
                </a:lnTo>
                <a:lnTo>
                  <a:pt x="104" y="75"/>
                </a:lnTo>
                <a:lnTo>
                  <a:pt x="104" y="113"/>
                </a:lnTo>
                <a:lnTo>
                  <a:pt x="69" y="187"/>
                </a:lnTo>
                <a:lnTo>
                  <a:pt x="69" y="226"/>
                </a:lnTo>
                <a:lnTo>
                  <a:pt x="69" y="263"/>
                </a:lnTo>
                <a:lnTo>
                  <a:pt x="34" y="301"/>
                </a:lnTo>
                <a:lnTo>
                  <a:pt x="34" y="337"/>
                </a:lnTo>
                <a:lnTo>
                  <a:pt x="34" y="413"/>
                </a:lnTo>
                <a:lnTo>
                  <a:pt x="0" y="451"/>
                </a:lnTo>
                <a:lnTo>
                  <a:pt x="34" y="490"/>
                </a:lnTo>
                <a:lnTo>
                  <a:pt x="34" y="526"/>
                </a:lnTo>
                <a:lnTo>
                  <a:pt x="34" y="565"/>
                </a:lnTo>
                <a:lnTo>
                  <a:pt x="34" y="640"/>
                </a:lnTo>
                <a:lnTo>
                  <a:pt x="34" y="676"/>
                </a:lnTo>
                <a:lnTo>
                  <a:pt x="69" y="715"/>
                </a:lnTo>
                <a:lnTo>
                  <a:pt x="104" y="676"/>
                </a:lnTo>
                <a:lnTo>
                  <a:pt x="104" y="640"/>
                </a:lnTo>
                <a:lnTo>
                  <a:pt x="138" y="565"/>
                </a:lnTo>
                <a:lnTo>
                  <a:pt x="104" y="451"/>
                </a:lnTo>
                <a:lnTo>
                  <a:pt x="172" y="413"/>
                </a:lnTo>
                <a:lnTo>
                  <a:pt x="172" y="451"/>
                </a:lnTo>
                <a:lnTo>
                  <a:pt x="172" y="490"/>
                </a:lnTo>
                <a:lnTo>
                  <a:pt x="172" y="526"/>
                </a:lnTo>
                <a:lnTo>
                  <a:pt x="208" y="565"/>
                </a:lnTo>
                <a:lnTo>
                  <a:pt x="208" y="601"/>
                </a:lnTo>
                <a:lnTo>
                  <a:pt x="242" y="601"/>
                </a:lnTo>
                <a:lnTo>
                  <a:pt x="276" y="601"/>
                </a:lnTo>
                <a:lnTo>
                  <a:pt x="276" y="565"/>
                </a:lnTo>
                <a:lnTo>
                  <a:pt x="310" y="565"/>
                </a:lnTo>
                <a:lnTo>
                  <a:pt x="310" y="526"/>
                </a:lnTo>
                <a:lnTo>
                  <a:pt x="276" y="490"/>
                </a:lnTo>
                <a:lnTo>
                  <a:pt x="276" y="451"/>
                </a:lnTo>
                <a:lnTo>
                  <a:pt x="242" y="413"/>
                </a:lnTo>
                <a:lnTo>
                  <a:pt x="242" y="376"/>
                </a:lnTo>
                <a:lnTo>
                  <a:pt x="242" y="337"/>
                </a:lnTo>
                <a:lnTo>
                  <a:pt x="276" y="337"/>
                </a:lnTo>
                <a:lnTo>
                  <a:pt x="310" y="301"/>
                </a:lnTo>
                <a:lnTo>
                  <a:pt x="310" y="263"/>
                </a:lnTo>
                <a:lnTo>
                  <a:pt x="346" y="263"/>
                </a:lnTo>
                <a:lnTo>
                  <a:pt x="379" y="263"/>
                </a:lnTo>
                <a:lnTo>
                  <a:pt x="379" y="226"/>
                </a:lnTo>
                <a:lnTo>
                  <a:pt x="310" y="226"/>
                </a:lnTo>
                <a:lnTo>
                  <a:pt x="276" y="263"/>
                </a:lnTo>
                <a:lnTo>
                  <a:pt x="242" y="226"/>
                </a:lnTo>
                <a:lnTo>
                  <a:pt x="208" y="263"/>
                </a:lnTo>
                <a:lnTo>
                  <a:pt x="208" y="301"/>
                </a:lnTo>
                <a:lnTo>
                  <a:pt x="172" y="263"/>
                </a:lnTo>
                <a:lnTo>
                  <a:pt x="138" y="263"/>
                </a:lnTo>
                <a:lnTo>
                  <a:pt x="138" y="226"/>
                </a:lnTo>
                <a:lnTo>
                  <a:pt x="138" y="150"/>
                </a:lnTo>
                <a:lnTo>
                  <a:pt x="172" y="113"/>
                </a:lnTo>
                <a:lnTo>
                  <a:pt x="242" y="113"/>
                </a:lnTo>
                <a:lnTo>
                  <a:pt x="346" y="75"/>
                </a:lnTo>
                <a:lnTo>
                  <a:pt x="379" y="113"/>
                </a:lnTo>
                <a:lnTo>
                  <a:pt x="449" y="75"/>
                </a:lnTo>
                <a:lnTo>
                  <a:pt x="483" y="37"/>
                </a:lnTo>
                <a:lnTo>
                  <a:pt x="483" y="0"/>
                </a:lnTo>
                <a:lnTo>
                  <a:pt x="449" y="37"/>
                </a:lnTo>
                <a:lnTo>
                  <a:pt x="379" y="75"/>
                </a:lnTo>
                <a:lnTo>
                  <a:pt x="310" y="75"/>
                </a:lnTo>
              </a:path>
            </a:pathLst>
          </a:custGeom>
          <a:noFill/>
          <a:ln w="3600">
            <a:solidFill>
              <a:srgbClr val="000000"/>
            </a:solidFill>
            <a:round/>
            <a:headEnd/>
            <a:tailEnd/>
          </a:ln>
          <a:effectLst/>
        </p:spPr>
        <p:txBody>
          <a:bodyPr/>
          <a:lstStyle/>
          <a:p>
            <a:endParaRPr lang="es-ES_tradnl" sz="1633"/>
          </a:p>
        </p:txBody>
      </p:sp>
      <p:sp>
        <p:nvSpPr>
          <p:cNvPr id="11603" name="Freeform 339"/>
          <p:cNvSpPr>
            <a:spLocks noChangeArrowheads="1"/>
          </p:cNvSpPr>
          <p:nvPr/>
        </p:nvSpPr>
        <p:spPr bwMode="auto">
          <a:xfrm>
            <a:off x="5188707" y="3750154"/>
            <a:ext cx="67687" cy="24483"/>
          </a:xfrm>
          <a:custGeom>
            <a:avLst/>
            <a:gdLst/>
            <a:ahLst/>
            <a:cxnLst>
              <a:cxn ang="0">
                <a:pos x="34" y="0"/>
              </a:cxn>
              <a:cxn ang="0">
                <a:pos x="0" y="0"/>
              </a:cxn>
              <a:cxn ang="0">
                <a:pos x="103" y="38"/>
              </a:cxn>
              <a:cxn ang="0">
                <a:pos x="172" y="76"/>
              </a:cxn>
              <a:cxn ang="0">
                <a:pos x="207" y="38"/>
              </a:cxn>
              <a:cxn ang="0">
                <a:pos x="172" y="0"/>
              </a:cxn>
              <a:cxn ang="0">
                <a:pos x="139" y="0"/>
              </a:cxn>
              <a:cxn ang="0">
                <a:pos x="34" y="0"/>
              </a:cxn>
            </a:cxnLst>
            <a:rect l="0" t="0" r="r" b="b"/>
            <a:pathLst>
              <a:path w="208" h="77">
                <a:moveTo>
                  <a:pt x="34" y="0"/>
                </a:moveTo>
                <a:lnTo>
                  <a:pt x="0" y="0"/>
                </a:lnTo>
                <a:lnTo>
                  <a:pt x="103" y="38"/>
                </a:lnTo>
                <a:lnTo>
                  <a:pt x="172" y="76"/>
                </a:lnTo>
                <a:lnTo>
                  <a:pt x="207" y="38"/>
                </a:lnTo>
                <a:lnTo>
                  <a:pt x="172" y="0"/>
                </a:lnTo>
                <a:lnTo>
                  <a:pt x="139" y="0"/>
                </a:lnTo>
                <a:lnTo>
                  <a:pt x="34" y="0"/>
                </a:lnTo>
              </a:path>
            </a:pathLst>
          </a:custGeom>
          <a:noFill/>
          <a:ln w="3600">
            <a:solidFill>
              <a:srgbClr val="000000"/>
            </a:solidFill>
            <a:round/>
            <a:headEnd/>
            <a:tailEnd/>
          </a:ln>
          <a:effectLst/>
        </p:spPr>
        <p:txBody>
          <a:bodyPr/>
          <a:lstStyle/>
          <a:p>
            <a:endParaRPr lang="es-ES_tradnl" sz="1633"/>
          </a:p>
        </p:txBody>
      </p:sp>
      <p:sp>
        <p:nvSpPr>
          <p:cNvPr id="11604" name="Freeform 340"/>
          <p:cNvSpPr>
            <a:spLocks noChangeArrowheads="1"/>
          </p:cNvSpPr>
          <p:nvPr/>
        </p:nvSpPr>
        <p:spPr bwMode="auto">
          <a:xfrm>
            <a:off x="4873314" y="3626301"/>
            <a:ext cx="214583" cy="86409"/>
          </a:xfrm>
          <a:custGeom>
            <a:avLst/>
            <a:gdLst/>
            <a:ahLst/>
            <a:cxnLst>
              <a:cxn ang="0">
                <a:pos x="172" y="37"/>
              </a:cxn>
              <a:cxn ang="0">
                <a:pos x="138" y="37"/>
              </a:cxn>
              <a:cxn ang="0">
                <a:pos x="104" y="37"/>
              </a:cxn>
              <a:cxn ang="0">
                <a:pos x="69" y="0"/>
              </a:cxn>
              <a:cxn ang="0">
                <a:pos x="34" y="37"/>
              </a:cxn>
              <a:cxn ang="0">
                <a:pos x="0" y="112"/>
              </a:cxn>
              <a:cxn ang="0">
                <a:pos x="69" y="112"/>
              </a:cxn>
              <a:cxn ang="0">
                <a:pos x="104" y="150"/>
              </a:cxn>
              <a:cxn ang="0">
                <a:pos x="104" y="187"/>
              </a:cxn>
              <a:cxn ang="0">
                <a:pos x="138" y="187"/>
              </a:cxn>
              <a:cxn ang="0">
                <a:pos x="172" y="187"/>
              </a:cxn>
              <a:cxn ang="0">
                <a:pos x="310" y="187"/>
              </a:cxn>
              <a:cxn ang="0">
                <a:pos x="379" y="187"/>
              </a:cxn>
              <a:cxn ang="0">
                <a:pos x="449" y="226"/>
              </a:cxn>
              <a:cxn ang="0">
                <a:pos x="517" y="262"/>
              </a:cxn>
              <a:cxn ang="0">
                <a:pos x="621" y="262"/>
              </a:cxn>
              <a:cxn ang="0">
                <a:pos x="655" y="262"/>
              </a:cxn>
              <a:cxn ang="0">
                <a:pos x="655" y="187"/>
              </a:cxn>
              <a:cxn ang="0">
                <a:pos x="655" y="150"/>
              </a:cxn>
              <a:cxn ang="0">
                <a:pos x="586" y="187"/>
              </a:cxn>
              <a:cxn ang="0">
                <a:pos x="551" y="187"/>
              </a:cxn>
              <a:cxn ang="0">
                <a:pos x="482" y="150"/>
              </a:cxn>
              <a:cxn ang="0">
                <a:pos x="482" y="112"/>
              </a:cxn>
              <a:cxn ang="0">
                <a:pos x="449" y="112"/>
              </a:cxn>
              <a:cxn ang="0">
                <a:pos x="413" y="75"/>
              </a:cxn>
              <a:cxn ang="0">
                <a:pos x="379" y="75"/>
              </a:cxn>
              <a:cxn ang="0">
                <a:pos x="345" y="75"/>
              </a:cxn>
              <a:cxn ang="0">
                <a:pos x="310" y="112"/>
              </a:cxn>
              <a:cxn ang="0">
                <a:pos x="275" y="112"/>
              </a:cxn>
              <a:cxn ang="0">
                <a:pos x="242" y="112"/>
              </a:cxn>
              <a:cxn ang="0">
                <a:pos x="207" y="75"/>
              </a:cxn>
              <a:cxn ang="0">
                <a:pos x="172" y="37"/>
              </a:cxn>
            </a:cxnLst>
            <a:rect l="0" t="0" r="r" b="b"/>
            <a:pathLst>
              <a:path w="656" h="263">
                <a:moveTo>
                  <a:pt x="172" y="37"/>
                </a:moveTo>
                <a:lnTo>
                  <a:pt x="138" y="37"/>
                </a:lnTo>
                <a:lnTo>
                  <a:pt x="104" y="37"/>
                </a:lnTo>
                <a:lnTo>
                  <a:pt x="69" y="0"/>
                </a:lnTo>
                <a:lnTo>
                  <a:pt x="34" y="37"/>
                </a:lnTo>
                <a:lnTo>
                  <a:pt x="0" y="112"/>
                </a:lnTo>
                <a:lnTo>
                  <a:pt x="69" y="112"/>
                </a:lnTo>
                <a:lnTo>
                  <a:pt x="104" y="150"/>
                </a:lnTo>
                <a:lnTo>
                  <a:pt x="104" y="187"/>
                </a:lnTo>
                <a:lnTo>
                  <a:pt x="138" y="187"/>
                </a:lnTo>
                <a:lnTo>
                  <a:pt x="172" y="187"/>
                </a:lnTo>
                <a:lnTo>
                  <a:pt x="310" y="187"/>
                </a:lnTo>
                <a:lnTo>
                  <a:pt x="379" y="187"/>
                </a:lnTo>
                <a:lnTo>
                  <a:pt x="449" y="226"/>
                </a:lnTo>
                <a:lnTo>
                  <a:pt x="517" y="262"/>
                </a:lnTo>
                <a:lnTo>
                  <a:pt x="621" y="262"/>
                </a:lnTo>
                <a:lnTo>
                  <a:pt x="655" y="262"/>
                </a:lnTo>
                <a:lnTo>
                  <a:pt x="655" y="187"/>
                </a:lnTo>
                <a:lnTo>
                  <a:pt x="655" y="150"/>
                </a:lnTo>
                <a:lnTo>
                  <a:pt x="586" y="187"/>
                </a:lnTo>
                <a:lnTo>
                  <a:pt x="551" y="187"/>
                </a:lnTo>
                <a:lnTo>
                  <a:pt x="482" y="150"/>
                </a:lnTo>
                <a:lnTo>
                  <a:pt x="482" y="112"/>
                </a:lnTo>
                <a:lnTo>
                  <a:pt x="449" y="112"/>
                </a:lnTo>
                <a:lnTo>
                  <a:pt x="413" y="75"/>
                </a:lnTo>
                <a:lnTo>
                  <a:pt x="379" y="75"/>
                </a:lnTo>
                <a:lnTo>
                  <a:pt x="345" y="75"/>
                </a:lnTo>
                <a:lnTo>
                  <a:pt x="310" y="112"/>
                </a:lnTo>
                <a:lnTo>
                  <a:pt x="275" y="112"/>
                </a:lnTo>
                <a:lnTo>
                  <a:pt x="242" y="112"/>
                </a:lnTo>
                <a:lnTo>
                  <a:pt x="207" y="75"/>
                </a:lnTo>
                <a:lnTo>
                  <a:pt x="172" y="37"/>
                </a:lnTo>
              </a:path>
            </a:pathLst>
          </a:custGeom>
          <a:noFill/>
          <a:ln w="3600">
            <a:solidFill>
              <a:srgbClr val="000000"/>
            </a:solidFill>
            <a:round/>
            <a:headEnd/>
            <a:tailEnd/>
          </a:ln>
          <a:effectLst/>
        </p:spPr>
        <p:txBody>
          <a:bodyPr/>
          <a:lstStyle/>
          <a:p>
            <a:endParaRPr lang="es-ES_tradnl" sz="1633"/>
          </a:p>
        </p:txBody>
      </p:sp>
      <p:sp>
        <p:nvSpPr>
          <p:cNvPr id="11605" name="Freeform 341"/>
          <p:cNvSpPr>
            <a:spLocks noChangeArrowheads="1"/>
          </p:cNvSpPr>
          <p:nvPr/>
        </p:nvSpPr>
        <p:spPr bwMode="auto">
          <a:xfrm>
            <a:off x="4625606" y="3257622"/>
            <a:ext cx="259227" cy="368679"/>
          </a:xfrm>
          <a:custGeom>
            <a:avLst/>
            <a:gdLst/>
            <a:ahLst/>
            <a:cxnLst>
              <a:cxn ang="0">
                <a:pos x="69" y="0"/>
              </a:cxn>
              <a:cxn ang="0">
                <a:pos x="34" y="0"/>
              </a:cxn>
              <a:cxn ang="0">
                <a:pos x="0" y="37"/>
              </a:cxn>
              <a:cxn ang="0">
                <a:pos x="0" y="76"/>
              </a:cxn>
              <a:cxn ang="0">
                <a:pos x="34" y="113"/>
              </a:cxn>
              <a:cxn ang="0">
                <a:pos x="69" y="150"/>
              </a:cxn>
              <a:cxn ang="0">
                <a:pos x="69" y="187"/>
              </a:cxn>
              <a:cxn ang="0">
                <a:pos x="138" y="187"/>
              </a:cxn>
              <a:cxn ang="0">
                <a:pos x="172" y="227"/>
              </a:cxn>
              <a:cxn ang="0">
                <a:pos x="172" y="301"/>
              </a:cxn>
              <a:cxn ang="0">
                <a:pos x="208" y="338"/>
              </a:cxn>
              <a:cxn ang="0">
                <a:pos x="242" y="377"/>
              </a:cxn>
              <a:cxn ang="0">
                <a:pos x="346" y="565"/>
              </a:cxn>
              <a:cxn ang="0">
                <a:pos x="449" y="790"/>
              </a:cxn>
              <a:cxn ang="0">
                <a:pos x="449" y="828"/>
              </a:cxn>
              <a:cxn ang="0">
                <a:pos x="483" y="904"/>
              </a:cxn>
              <a:cxn ang="0">
                <a:pos x="552" y="1054"/>
              </a:cxn>
              <a:cxn ang="0">
                <a:pos x="621" y="1091"/>
              </a:cxn>
              <a:cxn ang="0">
                <a:pos x="621" y="1130"/>
              </a:cxn>
              <a:cxn ang="0">
                <a:pos x="655" y="1130"/>
              </a:cxn>
              <a:cxn ang="0">
                <a:pos x="689" y="1130"/>
              </a:cxn>
              <a:cxn ang="0">
                <a:pos x="724" y="1130"/>
              </a:cxn>
              <a:cxn ang="0">
                <a:pos x="759" y="1130"/>
              </a:cxn>
              <a:cxn ang="0">
                <a:pos x="794" y="1091"/>
              </a:cxn>
              <a:cxn ang="0">
                <a:pos x="794" y="1054"/>
              </a:cxn>
              <a:cxn ang="0">
                <a:pos x="794" y="941"/>
              </a:cxn>
              <a:cxn ang="0">
                <a:pos x="794" y="865"/>
              </a:cxn>
              <a:cxn ang="0">
                <a:pos x="759" y="828"/>
              </a:cxn>
              <a:cxn ang="0">
                <a:pos x="724" y="790"/>
              </a:cxn>
              <a:cxn ang="0">
                <a:pos x="689" y="753"/>
              </a:cxn>
              <a:cxn ang="0">
                <a:pos x="655" y="715"/>
              </a:cxn>
              <a:cxn ang="0">
                <a:pos x="655" y="678"/>
              </a:cxn>
              <a:cxn ang="0">
                <a:pos x="586" y="640"/>
              </a:cxn>
              <a:cxn ang="0">
                <a:pos x="586" y="601"/>
              </a:cxn>
              <a:cxn ang="0">
                <a:pos x="586" y="565"/>
              </a:cxn>
              <a:cxn ang="0">
                <a:pos x="586" y="527"/>
              </a:cxn>
              <a:cxn ang="0">
                <a:pos x="552" y="527"/>
              </a:cxn>
              <a:cxn ang="0">
                <a:pos x="552" y="490"/>
              </a:cxn>
              <a:cxn ang="0">
                <a:pos x="552" y="451"/>
              </a:cxn>
              <a:cxn ang="0">
                <a:pos x="518" y="451"/>
              </a:cxn>
              <a:cxn ang="0">
                <a:pos x="449" y="415"/>
              </a:cxn>
              <a:cxn ang="0">
                <a:pos x="415" y="377"/>
              </a:cxn>
              <a:cxn ang="0">
                <a:pos x="379" y="377"/>
              </a:cxn>
              <a:cxn ang="0">
                <a:pos x="379" y="338"/>
              </a:cxn>
              <a:cxn ang="0">
                <a:pos x="310" y="264"/>
              </a:cxn>
              <a:cxn ang="0">
                <a:pos x="276" y="227"/>
              </a:cxn>
              <a:cxn ang="0">
                <a:pos x="242" y="187"/>
              </a:cxn>
              <a:cxn ang="0">
                <a:pos x="276" y="150"/>
              </a:cxn>
              <a:cxn ang="0">
                <a:pos x="242" y="150"/>
              </a:cxn>
              <a:cxn ang="0">
                <a:pos x="242" y="113"/>
              </a:cxn>
              <a:cxn ang="0">
                <a:pos x="208" y="76"/>
              </a:cxn>
              <a:cxn ang="0">
                <a:pos x="172" y="37"/>
              </a:cxn>
              <a:cxn ang="0">
                <a:pos x="138" y="37"/>
              </a:cxn>
              <a:cxn ang="0">
                <a:pos x="104" y="37"/>
              </a:cxn>
              <a:cxn ang="0">
                <a:pos x="69" y="0"/>
              </a:cxn>
            </a:cxnLst>
            <a:rect l="0" t="0" r="r" b="b"/>
            <a:pathLst>
              <a:path w="795" h="1131">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path>
            </a:pathLst>
          </a:custGeom>
          <a:noFill/>
          <a:ln w="3600">
            <a:solidFill>
              <a:srgbClr val="000000"/>
            </a:solidFill>
            <a:round/>
            <a:headEnd/>
            <a:tailEnd/>
          </a:ln>
          <a:effectLst/>
        </p:spPr>
        <p:txBody>
          <a:bodyPr/>
          <a:lstStyle/>
          <a:p>
            <a:endParaRPr lang="es-ES_tradnl" sz="1633"/>
          </a:p>
        </p:txBody>
      </p:sp>
      <p:sp>
        <p:nvSpPr>
          <p:cNvPr id="11606" name="Freeform 342"/>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7" name="Freeform 343"/>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noFill/>
          <a:ln w="3600">
            <a:solidFill>
              <a:srgbClr val="000000"/>
            </a:solidFill>
            <a:round/>
            <a:headEnd/>
            <a:tailEnd/>
          </a:ln>
          <a:effectLst/>
        </p:spPr>
        <p:txBody>
          <a:bodyPr/>
          <a:lstStyle/>
          <a:p>
            <a:endParaRPr lang="es-ES_tradnl" sz="1633"/>
          </a:p>
        </p:txBody>
      </p:sp>
      <p:sp>
        <p:nvSpPr>
          <p:cNvPr id="11608" name="Freeform 344"/>
          <p:cNvSpPr>
            <a:spLocks noChangeArrowheads="1"/>
          </p:cNvSpPr>
          <p:nvPr/>
        </p:nvSpPr>
        <p:spPr bwMode="auto">
          <a:xfrm>
            <a:off x="5741724" y="3528371"/>
            <a:ext cx="282270"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 ang="0">
                <a:pos x="827" y="188"/>
              </a:cxn>
              <a:cxn ang="0">
                <a:pos x="758" y="188"/>
              </a:cxn>
              <a:cxn ang="0">
                <a:pos x="758" y="227"/>
              </a:cxn>
              <a:cxn ang="0">
                <a:pos x="793" y="263"/>
              </a:cxn>
              <a:cxn ang="0">
                <a:pos x="758" y="302"/>
              </a:cxn>
              <a:cxn ang="0">
                <a:pos x="689" y="338"/>
              </a:cxn>
              <a:cxn ang="0">
                <a:pos x="655" y="302"/>
              </a:cxn>
              <a:cxn ang="0">
                <a:pos x="620" y="302"/>
              </a:cxn>
              <a:cxn ang="0">
                <a:pos x="586" y="302"/>
              </a:cxn>
              <a:cxn ang="0">
                <a:pos x="586" y="338"/>
              </a:cxn>
              <a:cxn ang="0">
                <a:pos x="620" y="377"/>
              </a:cxn>
              <a:cxn ang="0">
                <a:pos x="724" y="338"/>
              </a:cxn>
              <a:cxn ang="0">
                <a:pos x="793" y="338"/>
              </a:cxn>
              <a:cxn ang="0">
                <a:pos x="827" y="338"/>
              </a:cxn>
              <a:cxn ang="0">
                <a:pos x="862" y="302"/>
              </a:cxn>
              <a:cxn ang="0">
                <a:pos x="862" y="227"/>
              </a:cxn>
              <a:cxn ang="0">
                <a:pos x="862" y="188"/>
              </a:cxn>
              <a:cxn ang="0">
                <a:pos x="827" y="188"/>
              </a:cxn>
            </a:cxnLst>
            <a:rect l="0" t="0" r="r" b="b"/>
            <a:pathLst>
              <a:path w="863"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close/>
                <a:moveTo>
                  <a:pt x="827" y="188"/>
                </a:moveTo>
                <a:lnTo>
                  <a:pt x="758" y="188"/>
                </a:lnTo>
                <a:lnTo>
                  <a:pt x="758" y="227"/>
                </a:lnTo>
                <a:lnTo>
                  <a:pt x="793" y="263"/>
                </a:lnTo>
                <a:lnTo>
                  <a:pt x="758" y="302"/>
                </a:lnTo>
                <a:lnTo>
                  <a:pt x="689" y="338"/>
                </a:lnTo>
                <a:lnTo>
                  <a:pt x="655" y="302"/>
                </a:lnTo>
                <a:lnTo>
                  <a:pt x="620" y="302"/>
                </a:lnTo>
                <a:lnTo>
                  <a:pt x="586" y="302"/>
                </a:lnTo>
                <a:lnTo>
                  <a:pt x="586" y="338"/>
                </a:lnTo>
                <a:lnTo>
                  <a:pt x="620" y="377"/>
                </a:lnTo>
                <a:lnTo>
                  <a:pt x="724" y="338"/>
                </a:lnTo>
                <a:lnTo>
                  <a:pt x="793" y="338"/>
                </a:lnTo>
                <a:lnTo>
                  <a:pt x="827" y="338"/>
                </a:lnTo>
                <a:lnTo>
                  <a:pt x="862" y="302"/>
                </a:lnTo>
                <a:lnTo>
                  <a:pt x="862" y="227"/>
                </a:lnTo>
                <a:lnTo>
                  <a:pt x="862" y="188"/>
                </a:lnTo>
                <a:lnTo>
                  <a:pt x="827"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9" name="Freeform 345"/>
          <p:cNvSpPr>
            <a:spLocks noChangeArrowheads="1"/>
          </p:cNvSpPr>
          <p:nvPr/>
        </p:nvSpPr>
        <p:spPr bwMode="auto">
          <a:xfrm>
            <a:off x="5741724" y="3528371"/>
            <a:ext cx="247706"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Lst>
            <a:rect l="0" t="0" r="r" b="b"/>
            <a:pathLst>
              <a:path w="759"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path>
            </a:pathLst>
          </a:custGeom>
          <a:noFill/>
          <a:ln w="3600">
            <a:solidFill>
              <a:srgbClr val="000000"/>
            </a:solidFill>
            <a:round/>
            <a:headEnd/>
            <a:tailEnd/>
          </a:ln>
          <a:effectLst/>
        </p:spPr>
        <p:txBody>
          <a:bodyPr/>
          <a:lstStyle/>
          <a:p>
            <a:endParaRPr lang="es-ES_tradnl" sz="1633"/>
          </a:p>
        </p:txBody>
      </p:sp>
      <p:sp>
        <p:nvSpPr>
          <p:cNvPr id="11610" name="Freeform 346"/>
          <p:cNvSpPr>
            <a:spLocks noChangeArrowheads="1"/>
          </p:cNvSpPr>
          <p:nvPr/>
        </p:nvSpPr>
        <p:spPr bwMode="auto">
          <a:xfrm>
            <a:off x="5931826" y="3590298"/>
            <a:ext cx="90729" cy="61926"/>
          </a:xfrm>
          <a:custGeom>
            <a:avLst/>
            <a:gdLst/>
            <a:ahLst/>
            <a:cxnLst>
              <a:cxn ang="0">
                <a:pos x="241" y="0"/>
              </a:cxn>
              <a:cxn ang="0">
                <a:pos x="172" y="0"/>
              </a:cxn>
              <a:cxn ang="0">
                <a:pos x="172" y="38"/>
              </a:cxn>
              <a:cxn ang="0">
                <a:pos x="207" y="75"/>
              </a:cxn>
              <a:cxn ang="0">
                <a:pos x="172" y="114"/>
              </a:cxn>
              <a:cxn ang="0">
                <a:pos x="103" y="150"/>
              </a:cxn>
              <a:cxn ang="0">
                <a:pos x="70" y="114"/>
              </a:cxn>
              <a:cxn ang="0">
                <a:pos x="33" y="114"/>
              </a:cxn>
              <a:cxn ang="0">
                <a:pos x="0" y="114"/>
              </a:cxn>
              <a:cxn ang="0">
                <a:pos x="0" y="150"/>
              </a:cxn>
              <a:cxn ang="0">
                <a:pos x="33" y="188"/>
              </a:cxn>
              <a:cxn ang="0">
                <a:pos x="138" y="150"/>
              </a:cxn>
              <a:cxn ang="0">
                <a:pos x="207" y="150"/>
              </a:cxn>
              <a:cxn ang="0">
                <a:pos x="241" y="150"/>
              </a:cxn>
              <a:cxn ang="0">
                <a:pos x="276" y="114"/>
              </a:cxn>
              <a:cxn ang="0">
                <a:pos x="276" y="38"/>
              </a:cxn>
              <a:cxn ang="0">
                <a:pos x="276" y="0"/>
              </a:cxn>
              <a:cxn ang="0">
                <a:pos x="241" y="0"/>
              </a:cxn>
            </a:cxnLst>
            <a:rect l="0" t="0" r="r" b="b"/>
            <a:pathLst>
              <a:path w="277" h="189">
                <a:moveTo>
                  <a:pt x="241" y="0"/>
                </a:moveTo>
                <a:lnTo>
                  <a:pt x="172" y="0"/>
                </a:lnTo>
                <a:lnTo>
                  <a:pt x="172" y="38"/>
                </a:lnTo>
                <a:lnTo>
                  <a:pt x="207" y="75"/>
                </a:lnTo>
                <a:lnTo>
                  <a:pt x="172" y="114"/>
                </a:lnTo>
                <a:lnTo>
                  <a:pt x="103" y="150"/>
                </a:lnTo>
                <a:lnTo>
                  <a:pt x="70" y="114"/>
                </a:lnTo>
                <a:lnTo>
                  <a:pt x="33" y="114"/>
                </a:lnTo>
                <a:lnTo>
                  <a:pt x="0" y="114"/>
                </a:lnTo>
                <a:lnTo>
                  <a:pt x="0" y="150"/>
                </a:lnTo>
                <a:lnTo>
                  <a:pt x="33" y="188"/>
                </a:lnTo>
                <a:lnTo>
                  <a:pt x="138" y="150"/>
                </a:lnTo>
                <a:lnTo>
                  <a:pt x="207" y="150"/>
                </a:lnTo>
                <a:lnTo>
                  <a:pt x="241" y="150"/>
                </a:lnTo>
                <a:lnTo>
                  <a:pt x="276" y="114"/>
                </a:lnTo>
                <a:lnTo>
                  <a:pt x="276" y="38"/>
                </a:lnTo>
                <a:lnTo>
                  <a:pt x="276" y="0"/>
                </a:lnTo>
                <a:lnTo>
                  <a:pt x="241" y="0"/>
                </a:lnTo>
              </a:path>
            </a:pathLst>
          </a:custGeom>
          <a:noFill/>
          <a:ln w="3600">
            <a:solidFill>
              <a:srgbClr val="000000"/>
            </a:solidFill>
            <a:round/>
            <a:headEnd/>
            <a:tailEnd/>
          </a:ln>
          <a:effectLst/>
        </p:spPr>
        <p:txBody>
          <a:bodyPr/>
          <a:lstStyle/>
          <a:p>
            <a:endParaRPr lang="es-ES_tradnl" sz="1633"/>
          </a:p>
        </p:txBody>
      </p:sp>
      <p:sp>
        <p:nvSpPr>
          <p:cNvPr id="11611" name="Freeform 347"/>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 ang="0">
                <a:pos x="0" y="0"/>
              </a:cxn>
            </a:cxnLst>
            <a:rect l="0" t="0" r="r" b="b"/>
            <a:pathLst>
              <a:path w="71" h="77">
                <a:moveTo>
                  <a:pt x="0" y="0"/>
                </a:moveTo>
                <a:lnTo>
                  <a:pt x="0" y="39"/>
                </a:lnTo>
                <a:lnTo>
                  <a:pt x="34" y="76"/>
                </a:lnTo>
                <a:lnTo>
                  <a:pt x="70" y="76"/>
                </a:lnTo>
                <a:lnTo>
                  <a:pt x="70" y="39"/>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2" name="Freeform 348"/>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Lst>
            <a:rect l="0" t="0" r="r" b="b"/>
            <a:pathLst>
              <a:path w="71" h="77">
                <a:moveTo>
                  <a:pt x="0" y="0"/>
                </a:moveTo>
                <a:lnTo>
                  <a:pt x="0" y="39"/>
                </a:lnTo>
                <a:lnTo>
                  <a:pt x="34" y="76"/>
                </a:lnTo>
                <a:lnTo>
                  <a:pt x="70" y="76"/>
                </a:lnTo>
                <a:lnTo>
                  <a:pt x="70" y="39"/>
                </a:lnTo>
              </a:path>
            </a:pathLst>
          </a:custGeom>
          <a:noFill/>
          <a:ln w="3600">
            <a:solidFill>
              <a:srgbClr val="000000"/>
            </a:solidFill>
            <a:round/>
            <a:headEnd/>
            <a:tailEnd/>
          </a:ln>
          <a:effectLst/>
        </p:spPr>
        <p:txBody>
          <a:bodyPr/>
          <a:lstStyle/>
          <a:p>
            <a:endParaRPr lang="es-ES_tradnl" sz="1633"/>
          </a:p>
        </p:txBody>
      </p:sp>
      <p:sp>
        <p:nvSpPr>
          <p:cNvPr id="11613" name="Line 349"/>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14" name="Freeform 350"/>
          <p:cNvSpPr>
            <a:spLocks noChangeArrowheads="1"/>
          </p:cNvSpPr>
          <p:nvPr/>
        </p:nvSpPr>
        <p:spPr bwMode="auto">
          <a:xfrm>
            <a:off x="5211749" y="2864462"/>
            <a:ext cx="180018" cy="393161"/>
          </a:xfrm>
          <a:custGeom>
            <a:avLst/>
            <a:gdLst/>
            <a:ahLst/>
            <a:cxnLst>
              <a:cxn ang="0">
                <a:pos x="414" y="865"/>
              </a:cxn>
              <a:cxn ang="0">
                <a:pos x="310" y="904"/>
              </a:cxn>
              <a:cxn ang="0">
                <a:pos x="207" y="978"/>
              </a:cxn>
              <a:cxn ang="0">
                <a:pos x="242" y="1054"/>
              </a:cxn>
              <a:cxn ang="0">
                <a:pos x="310" y="1016"/>
              </a:cxn>
              <a:cxn ang="0">
                <a:pos x="380" y="1016"/>
              </a:cxn>
              <a:cxn ang="0">
                <a:pos x="380" y="1167"/>
              </a:cxn>
              <a:cxn ang="0">
                <a:pos x="482" y="1167"/>
              </a:cxn>
              <a:cxn ang="0">
                <a:pos x="482" y="1016"/>
              </a:cxn>
              <a:cxn ang="0">
                <a:pos x="551" y="1016"/>
              </a:cxn>
              <a:cxn ang="0">
                <a:pos x="518" y="865"/>
              </a:cxn>
              <a:cxn ang="0">
                <a:pos x="414" y="753"/>
              </a:cxn>
              <a:cxn ang="0">
                <a:pos x="345" y="640"/>
              </a:cxn>
              <a:cxn ang="0">
                <a:pos x="380" y="753"/>
              </a:cxn>
              <a:cxn ang="0">
                <a:pos x="414" y="753"/>
              </a:cxn>
              <a:cxn ang="0">
                <a:pos x="276" y="676"/>
              </a:cxn>
              <a:cxn ang="0">
                <a:pos x="207" y="790"/>
              </a:cxn>
              <a:cxn ang="0">
                <a:pos x="276" y="753"/>
              </a:cxn>
              <a:cxn ang="0">
                <a:pos x="380" y="565"/>
              </a:cxn>
              <a:cxn ang="0">
                <a:pos x="449" y="676"/>
              </a:cxn>
              <a:cxn ang="0">
                <a:pos x="449" y="565"/>
              </a:cxn>
              <a:cxn ang="0">
                <a:pos x="173" y="640"/>
              </a:cxn>
              <a:cxn ang="0">
                <a:pos x="207" y="676"/>
              </a:cxn>
              <a:cxn ang="0">
                <a:pos x="207" y="601"/>
              </a:cxn>
              <a:cxn ang="0">
                <a:pos x="70" y="490"/>
              </a:cxn>
              <a:cxn ang="0">
                <a:pos x="138" y="565"/>
              </a:cxn>
              <a:cxn ang="0">
                <a:pos x="70" y="75"/>
              </a:cxn>
              <a:cxn ang="0">
                <a:pos x="33" y="226"/>
              </a:cxn>
              <a:cxn ang="0">
                <a:pos x="0" y="226"/>
              </a:cxn>
              <a:cxn ang="0">
                <a:pos x="33" y="338"/>
              </a:cxn>
              <a:cxn ang="0">
                <a:pos x="103" y="376"/>
              </a:cxn>
              <a:cxn ang="0">
                <a:pos x="138" y="451"/>
              </a:cxn>
              <a:cxn ang="0">
                <a:pos x="242" y="490"/>
              </a:cxn>
              <a:cxn ang="0">
                <a:pos x="276" y="526"/>
              </a:cxn>
              <a:cxn ang="0">
                <a:pos x="345" y="526"/>
              </a:cxn>
              <a:cxn ang="0">
                <a:pos x="310" y="451"/>
              </a:cxn>
              <a:cxn ang="0">
                <a:pos x="276" y="376"/>
              </a:cxn>
              <a:cxn ang="0">
                <a:pos x="207" y="415"/>
              </a:cxn>
              <a:cxn ang="0">
                <a:pos x="138" y="264"/>
              </a:cxn>
              <a:cxn ang="0">
                <a:pos x="207" y="150"/>
              </a:cxn>
              <a:cxn ang="0">
                <a:pos x="207" y="37"/>
              </a:cxn>
              <a:cxn ang="0">
                <a:pos x="103" y="0"/>
              </a:cxn>
            </a:cxnLst>
            <a:rect l="0" t="0" r="r" b="b"/>
            <a:pathLst>
              <a:path w="552" h="1206">
                <a:moveTo>
                  <a:pt x="449" y="790"/>
                </a:moveTo>
                <a:lnTo>
                  <a:pt x="449" y="828"/>
                </a:lnTo>
                <a:lnTo>
                  <a:pt x="414" y="865"/>
                </a:lnTo>
                <a:lnTo>
                  <a:pt x="380" y="904"/>
                </a:lnTo>
                <a:lnTo>
                  <a:pt x="345" y="904"/>
                </a:lnTo>
                <a:lnTo>
                  <a:pt x="310" y="904"/>
                </a:lnTo>
                <a:lnTo>
                  <a:pt x="276" y="904"/>
                </a:lnTo>
                <a:lnTo>
                  <a:pt x="242" y="941"/>
                </a:lnTo>
                <a:lnTo>
                  <a:pt x="207" y="978"/>
                </a:lnTo>
                <a:lnTo>
                  <a:pt x="207" y="1016"/>
                </a:lnTo>
                <a:lnTo>
                  <a:pt x="207" y="1091"/>
                </a:lnTo>
                <a:lnTo>
                  <a:pt x="242" y="1054"/>
                </a:lnTo>
                <a:lnTo>
                  <a:pt x="276" y="978"/>
                </a:lnTo>
                <a:lnTo>
                  <a:pt x="276" y="1016"/>
                </a:lnTo>
                <a:lnTo>
                  <a:pt x="310" y="1016"/>
                </a:lnTo>
                <a:lnTo>
                  <a:pt x="310" y="978"/>
                </a:lnTo>
                <a:lnTo>
                  <a:pt x="345" y="978"/>
                </a:lnTo>
                <a:lnTo>
                  <a:pt x="380" y="1016"/>
                </a:lnTo>
                <a:lnTo>
                  <a:pt x="345" y="1091"/>
                </a:lnTo>
                <a:lnTo>
                  <a:pt x="345" y="1130"/>
                </a:lnTo>
                <a:lnTo>
                  <a:pt x="380" y="1167"/>
                </a:lnTo>
                <a:lnTo>
                  <a:pt x="414" y="1205"/>
                </a:lnTo>
                <a:lnTo>
                  <a:pt x="449" y="1205"/>
                </a:lnTo>
                <a:lnTo>
                  <a:pt x="482" y="1167"/>
                </a:lnTo>
                <a:lnTo>
                  <a:pt x="449" y="1091"/>
                </a:lnTo>
                <a:lnTo>
                  <a:pt x="482" y="1054"/>
                </a:lnTo>
                <a:lnTo>
                  <a:pt x="482" y="1016"/>
                </a:lnTo>
                <a:lnTo>
                  <a:pt x="518" y="1130"/>
                </a:lnTo>
                <a:lnTo>
                  <a:pt x="551" y="1091"/>
                </a:lnTo>
                <a:lnTo>
                  <a:pt x="551" y="1016"/>
                </a:lnTo>
                <a:lnTo>
                  <a:pt x="551" y="978"/>
                </a:lnTo>
                <a:lnTo>
                  <a:pt x="518" y="941"/>
                </a:lnTo>
                <a:lnTo>
                  <a:pt x="518" y="865"/>
                </a:lnTo>
                <a:lnTo>
                  <a:pt x="482" y="828"/>
                </a:lnTo>
                <a:lnTo>
                  <a:pt x="449" y="790"/>
                </a:lnTo>
                <a:close/>
                <a:moveTo>
                  <a:pt x="414" y="753"/>
                </a:moveTo>
                <a:lnTo>
                  <a:pt x="414" y="715"/>
                </a:lnTo>
                <a:lnTo>
                  <a:pt x="380" y="676"/>
                </a:lnTo>
                <a:lnTo>
                  <a:pt x="345" y="640"/>
                </a:lnTo>
                <a:lnTo>
                  <a:pt x="345" y="676"/>
                </a:lnTo>
                <a:lnTo>
                  <a:pt x="345" y="715"/>
                </a:lnTo>
                <a:lnTo>
                  <a:pt x="380" y="753"/>
                </a:lnTo>
                <a:lnTo>
                  <a:pt x="380" y="790"/>
                </a:lnTo>
                <a:lnTo>
                  <a:pt x="414" y="790"/>
                </a:lnTo>
                <a:lnTo>
                  <a:pt x="414" y="753"/>
                </a:lnTo>
                <a:close/>
                <a:moveTo>
                  <a:pt x="276" y="753"/>
                </a:moveTo>
                <a:lnTo>
                  <a:pt x="276" y="715"/>
                </a:lnTo>
                <a:lnTo>
                  <a:pt x="276" y="676"/>
                </a:lnTo>
                <a:lnTo>
                  <a:pt x="242" y="715"/>
                </a:lnTo>
                <a:lnTo>
                  <a:pt x="207" y="753"/>
                </a:lnTo>
                <a:lnTo>
                  <a:pt x="207" y="790"/>
                </a:lnTo>
                <a:lnTo>
                  <a:pt x="207" y="828"/>
                </a:lnTo>
                <a:lnTo>
                  <a:pt x="242" y="865"/>
                </a:lnTo>
                <a:lnTo>
                  <a:pt x="276" y="753"/>
                </a:lnTo>
                <a:close/>
                <a:moveTo>
                  <a:pt x="449" y="565"/>
                </a:moveTo>
                <a:lnTo>
                  <a:pt x="449" y="526"/>
                </a:lnTo>
                <a:lnTo>
                  <a:pt x="380" y="565"/>
                </a:lnTo>
                <a:lnTo>
                  <a:pt x="380" y="601"/>
                </a:lnTo>
                <a:lnTo>
                  <a:pt x="414" y="640"/>
                </a:lnTo>
                <a:lnTo>
                  <a:pt x="449" y="676"/>
                </a:lnTo>
                <a:lnTo>
                  <a:pt x="482" y="676"/>
                </a:lnTo>
                <a:lnTo>
                  <a:pt x="482" y="640"/>
                </a:lnTo>
                <a:lnTo>
                  <a:pt x="449" y="565"/>
                </a:lnTo>
                <a:close/>
                <a:moveTo>
                  <a:pt x="207" y="601"/>
                </a:moveTo>
                <a:lnTo>
                  <a:pt x="173" y="601"/>
                </a:lnTo>
                <a:lnTo>
                  <a:pt x="173" y="640"/>
                </a:lnTo>
                <a:lnTo>
                  <a:pt x="173" y="676"/>
                </a:lnTo>
                <a:lnTo>
                  <a:pt x="173" y="715"/>
                </a:lnTo>
                <a:lnTo>
                  <a:pt x="207" y="676"/>
                </a:lnTo>
                <a:lnTo>
                  <a:pt x="242" y="640"/>
                </a:lnTo>
                <a:lnTo>
                  <a:pt x="242" y="601"/>
                </a:lnTo>
                <a:lnTo>
                  <a:pt x="207" y="601"/>
                </a:lnTo>
                <a:close/>
                <a:moveTo>
                  <a:pt x="138" y="526"/>
                </a:moveTo>
                <a:lnTo>
                  <a:pt x="138" y="490"/>
                </a:lnTo>
                <a:lnTo>
                  <a:pt x="70" y="490"/>
                </a:lnTo>
                <a:lnTo>
                  <a:pt x="103" y="565"/>
                </a:lnTo>
                <a:lnTo>
                  <a:pt x="103" y="601"/>
                </a:lnTo>
                <a:lnTo>
                  <a:pt x="138" y="565"/>
                </a:lnTo>
                <a:lnTo>
                  <a:pt x="138" y="490"/>
                </a:lnTo>
                <a:lnTo>
                  <a:pt x="138" y="526"/>
                </a:lnTo>
                <a:close/>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5" name="Freeform 351"/>
          <p:cNvSpPr>
            <a:spLocks noChangeArrowheads="1"/>
          </p:cNvSpPr>
          <p:nvPr/>
        </p:nvSpPr>
        <p:spPr bwMode="auto">
          <a:xfrm>
            <a:off x="5279437" y="3122251"/>
            <a:ext cx="112332" cy="135374"/>
          </a:xfrm>
          <a:custGeom>
            <a:avLst/>
            <a:gdLst/>
            <a:ahLst/>
            <a:cxnLst>
              <a:cxn ang="0">
                <a:pos x="242" y="0"/>
              </a:cxn>
              <a:cxn ang="0">
                <a:pos x="242" y="38"/>
              </a:cxn>
              <a:cxn ang="0">
                <a:pos x="207" y="76"/>
              </a:cxn>
              <a:cxn ang="0">
                <a:pos x="173" y="114"/>
              </a:cxn>
              <a:cxn ang="0">
                <a:pos x="138" y="114"/>
              </a:cxn>
              <a:cxn ang="0">
                <a:pos x="104" y="114"/>
              </a:cxn>
              <a:cxn ang="0">
                <a:pos x="70" y="114"/>
              </a:cxn>
              <a:cxn ang="0">
                <a:pos x="34" y="150"/>
              </a:cxn>
              <a:cxn ang="0">
                <a:pos x="0" y="188"/>
              </a:cxn>
              <a:cxn ang="0">
                <a:pos x="0" y="227"/>
              </a:cxn>
              <a:cxn ang="0">
                <a:pos x="0" y="301"/>
              </a:cxn>
              <a:cxn ang="0">
                <a:pos x="34" y="264"/>
              </a:cxn>
              <a:cxn ang="0">
                <a:pos x="70" y="188"/>
              </a:cxn>
              <a:cxn ang="0">
                <a:pos x="70" y="227"/>
              </a:cxn>
              <a:cxn ang="0">
                <a:pos x="104" y="227"/>
              </a:cxn>
              <a:cxn ang="0">
                <a:pos x="104" y="188"/>
              </a:cxn>
              <a:cxn ang="0">
                <a:pos x="138" y="188"/>
              </a:cxn>
              <a:cxn ang="0">
                <a:pos x="173" y="227"/>
              </a:cxn>
              <a:cxn ang="0">
                <a:pos x="138" y="301"/>
              </a:cxn>
              <a:cxn ang="0">
                <a:pos x="138" y="339"/>
              </a:cxn>
              <a:cxn ang="0">
                <a:pos x="173" y="377"/>
              </a:cxn>
              <a:cxn ang="0">
                <a:pos x="207" y="415"/>
              </a:cxn>
              <a:cxn ang="0">
                <a:pos x="242" y="415"/>
              </a:cxn>
              <a:cxn ang="0">
                <a:pos x="275" y="377"/>
              </a:cxn>
              <a:cxn ang="0">
                <a:pos x="242" y="301"/>
              </a:cxn>
              <a:cxn ang="0">
                <a:pos x="275" y="264"/>
              </a:cxn>
              <a:cxn ang="0">
                <a:pos x="275" y="227"/>
              </a:cxn>
              <a:cxn ang="0">
                <a:pos x="310" y="339"/>
              </a:cxn>
              <a:cxn ang="0">
                <a:pos x="345" y="301"/>
              </a:cxn>
              <a:cxn ang="0">
                <a:pos x="345" y="227"/>
              </a:cxn>
              <a:cxn ang="0">
                <a:pos x="345" y="188"/>
              </a:cxn>
              <a:cxn ang="0">
                <a:pos x="310" y="150"/>
              </a:cxn>
              <a:cxn ang="0">
                <a:pos x="310" y="76"/>
              </a:cxn>
              <a:cxn ang="0">
                <a:pos x="275" y="38"/>
              </a:cxn>
              <a:cxn ang="0">
                <a:pos x="242" y="0"/>
              </a:cxn>
            </a:cxnLst>
            <a:rect l="0" t="0" r="r" b="b"/>
            <a:pathLst>
              <a:path w="346" h="416">
                <a:moveTo>
                  <a:pt x="242" y="0"/>
                </a:moveTo>
                <a:lnTo>
                  <a:pt x="242" y="38"/>
                </a:lnTo>
                <a:lnTo>
                  <a:pt x="207" y="76"/>
                </a:lnTo>
                <a:lnTo>
                  <a:pt x="173" y="114"/>
                </a:lnTo>
                <a:lnTo>
                  <a:pt x="138" y="114"/>
                </a:lnTo>
                <a:lnTo>
                  <a:pt x="104" y="114"/>
                </a:lnTo>
                <a:lnTo>
                  <a:pt x="70" y="114"/>
                </a:lnTo>
                <a:lnTo>
                  <a:pt x="34" y="150"/>
                </a:lnTo>
                <a:lnTo>
                  <a:pt x="0" y="188"/>
                </a:lnTo>
                <a:lnTo>
                  <a:pt x="0" y="227"/>
                </a:lnTo>
                <a:lnTo>
                  <a:pt x="0" y="301"/>
                </a:lnTo>
                <a:lnTo>
                  <a:pt x="34" y="264"/>
                </a:lnTo>
                <a:lnTo>
                  <a:pt x="70" y="188"/>
                </a:lnTo>
                <a:lnTo>
                  <a:pt x="70" y="227"/>
                </a:lnTo>
                <a:lnTo>
                  <a:pt x="104" y="227"/>
                </a:lnTo>
                <a:lnTo>
                  <a:pt x="104" y="188"/>
                </a:lnTo>
                <a:lnTo>
                  <a:pt x="138" y="188"/>
                </a:lnTo>
                <a:lnTo>
                  <a:pt x="173" y="227"/>
                </a:lnTo>
                <a:lnTo>
                  <a:pt x="138" y="301"/>
                </a:lnTo>
                <a:lnTo>
                  <a:pt x="138" y="339"/>
                </a:lnTo>
                <a:lnTo>
                  <a:pt x="173" y="377"/>
                </a:lnTo>
                <a:lnTo>
                  <a:pt x="207" y="415"/>
                </a:lnTo>
                <a:lnTo>
                  <a:pt x="242" y="415"/>
                </a:lnTo>
                <a:lnTo>
                  <a:pt x="275" y="377"/>
                </a:lnTo>
                <a:lnTo>
                  <a:pt x="242" y="301"/>
                </a:lnTo>
                <a:lnTo>
                  <a:pt x="275" y="264"/>
                </a:lnTo>
                <a:lnTo>
                  <a:pt x="275" y="227"/>
                </a:lnTo>
                <a:lnTo>
                  <a:pt x="310" y="339"/>
                </a:lnTo>
                <a:lnTo>
                  <a:pt x="345" y="301"/>
                </a:lnTo>
                <a:lnTo>
                  <a:pt x="345" y="227"/>
                </a:lnTo>
                <a:lnTo>
                  <a:pt x="345" y="188"/>
                </a:lnTo>
                <a:lnTo>
                  <a:pt x="310" y="150"/>
                </a:lnTo>
                <a:lnTo>
                  <a:pt x="310" y="76"/>
                </a:lnTo>
                <a:lnTo>
                  <a:pt x="275" y="38"/>
                </a:lnTo>
                <a:lnTo>
                  <a:pt x="242" y="0"/>
                </a:lnTo>
              </a:path>
            </a:pathLst>
          </a:custGeom>
          <a:noFill/>
          <a:ln w="3600">
            <a:solidFill>
              <a:srgbClr val="000000"/>
            </a:solidFill>
            <a:round/>
            <a:headEnd/>
            <a:tailEnd/>
          </a:ln>
          <a:effectLst/>
        </p:spPr>
        <p:txBody>
          <a:bodyPr/>
          <a:lstStyle/>
          <a:p>
            <a:endParaRPr lang="es-ES_tradnl" sz="1633"/>
          </a:p>
        </p:txBody>
      </p:sp>
      <p:sp>
        <p:nvSpPr>
          <p:cNvPr id="11616" name="Freeform 352"/>
          <p:cNvSpPr>
            <a:spLocks noChangeArrowheads="1"/>
          </p:cNvSpPr>
          <p:nvPr/>
        </p:nvSpPr>
        <p:spPr bwMode="auto">
          <a:xfrm>
            <a:off x="5324080" y="3073285"/>
            <a:ext cx="23042" cy="48965"/>
          </a:xfrm>
          <a:custGeom>
            <a:avLst/>
            <a:gdLst/>
            <a:ahLst/>
            <a:cxnLst>
              <a:cxn ang="0">
                <a:pos x="70" y="113"/>
              </a:cxn>
              <a:cxn ang="0">
                <a:pos x="70" y="76"/>
              </a:cxn>
              <a:cxn ang="0">
                <a:pos x="35" y="37"/>
              </a:cxn>
              <a:cxn ang="0">
                <a:pos x="0" y="0"/>
              </a:cxn>
              <a:cxn ang="0">
                <a:pos x="0" y="37"/>
              </a:cxn>
              <a:cxn ang="0">
                <a:pos x="0" y="76"/>
              </a:cxn>
              <a:cxn ang="0">
                <a:pos x="35" y="113"/>
              </a:cxn>
              <a:cxn ang="0">
                <a:pos x="35" y="150"/>
              </a:cxn>
              <a:cxn ang="0">
                <a:pos x="70" y="150"/>
              </a:cxn>
              <a:cxn ang="0">
                <a:pos x="70" y="113"/>
              </a:cxn>
            </a:cxnLst>
            <a:rect l="0" t="0" r="r" b="b"/>
            <a:pathLst>
              <a:path w="71" h="151">
                <a:moveTo>
                  <a:pt x="70" y="113"/>
                </a:moveTo>
                <a:lnTo>
                  <a:pt x="70" y="76"/>
                </a:lnTo>
                <a:lnTo>
                  <a:pt x="35" y="37"/>
                </a:lnTo>
                <a:lnTo>
                  <a:pt x="0" y="0"/>
                </a:lnTo>
                <a:lnTo>
                  <a:pt x="0" y="37"/>
                </a:lnTo>
                <a:lnTo>
                  <a:pt x="0" y="76"/>
                </a:lnTo>
                <a:lnTo>
                  <a:pt x="35" y="113"/>
                </a:lnTo>
                <a:lnTo>
                  <a:pt x="35" y="150"/>
                </a:lnTo>
                <a:lnTo>
                  <a:pt x="70" y="150"/>
                </a:lnTo>
                <a:lnTo>
                  <a:pt x="70" y="113"/>
                </a:lnTo>
              </a:path>
            </a:pathLst>
          </a:custGeom>
          <a:noFill/>
          <a:ln w="3600">
            <a:solidFill>
              <a:srgbClr val="000000"/>
            </a:solidFill>
            <a:round/>
            <a:headEnd/>
            <a:tailEnd/>
          </a:ln>
          <a:effectLst/>
        </p:spPr>
        <p:txBody>
          <a:bodyPr/>
          <a:lstStyle/>
          <a:p>
            <a:endParaRPr lang="es-ES_tradnl" sz="1633"/>
          </a:p>
        </p:txBody>
      </p:sp>
      <p:sp>
        <p:nvSpPr>
          <p:cNvPr id="11617" name="Freeform 353"/>
          <p:cNvSpPr>
            <a:spLocks noChangeArrowheads="1"/>
          </p:cNvSpPr>
          <p:nvPr/>
        </p:nvSpPr>
        <p:spPr bwMode="auto">
          <a:xfrm>
            <a:off x="5279435" y="3084807"/>
            <a:ext cx="23042" cy="61927"/>
          </a:xfrm>
          <a:custGeom>
            <a:avLst/>
            <a:gdLst/>
            <a:ahLst/>
            <a:cxnLst>
              <a:cxn ang="0">
                <a:pos x="70" y="76"/>
              </a:cxn>
              <a:cxn ang="0">
                <a:pos x="70" y="39"/>
              </a:cxn>
              <a:cxn ang="0">
                <a:pos x="70" y="0"/>
              </a:cxn>
              <a:cxn ang="0">
                <a:pos x="34" y="39"/>
              </a:cxn>
              <a:cxn ang="0">
                <a:pos x="0" y="76"/>
              </a:cxn>
              <a:cxn ang="0">
                <a:pos x="0" y="114"/>
              </a:cxn>
              <a:cxn ang="0">
                <a:pos x="0" y="151"/>
              </a:cxn>
              <a:cxn ang="0">
                <a:pos x="34" y="189"/>
              </a:cxn>
              <a:cxn ang="0">
                <a:pos x="70" y="76"/>
              </a:cxn>
            </a:cxnLst>
            <a:rect l="0" t="0" r="r" b="b"/>
            <a:pathLst>
              <a:path w="71" h="190">
                <a:moveTo>
                  <a:pt x="70" y="76"/>
                </a:moveTo>
                <a:lnTo>
                  <a:pt x="70" y="39"/>
                </a:lnTo>
                <a:lnTo>
                  <a:pt x="70" y="0"/>
                </a:lnTo>
                <a:lnTo>
                  <a:pt x="34" y="39"/>
                </a:lnTo>
                <a:lnTo>
                  <a:pt x="0" y="76"/>
                </a:lnTo>
                <a:lnTo>
                  <a:pt x="0" y="114"/>
                </a:lnTo>
                <a:lnTo>
                  <a:pt x="0" y="151"/>
                </a:lnTo>
                <a:lnTo>
                  <a:pt x="34" y="189"/>
                </a:lnTo>
                <a:lnTo>
                  <a:pt x="70" y="76"/>
                </a:lnTo>
              </a:path>
            </a:pathLst>
          </a:custGeom>
          <a:noFill/>
          <a:ln w="3600">
            <a:solidFill>
              <a:srgbClr val="000000"/>
            </a:solidFill>
            <a:round/>
            <a:headEnd/>
            <a:tailEnd/>
          </a:ln>
          <a:effectLst/>
        </p:spPr>
        <p:txBody>
          <a:bodyPr/>
          <a:lstStyle/>
          <a:p>
            <a:endParaRPr lang="es-ES_tradnl" sz="1633"/>
          </a:p>
        </p:txBody>
      </p:sp>
      <p:sp>
        <p:nvSpPr>
          <p:cNvPr id="11618" name="Freeform 354"/>
          <p:cNvSpPr>
            <a:spLocks noChangeArrowheads="1"/>
          </p:cNvSpPr>
          <p:nvPr/>
        </p:nvSpPr>
        <p:spPr bwMode="auto">
          <a:xfrm>
            <a:off x="5335603" y="3035842"/>
            <a:ext cx="33123" cy="48965"/>
          </a:xfrm>
          <a:custGeom>
            <a:avLst/>
            <a:gdLst/>
            <a:ahLst/>
            <a:cxnLst>
              <a:cxn ang="0">
                <a:pos x="69" y="39"/>
              </a:cxn>
              <a:cxn ang="0">
                <a:pos x="69" y="0"/>
              </a:cxn>
              <a:cxn ang="0">
                <a:pos x="0" y="39"/>
              </a:cxn>
              <a:cxn ang="0">
                <a:pos x="0" y="76"/>
              </a:cxn>
              <a:cxn ang="0">
                <a:pos x="33" y="114"/>
              </a:cxn>
              <a:cxn ang="0">
                <a:pos x="69" y="150"/>
              </a:cxn>
              <a:cxn ang="0">
                <a:pos x="102" y="150"/>
              </a:cxn>
              <a:cxn ang="0">
                <a:pos x="102" y="114"/>
              </a:cxn>
              <a:cxn ang="0">
                <a:pos x="69" y="39"/>
              </a:cxn>
            </a:cxnLst>
            <a:rect l="0" t="0" r="r" b="b"/>
            <a:pathLst>
              <a:path w="103" h="151">
                <a:moveTo>
                  <a:pt x="69" y="39"/>
                </a:moveTo>
                <a:lnTo>
                  <a:pt x="69" y="0"/>
                </a:lnTo>
                <a:lnTo>
                  <a:pt x="0" y="39"/>
                </a:lnTo>
                <a:lnTo>
                  <a:pt x="0" y="76"/>
                </a:lnTo>
                <a:lnTo>
                  <a:pt x="33" y="114"/>
                </a:lnTo>
                <a:lnTo>
                  <a:pt x="69" y="150"/>
                </a:lnTo>
                <a:lnTo>
                  <a:pt x="102" y="150"/>
                </a:lnTo>
                <a:lnTo>
                  <a:pt x="102" y="114"/>
                </a:lnTo>
                <a:lnTo>
                  <a:pt x="69" y="39"/>
                </a:lnTo>
              </a:path>
            </a:pathLst>
          </a:custGeom>
          <a:noFill/>
          <a:ln w="3600">
            <a:solidFill>
              <a:srgbClr val="000000"/>
            </a:solidFill>
            <a:round/>
            <a:headEnd/>
            <a:tailEnd/>
          </a:ln>
          <a:effectLst/>
        </p:spPr>
        <p:txBody>
          <a:bodyPr/>
          <a:lstStyle/>
          <a:p>
            <a:endParaRPr lang="es-ES_tradnl" sz="1633"/>
          </a:p>
        </p:txBody>
      </p:sp>
      <p:sp>
        <p:nvSpPr>
          <p:cNvPr id="11619" name="Freeform 355"/>
          <p:cNvSpPr>
            <a:spLocks noChangeArrowheads="1"/>
          </p:cNvSpPr>
          <p:nvPr/>
        </p:nvSpPr>
        <p:spPr bwMode="auto">
          <a:xfrm>
            <a:off x="5267914" y="3061764"/>
            <a:ext cx="23042" cy="37444"/>
          </a:xfrm>
          <a:custGeom>
            <a:avLst/>
            <a:gdLst/>
            <a:ahLst/>
            <a:cxnLst>
              <a:cxn ang="0">
                <a:pos x="33" y="0"/>
              </a:cxn>
              <a:cxn ang="0">
                <a:pos x="0" y="0"/>
              </a:cxn>
              <a:cxn ang="0">
                <a:pos x="0" y="38"/>
              </a:cxn>
              <a:cxn ang="0">
                <a:pos x="0" y="75"/>
              </a:cxn>
              <a:cxn ang="0">
                <a:pos x="0" y="114"/>
              </a:cxn>
              <a:cxn ang="0">
                <a:pos x="33" y="75"/>
              </a:cxn>
              <a:cxn ang="0">
                <a:pos x="69" y="38"/>
              </a:cxn>
              <a:cxn ang="0">
                <a:pos x="69" y="0"/>
              </a:cxn>
              <a:cxn ang="0">
                <a:pos x="33" y="0"/>
              </a:cxn>
            </a:cxnLst>
            <a:rect l="0" t="0" r="r" b="b"/>
            <a:pathLst>
              <a:path w="70" h="115">
                <a:moveTo>
                  <a:pt x="33" y="0"/>
                </a:moveTo>
                <a:lnTo>
                  <a:pt x="0" y="0"/>
                </a:lnTo>
                <a:lnTo>
                  <a:pt x="0" y="38"/>
                </a:lnTo>
                <a:lnTo>
                  <a:pt x="0" y="75"/>
                </a:lnTo>
                <a:lnTo>
                  <a:pt x="0" y="114"/>
                </a:lnTo>
                <a:lnTo>
                  <a:pt x="33" y="75"/>
                </a:lnTo>
                <a:lnTo>
                  <a:pt x="69" y="38"/>
                </a:lnTo>
                <a:lnTo>
                  <a:pt x="69" y="0"/>
                </a:lnTo>
                <a:lnTo>
                  <a:pt x="33" y="0"/>
                </a:lnTo>
              </a:path>
            </a:pathLst>
          </a:custGeom>
          <a:noFill/>
          <a:ln w="3600">
            <a:solidFill>
              <a:srgbClr val="000000"/>
            </a:solidFill>
            <a:round/>
            <a:headEnd/>
            <a:tailEnd/>
          </a:ln>
          <a:effectLst/>
        </p:spPr>
        <p:txBody>
          <a:bodyPr/>
          <a:lstStyle/>
          <a:p>
            <a:endParaRPr lang="es-ES_tradnl" sz="1633"/>
          </a:p>
        </p:txBody>
      </p:sp>
      <p:sp>
        <p:nvSpPr>
          <p:cNvPr id="11620" name="Freeform 356"/>
          <p:cNvSpPr>
            <a:spLocks noChangeArrowheads="1"/>
          </p:cNvSpPr>
          <p:nvPr/>
        </p:nvSpPr>
        <p:spPr bwMode="auto">
          <a:xfrm>
            <a:off x="5234791" y="3024320"/>
            <a:ext cx="23042" cy="37444"/>
          </a:xfrm>
          <a:custGeom>
            <a:avLst/>
            <a:gdLst/>
            <a:ahLst/>
            <a:cxnLst>
              <a:cxn ang="0">
                <a:pos x="69" y="37"/>
              </a:cxn>
              <a:cxn ang="0">
                <a:pos x="69" y="0"/>
              </a:cxn>
              <a:cxn ang="0">
                <a:pos x="0" y="0"/>
              </a:cxn>
              <a:cxn ang="0">
                <a:pos x="33" y="76"/>
              </a:cxn>
              <a:cxn ang="0">
                <a:pos x="33" y="113"/>
              </a:cxn>
              <a:cxn ang="0">
                <a:pos x="69" y="76"/>
              </a:cxn>
              <a:cxn ang="0">
                <a:pos x="69" y="0"/>
              </a:cxn>
              <a:cxn ang="0">
                <a:pos x="69" y="37"/>
              </a:cxn>
            </a:cxnLst>
            <a:rect l="0" t="0" r="r" b="b"/>
            <a:pathLst>
              <a:path w="70" h="114">
                <a:moveTo>
                  <a:pt x="69" y="37"/>
                </a:moveTo>
                <a:lnTo>
                  <a:pt x="69" y="0"/>
                </a:lnTo>
                <a:lnTo>
                  <a:pt x="0" y="0"/>
                </a:lnTo>
                <a:lnTo>
                  <a:pt x="33" y="76"/>
                </a:lnTo>
                <a:lnTo>
                  <a:pt x="33" y="113"/>
                </a:lnTo>
                <a:lnTo>
                  <a:pt x="69" y="76"/>
                </a:lnTo>
                <a:lnTo>
                  <a:pt x="69" y="0"/>
                </a:lnTo>
                <a:lnTo>
                  <a:pt x="69" y="37"/>
                </a:lnTo>
              </a:path>
            </a:pathLst>
          </a:custGeom>
          <a:noFill/>
          <a:ln w="3600">
            <a:solidFill>
              <a:srgbClr val="000000"/>
            </a:solidFill>
            <a:round/>
            <a:headEnd/>
            <a:tailEnd/>
          </a:ln>
          <a:effectLst/>
        </p:spPr>
        <p:txBody>
          <a:bodyPr/>
          <a:lstStyle/>
          <a:p>
            <a:endParaRPr lang="es-ES_tradnl" sz="1633"/>
          </a:p>
        </p:txBody>
      </p:sp>
      <p:sp>
        <p:nvSpPr>
          <p:cNvPr id="11621" name="Freeform 357"/>
          <p:cNvSpPr>
            <a:spLocks noChangeArrowheads="1"/>
          </p:cNvSpPr>
          <p:nvPr/>
        </p:nvSpPr>
        <p:spPr bwMode="auto">
          <a:xfrm>
            <a:off x="5211750" y="2864462"/>
            <a:ext cx="112332" cy="184339"/>
          </a:xfrm>
          <a:custGeom>
            <a:avLst/>
            <a:gdLst/>
            <a:ahLst/>
            <a:cxnLst>
              <a:cxn ang="0">
                <a:pos x="70" y="75"/>
              </a:cxn>
              <a:cxn ang="0">
                <a:pos x="70" y="188"/>
              </a:cxn>
              <a:cxn ang="0">
                <a:pos x="70" y="226"/>
              </a:cxn>
              <a:cxn ang="0">
                <a:pos x="33" y="226"/>
              </a:cxn>
              <a:cxn ang="0">
                <a:pos x="33" y="188"/>
              </a:cxn>
              <a:cxn ang="0">
                <a:pos x="0" y="188"/>
              </a:cxn>
              <a:cxn ang="0">
                <a:pos x="0" y="226"/>
              </a:cxn>
              <a:cxn ang="0">
                <a:pos x="33" y="264"/>
              </a:cxn>
              <a:cxn ang="0">
                <a:pos x="33" y="301"/>
              </a:cxn>
              <a:cxn ang="0">
                <a:pos x="33" y="338"/>
              </a:cxn>
              <a:cxn ang="0">
                <a:pos x="70" y="376"/>
              </a:cxn>
              <a:cxn ang="0">
                <a:pos x="103" y="338"/>
              </a:cxn>
              <a:cxn ang="0">
                <a:pos x="103" y="376"/>
              </a:cxn>
              <a:cxn ang="0">
                <a:pos x="103" y="415"/>
              </a:cxn>
              <a:cxn ang="0">
                <a:pos x="103" y="451"/>
              </a:cxn>
              <a:cxn ang="0">
                <a:pos x="138" y="451"/>
              </a:cxn>
              <a:cxn ang="0">
                <a:pos x="173" y="451"/>
              </a:cxn>
              <a:cxn ang="0">
                <a:pos x="207" y="490"/>
              </a:cxn>
              <a:cxn ang="0">
                <a:pos x="242" y="490"/>
              </a:cxn>
              <a:cxn ang="0">
                <a:pos x="242" y="451"/>
              </a:cxn>
              <a:cxn ang="0">
                <a:pos x="276" y="490"/>
              </a:cxn>
              <a:cxn ang="0">
                <a:pos x="276" y="526"/>
              </a:cxn>
              <a:cxn ang="0">
                <a:pos x="310" y="565"/>
              </a:cxn>
              <a:cxn ang="0">
                <a:pos x="345" y="565"/>
              </a:cxn>
              <a:cxn ang="0">
                <a:pos x="345" y="526"/>
              </a:cxn>
              <a:cxn ang="0">
                <a:pos x="310" y="490"/>
              </a:cxn>
              <a:cxn ang="0">
                <a:pos x="345" y="451"/>
              </a:cxn>
              <a:cxn ang="0">
                <a:pos x="310" y="451"/>
              </a:cxn>
              <a:cxn ang="0">
                <a:pos x="276" y="451"/>
              </a:cxn>
              <a:cxn ang="0">
                <a:pos x="276" y="415"/>
              </a:cxn>
              <a:cxn ang="0">
                <a:pos x="276" y="376"/>
              </a:cxn>
              <a:cxn ang="0">
                <a:pos x="242" y="376"/>
              </a:cxn>
              <a:cxn ang="0">
                <a:pos x="242" y="415"/>
              </a:cxn>
              <a:cxn ang="0">
                <a:pos x="207" y="415"/>
              </a:cxn>
              <a:cxn ang="0">
                <a:pos x="173" y="376"/>
              </a:cxn>
              <a:cxn ang="0">
                <a:pos x="173" y="338"/>
              </a:cxn>
              <a:cxn ang="0">
                <a:pos x="138" y="264"/>
              </a:cxn>
              <a:cxn ang="0">
                <a:pos x="173" y="226"/>
              </a:cxn>
              <a:cxn ang="0">
                <a:pos x="207" y="188"/>
              </a:cxn>
              <a:cxn ang="0">
                <a:pos x="207" y="150"/>
              </a:cxn>
              <a:cxn ang="0">
                <a:pos x="242" y="113"/>
              </a:cxn>
              <a:cxn ang="0">
                <a:pos x="207" y="75"/>
              </a:cxn>
              <a:cxn ang="0">
                <a:pos x="207" y="37"/>
              </a:cxn>
              <a:cxn ang="0">
                <a:pos x="207" y="0"/>
              </a:cxn>
              <a:cxn ang="0">
                <a:pos x="173" y="37"/>
              </a:cxn>
              <a:cxn ang="0">
                <a:pos x="103" y="0"/>
              </a:cxn>
              <a:cxn ang="0">
                <a:pos x="70" y="37"/>
              </a:cxn>
              <a:cxn ang="0">
                <a:pos x="70" y="75"/>
              </a:cxn>
            </a:cxnLst>
            <a:rect l="0" t="0" r="r" b="b"/>
            <a:pathLst>
              <a:path w="346" h="566">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path>
            </a:pathLst>
          </a:custGeom>
          <a:noFill/>
          <a:ln w="3600">
            <a:solidFill>
              <a:srgbClr val="000000"/>
            </a:solidFill>
            <a:round/>
            <a:headEnd/>
            <a:tailEnd/>
          </a:ln>
          <a:effectLst/>
        </p:spPr>
        <p:txBody>
          <a:bodyPr/>
          <a:lstStyle/>
          <a:p>
            <a:endParaRPr lang="es-ES_tradnl" sz="1633"/>
          </a:p>
        </p:txBody>
      </p:sp>
      <p:sp>
        <p:nvSpPr>
          <p:cNvPr id="11622" name="Freeform 358"/>
          <p:cNvSpPr>
            <a:spLocks noChangeArrowheads="1"/>
          </p:cNvSpPr>
          <p:nvPr/>
        </p:nvSpPr>
        <p:spPr bwMode="auto">
          <a:xfrm>
            <a:off x="6382590" y="4560962"/>
            <a:ext cx="293791" cy="468049"/>
          </a:xfrm>
          <a:custGeom>
            <a:avLst/>
            <a:gdLst/>
            <a:ahLst/>
            <a:cxnLst>
              <a:cxn ang="0">
                <a:pos x="413" y="715"/>
              </a:cxn>
              <a:cxn ang="0">
                <a:pos x="413" y="790"/>
              </a:cxn>
              <a:cxn ang="0">
                <a:pos x="379" y="865"/>
              </a:cxn>
              <a:cxn ang="0">
                <a:pos x="309" y="941"/>
              </a:cxn>
              <a:cxn ang="0">
                <a:pos x="69" y="1205"/>
              </a:cxn>
              <a:cxn ang="0">
                <a:pos x="0" y="1319"/>
              </a:cxn>
              <a:cxn ang="0">
                <a:pos x="104" y="1355"/>
              </a:cxn>
              <a:cxn ang="0">
                <a:pos x="172" y="1430"/>
              </a:cxn>
              <a:cxn ang="0">
                <a:pos x="275" y="1355"/>
              </a:cxn>
              <a:cxn ang="0">
                <a:pos x="413" y="1091"/>
              </a:cxn>
              <a:cxn ang="0">
                <a:pos x="449" y="1016"/>
              </a:cxn>
              <a:cxn ang="0">
                <a:pos x="517" y="1016"/>
              </a:cxn>
              <a:cxn ang="0">
                <a:pos x="482" y="941"/>
              </a:cxn>
              <a:cxn ang="0">
                <a:pos x="551" y="753"/>
              </a:cxn>
              <a:cxn ang="0">
                <a:pos x="517" y="715"/>
              </a:cxn>
              <a:cxn ang="0">
                <a:pos x="482" y="753"/>
              </a:cxn>
              <a:cxn ang="0">
                <a:pos x="449" y="715"/>
              </a:cxn>
              <a:cxn ang="0">
                <a:pos x="482" y="0"/>
              </a:cxn>
              <a:cxn ang="0">
                <a:pos x="449" y="75"/>
              </a:cxn>
              <a:cxn ang="0">
                <a:pos x="482" y="150"/>
              </a:cxn>
              <a:cxn ang="0">
                <a:pos x="586" y="301"/>
              </a:cxn>
              <a:cxn ang="0">
                <a:pos x="551" y="451"/>
              </a:cxn>
              <a:cxn ang="0">
                <a:pos x="517" y="565"/>
              </a:cxn>
              <a:cxn ang="0">
                <a:pos x="620" y="601"/>
              </a:cxn>
              <a:cxn ang="0">
                <a:pos x="620" y="715"/>
              </a:cxn>
              <a:cxn ang="0">
                <a:pos x="655" y="790"/>
              </a:cxn>
              <a:cxn ang="0">
                <a:pos x="689" y="753"/>
              </a:cxn>
              <a:cxn ang="0">
                <a:pos x="724" y="640"/>
              </a:cxn>
              <a:cxn ang="0">
                <a:pos x="758" y="526"/>
              </a:cxn>
              <a:cxn ang="0">
                <a:pos x="793" y="490"/>
              </a:cxn>
              <a:cxn ang="0">
                <a:pos x="828" y="526"/>
              </a:cxn>
              <a:cxn ang="0">
                <a:pos x="861" y="451"/>
              </a:cxn>
              <a:cxn ang="0">
                <a:pos x="897" y="338"/>
              </a:cxn>
              <a:cxn ang="0">
                <a:pos x="793" y="376"/>
              </a:cxn>
              <a:cxn ang="0">
                <a:pos x="724" y="376"/>
              </a:cxn>
              <a:cxn ang="0">
                <a:pos x="724" y="264"/>
              </a:cxn>
              <a:cxn ang="0">
                <a:pos x="689" y="226"/>
              </a:cxn>
              <a:cxn ang="0">
                <a:pos x="655" y="301"/>
              </a:cxn>
              <a:cxn ang="0">
                <a:pos x="620" y="264"/>
              </a:cxn>
              <a:cxn ang="0">
                <a:pos x="586" y="114"/>
              </a:cxn>
              <a:cxn ang="0">
                <a:pos x="517" y="0"/>
              </a:cxn>
            </a:cxnLst>
            <a:rect l="0" t="0" r="r" b="b"/>
            <a:pathLst>
              <a:path w="898" h="1431">
                <a:moveTo>
                  <a:pt x="449" y="715"/>
                </a:moveTo>
                <a:lnTo>
                  <a:pt x="413" y="715"/>
                </a:lnTo>
                <a:lnTo>
                  <a:pt x="413" y="753"/>
                </a:lnTo>
                <a:lnTo>
                  <a:pt x="413" y="790"/>
                </a:lnTo>
                <a:lnTo>
                  <a:pt x="379" y="829"/>
                </a:lnTo>
                <a:lnTo>
                  <a:pt x="379" y="865"/>
                </a:lnTo>
                <a:lnTo>
                  <a:pt x="345" y="904"/>
                </a:lnTo>
                <a:lnTo>
                  <a:pt x="309" y="941"/>
                </a:lnTo>
                <a:lnTo>
                  <a:pt x="206" y="1016"/>
                </a:lnTo>
                <a:lnTo>
                  <a:pt x="69" y="1205"/>
                </a:lnTo>
                <a:lnTo>
                  <a:pt x="33" y="1242"/>
                </a:lnTo>
                <a:lnTo>
                  <a:pt x="0" y="1319"/>
                </a:lnTo>
                <a:lnTo>
                  <a:pt x="33" y="1319"/>
                </a:lnTo>
                <a:lnTo>
                  <a:pt x="104" y="1355"/>
                </a:lnTo>
                <a:lnTo>
                  <a:pt x="138" y="1393"/>
                </a:lnTo>
                <a:lnTo>
                  <a:pt x="172" y="1430"/>
                </a:lnTo>
                <a:lnTo>
                  <a:pt x="242" y="1393"/>
                </a:lnTo>
                <a:lnTo>
                  <a:pt x="275" y="1355"/>
                </a:lnTo>
                <a:lnTo>
                  <a:pt x="345" y="1205"/>
                </a:lnTo>
                <a:lnTo>
                  <a:pt x="413" y="1091"/>
                </a:lnTo>
                <a:lnTo>
                  <a:pt x="413" y="1054"/>
                </a:lnTo>
                <a:lnTo>
                  <a:pt x="449" y="1016"/>
                </a:lnTo>
                <a:lnTo>
                  <a:pt x="482" y="1016"/>
                </a:lnTo>
                <a:lnTo>
                  <a:pt x="517" y="1016"/>
                </a:lnTo>
                <a:lnTo>
                  <a:pt x="482" y="979"/>
                </a:lnTo>
                <a:lnTo>
                  <a:pt x="482" y="941"/>
                </a:lnTo>
                <a:lnTo>
                  <a:pt x="551" y="865"/>
                </a:lnTo>
                <a:lnTo>
                  <a:pt x="551" y="753"/>
                </a:lnTo>
                <a:lnTo>
                  <a:pt x="551" y="715"/>
                </a:lnTo>
                <a:lnTo>
                  <a:pt x="517" y="715"/>
                </a:lnTo>
                <a:lnTo>
                  <a:pt x="517" y="753"/>
                </a:lnTo>
                <a:lnTo>
                  <a:pt x="482" y="753"/>
                </a:lnTo>
                <a:lnTo>
                  <a:pt x="449" y="753"/>
                </a:lnTo>
                <a:lnTo>
                  <a:pt x="449" y="715"/>
                </a:lnTo>
                <a:close/>
                <a:moveTo>
                  <a:pt x="517" y="0"/>
                </a:moveTo>
                <a:lnTo>
                  <a:pt x="482" y="0"/>
                </a:lnTo>
                <a:lnTo>
                  <a:pt x="482" y="38"/>
                </a:lnTo>
                <a:lnTo>
                  <a:pt x="449" y="75"/>
                </a:lnTo>
                <a:lnTo>
                  <a:pt x="482" y="114"/>
                </a:lnTo>
                <a:lnTo>
                  <a:pt x="482" y="150"/>
                </a:lnTo>
                <a:lnTo>
                  <a:pt x="551" y="226"/>
                </a:lnTo>
                <a:lnTo>
                  <a:pt x="586" y="301"/>
                </a:lnTo>
                <a:lnTo>
                  <a:pt x="586" y="376"/>
                </a:lnTo>
                <a:lnTo>
                  <a:pt x="551" y="451"/>
                </a:lnTo>
                <a:lnTo>
                  <a:pt x="551" y="490"/>
                </a:lnTo>
                <a:lnTo>
                  <a:pt x="517" y="565"/>
                </a:lnTo>
                <a:lnTo>
                  <a:pt x="551" y="601"/>
                </a:lnTo>
                <a:lnTo>
                  <a:pt x="620" y="601"/>
                </a:lnTo>
                <a:lnTo>
                  <a:pt x="620" y="679"/>
                </a:lnTo>
                <a:lnTo>
                  <a:pt x="620" y="715"/>
                </a:lnTo>
                <a:lnTo>
                  <a:pt x="620" y="753"/>
                </a:lnTo>
                <a:lnTo>
                  <a:pt x="655" y="790"/>
                </a:lnTo>
                <a:lnTo>
                  <a:pt x="655" y="753"/>
                </a:lnTo>
                <a:lnTo>
                  <a:pt x="689" y="753"/>
                </a:lnTo>
                <a:lnTo>
                  <a:pt x="724" y="679"/>
                </a:lnTo>
                <a:lnTo>
                  <a:pt x="724" y="640"/>
                </a:lnTo>
                <a:lnTo>
                  <a:pt x="758" y="565"/>
                </a:lnTo>
                <a:lnTo>
                  <a:pt x="758" y="526"/>
                </a:lnTo>
                <a:lnTo>
                  <a:pt x="758" y="490"/>
                </a:lnTo>
                <a:lnTo>
                  <a:pt x="793" y="490"/>
                </a:lnTo>
                <a:lnTo>
                  <a:pt x="828" y="490"/>
                </a:lnTo>
                <a:lnTo>
                  <a:pt x="828" y="526"/>
                </a:lnTo>
                <a:lnTo>
                  <a:pt x="861" y="490"/>
                </a:lnTo>
                <a:lnTo>
                  <a:pt x="861" y="451"/>
                </a:lnTo>
                <a:lnTo>
                  <a:pt x="897" y="415"/>
                </a:lnTo>
                <a:lnTo>
                  <a:pt x="897" y="338"/>
                </a:lnTo>
                <a:lnTo>
                  <a:pt x="861" y="376"/>
                </a:lnTo>
                <a:lnTo>
                  <a:pt x="793" y="376"/>
                </a:lnTo>
                <a:lnTo>
                  <a:pt x="758" y="415"/>
                </a:lnTo>
                <a:lnTo>
                  <a:pt x="724" y="376"/>
                </a:lnTo>
                <a:lnTo>
                  <a:pt x="724" y="338"/>
                </a:lnTo>
                <a:lnTo>
                  <a:pt x="724" y="264"/>
                </a:lnTo>
                <a:lnTo>
                  <a:pt x="689" y="264"/>
                </a:lnTo>
                <a:lnTo>
                  <a:pt x="689" y="226"/>
                </a:lnTo>
                <a:lnTo>
                  <a:pt x="655" y="264"/>
                </a:lnTo>
                <a:lnTo>
                  <a:pt x="655" y="301"/>
                </a:lnTo>
                <a:lnTo>
                  <a:pt x="655" y="264"/>
                </a:lnTo>
                <a:lnTo>
                  <a:pt x="620" y="264"/>
                </a:lnTo>
                <a:lnTo>
                  <a:pt x="620" y="188"/>
                </a:lnTo>
                <a:lnTo>
                  <a:pt x="586" y="114"/>
                </a:lnTo>
                <a:lnTo>
                  <a:pt x="517" y="38"/>
                </a:lnTo>
                <a:lnTo>
                  <a:pt x="517"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3" name="Freeform 359"/>
          <p:cNvSpPr>
            <a:spLocks noChangeArrowheads="1"/>
          </p:cNvSpPr>
          <p:nvPr/>
        </p:nvSpPr>
        <p:spPr bwMode="auto">
          <a:xfrm>
            <a:off x="6382593" y="4794267"/>
            <a:ext cx="180019" cy="233304"/>
          </a:xfrm>
          <a:custGeom>
            <a:avLst/>
            <a:gdLst/>
            <a:ahLst/>
            <a:cxnLst>
              <a:cxn ang="0">
                <a:pos x="449" y="0"/>
              </a:cxn>
              <a:cxn ang="0">
                <a:pos x="413" y="0"/>
              </a:cxn>
              <a:cxn ang="0">
                <a:pos x="413" y="38"/>
              </a:cxn>
              <a:cxn ang="0">
                <a:pos x="413" y="75"/>
              </a:cxn>
              <a:cxn ang="0">
                <a:pos x="379" y="114"/>
              </a:cxn>
              <a:cxn ang="0">
                <a:pos x="379" y="150"/>
              </a:cxn>
              <a:cxn ang="0">
                <a:pos x="345" y="188"/>
              </a:cxn>
              <a:cxn ang="0">
                <a:pos x="309" y="226"/>
              </a:cxn>
              <a:cxn ang="0">
                <a:pos x="206" y="301"/>
              </a:cxn>
              <a:cxn ang="0">
                <a:pos x="69" y="490"/>
              </a:cxn>
              <a:cxn ang="0">
                <a:pos x="33" y="527"/>
              </a:cxn>
              <a:cxn ang="0">
                <a:pos x="0" y="602"/>
              </a:cxn>
              <a:cxn ang="0">
                <a:pos x="33" y="602"/>
              </a:cxn>
              <a:cxn ang="0">
                <a:pos x="104" y="640"/>
              </a:cxn>
              <a:cxn ang="0">
                <a:pos x="138" y="678"/>
              </a:cxn>
              <a:cxn ang="0">
                <a:pos x="172" y="715"/>
              </a:cxn>
              <a:cxn ang="0">
                <a:pos x="242" y="678"/>
              </a:cxn>
              <a:cxn ang="0">
                <a:pos x="275" y="640"/>
              </a:cxn>
              <a:cxn ang="0">
                <a:pos x="345" y="490"/>
              </a:cxn>
              <a:cxn ang="0">
                <a:pos x="413" y="376"/>
              </a:cxn>
              <a:cxn ang="0">
                <a:pos x="413" y="338"/>
              </a:cxn>
              <a:cxn ang="0">
                <a:pos x="449" y="301"/>
              </a:cxn>
              <a:cxn ang="0">
                <a:pos x="482" y="301"/>
              </a:cxn>
              <a:cxn ang="0">
                <a:pos x="517" y="301"/>
              </a:cxn>
              <a:cxn ang="0">
                <a:pos x="482" y="264"/>
              </a:cxn>
              <a:cxn ang="0">
                <a:pos x="482" y="226"/>
              </a:cxn>
              <a:cxn ang="0">
                <a:pos x="551" y="150"/>
              </a:cxn>
              <a:cxn ang="0">
                <a:pos x="551" y="38"/>
              </a:cxn>
              <a:cxn ang="0">
                <a:pos x="551" y="0"/>
              </a:cxn>
              <a:cxn ang="0">
                <a:pos x="517" y="0"/>
              </a:cxn>
              <a:cxn ang="0">
                <a:pos x="517" y="38"/>
              </a:cxn>
              <a:cxn ang="0">
                <a:pos x="482" y="38"/>
              </a:cxn>
              <a:cxn ang="0">
                <a:pos x="449" y="38"/>
              </a:cxn>
              <a:cxn ang="0">
                <a:pos x="449" y="0"/>
              </a:cxn>
            </a:cxnLst>
            <a:rect l="0" t="0" r="r" b="b"/>
            <a:pathLst>
              <a:path w="552" h="716">
                <a:moveTo>
                  <a:pt x="449" y="0"/>
                </a:moveTo>
                <a:lnTo>
                  <a:pt x="413" y="0"/>
                </a:lnTo>
                <a:lnTo>
                  <a:pt x="413" y="38"/>
                </a:lnTo>
                <a:lnTo>
                  <a:pt x="413" y="75"/>
                </a:lnTo>
                <a:lnTo>
                  <a:pt x="379" y="114"/>
                </a:lnTo>
                <a:lnTo>
                  <a:pt x="379" y="150"/>
                </a:lnTo>
                <a:lnTo>
                  <a:pt x="345" y="188"/>
                </a:lnTo>
                <a:lnTo>
                  <a:pt x="309" y="226"/>
                </a:lnTo>
                <a:lnTo>
                  <a:pt x="206" y="301"/>
                </a:lnTo>
                <a:lnTo>
                  <a:pt x="69" y="490"/>
                </a:lnTo>
                <a:lnTo>
                  <a:pt x="33" y="527"/>
                </a:lnTo>
                <a:lnTo>
                  <a:pt x="0" y="602"/>
                </a:lnTo>
                <a:lnTo>
                  <a:pt x="33" y="602"/>
                </a:lnTo>
                <a:lnTo>
                  <a:pt x="104" y="640"/>
                </a:lnTo>
                <a:lnTo>
                  <a:pt x="138" y="678"/>
                </a:lnTo>
                <a:lnTo>
                  <a:pt x="172" y="715"/>
                </a:lnTo>
                <a:lnTo>
                  <a:pt x="242" y="678"/>
                </a:lnTo>
                <a:lnTo>
                  <a:pt x="275" y="640"/>
                </a:lnTo>
                <a:lnTo>
                  <a:pt x="345" y="490"/>
                </a:lnTo>
                <a:lnTo>
                  <a:pt x="413" y="376"/>
                </a:lnTo>
                <a:lnTo>
                  <a:pt x="413" y="338"/>
                </a:lnTo>
                <a:lnTo>
                  <a:pt x="449" y="301"/>
                </a:lnTo>
                <a:lnTo>
                  <a:pt x="482" y="301"/>
                </a:lnTo>
                <a:lnTo>
                  <a:pt x="517" y="301"/>
                </a:lnTo>
                <a:lnTo>
                  <a:pt x="482" y="264"/>
                </a:lnTo>
                <a:lnTo>
                  <a:pt x="482" y="226"/>
                </a:lnTo>
                <a:lnTo>
                  <a:pt x="551" y="150"/>
                </a:lnTo>
                <a:lnTo>
                  <a:pt x="551" y="38"/>
                </a:lnTo>
                <a:lnTo>
                  <a:pt x="551" y="0"/>
                </a:lnTo>
                <a:lnTo>
                  <a:pt x="517" y="0"/>
                </a:lnTo>
                <a:lnTo>
                  <a:pt x="517" y="38"/>
                </a:lnTo>
                <a:lnTo>
                  <a:pt x="482" y="38"/>
                </a:lnTo>
                <a:lnTo>
                  <a:pt x="449" y="38"/>
                </a:lnTo>
                <a:lnTo>
                  <a:pt x="449" y="0"/>
                </a:lnTo>
              </a:path>
            </a:pathLst>
          </a:custGeom>
          <a:noFill/>
          <a:ln w="3600">
            <a:solidFill>
              <a:srgbClr val="000000"/>
            </a:solidFill>
            <a:round/>
            <a:headEnd/>
            <a:tailEnd/>
          </a:ln>
          <a:effectLst/>
        </p:spPr>
        <p:txBody>
          <a:bodyPr/>
          <a:lstStyle/>
          <a:p>
            <a:endParaRPr lang="es-ES_tradnl" sz="1633"/>
          </a:p>
        </p:txBody>
      </p:sp>
      <p:sp>
        <p:nvSpPr>
          <p:cNvPr id="11624" name="Freeform 360"/>
          <p:cNvSpPr>
            <a:spLocks noChangeArrowheads="1"/>
          </p:cNvSpPr>
          <p:nvPr/>
        </p:nvSpPr>
        <p:spPr bwMode="auto">
          <a:xfrm>
            <a:off x="6529488" y="4560960"/>
            <a:ext cx="146895" cy="257787"/>
          </a:xfrm>
          <a:custGeom>
            <a:avLst/>
            <a:gdLst/>
            <a:ahLst/>
            <a:cxnLst>
              <a:cxn ang="0">
                <a:pos x="69" y="0"/>
              </a:cxn>
              <a:cxn ang="0">
                <a:pos x="33" y="0"/>
              </a:cxn>
              <a:cxn ang="0">
                <a:pos x="33" y="38"/>
              </a:cxn>
              <a:cxn ang="0">
                <a:pos x="0" y="75"/>
              </a:cxn>
              <a:cxn ang="0">
                <a:pos x="33" y="114"/>
              </a:cxn>
              <a:cxn ang="0">
                <a:pos x="33" y="150"/>
              </a:cxn>
              <a:cxn ang="0">
                <a:pos x="103" y="226"/>
              </a:cxn>
              <a:cxn ang="0">
                <a:pos x="138" y="301"/>
              </a:cxn>
              <a:cxn ang="0">
                <a:pos x="138" y="376"/>
              </a:cxn>
              <a:cxn ang="0">
                <a:pos x="103" y="451"/>
              </a:cxn>
              <a:cxn ang="0">
                <a:pos x="103" y="490"/>
              </a:cxn>
              <a:cxn ang="0">
                <a:pos x="69" y="565"/>
              </a:cxn>
              <a:cxn ang="0">
                <a:pos x="103" y="601"/>
              </a:cxn>
              <a:cxn ang="0">
                <a:pos x="171" y="601"/>
              </a:cxn>
              <a:cxn ang="0">
                <a:pos x="171" y="679"/>
              </a:cxn>
              <a:cxn ang="0">
                <a:pos x="171" y="715"/>
              </a:cxn>
              <a:cxn ang="0">
                <a:pos x="171" y="753"/>
              </a:cxn>
              <a:cxn ang="0">
                <a:pos x="207" y="790"/>
              </a:cxn>
              <a:cxn ang="0">
                <a:pos x="207" y="753"/>
              </a:cxn>
              <a:cxn ang="0">
                <a:pos x="242" y="753"/>
              </a:cxn>
              <a:cxn ang="0">
                <a:pos x="275" y="679"/>
              </a:cxn>
              <a:cxn ang="0">
                <a:pos x="275" y="640"/>
              </a:cxn>
              <a:cxn ang="0">
                <a:pos x="309" y="565"/>
              </a:cxn>
              <a:cxn ang="0">
                <a:pos x="309" y="526"/>
              </a:cxn>
              <a:cxn ang="0">
                <a:pos x="309" y="490"/>
              </a:cxn>
              <a:cxn ang="0">
                <a:pos x="345" y="490"/>
              </a:cxn>
              <a:cxn ang="0">
                <a:pos x="379" y="490"/>
              </a:cxn>
              <a:cxn ang="0">
                <a:pos x="379" y="526"/>
              </a:cxn>
              <a:cxn ang="0">
                <a:pos x="413" y="490"/>
              </a:cxn>
              <a:cxn ang="0">
                <a:pos x="413" y="451"/>
              </a:cxn>
              <a:cxn ang="0">
                <a:pos x="449" y="415"/>
              </a:cxn>
              <a:cxn ang="0">
                <a:pos x="449" y="338"/>
              </a:cxn>
              <a:cxn ang="0">
                <a:pos x="413" y="376"/>
              </a:cxn>
              <a:cxn ang="0">
                <a:pos x="345" y="376"/>
              </a:cxn>
              <a:cxn ang="0">
                <a:pos x="309" y="415"/>
              </a:cxn>
              <a:cxn ang="0">
                <a:pos x="275" y="376"/>
              </a:cxn>
              <a:cxn ang="0">
                <a:pos x="275" y="338"/>
              </a:cxn>
              <a:cxn ang="0">
                <a:pos x="275" y="264"/>
              </a:cxn>
              <a:cxn ang="0">
                <a:pos x="242" y="264"/>
              </a:cxn>
              <a:cxn ang="0">
                <a:pos x="242" y="226"/>
              </a:cxn>
              <a:cxn ang="0">
                <a:pos x="207" y="264"/>
              </a:cxn>
              <a:cxn ang="0">
                <a:pos x="207" y="301"/>
              </a:cxn>
              <a:cxn ang="0">
                <a:pos x="207" y="264"/>
              </a:cxn>
              <a:cxn ang="0">
                <a:pos x="171" y="264"/>
              </a:cxn>
              <a:cxn ang="0">
                <a:pos x="171" y="188"/>
              </a:cxn>
              <a:cxn ang="0">
                <a:pos x="138" y="114"/>
              </a:cxn>
              <a:cxn ang="0">
                <a:pos x="69" y="38"/>
              </a:cxn>
              <a:cxn ang="0">
                <a:pos x="69" y="0"/>
              </a:cxn>
            </a:cxnLst>
            <a:rect l="0" t="0" r="r" b="b"/>
            <a:pathLst>
              <a:path w="450" h="791">
                <a:moveTo>
                  <a:pt x="69" y="0"/>
                </a:moveTo>
                <a:lnTo>
                  <a:pt x="33" y="0"/>
                </a:lnTo>
                <a:lnTo>
                  <a:pt x="33" y="38"/>
                </a:lnTo>
                <a:lnTo>
                  <a:pt x="0" y="75"/>
                </a:lnTo>
                <a:lnTo>
                  <a:pt x="33" y="114"/>
                </a:lnTo>
                <a:lnTo>
                  <a:pt x="33" y="150"/>
                </a:lnTo>
                <a:lnTo>
                  <a:pt x="103" y="226"/>
                </a:lnTo>
                <a:lnTo>
                  <a:pt x="138" y="301"/>
                </a:lnTo>
                <a:lnTo>
                  <a:pt x="138" y="376"/>
                </a:lnTo>
                <a:lnTo>
                  <a:pt x="103" y="451"/>
                </a:lnTo>
                <a:lnTo>
                  <a:pt x="103" y="490"/>
                </a:lnTo>
                <a:lnTo>
                  <a:pt x="69" y="565"/>
                </a:lnTo>
                <a:lnTo>
                  <a:pt x="103" y="601"/>
                </a:lnTo>
                <a:lnTo>
                  <a:pt x="171" y="601"/>
                </a:lnTo>
                <a:lnTo>
                  <a:pt x="171" y="679"/>
                </a:lnTo>
                <a:lnTo>
                  <a:pt x="171" y="715"/>
                </a:lnTo>
                <a:lnTo>
                  <a:pt x="171" y="753"/>
                </a:lnTo>
                <a:lnTo>
                  <a:pt x="207" y="790"/>
                </a:lnTo>
                <a:lnTo>
                  <a:pt x="207" y="753"/>
                </a:lnTo>
                <a:lnTo>
                  <a:pt x="242" y="753"/>
                </a:lnTo>
                <a:lnTo>
                  <a:pt x="275" y="679"/>
                </a:lnTo>
                <a:lnTo>
                  <a:pt x="275" y="640"/>
                </a:lnTo>
                <a:lnTo>
                  <a:pt x="309" y="565"/>
                </a:lnTo>
                <a:lnTo>
                  <a:pt x="309" y="526"/>
                </a:lnTo>
                <a:lnTo>
                  <a:pt x="309" y="490"/>
                </a:lnTo>
                <a:lnTo>
                  <a:pt x="345" y="490"/>
                </a:lnTo>
                <a:lnTo>
                  <a:pt x="379" y="490"/>
                </a:lnTo>
                <a:lnTo>
                  <a:pt x="379" y="526"/>
                </a:lnTo>
                <a:lnTo>
                  <a:pt x="413" y="490"/>
                </a:lnTo>
                <a:lnTo>
                  <a:pt x="413" y="451"/>
                </a:lnTo>
                <a:lnTo>
                  <a:pt x="449" y="415"/>
                </a:lnTo>
                <a:lnTo>
                  <a:pt x="449" y="338"/>
                </a:lnTo>
                <a:lnTo>
                  <a:pt x="413" y="376"/>
                </a:lnTo>
                <a:lnTo>
                  <a:pt x="345" y="376"/>
                </a:lnTo>
                <a:lnTo>
                  <a:pt x="309" y="415"/>
                </a:lnTo>
                <a:lnTo>
                  <a:pt x="275" y="376"/>
                </a:lnTo>
                <a:lnTo>
                  <a:pt x="275" y="338"/>
                </a:lnTo>
                <a:lnTo>
                  <a:pt x="275" y="264"/>
                </a:lnTo>
                <a:lnTo>
                  <a:pt x="242" y="264"/>
                </a:lnTo>
                <a:lnTo>
                  <a:pt x="242" y="226"/>
                </a:lnTo>
                <a:lnTo>
                  <a:pt x="207" y="264"/>
                </a:lnTo>
                <a:lnTo>
                  <a:pt x="207" y="301"/>
                </a:lnTo>
                <a:lnTo>
                  <a:pt x="207" y="264"/>
                </a:lnTo>
                <a:lnTo>
                  <a:pt x="171" y="264"/>
                </a:lnTo>
                <a:lnTo>
                  <a:pt x="171" y="188"/>
                </a:lnTo>
                <a:lnTo>
                  <a:pt x="138" y="114"/>
                </a:lnTo>
                <a:lnTo>
                  <a:pt x="69" y="38"/>
                </a:lnTo>
                <a:lnTo>
                  <a:pt x="69" y="0"/>
                </a:lnTo>
              </a:path>
            </a:pathLst>
          </a:custGeom>
          <a:noFill/>
          <a:ln w="3600">
            <a:solidFill>
              <a:srgbClr val="000000"/>
            </a:solidFill>
            <a:round/>
            <a:headEnd/>
            <a:tailEnd/>
          </a:ln>
          <a:effectLst/>
        </p:spPr>
        <p:txBody>
          <a:bodyPr/>
          <a:lstStyle/>
          <a:p>
            <a:endParaRPr lang="es-ES_tradnl" sz="1633"/>
          </a:p>
        </p:txBody>
      </p:sp>
      <p:sp>
        <p:nvSpPr>
          <p:cNvPr id="11625" name="Freeform 361"/>
          <p:cNvSpPr>
            <a:spLocks noChangeArrowheads="1"/>
          </p:cNvSpPr>
          <p:nvPr/>
        </p:nvSpPr>
        <p:spPr bwMode="auto">
          <a:xfrm>
            <a:off x="5087896" y="3799119"/>
            <a:ext cx="969221" cy="1107477"/>
          </a:xfrm>
          <a:custGeom>
            <a:avLst/>
            <a:gdLst/>
            <a:ahLst/>
            <a:cxnLst>
              <a:cxn ang="0">
                <a:pos x="2345" y="3238"/>
              </a:cxn>
              <a:cxn ang="0">
                <a:pos x="2448" y="3389"/>
              </a:cxn>
              <a:cxn ang="0">
                <a:pos x="2517" y="3275"/>
              </a:cxn>
              <a:cxn ang="0">
                <a:pos x="2587" y="3049"/>
              </a:cxn>
              <a:cxn ang="0">
                <a:pos x="2897" y="1430"/>
              </a:cxn>
              <a:cxn ang="0">
                <a:pos x="2967" y="1770"/>
              </a:cxn>
              <a:cxn ang="0">
                <a:pos x="2827" y="2184"/>
              </a:cxn>
              <a:cxn ang="0">
                <a:pos x="2724" y="2485"/>
              </a:cxn>
              <a:cxn ang="0">
                <a:pos x="2620" y="2710"/>
              </a:cxn>
              <a:cxn ang="0">
                <a:pos x="2448" y="2899"/>
              </a:cxn>
              <a:cxn ang="0">
                <a:pos x="2345" y="2785"/>
              </a:cxn>
              <a:cxn ang="0">
                <a:pos x="2208" y="2860"/>
              </a:cxn>
              <a:cxn ang="0">
                <a:pos x="2001" y="2785"/>
              </a:cxn>
              <a:cxn ang="0">
                <a:pos x="1896" y="2635"/>
              </a:cxn>
              <a:cxn ang="0">
                <a:pos x="1863" y="2560"/>
              </a:cxn>
              <a:cxn ang="0">
                <a:pos x="1828" y="2410"/>
              </a:cxn>
              <a:cxn ang="0">
                <a:pos x="1725" y="2522"/>
              </a:cxn>
              <a:cxn ang="0">
                <a:pos x="1793" y="2297"/>
              </a:cxn>
              <a:cxn ang="0">
                <a:pos x="1759" y="2297"/>
              </a:cxn>
              <a:cxn ang="0">
                <a:pos x="1655" y="2448"/>
              </a:cxn>
              <a:cxn ang="0">
                <a:pos x="1516" y="2297"/>
              </a:cxn>
              <a:cxn ang="0">
                <a:pos x="1310" y="2146"/>
              </a:cxn>
              <a:cxn ang="0">
                <a:pos x="1138" y="2108"/>
              </a:cxn>
              <a:cxn ang="0">
                <a:pos x="828" y="2221"/>
              </a:cxn>
              <a:cxn ang="0">
                <a:pos x="552" y="2372"/>
              </a:cxn>
              <a:cxn ang="0">
                <a:pos x="309" y="2485"/>
              </a:cxn>
              <a:cxn ang="0">
                <a:pos x="69" y="2372"/>
              </a:cxn>
              <a:cxn ang="0">
                <a:pos x="138" y="2221"/>
              </a:cxn>
              <a:cxn ang="0">
                <a:pos x="104" y="1807"/>
              </a:cxn>
              <a:cxn ang="0">
                <a:pos x="34" y="1505"/>
              </a:cxn>
              <a:cxn ang="0">
                <a:pos x="34" y="1054"/>
              </a:cxn>
              <a:cxn ang="0">
                <a:pos x="207" y="942"/>
              </a:cxn>
              <a:cxn ang="0">
                <a:pos x="552" y="753"/>
              </a:cxn>
              <a:cxn ang="0">
                <a:pos x="621" y="528"/>
              </a:cxn>
              <a:cxn ang="0">
                <a:pos x="724" y="528"/>
              </a:cxn>
              <a:cxn ang="0">
                <a:pos x="828" y="377"/>
              </a:cxn>
              <a:cxn ang="0">
                <a:pos x="965" y="301"/>
              </a:cxn>
              <a:cxn ang="0">
                <a:pos x="1104" y="377"/>
              </a:cxn>
              <a:cxn ang="0">
                <a:pos x="1172" y="264"/>
              </a:cxn>
              <a:cxn ang="0">
                <a:pos x="1379" y="150"/>
              </a:cxn>
              <a:cxn ang="0">
                <a:pos x="1655" y="76"/>
              </a:cxn>
              <a:cxn ang="0">
                <a:pos x="1689" y="114"/>
              </a:cxn>
              <a:cxn ang="0">
                <a:pos x="1689" y="227"/>
              </a:cxn>
              <a:cxn ang="0">
                <a:pos x="1620" y="377"/>
              </a:cxn>
              <a:cxn ang="0">
                <a:pos x="1896" y="602"/>
              </a:cxn>
              <a:cxn ang="0">
                <a:pos x="2034" y="490"/>
              </a:cxn>
              <a:cxn ang="0">
                <a:pos x="2104" y="76"/>
              </a:cxn>
              <a:cxn ang="0">
                <a:pos x="2171" y="76"/>
              </a:cxn>
              <a:cxn ang="0">
                <a:pos x="2275" y="301"/>
              </a:cxn>
              <a:cxn ang="0">
                <a:pos x="2380" y="377"/>
              </a:cxn>
              <a:cxn ang="0">
                <a:pos x="2414" y="641"/>
              </a:cxn>
              <a:cxn ang="0">
                <a:pos x="2620" y="979"/>
              </a:cxn>
              <a:cxn ang="0">
                <a:pos x="2759" y="1130"/>
              </a:cxn>
              <a:cxn ang="0">
                <a:pos x="2863" y="1394"/>
              </a:cxn>
            </a:cxnLst>
            <a:rect l="0" t="0" r="r" b="b"/>
            <a:pathLst>
              <a:path w="2968" h="3390">
                <a:moveTo>
                  <a:pt x="2345" y="3049"/>
                </a:moveTo>
                <a:lnTo>
                  <a:pt x="2311" y="3049"/>
                </a:lnTo>
                <a:lnTo>
                  <a:pt x="2311" y="3125"/>
                </a:lnTo>
                <a:lnTo>
                  <a:pt x="2345" y="3200"/>
                </a:lnTo>
                <a:lnTo>
                  <a:pt x="2345" y="3238"/>
                </a:lnTo>
                <a:lnTo>
                  <a:pt x="2345" y="3275"/>
                </a:lnTo>
                <a:lnTo>
                  <a:pt x="2380" y="3314"/>
                </a:lnTo>
                <a:lnTo>
                  <a:pt x="2414" y="3350"/>
                </a:lnTo>
                <a:lnTo>
                  <a:pt x="2414" y="3389"/>
                </a:lnTo>
                <a:lnTo>
                  <a:pt x="2448" y="3389"/>
                </a:lnTo>
                <a:lnTo>
                  <a:pt x="2483" y="3389"/>
                </a:lnTo>
                <a:lnTo>
                  <a:pt x="2483" y="3350"/>
                </a:lnTo>
                <a:lnTo>
                  <a:pt x="2483" y="3314"/>
                </a:lnTo>
                <a:lnTo>
                  <a:pt x="2517" y="3350"/>
                </a:lnTo>
                <a:lnTo>
                  <a:pt x="2517" y="3275"/>
                </a:lnTo>
                <a:lnTo>
                  <a:pt x="2551" y="3238"/>
                </a:lnTo>
                <a:lnTo>
                  <a:pt x="2587" y="3238"/>
                </a:lnTo>
                <a:lnTo>
                  <a:pt x="2587" y="3163"/>
                </a:lnTo>
                <a:lnTo>
                  <a:pt x="2587" y="3125"/>
                </a:lnTo>
                <a:lnTo>
                  <a:pt x="2587" y="3049"/>
                </a:lnTo>
                <a:lnTo>
                  <a:pt x="2517" y="3087"/>
                </a:lnTo>
                <a:lnTo>
                  <a:pt x="2448" y="3087"/>
                </a:lnTo>
                <a:lnTo>
                  <a:pt x="2414" y="3087"/>
                </a:lnTo>
                <a:lnTo>
                  <a:pt x="2345" y="3049"/>
                </a:lnTo>
                <a:close/>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6" name="Freeform 362"/>
          <p:cNvSpPr>
            <a:spLocks noChangeArrowheads="1"/>
          </p:cNvSpPr>
          <p:nvPr/>
        </p:nvSpPr>
        <p:spPr bwMode="auto">
          <a:xfrm>
            <a:off x="5842536" y="4794265"/>
            <a:ext cx="90729" cy="110891"/>
          </a:xfrm>
          <a:custGeom>
            <a:avLst/>
            <a:gdLst/>
            <a:ahLst/>
            <a:cxnLst>
              <a:cxn ang="0">
                <a:pos x="33" y="0"/>
              </a:cxn>
              <a:cxn ang="0">
                <a:pos x="0" y="0"/>
              </a:cxn>
              <a:cxn ang="0">
                <a:pos x="0" y="75"/>
              </a:cxn>
              <a:cxn ang="0">
                <a:pos x="33" y="150"/>
              </a:cxn>
              <a:cxn ang="0">
                <a:pos x="33" y="188"/>
              </a:cxn>
              <a:cxn ang="0">
                <a:pos x="33" y="226"/>
              </a:cxn>
              <a:cxn ang="0">
                <a:pos x="69" y="264"/>
              </a:cxn>
              <a:cxn ang="0">
                <a:pos x="103" y="301"/>
              </a:cxn>
              <a:cxn ang="0">
                <a:pos x="103" y="338"/>
              </a:cxn>
              <a:cxn ang="0">
                <a:pos x="138" y="338"/>
              </a:cxn>
              <a:cxn ang="0">
                <a:pos x="171" y="338"/>
              </a:cxn>
              <a:cxn ang="0">
                <a:pos x="171" y="301"/>
              </a:cxn>
              <a:cxn ang="0">
                <a:pos x="171" y="264"/>
              </a:cxn>
              <a:cxn ang="0">
                <a:pos x="206" y="301"/>
              </a:cxn>
              <a:cxn ang="0">
                <a:pos x="206" y="226"/>
              </a:cxn>
              <a:cxn ang="0">
                <a:pos x="241" y="188"/>
              </a:cxn>
              <a:cxn ang="0">
                <a:pos x="275" y="188"/>
              </a:cxn>
              <a:cxn ang="0">
                <a:pos x="275" y="114"/>
              </a:cxn>
              <a:cxn ang="0">
                <a:pos x="275" y="75"/>
              </a:cxn>
              <a:cxn ang="0">
                <a:pos x="275" y="0"/>
              </a:cxn>
              <a:cxn ang="0">
                <a:pos x="206" y="38"/>
              </a:cxn>
              <a:cxn ang="0">
                <a:pos x="138" y="38"/>
              </a:cxn>
              <a:cxn ang="0">
                <a:pos x="103" y="38"/>
              </a:cxn>
              <a:cxn ang="0">
                <a:pos x="33" y="0"/>
              </a:cxn>
            </a:cxnLst>
            <a:rect l="0" t="0" r="r" b="b"/>
            <a:pathLst>
              <a:path w="276" h="339">
                <a:moveTo>
                  <a:pt x="33" y="0"/>
                </a:moveTo>
                <a:lnTo>
                  <a:pt x="0" y="0"/>
                </a:lnTo>
                <a:lnTo>
                  <a:pt x="0" y="75"/>
                </a:lnTo>
                <a:lnTo>
                  <a:pt x="33" y="150"/>
                </a:lnTo>
                <a:lnTo>
                  <a:pt x="33" y="188"/>
                </a:lnTo>
                <a:lnTo>
                  <a:pt x="33" y="226"/>
                </a:lnTo>
                <a:lnTo>
                  <a:pt x="69" y="264"/>
                </a:lnTo>
                <a:lnTo>
                  <a:pt x="103" y="301"/>
                </a:lnTo>
                <a:lnTo>
                  <a:pt x="103" y="338"/>
                </a:lnTo>
                <a:lnTo>
                  <a:pt x="138" y="338"/>
                </a:lnTo>
                <a:lnTo>
                  <a:pt x="171" y="338"/>
                </a:lnTo>
                <a:lnTo>
                  <a:pt x="171" y="301"/>
                </a:lnTo>
                <a:lnTo>
                  <a:pt x="171" y="264"/>
                </a:lnTo>
                <a:lnTo>
                  <a:pt x="206" y="301"/>
                </a:lnTo>
                <a:lnTo>
                  <a:pt x="206" y="226"/>
                </a:lnTo>
                <a:lnTo>
                  <a:pt x="241" y="188"/>
                </a:lnTo>
                <a:lnTo>
                  <a:pt x="275" y="188"/>
                </a:lnTo>
                <a:lnTo>
                  <a:pt x="275" y="114"/>
                </a:lnTo>
                <a:lnTo>
                  <a:pt x="275" y="75"/>
                </a:lnTo>
                <a:lnTo>
                  <a:pt x="275" y="0"/>
                </a:lnTo>
                <a:lnTo>
                  <a:pt x="206" y="38"/>
                </a:lnTo>
                <a:lnTo>
                  <a:pt x="138" y="38"/>
                </a:lnTo>
                <a:lnTo>
                  <a:pt x="103" y="38"/>
                </a:lnTo>
                <a:lnTo>
                  <a:pt x="33" y="0"/>
                </a:lnTo>
              </a:path>
            </a:pathLst>
          </a:custGeom>
          <a:noFill/>
          <a:ln w="3600">
            <a:solidFill>
              <a:srgbClr val="000000"/>
            </a:solidFill>
            <a:round/>
            <a:headEnd/>
            <a:tailEnd/>
          </a:ln>
          <a:effectLst/>
        </p:spPr>
        <p:txBody>
          <a:bodyPr/>
          <a:lstStyle/>
          <a:p>
            <a:endParaRPr lang="es-ES_tradnl" sz="1633"/>
          </a:p>
        </p:txBody>
      </p:sp>
      <p:sp>
        <p:nvSpPr>
          <p:cNvPr id="11627" name="Freeform 363"/>
          <p:cNvSpPr>
            <a:spLocks noChangeArrowheads="1"/>
          </p:cNvSpPr>
          <p:nvPr/>
        </p:nvSpPr>
        <p:spPr bwMode="auto">
          <a:xfrm>
            <a:off x="5087896" y="3799122"/>
            <a:ext cx="969221" cy="947619"/>
          </a:xfrm>
          <a:custGeom>
            <a:avLst/>
            <a:gdLst/>
            <a:ahLst/>
            <a:cxnLst>
              <a:cxn ang="0">
                <a:pos x="2967" y="1656"/>
              </a:cxn>
              <a:cxn ang="0">
                <a:pos x="2863" y="2108"/>
              </a:cxn>
              <a:cxn ang="0">
                <a:pos x="2793" y="2221"/>
              </a:cxn>
              <a:cxn ang="0">
                <a:pos x="2724" y="2485"/>
              </a:cxn>
              <a:cxn ang="0">
                <a:pos x="2656" y="2673"/>
              </a:cxn>
              <a:cxn ang="0">
                <a:pos x="2483" y="2824"/>
              </a:cxn>
              <a:cxn ang="0">
                <a:pos x="2380" y="2860"/>
              </a:cxn>
              <a:cxn ang="0">
                <a:pos x="2311" y="2824"/>
              </a:cxn>
              <a:cxn ang="0">
                <a:pos x="2208" y="2860"/>
              </a:cxn>
              <a:cxn ang="0">
                <a:pos x="2034" y="2785"/>
              </a:cxn>
              <a:cxn ang="0">
                <a:pos x="1931" y="2710"/>
              </a:cxn>
              <a:cxn ang="0">
                <a:pos x="1896" y="2560"/>
              </a:cxn>
              <a:cxn ang="0">
                <a:pos x="1828" y="2560"/>
              </a:cxn>
              <a:cxn ang="0">
                <a:pos x="1828" y="2410"/>
              </a:cxn>
              <a:cxn ang="0">
                <a:pos x="1759" y="2522"/>
              </a:cxn>
              <a:cxn ang="0">
                <a:pos x="1759" y="2372"/>
              </a:cxn>
              <a:cxn ang="0">
                <a:pos x="1793" y="2221"/>
              </a:cxn>
              <a:cxn ang="0">
                <a:pos x="1725" y="2334"/>
              </a:cxn>
              <a:cxn ang="0">
                <a:pos x="1655" y="2448"/>
              </a:cxn>
              <a:cxn ang="0">
                <a:pos x="1552" y="2334"/>
              </a:cxn>
              <a:cxn ang="0">
                <a:pos x="1449" y="2184"/>
              </a:cxn>
              <a:cxn ang="0">
                <a:pos x="1276" y="2108"/>
              </a:cxn>
              <a:cxn ang="0">
                <a:pos x="1034" y="2146"/>
              </a:cxn>
              <a:cxn ang="0">
                <a:pos x="828" y="2221"/>
              </a:cxn>
              <a:cxn ang="0">
                <a:pos x="724" y="2372"/>
              </a:cxn>
              <a:cxn ang="0">
                <a:pos x="379" y="2410"/>
              </a:cxn>
              <a:cxn ang="0">
                <a:pos x="207" y="2485"/>
              </a:cxn>
              <a:cxn ang="0">
                <a:pos x="69" y="2334"/>
              </a:cxn>
              <a:cxn ang="0">
                <a:pos x="138" y="2221"/>
              </a:cxn>
              <a:cxn ang="0">
                <a:pos x="69" y="1920"/>
              </a:cxn>
              <a:cxn ang="0">
                <a:pos x="0" y="1694"/>
              </a:cxn>
              <a:cxn ang="0">
                <a:pos x="0" y="1280"/>
              </a:cxn>
              <a:cxn ang="0">
                <a:pos x="69" y="1054"/>
              </a:cxn>
              <a:cxn ang="0">
                <a:pos x="207" y="942"/>
              </a:cxn>
              <a:cxn ang="0">
                <a:pos x="517" y="829"/>
              </a:cxn>
              <a:cxn ang="0">
                <a:pos x="586" y="602"/>
              </a:cxn>
              <a:cxn ang="0">
                <a:pos x="655" y="565"/>
              </a:cxn>
              <a:cxn ang="0">
                <a:pos x="759" y="528"/>
              </a:cxn>
              <a:cxn ang="0">
                <a:pos x="828" y="377"/>
              </a:cxn>
              <a:cxn ang="0">
                <a:pos x="930" y="338"/>
              </a:cxn>
              <a:cxn ang="0">
                <a:pos x="1069" y="377"/>
              </a:cxn>
              <a:cxn ang="0">
                <a:pos x="1138" y="338"/>
              </a:cxn>
              <a:cxn ang="0">
                <a:pos x="1208" y="227"/>
              </a:cxn>
              <a:cxn ang="0">
                <a:pos x="1379" y="150"/>
              </a:cxn>
              <a:cxn ang="0">
                <a:pos x="1620" y="114"/>
              </a:cxn>
              <a:cxn ang="0">
                <a:pos x="1689" y="188"/>
              </a:cxn>
              <a:cxn ang="0">
                <a:pos x="1759" y="150"/>
              </a:cxn>
              <a:cxn ang="0">
                <a:pos x="1655" y="227"/>
              </a:cxn>
              <a:cxn ang="0">
                <a:pos x="1620" y="377"/>
              </a:cxn>
              <a:cxn ang="0">
                <a:pos x="1863" y="565"/>
              </a:cxn>
              <a:cxn ang="0">
                <a:pos x="2034" y="565"/>
              </a:cxn>
              <a:cxn ang="0">
                <a:pos x="2068" y="301"/>
              </a:cxn>
              <a:cxn ang="0">
                <a:pos x="2104" y="38"/>
              </a:cxn>
              <a:cxn ang="0">
                <a:pos x="2171" y="76"/>
              </a:cxn>
              <a:cxn ang="0">
                <a:pos x="2241" y="301"/>
              </a:cxn>
              <a:cxn ang="0">
                <a:pos x="2345" y="301"/>
              </a:cxn>
              <a:cxn ang="0">
                <a:pos x="2380" y="528"/>
              </a:cxn>
              <a:cxn ang="0">
                <a:pos x="2448" y="753"/>
              </a:cxn>
              <a:cxn ang="0">
                <a:pos x="2620" y="979"/>
              </a:cxn>
              <a:cxn ang="0">
                <a:pos x="2724" y="1093"/>
              </a:cxn>
              <a:cxn ang="0">
                <a:pos x="2827" y="1280"/>
              </a:cxn>
            </a:cxnLst>
            <a:rect l="0" t="0" r="r" b="b"/>
            <a:pathLst>
              <a:path w="2968" h="2900">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path>
            </a:pathLst>
          </a:custGeom>
          <a:noFill/>
          <a:ln w="3600">
            <a:solidFill>
              <a:srgbClr val="000000"/>
            </a:solidFill>
            <a:round/>
            <a:headEnd/>
            <a:tailEnd/>
          </a:ln>
          <a:effectLst/>
        </p:spPr>
        <p:txBody>
          <a:bodyPr/>
          <a:lstStyle/>
          <a:p>
            <a:endParaRPr lang="es-ES_tradnl" sz="1633"/>
          </a:p>
        </p:txBody>
      </p:sp>
      <p:sp>
        <p:nvSpPr>
          <p:cNvPr id="11628" name="Freeform 364"/>
          <p:cNvSpPr>
            <a:spLocks noChangeArrowheads="1"/>
          </p:cNvSpPr>
          <p:nvPr/>
        </p:nvSpPr>
        <p:spPr bwMode="auto">
          <a:xfrm>
            <a:off x="2632437" y="3012797"/>
            <a:ext cx="11521" cy="24483"/>
          </a:xfrm>
          <a:custGeom>
            <a:avLst/>
            <a:gdLst/>
            <a:ahLst/>
            <a:cxnLst>
              <a:cxn ang="0">
                <a:pos x="0" y="0"/>
              </a:cxn>
              <a:cxn ang="0">
                <a:pos x="33" y="75"/>
              </a:cxn>
              <a:cxn ang="0">
                <a:pos x="0" y="0"/>
              </a:cxn>
            </a:cxnLst>
            <a:rect l="0" t="0" r="r" b="b"/>
            <a:pathLst>
              <a:path w="34" h="76">
                <a:moveTo>
                  <a:pt x="0" y="0"/>
                </a:moveTo>
                <a:lnTo>
                  <a:pt x="33" y="75"/>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9" name="Line 365"/>
          <p:cNvSpPr>
            <a:spLocks noChangeShapeType="1"/>
          </p:cNvSpPr>
          <p:nvPr/>
        </p:nvSpPr>
        <p:spPr bwMode="auto">
          <a:xfrm>
            <a:off x="2632437" y="3012797"/>
            <a:ext cx="10082" cy="24483"/>
          </a:xfrm>
          <a:prstGeom prst="line">
            <a:avLst/>
          </a:prstGeom>
          <a:noFill/>
          <a:ln w="3600">
            <a:solidFill>
              <a:srgbClr val="000000"/>
            </a:solidFill>
            <a:round/>
            <a:headEnd/>
            <a:tailEnd/>
          </a:ln>
          <a:effectLst/>
        </p:spPr>
        <p:txBody>
          <a:bodyPr/>
          <a:lstStyle/>
          <a:p>
            <a:endParaRPr lang="es-ES_tradnl" sz="1633"/>
          </a:p>
        </p:txBody>
      </p:sp>
      <p:sp>
        <p:nvSpPr>
          <p:cNvPr id="11630" name="Freeform 366"/>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 ang="0">
                <a:pos x="0" y="113"/>
              </a:cxn>
            </a:cxnLst>
            <a:rect l="0" t="0" r="r" b="b"/>
            <a:pathLst>
              <a:path w="174" h="151">
                <a:moveTo>
                  <a:pt x="0" y="113"/>
                </a:moveTo>
                <a:lnTo>
                  <a:pt x="35" y="150"/>
                </a:lnTo>
                <a:lnTo>
                  <a:pt x="35" y="113"/>
                </a:lnTo>
                <a:lnTo>
                  <a:pt x="139" y="75"/>
                </a:lnTo>
                <a:lnTo>
                  <a:pt x="139" y="37"/>
                </a:lnTo>
                <a:lnTo>
                  <a:pt x="173" y="0"/>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1" name="Freeform 367"/>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Lst>
            <a:rect l="0" t="0" r="r" b="b"/>
            <a:pathLst>
              <a:path w="174" h="151">
                <a:moveTo>
                  <a:pt x="0" y="113"/>
                </a:moveTo>
                <a:lnTo>
                  <a:pt x="35" y="150"/>
                </a:lnTo>
                <a:lnTo>
                  <a:pt x="35" y="113"/>
                </a:lnTo>
                <a:lnTo>
                  <a:pt x="139" y="75"/>
                </a:lnTo>
                <a:lnTo>
                  <a:pt x="139" y="37"/>
                </a:lnTo>
                <a:lnTo>
                  <a:pt x="173" y="0"/>
                </a:lnTo>
              </a:path>
            </a:pathLst>
          </a:custGeom>
          <a:noFill/>
          <a:ln w="3600">
            <a:solidFill>
              <a:srgbClr val="000000"/>
            </a:solidFill>
            <a:round/>
            <a:headEnd/>
            <a:tailEnd/>
          </a:ln>
          <a:effectLst/>
        </p:spPr>
        <p:txBody>
          <a:bodyPr/>
          <a:lstStyle/>
          <a:p>
            <a:endParaRPr lang="es-ES_tradnl" sz="1633"/>
          </a:p>
        </p:txBody>
      </p:sp>
      <p:sp>
        <p:nvSpPr>
          <p:cNvPr id="11632" name="Freeform 368"/>
          <p:cNvSpPr>
            <a:spLocks noChangeArrowheads="1"/>
          </p:cNvSpPr>
          <p:nvPr/>
        </p:nvSpPr>
        <p:spPr bwMode="auto">
          <a:xfrm>
            <a:off x="8849570" y="2962392"/>
            <a:ext cx="34564" cy="24482"/>
          </a:xfrm>
          <a:custGeom>
            <a:avLst/>
            <a:gdLst/>
            <a:ahLst/>
            <a:cxnLst>
              <a:cxn ang="0">
                <a:pos x="0" y="75"/>
              </a:cxn>
              <a:cxn ang="0">
                <a:pos x="104" y="0"/>
              </a:cxn>
              <a:cxn ang="0">
                <a:pos x="0" y="75"/>
              </a:cxn>
            </a:cxnLst>
            <a:rect l="0" t="0" r="r" b="b"/>
            <a:pathLst>
              <a:path w="105" h="76">
                <a:moveTo>
                  <a:pt x="0" y="75"/>
                </a:moveTo>
                <a:lnTo>
                  <a:pt x="104" y="0"/>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3" name="Line 369"/>
          <p:cNvSpPr>
            <a:spLocks noChangeShapeType="1"/>
          </p:cNvSpPr>
          <p:nvPr/>
        </p:nvSpPr>
        <p:spPr bwMode="auto">
          <a:xfrm flipV="1">
            <a:off x="8849570" y="2962392"/>
            <a:ext cx="34564" cy="27362"/>
          </a:xfrm>
          <a:prstGeom prst="line">
            <a:avLst/>
          </a:prstGeom>
          <a:noFill/>
          <a:ln w="3600">
            <a:solidFill>
              <a:srgbClr val="000000"/>
            </a:solidFill>
            <a:round/>
            <a:headEnd/>
            <a:tailEnd/>
          </a:ln>
          <a:effectLst/>
        </p:spPr>
        <p:txBody>
          <a:bodyPr/>
          <a:lstStyle/>
          <a:p>
            <a:endParaRPr lang="es-ES_tradnl" sz="1633"/>
          </a:p>
        </p:txBody>
      </p:sp>
      <p:sp>
        <p:nvSpPr>
          <p:cNvPr id="11634" name="Freeform 370"/>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 ang="0">
                <a:pos x="0" y="0"/>
              </a:cxn>
            </a:cxnLst>
            <a:rect l="0" t="0" r="r" b="b"/>
            <a:pathLst>
              <a:path w="140" h="38">
                <a:moveTo>
                  <a:pt x="0" y="0"/>
                </a:moveTo>
                <a:lnTo>
                  <a:pt x="34" y="37"/>
                </a:lnTo>
                <a:lnTo>
                  <a:pt x="103" y="37"/>
                </a:lnTo>
                <a:lnTo>
                  <a:pt x="139" y="37"/>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5" name="Freeform 371"/>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Lst>
            <a:rect l="0" t="0" r="r" b="b"/>
            <a:pathLst>
              <a:path w="140" h="38">
                <a:moveTo>
                  <a:pt x="0" y="0"/>
                </a:moveTo>
                <a:lnTo>
                  <a:pt x="34" y="37"/>
                </a:lnTo>
                <a:lnTo>
                  <a:pt x="103" y="37"/>
                </a:lnTo>
                <a:lnTo>
                  <a:pt x="139" y="37"/>
                </a:lnTo>
              </a:path>
            </a:pathLst>
          </a:custGeom>
          <a:noFill/>
          <a:ln w="3600">
            <a:solidFill>
              <a:srgbClr val="000000"/>
            </a:solidFill>
            <a:round/>
            <a:headEnd/>
            <a:tailEnd/>
          </a:ln>
          <a:effectLst/>
        </p:spPr>
        <p:txBody>
          <a:bodyPr/>
          <a:lstStyle/>
          <a:p>
            <a:endParaRPr lang="es-ES_tradnl" sz="1633"/>
          </a:p>
        </p:txBody>
      </p:sp>
      <p:sp>
        <p:nvSpPr>
          <p:cNvPr id="11636" name="Line 372"/>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37" name="Freeform 373"/>
          <p:cNvSpPr>
            <a:spLocks noChangeArrowheads="1"/>
          </p:cNvSpPr>
          <p:nvPr/>
        </p:nvSpPr>
        <p:spPr bwMode="auto">
          <a:xfrm>
            <a:off x="5424892" y="3466445"/>
            <a:ext cx="315393" cy="259227"/>
          </a:xfrm>
          <a:custGeom>
            <a:avLst/>
            <a:gdLst/>
            <a:ahLst/>
            <a:cxnLst>
              <a:cxn ang="0">
                <a:pos x="966" y="188"/>
              </a:cxn>
              <a:cxn ang="0">
                <a:pos x="862" y="76"/>
              </a:cxn>
              <a:cxn ang="0">
                <a:pos x="793" y="76"/>
              </a:cxn>
              <a:cxn ang="0">
                <a:pos x="725" y="113"/>
              </a:cxn>
              <a:cxn ang="0">
                <a:pos x="689" y="188"/>
              </a:cxn>
              <a:cxn ang="0">
                <a:pos x="621" y="264"/>
              </a:cxn>
              <a:cxn ang="0">
                <a:pos x="551" y="227"/>
              </a:cxn>
              <a:cxn ang="0">
                <a:pos x="482" y="150"/>
              </a:cxn>
              <a:cxn ang="0">
                <a:pos x="482" y="113"/>
              </a:cxn>
              <a:cxn ang="0">
                <a:pos x="482" y="38"/>
              </a:cxn>
              <a:cxn ang="0">
                <a:pos x="414" y="0"/>
              </a:cxn>
              <a:cxn ang="0">
                <a:pos x="276" y="76"/>
              </a:cxn>
              <a:cxn ang="0">
                <a:pos x="242" y="113"/>
              </a:cxn>
              <a:cxn ang="0">
                <a:pos x="310" y="150"/>
              </a:cxn>
              <a:cxn ang="0">
                <a:pos x="414" y="150"/>
              </a:cxn>
              <a:cxn ang="0">
                <a:pos x="379" y="188"/>
              </a:cxn>
              <a:cxn ang="0">
                <a:pos x="310" y="188"/>
              </a:cxn>
              <a:cxn ang="0">
                <a:pos x="310" y="264"/>
              </a:cxn>
              <a:cxn ang="0">
                <a:pos x="379" y="301"/>
              </a:cxn>
              <a:cxn ang="0">
                <a:pos x="449" y="264"/>
              </a:cxn>
              <a:cxn ang="0">
                <a:pos x="482" y="227"/>
              </a:cxn>
              <a:cxn ang="0">
                <a:pos x="482" y="339"/>
              </a:cxn>
              <a:cxn ang="0">
                <a:pos x="655" y="377"/>
              </a:cxn>
              <a:cxn ang="0">
                <a:pos x="759" y="451"/>
              </a:cxn>
              <a:cxn ang="0">
                <a:pos x="829" y="641"/>
              </a:cxn>
              <a:cxn ang="0">
                <a:pos x="829" y="715"/>
              </a:cxn>
              <a:cxn ang="0">
                <a:pos x="897" y="753"/>
              </a:cxn>
              <a:cxn ang="0">
                <a:pos x="966" y="791"/>
              </a:cxn>
              <a:cxn ang="0">
                <a:pos x="33" y="227"/>
              </a:cxn>
              <a:cxn ang="0">
                <a:pos x="33" y="264"/>
              </a:cxn>
              <a:cxn ang="0">
                <a:pos x="173" y="264"/>
              </a:cxn>
              <a:cxn ang="0">
                <a:pos x="207" y="227"/>
              </a:cxn>
              <a:cxn ang="0">
                <a:pos x="173" y="188"/>
              </a:cxn>
            </a:cxnLst>
            <a:rect l="0" t="0" r="r" b="b"/>
            <a:pathLst>
              <a:path w="967" h="792">
                <a:moveTo>
                  <a:pt x="966" y="791"/>
                </a:moveTo>
                <a:lnTo>
                  <a:pt x="966" y="188"/>
                </a:lnTo>
                <a:lnTo>
                  <a:pt x="897" y="150"/>
                </a:lnTo>
                <a:lnTo>
                  <a:pt x="862" y="76"/>
                </a:lnTo>
                <a:lnTo>
                  <a:pt x="829" y="76"/>
                </a:lnTo>
                <a:lnTo>
                  <a:pt x="793" y="76"/>
                </a:lnTo>
                <a:lnTo>
                  <a:pt x="725" y="76"/>
                </a:lnTo>
                <a:lnTo>
                  <a:pt x="725" y="113"/>
                </a:lnTo>
                <a:lnTo>
                  <a:pt x="725" y="150"/>
                </a:lnTo>
                <a:lnTo>
                  <a:pt x="689" y="188"/>
                </a:lnTo>
                <a:lnTo>
                  <a:pt x="655" y="227"/>
                </a:lnTo>
                <a:lnTo>
                  <a:pt x="621" y="264"/>
                </a:lnTo>
                <a:lnTo>
                  <a:pt x="586" y="264"/>
                </a:lnTo>
                <a:lnTo>
                  <a:pt x="551" y="227"/>
                </a:lnTo>
                <a:lnTo>
                  <a:pt x="518" y="188"/>
                </a:lnTo>
                <a:lnTo>
                  <a:pt x="482" y="150"/>
                </a:lnTo>
                <a:lnTo>
                  <a:pt x="449" y="113"/>
                </a:lnTo>
                <a:lnTo>
                  <a:pt x="482" y="113"/>
                </a:lnTo>
                <a:lnTo>
                  <a:pt x="482" y="76"/>
                </a:lnTo>
                <a:lnTo>
                  <a:pt x="482" y="38"/>
                </a:lnTo>
                <a:lnTo>
                  <a:pt x="449" y="0"/>
                </a:lnTo>
                <a:lnTo>
                  <a:pt x="414" y="0"/>
                </a:lnTo>
                <a:lnTo>
                  <a:pt x="310" y="38"/>
                </a:lnTo>
                <a:lnTo>
                  <a:pt x="276" y="76"/>
                </a:lnTo>
                <a:lnTo>
                  <a:pt x="242" y="76"/>
                </a:lnTo>
                <a:lnTo>
                  <a:pt x="242" y="113"/>
                </a:lnTo>
                <a:lnTo>
                  <a:pt x="310" y="113"/>
                </a:lnTo>
                <a:lnTo>
                  <a:pt x="310" y="150"/>
                </a:lnTo>
                <a:lnTo>
                  <a:pt x="345" y="150"/>
                </a:lnTo>
                <a:lnTo>
                  <a:pt x="414" y="150"/>
                </a:lnTo>
                <a:lnTo>
                  <a:pt x="414" y="188"/>
                </a:lnTo>
                <a:lnTo>
                  <a:pt x="379" y="188"/>
                </a:lnTo>
                <a:lnTo>
                  <a:pt x="345" y="188"/>
                </a:lnTo>
                <a:lnTo>
                  <a:pt x="310" y="188"/>
                </a:lnTo>
                <a:lnTo>
                  <a:pt x="310" y="227"/>
                </a:lnTo>
                <a:lnTo>
                  <a:pt x="310" y="264"/>
                </a:lnTo>
                <a:lnTo>
                  <a:pt x="345" y="264"/>
                </a:lnTo>
                <a:lnTo>
                  <a:pt x="379" y="301"/>
                </a:lnTo>
                <a:lnTo>
                  <a:pt x="414" y="339"/>
                </a:lnTo>
                <a:lnTo>
                  <a:pt x="449" y="264"/>
                </a:lnTo>
                <a:lnTo>
                  <a:pt x="449" y="227"/>
                </a:lnTo>
                <a:lnTo>
                  <a:pt x="482" y="227"/>
                </a:lnTo>
                <a:lnTo>
                  <a:pt x="449" y="301"/>
                </a:lnTo>
                <a:lnTo>
                  <a:pt x="482" y="339"/>
                </a:lnTo>
                <a:lnTo>
                  <a:pt x="586" y="377"/>
                </a:lnTo>
                <a:lnTo>
                  <a:pt x="655" y="377"/>
                </a:lnTo>
                <a:lnTo>
                  <a:pt x="689" y="377"/>
                </a:lnTo>
                <a:lnTo>
                  <a:pt x="759" y="451"/>
                </a:lnTo>
                <a:lnTo>
                  <a:pt x="793" y="527"/>
                </a:lnTo>
                <a:lnTo>
                  <a:pt x="829" y="641"/>
                </a:lnTo>
                <a:lnTo>
                  <a:pt x="829" y="678"/>
                </a:lnTo>
                <a:lnTo>
                  <a:pt x="829" y="715"/>
                </a:lnTo>
                <a:lnTo>
                  <a:pt x="862" y="715"/>
                </a:lnTo>
                <a:lnTo>
                  <a:pt x="897" y="753"/>
                </a:lnTo>
                <a:lnTo>
                  <a:pt x="930" y="753"/>
                </a:lnTo>
                <a:lnTo>
                  <a:pt x="966" y="791"/>
                </a:lnTo>
                <a:close/>
                <a:moveTo>
                  <a:pt x="138" y="188"/>
                </a:moveTo>
                <a:lnTo>
                  <a:pt x="33" y="227"/>
                </a:lnTo>
                <a:lnTo>
                  <a:pt x="0" y="264"/>
                </a:lnTo>
                <a:lnTo>
                  <a:pt x="33" y="264"/>
                </a:lnTo>
                <a:lnTo>
                  <a:pt x="70" y="264"/>
                </a:lnTo>
                <a:lnTo>
                  <a:pt x="173" y="264"/>
                </a:lnTo>
                <a:lnTo>
                  <a:pt x="207" y="264"/>
                </a:lnTo>
                <a:lnTo>
                  <a:pt x="207" y="227"/>
                </a:lnTo>
                <a:lnTo>
                  <a:pt x="207" y="188"/>
                </a:lnTo>
                <a:lnTo>
                  <a:pt x="173" y="188"/>
                </a:lnTo>
                <a:lnTo>
                  <a:pt x="138"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8" name="Freeform 374"/>
          <p:cNvSpPr>
            <a:spLocks noChangeArrowheads="1"/>
          </p:cNvSpPr>
          <p:nvPr/>
        </p:nvSpPr>
        <p:spPr bwMode="auto">
          <a:xfrm>
            <a:off x="5504100" y="3466445"/>
            <a:ext cx="237625" cy="259227"/>
          </a:xfrm>
          <a:custGeom>
            <a:avLst/>
            <a:gdLst/>
            <a:ahLst/>
            <a:cxnLst>
              <a:cxn ang="0">
                <a:pos x="725" y="791"/>
              </a:cxn>
              <a:cxn ang="0">
                <a:pos x="725" y="188"/>
              </a:cxn>
              <a:cxn ang="0">
                <a:pos x="655" y="150"/>
              </a:cxn>
              <a:cxn ang="0">
                <a:pos x="621" y="76"/>
              </a:cxn>
              <a:cxn ang="0">
                <a:pos x="587" y="76"/>
              </a:cxn>
              <a:cxn ang="0">
                <a:pos x="551" y="76"/>
              </a:cxn>
              <a:cxn ang="0">
                <a:pos x="483" y="76"/>
              </a:cxn>
              <a:cxn ang="0">
                <a:pos x="483" y="113"/>
              </a:cxn>
              <a:cxn ang="0">
                <a:pos x="483" y="150"/>
              </a:cxn>
              <a:cxn ang="0">
                <a:pos x="449" y="188"/>
              </a:cxn>
              <a:cxn ang="0">
                <a:pos x="414" y="227"/>
              </a:cxn>
              <a:cxn ang="0">
                <a:pos x="379" y="264"/>
              </a:cxn>
              <a:cxn ang="0">
                <a:pos x="345" y="264"/>
              </a:cxn>
              <a:cxn ang="0">
                <a:pos x="309" y="227"/>
              </a:cxn>
              <a:cxn ang="0">
                <a:pos x="276" y="188"/>
              </a:cxn>
              <a:cxn ang="0">
                <a:pos x="241" y="150"/>
              </a:cxn>
              <a:cxn ang="0">
                <a:pos x="207" y="113"/>
              </a:cxn>
              <a:cxn ang="0">
                <a:pos x="241" y="113"/>
              </a:cxn>
              <a:cxn ang="0">
                <a:pos x="241" y="76"/>
              </a:cxn>
              <a:cxn ang="0">
                <a:pos x="241" y="38"/>
              </a:cxn>
              <a:cxn ang="0">
                <a:pos x="207" y="0"/>
              </a:cxn>
              <a:cxn ang="0">
                <a:pos x="172" y="0"/>
              </a:cxn>
              <a:cxn ang="0">
                <a:pos x="70" y="38"/>
              </a:cxn>
              <a:cxn ang="0">
                <a:pos x="34" y="76"/>
              </a:cxn>
              <a:cxn ang="0">
                <a:pos x="0" y="76"/>
              </a:cxn>
              <a:cxn ang="0">
                <a:pos x="0" y="113"/>
              </a:cxn>
              <a:cxn ang="0">
                <a:pos x="70" y="113"/>
              </a:cxn>
              <a:cxn ang="0">
                <a:pos x="70" y="150"/>
              </a:cxn>
              <a:cxn ang="0">
                <a:pos x="103" y="150"/>
              </a:cxn>
              <a:cxn ang="0">
                <a:pos x="172" y="150"/>
              </a:cxn>
              <a:cxn ang="0">
                <a:pos x="172" y="188"/>
              </a:cxn>
              <a:cxn ang="0">
                <a:pos x="138" y="188"/>
              </a:cxn>
              <a:cxn ang="0">
                <a:pos x="103" y="188"/>
              </a:cxn>
              <a:cxn ang="0">
                <a:pos x="70" y="188"/>
              </a:cxn>
              <a:cxn ang="0">
                <a:pos x="70" y="227"/>
              </a:cxn>
              <a:cxn ang="0">
                <a:pos x="70" y="264"/>
              </a:cxn>
              <a:cxn ang="0">
                <a:pos x="103" y="264"/>
              </a:cxn>
              <a:cxn ang="0">
                <a:pos x="138" y="301"/>
              </a:cxn>
              <a:cxn ang="0">
                <a:pos x="172" y="339"/>
              </a:cxn>
              <a:cxn ang="0">
                <a:pos x="207" y="264"/>
              </a:cxn>
              <a:cxn ang="0">
                <a:pos x="207" y="227"/>
              </a:cxn>
              <a:cxn ang="0">
                <a:pos x="241" y="227"/>
              </a:cxn>
              <a:cxn ang="0">
                <a:pos x="207" y="301"/>
              </a:cxn>
              <a:cxn ang="0">
                <a:pos x="241" y="339"/>
              </a:cxn>
              <a:cxn ang="0">
                <a:pos x="345" y="377"/>
              </a:cxn>
              <a:cxn ang="0">
                <a:pos x="414" y="377"/>
              </a:cxn>
              <a:cxn ang="0">
                <a:pos x="449" y="377"/>
              </a:cxn>
              <a:cxn ang="0">
                <a:pos x="518" y="451"/>
              </a:cxn>
              <a:cxn ang="0">
                <a:pos x="551" y="527"/>
              </a:cxn>
              <a:cxn ang="0">
                <a:pos x="587" y="641"/>
              </a:cxn>
              <a:cxn ang="0">
                <a:pos x="587" y="678"/>
              </a:cxn>
              <a:cxn ang="0">
                <a:pos x="587" y="715"/>
              </a:cxn>
              <a:cxn ang="0">
                <a:pos x="621" y="715"/>
              </a:cxn>
              <a:cxn ang="0">
                <a:pos x="655" y="753"/>
              </a:cxn>
              <a:cxn ang="0">
                <a:pos x="689" y="753"/>
              </a:cxn>
              <a:cxn ang="0">
                <a:pos x="725" y="791"/>
              </a:cxn>
            </a:cxnLst>
            <a:rect l="0" t="0" r="r" b="b"/>
            <a:pathLst>
              <a:path w="726" h="792">
                <a:moveTo>
                  <a:pt x="725" y="791"/>
                </a:moveTo>
                <a:lnTo>
                  <a:pt x="725" y="188"/>
                </a:lnTo>
                <a:lnTo>
                  <a:pt x="655" y="150"/>
                </a:lnTo>
                <a:lnTo>
                  <a:pt x="621" y="76"/>
                </a:lnTo>
                <a:lnTo>
                  <a:pt x="587" y="76"/>
                </a:lnTo>
                <a:lnTo>
                  <a:pt x="551" y="76"/>
                </a:lnTo>
                <a:lnTo>
                  <a:pt x="483" y="76"/>
                </a:lnTo>
                <a:lnTo>
                  <a:pt x="483" y="113"/>
                </a:lnTo>
                <a:lnTo>
                  <a:pt x="483" y="150"/>
                </a:lnTo>
                <a:lnTo>
                  <a:pt x="449" y="188"/>
                </a:lnTo>
                <a:lnTo>
                  <a:pt x="414" y="227"/>
                </a:lnTo>
                <a:lnTo>
                  <a:pt x="379" y="264"/>
                </a:lnTo>
                <a:lnTo>
                  <a:pt x="345" y="264"/>
                </a:lnTo>
                <a:lnTo>
                  <a:pt x="309" y="227"/>
                </a:lnTo>
                <a:lnTo>
                  <a:pt x="276" y="188"/>
                </a:lnTo>
                <a:lnTo>
                  <a:pt x="241" y="150"/>
                </a:lnTo>
                <a:lnTo>
                  <a:pt x="207" y="113"/>
                </a:lnTo>
                <a:lnTo>
                  <a:pt x="241" y="113"/>
                </a:lnTo>
                <a:lnTo>
                  <a:pt x="241" y="76"/>
                </a:lnTo>
                <a:lnTo>
                  <a:pt x="241" y="38"/>
                </a:lnTo>
                <a:lnTo>
                  <a:pt x="207" y="0"/>
                </a:lnTo>
                <a:lnTo>
                  <a:pt x="172" y="0"/>
                </a:lnTo>
                <a:lnTo>
                  <a:pt x="70" y="38"/>
                </a:lnTo>
                <a:lnTo>
                  <a:pt x="34" y="76"/>
                </a:lnTo>
                <a:lnTo>
                  <a:pt x="0" y="76"/>
                </a:lnTo>
                <a:lnTo>
                  <a:pt x="0" y="113"/>
                </a:lnTo>
                <a:lnTo>
                  <a:pt x="70" y="113"/>
                </a:lnTo>
                <a:lnTo>
                  <a:pt x="70" y="150"/>
                </a:lnTo>
                <a:lnTo>
                  <a:pt x="103" y="150"/>
                </a:lnTo>
                <a:lnTo>
                  <a:pt x="172" y="150"/>
                </a:lnTo>
                <a:lnTo>
                  <a:pt x="172" y="188"/>
                </a:lnTo>
                <a:lnTo>
                  <a:pt x="138" y="188"/>
                </a:lnTo>
                <a:lnTo>
                  <a:pt x="103" y="188"/>
                </a:lnTo>
                <a:lnTo>
                  <a:pt x="70" y="188"/>
                </a:lnTo>
                <a:lnTo>
                  <a:pt x="70" y="227"/>
                </a:lnTo>
                <a:lnTo>
                  <a:pt x="70" y="264"/>
                </a:lnTo>
                <a:lnTo>
                  <a:pt x="103" y="264"/>
                </a:lnTo>
                <a:lnTo>
                  <a:pt x="138" y="301"/>
                </a:lnTo>
                <a:lnTo>
                  <a:pt x="172" y="339"/>
                </a:lnTo>
                <a:lnTo>
                  <a:pt x="207" y="264"/>
                </a:lnTo>
                <a:lnTo>
                  <a:pt x="207" y="227"/>
                </a:lnTo>
                <a:lnTo>
                  <a:pt x="241" y="227"/>
                </a:lnTo>
                <a:lnTo>
                  <a:pt x="207" y="301"/>
                </a:lnTo>
                <a:lnTo>
                  <a:pt x="241" y="339"/>
                </a:lnTo>
                <a:lnTo>
                  <a:pt x="345" y="377"/>
                </a:lnTo>
                <a:lnTo>
                  <a:pt x="414" y="377"/>
                </a:lnTo>
                <a:lnTo>
                  <a:pt x="449" y="377"/>
                </a:lnTo>
                <a:lnTo>
                  <a:pt x="518" y="451"/>
                </a:lnTo>
                <a:lnTo>
                  <a:pt x="551" y="527"/>
                </a:lnTo>
                <a:lnTo>
                  <a:pt x="587" y="641"/>
                </a:lnTo>
                <a:lnTo>
                  <a:pt x="587" y="678"/>
                </a:lnTo>
                <a:lnTo>
                  <a:pt x="587" y="715"/>
                </a:lnTo>
                <a:lnTo>
                  <a:pt x="621" y="715"/>
                </a:lnTo>
                <a:lnTo>
                  <a:pt x="655" y="753"/>
                </a:lnTo>
                <a:lnTo>
                  <a:pt x="689" y="753"/>
                </a:lnTo>
                <a:lnTo>
                  <a:pt x="725" y="791"/>
                </a:lnTo>
              </a:path>
            </a:pathLst>
          </a:custGeom>
          <a:noFill/>
          <a:ln w="3600">
            <a:solidFill>
              <a:srgbClr val="000000"/>
            </a:solidFill>
            <a:round/>
            <a:headEnd/>
            <a:tailEnd/>
          </a:ln>
          <a:effectLst/>
        </p:spPr>
        <p:txBody>
          <a:bodyPr/>
          <a:lstStyle/>
          <a:p>
            <a:endParaRPr lang="es-ES_tradnl" sz="1633"/>
          </a:p>
        </p:txBody>
      </p:sp>
      <p:sp>
        <p:nvSpPr>
          <p:cNvPr id="11639" name="Freeform 375"/>
          <p:cNvSpPr>
            <a:spLocks noChangeArrowheads="1"/>
          </p:cNvSpPr>
          <p:nvPr/>
        </p:nvSpPr>
        <p:spPr bwMode="auto">
          <a:xfrm>
            <a:off x="5424892" y="3528371"/>
            <a:ext cx="67687" cy="24483"/>
          </a:xfrm>
          <a:custGeom>
            <a:avLst/>
            <a:gdLst/>
            <a:ahLst/>
            <a:cxnLst>
              <a:cxn ang="0">
                <a:pos x="138" y="0"/>
              </a:cxn>
              <a:cxn ang="0">
                <a:pos x="33" y="38"/>
              </a:cxn>
              <a:cxn ang="0">
                <a:pos x="0" y="76"/>
              </a:cxn>
              <a:cxn ang="0">
                <a:pos x="33" y="76"/>
              </a:cxn>
              <a:cxn ang="0">
                <a:pos x="70" y="76"/>
              </a:cxn>
              <a:cxn ang="0">
                <a:pos x="173" y="76"/>
              </a:cxn>
              <a:cxn ang="0">
                <a:pos x="207" y="76"/>
              </a:cxn>
              <a:cxn ang="0">
                <a:pos x="207" y="38"/>
              </a:cxn>
              <a:cxn ang="0">
                <a:pos x="207" y="0"/>
              </a:cxn>
              <a:cxn ang="0">
                <a:pos x="173" y="0"/>
              </a:cxn>
              <a:cxn ang="0">
                <a:pos x="138" y="0"/>
              </a:cxn>
            </a:cxnLst>
            <a:rect l="0" t="0" r="r" b="b"/>
            <a:pathLst>
              <a:path w="208" h="77">
                <a:moveTo>
                  <a:pt x="138" y="0"/>
                </a:moveTo>
                <a:lnTo>
                  <a:pt x="33" y="38"/>
                </a:lnTo>
                <a:lnTo>
                  <a:pt x="0" y="76"/>
                </a:lnTo>
                <a:lnTo>
                  <a:pt x="33" y="76"/>
                </a:lnTo>
                <a:lnTo>
                  <a:pt x="70" y="76"/>
                </a:lnTo>
                <a:lnTo>
                  <a:pt x="173" y="76"/>
                </a:lnTo>
                <a:lnTo>
                  <a:pt x="207" y="76"/>
                </a:lnTo>
                <a:lnTo>
                  <a:pt x="207" y="38"/>
                </a:lnTo>
                <a:lnTo>
                  <a:pt x="207" y="0"/>
                </a:lnTo>
                <a:lnTo>
                  <a:pt x="173" y="0"/>
                </a:lnTo>
                <a:lnTo>
                  <a:pt x="138" y="0"/>
                </a:lnTo>
              </a:path>
            </a:pathLst>
          </a:custGeom>
          <a:noFill/>
          <a:ln w="3600">
            <a:solidFill>
              <a:srgbClr val="000000"/>
            </a:solidFill>
            <a:round/>
            <a:headEnd/>
            <a:tailEnd/>
          </a:ln>
          <a:effectLst/>
        </p:spPr>
        <p:txBody>
          <a:bodyPr/>
          <a:lstStyle/>
          <a:p>
            <a:endParaRPr lang="es-ES_tradnl" sz="1633"/>
          </a:p>
        </p:txBody>
      </p:sp>
      <p:sp>
        <p:nvSpPr>
          <p:cNvPr id="11640" name="Freeform 376"/>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1" name="Freeform 377"/>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noFill/>
          <a:ln w="3600">
            <a:solidFill>
              <a:srgbClr val="000000"/>
            </a:solidFill>
            <a:round/>
            <a:headEnd/>
            <a:tailEnd/>
          </a:ln>
          <a:effectLst/>
        </p:spPr>
        <p:txBody>
          <a:bodyPr/>
          <a:lstStyle/>
          <a:p>
            <a:endParaRPr lang="es-ES_tradnl" sz="1633"/>
          </a:p>
        </p:txBody>
      </p:sp>
      <p:sp>
        <p:nvSpPr>
          <p:cNvPr id="11642" name="Freeform 378"/>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3" name="Freeform 379"/>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noFill/>
          <a:ln w="3600">
            <a:solidFill>
              <a:srgbClr val="000000"/>
            </a:solidFill>
            <a:round/>
            <a:headEnd/>
            <a:tailEnd/>
          </a:ln>
          <a:effectLst/>
        </p:spPr>
        <p:txBody>
          <a:bodyPr/>
          <a:lstStyle/>
          <a:p>
            <a:endParaRPr lang="es-ES_tradnl" sz="1633"/>
          </a:p>
        </p:txBody>
      </p:sp>
      <p:sp>
        <p:nvSpPr>
          <p:cNvPr id="11644" name="Freeform 380"/>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5" name="Freeform 381"/>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noFill/>
          <a:ln w="3600">
            <a:solidFill>
              <a:srgbClr val="000000"/>
            </a:solidFill>
            <a:round/>
            <a:headEnd/>
            <a:tailEnd/>
          </a:ln>
          <a:effectLst/>
        </p:spPr>
        <p:txBody>
          <a:bodyPr/>
          <a:lstStyle/>
          <a:p>
            <a:endParaRPr lang="es-ES_tradnl" sz="1633"/>
          </a:p>
        </p:txBody>
      </p:sp>
      <p:sp>
        <p:nvSpPr>
          <p:cNvPr id="11646" name="Freeform 382"/>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7" name="Freeform 383"/>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noFill/>
          <a:ln w="3600">
            <a:solidFill>
              <a:srgbClr val="000000"/>
            </a:solidFill>
            <a:round/>
            <a:headEnd/>
            <a:tailEnd/>
          </a:ln>
          <a:effectLst/>
        </p:spPr>
        <p:txBody>
          <a:bodyPr/>
          <a:lstStyle/>
          <a:p>
            <a:endParaRPr lang="es-ES_tradnl" sz="1633"/>
          </a:p>
        </p:txBody>
      </p:sp>
      <p:sp>
        <p:nvSpPr>
          <p:cNvPr id="11648" name="Freeform 384"/>
          <p:cNvSpPr>
            <a:spLocks noChangeArrowheads="1"/>
          </p:cNvSpPr>
          <p:nvPr/>
        </p:nvSpPr>
        <p:spPr bwMode="auto">
          <a:xfrm>
            <a:off x="6980254" y="701355"/>
            <a:ext cx="2466979" cy="1929803"/>
          </a:xfrm>
          <a:custGeom>
            <a:avLst/>
            <a:gdLst/>
            <a:ahLst/>
            <a:cxnLst>
              <a:cxn ang="0">
                <a:pos x="1655" y="1845"/>
              </a:cxn>
              <a:cxn ang="0">
                <a:pos x="1484" y="1845"/>
              </a:cxn>
              <a:cxn ang="0">
                <a:pos x="1277" y="1996"/>
              </a:cxn>
              <a:cxn ang="0">
                <a:pos x="1380" y="1732"/>
              </a:cxn>
              <a:cxn ang="0">
                <a:pos x="1104" y="1882"/>
              </a:cxn>
              <a:cxn ang="0">
                <a:pos x="829" y="2257"/>
              </a:cxn>
              <a:cxn ang="0">
                <a:pos x="483" y="2447"/>
              </a:cxn>
              <a:cxn ang="0">
                <a:pos x="449" y="2371"/>
              </a:cxn>
              <a:cxn ang="0">
                <a:pos x="689" y="2257"/>
              </a:cxn>
              <a:cxn ang="0">
                <a:pos x="689" y="2070"/>
              </a:cxn>
              <a:cxn ang="0">
                <a:pos x="483" y="1956"/>
              </a:cxn>
              <a:cxn ang="0">
                <a:pos x="310" y="1920"/>
              </a:cxn>
              <a:cxn ang="0">
                <a:pos x="173" y="1656"/>
              </a:cxn>
              <a:cxn ang="0">
                <a:pos x="518" y="1355"/>
              </a:cxn>
              <a:cxn ang="0">
                <a:pos x="449" y="1167"/>
              </a:cxn>
              <a:cxn ang="0">
                <a:pos x="138" y="1205"/>
              </a:cxn>
              <a:cxn ang="0">
                <a:pos x="34" y="1053"/>
              </a:cxn>
              <a:cxn ang="0">
                <a:pos x="310" y="978"/>
              </a:cxn>
              <a:cxn ang="0">
                <a:pos x="380" y="791"/>
              </a:cxn>
              <a:cxn ang="0">
                <a:pos x="345" y="377"/>
              </a:cxn>
              <a:cxn ang="0">
                <a:pos x="759" y="150"/>
              </a:cxn>
              <a:cxn ang="0">
                <a:pos x="1277" y="0"/>
              </a:cxn>
              <a:cxn ang="0">
                <a:pos x="1552" y="150"/>
              </a:cxn>
              <a:cxn ang="0">
                <a:pos x="1932" y="301"/>
              </a:cxn>
              <a:cxn ang="0">
                <a:pos x="5414" y="5495"/>
              </a:cxn>
              <a:cxn ang="0">
                <a:pos x="5863" y="5421"/>
              </a:cxn>
              <a:cxn ang="0">
                <a:pos x="5932" y="5308"/>
              </a:cxn>
              <a:cxn ang="0">
                <a:pos x="6276" y="5383"/>
              </a:cxn>
              <a:cxn ang="0">
                <a:pos x="6345" y="5684"/>
              </a:cxn>
              <a:cxn ang="0">
                <a:pos x="6553" y="5684"/>
              </a:cxn>
              <a:cxn ang="0">
                <a:pos x="6485" y="5157"/>
              </a:cxn>
              <a:cxn ang="0">
                <a:pos x="6828" y="4818"/>
              </a:cxn>
              <a:cxn ang="0">
                <a:pos x="6828" y="4367"/>
              </a:cxn>
              <a:cxn ang="0">
                <a:pos x="6898" y="4367"/>
              </a:cxn>
              <a:cxn ang="0">
                <a:pos x="7002" y="4217"/>
              </a:cxn>
              <a:cxn ang="0">
                <a:pos x="7243" y="3952"/>
              </a:cxn>
              <a:cxn ang="0">
                <a:pos x="7484" y="3726"/>
              </a:cxn>
              <a:cxn ang="0">
                <a:pos x="7380" y="3502"/>
              </a:cxn>
              <a:cxn ang="0">
                <a:pos x="6931" y="3689"/>
              </a:cxn>
              <a:cxn ang="0">
                <a:pos x="6655" y="3916"/>
              </a:cxn>
              <a:cxn ang="0">
                <a:pos x="6380" y="4140"/>
              </a:cxn>
              <a:cxn ang="0">
                <a:pos x="6345" y="3840"/>
              </a:cxn>
              <a:cxn ang="0">
                <a:pos x="6243" y="3652"/>
              </a:cxn>
              <a:cxn ang="0">
                <a:pos x="6105" y="3952"/>
              </a:cxn>
              <a:cxn ang="0">
                <a:pos x="6001" y="3726"/>
              </a:cxn>
              <a:cxn ang="0">
                <a:pos x="6139" y="3613"/>
              </a:cxn>
              <a:cxn ang="0">
                <a:pos x="5966" y="3425"/>
              </a:cxn>
              <a:cxn ang="0">
                <a:pos x="5725" y="3425"/>
              </a:cxn>
              <a:cxn ang="0">
                <a:pos x="5449" y="3200"/>
              </a:cxn>
              <a:cxn ang="0">
                <a:pos x="3311" y="3350"/>
              </a:cxn>
              <a:cxn ang="0">
                <a:pos x="3311" y="3538"/>
              </a:cxn>
              <a:cxn ang="0">
                <a:pos x="3276" y="4140"/>
              </a:cxn>
              <a:cxn ang="0">
                <a:pos x="3448" y="4705"/>
              </a:cxn>
              <a:cxn ang="0">
                <a:pos x="4000" y="5044"/>
              </a:cxn>
              <a:cxn ang="0">
                <a:pos x="4622" y="5231"/>
              </a:cxn>
              <a:cxn ang="0">
                <a:pos x="4828" y="5383"/>
              </a:cxn>
              <a:cxn ang="0">
                <a:pos x="5139" y="5722"/>
              </a:cxn>
            </a:cxnLst>
            <a:rect l="0" t="0" r="r" b="b"/>
            <a:pathLst>
              <a:path w="7554" h="5911">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close/>
                <a:moveTo>
                  <a:pt x="5243" y="5796"/>
                </a:moveTo>
                <a:lnTo>
                  <a:pt x="5277" y="5722"/>
                </a:lnTo>
                <a:lnTo>
                  <a:pt x="5277" y="5646"/>
                </a:lnTo>
                <a:lnTo>
                  <a:pt x="5277" y="5609"/>
                </a:lnTo>
                <a:lnTo>
                  <a:pt x="5311" y="5572"/>
                </a:lnTo>
                <a:lnTo>
                  <a:pt x="5345" y="5533"/>
                </a:lnTo>
                <a:lnTo>
                  <a:pt x="5414" y="5495"/>
                </a:lnTo>
                <a:lnTo>
                  <a:pt x="5484" y="5458"/>
                </a:lnTo>
                <a:lnTo>
                  <a:pt x="5552" y="5421"/>
                </a:lnTo>
                <a:lnTo>
                  <a:pt x="5587" y="5383"/>
                </a:lnTo>
                <a:lnTo>
                  <a:pt x="5656" y="5383"/>
                </a:lnTo>
                <a:lnTo>
                  <a:pt x="5759" y="5421"/>
                </a:lnTo>
                <a:lnTo>
                  <a:pt x="5794" y="5421"/>
                </a:lnTo>
                <a:lnTo>
                  <a:pt x="5829" y="5421"/>
                </a:lnTo>
                <a:lnTo>
                  <a:pt x="5863" y="5421"/>
                </a:lnTo>
                <a:lnTo>
                  <a:pt x="5863" y="5383"/>
                </a:lnTo>
                <a:lnTo>
                  <a:pt x="5829" y="5345"/>
                </a:lnTo>
                <a:lnTo>
                  <a:pt x="5829" y="5308"/>
                </a:lnTo>
                <a:lnTo>
                  <a:pt x="5794" y="5308"/>
                </a:lnTo>
                <a:lnTo>
                  <a:pt x="5794" y="5270"/>
                </a:lnTo>
                <a:lnTo>
                  <a:pt x="5829" y="5308"/>
                </a:lnTo>
                <a:lnTo>
                  <a:pt x="5898" y="5308"/>
                </a:lnTo>
                <a:lnTo>
                  <a:pt x="5932" y="5308"/>
                </a:lnTo>
                <a:lnTo>
                  <a:pt x="6001" y="5308"/>
                </a:lnTo>
                <a:lnTo>
                  <a:pt x="6036" y="5308"/>
                </a:lnTo>
                <a:lnTo>
                  <a:pt x="6105" y="5308"/>
                </a:lnTo>
                <a:lnTo>
                  <a:pt x="6139" y="5308"/>
                </a:lnTo>
                <a:lnTo>
                  <a:pt x="6173" y="5345"/>
                </a:lnTo>
                <a:lnTo>
                  <a:pt x="6173" y="5383"/>
                </a:lnTo>
                <a:lnTo>
                  <a:pt x="6207" y="5383"/>
                </a:lnTo>
                <a:lnTo>
                  <a:pt x="6276" y="5383"/>
                </a:lnTo>
                <a:lnTo>
                  <a:pt x="6311" y="5383"/>
                </a:lnTo>
                <a:lnTo>
                  <a:pt x="6311" y="5421"/>
                </a:lnTo>
                <a:lnTo>
                  <a:pt x="6311" y="5495"/>
                </a:lnTo>
                <a:lnTo>
                  <a:pt x="6311" y="5533"/>
                </a:lnTo>
                <a:lnTo>
                  <a:pt x="6311" y="5572"/>
                </a:lnTo>
                <a:lnTo>
                  <a:pt x="6311" y="5609"/>
                </a:lnTo>
                <a:lnTo>
                  <a:pt x="6345" y="5646"/>
                </a:lnTo>
                <a:lnTo>
                  <a:pt x="6345" y="5684"/>
                </a:lnTo>
                <a:lnTo>
                  <a:pt x="6415" y="5722"/>
                </a:lnTo>
                <a:lnTo>
                  <a:pt x="6415" y="5836"/>
                </a:lnTo>
                <a:lnTo>
                  <a:pt x="6449" y="5836"/>
                </a:lnTo>
                <a:lnTo>
                  <a:pt x="6485" y="5872"/>
                </a:lnTo>
                <a:lnTo>
                  <a:pt x="6485" y="5910"/>
                </a:lnTo>
                <a:lnTo>
                  <a:pt x="6518" y="5872"/>
                </a:lnTo>
                <a:lnTo>
                  <a:pt x="6553" y="5796"/>
                </a:lnTo>
                <a:lnTo>
                  <a:pt x="6553" y="5684"/>
                </a:lnTo>
                <a:lnTo>
                  <a:pt x="6518" y="5533"/>
                </a:lnTo>
                <a:lnTo>
                  <a:pt x="6518" y="5495"/>
                </a:lnTo>
                <a:lnTo>
                  <a:pt x="6518" y="5458"/>
                </a:lnTo>
                <a:lnTo>
                  <a:pt x="6449" y="5383"/>
                </a:lnTo>
                <a:lnTo>
                  <a:pt x="6449" y="5308"/>
                </a:lnTo>
                <a:lnTo>
                  <a:pt x="6449" y="5270"/>
                </a:lnTo>
                <a:lnTo>
                  <a:pt x="6485" y="5195"/>
                </a:lnTo>
                <a:lnTo>
                  <a:pt x="6485" y="5157"/>
                </a:lnTo>
                <a:lnTo>
                  <a:pt x="6485" y="5120"/>
                </a:lnTo>
                <a:lnTo>
                  <a:pt x="6553" y="5081"/>
                </a:lnTo>
                <a:lnTo>
                  <a:pt x="6587" y="5044"/>
                </a:lnTo>
                <a:lnTo>
                  <a:pt x="6655" y="4969"/>
                </a:lnTo>
                <a:lnTo>
                  <a:pt x="6760" y="4893"/>
                </a:lnTo>
                <a:lnTo>
                  <a:pt x="6760" y="4855"/>
                </a:lnTo>
                <a:lnTo>
                  <a:pt x="6794" y="4818"/>
                </a:lnTo>
                <a:lnTo>
                  <a:pt x="6828" y="4818"/>
                </a:lnTo>
                <a:lnTo>
                  <a:pt x="6863" y="4780"/>
                </a:lnTo>
                <a:lnTo>
                  <a:pt x="6863" y="4743"/>
                </a:lnTo>
                <a:lnTo>
                  <a:pt x="6828" y="4630"/>
                </a:lnTo>
                <a:lnTo>
                  <a:pt x="6794" y="4555"/>
                </a:lnTo>
                <a:lnTo>
                  <a:pt x="6794" y="4517"/>
                </a:lnTo>
                <a:lnTo>
                  <a:pt x="6794" y="4480"/>
                </a:lnTo>
                <a:lnTo>
                  <a:pt x="6794" y="4367"/>
                </a:lnTo>
                <a:lnTo>
                  <a:pt x="6828" y="4367"/>
                </a:lnTo>
                <a:lnTo>
                  <a:pt x="6828" y="4329"/>
                </a:lnTo>
                <a:lnTo>
                  <a:pt x="6828" y="4405"/>
                </a:lnTo>
                <a:lnTo>
                  <a:pt x="6828" y="4480"/>
                </a:lnTo>
                <a:lnTo>
                  <a:pt x="6863" y="4592"/>
                </a:lnTo>
                <a:lnTo>
                  <a:pt x="6898" y="4517"/>
                </a:lnTo>
                <a:lnTo>
                  <a:pt x="6931" y="4441"/>
                </a:lnTo>
                <a:lnTo>
                  <a:pt x="6931" y="4405"/>
                </a:lnTo>
                <a:lnTo>
                  <a:pt x="6898" y="4367"/>
                </a:lnTo>
                <a:lnTo>
                  <a:pt x="6898" y="4253"/>
                </a:lnTo>
                <a:lnTo>
                  <a:pt x="6931" y="4291"/>
                </a:lnTo>
                <a:lnTo>
                  <a:pt x="6931" y="4329"/>
                </a:lnTo>
                <a:lnTo>
                  <a:pt x="6966" y="4367"/>
                </a:lnTo>
                <a:lnTo>
                  <a:pt x="6966" y="4291"/>
                </a:lnTo>
                <a:lnTo>
                  <a:pt x="7002" y="4253"/>
                </a:lnTo>
                <a:lnTo>
                  <a:pt x="7035" y="4217"/>
                </a:lnTo>
                <a:lnTo>
                  <a:pt x="7002" y="4217"/>
                </a:lnTo>
                <a:lnTo>
                  <a:pt x="7002" y="4177"/>
                </a:lnTo>
                <a:lnTo>
                  <a:pt x="7035" y="4140"/>
                </a:lnTo>
                <a:lnTo>
                  <a:pt x="7070" y="4103"/>
                </a:lnTo>
                <a:lnTo>
                  <a:pt x="7140" y="4066"/>
                </a:lnTo>
                <a:lnTo>
                  <a:pt x="7243" y="4027"/>
                </a:lnTo>
                <a:lnTo>
                  <a:pt x="7277" y="4027"/>
                </a:lnTo>
                <a:lnTo>
                  <a:pt x="7277" y="3990"/>
                </a:lnTo>
                <a:lnTo>
                  <a:pt x="7243" y="3952"/>
                </a:lnTo>
                <a:lnTo>
                  <a:pt x="7277" y="3916"/>
                </a:lnTo>
                <a:lnTo>
                  <a:pt x="7310" y="3876"/>
                </a:lnTo>
                <a:lnTo>
                  <a:pt x="7346" y="3840"/>
                </a:lnTo>
                <a:lnTo>
                  <a:pt x="7380" y="3802"/>
                </a:lnTo>
                <a:lnTo>
                  <a:pt x="7415" y="3802"/>
                </a:lnTo>
                <a:lnTo>
                  <a:pt x="7415" y="3840"/>
                </a:lnTo>
                <a:lnTo>
                  <a:pt x="7484" y="3765"/>
                </a:lnTo>
                <a:lnTo>
                  <a:pt x="7484" y="3726"/>
                </a:lnTo>
                <a:lnTo>
                  <a:pt x="7518" y="3689"/>
                </a:lnTo>
                <a:lnTo>
                  <a:pt x="7553" y="3689"/>
                </a:lnTo>
                <a:lnTo>
                  <a:pt x="7553" y="3652"/>
                </a:lnTo>
                <a:lnTo>
                  <a:pt x="7518" y="3576"/>
                </a:lnTo>
                <a:lnTo>
                  <a:pt x="7484" y="3502"/>
                </a:lnTo>
                <a:lnTo>
                  <a:pt x="7449" y="3463"/>
                </a:lnTo>
                <a:lnTo>
                  <a:pt x="7415" y="3502"/>
                </a:lnTo>
                <a:lnTo>
                  <a:pt x="7380" y="3502"/>
                </a:lnTo>
                <a:lnTo>
                  <a:pt x="7346" y="3538"/>
                </a:lnTo>
                <a:lnTo>
                  <a:pt x="7310" y="3576"/>
                </a:lnTo>
                <a:lnTo>
                  <a:pt x="7243" y="3613"/>
                </a:lnTo>
                <a:lnTo>
                  <a:pt x="7243" y="3652"/>
                </a:lnTo>
                <a:lnTo>
                  <a:pt x="7207" y="3652"/>
                </a:lnTo>
                <a:lnTo>
                  <a:pt x="7070" y="3652"/>
                </a:lnTo>
                <a:lnTo>
                  <a:pt x="6966" y="3689"/>
                </a:lnTo>
                <a:lnTo>
                  <a:pt x="6931" y="3689"/>
                </a:lnTo>
                <a:lnTo>
                  <a:pt x="6898" y="3689"/>
                </a:lnTo>
                <a:lnTo>
                  <a:pt x="6863" y="3689"/>
                </a:lnTo>
                <a:lnTo>
                  <a:pt x="6863" y="3726"/>
                </a:lnTo>
                <a:lnTo>
                  <a:pt x="6828" y="3802"/>
                </a:lnTo>
                <a:lnTo>
                  <a:pt x="6828" y="3840"/>
                </a:lnTo>
                <a:lnTo>
                  <a:pt x="6828" y="3876"/>
                </a:lnTo>
                <a:lnTo>
                  <a:pt x="6760" y="3876"/>
                </a:lnTo>
                <a:lnTo>
                  <a:pt x="6655" y="3916"/>
                </a:lnTo>
                <a:lnTo>
                  <a:pt x="6622" y="3916"/>
                </a:lnTo>
                <a:lnTo>
                  <a:pt x="6587" y="3990"/>
                </a:lnTo>
                <a:lnTo>
                  <a:pt x="6622" y="3990"/>
                </a:lnTo>
                <a:lnTo>
                  <a:pt x="6587" y="4027"/>
                </a:lnTo>
                <a:lnTo>
                  <a:pt x="6518" y="4066"/>
                </a:lnTo>
                <a:lnTo>
                  <a:pt x="6485" y="4103"/>
                </a:lnTo>
                <a:lnTo>
                  <a:pt x="6415" y="4103"/>
                </a:lnTo>
                <a:lnTo>
                  <a:pt x="6380" y="4140"/>
                </a:lnTo>
                <a:lnTo>
                  <a:pt x="6345" y="4140"/>
                </a:lnTo>
                <a:lnTo>
                  <a:pt x="6345" y="4103"/>
                </a:lnTo>
                <a:lnTo>
                  <a:pt x="6345" y="4066"/>
                </a:lnTo>
                <a:lnTo>
                  <a:pt x="6311" y="4066"/>
                </a:lnTo>
                <a:lnTo>
                  <a:pt x="6311" y="4027"/>
                </a:lnTo>
                <a:lnTo>
                  <a:pt x="6311" y="3952"/>
                </a:lnTo>
                <a:lnTo>
                  <a:pt x="6345" y="3916"/>
                </a:lnTo>
                <a:lnTo>
                  <a:pt x="6345" y="3840"/>
                </a:lnTo>
                <a:lnTo>
                  <a:pt x="6276" y="3876"/>
                </a:lnTo>
                <a:lnTo>
                  <a:pt x="6276" y="3916"/>
                </a:lnTo>
                <a:lnTo>
                  <a:pt x="6243" y="3876"/>
                </a:lnTo>
                <a:lnTo>
                  <a:pt x="6276" y="3840"/>
                </a:lnTo>
                <a:lnTo>
                  <a:pt x="6276" y="3802"/>
                </a:lnTo>
                <a:lnTo>
                  <a:pt x="6276" y="3726"/>
                </a:lnTo>
                <a:lnTo>
                  <a:pt x="6276" y="3689"/>
                </a:lnTo>
                <a:lnTo>
                  <a:pt x="6243" y="3652"/>
                </a:lnTo>
                <a:lnTo>
                  <a:pt x="6207" y="3652"/>
                </a:lnTo>
                <a:lnTo>
                  <a:pt x="6173" y="3689"/>
                </a:lnTo>
                <a:lnTo>
                  <a:pt x="6139" y="3689"/>
                </a:lnTo>
                <a:lnTo>
                  <a:pt x="6139" y="3726"/>
                </a:lnTo>
                <a:lnTo>
                  <a:pt x="6105" y="3765"/>
                </a:lnTo>
                <a:lnTo>
                  <a:pt x="6105" y="3840"/>
                </a:lnTo>
                <a:lnTo>
                  <a:pt x="6105" y="3876"/>
                </a:lnTo>
                <a:lnTo>
                  <a:pt x="6105" y="3952"/>
                </a:lnTo>
                <a:lnTo>
                  <a:pt x="6069" y="3990"/>
                </a:lnTo>
                <a:lnTo>
                  <a:pt x="6069" y="4027"/>
                </a:lnTo>
                <a:lnTo>
                  <a:pt x="6036" y="4066"/>
                </a:lnTo>
                <a:lnTo>
                  <a:pt x="6001" y="4027"/>
                </a:lnTo>
                <a:lnTo>
                  <a:pt x="6001" y="3990"/>
                </a:lnTo>
                <a:lnTo>
                  <a:pt x="5966" y="3876"/>
                </a:lnTo>
                <a:lnTo>
                  <a:pt x="6001" y="3765"/>
                </a:lnTo>
                <a:lnTo>
                  <a:pt x="6001" y="3726"/>
                </a:lnTo>
                <a:lnTo>
                  <a:pt x="6001" y="3689"/>
                </a:lnTo>
                <a:lnTo>
                  <a:pt x="5966" y="3726"/>
                </a:lnTo>
                <a:lnTo>
                  <a:pt x="5966" y="3689"/>
                </a:lnTo>
                <a:lnTo>
                  <a:pt x="5966" y="3652"/>
                </a:lnTo>
                <a:lnTo>
                  <a:pt x="6001" y="3652"/>
                </a:lnTo>
                <a:lnTo>
                  <a:pt x="6036" y="3613"/>
                </a:lnTo>
                <a:lnTo>
                  <a:pt x="6105" y="3613"/>
                </a:lnTo>
                <a:lnTo>
                  <a:pt x="6139" y="3613"/>
                </a:lnTo>
                <a:lnTo>
                  <a:pt x="6207" y="3538"/>
                </a:lnTo>
                <a:lnTo>
                  <a:pt x="6173" y="3538"/>
                </a:lnTo>
                <a:lnTo>
                  <a:pt x="6173" y="3502"/>
                </a:lnTo>
                <a:lnTo>
                  <a:pt x="6069" y="3538"/>
                </a:lnTo>
                <a:lnTo>
                  <a:pt x="6036" y="3502"/>
                </a:lnTo>
                <a:lnTo>
                  <a:pt x="6001" y="3502"/>
                </a:lnTo>
                <a:lnTo>
                  <a:pt x="5932" y="3463"/>
                </a:lnTo>
                <a:lnTo>
                  <a:pt x="5966" y="3425"/>
                </a:lnTo>
                <a:lnTo>
                  <a:pt x="5898" y="3463"/>
                </a:lnTo>
                <a:lnTo>
                  <a:pt x="5829" y="3502"/>
                </a:lnTo>
                <a:lnTo>
                  <a:pt x="5794" y="3502"/>
                </a:lnTo>
                <a:lnTo>
                  <a:pt x="5759" y="3502"/>
                </a:lnTo>
                <a:lnTo>
                  <a:pt x="5759" y="3463"/>
                </a:lnTo>
                <a:lnTo>
                  <a:pt x="5725" y="3502"/>
                </a:lnTo>
                <a:lnTo>
                  <a:pt x="5690" y="3502"/>
                </a:lnTo>
                <a:lnTo>
                  <a:pt x="5725" y="3425"/>
                </a:lnTo>
                <a:lnTo>
                  <a:pt x="5794" y="3388"/>
                </a:lnTo>
                <a:lnTo>
                  <a:pt x="5656" y="3313"/>
                </a:lnTo>
                <a:lnTo>
                  <a:pt x="5587" y="3313"/>
                </a:lnTo>
                <a:lnTo>
                  <a:pt x="5552" y="3313"/>
                </a:lnTo>
                <a:lnTo>
                  <a:pt x="5552" y="3275"/>
                </a:lnTo>
                <a:lnTo>
                  <a:pt x="5518" y="3237"/>
                </a:lnTo>
                <a:lnTo>
                  <a:pt x="5484" y="3200"/>
                </a:lnTo>
                <a:lnTo>
                  <a:pt x="5449" y="3200"/>
                </a:lnTo>
                <a:lnTo>
                  <a:pt x="5414" y="3200"/>
                </a:lnTo>
                <a:lnTo>
                  <a:pt x="5414" y="3237"/>
                </a:lnTo>
                <a:lnTo>
                  <a:pt x="3345" y="3237"/>
                </a:lnTo>
                <a:lnTo>
                  <a:pt x="3345" y="3275"/>
                </a:lnTo>
                <a:lnTo>
                  <a:pt x="3380" y="3313"/>
                </a:lnTo>
                <a:lnTo>
                  <a:pt x="3414" y="3388"/>
                </a:lnTo>
                <a:lnTo>
                  <a:pt x="3345" y="3350"/>
                </a:lnTo>
                <a:lnTo>
                  <a:pt x="3311" y="3350"/>
                </a:lnTo>
                <a:lnTo>
                  <a:pt x="3243" y="3350"/>
                </a:lnTo>
                <a:lnTo>
                  <a:pt x="3207" y="3350"/>
                </a:lnTo>
                <a:lnTo>
                  <a:pt x="3207" y="3388"/>
                </a:lnTo>
                <a:lnTo>
                  <a:pt x="3243" y="3425"/>
                </a:lnTo>
                <a:lnTo>
                  <a:pt x="3243" y="3463"/>
                </a:lnTo>
                <a:lnTo>
                  <a:pt x="3243" y="3502"/>
                </a:lnTo>
                <a:lnTo>
                  <a:pt x="3276" y="3538"/>
                </a:lnTo>
                <a:lnTo>
                  <a:pt x="3311" y="3538"/>
                </a:lnTo>
                <a:lnTo>
                  <a:pt x="3276" y="3576"/>
                </a:lnTo>
                <a:lnTo>
                  <a:pt x="3243" y="3652"/>
                </a:lnTo>
                <a:lnTo>
                  <a:pt x="3243" y="3802"/>
                </a:lnTo>
                <a:lnTo>
                  <a:pt x="3243" y="3876"/>
                </a:lnTo>
                <a:lnTo>
                  <a:pt x="3243" y="3990"/>
                </a:lnTo>
                <a:lnTo>
                  <a:pt x="3243" y="4027"/>
                </a:lnTo>
                <a:lnTo>
                  <a:pt x="3276" y="4103"/>
                </a:lnTo>
                <a:lnTo>
                  <a:pt x="3276" y="4140"/>
                </a:lnTo>
                <a:lnTo>
                  <a:pt x="3243" y="4177"/>
                </a:lnTo>
                <a:lnTo>
                  <a:pt x="3243" y="4253"/>
                </a:lnTo>
                <a:lnTo>
                  <a:pt x="3276" y="4291"/>
                </a:lnTo>
                <a:lnTo>
                  <a:pt x="3380" y="4441"/>
                </a:lnTo>
                <a:lnTo>
                  <a:pt x="3414" y="4592"/>
                </a:lnTo>
                <a:lnTo>
                  <a:pt x="3414" y="4630"/>
                </a:lnTo>
                <a:lnTo>
                  <a:pt x="3414" y="4668"/>
                </a:lnTo>
                <a:lnTo>
                  <a:pt x="3448" y="4705"/>
                </a:lnTo>
                <a:lnTo>
                  <a:pt x="3518" y="4780"/>
                </a:lnTo>
                <a:lnTo>
                  <a:pt x="3518" y="4818"/>
                </a:lnTo>
                <a:lnTo>
                  <a:pt x="3518" y="4855"/>
                </a:lnTo>
                <a:lnTo>
                  <a:pt x="3622" y="4893"/>
                </a:lnTo>
                <a:lnTo>
                  <a:pt x="3725" y="4931"/>
                </a:lnTo>
                <a:lnTo>
                  <a:pt x="3759" y="5007"/>
                </a:lnTo>
                <a:lnTo>
                  <a:pt x="3794" y="5081"/>
                </a:lnTo>
                <a:lnTo>
                  <a:pt x="4000" y="5044"/>
                </a:lnTo>
                <a:lnTo>
                  <a:pt x="4000" y="5081"/>
                </a:lnTo>
                <a:lnTo>
                  <a:pt x="4035" y="5081"/>
                </a:lnTo>
                <a:lnTo>
                  <a:pt x="4414" y="5195"/>
                </a:lnTo>
                <a:lnTo>
                  <a:pt x="4414" y="5157"/>
                </a:lnTo>
                <a:lnTo>
                  <a:pt x="4448" y="5157"/>
                </a:lnTo>
                <a:lnTo>
                  <a:pt x="4484" y="5195"/>
                </a:lnTo>
                <a:lnTo>
                  <a:pt x="4586" y="5195"/>
                </a:lnTo>
                <a:lnTo>
                  <a:pt x="4622" y="5231"/>
                </a:lnTo>
                <a:lnTo>
                  <a:pt x="4656" y="5270"/>
                </a:lnTo>
                <a:lnTo>
                  <a:pt x="4690" y="5270"/>
                </a:lnTo>
                <a:lnTo>
                  <a:pt x="4690" y="5308"/>
                </a:lnTo>
                <a:lnTo>
                  <a:pt x="4726" y="5383"/>
                </a:lnTo>
                <a:lnTo>
                  <a:pt x="4759" y="5421"/>
                </a:lnTo>
                <a:lnTo>
                  <a:pt x="4794" y="5421"/>
                </a:lnTo>
                <a:lnTo>
                  <a:pt x="4828" y="5421"/>
                </a:lnTo>
                <a:lnTo>
                  <a:pt x="4828" y="5383"/>
                </a:lnTo>
                <a:lnTo>
                  <a:pt x="4898" y="5383"/>
                </a:lnTo>
                <a:lnTo>
                  <a:pt x="4932" y="5383"/>
                </a:lnTo>
                <a:lnTo>
                  <a:pt x="4965" y="5421"/>
                </a:lnTo>
                <a:lnTo>
                  <a:pt x="5035" y="5533"/>
                </a:lnTo>
                <a:lnTo>
                  <a:pt x="5035" y="5572"/>
                </a:lnTo>
                <a:lnTo>
                  <a:pt x="5035" y="5609"/>
                </a:lnTo>
                <a:lnTo>
                  <a:pt x="5069" y="5684"/>
                </a:lnTo>
                <a:lnTo>
                  <a:pt x="5139" y="5722"/>
                </a:lnTo>
                <a:lnTo>
                  <a:pt x="5207" y="5760"/>
                </a:lnTo>
                <a:lnTo>
                  <a:pt x="5243" y="5796"/>
                </a:lnTo>
                <a:close/>
              </a:path>
            </a:pathLst>
          </a:custGeom>
          <a:solidFill>
            <a:srgbClr val="FF0000"/>
          </a:solidFill>
          <a:ln w="3600">
            <a:solidFill>
              <a:srgbClr val="000000"/>
            </a:solidFill>
            <a:round/>
            <a:headEnd/>
            <a:tailEnd/>
          </a:ln>
          <a:effectLst/>
        </p:spPr>
        <p:txBody>
          <a:bodyPr wrap="none" anchor="ctr"/>
          <a:lstStyle/>
          <a:p>
            <a:endParaRPr lang="es-ES_tradnl" sz="1633"/>
          </a:p>
        </p:txBody>
      </p:sp>
      <p:sp>
        <p:nvSpPr>
          <p:cNvPr id="11649" name="Freeform 385"/>
          <p:cNvSpPr>
            <a:spLocks noChangeArrowheads="1"/>
          </p:cNvSpPr>
          <p:nvPr/>
        </p:nvSpPr>
        <p:spPr bwMode="auto">
          <a:xfrm>
            <a:off x="6980256" y="701355"/>
            <a:ext cx="653829" cy="823766"/>
          </a:xfrm>
          <a:custGeom>
            <a:avLst/>
            <a:gdLst/>
            <a:ahLst/>
            <a:cxnLst>
              <a:cxn ang="0">
                <a:pos x="1896" y="1920"/>
              </a:cxn>
              <a:cxn ang="0">
                <a:pos x="1655" y="1845"/>
              </a:cxn>
              <a:cxn ang="0">
                <a:pos x="1552" y="1768"/>
              </a:cxn>
              <a:cxn ang="0">
                <a:pos x="1484" y="1845"/>
              </a:cxn>
              <a:cxn ang="0">
                <a:pos x="1380" y="1956"/>
              </a:cxn>
              <a:cxn ang="0">
                <a:pos x="1277" y="1996"/>
              </a:cxn>
              <a:cxn ang="0">
                <a:pos x="1208" y="1882"/>
              </a:cxn>
              <a:cxn ang="0">
                <a:pos x="1380" y="1732"/>
              </a:cxn>
              <a:cxn ang="0">
                <a:pos x="1241" y="1768"/>
              </a:cxn>
              <a:cxn ang="0">
                <a:pos x="1104" y="1882"/>
              </a:cxn>
              <a:cxn ang="0">
                <a:pos x="1070" y="2070"/>
              </a:cxn>
              <a:cxn ang="0">
                <a:pos x="829" y="2257"/>
              </a:cxn>
              <a:cxn ang="0">
                <a:pos x="689" y="2371"/>
              </a:cxn>
              <a:cxn ang="0">
                <a:pos x="483" y="2447"/>
              </a:cxn>
              <a:cxn ang="0">
                <a:pos x="345" y="2485"/>
              </a:cxn>
              <a:cxn ang="0">
                <a:pos x="449" y="2371"/>
              </a:cxn>
              <a:cxn ang="0">
                <a:pos x="551" y="2371"/>
              </a:cxn>
              <a:cxn ang="0">
                <a:pos x="689" y="2257"/>
              </a:cxn>
              <a:cxn ang="0">
                <a:pos x="793" y="2033"/>
              </a:cxn>
              <a:cxn ang="0">
                <a:pos x="689" y="2070"/>
              </a:cxn>
              <a:cxn ang="0">
                <a:pos x="518" y="2070"/>
              </a:cxn>
              <a:cxn ang="0">
                <a:pos x="483" y="1956"/>
              </a:cxn>
              <a:cxn ang="0">
                <a:pos x="380" y="1882"/>
              </a:cxn>
              <a:cxn ang="0">
                <a:pos x="310" y="1920"/>
              </a:cxn>
              <a:cxn ang="0">
                <a:pos x="242" y="1732"/>
              </a:cxn>
              <a:cxn ang="0">
                <a:pos x="173" y="1656"/>
              </a:cxn>
              <a:cxn ang="0">
                <a:pos x="242" y="1543"/>
              </a:cxn>
              <a:cxn ang="0">
                <a:pos x="518" y="1355"/>
              </a:cxn>
              <a:cxn ang="0">
                <a:pos x="483" y="1242"/>
              </a:cxn>
              <a:cxn ang="0">
                <a:pos x="449" y="1167"/>
              </a:cxn>
              <a:cxn ang="0">
                <a:pos x="310" y="1242"/>
              </a:cxn>
              <a:cxn ang="0">
                <a:pos x="138" y="1205"/>
              </a:cxn>
              <a:cxn ang="0">
                <a:pos x="70" y="1092"/>
              </a:cxn>
              <a:cxn ang="0">
                <a:pos x="34" y="1053"/>
              </a:cxn>
              <a:cxn ang="0">
                <a:pos x="207" y="942"/>
              </a:cxn>
              <a:cxn ang="0">
                <a:pos x="310" y="978"/>
              </a:cxn>
              <a:cxn ang="0">
                <a:pos x="449" y="942"/>
              </a:cxn>
              <a:cxn ang="0">
                <a:pos x="380" y="791"/>
              </a:cxn>
              <a:cxn ang="0">
                <a:pos x="276" y="527"/>
              </a:cxn>
              <a:cxn ang="0">
                <a:pos x="345" y="377"/>
              </a:cxn>
              <a:cxn ang="0">
                <a:pos x="586" y="263"/>
              </a:cxn>
              <a:cxn ang="0">
                <a:pos x="759" y="150"/>
              </a:cxn>
              <a:cxn ang="0">
                <a:pos x="931" y="0"/>
              </a:cxn>
              <a:cxn ang="0">
                <a:pos x="1277" y="0"/>
              </a:cxn>
              <a:cxn ang="0">
                <a:pos x="1346" y="76"/>
              </a:cxn>
              <a:cxn ang="0">
                <a:pos x="1552" y="150"/>
              </a:cxn>
              <a:cxn ang="0">
                <a:pos x="1689" y="227"/>
              </a:cxn>
              <a:cxn ang="0">
                <a:pos x="1932" y="301"/>
              </a:cxn>
            </a:cxnLst>
            <a:rect l="0" t="0" r="r" b="b"/>
            <a:pathLst>
              <a:path w="2002" h="2522">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path>
            </a:pathLst>
          </a:custGeom>
          <a:noFill/>
          <a:ln w="3600">
            <a:solidFill>
              <a:srgbClr val="000000"/>
            </a:solidFill>
            <a:round/>
            <a:headEnd/>
            <a:tailEnd/>
          </a:ln>
          <a:effectLst/>
        </p:spPr>
        <p:txBody>
          <a:bodyPr/>
          <a:lstStyle/>
          <a:p>
            <a:endParaRPr lang="es-ES_tradnl" sz="1633"/>
          </a:p>
        </p:txBody>
      </p:sp>
      <p:sp>
        <p:nvSpPr>
          <p:cNvPr id="11650" name="Freeform 386"/>
          <p:cNvSpPr>
            <a:spLocks noChangeArrowheads="1"/>
          </p:cNvSpPr>
          <p:nvPr/>
        </p:nvSpPr>
        <p:spPr bwMode="auto">
          <a:xfrm>
            <a:off x="8027246" y="1745466"/>
            <a:ext cx="1419989" cy="885693"/>
          </a:xfrm>
          <a:custGeom>
            <a:avLst/>
            <a:gdLst/>
            <a:ahLst/>
            <a:cxnLst>
              <a:cxn ang="0">
                <a:pos x="2105" y="2371"/>
              </a:cxn>
              <a:cxn ang="0">
                <a:pos x="2381" y="2183"/>
              </a:cxn>
              <a:cxn ang="0">
                <a:pos x="2656" y="2221"/>
              </a:cxn>
              <a:cxn ang="0">
                <a:pos x="2588" y="2070"/>
              </a:cxn>
              <a:cxn ang="0">
                <a:pos x="2828" y="2107"/>
              </a:cxn>
              <a:cxn ang="0">
                <a:pos x="3000" y="2183"/>
              </a:cxn>
              <a:cxn ang="0">
                <a:pos x="3104" y="2333"/>
              </a:cxn>
              <a:cxn ang="0">
                <a:pos x="3207" y="2521"/>
              </a:cxn>
              <a:cxn ang="0">
                <a:pos x="3311" y="2673"/>
              </a:cxn>
              <a:cxn ang="0">
                <a:pos x="3311" y="2257"/>
              </a:cxn>
              <a:cxn ang="0">
                <a:pos x="3277" y="1956"/>
              </a:cxn>
              <a:cxn ang="0">
                <a:pos x="3552" y="1692"/>
              </a:cxn>
              <a:cxn ang="0">
                <a:pos x="3655" y="1542"/>
              </a:cxn>
              <a:cxn ang="0">
                <a:pos x="3588" y="1167"/>
              </a:cxn>
              <a:cxn ang="0">
                <a:pos x="3655" y="1392"/>
              </a:cxn>
              <a:cxn ang="0">
                <a:pos x="3691" y="1053"/>
              </a:cxn>
              <a:cxn ang="0">
                <a:pos x="3795" y="1053"/>
              </a:cxn>
              <a:cxn ang="0">
                <a:pos x="3864" y="903"/>
              </a:cxn>
              <a:cxn ang="0">
                <a:pos x="4035" y="753"/>
              </a:cxn>
              <a:cxn ang="0">
                <a:pos x="4207" y="601"/>
              </a:cxn>
              <a:cxn ang="0">
                <a:pos x="4347" y="490"/>
              </a:cxn>
              <a:cxn ang="0">
                <a:pos x="4207" y="301"/>
              </a:cxn>
              <a:cxn ang="0">
                <a:pos x="4035" y="451"/>
              </a:cxn>
              <a:cxn ang="0">
                <a:pos x="3691" y="490"/>
              </a:cxn>
              <a:cxn ang="0">
                <a:pos x="3622" y="676"/>
              </a:cxn>
              <a:cxn ang="0">
                <a:pos x="3415" y="790"/>
              </a:cxn>
              <a:cxn ang="0">
                <a:pos x="3173" y="941"/>
              </a:cxn>
              <a:cxn ang="0">
                <a:pos x="3104" y="827"/>
              </a:cxn>
              <a:cxn ang="0">
                <a:pos x="3069" y="715"/>
              </a:cxn>
              <a:cxn ang="0">
                <a:pos x="3069" y="490"/>
              </a:cxn>
              <a:cxn ang="0">
                <a:pos x="2932" y="526"/>
              </a:cxn>
              <a:cxn ang="0">
                <a:pos x="2863" y="790"/>
              </a:cxn>
              <a:cxn ang="0">
                <a:pos x="2760" y="676"/>
              </a:cxn>
              <a:cxn ang="0">
                <a:pos x="2760" y="490"/>
              </a:cxn>
              <a:cxn ang="0">
                <a:pos x="2932" y="413"/>
              </a:cxn>
              <a:cxn ang="0">
                <a:pos x="2828" y="301"/>
              </a:cxn>
              <a:cxn ang="0">
                <a:pos x="2622" y="301"/>
              </a:cxn>
              <a:cxn ang="0">
                <a:pos x="2484" y="301"/>
              </a:cxn>
              <a:cxn ang="0">
                <a:pos x="2345" y="113"/>
              </a:cxn>
              <a:cxn ang="0">
                <a:pos x="2208" y="0"/>
              </a:cxn>
              <a:cxn ang="0">
                <a:pos x="207" y="187"/>
              </a:cxn>
              <a:cxn ang="0">
                <a:pos x="0" y="187"/>
              </a:cxn>
              <a:cxn ang="0">
                <a:pos x="104" y="337"/>
              </a:cxn>
              <a:cxn ang="0">
                <a:pos x="35" y="790"/>
              </a:cxn>
              <a:cxn ang="0">
                <a:pos x="35" y="1053"/>
              </a:cxn>
              <a:cxn ang="0">
                <a:pos x="207" y="1468"/>
              </a:cxn>
              <a:cxn ang="0">
                <a:pos x="415" y="1692"/>
              </a:cxn>
              <a:cxn ang="0">
                <a:pos x="793" y="1881"/>
              </a:cxn>
              <a:cxn ang="0">
                <a:pos x="1277" y="1995"/>
              </a:cxn>
              <a:cxn ang="0">
                <a:pos x="1484" y="2107"/>
              </a:cxn>
              <a:cxn ang="0">
                <a:pos x="1621" y="2183"/>
              </a:cxn>
              <a:cxn ang="0">
                <a:pos x="1829" y="2371"/>
              </a:cxn>
              <a:cxn ang="0">
                <a:pos x="2036" y="2596"/>
              </a:cxn>
            </a:cxnLst>
            <a:rect l="0" t="0" r="r" b="b"/>
            <a:pathLst>
              <a:path w="4348" h="2711">
                <a:moveTo>
                  <a:pt x="2036" y="2596"/>
                </a:moveTo>
                <a:lnTo>
                  <a:pt x="2069" y="2521"/>
                </a:lnTo>
                <a:lnTo>
                  <a:pt x="2069" y="2446"/>
                </a:lnTo>
                <a:lnTo>
                  <a:pt x="2069" y="2410"/>
                </a:lnTo>
                <a:lnTo>
                  <a:pt x="2105" y="2371"/>
                </a:lnTo>
                <a:lnTo>
                  <a:pt x="2139" y="2333"/>
                </a:lnTo>
                <a:lnTo>
                  <a:pt x="2208" y="2296"/>
                </a:lnTo>
                <a:lnTo>
                  <a:pt x="2276" y="2257"/>
                </a:lnTo>
                <a:lnTo>
                  <a:pt x="2345" y="2221"/>
                </a:lnTo>
                <a:lnTo>
                  <a:pt x="2381" y="2183"/>
                </a:lnTo>
                <a:lnTo>
                  <a:pt x="2448" y="2183"/>
                </a:lnTo>
                <a:lnTo>
                  <a:pt x="2551" y="2221"/>
                </a:lnTo>
                <a:lnTo>
                  <a:pt x="2588" y="2221"/>
                </a:lnTo>
                <a:lnTo>
                  <a:pt x="2622" y="2221"/>
                </a:lnTo>
                <a:lnTo>
                  <a:pt x="2656" y="2221"/>
                </a:lnTo>
                <a:lnTo>
                  <a:pt x="2656" y="2183"/>
                </a:lnTo>
                <a:lnTo>
                  <a:pt x="2622" y="2145"/>
                </a:lnTo>
                <a:lnTo>
                  <a:pt x="2622" y="2107"/>
                </a:lnTo>
                <a:lnTo>
                  <a:pt x="2588" y="2107"/>
                </a:lnTo>
                <a:lnTo>
                  <a:pt x="2588" y="2070"/>
                </a:lnTo>
                <a:lnTo>
                  <a:pt x="2622" y="2107"/>
                </a:lnTo>
                <a:lnTo>
                  <a:pt x="2691" y="2107"/>
                </a:lnTo>
                <a:lnTo>
                  <a:pt x="2725" y="2107"/>
                </a:lnTo>
                <a:lnTo>
                  <a:pt x="2794" y="2107"/>
                </a:lnTo>
                <a:lnTo>
                  <a:pt x="2828" y="2107"/>
                </a:lnTo>
                <a:lnTo>
                  <a:pt x="2897" y="2107"/>
                </a:lnTo>
                <a:lnTo>
                  <a:pt x="2932" y="2107"/>
                </a:lnTo>
                <a:lnTo>
                  <a:pt x="2967" y="2145"/>
                </a:lnTo>
                <a:lnTo>
                  <a:pt x="2967" y="2183"/>
                </a:lnTo>
                <a:lnTo>
                  <a:pt x="3000" y="2183"/>
                </a:lnTo>
                <a:lnTo>
                  <a:pt x="3069" y="2183"/>
                </a:lnTo>
                <a:lnTo>
                  <a:pt x="3104" y="2183"/>
                </a:lnTo>
                <a:lnTo>
                  <a:pt x="3104" y="2221"/>
                </a:lnTo>
                <a:lnTo>
                  <a:pt x="3104" y="2296"/>
                </a:lnTo>
                <a:lnTo>
                  <a:pt x="3104" y="2333"/>
                </a:lnTo>
                <a:lnTo>
                  <a:pt x="3104" y="2371"/>
                </a:lnTo>
                <a:lnTo>
                  <a:pt x="3104" y="2410"/>
                </a:lnTo>
                <a:lnTo>
                  <a:pt x="3139" y="2446"/>
                </a:lnTo>
                <a:lnTo>
                  <a:pt x="3139" y="2485"/>
                </a:lnTo>
                <a:lnTo>
                  <a:pt x="3207" y="2521"/>
                </a:lnTo>
                <a:lnTo>
                  <a:pt x="3207" y="2635"/>
                </a:lnTo>
                <a:lnTo>
                  <a:pt x="3243" y="2635"/>
                </a:lnTo>
                <a:lnTo>
                  <a:pt x="3277" y="2673"/>
                </a:lnTo>
                <a:lnTo>
                  <a:pt x="3277" y="2710"/>
                </a:lnTo>
                <a:lnTo>
                  <a:pt x="3311" y="2673"/>
                </a:lnTo>
                <a:lnTo>
                  <a:pt x="3347" y="2596"/>
                </a:lnTo>
                <a:lnTo>
                  <a:pt x="3347" y="2485"/>
                </a:lnTo>
                <a:lnTo>
                  <a:pt x="3311" y="2333"/>
                </a:lnTo>
                <a:lnTo>
                  <a:pt x="3311" y="2296"/>
                </a:lnTo>
                <a:lnTo>
                  <a:pt x="3311" y="2257"/>
                </a:lnTo>
                <a:lnTo>
                  <a:pt x="3243" y="2183"/>
                </a:lnTo>
                <a:lnTo>
                  <a:pt x="3243" y="2107"/>
                </a:lnTo>
                <a:lnTo>
                  <a:pt x="3243" y="2070"/>
                </a:lnTo>
                <a:lnTo>
                  <a:pt x="3277" y="1995"/>
                </a:lnTo>
                <a:lnTo>
                  <a:pt x="3277" y="1956"/>
                </a:lnTo>
                <a:lnTo>
                  <a:pt x="3277" y="1920"/>
                </a:lnTo>
                <a:lnTo>
                  <a:pt x="3347" y="1881"/>
                </a:lnTo>
                <a:lnTo>
                  <a:pt x="3380" y="1844"/>
                </a:lnTo>
                <a:lnTo>
                  <a:pt x="3448" y="1770"/>
                </a:lnTo>
                <a:lnTo>
                  <a:pt x="3552" y="1692"/>
                </a:lnTo>
                <a:lnTo>
                  <a:pt x="3552" y="1656"/>
                </a:lnTo>
                <a:lnTo>
                  <a:pt x="3588" y="1618"/>
                </a:lnTo>
                <a:lnTo>
                  <a:pt x="3622" y="1618"/>
                </a:lnTo>
                <a:lnTo>
                  <a:pt x="3655" y="1581"/>
                </a:lnTo>
                <a:lnTo>
                  <a:pt x="3655" y="1542"/>
                </a:lnTo>
                <a:lnTo>
                  <a:pt x="3622" y="1429"/>
                </a:lnTo>
                <a:lnTo>
                  <a:pt x="3588" y="1355"/>
                </a:lnTo>
                <a:lnTo>
                  <a:pt x="3588" y="1318"/>
                </a:lnTo>
                <a:lnTo>
                  <a:pt x="3588" y="1279"/>
                </a:lnTo>
                <a:lnTo>
                  <a:pt x="3588" y="1167"/>
                </a:lnTo>
                <a:lnTo>
                  <a:pt x="3622" y="1167"/>
                </a:lnTo>
                <a:lnTo>
                  <a:pt x="3622" y="1129"/>
                </a:lnTo>
                <a:lnTo>
                  <a:pt x="3622" y="1205"/>
                </a:lnTo>
                <a:lnTo>
                  <a:pt x="3622" y="1279"/>
                </a:lnTo>
                <a:lnTo>
                  <a:pt x="3655" y="1392"/>
                </a:lnTo>
                <a:lnTo>
                  <a:pt x="3691" y="1318"/>
                </a:lnTo>
                <a:lnTo>
                  <a:pt x="3725" y="1241"/>
                </a:lnTo>
                <a:lnTo>
                  <a:pt x="3725" y="1205"/>
                </a:lnTo>
                <a:lnTo>
                  <a:pt x="3691" y="1167"/>
                </a:lnTo>
                <a:lnTo>
                  <a:pt x="3691" y="1053"/>
                </a:lnTo>
                <a:lnTo>
                  <a:pt x="3725" y="1091"/>
                </a:lnTo>
                <a:lnTo>
                  <a:pt x="3725" y="1129"/>
                </a:lnTo>
                <a:lnTo>
                  <a:pt x="3759" y="1167"/>
                </a:lnTo>
                <a:lnTo>
                  <a:pt x="3759" y="1091"/>
                </a:lnTo>
                <a:lnTo>
                  <a:pt x="3795" y="1053"/>
                </a:lnTo>
                <a:lnTo>
                  <a:pt x="3828" y="1016"/>
                </a:lnTo>
                <a:lnTo>
                  <a:pt x="3795" y="1016"/>
                </a:lnTo>
                <a:lnTo>
                  <a:pt x="3795" y="977"/>
                </a:lnTo>
                <a:lnTo>
                  <a:pt x="3828" y="941"/>
                </a:lnTo>
                <a:lnTo>
                  <a:pt x="3864" y="903"/>
                </a:lnTo>
                <a:lnTo>
                  <a:pt x="3932" y="865"/>
                </a:lnTo>
                <a:lnTo>
                  <a:pt x="4035" y="827"/>
                </a:lnTo>
                <a:lnTo>
                  <a:pt x="4070" y="827"/>
                </a:lnTo>
                <a:lnTo>
                  <a:pt x="4070" y="790"/>
                </a:lnTo>
                <a:lnTo>
                  <a:pt x="4035" y="753"/>
                </a:lnTo>
                <a:lnTo>
                  <a:pt x="4070" y="715"/>
                </a:lnTo>
                <a:lnTo>
                  <a:pt x="4104" y="676"/>
                </a:lnTo>
                <a:lnTo>
                  <a:pt x="4139" y="640"/>
                </a:lnTo>
                <a:lnTo>
                  <a:pt x="4173" y="601"/>
                </a:lnTo>
                <a:lnTo>
                  <a:pt x="4207" y="601"/>
                </a:lnTo>
                <a:lnTo>
                  <a:pt x="4207" y="640"/>
                </a:lnTo>
                <a:lnTo>
                  <a:pt x="4277" y="565"/>
                </a:lnTo>
                <a:lnTo>
                  <a:pt x="4277" y="526"/>
                </a:lnTo>
                <a:lnTo>
                  <a:pt x="4310" y="490"/>
                </a:lnTo>
                <a:lnTo>
                  <a:pt x="4347" y="490"/>
                </a:lnTo>
                <a:lnTo>
                  <a:pt x="4347" y="451"/>
                </a:lnTo>
                <a:lnTo>
                  <a:pt x="4310" y="376"/>
                </a:lnTo>
                <a:lnTo>
                  <a:pt x="4277" y="301"/>
                </a:lnTo>
                <a:lnTo>
                  <a:pt x="4243" y="263"/>
                </a:lnTo>
                <a:lnTo>
                  <a:pt x="4207" y="301"/>
                </a:lnTo>
                <a:lnTo>
                  <a:pt x="4173" y="301"/>
                </a:lnTo>
                <a:lnTo>
                  <a:pt x="4139" y="337"/>
                </a:lnTo>
                <a:lnTo>
                  <a:pt x="4104" y="376"/>
                </a:lnTo>
                <a:lnTo>
                  <a:pt x="4035" y="413"/>
                </a:lnTo>
                <a:lnTo>
                  <a:pt x="4035" y="451"/>
                </a:lnTo>
                <a:lnTo>
                  <a:pt x="4001" y="451"/>
                </a:lnTo>
                <a:lnTo>
                  <a:pt x="3864" y="451"/>
                </a:lnTo>
                <a:lnTo>
                  <a:pt x="3759" y="490"/>
                </a:lnTo>
                <a:lnTo>
                  <a:pt x="3725" y="490"/>
                </a:lnTo>
                <a:lnTo>
                  <a:pt x="3691" y="490"/>
                </a:lnTo>
                <a:lnTo>
                  <a:pt x="3655" y="490"/>
                </a:lnTo>
                <a:lnTo>
                  <a:pt x="3655" y="526"/>
                </a:lnTo>
                <a:lnTo>
                  <a:pt x="3622" y="601"/>
                </a:lnTo>
                <a:lnTo>
                  <a:pt x="3622" y="640"/>
                </a:lnTo>
                <a:lnTo>
                  <a:pt x="3622" y="676"/>
                </a:lnTo>
                <a:lnTo>
                  <a:pt x="3552" y="676"/>
                </a:lnTo>
                <a:lnTo>
                  <a:pt x="3448" y="715"/>
                </a:lnTo>
                <a:lnTo>
                  <a:pt x="3415" y="715"/>
                </a:lnTo>
                <a:lnTo>
                  <a:pt x="3380" y="790"/>
                </a:lnTo>
                <a:lnTo>
                  <a:pt x="3415" y="790"/>
                </a:lnTo>
                <a:lnTo>
                  <a:pt x="3380" y="827"/>
                </a:lnTo>
                <a:lnTo>
                  <a:pt x="3311" y="865"/>
                </a:lnTo>
                <a:lnTo>
                  <a:pt x="3277" y="903"/>
                </a:lnTo>
                <a:lnTo>
                  <a:pt x="3207" y="903"/>
                </a:lnTo>
                <a:lnTo>
                  <a:pt x="3173" y="941"/>
                </a:lnTo>
                <a:lnTo>
                  <a:pt x="3139" y="941"/>
                </a:lnTo>
                <a:lnTo>
                  <a:pt x="3139" y="903"/>
                </a:lnTo>
                <a:lnTo>
                  <a:pt x="3139" y="865"/>
                </a:lnTo>
                <a:lnTo>
                  <a:pt x="3104" y="865"/>
                </a:lnTo>
                <a:lnTo>
                  <a:pt x="3104" y="827"/>
                </a:lnTo>
                <a:lnTo>
                  <a:pt x="3104" y="753"/>
                </a:lnTo>
                <a:lnTo>
                  <a:pt x="3139" y="715"/>
                </a:lnTo>
                <a:lnTo>
                  <a:pt x="3139" y="640"/>
                </a:lnTo>
                <a:lnTo>
                  <a:pt x="3069" y="676"/>
                </a:lnTo>
                <a:lnTo>
                  <a:pt x="3069" y="715"/>
                </a:lnTo>
                <a:lnTo>
                  <a:pt x="3036" y="676"/>
                </a:lnTo>
                <a:lnTo>
                  <a:pt x="3069" y="640"/>
                </a:lnTo>
                <a:lnTo>
                  <a:pt x="3069" y="601"/>
                </a:lnTo>
                <a:lnTo>
                  <a:pt x="3069" y="526"/>
                </a:lnTo>
                <a:lnTo>
                  <a:pt x="3069" y="490"/>
                </a:lnTo>
                <a:lnTo>
                  <a:pt x="3036" y="451"/>
                </a:lnTo>
                <a:lnTo>
                  <a:pt x="3000" y="451"/>
                </a:lnTo>
                <a:lnTo>
                  <a:pt x="2967" y="490"/>
                </a:lnTo>
                <a:lnTo>
                  <a:pt x="2932" y="490"/>
                </a:lnTo>
                <a:lnTo>
                  <a:pt x="2932" y="526"/>
                </a:lnTo>
                <a:lnTo>
                  <a:pt x="2897" y="565"/>
                </a:lnTo>
                <a:lnTo>
                  <a:pt x="2897" y="640"/>
                </a:lnTo>
                <a:lnTo>
                  <a:pt x="2897" y="676"/>
                </a:lnTo>
                <a:lnTo>
                  <a:pt x="2897" y="753"/>
                </a:lnTo>
                <a:lnTo>
                  <a:pt x="2863" y="790"/>
                </a:lnTo>
                <a:lnTo>
                  <a:pt x="2863" y="827"/>
                </a:lnTo>
                <a:lnTo>
                  <a:pt x="2828" y="865"/>
                </a:lnTo>
                <a:lnTo>
                  <a:pt x="2794" y="827"/>
                </a:lnTo>
                <a:lnTo>
                  <a:pt x="2794" y="790"/>
                </a:lnTo>
                <a:lnTo>
                  <a:pt x="2760" y="676"/>
                </a:lnTo>
                <a:lnTo>
                  <a:pt x="2794" y="565"/>
                </a:lnTo>
                <a:lnTo>
                  <a:pt x="2794" y="526"/>
                </a:lnTo>
                <a:lnTo>
                  <a:pt x="2794" y="490"/>
                </a:lnTo>
                <a:lnTo>
                  <a:pt x="2760" y="526"/>
                </a:lnTo>
                <a:lnTo>
                  <a:pt x="2760" y="490"/>
                </a:lnTo>
                <a:lnTo>
                  <a:pt x="2760" y="451"/>
                </a:lnTo>
                <a:lnTo>
                  <a:pt x="2794" y="451"/>
                </a:lnTo>
                <a:lnTo>
                  <a:pt x="2828" y="413"/>
                </a:lnTo>
                <a:lnTo>
                  <a:pt x="2897" y="413"/>
                </a:lnTo>
                <a:lnTo>
                  <a:pt x="2932" y="413"/>
                </a:lnTo>
                <a:lnTo>
                  <a:pt x="3000" y="337"/>
                </a:lnTo>
                <a:lnTo>
                  <a:pt x="2967" y="337"/>
                </a:lnTo>
                <a:lnTo>
                  <a:pt x="2967" y="301"/>
                </a:lnTo>
                <a:lnTo>
                  <a:pt x="2863" y="337"/>
                </a:lnTo>
                <a:lnTo>
                  <a:pt x="2828" y="301"/>
                </a:lnTo>
                <a:lnTo>
                  <a:pt x="2794" y="301"/>
                </a:lnTo>
                <a:lnTo>
                  <a:pt x="2725" y="263"/>
                </a:lnTo>
                <a:lnTo>
                  <a:pt x="2760" y="226"/>
                </a:lnTo>
                <a:lnTo>
                  <a:pt x="2691" y="263"/>
                </a:lnTo>
                <a:lnTo>
                  <a:pt x="2622" y="301"/>
                </a:lnTo>
                <a:lnTo>
                  <a:pt x="2588" y="301"/>
                </a:lnTo>
                <a:lnTo>
                  <a:pt x="2551" y="301"/>
                </a:lnTo>
                <a:lnTo>
                  <a:pt x="2551" y="263"/>
                </a:lnTo>
                <a:lnTo>
                  <a:pt x="2518" y="301"/>
                </a:lnTo>
                <a:lnTo>
                  <a:pt x="2484" y="301"/>
                </a:lnTo>
                <a:lnTo>
                  <a:pt x="2518" y="226"/>
                </a:lnTo>
                <a:lnTo>
                  <a:pt x="2588" y="187"/>
                </a:lnTo>
                <a:lnTo>
                  <a:pt x="2448" y="113"/>
                </a:lnTo>
                <a:lnTo>
                  <a:pt x="2381" y="113"/>
                </a:lnTo>
                <a:lnTo>
                  <a:pt x="2345" y="113"/>
                </a:lnTo>
                <a:lnTo>
                  <a:pt x="2345" y="75"/>
                </a:lnTo>
                <a:lnTo>
                  <a:pt x="2311" y="37"/>
                </a:lnTo>
                <a:lnTo>
                  <a:pt x="2276" y="0"/>
                </a:lnTo>
                <a:lnTo>
                  <a:pt x="2243" y="0"/>
                </a:lnTo>
                <a:lnTo>
                  <a:pt x="2208" y="0"/>
                </a:lnTo>
                <a:lnTo>
                  <a:pt x="2208" y="37"/>
                </a:lnTo>
                <a:lnTo>
                  <a:pt x="138" y="37"/>
                </a:lnTo>
                <a:lnTo>
                  <a:pt x="138" y="75"/>
                </a:lnTo>
                <a:lnTo>
                  <a:pt x="173" y="113"/>
                </a:lnTo>
                <a:lnTo>
                  <a:pt x="207" y="187"/>
                </a:lnTo>
                <a:lnTo>
                  <a:pt x="138" y="150"/>
                </a:lnTo>
                <a:lnTo>
                  <a:pt x="104" y="150"/>
                </a:lnTo>
                <a:lnTo>
                  <a:pt x="35" y="150"/>
                </a:lnTo>
                <a:lnTo>
                  <a:pt x="0" y="150"/>
                </a:lnTo>
                <a:lnTo>
                  <a:pt x="0" y="187"/>
                </a:lnTo>
                <a:lnTo>
                  <a:pt x="35" y="226"/>
                </a:lnTo>
                <a:lnTo>
                  <a:pt x="35" y="263"/>
                </a:lnTo>
                <a:lnTo>
                  <a:pt x="35" y="301"/>
                </a:lnTo>
                <a:lnTo>
                  <a:pt x="70" y="337"/>
                </a:lnTo>
                <a:lnTo>
                  <a:pt x="104" y="337"/>
                </a:lnTo>
                <a:lnTo>
                  <a:pt x="70" y="376"/>
                </a:lnTo>
                <a:lnTo>
                  <a:pt x="35" y="451"/>
                </a:lnTo>
                <a:lnTo>
                  <a:pt x="35" y="601"/>
                </a:lnTo>
                <a:lnTo>
                  <a:pt x="35" y="676"/>
                </a:lnTo>
                <a:lnTo>
                  <a:pt x="35" y="790"/>
                </a:lnTo>
                <a:lnTo>
                  <a:pt x="35" y="827"/>
                </a:lnTo>
                <a:lnTo>
                  <a:pt x="70" y="903"/>
                </a:lnTo>
                <a:lnTo>
                  <a:pt x="70" y="941"/>
                </a:lnTo>
                <a:lnTo>
                  <a:pt x="35" y="977"/>
                </a:lnTo>
                <a:lnTo>
                  <a:pt x="35" y="1053"/>
                </a:lnTo>
                <a:lnTo>
                  <a:pt x="70" y="1091"/>
                </a:lnTo>
                <a:lnTo>
                  <a:pt x="173" y="1241"/>
                </a:lnTo>
                <a:lnTo>
                  <a:pt x="207" y="1392"/>
                </a:lnTo>
                <a:lnTo>
                  <a:pt x="207" y="1429"/>
                </a:lnTo>
                <a:lnTo>
                  <a:pt x="207" y="1468"/>
                </a:lnTo>
                <a:lnTo>
                  <a:pt x="242" y="1505"/>
                </a:lnTo>
                <a:lnTo>
                  <a:pt x="310" y="1581"/>
                </a:lnTo>
                <a:lnTo>
                  <a:pt x="310" y="1618"/>
                </a:lnTo>
                <a:lnTo>
                  <a:pt x="310" y="1656"/>
                </a:lnTo>
                <a:lnTo>
                  <a:pt x="415" y="1692"/>
                </a:lnTo>
                <a:lnTo>
                  <a:pt x="518" y="1731"/>
                </a:lnTo>
                <a:lnTo>
                  <a:pt x="552" y="1806"/>
                </a:lnTo>
                <a:lnTo>
                  <a:pt x="587" y="1881"/>
                </a:lnTo>
                <a:lnTo>
                  <a:pt x="793" y="1844"/>
                </a:lnTo>
                <a:lnTo>
                  <a:pt x="793" y="1881"/>
                </a:lnTo>
                <a:lnTo>
                  <a:pt x="829" y="1881"/>
                </a:lnTo>
                <a:lnTo>
                  <a:pt x="1208" y="1995"/>
                </a:lnTo>
                <a:lnTo>
                  <a:pt x="1208" y="1956"/>
                </a:lnTo>
                <a:lnTo>
                  <a:pt x="1241" y="1956"/>
                </a:lnTo>
                <a:lnTo>
                  <a:pt x="1277" y="1995"/>
                </a:lnTo>
                <a:lnTo>
                  <a:pt x="1380" y="1995"/>
                </a:lnTo>
                <a:lnTo>
                  <a:pt x="1414" y="2032"/>
                </a:lnTo>
                <a:lnTo>
                  <a:pt x="1450" y="2070"/>
                </a:lnTo>
                <a:lnTo>
                  <a:pt x="1484" y="2070"/>
                </a:lnTo>
                <a:lnTo>
                  <a:pt x="1484" y="2107"/>
                </a:lnTo>
                <a:lnTo>
                  <a:pt x="1518" y="2183"/>
                </a:lnTo>
                <a:lnTo>
                  <a:pt x="1552" y="2221"/>
                </a:lnTo>
                <a:lnTo>
                  <a:pt x="1588" y="2221"/>
                </a:lnTo>
                <a:lnTo>
                  <a:pt x="1621" y="2221"/>
                </a:lnTo>
                <a:lnTo>
                  <a:pt x="1621" y="2183"/>
                </a:lnTo>
                <a:lnTo>
                  <a:pt x="1690" y="2183"/>
                </a:lnTo>
                <a:lnTo>
                  <a:pt x="1726" y="2183"/>
                </a:lnTo>
                <a:lnTo>
                  <a:pt x="1759" y="2221"/>
                </a:lnTo>
                <a:lnTo>
                  <a:pt x="1829" y="2333"/>
                </a:lnTo>
                <a:lnTo>
                  <a:pt x="1829" y="2371"/>
                </a:lnTo>
                <a:lnTo>
                  <a:pt x="1829" y="2410"/>
                </a:lnTo>
                <a:lnTo>
                  <a:pt x="1863" y="2485"/>
                </a:lnTo>
                <a:lnTo>
                  <a:pt x="1932" y="2521"/>
                </a:lnTo>
                <a:lnTo>
                  <a:pt x="2001" y="2560"/>
                </a:lnTo>
                <a:lnTo>
                  <a:pt x="2036" y="2596"/>
                </a:lnTo>
              </a:path>
            </a:pathLst>
          </a:custGeom>
          <a:noFill/>
          <a:ln w="3600">
            <a:solidFill>
              <a:srgbClr val="000000"/>
            </a:solidFill>
            <a:round/>
            <a:headEnd/>
            <a:tailEnd/>
          </a:ln>
          <a:effectLst/>
        </p:spPr>
        <p:txBody>
          <a:bodyPr/>
          <a:lstStyle/>
          <a:p>
            <a:endParaRPr lang="es-ES_tradnl" sz="1633"/>
          </a:p>
        </p:txBody>
      </p:sp>
      <p:sp>
        <p:nvSpPr>
          <p:cNvPr id="11651" name="Freeform 387"/>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2" name="Freeform 388"/>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noFill/>
          <a:ln w="3600">
            <a:solidFill>
              <a:srgbClr val="000000"/>
            </a:solidFill>
            <a:round/>
            <a:headEnd/>
            <a:tailEnd/>
          </a:ln>
          <a:effectLst/>
        </p:spPr>
        <p:txBody>
          <a:bodyPr/>
          <a:lstStyle/>
          <a:p>
            <a:endParaRPr lang="es-ES_tradnl" sz="1633"/>
          </a:p>
        </p:txBody>
      </p:sp>
      <p:sp>
        <p:nvSpPr>
          <p:cNvPr id="11653" name="Freeform 389"/>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4" name="Freeform 390"/>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noFill/>
          <a:ln w="3600">
            <a:solidFill>
              <a:srgbClr val="000000"/>
            </a:solidFill>
            <a:round/>
            <a:headEnd/>
            <a:tailEnd/>
          </a:ln>
          <a:effectLst/>
        </p:spPr>
        <p:txBody>
          <a:bodyPr/>
          <a:lstStyle/>
          <a:p>
            <a:endParaRPr lang="es-ES_tradnl" sz="1633"/>
          </a:p>
        </p:txBody>
      </p:sp>
      <p:sp>
        <p:nvSpPr>
          <p:cNvPr id="11655" name="Freeform 391"/>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6" name="Freeform 392"/>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noFill/>
          <a:ln w="3600">
            <a:solidFill>
              <a:srgbClr val="000000"/>
            </a:solidFill>
            <a:round/>
            <a:headEnd/>
            <a:tailEnd/>
          </a:ln>
          <a:effectLst/>
        </p:spPr>
        <p:txBody>
          <a:bodyPr/>
          <a:lstStyle/>
          <a:p>
            <a:endParaRPr lang="es-ES_tradnl" sz="1633"/>
          </a:p>
        </p:txBody>
      </p:sp>
      <p:sp>
        <p:nvSpPr>
          <p:cNvPr id="11657" name="Freeform 393"/>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8" name="Freeform 394"/>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noFill/>
          <a:ln w="3600">
            <a:solidFill>
              <a:srgbClr val="000000"/>
            </a:solidFill>
            <a:round/>
            <a:headEnd/>
            <a:tailEnd/>
          </a:ln>
          <a:effectLst/>
        </p:spPr>
        <p:txBody>
          <a:bodyPr/>
          <a:lstStyle/>
          <a:p>
            <a:endParaRPr lang="es-ES_tradnl" sz="1633"/>
          </a:p>
        </p:txBody>
      </p:sp>
      <p:sp>
        <p:nvSpPr>
          <p:cNvPr id="11659" name="Freeform 395"/>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0" name="Freeform 396"/>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noFill/>
          <a:ln w="3600">
            <a:solidFill>
              <a:srgbClr val="000000"/>
            </a:solidFill>
            <a:round/>
            <a:headEnd/>
            <a:tailEnd/>
          </a:ln>
          <a:effectLst/>
        </p:spPr>
        <p:txBody>
          <a:bodyPr/>
          <a:lstStyle/>
          <a:p>
            <a:endParaRPr lang="es-ES_tradnl" sz="1633"/>
          </a:p>
        </p:txBody>
      </p:sp>
      <p:sp>
        <p:nvSpPr>
          <p:cNvPr id="11661" name="Freeform 397"/>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2" name="Freeform 398"/>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noFill/>
          <a:ln w="3600">
            <a:solidFill>
              <a:srgbClr val="000000"/>
            </a:solidFill>
            <a:round/>
            <a:headEnd/>
            <a:tailEnd/>
          </a:ln>
          <a:effectLst/>
        </p:spPr>
        <p:txBody>
          <a:bodyPr/>
          <a:lstStyle/>
          <a:p>
            <a:endParaRPr lang="es-ES_tradnl" sz="1633"/>
          </a:p>
        </p:txBody>
      </p:sp>
      <p:sp>
        <p:nvSpPr>
          <p:cNvPr id="11663" name="Freeform 399"/>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4" name="Freeform 400"/>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665" name="Freeform 401"/>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6" name="Freeform 402"/>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noFill/>
          <a:ln w="3600">
            <a:solidFill>
              <a:srgbClr val="000000"/>
            </a:solidFill>
            <a:round/>
            <a:headEnd/>
            <a:tailEnd/>
          </a:ln>
          <a:effectLst/>
        </p:spPr>
        <p:txBody>
          <a:bodyPr/>
          <a:lstStyle/>
          <a:p>
            <a:endParaRPr lang="es-ES_tradnl" sz="1633"/>
          </a:p>
        </p:txBody>
      </p:sp>
      <p:sp>
        <p:nvSpPr>
          <p:cNvPr id="11667" name="Freeform 403"/>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8" name="Freeform 404"/>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noFill/>
          <a:ln w="3600">
            <a:solidFill>
              <a:srgbClr val="000000"/>
            </a:solidFill>
            <a:round/>
            <a:headEnd/>
            <a:tailEnd/>
          </a:ln>
          <a:effectLst/>
        </p:spPr>
        <p:txBody>
          <a:bodyPr/>
          <a:lstStyle/>
          <a:p>
            <a:endParaRPr lang="es-ES_tradnl" sz="1633"/>
          </a:p>
        </p:txBody>
      </p:sp>
      <p:sp>
        <p:nvSpPr>
          <p:cNvPr id="11669" name="Freeform 405"/>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70" name="Freeform 406"/>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noFill/>
          <a:ln w="3600">
            <a:solidFill>
              <a:srgbClr val="000000"/>
            </a:solidFill>
            <a:round/>
            <a:headEnd/>
            <a:tailEnd/>
          </a:ln>
          <a:effectLst/>
        </p:spPr>
        <p:txBody>
          <a:bodyPr/>
          <a:lstStyle/>
          <a:p>
            <a:endParaRPr lang="es-ES_tradnl" sz="1633"/>
          </a:p>
        </p:txBody>
      </p:sp>
      <p:sp>
        <p:nvSpPr>
          <p:cNvPr id="11671" name="AutoShape 407"/>
          <p:cNvSpPr>
            <a:spLocks noChangeArrowheads="1"/>
          </p:cNvSpPr>
          <p:nvPr/>
        </p:nvSpPr>
        <p:spPr bwMode="auto">
          <a:xfrm>
            <a:off x="1653136" y="73449"/>
            <a:ext cx="8931818" cy="5507138"/>
          </a:xfrm>
          <a:prstGeom prst="roundRect">
            <a:avLst>
              <a:gd name="adj" fmla="val 23"/>
            </a:avLst>
          </a:prstGeom>
          <a:noFill/>
          <a:ln w="3600">
            <a:solidFill>
              <a:srgbClr val="000000"/>
            </a:solidFill>
            <a:round/>
            <a:headEnd/>
            <a:tailEnd/>
          </a:ln>
          <a:effectLst/>
        </p:spPr>
        <p:txBody>
          <a:bodyPr wrap="none" anchor="ctr"/>
          <a:lstStyle/>
          <a:p>
            <a:endParaRPr lang="es-ES_tradnl" sz="1633"/>
          </a:p>
        </p:txBody>
      </p:sp>
      <p:sp>
        <p:nvSpPr>
          <p:cNvPr id="11672" name="Freeform 408"/>
          <p:cNvSpPr>
            <a:spLocks noChangeArrowheads="1"/>
          </p:cNvSpPr>
          <p:nvPr/>
        </p:nvSpPr>
        <p:spPr bwMode="auto">
          <a:xfrm>
            <a:off x="1653136" y="73449"/>
            <a:ext cx="8931818" cy="5507138"/>
          </a:xfrm>
          <a:custGeom>
            <a:avLst/>
            <a:gdLst/>
            <a:ahLst/>
            <a:cxnLst>
              <a:cxn ang="0">
                <a:pos x="0" y="0"/>
              </a:cxn>
              <a:cxn ang="0">
                <a:pos x="27346" y="0"/>
              </a:cxn>
              <a:cxn ang="0">
                <a:pos x="27346" y="16863"/>
              </a:cxn>
              <a:cxn ang="0">
                <a:pos x="0" y="16863"/>
              </a:cxn>
              <a:cxn ang="0">
                <a:pos x="0" y="0"/>
              </a:cxn>
            </a:cxnLst>
            <a:rect l="0" t="0" r="r" b="b"/>
            <a:pathLst>
              <a:path w="27347" h="16864">
                <a:moveTo>
                  <a:pt x="0" y="0"/>
                </a:moveTo>
                <a:lnTo>
                  <a:pt x="27346" y="0"/>
                </a:lnTo>
                <a:lnTo>
                  <a:pt x="27346" y="16863"/>
                </a:lnTo>
                <a:lnTo>
                  <a:pt x="0" y="16863"/>
                </a:lnTo>
                <a:lnTo>
                  <a:pt x="0" y="0"/>
                </a:lnTo>
              </a:path>
            </a:pathLst>
          </a:custGeom>
          <a:noFill/>
          <a:ln w="3600">
            <a:solidFill>
              <a:srgbClr val="000000"/>
            </a:solidFill>
            <a:round/>
            <a:headEnd/>
            <a:tailEnd/>
          </a:ln>
          <a:effectLst/>
        </p:spPr>
        <p:txBody>
          <a:bodyPr/>
          <a:lstStyle/>
          <a:p>
            <a:endParaRPr lang="es-ES_tradnl" sz="1633"/>
          </a:p>
        </p:txBody>
      </p:sp>
      <p:sp>
        <p:nvSpPr>
          <p:cNvPr id="11673" name="AutoShape 409"/>
          <p:cNvSpPr>
            <a:spLocks noChangeArrowheads="1"/>
          </p:cNvSpPr>
          <p:nvPr/>
        </p:nvSpPr>
        <p:spPr bwMode="auto">
          <a:xfrm>
            <a:off x="1776989" y="5016050"/>
            <a:ext cx="135374" cy="24482"/>
          </a:xfrm>
          <a:prstGeom prst="roundRect">
            <a:avLst>
              <a:gd name="adj" fmla="val 6250"/>
            </a:avLst>
          </a:prstGeom>
          <a:noFill/>
          <a:ln w="3600">
            <a:solidFill>
              <a:srgbClr val="000000"/>
            </a:solidFill>
            <a:round/>
            <a:headEnd/>
            <a:tailEnd/>
          </a:ln>
          <a:effectLst/>
        </p:spPr>
        <p:txBody>
          <a:bodyPr wrap="none" anchor="ctr"/>
          <a:lstStyle/>
          <a:p>
            <a:endParaRPr lang="es-ES_tradnl" sz="1633"/>
          </a:p>
        </p:txBody>
      </p:sp>
      <p:sp>
        <p:nvSpPr>
          <p:cNvPr id="11674" name="Freeform 410"/>
          <p:cNvSpPr>
            <a:spLocks noChangeArrowheads="1"/>
          </p:cNvSpPr>
          <p:nvPr/>
        </p:nvSpPr>
        <p:spPr bwMode="auto">
          <a:xfrm>
            <a:off x="1776989" y="5016050"/>
            <a:ext cx="135374" cy="24482"/>
          </a:xfrm>
          <a:custGeom>
            <a:avLst/>
            <a:gdLst/>
            <a:ahLst/>
            <a:cxnLst>
              <a:cxn ang="0">
                <a:pos x="0" y="0"/>
              </a:cxn>
              <a:cxn ang="0">
                <a:pos x="414" y="0"/>
              </a:cxn>
              <a:cxn ang="0">
                <a:pos x="414" y="75"/>
              </a:cxn>
              <a:cxn ang="0">
                <a:pos x="0" y="75"/>
              </a:cxn>
              <a:cxn ang="0">
                <a:pos x="0" y="0"/>
              </a:cxn>
            </a:cxnLst>
            <a:rect l="0" t="0" r="r" b="b"/>
            <a:pathLst>
              <a:path w="415" h="76">
                <a:moveTo>
                  <a:pt x="0" y="0"/>
                </a:moveTo>
                <a:lnTo>
                  <a:pt x="414" y="0"/>
                </a:lnTo>
                <a:lnTo>
                  <a:pt x="414"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5" name="AutoShape 411"/>
          <p:cNvSpPr>
            <a:spLocks noChangeArrowheads="1"/>
          </p:cNvSpPr>
          <p:nvPr/>
        </p:nvSpPr>
        <p:spPr bwMode="auto">
          <a:xfrm>
            <a:off x="2057819" y="5016050"/>
            <a:ext cx="135374"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6" name="Freeform 412"/>
          <p:cNvSpPr>
            <a:spLocks noChangeArrowheads="1"/>
          </p:cNvSpPr>
          <p:nvPr/>
        </p:nvSpPr>
        <p:spPr bwMode="auto">
          <a:xfrm>
            <a:off x="2057819" y="5016050"/>
            <a:ext cx="135374" cy="24482"/>
          </a:xfrm>
          <a:custGeom>
            <a:avLst/>
            <a:gdLst/>
            <a:ahLst/>
            <a:cxnLst>
              <a:cxn ang="0">
                <a:pos x="0" y="0"/>
              </a:cxn>
              <a:cxn ang="0">
                <a:pos x="413" y="0"/>
              </a:cxn>
              <a:cxn ang="0">
                <a:pos x="413" y="75"/>
              </a:cxn>
              <a:cxn ang="0">
                <a:pos x="0" y="75"/>
              </a:cxn>
              <a:cxn ang="0">
                <a:pos x="0" y="0"/>
              </a:cxn>
            </a:cxnLst>
            <a:rect l="0" t="0" r="r" b="b"/>
            <a:pathLst>
              <a:path w="414" h="76">
                <a:moveTo>
                  <a:pt x="0" y="0"/>
                </a:moveTo>
                <a:lnTo>
                  <a:pt x="413" y="0"/>
                </a:lnTo>
                <a:lnTo>
                  <a:pt x="413"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7" name="AutoShape 413"/>
          <p:cNvSpPr>
            <a:spLocks noChangeArrowheads="1"/>
          </p:cNvSpPr>
          <p:nvPr/>
        </p:nvSpPr>
        <p:spPr bwMode="auto">
          <a:xfrm>
            <a:off x="191236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8" name="Freeform 414"/>
          <p:cNvSpPr>
            <a:spLocks noChangeArrowheads="1"/>
          </p:cNvSpPr>
          <p:nvPr/>
        </p:nvSpPr>
        <p:spPr bwMode="auto">
          <a:xfrm>
            <a:off x="191236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9" name="AutoShape 415"/>
          <p:cNvSpPr>
            <a:spLocks noChangeArrowheads="1"/>
          </p:cNvSpPr>
          <p:nvPr/>
        </p:nvSpPr>
        <p:spPr bwMode="auto">
          <a:xfrm>
            <a:off x="219319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80" name="Freeform 416"/>
          <p:cNvSpPr>
            <a:spLocks noChangeArrowheads="1"/>
          </p:cNvSpPr>
          <p:nvPr/>
        </p:nvSpPr>
        <p:spPr bwMode="auto">
          <a:xfrm>
            <a:off x="219319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81" name="AutoShape 417"/>
          <p:cNvSpPr>
            <a:spLocks noChangeArrowheads="1"/>
          </p:cNvSpPr>
          <p:nvPr/>
        </p:nvSpPr>
        <p:spPr bwMode="auto">
          <a:xfrm>
            <a:off x="1776987"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2" name="Freeform 418"/>
          <p:cNvSpPr>
            <a:spLocks noChangeArrowheads="1"/>
          </p:cNvSpPr>
          <p:nvPr/>
        </p:nvSpPr>
        <p:spPr bwMode="auto">
          <a:xfrm>
            <a:off x="1776987"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3" name="AutoShape 419"/>
          <p:cNvSpPr>
            <a:spLocks noChangeArrowheads="1"/>
          </p:cNvSpPr>
          <p:nvPr/>
        </p:nvSpPr>
        <p:spPr bwMode="auto">
          <a:xfrm>
            <a:off x="2001650"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4" name="Freeform 420"/>
          <p:cNvSpPr>
            <a:spLocks noChangeArrowheads="1"/>
          </p:cNvSpPr>
          <p:nvPr/>
        </p:nvSpPr>
        <p:spPr bwMode="auto">
          <a:xfrm>
            <a:off x="2001650"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5" name="AutoShape 421"/>
          <p:cNvSpPr>
            <a:spLocks noChangeArrowheads="1"/>
          </p:cNvSpPr>
          <p:nvPr/>
        </p:nvSpPr>
        <p:spPr bwMode="auto">
          <a:xfrm>
            <a:off x="1720821" y="4794265"/>
            <a:ext cx="979303" cy="540056"/>
          </a:xfrm>
          <a:prstGeom prst="roundRect">
            <a:avLst>
              <a:gd name="adj" fmla="val 264"/>
            </a:avLst>
          </a:prstGeom>
          <a:noFill/>
          <a:ln w="3600">
            <a:solidFill>
              <a:srgbClr val="333333"/>
            </a:solidFill>
            <a:round/>
            <a:headEnd/>
            <a:tailEnd/>
          </a:ln>
          <a:effectLst/>
        </p:spPr>
        <p:txBody>
          <a:bodyPr wrap="none" anchor="ctr"/>
          <a:lstStyle/>
          <a:p>
            <a:endParaRPr lang="es-ES_tradnl" sz="1633"/>
          </a:p>
        </p:txBody>
      </p:sp>
      <p:sp>
        <p:nvSpPr>
          <p:cNvPr id="11686" name="Freeform 422"/>
          <p:cNvSpPr>
            <a:spLocks noChangeArrowheads="1"/>
          </p:cNvSpPr>
          <p:nvPr/>
        </p:nvSpPr>
        <p:spPr bwMode="auto">
          <a:xfrm>
            <a:off x="1720821" y="4794264"/>
            <a:ext cx="979303" cy="541497"/>
          </a:xfrm>
          <a:custGeom>
            <a:avLst/>
            <a:gdLst/>
            <a:ahLst/>
            <a:cxnLst>
              <a:cxn ang="0">
                <a:pos x="0" y="0"/>
              </a:cxn>
              <a:cxn ang="0">
                <a:pos x="2999" y="0"/>
              </a:cxn>
              <a:cxn ang="0">
                <a:pos x="2999" y="1655"/>
              </a:cxn>
              <a:cxn ang="0">
                <a:pos x="0" y="1655"/>
              </a:cxn>
              <a:cxn ang="0">
                <a:pos x="0" y="0"/>
              </a:cxn>
            </a:cxnLst>
            <a:rect l="0" t="0" r="r" b="b"/>
            <a:pathLst>
              <a:path w="3000" h="1656">
                <a:moveTo>
                  <a:pt x="0" y="0"/>
                </a:moveTo>
                <a:lnTo>
                  <a:pt x="2999" y="0"/>
                </a:lnTo>
                <a:lnTo>
                  <a:pt x="2999" y="1655"/>
                </a:lnTo>
                <a:lnTo>
                  <a:pt x="0" y="1655"/>
                </a:lnTo>
                <a:lnTo>
                  <a:pt x="0" y="0"/>
                </a:lnTo>
              </a:path>
            </a:pathLst>
          </a:custGeom>
          <a:noFill/>
          <a:ln w="3600">
            <a:solidFill>
              <a:srgbClr val="333333"/>
            </a:solidFill>
            <a:round/>
            <a:headEnd/>
            <a:tailEnd/>
          </a:ln>
          <a:effectLst/>
        </p:spPr>
        <p:txBody>
          <a:bodyPr/>
          <a:lstStyle/>
          <a:p>
            <a:endParaRPr lang="es-ES_tradnl" sz="1633"/>
          </a:p>
        </p:txBody>
      </p:sp>
      <p:sp>
        <p:nvSpPr>
          <p:cNvPr id="11687" name="AutoShape 423"/>
          <p:cNvSpPr>
            <a:spLocks noChangeArrowheads="1"/>
          </p:cNvSpPr>
          <p:nvPr/>
        </p:nvSpPr>
        <p:spPr bwMode="auto">
          <a:xfrm>
            <a:off x="1776989" y="5016048"/>
            <a:ext cx="135374" cy="36003"/>
          </a:xfrm>
          <a:prstGeom prst="roundRect">
            <a:avLst>
              <a:gd name="adj" fmla="val 4167"/>
            </a:avLst>
          </a:prstGeom>
          <a:solidFill>
            <a:srgbClr val="CCCCCC"/>
          </a:solidFill>
          <a:ln w="3600">
            <a:solidFill>
              <a:srgbClr val="000000"/>
            </a:solidFill>
            <a:round/>
            <a:headEnd/>
            <a:tailEnd/>
          </a:ln>
          <a:effectLst/>
        </p:spPr>
        <p:txBody>
          <a:bodyPr wrap="none" anchor="ctr"/>
          <a:lstStyle/>
          <a:p>
            <a:endParaRPr lang="es-ES_tradnl" sz="1633"/>
          </a:p>
        </p:txBody>
      </p:sp>
      <p:sp>
        <p:nvSpPr>
          <p:cNvPr id="11688" name="AutoShape 424"/>
          <p:cNvSpPr>
            <a:spLocks noChangeArrowheads="1"/>
          </p:cNvSpPr>
          <p:nvPr/>
        </p:nvSpPr>
        <p:spPr bwMode="auto">
          <a:xfrm>
            <a:off x="2057819" y="5016048"/>
            <a:ext cx="135374" cy="36003"/>
          </a:xfrm>
          <a:prstGeom prst="roundRect">
            <a:avLst>
              <a:gd name="adj" fmla="val 4167"/>
            </a:avLst>
          </a:prstGeom>
          <a:solidFill>
            <a:srgbClr val="CCCCCC"/>
          </a:solidFill>
          <a:ln w="3600">
            <a:solidFill>
              <a:srgbClr val="333333"/>
            </a:solidFill>
            <a:round/>
            <a:headEnd/>
            <a:tailEnd/>
          </a:ln>
          <a:effectLst/>
        </p:spPr>
        <p:txBody>
          <a:bodyPr wrap="none" anchor="ctr"/>
          <a:lstStyle/>
          <a:p>
            <a:endParaRPr lang="es-ES_tradnl" sz="1633"/>
          </a:p>
        </p:txBody>
      </p:sp>
      <p:sp>
        <p:nvSpPr>
          <p:cNvPr id="11689" name="AutoShape 425"/>
          <p:cNvSpPr>
            <a:spLocks noChangeArrowheads="1"/>
          </p:cNvSpPr>
          <p:nvPr/>
        </p:nvSpPr>
        <p:spPr bwMode="auto">
          <a:xfrm>
            <a:off x="191236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0" name="AutoShape 426"/>
          <p:cNvSpPr>
            <a:spLocks noChangeArrowheads="1"/>
          </p:cNvSpPr>
          <p:nvPr/>
        </p:nvSpPr>
        <p:spPr bwMode="auto">
          <a:xfrm>
            <a:off x="219319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1" name="AutoShape 427"/>
          <p:cNvSpPr>
            <a:spLocks noChangeArrowheads="1"/>
          </p:cNvSpPr>
          <p:nvPr/>
        </p:nvSpPr>
        <p:spPr bwMode="auto">
          <a:xfrm>
            <a:off x="1776987" y="5126939"/>
            <a:ext cx="224664" cy="24483"/>
          </a:xfrm>
          <a:prstGeom prst="roundRect">
            <a:avLst>
              <a:gd name="adj" fmla="val 6250"/>
            </a:avLst>
          </a:prstGeom>
          <a:solidFill>
            <a:srgbClr val="CCCCCC"/>
          </a:solidFill>
          <a:ln w="3600">
            <a:solidFill>
              <a:srgbClr val="333333"/>
            </a:solidFill>
            <a:round/>
            <a:headEnd/>
            <a:tailEnd/>
          </a:ln>
          <a:effectLst/>
        </p:spPr>
        <p:txBody>
          <a:bodyPr wrap="none" anchor="ctr"/>
          <a:lstStyle/>
          <a:p>
            <a:endParaRPr lang="es-ES_tradnl" sz="1633"/>
          </a:p>
        </p:txBody>
      </p:sp>
      <p:sp>
        <p:nvSpPr>
          <p:cNvPr id="11692" name="AutoShape 428"/>
          <p:cNvSpPr>
            <a:spLocks noChangeArrowheads="1"/>
          </p:cNvSpPr>
          <p:nvPr/>
        </p:nvSpPr>
        <p:spPr bwMode="auto">
          <a:xfrm>
            <a:off x="2001650" y="5126939"/>
            <a:ext cx="224664" cy="24483"/>
          </a:xfrm>
          <a:prstGeom prst="roundRect">
            <a:avLst>
              <a:gd name="adj" fmla="val 6250"/>
            </a:avLst>
          </a:prstGeom>
          <a:solidFill>
            <a:srgbClr val="FFFFFF"/>
          </a:solidFill>
          <a:ln w="3600">
            <a:solidFill>
              <a:srgbClr val="333333"/>
            </a:solidFill>
            <a:round/>
            <a:headEnd/>
            <a:tailEnd/>
          </a:ln>
          <a:effectLst/>
        </p:spPr>
        <p:txBody>
          <a:bodyPr wrap="none" anchor="ctr"/>
          <a:lstStyle/>
          <a:p>
            <a:endParaRPr lang="es-ES_tradnl" sz="1633"/>
          </a:p>
        </p:txBody>
      </p:sp>
      <p:pic>
        <p:nvPicPr>
          <p:cNvPr id="11693" name="Picture 429"/>
          <p:cNvPicPr>
            <a:picLocks noChangeAspect="1" noChangeArrowheads="1"/>
          </p:cNvPicPr>
          <p:nvPr/>
        </p:nvPicPr>
        <p:blipFill>
          <a:blip r:embed="rId3" cstate="print"/>
          <a:srcRect/>
          <a:stretch>
            <a:fillRect/>
          </a:stretch>
        </p:blipFill>
        <p:spPr bwMode="auto">
          <a:xfrm>
            <a:off x="1667537" y="4815866"/>
            <a:ext cx="1735383" cy="722956"/>
          </a:xfrm>
          <a:prstGeom prst="rect">
            <a:avLst/>
          </a:prstGeom>
          <a:noFill/>
          <a:ln w="9525">
            <a:noFill/>
            <a:round/>
            <a:headEnd/>
            <a:tailEnd/>
          </a:ln>
          <a:effectLst/>
        </p:spPr>
      </p:pic>
      <p:sp>
        <p:nvSpPr>
          <p:cNvPr id="431" name="CuadroTexto 430"/>
          <p:cNvSpPr txBox="1"/>
          <p:nvPr/>
        </p:nvSpPr>
        <p:spPr>
          <a:xfrm>
            <a:off x="6676382" y="2507306"/>
            <a:ext cx="856754" cy="343620"/>
          </a:xfrm>
          <a:prstGeom prst="rect">
            <a:avLst/>
          </a:prstGeom>
          <a:noFill/>
        </p:spPr>
        <p:txBody>
          <a:bodyPr wrap="square" rtlCol="0">
            <a:spAutoFit/>
          </a:bodyPr>
          <a:lstStyle/>
          <a:p>
            <a:pPr algn="ctr"/>
            <a:r>
              <a:rPr lang="es-ES" sz="1633" dirty="0"/>
              <a:t>XX</a:t>
            </a:r>
          </a:p>
        </p:txBody>
      </p:sp>
    </p:spTree>
    <p:extLst>
      <p:ext uri="{BB962C8B-B14F-4D97-AF65-F5344CB8AC3E}">
        <p14:creationId xmlns:p14="http://schemas.microsoft.com/office/powerpoint/2010/main" val="1764720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AutoShape 1"/>
          <p:cNvSpPr>
            <a:spLocks noChangeArrowheads="1"/>
          </p:cNvSpPr>
          <p:nvPr/>
        </p:nvSpPr>
        <p:spPr bwMode="auto">
          <a:xfrm>
            <a:off x="1721520" y="37445"/>
            <a:ext cx="8931818" cy="5507138"/>
          </a:xfrm>
          <a:prstGeom prst="roundRect">
            <a:avLst>
              <a:gd name="adj" fmla="val 23"/>
            </a:avLst>
          </a:prstGeom>
          <a:solidFill>
            <a:schemeClr val="accent1">
              <a:lumMod val="20000"/>
              <a:lumOff val="80000"/>
            </a:schemeClr>
          </a:solidFill>
          <a:ln w="3600">
            <a:solidFill>
              <a:srgbClr val="000000"/>
            </a:solidFill>
            <a:round/>
            <a:headEnd/>
            <a:tailEnd/>
          </a:ln>
          <a:effectLst/>
        </p:spPr>
        <p:txBody>
          <a:bodyPr wrap="none" anchor="ctr"/>
          <a:lstStyle/>
          <a:p>
            <a:endParaRPr lang="es-ES_tradnl" sz="1633"/>
          </a:p>
        </p:txBody>
      </p:sp>
      <p:sp>
        <p:nvSpPr>
          <p:cNvPr id="11266" name="Freeform 2"/>
          <p:cNvSpPr>
            <a:spLocks noChangeArrowheads="1"/>
          </p:cNvSpPr>
          <p:nvPr/>
        </p:nvSpPr>
        <p:spPr bwMode="auto">
          <a:xfrm>
            <a:off x="2711648" y="4167798"/>
            <a:ext cx="394601" cy="417644"/>
          </a:xfrm>
          <a:custGeom>
            <a:avLst/>
            <a:gdLst/>
            <a:ahLst/>
            <a:cxnLst>
              <a:cxn ang="0">
                <a:pos x="793" y="715"/>
              </a:cxn>
              <a:cxn ang="0">
                <a:pos x="759" y="753"/>
              </a:cxn>
              <a:cxn ang="0">
                <a:pos x="793" y="865"/>
              </a:cxn>
              <a:cxn ang="0">
                <a:pos x="863" y="865"/>
              </a:cxn>
              <a:cxn ang="0">
                <a:pos x="931" y="828"/>
              </a:cxn>
              <a:cxn ang="0">
                <a:pos x="931" y="753"/>
              </a:cxn>
              <a:cxn ang="0">
                <a:pos x="897" y="678"/>
              </a:cxn>
              <a:cxn ang="0">
                <a:pos x="1138" y="451"/>
              </a:cxn>
              <a:cxn ang="0">
                <a:pos x="1208" y="526"/>
              </a:cxn>
              <a:cxn ang="0">
                <a:pos x="1070" y="790"/>
              </a:cxn>
              <a:cxn ang="0">
                <a:pos x="931" y="978"/>
              </a:cxn>
              <a:cxn ang="0">
                <a:pos x="793" y="1129"/>
              </a:cxn>
              <a:cxn ang="0">
                <a:pos x="724" y="1167"/>
              </a:cxn>
              <a:cxn ang="0">
                <a:pos x="655" y="1205"/>
              </a:cxn>
              <a:cxn ang="0">
                <a:pos x="586" y="1205"/>
              </a:cxn>
              <a:cxn ang="0">
                <a:pos x="379" y="1205"/>
              </a:cxn>
              <a:cxn ang="0">
                <a:pos x="276" y="1279"/>
              </a:cxn>
              <a:cxn ang="0">
                <a:pos x="172" y="1279"/>
              </a:cxn>
              <a:cxn ang="0">
                <a:pos x="138" y="1242"/>
              </a:cxn>
              <a:cxn ang="0">
                <a:pos x="104" y="1279"/>
              </a:cxn>
              <a:cxn ang="0">
                <a:pos x="69" y="1242"/>
              </a:cxn>
              <a:cxn ang="0">
                <a:pos x="69" y="1129"/>
              </a:cxn>
              <a:cxn ang="0">
                <a:pos x="69" y="1054"/>
              </a:cxn>
              <a:cxn ang="0">
                <a:pos x="104" y="1016"/>
              </a:cxn>
              <a:cxn ang="0">
                <a:pos x="69" y="904"/>
              </a:cxn>
              <a:cxn ang="0">
                <a:pos x="0" y="678"/>
              </a:cxn>
              <a:cxn ang="0">
                <a:pos x="69" y="678"/>
              </a:cxn>
              <a:cxn ang="0">
                <a:pos x="104" y="753"/>
              </a:cxn>
              <a:cxn ang="0">
                <a:pos x="172" y="678"/>
              </a:cxn>
              <a:cxn ang="0">
                <a:pos x="172" y="565"/>
              </a:cxn>
              <a:cxn ang="0">
                <a:pos x="207" y="338"/>
              </a:cxn>
              <a:cxn ang="0">
                <a:pos x="242" y="301"/>
              </a:cxn>
              <a:cxn ang="0">
                <a:pos x="310" y="415"/>
              </a:cxn>
              <a:cxn ang="0">
                <a:pos x="379" y="526"/>
              </a:cxn>
              <a:cxn ang="0">
                <a:pos x="449" y="415"/>
              </a:cxn>
              <a:cxn ang="0">
                <a:pos x="483" y="338"/>
              </a:cxn>
              <a:cxn ang="0">
                <a:pos x="552" y="301"/>
              </a:cxn>
              <a:cxn ang="0">
                <a:pos x="689" y="264"/>
              </a:cxn>
              <a:cxn ang="0">
                <a:pos x="759" y="188"/>
              </a:cxn>
              <a:cxn ang="0">
                <a:pos x="828" y="114"/>
              </a:cxn>
              <a:cxn ang="0">
                <a:pos x="863" y="38"/>
              </a:cxn>
              <a:cxn ang="0">
                <a:pos x="965" y="0"/>
              </a:cxn>
              <a:cxn ang="0">
                <a:pos x="1104" y="338"/>
              </a:cxn>
              <a:cxn ang="0">
                <a:pos x="1034" y="376"/>
              </a:cxn>
              <a:cxn ang="0">
                <a:pos x="1034" y="415"/>
              </a:cxn>
              <a:cxn ang="0">
                <a:pos x="1034" y="526"/>
              </a:cxn>
              <a:cxn ang="0">
                <a:pos x="1138" y="490"/>
              </a:cxn>
            </a:cxnLst>
            <a:rect l="0" t="0" r="r" b="b"/>
            <a:pathLst>
              <a:path w="1209" h="1280">
                <a:moveTo>
                  <a:pt x="863" y="640"/>
                </a:moveTo>
                <a:lnTo>
                  <a:pt x="793" y="715"/>
                </a:lnTo>
                <a:lnTo>
                  <a:pt x="759" y="715"/>
                </a:lnTo>
                <a:lnTo>
                  <a:pt x="759" y="753"/>
                </a:lnTo>
                <a:lnTo>
                  <a:pt x="759" y="828"/>
                </a:lnTo>
                <a:lnTo>
                  <a:pt x="793" y="865"/>
                </a:lnTo>
                <a:lnTo>
                  <a:pt x="828" y="904"/>
                </a:lnTo>
                <a:lnTo>
                  <a:pt x="863" y="865"/>
                </a:lnTo>
                <a:lnTo>
                  <a:pt x="897" y="828"/>
                </a:lnTo>
                <a:lnTo>
                  <a:pt x="931" y="828"/>
                </a:lnTo>
                <a:lnTo>
                  <a:pt x="931" y="790"/>
                </a:lnTo>
                <a:lnTo>
                  <a:pt x="931" y="753"/>
                </a:lnTo>
                <a:lnTo>
                  <a:pt x="931" y="715"/>
                </a:lnTo>
                <a:lnTo>
                  <a:pt x="897" y="678"/>
                </a:lnTo>
                <a:lnTo>
                  <a:pt x="863" y="640"/>
                </a:lnTo>
                <a:close/>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67" name="Freeform 3"/>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68" name="Freeform 4"/>
          <p:cNvSpPr>
            <a:spLocks noChangeArrowheads="1"/>
          </p:cNvSpPr>
          <p:nvPr/>
        </p:nvSpPr>
        <p:spPr bwMode="auto">
          <a:xfrm>
            <a:off x="2711648" y="4167798"/>
            <a:ext cx="394601" cy="417644"/>
          </a:xfrm>
          <a:custGeom>
            <a:avLst/>
            <a:gdLst/>
            <a:ahLst/>
            <a:cxnLst>
              <a:cxn ang="0">
                <a:pos x="1208" y="490"/>
              </a:cxn>
              <a:cxn ang="0">
                <a:pos x="1138" y="678"/>
              </a:cxn>
              <a:cxn ang="0">
                <a:pos x="1001" y="904"/>
              </a:cxn>
              <a:cxn ang="0">
                <a:pos x="828" y="1091"/>
              </a:cxn>
              <a:cxn ang="0">
                <a:pos x="759" y="1167"/>
              </a:cxn>
              <a:cxn ang="0">
                <a:pos x="689" y="1167"/>
              </a:cxn>
              <a:cxn ang="0">
                <a:pos x="621" y="1205"/>
              </a:cxn>
              <a:cxn ang="0">
                <a:pos x="517" y="1205"/>
              </a:cxn>
              <a:cxn ang="0">
                <a:pos x="346" y="1242"/>
              </a:cxn>
              <a:cxn ang="0">
                <a:pos x="242" y="1279"/>
              </a:cxn>
              <a:cxn ang="0">
                <a:pos x="172" y="1242"/>
              </a:cxn>
              <a:cxn ang="0">
                <a:pos x="138" y="1279"/>
              </a:cxn>
              <a:cxn ang="0">
                <a:pos x="69" y="1279"/>
              </a:cxn>
              <a:cxn ang="0">
                <a:pos x="69" y="1205"/>
              </a:cxn>
              <a:cxn ang="0">
                <a:pos x="34" y="1091"/>
              </a:cxn>
              <a:cxn ang="0">
                <a:pos x="104" y="1054"/>
              </a:cxn>
              <a:cxn ang="0">
                <a:pos x="104" y="978"/>
              </a:cxn>
              <a:cxn ang="0">
                <a:pos x="34" y="790"/>
              </a:cxn>
              <a:cxn ang="0">
                <a:pos x="34" y="640"/>
              </a:cxn>
              <a:cxn ang="0">
                <a:pos x="69" y="715"/>
              </a:cxn>
              <a:cxn ang="0">
                <a:pos x="172" y="715"/>
              </a:cxn>
              <a:cxn ang="0">
                <a:pos x="172" y="640"/>
              </a:cxn>
              <a:cxn ang="0">
                <a:pos x="207" y="376"/>
              </a:cxn>
              <a:cxn ang="0">
                <a:pos x="207" y="264"/>
              </a:cxn>
              <a:cxn ang="0">
                <a:pos x="310" y="338"/>
              </a:cxn>
              <a:cxn ang="0">
                <a:pos x="310" y="526"/>
              </a:cxn>
              <a:cxn ang="0">
                <a:pos x="414" y="490"/>
              </a:cxn>
              <a:cxn ang="0">
                <a:pos x="483" y="376"/>
              </a:cxn>
              <a:cxn ang="0">
                <a:pos x="517" y="301"/>
              </a:cxn>
              <a:cxn ang="0">
                <a:pos x="655" y="301"/>
              </a:cxn>
              <a:cxn ang="0">
                <a:pos x="724" y="226"/>
              </a:cxn>
              <a:cxn ang="0">
                <a:pos x="793" y="150"/>
              </a:cxn>
              <a:cxn ang="0">
                <a:pos x="828" y="38"/>
              </a:cxn>
              <a:cxn ang="0">
                <a:pos x="897" y="38"/>
              </a:cxn>
              <a:cxn ang="0">
                <a:pos x="1070" y="38"/>
              </a:cxn>
              <a:cxn ang="0">
                <a:pos x="1034" y="338"/>
              </a:cxn>
              <a:cxn ang="0">
                <a:pos x="1001" y="415"/>
              </a:cxn>
              <a:cxn ang="0">
                <a:pos x="1034" y="490"/>
              </a:cxn>
              <a:cxn ang="0">
                <a:pos x="1104" y="526"/>
              </a:cxn>
              <a:cxn ang="0">
                <a:pos x="1138" y="451"/>
              </a:cxn>
            </a:cxnLst>
            <a:rect l="0" t="0" r="r" b="b"/>
            <a:pathLst>
              <a:path w="1209" h="1280">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path>
            </a:pathLst>
          </a:custGeom>
          <a:noFill/>
          <a:ln w="3600">
            <a:solidFill>
              <a:srgbClr val="000000"/>
            </a:solidFill>
            <a:round/>
            <a:headEnd/>
            <a:tailEnd/>
          </a:ln>
          <a:effectLst/>
        </p:spPr>
        <p:txBody>
          <a:bodyPr/>
          <a:lstStyle/>
          <a:p>
            <a:endParaRPr lang="es-ES_tradnl" sz="1633"/>
          </a:p>
        </p:txBody>
      </p:sp>
      <p:sp>
        <p:nvSpPr>
          <p:cNvPr id="11269" name="Freeform 5"/>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0" name="Freeform 6"/>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71" name="Freeform 7"/>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2" name="Freeform 8"/>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noFill/>
          <a:ln w="3600">
            <a:solidFill>
              <a:srgbClr val="000000"/>
            </a:solidFill>
            <a:round/>
            <a:headEnd/>
            <a:tailEnd/>
          </a:ln>
          <a:effectLst/>
        </p:spPr>
        <p:txBody>
          <a:bodyPr/>
          <a:lstStyle/>
          <a:p>
            <a:endParaRPr lang="es-ES_tradnl" sz="1633"/>
          </a:p>
        </p:txBody>
      </p:sp>
      <p:sp>
        <p:nvSpPr>
          <p:cNvPr id="11273" name="Freeform 9"/>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4" name="Freeform 10"/>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noFill/>
          <a:ln w="3600">
            <a:solidFill>
              <a:srgbClr val="000000"/>
            </a:solidFill>
            <a:round/>
            <a:headEnd/>
            <a:tailEnd/>
          </a:ln>
          <a:effectLst/>
        </p:spPr>
        <p:txBody>
          <a:bodyPr/>
          <a:lstStyle/>
          <a:p>
            <a:endParaRPr lang="es-ES_tradnl" sz="1633"/>
          </a:p>
        </p:txBody>
      </p:sp>
      <p:sp>
        <p:nvSpPr>
          <p:cNvPr id="11275" name="Freeform 11"/>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6" name="Freeform 12"/>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noFill/>
          <a:ln w="3600">
            <a:solidFill>
              <a:srgbClr val="000000"/>
            </a:solidFill>
            <a:round/>
            <a:headEnd/>
            <a:tailEnd/>
          </a:ln>
          <a:effectLst/>
        </p:spPr>
        <p:txBody>
          <a:bodyPr/>
          <a:lstStyle/>
          <a:p>
            <a:endParaRPr lang="es-ES_tradnl" sz="1633"/>
          </a:p>
        </p:txBody>
      </p:sp>
      <p:sp>
        <p:nvSpPr>
          <p:cNvPr id="11277" name="Freeform 13"/>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8" name="Freeform 14"/>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noFill/>
          <a:ln w="3600">
            <a:solidFill>
              <a:srgbClr val="000000"/>
            </a:solidFill>
            <a:round/>
            <a:headEnd/>
            <a:tailEnd/>
          </a:ln>
          <a:effectLst/>
        </p:spPr>
        <p:txBody>
          <a:bodyPr/>
          <a:lstStyle/>
          <a:p>
            <a:endParaRPr lang="es-ES_tradnl" sz="1633"/>
          </a:p>
        </p:txBody>
      </p:sp>
      <p:sp>
        <p:nvSpPr>
          <p:cNvPr id="11279" name="Freeform 15"/>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0" name="Freeform 16"/>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noFill/>
          <a:ln w="3600">
            <a:solidFill>
              <a:srgbClr val="000000"/>
            </a:solidFill>
            <a:round/>
            <a:headEnd/>
            <a:tailEnd/>
          </a:ln>
          <a:effectLst/>
        </p:spPr>
        <p:txBody>
          <a:bodyPr/>
          <a:lstStyle/>
          <a:p>
            <a:endParaRPr lang="es-ES_tradnl" sz="1633"/>
          </a:p>
        </p:txBody>
      </p:sp>
      <p:sp>
        <p:nvSpPr>
          <p:cNvPr id="11281" name="Freeform 17"/>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2" name="Freeform 18"/>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noFill/>
          <a:ln w="3600">
            <a:solidFill>
              <a:srgbClr val="000000"/>
            </a:solidFill>
            <a:round/>
            <a:headEnd/>
            <a:tailEnd/>
          </a:ln>
          <a:effectLst/>
        </p:spPr>
        <p:txBody>
          <a:bodyPr/>
          <a:lstStyle/>
          <a:p>
            <a:endParaRPr lang="es-ES_tradnl" sz="1633"/>
          </a:p>
        </p:txBody>
      </p:sp>
      <p:sp>
        <p:nvSpPr>
          <p:cNvPr id="11283" name="Freeform 19"/>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4" name="Freeform 20"/>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noFill/>
          <a:ln w="3600">
            <a:solidFill>
              <a:srgbClr val="000000"/>
            </a:solidFill>
            <a:round/>
            <a:headEnd/>
            <a:tailEnd/>
          </a:ln>
          <a:effectLst/>
        </p:spPr>
        <p:txBody>
          <a:bodyPr/>
          <a:lstStyle/>
          <a:p>
            <a:endParaRPr lang="es-ES_tradnl" sz="1633"/>
          </a:p>
        </p:txBody>
      </p:sp>
      <p:sp>
        <p:nvSpPr>
          <p:cNvPr id="11285" name="Freeform 21"/>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6" name="Freeform 22"/>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noFill/>
          <a:ln w="3600">
            <a:solidFill>
              <a:srgbClr val="000000"/>
            </a:solidFill>
            <a:round/>
            <a:headEnd/>
            <a:tailEnd/>
          </a:ln>
          <a:effectLst/>
        </p:spPr>
        <p:txBody>
          <a:bodyPr/>
          <a:lstStyle/>
          <a:p>
            <a:endParaRPr lang="es-ES_tradnl" sz="1633"/>
          </a:p>
        </p:txBody>
      </p:sp>
      <p:sp>
        <p:nvSpPr>
          <p:cNvPr id="11287" name="Freeform 23"/>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8" name="Freeform 24"/>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noFill/>
          <a:ln w="3600">
            <a:solidFill>
              <a:srgbClr val="000000"/>
            </a:solidFill>
            <a:round/>
            <a:headEnd/>
            <a:tailEnd/>
          </a:ln>
          <a:effectLst/>
        </p:spPr>
        <p:txBody>
          <a:bodyPr/>
          <a:lstStyle/>
          <a:p>
            <a:endParaRPr lang="es-ES_tradnl" sz="1633"/>
          </a:p>
        </p:txBody>
      </p:sp>
      <p:sp>
        <p:nvSpPr>
          <p:cNvPr id="11289" name="Freeform 25"/>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0" name="Freeform 26"/>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noFill/>
          <a:ln w="3600">
            <a:solidFill>
              <a:srgbClr val="000000"/>
            </a:solidFill>
            <a:round/>
            <a:headEnd/>
            <a:tailEnd/>
          </a:ln>
          <a:effectLst/>
        </p:spPr>
        <p:txBody>
          <a:bodyPr/>
          <a:lstStyle/>
          <a:p>
            <a:endParaRPr lang="es-ES_tradnl" sz="1633"/>
          </a:p>
        </p:txBody>
      </p:sp>
      <p:sp>
        <p:nvSpPr>
          <p:cNvPr id="11291" name="Freeform 27"/>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2" name="Freeform 28"/>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noFill/>
          <a:ln w="3600">
            <a:solidFill>
              <a:srgbClr val="000000"/>
            </a:solidFill>
            <a:round/>
            <a:headEnd/>
            <a:tailEnd/>
          </a:ln>
          <a:effectLst/>
        </p:spPr>
        <p:txBody>
          <a:bodyPr/>
          <a:lstStyle/>
          <a:p>
            <a:endParaRPr lang="es-ES_tradnl" sz="1633"/>
          </a:p>
        </p:txBody>
      </p:sp>
      <p:sp>
        <p:nvSpPr>
          <p:cNvPr id="11293" name="Freeform 29"/>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4" name="Freeform 30"/>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noFill/>
          <a:ln w="3600">
            <a:solidFill>
              <a:srgbClr val="000000"/>
            </a:solidFill>
            <a:round/>
            <a:headEnd/>
            <a:tailEnd/>
          </a:ln>
          <a:effectLst/>
        </p:spPr>
        <p:txBody>
          <a:bodyPr/>
          <a:lstStyle/>
          <a:p>
            <a:endParaRPr lang="es-ES_tradnl" sz="1633"/>
          </a:p>
        </p:txBody>
      </p:sp>
      <p:sp>
        <p:nvSpPr>
          <p:cNvPr id="11295" name="Freeform 31"/>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6" name="Freeform 32"/>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noFill/>
          <a:ln w="3600">
            <a:solidFill>
              <a:srgbClr val="000000"/>
            </a:solidFill>
            <a:round/>
            <a:headEnd/>
            <a:tailEnd/>
          </a:ln>
          <a:effectLst/>
        </p:spPr>
        <p:txBody>
          <a:bodyPr/>
          <a:lstStyle/>
          <a:p>
            <a:endParaRPr lang="es-ES_tradnl" sz="1633"/>
          </a:p>
        </p:txBody>
      </p:sp>
      <p:sp>
        <p:nvSpPr>
          <p:cNvPr id="11297" name="Freeform 33"/>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8" name="Freeform 34"/>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noFill/>
          <a:ln w="3600">
            <a:solidFill>
              <a:srgbClr val="000000"/>
            </a:solidFill>
            <a:round/>
            <a:headEnd/>
            <a:tailEnd/>
          </a:ln>
          <a:effectLst/>
        </p:spPr>
        <p:txBody>
          <a:bodyPr/>
          <a:lstStyle/>
          <a:p>
            <a:endParaRPr lang="es-ES_tradnl" sz="1633"/>
          </a:p>
        </p:txBody>
      </p:sp>
      <p:sp>
        <p:nvSpPr>
          <p:cNvPr id="11299" name="Freeform 35"/>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0" name="Freeform 36"/>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noFill/>
          <a:ln w="3600">
            <a:solidFill>
              <a:srgbClr val="000000"/>
            </a:solidFill>
            <a:round/>
            <a:headEnd/>
            <a:tailEnd/>
          </a:ln>
          <a:effectLst/>
        </p:spPr>
        <p:txBody>
          <a:bodyPr/>
          <a:lstStyle/>
          <a:p>
            <a:endParaRPr lang="es-ES_tradnl" sz="1633"/>
          </a:p>
        </p:txBody>
      </p:sp>
      <p:sp>
        <p:nvSpPr>
          <p:cNvPr id="11301" name="Freeform 37"/>
          <p:cNvSpPr>
            <a:spLocks noChangeArrowheads="1"/>
          </p:cNvSpPr>
          <p:nvPr/>
        </p:nvSpPr>
        <p:spPr bwMode="auto">
          <a:xfrm>
            <a:off x="2576273" y="3590298"/>
            <a:ext cx="315393" cy="443567"/>
          </a:xfrm>
          <a:custGeom>
            <a:avLst/>
            <a:gdLst/>
            <a:ahLst/>
            <a:cxnLst>
              <a:cxn ang="0">
                <a:pos x="897" y="678"/>
              </a:cxn>
              <a:cxn ang="0">
                <a:pos x="862" y="527"/>
              </a:cxn>
              <a:cxn ang="0">
                <a:pos x="862" y="451"/>
              </a:cxn>
              <a:cxn ang="0">
                <a:pos x="793" y="264"/>
              </a:cxn>
              <a:cxn ang="0">
                <a:pos x="655" y="188"/>
              </a:cxn>
              <a:cxn ang="0">
                <a:pos x="586" y="188"/>
              </a:cxn>
              <a:cxn ang="0">
                <a:pos x="518" y="264"/>
              </a:cxn>
              <a:cxn ang="0">
                <a:pos x="482" y="264"/>
              </a:cxn>
              <a:cxn ang="0">
                <a:pos x="449" y="188"/>
              </a:cxn>
              <a:cxn ang="0">
                <a:pos x="242" y="150"/>
              </a:cxn>
              <a:cxn ang="0">
                <a:pos x="104" y="264"/>
              </a:cxn>
              <a:cxn ang="0">
                <a:pos x="138" y="338"/>
              </a:cxn>
              <a:cxn ang="0">
                <a:pos x="104" y="451"/>
              </a:cxn>
              <a:cxn ang="0">
                <a:pos x="104" y="565"/>
              </a:cxn>
              <a:cxn ang="0">
                <a:pos x="138" y="753"/>
              </a:cxn>
              <a:cxn ang="0">
                <a:pos x="70" y="865"/>
              </a:cxn>
              <a:cxn ang="0">
                <a:pos x="33" y="941"/>
              </a:cxn>
              <a:cxn ang="0">
                <a:pos x="0" y="1129"/>
              </a:cxn>
              <a:cxn ang="0">
                <a:pos x="0" y="1280"/>
              </a:cxn>
              <a:cxn ang="0">
                <a:pos x="70" y="1242"/>
              </a:cxn>
              <a:cxn ang="0">
                <a:pos x="275" y="1242"/>
              </a:cxn>
              <a:cxn ang="0">
                <a:pos x="482" y="1242"/>
              </a:cxn>
              <a:cxn ang="0">
                <a:pos x="586" y="1319"/>
              </a:cxn>
              <a:cxn ang="0">
                <a:pos x="689" y="1355"/>
              </a:cxn>
              <a:cxn ang="0">
                <a:pos x="793" y="1319"/>
              </a:cxn>
              <a:cxn ang="0">
                <a:pos x="828" y="1242"/>
              </a:cxn>
              <a:cxn ang="0">
                <a:pos x="793" y="828"/>
              </a:cxn>
              <a:cxn ang="0">
                <a:pos x="930" y="678"/>
              </a:cxn>
              <a:cxn ang="0">
                <a:pos x="33" y="0"/>
              </a:cxn>
              <a:cxn ang="0">
                <a:pos x="104" y="0"/>
              </a:cxn>
              <a:cxn ang="0">
                <a:pos x="207" y="0"/>
              </a:cxn>
              <a:cxn ang="0">
                <a:pos x="138" y="114"/>
              </a:cxn>
              <a:cxn ang="0">
                <a:pos x="104" y="114"/>
              </a:cxn>
              <a:cxn ang="0">
                <a:pos x="70" y="75"/>
              </a:cxn>
              <a:cxn ang="0">
                <a:pos x="33" y="0"/>
              </a:cxn>
            </a:cxnLst>
            <a:rect l="0" t="0" r="r" b="b"/>
            <a:pathLst>
              <a:path w="967" h="1356">
                <a:moveTo>
                  <a:pt x="966" y="678"/>
                </a:moveTo>
                <a:lnTo>
                  <a:pt x="897" y="678"/>
                </a:lnTo>
                <a:lnTo>
                  <a:pt x="862" y="678"/>
                </a:lnTo>
                <a:lnTo>
                  <a:pt x="862" y="527"/>
                </a:lnTo>
                <a:lnTo>
                  <a:pt x="862" y="490"/>
                </a:lnTo>
                <a:lnTo>
                  <a:pt x="862" y="451"/>
                </a:lnTo>
                <a:lnTo>
                  <a:pt x="828" y="338"/>
                </a:lnTo>
                <a:lnTo>
                  <a:pt x="793" y="264"/>
                </a:lnTo>
                <a:lnTo>
                  <a:pt x="759" y="188"/>
                </a:lnTo>
                <a:lnTo>
                  <a:pt x="655" y="188"/>
                </a:lnTo>
                <a:lnTo>
                  <a:pt x="621" y="188"/>
                </a:lnTo>
                <a:lnTo>
                  <a:pt x="586" y="188"/>
                </a:lnTo>
                <a:lnTo>
                  <a:pt x="551" y="264"/>
                </a:lnTo>
                <a:lnTo>
                  <a:pt x="518" y="264"/>
                </a:lnTo>
                <a:lnTo>
                  <a:pt x="482" y="301"/>
                </a:lnTo>
                <a:lnTo>
                  <a:pt x="482" y="264"/>
                </a:lnTo>
                <a:lnTo>
                  <a:pt x="449" y="226"/>
                </a:lnTo>
                <a:lnTo>
                  <a:pt x="449" y="188"/>
                </a:lnTo>
                <a:lnTo>
                  <a:pt x="414" y="150"/>
                </a:lnTo>
                <a:lnTo>
                  <a:pt x="242" y="150"/>
                </a:lnTo>
                <a:lnTo>
                  <a:pt x="104" y="188"/>
                </a:lnTo>
                <a:lnTo>
                  <a:pt x="104" y="264"/>
                </a:lnTo>
                <a:lnTo>
                  <a:pt x="138" y="301"/>
                </a:lnTo>
                <a:lnTo>
                  <a:pt x="138" y="338"/>
                </a:lnTo>
                <a:lnTo>
                  <a:pt x="104" y="415"/>
                </a:lnTo>
                <a:lnTo>
                  <a:pt x="104" y="451"/>
                </a:lnTo>
                <a:lnTo>
                  <a:pt x="104" y="527"/>
                </a:lnTo>
                <a:lnTo>
                  <a:pt x="104" y="565"/>
                </a:lnTo>
                <a:lnTo>
                  <a:pt x="138" y="678"/>
                </a:lnTo>
                <a:lnTo>
                  <a:pt x="138" y="753"/>
                </a:lnTo>
                <a:lnTo>
                  <a:pt x="104" y="790"/>
                </a:lnTo>
                <a:lnTo>
                  <a:pt x="70" y="865"/>
                </a:lnTo>
                <a:lnTo>
                  <a:pt x="33" y="904"/>
                </a:lnTo>
                <a:lnTo>
                  <a:pt x="33" y="941"/>
                </a:lnTo>
                <a:lnTo>
                  <a:pt x="0" y="1054"/>
                </a:lnTo>
                <a:lnTo>
                  <a:pt x="0" y="1129"/>
                </a:lnTo>
                <a:lnTo>
                  <a:pt x="0" y="1242"/>
                </a:lnTo>
                <a:lnTo>
                  <a:pt x="0" y="1280"/>
                </a:lnTo>
                <a:lnTo>
                  <a:pt x="33" y="1280"/>
                </a:lnTo>
                <a:lnTo>
                  <a:pt x="70" y="1242"/>
                </a:lnTo>
                <a:lnTo>
                  <a:pt x="173" y="1242"/>
                </a:lnTo>
                <a:lnTo>
                  <a:pt x="275" y="1242"/>
                </a:lnTo>
                <a:lnTo>
                  <a:pt x="345" y="1242"/>
                </a:lnTo>
                <a:lnTo>
                  <a:pt x="482" y="1242"/>
                </a:lnTo>
                <a:lnTo>
                  <a:pt x="518" y="1280"/>
                </a:lnTo>
                <a:lnTo>
                  <a:pt x="586" y="1319"/>
                </a:lnTo>
                <a:lnTo>
                  <a:pt x="621" y="1355"/>
                </a:lnTo>
                <a:lnTo>
                  <a:pt x="689" y="1355"/>
                </a:lnTo>
                <a:lnTo>
                  <a:pt x="725" y="1355"/>
                </a:lnTo>
                <a:lnTo>
                  <a:pt x="793" y="1319"/>
                </a:lnTo>
                <a:lnTo>
                  <a:pt x="862" y="1280"/>
                </a:lnTo>
                <a:lnTo>
                  <a:pt x="828" y="1242"/>
                </a:lnTo>
                <a:lnTo>
                  <a:pt x="793" y="1242"/>
                </a:lnTo>
                <a:lnTo>
                  <a:pt x="793" y="828"/>
                </a:lnTo>
                <a:lnTo>
                  <a:pt x="930" y="828"/>
                </a:lnTo>
                <a:lnTo>
                  <a:pt x="930" y="678"/>
                </a:lnTo>
                <a:lnTo>
                  <a:pt x="966" y="678"/>
                </a:lnTo>
                <a:close/>
                <a:moveTo>
                  <a:pt x="33" y="0"/>
                </a:moveTo>
                <a:lnTo>
                  <a:pt x="70" y="38"/>
                </a:lnTo>
                <a:lnTo>
                  <a:pt x="104" y="0"/>
                </a:lnTo>
                <a:lnTo>
                  <a:pt x="138" y="0"/>
                </a:lnTo>
                <a:lnTo>
                  <a:pt x="207" y="0"/>
                </a:lnTo>
                <a:lnTo>
                  <a:pt x="138" y="75"/>
                </a:lnTo>
                <a:lnTo>
                  <a:pt x="138" y="114"/>
                </a:lnTo>
                <a:lnTo>
                  <a:pt x="104" y="150"/>
                </a:lnTo>
                <a:lnTo>
                  <a:pt x="104" y="114"/>
                </a:lnTo>
                <a:lnTo>
                  <a:pt x="70" y="114"/>
                </a:lnTo>
                <a:lnTo>
                  <a:pt x="70" y="75"/>
                </a:lnTo>
                <a:lnTo>
                  <a:pt x="33" y="38"/>
                </a:lnTo>
                <a:lnTo>
                  <a:pt x="33"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2" name="Freeform 38"/>
          <p:cNvSpPr>
            <a:spLocks noChangeArrowheads="1"/>
          </p:cNvSpPr>
          <p:nvPr/>
        </p:nvSpPr>
        <p:spPr bwMode="auto">
          <a:xfrm>
            <a:off x="2576273" y="3639265"/>
            <a:ext cx="315393" cy="393161"/>
          </a:xfrm>
          <a:custGeom>
            <a:avLst/>
            <a:gdLst/>
            <a:ahLst/>
            <a:cxnLst>
              <a:cxn ang="0">
                <a:pos x="966" y="527"/>
              </a:cxn>
              <a:cxn ang="0">
                <a:pos x="897" y="527"/>
              </a:cxn>
              <a:cxn ang="0">
                <a:pos x="862" y="527"/>
              </a:cxn>
              <a:cxn ang="0">
                <a:pos x="862" y="377"/>
              </a:cxn>
              <a:cxn ang="0">
                <a:pos x="862" y="338"/>
              </a:cxn>
              <a:cxn ang="0">
                <a:pos x="862" y="301"/>
              </a:cxn>
              <a:cxn ang="0">
                <a:pos x="828" y="188"/>
              </a:cxn>
              <a:cxn ang="0">
                <a:pos x="793" y="114"/>
              </a:cxn>
              <a:cxn ang="0">
                <a:pos x="759" y="38"/>
              </a:cxn>
              <a:cxn ang="0">
                <a:pos x="655" y="38"/>
              </a:cxn>
              <a:cxn ang="0">
                <a:pos x="621" y="38"/>
              </a:cxn>
              <a:cxn ang="0">
                <a:pos x="586" y="38"/>
              </a:cxn>
              <a:cxn ang="0">
                <a:pos x="551" y="114"/>
              </a:cxn>
              <a:cxn ang="0">
                <a:pos x="518" y="114"/>
              </a:cxn>
              <a:cxn ang="0">
                <a:pos x="482" y="150"/>
              </a:cxn>
              <a:cxn ang="0">
                <a:pos x="482" y="114"/>
              </a:cxn>
              <a:cxn ang="0">
                <a:pos x="449" y="75"/>
              </a:cxn>
              <a:cxn ang="0">
                <a:pos x="449" y="38"/>
              </a:cxn>
              <a:cxn ang="0">
                <a:pos x="414" y="0"/>
              </a:cxn>
              <a:cxn ang="0">
                <a:pos x="242" y="0"/>
              </a:cxn>
              <a:cxn ang="0">
                <a:pos x="104" y="38"/>
              </a:cxn>
              <a:cxn ang="0">
                <a:pos x="104" y="114"/>
              </a:cxn>
              <a:cxn ang="0">
                <a:pos x="138" y="150"/>
              </a:cxn>
              <a:cxn ang="0">
                <a:pos x="138" y="188"/>
              </a:cxn>
              <a:cxn ang="0">
                <a:pos x="104" y="264"/>
              </a:cxn>
              <a:cxn ang="0">
                <a:pos x="104" y="301"/>
              </a:cxn>
              <a:cxn ang="0">
                <a:pos x="104" y="377"/>
              </a:cxn>
              <a:cxn ang="0">
                <a:pos x="104" y="415"/>
              </a:cxn>
              <a:cxn ang="0">
                <a:pos x="138" y="527"/>
              </a:cxn>
              <a:cxn ang="0">
                <a:pos x="138" y="602"/>
              </a:cxn>
              <a:cxn ang="0">
                <a:pos x="104" y="640"/>
              </a:cxn>
              <a:cxn ang="0">
                <a:pos x="70" y="715"/>
              </a:cxn>
              <a:cxn ang="0">
                <a:pos x="33" y="753"/>
              </a:cxn>
              <a:cxn ang="0">
                <a:pos x="33" y="790"/>
              </a:cxn>
              <a:cxn ang="0">
                <a:pos x="0" y="904"/>
              </a:cxn>
              <a:cxn ang="0">
                <a:pos x="0" y="978"/>
              </a:cxn>
              <a:cxn ang="0">
                <a:pos x="0" y="1092"/>
              </a:cxn>
              <a:cxn ang="0">
                <a:pos x="0" y="1130"/>
              </a:cxn>
              <a:cxn ang="0">
                <a:pos x="33" y="1130"/>
              </a:cxn>
              <a:cxn ang="0">
                <a:pos x="70" y="1092"/>
              </a:cxn>
              <a:cxn ang="0">
                <a:pos x="173" y="1092"/>
              </a:cxn>
              <a:cxn ang="0">
                <a:pos x="275" y="1092"/>
              </a:cxn>
              <a:cxn ang="0">
                <a:pos x="345" y="1092"/>
              </a:cxn>
              <a:cxn ang="0">
                <a:pos x="482" y="1092"/>
              </a:cxn>
              <a:cxn ang="0">
                <a:pos x="518" y="1130"/>
              </a:cxn>
              <a:cxn ang="0">
                <a:pos x="586" y="1167"/>
              </a:cxn>
              <a:cxn ang="0">
                <a:pos x="621" y="1205"/>
              </a:cxn>
              <a:cxn ang="0">
                <a:pos x="689" y="1205"/>
              </a:cxn>
              <a:cxn ang="0">
                <a:pos x="725" y="1205"/>
              </a:cxn>
              <a:cxn ang="0">
                <a:pos x="793" y="1167"/>
              </a:cxn>
              <a:cxn ang="0">
                <a:pos x="862" y="1130"/>
              </a:cxn>
              <a:cxn ang="0">
                <a:pos x="828" y="1092"/>
              </a:cxn>
              <a:cxn ang="0">
                <a:pos x="793" y="1092"/>
              </a:cxn>
              <a:cxn ang="0">
                <a:pos x="793" y="678"/>
              </a:cxn>
              <a:cxn ang="0">
                <a:pos x="930" y="678"/>
              </a:cxn>
              <a:cxn ang="0">
                <a:pos x="930" y="527"/>
              </a:cxn>
              <a:cxn ang="0">
                <a:pos x="966" y="527"/>
              </a:cxn>
            </a:cxnLst>
            <a:rect l="0" t="0" r="r" b="b"/>
            <a:pathLst>
              <a:path w="967" h="1206">
                <a:moveTo>
                  <a:pt x="966" y="527"/>
                </a:moveTo>
                <a:lnTo>
                  <a:pt x="897" y="527"/>
                </a:lnTo>
                <a:lnTo>
                  <a:pt x="862" y="527"/>
                </a:lnTo>
                <a:lnTo>
                  <a:pt x="862" y="377"/>
                </a:lnTo>
                <a:lnTo>
                  <a:pt x="862" y="338"/>
                </a:lnTo>
                <a:lnTo>
                  <a:pt x="862" y="301"/>
                </a:lnTo>
                <a:lnTo>
                  <a:pt x="828" y="188"/>
                </a:lnTo>
                <a:lnTo>
                  <a:pt x="793" y="114"/>
                </a:lnTo>
                <a:lnTo>
                  <a:pt x="759" y="38"/>
                </a:lnTo>
                <a:lnTo>
                  <a:pt x="655" y="38"/>
                </a:lnTo>
                <a:lnTo>
                  <a:pt x="621" y="38"/>
                </a:lnTo>
                <a:lnTo>
                  <a:pt x="586" y="38"/>
                </a:lnTo>
                <a:lnTo>
                  <a:pt x="551" y="114"/>
                </a:lnTo>
                <a:lnTo>
                  <a:pt x="518" y="114"/>
                </a:lnTo>
                <a:lnTo>
                  <a:pt x="482" y="150"/>
                </a:lnTo>
                <a:lnTo>
                  <a:pt x="482" y="114"/>
                </a:lnTo>
                <a:lnTo>
                  <a:pt x="449" y="75"/>
                </a:lnTo>
                <a:lnTo>
                  <a:pt x="449" y="38"/>
                </a:lnTo>
                <a:lnTo>
                  <a:pt x="414" y="0"/>
                </a:lnTo>
                <a:lnTo>
                  <a:pt x="242" y="0"/>
                </a:lnTo>
                <a:lnTo>
                  <a:pt x="104" y="38"/>
                </a:lnTo>
                <a:lnTo>
                  <a:pt x="104" y="114"/>
                </a:lnTo>
                <a:lnTo>
                  <a:pt x="138" y="150"/>
                </a:lnTo>
                <a:lnTo>
                  <a:pt x="138" y="188"/>
                </a:lnTo>
                <a:lnTo>
                  <a:pt x="104" y="264"/>
                </a:lnTo>
                <a:lnTo>
                  <a:pt x="104" y="301"/>
                </a:lnTo>
                <a:lnTo>
                  <a:pt x="104" y="377"/>
                </a:lnTo>
                <a:lnTo>
                  <a:pt x="104" y="415"/>
                </a:lnTo>
                <a:lnTo>
                  <a:pt x="138" y="527"/>
                </a:lnTo>
                <a:lnTo>
                  <a:pt x="138" y="602"/>
                </a:lnTo>
                <a:lnTo>
                  <a:pt x="104" y="640"/>
                </a:lnTo>
                <a:lnTo>
                  <a:pt x="70" y="715"/>
                </a:lnTo>
                <a:lnTo>
                  <a:pt x="33" y="753"/>
                </a:lnTo>
                <a:lnTo>
                  <a:pt x="33" y="790"/>
                </a:lnTo>
                <a:lnTo>
                  <a:pt x="0" y="904"/>
                </a:lnTo>
                <a:lnTo>
                  <a:pt x="0" y="978"/>
                </a:lnTo>
                <a:lnTo>
                  <a:pt x="0" y="1092"/>
                </a:lnTo>
                <a:lnTo>
                  <a:pt x="0" y="1130"/>
                </a:lnTo>
                <a:lnTo>
                  <a:pt x="33" y="1130"/>
                </a:lnTo>
                <a:lnTo>
                  <a:pt x="70" y="1092"/>
                </a:lnTo>
                <a:lnTo>
                  <a:pt x="173" y="1092"/>
                </a:lnTo>
                <a:lnTo>
                  <a:pt x="275" y="1092"/>
                </a:lnTo>
                <a:lnTo>
                  <a:pt x="345" y="1092"/>
                </a:lnTo>
                <a:lnTo>
                  <a:pt x="482" y="1092"/>
                </a:lnTo>
                <a:lnTo>
                  <a:pt x="518" y="1130"/>
                </a:lnTo>
                <a:lnTo>
                  <a:pt x="586" y="1167"/>
                </a:lnTo>
                <a:lnTo>
                  <a:pt x="621" y="1205"/>
                </a:lnTo>
                <a:lnTo>
                  <a:pt x="689" y="1205"/>
                </a:lnTo>
                <a:lnTo>
                  <a:pt x="725" y="1205"/>
                </a:lnTo>
                <a:lnTo>
                  <a:pt x="793" y="1167"/>
                </a:lnTo>
                <a:lnTo>
                  <a:pt x="862" y="1130"/>
                </a:lnTo>
                <a:lnTo>
                  <a:pt x="828" y="1092"/>
                </a:lnTo>
                <a:lnTo>
                  <a:pt x="793" y="1092"/>
                </a:lnTo>
                <a:lnTo>
                  <a:pt x="793" y="678"/>
                </a:lnTo>
                <a:lnTo>
                  <a:pt x="930" y="678"/>
                </a:lnTo>
                <a:lnTo>
                  <a:pt x="930" y="527"/>
                </a:lnTo>
                <a:lnTo>
                  <a:pt x="966" y="527"/>
                </a:lnTo>
              </a:path>
            </a:pathLst>
          </a:custGeom>
          <a:noFill/>
          <a:ln w="3600">
            <a:solidFill>
              <a:srgbClr val="000000"/>
            </a:solidFill>
            <a:round/>
            <a:headEnd/>
            <a:tailEnd/>
          </a:ln>
          <a:effectLst/>
        </p:spPr>
        <p:txBody>
          <a:bodyPr/>
          <a:lstStyle/>
          <a:p>
            <a:endParaRPr lang="es-ES_tradnl" sz="1633"/>
          </a:p>
        </p:txBody>
      </p:sp>
      <p:sp>
        <p:nvSpPr>
          <p:cNvPr id="11303" name="Freeform 39"/>
          <p:cNvSpPr>
            <a:spLocks noChangeArrowheads="1"/>
          </p:cNvSpPr>
          <p:nvPr/>
        </p:nvSpPr>
        <p:spPr bwMode="auto">
          <a:xfrm>
            <a:off x="2587795" y="3590300"/>
            <a:ext cx="56165" cy="48965"/>
          </a:xfrm>
          <a:custGeom>
            <a:avLst/>
            <a:gdLst/>
            <a:ahLst/>
            <a:cxnLst>
              <a:cxn ang="0">
                <a:pos x="0" y="0"/>
              </a:cxn>
              <a:cxn ang="0">
                <a:pos x="35" y="38"/>
              </a:cxn>
              <a:cxn ang="0">
                <a:pos x="71" y="0"/>
              </a:cxn>
              <a:cxn ang="0">
                <a:pos x="104" y="0"/>
              </a:cxn>
              <a:cxn ang="0">
                <a:pos x="173" y="0"/>
              </a:cxn>
              <a:cxn ang="0">
                <a:pos x="104" y="75"/>
              </a:cxn>
              <a:cxn ang="0">
                <a:pos x="104" y="114"/>
              </a:cxn>
              <a:cxn ang="0">
                <a:pos x="71" y="150"/>
              </a:cxn>
              <a:cxn ang="0">
                <a:pos x="71" y="114"/>
              </a:cxn>
              <a:cxn ang="0">
                <a:pos x="35" y="114"/>
              </a:cxn>
              <a:cxn ang="0">
                <a:pos x="35" y="75"/>
              </a:cxn>
              <a:cxn ang="0">
                <a:pos x="0" y="38"/>
              </a:cxn>
              <a:cxn ang="0">
                <a:pos x="0" y="0"/>
              </a:cxn>
            </a:cxnLst>
            <a:rect l="0" t="0" r="r" b="b"/>
            <a:pathLst>
              <a:path w="174" h="151">
                <a:moveTo>
                  <a:pt x="0" y="0"/>
                </a:moveTo>
                <a:lnTo>
                  <a:pt x="35" y="38"/>
                </a:lnTo>
                <a:lnTo>
                  <a:pt x="71" y="0"/>
                </a:lnTo>
                <a:lnTo>
                  <a:pt x="104" y="0"/>
                </a:lnTo>
                <a:lnTo>
                  <a:pt x="173" y="0"/>
                </a:lnTo>
                <a:lnTo>
                  <a:pt x="104" y="75"/>
                </a:lnTo>
                <a:lnTo>
                  <a:pt x="104" y="114"/>
                </a:lnTo>
                <a:lnTo>
                  <a:pt x="71" y="150"/>
                </a:lnTo>
                <a:lnTo>
                  <a:pt x="71" y="114"/>
                </a:lnTo>
                <a:lnTo>
                  <a:pt x="35" y="114"/>
                </a:lnTo>
                <a:lnTo>
                  <a:pt x="35" y="75"/>
                </a:lnTo>
                <a:lnTo>
                  <a:pt x="0" y="38"/>
                </a:lnTo>
                <a:lnTo>
                  <a:pt x="0" y="0"/>
                </a:lnTo>
              </a:path>
            </a:pathLst>
          </a:custGeom>
          <a:noFill/>
          <a:ln w="3600">
            <a:solidFill>
              <a:srgbClr val="000000"/>
            </a:solidFill>
            <a:round/>
            <a:headEnd/>
            <a:tailEnd/>
          </a:ln>
          <a:effectLst/>
        </p:spPr>
        <p:txBody>
          <a:bodyPr/>
          <a:lstStyle/>
          <a:p>
            <a:endParaRPr lang="es-ES_tradnl" sz="1633"/>
          </a:p>
        </p:txBody>
      </p:sp>
      <p:sp>
        <p:nvSpPr>
          <p:cNvPr id="11304" name="Freeform 40"/>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5" name="Freeform 41"/>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noFill/>
          <a:ln w="3600">
            <a:solidFill>
              <a:srgbClr val="000000"/>
            </a:solidFill>
            <a:round/>
            <a:headEnd/>
            <a:tailEnd/>
          </a:ln>
          <a:effectLst/>
        </p:spPr>
        <p:txBody>
          <a:bodyPr/>
          <a:lstStyle/>
          <a:p>
            <a:endParaRPr lang="es-ES_tradnl" sz="1633"/>
          </a:p>
        </p:txBody>
      </p:sp>
      <p:sp>
        <p:nvSpPr>
          <p:cNvPr id="11306" name="Freeform 42"/>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7" name="Freeform 43"/>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noFill/>
          <a:ln w="3600">
            <a:solidFill>
              <a:srgbClr val="000000"/>
            </a:solidFill>
            <a:round/>
            <a:headEnd/>
            <a:tailEnd/>
          </a:ln>
          <a:effectLst/>
        </p:spPr>
        <p:txBody>
          <a:bodyPr/>
          <a:lstStyle/>
          <a:p>
            <a:endParaRPr lang="es-ES_tradnl" sz="1633"/>
          </a:p>
        </p:txBody>
      </p:sp>
      <p:sp>
        <p:nvSpPr>
          <p:cNvPr id="11308" name="Freeform 44"/>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9" name="Freeform 45"/>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noFill/>
          <a:ln w="3600">
            <a:solidFill>
              <a:srgbClr val="000000"/>
            </a:solidFill>
            <a:round/>
            <a:headEnd/>
            <a:tailEnd/>
          </a:ln>
          <a:effectLst/>
        </p:spPr>
        <p:txBody>
          <a:bodyPr/>
          <a:lstStyle/>
          <a:p>
            <a:endParaRPr lang="es-ES_tradnl" sz="1633"/>
          </a:p>
        </p:txBody>
      </p:sp>
      <p:sp>
        <p:nvSpPr>
          <p:cNvPr id="11310" name="Freeform 46"/>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1" name="Freeform 47"/>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noFill/>
          <a:ln w="3600">
            <a:solidFill>
              <a:srgbClr val="000000"/>
            </a:solidFill>
            <a:round/>
            <a:headEnd/>
            <a:tailEnd/>
          </a:ln>
          <a:effectLst/>
        </p:spPr>
        <p:txBody>
          <a:bodyPr/>
          <a:lstStyle/>
          <a:p>
            <a:endParaRPr lang="es-ES_tradnl" sz="1633"/>
          </a:p>
        </p:txBody>
      </p:sp>
      <p:sp>
        <p:nvSpPr>
          <p:cNvPr id="11312" name="Freeform 48"/>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3" name="Freeform 49"/>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noFill/>
          <a:ln w="3600">
            <a:solidFill>
              <a:srgbClr val="000000"/>
            </a:solidFill>
            <a:round/>
            <a:headEnd/>
            <a:tailEnd/>
          </a:ln>
          <a:effectLst/>
        </p:spPr>
        <p:txBody>
          <a:bodyPr/>
          <a:lstStyle/>
          <a:p>
            <a:endParaRPr lang="es-ES_tradnl" sz="1633"/>
          </a:p>
        </p:txBody>
      </p:sp>
      <p:sp>
        <p:nvSpPr>
          <p:cNvPr id="11314" name="Freeform 50"/>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5" name="Freeform 51"/>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noFill/>
          <a:ln w="3600">
            <a:solidFill>
              <a:srgbClr val="000000"/>
            </a:solidFill>
            <a:round/>
            <a:headEnd/>
            <a:tailEnd/>
          </a:ln>
          <a:effectLst/>
        </p:spPr>
        <p:txBody>
          <a:bodyPr/>
          <a:lstStyle/>
          <a:p>
            <a:endParaRPr lang="es-ES_tradnl" sz="1633"/>
          </a:p>
        </p:txBody>
      </p:sp>
      <p:sp>
        <p:nvSpPr>
          <p:cNvPr id="11316" name="Freeform 52"/>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7" name="Freeform 53"/>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noFill/>
          <a:ln w="3600">
            <a:solidFill>
              <a:srgbClr val="000000"/>
            </a:solidFill>
            <a:round/>
            <a:headEnd/>
            <a:tailEnd/>
          </a:ln>
          <a:effectLst/>
        </p:spPr>
        <p:txBody>
          <a:bodyPr/>
          <a:lstStyle/>
          <a:p>
            <a:endParaRPr lang="es-ES_tradnl" sz="1633"/>
          </a:p>
        </p:txBody>
      </p:sp>
      <p:sp>
        <p:nvSpPr>
          <p:cNvPr id="11318" name="Freeform 54"/>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9" name="Freeform 55"/>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320" name="Freeform 56"/>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1" name="Freeform 57"/>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noFill/>
          <a:ln w="3600">
            <a:solidFill>
              <a:srgbClr val="000000"/>
            </a:solidFill>
            <a:round/>
            <a:headEnd/>
            <a:tailEnd/>
          </a:ln>
          <a:effectLst/>
        </p:spPr>
        <p:txBody>
          <a:bodyPr/>
          <a:lstStyle/>
          <a:p>
            <a:endParaRPr lang="es-ES_tradnl" sz="1633"/>
          </a:p>
        </p:txBody>
      </p:sp>
      <p:sp>
        <p:nvSpPr>
          <p:cNvPr id="11322" name="Freeform 58"/>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3" name="Freeform 59"/>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noFill/>
          <a:ln w="3600">
            <a:solidFill>
              <a:srgbClr val="000000"/>
            </a:solidFill>
            <a:round/>
            <a:headEnd/>
            <a:tailEnd/>
          </a:ln>
          <a:effectLst/>
        </p:spPr>
        <p:txBody>
          <a:bodyPr/>
          <a:lstStyle/>
          <a:p>
            <a:endParaRPr lang="es-ES_tradnl" sz="1633"/>
          </a:p>
        </p:txBody>
      </p:sp>
      <p:sp>
        <p:nvSpPr>
          <p:cNvPr id="11324" name="Freeform 60"/>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5" name="Freeform 61"/>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noFill/>
          <a:ln w="3600">
            <a:solidFill>
              <a:srgbClr val="000000"/>
            </a:solidFill>
            <a:round/>
            <a:headEnd/>
            <a:tailEnd/>
          </a:ln>
          <a:effectLst/>
        </p:spPr>
        <p:txBody>
          <a:bodyPr/>
          <a:lstStyle/>
          <a:p>
            <a:endParaRPr lang="es-ES_tradnl" sz="1633"/>
          </a:p>
        </p:txBody>
      </p:sp>
      <p:sp>
        <p:nvSpPr>
          <p:cNvPr id="11326" name="Freeform 62"/>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7" name="Freeform 63"/>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noFill/>
          <a:ln w="3600">
            <a:solidFill>
              <a:srgbClr val="000000"/>
            </a:solidFill>
            <a:round/>
            <a:headEnd/>
            <a:tailEnd/>
          </a:ln>
          <a:effectLst/>
        </p:spPr>
        <p:txBody>
          <a:bodyPr/>
          <a:lstStyle/>
          <a:p>
            <a:endParaRPr lang="es-ES_tradnl" sz="1633"/>
          </a:p>
        </p:txBody>
      </p:sp>
      <p:sp>
        <p:nvSpPr>
          <p:cNvPr id="11328" name="Freeform 64"/>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9" name="Freeform 65"/>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noFill/>
          <a:ln w="3600">
            <a:solidFill>
              <a:srgbClr val="000000"/>
            </a:solidFill>
            <a:round/>
            <a:headEnd/>
            <a:tailEnd/>
          </a:ln>
          <a:effectLst/>
        </p:spPr>
        <p:txBody>
          <a:bodyPr/>
          <a:lstStyle/>
          <a:p>
            <a:endParaRPr lang="es-ES_tradnl" sz="1633"/>
          </a:p>
        </p:txBody>
      </p:sp>
      <p:sp>
        <p:nvSpPr>
          <p:cNvPr id="11330" name="Freeform 66"/>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1" name="Freeform 67"/>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noFill/>
          <a:ln w="3600">
            <a:solidFill>
              <a:srgbClr val="000000"/>
            </a:solidFill>
            <a:round/>
            <a:headEnd/>
            <a:tailEnd/>
          </a:ln>
          <a:effectLst/>
        </p:spPr>
        <p:txBody>
          <a:bodyPr/>
          <a:lstStyle/>
          <a:p>
            <a:endParaRPr lang="es-ES_tradnl" sz="1633"/>
          </a:p>
        </p:txBody>
      </p:sp>
      <p:sp>
        <p:nvSpPr>
          <p:cNvPr id="11332" name="Freeform 68"/>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3" name="Freeform 69"/>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noFill/>
          <a:ln w="3600">
            <a:solidFill>
              <a:srgbClr val="000000"/>
            </a:solidFill>
            <a:round/>
            <a:headEnd/>
            <a:tailEnd/>
          </a:ln>
          <a:effectLst/>
        </p:spPr>
        <p:txBody>
          <a:bodyPr/>
          <a:lstStyle/>
          <a:p>
            <a:endParaRPr lang="es-ES_tradnl" sz="1633"/>
          </a:p>
        </p:txBody>
      </p:sp>
      <p:sp>
        <p:nvSpPr>
          <p:cNvPr id="11334" name="Freeform 70"/>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5" name="Freeform 71"/>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noFill/>
          <a:ln w="3600">
            <a:solidFill>
              <a:srgbClr val="000000"/>
            </a:solidFill>
            <a:round/>
            <a:headEnd/>
            <a:tailEnd/>
          </a:ln>
          <a:effectLst/>
        </p:spPr>
        <p:txBody>
          <a:bodyPr/>
          <a:lstStyle/>
          <a:p>
            <a:endParaRPr lang="es-ES_tradnl" sz="1633"/>
          </a:p>
        </p:txBody>
      </p:sp>
      <p:sp>
        <p:nvSpPr>
          <p:cNvPr id="11336" name="Freeform 72"/>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7" name="Freeform 73"/>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noFill/>
          <a:ln w="3600">
            <a:solidFill>
              <a:srgbClr val="000000"/>
            </a:solidFill>
            <a:round/>
            <a:headEnd/>
            <a:tailEnd/>
          </a:ln>
          <a:effectLst/>
        </p:spPr>
        <p:txBody>
          <a:bodyPr/>
          <a:lstStyle/>
          <a:p>
            <a:endParaRPr lang="es-ES_tradnl" sz="1633"/>
          </a:p>
        </p:txBody>
      </p:sp>
      <p:sp>
        <p:nvSpPr>
          <p:cNvPr id="11338" name="Freeform 74"/>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9" name="Freeform 75"/>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noFill/>
          <a:ln w="3600">
            <a:solidFill>
              <a:srgbClr val="000000"/>
            </a:solidFill>
            <a:round/>
            <a:headEnd/>
            <a:tailEnd/>
          </a:ln>
          <a:effectLst/>
        </p:spPr>
        <p:txBody>
          <a:bodyPr/>
          <a:lstStyle/>
          <a:p>
            <a:endParaRPr lang="es-ES_tradnl" sz="1633"/>
          </a:p>
        </p:txBody>
      </p:sp>
      <p:sp>
        <p:nvSpPr>
          <p:cNvPr id="11340" name="Freeform 76"/>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1" name="Freeform 77"/>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noFill/>
          <a:ln w="3600">
            <a:solidFill>
              <a:srgbClr val="000000"/>
            </a:solidFill>
            <a:round/>
            <a:headEnd/>
            <a:tailEnd/>
          </a:ln>
          <a:effectLst/>
        </p:spPr>
        <p:txBody>
          <a:bodyPr/>
          <a:lstStyle/>
          <a:p>
            <a:endParaRPr lang="es-ES_tradnl" sz="1633"/>
          </a:p>
        </p:txBody>
      </p:sp>
      <p:sp>
        <p:nvSpPr>
          <p:cNvPr id="11342" name="Freeform 78"/>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3" name="Freeform 79"/>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noFill/>
          <a:ln w="3600">
            <a:solidFill>
              <a:srgbClr val="000000"/>
            </a:solidFill>
            <a:round/>
            <a:headEnd/>
            <a:tailEnd/>
          </a:ln>
          <a:effectLst/>
        </p:spPr>
        <p:txBody>
          <a:bodyPr/>
          <a:lstStyle/>
          <a:p>
            <a:endParaRPr lang="es-ES_tradnl" sz="1633"/>
          </a:p>
        </p:txBody>
      </p:sp>
      <p:sp>
        <p:nvSpPr>
          <p:cNvPr id="11344" name="Freeform 80"/>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5" name="Freeform 81"/>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noFill/>
          <a:ln w="3600">
            <a:solidFill>
              <a:srgbClr val="000000"/>
            </a:solidFill>
            <a:round/>
            <a:headEnd/>
            <a:tailEnd/>
          </a:ln>
          <a:effectLst/>
        </p:spPr>
        <p:txBody>
          <a:bodyPr/>
          <a:lstStyle/>
          <a:p>
            <a:endParaRPr lang="es-ES_tradnl" sz="1633"/>
          </a:p>
        </p:txBody>
      </p:sp>
      <p:sp>
        <p:nvSpPr>
          <p:cNvPr id="11346" name="Freeform 82"/>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7" name="Freeform 83"/>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noFill/>
          <a:ln w="3600">
            <a:solidFill>
              <a:srgbClr val="000000"/>
            </a:solidFill>
            <a:round/>
            <a:headEnd/>
            <a:tailEnd/>
          </a:ln>
          <a:effectLst/>
        </p:spPr>
        <p:txBody>
          <a:bodyPr/>
          <a:lstStyle/>
          <a:p>
            <a:endParaRPr lang="es-ES_tradnl" sz="1633"/>
          </a:p>
        </p:txBody>
      </p:sp>
      <p:sp>
        <p:nvSpPr>
          <p:cNvPr id="11348" name="Freeform 84"/>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9" name="Freeform 85"/>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noFill/>
          <a:ln w="3600">
            <a:solidFill>
              <a:srgbClr val="000000"/>
            </a:solidFill>
            <a:round/>
            <a:headEnd/>
            <a:tailEnd/>
          </a:ln>
          <a:effectLst/>
        </p:spPr>
        <p:txBody>
          <a:bodyPr/>
          <a:lstStyle/>
          <a:p>
            <a:endParaRPr lang="es-ES_tradnl" sz="1633"/>
          </a:p>
        </p:txBody>
      </p:sp>
      <p:sp>
        <p:nvSpPr>
          <p:cNvPr id="11350" name="Freeform 86"/>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1" name="Freeform 87"/>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noFill/>
          <a:ln w="3600">
            <a:solidFill>
              <a:srgbClr val="000000"/>
            </a:solidFill>
            <a:round/>
            <a:headEnd/>
            <a:tailEnd/>
          </a:ln>
          <a:effectLst/>
        </p:spPr>
        <p:txBody>
          <a:bodyPr/>
          <a:lstStyle/>
          <a:p>
            <a:endParaRPr lang="es-ES_tradnl" sz="1633"/>
          </a:p>
        </p:txBody>
      </p:sp>
      <p:sp>
        <p:nvSpPr>
          <p:cNvPr id="11352" name="Freeform 88"/>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3" name="Freeform 89"/>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noFill/>
          <a:ln w="3600">
            <a:solidFill>
              <a:srgbClr val="000000"/>
            </a:solidFill>
            <a:round/>
            <a:headEnd/>
            <a:tailEnd/>
          </a:ln>
          <a:effectLst/>
        </p:spPr>
        <p:txBody>
          <a:bodyPr/>
          <a:lstStyle/>
          <a:p>
            <a:endParaRPr lang="es-ES_tradnl" sz="1633"/>
          </a:p>
        </p:txBody>
      </p:sp>
      <p:sp>
        <p:nvSpPr>
          <p:cNvPr id="11354" name="Freeform 90"/>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5" name="Freeform 91"/>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noFill/>
          <a:ln w="3600">
            <a:solidFill>
              <a:srgbClr val="000000"/>
            </a:solidFill>
            <a:round/>
            <a:headEnd/>
            <a:tailEnd/>
          </a:ln>
          <a:effectLst/>
        </p:spPr>
        <p:txBody>
          <a:bodyPr/>
          <a:lstStyle/>
          <a:p>
            <a:endParaRPr lang="es-ES_tradnl" sz="1633"/>
          </a:p>
        </p:txBody>
      </p:sp>
      <p:sp>
        <p:nvSpPr>
          <p:cNvPr id="11356" name="Freeform 92"/>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7" name="Freeform 93"/>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noFill/>
          <a:ln w="3600">
            <a:solidFill>
              <a:srgbClr val="000000"/>
            </a:solidFill>
            <a:round/>
            <a:headEnd/>
            <a:tailEnd/>
          </a:ln>
          <a:effectLst/>
        </p:spPr>
        <p:txBody>
          <a:bodyPr/>
          <a:lstStyle/>
          <a:p>
            <a:endParaRPr lang="es-ES_tradnl" sz="1633"/>
          </a:p>
        </p:txBody>
      </p:sp>
      <p:sp>
        <p:nvSpPr>
          <p:cNvPr id="11358" name="Freeform 94"/>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9" name="Freeform 95"/>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noFill/>
          <a:ln w="3600">
            <a:solidFill>
              <a:srgbClr val="000000"/>
            </a:solidFill>
            <a:round/>
            <a:headEnd/>
            <a:tailEnd/>
          </a:ln>
          <a:effectLst/>
        </p:spPr>
        <p:txBody>
          <a:bodyPr/>
          <a:lstStyle/>
          <a:p>
            <a:endParaRPr lang="es-ES_tradnl" sz="1633"/>
          </a:p>
        </p:txBody>
      </p:sp>
      <p:sp>
        <p:nvSpPr>
          <p:cNvPr id="11360" name="Freeform 96"/>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1" name="Freeform 97"/>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noFill/>
          <a:ln w="3600">
            <a:solidFill>
              <a:srgbClr val="000000"/>
            </a:solidFill>
            <a:round/>
            <a:headEnd/>
            <a:tailEnd/>
          </a:ln>
          <a:effectLst/>
        </p:spPr>
        <p:txBody>
          <a:bodyPr/>
          <a:lstStyle/>
          <a:p>
            <a:endParaRPr lang="es-ES_tradnl" sz="1633"/>
          </a:p>
        </p:txBody>
      </p:sp>
      <p:sp>
        <p:nvSpPr>
          <p:cNvPr id="11362" name="Freeform 98"/>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363" name="Freeform 99"/>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364" name="Freeform 100"/>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5" name="Freeform 101"/>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noFill/>
          <a:ln w="3600">
            <a:solidFill>
              <a:srgbClr val="000000"/>
            </a:solidFill>
            <a:round/>
            <a:headEnd/>
            <a:tailEnd/>
          </a:ln>
          <a:effectLst/>
        </p:spPr>
        <p:txBody>
          <a:bodyPr/>
          <a:lstStyle/>
          <a:p>
            <a:endParaRPr lang="es-ES_tradnl" sz="1633"/>
          </a:p>
        </p:txBody>
      </p:sp>
      <p:sp>
        <p:nvSpPr>
          <p:cNvPr id="11366" name="Freeform 102"/>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7" name="Freeform 103"/>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noFill/>
          <a:ln w="3600">
            <a:solidFill>
              <a:srgbClr val="000000"/>
            </a:solidFill>
            <a:round/>
            <a:headEnd/>
            <a:tailEnd/>
          </a:ln>
          <a:effectLst/>
        </p:spPr>
        <p:txBody>
          <a:bodyPr/>
          <a:lstStyle/>
          <a:p>
            <a:endParaRPr lang="es-ES_tradnl" sz="1633"/>
          </a:p>
        </p:txBody>
      </p:sp>
      <p:sp>
        <p:nvSpPr>
          <p:cNvPr id="11368" name="Freeform 104"/>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9" name="Freeform 105"/>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noFill/>
          <a:ln w="3600">
            <a:solidFill>
              <a:srgbClr val="000000"/>
            </a:solidFill>
            <a:round/>
            <a:headEnd/>
            <a:tailEnd/>
          </a:ln>
          <a:effectLst/>
        </p:spPr>
        <p:txBody>
          <a:bodyPr/>
          <a:lstStyle/>
          <a:p>
            <a:endParaRPr lang="es-ES_tradnl" sz="1633"/>
          </a:p>
        </p:txBody>
      </p:sp>
      <p:sp>
        <p:nvSpPr>
          <p:cNvPr id="11370" name="Freeform 106"/>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1" name="Freeform 107"/>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noFill/>
          <a:ln w="3600">
            <a:solidFill>
              <a:srgbClr val="000000"/>
            </a:solidFill>
            <a:round/>
            <a:headEnd/>
            <a:tailEnd/>
          </a:ln>
          <a:effectLst/>
        </p:spPr>
        <p:txBody>
          <a:bodyPr/>
          <a:lstStyle/>
          <a:p>
            <a:endParaRPr lang="es-ES_tradnl" sz="1633"/>
          </a:p>
        </p:txBody>
      </p:sp>
      <p:sp>
        <p:nvSpPr>
          <p:cNvPr id="11372" name="Freeform 108"/>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3" name="Freeform 109"/>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noFill/>
          <a:ln w="3600">
            <a:solidFill>
              <a:srgbClr val="000000"/>
            </a:solidFill>
            <a:round/>
            <a:headEnd/>
            <a:tailEnd/>
          </a:ln>
          <a:effectLst/>
        </p:spPr>
        <p:txBody>
          <a:bodyPr/>
          <a:lstStyle/>
          <a:p>
            <a:endParaRPr lang="es-ES_tradnl" sz="1633"/>
          </a:p>
        </p:txBody>
      </p:sp>
      <p:sp>
        <p:nvSpPr>
          <p:cNvPr id="11374" name="Freeform 110"/>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5" name="Freeform 111"/>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noFill/>
          <a:ln w="3600">
            <a:solidFill>
              <a:srgbClr val="000000"/>
            </a:solidFill>
            <a:round/>
            <a:headEnd/>
            <a:tailEnd/>
          </a:ln>
          <a:effectLst/>
        </p:spPr>
        <p:txBody>
          <a:bodyPr/>
          <a:lstStyle/>
          <a:p>
            <a:endParaRPr lang="es-ES_tradnl" sz="1633"/>
          </a:p>
        </p:txBody>
      </p:sp>
      <p:sp>
        <p:nvSpPr>
          <p:cNvPr id="11376" name="Freeform 112"/>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7" name="Freeform 113"/>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noFill/>
          <a:ln w="3600">
            <a:solidFill>
              <a:srgbClr val="000000"/>
            </a:solidFill>
            <a:round/>
            <a:headEnd/>
            <a:tailEnd/>
          </a:ln>
          <a:effectLst/>
        </p:spPr>
        <p:txBody>
          <a:bodyPr/>
          <a:lstStyle/>
          <a:p>
            <a:endParaRPr lang="es-ES_tradnl" sz="1633"/>
          </a:p>
        </p:txBody>
      </p:sp>
      <p:sp>
        <p:nvSpPr>
          <p:cNvPr id="11378" name="Freeform 114"/>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9" name="Freeform 115"/>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noFill/>
          <a:ln w="3600">
            <a:solidFill>
              <a:srgbClr val="000000"/>
            </a:solidFill>
            <a:round/>
            <a:headEnd/>
            <a:tailEnd/>
          </a:ln>
          <a:effectLst/>
        </p:spPr>
        <p:txBody>
          <a:bodyPr/>
          <a:lstStyle/>
          <a:p>
            <a:endParaRPr lang="es-ES_tradnl" sz="1633"/>
          </a:p>
        </p:txBody>
      </p:sp>
      <p:sp>
        <p:nvSpPr>
          <p:cNvPr id="11380" name="Freeform 116"/>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1" name="Freeform 117"/>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noFill/>
          <a:ln w="3600">
            <a:solidFill>
              <a:srgbClr val="000000"/>
            </a:solidFill>
            <a:round/>
            <a:headEnd/>
            <a:tailEnd/>
          </a:ln>
          <a:effectLst/>
        </p:spPr>
        <p:txBody>
          <a:bodyPr/>
          <a:lstStyle/>
          <a:p>
            <a:endParaRPr lang="es-ES_tradnl" sz="1633"/>
          </a:p>
        </p:txBody>
      </p:sp>
      <p:sp>
        <p:nvSpPr>
          <p:cNvPr id="11382" name="Freeform 118"/>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383" name="Freeform 119"/>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noFill/>
          <a:ln w="3600">
            <a:solidFill>
              <a:srgbClr val="000000"/>
            </a:solidFill>
            <a:round/>
            <a:headEnd/>
            <a:tailEnd/>
          </a:ln>
          <a:effectLst/>
        </p:spPr>
        <p:txBody>
          <a:bodyPr/>
          <a:lstStyle/>
          <a:p>
            <a:endParaRPr lang="es-ES_tradnl" sz="1633"/>
          </a:p>
        </p:txBody>
      </p:sp>
      <p:sp>
        <p:nvSpPr>
          <p:cNvPr id="11384" name="Freeform 120"/>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385" name="Freeform 121"/>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noFill/>
          <a:ln w="3600">
            <a:solidFill>
              <a:srgbClr val="000000"/>
            </a:solidFill>
            <a:round/>
            <a:headEnd/>
            <a:tailEnd/>
          </a:ln>
          <a:effectLst/>
        </p:spPr>
        <p:txBody>
          <a:bodyPr/>
          <a:lstStyle/>
          <a:p>
            <a:endParaRPr lang="es-ES_tradnl" sz="1633"/>
          </a:p>
        </p:txBody>
      </p:sp>
      <p:sp>
        <p:nvSpPr>
          <p:cNvPr id="11386" name="Freeform 122"/>
          <p:cNvSpPr>
            <a:spLocks noChangeArrowheads="1"/>
          </p:cNvSpPr>
          <p:nvPr/>
        </p:nvSpPr>
        <p:spPr bwMode="auto">
          <a:xfrm>
            <a:off x="3228660" y="2347449"/>
            <a:ext cx="11521" cy="37444"/>
          </a:xfrm>
          <a:custGeom>
            <a:avLst/>
            <a:gdLst/>
            <a:ahLst/>
            <a:cxnLst>
              <a:cxn ang="0">
                <a:pos x="33" y="113"/>
              </a:cxn>
              <a:cxn ang="0">
                <a:pos x="0" y="0"/>
              </a:cxn>
              <a:cxn ang="0">
                <a:pos x="33" y="113"/>
              </a:cxn>
            </a:cxnLst>
            <a:rect l="0" t="0" r="r" b="b"/>
            <a:pathLst>
              <a:path w="34" h="114">
                <a:moveTo>
                  <a:pt x="33" y="113"/>
                </a:moveTo>
                <a:lnTo>
                  <a:pt x="0" y="0"/>
                </a:lnTo>
                <a:lnTo>
                  <a:pt x="3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7" name="Line 123"/>
          <p:cNvSpPr>
            <a:spLocks noChangeShapeType="1"/>
          </p:cNvSpPr>
          <p:nvPr/>
        </p:nvSpPr>
        <p:spPr bwMode="auto">
          <a:xfrm flipH="1" flipV="1">
            <a:off x="3228661" y="2346008"/>
            <a:ext cx="12962" cy="40324"/>
          </a:xfrm>
          <a:prstGeom prst="line">
            <a:avLst/>
          </a:prstGeom>
          <a:noFill/>
          <a:ln w="3600">
            <a:solidFill>
              <a:srgbClr val="000000"/>
            </a:solidFill>
            <a:round/>
            <a:headEnd/>
            <a:tailEnd/>
          </a:ln>
          <a:effectLst/>
        </p:spPr>
        <p:txBody>
          <a:bodyPr/>
          <a:lstStyle/>
          <a:p>
            <a:endParaRPr lang="es-ES_tradnl" sz="1633"/>
          </a:p>
        </p:txBody>
      </p:sp>
      <p:sp>
        <p:nvSpPr>
          <p:cNvPr id="11388" name="Freeform 124"/>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9" name="Freeform 125"/>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noFill/>
          <a:ln w="3600">
            <a:solidFill>
              <a:srgbClr val="000000"/>
            </a:solidFill>
            <a:round/>
            <a:headEnd/>
            <a:tailEnd/>
          </a:ln>
          <a:effectLst/>
        </p:spPr>
        <p:txBody>
          <a:bodyPr/>
          <a:lstStyle/>
          <a:p>
            <a:endParaRPr lang="es-ES_tradnl" sz="1633"/>
          </a:p>
        </p:txBody>
      </p:sp>
      <p:sp>
        <p:nvSpPr>
          <p:cNvPr id="11390" name="Freeform 126"/>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1" name="Freeform 127"/>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C00000"/>
          </a:solidFill>
          <a:ln w="3600">
            <a:solidFill>
              <a:srgbClr val="000000"/>
            </a:solidFill>
            <a:round/>
            <a:headEnd/>
            <a:tailEnd/>
          </a:ln>
          <a:effectLst/>
        </p:spPr>
        <p:txBody>
          <a:bodyPr/>
          <a:lstStyle/>
          <a:p>
            <a:endParaRPr lang="es-ES_tradnl" sz="1633"/>
          </a:p>
        </p:txBody>
      </p:sp>
      <p:sp>
        <p:nvSpPr>
          <p:cNvPr id="11392" name="Freeform 128"/>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 ang="0">
                <a:pos x="173" y="37"/>
              </a:cxn>
              <a:cxn ang="0">
                <a:pos x="208" y="75"/>
              </a:cxn>
              <a:cxn ang="0">
                <a:pos x="140" y="112"/>
              </a:cxn>
              <a:cxn ang="0">
                <a:pos x="0" y="112"/>
              </a:cxn>
              <a:cxn ang="0">
                <a:pos x="35" y="37"/>
              </a:cxn>
              <a:cxn ang="0">
                <a:pos x="140" y="0"/>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close/>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3" name="Freeform 129"/>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path>
            </a:pathLst>
          </a:custGeom>
          <a:noFill/>
          <a:ln w="3600">
            <a:solidFill>
              <a:srgbClr val="000000"/>
            </a:solidFill>
            <a:round/>
            <a:headEnd/>
            <a:tailEnd/>
          </a:ln>
          <a:effectLst/>
        </p:spPr>
        <p:txBody>
          <a:bodyPr/>
          <a:lstStyle/>
          <a:p>
            <a:endParaRPr lang="es-ES_tradnl" sz="1633"/>
          </a:p>
        </p:txBody>
      </p:sp>
      <p:sp>
        <p:nvSpPr>
          <p:cNvPr id="11394" name="Freeform 130"/>
          <p:cNvSpPr>
            <a:spLocks noChangeArrowheads="1"/>
          </p:cNvSpPr>
          <p:nvPr/>
        </p:nvSpPr>
        <p:spPr bwMode="auto">
          <a:xfrm>
            <a:off x="2947832" y="2029175"/>
            <a:ext cx="67687" cy="48965"/>
          </a:xfrm>
          <a:custGeom>
            <a:avLst/>
            <a:gdLst/>
            <a:ahLst/>
            <a:cxnLst>
              <a:cxn ang="0">
                <a:pos x="140" y="0"/>
              </a:cxn>
              <a:cxn ang="0">
                <a:pos x="173" y="37"/>
              </a:cxn>
              <a:cxn ang="0">
                <a:pos x="173" y="75"/>
              </a:cxn>
              <a:cxn ang="0">
                <a:pos x="208" y="75"/>
              </a:cxn>
              <a:cxn ang="0">
                <a:pos x="173" y="112"/>
              </a:cxn>
              <a:cxn ang="0">
                <a:pos x="140" y="112"/>
              </a:cxn>
              <a:cxn ang="0">
                <a:pos x="70" y="150"/>
              </a:cxn>
              <a:cxn ang="0">
                <a:pos x="0" y="112"/>
              </a:cxn>
              <a:cxn ang="0">
                <a:pos x="35" y="75"/>
              </a:cxn>
              <a:cxn ang="0">
                <a:pos x="35" y="37"/>
              </a:cxn>
              <a:cxn ang="0">
                <a:pos x="70" y="37"/>
              </a:cxn>
              <a:cxn ang="0">
                <a:pos x="140" y="0"/>
              </a:cxn>
            </a:cxnLst>
            <a:rect l="0" t="0" r="r" b="b"/>
            <a:pathLst>
              <a:path w="209" h="151">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path>
            </a:pathLst>
          </a:custGeom>
          <a:noFill/>
          <a:ln w="3600">
            <a:solidFill>
              <a:srgbClr val="000000"/>
            </a:solidFill>
            <a:round/>
            <a:headEnd/>
            <a:tailEnd/>
          </a:ln>
          <a:effectLst/>
        </p:spPr>
        <p:txBody>
          <a:bodyPr/>
          <a:lstStyle/>
          <a:p>
            <a:endParaRPr lang="es-ES_tradnl" sz="1633"/>
          </a:p>
        </p:txBody>
      </p:sp>
      <p:sp>
        <p:nvSpPr>
          <p:cNvPr id="11395" name="Freeform 131"/>
          <p:cNvSpPr>
            <a:spLocks noChangeArrowheads="1"/>
          </p:cNvSpPr>
          <p:nvPr/>
        </p:nvSpPr>
        <p:spPr bwMode="auto">
          <a:xfrm>
            <a:off x="2790856" y="2040698"/>
            <a:ext cx="169938" cy="221783"/>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 ang="0">
                <a:pos x="345" y="640"/>
              </a:cxn>
              <a:cxn ang="0">
                <a:pos x="242" y="640"/>
              </a:cxn>
              <a:cxn ang="0">
                <a:pos x="242" y="678"/>
              </a:cxn>
              <a:cxn ang="0">
                <a:pos x="379" y="678"/>
              </a:cxn>
              <a:cxn ang="0">
                <a:pos x="414" y="678"/>
              </a:cxn>
              <a:cxn ang="0">
                <a:pos x="449" y="678"/>
              </a:cxn>
              <a:cxn ang="0">
                <a:pos x="449" y="640"/>
              </a:cxn>
              <a:cxn ang="0">
                <a:pos x="414" y="640"/>
              </a:cxn>
              <a:cxn ang="0">
                <a:pos x="379" y="640"/>
              </a:cxn>
              <a:cxn ang="0">
                <a:pos x="345" y="640"/>
              </a:cxn>
            </a:cxnLst>
            <a:rect l="0" t="0" r="r" b="b"/>
            <a:pathLst>
              <a:path w="519" h="679">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close/>
                <a:moveTo>
                  <a:pt x="345" y="640"/>
                </a:moveTo>
                <a:lnTo>
                  <a:pt x="242" y="640"/>
                </a:lnTo>
                <a:lnTo>
                  <a:pt x="242" y="678"/>
                </a:lnTo>
                <a:lnTo>
                  <a:pt x="379" y="678"/>
                </a:lnTo>
                <a:lnTo>
                  <a:pt x="414" y="678"/>
                </a:lnTo>
                <a:lnTo>
                  <a:pt x="449" y="678"/>
                </a:lnTo>
                <a:lnTo>
                  <a:pt x="449" y="640"/>
                </a:lnTo>
                <a:lnTo>
                  <a:pt x="414" y="640"/>
                </a:lnTo>
                <a:lnTo>
                  <a:pt x="379" y="640"/>
                </a:lnTo>
                <a:lnTo>
                  <a:pt x="345" y="6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6" name="Freeform 132"/>
          <p:cNvSpPr>
            <a:spLocks noChangeArrowheads="1"/>
          </p:cNvSpPr>
          <p:nvPr/>
        </p:nvSpPr>
        <p:spPr bwMode="auto">
          <a:xfrm>
            <a:off x="2790856" y="2040695"/>
            <a:ext cx="169938" cy="184339"/>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Lst>
            <a:rect l="0" t="0" r="r" b="b"/>
            <a:pathLst>
              <a:path w="519" h="566">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path>
            </a:pathLst>
          </a:custGeom>
          <a:noFill/>
          <a:ln w="3600">
            <a:solidFill>
              <a:srgbClr val="000000"/>
            </a:solidFill>
            <a:round/>
            <a:headEnd/>
            <a:tailEnd/>
          </a:ln>
          <a:effectLst/>
        </p:spPr>
        <p:txBody>
          <a:bodyPr/>
          <a:lstStyle/>
          <a:p>
            <a:endParaRPr lang="es-ES_tradnl" sz="1633"/>
          </a:p>
        </p:txBody>
      </p:sp>
      <p:sp>
        <p:nvSpPr>
          <p:cNvPr id="11397" name="Freeform 133"/>
          <p:cNvSpPr>
            <a:spLocks noChangeArrowheads="1"/>
          </p:cNvSpPr>
          <p:nvPr/>
        </p:nvSpPr>
        <p:spPr bwMode="auto">
          <a:xfrm>
            <a:off x="2870064" y="2249517"/>
            <a:ext cx="67687" cy="12962"/>
          </a:xfrm>
          <a:custGeom>
            <a:avLst/>
            <a:gdLst/>
            <a:ahLst/>
            <a:cxnLst>
              <a:cxn ang="0">
                <a:pos x="103" y="0"/>
              </a:cxn>
              <a:cxn ang="0">
                <a:pos x="0" y="0"/>
              </a:cxn>
              <a:cxn ang="0">
                <a:pos x="0" y="38"/>
              </a:cxn>
              <a:cxn ang="0">
                <a:pos x="138" y="38"/>
              </a:cxn>
              <a:cxn ang="0">
                <a:pos x="172" y="38"/>
              </a:cxn>
              <a:cxn ang="0">
                <a:pos x="207" y="38"/>
              </a:cxn>
              <a:cxn ang="0">
                <a:pos x="207" y="0"/>
              </a:cxn>
              <a:cxn ang="0">
                <a:pos x="172" y="0"/>
              </a:cxn>
              <a:cxn ang="0">
                <a:pos x="138" y="0"/>
              </a:cxn>
              <a:cxn ang="0">
                <a:pos x="103" y="0"/>
              </a:cxn>
            </a:cxnLst>
            <a:rect l="0" t="0" r="r" b="b"/>
            <a:pathLst>
              <a:path w="208" h="39">
                <a:moveTo>
                  <a:pt x="103" y="0"/>
                </a:moveTo>
                <a:lnTo>
                  <a:pt x="0" y="0"/>
                </a:lnTo>
                <a:lnTo>
                  <a:pt x="0" y="38"/>
                </a:lnTo>
                <a:lnTo>
                  <a:pt x="138" y="38"/>
                </a:lnTo>
                <a:lnTo>
                  <a:pt x="172" y="38"/>
                </a:lnTo>
                <a:lnTo>
                  <a:pt x="207" y="38"/>
                </a:lnTo>
                <a:lnTo>
                  <a:pt x="207" y="0"/>
                </a:lnTo>
                <a:lnTo>
                  <a:pt x="172" y="0"/>
                </a:lnTo>
                <a:lnTo>
                  <a:pt x="138" y="0"/>
                </a:lnTo>
                <a:lnTo>
                  <a:pt x="103" y="0"/>
                </a:lnTo>
              </a:path>
            </a:pathLst>
          </a:custGeom>
          <a:noFill/>
          <a:ln w="3600">
            <a:solidFill>
              <a:srgbClr val="000000"/>
            </a:solidFill>
            <a:round/>
            <a:headEnd/>
            <a:tailEnd/>
          </a:ln>
          <a:effectLst/>
        </p:spPr>
        <p:txBody>
          <a:bodyPr/>
          <a:lstStyle/>
          <a:p>
            <a:endParaRPr lang="es-ES_tradnl" sz="1633"/>
          </a:p>
        </p:txBody>
      </p:sp>
      <p:sp>
        <p:nvSpPr>
          <p:cNvPr id="11398" name="Freeform 134"/>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399" name="Freeform 135"/>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noFill/>
          <a:ln w="3600">
            <a:solidFill>
              <a:srgbClr val="000000"/>
            </a:solidFill>
            <a:round/>
            <a:headEnd/>
            <a:tailEnd/>
          </a:ln>
          <a:effectLst/>
        </p:spPr>
        <p:txBody>
          <a:bodyPr/>
          <a:lstStyle/>
          <a:p>
            <a:endParaRPr lang="es-ES_tradnl" sz="1633"/>
          </a:p>
        </p:txBody>
      </p:sp>
      <p:sp>
        <p:nvSpPr>
          <p:cNvPr id="11400" name="Freeform 136"/>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1" name="Freeform 137"/>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noFill/>
          <a:ln w="3600">
            <a:solidFill>
              <a:srgbClr val="000000"/>
            </a:solidFill>
            <a:round/>
            <a:headEnd/>
            <a:tailEnd/>
          </a:ln>
          <a:effectLst/>
        </p:spPr>
        <p:txBody>
          <a:bodyPr/>
          <a:lstStyle/>
          <a:p>
            <a:endParaRPr lang="es-ES_tradnl" sz="1633"/>
          </a:p>
        </p:txBody>
      </p:sp>
      <p:sp>
        <p:nvSpPr>
          <p:cNvPr id="11402" name="Freeform 138"/>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3" name="Freeform 139"/>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noFill/>
          <a:ln w="3600">
            <a:solidFill>
              <a:srgbClr val="000000"/>
            </a:solidFill>
            <a:round/>
            <a:headEnd/>
            <a:tailEnd/>
          </a:ln>
          <a:effectLst/>
        </p:spPr>
        <p:txBody>
          <a:bodyPr/>
          <a:lstStyle/>
          <a:p>
            <a:endParaRPr lang="es-ES_tradnl" sz="1633"/>
          </a:p>
        </p:txBody>
      </p:sp>
      <p:sp>
        <p:nvSpPr>
          <p:cNvPr id="11404" name="Freeform 140"/>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405" name="Freeform 141"/>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noFill/>
          <a:ln w="3600">
            <a:solidFill>
              <a:srgbClr val="000000"/>
            </a:solidFill>
            <a:round/>
            <a:headEnd/>
            <a:tailEnd/>
          </a:ln>
          <a:effectLst/>
        </p:spPr>
        <p:txBody>
          <a:bodyPr/>
          <a:lstStyle/>
          <a:p>
            <a:endParaRPr lang="es-ES_tradnl" sz="1633"/>
          </a:p>
        </p:txBody>
      </p:sp>
      <p:sp>
        <p:nvSpPr>
          <p:cNvPr id="11406" name="Freeform 142"/>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407" name="Freeform 143"/>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noFill/>
          <a:ln w="3600">
            <a:solidFill>
              <a:srgbClr val="000000"/>
            </a:solidFill>
            <a:round/>
            <a:headEnd/>
            <a:tailEnd/>
          </a:ln>
          <a:effectLst/>
        </p:spPr>
        <p:txBody>
          <a:bodyPr/>
          <a:lstStyle/>
          <a:p>
            <a:endParaRPr lang="es-ES_tradnl" sz="1633"/>
          </a:p>
        </p:txBody>
      </p:sp>
      <p:sp>
        <p:nvSpPr>
          <p:cNvPr id="11408" name="Freeform 144"/>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409" name="Freeform 145"/>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noFill/>
          <a:ln w="3600">
            <a:solidFill>
              <a:srgbClr val="000000"/>
            </a:solidFill>
            <a:round/>
            <a:headEnd/>
            <a:tailEnd/>
          </a:ln>
          <a:effectLst/>
        </p:spPr>
        <p:txBody>
          <a:bodyPr/>
          <a:lstStyle/>
          <a:p>
            <a:endParaRPr lang="es-ES_tradnl" sz="1633"/>
          </a:p>
        </p:txBody>
      </p:sp>
      <p:sp>
        <p:nvSpPr>
          <p:cNvPr id="11410" name="Freeform 146"/>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1" name="Freeform 147"/>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noFill/>
          <a:ln w="3600">
            <a:solidFill>
              <a:srgbClr val="000000"/>
            </a:solidFill>
            <a:round/>
            <a:headEnd/>
            <a:tailEnd/>
          </a:ln>
          <a:effectLst/>
        </p:spPr>
        <p:txBody>
          <a:bodyPr/>
          <a:lstStyle/>
          <a:p>
            <a:endParaRPr lang="es-ES_tradnl" sz="1633"/>
          </a:p>
        </p:txBody>
      </p:sp>
      <p:sp>
        <p:nvSpPr>
          <p:cNvPr id="11412" name="Freeform 148"/>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3" name="Freeform 149"/>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noFill/>
          <a:ln w="3600">
            <a:solidFill>
              <a:srgbClr val="000000"/>
            </a:solidFill>
            <a:round/>
            <a:headEnd/>
            <a:tailEnd/>
          </a:ln>
          <a:effectLst/>
        </p:spPr>
        <p:txBody>
          <a:bodyPr/>
          <a:lstStyle/>
          <a:p>
            <a:endParaRPr lang="es-ES_tradnl" sz="1633"/>
          </a:p>
        </p:txBody>
      </p:sp>
      <p:sp>
        <p:nvSpPr>
          <p:cNvPr id="11414" name="Freeform 150"/>
          <p:cNvSpPr>
            <a:spLocks noChangeArrowheads="1"/>
          </p:cNvSpPr>
          <p:nvPr/>
        </p:nvSpPr>
        <p:spPr bwMode="auto">
          <a:xfrm>
            <a:off x="2463942" y="1818914"/>
            <a:ext cx="292350" cy="406123"/>
          </a:xfrm>
          <a:custGeom>
            <a:avLst/>
            <a:gdLst/>
            <a:ahLst/>
            <a:cxnLst>
              <a:cxn ang="0">
                <a:pos x="482" y="188"/>
              </a:cxn>
              <a:cxn ang="0">
                <a:pos x="482" y="264"/>
              </a:cxn>
              <a:cxn ang="0">
                <a:pos x="449" y="339"/>
              </a:cxn>
              <a:cxn ang="0">
                <a:pos x="518" y="451"/>
              </a:cxn>
              <a:cxn ang="0">
                <a:pos x="586" y="491"/>
              </a:cxn>
              <a:cxn ang="0">
                <a:pos x="655" y="641"/>
              </a:cxn>
              <a:cxn ang="0">
                <a:pos x="758" y="678"/>
              </a:cxn>
              <a:cxn ang="0">
                <a:pos x="862" y="791"/>
              </a:cxn>
              <a:cxn ang="0">
                <a:pos x="896" y="828"/>
              </a:cxn>
              <a:cxn ang="0">
                <a:pos x="827" y="865"/>
              </a:cxn>
              <a:cxn ang="0">
                <a:pos x="793" y="865"/>
              </a:cxn>
              <a:cxn ang="0">
                <a:pos x="793" y="942"/>
              </a:cxn>
              <a:cxn ang="0">
                <a:pos x="793" y="979"/>
              </a:cxn>
              <a:cxn ang="0">
                <a:pos x="758" y="1054"/>
              </a:cxn>
              <a:cxn ang="0">
                <a:pos x="689" y="1054"/>
              </a:cxn>
              <a:cxn ang="0">
                <a:pos x="724" y="979"/>
              </a:cxn>
              <a:cxn ang="0">
                <a:pos x="689" y="865"/>
              </a:cxn>
              <a:cxn ang="0">
                <a:pos x="551" y="753"/>
              </a:cxn>
              <a:cxn ang="0">
                <a:pos x="482" y="715"/>
              </a:cxn>
              <a:cxn ang="0">
                <a:pos x="414" y="641"/>
              </a:cxn>
              <a:cxn ang="0">
                <a:pos x="309" y="451"/>
              </a:cxn>
              <a:cxn ang="0">
                <a:pos x="207" y="377"/>
              </a:cxn>
              <a:cxn ang="0">
                <a:pos x="138" y="451"/>
              </a:cxn>
              <a:cxn ang="0">
                <a:pos x="69" y="491"/>
              </a:cxn>
              <a:cxn ang="0">
                <a:pos x="0" y="377"/>
              </a:cxn>
              <a:cxn ang="0">
                <a:pos x="0" y="227"/>
              </a:cxn>
              <a:cxn ang="0">
                <a:pos x="138" y="150"/>
              </a:cxn>
              <a:cxn ang="0">
                <a:pos x="207" y="113"/>
              </a:cxn>
              <a:cxn ang="0">
                <a:pos x="309" y="38"/>
              </a:cxn>
              <a:cxn ang="0">
                <a:pos x="414" y="38"/>
              </a:cxn>
              <a:cxn ang="0">
                <a:pos x="518" y="76"/>
              </a:cxn>
              <a:cxn ang="0">
                <a:pos x="620" y="1054"/>
              </a:cxn>
              <a:cxn ang="0">
                <a:pos x="551" y="1054"/>
              </a:cxn>
              <a:cxn ang="0">
                <a:pos x="482" y="1054"/>
              </a:cxn>
              <a:cxn ang="0">
                <a:pos x="449" y="1130"/>
              </a:cxn>
              <a:cxn ang="0">
                <a:pos x="551" y="1167"/>
              </a:cxn>
              <a:cxn ang="0">
                <a:pos x="655" y="1167"/>
              </a:cxn>
              <a:cxn ang="0">
                <a:pos x="655" y="1054"/>
              </a:cxn>
              <a:cxn ang="0">
                <a:pos x="207" y="753"/>
              </a:cxn>
              <a:cxn ang="0">
                <a:pos x="171" y="791"/>
              </a:cxn>
              <a:cxn ang="0">
                <a:pos x="138" y="828"/>
              </a:cxn>
              <a:cxn ang="0">
                <a:pos x="171" y="942"/>
              </a:cxn>
              <a:cxn ang="0">
                <a:pos x="207" y="942"/>
              </a:cxn>
              <a:cxn ang="0">
                <a:pos x="241" y="791"/>
              </a:cxn>
            </a:cxnLst>
            <a:rect l="0" t="0" r="r" b="b"/>
            <a:pathLst>
              <a:path w="897" h="1243">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close/>
                <a:moveTo>
                  <a:pt x="655" y="1054"/>
                </a:moveTo>
                <a:lnTo>
                  <a:pt x="620" y="1054"/>
                </a:lnTo>
                <a:lnTo>
                  <a:pt x="586" y="1092"/>
                </a:lnTo>
                <a:lnTo>
                  <a:pt x="551" y="1054"/>
                </a:lnTo>
                <a:lnTo>
                  <a:pt x="518" y="1054"/>
                </a:lnTo>
                <a:lnTo>
                  <a:pt x="482" y="1054"/>
                </a:lnTo>
                <a:lnTo>
                  <a:pt x="449" y="1092"/>
                </a:lnTo>
                <a:lnTo>
                  <a:pt x="449" y="1130"/>
                </a:lnTo>
                <a:lnTo>
                  <a:pt x="482" y="1130"/>
                </a:lnTo>
                <a:lnTo>
                  <a:pt x="551" y="1167"/>
                </a:lnTo>
                <a:lnTo>
                  <a:pt x="655" y="1242"/>
                </a:lnTo>
                <a:lnTo>
                  <a:pt x="655" y="1167"/>
                </a:lnTo>
                <a:lnTo>
                  <a:pt x="689" y="1092"/>
                </a:lnTo>
                <a:lnTo>
                  <a:pt x="655" y="1054"/>
                </a:lnTo>
                <a:close/>
                <a:moveTo>
                  <a:pt x="241" y="753"/>
                </a:moveTo>
                <a:lnTo>
                  <a:pt x="207" y="753"/>
                </a:lnTo>
                <a:lnTo>
                  <a:pt x="207" y="791"/>
                </a:lnTo>
                <a:lnTo>
                  <a:pt x="171" y="791"/>
                </a:lnTo>
                <a:lnTo>
                  <a:pt x="138" y="791"/>
                </a:lnTo>
                <a:lnTo>
                  <a:pt x="138" y="828"/>
                </a:lnTo>
                <a:lnTo>
                  <a:pt x="171" y="865"/>
                </a:lnTo>
                <a:lnTo>
                  <a:pt x="171" y="942"/>
                </a:lnTo>
                <a:lnTo>
                  <a:pt x="171" y="979"/>
                </a:lnTo>
                <a:lnTo>
                  <a:pt x="207" y="942"/>
                </a:lnTo>
                <a:lnTo>
                  <a:pt x="241" y="904"/>
                </a:lnTo>
                <a:lnTo>
                  <a:pt x="241" y="791"/>
                </a:lnTo>
                <a:lnTo>
                  <a:pt x="241" y="75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5" name="Freeform 151"/>
          <p:cNvSpPr>
            <a:spLocks noChangeArrowheads="1"/>
          </p:cNvSpPr>
          <p:nvPr/>
        </p:nvSpPr>
        <p:spPr bwMode="auto">
          <a:xfrm>
            <a:off x="2463942" y="1818912"/>
            <a:ext cx="292350" cy="344196"/>
          </a:xfrm>
          <a:custGeom>
            <a:avLst/>
            <a:gdLst/>
            <a:ahLst/>
            <a:cxnLst>
              <a:cxn ang="0">
                <a:pos x="518" y="76"/>
              </a:cxn>
              <a:cxn ang="0">
                <a:pos x="482" y="188"/>
              </a:cxn>
              <a:cxn ang="0">
                <a:pos x="518" y="264"/>
              </a:cxn>
              <a:cxn ang="0">
                <a:pos x="482" y="264"/>
              </a:cxn>
              <a:cxn ang="0">
                <a:pos x="449" y="301"/>
              </a:cxn>
              <a:cxn ang="0">
                <a:pos x="449" y="339"/>
              </a:cxn>
              <a:cxn ang="0">
                <a:pos x="449" y="377"/>
              </a:cxn>
              <a:cxn ang="0">
                <a:pos x="518" y="451"/>
              </a:cxn>
              <a:cxn ang="0">
                <a:pos x="551" y="491"/>
              </a:cxn>
              <a:cxn ang="0">
                <a:pos x="586" y="491"/>
              </a:cxn>
              <a:cxn ang="0">
                <a:pos x="620" y="527"/>
              </a:cxn>
              <a:cxn ang="0">
                <a:pos x="655" y="641"/>
              </a:cxn>
              <a:cxn ang="0">
                <a:pos x="724" y="678"/>
              </a:cxn>
              <a:cxn ang="0">
                <a:pos x="758" y="678"/>
              </a:cxn>
              <a:cxn ang="0">
                <a:pos x="758" y="715"/>
              </a:cxn>
              <a:cxn ang="0">
                <a:pos x="862" y="791"/>
              </a:cxn>
              <a:cxn ang="0">
                <a:pos x="862" y="828"/>
              </a:cxn>
              <a:cxn ang="0">
                <a:pos x="896" y="828"/>
              </a:cxn>
              <a:cxn ang="0">
                <a:pos x="896" y="865"/>
              </a:cxn>
              <a:cxn ang="0">
                <a:pos x="827" y="865"/>
              </a:cxn>
              <a:cxn ang="0">
                <a:pos x="827" y="828"/>
              </a:cxn>
              <a:cxn ang="0">
                <a:pos x="793" y="865"/>
              </a:cxn>
              <a:cxn ang="0">
                <a:pos x="758" y="904"/>
              </a:cxn>
              <a:cxn ang="0">
                <a:pos x="793" y="942"/>
              </a:cxn>
              <a:cxn ang="0">
                <a:pos x="827" y="942"/>
              </a:cxn>
              <a:cxn ang="0">
                <a:pos x="793" y="979"/>
              </a:cxn>
              <a:cxn ang="0">
                <a:pos x="758" y="1016"/>
              </a:cxn>
              <a:cxn ang="0">
                <a:pos x="758" y="1054"/>
              </a:cxn>
              <a:cxn ang="0">
                <a:pos x="724" y="1054"/>
              </a:cxn>
              <a:cxn ang="0">
                <a:pos x="689" y="1054"/>
              </a:cxn>
              <a:cxn ang="0">
                <a:pos x="724" y="1016"/>
              </a:cxn>
              <a:cxn ang="0">
                <a:pos x="724" y="979"/>
              </a:cxn>
              <a:cxn ang="0">
                <a:pos x="724" y="904"/>
              </a:cxn>
              <a:cxn ang="0">
                <a:pos x="689" y="865"/>
              </a:cxn>
              <a:cxn ang="0">
                <a:pos x="586" y="791"/>
              </a:cxn>
              <a:cxn ang="0">
                <a:pos x="551" y="753"/>
              </a:cxn>
              <a:cxn ang="0">
                <a:pos x="518" y="715"/>
              </a:cxn>
              <a:cxn ang="0">
                <a:pos x="482" y="715"/>
              </a:cxn>
              <a:cxn ang="0">
                <a:pos x="449" y="678"/>
              </a:cxn>
              <a:cxn ang="0">
                <a:pos x="414" y="641"/>
              </a:cxn>
              <a:cxn ang="0">
                <a:pos x="345" y="565"/>
              </a:cxn>
              <a:cxn ang="0">
                <a:pos x="309" y="451"/>
              </a:cxn>
              <a:cxn ang="0">
                <a:pos x="241" y="377"/>
              </a:cxn>
              <a:cxn ang="0">
                <a:pos x="207" y="377"/>
              </a:cxn>
              <a:cxn ang="0">
                <a:pos x="138" y="415"/>
              </a:cxn>
              <a:cxn ang="0">
                <a:pos x="138" y="451"/>
              </a:cxn>
              <a:cxn ang="0">
                <a:pos x="103" y="451"/>
              </a:cxn>
              <a:cxn ang="0">
                <a:pos x="69" y="491"/>
              </a:cxn>
              <a:cxn ang="0">
                <a:pos x="33" y="415"/>
              </a:cxn>
              <a:cxn ang="0">
                <a:pos x="0" y="377"/>
              </a:cxn>
              <a:cxn ang="0">
                <a:pos x="0" y="339"/>
              </a:cxn>
              <a:cxn ang="0">
                <a:pos x="0" y="227"/>
              </a:cxn>
              <a:cxn ang="0">
                <a:pos x="0" y="150"/>
              </a:cxn>
              <a:cxn ang="0">
                <a:pos x="138" y="150"/>
              </a:cxn>
              <a:cxn ang="0">
                <a:pos x="171" y="150"/>
              </a:cxn>
              <a:cxn ang="0">
                <a:pos x="207" y="113"/>
              </a:cxn>
              <a:cxn ang="0">
                <a:pos x="241" y="38"/>
              </a:cxn>
              <a:cxn ang="0">
                <a:pos x="309" y="38"/>
              </a:cxn>
              <a:cxn ang="0">
                <a:pos x="378" y="0"/>
              </a:cxn>
              <a:cxn ang="0">
                <a:pos x="414" y="38"/>
              </a:cxn>
              <a:cxn ang="0">
                <a:pos x="449" y="38"/>
              </a:cxn>
              <a:cxn ang="0">
                <a:pos x="518" y="76"/>
              </a:cxn>
            </a:cxnLst>
            <a:rect l="0" t="0" r="r" b="b"/>
            <a:pathLst>
              <a:path w="897" h="1055">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path>
            </a:pathLst>
          </a:custGeom>
          <a:noFill/>
          <a:ln w="3600">
            <a:solidFill>
              <a:srgbClr val="000000"/>
            </a:solidFill>
            <a:round/>
            <a:headEnd/>
            <a:tailEnd/>
          </a:ln>
          <a:effectLst/>
        </p:spPr>
        <p:txBody>
          <a:bodyPr/>
          <a:lstStyle/>
          <a:p>
            <a:endParaRPr lang="es-ES_tradnl" sz="1633"/>
          </a:p>
        </p:txBody>
      </p:sp>
      <p:sp>
        <p:nvSpPr>
          <p:cNvPr id="11416" name="Freeform 152"/>
          <p:cNvSpPr>
            <a:spLocks noChangeArrowheads="1"/>
          </p:cNvSpPr>
          <p:nvPr/>
        </p:nvSpPr>
        <p:spPr bwMode="auto">
          <a:xfrm>
            <a:off x="2609395" y="2164548"/>
            <a:ext cx="79209" cy="61926"/>
          </a:xfrm>
          <a:custGeom>
            <a:avLst/>
            <a:gdLst/>
            <a:ahLst/>
            <a:cxnLst>
              <a:cxn ang="0">
                <a:pos x="207" y="0"/>
              </a:cxn>
              <a:cxn ang="0">
                <a:pos x="171" y="0"/>
              </a:cxn>
              <a:cxn ang="0">
                <a:pos x="138" y="38"/>
              </a:cxn>
              <a:cxn ang="0">
                <a:pos x="103" y="0"/>
              </a:cxn>
              <a:cxn ang="0">
                <a:pos x="70" y="0"/>
              </a:cxn>
              <a:cxn ang="0">
                <a:pos x="33" y="0"/>
              </a:cxn>
              <a:cxn ang="0">
                <a:pos x="0" y="38"/>
              </a:cxn>
              <a:cxn ang="0">
                <a:pos x="0" y="76"/>
              </a:cxn>
              <a:cxn ang="0">
                <a:pos x="33" y="76"/>
              </a:cxn>
              <a:cxn ang="0">
                <a:pos x="103" y="113"/>
              </a:cxn>
              <a:cxn ang="0">
                <a:pos x="207" y="188"/>
              </a:cxn>
              <a:cxn ang="0">
                <a:pos x="207" y="113"/>
              </a:cxn>
              <a:cxn ang="0">
                <a:pos x="241" y="38"/>
              </a:cxn>
              <a:cxn ang="0">
                <a:pos x="207" y="0"/>
              </a:cxn>
            </a:cxnLst>
            <a:rect l="0" t="0" r="r" b="b"/>
            <a:pathLst>
              <a:path w="242" h="189">
                <a:moveTo>
                  <a:pt x="207" y="0"/>
                </a:moveTo>
                <a:lnTo>
                  <a:pt x="171" y="0"/>
                </a:lnTo>
                <a:lnTo>
                  <a:pt x="138" y="38"/>
                </a:lnTo>
                <a:lnTo>
                  <a:pt x="103" y="0"/>
                </a:lnTo>
                <a:lnTo>
                  <a:pt x="70" y="0"/>
                </a:lnTo>
                <a:lnTo>
                  <a:pt x="33" y="0"/>
                </a:lnTo>
                <a:lnTo>
                  <a:pt x="0" y="38"/>
                </a:lnTo>
                <a:lnTo>
                  <a:pt x="0" y="76"/>
                </a:lnTo>
                <a:lnTo>
                  <a:pt x="33" y="76"/>
                </a:lnTo>
                <a:lnTo>
                  <a:pt x="103" y="113"/>
                </a:lnTo>
                <a:lnTo>
                  <a:pt x="207" y="188"/>
                </a:lnTo>
                <a:lnTo>
                  <a:pt x="207" y="113"/>
                </a:lnTo>
                <a:lnTo>
                  <a:pt x="241" y="38"/>
                </a:lnTo>
                <a:lnTo>
                  <a:pt x="207" y="0"/>
                </a:lnTo>
              </a:path>
            </a:pathLst>
          </a:custGeom>
          <a:noFill/>
          <a:ln w="3600">
            <a:solidFill>
              <a:srgbClr val="000000"/>
            </a:solidFill>
            <a:round/>
            <a:headEnd/>
            <a:tailEnd/>
          </a:ln>
          <a:effectLst/>
        </p:spPr>
        <p:txBody>
          <a:bodyPr/>
          <a:lstStyle/>
          <a:p>
            <a:endParaRPr lang="es-ES_tradnl" sz="1633"/>
          </a:p>
        </p:txBody>
      </p:sp>
      <p:sp>
        <p:nvSpPr>
          <p:cNvPr id="11417" name="Freeform 153"/>
          <p:cNvSpPr>
            <a:spLocks noChangeArrowheads="1"/>
          </p:cNvSpPr>
          <p:nvPr/>
        </p:nvSpPr>
        <p:spPr bwMode="auto">
          <a:xfrm>
            <a:off x="2508584" y="2065177"/>
            <a:ext cx="34564" cy="74888"/>
          </a:xfrm>
          <a:custGeom>
            <a:avLst/>
            <a:gdLst/>
            <a:ahLst/>
            <a:cxnLst>
              <a:cxn ang="0">
                <a:pos x="103" y="0"/>
              </a:cxn>
              <a:cxn ang="0">
                <a:pos x="70" y="0"/>
              </a:cxn>
              <a:cxn ang="0">
                <a:pos x="70" y="39"/>
              </a:cxn>
              <a:cxn ang="0">
                <a:pos x="33" y="39"/>
              </a:cxn>
              <a:cxn ang="0">
                <a:pos x="0" y="39"/>
              </a:cxn>
              <a:cxn ang="0">
                <a:pos x="0" y="76"/>
              </a:cxn>
              <a:cxn ang="0">
                <a:pos x="33" y="114"/>
              </a:cxn>
              <a:cxn ang="0">
                <a:pos x="33" y="189"/>
              </a:cxn>
              <a:cxn ang="0">
                <a:pos x="33" y="228"/>
              </a:cxn>
              <a:cxn ang="0">
                <a:pos x="70" y="189"/>
              </a:cxn>
              <a:cxn ang="0">
                <a:pos x="103" y="151"/>
              </a:cxn>
              <a:cxn ang="0">
                <a:pos x="103" y="39"/>
              </a:cxn>
              <a:cxn ang="0">
                <a:pos x="103" y="0"/>
              </a:cxn>
            </a:cxnLst>
            <a:rect l="0" t="0" r="r" b="b"/>
            <a:pathLst>
              <a:path w="104" h="229">
                <a:moveTo>
                  <a:pt x="103" y="0"/>
                </a:moveTo>
                <a:lnTo>
                  <a:pt x="70" y="0"/>
                </a:lnTo>
                <a:lnTo>
                  <a:pt x="70" y="39"/>
                </a:lnTo>
                <a:lnTo>
                  <a:pt x="33" y="39"/>
                </a:lnTo>
                <a:lnTo>
                  <a:pt x="0" y="39"/>
                </a:lnTo>
                <a:lnTo>
                  <a:pt x="0" y="76"/>
                </a:lnTo>
                <a:lnTo>
                  <a:pt x="33" y="114"/>
                </a:lnTo>
                <a:lnTo>
                  <a:pt x="33" y="189"/>
                </a:lnTo>
                <a:lnTo>
                  <a:pt x="33" y="228"/>
                </a:lnTo>
                <a:lnTo>
                  <a:pt x="70" y="189"/>
                </a:lnTo>
                <a:lnTo>
                  <a:pt x="103" y="151"/>
                </a:lnTo>
                <a:lnTo>
                  <a:pt x="103" y="39"/>
                </a:lnTo>
                <a:lnTo>
                  <a:pt x="103" y="0"/>
                </a:lnTo>
              </a:path>
            </a:pathLst>
          </a:custGeom>
          <a:noFill/>
          <a:ln w="3600">
            <a:solidFill>
              <a:srgbClr val="000000"/>
            </a:solidFill>
            <a:round/>
            <a:headEnd/>
            <a:tailEnd/>
          </a:ln>
          <a:effectLst/>
        </p:spPr>
        <p:txBody>
          <a:bodyPr/>
          <a:lstStyle/>
          <a:p>
            <a:endParaRPr lang="es-ES_tradnl" sz="1633"/>
          </a:p>
        </p:txBody>
      </p:sp>
      <p:sp>
        <p:nvSpPr>
          <p:cNvPr id="11418" name="Freeform 154"/>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9" name="Freeform 155"/>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noFill/>
          <a:ln w="3600">
            <a:solidFill>
              <a:srgbClr val="000000"/>
            </a:solidFill>
            <a:round/>
            <a:headEnd/>
            <a:tailEnd/>
          </a:ln>
          <a:effectLst/>
        </p:spPr>
        <p:txBody>
          <a:bodyPr/>
          <a:lstStyle/>
          <a:p>
            <a:endParaRPr lang="es-ES_tradnl" sz="1633"/>
          </a:p>
        </p:txBody>
      </p:sp>
      <p:sp>
        <p:nvSpPr>
          <p:cNvPr id="11420" name="Freeform 156"/>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1" name="Freeform 157"/>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noFill/>
          <a:ln w="3600">
            <a:solidFill>
              <a:srgbClr val="000000"/>
            </a:solidFill>
            <a:round/>
            <a:headEnd/>
            <a:tailEnd/>
          </a:ln>
          <a:effectLst/>
        </p:spPr>
        <p:txBody>
          <a:bodyPr/>
          <a:lstStyle/>
          <a:p>
            <a:endParaRPr lang="es-ES_tradnl" sz="1633"/>
          </a:p>
        </p:txBody>
      </p:sp>
      <p:sp>
        <p:nvSpPr>
          <p:cNvPr id="11422" name="Freeform 158"/>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3" name="Freeform 159"/>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noFill/>
          <a:ln w="3600">
            <a:solidFill>
              <a:srgbClr val="000000"/>
            </a:solidFill>
            <a:round/>
            <a:headEnd/>
            <a:tailEnd/>
          </a:ln>
          <a:effectLst/>
        </p:spPr>
        <p:txBody>
          <a:bodyPr/>
          <a:lstStyle/>
          <a:p>
            <a:endParaRPr lang="es-ES_tradnl" sz="1633"/>
          </a:p>
        </p:txBody>
      </p:sp>
      <p:sp>
        <p:nvSpPr>
          <p:cNvPr id="11424" name="Freeform 160"/>
          <p:cNvSpPr>
            <a:spLocks noChangeArrowheads="1"/>
          </p:cNvSpPr>
          <p:nvPr/>
        </p:nvSpPr>
        <p:spPr bwMode="auto">
          <a:xfrm>
            <a:off x="2193193" y="1672019"/>
            <a:ext cx="349956" cy="381640"/>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 ang="0">
                <a:pos x="1035" y="1017"/>
              </a:cxn>
              <a:cxn ang="0">
                <a:pos x="1035" y="1093"/>
              </a:cxn>
              <a:cxn ang="0">
                <a:pos x="1070" y="1167"/>
              </a:cxn>
              <a:cxn ang="0">
                <a:pos x="1070" y="979"/>
              </a:cxn>
            </a:cxnLst>
            <a:rect l="0" t="0" r="r" b="b"/>
            <a:pathLst>
              <a:path w="1071" h="1168">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close/>
                <a:moveTo>
                  <a:pt x="1070" y="979"/>
                </a:moveTo>
                <a:lnTo>
                  <a:pt x="1035" y="1017"/>
                </a:lnTo>
                <a:lnTo>
                  <a:pt x="1000" y="1054"/>
                </a:lnTo>
                <a:lnTo>
                  <a:pt x="1035" y="1093"/>
                </a:lnTo>
                <a:lnTo>
                  <a:pt x="1035" y="1167"/>
                </a:lnTo>
                <a:lnTo>
                  <a:pt x="1070" y="1167"/>
                </a:lnTo>
                <a:lnTo>
                  <a:pt x="1070" y="1017"/>
                </a:lnTo>
                <a:lnTo>
                  <a:pt x="1070" y="979"/>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5" name="Freeform 161"/>
          <p:cNvSpPr>
            <a:spLocks noChangeArrowheads="1"/>
          </p:cNvSpPr>
          <p:nvPr/>
        </p:nvSpPr>
        <p:spPr bwMode="auto">
          <a:xfrm>
            <a:off x="2193193" y="1672016"/>
            <a:ext cx="303871" cy="344196"/>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Lst>
            <a:rect l="0" t="0" r="r" b="b"/>
            <a:pathLst>
              <a:path w="932" h="1055">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path>
            </a:pathLst>
          </a:custGeom>
          <a:noFill/>
          <a:ln w="3600">
            <a:solidFill>
              <a:srgbClr val="000000"/>
            </a:solidFill>
            <a:round/>
            <a:headEnd/>
            <a:tailEnd/>
          </a:ln>
          <a:effectLst/>
        </p:spPr>
        <p:txBody>
          <a:bodyPr/>
          <a:lstStyle/>
          <a:p>
            <a:endParaRPr lang="es-ES_tradnl" sz="1633"/>
          </a:p>
        </p:txBody>
      </p:sp>
      <p:sp>
        <p:nvSpPr>
          <p:cNvPr id="11426" name="Freeform 162"/>
          <p:cNvSpPr>
            <a:spLocks noChangeArrowheads="1"/>
          </p:cNvSpPr>
          <p:nvPr/>
        </p:nvSpPr>
        <p:spPr bwMode="auto">
          <a:xfrm>
            <a:off x="2520105" y="1991730"/>
            <a:ext cx="23042" cy="61926"/>
          </a:xfrm>
          <a:custGeom>
            <a:avLst/>
            <a:gdLst/>
            <a:ahLst/>
            <a:cxnLst>
              <a:cxn ang="0">
                <a:pos x="70" y="0"/>
              </a:cxn>
              <a:cxn ang="0">
                <a:pos x="35" y="38"/>
              </a:cxn>
              <a:cxn ang="0">
                <a:pos x="0" y="75"/>
              </a:cxn>
              <a:cxn ang="0">
                <a:pos x="35" y="114"/>
              </a:cxn>
              <a:cxn ang="0">
                <a:pos x="35" y="188"/>
              </a:cxn>
              <a:cxn ang="0">
                <a:pos x="70" y="188"/>
              </a:cxn>
              <a:cxn ang="0">
                <a:pos x="70" y="38"/>
              </a:cxn>
              <a:cxn ang="0">
                <a:pos x="70" y="0"/>
              </a:cxn>
            </a:cxnLst>
            <a:rect l="0" t="0" r="r" b="b"/>
            <a:pathLst>
              <a:path w="71" h="189">
                <a:moveTo>
                  <a:pt x="70" y="0"/>
                </a:moveTo>
                <a:lnTo>
                  <a:pt x="35" y="38"/>
                </a:lnTo>
                <a:lnTo>
                  <a:pt x="0" y="75"/>
                </a:lnTo>
                <a:lnTo>
                  <a:pt x="35" y="114"/>
                </a:lnTo>
                <a:lnTo>
                  <a:pt x="35" y="188"/>
                </a:lnTo>
                <a:lnTo>
                  <a:pt x="70" y="188"/>
                </a:lnTo>
                <a:lnTo>
                  <a:pt x="70" y="38"/>
                </a:lnTo>
                <a:lnTo>
                  <a:pt x="70" y="0"/>
                </a:lnTo>
              </a:path>
            </a:pathLst>
          </a:custGeom>
          <a:noFill/>
          <a:ln w="3600">
            <a:solidFill>
              <a:srgbClr val="000000"/>
            </a:solidFill>
            <a:round/>
            <a:headEnd/>
            <a:tailEnd/>
          </a:ln>
          <a:effectLst/>
        </p:spPr>
        <p:txBody>
          <a:bodyPr/>
          <a:lstStyle/>
          <a:p>
            <a:endParaRPr lang="es-ES_tradnl" sz="1633"/>
          </a:p>
        </p:txBody>
      </p:sp>
      <p:sp>
        <p:nvSpPr>
          <p:cNvPr id="11427" name="Freeform 163"/>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8" name="Freeform 164"/>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noFill/>
          <a:ln w="3600">
            <a:solidFill>
              <a:srgbClr val="000000"/>
            </a:solidFill>
            <a:round/>
            <a:headEnd/>
            <a:tailEnd/>
          </a:ln>
          <a:effectLst/>
        </p:spPr>
        <p:txBody>
          <a:bodyPr/>
          <a:lstStyle/>
          <a:p>
            <a:endParaRPr lang="es-ES_tradnl" sz="1633"/>
          </a:p>
        </p:txBody>
      </p:sp>
      <p:sp>
        <p:nvSpPr>
          <p:cNvPr id="11429" name="Freeform 165"/>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0" name="Freeform 166"/>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noFill/>
          <a:ln w="3600">
            <a:solidFill>
              <a:srgbClr val="000000"/>
            </a:solidFill>
            <a:round/>
            <a:headEnd/>
            <a:tailEnd/>
          </a:ln>
          <a:effectLst/>
        </p:spPr>
        <p:txBody>
          <a:bodyPr/>
          <a:lstStyle/>
          <a:p>
            <a:endParaRPr lang="es-ES_tradnl" sz="1633"/>
          </a:p>
        </p:txBody>
      </p:sp>
      <p:sp>
        <p:nvSpPr>
          <p:cNvPr id="11431" name="Freeform 167"/>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2" name="Freeform 168"/>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noFill/>
          <a:ln w="3600">
            <a:solidFill>
              <a:srgbClr val="000000"/>
            </a:solidFill>
            <a:round/>
            <a:headEnd/>
            <a:tailEnd/>
          </a:ln>
          <a:effectLst/>
        </p:spPr>
        <p:txBody>
          <a:bodyPr/>
          <a:lstStyle/>
          <a:p>
            <a:endParaRPr lang="es-ES_tradnl" sz="1633"/>
          </a:p>
        </p:txBody>
      </p:sp>
      <p:sp>
        <p:nvSpPr>
          <p:cNvPr id="11433" name="Freeform 169"/>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4" name="Freeform 170"/>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noFill/>
          <a:ln w="3600">
            <a:solidFill>
              <a:srgbClr val="000000"/>
            </a:solidFill>
            <a:round/>
            <a:headEnd/>
            <a:tailEnd/>
          </a:ln>
          <a:effectLst/>
        </p:spPr>
        <p:txBody>
          <a:bodyPr/>
          <a:lstStyle/>
          <a:p>
            <a:endParaRPr lang="es-ES_tradnl" sz="1633"/>
          </a:p>
        </p:txBody>
      </p:sp>
      <p:sp>
        <p:nvSpPr>
          <p:cNvPr id="11435" name="Freeform 171"/>
          <p:cNvSpPr>
            <a:spLocks noChangeArrowheads="1"/>
          </p:cNvSpPr>
          <p:nvPr/>
        </p:nvSpPr>
        <p:spPr bwMode="auto">
          <a:xfrm>
            <a:off x="2092381" y="1352303"/>
            <a:ext cx="247706" cy="368679"/>
          </a:xfrm>
          <a:custGeom>
            <a:avLst/>
            <a:gdLst/>
            <a:ahLst/>
            <a:cxnLst>
              <a:cxn ang="0">
                <a:pos x="34" y="640"/>
              </a:cxn>
              <a:cxn ang="0">
                <a:pos x="138" y="640"/>
              </a:cxn>
              <a:cxn ang="0">
                <a:pos x="206" y="601"/>
              </a:cxn>
              <a:cxn ang="0">
                <a:pos x="138" y="526"/>
              </a:cxn>
              <a:cxn ang="0">
                <a:pos x="69" y="526"/>
              </a:cxn>
              <a:cxn ang="0">
                <a:pos x="34" y="490"/>
              </a:cxn>
              <a:cxn ang="0">
                <a:pos x="0" y="564"/>
              </a:cxn>
              <a:cxn ang="0">
                <a:pos x="275" y="0"/>
              </a:cxn>
              <a:cxn ang="0">
                <a:pos x="242" y="75"/>
              </a:cxn>
              <a:cxn ang="0">
                <a:pos x="206" y="262"/>
              </a:cxn>
              <a:cxn ang="0">
                <a:pos x="206" y="337"/>
              </a:cxn>
              <a:cxn ang="0">
                <a:pos x="206" y="337"/>
              </a:cxn>
              <a:cxn ang="0">
                <a:pos x="206" y="412"/>
              </a:cxn>
              <a:cxn ang="0">
                <a:pos x="242" y="451"/>
              </a:cxn>
              <a:cxn ang="0">
                <a:pos x="275" y="451"/>
              </a:cxn>
              <a:cxn ang="0">
                <a:pos x="242" y="526"/>
              </a:cxn>
              <a:cxn ang="0">
                <a:pos x="275" y="564"/>
              </a:cxn>
              <a:cxn ang="0">
                <a:pos x="309" y="564"/>
              </a:cxn>
              <a:cxn ang="0">
                <a:pos x="379" y="526"/>
              </a:cxn>
              <a:cxn ang="0">
                <a:pos x="345" y="601"/>
              </a:cxn>
              <a:cxn ang="0">
                <a:pos x="379" y="714"/>
              </a:cxn>
              <a:cxn ang="0">
                <a:pos x="345" y="753"/>
              </a:cxn>
              <a:cxn ang="0">
                <a:pos x="309" y="827"/>
              </a:cxn>
              <a:cxn ang="0">
                <a:pos x="309" y="903"/>
              </a:cxn>
              <a:cxn ang="0">
                <a:pos x="275" y="941"/>
              </a:cxn>
              <a:cxn ang="0">
                <a:pos x="379" y="941"/>
              </a:cxn>
              <a:cxn ang="0">
                <a:pos x="345" y="977"/>
              </a:cxn>
              <a:cxn ang="0">
                <a:pos x="275" y="1016"/>
              </a:cxn>
              <a:cxn ang="0">
                <a:pos x="206" y="1091"/>
              </a:cxn>
              <a:cxn ang="0">
                <a:pos x="242" y="1129"/>
              </a:cxn>
              <a:cxn ang="0">
                <a:pos x="309" y="1053"/>
              </a:cxn>
              <a:cxn ang="0">
                <a:pos x="379" y="1053"/>
              </a:cxn>
              <a:cxn ang="0">
                <a:pos x="483" y="1053"/>
              </a:cxn>
              <a:cxn ang="0">
                <a:pos x="586" y="1016"/>
              </a:cxn>
              <a:cxn ang="0">
                <a:pos x="689" y="1016"/>
              </a:cxn>
              <a:cxn ang="0">
                <a:pos x="724" y="941"/>
              </a:cxn>
              <a:cxn ang="0">
                <a:pos x="654" y="941"/>
              </a:cxn>
              <a:cxn ang="0">
                <a:pos x="689" y="903"/>
              </a:cxn>
              <a:cxn ang="0">
                <a:pos x="758" y="865"/>
              </a:cxn>
              <a:cxn ang="0">
                <a:pos x="724" y="790"/>
              </a:cxn>
              <a:cxn ang="0">
                <a:pos x="654" y="827"/>
              </a:cxn>
              <a:cxn ang="0">
                <a:pos x="654" y="676"/>
              </a:cxn>
              <a:cxn ang="0">
                <a:pos x="586" y="564"/>
              </a:cxn>
              <a:cxn ang="0">
                <a:pos x="517" y="451"/>
              </a:cxn>
              <a:cxn ang="0">
                <a:pos x="449" y="412"/>
              </a:cxn>
              <a:cxn ang="0">
                <a:pos x="449" y="337"/>
              </a:cxn>
              <a:cxn ang="0">
                <a:pos x="483" y="187"/>
              </a:cxn>
              <a:cxn ang="0">
                <a:pos x="414" y="187"/>
              </a:cxn>
              <a:cxn ang="0">
                <a:pos x="379" y="150"/>
              </a:cxn>
              <a:cxn ang="0">
                <a:pos x="414" y="0"/>
              </a:cxn>
              <a:cxn ang="0">
                <a:pos x="345" y="37"/>
              </a:cxn>
            </a:cxnLst>
            <a:rect l="0" t="0" r="r" b="b"/>
            <a:pathLst>
              <a:path w="759" h="1130">
                <a:moveTo>
                  <a:pt x="34" y="601"/>
                </a:moveTo>
                <a:lnTo>
                  <a:pt x="34" y="640"/>
                </a:lnTo>
                <a:lnTo>
                  <a:pt x="69" y="676"/>
                </a:lnTo>
                <a:lnTo>
                  <a:pt x="138" y="640"/>
                </a:lnTo>
                <a:lnTo>
                  <a:pt x="172" y="676"/>
                </a:lnTo>
                <a:lnTo>
                  <a:pt x="206" y="601"/>
                </a:lnTo>
                <a:lnTo>
                  <a:pt x="172" y="564"/>
                </a:lnTo>
                <a:lnTo>
                  <a:pt x="138" y="526"/>
                </a:lnTo>
                <a:lnTo>
                  <a:pt x="103" y="526"/>
                </a:lnTo>
                <a:lnTo>
                  <a:pt x="69" y="526"/>
                </a:lnTo>
                <a:lnTo>
                  <a:pt x="69" y="490"/>
                </a:lnTo>
                <a:lnTo>
                  <a:pt x="34" y="490"/>
                </a:lnTo>
                <a:lnTo>
                  <a:pt x="34" y="526"/>
                </a:lnTo>
                <a:lnTo>
                  <a:pt x="0" y="564"/>
                </a:lnTo>
                <a:lnTo>
                  <a:pt x="34" y="601"/>
                </a:lnTo>
                <a:close/>
                <a:moveTo>
                  <a:pt x="275" y="0"/>
                </a:moveTo>
                <a:lnTo>
                  <a:pt x="275" y="37"/>
                </a:lnTo>
                <a:lnTo>
                  <a:pt x="242" y="75"/>
                </a:lnTo>
                <a:lnTo>
                  <a:pt x="206" y="150"/>
                </a:lnTo>
                <a:lnTo>
                  <a:pt x="206" y="262"/>
                </a:lnTo>
                <a:lnTo>
                  <a:pt x="206" y="301"/>
                </a:lnTo>
                <a:lnTo>
                  <a:pt x="206" y="337"/>
                </a:lnTo>
                <a:lnTo>
                  <a:pt x="242" y="337"/>
                </a:lnTo>
                <a:lnTo>
                  <a:pt x="206" y="337"/>
                </a:lnTo>
                <a:lnTo>
                  <a:pt x="206" y="376"/>
                </a:lnTo>
                <a:lnTo>
                  <a:pt x="206" y="412"/>
                </a:lnTo>
                <a:lnTo>
                  <a:pt x="206" y="490"/>
                </a:lnTo>
                <a:lnTo>
                  <a:pt x="242" y="451"/>
                </a:lnTo>
                <a:lnTo>
                  <a:pt x="275" y="412"/>
                </a:lnTo>
                <a:lnTo>
                  <a:pt x="275" y="451"/>
                </a:lnTo>
                <a:lnTo>
                  <a:pt x="275" y="490"/>
                </a:lnTo>
                <a:lnTo>
                  <a:pt x="242" y="526"/>
                </a:lnTo>
                <a:lnTo>
                  <a:pt x="242" y="564"/>
                </a:lnTo>
                <a:lnTo>
                  <a:pt x="275" y="564"/>
                </a:lnTo>
                <a:lnTo>
                  <a:pt x="275" y="526"/>
                </a:lnTo>
                <a:lnTo>
                  <a:pt x="309" y="564"/>
                </a:lnTo>
                <a:lnTo>
                  <a:pt x="345" y="526"/>
                </a:lnTo>
                <a:lnTo>
                  <a:pt x="379" y="526"/>
                </a:lnTo>
                <a:lnTo>
                  <a:pt x="379" y="564"/>
                </a:lnTo>
                <a:lnTo>
                  <a:pt x="345" y="601"/>
                </a:lnTo>
                <a:lnTo>
                  <a:pt x="379" y="676"/>
                </a:lnTo>
                <a:lnTo>
                  <a:pt x="379" y="714"/>
                </a:lnTo>
                <a:lnTo>
                  <a:pt x="379" y="753"/>
                </a:lnTo>
                <a:lnTo>
                  <a:pt x="345" y="753"/>
                </a:lnTo>
                <a:lnTo>
                  <a:pt x="309" y="790"/>
                </a:lnTo>
                <a:lnTo>
                  <a:pt x="309" y="827"/>
                </a:lnTo>
                <a:lnTo>
                  <a:pt x="309" y="865"/>
                </a:lnTo>
                <a:lnTo>
                  <a:pt x="309" y="903"/>
                </a:lnTo>
                <a:lnTo>
                  <a:pt x="275" y="903"/>
                </a:lnTo>
                <a:lnTo>
                  <a:pt x="275" y="941"/>
                </a:lnTo>
                <a:lnTo>
                  <a:pt x="345" y="977"/>
                </a:lnTo>
                <a:lnTo>
                  <a:pt x="379" y="941"/>
                </a:lnTo>
                <a:lnTo>
                  <a:pt x="379" y="977"/>
                </a:lnTo>
                <a:lnTo>
                  <a:pt x="345" y="977"/>
                </a:lnTo>
                <a:lnTo>
                  <a:pt x="309" y="1016"/>
                </a:lnTo>
                <a:lnTo>
                  <a:pt x="275" y="1016"/>
                </a:lnTo>
                <a:lnTo>
                  <a:pt x="242" y="1053"/>
                </a:lnTo>
                <a:lnTo>
                  <a:pt x="206" y="1091"/>
                </a:lnTo>
                <a:lnTo>
                  <a:pt x="206" y="1129"/>
                </a:lnTo>
                <a:lnTo>
                  <a:pt x="242" y="1129"/>
                </a:lnTo>
                <a:lnTo>
                  <a:pt x="275" y="1091"/>
                </a:lnTo>
                <a:lnTo>
                  <a:pt x="309" y="1053"/>
                </a:lnTo>
                <a:lnTo>
                  <a:pt x="345" y="1091"/>
                </a:lnTo>
                <a:lnTo>
                  <a:pt x="379" y="1053"/>
                </a:lnTo>
                <a:lnTo>
                  <a:pt x="414" y="1053"/>
                </a:lnTo>
                <a:lnTo>
                  <a:pt x="483" y="1053"/>
                </a:lnTo>
                <a:lnTo>
                  <a:pt x="517" y="1016"/>
                </a:lnTo>
                <a:lnTo>
                  <a:pt x="586" y="1016"/>
                </a:lnTo>
                <a:lnTo>
                  <a:pt x="621" y="1016"/>
                </a:lnTo>
                <a:lnTo>
                  <a:pt x="689" y="1016"/>
                </a:lnTo>
                <a:lnTo>
                  <a:pt x="724" y="977"/>
                </a:lnTo>
                <a:lnTo>
                  <a:pt x="724" y="941"/>
                </a:lnTo>
                <a:lnTo>
                  <a:pt x="689" y="941"/>
                </a:lnTo>
                <a:lnTo>
                  <a:pt x="654" y="941"/>
                </a:lnTo>
                <a:lnTo>
                  <a:pt x="654" y="903"/>
                </a:lnTo>
                <a:lnTo>
                  <a:pt x="689" y="903"/>
                </a:lnTo>
                <a:lnTo>
                  <a:pt x="724" y="903"/>
                </a:lnTo>
                <a:lnTo>
                  <a:pt x="758" y="865"/>
                </a:lnTo>
                <a:lnTo>
                  <a:pt x="758" y="790"/>
                </a:lnTo>
                <a:lnTo>
                  <a:pt x="724" y="790"/>
                </a:lnTo>
                <a:lnTo>
                  <a:pt x="689" y="790"/>
                </a:lnTo>
                <a:lnTo>
                  <a:pt x="654" y="827"/>
                </a:lnTo>
                <a:lnTo>
                  <a:pt x="654" y="714"/>
                </a:lnTo>
                <a:lnTo>
                  <a:pt x="654" y="676"/>
                </a:lnTo>
                <a:lnTo>
                  <a:pt x="621" y="640"/>
                </a:lnTo>
                <a:lnTo>
                  <a:pt x="586" y="564"/>
                </a:lnTo>
                <a:lnTo>
                  <a:pt x="552" y="526"/>
                </a:lnTo>
                <a:lnTo>
                  <a:pt x="517" y="451"/>
                </a:lnTo>
                <a:lnTo>
                  <a:pt x="483" y="412"/>
                </a:lnTo>
                <a:lnTo>
                  <a:pt x="449" y="412"/>
                </a:lnTo>
                <a:lnTo>
                  <a:pt x="414" y="376"/>
                </a:lnTo>
                <a:lnTo>
                  <a:pt x="449" y="337"/>
                </a:lnTo>
                <a:lnTo>
                  <a:pt x="483" y="301"/>
                </a:lnTo>
                <a:lnTo>
                  <a:pt x="483" y="187"/>
                </a:lnTo>
                <a:lnTo>
                  <a:pt x="449" y="187"/>
                </a:lnTo>
                <a:lnTo>
                  <a:pt x="414" y="187"/>
                </a:lnTo>
                <a:lnTo>
                  <a:pt x="345" y="187"/>
                </a:lnTo>
                <a:lnTo>
                  <a:pt x="379" y="150"/>
                </a:lnTo>
                <a:lnTo>
                  <a:pt x="414" y="75"/>
                </a:lnTo>
                <a:lnTo>
                  <a:pt x="414" y="0"/>
                </a:lnTo>
                <a:lnTo>
                  <a:pt x="379" y="37"/>
                </a:lnTo>
                <a:lnTo>
                  <a:pt x="345" y="37"/>
                </a:lnTo>
                <a:lnTo>
                  <a:pt x="275"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6" name="Freeform 172"/>
          <p:cNvSpPr>
            <a:spLocks noChangeArrowheads="1"/>
          </p:cNvSpPr>
          <p:nvPr/>
        </p:nvSpPr>
        <p:spPr bwMode="auto">
          <a:xfrm>
            <a:off x="2092382" y="1512161"/>
            <a:ext cx="67687" cy="61927"/>
          </a:xfrm>
          <a:custGeom>
            <a:avLst/>
            <a:gdLst/>
            <a:ahLst/>
            <a:cxnLst>
              <a:cxn ang="0">
                <a:pos x="34" y="113"/>
              </a:cxn>
              <a:cxn ang="0">
                <a:pos x="34" y="150"/>
              </a:cxn>
              <a:cxn ang="0">
                <a:pos x="69" y="187"/>
              </a:cxn>
              <a:cxn ang="0">
                <a:pos x="138" y="150"/>
              </a:cxn>
              <a:cxn ang="0">
                <a:pos x="172" y="187"/>
              </a:cxn>
              <a:cxn ang="0">
                <a:pos x="206" y="113"/>
              </a:cxn>
              <a:cxn ang="0">
                <a:pos x="172" y="75"/>
              </a:cxn>
              <a:cxn ang="0">
                <a:pos x="138" y="37"/>
              </a:cxn>
              <a:cxn ang="0">
                <a:pos x="103" y="37"/>
              </a:cxn>
              <a:cxn ang="0">
                <a:pos x="69" y="37"/>
              </a:cxn>
              <a:cxn ang="0">
                <a:pos x="69" y="0"/>
              </a:cxn>
              <a:cxn ang="0">
                <a:pos x="34" y="0"/>
              </a:cxn>
              <a:cxn ang="0">
                <a:pos x="34" y="37"/>
              </a:cxn>
              <a:cxn ang="0">
                <a:pos x="0" y="75"/>
              </a:cxn>
              <a:cxn ang="0">
                <a:pos x="34" y="113"/>
              </a:cxn>
            </a:cxnLst>
            <a:rect l="0" t="0" r="r" b="b"/>
            <a:pathLst>
              <a:path w="207" h="188">
                <a:moveTo>
                  <a:pt x="34" y="113"/>
                </a:moveTo>
                <a:lnTo>
                  <a:pt x="34" y="150"/>
                </a:lnTo>
                <a:lnTo>
                  <a:pt x="69" y="187"/>
                </a:lnTo>
                <a:lnTo>
                  <a:pt x="138" y="150"/>
                </a:lnTo>
                <a:lnTo>
                  <a:pt x="172" y="187"/>
                </a:lnTo>
                <a:lnTo>
                  <a:pt x="206" y="113"/>
                </a:lnTo>
                <a:lnTo>
                  <a:pt x="172" y="75"/>
                </a:lnTo>
                <a:lnTo>
                  <a:pt x="138" y="37"/>
                </a:lnTo>
                <a:lnTo>
                  <a:pt x="103" y="37"/>
                </a:lnTo>
                <a:lnTo>
                  <a:pt x="69" y="37"/>
                </a:lnTo>
                <a:lnTo>
                  <a:pt x="69" y="0"/>
                </a:lnTo>
                <a:lnTo>
                  <a:pt x="34" y="0"/>
                </a:lnTo>
                <a:lnTo>
                  <a:pt x="34" y="37"/>
                </a:lnTo>
                <a:lnTo>
                  <a:pt x="0" y="75"/>
                </a:lnTo>
                <a:lnTo>
                  <a:pt x="34" y="113"/>
                </a:lnTo>
              </a:path>
            </a:pathLst>
          </a:custGeom>
          <a:noFill/>
          <a:ln w="3600">
            <a:solidFill>
              <a:srgbClr val="000000"/>
            </a:solidFill>
            <a:round/>
            <a:headEnd/>
            <a:tailEnd/>
          </a:ln>
          <a:effectLst/>
        </p:spPr>
        <p:txBody>
          <a:bodyPr/>
          <a:lstStyle/>
          <a:p>
            <a:endParaRPr lang="es-ES_tradnl" sz="1633"/>
          </a:p>
        </p:txBody>
      </p:sp>
      <p:sp>
        <p:nvSpPr>
          <p:cNvPr id="11437" name="Freeform 173"/>
          <p:cNvSpPr>
            <a:spLocks noChangeArrowheads="1"/>
          </p:cNvSpPr>
          <p:nvPr/>
        </p:nvSpPr>
        <p:spPr bwMode="auto">
          <a:xfrm>
            <a:off x="2158628" y="1352303"/>
            <a:ext cx="180018" cy="368679"/>
          </a:xfrm>
          <a:custGeom>
            <a:avLst/>
            <a:gdLst/>
            <a:ahLst/>
            <a:cxnLst>
              <a:cxn ang="0">
                <a:pos x="70" y="37"/>
              </a:cxn>
              <a:cxn ang="0">
                <a:pos x="0" y="150"/>
              </a:cxn>
              <a:cxn ang="0">
                <a:pos x="0" y="301"/>
              </a:cxn>
              <a:cxn ang="0">
                <a:pos x="35" y="337"/>
              </a:cxn>
              <a:cxn ang="0">
                <a:pos x="0" y="376"/>
              </a:cxn>
              <a:cxn ang="0">
                <a:pos x="0" y="490"/>
              </a:cxn>
              <a:cxn ang="0">
                <a:pos x="70" y="412"/>
              </a:cxn>
              <a:cxn ang="0">
                <a:pos x="70" y="490"/>
              </a:cxn>
              <a:cxn ang="0">
                <a:pos x="35" y="564"/>
              </a:cxn>
              <a:cxn ang="0">
                <a:pos x="70" y="526"/>
              </a:cxn>
              <a:cxn ang="0">
                <a:pos x="139" y="526"/>
              </a:cxn>
              <a:cxn ang="0">
                <a:pos x="173" y="564"/>
              </a:cxn>
              <a:cxn ang="0">
                <a:pos x="173" y="676"/>
              </a:cxn>
              <a:cxn ang="0">
                <a:pos x="173" y="753"/>
              </a:cxn>
              <a:cxn ang="0">
                <a:pos x="104" y="790"/>
              </a:cxn>
              <a:cxn ang="0">
                <a:pos x="104" y="865"/>
              </a:cxn>
              <a:cxn ang="0">
                <a:pos x="70" y="903"/>
              </a:cxn>
              <a:cxn ang="0">
                <a:pos x="139" y="977"/>
              </a:cxn>
              <a:cxn ang="0">
                <a:pos x="173" y="977"/>
              </a:cxn>
              <a:cxn ang="0">
                <a:pos x="104" y="1016"/>
              </a:cxn>
              <a:cxn ang="0">
                <a:pos x="35" y="1053"/>
              </a:cxn>
              <a:cxn ang="0">
                <a:pos x="0" y="1129"/>
              </a:cxn>
              <a:cxn ang="0">
                <a:pos x="70" y="1091"/>
              </a:cxn>
              <a:cxn ang="0">
                <a:pos x="139" y="1091"/>
              </a:cxn>
              <a:cxn ang="0">
                <a:pos x="208" y="1053"/>
              </a:cxn>
              <a:cxn ang="0">
                <a:pos x="310" y="1016"/>
              </a:cxn>
              <a:cxn ang="0">
                <a:pos x="415" y="1016"/>
              </a:cxn>
              <a:cxn ang="0">
                <a:pos x="518" y="977"/>
              </a:cxn>
              <a:cxn ang="0">
                <a:pos x="484" y="941"/>
              </a:cxn>
              <a:cxn ang="0">
                <a:pos x="449" y="903"/>
              </a:cxn>
              <a:cxn ang="0">
                <a:pos x="518" y="903"/>
              </a:cxn>
              <a:cxn ang="0">
                <a:pos x="552" y="790"/>
              </a:cxn>
              <a:cxn ang="0">
                <a:pos x="484" y="790"/>
              </a:cxn>
              <a:cxn ang="0">
                <a:pos x="449" y="714"/>
              </a:cxn>
              <a:cxn ang="0">
                <a:pos x="415" y="640"/>
              </a:cxn>
              <a:cxn ang="0">
                <a:pos x="347" y="526"/>
              </a:cxn>
              <a:cxn ang="0">
                <a:pos x="277" y="412"/>
              </a:cxn>
              <a:cxn ang="0">
                <a:pos x="208" y="376"/>
              </a:cxn>
              <a:cxn ang="0">
                <a:pos x="277" y="301"/>
              </a:cxn>
              <a:cxn ang="0">
                <a:pos x="243" y="187"/>
              </a:cxn>
              <a:cxn ang="0">
                <a:pos x="139" y="187"/>
              </a:cxn>
              <a:cxn ang="0">
                <a:pos x="208" y="75"/>
              </a:cxn>
              <a:cxn ang="0">
                <a:pos x="173" y="37"/>
              </a:cxn>
              <a:cxn ang="0">
                <a:pos x="70" y="0"/>
              </a:cxn>
            </a:cxnLst>
            <a:rect l="0" t="0" r="r" b="b"/>
            <a:pathLst>
              <a:path w="553" h="1130">
                <a:moveTo>
                  <a:pt x="70" y="0"/>
                </a:moveTo>
                <a:lnTo>
                  <a:pt x="70" y="37"/>
                </a:lnTo>
                <a:lnTo>
                  <a:pt x="35" y="75"/>
                </a:lnTo>
                <a:lnTo>
                  <a:pt x="0" y="150"/>
                </a:lnTo>
                <a:lnTo>
                  <a:pt x="0" y="262"/>
                </a:lnTo>
                <a:lnTo>
                  <a:pt x="0" y="301"/>
                </a:lnTo>
                <a:lnTo>
                  <a:pt x="0" y="337"/>
                </a:lnTo>
                <a:lnTo>
                  <a:pt x="35" y="337"/>
                </a:lnTo>
                <a:lnTo>
                  <a:pt x="0" y="337"/>
                </a:lnTo>
                <a:lnTo>
                  <a:pt x="0" y="376"/>
                </a:lnTo>
                <a:lnTo>
                  <a:pt x="0" y="412"/>
                </a:lnTo>
                <a:lnTo>
                  <a:pt x="0" y="490"/>
                </a:lnTo>
                <a:lnTo>
                  <a:pt x="35" y="451"/>
                </a:lnTo>
                <a:lnTo>
                  <a:pt x="70" y="412"/>
                </a:lnTo>
                <a:lnTo>
                  <a:pt x="70" y="451"/>
                </a:lnTo>
                <a:lnTo>
                  <a:pt x="70" y="490"/>
                </a:lnTo>
                <a:lnTo>
                  <a:pt x="35" y="526"/>
                </a:lnTo>
                <a:lnTo>
                  <a:pt x="35" y="564"/>
                </a:lnTo>
                <a:lnTo>
                  <a:pt x="70" y="564"/>
                </a:lnTo>
                <a:lnTo>
                  <a:pt x="70" y="526"/>
                </a:lnTo>
                <a:lnTo>
                  <a:pt x="104" y="564"/>
                </a:lnTo>
                <a:lnTo>
                  <a:pt x="139" y="526"/>
                </a:lnTo>
                <a:lnTo>
                  <a:pt x="173" y="526"/>
                </a:lnTo>
                <a:lnTo>
                  <a:pt x="173" y="564"/>
                </a:lnTo>
                <a:lnTo>
                  <a:pt x="139" y="601"/>
                </a:lnTo>
                <a:lnTo>
                  <a:pt x="173" y="676"/>
                </a:lnTo>
                <a:lnTo>
                  <a:pt x="173" y="714"/>
                </a:lnTo>
                <a:lnTo>
                  <a:pt x="173" y="753"/>
                </a:lnTo>
                <a:lnTo>
                  <a:pt x="139" y="753"/>
                </a:lnTo>
                <a:lnTo>
                  <a:pt x="104" y="790"/>
                </a:lnTo>
                <a:lnTo>
                  <a:pt x="104" y="827"/>
                </a:lnTo>
                <a:lnTo>
                  <a:pt x="104" y="865"/>
                </a:lnTo>
                <a:lnTo>
                  <a:pt x="104" y="903"/>
                </a:lnTo>
                <a:lnTo>
                  <a:pt x="70" y="903"/>
                </a:lnTo>
                <a:lnTo>
                  <a:pt x="70" y="941"/>
                </a:lnTo>
                <a:lnTo>
                  <a:pt x="139" y="977"/>
                </a:lnTo>
                <a:lnTo>
                  <a:pt x="173" y="941"/>
                </a:lnTo>
                <a:lnTo>
                  <a:pt x="173" y="977"/>
                </a:lnTo>
                <a:lnTo>
                  <a:pt x="139" y="977"/>
                </a:lnTo>
                <a:lnTo>
                  <a:pt x="104" y="1016"/>
                </a:lnTo>
                <a:lnTo>
                  <a:pt x="70" y="1016"/>
                </a:lnTo>
                <a:lnTo>
                  <a:pt x="35" y="1053"/>
                </a:lnTo>
                <a:lnTo>
                  <a:pt x="0" y="1091"/>
                </a:lnTo>
                <a:lnTo>
                  <a:pt x="0" y="1129"/>
                </a:lnTo>
                <a:lnTo>
                  <a:pt x="35" y="1129"/>
                </a:lnTo>
                <a:lnTo>
                  <a:pt x="70" y="1091"/>
                </a:lnTo>
                <a:lnTo>
                  <a:pt x="104" y="1053"/>
                </a:lnTo>
                <a:lnTo>
                  <a:pt x="139" y="1091"/>
                </a:lnTo>
                <a:lnTo>
                  <a:pt x="173" y="1053"/>
                </a:lnTo>
                <a:lnTo>
                  <a:pt x="208" y="1053"/>
                </a:lnTo>
                <a:lnTo>
                  <a:pt x="277" y="1053"/>
                </a:lnTo>
                <a:lnTo>
                  <a:pt x="310" y="1016"/>
                </a:lnTo>
                <a:lnTo>
                  <a:pt x="380" y="1016"/>
                </a:lnTo>
                <a:lnTo>
                  <a:pt x="415" y="1016"/>
                </a:lnTo>
                <a:lnTo>
                  <a:pt x="484" y="1016"/>
                </a:lnTo>
                <a:lnTo>
                  <a:pt x="518" y="977"/>
                </a:lnTo>
                <a:lnTo>
                  <a:pt x="518" y="941"/>
                </a:lnTo>
                <a:lnTo>
                  <a:pt x="484" y="941"/>
                </a:lnTo>
                <a:lnTo>
                  <a:pt x="449" y="941"/>
                </a:lnTo>
                <a:lnTo>
                  <a:pt x="449" y="903"/>
                </a:lnTo>
                <a:lnTo>
                  <a:pt x="484" y="903"/>
                </a:lnTo>
                <a:lnTo>
                  <a:pt x="518" y="903"/>
                </a:lnTo>
                <a:lnTo>
                  <a:pt x="552" y="865"/>
                </a:lnTo>
                <a:lnTo>
                  <a:pt x="552" y="790"/>
                </a:lnTo>
                <a:lnTo>
                  <a:pt x="518" y="790"/>
                </a:lnTo>
                <a:lnTo>
                  <a:pt x="484" y="790"/>
                </a:lnTo>
                <a:lnTo>
                  <a:pt x="449" y="827"/>
                </a:lnTo>
                <a:lnTo>
                  <a:pt x="449" y="714"/>
                </a:lnTo>
                <a:lnTo>
                  <a:pt x="449" y="676"/>
                </a:lnTo>
                <a:lnTo>
                  <a:pt x="415" y="640"/>
                </a:lnTo>
                <a:lnTo>
                  <a:pt x="380" y="564"/>
                </a:lnTo>
                <a:lnTo>
                  <a:pt x="347" y="526"/>
                </a:lnTo>
                <a:lnTo>
                  <a:pt x="310" y="451"/>
                </a:lnTo>
                <a:lnTo>
                  <a:pt x="277" y="412"/>
                </a:lnTo>
                <a:lnTo>
                  <a:pt x="243" y="412"/>
                </a:lnTo>
                <a:lnTo>
                  <a:pt x="208" y="376"/>
                </a:lnTo>
                <a:lnTo>
                  <a:pt x="243" y="337"/>
                </a:lnTo>
                <a:lnTo>
                  <a:pt x="277" y="301"/>
                </a:lnTo>
                <a:lnTo>
                  <a:pt x="277" y="187"/>
                </a:lnTo>
                <a:lnTo>
                  <a:pt x="243" y="187"/>
                </a:lnTo>
                <a:lnTo>
                  <a:pt x="208" y="187"/>
                </a:lnTo>
                <a:lnTo>
                  <a:pt x="139" y="187"/>
                </a:lnTo>
                <a:lnTo>
                  <a:pt x="173" y="150"/>
                </a:lnTo>
                <a:lnTo>
                  <a:pt x="208" y="75"/>
                </a:lnTo>
                <a:lnTo>
                  <a:pt x="208" y="0"/>
                </a:lnTo>
                <a:lnTo>
                  <a:pt x="173" y="37"/>
                </a:lnTo>
                <a:lnTo>
                  <a:pt x="139" y="37"/>
                </a:lnTo>
                <a:lnTo>
                  <a:pt x="70" y="0"/>
                </a:lnTo>
              </a:path>
            </a:pathLst>
          </a:custGeom>
          <a:noFill/>
          <a:ln w="3600">
            <a:solidFill>
              <a:srgbClr val="000000"/>
            </a:solidFill>
            <a:round/>
            <a:headEnd/>
            <a:tailEnd/>
          </a:ln>
          <a:effectLst/>
        </p:spPr>
        <p:txBody>
          <a:bodyPr/>
          <a:lstStyle/>
          <a:p>
            <a:endParaRPr lang="es-ES_tradnl" sz="1633"/>
          </a:p>
        </p:txBody>
      </p:sp>
      <p:sp>
        <p:nvSpPr>
          <p:cNvPr id="11438" name="Freeform 174"/>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9" name="Freeform 175"/>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noFill/>
          <a:ln w="3600">
            <a:solidFill>
              <a:srgbClr val="000000"/>
            </a:solidFill>
            <a:round/>
            <a:headEnd/>
            <a:tailEnd/>
          </a:ln>
          <a:effectLst/>
        </p:spPr>
        <p:txBody>
          <a:bodyPr/>
          <a:lstStyle/>
          <a:p>
            <a:endParaRPr lang="es-ES_tradnl" sz="1633"/>
          </a:p>
        </p:txBody>
      </p:sp>
      <p:sp>
        <p:nvSpPr>
          <p:cNvPr id="11440" name="Freeform 176"/>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1" name="Freeform 177"/>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noFill/>
          <a:ln w="3600">
            <a:solidFill>
              <a:srgbClr val="000000"/>
            </a:solidFill>
            <a:round/>
            <a:headEnd/>
            <a:tailEnd/>
          </a:ln>
          <a:effectLst/>
        </p:spPr>
        <p:txBody>
          <a:bodyPr/>
          <a:lstStyle/>
          <a:p>
            <a:endParaRPr lang="es-ES_tradnl" sz="1633"/>
          </a:p>
        </p:txBody>
      </p:sp>
      <p:sp>
        <p:nvSpPr>
          <p:cNvPr id="11442" name="Freeform 178"/>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3" name="Freeform 179"/>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noFill/>
          <a:ln w="3600">
            <a:solidFill>
              <a:srgbClr val="000000"/>
            </a:solidFill>
            <a:round/>
            <a:headEnd/>
            <a:tailEnd/>
          </a:ln>
          <a:effectLst/>
        </p:spPr>
        <p:txBody>
          <a:bodyPr/>
          <a:lstStyle/>
          <a:p>
            <a:endParaRPr lang="es-ES_tradnl" sz="1633"/>
          </a:p>
        </p:txBody>
      </p:sp>
      <p:sp>
        <p:nvSpPr>
          <p:cNvPr id="11444" name="Freeform 180"/>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5" name="Freeform 181"/>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noFill/>
          <a:ln w="3600">
            <a:solidFill>
              <a:srgbClr val="000000"/>
            </a:solidFill>
            <a:round/>
            <a:headEnd/>
            <a:tailEnd/>
          </a:ln>
          <a:effectLst/>
        </p:spPr>
        <p:txBody>
          <a:bodyPr/>
          <a:lstStyle/>
          <a:p>
            <a:endParaRPr lang="es-ES_tradnl" sz="1633"/>
          </a:p>
        </p:txBody>
      </p:sp>
      <p:sp>
        <p:nvSpPr>
          <p:cNvPr id="11446" name="Freeform 182"/>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7" name="Freeform 183"/>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noFill/>
          <a:ln w="3600">
            <a:solidFill>
              <a:srgbClr val="000000"/>
            </a:solidFill>
            <a:round/>
            <a:headEnd/>
            <a:tailEnd/>
          </a:ln>
          <a:effectLst/>
        </p:spPr>
        <p:txBody>
          <a:bodyPr/>
          <a:lstStyle/>
          <a:p>
            <a:endParaRPr lang="es-ES_tradnl" sz="1633"/>
          </a:p>
        </p:txBody>
      </p:sp>
      <p:sp>
        <p:nvSpPr>
          <p:cNvPr id="11448" name="Freeform 184"/>
          <p:cNvSpPr>
            <a:spLocks noChangeArrowheads="1"/>
          </p:cNvSpPr>
          <p:nvPr/>
        </p:nvSpPr>
        <p:spPr bwMode="auto">
          <a:xfrm>
            <a:off x="2497063" y="1401269"/>
            <a:ext cx="102251"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 ang="0">
                <a:pos x="310" y="262"/>
              </a:cxn>
              <a:cxn ang="0">
                <a:pos x="275" y="301"/>
              </a:cxn>
              <a:cxn ang="0">
                <a:pos x="242" y="301"/>
              </a:cxn>
              <a:cxn ang="0">
                <a:pos x="242" y="338"/>
              </a:cxn>
              <a:cxn ang="0">
                <a:pos x="242" y="376"/>
              </a:cxn>
              <a:cxn ang="0">
                <a:pos x="242" y="413"/>
              </a:cxn>
              <a:cxn ang="0">
                <a:pos x="275" y="413"/>
              </a:cxn>
              <a:cxn ang="0">
                <a:pos x="310" y="376"/>
              </a:cxn>
              <a:cxn ang="0">
                <a:pos x="310" y="301"/>
              </a:cxn>
              <a:cxn ang="0">
                <a:pos x="310" y="262"/>
              </a:cxn>
            </a:cxnLst>
            <a:rect l="0" t="0" r="r" b="b"/>
            <a:pathLst>
              <a:path w="311"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close/>
                <a:moveTo>
                  <a:pt x="310" y="262"/>
                </a:moveTo>
                <a:lnTo>
                  <a:pt x="275" y="301"/>
                </a:lnTo>
                <a:lnTo>
                  <a:pt x="242" y="301"/>
                </a:lnTo>
                <a:lnTo>
                  <a:pt x="242" y="338"/>
                </a:lnTo>
                <a:lnTo>
                  <a:pt x="242" y="376"/>
                </a:lnTo>
                <a:lnTo>
                  <a:pt x="242" y="413"/>
                </a:lnTo>
                <a:lnTo>
                  <a:pt x="275" y="413"/>
                </a:lnTo>
                <a:lnTo>
                  <a:pt x="310" y="376"/>
                </a:lnTo>
                <a:lnTo>
                  <a:pt x="310" y="301"/>
                </a:lnTo>
                <a:lnTo>
                  <a:pt x="310" y="26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9" name="Freeform 185"/>
          <p:cNvSpPr>
            <a:spLocks noChangeArrowheads="1"/>
          </p:cNvSpPr>
          <p:nvPr/>
        </p:nvSpPr>
        <p:spPr bwMode="auto">
          <a:xfrm>
            <a:off x="2497063" y="1401269"/>
            <a:ext cx="67688"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Lst>
            <a:rect l="0" t="0" r="r" b="b"/>
            <a:pathLst>
              <a:path w="208"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path>
            </a:pathLst>
          </a:custGeom>
          <a:noFill/>
          <a:ln w="3600">
            <a:solidFill>
              <a:srgbClr val="000000"/>
            </a:solidFill>
            <a:round/>
            <a:headEnd/>
            <a:tailEnd/>
          </a:ln>
          <a:effectLst/>
        </p:spPr>
        <p:txBody>
          <a:bodyPr/>
          <a:lstStyle/>
          <a:p>
            <a:endParaRPr lang="es-ES_tradnl" sz="1633"/>
          </a:p>
        </p:txBody>
      </p:sp>
      <p:sp>
        <p:nvSpPr>
          <p:cNvPr id="11450" name="Freeform 186"/>
          <p:cNvSpPr>
            <a:spLocks noChangeArrowheads="1"/>
          </p:cNvSpPr>
          <p:nvPr/>
        </p:nvSpPr>
        <p:spPr bwMode="auto">
          <a:xfrm>
            <a:off x="2576272" y="1487679"/>
            <a:ext cx="23042" cy="48965"/>
          </a:xfrm>
          <a:custGeom>
            <a:avLst/>
            <a:gdLst/>
            <a:ahLst/>
            <a:cxnLst>
              <a:cxn ang="0">
                <a:pos x="70" y="0"/>
              </a:cxn>
              <a:cxn ang="0">
                <a:pos x="33" y="39"/>
              </a:cxn>
              <a:cxn ang="0">
                <a:pos x="0" y="39"/>
              </a:cxn>
              <a:cxn ang="0">
                <a:pos x="0" y="77"/>
              </a:cxn>
              <a:cxn ang="0">
                <a:pos x="0" y="114"/>
              </a:cxn>
              <a:cxn ang="0">
                <a:pos x="0" y="151"/>
              </a:cxn>
              <a:cxn ang="0">
                <a:pos x="33" y="151"/>
              </a:cxn>
              <a:cxn ang="0">
                <a:pos x="70" y="114"/>
              </a:cxn>
              <a:cxn ang="0">
                <a:pos x="70" y="39"/>
              </a:cxn>
              <a:cxn ang="0">
                <a:pos x="70" y="0"/>
              </a:cxn>
            </a:cxnLst>
            <a:rect l="0" t="0" r="r" b="b"/>
            <a:pathLst>
              <a:path w="71" h="152">
                <a:moveTo>
                  <a:pt x="70" y="0"/>
                </a:moveTo>
                <a:lnTo>
                  <a:pt x="33" y="39"/>
                </a:lnTo>
                <a:lnTo>
                  <a:pt x="0" y="39"/>
                </a:lnTo>
                <a:lnTo>
                  <a:pt x="0" y="77"/>
                </a:lnTo>
                <a:lnTo>
                  <a:pt x="0" y="114"/>
                </a:lnTo>
                <a:lnTo>
                  <a:pt x="0" y="151"/>
                </a:lnTo>
                <a:lnTo>
                  <a:pt x="33" y="151"/>
                </a:lnTo>
                <a:lnTo>
                  <a:pt x="70" y="114"/>
                </a:lnTo>
                <a:lnTo>
                  <a:pt x="70" y="39"/>
                </a:lnTo>
                <a:lnTo>
                  <a:pt x="70" y="0"/>
                </a:lnTo>
              </a:path>
            </a:pathLst>
          </a:custGeom>
          <a:noFill/>
          <a:ln w="3600">
            <a:solidFill>
              <a:srgbClr val="000000"/>
            </a:solidFill>
            <a:round/>
            <a:headEnd/>
            <a:tailEnd/>
          </a:ln>
          <a:effectLst/>
        </p:spPr>
        <p:txBody>
          <a:bodyPr/>
          <a:lstStyle/>
          <a:p>
            <a:endParaRPr lang="es-ES_tradnl" sz="1633"/>
          </a:p>
        </p:txBody>
      </p:sp>
      <p:sp>
        <p:nvSpPr>
          <p:cNvPr id="11451" name="Freeform 187"/>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2" name="Freeform 188"/>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noFill/>
          <a:ln w="3600">
            <a:solidFill>
              <a:srgbClr val="000000"/>
            </a:solidFill>
            <a:round/>
            <a:headEnd/>
            <a:tailEnd/>
          </a:ln>
          <a:effectLst/>
        </p:spPr>
        <p:txBody>
          <a:bodyPr/>
          <a:lstStyle/>
          <a:p>
            <a:endParaRPr lang="es-ES_tradnl" sz="1633"/>
          </a:p>
        </p:txBody>
      </p:sp>
      <p:sp>
        <p:nvSpPr>
          <p:cNvPr id="11453" name="Freeform 189"/>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4" name="Freeform 190"/>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noFill/>
          <a:ln w="3600">
            <a:solidFill>
              <a:srgbClr val="000000"/>
            </a:solidFill>
            <a:round/>
            <a:headEnd/>
            <a:tailEnd/>
          </a:ln>
          <a:effectLst/>
        </p:spPr>
        <p:txBody>
          <a:bodyPr/>
          <a:lstStyle/>
          <a:p>
            <a:endParaRPr lang="es-ES_tradnl" sz="1633"/>
          </a:p>
        </p:txBody>
      </p:sp>
      <p:sp>
        <p:nvSpPr>
          <p:cNvPr id="11455" name="Freeform 191"/>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456" name="Freeform 192"/>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noFill/>
          <a:ln w="3600">
            <a:solidFill>
              <a:srgbClr val="000000"/>
            </a:solidFill>
            <a:round/>
            <a:headEnd/>
            <a:tailEnd/>
          </a:ln>
          <a:effectLst/>
        </p:spPr>
        <p:txBody>
          <a:bodyPr/>
          <a:lstStyle/>
          <a:p>
            <a:endParaRPr lang="es-ES_tradnl" sz="1633"/>
          </a:p>
        </p:txBody>
      </p:sp>
      <p:sp>
        <p:nvSpPr>
          <p:cNvPr id="11457" name="Freeform 193"/>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8" name="Freeform 194"/>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noFill/>
          <a:ln w="3600">
            <a:solidFill>
              <a:srgbClr val="000000"/>
            </a:solidFill>
            <a:round/>
            <a:headEnd/>
            <a:tailEnd/>
          </a:ln>
          <a:effectLst/>
        </p:spPr>
        <p:txBody>
          <a:bodyPr/>
          <a:lstStyle/>
          <a:p>
            <a:endParaRPr lang="es-ES_tradnl" sz="1633"/>
          </a:p>
        </p:txBody>
      </p:sp>
      <p:sp>
        <p:nvSpPr>
          <p:cNvPr id="11459" name="Freeform 195"/>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0" name="Freeform 196"/>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noFill/>
          <a:ln w="3600">
            <a:solidFill>
              <a:srgbClr val="000000"/>
            </a:solidFill>
            <a:round/>
            <a:headEnd/>
            <a:tailEnd/>
          </a:ln>
          <a:effectLst/>
        </p:spPr>
        <p:txBody>
          <a:bodyPr/>
          <a:lstStyle/>
          <a:p>
            <a:endParaRPr lang="es-ES_tradnl" sz="1633"/>
          </a:p>
        </p:txBody>
      </p:sp>
      <p:sp>
        <p:nvSpPr>
          <p:cNvPr id="11461" name="Freeform 197"/>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2" name="Freeform 198"/>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noFill/>
          <a:ln w="3600">
            <a:solidFill>
              <a:srgbClr val="000000"/>
            </a:solidFill>
            <a:round/>
            <a:headEnd/>
            <a:tailEnd/>
          </a:ln>
          <a:effectLst/>
        </p:spPr>
        <p:txBody>
          <a:bodyPr/>
          <a:lstStyle/>
          <a:p>
            <a:endParaRPr lang="es-ES_tradnl" sz="1633"/>
          </a:p>
        </p:txBody>
      </p:sp>
      <p:sp>
        <p:nvSpPr>
          <p:cNvPr id="11463" name="Freeform 199"/>
          <p:cNvSpPr>
            <a:spLocks noChangeArrowheads="1"/>
          </p:cNvSpPr>
          <p:nvPr/>
        </p:nvSpPr>
        <p:spPr bwMode="auto">
          <a:xfrm>
            <a:off x="2790851" y="504775"/>
            <a:ext cx="4144755" cy="1549603"/>
          </a:xfrm>
          <a:custGeom>
            <a:avLst/>
            <a:gdLst/>
            <a:ahLst/>
            <a:cxnLst>
              <a:cxn ang="0">
                <a:pos x="6415" y="3425"/>
              </a:cxn>
              <a:cxn ang="0">
                <a:pos x="8932" y="3954"/>
              </a:cxn>
              <a:cxn ang="0">
                <a:pos x="8862" y="3275"/>
              </a:cxn>
              <a:cxn ang="0">
                <a:pos x="9242" y="2635"/>
              </a:cxn>
              <a:cxn ang="0">
                <a:pos x="9794" y="2635"/>
              </a:cxn>
              <a:cxn ang="0">
                <a:pos x="10173" y="2334"/>
              </a:cxn>
              <a:cxn ang="0">
                <a:pos x="10553" y="2334"/>
              </a:cxn>
              <a:cxn ang="0">
                <a:pos x="10103" y="2936"/>
              </a:cxn>
              <a:cxn ang="0">
                <a:pos x="10311" y="3464"/>
              </a:cxn>
              <a:cxn ang="0">
                <a:pos x="10588" y="2860"/>
              </a:cxn>
              <a:cxn ang="0">
                <a:pos x="10932" y="2485"/>
              </a:cxn>
              <a:cxn ang="0">
                <a:pos x="11794" y="2070"/>
              </a:cxn>
              <a:cxn ang="0">
                <a:pos x="12036" y="1544"/>
              </a:cxn>
              <a:cxn ang="0">
                <a:pos x="12554" y="1883"/>
              </a:cxn>
              <a:cxn ang="0">
                <a:pos x="12415" y="1619"/>
              </a:cxn>
              <a:cxn ang="0">
                <a:pos x="11380" y="904"/>
              </a:cxn>
              <a:cxn ang="0">
                <a:pos x="10656" y="1016"/>
              </a:cxn>
              <a:cxn ang="0">
                <a:pos x="9794" y="790"/>
              </a:cxn>
              <a:cxn ang="0">
                <a:pos x="9139" y="715"/>
              </a:cxn>
              <a:cxn ang="0">
                <a:pos x="8760" y="790"/>
              </a:cxn>
              <a:cxn ang="0">
                <a:pos x="7932" y="640"/>
              </a:cxn>
              <a:cxn ang="0">
                <a:pos x="7243" y="640"/>
              </a:cxn>
              <a:cxn ang="0">
                <a:pos x="6415" y="679"/>
              </a:cxn>
              <a:cxn ang="0">
                <a:pos x="6691" y="150"/>
              </a:cxn>
              <a:cxn ang="0">
                <a:pos x="6139" y="76"/>
              </a:cxn>
              <a:cxn ang="0">
                <a:pos x="5621" y="264"/>
              </a:cxn>
              <a:cxn ang="0">
                <a:pos x="4759" y="640"/>
              </a:cxn>
              <a:cxn ang="0">
                <a:pos x="4585" y="753"/>
              </a:cxn>
              <a:cxn ang="0">
                <a:pos x="4242" y="679"/>
              </a:cxn>
              <a:cxn ang="0">
                <a:pos x="4277" y="1505"/>
              </a:cxn>
              <a:cxn ang="0">
                <a:pos x="3828" y="1544"/>
              </a:cxn>
              <a:cxn ang="0">
                <a:pos x="3828" y="753"/>
              </a:cxn>
              <a:cxn ang="0">
                <a:pos x="3483" y="1167"/>
              </a:cxn>
              <a:cxn ang="0">
                <a:pos x="2967" y="1205"/>
              </a:cxn>
              <a:cxn ang="0">
                <a:pos x="2104" y="1505"/>
              </a:cxn>
              <a:cxn ang="0">
                <a:pos x="1828" y="1430"/>
              </a:cxn>
              <a:cxn ang="0">
                <a:pos x="1517" y="1807"/>
              </a:cxn>
              <a:cxn ang="0">
                <a:pos x="1276" y="1957"/>
              </a:cxn>
              <a:cxn ang="0">
                <a:pos x="1208" y="1656"/>
              </a:cxn>
              <a:cxn ang="0">
                <a:pos x="1104" y="941"/>
              </a:cxn>
              <a:cxn ang="0">
                <a:pos x="655" y="1280"/>
              </a:cxn>
              <a:cxn ang="0">
                <a:pos x="793" y="2108"/>
              </a:cxn>
              <a:cxn ang="0">
                <a:pos x="551" y="2710"/>
              </a:cxn>
              <a:cxn ang="0">
                <a:pos x="862" y="3313"/>
              </a:cxn>
              <a:cxn ang="0">
                <a:pos x="1346" y="3765"/>
              </a:cxn>
              <a:cxn ang="0">
                <a:pos x="1552" y="4592"/>
              </a:cxn>
              <a:cxn ang="0">
                <a:pos x="2034" y="4329"/>
              </a:cxn>
              <a:cxn ang="0">
                <a:pos x="2241" y="3614"/>
              </a:cxn>
              <a:cxn ang="0">
                <a:pos x="2967" y="3576"/>
              </a:cxn>
              <a:cxn ang="0">
                <a:pos x="3759" y="3275"/>
              </a:cxn>
              <a:cxn ang="0">
                <a:pos x="4656" y="3689"/>
              </a:cxn>
              <a:cxn ang="0">
                <a:pos x="5381" y="3689"/>
              </a:cxn>
              <a:cxn ang="0">
                <a:pos x="6173" y="3727"/>
              </a:cxn>
              <a:cxn ang="0">
                <a:pos x="7207" y="3803"/>
              </a:cxn>
              <a:cxn ang="0">
                <a:pos x="8035" y="3727"/>
              </a:cxn>
              <a:cxn ang="0">
                <a:pos x="8518" y="4066"/>
              </a:cxn>
              <a:cxn ang="0">
                <a:pos x="9104" y="3954"/>
              </a:cxn>
              <a:cxn ang="0">
                <a:pos x="9276" y="3877"/>
              </a:cxn>
              <a:cxn ang="0">
                <a:pos x="2793" y="790"/>
              </a:cxn>
              <a:cxn ang="0">
                <a:pos x="2689" y="602"/>
              </a:cxn>
              <a:cxn ang="0">
                <a:pos x="3035" y="377"/>
              </a:cxn>
              <a:cxn ang="0">
                <a:pos x="4070" y="227"/>
              </a:cxn>
              <a:cxn ang="0">
                <a:pos x="793" y="2221"/>
              </a:cxn>
            </a:cxnLst>
            <a:rect l="0" t="0" r="r" b="b"/>
            <a:pathLst>
              <a:path w="12692" h="4745">
                <a:moveTo>
                  <a:pt x="6276" y="3576"/>
                </a:moveTo>
                <a:lnTo>
                  <a:pt x="6311" y="3576"/>
                </a:lnTo>
                <a:lnTo>
                  <a:pt x="6344" y="3576"/>
                </a:lnTo>
                <a:lnTo>
                  <a:pt x="6380" y="3539"/>
                </a:lnTo>
                <a:lnTo>
                  <a:pt x="6448" y="3464"/>
                </a:lnTo>
                <a:lnTo>
                  <a:pt x="6518" y="3425"/>
                </a:lnTo>
                <a:lnTo>
                  <a:pt x="6587" y="3350"/>
                </a:lnTo>
                <a:lnTo>
                  <a:pt x="6622" y="3275"/>
                </a:lnTo>
                <a:lnTo>
                  <a:pt x="6622" y="3162"/>
                </a:lnTo>
                <a:lnTo>
                  <a:pt x="6655" y="3087"/>
                </a:lnTo>
                <a:lnTo>
                  <a:pt x="6655" y="3049"/>
                </a:lnTo>
                <a:lnTo>
                  <a:pt x="6655" y="3011"/>
                </a:lnTo>
                <a:lnTo>
                  <a:pt x="6622" y="3011"/>
                </a:lnTo>
                <a:lnTo>
                  <a:pt x="6622" y="3049"/>
                </a:lnTo>
                <a:lnTo>
                  <a:pt x="6587" y="3125"/>
                </a:lnTo>
                <a:lnTo>
                  <a:pt x="6552" y="3200"/>
                </a:lnTo>
                <a:lnTo>
                  <a:pt x="6518" y="3275"/>
                </a:lnTo>
                <a:lnTo>
                  <a:pt x="6415" y="3425"/>
                </a:lnTo>
                <a:lnTo>
                  <a:pt x="6344" y="3502"/>
                </a:lnTo>
                <a:lnTo>
                  <a:pt x="6311" y="3539"/>
                </a:lnTo>
                <a:lnTo>
                  <a:pt x="6276" y="3576"/>
                </a:lnTo>
                <a:close/>
                <a:moveTo>
                  <a:pt x="8311" y="4555"/>
                </a:moveTo>
                <a:lnTo>
                  <a:pt x="8346" y="4518"/>
                </a:lnTo>
                <a:lnTo>
                  <a:pt x="8346" y="4480"/>
                </a:lnTo>
                <a:lnTo>
                  <a:pt x="8381" y="4518"/>
                </a:lnTo>
                <a:lnTo>
                  <a:pt x="8381" y="4555"/>
                </a:lnTo>
                <a:lnTo>
                  <a:pt x="8414" y="4555"/>
                </a:lnTo>
                <a:lnTo>
                  <a:pt x="8483" y="4555"/>
                </a:lnTo>
                <a:lnTo>
                  <a:pt x="8518" y="4518"/>
                </a:lnTo>
                <a:lnTo>
                  <a:pt x="8587" y="4442"/>
                </a:lnTo>
                <a:lnTo>
                  <a:pt x="8656" y="4368"/>
                </a:lnTo>
                <a:lnTo>
                  <a:pt x="8725" y="4254"/>
                </a:lnTo>
                <a:lnTo>
                  <a:pt x="8760" y="4217"/>
                </a:lnTo>
                <a:lnTo>
                  <a:pt x="8794" y="4178"/>
                </a:lnTo>
                <a:lnTo>
                  <a:pt x="8829" y="4066"/>
                </a:lnTo>
                <a:lnTo>
                  <a:pt x="8932" y="3954"/>
                </a:lnTo>
                <a:lnTo>
                  <a:pt x="8966" y="3877"/>
                </a:lnTo>
                <a:lnTo>
                  <a:pt x="9001" y="3840"/>
                </a:lnTo>
                <a:lnTo>
                  <a:pt x="9001" y="3765"/>
                </a:lnTo>
                <a:lnTo>
                  <a:pt x="9001" y="3689"/>
                </a:lnTo>
                <a:lnTo>
                  <a:pt x="9001" y="3614"/>
                </a:lnTo>
                <a:lnTo>
                  <a:pt x="9001" y="3539"/>
                </a:lnTo>
                <a:lnTo>
                  <a:pt x="9036" y="3502"/>
                </a:lnTo>
                <a:lnTo>
                  <a:pt x="9069" y="3464"/>
                </a:lnTo>
                <a:lnTo>
                  <a:pt x="9036" y="3389"/>
                </a:lnTo>
                <a:lnTo>
                  <a:pt x="9036" y="3350"/>
                </a:lnTo>
                <a:lnTo>
                  <a:pt x="9036" y="3313"/>
                </a:lnTo>
                <a:lnTo>
                  <a:pt x="9001" y="3275"/>
                </a:lnTo>
                <a:lnTo>
                  <a:pt x="8966" y="3200"/>
                </a:lnTo>
                <a:lnTo>
                  <a:pt x="8932" y="3200"/>
                </a:lnTo>
                <a:lnTo>
                  <a:pt x="8898" y="3200"/>
                </a:lnTo>
                <a:lnTo>
                  <a:pt x="8898" y="3238"/>
                </a:lnTo>
                <a:lnTo>
                  <a:pt x="8898" y="3275"/>
                </a:lnTo>
                <a:lnTo>
                  <a:pt x="8862" y="3275"/>
                </a:lnTo>
                <a:lnTo>
                  <a:pt x="8862" y="3200"/>
                </a:lnTo>
                <a:lnTo>
                  <a:pt x="8829" y="3200"/>
                </a:lnTo>
                <a:lnTo>
                  <a:pt x="8794" y="3238"/>
                </a:lnTo>
                <a:lnTo>
                  <a:pt x="8794" y="3275"/>
                </a:lnTo>
                <a:lnTo>
                  <a:pt x="8760" y="3275"/>
                </a:lnTo>
                <a:lnTo>
                  <a:pt x="8760" y="3238"/>
                </a:lnTo>
                <a:lnTo>
                  <a:pt x="8760" y="3162"/>
                </a:lnTo>
                <a:lnTo>
                  <a:pt x="8656" y="3162"/>
                </a:lnTo>
                <a:lnTo>
                  <a:pt x="8690" y="3125"/>
                </a:lnTo>
                <a:lnTo>
                  <a:pt x="8725" y="3125"/>
                </a:lnTo>
                <a:lnTo>
                  <a:pt x="8794" y="3011"/>
                </a:lnTo>
                <a:lnTo>
                  <a:pt x="8862" y="2936"/>
                </a:lnTo>
                <a:lnTo>
                  <a:pt x="8966" y="2860"/>
                </a:lnTo>
                <a:lnTo>
                  <a:pt x="9001" y="2824"/>
                </a:lnTo>
                <a:lnTo>
                  <a:pt x="9069" y="2749"/>
                </a:lnTo>
                <a:lnTo>
                  <a:pt x="9104" y="2673"/>
                </a:lnTo>
                <a:lnTo>
                  <a:pt x="9207" y="2635"/>
                </a:lnTo>
                <a:lnTo>
                  <a:pt x="9242" y="2635"/>
                </a:lnTo>
                <a:lnTo>
                  <a:pt x="9311" y="2599"/>
                </a:lnTo>
                <a:lnTo>
                  <a:pt x="9346" y="2635"/>
                </a:lnTo>
                <a:lnTo>
                  <a:pt x="9346" y="2673"/>
                </a:lnTo>
                <a:lnTo>
                  <a:pt x="9415" y="2635"/>
                </a:lnTo>
                <a:lnTo>
                  <a:pt x="9484" y="2635"/>
                </a:lnTo>
                <a:lnTo>
                  <a:pt x="9518" y="2673"/>
                </a:lnTo>
                <a:lnTo>
                  <a:pt x="9552" y="2635"/>
                </a:lnTo>
                <a:lnTo>
                  <a:pt x="9552" y="2560"/>
                </a:lnTo>
                <a:lnTo>
                  <a:pt x="9587" y="2560"/>
                </a:lnTo>
                <a:lnTo>
                  <a:pt x="9622" y="2560"/>
                </a:lnTo>
                <a:lnTo>
                  <a:pt x="9656" y="2560"/>
                </a:lnTo>
                <a:lnTo>
                  <a:pt x="9691" y="2599"/>
                </a:lnTo>
                <a:lnTo>
                  <a:pt x="9760" y="2599"/>
                </a:lnTo>
                <a:lnTo>
                  <a:pt x="9794" y="2599"/>
                </a:lnTo>
                <a:lnTo>
                  <a:pt x="9828" y="2599"/>
                </a:lnTo>
                <a:lnTo>
                  <a:pt x="9862" y="2599"/>
                </a:lnTo>
                <a:lnTo>
                  <a:pt x="9828" y="2635"/>
                </a:lnTo>
                <a:lnTo>
                  <a:pt x="9794" y="2635"/>
                </a:lnTo>
                <a:lnTo>
                  <a:pt x="9760" y="2673"/>
                </a:lnTo>
                <a:lnTo>
                  <a:pt x="9760" y="2710"/>
                </a:lnTo>
                <a:lnTo>
                  <a:pt x="9794" y="2710"/>
                </a:lnTo>
                <a:lnTo>
                  <a:pt x="9862" y="2673"/>
                </a:lnTo>
                <a:lnTo>
                  <a:pt x="9898" y="2673"/>
                </a:lnTo>
                <a:lnTo>
                  <a:pt x="9933" y="2673"/>
                </a:lnTo>
                <a:lnTo>
                  <a:pt x="9966" y="2635"/>
                </a:lnTo>
                <a:lnTo>
                  <a:pt x="10002" y="2673"/>
                </a:lnTo>
                <a:lnTo>
                  <a:pt x="10036" y="2635"/>
                </a:lnTo>
                <a:lnTo>
                  <a:pt x="10036" y="2599"/>
                </a:lnTo>
                <a:lnTo>
                  <a:pt x="10036" y="2560"/>
                </a:lnTo>
                <a:lnTo>
                  <a:pt x="10002" y="2560"/>
                </a:lnTo>
                <a:lnTo>
                  <a:pt x="9966" y="2522"/>
                </a:lnTo>
                <a:lnTo>
                  <a:pt x="10002" y="2485"/>
                </a:lnTo>
                <a:lnTo>
                  <a:pt x="10070" y="2410"/>
                </a:lnTo>
                <a:lnTo>
                  <a:pt x="10103" y="2371"/>
                </a:lnTo>
                <a:lnTo>
                  <a:pt x="10140" y="2334"/>
                </a:lnTo>
                <a:lnTo>
                  <a:pt x="10173" y="2334"/>
                </a:lnTo>
                <a:lnTo>
                  <a:pt x="10207" y="2334"/>
                </a:lnTo>
                <a:lnTo>
                  <a:pt x="10242" y="2297"/>
                </a:lnTo>
                <a:lnTo>
                  <a:pt x="10277" y="2258"/>
                </a:lnTo>
                <a:lnTo>
                  <a:pt x="10311" y="2258"/>
                </a:lnTo>
                <a:lnTo>
                  <a:pt x="10346" y="2297"/>
                </a:lnTo>
                <a:lnTo>
                  <a:pt x="10380" y="2258"/>
                </a:lnTo>
                <a:lnTo>
                  <a:pt x="10449" y="2221"/>
                </a:lnTo>
                <a:lnTo>
                  <a:pt x="10449" y="2258"/>
                </a:lnTo>
                <a:lnTo>
                  <a:pt x="10415" y="2258"/>
                </a:lnTo>
                <a:lnTo>
                  <a:pt x="10415" y="2297"/>
                </a:lnTo>
                <a:lnTo>
                  <a:pt x="10346" y="2371"/>
                </a:lnTo>
                <a:lnTo>
                  <a:pt x="10346" y="2410"/>
                </a:lnTo>
                <a:lnTo>
                  <a:pt x="10380" y="2410"/>
                </a:lnTo>
                <a:lnTo>
                  <a:pt x="10380" y="2448"/>
                </a:lnTo>
                <a:lnTo>
                  <a:pt x="10415" y="2410"/>
                </a:lnTo>
                <a:lnTo>
                  <a:pt x="10483" y="2371"/>
                </a:lnTo>
                <a:lnTo>
                  <a:pt x="10519" y="2371"/>
                </a:lnTo>
                <a:lnTo>
                  <a:pt x="10553" y="2334"/>
                </a:lnTo>
                <a:lnTo>
                  <a:pt x="10588" y="2258"/>
                </a:lnTo>
                <a:lnTo>
                  <a:pt x="10588" y="2221"/>
                </a:lnTo>
                <a:lnTo>
                  <a:pt x="10656" y="2184"/>
                </a:lnTo>
                <a:lnTo>
                  <a:pt x="10691" y="2146"/>
                </a:lnTo>
                <a:lnTo>
                  <a:pt x="10725" y="2146"/>
                </a:lnTo>
                <a:lnTo>
                  <a:pt x="10725" y="2184"/>
                </a:lnTo>
                <a:lnTo>
                  <a:pt x="10691" y="2221"/>
                </a:lnTo>
                <a:lnTo>
                  <a:pt x="10656" y="2334"/>
                </a:lnTo>
                <a:lnTo>
                  <a:pt x="10588" y="2448"/>
                </a:lnTo>
                <a:lnTo>
                  <a:pt x="10519" y="2485"/>
                </a:lnTo>
                <a:lnTo>
                  <a:pt x="10346" y="2635"/>
                </a:lnTo>
                <a:lnTo>
                  <a:pt x="10311" y="2673"/>
                </a:lnTo>
                <a:lnTo>
                  <a:pt x="10242" y="2749"/>
                </a:lnTo>
                <a:lnTo>
                  <a:pt x="10207" y="2785"/>
                </a:lnTo>
                <a:lnTo>
                  <a:pt x="10173" y="2785"/>
                </a:lnTo>
                <a:lnTo>
                  <a:pt x="10140" y="2860"/>
                </a:lnTo>
                <a:lnTo>
                  <a:pt x="10140" y="2899"/>
                </a:lnTo>
                <a:lnTo>
                  <a:pt x="10103" y="2936"/>
                </a:lnTo>
                <a:lnTo>
                  <a:pt x="10103" y="2974"/>
                </a:lnTo>
                <a:lnTo>
                  <a:pt x="10103" y="3049"/>
                </a:lnTo>
                <a:lnTo>
                  <a:pt x="10103" y="3087"/>
                </a:lnTo>
                <a:lnTo>
                  <a:pt x="10103" y="3162"/>
                </a:lnTo>
                <a:lnTo>
                  <a:pt x="10070" y="3275"/>
                </a:lnTo>
                <a:lnTo>
                  <a:pt x="10070" y="3425"/>
                </a:lnTo>
                <a:lnTo>
                  <a:pt x="10070" y="3464"/>
                </a:lnTo>
                <a:lnTo>
                  <a:pt x="10103" y="3502"/>
                </a:lnTo>
                <a:lnTo>
                  <a:pt x="10140" y="3502"/>
                </a:lnTo>
                <a:lnTo>
                  <a:pt x="10140" y="3539"/>
                </a:lnTo>
                <a:lnTo>
                  <a:pt x="10140" y="3576"/>
                </a:lnTo>
                <a:lnTo>
                  <a:pt x="10140" y="3614"/>
                </a:lnTo>
                <a:lnTo>
                  <a:pt x="10173" y="3652"/>
                </a:lnTo>
                <a:lnTo>
                  <a:pt x="10207" y="3614"/>
                </a:lnTo>
                <a:lnTo>
                  <a:pt x="10242" y="3576"/>
                </a:lnTo>
                <a:lnTo>
                  <a:pt x="10277" y="3539"/>
                </a:lnTo>
                <a:lnTo>
                  <a:pt x="10311" y="3502"/>
                </a:lnTo>
                <a:lnTo>
                  <a:pt x="10311" y="3464"/>
                </a:lnTo>
                <a:lnTo>
                  <a:pt x="10346" y="3425"/>
                </a:lnTo>
                <a:lnTo>
                  <a:pt x="10380" y="3389"/>
                </a:lnTo>
                <a:lnTo>
                  <a:pt x="10380" y="3350"/>
                </a:lnTo>
                <a:lnTo>
                  <a:pt x="10380" y="3275"/>
                </a:lnTo>
                <a:lnTo>
                  <a:pt x="10415" y="3275"/>
                </a:lnTo>
                <a:lnTo>
                  <a:pt x="10449" y="3238"/>
                </a:lnTo>
                <a:lnTo>
                  <a:pt x="10483" y="3238"/>
                </a:lnTo>
                <a:lnTo>
                  <a:pt x="10519" y="3238"/>
                </a:lnTo>
                <a:lnTo>
                  <a:pt x="10483" y="3162"/>
                </a:lnTo>
                <a:lnTo>
                  <a:pt x="10483" y="3125"/>
                </a:lnTo>
                <a:lnTo>
                  <a:pt x="10519" y="3087"/>
                </a:lnTo>
                <a:lnTo>
                  <a:pt x="10553" y="3049"/>
                </a:lnTo>
                <a:lnTo>
                  <a:pt x="10588" y="3049"/>
                </a:lnTo>
                <a:lnTo>
                  <a:pt x="10588" y="3011"/>
                </a:lnTo>
                <a:lnTo>
                  <a:pt x="10553" y="2974"/>
                </a:lnTo>
                <a:lnTo>
                  <a:pt x="10553" y="2936"/>
                </a:lnTo>
                <a:lnTo>
                  <a:pt x="10553" y="2899"/>
                </a:lnTo>
                <a:lnTo>
                  <a:pt x="10588" y="2860"/>
                </a:lnTo>
                <a:lnTo>
                  <a:pt x="10621" y="2860"/>
                </a:lnTo>
                <a:lnTo>
                  <a:pt x="10588" y="2824"/>
                </a:lnTo>
                <a:lnTo>
                  <a:pt x="10588" y="2785"/>
                </a:lnTo>
                <a:lnTo>
                  <a:pt x="10588" y="2749"/>
                </a:lnTo>
                <a:lnTo>
                  <a:pt x="10621" y="2673"/>
                </a:lnTo>
                <a:lnTo>
                  <a:pt x="10621" y="2635"/>
                </a:lnTo>
                <a:lnTo>
                  <a:pt x="10656" y="2599"/>
                </a:lnTo>
                <a:lnTo>
                  <a:pt x="10656" y="2522"/>
                </a:lnTo>
                <a:lnTo>
                  <a:pt x="10691" y="2485"/>
                </a:lnTo>
                <a:lnTo>
                  <a:pt x="10725" y="2522"/>
                </a:lnTo>
                <a:lnTo>
                  <a:pt x="10759" y="2522"/>
                </a:lnTo>
                <a:lnTo>
                  <a:pt x="10795" y="2522"/>
                </a:lnTo>
                <a:lnTo>
                  <a:pt x="10828" y="2485"/>
                </a:lnTo>
                <a:lnTo>
                  <a:pt x="10862" y="2448"/>
                </a:lnTo>
                <a:lnTo>
                  <a:pt x="10898" y="2448"/>
                </a:lnTo>
                <a:lnTo>
                  <a:pt x="10898" y="2485"/>
                </a:lnTo>
                <a:lnTo>
                  <a:pt x="10898" y="2522"/>
                </a:lnTo>
                <a:lnTo>
                  <a:pt x="10932" y="2485"/>
                </a:lnTo>
                <a:lnTo>
                  <a:pt x="10966" y="2448"/>
                </a:lnTo>
                <a:lnTo>
                  <a:pt x="11001" y="2448"/>
                </a:lnTo>
                <a:lnTo>
                  <a:pt x="11035" y="2448"/>
                </a:lnTo>
                <a:lnTo>
                  <a:pt x="11070" y="2448"/>
                </a:lnTo>
                <a:lnTo>
                  <a:pt x="11105" y="2485"/>
                </a:lnTo>
                <a:lnTo>
                  <a:pt x="11139" y="2522"/>
                </a:lnTo>
                <a:lnTo>
                  <a:pt x="11174" y="2522"/>
                </a:lnTo>
                <a:lnTo>
                  <a:pt x="11207" y="2485"/>
                </a:lnTo>
                <a:lnTo>
                  <a:pt x="11243" y="2448"/>
                </a:lnTo>
                <a:lnTo>
                  <a:pt x="11277" y="2448"/>
                </a:lnTo>
                <a:lnTo>
                  <a:pt x="11311" y="2448"/>
                </a:lnTo>
                <a:lnTo>
                  <a:pt x="11311" y="2410"/>
                </a:lnTo>
                <a:lnTo>
                  <a:pt x="11346" y="2371"/>
                </a:lnTo>
                <a:lnTo>
                  <a:pt x="11450" y="2297"/>
                </a:lnTo>
                <a:lnTo>
                  <a:pt x="11621" y="2184"/>
                </a:lnTo>
                <a:lnTo>
                  <a:pt x="11691" y="2146"/>
                </a:lnTo>
                <a:lnTo>
                  <a:pt x="11725" y="2108"/>
                </a:lnTo>
                <a:lnTo>
                  <a:pt x="11794" y="2070"/>
                </a:lnTo>
                <a:lnTo>
                  <a:pt x="11829" y="2070"/>
                </a:lnTo>
                <a:lnTo>
                  <a:pt x="11862" y="2070"/>
                </a:lnTo>
                <a:lnTo>
                  <a:pt x="11829" y="1996"/>
                </a:lnTo>
                <a:lnTo>
                  <a:pt x="11794" y="1957"/>
                </a:lnTo>
                <a:lnTo>
                  <a:pt x="11794" y="1920"/>
                </a:lnTo>
                <a:lnTo>
                  <a:pt x="11794" y="1845"/>
                </a:lnTo>
                <a:lnTo>
                  <a:pt x="11760" y="1807"/>
                </a:lnTo>
                <a:lnTo>
                  <a:pt x="11725" y="1807"/>
                </a:lnTo>
                <a:lnTo>
                  <a:pt x="11725" y="1770"/>
                </a:lnTo>
                <a:lnTo>
                  <a:pt x="11794" y="1807"/>
                </a:lnTo>
                <a:lnTo>
                  <a:pt x="11862" y="1807"/>
                </a:lnTo>
                <a:lnTo>
                  <a:pt x="11899" y="1807"/>
                </a:lnTo>
                <a:lnTo>
                  <a:pt x="11932" y="1770"/>
                </a:lnTo>
                <a:lnTo>
                  <a:pt x="11966" y="1770"/>
                </a:lnTo>
                <a:lnTo>
                  <a:pt x="12001" y="1732"/>
                </a:lnTo>
                <a:lnTo>
                  <a:pt x="12001" y="1656"/>
                </a:lnTo>
                <a:lnTo>
                  <a:pt x="12001" y="1619"/>
                </a:lnTo>
                <a:lnTo>
                  <a:pt x="12036" y="1544"/>
                </a:lnTo>
                <a:lnTo>
                  <a:pt x="12036" y="1505"/>
                </a:lnTo>
                <a:lnTo>
                  <a:pt x="12069" y="1505"/>
                </a:lnTo>
                <a:lnTo>
                  <a:pt x="12069" y="1544"/>
                </a:lnTo>
                <a:lnTo>
                  <a:pt x="12069" y="1582"/>
                </a:lnTo>
                <a:lnTo>
                  <a:pt x="12069" y="1656"/>
                </a:lnTo>
                <a:lnTo>
                  <a:pt x="12069" y="1694"/>
                </a:lnTo>
                <a:lnTo>
                  <a:pt x="12139" y="1732"/>
                </a:lnTo>
                <a:lnTo>
                  <a:pt x="12242" y="1694"/>
                </a:lnTo>
                <a:lnTo>
                  <a:pt x="12278" y="1732"/>
                </a:lnTo>
                <a:lnTo>
                  <a:pt x="12311" y="1732"/>
                </a:lnTo>
                <a:lnTo>
                  <a:pt x="12346" y="1807"/>
                </a:lnTo>
                <a:lnTo>
                  <a:pt x="12346" y="1845"/>
                </a:lnTo>
                <a:lnTo>
                  <a:pt x="12380" y="1845"/>
                </a:lnTo>
                <a:lnTo>
                  <a:pt x="12449" y="1845"/>
                </a:lnTo>
                <a:lnTo>
                  <a:pt x="12484" y="1845"/>
                </a:lnTo>
                <a:lnTo>
                  <a:pt x="12484" y="1883"/>
                </a:lnTo>
                <a:lnTo>
                  <a:pt x="12518" y="1883"/>
                </a:lnTo>
                <a:lnTo>
                  <a:pt x="12554" y="1883"/>
                </a:lnTo>
                <a:lnTo>
                  <a:pt x="12554" y="1845"/>
                </a:lnTo>
                <a:lnTo>
                  <a:pt x="12554" y="1770"/>
                </a:lnTo>
                <a:lnTo>
                  <a:pt x="12554" y="1694"/>
                </a:lnTo>
                <a:lnTo>
                  <a:pt x="12587" y="1656"/>
                </a:lnTo>
                <a:lnTo>
                  <a:pt x="12657" y="1619"/>
                </a:lnTo>
                <a:lnTo>
                  <a:pt x="12691" y="1619"/>
                </a:lnTo>
                <a:lnTo>
                  <a:pt x="12657" y="1582"/>
                </a:lnTo>
                <a:lnTo>
                  <a:pt x="12621" y="1582"/>
                </a:lnTo>
                <a:lnTo>
                  <a:pt x="12518" y="1505"/>
                </a:lnTo>
                <a:lnTo>
                  <a:pt x="12484" y="1505"/>
                </a:lnTo>
                <a:lnTo>
                  <a:pt x="12484" y="1469"/>
                </a:lnTo>
                <a:lnTo>
                  <a:pt x="12449" y="1430"/>
                </a:lnTo>
                <a:lnTo>
                  <a:pt x="12415" y="1469"/>
                </a:lnTo>
                <a:lnTo>
                  <a:pt x="12415" y="1505"/>
                </a:lnTo>
                <a:lnTo>
                  <a:pt x="12415" y="1544"/>
                </a:lnTo>
                <a:lnTo>
                  <a:pt x="12449" y="1619"/>
                </a:lnTo>
                <a:lnTo>
                  <a:pt x="12415" y="1656"/>
                </a:lnTo>
                <a:lnTo>
                  <a:pt x="12415" y="1619"/>
                </a:lnTo>
                <a:lnTo>
                  <a:pt x="12380" y="1619"/>
                </a:lnTo>
                <a:lnTo>
                  <a:pt x="12346" y="1582"/>
                </a:lnTo>
                <a:lnTo>
                  <a:pt x="12278" y="1469"/>
                </a:lnTo>
                <a:lnTo>
                  <a:pt x="12242" y="1355"/>
                </a:lnTo>
                <a:lnTo>
                  <a:pt x="12174" y="1243"/>
                </a:lnTo>
                <a:lnTo>
                  <a:pt x="12105" y="1167"/>
                </a:lnTo>
                <a:lnTo>
                  <a:pt x="12069" y="1130"/>
                </a:lnTo>
                <a:lnTo>
                  <a:pt x="12001" y="1092"/>
                </a:lnTo>
                <a:lnTo>
                  <a:pt x="11932" y="1054"/>
                </a:lnTo>
                <a:lnTo>
                  <a:pt x="11862" y="1016"/>
                </a:lnTo>
                <a:lnTo>
                  <a:pt x="11794" y="1016"/>
                </a:lnTo>
                <a:lnTo>
                  <a:pt x="11725" y="1016"/>
                </a:lnTo>
                <a:lnTo>
                  <a:pt x="11657" y="1016"/>
                </a:lnTo>
                <a:lnTo>
                  <a:pt x="11621" y="1016"/>
                </a:lnTo>
                <a:lnTo>
                  <a:pt x="11553" y="979"/>
                </a:lnTo>
                <a:lnTo>
                  <a:pt x="11519" y="979"/>
                </a:lnTo>
                <a:lnTo>
                  <a:pt x="11450" y="941"/>
                </a:lnTo>
                <a:lnTo>
                  <a:pt x="11380" y="904"/>
                </a:lnTo>
                <a:lnTo>
                  <a:pt x="11174" y="904"/>
                </a:lnTo>
                <a:lnTo>
                  <a:pt x="11105" y="904"/>
                </a:lnTo>
                <a:lnTo>
                  <a:pt x="11070" y="865"/>
                </a:lnTo>
                <a:lnTo>
                  <a:pt x="11035" y="865"/>
                </a:lnTo>
                <a:lnTo>
                  <a:pt x="11035" y="941"/>
                </a:lnTo>
                <a:lnTo>
                  <a:pt x="11070" y="1016"/>
                </a:lnTo>
                <a:lnTo>
                  <a:pt x="11105" y="1054"/>
                </a:lnTo>
                <a:lnTo>
                  <a:pt x="11105" y="1092"/>
                </a:lnTo>
                <a:lnTo>
                  <a:pt x="11070" y="1130"/>
                </a:lnTo>
                <a:lnTo>
                  <a:pt x="11001" y="1130"/>
                </a:lnTo>
                <a:lnTo>
                  <a:pt x="10966" y="1092"/>
                </a:lnTo>
                <a:lnTo>
                  <a:pt x="10966" y="1054"/>
                </a:lnTo>
                <a:lnTo>
                  <a:pt x="10932" y="1054"/>
                </a:lnTo>
                <a:lnTo>
                  <a:pt x="10898" y="1054"/>
                </a:lnTo>
                <a:lnTo>
                  <a:pt x="10862" y="1016"/>
                </a:lnTo>
                <a:lnTo>
                  <a:pt x="10828" y="1016"/>
                </a:lnTo>
                <a:lnTo>
                  <a:pt x="10725" y="1016"/>
                </a:lnTo>
                <a:lnTo>
                  <a:pt x="10656" y="1016"/>
                </a:lnTo>
                <a:lnTo>
                  <a:pt x="10519" y="1016"/>
                </a:lnTo>
                <a:lnTo>
                  <a:pt x="10483" y="1016"/>
                </a:lnTo>
                <a:lnTo>
                  <a:pt x="10449" y="1054"/>
                </a:lnTo>
                <a:lnTo>
                  <a:pt x="10415" y="1054"/>
                </a:lnTo>
                <a:lnTo>
                  <a:pt x="10415" y="1130"/>
                </a:lnTo>
                <a:lnTo>
                  <a:pt x="10380" y="1092"/>
                </a:lnTo>
                <a:lnTo>
                  <a:pt x="10346" y="1054"/>
                </a:lnTo>
                <a:lnTo>
                  <a:pt x="10311" y="1054"/>
                </a:lnTo>
                <a:lnTo>
                  <a:pt x="10277" y="1016"/>
                </a:lnTo>
                <a:lnTo>
                  <a:pt x="10207" y="1016"/>
                </a:lnTo>
                <a:lnTo>
                  <a:pt x="10173" y="941"/>
                </a:lnTo>
                <a:lnTo>
                  <a:pt x="10173" y="904"/>
                </a:lnTo>
                <a:lnTo>
                  <a:pt x="10140" y="865"/>
                </a:lnTo>
                <a:lnTo>
                  <a:pt x="10103" y="790"/>
                </a:lnTo>
                <a:lnTo>
                  <a:pt x="10070" y="790"/>
                </a:lnTo>
                <a:lnTo>
                  <a:pt x="10002" y="790"/>
                </a:lnTo>
                <a:lnTo>
                  <a:pt x="9933" y="790"/>
                </a:lnTo>
                <a:lnTo>
                  <a:pt x="9794" y="790"/>
                </a:lnTo>
                <a:lnTo>
                  <a:pt x="9760" y="829"/>
                </a:lnTo>
                <a:lnTo>
                  <a:pt x="9691" y="829"/>
                </a:lnTo>
                <a:lnTo>
                  <a:pt x="9622" y="829"/>
                </a:lnTo>
                <a:lnTo>
                  <a:pt x="9587" y="790"/>
                </a:lnTo>
                <a:lnTo>
                  <a:pt x="9552" y="790"/>
                </a:lnTo>
                <a:lnTo>
                  <a:pt x="9518" y="753"/>
                </a:lnTo>
                <a:lnTo>
                  <a:pt x="9484" y="753"/>
                </a:lnTo>
                <a:lnTo>
                  <a:pt x="9449" y="753"/>
                </a:lnTo>
                <a:lnTo>
                  <a:pt x="9449" y="715"/>
                </a:lnTo>
                <a:lnTo>
                  <a:pt x="9449" y="679"/>
                </a:lnTo>
                <a:lnTo>
                  <a:pt x="9415" y="640"/>
                </a:lnTo>
                <a:lnTo>
                  <a:pt x="9346" y="640"/>
                </a:lnTo>
                <a:lnTo>
                  <a:pt x="9276" y="640"/>
                </a:lnTo>
                <a:lnTo>
                  <a:pt x="9242" y="640"/>
                </a:lnTo>
                <a:lnTo>
                  <a:pt x="9207" y="640"/>
                </a:lnTo>
                <a:lnTo>
                  <a:pt x="9207" y="679"/>
                </a:lnTo>
                <a:lnTo>
                  <a:pt x="9173" y="715"/>
                </a:lnTo>
                <a:lnTo>
                  <a:pt x="9139" y="715"/>
                </a:lnTo>
                <a:lnTo>
                  <a:pt x="9139" y="679"/>
                </a:lnTo>
                <a:lnTo>
                  <a:pt x="9139" y="640"/>
                </a:lnTo>
                <a:lnTo>
                  <a:pt x="9069" y="679"/>
                </a:lnTo>
                <a:lnTo>
                  <a:pt x="9069" y="640"/>
                </a:lnTo>
                <a:lnTo>
                  <a:pt x="9069" y="602"/>
                </a:lnTo>
                <a:lnTo>
                  <a:pt x="9036" y="602"/>
                </a:lnTo>
                <a:lnTo>
                  <a:pt x="9001" y="602"/>
                </a:lnTo>
                <a:lnTo>
                  <a:pt x="8932" y="640"/>
                </a:lnTo>
                <a:lnTo>
                  <a:pt x="8829" y="640"/>
                </a:lnTo>
                <a:lnTo>
                  <a:pt x="8794" y="640"/>
                </a:lnTo>
                <a:lnTo>
                  <a:pt x="8760" y="640"/>
                </a:lnTo>
                <a:lnTo>
                  <a:pt x="8760" y="679"/>
                </a:lnTo>
                <a:lnTo>
                  <a:pt x="8760" y="715"/>
                </a:lnTo>
                <a:lnTo>
                  <a:pt x="8794" y="753"/>
                </a:lnTo>
                <a:lnTo>
                  <a:pt x="8829" y="790"/>
                </a:lnTo>
                <a:lnTo>
                  <a:pt x="8829" y="829"/>
                </a:lnTo>
                <a:lnTo>
                  <a:pt x="8794" y="829"/>
                </a:lnTo>
                <a:lnTo>
                  <a:pt x="8760" y="790"/>
                </a:lnTo>
                <a:lnTo>
                  <a:pt x="8690" y="753"/>
                </a:lnTo>
                <a:lnTo>
                  <a:pt x="8656" y="753"/>
                </a:lnTo>
                <a:lnTo>
                  <a:pt x="8587" y="753"/>
                </a:lnTo>
                <a:lnTo>
                  <a:pt x="8518" y="790"/>
                </a:lnTo>
                <a:lnTo>
                  <a:pt x="8449" y="790"/>
                </a:lnTo>
                <a:lnTo>
                  <a:pt x="8381" y="829"/>
                </a:lnTo>
                <a:lnTo>
                  <a:pt x="8346" y="829"/>
                </a:lnTo>
                <a:lnTo>
                  <a:pt x="8346" y="790"/>
                </a:lnTo>
                <a:lnTo>
                  <a:pt x="8311" y="753"/>
                </a:lnTo>
                <a:lnTo>
                  <a:pt x="8311" y="790"/>
                </a:lnTo>
                <a:lnTo>
                  <a:pt x="8311" y="829"/>
                </a:lnTo>
                <a:lnTo>
                  <a:pt x="8277" y="829"/>
                </a:lnTo>
                <a:lnTo>
                  <a:pt x="8243" y="941"/>
                </a:lnTo>
                <a:lnTo>
                  <a:pt x="8103" y="865"/>
                </a:lnTo>
                <a:lnTo>
                  <a:pt x="8035" y="790"/>
                </a:lnTo>
                <a:lnTo>
                  <a:pt x="7965" y="790"/>
                </a:lnTo>
                <a:lnTo>
                  <a:pt x="7965" y="715"/>
                </a:lnTo>
                <a:lnTo>
                  <a:pt x="7932" y="640"/>
                </a:lnTo>
                <a:lnTo>
                  <a:pt x="7932" y="602"/>
                </a:lnTo>
                <a:lnTo>
                  <a:pt x="7897" y="602"/>
                </a:lnTo>
                <a:lnTo>
                  <a:pt x="7897" y="565"/>
                </a:lnTo>
                <a:lnTo>
                  <a:pt x="7828" y="565"/>
                </a:lnTo>
                <a:lnTo>
                  <a:pt x="7759" y="528"/>
                </a:lnTo>
                <a:lnTo>
                  <a:pt x="7691" y="490"/>
                </a:lnTo>
                <a:lnTo>
                  <a:pt x="7656" y="490"/>
                </a:lnTo>
                <a:lnTo>
                  <a:pt x="7622" y="528"/>
                </a:lnTo>
                <a:lnTo>
                  <a:pt x="7587" y="565"/>
                </a:lnTo>
                <a:lnTo>
                  <a:pt x="7622" y="640"/>
                </a:lnTo>
                <a:lnTo>
                  <a:pt x="7552" y="640"/>
                </a:lnTo>
                <a:lnTo>
                  <a:pt x="7484" y="640"/>
                </a:lnTo>
                <a:lnTo>
                  <a:pt x="7448" y="640"/>
                </a:lnTo>
                <a:lnTo>
                  <a:pt x="7415" y="602"/>
                </a:lnTo>
                <a:lnTo>
                  <a:pt x="7380" y="602"/>
                </a:lnTo>
                <a:lnTo>
                  <a:pt x="7345" y="602"/>
                </a:lnTo>
                <a:lnTo>
                  <a:pt x="7277" y="640"/>
                </a:lnTo>
                <a:lnTo>
                  <a:pt x="7243" y="640"/>
                </a:lnTo>
                <a:lnTo>
                  <a:pt x="7207" y="602"/>
                </a:lnTo>
                <a:lnTo>
                  <a:pt x="7173" y="602"/>
                </a:lnTo>
                <a:lnTo>
                  <a:pt x="7140" y="565"/>
                </a:lnTo>
                <a:lnTo>
                  <a:pt x="7070" y="528"/>
                </a:lnTo>
                <a:lnTo>
                  <a:pt x="7035" y="528"/>
                </a:lnTo>
                <a:lnTo>
                  <a:pt x="7001" y="528"/>
                </a:lnTo>
                <a:lnTo>
                  <a:pt x="6966" y="565"/>
                </a:lnTo>
                <a:lnTo>
                  <a:pt x="6931" y="565"/>
                </a:lnTo>
                <a:lnTo>
                  <a:pt x="6897" y="528"/>
                </a:lnTo>
                <a:lnTo>
                  <a:pt x="6897" y="490"/>
                </a:lnTo>
                <a:lnTo>
                  <a:pt x="6793" y="528"/>
                </a:lnTo>
                <a:lnTo>
                  <a:pt x="6760" y="528"/>
                </a:lnTo>
                <a:lnTo>
                  <a:pt x="6724" y="490"/>
                </a:lnTo>
                <a:lnTo>
                  <a:pt x="6691" y="490"/>
                </a:lnTo>
                <a:lnTo>
                  <a:pt x="6655" y="528"/>
                </a:lnTo>
                <a:lnTo>
                  <a:pt x="6622" y="565"/>
                </a:lnTo>
                <a:lnTo>
                  <a:pt x="6552" y="602"/>
                </a:lnTo>
                <a:lnTo>
                  <a:pt x="6415" y="679"/>
                </a:lnTo>
                <a:lnTo>
                  <a:pt x="6380" y="679"/>
                </a:lnTo>
                <a:lnTo>
                  <a:pt x="6344" y="715"/>
                </a:lnTo>
                <a:lnTo>
                  <a:pt x="6380" y="640"/>
                </a:lnTo>
                <a:lnTo>
                  <a:pt x="6415" y="602"/>
                </a:lnTo>
                <a:lnTo>
                  <a:pt x="6485" y="565"/>
                </a:lnTo>
                <a:lnTo>
                  <a:pt x="6552" y="528"/>
                </a:lnTo>
                <a:lnTo>
                  <a:pt x="6622" y="490"/>
                </a:lnTo>
                <a:lnTo>
                  <a:pt x="6655" y="451"/>
                </a:lnTo>
                <a:lnTo>
                  <a:pt x="6655" y="415"/>
                </a:lnTo>
                <a:lnTo>
                  <a:pt x="6691" y="377"/>
                </a:lnTo>
                <a:lnTo>
                  <a:pt x="6724" y="377"/>
                </a:lnTo>
                <a:lnTo>
                  <a:pt x="6691" y="338"/>
                </a:lnTo>
                <a:lnTo>
                  <a:pt x="6655" y="301"/>
                </a:lnTo>
                <a:lnTo>
                  <a:pt x="6655" y="264"/>
                </a:lnTo>
                <a:lnTo>
                  <a:pt x="6724" y="264"/>
                </a:lnTo>
                <a:lnTo>
                  <a:pt x="6724" y="227"/>
                </a:lnTo>
                <a:lnTo>
                  <a:pt x="6724" y="188"/>
                </a:lnTo>
                <a:lnTo>
                  <a:pt x="6691" y="150"/>
                </a:lnTo>
                <a:lnTo>
                  <a:pt x="6655" y="114"/>
                </a:lnTo>
                <a:lnTo>
                  <a:pt x="6622" y="76"/>
                </a:lnTo>
                <a:lnTo>
                  <a:pt x="6587" y="114"/>
                </a:lnTo>
                <a:lnTo>
                  <a:pt x="6552" y="114"/>
                </a:lnTo>
                <a:lnTo>
                  <a:pt x="6448" y="150"/>
                </a:lnTo>
                <a:lnTo>
                  <a:pt x="6380" y="150"/>
                </a:lnTo>
                <a:lnTo>
                  <a:pt x="6380" y="188"/>
                </a:lnTo>
                <a:lnTo>
                  <a:pt x="6344" y="227"/>
                </a:lnTo>
                <a:lnTo>
                  <a:pt x="6311" y="227"/>
                </a:lnTo>
                <a:lnTo>
                  <a:pt x="6311" y="188"/>
                </a:lnTo>
                <a:lnTo>
                  <a:pt x="6311" y="150"/>
                </a:lnTo>
                <a:lnTo>
                  <a:pt x="6311" y="114"/>
                </a:lnTo>
                <a:lnTo>
                  <a:pt x="6311" y="76"/>
                </a:lnTo>
                <a:lnTo>
                  <a:pt x="6242" y="76"/>
                </a:lnTo>
                <a:lnTo>
                  <a:pt x="6242" y="38"/>
                </a:lnTo>
                <a:lnTo>
                  <a:pt x="6242" y="0"/>
                </a:lnTo>
                <a:lnTo>
                  <a:pt x="6173" y="38"/>
                </a:lnTo>
                <a:lnTo>
                  <a:pt x="6139" y="76"/>
                </a:lnTo>
                <a:lnTo>
                  <a:pt x="6069" y="76"/>
                </a:lnTo>
                <a:lnTo>
                  <a:pt x="6105" y="150"/>
                </a:lnTo>
                <a:lnTo>
                  <a:pt x="6105" y="188"/>
                </a:lnTo>
                <a:lnTo>
                  <a:pt x="6069" y="188"/>
                </a:lnTo>
                <a:lnTo>
                  <a:pt x="6036" y="150"/>
                </a:lnTo>
                <a:lnTo>
                  <a:pt x="6000" y="150"/>
                </a:lnTo>
                <a:lnTo>
                  <a:pt x="5966" y="188"/>
                </a:lnTo>
                <a:lnTo>
                  <a:pt x="5932" y="188"/>
                </a:lnTo>
                <a:lnTo>
                  <a:pt x="5932" y="264"/>
                </a:lnTo>
                <a:lnTo>
                  <a:pt x="5897" y="264"/>
                </a:lnTo>
                <a:lnTo>
                  <a:pt x="5863" y="264"/>
                </a:lnTo>
                <a:lnTo>
                  <a:pt x="5829" y="301"/>
                </a:lnTo>
                <a:lnTo>
                  <a:pt x="5793" y="301"/>
                </a:lnTo>
                <a:lnTo>
                  <a:pt x="5759" y="338"/>
                </a:lnTo>
                <a:lnTo>
                  <a:pt x="5725" y="338"/>
                </a:lnTo>
                <a:lnTo>
                  <a:pt x="5689" y="338"/>
                </a:lnTo>
                <a:lnTo>
                  <a:pt x="5689" y="264"/>
                </a:lnTo>
                <a:lnTo>
                  <a:pt x="5621" y="264"/>
                </a:lnTo>
                <a:lnTo>
                  <a:pt x="5587" y="264"/>
                </a:lnTo>
                <a:lnTo>
                  <a:pt x="5552" y="301"/>
                </a:lnTo>
                <a:lnTo>
                  <a:pt x="5552" y="338"/>
                </a:lnTo>
                <a:lnTo>
                  <a:pt x="5518" y="338"/>
                </a:lnTo>
                <a:lnTo>
                  <a:pt x="5484" y="338"/>
                </a:lnTo>
                <a:lnTo>
                  <a:pt x="5381" y="377"/>
                </a:lnTo>
                <a:lnTo>
                  <a:pt x="5345" y="377"/>
                </a:lnTo>
                <a:lnTo>
                  <a:pt x="5311" y="377"/>
                </a:lnTo>
                <a:lnTo>
                  <a:pt x="5207" y="415"/>
                </a:lnTo>
                <a:lnTo>
                  <a:pt x="5173" y="490"/>
                </a:lnTo>
                <a:lnTo>
                  <a:pt x="5138" y="528"/>
                </a:lnTo>
                <a:lnTo>
                  <a:pt x="5138" y="602"/>
                </a:lnTo>
                <a:lnTo>
                  <a:pt x="5069" y="602"/>
                </a:lnTo>
                <a:lnTo>
                  <a:pt x="5035" y="565"/>
                </a:lnTo>
                <a:lnTo>
                  <a:pt x="4932" y="602"/>
                </a:lnTo>
                <a:lnTo>
                  <a:pt x="4828" y="602"/>
                </a:lnTo>
                <a:lnTo>
                  <a:pt x="4793" y="602"/>
                </a:lnTo>
                <a:lnTo>
                  <a:pt x="4759" y="640"/>
                </a:lnTo>
                <a:lnTo>
                  <a:pt x="4759" y="679"/>
                </a:lnTo>
                <a:lnTo>
                  <a:pt x="4726" y="715"/>
                </a:lnTo>
                <a:lnTo>
                  <a:pt x="4726" y="753"/>
                </a:lnTo>
                <a:lnTo>
                  <a:pt x="4726" y="790"/>
                </a:lnTo>
                <a:lnTo>
                  <a:pt x="4759" y="829"/>
                </a:lnTo>
                <a:lnTo>
                  <a:pt x="4793" y="865"/>
                </a:lnTo>
                <a:lnTo>
                  <a:pt x="4793" y="904"/>
                </a:lnTo>
                <a:lnTo>
                  <a:pt x="4793" y="941"/>
                </a:lnTo>
                <a:lnTo>
                  <a:pt x="4759" y="979"/>
                </a:lnTo>
                <a:lnTo>
                  <a:pt x="4726" y="1054"/>
                </a:lnTo>
                <a:lnTo>
                  <a:pt x="4726" y="1016"/>
                </a:lnTo>
                <a:lnTo>
                  <a:pt x="4726" y="979"/>
                </a:lnTo>
                <a:lnTo>
                  <a:pt x="4759" y="904"/>
                </a:lnTo>
                <a:lnTo>
                  <a:pt x="4726" y="904"/>
                </a:lnTo>
                <a:lnTo>
                  <a:pt x="4689" y="865"/>
                </a:lnTo>
                <a:lnTo>
                  <a:pt x="4656" y="829"/>
                </a:lnTo>
                <a:lnTo>
                  <a:pt x="4622" y="790"/>
                </a:lnTo>
                <a:lnTo>
                  <a:pt x="4585" y="753"/>
                </a:lnTo>
                <a:lnTo>
                  <a:pt x="4552" y="715"/>
                </a:lnTo>
                <a:lnTo>
                  <a:pt x="4518" y="715"/>
                </a:lnTo>
                <a:lnTo>
                  <a:pt x="4484" y="715"/>
                </a:lnTo>
                <a:lnTo>
                  <a:pt x="4448" y="715"/>
                </a:lnTo>
                <a:lnTo>
                  <a:pt x="4448" y="753"/>
                </a:lnTo>
                <a:lnTo>
                  <a:pt x="4448" y="790"/>
                </a:lnTo>
                <a:lnTo>
                  <a:pt x="4414" y="790"/>
                </a:lnTo>
                <a:lnTo>
                  <a:pt x="4380" y="753"/>
                </a:lnTo>
                <a:lnTo>
                  <a:pt x="4380" y="715"/>
                </a:lnTo>
                <a:lnTo>
                  <a:pt x="4346" y="753"/>
                </a:lnTo>
                <a:lnTo>
                  <a:pt x="4346" y="790"/>
                </a:lnTo>
                <a:lnTo>
                  <a:pt x="4346" y="829"/>
                </a:lnTo>
                <a:lnTo>
                  <a:pt x="4310" y="865"/>
                </a:lnTo>
                <a:lnTo>
                  <a:pt x="4277" y="829"/>
                </a:lnTo>
                <a:lnTo>
                  <a:pt x="4277" y="753"/>
                </a:lnTo>
                <a:lnTo>
                  <a:pt x="4277" y="715"/>
                </a:lnTo>
                <a:lnTo>
                  <a:pt x="4277" y="679"/>
                </a:lnTo>
                <a:lnTo>
                  <a:pt x="4242" y="679"/>
                </a:lnTo>
                <a:lnTo>
                  <a:pt x="4242" y="715"/>
                </a:lnTo>
                <a:lnTo>
                  <a:pt x="4173" y="790"/>
                </a:lnTo>
                <a:lnTo>
                  <a:pt x="4138" y="829"/>
                </a:lnTo>
                <a:lnTo>
                  <a:pt x="4104" y="829"/>
                </a:lnTo>
                <a:lnTo>
                  <a:pt x="4104" y="865"/>
                </a:lnTo>
                <a:lnTo>
                  <a:pt x="4070" y="1016"/>
                </a:lnTo>
                <a:lnTo>
                  <a:pt x="4034" y="1092"/>
                </a:lnTo>
                <a:lnTo>
                  <a:pt x="4034" y="1167"/>
                </a:lnTo>
                <a:lnTo>
                  <a:pt x="4034" y="1205"/>
                </a:lnTo>
                <a:lnTo>
                  <a:pt x="4104" y="1205"/>
                </a:lnTo>
                <a:lnTo>
                  <a:pt x="4138" y="1205"/>
                </a:lnTo>
                <a:lnTo>
                  <a:pt x="4173" y="1205"/>
                </a:lnTo>
                <a:lnTo>
                  <a:pt x="4207" y="1205"/>
                </a:lnTo>
                <a:lnTo>
                  <a:pt x="4242" y="1243"/>
                </a:lnTo>
                <a:lnTo>
                  <a:pt x="4242" y="1280"/>
                </a:lnTo>
                <a:lnTo>
                  <a:pt x="4242" y="1355"/>
                </a:lnTo>
                <a:lnTo>
                  <a:pt x="4277" y="1430"/>
                </a:lnTo>
                <a:lnTo>
                  <a:pt x="4277" y="1505"/>
                </a:lnTo>
                <a:lnTo>
                  <a:pt x="4242" y="1582"/>
                </a:lnTo>
                <a:lnTo>
                  <a:pt x="4242" y="1544"/>
                </a:lnTo>
                <a:lnTo>
                  <a:pt x="4242" y="1505"/>
                </a:lnTo>
                <a:lnTo>
                  <a:pt x="4242" y="1394"/>
                </a:lnTo>
                <a:lnTo>
                  <a:pt x="4207" y="1355"/>
                </a:lnTo>
                <a:lnTo>
                  <a:pt x="4207" y="1280"/>
                </a:lnTo>
                <a:lnTo>
                  <a:pt x="4173" y="1243"/>
                </a:lnTo>
                <a:lnTo>
                  <a:pt x="4138" y="1243"/>
                </a:lnTo>
                <a:lnTo>
                  <a:pt x="4104" y="1243"/>
                </a:lnTo>
                <a:lnTo>
                  <a:pt x="4070" y="1280"/>
                </a:lnTo>
                <a:lnTo>
                  <a:pt x="4034" y="1319"/>
                </a:lnTo>
                <a:lnTo>
                  <a:pt x="4000" y="1430"/>
                </a:lnTo>
                <a:lnTo>
                  <a:pt x="3931" y="1544"/>
                </a:lnTo>
                <a:lnTo>
                  <a:pt x="3862" y="1694"/>
                </a:lnTo>
                <a:lnTo>
                  <a:pt x="3828" y="1619"/>
                </a:lnTo>
                <a:lnTo>
                  <a:pt x="3828" y="1582"/>
                </a:lnTo>
                <a:lnTo>
                  <a:pt x="3793" y="1582"/>
                </a:lnTo>
                <a:lnTo>
                  <a:pt x="3828" y="1544"/>
                </a:lnTo>
                <a:lnTo>
                  <a:pt x="3862" y="1505"/>
                </a:lnTo>
                <a:lnTo>
                  <a:pt x="3897" y="1430"/>
                </a:lnTo>
                <a:lnTo>
                  <a:pt x="3931" y="1355"/>
                </a:lnTo>
                <a:lnTo>
                  <a:pt x="3931" y="1243"/>
                </a:lnTo>
                <a:lnTo>
                  <a:pt x="3931" y="1205"/>
                </a:lnTo>
                <a:lnTo>
                  <a:pt x="3931" y="1167"/>
                </a:lnTo>
                <a:lnTo>
                  <a:pt x="3967" y="1092"/>
                </a:lnTo>
                <a:lnTo>
                  <a:pt x="3967" y="1016"/>
                </a:lnTo>
                <a:lnTo>
                  <a:pt x="3967" y="941"/>
                </a:lnTo>
                <a:lnTo>
                  <a:pt x="4000" y="865"/>
                </a:lnTo>
                <a:lnTo>
                  <a:pt x="4034" y="790"/>
                </a:lnTo>
                <a:lnTo>
                  <a:pt x="4034" y="753"/>
                </a:lnTo>
                <a:lnTo>
                  <a:pt x="4034" y="715"/>
                </a:lnTo>
                <a:lnTo>
                  <a:pt x="3967" y="679"/>
                </a:lnTo>
                <a:lnTo>
                  <a:pt x="3931" y="679"/>
                </a:lnTo>
                <a:lnTo>
                  <a:pt x="3897" y="679"/>
                </a:lnTo>
                <a:lnTo>
                  <a:pt x="3862" y="679"/>
                </a:lnTo>
                <a:lnTo>
                  <a:pt x="3828" y="753"/>
                </a:lnTo>
                <a:lnTo>
                  <a:pt x="3759" y="790"/>
                </a:lnTo>
                <a:lnTo>
                  <a:pt x="3725" y="829"/>
                </a:lnTo>
                <a:lnTo>
                  <a:pt x="3690" y="865"/>
                </a:lnTo>
                <a:lnTo>
                  <a:pt x="3655" y="865"/>
                </a:lnTo>
                <a:lnTo>
                  <a:pt x="3655" y="941"/>
                </a:lnTo>
                <a:lnTo>
                  <a:pt x="3622" y="979"/>
                </a:lnTo>
                <a:lnTo>
                  <a:pt x="3622" y="1016"/>
                </a:lnTo>
                <a:lnTo>
                  <a:pt x="3587" y="1016"/>
                </a:lnTo>
                <a:lnTo>
                  <a:pt x="3622" y="1092"/>
                </a:lnTo>
                <a:lnTo>
                  <a:pt x="3622" y="1130"/>
                </a:lnTo>
                <a:lnTo>
                  <a:pt x="3622" y="1167"/>
                </a:lnTo>
                <a:lnTo>
                  <a:pt x="3622" y="1205"/>
                </a:lnTo>
                <a:lnTo>
                  <a:pt x="3655" y="1205"/>
                </a:lnTo>
                <a:lnTo>
                  <a:pt x="3655" y="1243"/>
                </a:lnTo>
                <a:lnTo>
                  <a:pt x="3655" y="1280"/>
                </a:lnTo>
                <a:lnTo>
                  <a:pt x="3587" y="1280"/>
                </a:lnTo>
                <a:lnTo>
                  <a:pt x="3552" y="1205"/>
                </a:lnTo>
                <a:lnTo>
                  <a:pt x="3483" y="1167"/>
                </a:lnTo>
                <a:lnTo>
                  <a:pt x="3380" y="1130"/>
                </a:lnTo>
                <a:lnTo>
                  <a:pt x="3242" y="1130"/>
                </a:lnTo>
                <a:lnTo>
                  <a:pt x="3207" y="1130"/>
                </a:lnTo>
                <a:lnTo>
                  <a:pt x="3173" y="1092"/>
                </a:lnTo>
                <a:lnTo>
                  <a:pt x="3138" y="1054"/>
                </a:lnTo>
                <a:lnTo>
                  <a:pt x="3104" y="1054"/>
                </a:lnTo>
                <a:lnTo>
                  <a:pt x="3104" y="1092"/>
                </a:lnTo>
                <a:lnTo>
                  <a:pt x="3104" y="1167"/>
                </a:lnTo>
                <a:lnTo>
                  <a:pt x="3104" y="1205"/>
                </a:lnTo>
                <a:lnTo>
                  <a:pt x="3069" y="1243"/>
                </a:lnTo>
                <a:lnTo>
                  <a:pt x="3000" y="1243"/>
                </a:lnTo>
                <a:lnTo>
                  <a:pt x="3035" y="1280"/>
                </a:lnTo>
                <a:lnTo>
                  <a:pt x="3035" y="1319"/>
                </a:lnTo>
                <a:lnTo>
                  <a:pt x="3000" y="1319"/>
                </a:lnTo>
                <a:lnTo>
                  <a:pt x="2967" y="1319"/>
                </a:lnTo>
                <a:lnTo>
                  <a:pt x="2967" y="1280"/>
                </a:lnTo>
                <a:lnTo>
                  <a:pt x="3000" y="1205"/>
                </a:lnTo>
                <a:lnTo>
                  <a:pt x="2967" y="1205"/>
                </a:lnTo>
                <a:lnTo>
                  <a:pt x="2863" y="1205"/>
                </a:lnTo>
                <a:lnTo>
                  <a:pt x="2827" y="1205"/>
                </a:lnTo>
                <a:lnTo>
                  <a:pt x="2793" y="1243"/>
                </a:lnTo>
                <a:lnTo>
                  <a:pt x="2759" y="1280"/>
                </a:lnTo>
                <a:lnTo>
                  <a:pt x="2725" y="1319"/>
                </a:lnTo>
                <a:lnTo>
                  <a:pt x="2689" y="1319"/>
                </a:lnTo>
                <a:lnTo>
                  <a:pt x="2656" y="1319"/>
                </a:lnTo>
                <a:lnTo>
                  <a:pt x="2621" y="1280"/>
                </a:lnTo>
                <a:lnTo>
                  <a:pt x="2621" y="1243"/>
                </a:lnTo>
                <a:lnTo>
                  <a:pt x="2656" y="1205"/>
                </a:lnTo>
                <a:lnTo>
                  <a:pt x="2689" y="1167"/>
                </a:lnTo>
                <a:lnTo>
                  <a:pt x="2587" y="1205"/>
                </a:lnTo>
                <a:lnTo>
                  <a:pt x="2345" y="1319"/>
                </a:lnTo>
                <a:lnTo>
                  <a:pt x="2241" y="1355"/>
                </a:lnTo>
                <a:lnTo>
                  <a:pt x="2172" y="1355"/>
                </a:lnTo>
                <a:lnTo>
                  <a:pt x="2138" y="1394"/>
                </a:lnTo>
                <a:lnTo>
                  <a:pt x="2104" y="1430"/>
                </a:lnTo>
                <a:lnTo>
                  <a:pt x="2104" y="1505"/>
                </a:lnTo>
                <a:lnTo>
                  <a:pt x="2069" y="1505"/>
                </a:lnTo>
                <a:lnTo>
                  <a:pt x="2001" y="1469"/>
                </a:lnTo>
                <a:lnTo>
                  <a:pt x="1966" y="1469"/>
                </a:lnTo>
                <a:lnTo>
                  <a:pt x="1966" y="1430"/>
                </a:lnTo>
                <a:lnTo>
                  <a:pt x="1966" y="1394"/>
                </a:lnTo>
                <a:lnTo>
                  <a:pt x="2001" y="1319"/>
                </a:lnTo>
                <a:lnTo>
                  <a:pt x="1966" y="1280"/>
                </a:lnTo>
                <a:lnTo>
                  <a:pt x="1966" y="1243"/>
                </a:lnTo>
                <a:lnTo>
                  <a:pt x="1896" y="1205"/>
                </a:lnTo>
                <a:lnTo>
                  <a:pt x="1896" y="1167"/>
                </a:lnTo>
                <a:lnTo>
                  <a:pt x="1863" y="1167"/>
                </a:lnTo>
                <a:lnTo>
                  <a:pt x="1828" y="1167"/>
                </a:lnTo>
                <a:lnTo>
                  <a:pt x="1828" y="1205"/>
                </a:lnTo>
                <a:lnTo>
                  <a:pt x="1828" y="1319"/>
                </a:lnTo>
                <a:lnTo>
                  <a:pt x="1828" y="1355"/>
                </a:lnTo>
                <a:lnTo>
                  <a:pt x="1793" y="1355"/>
                </a:lnTo>
                <a:lnTo>
                  <a:pt x="1793" y="1394"/>
                </a:lnTo>
                <a:lnTo>
                  <a:pt x="1828" y="1430"/>
                </a:lnTo>
                <a:lnTo>
                  <a:pt x="1863" y="1430"/>
                </a:lnTo>
                <a:lnTo>
                  <a:pt x="1863" y="1505"/>
                </a:lnTo>
                <a:lnTo>
                  <a:pt x="1896" y="1544"/>
                </a:lnTo>
                <a:lnTo>
                  <a:pt x="1863" y="1582"/>
                </a:lnTo>
                <a:lnTo>
                  <a:pt x="1863" y="1619"/>
                </a:lnTo>
                <a:lnTo>
                  <a:pt x="1793" y="1656"/>
                </a:lnTo>
                <a:lnTo>
                  <a:pt x="1759" y="1656"/>
                </a:lnTo>
                <a:lnTo>
                  <a:pt x="1725" y="1619"/>
                </a:lnTo>
                <a:lnTo>
                  <a:pt x="1655" y="1582"/>
                </a:lnTo>
                <a:lnTo>
                  <a:pt x="1655" y="1619"/>
                </a:lnTo>
                <a:lnTo>
                  <a:pt x="1621" y="1619"/>
                </a:lnTo>
                <a:lnTo>
                  <a:pt x="1586" y="1656"/>
                </a:lnTo>
                <a:lnTo>
                  <a:pt x="1552" y="1694"/>
                </a:lnTo>
                <a:lnTo>
                  <a:pt x="1517" y="1694"/>
                </a:lnTo>
                <a:lnTo>
                  <a:pt x="1517" y="1732"/>
                </a:lnTo>
                <a:lnTo>
                  <a:pt x="1483" y="1732"/>
                </a:lnTo>
                <a:lnTo>
                  <a:pt x="1517" y="1770"/>
                </a:lnTo>
                <a:lnTo>
                  <a:pt x="1517" y="1807"/>
                </a:lnTo>
                <a:lnTo>
                  <a:pt x="1552" y="1807"/>
                </a:lnTo>
                <a:lnTo>
                  <a:pt x="1552" y="1845"/>
                </a:lnTo>
                <a:lnTo>
                  <a:pt x="1552" y="1883"/>
                </a:lnTo>
                <a:lnTo>
                  <a:pt x="1483" y="1883"/>
                </a:lnTo>
                <a:lnTo>
                  <a:pt x="1449" y="1845"/>
                </a:lnTo>
                <a:lnTo>
                  <a:pt x="1379" y="1845"/>
                </a:lnTo>
                <a:lnTo>
                  <a:pt x="1346" y="1807"/>
                </a:lnTo>
                <a:lnTo>
                  <a:pt x="1310" y="1770"/>
                </a:lnTo>
                <a:lnTo>
                  <a:pt x="1276" y="1732"/>
                </a:lnTo>
                <a:lnTo>
                  <a:pt x="1241" y="1770"/>
                </a:lnTo>
                <a:lnTo>
                  <a:pt x="1208" y="1807"/>
                </a:lnTo>
                <a:lnTo>
                  <a:pt x="1208" y="1845"/>
                </a:lnTo>
                <a:lnTo>
                  <a:pt x="1208" y="1883"/>
                </a:lnTo>
                <a:lnTo>
                  <a:pt x="1241" y="1883"/>
                </a:lnTo>
                <a:lnTo>
                  <a:pt x="1276" y="1883"/>
                </a:lnTo>
                <a:lnTo>
                  <a:pt x="1276" y="1920"/>
                </a:lnTo>
                <a:lnTo>
                  <a:pt x="1310" y="1957"/>
                </a:lnTo>
                <a:lnTo>
                  <a:pt x="1276" y="1957"/>
                </a:lnTo>
                <a:lnTo>
                  <a:pt x="1276" y="1996"/>
                </a:lnTo>
                <a:lnTo>
                  <a:pt x="1241" y="1957"/>
                </a:lnTo>
                <a:lnTo>
                  <a:pt x="1208" y="1957"/>
                </a:lnTo>
                <a:lnTo>
                  <a:pt x="1137" y="1883"/>
                </a:lnTo>
                <a:lnTo>
                  <a:pt x="1104" y="1845"/>
                </a:lnTo>
                <a:lnTo>
                  <a:pt x="1070" y="1732"/>
                </a:lnTo>
                <a:lnTo>
                  <a:pt x="1070" y="1656"/>
                </a:lnTo>
                <a:lnTo>
                  <a:pt x="1034" y="1656"/>
                </a:lnTo>
                <a:lnTo>
                  <a:pt x="1000" y="1619"/>
                </a:lnTo>
                <a:lnTo>
                  <a:pt x="930" y="1505"/>
                </a:lnTo>
                <a:lnTo>
                  <a:pt x="930" y="1469"/>
                </a:lnTo>
                <a:lnTo>
                  <a:pt x="897" y="1430"/>
                </a:lnTo>
                <a:lnTo>
                  <a:pt x="930" y="1430"/>
                </a:lnTo>
                <a:lnTo>
                  <a:pt x="966" y="1430"/>
                </a:lnTo>
                <a:lnTo>
                  <a:pt x="1000" y="1469"/>
                </a:lnTo>
                <a:lnTo>
                  <a:pt x="1070" y="1544"/>
                </a:lnTo>
                <a:lnTo>
                  <a:pt x="1137" y="1619"/>
                </a:lnTo>
                <a:lnTo>
                  <a:pt x="1208" y="1656"/>
                </a:lnTo>
                <a:lnTo>
                  <a:pt x="1241" y="1656"/>
                </a:lnTo>
                <a:lnTo>
                  <a:pt x="1346" y="1619"/>
                </a:lnTo>
                <a:lnTo>
                  <a:pt x="1449" y="1582"/>
                </a:lnTo>
                <a:lnTo>
                  <a:pt x="1517" y="1544"/>
                </a:lnTo>
                <a:lnTo>
                  <a:pt x="1552" y="1505"/>
                </a:lnTo>
                <a:lnTo>
                  <a:pt x="1552" y="1469"/>
                </a:lnTo>
                <a:lnTo>
                  <a:pt x="1552" y="1394"/>
                </a:lnTo>
                <a:lnTo>
                  <a:pt x="1552" y="1319"/>
                </a:lnTo>
                <a:lnTo>
                  <a:pt x="1517" y="1280"/>
                </a:lnTo>
                <a:lnTo>
                  <a:pt x="1483" y="1280"/>
                </a:lnTo>
                <a:lnTo>
                  <a:pt x="1449" y="1205"/>
                </a:lnTo>
                <a:lnTo>
                  <a:pt x="1379" y="1167"/>
                </a:lnTo>
                <a:lnTo>
                  <a:pt x="1276" y="1092"/>
                </a:lnTo>
                <a:lnTo>
                  <a:pt x="1173" y="979"/>
                </a:lnTo>
                <a:lnTo>
                  <a:pt x="1173" y="941"/>
                </a:lnTo>
                <a:lnTo>
                  <a:pt x="1137" y="941"/>
                </a:lnTo>
                <a:lnTo>
                  <a:pt x="1137" y="904"/>
                </a:lnTo>
                <a:lnTo>
                  <a:pt x="1104" y="941"/>
                </a:lnTo>
                <a:lnTo>
                  <a:pt x="1070" y="979"/>
                </a:lnTo>
                <a:lnTo>
                  <a:pt x="1034" y="941"/>
                </a:lnTo>
                <a:lnTo>
                  <a:pt x="1000" y="904"/>
                </a:lnTo>
                <a:lnTo>
                  <a:pt x="930" y="865"/>
                </a:lnTo>
                <a:lnTo>
                  <a:pt x="1000" y="865"/>
                </a:lnTo>
                <a:lnTo>
                  <a:pt x="1034" y="865"/>
                </a:lnTo>
                <a:lnTo>
                  <a:pt x="1070" y="829"/>
                </a:lnTo>
                <a:lnTo>
                  <a:pt x="1000" y="790"/>
                </a:lnTo>
                <a:lnTo>
                  <a:pt x="966" y="753"/>
                </a:lnTo>
                <a:lnTo>
                  <a:pt x="862" y="829"/>
                </a:lnTo>
                <a:lnTo>
                  <a:pt x="793" y="865"/>
                </a:lnTo>
                <a:lnTo>
                  <a:pt x="828" y="941"/>
                </a:lnTo>
                <a:lnTo>
                  <a:pt x="759" y="979"/>
                </a:lnTo>
                <a:lnTo>
                  <a:pt x="689" y="1130"/>
                </a:lnTo>
                <a:lnTo>
                  <a:pt x="689" y="1167"/>
                </a:lnTo>
                <a:lnTo>
                  <a:pt x="689" y="1243"/>
                </a:lnTo>
                <a:lnTo>
                  <a:pt x="689" y="1280"/>
                </a:lnTo>
                <a:lnTo>
                  <a:pt x="655" y="1280"/>
                </a:lnTo>
                <a:lnTo>
                  <a:pt x="655" y="1355"/>
                </a:lnTo>
                <a:lnTo>
                  <a:pt x="655" y="1394"/>
                </a:lnTo>
                <a:lnTo>
                  <a:pt x="655" y="1430"/>
                </a:lnTo>
                <a:lnTo>
                  <a:pt x="689" y="1505"/>
                </a:lnTo>
                <a:lnTo>
                  <a:pt x="689" y="1544"/>
                </a:lnTo>
                <a:lnTo>
                  <a:pt x="724" y="1582"/>
                </a:lnTo>
                <a:lnTo>
                  <a:pt x="689" y="1619"/>
                </a:lnTo>
                <a:lnTo>
                  <a:pt x="655" y="1694"/>
                </a:lnTo>
                <a:lnTo>
                  <a:pt x="655" y="1732"/>
                </a:lnTo>
                <a:lnTo>
                  <a:pt x="689" y="1770"/>
                </a:lnTo>
                <a:lnTo>
                  <a:pt x="689" y="1807"/>
                </a:lnTo>
                <a:lnTo>
                  <a:pt x="724" y="1920"/>
                </a:lnTo>
                <a:lnTo>
                  <a:pt x="759" y="1957"/>
                </a:lnTo>
                <a:lnTo>
                  <a:pt x="793" y="1996"/>
                </a:lnTo>
                <a:lnTo>
                  <a:pt x="828" y="2034"/>
                </a:lnTo>
                <a:lnTo>
                  <a:pt x="828" y="2070"/>
                </a:lnTo>
                <a:lnTo>
                  <a:pt x="793" y="2070"/>
                </a:lnTo>
                <a:lnTo>
                  <a:pt x="793" y="2108"/>
                </a:lnTo>
                <a:lnTo>
                  <a:pt x="724" y="2184"/>
                </a:lnTo>
                <a:lnTo>
                  <a:pt x="655" y="2258"/>
                </a:lnTo>
                <a:lnTo>
                  <a:pt x="622" y="2297"/>
                </a:lnTo>
                <a:lnTo>
                  <a:pt x="586" y="2334"/>
                </a:lnTo>
                <a:lnTo>
                  <a:pt x="622" y="2334"/>
                </a:lnTo>
                <a:lnTo>
                  <a:pt x="622" y="2371"/>
                </a:lnTo>
                <a:lnTo>
                  <a:pt x="622" y="2410"/>
                </a:lnTo>
                <a:lnTo>
                  <a:pt x="689" y="2448"/>
                </a:lnTo>
                <a:lnTo>
                  <a:pt x="724" y="2448"/>
                </a:lnTo>
                <a:lnTo>
                  <a:pt x="759" y="2448"/>
                </a:lnTo>
                <a:lnTo>
                  <a:pt x="724" y="2485"/>
                </a:lnTo>
                <a:lnTo>
                  <a:pt x="655" y="2485"/>
                </a:lnTo>
                <a:lnTo>
                  <a:pt x="622" y="2485"/>
                </a:lnTo>
                <a:lnTo>
                  <a:pt x="586" y="2485"/>
                </a:lnTo>
                <a:lnTo>
                  <a:pt x="586" y="2522"/>
                </a:lnTo>
                <a:lnTo>
                  <a:pt x="586" y="2560"/>
                </a:lnTo>
                <a:lnTo>
                  <a:pt x="551" y="2635"/>
                </a:lnTo>
                <a:lnTo>
                  <a:pt x="551" y="2710"/>
                </a:lnTo>
                <a:lnTo>
                  <a:pt x="551" y="2749"/>
                </a:lnTo>
                <a:lnTo>
                  <a:pt x="586" y="2749"/>
                </a:lnTo>
                <a:lnTo>
                  <a:pt x="586" y="2785"/>
                </a:lnTo>
                <a:lnTo>
                  <a:pt x="622" y="2785"/>
                </a:lnTo>
                <a:lnTo>
                  <a:pt x="586" y="2824"/>
                </a:lnTo>
                <a:lnTo>
                  <a:pt x="586" y="2860"/>
                </a:lnTo>
                <a:lnTo>
                  <a:pt x="586" y="2899"/>
                </a:lnTo>
                <a:lnTo>
                  <a:pt x="586" y="2936"/>
                </a:lnTo>
                <a:lnTo>
                  <a:pt x="655" y="2974"/>
                </a:lnTo>
                <a:lnTo>
                  <a:pt x="689" y="3011"/>
                </a:lnTo>
                <a:lnTo>
                  <a:pt x="759" y="3049"/>
                </a:lnTo>
                <a:lnTo>
                  <a:pt x="793" y="3087"/>
                </a:lnTo>
                <a:lnTo>
                  <a:pt x="793" y="3125"/>
                </a:lnTo>
                <a:lnTo>
                  <a:pt x="793" y="3162"/>
                </a:lnTo>
                <a:lnTo>
                  <a:pt x="793" y="3238"/>
                </a:lnTo>
                <a:lnTo>
                  <a:pt x="862" y="3238"/>
                </a:lnTo>
                <a:lnTo>
                  <a:pt x="862" y="3275"/>
                </a:lnTo>
                <a:lnTo>
                  <a:pt x="862" y="3313"/>
                </a:lnTo>
                <a:lnTo>
                  <a:pt x="862" y="3389"/>
                </a:lnTo>
                <a:lnTo>
                  <a:pt x="862" y="3425"/>
                </a:lnTo>
                <a:lnTo>
                  <a:pt x="828" y="3464"/>
                </a:lnTo>
                <a:lnTo>
                  <a:pt x="930" y="3464"/>
                </a:lnTo>
                <a:lnTo>
                  <a:pt x="1000" y="3464"/>
                </a:lnTo>
                <a:lnTo>
                  <a:pt x="1000" y="3502"/>
                </a:lnTo>
                <a:lnTo>
                  <a:pt x="966" y="3614"/>
                </a:lnTo>
                <a:lnTo>
                  <a:pt x="1000" y="3614"/>
                </a:lnTo>
                <a:lnTo>
                  <a:pt x="1070" y="3614"/>
                </a:lnTo>
                <a:lnTo>
                  <a:pt x="1104" y="3614"/>
                </a:lnTo>
                <a:lnTo>
                  <a:pt x="1137" y="3614"/>
                </a:lnTo>
                <a:lnTo>
                  <a:pt x="1173" y="3652"/>
                </a:lnTo>
                <a:lnTo>
                  <a:pt x="1208" y="3689"/>
                </a:lnTo>
                <a:lnTo>
                  <a:pt x="1241" y="3689"/>
                </a:lnTo>
                <a:lnTo>
                  <a:pt x="1276" y="3689"/>
                </a:lnTo>
                <a:lnTo>
                  <a:pt x="1276" y="3765"/>
                </a:lnTo>
                <a:lnTo>
                  <a:pt x="1310" y="3727"/>
                </a:lnTo>
                <a:lnTo>
                  <a:pt x="1346" y="3765"/>
                </a:lnTo>
                <a:lnTo>
                  <a:pt x="1379" y="3765"/>
                </a:lnTo>
                <a:lnTo>
                  <a:pt x="1449" y="3840"/>
                </a:lnTo>
                <a:lnTo>
                  <a:pt x="1379" y="4028"/>
                </a:lnTo>
                <a:lnTo>
                  <a:pt x="1414" y="4066"/>
                </a:lnTo>
                <a:lnTo>
                  <a:pt x="1379" y="4140"/>
                </a:lnTo>
                <a:lnTo>
                  <a:pt x="1346" y="4178"/>
                </a:lnTo>
                <a:lnTo>
                  <a:pt x="1346" y="4217"/>
                </a:lnTo>
                <a:lnTo>
                  <a:pt x="1310" y="4217"/>
                </a:lnTo>
                <a:lnTo>
                  <a:pt x="1276" y="4254"/>
                </a:lnTo>
                <a:lnTo>
                  <a:pt x="1241" y="4292"/>
                </a:lnTo>
                <a:lnTo>
                  <a:pt x="1241" y="4329"/>
                </a:lnTo>
                <a:lnTo>
                  <a:pt x="1310" y="4329"/>
                </a:lnTo>
                <a:lnTo>
                  <a:pt x="1346" y="4368"/>
                </a:lnTo>
                <a:lnTo>
                  <a:pt x="1379" y="4405"/>
                </a:lnTo>
                <a:lnTo>
                  <a:pt x="1449" y="4480"/>
                </a:lnTo>
                <a:lnTo>
                  <a:pt x="1483" y="4518"/>
                </a:lnTo>
                <a:lnTo>
                  <a:pt x="1552" y="4555"/>
                </a:lnTo>
                <a:lnTo>
                  <a:pt x="1552" y="4592"/>
                </a:lnTo>
                <a:lnTo>
                  <a:pt x="1621" y="4555"/>
                </a:lnTo>
                <a:lnTo>
                  <a:pt x="1655" y="4518"/>
                </a:lnTo>
                <a:lnTo>
                  <a:pt x="1725" y="4555"/>
                </a:lnTo>
                <a:lnTo>
                  <a:pt x="1828" y="4630"/>
                </a:lnTo>
                <a:lnTo>
                  <a:pt x="1863" y="4669"/>
                </a:lnTo>
                <a:lnTo>
                  <a:pt x="1896" y="4669"/>
                </a:lnTo>
                <a:lnTo>
                  <a:pt x="1931" y="4705"/>
                </a:lnTo>
                <a:lnTo>
                  <a:pt x="1966" y="4744"/>
                </a:lnTo>
                <a:lnTo>
                  <a:pt x="2001" y="4744"/>
                </a:lnTo>
                <a:lnTo>
                  <a:pt x="2138" y="4669"/>
                </a:lnTo>
                <a:lnTo>
                  <a:pt x="2104" y="4669"/>
                </a:lnTo>
                <a:lnTo>
                  <a:pt x="2069" y="4555"/>
                </a:lnTo>
                <a:lnTo>
                  <a:pt x="2069" y="4480"/>
                </a:lnTo>
                <a:lnTo>
                  <a:pt x="2069" y="4442"/>
                </a:lnTo>
                <a:lnTo>
                  <a:pt x="2034" y="4442"/>
                </a:lnTo>
                <a:lnTo>
                  <a:pt x="2034" y="4405"/>
                </a:lnTo>
                <a:lnTo>
                  <a:pt x="2034" y="4368"/>
                </a:lnTo>
                <a:lnTo>
                  <a:pt x="2034" y="4329"/>
                </a:lnTo>
                <a:lnTo>
                  <a:pt x="2069" y="4254"/>
                </a:lnTo>
                <a:lnTo>
                  <a:pt x="2104" y="4217"/>
                </a:lnTo>
                <a:lnTo>
                  <a:pt x="2138" y="4178"/>
                </a:lnTo>
                <a:lnTo>
                  <a:pt x="2172" y="4140"/>
                </a:lnTo>
                <a:lnTo>
                  <a:pt x="2138" y="4104"/>
                </a:lnTo>
                <a:lnTo>
                  <a:pt x="2069" y="3990"/>
                </a:lnTo>
                <a:lnTo>
                  <a:pt x="2001" y="3877"/>
                </a:lnTo>
                <a:lnTo>
                  <a:pt x="1966" y="3840"/>
                </a:lnTo>
                <a:lnTo>
                  <a:pt x="2001" y="3840"/>
                </a:lnTo>
                <a:lnTo>
                  <a:pt x="2001" y="3803"/>
                </a:lnTo>
                <a:lnTo>
                  <a:pt x="2069" y="3765"/>
                </a:lnTo>
                <a:lnTo>
                  <a:pt x="2104" y="3803"/>
                </a:lnTo>
                <a:lnTo>
                  <a:pt x="2138" y="3840"/>
                </a:lnTo>
                <a:lnTo>
                  <a:pt x="2172" y="3803"/>
                </a:lnTo>
                <a:lnTo>
                  <a:pt x="2172" y="3765"/>
                </a:lnTo>
                <a:lnTo>
                  <a:pt x="2172" y="3689"/>
                </a:lnTo>
                <a:lnTo>
                  <a:pt x="2208" y="3652"/>
                </a:lnTo>
                <a:lnTo>
                  <a:pt x="2241" y="3614"/>
                </a:lnTo>
                <a:lnTo>
                  <a:pt x="2276" y="3576"/>
                </a:lnTo>
                <a:lnTo>
                  <a:pt x="2345" y="3539"/>
                </a:lnTo>
                <a:lnTo>
                  <a:pt x="2380" y="3539"/>
                </a:lnTo>
                <a:lnTo>
                  <a:pt x="2483" y="3539"/>
                </a:lnTo>
                <a:lnTo>
                  <a:pt x="2518" y="3576"/>
                </a:lnTo>
                <a:lnTo>
                  <a:pt x="2551" y="3614"/>
                </a:lnTo>
                <a:lnTo>
                  <a:pt x="2587" y="3652"/>
                </a:lnTo>
                <a:lnTo>
                  <a:pt x="2656" y="3652"/>
                </a:lnTo>
                <a:lnTo>
                  <a:pt x="2689" y="3652"/>
                </a:lnTo>
                <a:lnTo>
                  <a:pt x="2725" y="3689"/>
                </a:lnTo>
                <a:lnTo>
                  <a:pt x="2725" y="3727"/>
                </a:lnTo>
                <a:lnTo>
                  <a:pt x="2759" y="3652"/>
                </a:lnTo>
                <a:lnTo>
                  <a:pt x="2827" y="3652"/>
                </a:lnTo>
                <a:lnTo>
                  <a:pt x="2863" y="3652"/>
                </a:lnTo>
                <a:lnTo>
                  <a:pt x="2931" y="3689"/>
                </a:lnTo>
                <a:lnTo>
                  <a:pt x="2931" y="3614"/>
                </a:lnTo>
                <a:lnTo>
                  <a:pt x="2931" y="3576"/>
                </a:lnTo>
                <a:lnTo>
                  <a:pt x="2967" y="3576"/>
                </a:lnTo>
                <a:lnTo>
                  <a:pt x="3000" y="3576"/>
                </a:lnTo>
                <a:lnTo>
                  <a:pt x="3000" y="3539"/>
                </a:lnTo>
                <a:lnTo>
                  <a:pt x="2967" y="3464"/>
                </a:lnTo>
                <a:lnTo>
                  <a:pt x="3035" y="3425"/>
                </a:lnTo>
                <a:lnTo>
                  <a:pt x="3069" y="3425"/>
                </a:lnTo>
                <a:lnTo>
                  <a:pt x="3069" y="3389"/>
                </a:lnTo>
                <a:lnTo>
                  <a:pt x="3069" y="3313"/>
                </a:lnTo>
                <a:lnTo>
                  <a:pt x="3069" y="3275"/>
                </a:lnTo>
                <a:lnTo>
                  <a:pt x="3104" y="3238"/>
                </a:lnTo>
                <a:lnTo>
                  <a:pt x="3138" y="3275"/>
                </a:lnTo>
                <a:lnTo>
                  <a:pt x="3173" y="3313"/>
                </a:lnTo>
                <a:lnTo>
                  <a:pt x="3207" y="3313"/>
                </a:lnTo>
                <a:lnTo>
                  <a:pt x="3552" y="3162"/>
                </a:lnTo>
                <a:lnTo>
                  <a:pt x="3622" y="3200"/>
                </a:lnTo>
                <a:lnTo>
                  <a:pt x="3655" y="3200"/>
                </a:lnTo>
                <a:lnTo>
                  <a:pt x="3690" y="3200"/>
                </a:lnTo>
                <a:lnTo>
                  <a:pt x="3725" y="3238"/>
                </a:lnTo>
                <a:lnTo>
                  <a:pt x="3759" y="3275"/>
                </a:lnTo>
                <a:lnTo>
                  <a:pt x="3793" y="3313"/>
                </a:lnTo>
                <a:lnTo>
                  <a:pt x="3862" y="3313"/>
                </a:lnTo>
                <a:lnTo>
                  <a:pt x="3967" y="3313"/>
                </a:lnTo>
                <a:lnTo>
                  <a:pt x="4070" y="3313"/>
                </a:lnTo>
                <a:lnTo>
                  <a:pt x="4138" y="3313"/>
                </a:lnTo>
                <a:lnTo>
                  <a:pt x="4173" y="3350"/>
                </a:lnTo>
                <a:lnTo>
                  <a:pt x="4207" y="3350"/>
                </a:lnTo>
                <a:lnTo>
                  <a:pt x="4242" y="3389"/>
                </a:lnTo>
                <a:lnTo>
                  <a:pt x="4277" y="3464"/>
                </a:lnTo>
                <a:lnTo>
                  <a:pt x="4310" y="3539"/>
                </a:lnTo>
                <a:lnTo>
                  <a:pt x="4346" y="3539"/>
                </a:lnTo>
                <a:lnTo>
                  <a:pt x="4380" y="3539"/>
                </a:lnTo>
                <a:lnTo>
                  <a:pt x="4414" y="3576"/>
                </a:lnTo>
                <a:lnTo>
                  <a:pt x="4448" y="3576"/>
                </a:lnTo>
                <a:lnTo>
                  <a:pt x="4518" y="3652"/>
                </a:lnTo>
                <a:lnTo>
                  <a:pt x="4518" y="3689"/>
                </a:lnTo>
                <a:lnTo>
                  <a:pt x="4552" y="3727"/>
                </a:lnTo>
                <a:lnTo>
                  <a:pt x="4656" y="3689"/>
                </a:lnTo>
                <a:lnTo>
                  <a:pt x="4689" y="3689"/>
                </a:lnTo>
                <a:lnTo>
                  <a:pt x="4689" y="3727"/>
                </a:lnTo>
                <a:lnTo>
                  <a:pt x="4689" y="3765"/>
                </a:lnTo>
                <a:lnTo>
                  <a:pt x="4726" y="3765"/>
                </a:lnTo>
                <a:lnTo>
                  <a:pt x="4759" y="3803"/>
                </a:lnTo>
                <a:lnTo>
                  <a:pt x="4793" y="3803"/>
                </a:lnTo>
                <a:lnTo>
                  <a:pt x="4863" y="3803"/>
                </a:lnTo>
                <a:lnTo>
                  <a:pt x="4897" y="3840"/>
                </a:lnTo>
                <a:lnTo>
                  <a:pt x="4932" y="3840"/>
                </a:lnTo>
                <a:lnTo>
                  <a:pt x="5001" y="3840"/>
                </a:lnTo>
                <a:lnTo>
                  <a:pt x="5069" y="3840"/>
                </a:lnTo>
                <a:lnTo>
                  <a:pt x="5104" y="3840"/>
                </a:lnTo>
                <a:lnTo>
                  <a:pt x="5104" y="3803"/>
                </a:lnTo>
                <a:lnTo>
                  <a:pt x="5138" y="3803"/>
                </a:lnTo>
                <a:lnTo>
                  <a:pt x="5207" y="3727"/>
                </a:lnTo>
                <a:lnTo>
                  <a:pt x="5242" y="3727"/>
                </a:lnTo>
                <a:lnTo>
                  <a:pt x="5277" y="3689"/>
                </a:lnTo>
                <a:lnTo>
                  <a:pt x="5381" y="3689"/>
                </a:lnTo>
                <a:lnTo>
                  <a:pt x="5414" y="3652"/>
                </a:lnTo>
                <a:lnTo>
                  <a:pt x="5484" y="3652"/>
                </a:lnTo>
                <a:lnTo>
                  <a:pt x="5621" y="3689"/>
                </a:lnTo>
                <a:lnTo>
                  <a:pt x="5656" y="3727"/>
                </a:lnTo>
                <a:lnTo>
                  <a:pt x="5689" y="3727"/>
                </a:lnTo>
                <a:lnTo>
                  <a:pt x="5759" y="3727"/>
                </a:lnTo>
                <a:lnTo>
                  <a:pt x="5829" y="3689"/>
                </a:lnTo>
                <a:lnTo>
                  <a:pt x="5863" y="3689"/>
                </a:lnTo>
                <a:lnTo>
                  <a:pt x="5897" y="3652"/>
                </a:lnTo>
                <a:lnTo>
                  <a:pt x="5897" y="3614"/>
                </a:lnTo>
                <a:lnTo>
                  <a:pt x="5932" y="3614"/>
                </a:lnTo>
                <a:lnTo>
                  <a:pt x="6000" y="3576"/>
                </a:lnTo>
                <a:lnTo>
                  <a:pt x="6069" y="3614"/>
                </a:lnTo>
                <a:lnTo>
                  <a:pt x="6105" y="3614"/>
                </a:lnTo>
                <a:lnTo>
                  <a:pt x="6105" y="3652"/>
                </a:lnTo>
                <a:lnTo>
                  <a:pt x="6139" y="3652"/>
                </a:lnTo>
                <a:lnTo>
                  <a:pt x="6139" y="3689"/>
                </a:lnTo>
                <a:lnTo>
                  <a:pt x="6173" y="3727"/>
                </a:lnTo>
                <a:lnTo>
                  <a:pt x="6242" y="3727"/>
                </a:lnTo>
                <a:lnTo>
                  <a:pt x="6380" y="3727"/>
                </a:lnTo>
                <a:lnTo>
                  <a:pt x="6518" y="3765"/>
                </a:lnTo>
                <a:lnTo>
                  <a:pt x="6587" y="3803"/>
                </a:lnTo>
                <a:lnTo>
                  <a:pt x="6655" y="3803"/>
                </a:lnTo>
                <a:lnTo>
                  <a:pt x="6724" y="3840"/>
                </a:lnTo>
                <a:lnTo>
                  <a:pt x="6760" y="3840"/>
                </a:lnTo>
                <a:lnTo>
                  <a:pt x="6760" y="3803"/>
                </a:lnTo>
                <a:lnTo>
                  <a:pt x="6793" y="3803"/>
                </a:lnTo>
                <a:lnTo>
                  <a:pt x="6863" y="3803"/>
                </a:lnTo>
                <a:lnTo>
                  <a:pt x="6897" y="3840"/>
                </a:lnTo>
                <a:lnTo>
                  <a:pt x="6931" y="3803"/>
                </a:lnTo>
                <a:lnTo>
                  <a:pt x="6966" y="3765"/>
                </a:lnTo>
                <a:lnTo>
                  <a:pt x="6966" y="3727"/>
                </a:lnTo>
                <a:lnTo>
                  <a:pt x="7001" y="3765"/>
                </a:lnTo>
                <a:lnTo>
                  <a:pt x="7070" y="3803"/>
                </a:lnTo>
                <a:lnTo>
                  <a:pt x="7140" y="3803"/>
                </a:lnTo>
                <a:lnTo>
                  <a:pt x="7207" y="3803"/>
                </a:lnTo>
                <a:lnTo>
                  <a:pt x="7310" y="3765"/>
                </a:lnTo>
                <a:lnTo>
                  <a:pt x="7380" y="3765"/>
                </a:lnTo>
                <a:lnTo>
                  <a:pt x="7415" y="3689"/>
                </a:lnTo>
                <a:lnTo>
                  <a:pt x="7484" y="3576"/>
                </a:lnTo>
                <a:lnTo>
                  <a:pt x="7518" y="3539"/>
                </a:lnTo>
                <a:lnTo>
                  <a:pt x="7518" y="3502"/>
                </a:lnTo>
                <a:lnTo>
                  <a:pt x="7484" y="3425"/>
                </a:lnTo>
                <a:lnTo>
                  <a:pt x="7518" y="3389"/>
                </a:lnTo>
                <a:lnTo>
                  <a:pt x="7552" y="3389"/>
                </a:lnTo>
                <a:lnTo>
                  <a:pt x="7622" y="3350"/>
                </a:lnTo>
                <a:lnTo>
                  <a:pt x="7691" y="3350"/>
                </a:lnTo>
                <a:lnTo>
                  <a:pt x="7759" y="3350"/>
                </a:lnTo>
                <a:lnTo>
                  <a:pt x="7795" y="3389"/>
                </a:lnTo>
                <a:lnTo>
                  <a:pt x="7863" y="3425"/>
                </a:lnTo>
                <a:lnTo>
                  <a:pt x="7932" y="3539"/>
                </a:lnTo>
                <a:lnTo>
                  <a:pt x="7965" y="3614"/>
                </a:lnTo>
                <a:lnTo>
                  <a:pt x="8001" y="3689"/>
                </a:lnTo>
                <a:lnTo>
                  <a:pt x="8035" y="3727"/>
                </a:lnTo>
                <a:lnTo>
                  <a:pt x="8070" y="3765"/>
                </a:lnTo>
                <a:lnTo>
                  <a:pt x="8139" y="3803"/>
                </a:lnTo>
                <a:lnTo>
                  <a:pt x="8174" y="3840"/>
                </a:lnTo>
                <a:lnTo>
                  <a:pt x="8207" y="3877"/>
                </a:lnTo>
                <a:lnTo>
                  <a:pt x="8243" y="3877"/>
                </a:lnTo>
                <a:lnTo>
                  <a:pt x="8277" y="3916"/>
                </a:lnTo>
                <a:lnTo>
                  <a:pt x="8311" y="3954"/>
                </a:lnTo>
                <a:lnTo>
                  <a:pt x="8311" y="3990"/>
                </a:lnTo>
                <a:lnTo>
                  <a:pt x="8346" y="3954"/>
                </a:lnTo>
                <a:lnTo>
                  <a:pt x="8414" y="3916"/>
                </a:lnTo>
                <a:lnTo>
                  <a:pt x="8449" y="3916"/>
                </a:lnTo>
                <a:lnTo>
                  <a:pt x="8483" y="3877"/>
                </a:lnTo>
                <a:lnTo>
                  <a:pt x="8552" y="3877"/>
                </a:lnTo>
                <a:lnTo>
                  <a:pt x="8587" y="3877"/>
                </a:lnTo>
                <a:lnTo>
                  <a:pt x="8552" y="3916"/>
                </a:lnTo>
                <a:lnTo>
                  <a:pt x="8518" y="3954"/>
                </a:lnTo>
                <a:lnTo>
                  <a:pt x="8518" y="4028"/>
                </a:lnTo>
                <a:lnTo>
                  <a:pt x="8518" y="4066"/>
                </a:lnTo>
                <a:lnTo>
                  <a:pt x="8483" y="4140"/>
                </a:lnTo>
                <a:lnTo>
                  <a:pt x="8449" y="4178"/>
                </a:lnTo>
                <a:lnTo>
                  <a:pt x="8381" y="4254"/>
                </a:lnTo>
                <a:lnTo>
                  <a:pt x="8346" y="4292"/>
                </a:lnTo>
                <a:lnTo>
                  <a:pt x="8311" y="4329"/>
                </a:lnTo>
                <a:lnTo>
                  <a:pt x="8311" y="4405"/>
                </a:lnTo>
                <a:lnTo>
                  <a:pt x="8311" y="4442"/>
                </a:lnTo>
                <a:lnTo>
                  <a:pt x="8311" y="4555"/>
                </a:lnTo>
                <a:close/>
                <a:moveTo>
                  <a:pt x="9139" y="3275"/>
                </a:moveTo>
                <a:lnTo>
                  <a:pt x="9104" y="3275"/>
                </a:lnTo>
                <a:lnTo>
                  <a:pt x="9104" y="3313"/>
                </a:lnTo>
                <a:lnTo>
                  <a:pt x="9104" y="3464"/>
                </a:lnTo>
                <a:lnTo>
                  <a:pt x="9104" y="3502"/>
                </a:lnTo>
                <a:lnTo>
                  <a:pt x="9104" y="3576"/>
                </a:lnTo>
                <a:lnTo>
                  <a:pt x="9104" y="3614"/>
                </a:lnTo>
                <a:lnTo>
                  <a:pt x="9104" y="3840"/>
                </a:lnTo>
                <a:lnTo>
                  <a:pt x="9104" y="3916"/>
                </a:lnTo>
                <a:lnTo>
                  <a:pt x="9104" y="3954"/>
                </a:lnTo>
                <a:lnTo>
                  <a:pt x="9139" y="3990"/>
                </a:lnTo>
                <a:lnTo>
                  <a:pt x="9104" y="4028"/>
                </a:lnTo>
                <a:lnTo>
                  <a:pt x="9104" y="4066"/>
                </a:lnTo>
                <a:lnTo>
                  <a:pt x="9104" y="4178"/>
                </a:lnTo>
                <a:lnTo>
                  <a:pt x="9104" y="4217"/>
                </a:lnTo>
                <a:lnTo>
                  <a:pt x="9139" y="4217"/>
                </a:lnTo>
                <a:lnTo>
                  <a:pt x="9173" y="4178"/>
                </a:lnTo>
                <a:lnTo>
                  <a:pt x="9173" y="4217"/>
                </a:lnTo>
                <a:lnTo>
                  <a:pt x="9173" y="4254"/>
                </a:lnTo>
                <a:lnTo>
                  <a:pt x="9207" y="4217"/>
                </a:lnTo>
                <a:lnTo>
                  <a:pt x="9173" y="4140"/>
                </a:lnTo>
                <a:lnTo>
                  <a:pt x="9173" y="4104"/>
                </a:lnTo>
                <a:lnTo>
                  <a:pt x="9173" y="4028"/>
                </a:lnTo>
                <a:lnTo>
                  <a:pt x="9173" y="3990"/>
                </a:lnTo>
                <a:lnTo>
                  <a:pt x="9173" y="3916"/>
                </a:lnTo>
                <a:lnTo>
                  <a:pt x="9207" y="3803"/>
                </a:lnTo>
                <a:lnTo>
                  <a:pt x="9311" y="3916"/>
                </a:lnTo>
                <a:lnTo>
                  <a:pt x="9276" y="3877"/>
                </a:lnTo>
                <a:lnTo>
                  <a:pt x="9276" y="3840"/>
                </a:lnTo>
                <a:lnTo>
                  <a:pt x="9276" y="3727"/>
                </a:lnTo>
                <a:lnTo>
                  <a:pt x="9242" y="3689"/>
                </a:lnTo>
                <a:lnTo>
                  <a:pt x="9242" y="3614"/>
                </a:lnTo>
                <a:lnTo>
                  <a:pt x="9242" y="3576"/>
                </a:lnTo>
                <a:lnTo>
                  <a:pt x="9207" y="3425"/>
                </a:lnTo>
                <a:lnTo>
                  <a:pt x="9207" y="3313"/>
                </a:lnTo>
                <a:lnTo>
                  <a:pt x="9173" y="3275"/>
                </a:lnTo>
                <a:lnTo>
                  <a:pt x="9139" y="3275"/>
                </a:lnTo>
                <a:close/>
                <a:moveTo>
                  <a:pt x="2689" y="602"/>
                </a:moveTo>
                <a:lnTo>
                  <a:pt x="2725" y="602"/>
                </a:lnTo>
                <a:lnTo>
                  <a:pt x="2759" y="640"/>
                </a:lnTo>
                <a:lnTo>
                  <a:pt x="2793" y="715"/>
                </a:lnTo>
                <a:lnTo>
                  <a:pt x="2759" y="715"/>
                </a:lnTo>
                <a:lnTo>
                  <a:pt x="2725" y="753"/>
                </a:lnTo>
                <a:lnTo>
                  <a:pt x="2759" y="790"/>
                </a:lnTo>
                <a:lnTo>
                  <a:pt x="2793" y="829"/>
                </a:lnTo>
                <a:lnTo>
                  <a:pt x="2793" y="790"/>
                </a:lnTo>
                <a:lnTo>
                  <a:pt x="2863" y="829"/>
                </a:lnTo>
                <a:lnTo>
                  <a:pt x="2897" y="865"/>
                </a:lnTo>
                <a:lnTo>
                  <a:pt x="2967" y="865"/>
                </a:lnTo>
                <a:lnTo>
                  <a:pt x="3000" y="865"/>
                </a:lnTo>
                <a:lnTo>
                  <a:pt x="2967" y="829"/>
                </a:lnTo>
                <a:lnTo>
                  <a:pt x="2967" y="790"/>
                </a:lnTo>
                <a:lnTo>
                  <a:pt x="2931" y="715"/>
                </a:lnTo>
                <a:lnTo>
                  <a:pt x="2967" y="679"/>
                </a:lnTo>
                <a:lnTo>
                  <a:pt x="3000" y="602"/>
                </a:lnTo>
                <a:lnTo>
                  <a:pt x="3035" y="565"/>
                </a:lnTo>
                <a:lnTo>
                  <a:pt x="3035" y="490"/>
                </a:lnTo>
                <a:lnTo>
                  <a:pt x="3000" y="451"/>
                </a:lnTo>
                <a:lnTo>
                  <a:pt x="3000" y="415"/>
                </a:lnTo>
                <a:lnTo>
                  <a:pt x="2967" y="415"/>
                </a:lnTo>
                <a:lnTo>
                  <a:pt x="2897" y="451"/>
                </a:lnTo>
                <a:lnTo>
                  <a:pt x="2827" y="490"/>
                </a:lnTo>
                <a:lnTo>
                  <a:pt x="2759" y="528"/>
                </a:lnTo>
                <a:lnTo>
                  <a:pt x="2689" y="602"/>
                </a:lnTo>
                <a:close/>
                <a:moveTo>
                  <a:pt x="4104" y="76"/>
                </a:moveTo>
                <a:lnTo>
                  <a:pt x="4034" y="114"/>
                </a:lnTo>
                <a:lnTo>
                  <a:pt x="4000" y="150"/>
                </a:lnTo>
                <a:lnTo>
                  <a:pt x="3931" y="150"/>
                </a:lnTo>
                <a:lnTo>
                  <a:pt x="3897" y="150"/>
                </a:lnTo>
                <a:lnTo>
                  <a:pt x="3793" y="150"/>
                </a:lnTo>
                <a:lnTo>
                  <a:pt x="3655" y="188"/>
                </a:lnTo>
                <a:lnTo>
                  <a:pt x="3518" y="188"/>
                </a:lnTo>
                <a:lnTo>
                  <a:pt x="3483" y="188"/>
                </a:lnTo>
                <a:lnTo>
                  <a:pt x="3414" y="227"/>
                </a:lnTo>
                <a:lnTo>
                  <a:pt x="3380" y="264"/>
                </a:lnTo>
                <a:lnTo>
                  <a:pt x="3311" y="301"/>
                </a:lnTo>
                <a:lnTo>
                  <a:pt x="3276" y="301"/>
                </a:lnTo>
                <a:lnTo>
                  <a:pt x="3173" y="264"/>
                </a:lnTo>
                <a:lnTo>
                  <a:pt x="3138" y="301"/>
                </a:lnTo>
                <a:lnTo>
                  <a:pt x="3104" y="301"/>
                </a:lnTo>
                <a:lnTo>
                  <a:pt x="3035" y="338"/>
                </a:lnTo>
                <a:lnTo>
                  <a:pt x="3035" y="377"/>
                </a:lnTo>
                <a:lnTo>
                  <a:pt x="3035" y="415"/>
                </a:lnTo>
                <a:lnTo>
                  <a:pt x="3069" y="451"/>
                </a:lnTo>
                <a:lnTo>
                  <a:pt x="3104" y="490"/>
                </a:lnTo>
                <a:lnTo>
                  <a:pt x="3138" y="528"/>
                </a:lnTo>
                <a:lnTo>
                  <a:pt x="3173" y="490"/>
                </a:lnTo>
                <a:lnTo>
                  <a:pt x="3207" y="490"/>
                </a:lnTo>
                <a:lnTo>
                  <a:pt x="3311" y="415"/>
                </a:lnTo>
                <a:lnTo>
                  <a:pt x="3483" y="377"/>
                </a:lnTo>
                <a:lnTo>
                  <a:pt x="3518" y="338"/>
                </a:lnTo>
                <a:lnTo>
                  <a:pt x="3690" y="301"/>
                </a:lnTo>
                <a:lnTo>
                  <a:pt x="3759" y="264"/>
                </a:lnTo>
                <a:lnTo>
                  <a:pt x="3793" y="264"/>
                </a:lnTo>
                <a:lnTo>
                  <a:pt x="3862" y="264"/>
                </a:lnTo>
                <a:lnTo>
                  <a:pt x="3897" y="227"/>
                </a:lnTo>
                <a:lnTo>
                  <a:pt x="3897" y="264"/>
                </a:lnTo>
                <a:lnTo>
                  <a:pt x="3931" y="264"/>
                </a:lnTo>
                <a:lnTo>
                  <a:pt x="3967" y="264"/>
                </a:lnTo>
                <a:lnTo>
                  <a:pt x="4070" y="227"/>
                </a:lnTo>
                <a:lnTo>
                  <a:pt x="4138" y="188"/>
                </a:lnTo>
                <a:lnTo>
                  <a:pt x="4138" y="150"/>
                </a:lnTo>
                <a:lnTo>
                  <a:pt x="4173" y="114"/>
                </a:lnTo>
                <a:lnTo>
                  <a:pt x="4138" y="114"/>
                </a:lnTo>
                <a:lnTo>
                  <a:pt x="4104" y="76"/>
                </a:lnTo>
                <a:close/>
                <a:moveTo>
                  <a:pt x="0" y="3200"/>
                </a:moveTo>
                <a:lnTo>
                  <a:pt x="0" y="3162"/>
                </a:lnTo>
                <a:lnTo>
                  <a:pt x="0" y="3125"/>
                </a:lnTo>
                <a:lnTo>
                  <a:pt x="34" y="3125"/>
                </a:lnTo>
                <a:lnTo>
                  <a:pt x="70" y="3087"/>
                </a:lnTo>
                <a:lnTo>
                  <a:pt x="138" y="3087"/>
                </a:lnTo>
                <a:lnTo>
                  <a:pt x="172" y="3125"/>
                </a:lnTo>
                <a:lnTo>
                  <a:pt x="172" y="3162"/>
                </a:lnTo>
                <a:lnTo>
                  <a:pt x="138" y="3200"/>
                </a:lnTo>
                <a:lnTo>
                  <a:pt x="34" y="3200"/>
                </a:lnTo>
                <a:lnTo>
                  <a:pt x="0" y="3200"/>
                </a:lnTo>
                <a:close/>
                <a:moveTo>
                  <a:pt x="828" y="2221"/>
                </a:moveTo>
                <a:lnTo>
                  <a:pt x="793" y="2221"/>
                </a:lnTo>
                <a:lnTo>
                  <a:pt x="759" y="2258"/>
                </a:lnTo>
                <a:lnTo>
                  <a:pt x="724" y="2297"/>
                </a:lnTo>
                <a:lnTo>
                  <a:pt x="759" y="2334"/>
                </a:lnTo>
                <a:lnTo>
                  <a:pt x="759" y="2371"/>
                </a:lnTo>
                <a:lnTo>
                  <a:pt x="793" y="2448"/>
                </a:lnTo>
                <a:lnTo>
                  <a:pt x="828" y="2485"/>
                </a:lnTo>
                <a:lnTo>
                  <a:pt x="862" y="2485"/>
                </a:lnTo>
                <a:lnTo>
                  <a:pt x="897" y="2485"/>
                </a:lnTo>
                <a:lnTo>
                  <a:pt x="897" y="2448"/>
                </a:lnTo>
                <a:lnTo>
                  <a:pt x="930" y="2410"/>
                </a:lnTo>
                <a:lnTo>
                  <a:pt x="966" y="2410"/>
                </a:lnTo>
                <a:lnTo>
                  <a:pt x="930" y="2371"/>
                </a:lnTo>
                <a:lnTo>
                  <a:pt x="930" y="2334"/>
                </a:lnTo>
                <a:lnTo>
                  <a:pt x="897" y="2297"/>
                </a:lnTo>
                <a:lnTo>
                  <a:pt x="862" y="2258"/>
                </a:lnTo>
                <a:lnTo>
                  <a:pt x="862" y="2221"/>
                </a:lnTo>
                <a:lnTo>
                  <a:pt x="828" y="2221"/>
                </a:lnTo>
                <a:close/>
              </a:path>
            </a:pathLst>
          </a:custGeom>
          <a:solidFill>
            <a:schemeClr val="tx1"/>
          </a:solidFill>
          <a:ln w="3600">
            <a:solidFill>
              <a:srgbClr val="000000"/>
            </a:solidFill>
            <a:round/>
            <a:headEnd/>
            <a:tailEnd/>
          </a:ln>
          <a:effectLst/>
        </p:spPr>
        <p:txBody>
          <a:bodyPr wrap="none" anchor="ctr"/>
          <a:lstStyle/>
          <a:p>
            <a:endParaRPr lang="es-ES_tradnl" sz="1633"/>
          </a:p>
        </p:txBody>
      </p:sp>
      <p:sp>
        <p:nvSpPr>
          <p:cNvPr id="11464" name="Freeform 200"/>
          <p:cNvSpPr>
            <a:spLocks noChangeArrowheads="1"/>
          </p:cNvSpPr>
          <p:nvPr/>
        </p:nvSpPr>
        <p:spPr bwMode="auto">
          <a:xfrm>
            <a:off x="4840191" y="1487677"/>
            <a:ext cx="123853" cy="184339"/>
          </a:xfrm>
          <a:custGeom>
            <a:avLst/>
            <a:gdLst/>
            <a:ahLst/>
            <a:cxnLst>
              <a:cxn ang="0">
                <a:pos x="0" y="565"/>
              </a:cxn>
              <a:cxn ang="0">
                <a:pos x="34" y="565"/>
              </a:cxn>
              <a:cxn ang="0">
                <a:pos x="69" y="565"/>
              </a:cxn>
              <a:cxn ang="0">
                <a:pos x="104" y="528"/>
              </a:cxn>
              <a:cxn ang="0">
                <a:pos x="172" y="453"/>
              </a:cxn>
              <a:cxn ang="0">
                <a:pos x="242" y="415"/>
              </a:cxn>
              <a:cxn ang="0">
                <a:pos x="310" y="339"/>
              </a:cxn>
              <a:cxn ang="0">
                <a:pos x="346" y="264"/>
              </a:cxn>
              <a:cxn ang="0">
                <a:pos x="346" y="151"/>
              </a:cxn>
              <a:cxn ang="0">
                <a:pos x="379" y="77"/>
              </a:cxn>
              <a:cxn ang="0">
                <a:pos x="379" y="39"/>
              </a:cxn>
              <a:cxn ang="0">
                <a:pos x="379" y="0"/>
              </a:cxn>
              <a:cxn ang="0">
                <a:pos x="346" y="0"/>
              </a:cxn>
              <a:cxn ang="0">
                <a:pos x="346" y="39"/>
              </a:cxn>
              <a:cxn ang="0">
                <a:pos x="310" y="114"/>
              </a:cxn>
              <a:cxn ang="0">
                <a:pos x="276" y="189"/>
              </a:cxn>
              <a:cxn ang="0">
                <a:pos x="242" y="264"/>
              </a:cxn>
              <a:cxn ang="0">
                <a:pos x="139" y="415"/>
              </a:cxn>
              <a:cxn ang="0">
                <a:pos x="69" y="491"/>
              </a:cxn>
              <a:cxn ang="0">
                <a:pos x="34" y="528"/>
              </a:cxn>
              <a:cxn ang="0">
                <a:pos x="0" y="565"/>
              </a:cxn>
            </a:cxnLst>
            <a:rect l="0" t="0" r="r" b="b"/>
            <a:pathLst>
              <a:path w="380" h="566">
                <a:moveTo>
                  <a:pt x="0" y="565"/>
                </a:moveTo>
                <a:lnTo>
                  <a:pt x="34" y="565"/>
                </a:lnTo>
                <a:lnTo>
                  <a:pt x="69" y="565"/>
                </a:lnTo>
                <a:lnTo>
                  <a:pt x="104" y="528"/>
                </a:lnTo>
                <a:lnTo>
                  <a:pt x="172" y="453"/>
                </a:lnTo>
                <a:lnTo>
                  <a:pt x="242" y="415"/>
                </a:lnTo>
                <a:lnTo>
                  <a:pt x="310" y="339"/>
                </a:lnTo>
                <a:lnTo>
                  <a:pt x="346" y="264"/>
                </a:lnTo>
                <a:lnTo>
                  <a:pt x="346" y="151"/>
                </a:lnTo>
                <a:lnTo>
                  <a:pt x="379" y="77"/>
                </a:lnTo>
                <a:lnTo>
                  <a:pt x="379" y="39"/>
                </a:lnTo>
                <a:lnTo>
                  <a:pt x="379" y="0"/>
                </a:lnTo>
                <a:lnTo>
                  <a:pt x="346" y="0"/>
                </a:lnTo>
                <a:lnTo>
                  <a:pt x="346" y="39"/>
                </a:lnTo>
                <a:lnTo>
                  <a:pt x="310" y="114"/>
                </a:lnTo>
                <a:lnTo>
                  <a:pt x="276" y="189"/>
                </a:lnTo>
                <a:lnTo>
                  <a:pt x="242" y="264"/>
                </a:lnTo>
                <a:lnTo>
                  <a:pt x="139" y="415"/>
                </a:lnTo>
                <a:lnTo>
                  <a:pt x="69" y="491"/>
                </a:lnTo>
                <a:lnTo>
                  <a:pt x="34" y="528"/>
                </a:lnTo>
                <a:lnTo>
                  <a:pt x="0" y="565"/>
                </a:lnTo>
              </a:path>
            </a:pathLst>
          </a:custGeom>
          <a:noFill/>
          <a:ln w="3600">
            <a:solidFill>
              <a:srgbClr val="000000"/>
            </a:solidFill>
            <a:round/>
            <a:headEnd/>
            <a:tailEnd/>
          </a:ln>
          <a:effectLst/>
        </p:spPr>
        <p:txBody>
          <a:bodyPr/>
          <a:lstStyle/>
          <a:p>
            <a:endParaRPr lang="es-ES_tradnl" sz="1633"/>
          </a:p>
        </p:txBody>
      </p:sp>
      <p:sp>
        <p:nvSpPr>
          <p:cNvPr id="11465" name="Freeform 201"/>
          <p:cNvSpPr>
            <a:spLocks noChangeArrowheads="1"/>
          </p:cNvSpPr>
          <p:nvPr/>
        </p:nvSpPr>
        <p:spPr bwMode="auto">
          <a:xfrm>
            <a:off x="2970873" y="504053"/>
            <a:ext cx="3964736" cy="1549603"/>
          </a:xfrm>
          <a:custGeom>
            <a:avLst/>
            <a:gdLst/>
            <a:ahLst/>
            <a:cxnLst>
              <a:cxn ang="0">
                <a:pos x="8415" y="3877"/>
              </a:cxn>
              <a:cxn ang="0">
                <a:pos x="8347" y="3275"/>
              </a:cxn>
              <a:cxn ang="0">
                <a:pos x="8518" y="2749"/>
              </a:cxn>
              <a:cxn ang="0">
                <a:pos x="9208" y="2599"/>
              </a:cxn>
              <a:cxn ang="0">
                <a:pos x="9484" y="2560"/>
              </a:cxn>
              <a:cxn ang="0">
                <a:pos x="9863" y="2258"/>
              </a:cxn>
              <a:cxn ang="0">
                <a:pos x="10140" y="2221"/>
              </a:cxn>
              <a:cxn ang="0">
                <a:pos x="9519" y="3275"/>
              </a:cxn>
              <a:cxn ang="0">
                <a:pos x="9828" y="3350"/>
              </a:cxn>
              <a:cxn ang="0">
                <a:pos x="10070" y="2860"/>
              </a:cxn>
              <a:cxn ang="0">
                <a:pos x="10346" y="2522"/>
              </a:cxn>
              <a:cxn ang="0">
                <a:pos x="11070" y="2184"/>
              </a:cxn>
              <a:cxn ang="0">
                <a:pos x="11380" y="1770"/>
              </a:cxn>
              <a:cxn ang="0">
                <a:pos x="11795" y="1807"/>
              </a:cxn>
              <a:cxn ang="0">
                <a:pos x="11966" y="1505"/>
              </a:cxn>
              <a:cxn ang="0">
                <a:pos x="11519" y="1130"/>
              </a:cxn>
              <a:cxn ang="0">
                <a:pos x="10483" y="941"/>
              </a:cxn>
              <a:cxn ang="0">
                <a:pos x="9898" y="1054"/>
              </a:cxn>
              <a:cxn ang="0">
                <a:pos x="9208" y="829"/>
              </a:cxn>
              <a:cxn ang="0">
                <a:pos x="8622" y="715"/>
              </a:cxn>
              <a:cxn ang="0">
                <a:pos x="8278" y="790"/>
              </a:cxn>
              <a:cxn ang="0">
                <a:pos x="7692" y="941"/>
              </a:cxn>
              <a:cxn ang="0">
                <a:pos x="7001" y="640"/>
              </a:cxn>
              <a:cxn ang="0">
                <a:pos x="6345" y="528"/>
              </a:cxn>
              <a:cxn ang="0">
                <a:pos x="6070" y="490"/>
              </a:cxn>
              <a:cxn ang="0">
                <a:pos x="5897" y="150"/>
              </a:cxn>
              <a:cxn ang="0">
                <a:pos x="5553" y="188"/>
              </a:cxn>
              <a:cxn ang="0">
                <a:pos x="5036" y="264"/>
              </a:cxn>
              <a:cxn ang="0">
                <a:pos x="4243" y="602"/>
              </a:cxn>
              <a:cxn ang="0">
                <a:pos x="4138" y="865"/>
              </a:cxn>
              <a:cxn ang="0">
                <a:pos x="3759" y="865"/>
              </a:cxn>
              <a:cxn ang="0">
                <a:pos x="3588" y="1205"/>
              </a:cxn>
              <a:cxn ang="0">
                <a:pos x="3552" y="1243"/>
              </a:cxn>
              <a:cxn ang="0">
                <a:pos x="3415" y="1092"/>
              </a:cxn>
              <a:cxn ang="0">
                <a:pos x="3104" y="941"/>
              </a:cxn>
              <a:cxn ang="0">
                <a:pos x="2656" y="1130"/>
              </a:cxn>
              <a:cxn ang="0">
                <a:pos x="2311" y="1205"/>
              </a:cxn>
              <a:cxn ang="0">
                <a:pos x="1552" y="1430"/>
              </a:cxn>
              <a:cxn ang="0">
                <a:pos x="1276" y="1355"/>
              </a:cxn>
              <a:cxn ang="0">
                <a:pos x="1001" y="1694"/>
              </a:cxn>
              <a:cxn ang="0">
                <a:pos x="656" y="1807"/>
              </a:cxn>
              <a:cxn ang="0">
                <a:pos x="449" y="1619"/>
              </a:cxn>
              <a:cxn ang="0">
                <a:pos x="1001" y="1394"/>
              </a:cxn>
              <a:cxn ang="0">
                <a:pos x="449" y="865"/>
              </a:cxn>
              <a:cxn ang="0">
                <a:pos x="104" y="1430"/>
              </a:cxn>
              <a:cxn ang="0">
                <a:pos x="172" y="2184"/>
              </a:cxn>
              <a:cxn ang="0">
                <a:pos x="0" y="2635"/>
              </a:cxn>
              <a:cxn ang="0">
                <a:pos x="242" y="3238"/>
              </a:cxn>
              <a:cxn ang="0">
                <a:pos x="656" y="3689"/>
              </a:cxn>
              <a:cxn ang="0">
                <a:pos x="689" y="4329"/>
              </a:cxn>
              <a:cxn ang="0">
                <a:pos x="1450" y="4744"/>
              </a:cxn>
              <a:cxn ang="0">
                <a:pos x="1450" y="3877"/>
              </a:cxn>
              <a:cxn ang="0">
                <a:pos x="1967" y="3576"/>
              </a:cxn>
              <a:cxn ang="0">
                <a:pos x="2415" y="3464"/>
              </a:cxn>
              <a:cxn ang="0">
                <a:pos x="3242" y="3313"/>
              </a:cxn>
              <a:cxn ang="0">
                <a:pos x="4001" y="3727"/>
              </a:cxn>
              <a:cxn ang="0">
                <a:pos x="4656" y="3727"/>
              </a:cxn>
              <a:cxn ang="0">
                <a:pos x="5518" y="3614"/>
              </a:cxn>
              <a:cxn ang="0">
                <a:pos x="6345" y="3840"/>
              </a:cxn>
              <a:cxn ang="0">
                <a:pos x="7001" y="3389"/>
              </a:cxn>
              <a:cxn ang="0">
                <a:pos x="7760" y="3954"/>
              </a:cxn>
              <a:cxn ang="0">
                <a:pos x="7760" y="4329"/>
              </a:cxn>
            </a:cxnLst>
            <a:rect l="0" t="0" r="r" b="b"/>
            <a:pathLst>
              <a:path w="12141" h="4745">
                <a:moveTo>
                  <a:pt x="7760" y="4555"/>
                </a:moveTo>
                <a:lnTo>
                  <a:pt x="7795" y="4518"/>
                </a:lnTo>
                <a:lnTo>
                  <a:pt x="7795" y="4480"/>
                </a:lnTo>
                <a:lnTo>
                  <a:pt x="7829" y="4518"/>
                </a:lnTo>
                <a:lnTo>
                  <a:pt x="7829" y="4555"/>
                </a:lnTo>
                <a:lnTo>
                  <a:pt x="7863" y="4555"/>
                </a:lnTo>
                <a:lnTo>
                  <a:pt x="7932" y="4555"/>
                </a:lnTo>
                <a:lnTo>
                  <a:pt x="7966" y="4518"/>
                </a:lnTo>
                <a:lnTo>
                  <a:pt x="8036" y="4442"/>
                </a:lnTo>
                <a:lnTo>
                  <a:pt x="8104" y="4368"/>
                </a:lnTo>
                <a:lnTo>
                  <a:pt x="8174" y="4254"/>
                </a:lnTo>
                <a:lnTo>
                  <a:pt x="8208" y="4217"/>
                </a:lnTo>
                <a:lnTo>
                  <a:pt x="8243" y="4178"/>
                </a:lnTo>
                <a:lnTo>
                  <a:pt x="8278" y="4066"/>
                </a:lnTo>
                <a:lnTo>
                  <a:pt x="8381" y="3954"/>
                </a:lnTo>
                <a:lnTo>
                  <a:pt x="8415" y="3877"/>
                </a:lnTo>
                <a:lnTo>
                  <a:pt x="8449" y="3840"/>
                </a:lnTo>
                <a:lnTo>
                  <a:pt x="8449" y="3765"/>
                </a:lnTo>
                <a:lnTo>
                  <a:pt x="8449" y="3689"/>
                </a:lnTo>
                <a:lnTo>
                  <a:pt x="8449" y="3614"/>
                </a:lnTo>
                <a:lnTo>
                  <a:pt x="8449" y="3539"/>
                </a:lnTo>
                <a:lnTo>
                  <a:pt x="8484" y="3502"/>
                </a:lnTo>
                <a:lnTo>
                  <a:pt x="8518" y="3464"/>
                </a:lnTo>
                <a:lnTo>
                  <a:pt x="8484" y="3389"/>
                </a:lnTo>
                <a:lnTo>
                  <a:pt x="8484" y="3350"/>
                </a:lnTo>
                <a:lnTo>
                  <a:pt x="8484" y="3313"/>
                </a:lnTo>
                <a:lnTo>
                  <a:pt x="8449" y="3275"/>
                </a:lnTo>
                <a:lnTo>
                  <a:pt x="8415" y="3200"/>
                </a:lnTo>
                <a:lnTo>
                  <a:pt x="8381" y="3200"/>
                </a:lnTo>
                <a:lnTo>
                  <a:pt x="8347" y="3200"/>
                </a:lnTo>
                <a:lnTo>
                  <a:pt x="8347" y="3238"/>
                </a:lnTo>
                <a:lnTo>
                  <a:pt x="8347" y="3275"/>
                </a:lnTo>
                <a:lnTo>
                  <a:pt x="8311" y="3275"/>
                </a:lnTo>
                <a:lnTo>
                  <a:pt x="8311" y="3200"/>
                </a:lnTo>
                <a:lnTo>
                  <a:pt x="8278" y="3200"/>
                </a:lnTo>
                <a:lnTo>
                  <a:pt x="8243" y="3238"/>
                </a:lnTo>
                <a:lnTo>
                  <a:pt x="8243" y="3275"/>
                </a:lnTo>
                <a:lnTo>
                  <a:pt x="8208" y="3275"/>
                </a:lnTo>
                <a:lnTo>
                  <a:pt x="8208" y="3238"/>
                </a:lnTo>
                <a:lnTo>
                  <a:pt x="8208" y="3162"/>
                </a:lnTo>
                <a:lnTo>
                  <a:pt x="8104" y="3162"/>
                </a:lnTo>
                <a:lnTo>
                  <a:pt x="8139" y="3125"/>
                </a:lnTo>
                <a:lnTo>
                  <a:pt x="8174" y="3125"/>
                </a:lnTo>
                <a:lnTo>
                  <a:pt x="8243" y="3011"/>
                </a:lnTo>
                <a:lnTo>
                  <a:pt x="8311" y="2936"/>
                </a:lnTo>
                <a:lnTo>
                  <a:pt x="8415" y="2860"/>
                </a:lnTo>
                <a:lnTo>
                  <a:pt x="8449" y="2824"/>
                </a:lnTo>
                <a:lnTo>
                  <a:pt x="8518" y="2749"/>
                </a:lnTo>
                <a:lnTo>
                  <a:pt x="8553" y="2673"/>
                </a:lnTo>
                <a:lnTo>
                  <a:pt x="8656" y="2635"/>
                </a:lnTo>
                <a:lnTo>
                  <a:pt x="8691" y="2635"/>
                </a:lnTo>
                <a:lnTo>
                  <a:pt x="8760" y="2599"/>
                </a:lnTo>
                <a:lnTo>
                  <a:pt x="8795" y="2635"/>
                </a:lnTo>
                <a:lnTo>
                  <a:pt x="8795" y="2673"/>
                </a:lnTo>
                <a:lnTo>
                  <a:pt x="8863" y="2635"/>
                </a:lnTo>
                <a:lnTo>
                  <a:pt x="8933" y="2635"/>
                </a:lnTo>
                <a:lnTo>
                  <a:pt x="8966" y="2673"/>
                </a:lnTo>
                <a:lnTo>
                  <a:pt x="9002" y="2635"/>
                </a:lnTo>
                <a:lnTo>
                  <a:pt x="9002" y="2560"/>
                </a:lnTo>
                <a:lnTo>
                  <a:pt x="9036" y="2560"/>
                </a:lnTo>
                <a:lnTo>
                  <a:pt x="9070" y="2560"/>
                </a:lnTo>
                <a:lnTo>
                  <a:pt x="9104" y="2560"/>
                </a:lnTo>
                <a:lnTo>
                  <a:pt x="9140" y="2599"/>
                </a:lnTo>
                <a:lnTo>
                  <a:pt x="9208" y="2599"/>
                </a:lnTo>
                <a:lnTo>
                  <a:pt x="9242" y="2599"/>
                </a:lnTo>
                <a:lnTo>
                  <a:pt x="9278" y="2599"/>
                </a:lnTo>
                <a:lnTo>
                  <a:pt x="9311" y="2599"/>
                </a:lnTo>
                <a:lnTo>
                  <a:pt x="9278" y="2635"/>
                </a:lnTo>
                <a:lnTo>
                  <a:pt x="9242" y="2635"/>
                </a:lnTo>
                <a:lnTo>
                  <a:pt x="9208" y="2673"/>
                </a:lnTo>
                <a:lnTo>
                  <a:pt x="9208" y="2710"/>
                </a:lnTo>
                <a:lnTo>
                  <a:pt x="9242" y="2710"/>
                </a:lnTo>
                <a:lnTo>
                  <a:pt x="9311" y="2673"/>
                </a:lnTo>
                <a:lnTo>
                  <a:pt x="9346" y="2673"/>
                </a:lnTo>
                <a:lnTo>
                  <a:pt x="9382" y="2673"/>
                </a:lnTo>
                <a:lnTo>
                  <a:pt x="9415" y="2635"/>
                </a:lnTo>
                <a:lnTo>
                  <a:pt x="9450" y="2673"/>
                </a:lnTo>
                <a:lnTo>
                  <a:pt x="9484" y="2635"/>
                </a:lnTo>
                <a:lnTo>
                  <a:pt x="9484" y="2599"/>
                </a:lnTo>
                <a:lnTo>
                  <a:pt x="9484" y="2560"/>
                </a:lnTo>
                <a:lnTo>
                  <a:pt x="9450" y="2560"/>
                </a:lnTo>
                <a:lnTo>
                  <a:pt x="9415" y="2522"/>
                </a:lnTo>
                <a:lnTo>
                  <a:pt x="9450" y="2485"/>
                </a:lnTo>
                <a:lnTo>
                  <a:pt x="9519" y="2410"/>
                </a:lnTo>
                <a:lnTo>
                  <a:pt x="9552" y="2371"/>
                </a:lnTo>
                <a:lnTo>
                  <a:pt x="9588" y="2334"/>
                </a:lnTo>
                <a:lnTo>
                  <a:pt x="9622" y="2334"/>
                </a:lnTo>
                <a:lnTo>
                  <a:pt x="9657" y="2334"/>
                </a:lnTo>
                <a:lnTo>
                  <a:pt x="9691" y="2297"/>
                </a:lnTo>
                <a:lnTo>
                  <a:pt x="9725" y="2258"/>
                </a:lnTo>
                <a:lnTo>
                  <a:pt x="9760" y="2258"/>
                </a:lnTo>
                <a:lnTo>
                  <a:pt x="9795" y="2297"/>
                </a:lnTo>
                <a:lnTo>
                  <a:pt x="9828" y="2258"/>
                </a:lnTo>
                <a:lnTo>
                  <a:pt x="9898" y="2221"/>
                </a:lnTo>
                <a:lnTo>
                  <a:pt x="9898" y="2258"/>
                </a:lnTo>
                <a:lnTo>
                  <a:pt x="9863" y="2258"/>
                </a:lnTo>
                <a:lnTo>
                  <a:pt x="9863" y="2297"/>
                </a:lnTo>
                <a:lnTo>
                  <a:pt x="9795" y="2371"/>
                </a:lnTo>
                <a:lnTo>
                  <a:pt x="9795" y="2410"/>
                </a:lnTo>
                <a:lnTo>
                  <a:pt x="9828" y="2410"/>
                </a:lnTo>
                <a:lnTo>
                  <a:pt x="9828" y="2448"/>
                </a:lnTo>
                <a:lnTo>
                  <a:pt x="9863" y="2410"/>
                </a:lnTo>
                <a:lnTo>
                  <a:pt x="9933" y="2371"/>
                </a:lnTo>
                <a:lnTo>
                  <a:pt x="9967" y="2371"/>
                </a:lnTo>
                <a:lnTo>
                  <a:pt x="10002" y="2334"/>
                </a:lnTo>
                <a:lnTo>
                  <a:pt x="10037" y="2258"/>
                </a:lnTo>
                <a:lnTo>
                  <a:pt x="10037" y="2221"/>
                </a:lnTo>
                <a:lnTo>
                  <a:pt x="10104" y="2184"/>
                </a:lnTo>
                <a:lnTo>
                  <a:pt x="10140" y="2146"/>
                </a:lnTo>
                <a:lnTo>
                  <a:pt x="10174" y="2146"/>
                </a:lnTo>
                <a:lnTo>
                  <a:pt x="10174" y="2184"/>
                </a:lnTo>
                <a:lnTo>
                  <a:pt x="10140" y="2221"/>
                </a:lnTo>
                <a:lnTo>
                  <a:pt x="10104" y="2334"/>
                </a:lnTo>
                <a:lnTo>
                  <a:pt x="10037" y="2448"/>
                </a:lnTo>
                <a:lnTo>
                  <a:pt x="9967" y="2485"/>
                </a:lnTo>
                <a:lnTo>
                  <a:pt x="9795" y="2635"/>
                </a:lnTo>
                <a:lnTo>
                  <a:pt x="9760" y="2673"/>
                </a:lnTo>
                <a:lnTo>
                  <a:pt x="9691" y="2749"/>
                </a:lnTo>
                <a:lnTo>
                  <a:pt x="9657" y="2785"/>
                </a:lnTo>
                <a:lnTo>
                  <a:pt x="9622" y="2785"/>
                </a:lnTo>
                <a:lnTo>
                  <a:pt x="9588" y="2860"/>
                </a:lnTo>
                <a:lnTo>
                  <a:pt x="9588" y="2899"/>
                </a:lnTo>
                <a:lnTo>
                  <a:pt x="9552" y="2936"/>
                </a:lnTo>
                <a:lnTo>
                  <a:pt x="9552" y="2974"/>
                </a:lnTo>
                <a:lnTo>
                  <a:pt x="9552" y="3049"/>
                </a:lnTo>
                <a:lnTo>
                  <a:pt x="9552" y="3087"/>
                </a:lnTo>
                <a:lnTo>
                  <a:pt x="9552" y="3162"/>
                </a:lnTo>
                <a:lnTo>
                  <a:pt x="9519" y="3275"/>
                </a:lnTo>
                <a:lnTo>
                  <a:pt x="9519" y="3425"/>
                </a:lnTo>
                <a:lnTo>
                  <a:pt x="9519" y="3464"/>
                </a:lnTo>
                <a:lnTo>
                  <a:pt x="9552" y="3502"/>
                </a:lnTo>
                <a:lnTo>
                  <a:pt x="9588" y="3502"/>
                </a:lnTo>
                <a:lnTo>
                  <a:pt x="9588" y="3539"/>
                </a:lnTo>
                <a:lnTo>
                  <a:pt x="9588" y="3576"/>
                </a:lnTo>
                <a:lnTo>
                  <a:pt x="9588" y="3614"/>
                </a:lnTo>
                <a:lnTo>
                  <a:pt x="9622" y="3652"/>
                </a:lnTo>
                <a:lnTo>
                  <a:pt x="9657" y="3614"/>
                </a:lnTo>
                <a:lnTo>
                  <a:pt x="9691" y="3576"/>
                </a:lnTo>
                <a:lnTo>
                  <a:pt x="9725" y="3539"/>
                </a:lnTo>
                <a:lnTo>
                  <a:pt x="9760" y="3502"/>
                </a:lnTo>
                <a:lnTo>
                  <a:pt x="9760" y="3464"/>
                </a:lnTo>
                <a:lnTo>
                  <a:pt x="9795" y="3425"/>
                </a:lnTo>
                <a:lnTo>
                  <a:pt x="9828" y="3389"/>
                </a:lnTo>
                <a:lnTo>
                  <a:pt x="9828" y="3350"/>
                </a:lnTo>
                <a:lnTo>
                  <a:pt x="9828" y="3275"/>
                </a:lnTo>
                <a:lnTo>
                  <a:pt x="9863" y="3275"/>
                </a:lnTo>
                <a:lnTo>
                  <a:pt x="9898" y="3238"/>
                </a:lnTo>
                <a:lnTo>
                  <a:pt x="9933" y="3238"/>
                </a:lnTo>
                <a:lnTo>
                  <a:pt x="9967" y="3238"/>
                </a:lnTo>
                <a:lnTo>
                  <a:pt x="9933" y="3162"/>
                </a:lnTo>
                <a:lnTo>
                  <a:pt x="9933" y="3125"/>
                </a:lnTo>
                <a:lnTo>
                  <a:pt x="9967" y="3087"/>
                </a:lnTo>
                <a:lnTo>
                  <a:pt x="10002" y="3049"/>
                </a:lnTo>
                <a:lnTo>
                  <a:pt x="10037" y="3049"/>
                </a:lnTo>
                <a:lnTo>
                  <a:pt x="10037" y="3011"/>
                </a:lnTo>
                <a:lnTo>
                  <a:pt x="10002" y="2974"/>
                </a:lnTo>
                <a:lnTo>
                  <a:pt x="10002" y="2936"/>
                </a:lnTo>
                <a:lnTo>
                  <a:pt x="10002" y="2899"/>
                </a:lnTo>
                <a:lnTo>
                  <a:pt x="10037" y="2860"/>
                </a:lnTo>
                <a:lnTo>
                  <a:pt x="10070" y="2860"/>
                </a:lnTo>
                <a:lnTo>
                  <a:pt x="10037" y="2824"/>
                </a:lnTo>
                <a:lnTo>
                  <a:pt x="10037" y="2785"/>
                </a:lnTo>
                <a:lnTo>
                  <a:pt x="10037" y="2749"/>
                </a:lnTo>
                <a:lnTo>
                  <a:pt x="10070" y="2673"/>
                </a:lnTo>
                <a:lnTo>
                  <a:pt x="10070" y="2635"/>
                </a:lnTo>
                <a:lnTo>
                  <a:pt x="10104" y="2599"/>
                </a:lnTo>
                <a:lnTo>
                  <a:pt x="10104" y="2522"/>
                </a:lnTo>
                <a:lnTo>
                  <a:pt x="10140" y="2485"/>
                </a:lnTo>
                <a:lnTo>
                  <a:pt x="10174" y="2522"/>
                </a:lnTo>
                <a:lnTo>
                  <a:pt x="10207" y="2522"/>
                </a:lnTo>
                <a:lnTo>
                  <a:pt x="10243" y="2522"/>
                </a:lnTo>
                <a:lnTo>
                  <a:pt x="10277" y="2485"/>
                </a:lnTo>
                <a:lnTo>
                  <a:pt x="10312" y="2448"/>
                </a:lnTo>
                <a:lnTo>
                  <a:pt x="10346" y="2448"/>
                </a:lnTo>
                <a:lnTo>
                  <a:pt x="10346" y="2485"/>
                </a:lnTo>
                <a:lnTo>
                  <a:pt x="10346" y="2522"/>
                </a:lnTo>
                <a:lnTo>
                  <a:pt x="10381" y="2485"/>
                </a:lnTo>
                <a:lnTo>
                  <a:pt x="10415" y="2448"/>
                </a:lnTo>
                <a:lnTo>
                  <a:pt x="10450" y="2448"/>
                </a:lnTo>
                <a:lnTo>
                  <a:pt x="10483" y="2448"/>
                </a:lnTo>
                <a:lnTo>
                  <a:pt x="10519" y="2448"/>
                </a:lnTo>
                <a:lnTo>
                  <a:pt x="10554" y="2485"/>
                </a:lnTo>
                <a:lnTo>
                  <a:pt x="10588" y="2522"/>
                </a:lnTo>
                <a:lnTo>
                  <a:pt x="10622" y="2522"/>
                </a:lnTo>
                <a:lnTo>
                  <a:pt x="10656" y="2485"/>
                </a:lnTo>
                <a:lnTo>
                  <a:pt x="10692" y="2448"/>
                </a:lnTo>
                <a:lnTo>
                  <a:pt x="10725" y="2448"/>
                </a:lnTo>
                <a:lnTo>
                  <a:pt x="10760" y="2448"/>
                </a:lnTo>
                <a:lnTo>
                  <a:pt x="10760" y="2410"/>
                </a:lnTo>
                <a:lnTo>
                  <a:pt x="10795" y="2371"/>
                </a:lnTo>
                <a:lnTo>
                  <a:pt x="10899" y="2297"/>
                </a:lnTo>
                <a:lnTo>
                  <a:pt x="11070" y="2184"/>
                </a:lnTo>
                <a:lnTo>
                  <a:pt x="11140" y="2146"/>
                </a:lnTo>
                <a:lnTo>
                  <a:pt x="11174" y="2108"/>
                </a:lnTo>
                <a:lnTo>
                  <a:pt x="11243" y="2070"/>
                </a:lnTo>
                <a:lnTo>
                  <a:pt x="11278" y="2070"/>
                </a:lnTo>
                <a:lnTo>
                  <a:pt x="11311" y="2070"/>
                </a:lnTo>
                <a:lnTo>
                  <a:pt x="11278" y="1996"/>
                </a:lnTo>
                <a:lnTo>
                  <a:pt x="11243" y="1957"/>
                </a:lnTo>
                <a:lnTo>
                  <a:pt x="11243" y="1920"/>
                </a:lnTo>
                <a:lnTo>
                  <a:pt x="11243" y="1845"/>
                </a:lnTo>
                <a:lnTo>
                  <a:pt x="11208" y="1807"/>
                </a:lnTo>
                <a:lnTo>
                  <a:pt x="11174" y="1807"/>
                </a:lnTo>
                <a:lnTo>
                  <a:pt x="11174" y="1770"/>
                </a:lnTo>
                <a:lnTo>
                  <a:pt x="11243" y="1807"/>
                </a:lnTo>
                <a:lnTo>
                  <a:pt x="11311" y="1807"/>
                </a:lnTo>
                <a:lnTo>
                  <a:pt x="11347" y="1807"/>
                </a:lnTo>
                <a:lnTo>
                  <a:pt x="11380" y="1770"/>
                </a:lnTo>
                <a:lnTo>
                  <a:pt x="11415" y="1770"/>
                </a:lnTo>
                <a:lnTo>
                  <a:pt x="11450" y="1732"/>
                </a:lnTo>
                <a:lnTo>
                  <a:pt x="11450" y="1656"/>
                </a:lnTo>
                <a:lnTo>
                  <a:pt x="11450" y="1619"/>
                </a:lnTo>
                <a:lnTo>
                  <a:pt x="11484" y="1544"/>
                </a:lnTo>
                <a:lnTo>
                  <a:pt x="11484" y="1505"/>
                </a:lnTo>
                <a:lnTo>
                  <a:pt x="11519" y="1505"/>
                </a:lnTo>
                <a:lnTo>
                  <a:pt x="11519" y="1544"/>
                </a:lnTo>
                <a:lnTo>
                  <a:pt x="11519" y="1582"/>
                </a:lnTo>
                <a:lnTo>
                  <a:pt x="11519" y="1656"/>
                </a:lnTo>
                <a:lnTo>
                  <a:pt x="11519" y="1694"/>
                </a:lnTo>
                <a:lnTo>
                  <a:pt x="11587" y="1732"/>
                </a:lnTo>
                <a:lnTo>
                  <a:pt x="11691" y="1694"/>
                </a:lnTo>
                <a:lnTo>
                  <a:pt x="11726" y="1732"/>
                </a:lnTo>
                <a:lnTo>
                  <a:pt x="11760" y="1732"/>
                </a:lnTo>
                <a:lnTo>
                  <a:pt x="11795" y="1807"/>
                </a:lnTo>
                <a:lnTo>
                  <a:pt x="11795" y="1845"/>
                </a:lnTo>
                <a:lnTo>
                  <a:pt x="11829" y="1845"/>
                </a:lnTo>
                <a:lnTo>
                  <a:pt x="11899" y="1845"/>
                </a:lnTo>
                <a:lnTo>
                  <a:pt x="11933" y="1845"/>
                </a:lnTo>
                <a:lnTo>
                  <a:pt x="11933" y="1883"/>
                </a:lnTo>
                <a:lnTo>
                  <a:pt x="11966" y="1883"/>
                </a:lnTo>
                <a:lnTo>
                  <a:pt x="12002" y="1883"/>
                </a:lnTo>
                <a:lnTo>
                  <a:pt x="12002" y="1845"/>
                </a:lnTo>
                <a:lnTo>
                  <a:pt x="12002" y="1770"/>
                </a:lnTo>
                <a:lnTo>
                  <a:pt x="12002" y="1694"/>
                </a:lnTo>
                <a:lnTo>
                  <a:pt x="12036" y="1656"/>
                </a:lnTo>
                <a:lnTo>
                  <a:pt x="12105" y="1619"/>
                </a:lnTo>
                <a:lnTo>
                  <a:pt x="12140" y="1619"/>
                </a:lnTo>
                <a:lnTo>
                  <a:pt x="12105" y="1582"/>
                </a:lnTo>
                <a:lnTo>
                  <a:pt x="12070" y="1582"/>
                </a:lnTo>
                <a:lnTo>
                  <a:pt x="11966" y="1505"/>
                </a:lnTo>
                <a:lnTo>
                  <a:pt x="11933" y="1505"/>
                </a:lnTo>
                <a:lnTo>
                  <a:pt x="11933" y="1469"/>
                </a:lnTo>
                <a:lnTo>
                  <a:pt x="11899" y="1430"/>
                </a:lnTo>
                <a:lnTo>
                  <a:pt x="11863" y="1469"/>
                </a:lnTo>
                <a:lnTo>
                  <a:pt x="11863" y="1505"/>
                </a:lnTo>
                <a:lnTo>
                  <a:pt x="11863" y="1544"/>
                </a:lnTo>
                <a:lnTo>
                  <a:pt x="11899" y="1619"/>
                </a:lnTo>
                <a:lnTo>
                  <a:pt x="11863" y="1656"/>
                </a:lnTo>
                <a:lnTo>
                  <a:pt x="11863" y="1619"/>
                </a:lnTo>
                <a:lnTo>
                  <a:pt x="11829" y="1619"/>
                </a:lnTo>
                <a:lnTo>
                  <a:pt x="11795" y="1582"/>
                </a:lnTo>
                <a:lnTo>
                  <a:pt x="11726" y="1469"/>
                </a:lnTo>
                <a:lnTo>
                  <a:pt x="11691" y="1355"/>
                </a:lnTo>
                <a:lnTo>
                  <a:pt x="11622" y="1243"/>
                </a:lnTo>
                <a:lnTo>
                  <a:pt x="11554" y="1167"/>
                </a:lnTo>
                <a:lnTo>
                  <a:pt x="11519" y="1130"/>
                </a:lnTo>
                <a:lnTo>
                  <a:pt x="11450" y="1092"/>
                </a:lnTo>
                <a:lnTo>
                  <a:pt x="11380" y="1054"/>
                </a:lnTo>
                <a:lnTo>
                  <a:pt x="11311" y="1016"/>
                </a:lnTo>
                <a:lnTo>
                  <a:pt x="11243" y="1016"/>
                </a:lnTo>
                <a:lnTo>
                  <a:pt x="11174" y="1016"/>
                </a:lnTo>
                <a:lnTo>
                  <a:pt x="11105" y="1016"/>
                </a:lnTo>
                <a:lnTo>
                  <a:pt x="11070" y="1016"/>
                </a:lnTo>
                <a:lnTo>
                  <a:pt x="11001" y="979"/>
                </a:lnTo>
                <a:lnTo>
                  <a:pt x="10967" y="979"/>
                </a:lnTo>
                <a:lnTo>
                  <a:pt x="10899" y="941"/>
                </a:lnTo>
                <a:lnTo>
                  <a:pt x="10829" y="904"/>
                </a:lnTo>
                <a:lnTo>
                  <a:pt x="10622" y="904"/>
                </a:lnTo>
                <a:lnTo>
                  <a:pt x="10554" y="904"/>
                </a:lnTo>
                <a:lnTo>
                  <a:pt x="10519" y="865"/>
                </a:lnTo>
                <a:lnTo>
                  <a:pt x="10483" y="865"/>
                </a:lnTo>
                <a:lnTo>
                  <a:pt x="10483" y="941"/>
                </a:lnTo>
                <a:lnTo>
                  <a:pt x="10519" y="1016"/>
                </a:lnTo>
                <a:lnTo>
                  <a:pt x="10554" y="1054"/>
                </a:lnTo>
                <a:lnTo>
                  <a:pt x="10554" y="1092"/>
                </a:lnTo>
                <a:lnTo>
                  <a:pt x="10519" y="1130"/>
                </a:lnTo>
                <a:lnTo>
                  <a:pt x="10450" y="1130"/>
                </a:lnTo>
                <a:lnTo>
                  <a:pt x="10415" y="1092"/>
                </a:lnTo>
                <a:lnTo>
                  <a:pt x="10415" y="1054"/>
                </a:lnTo>
                <a:lnTo>
                  <a:pt x="10381" y="1054"/>
                </a:lnTo>
                <a:lnTo>
                  <a:pt x="10346" y="1054"/>
                </a:lnTo>
                <a:lnTo>
                  <a:pt x="10312" y="1016"/>
                </a:lnTo>
                <a:lnTo>
                  <a:pt x="10277" y="1016"/>
                </a:lnTo>
                <a:lnTo>
                  <a:pt x="10174" y="1016"/>
                </a:lnTo>
                <a:lnTo>
                  <a:pt x="10104" y="1016"/>
                </a:lnTo>
                <a:lnTo>
                  <a:pt x="9967" y="1016"/>
                </a:lnTo>
                <a:lnTo>
                  <a:pt x="9933" y="1016"/>
                </a:lnTo>
                <a:lnTo>
                  <a:pt x="9898" y="1054"/>
                </a:lnTo>
                <a:lnTo>
                  <a:pt x="9863" y="1054"/>
                </a:lnTo>
                <a:lnTo>
                  <a:pt x="9863" y="1130"/>
                </a:lnTo>
                <a:lnTo>
                  <a:pt x="9828" y="1092"/>
                </a:lnTo>
                <a:lnTo>
                  <a:pt x="9795" y="1054"/>
                </a:lnTo>
                <a:lnTo>
                  <a:pt x="9760" y="1054"/>
                </a:lnTo>
                <a:lnTo>
                  <a:pt x="9725" y="1016"/>
                </a:lnTo>
                <a:lnTo>
                  <a:pt x="9657" y="1016"/>
                </a:lnTo>
                <a:lnTo>
                  <a:pt x="9622" y="941"/>
                </a:lnTo>
                <a:lnTo>
                  <a:pt x="9622" y="904"/>
                </a:lnTo>
                <a:lnTo>
                  <a:pt x="9588" y="865"/>
                </a:lnTo>
                <a:lnTo>
                  <a:pt x="9552" y="790"/>
                </a:lnTo>
                <a:lnTo>
                  <a:pt x="9519" y="790"/>
                </a:lnTo>
                <a:lnTo>
                  <a:pt x="9450" y="790"/>
                </a:lnTo>
                <a:lnTo>
                  <a:pt x="9382" y="790"/>
                </a:lnTo>
                <a:lnTo>
                  <a:pt x="9242" y="790"/>
                </a:lnTo>
                <a:lnTo>
                  <a:pt x="9208" y="829"/>
                </a:lnTo>
                <a:lnTo>
                  <a:pt x="9140" y="829"/>
                </a:lnTo>
                <a:lnTo>
                  <a:pt x="9070" y="829"/>
                </a:lnTo>
                <a:lnTo>
                  <a:pt x="9036" y="790"/>
                </a:lnTo>
                <a:lnTo>
                  <a:pt x="9002" y="790"/>
                </a:lnTo>
                <a:lnTo>
                  <a:pt x="8966" y="753"/>
                </a:lnTo>
                <a:lnTo>
                  <a:pt x="8933" y="753"/>
                </a:lnTo>
                <a:lnTo>
                  <a:pt x="8898" y="753"/>
                </a:lnTo>
                <a:lnTo>
                  <a:pt x="8898" y="715"/>
                </a:lnTo>
                <a:lnTo>
                  <a:pt x="8898" y="679"/>
                </a:lnTo>
                <a:lnTo>
                  <a:pt x="8863" y="640"/>
                </a:lnTo>
                <a:lnTo>
                  <a:pt x="8795" y="640"/>
                </a:lnTo>
                <a:lnTo>
                  <a:pt x="8725" y="640"/>
                </a:lnTo>
                <a:lnTo>
                  <a:pt x="8691" y="640"/>
                </a:lnTo>
                <a:lnTo>
                  <a:pt x="8656" y="640"/>
                </a:lnTo>
                <a:lnTo>
                  <a:pt x="8656" y="679"/>
                </a:lnTo>
                <a:lnTo>
                  <a:pt x="8622" y="715"/>
                </a:lnTo>
                <a:lnTo>
                  <a:pt x="8587" y="715"/>
                </a:lnTo>
                <a:lnTo>
                  <a:pt x="8587" y="679"/>
                </a:lnTo>
                <a:lnTo>
                  <a:pt x="8587" y="640"/>
                </a:lnTo>
                <a:lnTo>
                  <a:pt x="8518" y="679"/>
                </a:lnTo>
                <a:lnTo>
                  <a:pt x="8518" y="640"/>
                </a:lnTo>
                <a:lnTo>
                  <a:pt x="8518" y="602"/>
                </a:lnTo>
                <a:lnTo>
                  <a:pt x="8484" y="602"/>
                </a:lnTo>
                <a:lnTo>
                  <a:pt x="8449" y="602"/>
                </a:lnTo>
                <a:lnTo>
                  <a:pt x="8381" y="640"/>
                </a:lnTo>
                <a:lnTo>
                  <a:pt x="8278" y="640"/>
                </a:lnTo>
                <a:lnTo>
                  <a:pt x="8243" y="640"/>
                </a:lnTo>
                <a:lnTo>
                  <a:pt x="8208" y="640"/>
                </a:lnTo>
                <a:lnTo>
                  <a:pt x="8208" y="679"/>
                </a:lnTo>
                <a:lnTo>
                  <a:pt x="8208" y="715"/>
                </a:lnTo>
                <a:lnTo>
                  <a:pt x="8243" y="753"/>
                </a:lnTo>
                <a:lnTo>
                  <a:pt x="8278" y="790"/>
                </a:lnTo>
                <a:lnTo>
                  <a:pt x="8278" y="829"/>
                </a:lnTo>
                <a:lnTo>
                  <a:pt x="8243" y="829"/>
                </a:lnTo>
                <a:lnTo>
                  <a:pt x="8208" y="790"/>
                </a:lnTo>
                <a:lnTo>
                  <a:pt x="8139" y="753"/>
                </a:lnTo>
                <a:lnTo>
                  <a:pt x="8104" y="753"/>
                </a:lnTo>
                <a:lnTo>
                  <a:pt x="8036" y="753"/>
                </a:lnTo>
                <a:lnTo>
                  <a:pt x="7966" y="790"/>
                </a:lnTo>
                <a:lnTo>
                  <a:pt x="7898" y="790"/>
                </a:lnTo>
                <a:lnTo>
                  <a:pt x="7829" y="829"/>
                </a:lnTo>
                <a:lnTo>
                  <a:pt x="7795" y="829"/>
                </a:lnTo>
                <a:lnTo>
                  <a:pt x="7795" y="790"/>
                </a:lnTo>
                <a:lnTo>
                  <a:pt x="7760" y="753"/>
                </a:lnTo>
                <a:lnTo>
                  <a:pt x="7760" y="790"/>
                </a:lnTo>
                <a:lnTo>
                  <a:pt x="7760" y="829"/>
                </a:lnTo>
                <a:lnTo>
                  <a:pt x="7725" y="829"/>
                </a:lnTo>
                <a:lnTo>
                  <a:pt x="7692" y="941"/>
                </a:lnTo>
                <a:lnTo>
                  <a:pt x="7552" y="865"/>
                </a:lnTo>
                <a:lnTo>
                  <a:pt x="7484" y="790"/>
                </a:lnTo>
                <a:lnTo>
                  <a:pt x="7415" y="790"/>
                </a:lnTo>
                <a:lnTo>
                  <a:pt x="7415" y="715"/>
                </a:lnTo>
                <a:lnTo>
                  <a:pt x="7381" y="640"/>
                </a:lnTo>
                <a:lnTo>
                  <a:pt x="7381" y="602"/>
                </a:lnTo>
                <a:lnTo>
                  <a:pt x="7345" y="602"/>
                </a:lnTo>
                <a:lnTo>
                  <a:pt x="7345" y="565"/>
                </a:lnTo>
                <a:lnTo>
                  <a:pt x="7277" y="565"/>
                </a:lnTo>
                <a:lnTo>
                  <a:pt x="7207" y="528"/>
                </a:lnTo>
                <a:lnTo>
                  <a:pt x="7140" y="490"/>
                </a:lnTo>
                <a:lnTo>
                  <a:pt x="7104" y="490"/>
                </a:lnTo>
                <a:lnTo>
                  <a:pt x="7070" y="528"/>
                </a:lnTo>
                <a:lnTo>
                  <a:pt x="7036" y="565"/>
                </a:lnTo>
                <a:lnTo>
                  <a:pt x="7070" y="640"/>
                </a:lnTo>
                <a:lnTo>
                  <a:pt x="7001" y="640"/>
                </a:lnTo>
                <a:lnTo>
                  <a:pt x="6932" y="640"/>
                </a:lnTo>
                <a:lnTo>
                  <a:pt x="6897" y="640"/>
                </a:lnTo>
                <a:lnTo>
                  <a:pt x="6864" y="602"/>
                </a:lnTo>
                <a:lnTo>
                  <a:pt x="6828" y="602"/>
                </a:lnTo>
                <a:lnTo>
                  <a:pt x="6794" y="602"/>
                </a:lnTo>
                <a:lnTo>
                  <a:pt x="6725" y="640"/>
                </a:lnTo>
                <a:lnTo>
                  <a:pt x="6691" y="640"/>
                </a:lnTo>
                <a:lnTo>
                  <a:pt x="6656" y="602"/>
                </a:lnTo>
                <a:lnTo>
                  <a:pt x="6622" y="602"/>
                </a:lnTo>
                <a:lnTo>
                  <a:pt x="6588" y="565"/>
                </a:lnTo>
                <a:lnTo>
                  <a:pt x="6519" y="528"/>
                </a:lnTo>
                <a:lnTo>
                  <a:pt x="6485" y="528"/>
                </a:lnTo>
                <a:lnTo>
                  <a:pt x="6449" y="528"/>
                </a:lnTo>
                <a:lnTo>
                  <a:pt x="6415" y="565"/>
                </a:lnTo>
                <a:lnTo>
                  <a:pt x="6380" y="565"/>
                </a:lnTo>
                <a:lnTo>
                  <a:pt x="6345" y="528"/>
                </a:lnTo>
                <a:lnTo>
                  <a:pt x="6345" y="490"/>
                </a:lnTo>
                <a:lnTo>
                  <a:pt x="6242" y="528"/>
                </a:lnTo>
                <a:lnTo>
                  <a:pt x="6208" y="528"/>
                </a:lnTo>
                <a:lnTo>
                  <a:pt x="6173" y="490"/>
                </a:lnTo>
                <a:lnTo>
                  <a:pt x="6140" y="490"/>
                </a:lnTo>
                <a:lnTo>
                  <a:pt x="6105" y="528"/>
                </a:lnTo>
                <a:lnTo>
                  <a:pt x="6070" y="565"/>
                </a:lnTo>
                <a:lnTo>
                  <a:pt x="6001" y="602"/>
                </a:lnTo>
                <a:lnTo>
                  <a:pt x="5864" y="679"/>
                </a:lnTo>
                <a:lnTo>
                  <a:pt x="5829" y="679"/>
                </a:lnTo>
                <a:lnTo>
                  <a:pt x="5793" y="715"/>
                </a:lnTo>
                <a:lnTo>
                  <a:pt x="5829" y="640"/>
                </a:lnTo>
                <a:lnTo>
                  <a:pt x="5864" y="602"/>
                </a:lnTo>
                <a:lnTo>
                  <a:pt x="5933" y="565"/>
                </a:lnTo>
                <a:lnTo>
                  <a:pt x="6001" y="528"/>
                </a:lnTo>
                <a:lnTo>
                  <a:pt x="6070" y="490"/>
                </a:lnTo>
                <a:lnTo>
                  <a:pt x="6105" y="451"/>
                </a:lnTo>
                <a:lnTo>
                  <a:pt x="6105" y="415"/>
                </a:lnTo>
                <a:lnTo>
                  <a:pt x="6140" y="377"/>
                </a:lnTo>
                <a:lnTo>
                  <a:pt x="6173" y="377"/>
                </a:lnTo>
                <a:lnTo>
                  <a:pt x="6140" y="338"/>
                </a:lnTo>
                <a:lnTo>
                  <a:pt x="6105" y="301"/>
                </a:lnTo>
                <a:lnTo>
                  <a:pt x="6105" y="264"/>
                </a:lnTo>
                <a:lnTo>
                  <a:pt x="6173" y="264"/>
                </a:lnTo>
                <a:lnTo>
                  <a:pt x="6173" y="227"/>
                </a:lnTo>
                <a:lnTo>
                  <a:pt x="6173" y="188"/>
                </a:lnTo>
                <a:lnTo>
                  <a:pt x="6140" y="150"/>
                </a:lnTo>
                <a:lnTo>
                  <a:pt x="6105" y="114"/>
                </a:lnTo>
                <a:lnTo>
                  <a:pt x="6070" y="76"/>
                </a:lnTo>
                <a:lnTo>
                  <a:pt x="6036" y="114"/>
                </a:lnTo>
                <a:lnTo>
                  <a:pt x="6001" y="114"/>
                </a:lnTo>
                <a:lnTo>
                  <a:pt x="5897" y="150"/>
                </a:lnTo>
                <a:lnTo>
                  <a:pt x="5829" y="150"/>
                </a:lnTo>
                <a:lnTo>
                  <a:pt x="5829" y="188"/>
                </a:lnTo>
                <a:lnTo>
                  <a:pt x="5793" y="227"/>
                </a:lnTo>
                <a:lnTo>
                  <a:pt x="5760" y="227"/>
                </a:lnTo>
                <a:lnTo>
                  <a:pt x="5760" y="188"/>
                </a:lnTo>
                <a:lnTo>
                  <a:pt x="5760" y="150"/>
                </a:lnTo>
                <a:lnTo>
                  <a:pt x="5760" y="114"/>
                </a:lnTo>
                <a:lnTo>
                  <a:pt x="5760" y="76"/>
                </a:lnTo>
                <a:lnTo>
                  <a:pt x="5690" y="76"/>
                </a:lnTo>
                <a:lnTo>
                  <a:pt x="5690" y="38"/>
                </a:lnTo>
                <a:lnTo>
                  <a:pt x="5690" y="0"/>
                </a:lnTo>
                <a:lnTo>
                  <a:pt x="5622" y="38"/>
                </a:lnTo>
                <a:lnTo>
                  <a:pt x="5587" y="76"/>
                </a:lnTo>
                <a:lnTo>
                  <a:pt x="5518" y="76"/>
                </a:lnTo>
                <a:lnTo>
                  <a:pt x="5553" y="150"/>
                </a:lnTo>
                <a:lnTo>
                  <a:pt x="5553" y="188"/>
                </a:lnTo>
                <a:lnTo>
                  <a:pt x="5518" y="188"/>
                </a:lnTo>
                <a:lnTo>
                  <a:pt x="5485" y="150"/>
                </a:lnTo>
                <a:lnTo>
                  <a:pt x="5448" y="150"/>
                </a:lnTo>
                <a:lnTo>
                  <a:pt x="5415" y="188"/>
                </a:lnTo>
                <a:lnTo>
                  <a:pt x="5381" y="188"/>
                </a:lnTo>
                <a:lnTo>
                  <a:pt x="5381" y="264"/>
                </a:lnTo>
                <a:lnTo>
                  <a:pt x="5345" y="264"/>
                </a:lnTo>
                <a:lnTo>
                  <a:pt x="5311" y="264"/>
                </a:lnTo>
                <a:lnTo>
                  <a:pt x="5278" y="301"/>
                </a:lnTo>
                <a:lnTo>
                  <a:pt x="5242" y="301"/>
                </a:lnTo>
                <a:lnTo>
                  <a:pt x="5207" y="338"/>
                </a:lnTo>
                <a:lnTo>
                  <a:pt x="5174" y="338"/>
                </a:lnTo>
                <a:lnTo>
                  <a:pt x="5138" y="338"/>
                </a:lnTo>
                <a:lnTo>
                  <a:pt x="5138" y="264"/>
                </a:lnTo>
                <a:lnTo>
                  <a:pt x="5069" y="264"/>
                </a:lnTo>
                <a:lnTo>
                  <a:pt x="5036" y="264"/>
                </a:lnTo>
                <a:lnTo>
                  <a:pt x="5001" y="301"/>
                </a:lnTo>
                <a:lnTo>
                  <a:pt x="5001" y="338"/>
                </a:lnTo>
                <a:lnTo>
                  <a:pt x="4966" y="338"/>
                </a:lnTo>
                <a:lnTo>
                  <a:pt x="4932" y="338"/>
                </a:lnTo>
                <a:lnTo>
                  <a:pt x="4829" y="377"/>
                </a:lnTo>
                <a:lnTo>
                  <a:pt x="4793" y="377"/>
                </a:lnTo>
                <a:lnTo>
                  <a:pt x="4760" y="377"/>
                </a:lnTo>
                <a:lnTo>
                  <a:pt x="4656" y="415"/>
                </a:lnTo>
                <a:lnTo>
                  <a:pt x="4622" y="490"/>
                </a:lnTo>
                <a:lnTo>
                  <a:pt x="4586" y="528"/>
                </a:lnTo>
                <a:lnTo>
                  <a:pt x="4586" y="602"/>
                </a:lnTo>
                <a:lnTo>
                  <a:pt x="4519" y="602"/>
                </a:lnTo>
                <a:lnTo>
                  <a:pt x="4484" y="565"/>
                </a:lnTo>
                <a:lnTo>
                  <a:pt x="4381" y="602"/>
                </a:lnTo>
                <a:lnTo>
                  <a:pt x="4277" y="602"/>
                </a:lnTo>
                <a:lnTo>
                  <a:pt x="4243" y="602"/>
                </a:lnTo>
                <a:lnTo>
                  <a:pt x="4207" y="640"/>
                </a:lnTo>
                <a:lnTo>
                  <a:pt x="4207" y="679"/>
                </a:lnTo>
                <a:lnTo>
                  <a:pt x="4174" y="715"/>
                </a:lnTo>
                <a:lnTo>
                  <a:pt x="4174" y="753"/>
                </a:lnTo>
                <a:lnTo>
                  <a:pt x="4174" y="790"/>
                </a:lnTo>
                <a:lnTo>
                  <a:pt x="4207" y="829"/>
                </a:lnTo>
                <a:lnTo>
                  <a:pt x="4243" y="865"/>
                </a:lnTo>
                <a:lnTo>
                  <a:pt x="4243" y="904"/>
                </a:lnTo>
                <a:lnTo>
                  <a:pt x="4243" y="941"/>
                </a:lnTo>
                <a:lnTo>
                  <a:pt x="4207" y="979"/>
                </a:lnTo>
                <a:lnTo>
                  <a:pt x="4174" y="1054"/>
                </a:lnTo>
                <a:lnTo>
                  <a:pt x="4174" y="1016"/>
                </a:lnTo>
                <a:lnTo>
                  <a:pt x="4174" y="979"/>
                </a:lnTo>
                <a:lnTo>
                  <a:pt x="4207" y="904"/>
                </a:lnTo>
                <a:lnTo>
                  <a:pt x="4174" y="904"/>
                </a:lnTo>
                <a:lnTo>
                  <a:pt x="4138" y="865"/>
                </a:lnTo>
                <a:lnTo>
                  <a:pt x="4105" y="829"/>
                </a:lnTo>
                <a:lnTo>
                  <a:pt x="4070" y="790"/>
                </a:lnTo>
                <a:lnTo>
                  <a:pt x="4034" y="753"/>
                </a:lnTo>
                <a:lnTo>
                  <a:pt x="4001" y="715"/>
                </a:lnTo>
                <a:lnTo>
                  <a:pt x="3967" y="715"/>
                </a:lnTo>
                <a:lnTo>
                  <a:pt x="3932" y="715"/>
                </a:lnTo>
                <a:lnTo>
                  <a:pt x="3897" y="715"/>
                </a:lnTo>
                <a:lnTo>
                  <a:pt x="3897" y="753"/>
                </a:lnTo>
                <a:lnTo>
                  <a:pt x="3897" y="790"/>
                </a:lnTo>
                <a:lnTo>
                  <a:pt x="3864" y="790"/>
                </a:lnTo>
                <a:lnTo>
                  <a:pt x="3828" y="753"/>
                </a:lnTo>
                <a:lnTo>
                  <a:pt x="3828" y="715"/>
                </a:lnTo>
                <a:lnTo>
                  <a:pt x="3794" y="753"/>
                </a:lnTo>
                <a:lnTo>
                  <a:pt x="3794" y="790"/>
                </a:lnTo>
                <a:lnTo>
                  <a:pt x="3794" y="829"/>
                </a:lnTo>
                <a:lnTo>
                  <a:pt x="3759" y="865"/>
                </a:lnTo>
                <a:lnTo>
                  <a:pt x="3726" y="829"/>
                </a:lnTo>
                <a:lnTo>
                  <a:pt x="3726" y="753"/>
                </a:lnTo>
                <a:lnTo>
                  <a:pt x="3726" y="715"/>
                </a:lnTo>
                <a:lnTo>
                  <a:pt x="3726" y="679"/>
                </a:lnTo>
                <a:lnTo>
                  <a:pt x="3690" y="679"/>
                </a:lnTo>
                <a:lnTo>
                  <a:pt x="3690" y="715"/>
                </a:lnTo>
                <a:lnTo>
                  <a:pt x="3622" y="790"/>
                </a:lnTo>
                <a:lnTo>
                  <a:pt x="3588" y="829"/>
                </a:lnTo>
                <a:lnTo>
                  <a:pt x="3552" y="829"/>
                </a:lnTo>
                <a:lnTo>
                  <a:pt x="3552" y="865"/>
                </a:lnTo>
                <a:lnTo>
                  <a:pt x="3519" y="1016"/>
                </a:lnTo>
                <a:lnTo>
                  <a:pt x="3483" y="1092"/>
                </a:lnTo>
                <a:lnTo>
                  <a:pt x="3483" y="1167"/>
                </a:lnTo>
                <a:lnTo>
                  <a:pt x="3483" y="1205"/>
                </a:lnTo>
                <a:lnTo>
                  <a:pt x="3552" y="1205"/>
                </a:lnTo>
                <a:lnTo>
                  <a:pt x="3588" y="1205"/>
                </a:lnTo>
                <a:lnTo>
                  <a:pt x="3622" y="1205"/>
                </a:lnTo>
                <a:lnTo>
                  <a:pt x="3656" y="1205"/>
                </a:lnTo>
                <a:lnTo>
                  <a:pt x="3690" y="1243"/>
                </a:lnTo>
                <a:lnTo>
                  <a:pt x="3690" y="1280"/>
                </a:lnTo>
                <a:lnTo>
                  <a:pt x="3690" y="1355"/>
                </a:lnTo>
                <a:lnTo>
                  <a:pt x="3726" y="1430"/>
                </a:lnTo>
                <a:lnTo>
                  <a:pt x="3726" y="1505"/>
                </a:lnTo>
                <a:lnTo>
                  <a:pt x="3690" y="1582"/>
                </a:lnTo>
                <a:lnTo>
                  <a:pt x="3690" y="1544"/>
                </a:lnTo>
                <a:lnTo>
                  <a:pt x="3690" y="1505"/>
                </a:lnTo>
                <a:lnTo>
                  <a:pt x="3690" y="1394"/>
                </a:lnTo>
                <a:lnTo>
                  <a:pt x="3656" y="1355"/>
                </a:lnTo>
                <a:lnTo>
                  <a:pt x="3656" y="1280"/>
                </a:lnTo>
                <a:lnTo>
                  <a:pt x="3622" y="1243"/>
                </a:lnTo>
                <a:lnTo>
                  <a:pt x="3588" y="1243"/>
                </a:lnTo>
                <a:lnTo>
                  <a:pt x="3552" y="1243"/>
                </a:lnTo>
                <a:lnTo>
                  <a:pt x="3519" y="1280"/>
                </a:lnTo>
                <a:lnTo>
                  <a:pt x="3483" y="1319"/>
                </a:lnTo>
                <a:lnTo>
                  <a:pt x="3448" y="1430"/>
                </a:lnTo>
                <a:lnTo>
                  <a:pt x="3380" y="1544"/>
                </a:lnTo>
                <a:lnTo>
                  <a:pt x="3311" y="1694"/>
                </a:lnTo>
                <a:lnTo>
                  <a:pt x="3277" y="1619"/>
                </a:lnTo>
                <a:lnTo>
                  <a:pt x="3277" y="1582"/>
                </a:lnTo>
                <a:lnTo>
                  <a:pt x="3242" y="1582"/>
                </a:lnTo>
                <a:lnTo>
                  <a:pt x="3277" y="1544"/>
                </a:lnTo>
                <a:lnTo>
                  <a:pt x="3311" y="1505"/>
                </a:lnTo>
                <a:lnTo>
                  <a:pt x="3346" y="1430"/>
                </a:lnTo>
                <a:lnTo>
                  <a:pt x="3380" y="1355"/>
                </a:lnTo>
                <a:lnTo>
                  <a:pt x="3380" y="1243"/>
                </a:lnTo>
                <a:lnTo>
                  <a:pt x="3380" y="1205"/>
                </a:lnTo>
                <a:lnTo>
                  <a:pt x="3380" y="1167"/>
                </a:lnTo>
                <a:lnTo>
                  <a:pt x="3415" y="1092"/>
                </a:lnTo>
                <a:lnTo>
                  <a:pt x="3415" y="1016"/>
                </a:lnTo>
                <a:lnTo>
                  <a:pt x="3415" y="941"/>
                </a:lnTo>
                <a:lnTo>
                  <a:pt x="3448" y="865"/>
                </a:lnTo>
                <a:lnTo>
                  <a:pt x="3483" y="790"/>
                </a:lnTo>
                <a:lnTo>
                  <a:pt x="3483" y="753"/>
                </a:lnTo>
                <a:lnTo>
                  <a:pt x="3483" y="715"/>
                </a:lnTo>
                <a:lnTo>
                  <a:pt x="3415" y="679"/>
                </a:lnTo>
                <a:lnTo>
                  <a:pt x="3380" y="679"/>
                </a:lnTo>
                <a:lnTo>
                  <a:pt x="3346" y="679"/>
                </a:lnTo>
                <a:lnTo>
                  <a:pt x="3311" y="679"/>
                </a:lnTo>
                <a:lnTo>
                  <a:pt x="3277" y="753"/>
                </a:lnTo>
                <a:lnTo>
                  <a:pt x="3207" y="790"/>
                </a:lnTo>
                <a:lnTo>
                  <a:pt x="3173" y="829"/>
                </a:lnTo>
                <a:lnTo>
                  <a:pt x="3139" y="865"/>
                </a:lnTo>
                <a:lnTo>
                  <a:pt x="3104" y="865"/>
                </a:lnTo>
                <a:lnTo>
                  <a:pt x="3104" y="941"/>
                </a:lnTo>
                <a:lnTo>
                  <a:pt x="3070" y="979"/>
                </a:lnTo>
                <a:lnTo>
                  <a:pt x="3070" y="1016"/>
                </a:lnTo>
                <a:lnTo>
                  <a:pt x="3035" y="1016"/>
                </a:lnTo>
                <a:lnTo>
                  <a:pt x="3070" y="1092"/>
                </a:lnTo>
                <a:lnTo>
                  <a:pt x="3070" y="1130"/>
                </a:lnTo>
                <a:lnTo>
                  <a:pt x="3070" y="1167"/>
                </a:lnTo>
                <a:lnTo>
                  <a:pt x="3070" y="1205"/>
                </a:lnTo>
                <a:lnTo>
                  <a:pt x="3104" y="1205"/>
                </a:lnTo>
                <a:lnTo>
                  <a:pt x="3104" y="1243"/>
                </a:lnTo>
                <a:lnTo>
                  <a:pt x="3104" y="1280"/>
                </a:lnTo>
                <a:lnTo>
                  <a:pt x="3035" y="1280"/>
                </a:lnTo>
                <a:lnTo>
                  <a:pt x="3001" y="1205"/>
                </a:lnTo>
                <a:lnTo>
                  <a:pt x="2932" y="1167"/>
                </a:lnTo>
                <a:lnTo>
                  <a:pt x="2828" y="1130"/>
                </a:lnTo>
                <a:lnTo>
                  <a:pt x="2690" y="1130"/>
                </a:lnTo>
                <a:lnTo>
                  <a:pt x="2656" y="1130"/>
                </a:lnTo>
                <a:lnTo>
                  <a:pt x="2622" y="1092"/>
                </a:lnTo>
                <a:lnTo>
                  <a:pt x="2587" y="1054"/>
                </a:lnTo>
                <a:lnTo>
                  <a:pt x="2552" y="1054"/>
                </a:lnTo>
                <a:lnTo>
                  <a:pt x="2552" y="1092"/>
                </a:lnTo>
                <a:lnTo>
                  <a:pt x="2552" y="1167"/>
                </a:lnTo>
                <a:lnTo>
                  <a:pt x="2552" y="1205"/>
                </a:lnTo>
                <a:lnTo>
                  <a:pt x="2518" y="1243"/>
                </a:lnTo>
                <a:lnTo>
                  <a:pt x="2448" y="1243"/>
                </a:lnTo>
                <a:lnTo>
                  <a:pt x="2484" y="1280"/>
                </a:lnTo>
                <a:lnTo>
                  <a:pt x="2484" y="1319"/>
                </a:lnTo>
                <a:lnTo>
                  <a:pt x="2448" y="1319"/>
                </a:lnTo>
                <a:lnTo>
                  <a:pt x="2415" y="1319"/>
                </a:lnTo>
                <a:lnTo>
                  <a:pt x="2415" y="1280"/>
                </a:lnTo>
                <a:lnTo>
                  <a:pt x="2448" y="1205"/>
                </a:lnTo>
                <a:lnTo>
                  <a:pt x="2415" y="1205"/>
                </a:lnTo>
                <a:lnTo>
                  <a:pt x="2311" y="1205"/>
                </a:lnTo>
                <a:lnTo>
                  <a:pt x="2276" y="1205"/>
                </a:lnTo>
                <a:lnTo>
                  <a:pt x="2242" y="1243"/>
                </a:lnTo>
                <a:lnTo>
                  <a:pt x="2208" y="1280"/>
                </a:lnTo>
                <a:lnTo>
                  <a:pt x="2173" y="1319"/>
                </a:lnTo>
                <a:lnTo>
                  <a:pt x="2138" y="1319"/>
                </a:lnTo>
                <a:lnTo>
                  <a:pt x="2105" y="1319"/>
                </a:lnTo>
                <a:lnTo>
                  <a:pt x="2069" y="1280"/>
                </a:lnTo>
                <a:lnTo>
                  <a:pt x="2069" y="1243"/>
                </a:lnTo>
                <a:lnTo>
                  <a:pt x="2105" y="1205"/>
                </a:lnTo>
                <a:lnTo>
                  <a:pt x="2138" y="1167"/>
                </a:lnTo>
                <a:lnTo>
                  <a:pt x="2035" y="1205"/>
                </a:lnTo>
                <a:lnTo>
                  <a:pt x="1793" y="1319"/>
                </a:lnTo>
                <a:lnTo>
                  <a:pt x="1689" y="1355"/>
                </a:lnTo>
                <a:lnTo>
                  <a:pt x="1621" y="1355"/>
                </a:lnTo>
                <a:lnTo>
                  <a:pt x="1587" y="1394"/>
                </a:lnTo>
                <a:lnTo>
                  <a:pt x="1552" y="1430"/>
                </a:lnTo>
                <a:lnTo>
                  <a:pt x="1552" y="1505"/>
                </a:lnTo>
                <a:lnTo>
                  <a:pt x="1518" y="1505"/>
                </a:lnTo>
                <a:lnTo>
                  <a:pt x="1450" y="1469"/>
                </a:lnTo>
                <a:lnTo>
                  <a:pt x="1414" y="1469"/>
                </a:lnTo>
                <a:lnTo>
                  <a:pt x="1414" y="1430"/>
                </a:lnTo>
                <a:lnTo>
                  <a:pt x="1414" y="1394"/>
                </a:lnTo>
                <a:lnTo>
                  <a:pt x="1450" y="1319"/>
                </a:lnTo>
                <a:lnTo>
                  <a:pt x="1414" y="1280"/>
                </a:lnTo>
                <a:lnTo>
                  <a:pt x="1414" y="1243"/>
                </a:lnTo>
                <a:lnTo>
                  <a:pt x="1346" y="1205"/>
                </a:lnTo>
                <a:lnTo>
                  <a:pt x="1346" y="1167"/>
                </a:lnTo>
                <a:lnTo>
                  <a:pt x="1311" y="1167"/>
                </a:lnTo>
                <a:lnTo>
                  <a:pt x="1276" y="1167"/>
                </a:lnTo>
                <a:lnTo>
                  <a:pt x="1276" y="1205"/>
                </a:lnTo>
                <a:lnTo>
                  <a:pt x="1276" y="1319"/>
                </a:lnTo>
                <a:lnTo>
                  <a:pt x="1276" y="1355"/>
                </a:lnTo>
                <a:lnTo>
                  <a:pt x="1242" y="1355"/>
                </a:lnTo>
                <a:lnTo>
                  <a:pt x="1242" y="1394"/>
                </a:lnTo>
                <a:lnTo>
                  <a:pt x="1276" y="1430"/>
                </a:lnTo>
                <a:lnTo>
                  <a:pt x="1311" y="1430"/>
                </a:lnTo>
                <a:lnTo>
                  <a:pt x="1311" y="1505"/>
                </a:lnTo>
                <a:lnTo>
                  <a:pt x="1346" y="1544"/>
                </a:lnTo>
                <a:lnTo>
                  <a:pt x="1311" y="1582"/>
                </a:lnTo>
                <a:lnTo>
                  <a:pt x="1311" y="1619"/>
                </a:lnTo>
                <a:lnTo>
                  <a:pt x="1242" y="1656"/>
                </a:lnTo>
                <a:lnTo>
                  <a:pt x="1208" y="1656"/>
                </a:lnTo>
                <a:lnTo>
                  <a:pt x="1173" y="1619"/>
                </a:lnTo>
                <a:lnTo>
                  <a:pt x="1104" y="1582"/>
                </a:lnTo>
                <a:lnTo>
                  <a:pt x="1104" y="1619"/>
                </a:lnTo>
                <a:lnTo>
                  <a:pt x="1070" y="1619"/>
                </a:lnTo>
                <a:lnTo>
                  <a:pt x="1034" y="1656"/>
                </a:lnTo>
                <a:lnTo>
                  <a:pt x="1001" y="1694"/>
                </a:lnTo>
                <a:lnTo>
                  <a:pt x="966" y="1694"/>
                </a:lnTo>
                <a:lnTo>
                  <a:pt x="966" y="1732"/>
                </a:lnTo>
                <a:lnTo>
                  <a:pt x="931" y="1732"/>
                </a:lnTo>
                <a:lnTo>
                  <a:pt x="966" y="1770"/>
                </a:lnTo>
                <a:lnTo>
                  <a:pt x="966" y="1807"/>
                </a:lnTo>
                <a:lnTo>
                  <a:pt x="1001" y="1807"/>
                </a:lnTo>
                <a:lnTo>
                  <a:pt x="1001" y="1845"/>
                </a:lnTo>
                <a:lnTo>
                  <a:pt x="1001" y="1883"/>
                </a:lnTo>
                <a:lnTo>
                  <a:pt x="931" y="1883"/>
                </a:lnTo>
                <a:lnTo>
                  <a:pt x="897" y="1845"/>
                </a:lnTo>
                <a:lnTo>
                  <a:pt x="828" y="1845"/>
                </a:lnTo>
                <a:lnTo>
                  <a:pt x="794" y="1807"/>
                </a:lnTo>
                <a:lnTo>
                  <a:pt x="759" y="1770"/>
                </a:lnTo>
                <a:lnTo>
                  <a:pt x="725" y="1732"/>
                </a:lnTo>
                <a:lnTo>
                  <a:pt x="689" y="1770"/>
                </a:lnTo>
                <a:lnTo>
                  <a:pt x="656" y="1807"/>
                </a:lnTo>
                <a:lnTo>
                  <a:pt x="656" y="1845"/>
                </a:lnTo>
                <a:lnTo>
                  <a:pt x="656" y="1883"/>
                </a:lnTo>
                <a:lnTo>
                  <a:pt x="689" y="1883"/>
                </a:lnTo>
                <a:lnTo>
                  <a:pt x="725" y="1883"/>
                </a:lnTo>
                <a:lnTo>
                  <a:pt x="725" y="1920"/>
                </a:lnTo>
                <a:lnTo>
                  <a:pt x="759" y="1957"/>
                </a:lnTo>
                <a:lnTo>
                  <a:pt x="725" y="1957"/>
                </a:lnTo>
                <a:lnTo>
                  <a:pt x="725" y="1996"/>
                </a:lnTo>
                <a:lnTo>
                  <a:pt x="689" y="1957"/>
                </a:lnTo>
                <a:lnTo>
                  <a:pt x="656" y="1957"/>
                </a:lnTo>
                <a:lnTo>
                  <a:pt x="586" y="1883"/>
                </a:lnTo>
                <a:lnTo>
                  <a:pt x="552" y="1845"/>
                </a:lnTo>
                <a:lnTo>
                  <a:pt x="518" y="1732"/>
                </a:lnTo>
                <a:lnTo>
                  <a:pt x="518" y="1656"/>
                </a:lnTo>
                <a:lnTo>
                  <a:pt x="483" y="1656"/>
                </a:lnTo>
                <a:lnTo>
                  <a:pt x="449" y="1619"/>
                </a:lnTo>
                <a:lnTo>
                  <a:pt x="379" y="1505"/>
                </a:lnTo>
                <a:lnTo>
                  <a:pt x="379" y="1469"/>
                </a:lnTo>
                <a:lnTo>
                  <a:pt x="346" y="1430"/>
                </a:lnTo>
                <a:lnTo>
                  <a:pt x="379" y="1430"/>
                </a:lnTo>
                <a:lnTo>
                  <a:pt x="415" y="1430"/>
                </a:lnTo>
                <a:lnTo>
                  <a:pt x="449" y="1469"/>
                </a:lnTo>
                <a:lnTo>
                  <a:pt x="518" y="1544"/>
                </a:lnTo>
                <a:lnTo>
                  <a:pt x="586" y="1619"/>
                </a:lnTo>
                <a:lnTo>
                  <a:pt x="656" y="1656"/>
                </a:lnTo>
                <a:lnTo>
                  <a:pt x="689" y="1656"/>
                </a:lnTo>
                <a:lnTo>
                  <a:pt x="794" y="1619"/>
                </a:lnTo>
                <a:lnTo>
                  <a:pt x="897" y="1582"/>
                </a:lnTo>
                <a:lnTo>
                  <a:pt x="966" y="1544"/>
                </a:lnTo>
                <a:lnTo>
                  <a:pt x="1001" y="1505"/>
                </a:lnTo>
                <a:lnTo>
                  <a:pt x="1001" y="1469"/>
                </a:lnTo>
                <a:lnTo>
                  <a:pt x="1001" y="1394"/>
                </a:lnTo>
                <a:lnTo>
                  <a:pt x="1001" y="1319"/>
                </a:lnTo>
                <a:lnTo>
                  <a:pt x="966" y="1280"/>
                </a:lnTo>
                <a:lnTo>
                  <a:pt x="931" y="1280"/>
                </a:lnTo>
                <a:lnTo>
                  <a:pt x="897" y="1205"/>
                </a:lnTo>
                <a:lnTo>
                  <a:pt x="828" y="1167"/>
                </a:lnTo>
                <a:lnTo>
                  <a:pt x="725" y="1092"/>
                </a:lnTo>
                <a:lnTo>
                  <a:pt x="622" y="979"/>
                </a:lnTo>
                <a:lnTo>
                  <a:pt x="622" y="941"/>
                </a:lnTo>
                <a:lnTo>
                  <a:pt x="586" y="941"/>
                </a:lnTo>
                <a:lnTo>
                  <a:pt x="586" y="904"/>
                </a:lnTo>
                <a:lnTo>
                  <a:pt x="552" y="941"/>
                </a:lnTo>
                <a:lnTo>
                  <a:pt x="518" y="979"/>
                </a:lnTo>
                <a:lnTo>
                  <a:pt x="483" y="941"/>
                </a:lnTo>
                <a:lnTo>
                  <a:pt x="449" y="904"/>
                </a:lnTo>
                <a:lnTo>
                  <a:pt x="379" y="865"/>
                </a:lnTo>
                <a:lnTo>
                  <a:pt x="449" y="865"/>
                </a:lnTo>
                <a:lnTo>
                  <a:pt x="483" y="865"/>
                </a:lnTo>
                <a:lnTo>
                  <a:pt x="518" y="829"/>
                </a:lnTo>
                <a:lnTo>
                  <a:pt x="449" y="790"/>
                </a:lnTo>
                <a:lnTo>
                  <a:pt x="415" y="753"/>
                </a:lnTo>
                <a:lnTo>
                  <a:pt x="310" y="829"/>
                </a:lnTo>
                <a:lnTo>
                  <a:pt x="242" y="865"/>
                </a:lnTo>
                <a:lnTo>
                  <a:pt x="276" y="941"/>
                </a:lnTo>
                <a:lnTo>
                  <a:pt x="208" y="979"/>
                </a:lnTo>
                <a:lnTo>
                  <a:pt x="139" y="1130"/>
                </a:lnTo>
                <a:lnTo>
                  <a:pt x="139" y="1167"/>
                </a:lnTo>
                <a:lnTo>
                  <a:pt x="139" y="1243"/>
                </a:lnTo>
                <a:lnTo>
                  <a:pt x="139" y="1280"/>
                </a:lnTo>
                <a:lnTo>
                  <a:pt x="104" y="1280"/>
                </a:lnTo>
                <a:lnTo>
                  <a:pt x="104" y="1355"/>
                </a:lnTo>
                <a:lnTo>
                  <a:pt x="104" y="1394"/>
                </a:lnTo>
                <a:lnTo>
                  <a:pt x="104" y="1430"/>
                </a:lnTo>
                <a:lnTo>
                  <a:pt x="139" y="1505"/>
                </a:lnTo>
                <a:lnTo>
                  <a:pt x="139" y="1544"/>
                </a:lnTo>
                <a:lnTo>
                  <a:pt x="172" y="1582"/>
                </a:lnTo>
                <a:lnTo>
                  <a:pt x="139" y="1619"/>
                </a:lnTo>
                <a:lnTo>
                  <a:pt x="104" y="1694"/>
                </a:lnTo>
                <a:lnTo>
                  <a:pt x="104" y="1732"/>
                </a:lnTo>
                <a:lnTo>
                  <a:pt x="139" y="1770"/>
                </a:lnTo>
                <a:lnTo>
                  <a:pt x="139" y="1807"/>
                </a:lnTo>
                <a:lnTo>
                  <a:pt x="172" y="1920"/>
                </a:lnTo>
                <a:lnTo>
                  <a:pt x="208" y="1957"/>
                </a:lnTo>
                <a:lnTo>
                  <a:pt x="242" y="1996"/>
                </a:lnTo>
                <a:lnTo>
                  <a:pt x="276" y="2034"/>
                </a:lnTo>
                <a:lnTo>
                  <a:pt x="276" y="2070"/>
                </a:lnTo>
                <a:lnTo>
                  <a:pt x="242" y="2070"/>
                </a:lnTo>
                <a:lnTo>
                  <a:pt x="242" y="2108"/>
                </a:lnTo>
                <a:lnTo>
                  <a:pt x="172" y="2184"/>
                </a:lnTo>
                <a:lnTo>
                  <a:pt x="104" y="2258"/>
                </a:lnTo>
                <a:lnTo>
                  <a:pt x="71" y="2297"/>
                </a:lnTo>
                <a:lnTo>
                  <a:pt x="34" y="2334"/>
                </a:lnTo>
                <a:lnTo>
                  <a:pt x="71" y="2334"/>
                </a:lnTo>
                <a:lnTo>
                  <a:pt x="71" y="2371"/>
                </a:lnTo>
                <a:lnTo>
                  <a:pt x="71" y="2410"/>
                </a:lnTo>
                <a:lnTo>
                  <a:pt x="139" y="2448"/>
                </a:lnTo>
                <a:lnTo>
                  <a:pt x="172" y="2448"/>
                </a:lnTo>
                <a:lnTo>
                  <a:pt x="208" y="2448"/>
                </a:lnTo>
                <a:lnTo>
                  <a:pt x="172" y="2485"/>
                </a:lnTo>
                <a:lnTo>
                  <a:pt x="104" y="2485"/>
                </a:lnTo>
                <a:lnTo>
                  <a:pt x="71" y="2485"/>
                </a:lnTo>
                <a:lnTo>
                  <a:pt x="34" y="2485"/>
                </a:lnTo>
                <a:lnTo>
                  <a:pt x="34" y="2522"/>
                </a:lnTo>
                <a:lnTo>
                  <a:pt x="34" y="2560"/>
                </a:lnTo>
                <a:lnTo>
                  <a:pt x="0" y="2635"/>
                </a:lnTo>
                <a:lnTo>
                  <a:pt x="0" y="2710"/>
                </a:lnTo>
                <a:lnTo>
                  <a:pt x="0" y="2749"/>
                </a:lnTo>
                <a:lnTo>
                  <a:pt x="34" y="2749"/>
                </a:lnTo>
                <a:lnTo>
                  <a:pt x="34" y="2785"/>
                </a:lnTo>
                <a:lnTo>
                  <a:pt x="71" y="2785"/>
                </a:lnTo>
                <a:lnTo>
                  <a:pt x="34" y="2824"/>
                </a:lnTo>
                <a:lnTo>
                  <a:pt x="34" y="2860"/>
                </a:lnTo>
                <a:lnTo>
                  <a:pt x="34" y="2899"/>
                </a:lnTo>
                <a:lnTo>
                  <a:pt x="34" y="2936"/>
                </a:lnTo>
                <a:lnTo>
                  <a:pt x="104" y="2974"/>
                </a:lnTo>
                <a:lnTo>
                  <a:pt x="139" y="3011"/>
                </a:lnTo>
                <a:lnTo>
                  <a:pt x="208" y="3049"/>
                </a:lnTo>
                <a:lnTo>
                  <a:pt x="242" y="3087"/>
                </a:lnTo>
                <a:lnTo>
                  <a:pt x="242" y="3125"/>
                </a:lnTo>
                <a:lnTo>
                  <a:pt x="242" y="3162"/>
                </a:lnTo>
                <a:lnTo>
                  <a:pt x="242" y="3238"/>
                </a:lnTo>
                <a:lnTo>
                  <a:pt x="310" y="3238"/>
                </a:lnTo>
                <a:lnTo>
                  <a:pt x="310" y="3275"/>
                </a:lnTo>
                <a:lnTo>
                  <a:pt x="310" y="3313"/>
                </a:lnTo>
                <a:lnTo>
                  <a:pt x="310" y="3389"/>
                </a:lnTo>
                <a:lnTo>
                  <a:pt x="310" y="3425"/>
                </a:lnTo>
                <a:lnTo>
                  <a:pt x="276" y="3464"/>
                </a:lnTo>
                <a:lnTo>
                  <a:pt x="379" y="3464"/>
                </a:lnTo>
                <a:lnTo>
                  <a:pt x="449" y="3464"/>
                </a:lnTo>
                <a:lnTo>
                  <a:pt x="449" y="3502"/>
                </a:lnTo>
                <a:lnTo>
                  <a:pt x="415" y="3614"/>
                </a:lnTo>
                <a:lnTo>
                  <a:pt x="449" y="3614"/>
                </a:lnTo>
                <a:lnTo>
                  <a:pt x="518" y="3614"/>
                </a:lnTo>
                <a:lnTo>
                  <a:pt x="552" y="3614"/>
                </a:lnTo>
                <a:lnTo>
                  <a:pt x="586" y="3614"/>
                </a:lnTo>
                <a:lnTo>
                  <a:pt x="622" y="3652"/>
                </a:lnTo>
                <a:lnTo>
                  <a:pt x="656" y="3689"/>
                </a:lnTo>
                <a:lnTo>
                  <a:pt x="689" y="3689"/>
                </a:lnTo>
                <a:lnTo>
                  <a:pt x="725" y="3689"/>
                </a:lnTo>
                <a:lnTo>
                  <a:pt x="725" y="3765"/>
                </a:lnTo>
                <a:lnTo>
                  <a:pt x="759" y="3727"/>
                </a:lnTo>
                <a:lnTo>
                  <a:pt x="794" y="3765"/>
                </a:lnTo>
                <a:lnTo>
                  <a:pt x="828" y="3765"/>
                </a:lnTo>
                <a:lnTo>
                  <a:pt x="897" y="3840"/>
                </a:lnTo>
                <a:lnTo>
                  <a:pt x="828" y="4028"/>
                </a:lnTo>
                <a:lnTo>
                  <a:pt x="863" y="4066"/>
                </a:lnTo>
                <a:lnTo>
                  <a:pt x="828" y="4140"/>
                </a:lnTo>
                <a:lnTo>
                  <a:pt x="794" y="4178"/>
                </a:lnTo>
                <a:lnTo>
                  <a:pt x="794" y="4217"/>
                </a:lnTo>
                <a:lnTo>
                  <a:pt x="759" y="4217"/>
                </a:lnTo>
                <a:lnTo>
                  <a:pt x="725" y="4254"/>
                </a:lnTo>
                <a:lnTo>
                  <a:pt x="689" y="4292"/>
                </a:lnTo>
                <a:lnTo>
                  <a:pt x="689" y="4329"/>
                </a:lnTo>
                <a:lnTo>
                  <a:pt x="759" y="4329"/>
                </a:lnTo>
                <a:lnTo>
                  <a:pt x="794" y="4368"/>
                </a:lnTo>
                <a:lnTo>
                  <a:pt x="828" y="4405"/>
                </a:lnTo>
                <a:lnTo>
                  <a:pt x="897" y="4480"/>
                </a:lnTo>
                <a:lnTo>
                  <a:pt x="931" y="4518"/>
                </a:lnTo>
                <a:lnTo>
                  <a:pt x="1001" y="4555"/>
                </a:lnTo>
                <a:lnTo>
                  <a:pt x="1001" y="4592"/>
                </a:lnTo>
                <a:lnTo>
                  <a:pt x="1070" y="4555"/>
                </a:lnTo>
                <a:lnTo>
                  <a:pt x="1104" y="4518"/>
                </a:lnTo>
                <a:lnTo>
                  <a:pt x="1173" y="4555"/>
                </a:lnTo>
                <a:lnTo>
                  <a:pt x="1276" y="4630"/>
                </a:lnTo>
                <a:lnTo>
                  <a:pt x="1311" y="4669"/>
                </a:lnTo>
                <a:lnTo>
                  <a:pt x="1346" y="4669"/>
                </a:lnTo>
                <a:lnTo>
                  <a:pt x="1380" y="4705"/>
                </a:lnTo>
                <a:lnTo>
                  <a:pt x="1414" y="4744"/>
                </a:lnTo>
                <a:lnTo>
                  <a:pt x="1450" y="4744"/>
                </a:lnTo>
                <a:lnTo>
                  <a:pt x="1587" y="4669"/>
                </a:lnTo>
                <a:lnTo>
                  <a:pt x="1552" y="4669"/>
                </a:lnTo>
                <a:lnTo>
                  <a:pt x="1518" y="4555"/>
                </a:lnTo>
                <a:lnTo>
                  <a:pt x="1518" y="4480"/>
                </a:lnTo>
                <a:lnTo>
                  <a:pt x="1518" y="4442"/>
                </a:lnTo>
                <a:lnTo>
                  <a:pt x="1483" y="4442"/>
                </a:lnTo>
                <a:lnTo>
                  <a:pt x="1483" y="4405"/>
                </a:lnTo>
                <a:lnTo>
                  <a:pt x="1483" y="4368"/>
                </a:lnTo>
                <a:lnTo>
                  <a:pt x="1483" y="4329"/>
                </a:lnTo>
                <a:lnTo>
                  <a:pt x="1518" y="4254"/>
                </a:lnTo>
                <a:lnTo>
                  <a:pt x="1552" y="4217"/>
                </a:lnTo>
                <a:lnTo>
                  <a:pt x="1587" y="4178"/>
                </a:lnTo>
                <a:lnTo>
                  <a:pt x="1621" y="4140"/>
                </a:lnTo>
                <a:lnTo>
                  <a:pt x="1587" y="4104"/>
                </a:lnTo>
                <a:lnTo>
                  <a:pt x="1518" y="3990"/>
                </a:lnTo>
                <a:lnTo>
                  <a:pt x="1450" y="3877"/>
                </a:lnTo>
                <a:lnTo>
                  <a:pt x="1414" y="3840"/>
                </a:lnTo>
                <a:lnTo>
                  <a:pt x="1450" y="3840"/>
                </a:lnTo>
                <a:lnTo>
                  <a:pt x="1450" y="3803"/>
                </a:lnTo>
                <a:lnTo>
                  <a:pt x="1518" y="3765"/>
                </a:lnTo>
                <a:lnTo>
                  <a:pt x="1552" y="3803"/>
                </a:lnTo>
                <a:lnTo>
                  <a:pt x="1587" y="3840"/>
                </a:lnTo>
                <a:lnTo>
                  <a:pt x="1621" y="3803"/>
                </a:lnTo>
                <a:lnTo>
                  <a:pt x="1621" y="3765"/>
                </a:lnTo>
                <a:lnTo>
                  <a:pt x="1621" y="3689"/>
                </a:lnTo>
                <a:lnTo>
                  <a:pt x="1656" y="3652"/>
                </a:lnTo>
                <a:lnTo>
                  <a:pt x="1689" y="3614"/>
                </a:lnTo>
                <a:lnTo>
                  <a:pt x="1726" y="3576"/>
                </a:lnTo>
                <a:lnTo>
                  <a:pt x="1793" y="3539"/>
                </a:lnTo>
                <a:lnTo>
                  <a:pt x="1829" y="3539"/>
                </a:lnTo>
                <a:lnTo>
                  <a:pt x="1931" y="3539"/>
                </a:lnTo>
                <a:lnTo>
                  <a:pt x="1967" y="3576"/>
                </a:lnTo>
                <a:lnTo>
                  <a:pt x="2001" y="3614"/>
                </a:lnTo>
                <a:lnTo>
                  <a:pt x="2035" y="3652"/>
                </a:lnTo>
                <a:lnTo>
                  <a:pt x="2105" y="3652"/>
                </a:lnTo>
                <a:lnTo>
                  <a:pt x="2138" y="3652"/>
                </a:lnTo>
                <a:lnTo>
                  <a:pt x="2173" y="3689"/>
                </a:lnTo>
                <a:lnTo>
                  <a:pt x="2173" y="3727"/>
                </a:lnTo>
                <a:lnTo>
                  <a:pt x="2208" y="3652"/>
                </a:lnTo>
                <a:lnTo>
                  <a:pt x="2276" y="3652"/>
                </a:lnTo>
                <a:lnTo>
                  <a:pt x="2311" y="3652"/>
                </a:lnTo>
                <a:lnTo>
                  <a:pt x="2380" y="3689"/>
                </a:lnTo>
                <a:lnTo>
                  <a:pt x="2380" y="3614"/>
                </a:lnTo>
                <a:lnTo>
                  <a:pt x="2380" y="3576"/>
                </a:lnTo>
                <a:lnTo>
                  <a:pt x="2415" y="3576"/>
                </a:lnTo>
                <a:lnTo>
                  <a:pt x="2448" y="3576"/>
                </a:lnTo>
                <a:lnTo>
                  <a:pt x="2448" y="3539"/>
                </a:lnTo>
                <a:lnTo>
                  <a:pt x="2415" y="3464"/>
                </a:lnTo>
                <a:lnTo>
                  <a:pt x="2484" y="3425"/>
                </a:lnTo>
                <a:lnTo>
                  <a:pt x="2518" y="3425"/>
                </a:lnTo>
                <a:lnTo>
                  <a:pt x="2518" y="3389"/>
                </a:lnTo>
                <a:lnTo>
                  <a:pt x="2518" y="3313"/>
                </a:lnTo>
                <a:lnTo>
                  <a:pt x="2518" y="3275"/>
                </a:lnTo>
                <a:lnTo>
                  <a:pt x="2552" y="3238"/>
                </a:lnTo>
                <a:lnTo>
                  <a:pt x="2587" y="3275"/>
                </a:lnTo>
                <a:lnTo>
                  <a:pt x="2622" y="3313"/>
                </a:lnTo>
                <a:lnTo>
                  <a:pt x="2656" y="3313"/>
                </a:lnTo>
                <a:lnTo>
                  <a:pt x="3001" y="3162"/>
                </a:lnTo>
                <a:lnTo>
                  <a:pt x="3070" y="3200"/>
                </a:lnTo>
                <a:lnTo>
                  <a:pt x="3104" y="3200"/>
                </a:lnTo>
                <a:lnTo>
                  <a:pt x="3139" y="3200"/>
                </a:lnTo>
                <a:lnTo>
                  <a:pt x="3173" y="3238"/>
                </a:lnTo>
                <a:lnTo>
                  <a:pt x="3207" y="3275"/>
                </a:lnTo>
                <a:lnTo>
                  <a:pt x="3242" y="3313"/>
                </a:lnTo>
                <a:lnTo>
                  <a:pt x="3311" y="3313"/>
                </a:lnTo>
                <a:lnTo>
                  <a:pt x="3415" y="3313"/>
                </a:lnTo>
                <a:lnTo>
                  <a:pt x="3519" y="3313"/>
                </a:lnTo>
                <a:lnTo>
                  <a:pt x="3588" y="3313"/>
                </a:lnTo>
                <a:lnTo>
                  <a:pt x="3622" y="3350"/>
                </a:lnTo>
                <a:lnTo>
                  <a:pt x="3656" y="3350"/>
                </a:lnTo>
                <a:lnTo>
                  <a:pt x="3690" y="3389"/>
                </a:lnTo>
                <a:lnTo>
                  <a:pt x="3726" y="3464"/>
                </a:lnTo>
                <a:lnTo>
                  <a:pt x="3759" y="3539"/>
                </a:lnTo>
                <a:lnTo>
                  <a:pt x="3794" y="3539"/>
                </a:lnTo>
                <a:lnTo>
                  <a:pt x="3828" y="3539"/>
                </a:lnTo>
                <a:lnTo>
                  <a:pt x="3864" y="3576"/>
                </a:lnTo>
                <a:lnTo>
                  <a:pt x="3897" y="3576"/>
                </a:lnTo>
                <a:lnTo>
                  <a:pt x="3967" y="3652"/>
                </a:lnTo>
                <a:lnTo>
                  <a:pt x="3967" y="3689"/>
                </a:lnTo>
                <a:lnTo>
                  <a:pt x="4001" y="3727"/>
                </a:lnTo>
                <a:lnTo>
                  <a:pt x="4105" y="3689"/>
                </a:lnTo>
                <a:lnTo>
                  <a:pt x="4138" y="3689"/>
                </a:lnTo>
                <a:lnTo>
                  <a:pt x="4138" y="3727"/>
                </a:lnTo>
                <a:lnTo>
                  <a:pt x="4138" y="3765"/>
                </a:lnTo>
                <a:lnTo>
                  <a:pt x="4174" y="3765"/>
                </a:lnTo>
                <a:lnTo>
                  <a:pt x="4207" y="3803"/>
                </a:lnTo>
                <a:lnTo>
                  <a:pt x="4243" y="3803"/>
                </a:lnTo>
                <a:lnTo>
                  <a:pt x="4311" y="3803"/>
                </a:lnTo>
                <a:lnTo>
                  <a:pt x="4346" y="3840"/>
                </a:lnTo>
                <a:lnTo>
                  <a:pt x="4381" y="3840"/>
                </a:lnTo>
                <a:lnTo>
                  <a:pt x="4449" y="3840"/>
                </a:lnTo>
                <a:lnTo>
                  <a:pt x="4519" y="3840"/>
                </a:lnTo>
                <a:lnTo>
                  <a:pt x="4552" y="3840"/>
                </a:lnTo>
                <a:lnTo>
                  <a:pt x="4552" y="3803"/>
                </a:lnTo>
                <a:lnTo>
                  <a:pt x="4586" y="3803"/>
                </a:lnTo>
                <a:lnTo>
                  <a:pt x="4656" y="3727"/>
                </a:lnTo>
                <a:lnTo>
                  <a:pt x="4690" y="3727"/>
                </a:lnTo>
                <a:lnTo>
                  <a:pt x="4726" y="3689"/>
                </a:lnTo>
                <a:lnTo>
                  <a:pt x="4829" y="3689"/>
                </a:lnTo>
                <a:lnTo>
                  <a:pt x="4863" y="3652"/>
                </a:lnTo>
                <a:lnTo>
                  <a:pt x="4932" y="3652"/>
                </a:lnTo>
                <a:lnTo>
                  <a:pt x="5069" y="3689"/>
                </a:lnTo>
                <a:lnTo>
                  <a:pt x="5105" y="3727"/>
                </a:lnTo>
                <a:lnTo>
                  <a:pt x="5138" y="3727"/>
                </a:lnTo>
                <a:lnTo>
                  <a:pt x="5207" y="3727"/>
                </a:lnTo>
                <a:lnTo>
                  <a:pt x="5278" y="3689"/>
                </a:lnTo>
                <a:lnTo>
                  <a:pt x="5311" y="3689"/>
                </a:lnTo>
                <a:lnTo>
                  <a:pt x="5345" y="3652"/>
                </a:lnTo>
                <a:lnTo>
                  <a:pt x="5345" y="3614"/>
                </a:lnTo>
                <a:lnTo>
                  <a:pt x="5381" y="3614"/>
                </a:lnTo>
                <a:lnTo>
                  <a:pt x="5448" y="3576"/>
                </a:lnTo>
                <a:lnTo>
                  <a:pt x="5518" y="3614"/>
                </a:lnTo>
                <a:lnTo>
                  <a:pt x="5553" y="3614"/>
                </a:lnTo>
                <a:lnTo>
                  <a:pt x="5553" y="3652"/>
                </a:lnTo>
                <a:lnTo>
                  <a:pt x="5587" y="3652"/>
                </a:lnTo>
                <a:lnTo>
                  <a:pt x="5587" y="3689"/>
                </a:lnTo>
                <a:lnTo>
                  <a:pt x="5622" y="3727"/>
                </a:lnTo>
                <a:lnTo>
                  <a:pt x="5690" y="3727"/>
                </a:lnTo>
                <a:lnTo>
                  <a:pt x="5829" y="3727"/>
                </a:lnTo>
                <a:lnTo>
                  <a:pt x="5966" y="3765"/>
                </a:lnTo>
                <a:lnTo>
                  <a:pt x="6036" y="3803"/>
                </a:lnTo>
                <a:lnTo>
                  <a:pt x="6105" y="3803"/>
                </a:lnTo>
                <a:lnTo>
                  <a:pt x="6173" y="3840"/>
                </a:lnTo>
                <a:lnTo>
                  <a:pt x="6208" y="3840"/>
                </a:lnTo>
                <a:lnTo>
                  <a:pt x="6208" y="3803"/>
                </a:lnTo>
                <a:lnTo>
                  <a:pt x="6242" y="3803"/>
                </a:lnTo>
                <a:lnTo>
                  <a:pt x="6311" y="3803"/>
                </a:lnTo>
                <a:lnTo>
                  <a:pt x="6345" y="3840"/>
                </a:lnTo>
                <a:lnTo>
                  <a:pt x="6380" y="3803"/>
                </a:lnTo>
                <a:lnTo>
                  <a:pt x="6415" y="3765"/>
                </a:lnTo>
                <a:lnTo>
                  <a:pt x="6415" y="3727"/>
                </a:lnTo>
                <a:lnTo>
                  <a:pt x="6449" y="3765"/>
                </a:lnTo>
                <a:lnTo>
                  <a:pt x="6519" y="3803"/>
                </a:lnTo>
                <a:lnTo>
                  <a:pt x="6588" y="3803"/>
                </a:lnTo>
                <a:lnTo>
                  <a:pt x="6656" y="3803"/>
                </a:lnTo>
                <a:lnTo>
                  <a:pt x="6760" y="3765"/>
                </a:lnTo>
                <a:lnTo>
                  <a:pt x="6828" y="3765"/>
                </a:lnTo>
                <a:lnTo>
                  <a:pt x="6864" y="3689"/>
                </a:lnTo>
                <a:lnTo>
                  <a:pt x="6932" y="3576"/>
                </a:lnTo>
                <a:lnTo>
                  <a:pt x="6966" y="3539"/>
                </a:lnTo>
                <a:lnTo>
                  <a:pt x="6966" y="3502"/>
                </a:lnTo>
                <a:lnTo>
                  <a:pt x="6932" y="3425"/>
                </a:lnTo>
                <a:lnTo>
                  <a:pt x="6966" y="3389"/>
                </a:lnTo>
                <a:lnTo>
                  <a:pt x="7001" y="3389"/>
                </a:lnTo>
                <a:lnTo>
                  <a:pt x="7070" y="3350"/>
                </a:lnTo>
                <a:lnTo>
                  <a:pt x="7140" y="3350"/>
                </a:lnTo>
                <a:lnTo>
                  <a:pt x="7207" y="3350"/>
                </a:lnTo>
                <a:lnTo>
                  <a:pt x="7244" y="3389"/>
                </a:lnTo>
                <a:lnTo>
                  <a:pt x="7311" y="3425"/>
                </a:lnTo>
                <a:lnTo>
                  <a:pt x="7381" y="3539"/>
                </a:lnTo>
                <a:lnTo>
                  <a:pt x="7415" y="3614"/>
                </a:lnTo>
                <a:lnTo>
                  <a:pt x="7449" y="3689"/>
                </a:lnTo>
                <a:lnTo>
                  <a:pt x="7484" y="3727"/>
                </a:lnTo>
                <a:lnTo>
                  <a:pt x="7519" y="3765"/>
                </a:lnTo>
                <a:lnTo>
                  <a:pt x="7587" y="3803"/>
                </a:lnTo>
                <a:lnTo>
                  <a:pt x="7623" y="3840"/>
                </a:lnTo>
                <a:lnTo>
                  <a:pt x="7656" y="3877"/>
                </a:lnTo>
                <a:lnTo>
                  <a:pt x="7692" y="3877"/>
                </a:lnTo>
                <a:lnTo>
                  <a:pt x="7725" y="3916"/>
                </a:lnTo>
                <a:lnTo>
                  <a:pt x="7760" y="3954"/>
                </a:lnTo>
                <a:lnTo>
                  <a:pt x="7760" y="3990"/>
                </a:lnTo>
                <a:lnTo>
                  <a:pt x="7795" y="3954"/>
                </a:lnTo>
                <a:lnTo>
                  <a:pt x="7863" y="3916"/>
                </a:lnTo>
                <a:lnTo>
                  <a:pt x="7898" y="3916"/>
                </a:lnTo>
                <a:lnTo>
                  <a:pt x="7932" y="3877"/>
                </a:lnTo>
                <a:lnTo>
                  <a:pt x="8001" y="3877"/>
                </a:lnTo>
                <a:lnTo>
                  <a:pt x="8036" y="3877"/>
                </a:lnTo>
                <a:lnTo>
                  <a:pt x="8001" y="3916"/>
                </a:lnTo>
                <a:lnTo>
                  <a:pt x="7966" y="3954"/>
                </a:lnTo>
                <a:lnTo>
                  <a:pt x="7966" y="4028"/>
                </a:lnTo>
                <a:lnTo>
                  <a:pt x="7966" y="4066"/>
                </a:lnTo>
                <a:lnTo>
                  <a:pt x="7932" y="4140"/>
                </a:lnTo>
                <a:lnTo>
                  <a:pt x="7898" y="4178"/>
                </a:lnTo>
                <a:lnTo>
                  <a:pt x="7829" y="4254"/>
                </a:lnTo>
                <a:lnTo>
                  <a:pt x="7795" y="4292"/>
                </a:lnTo>
                <a:lnTo>
                  <a:pt x="7760" y="4329"/>
                </a:lnTo>
                <a:lnTo>
                  <a:pt x="7760" y="4405"/>
                </a:lnTo>
                <a:lnTo>
                  <a:pt x="7760" y="4442"/>
                </a:lnTo>
                <a:lnTo>
                  <a:pt x="7760" y="4555"/>
                </a:lnTo>
              </a:path>
            </a:pathLst>
          </a:custGeom>
          <a:noFill/>
          <a:ln w="3600">
            <a:solidFill>
              <a:srgbClr val="000000"/>
            </a:solidFill>
            <a:round/>
            <a:headEnd/>
            <a:tailEnd/>
          </a:ln>
          <a:effectLst/>
        </p:spPr>
        <p:txBody>
          <a:bodyPr/>
          <a:lstStyle/>
          <a:p>
            <a:endParaRPr lang="es-ES_tradnl" sz="1633"/>
          </a:p>
        </p:txBody>
      </p:sp>
      <p:sp>
        <p:nvSpPr>
          <p:cNvPr id="11466" name="Freeform 202"/>
          <p:cNvSpPr>
            <a:spLocks noChangeArrowheads="1"/>
          </p:cNvSpPr>
          <p:nvPr/>
        </p:nvSpPr>
        <p:spPr bwMode="auto">
          <a:xfrm>
            <a:off x="5763326" y="1574088"/>
            <a:ext cx="67688" cy="319714"/>
          </a:xfrm>
          <a:custGeom>
            <a:avLst/>
            <a:gdLst/>
            <a:ahLst/>
            <a:cxnLst>
              <a:cxn ang="0">
                <a:pos x="34" y="0"/>
              </a:cxn>
              <a:cxn ang="0">
                <a:pos x="0" y="0"/>
              </a:cxn>
              <a:cxn ang="0">
                <a:pos x="0" y="38"/>
              </a:cxn>
              <a:cxn ang="0">
                <a:pos x="0" y="189"/>
              </a:cxn>
              <a:cxn ang="0">
                <a:pos x="0" y="227"/>
              </a:cxn>
              <a:cxn ang="0">
                <a:pos x="0" y="301"/>
              </a:cxn>
              <a:cxn ang="0">
                <a:pos x="0" y="339"/>
              </a:cxn>
              <a:cxn ang="0">
                <a:pos x="0" y="565"/>
              </a:cxn>
              <a:cxn ang="0">
                <a:pos x="0" y="641"/>
              </a:cxn>
              <a:cxn ang="0">
                <a:pos x="0" y="679"/>
              </a:cxn>
              <a:cxn ang="0">
                <a:pos x="34" y="715"/>
              </a:cxn>
              <a:cxn ang="0">
                <a:pos x="0" y="753"/>
              </a:cxn>
              <a:cxn ang="0">
                <a:pos x="0" y="791"/>
              </a:cxn>
              <a:cxn ang="0">
                <a:pos x="0" y="904"/>
              </a:cxn>
              <a:cxn ang="0">
                <a:pos x="0" y="942"/>
              </a:cxn>
              <a:cxn ang="0">
                <a:pos x="34" y="942"/>
              </a:cxn>
              <a:cxn ang="0">
                <a:pos x="70" y="904"/>
              </a:cxn>
              <a:cxn ang="0">
                <a:pos x="70" y="942"/>
              </a:cxn>
              <a:cxn ang="0">
                <a:pos x="70" y="979"/>
              </a:cxn>
              <a:cxn ang="0">
                <a:pos x="103" y="942"/>
              </a:cxn>
              <a:cxn ang="0">
                <a:pos x="70" y="865"/>
              </a:cxn>
              <a:cxn ang="0">
                <a:pos x="70" y="829"/>
              </a:cxn>
              <a:cxn ang="0">
                <a:pos x="70" y="753"/>
              </a:cxn>
              <a:cxn ang="0">
                <a:pos x="70" y="715"/>
              </a:cxn>
              <a:cxn ang="0">
                <a:pos x="70" y="641"/>
              </a:cxn>
              <a:cxn ang="0">
                <a:pos x="103" y="528"/>
              </a:cxn>
              <a:cxn ang="0">
                <a:pos x="207" y="641"/>
              </a:cxn>
              <a:cxn ang="0">
                <a:pos x="172" y="602"/>
              </a:cxn>
              <a:cxn ang="0">
                <a:pos x="172" y="565"/>
              </a:cxn>
              <a:cxn ang="0">
                <a:pos x="172" y="452"/>
              </a:cxn>
              <a:cxn ang="0">
                <a:pos x="139" y="415"/>
              </a:cxn>
              <a:cxn ang="0">
                <a:pos x="139" y="339"/>
              </a:cxn>
              <a:cxn ang="0">
                <a:pos x="139" y="301"/>
              </a:cxn>
              <a:cxn ang="0">
                <a:pos x="103" y="150"/>
              </a:cxn>
              <a:cxn ang="0">
                <a:pos x="103" y="38"/>
              </a:cxn>
              <a:cxn ang="0">
                <a:pos x="70" y="0"/>
              </a:cxn>
              <a:cxn ang="0">
                <a:pos x="34" y="0"/>
              </a:cxn>
            </a:cxnLst>
            <a:rect l="0" t="0" r="r" b="b"/>
            <a:pathLst>
              <a:path w="208" h="980">
                <a:moveTo>
                  <a:pt x="34" y="0"/>
                </a:moveTo>
                <a:lnTo>
                  <a:pt x="0" y="0"/>
                </a:lnTo>
                <a:lnTo>
                  <a:pt x="0" y="38"/>
                </a:lnTo>
                <a:lnTo>
                  <a:pt x="0" y="189"/>
                </a:lnTo>
                <a:lnTo>
                  <a:pt x="0" y="227"/>
                </a:lnTo>
                <a:lnTo>
                  <a:pt x="0" y="301"/>
                </a:lnTo>
                <a:lnTo>
                  <a:pt x="0" y="339"/>
                </a:lnTo>
                <a:lnTo>
                  <a:pt x="0" y="565"/>
                </a:lnTo>
                <a:lnTo>
                  <a:pt x="0" y="641"/>
                </a:lnTo>
                <a:lnTo>
                  <a:pt x="0" y="679"/>
                </a:lnTo>
                <a:lnTo>
                  <a:pt x="34" y="715"/>
                </a:lnTo>
                <a:lnTo>
                  <a:pt x="0" y="753"/>
                </a:lnTo>
                <a:lnTo>
                  <a:pt x="0" y="791"/>
                </a:lnTo>
                <a:lnTo>
                  <a:pt x="0" y="904"/>
                </a:lnTo>
                <a:lnTo>
                  <a:pt x="0" y="942"/>
                </a:lnTo>
                <a:lnTo>
                  <a:pt x="34" y="942"/>
                </a:lnTo>
                <a:lnTo>
                  <a:pt x="70" y="904"/>
                </a:lnTo>
                <a:lnTo>
                  <a:pt x="70" y="942"/>
                </a:lnTo>
                <a:lnTo>
                  <a:pt x="70" y="979"/>
                </a:lnTo>
                <a:lnTo>
                  <a:pt x="103" y="942"/>
                </a:lnTo>
                <a:lnTo>
                  <a:pt x="70" y="865"/>
                </a:lnTo>
                <a:lnTo>
                  <a:pt x="70" y="829"/>
                </a:lnTo>
                <a:lnTo>
                  <a:pt x="70" y="753"/>
                </a:lnTo>
                <a:lnTo>
                  <a:pt x="70" y="715"/>
                </a:lnTo>
                <a:lnTo>
                  <a:pt x="70" y="641"/>
                </a:lnTo>
                <a:lnTo>
                  <a:pt x="103" y="528"/>
                </a:lnTo>
                <a:lnTo>
                  <a:pt x="207" y="641"/>
                </a:lnTo>
                <a:lnTo>
                  <a:pt x="172" y="602"/>
                </a:lnTo>
                <a:lnTo>
                  <a:pt x="172" y="565"/>
                </a:lnTo>
                <a:lnTo>
                  <a:pt x="172" y="452"/>
                </a:lnTo>
                <a:lnTo>
                  <a:pt x="139" y="415"/>
                </a:lnTo>
                <a:lnTo>
                  <a:pt x="139" y="339"/>
                </a:lnTo>
                <a:lnTo>
                  <a:pt x="139" y="301"/>
                </a:lnTo>
                <a:lnTo>
                  <a:pt x="103" y="150"/>
                </a:lnTo>
                <a:lnTo>
                  <a:pt x="103" y="38"/>
                </a:lnTo>
                <a:lnTo>
                  <a:pt x="70" y="0"/>
                </a:lnTo>
                <a:lnTo>
                  <a:pt x="34" y="0"/>
                </a:lnTo>
              </a:path>
            </a:pathLst>
          </a:custGeom>
          <a:noFill/>
          <a:ln w="3600">
            <a:solidFill>
              <a:srgbClr val="000000"/>
            </a:solidFill>
            <a:round/>
            <a:headEnd/>
            <a:tailEnd/>
          </a:ln>
          <a:effectLst/>
        </p:spPr>
        <p:txBody>
          <a:bodyPr/>
          <a:lstStyle/>
          <a:p>
            <a:endParaRPr lang="es-ES_tradnl" sz="1633"/>
          </a:p>
        </p:txBody>
      </p:sp>
      <p:sp>
        <p:nvSpPr>
          <p:cNvPr id="11467" name="Freeform 203"/>
          <p:cNvSpPr>
            <a:spLocks noChangeArrowheads="1"/>
          </p:cNvSpPr>
          <p:nvPr/>
        </p:nvSpPr>
        <p:spPr bwMode="auto">
          <a:xfrm>
            <a:off x="3667908" y="639428"/>
            <a:ext cx="113771" cy="148336"/>
          </a:xfrm>
          <a:custGeom>
            <a:avLst/>
            <a:gdLst/>
            <a:ahLst/>
            <a:cxnLst>
              <a:cxn ang="0">
                <a:pos x="0" y="188"/>
              </a:cxn>
              <a:cxn ang="0">
                <a:pos x="35" y="188"/>
              </a:cxn>
              <a:cxn ang="0">
                <a:pos x="70" y="226"/>
              </a:cxn>
              <a:cxn ang="0">
                <a:pos x="104" y="301"/>
              </a:cxn>
              <a:cxn ang="0">
                <a:pos x="70" y="301"/>
              </a:cxn>
              <a:cxn ang="0">
                <a:pos x="35" y="338"/>
              </a:cxn>
              <a:cxn ang="0">
                <a:pos x="70" y="376"/>
              </a:cxn>
              <a:cxn ang="0">
                <a:pos x="104" y="415"/>
              </a:cxn>
              <a:cxn ang="0">
                <a:pos x="104" y="376"/>
              </a:cxn>
              <a:cxn ang="0">
                <a:pos x="173" y="415"/>
              </a:cxn>
              <a:cxn ang="0">
                <a:pos x="208" y="451"/>
              </a:cxn>
              <a:cxn ang="0">
                <a:pos x="277" y="451"/>
              </a:cxn>
              <a:cxn ang="0">
                <a:pos x="310" y="451"/>
              </a:cxn>
              <a:cxn ang="0">
                <a:pos x="277" y="415"/>
              </a:cxn>
              <a:cxn ang="0">
                <a:pos x="277" y="376"/>
              </a:cxn>
              <a:cxn ang="0">
                <a:pos x="242" y="301"/>
              </a:cxn>
              <a:cxn ang="0">
                <a:pos x="277" y="264"/>
              </a:cxn>
              <a:cxn ang="0">
                <a:pos x="310" y="188"/>
              </a:cxn>
              <a:cxn ang="0">
                <a:pos x="346" y="150"/>
              </a:cxn>
              <a:cxn ang="0">
                <a:pos x="346" y="75"/>
              </a:cxn>
              <a:cxn ang="0">
                <a:pos x="310" y="37"/>
              </a:cxn>
              <a:cxn ang="0">
                <a:pos x="310" y="0"/>
              </a:cxn>
              <a:cxn ang="0">
                <a:pos x="277" y="0"/>
              </a:cxn>
              <a:cxn ang="0">
                <a:pos x="208" y="37"/>
              </a:cxn>
              <a:cxn ang="0">
                <a:pos x="139" y="75"/>
              </a:cxn>
              <a:cxn ang="0">
                <a:pos x="70" y="114"/>
              </a:cxn>
              <a:cxn ang="0">
                <a:pos x="0" y="188"/>
              </a:cxn>
            </a:cxnLst>
            <a:rect l="0" t="0" r="r" b="b"/>
            <a:pathLst>
              <a:path w="347" h="452">
                <a:moveTo>
                  <a:pt x="0" y="188"/>
                </a:moveTo>
                <a:lnTo>
                  <a:pt x="35" y="188"/>
                </a:lnTo>
                <a:lnTo>
                  <a:pt x="70" y="226"/>
                </a:lnTo>
                <a:lnTo>
                  <a:pt x="104" y="301"/>
                </a:lnTo>
                <a:lnTo>
                  <a:pt x="70" y="301"/>
                </a:lnTo>
                <a:lnTo>
                  <a:pt x="35" y="338"/>
                </a:lnTo>
                <a:lnTo>
                  <a:pt x="70" y="376"/>
                </a:lnTo>
                <a:lnTo>
                  <a:pt x="104" y="415"/>
                </a:lnTo>
                <a:lnTo>
                  <a:pt x="104" y="376"/>
                </a:lnTo>
                <a:lnTo>
                  <a:pt x="173" y="415"/>
                </a:lnTo>
                <a:lnTo>
                  <a:pt x="208" y="451"/>
                </a:lnTo>
                <a:lnTo>
                  <a:pt x="277" y="451"/>
                </a:lnTo>
                <a:lnTo>
                  <a:pt x="310" y="451"/>
                </a:lnTo>
                <a:lnTo>
                  <a:pt x="277" y="415"/>
                </a:lnTo>
                <a:lnTo>
                  <a:pt x="277" y="376"/>
                </a:lnTo>
                <a:lnTo>
                  <a:pt x="242" y="301"/>
                </a:lnTo>
                <a:lnTo>
                  <a:pt x="277" y="264"/>
                </a:lnTo>
                <a:lnTo>
                  <a:pt x="310" y="188"/>
                </a:lnTo>
                <a:lnTo>
                  <a:pt x="346" y="150"/>
                </a:lnTo>
                <a:lnTo>
                  <a:pt x="346" y="75"/>
                </a:lnTo>
                <a:lnTo>
                  <a:pt x="310" y="37"/>
                </a:lnTo>
                <a:lnTo>
                  <a:pt x="310" y="0"/>
                </a:lnTo>
                <a:lnTo>
                  <a:pt x="277" y="0"/>
                </a:lnTo>
                <a:lnTo>
                  <a:pt x="208" y="37"/>
                </a:lnTo>
                <a:lnTo>
                  <a:pt x="139" y="75"/>
                </a:lnTo>
                <a:lnTo>
                  <a:pt x="70" y="114"/>
                </a:lnTo>
                <a:lnTo>
                  <a:pt x="0" y="188"/>
                </a:lnTo>
              </a:path>
            </a:pathLst>
          </a:custGeom>
          <a:noFill/>
          <a:ln w="3600">
            <a:solidFill>
              <a:srgbClr val="000000"/>
            </a:solidFill>
            <a:round/>
            <a:headEnd/>
            <a:tailEnd/>
          </a:ln>
          <a:effectLst/>
        </p:spPr>
        <p:txBody>
          <a:bodyPr/>
          <a:lstStyle/>
          <a:p>
            <a:endParaRPr lang="es-ES_tradnl" sz="1633"/>
          </a:p>
        </p:txBody>
      </p:sp>
      <p:sp>
        <p:nvSpPr>
          <p:cNvPr id="11468" name="Freeform 204"/>
          <p:cNvSpPr>
            <a:spLocks noChangeArrowheads="1"/>
          </p:cNvSpPr>
          <p:nvPr/>
        </p:nvSpPr>
        <p:spPr bwMode="auto">
          <a:xfrm>
            <a:off x="3781680" y="528536"/>
            <a:ext cx="371559" cy="148335"/>
          </a:xfrm>
          <a:custGeom>
            <a:avLst/>
            <a:gdLst/>
            <a:ahLst/>
            <a:cxnLst>
              <a:cxn ang="0">
                <a:pos x="1070" y="0"/>
              </a:cxn>
              <a:cxn ang="0">
                <a:pos x="1000" y="38"/>
              </a:cxn>
              <a:cxn ang="0">
                <a:pos x="965" y="75"/>
              </a:cxn>
              <a:cxn ang="0">
                <a:pos x="897" y="75"/>
              </a:cxn>
              <a:cxn ang="0">
                <a:pos x="862" y="75"/>
              </a:cxn>
              <a:cxn ang="0">
                <a:pos x="758" y="75"/>
              </a:cxn>
              <a:cxn ang="0">
                <a:pos x="621" y="113"/>
              </a:cxn>
              <a:cxn ang="0">
                <a:pos x="483" y="113"/>
              </a:cxn>
              <a:cxn ang="0">
                <a:pos x="449" y="113"/>
              </a:cxn>
              <a:cxn ang="0">
                <a:pos x="379" y="150"/>
              </a:cxn>
              <a:cxn ang="0">
                <a:pos x="346" y="188"/>
              </a:cxn>
              <a:cxn ang="0">
                <a:pos x="276" y="226"/>
              </a:cxn>
              <a:cxn ang="0">
                <a:pos x="242" y="226"/>
              </a:cxn>
              <a:cxn ang="0">
                <a:pos x="139" y="188"/>
              </a:cxn>
              <a:cxn ang="0">
                <a:pos x="103" y="226"/>
              </a:cxn>
              <a:cxn ang="0">
                <a:pos x="70" y="226"/>
              </a:cxn>
              <a:cxn ang="0">
                <a:pos x="0" y="263"/>
              </a:cxn>
              <a:cxn ang="0">
                <a:pos x="0" y="301"/>
              </a:cxn>
              <a:cxn ang="0">
                <a:pos x="0" y="338"/>
              </a:cxn>
              <a:cxn ang="0">
                <a:pos x="34" y="376"/>
              </a:cxn>
              <a:cxn ang="0">
                <a:pos x="70" y="413"/>
              </a:cxn>
              <a:cxn ang="0">
                <a:pos x="103" y="452"/>
              </a:cxn>
              <a:cxn ang="0">
                <a:pos x="139" y="413"/>
              </a:cxn>
              <a:cxn ang="0">
                <a:pos x="172" y="413"/>
              </a:cxn>
              <a:cxn ang="0">
                <a:pos x="276" y="338"/>
              </a:cxn>
              <a:cxn ang="0">
                <a:pos x="449" y="301"/>
              </a:cxn>
              <a:cxn ang="0">
                <a:pos x="483" y="263"/>
              </a:cxn>
              <a:cxn ang="0">
                <a:pos x="655" y="226"/>
              </a:cxn>
              <a:cxn ang="0">
                <a:pos x="725" y="188"/>
              </a:cxn>
              <a:cxn ang="0">
                <a:pos x="758" y="188"/>
              </a:cxn>
              <a:cxn ang="0">
                <a:pos x="828" y="188"/>
              </a:cxn>
              <a:cxn ang="0">
                <a:pos x="862" y="150"/>
              </a:cxn>
              <a:cxn ang="0">
                <a:pos x="862" y="188"/>
              </a:cxn>
              <a:cxn ang="0">
                <a:pos x="897" y="188"/>
              </a:cxn>
              <a:cxn ang="0">
                <a:pos x="931" y="188"/>
              </a:cxn>
              <a:cxn ang="0">
                <a:pos x="1035" y="150"/>
              </a:cxn>
              <a:cxn ang="0">
                <a:pos x="1104" y="113"/>
              </a:cxn>
              <a:cxn ang="0">
                <a:pos x="1104" y="75"/>
              </a:cxn>
              <a:cxn ang="0">
                <a:pos x="1138" y="38"/>
              </a:cxn>
              <a:cxn ang="0">
                <a:pos x="1104" y="38"/>
              </a:cxn>
              <a:cxn ang="0">
                <a:pos x="1070" y="0"/>
              </a:cxn>
            </a:cxnLst>
            <a:rect l="0" t="0" r="r" b="b"/>
            <a:pathLst>
              <a:path w="1139" h="453">
                <a:moveTo>
                  <a:pt x="1070" y="0"/>
                </a:moveTo>
                <a:lnTo>
                  <a:pt x="1000" y="38"/>
                </a:lnTo>
                <a:lnTo>
                  <a:pt x="965" y="75"/>
                </a:lnTo>
                <a:lnTo>
                  <a:pt x="897" y="75"/>
                </a:lnTo>
                <a:lnTo>
                  <a:pt x="862" y="75"/>
                </a:lnTo>
                <a:lnTo>
                  <a:pt x="758" y="75"/>
                </a:lnTo>
                <a:lnTo>
                  <a:pt x="621" y="113"/>
                </a:lnTo>
                <a:lnTo>
                  <a:pt x="483" y="113"/>
                </a:lnTo>
                <a:lnTo>
                  <a:pt x="449" y="113"/>
                </a:lnTo>
                <a:lnTo>
                  <a:pt x="379" y="150"/>
                </a:lnTo>
                <a:lnTo>
                  <a:pt x="346" y="188"/>
                </a:lnTo>
                <a:lnTo>
                  <a:pt x="276" y="226"/>
                </a:lnTo>
                <a:lnTo>
                  <a:pt x="242" y="226"/>
                </a:lnTo>
                <a:lnTo>
                  <a:pt x="139" y="188"/>
                </a:lnTo>
                <a:lnTo>
                  <a:pt x="103" y="226"/>
                </a:lnTo>
                <a:lnTo>
                  <a:pt x="70" y="226"/>
                </a:lnTo>
                <a:lnTo>
                  <a:pt x="0" y="263"/>
                </a:lnTo>
                <a:lnTo>
                  <a:pt x="0" y="301"/>
                </a:lnTo>
                <a:lnTo>
                  <a:pt x="0" y="338"/>
                </a:lnTo>
                <a:lnTo>
                  <a:pt x="34" y="376"/>
                </a:lnTo>
                <a:lnTo>
                  <a:pt x="70" y="413"/>
                </a:lnTo>
                <a:lnTo>
                  <a:pt x="103" y="452"/>
                </a:lnTo>
                <a:lnTo>
                  <a:pt x="139" y="413"/>
                </a:lnTo>
                <a:lnTo>
                  <a:pt x="172" y="413"/>
                </a:lnTo>
                <a:lnTo>
                  <a:pt x="276" y="338"/>
                </a:lnTo>
                <a:lnTo>
                  <a:pt x="449" y="301"/>
                </a:lnTo>
                <a:lnTo>
                  <a:pt x="483" y="263"/>
                </a:lnTo>
                <a:lnTo>
                  <a:pt x="655" y="226"/>
                </a:lnTo>
                <a:lnTo>
                  <a:pt x="725" y="188"/>
                </a:lnTo>
                <a:lnTo>
                  <a:pt x="758" y="188"/>
                </a:lnTo>
                <a:lnTo>
                  <a:pt x="828" y="188"/>
                </a:lnTo>
                <a:lnTo>
                  <a:pt x="862" y="150"/>
                </a:lnTo>
                <a:lnTo>
                  <a:pt x="862" y="188"/>
                </a:lnTo>
                <a:lnTo>
                  <a:pt x="897" y="188"/>
                </a:lnTo>
                <a:lnTo>
                  <a:pt x="931" y="188"/>
                </a:lnTo>
                <a:lnTo>
                  <a:pt x="1035" y="150"/>
                </a:lnTo>
                <a:lnTo>
                  <a:pt x="1104" y="113"/>
                </a:lnTo>
                <a:lnTo>
                  <a:pt x="1104" y="75"/>
                </a:lnTo>
                <a:lnTo>
                  <a:pt x="1138" y="38"/>
                </a:lnTo>
                <a:lnTo>
                  <a:pt x="1104" y="38"/>
                </a:lnTo>
                <a:lnTo>
                  <a:pt x="1070" y="0"/>
                </a:lnTo>
              </a:path>
            </a:pathLst>
          </a:custGeom>
          <a:noFill/>
          <a:ln w="3600">
            <a:solidFill>
              <a:srgbClr val="000000"/>
            </a:solidFill>
            <a:round/>
            <a:headEnd/>
            <a:tailEnd/>
          </a:ln>
          <a:effectLst/>
        </p:spPr>
        <p:txBody>
          <a:bodyPr/>
          <a:lstStyle/>
          <a:p>
            <a:endParaRPr lang="es-ES_tradnl" sz="1633"/>
          </a:p>
        </p:txBody>
      </p:sp>
      <p:sp>
        <p:nvSpPr>
          <p:cNvPr id="11469" name="Freeform 205"/>
          <p:cNvSpPr>
            <a:spLocks noChangeArrowheads="1"/>
          </p:cNvSpPr>
          <p:nvPr/>
        </p:nvSpPr>
        <p:spPr bwMode="auto">
          <a:xfrm>
            <a:off x="2790854" y="1512161"/>
            <a:ext cx="56166" cy="37444"/>
          </a:xfrm>
          <a:custGeom>
            <a:avLst/>
            <a:gdLst/>
            <a:ahLst/>
            <a:cxnLst>
              <a:cxn ang="0">
                <a:pos x="0" y="113"/>
              </a:cxn>
              <a:cxn ang="0">
                <a:pos x="0" y="75"/>
              </a:cxn>
              <a:cxn ang="0">
                <a:pos x="0" y="37"/>
              </a:cxn>
              <a:cxn ang="0">
                <a:pos x="34" y="37"/>
              </a:cxn>
              <a:cxn ang="0">
                <a:pos x="70" y="0"/>
              </a:cxn>
              <a:cxn ang="0">
                <a:pos x="138" y="0"/>
              </a:cxn>
              <a:cxn ang="0">
                <a:pos x="172" y="37"/>
              </a:cxn>
              <a:cxn ang="0">
                <a:pos x="172" y="75"/>
              </a:cxn>
              <a:cxn ang="0">
                <a:pos x="138" y="113"/>
              </a:cxn>
              <a:cxn ang="0">
                <a:pos x="34" y="113"/>
              </a:cxn>
              <a:cxn ang="0">
                <a:pos x="0" y="113"/>
              </a:cxn>
            </a:cxnLst>
            <a:rect l="0" t="0" r="r" b="b"/>
            <a:pathLst>
              <a:path w="173" h="114">
                <a:moveTo>
                  <a:pt x="0" y="113"/>
                </a:moveTo>
                <a:lnTo>
                  <a:pt x="0" y="75"/>
                </a:lnTo>
                <a:lnTo>
                  <a:pt x="0" y="37"/>
                </a:lnTo>
                <a:lnTo>
                  <a:pt x="34" y="37"/>
                </a:lnTo>
                <a:lnTo>
                  <a:pt x="70" y="0"/>
                </a:lnTo>
                <a:lnTo>
                  <a:pt x="138" y="0"/>
                </a:lnTo>
                <a:lnTo>
                  <a:pt x="172" y="37"/>
                </a:lnTo>
                <a:lnTo>
                  <a:pt x="172" y="75"/>
                </a:lnTo>
                <a:lnTo>
                  <a:pt x="138" y="113"/>
                </a:lnTo>
                <a:lnTo>
                  <a:pt x="34" y="113"/>
                </a:lnTo>
                <a:lnTo>
                  <a:pt x="0" y="113"/>
                </a:lnTo>
              </a:path>
            </a:pathLst>
          </a:custGeom>
          <a:noFill/>
          <a:ln w="3600">
            <a:solidFill>
              <a:srgbClr val="000000"/>
            </a:solidFill>
            <a:round/>
            <a:headEnd/>
            <a:tailEnd/>
          </a:ln>
          <a:effectLst/>
        </p:spPr>
        <p:txBody>
          <a:bodyPr/>
          <a:lstStyle/>
          <a:p>
            <a:endParaRPr lang="es-ES_tradnl" sz="1633"/>
          </a:p>
        </p:txBody>
      </p:sp>
      <p:sp>
        <p:nvSpPr>
          <p:cNvPr id="11470" name="Freeform 206"/>
          <p:cNvSpPr>
            <a:spLocks noChangeArrowheads="1"/>
          </p:cNvSpPr>
          <p:nvPr/>
        </p:nvSpPr>
        <p:spPr bwMode="auto">
          <a:xfrm>
            <a:off x="3027039" y="1229890"/>
            <a:ext cx="79209" cy="86409"/>
          </a:xfrm>
          <a:custGeom>
            <a:avLst/>
            <a:gdLst/>
            <a:ahLst/>
            <a:cxnLst>
              <a:cxn ang="0">
                <a:pos x="104" y="0"/>
              </a:cxn>
              <a:cxn ang="0">
                <a:pos x="70" y="0"/>
              </a:cxn>
              <a:cxn ang="0">
                <a:pos x="35" y="38"/>
              </a:cxn>
              <a:cxn ang="0">
                <a:pos x="0" y="76"/>
              </a:cxn>
              <a:cxn ang="0">
                <a:pos x="35" y="114"/>
              </a:cxn>
              <a:cxn ang="0">
                <a:pos x="35" y="150"/>
              </a:cxn>
              <a:cxn ang="0">
                <a:pos x="70" y="228"/>
              </a:cxn>
              <a:cxn ang="0">
                <a:pos x="104" y="264"/>
              </a:cxn>
              <a:cxn ang="0">
                <a:pos x="139" y="264"/>
              </a:cxn>
              <a:cxn ang="0">
                <a:pos x="173" y="264"/>
              </a:cxn>
              <a:cxn ang="0">
                <a:pos x="173" y="228"/>
              </a:cxn>
              <a:cxn ang="0">
                <a:pos x="207" y="188"/>
              </a:cxn>
              <a:cxn ang="0">
                <a:pos x="243" y="188"/>
              </a:cxn>
              <a:cxn ang="0">
                <a:pos x="207" y="150"/>
              </a:cxn>
              <a:cxn ang="0">
                <a:pos x="207" y="114"/>
              </a:cxn>
              <a:cxn ang="0">
                <a:pos x="173" y="76"/>
              </a:cxn>
              <a:cxn ang="0">
                <a:pos x="139" y="38"/>
              </a:cxn>
              <a:cxn ang="0">
                <a:pos x="139" y="0"/>
              </a:cxn>
              <a:cxn ang="0">
                <a:pos x="104" y="0"/>
              </a:cxn>
            </a:cxnLst>
            <a:rect l="0" t="0" r="r" b="b"/>
            <a:pathLst>
              <a:path w="244" h="265">
                <a:moveTo>
                  <a:pt x="104" y="0"/>
                </a:moveTo>
                <a:lnTo>
                  <a:pt x="70" y="0"/>
                </a:lnTo>
                <a:lnTo>
                  <a:pt x="35" y="38"/>
                </a:lnTo>
                <a:lnTo>
                  <a:pt x="0" y="76"/>
                </a:lnTo>
                <a:lnTo>
                  <a:pt x="35" y="114"/>
                </a:lnTo>
                <a:lnTo>
                  <a:pt x="35" y="150"/>
                </a:lnTo>
                <a:lnTo>
                  <a:pt x="70" y="228"/>
                </a:lnTo>
                <a:lnTo>
                  <a:pt x="104" y="264"/>
                </a:lnTo>
                <a:lnTo>
                  <a:pt x="139" y="264"/>
                </a:lnTo>
                <a:lnTo>
                  <a:pt x="173" y="264"/>
                </a:lnTo>
                <a:lnTo>
                  <a:pt x="173" y="228"/>
                </a:lnTo>
                <a:lnTo>
                  <a:pt x="207" y="188"/>
                </a:lnTo>
                <a:lnTo>
                  <a:pt x="243" y="188"/>
                </a:lnTo>
                <a:lnTo>
                  <a:pt x="207" y="150"/>
                </a:lnTo>
                <a:lnTo>
                  <a:pt x="207" y="114"/>
                </a:lnTo>
                <a:lnTo>
                  <a:pt x="173" y="76"/>
                </a:lnTo>
                <a:lnTo>
                  <a:pt x="139" y="38"/>
                </a:lnTo>
                <a:lnTo>
                  <a:pt x="139" y="0"/>
                </a:lnTo>
                <a:lnTo>
                  <a:pt x="104" y="0"/>
                </a:lnTo>
              </a:path>
            </a:pathLst>
          </a:custGeom>
          <a:noFill/>
          <a:ln w="3600">
            <a:solidFill>
              <a:srgbClr val="000000"/>
            </a:solidFill>
            <a:round/>
            <a:headEnd/>
            <a:tailEnd/>
          </a:ln>
          <a:effectLst/>
        </p:spPr>
        <p:txBody>
          <a:bodyPr/>
          <a:lstStyle/>
          <a:p>
            <a:endParaRPr lang="es-ES_tradnl" sz="1633"/>
          </a:p>
        </p:txBody>
      </p:sp>
      <p:sp>
        <p:nvSpPr>
          <p:cNvPr id="11471" name="Freeform 207"/>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2" name="Freeform 208"/>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noFill/>
          <a:ln w="3600">
            <a:solidFill>
              <a:srgbClr val="000000"/>
            </a:solidFill>
            <a:round/>
            <a:headEnd/>
            <a:tailEnd/>
          </a:ln>
          <a:effectLst/>
        </p:spPr>
        <p:txBody>
          <a:bodyPr/>
          <a:lstStyle/>
          <a:p>
            <a:endParaRPr lang="es-ES_tradnl" sz="1633"/>
          </a:p>
        </p:txBody>
      </p:sp>
      <p:sp>
        <p:nvSpPr>
          <p:cNvPr id="11473" name="Freeform 209"/>
          <p:cNvSpPr>
            <a:spLocks noChangeArrowheads="1"/>
          </p:cNvSpPr>
          <p:nvPr/>
        </p:nvSpPr>
        <p:spPr bwMode="auto">
          <a:xfrm>
            <a:off x="7621123" y="332678"/>
            <a:ext cx="2163107" cy="1696498"/>
          </a:xfrm>
          <a:custGeom>
            <a:avLst/>
            <a:gdLst/>
            <a:ahLst/>
            <a:cxnLst>
              <a:cxn ang="0">
                <a:pos x="1517" y="2257"/>
              </a:cxn>
              <a:cxn ang="0">
                <a:pos x="1621" y="2107"/>
              </a:cxn>
              <a:cxn ang="0">
                <a:pos x="1966" y="2897"/>
              </a:cxn>
              <a:cxn ang="0">
                <a:pos x="3173" y="3801"/>
              </a:cxn>
              <a:cxn ang="0">
                <a:pos x="104" y="1467"/>
              </a:cxn>
              <a:cxn ang="0">
                <a:pos x="1138" y="1505"/>
              </a:cxn>
              <a:cxn ang="0">
                <a:pos x="1931" y="1731"/>
              </a:cxn>
              <a:cxn ang="0">
                <a:pos x="2656" y="1956"/>
              </a:cxn>
              <a:cxn ang="0">
                <a:pos x="3415" y="1956"/>
              </a:cxn>
              <a:cxn ang="0">
                <a:pos x="3587" y="1316"/>
              </a:cxn>
              <a:cxn ang="0">
                <a:pos x="4035" y="1920"/>
              </a:cxn>
              <a:cxn ang="0">
                <a:pos x="4449" y="1656"/>
              </a:cxn>
              <a:cxn ang="0">
                <a:pos x="4173" y="2145"/>
              </a:cxn>
              <a:cxn ang="0">
                <a:pos x="3622" y="2784"/>
              </a:cxn>
              <a:cxn ang="0">
                <a:pos x="3967" y="3613"/>
              </a:cxn>
              <a:cxn ang="0">
                <a:pos x="4759" y="3576"/>
              </a:cxn>
              <a:cxn ang="0">
                <a:pos x="5207" y="2784"/>
              </a:cxn>
              <a:cxn ang="0">
                <a:pos x="5760" y="3125"/>
              </a:cxn>
              <a:cxn ang="0">
                <a:pos x="6105" y="3915"/>
              </a:cxn>
              <a:cxn ang="0">
                <a:pos x="5793" y="4216"/>
              </a:cxn>
              <a:cxn ang="0">
                <a:pos x="5656" y="4516"/>
              </a:cxn>
              <a:cxn ang="0">
                <a:pos x="5760" y="4854"/>
              </a:cxn>
              <a:cxn ang="0">
                <a:pos x="4932" y="4818"/>
              </a:cxn>
              <a:cxn ang="0">
                <a:pos x="4380" y="5044"/>
              </a:cxn>
              <a:cxn ang="0">
                <a:pos x="4173" y="4480"/>
              </a:cxn>
              <a:cxn ang="0">
                <a:pos x="1173" y="4177"/>
              </a:cxn>
              <a:cxn ang="0">
                <a:pos x="552" y="3275"/>
              </a:cxn>
              <a:cxn ang="0">
                <a:pos x="4207" y="1542"/>
              </a:cxn>
              <a:cxn ang="0">
                <a:pos x="5001" y="1806"/>
              </a:cxn>
              <a:cxn ang="0">
                <a:pos x="4897" y="2410"/>
              </a:cxn>
              <a:cxn ang="0">
                <a:pos x="5656" y="2634"/>
              </a:cxn>
              <a:cxn ang="0">
                <a:pos x="5760" y="2296"/>
              </a:cxn>
              <a:cxn ang="0">
                <a:pos x="5587" y="1806"/>
              </a:cxn>
              <a:cxn ang="0">
                <a:pos x="5069" y="1429"/>
              </a:cxn>
              <a:cxn ang="0">
                <a:pos x="4484" y="1129"/>
              </a:cxn>
              <a:cxn ang="0">
                <a:pos x="3932" y="1316"/>
              </a:cxn>
              <a:cxn ang="0">
                <a:pos x="3655" y="1015"/>
              </a:cxn>
              <a:cxn ang="0">
                <a:pos x="4414" y="262"/>
              </a:cxn>
              <a:cxn ang="0">
                <a:pos x="4346" y="564"/>
              </a:cxn>
              <a:cxn ang="0">
                <a:pos x="4519" y="790"/>
              </a:cxn>
              <a:cxn ang="0">
                <a:pos x="5001" y="376"/>
              </a:cxn>
              <a:cxn ang="0">
                <a:pos x="3967" y="412"/>
              </a:cxn>
              <a:cxn ang="0">
                <a:pos x="4138" y="150"/>
              </a:cxn>
              <a:cxn ang="0">
                <a:pos x="4414" y="977"/>
              </a:cxn>
              <a:cxn ang="0">
                <a:pos x="3967" y="790"/>
              </a:cxn>
              <a:cxn ang="0">
                <a:pos x="3897" y="1129"/>
              </a:cxn>
              <a:cxn ang="0">
                <a:pos x="2105" y="601"/>
              </a:cxn>
              <a:cxn ang="0">
                <a:pos x="2208" y="601"/>
              </a:cxn>
              <a:cxn ang="0">
                <a:pos x="3346" y="1091"/>
              </a:cxn>
              <a:cxn ang="0">
                <a:pos x="3380" y="1429"/>
              </a:cxn>
              <a:cxn ang="0">
                <a:pos x="3277" y="903"/>
              </a:cxn>
              <a:cxn ang="0">
                <a:pos x="2863" y="640"/>
              </a:cxn>
              <a:cxn ang="0">
                <a:pos x="2483" y="864"/>
              </a:cxn>
              <a:cxn ang="0">
                <a:pos x="3035" y="714"/>
              </a:cxn>
              <a:cxn ang="0">
                <a:pos x="1966" y="1429"/>
              </a:cxn>
              <a:cxn ang="0">
                <a:pos x="2138" y="1770"/>
              </a:cxn>
              <a:cxn ang="0">
                <a:pos x="3035" y="1581"/>
              </a:cxn>
              <a:cxn ang="0">
                <a:pos x="2414" y="1091"/>
              </a:cxn>
              <a:cxn ang="0">
                <a:pos x="1552" y="1392"/>
              </a:cxn>
              <a:cxn ang="0">
                <a:pos x="4138" y="2296"/>
              </a:cxn>
              <a:cxn ang="0">
                <a:pos x="4519" y="2410"/>
              </a:cxn>
              <a:cxn ang="0">
                <a:pos x="6243" y="4554"/>
              </a:cxn>
              <a:cxn ang="0">
                <a:pos x="6587" y="4480"/>
              </a:cxn>
            </a:cxnLst>
            <a:rect l="0" t="0" r="r" b="b"/>
            <a:pathLst>
              <a:path w="6623" h="5196">
                <a:moveTo>
                  <a:pt x="1656" y="1956"/>
                </a:moveTo>
                <a:lnTo>
                  <a:pt x="1552" y="2032"/>
                </a:lnTo>
                <a:lnTo>
                  <a:pt x="1517" y="2032"/>
                </a:lnTo>
                <a:lnTo>
                  <a:pt x="1483" y="2032"/>
                </a:lnTo>
                <a:lnTo>
                  <a:pt x="1449" y="2070"/>
                </a:lnTo>
                <a:lnTo>
                  <a:pt x="1414" y="2070"/>
                </a:lnTo>
                <a:lnTo>
                  <a:pt x="1346" y="2107"/>
                </a:lnTo>
                <a:lnTo>
                  <a:pt x="1310" y="2145"/>
                </a:lnTo>
                <a:lnTo>
                  <a:pt x="1346" y="2145"/>
                </a:lnTo>
                <a:lnTo>
                  <a:pt x="1414" y="2145"/>
                </a:lnTo>
                <a:lnTo>
                  <a:pt x="1483" y="2145"/>
                </a:lnTo>
                <a:lnTo>
                  <a:pt x="1517" y="2145"/>
                </a:lnTo>
                <a:lnTo>
                  <a:pt x="1517" y="2221"/>
                </a:lnTo>
                <a:lnTo>
                  <a:pt x="1449" y="2182"/>
                </a:lnTo>
                <a:lnTo>
                  <a:pt x="1414" y="2182"/>
                </a:lnTo>
                <a:lnTo>
                  <a:pt x="1379" y="2221"/>
                </a:lnTo>
                <a:lnTo>
                  <a:pt x="1346" y="2257"/>
                </a:lnTo>
                <a:lnTo>
                  <a:pt x="1379" y="2257"/>
                </a:lnTo>
                <a:lnTo>
                  <a:pt x="1414" y="2296"/>
                </a:lnTo>
                <a:lnTo>
                  <a:pt x="1449" y="2333"/>
                </a:lnTo>
                <a:lnTo>
                  <a:pt x="1483" y="2296"/>
                </a:lnTo>
                <a:lnTo>
                  <a:pt x="1517" y="2257"/>
                </a:lnTo>
                <a:lnTo>
                  <a:pt x="1552" y="2257"/>
                </a:lnTo>
                <a:lnTo>
                  <a:pt x="1587" y="2257"/>
                </a:lnTo>
                <a:lnTo>
                  <a:pt x="1552" y="2333"/>
                </a:lnTo>
                <a:lnTo>
                  <a:pt x="1517" y="2371"/>
                </a:lnTo>
                <a:lnTo>
                  <a:pt x="1552" y="2371"/>
                </a:lnTo>
                <a:lnTo>
                  <a:pt x="1587" y="2371"/>
                </a:lnTo>
                <a:lnTo>
                  <a:pt x="1587" y="2333"/>
                </a:lnTo>
                <a:lnTo>
                  <a:pt x="1621" y="2296"/>
                </a:lnTo>
                <a:lnTo>
                  <a:pt x="1656" y="2257"/>
                </a:lnTo>
                <a:lnTo>
                  <a:pt x="1689" y="2257"/>
                </a:lnTo>
                <a:lnTo>
                  <a:pt x="1726" y="2296"/>
                </a:lnTo>
                <a:lnTo>
                  <a:pt x="1726" y="2257"/>
                </a:lnTo>
                <a:lnTo>
                  <a:pt x="1759" y="2221"/>
                </a:lnTo>
                <a:lnTo>
                  <a:pt x="1793" y="2182"/>
                </a:lnTo>
                <a:lnTo>
                  <a:pt x="1829" y="2145"/>
                </a:lnTo>
                <a:lnTo>
                  <a:pt x="1829" y="2107"/>
                </a:lnTo>
                <a:lnTo>
                  <a:pt x="1829" y="2070"/>
                </a:lnTo>
                <a:lnTo>
                  <a:pt x="1793" y="2107"/>
                </a:lnTo>
                <a:lnTo>
                  <a:pt x="1759" y="2107"/>
                </a:lnTo>
                <a:lnTo>
                  <a:pt x="1726" y="2145"/>
                </a:lnTo>
                <a:lnTo>
                  <a:pt x="1689" y="2145"/>
                </a:lnTo>
                <a:lnTo>
                  <a:pt x="1621" y="2107"/>
                </a:lnTo>
                <a:lnTo>
                  <a:pt x="1621" y="2070"/>
                </a:lnTo>
                <a:lnTo>
                  <a:pt x="1656" y="2070"/>
                </a:lnTo>
                <a:lnTo>
                  <a:pt x="1689" y="2032"/>
                </a:lnTo>
                <a:lnTo>
                  <a:pt x="1726" y="1956"/>
                </a:lnTo>
                <a:lnTo>
                  <a:pt x="1689" y="1956"/>
                </a:lnTo>
                <a:lnTo>
                  <a:pt x="1656" y="1956"/>
                </a:lnTo>
                <a:close/>
                <a:moveTo>
                  <a:pt x="1896" y="2596"/>
                </a:moveTo>
                <a:lnTo>
                  <a:pt x="1863" y="2596"/>
                </a:lnTo>
                <a:lnTo>
                  <a:pt x="1896" y="2634"/>
                </a:lnTo>
                <a:lnTo>
                  <a:pt x="1931" y="2673"/>
                </a:lnTo>
                <a:lnTo>
                  <a:pt x="1966" y="2747"/>
                </a:lnTo>
                <a:lnTo>
                  <a:pt x="1931" y="2784"/>
                </a:lnTo>
                <a:lnTo>
                  <a:pt x="1896" y="2784"/>
                </a:lnTo>
                <a:lnTo>
                  <a:pt x="1863" y="2823"/>
                </a:lnTo>
                <a:lnTo>
                  <a:pt x="1829" y="2823"/>
                </a:lnTo>
                <a:lnTo>
                  <a:pt x="1793" y="2823"/>
                </a:lnTo>
                <a:lnTo>
                  <a:pt x="1759" y="2860"/>
                </a:lnTo>
                <a:lnTo>
                  <a:pt x="1793" y="2860"/>
                </a:lnTo>
                <a:lnTo>
                  <a:pt x="1829" y="2860"/>
                </a:lnTo>
                <a:lnTo>
                  <a:pt x="1863" y="2897"/>
                </a:lnTo>
                <a:lnTo>
                  <a:pt x="1931" y="2935"/>
                </a:lnTo>
                <a:lnTo>
                  <a:pt x="1966" y="2897"/>
                </a:lnTo>
                <a:lnTo>
                  <a:pt x="2034" y="2897"/>
                </a:lnTo>
                <a:lnTo>
                  <a:pt x="2105" y="2897"/>
                </a:lnTo>
                <a:lnTo>
                  <a:pt x="2138" y="2860"/>
                </a:lnTo>
                <a:lnTo>
                  <a:pt x="2173" y="2823"/>
                </a:lnTo>
                <a:lnTo>
                  <a:pt x="2242" y="2784"/>
                </a:lnTo>
                <a:lnTo>
                  <a:pt x="2311" y="2784"/>
                </a:lnTo>
                <a:lnTo>
                  <a:pt x="2381" y="2784"/>
                </a:lnTo>
                <a:lnTo>
                  <a:pt x="2381" y="2747"/>
                </a:lnTo>
                <a:lnTo>
                  <a:pt x="2381" y="2710"/>
                </a:lnTo>
                <a:lnTo>
                  <a:pt x="2345" y="2710"/>
                </a:lnTo>
                <a:lnTo>
                  <a:pt x="2242" y="2710"/>
                </a:lnTo>
                <a:lnTo>
                  <a:pt x="2208" y="2747"/>
                </a:lnTo>
                <a:lnTo>
                  <a:pt x="2173" y="2747"/>
                </a:lnTo>
                <a:lnTo>
                  <a:pt x="2138" y="2747"/>
                </a:lnTo>
                <a:lnTo>
                  <a:pt x="2034" y="2710"/>
                </a:lnTo>
                <a:lnTo>
                  <a:pt x="1966" y="2673"/>
                </a:lnTo>
                <a:lnTo>
                  <a:pt x="1966" y="2634"/>
                </a:lnTo>
                <a:lnTo>
                  <a:pt x="1931" y="2596"/>
                </a:lnTo>
                <a:lnTo>
                  <a:pt x="1896" y="2596"/>
                </a:lnTo>
                <a:close/>
                <a:moveTo>
                  <a:pt x="3242" y="3726"/>
                </a:moveTo>
                <a:lnTo>
                  <a:pt x="3207" y="3801"/>
                </a:lnTo>
                <a:lnTo>
                  <a:pt x="3173" y="3801"/>
                </a:lnTo>
                <a:lnTo>
                  <a:pt x="3173" y="3839"/>
                </a:lnTo>
                <a:lnTo>
                  <a:pt x="3173" y="3876"/>
                </a:lnTo>
                <a:lnTo>
                  <a:pt x="3207" y="3915"/>
                </a:lnTo>
                <a:lnTo>
                  <a:pt x="3207" y="3990"/>
                </a:lnTo>
                <a:lnTo>
                  <a:pt x="3242" y="4027"/>
                </a:lnTo>
                <a:lnTo>
                  <a:pt x="3277" y="4065"/>
                </a:lnTo>
                <a:lnTo>
                  <a:pt x="3311" y="4027"/>
                </a:lnTo>
                <a:lnTo>
                  <a:pt x="3346" y="4102"/>
                </a:lnTo>
                <a:lnTo>
                  <a:pt x="3346" y="4140"/>
                </a:lnTo>
                <a:lnTo>
                  <a:pt x="3346" y="4177"/>
                </a:lnTo>
                <a:lnTo>
                  <a:pt x="3346" y="4216"/>
                </a:lnTo>
                <a:lnTo>
                  <a:pt x="3380" y="4177"/>
                </a:lnTo>
                <a:lnTo>
                  <a:pt x="3415" y="4140"/>
                </a:lnTo>
                <a:lnTo>
                  <a:pt x="3380" y="4065"/>
                </a:lnTo>
                <a:lnTo>
                  <a:pt x="3380" y="4027"/>
                </a:lnTo>
                <a:lnTo>
                  <a:pt x="3346" y="3990"/>
                </a:lnTo>
                <a:lnTo>
                  <a:pt x="3311" y="3915"/>
                </a:lnTo>
                <a:lnTo>
                  <a:pt x="3277" y="3915"/>
                </a:lnTo>
                <a:lnTo>
                  <a:pt x="3277" y="3876"/>
                </a:lnTo>
                <a:lnTo>
                  <a:pt x="3242" y="3726"/>
                </a:lnTo>
                <a:close/>
                <a:moveTo>
                  <a:pt x="34" y="1429"/>
                </a:moveTo>
                <a:lnTo>
                  <a:pt x="104" y="1467"/>
                </a:lnTo>
                <a:lnTo>
                  <a:pt x="138" y="1505"/>
                </a:lnTo>
                <a:lnTo>
                  <a:pt x="242" y="1542"/>
                </a:lnTo>
                <a:lnTo>
                  <a:pt x="379" y="1581"/>
                </a:lnTo>
                <a:lnTo>
                  <a:pt x="518" y="1618"/>
                </a:lnTo>
                <a:lnTo>
                  <a:pt x="552" y="1656"/>
                </a:lnTo>
                <a:lnTo>
                  <a:pt x="622" y="1693"/>
                </a:lnTo>
                <a:lnTo>
                  <a:pt x="622" y="1656"/>
                </a:lnTo>
                <a:lnTo>
                  <a:pt x="622" y="1618"/>
                </a:lnTo>
                <a:lnTo>
                  <a:pt x="655" y="1618"/>
                </a:lnTo>
                <a:lnTo>
                  <a:pt x="689" y="1581"/>
                </a:lnTo>
                <a:lnTo>
                  <a:pt x="725" y="1581"/>
                </a:lnTo>
                <a:lnTo>
                  <a:pt x="725" y="1618"/>
                </a:lnTo>
                <a:lnTo>
                  <a:pt x="759" y="1656"/>
                </a:lnTo>
                <a:lnTo>
                  <a:pt x="793" y="1618"/>
                </a:lnTo>
                <a:lnTo>
                  <a:pt x="862" y="1581"/>
                </a:lnTo>
                <a:lnTo>
                  <a:pt x="931" y="1542"/>
                </a:lnTo>
                <a:lnTo>
                  <a:pt x="931" y="1505"/>
                </a:lnTo>
                <a:lnTo>
                  <a:pt x="966" y="1467"/>
                </a:lnTo>
                <a:lnTo>
                  <a:pt x="1001" y="1467"/>
                </a:lnTo>
                <a:lnTo>
                  <a:pt x="1034" y="1467"/>
                </a:lnTo>
                <a:lnTo>
                  <a:pt x="1034" y="1542"/>
                </a:lnTo>
                <a:lnTo>
                  <a:pt x="1138" y="1505"/>
                </a:lnTo>
                <a:lnTo>
                  <a:pt x="1138" y="1467"/>
                </a:lnTo>
                <a:lnTo>
                  <a:pt x="1138" y="1429"/>
                </a:lnTo>
                <a:lnTo>
                  <a:pt x="1173" y="1467"/>
                </a:lnTo>
                <a:lnTo>
                  <a:pt x="1241" y="1542"/>
                </a:lnTo>
                <a:lnTo>
                  <a:pt x="1277" y="1581"/>
                </a:lnTo>
                <a:lnTo>
                  <a:pt x="1310" y="1581"/>
                </a:lnTo>
                <a:lnTo>
                  <a:pt x="1346" y="1581"/>
                </a:lnTo>
                <a:lnTo>
                  <a:pt x="1346" y="1542"/>
                </a:lnTo>
                <a:lnTo>
                  <a:pt x="1346" y="1505"/>
                </a:lnTo>
                <a:lnTo>
                  <a:pt x="1379" y="1505"/>
                </a:lnTo>
                <a:lnTo>
                  <a:pt x="1414" y="1542"/>
                </a:lnTo>
                <a:lnTo>
                  <a:pt x="1414" y="1618"/>
                </a:lnTo>
                <a:lnTo>
                  <a:pt x="1483" y="1581"/>
                </a:lnTo>
                <a:lnTo>
                  <a:pt x="1517" y="1581"/>
                </a:lnTo>
                <a:lnTo>
                  <a:pt x="1656" y="1581"/>
                </a:lnTo>
                <a:lnTo>
                  <a:pt x="1689" y="1581"/>
                </a:lnTo>
                <a:lnTo>
                  <a:pt x="1726" y="1618"/>
                </a:lnTo>
                <a:lnTo>
                  <a:pt x="1759" y="1656"/>
                </a:lnTo>
                <a:lnTo>
                  <a:pt x="1793" y="1693"/>
                </a:lnTo>
                <a:lnTo>
                  <a:pt x="1863" y="1693"/>
                </a:lnTo>
                <a:lnTo>
                  <a:pt x="1896" y="1731"/>
                </a:lnTo>
                <a:lnTo>
                  <a:pt x="1931" y="1731"/>
                </a:lnTo>
                <a:lnTo>
                  <a:pt x="2001" y="1731"/>
                </a:lnTo>
                <a:lnTo>
                  <a:pt x="2034" y="1770"/>
                </a:lnTo>
                <a:lnTo>
                  <a:pt x="2034" y="1806"/>
                </a:lnTo>
                <a:lnTo>
                  <a:pt x="2001" y="1806"/>
                </a:lnTo>
                <a:lnTo>
                  <a:pt x="1966" y="1844"/>
                </a:lnTo>
                <a:lnTo>
                  <a:pt x="1931" y="1881"/>
                </a:lnTo>
                <a:lnTo>
                  <a:pt x="2001" y="1881"/>
                </a:lnTo>
                <a:lnTo>
                  <a:pt x="2138" y="1881"/>
                </a:lnTo>
                <a:lnTo>
                  <a:pt x="2173" y="1881"/>
                </a:lnTo>
                <a:lnTo>
                  <a:pt x="2276" y="1881"/>
                </a:lnTo>
                <a:lnTo>
                  <a:pt x="2311" y="1881"/>
                </a:lnTo>
                <a:lnTo>
                  <a:pt x="2381" y="1881"/>
                </a:lnTo>
                <a:lnTo>
                  <a:pt x="2448" y="1920"/>
                </a:lnTo>
                <a:lnTo>
                  <a:pt x="2483" y="1920"/>
                </a:lnTo>
                <a:lnTo>
                  <a:pt x="2518" y="1956"/>
                </a:lnTo>
                <a:lnTo>
                  <a:pt x="2551" y="1956"/>
                </a:lnTo>
                <a:lnTo>
                  <a:pt x="2587" y="1995"/>
                </a:lnTo>
                <a:lnTo>
                  <a:pt x="2587" y="2032"/>
                </a:lnTo>
                <a:lnTo>
                  <a:pt x="2621" y="2032"/>
                </a:lnTo>
                <a:lnTo>
                  <a:pt x="2656" y="2032"/>
                </a:lnTo>
                <a:lnTo>
                  <a:pt x="2656" y="1995"/>
                </a:lnTo>
                <a:lnTo>
                  <a:pt x="2656" y="1956"/>
                </a:lnTo>
                <a:lnTo>
                  <a:pt x="2656" y="1881"/>
                </a:lnTo>
                <a:lnTo>
                  <a:pt x="2690" y="1881"/>
                </a:lnTo>
                <a:lnTo>
                  <a:pt x="2725" y="1920"/>
                </a:lnTo>
                <a:lnTo>
                  <a:pt x="2760" y="1881"/>
                </a:lnTo>
                <a:lnTo>
                  <a:pt x="2793" y="1844"/>
                </a:lnTo>
                <a:lnTo>
                  <a:pt x="2828" y="1806"/>
                </a:lnTo>
                <a:lnTo>
                  <a:pt x="2863" y="1806"/>
                </a:lnTo>
                <a:lnTo>
                  <a:pt x="2897" y="1844"/>
                </a:lnTo>
                <a:lnTo>
                  <a:pt x="2932" y="1881"/>
                </a:lnTo>
                <a:lnTo>
                  <a:pt x="2932" y="1920"/>
                </a:lnTo>
                <a:lnTo>
                  <a:pt x="3000" y="1920"/>
                </a:lnTo>
                <a:lnTo>
                  <a:pt x="3035" y="1920"/>
                </a:lnTo>
                <a:lnTo>
                  <a:pt x="3069" y="1920"/>
                </a:lnTo>
                <a:lnTo>
                  <a:pt x="3104" y="1956"/>
                </a:lnTo>
                <a:lnTo>
                  <a:pt x="3173" y="1956"/>
                </a:lnTo>
                <a:lnTo>
                  <a:pt x="3207" y="1956"/>
                </a:lnTo>
                <a:lnTo>
                  <a:pt x="3242" y="1956"/>
                </a:lnTo>
                <a:lnTo>
                  <a:pt x="3277" y="1920"/>
                </a:lnTo>
                <a:lnTo>
                  <a:pt x="3346" y="1881"/>
                </a:lnTo>
                <a:lnTo>
                  <a:pt x="3346" y="1920"/>
                </a:lnTo>
                <a:lnTo>
                  <a:pt x="3380" y="1920"/>
                </a:lnTo>
                <a:lnTo>
                  <a:pt x="3415" y="1956"/>
                </a:lnTo>
                <a:lnTo>
                  <a:pt x="3415" y="1995"/>
                </a:lnTo>
                <a:lnTo>
                  <a:pt x="3448" y="2032"/>
                </a:lnTo>
                <a:lnTo>
                  <a:pt x="3484" y="2032"/>
                </a:lnTo>
                <a:lnTo>
                  <a:pt x="3484" y="1995"/>
                </a:lnTo>
                <a:lnTo>
                  <a:pt x="3484" y="1920"/>
                </a:lnTo>
                <a:lnTo>
                  <a:pt x="3518" y="1881"/>
                </a:lnTo>
                <a:lnTo>
                  <a:pt x="3587" y="1806"/>
                </a:lnTo>
                <a:lnTo>
                  <a:pt x="3622" y="1770"/>
                </a:lnTo>
                <a:lnTo>
                  <a:pt x="3552" y="1770"/>
                </a:lnTo>
                <a:lnTo>
                  <a:pt x="3518" y="1770"/>
                </a:lnTo>
                <a:lnTo>
                  <a:pt x="3552" y="1693"/>
                </a:lnTo>
                <a:lnTo>
                  <a:pt x="3587" y="1656"/>
                </a:lnTo>
                <a:lnTo>
                  <a:pt x="3518" y="1656"/>
                </a:lnTo>
                <a:lnTo>
                  <a:pt x="3518" y="1618"/>
                </a:lnTo>
                <a:lnTo>
                  <a:pt x="3484" y="1618"/>
                </a:lnTo>
                <a:lnTo>
                  <a:pt x="3484" y="1542"/>
                </a:lnTo>
                <a:lnTo>
                  <a:pt x="3448" y="1505"/>
                </a:lnTo>
                <a:lnTo>
                  <a:pt x="3484" y="1467"/>
                </a:lnTo>
                <a:lnTo>
                  <a:pt x="3484" y="1429"/>
                </a:lnTo>
                <a:lnTo>
                  <a:pt x="3552" y="1392"/>
                </a:lnTo>
                <a:lnTo>
                  <a:pt x="3587" y="1355"/>
                </a:lnTo>
                <a:lnTo>
                  <a:pt x="3587" y="1316"/>
                </a:lnTo>
                <a:lnTo>
                  <a:pt x="3725" y="1467"/>
                </a:lnTo>
                <a:lnTo>
                  <a:pt x="3759" y="1505"/>
                </a:lnTo>
                <a:lnTo>
                  <a:pt x="3828" y="1542"/>
                </a:lnTo>
                <a:lnTo>
                  <a:pt x="3828" y="1581"/>
                </a:lnTo>
                <a:lnTo>
                  <a:pt x="3864" y="1618"/>
                </a:lnTo>
                <a:lnTo>
                  <a:pt x="3828" y="1618"/>
                </a:lnTo>
                <a:lnTo>
                  <a:pt x="3793" y="1656"/>
                </a:lnTo>
                <a:lnTo>
                  <a:pt x="3759" y="1656"/>
                </a:lnTo>
                <a:lnTo>
                  <a:pt x="3725" y="1693"/>
                </a:lnTo>
                <a:lnTo>
                  <a:pt x="3759" y="1731"/>
                </a:lnTo>
                <a:lnTo>
                  <a:pt x="3793" y="1731"/>
                </a:lnTo>
                <a:lnTo>
                  <a:pt x="3828" y="1731"/>
                </a:lnTo>
                <a:lnTo>
                  <a:pt x="3828" y="1770"/>
                </a:lnTo>
                <a:lnTo>
                  <a:pt x="3828" y="1881"/>
                </a:lnTo>
                <a:lnTo>
                  <a:pt x="3864" y="1881"/>
                </a:lnTo>
                <a:lnTo>
                  <a:pt x="3897" y="1881"/>
                </a:lnTo>
                <a:lnTo>
                  <a:pt x="3897" y="1844"/>
                </a:lnTo>
                <a:lnTo>
                  <a:pt x="3932" y="1770"/>
                </a:lnTo>
                <a:lnTo>
                  <a:pt x="3967" y="1806"/>
                </a:lnTo>
                <a:lnTo>
                  <a:pt x="4035" y="1806"/>
                </a:lnTo>
                <a:lnTo>
                  <a:pt x="4035" y="1844"/>
                </a:lnTo>
                <a:lnTo>
                  <a:pt x="4035" y="1920"/>
                </a:lnTo>
                <a:lnTo>
                  <a:pt x="4001" y="1956"/>
                </a:lnTo>
                <a:lnTo>
                  <a:pt x="4035" y="1995"/>
                </a:lnTo>
                <a:lnTo>
                  <a:pt x="4035" y="2032"/>
                </a:lnTo>
                <a:lnTo>
                  <a:pt x="4070" y="2070"/>
                </a:lnTo>
                <a:lnTo>
                  <a:pt x="4138" y="2070"/>
                </a:lnTo>
                <a:lnTo>
                  <a:pt x="4173" y="2032"/>
                </a:lnTo>
                <a:lnTo>
                  <a:pt x="4173" y="1995"/>
                </a:lnTo>
                <a:lnTo>
                  <a:pt x="4173" y="1920"/>
                </a:lnTo>
                <a:lnTo>
                  <a:pt x="4173" y="1881"/>
                </a:lnTo>
                <a:lnTo>
                  <a:pt x="4173" y="1844"/>
                </a:lnTo>
                <a:lnTo>
                  <a:pt x="4207" y="1806"/>
                </a:lnTo>
                <a:lnTo>
                  <a:pt x="4242" y="1806"/>
                </a:lnTo>
                <a:lnTo>
                  <a:pt x="4242" y="1770"/>
                </a:lnTo>
                <a:lnTo>
                  <a:pt x="4207" y="1731"/>
                </a:lnTo>
                <a:lnTo>
                  <a:pt x="4207" y="1693"/>
                </a:lnTo>
                <a:lnTo>
                  <a:pt x="4207" y="1656"/>
                </a:lnTo>
                <a:lnTo>
                  <a:pt x="4242" y="1656"/>
                </a:lnTo>
                <a:lnTo>
                  <a:pt x="4277" y="1656"/>
                </a:lnTo>
                <a:lnTo>
                  <a:pt x="4310" y="1618"/>
                </a:lnTo>
                <a:lnTo>
                  <a:pt x="4346" y="1656"/>
                </a:lnTo>
                <a:lnTo>
                  <a:pt x="4414" y="1656"/>
                </a:lnTo>
                <a:lnTo>
                  <a:pt x="4449" y="1656"/>
                </a:lnTo>
                <a:lnTo>
                  <a:pt x="4484" y="1693"/>
                </a:lnTo>
                <a:lnTo>
                  <a:pt x="4449" y="1693"/>
                </a:lnTo>
                <a:lnTo>
                  <a:pt x="4449" y="1731"/>
                </a:lnTo>
                <a:lnTo>
                  <a:pt x="4519" y="1731"/>
                </a:lnTo>
                <a:lnTo>
                  <a:pt x="4552" y="1731"/>
                </a:lnTo>
                <a:lnTo>
                  <a:pt x="4519" y="1806"/>
                </a:lnTo>
                <a:lnTo>
                  <a:pt x="4519" y="1844"/>
                </a:lnTo>
                <a:lnTo>
                  <a:pt x="4519" y="1881"/>
                </a:lnTo>
                <a:lnTo>
                  <a:pt x="4519" y="1956"/>
                </a:lnTo>
                <a:lnTo>
                  <a:pt x="4519" y="2032"/>
                </a:lnTo>
                <a:lnTo>
                  <a:pt x="4484" y="2070"/>
                </a:lnTo>
                <a:lnTo>
                  <a:pt x="4449" y="2107"/>
                </a:lnTo>
                <a:lnTo>
                  <a:pt x="4380" y="2107"/>
                </a:lnTo>
                <a:lnTo>
                  <a:pt x="4346" y="2070"/>
                </a:lnTo>
                <a:lnTo>
                  <a:pt x="4346" y="2107"/>
                </a:lnTo>
                <a:lnTo>
                  <a:pt x="4310" y="2145"/>
                </a:lnTo>
                <a:lnTo>
                  <a:pt x="4277" y="2145"/>
                </a:lnTo>
                <a:lnTo>
                  <a:pt x="4277" y="2070"/>
                </a:lnTo>
                <a:lnTo>
                  <a:pt x="4242" y="2070"/>
                </a:lnTo>
                <a:lnTo>
                  <a:pt x="4207" y="2107"/>
                </a:lnTo>
                <a:lnTo>
                  <a:pt x="4207" y="2145"/>
                </a:lnTo>
                <a:lnTo>
                  <a:pt x="4173" y="2145"/>
                </a:lnTo>
                <a:lnTo>
                  <a:pt x="4173" y="2182"/>
                </a:lnTo>
                <a:lnTo>
                  <a:pt x="4138" y="2221"/>
                </a:lnTo>
                <a:lnTo>
                  <a:pt x="4070" y="2257"/>
                </a:lnTo>
                <a:lnTo>
                  <a:pt x="4035" y="2221"/>
                </a:lnTo>
                <a:lnTo>
                  <a:pt x="4035" y="2257"/>
                </a:lnTo>
                <a:lnTo>
                  <a:pt x="4035" y="2296"/>
                </a:lnTo>
                <a:lnTo>
                  <a:pt x="4035" y="2333"/>
                </a:lnTo>
                <a:lnTo>
                  <a:pt x="4001" y="2371"/>
                </a:lnTo>
                <a:lnTo>
                  <a:pt x="4001" y="2410"/>
                </a:lnTo>
                <a:lnTo>
                  <a:pt x="3967" y="2446"/>
                </a:lnTo>
                <a:lnTo>
                  <a:pt x="3932" y="2446"/>
                </a:lnTo>
                <a:lnTo>
                  <a:pt x="3897" y="2446"/>
                </a:lnTo>
                <a:lnTo>
                  <a:pt x="3864" y="2521"/>
                </a:lnTo>
                <a:lnTo>
                  <a:pt x="3828" y="2560"/>
                </a:lnTo>
                <a:lnTo>
                  <a:pt x="3793" y="2596"/>
                </a:lnTo>
                <a:lnTo>
                  <a:pt x="3828" y="2634"/>
                </a:lnTo>
                <a:lnTo>
                  <a:pt x="3793" y="2673"/>
                </a:lnTo>
                <a:lnTo>
                  <a:pt x="3793" y="2710"/>
                </a:lnTo>
                <a:lnTo>
                  <a:pt x="3759" y="2710"/>
                </a:lnTo>
                <a:lnTo>
                  <a:pt x="3690" y="2747"/>
                </a:lnTo>
                <a:lnTo>
                  <a:pt x="3655" y="2747"/>
                </a:lnTo>
                <a:lnTo>
                  <a:pt x="3622" y="2784"/>
                </a:lnTo>
                <a:lnTo>
                  <a:pt x="3622" y="2823"/>
                </a:lnTo>
                <a:lnTo>
                  <a:pt x="3587" y="2860"/>
                </a:lnTo>
                <a:lnTo>
                  <a:pt x="3552" y="2897"/>
                </a:lnTo>
                <a:lnTo>
                  <a:pt x="3518" y="2974"/>
                </a:lnTo>
                <a:lnTo>
                  <a:pt x="3484" y="3048"/>
                </a:lnTo>
                <a:lnTo>
                  <a:pt x="3484" y="3125"/>
                </a:lnTo>
                <a:lnTo>
                  <a:pt x="3518" y="3161"/>
                </a:lnTo>
                <a:lnTo>
                  <a:pt x="3552" y="3161"/>
                </a:lnTo>
                <a:lnTo>
                  <a:pt x="3587" y="3199"/>
                </a:lnTo>
                <a:lnTo>
                  <a:pt x="3587" y="3236"/>
                </a:lnTo>
                <a:lnTo>
                  <a:pt x="3622" y="3311"/>
                </a:lnTo>
                <a:lnTo>
                  <a:pt x="3655" y="3387"/>
                </a:lnTo>
                <a:lnTo>
                  <a:pt x="3655" y="3425"/>
                </a:lnTo>
                <a:lnTo>
                  <a:pt x="3690" y="3387"/>
                </a:lnTo>
                <a:lnTo>
                  <a:pt x="3725" y="3387"/>
                </a:lnTo>
                <a:lnTo>
                  <a:pt x="3759" y="3387"/>
                </a:lnTo>
                <a:lnTo>
                  <a:pt x="3793" y="3387"/>
                </a:lnTo>
                <a:lnTo>
                  <a:pt x="3793" y="3425"/>
                </a:lnTo>
                <a:lnTo>
                  <a:pt x="3864" y="3462"/>
                </a:lnTo>
                <a:lnTo>
                  <a:pt x="3932" y="3537"/>
                </a:lnTo>
                <a:lnTo>
                  <a:pt x="3967" y="3537"/>
                </a:lnTo>
                <a:lnTo>
                  <a:pt x="3967" y="3613"/>
                </a:lnTo>
                <a:lnTo>
                  <a:pt x="4070" y="3613"/>
                </a:lnTo>
                <a:lnTo>
                  <a:pt x="4138" y="3613"/>
                </a:lnTo>
                <a:lnTo>
                  <a:pt x="4173" y="3613"/>
                </a:lnTo>
                <a:lnTo>
                  <a:pt x="4277" y="3651"/>
                </a:lnTo>
                <a:lnTo>
                  <a:pt x="4346" y="3651"/>
                </a:lnTo>
                <a:lnTo>
                  <a:pt x="4380" y="3688"/>
                </a:lnTo>
                <a:lnTo>
                  <a:pt x="4380" y="3726"/>
                </a:lnTo>
                <a:lnTo>
                  <a:pt x="4380" y="3801"/>
                </a:lnTo>
                <a:lnTo>
                  <a:pt x="4449" y="3876"/>
                </a:lnTo>
                <a:lnTo>
                  <a:pt x="4484" y="3990"/>
                </a:lnTo>
                <a:lnTo>
                  <a:pt x="4552" y="4065"/>
                </a:lnTo>
                <a:lnTo>
                  <a:pt x="4587" y="4102"/>
                </a:lnTo>
                <a:lnTo>
                  <a:pt x="4622" y="4140"/>
                </a:lnTo>
                <a:lnTo>
                  <a:pt x="4656" y="4102"/>
                </a:lnTo>
                <a:lnTo>
                  <a:pt x="4689" y="4065"/>
                </a:lnTo>
                <a:lnTo>
                  <a:pt x="4656" y="4027"/>
                </a:lnTo>
                <a:lnTo>
                  <a:pt x="4656" y="3951"/>
                </a:lnTo>
                <a:lnTo>
                  <a:pt x="4622" y="3763"/>
                </a:lnTo>
                <a:lnTo>
                  <a:pt x="4656" y="3726"/>
                </a:lnTo>
                <a:lnTo>
                  <a:pt x="4689" y="3688"/>
                </a:lnTo>
                <a:lnTo>
                  <a:pt x="4759" y="3613"/>
                </a:lnTo>
                <a:lnTo>
                  <a:pt x="4759" y="3576"/>
                </a:lnTo>
                <a:lnTo>
                  <a:pt x="4759" y="3537"/>
                </a:lnTo>
                <a:lnTo>
                  <a:pt x="4759" y="3425"/>
                </a:lnTo>
                <a:lnTo>
                  <a:pt x="4759" y="3349"/>
                </a:lnTo>
                <a:lnTo>
                  <a:pt x="4726" y="3311"/>
                </a:lnTo>
                <a:lnTo>
                  <a:pt x="4726" y="3236"/>
                </a:lnTo>
                <a:lnTo>
                  <a:pt x="4689" y="3199"/>
                </a:lnTo>
                <a:lnTo>
                  <a:pt x="4726" y="3125"/>
                </a:lnTo>
                <a:lnTo>
                  <a:pt x="4726" y="3048"/>
                </a:lnTo>
                <a:lnTo>
                  <a:pt x="4726" y="3011"/>
                </a:lnTo>
                <a:lnTo>
                  <a:pt x="4726" y="2897"/>
                </a:lnTo>
                <a:lnTo>
                  <a:pt x="4726" y="2747"/>
                </a:lnTo>
                <a:lnTo>
                  <a:pt x="4759" y="2710"/>
                </a:lnTo>
                <a:lnTo>
                  <a:pt x="4759" y="2673"/>
                </a:lnTo>
                <a:lnTo>
                  <a:pt x="4793" y="2673"/>
                </a:lnTo>
                <a:lnTo>
                  <a:pt x="4828" y="2710"/>
                </a:lnTo>
                <a:lnTo>
                  <a:pt x="4863" y="2710"/>
                </a:lnTo>
                <a:lnTo>
                  <a:pt x="4863" y="2747"/>
                </a:lnTo>
                <a:lnTo>
                  <a:pt x="4932" y="2747"/>
                </a:lnTo>
                <a:lnTo>
                  <a:pt x="5001" y="2710"/>
                </a:lnTo>
                <a:lnTo>
                  <a:pt x="5069" y="2710"/>
                </a:lnTo>
                <a:lnTo>
                  <a:pt x="5139" y="2747"/>
                </a:lnTo>
                <a:lnTo>
                  <a:pt x="5207" y="2784"/>
                </a:lnTo>
                <a:lnTo>
                  <a:pt x="5242" y="2784"/>
                </a:lnTo>
                <a:lnTo>
                  <a:pt x="5277" y="2784"/>
                </a:lnTo>
                <a:lnTo>
                  <a:pt x="5277" y="2860"/>
                </a:lnTo>
                <a:lnTo>
                  <a:pt x="5311" y="2897"/>
                </a:lnTo>
                <a:lnTo>
                  <a:pt x="5345" y="2897"/>
                </a:lnTo>
                <a:lnTo>
                  <a:pt x="5381" y="2860"/>
                </a:lnTo>
                <a:lnTo>
                  <a:pt x="5381" y="3011"/>
                </a:lnTo>
                <a:lnTo>
                  <a:pt x="5381" y="3048"/>
                </a:lnTo>
                <a:lnTo>
                  <a:pt x="5381" y="3125"/>
                </a:lnTo>
                <a:lnTo>
                  <a:pt x="5448" y="3199"/>
                </a:lnTo>
                <a:lnTo>
                  <a:pt x="5518" y="3236"/>
                </a:lnTo>
                <a:lnTo>
                  <a:pt x="5552" y="3236"/>
                </a:lnTo>
                <a:lnTo>
                  <a:pt x="5587" y="3236"/>
                </a:lnTo>
                <a:lnTo>
                  <a:pt x="5587" y="3199"/>
                </a:lnTo>
                <a:lnTo>
                  <a:pt x="5622" y="3161"/>
                </a:lnTo>
                <a:lnTo>
                  <a:pt x="5622" y="3125"/>
                </a:lnTo>
                <a:lnTo>
                  <a:pt x="5691" y="3048"/>
                </a:lnTo>
                <a:lnTo>
                  <a:pt x="5725" y="2935"/>
                </a:lnTo>
                <a:lnTo>
                  <a:pt x="5725" y="2974"/>
                </a:lnTo>
                <a:lnTo>
                  <a:pt x="5725" y="3011"/>
                </a:lnTo>
                <a:lnTo>
                  <a:pt x="5760" y="3086"/>
                </a:lnTo>
                <a:lnTo>
                  <a:pt x="5760" y="3125"/>
                </a:lnTo>
                <a:lnTo>
                  <a:pt x="5793" y="3125"/>
                </a:lnTo>
                <a:lnTo>
                  <a:pt x="5829" y="3161"/>
                </a:lnTo>
                <a:lnTo>
                  <a:pt x="5829" y="3199"/>
                </a:lnTo>
                <a:lnTo>
                  <a:pt x="5863" y="3236"/>
                </a:lnTo>
                <a:lnTo>
                  <a:pt x="5863" y="3275"/>
                </a:lnTo>
                <a:lnTo>
                  <a:pt x="5897" y="3311"/>
                </a:lnTo>
                <a:lnTo>
                  <a:pt x="5932" y="3387"/>
                </a:lnTo>
                <a:lnTo>
                  <a:pt x="5966" y="3425"/>
                </a:lnTo>
                <a:lnTo>
                  <a:pt x="5966" y="3462"/>
                </a:lnTo>
                <a:lnTo>
                  <a:pt x="5966" y="3537"/>
                </a:lnTo>
                <a:lnTo>
                  <a:pt x="6000" y="3576"/>
                </a:lnTo>
                <a:lnTo>
                  <a:pt x="6036" y="3576"/>
                </a:lnTo>
                <a:lnTo>
                  <a:pt x="6105" y="3651"/>
                </a:lnTo>
                <a:lnTo>
                  <a:pt x="6173" y="3688"/>
                </a:lnTo>
                <a:lnTo>
                  <a:pt x="6208" y="3726"/>
                </a:lnTo>
                <a:lnTo>
                  <a:pt x="6243" y="3726"/>
                </a:lnTo>
                <a:lnTo>
                  <a:pt x="6243" y="3763"/>
                </a:lnTo>
                <a:lnTo>
                  <a:pt x="6208" y="3801"/>
                </a:lnTo>
                <a:lnTo>
                  <a:pt x="6173" y="3801"/>
                </a:lnTo>
                <a:lnTo>
                  <a:pt x="6139" y="3839"/>
                </a:lnTo>
                <a:lnTo>
                  <a:pt x="6105" y="3876"/>
                </a:lnTo>
                <a:lnTo>
                  <a:pt x="6105" y="3915"/>
                </a:lnTo>
                <a:lnTo>
                  <a:pt x="6139" y="3876"/>
                </a:lnTo>
                <a:lnTo>
                  <a:pt x="6243" y="3839"/>
                </a:lnTo>
                <a:lnTo>
                  <a:pt x="6277" y="3801"/>
                </a:lnTo>
                <a:lnTo>
                  <a:pt x="6311" y="3801"/>
                </a:lnTo>
                <a:lnTo>
                  <a:pt x="6311" y="3839"/>
                </a:lnTo>
                <a:lnTo>
                  <a:pt x="6311" y="3876"/>
                </a:lnTo>
                <a:lnTo>
                  <a:pt x="6345" y="3876"/>
                </a:lnTo>
                <a:lnTo>
                  <a:pt x="6380" y="3915"/>
                </a:lnTo>
                <a:lnTo>
                  <a:pt x="6380" y="3951"/>
                </a:lnTo>
                <a:lnTo>
                  <a:pt x="6345" y="4027"/>
                </a:lnTo>
                <a:lnTo>
                  <a:pt x="6311" y="4065"/>
                </a:lnTo>
                <a:lnTo>
                  <a:pt x="6277" y="4065"/>
                </a:lnTo>
                <a:lnTo>
                  <a:pt x="6173" y="4102"/>
                </a:lnTo>
                <a:lnTo>
                  <a:pt x="6173" y="4140"/>
                </a:lnTo>
                <a:lnTo>
                  <a:pt x="6139" y="4177"/>
                </a:lnTo>
                <a:lnTo>
                  <a:pt x="6105" y="4253"/>
                </a:lnTo>
                <a:lnTo>
                  <a:pt x="6036" y="4253"/>
                </a:lnTo>
                <a:lnTo>
                  <a:pt x="5966" y="4253"/>
                </a:lnTo>
                <a:lnTo>
                  <a:pt x="5932" y="4216"/>
                </a:lnTo>
                <a:lnTo>
                  <a:pt x="5863" y="4253"/>
                </a:lnTo>
                <a:lnTo>
                  <a:pt x="5829" y="4253"/>
                </a:lnTo>
                <a:lnTo>
                  <a:pt x="5793" y="4216"/>
                </a:lnTo>
                <a:lnTo>
                  <a:pt x="5725" y="4216"/>
                </a:lnTo>
                <a:lnTo>
                  <a:pt x="5656" y="4216"/>
                </a:lnTo>
                <a:lnTo>
                  <a:pt x="5587" y="4253"/>
                </a:lnTo>
                <a:lnTo>
                  <a:pt x="5552" y="4291"/>
                </a:lnTo>
                <a:lnTo>
                  <a:pt x="5518" y="4329"/>
                </a:lnTo>
                <a:lnTo>
                  <a:pt x="5448" y="4403"/>
                </a:lnTo>
                <a:lnTo>
                  <a:pt x="5381" y="4441"/>
                </a:lnTo>
                <a:lnTo>
                  <a:pt x="5381" y="4480"/>
                </a:lnTo>
                <a:lnTo>
                  <a:pt x="5381" y="4516"/>
                </a:lnTo>
                <a:lnTo>
                  <a:pt x="5381" y="4554"/>
                </a:lnTo>
                <a:lnTo>
                  <a:pt x="5414" y="4480"/>
                </a:lnTo>
                <a:lnTo>
                  <a:pt x="5552" y="4441"/>
                </a:lnTo>
                <a:lnTo>
                  <a:pt x="5552" y="4403"/>
                </a:lnTo>
                <a:lnTo>
                  <a:pt x="5587" y="4403"/>
                </a:lnTo>
                <a:lnTo>
                  <a:pt x="5691" y="4366"/>
                </a:lnTo>
                <a:lnTo>
                  <a:pt x="5760" y="4366"/>
                </a:lnTo>
                <a:lnTo>
                  <a:pt x="5793" y="4403"/>
                </a:lnTo>
                <a:lnTo>
                  <a:pt x="5760" y="4480"/>
                </a:lnTo>
                <a:lnTo>
                  <a:pt x="5725" y="4480"/>
                </a:lnTo>
                <a:lnTo>
                  <a:pt x="5691" y="4516"/>
                </a:lnTo>
                <a:lnTo>
                  <a:pt x="5656" y="4480"/>
                </a:lnTo>
                <a:lnTo>
                  <a:pt x="5656" y="4516"/>
                </a:lnTo>
                <a:lnTo>
                  <a:pt x="5691" y="4516"/>
                </a:lnTo>
                <a:lnTo>
                  <a:pt x="5725" y="4554"/>
                </a:lnTo>
                <a:lnTo>
                  <a:pt x="5725" y="4630"/>
                </a:lnTo>
                <a:lnTo>
                  <a:pt x="5725" y="4666"/>
                </a:lnTo>
                <a:lnTo>
                  <a:pt x="5760" y="4704"/>
                </a:lnTo>
                <a:lnTo>
                  <a:pt x="5793" y="4780"/>
                </a:lnTo>
                <a:lnTo>
                  <a:pt x="5897" y="4780"/>
                </a:lnTo>
                <a:lnTo>
                  <a:pt x="5932" y="4818"/>
                </a:lnTo>
                <a:lnTo>
                  <a:pt x="5966" y="4780"/>
                </a:lnTo>
                <a:lnTo>
                  <a:pt x="5966" y="4818"/>
                </a:lnTo>
                <a:lnTo>
                  <a:pt x="5966" y="4854"/>
                </a:lnTo>
                <a:lnTo>
                  <a:pt x="5932" y="4854"/>
                </a:lnTo>
                <a:lnTo>
                  <a:pt x="5863" y="4894"/>
                </a:lnTo>
                <a:lnTo>
                  <a:pt x="5793" y="4931"/>
                </a:lnTo>
                <a:lnTo>
                  <a:pt x="5725" y="4968"/>
                </a:lnTo>
                <a:lnTo>
                  <a:pt x="5691" y="5006"/>
                </a:lnTo>
                <a:lnTo>
                  <a:pt x="5656" y="5006"/>
                </a:lnTo>
                <a:lnTo>
                  <a:pt x="5622" y="4968"/>
                </a:lnTo>
                <a:lnTo>
                  <a:pt x="5656" y="4931"/>
                </a:lnTo>
                <a:lnTo>
                  <a:pt x="5691" y="4894"/>
                </a:lnTo>
                <a:lnTo>
                  <a:pt x="5725" y="4854"/>
                </a:lnTo>
                <a:lnTo>
                  <a:pt x="5760" y="4854"/>
                </a:lnTo>
                <a:lnTo>
                  <a:pt x="5793" y="4818"/>
                </a:lnTo>
                <a:lnTo>
                  <a:pt x="5725" y="4818"/>
                </a:lnTo>
                <a:lnTo>
                  <a:pt x="5725" y="4780"/>
                </a:lnTo>
                <a:lnTo>
                  <a:pt x="5691" y="4818"/>
                </a:lnTo>
                <a:lnTo>
                  <a:pt x="5656" y="4818"/>
                </a:lnTo>
                <a:lnTo>
                  <a:pt x="5622" y="4854"/>
                </a:lnTo>
                <a:lnTo>
                  <a:pt x="5587" y="4818"/>
                </a:lnTo>
                <a:lnTo>
                  <a:pt x="5587" y="4780"/>
                </a:lnTo>
                <a:lnTo>
                  <a:pt x="5552" y="4704"/>
                </a:lnTo>
                <a:lnTo>
                  <a:pt x="5518" y="4630"/>
                </a:lnTo>
                <a:lnTo>
                  <a:pt x="5484" y="4592"/>
                </a:lnTo>
                <a:lnTo>
                  <a:pt x="5448" y="4630"/>
                </a:lnTo>
                <a:lnTo>
                  <a:pt x="5414" y="4630"/>
                </a:lnTo>
                <a:lnTo>
                  <a:pt x="5381" y="4666"/>
                </a:lnTo>
                <a:lnTo>
                  <a:pt x="5345" y="4704"/>
                </a:lnTo>
                <a:lnTo>
                  <a:pt x="5277" y="4743"/>
                </a:lnTo>
                <a:lnTo>
                  <a:pt x="5277" y="4780"/>
                </a:lnTo>
                <a:lnTo>
                  <a:pt x="5242" y="4780"/>
                </a:lnTo>
                <a:lnTo>
                  <a:pt x="5105" y="4780"/>
                </a:lnTo>
                <a:lnTo>
                  <a:pt x="5001" y="4818"/>
                </a:lnTo>
                <a:lnTo>
                  <a:pt x="4965" y="4818"/>
                </a:lnTo>
                <a:lnTo>
                  <a:pt x="4932" y="4818"/>
                </a:lnTo>
                <a:lnTo>
                  <a:pt x="4897" y="4818"/>
                </a:lnTo>
                <a:lnTo>
                  <a:pt x="4897" y="4854"/>
                </a:lnTo>
                <a:lnTo>
                  <a:pt x="4863" y="4931"/>
                </a:lnTo>
                <a:lnTo>
                  <a:pt x="4793" y="4968"/>
                </a:lnTo>
                <a:lnTo>
                  <a:pt x="4726" y="5006"/>
                </a:lnTo>
                <a:lnTo>
                  <a:pt x="4689" y="5006"/>
                </a:lnTo>
                <a:lnTo>
                  <a:pt x="4622" y="5006"/>
                </a:lnTo>
                <a:lnTo>
                  <a:pt x="4622" y="5044"/>
                </a:lnTo>
                <a:lnTo>
                  <a:pt x="4656" y="5044"/>
                </a:lnTo>
                <a:lnTo>
                  <a:pt x="4622" y="5119"/>
                </a:lnTo>
                <a:lnTo>
                  <a:pt x="4552" y="5119"/>
                </a:lnTo>
                <a:lnTo>
                  <a:pt x="4484" y="5119"/>
                </a:lnTo>
                <a:lnTo>
                  <a:pt x="4519" y="5119"/>
                </a:lnTo>
                <a:lnTo>
                  <a:pt x="4484" y="5119"/>
                </a:lnTo>
                <a:lnTo>
                  <a:pt x="4484" y="5156"/>
                </a:lnTo>
                <a:lnTo>
                  <a:pt x="4449" y="5156"/>
                </a:lnTo>
                <a:lnTo>
                  <a:pt x="4449" y="5195"/>
                </a:lnTo>
                <a:lnTo>
                  <a:pt x="4414" y="5195"/>
                </a:lnTo>
                <a:lnTo>
                  <a:pt x="4380" y="5195"/>
                </a:lnTo>
                <a:lnTo>
                  <a:pt x="4346" y="5156"/>
                </a:lnTo>
                <a:lnTo>
                  <a:pt x="4346" y="5081"/>
                </a:lnTo>
                <a:lnTo>
                  <a:pt x="4380" y="5044"/>
                </a:lnTo>
                <a:lnTo>
                  <a:pt x="4380" y="4968"/>
                </a:lnTo>
                <a:lnTo>
                  <a:pt x="4414" y="5006"/>
                </a:lnTo>
                <a:lnTo>
                  <a:pt x="4414" y="5044"/>
                </a:lnTo>
                <a:lnTo>
                  <a:pt x="4449" y="5006"/>
                </a:lnTo>
                <a:lnTo>
                  <a:pt x="4484" y="4931"/>
                </a:lnTo>
                <a:lnTo>
                  <a:pt x="4484" y="4854"/>
                </a:lnTo>
                <a:lnTo>
                  <a:pt x="4519" y="4854"/>
                </a:lnTo>
                <a:lnTo>
                  <a:pt x="4519" y="4894"/>
                </a:lnTo>
                <a:lnTo>
                  <a:pt x="4552" y="4894"/>
                </a:lnTo>
                <a:lnTo>
                  <a:pt x="4587" y="4854"/>
                </a:lnTo>
                <a:lnTo>
                  <a:pt x="4587" y="4780"/>
                </a:lnTo>
                <a:lnTo>
                  <a:pt x="4552" y="4743"/>
                </a:lnTo>
                <a:lnTo>
                  <a:pt x="4484" y="4743"/>
                </a:lnTo>
                <a:lnTo>
                  <a:pt x="4449" y="4704"/>
                </a:lnTo>
                <a:lnTo>
                  <a:pt x="4380" y="4704"/>
                </a:lnTo>
                <a:lnTo>
                  <a:pt x="4310" y="4666"/>
                </a:lnTo>
                <a:lnTo>
                  <a:pt x="4277" y="4666"/>
                </a:lnTo>
                <a:lnTo>
                  <a:pt x="4242" y="4630"/>
                </a:lnTo>
                <a:lnTo>
                  <a:pt x="4207" y="4592"/>
                </a:lnTo>
                <a:lnTo>
                  <a:pt x="4207" y="4554"/>
                </a:lnTo>
                <a:lnTo>
                  <a:pt x="4207" y="4516"/>
                </a:lnTo>
                <a:lnTo>
                  <a:pt x="4173" y="4480"/>
                </a:lnTo>
                <a:lnTo>
                  <a:pt x="4138" y="4441"/>
                </a:lnTo>
                <a:lnTo>
                  <a:pt x="4138" y="4403"/>
                </a:lnTo>
                <a:lnTo>
                  <a:pt x="4070" y="4403"/>
                </a:lnTo>
                <a:lnTo>
                  <a:pt x="4035" y="4366"/>
                </a:lnTo>
                <a:lnTo>
                  <a:pt x="4001" y="4403"/>
                </a:lnTo>
                <a:lnTo>
                  <a:pt x="3967" y="4441"/>
                </a:lnTo>
                <a:lnTo>
                  <a:pt x="3864" y="4480"/>
                </a:lnTo>
                <a:lnTo>
                  <a:pt x="3828" y="4516"/>
                </a:lnTo>
                <a:lnTo>
                  <a:pt x="3690" y="4441"/>
                </a:lnTo>
                <a:lnTo>
                  <a:pt x="3622" y="4441"/>
                </a:lnTo>
                <a:lnTo>
                  <a:pt x="3587" y="4441"/>
                </a:lnTo>
                <a:lnTo>
                  <a:pt x="3587" y="4403"/>
                </a:lnTo>
                <a:lnTo>
                  <a:pt x="3552" y="4366"/>
                </a:lnTo>
                <a:lnTo>
                  <a:pt x="3518" y="4329"/>
                </a:lnTo>
                <a:lnTo>
                  <a:pt x="3484" y="4329"/>
                </a:lnTo>
                <a:lnTo>
                  <a:pt x="3448" y="4329"/>
                </a:lnTo>
                <a:lnTo>
                  <a:pt x="3448" y="4366"/>
                </a:lnTo>
                <a:lnTo>
                  <a:pt x="1379" y="4366"/>
                </a:lnTo>
                <a:lnTo>
                  <a:pt x="1346" y="4329"/>
                </a:lnTo>
                <a:lnTo>
                  <a:pt x="1310" y="4291"/>
                </a:lnTo>
                <a:lnTo>
                  <a:pt x="1208" y="4216"/>
                </a:lnTo>
                <a:lnTo>
                  <a:pt x="1173" y="4177"/>
                </a:lnTo>
                <a:lnTo>
                  <a:pt x="1173" y="4140"/>
                </a:lnTo>
                <a:lnTo>
                  <a:pt x="1138" y="4140"/>
                </a:lnTo>
                <a:lnTo>
                  <a:pt x="1070" y="4102"/>
                </a:lnTo>
                <a:lnTo>
                  <a:pt x="1034" y="4065"/>
                </a:lnTo>
                <a:lnTo>
                  <a:pt x="966" y="3951"/>
                </a:lnTo>
                <a:lnTo>
                  <a:pt x="931" y="3876"/>
                </a:lnTo>
                <a:lnTo>
                  <a:pt x="931" y="3801"/>
                </a:lnTo>
                <a:lnTo>
                  <a:pt x="897" y="3763"/>
                </a:lnTo>
                <a:lnTo>
                  <a:pt x="862" y="3763"/>
                </a:lnTo>
                <a:lnTo>
                  <a:pt x="828" y="3726"/>
                </a:lnTo>
                <a:lnTo>
                  <a:pt x="828" y="3688"/>
                </a:lnTo>
                <a:lnTo>
                  <a:pt x="862" y="3651"/>
                </a:lnTo>
                <a:lnTo>
                  <a:pt x="828" y="3613"/>
                </a:lnTo>
                <a:lnTo>
                  <a:pt x="793" y="3651"/>
                </a:lnTo>
                <a:lnTo>
                  <a:pt x="759" y="3651"/>
                </a:lnTo>
                <a:lnTo>
                  <a:pt x="759" y="3576"/>
                </a:lnTo>
                <a:lnTo>
                  <a:pt x="759" y="3537"/>
                </a:lnTo>
                <a:lnTo>
                  <a:pt x="725" y="3576"/>
                </a:lnTo>
                <a:lnTo>
                  <a:pt x="689" y="3537"/>
                </a:lnTo>
                <a:lnTo>
                  <a:pt x="655" y="3500"/>
                </a:lnTo>
                <a:lnTo>
                  <a:pt x="586" y="3311"/>
                </a:lnTo>
                <a:lnTo>
                  <a:pt x="552" y="3275"/>
                </a:lnTo>
                <a:lnTo>
                  <a:pt x="518" y="3236"/>
                </a:lnTo>
                <a:lnTo>
                  <a:pt x="518" y="3199"/>
                </a:lnTo>
                <a:lnTo>
                  <a:pt x="483" y="3161"/>
                </a:lnTo>
                <a:lnTo>
                  <a:pt x="449" y="3199"/>
                </a:lnTo>
                <a:lnTo>
                  <a:pt x="415" y="3236"/>
                </a:lnTo>
                <a:lnTo>
                  <a:pt x="345" y="3236"/>
                </a:lnTo>
                <a:lnTo>
                  <a:pt x="275" y="3199"/>
                </a:lnTo>
                <a:lnTo>
                  <a:pt x="207" y="3199"/>
                </a:lnTo>
                <a:lnTo>
                  <a:pt x="173" y="3125"/>
                </a:lnTo>
                <a:lnTo>
                  <a:pt x="138" y="3086"/>
                </a:lnTo>
                <a:lnTo>
                  <a:pt x="70" y="3086"/>
                </a:lnTo>
                <a:lnTo>
                  <a:pt x="0" y="3048"/>
                </a:lnTo>
                <a:lnTo>
                  <a:pt x="34" y="1429"/>
                </a:lnTo>
                <a:close/>
                <a:moveTo>
                  <a:pt x="3932" y="1316"/>
                </a:moveTo>
                <a:lnTo>
                  <a:pt x="3932" y="1355"/>
                </a:lnTo>
                <a:lnTo>
                  <a:pt x="3967" y="1392"/>
                </a:lnTo>
                <a:lnTo>
                  <a:pt x="4001" y="1392"/>
                </a:lnTo>
                <a:lnTo>
                  <a:pt x="4035" y="1429"/>
                </a:lnTo>
                <a:lnTo>
                  <a:pt x="4070" y="1429"/>
                </a:lnTo>
                <a:lnTo>
                  <a:pt x="4070" y="1467"/>
                </a:lnTo>
                <a:lnTo>
                  <a:pt x="4138" y="1505"/>
                </a:lnTo>
                <a:lnTo>
                  <a:pt x="4207" y="1542"/>
                </a:lnTo>
                <a:lnTo>
                  <a:pt x="4310" y="1581"/>
                </a:lnTo>
                <a:lnTo>
                  <a:pt x="4414" y="1618"/>
                </a:lnTo>
                <a:lnTo>
                  <a:pt x="4449" y="1581"/>
                </a:lnTo>
                <a:lnTo>
                  <a:pt x="4449" y="1542"/>
                </a:lnTo>
                <a:lnTo>
                  <a:pt x="4484" y="1542"/>
                </a:lnTo>
                <a:lnTo>
                  <a:pt x="4484" y="1581"/>
                </a:lnTo>
                <a:lnTo>
                  <a:pt x="4519" y="1581"/>
                </a:lnTo>
                <a:lnTo>
                  <a:pt x="4587" y="1581"/>
                </a:lnTo>
                <a:lnTo>
                  <a:pt x="4622" y="1581"/>
                </a:lnTo>
                <a:lnTo>
                  <a:pt x="4689" y="1618"/>
                </a:lnTo>
                <a:lnTo>
                  <a:pt x="4726" y="1581"/>
                </a:lnTo>
                <a:lnTo>
                  <a:pt x="4726" y="1542"/>
                </a:lnTo>
                <a:lnTo>
                  <a:pt x="4726" y="1505"/>
                </a:lnTo>
                <a:lnTo>
                  <a:pt x="4759" y="1542"/>
                </a:lnTo>
                <a:lnTo>
                  <a:pt x="4793" y="1618"/>
                </a:lnTo>
                <a:lnTo>
                  <a:pt x="4793" y="1656"/>
                </a:lnTo>
                <a:lnTo>
                  <a:pt x="4828" y="1693"/>
                </a:lnTo>
                <a:lnTo>
                  <a:pt x="4863" y="1693"/>
                </a:lnTo>
                <a:lnTo>
                  <a:pt x="4897" y="1770"/>
                </a:lnTo>
                <a:lnTo>
                  <a:pt x="4932" y="1770"/>
                </a:lnTo>
                <a:lnTo>
                  <a:pt x="4965" y="1806"/>
                </a:lnTo>
                <a:lnTo>
                  <a:pt x="5001" y="1806"/>
                </a:lnTo>
                <a:lnTo>
                  <a:pt x="5001" y="1844"/>
                </a:lnTo>
                <a:lnTo>
                  <a:pt x="5036" y="1920"/>
                </a:lnTo>
                <a:lnTo>
                  <a:pt x="5069" y="2032"/>
                </a:lnTo>
                <a:lnTo>
                  <a:pt x="5105" y="2070"/>
                </a:lnTo>
                <a:lnTo>
                  <a:pt x="5105" y="2107"/>
                </a:lnTo>
                <a:lnTo>
                  <a:pt x="5105" y="2145"/>
                </a:lnTo>
                <a:lnTo>
                  <a:pt x="5069" y="2182"/>
                </a:lnTo>
                <a:lnTo>
                  <a:pt x="5069" y="2257"/>
                </a:lnTo>
                <a:lnTo>
                  <a:pt x="5036" y="2257"/>
                </a:lnTo>
                <a:lnTo>
                  <a:pt x="4965" y="2257"/>
                </a:lnTo>
                <a:lnTo>
                  <a:pt x="4897" y="2257"/>
                </a:lnTo>
                <a:lnTo>
                  <a:pt x="4863" y="2221"/>
                </a:lnTo>
                <a:lnTo>
                  <a:pt x="4828" y="2221"/>
                </a:lnTo>
                <a:lnTo>
                  <a:pt x="4793" y="2221"/>
                </a:lnTo>
                <a:lnTo>
                  <a:pt x="4793" y="2257"/>
                </a:lnTo>
                <a:lnTo>
                  <a:pt x="4759" y="2296"/>
                </a:lnTo>
                <a:lnTo>
                  <a:pt x="4759" y="2333"/>
                </a:lnTo>
                <a:lnTo>
                  <a:pt x="4726" y="2371"/>
                </a:lnTo>
                <a:lnTo>
                  <a:pt x="4759" y="2410"/>
                </a:lnTo>
                <a:lnTo>
                  <a:pt x="4793" y="2410"/>
                </a:lnTo>
                <a:lnTo>
                  <a:pt x="4863" y="2410"/>
                </a:lnTo>
                <a:lnTo>
                  <a:pt x="4897" y="2410"/>
                </a:lnTo>
                <a:lnTo>
                  <a:pt x="4965" y="2371"/>
                </a:lnTo>
                <a:lnTo>
                  <a:pt x="5036" y="2410"/>
                </a:lnTo>
                <a:lnTo>
                  <a:pt x="5069" y="2446"/>
                </a:lnTo>
                <a:lnTo>
                  <a:pt x="5174" y="2560"/>
                </a:lnTo>
                <a:lnTo>
                  <a:pt x="5207" y="2596"/>
                </a:lnTo>
                <a:lnTo>
                  <a:pt x="5277" y="2634"/>
                </a:lnTo>
                <a:lnTo>
                  <a:pt x="5311" y="2634"/>
                </a:lnTo>
                <a:lnTo>
                  <a:pt x="5345" y="2634"/>
                </a:lnTo>
                <a:lnTo>
                  <a:pt x="5381" y="2673"/>
                </a:lnTo>
                <a:lnTo>
                  <a:pt x="5448" y="2710"/>
                </a:lnTo>
                <a:lnTo>
                  <a:pt x="5518" y="2747"/>
                </a:lnTo>
                <a:lnTo>
                  <a:pt x="5587" y="2747"/>
                </a:lnTo>
                <a:lnTo>
                  <a:pt x="5622" y="2747"/>
                </a:lnTo>
                <a:lnTo>
                  <a:pt x="5622" y="2673"/>
                </a:lnTo>
                <a:lnTo>
                  <a:pt x="5587" y="2673"/>
                </a:lnTo>
                <a:lnTo>
                  <a:pt x="5552" y="2596"/>
                </a:lnTo>
                <a:lnTo>
                  <a:pt x="5518" y="2560"/>
                </a:lnTo>
                <a:lnTo>
                  <a:pt x="5484" y="2521"/>
                </a:lnTo>
                <a:lnTo>
                  <a:pt x="5518" y="2521"/>
                </a:lnTo>
                <a:lnTo>
                  <a:pt x="5552" y="2521"/>
                </a:lnTo>
                <a:lnTo>
                  <a:pt x="5552" y="2560"/>
                </a:lnTo>
                <a:lnTo>
                  <a:pt x="5656" y="2634"/>
                </a:lnTo>
                <a:lnTo>
                  <a:pt x="5691" y="2673"/>
                </a:lnTo>
                <a:lnTo>
                  <a:pt x="5725" y="2710"/>
                </a:lnTo>
                <a:lnTo>
                  <a:pt x="5725" y="2673"/>
                </a:lnTo>
                <a:lnTo>
                  <a:pt x="5725" y="2634"/>
                </a:lnTo>
                <a:lnTo>
                  <a:pt x="5760" y="2596"/>
                </a:lnTo>
                <a:lnTo>
                  <a:pt x="5760" y="2521"/>
                </a:lnTo>
                <a:lnTo>
                  <a:pt x="5760" y="2484"/>
                </a:lnTo>
                <a:lnTo>
                  <a:pt x="5725" y="2484"/>
                </a:lnTo>
                <a:lnTo>
                  <a:pt x="5656" y="2484"/>
                </a:lnTo>
                <a:lnTo>
                  <a:pt x="5622" y="2484"/>
                </a:lnTo>
                <a:lnTo>
                  <a:pt x="5622" y="2446"/>
                </a:lnTo>
                <a:lnTo>
                  <a:pt x="5622" y="2371"/>
                </a:lnTo>
                <a:lnTo>
                  <a:pt x="5587" y="2333"/>
                </a:lnTo>
                <a:lnTo>
                  <a:pt x="5552" y="2296"/>
                </a:lnTo>
                <a:lnTo>
                  <a:pt x="5518" y="2221"/>
                </a:lnTo>
                <a:lnTo>
                  <a:pt x="5484" y="2182"/>
                </a:lnTo>
                <a:lnTo>
                  <a:pt x="5484" y="2107"/>
                </a:lnTo>
                <a:lnTo>
                  <a:pt x="5518" y="2107"/>
                </a:lnTo>
                <a:lnTo>
                  <a:pt x="5552" y="2145"/>
                </a:lnTo>
                <a:lnTo>
                  <a:pt x="5587" y="2145"/>
                </a:lnTo>
                <a:lnTo>
                  <a:pt x="5691" y="2257"/>
                </a:lnTo>
                <a:lnTo>
                  <a:pt x="5760" y="2296"/>
                </a:lnTo>
                <a:lnTo>
                  <a:pt x="5829" y="2296"/>
                </a:lnTo>
                <a:lnTo>
                  <a:pt x="5897" y="2333"/>
                </a:lnTo>
                <a:lnTo>
                  <a:pt x="5932" y="2333"/>
                </a:lnTo>
                <a:lnTo>
                  <a:pt x="5932" y="2296"/>
                </a:lnTo>
                <a:lnTo>
                  <a:pt x="5932" y="2257"/>
                </a:lnTo>
                <a:lnTo>
                  <a:pt x="5897" y="2221"/>
                </a:lnTo>
                <a:lnTo>
                  <a:pt x="5932" y="2221"/>
                </a:lnTo>
                <a:lnTo>
                  <a:pt x="5932" y="2182"/>
                </a:lnTo>
                <a:lnTo>
                  <a:pt x="5966" y="2107"/>
                </a:lnTo>
                <a:lnTo>
                  <a:pt x="5932" y="2107"/>
                </a:lnTo>
                <a:lnTo>
                  <a:pt x="5863" y="2107"/>
                </a:lnTo>
                <a:lnTo>
                  <a:pt x="5829" y="2107"/>
                </a:lnTo>
                <a:lnTo>
                  <a:pt x="5863" y="2070"/>
                </a:lnTo>
                <a:lnTo>
                  <a:pt x="5863" y="1995"/>
                </a:lnTo>
                <a:lnTo>
                  <a:pt x="5829" y="1995"/>
                </a:lnTo>
                <a:lnTo>
                  <a:pt x="5760" y="1995"/>
                </a:lnTo>
                <a:lnTo>
                  <a:pt x="5691" y="1956"/>
                </a:lnTo>
                <a:lnTo>
                  <a:pt x="5587" y="1920"/>
                </a:lnTo>
                <a:lnTo>
                  <a:pt x="5552" y="1881"/>
                </a:lnTo>
                <a:lnTo>
                  <a:pt x="5552" y="1844"/>
                </a:lnTo>
                <a:lnTo>
                  <a:pt x="5552" y="1806"/>
                </a:lnTo>
                <a:lnTo>
                  <a:pt x="5587" y="1806"/>
                </a:lnTo>
                <a:lnTo>
                  <a:pt x="5552" y="1770"/>
                </a:lnTo>
                <a:lnTo>
                  <a:pt x="5518" y="1770"/>
                </a:lnTo>
                <a:lnTo>
                  <a:pt x="5484" y="1770"/>
                </a:lnTo>
                <a:lnTo>
                  <a:pt x="5448" y="1770"/>
                </a:lnTo>
                <a:lnTo>
                  <a:pt x="5448" y="1731"/>
                </a:lnTo>
                <a:lnTo>
                  <a:pt x="5448" y="1693"/>
                </a:lnTo>
                <a:lnTo>
                  <a:pt x="5484" y="1693"/>
                </a:lnTo>
                <a:lnTo>
                  <a:pt x="5484" y="1656"/>
                </a:lnTo>
                <a:lnTo>
                  <a:pt x="5484" y="1618"/>
                </a:lnTo>
                <a:lnTo>
                  <a:pt x="5448" y="1581"/>
                </a:lnTo>
                <a:lnTo>
                  <a:pt x="5414" y="1505"/>
                </a:lnTo>
                <a:lnTo>
                  <a:pt x="5381" y="1542"/>
                </a:lnTo>
                <a:lnTo>
                  <a:pt x="5381" y="1467"/>
                </a:lnTo>
                <a:lnTo>
                  <a:pt x="5345" y="1467"/>
                </a:lnTo>
                <a:lnTo>
                  <a:pt x="5311" y="1429"/>
                </a:lnTo>
                <a:lnTo>
                  <a:pt x="5277" y="1429"/>
                </a:lnTo>
                <a:lnTo>
                  <a:pt x="5242" y="1467"/>
                </a:lnTo>
                <a:lnTo>
                  <a:pt x="5207" y="1467"/>
                </a:lnTo>
                <a:lnTo>
                  <a:pt x="5207" y="1429"/>
                </a:lnTo>
                <a:lnTo>
                  <a:pt x="5174" y="1392"/>
                </a:lnTo>
                <a:lnTo>
                  <a:pt x="5105" y="1429"/>
                </a:lnTo>
                <a:lnTo>
                  <a:pt x="5069" y="1429"/>
                </a:lnTo>
                <a:lnTo>
                  <a:pt x="5036" y="1392"/>
                </a:lnTo>
                <a:lnTo>
                  <a:pt x="5001" y="1392"/>
                </a:lnTo>
                <a:lnTo>
                  <a:pt x="5001" y="1355"/>
                </a:lnTo>
                <a:lnTo>
                  <a:pt x="5001" y="1316"/>
                </a:lnTo>
                <a:lnTo>
                  <a:pt x="4965" y="1316"/>
                </a:lnTo>
                <a:lnTo>
                  <a:pt x="4932" y="1279"/>
                </a:lnTo>
                <a:lnTo>
                  <a:pt x="4932" y="1241"/>
                </a:lnTo>
                <a:lnTo>
                  <a:pt x="4897" y="1205"/>
                </a:lnTo>
                <a:lnTo>
                  <a:pt x="4793" y="1241"/>
                </a:lnTo>
                <a:lnTo>
                  <a:pt x="4726" y="1241"/>
                </a:lnTo>
                <a:lnTo>
                  <a:pt x="4689" y="1241"/>
                </a:lnTo>
                <a:lnTo>
                  <a:pt x="4689" y="1279"/>
                </a:lnTo>
                <a:lnTo>
                  <a:pt x="4689" y="1316"/>
                </a:lnTo>
                <a:lnTo>
                  <a:pt x="4656" y="1316"/>
                </a:lnTo>
                <a:lnTo>
                  <a:pt x="4622" y="1316"/>
                </a:lnTo>
                <a:lnTo>
                  <a:pt x="4587" y="1355"/>
                </a:lnTo>
                <a:lnTo>
                  <a:pt x="4519" y="1355"/>
                </a:lnTo>
                <a:lnTo>
                  <a:pt x="4519" y="1316"/>
                </a:lnTo>
                <a:lnTo>
                  <a:pt x="4519" y="1279"/>
                </a:lnTo>
                <a:lnTo>
                  <a:pt x="4519" y="1241"/>
                </a:lnTo>
                <a:lnTo>
                  <a:pt x="4484" y="1205"/>
                </a:lnTo>
                <a:lnTo>
                  <a:pt x="4484" y="1129"/>
                </a:lnTo>
                <a:lnTo>
                  <a:pt x="4449" y="1129"/>
                </a:lnTo>
                <a:lnTo>
                  <a:pt x="4414" y="1129"/>
                </a:lnTo>
                <a:lnTo>
                  <a:pt x="4380" y="1166"/>
                </a:lnTo>
                <a:lnTo>
                  <a:pt x="4346" y="1205"/>
                </a:lnTo>
                <a:lnTo>
                  <a:pt x="4310" y="1205"/>
                </a:lnTo>
                <a:lnTo>
                  <a:pt x="4242" y="1205"/>
                </a:lnTo>
                <a:lnTo>
                  <a:pt x="4242" y="1241"/>
                </a:lnTo>
                <a:lnTo>
                  <a:pt x="4242" y="1279"/>
                </a:lnTo>
                <a:lnTo>
                  <a:pt x="4277" y="1355"/>
                </a:lnTo>
                <a:lnTo>
                  <a:pt x="4242" y="1392"/>
                </a:lnTo>
                <a:lnTo>
                  <a:pt x="4242" y="1316"/>
                </a:lnTo>
                <a:lnTo>
                  <a:pt x="4207" y="1279"/>
                </a:lnTo>
                <a:lnTo>
                  <a:pt x="4207" y="1241"/>
                </a:lnTo>
                <a:lnTo>
                  <a:pt x="4173" y="1241"/>
                </a:lnTo>
                <a:lnTo>
                  <a:pt x="4173" y="1205"/>
                </a:lnTo>
                <a:lnTo>
                  <a:pt x="4207" y="1205"/>
                </a:lnTo>
                <a:lnTo>
                  <a:pt x="4242" y="1129"/>
                </a:lnTo>
                <a:lnTo>
                  <a:pt x="4207" y="1129"/>
                </a:lnTo>
                <a:lnTo>
                  <a:pt x="4173" y="1129"/>
                </a:lnTo>
                <a:lnTo>
                  <a:pt x="4070" y="1205"/>
                </a:lnTo>
                <a:lnTo>
                  <a:pt x="3967" y="1279"/>
                </a:lnTo>
                <a:lnTo>
                  <a:pt x="3932" y="1316"/>
                </a:lnTo>
                <a:close/>
                <a:moveTo>
                  <a:pt x="4552" y="1205"/>
                </a:moveTo>
                <a:lnTo>
                  <a:pt x="4656" y="1205"/>
                </a:lnTo>
                <a:lnTo>
                  <a:pt x="4726" y="1205"/>
                </a:lnTo>
                <a:lnTo>
                  <a:pt x="4759" y="1166"/>
                </a:lnTo>
                <a:lnTo>
                  <a:pt x="4793" y="1166"/>
                </a:lnTo>
                <a:lnTo>
                  <a:pt x="4828" y="1166"/>
                </a:lnTo>
                <a:lnTo>
                  <a:pt x="4828" y="1129"/>
                </a:lnTo>
                <a:lnTo>
                  <a:pt x="4793" y="1129"/>
                </a:lnTo>
                <a:lnTo>
                  <a:pt x="4759" y="1091"/>
                </a:lnTo>
                <a:lnTo>
                  <a:pt x="4726" y="1091"/>
                </a:lnTo>
                <a:lnTo>
                  <a:pt x="4689" y="1091"/>
                </a:lnTo>
                <a:lnTo>
                  <a:pt x="4622" y="1091"/>
                </a:lnTo>
                <a:lnTo>
                  <a:pt x="4587" y="1129"/>
                </a:lnTo>
                <a:lnTo>
                  <a:pt x="4552" y="1205"/>
                </a:lnTo>
                <a:close/>
                <a:moveTo>
                  <a:pt x="3690" y="903"/>
                </a:moveTo>
                <a:lnTo>
                  <a:pt x="3655" y="903"/>
                </a:lnTo>
                <a:lnTo>
                  <a:pt x="3622" y="903"/>
                </a:lnTo>
                <a:lnTo>
                  <a:pt x="3587" y="941"/>
                </a:lnTo>
                <a:lnTo>
                  <a:pt x="3622" y="941"/>
                </a:lnTo>
                <a:lnTo>
                  <a:pt x="3622" y="977"/>
                </a:lnTo>
                <a:lnTo>
                  <a:pt x="3622" y="1015"/>
                </a:lnTo>
                <a:lnTo>
                  <a:pt x="3655" y="1015"/>
                </a:lnTo>
                <a:lnTo>
                  <a:pt x="3725" y="1015"/>
                </a:lnTo>
                <a:lnTo>
                  <a:pt x="3759" y="1015"/>
                </a:lnTo>
                <a:lnTo>
                  <a:pt x="3759" y="977"/>
                </a:lnTo>
                <a:lnTo>
                  <a:pt x="3725" y="941"/>
                </a:lnTo>
                <a:lnTo>
                  <a:pt x="3690" y="903"/>
                </a:lnTo>
                <a:close/>
                <a:moveTo>
                  <a:pt x="4897" y="0"/>
                </a:moveTo>
                <a:lnTo>
                  <a:pt x="4828" y="0"/>
                </a:lnTo>
                <a:lnTo>
                  <a:pt x="4759" y="37"/>
                </a:lnTo>
                <a:lnTo>
                  <a:pt x="4689" y="37"/>
                </a:lnTo>
                <a:lnTo>
                  <a:pt x="4622" y="37"/>
                </a:lnTo>
                <a:lnTo>
                  <a:pt x="4587" y="75"/>
                </a:lnTo>
                <a:lnTo>
                  <a:pt x="4552" y="75"/>
                </a:lnTo>
                <a:lnTo>
                  <a:pt x="4519" y="75"/>
                </a:lnTo>
                <a:lnTo>
                  <a:pt x="4484" y="112"/>
                </a:lnTo>
                <a:lnTo>
                  <a:pt x="4449" y="150"/>
                </a:lnTo>
                <a:lnTo>
                  <a:pt x="4380" y="150"/>
                </a:lnTo>
                <a:lnTo>
                  <a:pt x="4346" y="150"/>
                </a:lnTo>
                <a:lnTo>
                  <a:pt x="4277" y="150"/>
                </a:lnTo>
                <a:lnTo>
                  <a:pt x="4277" y="187"/>
                </a:lnTo>
                <a:lnTo>
                  <a:pt x="4277" y="226"/>
                </a:lnTo>
                <a:lnTo>
                  <a:pt x="4346" y="262"/>
                </a:lnTo>
                <a:lnTo>
                  <a:pt x="4414" y="262"/>
                </a:lnTo>
                <a:lnTo>
                  <a:pt x="4449" y="262"/>
                </a:lnTo>
                <a:lnTo>
                  <a:pt x="4519" y="226"/>
                </a:lnTo>
                <a:lnTo>
                  <a:pt x="4587" y="187"/>
                </a:lnTo>
                <a:lnTo>
                  <a:pt x="4587" y="226"/>
                </a:lnTo>
                <a:lnTo>
                  <a:pt x="4552" y="226"/>
                </a:lnTo>
                <a:lnTo>
                  <a:pt x="4519" y="262"/>
                </a:lnTo>
                <a:lnTo>
                  <a:pt x="4519" y="301"/>
                </a:lnTo>
                <a:lnTo>
                  <a:pt x="4519" y="337"/>
                </a:lnTo>
                <a:lnTo>
                  <a:pt x="4414" y="337"/>
                </a:lnTo>
                <a:lnTo>
                  <a:pt x="4380" y="337"/>
                </a:lnTo>
                <a:lnTo>
                  <a:pt x="4380" y="376"/>
                </a:lnTo>
                <a:lnTo>
                  <a:pt x="4414" y="412"/>
                </a:lnTo>
                <a:lnTo>
                  <a:pt x="4380" y="451"/>
                </a:lnTo>
                <a:lnTo>
                  <a:pt x="4414" y="451"/>
                </a:lnTo>
                <a:lnTo>
                  <a:pt x="4484" y="451"/>
                </a:lnTo>
                <a:lnTo>
                  <a:pt x="4449" y="451"/>
                </a:lnTo>
                <a:lnTo>
                  <a:pt x="4449" y="490"/>
                </a:lnTo>
                <a:lnTo>
                  <a:pt x="4414" y="490"/>
                </a:lnTo>
                <a:lnTo>
                  <a:pt x="4380" y="490"/>
                </a:lnTo>
                <a:lnTo>
                  <a:pt x="4346" y="526"/>
                </a:lnTo>
                <a:lnTo>
                  <a:pt x="4310" y="564"/>
                </a:lnTo>
                <a:lnTo>
                  <a:pt x="4346" y="564"/>
                </a:lnTo>
                <a:lnTo>
                  <a:pt x="4380" y="601"/>
                </a:lnTo>
                <a:lnTo>
                  <a:pt x="4346" y="640"/>
                </a:lnTo>
                <a:lnTo>
                  <a:pt x="4310" y="601"/>
                </a:lnTo>
                <a:lnTo>
                  <a:pt x="4277" y="601"/>
                </a:lnTo>
                <a:lnTo>
                  <a:pt x="4242" y="640"/>
                </a:lnTo>
                <a:lnTo>
                  <a:pt x="4207" y="676"/>
                </a:lnTo>
                <a:lnTo>
                  <a:pt x="4173" y="676"/>
                </a:lnTo>
                <a:lnTo>
                  <a:pt x="4104" y="714"/>
                </a:lnTo>
                <a:lnTo>
                  <a:pt x="4070" y="714"/>
                </a:lnTo>
                <a:lnTo>
                  <a:pt x="4070" y="753"/>
                </a:lnTo>
                <a:lnTo>
                  <a:pt x="4104" y="753"/>
                </a:lnTo>
                <a:lnTo>
                  <a:pt x="4104" y="790"/>
                </a:lnTo>
                <a:lnTo>
                  <a:pt x="4138" y="790"/>
                </a:lnTo>
                <a:lnTo>
                  <a:pt x="4207" y="790"/>
                </a:lnTo>
                <a:lnTo>
                  <a:pt x="4310" y="790"/>
                </a:lnTo>
                <a:lnTo>
                  <a:pt x="4310" y="753"/>
                </a:lnTo>
                <a:lnTo>
                  <a:pt x="4346" y="753"/>
                </a:lnTo>
                <a:lnTo>
                  <a:pt x="4414" y="753"/>
                </a:lnTo>
                <a:lnTo>
                  <a:pt x="4449" y="753"/>
                </a:lnTo>
                <a:lnTo>
                  <a:pt x="4484" y="753"/>
                </a:lnTo>
                <a:lnTo>
                  <a:pt x="4484" y="790"/>
                </a:lnTo>
                <a:lnTo>
                  <a:pt x="4519" y="790"/>
                </a:lnTo>
                <a:lnTo>
                  <a:pt x="4587" y="790"/>
                </a:lnTo>
                <a:lnTo>
                  <a:pt x="4622" y="753"/>
                </a:lnTo>
                <a:lnTo>
                  <a:pt x="4689" y="714"/>
                </a:lnTo>
                <a:lnTo>
                  <a:pt x="4689" y="676"/>
                </a:lnTo>
                <a:lnTo>
                  <a:pt x="4622" y="640"/>
                </a:lnTo>
                <a:lnTo>
                  <a:pt x="4587" y="640"/>
                </a:lnTo>
                <a:lnTo>
                  <a:pt x="4587" y="601"/>
                </a:lnTo>
                <a:lnTo>
                  <a:pt x="4622" y="601"/>
                </a:lnTo>
                <a:lnTo>
                  <a:pt x="4656" y="601"/>
                </a:lnTo>
                <a:lnTo>
                  <a:pt x="4689" y="601"/>
                </a:lnTo>
                <a:lnTo>
                  <a:pt x="4726" y="564"/>
                </a:lnTo>
                <a:lnTo>
                  <a:pt x="4793" y="564"/>
                </a:lnTo>
                <a:lnTo>
                  <a:pt x="4759" y="526"/>
                </a:lnTo>
                <a:lnTo>
                  <a:pt x="4828" y="490"/>
                </a:lnTo>
                <a:lnTo>
                  <a:pt x="4863" y="526"/>
                </a:lnTo>
                <a:lnTo>
                  <a:pt x="4897" y="490"/>
                </a:lnTo>
                <a:lnTo>
                  <a:pt x="4897" y="451"/>
                </a:lnTo>
                <a:lnTo>
                  <a:pt x="4863" y="451"/>
                </a:lnTo>
                <a:lnTo>
                  <a:pt x="4863" y="412"/>
                </a:lnTo>
                <a:lnTo>
                  <a:pt x="4897" y="412"/>
                </a:lnTo>
                <a:lnTo>
                  <a:pt x="4965" y="412"/>
                </a:lnTo>
                <a:lnTo>
                  <a:pt x="5001" y="376"/>
                </a:lnTo>
                <a:lnTo>
                  <a:pt x="5036" y="376"/>
                </a:lnTo>
                <a:lnTo>
                  <a:pt x="5069" y="337"/>
                </a:lnTo>
                <a:lnTo>
                  <a:pt x="5139" y="262"/>
                </a:lnTo>
                <a:lnTo>
                  <a:pt x="5139" y="226"/>
                </a:lnTo>
                <a:lnTo>
                  <a:pt x="5174" y="187"/>
                </a:lnTo>
                <a:lnTo>
                  <a:pt x="5139" y="187"/>
                </a:lnTo>
                <a:lnTo>
                  <a:pt x="5139" y="150"/>
                </a:lnTo>
                <a:lnTo>
                  <a:pt x="5105" y="150"/>
                </a:lnTo>
                <a:lnTo>
                  <a:pt x="5174" y="112"/>
                </a:lnTo>
                <a:lnTo>
                  <a:pt x="5174" y="75"/>
                </a:lnTo>
                <a:lnTo>
                  <a:pt x="5174" y="37"/>
                </a:lnTo>
                <a:lnTo>
                  <a:pt x="5139" y="0"/>
                </a:lnTo>
                <a:lnTo>
                  <a:pt x="5036" y="0"/>
                </a:lnTo>
                <a:lnTo>
                  <a:pt x="4965" y="0"/>
                </a:lnTo>
                <a:lnTo>
                  <a:pt x="4897" y="0"/>
                </a:lnTo>
                <a:close/>
                <a:moveTo>
                  <a:pt x="4104" y="262"/>
                </a:moveTo>
                <a:lnTo>
                  <a:pt x="4070" y="262"/>
                </a:lnTo>
                <a:lnTo>
                  <a:pt x="4035" y="262"/>
                </a:lnTo>
                <a:lnTo>
                  <a:pt x="4001" y="301"/>
                </a:lnTo>
                <a:lnTo>
                  <a:pt x="3967" y="337"/>
                </a:lnTo>
                <a:lnTo>
                  <a:pt x="3967" y="376"/>
                </a:lnTo>
                <a:lnTo>
                  <a:pt x="3967" y="412"/>
                </a:lnTo>
                <a:lnTo>
                  <a:pt x="4001" y="451"/>
                </a:lnTo>
                <a:lnTo>
                  <a:pt x="4035" y="451"/>
                </a:lnTo>
                <a:lnTo>
                  <a:pt x="4035" y="490"/>
                </a:lnTo>
                <a:lnTo>
                  <a:pt x="4001" y="526"/>
                </a:lnTo>
                <a:lnTo>
                  <a:pt x="3967" y="526"/>
                </a:lnTo>
                <a:lnTo>
                  <a:pt x="4001" y="564"/>
                </a:lnTo>
                <a:lnTo>
                  <a:pt x="4070" y="564"/>
                </a:lnTo>
                <a:lnTo>
                  <a:pt x="4104" y="526"/>
                </a:lnTo>
                <a:lnTo>
                  <a:pt x="4207" y="490"/>
                </a:lnTo>
                <a:lnTo>
                  <a:pt x="4277" y="451"/>
                </a:lnTo>
                <a:lnTo>
                  <a:pt x="4310" y="451"/>
                </a:lnTo>
                <a:lnTo>
                  <a:pt x="4346" y="412"/>
                </a:lnTo>
                <a:lnTo>
                  <a:pt x="4346" y="376"/>
                </a:lnTo>
                <a:lnTo>
                  <a:pt x="4277" y="376"/>
                </a:lnTo>
                <a:lnTo>
                  <a:pt x="4277" y="337"/>
                </a:lnTo>
                <a:lnTo>
                  <a:pt x="4310" y="301"/>
                </a:lnTo>
                <a:lnTo>
                  <a:pt x="4277" y="301"/>
                </a:lnTo>
                <a:lnTo>
                  <a:pt x="4277" y="262"/>
                </a:lnTo>
                <a:lnTo>
                  <a:pt x="4207" y="226"/>
                </a:lnTo>
                <a:lnTo>
                  <a:pt x="4207" y="187"/>
                </a:lnTo>
                <a:lnTo>
                  <a:pt x="4173" y="150"/>
                </a:lnTo>
                <a:lnTo>
                  <a:pt x="4138" y="150"/>
                </a:lnTo>
                <a:lnTo>
                  <a:pt x="4104" y="187"/>
                </a:lnTo>
                <a:lnTo>
                  <a:pt x="4104" y="262"/>
                </a:lnTo>
                <a:close/>
                <a:moveTo>
                  <a:pt x="3864" y="714"/>
                </a:moveTo>
                <a:lnTo>
                  <a:pt x="3828" y="714"/>
                </a:lnTo>
                <a:lnTo>
                  <a:pt x="3759" y="714"/>
                </a:lnTo>
                <a:lnTo>
                  <a:pt x="3725" y="676"/>
                </a:lnTo>
                <a:lnTo>
                  <a:pt x="3690" y="676"/>
                </a:lnTo>
                <a:lnTo>
                  <a:pt x="3725" y="714"/>
                </a:lnTo>
                <a:lnTo>
                  <a:pt x="3725" y="753"/>
                </a:lnTo>
                <a:lnTo>
                  <a:pt x="3725" y="790"/>
                </a:lnTo>
                <a:lnTo>
                  <a:pt x="3725" y="827"/>
                </a:lnTo>
                <a:lnTo>
                  <a:pt x="3793" y="827"/>
                </a:lnTo>
                <a:lnTo>
                  <a:pt x="3864" y="864"/>
                </a:lnTo>
                <a:lnTo>
                  <a:pt x="3932" y="1015"/>
                </a:lnTo>
                <a:lnTo>
                  <a:pt x="3967" y="1015"/>
                </a:lnTo>
                <a:lnTo>
                  <a:pt x="4001" y="1054"/>
                </a:lnTo>
                <a:lnTo>
                  <a:pt x="4207" y="1054"/>
                </a:lnTo>
                <a:lnTo>
                  <a:pt x="4277" y="1054"/>
                </a:lnTo>
                <a:lnTo>
                  <a:pt x="4310" y="1015"/>
                </a:lnTo>
                <a:lnTo>
                  <a:pt x="4346" y="977"/>
                </a:lnTo>
                <a:lnTo>
                  <a:pt x="4380" y="977"/>
                </a:lnTo>
                <a:lnTo>
                  <a:pt x="4414" y="977"/>
                </a:lnTo>
                <a:lnTo>
                  <a:pt x="4484" y="1015"/>
                </a:lnTo>
                <a:lnTo>
                  <a:pt x="4587" y="1015"/>
                </a:lnTo>
                <a:lnTo>
                  <a:pt x="4622" y="977"/>
                </a:lnTo>
                <a:lnTo>
                  <a:pt x="4656" y="977"/>
                </a:lnTo>
                <a:lnTo>
                  <a:pt x="4656" y="941"/>
                </a:lnTo>
                <a:lnTo>
                  <a:pt x="4689" y="903"/>
                </a:lnTo>
                <a:lnTo>
                  <a:pt x="4656" y="903"/>
                </a:lnTo>
                <a:lnTo>
                  <a:pt x="4552" y="903"/>
                </a:lnTo>
                <a:lnTo>
                  <a:pt x="4484" y="903"/>
                </a:lnTo>
                <a:lnTo>
                  <a:pt x="4449" y="903"/>
                </a:lnTo>
                <a:lnTo>
                  <a:pt x="4380" y="903"/>
                </a:lnTo>
                <a:lnTo>
                  <a:pt x="4346" y="903"/>
                </a:lnTo>
                <a:lnTo>
                  <a:pt x="4310" y="903"/>
                </a:lnTo>
                <a:lnTo>
                  <a:pt x="4207" y="903"/>
                </a:lnTo>
                <a:lnTo>
                  <a:pt x="4173" y="903"/>
                </a:lnTo>
                <a:lnTo>
                  <a:pt x="4138" y="903"/>
                </a:lnTo>
                <a:lnTo>
                  <a:pt x="4070" y="903"/>
                </a:lnTo>
                <a:lnTo>
                  <a:pt x="4035" y="903"/>
                </a:lnTo>
                <a:lnTo>
                  <a:pt x="4001" y="864"/>
                </a:lnTo>
                <a:lnTo>
                  <a:pt x="4035" y="827"/>
                </a:lnTo>
                <a:lnTo>
                  <a:pt x="4070" y="790"/>
                </a:lnTo>
                <a:lnTo>
                  <a:pt x="3967" y="790"/>
                </a:lnTo>
                <a:lnTo>
                  <a:pt x="3967" y="714"/>
                </a:lnTo>
                <a:lnTo>
                  <a:pt x="3932" y="714"/>
                </a:lnTo>
                <a:lnTo>
                  <a:pt x="3897" y="714"/>
                </a:lnTo>
                <a:lnTo>
                  <a:pt x="3864" y="714"/>
                </a:lnTo>
                <a:close/>
                <a:moveTo>
                  <a:pt x="3690" y="1091"/>
                </a:moveTo>
                <a:lnTo>
                  <a:pt x="3622" y="1091"/>
                </a:lnTo>
                <a:lnTo>
                  <a:pt x="3587" y="1091"/>
                </a:lnTo>
                <a:lnTo>
                  <a:pt x="3587" y="1129"/>
                </a:lnTo>
                <a:lnTo>
                  <a:pt x="3552" y="1205"/>
                </a:lnTo>
                <a:lnTo>
                  <a:pt x="3587" y="1205"/>
                </a:lnTo>
                <a:lnTo>
                  <a:pt x="3587" y="1279"/>
                </a:lnTo>
                <a:lnTo>
                  <a:pt x="3655" y="1279"/>
                </a:lnTo>
                <a:lnTo>
                  <a:pt x="3690" y="1279"/>
                </a:lnTo>
                <a:lnTo>
                  <a:pt x="3655" y="1241"/>
                </a:lnTo>
                <a:lnTo>
                  <a:pt x="3690" y="1205"/>
                </a:lnTo>
                <a:lnTo>
                  <a:pt x="3725" y="1205"/>
                </a:lnTo>
                <a:lnTo>
                  <a:pt x="3759" y="1205"/>
                </a:lnTo>
                <a:lnTo>
                  <a:pt x="3793" y="1241"/>
                </a:lnTo>
                <a:lnTo>
                  <a:pt x="3864" y="1241"/>
                </a:lnTo>
                <a:lnTo>
                  <a:pt x="3897" y="1241"/>
                </a:lnTo>
                <a:lnTo>
                  <a:pt x="3897" y="1166"/>
                </a:lnTo>
                <a:lnTo>
                  <a:pt x="3897" y="1129"/>
                </a:lnTo>
                <a:lnTo>
                  <a:pt x="3864" y="1129"/>
                </a:lnTo>
                <a:lnTo>
                  <a:pt x="3793" y="1129"/>
                </a:lnTo>
                <a:lnTo>
                  <a:pt x="3725" y="1129"/>
                </a:lnTo>
                <a:lnTo>
                  <a:pt x="3690" y="1091"/>
                </a:lnTo>
                <a:close/>
                <a:moveTo>
                  <a:pt x="3035" y="451"/>
                </a:moveTo>
                <a:lnTo>
                  <a:pt x="2967" y="412"/>
                </a:lnTo>
                <a:lnTo>
                  <a:pt x="2932" y="451"/>
                </a:lnTo>
                <a:lnTo>
                  <a:pt x="2967" y="451"/>
                </a:lnTo>
                <a:lnTo>
                  <a:pt x="3000" y="451"/>
                </a:lnTo>
                <a:lnTo>
                  <a:pt x="2932" y="490"/>
                </a:lnTo>
                <a:lnTo>
                  <a:pt x="2897" y="490"/>
                </a:lnTo>
                <a:lnTo>
                  <a:pt x="2863" y="526"/>
                </a:lnTo>
                <a:lnTo>
                  <a:pt x="2932" y="564"/>
                </a:lnTo>
                <a:lnTo>
                  <a:pt x="2967" y="564"/>
                </a:lnTo>
                <a:lnTo>
                  <a:pt x="3035" y="526"/>
                </a:lnTo>
                <a:lnTo>
                  <a:pt x="3104" y="490"/>
                </a:lnTo>
                <a:lnTo>
                  <a:pt x="3138" y="451"/>
                </a:lnTo>
                <a:lnTo>
                  <a:pt x="3069" y="451"/>
                </a:lnTo>
                <a:lnTo>
                  <a:pt x="3035" y="451"/>
                </a:lnTo>
                <a:close/>
                <a:moveTo>
                  <a:pt x="2208" y="601"/>
                </a:moveTo>
                <a:lnTo>
                  <a:pt x="2173" y="564"/>
                </a:lnTo>
                <a:lnTo>
                  <a:pt x="2105" y="601"/>
                </a:lnTo>
                <a:lnTo>
                  <a:pt x="2034" y="640"/>
                </a:lnTo>
                <a:lnTo>
                  <a:pt x="2138" y="676"/>
                </a:lnTo>
                <a:lnTo>
                  <a:pt x="2138" y="753"/>
                </a:lnTo>
                <a:lnTo>
                  <a:pt x="2173" y="714"/>
                </a:lnTo>
                <a:lnTo>
                  <a:pt x="2173" y="676"/>
                </a:lnTo>
                <a:lnTo>
                  <a:pt x="2208" y="714"/>
                </a:lnTo>
                <a:lnTo>
                  <a:pt x="2242" y="714"/>
                </a:lnTo>
                <a:lnTo>
                  <a:pt x="2242" y="676"/>
                </a:lnTo>
                <a:lnTo>
                  <a:pt x="2311" y="640"/>
                </a:lnTo>
                <a:lnTo>
                  <a:pt x="2414" y="564"/>
                </a:lnTo>
                <a:lnTo>
                  <a:pt x="2414" y="601"/>
                </a:lnTo>
                <a:lnTo>
                  <a:pt x="2414" y="640"/>
                </a:lnTo>
                <a:lnTo>
                  <a:pt x="2448" y="640"/>
                </a:lnTo>
                <a:lnTo>
                  <a:pt x="2483" y="640"/>
                </a:lnTo>
                <a:lnTo>
                  <a:pt x="2483" y="601"/>
                </a:lnTo>
                <a:lnTo>
                  <a:pt x="2551" y="564"/>
                </a:lnTo>
                <a:lnTo>
                  <a:pt x="2587" y="564"/>
                </a:lnTo>
                <a:lnTo>
                  <a:pt x="2621" y="526"/>
                </a:lnTo>
                <a:lnTo>
                  <a:pt x="2621" y="490"/>
                </a:lnTo>
                <a:lnTo>
                  <a:pt x="2483" y="526"/>
                </a:lnTo>
                <a:lnTo>
                  <a:pt x="2483" y="490"/>
                </a:lnTo>
                <a:lnTo>
                  <a:pt x="2208" y="601"/>
                </a:lnTo>
                <a:close/>
                <a:moveTo>
                  <a:pt x="3311" y="1581"/>
                </a:moveTo>
                <a:lnTo>
                  <a:pt x="3277" y="1618"/>
                </a:lnTo>
                <a:lnTo>
                  <a:pt x="3242" y="1656"/>
                </a:lnTo>
                <a:lnTo>
                  <a:pt x="3207" y="1731"/>
                </a:lnTo>
                <a:lnTo>
                  <a:pt x="3138" y="1770"/>
                </a:lnTo>
                <a:lnTo>
                  <a:pt x="3242" y="1806"/>
                </a:lnTo>
                <a:lnTo>
                  <a:pt x="3242" y="1844"/>
                </a:lnTo>
                <a:lnTo>
                  <a:pt x="3277" y="1844"/>
                </a:lnTo>
                <a:lnTo>
                  <a:pt x="3346" y="1844"/>
                </a:lnTo>
                <a:lnTo>
                  <a:pt x="3415" y="1844"/>
                </a:lnTo>
                <a:lnTo>
                  <a:pt x="3415" y="1806"/>
                </a:lnTo>
                <a:lnTo>
                  <a:pt x="3448" y="1806"/>
                </a:lnTo>
                <a:lnTo>
                  <a:pt x="3448" y="1770"/>
                </a:lnTo>
                <a:lnTo>
                  <a:pt x="3448" y="1693"/>
                </a:lnTo>
                <a:lnTo>
                  <a:pt x="3415" y="1693"/>
                </a:lnTo>
                <a:lnTo>
                  <a:pt x="3415" y="1656"/>
                </a:lnTo>
                <a:lnTo>
                  <a:pt x="3380" y="1693"/>
                </a:lnTo>
                <a:lnTo>
                  <a:pt x="3346" y="1656"/>
                </a:lnTo>
                <a:lnTo>
                  <a:pt x="3346" y="1618"/>
                </a:lnTo>
                <a:lnTo>
                  <a:pt x="3346" y="1581"/>
                </a:lnTo>
                <a:lnTo>
                  <a:pt x="3311" y="1581"/>
                </a:lnTo>
                <a:close/>
                <a:moveTo>
                  <a:pt x="3346" y="1091"/>
                </a:moveTo>
                <a:lnTo>
                  <a:pt x="3277" y="1091"/>
                </a:lnTo>
                <a:lnTo>
                  <a:pt x="3242" y="1091"/>
                </a:lnTo>
                <a:lnTo>
                  <a:pt x="3207" y="1166"/>
                </a:lnTo>
                <a:lnTo>
                  <a:pt x="3242" y="1166"/>
                </a:lnTo>
                <a:lnTo>
                  <a:pt x="3242" y="1241"/>
                </a:lnTo>
                <a:lnTo>
                  <a:pt x="3207" y="1241"/>
                </a:lnTo>
                <a:lnTo>
                  <a:pt x="3173" y="1241"/>
                </a:lnTo>
                <a:lnTo>
                  <a:pt x="3138" y="1241"/>
                </a:lnTo>
                <a:lnTo>
                  <a:pt x="3138" y="1205"/>
                </a:lnTo>
                <a:lnTo>
                  <a:pt x="3104" y="1205"/>
                </a:lnTo>
                <a:lnTo>
                  <a:pt x="3069" y="1205"/>
                </a:lnTo>
                <a:lnTo>
                  <a:pt x="3069" y="1241"/>
                </a:lnTo>
                <a:lnTo>
                  <a:pt x="3069" y="1279"/>
                </a:lnTo>
                <a:lnTo>
                  <a:pt x="3069" y="1355"/>
                </a:lnTo>
                <a:lnTo>
                  <a:pt x="3104" y="1392"/>
                </a:lnTo>
                <a:lnTo>
                  <a:pt x="3138" y="1355"/>
                </a:lnTo>
                <a:lnTo>
                  <a:pt x="3173" y="1355"/>
                </a:lnTo>
                <a:lnTo>
                  <a:pt x="3207" y="1355"/>
                </a:lnTo>
                <a:lnTo>
                  <a:pt x="3242" y="1392"/>
                </a:lnTo>
                <a:lnTo>
                  <a:pt x="3242" y="1429"/>
                </a:lnTo>
                <a:lnTo>
                  <a:pt x="3311" y="1429"/>
                </a:lnTo>
                <a:lnTo>
                  <a:pt x="3380" y="1429"/>
                </a:lnTo>
                <a:lnTo>
                  <a:pt x="3415" y="1392"/>
                </a:lnTo>
                <a:lnTo>
                  <a:pt x="3448" y="1355"/>
                </a:lnTo>
                <a:lnTo>
                  <a:pt x="3448" y="1316"/>
                </a:lnTo>
                <a:lnTo>
                  <a:pt x="3448" y="1279"/>
                </a:lnTo>
                <a:lnTo>
                  <a:pt x="3380" y="1279"/>
                </a:lnTo>
                <a:lnTo>
                  <a:pt x="3380" y="1205"/>
                </a:lnTo>
                <a:lnTo>
                  <a:pt x="3448" y="1205"/>
                </a:lnTo>
                <a:lnTo>
                  <a:pt x="3448" y="1166"/>
                </a:lnTo>
                <a:lnTo>
                  <a:pt x="3448" y="1129"/>
                </a:lnTo>
                <a:lnTo>
                  <a:pt x="3448" y="1091"/>
                </a:lnTo>
                <a:lnTo>
                  <a:pt x="3415" y="1091"/>
                </a:lnTo>
                <a:lnTo>
                  <a:pt x="3346" y="1091"/>
                </a:lnTo>
                <a:close/>
                <a:moveTo>
                  <a:pt x="3242" y="714"/>
                </a:moveTo>
                <a:lnTo>
                  <a:pt x="3207" y="714"/>
                </a:lnTo>
                <a:lnTo>
                  <a:pt x="3173" y="753"/>
                </a:lnTo>
                <a:lnTo>
                  <a:pt x="3207" y="753"/>
                </a:lnTo>
                <a:lnTo>
                  <a:pt x="3207" y="790"/>
                </a:lnTo>
                <a:lnTo>
                  <a:pt x="3207" y="827"/>
                </a:lnTo>
                <a:lnTo>
                  <a:pt x="3207" y="864"/>
                </a:lnTo>
                <a:lnTo>
                  <a:pt x="3207" y="903"/>
                </a:lnTo>
                <a:lnTo>
                  <a:pt x="3242" y="903"/>
                </a:lnTo>
                <a:lnTo>
                  <a:pt x="3277" y="903"/>
                </a:lnTo>
                <a:lnTo>
                  <a:pt x="3346" y="903"/>
                </a:lnTo>
                <a:lnTo>
                  <a:pt x="3346" y="977"/>
                </a:lnTo>
                <a:lnTo>
                  <a:pt x="3380" y="977"/>
                </a:lnTo>
                <a:lnTo>
                  <a:pt x="3415" y="977"/>
                </a:lnTo>
                <a:lnTo>
                  <a:pt x="3484" y="977"/>
                </a:lnTo>
                <a:lnTo>
                  <a:pt x="3484" y="903"/>
                </a:lnTo>
                <a:lnTo>
                  <a:pt x="3518" y="864"/>
                </a:lnTo>
                <a:lnTo>
                  <a:pt x="3518" y="827"/>
                </a:lnTo>
                <a:lnTo>
                  <a:pt x="3552" y="790"/>
                </a:lnTo>
                <a:lnTo>
                  <a:pt x="3552" y="753"/>
                </a:lnTo>
                <a:lnTo>
                  <a:pt x="3448" y="753"/>
                </a:lnTo>
                <a:lnTo>
                  <a:pt x="3448" y="864"/>
                </a:lnTo>
                <a:lnTo>
                  <a:pt x="3415" y="864"/>
                </a:lnTo>
                <a:lnTo>
                  <a:pt x="3380" y="827"/>
                </a:lnTo>
                <a:lnTo>
                  <a:pt x="3346" y="790"/>
                </a:lnTo>
                <a:lnTo>
                  <a:pt x="3311" y="827"/>
                </a:lnTo>
                <a:lnTo>
                  <a:pt x="3277" y="790"/>
                </a:lnTo>
                <a:lnTo>
                  <a:pt x="3277" y="753"/>
                </a:lnTo>
                <a:lnTo>
                  <a:pt x="3242" y="714"/>
                </a:lnTo>
                <a:close/>
                <a:moveTo>
                  <a:pt x="2967" y="601"/>
                </a:moveTo>
                <a:lnTo>
                  <a:pt x="2932" y="601"/>
                </a:lnTo>
                <a:lnTo>
                  <a:pt x="2863" y="640"/>
                </a:lnTo>
                <a:lnTo>
                  <a:pt x="2863" y="676"/>
                </a:lnTo>
                <a:lnTo>
                  <a:pt x="2828" y="714"/>
                </a:lnTo>
                <a:lnTo>
                  <a:pt x="2828" y="790"/>
                </a:lnTo>
                <a:lnTo>
                  <a:pt x="2793" y="790"/>
                </a:lnTo>
                <a:lnTo>
                  <a:pt x="2760" y="790"/>
                </a:lnTo>
                <a:lnTo>
                  <a:pt x="2725" y="753"/>
                </a:lnTo>
                <a:lnTo>
                  <a:pt x="2690" y="753"/>
                </a:lnTo>
                <a:lnTo>
                  <a:pt x="2656" y="714"/>
                </a:lnTo>
                <a:lnTo>
                  <a:pt x="2621" y="714"/>
                </a:lnTo>
                <a:lnTo>
                  <a:pt x="2587" y="714"/>
                </a:lnTo>
                <a:lnTo>
                  <a:pt x="2587" y="640"/>
                </a:lnTo>
                <a:lnTo>
                  <a:pt x="2551" y="640"/>
                </a:lnTo>
                <a:lnTo>
                  <a:pt x="2483" y="676"/>
                </a:lnTo>
                <a:lnTo>
                  <a:pt x="2448" y="714"/>
                </a:lnTo>
                <a:lnTo>
                  <a:pt x="2414" y="753"/>
                </a:lnTo>
                <a:lnTo>
                  <a:pt x="2381" y="790"/>
                </a:lnTo>
                <a:lnTo>
                  <a:pt x="2311" y="827"/>
                </a:lnTo>
                <a:lnTo>
                  <a:pt x="2311" y="864"/>
                </a:lnTo>
                <a:lnTo>
                  <a:pt x="2381" y="864"/>
                </a:lnTo>
                <a:lnTo>
                  <a:pt x="2414" y="864"/>
                </a:lnTo>
                <a:lnTo>
                  <a:pt x="2448" y="864"/>
                </a:lnTo>
                <a:lnTo>
                  <a:pt x="2483" y="864"/>
                </a:lnTo>
                <a:lnTo>
                  <a:pt x="2518" y="827"/>
                </a:lnTo>
                <a:lnTo>
                  <a:pt x="2518" y="864"/>
                </a:lnTo>
                <a:lnTo>
                  <a:pt x="2621" y="827"/>
                </a:lnTo>
                <a:lnTo>
                  <a:pt x="2656" y="864"/>
                </a:lnTo>
                <a:lnTo>
                  <a:pt x="2656" y="903"/>
                </a:lnTo>
                <a:lnTo>
                  <a:pt x="2587" y="941"/>
                </a:lnTo>
                <a:lnTo>
                  <a:pt x="2483" y="941"/>
                </a:lnTo>
                <a:lnTo>
                  <a:pt x="2518" y="977"/>
                </a:lnTo>
                <a:lnTo>
                  <a:pt x="2551" y="977"/>
                </a:lnTo>
                <a:lnTo>
                  <a:pt x="2621" y="977"/>
                </a:lnTo>
                <a:lnTo>
                  <a:pt x="2725" y="941"/>
                </a:lnTo>
                <a:lnTo>
                  <a:pt x="2793" y="903"/>
                </a:lnTo>
                <a:lnTo>
                  <a:pt x="2828" y="941"/>
                </a:lnTo>
                <a:lnTo>
                  <a:pt x="2863" y="941"/>
                </a:lnTo>
                <a:lnTo>
                  <a:pt x="2897" y="941"/>
                </a:lnTo>
                <a:lnTo>
                  <a:pt x="2932" y="941"/>
                </a:lnTo>
                <a:lnTo>
                  <a:pt x="2967" y="903"/>
                </a:lnTo>
                <a:lnTo>
                  <a:pt x="2967" y="864"/>
                </a:lnTo>
                <a:lnTo>
                  <a:pt x="3000" y="864"/>
                </a:lnTo>
                <a:lnTo>
                  <a:pt x="3035" y="827"/>
                </a:lnTo>
                <a:lnTo>
                  <a:pt x="3069" y="790"/>
                </a:lnTo>
                <a:lnTo>
                  <a:pt x="3035" y="714"/>
                </a:lnTo>
                <a:lnTo>
                  <a:pt x="3000" y="753"/>
                </a:lnTo>
                <a:lnTo>
                  <a:pt x="2967" y="753"/>
                </a:lnTo>
                <a:lnTo>
                  <a:pt x="2967" y="714"/>
                </a:lnTo>
                <a:lnTo>
                  <a:pt x="2967" y="676"/>
                </a:lnTo>
                <a:lnTo>
                  <a:pt x="3000" y="640"/>
                </a:lnTo>
                <a:lnTo>
                  <a:pt x="2967" y="601"/>
                </a:lnTo>
                <a:close/>
                <a:moveTo>
                  <a:pt x="2276" y="1091"/>
                </a:moveTo>
                <a:lnTo>
                  <a:pt x="2242" y="1091"/>
                </a:lnTo>
                <a:lnTo>
                  <a:pt x="2173" y="1129"/>
                </a:lnTo>
                <a:lnTo>
                  <a:pt x="2069" y="1166"/>
                </a:lnTo>
                <a:lnTo>
                  <a:pt x="2034" y="1166"/>
                </a:lnTo>
                <a:lnTo>
                  <a:pt x="2001" y="1205"/>
                </a:lnTo>
                <a:lnTo>
                  <a:pt x="2001" y="1241"/>
                </a:lnTo>
                <a:lnTo>
                  <a:pt x="1966" y="1279"/>
                </a:lnTo>
                <a:lnTo>
                  <a:pt x="1931" y="1279"/>
                </a:lnTo>
                <a:lnTo>
                  <a:pt x="1896" y="1316"/>
                </a:lnTo>
                <a:lnTo>
                  <a:pt x="1931" y="1316"/>
                </a:lnTo>
                <a:lnTo>
                  <a:pt x="1966" y="1355"/>
                </a:lnTo>
                <a:lnTo>
                  <a:pt x="1896" y="1355"/>
                </a:lnTo>
                <a:lnTo>
                  <a:pt x="1896" y="1392"/>
                </a:lnTo>
                <a:lnTo>
                  <a:pt x="1896" y="1429"/>
                </a:lnTo>
                <a:lnTo>
                  <a:pt x="1966" y="1429"/>
                </a:lnTo>
                <a:lnTo>
                  <a:pt x="2034" y="1392"/>
                </a:lnTo>
                <a:lnTo>
                  <a:pt x="2105" y="1392"/>
                </a:lnTo>
                <a:lnTo>
                  <a:pt x="2173" y="1429"/>
                </a:lnTo>
                <a:lnTo>
                  <a:pt x="2276" y="1429"/>
                </a:lnTo>
                <a:lnTo>
                  <a:pt x="2345" y="1429"/>
                </a:lnTo>
                <a:lnTo>
                  <a:pt x="2414" y="1467"/>
                </a:lnTo>
                <a:lnTo>
                  <a:pt x="2448" y="1467"/>
                </a:lnTo>
                <a:lnTo>
                  <a:pt x="2414" y="1505"/>
                </a:lnTo>
                <a:lnTo>
                  <a:pt x="2311" y="1505"/>
                </a:lnTo>
                <a:lnTo>
                  <a:pt x="2208" y="1542"/>
                </a:lnTo>
                <a:lnTo>
                  <a:pt x="2105" y="1505"/>
                </a:lnTo>
                <a:lnTo>
                  <a:pt x="2034" y="1542"/>
                </a:lnTo>
                <a:lnTo>
                  <a:pt x="2001" y="1505"/>
                </a:lnTo>
                <a:lnTo>
                  <a:pt x="1931" y="1505"/>
                </a:lnTo>
                <a:lnTo>
                  <a:pt x="1931" y="1581"/>
                </a:lnTo>
                <a:lnTo>
                  <a:pt x="2001" y="1618"/>
                </a:lnTo>
                <a:lnTo>
                  <a:pt x="2001" y="1656"/>
                </a:lnTo>
                <a:lnTo>
                  <a:pt x="2069" y="1656"/>
                </a:lnTo>
                <a:lnTo>
                  <a:pt x="2105" y="1656"/>
                </a:lnTo>
                <a:lnTo>
                  <a:pt x="2138" y="1693"/>
                </a:lnTo>
                <a:lnTo>
                  <a:pt x="2105" y="1770"/>
                </a:lnTo>
                <a:lnTo>
                  <a:pt x="2138" y="1770"/>
                </a:lnTo>
                <a:lnTo>
                  <a:pt x="2173" y="1770"/>
                </a:lnTo>
                <a:lnTo>
                  <a:pt x="2381" y="1770"/>
                </a:lnTo>
                <a:lnTo>
                  <a:pt x="2483" y="1731"/>
                </a:lnTo>
                <a:lnTo>
                  <a:pt x="2587" y="1731"/>
                </a:lnTo>
                <a:lnTo>
                  <a:pt x="2621" y="1693"/>
                </a:lnTo>
                <a:lnTo>
                  <a:pt x="2690" y="1693"/>
                </a:lnTo>
                <a:lnTo>
                  <a:pt x="2725" y="1656"/>
                </a:lnTo>
                <a:lnTo>
                  <a:pt x="2760" y="1656"/>
                </a:lnTo>
                <a:lnTo>
                  <a:pt x="2760" y="1618"/>
                </a:lnTo>
                <a:lnTo>
                  <a:pt x="2793" y="1618"/>
                </a:lnTo>
                <a:lnTo>
                  <a:pt x="2793" y="1693"/>
                </a:lnTo>
                <a:lnTo>
                  <a:pt x="2828" y="1693"/>
                </a:lnTo>
                <a:lnTo>
                  <a:pt x="2897" y="1731"/>
                </a:lnTo>
                <a:lnTo>
                  <a:pt x="2932" y="1731"/>
                </a:lnTo>
                <a:lnTo>
                  <a:pt x="2967" y="1731"/>
                </a:lnTo>
                <a:lnTo>
                  <a:pt x="2967" y="1693"/>
                </a:lnTo>
                <a:lnTo>
                  <a:pt x="2932" y="1656"/>
                </a:lnTo>
                <a:lnTo>
                  <a:pt x="2897" y="1618"/>
                </a:lnTo>
                <a:lnTo>
                  <a:pt x="2932" y="1618"/>
                </a:lnTo>
                <a:lnTo>
                  <a:pt x="2967" y="1618"/>
                </a:lnTo>
                <a:lnTo>
                  <a:pt x="3035" y="1618"/>
                </a:lnTo>
                <a:lnTo>
                  <a:pt x="3035" y="1581"/>
                </a:lnTo>
                <a:lnTo>
                  <a:pt x="3000" y="1581"/>
                </a:lnTo>
                <a:lnTo>
                  <a:pt x="2967" y="1542"/>
                </a:lnTo>
                <a:lnTo>
                  <a:pt x="2932" y="1429"/>
                </a:lnTo>
                <a:lnTo>
                  <a:pt x="2897" y="1316"/>
                </a:lnTo>
                <a:lnTo>
                  <a:pt x="2897" y="1241"/>
                </a:lnTo>
                <a:lnTo>
                  <a:pt x="2863" y="1166"/>
                </a:lnTo>
                <a:lnTo>
                  <a:pt x="2828" y="1129"/>
                </a:lnTo>
                <a:lnTo>
                  <a:pt x="2793" y="1091"/>
                </a:lnTo>
                <a:lnTo>
                  <a:pt x="2760" y="1091"/>
                </a:lnTo>
                <a:lnTo>
                  <a:pt x="2760" y="1129"/>
                </a:lnTo>
                <a:lnTo>
                  <a:pt x="2725" y="1205"/>
                </a:lnTo>
                <a:lnTo>
                  <a:pt x="2725" y="1241"/>
                </a:lnTo>
                <a:lnTo>
                  <a:pt x="2656" y="1279"/>
                </a:lnTo>
                <a:lnTo>
                  <a:pt x="2656" y="1241"/>
                </a:lnTo>
                <a:lnTo>
                  <a:pt x="2656" y="1205"/>
                </a:lnTo>
                <a:lnTo>
                  <a:pt x="2656" y="1166"/>
                </a:lnTo>
                <a:lnTo>
                  <a:pt x="2621" y="1166"/>
                </a:lnTo>
                <a:lnTo>
                  <a:pt x="2587" y="1166"/>
                </a:lnTo>
                <a:lnTo>
                  <a:pt x="2551" y="1205"/>
                </a:lnTo>
                <a:lnTo>
                  <a:pt x="2518" y="1166"/>
                </a:lnTo>
                <a:lnTo>
                  <a:pt x="2483" y="1129"/>
                </a:lnTo>
                <a:lnTo>
                  <a:pt x="2414" y="1091"/>
                </a:lnTo>
                <a:lnTo>
                  <a:pt x="2381" y="1166"/>
                </a:lnTo>
                <a:lnTo>
                  <a:pt x="2381" y="1241"/>
                </a:lnTo>
                <a:lnTo>
                  <a:pt x="2311" y="1241"/>
                </a:lnTo>
                <a:lnTo>
                  <a:pt x="2276" y="1205"/>
                </a:lnTo>
                <a:lnTo>
                  <a:pt x="2276" y="1166"/>
                </a:lnTo>
                <a:lnTo>
                  <a:pt x="2311" y="1129"/>
                </a:lnTo>
                <a:lnTo>
                  <a:pt x="2311" y="1091"/>
                </a:lnTo>
                <a:lnTo>
                  <a:pt x="2276" y="1091"/>
                </a:lnTo>
                <a:close/>
                <a:moveTo>
                  <a:pt x="1863" y="903"/>
                </a:moveTo>
                <a:lnTo>
                  <a:pt x="1793" y="941"/>
                </a:lnTo>
                <a:lnTo>
                  <a:pt x="1759" y="941"/>
                </a:lnTo>
                <a:lnTo>
                  <a:pt x="1726" y="977"/>
                </a:lnTo>
                <a:lnTo>
                  <a:pt x="1689" y="1015"/>
                </a:lnTo>
                <a:lnTo>
                  <a:pt x="1656" y="1054"/>
                </a:lnTo>
                <a:lnTo>
                  <a:pt x="1621" y="1091"/>
                </a:lnTo>
                <a:lnTo>
                  <a:pt x="1621" y="1129"/>
                </a:lnTo>
                <a:lnTo>
                  <a:pt x="1587" y="1129"/>
                </a:lnTo>
                <a:lnTo>
                  <a:pt x="1552" y="1166"/>
                </a:lnTo>
                <a:lnTo>
                  <a:pt x="1517" y="1205"/>
                </a:lnTo>
                <a:lnTo>
                  <a:pt x="1517" y="1241"/>
                </a:lnTo>
                <a:lnTo>
                  <a:pt x="1552" y="1279"/>
                </a:lnTo>
                <a:lnTo>
                  <a:pt x="1552" y="1392"/>
                </a:lnTo>
                <a:lnTo>
                  <a:pt x="1587" y="1429"/>
                </a:lnTo>
                <a:lnTo>
                  <a:pt x="1621" y="1392"/>
                </a:lnTo>
                <a:lnTo>
                  <a:pt x="1656" y="1392"/>
                </a:lnTo>
                <a:lnTo>
                  <a:pt x="1656" y="1355"/>
                </a:lnTo>
                <a:lnTo>
                  <a:pt x="1689" y="1316"/>
                </a:lnTo>
                <a:lnTo>
                  <a:pt x="1759" y="1316"/>
                </a:lnTo>
                <a:lnTo>
                  <a:pt x="1793" y="1316"/>
                </a:lnTo>
                <a:lnTo>
                  <a:pt x="1793" y="1279"/>
                </a:lnTo>
                <a:lnTo>
                  <a:pt x="1896" y="1205"/>
                </a:lnTo>
                <a:lnTo>
                  <a:pt x="1931" y="1166"/>
                </a:lnTo>
                <a:lnTo>
                  <a:pt x="2001" y="1129"/>
                </a:lnTo>
                <a:lnTo>
                  <a:pt x="2105" y="1091"/>
                </a:lnTo>
                <a:lnTo>
                  <a:pt x="2173" y="1054"/>
                </a:lnTo>
                <a:lnTo>
                  <a:pt x="2208" y="1015"/>
                </a:lnTo>
                <a:lnTo>
                  <a:pt x="2105" y="1015"/>
                </a:lnTo>
                <a:lnTo>
                  <a:pt x="2034" y="1015"/>
                </a:lnTo>
                <a:lnTo>
                  <a:pt x="2001" y="977"/>
                </a:lnTo>
                <a:lnTo>
                  <a:pt x="1931" y="941"/>
                </a:lnTo>
                <a:lnTo>
                  <a:pt x="1896" y="941"/>
                </a:lnTo>
                <a:lnTo>
                  <a:pt x="1863" y="903"/>
                </a:lnTo>
                <a:close/>
                <a:moveTo>
                  <a:pt x="4138" y="2257"/>
                </a:moveTo>
                <a:lnTo>
                  <a:pt x="4138" y="2296"/>
                </a:lnTo>
                <a:lnTo>
                  <a:pt x="4138" y="2371"/>
                </a:lnTo>
                <a:lnTo>
                  <a:pt x="4104" y="2410"/>
                </a:lnTo>
                <a:lnTo>
                  <a:pt x="4070" y="2521"/>
                </a:lnTo>
                <a:lnTo>
                  <a:pt x="4104" y="2521"/>
                </a:lnTo>
                <a:lnTo>
                  <a:pt x="4138" y="2484"/>
                </a:lnTo>
                <a:lnTo>
                  <a:pt x="4173" y="2484"/>
                </a:lnTo>
                <a:lnTo>
                  <a:pt x="4173" y="2560"/>
                </a:lnTo>
                <a:lnTo>
                  <a:pt x="4207" y="2521"/>
                </a:lnTo>
                <a:lnTo>
                  <a:pt x="4242" y="2521"/>
                </a:lnTo>
                <a:lnTo>
                  <a:pt x="4277" y="2521"/>
                </a:lnTo>
                <a:lnTo>
                  <a:pt x="4310" y="2446"/>
                </a:lnTo>
                <a:lnTo>
                  <a:pt x="4346" y="2446"/>
                </a:lnTo>
                <a:lnTo>
                  <a:pt x="4380" y="2410"/>
                </a:lnTo>
                <a:lnTo>
                  <a:pt x="4380" y="2446"/>
                </a:lnTo>
                <a:lnTo>
                  <a:pt x="4380" y="2484"/>
                </a:lnTo>
                <a:lnTo>
                  <a:pt x="4414" y="2446"/>
                </a:lnTo>
                <a:lnTo>
                  <a:pt x="4449" y="2446"/>
                </a:lnTo>
                <a:lnTo>
                  <a:pt x="4484" y="2484"/>
                </a:lnTo>
                <a:lnTo>
                  <a:pt x="4519" y="2484"/>
                </a:lnTo>
                <a:lnTo>
                  <a:pt x="4552" y="2484"/>
                </a:lnTo>
                <a:lnTo>
                  <a:pt x="4552" y="2446"/>
                </a:lnTo>
                <a:lnTo>
                  <a:pt x="4519" y="2410"/>
                </a:lnTo>
                <a:lnTo>
                  <a:pt x="4484" y="2410"/>
                </a:lnTo>
                <a:lnTo>
                  <a:pt x="4380" y="2333"/>
                </a:lnTo>
                <a:lnTo>
                  <a:pt x="4346" y="2296"/>
                </a:lnTo>
                <a:lnTo>
                  <a:pt x="4310" y="2296"/>
                </a:lnTo>
                <a:lnTo>
                  <a:pt x="4277" y="2257"/>
                </a:lnTo>
                <a:lnTo>
                  <a:pt x="4242" y="2257"/>
                </a:lnTo>
                <a:lnTo>
                  <a:pt x="4242" y="2221"/>
                </a:lnTo>
                <a:lnTo>
                  <a:pt x="4242" y="2182"/>
                </a:lnTo>
                <a:lnTo>
                  <a:pt x="4173" y="2221"/>
                </a:lnTo>
                <a:lnTo>
                  <a:pt x="4138" y="2257"/>
                </a:lnTo>
                <a:close/>
                <a:moveTo>
                  <a:pt x="6415" y="4027"/>
                </a:moveTo>
                <a:lnTo>
                  <a:pt x="6380" y="4065"/>
                </a:lnTo>
                <a:lnTo>
                  <a:pt x="6345" y="4140"/>
                </a:lnTo>
                <a:lnTo>
                  <a:pt x="6311" y="4216"/>
                </a:lnTo>
                <a:lnTo>
                  <a:pt x="6243" y="4366"/>
                </a:lnTo>
                <a:lnTo>
                  <a:pt x="6208" y="4403"/>
                </a:lnTo>
                <a:lnTo>
                  <a:pt x="6173" y="4441"/>
                </a:lnTo>
                <a:lnTo>
                  <a:pt x="6208" y="4480"/>
                </a:lnTo>
                <a:lnTo>
                  <a:pt x="6173" y="4516"/>
                </a:lnTo>
                <a:lnTo>
                  <a:pt x="6173" y="4592"/>
                </a:lnTo>
                <a:lnTo>
                  <a:pt x="6208" y="4554"/>
                </a:lnTo>
                <a:lnTo>
                  <a:pt x="6243" y="4554"/>
                </a:lnTo>
                <a:lnTo>
                  <a:pt x="6277" y="4554"/>
                </a:lnTo>
                <a:lnTo>
                  <a:pt x="6345" y="4592"/>
                </a:lnTo>
                <a:lnTo>
                  <a:pt x="6415" y="4554"/>
                </a:lnTo>
                <a:lnTo>
                  <a:pt x="6448" y="4554"/>
                </a:lnTo>
                <a:lnTo>
                  <a:pt x="6415" y="4592"/>
                </a:lnTo>
                <a:lnTo>
                  <a:pt x="6380" y="4666"/>
                </a:lnTo>
                <a:lnTo>
                  <a:pt x="6415" y="4666"/>
                </a:lnTo>
                <a:lnTo>
                  <a:pt x="6485" y="4592"/>
                </a:lnTo>
                <a:lnTo>
                  <a:pt x="6518" y="4554"/>
                </a:lnTo>
                <a:lnTo>
                  <a:pt x="6518" y="4630"/>
                </a:lnTo>
                <a:lnTo>
                  <a:pt x="6518" y="4666"/>
                </a:lnTo>
                <a:lnTo>
                  <a:pt x="6552" y="4666"/>
                </a:lnTo>
                <a:lnTo>
                  <a:pt x="6552" y="4630"/>
                </a:lnTo>
                <a:lnTo>
                  <a:pt x="6587" y="4666"/>
                </a:lnTo>
                <a:lnTo>
                  <a:pt x="6622" y="4630"/>
                </a:lnTo>
                <a:lnTo>
                  <a:pt x="6622" y="4592"/>
                </a:lnTo>
                <a:lnTo>
                  <a:pt x="6622" y="4554"/>
                </a:lnTo>
                <a:lnTo>
                  <a:pt x="6622" y="4516"/>
                </a:lnTo>
                <a:lnTo>
                  <a:pt x="6587" y="4554"/>
                </a:lnTo>
                <a:lnTo>
                  <a:pt x="6552" y="4516"/>
                </a:lnTo>
                <a:lnTo>
                  <a:pt x="6552" y="4480"/>
                </a:lnTo>
                <a:lnTo>
                  <a:pt x="6587" y="4480"/>
                </a:lnTo>
                <a:lnTo>
                  <a:pt x="6587" y="4441"/>
                </a:lnTo>
                <a:lnTo>
                  <a:pt x="6587" y="4403"/>
                </a:lnTo>
                <a:lnTo>
                  <a:pt x="6552" y="4403"/>
                </a:lnTo>
                <a:lnTo>
                  <a:pt x="6552" y="4329"/>
                </a:lnTo>
                <a:lnTo>
                  <a:pt x="6518" y="4329"/>
                </a:lnTo>
                <a:lnTo>
                  <a:pt x="6485" y="4366"/>
                </a:lnTo>
                <a:lnTo>
                  <a:pt x="6448" y="4329"/>
                </a:lnTo>
                <a:lnTo>
                  <a:pt x="6448" y="4291"/>
                </a:lnTo>
                <a:lnTo>
                  <a:pt x="6448" y="4253"/>
                </a:lnTo>
                <a:lnTo>
                  <a:pt x="6415" y="4253"/>
                </a:lnTo>
                <a:lnTo>
                  <a:pt x="6380" y="4291"/>
                </a:lnTo>
                <a:lnTo>
                  <a:pt x="6345" y="4291"/>
                </a:lnTo>
                <a:lnTo>
                  <a:pt x="6345" y="4216"/>
                </a:lnTo>
                <a:lnTo>
                  <a:pt x="6380" y="4177"/>
                </a:lnTo>
                <a:lnTo>
                  <a:pt x="6415" y="4140"/>
                </a:lnTo>
                <a:lnTo>
                  <a:pt x="6415" y="4065"/>
                </a:lnTo>
                <a:lnTo>
                  <a:pt x="6448" y="4065"/>
                </a:lnTo>
                <a:lnTo>
                  <a:pt x="6448" y="4027"/>
                </a:lnTo>
                <a:lnTo>
                  <a:pt x="6415" y="4027"/>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4" name="Freeform 210"/>
          <p:cNvSpPr>
            <a:spLocks noChangeArrowheads="1"/>
          </p:cNvSpPr>
          <p:nvPr/>
        </p:nvSpPr>
        <p:spPr bwMode="auto">
          <a:xfrm>
            <a:off x="8050288" y="970665"/>
            <a:ext cx="169938" cy="135374"/>
          </a:xfrm>
          <a:custGeom>
            <a:avLst/>
            <a:gdLst/>
            <a:ahLst/>
            <a:cxnLst>
              <a:cxn ang="0">
                <a:pos x="346" y="0"/>
              </a:cxn>
              <a:cxn ang="0">
                <a:pos x="242" y="75"/>
              </a:cxn>
              <a:cxn ang="0">
                <a:pos x="207" y="75"/>
              </a:cxn>
              <a:cxn ang="0">
                <a:pos x="172" y="75"/>
              </a:cxn>
              <a:cxn ang="0">
                <a:pos x="138" y="114"/>
              </a:cxn>
              <a:cxn ang="0">
                <a:pos x="104" y="114"/>
              </a:cxn>
              <a:cxn ang="0">
                <a:pos x="34" y="150"/>
              </a:cxn>
              <a:cxn ang="0">
                <a:pos x="0" y="188"/>
              </a:cxn>
              <a:cxn ang="0">
                <a:pos x="34" y="188"/>
              </a:cxn>
              <a:cxn ang="0">
                <a:pos x="104" y="188"/>
              </a:cxn>
              <a:cxn ang="0">
                <a:pos x="172" y="188"/>
              </a:cxn>
              <a:cxn ang="0">
                <a:pos x="207" y="188"/>
              </a:cxn>
              <a:cxn ang="0">
                <a:pos x="207" y="264"/>
              </a:cxn>
              <a:cxn ang="0">
                <a:pos x="138" y="226"/>
              </a:cxn>
              <a:cxn ang="0">
                <a:pos x="104" y="226"/>
              </a:cxn>
              <a:cxn ang="0">
                <a:pos x="69" y="264"/>
              </a:cxn>
              <a:cxn ang="0">
                <a:pos x="34" y="301"/>
              </a:cxn>
              <a:cxn ang="0">
                <a:pos x="69" y="301"/>
              </a:cxn>
              <a:cxn ang="0">
                <a:pos x="104" y="338"/>
              </a:cxn>
              <a:cxn ang="0">
                <a:pos x="138" y="377"/>
              </a:cxn>
              <a:cxn ang="0">
                <a:pos x="172" y="338"/>
              </a:cxn>
              <a:cxn ang="0">
                <a:pos x="207" y="301"/>
              </a:cxn>
              <a:cxn ang="0">
                <a:pos x="242" y="301"/>
              </a:cxn>
              <a:cxn ang="0">
                <a:pos x="276" y="301"/>
              </a:cxn>
              <a:cxn ang="0">
                <a:pos x="242" y="377"/>
              </a:cxn>
              <a:cxn ang="0">
                <a:pos x="207" y="415"/>
              </a:cxn>
              <a:cxn ang="0">
                <a:pos x="242" y="415"/>
              </a:cxn>
              <a:cxn ang="0">
                <a:pos x="276" y="415"/>
              </a:cxn>
              <a:cxn ang="0">
                <a:pos x="276" y="377"/>
              </a:cxn>
              <a:cxn ang="0">
                <a:pos x="310" y="338"/>
              </a:cxn>
              <a:cxn ang="0">
                <a:pos x="346" y="301"/>
              </a:cxn>
              <a:cxn ang="0">
                <a:pos x="379" y="301"/>
              </a:cxn>
              <a:cxn ang="0">
                <a:pos x="415" y="338"/>
              </a:cxn>
              <a:cxn ang="0">
                <a:pos x="415" y="301"/>
              </a:cxn>
              <a:cxn ang="0">
                <a:pos x="449" y="264"/>
              </a:cxn>
              <a:cxn ang="0">
                <a:pos x="483" y="226"/>
              </a:cxn>
              <a:cxn ang="0">
                <a:pos x="518" y="188"/>
              </a:cxn>
              <a:cxn ang="0">
                <a:pos x="518" y="150"/>
              </a:cxn>
              <a:cxn ang="0">
                <a:pos x="518" y="114"/>
              </a:cxn>
              <a:cxn ang="0">
                <a:pos x="483" y="150"/>
              </a:cxn>
              <a:cxn ang="0">
                <a:pos x="449" y="150"/>
              </a:cxn>
              <a:cxn ang="0">
                <a:pos x="415" y="188"/>
              </a:cxn>
              <a:cxn ang="0">
                <a:pos x="379" y="188"/>
              </a:cxn>
              <a:cxn ang="0">
                <a:pos x="310" y="150"/>
              </a:cxn>
              <a:cxn ang="0">
                <a:pos x="310" y="114"/>
              </a:cxn>
              <a:cxn ang="0">
                <a:pos x="346" y="114"/>
              </a:cxn>
              <a:cxn ang="0">
                <a:pos x="379" y="75"/>
              </a:cxn>
              <a:cxn ang="0">
                <a:pos x="415" y="0"/>
              </a:cxn>
              <a:cxn ang="0">
                <a:pos x="379" y="0"/>
              </a:cxn>
              <a:cxn ang="0">
                <a:pos x="346" y="0"/>
              </a:cxn>
            </a:cxnLst>
            <a:rect l="0" t="0" r="r" b="b"/>
            <a:pathLst>
              <a:path w="519" h="416">
                <a:moveTo>
                  <a:pt x="346" y="0"/>
                </a:moveTo>
                <a:lnTo>
                  <a:pt x="242" y="75"/>
                </a:lnTo>
                <a:lnTo>
                  <a:pt x="207" y="75"/>
                </a:lnTo>
                <a:lnTo>
                  <a:pt x="172" y="75"/>
                </a:lnTo>
                <a:lnTo>
                  <a:pt x="138" y="114"/>
                </a:lnTo>
                <a:lnTo>
                  <a:pt x="104" y="114"/>
                </a:lnTo>
                <a:lnTo>
                  <a:pt x="34" y="150"/>
                </a:lnTo>
                <a:lnTo>
                  <a:pt x="0" y="188"/>
                </a:lnTo>
                <a:lnTo>
                  <a:pt x="34" y="188"/>
                </a:lnTo>
                <a:lnTo>
                  <a:pt x="104" y="188"/>
                </a:lnTo>
                <a:lnTo>
                  <a:pt x="172" y="188"/>
                </a:lnTo>
                <a:lnTo>
                  <a:pt x="207" y="188"/>
                </a:lnTo>
                <a:lnTo>
                  <a:pt x="207" y="264"/>
                </a:lnTo>
                <a:lnTo>
                  <a:pt x="138" y="226"/>
                </a:lnTo>
                <a:lnTo>
                  <a:pt x="104" y="226"/>
                </a:lnTo>
                <a:lnTo>
                  <a:pt x="69" y="264"/>
                </a:lnTo>
                <a:lnTo>
                  <a:pt x="34" y="301"/>
                </a:lnTo>
                <a:lnTo>
                  <a:pt x="69" y="301"/>
                </a:lnTo>
                <a:lnTo>
                  <a:pt x="104" y="338"/>
                </a:lnTo>
                <a:lnTo>
                  <a:pt x="138" y="377"/>
                </a:lnTo>
                <a:lnTo>
                  <a:pt x="172" y="338"/>
                </a:lnTo>
                <a:lnTo>
                  <a:pt x="207" y="301"/>
                </a:lnTo>
                <a:lnTo>
                  <a:pt x="242" y="301"/>
                </a:lnTo>
                <a:lnTo>
                  <a:pt x="276" y="301"/>
                </a:lnTo>
                <a:lnTo>
                  <a:pt x="242" y="377"/>
                </a:lnTo>
                <a:lnTo>
                  <a:pt x="207" y="415"/>
                </a:lnTo>
                <a:lnTo>
                  <a:pt x="242" y="415"/>
                </a:lnTo>
                <a:lnTo>
                  <a:pt x="276" y="415"/>
                </a:lnTo>
                <a:lnTo>
                  <a:pt x="276" y="377"/>
                </a:lnTo>
                <a:lnTo>
                  <a:pt x="310" y="338"/>
                </a:lnTo>
                <a:lnTo>
                  <a:pt x="346" y="301"/>
                </a:lnTo>
                <a:lnTo>
                  <a:pt x="379" y="301"/>
                </a:lnTo>
                <a:lnTo>
                  <a:pt x="415" y="338"/>
                </a:lnTo>
                <a:lnTo>
                  <a:pt x="415" y="301"/>
                </a:lnTo>
                <a:lnTo>
                  <a:pt x="449" y="264"/>
                </a:lnTo>
                <a:lnTo>
                  <a:pt x="483" y="226"/>
                </a:lnTo>
                <a:lnTo>
                  <a:pt x="518" y="188"/>
                </a:lnTo>
                <a:lnTo>
                  <a:pt x="518" y="150"/>
                </a:lnTo>
                <a:lnTo>
                  <a:pt x="518" y="114"/>
                </a:lnTo>
                <a:lnTo>
                  <a:pt x="483" y="150"/>
                </a:lnTo>
                <a:lnTo>
                  <a:pt x="449" y="150"/>
                </a:lnTo>
                <a:lnTo>
                  <a:pt x="415" y="188"/>
                </a:lnTo>
                <a:lnTo>
                  <a:pt x="379" y="188"/>
                </a:lnTo>
                <a:lnTo>
                  <a:pt x="310" y="150"/>
                </a:lnTo>
                <a:lnTo>
                  <a:pt x="310" y="114"/>
                </a:lnTo>
                <a:lnTo>
                  <a:pt x="346" y="114"/>
                </a:lnTo>
                <a:lnTo>
                  <a:pt x="379" y="75"/>
                </a:lnTo>
                <a:lnTo>
                  <a:pt x="415" y="0"/>
                </a:lnTo>
                <a:lnTo>
                  <a:pt x="379" y="0"/>
                </a:lnTo>
                <a:lnTo>
                  <a:pt x="346" y="0"/>
                </a:lnTo>
              </a:path>
            </a:pathLst>
          </a:custGeom>
          <a:noFill/>
          <a:ln w="3600">
            <a:solidFill>
              <a:srgbClr val="000000"/>
            </a:solidFill>
            <a:round/>
            <a:headEnd/>
            <a:tailEnd/>
          </a:ln>
          <a:effectLst/>
        </p:spPr>
        <p:txBody>
          <a:bodyPr/>
          <a:lstStyle/>
          <a:p>
            <a:endParaRPr lang="es-ES_tradnl" sz="1633"/>
          </a:p>
        </p:txBody>
      </p:sp>
      <p:sp>
        <p:nvSpPr>
          <p:cNvPr id="11475" name="Freeform 211"/>
          <p:cNvSpPr>
            <a:spLocks noChangeArrowheads="1"/>
          </p:cNvSpPr>
          <p:nvPr/>
        </p:nvSpPr>
        <p:spPr bwMode="auto">
          <a:xfrm>
            <a:off x="8195742" y="1180924"/>
            <a:ext cx="203061" cy="110892"/>
          </a:xfrm>
          <a:custGeom>
            <a:avLst/>
            <a:gdLst/>
            <a:ahLst/>
            <a:cxnLst>
              <a:cxn ang="0">
                <a:pos x="138" y="0"/>
              </a:cxn>
              <a:cxn ang="0">
                <a:pos x="104" y="0"/>
              </a:cxn>
              <a:cxn ang="0">
                <a:pos x="138" y="38"/>
              </a:cxn>
              <a:cxn ang="0">
                <a:pos x="172" y="76"/>
              </a:cxn>
              <a:cxn ang="0">
                <a:pos x="207" y="150"/>
              </a:cxn>
              <a:cxn ang="0">
                <a:pos x="172" y="188"/>
              </a:cxn>
              <a:cxn ang="0">
                <a:pos x="138" y="188"/>
              </a:cxn>
              <a:cxn ang="0">
                <a:pos x="104" y="227"/>
              </a:cxn>
              <a:cxn ang="0">
                <a:pos x="70" y="227"/>
              </a:cxn>
              <a:cxn ang="0">
                <a:pos x="34" y="227"/>
              </a:cxn>
              <a:cxn ang="0">
                <a:pos x="0" y="264"/>
              </a:cxn>
              <a:cxn ang="0">
                <a:pos x="34" y="264"/>
              </a:cxn>
              <a:cxn ang="0">
                <a:pos x="70" y="264"/>
              </a:cxn>
              <a:cxn ang="0">
                <a:pos x="104" y="301"/>
              </a:cxn>
              <a:cxn ang="0">
                <a:pos x="172" y="338"/>
              </a:cxn>
              <a:cxn ang="0">
                <a:pos x="207" y="301"/>
              </a:cxn>
              <a:cxn ang="0">
                <a:pos x="275" y="301"/>
              </a:cxn>
              <a:cxn ang="0">
                <a:pos x="346" y="301"/>
              </a:cxn>
              <a:cxn ang="0">
                <a:pos x="379" y="264"/>
              </a:cxn>
              <a:cxn ang="0">
                <a:pos x="415" y="227"/>
              </a:cxn>
              <a:cxn ang="0">
                <a:pos x="483" y="188"/>
              </a:cxn>
              <a:cxn ang="0">
                <a:pos x="552" y="188"/>
              </a:cxn>
              <a:cxn ang="0">
                <a:pos x="622" y="188"/>
              </a:cxn>
              <a:cxn ang="0">
                <a:pos x="622" y="150"/>
              </a:cxn>
              <a:cxn ang="0">
                <a:pos x="622" y="114"/>
              </a:cxn>
              <a:cxn ang="0">
                <a:pos x="586" y="114"/>
              </a:cxn>
              <a:cxn ang="0">
                <a:pos x="483" y="114"/>
              </a:cxn>
              <a:cxn ang="0">
                <a:pos x="449" y="150"/>
              </a:cxn>
              <a:cxn ang="0">
                <a:pos x="415" y="150"/>
              </a:cxn>
              <a:cxn ang="0">
                <a:pos x="379" y="150"/>
              </a:cxn>
              <a:cxn ang="0">
                <a:pos x="275" y="114"/>
              </a:cxn>
              <a:cxn ang="0">
                <a:pos x="207" y="76"/>
              </a:cxn>
              <a:cxn ang="0">
                <a:pos x="207" y="38"/>
              </a:cxn>
              <a:cxn ang="0">
                <a:pos x="172" y="0"/>
              </a:cxn>
              <a:cxn ang="0">
                <a:pos x="138" y="0"/>
              </a:cxn>
            </a:cxnLst>
            <a:rect l="0" t="0" r="r" b="b"/>
            <a:pathLst>
              <a:path w="623" h="339">
                <a:moveTo>
                  <a:pt x="138" y="0"/>
                </a:moveTo>
                <a:lnTo>
                  <a:pt x="104" y="0"/>
                </a:lnTo>
                <a:lnTo>
                  <a:pt x="138" y="38"/>
                </a:lnTo>
                <a:lnTo>
                  <a:pt x="172" y="76"/>
                </a:lnTo>
                <a:lnTo>
                  <a:pt x="207" y="150"/>
                </a:lnTo>
                <a:lnTo>
                  <a:pt x="172" y="188"/>
                </a:lnTo>
                <a:lnTo>
                  <a:pt x="138" y="188"/>
                </a:lnTo>
                <a:lnTo>
                  <a:pt x="104" y="227"/>
                </a:lnTo>
                <a:lnTo>
                  <a:pt x="70" y="227"/>
                </a:lnTo>
                <a:lnTo>
                  <a:pt x="34" y="227"/>
                </a:lnTo>
                <a:lnTo>
                  <a:pt x="0" y="264"/>
                </a:lnTo>
                <a:lnTo>
                  <a:pt x="34" y="264"/>
                </a:lnTo>
                <a:lnTo>
                  <a:pt x="70" y="264"/>
                </a:lnTo>
                <a:lnTo>
                  <a:pt x="104" y="301"/>
                </a:lnTo>
                <a:lnTo>
                  <a:pt x="172" y="338"/>
                </a:lnTo>
                <a:lnTo>
                  <a:pt x="207" y="301"/>
                </a:lnTo>
                <a:lnTo>
                  <a:pt x="275" y="301"/>
                </a:lnTo>
                <a:lnTo>
                  <a:pt x="346" y="301"/>
                </a:lnTo>
                <a:lnTo>
                  <a:pt x="379" y="264"/>
                </a:lnTo>
                <a:lnTo>
                  <a:pt x="415" y="227"/>
                </a:lnTo>
                <a:lnTo>
                  <a:pt x="483" y="188"/>
                </a:lnTo>
                <a:lnTo>
                  <a:pt x="552" y="188"/>
                </a:lnTo>
                <a:lnTo>
                  <a:pt x="622" y="188"/>
                </a:lnTo>
                <a:lnTo>
                  <a:pt x="622" y="150"/>
                </a:lnTo>
                <a:lnTo>
                  <a:pt x="622" y="114"/>
                </a:lnTo>
                <a:lnTo>
                  <a:pt x="586" y="114"/>
                </a:lnTo>
                <a:lnTo>
                  <a:pt x="483" y="114"/>
                </a:lnTo>
                <a:lnTo>
                  <a:pt x="449" y="150"/>
                </a:lnTo>
                <a:lnTo>
                  <a:pt x="415" y="150"/>
                </a:lnTo>
                <a:lnTo>
                  <a:pt x="379" y="150"/>
                </a:lnTo>
                <a:lnTo>
                  <a:pt x="275" y="114"/>
                </a:lnTo>
                <a:lnTo>
                  <a:pt x="207" y="76"/>
                </a:lnTo>
                <a:lnTo>
                  <a:pt x="207" y="38"/>
                </a:lnTo>
                <a:lnTo>
                  <a:pt x="172" y="0"/>
                </a:lnTo>
                <a:lnTo>
                  <a:pt x="138" y="0"/>
                </a:lnTo>
              </a:path>
            </a:pathLst>
          </a:custGeom>
          <a:noFill/>
          <a:ln w="3600">
            <a:solidFill>
              <a:srgbClr val="000000"/>
            </a:solidFill>
            <a:round/>
            <a:headEnd/>
            <a:tailEnd/>
          </a:ln>
          <a:effectLst/>
        </p:spPr>
        <p:txBody>
          <a:bodyPr/>
          <a:lstStyle/>
          <a:p>
            <a:endParaRPr lang="es-ES_tradnl" sz="1633"/>
          </a:p>
        </p:txBody>
      </p:sp>
      <p:sp>
        <p:nvSpPr>
          <p:cNvPr id="11476" name="Freeform 212"/>
          <p:cNvSpPr>
            <a:spLocks noChangeArrowheads="1"/>
          </p:cNvSpPr>
          <p:nvPr/>
        </p:nvSpPr>
        <p:spPr bwMode="auto">
          <a:xfrm>
            <a:off x="8658030" y="1549606"/>
            <a:ext cx="79209" cy="159857"/>
          </a:xfrm>
          <a:custGeom>
            <a:avLst/>
            <a:gdLst/>
            <a:ahLst/>
            <a:cxnLst>
              <a:cxn ang="0">
                <a:pos x="69" y="0"/>
              </a:cxn>
              <a:cxn ang="0">
                <a:pos x="33" y="75"/>
              </a:cxn>
              <a:cxn ang="0">
                <a:pos x="0" y="75"/>
              </a:cxn>
              <a:cxn ang="0">
                <a:pos x="0" y="113"/>
              </a:cxn>
              <a:cxn ang="0">
                <a:pos x="0" y="150"/>
              </a:cxn>
              <a:cxn ang="0">
                <a:pos x="33" y="188"/>
              </a:cxn>
              <a:cxn ang="0">
                <a:pos x="33" y="264"/>
              </a:cxn>
              <a:cxn ang="0">
                <a:pos x="69" y="301"/>
              </a:cxn>
              <a:cxn ang="0">
                <a:pos x="104" y="338"/>
              </a:cxn>
              <a:cxn ang="0">
                <a:pos x="138" y="301"/>
              </a:cxn>
              <a:cxn ang="0">
                <a:pos x="172" y="376"/>
              </a:cxn>
              <a:cxn ang="0">
                <a:pos x="172" y="415"/>
              </a:cxn>
              <a:cxn ang="0">
                <a:pos x="172" y="451"/>
              </a:cxn>
              <a:cxn ang="0">
                <a:pos x="172" y="490"/>
              </a:cxn>
              <a:cxn ang="0">
                <a:pos x="207" y="451"/>
              </a:cxn>
              <a:cxn ang="0">
                <a:pos x="242" y="415"/>
              </a:cxn>
              <a:cxn ang="0">
                <a:pos x="207" y="338"/>
              </a:cxn>
              <a:cxn ang="0">
                <a:pos x="207" y="301"/>
              </a:cxn>
              <a:cxn ang="0">
                <a:pos x="172" y="264"/>
              </a:cxn>
              <a:cxn ang="0">
                <a:pos x="138" y="188"/>
              </a:cxn>
              <a:cxn ang="0">
                <a:pos x="104" y="188"/>
              </a:cxn>
              <a:cxn ang="0">
                <a:pos x="104" y="150"/>
              </a:cxn>
              <a:cxn ang="0">
                <a:pos x="69" y="0"/>
              </a:cxn>
            </a:cxnLst>
            <a:rect l="0" t="0" r="r" b="b"/>
            <a:pathLst>
              <a:path w="243" h="491">
                <a:moveTo>
                  <a:pt x="69" y="0"/>
                </a:moveTo>
                <a:lnTo>
                  <a:pt x="33" y="75"/>
                </a:lnTo>
                <a:lnTo>
                  <a:pt x="0" y="75"/>
                </a:lnTo>
                <a:lnTo>
                  <a:pt x="0" y="113"/>
                </a:lnTo>
                <a:lnTo>
                  <a:pt x="0" y="150"/>
                </a:lnTo>
                <a:lnTo>
                  <a:pt x="33" y="188"/>
                </a:lnTo>
                <a:lnTo>
                  <a:pt x="33" y="264"/>
                </a:lnTo>
                <a:lnTo>
                  <a:pt x="69" y="301"/>
                </a:lnTo>
                <a:lnTo>
                  <a:pt x="104" y="338"/>
                </a:lnTo>
                <a:lnTo>
                  <a:pt x="138" y="301"/>
                </a:lnTo>
                <a:lnTo>
                  <a:pt x="172" y="376"/>
                </a:lnTo>
                <a:lnTo>
                  <a:pt x="172" y="415"/>
                </a:lnTo>
                <a:lnTo>
                  <a:pt x="172" y="451"/>
                </a:lnTo>
                <a:lnTo>
                  <a:pt x="172" y="490"/>
                </a:lnTo>
                <a:lnTo>
                  <a:pt x="207" y="451"/>
                </a:lnTo>
                <a:lnTo>
                  <a:pt x="242" y="415"/>
                </a:lnTo>
                <a:lnTo>
                  <a:pt x="207" y="338"/>
                </a:lnTo>
                <a:lnTo>
                  <a:pt x="207" y="301"/>
                </a:lnTo>
                <a:lnTo>
                  <a:pt x="172" y="264"/>
                </a:lnTo>
                <a:lnTo>
                  <a:pt x="138" y="188"/>
                </a:lnTo>
                <a:lnTo>
                  <a:pt x="104" y="188"/>
                </a:lnTo>
                <a:lnTo>
                  <a:pt x="104" y="150"/>
                </a:lnTo>
                <a:lnTo>
                  <a:pt x="69" y="0"/>
                </a:lnTo>
              </a:path>
            </a:pathLst>
          </a:custGeom>
          <a:noFill/>
          <a:ln w="3600">
            <a:solidFill>
              <a:srgbClr val="000000"/>
            </a:solidFill>
            <a:round/>
            <a:headEnd/>
            <a:tailEnd/>
          </a:ln>
          <a:effectLst/>
        </p:spPr>
        <p:txBody>
          <a:bodyPr/>
          <a:lstStyle/>
          <a:p>
            <a:endParaRPr lang="es-ES_tradnl" sz="1633"/>
          </a:p>
        </p:txBody>
      </p:sp>
      <p:sp>
        <p:nvSpPr>
          <p:cNvPr id="11477" name="Freeform 213"/>
          <p:cNvSpPr>
            <a:spLocks noChangeArrowheads="1"/>
          </p:cNvSpPr>
          <p:nvPr/>
        </p:nvSpPr>
        <p:spPr bwMode="auto">
          <a:xfrm>
            <a:off x="7621121" y="761841"/>
            <a:ext cx="2083899" cy="1267333"/>
          </a:xfrm>
          <a:custGeom>
            <a:avLst/>
            <a:gdLst/>
            <a:ahLst/>
            <a:cxnLst>
              <a:cxn ang="0">
                <a:pos x="622" y="378"/>
              </a:cxn>
              <a:cxn ang="0">
                <a:pos x="793" y="302"/>
              </a:cxn>
              <a:cxn ang="0">
                <a:pos x="1138" y="189"/>
              </a:cxn>
              <a:cxn ang="0">
                <a:pos x="1346" y="227"/>
              </a:cxn>
              <a:cxn ang="0">
                <a:pos x="1689" y="264"/>
              </a:cxn>
              <a:cxn ang="0">
                <a:pos x="2034" y="453"/>
              </a:cxn>
              <a:cxn ang="0">
                <a:pos x="2276" y="565"/>
              </a:cxn>
              <a:cxn ang="0">
                <a:pos x="2587" y="715"/>
              </a:cxn>
              <a:cxn ang="0">
                <a:pos x="2760" y="565"/>
              </a:cxn>
              <a:cxn ang="0">
                <a:pos x="3035" y="604"/>
              </a:cxn>
              <a:cxn ang="0">
                <a:pos x="3346" y="604"/>
              </a:cxn>
              <a:cxn ang="0">
                <a:pos x="3518" y="565"/>
              </a:cxn>
              <a:cxn ang="0">
                <a:pos x="3518" y="302"/>
              </a:cxn>
              <a:cxn ang="0">
                <a:pos x="3587" y="0"/>
              </a:cxn>
              <a:cxn ang="0">
                <a:pos x="3759" y="339"/>
              </a:cxn>
              <a:cxn ang="0">
                <a:pos x="3897" y="565"/>
              </a:cxn>
              <a:cxn ang="0">
                <a:pos x="4035" y="679"/>
              </a:cxn>
              <a:cxn ang="0">
                <a:pos x="4173" y="528"/>
              </a:cxn>
              <a:cxn ang="0">
                <a:pos x="4277" y="339"/>
              </a:cxn>
              <a:cxn ang="0">
                <a:pos x="4519" y="415"/>
              </a:cxn>
              <a:cxn ang="0">
                <a:pos x="4449" y="791"/>
              </a:cxn>
              <a:cxn ang="0">
                <a:pos x="4207" y="791"/>
              </a:cxn>
              <a:cxn ang="0">
                <a:pos x="4035" y="979"/>
              </a:cxn>
              <a:cxn ang="0">
                <a:pos x="3828" y="1243"/>
              </a:cxn>
              <a:cxn ang="0">
                <a:pos x="3622" y="1469"/>
              </a:cxn>
              <a:cxn ang="0">
                <a:pos x="3552" y="1845"/>
              </a:cxn>
              <a:cxn ang="0">
                <a:pos x="3759" y="2070"/>
              </a:cxn>
              <a:cxn ang="0">
                <a:pos x="4138" y="2298"/>
              </a:cxn>
              <a:cxn ang="0">
                <a:pos x="4484" y="2674"/>
              </a:cxn>
              <a:cxn ang="0">
                <a:pos x="4622" y="2448"/>
              </a:cxn>
              <a:cxn ang="0">
                <a:pos x="4726" y="1996"/>
              </a:cxn>
              <a:cxn ang="0">
                <a:pos x="4759" y="1394"/>
              </a:cxn>
              <a:cxn ang="0">
                <a:pos x="5069" y="1394"/>
              </a:cxn>
              <a:cxn ang="0">
                <a:pos x="5381" y="1544"/>
              </a:cxn>
              <a:cxn ang="0">
                <a:pos x="5587" y="1883"/>
              </a:cxn>
              <a:cxn ang="0">
                <a:pos x="5760" y="1808"/>
              </a:cxn>
              <a:cxn ang="0">
                <a:pos x="5966" y="2109"/>
              </a:cxn>
              <a:cxn ang="0">
                <a:pos x="6243" y="2411"/>
              </a:cxn>
              <a:cxn ang="0">
                <a:pos x="6243" y="2522"/>
              </a:cxn>
              <a:cxn ang="0">
                <a:pos x="6345" y="2711"/>
              </a:cxn>
              <a:cxn ang="0">
                <a:pos x="5966" y="2937"/>
              </a:cxn>
              <a:cxn ang="0">
                <a:pos x="5552" y="2975"/>
              </a:cxn>
              <a:cxn ang="0">
                <a:pos x="5552" y="3126"/>
              </a:cxn>
              <a:cxn ang="0">
                <a:pos x="5691" y="3200"/>
              </a:cxn>
              <a:cxn ang="0">
                <a:pos x="5793" y="3464"/>
              </a:cxn>
              <a:cxn ang="0">
                <a:pos x="5793" y="3614"/>
              </a:cxn>
              <a:cxn ang="0">
                <a:pos x="5760" y="3539"/>
              </a:cxn>
              <a:cxn ang="0">
                <a:pos x="5587" y="3464"/>
              </a:cxn>
              <a:cxn ang="0">
                <a:pos x="5277" y="3426"/>
              </a:cxn>
              <a:cxn ang="0">
                <a:pos x="4897" y="3539"/>
              </a:cxn>
              <a:cxn ang="0">
                <a:pos x="4622" y="3803"/>
              </a:cxn>
              <a:cxn ang="0">
                <a:pos x="4414" y="3878"/>
              </a:cxn>
              <a:cxn ang="0">
                <a:pos x="4449" y="3689"/>
              </a:cxn>
              <a:cxn ang="0">
                <a:pos x="4552" y="3426"/>
              </a:cxn>
              <a:cxn ang="0">
                <a:pos x="4207" y="3238"/>
              </a:cxn>
              <a:cxn ang="0">
                <a:pos x="3967" y="3126"/>
              </a:cxn>
              <a:cxn ang="0">
                <a:pos x="3518" y="3013"/>
              </a:cxn>
              <a:cxn ang="0">
                <a:pos x="1173" y="2862"/>
              </a:cxn>
              <a:cxn ang="0">
                <a:pos x="897" y="2448"/>
              </a:cxn>
              <a:cxn ang="0">
                <a:pos x="759" y="2259"/>
              </a:cxn>
              <a:cxn ang="0">
                <a:pos x="518" y="1883"/>
              </a:cxn>
              <a:cxn ang="0">
                <a:pos x="138" y="1770"/>
              </a:cxn>
            </a:cxnLst>
            <a:rect l="0" t="0" r="r" b="b"/>
            <a:pathLst>
              <a:path w="6381" h="3879">
                <a:moveTo>
                  <a:pt x="34" y="114"/>
                </a:moveTo>
                <a:lnTo>
                  <a:pt x="104" y="150"/>
                </a:lnTo>
                <a:lnTo>
                  <a:pt x="138" y="189"/>
                </a:lnTo>
                <a:lnTo>
                  <a:pt x="242" y="227"/>
                </a:lnTo>
                <a:lnTo>
                  <a:pt x="379" y="264"/>
                </a:lnTo>
                <a:lnTo>
                  <a:pt x="518" y="302"/>
                </a:lnTo>
                <a:lnTo>
                  <a:pt x="552" y="339"/>
                </a:lnTo>
                <a:lnTo>
                  <a:pt x="622" y="378"/>
                </a:lnTo>
                <a:lnTo>
                  <a:pt x="622" y="339"/>
                </a:lnTo>
                <a:lnTo>
                  <a:pt x="622" y="302"/>
                </a:lnTo>
                <a:lnTo>
                  <a:pt x="655" y="302"/>
                </a:lnTo>
                <a:lnTo>
                  <a:pt x="689" y="264"/>
                </a:lnTo>
                <a:lnTo>
                  <a:pt x="725" y="264"/>
                </a:lnTo>
                <a:lnTo>
                  <a:pt x="725" y="302"/>
                </a:lnTo>
                <a:lnTo>
                  <a:pt x="759" y="339"/>
                </a:lnTo>
                <a:lnTo>
                  <a:pt x="793" y="302"/>
                </a:lnTo>
                <a:lnTo>
                  <a:pt x="862" y="264"/>
                </a:lnTo>
                <a:lnTo>
                  <a:pt x="931" y="227"/>
                </a:lnTo>
                <a:lnTo>
                  <a:pt x="931" y="189"/>
                </a:lnTo>
                <a:lnTo>
                  <a:pt x="966" y="150"/>
                </a:lnTo>
                <a:lnTo>
                  <a:pt x="1001" y="150"/>
                </a:lnTo>
                <a:lnTo>
                  <a:pt x="1034" y="150"/>
                </a:lnTo>
                <a:lnTo>
                  <a:pt x="1034" y="227"/>
                </a:lnTo>
                <a:lnTo>
                  <a:pt x="1138" y="189"/>
                </a:lnTo>
                <a:lnTo>
                  <a:pt x="1138" y="150"/>
                </a:lnTo>
                <a:lnTo>
                  <a:pt x="1138" y="114"/>
                </a:lnTo>
                <a:lnTo>
                  <a:pt x="1173" y="150"/>
                </a:lnTo>
                <a:lnTo>
                  <a:pt x="1241" y="227"/>
                </a:lnTo>
                <a:lnTo>
                  <a:pt x="1277" y="264"/>
                </a:lnTo>
                <a:lnTo>
                  <a:pt x="1310" y="264"/>
                </a:lnTo>
                <a:lnTo>
                  <a:pt x="1346" y="264"/>
                </a:lnTo>
                <a:lnTo>
                  <a:pt x="1346" y="227"/>
                </a:lnTo>
                <a:lnTo>
                  <a:pt x="1346" y="189"/>
                </a:lnTo>
                <a:lnTo>
                  <a:pt x="1379" y="189"/>
                </a:lnTo>
                <a:lnTo>
                  <a:pt x="1414" y="227"/>
                </a:lnTo>
                <a:lnTo>
                  <a:pt x="1414" y="302"/>
                </a:lnTo>
                <a:lnTo>
                  <a:pt x="1483" y="264"/>
                </a:lnTo>
                <a:lnTo>
                  <a:pt x="1517" y="264"/>
                </a:lnTo>
                <a:lnTo>
                  <a:pt x="1656" y="264"/>
                </a:lnTo>
                <a:lnTo>
                  <a:pt x="1689" y="264"/>
                </a:lnTo>
                <a:lnTo>
                  <a:pt x="1726" y="302"/>
                </a:lnTo>
                <a:lnTo>
                  <a:pt x="1759" y="339"/>
                </a:lnTo>
                <a:lnTo>
                  <a:pt x="1793" y="378"/>
                </a:lnTo>
                <a:lnTo>
                  <a:pt x="1863" y="378"/>
                </a:lnTo>
                <a:lnTo>
                  <a:pt x="1896" y="415"/>
                </a:lnTo>
                <a:lnTo>
                  <a:pt x="1931" y="415"/>
                </a:lnTo>
                <a:lnTo>
                  <a:pt x="2001" y="415"/>
                </a:lnTo>
                <a:lnTo>
                  <a:pt x="2034" y="453"/>
                </a:lnTo>
                <a:lnTo>
                  <a:pt x="2034" y="491"/>
                </a:lnTo>
                <a:lnTo>
                  <a:pt x="2001" y="491"/>
                </a:lnTo>
                <a:lnTo>
                  <a:pt x="1966" y="528"/>
                </a:lnTo>
                <a:lnTo>
                  <a:pt x="1931" y="565"/>
                </a:lnTo>
                <a:lnTo>
                  <a:pt x="2001" y="565"/>
                </a:lnTo>
                <a:lnTo>
                  <a:pt x="2138" y="565"/>
                </a:lnTo>
                <a:lnTo>
                  <a:pt x="2173" y="565"/>
                </a:lnTo>
                <a:lnTo>
                  <a:pt x="2276" y="565"/>
                </a:lnTo>
                <a:lnTo>
                  <a:pt x="2311" y="565"/>
                </a:lnTo>
                <a:lnTo>
                  <a:pt x="2381" y="565"/>
                </a:lnTo>
                <a:lnTo>
                  <a:pt x="2448" y="604"/>
                </a:lnTo>
                <a:lnTo>
                  <a:pt x="2483" y="604"/>
                </a:lnTo>
                <a:lnTo>
                  <a:pt x="2518" y="641"/>
                </a:lnTo>
                <a:lnTo>
                  <a:pt x="2551" y="641"/>
                </a:lnTo>
                <a:lnTo>
                  <a:pt x="2587" y="679"/>
                </a:lnTo>
                <a:lnTo>
                  <a:pt x="2587" y="715"/>
                </a:lnTo>
                <a:lnTo>
                  <a:pt x="2621" y="715"/>
                </a:lnTo>
                <a:lnTo>
                  <a:pt x="2656" y="715"/>
                </a:lnTo>
                <a:lnTo>
                  <a:pt x="2656" y="679"/>
                </a:lnTo>
                <a:lnTo>
                  <a:pt x="2656" y="641"/>
                </a:lnTo>
                <a:lnTo>
                  <a:pt x="2656" y="565"/>
                </a:lnTo>
                <a:lnTo>
                  <a:pt x="2690" y="565"/>
                </a:lnTo>
                <a:lnTo>
                  <a:pt x="2725" y="604"/>
                </a:lnTo>
                <a:lnTo>
                  <a:pt x="2760" y="565"/>
                </a:lnTo>
                <a:lnTo>
                  <a:pt x="2793" y="528"/>
                </a:lnTo>
                <a:lnTo>
                  <a:pt x="2828" y="491"/>
                </a:lnTo>
                <a:lnTo>
                  <a:pt x="2863" y="491"/>
                </a:lnTo>
                <a:lnTo>
                  <a:pt x="2897" y="528"/>
                </a:lnTo>
                <a:lnTo>
                  <a:pt x="2932" y="565"/>
                </a:lnTo>
                <a:lnTo>
                  <a:pt x="2932" y="604"/>
                </a:lnTo>
                <a:lnTo>
                  <a:pt x="3000" y="604"/>
                </a:lnTo>
                <a:lnTo>
                  <a:pt x="3035" y="604"/>
                </a:lnTo>
                <a:lnTo>
                  <a:pt x="3069" y="604"/>
                </a:lnTo>
                <a:lnTo>
                  <a:pt x="3104" y="641"/>
                </a:lnTo>
                <a:lnTo>
                  <a:pt x="3173" y="641"/>
                </a:lnTo>
                <a:lnTo>
                  <a:pt x="3207" y="641"/>
                </a:lnTo>
                <a:lnTo>
                  <a:pt x="3242" y="641"/>
                </a:lnTo>
                <a:lnTo>
                  <a:pt x="3277" y="604"/>
                </a:lnTo>
                <a:lnTo>
                  <a:pt x="3346" y="565"/>
                </a:lnTo>
                <a:lnTo>
                  <a:pt x="3346" y="604"/>
                </a:lnTo>
                <a:lnTo>
                  <a:pt x="3380" y="604"/>
                </a:lnTo>
                <a:lnTo>
                  <a:pt x="3415" y="641"/>
                </a:lnTo>
                <a:lnTo>
                  <a:pt x="3415" y="679"/>
                </a:lnTo>
                <a:lnTo>
                  <a:pt x="3448" y="715"/>
                </a:lnTo>
                <a:lnTo>
                  <a:pt x="3484" y="715"/>
                </a:lnTo>
                <a:lnTo>
                  <a:pt x="3484" y="679"/>
                </a:lnTo>
                <a:lnTo>
                  <a:pt x="3484" y="604"/>
                </a:lnTo>
                <a:lnTo>
                  <a:pt x="3518" y="565"/>
                </a:lnTo>
                <a:lnTo>
                  <a:pt x="3587" y="491"/>
                </a:lnTo>
                <a:lnTo>
                  <a:pt x="3622" y="453"/>
                </a:lnTo>
                <a:lnTo>
                  <a:pt x="3552" y="453"/>
                </a:lnTo>
                <a:lnTo>
                  <a:pt x="3518" y="453"/>
                </a:lnTo>
                <a:lnTo>
                  <a:pt x="3552" y="378"/>
                </a:lnTo>
                <a:lnTo>
                  <a:pt x="3587" y="339"/>
                </a:lnTo>
                <a:lnTo>
                  <a:pt x="3518" y="339"/>
                </a:lnTo>
                <a:lnTo>
                  <a:pt x="3518" y="302"/>
                </a:lnTo>
                <a:lnTo>
                  <a:pt x="3484" y="302"/>
                </a:lnTo>
                <a:lnTo>
                  <a:pt x="3484" y="227"/>
                </a:lnTo>
                <a:lnTo>
                  <a:pt x="3448" y="189"/>
                </a:lnTo>
                <a:lnTo>
                  <a:pt x="3484" y="150"/>
                </a:lnTo>
                <a:lnTo>
                  <a:pt x="3484" y="114"/>
                </a:lnTo>
                <a:lnTo>
                  <a:pt x="3552" y="76"/>
                </a:lnTo>
                <a:lnTo>
                  <a:pt x="3587" y="39"/>
                </a:lnTo>
                <a:lnTo>
                  <a:pt x="3587" y="0"/>
                </a:lnTo>
                <a:lnTo>
                  <a:pt x="3725" y="150"/>
                </a:lnTo>
                <a:lnTo>
                  <a:pt x="3759" y="189"/>
                </a:lnTo>
                <a:lnTo>
                  <a:pt x="3828" y="227"/>
                </a:lnTo>
                <a:lnTo>
                  <a:pt x="3828" y="264"/>
                </a:lnTo>
                <a:lnTo>
                  <a:pt x="3864" y="302"/>
                </a:lnTo>
                <a:lnTo>
                  <a:pt x="3828" y="302"/>
                </a:lnTo>
                <a:lnTo>
                  <a:pt x="3793" y="339"/>
                </a:lnTo>
                <a:lnTo>
                  <a:pt x="3759" y="339"/>
                </a:lnTo>
                <a:lnTo>
                  <a:pt x="3725" y="378"/>
                </a:lnTo>
                <a:lnTo>
                  <a:pt x="3759" y="415"/>
                </a:lnTo>
                <a:lnTo>
                  <a:pt x="3793" y="415"/>
                </a:lnTo>
                <a:lnTo>
                  <a:pt x="3828" y="415"/>
                </a:lnTo>
                <a:lnTo>
                  <a:pt x="3828" y="453"/>
                </a:lnTo>
                <a:lnTo>
                  <a:pt x="3828" y="565"/>
                </a:lnTo>
                <a:lnTo>
                  <a:pt x="3864" y="565"/>
                </a:lnTo>
                <a:lnTo>
                  <a:pt x="3897" y="565"/>
                </a:lnTo>
                <a:lnTo>
                  <a:pt x="3897" y="528"/>
                </a:lnTo>
                <a:lnTo>
                  <a:pt x="3932" y="453"/>
                </a:lnTo>
                <a:lnTo>
                  <a:pt x="3967" y="491"/>
                </a:lnTo>
                <a:lnTo>
                  <a:pt x="4035" y="491"/>
                </a:lnTo>
                <a:lnTo>
                  <a:pt x="4035" y="528"/>
                </a:lnTo>
                <a:lnTo>
                  <a:pt x="4035" y="604"/>
                </a:lnTo>
                <a:lnTo>
                  <a:pt x="4001" y="641"/>
                </a:lnTo>
                <a:lnTo>
                  <a:pt x="4035" y="679"/>
                </a:lnTo>
                <a:lnTo>
                  <a:pt x="4035" y="715"/>
                </a:lnTo>
                <a:lnTo>
                  <a:pt x="4070" y="754"/>
                </a:lnTo>
                <a:lnTo>
                  <a:pt x="4138" y="754"/>
                </a:lnTo>
                <a:lnTo>
                  <a:pt x="4173" y="715"/>
                </a:lnTo>
                <a:lnTo>
                  <a:pt x="4173" y="679"/>
                </a:lnTo>
                <a:lnTo>
                  <a:pt x="4173" y="604"/>
                </a:lnTo>
                <a:lnTo>
                  <a:pt x="4173" y="565"/>
                </a:lnTo>
                <a:lnTo>
                  <a:pt x="4173" y="528"/>
                </a:lnTo>
                <a:lnTo>
                  <a:pt x="4207" y="491"/>
                </a:lnTo>
                <a:lnTo>
                  <a:pt x="4242" y="491"/>
                </a:lnTo>
                <a:lnTo>
                  <a:pt x="4242" y="453"/>
                </a:lnTo>
                <a:lnTo>
                  <a:pt x="4207" y="415"/>
                </a:lnTo>
                <a:lnTo>
                  <a:pt x="4207" y="378"/>
                </a:lnTo>
                <a:lnTo>
                  <a:pt x="4207" y="339"/>
                </a:lnTo>
                <a:lnTo>
                  <a:pt x="4242" y="339"/>
                </a:lnTo>
                <a:lnTo>
                  <a:pt x="4277" y="339"/>
                </a:lnTo>
                <a:lnTo>
                  <a:pt x="4310" y="302"/>
                </a:lnTo>
                <a:lnTo>
                  <a:pt x="4346" y="339"/>
                </a:lnTo>
                <a:lnTo>
                  <a:pt x="4414" y="339"/>
                </a:lnTo>
                <a:lnTo>
                  <a:pt x="4449" y="339"/>
                </a:lnTo>
                <a:lnTo>
                  <a:pt x="4484" y="378"/>
                </a:lnTo>
                <a:lnTo>
                  <a:pt x="4449" y="378"/>
                </a:lnTo>
                <a:lnTo>
                  <a:pt x="4449" y="415"/>
                </a:lnTo>
                <a:lnTo>
                  <a:pt x="4519" y="415"/>
                </a:lnTo>
                <a:lnTo>
                  <a:pt x="4552" y="415"/>
                </a:lnTo>
                <a:lnTo>
                  <a:pt x="4519" y="491"/>
                </a:lnTo>
                <a:lnTo>
                  <a:pt x="4519" y="528"/>
                </a:lnTo>
                <a:lnTo>
                  <a:pt x="4519" y="565"/>
                </a:lnTo>
                <a:lnTo>
                  <a:pt x="4519" y="641"/>
                </a:lnTo>
                <a:lnTo>
                  <a:pt x="4519" y="715"/>
                </a:lnTo>
                <a:lnTo>
                  <a:pt x="4484" y="754"/>
                </a:lnTo>
                <a:lnTo>
                  <a:pt x="4449" y="791"/>
                </a:lnTo>
                <a:lnTo>
                  <a:pt x="4380" y="791"/>
                </a:lnTo>
                <a:lnTo>
                  <a:pt x="4346" y="754"/>
                </a:lnTo>
                <a:lnTo>
                  <a:pt x="4346" y="791"/>
                </a:lnTo>
                <a:lnTo>
                  <a:pt x="4310" y="829"/>
                </a:lnTo>
                <a:lnTo>
                  <a:pt x="4277" y="829"/>
                </a:lnTo>
                <a:lnTo>
                  <a:pt x="4277" y="754"/>
                </a:lnTo>
                <a:lnTo>
                  <a:pt x="4242" y="754"/>
                </a:lnTo>
                <a:lnTo>
                  <a:pt x="4207" y="791"/>
                </a:lnTo>
                <a:lnTo>
                  <a:pt x="4207" y="829"/>
                </a:lnTo>
                <a:lnTo>
                  <a:pt x="4173" y="829"/>
                </a:lnTo>
                <a:lnTo>
                  <a:pt x="4173" y="865"/>
                </a:lnTo>
                <a:lnTo>
                  <a:pt x="4138" y="905"/>
                </a:lnTo>
                <a:lnTo>
                  <a:pt x="4070" y="942"/>
                </a:lnTo>
                <a:lnTo>
                  <a:pt x="4035" y="905"/>
                </a:lnTo>
                <a:lnTo>
                  <a:pt x="4035" y="942"/>
                </a:lnTo>
                <a:lnTo>
                  <a:pt x="4035" y="979"/>
                </a:lnTo>
                <a:lnTo>
                  <a:pt x="4035" y="1017"/>
                </a:lnTo>
                <a:lnTo>
                  <a:pt x="4001" y="1056"/>
                </a:lnTo>
                <a:lnTo>
                  <a:pt x="4001" y="1093"/>
                </a:lnTo>
                <a:lnTo>
                  <a:pt x="3967" y="1130"/>
                </a:lnTo>
                <a:lnTo>
                  <a:pt x="3932" y="1130"/>
                </a:lnTo>
                <a:lnTo>
                  <a:pt x="3897" y="1130"/>
                </a:lnTo>
                <a:lnTo>
                  <a:pt x="3864" y="1206"/>
                </a:lnTo>
                <a:lnTo>
                  <a:pt x="3828" y="1243"/>
                </a:lnTo>
                <a:lnTo>
                  <a:pt x="3793" y="1280"/>
                </a:lnTo>
                <a:lnTo>
                  <a:pt x="3828" y="1319"/>
                </a:lnTo>
                <a:lnTo>
                  <a:pt x="3793" y="1356"/>
                </a:lnTo>
                <a:lnTo>
                  <a:pt x="3793" y="1394"/>
                </a:lnTo>
                <a:lnTo>
                  <a:pt x="3759" y="1394"/>
                </a:lnTo>
                <a:lnTo>
                  <a:pt x="3690" y="1430"/>
                </a:lnTo>
                <a:lnTo>
                  <a:pt x="3655" y="1430"/>
                </a:lnTo>
                <a:lnTo>
                  <a:pt x="3622" y="1469"/>
                </a:lnTo>
                <a:lnTo>
                  <a:pt x="3622" y="1507"/>
                </a:lnTo>
                <a:lnTo>
                  <a:pt x="3587" y="1544"/>
                </a:lnTo>
                <a:lnTo>
                  <a:pt x="3552" y="1582"/>
                </a:lnTo>
                <a:lnTo>
                  <a:pt x="3518" y="1658"/>
                </a:lnTo>
                <a:lnTo>
                  <a:pt x="3484" y="1733"/>
                </a:lnTo>
                <a:lnTo>
                  <a:pt x="3484" y="1808"/>
                </a:lnTo>
                <a:lnTo>
                  <a:pt x="3518" y="1845"/>
                </a:lnTo>
                <a:lnTo>
                  <a:pt x="3552" y="1845"/>
                </a:lnTo>
                <a:lnTo>
                  <a:pt x="3587" y="1883"/>
                </a:lnTo>
                <a:lnTo>
                  <a:pt x="3587" y="1920"/>
                </a:lnTo>
                <a:lnTo>
                  <a:pt x="3622" y="1996"/>
                </a:lnTo>
                <a:lnTo>
                  <a:pt x="3655" y="2070"/>
                </a:lnTo>
                <a:lnTo>
                  <a:pt x="3655" y="2109"/>
                </a:lnTo>
                <a:lnTo>
                  <a:pt x="3690" y="2070"/>
                </a:lnTo>
                <a:lnTo>
                  <a:pt x="3725" y="2070"/>
                </a:lnTo>
                <a:lnTo>
                  <a:pt x="3759" y="2070"/>
                </a:lnTo>
                <a:lnTo>
                  <a:pt x="3793" y="2070"/>
                </a:lnTo>
                <a:lnTo>
                  <a:pt x="3793" y="2109"/>
                </a:lnTo>
                <a:lnTo>
                  <a:pt x="3864" y="2146"/>
                </a:lnTo>
                <a:lnTo>
                  <a:pt x="3932" y="2221"/>
                </a:lnTo>
                <a:lnTo>
                  <a:pt x="3967" y="2221"/>
                </a:lnTo>
                <a:lnTo>
                  <a:pt x="3967" y="2298"/>
                </a:lnTo>
                <a:lnTo>
                  <a:pt x="4070" y="2298"/>
                </a:lnTo>
                <a:lnTo>
                  <a:pt x="4138" y="2298"/>
                </a:lnTo>
                <a:lnTo>
                  <a:pt x="4173" y="2298"/>
                </a:lnTo>
                <a:lnTo>
                  <a:pt x="4277" y="2334"/>
                </a:lnTo>
                <a:lnTo>
                  <a:pt x="4346" y="2334"/>
                </a:lnTo>
                <a:lnTo>
                  <a:pt x="4380" y="2372"/>
                </a:lnTo>
                <a:lnTo>
                  <a:pt x="4380" y="2411"/>
                </a:lnTo>
                <a:lnTo>
                  <a:pt x="4380" y="2485"/>
                </a:lnTo>
                <a:lnTo>
                  <a:pt x="4449" y="2561"/>
                </a:lnTo>
                <a:lnTo>
                  <a:pt x="4484" y="2674"/>
                </a:lnTo>
                <a:lnTo>
                  <a:pt x="4552" y="2749"/>
                </a:lnTo>
                <a:lnTo>
                  <a:pt x="4587" y="2785"/>
                </a:lnTo>
                <a:lnTo>
                  <a:pt x="4622" y="2825"/>
                </a:lnTo>
                <a:lnTo>
                  <a:pt x="4656" y="2785"/>
                </a:lnTo>
                <a:lnTo>
                  <a:pt x="4689" y="2749"/>
                </a:lnTo>
                <a:lnTo>
                  <a:pt x="4656" y="2711"/>
                </a:lnTo>
                <a:lnTo>
                  <a:pt x="4656" y="2635"/>
                </a:lnTo>
                <a:lnTo>
                  <a:pt x="4622" y="2448"/>
                </a:lnTo>
                <a:lnTo>
                  <a:pt x="4656" y="2411"/>
                </a:lnTo>
                <a:lnTo>
                  <a:pt x="4689" y="2372"/>
                </a:lnTo>
                <a:lnTo>
                  <a:pt x="4759" y="2298"/>
                </a:lnTo>
                <a:lnTo>
                  <a:pt x="4759" y="2259"/>
                </a:lnTo>
                <a:lnTo>
                  <a:pt x="4759" y="2221"/>
                </a:lnTo>
                <a:lnTo>
                  <a:pt x="4759" y="2109"/>
                </a:lnTo>
                <a:lnTo>
                  <a:pt x="4759" y="2034"/>
                </a:lnTo>
                <a:lnTo>
                  <a:pt x="4726" y="1996"/>
                </a:lnTo>
                <a:lnTo>
                  <a:pt x="4726" y="1920"/>
                </a:lnTo>
                <a:lnTo>
                  <a:pt x="4689" y="1883"/>
                </a:lnTo>
                <a:lnTo>
                  <a:pt x="4726" y="1808"/>
                </a:lnTo>
                <a:lnTo>
                  <a:pt x="4726" y="1733"/>
                </a:lnTo>
                <a:lnTo>
                  <a:pt x="4726" y="1694"/>
                </a:lnTo>
                <a:lnTo>
                  <a:pt x="4726" y="1582"/>
                </a:lnTo>
                <a:lnTo>
                  <a:pt x="4726" y="1430"/>
                </a:lnTo>
                <a:lnTo>
                  <a:pt x="4759" y="1394"/>
                </a:lnTo>
                <a:lnTo>
                  <a:pt x="4759" y="1356"/>
                </a:lnTo>
                <a:lnTo>
                  <a:pt x="4793" y="1356"/>
                </a:lnTo>
                <a:lnTo>
                  <a:pt x="4828" y="1394"/>
                </a:lnTo>
                <a:lnTo>
                  <a:pt x="4863" y="1394"/>
                </a:lnTo>
                <a:lnTo>
                  <a:pt x="4863" y="1430"/>
                </a:lnTo>
                <a:lnTo>
                  <a:pt x="4932" y="1430"/>
                </a:lnTo>
                <a:lnTo>
                  <a:pt x="5001" y="1394"/>
                </a:lnTo>
                <a:lnTo>
                  <a:pt x="5069" y="1394"/>
                </a:lnTo>
                <a:lnTo>
                  <a:pt x="5139" y="1430"/>
                </a:lnTo>
                <a:lnTo>
                  <a:pt x="5207" y="1469"/>
                </a:lnTo>
                <a:lnTo>
                  <a:pt x="5242" y="1469"/>
                </a:lnTo>
                <a:lnTo>
                  <a:pt x="5277" y="1469"/>
                </a:lnTo>
                <a:lnTo>
                  <a:pt x="5277" y="1544"/>
                </a:lnTo>
                <a:lnTo>
                  <a:pt x="5311" y="1582"/>
                </a:lnTo>
                <a:lnTo>
                  <a:pt x="5345" y="1582"/>
                </a:lnTo>
                <a:lnTo>
                  <a:pt x="5381" y="1544"/>
                </a:lnTo>
                <a:lnTo>
                  <a:pt x="5381" y="1694"/>
                </a:lnTo>
                <a:lnTo>
                  <a:pt x="5381" y="1733"/>
                </a:lnTo>
                <a:lnTo>
                  <a:pt x="5381" y="1808"/>
                </a:lnTo>
                <a:lnTo>
                  <a:pt x="5448" y="1883"/>
                </a:lnTo>
                <a:lnTo>
                  <a:pt x="5518" y="1920"/>
                </a:lnTo>
                <a:lnTo>
                  <a:pt x="5552" y="1920"/>
                </a:lnTo>
                <a:lnTo>
                  <a:pt x="5587" y="1920"/>
                </a:lnTo>
                <a:lnTo>
                  <a:pt x="5587" y="1883"/>
                </a:lnTo>
                <a:lnTo>
                  <a:pt x="5622" y="1845"/>
                </a:lnTo>
                <a:lnTo>
                  <a:pt x="5622" y="1808"/>
                </a:lnTo>
                <a:lnTo>
                  <a:pt x="5691" y="1733"/>
                </a:lnTo>
                <a:lnTo>
                  <a:pt x="5725" y="1619"/>
                </a:lnTo>
                <a:lnTo>
                  <a:pt x="5725" y="1658"/>
                </a:lnTo>
                <a:lnTo>
                  <a:pt x="5725" y="1694"/>
                </a:lnTo>
                <a:lnTo>
                  <a:pt x="5760" y="1770"/>
                </a:lnTo>
                <a:lnTo>
                  <a:pt x="5760" y="1808"/>
                </a:lnTo>
                <a:lnTo>
                  <a:pt x="5793" y="1808"/>
                </a:lnTo>
                <a:lnTo>
                  <a:pt x="5829" y="1845"/>
                </a:lnTo>
                <a:lnTo>
                  <a:pt x="5829" y="1883"/>
                </a:lnTo>
                <a:lnTo>
                  <a:pt x="5863" y="1920"/>
                </a:lnTo>
                <a:lnTo>
                  <a:pt x="5863" y="1959"/>
                </a:lnTo>
                <a:lnTo>
                  <a:pt x="5897" y="1996"/>
                </a:lnTo>
                <a:lnTo>
                  <a:pt x="5932" y="2070"/>
                </a:lnTo>
                <a:lnTo>
                  <a:pt x="5966" y="2109"/>
                </a:lnTo>
                <a:lnTo>
                  <a:pt x="5966" y="2146"/>
                </a:lnTo>
                <a:lnTo>
                  <a:pt x="5966" y="2221"/>
                </a:lnTo>
                <a:lnTo>
                  <a:pt x="6000" y="2259"/>
                </a:lnTo>
                <a:lnTo>
                  <a:pt x="6036" y="2259"/>
                </a:lnTo>
                <a:lnTo>
                  <a:pt x="6105" y="2334"/>
                </a:lnTo>
                <a:lnTo>
                  <a:pt x="6173" y="2372"/>
                </a:lnTo>
                <a:lnTo>
                  <a:pt x="6208" y="2411"/>
                </a:lnTo>
                <a:lnTo>
                  <a:pt x="6243" y="2411"/>
                </a:lnTo>
                <a:lnTo>
                  <a:pt x="6243" y="2448"/>
                </a:lnTo>
                <a:lnTo>
                  <a:pt x="6208" y="2485"/>
                </a:lnTo>
                <a:lnTo>
                  <a:pt x="6173" y="2485"/>
                </a:lnTo>
                <a:lnTo>
                  <a:pt x="6139" y="2522"/>
                </a:lnTo>
                <a:lnTo>
                  <a:pt x="6105" y="2561"/>
                </a:lnTo>
                <a:lnTo>
                  <a:pt x="6105" y="2599"/>
                </a:lnTo>
                <a:lnTo>
                  <a:pt x="6139" y="2561"/>
                </a:lnTo>
                <a:lnTo>
                  <a:pt x="6243" y="2522"/>
                </a:lnTo>
                <a:lnTo>
                  <a:pt x="6277" y="2485"/>
                </a:lnTo>
                <a:lnTo>
                  <a:pt x="6311" y="2485"/>
                </a:lnTo>
                <a:lnTo>
                  <a:pt x="6311" y="2522"/>
                </a:lnTo>
                <a:lnTo>
                  <a:pt x="6311" y="2561"/>
                </a:lnTo>
                <a:lnTo>
                  <a:pt x="6345" y="2561"/>
                </a:lnTo>
                <a:lnTo>
                  <a:pt x="6380" y="2599"/>
                </a:lnTo>
                <a:lnTo>
                  <a:pt x="6380" y="2635"/>
                </a:lnTo>
                <a:lnTo>
                  <a:pt x="6345" y="2711"/>
                </a:lnTo>
                <a:lnTo>
                  <a:pt x="6311" y="2749"/>
                </a:lnTo>
                <a:lnTo>
                  <a:pt x="6277" y="2749"/>
                </a:lnTo>
                <a:lnTo>
                  <a:pt x="6173" y="2785"/>
                </a:lnTo>
                <a:lnTo>
                  <a:pt x="6173" y="2825"/>
                </a:lnTo>
                <a:lnTo>
                  <a:pt x="6139" y="2862"/>
                </a:lnTo>
                <a:lnTo>
                  <a:pt x="6105" y="2937"/>
                </a:lnTo>
                <a:lnTo>
                  <a:pt x="6036" y="2937"/>
                </a:lnTo>
                <a:lnTo>
                  <a:pt x="5966" y="2937"/>
                </a:lnTo>
                <a:lnTo>
                  <a:pt x="5932" y="2899"/>
                </a:lnTo>
                <a:lnTo>
                  <a:pt x="5863" y="2937"/>
                </a:lnTo>
                <a:lnTo>
                  <a:pt x="5829" y="2937"/>
                </a:lnTo>
                <a:lnTo>
                  <a:pt x="5793" y="2899"/>
                </a:lnTo>
                <a:lnTo>
                  <a:pt x="5725" y="2899"/>
                </a:lnTo>
                <a:lnTo>
                  <a:pt x="5656" y="2899"/>
                </a:lnTo>
                <a:lnTo>
                  <a:pt x="5587" y="2937"/>
                </a:lnTo>
                <a:lnTo>
                  <a:pt x="5552" y="2975"/>
                </a:lnTo>
                <a:lnTo>
                  <a:pt x="5518" y="3013"/>
                </a:lnTo>
                <a:lnTo>
                  <a:pt x="5448" y="3087"/>
                </a:lnTo>
                <a:lnTo>
                  <a:pt x="5381" y="3126"/>
                </a:lnTo>
                <a:lnTo>
                  <a:pt x="5381" y="3163"/>
                </a:lnTo>
                <a:lnTo>
                  <a:pt x="5381" y="3200"/>
                </a:lnTo>
                <a:lnTo>
                  <a:pt x="5381" y="3238"/>
                </a:lnTo>
                <a:lnTo>
                  <a:pt x="5414" y="3163"/>
                </a:lnTo>
                <a:lnTo>
                  <a:pt x="5552" y="3126"/>
                </a:lnTo>
                <a:lnTo>
                  <a:pt x="5552" y="3087"/>
                </a:lnTo>
                <a:lnTo>
                  <a:pt x="5587" y="3087"/>
                </a:lnTo>
                <a:lnTo>
                  <a:pt x="5691" y="3049"/>
                </a:lnTo>
                <a:lnTo>
                  <a:pt x="5760" y="3049"/>
                </a:lnTo>
                <a:lnTo>
                  <a:pt x="5793" y="3087"/>
                </a:lnTo>
                <a:lnTo>
                  <a:pt x="5760" y="3163"/>
                </a:lnTo>
                <a:lnTo>
                  <a:pt x="5725" y="3163"/>
                </a:lnTo>
                <a:lnTo>
                  <a:pt x="5691" y="3200"/>
                </a:lnTo>
                <a:lnTo>
                  <a:pt x="5656" y="3163"/>
                </a:lnTo>
                <a:lnTo>
                  <a:pt x="5656" y="3200"/>
                </a:lnTo>
                <a:lnTo>
                  <a:pt x="5691" y="3200"/>
                </a:lnTo>
                <a:lnTo>
                  <a:pt x="5725" y="3238"/>
                </a:lnTo>
                <a:lnTo>
                  <a:pt x="5725" y="3314"/>
                </a:lnTo>
                <a:lnTo>
                  <a:pt x="5725" y="3350"/>
                </a:lnTo>
                <a:lnTo>
                  <a:pt x="5760" y="3389"/>
                </a:lnTo>
                <a:lnTo>
                  <a:pt x="5793" y="3464"/>
                </a:lnTo>
                <a:lnTo>
                  <a:pt x="5897" y="3464"/>
                </a:lnTo>
                <a:lnTo>
                  <a:pt x="5932" y="3503"/>
                </a:lnTo>
                <a:lnTo>
                  <a:pt x="5966" y="3464"/>
                </a:lnTo>
                <a:lnTo>
                  <a:pt x="5966" y="3503"/>
                </a:lnTo>
                <a:lnTo>
                  <a:pt x="5966" y="3539"/>
                </a:lnTo>
                <a:lnTo>
                  <a:pt x="5932" y="3539"/>
                </a:lnTo>
                <a:lnTo>
                  <a:pt x="5863" y="3578"/>
                </a:lnTo>
                <a:lnTo>
                  <a:pt x="5793" y="3614"/>
                </a:lnTo>
                <a:lnTo>
                  <a:pt x="5725" y="3653"/>
                </a:lnTo>
                <a:lnTo>
                  <a:pt x="5691" y="3689"/>
                </a:lnTo>
                <a:lnTo>
                  <a:pt x="5656" y="3689"/>
                </a:lnTo>
                <a:lnTo>
                  <a:pt x="5622" y="3653"/>
                </a:lnTo>
                <a:lnTo>
                  <a:pt x="5656" y="3614"/>
                </a:lnTo>
                <a:lnTo>
                  <a:pt x="5691" y="3578"/>
                </a:lnTo>
                <a:lnTo>
                  <a:pt x="5725" y="3539"/>
                </a:lnTo>
                <a:lnTo>
                  <a:pt x="5760" y="3539"/>
                </a:lnTo>
                <a:lnTo>
                  <a:pt x="5793" y="3503"/>
                </a:lnTo>
                <a:lnTo>
                  <a:pt x="5725" y="3503"/>
                </a:lnTo>
                <a:lnTo>
                  <a:pt x="5725" y="3464"/>
                </a:lnTo>
                <a:lnTo>
                  <a:pt x="5691" y="3503"/>
                </a:lnTo>
                <a:lnTo>
                  <a:pt x="5656" y="3503"/>
                </a:lnTo>
                <a:lnTo>
                  <a:pt x="5622" y="3539"/>
                </a:lnTo>
                <a:lnTo>
                  <a:pt x="5587" y="3503"/>
                </a:lnTo>
                <a:lnTo>
                  <a:pt x="5587" y="3464"/>
                </a:lnTo>
                <a:lnTo>
                  <a:pt x="5552" y="3389"/>
                </a:lnTo>
                <a:lnTo>
                  <a:pt x="5518" y="3314"/>
                </a:lnTo>
                <a:lnTo>
                  <a:pt x="5484" y="3276"/>
                </a:lnTo>
                <a:lnTo>
                  <a:pt x="5448" y="3314"/>
                </a:lnTo>
                <a:lnTo>
                  <a:pt x="5414" y="3314"/>
                </a:lnTo>
                <a:lnTo>
                  <a:pt x="5381" y="3350"/>
                </a:lnTo>
                <a:lnTo>
                  <a:pt x="5345" y="3389"/>
                </a:lnTo>
                <a:lnTo>
                  <a:pt x="5277" y="3426"/>
                </a:lnTo>
                <a:lnTo>
                  <a:pt x="5277" y="3464"/>
                </a:lnTo>
                <a:lnTo>
                  <a:pt x="5242" y="3464"/>
                </a:lnTo>
                <a:lnTo>
                  <a:pt x="5105" y="3464"/>
                </a:lnTo>
                <a:lnTo>
                  <a:pt x="5001" y="3503"/>
                </a:lnTo>
                <a:lnTo>
                  <a:pt x="4965" y="3503"/>
                </a:lnTo>
                <a:lnTo>
                  <a:pt x="4932" y="3503"/>
                </a:lnTo>
                <a:lnTo>
                  <a:pt x="4897" y="3503"/>
                </a:lnTo>
                <a:lnTo>
                  <a:pt x="4897" y="3539"/>
                </a:lnTo>
                <a:lnTo>
                  <a:pt x="4863" y="3614"/>
                </a:lnTo>
                <a:lnTo>
                  <a:pt x="4793" y="3653"/>
                </a:lnTo>
                <a:lnTo>
                  <a:pt x="4726" y="3689"/>
                </a:lnTo>
                <a:lnTo>
                  <a:pt x="4689" y="3689"/>
                </a:lnTo>
                <a:lnTo>
                  <a:pt x="4622" y="3689"/>
                </a:lnTo>
                <a:lnTo>
                  <a:pt x="4622" y="3728"/>
                </a:lnTo>
                <a:lnTo>
                  <a:pt x="4656" y="3728"/>
                </a:lnTo>
                <a:lnTo>
                  <a:pt x="4622" y="3803"/>
                </a:lnTo>
                <a:lnTo>
                  <a:pt x="4552" y="3803"/>
                </a:lnTo>
                <a:lnTo>
                  <a:pt x="4484" y="3803"/>
                </a:lnTo>
                <a:lnTo>
                  <a:pt x="4519" y="3803"/>
                </a:lnTo>
                <a:lnTo>
                  <a:pt x="4484" y="3803"/>
                </a:lnTo>
                <a:lnTo>
                  <a:pt x="4484" y="3840"/>
                </a:lnTo>
                <a:lnTo>
                  <a:pt x="4449" y="3840"/>
                </a:lnTo>
                <a:lnTo>
                  <a:pt x="4449" y="3878"/>
                </a:lnTo>
                <a:lnTo>
                  <a:pt x="4414" y="3878"/>
                </a:lnTo>
                <a:lnTo>
                  <a:pt x="4380" y="3878"/>
                </a:lnTo>
                <a:lnTo>
                  <a:pt x="4346" y="3840"/>
                </a:lnTo>
                <a:lnTo>
                  <a:pt x="4346" y="3765"/>
                </a:lnTo>
                <a:lnTo>
                  <a:pt x="4380" y="3728"/>
                </a:lnTo>
                <a:lnTo>
                  <a:pt x="4380" y="3653"/>
                </a:lnTo>
                <a:lnTo>
                  <a:pt x="4414" y="3689"/>
                </a:lnTo>
                <a:lnTo>
                  <a:pt x="4414" y="3728"/>
                </a:lnTo>
                <a:lnTo>
                  <a:pt x="4449" y="3689"/>
                </a:lnTo>
                <a:lnTo>
                  <a:pt x="4484" y="3614"/>
                </a:lnTo>
                <a:lnTo>
                  <a:pt x="4484" y="3539"/>
                </a:lnTo>
                <a:lnTo>
                  <a:pt x="4519" y="3539"/>
                </a:lnTo>
                <a:lnTo>
                  <a:pt x="4519" y="3578"/>
                </a:lnTo>
                <a:lnTo>
                  <a:pt x="4552" y="3578"/>
                </a:lnTo>
                <a:lnTo>
                  <a:pt x="4587" y="3539"/>
                </a:lnTo>
                <a:lnTo>
                  <a:pt x="4587" y="3464"/>
                </a:lnTo>
                <a:lnTo>
                  <a:pt x="4552" y="3426"/>
                </a:lnTo>
                <a:lnTo>
                  <a:pt x="4484" y="3426"/>
                </a:lnTo>
                <a:lnTo>
                  <a:pt x="4449" y="3389"/>
                </a:lnTo>
                <a:lnTo>
                  <a:pt x="4380" y="3389"/>
                </a:lnTo>
                <a:lnTo>
                  <a:pt x="4310" y="3350"/>
                </a:lnTo>
                <a:lnTo>
                  <a:pt x="4277" y="3350"/>
                </a:lnTo>
                <a:lnTo>
                  <a:pt x="4242" y="3314"/>
                </a:lnTo>
                <a:lnTo>
                  <a:pt x="4207" y="3276"/>
                </a:lnTo>
                <a:lnTo>
                  <a:pt x="4207" y="3238"/>
                </a:lnTo>
                <a:lnTo>
                  <a:pt x="4207" y="3200"/>
                </a:lnTo>
                <a:lnTo>
                  <a:pt x="4173" y="3163"/>
                </a:lnTo>
                <a:lnTo>
                  <a:pt x="4138" y="3126"/>
                </a:lnTo>
                <a:lnTo>
                  <a:pt x="4138" y="3087"/>
                </a:lnTo>
                <a:lnTo>
                  <a:pt x="4070" y="3087"/>
                </a:lnTo>
                <a:lnTo>
                  <a:pt x="4035" y="3049"/>
                </a:lnTo>
                <a:lnTo>
                  <a:pt x="4001" y="3087"/>
                </a:lnTo>
                <a:lnTo>
                  <a:pt x="3967" y="3126"/>
                </a:lnTo>
                <a:lnTo>
                  <a:pt x="3864" y="3163"/>
                </a:lnTo>
                <a:lnTo>
                  <a:pt x="3828" y="3200"/>
                </a:lnTo>
                <a:lnTo>
                  <a:pt x="3690" y="3126"/>
                </a:lnTo>
                <a:lnTo>
                  <a:pt x="3622" y="3126"/>
                </a:lnTo>
                <a:lnTo>
                  <a:pt x="3587" y="3126"/>
                </a:lnTo>
                <a:lnTo>
                  <a:pt x="3587" y="3087"/>
                </a:lnTo>
                <a:lnTo>
                  <a:pt x="3552" y="3049"/>
                </a:lnTo>
                <a:lnTo>
                  <a:pt x="3518" y="3013"/>
                </a:lnTo>
                <a:lnTo>
                  <a:pt x="3484" y="3013"/>
                </a:lnTo>
                <a:lnTo>
                  <a:pt x="3448" y="3013"/>
                </a:lnTo>
                <a:lnTo>
                  <a:pt x="3448" y="3049"/>
                </a:lnTo>
                <a:lnTo>
                  <a:pt x="1379" y="3049"/>
                </a:lnTo>
                <a:lnTo>
                  <a:pt x="1346" y="3013"/>
                </a:lnTo>
                <a:lnTo>
                  <a:pt x="1310" y="2975"/>
                </a:lnTo>
                <a:lnTo>
                  <a:pt x="1208" y="2899"/>
                </a:lnTo>
                <a:lnTo>
                  <a:pt x="1173" y="2862"/>
                </a:lnTo>
                <a:lnTo>
                  <a:pt x="1173" y="2825"/>
                </a:lnTo>
                <a:lnTo>
                  <a:pt x="1138" y="2825"/>
                </a:lnTo>
                <a:lnTo>
                  <a:pt x="1070" y="2785"/>
                </a:lnTo>
                <a:lnTo>
                  <a:pt x="1034" y="2749"/>
                </a:lnTo>
                <a:lnTo>
                  <a:pt x="966" y="2635"/>
                </a:lnTo>
                <a:lnTo>
                  <a:pt x="931" y="2561"/>
                </a:lnTo>
                <a:lnTo>
                  <a:pt x="931" y="2485"/>
                </a:lnTo>
                <a:lnTo>
                  <a:pt x="897" y="2448"/>
                </a:lnTo>
                <a:lnTo>
                  <a:pt x="862" y="2448"/>
                </a:lnTo>
                <a:lnTo>
                  <a:pt x="828" y="2411"/>
                </a:lnTo>
                <a:lnTo>
                  <a:pt x="828" y="2372"/>
                </a:lnTo>
                <a:lnTo>
                  <a:pt x="862" y="2334"/>
                </a:lnTo>
                <a:lnTo>
                  <a:pt x="828" y="2298"/>
                </a:lnTo>
                <a:lnTo>
                  <a:pt x="793" y="2334"/>
                </a:lnTo>
                <a:lnTo>
                  <a:pt x="759" y="2334"/>
                </a:lnTo>
                <a:lnTo>
                  <a:pt x="759" y="2259"/>
                </a:lnTo>
                <a:lnTo>
                  <a:pt x="759" y="2221"/>
                </a:lnTo>
                <a:lnTo>
                  <a:pt x="725" y="2259"/>
                </a:lnTo>
                <a:lnTo>
                  <a:pt x="689" y="2221"/>
                </a:lnTo>
                <a:lnTo>
                  <a:pt x="655" y="2184"/>
                </a:lnTo>
                <a:lnTo>
                  <a:pt x="586" y="1996"/>
                </a:lnTo>
                <a:lnTo>
                  <a:pt x="552" y="1959"/>
                </a:lnTo>
                <a:lnTo>
                  <a:pt x="518" y="1920"/>
                </a:lnTo>
                <a:lnTo>
                  <a:pt x="518" y="1883"/>
                </a:lnTo>
                <a:lnTo>
                  <a:pt x="483" y="1845"/>
                </a:lnTo>
                <a:lnTo>
                  <a:pt x="449" y="1883"/>
                </a:lnTo>
                <a:lnTo>
                  <a:pt x="415" y="1920"/>
                </a:lnTo>
                <a:lnTo>
                  <a:pt x="345" y="1920"/>
                </a:lnTo>
                <a:lnTo>
                  <a:pt x="275" y="1883"/>
                </a:lnTo>
                <a:lnTo>
                  <a:pt x="207" y="1883"/>
                </a:lnTo>
                <a:lnTo>
                  <a:pt x="173" y="1808"/>
                </a:lnTo>
                <a:lnTo>
                  <a:pt x="138" y="1770"/>
                </a:lnTo>
                <a:lnTo>
                  <a:pt x="70" y="1770"/>
                </a:lnTo>
                <a:lnTo>
                  <a:pt x="0" y="1733"/>
                </a:lnTo>
                <a:lnTo>
                  <a:pt x="34" y="114"/>
                </a:lnTo>
              </a:path>
            </a:pathLst>
          </a:custGeom>
          <a:noFill/>
          <a:ln w="3600">
            <a:solidFill>
              <a:srgbClr val="000000"/>
            </a:solidFill>
            <a:round/>
            <a:headEnd/>
            <a:tailEnd/>
          </a:ln>
          <a:effectLst/>
        </p:spPr>
        <p:txBody>
          <a:bodyPr/>
          <a:lstStyle/>
          <a:p>
            <a:endParaRPr lang="es-ES_tradnl" sz="1633"/>
          </a:p>
        </p:txBody>
      </p:sp>
      <p:sp>
        <p:nvSpPr>
          <p:cNvPr id="11478" name="Freeform 214"/>
          <p:cNvSpPr>
            <a:spLocks noChangeArrowheads="1"/>
          </p:cNvSpPr>
          <p:nvPr/>
        </p:nvSpPr>
        <p:spPr bwMode="auto">
          <a:xfrm>
            <a:off x="8905737" y="701355"/>
            <a:ext cx="663910" cy="528535"/>
          </a:xfrm>
          <a:custGeom>
            <a:avLst/>
            <a:gdLst/>
            <a:ahLst/>
            <a:cxnLst>
              <a:cxn ang="0">
                <a:pos x="33" y="263"/>
              </a:cxn>
              <a:cxn ang="0">
                <a:pos x="138" y="301"/>
              </a:cxn>
              <a:cxn ang="0">
                <a:pos x="275" y="413"/>
              </a:cxn>
              <a:cxn ang="0">
                <a:pos x="517" y="451"/>
              </a:cxn>
              <a:cxn ang="0">
                <a:pos x="551" y="451"/>
              </a:cxn>
              <a:cxn ang="0">
                <a:pos x="689" y="451"/>
              </a:cxn>
              <a:cxn ang="0">
                <a:pos x="793" y="413"/>
              </a:cxn>
              <a:cxn ang="0">
                <a:pos x="861" y="490"/>
              </a:cxn>
              <a:cxn ang="0">
                <a:pos x="930" y="565"/>
              </a:cxn>
              <a:cxn ang="0">
                <a:pos x="1033" y="678"/>
              </a:cxn>
              <a:cxn ang="0">
                <a:pos x="1104" y="791"/>
              </a:cxn>
              <a:cxn ang="0">
                <a:pos x="1172" y="978"/>
              </a:cxn>
              <a:cxn ang="0">
                <a:pos x="1137" y="1129"/>
              </a:cxn>
              <a:cxn ang="0">
                <a:pos x="964" y="1129"/>
              </a:cxn>
              <a:cxn ang="0">
                <a:pos x="861" y="1092"/>
              </a:cxn>
              <a:cxn ang="0">
                <a:pos x="827" y="1205"/>
              </a:cxn>
              <a:cxn ang="0">
                <a:pos x="861" y="1280"/>
              </a:cxn>
              <a:cxn ang="0">
                <a:pos x="1033" y="1242"/>
              </a:cxn>
              <a:cxn ang="0">
                <a:pos x="1241" y="1430"/>
              </a:cxn>
              <a:cxn ang="0">
                <a:pos x="1379" y="1505"/>
              </a:cxn>
              <a:cxn ang="0">
                <a:pos x="1516" y="1582"/>
              </a:cxn>
              <a:cxn ang="0">
                <a:pos x="1689" y="1618"/>
              </a:cxn>
              <a:cxn ang="0">
                <a:pos x="1619" y="1468"/>
              </a:cxn>
              <a:cxn ang="0">
                <a:pos x="1586" y="1393"/>
              </a:cxn>
              <a:cxn ang="0">
                <a:pos x="1724" y="1505"/>
              </a:cxn>
              <a:cxn ang="0">
                <a:pos x="1792" y="1543"/>
              </a:cxn>
              <a:cxn ang="0">
                <a:pos x="1828" y="1393"/>
              </a:cxn>
              <a:cxn ang="0">
                <a:pos x="1724" y="1355"/>
              </a:cxn>
              <a:cxn ang="0">
                <a:pos x="1689" y="1242"/>
              </a:cxn>
              <a:cxn ang="0">
                <a:pos x="1586" y="1092"/>
              </a:cxn>
              <a:cxn ang="0">
                <a:pos x="1586" y="978"/>
              </a:cxn>
              <a:cxn ang="0">
                <a:pos x="1759" y="1129"/>
              </a:cxn>
              <a:cxn ang="0">
                <a:pos x="1965" y="1205"/>
              </a:cxn>
              <a:cxn ang="0">
                <a:pos x="2000" y="1129"/>
              </a:cxn>
              <a:cxn ang="0">
                <a:pos x="2000" y="1053"/>
              </a:cxn>
              <a:cxn ang="0">
                <a:pos x="1930" y="978"/>
              </a:cxn>
              <a:cxn ang="0">
                <a:pos x="1930" y="865"/>
              </a:cxn>
              <a:cxn ang="0">
                <a:pos x="1759" y="828"/>
              </a:cxn>
              <a:cxn ang="0">
                <a:pos x="1619" y="715"/>
              </a:cxn>
              <a:cxn ang="0">
                <a:pos x="1619" y="641"/>
              </a:cxn>
              <a:cxn ang="0">
                <a:pos x="1516" y="641"/>
              </a:cxn>
              <a:cxn ang="0">
                <a:pos x="1551" y="565"/>
              </a:cxn>
              <a:cxn ang="0">
                <a:pos x="1516" y="451"/>
              </a:cxn>
              <a:cxn ang="0">
                <a:pos x="1449" y="337"/>
              </a:cxn>
              <a:cxn ang="0">
                <a:pos x="1345" y="301"/>
              </a:cxn>
              <a:cxn ang="0">
                <a:pos x="1275" y="301"/>
              </a:cxn>
              <a:cxn ang="0">
                <a:pos x="1137" y="301"/>
              </a:cxn>
              <a:cxn ang="0">
                <a:pos x="1069" y="227"/>
              </a:cxn>
              <a:cxn ang="0">
                <a:pos x="1000" y="150"/>
              </a:cxn>
              <a:cxn ang="0">
                <a:pos x="861" y="113"/>
              </a:cxn>
              <a:cxn ang="0">
                <a:pos x="757" y="150"/>
              </a:cxn>
              <a:cxn ang="0">
                <a:pos x="689" y="187"/>
              </a:cxn>
              <a:cxn ang="0">
                <a:pos x="586" y="187"/>
              </a:cxn>
              <a:cxn ang="0">
                <a:pos x="551" y="76"/>
              </a:cxn>
              <a:cxn ang="0">
                <a:pos x="482" y="0"/>
              </a:cxn>
              <a:cxn ang="0">
                <a:pos x="378" y="76"/>
              </a:cxn>
              <a:cxn ang="0">
                <a:pos x="309" y="150"/>
              </a:cxn>
              <a:cxn ang="0">
                <a:pos x="309" y="187"/>
              </a:cxn>
              <a:cxn ang="0">
                <a:pos x="241" y="113"/>
              </a:cxn>
              <a:cxn ang="0">
                <a:pos x="309" y="0"/>
              </a:cxn>
              <a:cxn ang="0">
                <a:pos x="138" y="76"/>
              </a:cxn>
            </a:cxnLst>
            <a:rect l="0" t="0" r="r" b="b"/>
            <a:pathLst>
              <a:path w="2035" h="1619">
                <a:moveTo>
                  <a:pt x="0" y="187"/>
                </a:moveTo>
                <a:lnTo>
                  <a:pt x="0" y="227"/>
                </a:lnTo>
                <a:lnTo>
                  <a:pt x="33" y="263"/>
                </a:lnTo>
                <a:lnTo>
                  <a:pt x="69" y="263"/>
                </a:lnTo>
                <a:lnTo>
                  <a:pt x="103" y="301"/>
                </a:lnTo>
                <a:lnTo>
                  <a:pt x="138" y="301"/>
                </a:lnTo>
                <a:lnTo>
                  <a:pt x="138" y="337"/>
                </a:lnTo>
                <a:lnTo>
                  <a:pt x="206" y="377"/>
                </a:lnTo>
                <a:lnTo>
                  <a:pt x="275" y="413"/>
                </a:lnTo>
                <a:lnTo>
                  <a:pt x="378" y="451"/>
                </a:lnTo>
                <a:lnTo>
                  <a:pt x="482" y="490"/>
                </a:lnTo>
                <a:lnTo>
                  <a:pt x="517" y="451"/>
                </a:lnTo>
                <a:lnTo>
                  <a:pt x="517" y="413"/>
                </a:lnTo>
                <a:lnTo>
                  <a:pt x="551" y="413"/>
                </a:lnTo>
                <a:lnTo>
                  <a:pt x="551" y="451"/>
                </a:lnTo>
                <a:lnTo>
                  <a:pt x="586" y="451"/>
                </a:lnTo>
                <a:lnTo>
                  <a:pt x="655" y="451"/>
                </a:lnTo>
                <a:lnTo>
                  <a:pt x="689" y="451"/>
                </a:lnTo>
                <a:lnTo>
                  <a:pt x="757" y="490"/>
                </a:lnTo>
                <a:lnTo>
                  <a:pt x="793" y="451"/>
                </a:lnTo>
                <a:lnTo>
                  <a:pt x="793" y="413"/>
                </a:lnTo>
                <a:lnTo>
                  <a:pt x="793" y="377"/>
                </a:lnTo>
                <a:lnTo>
                  <a:pt x="827" y="413"/>
                </a:lnTo>
                <a:lnTo>
                  <a:pt x="861" y="490"/>
                </a:lnTo>
                <a:lnTo>
                  <a:pt x="861" y="527"/>
                </a:lnTo>
                <a:lnTo>
                  <a:pt x="896" y="565"/>
                </a:lnTo>
                <a:lnTo>
                  <a:pt x="930" y="565"/>
                </a:lnTo>
                <a:lnTo>
                  <a:pt x="964" y="641"/>
                </a:lnTo>
                <a:lnTo>
                  <a:pt x="1000" y="641"/>
                </a:lnTo>
                <a:lnTo>
                  <a:pt x="1033" y="678"/>
                </a:lnTo>
                <a:lnTo>
                  <a:pt x="1069" y="678"/>
                </a:lnTo>
                <a:lnTo>
                  <a:pt x="1069" y="715"/>
                </a:lnTo>
                <a:lnTo>
                  <a:pt x="1104" y="791"/>
                </a:lnTo>
                <a:lnTo>
                  <a:pt x="1137" y="903"/>
                </a:lnTo>
                <a:lnTo>
                  <a:pt x="1172" y="942"/>
                </a:lnTo>
                <a:lnTo>
                  <a:pt x="1172" y="978"/>
                </a:lnTo>
                <a:lnTo>
                  <a:pt x="1172" y="1016"/>
                </a:lnTo>
                <a:lnTo>
                  <a:pt x="1137" y="1053"/>
                </a:lnTo>
                <a:lnTo>
                  <a:pt x="1137" y="1129"/>
                </a:lnTo>
                <a:lnTo>
                  <a:pt x="1104" y="1129"/>
                </a:lnTo>
                <a:lnTo>
                  <a:pt x="1033" y="1129"/>
                </a:lnTo>
                <a:lnTo>
                  <a:pt x="964" y="1129"/>
                </a:lnTo>
                <a:lnTo>
                  <a:pt x="930" y="1092"/>
                </a:lnTo>
                <a:lnTo>
                  <a:pt x="896" y="1092"/>
                </a:lnTo>
                <a:lnTo>
                  <a:pt x="861" y="1092"/>
                </a:lnTo>
                <a:lnTo>
                  <a:pt x="861" y="1129"/>
                </a:lnTo>
                <a:lnTo>
                  <a:pt x="827" y="1167"/>
                </a:lnTo>
                <a:lnTo>
                  <a:pt x="827" y="1205"/>
                </a:lnTo>
                <a:lnTo>
                  <a:pt x="793" y="1242"/>
                </a:lnTo>
                <a:lnTo>
                  <a:pt x="827" y="1280"/>
                </a:lnTo>
                <a:lnTo>
                  <a:pt x="861" y="1280"/>
                </a:lnTo>
                <a:lnTo>
                  <a:pt x="930" y="1280"/>
                </a:lnTo>
                <a:lnTo>
                  <a:pt x="964" y="1280"/>
                </a:lnTo>
                <a:lnTo>
                  <a:pt x="1033" y="1242"/>
                </a:lnTo>
                <a:lnTo>
                  <a:pt x="1104" y="1280"/>
                </a:lnTo>
                <a:lnTo>
                  <a:pt x="1137" y="1318"/>
                </a:lnTo>
                <a:lnTo>
                  <a:pt x="1241" y="1430"/>
                </a:lnTo>
                <a:lnTo>
                  <a:pt x="1275" y="1468"/>
                </a:lnTo>
                <a:lnTo>
                  <a:pt x="1345" y="1505"/>
                </a:lnTo>
                <a:lnTo>
                  <a:pt x="1379" y="1505"/>
                </a:lnTo>
                <a:lnTo>
                  <a:pt x="1412" y="1505"/>
                </a:lnTo>
                <a:lnTo>
                  <a:pt x="1449" y="1543"/>
                </a:lnTo>
                <a:lnTo>
                  <a:pt x="1516" y="1582"/>
                </a:lnTo>
                <a:lnTo>
                  <a:pt x="1586" y="1618"/>
                </a:lnTo>
                <a:lnTo>
                  <a:pt x="1655" y="1618"/>
                </a:lnTo>
                <a:lnTo>
                  <a:pt x="1689" y="1618"/>
                </a:lnTo>
                <a:lnTo>
                  <a:pt x="1689" y="1543"/>
                </a:lnTo>
                <a:lnTo>
                  <a:pt x="1655" y="1543"/>
                </a:lnTo>
                <a:lnTo>
                  <a:pt x="1619" y="1468"/>
                </a:lnTo>
                <a:lnTo>
                  <a:pt x="1586" y="1430"/>
                </a:lnTo>
                <a:lnTo>
                  <a:pt x="1551" y="1393"/>
                </a:lnTo>
                <a:lnTo>
                  <a:pt x="1586" y="1393"/>
                </a:lnTo>
                <a:lnTo>
                  <a:pt x="1619" y="1393"/>
                </a:lnTo>
                <a:lnTo>
                  <a:pt x="1619" y="1430"/>
                </a:lnTo>
                <a:lnTo>
                  <a:pt x="1724" y="1505"/>
                </a:lnTo>
                <a:lnTo>
                  <a:pt x="1759" y="1543"/>
                </a:lnTo>
                <a:lnTo>
                  <a:pt x="1792" y="1582"/>
                </a:lnTo>
                <a:lnTo>
                  <a:pt x="1792" y="1543"/>
                </a:lnTo>
                <a:lnTo>
                  <a:pt x="1792" y="1505"/>
                </a:lnTo>
                <a:lnTo>
                  <a:pt x="1828" y="1468"/>
                </a:lnTo>
                <a:lnTo>
                  <a:pt x="1828" y="1393"/>
                </a:lnTo>
                <a:lnTo>
                  <a:pt x="1828" y="1355"/>
                </a:lnTo>
                <a:lnTo>
                  <a:pt x="1792" y="1355"/>
                </a:lnTo>
                <a:lnTo>
                  <a:pt x="1724" y="1355"/>
                </a:lnTo>
                <a:lnTo>
                  <a:pt x="1689" y="1355"/>
                </a:lnTo>
                <a:lnTo>
                  <a:pt x="1689" y="1318"/>
                </a:lnTo>
                <a:lnTo>
                  <a:pt x="1689" y="1242"/>
                </a:lnTo>
                <a:lnTo>
                  <a:pt x="1655" y="1205"/>
                </a:lnTo>
                <a:lnTo>
                  <a:pt x="1619" y="1167"/>
                </a:lnTo>
                <a:lnTo>
                  <a:pt x="1586" y="1092"/>
                </a:lnTo>
                <a:lnTo>
                  <a:pt x="1551" y="1053"/>
                </a:lnTo>
                <a:lnTo>
                  <a:pt x="1551" y="978"/>
                </a:lnTo>
                <a:lnTo>
                  <a:pt x="1586" y="978"/>
                </a:lnTo>
                <a:lnTo>
                  <a:pt x="1619" y="1016"/>
                </a:lnTo>
                <a:lnTo>
                  <a:pt x="1655" y="1016"/>
                </a:lnTo>
                <a:lnTo>
                  <a:pt x="1759" y="1129"/>
                </a:lnTo>
                <a:lnTo>
                  <a:pt x="1828" y="1167"/>
                </a:lnTo>
                <a:lnTo>
                  <a:pt x="1896" y="1167"/>
                </a:lnTo>
                <a:lnTo>
                  <a:pt x="1965" y="1205"/>
                </a:lnTo>
                <a:lnTo>
                  <a:pt x="2000" y="1205"/>
                </a:lnTo>
                <a:lnTo>
                  <a:pt x="2000" y="1167"/>
                </a:lnTo>
                <a:lnTo>
                  <a:pt x="2000" y="1129"/>
                </a:lnTo>
                <a:lnTo>
                  <a:pt x="1965" y="1092"/>
                </a:lnTo>
                <a:lnTo>
                  <a:pt x="2000" y="1092"/>
                </a:lnTo>
                <a:lnTo>
                  <a:pt x="2000" y="1053"/>
                </a:lnTo>
                <a:lnTo>
                  <a:pt x="2034" y="978"/>
                </a:lnTo>
                <a:lnTo>
                  <a:pt x="2000" y="978"/>
                </a:lnTo>
                <a:lnTo>
                  <a:pt x="1930" y="978"/>
                </a:lnTo>
                <a:lnTo>
                  <a:pt x="1896" y="978"/>
                </a:lnTo>
                <a:lnTo>
                  <a:pt x="1930" y="942"/>
                </a:lnTo>
                <a:lnTo>
                  <a:pt x="1930" y="865"/>
                </a:lnTo>
                <a:lnTo>
                  <a:pt x="1896" y="865"/>
                </a:lnTo>
                <a:lnTo>
                  <a:pt x="1828" y="865"/>
                </a:lnTo>
                <a:lnTo>
                  <a:pt x="1759" y="828"/>
                </a:lnTo>
                <a:lnTo>
                  <a:pt x="1655" y="791"/>
                </a:lnTo>
                <a:lnTo>
                  <a:pt x="1619" y="753"/>
                </a:lnTo>
                <a:lnTo>
                  <a:pt x="1619" y="715"/>
                </a:lnTo>
                <a:lnTo>
                  <a:pt x="1619" y="678"/>
                </a:lnTo>
                <a:lnTo>
                  <a:pt x="1655" y="678"/>
                </a:lnTo>
                <a:lnTo>
                  <a:pt x="1619" y="641"/>
                </a:lnTo>
                <a:lnTo>
                  <a:pt x="1586" y="641"/>
                </a:lnTo>
                <a:lnTo>
                  <a:pt x="1551" y="641"/>
                </a:lnTo>
                <a:lnTo>
                  <a:pt x="1516" y="641"/>
                </a:lnTo>
                <a:lnTo>
                  <a:pt x="1516" y="601"/>
                </a:lnTo>
                <a:lnTo>
                  <a:pt x="1516" y="565"/>
                </a:lnTo>
                <a:lnTo>
                  <a:pt x="1551" y="565"/>
                </a:lnTo>
                <a:lnTo>
                  <a:pt x="1551" y="527"/>
                </a:lnTo>
                <a:lnTo>
                  <a:pt x="1551" y="490"/>
                </a:lnTo>
                <a:lnTo>
                  <a:pt x="1516" y="451"/>
                </a:lnTo>
                <a:lnTo>
                  <a:pt x="1482" y="377"/>
                </a:lnTo>
                <a:lnTo>
                  <a:pt x="1449" y="413"/>
                </a:lnTo>
                <a:lnTo>
                  <a:pt x="1449" y="337"/>
                </a:lnTo>
                <a:lnTo>
                  <a:pt x="1412" y="337"/>
                </a:lnTo>
                <a:lnTo>
                  <a:pt x="1379" y="301"/>
                </a:lnTo>
                <a:lnTo>
                  <a:pt x="1345" y="301"/>
                </a:lnTo>
                <a:lnTo>
                  <a:pt x="1309" y="337"/>
                </a:lnTo>
                <a:lnTo>
                  <a:pt x="1275" y="337"/>
                </a:lnTo>
                <a:lnTo>
                  <a:pt x="1275" y="301"/>
                </a:lnTo>
                <a:lnTo>
                  <a:pt x="1241" y="263"/>
                </a:lnTo>
                <a:lnTo>
                  <a:pt x="1172" y="301"/>
                </a:lnTo>
                <a:lnTo>
                  <a:pt x="1137" y="301"/>
                </a:lnTo>
                <a:lnTo>
                  <a:pt x="1104" y="263"/>
                </a:lnTo>
                <a:lnTo>
                  <a:pt x="1069" y="263"/>
                </a:lnTo>
                <a:lnTo>
                  <a:pt x="1069" y="227"/>
                </a:lnTo>
                <a:lnTo>
                  <a:pt x="1069" y="187"/>
                </a:lnTo>
                <a:lnTo>
                  <a:pt x="1033" y="187"/>
                </a:lnTo>
                <a:lnTo>
                  <a:pt x="1000" y="150"/>
                </a:lnTo>
                <a:lnTo>
                  <a:pt x="1000" y="113"/>
                </a:lnTo>
                <a:lnTo>
                  <a:pt x="964" y="76"/>
                </a:lnTo>
                <a:lnTo>
                  <a:pt x="861" y="113"/>
                </a:lnTo>
                <a:lnTo>
                  <a:pt x="793" y="113"/>
                </a:lnTo>
                <a:lnTo>
                  <a:pt x="757" y="113"/>
                </a:lnTo>
                <a:lnTo>
                  <a:pt x="757" y="150"/>
                </a:lnTo>
                <a:lnTo>
                  <a:pt x="757" y="187"/>
                </a:lnTo>
                <a:lnTo>
                  <a:pt x="724" y="187"/>
                </a:lnTo>
                <a:lnTo>
                  <a:pt x="689" y="187"/>
                </a:lnTo>
                <a:lnTo>
                  <a:pt x="655" y="227"/>
                </a:lnTo>
                <a:lnTo>
                  <a:pt x="586" y="227"/>
                </a:lnTo>
                <a:lnTo>
                  <a:pt x="586" y="187"/>
                </a:lnTo>
                <a:lnTo>
                  <a:pt x="586" y="150"/>
                </a:lnTo>
                <a:lnTo>
                  <a:pt x="586" y="113"/>
                </a:lnTo>
                <a:lnTo>
                  <a:pt x="551" y="76"/>
                </a:lnTo>
                <a:lnTo>
                  <a:pt x="551" y="0"/>
                </a:lnTo>
                <a:lnTo>
                  <a:pt x="517" y="0"/>
                </a:lnTo>
                <a:lnTo>
                  <a:pt x="482" y="0"/>
                </a:lnTo>
                <a:lnTo>
                  <a:pt x="448" y="37"/>
                </a:lnTo>
                <a:lnTo>
                  <a:pt x="413" y="76"/>
                </a:lnTo>
                <a:lnTo>
                  <a:pt x="378" y="76"/>
                </a:lnTo>
                <a:lnTo>
                  <a:pt x="309" y="76"/>
                </a:lnTo>
                <a:lnTo>
                  <a:pt x="309" y="113"/>
                </a:lnTo>
                <a:lnTo>
                  <a:pt x="309" y="150"/>
                </a:lnTo>
                <a:lnTo>
                  <a:pt x="345" y="227"/>
                </a:lnTo>
                <a:lnTo>
                  <a:pt x="309" y="263"/>
                </a:lnTo>
                <a:lnTo>
                  <a:pt x="309" y="187"/>
                </a:lnTo>
                <a:lnTo>
                  <a:pt x="275" y="150"/>
                </a:lnTo>
                <a:lnTo>
                  <a:pt x="275" y="113"/>
                </a:lnTo>
                <a:lnTo>
                  <a:pt x="241" y="113"/>
                </a:lnTo>
                <a:lnTo>
                  <a:pt x="241" y="76"/>
                </a:lnTo>
                <a:lnTo>
                  <a:pt x="275" y="76"/>
                </a:lnTo>
                <a:lnTo>
                  <a:pt x="309" y="0"/>
                </a:lnTo>
                <a:lnTo>
                  <a:pt x="275" y="0"/>
                </a:lnTo>
                <a:lnTo>
                  <a:pt x="241" y="0"/>
                </a:lnTo>
                <a:lnTo>
                  <a:pt x="138" y="76"/>
                </a:lnTo>
                <a:lnTo>
                  <a:pt x="33" y="150"/>
                </a:lnTo>
                <a:lnTo>
                  <a:pt x="0" y="187"/>
                </a:lnTo>
              </a:path>
            </a:pathLst>
          </a:custGeom>
          <a:noFill/>
          <a:ln w="3600">
            <a:solidFill>
              <a:srgbClr val="000000"/>
            </a:solidFill>
            <a:round/>
            <a:headEnd/>
            <a:tailEnd/>
          </a:ln>
          <a:effectLst/>
        </p:spPr>
        <p:txBody>
          <a:bodyPr/>
          <a:lstStyle/>
          <a:p>
            <a:endParaRPr lang="es-ES_tradnl" sz="1633"/>
          </a:p>
        </p:txBody>
      </p:sp>
      <p:sp>
        <p:nvSpPr>
          <p:cNvPr id="11479" name="Freeform 215"/>
          <p:cNvSpPr>
            <a:spLocks noChangeArrowheads="1"/>
          </p:cNvSpPr>
          <p:nvPr/>
        </p:nvSpPr>
        <p:spPr bwMode="auto">
          <a:xfrm>
            <a:off x="9108799" y="688395"/>
            <a:ext cx="90729" cy="37444"/>
          </a:xfrm>
          <a:custGeom>
            <a:avLst/>
            <a:gdLst/>
            <a:ahLst/>
            <a:cxnLst>
              <a:cxn ang="0">
                <a:pos x="0" y="114"/>
              </a:cxn>
              <a:cxn ang="0">
                <a:pos x="104" y="114"/>
              </a:cxn>
              <a:cxn ang="0">
                <a:pos x="173" y="114"/>
              </a:cxn>
              <a:cxn ang="0">
                <a:pos x="207" y="75"/>
              </a:cxn>
              <a:cxn ang="0">
                <a:pos x="242" y="75"/>
              </a:cxn>
              <a:cxn ang="0">
                <a:pos x="276" y="75"/>
              </a:cxn>
              <a:cxn ang="0">
                <a:pos x="276" y="38"/>
              </a:cxn>
              <a:cxn ang="0">
                <a:pos x="242" y="38"/>
              </a:cxn>
              <a:cxn ang="0">
                <a:pos x="207" y="0"/>
              </a:cxn>
              <a:cxn ang="0">
                <a:pos x="173" y="0"/>
              </a:cxn>
              <a:cxn ang="0">
                <a:pos x="138" y="0"/>
              </a:cxn>
              <a:cxn ang="0">
                <a:pos x="70" y="0"/>
              </a:cxn>
              <a:cxn ang="0">
                <a:pos x="35" y="38"/>
              </a:cxn>
              <a:cxn ang="0">
                <a:pos x="0" y="114"/>
              </a:cxn>
            </a:cxnLst>
            <a:rect l="0" t="0" r="r" b="b"/>
            <a:pathLst>
              <a:path w="277" h="115">
                <a:moveTo>
                  <a:pt x="0" y="114"/>
                </a:moveTo>
                <a:lnTo>
                  <a:pt x="104" y="114"/>
                </a:lnTo>
                <a:lnTo>
                  <a:pt x="173" y="114"/>
                </a:lnTo>
                <a:lnTo>
                  <a:pt x="207" y="75"/>
                </a:lnTo>
                <a:lnTo>
                  <a:pt x="242" y="75"/>
                </a:lnTo>
                <a:lnTo>
                  <a:pt x="276" y="75"/>
                </a:lnTo>
                <a:lnTo>
                  <a:pt x="276" y="38"/>
                </a:lnTo>
                <a:lnTo>
                  <a:pt x="242" y="38"/>
                </a:lnTo>
                <a:lnTo>
                  <a:pt x="207" y="0"/>
                </a:lnTo>
                <a:lnTo>
                  <a:pt x="173" y="0"/>
                </a:lnTo>
                <a:lnTo>
                  <a:pt x="138" y="0"/>
                </a:lnTo>
                <a:lnTo>
                  <a:pt x="70" y="0"/>
                </a:lnTo>
                <a:lnTo>
                  <a:pt x="35" y="38"/>
                </a:lnTo>
                <a:lnTo>
                  <a:pt x="0" y="114"/>
                </a:lnTo>
              </a:path>
            </a:pathLst>
          </a:custGeom>
          <a:noFill/>
          <a:ln w="3600">
            <a:solidFill>
              <a:srgbClr val="000000"/>
            </a:solidFill>
            <a:round/>
            <a:headEnd/>
            <a:tailEnd/>
          </a:ln>
          <a:effectLst/>
        </p:spPr>
        <p:txBody>
          <a:bodyPr/>
          <a:lstStyle/>
          <a:p>
            <a:endParaRPr lang="es-ES_tradnl" sz="1633"/>
          </a:p>
        </p:txBody>
      </p:sp>
      <p:sp>
        <p:nvSpPr>
          <p:cNvPr id="11480" name="Freeform 216"/>
          <p:cNvSpPr>
            <a:spLocks noChangeArrowheads="1"/>
          </p:cNvSpPr>
          <p:nvPr/>
        </p:nvSpPr>
        <p:spPr bwMode="auto">
          <a:xfrm>
            <a:off x="8793404" y="626469"/>
            <a:ext cx="56166" cy="37444"/>
          </a:xfrm>
          <a:custGeom>
            <a:avLst/>
            <a:gdLst/>
            <a:ahLst/>
            <a:cxnLst>
              <a:cxn ang="0">
                <a:pos x="104" y="0"/>
              </a:cxn>
              <a:cxn ang="0">
                <a:pos x="70" y="0"/>
              </a:cxn>
              <a:cxn ang="0">
                <a:pos x="35" y="0"/>
              </a:cxn>
              <a:cxn ang="0">
                <a:pos x="0" y="38"/>
              </a:cxn>
              <a:cxn ang="0">
                <a:pos x="35" y="38"/>
              </a:cxn>
              <a:cxn ang="0">
                <a:pos x="35" y="75"/>
              </a:cxn>
              <a:cxn ang="0">
                <a:pos x="35" y="113"/>
              </a:cxn>
              <a:cxn ang="0">
                <a:pos x="70" y="113"/>
              </a:cxn>
              <a:cxn ang="0">
                <a:pos x="139" y="113"/>
              </a:cxn>
              <a:cxn ang="0">
                <a:pos x="173" y="113"/>
              </a:cxn>
              <a:cxn ang="0">
                <a:pos x="173" y="75"/>
              </a:cxn>
              <a:cxn ang="0">
                <a:pos x="139" y="38"/>
              </a:cxn>
              <a:cxn ang="0">
                <a:pos x="104" y="0"/>
              </a:cxn>
            </a:cxnLst>
            <a:rect l="0" t="0" r="r" b="b"/>
            <a:pathLst>
              <a:path w="174" h="114">
                <a:moveTo>
                  <a:pt x="104" y="0"/>
                </a:moveTo>
                <a:lnTo>
                  <a:pt x="70" y="0"/>
                </a:lnTo>
                <a:lnTo>
                  <a:pt x="35" y="0"/>
                </a:lnTo>
                <a:lnTo>
                  <a:pt x="0" y="38"/>
                </a:lnTo>
                <a:lnTo>
                  <a:pt x="35" y="38"/>
                </a:lnTo>
                <a:lnTo>
                  <a:pt x="35" y="75"/>
                </a:lnTo>
                <a:lnTo>
                  <a:pt x="35" y="113"/>
                </a:lnTo>
                <a:lnTo>
                  <a:pt x="70" y="113"/>
                </a:lnTo>
                <a:lnTo>
                  <a:pt x="139" y="113"/>
                </a:lnTo>
                <a:lnTo>
                  <a:pt x="173" y="113"/>
                </a:lnTo>
                <a:lnTo>
                  <a:pt x="173" y="75"/>
                </a:lnTo>
                <a:lnTo>
                  <a:pt x="139" y="38"/>
                </a:lnTo>
                <a:lnTo>
                  <a:pt x="104" y="0"/>
                </a:lnTo>
              </a:path>
            </a:pathLst>
          </a:custGeom>
          <a:noFill/>
          <a:ln w="3600">
            <a:solidFill>
              <a:srgbClr val="000000"/>
            </a:solidFill>
            <a:round/>
            <a:headEnd/>
            <a:tailEnd/>
          </a:ln>
          <a:effectLst/>
        </p:spPr>
        <p:txBody>
          <a:bodyPr/>
          <a:lstStyle/>
          <a:p>
            <a:endParaRPr lang="es-ES_tradnl" sz="1633"/>
          </a:p>
        </p:txBody>
      </p:sp>
      <p:sp>
        <p:nvSpPr>
          <p:cNvPr id="11481" name="Freeform 217"/>
          <p:cNvSpPr>
            <a:spLocks noChangeArrowheads="1"/>
          </p:cNvSpPr>
          <p:nvPr/>
        </p:nvSpPr>
        <p:spPr bwMode="auto">
          <a:xfrm>
            <a:off x="8950383" y="332676"/>
            <a:ext cx="361477" cy="257787"/>
          </a:xfrm>
          <a:custGeom>
            <a:avLst/>
            <a:gdLst/>
            <a:ahLst/>
            <a:cxnLst>
              <a:cxn ang="0">
                <a:pos x="758" y="0"/>
              </a:cxn>
              <a:cxn ang="0">
                <a:pos x="620" y="37"/>
              </a:cxn>
              <a:cxn ang="0">
                <a:pos x="518" y="75"/>
              </a:cxn>
              <a:cxn ang="0">
                <a:pos x="449" y="75"/>
              </a:cxn>
              <a:cxn ang="0">
                <a:pos x="379" y="150"/>
              </a:cxn>
              <a:cxn ang="0">
                <a:pos x="275" y="150"/>
              </a:cxn>
              <a:cxn ang="0">
                <a:pos x="207" y="187"/>
              </a:cxn>
              <a:cxn ang="0">
                <a:pos x="275" y="262"/>
              </a:cxn>
              <a:cxn ang="0">
                <a:pos x="379" y="262"/>
              </a:cxn>
              <a:cxn ang="0">
                <a:pos x="518" y="187"/>
              </a:cxn>
              <a:cxn ang="0">
                <a:pos x="482" y="226"/>
              </a:cxn>
              <a:cxn ang="0">
                <a:pos x="449" y="301"/>
              </a:cxn>
              <a:cxn ang="0">
                <a:pos x="345" y="337"/>
              </a:cxn>
              <a:cxn ang="0">
                <a:pos x="309" y="376"/>
              </a:cxn>
              <a:cxn ang="0">
                <a:pos x="309" y="451"/>
              </a:cxn>
              <a:cxn ang="0">
                <a:pos x="414" y="451"/>
              </a:cxn>
              <a:cxn ang="0">
                <a:pos x="379" y="490"/>
              </a:cxn>
              <a:cxn ang="0">
                <a:pos x="309" y="490"/>
              </a:cxn>
              <a:cxn ang="0">
                <a:pos x="241" y="564"/>
              </a:cxn>
              <a:cxn ang="0">
                <a:pos x="309" y="601"/>
              </a:cxn>
              <a:cxn ang="0">
                <a:pos x="241" y="601"/>
              </a:cxn>
              <a:cxn ang="0">
                <a:pos x="171" y="640"/>
              </a:cxn>
              <a:cxn ang="0">
                <a:pos x="103" y="676"/>
              </a:cxn>
              <a:cxn ang="0">
                <a:pos x="0" y="714"/>
              </a:cxn>
              <a:cxn ang="0">
                <a:pos x="33" y="753"/>
              </a:cxn>
              <a:cxn ang="0">
                <a:pos x="69" y="790"/>
              </a:cxn>
              <a:cxn ang="0">
                <a:pos x="241" y="790"/>
              </a:cxn>
              <a:cxn ang="0">
                <a:pos x="275" y="753"/>
              </a:cxn>
              <a:cxn ang="0">
                <a:pos x="379" y="753"/>
              </a:cxn>
              <a:cxn ang="0">
                <a:pos x="414" y="790"/>
              </a:cxn>
              <a:cxn ang="0">
                <a:pos x="518" y="790"/>
              </a:cxn>
              <a:cxn ang="0">
                <a:pos x="620" y="714"/>
              </a:cxn>
              <a:cxn ang="0">
                <a:pos x="551" y="640"/>
              </a:cxn>
              <a:cxn ang="0">
                <a:pos x="518" y="601"/>
              </a:cxn>
              <a:cxn ang="0">
                <a:pos x="586" y="601"/>
              </a:cxn>
              <a:cxn ang="0">
                <a:pos x="655" y="564"/>
              </a:cxn>
              <a:cxn ang="0">
                <a:pos x="689" y="526"/>
              </a:cxn>
              <a:cxn ang="0">
                <a:pos x="793" y="526"/>
              </a:cxn>
              <a:cxn ang="0">
                <a:pos x="827" y="451"/>
              </a:cxn>
              <a:cxn ang="0">
                <a:pos x="793" y="412"/>
              </a:cxn>
              <a:cxn ang="0">
                <a:pos x="896" y="412"/>
              </a:cxn>
              <a:cxn ang="0">
                <a:pos x="966" y="376"/>
              </a:cxn>
              <a:cxn ang="0">
                <a:pos x="1070" y="262"/>
              </a:cxn>
              <a:cxn ang="0">
                <a:pos x="1104" y="187"/>
              </a:cxn>
              <a:cxn ang="0">
                <a:pos x="1070" y="150"/>
              </a:cxn>
              <a:cxn ang="0">
                <a:pos x="1104" y="112"/>
              </a:cxn>
              <a:cxn ang="0">
                <a:pos x="1104" y="37"/>
              </a:cxn>
              <a:cxn ang="0">
                <a:pos x="966" y="0"/>
              </a:cxn>
              <a:cxn ang="0">
                <a:pos x="827" y="0"/>
              </a:cxn>
            </a:cxnLst>
            <a:rect l="0" t="0" r="r" b="b"/>
            <a:pathLst>
              <a:path w="1105" h="791">
                <a:moveTo>
                  <a:pt x="827" y="0"/>
                </a:moveTo>
                <a:lnTo>
                  <a:pt x="758" y="0"/>
                </a:lnTo>
                <a:lnTo>
                  <a:pt x="689" y="37"/>
                </a:lnTo>
                <a:lnTo>
                  <a:pt x="620" y="37"/>
                </a:lnTo>
                <a:lnTo>
                  <a:pt x="551" y="37"/>
                </a:lnTo>
                <a:lnTo>
                  <a:pt x="518" y="75"/>
                </a:lnTo>
                <a:lnTo>
                  <a:pt x="482" y="75"/>
                </a:lnTo>
                <a:lnTo>
                  <a:pt x="449" y="75"/>
                </a:lnTo>
                <a:lnTo>
                  <a:pt x="414" y="112"/>
                </a:lnTo>
                <a:lnTo>
                  <a:pt x="379" y="150"/>
                </a:lnTo>
                <a:lnTo>
                  <a:pt x="309" y="150"/>
                </a:lnTo>
                <a:lnTo>
                  <a:pt x="275" y="150"/>
                </a:lnTo>
                <a:lnTo>
                  <a:pt x="207" y="150"/>
                </a:lnTo>
                <a:lnTo>
                  <a:pt x="207" y="187"/>
                </a:lnTo>
                <a:lnTo>
                  <a:pt x="207" y="226"/>
                </a:lnTo>
                <a:lnTo>
                  <a:pt x="275" y="262"/>
                </a:lnTo>
                <a:lnTo>
                  <a:pt x="345" y="262"/>
                </a:lnTo>
                <a:lnTo>
                  <a:pt x="379" y="262"/>
                </a:lnTo>
                <a:lnTo>
                  <a:pt x="449" y="226"/>
                </a:lnTo>
                <a:lnTo>
                  <a:pt x="518" y="187"/>
                </a:lnTo>
                <a:lnTo>
                  <a:pt x="518" y="226"/>
                </a:lnTo>
                <a:lnTo>
                  <a:pt x="482" y="226"/>
                </a:lnTo>
                <a:lnTo>
                  <a:pt x="449" y="262"/>
                </a:lnTo>
                <a:lnTo>
                  <a:pt x="449" y="301"/>
                </a:lnTo>
                <a:lnTo>
                  <a:pt x="449" y="337"/>
                </a:lnTo>
                <a:lnTo>
                  <a:pt x="345" y="337"/>
                </a:lnTo>
                <a:lnTo>
                  <a:pt x="309" y="337"/>
                </a:lnTo>
                <a:lnTo>
                  <a:pt x="309" y="376"/>
                </a:lnTo>
                <a:lnTo>
                  <a:pt x="345" y="412"/>
                </a:lnTo>
                <a:lnTo>
                  <a:pt x="309" y="451"/>
                </a:lnTo>
                <a:lnTo>
                  <a:pt x="345" y="451"/>
                </a:lnTo>
                <a:lnTo>
                  <a:pt x="414" y="451"/>
                </a:lnTo>
                <a:lnTo>
                  <a:pt x="379" y="451"/>
                </a:lnTo>
                <a:lnTo>
                  <a:pt x="379" y="490"/>
                </a:lnTo>
                <a:lnTo>
                  <a:pt x="345" y="490"/>
                </a:lnTo>
                <a:lnTo>
                  <a:pt x="309" y="490"/>
                </a:lnTo>
                <a:lnTo>
                  <a:pt x="275" y="526"/>
                </a:lnTo>
                <a:lnTo>
                  <a:pt x="241" y="564"/>
                </a:lnTo>
                <a:lnTo>
                  <a:pt x="275" y="564"/>
                </a:lnTo>
                <a:lnTo>
                  <a:pt x="309" y="601"/>
                </a:lnTo>
                <a:lnTo>
                  <a:pt x="275" y="640"/>
                </a:lnTo>
                <a:lnTo>
                  <a:pt x="241" y="601"/>
                </a:lnTo>
                <a:lnTo>
                  <a:pt x="207" y="601"/>
                </a:lnTo>
                <a:lnTo>
                  <a:pt x="171" y="640"/>
                </a:lnTo>
                <a:lnTo>
                  <a:pt x="138" y="676"/>
                </a:lnTo>
                <a:lnTo>
                  <a:pt x="103" y="676"/>
                </a:lnTo>
                <a:lnTo>
                  <a:pt x="33" y="714"/>
                </a:lnTo>
                <a:lnTo>
                  <a:pt x="0" y="714"/>
                </a:lnTo>
                <a:lnTo>
                  <a:pt x="0" y="753"/>
                </a:lnTo>
                <a:lnTo>
                  <a:pt x="33" y="753"/>
                </a:lnTo>
                <a:lnTo>
                  <a:pt x="33" y="790"/>
                </a:lnTo>
                <a:lnTo>
                  <a:pt x="69" y="790"/>
                </a:lnTo>
                <a:lnTo>
                  <a:pt x="138" y="790"/>
                </a:lnTo>
                <a:lnTo>
                  <a:pt x="241" y="790"/>
                </a:lnTo>
                <a:lnTo>
                  <a:pt x="241" y="753"/>
                </a:lnTo>
                <a:lnTo>
                  <a:pt x="275" y="753"/>
                </a:lnTo>
                <a:lnTo>
                  <a:pt x="345" y="753"/>
                </a:lnTo>
                <a:lnTo>
                  <a:pt x="379" y="753"/>
                </a:lnTo>
                <a:lnTo>
                  <a:pt x="414" y="753"/>
                </a:lnTo>
                <a:lnTo>
                  <a:pt x="414" y="790"/>
                </a:lnTo>
                <a:lnTo>
                  <a:pt x="449" y="790"/>
                </a:lnTo>
                <a:lnTo>
                  <a:pt x="518" y="790"/>
                </a:lnTo>
                <a:lnTo>
                  <a:pt x="551" y="753"/>
                </a:lnTo>
                <a:lnTo>
                  <a:pt x="620" y="714"/>
                </a:lnTo>
                <a:lnTo>
                  <a:pt x="620" y="676"/>
                </a:lnTo>
                <a:lnTo>
                  <a:pt x="551" y="640"/>
                </a:lnTo>
                <a:lnTo>
                  <a:pt x="518" y="640"/>
                </a:lnTo>
                <a:lnTo>
                  <a:pt x="518" y="601"/>
                </a:lnTo>
                <a:lnTo>
                  <a:pt x="551" y="601"/>
                </a:lnTo>
                <a:lnTo>
                  <a:pt x="586" y="601"/>
                </a:lnTo>
                <a:lnTo>
                  <a:pt x="620" y="601"/>
                </a:lnTo>
                <a:lnTo>
                  <a:pt x="655" y="564"/>
                </a:lnTo>
                <a:lnTo>
                  <a:pt x="724" y="564"/>
                </a:lnTo>
                <a:lnTo>
                  <a:pt x="689" y="526"/>
                </a:lnTo>
                <a:lnTo>
                  <a:pt x="758" y="490"/>
                </a:lnTo>
                <a:lnTo>
                  <a:pt x="793" y="526"/>
                </a:lnTo>
                <a:lnTo>
                  <a:pt x="827" y="490"/>
                </a:lnTo>
                <a:lnTo>
                  <a:pt x="827" y="451"/>
                </a:lnTo>
                <a:lnTo>
                  <a:pt x="793" y="451"/>
                </a:lnTo>
                <a:lnTo>
                  <a:pt x="793" y="412"/>
                </a:lnTo>
                <a:lnTo>
                  <a:pt x="827" y="412"/>
                </a:lnTo>
                <a:lnTo>
                  <a:pt x="896" y="412"/>
                </a:lnTo>
                <a:lnTo>
                  <a:pt x="930" y="376"/>
                </a:lnTo>
                <a:lnTo>
                  <a:pt x="966" y="376"/>
                </a:lnTo>
                <a:lnTo>
                  <a:pt x="1000" y="337"/>
                </a:lnTo>
                <a:lnTo>
                  <a:pt x="1070" y="262"/>
                </a:lnTo>
                <a:lnTo>
                  <a:pt x="1070" y="226"/>
                </a:lnTo>
                <a:lnTo>
                  <a:pt x="1104" y="187"/>
                </a:lnTo>
                <a:lnTo>
                  <a:pt x="1070" y="187"/>
                </a:lnTo>
                <a:lnTo>
                  <a:pt x="1070" y="150"/>
                </a:lnTo>
                <a:lnTo>
                  <a:pt x="1034" y="150"/>
                </a:lnTo>
                <a:lnTo>
                  <a:pt x="1104" y="112"/>
                </a:lnTo>
                <a:lnTo>
                  <a:pt x="1104" y="75"/>
                </a:lnTo>
                <a:lnTo>
                  <a:pt x="1104" y="37"/>
                </a:lnTo>
                <a:lnTo>
                  <a:pt x="1070" y="0"/>
                </a:lnTo>
                <a:lnTo>
                  <a:pt x="966" y="0"/>
                </a:lnTo>
                <a:lnTo>
                  <a:pt x="896" y="0"/>
                </a:lnTo>
                <a:lnTo>
                  <a:pt x="827" y="0"/>
                </a:lnTo>
              </a:path>
            </a:pathLst>
          </a:custGeom>
          <a:noFill/>
          <a:ln w="3600">
            <a:solidFill>
              <a:srgbClr val="000000"/>
            </a:solidFill>
            <a:round/>
            <a:headEnd/>
            <a:tailEnd/>
          </a:ln>
          <a:effectLst/>
        </p:spPr>
        <p:txBody>
          <a:bodyPr/>
          <a:lstStyle/>
          <a:p>
            <a:endParaRPr lang="es-ES_tradnl" sz="1633"/>
          </a:p>
        </p:txBody>
      </p:sp>
      <p:sp>
        <p:nvSpPr>
          <p:cNvPr id="11482" name="Freeform 218"/>
          <p:cNvSpPr>
            <a:spLocks noChangeArrowheads="1"/>
          </p:cNvSpPr>
          <p:nvPr/>
        </p:nvSpPr>
        <p:spPr bwMode="auto">
          <a:xfrm>
            <a:off x="8917259" y="381642"/>
            <a:ext cx="123853" cy="135374"/>
          </a:xfrm>
          <a:custGeom>
            <a:avLst/>
            <a:gdLst/>
            <a:ahLst/>
            <a:cxnLst>
              <a:cxn ang="0">
                <a:pos x="138" y="112"/>
              </a:cxn>
              <a:cxn ang="0">
                <a:pos x="104" y="112"/>
              </a:cxn>
              <a:cxn ang="0">
                <a:pos x="70" y="112"/>
              </a:cxn>
              <a:cxn ang="0">
                <a:pos x="34" y="150"/>
              </a:cxn>
              <a:cxn ang="0">
                <a:pos x="0" y="187"/>
              </a:cxn>
              <a:cxn ang="0">
                <a:pos x="0" y="226"/>
              </a:cxn>
              <a:cxn ang="0">
                <a:pos x="0" y="262"/>
              </a:cxn>
              <a:cxn ang="0">
                <a:pos x="34" y="301"/>
              </a:cxn>
              <a:cxn ang="0">
                <a:pos x="70" y="301"/>
              </a:cxn>
              <a:cxn ang="0">
                <a:pos x="70" y="338"/>
              </a:cxn>
              <a:cxn ang="0">
                <a:pos x="34" y="376"/>
              </a:cxn>
              <a:cxn ang="0">
                <a:pos x="0" y="376"/>
              </a:cxn>
              <a:cxn ang="0">
                <a:pos x="34" y="413"/>
              </a:cxn>
              <a:cxn ang="0">
                <a:pos x="104" y="413"/>
              </a:cxn>
              <a:cxn ang="0">
                <a:pos x="138" y="376"/>
              </a:cxn>
              <a:cxn ang="0">
                <a:pos x="242" y="338"/>
              </a:cxn>
              <a:cxn ang="0">
                <a:pos x="310" y="301"/>
              </a:cxn>
              <a:cxn ang="0">
                <a:pos x="345" y="301"/>
              </a:cxn>
              <a:cxn ang="0">
                <a:pos x="379" y="262"/>
              </a:cxn>
              <a:cxn ang="0">
                <a:pos x="379" y="226"/>
              </a:cxn>
              <a:cxn ang="0">
                <a:pos x="310" y="226"/>
              </a:cxn>
              <a:cxn ang="0">
                <a:pos x="310" y="187"/>
              </a:cxn>
              <a:cxn ang="0">
                <a:pos x="345" y="150"/>
              </a:cxn>
              <a:cxn ang="0">
                <a:pos x="310" y="150"/>
              </a:cxn>
              <a:cxn ang="0">
                <a:pos x="310" y="112"/>
              </a:cxn>
              <a:cxn ang="0">
                <a:pos x="242" y="75"/>
              </a:cxn>
              <a:cxn ang="0">
                <a:pos x="242" y="37"/>
              </a:cxn>
              <a:cxn ang="0">
                <a:pos x="207" y="0"/>
              </a:cxn>
              <a:cxn ang="0">
                <a:pos x="172" y="0"/>
              </a:cxn>
              <a:cxn ang="0">
                <a:pos x="138" y="37"/>
              </a:cxn>
              <a:cxn ang="0">
                <a:pos x="138" y="112"/>
              </a:cxn>
            </a:cxnLst>
            <a:rect l="0" t="0" r="r" b="b"/>
            <a:pathLst>
              <a:path w="380" h="414">
                <a:moveTo>
                  <a:pt x="138" y="112"/>
                </a:moveTo>
                <a:lnTo>
                  <a:pt x="104" y="112"/>
                </a:lnTo>
                <a:lnTo>
                  <a:pt x="70" y="112"/>
                </a:lnTo>
                <a:lnTo>
                  <a:pt x="34" y="150"/>
                </a:lnTo>
                <a:lnTo>
                  <a:pt x="0" y="187"/>
                </a:lnTo>
                <a:lnTo>
                  <a:pt x="0" y="226"/>
                </a:lnTo>
                <a:lnTo>
                  <a:pt x="0" y="262"/>
                </a:lnTo>
                <a:lnTo>
                  <a:pt x="34" y="301"/>
                </a:lnTo>
                <a:lnTo>
                  <a:pt x="70" y="301"/>
                </a:lnTo>
                <a:lnTo>
                  <a:pt x="70" y="338"/>
                </a:lnTo>
                <a:lnTo>
                  <a:pt x="34" y="376"/>
                </a:lnTo>
                <a:lnTo>
                  <a:pt x="0" y="376"/>
                </a:lnTo>
                <a:lnTo>
                  <a:pt x="34" y="413"/>
                </a:lnTo>
                <a:lnTo>
                  <a:pt x="104" y="413"/>
                </a:lnTo>
                <a:lnTo>
                  <a:pt x="138" y="376"/>
                </a:lnTo>
                <a:lnTo>
                  <a:pt x="242" y="338"/>
                </a:lnTo>
                <a:lnTo>
                  <a:pt x="310" y="301"/>
                </a:lnTo>
                <a:lnTo>
                  <a:pt x="345" y="301"/>
                </a:lnTo>
                <a:lnTo>
                  <a:pt x="379" y="262"/>
                </a:lnTo>
                <a:lnTo>
                  <a:pt x="379" y="226"/>
                </a:lnTo>
                <a:lnTo>
                  <a:pt x="310" y="226"/>
                </a:lnTo>
                <a:lnTo>
                  <a:pt x="310" y="187"/>
                </a:lnTo>
                <a:lnTo>
                  <a:pt x="345" y="150"/>
                </a:lnTo>
                <a:lnTo>
                  <a:pt x="310" y="150"/>
                </a:lnTo>
                <a:lnTo>
                  <a:pt x="310" y="112"/>
                </a:lnTo>
                <a:lnTo>
                  <a:pt x="242" y="75"/>
                </a:lnTo>
                <a:lnTo>
                  <a:pt x="242" y="37"/>
                </a:lnTo>
                <a:lnTo>
                  <a:pt x="207" y="0"/>
                </a:lnTo>
                <a:lnTo>
                  <a:pt x="172" y="0"/>
                </a:lnTo>
                <a:lnTo>
                  <a:pt x="138" y="37"/>
                </a:lnTo>
                <a:lnTo>
                  <a:pt x="138" y="112"/>
                </a:lnTo>
              </a:path>
            </a:pathLst>
          </a:custGeom>
          <a:noFill/>
          <a:ln w="3600">
            <a:solidFill>
              <a:srgbClr val="000000"/>
            </a:solidFill>
            <a:round/>
            <a:headEnd/>
            <a:tailEnd/>
          </a:ln>
          <a:effectLst/>
        </p:spPr>
        <p:txBody>
          <a:bodyPr/>
          <a:lstStyle/>
          <a:p>
            <a:endParaRPr lang="es-ES_tradnl" sz="1633"/>
          </a:p>
        </p:txBody>
      </p:sp>
      <p:sp>
        <p:nvSpPr>
          <p:cNvPr id="11483" name="Freeform 219"/>
          <p:cNvSpPr>
            <a:spLocks noChangeArrowheads="1"/>
          </p:cNvSpPr>
          <p:nvPr/>
        </p:nvSpPr>
        <p:spPr bwMode="auto">
          <a:xfrm>
            <a:off x="8826529" y="553019"/>
            <a:ext cx="326914" cy="123853"/>
          </a:xfrm>
          <a:custGeom>
            <a:avLst/>
            <a:gdLst/>
            <a:ahLst/>
            <a:cxnLst>
              <a:cxn ang="0">
                <a:pos x="173" y="38"/>
              </a:cxn>
              <a:cxn ang="0">
                <a:pos x="139" y="38"/>
              </a:cxn>
              <a:cxn ang="0">
                <a:pos x="70" y="38"/>
              </a:cxn>
              <a:cxn ang="0">
                <a:pos x="34" y="0"/>
              </a:cxn>
              <a:cxn ang="0">
                <a:pos x="0" y="0"/>
              </a:cxn>
              <a:cxn ang="0">
                <a:pos x="34" y="38"/>
              </a:cxn>
              <a:cxn ang="0">
                <a:pos x="34" y="76"/>
              </a:cxn>
              <a:cxn ang="0">
                <a:pos x="34" y="114"/>
              </a:cxn>
              <a:cxn ang="0">
                <a:pos x="34" y="150"/>
              </a:cxn>
              <a:cxn ang="0">
                <a:pos x="103" y="150"/>
              </a:cxn>
              <a:cxn ang="0">
                <a:pos x="173" y="188"/>
              </a:cxn>
              <a:cxn ang="0">
                <a:pos x="243" y="338"/>
              </a:cxn>
              <a:cxn ang="0">
                <a:pos x="276" y="338"/>
              </a:cxn>
              <a:cxn ang="0">
                <a:pos x="310" y="378"/>
              </a:cxn>
              <a:cxn ang="0">
                <a:pos x="518" y="378"/>
              </a:cxn>
              <a:cxn ang="0">
                <a:pos x="587" y="378"/>
              </a:cxn>
              <a:cxn ang="0">
                <a:pos x="621" y="338"/>
              </a:cxn>
              <a:cxn ang="0">
                <a:pos x="655" y="301"/>
              </a:cxn>
              <a:cxn ang="0">
                <a:pos x="689" y="301"/>
              </a:cxn>
              <a:cxn ang="0">
                <a:pos x="725" y="301"/>
              </a:cxn>
              <a:cxn ang="0">
                <a:pos x="794" y="338"/>
              </a:cxn>
              <a:cxn ang="0">
                <a:pos x="898" y="338"/>
              </a:cxn>
              <a:cxn ang="0">
                <a:pos x="931" y="301"/>
              </a:cxn>
              <a:cxn ang="0">
                <a:pos x="966" y="301"/>
              </a:cxn>
              <a:cxn ang="0">
                <a:pos x="966" y="264"/>
              </a:cxn>
              <a:cxn ang="0">
                <a:pos x="1000" y="227"/>
              </a:cxn>
              <a:cxn ang="0">
                <a:pos x="966" y="227"/>
              </a:cxn>
              <a:cxn ang="0">
                <a:pos x="862" y="227"/>
              </a:cxn>
              <a:cxn ang="0">
                <a:pos x="794" y="227"/>
              </a:cxn>
              <a:cxn ang="0">
                <a:pos x="759" y="227"/>
              </a:cxn>
              <a:cxn ang="0">
                <a:pos x="689" y="227"/>
              </a:cxn>
              <a:cxn ang="0">
                <a:pos x="655" y="227"/>
              </a:cxn>
              <a:cxn ang="0">
                <a:pos x="621" y="227"/>
              </a:cxn>
              <a:cxn ang="0">
                <a:pos x="518" y="227"/>
              </a:cxn>
              <a:cxn ang="0">
                <a:pos x="483" y="227"/>
              </a:cxn>
              <a:cxn ang="0">
                <a:pos x="449" y="227"/>
              </a:cxn>
              <a:cxn ang="0">
                <a:pos x="380" y="227"/>
              </a:cxn>
              <a:cxn ang="0">
                <a:pos x="346" y="227"/>
              </a:cxn>
              <a:cxn ang="0">
                <a:pos x="310" y="188"/>
              </a:cxn>
              <a:cxn ang="0">
                <a:pos x="346" y="150"/>
              </a:cxn>
              <a:cxn ang="0">
                <a:pos x="380" y="114"/>
              </a:cxn>
              <a:cxn ang="0">
                <a:pos x="276" y="114"/>
              </a:cxn>
              <a:cxn ang="0">
                <a:pos x="276" y="38"/>
              </a:cxn>
              <a:cxn ang="0">
                <a:pos x="243" y="38"/>
              </a:cxn>
              <a:cxn ang="0">
                <a:pos x="207" y="38"/>
              </a:cxn>
              <a:cxn ang="0">
                <a:pos x="173" y="38"/>
              </a:cxn>
            </a:cxnLst>
            <a:rect l="0" t="0" r="r" b="b"/>
            <a:pathLst>
              <a:path w="1001" h="379">
                <a:moveTo>
                  <a:pt x="173" y="38"/>
                </a:moveTo>
                <a:lnTo>
                  <a:pt x="139" y="38"/>
                </a:lnTo>
                <a:lnTo>
                  <a:pt x="70" y="38"/>
                </a:lnTo>
                <a:lnTo>
                  <a:pt x="34" y="0"/>
                </a:lnTo>
                <a:lnTo>
                  <a:pt x="0" y="0"/>
                </a:lnTo>
                <a:lnTo>
                  <a:pt x="34" y="38"/>
                </a:lnTo>
                <a:lnTo>
                  <a:pt x="34" y="76"/>
                </a:lnTo>
                <a:lnTo>
                  <a:pt x="34" y="114"/>
                </a:lnTo>
                <a:lnTo>
                  <a:pt x="34" y="150"/>
                </a:lnTo>
                <a:lnTo>
                  <a:pt x="103" y="150"/>
                </a:lnTo>
                <a:lnTo>
                  <a:pt x="173" y="188"/>
                </a:lnTo>
                <a:lnTo>
                  <a:pt x="243" y="338"/>
                </a:lnTo>
                <a:lnTo>
                  <a:pt x="276" y="338"/>
                </a:lnTo>
                <a:lnTo>
                  <a:pt x="310" y="378"/>
                </a:lnTo>
                <a:lnTo>
                  <a:pt x="518" y="378"/>
                </a:lnTo>
                <a:lnTo>
                  <a:pt x="587" y="378"/>
                </a:lnTo>
                <a:lnTo>
                  <a:pt x="621" y="338"/>
                </a:lnTo>
                <a:lnTo>
                  <a:pt x="655" y="301"/>
                </a:lnTo>
                <a:lnTo>
                  <a:pt x="689" y="301"/>
                </a:lnTo>
                <a:lnTo>
                  <a:pt x="725" y="301"/>
                </a:lnTo>
                <a:lnTo>
                  <a:pt x="794" y="338"/>
                </a:lnTo>
                <a:lnTo>
                  <a:pt x="898" y="338"/>
                </a:lnTo>
                <a:lnTo>
                  <a:pt x="931" y="301"/>
                </a:lnTo>
                <a:lnTo>
                  <a:pt x="966" y="301"/>
                </a:lnTo>
                <a:lnTo>
                  <a:pt x="966" y="264"/>
                </a:lnTo>
                <a:lnTo>
                  <a:pt x="1000" y="227"/>
                </a:lnTo>
                <a:lnTo>
                  <a:pt x="966" y="227"/>
                </a:lnTo>
                <a:lnTo>
                  <a:pt x="862" y="227"/>
                </a:lnTo>
                <a:lnTo>
                  <a:pt x="794" y="227"/>
                </a:lnTo>
                <a:lnTo>
                  <a:pt x="759" y="227"/>
                </a:lnTo>
                <a:lnTo>
                  <a:pt x="689" y="227"/>
                </a:lnTo>
                <a:lnTo>
                  <a:pt x="655" y="227"/>
                </a:lnTo>
                <a:lnTo>
                  <a:pt x="621" y="227"/>
                </a:lnTo>
                <a:lnTo>
                  <a:pt x="518" y="227"/>
                </a:lnTo>
                <a:lnTo>
                  <a:pt x="483" y="227"/>
                </a:lnTo>
                <a:lnTo>
                  <a:pt x="449" y="227"/>
                </a:lnTo>
                <a:lnTo>
                  <a:pt x="380" y="227"/>
                </a:lnTo>
                <a:lnTo>
                  <a:pt x="346" y="227"/>
                </a:lnTo>
                <a:lnTo>
                  <a:pt x="310" y="188"/>
                </a:lnTo>
                <a:lnTo>
                  <a:pt x="346" y="150"/>
                </a:lnTo>
                <a:lnTo>
                  <a:pt x="380" y="114"/>
                </a:lnTo>
                <a:lnTo>
                  <a:pt x="276" y="114"/>
                </a:lnTo>
                <a:lnTo>
                  <a:pt x="276" y="38"/>
                </a:lnTo>
                <a:lnTo>
                  <a:pt x="243" y="38"/>
                </a:lnTo>
                <a:lnTo>
                  <a:pt x="207" y="38"/>
                </a:lnTo>
                <a:lnTo>
                  <a:pt x="173" y="38"/>
                </a:lnTo>
              </a:path>
            </a:pathLst>
          </a:custGeom>
          <a:noFill/>
          <a:ln w="3600">
            <a:solidFill>
              <a:srgbClr val="000000"/>
            </a:solidFill>
            <a:round/>
            <a:headEnd/>
            <a:tailEnd/>
          </a:ln>
          <a:effectLst/>
        </p:spPr>
        <p:txBody>
          <a:bodyPr/>
          <a:lstStyle/>
          <a:p>
            <a:endParaRPr lang="es-ES_tradnl" sz="1633"/>
          </a:p>
        </p:txBody>
      </p:sp>
      <p:sp>
        <p:nvSpPr>
          <p:cNvPr id="11484" name="Freeform 220"/>
          <p:cNvSpPr>
            <a:spLocks noChangeArrowheads="1"/>
          </p:cNvSpPr>
          <p:nvPr/>
        </p:nvSpPr>
        <p:spPr bwMode="auto">
          <a:xfrm>
            <a:off x="8781885" y="688395"/>
            <a:ext cx="112332" cy="61927"/>
          </a:xfrm>
          <a:custGeom>
            <a:avLst/>
            <a:gdLst/>
            <a:ahLst/>
            <a:cxnLst>
              <a:cxn ang="0">
                <a:pos x="138" y="0"/>
              </a:cxn>
              <a:cxn ang="0">
                <a:pos x="70" y="0"/>
              </a:cxn>
              <a:cxn ang="0">
                <a:pos x="33" y="0"/>
              </a:cxn>
              <a:cxn ang="0">
                <a:pos x="33" y="38"/>
              </a:cxn>
              <a:cxn ang="0">
                <a:pos x="0" y="114"/>
              </a:cxn>
              <a:cxn ang="0">
                <a:pos x="33" y="114"/>
              </a:cxn>
              <a:cxn ang="0">
                <a:pos x="33" y="188"/>
              </a:cxn>
              <a:cxn ang="0">
                <a:pos x="103" y="188"/>
              </a:cxn>
              <a:cxn ang="0">
                <a:pos x="138" y="188"/>
              </a:cxn>
              <a:cxn ang="0">
                <a:pos x="103" y="150"/>
              </a:cxn>
              <a:cxn ang="0">
                <a:pos x="138" y="114"/>
              </a:cxn>
              <a:cxn ang="0">
                <a:pos x="172" y="114"/>
              </a:cxn>
              <a:cxn ang="0">
                <a:pos x="207" y="114"/>
              </a:cxn>
              <a:cxn ang="0">
                <a:pos x="241" y="150"/>
              </a:cxn>
              <a:cxn ang="0">
                <a:pos x="310" y="150"/>
              </a:cxn>
              <a:cxn ang="0">
                <a:pos x="345" y="150"/>
              </a:cxn>
              <a:cxn ang="0">
                <a:pos x="345" y="75"/>
              </a:cxn>
              <a:cxn ang="0">
                <a:pos x="345" y="38"/>
              </a:cxn>
              <a:cxn ang="0">
                <a:pos x="310" y="38"/>
              </a:cxn>
              <a:cxn ang="0">
                <a:pos x="241" y="38"/>
              </a:cxn>
              <a:cxn ang="0">
                <a:pos x="172" y="38"/>
              </a:cxn>
              <a:cxn ang="0">
                <a:pos x="138" y="0"/>
              </a:cxn>
            </a:cxnLst>
            <a:rect l="0" t="0" r="r" b="b"/>
            <a:pathLst>
              <a:path w="346" h="189">
                <a:moveTo>
                  <a:pt x="138" y="0"/>
                </a:moveTo>
                <a:lnTo>
                  <a:pt x="70" y="0"/>
                </a:lnTo>
                <a:lnTo>
                  <a:pt x="33" y="0"/>
                </a:lnTo>
                <a:lnTo>
                  <a:pt x="33" y="38"/>
                </a:lnTo>
                <a:lnTo>
                  <a:pt x="0" y="114"/>
                </a:lnTo>
                <a:lnTo>
                  <a:pt x="33" y="114"/>
                </a:lnTo>
                <a:lnTo>
                  <a:pt x="33" y="188"/>
                </a:lnTo>
                <a:lnTo>
                  <a:pt x="103" y="188"/>
                </a:lnTo>
                <a:lnTo>
                  <a:pt x="138" y="188"/>
                </a:lnTo>
                <a:lnTo>
                  <a:pt x="103" y="150"/>
                </a:lnTo>
                <a:lnTo>
                  <a:pt x="138" y="114"/>
                </a:lnTo>
                <a:lnTo>
                  <a:pt x="172" y="114"/>
                </a:lnTo>
                <a:lnTo>
                  <a:pt x="207" y="114"/>
                </a:lnTo>
                <a:lnTo>
                  <a:pt x="241" y="150"/>
                </a:lnTo>
                <a:lnTo>
                  <a:pt x="310" y="150"/>
                </a:lnTo>
                <a:lnTo>
                  <a:pt x="345" y="150"/>
                </a:lnTo>
                <a:lnTo>
                  <a:pt x="345" y="75"/>
                </a:lnTo>
                <a:lnTo>
                  <a:pt x="345" y="38"/>
                </a:lnTo>
                <a:lnTo>
                  <a:pt x="310" y="38"/>
                </a:lnTo>
                <a:lnTo>
                  <a:pt x="241"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485" name="Freeform 221"/>
          <p:cNvSpPr>
            <a:spLocks noChangeArrowheads="1"/>
          </p:cNvSpPr>
          <p:nvPr/>
        </p:nvSpPr>
        <p:spPr bwMode="auto">
          <a:xfrm>
            <a:off x="8557219" y="466611"/>
            <a:ext cx="90730" cy="48965"/>
          </a:xfrm>
          <a:custGeom>
            <a:avLst/>
            <a:gdLst/>
            <a:ahLst/>
            <a:cxnLst>
              <a:cxn ang="0">
                <a:pos x="172" y="39"/>
              </a:cxn>
              <a:cxn ang="0">
                <a:pos x="104" y="0"/>
              </a:cxn>
              <a:cxn ang="0">
                <a:pos x="70" y="39"/>
              </a:cxn>
              <a:cxn ang="0">
                <a:pos x="104" y="39"/>
              </a:cxn>
              <a:cxn ang="0">
                <a:pos x="138" y="39"/>
              </a:cxn>
              <a:cxn ang="0">
                <a:pos x="70" y="77"/>
              </a:cxn>
              <a:cxn ang="0">
                <a:pos x="34" y="77"/>
              </a:cxn>
              <a:cxn ang="0">
                <a:pos x="0" y="114"/>
              </a:cxn>
              <a:cxn ang="0">
                <a:pos x="70" y="151"/>
              </a:cxn>
              <a:cxn ang="0">
                <a:pos x="104" y="151"/>
              </a:cxn>
              <a:cxn ang="0">
                <a:pos x="172" y="114"/>
              </a:cxn>
              <a:cxn ang="0">
                <a:pos x="242" y="77"/>
              </a:cxn>
              <a:cxn ang="0">
                <a:pos x="275" y="39"/>
              </a:cxn>
              <a:cxn ang="0">
                <a:pos x="207" y="39"/>
              </a:cxn>
              <a:cxn ang="0">
                <a:pos x="172" y="39"/>
              </a:cxn>
            </a:cxnLst>
            <a:rect l="0" t="0" r="r" b="b"/>
            <a:pathLst>
              <a:path w="276" h="152">
                <a:moveTo>
                  <a:pt x="172" y="39"/>
                </a:moveTo>
                <a:lnTo>
                  <a:pt x="104" y="0"/>
                </a:lnTo>
                <a:lnTo>
                  <a:pt x="70" y="39"/>
                </a:lnTo>
                <a:lnTo>
                  <a:pt x="104" y="39"/>
                </a:lnTo>
                <a:lnTo>
                  <a:pt x="138" y="39"/>
                </a:lnTo>
                <a:lnTo>
                  <a:pt x="70" y="77"/>
                </a:lnTo>
                <a:lnTo>
                  <a:pt x="34" y="77"/>
                </a:lnTo>
                <a:lnTo>
                  <a:pt x="0" y="114"/>
                </a:lnTo>
                <a:lnTo>
                  <a:pt x="70" y="151"/>
                </a:lnTo>
                <a:lnTo>
                  <a:pt x="104" y="151"/>
                </a:lnTo>
                <a:lnTo>
                  <a:pt x="172" y="114"/>
                </a:lnTo>
                <a:lnTo>
                  <a:pt x="242" y="77"/>
                </a:lnTo>
                <a:lnTo>
                  <a:pt x="275" y="39"/>
                </a:lnTo>
                <a:lnTo>
                  <a:pt x="207" y="39"/>
                </a:lnTo>
                <a:lnTo>
                  <a:pt x="172" y="39"/>
                </a:lnTo>
              </a:path>
            </a:pathLst>
          </a:custGeom>
          <a:noFill/>
          <a:ln w="3600">
            <a:solidFill>
              <a:srgbClr val="000000"/>
            </a:solidFill>
            <a:round/>
            <a:headEnd/>
            <a:tailEnd/>
          </a:ln>
          <a:effectLst/>
        </p:spPr>
        <p:txBody>
          <a:bodyPr/>
          <a:lstStyle/>
          <a:p>
            <a:endParaRPr lang="es-ES_tradnl" sz="1633"/>
          </a:p>
        </p:txBody>
      </p:sp>
      <p:sp>
        <p:nvSpPr>
          <p:cNvPr id="11486" name="Freeform 222"/>
          <p:cNvSpPr>
            <a:spLocks noChangeArrowheads="1"/>
          </p:cNvSpPr>
          <p:nvPr/>
        </p:nvSpPr>
        <p:spPr bwMode="auto">
          <a:xfrm>
            <a:off x="8286472" y="492532"/>
            <a:ext cx="191541" cy="86409"/>
          </a:xfrm>
          <a:custGeom>
            <a:avLst/>
            <a:gdLst/>
            <a:ahLst/>
            <a:cxnLst>
              <a:cxn ang="0">
                <a:pos x="173" y="113"/>
              </a:cxn>
              <a:cxn ang="0">
                <a:pos x="140" y="75"/>
              </a:cxn>
              <a:cxn ang="0">
                <a:pos x="71" y="113"/>
              </a:cxn>
              <a:cxn ang="0">
                <a:pos x="0" y="150"/>
              </a:cxn>
              <a:cxn ang="0">
                <a:pos x="104" y="187"/>
              </a:cxn>
              <a:cxn ang="0">
                <a:pos x="104" y="263"/>
              </a:cxn>
              <a:cxn ang="0">
                <a:pos x="140" y="226"/>
              </a:cxn>
              <a:cxn ang="0">
                <a:pos x="140" y="187"/>
              </a:cxn>
              <a:cxn ang="0">
                <a:pos x="173" y="226"/>
              </a:cxn>
              <a:cxn ang="0">
                <a:pos x="208" y="226"/>
              </a:cxn>
              <a:cxn ang="0">
                <a:pos x="208" y="187"/>
              </a:cxn>
              <a:cxn ang="0">
                <a:pos x="277" y="150"/>
              </a:cxn>
              <a:cxn ang="0">
                <a:pos x="380" y="75"/>
              </a:cxn>
              <a:cxn ang="0">
                <a:pos x="380" y="113"/>
              </a:cxn>
              <a:cxn ang="0">
                <a:pos x="380" y="150"/>
              </a:cxn>
              <a:cxn ang="0">
                <a:pos x="415" y="150"/>
              </a:cxn>
              <a:cxn ang="0">
                <a:pos x="449" y="150"/>
              </a:cxn>
              <a:cxn ang="0">
                <a:pos x="449" y="113"/>
              </a:cxn>
              <a:cxn ang="0">
                <a:pos x="518" y="75"/>
              </a:cxn>
              <a:cxn ang="0">
                <a:pos x="552" y="75"/>
              </a:cxn>
              <a:cxn ang="0">
                <a:pos x="587" y="37"/>
              </a:cxn>
              <a:cxn ang="0">
                <a:pos x="587" y="0"/>
              </a:cxn>
              <a:cxn ang="0">
                <a:pos x="449" y="37"/>
              </a:cxn>
              <a:cxn ang="0">
                <a:pos x="449" y="0"/>
              </a:cxn>
              <a:cxn ang="0">
                <a:pos x="173" y="113"/>
              </a:cxn>
            </a:cxnLst>
            <a:rect l="0" t="0" r="r" b="b"/>
            <a:pathLst>
              <a:path w="588" h="264">
                <a:moveTo>
                  <a:pt x="173" y="113"/>
                </a:moveTo>
                <a:lnTo>
                  <a:pt x="140" y="75"/>
                </a:lnTo>
                <a:lnTo>
                  <a:pt x="71" y="113"/>
                </a:lnTo>
                <a:lnTo>
                  <a:pt x="0" y="150"/>
                </a:lnTo>
                <a:lnTo>
                  <a:pt x="104" y="187"/>
                </a:lnTo>
                <a:lnTo>
                  <a:pt x="104" y="263"/>
                </a:lnTo>
                <a:lnTo>
                  <a:pt x="140" y="226"/>
                </a:lnTo>
                <a:lnTo>
                  <a:pt x="140" y="187"/>
                </a:lnTo>
                <a:lnTo>
                  <a:pt x="173" y="226"/>
                </a:lnTo>
                <a:lnTo>
                  <a:pt x="208" y="226"/>
                </a:lnTo>
                <a:lnTo>
                  <a:pt x="208" y="187"/>
                </a:lnTo>
                <a:lnTo>
                  <a:pt x="277" y="150"/>
                </a:lnTo>
                <a:lnTo>
                  <a:pt x="380" y="75"/>
                </a:lnTo>
                <a:lnTo>
                  <a:pt x="380" y="113"/>
                </a:lnTo>
                <a:lnTo>
                  <a:pt x="380" y="150"/>
                </a:lnTo>
                <a:lnTo>
                  <a:pt x="415" y="150"/>
                </a:lnTo>
                <a:lnTo>
                  <a:pt x="449" y="150"/>
                </a:lnTo>
                <a:lnTo>
                  <a:pt x="449" y="113"/>
                </a:lnTo>
                <a:lnTo>
                  <a:pt x="518" y="75"/>
                </a:lnTo>
                <a:lnTo>
                  <a:pt x="552" y="75"/>
                </a:lnTo>
                <a:lnTo>
                  <a:pt x="587" y="37"/>
                </a:lnTo>
                <a:lnTo>
                  <a:pt x="587" y="0"/>
                </a:lnTo>
                <a:lnTo>
                  <a:pt x="449" y="37"/>
                </a:lnTo>
                <a:lnTo>
                  <a:pt x="449" y="0"/>
                </a:lnTo>
                <a:lnTo>
                  <a:pt x="173" y="113"/>
                </a:lnTo>
              </a:path>
            </a:pathLst>
          </a:custGeom>
          <a:noFill/>
          <a:ln w="3600">
            <a:solidFill>
              <a:srgbClr val="000000"/>
            </a:solidFill>
            <a:round/>
            <a:headEnd/>
            <a:tailEnd/>
          </a:ln>
          <a:effectLst/>
        </p:spPr>
        <p:txBody>
          <a:bodyPr/>
          <a:lstStyle/>
          <a:p>
            <a:endParaRPr lang="es-ES_tradnl" sz="1633"/>
          </a:p>
        </p:txBody>
      </p:sp>
      <p:sp>
        <p:nvSpPr>
          <p:cNvPr id="11487" name="Freeform 223"/>
          <p:cNvSpPr>
            <a:spLocks noChangeArrowheads="1"/>
          </p:cNvSpPr>
          <p:nvPr/>
        </p:nvSpPr>
        <p:spPr bwMode="auto">
          <a:xfrm>
            <a:off x="8646509" y="848250"/>
            <a:ext cx="102251" cy="86409"/>
          </a:xfrm>
          <a:custGeom>
            <a:avLst/>
            <a:gdLst/>
            <a:ahLst/>
            <a:cxnLst>
              <a:cxn ang="0">
                <a:pos x="173" y="0"/>
              </a:cxn>
              <a:cxn ang="0">
                <a:pos x="140" y="38"/>
              </a:cxn>
              <a:cxn ang="0">
                <a:pos x="104" y="76"/>
              </a:cxn>
              <a:cxn ang="0">
                <a:pos x="70" y="150"/>
              </a:cxn>
              <a:cxn ang="0">
                <a:pos x="0" y="189"/>
              </a:cxn>
              <a:cxn ang="0">
                <a:pos x="104" y="227"/>
              </a:cxn>
              <a:cxn ang="0">
                <a:pos x="104" y="264"/>
              </a:cxn>
              <a:cxn ang="0">
                <a:pos x="140" y="264"/>
              </a:cxn>
              <a:cxn ang="0">
                <a:pos x="208" y="264"/>
              </a:cxn>
              <a:cxn ang="0">
                <a:pos x="277" y="264"/>
              </a:cxn>
              <a:cxn ang="0">
                <a:pos x="277" y="227"/>
              </a:cxn>
              <a:cxn ang="0">
                <a:pos x="310" y="227"/>
              </a:cxn>
              <a:cxn ang="0">
                <a:pos x="310" y="189"/>
              </a:cxn>
              <a:cxn ang="0">
                <a:pos x="310" y="114"/>
              </a:cxn>
              <a:cxn ang="0">
                <a:pos x="277" y="114"/>
              </a:cxn>
              <a:cxn ang="0">
                <a:pos x="277" y="76"/>
              </a:cxn>
              <a:cxn ang="0">
                <a:pos x="243" y="114"/>
              </a:cxn>
              <a:cxn ang="0">
                <a:pos x="208" y="76"/>
              </a:cxn>
              <a:cxn ang="0">
                <a:pos x="208" y="38"/>
              </a:cxn>
              <a:cxn ang="0">
                <a:pos x="208" y="0"/>
              </a:cxn>
              <a:cxn ang="0">
                <a:pos x="173" y="0"/>
              </a:cxn>
            </a:cxnLst>
            <a:rect l="0" t="0" r="r" b="b"/>
            <a:pathLst>
              <a:path w="311" h="265">
                <a:moveTo>
                  <a:pt x="173" y="0"/>
                </a:moveTo>
                <a:lnTo>
                  <a:pt x="140" y="38"/>
                </a:lnTo>
                <a:lnTo>
                  <a:pt x="104" y="76"/>
                </a:lnTo>
                <a:lnTo>
                  <a:pt x="70" y="150"/>
                </a:lnTo>
                <a:lnTo>
                  <a:pt x="0" y="189"/>
                </a:lnTo>
                <a:lnTo>
                  <a:pt x="104" y="227"/>
                </a:lnTo>
                <a:lnTo>
                  <a:pt x="104" y="264"/>
                </a:lnTo>
                <a:lnTo>
                  <a:pt x="140" y="264"/>
                </a:lnTo>
                <a:lnTo>
                  <a:pt x="208" y="264"/>
                </a:lnTo>
                <a:lnTo>
                  <a:pt x="277" y="264"/>
                </a:lnTo>
                <a:lnTo>
                  <a:pt x="277" y="227"/>
                </a:lnTo>
                <a:lnTo>
                  <a:pt x="310" y="227"/>
                </a:lnTo>
                <a:lnTo>
                  <a:pt x="310" y="189"/>
                </a:lnTo>
                <a:lnTo>
                  <a:pt x="310" y="114"/>
                </a:lnTo>
                <a:lnTo>
                  <a:pt x="277" y="114"/>
                </a:lnTo>
                <a:lnTo>
                  <a:pt x="277" y="76"/>
                </a:lnTo>
                <a:lnTo>
                  <a:pt x="243" y="114"/>
                </a:lnTo>
                <a:lnTo>
                  <a:pt x="208" y="76"/>
                </a:lnTo>
                <a:lnTo>
                  <a:pt x="208" y="38"/>
                </a:lnTo>
                <a:lnTo>
                  <a:pt x="208" y="0"/>
                </a:lnTo>
                <a:lnTo>
                  <a:pt x="173" y="0"/>
                </a:lnTo>
              </a:path>
            </a:pathLst>
          </a:custGeom>
          <a:noFill/>
          <a:ln w="3600">
            <a:solidFill>
              <a:srgbClr val="000000"/>
            </a:solidFill>
            <a:round/>
            <a:headEnd/>
            <a:tailEnd/>
          </a:ln>
          <a:effectLst/>
        </p:spPr>
        <p:txBody>
          <a:bodyPr/>
          <a:lstStyle/>
          <a:p>
            <a:endParaRPr lang="es-ES_tradnl" sz="1633"/>
          </a:p>
        </p:txBody>
      </p:sp>
      <p:sp>
        <p:nvSpPr>
          <p:cNvPr id="11488" name="Freeform 224"/>
          <p:cNvSpPr>
            <a:spLocks noChangeArrowheads="1"/>
          </p:cNvSpPr>
          <p:nvPr/>
        </p:nvSpPr>
        <p:spPr bwMode="auto">
          <a:xfrm>
            <a:off x="8623468" y="688393"/>
            <a:ext cx="123853" cy="110892"/>
          </a:xfrm>
          <a:custGeom>
            <a:avLst/>
            <a:gdLst/>
            <a:ahLst/>
            <a:cxnLst>
              <a:cxn ang="0">
                <a:pos x="276" y="0"/>
              </a:cxn>
              <a:cxn ang="0">
                <a:pos x="208" y="0"/>
              </a:cxn>
              <a:cxn ang="0">
                <a:pos x="172" y="0"/>
              </a:cxn>
              <a:cxn ang="0">
                <a:pos x="138" y="75"/>
              </a:cxn>
              <a:cxn ang="0">
                <a:pos x="172" y="75"/>
              </a:cxn>
              <a:cxn ang="0">
                <a:pos x="172" y="150"/>
              </a:cxn>
              <a:cxn ang="0">
                <a:pos x="138" y="150"/>
              </a:cxn>
              <a:cxn ang="0">
                <a:pos x="104" y="150"/>
              </a:cxn>
              <a:cxn ang="0">
                <a:pos x="69" y="150"/>
              </a:cxn>
              <a:cxn ang="0">
                <a:pos x="69" y="114"/>
              </a:cxn>
              <a:cxn ang="0">
                <a:pos x="34" y="114"/>
              </a:cxn>
              <a:cxn ang="0">
                <a:pos x="0" y="114"/>
              </a:cxn>
              <a:cxn ang="0">
                <a:pos x="0" y="150"/>
              </a:cxn>
              <a:cxn ang="0">
                <a:pos x="0" y="188"/>
              </a:cxn>
              <a:cxn ang="0">
                <a:pos x="0" y="264"/>
              </a:cxn>
              <a:cxn ang="0">
                <a:pos x="34" y="301"/>
              </a:cxn>
              <a:cxn ang="0">
                <a:pos x="69" y="264"/>
              </a:cxn>
              <a:cxn ang="0">
                <a:pos x="104" y="264"/>
              </a:cxn>
              <a:cxn ang="0">
                <a:pos x="138" y="264"/>
              </a:cxn>
              <a:cxn ang="0">
                <a:pos x="172" y="301"/>
              </a:cxn>
              <a:cxn ang="0">
                <a:pos x="172" y="338"/>
              </a:cxn>
              <a:cxn ang="0">
                <a:pos x="242" y="338"/>
              </a:cxn>
              <a:cxn ang="0">
                <a:pos x="310" y="338"/>
              </a:cxn>
              <a:cxn ang="0">
                <a:pos x="346" y="301"/>
              </a:cxn>
              <a:cxn ang="0">
                <a:pos x="379" y="264"/>
              </a:cxn>
              <a:cxn ang="0">
                <a:pos x="379" y="226"/>
              </a:cxn>
              <a:cxn ang="0">
                <a:pos x="379" y="188"/>
              </a:cxn>
              <a:cxn ang="0">
                <a:pos x="310" y="188"/>
              </a:cxn>
              <a:cxn ang="0">
                <a:pos x="310" y="114"/>
              </a:cxn>
              <a:cxn ang="0">
                <a:pos x="379" y="114"/>
              </a:cxn>
              <a:cxn ang="0">
                <a:pos x="379" y="75"/>
              </a:cxn>
              <a:cxn ang="0">
                <a:pos x="379" y="38"/>
              </a:cxn>
              <a:cxn ang="0">
                <a:pos x="379" y="0"/>
              </a:cxn>
              <a:cxn ang="0">
                <a:pos x="346" y="0"/>
              </a:cxn>
              <a:cxn ang="0">
                <a:pos x="276" y="0"/>
              </a:cxn>
            </a:cxnLst>
            <a:rect l="0" t="0" r="r" b="b"/>
            <a:pathLst>
              <a:path w="380" h="339">
                <a:moveTo>
                  <a:pt x="276" y="0"/>
                </a:moveTo>
                <a:lnTo>
                  <a:pt x="208" y="0"/>
                </a:lnTo>
                <a:lnTo>
                  <a:pt x="172" y="0"/>
                </a:lnTo>
                <a:lnTo>
                  <a:pt x="138" y="75"/>
                </a:lnTo>
                <a:lnTo>
                  <a:pt x="172" y="75"/>
                </a:lnTo>
                <a:lnTo>
                  <a:pt x="172" y="150"/>
                </a:lnTo>
                <a:lnTo>
                  <a:pt x="138" y="150"/>
                </a:lnTo>
                <a:lnTo>
                  <a:pt x="104" y="150"/>
                </a:lnTo>
                <a:lnTo>
                  <a:pt x="69" y="150"/>
                </a:lnTo>
                <a:lnTo>
                  <a:pt x="69" y="114"/>
                </a:lnTo>
                <a:lnTo>
                  <a:pt x="34" y="114"/>
                </a:lnTo>
                <a:lnTo>
                  <a:pt x="0" y="114"/>
                </a:lnTo>
                <a:lnTo>
                  <a:pt x="0" y="150"/>
                </a:lnTo>
                <a:lnTo>
                  <a:pt x="0" y="188"/>
                </a:lnTo>
                <a:lnTo>
                  <a:pt x="0" y="264"/>
                </a:lnTo>
                <a:lnTo>
                  <a:pt x="34" y="301"/>
                </a:lnTo>
                <a:lnTo>
                  <a:pt x="69" y="264"/>
                </a:lnTo>
                <a:lnTo>
                  <a:pt x="104" y="264"/>
                </a:lnTo>
                <a:lnTo>
                  <a:pt x="138" y="264"/>
                </a:lnTo>
                <a:lnTo>
                  <a:pt x="172" y="301"/>
                </a:lnTo>
                <a:lnTo>
                  <a:pt x="172" y="338"/>
                </a:lnTo>
                <a:lnTo>
                  <a:pt x="242" y="338"/>
                </a:lnTo>
                <a:lnTo>
                  <a:pt x="310" y="338"/>
                </a:lnTo>
                <a:lnTo>
                  <a:pt x="346" y="301"/>
                </a:lnTo>
                <a:lnTo>
                  <a:pt x="379" y="264"/>
                </a:lnTo>
                <a:lnTo>
                  <a:pt x="379" y="226"/>
                </a:lnTo>
                <a:lnTo>
                  <a:pt x="379" y="188"/>
                </a:lnTo>
                <a:lnTo>
                  <a:pt x="310" y="188"/>
                </a:lnTo>
                <a:lnTo>
                  <a:pt x="310" y="114"/>
                </a:lnTo>
                <a:lnTo>
                  <a:pt x="379" y="114"/>
                </a:lnTo>
                <a:lnTo>
                  <a:pt x="379" y="75"/>
                </a:lnTo>
                <a:lnTo>
                  <a:pt x="379" y="38"/>
                </a:lnTo>
                <a:lnTo>
                  <a:pt x="379" y="0"/>
                </a:lnTo>
                <a:lnTo>
                  <a:pt x="346" y="0"/>
                </a:lnTo>
                <a:lnTo>
                  <a:pt x="276" y="0"/>
                </a:lnTo>
              </a:path>
            </a:pathLst>
          </a:custGeom>
          <a:noFill/>
          <a:ln w="3600">
            <a:solidFill>
              <a:srgbClr val="000000"/>
            </a:solidFill>
            <a:round/>
            <a:headEnd/>
            <a:tailEnd/>
          </a:ln>
          <a:effectLst/>
        </p:spPr>
        <p:txBody>
          <a:bodyPr/>
          <a:lstStyle/>
          <a:p>
            <a:endParaRPr lang="es-ES_tradnl" sz="1633"/>
          </a:p>
        </p:txBody>
      </p:sp>
      <p:sp>
        <p:nvSpPr>
          <p:cNvPr id="11489" name="Freeform 225"/>
          <p:cNvSpPr>
            <a:spLocks noChangeArrowheads="1"/>
          </p:cNvSpPr>
          <p:nvPr/>
        </p:nvSpPr>
        <p:spPr bwMode="auto">
          <a:xfrm>
            <a:off x="8658032" y="565980"/>
            <a:ext cx="123853" cy="86409"/>
          </a:xfrm>
          <a:custGeom>
            <a:avLst/>
            <a:gdLst/>
            <a:ahLst/>
            <a:cxnLst>
              <a:cxn ang="0">
                <a:pos x="69" y="0"/>
              </a:cxn>
              <a:cxn ang="0">
                <a:pos x="33" y="0"/>
              </a:cxn>
              <a:cxn ang="0">
                <a:pos x="0" y="38"/>
              </a:cxn>
              <a:cxn ang="0">
                <a:pos x="33" y="38"/>
              </a:cxn>
              <a:cxn ang="0">
                <a:pos x="33" y="76"/>
              </a:cxn>
              <a:cxn ang="0">
                <a:pos x="33" y="113"/>
              </a:cxn>
              <a:cxn ang="0">
                <a:pos x="33" y="150"/>
              </a:cxn>
              <a:cxn ang="0">
                <a:pos x="33" y="188"/>
              </a:cxn>
              <a:cxn ang="0">
                <a:pos x="69" y="188"/>
              </a:cxn>
              <a:cxn ang="0">
                <a:pos x="104" y="188"/>
              </a:cxn>
              <a:cxn ang="0">
                <a:pos x="172" y="188"/>
              </a:cxn>
              <a:cxn ang="0">
                <a:pos x="172" y="263"/>
              </a:cxn>
              <a:cxn ang="0">
                <a:pos x="207" y="263"/>
              </a:cxn>
              <a:cxn ang="0">
                <a:pos x="242" y="263"/>
              </a:cxn>
              <a:cxn ang="0">
                <a:pos x="310" y="263"/>
              </a:cxn>
              <a:cxn ang="0">
                <a:pos x="310" y="188"/>
              </a:cxn>
              <a:cxn ang="0">
                <a:pos x="345" y="150"/>
              </a:cxn>
              <a:cxn ang="0">
                <a:pos x="345" y="113"/>
              </a:cxn>
              <a:cxn ang="0">
                <a:pos x="379" y="76"/>
              </a:cxn>
              <a:cxn ang="0">
                <a:pos x="379" y="38"/>
              </a:cxn>
              <a:cxn ang="0">
                <a:pos x="275" y="38"/>
              </a:cxn>
              <a:cxn ang="0">
                <a:pos x="275" y="150"/>
              </a:cxn>
              <a:cxn ang="0">
                <a:pos x="242" y="150"/>
              </a:cxn>
              <a:cxn ang="0">
                <a:pos x="207" y="113"/>
              </a:cxn>
              <a:cxn ang="0">
                <a:pos x="172" y="76"/>
              </a:cxn>
              <a:cxn ang="0">
                <a:pos x="138" y="113"/>
              </a:cxn>
              <a:cxn ang="0">
                <a:pos x="104" y="76"/>
              </a:cxn>
              <a:cxn ang="0">
                <a:pos x="104" y="38"/>
              </a:cxn>
              <a:cxn ang="0">
                <a:pos x="69" y="0"/>
              </a:cxn>
            </a:cxnLst>
            <a:rect l="0" t="0" r="r" b="b"/>
            <a:pathLst>
              <a:path w="380" h="264">
                <a:moveTo>
                  <a:pt x="69" y="0"/>
                </a:moveTo>
                <a:lnTo>
                  <a:pt x="33" y="0"/>
                </a:lnTo>
                <a:lnTo>
                  <a:pt x="0" y="38"/>
                </a:lnTo>
                <a:lnTo>
                  <a:pt x="33" y="38"/>
                </a:lnTo>
                <a:lnTo>
                  <a:pt x="33" y="76"/>
                </a:lnTo>
                <a:lnTo>
                  <a:pt x="33" y="113"/>
                </a:lnTo>
                <a:lnTo>
                  <a:pt x="33" y="150"/>
                </a:lnTo>
                <a:lnTo>
                  <a:pt x="33" y="188"/>
                </a:lnTo>
                <a:lnTo>
                  <a:pt x="69" y="188"/>
                </a:lnTo>
                <a:lnTo>
                  <a:pt x="104" y="188"/>
                </a:lnTo>
                <a:lnTo>
                  <a:pt x="172" y="188"/>
                </a:lnTo>
                <a:lnTo>
                  <a:pt x="172" y="263"/>
                </a:lnTo>
                <a:lnTo>
                  <a:pt x="207" y="263"/>
                </a:lnTo>
                <a:lnTo>
                  <a:pt x="242" y="263"/>
                </a:lnTo>
                <a:lnTo>
                  <a:pt x="310" y="263"/>
                </a:lnTo>
                <a:lnTo>
                  <a:pt x="310" y="188"/>
                </a:lnTo>
                <a:lnTo>
                  <a:pt x="345" y="150"/>
                </a:lnTo>
                <a:lnTo>
                  <a:pt x="345" y="113"/>
                </a:lnTo>
                <a:lnTo>
                  <a:pt x="379" y="76"/>
                </a:lnTo>
                <a:lnTo>
                  <a:pt x="379" y="38"/>
                </a:lnTo>
                <a:lnTo>
                  <a:pt x="275" y="38"/>
                </a:lnTo>
                <a:lnTo>
                  <a:pt x="275" y="150"/>
                </a:lnTo>
                <a:lnTo>
                  <a:pt x="242" y="150"/>
                </a:lnTo>
                <a:lnTo>
                  <a:pt x="207" y="113"/>
                </a:lnTo>
                <a:lnTo>
                  <a:pt x="172" y="76"/>
                </a:lnTo>
                <a:lnTo>
                  <a:pt x="138" y="113"/>
                </a:lnTo>
                <a:lnTo>
                  <a:pt x="104" y="76"/>
                </a:lnTo>
                <a:lnTo>
                  <a:pt x="104" y="38"/>
                </a:lnTo>
                <a:lnTo>
                  <a:pt x="69" y="0"/>
                </a:lnTo>
              </a:path>
            </a:pathLst>
          </a:custGeom>
          <a:noFill/>
          <a:ln w="3600">
            <a:solidFill>
              <a:srgbClr val="000000"/>
            </a:solidFill>
            <a:round/>
            <a:headEnd/>
            <a:tailEnd/>
          </a:ln>
          <a:effectLst/>
        </p:spPr>
        <p:txBody>
          <a:bodyPr/>
          <a:lstStyle/>
          <a:p>
            <a:endParaRPr lang="es-ES_tradnl" sz="1633"/>
          </a:p>
        </p:txBody>
      </p:sp>
      <p:sp>
        <p:nvSpPr>
          <p:cNvPr id="11490" name="Freeform 226"/>
          <p:cNvSpPr>
            <a:spLocks noChangeArrowheads="1"/>
          </p:cNvSpPr>
          <p:nvPr/>
        </p:nvSpPr>
        <p:spPr bwMode="auto">
          <a:xfrm>
            <a:off x="8377200" y="528539"/>
            <a:ext cx="247706" cy="122412"/>
          </a:xfrm>
          <a:custGeom>
            <a:avLst/>
            <a:gdLst/>
            <a:ahLst/>
            <a:cxnLst>
              <a:cxn ang="0">
                <a:pos x="655" y="0"/>
              </a:cxn>
              <a:cxn ang="0">
                <a:pos x="621" y="0"/>
              </a:cxn>
              <a:cxn ang="0">
                <a:pos x="551" y="38"/>
              </a:cxn>
              <a:cxn ang="0">
                <a:pos x="551" y="75"/>
              </a:cxn>
              <a:cxn ang="0">
                <a:pos x="518" y="113"/>
              </a:cxn>
              <a:cxn ang="0">
                <a:pos x="518" y="188"/>
              </a:cxn>
              <a:cxn ang="0">
                <a:pos x="482" y="188"/>
              </a:cxn>
              <a:cxn ang="0">
                <a:pos x="449" y="188"/>
              </a:cxn>
              <a:cxn ang="0">
                <a:pos x="414" y="150"/>
              </a:cxn>
              <a:cxn ang="0">
                <a:pos x="379" y="150"/>
              </a:cxn>
              <a:cxn ang="0">
                <a:pos x="345" y="113"/>
              </a:cxn>
              <a:cxn ang="0">
                <a:pos x="309" y="113"/>
              </a:cxn>
              <a:cxn ang="0">
                <a:pos x="275" y="113"/>
              </a:cxn>
              <a:cxn ang="0">
                <a:pos x="275" y="38"/>
              </a:cxn>
              <a:cxn ang="0">
                <a:pos x="241" y="38"/>
              </a:cxn>
              <a:cxn ang="0">
                <a:pos x="171" y="75"/>
              </a:cxn>
              <a:cxn ang="0">
                <a:pos x="138" y="113"/>
              </a:cxn>
              <a:cxn ang="0">
                <a:pos x="103" y="150"/>
              </a:cxn>
              <a:cxn ang="0">
                <a:pos x="70" y="188"/>
              </a:cxn>
              <a:cxn ang="0">
                <a:pos x="0" y="226"/>
              </a:cxn>
              <a:cxn ang="0">
                <a:pos x="0" y="263"/>
              </a:cxn>
              <a:cxn ang="0">
                <a:pos x="70" y="263"/>
              </a:cxn>
              <a:cxn ang="0">
                <a:pos x="103" y="263"/>
              </a:cxn>
              <a:cxn ang="0">
                <a:pos x="138" y="263"/>
              </a:cxn>
              <a:cxn ang="0">
                <a:pos x="171" y="263"/>
              </a:cxn>
              <a:cxn ang="0">
                <a:pos x="207" y="226"/>
              </a:cxn>
              <a:cxn ang="0">
                <a:pos x="207" y="263"/>
              </a:cxn>
              <a:cxn ang="0">
                <a:pos x="309" y="226"/>
              </a:cxn>
              <a:cxn ang="0">
                <a:pos x="345" y="263"/>
              </a:cxn>
              <a:cxn ang="0">
                <a:pos x="345" y="301"/>
              </a:cxn>
              <a:cxn ang="0">
                <a:pos x="275" y="338"/>
              </a:cxn>
              <a:cxn ang="0">
                <a:pos x="171" y="338"/>
              </a:cxn>
              <a:cxn ang="0">
                <a:pos x="207" y="376"/>
              </a:cxn>
              <a:cxn ang="0">
                <a:pos x="241" y="376"/>
              </a:cxn>
              <a:cxn ang="0">
                <a:pos x="309" y="376"/>
              </a:cxn>
              <a:cxn ang="0">
                <a:pos x="414" y="338"/>
              </a:cxn>
              <a:cxn ang="0">
                <a:pos x="482" y="301"/>
              </a:cxn>
              <a:cxn ang="0">
                <a:pos x="518" y="338"/>
              </a:cxn>
              <a:cxn ang="0">
                <a:pos x="551" y="338"/>
              </a:cxn>
              <a:cxn ang="0">
                <a:pos x="586" y="338"/>
              </a:cxn>
              <a:cxn ang="0">
                <a:pos x="621" y="338"/>
              </a:cxn>
              <a:cxn ang="0">
                <a:pos x="655" y="301"/>
              </a:cxn>
              <a:cxn ang="0">
                <a:pos x="655" y="263"/>
              </a:cxn>
              <a:cxn ang="0">
                <a:pos x="689" y="263"/>
              </a:cxn>
              <a:cxn ang="0">
                <a:pos x="724" y="226"/>
              </a:cxn>
              <a:cxn ang="0">
                <a:pos x="758" y="188"/>
              </a:cxn>
              <a:cxn ang="0">
                <a:pos x="724" y="113"/>
              </a:cxn>
              <a:cxn ang="0">
                <a:pos x="689" y="150"/>
              </a:cxn>
              <a:cxn ang="0">
                <a:pos x="655" y="150"/>
              </a:cxn>
              <a:cxn ang="0">
                <a:pos x="655" y="113"/>
              </a:cxn>
              <a:cxn ang="0">
                <a:pos x="655" y="75"/>
              </a:cxn>
              <a:cxn ang="0">
                <a:pos x="689" y="38"/>
              </a:cxn>
              <a:cxn ang="0">
                <a:pos x="655" y="0"/>
              </a:cxn>
            </a:cxnLst>
            <a:rect l="0" t="0" r="r" b="b"/>
            <a:pathLst>
              <a:path w="759" h="377">
                <a:moveTo>
                  <a:pt x="655" y="0"/>
                </a:moveTo>
                <a:lnTo>
                  <a:pt x="621" y="0"/>
                </a:lnTo>
                <a:lnTo>
                  <a:pt x="551" y="38"/>
                </a:lnTo>
                <a:lnTo>
                  <a:pt x="551" y="75"/>
                </a:lnTo>
                <a:lnTo>
                  <a:pt x="518" y="113"/>
                </a:lnTo>
                <a:lnTo>
                  <a:pt x="518" y="188"/>
                </a:lnTo>
                <a:lnTo>
                  <a:pt x="482" y="188"/>
                </a:lnTo>
                <a:lnTo>
                  <a:pt x="449" y="188"/>
                </a:lnTo>
                <a:lnTo>
                  <a:pt x="414" y="150"/>
                </a:lnTo>
                <a:lnTo>
                  <a:pt x="379" y="150"/>
                </a:lnTo>
                <a:lnTo>
                  <a:pt x="345" y="113"/>
                </a:lnTo>
                <a:lnTo>
                  <a:pt x="309" y="113"/>
                </a:lnTo>
                <a:lnTo>
                  <a:pt x="275" y="113"/>
                </a:lnTo>
                <a:lnTo>
                  <a:pt x="275" y="38"/>
                </a:lnTo>
                <a:lnTo>
                  <a:pt x="241" y="38"/>
                </a:lnTo>
                <a:lnTo>
                  <a:pt x="171" y="75"/>
                </a:lnTo>
                <a:lnTo>
                  <a:pt x="138" y="113"/>
                </a:lnTo>
                <a:lnTo>
                  <a:pt x="103" y="150"/>
                </a:lnTo>
                <a:lnTo>
                  <a:pt x="70" y="188"/>
                </a:lnTo>
                <a:lnTo>
                  <a:pt x="0" y="226"/>
                </a:lnTo>
                <a:lnTo>
                  <a:pt x="0" y="263"/>
                </a:lnTo>
                <a:lnTo>
                  <a:pt x="70" y="263"/>
                </a:lnTo>
                <a:lnTo>
                  <a:pt x="103" y="263"/>
                </a:lnTo>
                <a:lnTo>
                  <a:pt x="138" y="263"/>
                </a:lnTo>
                <a:lnTo>
                  <a:pt x="171" y="263"/>
                </a:lnTo>
                <a:lnTo>
                  <a:pt x="207" y="226"/>
                </a:lnTo>
                <a:lnTo>
                  <a:pt x="207" y="263"/>
                </a:lnTo>
                <a:lnTo>
                  <a:pt x="309" y="226"/>
                </a:lnTo>
                <a:lnTo>
                  <a:pt x="345" y="263"/>
                </a:lnTo>
                <a:lnTo>
                  <a:pt x="345" y="301"/>
                </a:lnTo>
                <a:lnTo>
                  <a:pt x="275" y="338"/>
                </a:lnTo>
                <a:lnTo>
                  <a:pt x="171" y="338"/>
                </a:lnTo>
                <a:lnTo>
                  <a:pt x="207" y="376"/>
                </a:lnTo>
                <a:lnTo>
                  <a:pt x="241" y="376"/>
                </a:lnTo>
                <a:lnTo>
                  <a:pt x="309" y="376"/>
                </a:lnTo>
                <a:lnTo>
                  <a:pt x="414" y="338"/>
                </a:lnTo>
                <a:lnTo>
                  <a:pt x="482" y="301"/>
                </a:lnTo>
                <a:lnTo>
                  <a:pt x="518" y="338"/>
                </a:lnTo>
                <a:lnTo>
                  <a:pt x="551" y="338"/>
                </a:lnTo>
                <a:lnTo>
                  <a:pt x="586" y="338"/>
                </a:lnTo>
                <a:lnTo>
                  <a:pt x="621" y="338"/>
                </a:lnTo>
                <a:lnTo>
                  <a:pt x="655" y="301"/>
                </a:lnTo>
                <a:lnTo>
                  <a:pt x="655" y="263"/>
                </a:lnTo>
                <a:lnTo>
                  <a:pt x="689" y="263"/>
                </a:lnTo>
                <a:lnTo>
                  <a:pt x="724" y="226"/>
                </a:lnTo>
                <a:lnTo>
                  <a:pt x="758" y="188"/>
                </a:lnTo>
                <a:lnTo>
                  <a:pt x="724" y="113"/>
                </a:lnTo>
                <a:lnTo>
                  <a:pt x="689" y="150"/>
                </a:lnTo>
                <a:lnTo>
                  <a:pt x="655" y="150"/>
                </a:lnTo>
                <a:lnTo>
                  <a:pt x="655" y="113"/>
                </a:lnTo>
                <a:lnTo>
                  <a:pt x="655" y="75"/>
                </a:lnTo>
                <a:lnTo>
                  <a:pt x="689" y="38"/>
                </a:lnTo>
                <a:lnTo>
                  <a:pt x="655" y="0"/>
                </a:lnTo>
              </a:path>
            </a:pathLst>
          </a:custGeom>
          <a:noFill/>
          <a:ln w="3600">
            <a:solidFill>
              <a:srgbClr val="000000"/>
            </a:solidFill>
            <a:round/>
            <a:headEnd/>
            <a:tailEnd/>
          </a:ln>
          <a:effectLst/>
        </p:spPr>
        <p:txBody>
          <a:bodyPr/>
          <a:lstStyle/>
          <a:p>
            <a:endParaRPr lang="es-ES_tradnl" sz="1633"/>
          </a:p>
        </p:txBody>
      </p:sp>
      <p:sp>
        <p:nvSpPr>
          <p:cNvPr id="11491" name="Freeform 227"/>
          <p:cNvSpPr>
            <a:spLocks noChangeArrowheads="1"/>
          </p:cNvSpPr>
          <p:nvPr/>
        </p:nvSpPr>
        <p:spPr bwMode="auto">
          <a:xfrm>
            <a:off x="8240388" y="688395"/>
            <a:ext cx="371559" cy="221783"/>
          </a:xfrm>
          <a:custGeom>
            <a:avLst/>
            <a:gdLst/>
            <a:ahLst/>
            <a:cxnLst>
              <a:cxn ang="0">
                <a:pos x="346" y="0"/>
              </a:cxn>
              <a:cxn ang="0">
                <a:pos x="173" y="75"/>
              </a:cxn>
              <a:cxn ang="0">
                <a:pos x="104" y="114"/>
              </a:cxn>
              <a:cxn ang="0">
                <a:pos x="70" y="188"/>
              </a:cxn>
              <a:cxn ang="0">
                <a:pos x="0" y="226"/>
              </a:cxn>
              <a:cxn ang="0">
                <a:pos x="70" y="264"/>
              </a:cxn>
              <a:cxn ang="0">
                <a:pos x="0" y="301"/>
              </a:cxn>
              <a:cxn ang="0">
                <a:pos x="70" y="338"/>
              </a:cxn>
              <a:cxn ang="0">
                <a:pos x="208" y="301"/>
              </a:cxn>
              <a:cxn ang="0">
                <a:pos x="380" y="338"/>
              </a:cxn>
              <a:cxn ang="0">
                <a:pos x="518" y="376"/>
              </a:cxn>
              <a:cxn ang="0">
                <a:pos x="518" y="415"/>
              </a:cxn>
              <a:cxn ang="0">
                <a:pos x="310" y="451"/>
              </a:cxn>
              <a:cxn ang="0">
                <a:pos x="138" y="451"/>
              </a:cxn>
              <a:cxn ang="0">
                <a:pos x="34" y="415"/>
              </a:cxn>
              <a:cxn ang="0">
                <a:pos x="104" y="527"/>
              </a:cxn>
              <a:cxn ang="0">
                <a:pos x="173" y="565"/>
              </a:cxn>
              <a:cxn ang="0">
                <a:pos x="242" y="602"/>
              </a:cxn>
              <a:cxn ang="0">
                <a:pos x="242" y="679"/>
              </a:cxn>
              <a:cxn ang="0">
                <a:pos x="484" y="679"/>
              </a:cxn>
              <a:cxn ang="0">
                <a:pos x="689" y="640"/>
              </a:cxn>
              <a:cxn ang="0">
                <a:pos x="794" y="602"/>
              </a:cxn>
              <a:cxn ang="0">
                <a:pos x="863" y="565"/>
              </a:cxn>
              <a:cxn ang="0">
                <a:pos x="897" y="527"/>
              </a:cxn>
              <a:cxn ang="0">
                <a:pos x="932" y="602"/>
              </a:cxn>
              <a:cxn ang="0">
                <a:pos x="1035" y="640"/>
              </a:cxn>
              <a:cxn ang="0">
                <a:pos x="1070" y="602"/>
              </a:cxn>
              <a:cxn ang="0">
                <a:pos x="1001" y="527"/>
              </a:cxn>
              <a:cxn ang="0">
                <a:pos x="1070" y="527"/>
              </a:cxn>
              <a:cxn ang="0">
                <a:pos x="1138" y="490"/>
              </a:cxn>
              <a:cxn ang="0">
                <a:pos x="1070" y="451"/>
              </a:cxn>
              <a:cxn ang="0">
                <a:pos x="1001" y="226"/>
              </a:cxn>
              <a:cxn ang="0">
                <a:pos x="966" y="75"/>
              </a:cxn>
              <a:cxn ang="0">
                <a:pos x="897" y="0"/>
              </a:cxn>
              <a:cxn ang="0">
                <a:pos x="863" y="38"/>
              </a:cxn>
              <a:cxn ang="0">
                <a:pos x="829" y="150"/>
              </a:cxn>
              <a:cxn ang="0">
                <a:pos x="759" y="150"/>
              </a:cxn>
              <a:cxn ang="0">
                <a:pos x="759" y="75"/>
              </a:cxn>
              <a:cxn ang="0">
                <a:pos x="689" y="75"/>
              </a:cxn>
              <a:cxn ang="0">
                <a:pos x="622" y="75"/>
              </a:cxn>
              <a:cxn ang="0">
                <a:pos x="518" y="0"/>
              </a:cxn>
              <a:cxn ang="0">
                <a:pos x="484" y="150"/>
              </a:cxn>
              <a:cxn ang="0">
                <a:pos x="380" y="114"/>
              </a:cxn>
              <a:cxn ang="0">
                <a:pos x="415" y="38"/>
              </a:cxn>
              <a:cxn ang="0">
                <a:pos x="380" y="0"/>
              </a:cxn>
            </a:cxnLst>
            <a:rect l="0" t="0" r="r" b="b"/>
            <a:pathLst>
              <a:path w="1139" h="680">
                <a:moveTo>
                  <a:pt x="380" y="0"/>
                </a:moveTo>
                <a:lnTo>
                  <a:pt x="346" y="0"/>
                </a:lnTo>
                <a:lnTo>
                  <a:pt x="277" y="38"/>
                </a:lnTo>
                <a:lnTo>
                  <a:pt x="173" y="75"/>
                </a:lnTo>
                <a:lnTo>
                  <a:pt x="138" y="75"/>
                </a:lnTo>
                <a:lnTo>
                  <a:pt x="104" y="114"/>
                </a:lnTo>
                <a:lnTo>
                  <a:pt x="104" y="150"/>
                </a:lnTo>
                <a:lnTo>
                  <a:pt x="70" y="188"/>
                </a:lnTo>
                <a:lnTo>
                  <a:pt x="34" y="188"/>
                </a:lnTo>
                <a:lnTo>
                  <a:pt x="0" y="226"/>
                </a:lnTo>
                <a:lnTo>
                  <a:pt x="34" y="226"/>
                </a:lnTo>
                <a:lnTo>
                  <a:pt x="70" y="264"/>
                </a:lnTo>
                <a:lnTo>
                  <a:pt x="0" y="264"/>
                </a:lnTo>
                <a:lnTo>
                  <a:pt x="0" y="301"/>
                </a:lnTo>
                <a:lnTo>
                  <a:pt x="0" y="338"/>
                </a:lnTo>
                <a:lnTo>
                  <a:pt x="70" y="338"/>
                </a:lnTo>
                <a:lnTo>
                  <a:pt x="138" y="301"/>
                </a:lnTo>
                <a:lnTo>
                  <a:pt x="208" y="301"/>
                </a:lnTo>
                <a:lnTo>
                  <a:pt x="277" y="338"/>
                </a:lnTo>
                <a:lnTo>
                  <a:pt x="380" y="338"/>
                </a:lnTo>
                <a:lnTo>
                  <a:pt x="449" y="338"/>
                </a:lnTo>
                <a:lnTo>
                  <a:pt x="518" y="376"/>
                </a:lnTo>
                <a:lnTo>
                  <a:pt x="552" y="376"/>
                </a:lnTo>
                <a:lnTo>
                  <a:pt x="518" y="415"/>
                </a:lnTo>
                <a:lnTo>
                  <a:pt x="415" y="415"/>
                </a:lnTo>
                <a:lnTo>
                  <a:pt x="310" y="451"/>
                </a:lnTo>
                <a:lnTo>
                  <a:pt x="208" y="415"/>
                </a:lnTo>
                <a:lnTo>
                  <a:pt x="138" y="451"/>
                </a:lnTo>
                <a:lnTo>
                  <a:pt x="104" y="415"/>
                </a:lnTo>
                <a:lnTo>
                  <a:pt x="34" y="415"/>
                </a:lnTo>
                <a:lnTo>
                  <a:pt x="34" y="490"/>
                </a:lnTo>
                <a:lnTo>
                  <a:pt x="104" y="527"/>
                </a:lnTo>
                <a:lnTo>
                  <a:pt x="104" y="565"/>
                </a:lnTo>
                <a:lnTo>
                  <a:pt x="173" y="565"/>
                </a:lnTo>
                <a:lnTo>
                  <a:pt x="208" y="565"/>
                </a:lnTo>
                <a:lnTo>
                  <a:pt x="242" y="602"/>
                </a:lnTo>
                <a:lnTo>
                  <a:pt x="208" y="679"/>
                </a:lnTo>
                <a:lnTo>
                  <a:pt x="242" y="679"/>
                </a:lnTo>
                <a:lnTo>
                  <a:pt x="277" y="679"/>
                </a:lnTo>
                <a:lnTo>
                  <a:pt x="484" y="679"/>
                </a:lnTo>
                <a:lnTo>
                  <a:pt x="586" y="640"/>
                </a:lnTo>
                <a:lnTo>
                  <a:pt x="689" y="640"/>
                </a:lnTo>
                <a:lnTo>
                  <a:pt x="725" y="602"/>
                </a:lnTo>
                <a:lnTo>
                  <a:pt x="794" y="602"/>
                </a:lnTo>
                <a:lnTo>
                  <a:pt x="829" y="565"/>
                </a:lnTo>
                <a:lnTo>
                  <a:pt x="863" y="565"/>
                </a:lnTo>
                <a:lnTo>
                  <a:pt x="863" y="527"/>
                </a:lnTo>
                <a:lnTo>
                  <a:pt x="897" y="527"/>
                </a:lnTo>
                <a:lnTo>
                  <a:pt x="897" y="602"/>
                </a:lnTo>
                <a:lnTo>
                  <a:pt x="932" y="602"/>
                </a:lnTo>
                <a:lnTo>
                  <a:pt x="1001" y="640"/>
                </a:lnTo>
                <a:lnTo>
                  <a:pt x="1035" y="640"/>
                </a:lnTo>
                <a:lnTo>
                  <a:pt x="1070" y="640"/>
                </a:lnTo>
                <a:lnTo>
                  <a:pt x="1070" y="602"/>
                </a:lnTo>
                <a:lnTo>
                  <a:pt x="1035" y="565"/>
                </a:lnTo>
                <a:lnTo>
                  <a:pt x="1001" y="527"/>
                </a:lnTo>
                <a:lnTo>
                  <a:pt x="1035" y="527"/>
                </a:lnTo>
                <a:lnTo>
                  <a:pt x="1070" y="527"/>
                </a:lnTo>
                <a:lnTo>
                  <a:pt x="1138" y="527"/>
                </a:lnTo>
                <a:lnTo>
                  <a:pt x="1138" y="490"/>
                </a:lnTo>
                <a:lnTo>
                  <a:pt x="1104" y="490"/>
                </a:lnTo>
                <a:lnTo>
                  <a:pt x="1070" y="451"/>
                </a:lnTo>
                <a:lnTo>
                  <a:pt x="1035" y="338"/>
                </a:lnTo>
                <a:lnTo>
                  <a:pt x="1001" y="226"/>
                </a:lnTo>
                <a:lnTo>
                  <a:pt x="1001" y="150"/>
                </a:lnTo>
                <a:lnTo>
                  <a:pt x="966" y="75"/>
                </a:lnTo>
                <a:lnTo>
                  <a:pt x="932" y="38"/>
                </a:lnTo>
                <a:lnTo>
                  <a:pt x="897" y="0"/>
                </a:lnTo>
                <a:lnTo>
                  <a:pt x="863" y="0"/>
                </a:lnTo>
                <a:lnTo>
                  <a:pt x="863" y="38"/>
                </a:lnTo>
                <a:lnTo>
                  <a:pt x="829" y="114"/>
                </a:lnTo>
                <a:lnTo>
                  <a:pt x="829" y="150"/>
                </a:lnTo>
                <a:lnTo>
                  <a:pt x="759" y="188"/>
                </a:lnTo>
                <a:lnTo>
                  <a:pt x="759" y="150"/>
                </a:lnTo>
                <a:lnTo>
                  <a:pt x="759" y="114"/>
                </a:lnTo>
                <a:lnTo>
                  <a:pt x="759" y="75"/>
                </a:lnTo>
                <a:lnTo>
                  <a:pt x="725" y="75"/>
                </a:lnTo>
                <a:lnTo>
                  <a:pt x="689" y="75"/>
                </a:lnTo>
                <a:lnTo>
                  <a:pt x="655" y="114"/>
                </a:lnTo>
                <a:lnTo>
                  <a:pt x="622" y="75"/>
                </a:lnTo>
                <a:lnTo>
                  <a:pt x="586" y="38"/>
                </a:lnTo>
                <a:lnTo>
                  <a:pt x="518" y="0"/>
                </a:lnTo>
                <a:lnTo>
                  <a:pt x="484" y="75"/>
                </a:lnTo>
                <a:lnTo>
                  <a:pt x="484" y="150"/>
                </a:lnTo>
                <a:lnTo>
                  <a:pt x="415" y="150"/>
                </a:lnTo>
                <a:lnTo>
                  <a:pt x="380" y="114"/>
                </a:lnTo>
                <a:lnTo>
                  <a:pt x="380" y="75"/>
                </a:lnTo>
                <a:lnTo>
                  <a:pt x="415" y="38"/>
                </a:lnTo>
                <a:lnTo>
                  <a:pt x="415" y="0"/>
                </a:lnTo>
                <a:lnTo>
                  <a:pt x="380" y="0"/>
                </a:lnTo>
              </a:path>
            </a:pathLst>
          </a:custGeom>
          <a:noFill/>
          <a:ln w="3600">
            <a:solidFill>
              <a:srgbClr val="000000"/>
            </a:solidFill>
            <a:round/>
            <a:headEnd/>
            <a:tailEnd/>
          </a:ln>
          <a:effectLst/>
        </p:spPr>
        <p:txBody>
          <a:bodyPr/>
          <a:lstStyle/>
          <a:p>
            <a:endParaRPr lang="es-ES_tradnl" sz="1633"/>
          </a:p>
        </p:txBody>
      </p:sp>
      <p:sp>
        <p:nvSpPr>
          <p:cNvPr id="11492" name="Freeform 228"/>
          <p:cNvSpPr>
            <a:spLocks noChangeArrowheads="1"/>
          </p:cNvSpPr>
          <p:nvPr/>
        </p:nvSpPr>
        <p:spPr bwMode="auto">
          <a:xfrm>
            <a:off x="8117973" y="626467"/>
            <a:ext cx="224664" cy="172818"/>
          </a:xfrm>
          <a:custGeom>
            <a:avLst/>
            <a:gdLst/>
            <a:ahLst/>
            <a:cxnLst>
              <a:cxn ang="0">
                <a:pos x="346" y="0"/>
              </a:cxn>
              <a:cxn ang="0">
                <a:pos x="276" y="38"/>
              </a:cxn>
              <a:cxn ang="0">
                <a:pos x="242" y="38"/>
              </a:cxn>
              <a:cxn ang="0">
                <a:pos x="208" y="75"/>
              </a:cxn>
              <a:cxn ang="0">
                <a:pos x="172" y="113"/>
              </a:cxn>
              <a:cxn ang="0">
                <a:pos x="139" y="151"/>
              </a:cxn>
              <a:cxn ang="0">
                <a:pos x="104" y="188"/>
              </a:cxn>
              <a:cxn ang="0">
                <a:pos x="104" y="227"/>
              </a:cxn>
              <a:cxn ang="0">
                <a:pos x="70" y="227"/>
              </a:cxn>
              <a:cxn ang="0">
                <a:pos x="34" y="263"/>
              </a:cxn>
              <a:cxn ang="0">
                <a:pos x="0" y="302"/>
              </a:cxn>
              <a:cxn ang="0">
                <a:pos x="0" y="338"/>
              </a:cxn>
              <a:cxn ang="0">
                <a:pos x="34" y="377"/>
              </a:cxn>
              <a:cxn ang="0">
                <a:pos x="34" y="490"/>
              </a:cxn>
              <a:cxn ang="0">
                <a:pos x="70" y="527"/>
              </a:cxn>
              <a:cxn ang="0">
                <a:pos x="104" y="490"/>
              </a:cxn>
              <a:cxn ang="0">
                <a:pos x="139" y="490"/>
              </a:cxn>
              <a:cxn ang="0">
                <a:pos x="139" y="452"/>
              </a:cxn>
              <a:cxn ang="0">
                <a:pos x="172" y="413"/>
              </a:cxn>
              <a:cxn ang="0">
                <a:pos x="242" y="413"/>
              </a:cxn>
              <a:cxn ang="0">
                <a:pos x="276" y="413"/>
              </a:cxn>
              <a:cxn ang="0">
                <a:pos x="276" y="377"/>
              </a:cxn>
              <a:cxn ang="0">
                <a:pos x="379" y="302"/>
              </a:cxn>
              <a:cxn ang="0">
                <a:pos x="414" y="263"/>
              </a:cxn>
              <a:cxn ang="0">
                <a:pos x="483" y="227"/>
              </a:cxn>
              <a:cxn ang="0">
                <a:pos x="587" y="188"/>
              </a:cxn>
              <a:cxn ang="0">
                <a:pos x="656" y="151"/>
              </a:cxn>
              <a:cxn ang="0">
                <a:pos x="689" y="113"/>
              </a:cxn>
              <a:cxn ang="0">
                <a:pos x="587" y="113"/>
              </a:cxn>
              <a:cxn ang="0">
                <a:pos x="517" y="113"/>
              </a:cxn>
              <a:cxn ang="0">
                <a:pos x="483" y="75"/>
              </a:cxn>
              <a:cxn ang="0">
                <a:pos x="414" y="38"/>
              </a:cxn>
              <a:cxn ang="0">
                <a:pos x="379" y="38"/>
              </a:cxn>
              <a:cxn ang="0">
                <a:pos x="346" y="0"/>
              </a:cxn>
            </a:cxnLst>
            <a:rect l="0" t="0" r="r" b="b"/>
            <a:pathLst>
              <a:path w="690" h="528">
                <a:moveTo>
                  <a:pt x="346" y="0"/>
                </a:moveTo>
                <a:lnTo>
                  <a:pt x="276" y="38"/>
                </a:lnTo>
                <a:lnTo>
                  <a:pt x="242" y="38"/>
                </a:lnTo>
                <a:lnTo>
                  <a:pt x="208" y="75"/>
                </a:lnTo>
                <a:lnTo>
                  <a:pt x="172" y="113"/>
                </a:lnTo>
                <a:lnTo>
                  <a:pt x="139" y="151"/>
                </a:lnTo>
                <a:lnTo>
                  <a:pt x="104" y="188"/>
                </a:lnTo>
                <a:lnTo>
                  <a:pt x="104" y="227"/>
                </a:lnTo>
                <a:lnTo>
                  <a:pt x="70" y="227"/>
                </a:lnTo>
                <a:lnTo>
                  <a:pt x="34" y="263"/>
                </a:lnTo>
                <a:lnTo>
                  <a:pt x="0" y="302"/>
                </a:lnTo>
                <a:lnTo>
                  <a:pt x="0" y="338"/>
                </a:lnTo>
                <a:lnTo>
                  <a:pt x="34" y="377"/>
                </a:lnTo>
                <a:lnTo>
                  <a:pt x="34" y="490"/>
                </a:lnTo>
                <a:lnTo>
                  <a:pt x="70" y="527"/>
                </a:lnTo>
                <a:lnTo>
                  <a:pt x="104" y="490"/>
                </a:lnTo>
                <a:lnTo>
                  <a:pt x="139" y="490"/>
                </a:lnTo>
                <a:lnTo>
                  <a:pt x="139" y="452"/>
                </a:lnTo>
                <a:lnTo>
                  <a:pt x="172" y="413"/>
                </a:lnTo>
                <a:lnTo>
                  <a:pt x="242" y="413"/>
                </a:lnTo>
                <a:lnTo>
                  <a:pt x="276" y="413"/>
                </a:lnTo>
                <a:lnTo>
                  <a:pt x="276" y="377"/>
                </a:lnTo>
                <a:lnTo>
                  <a:pt x="379" y="302"/>
                </a:lnTo>
                <a:lnTo>
                  <a:pt x="414" y="263"/>
                </a:lnTo>
                <a:lnTo>
                  <a:pt x="483" y="227"/>
                </a:lnTo>
                <a:lnTo>
                  <a:pt x="587" y="188"/>
                </a:lnTo>
                <a:lnTo>
                  <a:pt x="656" y="151"/>
                </a:lnTo>
                <a:lnTo>
                  <a:pt x="689" y="113"/>
                </a:lnTo>
                <a:lnTo>
                  <a:pt x="587" y="113"/>
                </a:lnTo>
                <a:lnTo>
                  <a:pt x="517" y="113"/>
                </a:lnTo>
                <a:lnTo>
                  <a:pt x="483" y="75"/>
                </a:lnTo>
                <a:lnTo>
                  <a:pt x="414" y="38"/>
                </a:lnTo>
                <a:lnTo>
                  <a:pt x="379" y="38"/>
                </a:lnTo>
                <a:lnTo>
                  <a:pt x="346" y="0"/>
                </a:lnTo>
              </a:path>
            </a:pathLst>
          </a:custGeom>
          <a:noFill/>
          <a:ln w="3600">
            <a:solidFill>
              <a:srgbClr val="000000"/>
            </a:solidFill>
            <a:round/>
            <a:headEnd/>
            <a:tailEnd/>
          </a:ln>
          <a:effectLst/>
        </p:spPr>
        <p:txBody>
          <a:bodyPr/>
          <a:lstStyle/>
          <a:p>
            <a:endParaRPr lang="es-ES_tradnl" sz="1633"/>
          </a:p>
        </p:txBody>
      </p:sp>
      <p:sp>
        <p:nvSpPr>
          <p:cNvPr id="11493" name="Freeform 229"/>
          <p:cNvSpPr>
            <a:spLocks noChangeArrowheads="1"/>
          </p:cNvSpPr>
          <p:nvPr/>
        </p:nvSpPr>
        <p:spPr bwMode="auto">
          <a:xfrm>
            <a:off x="8950383" y="1044111"/>
            <a:ext cx="158417" cy="123853"/>
          </a:xfrm>
          <a:custGeom>
            <a:avLst/>
            <a:gdLst/>
            <a:ahLst/>
            <a:cxnLst>
              <a:cxn ang="0">
                <a:pos x="69" y="76"/>
              </a:cxn>
              <a:cxn ang="0">
                <a:pos x="69" y="114"/>
              </a:cxn>
              <a:cxn ang="0">
                <a:pos x="69" y="189"/>
              </a:cxn>
              <a:cxn ang="0">
                <a:pos x="33" y="228"/>
              </a:cxn>
              <a:cxn ang="0">
                <a:pos x="0" y="339"/>
              </a:cxn>
              <a:cxn ang="0">
                <a:pos x="33" y="339"/>
              </a:cxn>
              <a:cxn ang="0">
                <a:pos x="69" y="302"/>
              </a:cxn>
              <a:cxn ang="0">
                <a:pos x="103" y="302"/>
              </a:cxn>
              <a:cxn ang="0">
                <a:pos x="103" y="378"/>
              </a:cxn>
              <a:cxn ang="0">
                <a:pos x="138" y="339"/>
              </a:cxn>
              <a:cxn ang="0">
                <a:pos x="171" y="339"/>
              </a:cxn>
              <a:cxn ang="0">
                <a:pos x="207" y="339"/>
              </a:cxn>
              <a:cxn ang="0">
                <a:pos x="241" y="264"/>
              </a:cxn>
              <a:cxn ang="0">
                <a:pos x="275" y="264"/>
              </a:cxn>
              <a:cxn ang="0">
                <a:pos x="309" y="228"/>
              </a:cxn>
              <a:cxn ang="0">
                <a:pos x="309" y="264"/>
              </a:cxn>
              <a:cxn ang="0">
                <a:pos x="309" y="302"/>
              </a:cxn>
              <a:cxn ang="0">
                <a:pos x="345" y="264"/>
              </a:cxn>
              <a:cxn ang="0">
                <a:pos x="379" y="264"/>
              </a:cxn>
              <a:cxn ang="0">
                <a:pos x="414" y="302"/>
              </a:cxn>
              <a:cxn ang="0">
                <a:pos x="449" y="302"/>
              </a:cxn>
              <a:cxn ang="0">
                <a:pos x="482" y="302"/>
              </a:cxn>
              <a:cxn ang="0">
                <a:pos x="482" y="264"/>
              </a:cxn>
              <a:cxn ang="0">
                <a:pos x="449" y="228"/>
              </a:cxn>
              <a:cxn ang="0">
                <a:pos x="414" y="228"/>
              </a:cxn>
              <a:cxn ang="0">
                <a:pos x="309" y="151"/>
              </a:cxn>
              <a:cxn ang="0">
                <a:pos x="275" y="114"/>
              </a:cxn>
              <a:cxn ang="0">
                <a:pos x="241" y="114"/>
              </a:cxn>
              <a:cxn ang="0">
                <a:pos x="207" y="76"/>
              </a:cxn>
              <a:cxn ang="0">
                <a:pos x="171" y="76"/>
              </a:cxn>
              <a:cxn ang="0">
                <a:pos x="171" y="39"/>
              </a:cxn>
              <a:cxn ang="0">
                <a:pos x="171" y="0"/>
              </a:cxn>
              <a:cxn ang="0">
                <a:pos x="103" y="39"/>
              </a:cxn>
              <a:cxn ang="0">
                <a:pos x="69" y="76"/>
              </a:cxn>
            </a:cxnLst>
            <a:rect l="0" t="0" r="r" b="b"/>
            <a:pathLst>
              <a:path w="483" h="379">
                <a:moveTo>
                  <a:pt x="69" y="76"/>
                </a:moveTo>
                <a:lnTo>
                  <a:pt x="69" y="114"/>
                </a:lnTo>
                <a:lnTo>
                  <a:pt x="69" y="189"/>
                </a:lnTo>
                <a:lnTo>
                  <a:pt x="33" y="228"/>
                </a:lnTo>
                <a:lnTo>
                  <a:pt x="0" y="339"/>
                </a:lnTo>
                <a:lnTo>
                  <a:pt x="33" y="339"/>
                </a:lnTo>
                <a:lnTo>
                  <a:pt x="69" y="302"/>
                </a:lnTo>
                <a:lnTo>
                  <a:pt x="103" y="302"/>
                </a:lnTo>
                <a:lnTo>
                  <a:pt x="103" y="378"/>
                </a:lnTo>
                <a:lnTo>
                  <a:pt x="138" y="339"/>
                </a:lnTo>
                <a:lnTo>
                  <a:pt x="171" y="339"/>
                </a:lnTo>
                <a:lnTo>
                  <a:pt x="207" y="339"/>
                </a:lnTo>
                <a:lnTo>
                  <a:pt x="241" y="264"/>
                </a:lnTo>
                <a:lnTo>
                  <a:pt x="275" y="264"/>
                </a:lnTo>
                <a:lnTo>
                  <a:pt x="309" y="228"/>
                </a:lnTo>
                <a:lnTo>
                  <a:pt x="309" y="264"/>
                </a:lnTo>
                <a:lnTo>
                  <a:pt x="309" y="302"/>
                </a:lnTo>
                <a:lnTo>
                  <a:pt x="345" y="264"/>
                </a:lnTo>
                <a:lnTo>
                  <a:pt x="379" y="264"/>
                </a:lnTo>
                <a:lnTo>
                  <a:pt x="414" y="302"/>
                </a:lnTo>
                <a:lnTo>
                  <a:pt x="449" y="302"/>
                </a:lnTo>
                <a:lnTo>
                  <a:pt x="482" y="302"/>
                </a:lnTo>
                <a:lnTo>
                  <a:pt x="482" y="264"/>
                </a:lnTo>
                <a:lnTo>
                  <a:pt x="449" y="228"/>
                </a:lnTo>
                <a:lnTo>
                  <a:pt x="414" y="228"/>
                </a:lnTo>
                <a:lnTo>
                  <a:pt x="309" y="151"/>
                </a:lnTo>
                <a:lnTo>
                  <a:pt x="275" y="114"/>
                </a:lnTo>
                <a:lnTo>
                  <a:pt x="241" y="114"/>
                </a:lnTo>
                <a:lnTo>
                  <a:pt x="207" y="76"/>
                </a:lnTo>
                <a:lnTo>
                  <a:pt x="171" y="76"/>
                </a:lnTo>
                <a:lnTo>
                  <a:pt x="171" y="39"/>
                </a:lnTo>
                <a:lnTo>
                  <a:pt x="171" y="0"/>
                </a:lnTo>
                <a:lnTo>
                  <a:pt x="103" y="39"/>
                </a:lnTo>
                <a:lnTo>
                  <a:pt x="69" y="76"/>
                </a:lnTo>
              </a:path>
            </a:pathLst>
          </a:custGeom>
          <a:noFill/>
          <a:ln w="3600">
            <a:solidFill>
              <a:srgbClr val="000000"/>
            </a:solidFill>
            <a:round/>
            <a:headEnd/>
            <a:tailEnd/>
          </a:ln>
          <a:effectLst/>
        </p:spPr>
        <p:txBody>
          <a:bodyPr/>
          <a:lstStyle/>
          <a:p>
            <a:endParaRPr lang="es-ES_tradnl" sz="1633"/>
          </a:p>
        </p:txBody>
      </p:sp>
      <p:sp>
        <p:nvSpPr>
          <p:cNvPr id="11494" name="Freeform 230"/>
          <p:cNvSpPr>
            <a:spLocks noChangeArrowheads="1"/>
          </p:cNvSpPr>
          <p:nvPr/>
        </p:nvSpPr>
        <p:spPr bwMode="auto">
          <a:xfrm>
            <a:off x="9637335" y="1647534"/>
            <a:ext cx="146895" cy="208822"/>
          </a:xfrm>
          <a:custGeom>
            <a:avLst/>
            <a:gdLst/>
            <a:ahLst/>
            <a:cxnLst>
              <a:cxn ang="0">
                <a:pos x="242" y="0"/>
              </a:cxn>
              <a:cxn ang="0">
                <a:pos x="207" y="38"/>
              </a:cxn>
              <a:cxn ang="0">
                <a:pos x="172" y="114"/>
              </a:cxn>
              <a:cxn ang="0">
                <a:pos x="138" y="188"/>
              </a:cxn>
              <a:cxn ang="0">
                <a:pos x="70" y="338"/>
              </a:cxn>
              <a:cxn ang="0">
                <a:pos x="34" y="377"/>
              </a:cxn>
              <a:cxn ang="0">
                <a:pos x="0" y="415"/>
              </a:cxn>
              <a:cxn ang="0">
                <a:pos x="34" y="452"/>
              </a:cxn>
              <a:cxn ang="0">
                <a:pos x="0" y="490"/>
              </a:cxn>
              <a:cxn ang="0">
                <a:pos x="0" y="565"/>
              </a:cxn>
              <a:cxn ang="0">
                <a:pos x="34" y="527"/>
              </a:cxn>
              <a:cxn ang="0">
                <a:pos x="70" y="527"/>
              </a:cxn>
              <a:cxn ang="0">
                <a:pos x="104" y="527"/>
              </a:cxn>
              <a:cxn ang="0">
                <a:pos x="172" y="565"/>
              </a:cxn>
              <a:cxn ang="0">
                <a:pos x="242" y="527"/>
              </a:cxn>
              <a:cxn ang="0">
                <a:pos x="275" y="527"/>
              </a:cxn>
              <a:cxn ang="0">
                <a:pos x="242" y="565"/>
              </a:cxn>
              <a:cxn ang="0">
                <a:pos x="207" y="640"/>
              </a:cxn>
              <a:cxn ang="0">
                <a:pos x="242" y="640"/>
              </a:cxn>
              <a:cxn ang="0">
                <a:pos x="310" y="565"/>
              </a:cxn>
              <a:cxn ang="0">
                <a:pos x="345" y="527"/>
              </a:cxn>
              <a:cxn ang="0">
                <a:pos x="345" y="602"/>
              </a:cxn>
              <a:cxn ang="0">
                <a:pos x="345" y="640"/>
              </a:cxn>
              <a:cxn ang="0">
                <a:pos x="379" y="640"/>
              </a:cxn>
              <a:cxn ang="0">
                <a:pos x="379" y="602"/>
              </a:cxn>
              <a:cxn ang="0">
                <a:pos x="414" y="640"/>
              </a:cxn>
              <a:cxn ang="0">
                <a:pos x="449" y="602"/>
              </a:cxn>
              <a:cxn ang="0">
                <a:pos x="449" y="565"/>
              </a:cxn>
              <a:cxn ang="0">
                <a:pos x="449" y="527"/>
              </a:cxn>
              <a:cxn ang="0">
                <a:pos x="449" y="490"/>
              </a:cxn>
              <a:cxn ang="0">
                <a:pos x="414" y="527"/>
              </a:cxn>
              <a:cxn ang="0">
                <a:pos x="379" y="490"/>
              </a:cxn>
              <a:cxn ang="0">
                <a:pos x="379" y="452"/>
              </a:cxn>
              <a:cxn ang="0">
                <a:pos x="414" y="452"/>
              </a:cxn>
              <a:cxn ang="0">
                <a:pos x="414" y="415"/>
              </a:cxn>
              <a:cxn ang="0">
                <a:pos x="414" y="377"/>
              </a:cxn>
              <a:cxn ang="0">
                <a:pos x="379" y="377"/>
              </a:cxn>
              <a:cxn ang="0">
                <a:pos x="379" y="302"/>
              </a:cxn>
              <a:cxn ang="0">
                <a:pos x="345" y="302"/>
              </a:cxn>
              <a:cxn ang="0">
                <a:pos x="310" y="338"/>
              </a:cxn>
              <a:cxn ang="0">
                <a:pos x="275" y="302"/>
              </a:cxn>
              <a:cxn ang="0">
                <a:pos x="275" y="264"/>
              </a:cxn>
              <a:cxn ang="0">
                <a:pos x="275" y="227"/>
              </a:cxn>
              <a:cxn ang="0">
                <a:pos x="242" y="227"/>
              </a:cxn>
              <a:cxn ang="0">
                <a:pos x="207" y="264"/>
              </a:cxn>
              <a:cxn ang="0">
                <a:pos x="172" y="264"/>
              </a:cxn>
              <a:cxn ang="0">
                <a:pos x="172" y="188"/>
              </a:cxn>
              <a:cxn ang="0">
                <a:pos x="207" y="150"/>
              </a:cxn>
              <a:cxn ang="0">
                <a:pos x="242" y="114"/>
              </a:cxn>
              <a:cxn ang="0">
                <a:pos x="242" y="38"/>
              </a:cxn>
              <a:cxn ang="0">
                <a:pos x="275" y="38"/>
              </a:cxn>
              <a:cxn ang="0">
                <a:pos x="275" y="0"/>
              </a:cxn>
              <a:cxn ang="0">
                <a:pos x="242" y="0"/>
              </a:cxn>
            </a:cxnLst>
            <a:rect l="0" t="0" r="r" b="b"/>
            <a:pathLst>
              <a:path w="450" h="641">
                <a:moveTo>
                  <a:pt x="242" y="0"/>
                </a:moveTo>
                <a:lnTo>
                  <a:pt x="207" y="38"/>
                </a:lnTo>
                <a:lnTo>
                  <a:pt x="172" y="114"/>
                </a:lnTo>
                <a:lnTo>
                  <a:pt x="138" y="188"/>
                </a:lnTo>
                <a:lnTo>
                  <a:pt x="70" y="338"/>
                </a:lnTo>
                <a:lnTo>
                  <a:pt x="34" y="377"/>
                </a:lnTo>
                <a:lnTo>
                  <a:pt x="0" y="415"/>
                </a:lnTo>
                <a:lnTo>
                  <a:pt x="34" y="452"/>
                </a:lnTo>
                <a:lnTo>
                  <a:pt x="0" y="490"/>
                </a:lnTo>
                <a:lnTo>
                  <a:pt x="0" y="565"/>
                </a:lnTo>
                <a:lnTo>
                  <a:pt x="34" y="527"/>
                </a:lnTo>
                <a:lnTo>
                  <a:pt x="70" y="527"/>
                </a:lnTo>
                <a:lnTo>
                  <a:pt x="104" y="527"/>
                </a:lnTo>
                <a:lnTo>
                  <a:pt x="172" y="565"/>
                </a:lnTo>
                <a:lnTo>
                  <a:pt x="242" y="527"/>
                </a:lnTo>
                <a:lnTo>
                  <a:pt x="275" y="527"/>
                </a:lnTo>
                <a:lnTo>
                  <a:pt x="242" y="565"/>
                </a:lnTo>
                <a:lnTo>
                  <a:pt x="207" y="640"/>
                </a:lnTo>
                <a:lnTo>
                  <a:pt x="242" y="640"/>
                </a:lnTo>
                <a:lnTo>
                  <a:pt x="310" y="565"/>
                </a:lnTo>
                <a:lnTo>
                  <a:pt x="345" y="527"/>
                </a:lnTo>
                <a:lnTo>
                  <a:pt x="345" y="602"/>
                </a:lnTo>
                <a:lnTo>
                  <a:pt x="345" y="640"/>
                </a:lnTo>
                <a:lnTo>
                  <a:pt x="379" y="640"/>
                </a:lnTo>
                <a:lnTo>
                  <a:pt x="379" y="602"/>
                </a:lnTo>
                <a:lnTo>
                  <a:pt x="414" y="640"/>
                </a:lnTo>
                <a:lnTo>
                  <a:pt x="449" y="602"/>
                </a:lnTo>
                <a:lnTo>
                  <a:pt x="449" y="565"/>
                </a:lnTo>
                <a:lnTo>
                  <a:pt x="449" y="527"/>
                </a:lnTo>
                <a:lnTo>
                  <a:pt x="449" y="490"/>
                </a:lnTo>
                <a:lnTo>
                  <a:pt x="414" y="527"/>
                </a:lnTo>
                <a:lnTo>
                  <a:pt x="379" y="490"/>
                </a:lnTo>
                <a:lnTo>
                  <a:pt x="379" y="452"/>
                </a:lnTo>
                <a:lnTo>
                  <a:pt x="414" y="452"/>
                </a:lnTo>
                <a:lnTo>
                  <a:pt x="414" y="415"/>
                </a:lnTo>
                <a:lnTo>
                  <a:pt x="414" y="377"/>
                </a:lnTo>
                <a:lnTo>
                  <a:pt x="379" y="377"/>
                </a:lnTo>
                <a:lnTo>
                  <a:pt x="379" y="302"/>
                </a:lnTo>
                <a:lnTo>
                  <a:pt x="345" y="302"/>
                </a:lnTo>
                <a:lnTo>
                  <a:pt x="310" y="338"/>
                </a:lnTo>
                <a:lnTo>
                  <a:pt x="275" y="302"/>
                </a:lnTo>
                <a:lnTo>
                  <a:pt x="275" y="264"/>
                </a:lnTo>
                <a:lnTo>
                  <a:pt x="275" y="227"/>
                </a:lnTo>
                <a:lnTo>
                  <a:pt x="242" y="227"/>
                </a:lnTo>
                <a:lnTo>
                  <a:pt x="207" y="264"/>
                </a:lnTo>
                <a:lnTo>
                  <a:pt x="172" y="264"/>
                </a:lnTo>
                <a:lnTo>
                  <a:pt x="172" y="188"/>
                </a:lnTo>
                <a:lnTo>
                  <a:pt x="207" y="150"/>
                </a:lnTo>
                <a:lnTo>
                  <a:pt x="242" y="114"/>
                </a:lnTo>
                <a:lnTo>
                  <a:pt x="242" y="38"/>
                </a:lnTo>
                <a:lnTo>
                  <a:pt x="275" y="38"/>
                </a:lnTo>
                <a:lnTo>
                  <a:pt x="275" y="0"/>
                </a:lnTo>
                <a:lnTo>
                  <a:pt x="242" y="0"/>
                </a:lnTo>
              </a:path>
            </a:pathLst>
          </a:custGeom>
          <a:noFill/>
          <a:ln w="3600">
            <a:solidFill>
              <a:srgbClr val="000000"/>
            </a:solidFill>
            <a:round/>
            <a:headEnd/>
            <a:tailEnd/>
          </a:ln>
          <a:effectLst/>
        </p:spPr>
        <p:txBody>
          <a:bodyPr/>
          <a:lstStyle/>
          <a:p>
            <a:endParaRPr lang="es-ES_tradnl" sz="1633"/>
          </a:p>
        </p:txBody>
      </p:sp>
      <p:sp>
        <p:nvSpPr>
          <p:cNvPr id="11495" name="Freeform 231"/>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6" name="Freeform 232"/>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C00000"/>
          </a:solidFill>
          <a:ln w="3600">
            <a:solidFill>
              <a:srgbClr val="000000"/>
            </a:solidFill>
            <a:round/>
            <a:headEnd/>
            <a:tailEnd/>
          </a:ln>
          <a:effectLst/>
        </p:spPr>
        <p:txBody>
          <a:bodyPr/>
          <a:lstStyle/>
          <a:p>
            <a:endParaRPr lang="es-ES_tradnl" sz="1633"/>
          </a:p>
        </p:txBody>
      </p:sp>
      <p:sp>
        <p:nvSpPr>
          <p:cNvPr id="11497" name="Freeform 233"/>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8" name="Freeform 234"/>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noFill/>
          <a:ln w="3600">
            <a:solidFill>
              <a:srgbClr val="000000"/>
            </a:solidFill>
            <a:round/>
            <a:headEnd/>
            <a:tailEnd/>
          </a:ln>
          <a:effectLst/>
        </p:spPr>
        <p:txBody>
          <a:bodyPr/>
          <a:lstStyle/>
          <a:p>
            <a:endParaRPr lang="es-ES_tradnl" sz="1633"/>
          </a:p>
        </p:txBody>
      </p:sp>
      <p:sp>
        <p:nvSpPr>
          <p:cNvPr id="11499" name="Freeform 235"/>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0" name="Freeform 236"/>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noFill/>
          <a:ln w="3600">
            <a:solidFill>
              <a:srgbClr val="000000"/>
            </a:solidFill>
            <a:round/>
            <a:headEnd/>
            <a:tailEnd/>
          </a:ln>
          <a:effectLst/>
        </p:spPr>
        <p:txBody>
          <a:bodyPr/>
          <a:lstStyle/>
          <a:p>
            <a:endParaRPr lang="es-ES_tradnl" sz="1633"/>
          </a:p>
        </p:txBody>
      </p:sp>
      <p:sp>
        <p:nvSpPr>
          <p:cNvPr id="11501" name="Freeform 237"/>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2" name="Freeform 238"/>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noFill/>
          <a:ln w="3600">
            <a:solidFill>
              <a:srgbClr val="000000"/>
            </a:solidFill>
            <a:round/>
            <a:headEnd/>
            <a:tailEnd/>
          </a:ln>
          <a:effectLst/>
        </p:spPr>
        <p:txBody>
          <a:bodyPr/>
          <a:lstStyle/>
          <a:p>
            <a:endParaRPr lang="es-ES_tradnl" sz="1633"/>
          </a:p>
        </p:txBody>
      </p:sp>
      <p:sp>
        <p:nvSpPr>
          <p:cNvPr id="11503" name="Freeform 239"/>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4" name="Freeform 240"/>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noFill/>
          <a:ln w="3600">
            <a:solidFill>
              <a:srgbClr val="000000"/>
            </a:solidFill>
            <a:round/>
            <a:headEnd/>
            <a:tailEnd/>
          </a:ln>
          <a:effectLst/>
        </p:spPr>
        <p:txBody>
          <a:bodyPr/>
          <a:lstStyle/>
          <a:p>
            <a:endParaRPr lang="es-ES_tradnl" sz="1633"/>
          </a:p>
        </p:txBody>
      </p:sp>
      <p:sp>
        <p:nvSpPr>
          <p:cNvPr id="11505" name="Freeform 241"/>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6" name="Freeform 242"/>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noFill/>
          <a:ln w="3600">
            <a:solidFill>
              <a:srgbClr val="000000"/>
            </a:solidFill>
            <a:round/>
            <a:headEnd/>
            <a:tailEnd/>
          </a:ln>
          <a:effectLst/>
        </p:spPr>
        <p:txBody>
          <a:bodyPr/>
          <a:lstStyle/>
          <a:p>
            <a:endParaRPr lang="es-ES_tradnl" sz="1633"/>
          </a:p>
        </p:txBody>
      </p:sp>
      <p:sp>
        <p:nvSpPr>
          <p:cNvPr id="11507" name="Freeform 243"/>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8" name="Freeform 244"/>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C00000"/>
          </a:solidFill>
          <a:ln w="3600">
            <a:solidFill>
              <a:srgbClr val="000000"/>
            </a:solidFill>
            <a:round/>
            <a:headEnd/>
            <a:tailEnd/>
          </a:ln>
          <a:effectLst/>
        </p:spPr>
        <p:txBody>
          <a:bodyPr/>
          <a:lstStyle/>
          <a:p>
            <a:endParaRPr lang="es-ES_tradnl" sz="1633"/>
          </a:p>
        </p:txBody>
      </p:sp>
      <p:sp>
        <p:nvSpPr>
          <p:cNvPr id="11509" name="Freeform 245"/>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0" name="Freeform 246"/>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noFill/>
          <a:ln w="3600">
            <a:solidFill>
              <a:srgbClr val="000000"/>
            </a:solidFill>
            <a:round/>
            <a:headEnd/>
            <a:tailEnd/>
          </a:ln>
          <a:effectLst/>
        </p:spPr>
        <p:txBody>
          <a:bodyPr/>
          <a:lstStyle/>
          <a:p>
            <a:endParaRPr lang="es-ES_tradnl" sz="1633"/>
          </a:p>
        </p:txBody>
      </p:sp>
      <p:sp>
        <p:nvSpPr>
          <p:cNvPr id="11511" name="Freeform 247"/>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2" name="Freeform 248"/>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noFill/>
          <a:ln w="3600">
            <a:solidFill>
              <a:srgbClr val="000000"/>
            </a:solidFill>
            <a:round/>
            <a:headEnd/>
            <a:tailEnd/>
          </a:ln>
          <a:effectLst/>
        </p:spPr>
        <p:txBody>
          <a:bodyPr/>
          <a:lstStyle/>
          <a:p>
            <a:endParaRPr lang="es-ES_tradnl" sz="1633"/>
          </a:p>
        </p:txBody>
      </p:sp>
      <p:sp>
        <p:nvSpPr>
          <p:cNvPr id="11513" name="Freeform 249"/>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4" name="Freeform 250"/>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noFill/>
          <a:ln w="3600">
            <a:solidFill>
              <a:srgbClr val="000000"/>
            </a:solidFill>
            <a:round/>
            <a:headEnd/>
            <a:tailEnd/>
          </a:ln>
          <a:effectLst/>
        </p:spPr>
        <p:txBody>
          <a:bodyPr/>
          <a:lstStyle/>
          <a:p>
            <a:endParaRPr lang="es-ES_tradnl" sz="1633"/>
          </a:p>
        </p:txBody>
      </p:sp>
      <p:sp>
        <p:nvSpPr>
          <p:cNvPr id="11515" name="Freeform 251"/>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6" name="Freeform 252"/>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noFill/>
          <a:ln w="3600">
            <a:solidFill>
              <a:srgbClr val="000000"/>
            </a:solidFill>
            <a:round/>
            <a:headEnd/>
            <a:tailEnd/>
          </a:ln>
          <a:effectLst/>
        </p:spPr>
        <p:txBody>
          <a:bodyPr/>
          <a:lstStyle/>
          <a:p>
            <a:endParaRPr lang="es-ES_tradnl" sz="1633"/>
          </a:p>
        </p:txBody>
      </p:sp>
      <p:sp>
        <p:nvSpPr>
          <p:cNvPr id="11517" name="Freeform 253"/>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8" name="Freeform 254"/>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noFill/>
          <a:ln w="3600">
            <a:solidFill>
              <a:srgbClr val="000000"/>
            </a:solidFill>
            <a:round/>
            <a:headEnd/>
            <a:tailEnd/>
          </a:ln>
          <a:effectLst/>
        </p:spPr>
        <p:txBody>
          <a:bodyPr/>
          <a:lstStyle/>
          <a:p>
            <a:endParaRPr lang="es-ES_tradnl" sz="1633"/>
          </a:p>
        </p:txBody>
      </p:sp>
      <p:sp>
        <p:nvSpPr>
          <p:cNvPr id="11519" name="Freeform 255"/>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0" name="Freeform 256"/>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noFill/>
          <a:ln w="3600">
            <a:solidFill>
              <a:srgbClr val="000000"/>
            </a:solidFill>
            <a:round/>
            <a:headEnd/>
            <a:tailEnd/>
          </a:ln>
          <a:effectLst/>
        </p:spPr>
        <p:txBody>
          <a:bodyPr/>
          <a:lstStyle/>
          <a:p>
            <a:endParaRPr lang="es-ES_tradnl" sz="1633"/>
          </a:p>
        </p:txBody>
      </p:sp>
      <p:sp>
        <p:nvSpPr>
          <p:cNvPr id="11521" name="Freeform 257"/>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2" name="Freeform 258"/>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noFill/>
          <a:ln w="3600">
            <a:solidFill>
              <a:srgbClr val="000000"/>
            </a:solidFill>
            <a:round/>
            <a:headEnd/>
            <a:tailEnd/>
          </a:ln>
          <a:effectLst/>
        </p:spPr>
        <p:txBody>
          <a:bodyPr/>
          <a:lstStyle/>
          <a:p>
            <a:endParaRPr lang="es-ES_tradnl" sz="1633"/>
          </a:p>
        </p:txBody>
      </p:sp>
      <p:sp>
        <p:nvSpPr>
          <p:cNvPr id="11523" name="Freeform 259"/>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4" name="Freeform 260"/>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noFill/>
          <a:ln w="3600">
            <a:solidFill>
              <a:srgbClr val="000000"/>
            </a:solidFill>
            <a:round/>
            <a:headEnd/>
            <a:tailEnd/>
          </a:ln>
          <a:effectLst/>
        </p:spPr>
        <p:txBody>
          <a:bodyPr/>
          <a:lstStyle/>
          <a:p>
            <a:endParaRPr lang="es-ES_tradnl" sz="1633"/>
          </a:p>
        </p:txBody>
      </p:sp>
      <p:sp>
        <p:nvSpPr>
          <p:cNvPr id="11525" name="Freeform 261"/>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6" name="Freeform 262"/>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noFill/>
          <a:ln w="3600">
            <a:solidFill>
              <a:srgbClr val="000000"/>
            </a:solidFill>
            <a:round/>
            <a:headEnd/>
            <a:tailEnd/>
          </a:ln>
          <a:effectLst/>
        </p:spPr>
        <p:txBody>
          <a:bodyPr/>
          <a:lstStyle/>
          <a:p>
            <a:endParaRPr lang="es-ES_tradnl" sz="1633"/>
          </a:p>
        </p:txBody>
      </p:sp>
      <p:sp>
        <p:nvSpPr>
          <p:cNvPr id="11527" name="Freeform 263"/>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8" name="Freeform 264"/>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noFill/>
          <a:ln w="3600">
            <a:solidFill>
              <a:srgbClr val="000000"/>
            </a:solidFill>
            <a:round/>
            <a:headEnd/>
            <a:tailEnd/>
          </a:ln>
          <a:effectLst/>
        </p:spPr>
        <p:txBody>
          <a:bodyPr/>
          <a:lstStyle/>
          <a:p>
            <a:endParaRPr lang="es-ES_tradnl" sz="1633"/>
          </a:p>
        </p:txBody>
      </p:sp>
      <p:sp>
        <p:nvSpPr>
          <p:cNvPr id="11529" name="Freeform 265"/>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0" name="Freeform 266"/>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noFill/>
          <a:ln w="3600">
            <a:solidFill>
              <a:srgbClr val="000000"/>
            </a:solidFill>
            <a:round/>
            <a:headEnd/>
            <a:tailEnd/>
          </a:ln>
          <a:effectLst/>
        </p:spPr>
        <p:txBody>
          <a:bodyPr/>
          <a:lstStyle/>
          <a:p>
            <a:endParaRPr lang="es-ES_tradnl" sz="1633"/>
          </a:p>
        </p:txBody>
      </p:sp>
      <p:sp>
        <p:nvSpPr>
          <p:cNvPr id="11531" name="Freeform 267"/>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2" name="Freeform 268"/>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noFill/>
          <a:ln w="3600">
            <a:solidFill>
              <a:srgbClr val="000000"/>
            </a:solidFill>
            <a:round/>
            <a:headEnd/>
            <a:tailEnd/>
          </a:ln>
          <a:effectLst/>
        </p:spPr>
        <p:txBody>
          <a:bodyPr/>
          <a:lstStyle/>
          <a:p>
            <a:endParaRPr lang="es-ES_tradnl" sz="1633"/>
          </a:p>
        </p:txBody>
      </p:sp>
      <p:sp>
        <p:nvSpPr>
          <p:cNvPr id="11533" name="Freeform 269"/>
          <p:cNvSpPr>
            <a:spLocks noChangeArrowheads="1"/>
          </p:cNvSpPr>
          <p:nvPr/>
        </p:nvSpPr>
        <p:spPr bwMode="auto">
          <a:xfrm>
            <a:off x="9221129" y="3983461"/>
            <a:ext cx="214582" cy="1352302"/>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 ang="0">
                <a:pos x="518" y="4028"/>
              </a:cxn>
              <a:cxn ang="0">
                <a:pos x="518" y="3915"/>
              </a:cxn>
              <a:cxn ang="0">
                <a:pos x="415" y="3877"/>
              </a:cxn>
              <a:cxn ang="0">
                <a:pos x="380" y="3954"/>
              </a:cxn>
              <a:cxn ang="0">
                <a:pos x="346" y="4028"/>
              </a:cxn>
              <a:cxn ang="0">
                <a:pos x="380" y="4104"/>
              </a:cxn>
              <a:cxn ang="0">
                <a:pos x="518" y="4104"/>
              </a:cxn>
            </a:cxnLst>
            <a:rect l="0" t="0" r="r" b="b"/>
            <a:pathLst>
              <a:path w="656" h="414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close/>
                <a:moveTo>
                  <a:pt x="518" y="4140"/>
                </a:moveTo>
                <a:lnTo>
                  <a:pt x="518" y="4104"/>
                </a:lnTo>
                <a:lnTo>
                  <a:pt x="518" y="4028"/>
                </a:lnTo>
                <a:lnTo>
                  <a:pt x="552" y="3990"/>
                </a:lnTo>
                <a:lnTo>
                  <a:pt x="518" y="3990"/>
                </a:lnTo>
                <a:lnTo>
                  <a:pt x="518" y="3915"/>
                </a:lnTo>
                <a:lnTo>
                  <a:pt x="484" y="3877"/>
                </a:lnTo>
                <a:lnTo>
                  <a:pt x="449" y="3877"/>
                </a:lnTo>
                <a:lnTo>
                  <a:pt x="415" y="3877"/>
                </a:lnTo>
                <a:lnTo>
                  <a:pt x="380" y="3877"/>
                </a:lnTo>
                <a:lnTo>
                  <a:pt x="380" y="3915"/>
                </a:lnTo>
                <a:lnTo>
                  <a:pt x="380" y="3954"/>
                </a:lnTo>
                <a:lnTo>
                  <a:pt x="415" y="3954"/>
                </a:lnTo>
                <a:lnTo>
                  <a:pt x="380" y="4028"/>
                </a:lnTo>
                <a:lnTo>
                  <a:pt x="346" y="4028"/>
                </a:lnTo>
                <a:lnTo>
                  <a:pt x="346" y="4065"/>
                </a:lnTo>
                <a:lnTo>
                  <a:pt x="346" y="4104"/>
                </a:lnTo>
                <a:lnTo>
                  <a:pt x="380" y="4104"/>
                </a:lnTo>
                <a:lnTo>
                  <a:pt x="415" y="4104"/>
                </a:lnTo>
                <a:lnTo>
                  <a:pt x="449" y="4104"/>
                </a:lnTo>
                <a:lnTo>
                  <a:pt x="518" y="4104"/>
                </a:lnTo>
                <a:lnTo>
                  <a:pt x="518" y="41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4" name="Freeform 270"/>
          <p:cNvSpPr>
            <a:spLocks noChangeArrowheads="1"/>
          </p:cNvSpPr>
          <p:nvPr/>
        </p:nvSpPr>
        <p:spPr bwMode="auto">
          <a:xfrm>
            <a:off x="9221129" y="3983460"/>
            <a:ext cx="214582" cy="1303337"/>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Lst>
            <a:rect l="0" t="0" r="r" b="b"/>
            <a:pathLst>
              <a:path w="656" h="399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path>
            </a:pathLst>
          </a:custGeom>
          <a:noFill/>
          <a:ln w="3600">
            <a:solidFill>
              <a:srgbClr val="000000"/>
            </a:solidFill>
            <a:round/>
            <a:headEnd/>
            <a:tailEnd/>
          </a:ln>
          <a:effectLst/>
        </p:spPr>
        <p:txBody>
          <a:bodyPr/>
          <a:lstStyle/>
          <a:p>
            <a:endParaRPr lang="es-ES_tradnl" sz="1633"/>
          </a:p>
        </p:txBody>
      </p:sp>
      <p:sp>
        <p:nvSpPr>
          <p:cNvPr id="11535" name="Freeform 271"/>
          <p:cNvSpPr>
            <a:spLocks noChangeArrowheads="1"/>
          </p:cNvSpPr>
          <p:nvPr/>
        </p:nvSpPr>
        <p:spPr bwMode="auto">
          <a:xfrm>
            <a:off x="9333462" y="5249352"/>
            <a:ext cx="67687" cy="86409"/>
          </a:xfrm>
          <a:custGeom>
            <a:avLst/>
            <a:gdLst/>
            <a:ahLst/>
            <a:cxnLst>
              <a:cxn ang="0">
                <a:pos x="172" y="263"/>
              </a:cxn>
              <a:cxn ang="0">
                <a:pos x="172" y="227"/>
              </a:cxn>
              <a:cxn ang="0">
                <a:pos x="172" y="150"/>
              </a:cxn>
              <a:cxn ang="0">
                <a:pos x="207" y="113"/>
              </a:cxn>
              <a:cxn ang="0">
                <a:pos x="172" y="113"/>
              </a:cxn>
              <a:cxn ang="0">
                <a:pos x="172" y="37"/>
              </a:cxn>
              <a:cxn ang="0">
                <a:pos x="139" y="0"/>
              </a:cxn>
              <a:cxn ang="0">
                <a:pos x="103" y="0"/>
              </a:cxn>
              <a:cxn ang="0">
                <a:pos x="70" y="0"/>
              </a:cxn>
              <a:cxn ang="0">
                <a:pos x="34" y="0"/>
              </a:cxn>
              <a:cxn ang="0">
                <a:pos x="34" y="37"/>
              </a:cxn>
              <a:cxn ang="0">
                <a:pos x="34" y="76"/>
              </a:cxn>
              <a:cxn ang="0">
                <a:pos x="70" y="76"/>
              </a:cxn>
              <a:cxn ang="0">
                <a:pos x="34" y="150"/>
              </a:cxn>
              <a:cxn ang="0">
                <a:pos x="0" y="150"/>
              </a:cxn>
              <a:cxn ang="0">
                <a:pos x="0" y="187"/>
              </a:cxn>
              <a:cxn ang="0">
                <a:pos x="0" y="227"/>
              </a:cxn>
              <a:cxn ang="0">
                <a:pos x="34" y="227"/>
              </a:cxn>
              <a:cxn ang="0">
                <a:pos x="70" y="227"/>
              </a:cxn>
              <a:cxn ang="0">
                <a:pos x="103" y="227"/>
              </a:cxn>
              <a:cxn ang="0">
                <a:pos x="172" y="227"/>
              </a:cxn>
              <a:cxn ang="0">
                <a:pos x="172" y="263"/>
              </a:cxn>
            </a:cxnLst>
            <a:rect l="0" t="0" r="r" b="b"/>
            <a:pathLst>
              <a:path w="208" h="264">
                <a:moveTo>
                  <a:pt x="172" y="263"/>
                </a:moveTo>
                <a:lnTo>
                  <a:pt x="172" y="227"/>
                </a:lnTo>
                <a:lnTo>
                  <a:pt x="172" y="150"/>
                </a:lnTo>
                <a:lnTo>
                  <a:pt x="207" y="113"/>
                </a:lnTo>
                <a:lnTo>
                  <a:pt x="172" y="113"/>
                </a:lnTo>
                <a:lnTo>
                  <a:pt x="172" y="37"/>
                </a:lnTo>
                <a:lnTo>
                  <a:pt x="139" y="0"/>
                </a:lnTo>
                <a:lnTo>
                  <a:pt x="103" y="0"/>
                </a:lnTo>
                <a:lnTo>
                  <a:pt x="70" y="0"/>
                </a:lnTo>
                <a:lnTo>
                  <a:pt x="34" y="0"/>
                </a:lnTo>
                <a:lnTo>
                  <a:pt x="34" y="37"/>
                </a:lnTo>
                <a:lnTo>
                  <a:pt x="34" y="76"/>
                </a:lnTo>
                <a:lnTo>
                  <a:pt x="70" y="76"/>
                </a:lnTo>
                <a:lnTo>
                  <a:pt x="34" y="150"/>
                </a:lnTo>
                <a:lnTo>
                  <a:pt x="0" y="150"/>
                </a:lnTo>
                <a:lnTo>
                  <a:pt x="0" y="187"/>
                </a:lnTo>
                <a:lnTo>
                  <a:pt x="0" y="227"/>
                </a:lnTo>
                <a:lnTo>
                  <a:pt x="34" y="227"/>
                </a:lnTo>
                <a:lnTo>
                  <a:pt x="70" y="227"/>
                </a:lnTo>
                <a:lnTo>
                  <a:pt x="103" y="227"/>
                </a:lnTo>
                <a:lnTo>
                  <a:pt x="172" y="227"/>
                </a:lnTo>
                <a:lnTo>
                  <a:pt x="172" y="263"/>
                </a:lnTo>
              </a:path>
            </a:pathLst>
          </a:custGeom>
          <a:noFill/>
          <a:ln w="3600">
            <a:solidFill>
              <a:srgbClr val="000000"/>
            </a:solidFill>
            <a:round/>
            <a:headEnd/>
            <a:tailEnd/>
          </a:ln>
          <a:effectLst/>
        </p:spPr>
        <p:txBody>
          <a:bodyPr/>
          <a:lstStyle/>
          <a:p>
            <a:endParaRPr lang="es-ES_tradnl" sz="1633"/>
          </a:p>
        </p:txBody>
      </p:sp>
      <p:sp>
        <p:nvSpPr>
          <p:cNvPr id="11536" name="Freeform 272"/>
          <p:cNvSpPr>
            <a:spLocks noChangeArrowheads="1"/>
          </p:cNvSpPr>
          <p:nvPr/>
        </p:nvSpPr>
        <p:spPr bwMode="auto">
          <a:xfrm>
            <a:off x="9277296" y="4154837"/>
            <a:ext cx="485331" cy="117948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 ang="0">
                <a:pos x="379" y="3612"/>
              </a:cxn>
              <a:cxn ang="0">
                <a:pos x="482" y="3612"/>
              </a:cxn>
              <a:cxn ang="0">
                <a:pos x="586" y="3576"/>
              </a:cxn>
              <a:cxn ang="0">
                <a:pos x="414" y="3462"/>
              </a:cxn>
              <a:cxn ang="0">
                <a:pos x="345" y="3576"/>
              </a:cxn>
            </a:cxnLst>
            <a:rect l="0" t="0" r="r" b="b"/>
            <a:pathLst>
              <a:path w="1484" h="3613">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close/>
                <a:moveTo>
                  <a:pt x="345" y="3612"/>
                </a:moveTo>
                <a:lnTo>
                  <a:pt x="379" y="3612"/>
                </a:lnTo>
                <a:lnTo>
                  <a:pt x="414" y="3576"/>
                </a:lnTo>
                <a:lnTo>
                  <a:pt x="449" y="3612"/>
                </a:lnTo>
                <a:lnTo>
                  <a:pt x="482" y="3612"/>
                </a:lnTo>
                <a:lnTo>
                  <a:pt x="552" y="3612"/>
                </a:lnTo>
                <a:lnTo>
                  <a:pt x="586" y="3612"/>
                </a:lnTo>
                <a:lnTo>
                  <a:pt x="586" y="3576"/>
                </a:lnTo>
                <a:lnTo>
                  <a:pt x="552" y="3576"/>
                </a:lnTo>
                <a:lnTo>
                  <a:pt x="482" y="3537"/>
                </a:lnTo>
                <a:lnTo>
                  <a:pt x="414" y="3462"/>
                </a:lnTo>
                <a:lnTo>
                  <a:pt x="379" y="3462"/>
                </a:lnTo>
                <a:lnTo>
                  <a:pt x="345" y="3500"/>
                </a:lnTo>
                <a:lnTo>
                  <a:pt x="345" y="3576"/>
                </a:lnTo>
                <a:lnTo>
                  <a:pt x="345" y="361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7" name="Freeform 273"/>
          <p:cNvSpPr>
            <a:spLocks noChangeArrowheads="1"/>
          </p:cNvSpPr>
          <p:nvPr/>
        </p:nvSpPr>
        <p:spPr bwMode="auto">
          <a:xfrm>
            <a:off x="9277296" y="4154837"/>
            <a:ext cx="485331" cy="108155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Lst>
            <a:rect l="0" t="0" r="r" b="b"/>
            <a:pathLst>
              <a:path w="1484" h="3312">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path>
            </a:pathLst>
          </a:custGeom>
          <a:noFill/>
          <a:ln w="3600">
            <a:solidFill>
              <a:srgbClr val="000000"/>
            </a:solidFill>
            <a:round/>
            <a:headEnd/>
            <a:tailEnd/>
          </a:ln>
          <a:effectLst/>
        </p:spPr>
        <p:txBody>
          <a:bodyPr/>
          <a:lstStyle/>
          <a:p>
            <a:endParaRPr lang="es-ES_tradnl" sz="1633"/>
          </a:p>
        </p:txBody>
      </p:sp>
      <p:sp>
        <p:nvSpPr>
          <p:cNvPr id="11538" name="Freeform 274"/>
          <p:cNvSpPr>
            <a:spLocks noChangeArrowheads="1"/>
          </p:cNvSpPr>
          <p:nvPr/>
        </p:nvSpPr>
        <p:spPr bwMode="auto">
          <a:xfrm>
            <a:off x="9389627" y="5286798"/>
            <a:ext cx="79209" cy="48965"/>
          </a:xfrm>
          <a:custGeom>
            <a:avLst/>
            <a:gdLst/>
            <a:ahLst/>
            <a:cxnLst>
              <a:cxn ang="0">
                <a:pos x="0" y="150"/>
              </a:cxn>
              <a:cxn ang="0">
                <a:pos x="34" y="150"/>
              </a:cxn>
              <a:cxn ang="0">
                <a:pos x="70" y="114"/>
              </a:cxn>
              <a:cxn ang="0">
                <a:pos x="104" y="150"/>
              </a:cxn>
              <a:cxn ang="0">
                <a:pos x="138" y="150"/>
              </a:cxn>
              <a:cxn ang="0">
                <a:pos x="208" y="150"/>
              </a:cxn>
              <a:cxn ang="0">
                <a:pos x="242" y="150"/>
              </a:cxn>
              <a:cxn ang="0">
                <a:pos x="242" y="114"/>
              </a:cxn>
              <a:cxn ang="0">
                <a:pos x="208" y="114"/>
              </a:cxn>
              <a:cxn ang="0">
                <a:pos x="138" y="75"/>
              </a:cxn>
              <a:cxn ang="0">
                <a:pos x="70" y="0"/>
              </a:cxn>
              <a:cxn ang="0">
                <a:pos x="34" y="0"/>
              </a:cxn>
              <a:cxn ang="0">
                <a:pos x="0" y="38"/>
              </a:cxn>
              <a:cxn ang="0">
                <a:pos x="0" y="114"/>
              </a:cxn>
              <a:cxn ang="0">
                <a:pos x="0" y="150"/>
              </a:cxn>
            </a:cxnLst>
            <a:rect l="0" t="0" r="r" b="b"/>
            <a:pathLst>
              <a:path w="243" h="151">
                <a:moveTo>
                  <a:pt x="0" y="150"/>
                </a:moveTo>
                <a:lnTo>
                  <a:pt x="34" y="150"/>
                </a:lnTo>
                <a:lnTo>
                  <a:pt x="70" y="114"/>
                </a:lnTo>
                <a:lnTo>
                  <a:pt x="104" y="150"/>
                </a:lnTo>
                <a:lnTo>
                  <a:pt x="138" y="150"/>
                </a:lnTo>
                <a:lnTo>
                  <a:pt x="208" y="150"/>
                </a:lnTo>
                <a:lnTo>
                  <a:pt x="242" y="150"/>
                </a:lnTo>
                <a:lnTo>
                  <a:pt x="242" y="114"/>
                </a:lnTo>
                <a:lnTo>
                  <a:pt x="208" y="114"/>
                </a:lnTo>
                <a:lnTo>
                  <a:pt x="138" y="75"/>
                </a:lnTo>
                <a:lnTo>
                  <a:pt x="70" y="0"/>
                </a:lnTo>
                <a:lnTo>
                  <a:pt x="34" y="0"/>
                </a:lnTo>
                <a:lnTo>
                  <a:pt x="0" y="38"/>
                </a:lnTo>
                <a:lnTo>
                  <a:pt x="0" y="114"/>
                </a:lnTo>
                <a:lnTo>
                  <a:pt x="0" y="150"/>
                </a:lnTo>
              </a:path>
            </a:pathLst>
          </a:custGeom>
          <a:noFill/>
          <a:ln w="3600">
            <a:solidFill>
              <a:srgbClr val="000000"/>
            </a:solidFill>
            <a:round/>
            <a:headEnd/>
            <a:tailEnd/>
          </a:ln>
          <a:effectLst/>
        </p:spPr>
        <p:txBody>
          <a:bodyPr/>
          <a:lstStyle/>
          <a:p>
            <a:endParaRPr lang="es-ES_tradnl" sz="1633"/>
          </a:p>
        </p:txBody>
      </p:sp>
      <p:sp>
        <p:nvSpPr>
          <p:cNvPr id="11539" name="Freeform 275"/>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0" name="Freeform 276"/>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noFill/>
          <a:ln w="3600">
            <a:solidFill>
              <a:srgbClr val="000000"/>
            </a:solidFill>
            <a:round/>
            <a:headEnd/>
            <a:tailEnd/>
          </a:ln>
          <a:effectLst/>
        </p:spPr>
        <p:txBody>
          <a:bodyPr/>
          <a:lstStyle/>
          <a:p>
            <a:endParaRPr lang="es-ES_tradnl" sz="1633"/>
          </a:p>
        </p:txBody>
      </p:sp>
      <p:sp>
        <p:nvSpPr>
          <p:cNvPr id="11541" name="Freeform 277"/>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2" name="Freeform 278"/>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noFill/>
          <a:ln w="3600">
            <a:solidFill>
              <a:srgbClr val="000000"/>
            </a:solidFill>
            <a:round/>
            <a:headEnd/>
            <a:tailEnd/>
          </a:ln>
          <a:effectLst/>
        </p:spPr>
        <p:txBody>
          <a:bodyPr/>
          <a:lstStyle/>
          <a:p>
            <a:endParaRPr lang="es-ES_tradnl" sz="1633"/>
          </a:p>
        </p:txBody>
      </p:sp>
      <p:sp>
        <p:nvSpPr>
          <p:cNvPr id="11543" name="Freeform 279"/>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4" name="Freeform 280"/>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noFill/>
          <a:ln w="3600">
            <a:solidFill>
              <a:srgbClr val="000000"/>
            </a:solidFill>
            <a:round/>
            <a:headEnd/>
            <a:tailEnd/>
          </a:ln>
          <a:effectLst/>
        </p:spPr>
        <p:txBody>
          <a:bodyPr/>
          <a:lstStyle/>
          <a:p>
            <a:endParaRPr lang="es-ES_tradnl" sz="1633"/>
          </a:p>
        </p:txBody>
      </p:sp>
      <p:sp>
        <p:nvSpPr>
          <p:cNvPr id="11545" name="Freeform 281"/>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6" name="Freeform 282"/>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noFill/>
          <a:ln w="3600">
            <a:solidFill>
              <a:srgbClr val="000000"/>
            </a:solidFill>
            <a:round/>
            <a:headEnd/>
            <a:tailEnd/>
          </a:ln>
          <a:effectLst/>
        </p:spPr>
        <p:txBody>
          <a:bodyPr/>
          <a:lstStyle/>
          <a:p>
            <a:endParaRPr lang="es-ES_tradnl" sz="1633"/>
          </a:p>
        </p:txBody>
      </p:sp>
      <p:sp>
        <p:nvSpPr>
          <p:cNvPr id="11547" name="Freeform 283"/>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8" name="Freeform 284"/>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noFill/>
          <a:ln w="3600">
            <a:solidFill>
              <a:srgbClr val="000000"/>
            </a:solidFill>
            <a:round/>
            <a:headEnd/>
            <a:tailEnd/>
          </a:ln>
          <a:effectLst/>
        </p:spPr>
        <p:txBody>
          <a:bodyPr/>
          <a:lstStyle/>
          <a:p>
            <a:endParaRPr lang="es-ES_tradnl" sz="1633"/>
          </a:p>
        </p:txBody>
      </p:sp>
      <p:sp>
        <p:nvSpPr>
          <p:cNvPr id="11549" name="Freeform 285"/>
          <p:cNvSpPr>
            <a:spLocks noChangeArrowheads="1"/>
          </p:cNvSpPr>
          <p:nvPr/>
        </p:nvSpPr>
        <p:spPr bwMode="auto">
          <a:xfrm>
            <a:off x="3431722" y="1536642"/>
            <a:ext cx="969221" cy="553018"/>
          </a:xfrm>
          <a:custGeom>
            <a:avLst/>
            <a:gdLst/>
            <a:ahLst/>
            <a:cxnLst>
              <a:cxn ang="0">
                <a:pos x="1104" y="1016"/>
              </a:cxn>
              <a:cxn ang="0">
                <a:pos x="1104" y="1130"/>
              </a:cxn>
              <a:cxn ang="0">
                <a:pos x="1104" y="1280"/>
              </a:cxn>
              <a:cxn ang="0">
                <a:pos x="1241" y="1430"/>
              </a:cxn>
              <a:cxn ang="0">
                <a:pos x="1414" y="1468"/>
              </a:cxn>
              <a:cxn ang="0">
                <a:pos x="1517" y="1693"/>
              </a:cxn>
              <a:cxn ang="0">
                <a:pos x="1793" y="1543"/>
              </a:cxn>
              <a:cxn ang="0">
                <a:pos x="1966" y="1468"/>
              </a:cxn>
              <a:cxn ang="0">
                <a:pos x="2242" y="1430"/>
              </a:cxn>
              <a:cxn ang="0">
                <a:pos x="2414" y="1430"/>
              </a:cxn>
              <a:cxn ang="0">
                <a:pos x="2551" y="1356"/>
              </a:cxn>
              <a:cxn ang="0">
                <a:pos x="2587" y="1092"/>
              </a:cxn>
              <a:cxn ang="0">
                <a:pos x="2690" y="1016"/>
              </a:cxn>
              <a:cxn ang="0">
                <a:pos x="2827" y="865"/>
              </a:cxn>
              <a:cxn ang="0">
                <a:pos x="2967" y="753"/>
              </a:cxn>
              <a:cxn ang="0">
                <a:pos x="2827" y="641"/>
              </a:cxn>
              <a:cxn ang="0">
                <a:pos x="2724" y="527"/>
              </a:cxn>
              <a:cxn ang="0">
                <a:pos x="2551" y="490"/>
              </a:cxn>
              <a:cxn ang="0">
                <a:pos x="2345" y="377"/>
              </a:cxn>
              <a:cxn ang="0">
                <a:pos x="2208" y="188"/>
              </a:cxn>
              <a:cxn ang="0">
                <a:pos x="1828" y="150"/>
              </a:cxn>
              <a:cxn ang="0">
                <a:pos x="1689" y="38"/>
              </a:cxn>
              <a:cxn ang="0">
                <a:pos x="1208" y="150"/>
              </a:cxn>
              <a:cxn ang="0">
                <a:pos x="1104" y="150"/>
              </a:cxn>
              <a:cxn ang="0">
                <a:pos x="1001" y="302"/>
              </a:cxn>
              <a:cxn ang="0">
                <a:pos x="965" y="413"/>
              </a:cxn>
              <a:cxn ang="0">
                <a:pos x="793" y="490"/>
              </a:cxn>
              <a:cxn ang="0">
                <a:pos x="689" y="490"/>
              </a:cxn>
              <a:cxn ang="0">
                <a:pos x="517" y="377"/>
              </a:cxn>
              <a:cxn ang="0">
                <a:pos x="275" y="452"/>
              </a:cxn>
              <a:cxn ang="0">
                <a:pos x="207" y="641"/>
              </a:cxn>
              <a:cxn ang="0">
                <a:pos x="34" y="641"/>
              </a:cxn>
              <a:cxn ang="0">
                <a:pos x="104" y="828"/>
              </a:cxn>
              <a:cxn ang="0">
                <a:pos x="345" y="904"/>
              </a:cxn>
              <a:cxn ang="0">
                <a:pos x="552" y="978"/>
              </a:cxn>
              <a:cxn ang="0">
                <a:pos x="586" y="1167"/>
              </a:cxn>
              <a:cxn ang="0">
                <a:pos x="483" y="1242"/>
              </a:cxn>
              <a:cxn ang="0">
                <a:pos x="414" y="1130"/>
              </a:cxn>
              <a:cxn ang="0">
                <a:pos x="310" y="1242"/>
              </a:cxn>
              <a:cxn ang="0">
                <a:pos x="449" y="1468"/>
              </a:cxn>
              <a:cxn ang="0">
                <a:pos x="586" y="1430"/>
              </a:cxn>
              <a:cxn ang="0">
                <a:pos x="724" y="1280"/>
              </a:cxn>
              <a:cxn ang="0">
                <a:pos x="793" y="1167"/>
              </a:cxn>
              <a:cxn ang="0">
                <a:pos x="2448" y="942"/>
              </a:cxn>
              <a:cxn ang="0">
                <a:pos x="2034" y="978"/>
              </a:cxn>
              <a:cxn ang="0">
                <a:pos x="2034" y="1130"/>
              </a:cxn>
              <a:cxn ang="0">
                <a:pos x="2105" y="1130"/>
              </a:cxn>
              <a:cxn ang="0">
                <a:pos x="2275" y="1054"/>
              </a:cxn>
              <a:cxn ang="0">
                <a:pos x="2448" y="94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close/>
                <a:moveTo>
                  <a:pt x="2448" y="942"/>
                </a:moveTo>
                <a:lnTo>
                  <a:pt x="2380" y="978"/>
                </a:lnTo>
                <a:lnTo>
                  <a:pt x="2345" y="978"/>
                </a:lnTo>
                <a:lnTo>
                  <a:pt x="2172" y="978"/>
                </a:lnTo>
                <a:lnTo>
                  <a:pt x="2034" y="978"/>
                </a:lnTo>
                <a:lnTo>
                  <a:pt x="2001" y="1054"/>
                </a:lnTo>
                <a:lnTo>
                  <a:pt x="2001" y="1092"/>
                </a:lnTo>
                <a:lnTo>
                  <a:pt x="2001" y="1130"/>
                </a:lnTo>
                <a:lnTo>
                  <a:pt x="2034" y="1130"/>
                </a:lnTo>
                <a:lnTo>
                  <a:pt x="2068" y="1167"/>
                </a:lnTo>
                <a:lnTo>
                  <a:pt x="2068" y="1206"/>
                </a:lnTo>
                <a:lnTo>
                  <a:pt x="2105" y="1167"/>
                </a:lnTo>
                <a:lnTo>
                  <a:pt x="2105" y="1130"/>
                </a:lnTo>
                <a:lnTo>
                  <a:pt x="2105" y="1054"/>
                </a:lnTo>
                <a:lnTo>
                  <a:pt x="2138" y="1054"/>
                </a:lnTo>
                <a:lnTo>
                  <a:pt x="2172" y="1054"/>
                </a:lnTo>
                <a:lnTo>
                  <a:pt x="2275" y="1054"/>
                </a:lnTo>
                <a:lnTo>
                  <a:pt x="2380" y="1054"/>
                </a:lnTo>
                <a:lnTo>
                  <a:pt x="2414" y="1016"/>
                </a:lnTo>
                <a:lnTo>
                  <a:pt x="2448" y="1016"/>
                </a:lnTo>
                <a:lnTo>
                  <a:pt x="2448" y="94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0" name="Freeform 286"/>
          <p:cNvSpPr>
            <a:spLocks noChangeArrowheads="1"/>
          </p:cNvSpPr>
          <p:nvPr/>
        </p:nvSpPr>
        <p:spPr bwMode="auto">
          <a:xfrm>
            <a:off x="3431722" y="1536642"/>
            <a:ext cx="969221" cy="553018"/>
          </a:xfrm>
          <a:custGeom>
            <a:avLst/>
            <a:gdLst/>
            <a:ahLst/>
            <a:cxnLst>
              <a:cxn ang="0">
                <a:pos x="1034" y="1092"/>
              </a:cxn>
              <a:cxn ang="0">
                <a:pos x="1138" y="1016"/>
              </a:cxn>
              <a:cxn ang="0">
                <a:pos x="1138" y="1167"/>
              </a:cxn>
              <a:cxn ang="0">
                <a:pos x="1104" y="1280"/>
              </a:cxn>
              <a:cxn ang="0">
                <a:pos x="1208" y="1393"/>
              </a:cxn>
              <a:cxn ang="0">
                <a:pos x="1310" y="1393"/>
              </a:cxn>
              <a:cxn ang="0">
                <a:pos x="1449" y="1507"/>
              </a:cxn>
              <a:cxn ang="0">
                <a:pos x="1517" y="1693"/>
              </a:cxn>
              <a:cxn ang="0">
                <a:pos x="1656" y="1582"/>
              </a:cxn>
              <a:cxn ang="0">
                <a:pos x="1896" y="1468"/>
              </a:cxn>
              <a:cxn ang="0">
                <a:pos x="2001" y="1468"/>
              </a:cxn>
              <a:cxn ang="0">
                <a:pos x="2242" y="1430"/>
              </a:cxn>
              <a:cxn ang="0">
                <a:pos x="2345" y="1430"/>
              </a:cxn>
              <a:cxn ang="0">
                <a:pos x="2518" y="1430"/>
              </a:cxn>
              <a:cxn ang="0">
                <a:pos x="2551" y="1318"/>
              </a:cxn>
              <a:cxn ang="0">
                <a:pos x="2587" y="1092"/>
              </a:cxn>
              <a:cxn ang="0">
                <a:pos x="2690" y="1054"/>
              </a:cxn>
              <a:cxn ang="0">
                <a:pos x="2760" y="865"/>
              </a:cxn>
              <a:cxn ang="0">
                <a:pos x="2863" y="828"/>
              </a:cxn>
              <a:cxn ang="0">
                <a:pos x="2967" y="753"/>
              </a:cxn>
              <a:cxn ang="0">
                <a:pos x="2897" y="641"/>
              </a:cxn>
              <a:cxn ang="0">
                <a:pos x="2760" y="602"/>
              </a:cxn>
              <a:cxn ang="0">
                <a:pos x="2690" y="527"/>
              </a:cxn>
              <a:cxn ang="0">
                <a:pos x="2551" y="490"/>
              </a:cxn>
              <a:cxn ang="0">
                <a:pos x="2380" y="377"/>
              </a:cxn>
              <a:cxn ang="0">
                <a:pos x="2275" y="227"/>
              </a:cxn>
              <a:cxn ang="0">
                <a:pos x="2105" y="150"/>
              </a:cxn>
              <a:cxn ang="0">
                <a:pos x="1828" y="150"/>
              </a:cxn>
              <a:cxn ang="0">
                <a:pos x="1725" y="38"/>
              </a:cxn>
              <a:cxn ang="0">
                <a:pos x="1587" y="0"/>
              </a:cxn>
              <a:cxn ang="0">
                <a:pos x="1172" y="113"/>
              </a:cxn>
              <a:cxn ang="0">
                <a:pos x="1104" y="150"/>
              </a:cxn>
              <a:cxn ang="0">
                <a:pos x="1070" y="263"/>
              </a:cxn>
              <a:cxn ang="0">
                <a:pos x="1034" y="413"/>
              </a:cxn>
              <a:cxn ang="0">
                <a:pos x="965" y="452"/>
              </a:cxn>
              <a:cxn ang="0">
                <a:pos x="793" y="490"/>
              </a:cxn>
              <a:cxn ang="0">
                <a:pos x="724" y="490"/>
              </a:cxn>
              <a:cxn ang="0">
                <a:pos x="586" y="452"/>
              </a:cxn>
              <a:cxn ang="0">
                <a:pos x="414" y="377"/>
              </a:cxn>
              <a:cxn ang="0">
                <a:pos x="275" y="452"/>
              </a:cxn>
              <a:cxn ang="0">
                <a:pos x="207" y="602"/>
              </a:cxn>
              <a:cxn ang="0">
                <a:pos x="138" y="641"/>
              </a:cxn>
              <a:cxn ang="0">
                <a:pos x="34" y="678"/>
              </a:cxn>
              <a:cxn ang="0">
                <a:pos x="104" y="828"/>
              </a:cxn>
              <a:cxn ang="0">
                <a:pos x="242" y="978"/>
              </a:cxn>
              <a:cxn ang="0">
                <a:pos x="414" y="942"/>
              </a:cxn>
              <a:cxn ang="0">
                <a:pos x="552" y="1054"/>
              </a:cxn>
              <a:cxn ang="0">
                <a:pos x="586" y="1167"/>
              </a:cxn>
              <a:cxn ang="0">
                <a:pos x="483" y="1280"/>
              </a:cxn>
              <a:cxn ang="0">
                <a:pos x="517" y="1130"/>
              </a:cxn>
              <a:cxn ang="0">
                <a:pos x="379" y="1167"/>
              </a:cxn>
              <a:cxn ang="0">
                <a:pos x="310" y="1242"/>
              </a:cxn>
              <a:cxn ang="0">
                <a:pos x="414" y="1430"/>
              </a:cxn>
              <a:cxn ang="0">
                <a:pos x="517" y="1430"/>
              </a:cxn>
              <a:cxn ang="0">
                <a:pos x="655" y="1468"/>
              </a:cxn>
              <a:cxn ang="0">
                <a:pos x="724" y="1280"/>
              </a:cxn>
              <a:cxn ang="0">
                <a:pos x="759" y="1206"/>
              </a:cxn>
              <a:cxn ang="0">
                <a:pos x="931" y="109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path>
            </a:pathLst>
          </a:custGeom>
          <a:noFill/>
          <a:ln w="3600">
            <a:solidFill>
              <a:srgbClr val="000000"/>
            </a:solidFill>
            <a:round/>
            <a:headEnd/>
            <a:tailEnd/>
          </a:ln>
          <a:effectLst/>
        </p:spPr>
        <p:txBody>
          <a:bodyPr/>
          <a:lstStyle/>
          <a:p>
            <a:endParaRPr lang="es-ES_tradnl" sz="1633"/>
          </a:p>
        </p:txBody>
      </p:sp>
      <p:sp>
        <p:nvSpPr>
          <p:cNvPr id="11551" name="Freeform 287"/>
          <p:cNvSpPr>
            <a:spLocks noChangeArrowheads="1"/>
          </p:cNvSpPr>
          <p:nvPr/>
        </p:nvSpPr>
        <p:spPr bwMode="auto">
          <a:xfrm>
            <a:off x="4085552" y="1844836"/>
            <a:ext cx="146895" cy="86409"/>
          </a:xfrm>
          <a:custGeom>
            <a:avLst/>
            <a:gdLst/>
            <a:ahLst/>
            <a:cxnLst>
              <a:cxn ang="0">
                <a:pos x="449" y="0"/>
              </a:cxn>
              <a:cxn ang="0">
                <a:pos x="379" y="37"/>
              </a:cxn>
              <a:cxn ang="0">
                <a:pos x="345" y="37"/>
              </a:cxn>
              <a:cxn ang="0">
                <a:pos x="172" y="37"/>
              </a:cxn>
              <a:cxn ang="0">
                <a:pos x="33" y="37"/>
              </a:cxn>
              <a:cxn ang="0">
                <a:pos x="0" y="113"/>
              </a:cxn>
              <a:cxn ang="0">
                <a:pos x="0" y="150"/>
              </a:cxn>
              <a:cxn ang="0">
                <a:pos x="0" y="188"/>
              </a:cxn>
              <a:cxn ang="0">
                <a:pos x="33" y="188"/>
              </a:cxn>
              <a:cxn ang="0">
                <a:pos x="69" y="226"/>
              </a:cxn>
              <a:cxn ang="0">
                <a:pos x="69" y="264"/>
              </a:cxn>
              <a:cxn ang="0">
                <a:pos x="104" y="226"/>
              </a:cxn>
              <a:cxn ang="0">
                <a:pos x="104" y="188"/>
              </a:cxn>
              <a:cxn ang="0">
                <a:pos x="104" y="113"/>
              </a:cxn>
              <a:cxn ang="0">
                <a:pos x="138" y="113"/>
              </a:cxn>
              <a:cxn ang="0">
                <a:pos x="172" y="113"/>
              </a:cxn>
              <a:cxn ang="0">
                <a:pos x="275" y="113"/>
              </a:cxn>
              <a:cxn ang="0">
                <a:pos x="379" y="113"/>
              </a:cxn>
              <a:cxn ang="0">
                <a:pos x="414" y="75"/>
              </a:cxn>
              <a:cxn ang="0">
                <a:pos x="449" y="75"/>
              </a:cxn>
              <a:cxn ang="0">
                <a:pos x="449" y="0"/>
              </a:cxn>
            </a:cxnLst>
            <a:rect l="0" t="0" r="r" b="b"/>
            <a:pathLst>
              <a:path w="450" h="265">
                <a:moveTo>
                  <a:pt x="449" y="0"/>
                </a:moveTo>
                <a:lnTo>
                  <a:pt x="379" y="37"/>
                </a:lnTo>
                <a:lnTo>
                  <a:pt x="345" y="37"/>
                </a:lnTo>
                <a:lnTo>
                  <a:pt x="172" y="37"/>
                </a:lnTo>
                <a:lnTo>
                  <a:pt x="33" y="37"/>
                </a:lnTo>
                <a:lnTo>
                  <a:pt x="0" y="113"/>
                </a:lnTo>
                <a:lnTo>
                  <a:pt x="0" y="150"/>
                </a:lnTo>
                <a:lnTo>
                  <a:pt x="0" y="188"/>
                </a:lnTo>
                <a:lnTo>
                  <a:pt x="33" y="188"/>
                </a:lnTo>
                <a:lnTo>
                  <a:pt x="69" y="226"/>
                </a:lnTo>
                <a:lnTo>
                  <a:pt x="69" y="264"/>
                </a:lnTo>
                <a:lnTo>
                  <a:pt x="104" y="226"/>
                </a:lnTo>
                <a:lnTo>
                  <a:pt x="104" y="188"/>
                </a:lnTo>
                <a:lnTo>
                  <a:pt x="104" y="113"/>
                </a:lnTo>
                <a:lnTo>
                  <a:pt x="138" y="113"/>
                </a:lnTo>
                <a:lnTo>
                  <a:pt x="172" y="113"/>
                </a:lnTo>
                <a:lnTo>
                  <a:pt x="275" y="113"/>
                </a:lnTo>
                <a:lnTo>
                  <a:pt x="379" y="113"/>
                </a:lnTo>
                <a:lnTo>
                  <a:pt x="414" y="75"/>
                </a:lnTo>
                <a:lnTo>
                  <a:pt x="449" y="75"/>
                </a:lnTo>
                <a:lnTo>
                  <a:pt x="449" y="0"/>
                </a:lnTo>
              </a:path>
            </a:pathLst>
          </a:custGeom>
          <a:noFill/>
          <a:ln w="3600">
            <a:solidFill>
              <a:srgbClr val="000000"/>
            </a:solidFill>
            <a:round/>
            <a:headEnd/>
            <a:tailEnd/>
          </a:ln>
          <a:effectLst/>
        </p:spPr>
        <p:txBody>
          <a:bodyPr/>
          <a:lstStyle/>
          <a:p>
            <a:endParaRPr lang="es-ES_tradnl" sz="1633"/>
          </a:p>
        </p:txBody>
      </p:sp>
      <p:sp>
        <p:nvSpPr>
          <p:cNvPr id="11552" name="Freeform 288"/>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3" name="Freeform 289"/>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noFill/>
          <a:ln w="3600">
            <a:solidFill>
              <a:srgbClr val="000000"/>
            </a:solidFill>
            <a:round/>
            <a:headEnd/>
            <a:tailEnd/>
          </a:ln>
          <a:effectLst/>
        </p:spPr>
        <p:txBody>
          <a:bodyPr/>
          <a:lstStyle/>
          <a:p>
            <a:endParaRPr lang="es-ES_tradnl" sz="1633"/>
          </a:p>
        </p:txBody>
      </p:sp>
      <p:sp>
        <p:nvSpPr>
          <p:cNvPr id="11554" name="Freeform 290"/>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5" name="Freeform 291"/>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noFill/>
          <a:ln w="3600">
            <a:solidFill>
              <a:srgbClr val="000000"/>
            </a:solidFill>
            <a:round/>
            <a:headEnd/>
            <a:tailEnd/>
          </a:ln>
          <a:effectLst/>
        </p:spPr>
        <p:txBody>
          <a:bodyPr/>
          <a:lstStyle/>
          <a:p>
            <a:endParaRPr lang="es-ES_tradnl" sz="1633"/>
          </a:p>
        </p:txBody>
      </p:sp>
      <p:sp>
        <p:nvSpPr>
          <p:cNvPr id="11556" name="Freeform 292"/>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7" name="Freeform 293"/>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noFill/>
          <a:ln w="3600">
            <a:solidFill>
              <a:srgbClr val="000000"/>
            </a:solidFill>
            <a:round/>
            <a:headEnd/>
            <a:tailEnd/>
          </a:ln>
          <a:effectLst/>
        </p:spPr>
        <p:txBody>
          <a:bodyPr/>
          <a:lstStyle/>
          <a:p>
            <a:endParaRPr lang="es-ES_tradnl" sz="1633"/>
          </a:p>
        </p:txBody>
      </p:sp>
      <p:sp>
        <p:nvSpPr>
          <p:cNvPr id="11558" name="Freeform 294"/>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9" name="Freeform 295"/>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noFill/>
          <a:ln w="3600">
            <a:solidFill>
              <a:srgbClr val="000000"/>
            </a:solidFill>
            <a:round/>
            <a:headEnd/>
            <a:tailEnd/>
          </a:ln>
          <a:effectLst/>
        </p:spPr>
        <p:txBody>
          <a:bodyPr/>
          <a:lstStyle/>
          <a:p>
            <a:endParaRPr lang="es-ES_tradnl" sz="1633"/>
          </a:p>
        </p:txBody>
      </p:sp>
      <p:sp>
        <p:nvSpPr>
          <p:cNvPr id="11560" name="Freeform 296"/>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561" name="Freeform 297"/>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noFill/>
          <a:ln w="3600">
            <a:solidFill>
              <a:srgbClr val="000000"/>
            </a:solidFill>
            <a:round/>
            <a:headEnd/>
            <a:tailEnd/>
          </a:ln>
          <a:effectLst/>
        </p:spPr>
        <p:txBody>
          <a:bodyPr/>
          <a:lstStyle/>
          <a:p>
            <a:endParaRPr lang="es-ES_tradnl" sz="1633"/>
          </a:p>
        </p:txBody>
      </p:sp>
      <p:sp>
        <p:nvSpPr>
          <p:cNvPr id="11562" name="Freeform 298"/>
          <p:cNvSpPr>
            <a:spLocks noChangeArrowheads="1"/>
          </p:cNvSpPr>
          <p:nvPr/>
        </p:nvSpPr>
        <p:spPr bwMode="auto">
          <a:xfrm>
            <a:off x="4106173" y="1598567"/>
            <a:ext cx="1497757" cy="1229889"/>
          </a:xfrm>
          <a:custGeom>
            <a:avLst/>
            <a:gdLst/>
            <a:ahLst/>
            <a:cxnLst>
              <a:cxn ang="0">
                <a:pos x="449" y="2183"/>
              </a:cxn>
              <a:cxn ang="0">
                <a:pos x="552" y="2597"/>
              </a:cxn>
              <a:cxn ang="0">
                <a:pos x="966" y="2785"/>
              </a:cxn>
              <a:cxn ang="0">
                <a:pos x="1656" y="2673"/>
              </a:cxn>
              <a:cxn ang="0">
                <a:pos x="1863" y="2974"/>
              </a:cxn>
              <a:cxn ang="0">
                <a:pos x="1830" y="3275"/>
              </a:cxn>
              <a:cxn ang="0">
                <a:pos x="2036" y="3502"/>
              </a:cxn>
              <a:cxn ang="0">
                <a:pos x="2345" y="3349"/>
              </a:cxn>
              <a:cxn ang="0">
                <a:pos x="2588" y="3502"/>
              </a:cxn>
              <a:cxn ang="0">
                <a:pos x="2691" y="3577"/>
              </a:cxn>
              <a:cxn ang="0">
                <a:pos x="2897" y="3502"/>
              </a:cxn>
              <a:cxn ang="0">
                <a:pos x="3036" y="3425"/>
              </a:cxn>
              <a:cxn ang="0">
                <a:pos x="3277" y="3238"/>
              </a:cxn>
              <a:cxn ang="0">
                <a:pos x="3415" y="3048"/>
              </a:cxn>
              <a:cxn ang="0">
                <a:pos x="3484" y="2898"/>
              </a:cxn>
              <a:cxn ang="0">
                <a:pos x="3552" y="2710"/>
              </a:cxn>
              <a:cxn ang="0">
                <a:pos x="3484" y="2635"/>
              </a:cxn>
              <a:cxn ang="0">
                <a:pos x="3448" y="2372"/>
              </a:cxn>
              <a:cxn ang="0">
                <a:pos x="3484" y="2183"/>
              </a:cxn>
              <a:cxn ang="0">
                <a:pos x="3588" y="1920"/>
              </a:cxn>
              <a:cxn ang="0">
                <a:pos x="3484" y="1770"/>
              </a:cxn>
              <a:cxn ang="0">
                <a:pos x="3311" y="1770"/>
              </a:cxn>
              <a:cxn ang="0">
                <a:pos x="3311" y="1619"/>
              </a:cxn>
              <a:cxn ang="0">
                <a:pos x="3588" y="1429"/>
              </a:cxn>
              <a:cxn ang="0">
                <a:pos x="3552" y="1543"/>
              </a:cxn>
              <a:cxn ang="0">
                <a:pos x="3932" y="1469"/>
              </a:cxn>
              <a:cxn ang="0">
                <a:pos x="4207" y="1242"/>
              </a:cxn>
              <a:cxn ang="0">
                <a:pos x="4311" y="1092"/>
              </a:cxn>
              <a:cxn ang="0">
                <a:pos x="4484" y="790"/>
              </a:cxn>
              <a:cxn ang="0">
                <a:pos x="4484" y="527"/>
              </a:cxn>
              <a:cxn ang="0">
                <a:pos x="4277" y="565"/>
              </a:cxn>
              <a:cxn ang="0">
                <a:pos x="4035" y="377"/>
              </a:cxn>
              <a:cxn ang="0">
                <a:pos x="3795" y="38"/>
              </a:cxn>
              <a:cxn ang="0">
                <a:pos x="3518" y="38"/>
              </a:cxn>
              <a:cxn ang="0">
                <a:pos x="3311" y="415"/>
              </a:cxn>
              <a:cxn ang="0">
                <a:pos x="3207" y="678"/>
              </a:cxn>
              <a:cxn ang="0">
                <a:pos x="3311" y="715"/>
              </a:cxn>
              <a:cxn ang="0">
                <a:pos x="2828" y="978"/>
              </a:cxn>
              <a:cxn ang="0">
                <a:pos x="2656" y="1054"/>
              </a:cxn>
              <a:cxn ang="0">
                <a:pos x="2345" y="1319"/>
              </a:cxn>
              <a:cxn ang="0">
                <a:pos x="2069" y="1319"/>
              </a:cxn>
              <a:cxn ang="0">
                <a:pos x="1656" y="1205"/>
              </a:cxn>
              <a:cxn ang="0">
                <a:pos x="1588" y="1017"/>
              </a:cxn>
              <a:cxn ang="0">
                <a:pos x="1311" y="942"/>
              </a:cxn>
              <a:cxn ang="0">
                <a:pos x="1277" y="640"/>
              </a:cxn>
              <a:cxn ang="0">
                <a:pos x="932" y="527"/>
              </a:cxn>
              <a:cxn ang="0">
                <a:pos x="759" y="678"/>
              </a:cxn>
              <a:cxn ang="0">
                <a:pos x="622" y="904"/>
              </a:cxn>
              <a:cxn ang="0">
                <a:pos x="484" y="1205"/>
              </a:cxn>
              <a:cxn ang="0">
                <a:pos x="71" y="1469"/>
              </a:cxn>
              <a:cxn ang="0">
                <a:pos x="71" y="1657"/>
              </a:cxn>
              <a:cxn ang="0">
                <a:pos x="71" y="1920"/>
              </a:cxn>
              <a:cxn ang="0">
                <a:pos x="2622" y="3763"/>
              </a:cxn>
              <a:cxn ang="0">
                <a:pos x="2760" y="3613"/>
              </a:cxn>
            </a:cxnLst>
            <a:rect l="0" t="0" r="r" b="b"/>
            <a:pathLst>
              <a:path w="4588" h="3764">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close/>
                <a:moveTo>
                  <a:pt x="2760" y="3613"/>
                </a:moveTo>
                <a:lnTo>
                  <a:pt x="2656" y="3689"/>
                </a:lnTo>
                <a:lnTo>
                  <a:pt x="2622" y="3689"/>
                </a:lnTo>
                <a:lnTo>
                  <a:pt x="2622" y="3727"/>
                </a:lnTo>
                <a:lnTo>
                  <a:pt x="2622" y="3763"/>
                </a:lnTo>
                <a:lnTo>
                  <a:pt x="2656" y="3763"/>
                </a:lnTo>
                <a:lnTo>
                  <a:pt x="2691" y="3763"/>
                </a:lnTo>
                <a:lnTo>
                  <a:pt x="2725" y="3727"/>
                </a:lnTo>
                <a:lnTo>
                  <a:pt x="2760" y="3689"/>
                </a:lnTo>
                <a:lnTo>
                  <a:pt x="2760" y="3652"/>
                </a:lnTo>
                <a:lnTo>
                  <a:pt x="2760" y="3613"/>
                </a:lnTo>
                <a:close/>
              </a:path>
            </a:pathLst>
          </a:custGeom>
          <a:solidFill>
            <a:schemeClr val="tx1"/>
          </a:solidFill>
          <a:ln w="3600">
            <a:solidFill>
              <a:srgbClr val="000000"/>
            </a:solidFill>
            <a:round/>
            <a:headEnd/>
            <a:tailEnd/>
          </a:ln>
          <a:effectLst/>
        </p:spPr>
        <p:txBody>
          <a:bodyPr wrap="none" anchor="ctr"/>
          <a:lstStyle/>
          <a:p>
            <a:endParaRPr lang="es-ES_tradnl" sz="1633"/>
          </a:p>
        </p:txBody>
      </p:sp>
      <p:sp>
        <p:nvSpPr>
          <p:cNvPr id="11563" name="Freeform 299"/>
          <p:cNvSpPr>
            <a:spLocks noChangeArrowheads="1"/>
          </p:cNvSpPr>
          <p:nvPr/>
        </p:nvSpPr>
        <p:spPr bwMode="auto">
          <a:xfrm>
            <a:off x="4097071" y="1598569"/>
            <a:ext cx="1497757" cy="1167963"/>
          </a:xfrm>
          <a:custGeom>
            <a:avLst/>
            <a:gdLst/>
            <a:ahLst/>
            <a:cxnLst>
              <a:cxn ang="0">
                <a:pos x="449" y="2033"/>
              </a:cxn>
              <a:cxn ang="0">
                <a:pos x="484" y="2560"/>
              </a:cxn>
              <a:cxn ang="0">
                <a:pos x="794" y="2710"/>
              </a:cxn>
              <a:cxn ang="0">
                <a:pos x="1035" y="2824"/>
              </a:cxn>
              <a:cxn ang="0">
                <a:pos x="1689" y="2710"/>
              </a:cxn>
              <a:cxn ang="0">
                <a:pos x="1863" y="2974"/>
              </a:cxn>
              <a:cxn ang="0">
                <a:pos x="1793" y="3238"/>
              </a:cxn>
              <a:cxn ang="0">
                <a:pos x="1897" y="3463"/>
              </a:cxn>
              <a:cxn ang="0">
                <a:pos x="2208" y="3425"/>
              </a:cxn>
              <a:cxn ang="0">
                <a:pos x="2415" y="3389"/>
              </a:cxn>
              <a:cxn ang="0">
                <a:pos x="2622" y="3502"/>
              </a:cxn>
              <a:cxn ang="0">
                <a:pos x="2691" y="3577"/>
              </a:cxn>
              <a:cxn ang="0">
                <a:pos x="2863" y="3502"/>
              </a:cxn>
              <a:cxn ang="0">
                <a:pos x="2967" y="3389"/>
              </a:cxn>
              <a:cxn ang="0">
                <a:pos x="3140" y="3389"/>
              </a:cxn>
              <a:cxn ang="0">
                <a:pos x="3346" y="3199"/>
              </a:cxn>
              <a:cxn ang="0">
                <a:pos x="3448" y="3012"/>
              </a:cxn>
              <a:cxn ang="0">
                <a:pos x="3484" y="2898"/>
              </a:cxn>
              <a:cxn ang="0">
                <a:pos x="3588" y="2710"/>
              </a:cxn>
              <a:cxn ang="0">
                <a:pos x="3552" y="2635"/>
              </a:cxn>
              <a:cxn ang="0">
                <a:pos x="3588" y="2484"/>
              </a:cxn>
              <a:cxn ang="0">
                <a:pos x="3552" y="2410"/>
              </a:cxn>
              <a:cxn ang="0">
                <a:pos x="3448" y="2183"/>
              </a:cxn>
              <a:cxn ang="0">
                <a:pos x="3588" y="1920"/>
              </a:cxn>
              <a:cxn ang="0">
                <a:pos x="3552" y="1770"/>
              </a:cxn>
              <a:cxn ang="0">
                <a:pos x="3346" y="1844"/>
              </a:cxn>
              <a:cxn ang="0">
                <a:pos x="3207" y="1732"/>
              </a:cxn>
              <a:cxn ang="0">
                <a:pos x="3380" y="1582"/>
              </a:cxn>
              <a:cxn ang="0">
                <a:pos x="3622" y="1393"/>
              </a:cxn>
              <a:cxn ang="0">
                <a:pos x="3552" y="1543"/>
              </a:cxn>
              <a:cxn ang="0">
                <a:pos x="3864" y="1505"/>
              </a:cxn>
              <a:cxn ang="0">
                <a:pos x="4174" y="1319"/>
              </a:cxn>
              <a:cxn ang="0">
                <a:pos x="4311" y="1205"/>
              </a:cxn>
              <a:cxn ang="0">
                <a:pos x="4311" y="978"/>
              </a:cxn>
              <a:cxn ang="0">
                <a:pos x="4519" y="715"/>
              </a:cxn>
              <a:cxn ang="0">
                <a:pos x="4484" y="527"/>
              </a:cxn>
              <a:cxn ang="0">
                <a:pos x="4311" y="602"/>
              </a:cxn>
              <a:cxn ang="0">
                <a:pos x="4139" y="452"/>
              </a:cxn>
              <a:cxn ang="0">
                <a:pos x="3932" y="188"/>
              </a:cxn>
              <a:cxn ang="0">
                <a:pos x="3691" y="0"/>
              </a:cxn>
              <a:cxn ang="0">
                <a:pos x="3484" y="75"/>
              </a:cxn>
              <a:cxn ang="0">
                <a:pos x="3311" y="415"/>
              </a:cxn>
              <a:cxn ang="0">
                <a:pos x="3173" y="640"/>
              </a:cxn>
              <a:cxn ang="0">
                <a:pos x="3415" y="715"/>
              </a:cxn>
              <a:cxn ang="0">
                <a:pos x="3104" y="828"/>
              </a:cxn>
              <a:cxn ang="0">
                <a:pos x="2760" y="904"/>
              </a:cxn>
              <a:cxn ang="0">
                <a:pos x="2656" y="1167"/>
              </a:cxn>
              <a:cxn ang="0">
                <a:pos x="2345" y="1319"/>
              </a:cxn>
              <a:cxn ang="0">
                <a:pos x="2105" y="1319"/>
              </a:cxn>
              <a:cxn ang="0">
                <a:pos x="1793" y="1205"/>
              </a:cxn>
              <a:cxn ang="0">
                <a:pos x="1588" y="1129"/>
              </a:cxn>
              <a:cxn ang="0">
                <a:pos x="1518" y="978"/>
              </a:cxn>
              <a:cxn ang="0">
                <a:pos x="1311" y="904"/>
              </a:cxn>
              <a:cxn ang="0">
                <a:pos x="1277" y="640"/>
              </a:cxn>
              <a:cxn ang="0">
                <a:pos x="932" y="490"/>
              </a:cxn>
              <a:cxn ang="0">
                <a:pos x="829" y="640"/>
              </a:cxn>
              <a:cxn ang="0">
                <a:pos x="656" y="828"/>
              </a:cxn>
              <a:cxn ang="0">
                <a:pos x="484" y="942"/>
              </a:cxn>
              <a:cxn ang="0">
                <a:pos x="449" y="1279"/>
              </a:cxn>
              <a:cxn ang="0">
                <a:pos x="71" y="1469"/>
              </a:cxn>
              <a:cxn ang="0">
                <a:pos x="34" y="1619"/>
              </a:cxn>
              <a:cxn ang="0">
                <a:pos x="139" y="1770"/>
              </a:cxn>
            </a:cxnLst>
            <a:rect l="0" t="0" r="r" b="b"/>
            <a:pathLst>
              <a:path w="4588" h="3578">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path>
            </a:pathLst>
          </a:custGeom>
          <a:noFill/>
          <a:ln w="3600">
            <a:solidFill>
              <a:srgbClr val="000000"/>
            </a:solidFill>
            <a:round/>
            <a:headEnd/>
            <a:tailEnd/>
          </a:ln>
          <a:effectLst/>
        </p:spPr>
        <p:txBody>
          <a:bodyPr/>
          <a:lstStyle/>
          <a:p>
            <a:endParaRPr lang="es-ES_tradnl" sz="1633"/>
          </a:p>
        </p:txBody>
      </p:sp>
      <p:sp>
        <p:nvSpPr>
          <p:cNvPr id="11564" name="Freeform 300"/>
          <p:cNvSpPr>
            <a:spLocks noChangeArrowheads="1"/>
          </p:cNvSpPr>
          <p:nvPr/>
        </p:nvSpPr>
        <p:spPr bwMode="auto">
          <a:xfrm>
            <a:off x="4952521" y="2778053"/>
            <a:ext cx="46085" cy="48965"/>
          </a:xfrm>
          <a:custGeom>
            <a:avLst/>
            <a:gdLst/>
            <a:ahLst/>
            <a:cxnLst>
              <a:cxn ang="0">
                <a:pos x="138" y="0"/>
              </a:cxn>
              <a:cxn ang="0">
                <a:pos x="33" y="76"/>
              </a:cxn>
              <a:cxn ang="0">
                <a:pos x="0" y="76"/>
              </a:cxn>
              <a:cxn ang="0">
                <a:pos x="0" y="114"/>
              </a:cxn>
              <a:cxn ang="0">
                <a:pos x="0" y="150"/>
              </a:cxn>
              <a:cxn ang="0">
                <a:pos x="33" y="150"/>
              </a:cxn>
              <a:cxn ang="0">
                <a:pos x="70" y="150"/>
              </a:cxn>
              <a:cxn ang="0">
                <a:pos x="103" y="114"/>
              </a:cxn>
              <a:cxn ang="0">
                <a:pos x="138" y="76"/>
              </a:cxn>
              <a:cxn ang="0">
                <a:pos x="138" y="38"/>
              </a:cxn>
              <a:cxn ang="0">
                <a:pos x="138" y="0"/>
              </a:cxn>
            </a:cxnLst>
            <a:rect l="0" t="0" r="r" b="b"/>
            <a:pathLst>
              <a:path w="139" h="151">
                <a:moveTo>
                  <a:pt x="138" y="0"/>
                </a:moveTo>
                <a:lnTo>
                  <a:pt x="33" y="76"/>
                </a:lnTo>
                <a:lnTo>
                  <a:pt x="0" y="76"/>
                </a:lnTo>
                <a:lnTo>
                  <a:pt x="0" y="114"/>
                </a:lnTo>
                <a:lnTo>
                  <a:pt x="0" y="150"/>
                </a:lnTo>
                <a:lnTo>
                  <a:pt x="33" y="150"/>
                </a:lnTo>
                <a:lnTo>
                  <a:pt x="70" y="150"/>
                </a:lnTo>
                <a:lnTo>
                  <a:pt x="103" y="114"/>
                </a:lnTo>
                <a:lnTo>
                  <a:pt x="138" y="76"/>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565" name="Freeform 301"/>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6" name="Freeform 302"/>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noFill/>
          <a:ln w="3600">
            <a:solidFill>
              <a:srgbClr val="000000"/>
            </a:solidFill>
            <a:round/>
            <a:headEnd/>
            <a:tailEnd/>
          </a:ln>
          <a:effectLst/>
        </p:spPr>
        <p:txBody>
          <a:bodyPr/>
          <a:lstStyle/>
          <a:p>
            <a:endParaRPr lang="es-ES_tradnl" sz="1633"/>
          </a:p>
        </p:txBody>
      </p:sp>
      <p:sp>
        <p:nvSpPr>
          <p:cNvPr id="11567" name="Freeform 303"/>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8" name="Freeform 304"/>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C00000"/>
          </a:solidFill>
          <a:ln w="3600">
            <a:solidFill>
              <a:srgbClr val="000000"/>
            </a:solidFill>
            <a:round/>
            <a:headEnd/>
            <a:tailEnd/>
          </a:ln>
          <a:effectLst/>
        </p:spPr>
        <p:txBody>
          <a:bodyPr/>
          <a:lstStyle/>
          <a:p>
            <a:endParaRPr lang="es-ES_tradnl" sz="1633"/>
          </a:p>
        </p:txBody>
      </p:sp>
      <p:sp>
        <p:nvSpPr>
          <p:cNvPr id="11569" name="Freeform 305"/>
          <p:cNvSpPr>
            <a:spLocks noChangeArrowheads="1"/>
          </p:cNvSpPr>
          <p:nvPr/>
        </p:nvSpPr>
        <p:spPr bwMode="auto">
          <a:xfrm>
            <a:off x="5353605" y="216310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570" name="Freeform 306"/>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noFill/>
          <a:ln w="3600">
            <a:solidFill>
              <a:srgbClr val="000000"/>
            </a:solidFill>
            <a:round/>
            <a:headEnd/>
            <a:tailEnd/>
          </a:ln>
          <a:effectLst/>
        </p:spPr>
        <p:txBody>
          <a:bodyPr/>
          <a:lstStyle/>
          <a:p>
            <a:endParaRPr lang="es-ES_tradnl" sz="1633"/>
          </a:p>
        </p:txBody>
      </p:sp>
      <p:sp>
        <p:nvSpPr>
          <p:cNvPr id="11571" name="Freeform 307"/>
          <p:cNvSpPr>
            <a:spLocks noChangeArrowheads="1"/>
          </p:cNvSpPr>
          <p:nvPr/>
        </p:nvSpPr>
        <p:spPr bwMode="auto">
          <a:xfrm>
            <a:off x="5447935" y="1905323"/>
            <a:ext cx="417644" cy="504053"/>
          </a:xfrm>
          <a:custGeom>
            <a:avLst/>
            <a:gdLst/>
            <a:ahLst/>
            <a:cxnLst>
              <a:cxn ang="0">
                <a:pos x="930" y="113"/>
              </a:cxn>
              <a:cxn ang="0">
                <a:pos x="897" y="227"/>
              </a:cxn>
              <a:cxn ang="0">
                <a:pos x="861" y="263"/>
              </a:cxn>
              <a:cxn ang="0">
                <a:pos x="793" y="337"/>
              </a:cxn>
              <a:cxn ang="0">
                <a:pos x="861" y="413"/>
              </a:cxn>
              <a:cxn ang="0">
                <a:pos x="861" y="301"/>
              </a:cxn>
              <a:cxn ang="0">
                <a:pos x="930" y="337"/>
              </a:cxn>
              <a:cxn ang="0">
                <a:pos x="1069" y="337"/>
              </a:cxn>
              <a:cxn ang="0">
                <a:pos x="1172" y="263"/>
              </a:cxn>
              <a:cxn ang="0">
                <a:pos x="1276" y="227"/>
              </a:cxn>
              <a:cxn ang="0">
                <a:pos x="1208" y="150"/>
              </a:cxn>
              <a:cxn ang="0">
                <a:pos x="1137" y="150"/>
              </a:cxn>
              <a:cxn ang="0">
                <a:pos x="1000" y="0"/>
              </a:cxn>
              <a:cxn ang="0">
                <a:pos x="897" y="0"/>
              </a:cxn>
              <a:cxn ang="0">
                <a:pos x="897" y="527"/>
              </a:cxn>
              <a:cxn ang="0">
                <a:pos x="828" y="489"/>
              </a:cxn>
              <a:cxn ang="0">
                <a:pos x="828" y="640"/>
              </a:cxn>
              <a:cxn ang="0">
                <a:pos x="724" y="790"/>
              </a:cxn>
              <a:cxn ang="0">
                <a:pos x="621" y="865"/>
              </a:cxn>
              <a:cxn ang="0">
                <a:pos x="586" y="828"/>
              </a:cxn>
              <a:cxn ang="0">
                <a:pos x="551" y="941"/>
              </a:cxn>
              <a:cxn ang="0">
                <a:pos x="517" y="1053"/>
              </a:cxn>
              <a:cxn ang="0">
                <a:pos x="379" y="1091"/>
              </a:cxn>
              <a:cxn ang="0">
                <a:pos x="207" y="1167"/>
              </a:cxn>
              <a:cxn ang="0">
                <a:pos x="104" y="1280"/>
              </a:cxn>
              <a:cxn ang="0">
                <a:pos x="242" y="1241"/>
              </a:cxn>
              <a:cxn ang="0">
                <a:pos x="379" y="1204"/>
              </a:cxn>
              <a:cxn ang="0">
                <a:pos x="482" y="1204"/>
              </a:cxn>
              <a:cxn ang="0">
                <a:pos x="482" y="1318"/>
              </a:cxn>
              <a:cxn ang="0">
                <a:pos x="551" y="1241"/>
              </a:cxn>
              <a:cxn ang="0">
                <a:pos x="586" y="1129"/>
              </a:cxn>
              <a:cxn ang="0">
                <a:pos x="655" y="1129"/>
              </a:cxn>
              <a:cxn ang="0">
                <a:pos x="724" y="1167"/>
              </a:cxn>
              <a:cxn ang="0">
                <a:pos x="793" y="1053"/>
              </a:cxn>
              <a:cxn ang="0">
                <a:pos x="793" y="1091"/>
              </a:cxn>
              <a:cxn ang="0">
                <a:pos x="861" y="1129"/>
              </a:cxn>
              <a:cxn ang="0">
                <a:pos x="861" y="903"/>
              </a:cxn>
              <a:cxn ang="0">
                <a:pos x="965" y="790"/>
              </a:cxn>
              <a:cxn ang="0">
                <a:pos x="1000" y="678"/>
              </a:cxn>
              <a:cxn ang="0">
                <a:pos x="930" y="564"/>
              </a:cxn>
              <a:cxn ang="0">
                <a:pos x="930" y="451"/>
              </a:cxn>
              <a:cxn ang="0">
                <a:pos x="345" y="1280"/>
              </a:cxn>
              <a:cxn ang="0">
                <a:pos x="242" y="1355"/>
              </a:cxn>
              <a:cxn ang="0">
                <a:pos x="309" y="1430"/>
              </a:cxn>
              <a:cxn ang="0">
                <a:pos x="379" y="1355"/>
              </a:cxn>
              <a:cxn ang="0">
                <a:pos x="413" y="1280"/>
              </a:cxn>
              <a:cxn ang="0">
                <a:pos x="345" y="1280"/>
              </a:cxn>
              <a:cxn ang="0">
                <a:pos x="34" y="1430"/>
              </a:cxn>
              <a:cxn ang="0">
                <a:pos x="104" y="1430"/>
              </a:cxn>
              <a:cxn ang="0">
                <a:pos x="138" y="1542"/>
              </a:cxn>
              <a:cxn ang="0">
                <a:pos x="207" y="1468"/>
              </a:cxn>
              <a:cxn ang="0">
                <a:pos x="172" y="1355"/>
              </a:cxn>
              <a:cxn ang="0">
                <a:pos x="69" y="1318"/>
              </a:cxn>
            </a:cxnLst>
            <a:rect l="0" t="0" r="r" b="b"/>
            <a:pathLst>
              <a:path w="1277" h="1543">
                <a:moveTo>
                  <a:pt x="897" y="0"/>
                </a:moveTo>
                <a:lnTo>
                  <a:pt x="930" y="37"/>
                </a:lnTo>
                <a:lnTo>
                  <a:pt x="930" y="113"/>
                </a:lnTo>
                <a:lnTo>
                  <a:pt x="930" y="150"/>
                </a:lnTo>
                <a:lnTo>
                  <a:pt x="930" y="187"/>
                </a:lnTo>
                <a:lnTo>
                  <a:pt x="897" y="227"/>
                </a:lnTo>
                <a:lnTo>
                  <a:pt x="861" y="187"/>
                </a:lnTo>
                <a:lnTo>
                  <a:pt x="828" y="227"/>
                </a:lnTo>
                <a:lnTo>
                  <a:pt x="861" y="263"/>
                </a:lnTo>
                <a:lnTo>
                  <a:pt x="828" y="263"/>
                </a:lnTo>
                <a:lnTo>
                  <a:pt x="793" y="301"/>
                </a:lnTo>
                <a:lnTo>
                  <a:pt x="793" y="337"/>
                </a:lnTo>
                <a:lnTo>
                  <a:pt x="828" y="377"/>
                </a:lnTo>
                <a:lnTo>
                  <a:pt x="828" y="413"/>
                </a:lnTo>
                <a:lnTo>
                  <a:pt x="861" y="413"/>
                </a:lnTo>
                <a:lnTo>
                  <a:pt x="897" y="377"/>
                </a:lnTo>
                <a:lnTo>
                  <a:pt x="897" y="337"/>
                </a:lnTo>
                <a:lnTo>
                  <a:pt x="861" y="301"/>
                </a:lnTo>
                <a:lnTo>
                  <a:pt x="897" y="263"/>
                </a:lnTo>
                <a:lnTo>
                  <a:pt x="930" y="301"/>
                </a:lnTo>
                <a:lnTo>
                  <a:pt x="930" y="337"/>
                </a:lnTo>
                <a:lnTo>
                  <a:pt x="1000" y="301"/>
                </a:lnTo>
                <a:lnTo>
                  <a:pt x="1034" y="337"/>
                </a:lnTo>
                <a:lnTo>
                  <a:pt x="1069" y="337"/>
                </a:lnTo>
                <a:lnTo>
                  <a:pt x="1069" y="301"/>
                </a:lnTo>
                <a:lnTo>
                  <a:pt x="1104" y="301"/>
                </a:lnTo>
                <a:lnTo>
                  <a:pt x="1172" y="263"/>
                </a:lnTo>
                <a:lnTo>
                  <a:pt x="1208" y="263"/>
                </a:lnTo>
                <a:lnTo>
                  <a:pt x="1241" y="227"/>
                </a:lnTo>
                <a:lnTo>
                  <a:pt x="1276" y="227"/>
                </a:lnTo>
                <a:lnTo>
                  <a:pt x="1208" y="227"/>
                </a:lnTo>
                <a:lnTo>
                  <a:pt x="1172" y="187"/>
                </a:lnTo>
                <a:lnTo>
                  <a:pt x="1208" y="150"/>
                </a:lnTo>
                <a:lnTo>
                  <a:pt x="1208" y="113"/>
                </a:lnTo>
                <a:lnTo>
                  <a:pt x="1172" y="113"/>
                </a:lnTo>
                <a:lnTo>
                  <a:pt x="1137" y="150"/>
                </a:lnTo>
                <a:lnTo>
                  <a:pt x="1069" y="113"/>
                </a:lnTo>
                <a:lnTo>
                  <a:pt x="1000" y="76"/>
                </a:lnTo>
                <a:lnTo>
                  <a:pt x="1000" y="0"/>
                </a:lnTo>
                <a:lnTo>
                  <a:pt x="965" y="0"/>
                </a:lnTo>
                <a:lnTo>
                  <a:pt x="930" y="0"/>
                </a:lnTo>
                <a:lnTo>
                  <a:pt x="897" y="0"/>
                </a:lnTo>
                <a:close/>
                <a:moveTo>
                  <a:pt x="861" y="489"/>
                </a:moveTo>
                <a:lnTo>
                  <a:pt x="897" y="489"/>
                </a:lnTo>
                <a:lnTo>
                  <a:pt x="897" y="527"/>
                </a:lnTo>
                <a:lnTo>
                  <a:pt x="861" y="564"/>
                </a:lnTo>
                <a:lnTo>
                  <a:pt x="828" y="564"/>
                </a:lnTo>
                <a:lnTo>
                  <a:pt x="828" y="489"/>
                </a:lnTo>
                <a:lnTo>
                  <a:pt x="793" y="527"/>
                </a:lnTo>
                <a:lnTo>
                  <a:pt x="793" y="564"/>
                </a:lnTo>
                <a:lnTo>
                  <a:pt x="828" y="640"/>
                </a:lnTo>
                <a:lnTo>
                  <a:pt x="793" y="678"/>
                </a:lnTo>
                <a:lnTo>
                  <a:pt x="759" y="715"/>
                </a:lnTo>
                <a:lnTo>
                  <a:pt x="724" y="790"/>
                </a:lnTo>
                <a:lnTo>
                  <a:pt x="689" y="828"/>
                </a:lnTo>
                <a:lnTo>
                  <a:pt x="655" y="865"/>
                </a:lnTo>
                <a:lnTo>
                  <a:pt x="621" y="865"/>
                </a:lnTo>
                <a:lnTo>
                  <a:pt x="621" y="903"/>
                </a:lnTo>
                <a:lnTo>
                  <a:pt x="586" y="865"/>
                </a:lnTo>
                <a:lnTo>
                  <a:pt x="586" y="828"/>
                </a:lnTo>
                <a:lnTo>
                  <a:pt x="586" y="790"/>
                </a:lnTo>
                <a:lnTo>
                  <a:pt x="551" y="828"/>
                </a:lnTo>
                <a:lnTo>
                  <a:pt x="551" y="941"/>
                </a:lnTo>
                <a:lnTo>
                  <a:pt x="551" y="978"/>
                </a:lnTo>
                <a:lnTo>
                  <a:pt x="517" y="1016"/>
                </a:lnTo>
                <a:lnTo>
                  <a:pt x="517" y="1053"/>
                </a:lnTo>
                <a:lnTo>
                  <a:pt x="482" y="1091"/>
                </a:lnTo>
                <a:lnTo>
                  <a:pt x="449" y="1053"/>
                </a:lnTo>
                <a:lnTo>
                  <a:pt x="379" y="1091"/>
                </a:lnTo>
                <a:lnTo>
                  <a:pt x="309" y="1091"/>
                </a:lnTo>
                <a:lnTo>
                  <a:pt x="275" y="1129"/>
                </a:lnTo>
                <a:lnTo>
                  <a:pt x="207" y="1167"/>
                </a:lnTo>
                <a:lnTo>
                  <a:pt x="172" y="1204"/>
                </a:lnTo>
                <a:lnTo>
                  <a:pt x="104" y="1241"/>
                </a:lnTo>
                <a:lnTo>
                  <a:pt x="104" y="1280"/>
                </a:lnTo>
                <a:lnTo>
                  <a:pt x="207" y="1280"/>
                </a:lnTo>
                <a:lnTo>
                  <a:pt x="242" y="1280"/>
                </a:lnTo>
                <a:lnTo>
                  <a:pt x="242" y="1241"/>
                </a:lnTo>
                <a:lnTo>
                  <a:pt x="275" y="1204"/>
                </a:lnTo>
                <a:lnTo>
                  <a:pt x="345" y="1204"/>
                </a:lnTo>
                <a:lnTo>
                  <a:pt x="379" y="1204"/>
                </a:lnTo>
                <a:lnTo>
                  <a:pt x="449" y="1204"/>
                </a:lnTo>
                <a:lnTo>
                  <a:pt x="482" y="1167"/>
                </a:lnTo>
                <a:lnTo>
                  <a:pt x="482" y="1204"/>
                </a:lnTo>
                <a:lnTo>
                  <a:pt x="482" y="1241"/>
                </a:lnTo>
                <a:lnTo>
                  <a:pt x="449" y="1280"/>
                </a:lnTo>
                <a:lnTo>
                  <a:pt x="482" y="1318"/>
                </a:lnTo>
                <a:lnTo>
                  <a:pt x="517" y="1318"/>
                </a:lnTo>
                <a:lnTo>
                  <a:pt x="551" y="1280"/>
                </a:lnTo>
                <a:lnTo>
                  <a:pt x="551" y="1241"/>
                </a:lnTo>
                <a:lnTo>
                  <a:pt x="586" y="1241"/>
                </a:lnTo>
                <a:lnTo>
                  <a:pt x="551" y="1167"/>
                </a:lnTo>
                <a:lnTo>
                  <a:pt x="586" y="1129"/>
                </a:lnTo>
                <a:lnTo>
                  <a:pt x="586" y="1167"/>
                </a:lnTo>
                <a:lnTo>
                  <a:pt x="621" y="1167"/>
                </a:lnTo>
                <a:lnTo>
                  <a:pt x="655" y="1129"/>
                </a:lnTo>
                <a:lnTo>
                  <a:pt x="689" y="1129"/>
                </a:lnTo>
                <a:lnTo>
                  <a:pt x="689" y="1167"/>
                </a:lnTo>
                <a:lnTo>
                  <a:pt x="724" y="1167"/>
                </a:lnTo>
                <a:lnTo>
                  <a:pt x="724" y="1091"/>
                </a:lnTo>
                <a:lnTo>
                  <a:pt x="759" y="1091"/>
                </a:lnTo>
                <a:lnTo>
                  <a:pt x="793" y="1053"/>
                </a:lnTo>
                <a:lnTo>
                  <a:pt x="828" y="1053"/>
                </a:lnTo>
                <a:lnTo>
                  <a:pt x="828" y="1091"/>
                </a:lnTo>
                <a:lnTo>
                  <a:pt x="793" y="1091"/>
                </a:lnTo>
                <a:lnTo>
                  <a:pt x="793" y="1129"/>
                </a:lnTo>
                <a:lnTo>
                  <a:pt x="828" y="1167"/>
                </a:lnTo>
                <a:lnTo>
                  <a:pt x="861" y="1129"/>
                </a:lnTo>
                <a:lnTo>
                  <a:pt x="861" y="1053"/>
                </a:lnTo>
                <a:lnTo>
                  <a:pt x="861" y="978"/>
                </a:lnTo>
                <a:lnTo>
                  <a:pt x="861" y="903"/>
                </a:lnTo>
                <a:lnTo>
                  <a:pt x="897" y="828"/>
                </a:lnTo>
                <a:lnTo>
                  <a:pt x="930" y="790"/>
                </a:lnTo>
                <a:lnTo>
                  <a:pt x="965" y="790"/>
                </a:lnTo>
                <a:lnTo>
                  <a:pt x="965" y="753"/>
                </a:lnTo>
                <a:lnTo>
                  <a:pt x="1000" y="715"/>
                </a:lnTo>
                <a:lnTo>
                  <a:pt x="1000" y="678"/>
                </a:lnTo>
                <a:lnTo>
                  <a:pt x="1000" y="640"/>
                </a:lnTo>
                <a:lnTo>
                  <a:pt x="965" y="601"/>
                </a:lnTo>
                <a:lnTo>
                  <a:pt x="930" y="564"/>
                </a:lnTo>
                <a:lnTo>
                  <a:pt x="965" y="527"/>
                </a:lnTo>
                <a:lnTo>
                  <a:pt x="965" y="489"/>
                </a:lnTo>
                <a:lnTo>
                  <a:pt x="930" y="451"/>
                </a:lnTo>
                <a:lnTo>
                  <a:pt x="897" y="451"/>
                </a:lnTo>
                <a:lnTo>
                  <a:pt x="861" y="489"/>
                </a:lnTo>
                <a:close/>
                <a:moveTo>
                  <a:pt x="345" y="1280"/>
                </a:moveTo>
                <a:lnTo>
                  <a:pt x="309" y="1280"/>
                </a:lnTo>
                <a:lnTo>
                  <a:pt x="275" y="1280"/>
                </a:lnTo>
                <a:lnTo>
                  <a:pt x="242" y="1355"/>
                </a:lnTo>
                <a:lnTo>
                  <a:pt x="275" y="1392"/>
                </a:lnTo>
                <a:lnTo>
                  <a:pt x="275" y="1430"/>
                </a:lnTo>
                <a:lnTo>
                  <a:pt x="309" y="1430"/>
                </a:lnTo>
                <a:lnTo>
                  <a:pt x="309" y="1392"/>
                </a:lnTo>
                <a:lnTo>
                  <a:pt x="345" y="1355"/>
                </a:lnTo>
                <a:lnTo>
                  <a:pt x="379" y="1355"/>
                </a:lnTo>
                <a:lnTo>
                  <a:pt x="413" y="1355"/>
                </a:lnTo>
                <a:lnTo>
                  <a:pt x="413" y="1318"/>
                </a:lnTo>
                <a:lnTo>
                  <a:pt x="413" y="1280"/>
                </a:lnTo>
                <a:lnTo>
                  <a:pt x="413" y="1241"/>
                </a:lnTo>
                <a:lnTo>
                  <a:pt x="379" y="1241"/>
                </a:lnTo>
                <a:lnTo>
                  <a:pt x="345" y="1280"/>
                </a:lnTo>
                <a:close/>
                <a:moveTo>
                  <a:pt x="0" y="1355"/>
                </a:moveTo>
                <a:lnTo>
                  <a:pt x="0" y="1392"/>
                </a:lnTo>
                <a:lnTo>
                  <a:pt x="34" y="1430"/>
                </a:lnTo>
                <a:lnTo>
                  <a:pt x="69" y="1392"/>
                </a:lnTo>
                <a:lnTo>
                  <a:pt x="104" y="1392"/>
                </a:lnTo>
                <a:lnTo>
                  <a:pt x="104" y="1430"/>
                </a:lnTo>
                <a:lnTo>
                  <a:pt x="69" y="1505"/>
                </a:lnTo>
                <a:lnTo>
                  <a:pt x="104" y="1542"/>
                </a:lnTo>
                <a:lnTo>
                  <a:pt x="138" y="1542"/>
                </a:lnTo>
                <a:lnTo>
                  <a:pt x="172" y="1542"/>
                </a:lnTo>
                <a:lnTo>
                  <a:pt x="172" y="1505"/>
                </a:lnTo>
                <a:lnTo>
                  <a:pt x="207" y="1468"/>
                </a:lnTo>
                <a:lnTo>
                  <a:pt x="207" y="1430"/>
                </a:lnTo>
                <a:lnTo>
                  <a:pt x="207" y="1392"/>
                </a:lnTo>
                <a:lnTo>
                  <a:pt x="172" y="1355"/>
                </a:lnTo>
                <a:lnTo>
                  <a:pt x="138" y="1318"/>
                </a:lnTo>
                <a:lnTo>
                  <a:pt x="104" y="1318"/>
                </a:lnTo>
                <a:lnTo>
                  <a:pt x="69" y="1318"/>
                </a:lnTo>
                <a:lnTo>
                  <a:pt x="34" y="1355"/>
                </a:lnTo>
                <a:lnTo>
                  <a:pt x="0" y="135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2" name="Freeform 308"/>
          <p:cNvSpPr>
            <a:spLocks noChangeArrowheads="1"/>
          </p:cNvSpPr>
          <p:nvPr/>
        </p:nvSpPr>
        <p:spPr bwMode="auto">
          <a:xfrm>
            <a:off x="5707162" y="1905322"/>
            <a:ext cx="158417" cy="135374"/>
          </a:xfrm>
          <a:custGeom>
            <a:avLst/>
            <a:gdLst/>
            <a:ahLst/>
            <a:cxnLst>
              <a:cxn ang="0">
                <a:pos x="104" y="0"/>
              </a:cxn>
              <a:cxn ang="0">
                <a:pos x="138" y="37"/>
              </a:cxn>
              <a:cxn ang="0">
                <a:pos x="138" y="113"/>
              </a:cxn>
              <a:cxn ang="0">
                <a:pos x="138" y="150"/>
              </a:cxn>
              <a:cxn ang="0">
                <a:pos x="138" y="187"/>
              </a:cxn>
              <a:cxn ang="0">
                <a:pos x="104" y="227"/>
              </a:cxn>
              <a:cxn ang="0">
                <a:pos x="69" y="187"/>
              </a:cxn>
              <a:cxn ang="0">
                <a:pos x="34" y="227"/>
              </a:cxn>
              <a:cxn ang="0">
                <a:pos x="69" y="263"/>
              </a:cxn>
              <a:cxn ang="0">
                <a:pos x="34" y="263"/>
              </a:cxn>
              <a:cxn ang="0">
                <a:pos x="0" y="301"/>
              </a:cxn>
              <a:cxn ang="0">
                <a:pos x="0" y="337"/>
              </a:cxn>
              <a:cxn ang="0">
                <a:pos x="34" y="377"/>
              </a:cxn>
              <a:cxn ang="0">
                <a:pos x="34" y="413"/>
              </a:cxn>
              <a:cxn ang="0">
                <a:pos x="69" y="413"/>
              </a:cxn>
              <a:cxn ang="0">
                <a:pos x="104" y="377"/>
              </a:cxn>
              <a:cxn ang="0">
                <a:pos x="104" y="337"/>
              </a:cxn>
              <a:cxn ang="0">
                <a:pos x="69" y="301"/>
              </a:cxn>
              <a:cxn ang="0">
                <a:pos x="104" y="263"/>
              </a:cxn>
              <a:cxn ang="0">
                <a:pos x="138" y="301"/>
              </a:cxn>
              <a:cxn ang="0">
                <a:pos x="138" y="337"/>
              </a:cxn>
              <a:cxn ang="0">
                <a:pos x="207" y="301"/>
              </a:cxn>
              <a:cxn ang="0">
                <a:pos x="242" y="337"/>
              </a:cxn>
              <a:cxn ang="0">
                <a:pos x="275" y="337"/>
              </a:cxn>
              <a:cxn ang="0">
                <a:pos x="275" y="301"/>
              </a:cxn>
              <a:cxn ang="0">
                <a:pos x="310" y="301"/>
              </a:cxn>
              <a:cxn ang="0">
                <a:pos x="379" y="263"/>
              </a:cxn>
              <a:cxn ang="0">
                <a:pos x="415" y="263"/>
              </a:cxn>
              <a:cxn ang="0">
                <a:pos x="449" y="227"/>
              </a:cxn>
              <a:cxn ang="0">
                <a:pos x="483" y="227"/>
              </a:cxn>
              <a:cxn ang="0">
                <a:pos x="415" y="227"/>
              </a:cxn>
              <a:cxn ang="0">
                <a:pos x="379" y="187"/>
              </a:cxn>
              <a:cxn ang="0">
                <a:pos x="415" y="150"/>
              </a:cxn>
              <a:cxn ang="0">
                <a:pos x="415" y="113"/>
              </a:cxn>
              <a:cxn ang="0">
                <a:pos x="379" y="113"/>
              </a:cxn>
              <a:cxn ang="0">
                <a:pos x="345" y="150"/>
              </a:cxn>
              <a:cxn ang="0">
                <a:pos x="275" y="113"/>
              </a:cxn>
              <a:cxn ang="0">
                <a:pos x="207" y="76"/>
              </a:cxn>
              <a:cxn ang="0">
                <a:pos x="207" y="0"/>
              </a:cxn>
              <a:cxn ang="0">
                <a:pos x="172" y="0"/>
              </a:cxn>
              <a:cxn ang="0">
                <a:pos x="138" y="0"/>
              </a:cxn>
              <a:cxn ang="0">
                <a:pos x="104" y="0"/>
              </a:cxn>
            </a:cxnLst>
            <a:rect l="0" t="0" r="r" b="b"/>
            <a:pathLst>
              <a:path w="484" h="414">
                <a:moveTo>
                  <a:pt x="104" y="0"/>
                </a:moveTo>
                <a:lnTo>
                  <a:pt x="138" y="37"/>
                </a:lnTo>
                <a:lnTo>
                  <a:pt x="138" y="113"/>
                </a:lnTo>
                <a:lnTo>
                  <a:pt x="138" y="150"/>
                </a:lnTo>
                <a:lnTo>
                  <a:pt x="138" y="187"/>
                </a:lnTo>
                <a:lnTo>
                  <a:pt x="104" y="227"/>
                </a:lnTo>
                <a:lnTo>
                  <a:pt x="69" y="187"/>
                </a:lnTo>
                <a:lnTo>
                  <a:pt x="34" y="227"/>
                </a:lnTo>
                <a:lnTo>
                  <a:pt x="69" y="263"/>
                </a:lnTo>
                <a:lnTo>
                  <a:pt x="34" y="263"/>
                </a:lnTo>
                <a:lnTo>
                  <a:pt x="0" y="301"/>
                </a:lnTo>
                <a:lnTo>
                  <a:pt x="0" y="337"/>
                </a:lnTo>
                <a:lnTo>
                  <a:pt x="34" y="377"/>
                </a:lnTo>
                <a:lnTo>
                  <a:pt x="34" y="413"/>
                </a:lnTo>
                <a:lnTo>
                  <a:pt x="69" y="413"/>
                </a:lnTo>
                <a:lnTo>
                  <a:pt x="104" y="377"/>
                </a:lnTo>
                <a:lnTo>
                  <a:pt x="104" y="337"/>
                </a:lnTo>
                <a:lnTo>
                  <a:pt x="69" y="301"/>
                </a:lnTo>
                <a:lnTo>
                  <a:pt x="104" y="263"/>
                </a:lnTo>
                <a:lnTo>
                  <a:pt x="138" y="301"/>
                </a:lnTo>
                <a:lnTo>
                  <a:pt x="138" y="337"/>
                </a:lnTo>
                <a:lnTo>
                  <a:pt x="207" y="301"/>
                </a:lnTo>
                <a:lnTo>
                  <a:pt x="242" y="337"/>
                </a:lnTo>
                <a:lnTo>
                  <a:pt x="275" y="337"/>
                </a:lnTo>
                <a:lnTo>
                  <a:pt x="275" y="301"/>
                </a:lnTo>
                <a:lnTo>
                  <a:pt x="310" y="301"/>
                </a:lnTo>
                <a:lnTo>
                  <a:pt x="379" y="263"/>
                </a:lnTo>
                <a:lnTo>
                  <a:pt x="415" y="263"/>
                </a:lnTo>
                <a:lnTo>
                  <a:pt x="449" y="227"/>
                </a:lnTo>
                <a:lnTo>
                  <a:pt x="483" y="227"/>
                </a:lnTo>
                <a:lnTo>
                  <a:pt x="415" y="227"/>
                </a:lnTo>
                <a:lnTo>
                  <a:pt x="379" y="187"/>
                </a:lnTo>
                <a:lnTo>
                  <a:pt x="415" y="150"/>
                </a:lnTo>
                <a:lnTo>
                  <a:pt x="415" y="113"/>
                </a:lnTo>
                <a:lnTo>
                  <a:pt x="379" y="113"/>
                </a:lnTo>
                <a:lnTo>
                  <a:pt x="345" y="150"/>
                </a:lnTo>
                <a:lnTo>
                  <a:pt x="275" y="113"/>
                </a:lnTo>
                <a:lnTo>
                  <a:pt x="207" y="76"/>
                </a:lnTo>
                <a:lnTo>
                  <a:pt x="207" y="0"/>
                </a:lnTo>
                <a:lnTo>
                  <a:pt x="172" y="0"/>
                </a:lnTo>
                <a:lnTo>
                  <a:pt x="138" y="0"/>
                </a:lnTo>
                <a:lnTo>
                  <a:pt x="104" y="0"/>
                </a:lnTo>
              </a:path>
            </a:pathLst>
          </a:custGeom>
          <a:noFill/>
          <a:ln w="3600">
            <a:solidFill>
              <a:srgbClr val="000000"/>
            </a:solidFill>
            <a:round/>
            <a:headEnd/>
            <a:tailEnd/>
          </a:ln>
          <a:effectLst/>
        </p:spPr>
        <p:txBody>
          <a:bodyPr/>
          <a:lstStyle/>
          <a:p>
            <a:endParaRPr lang="es-ES_tradnl" sz="1633"/>
          </a:p>
        </p:txBody>
      </p:sp>
      <p:sp>
        <p:nvSpPr>
          <p:cNvPr id="11573" name="Freeform 309"/>
          <p:cNvSpPr>
            <a:spLocks noChangeArrowheads="1"/>
          </p:cNvSpPr>
          <p:nvPr/>
        </p:nvSpPr>
        <p:spPr bwMode="auto">
          <a:xfrm>
            <a:off x="5482498" y="2052216"/>
            <a:ext cx="292350" cy="282270"/>
          </a:xfrm>
          <a:custGeom>
            <a:avLst/>
            <a:gdLst/>
            <a:ahLst/>
            <a:cxnLst>
              <a:cxn ang="0">
                <a:pos x="793" y="37"/>
              </a:cxn>
              <a:cxn ang="0">
                <a:pos x="757" y="113"/>
              </a:cxn>
              <a:cxn ang="0">
                <a:pos x="724" y="37"/>
              </a:cxn>
              <a:cxn ang="0">
                <a:pos x="689" y="113"/>
              </a:cxn>
              <a:cxn ang="0">
                <a:pos x="689" y="227"/>
              </a:cxn>
              <a:cxn ang="0">
                <a:pos x="620" y="338"/>
              </a:cxn>
              <a:cxn ang="0">
                <a:pos x="551" y="415"/>
              </a:cxn>
              <a:cxn ang="0">
                <a:pos x="517" y="451"/>
              </a:cxn>
              <a:cxn ang="0">
                <a:pos x="482" y="377"/>
              </a:cxn>
              <a:cxn ang="0">
                <a:pos x="448" y="377"/>
              </a:cxn>
              <a:cxn ang="0">
                <a:pos x="448" y="527"/>
              </a:cxn>
              <a:cxn ang="0">
                <a:pos x="413" y="601"/>
              </a:cxn>
              <a:cxn ang="0">
                <a:pos x="345" y="601"/>
              </a:cxn>
              <a:cxn ang="0">
                <a:pos x="206" y="640"/>
              </a:cxn>
              <a:cxn ang="0">
                <a:pos x="103" y="715"/>
              </a:cxn>
              <a:cxn ang="0">
                <a:pos x="0" y="790"/>
              </a:cxn>
              <a:cxn ang="0">
                <a:pos x="103" y="829"/>
              </a:cxn>
              <a:cxn ang="0">
                <a:pos x="138" y="790"/>
              </a:cxn>
              <a:cxn ang="0">
                <a:pos x="241" y="753"/>
              </a:cxn>
              <a:cxn ang="0">
                <a:pos x="345" y="753"/>
              </a:cxn>
              <a:cxn ang="0">
                <a:pos x="378" y="753"/>
              </a:cxn>
              <a:cxn ang="0">
                <a:pos x="345" y="829"/>
              </a:cxn>
              <a:cxn ang="0">
                <a:pos x="413" y="865"/>
              </a:cxn>
              <a:cxn ang="0">
                <a:pos x="448" y="790"/>
              </a:cxn>
              <a:cxn ang="0">
                <a:pos x="448" y="715"/>
              </a:cxn>
              <a:cxn ang="0">
                <a:pos x="482" y="715"/>
              </a:cxn>
              <a:cxn ang="0">
                <a:pos x="551" y="678"/>
              </a:cxn>
              <a:cxn ang="0">
                <a:pos x="586" y="715"/>
              </a:cxn>
              <a:cxn ang="0">
                <a:pos x="620" y="640"/>
              </a:cxn>
              <a:cxn ang="0">
                <a:pos x="689" y="601"/>
              </a:cxn>
              <a:cxn ang="0">
                <a:pos x="724" y="640"/>
              </a:cxn>
              <a:cxn ang="0">
                <a:pos x="689" y="678"/>
              </a:cxn>
              <a:cxn ang="0">
                <a:pos x="757" y="678"/>
              </a:cxn>
              <a:cxn ang="0">
                <a:pos x="757" y="527"/>
              </a:cxn>
              <a:cxn ang="0">
                <a:pos x="793" y="377"/>
              </a:cxn>
              <a:cxn ang="0">
                <a:pos x="861" y="338"/>
              </a:cxn>
              <a:cxn ang="0">
                <a:pos x="896" y="264"/>
              </a:cxn>
              <a:cxn ang="0">
                <a:pos x="896" y="188"/>
              </a:cxn>
              <a:cxn ang="0">
                <a:pos x="827" y="113"/>
              </a:cxn>
              <a:cxn ang="0">
                <a:pos x="861" y="37"/>
              </a:cxn>
              <a:cxn ang="0">
                <a:pos x="793" y="0"/>
              </a:cxn>
            </a:cxnLst>
            <a:rect l="0" t="0" r="r" b="b"/>
            <a:pathLst>
              <a:path w="897" h="866">
                <a:moveTo>
                  <a:pt x="757" y="37"/>
                </a:moveTo>
                <a:lnTo>
                  <a:pt x="793" y="37"/>
                </a:lnTo>
                <a:lnTo>
                  <a:pt x="793" y="76"/>
                </a:lnTo>
                <a:lnTo>
                  <a:pt x="757" y="113"/>
                </a:lnTo>
                <a:lnTo>
                  <a:pt x="724" y="113"/>
                </a:lnTo>
                <a:lnTo>
                  <a:pt x="724" y="37"/>
                </a:lnTo>
                <a:lnTo>
                  <a:pt x="689" y="76"/>
                </a:lnTo>
                <a:lnTo>
                  <a:pt x="689" y="113"/>
                </a:lnTo>
                <a:lnTo>
                  <a:pt x="724" y="188"/>
                </a:lnTo>
                <a:lnTo>
                  <a:pt x="689" y="227"/>
                </a:lnTo>
                <a:lnTo>
                  <a:pt x="655" y="264"/>
                </a:lnTo>
                <a:lnTo>
                  <a:pt x="620" y="338"/>
                </a:lnTo>
                <a:lnTo>
                  <a:pt x="586" y="377"/>
                </a:lnTo>
                <a:lnTo>
                  <a:pt x="551" y="415"/>
                </a:lnTo>
                <a:lnTo>
                  <a:pt x="517" y="415"/>
                </a:lnTo>
                <a:lnTo>
                  <a:pt x="517" y="451"/>
                </a:lnTo>
                <a:lnTo>
                  <a:pt x="482" y="415"/>
                </a:lnTo>
                <a:lnTo>
                  <a:pt x="482" y="377"/>
                </a:lnTo>
                <a:lnTo>
                  <a:pt x="482" y="338"/>
                </a:lnTo>
                <a:lnTo>
                  <a:pt x="448" y="377"/>
                </a:lnTo>
                <a:lnTo>
                  <a:pt x="448" y="490"/>
                </a:lnTo>
                <a:lnTo>
                  <a:pt x="448" y="527"/>
                </a:lnTo>
                <a:lnTo>
                  <a:pt x="413" y="565"/>
                </a:lnTo>
                <a:lnTo>
                  <a:pt x="413" y="601"/>
                </a:lnTo>
                <a:lnTo>
                  <a:pt x="378" y="640"/>
                </a:lnTo>
                <a:lnTo>
                  <a:pt x="345" y="601"/>
                </a:lnTo>
                <a:lnTo>
                  <a:pt x="275" y="640"/>
                </a:lnTo>
                <a:lnTo>
                  <a:pt x="206" y="640"/>
                </a:lnTo>
                <a:lnTo>
                  <a:pt x="171" y="678"/>
                </a:lnTo>
                <a:lnTo>
                  <a:pt x="103" y="715"/>
                </a:lnTo>
                <a:lnTo>
                  <a:pt x="69" y="753"/>
                </a:lnTo>
                <a:lnTo>
                  <a:pt x="0" y="790"/>
                </a:lnTo>
                <a:lnTo>
                  <a:pt x="0" y="829"/>
                </a:lnTo>
                <a:lnTo>
                  <a:pt x="103" y="829"/>
                </a:lnTo>
                <a:lnTo>
                  <a:pt x="138" y="829"/>
                </a:lnTo>
                <a:lnTo>
                  <a:pt x="138" y="790"/>
                </a:lnTo>
                <a:lnTo>
                  <a:pt x="171" y="753"/>
                </a:lnTo>
                <a:lnTo>
                  <a:pt x="241" y="753"/>
                </a:lnTo>
                <a:lnTo>
                  <a:pt x="275" y="753"/>
                </a:lnTo>
                <a:lnTo>
                  <a:pt x="345" y="753"/>
                </a:lnTo>
                <a:lnTo>
                  <a:pt x="378" y="715"/>
                </a:lnTo>
                <a:lnTo>
                  <a:pt x="378" y="753"/>
                </a:lnTo>
                <a:lnTo>
                  <a:pt x="378" y="790"/>
                </a:lnTo>
                <a:lnTo>
                  <a:pt x="345" y="829"/>
                </a:lnTo>
                <a:lnTo>
                  <a:pt x="378" y="865"/>
                </a:lnTo>
                <a:lnTo>
                  <a:pt x="413" y="865"/>
                </a:lnTo>
                <a:lnTo>
                  <a:pt x="448" y="829"/>
                </a:lnTo>
                <a:lnTo>
                  <a:pt x="448" y="790"/>
                </a:lnTo>
                <a:lnTo>
                  <a:pt x="482" y="790"/>
                </a:lnTo>
                <a:lnTo>
                  <a:pt x="448" y="715"/>
                </a:lnTo>
                <a:lnTo>
                  <a:pt x="482" y="678"/>
                </a:lnTo>
                <a:lnTo>
                  <a:pt x="482" y="715"/>
                </a:lnTo>
                <a:lnTo>
                  <a:pt x="517" y="715"/>
                </a:lnTo>
                <a:lnTo>
                  <a:pt x="551" y="678"/>
                </a:lnTo>
                <a:lnTo>
                  <a:pt x="586" y="678"/>
                </a:lnTo>
                <a:lnTo>
                  <a:pt x="586" y="715"/>
                </a:lnTo>
                <a:lnTo>
                  <a:pt x="620" y="715"/>
                </a:lnTo>
                <a:lnTo>
                  <a:pt x="620" y="640"/>
                </a:lnTo>
                <a:lnTo>
                  <a:pt x="655" y="640"/>
                </a:lnTo>
                <a:lnTo>
                  <a:pt x="689" y="601"/>
                </a:lnTo>
                <a:lnTo>
                  <a:pt x="724" y="601"/>
                </a:lnTo>
                <a:lnTo>
                  <a:pt x="724" y="640"/>
                </a:lnTo>
                <a:lnTo>
                  <a:pt x="689" y="640"/>
                </a:lnTo>
                <a:lnTo>
                  <a:pt x="689" y="678"/>
                </a:lnTo>
                <a:lnTo>
                  <a:pt x="724" y="715"/>
                </a:lnTo>
                <a:lnTo>
                  <a:pt x="757" y="678"/>
                </a:lnTo>
                <a:lnTo>
                  <a:pt x="757" y="601"/>
                </a:lnTo>
                <a:lnTo>
                  <a:pt x="757" y="527"/>
                </a:lnTo>
                <a:lnTo>
                  <a:pt x="757" y="451"/>
                </a:lnTo>
                <a:lnTo>
                  <a:pt x="793" y="377"/>
                </a:lnTo>
                <a:lnTo>
                  <a:pt x="827" y="338"/>
                </a:lnTo>
                <a:lnTo>
                  <a:pt x="861" y="338"/>
                </a:lnTo>
                <a:lnTo>
                  <a:pt x="861" y="301"/>
                </a:lnTo>
                <a:lnTo>
                  <a:pt x="896" y="264"/>
                </a:lnTo>
                <a:lnTo>
                  <a:pt x="896" y="227"/>
                </a:lnTo>
                <a:lnTo>
                  <a:pt x="896" y="188"/>
                </a:lnTo>
                <a:lnTo>
                  <a:pt x="861" y="150"/>
                </a:lnTo>
                <a:lnTo>
                  <a:pt x="827" y="113"/>
                </a:lnTo>
                <a:lnTo>
                  <a:pt x="861" y="76"/>
                </a:lnTo>
                <a:lnTo>
                  <a:pt x="861" y="37"/>
                </a:lnTo>
                <a:lnTo>
                  <a:pt x="827" y="0"/>
                </a:lnTo>
                <a:lnTo>
                  <a:pt x="793" y="0"/>
                </a:lnTo>
                <a:lnTo>
                  <a:pt x="757" y="37"/>
                </a:lnTo>
              </a:path>
            </a:pathLst>
          </a:custGeom>
          <a:noFill/>
          <a:ln w="3600">
            <a:solidFill>
              <a:srgbClr val="000000"/>
            </a:solidFill>
            <a:round/>
            <a:headEnd/>
            <a:tailEnd/>
          </a:ln>
          <a:effectLst/>
        </p:spPr>
        <p:txBody>
          <a:bodyPr/>
          <a:lstStyle/>
          <a:p>
            <a:endParaRPr lang="es-ES_tradnl" sz="1633"/>
          </a:p>
        </p:txBody>
      </p:sp>
      <p:sp>
        <p:nvSpPr>
          <p:cNvPr id="11574" name="Freeform 310"/>
          <p:cNvSpPr>
            <a:spLocks noChangeArrowheads="1"/>
          </p:cNvSpPr>
          <p:nvPr/>
        </p:nvSpPr>
        <p:spPr bwMode="auto">
          <a:xfrm>
            <a:off x="5527141" y="2311444"/>
            <a:ext cx="56166" cy="61926"/>
          </a:xfrm>
          <a:custGeom>
            <a:avLst/>
            <a:gdLst/>
            <a:ahLst/>
            <a:cxnLst>
              <a:cxn ang="0">
                <a:pos x="103" y="39"/>
              </a:cxn>
              <a:cxn ang="0">
                <a:pos x="69" y="39"/>
              </a:cxn>
              <a:cxn ang="0">
                <a:pos x="33" y="39"/>
              </a:cxn>
              <a:cxn ang="0">
                <a:pos x="0" y="114"/>
              </a:cxn>
              <a:cxn ang="0">
                <a:pos x="33" y="150"/>
              </a:cxn>
              <a:cxn ang="0">
                <a:pos x="33" y="189"/>
              </a:cxn>
              <a:cxn ang="0">
                <a:pos x="69" y="189"/>
              </a:cxn>
              <a:cxn ang="0">
                <a:pos x="69" y="150"/>
              </a:cxn>
              <a:cxn ang="0">
                <a:pos x="103" y="114"/>
              </a:cxn>
              <a:cxn ang="0">
                <a:pos x="138" y="114"/>
              </a:cxn>
              <a:cxn ang="0">
                <a:pos x="171" y="114"/>
              </a:cxn>
              <a:cxn ang="0">
                <a:pos x="171" y="76"/>
              </a:cxn>
              <a:cxn ang="0">
                <a:pos x="171" y="39"/>
              </a:cxn>
              <a:cxn ang="0">
                <a:pos x="171" y="0"/>
              </a:cxn>
              <a:cxn ang="0">
                <a:pos x="138" y="0"/>
              </a:cxn>
              <a:cxn ang="0">
                <a:pos x="103" y="39"/>
              </a:cxn>
            </a:cxnLst>
            <a:rect l="0" t="0" r="r" b="b"/>
            <a:pathLst>
              <a:path w="172" h="190">
                <a:moveTo>
                  <a:pt x="103" y="39"/>
                </a:moveTo>
                <a:lnTo>
                  <a:pt x="69" y="39"/>
                </a:lnTo>
                <a:lnTo>
                  <a:pt x="33" y="39"/>
                </a:lnTo>
                <a:lnTo>
                  <a:pt x="0" y="114"/>
                </a:lnTo>
                <a:lnTo>
                  <a:pt x="33" y="150"/>
                </a:lnTo>
                <a:lnTo>
                  <a:pt x="33" y="189"/>
                </a:lnTo>
                <a:lnTo>
                  <a:pt x="69" y="189"/>
                </a:lnTo>
                <a:lnTo>
                  <a:pt x="69" y="150"/>
                </a:lnTo>
                <a:lnTo>
                  <a:pt x="103" y="114"/>
                </a:lnTo>
                <a:lnTo>
                  <a:pt x="138" y="114"/>
                </a:lnTo>
                <a:lnTo>
                  <a:pt x="171" y="114"/>
                </a:lnTo>
                <a:lnTo>
                  <a:pt x="171" y="76"/>
                </a:lnTo>
                <a:lnTo>
                  <a:pt x="171" y="39"/>
                </a:lnTo>
                <a:lnTo>
                  <a:pt x="171" y="0"/>
                </a:lnTo>
                <a:lnTo>
                  <a:pt x="138" y="0"/>
                </a:lnTo>
                <a:lnTo>
                  <a:pt x="103" y="39"/>
                </a:lnTo>
              </a:path>
            </a:pathLst>
          </a:custGeom>
          <a:noFill/>
          <a:ln w="3600">
            <a:solidFill>
              <a:srgbClr val="000000"/>
            </a:solidFill>
            <a:round/>
            <a:headEnd/>
            <a:tailEnd/>
          </a:ln>
          <a:effectLst/>
        </p:spPr>
        <p:txBody>
          <a:bodyPr/>
          <a:lstStyle/>
          <a:p>
            <a:endParaRPr lang="es-ES_tradnl" sz="1633"/>
          </a:p>
        </p:txBody>
      </p:sp>
      <p:sp>
        <p:nvSpPr>
          <p:cNvPr id="11575" name="Freeform 311"/>
          <p:cNvSpPr>
            <a:spLocks noChangeArrowheads="1"/>
          </p:cNvSpPr>
          <p:nvPr/>
        </p:nvSpPr>
        <p:spPr bwMode="auto">
          <a:xfrm>
            <a:off x="5447935" y="2335926"/>
            <a:ext cx="67687" cy="73448"/>
          </a:xfrm>
          <a:custGeom>
            <a:avLst/>
            <a:gdLst/>
            <a:ahLst/>
            <a:cxnLst>
              <a:cxn ang="0">
                <a:pos x="0" y="38"/>
              </a:cxn>
              <a:cxn ang="0">
                <a:pos x="0" y="75"/>
              </a:cxn>
              <a:cxn ang="0">
                <a:pos x="34" y="114"/>
              </a:cxn>
              <a:cxn ang="0">
                <a:pos x="69" y="75"/>
              </a:cxn>
              <a:cxn ang="0">
                <a:pos x="104" y="75"/>
              </a:cxn>
              <a:cxn ang="0">
                <a:pos x="104" y="114"/>
              </a:cxn>
              <a:cxn ang="0">
                <a:pos x="69" y="188"/>
              </a:cxn>
              <a:cxn ang="0">
                <a:pos x="104" y="226"/>
              </a:cxn>
              <a:cxn ang="0">
                <a:pos x="138" y="226"/>
              </a:cxn>
              <a:cxn ang="0">
                <a:pos x="172" y="226"/>
              </a:cxn>
              <a:cxn ang="0">
                <a:pos x="172" y="188"/>
              </a:cxn>
              <a:cxn ang="0">
                <a:pos x="207" y="150"/>
              </a:cxn>
              <a:cxn ang="0">
                <a:pos x="207" y="114"/>
              </a:cxn>
              <a:cxn ang="0">
                <a:pos x="207" y="75"/>
              </a:cxn>
              <a:cxn ang="0">
                <a:pos x="172" y="38"/>
              </a:cxn>
              <a:cxn ang="0">
                <a:pos x="138" y="0"/>
              </a:cxn>
              <a:cxn ang="0">
                <a:pos x="104" y="0"/>
              </a:cxn>
              <a:cxn ang="0">
                <a:pos x="69" y="0"/>
              </a:cxn>
              <a:cxn ang="0">
                <a:pos x="34" y="38"/>
              </a:cxn>
              <a:cxn ang="0">
                <a:pos x="0" y="38"/>
              </a:cxn>
            </a:cxnLst>
            <a:rect l="0" t="0" r="r" b="b"/>
            <a:pathLst>
              <a:path w="208" h="227">
                <a:moveTo>
                  <a:pt x="0" y="38"/>
                </a:moveTo>
                <a:lnTo>
                  <a:pt x="0" y="75"/>
                </a:lnTo>
                <a:lnTo>
                  <a:pt x="34" y="114"/>
                </a:lnTo>
                <a:lnTo>
                  <a:pt x="69" y="75"/>
                </a:lnTo>
                <a:lnTo>
                  <a:pt x="104" y="75"/>
                </a:lnTo>
                <a:lnTo>
                  <a:pt x="104" y="114"/>
                </a:lnTo>
                <a:lnTo>
                  <a:pt x="69" y="188"/>
                </a:lnTo>
                <a:lnTo>
                  <a:pt x="104" y="226"/>
                </a:lnTo>
                <a:lnTo>
                  <a:pt x="138" y="226"/>
                </a:lnTo>
                <a:lnTo>
                  <a:pt x="172" y="226"/>
                </a:lnTo>
                <a:lnTo>
                  <a:pt x="172" y="188"/>
                </a:lnTo>
                <a:lnTo>
                  <a:pt x="207" y="150"/>
                </a:lnTo>
                <a:lnTo>
                  <a:pt x="207" y="114"/>
                </a:lnTo>
                <a:lnTo>
                  <a:pt x="207" y="75"/>
                </a:lnTo>
                <a:lnTo>
                  <a:pt x="172" y="38"/>
                </a:lnTo>
                <a:lnTo>
                  <a:pt x="138" y="0"/>
                </a:lnTo>
                <a:lnTo>
                  <a:pt x="104" y="0"/>
                </a:lnTo>
                <a:lnTo>
                  <a:pt x="69" y="0"/>
                </a:lnTo>
                <a:lnTo>
                  <a:pt x="34" y="38"/>
                </a:lnTo>
                <a:lnTo>
                  <a:pt x="0" y="38"/>
                </a:lnTo>
              </a:path>
            </a:pathLst>
          </a:custGeom>
          <a:noFill/>
          <a:ln w="3600">
            <a:solidFill>
              <a:srgbClr val="000000"/>
            </a:solidFill>
            <a:round/>
            <a:headEnd/>
            <a:tailEnd/>
          </a:ln>
          <a:effectLst/>
        </p:spPr>
        <p:txBody>
          <a:bodyPr/>
          <a:lstStyle/>
          <a:p>
            <a:endParaRPr lang="es-ES_tradnl" sz="1633"/>
          </a:p>
        </p:txBody>
      </p:sp>
      <p:sp>
        <p:nvSpPr>
          <p:cNvPr id="11576" name="Freeform 312"/>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7" name="Freeform 313"/>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noFill/>
          <a:ln w="3600">
            <a:solidFill>
              <a:srgbClr val="000000"/>
            </a:solidFill>
            <a:round/>
            <a:headEnd/>
            <a:tailEnd/>
          </a:ln>
          <a:effectLst/>
        </p:spPr>
        <p:txBody>
          <a:bodyPr/>
          <a:lstStyle/>
          <a:p>
            <a:endParaRPr lang="es-ES_tradnl" sz="1633"/>
          </a:p>
        </p:txBody>
      </p:sp>
      <p:sp>
        <p:nvSpPr>
          <p:cNvPr id="11578" name="Freeform 314"/>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9" name="Freeform 315"/>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noFill/>
          <a:ln w="3600">
            <a:solidFill>
              <a:srgbClr val="000000"/>
            </a:solidFill>
            <a:round/>
            <a:headEnd/>
            <a:tailEnd/>
          </a:ln>
          <a:effectLst/>
        </p:spPr>
        <p:txBody>
          <a:bodyPr/>
          <a:lstStyle/>
          <a:p>
            <a:endParaRPr lang="es-ES_tradnl" sz="1633"/>
          </a:p>
        </p:txBody>
      </p:sp>
      <p:sp>
        <p:nvSpPr>
          <p:cNvPr id="11580" name="Freeform 316"/>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1" name="Freeform 317"/>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noFill/>
          <a:ln w="3600">
            <a:solidFill>
              <a:srgbClr val="000000"/>
            </a:solidFill>
            <a:round/>
            <a:headEnd/>
            <a:tailEnd/>
          </a:ln>
          <a:effectLst/>
        </p:spPr>
        <p:txBody>
          <a:bodyPr/>
          <a:lstStyle/>
          <a:p>
            <a:endParaRPr lang="es-ES_tradnl" sz="1633"/>
          </a:p>
        </p:txBody>
      </p:sp>
      <p:sp>
        <p:nvSpPr>
          <p:cNvPr id="11582" name="Freeform 318"/>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3" name="Freeform 319"/>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noFill/>
          <a:ln w="3600">
            <a:solidFill>
              <a:srgbClr val="000000"/>
            </a:solidFill>
            <a:round/>
            <a:headEnd/>
            <a:tailEnd/>
          </a:ln>
          <a:effectLst/>
        </p:spPr>
        <p:txBody>
          <a:bodyPr/>
          <a:lstStyle/>
          <a:p>
            <a:endParaRPr lang="es-ES_tradnl" sz="1633"/>
          </a:p>
        </p:txBody>
      </p:sp>
      <p:sp>
        <p:nvSpPr>
          <p:cNvPr id="11584" name="Freeform 320"/>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5" name="Freeform 321"/>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noFill/>
          <a:ln w="3600">
            <a:solidFill>
              <a:srgbClr val="000000"/>
            </a:solidFill>
            <a:round/>
            <a:headEnd/>
            <a:tailEnd/>
          </a:ln>
          <a:effectLst/>
        </p:spPr>
        <p:txBody>
          <a:bodyPr/>
          <a:lstStyle/>
          <a:p>
            <a:endParaRPr lang="es-ES_tradnl" sz="1633"/>
          </a:p>
        </p:txBody>
      </p:sp>
      <p:sp>
        <p:nvSpPr>
          <p:cNvPr id="11586" name="Freeform 322"/>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7" name="Freeform 323"/>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noFill/>
          <a:ln w="3600">
            <a:solidFill>
              <a:srgbClr val="000000"/>
            </a:solidFill>
            <a:round/>
            <a:headEnd/>
            <a:tailEnd/>
          </a:ln>
          <a:effectLst/>
        </p:spPr>
        <p:txBody>
          <a:bodyPr/>
          <a:lstStyle/>
          <a:p>
            <a:endParaRPr lang="es-ES_tradnl" sz="1633"/>
          </a:p>
        </p:txBody>
      </p:sp>
      <p:sp>
        <p:nvSpPr>
          <p:cNvPr id="11588" name="Freeform 324"/>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589" name="Freeform 325"/>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noFill/>
          <a:ln w="3600">
            <a:solidFill>
              <a:srgbClr val="000000"/>
            </a:solidFill>
            <a:round/>
            <a:headEnd/>
            <a:tailEnd/>
          </a:ln>
          <a:effectLst/>
        </p:spPr>
        <p:txBody>
          <a:bodyPr/>
          <a:lstStyle/>
          <a:p>
            <a:endParaRPr lang="es-ES_tradnl" sz="1633"/>
          </a:p>
        </p:txBody>
      </p:sp>
      <p:sp>
        <p:nvSpPr>
          <p:cNvPr id="11590" name="Freeform 326"/>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1" name="Freeform 327"/>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C00000"/>
          </a:solidFill>
          <a:ln w="3600">
            <a:solidFill>
              <a:srgbClr val="000000"/>
            </a:solidFill>
            <a:round/>
            <a:headEnd/>
            <a:tailEnd/>
          </a:ln>
          <a:effectLst/>
        </p:spPr>
        <p:txBody>
          <a:bodyPr/>
          <a:lstStyle/>
          <a:p>
            <a:endParaRPr lang="es-ES_tradnl" sz="1633"/>
          </a:p>
        </p:txBody>
      </p:sp>
      <p:sp>
        <p:nvSpPr>
          <p:cNvPr id="11592" name="Freeform 328"/>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3" name="Freeform 329"/>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C00000"/>
          </a:solidFill>
          <a:ln w="3600">
            <a:solidFill>
              <a:srgbClr val="000000"/>
            </a:solidFill>
            <a:round/>
            <a:headEnd/>
            <a:tailEnd/>
          </a:ln>
          <a:effectLst/>
        </p:spPr>
        <p:txBody>
          <a:bodyPr/>
          <a:lstStyle/>
          <a:p>
            <a:endParaRPr lang="es-ES_tradnl" sz="1633"/>
          </a:p>
        </p:txBody>
      </p:sp>
      <p:sp>
        <p:nvSpPr>
          <p:cNvPr id="11594" name="Freeform 330"/>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5" name="Freeform 331"/>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noFill/>
          <a:ln w="3600">
            <a:solidFill>
              <a:srgbClr val="000000"/>
            </a:solidFill>
            <a:round/>
            <a:headEnd/>
            <a:tailEnd/>
          </a:ln>
          <a:effectLst/>
        </p:spPr>
        <p:txBody>
          <a:bodyPr/>
          <a:lstStyle/>
          <a:p>
            <a:endParaRPr lang="es-ES_tradnl" sz="1633"/>
          </a:p>
        </p:txBody>
      </p:sp>
      <p:sp>
        <p:nvSpPr>
          <p:cNvPr id="11596" name="Freeform 332"/>
          <p:cNvSpPr>
            <a:spLocks noChangeArrowheads="1"/>
          </p:cNvSpPr>
          <p:nvPr/>
        </p:nvSpPr>
        <p:spPr bwMode="auto">
          <a:xfrm>
            <a:off x="4749461" y="3208658"/>
            <a:ext cx="473810" cy="208822"/>
          </a:xfrm>
          <a:custGeom>
            <a:avLst/>
            <a:gdLst/>
            <a:ahLst/>
            <a:cxnLst>
              <a:cxn ang="0">
                <a:pos x="104" y="113"/>
              </a:cxn>
              <a:cxn ang="0">
                <a:pos x="139" y="113"/>
              </a:cxn>
              <a:cxn ang="0">
                <a:pos x="173" y="150"/>
              </a:cxn>
              <a:cxn ang="0">
                <a:pos x="173" y="187"/>
              </a:cxn>
              <a:cxn ang="0">
                <a:pos x="207" y="263"/>
              </a:cxn>
              <a:cxn ang="0">
                <a:pos x="242" y="451"/>
              </a:cxn>
              <a:cxn ang="0">
                <a:pos x="276" y="490"/>
              </a:cxn>
              <a:cxn ang="0">
                <a:pos x="242" y="527"/>
              </a:cxn>
              <a:cxn ang="0">
                <a:pos x="173" y="527"/>
              </a:cxn>
              <a:cxn ang="0">
                <a:pos x="104" y="451"/>
              </a:cxn>
              <a:cxn ang="0">
                <a:pos x="70" y="415"/>
              </a:cxn>
              <a:cxn ang="0">
                <a:pos x="35" y="301"/>
              </a:cxn>
              <a:cxn ang="0">
                <a:pos x="0" y="150"/>
              </a:cxn>
              <a:cxn ang="0">
                <a:pos x="35" y="113"/>
              </a:cxn>
              <a:cxn ang="0">
                <a:pos x="70" y="113"/>
              </a:cxn>
              <a:cxn ang="0">
                <a:pos x="104" y="113"/>
              </a:cxn>
              <a:cxn ang="0">
                <a:pos x="1277" y="301"/>
              </a:cxn>
              <a:cxn ang="0">
                <a:pos x="1310" y="301"/>
              </a:cxn>
              <a:cxn ang="0">
                <a:pos x="1346" y="301"/>
              </a:cxn>
              <a:cxn ang="0">
                <a:pos x="1380" y="263"/>
              </a:cxn>
              <a:cxn ang="0">
                <a:pos x="1346" y="227"/>
              </a:cxn>
              <a:cxn ang="0">
                <a:pos x="1414" y="227"/>
              </a:cxn>
              <a:cxn ang="0">
                <a:pos x="1449" y="187"/>
              </a:cxn>
              <a:cxn ang="0">
                <a:pos x="1414" y="150"/>
              </a:cxn>
              <a:cxn ang="0">
                <a:pos x="1380" y="150"/>
              </a:cxn>
              <a:cxn ang="0">
                <a:pos x="1346" y="113"/>
              </a:cxn>
              <a:cxn ang="0">
                <a:pos x="1310" y="113"/>
              </a:cxn>
              <a:cxn ang="0">
                <a:pos x="1277" y="76"/>
              </a:cxn>
              <a:cxn ang="0">
                <a:pos x="1242" y="37"/>
              </a:cxn>
              <a:cxn ang="0">
                <a:pos x="1208" y="0"/>
              </a:cxn>
              <a:cxn ang="0">
                <a:pos x="1173" y="37"/>
              </a:cxn>
              <a:cxn ang="0">
                <a:pos x="1139" y="113"/>
              </a:cxn>
              <a:cxn ang="0">
                <a:pos x="1173" y="187"/>
              </a:cxn>
              <a:cxn ang="0">
                <a:pos x="1139" y="227"/>
              </a:cxn>
              <a:cxn ang="0">
                <a:pos x="1139" y="263"/>
              </a:cxn>
              <a:cxn ang="0">
                <a:pos x="1104" y="263"/>
              </a:cxn>
              <a:cxn ang="0">
                <a:pos x="1070" y="263"/>
              </a:cxn>
              <a:cxn ang="0">
                <a:pos x="1070" y="301"/>
              </a:cxn>
              <a:cxn ang="0">
                <a:pos x="1035" y="337"/>
              </a:cxn>
              <a:cxn ang="0">
                <a:pos x="1035" y="301"/>
              </a:cxn>
              <a:cxn ang="0">
                <a:pos x="1001" y="301"/>
              </a:cxn>
              <a:cxn ang="0">
                <a:pos x="966" y="301"/>
              </a:cxn>
              <a:cxn ang="0">
                <a:pos x="931" y="377"/>
              </a:cxn>
              <a:cxn ang="0">
                <a:pos x="897" y="451"/>
              </a:cxn>
              <a:cxn ang="0">
                <a:pos x="829" y="451"/>
              </a:cxn>
              <a:cxn ang="0">
                <a:pos x="793" y="490"/>
              </a:cxn>
              <a:cxn ang="0">
                <a:pos x="759" y="527"/>
              </a:cxn>
              <a:cxn ang="0">
                <a:pos x="725" y="527"/>
              </a:cxn>
              <a:cxn ang="0">
                <a:pos x="691" y="527"/>
              </a:cxn>
              <a:cxn ang="0">
                <a:pos x="691" y="565"/>
              </a:cxn>
              <a:cxn ang="0">
                <a:pos x="725" y="601"/>
              </a:cxn>
              <a:cxn ang="0">
                <a:pos x="793" y="601"/>
              </a:cxn>
              <a:cxn ang="0">
                <a:pos x="829" y="640"/>
              </a:cxn>
              <a:cxn ang="0">
                <a:pos x="897" y="601"/>
              </a:cxn>
              <a:cxn ang="0">
                <a:pos x="966" y="565"/>
              </a:cxn>
              <a:cxn ang="0">
                <a:pos x="1001" y="565"/>
              </a:cxn>
              <a:cxn ang="0">
                <a:pos x="1035" y="527"/>
              </a:cxn>
              <a:cxn ang="0">
                <a:pos x="1070" y="490"/>
              </a:cxn>
              <a:cxn ang="0">
                <a:pos x="1104" y="415"/>
              </a:cxn>
              <a:cxn ang="0">
                <a:pos x="1173" y="337"/>
              </a:cxn>
              <a:cxn ang="0">
                <a:pos x="1173" y="301"/>
              </a:cxn>
              <a:cxn ang="0">
                <a:pos x="1208" y="301"/>
              </a:cxn>
              <a:cxn ang="0">
                <a:pos x="1277" y="301"/>
              </a:cxn>
            </a:cxnLst>
            <a:rect l="0" t="0" r="r" b="b"/>
            <a:pathLst>
              <a:path w="1450" h="641">
                <a:moveTo>
                  <a:pt x="104" y="113"/>
                </a:moveTo>
                <a:lnTo>
                  <a:pt x="139" y="113"/>
                </a:lnTo>
                <a:lnTo>
                  <a:pt x="173" y="150"/>
                </a:lnTo>
                <a:lnTo>
                  <a:pt x="173" y="187"/>
                </a:lnTo>
                <a:lnTo>
                  <a:pt x="207" y="263"/>
                </a:lnTo>
                <a:lnTo>
                  <a:pt x="242" y="451"/>
                </a:lnTo>
                <a:lnTo>
                  <a:pt x="276" y="490"/>
                </a:lnTo>
                <a:lnTo>
                  <a:pt x="242" y="527"/>
                </a:lnTo>
                <a:lnTo>
                  <a:pt x="173" y="527"/>
                </a:lnTo>
                <a:lnTo>
                  <a:pt x="104" y="451"/>
                </a:lnTo>
                <a:lnTo>
                  <a:pt x="70" y="415"/>
                </a:lnTo>
                <a:lnTo>
                  <a:pt x="35" y="301"/>
                </a:lnTo>
                <a:lnTo>
                  <a:pt x="0" y="150"/>
                </a:lnTo>
                <a:lnTo>
                  <a:pt x="35" y="113"/>
                </a:lnTo>
                <a:lnTo>
                  <a:pt x="70" y="113"/>
                </a:lnTo>
                <a:lnTo>
                  <a:pt x="104" y="113"/>
                </a:lnTo>
                <a:close/>
                <a:moveTo>
                  <a:pt x="1277" y="301"/>
                </a:moveTo>
                <a:lnTo>
                  <a:pt x="1310" y="301"/>
                </a:lnTo>
                <a:lnTo>
                  <a:pt x="1346" y="301"/>
                </a:lnTo>
                <a:lnTo>
                  <a:pt x="1380" y="263"/>
                </a:lnTo>
                <a:lnTo>
                  <a:pt x="1346" y="227"/>
                </a:lnTo>
                <a:lnTo>
                  <a:pt x="1414" y="227"/>
                </a:lnTo>
                <a:lnTo>
                  <a:pt x="1449" y="187"/>
                </a:lnTo>
                <a:lnTo>
                  <a:pt x="1414" y="150"/>
                </a:lnTo>
                <a:lnTo>
                  <a:pt x="1380" y="150"/>
                </a:lnTo>
                <a:lnTo>
                  <a:pt x="1346" y="113"/>
                </a:lnTo>
                <a:lnTo>
                  <a:pt x="1310" y="113"/>
                </a:lnTo>
                <a:lnTo>
                  <a:pt x="1277" y="76"/>
                </a:lnTo>
                <a:lnTo>
                  <a:pt x="1242" y="37"/>
                </a:lnTo>
                <a:lnTo>
                  <a:pt x="1208" y="0"/>
                </a:lnTo>
                <a:lnTo>
                  <a:pt x="1173" y="37"/>
                </a:lnTo>
                <a:lnTo>
                  <a:pt x="1139" y="113"/>
                </a:lnTo>
                <a:lnTo>
                  <a:pt x="1173" y="187"/>
                </a:lnTo>
                <a:lnTo>
                  <a:pt x="1139" y="227"/>
                </a:lnTo>
                <a:lnTo>
                  <a:pt x="1139" y="263"/>
                </a:lnTo>
                <a:lnTo>
                  <a:pt x="1104" y="263"/>
                </a:lnTo>
                <a:lnTo>
                  <a:pt x="1070" y="263"/>
                </a:lnTo>
                <a:lnTo>
                  <a:pt x="1070" y="301"/>
                </a:lnTo>
                <a:lnTo>
                  <a:pt x="1035" y="337"/>
                </a:lnTo>
                <a:lnTo>
                  <a:pt x="1035" y="301"/>
                </a:lnTo>
                <a:lnTo>
                  <a:pt x="1001" y="301"/>
                </a:lnTo>
                <a:lnTo>
                  <a:pt x="966" y="301"/>
                </a:lnTo>
                <a:lnTo>
                  <a:pt x="931" y="377"/>
                </a:lnTo>
                <a:lnTo>
                  <a:pt x="897" y="451"/>
                </a:lnTo>
                <a:lnTo>
                  <a:pt x="829" y="451"/>
                </a:lnTo>
                <a:lnTo>
                  <a:pt x="793" y="490"/>
                </a:lnTo>
                <a:lnTo>
                  <a:pt x="759" y="527"/>
                </a:lnTo>
                <a:lnTo>
                  <a:pt x="725" y="527"/>
                </a:lnTo>
                <a:lnTo>
                  <a:pt x="691" y="527"/>
                </a:lnTo>
                <a:lnTo>
                  <a:pt x="691" y="565"/>
                </a:lnTo>
                <a:lnTo>
                  <a:pt x="725" y="601"/>
                </a:lnTo>
                <a:lnTo>
                  <a:pt x="793" y="601"/>
                </a:lnTo>
                <a:lnTo>
                  <a:pt x="829" y="640"/>
                </a:lnTo>
                <a:lnTo>
                  <a:pt x="897" y="601"/>
                </a:lnTo>
                <a:lnTo>
                  <a:pt x="966" y="565"/>
                </a:lnTo>
                <a:lnTo>
                  <a:pt x="1001" y="565"/>
                </a:lnTo>
                <a:lnTo>
                  <a:pt x="1035" y="527"/>
                </a:lnTo>
                <a:lnTo>
                  <a:pt x="1070" y="490"/>
                </a:lnTo>
                <a:lnTo>
                  <a:pt x="1104" y="415"/>
                </a:lnTo>
                <a:lnTo>
                  <a:pt x="1173" y="337"/>
                </a:lnTo>
                <a:lnTo>
                  <a:pt x="1173" y="301"/>
                </a:lnTo>
                <a:lnTo>
                  <a:pt x="1208" y="301"/>
                </a:lnTo>
                <a:lnTo>
                  <a:pt x="1277" y="30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7" name="Freeform 333"/>
          <p:cNvSpPr>
            <a:spLocks noChangeArrowheads="1"/>
          </p:cNvSpPr>
          <p:nvPr/>
        </p:nvSpPr>
        <p:spPr bwMode="auto">
          <a:xfrm>
            <a:off x="4749460" y="3246102"/>
            <a:ext cx="90730" cy="135374"/>
          </a:xfrm>
          <a:custGeom>
            <a:avLst/>
            <a:gdLst/>
            <a:ahLst/>
            <a:cxnLst>
              <a:cxn ang="0">
                <a:pos x="104" y="0"/>
              </a:cxn>
              <a:cxn ang="0">
                <a:pos x="139" y="0"/>
              </a:cxn>
              <a:cxn ang="0">
                <a:pos x="173" y="38"/>
              </a:cxn>
              <a:cxn ang="0">
                <a:pos x="173" y="75"/>
              </a:cxn>
              <a:cxn ang="0">
                <a:pos x="207" y="150"/>
              </a:cxn>
              <a:cxn ang="0">
                <a:pos x="242" y="338"/>
              </a:cxn>
              <a:cxn ang="0">
                <a:pos x="276" y="377"/>
              </a:cxn>
              <a:cxn ang="0">
                <a:pos x="242" y="415"/>
              </a:cxn>
              <a:cxn ang="0">
                <a:pos x="173" y="415"/>
              </a:cxn>
              <a:cxn ang="0">
                <a:pos x="104" y="338"/>
              </a:cxn>
              <a:cxn ang="0">
                <a:pos x="70" y="302"/>
              </a:cxn>
              <a:cxn ang="0">
                <a:pos x="35" y="188"/>
              </a:cxn>
              <a:cxn ang="0">
                <a:pos x="0" y="38"/>
              </a:cxn>
              <a:cxn ang="0">
                <a:pos x="35" y="0"/>
              </a:cxn>
              <a:cxn ang="0">
                <a:pos x="70" y="0"/>
              </a:cxn>
              <a:cxn ang="0">
                <a:pos x="104" y="0"/>
              </a:cxn>
            </a:cxnLst>
            <a:rect l="0" t="0" r="r" b="b"/>
            <a:pathLst>
              <a:path w="277" h="416">
                <a:moveTo>
                  <a:pt x="104" y="0"/>
                </a:moveTo>
                <a:lnTo>
                  <a:pt x="139" y="0"/>
                </a:lnTo>
                <a:lnTo>
                  <a:pt x="173" y="38"/>
                </a:lnTo>
                <a:lnTo>
                  <a:pt x="173" y="75"/>
                </a:lnTo>
                <a:lnTo>
                  <a:pt x="207" y="150"/>
                </a:lnTo>
                <a:lnTo>
                  <a:pt x="242" y="338"/>
                </a:lnTo>
                <a:lnTo>
                  <a:pt x="276" y="377"/>
                </a:lnTo>
                <a:lnTo>
                  <a:pt x="242" y="415"/>
                </a:lnTo>
                <a:lnTo>
                  <a:pt x="173" y="415"/>
                </a:lnTo>
                <a:lnTo>
                  <a:pt x="104" y="338"/>
                </a:lnTo>
                <a:lnTo>
                  <a:pt x="70" y="302"/>
                </a:lnTo>
                <a:lnTo>
                  <a:pt x="35" y="188"/>
                </a:lnTo>
                <a:lnTo>
                  <a:pt x="0" y="38"/>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598" name="Freeform 334"/>
          <p:cNvSpPr>
            <a:spLocks noChangeArrowheads="1"/>
          </p:cNvSpPr>
          <p:nvPr/>
        </p:nvSpPr>
        <p:spPr bwMode="auto">
          <a:xfrm>
            <a:off x="4975563" y="3208658"/>
            <a:ext cx="247706" cy="208822"/>
          </a:xfrm>
          <a:custGeom>
            <a:avLst/>
            <a:gdLst/>
            <a:ahLst/>
            <a:cxnLst>
              <a:cxn ang="0">
                <a:pos x="586" y="301"/>
              </a:cxn>
              <a:cxn ang="0">
                <a:pos x="620" y="301"/>
              </a:cxn>
              <a:cxn ang="0">
                <a:pos x="654" y="301"/>
              </a:cxn>
              <a:cxn ang="0">
                <a:pos x="689" y="263"/>
              </a:cxn>
              <a:cxn ang="0">
                <a:pos x="654" y="227"/>
              </a:cxn>
              <a:cxn ang="0">
                <a:pos x="724" y="227"/>
              </a:cxn>
              <a:cxn ang="0">
                <a:pos x="757" y="187"/>
              </a:cxn>
              <a:cxn ang="0">
                <a:pos x="724" y="150"/>
              </a:cxn>
              <a:cxn ang="0">
                <a:pos x="689" y="150"/>
              </a:cxn>
              <a:cxn ang="0">
                <a:pos x="654" y="113"/>
              </a:cxn>
              <a:cxn ang="0">
                <a:pos x="620" y="113"/>
              </a:cxn>
              <a:cxn ang="0">
                <a:pos x="586" y="76"/>
              </a:cxn>
              <a:cxn ang="0">
                <a:pos x="551" y="37"/>
              </a:cxn>
              <a:cxn ang="0">
                <a:pos x="517" y="0"/>
              </a:cxn>
              <a:cxn ang="0">
                <a:pos x="482" y="37"/>
              </a:cxn>
              <a:cxn ang="0">
                <a:pos x="449" y="113"/>
              </a:cxn>
              <a:cxn ang="0">
                <a:pos x="482" y="187"/>
              </a:cxn>
              <a:cxn ang="0">
                <a:pos x="449" y="227"/>
              </a:cxn>
              <a:cxn ang="0">
                <a:pos x="449" y="263"/>
              </a:cxn>
              <a:cxn ang="0">
                <a:pos x="413" y="263"/>
              </a:cxn>
              <a:cxn ang="0">
                <a:pos x="379" y="263"/>
              </a:cxn>
              <a:cxn ang="0">
                <a:pos x="379" y="301"/>
              </a:cxn>
              <a:cxn ang="0">
                <a:pos x="345" y="337"/>
              </a:cxn>
              <a:cxn ang="0">
                <a:pos x="345" y="301"/>
              </a:cxn>
              <a:cxn ang="0">
                <a:pos x="309" y="301"/>
              </a:cxn>
              <a:cxn ang="0">
                <a:pos x="275" y="301"/>
              </a:cxn>
              <a:cxn ang="0">
                <a:pos x="241" y="377"/>
              </a:cxn>
              <a:cxn ang="0">
                <a:pos x="206" y="451"/>
              </a:cxn>
              <a:cxn ang="0">
                <a:pos x="138" y="451"/>
              </a:cxn>
              <a:cxn ang="0">
                <a:pos x="102" y="490"/>
              </a:cxn>
              <a:cxn ang="0">
                <a:pos x="69" y="527"/>
              </a:cxn>
              <a:cxn ang="0">
                <a:pos x="33" y="527"/>
              </a:cxn>
              <a:cxn ang="0">
                <a:pos x="0" y="527"/>
              </a:cxn>
              <a:cxn ang="0">
                <a:pos x="0" y="565"/>
              </a:cxn>
              <a:cxn ang="0">
                <a:pos x="33" y="601"/>
              </a:cxn>
              <a:cxn ang="0">
                <a:pos x="102" y="601"/>
              </a:cxn>
              <a:cxn ang="0">
                <a:pos x="138" y="640"/>
              </a:cxn>
              <a:cxn ang="0">
                <a:pos x="206" y="601"/>
              </a:cxn>
              <a:cxn ang="0">
                <a:pos x="275" y="565"/>
              </a:cxn>
              <a:cxn ang="0">
                <a:pos x="309" y="565"/>
              </a:cxn>
              <a:cxn ang="0">
                <a:pos x="345" y="527"/>
              </a:cxn>
              <a:cxn ang="0">
                <a:pos x="379" y="490"/>
              </a:cxn>
              <a:cxn ang="0">
                <a:pos x="413" y="415"/>
              </a:cxn>
              <a:cxn ang="0">
                <a:pos x="482" y="337"/>
              </a:cxn>
              <a:cxn ang="0">
                <a:pos x="482" y="301"/>
              </a:cxn>
              <a:cxn ang="0">
                <a:pos x="517" y="301"/>
              </a:cxn>
              <a:cxn ang="0">
                <a:pos x="586" y="301"/>
              </a:cxn>
            </a:cxnLst>
            <a:rect l="0" t="0" r="r" b="b"/>
            <a:pathLst>
              <a:path w="758" h="641">
                <a:moveTo>
                  <a:pt x="586" y="301"/>
                </a:moveTo>
                <a:lnTo>
                  <a:pt x="620" y="301"/>
                </a:lnTo>
                <a:lnTo>
                  <a:pt x="654" y="301"/>
                </a:lnTo>
                <a:lnTo>
                  <a:pt x="689" y="263"/>
                </a:lnTo>
                <a:lnTo>
                  <a:pt x="654" y="227"/>
                </a:lnTo>
                <a:lnTo>
                  <a:pt x="724" y="227"/>
                </a:lnTo>
                <a:lnTo>
                  <a:pt x="757" y="187"/>
                </a:lnTo>
                <a:lnTo>
                  <a:pt x="724" y="150"/>
                </a:lnTo>
                <a:lnTo>
                  <a:pt x="689" y="150"/>
                </a:lnTo>
                <a:lnTo>
                  <a:pt x="654" y="113"/>
                </a:lnTo>
                <a:lnTo>
                  <a:pt x="620" y="113"/>
                </a:lnTo>
                <a:lnTo>
                  <a:pt x="586" y="76"/>
                </a:lnTo>
                <a:lnTo>
                  <a:pt x="551" y="37"/>
                </a:lnTo>
                <a:lnTo>
                  <a:pt x="517" y="0"/>
                </a:lnTo>
                <a:lnTo>
                  <a:pt x="482" y="37"/>
                </a:lnTo>
                <a:lnTo>
                  <a:pt x="449" y="113"/>
                </a:lnTo>
                <a:lnTo>
                  <a:pt x="482" y="187"/>
                </a:lnTo>
                <a:lnTo>
                  <a:pt x="449" y="227"/>
                </a:lnTo>
                <a:lnTo>
                  <a:pt x="449" y="263"/>
                </a:lnTo>
                <a:lnTo>
                  <a:pt x="413" y="263"/>
                </a:lnTo>
                <a:lnTo>
                  <a:pt x="379" y="263"/>
                </a:lnTo>
                <a:lnTo>
                  <a:pt x="379" y="301"/>
                </a:lnTo>
                <a:lnTo>
                  <a:pt x="345" y="337"/>
                </a:lnTo>
                <a:lnTo>
                  <a:pt x="345" y="301"/>
                </a:lnTo>
                <a:lnTo>
                  <a:pt x="309" y="301"/>
                </a:lnTo>
                <a:lnTo>
                  <a:pt x="275" y="301"/>
                </a:lnTo>
                <a:lnTo>
                  <a:pt x="241" y="377"/>
                </a:lnTo>
                <a:lnTo>
                  <a:pt x="206" y="451"/>
                </a:lnTo>
                <a:lnTo>
                  <a:pt x="138" y="451"/>
                </a:lnTo>
                <a:lnTo>
                  <a:pt x="102" y="490"/>
                </a:lnTo>
                <a:lnTo>
                  <a:pt x="69" y="527"/>
                </a:lnTo>
                <a:lnTo>
                  <a:pt x="33" y="527"/>
                </a:lnTo>
                <a:lnTo>
                  <a:pt x="0" y="527"/>
                </a:lnTo>
                <a:lnTo>
                  <a:pt x="0" y="565"/>
                </a:lnTo>
                <a:lnTo>
                  <a:pt x="33" y="601"/>
                </a:lnTo>
                <a:lnTo>
                  <a:pt x="102" y="601"/>
                </a:lnTo>
                <a:lnTo>
                  <a:pt x="138" y="640"/>
                </a:lnTo>
                <a:lnTo>
                  <a:pt x="206" y="601"/>
                </a:lnTo>
                <a:lnTo>
                  <a:pt x="275" y="565"/>
                </a:lnTo>
                <a:lnTo>
                  <a:pt x="309" y="565"/>
                </a:lnTo>
                <a:lnTo>
                  <a:pt x="345" y="527"/>
                </a:lnTo>
                <a:lnTo>
                  <a:pt x="379" y="490"/>
                </a:lnTo>
                <a:lnTo>
                  <a:pt x="413" y="415"/>
                </a:lnTo>
                <a:lnTo>
                  <a:pt x="482" y="337"/>
                </a:lnTo>
                <a:lnTo>
                  <a:pt x="482" y="301"/>
                </a:lnTo>
                <a:lnTo>
                  <a:pt x="517" y="301"/>
                </a:lnTo>
                <a:lnTo>
                  <a:pt x="586" y="301"/>
                </a:lnTo>
              </a:path>
            </a:pathLst>
          </a:custGeom>
          <a:noFill/>
          <a:ln w="3600">
            <a:solidFill>
              <a:srgbClr val="000000"/>
            </a:solidFill>
            <a:round/>
            <a:headEnd/>
            <a:tailEnd/>
          </a:ln>
          <a:effectLst/>
        </p:spPr>
        <p:txBody>
          <a:bodyPr/>
          <a:lstStyle/>
          <a:p>
            <a:endParaRPr lang="es-ES_tradnl" sz="1633"/>
          </a:p>
        </p:txBody>
      </p:sp>
      <p:sp>
        <p:nvSpPr>
          <p:cNvPr id="11599" name="Freeform 335"/>
          <p:cNvSpPr>
            <a:spLocks noChangeArrowheads="1"/>
          </p:cNvSpPr>
          <p:nvPr/>
        </p:nvSpPr>
        <p:spPr bwMode="auto">
          <a:xfrm>
            <a:off x="4625606" y="3257623"/>
            <a:ext cx="822327" cy="517015"/>
          </a:xfrm>
          <a:custGeom>
            <a:avLst/>
            <a:gdLst/>
            <a:ahLst/>
            <a:cxnLst>
              <a:cxn ang="0">
                <a:pos x="1552" y="187"/>
              </a:cxn>
              <a:cxn ang="0">
                <a:pos x="1346" y="415"/>
              </a:cxn>
              <a:cxn ang="0">
                <a:pos x="1070" y="415"/>
              </a:cxn>
              <a:cxn ang="0">
                <a:pos x="1001" y="415"/>
              </a:cxn>
              <a:cxn ang="0">
                <a:pos x="1001" y="601"/>
              </a:cxn>
              <a:cxn ang="0">
                <a:pos x="1070" y="715"/>
              </a:cxn>
              <a:cxn ang="0">
                <a:pos x="1138" y="865"/>
              </a:cxn>
              <a:cxn ang="0">
                <a:pos x="1276" y="941"/>
              </a:cxn>
              <a:cxn ang="0">
                <a:pos x="1483" y="941"/>
              </a:cxn>
              <a:cxn ang="0">
                <a:pos x="1552" y="753"/>
              </a:cxn>
              <a:cxn ang="0">
                <a:pos x="1621" y="601"/>
              </a:cxn>
              <a:cxn ang="0">
                <a:pos x="1689" y="451"/>
              </a:cxn>
              <a:cxn ang="0">
                <a:pos x="1759" y="415"/>
              </a:cxn>
              <a:cxn ang="0">
                <a:pos x="1656" y="301"/>
              </a:cxn>
              <a:cxn ang="0">
                <a:pos x="1656" y="187"/>
              </a:cxn>
              <a:cxn ang="0">
                <a:pos x="2414" y="451"/>
              </a:cxn>
              <a:cxn ang="0">
                <a:pos x="2414" y="601"/>
              </a:cxn>
              <a:cxn ang="0">
                <a:pos x="2448" y="565"/>
              </a:cxn>
              <a:cxn ang="0">
                <a:pos x="2518" y="490"/>
              </a:cxn>
              <a:cxn ang="0">
                <a:pos x="2448" y="527"/>
              </a:cxn>
              <a:cxn ang="0">
                <a:pos x="2069" y="490"/>
              </a:cxn>
              <a:cxn ang="0">
                <a:pos x="1863" y="490"/>
              </a:cxn>
              <a:cxn ang="0">
                <a:pos x="1828" y="678"/>
              </a:cxn>
              <a:cxn ang="0">
                <a:pos x="1759" y="865"/>
              </a:cxn>
              <a:cxn ang="0">
                <a:pos x="1793" y="1054"/>
              </a:cxn>
              <a:cxn ang="0">
                <a:pos x="1863" y="1054"/>
              </a:cxn>
              <a:cxn ang="0">
                <a:pos x="1931" y="865"/>
              </a:cxn>
              <a:cxn ang="0">
                <a:pos x="1967" y="1016"/>
              </a:cxn>
              <a:cxn ang="0">
                <a:pos x="2069" y="979"/>
              </a:cxn>
              <a:cxn ang="0">
                <a:pos x="2001" y="828"/>
              </a:cxn>
              <a:cxn ang="0">
                <a:pos x="2069" y="715"/>
              </a:cxn>
              <a:cxn ang="0">
                <a:pos x="2138" y="640"/>
              </a:cxn>
              <a:cxn ang="0">
                <a:pos x="1967" y="678"/>
              </a:cxn>
              <a:cxn ang="0">
                <a:pos x="1896" y="640"/>
              </a:cxn>
              <a:cxn ang="0">
                <a:pos x="2105" y="490"/>
              </a:cxn>
              <a:cxn ang="0">
                <a:pos x="2242" y="415"/>
              </a:cxn>
              <a:cxn ang="0">
                <a:pos x="1759" y="1505"/>
              </a:cxn>
              <a:cxn ang="0">
                <a:pos x="1931" y="1543"/>
              </a:cxn>
              <a:cxn ang="0">
                <a:pos x="931" y="1167"/>
              </a:cxn>
              <a:cxn ang="0">
                <a:pos x="794" y="1167"/>
              </a:cxn>
              <a:cxn ang="0">
                <a:pos x="863" y="1318"/>
              </a:cxn>
              <a:cxn ang="0">
                <a:pos x="1138" y="1318"/>
              </a:cxn>
              <a:cxn ang="0">
                <a:pos x="1414" y="1392"/>
              </a:cxn>
              <a:cxn ang="0">
                <a:pos x="1310" y="1318"/>
              </a:cxn>
              <a:cxn ang="0">
                <a:pos x="1172" y="1205"/>
              </a:cxn>
              <a:cxn ang="0">
                <a:pos x="1034" y="1241"/>
              </a:cxn>
              <a:cxn ang="0">
                <a:pos x="69" y="0"/>
              </a:cxn>
              <a:cxn ang="0">
                <a:pos x="34" y="113"/>
              </a:cxn>
              <a:cxn ang="0">
                <a:pos x="172" y="227"/>
              </a:cxn>
              <a:cxn ang="0">
                <a:pos x="346" y="565"/>
              </a:cxn>
              <a:cxn ang="0">
                <a:pos x="552" y="1054"/>
              </a:cxn>
              <a:cxn ang="0">
                <a:pos x="689" y="1130"/>
              </a:cxn>
              <a:cxn ang="0">
                <a:pos x="794" y="1054"/>
              </a:cxn>
              <a:cxn ang="0">
                <a:pos x="724" y="790"/>
              </a:cxn>
              <a:cxn ang="0">
                <a:pos x="586" y="640"/>
              </a:cxn>
              <a:cxn ang="0">
                <a:pos x="552" y="527"/>
              </a:cxn>
              <a:cxn ang="0">
                <a:pos x="449" y="415"/>
              </a:cxn>
              <a:cxn ang="0">
                <a:pos x="310" y="264"/>
              </a:cxn>
              <a:cxn ang="0">
                <a:pos x="242" y="150"/>
              </a:cxn>
              <a:cxn ang="0">
                <a:pos x="138" y="37"/>
              </a:cxn>
            </a:cxnLst>
            <a:rect l="0" t="0" r="r" b="b"/>
            <a:pathLst>
              <a:path w="2519" h="1583">
                <a:moveTo>
                  <a:pt x="1656" y="150"/>
                </a:moveTo>
                <a:lnTo>
                  <a:pt x="1587" y="150"/>
                </a:lnTo>
                <a:lnTo>
                  <a:pt x="1552" y="150"/>
                </a:lnTo>
                <a:lnTo>
                  <a:pt x="1552" y="187"/>
                </a:lnTo>
                <a:lnTo>
                  <a:pt x="1483" y="264"/>
                </a:lnTo>
                <a:lnTo>
                  <a:pt x="1450" y="338"/>
                </a:lnTo>
                <a:lnTo>
                  <a:pt x="1380" y="415"/>
                </a:lnTo>
                <a:lnTo>
                  <a:pt x="1346" y="415"/>
                </a:lnTo>
                <a:lnTo>
                  <a:pt x="1276" y="451"/>
                </a:lnTo>
                <a:lnTo>
                  <a:pt x="1208" y="490"/>
                </a:lnTo>
                <a:lnTo>
                  <a:pt x="1172" y="451"/>
                </a:lnTo>
                <a:lnTo>
                  <a:pt x="1070" y="415"/>
                </a:lnTo>
                <a:lnTo>
                  <a:pt x="1070" y="377"/>
                </a:lnTo>
                <a:lnTo>
                  <a:pt x="1034" y="377"/>
                </a:lnTo>
                <a:lnTo>
                  <a:pt x="1001" y="377"/>
                </a:lnTo>
                <a:lnTo>
                  <a:pt x="1001" y="415"/>
                </a:lnTo>
                <a:lnTo>
                  <a:pt x="1001" y="451"/>
                </a:lnTo>
                <a:lnTo>
                  <a:pt x="966" y="490"/>
                </a:lnTo>
                <a:lnTo>
                  <a:pt x="1001" y="527"/>
                </a:lnTo>
                <a:lnTo>
                  <a:pt x="1001" y="601"/>
                </a:lnTo>
                <a:lnTo>
                  <a:pt x="1001" y="678"/>
                </a:lnTo>
                <a:lnTo>
                  <a:pt x="1034" y="678"/>
                </a:lnTo>
                <a:lnTo>
                  <a:pt x="1070" y="678"/>
                </a:lnTo>
                <a:lnTo>
                  <a:pt x="1070" y="715"/>
                </a:lnTo>
                <a:lnTo>
                  <a:pt x="1070" y="753"/>
                </a:lnTo>
                <a:lnTo>
                  <a:pt x="1104" y="790"/>
                </a:lnTo>
                <a:lnTo>
                  <a:pt x="1138" y="828"/>
                </a:lnTo>
                <a:lnTo>
                  <a:pt x="1138" y="865"/>
                </a:lnTo>
                <a:lnTo>
                  <a:pt x="1172" y="865"/>
                </a:lnTo>
                <a:lnTo>
                  <a:pt x="1241" y="904"/>
                </a:lnTo>
                <a:lnTo>
                  <a:pt x="1276" y="904"/>
                </a:lnTo>
                <a:lnTo>
                  <a:pt x="1276" y="941"/>
                </a:lnTo>
                <a:lnTo>
                  <a:pt x="1380" y="904"/>
                </a:lnTo>
                <a:lnTo>
                  <a:pt x="1414" y="941"/>
                </a:lnTo>
                <a:lnTo>
                  <a:pt x="1450" y="941"/>
                </a:lnTo>
                <a:lnTo>
                  <a:pt x="1483" y="941"/>
                </a:lnTo>
                <a:lnTo>
                  <a:pt x="1518" y="904"/>
                </a:lnTo>
                <a:lnTo>
                  <a:pt x="1552" y="865"/>
                </a:lnTo>
                <a:lnTo>
                  <a:pt x="1587" y="828"/>
                </a:lnTo>
                <a:lnTo>
                  <a:pt x="1552" y="753"/>
                </a:lnTo>
                <a:lnTo>
                  <a:pt x="1587" y="753"/>
                </a:lnTo>
                <a:lnTo>
                  <a:pt x="1587" y="715"/>
                </a:lnTo>
                <a:lnTo>
                  <a:pt x="1621" y="678"/>
                </a:lnTo>
                <a:lnTo>
                  <a:pt x="1621" y="601"/>
                </a:lnTo>
                <a:lnTo>
                  <a:pt x="1656" y="601"/>
                </a:lnTo>
                <a:lnTo>
                  <a:pt x="1656" y="527"/>
                </a:lnTo>
                <a:lnTo>
                  <a:pt x="1689" y="490"/>
                </a:lnTo>
                <a:lnTo>
                  <a:pt x="1689" y="451"/>
                </a:lnTo>
                <a:lnTo>
                  <a:pt x="1725" y="490"/>
                </a:lnTo>
                <a:lnTo>
                  <a:pt x="1759" y="490"/>
                </a:lnTo>
                <a:lnTo>
                  <a:pt x="1759" y="451"/>
                </a:lnTo>
                <a:lnTo>
                  <a:pt x="1759" y="415"/>
                </a:lnTo>
                <a:lnTo>
                  <a:pt x="1725" y="415"/>
                </a:lnTo>
                <a:lnTo>
                  <a:pt x="1656" y="338"/>
                </a:lnTo>
                <a:lnTo>
                  <a:pt x="1689" y="338"/>
                </a:lnTo>
                <a:lnTo>
                  <a:pt x="1656" y="301"/>
                </a:lnTo>
                <a:lnTo>
                  <a:pt x="1656" y="264"/>
                </a:lnTo>
                <a:lnTo>
                  <a:pt x="1621" y="227"/>
                </a:lnTo>
                <a:lnTo>
                  <a:pt x="1689" y="227"/>
                </a:lnTo>
                <a:lnTo>
                  <a:pt x="1656" y="187"/>
                </a:lnTo>
                <a:lnTo>
                  <a:pt x="1621" y="187"/>
                </a:lnTo>
                <a:lnTo>
                  <a:pt x="1656" y="150"/>
                </a:lnTo>
                <a:close/>
                <a:moveTo>
                  <a:pt x="2448" y="415"/>
                </a:moveTo>
                <a:lnTo>
                  <a:pt x="2414" y="451"/>
                </a:lnTo>
                <a:lnTo>
                  <a:pt x="2414" y="490"/>
                </a:lnTo>
                <a:lnTo>
                  <a:pt x="2380" y="490"/>
                </a:lnTo>
                <a:lnTo>
                  <a:pt x="2414" y="527"/>
                </a:lnTo>
                <a:lnTo>
                  <a:pt x="2414" y="601"/>
                </a:lnTo>
                <a:lnTo>
                  <a:pt x="2448" y="640"/>
                </a:lnTo>
                <a:lnTo>
                  <a:pt x="2483" y="678"/>
                </a:lnTo>
                <a:lnTo>
                  <a:pt x="2483" y="640"/>
                </a:lnTo>
                <a:lnTo>
                  <a:pt x="2448" y="565"/>
                </a:lnTo>
                <a:lnTo>
                  <a:pt x="2483" y="565"/>
                </a:lnTo>
                <a:lnTo>
                  <a:pt x="2518" y="565"/>
                </a:lnTo>
                <a:lnTo>
                  <a:pt x="2483" y="527"/>
                </a:lnTo>
                <a:lnTo>
                  <a:pt x="2518" y="490"/>
                </a:lnTo>
                <a:lnTo>
                  <a:pt x="2518" y="451"/>
                </a:lnTo>
                <a:lnTo>
                  <a:pt x="2483" y="490"/>
                </a:lnTo>
                <a:lnTo>
                  <a:pt x="2483" y="527"/>
                </a:lnTo>
                <a:lnTo>
                  <a:pt x="2448" y="527"/>
                </a:lnTo>
                <a:lnTo>
                  <a:pt x="2448" y="490"/>
                </a:lnTo>
                <a:lnTo>
                  <a:pt x="2483" y="451"/>
                </a:lnTo>
                <a:lnTo>
                  <a:pt x="2448" y="415"/>
                </a:lnTo>
                <a:close/>
                <a:moveTo>
                  <a:pt x="2069" y="490"/>
                </a:moveTo>
                <a:lnTo>
                  <a:pt x="2001" y="451"/>
                </a:lnTo>
                <a:lnTo>
                  <a:pt x="1931" y="451"/>
                </a:lnTo>
                <a:lnTo>
                  <a:pt x="1896" y="490"/>
                </a:lnTo>
                <a:lnTo>
                  <a:pt x="1863" y="490"/>
                </a:lnTo>
                <a:lnTo>
                  <a:pt x="1863" y="527"/>
                </a:lnTo>
                <a:lnTo>
                  <a:pt x="1828" y="601"/>
                </a:lnTo>
                <a:lnTo>
                  <a:pt x="1828" y="640"/>
                </a:lnTo>
                <a:lnTo>
                  <a:pt x="1828" y="678"/>
                </a:lnTo>
                <a:lnTo>
                  <a:pt x="1793" y="715"/>
                </a:lnTo>
                <a:lnTo>
                  <a:pt x="1793" y="753"/>
                </a:lnTo>
                <a:lnTo>
                  <a:pt x="1793" y="828"/>
                </a:lnTo>
                <a:lnTo>
                  <a:pt x="1759" y="865"/>
                </a:lnTo>
                <a:lnTo>
                  <a:pt x="1793" y="904"/>
                </a:lnTo>
                <a:lnTo>
                  <a:pt x="1793" y="941"/>
                </a:lnTo>
                <a:lnTo>
                  <a:pt x="1793" y="979"/>
                </a:lnTo>
                <a:lnTo>
                  <a:pt x="1793" y="1054"/>
                </a:lnTo>
                <a:lnTo>
                  <a:pt x="1793" y="1091"/>
                </a:lnTo>
                <a:lnTo>
                  <a:pt x="1828" y="1130"/>
                </a:lnTo>
                <a:lnTo>
                  <a:pt x="1863" y="1091"/>
                </a:lnTo>
                <a:lnTo>
                  <a:pt x="1863" y="1054"/>
                </a:lnTo>
                <a:lnTo>
                  <a:pt x="1896" y="979"/>
                </a:lnTo>
                <a:lnTo>
                  <a:pt x="1863" y="865"/>
                </a:lnTo>
                <a:lnTo>
                  <a:pt x="1931" y="828"/>
                </a:lnTo>
                <a:lnTo>
                  <a:pt x="1931" y="865"/>
                </a:lnTo>
                <a:lnTo>
                  <a:pt x="1931" y="904"/>
                </a:lnTo>
                <a:lnTo>
                  <a:pt x="1931" y="941"/>
                </a:lnTo>
                <a:lnTo>
                  <a:pt x="1967" y="979"/>
                </a:lnTo>
                <a:lnTo>
                  <a:pt x="1967" y="1016"/>
                </a:lnTo>
                <a:lnTo>
                  <a:pt x="2001" y="1016"/>
                </a:lnTo>
                <a:lnTo>
                  <a:pt x="2035" y="1016"/>
                </a:lnTo>
                <a:lnTo>
                  <a:pt x="2035" y="979"/>
                </a:lnTo>
                <a:lnTo>
                  <a:pt x="2069" y="979"/>
                </a:lnTo>
                <a:lnTo>
                  <a:pt x="2069" y="941"/>
                </a:lnTo>
                <a:lnTo>
                  <a:pt x="2035" y="904"/>
                </a:lnTo>
                <a:lnTo>
                  <a:pt x="2035" y="865"/>
                </a:lnTo>
                <a:lnTo>
                  <a:pt x="2001" y="828"/>
                </a:lnTo>
                <a:lnTo>
                  <a:pt x="2001" y="790"/>
                </a:lnTo>
                <a:lnTo>
                  <a:pt x="2001" y="753"/>
                </a:lnTo>
                <a:lnTo>
                  <a:pt x="2035" y="753"/>
                </a:lnTo>
                <a:lnTo>
                  <a:pt x="2069" y="715"/>
                </a:lnTo>
                <a:lnTo>
                  <a:pt x="2069" y="678"/>
                </a:lnTo>
                <a:lnTo>
                  <a:pt x="2105" y="678"/>
                </a:lnTo>
                <a:lnTo>
                  <a:pt x="2138" y="678"/>
                </a:lnTo>
                <a:lnTo>
                  <a:pt x="2138" y="640"/>
                </a:lnTo>
                <a:lnTo>
                  <a:pt x="2069" y="640"/>
                </a:lnTo>
                <a:lnTo>
                  <a:pt x="2035" y="678"/>
                </a:lnTo>
                <a:lnTo>
                  <a:pt x="2001" y="640"/>
                </a:lnTo>
                <a:lnTo>
                  <a:pt x="1967" y="678"/>
                </a:lnTo>
                <a:lnTo>
                  <a:pt x="1967" y="715"/>
                </a:lnTo>
                <a:lnTo>
                  <a:pt x="1931" y="678"/>
                </a:lnTo>
                <a:lnTo>
                  <a:pt x="1896" y="678"/>
                </a:lnTo>
                <a:lnTo>
                  <a:pt x="1896" y="640"/>
                </a:lnTo>
                <a:lnTo>
                  <a:pt x="1896" y="565"/>
                </a:lnTo>
                <a:lnTo>
                  <a:pt x="1931" y="527"/>
                </a:lnTo>
                <a:lnTo>
                  <a:pt x="2001" y="527"/>
                </a:lnTo>
                <a:lnTo>
                  <a:pt x="2105" y="490"/>
                </a:lnTo>
                <a:lnTo>
                  <a:pt x="2138" y="527"/>
                </a:lnTo>
                <a:lnTo>
                  <a:pt x="2208" y="490"/>
                </a:lnTo>
                <a:lnTo>
                  <a:pt x="2242" y="451"/>
                </a:lnTo>
                <a:lnTo>
                  <a:pt x="2242" y="415"/>
                </a:lnTo>
                <a:lnTo>
                  <a:pt x="2208" y="451"/>
                </a:lnTo>
                <a:lnTo>
                  <a:pt x="2138" y="490"/>
                </a:lnTo>
                <a:lnTo>
                  <a:pt x="2069" y="490"/>
                </a:lnTo>
                <a:close/>
                <a:moveTo>
                  <a:pt x="1759" y="1505"/>
                </a:moveTo>
                <a:lnTo>
                  <a:pt x="1725" y="1505"/>
                </a:lnTo>
                <a:lnTo>
                  <a:pt x="1828" y="1543"/>
                </a:lnTo>
                <a:lnTo>
                  <a:pt x="1896" y="1582"/>
                </a:lnTo>
                <a:lnTo>
                  <a:pt x="1931" y="1543"/>
                </a:lnTo>
                <a:lnTo>
                  <a:pt x="1896" y="1505"/>
                </a:lnTo>
                <a:lnTo>
                  <a:pt x="1863" y="1505"/>
                </a:lnTo>
                <a:lnTo>
                  <a:pt x="1759" y="1505"/>
                </a:lnTo>
                <a:close/>
                <a:moveTo>
                  <a:pt x="931" y="1167"/>
                </a:moveTo>
                <a:lnTo>
                  <a:pt x="897" y="1167"/>
                </a:lnTo>
                <a:lnTo>
                  <a:pt x="863" y="1167"/>
                </a:lnTo>
                <a:lnTo>
                  <a:pt x="828" y="1130"/>
                </a:lnTo>
                <a:lnTo>
                  <a:pt x="794" y="1167"/>
                </a:lnTo>
                <a:lnTo>
                  <a:pt x="759" y="1241"/>
                </a:lnTo>
                <a:lnTo>
                  <a:pt x="828" y="1241"/>
                </a:lnTo>
                <a:lnTo>
                  <a:pt x="863" y="1280"/>
                </a:lnTo>
                <a:lnTo>
                  <a:pt x="863" y="1318"/>
                </a:lnTo>
                <a:lnTo>
                  <a:pt x="897" y="1318"/>
                </a:lnTo>
                <a:lnTo>
                  <a:pt x="931" y="1318"/>
                </a:lnTo>
                <a:lnTo>
                  <a:pt x="1070" y="1318"/>
                </a:lnTo>
                <a:lnTo>
                  <a:pt x="1138" y="1318"/>
                </a:lnTo>
                <a:lnTo>
                  <a:pt x="1208" y="1355"/>
                </a:lnTo>
                <a:lnTo>
                  <a:pt x="1276" y="1392"/>
                </a:lnTo>
                <a:lnTo>
                  <a:pt x="1380" y="1392"/>
                </a:lnTo>
                <a:lnTo>
                  <a:pt x="1414" y="1392"/>
                </a:lnTo>
                <a:lnTo>
                  <a:pt x="1414" y="1318"/>
                </a:lnTo>
                <a:lnTo>
                  <a:pt x="1414" y="1280"/>
                </a:lnTo>
                <a:lnTo>
                  <a:pt x="1346" y="1318"/>
                </a:lnTo>
                <a:lnTo>
                  <a:pt x="1310" y="1318"/>
                </a:lnTo>
                <a:lnTo>
                  <a:pt x="1241" y="1280"/>
                </a:lnTo>
                <a:lnTo>
                  <a:pt x="1241" y="1241"/>
                </a:lnTo>
                <a:lnTo>
                  <a:pt x="1208" y="1241"/>
                </a:lnTo>
                <a:lnTo>
                  <a:pt x="1172" y="1205"/>
                </a:lnTo>
                <a:lnTo>
                  <a:pt x="1138" y="1205"/>
                </a:lnTo>
                <a:lnTo>
                  <a:pt x="1104" y="1205"/>
                </a:lnTo>
                <a:lnTo>
                  <a:pt x="1070" y="1241"/>
                </a:lnTo>
                <a:lnTo>
                  <a:pt x="1034" y="1241"/>
                </a:lnTo>
                <a:lnTo>
                  <a:pt x="1001" y="1241"/>
                </a:lnTo>
                <a:lnTo>
                  <a:pt x="966" y="1205"/>
                </a:lnTo>
                <a:lnTo>
                  <a:pt x="931" y="1167"/>
                </a:lnTo>
                <a:close/>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0" name="Freeform 336"/>
          <p:cNvSpPr>
            <a:spLocks noChangeArrowheads="1"/>
          </p:cNvSpPr>
          <p:nvPr/>
        </p:nvSpPr>
        <p:spPr bwMode="auto">
          <a:xfrm>
            <a:off x="4941000" y="3306590"/>
            <a:ext cx="259227" cy="257788"/>
          </a:xfrm>
          <a:custGeom>
            <a:avLst/>
            <a:gdLst/>
            <a:ahLst/>
            <a:cxnLst>
              <a:cxn ang="0">
                <a:pos x="689" y="0"/>
              </a:cxn>
              <a:cxn ang="0">
                <a:pos x="621" y="0"/>
              </a:cxn>
              <a:cxn ang="0">
                <a:pos x="586" y="0"/>
              </a:cxn>
              <a:cxn ang="0">
                <a:pos x="586" y="37"/>
              </a:cxn>
              <a:cxn ang="0">
                <a:pos x="517" y="114"/>
              </a:cxn>
              <a:cxn ang="0">
                <a:pos x="483" y="188"/>
              </a:cxn>
              <a:cxn ang="0">
                <a:pos x="414" y="264"/>
              </a:cxn>
              <a:cxn ang="0">
                <a:pos x="379" y="264"/>
              </a:cxn>
              <a:cxn ang="0">
                <a:pos x="309" y="301"/>
              </a:cxn>
              <a:cxn ang="0">
                <a:pos x="242" y="338"/>
              </a:cxn>
              <a:cxn ang="0">
                <a:pos x="206" y="301"/>
              </a:cxn>
              <a:cxn ang="0">
                <a:pos x="104" y="264"/>
              </a:cxn>
              <a:cxn ang="0">
                <a:pos x="104" y="227"/>
              </a:cxn>
              <a:cxn ang="0">
                <a:pos x="69" y="227"/>
              </a:cxn>
              <a:cxn ang="0">
                <a:pos x="34" y="227"/>
              </a:cxn>
              <a:cxn ang="0">
                <a:pos x="34" y="264"/>
              </a:cxn>
              <a:cxn ang="0">
                <a:pos x="34" y="301"/>
              </a:cxn>
              <a:cxn ang="0">
                <a:pos x="0" y="338"/>
              </a:cxn>
              <a:cxn ang="0">
                <a:pos x="34" y="377"/>
              </a:cxn>
              <a:cxn ang="0">
                <a:pos x="34" y="451"/>
              </a:cxn>
              <a:cxn ang="0">
                <a:pos x="34" y="527"/>
              </a:cxn>
              <a:cxn ang="0">
                <a:pos x="69" y="527"/>
              </a:cxn>
              <a:cxn ang="0">
                <a:pos x="104" y="527"/>
              </a:cxn>
              <a:cxn ang="0">
                <a:pos x="104" y="565"/>
              </a:cxn>
              <a:cxn ang="0">
                <a:pos x="104" y="601"/>
              </a:cxn>
              <a:cxn ang="0">
                <a:pos x="138" y="640"/>
              </a:cxn>
              <a:cxn ang="0">
                <a:pos x="172" y="678"/>
              </a:cxn>
              <a:cxn ang="0">
                <a:pos x="172" y="715"/>
              </a:cxn>
              <a:cxn ang="0">
                <a:pos x="206" y="715"/>
              </a:cxn>
              <a:cxn ang="0">
                <a:pos x="275" y="753"/>
              </a:cxn>
              <a:cxn ang="0">
                <a:pos x="309" y="753"/>
              </a:cxn>
              <a:cxn ang="0">
                <a:pos x="309" y="790"/>
              </a:cxn>
              <a:cxn ang="0">
                <a:pos x="414" y="753"/>
              </a:cxn>
              <a:cxn ang="0">
                <a:pos x="449" y="790"/>
              </a:cxn>
              <a:cxn ang="0">
                <a:pos x="483" y="790"/>
              </a:cxn>
              <a:cxn ang="0">
                <a:pos x="517" y="790"/>
              </a:cxn>
              <a:cxn ang="0">
                <a:pos x="552" y="753"/>
              </a:cxn>
              <a:cxn ang="0">
                <a:pos x="586" y="715"/>
              </a:cxn>
              <a:cxn ang="0">
                <a:pos x="621" y="678"/>
              </a:cxn>
              <a:cxn ang="0">
                <a:pos x="586" y="601"/>
              </a:cxn>
              <a:cxn ang="0">
                <a:pos x="621" y="601"/>
              </a:cxn>
              <a:cxn ang="0">
                <a:pos x="621" y="565"/>
              </a:cxn>
              <a:cxn ang="0">
                <a:pos x="655" y="527"/>
              </a:cxn>
              <a:cxn ang="0">
                <a:pos x="655" y="451"/>
              </a:cxn>
              <a:cxn ang="0">
                <a:pos x="689" y="451"/>
              </a:cxn>
              <a:cxn ang="0">
                <a:pos x="689" y="377"/>
              </a:cxn>
              <a:cxn ang="0">
                <a:pos x="724" y="338"/>
              </a:cxn>
              <a:cxn ang="0">
                <a:pos x="724" y="301"/>
              </a:cxn>
              <a:cxn ang="0">
                <a:pos x="758" y="338"/>
              </a:cxn>
              <a:cxn ang="0">
                <a:pos x="793" y="338"/>
              </a:cxn>
              <a:cxn ang="0">
                <a:pos x="793" y="301"/>
              </a:cxn>
              <a:cxn ang="0">
                <a:pos x="793" y="264"/>
              </a:cxn>
              <a:cxn ang="0">
                <a:pos x="758" y="264"/>
              </a:cxn>
              <a:cxn ang="0">
                <a:pos x="689" y="188"/>
              </a:cxn>
              <a:cxn ang="0">
                <a:pos x="724" y="188"/>
              </a:cxn>
              <a:cxn ang="0">
                <a:pos x="689" y="150"/>
              </a:cxn>
              <a:cxn ang="0">
                <a:pos x="689" y="114"/>
              </a:cxn>
              <a:cxn ang="0">
                <a:pos x="655" y="76"/>
              </a:cxn>
              <a:cxn ang="0">
                <a:pos x="724" y="76"/>
              </a:cxn>
              <a:cxn ang="0">
                <a:pos x="689" y="37"/>
              </a:cxn>
              <a:cxn ang="0">
                <a:pos x="655" y="37"/>
              </a:cxn>
              <a:cxn ang="0">
                <a:pos x="689" y="0"/>
              </a:cxn>
            </a:cxnLst>
            <a:rect l="0" t="0" r="r" b="b"/>
            <a:pathLst>
              <a:path w="794" h="791">
                <a:moveTo>
                  <a:pt x="689" y="0"/>
                </a:moveTo>
                <a:lnTo>
                  <a:pt x="621" y="0"/>
                </a:lnTo>
                <a:lnTo>
                  <a:pt x="586" y="0"/>
                </a:lnTo>
                <a:lnTo>
                  <a:pt x="586" y="37"/>
                </a:lnTo>
                <a:lnTo>
                  <a:pt x="517" y="114"/>
                </a:lnTo>
                <a:lnTo>
                  <a:pt x="483" y="188"/>
                </a:lnTo>
                <a:lnTo>
                  <a:pt x="414" y="264"/>
                </a:lnTo>
                <a:lnTo>
                  <a:pt x="379" y="264"/>
                </a:lnTo>
                <a:lnTo>
                  <a:pt x="309" y="301"/>
                </a:lnTo>
                <a:lnTo>
                  <a:pt x="242" y="338"/>
                </a:lnTo>
                <a:lnTo>
                  <a:pt x="206" y="301"/>
                </a:lnTo>
                <a:lnTo>
                  <a:pt x="104" y="264"/>
                </a:lnTo>
                <a:lnTo>
                  <a:pt x="104" y="227"/>
                </a:lnTo>
                <a:lnTo>
                  <a:pt x="69" y="227"/>
                </a:lnTo>
                <a:lnTo>
                  <a:pt x="34" y="227"/>
                </a:lnTo>
                <a:lnTo>
                  <a:pt x="34" y="264"/>
                </a:lnTo>
                <a:lnTo>
                  <a:pt x="34" y="301"/>
                </a:lnTo>
                <a:lnTo>
                  <a:pt x="0" y="338"/>
                </a:lnTo>
                <a:lnTo>
                  <a:pt x="34" y="377"/>
                </a:lnTo>
                <a:lnTo>
                  <a:pt x="34" y="451"/>
                </a:lnTo>
                <a:lnTo>
                  <a:pt x="34" y="527"/>
                </a:lnTo>
                <a:lnTo>
                  <a:pt x="69" y="527"/>
                </a:lnTo>
                <a:lnTo>
                  <a:pt x="104" y="527"/>
                </a:lnTo>
                <a:lnTo>
                  <a:pt x="104" y="565"/>
                </a:lnTo>
                <a:lnTo>
                  <a:pt x="104" y="601"/>
                </a:lnTo>
                <a:lnTo>
                  <a:pt x="138" y="640"/>
                </a:lnTo>
                <a:lnTo>
                  <a:pt x="172" y="678"/>
                </a:lnTo>
                <a:lnTo>
                  <a:pt x="172" y="715"/>
                </a:lnTo>
                <a:lnTo>
                  <a:pt x="206" y="715"/>
                </a:lnTo>
                <a:lnTo>
                  <a:pt x="275" y="753"/>
                </a:lnTo>
                <a:lnTo>
                  <a:pt x="309" y="753"/>
                </a:lnTo>
                <a:lnTo>
                  <a:pt x="309" y="790"/>
                </a:lnTo>
                <a:lnTo>
                  <a:pt x="414" y="753"/>
                </a:lnTo>
                <a:lnTo>
                  <a:pt x="449" y="790"/>
                </a:lnTo>
                <a:lnTo>
                  <a:pt x="483" y="790"/>
                </a:lnTo>
                <a:lnTo>
                  <a:pt x="517" y="790"/>
                </a:lnTo>
                <a:lnTo>
                  <a:pt x="552" y="753"/>
                </a:lnTo>
                <a:lnTo>
                  <a:pt x="586" y="715"/>
                </a:lnTo>
                <a:lnTo>
                  <a:pt x="621" y="678"/>
                </a:lnTo>
                <a:lnTo>
                  <a:pt x="586" y="601"/>
                </a:lnTo>
                <a:lnTo>
                  <a:pt x="621" y="601"/>
                </a:lnTo>
                <a:lnTo>
                  <a:pt x="621" y="565"/>
                </a:lnTo>
                <a:lnTo>
                  <a:pt x="655" y="527"/>
                </a:lnTo>
                <a:lnTo>
                  <a:pt x="655" y="451"/>
                </a:lnTo>
                <a:lnTo>
                  <a:pt x="689" y="451"/>
                </a:lnTo>
                <a:lnTo>
                  <a:pt x="689" y="377"/>
                </a:lnTo>
                <a:lnTo>
                  <a:pt x="724" y="338"/>
                </a:lnTo>
                <a:lnTo>
                  <a:pt x="724" y="301"/>
                </a:lnTo>
                <a:lnTo>
                  <a:pt x="758" y="338"/>
                </a:lnTo>
                <a:lnTo>
                  <a:pt x="793" y="338"/>
                </a:lnTo>
                <a:lnTo>
                  <a:pt x="793" y="301"/>
                </a:lnTo>
                <a:lnTo>
                  <a:pt x="793" y="264"/>
                </a:lnTo>
                <a:lnTo>
                  <a:pt x="758" y="264"/>
                </a:lnTo>
                <a:lnTo>
                  <a:pt x="689" y="188"/>
                </a:lnTo>
                <a:lnTo>
                  <a:pt x="724" y="188"/>
                </a:lnTo>
                <a:lnTo>
                  <a:pt x="689" y="150"/>
                </a:lnTo>
                <a:lnTo>
                  <a:pt x="689" y="114"/>
                </a:lnTo>
                <a:lnTo>
                  <a:pt x="655" y="76"/>
                </a:lnTo>
                <a:lnTo>
                  <a:pt x="724" y="76"/>
                </a:lnTo>
                <a:lnTo>
                  <a:pt x="689" y="37"/>
                </a:lnTo>
                <a:lnTo>
                  <a:pt x="655" y="37"/>
                </a:lnTo>
                <a:lnTo>
                  <a:pt x="689" y="0"/>
                </a:lnTo>
              </a:path>
            </a:pathLst>
          </a:custGeom>
          <a:noFill/>
          <a:ln w="3600">
            <a:solidFill>
              <a:srgbClr val="000000"/>
            </a:solidFill>
            <a:round/>
            <a:headEnd/>
            <a:tailEnd/>
          </a:ln>
          <a:effectLst/>
        </p:spPr>
        <p:txBody>
          <a:bodyPr/>
          <a:lstStyle/>
          <a:p>
            <a:endParaRPr lang="es-ES_tradnl" sz="1633"/>
          </a:p>
        </p:txBody>
      </p:sp>
      <p:sp>
        <p:nvSpPr>
          <p:cNvPr id="11601" name="Freeform 337"/>
          <p:cNvSpPr>
            <a:spLocks noChangeArrowheads="1"/>
          </p:cNvSpPr>
          <p:nvPr/>
        </p:nvSpPr>
        <p:spPr bwMode="auto">
          <a:xfrm>
            <a:off x="5403288" y="3392997"/>
            <a:ext cx="46085" cy="86409"/>
          </a:xfrm>
          <a:custGeom>
            <a:avLst/>
            <a:gdLst/>
            <a:ahLst/>
            <a:cxnLst>
              <a:cxn ang="0">
                <a:pos x="70" y="0"/>
              </a:cxn>
              <a:cxn ang="0">
                <a:pos x="34" y="37"/>
              </a:cxn>
              <a:cxn ang="0">
                <a:pos x="34" y="75"/>
              </a:cxn>
              <a:cxn ang="0">
                <a:pos x="0" y="75"/>
              </a:cxn>
              <a:cxn ang="0">
                <a:pos x="34" y="113"/>
              </a:cxn>
              <a:cxn ang="0">
                <a:pos x="34" y="187"/>
              </a:cxn>
              <a:cxn ang="0">
                <a:pos x="70" y="226"/>
              </a:cxn>
              <a:cxn ang="0">
                <a:pos x="103" y="263"/>
              </a:cxn>
              <a:cxn ang="0">
                <a:pos x="103" y="226"/>
              </a:cxn>
              <a:cxn ang="0">
                <a:pos x="70" y="150"/>
              </a:cxn>
              <a:cxn ang="0">
                <a:pos x="103" y="150"/>
              </a:cxn>
              <a:cxn ang="0">
                <a:pos x="139" y="150"/>
              </a:cxn>
              <a:cxn ang="0">
                <a:pos x="103" y="113"/>
              </a:cxn>
              <a:cxn ang="0">
                <a:pos x="139" y="75"/>
              </a:cxn>
              <a:cxn ang="0">
                <a:pos x="139" y="37"/>
              </a:cxn>
              <a:cxn ang="0">
                <a:pos x="103" y="75"/>
              </a:cxn>
              <a:cxn ang="0">
                <a:pos x="103" y="113"/>
              </a:cxn>
              <a:cxn ang="0">
                <a:pos x="70" y="113"/>
              </a:cxn>
              <a:cxn ang="0">
                <a:pos x="70" y="75"/>
              </a:cxn>
              <a:cxn ang="0">
                <a:pos x="103" y="37"/>
              </a:cxn>
              <a:cxn ang="0">
                <a:pos x="70" y="0"/>
              </a:cxn>
            </a:cxnLst>
            <a:rect l="0" t="0" r="r" b="b"/>
            <a:pathLst>
              <a:path w="140" h="264">
                <a:moveTo>
                  <a:pt x="70" y="0"/>
                </a:moveTo>
                <a:lnTo>
                  <a:pt x="34" y="37"/>
                </a:lnTo>
                <a:lnTo>
                  <a:pt x="34" y="75"/>
                </a:lnTo>
                <a:lnTo>
                  <a:pt x="0" y="75"/>
                </a:lnTo>
                <a:lnTo>
                  <a:pt x="34" y="113"/>
                </a:lnTo>
                <a:lnTo>
                  <a:pt x="34" y="187"/>
                </a:lnTo>
                <a:lnTo>
                  <a:pt x="70" y="226"/>
                </a:lnTo>
                <a:lnTo>
                  <a:pt x="103" y="263"/>
                </a:lnTo>
                <a:lnTo>
                  <a:pt x="103" y="226"/>
                </a:lnTo>
                <a:lnTo>
                  <a:pt x="70" y="150"/>
                </a:lnTo>
                <a:lnTo>
                  <a:pt x="103" y="150"/>
                </a:lnTo>
                <a:lnTo>
                  <a:pt x="139" y="150"/>
                </a:lnTo>
                <a:lnTo>
                  <a:pt x="103" y="113"/>
                </a:lnTo>
                <a:lnTo>
                  <a:pt x="139" y="75"/>
                </a:lnTo>
                <a:lnTo>
                  <a:pt x="139" y="37"/>
                </a:lnTo>
                <a:lnTo>
                  <a:pt x="103" y="75"/>
                </a:lnTo>
                <a:lnTo>
                  <a:pt x="103" y="113"/>
                </a:lnTo>
                <a:lnTo>
                  <a:pt x="70" y="113"/>
                </a:lnTo>
                <a:lnTo>
                  <a:pt x="70" y="75"/>
                </a:lnTo>
                <a:lnTo>
                  <a:pt x="103" y="37"/>
                </a:lnTo>
                <a:lnTo>
                  <a:pt x="70" y="0"/>
                </a:lnTo>
              </a:path>
            </a:pathLst>
          </a:custGeom>
          <a:noFill/>
          <a:ln w="3600">
            <a:solidFill>
              <a:srgbClr val="000000"/>
            </a:solidFill>
            <a:round/>
            <a:headEnd/>
            <a:tailEnd/>
          </a:ln>
          <a:effectLst/>
        </p:spPr>
        <p:txBody>
          <a:bodyPr/>
          <a:lstStyle/>
          <a:p>
            <a:endParaRPr lang="es-ES_tradnl" sz="1633"/>
          </a:p>
        </p:txBody>
      </p:sp>
      <p:sp>
        <p:nvSpPr>
          <p:cNvPr id="11602" name="Freeform 338"/>
          <p:cNvSpPr>
            <a:spLocks noChangeArrowheads="1"/>
          </p:cNvSpPr>
          <p:nvPr/>
        </p:nvSpPr>
        <p:spPr bwMode="auto">
          <a:xfrm>
            <a:off x="5200229" y="3392998"/>
            <a:ext cx="158417" cy="233304"/>
          </a:xfrm>
          <a:custGeom>
            <a:avLst/>
            <a:gdLst/>
            <a:ahLst/>
            <a:cxnLst>
              <a:cxn ang="0">
                <a:pos x="242" y="37"/>
              </a:cxn>
              <a:cxn ang="0">
                <a:pos x="138" y="75"/>
              </a:cxn>
              <a:cxn ang="0">
                <a:pos x="104" y="113"/>
              </a:cxn>
              <a:cxn ang="0">
                <a:pos x="69" y="226"/>
              </a:cxn>
              <a:cxn ang="0">
                <a:pos x="34" y="301"/>
              </a:cxn>
              <a:cxn ang="0">
                <a:pos x="34" y="413"/>
              </a:cxn>
              <a:cxn ang="0">
                <a:pos x="34" y="490"/>
              </a:cxn>
              <a:cxn ang="0">
                <a:pos x="34" y="565"/>
              </a:cxn>
              <a:cxn ang="0">
                <a:pos x="34" y="676"/>
              </a:cxn>
              <a:cxn ang="0">
                <a:pos x="104" y="676"/>
              </a:cxn>
              <a:cxn ang="0">
                <a:pos x="138" y="565"/>
              </a:cxn>
              <a:cxn ang="0">
                <a:pos x="172" y="413"/>
              </a:cxn>
              <a:cxn ang="0">
                <a:pos x="172" y="490"/>
              </a:cxn>
              <a:cxn ang="0">
                <a:pos x="208" y="565"/>
              </a:cxn>
              <a:cxn ang="0">
                <a:pos x="242" y="601"/>
              </a:cxn>
              <a:cxn ang="0">
                <a:pos x="276" y="565"/>
              </a:cxn>
              <a:cxn ang="0">
                <a:pos x="310" y="526"/>
              </a:cxn>
              <a:cxn ang="0">
                <a:pos x="276" y="451"/>
              </a:cxn>
              <a:cxn ang="0">
                <a:pos x="242" y="376"/>
              </a:cxn>
              <a:cxn ang="0">
                <a:pos x="276" y="337"/>
              </a:cxn>
              <a:cxn ang="0">
                <a:pos x="310" y="263"/>
              </a:cxn>
              <a:cxn ang="0">
                <a:pos x="379" y="263"/>
              </a:cxn>
              <a:cxn ang="0">
                <a:pos x="310" y="226"/>
              </a:cxn>
              <a:cxn ang="0">
                <a:pos x="242" y="226"/>
              </a:cxn>
              <a:cxn ang="0">
                <a:pos x="208" y="301"/>
              </a:cxn>
              <a:cxn ang="0">
                <a:pos x="138" y="263"/>
              </a:cxn>
              <a:cxn ang="0">
                <a:pos x="138" y="150"/>
              </a:cxn>
              <a:cxn ang="0">
                <a:pos x="242" y="113"/>
              </a:cxn>
              <a:cxn ang="0">
                <a:pos x="379" y="113"/>
              </a:cxn>
              <a:cxn ang="0">
                <a:pos x="483" y="37"/>
              </a:cxn>
              <a:cxn ang="0">
                <a:pos x="449" y="37"/>
              </a:cxn>
              <a:cxn ang="0">
                <a:pos x="310" y="75"/>
              </a:cxn>
            </a:cxnLst>
            <a:rect l="0" t="0" r="r" b="b"/>
            <a:pathLst>
              <a:path w="484" h="716">
                <a:moveTo>
                  <a:pt x="310" y="75"/>
                </a:moveTo>
                <a:lnTo>
                  <a:pt x="242" y="37"/>
                </a:lnTo>
                <a:lnTo>
                  <a:pt x="172" y="37"/>
                </a:lnTo>
                <a:lnTo>
                  <a:pt x="138" y="75"/>
                </a:lnTo>
                <a:lnTo>
                  <a:pt x="104" y="75"/>
                </a:lnTo>
                <a:lnTo>
                  <a:pt x="104" y="113"/>
                </a:lnTo>
                <a:lnTo>
                  <a:pt x="69" y="187"/>
                </a:lnTo>
                <a:lnTo>
                  <a:pt x="69" y="226"/>
                </a:lnTo>
                <a:lnTo>
                  <a:pt x="69" y="263"/>
                </a:lnTo>
                <a:lnTo>
                  <a:pt x="34" y="301"/>
                </a:lnTo>
                <a:lnTo>
                  <a:pt x="34" y="337"/>
                </a:lnTo>
                <a:lnTo>
                  <a:pt x="34" y="413"/>
                </a:lnTo>
                <a:lnTo>
                  <a:pt x="0" y="451"/>
                </a:lnTo>
                <a:lnTo>
                  <a:pt x="34" y="490"/>
                </a:lnTo>
                <a:lnTo>
                  <a:pt x="34" y="526"/>
                </a:lnTo>
                <a:lnTo>
                  <a:pt x="34" y="565"/>
                </a:lnTo>
                <a:lnTo>
                  <a:pt x="34" y="640"/>
                </a:lnTo>
                <a:lnTo>
                  <a:pt x="34" y="676"/>
                </a:lnTo>
                <a:lnTo>
                  <a:pt x="69" y="715"/>
                </a:lnTo>
                <a:lnTo>
                  <a:pt x="104" y="676"/>
                </a:lnTo>
                <a:lnTo>
                  <a:pt x="104" y="640"/>
                </a:lnTo>
                <a:lnTo>
                  <a:pt x="138" y="565"/>
                </a:lnTo>
                <a:lnTo>
                  <a:pt x="104" y="451"/>
                </a:lnTo>
                <a:lnTo>
                  <a:pt x="172" y="413"/>
                </a:lnTo>
                <a:lnTo>
                  <a:pt x="172" y="451"/>
                </a:lnTo>
                <a:lnTo>
                  <a:pt x="172" y="490"/>
                </a:lnTo>
                <a:lnTo>
                  <a:pt x="172" y="526"/>
                </a:lnTo>
                <a:lnTo>
                  <a:pt x="208" y="565"/>
                </a:lnTo>
                <a:lnTo>
                  <a:pt x="208" y="601"/>
                </a:lnTo>
                <a:lnTo>
                  <a:pt x="242" y="601"/>
                </a:lnTo>
                <a:lnTo>
                  <a:pt x="276" y="601"/>
                </a:lnTo>
                <a:lnTo>
                  <a:pt x="276" y="565"/>
                </a:lnTo>
                <a:lnTo>
                  <a:pt x="310" y="565"/>
                </a:lnTo>
                <a:lnTo>
                  <a:pt x="310" y="526"/>
                </a:lnTo>
                <a:lnTo>
                  <a:pt x="276" y="490"/>
                </a:lnTo>
                <a:lnTo>
                  <a:pt x="276" y="451"/>
                </a:lnTo>
                <a:lnTo>
                  <a:pt x="242" y="413"/>
                </a:lnTo>
                <a:lnTo>
                  <a:pt x="242" y="376"/>
                </a:lnTo>
                <a:lnTo>
                  <a:pt x="242" y="337"/>
                </a:lnTo>
                <a:lnTo>
                  <a:pt x="276" y="337"/>
                </a:lnTo>
                <a:lnTo>
                  <a:pt x="310" y="301"/>
                </a:lnTo>
                <a:lnTo>
                  <a:pt x="310" y="263"/>
                </a:lnTo>
                <a:lnTo>
                  <a:pt x="346" y="263"/>
                </a:lnTo>
                <a:lnTo>
                  <a:pt x="379" y="263"/>
                </a:lnTo>
                <a:lnTo>
                  <a:pt x="379" y="226"/>
                </a:lnTo>
                <a:lnTo>
                  <a:pt x="310" y="226"/>
                </a:lnTo>
                <a:lnTo>
                  <a:pt x="276" y="263"/>
                </a:lnTo>
                <a:lnTo>
                  <a:pt x="242" y="226"/>
                </a:lnTo>
                <a:lnTo>
                  <a:pt x="208" y="263"/>
                </a:lnTo>
                <a:lnTo>
                  <a:pt x="208" y="301"/>
                </a:lnTo>
                <a:lnTo>
                  <a:pt x="172" y="263"/>
                </a:lnTo>
                <a:lnTo>
                  <a:pt x="138" y="263"/>
                </a:lnTo>
                <a:lnTo>
                  <a:pt x="138" y="226"/>
                </a:lnTo>
                <a:lnTo>
                  <a:pt x="138" y="150"/>
                </a:lnTo>
                <a:lnTo>
                  <a:pt x="172" y="113"/>
                </a:lnTo>
                <a:lnTo>
                  <a:pt x="242" y="113"/>
                </a:lnTo>
                <a:lnTo>
                  <a:pt x="346" y="75"/>
                </a:lnTo>
                <a:lnTo>
                  <a:pt x="379" y="113"/>
                </a:lnTo>
                <a:lnTo>
                  <a:pt x="449" y="75"/>
                </a:lnTo>
                <a:lnTo>
                  <a:pt x="483" y="37"/>
                </a:lnTo>
                <a:lnTo>
                  <a:pt x="483" y="0"/>
                </a:lnTo>
                <a:lnTo>
                  <a:pt x="449" y="37"/>
                </a:lnTo>
                <a:lnTo>
                  <a:pt x="379" y="75"/>
                </a:lnTo>
                <a:lnTo>
                  <a:pt x="310" y="75"/>
                </a:lnTo>
              </a:path>
            </a:pathLst>
          </a:custGeom>
          <a:noFill/>
          <a:ln w="3600">
            <a:solidFill>
              <a:srgbClr val="000000"/>
            </a:solidFill>
            <a:round/>
            <a:headEnd/>
            <a:tailEnd/>
          </a:ln>
          <a:effectLst/>
        </p:spPr>
        <p:txBody>
          <a:bodyPr/>
          <a:lstStyle/>
          <a:p>
            <a:endParaRPr lang="es-ES_tradnl" sz="1633"/>
          </a:p>
        </p:txBody>
      </p:sp>
      <p:sp>
        <p:nvSpPr>
          <p:cNvPr id="11603" name="Freeform 339"/>
          <p:cNvSpPr>
            <a:spLocks noChangeArrowheads="1"/>
          </p:cNvSpPr>
          <p:nvPr/>
        </p:nvSpPr>
        <p:spPr bwMode="auto">
          <a:xfrm>
            <a:off x="5188707" y="3750154"/>
            <a:ext cx="67687" cy="24483"/>
          </a:xfrm>
          <a:custGeom>
            <a:avLst/>
            <a:gdLst/>
            <a:ahLst/>
            <a:cxnLst>
              <a:cxn ang="0">
                <a:pos x="34" y="0"/>
              </a:cxn>
              <a:cxn ang="0">
                <a:pos x="0" y="0"/>
              </a:cxn>
              <a:cxn ang="0">
                <a:pos x="103" y="38"/>
              </a:cxn>
              <a:cxn ang="0">
                <a:pos x="172" y="76"/>
              </a:cxn>
              <a:cxn ang="0">
                <a:pos x="207" y="38"/>
              </a:cxn>
              <a:cxn ang="0">
                <a:pos x="172" y="0"/>
              </a:cxn>
              <a:cxn ang="0">
                <a:pos x="139" y="0"/>
              </a:cxn>
              <a:cxn ang="0">
                <a:pos x="34" y="0"/>
              </a:cxn>
            </a:cxnLst>
            <a:rect l="0" t="0" r="r" b="b"/>
            <a:pathLst>
              <a:path w="208" h="77">
                <a:moveTo>
                  <a:pt x="34" y="0"/>
                </a:moveTo>
                <a:lnTo>
                  <a:pt x="0" y="0"/>
                </a:lnTo>
                <a:lnTo>
                  <a:pt x="103" y="38"/>
                </a:lnTo>
                <a:lnTo>
                  <a:pt x="172" y="76"/>
                </a:lnTo>
                <a:lnTo>
                  <a:pt x="207" y="38"/>
                </a:lnTo>
                <a:lnTo>
                  <a:pt x="172" y="0"/>
                </a:lnTo>
                <a:lnTo>
                  <a:pt x="139" y="0"/>
                </a:lnTo>
                <a:lnTo>
                  <a:pt x="34" y="0"/>
                </a:lnTo>
              </a:path>
            </a:pathLst>
          </a:custGeom>
          <a:noFill/>
          <a:ln w="3600">
            <a:solidFill>
              <a:srgbClr val="000000"/>
            </a:solidFill>
            <a:round/>
            <a:headEnd/>
            <a:tailEnd/>
          </a:ln>
          <a:effectLst/>
        </p:spPr>
        <p:txBody>
          <a:bodyPr/>
          <a:lstStyle/>
          <a:p>
            <a:endParaRPr lang="es-ES_tradnl" sz="1633"/>
          </a:p>
        </p:txBody>
      </p:sp>
      <p:sp>
        <p:nvSpPr>
          <p:cNvPr id="11604" name="Freeform 340"/>
          <p:cNvSpPr>
            <a:spLocks noChangeArrowheads="1"/>
          </p:cNvSpPr>
          <p:nvPr/>
        </p:nvSpPr>
        <p:spPr bwMode="auto">
          <a:xfrm>
            <a:off x="4873314" y="3626301"/>
            <a:ext cx="214583" cy="86409"/>
          </a:xfrm>
          <a:custGeom>
            <a:avLst/>
            <a:gdLst/>
            <a:ahLst/>
            <a:cxnLst>
              <a:cxn ang="0">
                <a:pos x="172" y="37"/>
              </a:cxn>
              <a:cxn ang="0">
                <a:pos x="138" y="37"/>
              </a:cxn>
              <a:cxn ang="0">
                <a:pos x="104" y="37"/>
              </a:cxn>
              <a:cxn ang="0">
                <a:pos x="69" y="0"/>
              </a:cxn>
              <a:cxn ang="0">
                <a:pos x="34" y="37"/>
              </a:cxn>
              <a:cxn ang="0">
                <a:pos x="0" y="112"/>
              </a:cxn>
              <a:cxn ang="0">
                <a:pos x="69" y="112"/>
              </a:cxn>
              <a:cxn ang="0">
                <a:pos x="104" y="150"/>
              </a:cxn>
              <a:cxn ang="0">
                <a:pos x="104" y="187"/>
              </a:cxn>
              <a:cxn ang="0">
                <a:pos x="138" y="187"/>
              </a:cxn>
              <a:cxn ang="0">
                <a:pos x="172" y="187"/>
              </a:cxn>
              <a:cxn ang="0">
                <a:pos x="310" y="187"/>
              </a:cxn>
              <a:cxn ang="0">
                <a:pos x="379" y="187"/>
              </a:cxn>
              <a:cxn ang="0">
                <a:pos x="449" y="226"/>
              </a:cxn>
              <a:cxn ang="0">
                <a:pos x="517" y="262"/>
              </a:cxn>
              <a:cxn ang="0">
                <a:pos x="621" y="262"/>
              </a:cxn>
              <a:cxn ang="0">
                <a:pos x="655" y="262"/>
              </a:cxn>
              <a:cxn ang="0">
                <a:pos x="655" y="187"/>
              </a:cxn>
              <a:cxn ang="0">
                <a:pos x="655" y="150"/>
              </a:cxn>
              <a:cxn ang="0">
                <a:pos x="586" y="187"/>
              </a:cxn>
              <a:cxn ang="0">
                <a:pos x="551" y="187"/>
              </a:cxn>
              <a:cxn ang="0">
                <a:pos x="482" y="150"/>
              </a:cxn>
              <a:cxn ang="0">
                <a:pos x="482" y="112"/>
              </a:cxn>
              <a:cxn ang="0">
                <a:pos x="449" y="112"/>
              </a:cxn>
              <a:cxn ang="0">
                <a:pos x="413" y="75"/>
              </a:cxn>
              <a:cxn ang="0">
                <a:pos x="379" y="75"/>
              </a:cxn>
              <a:cxn ang="0">
                <a:pos x="345" y="75"/>
              </a:cxn>
              <a:cxn ang="0">
                <a:pos x="310" y="112"/>
              </a:cxn>
              <a:cxn ang="0">
                <a:pos x="275" y="112"/>
              </a:cxn>
              <a:cxn ang="0">
                <a:pos x="242" y="112"/>
              </a:cxn>
              <a:cxn ang="0">
                <a:pos x="207" y="75"/>
              </a:cxn>
              <a:cxn ang="0">
                <a:pos x="172" y="37"/>
              </a:cxn>
            </a:cxnLst>
            <a:rect l="0" t="0" r="r" b="b"/>
            <a:pathLst>
              <a:path w="656" h="263">
                <a:moveTo>
                  <a:pt x="172" y="37"/>
                </a:moveTo>
                <a:lnTo>
                  <a:pt x="138" y="37"/>
                </a:lnTo>
                <a:lnTo>
                  <a:pt x="104" y="37"/>
                </a:lnTo>
                <a:lnTo>
                  <a:pt x="69" y="0"/>
                </a:lnTo>
                <a:lnTo>
                  <a:pt x="34" y="37"/>
                </a:lnTo>
                <a:lnTo>
                  <a:pt x="0" y="112"/>
                </a:lnTo>
                <a:lnTo>
                  <a:pt x="69" y="112"/>
                </a:lnTo>
                <a:lnTo>
                  <a:pt x="104" y="150"/>
                </a:lnTo>
                <a:lnTo>
                  <a:pt x="104" y="187"/>
                </a:lnTo>
                <a:lnTo>
                  <a:pt x="138" y="187"/>
                </a:lnTo>
                <a:lnTo>
                  <a:pt x="172" y="187"/>
                </a:lnTo>
                <a:lnTo>
                  <a:pt x="310" y="187"/>
                </a:lnTo>
                <a:lnTo>
                  <a:pt x="379" y="187"/>
                </a:lnTo>
                <a:lnTo>
                  <a:pt x="449" y="226"/>
                </a:lnTo>
                <a:lnTo>
                  <a:pt x="517" y="262"/>
                </a:lnTo>
                <a:lnTo>
                  <a:pt x="621" y="262"/>
                </a:lnTo>
                <a:lnTo>
                  <a:pt x="655" y="262"/>
                </a:lnTo>
                <a:lnTo>
                  <a:pt x="655" y="187"/>
                </a:lnTo>
                <a:lnTo>
                  <a:pt x="655" y="150"/>
                </a:lnTo>
                <a:lnTo>
                  <a:pt x="586" y="187"/>
                </a:lnTo>
                <a:lnTo>
                  <a:pt x="551" y="187"/>
                </a:lnTo>
                <a:lnTo>
                  <a:pt x="482" y="150"/>
                </a:lnTo>
                <a:lnTo>
                  <a:pt x="482" y="112"/>
                </a:lnTo>
                <a:lnTo>
                  <a:pt x="449" y="112"/>
                </a:lnTo>
                <a:lnTo>
                  <a:pt x="413" y="75"/>
                </a:lnTo>
                <a:lnTo>
                  <a:pt x="379" y="75"/>
                </a:lnTo>
                <a:lnTo>
                  <a:pt x="345" y="75"/>
                </a:lnTo>
                <a:lnTo>
                  <a:pt x="310" y="112"/>
                </a:lnTo>
                <a:lnTo>
                  <a:pt x="275" y="112"/>
                </a:lnTo>
                <a:lnTo>
                  <a:pt x="242" y="112"/>
                </a:lnTo>
                <a:lnTo>
                  <a:pt x="207" y="75"/>
                </a:lnTo>
                <a:lnTo>
                  <a:pt x="172" y="37"/>
                </a:lnTo>
              </a:path>
            </a:pathLst>
          </a:custGeom>
          <a:noFill/>
          <a:ln w="3600">
            <a:solidFill>
              <a:srgbClr val="000000"/>
            </a:solidFill>
            <a:round/>
            <a:headEnd/>
            <a:tailEnd/>
          </a:ln>
          <a:effectLst/>
        </p:spPr>
        <p:txBody>
          <a:bodyPr/>
          <a:lstStyle/>
          <a:p>
            <a:endParaRPr lang="es-ES_tradnl" sz="1633"/>
          </a:p>
        </p:txBody>
      </p:sp>
      <p:sp>
        <p:nvSpPr>
          <p:cNvPr id="11605" name="Freeform 341"/>
          <p:cNvSpPr>
            <a:spLocks noChangeArrowheads="1"/>
          </p:cNvSpPr>
          <p:nvPr/>
        </p:nvSpPr>
        <p:spPr bwMode="auto">
          <a:xfrm>
            <a:off x="4625606" y="3257622"/>
            <a:ext cx="259227" cy="368679"/>
          </a:xfrm>
          <a:custGeom>
            <a:avLst/>
            <a:gdLst/>
            <a:ahLst/>
            <a:cxnLst>
              <a:cxn ang="0">
                <a:pos x="69" y="0"/>
              </a:cxn>
              <a:cxn ang="0">
                <a:pos x="34" y="0"/>
              </a:cxn>
              <a:cxn ang="0">
                <a:pos x="0" y="37"/>
              </a:cxn>
              <a:cxn ang="0">
                <a:pos x="0" y="76"/>
              </a:cxn>
              <a:cxn ang="0">
                <a:pos x="34" y="113"/>
              </a:cxn>
              <a:cxn ang="0">
                <a:pos x="69" y="150"/>
              </a:cxn>
              <a:cxn ang="0">
                <a:pos x="69" y="187"/>
              </a:cxn>
              <a:cxn ang="0">
                <a:pos x="138" y="187"/>
              </a:cxn>
              <a:cxn ang="0">
                <a:pos x="172" y="227"/>
              </a:cxn>
              <a:cxn ang="0">
                <a:pos x="172" y="301"/>
              </a:cxn>
              <a:cxn ang="0">
                <a:pos x="208" y="338"/>
              </a:cxn>
              <a:cxn ang="0">
                <a:pos x="242" y="377"/>
              </a:cxn>
              <a:cxn ang="0">
                <a:pos x="346" y="565"/>
              </a:cxn>
              <a:cxn ang="0">
                <a:pos x="449" y="790"/>
              </a:cxn>
              <a:cxn ang="0">
                <a:pos x="449" y="828"/>
              </a:cxn>
              <a:cxn ang="0">
                <a:pos x="483" y="904"/>
              </a:cxn>
              <a:cxn ang="0">
                <a:pos x="552" y="1054"/>
              </a:cxn>
              <a:cxn ang="0">
                <a:pos x="621" y="1091"/>
              </a:cxn>
              <a:cxn ang="0">
                <a:pos x="621" y="1130"/>
              </a:cxn>
              <a:cxn ang="0">
                <a:pos x="655" y="1130"/>
              </a:cxn>
              <a:cxn ang="0">
                <a:pos x="689" y="1130"/>
              </a:cxn>
              <a:cxn ang="0">
                <a:pos x="724" y="1130"/>
              </a:cxn>
              <a:cxn ang="0">
                <a:pos x="759" y="1130"/>
              </a:cxn>
              <a:cxn ang="0">
                <a:pos x="794" y="1091"/>
              </a:cxn>
              <a:cxn ang="0">
                <a:pos x="794" y="1054"/>
              </a:cxn>
              <a:cxn ang="0">
                <a:pos x="794" y="941"/>
              </a:cxn>
              <a:cxn ang="0">
                <a:pos x="794" y="865"/>
              </a:cxn>
              <a:cxn ang="0">
                <a:pos x="759" y="828"/>
              </a:cxn>
              <a:cxn ang="0">
                <a:pos x="724" y="790"/>
              </a:cxn>
              <a:cxn ang="0">
                <a:pos x="689" y="753"/>
              </a:cxn>
              <a:cxn ang="0">
                <a:pos x="655" y="715"/>
              </a:cxn>
              <a:cxn ang="0">
                <a:pos x="655" y="678"/>
              </a:cxn>
              <a:cxn ang="0">
                <a:pos x="586" y="640"/>
              </a:cxn>
              <a:cxn ang="0">
                <a:pos x="586" y="601"/>
              </a:cxn>
              <a:cxn ang="0">
                <a:pos x="586" y="565"/>
              </a:cxn>
              <a:cxn ang="0">
                <a:pos x="586" y="527"/>
              </a:cxn>
              <a:cxn ang="0">
                <a:pos x="552" y="527"/>
              </a:cxn>
              <a:cxn ang="0">
                <a:pos x="552" y="490"/>
              </a:cxn>
              <a:cxn ang="0">
                <a:pos x="552" y="451"/>
              </a:cxn>
              <a:cxn ang="0">
                <a:pos x="518" y="451"/>
              </a:cxn>
              <a:cxn ang="0">
                <a:pos x="449" y="415"/>
              </a:cxn>
              <a:cxn ang="0">
                <a:pos x="415" y="377"/>
              </a:cxn>
              <a:cxn ang="0">
                <a:pos x="379" y="377"/>
              </a:cxn>
              <a:cxn ang="0">
                <a:pos x="379" y="338"/>
              </a:cxn>
              <a:cxn ang="0">
                <a:pos x="310" y="264"/>
              </a:cxn>
              <a:cxn ang="0">
                <a:pos x="276" y="227"/>
              </a:cxn>
              <a:cxn ang="0">
                <a:pos x="242" y="187"/>
              </a:cxn>
              <a:cxn ang="0">
                <a:pos x="276" y="150"/>
              </a:cxn>
              <a:cxn ang="0">
                <a:pos x="242" y="150"/>
              </a:cxn>
              <a:cxn ang="0">
                <a:pos x="242" y="113"/>
              </a:cxn>
              <a:cxn ang="0">
                <a:pos x="208" y="76"/>
              </a:cxn>
              <a:cxn ang="0">
                <a:pos x="172" y="37"/>
              </a:cxn>
              <a:cxn ang="0">
                <a:pos x="138" y="37"/>
              </a:cxn>
              <a:cxn ang="0">
                <a:pos x="104" y="37"/>
              </a:cxn>
              <a:cxn ang="0">
                <a:pos x="69" y="0"/>
              </a:cxn>
            </a:cxnLst>
            <a:rect l="0" t="0" r="r" b="b"/>
            <a:pathLst>
              <a:path w="795" h="1131">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path>
            </a:pathLst>
          </a:custGeom>
          <a:noFill/>
          <a:ln w="3600">
            <a:solidFill>
              <a:srgbClr val="000000"/>
            </a:solidFill>
            <a:round/>
            <a:headEnd/>
            <a:tailEnd/>
          </a:ln>
          <a:effectLst/>
        </p:spPr>
        <p:txBody>
          <a:bodyPr/>
          <a:lstStyle/>
          <a:p>
            <a:endParaRPr lang="es-ES_tradnl" sz="1633"/>
          </a:p>
        </p:txBody>
      </p:sp>
      <p:sp>
        <p:nvSpPr>
          <p:cNvPr id="11606" name="Freeform 342"/>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7" name="Freeform 343"/>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noFill/>
          <a:ln w="3600">
            <a:solidFill>
              <a:srgbClr val="000000"/>
            </a:solidFill>
            <a:round/>
            <a:headEnd/>
            <a:tailEnd/>
          </a:ln>
          <a:effectLst/>
        </p:spPr>
        <p:txBody>
          <a:bodyPr/>
          <a:lstStyle/>
          <a:p>
            <a:endParaRPr lang="es-ES_tradnl" sz="1633"/>
          </a:p>
        </p:txBody>
      </p:sp>
      <p:sp>
        <p:nvSpPr>
          <p:cNvPr id="11608" name="Freeform 344"/>
          <p:cNvSpPr>
            <a:spLocks noChangeArrowheads="1"/>
          </p:cNvSpPr>
          <p:nvPr/>
        </p:nvSpPr>
        <p:spPr bwMode="auto">
          <a:xfrm>
            <a:off x="5741724" y="3528371"/>
            <a:ext cx="282270"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 ang="0">
                <a:pos x="827" y="188"/>
              </a:cxn>
              <a:cxn ang="0">
                <a:pos x="758" y="188"/>
              </a:cxn>
              <a:cxn ang="0">
                <a:pos x="758" y="227"/>
              </a:cxn>
              <a:cxn ang="0">
                <a:pos x="793" y="263"/>
              </a:cxn>
              <a:cxn ang="0">
                <a:pos x="758" y="302"/>
              </a:cxn>
              <a:cxn ang="0">
                <a:pos x="689" y="338"/>
              </a:cxn>
              <a:cxn ang="0">
                <a:pos x="655" y="302"/>
              </a:cxn>
              <a:cxn ang="0">
                <a:pos x="620" y="302"/>
              </a:cxn>
              <a:cxn ang="0">
                <a:pos x="586" y="302"/>
              </a:cxn>
              <a:cxn ang="0">
                <a:pos x="586" y="338"/>
              </a:cxn>
              <a:cxn ang="0">
                <a:pos x="620" y="377"/>
              </a:cxn>
              <a:cxn ang="0">
                <a:pos x="724" y="338"/>
              </a:cxn>
              <a:cxn ang="0">
                <a:pos x="793" y="338"/>
              </a:cxn>
              <a:cxn ang="0">
                <a:pos x="827" y="338"/>
              </a:cxn>
              <a:cxn ang="0">
                <a:pos x="862" y="302"/>
              </a:cxn>
              <a:cxn ang="0">
                <a:pos x="862" y="227"/>
              </a:cxn>
              <a:cxn ang="0">
                <a:pos x="862" y="188"/>
              </a:cxn>
              <a:cxn ang="0">
                <a:pos x="827" y="188"/>
              </a:cxn>
            </a:cxnLst>
            <a:rect l="0" t="0" r="r" b="b"/>
            <a:pathLst>
              <a:path w="863"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close/>
                <a:moveTo>
                  <a:pt x="827" y="188"/>
                </a:moveTo>
                <a:lnTo>
                  <a:pt x="758" y="188"/>
                </a:lnTo>
                <a:lnTo>
                  <a:pt x="758" y="227"/>
                </a:lnTo>
                <a:lnTo>
                  <a:pt x="793" y="263"/>
                </a:lnTo>
                <a:lnTo>
                  <a:pt x="758" y="302"/>
                </a:lnTo>
                <a:lnTo>
                  <a:pt x="689" y="338"/>
                </a:lnTo>
                <a:lnTo>
                  <a:pt x="655" y="302"/>
                </a:lnTo>
                <a:lnTo>
                  <a:pt x="620" y="302"/>
                </a:lnTo>
                <a:lnTo>
                  <a:pt x="586" y="302"/>
                </a:lnTo>
                <a:lnTo>
                  <a:pt x="586" y="338"/>
                </a:lnTo>
                <a:lnTo>
                  <a:pt x="620" y="377"/>
                </a:lnTo>
                <a:lnTo>
                  <a:pt x="724" y="338"/>
                </a:lnTo>
                <a:lnTo>
                  <a:pt x="793" y="338"/>
                </a:lnTo>
                <a:lnTo>
                  <a:pt x="827" y="338"/>
                </a:lnTo>
                <a:lnTo>
                  <a:pt x="862" y="302"/>
                </a:lnTo>
                <a:lnTo>
                  <a:pt x="862" y="227"/>
                </a:lnTo>
                <a:lnTo>
                  <a:pt x="862" y="188"/>
                </a:lnTo>
                <a:lnTo>
                  <a:pt x="827"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9" name="Freeform 345"/>
          <p:cNvSpPr>
            <a:spLocks noChangeArrowheads="1"/>
          </p:cNvSpPr>
          <p:nvPr/>
        </p:nvSpPr>
        <p:spPr bwMode="auto">
          <a:xfrm>
            <a:off x="5741724" y="3528371"/>
            <a:ext cx="247706"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Lst>
            <a:rect l="0" t="0" r="r" b="b"/>
            <a:pathLst>
              <a:path w="759"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path>
            </a:pathLst>
          </a:custGeom>
          <a:noFill/>
          <a:ln w="3600">
            <a:solidFill>
              <a:srgbClr val="000000"/>
            </a:solidFill>
            <a:round/>
            <a:headEnd/>
            <a:tailEnd/>
          </a:ln>
          <a:effectLst/>
        </p:spPr>
        <p:txBody>
          <a:bodyPr/>
          <a:lstStyle/>
          <a:p>
            <a:endParaRPr lang="es-ES_tradnl" sz="1633"/>
          </a:p>
        </p:txBody>
      </p:sp>
      <p:sp>
        <p:nvSpPr>
          <p:cNvPr id="11610" name="Freeform 346"/>
          <p:cNvSpPr>
            <a:spLocks noChangeArrowheads="1"/>
          </p:cNvSpPr>
          <p:nvPr/>
        </p:nvSpPr>
        <p:spPr bwMode="auto">
          <a:xfrm>
            <a:off x="5931826" y="3590298"/>
            <a:ext cx="90729" cy="61926"/>
          </a:xfrm>
          <a:custGeom>
            <a:avLst/>
            <a:gdLst/>
            <a:ahLst/>
            <a:cxnLst>
              <a:cxn ang="0">
                <a:pos x="241" y="0"/>
              </a:cxn>
              <a:cxn ang="0">
                <a:pos x="172" y="0"/>
              </a:cxn>
              <a:cxn ang="0">
                <a:pos x="172" y="38"/>
              </a:cxn>
              <a:cxn ang="0">
                <a:pos x="207" y="75"/>
              </a:cxn>
              <a:cxn ang="0">
                <a:pos x="172" y="114"/>
              </a:cxn>
              <a:cxn ang="0">
                <a:pos x="103" y="150"/>
              </a:cxn>
              <a:cxn ang="0">
                <a:pos x="70" y="114"/>
              </a:cxn>
              <a:cxn ang="0">
                <a:pos x="33" y="114"/>
              </a:cxn>
              <a:cxn ang="0">
                <a:pos x="0" y="114"/>
              </a:cxn>
              <a:cxn ang="0">
                <a:pos x="0" y="150"/>
              </a:cxn>
              <a:cxn ang="0">
                <a:pos x="33" y="188"/>
              </a:cxn>
              <a:cxn ang="0">
                <a:pos x="138" y="150"/>
              </a:cxn>
              <a:cxn ang="0">
                <a:pos x="207" y="150"/>
              </a:cxn>
              <a:cxn ang="0">
                <a:pos x="241" y="150"/>
              </a:cxn>
              <a:cxn ang="0">
                <a:pos x="276" y="114"/>
              </a:cxn>
              <a:cxn ang="0">
                <a:pos x="276" y="38"/>
              </a:cxn>
              <a:cxn ang="0">
                <a:pos x="276" y="0"/>
              </a:cxn>
              <a:cxn ang="0">
                <a:pos x="241" y="0"/>
              </a:cxn>
            </a:cxnLst>
            <a:rect l="0" t="0" r="r" b="b"/>
            <a:pathLst>
              <a:path w="277" h="189">
                <a:moveTo>
                  <a:pt x="241" y="0"/>
                </a:moveTo>
                <a:lnTo>
                  <a:pt x="172" y="0"/>
                </a:lnTo>
                <a:lnTo>
                  <a:pt x="172" y="38"/>
                </a:lnTo>
                <a:lnTo>
                  <a:pt x="207" y="75"/>
                </a:lnTo>
                <a:lnTo>
                  <a:pt x="172" y="114"/>
                </a:lnTo>
                <a:lnTo>
                  <a:pt x="103" y="150"/>
                </a:lnTo>
                <a:lnTo>
                  <a:pt x="70" y="114"/>
                </a:lnTo>
                <a:lnTo>
                  <a:pt x="33" y="114"/>
                </a:lnTo>
                <a:lnTo>
                  <a:pt x="0" y="114"/>
                </a:lnTo>
                <a:lnTo>
                  <a:pt x="0" y="150"/>
                </a:lnTo>
                <a:lnTo>
                  <a:pt x="33" y="188"/>
                </a:lnTo>
                <a:lnTo>
                  <a:pt x="138" y="150"/>
                </a:lnTo>
                <a:lnTo>
                  <a:pt x="207" y="150"/>
                </a:lnTo>
                <a:lnTo>
                  <a:pt x="241" y="150"/>
                </a:lnTo>
                <a:lnTo>
                  <a:pt x="276" y="114"/>
                </a:lnTo>
                <a:lnTo>
                  <a:pt x="276" y="38"/>
                </a:lnTo>
                <a:lnTo>
                  <a:pt x="276" y="0"/>
                </a:lnTo>
                <a:lnTo>
                  <a:pt x="241" y="0"/>
                </a:lnTo>
              </a:path>
            </a:pathLst>
          </a:custGeom>
          <a:noFill/>
          <a:ln w="3600">
            <a:solidFill>
              <a:srgbClr val="000000"/>
            </a:solidFill>
            <a:round/>
            <a:headEnd/>
            <a:tailEnd/>
          </a:ln>
          <a:effectLst/>
        </p:spPr>
        <p:txBody>
          <a:bodyPr/>
          <a:lstStyle/>
          <a:p>
            <a:endParaRPr lang="es-ES_tradnl" sz="1633"/>
          </a:p>
        </p:txBody>
      </p:sp>
      <p:sp>
        <p:nvSpPr>
          <p:cNvPr id="11611" name="Freeform 347"/>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 ang="0">
                <a:pos x="0" y="0"/>
              </a:cxn>
            </a:cxnLst>
            <a:rect l="0" t="0" r="r" b="b"/>
            <a:pathLst>
              <a:path w="71" h="77">
                <a:moveTo>
                  <a:pt x="0" y="0"/>
                </a:moveTo>
                <a:lnTo>
                  <a:pt x="0" y="39"/>
                </a:lnTo>
                <a:lnTo>
                  <a:pt x="34" y="76"/>
                </a:lnTo>
                <a:lnTo>
                  <a:pt x="70" y="76"/>
                </a:lnTo>
                <a:lnTo>
                  <a:pt x="70" y="39"/>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2" name="Freeform 348"/>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Lst>
            <a:rect l="0" t="0" r="r" b="b"/>
            <a:pathLst>
              <a:path w="71" h="77">
                <a:moveTo>
                  <a:pt x="0" y="0"/>
                </a:moveTo>
                <a:lnTo>
                  <a:pt x="0" y="39"/>
                </a:lnTo>
                <a:lnTo>
                  <a:pt x="34" y="76"/>
                </a:lnTo>
                <a:lnTo>
                  <a:pt x="70" y="76"/>
                </a:lnTo>
                <a:lnTo>
                  <a:pt x="70" y="39"/>
                </a:lnTo>
              </a:path>
            </a:pathLst>
          </a:custGeom>
          <a:noFill/>
          <a:ln w="3600">
            <a:solidFill>
              <a:srgbClr val="000000"/>
            </a:solidFill>
            <a:round/>
            <a:headEnd/>
            <a:tailEnd/>
          </a:ln>
          <a:effectLst/>
        </p:spPr>
        <p:txBody>
          <a:bodyPr/>
          <a:lstStyle/>
          <a:p>
            <a:endParaRPr lang="es-ES_tradnl" sz="1633"/>
          </a:p>
        </p:txBody>
      </p:sp>
      <p:sp>
        <p:nvSpPr>
          <p:cNvPr id="11613" name="Line 349"/>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14" name="Freeform 350"/>
          <p:cNvSpPr>
            <a:spLocks noChangeArrowheads="1"/>
          </p:cNvSpPr>
          <p:nvPr/>
        </p:nvSpPr>
        <p:spPr bwMode="auto">
          <a:xfrm>
            <a:off x="5211749" y="2864462"/>
            <a:ext cx="180018" cy="393161"/>
          </a:xfrm>
          <a:custGeom>
            <a:avLst/>
            <a:gdLst/>
            <a:ahLst/>
            <a:cxnLst>
              <a:cxn ang="0">
                <a:pos x="414" y="865"/>
              </a:cxn>
              <a:cxn ang="0">
                <a:pos x="310" y="904"/>
              </a:cxn>
              <a:cxn ang="0">
                <a:pos x="207" y="978"/>
              </a:cxn>
              <a:cxn ang="0">
                <a:pos x="242" y="1054"/>
              </a:cxn>
              <a:cxn ang="0">
                <a:pos x="310" y="1016"/>
              </a:cxn>
              <a:cxn ang="0">
                <a:pos x="380" y="1016"/>
              </a:cxn>
              <a:cxn ang="0">
                <a:pos x="380" y="1167"/>
              </a:cxn>
              <a:cxn ang="0">
                <a:pos x="482" y="1167"/>
              </a:cxn>
              <a:cxn ang="0">
                <a:pos x="482" y="1016"/>
              </a:cxn>
              <a:cxn ang="0">
                <a:pos x="551" y="1016"/>
              </a:cxn>
              <a:cxn ang="0">
                <a:pos x="518" y="865"/>
              </a:cxn>
              <a:cxn ang="0">
                <a:pos x="414" y="753"/>
              </a:cxn>
              <a:cxn ang="0">
                <a:pos x="345" y="640"/>
              </a:cxn>
              <a:cxn ang="0">
                <a:pos x="380" y="753"/>
              </a:cxn>
              <a:cxn ang="0">
                <a:pos x="414" y="753"/>
              </a:cxn>
              <a:cxn ang="0">
                <a:pos x="276" y="676"/>
              </a:cxn>
              <a:cxn ang="0">
                <a:pos x="207" y="790"/>
              </a:cxn>
              <a:cxn ang="0">
                <a:pos x="276" y="753"/>
              </a:cxn>
              <a:cxn ang="0">
                <a:pos x="380" y="565"/>
              </a:cxn>
              <a:cxn ang="0">
                <a:pos x="449" y="676"/>
              </a:cxn>
              <a:cxn ang="0">
                <a:pos x="449" y="565"/>
              </a:cxn>
              <a:cxn ang="0">
                <a:pos x="173" y="640"/>
              </a:cxn>
              <a:cxn ang="0">
                <a:pos x="207" y="676"/>
              </a:cxn>
              <a:cxn ang="0">
                <a:pos x="207" y="601"/>
              </a:cxn>
              <a:cxn ang="0">
                <a:pos x="70" y="490"/>
              </a:cxn>
              <a:cxn ang="0">
                <a:pos x="138" y="565"/>
              </a:cxn>
              <a:cxn ang="0">
                <a:pos x="70" y="75"/>
              </a:cxn>
              <a:cxn ang="0">
                <a:pos x="33" y="226"/>
              </a:cxn>
              <a:cxn ang="0">
                <a:pos x="0" y="226"/>
              </a:cxn>
              <a:cxn ang="0">
                <a:pos x="33" y="338"/>
              </a:cxn>
              <a:cxn ang="0">
                <a:pos x="103" y="376"/>
              </a:cxn>
              <a:cxn ang="0">
                <a:pos x="138" y="451"/>
              </a:cxn>
              <a:cxn ang="0">
                <a:pos x="242" y="490"/>
              </a:cxn>
              <a:cxn ang="0">
                <a:pos x="276" y="526"/>
              </a:cxn>
              <a:cxn ang="0">
                <a:pos x="345" y="526"/>
              </a:cxn>
              <a:cxn ang="0">
                <a:pos x="310" y="451"/>
              </a:cxn>
              <a:cxn ang="0">
                <a:pos x="276" y="376"/>
              </a:cxn>
              <a:cxn ang="0">
                <a:pos x="207" y="415"/>
              </a:cxn>
              <a:cxn ang="0">
                <a:pos x="138" y="264"/>
              </a:cxn>
              <a:cxn ang="0">
                <a:pos x="207" y="150"/>
              </a:cxn>
              <a:cxn ang="0">
                <a:pos x="207" y="37"/>
              </a:cxn>
              <a:cxn ang="0">
                <a:pos x="103" y="0"/>
              </a:cxn>
            </a:cxnLst>
            <a:rect l="0" t="0" r="r" b="b"/>
            <a:pathLst>
              <a:path w="552" h="1206">
                <a:moveTo>
                  <a:pt x="449" y="790"/>
                </a:moveTo>
                <a:lnTo>
                  <a:pt x="449" y="828"/>
                </a:lnTo>
                <a:lnTo>
                  <a:pt x="414" y="865"/>
                </a:lnTo>
                <a:lnTo>
                  <a:pt x="380" y="904"/>
                </a:lnTo>
                <a:lnTo>
                  <a:pt x="345" y="904"/>
                </a:lnTo>
                <a:lnTo>
                  <a:pt x="310" y="904"/>
                </a:lnTo>
                <a:lnTo>
                  <a:pt x="276" y="904"/>
                </a:lnTo>
                <a:lnTo>
                  <a:pt x="242" y="941"/>
                </a:lnTo>
                <a:lnTo>
                  <a:pt x="207" y="978"/>
                </a:lnTo>
                <a:lnTo>
                  <a:pt x="207" y="1016"/>
                </a:lnTo>
                <a:lnTo>
                  <a:pt x="207" y="1091"/>
                </a:lnTo>
                <a:lnTo>
                  <a:pt x="242" y="1054"/>
                </a:lnTo>
                <a:lnTo>
                  <a:pt x="276" y="978"/>
                </a:lnTo>
                <a:lnTo>
                  <a:pt x="276" y="1016"/>
                </a:lnTo>
                <a:lnTo>
                  <a:pt x="310" y="1016"/>
                </a:lnTo>
                <a:lnTo>
                  <a:pt x="310" y="978"/>
                </a:lnTo>
                <a:lnTo>
                  <a:pt x="345" y="978"/>
                </a:lnTo>
                <a:lnTo>
                  <a:pt x="380" y="1016"/>
                </a:lnTo>
                <a:lnTo>
                  <a:pt x="345" y="1091"/>
                </a:lnTo>
                <a:lnTo>
                  <a:pt x="345" y="1130"/>
                </a:lnTo>
                <a:lnTo>
                  <a:pt x="380" y="1167"/>
                </a:lnTo>
                <a:lnTo>
                  <a:pt x="414" y="1205"/>
                </a:lnTo>
                <a:lnTo>
                  <a:pt x="449" y="1205"/>
                </a:lnTo>
                <a:lnTo>
                  <a:pt x="482" y="1167"/>
                </a:lnTo>
                <a:lnTo>
                  <a:pt x="449" y="1091"/>
                </a:lnTo>
                <a:lnTo>
                  <a:pt x="482" y="1054"/>
                </a:lnTo>
                <a:lnTo>
                  <a:pt x="482" y="1016"/>
                </a:lnTo>
                <a:lnTo>
                  <a:pt x="518" y="1130"/>
                </a:lnTo>
                <a:lnTo>
                  <a:pt x="551" y="1091"/>
                </a:lnTo>
                <a:lnTo>
                  <a:pt x="551" y="1016"/>
                </a:lnTo>
                <a:lnTo>
                  <a:pt x="551" y="978"/>
                </a:lnTo>
                <a:lnTo>
                  <a:pt x="518" y="941"/>
                </a:lnTo>
                <a:lnTo>
                  <a:pt x="518" y="865"/>
                </a:lnTo>
                <a:lnTo>
                  <a:pt x="482" y="828"/>
                </a:lnTo>
                <a:lnTo>
                  <a:pt x="449" y="790"/>
                </a:lnTo>
                <a:close/>
                <a:moveTo>
                  <a:pt x="414" y="753"/>
                </a:moveTo>
                <a:lnTo>
                  <a:pt x="414" y="715"/>
                </a:lnTo>
                <a:lnTo>
                  <a:pt x="380" y="676"/>
                </a:lnTo>
                <a:lnTo>
                  <a:pt x="345" y="640"/>
                </a:lnTo>
                <a:lnTo>
                  <a:pt x="345" y="676"/>
                </a:lnTo>
                <a:lnTo>
                  <a:pt x="345" y="715"/>
                </a:lnTo>
                <a:lnTo>
                  <a:pt x="380" y="753"/>
                </a:lnTo>
                <a:lnTo>
                  <a:pt x="380" y="790"/>
                </a:lnTo>
                <a:lnTo>
                  <a:pt x="414" y="790"/>
                </a:lnTo>
                <a:lnTo>
                  <a:pt x="414" y="753"/>
                </a:lnTo>
                <a:close/>
                <a:moveTo>
                  <a:pt x="276" y="753"/>
                </a:moveTo>
                <a:lnTo>
                  <a:pt x="276" y="715"/>
                </a:lnTo>
                <a:lnTo>
                  <a:pt x="276" y="676"/>
                </a:lnTo>
                <a:lnTo>
                  <a:pt x="242" y="715"/>
                </a:lnTo>
                <a:lnTo>
                  <a:pt x="207" y="753"/>
                </a:lnTo>
                <a:lnTo>
                  <a:pt x="207" y="790"/>
                </a:lnTo>
                <a:lnTo>
                  <a:pt x="207" y="828"/>
                </a:lnTo>
                <a:lnTo>
                  <a:pt x="242" y="865"/>
                </a:lnTo>
                <a:lnTo>
                  <a:pt x="276" y="753"/>
                </a:lnTo>
                <a:close/>
                <a:moveTo>
                  <a:pt x="449" y="565"/>
                </a:moveTo>
                <a:lnTo>
                  <a:pt x="449" y="526"/>
                </a:lnTo>
                <a:lnTo>
                  <a:pt x="380" y="565"/>
                </a:lnTo>
                <a:lnTo>
                  <a:pt x="380" y="601"/>
                </a:lnTo>
                <a:lnTo>
                  <a:pt x="414" y="640"/>
                </a:lnTo>
                <a:lnTo>
                  <a:pt x="449" y="676"/>
                </a:lnTo>
                <a:lnTo>
                  <a:pt x="482" y="676"/>
                </a:lnTo>
                <a:lnTo>
                  <a:pt x="482" y="640"/>
                </a:lnTo>
                <a:lnTo>
                  <a:pt x="449" y="565"/>
                </a:lnTo>
                <a:close/>
                <a:moveTo>
                  <a:pt x="207" y="601"/>
                </a:moveTo>
                <a:lnTo>
                  <a:pt x="173" y="601"/>
                </a:lnTo>
                <a:lnTo>
                  <a:pt x="173" y="640"/>
                </a:lnTo>
                <a:lnTo>
                  <a:pt x="173" y="676"/>
                </a:lnTo>
                <a:lnTo>
                  <a:pt x="173" y="715"/>
                </a:lnTo>
                <a:lnTo>
                  <a:pt x="207" y="676"/>
                </a:lnTo>
                <a:lnTo>
                  <a:pt x="242" y="640"/>
                </a:lnTo>
                <a:lnTo>
                  <a:pt x="242" y="601"/>
                </a:lnTo>
                <a:lnTo>
                  <a:pt x="207" y="601"/>
                </a:lnTo>
                <a:close/>
                <a:moveTo>
                  <a:pt x="138" y="526"/>
                </a:moveTo>
                <a:lnTo>
                  <a:pt x="138" y="490"/>
                </a:lnTo>
                <a:lnTo>
                  <a:pt x="70" y="490"/>
                </a:lnTo>
                <a:lnTo>
                  <a:pt x="103" y="565"/>
                </a:lnTo>
                <a:lnTo>
                  <a:pt x="103" y="601"/>
                </a:lnTo>
                <a:lnTo>
                  <a:pt x="138" y="565"/>
                </a:lnTo>
                <a:lnTo>
                  <a:pt x="138" y="490"/>
                </a:lnTo>
                <a:lnTo>
                  <a:pt x="138" y="526"/>
                </a:lnTo>
                <a:close/>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5" name="Freeform 351"/>
          <p:cNvSpPr>
            <a:spLocks noChangeArrowheads="1"/>
          </p:cNvSpPr>
          <p:nvPr/>
        </p:nvSpPr>
        <p:spPr bwMode="auto">
          <a:xfrm>
            <a:off x="5279437" y="3122251"/>
            <a:ext cx="112332" cy="135374"/>
          </a:xfrm>
          <a:custGeom>
            <a:avLst/>
            <a:gdLst/>
            <a:ahLst/>
            <a:cxnLst>
              <a:cxn ang="0">
                <a:pos x="242" y="0"/>
              </a:cxn>
              <a:cxn ang="0">
                <a:pos x="242" y="38"/>
              </a:cxn>
              <a:cxn ang="0">
                <a:pos x="207" y="76"/>
              </a:cxn>
              <a:cxn ang="0">
                <a:pos x="173" y="114"/>
              </a:cxn>
              <a:cxn ang="0">
                <a:pos x="138" y="114"/>
              </a:cxn>
              <a:cxn ang="0">
                <a:pos x="104" y="114"/>
              </a:cxn>
              <a:cxn ang="0">
                <a:pos x="70" y="114"/>
              </a:cxn>
              <a:cxn ang="0">
                <a:pos x="34" y="150"/>
              </a:cxn>
              <a:cxn ang="0">
                <a:pos x="0" y="188"/>
              </a:cxn>
              <a:cxn ang="0">
                <a:pos x="0" y="227"/>
              </a:cxn>
              <a:cxn ang="0">
                <a:pos x="0" y="301"/>
              </a:cxn>
              <a:cxn ang="0">
                <a:pos x="34" y="264"/>
              </a:cxn>
              <a:cxn ang="0">
                <a:pos x="70" y="188"/>
              </a:cxn>
              <a:cxn ang="0">
                <a:pos x="70" y="227"/>
              </a:cxn>
              <a:cxn ang="0">
                <a:pos x="104" y="227"/>
              </a:cxn>
              <a:cxn ang="0">
                <a:pos x="104" y="188"/>
              </a:cxn>
              <a:cxn ang="0">
                <a:pos x="138" y="188"/>
              </a:cxn>
              <a:cxn ang="0">
                <a:pos x="173" y="227"/>
              </a:cxn>
              <a:cxn ang="0">
                <a:pos x="138" y="301"/>
              </a:cxn>
              <a:cxn ang="0">
                <a:pos x="138" y="339"/>
              </a:cxn>
              <a:cxn ang="0">
                <a:pos x="173" y="377"/>
              </a:cxn>
              <a:cxn ang="0">
                <a:pos x="207" y="415"/>
              </a:cxn>
              <a:cxn ang="0">
                <a:pos x="242" y="415"/>
              </a:cxn>
              <a:cxn ang="0">
                <a:pos x="275" y="377"/>
              </a:cxn>
              <a:cxn ang="0">
                <a:pos x="242" y="301"/>
              </a:cxn>
              <a:cxn ang="0">
                <a:pos x="275" y="264"/>
              </a:cxn>
              <a:cxn ang="0">
                <a:pos x="275" y="227"/>
              </a:cxn>
              <a:cxn ang="0">
                <a:pos x="310" y="339"/>
              </a:cxn>
              <a:cxn ang="0">
                <a:pos x="345" y="301"/>
              </a:cxn>
              <a:cxn ang="0">
                <a:pos x="345" y="227"/>
              </a:cxn>
              <a:cxn ang="0">
                <a:pos x="345" y="188"/>
              </a:cxn>
              <a:cxn ang="0">
                <a:pos x="310" y="150"/>
              </a:cxn>
              <a:cxn ang="0">
                <a:pos x="310" y="76"/>
              </a:cxn>
              <a:cxn ang="0">
                <a:pos x="275" y="38"/>
              </a:cxn>
              <a:cxn ang="0">
                <a:pos x="242" y="0"/>
              </a:cxn>
            </a:cxnLst>
            <a:rect l="0" t="0" r="r" b="b"/>
            <a:pathLst>
              <a:path w="346" h="416">
                <a:moveTo>
                  <a:pt x="242" y="0"/>
                </a:moveTo>
                <a:lnTo>
                  <a:pt x="242" y="38"/>
                </a:lnTo>
                <a:lnTo>
                  <a:pt x="207" y="76"/>
                </a:lnTo>
                <a:lnTo>
                  <a:pt x="173" y="114"/>
                </a:lnTo>
                <a:lnTo>
                  <a:pt x="138" y="114"/>
                </a:lnTo>
                <a:lnTo>
                  <a:pt x="104" y="114"/>
                </a:lnTo>
                <a:lnTo>
                  <a:pt x="70" y="114"/>
                </a:lnTo>
                <a:lnTo>
                  <a:pt x="34" y="150"/>
                </a:lnTo>
                <a:lnTo>
                  <a:pt x="0" y="188"/>
                </a:lnTo>
                <a:lnTo>
                  <a:pt x="0" y="227"/>
                </a:lnTo>
                <a:lnTo>
                  <a:pt x="0" y="301"/>
                </a:lnTo>
                <a:lnTo>
                  <a:pt x="34" y="264"/>
                </a:lnTo>
                <a:lnTo>
                  <a:pt x="70" y="188"/>
                </a:lnTo>
                <a:lnTo>
                  <a:pt x="70" y="227"/>
                </a:lnTo>
                <a:lnTo>
                  <a:pt x="104" y="227"/>
                </a:lnTo>
                <a:lnTo>
                  <a:pt x="104" y="188"/>
                </a:lnTo>
                <a:lnTo>
                  <a:pt x="138" y="188"/>
                </a:lnTo>
                <a:lnTo>
                  <a:pt x="173" y="227"/>
                </a:lnTo>
                <a:lnTo>
                  <a:pt x="138" y="301"/>
                </a:lnTo>
                <a:lnTo>
                  <a:pt x="138" y="339"/>
                </a:lnTo>
                <a:lnTo>
                  <a:pt x="173" y="377"/>
                </a:lnTo>
                <a:lnTo>
                  <a:pt x="207" y="415"/>
                </a:lnTo>
                <a:lnTo>
                  <a:pt x="242" y="415"/>
                </a:lnTo>
                <a:lnTo>
                  <a:pt x="275" y="377"/>
                </a:lnTo>
                <a:lnTo>
                  <a:pt x="242" y="301"/>
                </a:lnTo>
                <a:lnTo>
                  <a:pt x="275" y="264"/>
                </a:lnTo>
                <a:lnTo>
                  <a:pt x="275" y="227"/>
                </a:lnTo>
                <a:lnTo>
                  <a:pt x="310" y="339"/>
                </a:lnTo>
                <a:lnTo>
                  <a:pt x="345" y="301"/>
                </a:lnTo>
                <a:lnTo>
                  <a:pt x="345" y="227"/>
                </a:lnTo>
                <a:lnTo>
                  <a:pt x="345" y="188"/>
                </a:lnTo>
                <a:lnTo>
                  <a:pt x="310" y="150"/>
                </a:lnTo>
                <a:lnTo>
                  <a:pt x="310" y="76"/>
                </a:lnTo>
                <a:lnTo>
                  <a:pt x="275" y="38"/>
                </a:lnTo>
                <a:lnTo>
                  <a:pt x="242" y="0"/>
                </a:lnTo>
              </a:path>
            </a:pathLst>
          </a:custGeom>
          <a:noFill/>
          <a:ln w="3600">
            <a:solidFill>
              <a:srgbClr val="000000"/>
            </a:solidFill>
            <a:round/>
            <a:headEnd/>
            <a:tailEnd/>
          </a:ln>
          <a:effectLst/>
        </p:spPr>
        <p:txBody>
          <a:bodyPr/>
          <a:lstStyle/>
          <a:p>
            <a:endParaRPr lang="es-ES_tradnl" sz="1633"/>
          </a:p>
        </p:txBody>
      </p:sp>
      <p:sp>
        <p:nvSpPr>
          <p:cNvPr id="11616" name="Freeform 352"/>
          <p:cNvSpPr>
            <a:spLocks noChangeArrowheads="1"/>
          </p:cNvSpPr>
          <p:nvPr/>
        </p:nvSpPr>
        <p:spPr bwMode="auto">
          <a:xfrm>
            <a:off x="5324080" y="3073285"/>
            <a:ext cx="23042" cy="48965"/>
          </a:xfrm>
          <a:custGeom>
            <a:avLst/>
            <a:gdLst/>
            <a:ahLst/>
            <a:cxnLst>
              <a:cxn ang="0">
                <a:pos x="70" y="113"/>
              </a:cxn>
              <a:cxn ang="0">
                <a:pos x="70" y="76"/>
              </a:cxn>
              <a:cxn ang="0">
                <a:pos x="35" y="37"/>
              </a:cxn>
              <a:cxn ang="0">
                <a:pos x="0" y="0"/>
              </a:cxn>
              <a:cxn ang="0">
                <a:pos x="0" y="37"/>
              </a:cxn>
              <a:cxn ang="0">
                <a:pos x="0" y="76"/>
              </a:cxn>
              <a:cxn ang="0">
                <a:pos x="35" y="113"/>
              </a:cxn>
              <a:cxn ang="0">
                <a:pos x="35" y="150"/>
              </a:cxn>
              <a:cxn ang="0">
                <a:pos x="70" y="150"/>
              </a:cxn>
              <a:cxn ang="0">
                <a:pos x="70" y="113"/>
              </a:cxn>
            </a:cxnLst>
            <a:rect l="0" t="0" r="r" b="b"/>
            <a:pathLst>
              <a:path w="71" h="151">
                <a:moveTo>
                  <a:pt x="70" y="113"/>
                </a:moveTo>
                <a:lnTo>
                  <a:pt x="70" y="76"/>
                </a:lnTo>
                <a:lnTo>
                  <a:pt x="35" y="37"/>
                </a:lnTo>
                <a:lnTo>
                  <a:pt x="0" y="0"/>
                </a:lnTo>
                <a:lnTo>
                  <a:pt x="0" y="37"/>
                </a:lnTo>
                <a:lnTo>
                  <a:pt x="0" y="76"/>
                </a:lnTo>
                <a:lnTo>
                  <a:pt x="35" y="113"/>
                </a:lnTo>
                <a:lnTo>
                  <a:pt x="35" y="150"/>
                </a:lnTo>
                <a:lnTo>
                  <a:pt x="70" y="150"/>
                </a:lnTo>
                <a:lnTo>
                  <a:pt x="70" y="113"/>
                </a:lnTo>
              </a:path>
            </a:pathLst>
          </a:custGeom>
          <a:noFill/>
          <a:ln w="3600">
            <a:solidFill>
              <a:srgbClr val="000000"/>
            </a:solidFill>
            <a:round/>
            <a:headEnd/>
            <a:tailEnd/>
          </a:ln>
          <a:effectLst/>
        </p:spPr>
        <p:txBody>
          <a:bodyPr/>
          <a:lstStyle/>
          <a:p>
            <a:endParaRPr lang="es-ES_tradnl" sz="1633"/>
          </a:p>
        </p:txBody>
      </p:sp>
      <p:sp>
        <p:nvSpPr>
          <p:cNvPr id="11617" name="Freeform 353"/>
          <p:cNvSpPr>
            <a:spLocks noChangeArrowheads="1"/>
          </p:cNvSpPr>
          <p:nvPr/>
        </p:nvSpPr>
        <p:spPr bwMode="auto">
          <a:xfrm>
            <a:off x="5279435" y="3084807"/>
            <a:ext cx="23042" cy="61927"/>
          </a:xfrm>
          <a:custGeom>
            <a:avLst/>
            <a:gdLst/>
            <a:ahLst/>
            <a:cxnLst>
              <a:cxn ang="0">
                <a:pos x="70" y="76"/>
              </a:cxn>
              <a:cxn ang="0">
                <a:pos x="70" y="39"/>
              </a:cxn>
              <a:cxn ang="0">
                <a:pos x="70" y="0"/>
              </a:cxn>
              <a:cxn ang="0">
                <a:pos x="34" y="39"/>
              </a:cxn>
              <a:cxn ang="0">
                <a:pos x="0" y="76"/>
              </a:cxn>
              <a:cxn ang="0">
                <a:pos x="0" y="114"/>
              </a:cxn>
              <a:cxn ang="0">
                <a:pos x="0" y="151"/>
              </a:cxn>
              <a:cxn ang="0">
                <a:pos x="34" y="189"/>
              </a:cxn>
              <a:cxn ang="0">
                <a:pos x="70" y="76"/>
              </a:cxn>
            </a:cxnLst>
            <a:rect l="0" t="0" r="r" b="b"/>
            <a:pathLst>
              <a:path w="71" h="190">
                <a:moveTo>
                  <a:pt x="70" y="76"/>
                </a:moveTo>
                <a:lnTo>
                  <a:pt x="70" y="39"/>
                </a:lnTo>
                <a:lnTo>
                  <a:pt x="70" y="0"/>
                </a:lnTo>
                <a:lnTo>
                  <a:pt x="34" y="39"/>
                </a:lnTo>
                <a:lnTo>
                  <a:pt x="0" y="76"/>
                </a:lnTo>
                <a:lnTo>
                  <a:pt x="0" y="114"/>
                </a:lnTo>
                <a:lnTo>
                  <a:pt x="0" y="151"/>
                </a:lnTo>
                <a:lnTo>
                  <a:pt x="34" y="189"/>
                </a:lnTo>
                <a:lnTo>
                  <a:pt x="70" y="76"/>
                </a:lnTo>
              </a:path>
            </a:pathLst>
          </a:custGeom>
          <a:noFill/>
          <a:ln w="3600">
            <a:solidFill>
              <a:srgbClr val="000000"/>
            </a:solidFill>
            <a:round/>
            <a:headEnd/>
            <a:tailEnd/>
          </a:ln>
          <a:effectLst/>
        </p:spPr>
        <p:txBody>
          <a:bodyPr/>
          <a:lstStyle/>
          <a:p>
            <a:endParaRPr lang="es-ES_tradnl" sz="1633"/>
          </a:p>
        </p:txBody>
      </p:sp>
      <p:sp>
        <p:nvSpPr>
          <p:cNvPr id="11618" name="Freeform 354"/>
          <p:cNvSpPr>
            <a:spLocks noChangeArrowheads="1"/>
          </p:cNvSpPr>
          <p:nvPr/>
        </p:nvSpPr>
        <p:spPr bwMode="auto">
          <a:xfrm>
            <a:off x="5335603" y="3035842"/>
            <a:ext cx="33123" cy="48965"/>
          </a:xfrm>
          <a:custGeom>
            <a:avLst/>
            <a:gdLst/>
            <a:ahLst/>
            <a:cxnLst>
              <a:cxn ang="0">
                <a:pos x="69" y="39"/>
              </a:cxn>
              <a:cxn ang="0">
                <a:pos x="69" y="0"/>
              </a:cxn>
              <a:cxn ang="0">
                <a:pos x="0" y="39"/>
              </a:cxn>
              <a:cxn ang="0">
                <a:pos x="0" y="76"/>
              </a:cxn>
              <a:cxn ang="0">
                <a:pos x="33" y="114"/>
              </a:cxn>
              <a:cxn ang="0">
                <a:pos x="69" y="150"/>
              </a:cxn>
              <a:cxn ang="0">
                <a:pos x="102" y="150"/>
              </a:cxn>
              <a:cxn ang="0">
                <a:pos x="102" y="114"/>
              </a:cxn>
              <a:cxn ang="0">
                <a:pos x="69" y="39"/>
              </a:cxn>
            </a:cxnLst>
            <a:rect l="0" t="0" r="r" b="b"/>
            <a:pathLst>
              <a:path w="103" h="151">
                <a:moveTo>
                  <a:pt x="69" y="39"/>
                </a:moveTo>
                <a:lnTo>
                  <a:pt x="69" y="0"/>
                </a:lnTo>
                <a:lnTo>
                  <a:pt x="0" y="39"/>
                </a:lnTo>
                <a:lnTo>
                  <a:pt x="0" y="76"/>
                </a:lnTo>
                <a:lnTo>
                  <a:pt x="33" y="114"/>
                </a:lnTo>
                <a:lnTo>
                  <a:pt x="69" y="150"/>
                </a:lnTo>
                <a:lnTo>
                  <a:pt x="102" y="150"/>
                </a:lnTo>
                <a:lnTo>
                  <a:pt x="102" y="114"/>
                </a:lnTo>
                <a:lnTo>
                  <a:pt x="69" y="39"/>
                </a:lnTo>
              </a:path>
            </a:pathLst>
          </a:custGeom>
          <a:noFill/>
          <a:ln w="3600">
            <a:solidFill>
              <a:srgbClr val="000000"/>
            </a:solidFill>
            <a:round/>
            <a:headEnd/>
            <a:tailEnd/>
          </a:ln>
          <a:effectLst/>
        </p:spPr>
        <p:txBody>
          <a:bodyPr/>
          <a:lstStyle/>
          <a:p>
            <a:endParaRPr lang="es-ES_tradnl" sz="1633"/>
          </a:p>
        </p:txBody>
      </p:sp>
      <p:sp>
        <p:nvSpPr>
          <p:cNvPr id="11619" name="Freeform 355"/>
          <p:cNvSpPr>
            <a:spLocks noChangeArrowheads="1"/>
          </p:cNvSpPr>
          <p:nvPr/>
        </p:nvSpPr>
        <p:spPr bwMode="auto">
          <a:xfrm>
            <a:off x="5267914" y="3061764"/>
            <a:ext cx="23042" cy="37444"/>
          </a:xfrm>
          <a:custGeom>
            <a:avLst/>
            <a:gdLst/>
            <a:ahLst/>
            <a:cxnLst>
              <a:cxn ang="0">
                <a:pos x="33" y="0"/>
              </a:cxn>
              <a:cxn ang="0">
                <a:pos x="0" y="0"/>
              </a:cxn>
              <a:cxn ang="0">
                <a:pos x="0" y="38"/>
              </a:cxn>
              <a:cxn ang="0">
                <a:pos x="0" y="75"/>
              </a:cxn>
              <a:cxn ang="0">
                <a:pos x="0" y="114"/>
              </a:cxn>
              <a:cxn ang="0">
                <a:pos x="33" y="75"/>
              </a:cxn>
              <a:cxn ang="0">
                <a:pos x="69" y="38"/>
              </a:cxn>
              <a:cxn ang="0">
                <a:pos x="69" y="0"/>
              </a:cxn>
              <a:cxn ang="0">
                <a:pos x="33" y="0"/>
              </a:cxn>
            </a:cxnLst>
            <a:rect l="0" t="0" r="r" b="b"/>
            <a:pathLst>
              <a:path w="70" h="115">
                <a:moveTo>
                  <a:pt x="33" y="0"/>
                </a:moveTo>
                <a:lnTo>
                  <a:pt x="0" y="0"/>
                </a:lnTo>
                <a:lnTo>
                  <a:pt x="0" y="38"/>
                </a:lnTo>
                <a:lnTo>
                  <a:pt x="0" y="75"/>
                </a:lnTo>
                <a:lnTo>
                  <a:pt x="0" y="114"/>
                </a:lnTo>
                <a:lnTo>
                  <a:pt x="33" y="75"/>
                </a:lnTo>
                <a:lnTo>
                  <a:pt x="69" y="38"/>
                </a:lnTo>
                <a:lnTo>
                  <a:pt x="69" y="0"/>
                </a:lnTo>
                <a:lnTo>
                  <a:pt x="33" y="0"/>
                </a:lnTo>
              </a:path>
            </a:pathLst>
          </a:custGeom>
          <a:noFill/>
          <a:ln w="3600">
            <a:solidFill>
              <a:srgbClr val="000000"/>
            </a:solidFill>
            <a:round/>
            <a:headEnd/>
            <a:tailEnd/>
          </a:ln>
          <a:effectLst/>
        </p:spPr>
        <p:txBody>
          <a:bodyPr/>
          <a:lstStyle/>
          <a:p>
            <a:endParaRPr lang="es-ES_tradnl" sz="1633"/>
          </a:p>
        </p:txBody>
      </p:sp>
      <p:sp>
        <p:nvSpPr>
          <p:cNvPr id="11620" name="Freeform 356"/>
          <p:cNvSpPr>
            <a:spLocks noChangeArrowheads="1"/>
          </p:cNvSpPr>
          <p:nvPr/>
        </p:nvSpPr>
        <p:spPr bwMode="auto">
          <a:xfrm>
            <a:off x="5234791" y="3024320"/>
            <a:ext cx="23042" cy="37444"/>
          </a:xfrm>
          <a:custGeom>
            <a:avLst/>
            <a:gdLst/>
            <a:ahLst/>
            <a:cxnLst>
              <a:cxn ang="0">
                <a:pos x="69" y="37"/>
              </a:cxn>
              <a:cxn ang="0">
                <a:pos x="69" y="0"/>
              </a:cxn>
              <a:cxn ang="0">
                <a:pos x="0" y="0"/>
              </a:cxn>
              <a:cxn ang="0">
                <a:pos x="33" y="76"/>
              </a:cxn>
              <a:cxn ang="0">
                <a:pos x="33" y="113"/>
              </a:cxn>
              <a:cxn ang="0">
                <a:pos x="69" y="76"/>
              </a:cxn>
              <a:cxn ang="0">
                <a:pos x="69" y="0"/>
              </a:cxn>
              <a:cxn ang="0">
                <a:pos x="69" y="37"/>
              </a:cxn>
            </a:cxnLst>
            <a:rect l="0" t="0" r="r" b="b"/>
            <a:pathLst>
              <a:path w="70" h="114">
                <a:moveTo>
                  <a:pt x="69" y="37"/>
                </a:moveTo>
                <a:lnTo>
                  <a:pt x="69" y="0"/>
                </a:lnTo>
                <a:lnTo>
                  <a:pt x="0" y="0"/>
                </a:lnTo>
                <a:lnTo>
                  <a:pt x="33" y="76"/>
                </a:lnTo>
                <a:lnTo>
                  <a:pt x="33" y="113"/>
                </a:lnTo>
                <a:lnTo>
                  <a:pt x="69" y="76"/>
                </a:lnTo>
                <a:lnTo>
                  <a:pt x="69" y="0"/>
                </a:lnTo>
                <a:lnTo>
                  <a:pt x="69" y="37"/>
                </a:lnTo>
              </a:path>
            </a:pathLst>
          </a:custGeom>
          <a:noFill/>
          <a:ln w="3600">
            <a:solidFill>
              <a:srgbClr val="000000"/>
            </a:solidFill>
            <a:round/>
            <a:headEnd/>
            <a:tailEnd/>
          </a:ln>
          <a:effectLst/>
        </p:spPr>
        <p:txBody>
          <a:bodyPr/>
          <a:lstStyle/>
          <a:p>
            <a:endParaRPr lang="es-ES_tradnl" sz="1633"/>
          </a:p>
        </p:txBody>
      </p:sp>
      <p:sp>
        <p:nvSpPr>
          <p:cNvPr id="11621" name="Freeform 357"/>
          <p:cNvSpPr>
            <a:spLocks noChangeArrowheads="1"/>
          </p:cNvSpPr>
          <p:nvPr/>
        </p:nvSpPr>
        <p:spPr bwMode="auto">
          <a:xfrm>
            <a:off x="5211750" y="2864462"/>
            <a:ext cx="112332" cy="184339"/>
          </a:xfrm>
          <a:custGeom>
            <a:avLst/>
            <a:gdLst/>
            <a:ahLst/>
            <a:cxnLst>
              <a:cxn ang="0">
                <a:pos x="70" y="75"/>
              </a:cxn>
              <a:cxn ang="0">
                <a:pos x="70" y="188"/>
              </a:cxn>
              <a:cxn ang="0">
                <a:pos x="70" y="226"/>
              </a:cxn>
              <a:cxn ang="0">
                <a:pos x="33" y="226"/>
              </a:cxn>
              <a:cxn ang="0">
                <a:pos x="33" y="188"/>
              </a:cxn>
              <a:cxn ang="0">
                <a:pos x="0" y="188"/>
              </a:cxn>
              <a:cxn ang="0">
                <a:pos x="0" y="226"/>
              </a:cxn>
              <a:cxn ang="0">
                <a:pos x="33" y="264"/>
              </a:cxn>
              <a:cxn ang="0">
                <a:pos x="33" y="301"/>
              </a:cxn>
              <a:cxn ang="0">
                <a:pos x="33" y="338"/>
              </a:cxn>
              <a:cxn ang="0">
                <a:pos x="70" y="376"/>
              </a:cxn>
              <a:cxn ang="0">
                <a:pos x="103" y="338"/>
              </a:cxn>
              <a:cxn ang="0">
                <a:pos x="103" y="376"/>
              </a:cxn>
              <a:cxn ang="0">
                <a:pos x="103" y="415"/>
              </a:cxn>
              <a:cxn ang="0">
                <a:pos x="103" y="451"/>
              </a:cxn>
              <a:cxn ang="0">
                <a:pos x="138" y="451"/>
              </a:cxn>
              <a:cxn ang="0">
                <a:pos x="173" y="451"/>
              </a:cxn>
              <a:cxn ang="0">
                <a:pos x="207" y="490"/>
              </a:cxn>
              <a:cxn ang="0">
                <a:pos x="242" y="490"/>
              </a:cxn>
              <a:cxn ang="0">
                <a:pos x="242" y="451"/>
              </a:cxn>
              <a:cxn ang="0">
                <a:pos x="276" y="490"/>
              </a:cxn>
              <a:cxn ang="0">
                <a:pos x="276" y="526"/>
              </a:cxn>
              <a:cxn ang="0">
                <a:pos x="310" y="565"/>
              </a:cxn>
              <a:cxn ang="0">
                <a:pos x="345" y="565"/>
              </a:cxn>
              <a:cxn ang="0">
                <a:pos x="345" y="526"/>
              </a:cxn>
              <a:cxn ang="0">
                <a:pos x="310" y="490"/>
              </a:cxn>
              <a:cxn ang="0">
                <a:pos x="345" y="451"/>
              </a:cxn>
              <a:cxn ang="0">
                <a:pos x="310" y="451"/>
              </a:cxn>
              <a:cxn ang="0">
                <a:pos x="276" y="451"/>
              </a:cxn>
              <a:cxn ang="0">
                <a:pos x="276" y="415"/>
              </a:cxn>
              <a:cxn ang="0">
                <a:pos x="276" y="376"/>
              </a:cxn>
              <a:cxn ang="0">
                <a:pos x="242" y="376"/>
              </a:cxn>
              <a:cxn ang="0">
                <a:pos x="242" y="415"/>
              </a:cxn>
              <a:cxn ang="0">
                <a:pos x="207" y="415"/>
              </a:cxn>
              <a:cxn ang="0">
                <a:pos x="173" y="376"/>
              </a:cxn>
              <a:cxn ang="0">
                <a:pos x="173" y="338"/>
              </a:cxn>
              <a:cxn ang="0">
                <a:pos x="138" y="264"/>
              </a:cxn>
              <a:cxn ang="0">
                <a:pos x="173" y="226"/>
              </a:cxn>
              <a:cxn ang="0">
                <a:pos x="207" y="188"/>
              </a:cxn>
              <a:cxn ang="0">
                <a:pos x="207" y="150"/>
              </a:cxn>
              <a:cxn ang="0">
                <a:pos x="242" y="113"/>
              </a:cxn>
              <a:cxn ang="0">
                <a:pos x="207" y="75"/>
              </a:cxn>
              <a:cxn ang="0">
                <a:pos x="207" y="37"/>
              </a:cxn>
              <a:cxn ang="0">
                <a:pos x="207" y="0"/>
              </a:cxn>
              <a:cxn ang="0">
                <a:pos x="173" y="37"/>
              </a:cxn>
              <a:cxn ang="0">
                <a:pos x="103" y="0"/>
              </a:cxn>
              <a:cxn ang="0">
                <a:pos x="70" y="37"/>
              </a:cxn>
              <a:cxn ang="0">
                <a:pos x="70" y="75"/>
              </a:cxn>
            </a:cxnLst>
            <a:rect l="0" t="0" r="r" b="b"/>
            <a:pathLst>
              <a:path w="346" h="566">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path>
            </a:pathLst>
          </a:custGeom>
          <a:noFill/>
          <a:ln w="3600">
            <a:solidFill>
              <a:srgbClr val="000000"/>
            </a:solidFill>
            <a:round/>
            <a:headEnd/>
            <a:tailEnd/>
          </a:ln>
          <a:effectLst/>
        </p:spPr>
        <p:txBody>
          <a:bodyPr/>
          <a:lstStyle/>
          <a:p>
            <a:endParaRPr lang="es-ES_tradnl" sz="1633"/>
          </a:p>
        </p:txBody>
      </p:sp>
      <p:sp>
        <p:nvSpPr>
          <p:cNvPr id="11622" name="Freeform 358"/>
          <p:cNvSpPr>
            <a:spLocks noChangeArrowheads="1"/>
          </p:cNvSpPr>
          <p:nvPr/>
        </p:nvSpPr>
        <p:spPr bwMode="auto">
          <a:xfrm>
            <a:off x="6382590" y="4560962"/>
            <a:ext cx="293791" cy="468049"/>
          </a:xfrm>
          <a:custGeom>
            <a:avLst/>
            <a:gdLst/>
            <a:ahLst/>
            <a:cxnLst>
              <a:cxn ang="0">
                <a:pos x="413" y="715"/>
              </a:cxn>
              <a:cxn ang="0">
                <a:pos x="413" y="790"/>
              </a:cxn>
              <a:cxn ang="0">
                <a:pos x="379" y="865"/>
              </a:cxn>
              <a:cxn ang="0">
                <a:pos x="309" y="941"/>
              </a:cxn>
              <a:cxn ang="0">
                <a:pos x="69" y="1205"/>
              </a:cxn>
              <a:cxn ang="0">
                <a:pos x="0" y="1319"/>
              </a:cxn>
              <a:cxn ang="0">
                <a:pos x="104" y="1355"/>
              </a:cxn>
              <a:cxn ang="0">
                <a:pos x="172" y="1430"/>
              </a:cxn>
              <a:cxn ang="0">
                <a:pos x="275" y="1355"/>
              </a:cxn>
              <a:cxn ang="0">
                <a:pos x="413" y="1091"/>
              </a:cxn>
              <a:cxn ang="0">
                <a:pos x="449" y="1016"/>
              </a:cxn>
              <a:cxn ang="0">
                <a:pos x="517" y="1016"/>
              </a:cxn>
              <a:cxn ang="0">
                <a:pos x="482" y="941"/>
              </a:cxn>
              <a:cxn ang="0">
                <a:pos x="551" y="753"/>
              </a:cxn>
              <a:cxn ang="0">
                <a:pos x="517" y="715"/>
              </a:cxn>
              <a:cxn ang="0">
                <a:pos x="482" y="753"/>
              </a:cxn>
              <a:cxn ang="0">
                <a:pos x="449" y="715"/>
              </a:cxn>
              <a:cxn ang="0">
                <a:pos x="482" y="0"/>
              </a:cxn>
              <a:cxn ang="0">
                <a:pos x="449" y="75"/>
              </a:cxn>
              <a:cxn ang="0">
                <a:pos x="482" y="150"/>
              </a:cxn>
              <a:cxn ang="0">
                <a:pos x="586" y="301"/>
              </a:cxn>
              <a:cxn ang="0">
                <a:pos x="551" y="451"/>
              </a:cxn>
              <a:cxn ang="0">
                <a:pos x="517" y="565"/>
              </a:cxn>
              <a:cxn ang="0">
                <a:pos x="620" y="601"/>
              </a:cxn>
              <a:cxn ang="0">
                <a:pos x="620" y="715"/>
              </a:cxn>
              <a:cxn ang="0">
                <a:pos x="655" y="790"/>
              </a:cxn>
              <a:cxn ang="0">
                <a:pos x="689" y="753"/>
              </a:cxn>
              <a:cxn ang="0">
                <a:pos x="724" y="640"/>
              </a:cxn>
              <a:cxn ang="0">
                <a:pos x="758" y="526"/>
              </a:cxn>
              <a:cxn ang="0">
                <a:pos x="793" y="490"/>
              </a:cxn>
              <a:cxn ang="0">
                <a:pos x="828" y="526"/>
              </a:cxn>
              <a:cxn ang="0">
                <a:pos x="861" y="451"/>
              </a:cxn>
              <a:cxn ang="0">
                <a:pos x="897" y="338"/>
              </a:cxn>
              <a:cxn ang="0">
                <a:pos x="793" y="376"/>
              </a:cxn>
              <a:cxn ang="0">
                <a:pos x="724" y="376"/>
              </a:cxn>
              <a:cxn ang="0">
                <a:pos x="724" y="264"/>
              </a:cxn>
              <a:cxn ang="0">
                <a:pos x="689" y="226"/>
              </a:cxn>
              <a:cxn ang="0">
                <a:pos x="655" y="301"/>
              </a:cxn>
              <a:cxn ang="0">
                <a:pos x="620" y="264"/>
              </a:cxn>
              <a:cxn ang="0">
                <a:pos x="586" y="114"/>
              </a:cxn>
              <a:cxn ang="0">
                <a:pos x="517" y="0"/>
              </a:cxn>
            </a:cxnLst>
            <a:rect l="0" t="0" r="r" b="b"/>
            <a:pathLst>
              <a:path w="898" h="1431">
                <a:moveTo>
                  <a:pt x="449" y="715"/>
                </a:moveTo>
                <a:lnTo>
                  <a:pt x="413" y="715"/>
                </a:lnTo>
                <a:lnTo>
                  <a:pt x="413" y="753"/>
                </a:lnTo>
                <a:lnTo>
                  <a:pt x="413" y="790"/>
                </a:lnTo>
                <a:lnTo>
                  <a:pt x="379" y="829"/>
                </a:lnTo>
                <a:lnTo>
                  <a:pt x="379" y="865"/>
                </a:lnTo>
                <a:lnTo>
                  <a:pt x="345" y="904"/>
                </a:lnTo>
                <a:lnTo>
                  <a:pt x="309" y="941"/>
                </a:lnTo>
                <a:lnTo>
                  <a:pt x="206" y="1016"/>
                </a:lnTo>
                <a:lnTo>
                  <a:pt x="69" y="1205"/>
                </a:lnTo>
                <a:lnTo>
                  <a:pt x="33" y="1242"/>
                </a:lnTo>
                <a:lnTo>
                  <a:pt x="0" y="1319"/>
                </a:lnTo>
                <a:lnTo>
                  <a:pt x="33" y="1319"/>
                </a:lnTo>
                <a:lnTo>
                  <a:pt x="104" y="1355"/>
                </a:lnTo>
                <a:lnTo>
                  <a:pt x="138" y="1393"/>
                </a:lnTo>
                <a:lnTo>
                  <a:pt x="172" y="1430"/>
                </a:lnTo>
                <a:lnTo>
                  <a:pt x="242" y="1393"/>
                </a:lnTo>
                <a:lnTo>
                  <a:pt x="275" y="1355"/>
                </a:lnTo>
                <a:lnTo>
                  <a:pt x="345" y="1205"/>
                </a:lnTo>
                <a:lnTo>
                  <a:pt x="413" y="1091"/>
                </a:lnTo>
                <a:lnTo>
                  <a:pt x="413" y="1054"/>
                </a:lnTo>
                <a:lnTo>
                  <a:pt x="449" y="1016"/>
                </a:lnTo>
                <a:lnTo>
                  <a:pt x="482" y="1016"/>
                </a:lnTo>
                <a:lnTo>
                  <a:pt x="517" y="1016"/>
                </a:lnTo>
                <a:lnTo>
                  <a:pt x="482" y="979"/>
                </a:lnTo>
                <a:lnTo>
                  <a:pt x="482" y="941"/>
                </a:lnTo>
                <a:lnTo>
                  <a:pt x="551" y="865"/>
                </a:lnTo>
                <a:lnTo>
                  <a:pt x="551" y="753"/>
                </a:lnTo>
                <a:lnTo>
                  <a:pt x="551" y="715"/>
                </a:lnTo>
                <a:lnTo>
                  <a:pt x="517" y="715"/>
                </a:lnTo>
                <a:lnTo>
                  <a:pt x="517" y="753"/>
                </a:lnTo>
                <a:lnTo>
                  <a:pt x="482" y="753"/>
                </a:lnTo>
                <a:lnTo>
                  <a:pt x="449" y="753"/>
                </a:lnTo>
                <a:lnTo>
                  <a:pt x="449" y="715"/>
                </a:lnTo>
                <a:close/>
                <a:moveTo>
                  <a:pt x="517" y="0"/>
                </a:moveTo>
                <a:lnTo>
                  <a:pt x="482" y="0"/>
                </a:lnTo>
                <a:lnTo>
                  <a:pt x="482" y="38"/>
                </a:lnTo>
                <a:lnTo>
                  <a:pt x="449" y="75"/>
                </a:lnTo>
                <a:lnTo>
                  <a:pt x="482" y="114"/>
                </a:lnTo>
                <a:lnTo>
                  <a:pt x="482" y="150"/>
                </a:lnTo>
                <a:lnTo>
                  <a:pt x="551" y="226"/>
                </a:lnTo>
                <a:lnTo>
                  <a:pt x="586" y="301"/>
                </a:lnTo>
                <a:lnTo>
                  <a:pt x="586" y="376"/>
                </a:lnTo>
                <a:lnTo>
                  <a:pt x="551" y="451"/>
                </a:lnTo>
                <a:lnTo>
                  <a:pt x="551" y="490"/>
                </a:lnTo>
                <a:lnTo>
                  <a:pt x="517" y="565"/>
                </a:lnTo>
                <a:lnTo>
                  <a:pt x="551" y="601"/>
                </a:lnTo>
                <a:lnTo>
                  <a:pt x="620" y="601"/>
                </a:lnTo>
                <a:lnTo>
                  <a:pt x="620" y="679"/>
                </a:lnTo>
                <a:lnTo>
                  <a:pt x="620" y="715"/>
                </a:lnTo>
                <a:lnTo>
                  <a:pt x="620" y="753"/>
                </a:lnTo>
                <a:lnTo>
                  <a:pt x="655" y="790"/>
                </a:lnTo>
                <a:lnTo>
                  <a:pt x="655" y="753"/>
                </a:lnTo>
                <a:lnTo>
                  <a:pt x="689" y="753"/>
                </a:lnTo>
                <a:lnTo>
                  <a:pt x="724" y="679"/>
                </a:lnTo>
                <a:lnTo>
                  <a:pt x="724" y="640"/>
                </a:lnTo>
                <a:lnTo>
                  <a:pt x="758" y="565"/>
                </a:lnTo>
                <a:lnTo>
                  <a:pt x="758" y="526"/>
                </a:lnTo>
                <a:lnTo>
                  <a:pt x="758" y="490"/>
                </a:lnTo>
                <a:lnTo>
                  <a:pt x="793" y="490"/>
                </a:lnTo>
                <a:lnTo>
                  <a:pt x="828" y="490"/>
                </a:lnTo>
                <a:lnTo>
                  <a:pt x="828" y="526"/>
                </a:lnTo>
                <a:lnTo>
                  <a:pt x="861" y="490"/>
                </a:lnTo>
                <a:lnTo>
                  <a:pt x="861" y="451"/>
                </a:lnTo>
                <a:lnTo>
                  <a:pt x="897" y="415"/>
                </a:lnTo>
                <a:lnTo>
                  <a:pt x="897" y="338"/>
                </a:lnTo>
                <a:lnTo>
                  <a:pt x="861" y="376"/>
                </a:lnTo>
                <a:lnTo>
                  <a:pt x="793" y="376"/>
                </a:lnTo>
                <a:lnTo>
                  <a:pt x="758" y="415"/>
                </a:lnTo>
                <a:lnTo>
                  <a:pt x="724" y="376"/>
                </a:lnTo>
                <a:lnTo>
                  <a:pt x="724" y="338"/>
                </a:lnTo>
                <a:lnTo>
                  <a:pt x="724" y="264"/>
                </a:lnTo>
                <a:lnTo>
                  <a:pt x="689" y="264"/>
                </a:lnTo>
                <a:lnTo>
                  <a:pt x="689" y="226"/>
                </a:lnTo>
                <a:lnTo>
                  <a:pt x="655" y="264"/>
                </a:lnTo>
                <a:lnTo>
                  <a:pt x="655" y="301"/>
                </a:lnTo>
                <a:lnTo>
                  <a:pt x="655" y="264"/>
                </a:lnTo>
                <a:lnTo>
                  <a:pt x="620" y="264"/>
                </a:lnTo>
                <a:lnTo>
                  <a:pt x="620" y="188"/>
                </a:lnTo>
                <a:lnTo>
                  <a:pt x="586" y="114"/>
                </a:lnTo>
                <a:lnTo>
                  <a:pt x="517" y="38"/>
                </a:lnTo>
                <a:lnTo>
                  <a:pt x="517"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3" name="Freeform 359"/>
          <p:cNvSpPr>
            <a:spLocks noChangeArrowheads="1"/>
          </p:cNvSpPr>
          <p:nvPr/>
        </p:nvSpPr>
        <p:spPr bwMode="auto">
          <a:xfrm>
            <a:off x="6382593" y="4794267"/>
            <a:ext cx="180019" cy="233304"/>
          </a:xfrm>
          <a:custGeom>
            <a:avLst/>
            <a:gdLst/>
            <a:ahLst/>
            <a:cxnLst>
              <a:cxn ang="0">
                <a:pos x="449" y="0"/>
              </a:cxn>
              <a:cxn ang="0">
                <a:pos x="413" y="0"/>
              </a:cxn>
              <a:cxn ang="0">
                <a:pos x="413" y="38"/>
              </a:cxn>
              <a:cxn ang="0">
                <a:pos x="413" y="75"/>
              </a:cxn>
              <a:cxn ang="0">
                <a:pos x="379" y="114"/>
              </a:cxn>
              <a:cxn ang="0">
                <a:pos x="379" y="150"/>
              </a:cxn>
              <a:cxn ang="0">
                <a:pos x="345" y="188"/>
              </a:cxn>
              <a:cxn ang="0">
                <a:pos x="309" y="226"/>
              </a:cxn>
              <a:cxn ang="0">
                <a:pos x="206" y="301"/>
              </a:cxn>
              <a:cxn ang="0">
                <a:pos x="69" y="490"/>
              </a:cxn>
              <a:cxn ang="0">
                <a:pos x="33" y="527"/>
              </a:cxn>
              <a:cxn ang="0">
                <a:pos x="0" y="602"/>
              </a:cxn>
              <a:cxn ang="0">
                <a:pos x="33" y="602"/>
              </a:cxn>
              <a:cxn ang="0">
                <a:pos x="104" y="640"/>
              </a:cxn>
              <a:cxn ang="0">
                <a:pos x="138" y="678"/>
              </a:cxn>
              <a:cxn ang="0">
                <a:pos x="172" y="715"/>
              </a:cxn>
              <a:cxn ang="0">
                <a:pos x="242" y="678"/>
              </a:cxn>
              <a:cxn ang="0">
                <a:pos x="275" y="640"/>
              </a:cxn>
              <a:cxn ang="0">
                <a:pos x="345" y="490"/>
              </a:cxn>
              <a:cxn ang="0">
                <a:pos x="413" y="376"/>
              </a:cxn>
              <a:cxn ang="0">
                <a:pos x="413" y="338"/>
              </a:cxn>
              <a:cxn ang="0">
                <a:pos x="449" y="301"/>
              </a:cxn>
              <a:cxn ang="0">
                <a:pos x="482" y="301"/>
              </a:cxn>
              <a:cxn ang="0">
                <a:pos x="517" y="301"/>
              </a:cxn>
              <a:cxn ang="0">
                <a:pos x="482" y="264"/>
              </a:cxn>
              <a:cxn ang="0">
                <a:pos x="482" y="226"/>
              </a:cxn>
              <a:cxn ang="0">
                <a:pos x="551" y="150"/>
              </a:cxn>
              <a:cxn ang="0">
                <a:pos x="551" y="38"/>
              </a:cxn>
              <a:cxn ang="0">
                <a:pos x="551" y="0"/>
              </a:cxn>
              <a:cxn ang="0">
                <a:pos x="517" y="0"/>
              </a:cxn>
              <a:cxn ang="0">
                <a:pos x="517" y="38"/>
              </a:cxn>
              <a:cxn ang="0">
                <a:pos x="482" y="38"/>
              </a:cxn>
              <a:cxn ang="0">
                <a:pos x="449" y="38"/>
              </a:cxn>
              <a:cxn ang="0">
                <a:pos x="449" y="0"/>
              </a:cxn>
            </a:cxnLst>
            <a:rect l="0" t="0" r="r" b="b"/>
            <a:pathLst>
              <a:path w="552" h="716">
                <a:moveTo>
                  <a:pt x="449" y="0"/>
                </a:moveTo>
                <a:lnTo>
                  <a:pt x="413" y="0"/>
                </a:lnTo>
                <a:lnTo>
                  <a:pt x="413" y="38"/>
                </a:lnTo>
                <a:lnTo>
                  <a:pt x="413" y="75"/>
                </a:lnTo>
                <a:lnTo>
                  <a:pt x="379" y="114"/>
                </a:lnTo>
                <a:lnTo>
                  <a:pt x="379" y="150"/>
                </a:lnTo>
                <a:lnTo>
                  <a:pt x="345" y="188"/>
                </a:lnTo>
                <a:lnTo>
                  <a:pt x="309" y="226"/>
                </a:lnTo>
                <a:lnTo>
                  <a:pt x="206" y="301"/>
                </a:lnTo>
                <a:lnTo>
                  <a:pt x="69" y="490"/>
                </a:lnTo>
                <a:lnTo>
                  <a:pt x="33" y="527"/>
                </a:lnTo>
                <a:lnTo>
                  <a:pt x="0" y="602"/>
                </a:lnTo>
                <a:lnTo>
                  <a:pt x="33" y="602"/>
                </a:lnTo>
                <a:lnTo>
                  <a:pt x="104" y="640"/>
                </a:lnTo>
                <a:lnTo>
                  <a:pt x="138" y="678"/>
                </a:lnTo>
                <a:lnTo>
                  <a:pt x="172" y="715"/>
                </a:lnTo>
                <a:lnTo>
                  <a:pt x="242" y="678"/>
                </a:lnTo>
                <a:lnTo>
                  <a:pt x="275" y="640"/>
                </a:lnTo>
                <a:lnTo>
                  <a:pt x="345" y="490"/>
                </a:lnTo>
                <a:lnTo>
                  <a:pt x="413" y="376"/>
                </a:lnTo>
                <a:lnTo>
                  <a:pt x="413" y="338"/>
                </a:lnTo>
                <a:lnTo>
                  <a:pt x="449" y="301"/>
                </a:lnTo>
                <a:lnTo>
                  <a:pt x="482" y="301"/>
                </a:lnTo>
                <a:lnTo>
                  <a:pt x="517" y="301"/>
                </a:lnTo>
                <a:lnTo>
                  <a:pt x="482" y="264"/>
                </a:lnTo>
                <a:lnTo>
                  <a:pt x="482" y="226"/>
                </a:lnTo>
                <a:lnTo>
                  <a:pt x="551" y="150"/>
                </a:lnTo>
                <a:lnTo>
                  <a:pt x="551" y="38"/>
                </a:lnTo>
                <a:lnTo>
                  <a:pt x="551" y="0"/>
                </a:lnTo>
                <a:lnTo>
                  <a:pt x="517" y="0"/>
                </a:lnTo>
                <a:lnTo>
                  <a:pt x="517" y="38"/>
                </a:lnTo>
                <a:lnTo>
                  <a:pt x="482" y="38"/>
                </a:lnTo>
                <a:lnTo>
                  <a:pt x="449" y="38"/>
                </a:lnTo>
                <a:lnTo>
                  <a:pt x="449" y="0"/>
                </a:lnTo>
              </a:path>
            </a:pathLst>
          </a:custGeom>
          <a:noFill/>
          <a:ln w="3600">
            <a:solidFill>
              <a:srgbClr val="000000"/>
            </a:solidFill>
            <a:round/>
            <a:headEnd/>
            <a:tailEnd/>
          </a:ln>
          <a:effectLst/>
        </p:spPr>
        <p:txBody>
          <a:bodyPr/>
          <a:lstStyle/>
          <a:p>
            <a:endParaRPr lang="es-ES_tradnl" sz="1633"/>
          </a:p>
        </p:txBody>
      </p:sp>
      <p:sp>
        <p:nvSpPr>
          <p:cNvPr id="11624" name="Freeform 360"/>
          <p:cNvSpPr>
            <a:spLocks noChangeArrowheads="1"/>
          </p:cNvSpPr>
          <p:nvPr/>
        </p:nvSpPr>
        <p:spPr bwMode="auto">
          <a:xfrm>
            <a:off x="6529488" y="4560960"/>
            <a:ext cx="146895" cy="257787"/>
          </a:xfrm>
          <a:custGeom>
            <a:avLst/>
            <a:gdLst/>
            <a:ahLst/>
            <a:cxnLst>
              <a:cxn ang="0">
                <a:pos x="69" y="0"/>
              </a:cxn>
              <a:cxn ang="0">
                <a:pos x="33" y="0"/>
              </a:cxn>
              <a:cxn ang="0">
                <a:pos x="33" y="38"/>
              </a:cxn>
              <a:cxn ang="0">
                <a:pos x="0" y="75"/>
              </a:cxn>
              <a:cxn ang="0">
                <a:pos x="33" y="114"/>
              </a:cxn>
              <a:cxn ang="0">
                <a:pos x="33" y="150"/>
              </a:cxn>
              <a:cxn ang="0">
                <a:pos x="103" y="226"/>
              </a:cxn>
              <a:cxn ang="0">
                <a:pos x="138" y="301"/>
              </a:cxn>
              <a:cxn ang="0">
                <a:pos x="138" y="376"/>
              </a:cxn>
              <a:cxn ang="0">
                <a:pos x="103" y="451"/>
              </a:cxn>
              <a:cxn ang="0">
                <a:pos x="103" y="490"/>
              </a:cxn>
              <a:cxn ang="0">
                <a:pos x="69" y="565"/>
              </a:cxn>
              <a:cxn ang="0">
                <a:pos x="103" y="601"/>
              </a:cxn>
              <a:cxn ang="0">
                <a:pos x="171" y="601"/>
              </a:cxn>
              <a:cxn ang="0">
                <a:pos x="171" y="679"/>
              </a:cxn>
              <a:cxn ang="0">
                <a:pos x="171" y="715"/>
              </a:cxn>
              <a:cxn ang="0">
                <a:pos x="171" y="753"/>
              </a:cxn>
              <a:cxn ang="0">
                <a:pos x="207" y="790"/>
              </a:cxn>
              <a:cxn ang="0">
                <a:pos x="207" y="753"/>
              </a:cxn>
              <a:cxn ang="0">
                <a:pos x="242" y="753"/>
              </a:cxn>
              <a:cxn ang="0">
                <a:pos x="275" y="679"/>
              </a:cxn>
              <a:cxn ang="0">
                <a:pos x="275" y="640"/>
              </a:cxn>
              <a:cxn ang="0">
                <a:pos x="309" y="565"/>
              </a:cxn>
              <a:cxn ang="0">
                <a:pos x="309" y="526"/>
              </a:cxn>
              <a:cxn ang="0">
                <a:pos x="309" y="490"/>
              </a:cxn>
              <a:cxn ang="0">
                <a:pos x="345" y="490"/>
              </a:cxn>
              <a:cxn ang="0">
                <a:pos x="379" y="490"/>
              </a:cxn>
              <a:cxn ang="0">
                <a:pos x="379" y="526"/>
              </a:cxn>
              <a:cxn ang="0">
                <a:pos x="413" y="490"/>
              </a:cxn>
              <a:cxn ang="0">
                <a:pos x="413" y="451"/>
              </a:cxn>
              <a:cxn ang="0">
                <a:pos x="449" y="415"/>
              </a:cxn>
              <a:cxn ang="0">
                <a:pos x="449" y="338"/>
              </a:cxn>
              <a:cxn ang="0">
                <a:pos x="413" y="376"/>
              </a:cxn>
              <a:cxn ang="0">
                <a:pos x="345" y="376"/>
              </a:cxn>
              <a:cxn ang="0">
                <a:pos x="309" y="415"/>
              </a:cxn>
              <a:cxn ang="0">
                <a:pos x="275" y="376"/>
              </a:cxn>
              <a:cxn ang="0">
                <a:pos x="275" y="338"/>
              </a:cxn>
              <a:cxn ang="0">
                <a:pos x="275" y="264"/>
              </a:cxn>
              <a:cxn ang="0">
                <a:pos x="242" y="264"/>
              </a:cxn>
              <a:cxn ang="0">
                <a:pos x="242" y="226"/>
              </a:cxn>
              <a:cxn ang="0">
                <a:pos x="207" y="264"/>
              </a:cxn>
              <a:cxn ang="0">
                <a:pos x="207" y="301"/>
              </a:cxn>
              <a:cxn ang="0">
                <a:pos x="207" y="264"/>
              </a:cxn>
              <a:cxn ang="0">
                <a:pos x="171" y="264"/>
              </a:cxn>
              <a:cxn ang="0">
                <a:pos x="171" y="188"/>
              </a:cxn>
              <a:cxn ang="0">
                <a:pos x="138" y="114"/>
              </a:cxn>
              <a:cxn ang="0">
                <a:pos x="69" y="38"/>
              </a:cxn>
              <a:cxn ang="0">
                <a:pos x="69" y="0"/>
              </a:cxn>
            </a:cxnLst>
            <a:rect l="0" t="0" r="r" b="b"/>
            <a:pathLst>
              <a:path w="450" h="791">
                <a:moveTo>
                  <a:pt x="69" y="0"/>
                </a:moveTo>
                <a:lnTo>
                  <a:pt x="33" y="0"/>
                </a:lnTo>
                <a:lnTo>
                  <a:pt x="33" y="38"/>
                </a:lnTo>
                <a:lnTo>
                  <a:pt x="0" y="75"/>
                </a:lnTo>
                <a:lnTo>
                  <a:pt x="33" y="114"/>
                </a:lnTo>
                <a:lnTo>
                  <a:pt x="33" y="150"/>
                </a:lnTo>
                <a:lnTo>
                  <a:pt x="103" y="226"/>
                </a:lnTo>
                <a:lnTo>
                  <a:pt x="138" y="301"/>
                </a:lnTo>
                <a:lnTo>
                  <a:pt x="138" y="376"/>
                </a:lnTo>
                <a:lnTo>
                  <a:pt x="103" y="451"/>
                </a:lnTo>
                <a:lnTo>
                  <a:pt x="103" y="490"/>
                </a:lnTo>
                <a:lnTo>
                  <a:pt x="69" y="565"/>
                </a:lnTo>
                <a:lnTo>
                  <a:pt x="103" y="601"/>
                </a:lnTo>
                <a:lnTo>
                  <a:pt x="171" y="601"/>
                </a:lnTo>
                <a:lnTo>
                  <a:pt x="171" y="679"/>
                </a:lnTo>
                <a:lnTo>
                  <a:pt x="171" y="715"/>
                </a:lnTo>
                <a:lnTo>
                  <a:pt x="171" y="753"/>
                </a:lnTo>
                <a:lnTo>
                  <a:pt x="207" y="790"/>
                </a:lnTo>
                <a:lnTo>
                  <a:pt x="207" y="753"/>
                </a:lnTo>
                <a:lnTo>
                  <a:pt x="242" y="753"/>
                </a:lnTo>
                <a:lnTo>
                  <a:pt x="275" y="679"/>
                </a:lnTo>
                <a:lnTo>
                  <a:pt x="275" y="640"/>
                </a:lnTo>
                <a:lnTo>
                  <a:pt x="309" y="565"/>
                </a:lnTo>
                <a:lnTo>
                  <a:pt x="309" y="526"/>
                </a:lnTo>
                <a:lnTo>
                  <a:pt x="309" y="490"/>
                </a:lnTo>
                <a:lnTo>
                  <a:pt x="345" y="490"/>
                </a:lnTo>
                <a:lnTo>
                  <a:pt x="379" y="490"/>
                </a:lnTo>
                <a:lnTo>
                  <a:pt x="379" y="526"/>
                </a:lnTo>
                <a:lnTo>
                  <a:pt x="413" y="490"/>
                </a:lnTo>
                <a:lnTo>
                  <a:pt x="413" y="451"/>
                </a:lnTo>
                <a:lnTo>
                  <a:pt x="449" y="415"/>
                </a:lnTo>
                <a:lnTo>
                  <a:pt x="449" y="338"/>
                </a:lnTo>
                <a:lnTo>
                  <a:pt x="413" y="376"/>
                </a:lnTo>
                <a:lnTo>
                  <a:pt x="345" y="376"/>
                </a:lnTo>
                <a:lnTo>
                  <a:pt x="309" y="415"/>
                </a:lnTo>
                <a:lnTo>
                  <a:pt x="275" y="376"/>
                </a:lnTo>
                <a:lnTo>
                  <a:pt x="275" y="338"/>
                </a:lnTo>
                <a:lnTo>
                  <a:pt x="275" y="264"/>
                </a:lnTo>
                <a:lnTo>
                  <a:pt x="242" y="264"/>
                </a:lnTo>
                <a:lnTo>
                  <a:pt x="242" y="226"/>
                </a:lnTo>
                <a:lnTo>
                  <a:pt x="207" y="264"/>
                </a:lnTo>
                <a:lnTo>
                  <a:pt x="207" y="301"/>
                </a:lnTo>
                <a:lnTo>
                  <a:pt x="207" y="264"/>
                </a:lnTo>
                <a:lnTo>
                  <a:pt x="171" y="264"/>
                </a:lnTo>
                <a:lnTo>
                  <a:pt x="171" y="188"/>
                </a:lnTo>
                <a:lnTo>
                  <a:pt x="138" y="114"/>
                </a:lnTo>
                <a:lnTo>
                  <a:pt x="69" y="38"/>
                </a:lnTo>
                <a:lnTo>
                  <a:pt x="69" y="0"/>
                </a:lnTo>
              </a:path>
            </a:pathLst>
          </a:custGeom>
          <a:noFill/>
          <a:ln w="3600">
            <a:solidFill>
              <a:srgbClr val="000000"/>
            </a:solidFill>
            <a:round/>
            <a:headEnd/>
            <a:tailEnd/>
          </a:ln>
          <a:effectLst/>
        </p:spPr>
        <p:txBody>
          <a:bodyPr/>
          <a:lstStyle/>
          <a:p>
            <a:endParaRPr lang="es-ES_tradnl" sz="1633"/>
          </a:p>
        </p:txBody>
      </p:sp>
      <p:sp>
        <p:nvSpPr>
          <p:cNvPr id="11625" name="Freeform 361"/>
          <p:cNvSpPr>
            <a:spLocks noChangeArrowheads="1"/>
          </p:cNvSpPr>
          <p:nvPr/>
        </p:nvSpPr>
        <p:spPr bwMode="auto">
          <a:xfrm>
            <a:off x="5087896" y="3799119"/>
            <a:ext cx="969221" cy="1107477"/>
          </a:xfrm>
          <a:custGeom>
            <a:avLst/>
            <a:gdLst/>
            <a:ahLst/>
            <a:cxnLst>
              <a:cxn ang="0">
                <a:pos x="2345" y="3238"/>
              </a:cxn>
              <a:cxn ang="0">
                <a:pos x="2448" y="3389"/>
              </a:cxn>
              <a:cxn ang="0">
                <a:pos x="2517" y="3275"/>
              </a:cxn>
              <a:cxn ang="0">
                <a:pos x="2587" y="3049"/>
              </a:cxn>
              <a:cxn ang="0">
                <a:pos x="2897" y="1430"/>
              </a:cxn>
              <a:cxn ang="0">
                <a:pos x="2967" y="1770"/>
              </a:cxn>
              <a:cxn ang="0">
                <a:pos x="2827" y="2184"/>
              </a:cxn>
              <a:cxn ang="0">
                <a:pos x="2724" y="2485"/>
              </a:cxn>
              <a:cxn ang="0">
                <a:pos x="2620" y="2710"/>
              </a:cxn>
              <a:cxn ang="0">
                <a:pos x="2448" y="2899"/>
              </a:cxn>
              <a:cxn ang="0">
                <a:pos x="2345" y="2785"/>
              </a:cxn>
              <a:cxn ang="0">
                <a:pos x="2208" y="2860"/>
              </a:cxn>
              <a:cxn ang="0">
                <a:pos x="2001" y="2785"/>
              </a:cxn>
              <a:cxn ang="0">
                <a:pos x="1896" y="2635"/>
              </a:cxn>
              <a:cxn ang="0">
                <a:pos x="1863" y="2560"/>
              </a:cxn>
              <a:cxn ang="0">
                <a:pos x="1828" y="2410"/>
              </a:cxn>
              <a:cxn ang="0">
                <a:pos x="1725" y="2522"/>
              </a:cxn>
              <a:cxn ang="0">
                <a:pos x="1793" y="2297"/>
              </a:cxn>
              <a:cxn ang="0">
                <a:pos x="1759" y="2297"/>
              </a:cxn>
              <a:cxn ang="0">
                <a:pos x="1655" y="2448"/>
              </a:cxn>
              <a:cxn ang="0">
                <a:pos x="1516" y="2297"/>
              </a:cxn>
              <a:cxn ang="0">
                <a:pos x="1310" y="2146"/>
              </a:cxn>
              <a:cxn ang="0">
                <a:pos x="1138" y="2108"/>
              </a:cxn>
              <a:cxn ang="0">
                <a:pos x="828" y="2221"/>
              </a:cxn>
              <a:cxn ang="0">
                <a:pos x="552" y="2372"/>
              </a:cxn>
              <a:cxn ang="0">
                <a:pos x="309" y="2485"/>
              </a:cxn>
              <a:cxn ang="0">
                <a:pos x="69" y="2372"/>
              </a:cxn>
              <a:cxn ang="0">
                <a:pos x="138" y="2221"/>
              </a:cxn>
              <a:cxn ang="0">
                <a:pos x="104" y="1807"/>
              </a:cxn>
              <a:cxn ang="0">
                <a:pos x="34" y="1505"/>
              </a:cxn>
              <a:cxn ang="0">
                <a:pos x="34" y="1054"/>
              </a:cxn>
              <a:cxn ang="0">
                <a:pos x="207" y="942"/>
              </a:cxn>
              <a:cxn ang="0">
                <a:pos x="552" y="753"/>
              </a:cxn>
              <a:cxn ang="0">
                <a:pos x="621" y="528"/>
              </a:cxn>
              <a:cxn ang="0">
                <a:pos x="724" y="528"/>
              </a:cxn>
              <a:cxn ang="0">
                <a:pos x="828" y="377"/>
              </a:cxn>
              <a:cxn ang="0">
                <a:pos x="965" y="301"/>
              </a:cxn>
              <a:cxn ang="0">
                <a:pos x="1104" y="377"/>
              </a:cxn>
              <a:cxn ang="0">
                <a:pos x="1172" y="264"/>
              </a:cxn>
              <a:cxn ang="0">
                <a:pos x="1379" y="150"/>
              </a:cxn>
              <a:cxn ang="0">
                <a:pos x="1655" y="76"/>
              </a:cxn>
              <a:cxn ang="0">
                <a:pos x="1689" y="114"/>
              </a:cxn>
              <a:cxn ang="0">
                <a:pos x="1689" y="227"/>
              </a:cxn>
              <a:cxn ang="0">
                <a:pos x="1620" y="377"/>
              </a:cxn>
              <a:cxn ang="0">
                <a:pos x="1896" y="602"/>
              </a:cxn>
              <a:cxn ang="0">
                <a:pos x="2034" y="490"/>
              </a:cxn>
              <a:cxn ang="0">
                <a:pos x="2104" y="76"/>
              </a:cxn>
              <a:cxn ang="0">
                <a:pos x="2171" y="76"/>
              </a:cxn>
              <a:cxn ang="0">
                <a:pos x="2275" y="301"/>
              </a:cxn>
              <a:cxn ang="0">
                <a:pos x="2380" y="377"/>
              </a:cxn>
              <a:cxn ang="0">
                <a:pos x="2414" y="641"/>
              </a:cxn>
              <a:cxn ang="0">
                <a:pos x="2620" y="979"/>
              </a:cxn>
              <a:cxn ang="0">
                <a:pos x="2759" y="1130"/>
              </a:cxn>
              <a:cxn ang="0">
                <a:pos x="2863" y="1394"/>
              </a:cxn>
            </a:cxnLst>
            <a:rect l="0" t="0" r="r" b="b"/>
            <a:pathLst>
              <a:path w="2968" h="3390">
                <a:moveTo>
                  <a:pt x="2345" y="3049"/>
                </a:moveTo>
                <a:lnTo>
                  <a:pt x="2311" y="3049"/>
                </a:lnTo>
                <a:lnTo>
                  <a:pt x="2311" y="3125"/>
                </a:lnTo>
                <a:lnTo>
                  <a:pt x="2345" y="3200"/>
                </a:lnTo>
                <a:lnTo>
                  <a:pt x="2345" y="3238"/>
                </a:lnTo>
                <a:lnTo>
                  <a:pt x="2345" y="3275"/>
                </a:lnTo>
                <a:lnTo>
                  <a:pt x="2380" y="3314"/>
                </a:lnTo>
                <a:lnTo>
                  <a:pt x="2414" y="3350"/>
                </a:lnTo>
                <a:lnTo>
                  <a:pt x="2414" y="3389"/>
                </a:lnTo>
                <a:lnTo>
                  <a:pt x="2448" y="3389"/>
                </a:lnTo>
                <a:lnTo>
                  <a:pt x="2483" y="3389"/>
                </a:lnTo>
                <a:lnTo>
                  <a:pt x="2483" y="3350"/>
                </a:lnTo>
                <a:lnTo>
                  <a:pt x="2483" y="3314"/>
                </a:lnTo>
                <a:lnTo>
                  <a:pt x="2517" y="3350"/>
                </a:lnTo>
                <a:lnTo>
                  <a:pt x="2517" y="3275"/>
                </a:lnTo>
                <a:lnTo>
                  <a:pt x="2551" y="3238"/>
                </a:lnTo>
                <a:lnTo>
                  <a:pt x="2587" y="3238"/>
                </a:lnTo>
                <a:lnTo>
                  <a:pt x="2587" y="3163"/>
                </a:lnTo>
                <a:lnTo>
                  <a:pt x="2587" y="3125"/>
                </a:lnTo>
                <a:lnTo>
                  <a:pt x="2587" y="3049"/>
                </a:lnTo>
                <a:lnTo>
                  <a:pt x="2517" y="3087"/>
                </a:lnTo>
                <a:lnTo>
                  <a:pt x="2448" y="3087"/>
                </a:lnTo>
                <a:lnTo>
                  <a:pt x="2414" y="3087"/>
                </a:lnTo>
                <a:lnTo>
                  <a:pt x="2345" y="3049"/>
                </a:lnTo>
                <a:close/>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6" name="Freeform 362"/>
          <p:cNvSpPr>
            <a:spLocks noChangeArrowheads="1"/>
          </p:cNvSpPr>
          <p:nvPr/>
        </p:nvSpPr>
        <p:spPr bwMode="auto">
          <a:xfrm>
            <a:off x="5842536" y="4794265"/>
            <a:ext cx="90729" cy="110891"/>
          </a:xfrm>
          <a:custGeom>
            <a:avLst/>
            <a:gdLst/>
            <a:ahLst/>
            <a:cxnLst>
              <a:cxn ang="0">
                <a:pos x="33" y="0"/>
              </a:cxn>
              <a:cxn ang="0">
                <a:pos x="0" y="0"/>
              </a:cxn>
              <a:cxn ang="0">
                <a:pos x="0" y="75"/>
              </a:cxn>
              <a:cxn ang="0">
                <a:pos x="33" y="150"/>
              </a:cxn>
              <a:cxn ang="0">
                <a:pos x="33" y="188"/>
              </a:cxn>
              <a:cxn ang="0">
                <a:pos x="33" y="226"/>
              </a:cxn>
              <a:cxn ang="0">
                <a:pos x="69" y="264"/>
              </a:cxn>
              <a:cxn ang="0">
                <a:pos x="103" y="301"/>
              </a:cxn>
              <a:cxn ang="0">
                <a:pos x="103" y="338"/>
              </a:cxn>
              <a:cxn ang="0">
                <a:pos x="138" y="338"/>
              </a:cxn>
              <a:cxn ang="0">
                <a:pos x="171" y="338"/>
              </a:cxn>
              <a:cxn ang="0">
                <a:pos x="171" y="301"/>
              </a:cxn>
              <a:cxn ang="0">
                <a:pos x="171" y="264"/>
              </a:cxn>
              <a:cxn ang="0">
                <a:pos x="206" y="301"/>
              </a:cxn>
              <a:cxn ang="0">
                <a:pos x="206" y="226"/>
              </a:cxn>
              <a:cxn ang="0">
                <a:pos x="241" y="188"/>
              </a:cxn>
              <a:cxn ang="0">
                <a:pos x="275" y="188"/>
              </a:cxn>
              <a:cxn ang="0">
                <a:pos x="275" y="114"/>
              </a:cxn>
              <a:cxn ang="0">
                <a:pos x="275" y="75"/>
              </a:cxn>
              <a:cxn ang="0">
                <a:pos x="275" y="0"/>
              </a:cxn>
              <a:cxn ang="0">
                <a:pos x="206" y="38"/>
              </a:cxn>
              <a:cxn ang="0">
                <a:pos x="138" y="38"/>
              </a:cxn>
              <a:cxn ang="0">
                <a:pos x="103" y="38"/>
              </a:cxn>
              <a:cxn ang="0">
                <a:pos x="33" y="0"/>
              </a:cxn>
            </a:cxnLst>
            <a:rect l="0" t="0" r="r" b="b"/>
            <a:pathLst>
              <a:path w="276" h="339">
                <a:moveTo>
                  <a:pt x="33" y="0"/>
                </a:moveTo>
                <a:lnTo>
                  <a:pt x="0" y="0"/>
                </a:lnTo>
                <a:lnTo>
                  <a:pt x="0" y="75"/>
                </a:lnTo>
                <a:lnTo>
                  <a:pt x="33" y="150"/>
                </a:lnTo>
                <a:lnTo>
                  <a:pt x="33" y="188"/>
                </a:lnTo>
                <a:lnTo>
                  <a:pt x="33" y="226"/>
                </a:lnTo>
                <a:lnTo>
                  <a:pt x="69" y="264"/>
                </a:lnTo>
                <a:lnTo>
                  <a:pt x="103" y="301"/>
                </a:lnTo>
                <a:lnTo>
                  <a:pt x="103" y="338"/>
                </a:lnTo>
                <a:lnTo>
                  <a:pt x="138" y="338"/>
                </a:lnTo>
                <a:lnTo>
                  <a:pt x="171" y="338"/>
                </a:lnTo>
                <a:lnTo>
                  <a:pt x="171" y="301"/>
                </a:lnTo>
                <a:lnTo>
                  <a:pt x="171" y="264"/>
                </a:lnTo>
                <a:lnTo>
                  <a:pt x="206" y="301"/>
                </a:lnTo>
                <a:lnTo>
                  <a:pt x="206" y="226"/>
                </a:lnTo>
                <a:lnTo>
                  <a:pt x="241" y="188"/>
                </a:lnTo>
                <a:lnTo>
                  <a:pt x="275" y="188"/>
                </a:lnTo>
                <a:lnTo>
                  <a:pt x="275" y="114"/>
                </a:lnTo>
                <a:lnTo>
                  <a:pt x="275" y="75"/>
                </a:lnTo>
                <a:lnTo>
                  <a:pt x="275" y="0"/>
                </a:lnTo>
                <a:lnTo>
                  <a:pt x="206" y="38"/>
                </a:lnTo>
                <a:lnTo>
                  <a:pt x="138" y="38"/>
                </a:lnTo>
                <a:lnTo>
                  <a:pt x="103" y="38"/>
                </a:lnTo>
                <a:lnTo>
                  <a:pt x="33" y="0"/>
                </a:lnTo>
              </a:path>
            </a:pathLst>
          </a:custGeom>
          <a:noFill/>
          <a:ln w="3600">
            <a:solidFill>
              <a:srgbClr val="000000"/>
            </a:solidFill>
            <a:round/>
            <a:headEnd/>
            <a:tailEnd/>
          </a:ln>
          <a:effectLst/>
        </p:spPr>
        <p:txBody>
          <a:bodyPr/>
          <a:lstStyle/>
          <a:p>
            <a:endParaRPr lang="es-ES_tradnl" sz="1633"/>
          </a:p>
        </p:txBody>
      </p:sp>
      <p:sp>
        <p:nvSpPr>
          <p:cNvPr id="11627" name="Freeform 363"/>
          <p:cNvSpPr>
            <a:spLocks noChangeArrowheads="1"/>
          </p:cNvSpPr>
          <p:nvPr/>
        </p:nvSpPr>
        <p:spPr bwMode="auto">
          <a:xfrm>
            <a:off x="5087896" y="3799122"/>
            <a:ext cx="969221" cy="947619"/>
          </a:xfrm>
          <a:custGeom>
            <a:avLst/>
            <a:gdLst/>
            <a:ahLst/>
            <a:cxnLst>
              <a:cxn ang="0">
                <a:pos x="2967" y="1656"/>
              </a:cxn>
              <a:cxn ang="0">
                <a:pos x="2863" y="2108"/>
              </a:cxn>
              <a:cxn ang="0">
                <a:pos x="2793" y="2221"/>
              </a:cxn>
              <a:cxn ang="0">
                <a:pos x="2724" y="2485"/>
              </a:cxn>
              <a:cxn ang="0">
                <a:pos x="2656" y="2673"/>
              </a:cxn>
              <a:cxn ang="0">
                <a:pos x="2483" y="2824"/>
              </a:cxn>
              <a:cxn ang="0">
                <a:pos x="2380" y="2860"/>
              </a:cxn>
              <a:cxn ang="0">
                <a:pos x="2311" y="2824"/>
              </a:cxn>
              <a:cxn ang="0">
                <a:pos x="2208" y="2860"/>
              </a:cxn>
              <a:cxn ang="0">
                <a:pos x="2034" y="2785"/>
              </a:cxn>
              <a:cxn ang="0">
                <a:pos x="1931" y="2710"/>
              </a:cxn>
              <a:cxn ang="0">
                <a:pos x="1896" y="2560"/>
              </a:cxn>
              <a:cxn ang="0">
                <a:pos x="1828" y="2560"/>
              </a:cxn>
              <a:cxn ang="0">
                <a:pos x="1828" y="2410"/>
              </a:cxn>
              <a:cxn ang="0">
                <a:pos x="1759" y="2522"/>
              </a:cxn>
              <a:cxn ang="0">
                <a:pos x="1759" y="2372"/>
              </a:cxn>
              <a:cxn ang="0">
                <a:pos x="1793" y="2221"/>
              </a:cxn>
              <a:cxn ang="0">
                <a:pos x="1725" y="2334"/>
              </a:cxn>
              <a:cxn ang="0">
                <a:pos x="1655" y="2448"/>
              </a:cxn>
              <a:cxn ang="0">
                <a:pos x="1552" y="2334"/>
              </a:cxn>
              <a:cxn ang="0">
                <a:pos x="1449" y="2184"/>
              </a:cxn>
              <a:cxn ang="0">
                <a:pos x="1276" y="2108"/>
              </a:cxn>
              <a:cxn ang="0">
                <a:pos x="1034" y="2146"/>
              </a:cxn>
              <a:cxn ang="0">
                <a:pos x="828" y="2221"/>
              </a:cxn>
              <a:cxn ang="0">
                <a:pos x="724" y="2372"/>
              </a:cxn>
              <a:cxn ang="0">
                <a:pos x="379" y="2410"/>
              </a:cxn>
              <a:cxn ang="0">
                <a:pos x="207" y="2485"/>
              </a:cxn>
              <a:cxn ang="0">
                <a:pos x="69" y="2334"/>
              </a:cxn>
              <a:cxn ang="0">
                <a:pos x="138" y="2221"/>
              </a:cxn>
              <a:cxn ang="0">
                <a:pos x="69" y="1920"/>
              </a:cxn>
              <a:cxn ang="0">
                <a:pos x="0" y="1694"/>
              </a:cxn>
              <a:cxn ang="0">
                <a:pos x="0" y="1280"/>
              </a:cxn>
              <a:cxn ang="0">
                <a:pos x="69" y="1054"/>
              </a:cxn>
              <a:cxn ang="0">
                <a:pos x="207" y="942"/>
              </a:cxn>
              <a:cxn ang="0">
                <a:pos x="517" y="829"/>
              </a:cxn>
              <a:cxn ang="0">
                <a:pos x="586" y="602"/>
              </a:cxn>
              <a:cxn ang="0">
                <a:pos x="655" y="565"/>
              </a:cxn>
              <a:cxn ang="0">
                <a:pos x="759" y="528"/>
              </a:cxn>
              <a:cxn ang="0">
                <a:pos x="828" y="377"/>
              </a:cxn>
              <a:cxn ang="0">
                <a:pos x="930" y="338"/>
              </a:cxn>
              <a:cxn ang="0">
                <a:pos x="1069" y="377"/>
              </a:cxn>
              <a:cxn ang="0">
                <a:pos x="1138" y="338"/>
              </a:cxn>
              <a:cxn ang="0">
                <a:pos x="1208" y="227"/>
              </a:cxn>
              <a:cxn ang="0">
                <a:pos x="1379" y="150"/>
              </a:cxn>
              <a:cxn ang="0">
                <a:pos x="1620" y="114"/>
              </a:cxn>
              <a:cxn ang="0">
                <a:pos x="1689" y="188"/>
              </a:cxn>
              <a:cxn ang="0">
                <a:pos x="1759" y="150"/>
              </a:cxn>
              <a:cxn ang="0">
                <a:pos x="1655" y="227"/>
              </a:cxn>
              <a:cxn ang="0">
                <a:pos x="1620" y="377"/>
              </a:cxn>
              <a:cxn ang="0">
                <a:pos x="1863" y="565"/>
              </a:cxn>
              <a:cxn ang="0">
                <a:pos x="2034" y="565"/>
              </a:cxn>
              <a:cxn ang="0">
                <a:pos x="2068" y="301"/>
              </a:cxn>
              <a:cxn ang="0">
                <a:pos x="2104" y="38"/>
              </a:cxn>
              <a:cxn ang="0">
                <a:pos x="2171" y="76"/>
              </a:cxn>
              <a:cxn ang="0">
                <a:pos x="2241" y="301"/>
              </a:cxn>
              <a:cxn ang="0">
                <a:pos x="2345" y="301"/>
              </a:cxn>
              <a:cxn ang="0">
                <a:pos x="2380" y="528"/>
              </a:cxn>
              <a:cxn ang="0">
                <a:pos x="2448" y="753"/>
              </a:cxn>
              <a:cxn ang="0">
                <a:pos x="2620" y="979"/>
              </a:cxn>
              <a:cxn ang="0">
                <a:pos x="2724" y="1093"/>
              </a:cxn>
              <a:cxn ang="0">
                <a:pos x="2827" y="1280"/>
              </a:cxn>
            </a:cxnLst>
            <a:rect l="0" t="0" r="r" b="b"/>
            <a:pathLst>
              <a:path w="2968" h="2900">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path>
            </a:pathLst>
          </a:custGeom>
          <a:noFill/>
          <a:ln w="3600">
            <a:solidFill>
              <a:srgbClr val="000000"/>
            </a:solidFill>
            <a:round/>
            <a:headEnd/>
            <a:tailEnd/>
          </a:ln>
          <a:effectLst/>
        </p:spPr>
        <p:txBody>
          <a:bodyPr/>
          <a:lstStyle/>
          <a:p>
            <a:endParaRPr lang="es-ES_tradnl" sz="1633"/>
          </a:p>
        </p:txBody>
      </p:sp>
      <p:sp>
        <p:nvSpPr>
          <p:cNvPr id="11628" name="Freeform 364"/>
          <p:cNvSpPr>
            <a:spLocks noChangeArrowheads="1"/>
          </p:cNvSpPr>
          <p:nvPr/>
        </p:nvSpPr>
        <p:spPr bwMode="auto">
          <a:xfrm>
            <a:off x="2632437" y="3012797"/>
            <a:ext cx="11521" cy="24483"/>
          </a:xfrm>
          <a:custGeom>
            <a:avLst/>
            <a:gdLst/>
            <a:ahLst/>
            <a:cxnLst>
              <a:cxn ang="0">
                <a:pos x="0" y="0"/>
              </a:cxn>
              <a:cxn ang="0">
                <a:pos x="33" y="75"/>
              </a:cxn>
              <a:cxn ang="0">
                <a:pos x="0" y="0"/>
              </a:cxn>
            </a:cxnLst>
            <a:rect l="0" t="0" r="r" b="b"/>
            <a:pathLst>
              <a:path w="34" h="76">
                <a:moveTo>
                  <a:pt x="0" y="0"/>
                </a:moveTo>
                <a:lnTo>
                  <a:pt x="33" y="75"/>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9" name="Line 365"/>
          <p:cNvSpPr>
            <a:spLocks noChangeShapeType="1"/>
          </p:cNvSpPr>
          <p:nvPr/>
        </p:nvSpPr>
        <p:spPr bwMode="auto">
          <a:xfrm>
            <a:off x="2632437" y="3012797"/>
            <a:ext cx="10082" cy="24483"/>
          </a:xfrm>
          <a:prstGeom prst="line">
            <a:avLst/>
          </a:prstGeom>
          <a:noFill/>
          <a:ln w="3600">
            <a:solidFill>
              <a:srgbClr val="000000"/>
            </a:solidFill>
            <a:round/>
            <a:headEnd/>
            <a:tailEnd/>
          </a:ln>
          <a:effectLst/>
        </p:spPr>
        <p:txBody>
          <a:bodyPr/>
          <a:lstStyle/>
          <a:p>
            <a:endParaRPr lang="es-ES_tradnl" sz="1633"/>
          </a:p>
        </p:txBody>
      </p:sp>
      <p:sp>
        <p:nvSpPr>
          <p:cNvPr id="11630" name="Freeform 366"/>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 ang="0">
                <a:pos x="0" y="113"/>
              </a:cxn>
            </a:cxnLst>
            <a:rect l="0" t="0" r="r" b="b"/>
            <a:pathLst>
              <a:path w="174" h="151">
                <a:moveTo>
                  <a:pt x="0" y="113"/>
                </a:moveTo>
                <a:lnTo>
                  <a:pt x="35" y="150"/>
                </a:lnTo>
                <a:lnTo>
                  <a:pt x="35" y="113"/>
                </a:lnTo>
                <a:lnTo>
                  <a:pt x="139" y="75"/>
                </a:lnTo>
                <a:lnTo>
                  <a:pt x="139" y="37"/>
                </a:lnTo>
                <a:lnTo>
                  <a:pt x="173" y="0"/>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1" name="Freeform 367"/>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Lst>
            <a:rect l="0" t="0" r="r" b="b"/>
            <a:pathLst>
              <a:path w="174" h="151">
                <a:moveTo>
                  <a:pt x="0" y="113"/>
                </a:moveTo>
                <a:lnTo>
                  <a:pt x="35" y="150"/>
                </a:lnTo>
                <a:lnTo>
                  <a:pt x="35" y="113"/>
                </a:lnTo>
                <a:lnTo>
                  <a:pt x="139" y="75"/>
                </a:lnTo>
                <a:lnTo>
                  <a:pt x="139" y="37"/>
                </a:lnTo>
                <a:lnTo>
                  <a:pt x="173" y="0"/>
                </a:lnTo>
              </a:path>
            </a:pathLst>
          </a:custGeom>
          <a:noFill/>
          <a:ln w="3600">
            <a:solidFill>
              <a:srgbClr val="000000"/>
            </a:solidFill>
            <a:round/>
            <a:headEnd/>
            <a:tailEnd/>
          </a:ln>
          <a:effectLst/>
        </p:spPr>
        <p:txBody>
          <a:bodyPr/>
          <a:lstStyle/>
          <a:p>
            <a:endParaRPr lang="es-ES_tradnl" sz="1633"/>
          </a:p>
        </p:txBody>
      </p:sp>
      <p:sp>
        <p:nvSpPr>
          <p:cNvPr id="11632" name="Freeform 368"/>
          <p:cNvSpPr>
            <a:spLocks noChangeArrowheads="1"/>
          </p:cNvSpPr>
          <p:nvPr/>
        </p:nvSpPr>
        <p:spPr bwMode="auto">
          <a:xfrm>
            <a:off x="8849570" y="2962392"/>
            <a:ext cx="34564" cy="24482"/>
          </a:xfrm>
          <a:custGeom>
            <a:avLst/>
            <a:gdLst/>
            <a:ahLst/>
            <a:cxnLst>
              <a:cxn ang="0">
                <a:pos x="0" y="75"/>
              </a:cxn>
              <a:cxn ang="0">
                <a:pos x="104" y="0"/>
              </a:cxn>
              <a:cxn ang="0">
                <a:pos x="0" y="75"/>
              </a:cxn>
            </a:cxnLst>
            <a:rect l="0" t="0" r="r" b="b"/>
            <a:pathLst>
              <a:path w="105" h="76">
                <a:moveTo>
                  <a:pt x="0" y="75"/>
                </a:moveTo>
                <a:lnTo>
                  <a:pt x="104" y="0"/>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3" name="Line 369"/>
          <p:cNvSpPr>
            <a:spLocks noChangeShapeType="1"/>
          </p:cNvSpPr>
          <p:nvPr/>
        </p:nvSpPr>
        <p:spPr bwMode="auto">
          <a:xfrm flipV="1">
            <a:off x="8849570" y="2962392"/>
            <a:ext cx="34564" cy="27362"/>
          </a:xfrm>
          <a:prstGeom prst="line">
            <a:avLst/>
          </a:prstGeom>
          <a:noFill/>
          <a:ln w="3600">
            <a:solidFill>
              <a:srgbClr val="000000"/>
            </a:solidFill>
            <a:round/>
            <a:headEnd/>
            <a:tailEnd/>
          </a:ln>
          <a:effectLst/>
        </p:spPr>
        <p:txBody>
          <a:bodyPr/>
          <a:lstStyle/>
          <a:p>
            <a:endParaRPr lang="es-ES_tradnl" sz="1633"/>
          </a:p>
        </p:txBody>
      </p:sp>
      <p:sp>
        <p:nvSpPr>
          <p:cNvPr id="11634" name="Freeform 370"/>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 ang="0">
                <a:pos x="0" y="0"/>
              </a:cxn>
            </a:cxnLst>
            <a:rect l="0" t="0" r="r" b="b"/>
            <a:pathLst>
              <a:path w="140" h="38">
                <a:moveTo>
                  <a:pt x="0" y="0"/>
                </a:moveTo>
                <a:lnTo>
                  <a:pt x="34" y="37"/>
                </a:lnTo>
                <a:lnTo>
                  <a:pt x="103" y="37"/>
                </a:lnTo>
                <a:lnTo>
                  <a:pt x="139" y="37"/>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5" name="Freeform 371"/>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Lst>
            <a:rect l="0" t="0" r="r" b="b"/>
            <a:pathLst>
              <a:path w="140" h="38">
                <a:moveTo>
                  <a:pt x="0" y="0"/>
                </a:moveTo>
                <a:lnTo>
                  <a:pt x="34" y="37"/>
                </a:lnTo>
                <a:lnTo>
                  <a:pt x="103" y="37"/>
                </a:lnTo>
                <a:lnTo>
                  <a:pt x="139" y="37"/>
                </a:lnTo>
              </a:path>
            </a:pathLst>
          </a:custGeom>
          <a:noFill/>
          <a:ln w="3600">
            <a:solidFill>
              <a:srgbClr val="000000"/>
            </a:solidFill>
            <a:round/>
            <a:headEnd/>
            <a:tailEnd/>
          </a:ln>
          <a:effectLst/>
        </p:spPr>
        <p:txBody>
          <a:bodyPr/>
          <a:lstStyle/>
          <a:p>
            <a:endParaRPr lang="es-ES_tradnl" sz="1633"/>
          </a:p>
        </p:txBody>
      </p:sp>
      <p:sp>
        <p:nvSpPr>
          <p:cNvPr id="11636" name="Line 372"/>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37" name="Freeform 373"/>
          <p:cNvSpPr>
            <a:spLocks noChangeArrowheads="1"/>
          </p:cNvSpPr>
          <p:nvPr/>
        </p:nvSpPr>
        <p:spPr bwMode="auto">
          <a:xfrm>
            <a:off x="5424892" y="3466445"/>
            <a:ext cx="315393" cy="259227"/>
          </a:xfrm>
          <a:custGeom>
            <a:avLst/>
            <a:gdLst/>
            <a:ahLst/>
            <a:cxnLst>
              <a:cxn ang="0">
                <a:pos x="966" y="188"/>
              </a:cxn>
              <a:cxn ang="0">
                <a:pos x="862" y="76"/>
              </a:cxn>
              <a:cxn ang="0">
                <a:pos x="793" y="76"/>
              </a:cxn>
              <a:cxn ang="0">
                <a:pos x="725" y="113"/>
              </a:cxn>
              <a:cxn ang="0">
                <a:pos x="689" y="188"/>
              </a:cxn>
              <a:cxn ang="0">
                <a:pos x="621" y="264"/>
              </a:cxn>
              <a:cxn ang="0">
                <a:pos x="551" y="227"/>
              </a:cxn>
              <a:cxn ang="0">
                <a:pos x="482" y="150"/>
              </a:cxn>
              <a:cxn ang="0">
                <a:pos x="482" y="113"/>
              </a:cxn>
              <a:cxn ang="0">
                <a:pos x="482" y="38"/>
              </a:cxn>
              <a:cxn ang="0">
                <a:pos x="414" y="0"/>
              </a:cxn>
              <a:cxn ang="0">
                <a:pos x="276" y="76"/>
              </a:cxn>
              <a:cxn ang="0">
                <a:pos x="242" y="113"/>
              </a:cxn>
              <a:cxn ang="0">
                <a:pos x="310" y="150"/>
              </a:cxn>
              <a:cxn ang="0">
                <a:pos x="414" y="150"/>
              </a:cxn>
              <a:cxn ang="0">
                <a:pos x="379" y="188"/>
              </a:cxn>
              <a:cxn ang="0">
                <a:pos x="310" y="188"/>
              </a:cxn>
              <a:cxn ang="0">
                <a:pos x="310" y="264"/>
              </a:cxn>
              <a:cxn ang="0">
                <a:pos x="379" y="301"/>
              </a:cxn>
              <a:cxn ang="0">
                <a:pos x="449" y="264"/>
              </a:cxn>
              <a:cxn ang="0">
                <a:pos x="482" y="227"/>
              </a:cxn>
              <a:cxn ang="0">
                <a:pos x="482" y="339"/>
              </a:cxn>
              <a:cxn ang="0">
                <a:pos x="655" y="377"/>
              </a:cxn>
              <a:cxn ang="0">
                <a:pos x="759" y="451"/>
              </a:cxn>
              <a:cxn ang="0">
                <a:pos x="829" y="641"/>
              </a:cxn>
              <a:cxn ang="0">
                <a:pos x="829" y="715"/>
              </a:cxn>
              <a:cxn ang="0">
                <a:pos x="897" y="753"/>
              </a:cxn>
              <a:cxn ang="0">
                <a:pos x="966" y="791"/>
              </a:cxn>
              <a:cxn ang="0">
                <a:pos x="33" y="227"/>
              </a:cxn>
              <a:cxn ang="0">
                <a:pos x="33" y="264"/>
              </a:cxn>
              <a:cxn ang="0">
                <a:pos x="173" y="264"/>
              </a:cxn>
              <a:cxn ang="0">
                <a:pos x="207" y="227"/>
              </a:cxn>
              <a:cxn ang="0">
                <a:pos x="173" y="188"/>
              </a:cxn>
            </a:cxnLst>
            <a:rect l="0" t="0" r="r" b="b"/>
            <a:pathLst>
              <a:path w="967" h="792">
                <a:moveTo>
                  <a:pt x="966" y="791"/>
                </a:moveTo>
                <a:lnTo>
                  <a:pt x="966" y="188"/>
                </a:lnTo>
                <a:lnTo>
                  <a:pt x="897" y="150"/>
                </a:lnTo>
                <a:lnTo>
                  <a:pt x="862" y="76"/>
                </a:lnTo>
                <a:lnTo>
                  <a:pt x="829" y="76"/>
                </a:lnTo>
                <a:lnTo>
                  <a:pt x="793" y="76"/>
                </a:lnTo>
                <a:lnTo>
                  <a:pt x="725" y="76"/>
                </a:lnTo>
                <a:lnTo>
                  <a:pt x="725" y="113"/>
                </a:lnTo>
                <a:lnTo>
                  <a:pt x="725" y="150"/>
                </a:lnTo>
                <a:lnTo>
                  <a:pt x="689" y="188"/>
                </a:lnTo>
                <a:lnTo>
                  <a:pt x="655" y="227"/>
                </a:lnTo>
                <a:lnTo>
                  <a:pt x="621" y="264"/>
                </a:lnTo>
                <a:lnTo>
                  <a:pt x="586" y="264"/>
                </a:lnTo>
                <a:lnTo>
                  <a:pt x="551" y="227"/>
                </a:lnTo>
                <a:lnTo>
                  <a:pt x="518" y="188"/>
                </a:lnTo>
                <a:lnTo>
                  <a:pt x="482" y="150"/>
                </a:lnTo>
                <a:lnTo>
                  <a:pt x="449" y="113"/>
                </a:lnTo>
                <a:lnTo>
                  <a:pt x="482" y="113"/>
                </a:lnTo>
                <a:lnTo>
                  <a:pt x="482" y="76"/>
                </a:lnTo>
                <a:lnTo>
                  <a:pt x="482" y="38"/>
                </a:lnTo>
                <a:lnTo>
                  <a:pt x="449" y="0"/>
                </a:lnTo>
                <a:lnTo>
                  <a:pt x="414" y="0"/>
                </a:lnTo>
                <a:lnTo>
                  <a:pt x="310" y="38"/>
                </a:lnTo>
                <a:lnTo>
                  <a:pt x="276" y="76"/>
                </a:lnTo>
                <a:lnTo>
                  <a:pt x="242" y="76"/>
                </a:lnTo>
                <a:lnTo>
                  <a:pt x="242" y="113"/>
                </a:lnTo>
                <a:lnTo>
                  <a:pt x="310" y="113"/>
                </a:lnTo>
                <a:lnTo>
                  <a:pt x="310" y="150"/>
                </a:lnTo>
                <a:lnTo>
                  <a:pt x="345" y="150"/>
                </a:lnTo>
                <a:lnTo>
                  <a:pt x="414" y="150"/>
                </a:lnTo>
                <a:lnTo>
                  <a:pt x="414" y="188"/>
                </a:lnTo>
                <a:lnTo>
                  <a:pt x="379" y="188"/>
                </a:lnTo>
                <a:lnTo>
                  <a:pt x="345" y="188"/>
                </a:lnTo>
                <a:lnTo>
                  <a:pt x="310" y="188"/>
                </a:lnTo>
                <a:lnTo>
                  <a:pt x="310" y="227"/>
                </a:lnTo>
                <a:lnTo>
                  <a:pt x="310" y="264"/>
                </a:lnTo>
                <a:lnTo>
                  <a:pt x="345" y="264"/>
                </a:lnTo>
                <a:lnTo>
                  <a:pt x="379" y="301"/>
                </a:lnTo>
                <a:lnTo>
                  <a:pt x="414" y="339"/>
                </a:lnTo>
                <a:lnTo>
                  <a:pt x="449" y="264"/>
                </a:lnTo>
                <a:lnTo>
                  <a:pt x="449" y="227"/>
                </a:lnTo>
                <a:lnTo>
                  <a:pt x="482" y="227"/>
                </a:lnTo>
                <a:lnTo>
                  <a:pt x="449" y="301"/>
                </a:lnTo>
                <a:lnTo>
                  <a:pt x="482" y="339"/>
                </a:lnTo>
                <a:lnTo>
                  <a:pt x="586" y="377"/>
                </a:lnTo>
                <a:lnTo>
                  <a:pt x="655" y="377"/>
                </a:lnTo>
                <a:lnTo>
                  <a:pt x="689" y="377"/>
                </a:lnTo>
                <a:lnTo>
                  <a:pt x="759" y="451"/>
                </a:lnTo>
                <a:lnTo>
                  <a:pt x="793" y="527"/>
                </a:lnTo>
                <a:lnTo>
                  <a:pt x="829" y="641"/>
                </a:lnTo>
                <a:lnTo>
                  <a:pt x="829" y="678"/>
                </a:lnTo>
                <a:lnTo>
                  <a:pt x="829" y="715"/>
                </a:lnTo>
                <a:lnTo>
                  <a:pt x="862" y="715"/>
                </a:lnTo>
                <a:lnTo>
                  <a:pt x="897" y="753"/>
                </a:lnTo>
                <a:lnTo>
                  <a:pt x="930" y="753"/>
                </a:lnTo>
                <a:lnTo>
                  <a:pt x="966" y="791"/>
                </a:lnTo>
                <a:close/>
                <a:moveTo>
                  <a:pt x="138" y="188"/>
                </a:moveTo>
                <a:lnTo>
                  <a:pt x="33" y="227"/>
                </a:lnTo>
                <a:lnTo>
                  <a:pt x="0" y="264"/>
                </a:lnTo>
                <a:lnTo>
                  <a:pt x="33" y="264"/>
                </a:lnTo>
                <a:lnTo>
                  <a:pt x="70" y="264"/>
                </a:lnTo>
                <a:lnTo>
                  <a:pt x="173" y="264"/>
                </a:lnTo>
                <a:lnTo>
                  <a:pt x="207" y="264"/>
                </a:lnTo>
                <a:lnTo>
                  <a:pt x="207" y="227"/>
                </a:lnTo>
                <a:lnTo>
                  <a:pt x="207" y="188"/>
                </a:lnTo>
                <a:lnTo>
                  <a:pt x="173" y="188"/>
                </a:lnTo>
                <a:lnTo>
                  <a:pt x="138"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8" name="Freeform 374"/>
          <p:cNvSpPr>
            <a:spLocks noChangeArrowheads="1"/>
          </p:cNvSpPr>
          <p:nvPr/>
        </p:nvSpPr>
        <p:spPr bwMode="auto">
          <a:xfrm>
            <a:off x="5504100" y="3466445"/>
            <a:ext cx="237625" cy="259227"/>
          </a:xfrm>
          <a:custGeom>
            <a:avLst/>
            <a:gdLst/>
            <a:ahLst/>
            <a:cxnLst>
              <a:cxn ang="0">
                <a:pos x="725" y="791"/>
              </a:cxn>
              <a:cxn ang="0">
                <a:pos x="725" y="188"/>
              </a:cxn>
              <a:cxn ang="0">
                <a:pos x="655" y="150"/>
              </a:cxn>
              <a:cxn ang="0">
                <a:pos x="621" y="76"/>
              </a:cxn>
              <a:cxn ang="0">
                <a:pos x="587" y="76"/>
              </a:cxn>
              <a:cxn ang="0">
                <a:pos x="551" y="76"/>
              </a:cxn>
              <a:cxn ang="0">
                <a:pos x="483" y="76"/>
              </a:cxn>
              <a:cxn ang="0">
                <a:pos x="483" y="113"/>
              </a:cxn>
              <a:cxn ang="0">
                <a:pos x="483" y="150"/>
              </a:cxn>
              <a:cxn ang="0">
                <a:pos x="449" y="188"/>
              </a:cxn>
              <a:cxn ang="0">
                <a:pos x="414" y="227"/>
              </a:cxn>
              <a:cxn ang="0">
                <a:pos x="379" y="264"/>
              </a:cxn>
              <a:cxn ang="0">
                <a:pos x="345" y="264"/>
              </a:cxn>
              <a:cxn ang="0">
                <a:pos x="309" y="227"/>
              </a:cxn>
              <a:cxn ang="0">
                <a:pos x="276" y="188"/>
              </a:cxn>
              <a:cxn ang="0">
                <a:pos x="241" y="150"/>
              </a:cxn>
              <a:cxn ang="0">
                <a:pos x="207" y="113"/>
              </a:cxn>
              <a:cxn ang="0">
                <a:pos x="241" y="113"/>
              </a:cxn>
              <a:cxn ang="0">
                <a:pos x="241" y="76"/>
              </a:cxn>
              <a:cxn ang="0">
                <a:pos x="241" y="38"/>
              </a:cxn>
              <a:cxn ang="0">
                <a:pos x="207" y="0"/>
              </a:cxn>
              <a:cxn ang="0">
                <a:pos x="172" y="0"/>
              </a:cxn>
              <a:cxn ang="0">
                <a:pos x="70" y="38"/>
              </a:cxn>
              <a:cxn ang="0">
                <a:pos x="34" y="76"/>
              </a:cxn>
              <a:cxn ang="0">
                <a:pos x="0" y="76"/>
              </a:cxn>
              <a:cxn ang="0">
                <a:pos x="0" y="113"/>
              </a:cxn>
              <a:cxn ang="0">
                <a:pos x="70" y="113"/>
              </a:cxn>
              <a:cxn ang="0">
                <a:pos x="70" y="150"/>
              </a:cxn>
              <a:cxn ang="0">
                <a:pos x="103" y="150"/>
              </a:cxn>
              <a:cxn ang="0">
                <a:pos x="172" y="150"/>
              </a:cxn>
              <a:cxn ang="0">
                <a:pos x="172" y="188"/>
              </a:cxn>
              <a:cxn ang="0">
                <a:pos x="138" y="188"/>
              </a:cxn>
              <a:cxn ang="0">
                <a:pos x="103" y="188"/>
              </a:cxn>
              <a:cxn ang="0">
                <a:pos x="70" y="188"/>
              </a:cxn>
              <a:cxn ang="0">
                <a:pos x="70" y="227"/>
              </a:cxn>
              <a:cxn ang="0">
                <a:pos x="70" y="264"/>
              </a:cxn>
              <a:cxn ang="0">
                <a:pos x="103" y="264"/>
              </a:cxn>
              <a:cxn ang="0">
                <a:pos x="138" y="301"/>
              </a:cxn>
              <a:cxn ang="0">
                <a:pos x="172" y="339"/>
              </a:cxn>
              <a:cxn ang="0">
                <a:pos x="207" y="264"/>
              </a:cxn>
              <a:cxn ang="0">
                <a:pos x="207" y="227"/>
              </a:cxn>
              <a:cxn ang="0">
                <a:pos x="241" y="227"/>
              </a:cxn>
              <a:cxn ang="0">
                <a:pos x="207" y="301"/>
              </a:cxn>
              <a:cxn ang="0">
                <a:pos x="241" y="339"/>
              </a:cxn>
              <a:cxn ang="0">
                <a:pos x="345" y="377"/>
              </a:cxn>
              <a:cxn ang="0">
                <a:pos x="414" y="377"/>
              </a:cxn>
              <a:cxn ang="0">
                <a:pos x="449" y="377"/>
              </a:cxn>
              <a:cxn ang="0">
                <a:pos x="518" y="451"/>
              </a:cxn>
              <a:cxn ang="0">
                <a:pos x="551" y="527"/>
              </a:cxn>
              <a:cxn ang="0">
                <a:pos x="587" y="641"/>
              </a:cxn>
              <a:cxn ang="0">
                <a:pos x="587" y="678"/>
              </a:cxn>
              <a:cxn ang="0">
                <a:pos x="587" y="715"/>
              </a:cxn>
              <a:cxn ang="0">
                <a:pos x="621" y="715"/>
              </a:cxn>
              <a:cxn ang="0">
                <a:pos x="655" y="753"/>
              </a:cxn>
              <a:cxn ang="0">
                <a:pos x="689" y="753"/>
              </a:cxn>
              <a:cxn ang="0">
                <a:pos x="725" y="791"/>
              </a:cxn>
            </a:cxnLst>
            <a:rect l="0" t="0" r="r" b="b"/>
            <a:pathLst>
              <a:path w="726" h="792">
                <a:moveTo>
                  <a:pt x="725" y="791"/>
                </a:moveTo>
                <a:lnTo>
                  <a:pt x="725" y="188"/>
                </a:lnTo>
                <a:lnTo>
                  <a:pt x="655" y="150"/>
                </a:lnTo>
                <a:lnTo>
                  <a:pt x="621" y="76"/>
                </a:lnTo>
                <a:lnTo>
                  <a:pt x="587" y="76"/>
                </a:lnTo>
                <a:lnTo>
                  <a:pt x="551" y="76"/>
                </a:lnTo>
                <a:lnTo>
                  <a:pt x="483" y="76"/>
                </a:lnTo>
                <a:lnTo>
                  <a:pt x="483" y="113"/>
                </a:lnTo>
                <a:lnTo>
                  <a:pt x="483" y="150"/>
                </a:lnTo>
                <a:lnTo>
                  <a:pt x="449" y="188"/>
                </a:lnTo>
                <a:lnTo>
                  <a:pt x="414" y="227"/>
                </a:lnTo>
                <a:lnTo>
                  <a:pt x="379" y="264"/>
                </a:lnTo>
                <a:lnTo>
                  <a:pt x="345" y="264"/>
                </a:lnTo>
                <a:lnTo>
                  <a:pt x="309" y="227"/>
                </a:lnTo>
                <a:lnTo>
                  <a:pt x="276" y="188"/>
                </a:lnTo>
                <a:lnTo>
                  <a:pt x="241" y="150"/>
                </a:lnTo>
                <a:lnTo>
                  <a:pt x="207" y="113"/>
                </a:lnTo>
                <a:lnTo>
                  <a:pt x="241" y="113"/>
                </a:lnTo>
                <a:lnTo>
                  <a:pt x="241" y="76"/>
                </a:lnTo>
                <a:lnTo>
                  <a:pt x="241" y="38"/>
                </a:lnTo>
                <a:lnTo>
                  <a:pt x="207" y="0"/>
                </a:lnTo>
                <a:lnTo>
                  <a:pt x="172" y="0"/>
                </a:lnTo>
                <a:lnTo>
                  <a:pt x="70" y="38"/>
                </a:lnTo>
                <a:lnTo>
                  <a:pt x="34" y="76"/>
                </a:lnTo>
                <a:lnTo>
                  <a:pt x="0" y="76"/>
                </a:lnTo>
                <a:lnTo>
                  <a:pt x="0" y="113"/>
                </a:lnTo>
                <a:lnTo>
                  <a:pt x="70" y="113"/>
                </a:lnTo>
                <a:lnTo>
                  <a:pt x="70" y="150"/>
                </a:lnTo>
                <a:lnTo>
                  <a:pt x="103" y="150"/>
                </a:lnTo>
                <a:lnTo>
                  <a:pt x="172" y="150"/>
                </a:lnTo>
                <a:lnTo>
                  <a:pt x="172" y="188"/>
                </a:lnTo>
                <a:lnTo>
                  <a:pt x="138" y="188"/>
                </a:lnTo>
                <a:lnTo>
                  <a:pt x="103" y="188"/>
                </a:lnTo>
                <a:lnTo>
                  <a:pt x="70" y="188"/>
                </a:lnTo>
                <a:lnTo>
                  <a:pt x="70" y="227"/>
                </a:lnTo>
                <a:lnTo>
                  <a:pt x="70" y="264"/>
                </a:lnTo>
                <a:lnTo>
                  <a:pt x="103" y="264"/>
                </a:lnTo>
                <a:lnTo>
                  <a:pt x="138" y="301"/>
                </a:lnTo>
                <a:lnTo>
                  <a:pt x="172" y="339"/>
                </a:lnTo>
                <a:lnTo>
                  <a:pt x="207" y="264"/>
                </a:lnTo>
                <a:lnTo>
                  <a:pt x="207" y="227"/>
                </a:lnTo>
                <a:lnTo>
                  <a:pt x="241" y="227"/>
                </a:lnTo>
                <a:lnTo>
                  <a:pt x="207" y="301"/>
                </a:lnTo>
                <a:lnTo>
                  <a:pt x="241" y="339"/>
                </a:lnTo>
                <a:lnTo>
                  <a:pt x="345" y="377"/>
                </a:lnTo>
                <a:lnTo>
                  <a:pt x="414" y="377"/>
                </a:lnTo>
                <a:lnTo>
                  <a:pt x="449" y="377"/>
                </a:lnTo>
                <a:lnTo>
                  <a:pt x="518" y="451"/>
                </a:lnTo>
                <a:lnTo>
                  <a:pt x="551" y="527"/>
                </a:lnTo>
                <a:lnTo>
                  <a:pt x="587" y="641"/>
                </a:lnTo>
                <a:lnTo>
                  <a:pt x="587" y="678"/>
                </a:lnTo>
                <a:lnTo>
                  <a:pt x="587" y="715"/>
                </a:lnTo>
                <a:lnTo>
                  <a:pt x="621" y="715"/>
                </a:lnTo>
                <a:lnTo>
                  <a:pt x="655" y="753"/>
                </a:lnTo>
                <a:lnTo>
                  <a:pt x="689" y="753"/>
                </a:lnTo>
                <a:lnTo>
                  <a:pt x="725" y="791"/>
                </a:lnTo>
              </a:path>
            </a:pathLst>
          </a:custGeom>
          <a:noFill/>
          <a:ln w="3600">
            <a:solidFill>
              <a:srgbClr val="000000"/>
            </a:solidFill>
            <a:round/>
            <a:headEnd/>
            <a:tailEnd/>
          </a:ln>
          <a:effectLst/>
        </p:spPr>
        <p:txBody>
          <a:bodyPr/>
          <a:lstStyle/>
          <a:p>
            <a:endParaRPr lang="es-ES_tradnl" sz="1633"/>
          </a:p>
        </p:txBody>
      </p:sp>
      <p:sp>
        <p:nvSpPr>
          <p:cNvPr id="11639" name="Freeform 375"/>
          <p:cNvSpPr>
            <a:spLocks noChangeArrowheads="1"/>
          </p:cNvSpPr>
          <p:nvPr/>
        </p:nvSpPr>
        <p:spPr bwMode="auto">
          <a:xfrm>
            <a:off x="5424892" y="3528371"/>
            <a:ext cx="67687" cy="24483"/>
          </a:xfrm>
          <a:custGeom>
            <a:avLst/>
            <a:gdLst/>
            <a:ahLst/>
            <a:cxnLst>
              <a:cxn ang="0">
                <a:pos x="138" y="0"/>
              </a:cxn>
              <a:cxn ang="0">
                <a:pos x="33" y="38"/>
              </a:cxn>
              <a:cxn ang="0">
                <a:pos x="0" y="76"/>
              </a:cxn>
              <a:cxn ang="0">
                <a:pos x="33" y="76"/>
              </a:cxn>
              <a:cxn ang="0">
                <a:pos x="70" y="76"/>
              </a:cxn>
              <a:cxn ang="0">
                <a:pos x="173" y="76"/>
              </a:cxn>
              <a:cxn ang="0">
                <a:pos x="207" y="76"/>
              </a:cxn>
              <a:cxn ang="0">
                <a:pos x="207" y="38"/>
              </a:cxn>
              <a:cxn ang="0">
                <a:pos x="207" y="0"/>
              </a:cxn>
              <a:cxn ang="0">
                <a:pos x="173" y="0"/>
              </a:cxn>
              <a:cxn ang="0">
                <a:pos x="138" y="0"/>
              </a:cxn>
            </a:cxnLst>
            <a:rect l="0" t="0" r="r" b="b"/>
            <a:pathLst>
              <a:path w="208" h="77">
                <a:moveTo>
                  <a:pt x="138" y="0"/>
                </a:moveTo>
                <a:lnTo>
                  <a:pt x="33" y="38"/>
                </a:lnTo>
                <a:lnTo>
                  <a:pt x="0" y="76"/>
                </a:lnTo>
                <a:lnTo>
                  <a:pt x="33" y="76"/>
                </a:lnTo>
                <a:lnTo>
                  <a:pt x="70" y="76"/>
                </a:lnTo>
                <a:lnTo>
                  <a:pt x="173" y="76"/>
                </a:lnTo>
                <a:lnTo>
                  <a:pt x="207" y="76"/>
                </a:lnTo>
                <a:lnTo>
                  <a:pt x="207" y="38"/>
                </a:lnTo>
                <a:lnTo>
                  <a:pt x="207" y="0"/>
                </a:lnTo>
                <a:lnTo>
                  <a:pt x="173" y="0"/>
                </a:lnTo>
                <a:lnTo>
                  <a:pt x="138" y="0"/>
                </a:lnTo>
              </a:path>
            </a:pathLst>
          </a:custGeom>
          <a:noFill/>
          <a:ln w="3600">
            <a:solidFill>
              <a:srgbClr val="000000"/>
            </a:solidFill>
            <a:round/>
            <a:headEnd/>
            <a:tailEnd/>
          </a:ln>
          <a:effectLst/>
        </p:spPr>
        <p:txBody>
          <a:bodyPr/>
          <a:lstStyle/>
          <a:p>
            <a:endParaRPr lang="es-ES_tradnl" sz="1633"/>
          </a:p>
        </p:txBody>
      </p:sp>
      <p:sp>
        <p:nvSpPr>
          <p:cNvPr id="11640" name="Freeform 376"/>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1" name="Freeform 377"/>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noFill/>
          <a:ln w="3600">
            <a:solidFill>
              <a:srgbClr val="000000"/>
            </a:solidFill>
            <a:round/>
            <a:headEnd/>
            <a:tailEnd/>
          </a:ln>
          <a:effectLst/>
        </p:spPr>
        <p:txBody>
          <a:bodyPr/>
          <a:lstStyle/>
          <a:p>
            <a:endParaRPr lang="es-ES_tradnl" sz="1633"/>
          </a:p>
        </p:txBody>
      </p:sp>
      <p:sp>
        <p:nvSpPr>
          <p:cNvPr id="11642" name="Freeform 378"/>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3" name="Freeform 379"/>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noFill/>
          <a:ln w="3600">
            <a:solidFill>
              <a:srgbClr val="000000"/>
            </a:solidFill>
            <a:round/>
            <a:headEnd/>
            <a:tailEnd/>
          </a:ln>
          <a:effectLst/>
        </p:spPr>
        <p:txBody>
          <a:bodyPr/>
          <a:lstStyle/>
          <a:p>
            <a:endParaRPr lang="es-ES_tradnl" sz="1633"/>
          </a:p>
        </p:txBody>
      </p:sp>
      <p:sp>
        <p:nvSpPr>
          <p:cNvPr id="11644" name="Freeform 380"/>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5" name="Freeform 381"/>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noFill/>
          <a:ln w="3600">
            <a:solidFill>
              <a:srgbClr val="000000"/>
            </a:solidFill>
            <a:round/>
            <a:headEnd/>
            <a:tailEnd/>
          </a:ln>
          <a:effectLst/>
        </p:spPr>
        <p:txBody>
          <a:bodyPr/>
          <a:lstStyle/>
          <a:p>
            <a:endParaRPr lang="es-ES_tradnl" sz="1633"/>
          </a:p>
        </p:txBody>
      </p:sp>
      <p:sp>
        <p:nvSpPr>
          <p:cNvPr id="11646" name="Freeform 382"/>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7" name="Freeform 383"/>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noFill/>
          <a:ln w="3600">
            <a:solidFill>
              <a:srgbClr val="000000"/>
            </a:solidFill>
            <a:round/>
            <a:headEnd/>
            <a:tailEnd/>
          </a:ln>
          <a:effectLst/>
        </p:spPr>
        <p:txBody>
          <a:bodyPr/>
          <a:lstStyle/>
          <a:p>
            <a:endParaRPr lang="es-ES_tradnl" sz="1633"/>
          </a:p>
        </p:txBody>
      </p:sp>
      <p:sp>
        <p:nvSpPr>
          <p:cNvPr id="11648" name="Freeform 384"/>
          <p:cNvSpPr>
            <a:spLocks noChangeArrowheads="1"/>
          </p:cNvSpPr>
          <p:nvPr/>
        </p:nvSpPr>
        <p:spPr bwMode="auto">
          <a:xfrm>
            <a:off x="6980254" y="701355"/>
            <a:ext cx="2466979" cy="1929803"/>
          </a:xfrm>
          <a:custGeom>
            <a:avLst/>
            <a:gdLst/>
            <a:ahLst/>
            <a:cxnLst>
              <a:cxn ang="0">
                <a:pos x="1655" y="1845"/>
              </a:cxn>
              <a:cxn ang="0">
                <a:pos x="1484" y="1845"/>
              </a:cxn>
              <a:cxn ang="0">
                <a:pos x="1277" y="1996"/>
              </a:cxn>
              <a:cxn ang="0">
                <a:pos x="1380" y="1732"/>
              </a:cxn>
              <a:cxn ang="0">
                <a:pos x="1104" y="1882"/>
              </a:cxn>
              <a:cxn ang="0">
                <a:pos x="829" y="2257"/>
              </a:cxn>
              <a:cxn ang="0">
                <a:pos x="483" y="2447"/>
              </a:cxn>
              <a:cxn ang="0">
                <a:pos x="449" y="2371"/>
              </a:cxn>
              <a:cxn ang="0">
                <a:pos x="689" y="2257"/>
              </a:cxn>
              <a:cxn ang="0">
                <a:pos x="689" y="2070"/>
              </a:cxn>
              <a:cxn ang="0">
                <a:pos x="483" y="1956"/>
              </a:cxn>
              <a:cxn ang="0">
                <a:pos x="310" y="1920"/>
              </a:cxn>
              <a:cxn ang="0">
                <a:pos x="173" y="1656"/>
              </a:cxn>
              <a:cxn ang="0">
                <a:pos x="518" y="1355"/>
              </a:cxn>
              <a:cxn ang="0">
                <a:pos x="449" y="1167"/>
              </a:cxn>
              <a:cxn ang="0">
                <a:pos x="138" y="1205"/>
              </a:cxn>
              <a:cxn ang="0">
                <a:pos x="34" y="1053"/>
              </a:cxn>
              <a:cxn ang="0">
                <a:pos x="310" y="978"/>
              </a:cxn>
              <a:cxn ang="0">
                <a:pos x="380" y="791"/>
              </a:cxn>
              <a:cxn ang="0">
                <a:pos x="345" y="377"/>
              </a:cxn>
              <a:cxn ang="0">
                <a:pos x="759" y="150"/>
              </a:cxn>
              <a:cxn ang="0">
                <a:pos x="1277" y="0"/>
              </a:cxn>
              <a:cxn ang="0">
                <a:pos x="1552" y="150"/>
              </a:cxn>
              <a:cxn ang="0">
                <a:pos x="1932" y="301"/>
              </a:cxn>
              <a:cxn ang="0">
                <a:pos x="5414" y="5495"/>
              </a:cxn>
              <a:cxn ang="0">
                <a:pos x="5863" y="5421"/>
              </a:cxn>
              <a:cxn ang="0">
                <a:pos x="5932" y="5308"/>
              </a:cxn>
              <a:cxn ang="0">
                <a:pos x="6276" y="5383"/>
              </a:cxn>
              <a:cxn ang="0">
                <a:pos x="6345" y="5684"/>
              </a:cxn>
              <a:cxn ang="0">
                <a:pos x="6553" y="5684"/>
              </a:cxn>
              <a:cxn ang="0">
                <a:pos x="6485" y="5157"/>
              </a:cxn>
              <a:cxn ang="0">
                <a:pos x="6828" y="4818"/>
              </a:cxn>
              <a:cxn ang="0">
                <a:pos x="6828" y="4367"/>
              </a:cxn>
              <a:cxn ang="0">
                <a:pos x="6898" y="4367"/>
              </a:cxn>
              <a:cxn ang="0">
                <a:pos x="7002" y="4217"/>
              </a:cxn>
              <a:cxn ang="0">
                <a:pos x="7243" y="3952"/>
              </a:cxn>
              <a:cxn ang="0">
                <a:pos x="7484" y="3726"/>
              </a:cxn>
              <a:cxn ang="0">
                <a:pos x="7380" y="3502"/>
              </a:cxn>
              <a:cxn ang="0">
                <a:pos x="6931" y="3689"/>
              </a:cxn>
              <a:cxn ang="0">
                <a:pos x="6655" y="3916"/>
              </a:cxn>
              <a:cxn ang="0">
                <a:pos x="6380" y="4140"/>
              </a:cxn>
              <a:cxn ang="0">
                <a:pos x="6345" y="3840"/>
              </a:cxn>
              <a:cxn ang="0">
                <a:pos x="6243" y="3652"/>
              </a:cxn>
              <a:cxn ang="0">
                <a:pos x="6105" y="3952"/>
              </a:cxn>
              <a:cxn ang="0">
                <a:pos x="6001" y="3726"/>
              </a:cxn>
              <a:cxn ang="0">
                <a:pos x="6139" y="3613"/>
              </a:cxn>
              <a:cxn ang="0">
                <a:pos x="5966" y="3425"/>
              </a:cxn>
              <a:cxn ang="0">
                <a:pos x="5725" y="3425"/>
              </a:cxn>
              <a:cxn ang="0">
                <a:pos x="5449" y="3200"/>
              </a:cxn>
              <a:cxn ang="0">
                <a:pos x="3311" y="3350"/>
              </a:cxn>
              <a:cxn ang="0">
                <a:pos x="3311" y="3538"/>
              </a:cxn>
              <a:cxn ang="0">
                <a:pos x="3276" y="4140"/>
              </a:cxn>
              <a:cxn ang="0">
                <a:pos x="3448" y="4705"/>
              </a:cxn>
              <a:cxn ang="0">
                <a:pos x="4000" y="5044"/>
              </a:cxn>
              <a:cxn ang="0">
                <a:pos x="4622" y="5231"/>
              </a:cxn>
              <a:cxn ang="0">
                <a:pos x="4828" y="5383"/>
              </a:cxn>
              <a:cxn ang="0">
                <a:pos x="5139" y="5722"/>
              </a:cxn>
            </a:cxnLst>
            <a:rect l="0" t="0" r="r" b="b"/>
            <a:pathLst>
              <a:path w="7554" h="5911">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close/>
                <a:moveTo>
                  <a:pt x="5243" y="5796"/>
                </a:moveTo>
                <a:lnTo>
                  <a:pt x="5277" y="5722"/>
                </a:lnTo>
                <a:lnTo>
                  <a:pt x="5277" y="5646"/>
                </a:lnTo>
                <a:lnTo>
                  <a:pt x="5277" y="5609"/>
                </a:lnTo>
                <a:lnTo>
                  <a:pt x="5311" y="5572"/>
                </a:lnTo>
                <a:lnTo>
                  <a:pt x="5345" y="5533"/>
                </a:lnTo>
                <a:lnTo>
                  <a:pt x="5414" y="5495"/>
                </a:lnTo>
                <a:lnTo>
                  <a:pt x="5484" y="5458"/>
                </a:lnTo>
                <a:lnTo>
                  <a:pt x="5552" y="5421"/>
                </a:lnTo>
                <a:lnTo>
                  <a:pt x="5587" y="5383"/>
                </a:lnTo>
                <a:lnTo>
                  <a:pt x="5656" y="5383"/>
                </a:lnTo>
                <a:lnTo>
                  <a:pt x="5759" y="5421"/>
                </a:lnTo>
                <a:lnTo>
                  <a:pt x="5794" y="5421"/>
                </a:lnTo>
                <a:lnTo>
                  <a:pt x="5829" y="5421"/>
                </a:lnTo>
                <a:lnTo>
                  <a:pt x="5863" y="5421"/>
                </a:lnTo>
                <a:lnTo>
                  <a:pt x="5863" y="5383"/>
                </a:lnTo>
                <a:lnTo>
                  <a:pt x="5829" y="5345"/>
                </a:lnTo>
                <a:lnTo>
                  <a:pt x="5829" y="5308"/>
                </a:lnTo>
                <a:lnTo>
                  <a:pt x="5794" y="5308"/>
                </a:lnTo>
                <a:lnTo>
                  <a:pt x="5794" y="5270"/>
                </a:lnTo>
                <a:lnTo>
                  <a:pt x="5829" y="5308"/>
                </a:lnTo>
                <a:lnTo>
                  <a:pt x="5898" y="5308"/>
                </a:lnTo>
                <a:lnTo>
                  <a:pt x="5932" y="5308"/>
                </a:lnTo>
                <a:lnTo>
                  <a:pt x="6001" y="5308"/>
                </a:lnTo>
                <a:lnTo>
                  <a:pt x="6036" y="5308"/>
                </a:lnTo>
                <a:lnTo>
                  <a:pt x="6105" y="5308"/>
                </a:lnTo>
                <a:lnTo>
                  <a:pt x="6139" y="5308"/>
                </a:lnTo>
                <a:lnTo>
                  <a:pt x="6173" y="5345"/>
                </a:lnTo>
                <a:lnTo>
                  <a:pt x="6173" y="5383"/>
                </a:lnTo>
                <a:lnTo>
                  <a:pt x="6207" y="5383"/>
                </a:lnTo>
                <a:lnTo>
                  <a:pt x="6276" y="5383"/>
                </a:lnTo>
                <a:lnTo>
                  <a:pt x="6311" y="5383"/>
                </a:lnTo>
                <a:lnTo>
                  <a:pt x="6311" y="5421"/>
                </a:lnTo>
                <a:lnTo>
                  <a:pt x="6311" y="5495"/>
                </a:lnTo>
                <a:lnTo>
                  <a:pt x="6311" y="5533"/>
                </a:lnTo>
                <a:lnTo>
                  <a:pt x="6311" y="5572"/>
                </a:lnTo>
                <a:lnTo>
                  <a:pt x="6311" y="5609"/>
                </a:lnTo>
                <a:lnTo>
                  <a:pt x="6345" y="5646"/>
                </a:lnTo>
                <a:lnTo>
                  <a:pt x="6345" y="5684"/>
                </a:lnTo>
                <a:lnTo>
                  <a:pt x="6415" y="5722"/>
                </a:lnTo>
                <a:lnTo>
                  <a:pt x="6415" y="5836"/>
                </a:lnTo>
                <a:lnTo>
                  <a:pt x="6449" y="5836"/>
                </a:lnTo>
                <a:lnTo>
                  <a:pt x="6485" y="5872"/>
                </a:lnTo>
                <a:lnTo>
                  <a:pt x="6485" y="5910"/>
                </a:lnTo>
                <a:lnTo>
                  <a:pt x="6518" y="5872"/>
                </a:lnTo>
                <a:lnTo>
                  <a:pt x="6553" y="5796"/>
                </a:lnTo>
                <a:lnTo>
                  <a:pt x="6553" y="5684"/>
                </a:lnTo>
                <a:lnTo>
                  <a:pt x="6518" y="5533"/>
                </a:lnTo>
                <a:lnTo>
                  <a:pt x="6518" y="5495"/>
                </a:lnTo>
                <a:lnTo>
                  <a:pt x="6518" y="5458"/>
                </a:lnTo>
                <a:lnTo>
                  <a:pt x="6449" y="5383"/>
                </a:lnTo>
                <a:lnTo>
                  <a:pt x="6449" y="5308"/>
                </a:lnTo>
                <a:lnTo>
                  <a:pt x="6449" y="5270"/>
                </a:lnTo>
                <a:lnTo>
                  <a:pt x="6485" y="5195"/>
                </a:lnTo>
                <a:lnTo>
                  <a:pt x="6485" y="5157"/>
                </a:lnTo>
                <a:lnTo>
                  <a:pt x="6485" y="5120"/>
                </a:lnTo>
                <a:lnTo>
                  <a:pt x="6553" y="5081"/>
                </a:lnTo>
                <a:lnTo>
                  <a:pt x="6587" y="5044"/>
                </a:lnTo>
                <a:lnTo>
                  <a:pt x="6655" y="4969"/>
                </a:lnTo>
                <a:lnTo>
                  <a:pt x="6760" y="4893"/>
                </a:lnTo>
                <a:lnTo>
                  <a:pt x="6760" y="4855"/>
                </a:lnTo>
                <a:lnTo>
                  <a:pt x="6794" y="4818"/>
                </a:lnTo>
                <a:lnTo>
                  <a:pt x="6828" y="4818"/>
                </a:lnTo>
                <a:lnTo>
                  <a:pt x="6863" y="4780"/>
                </a:lnTo>
                <a:lnTo>
                  <a:pt x="6863" y="4743"/>
                </a:lnTo>
                <a:lnTo>
                  <a:pt x="6828" y="4630"/>
                </a:lnTo>
                <a:lnTo>
                  <a:pt x="6794" y="4555"/>
                </a:lnTo>
                <a:lnTo>
                  <a:pt x="6794" y="4517"/>
                </a:lnTo>
                <a:lnTo>
                  <a:pt x="6794" y="4480"/>
                </a:lnTo>
                <a:lnTo>
                  <a:pt x="6794" y="4367"/>
                </a:lnTo>
                <a:lnTo>
                  <a:pt x="6828" y="4367"/>
                </a:lnTo>
                <a:lnTo>
                  <a:pt x="6828" y="4329"/>
                </a:lnTo>
                <a:lnTo>
                  <a:pt x="6828" y="4405"/>
                </a:lnTo>
                <a:lnTo>
                  <a:pt x="6828" y="4480"/>
                </a:lnTo>
                <a:lnTo>
                  <a:pt x="6863" y="4592"/>
                </a:lnTo>
                <a:lnTo>
                  <a:pt x="6898" y="4517"/>
                </a:lnTo>
                <a:lnTo>
                  <a:pt x="6931" y="4441"/>
                </a:lnTo>
                <a:lnTo>
                  <a:pt x="6931" y="4405"/>
                </a:lnTo>
                <a:lnTo>
                  <a:pt x="6898" y="4367"/>
                </a:lnTo>
                <a:lnTo>
                  <a:pt x="6898" y="4253"/>
                </a:lnTo>
                <a:lnTo>
                  <a:pt x="6931" y="4291"/>
                </a:lnTo>
                <a:lnTo>
                  <a:pt x="6931" y="4329"/>
                </a:lnTo>
                <a:lnTo>
                  <a:pt x="6966" y="4367"/>
                </a:lnTo>
                <a:lnTo>
                  <a:pt x="6966" y="4291"/>
                </a:lnTo>
                <a:lnTo>
                  <a:pt x="7002" y="4253"/>
                </a:lnTo>
                <a:lnTo>
                  <a:pt x="7035" y="4217"/>
                </a:lnTo>
                <a:lnTo>
                  <a:pt x="7002" y="4217"/>
                </a:lnTo>
                <a:lnTo>
                  <a:pt x="7002" y="4177"/>
                </a:lnTo>
                <a:lnTo>
                  <a:pt x="7035" y="4140"/>
                </a:lnTo>
                <a:lnTo>
                  <a:pt x="7070" y="4103"/>
                </a:lnTo>
                <a:lnTo>
                  <a:pt x="7140" y="4066"/>
                </a:lnTo>
                <a:lnTo>
                  <a:pt x="7243" y="4027"/>
                </a:lnTo>
                <a:lnTo>
                  <a:pt x="7277" y="4027"/>
                </a:lnTo>
                <a:lnTo>
                  <a:pt x="7277" y="3990"/>
                </a:lnTo>
                <a:lnTo>
                  <a:pt x="7243" y="3952"/>
                </a:lnTo>
                <a:lnTo>
                  <a:pt x="7277" y="3916"/>
                </a:lnTo>
                <a:lnTo>
                  <a:pt x="7310" y="3876"/>
                </a:lnTo>
                <a:lnTo>
                  <a:pt x="7346" y="3840"/>
                </a:lnTo>
                <a:lnTo>
                  <a:pt x="7380" y="3802"/>
                </a:lnTo>
                <a:lnTo>
                  <a:pt x="7415" y="3802"/>
                </a:lnTo>
                <a:lnTo>
                  <a:pt x="7415" y="3840"/>
                </a:lnTo>
                <a:lnTo>
                  <a:pt x="7484" y="3765"/>
                </a:lnTo>
                <a:lnTo>
                  <a:pt x="7484" y="3726"/>
                </a:lnTo>
                <a:lnTo>
                  <a:pt x="7518" y="3689"/>
                </a:lnTo>
                <a:lnTo>
                  <a:pt x="7553" y="3689"/>
                </a:lnTo>
                <a:lnTo>
                  <a:pt x="7553" y="3652"/>
                </a:lnTo>
                <a:lnTo>
                  <a:pt x="7518" y="3576"/>
                </a:lnTo>
                <a:lnTo>
                  <a:pt x="7484" y="3502"/>
                </a:lnTo>
                <a:lnTo>
                  <a:pt x="7449" y="3463"/>
                </a:lnTo>
                <a:lnTo>
                  <a:pt x="7415" y="3502"/>
                </a:lnTo>
                <a:lnTo>
                  <a:pt x="7380" y="3502"/>
                </a:lnTo>
                <a:lnTo>
                  <a:pt x="7346" y="3538"/>
                </a:lnTo>
                <a:lnTo>
                  <a:pt x="7310" y="3576"/>
                </a:lnTo>
                <a:lnTo>
                  <a:pt x="7243" y="3613"/>
                </a:lnTo>
                <a:lnTo>
                  <a:pt x="7243" y="3652"/>
                </a:lnTo>
                <a:lnTo>
                  <a:pt x="7207" y="3652"/>
                </a:lnTo>
                <a:lnTo>
                  <a:pt x="7070" y="3652"/>
                </a:lnTo>
                <a:lnTo>
                  <a:pt x="6966" y="3689"/>
                </a:lnTo>
                <a:lnTo>
                  <a:pt x="6931" y="3689"/>
                </a:lnTo>
                <a:lnTo>
                  <a:pt x="6898" y="3689"/>
                </a:lnTo>
                <a:lnTo>
                  <a:pt x="6863" y="3689"/>
                </a:lnTo>
                <a:lnTo>
                  <a:pt x="6863" y="3726"/>
                </a:lnTo>
                <a:lnTo>
                  <a:pt x="6828" y="3802"/>
                </a:lnTo>
                <a:lnTo>
                  <a:pt x="6828" y="3840"/>
                </a:lnTo>
                <a:lnTo>
                  <a:pt x="6828" y="3876"/>
                </a:lnTo>
                <a:lnTo>
                  <a:pt x="6760" y="3876"/>
                </a:lnTo>
                <a:lnTo>
                  <a:pt x="6655" y="3916"/>
                </a:lnTo>
                <a:lnTo>
                  <a:pt x="6622" y="3916"/>
                </a:lnTo>
                <a:lnTo>
                  <a:pt x="6587" y="3990"/>
                </a:lnTo>
                <a:lnTo>
                  <a:pt x="6622" y="3990"/>
                </a:lnTo>
                <a:lnTo>
                  <a:pt x="6587" y="4027"/>
                </a:lnTo>
                <a:lnTo>
                  <a:pt x="6518" y="4066"/>
                </a:lnTo>
                <a:lnTo>
                  <a:pt x="6485" y="4103"/>
                </a:lnTo>
                <a:lnTo>
                  <a:pt x="6415" y="4103"/>
                </a:lnTo>
                <a:lnTo>
                  <a:pt x="6380" y="4140"/>
                </a:lnTo>
                <a:lnTo>
                  <a:pt x="6345" y="4140"/>
                </a:lnTo>
                <a:lnTo>
                  <a:pt x="6345" y="4103"/>
                </a:lnTo>
                <a:lnTo>
                  <a:pt x="6345" y="4066"/>
                </a:lnTo>
                <a:lnTo>
                  <a:pt x="6311" y="4066"/>
                </a:lnTo>
                <a:lnTo>
                  <a:pt x="6311" y="4027"/>
                </a:lnTo>
                <a:lnTo>
                  <a:pt x="6311" y="3952"/>
                </a:lnTo>
                <a:lnTo>
                  <a:pt x="6345" y="3916"/>
                </a:lnTo>
                <a:lnTo>
                  <a:pt x="6345" y="3840"/>
                </a:lnTo>
                <a:lnTo>
                  <a:pt x="6276" y="3876"/>
                </a:lnTo>
                <a:lnTo>
                  <a:pt x="6276" y="3916"/>
                </a:lnTo>
                <a:lnTo>
                  <a:pt x="6243" y="3876"/>
                </a:lnTo>
                <a:lnTo>
                  <a:pt x="6276" y="3840"/>
                </a:lnTo>
                <a:lnTo>
                  <a:pt x="6276" y="3802"/>
                </a:lnTo>
                <a:lnTo>
                  <a:pt x="6276" y="3726"/>
                </a:lnTo>
                <a:lnTo>
                  <a:pt x="6276" y="3689"/>
                </a:lnTo>
                <a:lnTo>
                  <a:pt x="6243" y="3652"/>
                </a:lnTo>
                <a:lnTo>
                  <a:pt x="6207" y="3652"/>
                </a:lnTo>
                <a:lnTo>
                  <a:pt x="6173" y="3689"/>
                </a:lnTo>
                <a:lnTo>
                  <a:pt x="6139" y="3689"/>
                </a:lnTo>
                <a:lnTo>
                  <a:pt x="6139" y="3726"/>
                </a:lnTo>
                <a:lnTo>
                  <a:pt x="6105" y="3765"/>
                </a:lnTo>
                <a:lnTo>
                  <a:pt x="6105" y="3840"/>
                </a:lnTo>
                <a:lnTo>
                  <a:pt x="6105" y="3876"/>
                </a:lnTo>
                <a:lnTo>
                  <a:pt x="6105" y="3952"/>
                </a:lnTo>
                <a:lnTo>
                  <a:pt x="6069" y="3990"/>
                </a:lnTo>
                <a:lnTo>
                  <a:pt x="6069" y="4027"/>
                </a:lnTo>
                <a:lnTo>
                  <a:pt x="6036" y="4066"/>
                </a:lnTo>
                <a:lnTo>
                  <a:pt x="6001" y="4027"/>
                </a:lnTo>
                <a:lnTo>
                  <a:pt x="6001" y="3990"/>
                </a:lnTo>
                <a:lnTo>
                  <a:pt x="5966" y="3876"/>
                </a:lnTo>
                <a:lnTo>
                  <a:pt x="6001" y="3765"/>
                </a:lnTo>
                <a:lnTo>
                  <a:pt x="6001" y="3726"/>
                </a:lnTo>
                <a:lnTo>
                  <a:pt x="6001" y="3689"/>
                </a:lnTo>
                <a:lnTo>
                  <a:pt x="5966" y="3726"/>
                </a:lnTo>
                <a:lnTo>
                  <a:pt x="5966" y="3689"/>
                </a:lnTo>
                <a:lnTo>
                  <a:pt x="5966" y="3652"/>
                </a:lnTo>
                <a:lnTo>
                  <a:pt x="6001" y="3652"/>
                </a:lnTo>
                <a:lnTo>
                  <a:pt x="6036" y="3613"/>
                </a:lnTo>
                <a:lnTo>
                  <a:pt x="6105" y="3613"/>
                </a:lnTo>
                <a:lnTo>
                  <a:pt x="6139" y="3613"/>
                </a:lnTo>
                <a:lnTo>
                  <a:pt x="6207" y="3538"/>
                </a:lnTo>
                <a:lnTo>
                  <a:pt x="6173" y="3538"/>
                </a:lnTo>
                <a:lnTo>
                  <a:pt x="6173" y="3502"/>
                </a:lnTo>
                <a:lnTo>
                  <a:pt x="6069" y="3538"/>
                </a:lnTo>
                <a:lnTo>
                  <a:pt x="6036" y="3502"/>
                </a:lnTo>
                <a:lnTo>
                  <a:pt x="6001" y="3502"/>
                </a:lnTo>
                <a:lnTo>
                  <a:pt x="5932" y="3463"/>
                </a:lnTo>
                <a:lnTo>
                  <a:pt x="5966" y="3425"/>
                </a:lnTo>
                <a:lnTo>
                  <a:pt x="5898" y="3463"/>
                </a:lnTo>
                <a:lnTo>
                  <a:pt x="5829" y="3502"/>
                </a:lnTo>
                <a:lnTo>
                  <a:pt x="5794" y="3502"/>
                </a:lnTo>
                <a:lnTo>
                  <a:pt x="5759" y="3502"/>
                </a:lnTo>
                <a:lnTo>
                  <a:pt x="5759" y="3463"/>
                </a:lnTo>
                <a:lnTo>
                  <a:pt x="5725" y="3502"/>
                </a:lnTo>
                <a:lnTo>
                  <a:pt x="5690" y="3502"/>
                </a:lnTo>
                <a:lnTo>
                  <a:pt x="5725" y="3425"/>
                </a:lnTo>
                <a:lnTo>
                  <a:pt x="5794" y="3388"/>
                </a:lnTo>
                <a:lnTo>
                  <a:pt x="5656" y="3313"/>
                </a:lnTo>
                <a:lnTo>
                  <a:pt x="5587" y="3313"/>
                </a:lnTo>
                <a:lnTo>
                  <a:pt x="5552" y="3313"/>
                </a:lnTo>
                <a:lnTo>
                  <a:pt x="5552" y="3275"/>
                </a:lnTo>
                <a:lnTo>
                  <a:pt x="5518" y="3237"/>
                </a:lnTo>
                <a:lnTo>
                  <a:pt x="5484" y="3200"/>
                </a:lnTo>
                <a:lnTo>
                  <a:pt x="5449" y="3200"/>
                </a:lnTo>
                <a:lnTo>
                  <a:pt x="5414" y="3200"/>
                </a:lnTo>
                <a:lnTo>
                  <a:pt x="5414" y="3237"/>
                </a:lnTo>
                <a:lnTo>
                  <a:pt x="3345" y="3237"/>
                </a:lnTo>
                <a:lnTo>
                  <a:pt x="3345" y="3275"/>
                </a:lnTo>
                <a:lnTo>
                  <a:pt x="3380" y="3313"/>
                </a:lnTo>
                <a:lnTo>
                  <a:pt x="3414" y="3388"/>
                </a:lnTo>
                <a:lnTo>
                  <a:pt x="3345" y="3350"/>
                </a:lnTo>
                <a:lnTo>
                  <a:pt x="3311" y="3350"/>
                </a:lnTo>
                <a:lnTo>
                  <a:pt x="3243" y="3350"/>
                </a:lnTo>
                <a:lnTo>
                  <a:pt x="3207" y="3350"/>
                </a:lnTo>
                <a:lnTo>
                  <a:pt x="3207" y="3388"/>
                </a:lnTo>
                <a:lnTo>
                  <a:pt x="3243" y="3425"/>
                </a:lnTo>
                <a:lnTo>
                  <a:pt x="3243" y="3463"/>
                </a:lnTo>
                <a:lnTo>
                  <a:pt x="3243" y="3502"/>
                </a:lnTo>
                <a:lnTo>
                  <a:pt x="3276" y="3538"/>
                </a:lnTo>
                <a:lnTo>
                  <a:pt x="3311" y="3538"/>
                </a:lnTo>
                <a:lnTo>
                  <a:pt x="3276" y="3576"/>
                </a:lnTo>
                <a:lnTo>
                  <a:pt x="3243" y="3652"/>
                </a:lnTo>
                <a:lnTo>
                  <a:pt x="3243" y="3802"/>
                </a:lnTo>
                <a:lnTo>
                  <a:pt x="3243" y="3876"/>
                </a:lnTo>
                <a:lnTo>
                  <a:pt x="3243" y="3990"/>
                </a:lnTo>
                <a:lnTo>
                  <a:pt x="3243" y="4027"/>
                </a:lnTo>
                <a:lnTo>
                  <a:pt x="3276" y="4103"/>
                </a:lnTo>
                <a:lnTo>
                  <a:pt x="3276" y="4140"/>
                </a:lnTo>
                <a:lnTo>
                  <a:pt x="3243" y="4177"/>
                </a:lnTo>
                <a:lnTo>
                  <a:pt x="3243" y="4253"/>
                </a:lnTo>
                <a:lnTo>
                  <a:pt x="3276" y="4291"/>
                </a:lnTo>
                <a:lnTo>
                  <a:pt x="3380" y="4441"/>
                </a:lnTo>
                <a:lnTo>
                  <a:pt x="3414" y="4592"/>
                </a:lnTo>
                <a:lnTo>
                  <a:pt x="3414" y="4630"/>
                </a:lnTo>
                <a:lnTo>
                  <a:pt x="3414" y="4668"/>
                </a:lnTo>
                <a:lnTo>
                  <a:pt x="3448" y="4705"/>
                </a:lnTo>
                <a:lnTo>
                  <a:pt x="3518" y="4780"/>
                </a:lnTo>
                <a:lnTo>
                  <a:pt x="3518" y="4818"/>
                </a:lnTo>
                <a:lnTo>
                  <a:pt x="3518" y="4855"/>
                </a:lnTo>
                <a:lnTo>
                  <a:pt x="3622" y="4893"/>
                </a:lnTo>
                <a:lnTo>
                  <a:pt x="3725" y="4931"/>
                </a:lnTo>
                <a:lnTo>
                  <a:pt x="3759" y="5007"/>
                </a:lnTo>
                <a:lnTo>
                  <a:pt x="3794" y="5081"/>
                </a:lnTo>
                <a:lnTo>
                  <a:pt x="4000" y="5044"/>
                </a:lnTo>
                <a:lnTo>
                  <a:pt x="4000" y="5081"/>
                </a:lnTo>
                <a:lnTo>
                  <a:pt x="4035" y="5081"/>
                </a:lnTo>
                <a:lnTo>
                  <a:pt x="4414" y="5195"/>
                </a:lnTo>
                <a:lnTo>
                  <a:pt x="4414" y="5157"/>
                </a:lnTo>
                <a:lnTo>
                  <a:pt x="4448" y="5157"/>
                </a:lnTo>
                <a:lnTo>
                  <a:pt x="4484" y="5195"/>
                </a:lnTo>
                <a:lnTo>
                  <a:pt x="4586" y="5195"/>
                </a:lnTo>
                <a:lnTo>
                  <a:pt x="4622" y="5231"/>
                </a:lnTo>
                <a:lnTo>
                  <a:pt x="4656" y="5270"/>
                </a:lnTo>
                <a:lnTo>
                  <a:pt x="4690" y="5270"/>
                </a:lnTo>
                <a:lnTo>
                  <a:pt x="4690" y="5308"/>
                </a:lnTo>
                <a:lnTo>
                  <a:pt x="4726" y="5383"/>
                </a:lnTo>
                <a:lnTo>
                  <a:pt x="4759" y="5421"/>
                </a:lnTo>
                <a:lnTo>
                  <a:pt x="4794" y="5421"/>
                </a:lnTo>
                <a:lnTo>
                  <a:pt x="4828" y="5421"/>
                </a:lnTo>
                <a:lnTo>
                  <a:pt x="4828" y="5383"/>
                </a:lnTo>
                <a:lnTo>
                  <a:pt x="4898" y="5383"/>
                </a:lnTo>
                <a:lnTo>
                  <a:pt x="4932" y="5383"/>
                </a:lnTo>
                <a:lnTo>
                  <a:pt x="4965" y="5421"/>
                </a:lnTo>
                <a:lnTo>
                  <a:pt x="5035" y="5533"/>
                </a:lnTo>
                <a:lnTo>
                  <a:pt x="5035" y="5572"/>
                </a:lnTo>
                <a:lnTo>
                  <a:pt x="5035" y="5609"/>
                </a:lnTo>
                <a:lnTo>
                  <a:pt x="5069" y="5684"/>
                </a:lnTo>
                <a:lnTo>
                  <a:pt x="5139" y="5722"/>
                </a:lnTo>
                <a:lnTo>
                  <a:pt x="5207" y="5760"/>
                </a:lnTo>
                <a:lnTo>
                  <a:pt x="5243" y="5796"/>
                </a:lnTo>
                <a:close/>
              </a:path>
            </a:pathLst>
          </a:custGeom>
          <a:solidFill>
            <a:srgbClr val="FF0000"/>
          </a:solidFill>
          <a:ln w="3600">
            <a:solidFill>
              <a:srgbClr val="000000"/>
            </a:solidFill>
            <a:round/>
            <a:headEnd/>
            <a:tailEnd/>
          </a:ln>
          <a:effectLst/>
        </p:spPr>
        <p:txBody>
          <a:bodyPr wrap="none" anchor="ctr"/>
          <a:lstStyle/>
          <a:p>
            <a:endParaRPr lang="es-ES_tradnl" sz="1633"/>
          </a:p>
        </p:txBody>
      </p:sp>
      <p:sp>
        <p:nvSpPr>
          <p:cNvPr id="11649" name="Freeform 385"/>
          <p:cNvSpPr>
            <a:spLocks noChangeArrowheads="1"/>
          </p:cNvSpPr>
          <p:nvPr/>
        </p:nvSpPr>
        <p:spPr bwMode="auto">
          <a:xfrm>
            <a:off x="6980256" y="701355"/>
            <a:ext cx="653829" cy="823766"/>
          </a:xfrm>
          <a:custGeom>
            <a:avLst/>
            <a:gdLst/>
            <a:ahLst/>
            <a:cxnLst>
              <a:cxn ang="0">
                <a:pos x="1896" y="1920"/>
              </a:cxn>
              <a:cxn ang="0">
                <a:pos x="1655" y="1845"/>
              </a:cxn>
              <a:cxn ang="0">
                <a:pos x="1552" y="1768"/>
              </a:cxn>
              <a:cxn ang="0">
                <a:pos x="1484" y="1845"/>
              </a:cxn>
              <a:cxn ang="0">
                <a:pos x="1380" y="1956"/>
              </a:cxn>
              <a:cxn ang="0">
                <a:pos x="1277" y="1996"/>
              </a:cxn>
              <a:cxn ang="0">
                <a:pos x="1208" y="1882"/>
              </a:cxn>
              <a:cxn ang="0">
                <a:pos x="1380" y="1732"/>
              </a:cxn>
              <a:cxn ang="0">
                <a:pos x="1241" y="1768"/>
              </a:cxn>
              <a:cxn ang="0">
                <a:pos x="1104" y="1882"/>
              </a:cxn>
              <a:cxn ang="0">
                <a:pos x="1070" y="2070"/>
              </a:cxn>
              <a:cxn ang="0">
                <a:pos x="829" y="2257"/>
              </a:cxn>
              <a:cxn ang="0">
                <a:pos x="689" y="2371"/>
              </a:cxn>
              <a:cxn ang="0">
                <a:pos x="483" y="2447"/>
              </a:cxn>
              <a:cxn ang="0">
                <a:pos x="345" y="2485"/>
              </a:cxn>
              <a:cxn ang="0">
                <a:pos x="449" y="2371"/>
              </a:cxn>
              <a:cxn ang="0">
                <a:pos x="551" y="2371"/>
              </a:cxn>
              <a:cxn ang="0">
                <a:pos x="689" y="2257"/>
              </a:cxn>
              <a:cxn ang="0">
                <a:pos x="793" y="2033"/>
              </a:cxn>
              <a:cxn ang="0">
                <a:pos x="689" y="2070"/>
              </a:cxn>
              <a:cxn ang="0">
                <a:pos x="518" y="2070"/>
              </a:cxn>
              <a:cxn ang="0">
                <a:pos x="483" y="1956"/>
              </a:cxn>
              <a:cxn ang="0">
                <a:pos x="380" y="1882"/>
              </a:cxn>
              <a:cxn ang="0">
                <a:pos x="310" y="1920"/>
              </a:cxn>
              <a:cxn ang="0">
                <a:pos x="242" y="1732"/>
              </a:cxn>
              <a:cxn ang="0">
                <a:pos x="173" y="1656"/>
              </a:cxn>
              <a:cxn ang="0">
                <a:pos x="242" y="1543"/>
              </a:cxn>
              <a:cxn ang="0">
                <a:pos x="518" y="1355"/>
              </a:cxn>
              <a:cxn ang="0">
                <a:pos x="483" y="1242"/>
              </a:cxn>
              <a:cxn ang="0">
                <a:pos x="449" y="1167"/>
              </a:cxn>
              <a:cxn ang="0">
                <a:pos x="310" y="1242"/>
              </a:cxn>
              <a:cxn ang="0">
                <a:pos x="138" y="1205"/>
              </a:cxn>
              <a:cxn ang="0">
                <a:pos x="70" y="1092"/>
              </a:cxn>
              <a:cxn ang="0">
                <a:pos x="34" y="1053"/>
              </a:cxn>
              <a:cxn ang="0">
                <a:pos x="207" y="942"/>
              </a:cxn>
              <a:cxn ang="0">
                <a:pos x="310" y="978"/>
              </a:cxn>
              <a:cxn ang="0">
                <a:pos x="449" y="942"/>
              </a:cxn>
              <a:cxn ang="0">
                <a:pos x="380" y="791"/>
              </a:cxn>
              <a:cxn ang="0">
                <a:pos x="276" y="527"/>
              </a:cxn>
              <a:cxn ang="0">
                <a:pos x="345" y="377"/>
              </a:cxn>
              <a:cxn ang="0">
                <a:pos x="586" y="263"/>
              </a:cxn>
              <a:cxn ang="0">
                <a:pos x="759" y="150"/>
              </a:cxn>
              <a:cxn ang="0">
                <a:pos x="931" y="0"/>
              </a:cxn>
              <a:cxn ang="0">
                <a:pos x="1277" y="0"/>
              </a:cxn>
              <a:cxn ang="0">
                <a:pos x="1346" y="76"/>
              </a:cxn>
              <a:cxn ang="0">
                <a:pos x="1552" y="150"/>
              </a:cxn>
              <a:cxn ang="0">
                <a:pos x="1689" y="227"/>
              </a:cxn>
              <a:cxn ang="0">
                <a:pos x="1932" y="301"/>
              </a:cxn>
            </a:cxnLst>
            <a:rect l="0" t="0" r="r" b="b"/>
            <a:pathLst>
              <a:path w="2002" h="2522">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path>
            </a:pathLst>
          </a:custGeom>
          <a:noFill/>
          <a:ln w="3600">
            <a:solidFill>
              <a:srgbClr val="000000"/>
            </a:solidFill>
            <a:round/>
            <a:headEnd/>
            <a:tailEnd/>
          </a:ln>
          <a:effectLst/>
        </p:spPr>
        <p:txBody>
          <a:bodyPr/>
          <a:lstStyle/>
          <a:p>
            <a:endParaRPr lang="es-ES_tradnl" sz="1633"/>
          </a:p>
        </p:txBody>
      </p:sp>
      <p:sp>
        <p:nvSpPr>
          <p:cNvPr id="11650" name="Freeform 386"/>
          <p:cNvSpPr>
            <a:spLocks noChangeArrowheads="1"/>
          </p:cNvSpPr>
          <p:nvPr/>
        </p:nvSpPr>
        <p:spPr bwMode="auto">
          <a:xfrm>
            <a:off x="8027246" y="1745466"/>
            <a:ext cx="1419989" cy="885693"/>
          </a:xfrm>
          <a:custGeom>
            <a:avLst/>
            <a:gdLst/>
            <a:ahLst/>
            <a:cxnLst>
              <a:cxn ang="0">
                <a:pos x="2105" y="2371"/>
              </a:cxn>
              <a:cxn ang="0">
                <a:pos x="2381" y="2183"/>
              </a:cxn>
              <a:cxn ang="0">
                <a:pos x="2656" y="2221"/>
              </a:cxn>
              <a:cxn ang="0">
                <a:pos x="2588" y="2070"/>
              </a:cxn>
              <a:cxn ang="0">
                <a:pos x="2828" y="2107"/>
              </a:cxn>
              <a:cxn ang="0">
                <a:pos x="3000" y="2183"/>
              </a:cxn>
              <a:cxn ang="0">
                <a:pos x="3104" y="2333"/>
              </a:cxn>
              <a:cxn ang="0">
                <a:pos x="3207" y="2521"/>
              </a:cxn>
              <a:cxn ang="0">
                <a:pos x="3311" y="2673"/>
              </a:cxn>
              <a:cxn ang="0">
                <a:pos x="3311" y="2257"/>
              </a:cxn>
              <a:cxn ang="0">
                <a:pos x="3277" y="1956"/>
              </a:cxn>
              <a:cxn ang="0">
                <a:pos x="3552" y="1692"/>
              </a:cxn>
              <a:cxn ang="0">
                <a:pos x="3655" y="1542"/>
              </a:cxn>
              <a:cxn ang="0">
                <a:pos x="3588" y="1167"/>
              </a:cxn>
              <a:cxn ang="0">
                <a:pos x="3655" y="1392"/>
              </a:cxn>
              <a:cxn ang="0">
                <a:pos x="3691" y="1053"/>
              </a:cxn>
              <a:cxn ang="0">
                <a:pos x="3795" y="1053"/>
              </a:cxn>
              <a:cxn ang="0">
                <a:pos x="3864" y="903"/>
              </a:cxn>
              <a:cxn ang="0">
                <a:pos x="4035" y="753"/>
              </a:cxn>
              <a:cxn ang="0">
                <a:pos x="4207" y="601"/>
              </a:cxn>
              <a:cxn ang="0">
                <a:pos x="4347" y="490"/>
              </a:cxn>
              <a:cxn ang="0">
                <a:pos x="4207" y="301"/>
              </a:cxn>
              <a:cxn ang="0">
                <a:pos x="4035" y="451"/>
              </a:cxn>
              <a:cxn ang="0">
                <a:pos x="3691" y="490"/>
              </a:cxn>
              <a:cxn ang="0">
                <a:pos x="3622" y="676"/>
              </a:cxn>
              <a:cxn ang="0">
                <a:pos x="3415" y="790"/>
              </a:cxn>
              <a:cxn ang="0">
                <a:pos x="3173" y="941"/>
              </a:cxn>
              <a:cxn ang="0">
                <a:pos x="3104" y="827"/>
              </a:cxn>
              <a:cxn ang="0">
                <a:pos x="3069" y="715"/>
              </a:cxn>
              <a:cxn ang="0">
                <a:pos x="3069" y="490"/>
              </a:cxn>
              <a:cxn ang="0">
                <a:pos x="2932" y="526"/>
              </a:cxn>
              <a:cxn ang="0">
                <a:pos x="2863" y="790"/>
              </a:cxn>
              <a:cxn ang="0">
                <a:pos x="2760" y="676"/>
              </a:cxn>
              <a:cxn ang="0">
                <a:pos x="2760" y="490"/>
              </a:cxn>
              <a:cxn ang="0">
                <a:pos x="2932" y="413"/>
              </a:cxn>
              <a:cxn ang="0">
                <a:pos x="2828" y="301"/>
              </a:cxn>
              <a:cxn ang="0">
                <a:pos x="2622" y="301"/>
              </a:cxn>
              <a:cxn ang="0">
                <a:pos x="2484" y="301"/>
              </a:cxn>
              <a:cxn ang="0">
                <a:pos x="2345" y="113"/>
              </a:cxn>
              <a:cxn ang="0">
                <a:pos x="2208" y="0"/>
              </a:cxn>
              <a:cxn ang="0">
                <a:pos x="207" y="187"/>
              </a:cxn>
              <a:cxn ang="0">
                <a:pos x="0" y="187"/>
              </a:cxn>
              <a:cxn ang="0">
                <a:pos x="104" y="337"/>
              </a:cxn>
              <a:cxn ang="0">
                <a:pos x="35" y="790"/>
              </a:cxn>
              <a:cxn ang="0">
                <a:pos x="35" y="1053"/>
              </a:cxn>
              <a:cxn ang="0">
                <a:pos x="207" y="1468"/>
              </a:cxn>
              <a:cxn ang="0">
                <a:pos x="415" y="1692"/>
              </a:cxn>
              <a:cxn ang="0">
                <a:pos x="793" y="1881"/>
              </a:cxn>
              <a:cxn ang="0">
                <a:pos x="1277" y="1995"/>
              </a:cxn>
              <a:cxn ang="0">
                <a:pos x="1484" y="2107"/>
              </a:cxn>
              <a:cxn ang="0">
                <a:pos x="1621" y="2183"/>
              </a:cxn>
              <a:cxn ang="0">
                <a:pos x="1829" y="2371"/>
              </a:cxn>
              <a:cxn ang="0">
                <a:pos x="2036" y="2596"/>
              </a:cxn>
            </a:cxnLst>
            <a:rect l="0" t="0" r="r" b="b"/>
            <a:pathLst>
              <a:path w="4348" h="2711">
                <a:moveTo>
                  <a:pt x="2036" y="2596"/>
                </a:moveTo>
                <a:lnTo>
                  <a:pt x="2069" y="2521"/>
                </a:lnTo>
                <a:lnTo>
                  <a:pt x="2069" y="2446"/>
                </a:lnTo>
                <a:lnTo>
                  <a:pt x="2069" y="2410"/>
                </a:lnTo>
                <a:lnTo>
                  <a:pt x="2105" y="2371"/>
                </a:lnTo>
                <a:lnTo>
                  <a:pt x="2139" y="2333"/>
                </a:lnTo>
                <a:lnTo>
                  <a:pt x="2208" y="2296"/>
                </a:lnTo>
                <a:lnTo>
                  <a:pt x="2276" y="2257"/>
                </a:lnTo>
                <a:lnTo>
                  <a:pt x="2345" y="2221"/>
                </a:lnTo>
                <a:lnTo>
                  <a:pt x="2381" y="2183"/>
                </a:lnTo>
                <a:lnTo>
                  <a:pt x="2448" y="2183"/>
                </a:lnTo>
                <a:lnTo>
                  <a:pt x="2551" y="2221"/>
                </a:lnTo>
                <a:lnTo>
                  <a:pt x="2588" y="2221"/>
                </a:lnTo>
                <a:lnTo>
                  <a:pt x="2622" y="2221"/>
                </a:lnTo>
                <a:lnTo>
                  <a:pt x="2656" y="2221"/>
                </a:lnTo>
                <a:lnTo>
                  <a:pt x="2656" y="2183"/>
                </a:lnTo>
                <a:lnTo>
                  <a:pt x="2622" y="2145"/>
                </a:lnTo>
                <a:lnTo>
                  <a:pt x="2622" y="2107"/>
                </a:lnTo>
                <a:lnTo>
                  <a:pt x="2588" y="2107"/>
                </a:lnTo>
                <a:lnTo>
                  <a:pt x="2588" y="2070"/>
                </a:lnTo>
                <a:lnTo>
                  <a:pt x="2622" y="2107"/>
                </a:lnTo>
                <a:lnTo>
                  <a:pt x="2691" y="2107"/>
                </a:lnTo>
                <a:lnTo>
                  <a:pt x="2725" y="2107"/>
                </a:lnTo>
                <a:lnTo>
                  <a:pt x="2794" y="2107"/>
                </a:lnTo>
                <a:lnTo>
                  <a:pt x="2828" y="2107"/>
                </a:lnTo>
                <a:lnTo>
                  <a:pt x="2897" y="2107"/>
                </a:lnTo>
                <a:lnTo>
                  <a:pt x="2932" y="2107"/>
                </a:lnTo>
                <a:lnTo>
                  <a:pt x="2967" y="2145"/>
                </a:lnTo>
                <a:lnTo>
                  <a:pt x="2967" y="2183"/>
                </a:lnTo>
                <a:lnTo>
                  <a:pt x="3000" y="2183"/>
                </a:lnTo>
                <a:lnTo>
                  <a:pt x="3069" y="2183"/>
                </a:lnTo>
                <a:lnTo>
                  <a:pt x="3104" y="2183"/>
                </a:lnTo>
                <a:lnTo>
                  <a:pt x="3104" y="2221"/>
                </a:lnTo>
                <a:lnTo>
                  <a:pt x="3104" y="2296"/>
                </a:lnTo>
                <a:lnTo>
                  <a:pt x="3104" y="2333"/>
                </a:lnTo>
                <a:lnTo>
                  <a:pt x="3104" y="2371"/>
                </a:lnTo>
                <a:lnTo>
                  <a:pt x="3104" y="2410"/>
                </a:lnTo>
                <a:lnTo>
                  <a:pt x="3139" y="2446"/>
                </a:lnTo>
                <a:lnTo>
                  <a:pt x="3139" y="2485"/>
                </a:lnTo>
                <a:lnTo>
                  <a:pt x="3207" y="2521"/>
                </a:lnTo>
                <a:lnTo>
                  <a:pt x="3207" y="2635"/>
                </a:lnTo>
                <a:lnTo>
                  <a:pt x="3243" y="2635"/>
                </a:lnTo>
                <a:lnTo>
                  <a:pt x="3277" y="2673"/>
                </a:lnTo>
                <a:lnTo>
                  <a:pt x="3277" y="2710"/>
                </a:lnTo>
                <a:lnTo>
                  <a:pt x="3311" y="2673"/>
                </a:lnTo>
                <a:lnTo>
                  <a:pt x="3347" y="2596"/>
                </a:lnTo>
                <a:lnTo>
                  <a:pt x="3347" y="2485"/>
                </a:lnTo>
                <a:lnTo>
                  <a:pt x="3311" y="2333"/>
                </a:lnTo>
                <a:lnTo>
                  <a:pt x="3311" y="2296"/>
                </a:lnTo>
                <a:lnTo>
                  <a:pt x="3311" y="2257"/>
                </a:lnTo>
                <a:lnTo>
                  <a:pt x="3243" y="2183"/>
                </a:lnTo>
                <a:lnTo>
                  <a:pt x="3243" y="2107"/>
                </a:lnTo>
                <a:lnTo>
                  <a:pt x="3243" y="2070"/>
                </a:lnTo>
                <a:lnTo>
                  <a:pt x="3277" y="1995"/>
                </a:lnTo>
                <a:lnTo>
                  <a:pt x="3277" y="1956"/>
                </a:lnTo>
                <a:lnTo>
                  <a:pt x="3277" y="1920"/>
                </a:lnTo>
                <a:lnTo>
                  <a:pt x="3347" y="1881"/>
                </a:lnTo>
                <a:lnTo>
                  <a:pt x="3380" y="1844"/>
                </a:lnTo>
                <a:lnTo>
                  <a:pt x="3448" y="1770"/>
                </a:lnTo>
                <a:lnTo>
                  <a:pt x="3552" y="1692"/>
                </a:lnTo>
                <a:lnTo>
                  <a:pt x="3552" y="1656"/>
                </a:lnTo>
                <a:lnTo>
                  <a:pt x="3588" y="1618"/>
                </a:lnTo>
                <a:lnTo>
                  <a:pt x="3622" y="1618"/>
                </a:lnTo>
                <a:lnTo>
                  <a:pt x="3655" y="1581"/>
                </a:lnTo>
                <a:lnTo>
                  <a:pt x="3655" y="1542"/>
                </a:lnTo>
                <a:lnTo>
                  <a:pt x="3622" y="1429"/>
                </a:lnTo>
                <a:lnTo>
                  <a:pt x="3588" y="1355"/>
                </a:lnTo>
                <a:lnTo>
                  <a:pt x="3588" y="1318"/>
                </a:lnTo>
                <a:lnTo>
                  <a:pt x="3588" y="1279"/>
                </a:lnTo>
                <a:lnTo>
                  <a:pt x="3588" y="1167"/>
                </a:lnTo>
                <a:lnTo>
                  <a:pt x="3622" y="1167"/>
                </a:lnTo>
                <a:lnTo>
                  <a:pt x="3622" y="1129"/>
                </a:lnTo>
                <a:lnTo>
                  <a:pt x="3622" y="1205"/>
                </a:lnTo>
                <a:lnTo>
                  <a:pt x="3622" y="1279"/>
                </a:lnTo>
                <a:lnTo>
                  <a:pt x="3655" y="1392"/>
                </a:lnTo>
                <a:lnTo>
                  <a:pt x="3691" y="1318"/>
                </a:lnTo>
                <a:lnTo>
                  <a:pt x="3725" y="1241"/>
                </a:lnTo>
                <a:lnTo>
                  <a:pt x="3725" y="1205"/>
                </a:lnTo>
                <a:lnTo>
                  <a:pt x="3691" y="1167"/>
                </a:lnTo>
                <a:lnTo>
                  <a:pt x="3691" y="1053"/>
                </a:lnTo>
                <a:lnTo>
                  <a:pt x="3725" y="1091"/>
                </a:lnTo>
                <a:lnTo>
                  <a:pt x="3725" y="1129"/>
                </a:lnTo>
                <a:lnTo>
                  <a:pt x="3759" y="1167"/>
                </a:lnTo>
                <a:lnTo>
                  <a:pt x="3759" y="1091"/>
                </a:lnTo>
                <a:lnTo>
                  <a:pt x="3795" y="1053"/>
                </a:lnTo>
                <a:lnTo>
                  <a:pt x="3828" y="1016"/>
                </a:lnTo>
                <a:lnTo>
                  <a:pt x="3795" y="1016"/>
                </a:lnTo>
                <a:lnTo>
                  <a:pt x="3795" y="977"/>
                </a:lnTo>
                <a:lnTo>
                  <a:pt x="3828" y="941"/>
                </a:lnTo>
                <a:lnTo>
                  <a:pt x="3864" y="903"/>
                </a:lnTo>
                <a:lnTo>
                  <a:pt x="3932" y="865"/>
                </a:lnTo>
                <a:lnTo>
                  <a:pt x="4035" y="827"/>
                </a:lnTo>
                <a:lnTo>
                  <a:pt x="4070" y="827"/>
                </a:lnTo>
                <a:lnTo>
                  <a:pt x="4070" y="790"/>
                </a:lnTo>
                <a:lnTo>
                  <a:pt x="4035" y="753"/>
                </a:lnTo>
                <a:lnTo>
                  <a:pt x="4070" y="715"/>
                </a:lnTo>
                <a:lnTo>
                  <a:pt x="4104" y="676"/>
                </a:lnTo>
                <a:lnTo>
                  <a:pt x="4139" y="640"/>
                </a:lnTo>
                <a:lnTo>
                  <a:pt x="4173" y="601"/>
                </a:lnTo>
                <a:lnTo>
                  <a:pt x="4207" y="601"/>
                </a:lnTo>
                <a:lnTo>
                  <a:pt x="4207" y="640"/>
                </a:lnTo>
                <a:lnTo>
                  <a:pt x="4277" y="565"/>
                </a:lnTo>
                <a:lnTo>
                  <a:pt x="4277" y="526"/>
                </a:lnTo>
                <a:lnTo>
                  <a:pt x="4310" y="490"/>
                </a:lnTo>
                <a:lnTo>
                  <a:pt x="4347" y="490"/>
                </a:lnTo>
                <a:lnTo>
                  <a:pt x="4347" y="451"/>
                </a:lnTo>
                <a:lnTo>
                  <a:pt x="4310" y="376"/>
                </a:lnTo>
                <a:lnTo>
                  <a:pt x="4277" y="301"/>
                </a:lnTo>
                <a:lnTo>
                  <a:pt x="4243" y="263"/>
                </a:lnTo>
                <a:lnTo>
                  <a:pt x="4207" y="301"/>
                </a:lnTo>
                <a:lnTo>
                  <a:pt x="4173" y="301"/>
                </a:lnTo>
                <a:lnTo>
                  <a:pt x="4139" y="337"/>
                </a:lnTo>
                <a:lnTo>
                  <a:pt x="4104" y="376"/>
                </a:lnTo>
                <a:lnTo>
                  <a:pt x="4035" y="413"/>
                </a:lnTo>
                <a:lnTo>
                  <a:pt x="4035" y="451"/>
                </a:lnTo>
                <a:lnTo>
                  <a:pt x="4001" y="451"/>
                </a:lnTo>
                <a:lnTo>
                  <a:pt x="3864" y="451"/>
                </a:lnTo>
                <a:lnTo>
                  <a:pt x="3759" y="490"/>
                </a:lnTo>
                <a:lnTo>
                  <a:pt x="3725" y="490"/>
                </a:lnTo>
                <a:lnTo>
                  <a:pt x="3691" y="490"/>
                </a:lnTo>
                <a:lnTo>
                  <a:pt x="3655" y="490"/>
                </a:lnTo>
                <a:lnTo>
                  <a:pt x="3655" y="526"/>
                </a:lnTo>
                <a:lnTo>
                  <a:pt x="3622" y="601"/>
                </a:lnTo>
                <a:lnTo>
                  <a:pt x="3622" y="640"/>
                </a:lnTo>
                <a:lnTo>
                  <a:pt x="3622" y="676"/>
                </a:lnTo>
                <a:lnTo>
                  <a:pt x="3552" y="676"/>
                </a:lnTo>
                <a:lnTo>
                  <a:pt x="3448" y="715"/>
                </a:lnTo>
                <a:lnTo>
                  <a:pt x="3415" y="715"/>
                </a:lnTo>
                <a:lnTo>
                  <a:pt x="3380" y="790"/>
                </a:lnTo>
                <a:lnTo>
                  <a:pt x="3415" y="790"/>
                </a:lnTo>
                <a:lnTo>
                  <a:pt x="3380" y="827"/>
                </a:lnTo>
                <a:lnTo>
                  <a:pt x="3311" y="865"/>
                </a:lnTo>
                <a:lnTo>
                  <a:pt x="3277" y="903"/>
                </a:lnTo>
                <a:lnTo>
                  <a:pt x="3207" y="903"/>
                </a:lnTo>
                <a:lnTo>
                  <a:pt x="3173" y="941"/>
                </a:lnTo>
                <a:lnTo>
                  <a:pt x="3139" y="941"/>
                </a:lnTo>
                <a:lnTo>
                  <a:pt x="3139" y="903"/>
                </a:lnTo>
                <a:lnTo>
                  <a:pt x="3139" y="865"/>
                </a:lnTo>
                <a:lnTo>
                  <a:pt x="3104" y="865"/>
                </a:lnTo>
                <a:lnTo>
                  <a:pt x="3104" y="827"/>
                </a:lnTo>
                <a:lnTo>
                  <a:pt x="3104" y="753"/>
                </a:lnTo>
                <a:lnTo>
                  <a:pt x="3139" y="715"/>
                </a:lnTo>
                <a:lnTo>
                  <a:pt x="3139" y="640"/>
                </a:lnTo>
                <a:lnTo>
                  <a:pt x="3069" y="676"/>
                </a:lnTo>
                <a:lnTo>
                  <a:pt x="3069" y="715"/>
                </a:lnTo>
                <a:lnTo>
                  <a:pt x="3036" y="676"/>
                </a:lnTo>
                <a:lnTo>
                  <a:pt x="3069" y="640"/>
                </a:lnTo>
                <a:lnTo>
                  <a:pt x="3069" y="601"/>
                </a:lnTo>
                <a:lnTo>
                  <a:pt x="3069" y="526"/>
                </a:lnTo>
                <a:lnTo>
                  <a:pt x="3069" y="490"/>
                </a:lnTo>
                <a:lnTo>
                  <a:pt x="3036" y="451"/>
                </a:lnTo>
                <a:lnTo>
                  <a:pt x="3000" y="451"/>
                </a:lnTo>
                <a:lnTo>
                  <a:pt x="2967" y="490"/>
                </a:lnTo>
                <a:lnTo>
                  <a:pt x="2932" y="490"/>
                </a:lnTo>
                <a:lnTo>
                  <a:pt x="2932" y="526"/>
                </a:lnTo>
                <a:lnTo>
                  <a:pt x="2897" y="565"/>
                </a:lnTo>
                <a:lnTo>
                  <a:pt x="2897" y="640"/>
                </a:lnTo>
                <a:lnTo>
                  <a:pt x="2897" y="676"/>
                </a:lnTo>
                <a:lnTo>
                  <a:pt x="2897" y="753"/>
                </a:lnTo>
                <a:lnTo>
                  <a:pt x="2863" y="790"/>
                </a:lnTo>
                <a:lnTo>
                  <a:pt x="2863" y="827"/>
                </a:lnTo>
                <a:lnTo>
                  <a:pt x="2828" y="865"/>
                </a:lnTo>
                <a:lnTo>
                  <a:pt x="2794" y="827"/>
                </a:lnTo>
                <a:lnTo>
                  <a:pt x="2794" y="790"/>
                </a:lnTo>
                <a:lnTo>
                  <a:pt x="2760" y="676"/>
                </a:lnTo>
                <a:lnTo>
                  <a:pt x="2794" y="565"/>
                </a:lnTo>
                <a:lnTo>
                  <a:pt x="2794" y="526"/>
                </a:lnTo>
                <a:lnTo>
                  <a:pt x="2794" y="490"/>
                </a:lnTo>
                <a:lnTo>
                  <a:pt x="2760" y="526"/>
                </a:lnTo>
                <a:lnTo>
                  <a:pt x="2760" y="490"/>
                </a:lnTo>
                <a:lnTo>
                  <a:pt x="2760" y="451"/>
                </a:lnTo>
                <a:lnTo>
                  <a:pt x="2794" y="451"/>
                </a:lnTo>
                <a:lnTo>
                  <a:pt x="2828" y="413"/>
                </a:lnTo>
                <a:lnTo>
                  <a:pt x="2897" y="413"/>
                </a:lnTo>
                <a:lnTo>
                  <a:pt x="2932" y="413"/>
                </a:lnTo>
                <a:lnTo>
                  <a:pt x="3000" y="337"/>
                </a:lnTo>
                <a:lnTo>
                  <a:pt x="2967" y="337"/>
                </a:lnTo>
                <a:lnTo>
                  <a:pt x="2967" y="301"/>
                </a:lnTo>
                <a:lnTo>
                  <a:pt x="2863" y="337"/>
                </a:lnTo>
                <a:lnTo>
                  <a:pt x="2828" y="301"/>
                </a:lnTo>
                <a:lnTo>
                  <a:pt x="2794" y="301"/>
                </a:lnTo>
                <a:lnTo>
                  <a:pt x="2725" y="263"/>
                </a:lnTo>
                <a:lnTo>
                  <a:pt x="2760" y="226"/>
                </a:lnTo>
                <a:lnTo>
                  <a:pt x="2691" y="263"/>
                </a:lnTo>
                <a:lnTo>
                  <a:pt x="2622" y="301"/>
                </a:lnTo>
                <a:lnTo>
                  <a:pt x="2588" y="301"/>
                </a:lnTo>
                <a:lnTo>
                  <a:pt x="2551" y="301"/>
                </a:lnTo>
                <a:lnTo>
                  <a:pt x="2551" y="263"/>
                </a:lnTo>
                <a:lnTo>
                  <a:pt x="2518" y="301"/>
                </a:lnTo>
                <a:lnTo>
                  <a:pt x="2484" y="301"/>
                </a:lnTo>
                <a:lnTo>
                  <a:pt x="2518" y="226"/>
                </a:lnTo>
                <a:lnTo>
                  <a:pt x="2588" y="187"/>
                </a:lnTo>
                <a:lnTo>
                  <a:pt x="2448" y="113"/>
                </a:lnTo>
                <a:lnTo>
                  <a:pt x="2381" y="113"/>
                </a:lnTo>
                <a:lnTo>
                  <a:pt x="2345" y="113"/>
                </a:lnTo>
                <a:lnTo>
                  <a:pt x="2345" y="75"/>
                </a:lnTo>
                <a:lnTo>
                  <a:pt x="2311" y="37"/>
                </a:lnTo>
                <a:lnTo>
                  <a:pt x="2276" y="0"/>
                </a:lnTo>
                <a:lnTo>
                  <a:pt x="2243" y="0"/>
                </a:lnTo>
                <a:lnTo>
                  <a:pt x="2208" y="0"/>
                </a:lnTo>
                <a:lnTo>
                  <a:pt x="2208" y="37"/>
                </a:lnTo>
                <a:lnTo>
                  <a:pt x="138" y="37"/>
                </a:lnTo>
                <a:lnTo>
                  <a:pt x="138" y="75"/>
                </a:lnTo>
                <a:lnTo>
                  <a:pt x="173" y="113"/>
                </a:lnTo>
                <a:lnTo>
                  <a:pt x="207" y="187"/>
                </a:lnTo>
                <a:lnTo>
                  <a:pt x="138" y="150"/>
                </a:lnTo>
                <a:lnTo>
                  <a:pt x="104" y="150"/>
                </a:lnTo>
                <a:lnTo>
                  <a:pt x="35" y="150"/>
                </a:lnTo>
                <a:lnTo>
                  <a:pt x="0" y="150"/>
                </a:lnTo>
                <a:lnTo>
                  <a:pt x="0" y="187"/>
                </a:lnTo>
                <a:lnTo>
                  <a:pt x="35" y="226"/>
                </a:lnTo>
                <a:lnTo>
                  <a:pt x="35" y="263"/>
                </a:lnTo>
                <a:lnTo>
                  <a:pt x="35" y="301"/>
                </a:lnTo>
                <a:lnTo>
                  <a:pt x="70" y="337"/>
                </a:lnTo>
                <a:lnTo>
                  <a:pt x="104" y="337"/>
                </a:lnTo>
                <a:lnTo>
                  <a:pt x="70" y="376"/>
                </a:lnTo>
                <a:lnTo>
                  <a:pt x="35" y="451"/>
                </a:lnTo>
                <a:lnTo>
                  <a:pt x="35" y="601"/>
                </a:lnTo>
                <a:lnTo>
                  <a:pt x="35" y="676"/>
                </a:lnTo>
                <a:lnTo>
                  <a:pt x="35" y="790"/>
                </a:lnTo>
                <a:lnTo>
                  <a:pt x="35" y="827"/>
                </a:lnTo>
                <a:lnTo>
                  <a:pt x="70" y="903"/>
                </a:lnTo>
                <a:lnTo>
                  <a:pt x="70" y="941"/>
                </a:lnTo>
                <a:lnTo>
                  <a:pt x="35" y="977"/>
                </a:lnTo>
                <a:lnTo>
                  <a:pt x="35" y="1053"/>
                </a:lnTo>
                <a:lnTo>
                  <a:pt x="70" y="1091"/>
                </a:lnTo>
                <a:lnTo>
                  <a:pt x="173" y="1241"/>
                </a:lnTo>
                <a:lnTo>
                  <a:pt x="207" y="1392"/>
                </a:lnTo>
                <a:lnTo>
                  <a:pt x="207" y="1429"/>
                </a:lnTo>
                <a:lnTo>
                  <a:pt x="207" y="1468"/>
                </a:lnTo>
                <a:lnTo>
                  <a:pt x="242" y="1505"/>
                </a:lnTo>
                <a:lnTo>
                  <a:pt x="310" y="1581"/>
                </a:lnTo>
                <a:lnTo>
                  <a:pt x="310" y="1618"/>
                </a:lnTo>
                <a:lnTo>
                  <a:pt x="310" y="1656"/>
                </a:lnTo>
                <a:lnTo>
                  <a:pt x="415" y="1692"/>
                </a:lnTo>
                <a:lnTo>
                  <a:pt x="518" y="1731"/>
                </a:lnTo>
                <a:lnTo>
                  <a:pt x="552" y="1806"/>
                </a:lnTo>
                <a:lnTo>
                  <a:pt x="587" y="1881"/>
                </a:lnTo>
                <a:lnTo>
                  <a:pt x="793" y="1844"/>
                </a:lnTo>
                <a:lnTo>
                  <a:pt x="793" y="1881"/>
                </a:lnTo>
                <a:lnTo>
                  <a:pt x="829" y="1881"/>
                </a:lnTo>
                <a:lnTo>
                  <a:pt x="1208" y="1995"/>
                </a:lnTo>
                <a:lnTo>
                  <a:pt x="1208" y="1956"/>
                </a:lnTo>
                <a:lnTo>
                  <a:pt x="1241" y="1956"/>
                </a:lnTo>
                <a:lnTo>
                  <a:pt x="1277" y="1995"/>
                </a:lnTo>
                <a:lnTo>
                  <a:pt x="1380" y="1995"/>
                </a:lnTo>
                <a:lnTo>
                  <a:pt x="1414" y="2032"/>
                </a:lnTo>
                <a:lnTo>
                  <a:pt x="1450" y="2070"/>
                </a:lnTo>
                <a:lnTo>
                  <a:pt x="1484" y="2070"/>
                </a:lnTo>
                <a:lnTo>
                  <a:pt x="1484" y="2107"/>
                </a:lnTo>
                <a:lnTo>
                  <a:pt x="1518" y="2183"/>
                </a:lnTo>
                <a:lnTo>
                  <a:pt x="1552" y="2221"/>
                </a:lnTo>
                <a:lnTo>
                  <a:pt x="1588" y="2221"/>
                </a:lnTo>
                <a:lnTo>
                  <a:pt x="1621" y="2221"/>
                </a:lnTo>
                <a:lnTo>
                  <a:pt x="1621" y="2183"/>
                </a:lnTo>
                <a:lnTo>
                  <a:pt x="1690" y="2183"/>
                </a:lnTo>
                <a:lnTo>
                  <a:pt x="1726" y="2183"/>
                </a:lnTo>
                <a:lnTo>
                  <a:pt x="1759" y="2221"/>
                </a:lnTo>
                <a:lnTo>
                  <a:pt x="1829" y="2333"/>
                </a:lnTo>
                <a:lnTo>
                  <a:pt x="1829" y="2371"/>
                </a:lnTo>
                <a:lnTo>
                  <a:pt x="1829" y="2410"/>
                </a:lnTo>
                <a:lnTo>
                  <a:pt x="1863" y="2485"/>
                </a:lnTo>
                <a:lnTo>
                  <a:pt x="1932" y="2521"/>
                </a:lnTo>
                <a:lnTo>
                  <a:pt x="2001" y="2560"/>
                </a:lnTo>
                <a:lnTo>
                  <a:pt x="2036" y="2596"/>
                </a:lnTo>
              </a:path>
            </a:pathLst>
          </a:custGeom>
          <a:noFill/>
          <a:ln w="3600">
            <a:solidFill>
              <a:srgbClr val="000000"/>
            </a:solidFill>
            <a:round/>
            <a:headEnd/>
            <a:tailEnd/>
          </a:ln>
          <a:effectLst/>
        </p:spPr>
        <p:txBody>
          <a:bodyPr/>
          <a:lstStyle/>
          <a:p>
            <a:endParaRPr lang="es-ES_tradnl" sz="1633"/>
          </a:p>
        </p:txBody>
      </p:sp>
      <p:sp>
        <p:nvSpPr>
          <p:cNvPr id="11651" name="Freeform 387"/>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2" name="Freeform 388"/>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noFill/>
          <a:ln w="3600">
            <a:solidFill>
              <a:srgbClr val="000000"/>
            </a:solidFill>
            <a:round/>
            <a:headEnd/>
            <a:tailEnd/>
          </a:ln>
          <a:effectLst/>
        </p:spPr>
        <p:txBody>
          <a:bodyPr/>
          <a:lstStyle/>
          <a:p>
            <a:endParaRPr lang="es-ES_tradnl" sz="1633"/>
          </a:p>
        </p:txBody>
      </p:sp>
      <p:sp>
        <p:nvSpPr>
          <p:cNvPr id="11653" name="Freeform 389"/>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4" name="Freeform 390"/>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noFill/>
          <a:ln w="3600">
            <a:solidFill>
              <a:srgbClr val="000000"/>
            </a:solidFill>
            <a:round/>
            <a:headEnd/>
            <a:tailEnd/>
          </a:ln>
          <a:effectLst/>
        </p:spPr>
        <p:txBody>
          <a:bodyPr/>
          <a:lstStyle/>
          <a:p>
            <a:endParaRPr lang="es-ES_tradnl" sz="1633"/>
          </a:p>
        </p:txBody>
      </p:sp>
      <p:sp>
        <p:nvSpPr>
          <p:cNvPr id="11655" name="Freeform 391"/>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6" name="Freeform 392"/>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noFill/>
          <a:ln w="3600">
            <a:solidFill>
              <a:srgbClr val="000000"/>
            </a:solidFill>
            <a:round/>
            <a:headEnd/>
            <a:tailEnd/>
          </a:ln>
          <a:effectLst/>
        </p:spPr>
        <p:txBody>
          <a:bodyPr/>
          <a:lstStyle/>
          <a:p>
            <a:endParaRPr lang="es-ES_tradnl" sz="1633"/>
          </a:p>
        </p:txBody>
      </p:sp>
      <p:sp>
        <p:nvSpPr>
          <p:cNvPr id="11657" name="Freeform 393"/>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8" name="Freeform 394"/>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noFill/>
          <a:ln w="3600">
            <a:solidFill>
              <a:srgbClr val="000000"/>
            </a:solidFill>
            <a:round/>
            <a:headEnd/>
            <a:tailEnd/>
          </a:ln>
          <a:effectLst/>
        </p:spPr>
        <p:txBody>
          <a:bodyPr/>
          <a:lstStyle/>
          <a:p>
            <a:endParaRPr lang="es-ES_tradnl" sz="1633"/>
          </a:p>
        </p:txBody>
      </p:sp>
      <p:sp>
        <p:nvSpPr>
          <p:cNvPr id="11659" name="Freeform 395"/>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0" name="Freeform 396"/>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noFill/>
          <a:ln w="3600">
            <a:solidFill>
              <a:srgbClr val="000000"/>
            </a:solidFill>
            <a:round/>
            <a:headEnd/>
            <a:tailEnd/>
          </a:ln>
          <a:effectLst/>
        </p:spPr>
        <p:txBody>
          <a:bodyPr/>
          <a:lstStyle/>
          <a:p>
            <a:endParaRPr lang="es-ES_tradnl" sz="1633"/>
          </a:p>
        </p:txBody>
      </p:sp>
      <p:sp>
        <p:nvSpPr>
          <p:cNvPr id="11661" name="Freeform 397"/>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2" name="Freeform 398"/>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noFill/>
          <a:ln w="3600">
            <a:solidFill>
              <a:srgbClr val="000000"/>
            </a:solidFill>
            <a:round/>
            <a:headEnd/>
            <a:tailEnd/>
          </a:ln>
          <a:effectLst/>
        </p:spPr>
        <p:txBody>
          <a:bodyPr/>
          <a:lstStyle/>
          <a:p>
            <a:endParaRPr lang="es-ES_tradnl" sz="1633"/>
          </a:p>
        </p:txBody>
      </p:sp>
      <p:sp>
        <p:nvSpPr>
          <p:cNvPr id="11663" name="Freeform 399"/>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4" name="Freeform 400"/>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665" name="Freeform 401"/>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6" name="Freeform 402"/>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noFill/>
          <a:ln w="3600">
            <a:solidFill>
              <a:srgbClr val="000000"/>
            </a:solidFill>
            <a:round/>
            <a:headEnd/>
            <a:tailEnd/>
          </a:ln>
          <a:effectLst/>
        </p:spPr>
        <p:txBody>
          <a:bodyPr/>
          <a:lstStyle/>
          <a:p>
            <a:endParaRPr lang="es-ES_tradnl" sz="1633"/>
          </a:p>
        </p:txBody>
      </p:sp>
      <p:sp>
        <p:nvSpPr>
          <p:cNvPr id="11667" name="Freeform 403"/>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8" name="Freeform 404"/>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noFill/>
          <a:ln w="3600">
            <a:solidFill>
              <a:srgbClr val="000000"/>
            </a:solidFill>
            <a:round/>
            <a:headEnd/>
            <a:tailEnd/>
          </a:ln>
          <a:effectLst/>
        </p:spPr>
        <p:txBody>
          <a:bodyPr/>
          <a:lstStyle/>
          <a:p>
            <a:endParaRPr lang="es-ES_tradnl" sz="1633"/>
          </a:p>
        </p:txBody>
      </p:sp>
      <p:sp>
        <p:nvSpPr>
          <p:cNvPr id="11669" name="Freeform 405"/>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70" name="Freeform 406"/>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noFill/>
          <a:ln w="3600">
            <a:solidFill>
              <a:srgbClr val="000000"/>
            </a:solidFill>
            <a:round/>
            <a:headEnd/>
            <a:tailEnd/>
          </a:ln>
          <a:effectLst/>
        </p:spPr>
        <p:txBody>
          <a:bodyPr/>
          <a:lstStyle/>
          <a:p>
            <a:endParaRPr lang="es-ES_tradnl" sz="1633"/>
          </a:p>
        </p:txBody>
      </p:sp>
      <p:sp>
        <p:nvSpPr>
          <p:cNvPr id="11671" name="AutoShape 407"/>
          <p:cNvSpPr>
            <a:spLocks noChangeArrowheads="1"/>
          </p:cNvSpPr>
          <p:nvPr/>
        </p:nvSpPr>
        <p:spPr bwMode="auto">
          <a:xfrm>
            <a:off x="1653136" y="73449"/>
            <a:ext cx="8931818" cy="5507138"/>
          </a:xfrm>
          <a:prstGeom prst="roundRect">
            <a:avLst>
              <a:gd name="adj" fmla="val 23"/>
            </a:avLst>
          </a:prstGeom>
          <a:noFill/>
          <a:ln w="3600">
            <a:solidFill>
              <a:srgbClr val="000000"/>
            </a:solidFill>
            <a:round/>
            <a:headEnd/>
            <a:tailEnd/>
          </a:ln>
          <a:effectLst/>
        </p:spPr>
        <p:txBody>
          <a:bodyPr wrap="none" anchor="ctr"/>
          <a:lstStyle/>
          <a:p>
            <a:endParaRPr lang="es-ES_tradnl" sz="1633"/>
          </a:p>
        </p:txBody>
      </p:sp>
      <p:sp>
        <p:nvSpPr>
          <p:cNvPr id="11672" name="Freeform 408"/>
          <p:cNvSpPr>
            <a:spLocks noChangeArrowheads="1"/>
          </p:cNvSpPr>
          <p:nvPr/>
        </p:nvSpPr>
        <p:spPr bwMode="auto">
          <a:xfrm>
            <a:off x="1653136" y="73449"/>
            <a:ext cx="8931818" cy="5507138"/>
          </a:xfrm>
          <a:custGeom>
            <a:avLst/>
            <a:gdLst/>
            <a:ahLst/>
            <a:cxnLst>
              <a:cxn ang="0">
                <a:pos x="0" y="0"/>
              </a:cxn>
              <a:cxn ang="0">
                <a:pos x="27346" y="0"/>
              </a:cxn>
              <a:cxn ang="0">
                <a:pos x="27346" y="16863"/>
              </a:cxn>
              <a:cxn ang="0">
                <a:pos x="0" y="16863"/>
              </a:cxn>
              <a:cxn ang="0">
                <a:pos x="0" y="0"/>
              </a:cxn>
            </a:cxnLst>
            <a:rect l="0" t="0" r="r" b="b"/>
            <a:pathLst>
              <a:path w="27347" h="16864">
                <a:moveTo>
                  <a:pt x="0" y="0"/>
                </a:moveTo>
                <a:lnTo>
                  <a:pt x="27346" y="0"/>
                </a:lnTo>
                <a:lnTo>
                  <a:pt x="27346" y="16863"/>
                </a:lnTo>
                <a:lnTo>
                  <a:pt x="0" y="16863"/>
                </a:lnTo>
                <a:lnTo>
                  <a:pt x="0" y="0"/>
                </a:lnTo>
              </a:path>
            </a:pathLst>
          </a:custGeom>
          <a:noFill/>
          <a:ln w="3600">
            <a:solidFill>
              <a:srgbClr val="000000"/>
            </a:solidFill>
            <a:round/>
            <a:headEnd/>
            <a:tailEnd/>
          </a:ln>
          <a:effectLst/>
        </p:spPr>
        <p:txBody>
          <a:bodyPr/>
          <a:lstStyle/>
          <a:p>
            <a:endParaRPr lang="es-ES_tradnl" sz="1633"/>
          </a:p>
        </p:txBody>
      </p:sp>
      <p:sp>
        <p:nvSpPr>
          <p:cNvPr id="11673" name="AutoShape 409"/>
          <p:cNvSpPr>
            <a:spLocks noChangeArrowheads="1"/>
          </p:cNvSpPr>
          <p:nvPr/>
        </p:nvSpPr>
        <p:spPr bwMode="auto">
          <a:xfrm>
            <a:off x="1776989" y="5016050"/>
            <a:ext cx="135374" cy="24482"/>
          </a:xfrm>
          <a:prstGeom prst="roundRect">
            <a:avLst>
              <a:gd name="adj" fmla="val 6250"/>
            </a:avLst>
          </a:prstGeom>
          <a:noFill/>
          <a:ln w="3600">
            <a:solidFill>
              <a:srgbClr val="000000"/>
            </a:solidFill>
            <a:round/>
            <a:headEnd/>
            <a:tailEnd/>
          </a:ln>
          <a:effectLst/>
        </p:spPr>
        <p:txBody>
          <a:bodyPr wrap="none" anchor="ctr"/>
          <a:lstStyle/>
          <a:p>
            <a:endParaRPr lang="es-ES_tradnl" sz="1633"/>
          </a:p>
        </p:txBody>
      </p:sp>
      <p:sp>
        <p:nvSpPr>
          <p:cNvPr id="11674" name="Freeform 410"/>
          <p:cNvSpPr>
            <a:spLocks noChangeArrowheads="1"/>
          </p:cNvSpPr>
          <p:nvPr/>
        </p:nvSpPr>
        <p:spPr bwMode="auto">
          <a:xfrm>
            <a:off x="1776989" y="5016050"/>
            <a:ext cx="135374" cy="24482"/>
          </a:xfrm>
          <a:custGeom>
            <a:avLst/>
            <a:gdLst/>
            <a:ahLst/>
            <a:cxnLst>
              <a:cxn ang="0">
                <a:pos x="0" y="0"/>
              </a:cxn>
              <a:cxn ang="0">
                <a:pos x="414" y="0"/>
              </a:cxn>
              <a:cxn ang="0">
                <a:pos x="414" y="75"/>
              </a:cxn>
              <a:cxn ang="0">
                <a:pos x="0" y="75"/>
              </a:cxn>
              <a:cxn ang="0">
                <a:pos x="0" y="0"/>
              </a:cxn>
            </a:cxnLst>
            <a:rect l="0" t="0" r="r" b="b"/>
            <a:pathLst>
              <a:path w="415" h="76">
                <a:moveTo>
                  <a:pt x="0" y="0"/>
                </a:moveTo>
                <a:lnTo>
                  <a:pt x="414" y="0"/>
                </a:lnTo>
                <a:lnTo>
                  <a:pt x="414"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5" name="AutoShape 411"/>
          <p:cNvSpPr>
            <a:spLocks noChangeArrowheads="1"/>
          </p:cNvSpPr>
          <p:nvPr/>
        </p:nvSpPr>
        <p:spPr bwMode="auto">
          <a:xfrm>
            <a:off x="2057819" y="5016050"/>
            <a:ext cx="135374"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6" name="Freeform 412"/>
          <p:cNvSpPr>
            <a:spLocks noChangeArrowheads="1"/>
          </p:cNvSpPr>
          <p:nvPr/>
        </p:nvSpPr>
        <p:spPr bwMode="auto">
          <a:xfrm>
            <a:off x="2057819" y="5016050"/>
            <a:ext cx="135374" cy="24482"/>
          </a:xfrm>
          <a:custGeom>
            <a:avLst/>
            <a:gdLst/>
            <a:ahLst/>
            <a:cxnLst>
              <a:cxn ang="0">
                <a:pos x="0" y="0"/>
              </a:cxn>
              <a:cxn ang="0">
                <a:pos x="413" y="0"/>
              </a:cxn>
              <a:cxn ang="0">
                <a:pos x="413" y="75"/>
              </a:cxn>
              <a:cxn ang="0">
                <a:pos x="0" y="75"/>
              </a:cxn>
              <a:cxn ang="0">
                <a:pos x="0" y="0"/>
              </a:cxn>
            </a:cxnLst>
            <a:rect l="0" t="0" r="r" b="b"/>
            <a:pathLst>
              <a:path w="414" h="76">
                <a:moveTo>
                  <a:pt x="0" y="0"/>
                </a:moveTo>
                <a:lnTo>
                  <a:pt x="413" y="0"/>
                </a:lnTo>
                <a:lnTo>
                  <a:pt x="413"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7" name="AutoShape 413"/>
          <p:cNvSpPr>
            <a:spLocks noChangeArrowheads="1"/>
          </p:cNvSpPr>
          <p:nvPr/>
        </p:nvSpPr>
        <p:spPr bwMode="auto">
          <a:xfrm>
            <a:off x="191236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8" name="Freeform 414"/>
          <p:cNvSpPr>
            <a:spLocks noChangeArrowheads="1"/>
          </p:cNvSpPr>
          <p:nvPr/>
        </p:nvSpPr>
        <p:spPr bwMode="auto">
          <a:xfrm>
            <a:off x="191236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9" name="AutoShape 415"/>
          <p:cNvSpPr>
            <a:spLocks noChangeArrowheads="1"/>
          </p:cNvSpPr>
          <p:nvPr/>
        </p:nvSpPr>
        <p:spPr bwMode="auto">
          <a:xfrm>
            <a:off x="219319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80" name="Freeform 416"/>
          <p:cNvSpPr>
            <a:spLocks noChangeArrowheads="1"/>
          </p:cNvSpPr>
          <p:nvPr/>
        </p:nvSpPr>
        <p:spPr bwMode="auto">
          <a:xfrm>
            <a:off x="219319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81" name="AutoShape 417"/>
          <p:cNvSpPr>
            <a:spLocks noChangeArrowheads="1"/>
          </p:cNvSpPr>
          <p:nvPr/>
        </p:nvSpPr>
        <p:spPr bwMode="auto">
          <a:xfrm>
            <a:off x="1776987"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2" name="Freeform 418"/>
          <p:cNvSpPr>
            <a:spLocks noChangeArrowheads="1"/>
          </p:cNvSpPr>
          <p:nvPr/>
        </p:nvSpPr>
        <p:spPr bwMode="auto">
          <a:xfrm>
            <a:off x="1776987"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3" name="AutoShape 419"/>
          <p:cNvSpPr>
            <a:spLocks noChangeArrowheads="1"/>
          </p:cNvSpPr>
          <p:nvPr/>
        </p:nvSpPr>
        <p:spPr bwMode="auto">
          <a:xfrm>
            <a:off x="2001650"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4" name="Freeform 420"/>
          <p:cNvSpPr>
            <a:spLocks noChangeArrowheads="1"/>
          </p:cNvSpPr>
          <p:nvPr/>
        </p:nvSpPr>
        <p:spPr bwMode="auto">
          <a:xfrm>
            <a:off x="2001650"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5" name="AutoShape 421"/>
          <p:cNvSpPr>
            <a:spLocks noChangeArrowheads="1"/>
          </p:cNvSpPr>
          <p:nvPr/>
        </p:nvSpPr>
        <p:spPr bwMode="auto">
          <a:xfrm>
            <a:off x="1720821" y="4794265"/>
            <a:ext cx="979303" cy="540056"/>
          </a:xfrm>
          <a:prstGeom prst="roundRect">
            <a:avLst>
              <a:gd name="adj" fmla="val 264"/>
            </a:avLst>
          </a:prstGeom>
          <a:noFill/>
          <a:ln w="3600">
            <a:solidFill>
              <a:srgbClr val="333333"/>
            </a:solidFill>
            <a:round/>
            <a:headEnd/>
            <a:tailEnd/>
          </a:ln>
          <a:effectLst/>
        </p:spPr>
        <p:txBody>
          <a:bodyPr wrap="none" anchor="ctr"/>
          <a:lstStyle/>
          <a:p>
            <a:endParaRPr lang="es-ES_tradnl" sz="1633"/>
          </a:p>
        </p:txBody>
      </p:sp>
      <p:sp>
        <p:nvSpPr>
          <p:cNvPr id="11686" name="Freeform 422"/>
          <p:cNvSpPr>
            <a:spLocks noChangeArrowheads="1"/>
          </p:cNvSpPr>
          <p:nvPr/>
        </p:nvSpPr>
        <p:spPr bwMode="auto">
          <a:xfrm>
            <a:off x="1720821" y="4794264"/>
            <a:ext cx="979303" cy="541497"/>
          </a:xfrm>
          <a:custGeom>
            <a:avLst/>
            <a:gdLst/>
            <a:ahLst/>
            <a:cxnLst>
              <a:cxn ang="0">
                <a:pos x="0" y="0"/>
              </a:cxn>
              <a:cxn ang="0">
                <a:pos x="2999" y="0"/>
              </a:cxn>
              <a:cxn ang="0">
                <a:pos x="2999" y="1655"/>
              </a:cxn>
              <a:cxn ang="0">
                <a:pos x="0" y="1655"/>
              </a:cxn>
              <a:cxn ang="0">
                <a:pos x="0" y="0"/>
              </a:cxn>
            </a:cxnLst>
            <a:rect l="0" t="0" r="r" b="b"/>
            <a:pathLst>
              <a:path w="3000" h="1656">
                <a:moveTo>
                  <a:pt x="0" y="0"/>
                </a:moveTo>
                <a:lnTo>
                  <a:pt x="2999" y="0"/>
                </a:lnTo>
                <a:lnTo>
                  <a:pt x="2999" y="1655"/>
                </a:lnTo>
                <a:lnTo>
                  <a:pt x="0" y="1655"/>
                </a:lnTo>
                <a:lnTo>
                  <a:pt x="0" y="0"/>
                </a:lnTo>
              </a:path>
            </a:pathLst>
          </a:custGeom>
          <a:noFill/>
          <a:ln w="3600">
            <a:solidFill>
              <a:srgbClr val="333333"/>
            </a:solidFill>
            <a:round/>
            <a:headEnd/>
            <a:tailEnd/>
          </a:ln>
          <a:effectLst/>
        </p:spPr>
        <p:txBody>
          <a:bodyPr/>
          <a:lstStyle/>
          <a:p>
            <a:endParaRPr lang="es-ES_tradnl" sz="1633"/>
          </a:p>
        </p:txBody>
      </p:sp>
      <p:sp>
        <p:nvSpPr>
          <p:cNvPr id="11687" name="AutoShape 423"/>
          <p:cNvSpPr>
            <a:spLocks noChangeArrowheads="1"/>
          </p:cNvSpPr>
          <p:nvPr/>
        </p:nvSpPr>
        <p:spPr bwMode="auto">
          <a:xfrm>
            <a:off x="1776989" y="5016048"/>
            <a:ext cx="135374" cy="36003"/>
          </a:xfrm>
          <a:prstGeom prst="roundRect">
            <a:avLst>
              <a:gd name="adj" fmla="val 4167"/>
            </a:avLst>
          </a:prstGeom>
          <a:solidFill>
            <a:srgbClr val="CCCCCC"/>
          </a:solidFill>
          <a:ln w="3600">
            <a:solidFill>
              <a:srgbClr val="000000"/>
            </a:solidFill>
            <a:round/>
            <a:headEnd/>
            <a:tailEnd/>
          </a:ln>
          <a:effectLst/>
        </p:spPr>
        <p:txBody>
          <a:bodyPr wrap="none" anchor="ctr"/>
          <a:lstStyle/>
          <a:p>
            <a:endParaRPr lang="es-ES_tradnl" sz="1633"/>
          </a:p>
        </p:txBody>
      </p:sp>
      <p:sp>
        <p:nvSpPr>
          <p:cNvPr id="11688" name="AutoShape 424"/>
          <p:cNvSpPr>
            <a:spLocks noChangeArrowheads="1"/>
          </p:cNvSpPr>
          <p:nvPr/>
        </p:nvSpPr>
        <p:spPr bwMode="auto">
          <a:xfrm>
            <a:off x="2057819" y="5016048"/>
            <a:ext cx="135374" cy="36003"/>
          </a:xfrm>
          <a:prstGeom prst="roundRect">
            <a:avLst>
              <a:gd name="adj" fmla="val 4167"/>
            </a:avLst>
          </a:prstGeom>
          <a:solidFill>
            <a:srgbClr val="CCCCCC"/>
          </a:solidFill>
          <a:ln w="3600">
            <a:solidFill>
              <a:srgbClr val="333333"/>
            </a:solidFill>
            <a:round/>
            <a:headEnd/>
            <a:tailEnd/>
          </a:ln>
          <a:effectLst/>
        </p:spPr>
        <p:txBody>
          <a:bodyPr wrap="none" anchor="ctr"/>
          <a:lstStyle/>
          <a:p>
            <a:endParaRPr lang="es-ES_tradnl" sz="1633"/>
          </a:p>
        </p:txBody>
      </p:sp>
      <p:sp>
        <p:nvSpPr>
          <p:cNvPr id="11689" name="AutoShape 425"/>
          <p:cNvSpPr>
            <a:spLocks noChangeArrowheads="1"/>
          </p:cNvSpPr>
          <p:nvPr/>
        </p:nvSpPr>
        <p:spPr bwMode="auto">
          <a:xfrm>
            <a:off x="191236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0" name="AutoShape 426"/>
          <p:cNvSpPr>
            <a:spLocks noChangeArrowheads="1"/>
          </p:cNvSpPr>
          <p:nvPr/>
        </p:nvSpPr>
        <p:spPr bwMode="auto">
          <a:xfrm>
            <a:off x="219319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1" name="AutoShape 427"/>
          <p:cNvSpPr>
            <a:spLocks noChangeArrowheads="1"/>
          </p:cNvSpPr>
          <p:nvPr/>
        </p:nvSpPr>
        <p:spPr bwMode="auto">
          <a:xfrm>
            <a:off x="1776987" y="5126939"/>
            <a:ext cx="224664" cy="24483"/>
          </a:xfrm>
          <a:prstGeom prst="roundRect">
            <a:avLst>
              <a:gd name="adj" fmla="val 6250"/>
            </a:avLst>
          </a:prstGeom>
          <a:solidFill>
            <a:srgbClr val="CCCCCC"/>
          </a:solidFill>
          <a:ln w="3600">
            <a:solidFill>
              <a:srgbClr val="333333"/>
            </a:solidFill>
            <a:round/>
            <a:headEnd/>
            <a:tailEnd/>
          </a:ln>
          <a:effectLst/>
        </p:spPr>
        <p:txBody>
          <a:bodyPr wrap="none" anchor="ctr"/>
          <a:lstStyle/>
          <a:p>
            <a:endParaRPr lang="es-ES_tradnl" sz="1633"/>
          </a:p>
        </p:txBody>
      </p:sp>
      <p:sp>
        <p:nvSpPr>
          <p:cNvPr id="11692" name="AutoShape 428"/>
          <p:cNvSpPr>
            <a:spLocks noChangeArrowheads="1"/>
          </p:cNvSpPr>
          <p:nvPr/>
        </p:nvSpPr>
        <p:spPr bwMode="auto">
          <a:xfrm>
            <a:off x="2001650" y="5126939"/>
            <a:ext cx="224664" cy="24483"/>
          </a:xfrm>
          <a:prstGeom prst="roundRect">
            <a:avLst>
              <a:gd name="adj" fmla="val 6250"/>
            </a:avLst>
          </a:prstGeom>
          <a:solidFill>
            <a:srgbClr val="FFFFFF"/>
          </a:solidFill>
          <a:ln w="3600">
            <a:solidFill>
              <a:srgbClr val="333333"/>
            </a:solidFill>
            <a:round/>
            <a:headEnd/>
            <a:tailEnd/>
          </a:ln>
          <a:effectLst/>
        </p:spPr>
        <p:txBody>
          <a:bodyPr wrap="none" anchor="ctr"/>
          <a:lstStyle/>
          <a:p>
            <a:endParaRPr lang="es-ES_tradnl" sz="1633"/>
          </a:p>
        </p:txBody>
      </p:sp>
      <p:pic>
        <p:nvPicPr>
          <p:cNvPr id="11693" name="Picture 429"/>
          <p:cNvPicPr>
            <a:picLocks noChangeAspect="1" noChangeArrowheads="1"/>
          </p:cNvPicPr>
          <p:nvPr/>
        </p:nvPicPr>
        <p:blipFill>
          <a:blip r:embed="rId3" cstate="print"/>
          <a:srcRect/>
          <a:stretch>
            <a:fillRect/>
          </a:stretch>
        </p:blipFill>
        <p:spPr bwMode="auto">
          <a:xfrm>
            <a:off x="1667537" y="4815866"/>
            <a:ext cx="1735383" cy="722956"/>
          </a:xfrm>
          <a:prstGeom prst="rect">
            <a:avLst/>
          </a:prstGeom>
          <a:noFill/>
          <a:ln w="9525">
            <a:noFill/>
            <a:round/>
            <a:headEnd/>
            <a:tailEnd/>
          </a:ln>
          <a:effectLst/>
        </p:spPr>
      </p:pic>
      <p:sp>
        <p:nvSpPr>
          <p:cNvPr id="431" name="CuadroTexto 430"/>
          <p:cNvSpPr txBox="1"/>
          <p:nvPr/>
        </p:nvSpPr>
        <p:spPr>
          <a:xfrm>
            <a:off x="6676381" y="2506527"/>
            <a:ext cx="856754" cy="343620"/>
          </a:xfrm>
          <a:prstGeom prst="rect">
            <a:avLst/>
          </a:prstGeom>
          <a:noFill/>
        </p:spPr>
        <p:txBody>
          <a:bodyPr wrap="square" rtlCol="0">
            <a:spAutoFit/>
          </a:bodyPr>
          <a:lstStyle/>
          <a:p>
            <a:pPr algn="ctr"/>
            <a:r>
              <a:rPr lang="es-ES" sz="1633" dirty="0"/>
              <a:t>XX</a:t>
            </a:r>
          </a:p>
        </p:txBody>
      </p:sp>
    </p:spTree>
    <p:extLst>
      <p:ext uri="{BB962C8B-B14F-4D97-AF65-F5344CB8AC3E}">
        <p14:creationId xmlns:p14="http://schemas.microsoft.com/office/powerpoint/2010/main" val="20526725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AutoShape 1"/>
          <p:cNvSpPr>
            <a:spLocks noChangeArrowheads="1"/>
          </p:cNvSpPr>
          <p:nvPr/>
        </p:nvSpPr>
        <p:spPr bwMode="auto">
          <a:xfrm>
            <a:off x="1673251" y="73449"/>
            <a:ext cx="8931818" cy="5507138"/>
          </a:xfrm>
          <a:prstGeom prst="roundRect">
            <a:avLst>
              <a:gd name="adj" fmla="val 23"/>
            </a:avLst>
          </a:prstGeom>
          <a:solidFill>
            <a:schemeClr val="accent1">
              <a:lumMod val="20000"/>
              <a:lumOff val="80000"/>
            </a:schemeClr>
          </a:solidFill>
          <a:ln w="3600">
            <a:solidFill>
              <a:srgbClr val="000000"/>
            </a:solidFill>
            <a:round/>
            <a:headEnd/>
            <a:tailEnd/>
          </a:ln>
          <a:effectLst/>
        </p:spPr>
        <p:txBody>
          <a:bodyPr wrap="none" anchor="ctr"/>
          <a:lstStyle/>
          <a:p>
            <a:endParaRPr lang="es-ES_tradnl" sz="1633"/>
          </a:p>
        </p:txBody>
      </p:sp>
      <p:sp>
        <p:nvSpPr>
          <p:cNvPr id="11266" name="Freeform 2"/>
          <p:cNvSpPr>
            <a:spLocks noChangeArrowheads="1"/>
          </p:cNvSpPr>
          <p:nvPr/>
        </p:nvSpPr>
        <p:spPr bwMode="auto">
          <a:xfrm>
            <a:off x="2711648" y="4167798"/>
            <a:ext cx="394601" cy="417644"/>
          </a:xfrm>
          <a:custGeom>
            <a:avLst/>
            <a:gdLst/>
            <a:ahLst/>
            <a:cxnLst>
              <a:cxn ang="0">
                <a:pos x="793" y="715"/>
              </a:cxn>
              <a:cxn ang="0">
                <a:pos x="759" y="753"/>
              </a:cxn>
              <a:cxn ang="0">
                <a:pos x="793" y="865"/>
              </a:cxn>
              <a:cxn ang="0">
                <a:pos x="863" y="865"/>
              </a:cxn>
              <a:cxn ang="0">
                <a:pos x="931" y="828"/>
              </a:cxn>
              <a:cxn ang="0">
                <a:pos x="931" y="753"/>
              </a:cxn>
              <a:cxn ang="0">
                <a:pos x="897" y="678"/>
              </a:cxn>
              <a:cxn ang="0">
                <a:pos x="1138" y="451"/>
              </a:cxn>
              <a:cxn ang="0">
                <a:pos x="1208" y="526"/>
              </a:cxn>
              <a:cxn ang="0">
                <a:pos x="1070" y="790"/>
              </a:cxn>
              <a:cxn ang="0">
                <a:pos x="931" y="978"/>
              </a:cxn>
              <a:cxn ang="0">
                <a:pos x="793" y="1129"/>
              </a:cxn>
              <a:cxn ang="0">
                <a:pos x="724" y="1167"/>
              </a:cxn>
              <a:cxn ang="0">
                <a:pos x="655" y="1205"/>
              </a:cxn>
              <a:cxn ang="0">
                <a:pos x="586" y="1205"/>
              </a:cxn>
              <a:cxn ang="0">
                <a:pos x="379" y="1205"/>
              </a:cxn>
              <a:cxn ang="0">
                <a:pos x="276" y="1279"/>
              </a:cxn>
              <a:cxn ang="0">
                <a:pos x="172" y="1279"/>
              </a:cxn>
              <a:cxn ang="0">
                <a:pos x="138" y="1242"/>
              </a:cxn>
              <a:cxn ang="0">
                <a:pos x="104" y="1279"/>
              </a:cxn>
              <a:cxn ang="0">
                <a:pos x="69" y="1242"/>
              </a:cxn>
              <a:cxn ang="0">
                <a:pos x="69" y="1129"/>
              </a:cxn>
              <a:cxn ang="0">
                <a:pos x="69" y="1054"/>
              </a:cxn>
              <a:cxn ang="0">
                <a:pos x="104" y="1016"/>
              </a:cxn>
              <a:cxn ang="0">
                <a:pos x="69" y="904"/>
              </a:cxn>
              <a:cxn ang="0">
                <a:pos x="0" y="678"/>
              </a:cxn>
              <a:cxn ang="0">
                <a:pos x="69" y="678"/>
              </a:cxn>
              <a:cxn ang="0">
                <a:pos x="104" y="753"/>
              </a:cxn>
              <a:cxn ang="0">
                <a:pos x="172" y="678"/>
              </a:cxn>
              <a:cxn ang="0">
                <a:pos x="172" y="565"/>
              </a:cxn>
              <a:cxn ang="0">
                <a:pos x="207" y="338"/>
              </a:cxn>
              <a:cxn ang="0">
                <a:pos x="242" y="301"/>
              </a:cxn>
              <a:cxn ang="0">
                <a:pos x="310" y="415"/>
              </a:cxn>
              <a:cxn ang="0">
                <a:pos x="379" y="526"/>
              </a:cxn>
              <a:cxn ang="0">
                <a:pos x="449" y="415"/>
              </a:cxn>
              <a:cxn ang="0">
                <a:pos x="483" y="338"/>
              </a:cxn>
              <a:cxn ang="0">
                <a:pos x="552" y="301"/>
              </a:cxn>
              <a:cxn ang="0">
                <a:pos x="689" y="264"/>
              </a:cxn>
              <a:cxn ang="0">
                <a:pos x="759" y="188"/>
              </a:cxn>
              <a:cxn ang="0">
                <a:pos x="828" y="114"/>
              </a:cxn>
              <a:cxn ang="0">
                <a:pos x="863" y="38"/>
              </a:cxn>
              <a:cxn ang="0">
                <a:pos x="965" y="0"/>
              </a:cxn>
              <a:cxn ang="0">
                <a:pos x="1104" y="338"/>
              </a:cxn>
              <a:cxn ang="0">
                <a:pos x="1034" y="376"/>
              </a:cxn>
              <a:cxn ang="0">
                <a:pos x="1034" y="415"/>
              </a:cxn>
              <a:cxn ang="0">
                <a:pos x="1034" y="526"/>
              </a:cxn>
              <a:cxn ang="0">
                <a:pos x="1138" y="490"/>
              </a:cxn>
            </a:cxnLst>
            <a:rect l="0" t="0" r="r" b="b"/>
            <a:pathLst>
              <a:path w="1209" h="1280">
                <a:moveTo>
                  <a:pt x="863" y="640"/>
                </a:moveTo>
                <a:lnTo>
                  <a:pt x="793" y="715"/>
                </a:lnTo>
                <a:lnTo>
                  <a:pt x="759" y="715"/>
                </a:lnTo>
                <a:lnTo>
                  <a:pt x="759" y="753"/>
                </a:lnTo>
                <a:lnTo>
                  <a:pt x="759" y="828"/>
                </a:lnTo>
                <a:lnTo>
                  <a:pt x="793" y="865"/>
                </a:lnTo>
                <a:lnTo>
                  <a:pt x="828" y="904"/>
                </a:lnTo>
                <a:lnTo>
                  <a:pt x="863" y="865"/>
                </a:lnTo>
                <a:lnTo>
                  <a:pt x="897" y="828"/>
                </a:lnTo>
                <a:lnTo>
                  <a:pt x="931" y="828"/>
                </a:lnTo>
                <a:lnTo>
                  <a:pt x="931" y="790"/>
                </a:lnTo>
                <a:lnTo>
                  <a:pt x="931" y="753"/>
                </a:lnTo>
                <a:lnTo>
                  <a:pt x="931" y="715"/>
                </a:lnTo>
                <a:lnTo>
                  <a:pt x="897" y="678"/>
                </a:lnTo>
                <a:lnTo>
                  <a:pt x="863" y="640"/>
                </a:lnTo>
                <a:close/>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67" name="Freeform 3"/>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68" name="Freeform 4"/>
          <p:cNvSpPr>
            <a:spLocks noChangeArrowheads="1"/>
          </p:cNvSpPr>
          <p:nvPr/>
        </p:nvSpPr>
        <p:spPr bwMode="auto">
          <a:xfrm>
            <a:off x="2711648" y="4167798"/>
            <a:ext cx="394601" cy="417644"/>
          </a:xfrm>
          <a:custGeom>
            <a:avLst/>
            <a:gdLst/>
            <a:ahLst/>
            <a:cxnLst>
              <a:cxn ang="0">
                <a:pos x="1208" y="490"/>
              </a:cxn>
              <a:cxn ang="0">
                <a:pos x="1138" y="678"/>
              </a:cxn>
              <a:cxn ang="0">
                <a:pos x="1001" y="904"/>
              </a:cxn>
              <a:cxn ang="0">
                <a:pos x="828" y="1091"/>
              </a:cxn>
              <a:cxn ang="0">
                <a:pos x="759" y="1167"/>
              </a:cxn>
              <a:cxn ang="0">
                <a:pos x="689" y="1167"/>
              </a:cxn>
              <a:cxn ang="0">
                <a:pos x="621" y="1205"/>
              </a:cxn>
              <a:cxn ang="0">
                <a:pos x="517" y="1205"/>
              </a:cxn>
              <a:cxn ang="0">
                <a:pos x="346" y="1242"/>
              </a:cxn>
              <a:cxn ang="0">
                <a:pos x="242" y="1279"/>
              </a:cxn>
              <a:cxn ang="0">
                <a:pos x="172" y="1242"/>
              </a:cxn>
              <a:cxn ang="0">
                <a:pos x="138" y="1279"/>
              </a:cxn>
              <a:cxn ang="0">
                <a:pos x="69" y="1279"/>
              </a:cxn>
              <a:cxn ang="0">
                <a:pos x="69" y="1205"/>
              </a:cxn>
              <a:cxn ang="0">
                <a:pos x="34" y="1091"/>
              </a:cxn>
              <a:cxn ang="0">
                <a:pos x="104" y="1054"/>
              </a:cxn>
              <a:cxn ang="0">
                <a:pos x="104" y="978"/>
              </a:cxn>
              <a:cxn ang="0">
                <a:pos x="34" y="790"/>
              </a:cxn>
              <a:cxn ang="0">
                <a:pos x="34" y="640"/>
              </a:cxn>
              <a:cxn ang="0">
                <a:pos x="69" y="715"/>
              </a:cxn>
              <a:cxn ang="0">
                <a:pos x="172" y="715"/>
              </a:cxn>
              <a:cxn ang="0">
                <a:pos x="172" y="640"/>
              </a:cxn>
              <a:cxn ang="0">
                <a:pos x="207" y="376"/>
              </a:cxn>
              <a:cxn ang="0">
                <a:pos x="207" y="264"/>
              </a:cxn>
              <a:cxn ang="0">
                <a:pos x="310" y="338"/>
              </a:cxn>
              <a:cxn ang="0">
                <a:pos x="310" y="526"/>
              </a:cxn>
              <a:cxn ang="0">
                <a:pos x="414" y="490"/>
              </a:cxn>
              <a:cxn ang="0">
                <a:pos x="483" y="376"/>
              </a:cxn>
              <a:cxn ang="0">
                <a:pos x="517" y="301"/>
              </a:cxn>
              <a:cxn ang="0">
                <a:pos x="655" y="301"/>
              </a:cxn>
              <a:cxn ang="0">
                <a:pos x="724" y="226"/>
              </a:cxn>
              <a:cxn ang="0">
                <a:pos x="793" y="150"/>
              </a:cxn>
              <a:cxn ang="0">
                <a:pos x="828" y="38"/>
              </a:cxn>
              <a:cxn ang="0">
                <a:pos x="897" y="38"/>
              </a:cxn>
              <a:cxn ang="0">
                <a:pos x="1070" y="38"/>
              </a:cxn>
              <a:cxn ang="0">
                <a:pos x="1034" y="338"/>
              </a:cxn>
              <a:cxn ang="0">
                <a:pos x="1001" y="415"/>
              </a:cxn>
              <a:cxn ang="0">
                <a:pos x="1034" y="490"/>
              </a:cxn>
              <a:cxn ang="0">
                <a:pos x="1104" y="526"/>
              </a:cxn>
              <a:cxn ang="0">
                <a:pos x="1138" y="451"/>
              </a:cxn>
            </a:cxnLst>
            <a:rect l="0" t="0" r="r" b="b"/>
            <a:pathLst>
              <a:path w="1209" h="1280">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path>
            </a:pathLst>
          </a:custGeom>
          <a:noFill/>
          <a:ln w="3600">
            <a:solidFill>
              <a:srgbClr val="000000"/>
            </a:solidFill>
            <a:round/>
            <a:headEnd/>
            <a:tailEnd/>
          </a:ln>
          <a:effectLst/>
        </p:spPr>
        <p:txBody>
          <a:bodyPr/>
          <a:lstStyle/>
          <a:p>
            <a:endParaRPr lang="es-ES_tradnl" sz="1633"/>
          </a:p>
        </p:txBody>
      </p:sp>
      <p:sp>
        <p:nvSpPr>
          <p:cNvPr id="11269" name="Freeform 5"/>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0" name="Freeform 6"/>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71" name="Freeform 7"/>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2" name="Freeform 8"/>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noFill/>
          <a:ln w="3600">
            <a:solidFill>
              <a:srgbClr val="000000"/>
            </a:solidFill>
            <a:round/>
            <a:headEnd/>
            <a:tailEnd/>
          </a:ln>
          <a:effectLst/>
        </p:spPr>
        <p:txBody>
          <a:bodyPr/>
          <a:lstStyle/>
          <a:p>
            <a:endParaRPr lang="es-ES_tradnl" sz="1633"/>
          </a:p>
        </p:txBody>
      </p:sp>
      <p:sp>
        <p:nvSpPr>
          <p:cNvPr id="11273" name="Freeform 9"/>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4" name="Freeform 10"/>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noFill/>
          <a:ln w="3600">
            <a:solidFill>
              <a:srgbClr val="000000"/>
            </a:solidFill>
            <a:round/>
            <a:headEnd/>
            <a:tailEnd/>
          </a:ln>
          <a:effectLst/>
        </p:spPr>
        <p:txBody>
          <a:bodyPr/>
          <a:lstStyle/>
          <a:p>
            <a:endParaRPr lang="es-ES_tradnl" sz="1633"/>
          </a:p>
        </p:txBody>
      </p:sp>
      <p:sp>
        <p:nvSpPr>
          <p:cNvPr id="11275" name="Freeform 11"/>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6" name="Freeform 12"/>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noFill/>
          <a:ln w="3600">
            <a:solidFill>
              <a:srgbClr val="000000"/>
            </a:solidFill>
            <a:round/>
            <a:headEnd/>
            <a:tailEnd/>
          </a:ln>
          <a:effectLst/>
        </p:spPr>
        <p:txBody>
          <a:bodyPr/>
          <a:lstStyle/>
          <a:p>
            <a:endParaRPr lang="es-ES_tradnl" sz="1633"/>
          </a:p>
        </p:txBody>
      </p:sp>
      <p:sp>
        <p:nvSpPr>
          <p:cNvPr id="11277" name="Freeform 13"/>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8" name="Freeform 14"/>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noFill/>
          <a:ln w="3600">
            <a:solidFill>
              <a:srgbClr val="000000"/>
            </a:solidFill>
            <a:round/>
            <a:headEnd/>
            <a:tailEnd/>
          </a:ln>
          <a:effectLst/>
        </p:spPr>
        <p:txBody>
          <a:bodyPr/>
          <a:lstStyle/>
          <a:p>
            <a:endParaRPr lang="es-ES_tradnl" sz="1633"/>
          </a:p>
        </p:txBody>
      </p:sp>
      <p:sp>
        <p:nvSpPr>
          <p:cNvPr id="11279" name="Freeform 15"/>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0" name="Freeform 16"/>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noFill/>
          <a:ln w="3600">
            <a:solidFill>
              <a:srgbClr val="000000"/>
            </a:solidFill>
            <a:round/>
            <a:headEnd/>
            <a:tailEnd/>
          </a:ln>
          <a:effectLst/>
        </p:spPr>
        <p:txBody>
          <a:bodyPr/>
          <a:lstStyle/>
          <a:p>
            <a:endParaRPr lang="es-ES_tradnl" sz="1633"/>
          </a:p>
        </p:txBody>
      </p:sp>
      <p:sp>
        <p:nvSpPr>
          <p:cNvPr id="11281" name="Freeform 17"/>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2" name="Freeform 18"/>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noFill/>
          <a:ln w="3600">
            <a:solidFill>
              <a:srgbClr val="000000"/>
            </a:solidFill>
            <a:round/>
            <a:headEnd/>
            <a:tailEnd/>
          </a:ln>
          <a:effectLst/>
        </p:spPr>
        <p:txBody>
          <a:bodyPr/>
          <a:lstStyle/>
          <a:p>
            <a:endParaRPr lang="es-ES_tradnl" sz="1633"/>
          </a:p>
        </p:txBody>
      </p:sp>
      <p:sp>
        <p:nvSpPr>
          <p:cNvPr id="11283" name="Freeform 19"/>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4" name="Freeform 20"/>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noFill/>
          <a:ln w="3600">
            <a:solidFill>
              <a:srgbClr val="000000"/>
            </a:solidFill>
            <a:round/>
            <a:headEnd/>
            <a:tailEnd/>
          </a:ln>
          <a:effectLst/>
        </p:spPr>
        <p:txBody>
          <a:bodyPr/>
          <a:lstStyle/>
          <a:p>
            <a:endParaRPr lang="es-ES_tradnl" sz="1633"/>
          </a:p>
        </p:txBody>
      </p:sp>
      <p:sp>
        <p:nvSpPr>
          <p:cNvPr id="11285" name="Freeform 21"/>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6" name="Freeform 22"/>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noFill/>
          <a:ln w="3600">
            <a:solidFill>
              <a:srgbClr val="000000"/>
            </a:solidFill>
            <a:round/>
            <a:headEnd/>
            <a:tailEnd/>
          </a:ln>
          <a:effectLst/>
        </p:spPr>
        <p:txBody>
          <a:bodyPr/>
          <a:lstStyle/>
          <a:p>
            <a:endParaRPr lang="es-ES_tradnl" sz="1633"/>
          </a:p>
        </p:txBody>
      </p:sp>
      <p:sp>
        <p:nvSpPr>
          <p:cNvPr id="11287" name="Freeform 23"/>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8" name="Freeform 24"/>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noFill/>
          <a:ln w="3600">
            <a:solidFill>
              <a:srgbClr val="000000"/>
            </a:solidFill>
            <a:round/>
            <a:headEnd/>
            <a:tailEnd/>
          </a:ln>
          <a:effectLst/>
        </p:spPr>
        <p:txBody>
          <a:bodyPr/>
          <a:lstStyle/>
          <a:p>
            <a:endParaRPr lang="es-ES_tradnl" sz="1633"/>
          </a:p>
        </p:txBody>
      </p:sp>
      <p:sp>
        <p:nvSpPr>
          <p:cNvPr id="11289" name="Freeform 25"/>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0" name="Freeform 26"/>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noFill/>
          <a:ln w="3600">
            <a:solidFill>
              <a:srgbClr val="000000"/>
            </a:solidFill>
            <a:round/>
            <a:headEnd/>
            <a:tailEnd/>
          </a:ln>
          <a:effectLst/>
        </p:spPr>
        <p:txBody>
          <a:bodyPr/>
          <a:lstStyle/>
          <a:p>
            <a:endParaRPr lang="es-ES_tradnl" sz="1633"/>
          </a:p>
        </p:txBody>
      </p:sp>
      <p:sp>
        <p:nvSpPr>
          <p:cNvPr id="11291" name="Freeform 27"/>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2" name="Freeform 28"/>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noFill/>
          <a:ln w="3600">
            <a:solidFill>
              <a:srgbClr val="000000"/>
            </a:solidFill>
            <a:round/>
            <a:headEnd/>
            <a:tailEnd/>
          </a:ln>
          <a:effectLst/>
        </p:spPr>
        <p:txBody>
          <a:bodyPr/>
          <a:lstStyle/>
          <a:p>
            <a:endParaRPr lang="es-ES_tradnl" sz="1633"/>
          </a:p>
        </p:txBody>
      </p:sp>
      <p:sp>
        <p:nvSpPr>
          <p:cNvPr id="11293" name="Freeform 29"/>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4" name="Freeform 30"/>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noFill/>
          <a:ln w="3600">
            <a:solidFill>
              <a:srgbClr val="000000"/>
            </a:solidFill>
            <a:round/>
            <a:headEnd/>
            <a:tailEnd/>
          </a:ln>
          <a:effectLst/>
        </p:spPr>
        <p:txBody>
          <a:bodyPr/>
          <a:lstStyle/>
          <a:p>
            <a:endParaRPr lang="es-ES_tradnl" sz="1633"/>
          </a:p>
        </p:txBody>
      </p:sp>
      <p:sp>
        <p:nvSpPr>
          <p:cNvPr id="11295" name="Freeform 31"/>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6" name="Freeform 32"/>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noFill/>
          <a:ln w="3600">
            <a:solidFill>
              <a:srgbClr val="000000"/>
            </a:solidFill>
            <a:round/>
            <a:headEnd/>
            <a:tailEnd/>
          </a:ln>
          <a:effectLst/>
        </p:spPr>
        <p:txBody>
          <a:bodyPr/>
          <a:lstStyle/>
          <a:p>
            <a:endParaRPr lang="es-ES_tradnl" sz="1633"/>
          </a:p>
        </p:txBody>
      </p:sp>
      <p:sp>
        <p:nvSpPr>
          <p:cNvPr id="11297" name="Freeform 33"/>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8" name="Freeform 34"/>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noFill/>
          <a:ln w="3600">
            <a:solidFill>
              <a:srgbClr val="000000"/>
            </a:solidFill>
            <a:round/>
            <a:headEnd/>
            <a:tailEnd/>
          </a:ln>
          <a:effectLst/>
        </p:spPr>
        <p:txBody>
          <a:bodyPr/>
          <a:lstStyle/>
          <a:p>
            <a:endParaRPr lang="es-ES_tradnl" sz="1633"/>
          </a:p>
        </p:txBody>
      </p:sp>
      <p:sp>
        <p:nvSpPr>
          <p:cNvPr id="11299" name="Freeform 35"/>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0" name="Freeform 36"/>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noFill/>
          <a:ln w="3600">
            <a:solidFill>
              <a:srgbClr val="000000"/>
            </a:solidFill>
            <a:round/>
            <a:headEnd/>
            <a:tailEnd/>
          </a:ln>
          <a:effectLst/>
        </p:spPr>
        <p:txBody>
          <a:bodyPr/>
          <a:lstStyle/>
          <a:p>
            <a:endParaRPr lang="es-ES_tradnl" sz="1633"/>
          </a:p>
        </p:txBody>
      </p:sp>
      <p:sp>
        <p:nvSpPr>
          <p:cNvPr id="11301" name="Freeform 37"/>
          <p:cNvSpPr>
            <a:spLocks noChangeArrowheads="1"/>
          </p:cNvSpPr>
          <p:nvPr/>
        </p:nvSpPr>
        <p:spPr bwMode="auto">
          <a:xfrm>
            <a:off x="2576273" y="3590298"/>
            <a:ext cx="315393" cy="443567"/>
          </a:xfrm>
          <a:custGeom>
            <a:avLst/>
            <a:gdLst/>
            <a:ahLst/>
            <a:cxnLst>
              <a:cxn ang="0">
                <a:pos x="897" y="678"/>
              </a:cxn>
              <a:cxn ang="0">
                <a:pos x="862" y="527"/>
              </a:cxn>
              <a:cxn ang="0">
                <a:pos x="862" y="451"/>
              </a:cxn>
              <a:cxn ang="0">
                <a:pos x="793" y="264"/>
              </a:cxn>
              <a:cxn ang="0">
                <a:pos x="655" y="188"/>
              </a:cxn>
              <a:cxn ang="0">
                <a:pos x="586" y="188"/>
              </a:cxn>
              <a:cxn ang="0">
                <a:pos x="518" y="264"/>
              </a:cxn>
              <a:cxn ang="0">
                <a:pos x="482" y="264"/>
              </a:cxn>
              <a:cxn ang="0">
                <a:pos x="449" y="188"/>
              </a:cxn>
              <a:cxn ang="0">
                <a:pos x="242" y="150"/>
              </a:cxn>
              <a:cxn ang="0">
                <a:pos x="104" y="264"/>
              </a:cxn>
              <a:cxn ang="0">
                <a:pos x="138" y="338"/>
              </a:cxn>
              <a:cxn ang="0">
                <a:pos x="104" y="451"/>
              </a:cxn>
              <a:cxn ang="0">
                <a:pos x="104" y="565"/>
              </a:cxn>
              <a:cxn ang="0">
                <a:pos x="138" y="753"/>
              </a:cxn>
              <a:cxn ang="0">
                <a:pos x="70" y="865"/>
              </a:cxn>
              <a:cxn ang="0">
                <a:pos x="33" y="941"/>
              </a:cxn>
              <a:cxn ang="0">
                <a:pos x="0" y="1129"/>
              </a:cxn>
              <a:cxn ang="0">
                <a:pos x="0" y="1280"/>
              </a:cxn>
              <a:cxn ang="0">
                <a:pos x="70" y="1242"/>
              </a:cxn>
              <a:cxn ang="0">
                <a:pos x="275" y="1242"/>
              </a:cxn>
              <a:cxn ang="0">
                <a:pos x="482" y="1242"/>
              </a:cxn>
              <a:cxn ang="0">
                <a:pos x="586" y="1319"/>
              </a:cxn>
              <a:cxn ang="0">
                <a:pos x="689" y="1355"/>
              </a:cxn>
              <a:cxn ang="0">
                <a:pos x="793" y="1319"/>
              </a:cxn>
              <a:cxn ang="0">
                <a:pos x="828" y="1242"/>
              </a:cxn>
              <a:cxn ang="0">
                <a:pos x="793" y="828"/>
              </a:cxn>
              <a:cxn ang="0">
                <a:pos x="930" y="678"/>
              </a:cxn>
              <a:cxn ang="0">
                <a:pos x="33" y="0"/>
              </a:cxn>
              <a:cxn ang="0">
                <a:pos x="104" y="0"/>
              </a:cxn>
              <a:cxn ang="0">
                <a:pos x="207" y="0"/>
              </a:cxn>
              <a:cxn ang="0">
                <a:pos x="138" y="114"/>
              </a:cxn>
              <a:cxn ang="0">
                <a:pos x="104" y="114"/>
              </a:cxn>
              <a:cxn ang="0">
                <a:pos x="70" y="75"/>
              </a:cxn>
              <a:cxn ang="0">
                <a:pos x="33" y="0"/>
              </a:cxn>
            </a:cxnLst>
            <a:rect l="0" t="0" r="r" b="b"/>
            <a:pathLst>
              <a:path w="967" h="1356">
                <a:moveTo>
                  <a:pt x="966" y="678"/>
                </a:moveTo>
                <a:lnTo>
                  <a:pt x="897" y="678"/>
                </a:lnTo>
                <a:lnTo>
                  <a:pt x="862" y="678"/>
                </a:lnTo>
                <a:lnTo>
                  <a:pt x="862" y="527"/>
                </a:lnTo>
                <a:lnTo>
                  <a:pt x="862" y="490"/>
                </a:lnTo>
                <a:lnTo>
                  <a:pt x="862" y="451"/>
                </a:lnTo>
                <a:lnTo>
                  <a:pt x="828" y="338"/>
                </a:lnTo>
                <a:lnTo>
                  <a:pt x="793" y="264"/>
                </a:lnTo>
                <a:lnTo>
                  <a:pt x="759" y="188"/>
                </a:lnTo>
                <a:lnTo>
                  <a:pt x="655" y="188"/>
                </a:lnTo>
                <a:lnTo>
                  <a:pt x="621" y="188"/>
                </a:lnTo>
                <a:lnTo>
                  <a:pt x="586" y="188"/>
                </a:lnTo>
                <a:lnTo>
                  <a:pt x="551" y="264"/>
                </a:lnTo>
                <a:lnTo>
                  <a:pt x="518" y="264"/>
                </a:lnTo>
                <a:lnTo>
                  <a:pt x="482" y="301"/>
                </a:lnTo>
                <a:lnTo>
                  <a:pt x="482" y="264"/>
                </a:lnTo>
                <a:lnTo>
                  <a:pt x="449" y="226"/>
                </a:lnTo>
                <a:lnTo>
                  <a:pt x="449" y="188"/>
                </a:lnTo>
                <a:lnTo>
                  <a:pt x="414" y="150"/>
                </a:lnTo>
                <a:lnTo>
                  <a:pt x="242" y="150"/>
                </a:lnTo>
                <a:lnTo>
                  <a:pt x="104" y="188"/>
                </a:lnTo>
                <a:lnTo>
                  <a:pt x="104" y="264"/>
                </a:lnTo>
                <a:lnTo>
                  <a:pt x="138" y="301"/>
                </a:lnTo>
                <a:lnTo>
                  <a:pt x="138" y="338"/>
                </a:lnTo>
                <a:lnTo>
                  <a:pt x="104" y="415"/>
                </a:lnTo>
                <a:lnTo>
                  <a:pt x="104" y="451"/>
                </a:lnTo>
                <a:lnTo>
                  <a:pt x="104" y="527"/>
                </a:lnTo>
                <a:lnTo>
                  <a:pt x="104" y="565"/>
                </a:lnTo>
                <a:lnTo>
                  <a:pt x="138" y="678"/>
                </a:lnTo>
                <a:lnTo>
                  <a:pt x="138" y="753"/>
                </a:lnTo>
                <a:lnTo>
                  <a:pt x="104" y="790"/>
                </a:lnTo>
                <a:lnTo>
                  <a:pt x="70" y="865"/>
                </a:lnTo>
                <a:lnTo>
                  <a:pt x="33" y="904"/>
                </a:lnTo>
                <a:lnTo>
                  <a:pt x="33" y="941"/>
                </a:lnTo>
                <a:lnTo>
                  <a:pt x="0" y="1054"/>
                </a:lnTo>
                <a:lnTo>
                  <a:pt x="0" y="1129"/>
                </a:lnTo>
                <a:lnTo>
                  <a:pt x="0" y="1242"/>
                </a:lnTo>
                <a:lnTo>
                  <a:pt x="0" y="1280"/>
                </a:lnTo>
                <a:lnTo>
                  <a:pt x="33" y="1280"/>
                </a:lnTo>
                <a:lnTo>
                  <a:pt x="70" y="1242"/>
                </a:lnTo>
                <a:lnTo>
                  <a:pt x="173" y="1242"/>
                </a:lnTo>
                <a:lnTo>
                  <a:pt x="275" y="1242"/>
                </a:lnTo>
                <a:lnTo>
                  <a:pt x="345" y="1242"/>
                </a:lnTo>
                <a:lnTo>
                  <a:pt x="482" y="1242"/>
                </a:lnTo>
                <a:lnTo>
                  <a:pt x="518" y="1280"/>
                </a:lnTo>
                <a:lnTo>
                  <a:pt x="586" y="1319"/>
                </a:lnTo>
                <a:lnTo>
                  <a:pt x="621" y="1355"/>
                </a:lnTo>
                <a:lnTo>
                  <a:pt x="689" y="1355"/>
                </a:lnTo>
                <a:lnTo>
                  <a:pt x="725" y="1355"/>
                </a:lnTo>
                <a:lnTo>
                  <a:pt x="793" y="1319"/>
                </a:lnTo>
                <a:lnTo>
                  <a:pt x="862" y="1280"/>
                </a:lnTo>
                <a:lnTo>
                  <a:pt x="828" y="1242"/>
                </a:lnTo>
                <a:lnTo>
                  <a:pt x="793" y="1242"/>
                </a:lnTo>
                <a:lnTo>
                  <a:pt x="793" y="828"/>
                </a:lnTo>
                <a:lnTo>
                  <a:pt x="930" y="828"/>
                </a:lnTo>
                <a:lnTo>
                  <a:pt x="930" y="678"/>
                </a:lnTo>
                <a:lnTo>
                  <a:pt x="966" y="678"/>
                </a:lnTo>
                <a:close/>
                <a:moveTo>
                  <a:pt x="33" y="0"/>
                </a:moveTo>
                <a:lnTo>
                  <a:pt x="70" y="38"/>
                </a:lnTo>
                <a:lnTo>
                  <a:pt x="104" y="0"/>
                </a:lnTo>
                <a:lnTo>
                  <a:pt x="138" y="0"/>
                </a:lnTo>
                <a:lnTo>
                  <a:pt x="207" y="0"/>
                </a:lnTo>
                <a:lnTo>
                  <a:pt x="138" y="75"/>
                </a:lnTo>
                <a:lnTo>
                  <a:pt x="138" y="114"/>
                </a:lnTo>
                <a:lnTo>
                  <a:pt x="104" y="150"/>
                </a:lnTo>
                <a:lnTo>
                  <a:pt x="104" y="114"/>
                </a:lnTo>
                <a:lnTo>
                  <a:pt x="70" y="114"/>
                </a:lnTo>
                <a:lnTo>
                  <a:pt x="70" y="75"/>
                </a:lnTo>
                <a:lnTo>
                  <a:pt x="33" y="38"/>
                </a:lnTo>
                <a:lnTo>
                  <a:pt x="33"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2" name="Freeform 38"/>
          <p:cNvSpPr>
            <a:spLocks noChangeArrowheads="1"/>
          </p:cNvSpPr>
          <p:nvPr/>
        </p:nvSpPr>
        <p:spPr bwMode="auto">
          <a:xfrm>
            <a:off x="2576273" y="3639265"/>
            <a:ext cx="315393" cy="393161"/>
          </a:xfrm>
          <a:custGeom>
            <a:avLst/>
            <a:gdLst/>
            <a:ahLst/>
            <a:cxnLst>
              <a:cxn ang="0">
                <a:pos x="966" y="527"/>
              </a:cxn>
              <a:cxn ang="0">
                <a:pos x="897" y="527"/>
              </a:cxn>
              <a:cxn ang="0">
                <a:pos x="862" y="527"/>
              </a:cxn>
              <a:cxn ang="0">
                <a:pos x="862" y="377"/>
              </a:cxn>
              <a:cxn ang="0">
                <a:pos x="862" y="338"/>
              </a:cxn>
              <a:cxn ang="0">
                <a:pos x="862" y="301"/>
              </a:cxn>
              <a:cxn ang="0">
                <a:pos x="828" y="188"/>
              </a:cxn>
              <a:cxn ang="0">
                <a:pos x="793" y="114"/>
              </a:cxn>
              <a:cxn ang="0">
                <a:pos x="759" y="38"/>
              </a:cxn>
              <a:cxn ang="0">
                <a:pos x="655" y="38"/>
              </a:cxn>
              <a:cxn ang="0">
                <a:pos x="621" y="38"/>
              </a:cxn>
              <a:cxn ang="0">
                <a:pos x="586" y="38"/>
              </a:cxn>
              <a:cxn ang="0">
                <a:pos x="551" y="114"/>
              </a:cxn>
              <a:cxn ang="0">
                <a:pos x="518" y="114"/>
              </a:cxn>
              <a:cxn ang="0">
                <a:pos x="482" y="150"/>
              </a:cxn>
              <a:cxn ang="0">
                <a:pos x="482" y="114"/>
              </a:cxn>
              <a:cxn ang="0">
                <a:pos x="449" y="75"/>
              </a:cxn>
              <a:cxn ang="0">
                <a:pos x="449" y="38"/>
              </a:cxn>
              <a:cxn ang="0">
                <a:pos x="414" y="0"/>
              </a:cxn>
              <a:cxn ang="0">
                <a:pos x="242" y="0"/>
              </a:cxn>
              <a:cxn ang="0">
                <a:pos x="104" y="38"/>
              </a:cxn>
              <a:cxn ang="0">
                <a:pos x="104" y="114"/>
              </a:cxn>
              <a:cxn ang="0">
                <a:pos x="138" y="150"/>
              </a:cxn>
              <a:cxn ang="0">
                <a:pos x="138" y="188"/>
              </a:cxn>
              <a:cxn ang="0">
                <a:pos x="104" y="264"/>
              </a:cxn>
              <a:cxn ang="0">
                <a:pos x="104" y="301"/>
              </a:cxn>
              <a:cxn ang="0">
                <a:pos x="104" y="377"/>
              </a:cxn>
              <a:cxn ang="0">
                <a:pos x="104" y="415"/>
              </a:cxn>
              <a:cxn ang="0">
                <a:pos x="138" y="527"/>
              </a:cxn>
              <a:cxn ang="0">
                <a:pos x="138" y="602"/>
              </a:cxn>
              <a:cxn ang="0">
                <a:pos x="104" y="640"/>
              </a:cxn>
              <a:cxn ang="0">
                <a:pos x="70" y="715"/>
              </a:cxn>
              <a:cxn ang="0">
                <a:pos x="33" y="753"/>
              </a:cxn>
              <a:cxn ang="0">
                <a:pos x="33" y="790"/>
              </a:cxn>
              <a:cxn ang="0">
                <a:pos x="0" y="904"/>
              </a:cxn>
              <a:cxn ang="0">
                <a:pos x="0" y="978"/>
              </a:cxn>
              <a:cxn ang="0">
                <a:pos x="0" y="1092"/>
              </a:cxn>
              <a:cxn ang="0">
                <a:pos x="0" y="1130"/>
              </a:cxn>
              <a:cxn ang="0">
                <a:pos x="33" y="1130"/>
              </a:cxn>
              <a:cxn ang="0">
                <a:pos x="70" y="1092"/>
              </a:cxn>
              <a:cxn ang="0">
                <a:pos x="173" y="1092"/>
              </a:cxn>
              <a:cxn ang="0">
                <a:pos x="275" y="1092"/>
              </a:cxn>
              <a:cxn ang="0">
                <a:pos x="345" y="1092"/>
              </a:cxn>
              <a:cxn ang="0">
                <a:pos x="482" y="1092"/>
              </a:cxn>
              <a:cxn ang="0">
                <a:pos x="518" y="1130"/>
              </a:cxn>
              <a:cxn ang="0">
                <a:pos x="586" y="1167"/>
              </a:cxn>
              <a:cxn ang="0">
                <a:pos x="621" y="1205"/>
              </a:cxn>
              <a:cxn ang="0">
                <a:pos x="689" y="1205"/>
              </a:cxn>
              <a:cxn ang="0">
                <a:pos x="725" y="1205"/>
              </a:cxn>
              <a:cxn ang="0">
                <a:pos x="793" y="1167"/>
              </a:cxn>
              <a:cxn ang="0">
                <a:pos x="862" y="1130"/>
              </a:cxn>
              <a:cxn ang="0">
                <a:pos x="828" y="1092"/>
              </a:cxn>
              <a:cxn ang="0">
                <a:pos x="793" y="1092"/>
              </a:cxn>
              <a:cxn ang="0">
                <a:pos x="793" y="678"/>
              </a:cxn>
              <a:cxn ang="0">
                <a:pos x="930" y="678"/>
              </a:cxn>
              <a:cxn ang="0">
                <a:pos x="930" y="527"/>
              </a:cxn>
              <a:cxn ang="0">
                <a:pos x="966" y="527"/>
              </a:cxn>
            </a:cxnLst>
            <a:rect l="0" t="0" r="r" b="b"/>
            <a:pathLst>
              <a:path w="967" h="1206">
                <a:moveTo>
                  <a:pt x="966" y="527"/>
                </a:moveTo>
                <a:lnTo>
                  <a:pt x="897" y="527"/>
                </a:lnTo>
                <a:lnTo>
                  <a:pt x="862" y="527"/>
                </a:lnTo>
                <a:lnTo>
                  <a:pt x="862" y="377"/>
                </a:lnTo>
                <a:lnTo>
                  <a:pt x="862" y="338"/>
                </a:lnTo>
                <a:lnTo>
                  <a:pt x="862" y="301"/>
                </a:lnTo>
                <a:lnTo>
                  <a:pt x="828" y="188"/>
                </a:lnTo>
                <a:lnTo>
                  <a:pt x="793" y="114"/>
                </a:lnTo>
                <a:lnTo>
                  <a:pt x="759" y="38"/>
                </a:lnTo>
                <a:lnTo>
                  <a:pt x="655" y="38"/>
                </a:lnTo>
                <a:lnTo>
                  <a:pt x="621" y="38"/>
                </a:lnTo>
                <a:lnTo>
                  <a:pt x="586" y="38"/>
                </a:lnTo>
                <a:lnTo>
                  <a:pt x="551" y="114"/>
                </a:lnTo>
                <a:lnTo>
                  <a:pt x="518" y="114"/>
                </a:lnTo>
                <a:lnTo>
                  <a:pt x="482" y="150"/>
                </a:lnTo>
                <a:lnTo>
                  <a:pt x="482" y="114"/>
                </a:lnTo>
                <a:lnTo>
                  <a:pt x="449" y="75"/>
                </a:lnTo>
                <a:lnTo>
                  <a:pt x="449" y="38"/>
                </a:lnTo>
                <a:lnTo>
                  <a:pt x="414" y="0"/>
                </a:lnTo>
                <a:lnTo>
                  <a:pt x="242" y="0"/>
                </a:lnTo>
                <a:lnTo>
                  <a:pt x="104" y="38"/>
                </a:lnTo>
                <a:lnTo>
                  <a:pt x="104" y="114"/>
                </a:lnTo>
                <a:lnTo>
                  <a:pt x="138" y="150"/>
                </a:lnTo>
                <a:lnTo>
                  <a:pt x="138" y="188"/>
                </a:lnTo>
                <a:lnTo>
                  <a:pt x="104" y="264"/>
                </a:lnTo>
                <a:lnTo>
                  <a:pt x="104" y="301"/>
                </a:lnTo>
                <a:lnTo>
                  <a:pt x="104" y="377"/>
                </a:lnTo>
                <a:lnTo>
                  <a:pt x="104" y="415"/>
                </a:lnTo>
                <a:lnTo>
                  <a:pt x="138" y="527"/>
                </a:lnTo>
                <a:lnTo>
                  <a:pt x="138" y="602"/>
                </a:lnTo>
                <a:lnTo>
                  <a:pt x="104" y="640"/>
                </a:lnTo>
                <a:lnTo>
                  <a:pt x="70" y="715"/>
                </a:lnTo>
                <a:lnTo>
                  <a:pt x="33" y="753"/>
                </a:lnTo>
                <a:lnTo>
                  <a:pt x="33" y="790"/>
                </a:lnTo>
                <a:lnTo>
                  <a:pt x="0" y="904"/>
                </a:lnTo>
                <a:lnTo>
                  <a:pt x="0" y="978"/>
                </a:lnTo>
                <a:lnTo>
                  <a:pt x="0" y="1092"/>
                </a:lnTo>
                <a:lnTo>
                  <a:pt x="0" y="1130"/>
                </a:lnTo>
                <a:lnTo>
                  <a:pt x="33" y="1130"/>
                </a:lnTo>
                <a:lnTo>
                  <a:pt x="70" y="1092"/>
                </a:lnTo>
                <a:lnTo>
                  <a:pt x="173" y="1092"/>
                </a:lnTo>
                <a:lnTo>
                  <a:pt x="275" y="1092"/>
                </a:lnTo>
                <a:lnTo>
                  <a:pt x="345" y="1092"/>
                </a:lnTo>
                <a:lnTo>
                  <a:pt x="482" y="1092"/>
                </a:lnTo>
                <a:lnTo>
                  <a:pt x="518" y="1130"/>
                </a:lnTo>
                <a:lnTo>
                  <a:pt x="586" y="1167"/>
                </a:lnTo>
                <a:lnTo>
                  <a:pt x="621" y="1205"/>
                </a:lnTo>
                <a:lnTo>
                  <a:pt x="689" y="1205"/>
                </a:lnTo>
                <a:lnTo>
                  <a:pt x="725" y="1205"/>
                </a:lnTo>
                <a:lnTo>
                  <a:pt x="793" y="1167"/>
                </a:lnTo>
                <a:lnTo>
                  <a:pt x="862" y="1130"/>
                </a:lnTo>
                <a:lnTo>
                  <a:pt x="828" y="1092"/>
                </a:lnTo>
                <a:lnTo>
                  <a:pt x="793" y="1092"/>
                </a:lnTo>
                <a:lnTo>
                  <a:pt x="793" y="678"/>
                </a:lnTo>
                <a:lnTo>
                  <a:pt x="930" y="678"/>
                </a:lnTo>
                <a:lnTo>
                  <a:pt x="930" y="527"/>
                </a:lnTo>
                <a:lnTo>
                  <a:pt x="966" y="527"/>
                </a:lnTo>
              </a:path>
            </a:pathLst>
          </a:custGeom>
          <a:noFill/>
          <a:ln w="3600">
            <a:solidFill>
              <a:srgbClr val="000000"/>
            </a:solidFill>
            <a:round/>
            <a:headEnd/>
            <a:tailEnd/>
          </a:ln>
          <a:effectLst/>
        </p:spPr>
        <p:txBody>
          <a:bodyPr/>
          <a:lstStyle/>
          <a:p>
            <a:endParaRPr lang="es-ES_tradnl" sz="1633"/>
          </a:p>
        </p:txBody>
      </p:sp>
      <p:sp>
        <p:nvSpPr>
          <p:cNvPr id="11303" name="Freeform 39"/>
          <p:cNvSpPr>
            <a:spLocks noChangeArrowheads="1"/>
          </p:cNvSpPr>
          <p:nvPr/>
        </p:nvSpPr>
        <p:spPr bwMode="auto">
          <a:xfrm>
            <a:off x="2587795" y="3590300"/>
            <a:ext cx="56165" cy="48965"/>
          </a:xfrm>
          <a:custGeom>
            <a:avLst/>
            <a:gdLst/>
            <a:ahLst/>
            <a:cxnLst>
              <a:cxn ang="0">
                <a:pos x="0" y="0"/>
              </a:cxn>
              <a:cxn ang="0">
                <a:pos x="35" y="38"/>
              </a:cxn>
              <a:cxn ang="0">
                <a:pos x="71" y="0"/>
              </a:cxn>
              <a:cxn ang="0">
                <a:pos x="104" y="0"/>
              </a:cxn>
              <a:cxn ang="0">
                <a:pos x="173" y="0"/>
              </a:cxn>
              <a:cxn ang="0">
                <a:pos x="104" y="75"/>
              </a:cxn>
              <a:cxn ang="0">
                <a:pos x="104" y="114"/>
              </a:cxn>
              <a:cxn ang="0">
                <a:pos x="71" y="150"/>
              </a:cxn>
              <a:cxn ang="0">
                <a:pos x="71" y="114"/>
              </a:cxn>
              <a:cxn ang="0">
                <a:pos x="35" y="114"/>
              </a:cxn>
              <a:cxn ang="0">
                <a:pos x="35" y="75"/>
              </a:cxn>
              <a:cxn ang="0">
                <a:pos x="0" y="38"/>
              </a:cxn>
              <a:cxn ang="0">
                <a:pos x="0" y="0"/>
              </a:cxn>
            </a:cxnLst>
            <a:rect l="0" t="0" r="r" b="b"/>
            <a:pathLst>
              <a:path w="174" h="151">
                <a:moveTo>
                  <a:pt x="0" y="0"/>
                </a:moveTo>
                <a:lnTo>
                  <a:pt x="35" y="38"/>
                </a:lnTo>
                <a:lnTo>
                  <a:pt x="71" y="0"/>
                </a:lnTo>
                <a:lnTo>
                  <a:pt x="104" y="0"/>
                </a:lnTo>
                <a:lnTo>
                  <a:pt x="173" y="0"/>
                </a:lnTo>
                <a:lnTo>
                  <a:pt x="104" y="75"/>
                </a:lnTo>
                <a:lnTo>
                  <a:pt x="104" y="114"/>
                </a:lnTo>
                <a:lnTo>
                  <a:pt x="71" y="150"/>
                </a:lnTo>
                <a:lnTo>
                  <a:pt x="71" y="114"/>
                </a:lnTo>
                <a:lnTo>
                  <a:pt x="35" y="114"/>
                </a:lnTo>
                <a:lnTo>
                  <a:pt x="35" y="75"/>
                </a:lnTo>
                <a:lnTo>
                  <a:pt x="0" y="38"/>
                </a:lnTo>
                <a:lnTo>
                  <a:pt x="0" y="0"/>
                </a:lnTo>
              </a:path>
            </a:pathLst>
          </a:custGeom>
          <a:noFill/>
          <a:ln w="3600">
            <a:solidFill>
              <a:srgbClr val="000000"/>
            </a:solidFill>
            <a:round/>
            <a:headEnd/>
            <a:tailEnd/>
          </a:ln>
          <a:effectLst/>
        </p:spPr>
        <p:txBody>
          <a:bodyPr/>
          <a:lstStyle/>
          <a:p>
            <a:endParaRPr lang="es-ES_tradnl" sz="1633"/>
          </a:p>
        </p:txBody>
      </p:sp>
      <p:sp>
        <p:nvSpPr>
          <p:cNvPr id="11304" name="Freeform 40"/>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5" name="Freeform 41"/>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noFill/>
          <a:ln w="3600">
            <a:solidFill>
              <a:srgbClr val="000000"/>
            </a:solidFill>
            <a:round/>
            <a:headEnd/>
            <a:tailEnd/>
          </a:ln>
          <a:effectLst/>
        </p:spPr>
        <p:txBody>
          <a:bodyPr/>
          <a:lstStyle/>
          <a:p>
            <a:endParaRPr lang="es-ES_tradnl" sz="1633"/>
          </a:p>
        </p:txBody>
      </p:sp>
      <p:sp>
        <p:nvSpPr>
          <p:cNvPr id="11306" name="Freeform 42"/>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7" name="Freeform 43"/>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noFill/>
          <a:ln w="3600">
            <a:solidFill>
              <a:srgbClr val="000000"/>
            </a:solidFill>
            <a:round/>
            <a:headEnd/>
            <a:tailEnd/>
          </a:ln>
          <a:effectLst/>
        </p:spPr>
        <p:txBody>
          <a:bodyPr/>
          <a:lstStyle/>
          <a:p>
            <a:endParaRPr lang="es-ES_tradnl" sz="1633"/>
          </a:p>
        </p:txBody>
      </p:sp>
      <p:sp>
        <p:nvSpPr>
          <p:cNvPr id="11308" name="Freeform 44"/>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9" name="Freeform 45"/>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noFill/>
          <a:ln w="3600">
            <a:solidFill>
              <a:srgbClr val="000000"/>
            </a:solidFill>
            <a:round/>
            <a:headEnd/>
            <a:tailEnd/>
          </a:ln>
          <a:effectLst/>
        </p:spPr>
        <p:txBody>
          <a:bodyPr/>
          <a:lstStyle/>
          <a:p>
            <a:endParaRPr lang="es-ES_tradnl" sz="1633"/>
          </a:p>
        </p:txBody>
      </p:sp>
      <p:sp>
        <p:nvSpPr>
          <p:cNvPr id="11310" name="Freeform 46"/>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1" name="Freeform 47"/>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noFill/>
          <a:ln w="3600">
            <a:solidFill>
              <a:srgbClr val="000000"/>
            </a:solidFill>
            <a:round/>
            <a:headEnd/>
            <a:tailEnd/>
          </a:ln>
          <a:effectLst/>
        </p:spPr>
        <p:txBody>
          <a:bodyPr/>
          <a:lstStyle/>
          <a:p>
            <a:endParaRPr lang="es-ES_tradnl" sz="1633"/>
          </a:p>
        </p:txBody>
      </p:sp>
      <p:sp>
        <p:nvSpPr>
          <p:cNvPr id="11312" name="Freeform 48"/>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3" name="Freeform 49"/>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noFill/>
          <a:ln w="3600">
            <a:solidFill>
              <a:srgbClr val="000000"/>
            </a:solidFill>
            <a:round/>
            <a:headEnd/>
            <a:tailEnd/>
          </a:ln>
          <a:effectLst/>
        </p:spPr>
        <p:txBody>
          <a:bodyPr/>
          <a:lstStyle/>
          <a:p>
            <a:endParaRPr lang="es-ES_tradnl" sz="1633"/>
          </a:p>
        </p:txBody>
      </p:sp>
      <p:sp>
        <p:nvSpPr>
          <p:cNvPr id="11314" name="Freeform 50"/>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5" name="Freeform 51"/>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noFill/>
          <a:ln w="3600">
            <a:solidFill>
              <a:srgbClr val="000000"/>
            </a:solidFill>
            <a:round/>
            <a:headEnd/>
            <a:tailEnd/>
          </a:ln>
          <a:effectLst/>
        </p:spPr>
        <p:txBody>
          <a:bodyPr/>
          <a:lstStyle/>
          <a:p>
            <a:endParaRPr lang="es-ES_tradnl" sz="1633"/>
          </a:p>
        </p:txBody>
      </p:sp>
      <p:sp>
        <p:nvSpPr>
          <p:cNvPr id="11316" name="Freeform 52"/>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7" name="Freeform 53"/>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noFill/>
          <a:ln w="3600">
            <a:solidFill>
              <a:srgbClr val="000000"/>
            </a:solidFill>
            <a:round/>
            <a:headEnd/>
            <a:tailEnd/>
          </a:ln>
          <a:effectLst/>
        </p:spPr>
        <p:txBody>
          <a:bodyPr/>
          <a:lstStyle/>
          <a:p>
            <a:endParaRPr lang="es-ES_tradnl" sz="1633"/>
          </a:p>
        </p:txBody>
      </p:sp>
      <p:sp>
        <p:nvSpPr>
          <p:cNvPr id="11318" name="Freeform 54"/>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9" name="Freeform 55"/>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320" name="Freeform 56"/>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1" name="Freeform 57"/>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noFill/>
          <a:ln w="3600">
            <a:solidFill>
              <a:srgbClr val="000000"/>
            </a:solidFill>
            <a:round/>
            <a:headEnd/>
            <a:tailEnd/>
          </a:ln>
          <a:effectLst/>
        </p:spPr>
        <p:txBody>
          <a:bodyPr/>
          <a:lstStyle/>
          <a:p>
            <a:endParaRPr lang="es-ES_tradnl" sz="1633"/>
          </a:p>
        </p:txBody>
      </p:sp>
      <p:sp>
        <p:nvSpPr>
          <p:cNvPr id="11322" name="Freeform 58"/>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3" name="Freeform 59"/>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noFill/>
          <a:ln w="3600">
            <a:solidFill>
              <a:srgbClr val="000000"/>
            </a:solidFill>
            <a:round/>
            <a:headEnd/>
            <a:tailEnd/>
          </a:ln>
          <a:effectLst/>
        </p:spPr>
        <p:txBody>
          <a:bodyPr/>
          <a:lstStyle/>
          <a:p>
            <a:endParaRPr lang="es-ES_tradnl" sz="1633"/>
          </a:p>
        </p:txBody>
      </p:sp>
      <p:sp>
        <p:nvSpPr>
          <p:cNvPr id="11324" name="Freeform 60"/>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5" name="Freeform 61"/>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noFill/>
          <a:ln w="3600">
            <a:solidFill>
              <a:srgbClr val="000000"/>
            </a:solidFill>
            <a:round/>
            <a:headEnd/>
            <a:tailEnd/>
          </a:ln>
          <a:effectLst/>
        </p:spPr>
        <p:txBody>
          <a:bodyPr/>
          <a:lstStyle/>
          <a:p>
            <a:endParaRPr lang="es-ES_tradnl" sz="1633"/>
          </a:p>
        </p:txBody>
      </p:sp>
      <p:sp>
        <p:nvSpPr>
          <p:cNvPr id="11326" name="Freeform 62"/>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7" name="Freeform 63"/>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noFill/>
          <a:ln w="3600">
            <a:solidFill>
              <a:srgbClr val="000000"/>
            </a:solidFill>
            <a:round/>
            <a:headEnd/>
            <a:tailEnd/>
          </a:ln>
          <a:effectLst/>
        </p:spPr>
        <p:txBody>
          <a:bodyPr/>
          <a:lstStyle/>
          <a:p>
            <a:endParaRPr lang="es-ES_tradnl" sz="1633"/>
          </a:p>
        </p:txBody>
      </p:sp>
      <p:sp>
        <p:nvSpPr>
          <p:cNvPr id="11328" name="Freeform 64"/>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9" name="Freeform 65"/>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noFill/>
          <a:ln w="3600">
            <a:solidFill>
              <a:srgbClr val="000000"/>
            </a:solidFill>
            <a:round/>
            <a:headEnd/>
            <a:tailEnd/>
          </a:ln>
          <a:effectLst/>
        </p:spPr>
        <p:txBody>
          <a:bodyPr/>
          <a:lstStyle/>
          <a:p>
            <a:endParaRPr lang="es-ES_tradnl" sz="1633"/>
          </a:p>
        </p:txBody>
      </p:sp>
      <p:sp>
        <p:nvSpPr>
          <p:cNvPr id="11330" name="Freeform 66"/>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1" name="Freeform 67"/>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noFill/>
          <a:ln w="3600">
            <a:solidFill>
              <a:srgbClr val="000000"/>
            </a:solidFill>
            <a:round/>
            <a:headEnd/>
            <a:tailEnd/>
          </a:ln>
          <a:effectLst/>
        </p:spPr>
        <p:txBody>
          <a:bodyPr/>
          <a:lstStyle/>
          <a:p>
            <a:endParaRPr lang="es-ES_tradnl" sz="1633"/>
          </a:p>
        </p:txBody>
      </p:sp>
      <p:sp>
        <p:nvSpPr>
          <p:cNvPr id="11332" name="Freeform 68"/>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3" name="Freeform 69"/>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noFill/>
          <a:ln w="3600">
            <a:solidFill>
              <a:srgbClr val="000000"/>
            </a:solidFill>
            <a:round/>
            <a:headEnd/>
            <a:tailEnd/>
          </a:ln>
          <a:effectLst/>
        </p:spPr>
        <p:txBody>
          <a:bodyPr/>
          <a:lstStyle/>
          <a:p>
            <a:endParaRPr lang="es-ES_tradnl" sz="1633"/>
          </a:p>
        </p:txBody>
      </p:sp>
      <p:sp>
        <p:nvSpPr>
          <p:cNvPr id="11334" name="Freeform 70"/>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5" name="Freeform 71"/>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noFill/>
          <a:ln w="3600">
            <a:solidFill>
              <a:srgbClr val="000000"/>
            </a:solidFill>
            <a:round/>
            <a:headEnd/>
            <a:tailEnd/>
          </a:ln>
          <a:effectLst/>
        </p:spPr>
        <p:txBody>
          <a:bodyPr/>
          <a:lstStyle/>
          <a:p>
            <a:endParaRPr lang="es-ES_tradnl" sz="1633"/>
          </a:p>
        </p:txBody>
      </p:sp>
      <p:sp>
        <p:nvSpPr>
          <p:cNvPr id="11336" name="Freeform 72"/>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7" name="Freeform 73"/>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noFill/>
          <a:ln w="3600">
            <a:solidFill>
              <a:srgbClr val="000000"/>
            </a:solidFill>
            <a:round/>
            <a:headEnd/>
            <a:tailEnd/>
          </a:ln>
          <a:effectLst/>
        </p:spPr>
        <p:txBody>
          <a:bodyPr/>
          <a:lstStyle/>
          <a:p>
            <a:endParaRPr lang="es-ES_tradnl" sz="1633"/>
          </a:p>
        </p:txBody>
      </p:sp>
      <p:sp>
        <p:nvSpPr>
          <p:cNvPr id="11338" name="Freeform 74"/>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9" name="Freeform 75"/>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noFill/>
          <a:ln w="3600">
            <a:solidFill>
              <a:srgbClr val="000000"/>
            </a:solidFill>
            <a:round/>
            <a:headEnd/>
            <a:tailEnd/>
          </a:ln>
          <a:effectLst/>
        </p:spPr>
        <p:txBody>
          <a:bodyPr/>
          <a:lstStyle/>
          <a:p>
            <a:endParaRPr lang="es-ES_tradnl" sz="1633"/>
          </a:p>
        </p:txBody>
      </p:sp>
      <p:sp>
        <p:nvSpPr>
          <p:cNvPr id="11340" name="Freeform 76"/>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1" name="Freeform 77"/>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noFill/>
          <a:ln w="3600">
            <a:solidFill>
              <a:srgbClr val="000000"/>
            </a:solidFill>
            <a:round/>
            <a:headEnd/>
            <a:tailEnd/>
          </a:ln>
          <a:effectLst/>
        </p:spPr>
        <p:txBody>
          <a:bodyPr/>
          <a:lstStyle/>
          <a:p>
            <a:endParaRPr lang="es-ES_tradnl" sz="1633"/>
          </a:p>
        </p:txBody>
      </p:sp>
      <p:sp>
        <p:nvSpPr>
          <p:cNvPr id="11342" name="Freeform 78"/>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3" name="Freeform 79"/>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noFill/>
          <a:ln w="3600">
            <a:solidFill>
              <a:srgbClr val="000000"/>
            </a:solidFill>
            <a:round/>
            <a:headEnd/>
            <a:tailEnd/>
          </a:ln>
          <a:effectLst/>
        </p:spPr>
        <p:txBody>
          <a:bodyPr/>
          <a:lstStyle/>
          <a:p>
            <a:endParaRPr lang="es-ES_tradnl" sz="1633"/>
          </a:p>
        </p:txBody>
      </p:sp>
      <p:sp>
        <p:nvSpPr>
          <p:cNvPr id="11344" name="Freeform 80"/>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5" name="Freeform 81"/>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noFill/>
          <a:ln w="3600">
            <a:solidFill>
              <a:srgbClr val="000000"/>
            </a:solidFill>
            <a:round/>
            <a:headEnd/>
            <a:tailEnd/>
          </a:ln>
          <a:effectLst/>
        </p:spPr>
        <p:txBody>
          <a:bodyPr/>
          <a:lstStyle/>
          <a:p>
            <a:endParaRPr lang="es-ES_tradnl" sz="1633"/>
          </a:p>
        </p:txBody>
      </p:sp>
      <p:sp>
        <p:nvSpPr>
          <p:cNvPr id="11346" name="Freeform 82"/>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7" name="Freeform 83"/>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noFill/>
          <a:ln w="3600">
            <a:solidFill>
              <a:srgbClr val="000000"/>
            </a:solidFill>
            <a:round/>
            <a:headEnd/>
            <a:tailEnd/>
          </a:ln>
          <a:effectLst/>
        </p:spPr>
        <p:txBody>
          <a:bodyPr/>
          <a:lstStyle/>
          <a:p>
            <a:endParaRPr lang="es-ES_tradnl" sz="1633"/>
          </a:p>
        </p:txBody>
      </p:sp>
      <p:sp>
        <p:nvSpPr>
          <p:cNvPr id="11348" name="Freeform 84"/>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9" name="Freeform 85"/>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noFill/>
          <a:ln w="3600">
            <a:solidFill>
              <a:srgbClr val="000000"/>
            </a:solidFill>
            <a:round/>
            <a:headEnd/>
            <a:tailEnd/>
          </a:ln>
          <a:effectLst/>
        </p:spPr>
        <p:txBody>
          <a:bodyPr/>
          <a:lstStyle/>
          <a:p>
            <a:endParaRPr lang="es-ES_tradnl" sz="1633"/>
          </a:p>
        </p:txBody>
      </p:sp>
      <p:sp>
        <p:nvSpPr>
          <p:cNvPr id="11350" name="Freeform 86"/>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1" name="Freeform 87"/>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noFill/>
          <a:ln w="3600">
            <a:solidFill>
              <a:srgbClr val="000000"/>
            </a:solidFill>
            <a:round/>
            <a:headEnd/>
            <a:tailEnd/>
          </a:ln>
          <a:effectLst/>
        </p:spPr>
        <p:txBody>
          <a:bodyPr/>
          <a:lstStyle/>
          <a:p>
            <a:endParaRPr lang="es-ES_tradnl" sz="1633"/>
          </a:p>
        </p:txBody>
      </p:sp>
      <p:sp>
        <p:nvSpPr>
          <p:cNvPr id="11352" name="Freeform 88"/>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3" name="Freeform 89"/>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noFill/>
          <a:ln w="3600">
            <a:solidFill>
              <a:srgbClr val="000000"/>
            </a:solidFill>
            <a:round/>
            <a:headEnd/>
            <a:tailEnd/>
          </a:ln>
          <a:effectLst/>
        </p:spPr>
        <p:txBody>
          <a:bodyPr/>
          <a:lstStyle/>
          <a:p>
            <a:endParaRPr lang="es-ES_tradnl" sz="1633"/>
          </a:p>
        </p:txBody>
      </p:sp>
      <p:sp>
        <p:nvSpPr>
          <p:cNvPr id="11354" name="Freeform 90"/>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5" name="Freeform 91"/>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noFill/>
          <a:ln w="3600">
            <a:solidFill>
              <a:srgbClr val="000000"/>
            </a:solidFill>
            <a:round/>
            <a:headEnd/>
            <a:tailEnd/>
          </a:ln>
          <a:effectLst/>
        </p:spPr>
        <p:txBody>
          <a:bodyPr/>
          <a:lstStyle/>
          <a:p>
            <a:endParaRPr lang="es-ES_tradnl" sz="1633"/>
          </a:p>
        </p:txBody>
      </p:sp>
      <p:sp>
        <p:nvSpPr>
          <p:cNvPr id="11356" name="Freeform 92"/>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7" name="Freeform 93"/>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noFill/>
          <a:ln w="3600">
            <a:solidFill>
              <a:srgbClr val="000000"/>
            </a:solidFill>
            <a:round/>
            <a:headEnd/>
            <a:tailEnd/>
          </a:ln>
          <a:effectLst/>
        </p:spPr>
        <p:txBody>
          <a:bodyPr/>
          <a:lstStyle/>
          <a:p>
            <a:endParaRPr lang="es-ES_tradnl" sz="1633"/>
          </a:p>
        </p:txBody>
      </p:sp>
      <p:sp>
        <p:nvSpPr>
          <p:cNvPr id="11358" name="Freeform 94"/>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9" name="Freeform 95"/>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noFill/>
          <a:ln w="3600">
            <a:solidFill>
              <a:srgbClr val="000000"/>
            </a:solidFill>
            <a:round/>
            <a:headEnd/>
            <a:tailEnd/>
          </a:ln>
          <a:effectLst/>
        </p:spPr>
        <p:txBody>
          <a:bodyPr/>
          <a:lstStyle/>
          <a:p>
            <a:endParaRPr lang="es-ES_tradnl" sz="1633"/>
          </a:p>
        </p:txBody>
      </p:sp>
      <p:sp>
        <p:nvSpPr>
          <p:cNvPr id="11360" name="Freeform 96"/>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1" name="Freeform 97"/>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noFill/>
          <a:ln w="3600">
            <a:solidFill>
              <a:srgbClr val="000000"/>
            </a:solidFill>
            <a:round/>
            <a:headEnd/>
            <a:tailEnd/>
          </a:ln>
          <a:effectLst/>
        </p:spPr>
        <p:txBody>
          <a:bodyPr/>
          <a:lstStyle/>
          <a:p>
            <a:endParaRPr lang="es-ES_tradnl" sz="1633"/>
          </a:p>
        </p:txBody>
      </p:sp>
      <p:sp>
        <p:nvSpPr>
          <p:cNvPr id="11362" name="Freeform 98"/>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3" name="Freeform 99"/>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364" name="Freeform 100"/>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5" name="Freeform 101"/>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noFill/>
          <a:ln w="3600">
            <a:solidFill>
              <a:srgbClr val="000000"/>
            </a:solidFill>
            <a:round/>
            <a:headEnd/>
            <a:tailEnd/>
          </a:ln>
          <a:effectLst/>
        </p:spPr>
        <p:txBody>
          <a:bodyPr/>
          <a:lstStyle/>
          <a:p>
            <a:endParaRPr lang="es-ES_tradnl" sz="1633"/>
          </a:p>
        </p:txBody>
      </p:sp>
      <p:sp>
        <p:nvSpPr>
          <p:cNvPr id="11366" name="Freeform 102"/>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7" name="Freeform 103"/>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noFill/>
          <a:ln w="3600">
            <a:solidFill>
              <a:srgbClr val="000000"/>
            </a:solidFill>
            <a:round/>
            <a:headEnd/>
            <a:tailEnd/>
          </a:ln>
          <a:effectLst/>
        </p:spPr>
        <p:txBody>
          <a:bodyPr/>
          <a:lstStyle/>
          <a:p>
            <a:endParaRPr lang="es-ES_tradnl" sz="1633"/>
          </a:p>
        </p:txBody>
      </p:sp>
      <p:sp>
        <p:nvSpPr>
          <p:cNvPr id="11368" name="Freeform 104"/>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9" name="Freeform 105"/>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noFill/>
          <a:ln w="3600">
            <a:solidFill>
              <a:srgbClr val="000000"/>
            </a:solidFill>
            <a:round/>
            <a:headEnd/>
            <a:tailEnd/>
          </a:ln>
          <a:effectLst/>
        </p:spPr>
        <p:txBody>
          <a:bodyPr/>
          <a:lstStyle/>
          <a:p>
            <a:endParaRPr lang="es-ES_tradnl" sz="1633"/>
          </a:p>
        </p:txBody>
      </p:sp>
      <p:sp>
        <p:nvSpPr>
          <p:cNvPr id="11370" name="Freeform 106"/>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1" name="Freeform 107"/>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noFill/>
          <a:ln w="3600">
            <a:solidFill>
              <a:srgbClr val="000000"/>
            </a:solidFill>
            <a:round/>
            <a:headEnd/>
            <a:tailEnd/>
          </a:ln>
          <a:effectLst/>
        </p:spPr>
        <p:txBody>
          <a:bodyPr/>
          <a:lstStyle/>
          <a:p>
            <a:endParaRPr lang="es-ES_tradnl" sz="1633"/>
          </a:p>
        </p:txBody>
      </p:sp>
      <p:sp>
        <p:nvSpPr>
          <p:cNvPr id="11372" name="Freeform 108"/>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3" name="Freeform 109"/>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noFill/>
          <a:ln w="3600">
            <a:solidFill>
              <a:srgbClr val="000000"/>
            </a:solidFill>
            <a:round/>
            <a:headEnd/>
            <a:tailEnd/>
          </a:ln>
          <a:effectLst/>
        </p:spPr>
        <p:txBody>
          <a:bodyPr/>
          <a:lstStyle/>
          <a:p>
            <a:endParaRPr lang="es-ES_tradnl" sz="1633"/>
          </a:p>
        </p:txBody>
      </p:sp>
      <p:sp>
        <p:nvSpPr>
          <p:cNvPr id="11374" name="Freeform 110"/>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5" name="Freeform 111"/>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noFill/>
          <a:ln w="3600">
            <a:solidFill>
              <a:srgbClr val="000000"/>
            </a:solidFill>
            <a:round/>
            <a:headEnd/>
            <a:tailEnd/>
          </a:ln>
          <a:effectLst/>
        </p:spPr>
        <p:txBody>
          <a:bodyPr/>
          <a:lstStyle/>
          <a:p>
            <a:endParaRPr lang="es-ES_tradnl" sz="1633"/>
          </a:p>
        </p:txBody>
      </p:sp>
      <p:sp>
        <p:nvSpPr>
          <p:cNvPr id="11376" name="Freeform 112"/>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7" name="Freeform 113"/>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noFill/>
          <a:ln w="3600">
            <a:solidFill>
              <a:srgbClr val="000000"/>
            </a:solidFill>
            <a:round/>
            <a:headEnd/>
            <a:tailEnd/>
          </a:ln>
          <a:effectLst/>
        </p:spPr>
        <p:txBody>
          <a:bodyPr/>
          <a:lstStyle/>
          <a:p>
            <a:endParaRPr lang="es-ES_tradnl" sz="1633"/>
          </a:p>
        </p:txBody>
      </p:sp>
      <p:sp>
        <p:nvSpPr>
          <p:cNvPr id="11378" name="Freeform 114"/>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9" name="Freeform 115"/>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noFill/>
          <a:ln w="3600">
            <a:solidFill>
              <a:srgbClr val="000000"/>
            </a:solidFill>
            <a:round/>
            <a:headEnd/>
            <a:tailEnd/>
          </a:ln>
          <a:effectLst/>
        </p:spPr>
        <p:txBody>
          <a:bodyPr/>
          <a:lstStyle/>
          <a:p>
            <a:endParaRPr lang="es-ES_tradnl" sz="1633"/>
          </a:p>
        </p:txBody>
      </p:sp>
      <p:sp>
        <p:nvSpPr>
          <p:cNvPr id="11380" name="Freeform 116"/>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1" name="Freeform 117"/>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noFill/>
          <a:ln w="3600">
            <a:solidFill>
              <a:srgbClr val="000000"/>
            </a:solidFill>
            <a:round/>
            <a:headEnd/>
            <a:tailEnd/>
          </a:ln>
          <a:effectLst/>
        </p:spPr>
        <p:txBody>
          <a:bodyPr/>
          <a:lstStyle/>
          <a:p>
            <a:endParaRPr lang="es-ES_tradnl" sz="1633"/>
          </a:p>
        </p:txBody>
      </p:sp>
      <p:sp>
        <p:nvSpPr>
          <p:cNvPr id="11382" name="Freeform 118"/>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3" name="Freeform 119"/>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noFill/>
          <a:ln w="3600">
            <a:solidFill>
              <a:srgbClr val="000000"/>
            </a:solidFill>
            <a:round/>
            <a:headEnd/>
            <a:tailEnd/>
          </a:ln>
          <a:effectLst/>
        </p:spPr>
        <p:txBody>
          <a:bodyPr/>
          <a:lstStyle/>
          <a:p>
            <a:endParaRPr lang="es-ES_tradnl" sz="1633"/>
          </a:p>
        </p:txBody>
      </p:sp>
      <p:sp>
        <p:nvSpPr>
          <p:cNvPr id="11384" name="Freeform 120"/>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5" name="Freeform 121"/>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noFill/>
          <a:ln w="3600">
            <a:solidFill>
              <a:srgbClr val="000000"/>
            </a:solidFill>
            <a:round/>
            <a:headEnd/>
            <a:tailEnd/>
          </a:ln>
          <a:effectLst/>
        </p:spPr>
        <p:txBody>
          <a:bodyPr/>
          <a:lstStyle/>
          <a:p>
            <a:endParaRPr lang="es-ES_tradnl" sz="1633"/>
          </a:p>
        </p:txBody>
      </p:sp>
      <p:sp>
        <p:nvSpPr>
          <p:cNvPr id="11386" name="Freeform 122"/>
          <p:cNvSpPr>
            <a:spLocks noChangeArrowheads="1"/>
          </p:cNvSpPr>
          <p:nvPr/>
        </p:nvSpPr>
        <p:spPr bwMode="auto">
          <a:xfrm>
            <a:off x="3228660" y="2347449"/>
            <a:ext cx="11521" cy="37444"/>
          </a:xfrm>
          <a:custGeom>
            <a:avLst/>
            <a:gdLst/>
            <a:ahLst/>
            <a:cxnLst>
              <a:cxn ang="0">
                <a:pos x="33" y="113"/>
              </a:cxn>
              <a:cxn ang="0">
                <a:pos x="0" y="0"/>
              </a:cxn>
              <a:cxn ang="0">
                <a:pos x="33" y="113"/>
              </a:cxn>
            </a:cxnLst>
            <a:rect l="0" t="0" r="r" b="b"/>
            <a:pathLst>
              <a:path w="34" h="114">
                <a:moveTo>
                  <a:pt x="33" y="113"/>
                </a:moveTo>
                <a:lnTo>
                  <a:pt x="0" y="0"/>
                </a:lnTo>
                <a:lnTo>
                  <a:pt x="3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7" name="Line 123"/>
          <p:cNvSpPr>
            <a:spLocks noChangeShapeType="1"/>
          </p:cNvSpPr>
          <p:nvPr/>
        </p:nvSpPr>
        <p:spPr bwMode="auto">
          <a:xfrm flipH="1" flipV="1">
            <a:off x="3228661" y="2346008"/>
            <a:ext cx="12962" cy="40324"/>
          </a:xfrm>
          <a:prstGeom prst="line">
            <a:avLst/>
          </a:prstGeom>
          <a:noFill/>
          <a:ln w="3600">
            <a:solidFill>
              <a:srgbClr val="000000"/>
            </a:solidFill>
            <a:round/>
            <a:headEnd/>
            <a:tailEnd/>
          </a:ln>
          <a:effectLst/>
        </p:spPr>
        <p:txBody>
          <a:bodyPr/>
          <a:lstStyle/>
          <a:p>
            <a:endParaRPr lang="es-ES_tradnl" sz="1633"/>
          </a:p>
        </p:txBody>
      </p:sp>
      <p:sp>
        <p:nvSpPr>
          <p:cNvPr id="11388" name="Freeform 124"/>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9" name="Freeform 125"/>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noFill/>
          <a:ln w="3600">
            <a:solidFill>
              <a:srgbClr val="000000"/>
            </a:solidFill>
            <a:round/>
            <a:headEnd/>
            <a:tailEnd/>
          </a:ln>
          <a:effectLst/>
        </p:spPr>
        <p:txBody>
          <a:bodyPr/>
          <a:lstStyle/>
          <a:p>
            <a:endParaRPr lang="es-ES_tradnl" sz="1633"/>
          </a:p>
        </p:txBody>
      </p:sp>
      <p:sp>
        <p:nvSpPr>
          <p:cNvPr id="11390" name="Freeform 126"/>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1" name="Freeform 127"/>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noFill/>
          <a:ln w="3600">
            <a:solidFill>
              <a:srgbClr val="000000"/>
            </a:solidFill>
            <a:round/>
            <a:headEnd/>
            <a:tailEnd/>
          </a:ln>
          <a:effectLst/>
        </p:spPr>
        <p:txBody>
          <a:bodyPr/>
          <a:lstStyle/>
          <a:p>
            <a:endParaRPr lang="es-ES_tradnl" sz="1633"/>
          </a:p>
        </p:txBody>
      </p:sp>
      <p:sp>
        <p:nvSpPr>
          <p:cNvPr id="11392" name="Freeform 128"/>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 ang="0">
                <a:pos x="173" y="37"/>
              </a:cxn>
              <a:cxn ang="0">
                <a:pos x="208" y="75"/>
              </a:cxn>
              <a:cxn ang="0">
                <a:pos x="140" y="112"/>
              </a:cxn>
              <a:cxn ang="0">
                <a:pos x="0" y="112"/>
              </a:cxn>
              <a:cxn ang="0">
                <a:pos x="35" y="37"/>
              </a:cxn>
              <a:cxn ang="0">
                <a:pos x="140" y="0"/>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close/>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3" name="Freeform 129"/>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path>
            </a:pathLst>
          </a:custGeom>
          <a:noFill/>
          <a:ln w="3600">
            <a:solidFill>
              <a:srgbClr val="000000"/>
            </a:solidFill>
            <a:round/>
            <a:headEnd/>
            <a:tailEnd/>
          </a:ln>
          <a:effectLst/>
        </p:spPr>
        <p:txBody>
          <a:bodyPr/>
          <a:lstStyle/>
          <a:p>
            <a:endParaRPr lang="es-ES_tradnl" sz="1633"/>
          </a:p>
        </p:txBody>
      </p:sp>
      <p:sp>
        <p:nvSpPr>
          <p:cNvPr id="11394" name="Freeform 130"/>
          <p:cNvSpPr>
            <a:spLocks noChangeArrowheads="1"/>
          </p:cNvSpPr>
          <p:nvPr/>
        </p:nvSpPr>
        <p:spPr bwMode="auto">
          <a:xfrm>
            <a:off x="2947832" y="2029175"/>
            <a:ext cx="67687" cy="48965"/>
          </a:xfrm>
          <a:custGeom>
            <a:avLst/>
            <a:gdLst/>
            <a:ahLst/>
            <a:cxnLst>
              <a:cxn ang="0">
                <a:pos x="140" y="0"/>
              </a:cxn>
              <a:cxn ang="0">
                <a:pos x="173" y="37"/>
              </a:cxn>
              <a:cxn ang="0">
                <a:pos x="173" y="75"/>
              </a:cxn>
              <a:cxn ang="0">
                <a:pos x="208" y="75"/>
              </a:cxn>
              <a:cxn ang="0">
                <a:pos x="173" y="112"/>
              </a:cxn>
              <a:cxn ang="0">
                <a:pos x="140" y="112"/>
              </a:cxn>
              <a:cxn ang="0">
                <a:pos x="70" y="150"/>
              </a:cxn>
              <a:cxn ang="0">
                <a:pos x="0" y="112"/>
              </a:cxn>
              <a:cxn ang="0">
                <a:pos x="35" y="75"/>
              </a:cxn>
              <a:cxn ang="0">
                <a:pos x="35" y="37"/>
              </a:cxn>
              <a:cxn ang="0">
                <a:pos x="70" y="37"/>
              </a:cxn>
              <a:cxn ang="0">
                <a:pos x="140" y="0"/>
              </a:cxn>
            </a:cxnLst>
            <a:rect l="0" t="0" r="r" b="b"/>
            <a:pathLst>
              <a:path w="209" h="151">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path>
            </a:pathLst>
          </a:custGeom>
          <a:noFill/>
          <a:ln w="3600">
            <a:solidFill>
              <a:srgbClr val="000000"/>
            </a:solidFill>
            <a:round/>
            <a:headEnd/>
            <a:tailEnd/>
          </a:ln>
          <a:effectLst/>
        </p:spPr>
        <p:txBody>
          <a:bodyPr/>
          <a:lstStyle/>
          <a:p>
            <a:endParaRPr lang="es-ES_tradnl" sz="1633"/>
          </a:p>
        </p:txBody>
      </p:sp>
      <p:sp>
        <p:nvSpPr>
          <p:cNvPr id="11395" name="Freeform 131"/>
          <p:cNvSpPr>
            <a:spLocks noChangeArrowheads="1"/>
          </p:cNvSpPr>
          <p:nvPr/>
        </p:nvSpPr>
        <p:spPr bwMode="auto">
          <a:xfrm>
            <a:off x="2790856" y="2040698"/>
            <a:ext cx="169938" cy="221783"/>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 ang="0">
                <a:pos x="345" y="640"/>
              </a:cxn>
              <a:cxn ang="0">
                <a:pos x="242" y="640"/>
              </a:cxn>
              <a:cxn ang="0">
                <a:pos x="242" y="678"/>
              </a:cxn>
              <a:cxn ang="0">
                <a:pos x="379" y="678"/>
              </a:cxn>
              <a:cxn ang="0">
                <a:pos x="414" y="678"/>
              </a:cxn>
              <a:cxn ang="0">
                <a:pos x="449" y="678"/>
              </a:cxn>
              <a:cxn ang="0">
                <a:pos x="449" y="640"/>
              </a:cxn>
              <a:cxn ang="0">
                <a:pos x="414" y="640"/>
              </a:cxn>
              <a:cxn ang="0">
                <a:pos x="379" y="640"/>
              </a:cxn>
              <a:cxn ang="0">
                <a:pos x="345" y="640"/>
              </a:cxn>
            </a:cxnLst>
            <a:rect l="0" t="0" r="r" b="b"/>
            <a:pathLst>
              <a:path w="519" h="679">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close/>
                <a:moveTo>
                  <a:pt x="345" y="640"/>
                </a:moveTo>
                <a:lnTo>
                  <a:pt x="242" y="640"/>
                </a:lnTo>
                <a:lnTo>
                  <a:pt x="242" y="678"/>
                </a:lnTo>
                <a:lnTo>
                  <a:pt x="379" y="678"/>
                </a:lnTo>
                <a:lnTo>
                  <a:pt x="414" y="678"/>
                </a:lnTo>
                <a:lnTo>
                  <a:pt x="449" y="678"/>
                </a:lnTo>
                <a:lnTo>
                  <a:pt x="449" y="640"/>
                </a:lnTo>
                <a:lnTo>
                  <a:pt x="414" y="640"/>
                </a:lnTo>
                <a:lnTo>
                  <a:pt x="379" y="640"/>
                </a:lnTo>
                <a:lnTo>
                  <a:pt x="345" y="6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6" name="Freeform 132"/>
          <p:cNvSpPr>
            <a:spLocks noChangeArrowheads="1"/>
          </p:cNvSpPr>
          <p:nvPr/>
        </p:nvSpPr>
        <p:spPr bwMode="auto">
          <a:xfrm>
            <a:off x="2790856" y="2040695"/>
            <a:ext cx="169938" cy="184339"/>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Lst>
            <a:rect l="0" t="0" r="r" b="b"/>
            <a:pathLst>
              <a:path w="519" h="566">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path>
            </a:pathLst>
          </a:custGeom>
          <a:noFill/>
          <a:ln w="3600">
            <a:solidFill>
              <a:srgbClr val="000000"/>
            </a:solidFill>
            <a:round/>
            <a:headEnd/>
            <a:tailEnd/>
          </a:ln>
          <a:effectLst/>
        </p:spPr>
        <p:txBody>
          <a:bodyPr/>
          <a:lstStyle/>
          <a:p>
            <a:endParaRPr lang="es-ES_tradnl" sz="1633"/>
          </a:p>
        </p:txBody>
      </p:sp>
      <p:sp>
        <p:nvSpPr>
          <p:cNvPr id="11397" name="Freeform 133"/>
          <p:cNvSpPr>
            <a:spLocks noChangeArrowheads="1"/>
          </p:cNvSpPr>
          <p:nvPr/>
        </p:nvSpPr>
        <p:spPr bwMode="auto">
          <a:xfrm>
            <a:off x="2870064" y="2249517"/>
            <a:ext cx="67687" cy="12962"/>
          </a:xfrm>
          <a:custGeom>
            <a:avLst/>
            <a:gdLst/>
            <a:ahLst/>
            <a:cxnLst>
              <a:cxn ang="0">
                <a:pos x="103" y="0"/>
              </a:cxn>
              <a:cxn ang="0">
                <a:pos x="0" y="0"/>
              </a:cxn>
              <a:cxn ang="0">
                <a:pos x="0" y="38"/>
              </a:cxn>
              <a:cxn ang="0">
                <a:pos x="138" y="38"/>
              </a:cxn>
              <a:cxn ang="0">
                <a:pos x="172" y="38"/>
              </a:cxn>
              <a:cxn ang="0">
                <a:pos x="207" y="38"/>
              </a:cxn>
              <a:cxn ang="0">
                <a:pos x="207" y="0"/>
              </a:cxn>
              <a:cxn ang="0">
                <a:pos x="172" y="0"/>
              </a:cxn>
              <a:cxn ang="0">
                <a:pos x="138" y="0"/>
              </a:cxn>
              <a:cxn ang="0">
                <a:pos x="103" y="0"/>
              </a:cxn>
            </a:cxnLst>
            <a:rect l="0" t="0" r="r" b="b"/>
            <a:pathLst>
              <a:path w="208" h="39">
                <a:moveTo>
                  <a:pt x="103" y="0"/>
                </a:moveTo>
                <a:lnTo>
                  <a:pt x="0" y="0"/>
                </a:lnTo>
                <a:lnTo>
                  <a:pt x="0" y="38"/>
                </a:lnTo>
                <a:lnTo>
                  <a:pt x="138" y="38"/>
                </a:lnTo>
                <a:lnTo>
                  <a:pt x="172" y="38"/>
                </a:lnTo>
                <a:lnTo>
                  <a:pt x="207" y="38"/>
                </a:lnTo>
                <a:lnTo>
                  <a:pt x="207" y="0"/>
                </a:lnTo>
                <a:lnTo>
                  <a:pt x="172" y="0"/>
                </a:lnTo>
                <a:lnTo>
                  <a:pt x="138" y="0"/>
                </a:lnTo>
                <a:lnTo>
                  <a:pt x="103" y="0"/>
                </a:lnTo>
              </a:path>
            </a:pathLst>
          </a:custGeom>
          <a:noFill/>
          <a:ln w="3600">
            <a:solidFill>
              <a:srgbClr val="000000"/>
            </a:solidFill>
            <a:round/>
            <a:headEnd/>
            <a:tailEnd/>
          </a:ln>
          <a:effectLst/>
        </p:spPr>
        <p:txBody>
          <a:bodyPr/>
          <a:lstStyle/>
          <a:p>
            <a:endParaRPr lang="es-ES_tradnl" sz="1633"/>
          </a:p>
        </p:txBody>
      </p:sp>
      <p:sp>
        <p:nvSpPr>
          <p:cNvPr id="11398" name="Freeform 134"/>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9" name="Freeform 135"/>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noFill/>
          <a:ln w="3600">
            <a:solidFill>
              <a:srgbClr val="000000"/>
            </a:solidFill>
            <a:round/>
            <a:headEnd/>
            <a:tailEnd/>
          </a:ln>
          <a:effectLst/>
        </p:spPr>
        <p:txBody>
          <a:bodyPr/>
          <a:lstStyle/>
          <a:p>
            <a:endParaRPr lang="es-ES_tradnl" sz="1633"/>
          </a:p>
        </p:txBody>
      </p:sp>
      <p:sp>
        <p:nvSpPr>
          <p:cNvPr id="11400" name="Freeform 136"/>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1" name="Freeform 137"/>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noFill/>
          <a:ln w="3600">
            <a:solidFill>
              <a:srgbClr val="000000"/>
            </a:solidFill>
            <a:round/>
            <a:headEnd/>
            <a:tailEnd/>
          </a:ln>
          <a:effectLst/>
        </p:spPr>
        <p:txBody>
          <a:bodyPr/>
          <a:lstStyle/>
          <a:p>
            <a:endParaRPr lang="es-ES_tradnl" sz="1633"/>
          </a:p>
        </p:txBody>
      </p:sp>
      <p:sp>
        <p:nvSpPr>
          <p:cNvPr id="11402" name="Freeform 138"/>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3" name="Freeform 139"/>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noFill/>
          <a:ln w="3600">
            <a:solidFill>
              <a:srgbClr val="000000"/>
            </a:solidFill>
            <a:round/>
            <a:headEnd/>
            <a:tailEnd/>
          </a:ln>
          <a:effectLst/>
        </p:spPr>
        <p:txBody>
          <a:bodyPr/>
          <a:lstStyle/>
          <a:p>
            <a:endParaRPr lang="es-ES_tradnl" sz="1633"/>
          </a:p>
        </p:txBody>
      </p:sp>
      <p:sp>
        <p:nvSpPr>
          <p:cNvPr id="11404" name="Freeform 140"/>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5" name="Freeform 141"/>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noFill/>
          <a:ln w="3600">
            <a:solidFill>
              <a:srgbClr val="000000"/>
            </a:solidFill>
            <a:round/>
            <a:headEnd/>
            <a:tailEnd/>
          </a:ln>
          <a:effectLst/>
        </p:spPr>
        <p:txBody>
          <a:bodyPr/>
          <a:lstStyle/>
          <a:p>
            <a:endParaRPr lang="es-ES_tradnl" sz="1633"/>
          </a:p>
        </p:txBody>
      </p:sp>
      <p:sp>
        <p:nvSpPr>
          <p:cNvPr id="11406" name="Freeform 142"/>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7" name="Freeform 143"/>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noFill/>
          <a:ln w="3600">
            <a:solidFill>
              <a:srgbClr val="000000"/>
            </a:solidFill>
            <a:round/>
            <a:headEnd/>
            <a:tailEnd/>
          </a:ln>
          <a:effectLst/>
        </p:spPr>
        <p:txBody>
          <a:bodyPr/>
          <a:lstStyle/>
          <a:p>
            <a:endParaRPr lang="es-ES_tradnl" sz="1633"/>
          </a:p>
        </p:txBody>
      </p:sp>
      <p:sp>
        <p:nvSpPr>
          <p:cNvPr id="11408" name="Freeform 144"/>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9" name="Freeform 145"/>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noFill/>
          <a:ln w="3600">
            <a:solidFill>
              <a:srgbClr val="000000"/>
            </a:solidFill>
            <a:round/>
            <a:headEnd/>
            <a:tailEnd/>
          </a:ln>
          <a:effectLst/>
        </p:spPr>
        <p:txBody>
          <a:bodyPr/>
          <a:lstStyle/>
          <a:p>
            <a:endParaRPr lang="es-ES_tradnl" sz="1633"/>
          </a:p>
        </p:txBody>
      </p:sp>
      <p:sp>
        <p:nvSpPr>
          <p:cNvPr id="11410" name="Freeform 146"/>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1" name="Freeform 147"/>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noFill/>
          <a:ln w="3600">
            <a:solidFill>
              <a:srgbClr val="000000"/>
            </a:solidFill>
            <a:round/>
            <a:headEnd/>
            <a:tailEnd/>
          </a:ln>
          <a:effectLst/>
        </p:spPr>
        <p:txBody>
          <a:bodyPr/>
          <a:lstStyle/>
          <a:p>
            <a:endParaRPr lang="es-ES_tradnl" sz="1633"/>
          </a:p>
        </p:txBody>
      </p:sp>
      <p:sp>
        <p:nvSpPr>
          <p:cNvPr id="11412" name="Freeform 148"/>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3" name="Freeform 149"/>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noFill/>
          <a:ln w="3600">
            <a:solidFill>
              <a:srgbClr val="000000"/>
            </a:solidFill>
            <a:round/>
            <a:headEnd/>
            <a:tailEnd/>
          </a:ln>
          <a:effectLst/>
        </p:spPr>
        <p:txBody>
          <a:bodyPr/>
          <a:lstStyle/>
          <a:p>
            <a:endParaRPr lang="es-ES_tradnl" sz="1633"/>
          </a:p>
        </p:txBody>
      </p:sp>
      <p:sp>
        <p:nvSpPr>
          <p:cNvPr id="11414" name="Freeform 150"/>
          <p:cNvSpPr>
            <a:spLocks noChangeArrowheads="1"/>
          </p:cNvSpPr>
          <p:nvPr/>
        </p:nvSpPr>
        <p:spPr bwMode="auto">
          <a:xfrm>
            <a:off x="2463942" y="1818914"/>
            <a:ext cx="292350" cy="406123"/>
          </a:xfrm>
          <a:custGeom>
            <a:avLst/>
            <a:gdLst/>
            <a:ahLst/>
            <a:cxnLst>
              <a:cxn ang="0">
                <a:pos x="482" y="188"/>
              </a:cxn>
              <a:cxn ang="0">
                <a:pos x="482" y="264"/>
              </a:cxn>
              <a:cxn ang="0">
                <a:pos x="449" y="339"/>
              </a:cxn>
              <a:cxn ang="0">
                <a:pos x="518" y="451"/>
              </a:cxn>
              <a:cxn ang="0">
                <a:pos x="586" y="491"/>
              </a:cxn>
              <a:cxn ang="0">
                <a:pos x="655" y="641"/>
              </a:cxn>
              <a:cxn ang="0">
                <a:pos x="758" y="678"/>
              </a:cxn>
              <a:cxn ang="0">
                <a:pos x="862" y="791"/>
              </a:cxn>
              <a:cxn ang="0">
                <a:pos x="896" y="828"/>
              </a:cxn>
              <a:cxn ang="0">
                <a:pos x="827" y="865"/>
              </a:cxn>
              <a:cxn ang="0">
                <a:pos x="793" y="865"/>
              </a:cxn>
              <a:cxn ang="0">
                <a:pos x="793" y="942"/>
              </a:cxn>
              <a:cxn ang="0">
                <a:pos x="793" y="979"/>
              </a:cxn>
              <a:cxn ang="0">
                <a:pos x="758" y="1054"/>
              </a:cxn>
              <a:cxn ang="0">
                <a:pos x="689" y="1054"/>
              </a:cxn>
              <a:cxn ang="0">
                <a:pos x="724" y="979"/>
              </a:cxn>
              <a:cxn ang="0">
                <a:pos x="689" y="865"/>
              </a:cxn>
              <a:cxn ang="0">
                <a:pos x="551" y="753"/>
              </a:cxn>
              <a:cxn ang="0">
                <a:pos x="482" y="715"/>
              </a:cxn>
              <a:cxn ang="0">
                <a:pos x="414" y="641"/>
              </a:cxn>
              <a:cxn ang="0">
                <a:pos x="309" y="451"/>
              </a:cxn>
              <a:cxn ang="0">
                <a:pos x="207" y="377"/>
              </a:cxn>
              <a:cxn ang="0">
                <a:pos x="138" y="451"/>
              </a:cxn>
              <a:cxn ang="0">
                <a:pos x="69" y="491"/>
              </a:cxn>
              <a:cxn ang="0">
                <a:pos x="0" y="377"/>
              </a:cxn>
              <a:cxn ang="0">
                <a:pos x="0" y="227"/>
              </a:cxn>
              <a:cxn ang="0">
                <a:pos x="138" y="150"/>
              </a:cxn>
              <a:cxn ang="0">
                <a:pos x="207" y="113"/>
              </a:cxn>
              <a:cxn ang="0">
                <a:pos x="309" y="38"/>
              </a:cxn>
              <a:cxn ang="0">
                <a:pos x="414" y="38"/>
              </a:cxn>
              <a:cxn ang="0">
                <a:pos x="518" y="76"/>
              </a:cxn>
              <a:cxn ang="0">
                <a:pos x="620" y="1054"/>
              </a:cxn>
              <a:cxn ang="0">
                <a:pos x="551" y="1054"/>
              </a:cxn>
              <a:cxn ang="0">
                <a:pos x="482" y="1054"/>
              </a:cxn>
              <a:cxn ang="0">
                <a:pos x="449" y="1130"/>
              </a:cxn>
              <a:cxn ang="0">
                <a:pos x="551" y="1167"/>
              </a:cxn>
              <a:cxn ang="0">
                <a:pos x="655" y="1167"/>
              </a:cxn>
              <a:cxn ang="0">
                <a:pos x="655" y="1054"/>
              </a:cxn>
              <a:cxn ang="0">
                <a:pos x="207" y="753"/>
              </a:cxn>
              <a:cxn ang="0">
                <a:pos x="171" y="791"/>
              </a:cxn>
              <a:cxn ang="0">
                <a:pos x="138" y="828"/>
              </a:cxn>
              <a:cxn ang="0">
                <a:pos x="171" y="942"/>
              </a:cxn>
              <a:cxn ang="0">
                <a:pos x="207" y="942"/>
              </a:cxn>
              <a:cxn ang="0">
                <a:pos x="241" y="791"/>
              </a:cxn>
            </a:cxnLst>
            <a:rect l="0" t="0" r="r" b="b"/>
            <a:pathLst>
              <a:path w="897" h="1243">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close/>
                <a:moveTo>
                  <a:pt x="655" y="1054"/>
                </a:moveTo>
                <a:lnTo>
                  <a:pt x="620" y="1054"/>
                </a:lnTo>
                <a:lnTo>
                  <a:pt x="586" y="1092"/>
                </a:lnTo>
                <a:lnTo>
                  <a:pt x="551" y="1054"/>
                </a:lnTo>
                <a:lnTo>
                  <a:pt x="518" y="1054"/>
                </a:lnTo>
                <a:lnTo>
                  <a:pt x="482" y="1054"/>
                </a:lnTo>
                <a:lnTo>
                  <a:pt x="449" y="1092"/>
                </a:lnTo>
                <a:lnTo>
                  <a:pt x="449" y="1130"/>
                </a:lnTo>
                <a:lnTo>
                  <a:pt x="482" y="1130"/>
                </a:lnTo>
                <a:lnTo>
                  <a:pt x="551" y="1167"/>
                </a:lnTo>
                <a:lnTo>
                  <a:pt x="655" y="1242"/>
                </a:lnTo>
                <a:lnTo>
                  <a:pt x="655" y="1167"/>
                </a:lnTo>
                <a:lnTo>
                  <a:pt x="689" y="1092"/>
                </a:lnTo>
                <a:lnTo>
                  <a:pt x="655" y="1054"/>
                </a:lnTo>
                <a:close/>
                <a:moveTo>
                  <a:pt x="241" y="753"/>
                </a:moveTo>
                <a:lnTo>
                  <a:pt x="207" y="753"/>
                </a:lnTo>
                <a:lnTo>
                  <a:pt x="207" y="791"/>
                </a:lnTo>
                <a:lnTo>
                  <a:pt x="171" y="791"/>
                </a:lnTo>
                <a:lnTo>
                  <a:pt x="138" y="791"/>
                </a:lnTo>
                <a:lnTo>
                  <a:pt x="138" y="828"/>
                </a:lnTo>
                <a:lnTo>
                  <a:pt x="171" y="865"/>
                </a:lnTo>
                <a:lnTo>
                  <a:pt x="171" y="942"/>
                </a:lnTo>
                <a:lnTo>
                  <a:pt x="171" y="979"/>
                </a:lnTo>
                <a:lnTo>
                  <a:pt x="207" y="942"/>
                </a:lnTo>
                <a:lnTo>
                  <a:pt x="241" y="904"/>
                </a:lnTo>
                <a:lnTo>
                  <a:pt x="241" y="791"/>
                </a:lnTo>
                <a:lnTo>
                  <a:pt x="241" y="75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5" name="Freeform 151"/>
          <p:cNvSpPr>
            <a:spLocks noChangeArrowheads="1"/>
          </p:cNvSpPr>
          <p:nvPr/>
        </p:nvSpPr>
        <p:spPr bwMode="auto">
          <a:xfrm>
            <a:off x="2463942" y="1818912"/>
            <a:ext cx="292350" cy="344196"/>
          </a:xfrm>
          <a:custGeom>
            <a:avLst/>
            <a:gdLst/>
            <a:ahLst/>
            <a:cxnLst>
              <a:cxn ang="0">
                <a:pos x="518" y="76"/>
              </a:cxn>
              <a:cxn ang="0">
                <a:pos x="482" y="188"/>
              </a:cxn>
              <a:cxn ang="0">
                <a:pos x="518" y="264"/>
              </a:cxn>
              <a:cxn ang="0">
                <a:pos x="482" y="264"/>
              </a:cxn>
              <a:cxn ang="0">
                <a:pos x="449" y="301"/>
              </a:cxn>
              <a:cxn ang="0">
                <a:pos x="449" y="339"/>
              </a:cxn>
              <a:cxn ang="0">
                <a:pos x="449" y="377"/>
              </a:cxn>
              <a:cxn ang="0">
                <a:pos x="518" y="451"/>
              </a:cxn>
              <a:cxn ang="0">
                <a:pos x="551" y="491"/>
              </a:cxn>
              <a:cxn ang="0">
                <a:pos x="586" y="491"/>
              </a:cxn>
              <a:cxn ang="0">
                <a:pos x="620" y="527"/>
              </a:cxn>
              <a:cxn ang="0">
                <a:pos x="655" y="641"/>
              </a:cxn>
              <a:cxn ang="0">
                <a:pos x="724" y="678"/>
              </a:cxn>
              <a:cxn ang="0">
                <a:pos x="758" y="678"/>
              </a:cxn>
              <a:cxn ang="0">
                <a:pos x="758" y="715"/>
              </a:cxn>
              <a:cxn ang="0">
                <a:pos x="862" y="791"/>
              </a:cxn>
              <a:cxn ang="0">
                <a:pos x="862" y="828"/>
              </a:cxn>
              <a:cxn ang="0">
                <a:pos x="896" y="828"/>
              </a:cxn>
              <a:cxn ang="0">
                <a:pos x="896" y="865"/>
              </a:cxn>
              <a:cxn ang="0">
                <a:pos x="827" y="865"/>
              </a:cxn>
              <a:cxn ang="0">
                <a:pos x="827" y="828"/>
              </a:cxn>
              <a:cxn ang="0">
                <a:pos x="793" y="865"/>
              </a:cxn>
              <a:cxn ang="0">
                <a:pos x="758" y="904"/>
              </a:cxn>
              <a:cxn ang="0">
                <a:pos x="793" y="942"/>
              </a:cxn>
              <a:cxn ang="0">
                <a:pos x="827" y="942"/>
              </a:cxn>
              <a:cxn ang="0">
                <a:pos x="793" y="979"/>
              </a:cxn>
              <a:cxn ang="0">
                <a:pos x="758" y="1016"/>
              </a:cxn>
              <a:cxn ang="0">
                <a:pos x="758" y="1054"/>
              </a:cxn>
              <a:cxn ang="0">
                <a:pos x="724" y="1054"/>
              </a:cxn>
              <a:cxn ang="0">
                <a:pos x="689" y="1054"/>
              </a:cxn>
              <a:cxn ang="0">
                <a:pos x="724" y="1016"/>
              </a:cxn>
              <a:cxn ang="0">
                <a:pos x="724" y="979"/>
              </a:cxn>
              <a:cxn ang="0">
                <a:pos x="724" y="904"/>
              </a:cxn>
              <a:cxn ang="0">
                <a:pos x="689" y="865"/>
              </a:cxn>
              <a:cxn ang="0">
                <a:pos x="586" y="791"/>
              </a:cxn>
              <a:cxn ang="0">
                <a:pos x="551" y="753"/>
              </a:cxn>
              <a:cxn ang="0">
                <a:pos x="518" y="715"/>
              </a:cxn>
              <a:cxn ang="0">
                <a:pos x="482" y="715"/>
              </a:cxn>
              <a:cxn ang="0">
                <a:pos x="449" y="678"/>
              </a:cxn>
              <a:cxn ang="0">
                <a:pos x="414" y="641"/>
              </a:cxn>
              <a:cxn ang="0">
                <a:pos x="345" y="565"/>
              </a:cxn>
              <a:cxn ang="0">
                <a:pos x="309" y="451"/>
              </a:cxn>
              <a:cxn ang="0">
                <a:pos x="241" y="377"/>
              </a:cxn>
              <a:cxn ang="0">
                <a:pos x="207" y="377"/>
              </a:cxn>
              <a:cxn ang="0">
                <a:pos x="138" y="415"/>
              </a:cxn>
              <a:cxn ang="0">
                <a:pos x="138" y="451"/>
              </a:cxn>
              <a:cxn ang="0">
                <a:pos x="103" y="451"/>
              </a:cxn>
              <a:cxn ang="0">
                <a:pos x="69" y="491"/>
              </a:cxn>
              <a:cxn ang="0">
                <a:pos x="33" y="415"/>
              </a:cxn>
              <a:cxn ang="0">
                <a:pos x="0" y="377"/>
              </a:cxn>
              <a:cxn ang="0">
                <a:pos x="0" y="339"/>
              </a:cxn>
              <a:cxn ang="0">
                <a:pos x="0" y="227"/>
              </a:cxn>
              <a:cxn ang="0">
                <a:pos x="0" y="150"/>
              </a:cxn>
              <a:cxn ang="0">
                <a:pos x="138" y="150"/>
              </a:cxn>
              <a:cxn ang="0">
                <a:pos x="171" y="150"/>
              </a:cxn>
              <a:cxn ang="0">
                <a:pos x="207" y="113"/>
              </a:cxn>
              <a:cxn ang="0">
                <a:pos x="241" y="38"/>
              </a:cxn>
              <a:cxn ang="0">
                <a:pos x="309" y="38"/>
              </a:cxn>
              <a:cxn ang="0">
                <a:pos x="378" y="0"/>
              </a:cxn>
              <a:cxn ang="0">
                <a:pos x="414" y="38"/>
              </a:cxn>
              <a:cxn ang="0">
                <a:pos x="449" y="38"/>
              </a:cxn>
              <a:cxn ang="0">
                <a:pos x="518" y="76"/>
              </a:cxn>
            </a:cxnLst>
            <a:rect l="0" t="0" r="r" b="b"/>
            <a:pathLst>
              <a:path w="897" h="1055">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path>
            </a:pathLst>
          </a:custGeom>
          <a:noFill/>
          <a:ln w="3600">
            <a:solidFill>
              <a:srgbClr val="000000"/>
            </a:solidFill>
            <a:round/>
            <a:headEnd/>
            <a:tailEnd/>
          </a:ln>
          <a:effectLst/>
        </p:spPr>
        <p:txBody>
          <a:bodyPr/>
          <a:lstStyle/>
          <a:p>
            <a:endParaRPr lang="es-ES_tradnl" sz="1633"/>
          </a:p>
        </p:txBody>
      </p:sp>
      <p:sp>
        <p:nvSpPr>
          <p:cNvPr id="11416" name="Freeform 152"/>
          <p:cNvSpPr>
            <a:spLocks noChangeArrowheads="1"/>
          </p:cNvSpPr>
          <p:nvPr/>
        </p:nvSpPr>
        <p:spPr bwMode="auto">
          <a:xfrm>
            <a:off x="2609395" y="2164548"/>
            <a:ext cx="79209" cy="61926"/>
          </a:xfrm>
          <a:custGeom>
            <a:avLst/>
            <a:gdLst/>
            <a:ahLst/>
            <a:cxnLst>
              <a:cxn ang="0">
                <a:pos x="207" y="0"/>
              </a:cxn>
              <a:cxn ang="0">
                <a:pos x="171" y="0"/>
              </a:cxn>
              <a:cxn ang="0">
                <a:pos x="138" y="38"/>
              </a:cxn>
              <a:cxn ang="0">
                <a:pos x="103" y="0"/>
              </a:cxn>
              <a:cxn ang="0">
                <a:pos x="70" y="0"/>
              </a:cxn>
              <a:cxn ang="0">
                <a:pos x="33" y="0"/>
              </a:cxn>
              <a:cxn ang="0">
                <a:pos x="0" y="38"/>
              </a:cxn>
              <a:cxn ang="0">
                <a:pos x="0" y="76"/>
              </a:cxn>
              <a:cxn ang="0">
                <a:pos x="33" y="76"/>
              </a:cxn>
              <a:cxn ang="0">
                <a:pos x="103" y="113"/>
              </a:cxn>
              <a:cxn ang="0">
                <a:pos x="207" y="188"/>
              </a:cxn>
              <a:cxn ang="0">
                <a:pos x="207" y="113"/>
              </a:cxn>
              <a:cxn ang="0">
                <a:pos x="241" y="38"/>
              </a:cxn>
              <a:cxn ang="0">
                <a:pos x="207" y="0"/>
              </a:cxn>
            </a:cxnLst>
            <a:rect l="0" t="0" r="r" b="b"/>
            <a:pathLst>
              <a:path w="242" h="189">
                <a:moveTo>
                  <a:pt x="207" y="0"/>
                </a:moveTo>
                <a:lnTo>
                  <a:pt x="171" y="0"/>
                </a:lnTo>
                <a:lnTo>
                  <a:pt x="138" y="38"/>
                </a:lnTo>
                <a:lnTo>
                  <a:pt x="103" y="0"/>
                </a:lnTo>
                <a:lnTo>
                  <a:pt x="70" y="0"/>
                </a:lnTo>
                <a:lnTo>
                  <a:pt x="33" y="0"/>
                </a:lnTo>
                <a:lnTo>
                  <a:pt x="0" y="38"/>
                </a:lnTo>
                <a:lnTo>
                  <a:pt x="0" y="76"/>
                </a:lnTo>
                <a:lnTo>
                  <a:pt x="33" y="76"/>
                </a:lnTo>
                <a:lnTo>
                  <a:pt x="103" y="113"/>
                </a:lnTo>
                <a:lnTo>
                  <a:pt x="207" y="188"/>
                </a:lnTo>
                <a:lnTo>
                  <a:pt x="207" y="113"/>
                </a:lnTo>
                <a:lnTo>
                  <a:pt x="241" y="38"/>
                </a:lnTo>
                <a:lnTo>
                  <a:pt x="207" y="0"/>
                </a:lnTo>
              </a:path>
            </a:pathLst>
          </a:custGeom>
          <a:noFill/>
          <a:ln w="3600">
            <a:solidFill>
              <a:srgbClr val="000000"/>
            </a:solidFill>
            <a:round/>
            <a:headEnd/>
            <a:tailEnd/>
          </a:ln>
          <a:effectLst/>
        </p:spPr>
        <p:txBody>
          <a:bodyPr/>
          <a:lstStyle/>
          <a:p>
            <a:endParaRPr lang="es-ES_tradnl" sz="1633"/>
          </a:p>
        </p:txBody>
      </p:sp>
      <p:sp>
        <p:nvSpPr>
          <p:cNvPr id="11417" name="Freeform 153"/>
          <p:cNvSpPr>
            <a:spLocks noChangeArrowheads="1"/>
          </p:cNvSpPr>
          <p:nvPr/>
        </p:nvSpPr>
        <p:spPr bwMode="auto">
          <a:xfrm>
            <a:off x="2508584" y="2065177"/>
            <a:ext cx="34564" cy="74888"/>
          </a:xfrm>
          <a:custGeom>
            <a:avLst/>
            <a:gdLst/>
            <a:ahLst/>
            <a:cxnLst>
              <a:cxn ang="0">
                <a:pos x="103" y="0"/>
              </a:cxn>
              <a:cxn ang="0">
                <a:pos x="70" y="0"/>
              </a:cxn>
              <a:cxn ang="0">
                <a:pos x="70" y="39"/>
              </a:cxn>
              <a:cxn ang="0">
                <a:pos x="33" y="39"/>
              </a:cxn>
              <a:cxn ang="0">
                <a:pos x="0" y="39"/>
              </a:cxn>
              <a:cxn ang="0">
                <a:pos x="0" y="76"/>
              </a:cxn>
              <a:cxn ang="0">
                <a:pos x="33" y="114"/>
              </a:cxn>
              <a:cxn ang="0">
                <a:pos x="33" y="189"/>
              </a:cxn>
              <a:cxn ang="0">
                <a:pos x="33" y="228"/>
              </a:cxn>
              <a:cxn ang="0">
                <a:pos x="70" y="189"/>
              </a:cxn>
              <a:cxn ang="0">
                <a:pos x="103" y="151"/>
              </a:cxn>
              <a:cxn ang="0">
                <a:pos x="103" y="39"/>
              </a:cxn>
              <a:cxn ang="0">
                <a:pos x="103" y="0"/>
              </a:cxn>
            </a:cxnLst>
            <a:rect l="0" t="0" r="r" b="b"/>
            <a:pathLst>
              <a:path w="104" h="229">
                <a:moveTo>
                  <a:pt x="103" y="0"/>
                </a:moveTo>
                <a:lnTo>
                  <a:pt x="70" y="0"/>
                </a:lnTo>
                <a:lnTo>
                  <a:pt x="70" y="39"/>
                </a:lnTo>
                <a:lnTo>
                  <a:pt x="33" y="39"/>
                </a:lnTo>
                <a:lnTo>
                  <a:pt x="0" y="39"/>
                </a:lnTo>
                <a:lnTo>
                  <a:pt x="0" y="76"/>
                </a:lnTo>
                <a:lnTo>
                  <a:pt x="33" y="114"/>
                </a:lnTo>
                <a:lnTo>
                  <a:pt x="33" y="189"/>
                </a:lnTo>
                <a:lnTo>
                  <a:pt x="33" y="228"/>
                </a:lnTo>
                <a:lnTo>
                  <a:pt x="70" y="189"/>
                </a:lnTo>
                <a:lnTo>
                  <a:pt x="103" y="151"/>
                </a:lnTo>
                <a:lnTo>
                  <a:pt x="103" y="39"/>
                </a:lnTo>
                <a:lnTo>
                  <a:pt x="103" y="0"/>
                </a:lnTo>
              </a:path>
            </a:pathLst>
          </a:custGeom>
          <a:noFill/>
          <a:ln w="3600">
            <a:solidFill>
              <a:srgbClr val="000000"/>
            </a:solidFill>
            <a:round/>
            <a:headEnd/>
            <a:tailEnd/>
          </a:ln>
          <a:effectLst/>
        </p:spPr>
        <p:txBody>
          <a:bodyPr/>
          <a:lstStyle/>
          <a:p>
            <a:endParaRPr lang="es-ES_tradnl" sz="1633"/>
          </a:p>
        </p:txBody>
      </p:sp>
      <p:sp>
        <p:nvSpPr>
          <p:cNvPr id="11418" name="Freeform 154"/>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9" name="Freeform 155"/>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noFill/>
          <a:ln w="3600">
            <a:solidFill>
              <a:srgbClr val="000000"/>
            </a:solidFill>
            <a:round/>
            <a:headEnd/>
            <a:tailEnd/>
          </a:ln>
          <a:effectLst/>
        </p:spPr>
        <p:txBody>
          <a:bodyPr/>
          <a:lstStyle/>
          <a:p>
            <a:endParaRPr lang="es-ES_tradnl" sz="1633"/>
          </a:p>
        </p:txBody>
      </p:sp>
      <p:sp>
        <p:nvSpPr>
          <p:cNvPr id="11420" name="Freeform 156"/>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1" name="Freeform 157"/>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noFill/>
          <a:ln w="3600">
            <a:solidFill>
              <a:srgbClr val="000000"/>
            </a:solidFill>
            <a:round/>
            <a:headEnd/>
            <a:tailEnd/>
          </a:ln>
          <a:effectLst/>
        </p:spPr>
        <p:txBody>
          <a:bodyPr/>
          <a:lstStyle/>
          <a:p>
            <a:endParaRPr lang="es-ES_tradnl" sz="1633"/>
          </a:p>
        </p:txBody>
      </p:sp>
      <p:sp>
        <p:nvSpPr>
          <p:cNvPr id="11422" name="Freeform 158"/>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3" name="Freeform 159"/>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noFill/>
          <a:ln w="3600">
            <a:solidFill>
              <a:srgbClr val="000000"/>
            </a:solidFill>
            <a:round/>
            <a:headEnd/>
            <a:tailEnd/>
          </a:ln>
          <a:effectLst/>
        </p:spPr>
        <p:txBody>
          <a:bodyPr/>
          <a:lstStyle/>
          <a:p>
            <a:endParaRPr lang="es-ES_tradnl" sz="1633"/>
          </a:p>
        </p:txBody>
      </p:sp>
      <p:sp>
        <p:nvSpPr>
          <p:cNvPr id="11424" name="Freeform 160"/>
          <p:cNvSpPr>
            <a:spLocks noChangeArrowheads="1"/>
          </p:cNvSpPr>
          <p:nvPr/>
        </p:nvSpPr>
        <p:spPr bwMode="auto">
          <a:xfrm>
            <a:off x="2193193" y="1672019"/>
            <a:ext cx="349956" cy="381640"/>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 ang="0">
                <a:pos x="1035" y="1017"/>
              </a:cxn>
              <a:cxn ang="0">
                <a:pos x="1035" y="1093"/>
              </a:cxn>
              <a:cxn ang="0">
                <a:pos x="1070" y="1167"/>
              </a:cxn>
              <a:cxn ang="0">
                <a:pos x="1070" y="979"/>
              </a:cxn>
            </a:cxnLst>
            <a:rect l="0" t="0" r="r" b="b"/>
            <a:pathLst>
              <a:path w="1071" h="1168">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close/>
                <a:moveTo>
                  <a:pt x="1070" y="979"/>
                </a:moveTo>
                <a:lnTo>
                  <a:pt x="1035" y="1017"/>
                </a:lnTo>
                <a:lnTo>
                  <a:pt x="1000" y="1054"/>
                </a:lnTo>
                <a:lnTo>
                  <a:pt x="1035" y="1093"/>
                </a:lnTo>
                <a:lnTo>
                  <a:pt x="1035" y="1167"/>
                </a:lnTo>
                <a:lnTo>
                  <a:pt x="1070" y="1167"/>
                </a:lnTo>
                <a:lnTo>
                  <a:pt x="1070" y="1017"/>
                </a:lnTo>
                <a:lnTo>
                  <a:pt x="1070" y="979"/>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5" name="Freeform 161"/>
          <p:cNvSpPr>
            <a:spLocks noChangeArrowheads="1"/>
          </p:cNvSpPr>
          <p:nvPr/>
        </p:nvSpPr>
        <p:spPr bwMode="auto">
          <a:xfrm>
            <a:off x="2193193" y="1672016"/>
            <a:ext cx="303871" cy="344196"/>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Lst>
            <a:rect l="0" t="0" r="r" b="b"/>
            <a:pathLst>
              <a:path w="932" h="1055">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path>
            </a:pathLst>
          </a:custGeom>
          <a:noFill/>
          <a:ln w="3600">
            <a:solidFill>
              <a:srgbClr val="000000"/>
            </a:solidFill>
            <a:round/>
            <a:headEnd/>
            <a:tailEnd/>
          </a:ln>
          <a:effectLst/>
        </p:spPr>
        <p:txBody>
          <a:bodyPr/>
          <a:lstStyle/>
          <a:p>
            <a:endParaRPr lang="es-ES_tradnl" sz="1633"/>
          </a:p>
        </p:txBody>
      </p:sp>
      <p:sp>
        <p:nvSpPr>
          <p:cNvPr id="11426" name="Freeform 162"/>
          <p:cNvSpPr>
            <a:spLocks noChangeArrowheads="1"/>
          </p:cNvSpPr>
          <p:nvPr/>
        </p:nvSpPr>
        <p:spPr bwMode="auto">
          <a:xfrm>
            <a:off x="2520105" y="1991730"/>
            <a:ext cx="23042" cy="61926"/>
          </a:xfrm>
          <a:custGeom>
            <a:avLst/>
            <a:gdLst/>
            <a:ahLst/>
            <a:cxnLst>
              <a:cxn ang="0">
                <a:pos x="70" y="0"/>
              </a:cxn>
              <a:cxn ang="0">
                <a:pos x="35" y="38"/>
              </a:cxn>
              <a:cxn ang="0">
                <a:pos x="0" y="75"/>
              </a:cxn>
              <a:cxn ang="0">
                <a:pos x="35" y="114"/>
              </a:cxn>
              <a:cxn ang="0">
                <a:pos x="35" y="188"/>
              </a:cxn>
              <a:cxn ang="0">
                <a:pos x="70" y="188"/>
              </a:cxn>
              <a:cxn ang="0">
                <a:pos x="70" y="38"/>
              </a:cxn>
              <a:cxn ang="0">
                <a:pos x="70" y="0"/>
              </a:cxn>
            </a:cxnLst>
            <a:rect l="0" t="0" r="r" b="b"/>
            <a:pathLst>
              <a:path w="71" h="189">
                <a:moveTo>
                  <a:pt x="70" y="0"/>
                </a:moveTo>
                <a:lnTo>
                  <a:pt x="35" y="38"/>
                </a:lnTo>
                <a:lnTo>
                  <a:pt x="0" y="75"/>
                </a:lnTo>
                <a:lnTo>
                  <a:pt x="35" y="114"/>
                </a:lnTo>
                <a:lnTo>
                  <a:pt x="35" y="188"/>
                </a:lnTo>
                <a:lnTo>
                  <a:pt x="70" y="188"/>
                </a:lnTo>
                <a:lnTo>
                  <a:pt x="70" y="38"/>
                </a:lnTo>
                <a:lnTo>
                  <a:pt x="70" y="0"/>
                </a:lnTo>
              </a:path>
            </a:pathLst>
          </a:custGeom>
          <a:noFill/>
          <a:ln w="3600">
            <a:solidFill>
              <a:srgbClr val="000000"/>
            </a:solidFill>
            <a:round/>
            <a:headEnd/>
            <a:tailEnd/>
          </a:ln>
          <a:effectLst/>
        </p:spPr>
        <p:txBody>
          <a:bodyPr/>
          <a:lstStyle/>
          <a:p>
            <a:endParaRPr lang="es-ES_tradnl" sz="1633"/>
          </a:p>
        </p:txBody>
      </p:sp>
      <p:sp>
        <p:nvSpPr>
          <p:cNvPr id="11427" name="Freeform 163"/>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8" name="Freeform 164"/>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noFill/>
          <a:ln w="3600">
            <a:solidFill>
              <a:srgbClr val="000000"/>
            </a:solidFill>
            <a:round/>
            <a:headEnd/>
            <a:tailEnd/>
          </a:ln>
          <a:effectLst/>
        </p:spPr>
        <p:txBody>
          <a:bodyPr/>
          <a:lstStyle/>
          <a:p>
            <a:endParaRPr lang="es-ES_tradnl" sz="1633"/>
          </a:p>
        </p:txBody>
      </p:sp>
      <p:sp>
        <p:nvSpPr>
          <p:cNvPr id="11429" name="Freeform 165"/>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0" name="Freeform 166"/>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noFill/>
          <a:ln w="3600">
            <a:solidFill>
              <a:srgbClr val="000000"/>
            </a:solidFill>
            <a:round/>
            <a:headEnd/>
            <a:tailEnd/>
          </a:ln>
          <a:effectLst/>
        </p:spPr>
        <p:txBody>
          <a:bodyPr/>
          <a:lstStyle/>
          <a:p>
            <a:endParaRPr lang="es-ES_tradnl" sz="1633"/>
          </a:p>
        </p:txBody>
      </p:sp>
      <p:sp>
        <p:nvSpPr>
          <p:cNvPr id="11431" name="Freeform 167"/>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2" name="Freeform 168"/>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noFill/>
          <a:ln w="3600">
            <a:solidFill>
              <a:srgbClr val="000000"/>
            </a:solidFill>
            <a:round/>
            <a:headEnd/>
            <a:tailEnd/>
          </a:ln>
          <a:effectLst/>
        </p:spPr>
        <p:txBody>
          <a:bodyPr/>
          <a:lstStyle/>
          <a:p>
            <a:endParaRPr lang="es-ES_tradnl" sz="1633"/>
          </a:p>
        </p:txBody>
      </p:sp>
      <p:sp>
        <p:nvSpPr>
          <p:cNvPr id="11433" name="Freeform 169"/>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4" name="Freeform 170"/>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noFill/>
          <a:ln w="3600">
            <a:solidFill>
              <a:srgbClr val="000000"/>
            </a:solidFill>
            <a:round/>
            <a:headEnd/>
            <a:tailEnd/>
          </a:ln>
          <a:effectLst/>
        </p:spPr>
        <p:txBody>
          <a:bodyPr/>
          <a:lstStyle/>
          <a:p>
            <a:endParaRPr lang="es-ES_tradnl" sz="1633"/>
          </a:p>
        </p:txBody>
      </p:sp>
      <p:sp>
        <p:nvSpPr>
          <p:cNvPr id="11435" name="Freeform 171"/>
          <p:cNvSpPr>
            <a:spLocks noChangeArrowheads="1"/>
          </p:cNvSpPr>
          <p:nvPr/>
        </p:nvSpPr>
        <p:spPr bwMode="auto">
          <a:xfrm>
            <a:off x="2092381" y="1352303"/>
            <a:ext cx="247706" cy="368679"/>
          </a:xfrm>
          <a:custGeom>
            <a:avLst/>
            <a:gdLst/>
            <a:ahLst/>
            <a:cxnLst>
              <a:cxn ang="0">
                <a:pos x="34" y="640"/>
              </a:cxn>
              <a:cxn ang="0">
                <a:pos x="138" y="640"/>
              </a:cxn>
              <a:cxn ang="0">
                <a:pos x="206" y="601"/>
              </a:cxn>
              <a:cxn ang="0">
                <a:pos x="138" y="526"/>
              </a:cxn>
              <a:cxn ang="0">
                <a:pos x="69" y="526"/>
              </a:cxn>
              <a:cxn ang="0">
                <a:pos x="34" y="490"/>
              </a:cxn>
              <a:cxn ang="0">
                <a:pos x="0" y="564"/>
              </a:cxn>
              <a:cxn ang="0">
                <a:pos x="275" y="0"/>
              </a:cxn>
              <a:cxn ang="0">
                <a:pos x="242" y="75"/>
              </a:cxn>
              <a:cxn ang="0">
                <a:pos x="206" y="262"/>
              </a:cxn>
              <a:cxn ang="0">
                <a:pos x="206" y="337"/>
              </a:cxn>
              <a:cxn ang="0">
                <a:pos x="206" y="337"/>
              </a:cxn>
              <a:cxn ang="0">
                <a:pos x="206" y="412"/>
              </a:cxn>
              <a:cxn ang="0">
                <a:pos x="242" y="451"/>
              </a:cxn>
              <a:cxn ang="0">
                <a:pos x="275" y="451"/>
              </a:cxn>
              <a:cxn ang="0">
                <a:pos x="242" y="526"/>
              </a:cxn>
              <a:cxn ang="0">
                <a:pos x="275" y="564"/>
              </a:cxn>
              <a:cxn ang="0">
                <a:pos x="309" y="564"/>
              </a:cxn>
              <a:cxn ang="0">
                <a:pos x="379" y="526"/>
              </a:cxn>
              <a:cxn ang="0">
                <a:pos x="345" y="601"/>
              </a:cxn>
              <a:cxn ang="0">
                <a:pos x="379" y="714"/>
              </a:cxn>
              <a:cxn ang="0">
                <a:pos x="345" y="753"/>
              </a:cxn>
              <a:cxn ang="0">
                <a:pos x="309" y="827"/>
              </a:cxn>
              <a:cxn ang="0">
                <a:pos x="309" y="903"/>
              </a:cxn>
              <a:cxn ang="0">
                <a:pos x="275" y="941"/>
              </a:cxn>
              <a:cxn ang="0">
                <a:pos x="379" y="941"/>
              </a:cxn>
              <a:cxn ang="0">
                <a:pos x="345" y="977"/>
              </a:cxn>
              <a:cxn ang="0">
                <a:pos x="275" y="1016"/>
              </a:cxn>
              <a:cxn ang="0">
                <a:pos x="206" y="1091"/>
              </a:cxn>
              <a:cxn ang="0">
                <a:pos x="242" y="1129"/>
              </a:cxn>
              <a:cxn ang="0">
                <a:pos x="309" y="1053"/>
              </a:cxn>
              <a:cxn ang="0">
                <a:pos x="379" y="1053"/>
              </a:cxn>
              <a:cxn ang="0">
                <a:pos x="483" y="1053"/>
              </a:cxn>
              <a:cxn ang="0">
                <a:pos x="586" y="1016"/>
              </a:cxn>
              <a:cxn ang="0">
                <a:pos x="689" y="1016"/>
              </a:cxn>
              <a:cxn ang="0">
                <a:pos x="724" y="941"/>
              </a:cxn>
              <a:cxn ang="0">
                <a:pos x="654" y="941"/>
              </a:cxn>
              <a:cxn ang="0">
                <a:pos x="689" y="903"/>
              </a:cxn>
              <a:cxn ang="0">
                <a:pos x="758" y="865"/>
              </a:cxn>
              <a:cxn ang="0">
                <a:pos x="724" y="790"/>
              </a:cxn>
              <a:cxn ang="0">
                <a:pos x="654" y="827"/>
              </a:cxn>
              <a:cxn ang="0">
                <a:pos x="654" y="676"/>
              </a:cxn>
              <a:cxn ang="0">
                <a:pos x="586" y="564"/>
              </a:cxn>
              <a:cxn ang="0">
                <a:pos x="517" y="451"/>
              </a:cxn>
              <a:cxn ang="0">
                <a:pos x="449" y="412"/>
              </a:cxn>
              <a:cxn ang="0">
                <a:pos x="449" y="337"/>
              </a:cxn>
              <a:cxn ang="0">
                <a:pos x="483" y="187"/>
              </a:cxn>
              <a:cxn ang="0">
                <a:pos x="414" y="187"/>
              </a:cxn>
              <a:cxn ang="0">
                <a:pos x="379" y="150"/>
              </a:cxn>
              <a:cxn ang="0">
                <a:pos x="414" y="0"/>
              </a:cxn>
              <a:cxn ang="0">
                <a:pos x="345" y="37"/>
              </a:cxn>
            </a:cxnLst>
            <a:rect l="0" t="0" r="r" b="b"/>
            <a:pathLst>
              <a:path w="759" h="1130">
                <a:moveTo>
                  <a:pt x="34" y="601"/>
                </a:moveTo>
                <a:lnTo>
                  <a:pt x="34" y="640"/>
                </a:lnTo>
                <a:lnTo>
                  <a:pt x="69" y="676"/>
                </a:lnTo>
                <a:lnTo>
                  <a:pt x="138" y="640"/>
                </a:lnTo>
                <a:lnTo>
                  <a:pt x="172" y="676"/>
                </a:lnTo>
                <a:lnTo>
                  <a:pt x="206" y="601"/>
                </a:lnTo>
                <a:lnTo>
                  <a:pt x="172" y="564"/>
                </a:lnTo>
                <a:lnTo>
                  <a:pt x="138" y="526"/>
                </a:lnTo>
                <a:lnTo>
                  <a:pt x="103" y="526"/>
                </a:lnTo>
                <a:lnTo>
                  <a:pt x="69" y="526"/>
                </a:lnTo>
                <a:lnTo>
                  <a:pt x="69" y="490"/>
                </a:lnTo>
                <a:lnTo>
                  <a:pt x="34" y="490"/>
                </a:lnTo>
                <a:lnTo>
                  <a:pt x="34" y="526"/>
                </a:lnTo>
                <a:lnTo>
                  <a:pt x="0" y="564"/>
                </a:lnTo>
                <a:lnTo>
                  <a:pt x="34" y="601"/>
                </a:lnTo>
                <a:close/>
                <a:moveTo>
                  <a:pt x="275" y="0"/>
                </a:moveTo>
                <a:lnTo>
                  <a:pt x="275" y="37"/>
                </a:lnTo>
                <a:lnTo>
                  <a:pt x="242" y="75"/>
                </a:lnTo>
                <a:lnTo>
                  <a:pt x="206" y="150"/>
                </a:lnTo>
                <a:lnTo>
                  <a:pt x="206" y="262"/>
                </a:lnTo>
                <a:lnTo>
                  <a:pt x="206" y="301"/>
                </a:lnTo>
                <a:lnTo>
                  <a:pt x="206" y="337"/>
                </a:lnTo>
                <a:lnTo>
                  <a:pt x="242" y="337"/>
                </a:lnTo>
                <a:lnTo>
                  <a:pt x="206" y="337"/>
                </a:lnTo>
                <a:lnTo>
                  <a:pt x="206" y="376"/>
                </a:lnTo>
                <a:lnTo>
                  <a:pt x="206" y="412"/>
                </a:lnTo>
                <a:lnTo>
                  <a:pt x="206" y="490"/>
                </a:lnTo>
                <a:lnTo>
                  <a:pt x="242" y="451"/>
                </a:lnTo>
                <a:lnTo>
                  <a:pt x="275" y="412"/>
                </a:lnTo>
                <a:lnTo>
                  <a:pt x="275" y="451"/>
                </a:lnTo>
                <a:lnTo>
                  <a:pt x="275" y="490"/>
                </a:lnTo>
                <a:lnTo>
                  <a:pt x="242" y="526"/>
                </a:lnTo>
                <a:lnTo>
                  <a:pt x="242" y="564"/>
                </a:lnTo>
                <a:lnTo>
                  <a:pt x="275" y="564"/>
                </a:lnTo>
                <a:lnTo>
                  <a:pt x="275" y="526"/>
                </a:lnTo>
                <a:lnTo>
                  <a:pt x="309" y="564"/>
                </a:lnTo>
                <a:lnTo>
                  <a:pt x="345" y="526"/>
                </a:lnTo>
                <a:lnTo>
                  <a:pt x="379" y="526"/>
                </a:lnTo>
                <a:lnTo>
                  <a:pt x="379" y="564"/>
                </a:lnTo>
                <a:lnTo>
                  <a:pt x="345" y="601"/>
                </a:lnTo>
                <a:lnTo>
                  <a:pt x="379" y="676"/>
                </a:lnTo>
                <a:lnTo>
                  <a:pt x="379" y="714"/>
                </a:lnTo>
                <a:lnTo>
                  <a:pt x="379" y="753"/>
                </a:lnTo>
                <a:lnTo>
                  <a:pt x="345" y="753"/>
                </a:lnTo>
                <a:lnTo>
                  <a:pt x="309" y="790"/>
                </a:lnTo>
                <a:lnTo>
                  <a:pt x="309" y="827"/>
                </a:lnTo>
                <a:lnTo>
                  <a:pt x="309" y="865"/>
                </a:lnTo>
                <a:lnTo>
                  <a:pt x="309" y="903"/>
                </a:lnTo>
                <a:lnTo>
                  <a:pt x="275" y="903"/>
                </a:lnTo>
                <a:lnTo>
                  <a:pt x="275" y="941"/>
                </a:lnTo>
                <a:lnTo>
                  <a:pt x="345" y="977"/>
                </a:lnTo>
                <a:lnTo>
                  <a:pt x="379" y="941"/>
                </a:lnTo>
                <a:lnTo>
                  <a:pt x="379" y="977"/>
                </a:lnTo>
                <a:lnTo>
                  <a:pt x="345" y="977"/>
                </a:lnTo>
                <a:lnTo>
                  <a:pt x="309" y="1016"/>
                </a:lnTo>
                <a:lnTo>
                  <a:pt x="275" y="1016"/>
                </a:lnTo>
                <a:lnTo>
                  <a:pt x="242" y="1053"/>
                </a:lnTo>
                <a:lnTo>
                  <a:pt x="206" y="1091"/>
                </a:lnTo>
                <a:lnTo>
                  <a:pt x="206" y="1129"/>
                </a:lnTo>
                <a:lnTo>
                  <a:pt x="242" y="1129"/>
                </a:lnTo>
                <a:lnTo>
                  <a:pt x="275" y="1091"/>
                </a:lnTo>
                <a:lnTo>
                  <a:pt x="309" y="1053"/>
                </a:lnTo>
                <a:lnTo>
                  <a:pt x="345" y="1091"/>
                </a:lnTo>
                <a:lnTo>
                  <a:pt x="379" y="1053"/>
                </a:lnTo>
                <a:lnTo>
                  <a:pt x="414" y="1053"/>
                </a:lnTo>
                <a:lnTo>
                  <a:pt x="483" y="1053"/>
                </a:lnTo>
                <a:lnTo>
                  <a:pt x="517" y="1016"/>
                </a:lnTo>
                <a:lnTo>
                  <a:pt x="586" y="1016"/>
                </a:lnTo>
                <a:lnTo>
                  <a:pt x="621" y="1016"/>
                </a:lnTo>
                <a:lnTo>
                  <a:pt x="689" y="1016"/>
                </a:lnTo>
                <a:lnTo>
                  <a:pt x="724" y="977"/>
                </a:lnTo>
                <a:lnTo>
                  <a:pt x="724" y="941"/>
                </a:lnTo>
                <a:lnTo>
                  <a:pt x="689" y="941"/>
                </a:lnTo>
                <a:lnTo>
                  <a:pt x="654" y="941"/>
                </a:lnTo>
                <a:lnTo>
                  <a:pt x="654" y="903"/>
                </a:lnTo>
                <a:lnTo>
                  <a:pt x="689" y="903"/>
                </a:lnTo>
                <a:lnTo>
                  <a:pt x="724" y="903"/>
                </a:lnTo>
                <a:lnTo>
                  <a:pt x="758" y="865"/>
                </a:lnTo>
                <a:lnTo>
                  <a:pt x="758" y="790"/>
                </a:lnTo>
                <a:lnTo>
                  <a:pt x="724" y="790"/>
                </a:lnTo>
                <a:lnTo>
                  <a:pt x="689" y="790"/>
                </a:lnTo>
                <a:lnTo>
                  <a:pt x="654" y="827"/>
                </a:lnTo>
                <a:lnTo>
                  <a:pt x="654" y="714"/>
                </a:lnTo>
                <a:lnTo>
                  <a:pt x="654" y="676"/>
                </a:lnTo>
                <a:lnTo>
                  <a:pt x="621" y="640"/>
                </a:lnTo>
                <a:lnTo>
                  <a:pt x="586" y="564"/>
                </a:lnTo>
                <a:lnTo>
                  <a:pt x="552" y="526"/>
                </a:lnTo>
                <a:lnTo>
                  <a:pt x="517" y="451"/>
                </a:lnTo>
                <a:lnTo>
                  <a:pt x="483" y="412"/>
                </a:lnTo>
                <a:lnTo>
                  <a:pt x="449" y="412"/>
                </a:lnTo>
                <a:lnTo>
                  <a:pt x="414" y="376"/>
                </a:lnTo>
                <a:lnTo>
                  <a:pt x="449" y="337"/>
                </a:lnTo>
                <a:lnTo>
                  <a:pt x="483" y="301"/>
                </a:lnTo>
                <a:lnTo>
                  <a:pt x="483" y="187"/>
                </a:lnTo>
                <a:lnTo>
                  <a:pt x="449" y="187"/>
                </a:lnTo>
                <a:lnTo>
                  <a:pt x="414" y="187"/>
                </a:lnTo>
                <a:lnTo>
                  <a:pt x="345" y="187"/>
                </a:lnTo>
                <a:lnTo>
                  <a:pt x="379" y="150"/>
                </a:lnTo>
                <a:lnTo>
                  <a:pt x="414" y="75"/>
                </a:lnTo>
                <a:lnTo>
                  <a:pt x="414" y="0"/>
                </a:lnTo>
                <a:lnTo>
                  <a:pt x="379" y="37"/>
                </a:lnTo>
                <a:lnTo>
                  <a:pt x="345" y="37"/>
                </a:lnTo>
                <a:lnTo>
                  <a:pt x="275"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6" name="Freeform 172"/>
          <p:cNvSpPr>
            <a:spLocks noChangeArrowheads="1"/>
          </p:cNvSpPr>
          <p:nvPr/>
        </p:nvSpPr>
        <p:spPr bwMode="auto">
          <a:xfrm>
            <a:off x="2092382" y="1512161"/>
            <a:ext cx="67687" cy="61927"/>
          </a:xfrm>
          <a:custGeom>
            <a:avLst/>
            <a:gdLst/>
            <a:ahLst/>
            <a:cxnLst>
              <a:cxn ang="0">
                <a:pos x="34" y="113"/>
              </a:cxn>
              <a:cxn ang="0">
                <a:pos x="34" y="150"/>
              </a:cxn>
              <a:cxn ang="0">
                <a:pos x="69" y="187"/>
              </a:cxn>
              <a:cxn ang="0">
                <a:pos x="138" y="150"/>
              </a:cxn>
              <a:cxn ang="0">
                <a:pos x="172" y="187"/>
              </a:cxn>
              <a:cxn ang="0">
                <a:pos x="206" y="113"/>
              </a:cxn>
              <a:cxn ang="0">
                <a:pos x="172" y="75"/>
              </a:cxn>
              <a:cxn ang="0">
                <a:pos x="138" y="37"/>
              </a:cxn>
              <a:cxn ang="0">
                <a:pos x="103" y="37"/>
              </a:cxn>
              <a:cxn ang="0">
                <a:pos x="69" y="37"/>
              </a:cxn>
              <a:cxn ang="0">
                <a:pos x="69" y="0"/>
              </a:cxn>
              <a:cxn ang="0">
                <a:pos x="34" y="0"/>
              </a:cxn>
              <a:cxn ang="0">
                <a:pos x="34" y="37"/>
              </a:cxn>
              <a:cxn ang="0">
                <a:pos x="0" y="75"/>
              </a:cxn>
              <a:cxn ang="0">
                <a:pos x="34" y="113"/>
              </a:cxn>
            </a:cxnLst>
            <a:rect l="0" t="0" r="r" b="b"/>
            <a:pathLst>
              <a:path w="207" h="188">
                <a:moveTo>
                  <a:pt x="34" y="113"/>
                </a:moveTo>
                <a:lnTo>
                  <a:pt x="34" y="150"/>
                </a:lnTo>
                <a:lnTo>
                  <a:pt x="69" y="187"/>
                </a:lnTo>
                <a:lnTo>
                  <a:pt x="138" y="150"/>
                </a:lnTo>
                <a:lnTo>
                  <a:pt x="172" y="187"/>
                </a:lnTo>
                <a:lnTo>
                  <a:pt x="206" y="113"/>
                </a:lnTo>
                <a:lnTo>
                  <a:pt x="172" y="75"/>
                </a:lnTo>
                <a:lnTo>
                  <a:pt x="138" y="37"/>
                </a:lnTo>
                <a:lnTo>
                  <a:pt x="103" y="37"/>
                </a:lnTo>
                <a:lnTo>
                  <a:pt x="69" y="37"/>
                </a:lnTo>
                <a:lnTo>
                  <a:pt x="69" y="0"/>
                </a:lnTo>
                <a:lnTo>
                  <a:pt x="34" y="0"/>
                </a:lnTo>
                <a:lnTo>
                  <a:pt x="34" y="37"/>
                </a:lnTo>
                <a:lnTo>
                  <a:pt x="0" y="75"/>
                </a:lnTo>
                <a:lnTo>
                  <a:pt x="34" y="113"/>
                </a:lnTo>
              </a:path>
            </a:pathLst>
          </a:custGeom>
          <a:noFill/>
          <a:ln w="3600">
            <a:solidFill>
              <a:srgbClr val="000000"/>
            </a:solidFill>
            <a:round/>
            <a:headEnd/>
            <a:tailEnd/>
          </a:ln>
          <a:effectLst/>
        </p:spPr>
        <p:txBody>
          <a:bodyPr/>
          <a:lstStyle/>
          <a:p>
            <a:endParaRPr lang="es-ES_tradnl" sz="1633"/>
          </a:p>
        </p:txBody>
      </p:sp>
      <p:sp>
        <p:nvSpPr>
          <p:cNvPr id="11437" name="Freeform 173"/>
          <p:cNvSpPr>
            <a:spLocks noChangeArrowheads="1"/>
          </p:cNvSpPr>
          <p:nvPr/>
        </p:nvSpPr>
        <p:spPr bwMode="auto">
          <a:xfrm>
            <a:off x="2158628" y="1352303"/>
            <a:ext cx="180018" cy="368679"/>
          </a:xfrm>
          <a:custGeom>
            <a:avLst/>
            <a:gdLst/>
            <a:ahLst/>
            <a:cxnLst>
              <a:cxn ang="0">
                <a:pos x="70" y="37"/>
              </a:cxn>
              <a:cxn ang="0">
                <a:pos x="0" y="150"/>
              </a:cxn>
              <a:cxn ang="0">
                <a:pos x="0" y="301"/>
              </a:cxn>
              <a:cxn ang="0">
                <a:pos x="35" y="337"/>
              </a:cxn>
              <a:cxn ang="0">
                <a:pos x="0" y="376"/>
              </a:cxn>
              <a:cxn ang="0">
                <a:pos x="0" y="490"/>
              </a:cxn>
              <a:cxn ang="0">
                <a:pos x="70" y="412"/>
              </a:cxn>
              <a:cxn ang="0">
                <a:pos x="70" y="490"/>
              </a:cxn>
              <a:cxn ang="0">
                <a:pos x="35" y="564"/>
              </a:cxn>
              <a:cxn ang="0">
                <a:pos x="70" y="526"/>
              </a:cxn>
              <a:cxn ang="0">
                <a:pos x="139" y="526"/>
              </a:cxn>
              <a:cxn ang="0">
                <a:pos x="173" y="564"/>
              </a:cxn>
              <a:cxn ang="0">
                <a:pos x="173" y="676"/>
              </a:cxn>
              <a:cxn ang="0">
                <a:pos x="173" y="753"/>
              </a:cxn>
              <a:cxn ang="0">
                <a:pos x="104" y="790"/>
              </a:cxn>
              <a:cxn ang="0">
                <a:pos x="104" y="865"/>
              </a:cxn>
              <a:cxn ang="0">
                <a:pos x="70" y="903"/>
              </a:cxn>
              <a:cxn ang="0">
                <a:pos x="139" y="977"/>
              </a:cxn>
              <a:cxn ang="0">
                <a:pos x="173" y="977"/>
              </a:cxn>
              <a:cxn ang="0">
                <a:pos x="104" y="1016"/>
              </a:cxn>
              <a:cxn ang="0">
                <a:pos x="35" y="1053"/>
              </a:cxn>
              <a:cxn ang="0">
                <a:pos x="0" y="1129"/>
              </a:cxn>
              <a:cxn ang="0">
                <a:pos x="70" y="1091"/>
              </a:cxn>
              <a:cxn ang="0">
                <a:pos x="139" y="1091"/>
              </a:cxn>
              <a:cxn ang="0">
                <a:pos x="208" y="1053"/>
              </a:cxn>
              <a:cxn ang="0">
                <a:pos x="310" y="1016"/>
              </a:cxn>
              <a:cxn ang="0">
                <a:pos x="415" y="1016"/>
              </a:cxn>
              <a:cxn ang="0">
                <a:pos x="518" y="977"/>
              </a:cxn>
              <a:cxn ang="0">
                <a:pos x="484" y="941"/>
              </a:cxn>
              <a:cxn ang="0">
                <a:pos x="449" y="903"/>
              </a:cxn>
              <a:cxn ang="0">
                <a:pos x="518" y="903"/>
              </a:cxn>
              <a:cxn ang="0">
                <a:pos x="552" y="790"/>
              </a:cxn>
              <a:cxn ang="0">
                <a:pos x="484" y="790"/>
              </a:cxn>
              <a:cxn ang="0">
                <a:pos x="449" y="714"/>
              </a:cxn>
              <a:cxn ang="0">
                <a:pos x="415" y="640"/>
              </a:cxn>
              <a:cxn ang="0">
                <a:pos x="347" y="526"/>
              </a:cxn>
              <a:cxn ang="0">
                <a:pos x="277" y="412"/>
              </a:cxn>
              <a:cxn ang="0">
                <a:pos x="208" y="376"/>
              </a:cxn>
              <a:cxn ang="0">
                <a:pos x="277" y="301"/>
              </a:cxn>
              <a:cxn ang="0">
                <a:pos x="243" y="187"/>
              </a:cxn>
              <a:cxn ang="0">
                <a:pos x="139" y="187"/>
              </a:cxn>
              <a:cxn ang="0">
                <a:pos x="208" y="75"/>
              </a:cxn>
              <a:cxn ang="0">
                <a:pos x="173" y="37"/>
              </a:cxn>
              <a:cxn ang="0">
                <a:pos x="70" y="0"/>
              </a:cxn>
            </a:cxnLst>
            <a:rect l="0" t="0" r="r" b="b"/>
            <a:pathLst>
              <a:path w="553" h="1130">
                <a:moveTo>
                  <a:pt x="70" y="0"/>
                </a:moveTo>
                <a:lnTo>
                  <a:pt x="70" y="37"/>
                </a:lnTo>
                <a:lnTo>
                  <a:pt x="35" y="75"/>
                </a:lnTo>
                <a:lnTo>
                  <a:pt x="0" y="150"/>
                </a:lnTo>
                <a:lnTo>
                  <a:pt x="0" y="262"/>
                </a:lnTo>
                <a:lnTo>
                  <a:pt x="0" y="301"/>
                </a:lnTo>
                <a:lnTo>
                  <a:pt x="0" y="337"/>
                </a:lnTo>
                <a:lnTo>
                  <a:pt x="35" y="337"/>
                </a:lnTo>
                <a:lnTo>
                  <a:pt x="0" y="337"/>
                </a:lnTo>
                <a:lnTo>
                  <a:pt x="0" y="376"/>
                </a:lnTo>
                <a:lnTo>
                  <a:pt x="0" y="412"/>
                </a:lnTo>
                <a:lnTo>
                  <a:pt x="0" y="490"/>
                </a:lnTo>
                <a:lnTo>
                  <a:pt x="35" y="451"/>
                </a:lnTo>
                <a:lnTo>
                  <a:pt x="70" y="412"/>
                </a:lnTo>
                <a:lnTo>
                  <a:pt x="70" y="451"/>
                </a:lnTo>
                <a:lnTo>
                  <a:pt x="70" y="490"/>
                </a:lnTo>
                <a:lnTo>
                  <a:pt x="35" y="526"/>
                </a:lnTo>
                <a:lnTo>
                  <a:pt x="35" y="564"/>
                </a:lnTo>
                <a:lnTo>
                  <a:pt x="70" y="564"/>
                </a:lnTo>
                <a:lnTo>
                  <a:pt x="70" y="526"/>
                </a:lnTo>
                <a:lnTo>
                  <a:pt x="104" y="564"/>
                </a:lnTo>
                <a:lnTo>
                  <a:pt x="139" y="526"/>
                </a:lnTo>
                <a:lnTo>
                  <a:pt x="173" y="526"/>
                </a:lnTo>
                <a:lnTo>
                  <a:pt x="173" y="564"/>
                </a:lnTo>
                <a:lnTo>
                  <a:pt x="139" y="601"/>
                </a:lnTo>
                <a:lnTo>
                  <a:pt x="173" y="676"/>
                </a:lnTo>
                <a:lnTo>
                  <a:pt x="173" y="714"/>
                </a:lnTo>
                <a:lnTo>
                  <a:pt x="173" y="753"/>
                </a:lnTo>
                <a:lnTo>
                  <a:pt x="139" y="753"/>
                </a:lnTo>
                <a:lnTo>
                  <a:pt x="104" y="790"/>
                </a:lnTo>
                <a:lnTo>
                  <a:pt x="104" y="827"/>
                </a:lnTo>
                <a:lnTo>
                  <a:pt x="104" y="865"/>
                </a:lnTo>
                <a:lnTo>
                  <a:pt x="104" y="903"/>
                </a:lnTo>
                <a:lnTo>
                  <a:pt x="70" y="903"/>
                </a:lnTo>
                <a:lnTo>
                  <a:pt x="70" y="941"/>
                </a:lnTo>
                <a:lnTo>
                  <a:pt x="139" y="977"/>
                </a:lnTo>
                <a:lnTo>
                  <a:pt x="173" y="941"/>
                </a:lnTo>
                <a:lnTo>
                  <a:pt x="173" y="977"/>
                </a:lnTo>
                <a:lnTo>
                  <a:pt x="139" y="977"/>
                </a:lnTo>
                <a:lnTo>
                  <a:pt x="104" y="1016"/>
                </a:lnTo>
                <a:lnTo>
                  <a:pt x="70" y="1016"/>
                </a:lnTo>
                <a:lnTo>
                  <a:pt x="35" y="1053"/>
                </a:lnTo>
                <a:lnTo>
                  <a:pt x="0" y="1091"/>
                </a:lnTo>
                <a:lnTo>
                  <a:pt x="0" y="1129"/>
                </a:lnTo>
                <a:lnTo>
                  <a:pt x="35" y="1129"/>
                </a:lnTo>
                <a:lnTo>
                  <a:pt x="70" y="1091"/>
                </a:lnTo>
                <a:lnTo>
                  <a:pt x="104" y="1053"/>
                </a:lnTo>
                <a:lnTo>
                  <a:pt x="139" y="1091"/>
                </a:lnTo>
                <a:lnTo>
                  <a:pt x="173" y="1053"/>
                </a:lnTo>
                <a:lnTo>
                  <a:pt x="208" y="1053"/>
                </a:lnTo>
                <a:lnTo>
                  <a:pt x="277" y="1053"/>
                </a:lnTo>
                <a:lnTo>
                  <a:pt x="310" y="1016"/>
                </a:lnTo>
                <a:lnTo>
                  <a:pt x="380" y="1016"/>
                </a:lnTo>
                <a:lnTo>
                  <a:pt x="415" y="1016"/>
                </a:lnTo>
                <a:lnTo>
                  <a:pt x="484" y="1016"/>
                </a:lnTo>
                <a:lnTo>
                  <a:pt x="518" y="977"/>
                </a:lnTo>
                <a:lnTo>
                  <a:pt x="518" y="941"/>
                </a:lnTo>
                <a:lnTo>
                  <a:pt x="484" y="941"/>
                </a:lnTo>
                <a:lnTo>
                  <a:pt x="449" y="941"/>
                </a:lnTo>
                <a:lnTo>
                  <a:pt x="449" y="903"/>
                </a:lnTo>
                <a:lnTo>
                  <a:pt x="484" y="903"/>
                </a:lnTo>
                <a:lnTo>
                  <a:pt x="518" y="903"/>
                </a:lnTo>
                <a:lnTo>
                  <a:pt x="552" y="865"/>
                </a:lnTo>
                <a:lnTo>
                  <a:pt x="552" y="790"/>
                </a:lnTo>
                <a:lnTo>
                  <a:pt x="518" y="790"/>
                </a:lnTo>
                <a:lnTo>
                  <a:pt x="484" y="790"/>
                </a:lnTo>
                <a:lnTo>
                  <a:pt x="449" y="827"/>
                </a:lnTo>
                <a:lnTo>
                  <a:pt x="449" y="714"/>
                </a:lnTo>
                <a:lnTo>
                  <a:pt x="449" y="676"/>
                </a:lnTo>
                <a:lnTo>
                  <a:pt x="415" y="640"/>
                </a:lnTo>
                <a:lnTo>
                  <a:pt x="380" y="564"/>
                </a:lnTo>
                <a:lnTo>
                  <a:pt x="347" y="526"/>
                </a:lnTo>
                <a:lnTo>
                  <a:pt x="310" y="451"/>
                </a:lnTo>
                <a:lnTo>
                  <a:pt x="277" y="412"/>
                </a:lnTo>
                <a:lnTo>
                  <a:pt x="243" y="412"/>
                </a:lnTo>
                <a:lnTo>
                  <a:pt x="208" y="376"/>
                </a:lnTo>
                <a:lnTo>
                  <a:pt x="243" y="337"/>
                </a:lnTo>
                <a:lnTo>
                  <a:pt x="277" y="301"/>
                </a:lnTo>
                <a:lnTo>
                  <a:pt x="277" y="187"/>
                </a:lnTo>
                <a:lnTo>
                  <a:pt x="243" y="187"/>
                </a:lnTo>
                <a:lnTo>
                  <a:pt x="208" y="187"/>
                </a:lnTo>
                <a:lnTo>
                  <a:pt x="139" y="187"/>
                </a:lnTo>
                <a:lnTo>
                  <a:pt x="173" y="150"/>
                </a:lnTo>
                <a:lnTo>
                  <a:pt x="208" y="75"/>
                </a:lnTo>
                <a:lnTo>
                  <a:pt x="208" y="0"/>
                </a:lnTo>
                <a:lnTo>
                  <a:pt x="173" y="37"/>
                </a:lnTo>
                <a:lnTo>
                  <a:pt x="139" y="37"/>
                </a:lnTo>
                <a:lnTo>
                  <a:pt x="70" y="0"/>
                </a:lnTo>
              </a:path>
            </a:pathLst>
          </a:custGeom>
          <a:noFill/>
          <a:ln w="3600">
            <a:solidFill>
              <a:srgbClr val="000000"/>
            </a:solidFill>
            <a:round/>
            <a:headEnd/>
            <a:tailEnd/>
          </a:ln>
          <a:effectLst/>
        </p:spPr>
        <p:txBody>
          <a:bodyPr/>
          <a:lstStyle/>
          <a:p>
            <a:endParaRPr lang="es-ES_tradnl" sz="1633"/>
          </a:p>
        </p:txBody>
      </p:sp>
      <p:sp>
        <p:nvSpPr>
          <p:cNvPr id="11438" name="Freeform 174"/>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9" name="Freeform 175"/>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noFill/>
          <a:ln w="3600">
            <a:solidFill>
              <a:srgbClr val="000000"/>
            </a:solidFill>
            <a:round/>
            <a:headEnd/>
            <a:tailEnd/>
          </a:ln>
          <a:effectLst/>
        </p:spPr>
        <p:txBody>
          <a:bodyPr/>
          <a:lstStyle/>
          <a:p>
            <a:endParaRPr lang="es-ES_tradnl" sz="1633"/>
          </a:p>
        </p:txBody>
      </p:sp>
      <p:sp>
        <p:nvSpPr>
          <p:cNvPr id="11440" name="Freeform 176"/>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1" name="Freeform 177"/>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noFill/>
          <a:ln w="3600">
            <a:solidFill>
              <a:srgbClr val="000000"/>
            </a:solidFill>
            <a:round/>
            <a:headEnd/>
            <a:tailEnd/>
          </a:ln>
          <a:effectLst/>
        </p:spPr>
        <p:txBody>
          <a:bodyPr/>
          <a:lstStyle/>
          <a:p>
            <a:endParaRPr lang="es-ES_tradnl" sz="1633"/>
          </a:p>
        </p:txBody>
      </p:sp>
      <p:sp>
        <p:nvSpPr>
          <p:cNvPr id="11442" name="Freeform 178"/>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3" name="Freeform 179"/>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noFill/>
          <a:ln w="3600">
            <a:solidFill>
              <a:srgbClr val="000000"/>
            </a:solidFill>
            <a:round/>
            <a:headEnd/>
            <a:tailEnd/>
          </a:ln>
          <a:effectLst/>
        </p:spPr>
        <p:txBody>
          <a:bodyPr/>
          <a:lstStyle/>
          <a:p>
            <a:endParaRPr lang="es-ES_tradnl" sz="1633"/>
          </a:p>
        </p:txBody>
      </p:sp>
      <p:sp>
        <p:nvSpPr>
          <p:cNvPr id="11444" name="Freeform 180"/>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5" name="Freeform 181"/>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noFill/>
          <a:ln w="3600">
            <a:solidFill>
              <a:srgbClr val="000000"/>
            </a:solidFill>
            <a:round/>
            <a:headEnd/>
            <a:tailEnd/>
          </a:ln>
          <a:effectLst/>
        </p:spPr>
        <p:txBody>
          <a:bodyPr/>
          <a:lstStyle/>
          <a:p>
            <a:endParaRPr lang="es-ES_tradnl" sz="1633"/>
          </a:p>
        </p:txBody>
      </p:sp>
      <p:sp>
        <p:nvSpPr>
          <p:cNvPr id="11446" name="Freeform 182"/>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7" name="Freeform 183"/>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noFill/>
          <a:ln w="3600">
            <a:solidFill>
              <a:srgbClr val="000000"/>
            </a:solidFill>
            <a:round/>
            <a:headEnd/>
            <a:tailEnd/>
          </a:ln>
          <a:effectLst/>
        </p:spPr>
        <p:txBody>
          <a:bodyPr/>
          <a:lstStyle/>
          <a:p>
            <a:endParaRPr lang="es-ES_tradnl" sz="1633"/>
          </a:p>
        </p:txBody>
      </p:sp>
      <p:sp>
        <p:nvSpPr>
          <p:cNvPr id="11448" name="Freeform 184"/>
          <p:cNvSpPr>
            <a:spLocks noChangeArrowheads="1"/>
          </p:cNvSpPr>
          <p:nvPr/>
        </p:nvSpPr>
        <p:spPr bwMode="auto">
          <a:xfrm>
            <a:off x="2497063" y="1401269"/>
            <a:ext cx="102251"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 ang="0">
                <a:pos x="310" y="262"/>
              </a:cxn>
              <a:cxn ang="0">
                <a:pos x="275" y="301"/>
              </a:cxn>
              <a:cxn ang="0">
                <a:pos x="242" y="301"/>
              </a:cxn>
              <a:cxn ang="0">
                <a:pos x="242" y="338"/>
              </a:cxn>
              <a:cxn ang="0">
                <a:pos x="242" y="376"/>
              </a:cxn>
              <a:cxn ang="0">
                <a:pos x="242" y="413"/>
              </a:cxn>
              <a:cxn ang="0">
                <a:pos x="275" y="413"/>
              </a:cxn>
              <a:cxn ang="0">
                <a:pos x="310" y="376"/>
              </a:cxn>
              <a:cxn ang="0">
                <a:pos x="310" y="301"/>
              </a:cxn>
              <a:cxn ang="0">
                <a:pos x="310" y="262"/>
              </a:cxn>
            </a:cxnLst>
            <a:rect l="0" t="0" r="r" b="b"/>
            <a:pathLst>
              <a:path w="311"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close/>
                <a:moveTo>
                  <a:pt x="310" y="262"/>
                </a:moveTo>
                <a:lnTo>
                  <a:pt x="275" y="301"/>
                </a:lnTo>
                <a:lnTo>
                  <a:pt x="242" y="301"/>
                </a:lnTo>
                <a:lnTo>
                  <a:pt x="242" y="338"/>
                </a:lnTo>
                <a:lnTo>
                  <a:pt x="242" y="376"/>
                </a:lnTo>
                <a:lnTo>
                  <a:pt x="242" y="413"/>
                </a:lnTo>
                <a:lnTo>
                  <a:pt x="275" y="413"/>
                </a:lnTo>
                <a:lnTo>
                  <a:pt x="310" y="376"/>
                </a:lnTo>
                <a:lnTo>
                  <a:pt x="310" y="301"/>
                </a:lnTo>
                <a:lnTo>
                  <a:pt x="310" y="26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9" name="Freeform 185"/>
          <p:cNvSpPr>
            <a:spLocks noChangeArrowheads="1"/>
          </p:cNvSpPr>
          <p:nvPr/>
        </p:nvSpPr>
        <p:spPr bwMode="auto">
          <a:xfrm>
            <a:off x="2497063" y="1401269"/>
            <a:ext cx="67688"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Lst>
            <a:rect l="0" t="0" r="r" b="b"/>
            <a:pathLst>
              <a:path w="208"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path>
            </a:pathLst>
          </a:custGeom>
          <a:noFill/>
          <a:ln w="3600">
            <a:solidFill>
              <a:srgbClr val="000000"/>
            </a:solidFill>
            <a:round/>
            <a:headEnd/>
            <a:tailEnd/>
          </a:ln>
          <a:effectLst/>
        </p:spPr>
        <p:txBody>
          <a:bodyPr/>
          <a:lstStyle/>
          <a:p>
            <a:endParaRPr lang="es-ES_tradnl" sz="1633"/>
          </a:p>
        </p:txBody>
      </p:sp>
      <p:sp>
        <p:nvSpPr>
          <p:cNvPr id="11450" name="Freeform 186"/>
          <p:cNvSpPr>
            <a:spLocks noChangeArrowheads="1"/>
          </p:cNvSpPr>
          <p:nvPr/>
        </p:nvSpPr>
        <p:spPr bwMode="auto">
          <a:xfrm>
            <a:off x="2576272" y="1487679"/>
            <a:ext cx="23042" cy="48965"/>
          </a:xfrm>
          <a:custGeom>
            <a:avLst/>
            <a:gdLst/>
            <a:ahLst/>
            <a:cxnLst>
              <a:cxn ang="0">
                <a:pos x="70" y="0"/>
              </a:cxn>
              <a:cxn ang="0">
                <a:pos x="33" y="39"/>
              </a:cxn>
              <a:cxn ang="0">
                <a:pos x="0" y="39"/>
              </a:cxn>
              <a:cxn ang="0">
                <a:pos x="0" y="77"/>
              </a:cxn>
              <a:cxn ang="0">
                <a:pos x="0" y="114"/>
              </a:cxn>
              <a:cxn ang="0">
                <a:pos x="0" y="151"/>
              </a:cxn>
              <a:cxn ang="0">
                <a:pos x="33" y="151"/>
              </a:cxn>
              <a:cxn ang="0">
                <a:pos x="70" y="114"/>
              </a:cxn>
              <a:cxn ang="0">
                <a:pos x="70" y="39"/>
              </a:cxn>
              <a:cxn ang="0">
                <a:pos x="70" y="0"/>
              </a:cxn>
            </a:cxnLst>
            <a:rect l="0" t="0" r="r" b="b"/>
            <a:pathLst>
              <a:path w="71" h="152">
                <a:moveTo>
                  <a:pt x="70" y="0"/>
                </a:moveTo>
                <a:lnTo>
                  <a:pt x="33" y="39"/>
                </a:lnTo>
                <a:lnTo>
                  <a:pt x="0" y="39"/>
                </a:lnTo>
                <a:lnTo>
                  <a:pt x="0" y="77"/>
                </a:lnTo>
                <a:lnTo>
                  <a:pt x="0" y="114"/>
                </a:lnTo>
                <a:lnTo>
                  <a:pt x="0" y="151"/>
                </a:lnTo>
                <a:lnTo>
                  <a:pt x="33" y="151"/>
                </a:lnTo>
                <a:lnTo>
                  <a:pt x="70" y="114"/>
                </a:lnTo>
                <a:lnTo>
                  <a:pt x="70" y="39"/>
                </a:lnTo>
                <a:lnTo>
                  <a:pt x="70" y="0"/>
                </a:lnTo>
              </a:path>
            </a:pathLst>
          </a:custGeom>
          <a:noFill/>
          <a:ln w="3600">
            <a:solidFill>
              <a:srgbClr val="000000"/>
            </a:solidFill>
            <a:round/>
            <a:headEnd/>
            <a:tailEnd/>
          </a:ln>
          <a:effectLst/>
        </p:spPr>
        <p:txBody>
          <a:bodyPr/>
          <a:lstStyle/>
          <a:p>
            <a:endParaRPr lang="es-ES_tradnl" sz="1633"/>
          </a:p>
        </p:txBody>
      </p:sp>
      <p:sp>
        <p:nvSpPr>
          <p:cNvPr id="11451" name="Freeform 187"/>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2" name="Freeform 188"/>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noFill/>
          <a:ln w="3600">
            <a:solidFill>
              <a:srgbClr val="000000"/>
            </a:solidFill>
            <a:round/>
            <a:headEnd/>
            <a:tailEnd/>
          </a:ln>
          <a:effectLst/>
        </p:spPr>
        <p:txBody>
          <a:bodyPr/>
          <a:lstStyle/>
          <a:p>
            <a:endParaRPr lang="es-ES_tradnl" sz="1633"/>
          </a:p>
        </p:txBody>
      </p:sp>
      <p:sp>
        <p:nvSpPr>
          <p:cNvPr id="11453" name="Freeform 189"/>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4" name="Freeform 190"/>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noFill/>
          <a:ln w="3600">
            <a:solidFill>
              <a:srgbClr val="000000"/>
            </a:solidFill>
            <a:round/>
            <a:headEnd/>
            <a:tailEnd/>
          </a:ln>
          <a:effectLst/>
        </p:spPr>
        <p:txBody>
          <a:bodyPr/>
          <a:lstStyle/>
          <a:p>
            <a:endParaRPr lang="es-ES_tradnl" sz="1633"/>
          </a:p>
        </p:txBody>
      </p:sp>
      <p:sp>
        <p:nvSpPr>
          <p:cNvPr id="11455" name="Freeform 191"/>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6" name="Freeform 192"/>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noFill/>
          <a:ln w="3600">
            <a:solidFill>
              <a:srgbClr val="000000"/>
            </a:solidFill>
            <a:round/>
            <a:headEnd/>
            <a:tailEnd/>
          </a:ln>
          <a:effectLst/>
        </p:spPr>
        <p:txBody>
          <a:bodyPr/>
          <a:lstStyle/>
          <a:p>
            <a:endParaRPr lang="es-ES_tradnl" sz="1633"/>
          </a:p>
        </p:txBody>
      </p:sp>
      <p:sp>
        <p:nvSpPr>
          <p:cNvPr id="11457" name="Freeform 193"/>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8" name="Freeform 194"/>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noFill/>
          <a:ln w="3600">
            <a:solidFill>
              <a:srgbClr val="000000"/>
            </a:solidFill>
            <a:round/>
            <a:headEnd/>
            <a:tailEnd/>
          </a:ln>
          <a:effectLst/>
        </p:spPr>
        <p:txBody>
          <a:bodyPr/>
          <a:lstStyle/>
          <a:p>
            <a:endParaRPr lang="es-ES_tradnl" sz="1633"/>
          </a:p>
        </p:txBody>
      </p:sp>
      <p:sp>
        <p:nvSpPr>
          <p:cNvPr id="11459" name="Freeform 195"/>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0" name="Freeform 196"/>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noFill/>
          <a:ln w="3600">
            <a:solidFill>
              <a:srgbClr val="000000"/>
            </a:solidFill>
            <a:round/>
            <a:headEnd/>
            <a:tailEnd/>
          </a:ln>
          <a:effectLst/>
        </p:spPr>
        <p:txBody>
          <a:bodyPr/>
          <a:lstStyle/>
          <a:p>
            <a:endParaRPr lang="es-ES_tradnl" sz="1633"/>
          </a:p>
        </p:txBody>
      </p:sp>
      <p:sp>
        <p:nvSpPr>
          <p:cNvPr id="11461" name="Freeform 197"/>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2" name="Freeform 198"/>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noFill/>
          <a:ln w="3600">
            <a:solidFill>
              <a:srgbClr val="000000"/>
            </a:solidFill>
            <a:round/>
            <a:headEnd/>
            <a:tailEnd/>
          </a:ln>
          <a:effectLst/>
        </p:spPr>
        <p:txBody>
          <a:bodyPr/>
          <a:lstStyle/>
          <a:p>
            <a:endParaRPr lang="es-ES_tradnl" sz="1633"/>
          </a:p>
        </p:txBody>
      </p:sp>
      <p:sp>
        <p:nvSpPr>
          <p:cNvPr id="11463" name="Freeform 199"/>
          <p:cNvSpPr>
            <a:spLocks noChangeArrowheads="1"/>
          </p:cNvSpPr>
          <p:nvPr/>
        </p:nvSpPr>
        <p:spPr bwMode="auto">
          <a:xfrm>
            <a:off x="2790856" y="504053"/>
            <a:ext cx="4144755" cy="1549603"/>
          </a:xfrm>
          <a:custGeom>
            <a:avLst/>
            <a:gdLst/>
            <a:ahLst/>
            <a:cxnLst>
              <a:cxn ang="0">
                <a:pos x="6415" y="3425"/>
              </a:cxn>
              <a:cxn ang="0">
                <a:pos x="8932" y="3954"/>
              </a:cxn>
              <a:cxn ang="0">
                <a:pos x="8862" y="3275"/>
              </a:cxn>
              <a:cxn ang="0">
                <a:pos x="9242" y="2635"/>
              </a:cxn>
              <a:cxn ang="0">
                <a:pos x="9794" y="2635"/>
              </a:cxn>
              <a:cxn ang="0">
                <a:pos x="10173" y="2334"/>
              </a:cxn>
              <a:cxn ang="0">
                <a:pos x="10553" y="2334"/>
              </a:cxn>
              <a:cxn ang="0">
                <a:pos x="10103" y="2936"/>
              </a:cxn>
              <a:cxn ang="0">
                <a:pos x="10311" y="3464"/>
              </a:cxn>
              <a:cxn ang="0">
                <a:pos x="10588" y="2860"/>
              </a:cxn>
              <a:cxn ang="0">
                <a:pos x="10932" y="2485"/>
              </a:cxn>
              <a:cxn ang="0">
                <a:pos x="11794" y="2070"/>
              </a:cxn>
              <a:cxn ang="0">
                <a:pos x="12036" y="1544"/>
              </a:cxn>
              <a:cxn ang="0">
                <a:pos x="12554" y="1883"/>
              </a:cxn>
              <a:cxn ang="0">
                <a:pos x="12415" y="1619"/>
              </a:cxn>
              <a:cxn ang="0">
                <a:pos x="11380" y="904"/>
              </a:cxn>
              <a:cxn ang="0">
                <a:pos x="10656" y="1016"/>
              </a:cxn>
              <a:cxn ang="0">
                <a:pos x="9794" y="790"/>
              </a:cxn>
              <a:cxn ang="0">
                <a:pos x="9139" y="715"/>
              </a:cxn>
              <a:cxn ang="0">
                <a:pos x="8760" y="790"/>
              </a:cxn>
              <a:cxn ang="0">
                <a:pos x="7932" y="640"/>
              </a:cxn>
              <a:cxn ang="0">
                <a:pos x="7243" y="640"/>
              </a:cxn>
              <a:cxn ang="0">
                <a:pos x="6415" y="679"/>
              </a:cxn>
              <a:cxn ang="0">
                <a:pos x="6691" y="150"/>
              </a:cxn>
              <a:cxn ang="0">
                <a:pos x="6139" y="76"/>
              </a:cxn>
              <a:cxn ang="0">
                <a:pos x="5621" y="264"/>
              </a:cxn>
              <a:cxn ang="0">
                <a:pos x="4759" y="640"/>
              </a:cxn>
              <a:cxn ang="0">
                <a:pos x="4585" y="753"/>
              </a:cxn>
              <a:cxn ang="0">
                <a:pos x="4242" y="679"/>
              </a:cxn>
              <a:cxn ang="0">
                <a:pos x="4277" y="1505"/>
              </a:cxn>
              <a:cxn ang="0">
                <a:pos x="3828" y="1544"/>
              </a:cxn>
              <a:cxn ang="0">
                <a:pos x="3828" y="753"/>
              </a:cxn>
              <a:cxn ang="0">
                <a:pos x="3483" y="1167"/>
              </a:cxn>
              <a:cxn ang="0">
                <a:pos x="2967" y="1205"/>
              </a:cxn>
              <a:cxn ang="0">
                <a:pos x="2104" y="1505"/>
              </a:cxn>
              <a:cxn ang="0">
                <a:pos x="1828" y="1430"/>
              </a:cxn>
              <a:cxn ang="0">
                <a:pos x="1517" y="1807"/>
              </a:cxn>
              <a:cxn ang="0">
                <a:pos x="1276" y="1957"/>
              </a:cxn>
              <a:cxn ang="0">
                <a:pos x="1208" y="1656"/>
              </a:cxn>
              <a:cxn ang="0">
                <a:pos x="1104" y="941"/>
              </a:cxn>
              <a:cxn ang="0">
                <a:pos x="655" y="1280"/>
              </a:cxn>
              <a:cxn ang="0">
                <a:pos x="793" y="2108"/>
              </a:cxn>
              <a:cxn ang="0">
                <a:pos x="551" y="2710"/>
              </a:cxn>
              <a:cxn ang="0">
                <a:pos x="862" y="3313"/>
              </a:cxn>
              <a:cxn ang="0">
                <a:pos x="1346" y="3765"/>
              </a:cxn>
              <a:cxn ang="0">
                <a:pos x="1552" y="4592"/>
              </a:cxn>
              <a:cxn ang="0">
                <a:pos x="2034" y="4329"/>
              </a:cxn>
              <a:cxn ang="0">
                <a:pos x="2241" y="3614"/>
              </a:cxn>
              <a:cxn ang="0">
                <a:pos x="2967" y="3576"/>
              </a:cxn>
              <a:cxn ang="0">
                <a:pos x="3759" y="3275"/>
              </a:cxn>
              <a:cxn ang="0">
                <a:pos x="4656" y="3689"/>
              </a:cxn>
              <a:cxn ang="0">
                <a:pos x="5381" y="3689"/>
              </a:cxn>
              <a:cxn ang="0">
                <a:pos x="6173" y="3727"/>
              </a:cxn>
              <a:cxn ang="0">
                <a:pos x="7207" y="3803"/>
              </a:cxn>
              <a:cxn ang="0">
                <a:pos x="8035" y="3727"/>
              </a:cxn>
              <a:cxn ang="0">
                <a:pos x="8518" y="4066"/>
              </a:cxn>
              <a:cxn ang="0">
                <a:pos x="9104" y="3954"/>
              </a:cxn>
              <a:cxn ang="0">
                <a:pos x="9276" y="3877"/>
              </a:cxn>
              <a:cxn ang="0">
                <a:pos x="2793" y="790"/>
              </a:cxn>
              <a:cxn ang="0">
                <a:pos x="2689" y="602"/>
              </a:cxn>
              <a:cxn ang="0">
                <a:pos x="3035" y="377"/>
              </a:cxn>
              <a:cxn ang="0">
                <a:pos x="4070" y="227"/>
              </a:cxn>
              <a:cxn ang="0">
                <a:pos x="793" y="2221"/>
              </a:cxn>
            </a:cxnLst>
            <a:rect l="0" t="0" r="r" b="b"/>
            <a:pathLst>
              <a:path w="12692" h="4745">
                <a:moveTo>
                  <a:pt x="6276" y="3576"/>
                </a:moveTo>
                <a:lnTo>
                  <a:pt x="6311" y="3576"/>
                </a:lnTo>
                <a:lnTo>
                  <a:pt x="6344" y="3576"/>
                </a:lnTo>
                <a:lnTo>
                  <a:pt x="6380" y="3539"/>
                </a:lnTo>
                <a:lnTo>
                  <a:pt x="6448" y="3464"/>
                </a:lnTo>
                <a:lnTo>
                  <a:pt x="6518" y="3425"/>
                </a:lnTo>
                <a:lnTo>
                  <a:pt x="6587" y="3350"/>
                </a:lnTo>
                <a:lnTo>
                  <a:pt x="6622" y="3275"/>
                </a:lnTo>
                <a:lnTo>
                  <a:pt x="6622" y="3162"/>
                </a:lnTo>
                <a:lnTo>
                  <a:pt x="6655" y="3087"/>
                </a:lnTo>
                <a:lnTo>
                  <a:pt x="6655" y="3049"/>
                </a:lnTo>
                <a:lnTo>
                  <a:pt x="6655" y="3011"/>
                </a:lnTo>
                <a:lnTo>
                  <a:pt x="6622" y="3011"/>
                </a:lnTo>
                <a:lnTo>
                  <a:pt x="6622" y="3049"/>
                </a:lnTo>
                <a:lnTo>
                  <a:pt x="6587" y="3125"/>
                </a:lnTo>
                <a:lnTo>
                  <a:pt x="6552" y="3200"/>
                </a:lnTo>
                <a:lnTo>
                  <a:pt x="6518" y="3275"/>
                </a:lnTo>
                <a:lnTo>
                  <a:pt x="6415" y="3425"/>
                </a:lnTo>
                <a:lnTo>
                  <a:pt x="6344" y="3502"/>
                </a:lnTo>
                <a:lnTo>
                  <a:pt x="6311" y="3539"/>
                </a:lnTo>
                <a:lnTo>
                  <a:pt x="6276" y="3576"/>
                </a:lnTo>
                <a:close/>
                <a:moveTo>
                  <a:pt x="8311" y="4555"/>
                </a:moveTo>
                <a:lnTo>
                  <a:pt x="8346" y="4518"/>
                </a:lnTo>
                <a:lnTo>
                  <a:pt x="8346" y="4480"/>
                </a:lnTo>
                <a:lnTo>
                  <a:pt x="8381" y="4518"/>
                </a:lnTo>
                <a:lnTo>
                  <a:pt x="8381" y="4555"/>
                </a:lnTo>
                <a:lnTo>
                  <a:pt x="8414" y="4555"/>
                </a:lnTo>
                <a:lnTo>
                  <a:pt x="8483" y="4555"/>
                </a:lnTo>
                <a:lnTo>
                  <a:pt x="8518" y="4518"/>
                </a:lnTo>
                <a:lnTo>
                  <a:pt x="8587" y="4442"/>
                </a:lnTo>
                <a:lnTo>
                  <a:pt x="8656" y="4368"/>
                </a:lnTo>
                <a:lnTo>
                  <a:pt x="8725" y="4254"/>
                </a:lnTo>
                <a:lnTo>
                  <a:pt x="8760" y="4217"/>
                </a:lnTo>
                <a:lnTo>
                  <a:pt x="8794" y="4178"/>
                </a:lnTo>
                <a:lnTo>
                  <a:pt x="8829" y="4066"/>
                </a:lnTo>
                <a:lnTo>
                  <a:pt x="8932" y="3954"/>
                </a:lnTo>
                <a:lnTo>
                  <a:pt x="8966" y="3877"/>
                </a:lnTo>
                <a:lnTo>
                  <a:pt x="9001" y="3840"/>
                </a:lnTo>
                <a:lnTo>
                  <a:pt x="9001" y="3765"/>
                </a:lnTo>
                <a:lnTo>
                  <a:pt x="9001" y="3689"/>
                </a:lnTo>
                <a:lnTo>
                  <a:pt x="9001" y="3614"/>
                </a:lnTo>
                <a:lnTo>
                  <a:pt x="9001" y="3539"/>
                </a:lnTo>
                <a:lnTo>
                  <a:pt x="9036" y="3502"/>
                </a:lnTo>
                <a:lnTo>
                  <a:pt x="9069" y="3464"/>
                </a:lnTo>
                <a:lnTo>
                  <a:pt x="9036" y="3389"/>
                </a:lnTo>
                <a:lnTo>
                  <a:pt x="9036" y="3350"/>
                </a:lnTo>
                <a:lnTo>
                  <a:pt x="9036" y="3313"/>
                </a:lnTo>
                <a:lnTo>
                  <a:pt x="9001" y="3275"/>
                </a:lnTo>
                <a:lnTo>
                  <a:pt x="8966" y="3200"/>
                </a:lnTo>
                <a:lnTo>
                  <a:pt x="8932" y="3200"/>
                </a:lnTo>
                <a:lnTo>
                  <a:pt x="8898" y="3200"/>
                </a:lnTo>
                <a:lnTo>
                  <a:pt x="8898" y="3238"/>
                </a:lnTo>
                <a:lnTo>
                  <a:pt x="8898" y="3275"/>
                </a:lnTo>
                <a:lnTo>
                  <a:pt x="8862" y="3275"/>
                </a:lnTo>
                <a:lnTo>
                  <a:pt x="8862" y="3200"/>
                </a:lnTo>
                <a:lnTo>
                  <a:pt x="8829" y="3200"/>
                </a:lnTo>
                <a:lnTo>
                  <a:pt x="8794" y="3238"/>
                </a:lnTo>
                <a:lnTo>
                  <a:pt x="8794" y="3275"/>
                </a:lnTo>
                <a:lnTo>
                  <a:pt x="8760" y="3275"/>
                </a:lnTo>
                <a:lnTo>
                  <a:pt x="8760" y="3238"/>
                </a:lnTo>
                <a:lnTo>
                  <a:pt x="8760" y="3162"/>
                </a:lnTo>
                <a:lnTo>
                  <a:pt x="8656" y="3162"/>
                </a:lnTo>
                <a:lnTo>
                  <a:pt x="8690" y="3125"/>
                </a:lnTo>
                <a:lnTo>
                  <a:pt x="8725" y="3125"/>
                </a:lnTo>
                <a:lnTo>
                  <a:pt x="8794" y="3011"/>
                </a:lnTo>
                <a:lnTo>
                  <a:pt x="8862" y="2936"/>
                </a:lnTo>
                <a:lnTo>
                  <a:pt x="8966" y="2860"/>
                </a:lnTo>
                <a:lnTo>
                  <a:pt x="9001" y="2824"/>
                </a:lnTo>
                <a:lnTo>
                  <a:pt x="9069" y="2749"/>
                </a:lnTo>
                <a:lnTo>
                  <a:pt x="9104" y="2673"/>
                </a:lnTo>
                <a:lnTo>
                  <a:pt x="9207" y="2635"/>
                </a:lnTo>
                <a:lnTo>
                  <a:pt x="9242" y="2635"/>
                </a:lnTo>
                <a:lnTo>
                  <a:pt x="9311" y="2599"/>
                </a:lnTo>
                <a:lnTo>
                  <a:pt x="9346" y="2635"/>
                </a:lnTo>
                <a:lnTo>
                  <a:pt x="9346" y="2673"/>
                </a:lnTo>
                <a:lnTo>
                  <a:pt x="9415" y="2635"/>
                </a:lnTo>
                <a:lnTo>
                  <a:pt x="9484" y="2635"/>
                </a:lnTo>
                <a:lnTo>
                  <a:pt x="9518" y="2673"/>
                </a:lnTo>
                <a:lnTo>
                  <a:pt x="9552" y="2635"/>
                </a:lnTo>
                <a:lnTo>
                  <a:pt x="9552" y="2560"/>
                </a:lnTo>
                <a:lnTo>
                  <a:pt x="9587" y="2560"/>
                </a:lnTo>
                <a:lnTo>
                  <a:pt x="9622" y="2560"/>
                </a:lnTo>
                <a:lnTo>
                  <a:pt x="9656" y="2560"/>
                </a:lnTo>
                <a:lnTo>
                  <a:pt x="9691" y="2599"/>
                </a:lnTo>
                <a:lnTo>
                  <a:pt x="9760" y="2599"/>
                </a:lnTo>
                <a:lnTo>
                  <a:pt x="9794" y="2599"/>
                </a:lnTo>
                <a:lnTo>
                  <a:pt x="9828" y="2599"/>
                </a:lnTo>
                <a:lnTo>
                  <a:pt x="9862" y="2599"/>
                </a:lnTo>
                <a:lnTo>
                  <a:pt x="9828" y="2635"/>
                </a:lnTo>
                <a:lnTo>
                  <a:pt x="9794" y="2635"/>
                </a:lnTo>
                <a:lnTo>
                  <a:pt x="9760" y="2673"/>
                </a:lnTo>
                <a:lnTo>
                  <a:pt x="9760" y="2710"/>
                </a:lnTo>
                <a:lnTo>
                  <a:pt x="9794" y="2710"/>
                </a:lnTo>
                <a:lnTo>
                  <a:pt x="9862" y="2673"/>
                </a:lnTo>
                <a:lnTo>
                  <a:pt x="9898" y="2673"/>
                </a:lnTo>
                <a:lnTo>
                  <a:pt x="9933" y="2673"/>
                </a:lnTo>
                <a:lnTo>
                  <a:pt x="9966" y="2635"/>
                </a:lnTo>
                <a:lnTo>
                  <a:pt x="10002" y="2673"/>
                </a:lnTo>
                <a:lnTo>
                  <a:pt x="10036" y="2635"/>
                </a:lnTo>
                <a:lnTo>
                  <a:pt x="10036" y="2599"/>
                </a:lnTo>
                <a:lnTo>
                  <a:pt x="10036" y="2560"/>
                </a:lnTo>
                <a:lnTo>
                  <a:pt x="10002" y="2560"/>
                </a:lnTo>
                <a:lnTo>
                  <a:pt x="9966" y="2522"/>
                </a:lnTo>
                <a:lnTo>
                  <a:pt x="10002" y="2485"/>
                </a:lnTo>
                <a:lnTo>
                  <a:pt x="10070" y="2410"/>
                </a:lnTo>
                <a:lnTo>
                  <a:pt x="10103" y="2371"/>
                </a:lnTo>
                <a:lnTo>
                  <a:pt x="10140" y="2334"/>
                </a:lnTo>
                <a:lnTo>
                  <a:pt x="10173" y="2334"/>
                </a:lnTo>
                <a:lnTo>
                  <a:pt x="10207" y="2334"/>
                </a:lnTo>
                <a:lnTo>
                  <a:pt x="10242" y="2297"/>
                </a:lnTo>
                <a:lnTo>
                  <a:pt x="10277" y="2258"/>
                </a:lnTo>
                <a:lnTo>
                  <a:pt x="10311" y="2258"/>
                </a:lnTo>
                <a:lnTo>
                  <a:pt x="10346" y="2297"/>
                </a:lnTo>
                <a:lnTo>
                  <a:pt x="10380" y="2258"/>
                </a:lnTo>
                <a:lnTo>
                  <a:pt x="10449" y="2221"/>
                </a:lnTo>
                <a:lnTo>
                  <a:pt x="10449" y="2258"/>
                </a:lnTo>
                <a:lnTo>
                  <a:pt x="10415" y="2258"/>
                </a:lnTo>
                <a:lnTo>
                  <a:pt x="10415" y="2297"/>
                </a:lnTo>
                <a:lnTo>
                  <a:pt x="10346" y="2371"/>
                </a:lnTo>
                <a:lnTo>
                  <a:pt x="10346" y="2410"/>
                </a:lnTo>
                <a:lnTo>
                  <a:pt x="10380" y="2410"/>
                </a:lnTo>
                <a:lnTo>
                  <a:pt x="10380" y="2448"/>
                </a:lnTo>
                <a:lnTo>
                  <a:pt x="10415" y="2410"/>
                </a:lnTo>
                <a:lnTo>
                  <a:pt x="10483" y="2371"/>
                </a:lnTo>
                <a:lnTo>
                  <a:pt x="10519" y="2371"/>
                </a:lnTo>
                <a:lnTo>
                  <a:pt x="10553" y="2334"/>
                </a:lnTo>
                <a:lnTo>
                  <a:pt x="10588" y="2258"/>
                </a:lnTo>
                <a:lnTo>
                  <a:pt x="10588" y="2221"/>
                </a:lnTo>
                <a:lnTo>
                  <a:pt x="10656" y="2184"/>
                </a:lnTo>
                <a:lnTo>
                  <a:pt x="10691" y="2146"/>
                </a:lnTo>
                <a:lnTo>
                  <a:pt x="10725" y="2146"/>
                </a:lnTo>
                <a:lnTo>
                  <a:pt x="10725" y="2184"/>
                </a:lnTo>
                <a:lnTo>
                  <a:pt x="10691" y="2221"/>
                </a:lnTo>
                <a:lnTo>
                  <a:pt x="10656" y="2334"/>
                </a:lnTo>
                <a:lnTo>
                  <a:pt x="10588" y="2448"/>
                </a:lnTo>
                <a:lnTo>
                  <a:pt x="10519" y="2485"/>
                </a:lnTo>
                <a:lnTo>
                  <a:pt x="10346" y="2635"/>
                </a:lnTo>
                <a:lnTo>
                  <a:pt x="10311" y="2673"/>
                </a:lnTo>
                <a:lnTo>
                  <a:pt x="10242" y="2749"/>
                </a:lnTo>
                <a:lnTo>
                  <a:pt x="10207" y="2785"/>
                </a:lnTo>
                <a:lnTo>
                  <a:pt x="10173" y="2785"/>
                </a:lnTo>
                <a:lnTo>
                  <a:pt x="10140" y="2860"/>
                </a:lnTo>
                <a:lnTo>
                  <a:pt x="10140" y="2899"/>
                </a:lnTo>
                <a:lnTo>
                  <a:pt x="10103" y="2936"/>
                </a:lnTo>
                <a:lnTo>
                  <a:pt x="10103" y="2974"/>
                </a:lnTo>
                <a:lnTo>
                  <a:pt x="10103" y="3049"/>
                </a:lnTo>
                <a:lnTo>
                  <a:pt x="10103" y="3087"/>
                </a:lnTo>
                <a:lnTo>
                  <a:pt x="10103" y="3162"/>
                </a:lnTo>
                <a:lnTo>
                  <a:pt x="10070" y="3275"/>
                </a:lnTo>
                <a:lnTo>
                  <a:pt x="10070" y="3425"/>
                </a:lnTo>
                <a:lnTo>
                  <a:pt x="10070" y="3464"/>
                </a:lnTo>
                <a:lnTo>
                  <a:pt x="10103" y="3502"/>
                </a:lnTo>
                <a:lnTo>
                  <a:pt x="10140" y="3502"/>
                </a:lnTo>
                <a:lnTo>
                  <a:pt x="10140" y="3539"/>
                </a:lnTo>
                <a:lnTo>
                  <a:pt x="10140" y="3576"/>
                </a:lnTo>
                <a:lnTo>
                  <a:pt x="10140" y="3614"/>
                </a:lnTo>
                <a:lnTo>
                  <a:pt x="10173" y="3652"/>
                </a:lnTo>
                <a:lnTo>
                  <a:pt x="10207" y="3614"/>
                </a:lnTo>
                <a:lnTo>
                  <a:pt x="10242" y="3576"/>
                </a:lnTo>
                <a:lnTo>
                  <a:pt x="10277" y="3539"/>
                </a:lnTo>
                <a:lnTo>
                  <a:pt x="10311" y="3502"/>
                </a:lnTo>
                <a:lnTo>
                  <a:pt x="10311" y="3464"/>
                </a:lnTo>
                <a:lnTo>
                  <a:pt x="10346" y="3425"/>
                </a:lnTo>
                <a:lnTo>
                  <a:pt x="10380" y="3389"/>
                </a:lnTo>
                <a:lnTo>
                  <a:pt x="10380" y="3350"/>
                </a:lnTo>
                <a:lnTo>
                  <a:pt x="10380" y="3275"/>
                </a:lnTo>
                <a:lnTo>
                  <a:pt x="10415" y="3275"/>
                </a:lnTo>
                <a:lnTo>
                  <a:pt x="10449" y="3238"/>
                </a:lnTo>
                <a:lnTo>
                  <a:pt x="10483" y="3238"/>
                </a:lnTo>
                <a:lnTo>
                  <a:pt x="10519" y="3238"/>
                </a:lnTo>
                <a:lnTo>
                  <a:pt x="10483" y="3162"/>
                </a:lnTo>
                <a:lnTo>
                  <a:pt x="10483" y="3125"/>
                </a:lnTo>
                <a:lnTo>
                  <a:pt x="10519" y="3087"/>
                </a:lnTo>
                <a:lnTo>
                  <a:pt x="10553" y="3049"/>
                </a:lnTo>
                <a:lnTo>
                  <a:pt x="10588" y="3049"/>
                </a:lnTo>
                <a:lnTo>
                  <a:pt x="10588" y="3011"/>
                </a:lnTo>
                <a:lnTo>
                  <a:pt x="10553" y="2974"/>
                </a:lnTo>
                <a:lnTo>
                  <a:pt x="10553" y="2936"/>
                </a:lnTo>
                <a:lnTo>
                  <a:pt x="10553" y="2899"/>
                </a:lnTo>
                <a:lnTo>
                  <a:pt x="10588" y="2860"/>
                </a:lnTo>
                <a:lnTo>
                  <a:pt x="10621" y="2860"/>
                </a:lnTo>
                <a:lnTo>
                  <a:pt x="10588" y="2824"/>
                </a:lnTo>
                <a:lnTo>
                  <a:pt x="10588" y="2785"/>
                </a:lnTo>
                <a:lnTo>
                  <a:pt x="10588" y="2749"/>
                </a:lnTo>
                <a:lnTo>
                  <a:pt x="10621" y="2673"/>
                </a:lnTo>
                <a:lnTo>
                  <a:pt x="10621" y="2635"/>
                </a:lnTo>
                <a:lnTo>
                  <a:pt x="10656" y="2599"/>
                </a:lnTo>
                <a:lnTo>
                  <a:pt x="10656" y="2522"/>
                </a:lnTo>
                <a:lnTo>
                  <a:pt x="10691" y="2485"/>
                </a:lnTo>
                <a:lnTo>
                  <a:pt x="10725" y="2522"/>
                </a:lnTo>
                <a:lnTo>
                  <a:pt x="10759" y="2522"/>
                </a:lnTo>
                <a:lnTo>
                  <a:pt x="10795" y="2522"/>
                </a:lnTo>
                <a:lnTo>
                  <a:pt x="10828" y="2485"/>
                </a:lnTo>
                <a:lnTo>
                  <a:pt x="10862" y="2448"/>
                </a:lnTo>
                <a:lnTo>
                  <a:pt x="10898" y="2448"/>
                </a:lnTo>
                <a:lnTo>
                  <a:pt x="10898" y="2485"/>
                </a:lnTo>
                <a:lnTo>
                  <a:pt x="10898" y="2522"/>
                </a:lnTo>
                <a:lnTo>
                  <a:pt x="10932" y="2485"/>
                </a:lnTo>
                <a:lnTo>
                  <a:pt x="10966" y="2448"/>
                </a:lnTo>
                <a:lnTo>
                  <a:pt x="11001" y="2448"/>
                </a:lnTo>
                <a:lnTo>
                  <a:pt x="11035" y="2448"/>
                </a:lnTo>
                <a:lnTo>
                  <a:pt x="11070" y="2448"/>
                </a:lnTo>
                <a:lnTo>
                  <a:pt x="11105" y="2485"/>
                </a:lnTo>
                <a:lnTo>
                  <a:pt x="11139" y="2522"/>
                </a:lnTo>
                <a:lnTo>
                  <a:pt x="11174" y="2522"/>
                </a:lnTo>
                <a:lnTo>
                  <a:pt x="11207" y="2485"/>
                </a:lnTo>
                <a:lnTo>
                  <a:pt x="11243" y="2448"/>
                </a:lnTo>
                <a:lnTo>
                  <a:pt x="11277" y="2448"/>
                </a:lnTo>
                <a:lnTo>
                  <a:pt x="11311" y="2448"/>
                </a:lnTo>
                <a:lnTo>
                  <a:pt x="11311" y="2410"/>
                </a:lnTo>
                <a:lnTo>
                  <a:pt x="11346" y="2371"/>
                </a:lnTo>
                <a:lnTo>
                  <a:pt x="11450" y="2297"/>
                </a:lnTo>
                <a:lnTo>
                  <a:pt x="11621" y="2184"/>
                </a:lnTo>
                <a:lnTo>
                  <a:pt x="11691" y="2146"/>
                </a:lnTo>
                <a:lnTo>
                  <a:pt x="11725" y="2108"/>
                </a:lnTo>
                <a:lnTo>
                  <a:pt x="11794" y="2070"/>
                </a:lnTo>
                <a:lnTo>
                  <a:pt x="11829" y="2070"/>
                </a:lnTo>
                <a:lnTo>
                  <a:pt x="11862" y="2070"/>
                </a:lnTo>
                <a:lnTo>
                  <a:pt x="11829" y="1996"/>
                </a:lnTo>
                <a:lnTo>
                  <a:pt x="11794" y="1957"/>
                </a:lnTo>
                <a:lnTo>
                  <a:pt x="11794" y="1920"/>
                </a:lnTo>
                <a:lnTo>
                  <a:pt x="11794" y="1845"/>
                </a:lnTo>
                <a:lnTo>
                  <a:pt x="11760" y="1807"/>
                </a:lnTo>
                <a:lnTo>
                  <a:pt x="11725" y="1807"/>
                </a:lnTo>
                <a:lnTo>
                  <a:pt x="11725" y="1770"/>
                </a:lnTo>
                <a:lnTo>
                  <a:pt x="11794" y="1807"/>
                </a:lnTo>
                <a:lnTo>
                  <a:pt x="11862" y="1807"/>
                </a:lnTo>
                <a:lnTo>
                  <a:pt x="11899" y="1807"/>
                </a:lnTo>
                <a:lnTo>
                  <a:pt x="11932" y="1770"/>
                </a:lnTo>
                <a:lnTo>
                  <a:pt x="11966" y="1770"/>
                </a:lnTo>
                <a:lnTo>
                  <a:pt x="12001" y="1732"/>
                </a:lnTo>
                <a:lnTo>
                  <a:pt x="12001" y="1656"/>
                </a:lnTo>
                <a:lnTo>
                  <a:pt x="12001" y="1619"/>
                </a:lnTo>
                <a:lnTo>
                  <a:pt x="12036" y="1544"/>
                </a:lnTo>
                <a:lnTo>
                  <a:pt x="12036" y="1505"/>
                </a:lnTo>
                <a:lnTo>
                  <a:pt x="12069" y="1505"/>
                </a:lnTo>
                <a:lnTo>
                  <a:pt x="12069" y="1544"/>
                </a:lnTo>
                <a:lnTo>
                  <a:pt x="12069" y="1582"/>
                </a:lnTo>
                <a:lnTo>
                  <a:pt x="12069" y="1656"/>
                </a:lnTo>
                <a:lnTo>
                  <a:pt x="12069" y="1694"/>
                </a:lnTo>
                <a:lnTo>
                  <a:pt x="12139" y="1732"/>
                </a:lnTo>
                <a:lnTo>
                  <a:pt x="12242" y="1694"/>
                </a:lnTo>
                <a:lnTo>
                  <a:pt x="12278" y="1732"/>
                </a:lnTo>
                <a:lnTo>
                  <a:pt x="12311" y="1732"/>
                </a:lnTo>
                <a:lnTo>
                  <a:pt x="12346" y="1807"/>
                </a:lnTo>
                <a:lnTo>
                  <a:pt x="12346" y="1845"/>
                </a:lnTo>
                <a:lnTo>
                  <a:pt x="12380" y="1845"/>
                </a:lnTo>
                <a:lnTo>
                  <a:pt x="12449" y="1845"/>
                </a:lnTo>
                <a:lnTo>
                  <a:pt x="12484" y="1845"/>
                </a:lnTo>
                <a:lnTo>
                  <a:pt x="12484" y="1883"/>
                </a:lnTo>
                <a:lnTo>
                  <a:pt x="12518" y="1883"/>
                </a:lnTo>
                <a:lnTo>
                  <a:pt x="12554" y="1883"/>
                </a:lnTo>
                <a:lnTo>
                  <a:pt x="12554" y="1845"/>
                </a:lnTo>
                <a:lnTo>
                  <a:pt x="12554" y="1770"/>
                </a:lnTo>
                <a:lnTo>
                  <a:pt x="12554" y="1694"/>
                </a:lnTo>
                <a:lnTo>
                  <a:pt x="12587" y="1656"/>
                </a:lnTo>
                <a:lnTo>
                  <a:pt x="12657" y="1619"/>
                </a:lnTo>
                <a:lnTo>
                  <a:pt x="12691" y="1619"/>
                </a:lnTo>
                <a:lnTo>
                  <a:pt x="12657" y="1582"/>
                </a:lnTo>
                <a:lnTo>
                  <a:pt x="12621" y="1582"/>
                </a:lnTo>
                <a:lnTo>
                  <a:pt x="12518" y="1505"/>
                </a:lnTo>
                <a:lnTo>
                  <a:pt x="12484" y="1505"/>
                </a:lnTo>
                <a:lnTo>
                  <a:pt x="12484" y="1469"/>
                </a:lnTo>
                <a:lnTo>
                  <a:pt x="12449" y="1430"/>
                </a:lnTo>
                <a:lnTo>
                  <a:pt x="12415" y="1469"/>
                </a:lnTo>
                <a:lnTo>
                  <a:pt x="12415" y="1505"/>
                </a:lnTo>
                <a:lnTo>
                  <a:pt x="12415" y="1544"/>
                </a:lnTo>
                <a:lnTo>
                  <a:pt x="12449" y="1619"/>
                </a:lnTo>
                <a:lnTo>
                  <a:pt x="12415" y="1656"/>
                </a:lnTo>
                <a:lnTo>
                  <a:pt x="12415" y="1619"/>
                </a:lnTo>
                <a:lnTo>
                  <a:pt x="12380" y="1619"/>
                </a:lnTo>
                <a:lnTo>
                  <a:pt x="12346" y="1582"/>
                </a:lnTo>
                <a:lnTo>
                  <a:pt x="12278" y="1469"/>
                </a:lnTo>
                <a:lnTo>
                  <a:pt x="12242" y="1355"/>
                </a:lnTo>
                <a:lnTo>
                  <a:pt x="12174" y="1243"/>
                </a:lnTo>
                <a:lnTo>
                  <a:pt x="12105" y="1167"/>
                </a:lnTo>
                <a:lnTo>
                  <a:pt x="12069" y="1130"/>
                </a:lnTo>
                <a:lnTo>
                  <a:pt x="12001" y="1092"/>
                </a:lnTo>
                <a:lnTo>
                  <a:pt x="11932" y="1054"/>
                </a:lnTo>
                <a:lnTo>
                  <a:pt x="11862" y="1016"/>
                </a:lnTo>
                <a:lnTo>
                  <a:pt x="11794" y="1016"/>
                </a:lnTo>
                <a:lnTo>
                  <a:pt x="11725" y="1016"/>
                </a:lnTo>
                <a:lnTo>
                  <a:pt x="11657" y="1016"/>
                </a:lnTo>
                <a:lnTo>
                  <a:pt x="11621" y="1016"/>
                </a:lnTo>
                <a:lnTo>
                  <a:pt x="11553" y="979"/>
                </a:lnTo>
                <a:lnTo>
                  <a:pt x="11519" y="979"/>
                </a:lnTo>
                <a:lnTo>
                  <a:pt x="11450" y="941"/>
                </a:lnTo>
                <a:lnTo>
                  <a:pt x="11380" y="904"/>
                </a:lnTo>
                <a:lnTo>
                  <a:pt x="11174" y="904"/>
                </a:lnTo>
                <a:lnTo>
                  <a:pt x="11105" y="904"/>
                </a:lnTo>
                <a:lnTo>
                  <a:pt x="11070" y="865"/>
                </a:lnTo>
                <a:lnTo>
                  <a:pt x="11035" y="865"/>
                </a:lnTo>
                <a:lnTo>
                  <a:pt x="11035" y="941"/>
                </a:lnTo>
                <a:lnTo>
                  <a:pt x="11070" y="1016"/>
                </a:lnTo>
                <a:lnTo>
                  <a:pt x="11105" y="1054"/>
                </a:lnTo>
                <a:lnTo>
                  <a:pt x="11105" y="1092"/>
                </a:lnTo>
                <a:lnTo>
                  <a:pt x="11070" y="1130"/>
                </a:lnTo>
                <a:lnTo>
                  <a:pt x="11001" y="1130"/>
                </a:lnTo>
                <a:lnTo>
                  <a:pt x="10966" y="1092"/>
                </a:lnTo>
                <a:lnTo>
                  <a:pt x="10966" y="1054"/>
                </a:lnTo>
                <a:lnTo>
                  <a:pt x="10932" y="1054"/>
                </a:lnTo>
                <a:lnTo>
                  <a:pt x="10898" y="1054"/>
                </a:lnTo>
                <a:lnTo>
                  <a:pt x="10862" y="1016"/>
                </a:lnTo>
                <a:lnTo>
                  <a:pt x="10828" y="1016"/>
                </a:lnTo>
                <a:lnTo>
                  <a:pt x="10725" y="1016"/>
                </a:lnTo>
                <a:lnTo>
                  <a:pt x="10656" y="1016"/>
                </a:lnTo>
                <a:lnTo>
                  <a:pt x="10519" y="1016"/>
                </a:lnTo>
                <a:lnTo>
                  <a:pt x="10483" y="1016"/>
                </a:lnTo>
                <a:lnTo>
                  <a:pt x="10449" y="1054"/>
                </a:lnTo>
                <a:lnTo>
                  <a:pt x="10415" y="1054"/>
                </a:lnTo>
                <a:lnTo>
                  <a:pt x="10415" y="1130"/>
                </a:lnTo>
                <a:lnTo>
                  <a:pt x="10380" y="1092"/>
                </a:lnTo>
                <a:lnTo>
                  <a:pt x="10346" y="1054"/>
                </a:lnTo>
                <a:lnTo>
                  <a:pt x="10311" y="1054"/>
                </a:lnTo>
                <a:lnTo>
                  <a:pt x="10277" y="1016"/>
                </a:lnTo>
                <a:lnTo>
                  <a:pt x="10207" y="1016"/>
                </a:lnTo>
                <a:lnTo>
                  <a:pt x="10173" y="941"/>
                </a:lnTo>
                <a:lnTo>
                  <a:pt x="10173" y="904"/>
                </a:lnTo>
                <a:lnTo>
                  <a:pt x="10140" y="865"/>
                </a:lnTo>
                <a:lnTo>
                  <a:pt x="10103" y="790"/>
                </a:lnTo>
                <a:lnTo>
                  <a:pt x="10070" y="790"/>
                </a:lnTo>
                <a:lnTo>
                  <a:pt x="10002" y="790"/>
                </a:lnTo>
                <a:lnTo>
                  <a:pt x="9933" y="790"/>
                </a:lnTo>
                <a:lnTo>
                  <a:pt x="9794" y="790"/>
                </a:lnTo>
                <a:lnTo>
                  <a:pt x="9760" y="829"/>
                </a:lnTo>
                <a:lnTo>
                  <a:pt x="9691" y="829"/>
                </a:lnTo>
                <a:lnTo>
                  <a:pt x="9622" y="829"/>
                </a:lnTo>
                <a:lnTo>
                  <a:pt x="9587" y="790"/>
                </a:lnTo>
                <a:lnTo>
                  <a:pt x="9552" y="790"/>
                </a:lnTo>
                <a:lnTo>
                  <a:pt x="9518" y="753"/>
                </a:lnTo>
                <a:lnTo>
                  <a:pt x="9484" y="753"/>
                </a:lnTo>
                <a:lnTo>
                  <a:pt x="9449" y="753"/>
                </a:lnTo>
                <a:lnTo>
                  <a:pt x="9449" y="715"/>
                </a:lnTo>
                <a:lnTo>
                  <a:pt x="9449" y="679"/>
                </a:lnTo>
                <a:lnTo>
                  <a:pt x="9415" y="640"/>
                </a:lnTo>
                <a:lnTo>
                  <a:pt x="9346" y="640"/>
                </a:lnTo>
                <a:lnTo>
                  <a:pt x="9276" y="640"/>
                </a:lnTo>
                <a:lnTo>
                  <a:pt x="9242" y="640"/>
                </a:lnTo>
                <a:lnTo>
                  <a:pt x="9207" y="640"/>
                </a:lnTo>
                <a:lnTo>
                  <a:pt x="9207" y="679"/>
                </a:lnTo>
                <a:lnTo>
                  <a:pt x="9173" y="715"/>
                </a:lnTo>
                <a:lnTo>
                  <a:pt x="9139" y="715"/>
                </a:lnTo>
                <a:lnTo>
                  <a:pt x="9139" y="679"/>
                </a:lnTo>
                <a:lnTo>
                  <a:pt x="9139" y="640"/>
                </a:lnTo>
                <a:lnTo>
                  <a:pt x="9069" y="679"/>
                </a:lnTo>
                <a:lnTo>
                  <a:pt x="9069" y="640"/>
                </a:lnTo>
                <a:lnTo>
                  <a:pt x="9069" y="602"/>
                </a:lnTo>
                <a:lnTo>
                  <a:pt x="9036" y="602"/>
                </a:lnTo>
                <a:lnTo>
                  <a:pt x="9001" y="602"/>
                </a:lnTo>
                <a:lnTo>
                  <a:pt x="8932" y="640"/>
                </a:lnTo>
                <a:lnTo>
                  <a:pt x="8829" y="640"/>
                </a:lnTo>
                <a:lnTo>
                  <a:pt x="8794" y="640"/>
                </a:lnTo>
                <a:lnTo>
                  <a:pt x="8760" y="640"/>
                </a:lnTo>
                <a:lnTo>
                  <a:pt x="8760" y="679"/>
                </a:lnTo>
                <a:lnTo>
                  <a:pt x="8760" y="715"/>
                </a:lnTo>
                <a:lnTo>
                  <a:pt x="8794" y="753"/>
                </a:lnTo>
                <a:lnTo>
                  <a:pt x="8829" y="790"/>
                </a:lnTo>
                <a:lnTo>
                  <a:pt x="8829" y="829"/>
                </a:lnTo>
                <a:lnTo>
                  <a:pt x="8794" y="829"/>
                </a:lnTo>
                <a:lnTo>
                  <a:pt x="8760" y="790"/>
                </a:lnTo>
                <a:lnTo>
                  <a:pt x="8690" y="753"/>
                </a:lnTo>
                <a:lnTo>
                  <a:pt x="8656" y="753"/>
                </a:lnTo>
                <a:lnTo>
                  <a:pt x="8587" y="753"/>
                </a:lnTo>
                <a:lnTo>
                  <a:pt x="8518" y="790"/>
                </a:lnTo>
                <a:lnTo>
                  <a:pt x="8449" y="790"/>
                </a:lnTo>
                <a:lnTo>
                  <a:pt x="8381" y="829"/>
                </a:lnTo>
                <a:lnTo>
                  <a:pt x="8346" y="829"/>
                </a:lnTo>
                <a:lnTo>
                  <a:pt x="8346" y="790"/>
                </a:lnTo>
                <a:lnTo>
                  <a:pt x="8311" y="753"/>
                </a:lnTo>
                <a:lnTo>
                  <a:pt x="8311" y="790"/>
                </a:lnTo>
                <a:lnTo>
                  <a:pt x="8311" y="829"/>
                </a:lnTo>
                <a:lnTo>
                  <a:pt x="8277" y="829"/>
                </a:lnTo>
                <a:lnTo>
                  <a:pt x="8243" y="941"/>
                </a:lnTo>
                <a:lnTo>
                  <a:pt x="8103" y="865"/>
                </a:lnTo>
                <a:lnTo>
                  <a:pt x="8035" y="790"/>
                </a:lnTo>
                <a:lnTo>
                  <a:pt x="7965" y="790"/>
                </a:lnTo>
                <a:lnTo>
                  <a:pt x="7965" y="715"/>
                </a:lnTo>
                <a:lnTo>
                  <a:pt x="7932" y="640"/>
                </a:lnTo>
                <a:lnTo>
                  <a:pt x="7932" y="602"/>
                </a:lnTo>
                <a:lnTo>
                  <a:pt x="7897" y="602"/>
                </a:lnTo>
                <a:lnTo>
                  <a:pt x="7897" y="565"/>
                </a:lnTo>
                <a:lnTo>
                  <a:pt x="7828" y="565"/>
                </a:lnTo>
                <a:lnTo>
                  <a:pt x="7759" y="528"/>
                </a:lnTo>
                <a:lnTo>
                  <a:pt x="7691" y="490"/>
                </a:lnTo>
                <a:lnTo>
                  <a:pt x="7656" y="490"/>
                </a:lnTo>
                <a:lnTo>
                  <a:pt x="7622" y="528"/>
                </a:lnTo>
                <a:lnTo>
                  <a:pt x="7587" y="565"/>
                </a:lnTo>
                <a:lnTo>
                  <a:pt x="7622" y="640"/>
                </a:lnTo>
                <a:lnTo>
                  <a:pt x="7552" y="640"/>
                </a:lnTo>
                <a:lnTo>
                  <a:pt x="7484" y="640"/>
                </a:lnTo>
                <a:lnTo>
                  <a:pt x="7448" y="640"/>
                </a:lnTo>
                <a:lnTo>
                  <a:pt x="7415" y="602"/>
                </a:lnTo>
                <a:lnTo>
                  <a:pt x="7380" y="602"/>
                </a:lnTo>
                <a:lnTo>
                  <a:pt x="7345" y="602"/>
                </a:lnTo>
                <a:lnTo>
                  <a:pt x="7277" y="640"/>
                </a:lnTo>
                <a:lnTo>
                  <a:pt x="7243" y="640"/>
                </a:lnTo>
                <a:lnTo>
                  <a:pt x="7207" y="602"/>
                </a:lnTo>
                <a:lnTo>
                  <a:pt x="7173" y="602"/>
                </a:lnTo>
                <a:lnTo>
                  <a:pt x="7140" y="565"/>
                </a:lnTo>
                <a:lnTo>
                  <a:pt x="7070" y="528"/>
                </a:lnTo>
                <a:lnTo>
                  <a:pt x="7035" y="528"/>
                </a:lnTo>
                <a:lnTo>
                  <a:pt x="7001" y="528"/>
                </a:lnTo>
                <a:lnTo>
                  <a:pt x="6966" y="565"/>
                </a:lnTo>
                <a:lnTo>
                  <a:pt x="6931" y="565"/>
                </a:lnTo>
                <a:lnTo>
                  <a:pt x="6897" y="528"/>
                </a:lnTo>
                <a:lnTo>
                  <a:pt x="6897" y="490"/>
                </a:lnTo>
                <a:lnTo>
                  <a:pt x="6793" y="528"/>
                </a:lnTo>
                <a:lnTo>
                  <a:pt x="6760" y="528"/>
                </a:lnTo>
                <a:lnTo>
                  <a:pt x="6724" y="490"/>
                </a:lnTo>
                <a:lnTo>
                  <a:pt x="6691" y="490"/>
                </a:lnTo>
                <a:lnTo>
                  <a:pt x="6655" y="528"/>
                </a:lnTo>
                <a:lnTo>
                  <a:pt x="6622" y="565"/>
                </a:lnTo>
                <a:lnTo>
                  <a:pt x="6552" y="602"/>
                </a:lnTo>
                <a:lnTo>
                  <a:pt x="6415" y="679"/>
                </a:lnTo>
                <a:lnTo>
                  <a:pt x="6380" y="679"/>
                </a:lnTo>
                <a:lnTo>
                  <a:pt x="6344" y="715"/>
                </a:lnTo>
                <a:lnTo>
                  <a:pt x="6380" y="640"/>
                </a:lnTo>
                <a:lnTo>
                  <a:pt x="6415" y="602"/>
                </a:lnTo>
                <a:lnTo>
                  <a:pt x="6485" y="565"/>
                </a:lnTo>
                <a:lnTo>
                  <a:pt x="6552" y="528"/>
                </a:lnTo>
                <a:lnTo>
                  <a:pt x="6622" y="490"/>
                </a:lnTo>
                <a:lnTo>
                  <a:pt x="6655" y="451"/>
                </a:lnTo>
                <a:lnTo>
                  <a:pt x="6655" y="415"/>
                </a:lnTo>
                <a:lnTo>
                  <a:pt x="6691" y="377"/>
                </a:lnTo>
                <a:lnTo>
                  <a:pt x="6724" y="377"/>
                </a:lnTo>
                <a:lnTo>
                  <a:pt x="6691" y="338"/>
                </a:lnTo>
                <a:lnTo>
                  <a:pt x="6655" y="301"/>
                </a:lnTo>
                <a:lnTo>
                  <a:pt x="6655" y="264"/>
                </a:lnTo>
                <a:lnTo>
                  <a:pt x="6724" y="264"/>
                </a:lnTo>
                <a:lnTo>
                  <a:pt x="6724" y="227"/>
                </a:lnTo>
                <a:lnTo>
                  <a:pt x="6724" y="188"/>
                </a:lnTo>
                <a:lnTo>
                  <a:pt x="6691" y="150"/>
                </a:lnTo>
                <a:lnTo>
                  <a:pt x="6655" y="114"/>
                </a:lnTo>
                <a:lnTo>
                  <a:pt x="6622" y="76"/>
                </a:lnTo>
                <a:lnTo>
                  <a:pt x="6587" y="114"/>
                </a:lnTo>
                <a:lnTo>
                  <a:pt x="6552" y="114"/>
                </a:lnTo>
                <a:lnTo>
                  <a:pt x="6448" y="150"/>
                </a:lnTo>
                <a:lnTo>
                  <a:pt x="6380" y="150"/>
                </a:lnTo>
                <a:lnTo>
                  <a:pt x="6380" y="188"/>
                </a:lnTo>
                <a:lnTo>
                  <a:pt x="6344" y="227"/>
                </a:lnTo>
                <a:lnTo>
                  <a:pt x="6311" y="227"/>
                </a:lnTo>
                <a:lnTo>
                  <a:pt x="6311" y="188"/>
                </a:lnTo>
                <a:lnTo>
                  <a:pt x="6311" y="150"/>
                </a:lnTo>
                <a:lnTo>
                  <a:pt x="6311" y="114"/>
                </a:lnTo>
                <a:lnTo>
                  <a:pt x="6311" y="76"/>
                </a:lnTo>
                <a:lnTo>
                  <a:pt x="6242" y="76"/>
                </a:lnTo>
                <a:lnTo>
                  <a:pt x="6242" y="38"/>
                </a:lnTo>
                <a:lnTo>
                  <a:pt x="6242" y="0"/>
                </a:lnTo>
                <a:lnTo>
                  <a:pt x="6173" y="38"/>
                </a:lnTo>
                <a:lnTo>
                  <a:pt x="6139" y="76"/>
                </a:lnTo>
                <a:lnTo>
                  <a:pt x="6069" y="76"/>
                </a:lnTo>
                <a:lnTo>
                  <a:pt x="6105" y="150"/>
                </a:lnTo>
                <a:lnTo>
                  <a:pt x="6105" y="188"/>
                </a:lnTo>
                <a:lnTo>
                  <a:pt x="6069" y="188"/>
                </a:lnTo>
                <a:lnTo>
                  <a:pt x="6036" y="150"/>
                </a:lnTo>
                <a:lnTo>
                  <a:pt x="6000" y="150"/>
                </a:lnTo>
                <a:lnTo>
                  <a:pt x="5966" y="188"/>
                </a:lnTo>
                <a:lnTo>
                  <a:pt x="5932" y="188"/>
                </a:lnTo>
                <a:lnTo>
                  <a:pt x="5932" y="264"/>
                </a:lnTo>
                <a:lnTo>
                  <a:pt x="5897" y="264"/>
                </a:lnTo>
                <a:lnTo>
                  <a:pt x="5863" y="264"/>
                </a:lnTo>
                <a:lnTo>
                  <a:pt x="5829" y="301"/>
                </a:lnTo>
                <a:lnTo>
                  <a:pt x="5793" y="301"/>
                </a:lnTo>
                <a:lnTo>
                  <a:pt x="5759" y="338"/>
                </a:lnTo>
                <a:lnTo>
                  <a:pt x="5725" y="338"/>
                </a:lnTo>
                <a:lnTo>
                  <a:pt x="5689" y="338"/>
                </a:lnTo>
                <a:lnTo>
                  <a:pt x="5689" y="264"/>
                </a:lnTo>
                <a:lnTo>
                  <a:pt x="5621" y="264"/>
                </a:lnTo>
                <a:lnTo>
                  <a:pt x="5587" y="264"/>
                </a:lnTo>
                <a:lnTo>
                  <a:pt x="5552" y="301"/>
                </a:lnTo>
                <a:lnTo>
                  <a:pt x="5552" y="338"/>
                </a:lnTo>
                <a:lnTo>
                  <a:pt x="5518" y="338"/>
                </a:lnTo>
                <a:lnTo>
                  <a:pt x="5484" y="338"/>
                </a:lnTo>
                <a:lnTo>
                  <a:pt x="5381" y="377"/>
                </a:lnTo>
                <a:lnTo>
                  <a:pt x="5345" y="377"/>
                </a:lnTo>
                <a:lnTo>
                  <a:pt x="5311" y="377"/>
                </a:lnTo>
                <a:lnTo>
                  <a:pt x="5207" y="415"/>
                </a:lnTo>
                <a:lnTo>
                  <a:pt x="5173" y="490"/>
                </a:lnTo>
                <a:lnTo>
                  <a:pt x="5138" y="528"/>
                </a:lnTo>
                <a:lnTo>
                  <a:pt x="5138" y="602"/>
                </a:lnTo>
                <a:lnTo>
                  <a:pt x="5069" y="602"/>
                </a:lnTo>
                <a:lnTo>
                  <a:pt x="5035" y="565"/>
                </a:lnTo>
                <a:lnTo>
                  <a:pt x="4932" y="602"/>
                </a:lnTo>
                <a:lnTo>
                  <a:pt x="4828" y="602"/>
                </a:lnTo>
                <a:lnTo>
                  <a:pt x="4793" y="602"/>
                </a:lnTo>
                <a:lnTo>
                  <a:pt x="4759" y="640"/>
                </a:lnTo>
                <a:lnTo>
                  <a:pt x="4759" y="679"/>
                </a:lnTo>
                <a:lnTo>
                  <a:pt x="4726" y="715"/>
                </a:lnTo>
                <a:lnTo>
                  <a:pt x="4726" y="753"/>
                </a:lnTo>
                <a:lnTo>
                  <a:pt x="4726" y="790"/>
                </a:lnTo>
                <a:lnTo>
                  <a:pt x="4759" y="829"/>
                </a:lnTo>
                <a:lnTo>
                  <a:pt x="4793" y="865"/>
                </a:lnTo>
                <a:lnTo>
                  <a:pt x="4793" y="904"/>
                </a:lnTo>
                <a:lnTo>
                  <a:pt x="4793" y="941"/>
                </a:lnTo>
                <a:lnTo>
                  <a:pt x="4759" y="979"/>
                </a:lnTo>
                <a:lnTo>
                  <a:pt x="4726" y="1054"/>
                </a:lnTo>
                <a:lnTo>
                  <a:pt x="4726" y="1016"/>
                </a:lnTo>
                <a:lnTo>
                  <a:pt x="4726" y="979"/>
                </a:lnTo>
                <a:lnTo>
                  <a:pt x="4759" y="904"/>
                </a:lnTo>
                <a:lnTo>
                  <a:pt x="4726" y="904"/>
                </a:lnTo>
                <a:lnTo>
                  <a:pt x="4689" y="865"/>
                </a:lnTo>
                <a:lnTo>
                  <a:pt x="4656" y="829"/>
                </a:lnTo>
                <a:lnTo>
                  <a:pt x="4622" y="790"/>
                </a:lnTo>
                <a:lnTo>
                  <a:pt x="4585" y="753"/>
                </a:lnTo>
                <a:lnTo>
                  <a:pt x="4552" y="715"/>
                </a:lnTo>
                <a:lnTo>
                  <a:pt x="4518" y="715"/>
                </a:lnTo>
                <a:lnTo>
                  <a:pt x="4484" y="715"/>
                </a:lnTo>
                <a:lnTo>
                  <a:pt x="4448" y="715"/>
                </a:lnTo>
                <a:lnTo>
                  <a:pt x="4448" y="753"/>
                </a:lnTo>
                <a:lnTo>
                  <a:pt x="4448" y="790"/>
                </a:lnTo>
                <a:lnTo>
                  <a:pt x="4414" y="790"/>
                </a:lnTo>
                <a:lnTo>
                  <a:pt x="4380" y="753"/>
                </a:lnTo>
                <a:lnTo>
                  <a:pt x="4380" y="715"/>
                </a:lnTo>
                <a:lnTo>
                  <a:pt x="4346" y="753"/>
                </a:lnTo>
                <a:lnTo>
                  <a:pt x="4346" y="790"/>
                </a:lnTo>
                <a:lnTo>
                  <a:pt x="4346" y="829"/>
                </a:lnTo>
                <a:lnTo>
                  <a:pt x="4310" y="865"/>
                </a:lnTo>
                <a:lnTo>
                  <a:pt x="4277" y="829"/>
                </a:lnTo>
                <a:lnTo>
                  <a:pt x="4277" y="753"/>
                </a:lnTo>
                <a:lnTo>
                  <a:pt x="4277" y="715"/>
                </a:lnTo>
                <a:lnTo>
                  <a:pt x="4277" y="679"/>
                </a:lnTo>
                <a:lnTo>
                  <a:pt x="4242" y="679"/>
                </a:lnTo>
                <a:lnTo>
                  <a:pt x="4242" y="715"/>
                </a:lnTo>
                <a:lnTo>
                  <a:pt x="4173" y="790"/>
                </a:lnTo>
                <a:lnTo>
                  <a:pt x="4138" y="829"/>
                </a:lnTo>
                <a:lnTo>
                  <a:pt x="4104" y="829"/>
                </a:lnTo>
                <a:lnTo>
                  <a:pt x="4104" y="865"/>
                </a:lnTo>
                <a:lnTo>
                  <a:pt x="4070" y="1016"/>
                </a:lnTo>
                <a:lnTo>
                  <a:pt x="4034" y="1092"/>
                </a:lnTo>
                <a:lnTo>
                  <a:pt x="4034" y="1167"/>
                </a:lnTo>
                <a:lnTo>
                  <a:pt x="4034" y="1205"/>
                </a:lnTo>
                <a:lnTo>
                  <a:pt x="4104" y="1205"/>
                </a:lnTo>
                <a:lnTo>
                  <a:pt x="4138" y="1205"/>
                </a:lnTo>
                <a:lnTo>
                  <a:pt x="4173" y="1205"/>
                </a:lnTo>
                <a:lnTo>
                  <a:pt x="4207" y="1205"/>
                </a:lnTo>
                <a:lnTo>
                  <a:pt x="4242" y="1243"/>
                </a:lnTo>
                <a:lnTo>
                  <a:pt x="4242" y="1280"/>
                </a:lnTo>
                <a:lnTo>
                  <a:pt x="4242" y="1355"/>
                </a:lnTo>
                <a:lnTo>
                  <a:pt x="4277" y="1430"/>
                </a:lnTo>
                <a:lnTo>
                  <a:pt x="4277" y="1505"/>
                </a:lnTo>
                <a:lnTo>
                  <a:pt x="4242" y="1582"/>
                </a:lnTo>
                <a:lnTo>
                  <a:pt x="4242" y="1544"/>
                </a:lnTo>
                <a:lnTo>
                  <a:pt x="4242" y="1505"/>
                </a:lnTo>
                <a:lnTo>
                  <a:pt x="4242" y="1394"/>
                </a:lnTo>
                <a:lnTo>
                  <a:pt x="4207" y="1355"/>
                </a:lnTo>
                <a:lnTo>
                  <a:pt x="4207" y="1280"/>
                </a:lnTo>
                <a:lnTo>
                  <a:pt x="4173" y="1243"/>
                </a:lnTo>
                <a:lnTo>
                  <a:pt x="4138" y="1243"/>
                </a:lnTo>
                <a:lnTo>
                  <a:pt x="4104" y="1243"/>
                </a:lnTo>
                <a:lnTo>
                  <a:pt x="4070" y="1280"/>
                </a:lnTo>
                <a:lnTo>
                  <a:pt x="4034" y="1319"/>
                </a:lnTo>
                <a:lnTo>
                  <a:pt x="4000" y="1430"/>
                </a:lnTo>
                <a:lnTo>
                  <a:pt x="3931" y="1544"/>
                </a:lnTo>
                <a:lnTo>
                  <a:pt x="3862" y="1694"/>
                </a:lnTo>
                <a:lnTo>
                  <a:pt x="3828" y="1619"/>
                </a:lnTo>
                <a:lnTo>
                  <a:pt x="3828" y="1582"/>
                </a:lnTo>
                <a:lnTo>
                  <a:pt x="3793" y="1582"/>
                </a:lnTo>
                <a:lnTo>
                  <a:pt x="3828" y="1544"/>
                </a:lnTo>
                <a:lnTo>
                  <a:pt x="3862" y="1505"/>
                </a:lnTo>
                <a:lnTo>
                  <a:pt x="3897" y="1430"/>
                </a:lnTo>
                <a:lnTo>
                  <a:pt x="3931" y="1355"/>
                </a:lnTo>
                <a:lnTo>
                  <a:pt x="3931" y="1243"/>
                </a:lnTo>
                <a:lnTo>
                  <a:pt x="3931" y="1205"/>
                </a:lnTo>
                <a:lnTo>
                  <a:pt x="3931" y="1167"/>
                </a:lnTo>
                <a:lnTo>
                  <a:pt x="3967" y="1092"/>
                </a:lnTo>
                <a:lnTo>
                  <a:pt x="3967" y="1016"/>
                </a:lnTo>
                <a:lnTo>
                  <a:pt x="3967" y="941"/>
                </a:lnTo>
                <a:lnTo>
                  <a:pt x="4000" y="865"/>
                </a:lnTo>
                <a:lnTo>
                  <a:pt x="4034" y="790"/>
                </a:lnTo>
                <a:lnTo>
                  <a:pt x="4034" y="753"/>
                </a:lnTo>
                <a:lnTo>
                  <a:pt x="4034" y="715"/>
                </a:lnTo>
                <a:lnTo>
                  <a:pt x="3967" y="679"/>
                </a:lnTo>
                <a:lnTo>
                  <a:pt x="3931" y="679"/>
                </a:lnTo>
                <a:lnTo>
                  <a:pt x="3897" y="679"/>
                </a:lnTo>
                <a:lnTo>
                  <a:pt x="3862" y="679"/>
                </a:lnTo>
                <a:lnTo>
                  <a:pt x="3828" y="753"/>
                </a:lnTo>
                <a:lnTo>
                  <a:pt x="3759" y="790"/>
                </a:lnTo>
                <a:lnTo>
                  <a:pt x="3725" y="829"/>
                </a:lnTo>
                <a:lnTo>
                  <a:pt x="3690" y="865"/>
                </a:lnTo>
                <a:lnTo>
                  <a:pt x="3655" y="865"/>
                </a:lnTo>
                <a:lnTo>
                  <a:pt x="3655" y="941"/>
                </a:lnTo>
                <a:lnTo>
                  <a:pt x="3622" y="979"/>
                </a:lnTo>
                <a:lnTo>
                  <a:pt x="3622" y="1016"/>
                </a:lnTo>
                <a:lnTo>
                  <a:pt x="3587" y="1016"/>
                </a:lnTo>
                <a:lnTo>
                  <a:pt x="3622" y="1092"/>
                </a:lnTo>
                <a:lnTo>
                  <a:pt x="3622" y="1130"/>
                </a:lnTo>
                <a:lnTo>
                  <a:pt x="3622" y="1167"/>
                </a:lnTo>
                <a:lnTo>
                  <a:pt x="3622" y="1205"/>
                </a:lnTo>
                <a:lnTo>
                  <a:pt x="3655" y="1205"/>
                </a:lnTo>
                <a:lnTo>
                  <a:pt x="3655" y="1243"/>
                </a:lnTo>
                <a:lnTo>
                  <a:pt x="3655" y="1280"/>
                </a:lnTo>
                <a:lnTo>
                  <a:pt x="3587" y="1280"/>
                </a:lnTo>
                <a:lnTo>
                  <a:pt x="3552" y="1205"/>
                </a:lnTo>
                <a:lnTo>
                  <a:pt x="3483" y="1167"/>
                </a:lnTo>
                <a:lnTo>
                  <a:pt x="3380" y="1130"/>
                </a:lnTo>
                <a:lnTo>
                  <a:pt x="3242" y="1130"/>
                </a:lnTo>
                <a:lnTo>
                  <a:pt x="3207" y="1130"/>
                </a:lnTo>
                <a:lnTo>
                  <a:pt x="3173" y="1092"/>
                </a:lnTo>
                <a:lnTo>
                  <a:pt x="3138" y="1054"/>
                </a:lnTo>
                <a:lnTo>
                  <a:pt x="3104" y="1054"/>
                </a:lnTo>
                <a:lnTo>
                  <a:pt x="3104" y="1092"/>
                </a:lnTo>
                <a:lnTo>
                  <a:pt x="3104" y="1167"/>
                </a:lnTo>
                <a:lnTo>
                  <a:pt x="3104" y="1205"/>
                </a:lnTo>
                <a:lnTo>
                  <a:pt x="3069" y="1243"/>
                </a:lnTo>
                <a:lnTo>
                  <a:pt x="3000" y="1243"/>
                </a:lnTo>
                <a:lnTo>
                  <a:pt x="3035" y="1280"/>
                </a:lnTo>
                <a:lnTo>
                  <a:pt x="3035" y="1319"/>
                </a:lnTo>
                <a:lnTo>
                  <a:pt x="3000" y="1319"/>
                </a:lnTo>
                <a:lnTo>
                  <a:pt x="2967" y="1319"/>
                </a:lnTo>
                <a:lnTo>
                  <a:pt x="2967" y="1280"/>
                </a:lnTo>
                <a:lnTo>
                  <a:pt x="3000" y="1205"/>
                </a:lnTo>
                <a:lnTo>
                  <a:pt x="2967" y="1205"/>
                </a:lnTo>
                <a:lnTo>
                  <a:pt x="2863" y="1205"/>
                </a:lnTo>
                <a:lnTo>
                  <a:pt x="2827" y="1205"/>
                </a:lnTo>
                <a:lnTo>
                  <a:pt x="2793" y="1243"/>
                </a:lnTo>
                <a:lnTo>
                  <a:pt x="2759" y="1280"/>
                </a:lnTo>
                <a:lnTo>
                  <a:pt x="2725" y="1319"/>
                </a:lnTo>
                <a:lnTo>
                  <a:pt x="2689" y="1319"/>
                </a:lnTo>
                <a:lnTo>
                  <a:pt x="2656" y="1319"/>
                </a:lnTo>
                <a:lnTo>
                  <a:pt x="2621" y="1280"/>
                </a:lnTo>
                <a:lnTo>
                  <a:pt x="2621" y="1243"/>
                </a:lnTo>
                <a:lnTo>
                  <a:pt x="2656" y="1205"/>
                </a:lnTo>
                <a:lnTo>
                  <a:pt x="2689" y="1167"/>
                </a:lnTo>
                <a:lnTo>
                  <a:pt x="2587" y="1205"/>
                </a:lnTo>
                <a:lnTo>
                  <a:pt x="2345" y="1319"/>
                </a:lnTo>
                <a:lnTo>
                  <a:pt x="2241" y="1355"/>
                </a:lnTo>
                <a:lnTo>
                  <a:pt x="2172" y="1355"/>
                </a:lnTo>
                <a:lnTo>
                  <a:pt x="2138" y="1394"/>
                </a:lnTo>
                <a:lnTo>
                  <a:pt x="2104" y="1430"/>
                </a:lnTo>
                <a:lnTo>
                  <a:pt x="2104" y="1505"/>
                </a:lnTo>
                <a:lnTo>
                  <a:pt x="2069" y="1505"/>
                </a:lnTo>
                <a:lnTo>
                  <a:pt x="2001" y="1469"/>
                </a:lnTo>
                <a:lnTo>
                  <a:pt x="1966" y="1469"/>
                </a:lnTo>
                <a:lnTo>
                  <a:pt x="1966" y="1430"/>
                </a:lnTo>
                <a:lnTo>
                  <a:pt x="1966" y="1394"/>
                </a:lnTo>
                <a:lnTo>
                  <a:pt x="2001" y="1319"/>
                </a:lnTo>
                <a:lnTo>
                  <a:pt x="1966" y="1280"/>
                </a:lnTo>
                <a:lnTo>
                  <a:pt x="1966" y="1243"/>
                </a:lnTo>
                <a:lnTo>
                  <a:pt x="1896" y="1205"/>
                </a:lnTo>
                <a:lnTo>
                  <a:pt x="1896" y="1167"/>
                </a:lnTo>
                <a:lnTo>
                  <a:pt x="1863" y="1167"/>
                </a:lnTo>
                <a:lnTo>
                  <a:pt x="1828" y="1167"/>
                </a:lnTo>
                <a:lnTo>
                  <a:pt x="1828" y="1205"/>
                </a:lnTo>
                <a:lnTo>
                  <a:pt x="1828" y="1319"/>
                </a:lnTo>
                <a:lnTo>
                  <a:pt x="1828" y="1355"/>
                </a:lnTo>
                <a:lnTo>
                  <a:pt x="1793" y="1355"/>
                </a:lnTo>
                <a:lnTo>
                  <a:pt x="1793" y="1394"/>
                </a:lnTo>
                <a:lnTo>
                  <a:pt x="1828" y="1430"/>
                </a:lnTo>
                <a:lnTo>
                  <a:pt x="1863" y="1430"/>
                </a:lnTo>
                <a:lnTo>
                  <a:pt x="1863" y="1505"/>
                </a:lnTo>
                <a:lnTo>
                  <a:pt x="1896" y="1544"/>
                </a:lnTo>
                <a:lnTo>
                  <a:pt x="1863" y="1582"/>
                </a:lnTo>
                <a:lnTo>
                  <a:pt x="1863" y="1619"/>
                </a:lnTo>
                <a:lnTo>
                  <a:pt x="1793" y="1656"/>
                </a:lnTo>
                <a:lnTo>
                  <a:pt x="1759" y="1656"/>
                </a:lnTo>
                <a:lnTo>
                  <a:pt x="1725" y="1619"/>
                </a:lnTo>
                <a:lnTo>
                  <a:pt x="1655" y="1582"/>
                </a:lnTo>
                <a:lnTo>
                  <a:pt x="1655" y="1619"/>
                </a:lnTo>
                <a:lnTo>
                  <a:pt x="1621" y="1619"/>
                </a:lnTo>
                <a:lnTo>
                  <a:pt x="1586" y="1656"/>
                </a:lnTo>
                <a:lnTo>
                  <a:pt x="1552" y="1694"/>
                </a:lnTo>
                <a:lnTo>
                  <a:pt x="1517" y="1694"/>
                </a:lnTo>
                <a:lnTo>
                  <a:pt x="1517" y="1732"/>
                </a:lnTo>
                <a:lnTo>
                  <a:pt x="1483" y="1732"/>
                </a:lnTo>
                <a:lnTo>
                  <a:pt x="1517" y="1770"/>
                </a:lnTo>
                <a:lnTo>
                  <a:pt x="1517" y="1807"/>
                </a:lnTo>
                <a:lnTo>
                  <a:pt x="1552" y="1807"/>
                </a:lnTo>
                <a:lnTo>
                  <a:pt x="1552" y="1845"/>
                </a:lnTo>
                <a:lnTo>
                  <a:pt x="1552" y="1883"/>
                </a:lnTo>
                <a:lnTo>
                  <a:pt x="1483" y="1883"/>
                </a:lnTo>
                <a:lnTo>
                  <a:pt x="1449" y="1845"/>
                </a:lnTo>
                <a:lnTo>
                  <a:pt x="1379" y="1845"/>
                </a:lnTo>
                <a:lnTo>
                  <a:pt x="1346" y="1807"/>
                </a:lnTo>
                <a:lnTo>
                  <a:pt x="1310" y="1770"/>
                </a:lnTo>
                <a:lnTo>
                  <a:pt x="1276" y="1732"/>
                </a:lnTo>
                <a:lnTo>
                  <a:pt x="1241" y="1770"/>
                </a:lnTo>
                <a:lnTo>
                  <a:pt x="1208" y="1807"/>
                </a:lnTo>
                <a:lnTo>
                  <a:pt x="1208" y="1845"/>
                </a:lnTo>
                <a:lnTo>
                  <a:pt x="1208" y="1883"/>
                </a:lnTo>
                <a:lnTo>
                  <a:pt x="1241" y="1883"/>
                </a:lnTo>
                <a:lnTo>
                  <a:pt x="1276" y="1883"/>
                </a:lnTo>
                <a:lnTo>
                  <a:pt x="1276" y="1920"/>
                </a:lnTo>
                <a:lnTo>
                  <a:pt x="1310" y="1957"/>
                </a:lnTo>
                <a:lnTo>
                  <a:pt x="1276" y="1957"/>
                </a:lnTo>
                <a:lnTo>
                  <a:pt x="1276" y="1996"/>
                </a:lnTo>
                <a:lnTo>
                  <a:pt x="1241" y="1957"/>
                </a:lnTo>
                <a:lnTo>
                  <a:pt x="1208" y="1957"/>
                </a:lnTo>
                <a:lnTo>
                  <a:pt x="1137" y="1883"/>
                </a:lnTo>
                <a:lnTo>
                  <a:pt x="1104" y="1845"/>
                </a:lnTo>
                <a:lnTo>
                  <a:pt x="1070" y="1732"/>
                </a:lnTo>
                <a:lnTo>
                  <a:pt x="1070" y="1656"/>
                </a:lnTo>
                <a:lnTo>
                  <a:pt x="1034" y="1656"/>
                </a:lnTo>
                <a:lnTo>
                  <a:pt x="1000" y="1619"/>
                </a:lnTo>
                <a:lnTo>
                  <a:pt x="930" y="1505"/>
                </a:lnTo>
                <a:lnTo>
                  <a:pt x="930" y="1469"/>
                </a:lnTo>
                <a:lnTo>
                  <a:pt x="897" y="1430"/>
                </a:lnTo>
                <a:lnTo>
                  <a:pt x="930" y="1430"/>
                </a:lnTo>
                <a:lnTo>
                  <a:pt x="966" y="1430"/>
                </a:lnTo>
                <a:lnTo>
                  <a:pt x="1000" y="1469"/>
                </a:lnTo>
                <a:lnTo>
                  <a:pt x="1070" y="1544"/>
                </a:lnTo>
                <a:lnTo>
                  <a:pt x="1137" y="1619"/>
                </a:lnTo>
                <a:lnTo>
                  <a:pt x="1208" y="1656"/>
                </a:lnTo>
                <a:lnTo>
                  <a:pt x="1241" y="1656"/>
                </a:lnTo>
                <a:lnTo>
                  <a:pt x="1346" y="1619"/>
                </a:lnTo>
                <a:lnTo>
                  <a:pt x="1449" y="1582"/>
                </a:lnTo>
                <a:lnTo>
                  <a:pt x="1517" y="1544"/>
                </a:lnTo>
                <a:lnTo>
                  <a:pt x="1552" y="1505"/>
                </a:lnTo>
                <a:lnTo>
                  <a:pt x="1552" y="1469"/>
                </a:lnTo>
                <a:lnTo>
                  <a:pt x="1552" y="1394"/>
                </a:lnTo>
                <a:lnTo>
                  <a:pt x="1552" y="1319"/>
                </a:lnTo>
                <a:lnTo>
                  <a:pt x="1517" y="1280"/>
                </a:lnTo>
                <a:lnTo>
                  <a:pt x="1483" y="1280"/>
                </a:lnTo>
                <a:lnTo>
                  <a:pt x="1449" y="1205"/>
                </a:lnTo>
                <a:lnTo>
                  <a:pt x="1379" y="1167"/>
                </a:lnTo>
                <a:lnTo>
                  <a:pt x="1276" y="1092"/>
                </a:lnTo>
                <a:lnTo>
                  <a:pt x="1173" y="979"/>
                </a:lnTo>
                <a:lnTo>
                  <a:pt x="1173" y="941"/>
                </a:lnTo>
                <a:lnTo>
                  <a:pt x="1137" y="941"/>
                </a:lnTo>
                <a:lnTo>
                  <a:pt x="1137" y="904"/>
                </a:lnTo>
                <a:lnTo>
                  <a:pt x="1104" y="941"/>
                </a:lnTo>
                <a:lnTo>
                  <a:pt x="1070" y="979"/>
                </a:lnTo>
                <a:lnTo>
                  <a:pt x="1034" y="941"/>
                </a:lnTo>
                <a:lnTo>
                  <a:pt x="1000" y="904"/>
                </a:lnTo>
                <a:lnTo>
                  <a:pt x="930" y="865"/>
                </a:lnTo>
                <a:lnTo>
                  <a:pt x="1000" y="865"/>
                </a:lnTo>
                <a:lnTo>
                  <a:pt x="1034" y="865"/>
                </a:lnTo>
                <a:lnTo>
                  <a:pt x="1070" y="829"/>
                </a:lnTo>
                <a:lnTo>
                  <a:pt x="1000" y="790"/>
                </a:lnTo>
                <a:lnTo>
                  <a:pt x="966" y="753"/>
                </a:lnTo>
                <a:lnTo>
                  <a:pt x="862" y="829"/>
                </a:lnTo>
                <a:lnTo>
                  <a:pt x="793" y="865"/>
                </a:lnTo>
                <a:lnTo>
                  <a:pt x="828" y="941"/>
                </a:lnTo>
                <a:lnTo>
                  <a:pt x="759" y="979"/>
                </a:lnTo>
                <a:lnTo>
                  <a:pt x="689" y="1130"/>
                </a:lnTo>
                <a:lnTo>
                  <a:pt x="689" y="1167"/>
                </a:lnTo>
                <a:lnTo>
                  <a:pt x="689" y="1243"/>
                </a:lnTo>
                <a:lnTo>
                  <a:pt x="689" y="1280"/>
                </a:lnTo>
                <a:lnTo>
                  <a:pt x="655" y="1280"/>
                </a:lnTo>
                <a:lnTo>
                  <a:pt x="655" y="1355"/>
                </a:lnTo>
                <a:lnTo>
                  <a:pt x="655" y="1394"/>
                </a:lnTo>
                <a:lnTo>
                  <a:pt x="655" y="1430"/>
                </a:lnTo>
                <a:lnTo>
                  <a:pt x="689" y="1505"/>
                </a:lnTo>
                <a:lnTo>
                  <a:pt x="689" y="1544"/>
                </a:lnTo>
                <a:lnTo>
                  <a:pt x="724" y="1582"/>
                </a:lnTo>
                <a:lnTo>
                  <a:pt x="689" y="1619"/>
                </a:lnTo>
                <a:lnTo>
                  <a:pt x="655" y="1694"/>
                </a:lnTo>
                <a:lnTo>
                  <a:pt x="655" y="1732"/>
                </a:lnTo>
                <a:lnTo>
                  <a:pt x="689" y="1770"/>
                </a:lnTo>
                <a:lnTo>
                  <a:pt x="689" y="1807"/>
                </a:lnTo>
                <a:lnTo>
                  <a:pt x="724" y="1920"/>
                </a:lnTo>
                <a:lnTo>
                  <a:pt x="759" y="1957"/>
                </a:lnTo>
                <a:lnTo>
                  <a:pt x="793" y="1996"/>
                </a:lnTo>
                <a:lnTo>
                  <a:pt x="828" y="2034"/>
                </a:lnTo>
                <a:lnTo>
                  <a:pt x="828" y="2070"/>
                </a:lnTo>
                <a:lnTo>
                  <a:pt x="793" y="2070"/>
                </a:lnTo>
                <a:lnTo>
                  <a:pt x="793" y="2108"/>
                </a:lnTo>
                <a:lnTo>
                  <a:pt x="724" y="2184"/>
                </a:lnTo>
                <a:lnTo>
                  <a:pt x="655" y="2258"/>
                </a:lnTo>
                <a:lnTo>
                  <a:pt x="622" y="2297"/>
                </a:lnTo>
                <a:lnTo>
                  <a:pt x="586" y="2334"/>
                </a:lnTo>
                <a:lnTo>
                  <a:pt x="622" y="2334"/>
                </a:lnTo>
                <a:lnTo>
                  <a:pt x="622" y="2371"/>
                </a:lnTo>
                <a:lnTo>
                  <a:pt x="622" y="2410"/>
                </a:lnTo>
                <a:lnTo>
                  <a:pt x="689" y="2448"/>
                </a:lnTo>
                <a:lnTo>
                  <a:pt x="724" y="2448"/>
                </a:lnTo>
                <a:lnTo>
                  <a:pt x="759" y="2448"/>
                </a:lnTo>
                <a:lnTo>
                  <a:pt x="724" y="2485"/>
                </a:lnTo>
                <a:lnTo>
                  <a:pt x="655" y="2485"/>
                </a:lnTo>
                <a:lnTo>
                  <a:pt x="622" y="2485"/>
                </a:lnTo>
                <a:lnTo>
                  <a:pt x="586" y="2485"/>
                </a:lnTo>
                <a:lnTo>
                  <a:pt x="586" y="2522"/>
                </a:lnTo>
                <a:lnTo>
                  <a:pt x="586" y="2560"/>
                </a:lnTo>
                <a:lnTo>
                  <a:pt x="551" y="2635"/>
                </a:lnTo>
                <a:lnTo>
                  <a:pt x="551" y="2710"/>
                </a:lnTo>
                <a:lnTo>
                  <a:pt x="551" y="2749"/>
                </a:lnTo>
                <a:lnTo>
                  <a:pt x="586" y="2749"/>
                </a:lnTo>
                <a:lnTo>
                  <a:pt x="586" y="2785"/>
                </a:lnTo>
                <a:lnTo>
                  <a:pt x="622" y="2785"/>
                </a:lnTo>
                <a:lnTo>
                  <a:pt x="586" y="2824"/>
                </a:lnTo>
                <a:lnTo>
                  <a:pt x="586" y="2860"/>
                </a:lnTo>
                <a:lnTo>
                  <a:pt x="586" y="2899"/>
                </a:lnTo>
                <a:lnTo>
                  <a:pt x="586" y="2936"/>
                </a:lnTo>
                <a:lnTo>
                  <a:pt x="655" y="2974"/>
                </a:lnTo>
                <a:lnTo>
                  <a:pt x="689" y="3011"/>
                </a:lnTo>
                <a:lnTo>
                  <a:pt x="759" y="3049"/>
                </a:lnTo>
                <a:lnTo>
                  <a:pt x="793" y="3087"/>
                </a:lnTo>
                <a:lnTo>
                  <a:pt x="793" y="3125"/>
                </a:lnTo>
                <a:lnTo>
                  <a:pt x="793" y="3162"/>
                </a:lnTo>
                <a:lnTo>
                  <a:pt x="793" y="3238"/>
                </a:lnTo>
                <a:lnTo>
                  <a:pt x="862" y="3238"/>
                </a:lnTo>
                <a:lnTo>
                  <a:pt x="862" y="3275"/>
                </a:lnTo>
                <a:lnTo>
                  <a:pt x="862" y="3313"/>
                </a:lnTo>
                <a:lnTo>
                  <a:pt x="862" y="3389"/>
                </a:lnTo>
                <a:lnTo>
                  <a:pt x="862" y="3425"/>
                </a:lnTo>
                <a:lnTo>
                  <a:pt x="828" y="3464"/>
                </a:lnTo>
                <a:lnTo>
                  <a:pt x="930" y="3464"/>
                </a:lnTo>
                <a:lnTo>
                  <a:pt x="1000" y="3464"/>
                </a:lnTo>
                <a:lnTo>
                  <a:pt x="1000" y="3502"/>
                </a:lnTo>
                <a:lnTo>
                  <a:pt x="966" y="3614"/>
                </a:lnTo>
                <a:lnTo>
                  <a:pt x="1000" y="3614"/>
                </a:lnTo>
                <a:lnTo>
                  <a:pt x="1070" y="3614"/>
                </a:lnTo>
                <a:lnTo>
                  <a:pt x="1104" y="3614"/>
                </a:lnTo>
                <a:lnTo>
                  <a:pt x="1137" y="3614"/>
                </a:lnTo>
                <a:lnTo>
                  <a:pt x="1173" y="3652"/>
                </a:lnTo>
                <a:lnTo>
                  <a:pt x="1208" y="3689"/>
                </a:lnTo>
                <a:lnTo>
                  <a:pt x="1241" y="3689"/>
                </a:lnTo>
                <a:lnTo>
                  <a:pt x="1276" y="3689"/>
                </a:lnTo>
                <a:lnTo>
                  <a:pt x="1276" y="3765"/>
                </a:lnTo>
                <a:lnTo>
                  <a:pt x="1310" y="3727"/>
                </a:lnTo>
                <a:lnTo>
                  <a:pt x="1346" y="3765"/>
                </a:lnTo>
                <a:lnTo>
                  <a:pt x="1379" y="3765"/>
                </a:lnTo>
                <a:lnTo>
                  <a:pt x="1449" y="3840"/>
                </a:lnTo>
                <a:lnTo>
                  <a:pt x="1379" y="4028"/>
                </a:lnTo>
                <a:lnTo>
                  <a:pt x="1414" y="4066"/>
                </a:lnTo>
                <a:lnTo>
                  <a:pt x="1379" y="4140"/>
                </a:lnTo>
                <a:lnTo>
                  <a:pt x="1346" y="4178"/>
                </a:lnTo>
                <a:lnTo>
                  <a:pt x="1346" y="4217"/>
                </a:lnTo>
                <a:lnTo>
                  <a:pt x="1310" y="4217"/>
                </a:lnTo>
                <a:lnTo>
                  <a:pt x="1276" y="4254"/>
                </a:lnTo>
                <a:lnTo>
                  <a:pt x="1241" y="4292"/>
                </a:lnTo>
                <a:lnTo>
                  <a:pt x="1241" y="4329"/>
                </a:lnTo>
                <a:lnTo>
                  <a:pt x="1310" y="4329"/>
                </a:lnTo>
                <a:lnTo>
                  <a:pt x="1346" y="4368"/>
                </a:lnTo>
                <a:lnTo>
                  <a:pt x="1379" y="4405"/>
                </a:lnTo>
                <a:lnTo>
                  <a:pt x="1449" y="4480"/>
                </a:lnTo>
                <a:lnTo>
                  <a:pt x="1483" y="4518"/>
                </a:lnTo>
                <a:lnTo>
                  <a:pt x="1552" y="4555"/>
                </a:lnTo>
                <a:lnTo>
                  <a:pt x="1552" y="4592"/>
                </a:lnTo>
                <a:lnTo>
                  <a:pt x="1621" y="4555"/>
                </a:lnTo>
                <a:lnTo>
                  <a:pt x="1655" y="4518"/>
                </a:lnTo>
                <a:lnTo>
                  <a:pt x="1725" y="4555"/>
                </a:lnTo>
                <a:lnTo>
                  <a:pt x="1828" y="4630"/>
                </a:lnTo>
                <a:lnTo>
                  <a:pt x="1863" y="4669"/>
                </a:lnTo>
                <a:lnTo>
                  <a:pt x="1896" y="4669"/>
                </a:lnTo>
                <a:lnTo>
                  <a:pt x="1931" y="4705"/>
                </a:lnTo>
                <a:lnTo>
                  <a:pt x="1966" y="4744"/>
                </a:lnTo>
                <a:lnTo>
                  <a:pt x="2001" y="4744"/>
                </a:lnTo>
                <a:lnTo>
                  <a:pt x="2138" y="4669"/>
                </a:lnTo>
                <a:lnTo>
                  <a:pt x="2104" y="4669"/>
                </a:lnTo>
                <a:lnTo>
                  <a:pt x="2069" y="4555"/>
                </a:lnTo>
                <a:lnTo>
                  <a:pt x="2069" y="4480"/>
                </a:lnTo>
                <a:lnTo>
                  <a:pt x="2069" y="4442"/>
                </a:lnTo>
                <a:lnTo>
                  <a:pt x="2034" y="4442"/>
                </a:lnTo>
                <a:lnTo>
                  <a:pt x="2034" y="4405"/>
                </a:lnTo>
                <a:lnTo>
                  <a:pt x="2034" y="4368"/>
                </a:lnTo>
                <a:lnTo>
                  <a:pt x="2034" y="4329"/>
                </a:lnTo>
                <a:lnTo>
                  <a:pt x="2069" y="4254"/>
                </a:lnTo>
                <a:lnTo>
                  <a:pt x="2104" y="4217"/>
                </a:lnTo>
                <a:lnTo>
                  <a:pt x="2138" y="4178"/>
                </a:lnTo>
                <a:lnTo>
                  <a:pt x="2172" y="4140"/>
                </a:lnTo>
                <a:lnTo>
                  <a:pt x="2138" y="4104"/>
                </a:lnTo>
                <a:lnTo>
                  <a:pt x="2069" y="3990"/>
                </a:lnTo>
                <a:lnTo>
                  <a:pt x="2001" y="3877"/>
                </a:lnTo>
                <a:lnTo>
                  <a:pt x="1966" y="3840"/>
                </a:lnTo>
                <a:lnTo>
                  <a:pt x="2001" y="3840"/>
                </a:lnTo>
                <a:lnTo>
                  <a:pt x="2001" y="3803"/>
                </a:lnTo>
                <a:lnTo>
                  <a:pt x="2069" y="3765"/>
                </a:lnTo>
                <a:lnTo>
                  <a:pt x="2104" y="3803"/>
                </a:lnTo>
                <a:lnTo>
                  <a:pt x="2138" y="3840"/>
                </a:lnTo>
                <a:lnTo>
                  <a:pt x="2172" y="3803"/>
                </a:lnTo>
                <a:lnTo>
                  <a:pt x="2172" y="3765"/>
                </a:lnTo>
                <a:lnTo>
                  <a:pt x="2172" y="3689"/>
                </a:lnTo>
                <a:lnTo>
                  <a:pt x="2208" y="3652"/>
                </a:lnTo>
                <a:lnTo>
                  <a:pt x="2241" y="3614"/>
                </a:lnTo>
                <a:lnTo>
                  <a:pt x="2276" y="3576"/>
                </a:lnTo>
                <a:lnTo>
                  <a:pt x="2345" y="3539"/>
                </a:lnTo>
                <a:lnTo>
                  <a:pt x="2380" y="3539"/>
                </a:lnTo>
                <a:lnTo>
                  <a:pt x="2483" y="3539"/>
                </a:lnTo>
                <a:lnTo>
                  <a:pt x="2518" y="3576"/>
                </a:lnTo>
                <a:lnTo>
                  <a:pt x="2551" y="3614"/>
                </a:lnTo>
                <a:lnTo>
                  <a:pt x="2587" y="3652"/>
                </a:lnTo>
                <a:lnTo>
                  <a:pt x="2656" y="3652"/>
                </a:lnTo>
                <a:lnTo>
                  <a:pt x="2689" y="3652"/>
                </a:lnTo>
                <a:lnTo>
                  <a:pt x="2725" y="3689"/>
                </a:lnTo>
                <a:lnTo>
                  <a:pt x="2725" y="3727"/>
                </a:lnTo>
                <a:lnTo>
                  <a:pt x="2759" y="3652"/>
                </a:lnTo>
                <a:lnTo>
                  <a:pt x="2827" y="3652"/>
                </a:lnTo>
                <a:lnTo>
                  <a:pt x="2863" y="3652"/>
                </a:lnTo>
                <a:lnTo>
                  <a:pt x="2931" y="3689"/>
                </a:lnTo>
                <a:lnTo>
                  <a:pt x="2931" y="3614"/>
                </a:lnTo>
                <a:lnTo>
                  <a:pt x="2931" y="3576"/>
                </a:lnTo>
                <a:lnTo>
                  <a:pt x="2967" y="3576"/>
                </a:lnTo>
                <a:lnTo>
                  <a:pt x="3000" y="3576"/>
                </a:lnTo>
                <a:lnTo>
                  <a:pt x="3000" y="3539"/>
                </a:lnTo>
                <a:lnTo>
                  <a:pt x="2967" y="3464"/>
                </a:lnTo>
                <a:lnTo>
                  <a:pt x="3035" y="3425"/>
                </a:lnTo>
                <a:lnTo>
                  <a:pt x="3069" y="3425"/>
                </a:lnTo>
                <a:lnTo>
                  <a:pt x="3069" y="3389"/>
                </a:lnTo>
                <a:lnTo>
                  <a:pt x="3069" y="3313"/>
                </a:lnTo>
                <a:lnTo>
                  <a:pt x="3069" y="3275"/>
                </a:lnTo>
                <a:lnTo>
                  <a:pt x="3104" y="3238"/>
                </a:lnTo>
                <a:lnTo>
                  <a:pt x="3138" y="3275"/>
                </a:lnTo>
                <a:lnTo>
                  <a:pt x="3173" y="3313"/>
                </a:lnTo>
                <a:lnTo>
                  <a:pt x="3207" y="3313"/>
                </a:lnTo>
                <a:lnTo>
                  <a:pt x="3552" y="3162"/>
                </a:lnTo>
                <a:lnTo>
                  <a:pt x="3622" y="3200"/>
                </a:lnTo>
                <a:lnTo>
                  <a:pt x="3655" y="3200"/>
                </a:lnTo>
                <a:lnTo>
                  <a:pt x="3690" y="3200"/>
                </a:lnTo>
                <a:lnTo>
                  <a:pt x="3725" y="3238"/>
                </a:lnTo>
                <a:lnTo>
                  <a:pt x="3759" y="3275"/>
                </a:lnTo>
                <a:lnTo>
                  <a:pt x="3793" y="3313"/>
                </a:lnTo>
                <a:lnTo>
                  <a:pt x="3862" y="3313"/>
                </a:lnTo>
                <a:lnTo>
                  <a:pt x="3967" y="3313"/>
                </a:lnTo>
                <a:lnTo>
                  <a:pt x="4070" y="3313"/>
                </a:lnTo>
                <a:lnTo>
                  <a:pt x="4138" y="3313"/>
                </a:lnTo>
                <a:lnTo>
                  <a:pt x="4173" y="3350"/>
                </a:lnTo>
                <a:lnTo>
                  <a:pt x="4207" y="3350"/>
                </a:lnTo>
                <a:lnTo>
                  <a:pt x="4242" y="3389"/>
                </a:lnTo>
                <a:lnTo>
                  <a:pt x="4277" y="3464"/>
                </a:lnTo>
                <a:lnTo>
                  <a:pt x="4310" y="3539"/>
                </a:lnTo>
                <a:lnTo>
                  <a:pt x="4346" y="3539"/>
                </a:lnTo>
                <a:lnTo>
                  <a:pt x="4380" y="3539"/>
                </a:lnTo>
                <a:lnTo>
                  <a:pt x="4414" y="3576"/>
                </a:lnTo>
                <a:lnTo>
                  <a:pt x="4448" y="3576"/>
                </a:lnTo>
                <a:lnTo>
                  <a:pt x="4518" y="3652"/>
                </a:lnTo>
                <a:lnTo>
                  <a:pt x="4518" y="3689"/>
                </a:lnTo>
                <a:lnTo>
                  <a:pt x="4552" y="3727"/>
                </a:lnTo>
                <a:lnTo>
                  <a:pt x="4656" y="3689"/>
                </a:lnTo>
                <a:lnTo>
                  <a:pt x="4689" y="3689"/>
                </a:lnTo>
                <a:lnTo>
                  <a:pt x="4689" y="3727"/>
                </a:lnTo>
                <a:lnTo>
                  <a:pt x="4689" y="3765"/>
                </a:lnTo>
                <a:lnTo>
                  <a:pt x="4726" y="3765"/>
                </a:lnTo>
                <a:lnTo>
                  <a:pt x="4759" y="3803"/>
                </a:lnTo>
                <a:lnTo>
                  <a:pt x="4793" y="3803"/>
                </a:lnTo>
                <a:lnTo>
                  <a:pt x="4863" y="3803"/>
                </a:lnTo>
                <a:lnTo>
                  <a:pt x="4897" y="3840"/>
                </a:lnTo>
                <a:lnTo>
                  <a:pt x="4932" y="3840"/>
                </a:lnTo>
                <a:lnTo>
                  <a:pt x="5001" y="3840"/>
                </a:lnTo>
                <a:lnTo>
                  <a:pt x="5069" y="3840"/>
                </a:lnTo>
                <a:lnTo>
                  <a:pt x="5104" y="3840"/>
                </a:lnTo>
                <a:lnTo>
                  <a:pt x="5104" y="3803"/>
                </a:lnTo>
                <a:lnTo>
                  <a:pt x="5138" y="3803"/>
                </a:lnTo>
                <a:lnTo>
                  <a:pt x="5207" y="3727"/>
                </a:lnTo>
                <a:lnTo>
                  <a:pt x="5242" y="3727"/>
                </a:lnTo>
                <a:lnTo>
                  <a:pt x="5277" y="3689"/>
                </a:lnTo>
                <a:lnTo>
                  <a:pt x="5381" y="3689"/>
                </a:lnTo>
                <a:lnTo>
                  <a:pt x="5414" y="3652"/>
                </a:lnTo>
                <a:lnTo>
                  <a:pt x="5484" y="3652"/>
                </a:lnTo>
                <a:lnTo>
                  <a:pt x="5621" y="3689"/>
                </a:lnTo>
                <a:lnTo>
                  <a:pt x="5656" y="3727"/>
                </a:lnTo>
                <a:lnTo>
                  <a:pt x="5689" y="3727"/>
                </a:lnTo>
                <a:lnTo>
                  <a:pt x="5759" y="3727"/>
                </a:lnTo>
                <a:lnTo>
                  <a:pt x="5829" y="3689"/>
                </a:lnTo>
                <a:lnTo>
                  <a:pt x="5863" y="3689"/>
                </a:lnTo>
                <a:lnTo>
                  <a:pt x="5897" y="3652"/>
                </a:lnTo>
                <a:lnTo>
                  <a:pt x="5897" y="3614"/>
                </a:lnTo>
                <a:lnTo>
                  <a:pt x="5932" y="3614"/>
                </a:lnTo>
                <a:lnTo>
                  <a:pt x="6000" y="3576"/>
                </a:lnTo>
                <a:lnTo>
                  <a:pt x="6069" y="3614"/>
                </a:lnTo>
                <a:lnTo>
                  <a:pt x="6105" y="3614"/>
                </a:lnTo>
                <a:lnTo>
                  <a:pt x="6105" y="3652"/>
                </a:lnTo>
                <a:lnTo>
                  <a:pt x="6139" y="3652"/>
                </a:lnTo>
                <a:lnTo>
                  <a:pt x="6139" y="3689"/>
                </a:lnTo>
                <a:lnTo>
                  <a:pt x="6173" y="3727"/>
                </a:lnTo>
                <a:lnTo>
                  <a:pt x="6242" y="3727"/>
                </a:lnTo>
                <a:lnTo>
                  <a:pt x="6380" y="3727"/>
                </a:lnTo>
                <a:lnTo>
                  <a:pt x="6518" y="3765"/>
                </a:lnTo>
                <a:lnTo>
                  <a:pt x="6587" y="3803"/>
                </a:lnTo>
                <a:lnTo>
                  <a:pt x="6655" y="3803"/>
                </a:lnTo>
                <a:lnTo>
                  <a:pt x="6724" y="3840"/>
                </a:lnTo>
                <a:lnTo>
                  <a:pt x="6760" y="3840"/>
                </a:lnTo>
                <a:lnTo>
                  <a:pt x="6760" y="3803"/>
                </a:lnTo>
                <a:lnTo>
                  <a:pt x="6793" y="3803"/>
                </a:lnTo>
                <a:lnTo>
                  <a:pt x="6863" y="3803"/>
                </a:lnTo>
                <a:lnTo>
                  <a:pt x="6897" y="3840"/>
                </a:lnTo>
                <a:lnTo>
                  <a:pt x="6931" y="3803"/>
                </a:lnTo>
                <a:lnTo>
                  <a:pt x="6966" y="3765"/>
                </a:lnTo>
                <a:lnTo>
                  <a:pt x="6966" y="3727"/>
                </a:lnTo>
                <a:lnTo>
                  <a:pt x="7001" y="3765"/>
                </a:lnTo>
                <a:lnTo>
                  <a:pt x="7070" y="3803"/>
                </a:lnTo>
                <a:lnTo>
                  <a:pt x="7140" y="3803"/>
                </a:lnTo>
                <a:lnTo>
                  <a:pt x="7207" y="3803"/>
                </a:lnTo>
                <a:lnTo>
                  <a:pt x="7310" y="3765"/>
                </a:lnTo>
                <a:lnTo>
                  <a:pt x="7380" y="3765"/>
                </a:lnTo>
                <a:lnTo>
                  <a:pt x="7415" y="3689"/>
                </a:lnTo>
                <a:lnTo>
                  <a:pt x="7484" y="3576"/>
                </a:lnTo>
                <a:lnTo>
                  <a:pt x="7518" y="3539"/>
                </a:lnTo>
                <a:lnTo>
                  <a:pt x="7518" y="3502"/>
                </a:lnTo>
                <a:lnTo>
                  <a:pt x="7484" y="3425"/>
                </a:lnTo>
                <a:lnTo>
                  <a:pt x="7518" y="3389"/>
                </a:lnTo>
                <a:lnTo>
                  <a:pt x="7552" y="3389"/>
                </a:lnTo>
                <a:lnTo>
                  <a:pt x="7622" y="3350"/>
                </a:lnTo>
                <a:lnTo>
                  <a:pt x="7691" y="3350"/>
                </a:lnTo>
                <a:lnTo>
                  <a:pt x="7759" y="3350"/>
                </a:lnTo>
                <a:lnTo>
                  <a:pt x="7795" y="3389"/>
                </a:lnTo>
                <a:lnTo>
                  <a:pt x="7863" y="3425"/>
                </a:lnTo>
                <a:lnTo>
                  <a:pt x="7932" y="3539"/>
                </a:lnTo>
                <a:lnTo>
                  <a:pt x="7965" y="3614"/>
                </a:lnTo>
                <a:lnTo>
                  <a:pt x="8001" y="3689"/>
                </a:lnTo>
                <a:lnTo>
                  <a:pt x="8035" y="3727"/>
                </a:lnTo>
                <a:lnTo>
                  <a:pt x="8070" y="3765"/>
                </a:lnTo>
                <a:lnTo>
                  <a:pt x="8139" y="3803"/>
                </a:lnTo>
                <a:lnTo>
                  <a:pt x="8174" y="3840"/>
                </a:lnTo>
                <a:lnTo>
                  <a:pt x="8207" y="3877"/>
                </a:lnTo>
                <a:lnTo>
                  <a:pt x="8243" y="3877"/>
                </a:lnTo>
                <a:lnTo>
                  <a:pt x="8277" y="3916"/>
                </a:lnTo>
                <a:lnTo>
                  <a:pt x="8311" y="3954"/>
                </a:lnTo>
                <a:lnTo>
                  <a:pt x="8311" y="3990"/>
                </a:lnTo>
                <a:lnTo>
                  <a:pt x="8346" y="3954"/>
                </a:lnTo>
                <a:lnTo>
                  <a:pt x="8414" y="3916"/>
                </a:lnTo>
                <a:lnTo>
                  <a:pt x="8449" y="3916"/>
                </a:lnTo>
                <a:lnTo>
                  <a:pt x="8483" y="3877"/>
                </a:lnTo>
                <a:lnTo>
                  <a:pt x="8552" y="3877"/>
                </a:lnTo>
                <a:lnTo>
                  <a:pt x="8587" y="3877"/>
                </a:lnTo>
                <a:lnTo>
                  <a:pt x="8552" y="3916"/>
                </a:lnTo>
                <a:lnTo>
                  <a:pt x="8518" y="3954"/>
                </a:lnTo>
                <a:lnTo>
                  <a:pt x="8518" y="4028"/>
                </a:lnTo>
                <a:lnTo>
                  <a:pt x="8518" y="4066"/>
                </a:lnTo>
                <a:lnTo>
                  <a:pt x="8483" y="4140"/>
                </a:lnTo>
                <a:lnTo>
                  <a:pt x="8449" y="4178"/>
                </a:lnTo>
                <a:lnTo>
                  <a:pt x="8381" y="4254"/>
                </a:lnTo>
                <a:lnTo>
                  <a:pt x="8346" y="4292"/>
                </a:lnTo>
                <a:lnTo>
                  <a:pt x="8311" y="4329"/>
                </a:lnTo>
                <a:lnTo>
                  <a:pt x="8311" y="4405"/>
                </a:lnTo>
                <a:lnTo>
                  <a:pt x="8311" y="4442"/>
                </a:lnTo>
                <a:lnTo>
                  <a:pt x="8311" y="4555"/>
                </a:lnTo>
                <a:close/>
                <a:moveTo>
                  <a:pt x="9139" y="3275"/>
                </a:moveTo>
                <a:lnTo>
                  <a:pt x="9104" y="3275"/>
                </a:lnTo>
                <a:lnTo>
                  <a:pt x="9104" y="3313"/>
                </a:lnTo>
                <a:lnTo>
                  <a:pt x="9104" y="3464"/>
                </a:lnTo>
                <a:lnTo>
                  <a:pt x="9104" y="3502"/>
                </a:lnTo>
                <a:lnTo>
                  <a:pt x="9104" y="3576"/>
                </a:lnTo>
                <a:lnTo>
                  <a:pt x="9104" y="3614"/>
                </a:lnTo>
                <a:lnTo>
                  <a:pt x="9104" y="3840"/>
                </a:lnTo>
                <a:lnTo>
                  <a:pt x="9104" y="3916"/>
                </a:lnTo>
                <a:lnTo>
                  <a:pt x="9104" y="3954"/>
                </a:lnTo>
                <a:lnTo>
                  <a:pt x="9139" y="3990"/>
                </a:lnTo>
                <a:lnTo>
                  <a:pt x="9104" y="4028"/>
                </a:lnTo>
                <a:lnTo>
                  <a:pt x="9104" y="4066"/>
                </a:lnTo>
                <a:lnTo>
                  <a:pt x="9104" y="4178"/>
                </a:lnTo>
                <a:lnTo>
                  <a:pt x="9104" y="4217"/>
                </a:lnTo>
                <a:lnTo>
                  <a:pt x="9139" y="4217"/>
                </a:lnTo>
                <a:lnTo>
                  <a:pt x="9173" y="4178"/>
                </a:lnTo>
                <a:lnTo>
                  <a:pt x="9173" y="4217"/>
                </a:lnTo>
                <a:lnTo>
                  <a:pt x="9173" y="4254"/>
                </a:lnTo>
                <a:lnTo>
                  <a:pt x="9207" y="4217"/>
                </a:lnTo>
                <a:lnTo>
                  <a:pt x="9173" y="4140"/>
                </a:lnTo>
                <a:lnTo>
                  <a:pt x="9173" y="4104"/>
                </a:lnTo>
                <a:lnTo>
                  <a:pt x="9173" y="4028"/>
                </a:lnTo>
                <a:lnTo>
                  <a:pt x="9173" y="3990"/>
                </a:lnTo>
                <a:lnTo>
                  <a:pt x="9173" y="3916"/>
                </a:lnTo>
                <a:lnTo>
                  <a:pt x="9207" y="3803"/>
                </a:lnTo>
                <a:lnTo>
                  <a:pt x="9311" y="3916"/>
                </a:lnTo>
                <a:lnTo>
                  <a:pt x="9276" y="3877"/>
                </a:lnTo>
                <a:lnTo>
                  <a:pt x="9276" y="3840"/>
                </a:lnTo>
                <a:lnTo>
                  <a:pt x="9276" y="3727"/>
                </a:lnTo>
                <a:lnTo>
                  <a:pt x="9242" y="3689"/>
                </a:lnTo>
                <a:lnTo>
                  <a:pt x="9242" y="3614"/>
                </a:lnTo>
                <a:lnTo>
                  <a:pt x="9242" y="3576"/>
                </a:lnTo>
                <a:lnTo>
                  <a:pt x="9207" y="3425"/>
                </a:lnTo>
                <a:lnTo>
                  <a:pt x="9207" y="3313"/>
                </a:lnTo>
                <a:lnTo>
                  <a:pt x="9173" y="3275"/>
                </a:lnTo>
                <a:lnTo>
                  <a:pt x="9139" y="3275"/>
                </a:lnTo>
                <a:close/>
                <a:moveTo>
                  <a:pt x="2689" y="602"/>
                </a:moveTo>
                <a:lnTo>
                  <a:pt x="2725" y="602"/>
                </a:lnTo>
                <a:lnTo>
                  <a:pt x="2759" y="640"/>
                </a:lnTo>
                <a:lnTo>
                  <a:pt x="2793" y="715"/>
                </a:lnTo>
                <a:lnTo>
                  <a:pt x="2759" y="715"/>
                </a:lnTo>
                <a:lnTo>
                  <a:pt x="2725" y="753"/>
                </a:lnTo>
                <a:lnTo>
                  <a:pt x="2759" y="790"/>
                </a:lnTo>
                <a:lnTo>
                  <a:pt x="2793" y="829"/>
                </a:lnTo>
                <a:lnTo>
                  <a:pt x="2793" y="790"/>
                </a:lnTo>
                <a:lnTo>
                  <a:pt x="2863" y="829"/>
                </a:lnTo>
                <a:lnTo>
                  <a:pt x="2897" y="865"/>
                </a:lnTo>
                <a:lnTo>
                  <a:pt x="2967" y="865"/>
                </a:lnTo>
                <a:lnTo>
                  <a:pt x="3000" y="865"/>
                </a:lnTo>
                <a:lnTo>
                  <a:pt x="2967" y="829"/>
                </a:lnTo>
                <a:lnTo>
                  <a:pt x="2967" y="790"/>
                </a:lnTo>
                <a:lnTo>
                  <a:pt x="2931" y="715"/>
                </a:lnTo>
                <a:lnTo>
                  <a:pt x="2967" y="679"/>
                </a:lnTo>
                <a:lnTo>
                  <a:pt x="3000" y="602"/>
                </a:lnTo>
                <a:lnTo>
                  <a:pt x="3035" y="565"/>
                </a:lnTo>
                <a:lnTo>
                  <a:pt x="3035" y="490"/>
                </a:lnTo>
                <a:lnTo>
                  <a:pt x="3000" y="451"/>
                </a:lnTo>
                <a:lnTo>
                  <a:pt x="3000" y="415"/>
                </a:lnTo>
                <a:lnTo>
                  <a:pt x="2967" y="415"/>
                </a:lnTo>
                <a:lnTo>
                  <a:pt x="2897" y="451"/>
                </a:lnTo>
                <a:lnTo>
                  <a:pt x="2827" y="490"/>
                </a:lnTo>
                <a:lnTo>
                  <a:pt x="2759" y="528"/>
                </a:lnTo>
                <a:lnTo>
                  <a:pt x="2689" y="602"/>
                </a:lnTo>
                <a:close/>
                <a:moveTo>
                  <a:pt x="4104" y="76"/>
                </a:moveTo>
                <a:lnTo>
                  <a:pt x="4034" y="114"/>
                </a:lnTo>
                <a:lnTo>
                  <a:pt x="4000" y="150"/>
                </a:lnTo>
                <a:lnTo>
                  <a:pt x="3931" y="150"/>
                </a:lnTo>
                <a:lnTo>
                  <a:pt x="3897" y="150"/>
                </a:lnTo>
                <a:lnTo>
                  <a:pt x="3793" y="150"/>
                </a:lnTo>
                <a:lnTo>
                  <a:pt x="3655" y="188"/>
                </a:lnTo>
                <a:lnTo>
                  <a:pt x="3518" y="188"/>
                </a:lnTo>
                <a:lnTo>
                  <a:pt x="3483" y="188"/>
                </a:lnTo>
                <a:lnTo>
                  <a:pt x="3414" y="227"/>
                </a:lnTo>
                <a:lnTo>
                  <a:pt x="3380" y="264"/>
                </a:lnTo>
                <a:lnTo>
                  <a:pt x="3311" y="301"/>
                </a:lnTo>
                <a:lnTo>
                  <a:pt x="3276" y="301"/>
                </a:lnTo>
                <a:lnTo>
                  <a:pt x="3173" y="264"/>
                </a:lnTo>
                <a:lnTo>
                  <a:pt x="3138" y="301"/>
                </a:lnTo>
                <a:lnTo>
                  <a:pt x="3104" y="301"/>
                </a:lnTo>
                <a:lnTo>
                  <a:pt x="3035" y="338"/>
                </a:lnTo>
                <a:lnTo>
                  <a:pt x="3035" y="377"/>
                </a:lnTo>
                <a:lnTo>
                  <a:pt x="3035" y="415"/>
                </a:lnTo>
                <a:lnTo>
                  <a:pt x="3069" y="451"/>
                </a:lnTo>
                <a:lnTo>
                  <a:pt x="3104" y="490"/>
                </a:lnTo>
                <a:lnTo>
                  <a:pt x="3138" y="528"/>
                </a:lnTo>
                <a:lnTo>
                  <a:pt x="3173" y="490"/>
                </a:lnTo>
                <a:lnTo>
                  <a:pt x="3207" y="490"/>
                </a:lnTo>
                <a:lnTo>
                  <a:pt x="3311" y="415"/>
                </a:lnTo>
                <a:lnTo>
                  <a:pt x="3483" y="377"/>
                </a:lnTo>
                <a:lnTo>
                  <a:pt x="3518" y="338"/>
                </a:lnTo>
                <a:lnTo>
                  <a:pt x="3690" y="301"/>
                </a:lnTo>
                <a:lnTo>
                  <a:pt x="3759" y="264"/>
                </a:lnTo>
                <a:lnTo>
                  <a:pt x="3793" y="264"/>
                </a:lnTo>
                <a:lnTo>
                  <a:pt x="3862" y="264"/>
                </a:lnTo>
                <a:lnTo>
                  <a:pt x="3897" y="227"/>
                </a:lnTo>
                <a:lnTo>
                  <a:pt x="3897" y="264"/>
                </a:lnTo>
                <a:lnTo>
                  <a:pt x="3931" y="264"/>
                </a:lnTo>
                <a:lnTo>
                  <a:pt x="3967" y="264"/>
                </a:lnTo>
                <a:lnTo>
                  <a:pt x="4070" y="227"/>
                </a:lnTo>
                <a:lnTo>
                  <a:pt x="4138" y="188"/>
                </a:lnTo>
                <a:lnTo>
                  <a:pt x="4138" y="150"/>
                </a:lnTo>
                <a:lnTo>
                  <a:pt x="4173" y="114"/>
                </a:lnTo>
                <a:lnTo>
                  <a:pt x="4138" y="114"/>
                </a:lnTo>
                <a:lnTo>
                  <a:pt x="4104" y="76"/>
                </a:lnTo>
                <a:close/>
                <a:moveTo>
                  <a:pt x="0" y="3200"/>
                </a:moveTo>
                <a:lnTo>
                  <a:pt x="0" y="3162"/>
                </a:lnTo>
                <a:lnTo>
                  <a:pt x="0" y="3125"/>
                </a:lnTo>
                <a:lnTo>
                  <a:pt x="34" y="3125"/>
                </a:lnTo>
                <a:lnTo>
                  <a:pt x="70" y="3087"/>
                </a:lnTo>
                <a:lnTo>
                  <a:pt x="138" y="3087"/>
                </a:lnTo>
                <a:lnTo>
                  <a:pt x="172" y="3125"/>
                </a:lnTo>
                <a:lnTo>
                  <a:pt x="172" y="3162"/>
                </a:lnTo>
                <a:lnTo>
                  <a:pt x="138" y="3200"/>
                </a:lnTo>
                <a:lnTo>
                  <a:pt x="34" y="3200"/>
                </a:lnTo>
                <a:lnTo>
                  <a:pt x="0" y="3200"/>
                </a:lnTo>
                <a:close/>
                <a:moveTo>
                  <a:pt x="828" y="2221"/>
                </a:moveTo>
                <a:lnTo>
                  <a:pt x="793" y="2221"/>
                </a:lnTo>
                <a:lnTo>
                  <a:pt x="759" y="2258"/>
                </a:lnTo>
                <a:lnTo>
                  <a:pt x="724" y="2297"/>
                </a:lnTo>
                <a:lnTo>
                  <a:pt x="759" y="2334"/>
                </a:lnTo>
                <a:lnTo>
                  <a:pt x="759" y="2371"/>
                </a:lnTo>
                <a:lnTo>
                  <a:pt x="793" y="2448"/>
                </a:lnTo>
                <a:lnTo>
                  <a:pt x="828" y="2485"/>
                </a:lnTo>
                <a:lnTo>
                  <a:pt x="862" y="2485"/>
                </a:lnTo>
                <a:lnTo>
                  <a:pt x="897" y="2485"/>
                </a:lnTo>
                <a:lnTo>
                  <a:pt x="897" y="2448"/>
                </a:lnTo>
                <a:lnTo>
                  <a:pt x="930" y="2410"/>
                </a:lnTo>
                <a:lnTo>
                  <a:pt x="966" y="2410"/>
                </a:lnTo>
                <a:lnTo>
                  <a:pt x="930" y="2371"/>
                </a:lnTo>
                <a:lnTo>
                  <a:pt x="930" y="2334"/>
                </a:lnTo>
                <a:lnTo>
                  <a:pt x="897" y="2297"/>
                </a:lnTo>
                <a:lnTo>
                  <a:pt x="862" y="2258"/>
                </a:lnTo>
                <a:lnTo>
                  <a:pt x="862" y="2221"/>
                </a:lnTo>
                <a:lnTo>
                  <a:pt x="828" y="222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4" name="Freeform 200"/>
          <p:cNvSpPr>
            <a:spLocks noChangeArrowheads="1"/>
          </p:cNvSpPr>
          <p:nvPr/>
        </p:nvSpPr>
        <p:spPr bwMode="auto">
          <a:xfrm>
            <a:off x="4840191" y="1487677"/>
            <a:ext cx="123853" cy="184339"/>
          </a:xfrm>
          <a:custGeom>
            <a:avLst/>
            <a:gdLst/>
            <a:ahLst/>
            <a:cxnLst>
              <a:cxn ang="0">
                <a:pos x="0" y="565"/>
              </a:cxn>
              <a:cxn ang="0">
                <a:pos x="34" y="565"/>
              </a:cxn>
              <a:cxn ang="0">
                <a:pos x="69" y="565"/>
              </a:cxn>
              <a:cxn ang="0">
                <a:pos x="104" y="528"/>
              </a:cxn>
              <a:cxn ang="0">
                <a:pos x="172" y="453"/>
              </a:cxn>
              <a:cxn ang="0">
                <a:pos x="242" y="415"/>
              </a:cxn>
              <a:cxn ang="0">
                <a:pos x="310" y="339"/>
              </a:cxn>
              <a:cxn ang="0">
                <a:pos x="346" y="264"/>
              </a:cxn>
              <a:cxn ang="0">
                <a:pos x="346" y="151"/>
              </a:cxn>
              <a:cxn ang="0">
                <a:pos x="379" y="77"/>
              </a:cxn>
              <a:cxn ang="0">
                <a:pos x="379" y="39"/>
              </a:cxn>
              <a:cxn ang="0">
                <a:pos x="379" y="0"/>
              </a:cxn>
              <a:cxn ang="0">
                <a:pos x="346" y="0"/>
              </a:cxn>
              <a:cxn ang="0">
                <a:pos x="346" y="39"/>
              </a:cxn>
              <a:cxn ang="0">
                <a:pos x="310" y="114"/>
              </a:cxn>
              <a:cxn ang="0">
                <a:pos x="276" y="189"/>
              </a:cxn>
              <a:cxn ang="0">
                <a:pos x="242" y="264"/>
              </a:cxn>
              <a:cxn ang="0">
                <a:pos x="139" y="415"/>
              </a:cxn>
              <a:cxn ang="0">
                <a:pos x="69" y="491"/>
              </a:cxn>
              <a:cxn ang="0">
                <a:pos x="34" y="528"/>
              </a:cxn>
              <a:cxn ang="0">
                <a:pos x="0" y="565"/>
              </a:cxn>
            </a:cxnLst>
            <a:rect l="0" t="0" r="r" b="b"/>
            <a:pathLst>
              <a:path w="380" h="566">
                <a:moveTo>
                  <a:pt x="0" y="565"/>
                </a:moveTo>
                <a:lnTo>
                  <a:pt x="34" y="565"/>
                </a:lnTo>
                <a:lnTo>
                  <a:pt x="69" y="565"/>
                </a:lnTo>
                <a:lnTo>
                  <a:pt x="104" y="528"/>
                </a:lnTo>
                <a:lnTo>
                  <a:pt x="172" y="453"/>
                </a:lnTo>
                <a:lnTo>
                  <a:pt x="242" y="415"/>
                </a:lnTo>
                <a:lnTo>
                  <a:pt x="310" y="339"/>
                </a:lnTo>
                <a:lnTo>
                  <a:pt x="346" y="264"/>
                </a:lnTo>
                <a:lnTo>
                  <a:pt x="346" y="151"/>
                </a:lnTo>
                <a:lnTo>
                  <a:pt x="379" y="77"/>
                </a:lnTo>
                <a:lnTo>
                  <a:pt x="379" y="39"/>
                </a:lnTo>
                <a:lnTo>
                  <a:pt x="379" y="0"/>
                </a:lnTo>
                <a:lnTo>
                  <a:pt x="346" y="0"/>
                </a:lnTo>
                <a:lnTo>
                  <a:pt x="346" y="39"/>
                </a:lnTo>
                <a:lnTo>
                  <a:pt x="310" y="114"/>
                </a:lnTo>
                <a:lnTo>
                  <a:pt x="276" y="189"/>
                </a:lnTo>
                <a:lnTo>
                  <a:pt x="242" y="264"/>
                </a:lnTo>
                <a:lnTo>
                  <a:pt x="139" y="415"/>
                </a:lnTo>
                <a:lnTo>
                  <a:pt x="69" y="491"/>
                </a:lnTo>
                <a:lnTo>
                  <a:pt x="34" y="528"/>
                </a:lnTo>
                <a:lnTo>
                  <a:pt x="0" y="565"/>
                </a:lnTo>
              </a:path>
            </a:pathLst>
          </a:custGeom>
          <a:noFill/>
          <a:ln w="3600">
            <a:solidFill>
              <a:srgbClr val="000000"/>
            </a:solidFill>
            <a:round/>
            <a:headEnd/>
            <a:tailEnd/>
          </a:ln>
          <a:effectLst/>
        </p:spPr>
        <p:txBody>
          <a:bodyPr/>
          <a:lstStyle/>
          <a:p>
            <a:endParaRPr lang="es-ES_tradnl" sz="1633"/>
          </a:p>
        </p:txBody>
      </p:sp>
      <p:sp>
        <p:nvSpPr>
          <p:cNvPr id="11465" name="Freeform 201"/>
          <p:cNvSpPr>
            <a:spLocks noChangeArrowheads="1"/>
          </p:cNvSpPr>
          <p:nvPr/>
        </p:nvSpPr>
        <p:spPr bwMode="auto">
          <a:xfrm>
            <a:off x="2970873" y="504053"/>
            <a:ext cx="3964736" cy="1549603"/>
          </a:xfrm>
          <a:custGeom>
            <a:avLst/>
            <a:gdLst/>
            <a:ahLst/>
            <a:cxnLst>
              <a:cxn ang="0">
                <a:pos x="8415" y="3877"/>
              </a:cxn>
              <a:cxn ang="0">
                <a:pos x="8347" y="3275"/>
              </a:cxn>
              <a:cxn ang="0">
                <a:pos x="8518" y="2749"/>
              </a:cxn>
              <a:cxn ang="0">
                <a:pos x="9208" y="2599"/>
              </a:cxn>
              <a:cxn ang="0">
                <a:pos x="9484" y="2560"/>
              </a:cxn>
              <a:cxn ang="0">
                <a:pos x="9863" y="2258"/>
              </a:cxn>
              <a:cxn ang="0">
                <a:pos x="10140" y="2221"/>
              </a:cxn>
              <a:cxn ang="0">
                <a:pos x="9519" y="3275"/>
              </a:cxn>
              <a:cxn ang="0">
                <a:pos x="9828" y="3350"/>
              </a:cxn>
              <a:cxn ang="0">
                <a:pos x="10070" y="2860"/>
              </a:cxn>
              <a:cxn ang="0">
                <a:pos x="10346" y="2522"/>
              </a:cxn>
              <a:cxn ang="0">
                <a:pos x="11070" y="2184"/>
              </a:cxn>
              <a:cxn ang="0">
                <a:pos x="11380" y="1770"/>
              </a:cxn>
              <a:cxn ang="0">
                <a:pos x="11795" y="1807"/>
              </a:cxn>
              <a:cxn ang="0">
                <a:pos x="11966" y="1505"/>
              </a:cxn>
              <a:cxn ang="0">
                <a:pos x="11519" y="1130"/>
              </a:cxn>
              <a:cxn ang="0">
                <a:pos x="10483" y="941"/>
              </a:cxn>
              <a:cxn ang="0">
                <a:pos x="9898" y="1054"/>
              </a:cxn>
              <a:cxn ang="0">
                <a:pos x="9208" y="829"/>
              </a:cxn>
              <a:cxn ang="0">
                <a:pos x="8622" y="715"/>
              </a:cxn>
              <a:cxn ang="0">
                <a:pos x="8278" y="790"/>
              </a:cxn>
              <a:cxn ang="0">
                <a:pos x="7692" y="941"/>
              </a:cxn>
              <a:cxn ang="0">
                <a:pos x="7001" y="640"/>
              </a:cxn>
              <a:cxn ang="0">
                <a:pos x="6345" y="528"/>
              </a:cxn>
              <a:cxn ang="0">
                <a:pos x="6070" y="490"/>
              </a:cxn>
              <a:cxn ang="0">
                <a:pos x="5897" y="150"/>
              </a:cxn>
              <a:cxn ang="0">
                <a:pos x="5553" y="188"/>
              </a:cxn>
              <a:cxn ang="0">
                <a:pos x="5036" y="264"/>
              </a:cxn>
              <a:cxn ang="0">
                <a:pos x="4243" y="602"/>
              </a:cxn>
              <a:cxn ang="0">
                <a:pos x="4138" y="865"/>
              </a:cxn>
              <a:cxn ang="0">
                <a:pos x="3759" y="865"/>
              </a:cxn>
              <a:cxn ang="0">
                <a:pos x="3588" y="1205"/>
              </a:cxn>
              <a:cxn ang="0">
                <a:pos x="3552" y="1243"/>
              </a:cxn>
              <a:cxn ang="0">
                <a:pos x="3415" y="1092"/>
              </a:cxn>
              <a:cxn ang="0">
                <a:pos x="3104" y="941"/>
              </a:cxn>
              <a:cxn ang="0">
                <a:pos x="2656" y="1130"/>
              </a:cxn>
              <a:cxn ang="0">
                <a:pos x="2311" y="1205"/>
              </a:cxn>
              <a:cxn ang="0">
                <a:pos x="1552" y="1430"/>
              </a:cxn>
              <a:cxn ang="0">
                <a:pos x="1276" y="1355"/>
              </a:cxn>
              <a:cxn ang="0">
                <a:pos x="1001" y="1694"/>
              </a:cxn>
              <a:cxn ang="0">
                <a:pos x="656" y="1807"/>
              </a:cxn>
              <a:cxn ang="0">
                <a:pos x="449" y="1619"/>
              </a:cxn>
              <a:cxn ang="0">
                <a:pos x="1001" y="1394"/>
              </a:cxn>
              <a:cxn ang="0">
                <a:pos x="449" y="865"/>
              </a:cxn>
              <a:cxn ang="0">
                <a:pos x="104" y="1430"/>
              </a:cxn>
              <a:cxn ang="0">
                <a:pos x="172" y="2184"/>
              </a:cxn>
              <a:cxn ang="0">
                <a:pos x="0" y="2635"/>
              </a:cxn>
              <a:cxn ang="0">
                <a:pos x="242" y="3238"/>
              </a:cxn>
              <a:cxn ang="0">
                <a:pos x="656" y="3689"/>
              </a:cxn>
              <a:cxn ang="0">
                <a:pos x="689" y="4329"/>
              </a:cxn>
              <a:cxn ang="0">
                <a:pos x="1450" y="4744"/>
              </a:cxn>
              <a:cxn ang="0">
                <a:pos x="1450" y="3877"/>
              </a:cxn>
              <a:cxn ang="0">
                <a:pos x="1967" y="3576"/>
              </a:cxn>
              <a:cxn ang="0">
                <a:pos x="2415" y="3464"/>
              </a:cxn>
              <a:cxn ang="0">
                <a:pos x="3242" y="3313"/>
              </a:cxn>
              <a:cxn ang="0">
                <a:pos x="4001" y="3727"/>
              </a:cxn>
              <a:cxn ang="0">
                <a:pos x="4656" y="3727"/>
              </a:cxn>
              <a:cxn ang="0">
                <a:pos x="5518" y="3614"/>
              </a:cxn>
              <a:cxn ang="0">
                <a:pos x="6345" y="3840"/>
              </a:cxn>
              <a:cxn ang="0">
                <a:pos x="7001" y="3389"/>
              </a:cxn>
              <a:cxn ang="0">
                <a:pos x="7760" y="3954"/>
              </a:cxn>
              <a:cxn ang="0">
                <a:pos x="7760" y="4329"/>
              </a:cxn>
            </a:cxnLst>
            <a:rect l="0" t="0" r="r" b="b"/>
            <a:pathLst>
              <a:path w="12141" h="4745">
                <a:moveTo>
                  <a:pt x="7760" y="4555"/>
                </a:moveTo>
                <a:lnTo>
                  <a:pt x="7795" y="4518"/>
                </a:lnTo>
                <a:lnTo>
                  <a:pt x="7795" y="4480"/>
                </a:lnTo>
                <a:lnTo>
                  <a:pt x="7829" y="4518"/>
                </a:lnTo>
                <a:lnTo>
                  <a:pt x="7829" y="4555"/>
                </a:lnTo>
                <a:lnTo>
                  <a:pt x="7863" y="4555"/>
                </a:lnTo>
                <a:lnTo>
                  <a:pt x="7932" y="4555"/>
                </a:lnTo>
                <a:lnTo>
                  <a:pt x="7966" y="4518"/>
                </a:lnTo>
                <a:lnTo>
                  <a:pt x="8036" y="4442"/>
                </a:lnTo>
                <a:lnTo>
                  <a:pt x="8104" y="4368"/>
                </a:lnTo>
                <a:lnTo>
                  <a:pt x="8174" y="4254"/>
                </a:lnTo>
                <a:lnTo>
                  <a:pt x="8208" y="4217"/>
                </a:lnTo>
                <a:lnTo>
                  <a:pt x="8243" y="4178"/>
                </a:lnTo>
                <a:lnTo>
                  <a:pt x="8278" y="4066"/>
                </a:lnTo>
                <a:lnTo>
                  <a:pt x="8381" y="3954"/>
                </a:lnTo>
                <a:lnTo>
                  <a:pt x="8415" y="3877"/>
                </a:lnTo>
                <a:lnTo>
                  <a:pt x="8449" y="3840"/>
                </a:lnTo>
                <a:lnTo>
                  <a:pt x="8449" y="3765"/>
                </a:lnTo>
                <a:lnTo>
                  <a:pt x="8449" y="3689"/>
                </a:lnTo>
                <a:lnTo>
                  <a:pt x="8449" y="3614"/>
                </a:lnTo>
                <a:lnTo>
                  <a:pt x="8449" y="3539"/>
                </a:lnTo>
                <a:lnTo>
                  <a:pt x="8484" y="3502"/>
                </a:lnTo>
                <a:lnTo>
                  <a:pt x="8518" y="3464"/>
                </a:lnTo>
                <a:lnTo>
                  <a:pt x="8484" y="3389"/>
                </a:lnTo>
                <a:lnTo>
                  <a:pt x="8484" y="3350"/>
                </a:lnTo>
                <a:lnTo>
                  <a:pt x="8484" y="3313"/>
                </a:lnTo>
                <a:lnTo>
                  <a:pt x="8449" y="3275"/>
                </a:lnTo>
                <a:lnTo>
                  <a:pt x="8415" y="3200"/>
                </a:lnTo>
                <a:lnTo>
                  <a:pt x="8381" y="3200"/>
                </a:lnTo>
                <a:lnTo>
                  <a:pt x="8347" y="3200"/>
                </a:lnTo>
                <a:lnTo>
                  <a:pt x="8347" y="3238"/>
                </a:lnTo>
                <a:lnTo>
                  <a:pt x="8347" y="3275"/>
                </a:lnTo>
                <a:lnTo>
                  <a:pt x="8311" y="3275"/>
                </a:lnTo>
                <a:lnTo>
                  <a:pt x="8311" y="3200"/>
                </a:lnTo>
                <a:lnTo>
                  <a:pt x="8278" y="3200"/>
                </a:lnTo>
                <a:lnTo>
                  <a:pt x="8243" y="3238"/>
                </a:lnTo>
                <a:lnTo>
                  <a:pt x="8243" y="3275"/>
                </a:lnTo>
                <a:lnTo>
                  <a:pt x="8208" y="3275"/>
                </a:lnTo>
                <a:lnTo>
                  <a:pt x="8208" y="3238"/>
                </a:lnTo>
                <a:lnTo>
                  <a:pt x="8208" y="3162"/>
                </a:lnTo>
                <a:lnTo>
                  <a:pt x="8104" y="3162"/>
                </a:lnTo>
                <a:lnTo>
                  <a:pt x="8139" y="3125"/>
                </a:lnTo>
                <a:lnTo>
                  <a:pt x="8174" y="3125"/>
                </a:lnTo>
                <a:lnTo>
                  <a:pt x="8243" y="3011"/>
                </a:lnTo>
                <a:lnTo>
                  <a:pt x="8311" y="2936"/>
                </a:lnTo>
                <a:lnTo>
                  <a:pt x="8415" y="2860"/>
                </a:lnTo>
                <a:lnTo>
                  <a:pt x="8449" y="2824"/>
                </a:lnTo>
                <a:lnTo>
                  <a:pt x="8518" y="2749"/>
                </a:lnTo>
                <a:lnTo>
                  <a:pt x="8553" y="2673"/>
                </a:lnTo>
                <a:lnTo>
                  <a:pt x="8656" y="2635"/>
                </a:lnTo>
                <a:lnTo>
                  <a:pt x="8691" y="2635"/>
                </a:lnTo>
                <a:lnTo>
                  <a:pt x="8760" y="2599"/>
                </a:lnTo>
                <a:lnTo>
                  <a:pt x="8795" y="2635"/>
                </a:lnTo>
                <a:lnTo>
                  <a:pt x="8795" y="2673"/>
                </a:lnTo>
                <a:lnTo>
                  <a:pt x="8863" y="2635"/>
                </a:lnTo>
                <a:lnTo>
                  <a:pt x="8933" y="2635"/>
                </a:lnTo>
                <a:lnTo>
                  <a:pt x="8966" y="2673"/>
                </a:lnTo>
                <a:lnTo>
                  <a:pt x="9002" y="2635"/>
                </a:lnTo>
                <a:lnTo>
                  <a:pt x="9002" y="2560"/>
                </a:lnTo>
                <a:lnTo>
                  <a:pt x="9036" y="2560"/>
                </a:lnTo>
                <a:lnTo>
                  <a:pt x="9070" y="2560"/>
                </a:lnTo>
                <a:lnTo>
                  <a:pt x="9104" y="2560"/>
                </a:lnTo>
                <a:lnTo>
                  <a:pt x="9140" y="2599"/>
                </a:lnTo>
                <a:lnTo>
                  <a:pt x="9208" y="2599"/>
                </a:lnTo>
                <a:lnTo>
                  <a:pt x="9242" y="2599"/>
                </a:lnTo>
                <a:lnTo>
                  <a:pt x="9278" y="2599"/>
                </a:lnTo>
                <a:lnTo>
                  <a:pt x="9311" y="2599"/>
                </a:lnTo>
                <a:lnTo>
                  <a:pt x="9278" y="2635"/>
                </a:lnTo>
                <a:lnTo>
                  <a:pt x="9242" y="2635"/>
                </a:lnTo>
                <a:lnTo>
                  <a:pt x="9208" y="2673"/>
                </a:lnTo>
                <a:lnTo>
                  <a:pt x="9208" y="2710"/>
                </a:lnTo>
                <a:lnTo>
                  <a:pt x="9242" y="2710"/>
                </a:lnTo>
                <a:lnTo>
                  <a:pt x="9311" y="2673"/>
                </a:lnTo>
                <a:lnTo>
                  <a:pt x="9346" y="2673"/>
                </a:lnTo>
                <a:lnTo>
                  <a:pt x="9382" y="2673"/>
                </a:lnTo>
                <a:lnTo>
                  <a:pt x="9415" y="2635"/>
                </a:lnTo>
                <a:lnTo>
                  <a:pt x="9450" y="2673"/>
                </a:lnTo>
                <a:lnTo>
                  <a:pt x="9484" y="2635"/>
                </a:lnTo>
                <a:lnTo>
                  <a:pt x="9484" y="2599"/>
                </a:lnTo>
                <a:lnTo>
                  <a:pt x="9484" y="2560"/>
                </a:lnTo>
                <a:lnTo>
                  <a:pt x="9450" y="2560"/>
                </a:lnTo>
                <a:lnTo>
                  <a:pt x="9415" y="2522"/>
                </a:lnTo>
                <a:lnTo>
                  <a:pt x="9450" y="2485"/>
                </a:lnTo>
                <a:lnTo>
                  <a:pt x="9519" y="2410"/>
                </a:lnTo>
                <a:lnTo>
                  <a:pt x="9552" y="2371"/>
                </a:lnTo>
                <a:lnTo>
                  <a:pt x="9588" y="2334"/>
                </a:lnTo>
                <a:lnTo>
                  <a:pt x="9622" y="2334"/>
                </a:lnTo>
                <a:lnTo>
                  <a:pt x="9657" y="2334"/>
                </a:lnTo>
                <a:lnTo>
                  <a:pt x="9691" y="2297"/>
                </a:lnTo>
                <a:lnTo>
                  <a:pt x="9725" y="2258"/>
                </a:lnTo>
                <a:lnTo>
                  <a:pt x="9760" y="2258"/>
                </a:lnTo>
                <a:lnTo>
                  <a:pt x="9795" y="2297"/>
                </a:lnTo>
                <a:lnTo>
                  <a:pt x="9828" y="2258"/>
                </a:lnTo>
                <a:lnTo>
                  <a:pt x="9898" y="2221"/>
                </a:lnTo>
                <a:lnTo>
                  <a:pt x="9898" y="2258"/>
                </a:lnTo>
                <a:lnTo>
                  <a:pt x="9863" y="2258"/>
                </a:lnTo>
                <a:lnTo>
                  <a:pt x="9863" y="2297"/>
                </a:lnTo>
                <a:lnTo>
                  <a:pt x="9795" y="2371"/>
                </a:lnTo>
                <a:lnTo>
                  <a:pt x="9795" y="2410"/>
                </a:lnTo>
                <a:lnTo>
                  <a:pt x="9828" y="2410"/>
                </a:lnTo>
                <a:lnTo>
                  <a:pt x="9828" y="2448"/>
                </a:lnTo>
                <a:lnTo>
                  <a:pt x="9863" y="2410"/>
                </a:lnTo>
                <a:lnTo>
                  <a:pt x="9933" y="2371"/>
                </a:lnTo>
                <a:lnTo>
                  <a:pt x="9967" y="2371"/>
                </a:lnTo>
                <a:lnTo>
                  <a:pt x="10002" y="2334"/>
                </a:lnTo>
                <a:lnTo>
                  <a:pt x="10037" y="2258"/>
                </a:lnTo>
                <a:lnTo>
                  <a:pt x="10037" y="2221"/>
                </a:lnTo>
                <a:lnTo>
                  <a:pt x="10104" y="2184"/>
                </a:lnTo>
                <a:lnTo>
                  <a:pt x="10140" y="2146"/>
                </a:lnTo>
                <a:lnTo>
                  <a:pt x="10174" y="2146"/>
                </a:lnTo>
                <a:lnTo>
                  <a:pt x="10174" y="2184"/>
                </a:lnTo>
                <a:lnTo>
                  <a:pt x="10140" y="2221"/>
                </a:lnTo>
                <a:lnTo>
                  <a:pt x="10104" y="2334"/>
                </a:lnTo>
                <a:lnTo>
                  <a:pt x="10037" y="2448"/>
                </a:lnTo>
                <a:lnTo>
                  <a:pt x="9967" y="2485"/>
                </a:lnTo>
                <a:lnTo>
                  <a:pt x="9795" y="2635"/>
                </a:lnTo>
                <a:lnTo>
                  <a:pt x="9760" y="2673"/>
                </a:lnTo>
                <a:lnTo>
                  <a:pt x="9691" y="2749"/>
                </a:lnTo>
                <a:lnTo>
                  <a:pt x="9657" y="2785"/>
                </a:lnTo>
                <a:lnTo>
                  <a:pt x="9622" y="2785"/>
                </a:lnTo>
                <a:lnTo>
                  <a:pt x="9588" y="2860"/>
                </a:lnTo>
                <a:lnTo>
                  <a:pt x="9588" y="2899"/>
                </a:lnTo>
                <a:lnTo>
                  <a:pt x="9552" y="2936"/>
                </a:lnTo>
                <a:lnTo>
                  <a:pt x="9552" y="2974"/>
                </a:lnTo>
                <a:lnTo>
                  <a:pt x="9552" y="3049"/>
                </a:lnTo>
                <a:lnTo>
                  <a:pt x="9552" y="3087"/>
                </a:lnTo>
                <a:lnTo>
                  <a:pt x="9552" y="3162"/>
                </a:lnTo>
                <a:lnTo>
                  <a:pt x="9519" y="3275"/>
                </a:lnTo>
                <a:lnTo>
                  <a:pt x="9519" y="3425"/>
                </a:lnTo>
                <a:lnTo>
                  <a:pt x="9519" y="3464"/>
                </a:lnTo>
                <a:lnTo>
                  <a:pt x="9552" y="3502"/>
                </a:lnTo>
                <a:lnTo>
                  <a:pt x="9588" y="3502"/>
                </a:lnTo>
                <a:lnTo>
                  <a:pt x="9588" y="3539"/>
                </a:lnTo>
                <a:lnTo>
                  <a:pt x="9588" y="3576"/>
                </a:lnTo>
                <a:lnTo>
                  <a:pt x="9588" y="3614"/>
                </a:lnTo>
                <a:lnTo>
                  <a:pt x="9622" y="3652"/>
                </a:lnTo>
                <a:lnTo>
                  <a:pt x="9657" y="3614"/>
                </a:lnTo>
                <a:lnTo>
                  <a:pt x="9691" y="3576"/>
                </a:lnTo>
                <a:lnTo>
                  <a:pt x="9725" y="3539"/>
                </a:lnTo>
                <a:lnTo>
                  <a:pt x="9760" y="3502"/>
                </a:lnTo>
                <a:lnTo>
                  <a:pt x="9760" y="3464"/>
                </a:lnTo>
                <a:lnTo>
                  <a:pt x="9795" y="3425"/>
                </a:lnTo>
                <a:lnTo>
                  <a:pt x="9828" y="3389"/>
                </a:lnTo>
                <a:lnTo>
                  <a:pt x="9828" y="3350"/>
                </a:lnTo>
                <a:lnTo>
                  <a:pt x="9828" y="3275"/>
                </a:lnTo>
                <a:lnTo>
                  <a:pt x="9863" y="3275"/>
                </a:lnTo>
                <a:lnTo>
                  <a:pt x="9898" y="3238"/>
                </a:lnTo>
                <a:lnTo>
                  <a:pt x="9933" y="3238"/>
                </a:lnTo>
                <a:lnTo>
                  <a:pt x="9967" y="3238"/>
                </a:lnTo>
                <a:lnTo>
                  <a:pt x="9933" y="3162"/>
                </a:lnTo>
                <a:lnTo>
                  <a:pt x="9933" y="3125"/>
                </a:lnTo>
                <a:lnTo>
                  <a:pt x="9967" y="3087"/>
                </a:lnTo>
                <a:lnTo>
                  <a:pt x="10002" y="3049"/>
                </a:lnTo>
                <a:lnTo>
                  <a:pt x="10037" y="3049"/>
                </a:lnTo>
                <a:lnTo>
                  <a:pt x="10037" y="3011"/>
                </a:lnTo>
                <a:lnTo>
                  <a:pt x="10002" y="2974"/>
                </a:lnTo>
                <a:lnTo>
                  <a:pt x="10002" y="2936"/>
                </a:lnTo>
                <a:lnTo>
                  <a:pt x="10002" y="2899"/>
                </a:lnTo>
                <a:lnTo>
                  <a:pt x="10037" y="2860"/>
                </a:lnTo>
                <a:lnTo>
                  <a:pt x="10070" y="2860"/>
                </a:lnTo>
                <a:lnTo>
                  <a:pt x="10037" y="2824"/>
                </a:lnTo>
                <a:lnTo>
                  <a:pt x="10037" y="2785"/>
                </a:lnTo>
                <a:lnTo>
                  <a:pt x="10037" y="2749"/>
                </a:lnTo>
                <a:lnTo>
                  <a:pt x="10070" y="2673"/>
                </a:lnTo>
                <a:lnTo>
                  <a:pt x="10070" y="2635"/>
                </a:lnTo>
                <a:lnTo>
                  <a:pt x="10104" y="2599"/>
                </a:lnTo>
                <a:lnTo>
                  <a:pt x="10104" y="2522"/>
                </a:lnTo>
                <a:lnTo>
                  <a:pt x="10140" y="2485"/>
                </a:lnTo>
                <a:lnTo>
                  <a:pt x="10174" y="2522"/>
                </a:lnTo>
                <a:lnTo>
                  <a:pt x="10207" y="2522"/>
                </a:lnTo>
                <a:lnTo>
                  <a:pt x="10243" y="2522"/>
                </a:lnTo>
                <a:lnTo>
                  <a:pt x="10277" y="2485"/>
                </a:lnTo>
                <a:lnTo>
                  <a:pt x="10312" y="2448"/>
                </a:lnTo>
                <a:lnTo>
                  <a:pt x="10346" y="2448"/>
                </a:lnTo>
                <a:lnTo>
                  <a:pt x="10346" y="2485"/>
                </a:lnTo>
                <a:lnTo>
                  <a:pt x="10346" y="2522"/>
                </a:lnTo>
                <a:lnTo>
                  <a:pt x="10381" y="2485"/>
                </a:lnTo>
                <a:lnTo>
                  <a:pt x="10415" y="2448"/>
                </a:lnTo>
                <a:lnTo>
                  <a:pt x="10450" y="2448"/>
                </a:lnTo>
                <a:lnTo>
                  <a:pt x="10483" y="2448"/>
                </a:lnTo>
                <a:lnTo>
                  <a:pt x="10519" y="2448"/>
                </a:lnTo>
                <a:lnTo>
                  <a:pt x="10554" y="2485"/>
                </a:lnTo>
                <a:lnTo>
                  <a:pt x="10588" y="2522"/>
                </a:lnTo>
                <a:lnTo>
                  <a:pt x="10622" y="2522"/>
                </a:lnTo>
                <a:lnTo>
                  <a:pt x="10656" y="2485"/>
                </a:lnTo>
                <a:lnTo>
                  <a:pt x="10692" y="2448"/>
                </a:lnTo>
                <a:lnTo>
                  <a:pt x="10725" y="2448"/>
                </a:lnTo>
                <a:lnTo>
                  <a:pt x="10760" y="2448"/>
                </a:lnTo>
                <a:lnTo>
                  <a:pt x="10760" y="2410"/>
                </a:lnTo>
                <a:lnTo>
                  <a:pt x="10795" y="2371"/>
                </a:lnTo>
                <a:lnTo>
                  <a:pt x="10899" y="2297"/>
                </a:lnTo>
                <a:lnTo>
                  <a:pt x="11070" y="2184"/>
                </a:lnTo>
                <a:lnTo>
                  <a:pt x="11140" y="2146"/>
                </a:lnTo>
                <a:lnTo>
                  <a:pt x="11174" y="2108"/>
                </a:lnTo>
                <a:lnTo>
                  <a:pt x="11243" y="2070"/>
                </a:lnTo>
                <a:lnTo>
                  <a:pt x="11278" y="2070"/>
                </a:lnTo>
                <a:lnTo>
                  <a:pt x="11311" y="2070"/>
                </a:lnTo>
                <a:lnTo>
                  <a:pt x="11278" y="1996"/>
                </a:lnTo>
                <a:lnTo>
                  <a:pt x="11243" y="1957"/>
                </a:lnTo>
                <a:lnTo>
                  <a:pt x="11243" y="1920"/>
                </a:lnTo>
                <a:lnTo>
                  <a:pt x="11243" y="1845"/>
                </a:lnTo>
                <a:lnTo>
                  <a:pt x="11208" y="1807"/>
                </a:lnTo>
                <a:lnTo>
                  <a:pt x="11174" y="1807"/>
                </a:lnTo>
                <a:lnTo>
                  <a:pt x="11174" y="1770"/>
                </a:lnTo>
                <a:lnTo>
                  <a:pt x="11243" y="1807"/>
                </a:lnTo>
                <a:lnTo>
                  <a:pt x="11311" y="1807"/>
                </a:lnTo>
                <a:lnTo>
                  <a:pt x="11347" y="1807"/>
                </a:lnTo>
                <a:lnTo>
                  <a:pt x="11380" y="1770"/>
                </a:lnTo>
                <a:lnTo>
                  <a:pt x="11415" y="1770"/>
                </a:lnTo>
                <a:lnTo>
                  <a:pt x="11450" y="1732"/>
                </a:lnTo>
                <a:lnTo>
                  <a:pt x="11450" y="1656"/>
                </a:lnTo>
                <a:lnTo>
                  <a:pt x="11450" y="1619"/>
                </a:lnTo>
                <a:lnTo>
                  <a:pt x="11484" y="1544"/>
                </a:lnTo>
                <a:lnTo>
                  <a:pt x="11484" y="1505"/>
                </a:lnTo>
                <a:lnTo>
                  <a:pt x="11519" y="1505"/>
                </a:lnTo>
                <a:lnTo>
                  <a:pt x="11519" y="1544"/>
                </a:lnTo>
                <a:lnTo>
                  <a:pt x="11519" y="1582"/>
                </a:lnTo>
                <a:lnTo>
                  <a:pt x="11519" y="1656"/>
                </a:lnTo>
                <a:lnTo>
                  <a:pt x="11519" y="1694"/>
                </a:lnTo>
                <a:lnTo>
                  <a:pt x="11587" y="1732"/>
                </a:lnTo>
                <a:lnTo>
                  <a:pt x="11691" y="1694"/>
                </a:lnTo>
                <a:lnTo>
                  <a:pt x="11726" y="1732"/>
                </a:lnTo>
                <a:lnTo>
                  <a:pt x="11760" y="1732"/>
                </a:lnTo>
                <a:lnTo>
                  <a:pt x="11795" y="1807"/>
                </a:lnTo>
                <a:lnTo>
                  <a:pt x="11795" y="1845"/>
                </a:lnTo>
                <a:lnTo>
                  <a:pt x="11829" y="1845"/>
                </a:lnTo>
                <a:lnTo>
                  <a:pt x="11899" y="1845"/>
                </a:lnTo>
                <a:lnTo>
                  <a:pt x="11933" y="1845"/>
                </a:lnTo>
                <a:lnTo>
                  <a:pt x="11933" y="1883"/>
                </a:lnTo>
                <a:lnTo>
                  <a:pt x="11966" y="1883"/>
                </a:lnTo>
                <a:lnTo>
                  <a:pt x="12002" y="1883"/>
                </a:lnTo>
                <a:lnTo>
                  <a:pt x="12002" y="1845"/>
                </a:lnTo>
                <a:lnTo>
                  <a:pt x="12002" y="1770"/>
                </a:lnTo>
                <a:lnTo>
                  <a:pt x="12002" y="1694"/>
                </a:lnTo>
                <a:lnTo>
                  <a:pt x="12036" y="1656"/>
                </a:lnTo>
                <a:lnTo>
                  <a:pt x="12105" y="1619"/>
                </a:lnTo>
                <a:lnTo>
                  <a:pt x="12140" y="1619"/>
                </a:lnTo>
                <a:lnTo>
                  <a:pt x="12105" y="1582"/>
                </a:lnTo>
                <a:lnTo>
                  <a:pt x="12070" y="1582"/>
                </a:lnTo>
                <a:lnTo>
                  <a:pt x="11966" y="1505"/>
                </a:lnTo>
                <a:lnTo>
                  <a:pt x="11933" y="1505"/>
                </a:lnTo>
                <a:lnTo>
                  <a:pt x="11933" y="1469"/>
                </a:lnTo>
                <a:lnTo>
                  <a:pt x="11899" y="1430"/>
                </a:lnTo>
                <a:lnTo>
                  <a:pt x="11863" y="1469"/>
                </a:lnTo>
                <a:lnTo>
                  <a:pt x="11863" y="1505"/>
                </a:lnTo>
                <a:lnTo>
                  <a:pt x="11863" y="1544"/>
                </a:lnTo>
                <a:lnTo>
                  <a:pt x="11899" y="1619"/>
                </a:lnTo>
                <a:lnTo>
                  <a:pt x="11863" y="1656"/>
                </a:lnTo>
                <a:lnTo>
                  <a:pt x="11863" y="1619"/>
                </a:lnTo>
                <a:lnTo>
                  <a:pt x="11829" y="1619"/>
                </a:lnTo>
                <a:lnTo>
                  <a:pt x="11795" y="1582"/>
                </a:lnTo>
                <a:lnTo>
                  <a:pt x="11726" y="1469"/>
                </a:lnTo>
                <a:lnTo>
                  <a:pt x="11691" y="1355"/>
                </a:lnTo>
                <a:lnTo>
                  <a:pt x="11622" y="1243"/>
                </a:lnTo>
                <a:lnTo>
                  <a:pt x="11554" y="1167"/>
                </a:lnTo>
                <a:lnTo>
                  <a:pt x="11519" y="1130"/>
                </a:lnTo>
                <a:lnTo>
                  <a:pt x="11450" y="1092"/>
                </a:lnTo>
                <a:lnTo>
                  <a:pt x="11380" y="1054"/>
                </a:lnTo>
                <a:lnTo>
                  <a:pt x="11311" y="1016"/>
                </a:lnTo>
                <a:lnTo>
                  <a:pt x="11243" y="1016"/>
                </a:lnTo>
                <a:lnTo>
                  <a:pt x="11174" y="1016"/>
                </a:lnTo>
                <a:lnTo>
                  <a:pt x="11105" y="1016"/>
                </a:lnTo>
                <a:lnTo>
                  <a:pt x="11070" y="1016"/>
                </a:lnTo>
                <a:lnTo>
                  <a:pt x="11001" y="979"/>
                </a:lnTo>
                <a:lnTo>
                  <a:pt x="10967" y="979"/>
                </a:lnTo>
                <a:lnTo>
                  <a:pt x="10899" y="941"/>
                </a:lnTo>
                <a:lnTo>
                  <a:pt x="10829" y="904"/>
                </a:lnTo>
                <a:lnTo>
                  <a:pt x="10622" y="904"/>
                </a:lnTo>
                <a:lnTo>
                  <a:pt x="10554" y="904"/>
                </a:lnTo>
                <a:lnTo>
                  <a:pt x="10519" y="865"/>
                </a:lnTo>
                <a:lnTo>
                  <a:pt x="10483" y="865"/>
                </a:lnTo>
                <a:lnTo>
                  <a:pt x="10483" y="941"/>
                </a:lnTo>
                <a:lnTo>
                  <a:pt x="10519" y="1016"/>
                </a:lnTo>
                <a:lnTo>
                  <a:pt x="10554" y="1054"/>
                </a:lnTo>
                <a:lnTo>
                  <a:pt x="10554" y="1092"/>
                </a:lnTo>
                <a:lnTo>
                  <a:pt x="10519" y="1130"/>
                </a:lnTo>
                <a:lnTo>
                  <a:pt x="10450" y="1130"/>
                </a:lnTo>
                <a:lnTo>
                  <a:pt x="10415" y="1092"/>
                </a:lnTo>
                <a:lnTo>
                  <a:pt x="10415" y="1054"/>
                </a:lnTo>
                <a:lnTo>
                  <a:pt x="10381" y="1054"/>
                </a:lnTo>
                <a:lnTo>
                  <a:pt x="10346" y="1054"/>
                </a:lnTo>
                <a:lnTo>
                  <a:pt x="10312" y="1016"/>
                </a:lnTo>
                <a:lnTo>
                  <a:pt x="10277" y="1016"/>
                </a:lnTo>
                <a:lnTo>
                  <a:pt x="10174" y="1016"/>
                </a:lnTo>
                <a:lnTo>
                  <a:pt x="10104" y="1016"/>
                </a:lnTo>
                <a:lnTo>
                  <a:pt x="9967" y="1016"/>
                </a:lnTo>
                <a:lnTo>
                  <a:pt x="9933" y="1016"/>
                </a:lnTo>
                <a:lnTo>
                  <a:pt x="9898" y="1054"/>
                </a:lnTo>
                <a:lnTo>
                  <a:pt x="9863" y="1054"/>
                </a:lnTo>
                <a:lnTo>
                  <a:pt x="9863" y="1130"/>
                </a:lnTo>
                <a:lnTo>
                  <a:pt x="9828" y="1092"/>
                </a:lnTo>
                <a:lnTo>
                  <a:pt x="9795" y="1054"/>
                </a:lnTo>
                <a:lnTo>
                  <a:pt x="9760" y="1054"/>
                </a:lnTo>
                <a:lnTo>
                  <a:pt x="9725" y="1016"/>
                </a:lnTo>
                <a:lnTo>
                  <a:pt x="9657" y="1016"/>
                </a:lnTo>
                <a:lnTo>
                  <a:pt x="9622" y="941"/>
                </a:lnTo>
                <a:lnTo>
                  <a:pt x="9622" y="904"/>
                </a:lnTo>
                <a:lnTo>
                  <a:pt x="9588" y="865"/>
                </a:lnTo>
                <a:lnTo>
                  <a:pt x="9552" y="790"/>
                </a:lnTo>
                <a:lnTo>
                  <a:pt x="9519" y="790"/>
                </a:lnTo>
                <a:lnTo>
                  <a:pt x="9450" y="790"/>
                </a:lnTo>
                <a:lnTo>
                  <a:pt x="9382" y="790"/>
                </a:lnTo>
                <a:lnTo>
                  <a:pt x="9242" y="790"/>
                </a:lnTo>
                <a:lnTo>
                  <a:pt x="9208" y="829"/>
                </a:lnTo>
                <a:lnTo>
                  <a:pt x="9140" y="829"/>
                </a:lnTo>
                <a:lnTo>
                  <a:pt x="9070" y="829"/>
                </a:lnTo>
                <a:lnTo>
                  <a:pt x="9036" y="790"/>
                </a:lnTo>
                <a:lnTo>
                  <a:pt x="9002" y="790"/>
                </a:lnTo>
                <a:lnTo>
                  <a:pt x="8966" y="753"/>
                </a:lnTo>
                <a:lnTo>
                  <a:pt x="8933" y="753"/>
                </a:lnTo>
                <a:lnTo>
                  <a:pt x="8898" y="753"/>
                </a:lnTo>
                <a:lnTo>
                  <a:pt x="8898" y="715"/>
                </a:lnTo>
                <a:lnTo>
                  <a:pt x="8898" y="679"/>
                </a:lnTo>
                <a:lnTo>
                  <a:pt x="8863" y="640"/>
                </a:lnTo>
                <a:lnTo>
                  <a:pt x="8795" y="640"/>
                </a:lnTo>
                <a:lnTo>
                  <a:pt x="8725" y="640"/>
                </a:lnTo>
                <a:lnTo>
                  <a:pt x="8691" y="640"/>
                </a:lnTo>
                <a:lnTo>
                  <a:pt x="8656" y="640"/>
                </a:lnTo>
                <a:lnTo>
                  <a:pt x="8656" y="679"/>
                </a:lnTo>
                <a:lnTo>
                  <a:pt x="8622" y="715"/>
                </a:lnTo>
                <a:lnTo>
                  <a:pt x="8587" y="715"/>
                </a:lnTo>
                <a:lnTo>
                  <a:pt x="8587" y="679"/>
                </a:lnTo>
                <a:lnTo>
                  <a:pt x="8587" y="640"/>
                </a:lnTo>
                <a:lnTo>
                  <a:pt x="8518" y="679"/>
                </a:lnTo>
                <a:lnTo>
                  <a:pt x="8518" y="640"/>
                </a:lnTo>
                <a:lnTo>
                  <a:pt x="8518" y="602"/>
                </a:lnTo>
                <a:lnTo>
                  <a:pt x="8484" y="602"/>
                </a:lnTo>
                <a:lnTo>
                  <a:pt x="8449" y="602"/>
                </a:lnTo>
                <a:lnTo>
                  <a:pt x="8381" y="640"/>
                </a:lnTo>
                <a:lnTo>
                  <a:pt x="8278" y="640"/>
                </a:lnTo>
                <a:lnTo>
                  <a:pt x="8243" y="640"/>
                </a:lnTo>
                <a:lnTo>
                  <a:pt x="8208" y="640"/>
                </a:lnTo>
                <a:lnTo>
                  <a:pt x="8208" y="679"/>
                </a:lnTo>
                <a:lnTo>
                  <a:pt x="8208" y="715"/>
                </a:lnTo>
                <a:lnTo>
                  <a:pt x="8243" y="753"/>
                </a:lnTo>
                <a:lnTo>
                  <a:pt x="8278" y="790"/>
                </a:lnTo>
                <a:lnTo>
                  <a:pt x="8278" y="829"/>
                </a:lnTo>
                <a:lnTo>
                  <a:pt x="8243" y="829"/>
                </a:lnTo>
                <a:lnTo>
                  <a:pt x="8208" y="790"/>
                </a:lnTo>
                <a:lnTo>
                  <a:pt x="8139" y="753"/>
                </a:lnTo>
                <a:lnTo>
                  <a:pt x="8104" y="753"/>
                </a:lnTo>
                <a:lnTo>
                  <a:pt x="8036" y="753"/>
                </a:lnTo>
                <a:lnTo>
                  <a:pt x="7966" y="790"/>
                </a:lnTo>
                <a:lnTo>
                  <a:pt x="7898" y="790"/>
                </a:lnTo>
                <a:lnTo>
                  <a:pt x="7829" y="829"/>
                </a:lnTo>
                <a:lnTo>
                  <a:pt x="7795" y="829"/>
                </a:lnTo>
                <a:lnTo>
                  <a:pt x="7795" y="790"/>
                </a:lnTo>
                <a:lnTo>
                  <a:pt x="7760" y="753"/>
                </a:lnTo>
                <a:lnTo>
                  <a:pt x="7760" y="790"/>
                </a:lnTo>
                <a:lnTo>
                  <a:pt x="7760" y="829"/>
                </a:lnTo>
                <a:lnTo>
                  <a:pt x="7725" y="829"/>
                </a:lnTo>
                <a:lnTo>
                  <a:pt x="7692" y="941"/>
                </a:lnTo>
                <a:lnTo>
                  <a:pt x="7552" y="865"/>
                </a:lnTo>
                <a:lnTo>
                  <a:pt x="7484" y="790"/>
                </a:lnTo>
                <a:lnTo>
                  <a:pt x="7415" y="790"/>
                </a:lnTo>
                <a:lnTo>
                  <a:pt x="7415" y="715"/>
                </a:lnTo>
                <a:lnTo>
                  <a:pt x="7381" y="640"/>
                </a:lnTo>
                <a:lnTo>
                  <a:pt x="7381" y="602"/>
                </a:lnTo>
                <a:lnTo>
                  <a:pt x="7345" y="602"/>
                </a:lnTo>
                <a:lnTo>
                  <a:pt x="7345" y="565"/>
                </a:lnTo>
                <a:lnTo>
                  <a:pt x="7277" y="565"/>
                </a:lnTo>
                <a:lnTo>
                  <a:pt x="7207" y="528"/>
                </a:lnTo>
                <a:lnTo>
                  <a:pt x="7140" y="490"/>
                </a:lnTo>
                <a:lnTo>
                  <a:pt x="7104" y="490"/>
                </a:lnTo>
                <a:lnTo>
                  <a:pt x="7070" y="528"/>
                </a:lnTo>
                <a:lnTo>
                  <a:pt x="7036" y="565"/>
                </a:lnTo>
                <a:lnTo>
                  <a:pt x="7070" y="640"/>
                </a:lnTo>
                <a:lnTo>
                  <a:pt x="7001" y="640"/>
                </a:lnTo>
                <a:lnTo>
                  <a:pt x="6932" y="640"/>
                </a:lnTo>
                <a:lnTo>
                  <a:pt x="6897" y="640"/>
                </a:lnTo>
                <a:lnTo>
                  <a:pt x="6864" y="602"/>
                </a:lnTo>
                <a:lnTo>
                  <a:pt x="6828" y="602"/>
                </a:lnTo>
                <a:lnTo>
                  <a:pt x="6794" y="602"/>
                </a:lnTo>
                <a:lnTo>
                  <a:pt x="6725" y="640"/>
                </a:lnTo>
                <a:lnTo>
                  <a:pt x="6691" y="640"/>
                </a:lnTo>
                <a:lnTo>
                  <a:pt x="6656" y="602"/>
                </a:lnTo>
                <a:lnTo>
                  <a:pt x="6622" y="602"/>
                </a:lnTo>
                <a:lnTo>
                  <a:pt x="6588" y="565"/>
                </a:lnTo>
                <a:lnTo>
                  <a:pt x="6519" y="528"/>
                </a:lnTo>
                <a:lnTo>
                  <a:pt x="6485" y="528"/>
                </a:lnTo>
                <a:lnTo>
                  <a:pt x="6449" y="528"/>
                </a:lnTo>
                <a:lnTo>
                  <a:pt x="6415" y="565"/>
                </a:lnTo>
                <a:lnTo>
                  <a:pt x="6380" y="565"/>
                </a:lnTo>
                <a:lnTo>
                  <a:pt x="6345" y="528"/>
                </a:lnTo>
                <a:lnTo>
                  <a:pt x="6345" y="490"/>
                </a:lnTo>
                <a:lnTo>
                  <a:pt x="6242" y="528"/>
                </a:lnTo>
                <a:lnTo>
                  <a:pt x="6208" y="528"/>
                </a:lnTo>
                <a:lnTo>
                  <a:pt x="6173" y="490"/>
                </a:lnTo>
                <a:lnTo>
                  <a:pt x="6140" y="490"/>
                </a:lnTo>
                <a:lnTo>
                  <a:pt x="6105" y="528"/>
                </a:lnTo>
                <a:lnTo>
                  <a:pt x="6070" y="565"/>
                </a:lnTo>
                <a:lnTo>
                  <a:pt x="6001" y="602"/>
                </a:lnTo>
                <a:lnTo>
                  <a:pt x="5864" y="679"/>
                </a:lnTo>
                <a:lnTo>
                  <a:pt x="5829" y="679"/>
                </a:lnTo>
                <a:lnTo>
                  <a:pt x="5793" y="715"/>
                </a:lnTo>
                <a:lnTo>
                  <a:pt x="5829" y="640"/>
                </a:lnTo>
                <a:lnTo>
                  <a:pt x="5864" y="602"/>
                </a:lnTo>
                <a:lnTo>
                  <a:pt x="5933" y="565"/>
                </a:lnTo>
                <a:lnTo>
                  <a:pt x="6001" y="528"/>
                </a:lnTo>
                <a:lnTo>
                  <a:pt x="6070" y="490"/>
                </a:lnTo>
                <a:lnTo>
                  <a:pt x="6105" y="451"/>
                </a:lnTo>
                <a:lnTo>
                  <a:pt x="6105" y="415"/>
                </a:lnTo>
                <a:lnTo>
                  <a:pt x="6140" y="377"/>
                </a:lnTo>
                <a:lnTo>
                  <a:pt x="6173" y="377"/>
                </a:lnTo>
                <a:lnTo>
                  <a:pt x="6140" y="338"/>
                </a:lnTo>
                <a:lnTo>
                  <a:pt x="6105" y="301"/>
                </a:lnTo>
                <a:lnTo>
                  <a:pt x="6105" y="264"/>
                </a:lnTo>
                <a:lnTo>
                  <a:pt x="6173" y="264"/>
                </a:lnTo>
                <a:lnTo>
                  <a:pt x="6173" y="227"/>
                </a:lnTo>
                <a:lnTo>
                  <a:pt x="6173" y="188"/>
                </a:lnTo>
                <a:lnTo>
                  <a:pt x="6140" y="150"/>
                </a:lnTo>
                <a:lnTo>
                  <a:pt x="6105" y="114"/>
                </a:lnTo>
                <a:lnTo>
                  <a:pt x="6070" y="76"/>
                </a:lnTo>
                <a:lnTo>
                  <a:pt x="6036" y="114"/>
                </a:lnTo>
                <a:lnTo>
                  <a:pt x="6001" y="114"/>
                </a:lnTo>
                <a:lnTo>
                  <a:pt x="5897" y="150"/>
                </a:lnTo>
                <a:lnTo>
                  <a:pt x="5829" y="150"/>
                </a:lnTo>
                <a:lnTo>
                  <a:pt x="5829" y="188"/>
                </a:lnTo>
                <a:lnTo>
                  <a:pt x="5793" y="227"/>
                </a:lnTo>
                <a:lnTo>
                  <a:pt x="5760" y="227"/>
                </a:lnTo>
                <a:lnTo>
                  <a:pt x="5760" y="188"/>
                </a:lnTo>
                <a:lnTo>
                  <a:pt x="5760" y="150"/>
                </a:lnTo>
                <a:lnTo>
                  <a:pt x="5760" y="114"/>
                </a:lnTo>
                <a:lnTo>
                  <a:pt x="5760" y="76"/>
                </a:lnTo>
                <a:lnTo>
                  <a:pt x="5690" y="76"/>
                </a:lnTo>
                <a:lnTo>
                  <a:pt x="5690" y="38"/>
                </a:lnTo>
                <a:lnTo>
                  <a:pt x="5690" y="0"/>
                </a:lnTo>
                <a:lnTo>
                  <a:pt x="5622" y="38"/>
                </a:lnTo>
                <a:lnTo>
                  <a:pt x="5587" y="76"/>
                </a:lnTo>
                <a:lnTo>
                  <a:pt x="5518" y="76"/>
                </a:lnTo>
                <a:lnTo>
                  <a:pt x="5553" y="150"/>
                </a:lnTo>
                <a:lnTo>
                  <a:pt x="5553" y="188"/>
                </a:lnTo>
                <a:lnTo>
                  <a:pt x="5518" y="188"/>
                </a:lnTo>
                <a:lnTo>
                  <a:pt x="5485" y="150"/>
                </a:lnTo>
                <a:lnTo>
                  <a:pt x="5448" y="150"/>
                </a:lnTo>
                <a:lnTo>
                  <a:pt x="5415" y="188"/>
                </a:lnTo>
                <a:lnTo>
                  <a:pt x="5381" y="188"/>
                </a:lnTo>
                <a:lnTo>
                  <a:pt x="5381" y="264"/>
                </a:lnTo>
                <a:lnTo>
                  <a:pt x="5345" y="264"/>
                </a:lnTo>
                <a:lnTo>
                  <a:pt x="5311" y="264"/>
                </a:lnTo>
                <a:lnTo>
                  <a:pt x="5278" y="301"/>
                </a:lnTo>
                <a:lnTo>
                  <a:pt x="5242" y="301"/>
                </a:lnTo>
                <a:lnTo>
                  <a:pt x="5207" y="338"/>
                </a:lnTo>
                <a:lnTo>
                  <a:pt x="5174" y="338"/>
                </a:lnTo>
                <a:lnTo>
                  <a:pt x="5138" y="338"/>
                </a:lnTo>
                <a:lnTo>
                  <a:pt x="5138" y="264"/>
                </a:lnTo>
                <a:lnTo>
                  <a:pt x="5069" y="264"/>
                </a:lnTo>
                <a:lnTo>
                  <a:pt x="5036" y="264"/>
                </a:lnTo>
                <a:lnTo>
                  <a:pt x="5001" y="301"/>
                </a:lnTo>
                <a:lnTo>
                  <a:pt x="5001" y="338"/>
                </a:lnTo>
                <a:lnTo>
                  <a:pt x="4966" y="338"/>
                </a:lnTo>
                <a:lnTo>
                  <a:pt x="4932" y="338"/>
                </a:lnTo>
                <a:lnTo>
                  <a:pt x="4829" y="377"/>
                </a:lnTo>
                <a:lnTo>
                  <a:pt x="4793" y="377"/>
                </a:lnTo>
                <a:lnTo>
                  <a:pt x="4760" y="377"/>
                </a:lnTo>
                <a:lnTo>
                  <a:pt x="4656" y="415"/>
                </a:lnTo>
                <a:lnTo>
                  <a:pt x="4622" y="490"/>
                </a:lnTo>
                <a:lnTo>
                  <a:pt x="4586" y="528"/>
                </a:lnTo>
                <a:lnTo>
                  <a:pt x="4586" y="602"/>
                </a:lnTo>
                <a:lnTo>
                  <a:pt x="4519" y="602"/>
                </a:lnTo>
                <a:lnTo>
                  <a:pt x="4484" y="565"/>
                </a:lnTo>
                <a:lnTo>
                  <a:pt x="4381" y="602"/>
                </a:lnTo>
                <a:lnTo>
                  <a:pt x="4277" y="602"/>
                </a:lnTo>
                <a:lnTo>
                  <a:pt x="4243" y="602"/>
                </a:lnTo>
                <a:lnTo>
                  <a:pt x="4207" y="640"/>
                </a:lnTo>
                <a:lnTo>
                  <a:pt x="4207" y="679"/>
                </a:lnTo>
                <a:lnTo>
                  <a:pt x="4174" y="715"/>
                </a:lnTo>
                <a:lnTo>
                  <a:pt x="4174" y="753"/>
                </a:lnTo>
                <a:lnTo>
                  <a:pt x="4174" y="790"/>
                </a:lnTo>
                <a:lnTo>
                  <a:pt x="4207" y="829"/>
                </a:lnTo>
                <a:lnTo>
                  <a:pt x="4243" y="865"/>
                </a:lnTo>
                <a:lnTo>
                  <a:pt x="4243" y="904"/>
                </a:lnTo>
                <a:lnTo>
                  <a:pt x="4243" y="941"/>
                </a:lnTo>
                <a:lnTo>
                  <a:pt x="4207" y="979"/>
                </a:lnTo>
                <a:lnTo>
                  <a:pt x="4174" y="1054"/>
                </a:lnTo>
                <a:lnTo>
                  <a:pt x="4174" y="1016"/>
                </a:lnTo>
                <a:lnTo>
                  <a:pt x="4174" y="979"/>
                </a:lnTo>
                <a:lnTo>
                  <a:pt x="4207" y="904"/>
                </a:lnTo>
                <a:lnTo>
                  <a:pt x="4174" y="904"/>
                </a:lnTo>
                <a:lnTo>
                  <a:pt x="4138" y="865"/>
                </a:lnTo>
                <a:lnTo>
                  <a:pt x="4105" y="829"/>
                </a:lnTo>
                <a:lnTo>
                  <a:pt x="4070" y="790"/>
                </a:lnTo>
                <a:lnTo>
                  <a:pt x="4034" y="753"/>
                </a:lnTo>
                <a:lnTo>
                  <a:pt x="4001" y="715"/>
                </a:lnTo>
                <a:lnTo>
                  <a:pt x="3967" y="715"/>
                </a:lnTo>
                <a:lnTo>
                  <a:pt x="3932" y="715"/>
                </a:lnTo>
                <a:lnTo>
                  <a:pt x="3897" y="715"/>
                </a:lnTo>
                <a:lnTo>
                  <a:pt x="3897" y="753"/>
                </a:lnTo>
                <a:lnTo>
                  <a:pt x="3897" y="790"/>
                </a:lnTo>
                <a:lnTo>
                  <a:pt x="3864" y="790"/>
                </a:lnTo>
                <a:lnTo>
                  <a:pt x="3828" y="753"/>
                </a:lnTo>
                <a:lnTo>
                  <a:pt x="3828" y="715"/>
                </a:lnTo>
                <a:lnTo>
                  <a:pt x="3794" y="753"/>
                </a:lnTo>
                <a:lnTo>
                  <a:pt x="3794" y="790"/>
                </a:lnTo>
                <a:lnTo>
                  <a:pt x="3794" y="829"/>
                </a:lnTo>
                <a:lnTo>
                  <a:pt x="3759" y="865"/>
                </a:lnTo>
                <a:lnTo>
                  <a:pt x="3726" y="829"/>
                </a:lnTo>
                <a:lnTo>
                  <a:pt x="3726" y="753"/>
                </a:lnTo>
                <a:lnTo>
                  <a:pt x="3726" y="715"/>
                </a:lnTo>
                <a:lnTo>
                  <a:pt x="3726" y="679"/>
                </a:lnTo>
                <a:lnTo>
                  <a:pt x="3690" y="679"/>
                </a:lnTo>
                <a:lnTo>
                  <a:pt x="3690" y="715"/>
                </a:lnTo>
                <a:lnTo>
                  <a:pt x="3622" y="790"/>
                </a:lnTo>
                <a:lnTo>
                  <a:pt x="3588" y="829"/>
                </a:lnTo>
                <a:lnTo>
                  <a:pt x="3552" y="829"/>
                </a:lnTo>
                <a:lnTo>
                  <a:pt x="3552" y="865"/>
                </a:lnTo>
                <a:lnTo>
                  <a:pt x="3519" y="1016"/>
                </a:lnTo>
                <a:lnTo>
                  <a:pt x="3483" y="1092"/>
                </a:lnTo>
                <a:lnTo>
                  <a:pt x="3483" y="1167"/>
                </a:lnTo>
                <a:lnTo>
                  <a:pt x="3483" y="1205"/>
                </a:lnTo>
                <a:lnTo>
                  <a:pt x="3552" y="1205"/>
                </a:lnTo>
                <a:lnTo>
                  <a:pt x="3588" y="1205"/>
                </a:lnTo>
                <a:lnTo>
                  <a:pt x="3622" y="1205"/>
                </a:lnTo>
                <a:lnTo>
                  <a:pt x="3656" y="1205"/>
                </a:lnTo>
                <a:lnTo>
                  <a:pt x="3690" y="1243"/>
                </a:lnTo>
                <a:lnTo>
                  <a:pt x="3690" y="1280"/>
                </a:lnTo>
                <a:lnTo>
                  <a:pt x="3690" y="1355"/>
                </a:lnTo>
                <a:lnTo>
                  <a:pt x="3726" y="1430"/>
                </a:lnTo>
                <a:lnTo>
                  <a:pt x="3726" y="1505"/>
                </a:lnTo>
                <a:lnTo>
                  <a:pt x="3690" y="1582"/>
                </a:lnTo>
                <a:lnTo>
                  <a:pt x="3690" y="1544"/>
                </a:lnTo>
                <a:lnTo>
                  <a:pt x="3690" y="1505"/>
                </a:lnTo>
                <a:lnTo>
                  <a:pt x="3690" y="1394"/>
                </a:lnTo>
                <a:lnTo>
                  <a:pt x="3656" y="1355"/>
                </a:lnTo>
                <a:lnTo>
                  <a:pt x="3656" y="1280"/>
                </a:lnTo>
                <a:lnTo>
                  <a:pt x="3622" y="1243"/>
                </a:lnTo>
                <a:lnTo>
                  <a:pt x="3588" y="1243"/>
                </a:lnTo>
                <a:lnTo>
                  <a:pt x="3552" y="1243"/>
                </a:lnTo>
                <a:lnTo>
                  <a:pt x="3519" y="1280"/>
                </a:lnTo>
                <a:lnTo>
                  <a:pt x="3483" y="1319"/>
                </a:lnTo>
                <a:lnTo>
                  <a:pt x="3448" y="1430"/>
                </a:lnTo>
                <a:lnTo>
                  <a:pt x="3380" y="1544"/>
                </a:lnTo>
                <a:lnTo>
                  <a:pt x="3311" y="1694"/>
                </a:lnTo>
                <a:lnTo>
                  <a:pt x="3277" y="1619"/>
                </a:lnTo>
                <a:lnTo>
                  <a:pt x="3277" y="1582"/>
                </a:lnTo>
                <a:lnTo>
                  <a:pt x="3242" y="1582"/>
                </a:lnTo>
                <a:lnTo>
                  <a:pt x="3277" y="1544"/>
                </a:lnTo>
                <a:lnTo>
                  <a:pt x="3311" y="1505"/>
                </a:lnTo>
                <a:lnTo>
                  <a:pt x="3346" y="1430"/>
                </a:lnTo>
                <a:lnTo>
                  <a:pt x="3380" y="1355"/>
                </a:lnTo>
                <a:lnTo>
                  <a:pt x="3380" y="1243"/>
                </a:lnTo>
                <a:lnTo>
                  <a:pt x="3380" y="1205"/>
                </a:lnTo>
                <a:lnTo>
                  <a:pt x="3380" y="1167"/>
                </a:lnTo>
                <a:lnTo>
                  <a:pt x="3415" y="1092"/>
                </a:lnTo>
                <a:lnTo>
                  <a:pt x="3415" y="1016"/>
                </a:lnTo>
                <a:lnTo>
                  <a:pt x="3415" y="941"/>
                </a:lnTo>
                <a:lnTo>
                  <a:pt x="3448" y="865"/>
                </a:lnTo>
                <a:lnTo>
                  <a:pt x="3483" y="790"/>
                </a:lnTo>
                <a:lnTo>
                  <a:pt x="3483" y="753"/>
                </a:lnTo>
                <a:lnTo>
                  <a:pt x="3483" y="715"/>
                </a:lnTo>
                <a:lnTo>
                  <a:pt x="3415" y="679"/>
                </a:lnTo>
                <a:lnTo>
                  <a:pt x="3380" y="679"/>
                </a:lnTo>
                <a:lnTo>
                  <a:pt x="3346" y="679"/>
                </a:lnTo>
                <a:lnTo>
                  <a:pt x="3311" y="679"/>
                </a:lnTo>
                <a:lnTo>
                  <a:pt x="3277" y="753"/>
                </a:lnTo>
                <a:lnTo>
                  <a:pt x="3207" y="790"/>
                </a:lnTo>
                <a:lnTo>
                  <a:pt x="3173" y="829"/>
                </a:lnTo>
                <a:lnTo>
                  <a:pt x="3139" y="865"/>
                </a:lnTo>
                <a:lnTo>
                  <a:pt x="3104" y="865"/>
                </a:lnTo>
                <a:lnTo>
                  <a:pt x="3104" y="941"/>
                </a:lnTo>
                <a:lnTo>
                  <a:pt x="3070" y="979"/>
                </a:lnTo>
                <a:lnTo>
                  <a:pt x="3070" y="1016"/>
                </a:lnTo>
                <a:lnTo>
                  <a:pt x="3035" y="1016"/>
                </a:lnTo>
                <a:lnTo>
                  <a:pt x="3070" y="1092"/>
                </a:lnTo>
                <a:lnTo>
                  <a:pt x="3070" y="1130"/>
                </a:lnTo>
                <a:lnTo>
                  <a:pt x="3070" y="1167"/>
                </a:lnTo>
                <a:lnTo>
                  <a:pt x="3070" y="1205"/>
                </a:lnTo>
                <a:lnTo>
                  <a:pt x="3104" y="1205"/>
                </a:lnTo>
                <a:lnTo>
                  <a:pt x="3104" y="1243"/>
                </a:lnTo>
                <a:lnTo>
                  <a:pt x="3104" y="1280"/>
                </a:lnTo>
                <a:lnTo>
                  <a:pt x="3035" y="1280"/>
                </a:lnTo>
                <a:lnTo>
                  <a:pt x="3001" y="1205"/>
                </a:lnTo>
                <a:lnTo>
                  <a:pt x="2932" y="1167"/>
                </a:lnTo>
                <a:lnTo>
                  <a:pt x="2828" y="1130"/>
                </a:lnTo>
                <a:lnTo>
                  <a:pt x="2690" y="1130"/>
                </a:lnTo>
                <a:lnTo>
                  <a:pt x="2656" y="1130"/>
                </a:lnTo>
                <a:lnTo>
                  <a:pt x="2622" y="1092"/>
                </a:lnTo>
                <a:lnTo>
                  <a:pt x="2587" y="1054"/>
                </a:lnTo>
                <a:lnTo>
                  <a:pt x="2552" y="1054"/>
                </a:lnTo>
                <a:lnTo>
                  <a:pt x="2552" y="1092"/>
                </a:lnTo>
                <a:lnTo>
                  <a:pt x="2552" y="1167"/>
                </a:lnTo>
                <a:lnTo>
                  <a:pt x="2552" y="1205"/>
                </a:lnTo>
                <a:lnTo>
                  <a:pt x="2518" y="1243"/>
                </a:lnTo>
                <a:lnTo>
                  <a:pt x="2448" y="1243"/>
                </a:lnTo>
                <a:lnTo>
                  <a:pt x="2484" y="1280"/>
                </a:lnTo>
                <a:lnTo>
                  <a:pt x="2484" y="1319"/>
                </a:lnTo>
                <a:lnTo>
                  <a:pt x="2448" y="1319"/>
                </a:lnTo>
                <a:lnTo>
                  <a:pt x="2415" y="1319"/>
                </a:lnTo>
                <a:lnTo>
                  <a:pt x="2415" y="1280"/>
                </a:lnTo>
                <a:lnTo>
                  <a:pt x="2448" y="1205"/>
                </a:lnTo>
                <a:lnTo>
                  <a:pt x="2415" y="1205"/>
                </a:lnTo>
                <a:lnTo>
                  <a:pt x="2311" y="1205"/>
                </a:lnTo>
                <a:lnTo>
                  <a:pt x="2276" y="1205"/>
                </a:lnTo>
                <a:lnTo>
                  <a:pt x="2242" y="1243"/>
                </a:lnTo>
                <a:lnTo>
                  <a:pt x="2208" y="1280"/>
                </a:lnTo>
                <a:lnTo>
                  <a:pt x="2173" y="1319"/>
                </a:lnTo>
                <a:lnTo>
                  <a:pt x="2138" y="1319"/>
                </a:lnTo>
                <a:lnTo>
                  <a:pt x="2105" y="1319"/>
                </a:lnTo>
                <a:lnTo>
                  <a:pt x="2069" y="1280"/>
                </a:lnTo>
                <a:lnTo>
                  <a:pt x="2069" y="1243"/>
                </a:lnTo>
                <a:lnTo>
                  <a:pt x="2105" y="1205"/>
                </a:lnTo>
                <a:lnTo>
                  <a:pt x="2138" y="1167"/>
                </a:lnTo>
                <a:lnTo>
                  <a:pt x="2035" y="1205"/>
                </a:lnTo>
                <a:lnTo>
                  <a:pt x="1793" y="1319"/>
                </a:lnTo>
                <a:lnTo>
                  <a:pt x="1689" y="1355"/>
                </a:lnTo>
                <a:lnTo>
                  <a:pt x="1621" y="1355"/>
                </a:lnTo>
                <a:lnTo>
                  <a:pt x="1587" y="1394"/>
                </a:lnTo>
                <a:lnTo>
                  <a:pt x="1552" y="1430"/>
                </a:lnTo>
                <a:lnTo>
                  <a:pt x="1552" y="1505"/>
                </a:lnTo>
                <a:lnTo>
                  <a:pt x="1518" y="1505"/>
                </a:lnTo>
                <a:lnTo>
                  <a:pt x="1450" y="1469"/>
                </a:lnTo>
                <a:lnTo>
                  <a:pt x="1414" y="1469"/>
                </a:lnTo>
                <a:lnTo>
                  <a:pt x="1414" y="1430"/>
                </a:lnTo>
                <a:lnTo>
                  <a:pt x="1414" y="1394"/>
                </a:lnTo>
                <a:lnTo>
                  <a:pt x="1450" y="1319"/>
                </a:lnTo>
                <a:lnTo>
                  <a:pt x="1414" y="1280"/>
                </a:lnTo>
                <a:lnTo>
                  <a:pt x="1414" y="1243"/>
                </a:lnTo>
                <a:lnTo>
                  <a:pt x="1346" y="1205"/>
                </a:lnTo>
                <a:lnTo>
                  <a:pt x="1346" y="1167"/>
                </a:lnTo>
                <a:lnTo>
                  <a:pt x="1311" y="1167"/>
                </a:lnTo>
                <a:lnTo>
                  <a:pt x="1276" y="1167"/>
                </a:lnTo>
                <a:lnTo>
                  <a:pt x="1276" y="1205"/>
                </a:lnTo>
                <a:lnTo>
                  <a:pt x="1276" y="1319"/>
                </a:lnTo>
                <a:lnTo>
                  <a:pt x="1276" y="1355"/>
                </a:lnTo>
                <a:lnTo>
                  <a:pt x="1242" y="1355"/>
                </a:lnTo>
                <a:lnTo>
                  <a:pt x="1242" y="1394"/>
                </a:lnTo>
                <a:lnTo>
                  <a:pt x="1276" y="1430"/>
                </a:lnTo>
                <a:lnTo>
                  <a:pt x="1311" y="1430"/>
                </a:lnTo>
                <a:lnTo>
                  <a:pt x="1311" y="1505"/>
                </a:lnTo>
                <a:lnTo>
                  <a:pt x="1346" y="1544"/>
                </a:lnTo>
                <a:lnTo>
                  <a:pt x="1311" y="1582"/>
                </a:lnTo>
                <a:lnTo>
                  <a:pt x="1311" y="1619"/>
                </a:lnTo>
                <a:lnTo>
                  <a:pt x="1242" y="1656"/>
                </a:lnTo>
                <a:lnTo>
                  <a:pt x="1208" y="1656"/>
                </a:lnTo>
                <a:lnTo>
                  <a:pt x="1173" y="1619"/>
                </a:lnTo>
                <a:lnTo>
                  <a:pt x="1104" y="1582"/>
                </a:lnTo>
                <a:lnTo>
                  <a:pt x="1104" y="1619"/>
                </a:lnTo>
                <a:lnTo>
                  <a:pt x="1070" y="1619"/>
                </a:lnTo>
                <a:lnTo>
                  <a:pt x="1034" y="1656"/>
                </a:lnTo>
                <a:lnTo>
                  <a:pt x="1001" y="1694"/>
                </a:lnTo>
                <a:lnTo>
                  <a:pt x="966" y="1694"/>
                </a:lnTo>
                <a:lnTo>
                  <a:pt x="966" y="1732"/>
                </a:lnTo>
                <a:lnTo>
                  <a:pt x="931" y="1732"/>
                </a:lnTo>
                <a:lnTo>
                  <a:pt x="966" y="1770"/>
                </a:lnTo>
                <a:lnTo>
                  <a:pt x="966" y="1807"/>
                </a:lnTo>
                <a:lnTo>
                  <a:pt x="1001" y="1807"/>
                </a:lnTo>
                <a:lnTo>
                  <a:pt x="1001" y="1845"/>
                </a:lnTo>
                <a:lnTo>
                  <a:pt x="1001" y="1883"/>
                </a:lnTo>
                <a:lnTo>
                  <a:pt x="931" y="1883"/>
                </a:lnTo>
                <a:lnTo>
                  <a:pt x="897" y="1845"/>
                </a:lnTo>
                <a:lnTo>
                  <a:pt x="828" y="1845"/>
                </a:lnTo>
                <a:lnTo>
                  <a:pt x="794" y="1807"/>
                </a:lnTo>
                <a:lnTo>
                  <a:pt x="759" y="1770"/>
                </a:lnTo>
                <a:lnTo>
                  <a:pt x="725" y="1732"/>
                </a:lnTo>
                <a:lnTo>
                  <a:pt x="689" y="1770"/>
                </a:lnTo>
                <a:lnTo>
                  <a:pt x="656" y="1807"/>
                </a:lnTo>
                <a:lnTo>
                  <a:pt x="656" y="1845"/>
                </a:lnTo>
                <a:lnTo>
                  <a:pt x="656" y="1883"/>
                </a:lnTo>
                <a:lnTo>
                  <a:pt x="689" y="1883"/>
                </a:lnTo>
                <a:lnTo>
                  <a:pt x="725" y="1883"/>
                </a:lnTo>
                <a:lnTo>
                  <a:pt x="725" y="1920"/>
                </a:lnTo>
                <a:lnTo>
                  <a:pt x="759" y="1957"/>
                </a:lnTo>
                <a:lnTo>
                  <a:pt x="725" y="1957"/>
                </a:lnTo>
                <a:lnTo>
                  <a:pt x="725" y="1996"/>
                </a:lnTo>
                <a:lnTo>
                  <a:pt x="689" y="1957"/>
                </a:lnTo>
                <a:lnTo>
                  <a:pt x="656" y="1957"/>
                </a:lnTo>
                <a:lnTo>
                  <a:pt x="586" y="1883"/>
                </a:lnTo>
                <a:lnTo>
                  <a:pt x="552" y="1845"/>
                </a:lnTo>
                <a:lnTo>
                  <a:pt x="518" y="1732"/>
                </a:lnTo>
                <a:lnTo>
                  <a:pt x="518" y="1656"/>
                </a:lnTo>
                <a:lnTo>
                  <a:pt x="483" y="1656"/>
                </a:lnTo>
                <a:lnTo>
                  <a:pt x="449" y="1619"/>
                </a:lnTo>
                <a:lnTo>
                  <a:pt x="379" y="1505"/>
                </a:lnTo>
                <a:lnTo>
                  <a:pt x="379" y="1469"/>
                </a:lnTo>
                <a:lnTo>
                  <a:pt x="346" y="1430"/>
                </a:lnTo>
                <a:lnTo>
                  <a:pt x="379" y="1430"/>
                </a:lnTo>
                <a:lnTo>
                  <a:pt x="415" y="1430"/>
                </a:lnTo>
                <a:lnTo>
                  <a:pt x="449" y="1469"/>
                </a:lnTo>
                <a:lnTo>
                  <a:pt x="518" y="1544"/>
                </a:lnTo>
                <a:lnTo>
                  <a:pt x="586" y="1619"/>
                </a:lnTo>
                <a:lnTo>
                  <a:pt x="656" y="1656"/>
                </a:lnTo>
                <a:lnTo>
                  <a:pt x="689" y="1656"/>
                </a:lnTo>
                <a:lnTo>
                  <a:pt x="794" y="1619"/>
                </a:lnTo>
                <a:lnTo>
                  <a:pt x="897" y="1582"/>
                </a:lnTo>
                <a:lnTo>
                  <a:pt x="966" y="1544"/>
                </a:lnTo>
                <a:lnTo>
                  <a:pt x="1001" y="1505"/>
                </a:lnTo>
                <a:lnTo>
                  <a:pt x="1001" y="1469"/>
                </a:lnTo>
                <a:lnTo>
                  <a:pt x="1001" y="1394"/>
                </a:lnTo>
                <a:lnTo>
                  <a:pt x="1001" y="1319"/>
                </a:lnTo>
                <a:lnTo>
                  <a:pt x="966" y="1280"/>
                </a:lnTo>
                <a:lnTo>
                  <a:pt x="931" y="1280"/>
                </a:lnTo>
                <a:lnTo>
                  <a:pt x="897" y="1205"/>
                </a:lnTo>
                <a:lnTo>
                  <a:pt x="828" y="1167"/>
                </a:lnTo>
                <a:lnTo>
                  <a:pt x="725" y="1092"/>
                </a:lnTo>
                <a:lnTo>
                  <a:pt x="622" y="979"/>
                </a:lnTo>
                <a:lnTo>
                  <a:pt x="622" y="941"/>
                </a:lnTo>
                <a:lnTo>
                  <a:pt x="586" y="941"/>
                </a:lnTo>
                <a:lnTo>
                  <a:pt x="586" y="904"/>
                </a:lnTo>
                <a:lnTo>
                  <a:pt x="552" y="941"/>
                </a:lnTo>
                <a:lnTo>
                  <a:pt x="518" y="979"/>
                </a:lnTo>
                <a:lnTo>
                  <a:pt x="483" y="941"/>
                </a:lnTo>
                <a:lnTo>
                  <a:pt x="449" y="904"/>
                </a:lnTo>
                <a:lnTo>
                  <a:pt x="379" y="865"/>
                </a:lnTo>
                <a:lnTo>
                  <a:pt x="449" y="865"/>
                </a:lnTo>
                <a:lnTo>
                  <a:pt x="483" y="865"/>
                </a:lnTo>
                <a:lnTo>
                  <a:pt x="518" y="829"/>
                </a:lnTo>
                <a:lnTo>
                  <a:pt x="449" y="790"/>
                </a:lnTo>
                <a:lnTo>
                  <a:pt x="415" y="753"/>
                </a:lnTo>
                <a:lnTo>
                  <a:pt x="310" y="829"/>
                </a:lnTo>
                <a:lnTo>
                  <a:pt x="242" y="865"/>
                </a:lnTo>
                <a:lnTo>
                  <a:pt x="276" y="941"/>
                </a:lnTo>
                <a:lnTo>
                  <a:pt x="208" y="979"/>
                </a:lnTo>
                <a:lnTo>
                  <a:pt x="139" y="1130"/>
                </a:lnTo>
                <a:lnTo>
                  <a:pt x="139" y="1167"/>
                </a:lnTo>
                <a:lnTo>
                  <a:pt x="139" y="1243"/>
                </a:lnTo>
                <a:lnTo>
                  <a:pt x="139" y="1280"/>
                </a:lnTo>
                <a:lnTo>
                  <a:pt x="104" y="1280"/>
                </a:lnTo>
                <a:lnTo>
                  <a:pt x="104" y="1355"/>
                </a:lnTo>
                <a:lnTo>
                  <a:pt x="104" y="1394"/>
                </a:lnTo>
                <a:lnTo>
                  <a:pt x="104" y="1430"/>
                </a:lnTo>
                <a:lnTo>
                  <a:pt x="139" y="1505"/>
                </a:lnTo>
                <a:lnTo>
                  <a:pt x="139" y="1544"/>
                </a:lnTo>
                <a:lnTo>
                  <a:pt x="172" y="1582"/>
                </a:lnTo>
                <a:lnTo>
                  <a:pt x="139" y="1619"/>
                </a:lnTo>
                <a:lnTo>
                  <a:pt x="104" y="1694"/>
                </a:lnTo>
                <a:lnTo>
                  <a:pt x="104" y="1732"/>
                </a:lnTo>
                <a:lnTo>
                  <a:pt x="139" y="1770"/>
                </a:lnTo>
                <a:lnTo>
                  <a:pt x="139" y="1807"/>
                </a:lnTo>
                <a:lnTo>
                  <a:pt x="172" y="1920"/>
                </a:lnTo>
                <a:lnTo>
                  <a:pt x="208" y="1957"/>
                </a:lnTo>
                <a:lnTo>
                  <a:pt x="242" y="1996"/>
                </a:lnTo>
                <a:lnTo>
                  <a:pt x="276" y="2034"/>
                </a:lnTo>
                <a:lnTo>
                  <a:pt x="276" y="2070"/>
                </a:lnTo>
                <a:lnTo>
                  <a:pt x="242" y="2070"/>
                </a:lnTo>
                <a:lnTo>
                  <a:pt x="242" y="2108"/>
                </a:lnTo>
                <a:lnTo>
                  <a:pt x="172" y="2184"/>
                </a:lnTo>
                <a:lnTo>
                  <a:pt x="104" y="2258"/>
                </a:lnTo>
                <a:lnTo>
                  <a:pt x="71" y="2297"/>
                </a:lnTo>
                <a:lnTo>
                  <a:pt x="34" y="2334"/>
                </a:lnTo>
                <a:lnTo>
                  <a:pt x="71" y="2334"/>
                </a:lnTo>
                <a:lnTo>
                  <a:pt x="71" y="2371"/>
                </a:lnTo>
                <a:lnTo>
                  <a:pt x="71" y="2410"/>
                </a:lnTo>
                <a:lnTo>
                  <a:pt x="139" y="2448"/>
                </a:lnTo>
                <a:lnTo>
                  <a:pt x="172" y="2448"/>
                </a:lnTo>
                <a:lnTo>
                  <a:pt x="208" y="2448"/>
                </a:lnTo>
                <a:lnTo>
                  <a:pt x="172" y="2485"/>
                </a:lnTo>
                <a:lnTo>
                  <a:pt x="104" y="2485"/>
                </a:lnTo>
                <a:lnTo>
                  <a:pt x="71" y="2485"/>
                </a:lnTo>
                <a:lnTo>
                  <a:pt x="34" y="2485"/>
                </a:lnTo>
                <a:lnTo>
                  <a:pt x="34" y="2522"/>
                </a:lnTo>
                <a:lnTo>
                  <a:pt x="34" y="2560"/>
                </a:lnTo>
                <a:lnTo>
                  <a:pt x="0" y="2635"/>
                </a:lnTo>
                <a:lnTo>
                  <a:pt x="0" y="2710"/>
                </a:lnTo>
                <a:lnTo>
                  <a:pt x="0" y="2749"/>
                </a:lnTo>
                <a:lnTo>
                  <a:pt x="34" y="2749"/>
                </a:lnTo>
                <a:lnTo>
                  <a:pt x="34" y="2785"/>
                </a:lnTo>
                <a:lnTo>
                  <a:pt x="71" y="2785"/>
                </a:lnTo>
                <a:lnTo>
                  <a:pt x="34" y="2824"/>
                </a:lnTo>
                <a:lnTo>
                  <a:pt x="34" y="2860"/>
                </a:lnTo>
                <a:lnTo>
                  <a:pt x="34" y="2899"/>
                </a:lnTo>
                <a:lnTo>
                  <a:pt x="34" y="2936"/>
                </a:lnTo>
                <a:lnTo>
                  <a:pt x="104" y="2974"/>
                </a:lnTo>
                <a:lnTo>
                  <a:pt x="139" y="3011"/>
                </a:lnTo>
                <a:lnTo>
                  <a:pt x="208" y="3049"/>
                </a:lnTo>
                <a:lnTo>
                  <a:pt x="242" y="3087"/>
                </a:lnTo>
                <a:lnTo>
                  <a:pt x="242" y="3125"/>
                </a:lnTo>
                <a:lnTo>
                  <a:pt x="242" y="3162"/>
                </a:lnTo>
                <a:lnTo>
                  <a:pt x="242" y="3238"/>
                </a:lnTo>
                <a:lnTo>
                  <a:pt x="310" y="3238"/>
                </a:lnTo>
                <a:lnTo>
                  <a:pt x="310" y="3275"/>
                </a:lnTo>
                <a:lnTo>
                  <a:pt x="310" y="3313"/>
                </a:lnTo>
                <a:lnTo>
                  <a:pt x="310" y="3389"/>
                </a:lnTo>
                <a:lnTo>
                  <a:pt x="310" y="3425"/>
                </a:lnTo>
                <a:lnTo>
                  <a:pt x="276" y="3464"/>
                </a:lnTo>
                <a:lnTo>
                  <a:pt x="379" y="3464"/>
                </a:lnTo>
                <a:lnTo>
                  <a:pt x="449" y="3464"/>
                </a:lnTo>
                <a:lnTo>
                  <a:pt x="449" y="3502"/>
                </a:lnTo>
                <a:lnTo>
                  <a:pt x="415" y="3614"/>
                </a:lnTo>
                <a:lnTo>
                  <a:pt x="449" y="3614"/>
                </a:lnTo>
                <a:lnTo>
                  <a:pt x="518" y="3614"/>
                </a:lnTo>
                <a:lnTo>
                  <a:pt x="552" y="3614"/>
                </a:lnTo>
                <a:lnTo>
                  <a:pt x="586" y="3614"/>
                </a:lnTo>
                <a:lnTo>
                  <a:pt x="622" y="3652"/>
                </a:lnTo>
                <a:lnTo>
                  <a:pt x="656" y="3689"/>
                </a:lnTo>
                <a:lnTo>
                  <a:pt x="689" y="3689"/>
                </a:lnTo>
                <a:lnTo>
                  <a:pt x="725" y="3689"/>
                </a:lnTo>
                <a:lnTo>
                  <a:pt x="725" y="3765"/>
                </a:lnTo>
                <a:lnTo>
                  <a:pt x="759" y="3727"/>
                </a:lnTo>
                <a:lnTo>
                  <a:pt x="794" y="3765"/>
                </a:lnTo>
                <a:lnTo>
                  <a:pt x="828" y="3765"/>
                </a:lnTo>
                <a:lnTo>
                  <a:pt x="897" y="3840"/>
                </a:lnTo>
                <a:lnTo>
                  <a:pt x="828" y="4028"/>
                </a:lnTo>
                <a:lnTo>
                  <a:pt x="863" y="4066"/>
                </a:lnTo>
                <a:lnTo>
                  <a:pt x="828" y="4140"/>
                </a:lnTo>
                <a:lnTo>
                  <a:pt x="794" y="4178"/>
                </a:lnTo>
                <a:lnTo>
                  <a:pt x="794" y="4217"/>
                </a:lnTo>
                <a:lnTo>
                  <a:pt x="759" y="4217"/>
                </a:lnTo>
                <a:lnTo>
                  <a:pt x="725" y="4254"/>
                </a:lnTo>
                <a:lnTo>
                  <a:pt x="689" y="4292"/>
                </a:lnTo>
                <a:lnTo>
                  <a:pt x="689" y="4329"/>
                </a:lnTo>
                <a:lnTo>
                  <a:pt x="759" y="4329"/>
                </a:lnTo>
                <a:lnTo>
                  <a:pt x="794" y="4368"/>
                </a:lnTo>
                <a:lnTo>
                  <a:pt x="828" y="4405"/>
                </a:lnTo>
                <a:lnTo>
                  <a:pt x="897" y="4480"/>
                </a:lnTo>
                <a:lnTo>
                  <a:pt x="931" y="4518"/>
                </a:lnTo>
                <a:lnTo>
                  <a:pt x="1001" y="4555"/>
                </a:lnTo>
                <a:lnTo>
                  <a:pt x="1001" y="4592"/>
                </a:lnTo>
                <a:lnTo>
                  <a:pt x="1070" y="4555"/>
                </a:lnTo>
                <a:lnTo>
                  <a:pt x="1104" y="4518"/>
                </a:lnTo>
                <a:lnTo>
                  <a:pt x="1173" y="4555"/>
                </a:lnTo>
                <a:lnTo>
                  <a:pt x="1276" y="4630"/>
                </a:lnTo>
                <a:lnTo>
                  <a:pt x="1311" y="4669"/>
                </a:lnTo>
                <a:lnTo>
                  <a:pt x="1346" y="4669"/>
                </a:lnTo>
                <a:lnTo>
                  <a:pt x="1380" y="4705"/>
                </a:lnTo>
                <a:lnTo>
                  <a:pt x="1414" y="4744"/>
                </a:lnTo>
                <a:lnTo>
                  <a:pt x="1450" y="4744"/>
                </a:lnTo>
                <a:lnTo>
                  <a:pt x="1587" y="4669"/>
                </a:lnTo>
                <a:lnTo>
                  <a:pt x="1552" y="4669"/>
                </a:lnTo>
                <a:lnTo>
                  <a:pt x="1518" y="4555"/>
                </a:lnTo>
                <a:lnTo>
                  <a:pt x="1518" y="4480"/>
                </a:lnTo>
                <a:lnTo>
                  <a:pt x="1518" y="4442"/>
                </a:lnTo>
                <a:lnTo>
                  <a:pt x="1483" y="4442"/>
                </a:lnTo>
                <a:lnTo>
                  <a:pt x="1483" y="4405"/>
                </a:lnTo>
                <a:lnTo>
                  <a:pt x="1483" y="4368"/>
                </a:lnTo>
                <a:lnTo>
                  <a:pt x="1483" y="4329"/>
                </a:lnTo>
                <a:lnTo>
                  <a:pt x="1518" y="4254"/>
                </a:lnTo>
                <a:lnTo>
                  <a:pt x="1552" y="4217"/>
                </a:lnTo>
                <a:lnTo>
                  <a:pt x="1587" y="4178"/>
                </a:lnTo>
                <a:lnTo>
                  <a:pt x="1621" y="4140"/>
                </a:lnTo>
                <a:lnTo>
                  <a:pt x="1587" y="4104"/>
                </a:lnTo>
                <a:lnTo>
                  <a:pt x="1518" y="3990"/>
                </a:lnTo>
                <a:lnTo>
                  <a:pt x="1450" y="3877"/>
                </a:lnTo>
                <a:lnTo>
                  <a:pt x="1414" y="3840"/>
                </a:lnTo>
                <a:lnTo>
                  <a:pt x="1450" y="3840"/>
                </a:lnTo>
                <a:lnTo>
                  <a:pt x="1450" y="3803"/>
                </a:lnTo>
                <a:lnTo>
                  <a:pt x="1518" y="3765"/>
                </a:lnTo>
                <a:lnTo>
                  <a:pt x="1552" y="3803"/>
                </a:lnTo>
                <a:lnTo>
                  <a:pt x="1587" y="3840"/>
                </a:lnTo>
                <a:lnTo>
                  <a:pt x="1621" y="3803"/>
                </a:lnTo>
                <a:lnTo>
                  <a:pt x="1621" y="3765"/>
                </a:lnTo>
                <a:lnTo>
                  <a:pt x="1621" y="3689"/>
                </a:lnTo>
                <a:lnTo>
                  <a:pt x="1656" y="3652"/>
                </a:lnTo>
                <a:lnTo>
                  <a:pt x="1689" y="3614"/>
                </a:lnTo>
                <a:lnTo>
                  <a:pt x="1726" y="3576"/>
                </a:lnTo>
                <a:lnTo>
                  <a:pt x="1793" y="3539"/>
                </a:lnTo>
                <a:lnTo>
                  <a:pt x="1829" y="3539"/>
                </a:lnTo>
                <a:lnTo>
                  <a:pt x="1931" y="3539"/>
                </a:lnTo>
                <a:lnTo>
                  <a:pt x="1967" y="3576"/>
                </a:lnTo>
                <a:lnTo>
                  <a:pt x="2001" y="3614"/>
                </a:lnTo>
                <a:lnTo>
                  <a:pt x="2035" y="3652"/>
                </a:lnTo>
                <a:lnTo>
                  <a:pt x="2105" y="3652"/>
                </a:lnTo>
                <a:lnTo>
                  <a:pt x="2138" y="3652"/>
                </a:lnTo>
                <a:lnTo>
                  <a:pt x="2173" y="3689"/>
                </a:lnTo>
                <a:lnTo>
                  <a:pt x="2173" y="3727"/>
                </a:lnTo>
                <a:lnTo>
                  <a:pt x="2208" y="3652"/>
                </a:lnTo>
                <a:lnTo>
                  <a:pt x="2276" y="3652"/>
                </a:lnTo>
                <a:lnTo>
                  <a:pt x="2311" y="3652"/>
                </a:lnTo>
                <a:lnTo>
                  <a:pt x="2380" y="3689"/>
                </a:lnTo>
                <a:lnTo>
                  <a:pt x="2380" y="3614"/>
                </a:lnTo>
                <a:lnTo>
                  <a:pt x="2380" y="3576"/>
                </a:lnTo>
                <a:lnTo>
                  <a:pt x="2415" y="3576"/>
                </a:lnTo>
                <a:lnTo>
                  <a:pt x="2448" y="3576"/>
                </a:lnTo>
                <a:lnTo>
                  <a:pt x="2448" y="3539"/>
                </a:lnTo>
                <a:lnTo>
                  <a:pt x="2415" y="3464"/>
                </a:lnTo>
                <a:lnTo>
                  <a:pt x="2484" y="3425"/>
                </a:lnTo>
                <a:lnTo>
                  <a:pt x="2518" y="3425"/>
                </a:lnTo>
                <a:lnTo>
                  <a:pt x="2518" y="3389"/>
                </a:lnTo>
                <a:lnTo>
                  <a:pt x="2518" y="3313"/>
                </a:lnTo>
                <a:lnTo>
                  <a:pt x="2518" y="3275"/>
                </a:lnTo>
                <a:lnTo>
                  <a:pt x="2552" y="3238"/>
                </a:lnTo>
                <a:lnTo>
                  <a:pt x="2587" y="3275"/>
                </a:lnTo>
                <a:lnTo>
                  <a:pt x="2622" y="3313"/>
                </a:lnTo>
                <a:lnTo>
                  <a:pt x="2656" y="3313"/>
                </a:lnTo>
                <a:lnTo>
                  <a:pt x="3001" y="3162"/>
                </a:lnTo>
                <a:lnTo>
                  <a:pt x="3070" y="3200"/>
                </a:lnTo>
                <a:lnTo>
                  <a:pt x="3104" y="3200"/>
                </a:lnTo>
                <a:lnTo>
                  <a:pt x="3139" y="3200"/>
                </a:lnTo>
                <a:lnTo>
                  <a:pt x="3173" y="3238"/>
                </a:lnTo>
                <a:lnTo>
                  <a:pt x="3207" y="3275"/>
                </a:lnTo>
                <a:lnTo>
                  <a:pt x="3242" y="3313"/>
                </a:lnTo>
                <a:lnTo>
                  <a:pt x="3311" y="3313"/>
                </a:lnTo>
                <a:lnTo>
                  <a:pt x="3415" y="3313"/>
                </a:lnTo>
                <a:lnTo>
                  <a:pt x="3519" y="3313"/>
                </a:lnTo>
                <a:lnTo>
                  <a:pt x="3588" y="3313"/>
                </a:lnTo>
                <a:lnTo>
                  <a:pt x="3622" y="3350"/>
                </a:lnTo>
                <a:lnTo>
                  <a:pt x="3656" y="3350"/>
                </a:lnTo>
                <a:lnTo>
                  <a:pt x="3690" y="3389"/>
                </a:lnTo>
                <a:lnTo>
                  <a:pt x="3726" y="3464"/>
                </a:lnTo>
                <a:lnTo>
                  <a:pt x="3759" y="3539"/>
                </a:lnTo>
                <a:lnTo>
                  <a:pt x="3794" y="3539"/>
                </a:lnTo>
                <a:lnTo>
                  <a:pt x="3828" y="3539"/>
                </a:lnTo>
                <a:lnTo>
                  <a:pt x="3864" y="3576"/>
                </a:lnTo>
                <a:lnTo>
                  <a:pt x="3897" y="3576"/>
                </a:lnTo>
                <a:lnTo>
                  <a:pt x="3967" y="3652"/>
                </a:lnTo>
                <a:lnTo>
                  <a:pt x="3967" y="3689"/>
                </a:lnTo>
                <a:lnTo>
                  <a:pt x="4001" y="3727"/>
                </a:lnTo>
                <a:lnTo>
                  <a:pt x="4105" y="3689"/>
                </a:lnTo>
                <a:lnTo>
                  <a:pt x="4138" y="3689"/>
                </a:lnTo>
                <a:lnTo>
                  <a:pt x="4138" y="3727"/>
                </a:lnTo>
                <a:lnTo>
                  <a:pt x="4138" y="3765"/>
                </a:lnTo>
                <a:lnTo>
                  <a:pt x="4174" y="3765"/>
                </a:lnTo>
                <a:lnTo>
                  <a:pt x="4207" y="3803"/>
                </a:lnTo>
                <a:lnTo>
                  <a:pt x="4243" y="3803"/>
                </a:lnTo>
                <a:lnTo>
                  <a:pt x="4311" y="3803"/>
                </a:lnTo>
                <a:lnTo>
                  <a:pt x="4346" y="3840"/>
                </a:lnTo>
                <a:lnTo>
                  <a:pt x="4381" y="3840"/>
                </a:lnTo>
                <a:lnTo>
                  <a:pt x="4449" y="3840"/>
                </a:lnTo>
                <a:lnTo>
                  <a:pt x="4519" y="3840"/>
                </a:lnTo>
                <a:lnTo>
                  <a:pt x="4552" y="3840"/>
                </a:lnTo>
                <a:lnTo>
                  <a:pt x="4552" y="3803"/>
                </a:lnTo>
                <a:lnTo>
                  <a:pt x="4586" y="3803"/>
                </a:lnTo>
                <a:lnTo>
                  <a:pt x="4656" y="3727"/>
                </a:lnTo>
                <a:lnTo>
                  <a:pt x="4690" y="3727"/>
                </a:lnTo>
                <a:lnTo>
                  <a:pt x="4726" y="3689"/>
                </a:lnTo>
                <a:lnTo>
                  <a:pt x="4829" y="3689"/>
                </a:lnTo>
                <a:lnTo>
                  <a:pt x="4863" y="3652"/>
                </a:lnTo>
                <a:lnTo>
                  <a:pt x="4932" y="3652"/>
                </a:lnTo>
                <a:lnTo>
                  <a:pt x="5069" y="3689"/>
                </a:lnTo>
                <a:lnTo>
                  <a:pt x="5105" y="3727"/>
                </a:lnTo>
                <a:lnTo>
                  <a:pt x="5138" y="3727"/>
                </a:lnTo>
                <a:lnTo>
                  <a:pt x="5207" y="3727"/>
                </a:lnTo>
                <a:lnTo>
                  <a:pt x="5278" y="3689"/>
                </a:lnTo>
                <a:lnTo>
                  <a:pt x="5311" y="3689"/>
                </a:lnTo>
                <a:lnTo>
                  <a:pt x="5345" y="3652"/>
                </a:lnTo>
                <a:lnTo>
                  <a:pt x="5345" y="3614"/>
                </a:lnTo>
                <a:lnTo>
                  <a:pt x="5381" y="3614"/>
                </a:lnTo>
                <a:lnTo>
                  <a:pt x="5448" y="3576"/>
                </a:lnTo>
                <a:lnTo>
                  <a:pt x="5518" y="3614"/>
                </a:lnTo>
                <a:lnTo>
                  <a:pt x="5553" y="3614"/>
                </a:lnTo>
                <a:lnTo>
                  <a:pt x="5553" y="3652"/>
                </a:lnTo>
                <a:lnTo>
                  <a:pt x="5587" y="3652"/>
                </a:lnTo>
                <a:lnTo>
                  <a:pt x="5587" y="3689"/>
                </a:lnTo>
                <a:lnTo>
                  <a:pt x="5622" y="3727"/>
                </a:lnTo>
                <a:lnTo>
                  <a:pt x="5690" y="3727"/>
                </a:lnTo>
                <a:lnTo>
                  <a:pt x="5829" y="3727"/>
                </a:lnTo>
                <a:lnTo>
                  <a:pt x="5966" y="3765"/>
                </a:lnTo>
                <a:lnTo>
                  <a:pt x="6036" y="3803"/>
                </a:lnTo>
                <a:lnTo>
                  <a:pt x="6105" y="3803"/>
                </a:lnTo>
                <a:lnTo>
                  <a:pt x="6173" y="3840"/>
                </a:lnTo>
                <a:lnTo>
                  <a:pt x="6208" y="3840"/>
                </a:lnTo>
                <a:lnTo>
                  <a:pt x="6208" y="3803"/>
                </a:lnTo>
                <a:lnTo>
                  <a:pt x="6242" y="3803"/>
                </a:lnTo>
                <a:lnTo>
                  <a:pt x="6311" y="3803"/>
                </a:lnTo>
                <a:lnTo>
                  <a:pt x="6345" y="3840"/>
                </a:lnTo>
                <a:lnTo>
                  <a:pt x="6380" y="3803"/>
                </a:lnTo>
                <a:lnTo>
                  <a:pt x="6415" y="3765"/>
                </a:lnTo>
                <a:lnTo>
                  <a:pt x="6415" y="3727"/>
                </a:lnTo>
                <a:lnTo>
                  <a:pt x="6449" y="3765"/>
                </a:lnTo>
                <a:lnTo>
                  <a:pt x="6519" y="3803"/>
                </a:lnTo>
                <a:lnTo>
                  <a:pt x="6588" y="3803"/>
                </a:lnTo>
                <a:lnTo>
                  <a:pt x="6656" y="3803"/>
                </a:lnTo>
                <a:lnTo>
                  <a:pt x="6760" y="3765"/>
                </a:lnTo>
                <a:lnTo>
                  <a:pt x="6828" y="3765"/>
                </a:lnTo>
                <a:lnTo>
                  <a:pt x="6864" y="3689"/>
                </a:lnTo>
                <a:lnTo>
                  <a:pt x="6932" y="3576"/>
                </a:lnTo>
                <a:lnTo>
                  <a:pt x="6966" y="3539"/>
                </a:lnTo>
                <a:lnTo>
                  <a:pt x="6966" y="3502"/>
                </a:lnTo>
                <a:lnTo>
                  <a:pt x="6932" y="3425"/>
                </a:lnTo>
                <a:lnTo>
                  <a:pt x="6966" y="3389"/>
                </a:lnTo>
                <a:lnTo>
                  <a:pt x="7001" y="3389"/>
                </a:lnTo>
                <a:lnTo>
                  <a:pt x="7070" y="3350"/>
                </a:lnTo>
                <a:lnTo>
                  <a:pt x="7140" y="3350"/>
                </a:lnTo>
                <a:lnTo>
                  <a:pt x="7207" y="3350"/>
                </a:lnTo>
                <a:lnTo>
                  <a:pt x="7244" y="3389"/>
                </a:lnTo>
                <a:lnTo>
                  <a:pt x="7311" y="3425"/>
                </a:lnTo>
                <a:lnTo>
                  <a:pt x="7381" y="3539"/>
                </a:lnTo>
                <a:lnTo>
                  <a:pt x="7415" y="3614"/>
                </a:lnTo>
                <a:lnTo>
                  <a:pt x="7449" y="3689"/>
                </a:lnTo>
                <a:lnTo>
                  <a:pt x="7484" y="3727"/>
                </a:lnTo>
                <a:lnTo>
                  <a:pt x="7519" y="3765"/>
                </a:lnTo>
                <a:lnTo>
                  <a:pt x="7587" y="3803"/>
                </a:lnTo>
                <a:lnTo>
                  <a:pt x="7623" y="3840"/>
                </a:lnTo>
                <a:lnTo>
                  <a:pt x="7656" y="3877"/>
                </a:lnTo>
                <a:lnTo>
                  <a:pt x="7692" y="3877"/>
                </a:lnTo>
                <a:lnTo>
                  <a:pt x="7725" y="3916"/>
                </a:lnTo>
                <a:lnTo>
                  <a:pt x="7760" y="3954"/>
                </a:lnTo>
                <a:lnTo>
                  <a:pt x="7760" y="3990"/>
                </a:lnTo>
                <a:lnTo>
                  <a:pt x="7795" y="3954"/>
                </a:lnTo>
                <a:lnTo>
                  <a:pt x="7863" y="3916"/>
                </a:lnTo>
                <a:lnTo>
                  <a:pt x="7898" y="3916"/>
                </a:lnTo>
                <a:lnTo>
                  <a:pt x="7932" y="3877"/>
                </a:lnTo>
                <a:lnTo>
                  <a:pt x="8001" y="3877"/>
                </a:lnTo>
                <a:lnTo>
                  <a:pt x="8036" y="3877"/>
                </a:lnTo>
                <a:lnTo>
                  <a:pt x="8001" y="3916"/>
                </a:lnTo>
                <a:lnTo>
                  <a:pt x="7966" y="3954"/>
                </a:lnTo>
                <a:lnTo>
                  <a:pt x="7966" y="4028"/>
                </a:lnTo>
                <a:lnTo>
                  <a:pt x="7966" y="4066"/>
                </a:lnTo>
                <a:lnTo>
                  <a:pt x="7932" y="4140"/>
                </a:lnTo>
                <a:lnTo>
                  <a:pt x="7898" y="4178"/>
                </a:lnTo>
                <a:lnTo>
                  <a:pt x="7829" y="4254"/>
                </a:lnTo>
                <a:lnTo>
                  <a:pt x="7795" y="4292"/>
                </a:lnTo>
                <a:lnTo>
                  <a:pt x="7760" y="4329"/>
                </a:lnTo>
                <a:lnTo>
                  <a:pt x="7760" y="4405"/>
                </a:lnTo>
                <a:lnTo>
                  <a:pt x="7760" y="4442"/>
                </a:lnTo>
                <a:lnTo>
                  <a:pt x="7760" y="4555"/>
                </a:lnTo>
              </a:path>
            </a:pathLst>
          </a:custGeom>
          <a:noFill/>
          <a:ln w="3600">
            <a:solidFill>
              <a:srgbClr val="000000"/>
            </a:solidFill>
            <a:round/>
            <a:headEnd/>
            <a:tailEnd/>
          </a:ln>
          <a:effectLst/>
        </p:spPr>
        <p:txBody>
          <a:bodyPr/>
          <a:lstStyle/>
          <a:p>
            <a:endParaRPr lang="es-ES_tradnl" sz="1633"/>
          </a:p>
        </p:txBody>
      </p:sp>
      <p:sp>
        <p:nvSpPr>
          <p:cNvPr id="11466" name="Freeform 202"/>
          <p:cNvSpPr>
            <a:spLocks noChangeArrowheads="1"/>
          </p:cNvSpPr>
          <p:nvPr/>
        </p:nvSpPr>
        <p:spPr bwMode="auto">
          <a:xfrm>
            <a:off x="5763326" y="1574088"/>
            <a:ext cx="67688" cy="319714"/>
          </a:xfrm>
          <a:custGeom>
            <a:avLst/>
            <a:gdLst/>
            <a:ahLst/>
            <a:cxnLst>
              <a:cxn ang="0">
                <a:pos x="34" y="0"/>
              </a:cxn>
              <a:cxn ang="0">
                <a:pos x="0" y="0"/>
              </a:cxn>
              <a:cxn ang="0">
                <a:pos x="0" y="38"/>
              </a:cxn>
              <a:cxn ang="0">
                <a:pos x="0" y="189"/>
              </a:cxn>
              <a:cxn ang="0">
                <a:pos x="0" y="227"/>
              </a:cxn>
              <a:cxn ang="0">
                <a:pos x="0" y="301"/>
              </a:cxn>
              <a:cxn ang="0">
                <a:pos x="0" y="339"/>
              </a:cxn>
              <a:cxn ang="0">
                <a:pos x="0" y="565"/>
              </a:cxn>
              <a:cxn ang="0">
                <a:pos x="0" y="641"/>
              </a:cxn>
              <a:cxn ang="0">
                <a:pos x="0" y="679"/>
              </a:cxn>
              <a:cxn ang="0">
                <a:pos x="34" y="715"/>
              </a:cxn>
              <a:cxn ang="0">
                <a:pos x="0" y="753"/>
              </a:cxn>
              <a:cxn ang="0">
                <a:pos x="0" y="791"/>
              </a:cxn>
              <a:cxn ang="0">
                <a:pos x="0" y="904"/>
              </a:cxn>
              <a:cxn ang="0">
                <a:pos x="0" y="942"/>
              </a:cxn>
              <a:cxn ang="0">
                <a:pos x="34" y="942"/>
              </a:cxn>
              <a:cxn ang="0">
                <a:pos x="70" y="904"/>
              </a:cxn>
              <a:cxn ang="0">
                <a:pos x="70" y="942"/>
              </a:cxn>
              <a:cxn ang="0">
                <a:pos x="70" y="979"/>
              </a:cxn>
              <a:cxn ang="0">
                <a:pos x="103" y="942"/>
              </a:cxn>
              <a:cxn ang="0">
                <a:pos x="70" y="865"/>
              </a:cxn>
              <a:cxn ang="0">
                <a:pos x="70" y="829"/>
              </a:cxn>
              <a:cxn ang="0">
                <a:pos x="70" y="753"/>
              </a:cxn>
              <a:cxn ang="0">
                <a:pos x="70" y="715"/>
              </a:cxn>
              <a:cxn ang="0">
                <a:pos x="70" y="641"/>
              </a:cxn>
              <a:cxn ang="0">
                <a:pos x="103" y="528"/>
              </a:cxn>
              <a:cxn ang="0">
                <a:pos x="207" y="641"/>
              </a:cxn>
              <a:cxn ang="0">
                <a:pos x="172" y="602"/>
              </a:cxn>
              <a:cxn ang="0">
                <a:pos x="172" y="565"/>
              </a:cxn>
              <a:cxn ang="0">
                <a:pos x="172" y="452"/>
              </a:cxn>
              <a:cxn ang="0">
                <a:pos x="139" y="415"/>
              </a:cxn>
              <a:cxn ang="0">
                <a:pos x="139" y="339"/>
              </a:cxn>
              <a:cxn ang="0">
                <a:pos x="139" y="301"/>
              </a:cxn>
              <a:cxn ang="0">
                <a:pos x="103" y="150"/>
              </a:cxn>
              <a:cxn ang="0">
                <a:pos x="103" y="38"/>
              </a:cxn>
              <a:cxn ang="0">
                <a:pos x="70" y="0"/>
              </a:cxn>
              <a:cxn ang="0">
                <a:pos x="34" y="0"/>
              </a:cxn>
            </a:cxnLst>
            <a:rect l="0" t="0" r="r" b="b"/>
            <a:pathLst>
              <a:path w="208" h="980">
                <a:moveTo>
                  <a:pt x="34" y="0"/>
                </a:moveTo>
                <a:lnTo>
                  <a:pt x="0" y="0"/>
                </a:lnTo>
                <a:lnTo>
                  <a:pt x="0" y="38"/>
                </a:lnTo>
                <a:lnTo>
                  <a:pt x="0" y="189"/>
                </a:lnTo>
                <a:lnTo>
                  <a:pt x="0" y="227"/>
                </a:lnTo>
                <a:lnTo>
                  <a:pt x="0" y="301"/>
                </a:lnTo>
                <a:lnTo>
                  <a:pt x="0" y="339"/>
                </a:lnTo>
                <a:lnTo>
                  <a:pt x="0" y="565"/>
                </a:lnTo>
                <a:lnTo>
                  <a:pt x="0" y="641"/>
                </a:lnTo>
                <a:lnTo>
                  <a:pt x="0" y="679"/>
                </a:lnTo>
                <a:lnTo>
                  <a:pt x="34" y="715"/>
                </a:lnTo>
                <a:lnTo>
                  <a:pt x="0" y="753"/>
                </a:lnTo>
                <a:lnTo>
                  <a:pt x="0" y="791"/>
                </a:lnTo>
                <a:lnTo>
                  <a:pt x="0" y="904"/>
                </a:lnTo>
                <a:lnTo>
                  <a:pt x="0" y="942"/>
                </a:lnTo>
                <a:lnTo>
                  <a:pt x="34" y="942"/>
                </a:lnTo>
                <a:lnTo>
                  <a:pt x="70" y="904"/>
                </a:lnTo>
                <a:lnTo>
                  <a:pt x="70" y="942"/>
                </a:lnTo>
                <a:lnTo>
                  <a:pt x="70" y="979"/>
                </a:lnTo>
                <a:lnTo>
                  <a:pt x="103" y="942"/>
                </a:lnTo>
                <a:lnTo>
                  <a:pt x="70" y="865"/>
                </a:lnTo>
                <a:lnTo>
                  <a:pt x="70" y="829"/>
                </a:lnTo>
                <a:lnTo>
                  <a:pt x="70" y="753"/>
                </a:lnTo>
                <a:lnTo>
                  <a:pt x="70" y="715"/>
                </a:lnTo>
                <a:lnTo>
                  <a:pt x="70" y="641"/>
                </a:lnTo>
                <a:lnTo>
                  <a:pt x="103" y="528"/>
                </a:lnTo>
                <a:lnTo>
                  <a:pt x="207" y="641"/>
                </a:lnTo>
                <a:lnTo>
                  <a:pt x="172" y="602"/>
                </a:lnTo>
                <a:lnTo>
                  <a:pt x="172" y="565"/>
                </a:lnTo>
                <a:lnTo>
                  <a:pt x="172" y="452"/>
                </a:lnTo>
                <a:lnTo>
                  <a:pt x="139" y="415"/>
                </a:lnTo>
                <a:lnTo>
                  <a:pt x="139" y="339"/>
                </a:lnTo>
                <a:lnTo>
                  <a:pt x="139" y="301"/>
                </a:lnTo>
                <a:lnTo>
                  <a:pt x="103" y="150"/>
                </a:lnTo>
                <a:lnTo>
                  <a:pt x="103" y="38"/>
                </a:lnTo>
                <a:lnTo>
                  <a:pt x="70" y="0"/>
                </a:lnTo>
                <a:lnTo>
                  <a:pt x="34" y="0"/>
                </a:lnTo>
              </a:path>
            </a:pathLst>
          </a:custGeom>
          <a:noFill/>
          <a:ln w="3600">
            <a:solidFill>
              <a:srgbClr val="000000"/>
            </a:solidFill>
            <a:round/>
            <a:headEnd/>
            <a:tailEnd/>
          </a:ln>
          <a:effectLst/>
        </p:spPr>
        <p:txBody>
          <a:bodyPr/>
          <a:lstStyle/>
          <a:p>
            <a:endParaRPr lang="es-ES_tradnl" sz="1633"/>
          </a:p>
        </p:txBody>
      </p:sp>
      <p:sp>
        <p:nvSpPr>
          <p:cNvPr id="11467" name="Freeform 203"/>
          <p:cNvSpPr>
            <a:spLocks noChangeArrowheads="1"/>
          </p:cNvSpPr>
          <p:nvPr/>
        </p:nvSpPr>
        <p:spPr bwMode="auto">
          <a:xfrm>
            <a:off x="3667908" y="639428"/>
            <a:ext cx="113771" cy="148336"/>
          </a:xfrm>
          <a:custGeom>
            <a:avLst/>
            <a:gdLst/>
            <a:ahLst/>
            <a:cxnLst>
              <a:cxn ang="0">
                <a:pos x="0" y="188"/>
              </a:cxn>
              <a:cxn ang="0">
                <a:pos x="35" y="188"/>
              </a:cxn>
              <a:cxn ang="0">
                <a:pos x="70" y="226"/>
              </a:cxn>
              <a:cxn ang="0">
                <a:pos x="104" y="301"/>
              </a:cxn>
              <a:cxn ang="0">
                <a:pos x="70" y="301"/>
              </a:cxn>
              <a:cxn ang="0">
                <a:pos x="35" y="338"/>
              </a:cxn>
              <a:cxn ang="0">
                <a:pos x="70" y="376"/>
              </a:cxn>
              <a:cxn ang="0">
                <a:pos x="104" y="415"/>
              </a:cxn>
              <a:cxn ang="0">
                <a:pos x="104" y="376"/>
              </a:cxn>
              <a:cxn ang="0">
                <a:pos x="173" y="415"/>
              </a:cxn>
              <a:cxn ang="0">
                <a:pos x="208" y="451"/>
              </a:cxn>
              <a:cxn ang="0">
                <a:pos x="277" y="451"/>
              </a:cxn>
              <a:cxn ang="0">
                <a:pos x="310" y="451"/>
              </a:cxn>
              <a:cxn ang="0">
                <a:pos x="277" y="415"/>
              </a:cxn>
              <a:cxn ang="0">
                <a:pos x="277" y="376"/>
              </a:cxn>
              <a:cxn ang="0">
                <a:pos x="242" y="301"/>
              </a:cxn>
              <a:cxn ang="0">
                <a:pos x="277" y="264"/>
              </a:cxn>
              <a:cxn ang="0">
                <a:pos x="310" y="188"/>
              </a:cxn>
              <a:cxn ang="0">
                <a:pos x="346" y="150"/>
              </a:cxn>
              <a:cxn ang="0">
                <a:pos x="346" y="75"/>
              </a:cxn>
              <a:cxn ang="0">
                <a:pos x="310" y="37"/>
              </a:cxn>
              <a:cxn ang="0">
                <a:pos x="310" y="0"/>
              </a:cxn>
              <a:cxn ang="0">
                <a:pos x="277" y="0"/>
              </a:cxn>
              <a:cxn ang="0">
                <a:pos x="208" y="37"/>
              </a:cxn>
              <a:cxn ang="0">
                <a:pos x="139" y="75"/>
              </a:cxn>
              <a:cxn ang="0">
                <a:pos x="70" y="114"/>
              </a:cxn>
              <a:cxn ang="0">
                <a:pos x="0" y="188"/>
              </a:cxn>
            </a:cxnLst>
            <a:rect l="0" t="0" r="r" b="b"/>
            <a:pathLst>
              <a:path w="347" h="452">
                <a:moveTo>
                  <a:pt x="0" y="188"/>
                </a:moveTo>
                <a:lnTo>
                  <a:pt x="35" y="188"/>
                </a:lnTo>
                <a:lnTo>
                  <a:pt x="70" y="226"/>
                </a:lnTo>
                <a:lnTo>
                  <a:pt x="104" y="301"/>
                </a:lnTo>
                <a:lnTo>
                  <a:pt x="70" y="301"/>
                </a:lnTo>
                <a:lnTo>
                  <a:pt x="35" y="338"/>
                </a:lnTo>
                <a:lnTo>
                  <a:pt x="70" y="376"/>
                </a:lnTo>
                <a:lnTo>
                  <a:pt x="104" y="415"/>
                </a:lnTo>
                <a:lnTo>
                  <a:pt x="104" y="376"/>
                </a:lnTo>
                <a:lnTo>
                  <a:pt x="173" y="415"/>
                </a:lnTo>
                <a:lnTo>
                  <a:pt x="208" y="451"/>
                </a:lnTo>
                <a:lnTo>
                  <a:pt x="277" y="451"/>
                </a:lnTo>
                <a:lnTo>
                  <a:pt x="310" y="451"/>
                </a:lnTo>
                <a:lnTo>
                  <a:pt x="277" y="415"/>
                </a:lnTo>
                <a:lnTo>
                  <a:pt x="277" y="376"/>
                </a:lnTo>
                <a:lnTo>
                  <a:pt x="242" y="301"/>
                </a:lnTo>
                <a:lnTo>
                  <a:pt x="277" y="264"/>
                </a:lnTo>
                <a:lnTo>
                  <a:pt x="310" y="188"/>
                </a:lnTo>
                <a:lnTo>
                  <a:pt x="346" y="150"/>
                </a:lnTo>
                <a:lnTo>
                  <a:pt x="346" y="75"/>
                </a:lnTo>
                <a:lnTo>
                  <a:pt x="310" y="37"/>
                </a:lnTo>
                <a:lnTo>
                  <a:pt x="310" y="0"/>
                </a:lnTo>
                <a:lnTo>
                  <a:pt x="277" y="0"/>
                </a:lnTo>
                <a:lnTo>
                  <a:pt x="208" y="37"/>
                </a:lnTo>
                <a:lnTo>
                  <a:pt x="139" y="75"/>
                </a:lnTo>
                <a:lnTo>
                  <a:pt x="70" y="114"/>
                </a:lnTo>
                <a:lnTo>
                  <a:pt x="0" y="188"/>
                </a:lnTo>
              </a:path>
            </a:pathLst>
          </a:custGeom>
          <a:noFill/>
          <a:ln w="3600">
            <a:solidFill>
              <a:srgbClr val="000000"/>
            </a:solidFill>
            <a:round/>
            <a:headEnd/>
            <a:tailEnd/>
          </a:ln>
          <a:effectLst/>
        </p:spPr>
        <p:txBody>
          <a:bodyPr/>
          <a:lstStyle/>
          <a:p>
            <a:endParaRPr lang="es-ES_tradnl" sz="1633"/>
          </a:p>
        </p:txBody>
      </p:sp>
      <p:sp>
        <p:nvSpPr>
          <p:cNvPr id="11468" name="Freeform 204"/>
          <p:cNvSpPr>
            <a:spLocks noChangeArrowheads="1"/>
          </p:cNvSpPr>
          <p:nvPr/>
        </p:nvSpPr>
        <p:spPr bwMode="auto">
          <a:xfrm>
            <a:off x="3781680" y="528536"/>
            <a:ext cx="371559" cy="148335"/>
          </a:xfrm>
          <a:custGeom>
            <a:avLst/>
            <a:gdLst/>
            <a:ahLst/>
            <a:cxnLst>
              <a:cxn ang="0">
                <a:pos x="1070" y="0"/>
              </a:cxn>
              <a:cxn ang="0">
                <a:pos x="1000" y="38"/>
              </a:cxn>
              <a:cxn ang="0">
                <a:pos x="965" y="75"/>
              </a:cxn>
              <a:cxn ang="0">
                <a:pos x="897" y="75"/>
              </a:cxn>
              <a:cxn ang="0">
                <a:pos x="862" y="75"/>
              </a:cxn>
              <a:cxn ang="0">
                <a:pos x="758" y="75"/>
              </a:cxn>
              <a:cxn ang="0">
                <a:pos x="621" y="113"/>
              </a:cxn>
              <a:cxn ang="0">
                <a:pos x="483" y="113"/>
              </a:cxn>
              <a:cxn ang="0">
                <a:pos x="449" y="113"/>
              </a:cxn>
              <a:cxn ang="0">
                <a:pos x="379" y="150"/>
              </a:cxn>
              <a:cxn ang="0">
                <a:pos x="346" y="188"/>
              </a:cxn>
              <a:cxn ang="0">
                <a:pos x="276" y="226"/>
              </a:cxn>
              <a:cxn ang="0">
                <a:pos x="242" y="226"/>
              </a:cxn>
              <a:cxn ang="0">
                <a:pos x="139" y="188"/>
              </a:cxn>
              <a:cxn ang="0">
                <a:pos x="103" y="226"/>
              </a:cxn>
              <a:cxn ang="0">
                <a:pos x="70" y="226"/>
              </a:cxn>
              <a:cxn ang="0">
                <a:pos x="0" y="263"/>
              </a:cxn>
              <a:cxn ang="0">
                <a:pos x="0" y="301"/>
              </a:cxn>
              <a:cxn ang="0">
                <a:pos x="0" y="338"/>
              </a:cxn>
              <a:cxn ang="0">
                <a:pos x="34" y="376"/>
              </a:cxn>
              <a:cxn ang="0">
                <a:pos x="70" y="413"/>
              </a:cxn>
              <a:cxn ang="0">
                <a:pos x="103" y="452"/>
              </a:cxn>
              <a:cxn ang="0">
                <a:pos x="139" y="413"/>
              </a:cxn>
              <a:cxn ang="0">
                <a:pos x="172" y="413"/>
              </a:cxn>
              <a:cxn ang="0">
                <a:pos x="276" y="338"/>
              </a:cxn>
              <a:cxn ang="0">
                <a:pos x="449" y="301"/>
              </a:cxn>
              <a:cxn ang="0">
                <a:pos x="483" y="263"/>
              </a:cxn>
              <a:cxn ang="0">
                <a:pos x="655" y="226"/>
              </a:cxn>
              <a:cxn ang="0">
                <a:pos x="725" y="188"/>
              </a:cxn>
              <a:cxn ang="0">
                <a:pos x="758" y="188"/>
              </a:cxn>
              <a:cxn ang="0">
                <a:pos x="828" y="188"/>
              </a:cxn>
              <a:cxn ang="0">
                <a:pos x="862" y="150"/>
              </a:cxn>
              <a:cxn ang="0">
                <a:pos x="862" y="188"/>
              </a:cxn>
              <a:cxn ang="0">
                <a:pos x="897" y="188"/>
              </a:cxn>
              <a:cxn ang="0">
                <a:pos x="931" y="188"/>
              </a:cxn>
              <a:cxn ang="0">
                <a:pos x="1035" y="150"/>
              </a:cxn>
              <a:cxn ang="0">
                <a:pos x="1104" y="113"/>
              </a:cxn>
              <a:cxn ang="0">
                <a:pos x="1104" y="75"/>
              </a:cxn>
              <a:cxn ang="0">
                <a:pos x="1138" y="38"/>
              </a:cxn>
              <a:cxn ang="0">
                <a:pos x="1104" y="38"/>
              </a:cxn>
              <a:cxn ang="0">
                <a:pos x="1070" y="0"/>
              </a:cxn>
            </a:cxnLst>
            <a:rect l="0" t="0" r="r" b="b"/>
            <a:pathLst>
              <a:path w="1139" h="453">
                <a:moveTo>
                  <a:pt x="1070" y="0"/>
                </a:moveTo>
                <a:lnTo>
                  <a:pt x="1000" y="38"/>
                </a:lnTo>
                <a:lnTo>
                  <a:pt x="965" y="75"/>
                </a:lnTo>
                <a:lnTo>
                  <a:pt x="897" y="75"/>
                </a:lnTo>
                <a:lnTo>
                  <a:pt x="862" y="75"/>
                </a:lnTo>
                <a:lnTo>
                  <a:pt x="758" y="75"/>
                </a:lnTo>
                <a:lnTo>
                  <a:pt x="621" y="113"/>
                </a:lnTo>
                <a:lnTo>
                  <a:pt x="483" y="113"/>
                </a:lnTo>
                <a:lnTo>
                  <a:pt x="449" y="113"/>
                </a:lnTo>
                <a:lnTo>
                  <a:pt x="379" y="150"/>
                </a:lnTo>
                <a:lnTo>
                  <a:pt x="346" y="188"/>
                </a:lnTo>
                <a:lnTo>
                  <a:pt x="276" y="226"/>
                </a:lnTo>
                <a:lnTo>
                  <a:pt x="242" y="226"/>
                </a:lnTo>
                <a:lnTo>
                  <a:pt x="139" y="188"/>
                </a:lnTo>
                <a:lnTo>
                  <a:pt x="103" y="226"/>
                </a:lnTo>
                <a:lnTo>
                  <a:pt x="70" y="226"/>
                </a:lnTo>
                <a:lnTo>
                  <a:pt x="0" y="263"/>
                </a:lnTo>
                <a:lnTo>
                  <a:pt x="0" y="301"/>
                </a:lnTo>
                <a:lnTo>
                  <a:pt x="0" y="338"/>
                </a:lnTo>
                <a:lnTo>
                  <a:pt x="34" y="376"/>
                </a:lnTo>
                <a:lnTo>
                  <a:pt x="70" y="413"/>
                </a:lnTo>
                <a:lnTo>
                  <a:pt x="103" y="452"/>
                </a:lnTo>
                <a:lnTo>
                  <a:pt x="139" y="413"/>
                </a:lnTo>
                <a:lnTo>
                  <a:pt x="172" y="413"/>
                </a:lnTo>
                <a:lnTo>
                  <a:pt x="276" y="338"/>
                </a:lnTo>
                <a:lnTo>
                  <a:pt x="449" y="301"/>
                </a:lnTo>
                <a:lnTo>
                  <a:pt x="483" y="263"/>
                </a:lnTo>
                <a:lnTo>
                  <a:pt x="655" y="226"/>
                </a:lnTo>
                <a:lnTo>
                  <a:pt x="725" y="188"/>
                </a:lnTo>
                <a:lnTo>
                  <a:pt x="758" y="188"/>
                </a:lnTo>
                <a:lnTo>
                  <a:pt x="828" y="188"/>
                </a:lnTo>
                <a:lnTo>
                  <a:pt x="862" y="150"/>
                </a:lnTo>
                <a:lnTo>
                  <a:pt x="862" y="188"/>
                </a:lnTo>
                <a:lnTo>
                  <a:pt x="897" y="188"/>
                </a:lnTo>
                <a:lnTo>
                  <a:pt x="931" y="188"/>
                </a:lnTo>
                <a:lnTo>
                  <a:pt x="1035" y="150"/>
                </a:lnTo>
                <a:lnTo>
                  <a:pt x="1104" y="113"/>
                </a:lnTo>
                <a:lnTo>
                  <a:pt x="1104" y="75"/>
                </a:lnTo>
                <a:lnTo>
                  <a:pt x="1138" y="38"/>
                </a:lnTo>
                <a:lnTo>
                  <a:pt x="1104" y="38"/>
                </a:lnTo>
                <a:lnTo>
                  <a:pt x="1070" y="0"/>
                </a:lnTo>
              </a:path>
            </a:pathLst>
          </a:custGeom>
          <a:noFill/>
          <a:ln w="3600">
            <a:solidFill>
              <a:srgbClr val="000000"/>
            </a:solidFill>
            <a:round/>
            <a:headEnd/>
            <a:tailEnd/>
          </a:ln>
          <a:effectLst/>
        </p:spPr>
        <p:txBody>
          <a:bodyPr/>
          <a:lstStyle/>
          <a:p>
            <a:endParaRPr lang="es-ES_tradnl" sz="1633"/>
          </a:p>
        </p:txBody>
      </p:sp>
      <p:sp>
        <p:nvSpPr>
          <p:cNvPr id="11469" name="Freeform 205"/>
          <p:cNvSpPr>
            <a:spLocks noChangeArrowheads="1"/>
          </p:cNvSpPr>
          <p:nvPr/>
        </p:nvSpPr>
        <p:spPr bwMode="auto">
          <a:xfrm>
            <a:off x="2790854" y="1512161"/>
            <a:ext cx="56166" cy="37444"/>
          </a:xfrm>
          <a:custGeom>
            <a:avLst/>
            <a:gdLst/>
            <a:ahLst/>
            <a:cxnLst>
              <a:cxn ang="0">
                <a:pos x="0" y="113"/>
              </a:cxn>
              <a:cxn ang="0">
                <a:pos x="0" y="75"/>
              </a:cxn>
              <a:cxn ang="0">
                <a:pos x="0" y="37"/>
              </a:cxn>
              <a:cxn ang="0">
                <a:pos x="34" y="37"/>
              </a:cxn>
              <a:cxn ang="0">
                <a:pos x="70" y="0"/>
              </a:cxn>
              <a:cxn ang="0">
                <a:pos x="138" y="0"/>
              </a:cxn>
              <a:cxn ang="0">
                <a:pos x="172" y="37"/>
              </a:cxn>
              <a:cxn ang="0">
                <a:pos x="172" y="75"/>
              </a:cxn>
              <a:cxn ang="0">
                <a:pos x="138" y="113"/>
              </a:cxn>
              <a:cxn ang="0">
                <a:pos x="34" y="113"/>
              </a:cxn>
              <a:cxn ang="0">
                <a:pos x="0" y="113"/>
              </a:cxn>
            </a:cxnLst>
            <a:rect l="0" t="0" r="r" b="b"/>
            <a:pathLst>
              <a:path w="173" h="114">
                <a:moveTo>
                  <a:pt x="0" y="113"/>
                </a:moveTo>
                <a:lnTo>
                  <a:pt x="0" y="75"/>
                </a:lnTo>
                <a:lnTo>
                  <a:pt x="0" y="37"/>
                </a:lnTo>
                <a:lnTo>
                  <a:pt x="34" y="37"/>
                </a:lnTo>
                <a:lnTo>
                  <a:pt x="70" y="0"/>
                </a:lnTo>
                <a:lnTo>
                  <a:pt x="138" y="0"/>
                </a:lnTo>
                <a:lnTo>
                  <a:pt x="172" y="37"/>
                </a:lnTo>
                <a:lnTo>
                  <a:pt x="172" y="75"/>
                </a:lnTo>
                <a:lnTo>
                  <a:pt x="138" y="113"/>
                </a:lnTo>
                <a:lnTo>
                  <a:pt x="34" y="113"/>
                </a:lnTo>
                <a:lnTo>
                  <a:pt x="0" y="113"/>
                </a:lnTo>
              </a:path>
            </a:pathLst>
          </a:custGeom>
          <a:noFill/>
          <a:ln w="3600">
            <a:solidFill>
              <a:srgbClr val="000000"/>
            </a:solidFill>
            <a:round/>
            <a:headEnd/>
            <a:tailEnd/>
          </a:ln>
          <a:effectLst/>
        </p:spPr>
        <p:txBody>
          <a:bodyPr/>
          <a:lstStyle/>
          <a:p>
            <a:endParaRPr lang="es-ES_tradnl" sz="1633"/>
          </a:p>
        </p:txBody>
      </p:sp>
      <p:sp>
        <p:nvSpPr>
          <p:cNvPr id="11470" name="Freeform 206"/>
          <p:cNvSpPr>
            <a:spLocks noChangeArrowheads="1"/>
          </p:cNvSpPr>
          <p:nvPr/>
        </p:nvSpPr>
        <p:spPr bwMode="auto">
          <a:xfrm>
            <a:off x="3027039" y="1229890"/>
            <a:ext cx="79209" cy="86409"/>
          </a:xfrm>
          <a:custGeom>
            <a:avLst/>
            <a:gdLst/>
            <a:ahLst/>
            <a:cxnLst>
              <a:cxn ang="0">
                <a:pos x="104" y="0"/>
              </a:cxn>
              <a:cxn ang="0">
                <a:pos x="70" y="0"/>
              </a:cxn>
              <a:cxn ang="0">
                <a:pos x="35" y="38"/>
              </a:cxn>
              <a:cxn ang="0">
                <a:pos x="0" y="76"/>
              </a:cxn>
              <a:cxn ang="0">
                <a:pos x="35" y="114"/>
              </a:cxn>
              <a:cxn ang="0">
                <a:pos x="35" y="150"/>
              </a:cxn>
              <a:cxn ang="0">
                <a:pos x="70" y="228"/>
              </a:cxn>
              <a:cxn ang="0">
                <a:pos x="104" y="264"/>
              </a:cxn>
              <a:cxn ang="0">
                <a:pos x="139" y="264"/>
              </a:cxn>
              <a:cxn ang="0">
                <a:pos x="173" y="264"/>
              </a:cxn>
              <a:cxn ang="0">
                <a:pos x="173" y="228"/>
              </a:cxn>
              <a:cxn ang="0">
                <a:pos x="207" y="188"/>
              </a:cxn>
              <a:cxn ang="0">
                <a:pos x="243" y="188"/>
              </a:cxn>
              <a:cxn ang="0">
                <a:pos x="207" y="150"/>
              </a:cxn>
              <a:cxn ang="0">
                <a:pos x="207" y="114"/>
              </a:cxn>
              <a:cxn ang="0">
                <a:pos x="173" y="76"/>
              </a:cxn>
              <a:cxn ang="0">
                <a:pos x="139" y="38"/>
              </a:cxn>
              <a:cxn ang="0">
                <a:pos x="139" y="0"/>
              </a:cxn>
              <a:cxn ang="0">
                <a:pos x="104" y="0"/>
              </a:cxn>
            </a:cxnLst>
            <a:rect l="0" t="0" r="r" b="b"/>
            <a:pathLst>
              <a:path w="244" h="265">
                <a:moveTo>
                  <a:pt x="104" y="0"/>
                </a:moveTo>
                <a:lnTo>
                  <a:pt x="70" y="0"/>
                </a:lnTo>
                <a:lnTo>
                  <a:pt x="35" y="38"/>
                </a:lnTo>
                <a:lnTo>
                  <a:pt x="0" y="76"/>
                </a:lnTo>
                <a:lnTo>
                  <a:pt x="35" y="114"/>
                </a:lnTo>
                <a:lnTo>
                  <a:pt x="35" y="150"/>
                </a:lnTo>
                <a:lnTo>
                  <a:pt x="70" y="228"/>
                </a:lnTo>
                <a:lnTo>
                  <a:pt x="104" y="264"/>
                </a:lnTo>
                <a:lnTo>
                  <a:pt x="139" y="264"/>
                </a:lnTo>
                <a:lnTo>
                  <a:pt x="173" y="264"/>
                </a:lnTo>
                <a:lnTo>
                  <a:pt x="173" y="228"/>
                </a:lnTo>
                <a:lnTo>
                  <a:pt x="207" y="188"/>
                </a:lnTo>
                <a:lnTo>
                  <a:pt x="243" y="188"/>
                </a:lnTo>
                <a:lnTo>
                  <a:pt x="207" y="150"/>
                </a:lnTo>
                <a:lnTo>
                  <a:pt x="207" y="114"/>
                </a:lnTo>
                <a:lnTo>
                  <a:pt x="173" y="76"/>
                </a:lnTo>
                <a:lnTo>
                  <a:pt x="139" y="38"/>
                </a:lnTo>
                <a:lnTo>
                  <a:pt x="139" y="0"/>
                </a:lnTo>
                <a:lnTo>
                  <a:pt x="104" y="0"/>
                </a:lnTo>
              </a:path>
            </a:pathLst>
          </a:custGeom>
          <a:noFill/>
          <a:ln w="3600">
            <a:solidFill>
              <a:srgbClr val="000000"/>
            </a:solidFill>
            <a:round/>
            <a:headEnd/>
            <a:tailEnd/>
          </a:ln>
          <a:effectLst/>
        </p:spPr>
        <p:txBody>
          <a:bodyPr/>
          <a:lstStyle/>
          <a:p>
            <a:endParaRPr lang="es-ES_tradnl" sz="1633"/>
          </a:p>
        </p:txBody>
      </p:sp>
      <p:sp>
        <p:nvSpPr>
          <p:cNvPr id="11471" name="Freeform 207"/>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2" name="Freeform 208"/>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noFill/>
          <a:ln w="3600">
            <a:solidFill>
              <a:srgbClr val="000000"/>
            </a:solidFill>
            <a:round/>
            <a:headEnd/>
            <a:tailEnd/>
          </a:ln>
          <a:effectLst/>
        </p:spPr>
        <p:txBody>
          <a:bodyPr/>
          <a:lstStyle/>
          <a:p>
            <a:endParaRPr lang="es-ES_tradnl" sz="1633"/>
          </a:p>
        </p:txBody>
      </p:sp>
      <p:sp>
        <p:nvSpPr>
          <p:cNvPr id="11473" name="Freeform 209"/>
          <p:cNvSpPr>
            <a:spLocks noChangeArrowheads="1"/>
          </p:cNvSpPr>
          <p:nvPr/>
        </p:nvSpPr>
        <p:spPr bwMode="auto">
          <a:xfrm>
            <a:off x="7621123" y="332678"/>
            <a:ext cx="2163107" cy="1696498"/>
          </a:xfrm>
          <a:custGeom>
            <a:avLst/>
            <a:gdLst/>
            <a:ahLst/>
            <a:cxnLst>
              <a:cxn ang="0">
                <a:pos x="1517" y="2257"/>
              </a:cxn>
              <a:cxn ang="0">
                <a:pos x="1621" y="2107"/>
              </a:cxn>
              <a:cxn ang="0">
                <a:pos x="1966" y="2897"/>
              </a:cxn>
              <a:cxn ang="0">
                <a:pos x="3173" y="3801"/>
              </a:cxn>
              <a:cxn ang="0">
                <a:pos x="104" y="1467"/>
              </a:cxn>
              <a:cxn ang="0">
                <a:pos x="1138" y="1505"/>
              </a:cxn>
              <a:cxn ang="0">
                <a:pos x="1931" y="1731"/>
              </a:cxn>
              <a:cxn ang="0">
                <a:pos x="2656" y="1956"/>
              </a:cxn>
              <a:cxn ang="0">
                <a:pos x="3415" y="1956"/>
              </a:cxn>
              <a:cxn ang="0">
                <a:pos x="3587" y="1316"/>
              </a:cxn>
              <a:cxn ang="0">
                <a:pos x="4035" y="1920"/>
              </a:cxn>
              <a:cxn ang="0">
                <a:pos x="4449" y="1656"/>
              </a:cxn>
              <a:cxn ang="0">
                <a:pos x="4173" y="2145"/>
              </a:cxn>
              <a:cxn ang="0">
                <a:pos x="3622" y="2784"/>
              </a:cxn>
              <a:cxn ang="0">
                <a:pos x="3967" y="3613"/>
              </a:cxn>
              <a:cxn ang="0">
                <a:pos x="4759" y="3576"/>
              </a:cxn>
              <a:cxn ang="0">
                <a:pos x="5207" y="2784"/>
              </a:cxn>
              <a:cxn ang="0">
                <a:pos x="5760" y="3125"/>
              </a:cxn>
              <a:cxn ang="0">
                <a:pos x="6105" y="3915"/>
              </a:cxn>
              <a:cxn ang="0">
                <a:pos x="5793" y="4216"/>
              </a:cxn>
              <a:cxn ang="0">
                <a:pos x="5656" y="4516"/>
              </a:cxn>
              <a:cxn ang="0">
                <a:pos x="5760" y="4854"/>
              </a:cxn>
              <a:cxn ang="0">
                <a:pos x="4932" y="4818"/>
              </a:cxn>
              <a:cxn ang="0">
                <a:pos x="4380" y="5044"/>
              </a:cxn>
              <a:cxn ang="0">
                <a:pos x="4173" y="4480"/>
              </a:cxn>
              <a:cxn ang="0">
                <a:pos x="1173" y="4177"/>
              </a:cxn>
              <a:cxn ang="0">
                <a:pos x="552" y="3275"/>
              </a:cxn>
              <a:cxn ang="0">
                <a:pos x="4207" y="1542"/>
              </a:cxn>
              <a:cxn ang="0">
                <a:pos x="5001" y="1806"/>
              </a:cxn>
              <a:cxn ang="0">
                <a:pos x="4897" y="2410"/>
              </a:cxn>
              <a:cxn ang="0">
                <a:pos x="5656" y="2634"/>
              </a:cxn>
              <a:cxn ang="0">
                <a:pos x="5760" y="2296"/>
              </a:cxn>
              <a:cxn ang="0">
                <a:pos x="5587" y="1806"/>
              </a:cxn>
              <a:cxn ang="0">
                <a:pos x="5069" y="1429"/>
              </a:cxn>
              <a:cxn ang="0">
                <a:pos x="4484" y="1129"/>
              </a:cxn>
              <a:cxn ang="0">
                <a:pos x="3932" y="1316"/>
              </a:cxn>
              <a:cxn ang="0">
                <a:pos x="3655" y="1015"/>
              </a:cxn>
              <a:cxn ang="0">
                <a:pos x="4414" y="262"/>
              </a:cxn>
              <a:cxn ang="0">
                <a:pos x="4346" y="564"/>
              </a:cxn>
              <a:cxn ang="0">
                <a:pos x="4519" y="790"/>
              </a:cxn>
              <a:cxn ang="0">
                <a:pos x="5001" y="376"/>
              </a:cxn>
              <a:cxn ang="0">
                <a:pos x="3967" y="412"/>
              </a:cxn>
              <a:cxn ang="0">
                <a:pos x="4138" y="150"/>
              </a:cxn>
              <a:cxn ang="0">
                <a:pos x="4414" y="977"/>
              </a:cxn>
              <a:cxn ang="0">
                <a:pos x="3967" y="790"/>
              </a:cxn>
              <a:cxn ang="0">
                <a:pos x="3897" y="1129"/>
              </a:cxn>
              <a:cxn ang="0">
                <a:pos x="2105" y="601"/>
              </a:cxn>
              <a:cxn ang="0">
                <a:pos x="2208" y="601"/>
              </a:cxn>
              <a:cxn ang="0">
                <a:pos x="3346" y="1091"/>
              </a:cxn>
              <a:cxn ang="0">
                <a:pos x="3380" y="1429"/>
              </a:cxn>
              <a:cxn ang="0">
                <a:pos x="3277" y="903"/>
              </a:cxn>
              <a:cxn ang="0">
                <a:pos x="2863" y="640"/>
              </a:cxn>
              <a:cxn ang="0">
                <a:pos x="2483" y="864"/>
              </a:cxn>
              <a:cxn ang="0">
                <a:pos x="3035" y="714"/>
              </a:cxn>
              <a:cxn ang="0">
                <a:pos x="1966" y="1429"/>
              </a:cxn>
              <a:cxn ang="0">
                <a:pos x="2138" y="1770"/>
              </a:cxn>
              <a:cxn ang="0">
                <a:pos x="3035" y="1581"/>
              </a:cxn>
              <a:cxn ang="0">
                <a:pos x="2414" y="1091"/>
              </a:cxn>
              <a:cxn ang="0">
                <a:pos x="1552" y="1392"/>
              </a:cxn>
              <a:cxn ang="0">
                <a:pos x="4138" y="2296"/>
              </a:cxn>
              <a:cxn ang="0">
                <a:pos x="4519" y="2410"/>
              </a:cxn>
              <a:cxn ang="0">
                <a:pos x="6243" y="4554"/>
              </a:cxn>
              <a:cxn ang="0">
                <a:pos x="6587" y="4480"/>
              </a:cxn>
            </a:cxnLst>
            <a:rect l="0" t="0" r="r" b="b"/>
            <a:pathLst>
              <a:path w="6623" h="5196">
                <a:moveTo>
                  <a:pt x="1656" y="1956"/>
                </a:moveTo>
                <a:lnTo>
                  <a:pt x="1552" y="2032"/>
                </a:lnTo>
                <a:lnTo>
                  <a:pt x="1517" y="2032"/>
                </a:lnTo>
                <a:lnTo>
                  <a:pt x="1483" y="2032"/>
                </a:lnTo>
                <a:lnTo>
                  <a:pt x="1449" y="2070"/>
                </a:lnTo>
                <a:lnTo>
                  <a:pt x="1414" y="2070"/>
                </a:lnTo>
                <a:lnTo>
                  <a:pt x="1346" y="2107"/>
                </a:lnTo>
                <a:lnTo>
                  <a:pt x="1310" y="2145"/>
                </a:lnTo>
                <a:lnTo>
                  <a:pt x="1346" y="2145"/>
                </a:lnTo>
                <a:lnTo>
                  <a:pt x="1414" y="2145"/>
                </a:lnTo>
                <a:lnTo>
                  <a:pt x="1483" y="2145"/>
                </a:lnTo>
                <a:lnTo>
                  <a:pt x="1517" y="2145"/>
                </a:lnTo>
                <a:lnTo>
                  <a:pt x="1517" y="2221"/>
                </a:lnTo>
                <a:lnTo>
                  <a:pt x="1449" y="2182"/>
                </a:lnTo>
                <a:lnTo>
                  <a:pt x="1414" y="2182"/>
                </a:lnTo>
                <a:lnTo>
                  <a:pt x="1379" y="2221"/>
                </a:lnTo>
                <a:lnTo>
                  <a:pt x="1346" y="2257"/>
                </a:lnTo>
                <a:lnTo>
                  <a:pt x="1379" y="2257"/>
                </a:lnTo>
                <a:lnTo>
                  <a:pt x="1414" y="2296"/>
                </a:lnTo>
                <a:lnTo>
                  <a:pt x="1449" y="2333"/>
                </a:lnTo>
                <a:lnTo>
                  <a:pt x="1483" y="2296"/>
                </a:lnTo>
                <a:lnTo>
                  <a:pt x="1517" y="2257"/>
                </a:lnTo>
                <a:lnTo>
                  <a:pt x="1552" y="2257"/>
                </a:lnTo>
                <a:lnTo>
                  <a:pt x="1587" y="2257"/>
                </a:lnTo>
                <a:lnTo>
                  <a:pt x="1552" y="2333"/>
                </a:lnTo>
                <a:lnTo>
                  <a:pt x="1517" y="2371"/>
                </a:lnTo>
                <a:lnTo>
                  <a:pt x="1552" y="2371"/>
                </a:lnTo>
                <a:lnTo>
                  <a:pt x="1587" y="2371"/>
                </a:lnTo>
                <a:lnTo>
                  <a:pt x="1587" y="2333"/>
                </a:lnTo>
                <a:lnTo>
                  <a:pt x="1621" y="2296"/>
                </a:lnTo>
                <a:lnTo>
                  <a:pt x="1656" y="2257"/>
                </a:lnTo>
                <a:lnTo>
                  <a:pt x="1689" y="2257"/>
                </a:lnTo>
                <a:lnTo>
                  <a:pt x="1726" y="2296"/>
                </a:lnTo>
                <a:lnTo>
                  <a:pt x="1726" y="2257"/>
                </a:lnTo>
                <a:lnTo>
                  <a:pt x="1759" y="2221"/>
                </a:lnTo>
                <a:lnTo>
                  <a:pt x="1793" y="2182"/>
                </a:lnTo>
                <a:lnTo>
                  <a:pt x="1829" y="2145"/>
                </a:lnTo>
                <a:lnTo>
                  <a:pt x="1829" y="2107"/>
                </a:lnTo>
                <a:lnTo>
                  <a:pt x="1829" y="2070"/>
                </a:lnTo>
                <a:lnTo>
                  <a:pt x="1793" y="2107"/>
                </a:lnTo>
                <a:lnTo>
                  <a:pt x="1759" y="2107"/>
                </a:lnTo>
                <a:lnTo>
                  <a:pt x="1726" y="2145"/>
                </a:lnTo>
                <a:lnTo>
                  <a:pt x="1689" y="2145"/>
                </a:lnTo>
                <a:lnTo>
                  <a:pt x="1621" y="2107"/>
                </a:lnTo>
                <a:lnTo>
                  <a:pt x="1621" y="2070"/>
                </a:lnTo>
                <a:lnTo>
                  <a:pt x="1656" y="2070"/>
                </a:lnTo>
                <a:lnTo>
                  <a:pt x="1689" y="2032"/>
                </a:lnTo>
                <a:lnTo>
                  <a:pt x="1726" y="1956"/>
                </a:lnTo>
                <a:lnTo>
                  <a:pt x="1689" y="1956"/>
                </a:lnTo>
                <a:lnTo>
                  <a:pt x="1656" y="1956"/>
                </a:lnTo>
                <a:close/>
                <a:moveTo>
                  <a:pt x="1896" y="2596"/>
                </a:moveTo>
                <a:lnTo>
                  <a:pt x="1863" y="2596"/>
                </a:lnTo>
                <a:lnTo>
                  <a:pt x="1896" y="2634"/>
                </a:lnTo>
                <a:lnTo>
                  <a:pt x="1931" y="2673"/>
                </a:lnTo>
                <a:lnTo>
                  <a:pt x="1966" y="2747"/>
                </a:lnTo>
                <a:lnTo>
                  <a:pt x="1931" y="2784"/>
                </a:lnTo>
                <a:lnTo>
                  <a:pt x="1896" y="2784"/>
                </a:lnTo>
                <a:lnTo>
                  <a:pt x="1863" y="2823"/>
                </a:lnTo>
                <a:lnTo>
                  <a:pt x="1829" y="2823"/>
                </a:lnTo>
                <a:lnTo>
                  <a:pt x="1793" y="2823"/>
                </a:lnTo>
                <a:lnTo>
                  <a:pt x="1759" y="2860"/>
                </a:lnTo>
                <a:lnTo>
                  <a:pt x="1793" y="2860"/>
                </a:lnTo>
                <a:lnTo>
                  <a:pt x="1829" y="2860"/>
                </a:lnTo>
                <a:lnTo>
                  <a:pt x="1863" y="2897"/>
                </a:lnTo>
                <a:lnTo>
                  <a:pt x="1931" y="2935"/>
                </a:lnTo>
                <a:lnTo>
                  <a:pt x="1966" y="2897"/>
                </a:lnTo>
                <a:lnTo>
                  <a:pt x="2034" y="2897"/>
                </a:lnTo>
                <a:lnTo>
                  <a:pt x="2105" y="2897"/>
                </a:lnTo>
                <a:lnTo>
                  <a:pt x="2138" y="2860"/>
                </a:lnTo>
                <a:lnTo>
                  <a:pt x="2173" y="2823"/>
                </a:lnTo>
                <a:lnTo>
                  <a:pt x="2242" y="2784"/>
                </a:lnTo>
                <a:lnTo>
                  <a:pt x="2311" y="2784"/>
                </a:lnTo>
                <a:lnTo>
                  <a:pt x="2381" y="2784"/>
                </a:lnTo>
                <a:lnTo>
                  <a:pt x="2381" y="2747"/>
                </a:lnTo>
                <a:lnTo>
                  <a:pt x="2381" y="2710"/>
                </a:lnTo>
                <a:lnTo>
                  <a:pt x="2345" y="2710"/>
                </a:lnTo>
                <a:lnTo>
                  <a:pt x="2242" y="2710"/>
                </a:lnTo>
                <a:lnTo>
                  <a:pt x="2208" y="2747"/>
                </a:lnTo>
                <a:lnTo>
                  <a:pt x="2173" y="2747"/>
                </a:lnTo>
                <a:lnTo>
                  <a:pt x="2138" y="2747"/>
                </a:lnTo>
                <a:lnTo>
                  <a:pt x="2034" y="2710"/>
                </a:lnTo>
                <a:lnTo>
                  <a:pt x="1966" y="2673"/>
                </a:lnTo>
                <a:lnTo>
                  <a:pt x="1966" y="2634"/>
                </a:lnTo>
                <a:lnTo>
                  <a:pt x="1931" y="2596"/>
                </a:lnTo>
                <a:lnTo>
                  <a:pt x="1896" y="2596"/>
                </a:lnTo>
                <a:close/>
                <a:moveTo>
                  <a:pt x="3242" y="3726"/>
                </a:moveTo>
                <a:lnTo>
                  <a:pt x="3207" y="3801"/>
                </a:lnTo>
                <a:lnTo>
                  <a:pt x="3173" y="3801"/>
                </a:lnTo>
                <a:lnTo>
                  <a:pt x="3173" y="3839"/>
                </a:lnTo>
                <a:lnTo>
                  <a:pt x="3173" y="3876"/>
                </a:lnTo>
                <a:lnTo>
                  <a:pt x="3207" y="3915"/>
                </a:lnTo>
                <a:lnTo>
                  <a:pt x="3207" y="3990"/>
                </a:lnTo>
                <a:lnTo>
                  <a:pt x="3242" y="4027"/>
                </a:lnTo>
                <a:lnTo>
                  <a:pt x="3277" y="4065"/>
                </a:lnTo>
                <a:lnTo>
                  <a:pt x="3311" y="4027"/>
                </a:lnTo>
                <a:lnTo>
                  <a:pt x="3346" y="4102"/>
                </a:lnTo>
                <a:lnTo>
                  <a:pt x="3346" y="4140"/>
                </a:lnTo>
                <a:lnTo>
                  <a:pt x="3346" y="4177"/>
                </a:lnTo>
                <a:lnTo>
                  <a:pt x="3346" y="4216"/>
                </a:lnTo>
                <a:lnTo>
                  <a:pt x="3380" y="4177"/>
                </a:lnTo>
                <a:lnTo>
                  <a:pt x="3415" y="4140"/>
                </a:lnTo>
                <a:lnTo>
                  <a:pt x="3380" y="4065"/>
                </a:lnTo>
                <a:lnTo>
                  <a:pt x="3380" y="4027"/>
                </a:lnTo>
                <a:lnTo>
                  <a:pt x="3346" y="3990"/>
                </a:lnTo>
                <a:lnTo>
                  <a:pt x="3311" y="3915"/>
                </a:lnTo>
                <a:lnTo>
                  <a:pt x="3277" y="3915"/>
                </a:lnTo>
                <a:lnTo>
                  <a:pt x="3277" y="3876"/>
                </a:lnTo>
                <a:lnTo>
                  <a:pt x="3242" y="3726"/>
                </a:lnTo>
                <a:close/>
                <a:moveTo>
                  <a:pt x="34" y="1429"/>
                </a:moveTo>
                <a:lnTo>
                  <a:pt x="104" y="1467"/>
                </a:lnTo>
                <a:lnTo>
                  <a:pt x="138" y="1505"/>
                </a:lnTo>
                <a:lnTo>
                  <a:pt x="242" y="1542"/>
                </a:lnTo>
                <a:lnTo>
                  <a:pt x="379" y="1581"/>
                </a:lnTo>
                <a:lnTo>
                  <a:pt x="518" y="1618"/>
                </a:lnTo>
                <a:lnTo>
                  <a:pt x="552" y="1656"/>
                </a:lnTo>
                <a:lnTo>
                  <a:pt x="622" y="1693"/>
                </a:lnTo>
                <a:lnTo>
                  <a:pt x="622" y="1656"/>
                </a:lnTo>
                <a:lnTo>
                  <a:pt x="622" y="1618"/>
                </a:lnTo>
                <a:lnTo>
                  <a:pt x="655" y="1618"/>
                </a:lnTo>
                <a:lnTo>
                  <a:pt x="689" y="1581"/>
                </a:lnTo>
                <a:lnTo>
                  <a:pt x="725" y="1581"/>
                </a:lnTo>
                <a:lnTo>
                  <a:pt x="725" y="1618"/>
                </a:lnTo>
                <a:lnTo>
                  <a:pt x="759" y="1656"/>
                </a:lnTo>
                <a:lnTo>
                  <a:pt x="793" y="1618"/>
                </a:lnTo>
                <a:lnTo>
                  <a:pt x="862" y="1581"/>
                </a:lnTo>
                <a:lnTo>
                  <a:pt x="931" y="1542"/>
                </a:lnTo>
                <a:lnTo>
                  <a:pt x="931" y="1505"/>
                </a:lnTo>
                <a:lnTo>
                  <a:pt x="966" y="1467"/>
                </a:lnTo>
                <a:lnTo>
                  <a:pt x="1001" y="1467"/>
                </a:lnTo>
                <a:lnTo>
                  <a:pt x="1034" y="1467"/>
                </a:lnTo>
                <a:lnTo>
                  <a:pt x="1034" y="1542"/>
                </a:lnTo>
                <a:lnTo>
                  <a:pt x="1138" y="1505"/>
                </a:lnTo>
                <a:lnTo>
                  <a:pt x="1138" y="1467"/>
                </a:lnTo>
                <a:lnTo>
                  <a:pt x="1138" y="1429"/>
                </a:lnTo>
                <a:lnTo>
                  <a:pt x="1173" y="1467"/>
                </a:lnTo>
                <a:lnTo>
                  <a:pt x="1241" y="1542"/>
                </a:lnTo>
                <a:lnTo>
                  <a:pt x="1277" y="1581"/>
                </a:lnTo>
                <a:lnTo>
                  <a:pt x="1310" y="1581"/>
                </a:lnTo>
                <a:lnTo>
                  <a:pt x="1346" y="1581"/>
                </a:lnTo>
                <a:lnTo>
                  <a:pt x="1346" y="1542"/>
                </a:lnTo>
                <a:lnTo>
                  <a:pt x="1346" y="1505"/>
                </a:lnTo>
                <a:lnTo>
                  <a:pt x="1379" y="1505"/>
                </a:lnTo>
                <a:lnTo>
                  <a:pt x="1414" y="1542"/>
                </a:lnTo>
                <a:lnTo>
                  <a:pt x="1414" y="1618"/>
                </a:lnTo>
                <a:lnTo>
                  <a:pt x="1483" y="1581"/>
                </a:lnTo>
                <a:lnTo>
                  <a:pt x="1517" y="1581"/>
                </a:lnTo>
                <a:lnTo>
                  <a:pt x="1656" y="1581"/>
                </a:lnTo>
                <a:lnTo>
                  <a:pt x="1689" y="1581"/>
                </a:lnTo>
                <a:lnTo>
                  <a:pt x="1726" y="1618"/>
                </a:lnTo>
                <a:lnTo>
                  <a:pt x="1759" y="1656"/>
                </a:lnTo>
                <a:lnTo>
                  <a:pt x="1793" y="1693"/>
                </a:lnTo>
                <a:lnTo>
                  <a:pt x="1863" y="1693"/>
                </a:lnTo>
                <a:lnTo>
                  <a:pt x="1896" y="1731"/>
                </a:lnTo>
                <a:lnTo>
                  <a:pt x="1931" y="1731"/>
                </a:lnTo>
                <a:lnTo>
                  <a:pt x="2001" y="1731"/>
                </a:lnTo>
                <a:lnTo>
                  <a:pt x="2034" y="1770"/>
                </a:lnTo>
                <a:lnTo>
                  <a:pt x="2034" y="1806"/>
                </a:lnTo>
                <a:lnTo>
                  <a:pt x="2001" y="1806"/>
                </a:lnTo>
                <a:lnTo>
                  <a:pt x="1966" y="1844"/>
                </a:lnTo>
                <a:lnTo>
                  <a:pt x="1931" y="1881"/>
                </a:lnTo>
                <a:lnTo>
                  <a:pt x="2001" y="1881"/>
                </a:lnTo>
                <a:lnTo>
                  <a:pt x="2138" y="1881"/>
                </a:lnTo>
                <a:lnTo>
                  <a:pt x="2173" y="1881"/>
                </a:lnTo>
                <a:lnTo>
                  <a:pt x="2276" y="1881"/>
                </a:lnTo>
                <a:lnTo>
                  <a:pt x="2311" y="1881"/>
                </a:lnTo>
                <a:lnTo>
                  <a:pt x="2381" y="1881"/>
                </a:lnTo>
                <a:lnTo>
                  <a:pt x="2448" y="1920"/>
                </a:lnTo>
                <a:lnTo>
                  <a:pt x="2483" y="1920"/>
                </a:lnTo>
                <a:lnTo>
                  <a:pt x="2518" y="1956"/>
                </a:lnTo>
                <a:lnTo>
                  <a:pt x="2551" y="1956"/>
                </a:lnTo>
                <a:lnTo>
                  <a:pt x="2587" y="1995"/>
                </a:lnTo>
                <a:lnTo>
                  <a:pt x="2587" y="2032"/>
                </a:lnTo>
                <a:lnTo>
                  <a:pt x="2621" y="2032"/>
                </a:lnTo>
                <a:lnTo>
                  <a:pt x="2656" y="2032"/>
                </a:lnTo>
                <a:lnTo>
                  <a:pt x="2656" y="1995"/>
                </a:lnTo>
                <a:lnTo>
                  <a:pt x="2656" y="1956"/>
                </a:lnTo>
                <a:lnTo>
                  <a:pt x="2656" y="1881"/>
                </a:lnTo>
                <a:lnTo>
                  <a:pt x="2690" y="1881"/>
                </a:lnTo>
                <a:lnTo>
                  <a:pt x="2725" y="1920"/>
                </a:lnTo>
                <a:lnTo>
                  <a:pt x="2760" y="1881"/>
                </a:lnTo>
                <a:lnTo>
                  <a:pt x="2793" y="1844"/>
                </a:lnTo>
                <a:lnTo>
                  <a:pt x="2828" y="1806"/>
                </a:lnTo>
                <a:lnTo>
                  <a:pt x="2863" y="1806"/>
                </a:lnTo>
                <a:lnTo>
                  <a:pt x="2897" y="1844"/>
                </a:lnTo>
                <a:lnTo>
                  <a:pt x="2932" y="1881"/>
                </a:lnTo>
                <a:lnTo>
                  <a:pt x="2932" y="1920"/>
                </a:lnTo>
                <a:lnTo>
                  <a:pt x="3000" y="1920"/>
                </a:lnTo>
                <a:lnTo>
                  <a:pt x="3035" y="1920"/>
                </a:lnTo>
                <a:lnTo>
                  <a:pt x="3069" y="1920"/>
                </a:lnTo>
                <a:lnTo>
                  <a:pt x="3104" y="1956"/>
                </a:lnTo>
                <a:lnTo>
                  <a:pt x="3173" y="1956"/>
                </a:lnTo>
                <a:lnTo>
                  <a:pt x="3207" y="1956"/>
                </a:lnTo>
                <a:lnTo>
                  <a:pt x="3242" y="1956"/>
                </a:lnTo>
                <a:lnTo>
                  <a:pt x="3277" y="1920"/>
                </a:lnTo>
                <a:lnTo>
                  <a:pt x="3346" y="1881"/>
                </a:lnTo>
                <a:lnTo>
                  <a:pt x="3346" y="1920"/>
                </a:lnTo>
                <a:lnTo>
                  <a:pt x="3380" y="1920"/>
                </a:lnTo>
                <a:lnTo>
                  <a:pt x="3415" y="1956"/>
                </a:lnTo>
                <a:lnTo>
                  <a:pt x="3415" y="1995"/>
                </a:lnTo>
                <a:lnTo>
                  <a:pt x="3448" y="2032"/>
                </a:lnTo>
                <a:lnTo>
                  <a:pt x="3484" y="2032"/>
                </a:lnTo>
                <a:lnTo>
                  <a:pt x="3484" y="1995"/>
                </a:lnTo>
                <a:lnTo>
                  <a:pt x="3484" y="1920"/>
                </a:lnTo>
                <a:lnTo>
                  <a:pt x="3518" y="1881"/>
                </a:lnTo>
                <a:lnTo>
                  <a:pt x="3587" y="1806"/>
                </a:lnTo>
                <a:lnTo>
                  <a:pt x="3622" y="1770"/>
                </a:lnTo>
                <a:lnTo>
                  <a:pt x="3552" y="1770"/>
                </a:lnTo>
                <a:lnTo>
                  <a:pt x="3518" y="1770"/>
                </a:lnTo>
                <a:lnTo>
                  <a:pt x="3552" y="1693"/>
                </a:lnTo>
                <a:lnTo>
                  <a:pt x="3587" y="1656"/>
                </a:lnTo>
                <a:lnTo>
                  <a:pt x="3518" y="1656"/>
                </a:lnTo>
                <a:lnTo>
                  <a:pt x="3518" y="1618"/>
                </a:lnTo>
                <a:lnTo>
                  <a:pt x="3484" y="1618"/>
                </a:lnTo>
                <a:lnTo>
                  <a:pt x="3484" y="1542"/>
                </a:lnTo>
                <a:lnTo>
                  <a:pt x="3448" y="1505"/>
                </a:lnTo>
                <a:lnTo>
                  <a:pt x="3484" y="1467"/>
                </a:lnTo>
                <a:lnTo>
                  <a:pt x="3484" y="1429"/>
                </a:lnTo>
                <a:lnTo>
                  <a:pt x="3552" y="1392"/>
                </a:lnTo>
                <a:lnTo>
                  <a:pt x="3587" y="1355"/>
                </a:lnTo>
                <a:lnTo>
                  <a:pt x="3587" y="1316"/>
                </a:lnTo>
                <a:lnTo>
                  <a:pt x="3725" y="1467"/>
                </a:lnTo>
                <a:lnTo>
                  <a:pt x="3759" y="1505"/>
                </a:lnTo>
                <a:lnTo>
                  <a:pt x="3828" y="1542"/>
                </a:lnTo>
                <a:lnTo>
                  <a:pt x="3828" y="1581"/>
                </a:lnTo>
                <a:lnTo>
                  <a:pt x="3864" y="1618"/>
                </a:lnTo>
                <a:lnTo>
                  <a:pt x="3828" y="1618"/>
                </a:lnTo>
                <a:lnTo>
                  <a:pt x="3793" y="1656"/>
                </a:lnTo>
                <a:lnTo>
                  <a:pt x="3759" y="1656"/>
                </a:lnTo>
                <a:lnTo>
                  <a:pt x="3725" y="1693"/>
                </a:lnTo>
                <a:lnTo>
                  <a:pt x="3759" y="1731"/>
                </a:lnTo>
                <a:lnTo>
                  <a:pt x="3793" y="1731"/>
                </a:lnTo>
                <a:lnTo>
                  <a:pt x="3828" y="1731"/>
                </a:lnTo>
                <a:lnTo>
                  <a:pt x="3828" y="1770"/>
                </a:lnTo>
                <a:lnTo>
                  <a:pt x="3828" y="1881"/>
                </a:lnTo>
                <a:lnTo>
                  <a:pt x="3864" y="1881"/>
                </a:lnTo>
                <a:lnTo>
                  <a:pt x="3897" y="1881"/>
                </a:lnTo>
                <a:lnTo>
                  <a:pt x="3897" y="1844"/>
                </a:lnTo>
                <a:lnTo>
                  <a:pt x="3932" y="1770"/>
                </a:lnTo>
                <a:lnTo>
                  <a:pt x="3967" y="1806"/>
                </a:lnTo>
                <a:lnTo>
                  <a:pt x="4035" y="1806"/>
                </a:lnTo>
                <a:lnTo>
                  <a:pt x="4035" y="1844"/>
                </a:lnTo>
                <a:lnTo>
                  <a:pt x="4035" y="1920"/>
                </a:lnTo>
                <a:lnTo>
                  <a:pt x="4001" y="1956"/>
                </a:lnTo>
                <a:lnTo>
                  <a:pt x="4035" y="1995"/>
                </a:lnTo>
                <a:lnTo>
                  <a:pt x="4035" y="2032"/>
                </a:lnTo>
                <a:lnTo>
                  <a:pt x="4070" y="2070"/>
                </a:lnTo>
                <a:lnTo>
                  <a:pt x="4138" y="2070"/>
                </a:lnTo>
                <a:lnTo>
                  <a:pt x="4173" y="2032"/>
                </a:lnTo>
                <a:lnTo>
                  <a:pt x="4173" y="1995"/>
                </a:lnTo>
                <a:lnTo>
                  <a:pt x="4173" y="1920"/>
                </a:lnTo>
                <a:lnTo>
                  <a:pt x="4173" y="1881"/>
                </a:lnTo>
                <a:lnTo>
                  <a:pt x="4173" y="1844"/>
                </a:lnTo>
                <a:lnTo>
                  <a:pt x="4207" y="1806"/>
                </a:lnTo>
                <a:lnTo>
                  <a:pt x="4242" y="1806"/>
                </a:lnTo>
                <a:lnTo>
                  <a:pt x="4242" y="1770"/>
                </a:lnTo>
                <a:lnTo>
                  <a:pt x="4207" y="1731"/>
                </a:lnTo>
                <a:lnTo>
                  <a:pt x="4207" y="1693"/>
                </a:lnTo>
                <a:lnTo>
                  <a:pt x="4207" y="1656"/>
                </a:lnTo>
                <a:lnTo>
                  <a:pt x="4242" y="1656"/>
                </a:lnTo>
                <a:lnTo>
                  <a:pt x="4277" y="1656"/>
                </a:lnTo>
                <a:lnTo>
                  <a:pt x="4310" y="1618"/>
                </a:lnTo>
                <a:lnTo>
                  <a:pt x="4346" y="1656"/>
                </a:lnTo>
                <a:lnTo>
                  <a:pt x="4414" y="1656"/>
                </a:lnTo>
                <a:lnTo>
                  <a:pt x="4449" y="1656"/>
                </a:lnTo>
                <a:lnTo>
                  <a:pt x="4484" y="1693"/>
                </a:lnTo>
                <a:lnTo>
                  <a:pt x="4449" y="1693"/>
                </a:lnTo>
                <a:lnTo>
                  <a:pt x="4449" y="1731"/>
                </a:lnTo>
                <a:lnTo>
                  <a:pt x="4519" y="1731"/>
                </a:lnTo>
                <a:lnTo>
                  <a:pt x="4552" y="1731"/>
                </a:lnTo>
                <a:lnTo>
                  <a:pt x="4519" y="1806"/>
                </a:lnTo>
                <a:lnTo>
                  <a:pt x="4519" y="1844"/>
                </a:lnTo>
                <a:lnTo>
                  <a:pt x="4519" y="1881"/>
                </a:lnTo>
                <a:lnTo>
                  <a:pt x="4519" y="1956"/>
                </a:lnTo>
                <a:lnTo>
                  <a:pt x="4519" y="2032"/>
                </a:lnTo>
                <a:lnTo>
                  <a:pt x="4484" y="2070"/>
                </a:lnTo>
                <a:lnTo>
                  <a:pt x="4449" y="2107"/>
                </a:lnTo>
                <a:lnTo>
                  <a:pt x="4380" y="2107"/>
                </a:lnTo>
                <a:lnTo>
                  <a:pt x="4346" y="2070"/>
                </a:lnTo>
                <a:lnTo>
                  <a:pt x="4346" y="2107"/>
                </a:lnTo>
                <a:lnTo>
                  <a:pt x="4310" y="2145"/>
                </a:lnTo>
                <a:lnTo>
                  <a:pt x="4277" y="2145"/>
                </a:lnTo>
                <a:lnTo>
                  <a:pt x="4277" y="2070"/>
                </a:lnTo>
                <a:lnTo>
                  <a:pt x="4242" y="2070"/>
                </a:lnTo>
                <a:lnTo>
                  <a:pt x="4207" y="2107"/>
                </a:lnTo>
                <a:lnTo>
                  <a:pt x="4207" y="2145"/>
                </a:lnTo>
                <a:lnTo>
                  <a:pt x="4173" y="2145"/>
                </a:lnTo>
                <a:lnTo>
                  <a:pt x="4173" y="2182"/>
                </a:lnTo>
                <a:lnTo>
                  <a:pt x="4138" y="2221"/>
                </a:lnTo>
                <a:lnTo>
                  <a:pt x="4070" y="2257"/>
                </a:lnTo>
                <a:lnTo>
                  <a:pt x="4035" y="2221"/>
                </a:lnTo>
                <a:lnTo>
                  <a:pt x="4035" y="2257"/>
                </a:lnTo>
                <a:lnTo>
                  <a:pt x="4035" y="2296"/>
                </a:lnTo>
                <a:lnTo>
                  <a:pt x="4035" y="2333"/>
                </a:lnTo>
                <a:lnTo>
                  <a:pt x="4001" y="2371"/>
                </a:lnTo>
                <a:lnTo>
                  <a:pt x="4001" y="2410"/>
                </a:lnTo>
                <a:lnTo>
                  <a:pt x="3967" y="2446"/>
                </a:lnTo>
                <a:lnTo>
                  <a:pt x="3932" y="2446"/>
                </a:lnTo>
                <a:lnTo>
                  <a:pt x="3897" y="2446"/>
                </a:lnTo>
                <a:lnTo>
                  <a:pt x="3864" y="2521"/>
                </a:lnTo>
                <a:lnTo>
                  <a:pt x="3828" y="2560"/>
                </a:lnTo>
                <a:lnTo>
                  <a:pt x="3793" y="2596"/>
                </a:lnTo>
                <a:lnTo>
                  <a:pt x="3828" y="2634"/>
                </a:lnTo>
                <a:lnTo>
                  <a:pt x="3793" y="2673"/>
                </a:lnTo>
                <a:lnTo>
                  <a:pt x="3793" y="2710"/>
                </a:lnTo>
                <a:lnTo>
                  <a:pt x="3759" y="2710"/>
                </a:lnTo>
                <a:lnTo>
                  <a:pt x="3690" y="2747"/>
                </a:lnTo>
                <a:lnTo>
                  <a:pt x="3655" y="2747"/>
                </a:lnTo>
                <a:lnTo>
                  <a:pt x="3622" y="2784"/>
                </a:lnTo>
                <a:lnTo>
                  <a:pt x="3622" y="2823"/>
                </a:lnTo>
                <a:lnTo>
                  <a:pt x="3587" y="2860"/>
                </a:lnTo>
                <a:lnTo>
                  <a:pt x="3552" y="2897"/>
                </a:lnTo>
                <a:lnTo>
                  <a:pt x="3518" y="2974"/>
                </a:lnTo>
                <a:lnTo>
                  <a:pt x="3484" y="3048"/>
                </a:lnTo>
                <a:lnTo>
                  <a:pt x="3484" y="3125"/>
                </a:lnTo>
                <a:lnTo>
                  <a:pt x="3518" y="3161"/>
                </a:lnTo>
                <a:lnTo>
                  <a:pt x="3552" y="3161"/>
                </a:lnTo>
                <a:lnTo>
                  <a:pt x="3587" y="3199"/>
                </a:lnTo>
                <a:lnTo>
                  <a:pt x="3587" y="3236"/>
                </a:lnTo>
                <a:lnTo>
                  <a:pt x="3622" y="3311"/>
                </a:lnTo>
                <a:lnTo>
                  <a:pt x="3655" y="3387"/>
                </a:lnTo>
                <a:lnTo>
                  <a:pt x="3655" y="3425"/>
                </a:lnTo>
                <a:lnTo>
                  <a:pt x="3690" y="3387"/>
                </a:lnTo>
                <a:lnTo>
                  <a:pt x="3725" y="3387"/>
                </a:lnTo>
                <a:lnTo>
                  <a:pt x="3759" y="3387"/>
                </a:lnTo>
                <a:lnTo>
                  <a:pt x="3793" y="3387"/>
                </a:lnTo>
                <a:lnTo>
                  <a:pt x="3793" y="3425"/>
                </a:lnTo>
                <a:lnTo>
                  <a:pt x="3864" y="3462"/>
                </a:lnTo>
                <a:lnTo>
                  <a:pt x="3932" y="3537"/>
                </a:lnTo>
                <a:lnTo>
                  <a:pt x="3967" y="3537"/>
                </a:lnTo>
                <a:lnTo>
                  <a:pt x="3967" y="3613"/>
                </a:lnTo>
                <a:lnTo>
                  <a:pt x="4070" y="3613"/>
                </a:lnTo>
                <a:lnTo>
                  <a:pt x="4138" y="3613"/>
                </a:lnTo>
                <a:lnTo>
                  <a:pt x="4173" y="3613"/>
                </a:lnTo>
                <a:lnTo>
                  <a:pt x="4277" y="3651"/>
                </a:lnTo>
                <a:lnTo>
                  <a:pt x="4346" y="3651"/>
                </a:lnTo>
                <a:lnTo>
                  <a:pt x="4380" y="3688"/>
                </a:lnTo>
                <a:lnTo>
                  <a:pt x="4380" y="3726"/>
                </a:lnTo>
                <a:lnTo>
                  <a:pt x="4380" y="3801"/>
                </a:lnTo>
                <a:lnTo>
                  <a:pt x="4449" y="3876"/>
                </a:lnTo>
                <a:lnTo>
                  <a:pt x="4484" y="3990"/>
                </a:lnTo>
                <a:lnTo>
                  <a:pt x="4552" y="4065"/>
                </a:lnTo>
                <a:lnTo>
                  <a:pt x="4587" y="4102"/>
                </a:lnTo>
                <a:lnTo>
                  <a:pt x="4622" y="4140"/>
                </a:lnTo>
                <a:lnTo>
                  <a:pt x="4656" y="4102"/>
                </a:lnTo>
                <a:lnTo>
                  <a:pt x="4689" y="4065"/>
                </a:lnTo>
                <a:lnTo>
                  <a:pt x="4656" y="4027"/>
                </a:lnTo>
                <a:lnTo>
                  <a:pt x="4656" y="3951"/>
                </a:lnTo>
                <a:lnTo>
                  <a:pt x="4622" y="3763"/>
                </a:lnTo>
                <a:lnTo>
                  <a:pt x="4656" y="3726"/>
                </a:lnTo>
                <a:lnTo>
                  <a:pt x="4689" y="3688"/>
                </a:lnTo>
                <a:lnTo>
                  <a:pt x="4759" y="3613"/>
                </a:lnTo>
                <a:lnTo>
                  <a:pt x="4759" y="3576"/>
                </a:lnTo>
                <a:lnTo>
                  <a:pt x="4759" y="3537"/>
                </a:lnTo>
                <a:lnTo>
                  <a:pt x="4759" y="3425"/>
                </a:lnTo>
                <a:lnTo>
                  <a:pt x="4759" y="3349"/>
                </a:lnTo>
                <a:lnTo>
                  <a:pt x="4726" y="3311"/>
                </a:lnTo>
                <a:lnTo>
                  <a:pt x="4726" y="3236"/>
                </a:lnTo>
                <a:lnTo>
                  <a:pt x="4689" y="3199"/>
                </a:lnTo>
                <a:lnTo>
                  <a:pt x="4726" y="3125"/>
                </a:lnTo>
                <a:lnTo>
                  <a:pt x="4726" y="3048"/>
                </a:lnTo>
                <a:lnTo>
                  <a:pt x="4726" y="3011"/>
                </a:lnTo>
                <a:lnTo>
                  <a:pt x="4726" y="2897"/>
                </a:lnTo>
                <a:lnTo>
                  <a:pt x="4726" y="2747"/>
                </a:lnTo>
                <a:lnTo>
                  <a:pt x="4759" y="2710"/>
                </a:lnTo>
                <a:lnTo>
                  <a:pt x="4759" y="2673"/>
                </a:lnTo>
                <a:lnTo>
                  <a:pt x="4793" y="2673"/>
                </a:lnTo>
                <a:lnTo>
                  <a:pt x="4828" y="2710"/>
                </a:lnTo>
                <a:lnTo>
                  <a:pt x="4863" y="2710"/>
                </a:lnTo>
                <a:lnTo>
                  <a:pt x="4863" y="2747"/>
                </a:lnTo>
                <a:lnTo>
                  <a:pt x="4932" y="2747"/>
                </a:lnTo>
                <a:lnTo>
                  <a:pt x="5001" y="2710"/>
                </a:lnTo>
                <a:lnTo>
                  <a:pt x="5069" y="2710"/>
                </a:lnTo>
                <a:lnTo>
                  <a:pt x="5139" y="2747"/>
                </a:lnTo>
                <a:lnTo>
                  <a:pt x="5207" y="2784"/>
                </a:lnTo>
                <a:lnTo>
                  <a:pt x="5242" y="2784"/>
                </a:lnTo>
                <a:lnTo>
                  <a:pt x="5277" y="2784"/>
                </a:lnTo>
                <a:lnTo>
                  <a:pt x="5277" y="2860"/>
                </a:lnTo>
                <a:lnTo>
                  <a:pt x="5311" y="2897"/>
                </a:lnTo>
                <a:lnTo>
                  <a:pt x="5345" y="2897"/>
                </a:lnTo>
                <a:lnTo>
                  <a:pt x="5381" y="2860"/>
                </a:lnTo>
                <a:lnTo>
                  <a:pt x="5381" y="3011"/>
                </a:lnTo>
                <a:lnTo>
                  <a:pt x="5381" y="3048"/>
                </a:lnTo>
                <a:lnTo>
                  <a:pt x="5381" y="3125"/>
                </a:lnTo>
                <a:lnTo>
                  <a:pt x="5448" y="3199"/>
                </a:lnTo>
                <a:lnTo>
                  <a:pt x="5518" y="3236"/>
                </a:lnTo>
                <a:lnTo>
                  <a:pt x="5552" y="3236"/>
                </a:lnTo>
                <a:lnTo>
                  <a:pt x="5587" y="3236"/>
                </a:lnTo>
                <a:lnTo>
                  <a:pt x="5587" y="3199"/>
                </a:lnTo>
                <a:lnTo>
                  <a:pt x="5622" y="3161"/>
                </a:lnTo>
                <a:lnTo>
                  <a:pt x="5622" y="3125"/>
                </a:lnTo>
                <a:lnTo>
                  <a:pt x="5691" y="3048"/>
                </a:lnTo>
                <a:lnTo>
                  <a:pt x="5725" y="2935"/>
                </a:lnTo>
                <a:lnTo>
                  <a:pt x="5725" y="2974"/>
                </a:lnTo>
                <a:lnTo>
                  <a:pt x="5725" y="3011"/>
                </a:lnTo>
                <a:lnTo>
                  <a:pt x="5760" y="3086"/>
                </a:lnTo>
                <a:lnTo>
                  <a:pt x="5760" y="3125"/>
                </a:lnTo>
                <a:lnTo>
                  <a:pt x="5793" y="3125"/>
                </a:lnTo>
                <a:lnTo>
                  <a:pt x="5829" y="3161"/>
                </a:lnTo>
                <a:lnTo>
                  <a:pt x="5829" y="3199"/>
                </a:lnTo>
                <a:lnTo>
                  <a:pt x="5863" y="3236"/>
                </a:lnTo>
                <a:lnTo>
                  <a:pt x="5863" y="3275"/>
                </a:lnTo>
                <a:lnTo>
                  <a:pt x="5897" y="3311"/>
                </a:lnTo>
                <a:lnTo>
                  <a:pt x="5932" y="3387"/>
                </a:lnTo>
                <a:lnTo>
                  <a:pt x="5966" y="3425"/>
                </a:lnTo>
                <a:lnTo>
                  <a:pt x="5966" y="3462"/>
                </a:lnTo>
                <a:lnTo>
                  <a:pt x="5966" y="3537"/>
                </a:lnTo>
                <a:lnTo>
                  <a:pt x="6000" y="3576"/>
                </a:lnTo>
                <a:lnTo>
                  <a:pt x="6036" y="3576"/>
                </a:lnTo>
                <a:lnTo>
                  <a:pt x="6105" y="3651"/>
                </a:lnTo>
                <a:lnTo>
                  <a:pt x="6173" y="3688"/>
                </a:lnTo>
                <a:lnTo>
                  <a:pt x="6208" y="3726"/>
                </a:lnTo>
                <a:lnTo>
                  <a:pt x="6243" y="3726"/>
                </a:lnTo>
                <a:lnTo>
                  <a:pt x="6243" y="3763"/>
                </a:lnTo>
                <a:lnTo>
                  <a:pt x="6208" y="3801"/>
                </a:lnTo>
                <a:lnTo>
                  <a:pt x="6173" y="3801"/>
                </a:lnTo>
                <a:lnTo>
                  <a:pt x="6139" y="3839"/>
                </a:lnTo>
                <a:lnTo>
                  <a:pt x="6105" y="3876"/>
                </a:lnTo>
                <a:lnTo>
                  <a:pt x="6105" y="3915"/>
                </a:lnTo>
                <a:lnTo>
                  <a:pt x="6139" y="3876"/>
                </a:lnTo>
                <a:lnTo>
                  <a:pt x="6243" y="3839"/>
                </a:lnTo>
                <a:lnTo>
                  <a:pt x="6277" y="3801"/>
                </a:lnTo>
                <a:lnTo>
                  <a:pt x="6311" y="3801"/>
                </a:lnTo>
                <a:lnTo>
                  <a:pt x="6311" y="3839"/>
                </a:lnTo>
                <a:lnTo>
                  <a:pt x="6311" y="3876"/>
                </a:lnTo>
                <a:lnTo>
                  <a:pt x="6345" y="3876"/>
                </a:lnTo>
                <a:lnTo>
                  <a:pt x="6380" y="3915"/>
                </a:lnTo>
                <a:lnTo>
                  <a:pt x="6380" y="3951"/>
                </a:lnTo>
                <a:lnTo>
                  <a:pt x="6345" y="4027"/>
                </a:lnTo>
                <a:lnTo>
                  <a:pt x="6311" y="4065"/>
                </a:lnTo>
                <a:lnTo>
                  <a:pt x="6277" y="4065"/>
                </a:lnTo>
                <a:lnTo>
                  <a:pt x="6173" y="4102"/>
                </a:lnTo>
                <a:lnTo>
                  <a:pt x="6173" y="4140"/>
                </a:lnTo>
                <a:lnTo>
                  <a:pt x="6139" y="4177"/>
                </a:lnTo>
                <a:lnTo>
                  <a:pt x="6105" y="4253"/>
                </a:lnTo>
                <a:lnTo>
                  <a:pt x="6036" y="4253"/>
                </a:lnTo>
                <a:lnTo>
                  <a:pt x="5966" y="4253"/>
                </a:lnTo>
                <a:lnTo>
                  <a:pt x="5932" y="4216"/>
                </a:lnTo>
                <a:lnTo>
                  <a:pt x="5863" y="4253"/>
                </a:lnTo>
                <a:lnTo>
                  <a:pt x="5829" y="4253"/>
                </a:lnTo>
                <a:lnTo>
                  <a:pt x="5793" y="4216"/>
                </a:lnTo>
                <a:lnTo>
                  <a:pt x="5725" y="4216"/>
                </a:lnTo>
                <a:lnTo>
                  <a:pt x="5656" y="4216"/>
                </a:lnTo>
                <a:lnTo>
                  <a:pt x="5587" y="4253"/>
                </a:lnTo>
                <a:lnTo>
                  <a:pt x="5552" y="4291"/>
                </a:lnTo>
                <a:lnTo>
                  <a:pt x="5518" y="4329"/>
                </a:lnTo>
                <a:lnTo>
                  <a:pt x="5448" y="4403"/>
                </a:lnTo>
                <a:lnTo>
                  <a:pt x="5381" y="4441"/>
                </a:lnTo>
                <a:lnTo>
                  <a:pt x="5381" y="4480"/>
                </a:lnTo>
                <a:lnTo>
                  <a:pt x="5381" y="4516"/>
                </a:lnTo>
                <a:lnTo>
                  <a:pt x="5381" y="4554"/>
                </a:lnTo>
                <a:lnTo>
                  <a:pt x="5414" y="4480"/>
                </a:lnTo>
                <a:lnTo>
                  <a:pt x="5552" y="4441"/>
                </a:lnTo>
                <a:lnTo>
                  <a:pt x="5552" y="4403"/>
                </a:lnTo>
                <a:lnTo>
                  <a:pt x="5587" y="4403"/>
                </a:lnTo>
                <a:lnTo>
                  <a:pt x="5691" y="4366"/>
                </a:lnTo>
                <a:lnTo>
                  <a:pt x="5760" y="4366"/>
                </a:lnTo>
                <a:lnTo>
                  <a:pt x="5793" y="4403"/>
                </a:lnTo>
                <a:lnTo>
                  <a:pt x="5760" y="4480"/>
                </a:lnTo>
                <a:lnTo>
                  <a:pt x="5725" y="4480"/>
                </a:lnTo>
                <a:lnTo>
                  <a:pt x="5691" y="4516"/>
                </a:lnTo>
                <a:lnTo>
                  <a:pt x="5656" y="4480"/>
                </a:lnTo>
                <a:lnTo>
                  <a:pt x="5656" y="4516"/>
                </a:lnTo>
                <a:lnTo>
                  <a:pt x="5691" y="4516"/>
                </a:lnTo>
                <a:lnTo>
                  <a:pt x="5725" y="4554"/>
                </a:lnTo>
                <a:lnTo>
                  <a:pt x="5725" y="4630"/>
                </a:lnTo>
                <a:lnTo>
                  <a:pt x="5725" y="4666"/>
                </a:lnTo>
                <a:lnTo>
                  <a:pt x="5760" y="4704"/>
                </a:lnTo>
                <a:lnTo>
                  <a:pt x="5793" y="4780"/>
                </a:lnTo>
                <a:lnTo>
                  <a:pt x="5897" y="4780"/>
                </a:lnTo>
                <a:lnTo>
                  <a:pt x="5932" y="4818"/>
                </a:lnTo>
                <a:lnTo>
                  <a:pt x="5966" y="4780"/>
                </a:lnTo>
                <a:lnTo>
                  <a:pt x="5966" y="4818"/>
                </a:lnTo>
                <a:lnTo>
                  <a:pt x="5966" y="4854"/>
                </a:lnTo>
                <a:lnTo>
                  <a:pt x="5932" y="4854"/>
                </a:lnTo>
                <a:lnTo>
                  <a:pt x="5863" y="4894"/>
                </a:lnTo>
                <a:lnTo>
                  <a:pt x="5793" y="4931"/>
                </a:lnTo>
                <a:lnTo>
                  <a:pt x="5725" y="4968"/>
                </a:lnTo>
                <a:lnTo>
                  <a:pt x="5691" y="5006"/>
                </a:lnTo>
                <a:lnTo>
                  <a:pt x="5656" y="5006"/>
                </a:lnTo>
                <a:lnTo>
                  <a:pt x="5622" y="4968"/>
                </a:lnTo>
                <a:lnTo>
                  <a:pt x="5656" y="4931"/>
                </a:lnTo>
                <a:lnTo>
                  <a:pt x="5691" y="4894"/>
                </a:lnTo>
                <a:lnTo>
                  <a:pt x="5725" y="4854"/>
                </a:lnTo>
                <a:lnTo>
                  <a:pt x="5760" y="4854"/>
                </a:lnTo>
                <a:lnTo>
                  <a:pt x="5793" y="4818"/>
                </a:lnTo>
                <a:lnTo>
                  <a:pt x="5725" y="4818"/>
                </a:lnTo>
                <a:lnTo>
                  <a:pt x="5725" y="4780"/>
                </a:lnTo>
                <a:lnTo>
                  <a:pt x="5691" y="4818"/>
                </a:lnTo>
                <a:lnTo>
                  <a:pt x="5656" y="4818"/>
                </a:lnTo>
                <a:lnTo>
                  <a:pt x="5622" y="4854"/>
                </a:lnTo>
                <a:lnTo>
                  <a:pt x="5587" y="4818"/>
                </a:lnTo>
                <a:lnTo>
                  <a:pt x="5587" y="4780"/>
                </a:lnTo>
                <a:lnTo>
                  <a:pt x="5552" y="4704"/>
                </a:lnTo>
                <a:lnTo>
                  <a:pt x="5518" y="4630"/>
                </a:lnTo>
                <a:lnTo>
                  <a:pt x="5484" y="4592"/>
                </a:lnTo>
                <a:lnTo>
                  <a:pt x="5448" y="4630"/>
                </a:lnTo>
                <a:lnTo>
                  <a:pt x="5414" y="4630"/>
                </a:lnTo>
                <a:lnTo>
                  <a:pt x="5381" y="4666"/>
                </a:lnTo>
                <a:lnTo>
                  <a:pt x="5345" y="4704"/>
                </a:lnTo>
                <a:lnTo>
                  <a:pt x="5277" y="4743"/>
                </a:lnTo>
                <a:lnTo>
                  <a:pt x="5277" y="4780"/>
                </a:lnTo>
                <a:lnTo>
                  <a:pt x="5242" y="4780"/>
                </a:lnTo>
                <a:lnTo>
                  <a:pt x="5105" y="4780"/>
                </a:lnTo>
                <a:lnTo>
                  <a:pt x="5001" y="4818"/>
                </a:lnTo>
                <a:lnTo>
                  <a:pt x="4965" y="4818"/>
                </a:lnTo>
                <a:lnTo>
                  <a:pt x="4932" y="4818"/>
                </a:lnTo>
                <a:lnTo>
                  <a:pt x="4897" y="4818"/>
                </a:lnTo>
                <a:lnTo>
                  <a:pt x="4897" y="4854"/>
                </a:lnTo>
                <a:lnTo>
                  <a:pt x="4863" y="4931"/>
                </a:lnTo>
                <a:lnTo>
                  <a:pt x="4793" y="4968"/>
                </a:lnTo>
                <a:lnTo>
                  <a:pt x="4726" y="5006"/>
                </a:lnTo>
                <a:lnTo>
                  <a:pt x="4689" y="5006"/>
                </a:lnTo>
                <a:lnTo>
                  <a:pt x="4622" y="5006"/>
                </a:lnTo>
                <a:lnTo>
                  <a:pt x="4622" y="5044"/>
                </a:lnTo>
                <a:lnTo>
                  <a:pt x="4656" y="5044"/>
                </a:lnTo>
                <a:lnTo>
                  <a:pt x="4622" y="5119"/>
                </a:lnTo>
                <a:lnTo>
                  <a:pt x="4552" y="5119"/>
                </a:lnTo>
                <a:lnTo>
                  <a:pt x="4484" y="5119"/>
                </a:lnTo>
                <a:lnTo>
                  <a:pt x="4519" y="5119"/>
                </a:lnTo>
                <a:lnTo>
                  <a:pt x="4484" y="5119"/>
                </a:lnTo>
                <a:lnTo>
                  <a:pt x="4484" y="5156"/>
                </a:lnTo>
                <a:lnTo>
                  <a:pt x="4449" y="5156"/>
                </a:lnTo>
                <a:lnTo>
                  <a:pt x="4449" y="5195"/>
                </a:lnTo>
                <a:lnTo>
                  <a:pt x="4414" y="5195"/>
                </a:lnTo>
                <a:lnTo>
                  <a:pt x="4380" y="5195"/>
                </a:lnTo>
                <a:lnTo>
                  <a:pt x="4346" y="5156"/>
                </a:lnTo>
                <a:lnTo>
                  <a:pt x="4346" y="5081"/>
                </a:lnTo>
                <a:lnTo>
                  <a:pt x="4380" y="5044"/>
                </a:lnTo>
                <a:lnTo>
                  <a:pt x="4380" y="4968"/>
                </a:lnTo>
                <a:lnTo>
                  <a:pt x="4414" y="5006"/>
                </a:lnTo>
                <a:lnTo>
                  <a:pt x="4414" y="5044"/>
                </a:lnTo>
                <a:lnTo>
                  <a:pt x="4449" y="5006"/>
                </a:lnTo>
                <a:lnTo>
                  <a:pt x="4484" y="4931"/>
                </a:lnTo>
                <a:lnTo>
                  <a:pt x="4484" y="4854"/>
                </a:lnTo>
                <a:lnTo>
                  <a:pt x="4519" y="4854"/>
                </a:lnTo>
                <a:lnTo>
                  <a:pt x="4519" y="4894"/>
                </a:lnTo>
                <a:lnTo>
                  <a:pt x="4552" y="4894"/>
                </a:lnTo>
                <a:lnTo>
                  <a:pt x="4587" y="4854"/>
                </a:lnTo>
                <a:lnTo>
                  <a:pt x="4587" y="4780"/>
                </a:lnTo>
                <a:lnTo>
                  <a:pt x="4552" y="4743"/>
                </a:lnTo>
                <a:lnTo>
                  <a:pt x="4484" y="4743"/>
                </a:lnTo>
                <a:lnTo>
                  <a:pt x="4449" y="4704"/>
                </a:lnTo>
                <a:lnTo>
                  <a:pt x="4380" y="4704"/>
                </a:lnTo>
                <a:lnTo>
                  <a:pt x="4310" y="4666"/>
                </a:lnTo>
                <a:lnTo>
                  <a:pt x="4277" y="4666"/>
                </a:lnTo>
                <a:lnTo>
                  <a:pt x="4242" y="4630"/>
                </a:lnTo>
                <a:lnTo>
                  <a:pt x="4207" y="4592"/>
                </a:lnTo>
                <a:lnTo>
                  <a:pt x="4207" y="4554"/>
                </a:lnTo>
                <a:lnTo>
                  <a:pt x="4207" y="4516"/>
                </a:lnTo>
                <a:lnTo>
                  <a:pt x="4173" y="4480"/>
                </a:lnTo>
                <a:lnTo>
                  <a:pt x="4138" y="4441"/>
                </a:lnTo>
                <a:lnTo>
                  <a:pt x="4138" y="4403"/>
                </a:lnTo>
                <a:lnTo>
                  <a:pt x="4070" y="4403"/>
                </a:lnTo>
                <a:lnTo>
                  <a:pt x="4035" y="4366"/>
                </a:lnTo>
                <a:lnTo>
                  <a:pt x="4001" y="4403"/>
                </a:lnTo>
                <a:lnTo>
                  <a:pt x="3967" y="4441"/>
                </a:lnTo>
                <a:lnTo>
                  <a:pt x="3864" y="4480"/>
                </a:lnTo>
                <a:lnTo>
                  <a:pt x="3828" y="4516"/>
                </a:lnTo>
                <a:lnTo>
                  <a:pt x="3690" y="4441"/>
                </a:lnTo>
                <a:lnTo>
                  <a:pt x="3622" y="4441"/>
                </a:lnTo>
                <a:lnTo>
                  <a:pt x="3587" y="4441"/>
                </a:lnTo>
                <a:lnTo>
                  <a:pt x="3587" y="4403"/>
                </a:lnTo>
                <a:lnTo>
                  <a:pt x="3552" y="4366"/>
                </a:lnTo>
                <a:lnTo>
                  <a:pt x="3518" y="4329"/>
                </a:lnTo>
                <a:lnTo>
                  <a:pt x="3484" y="4329"/>
                </a:lnTo>
                <a:lnTo>
                  <a:pt x="3448" y="4329"/>
                </a:lnTo>
                <a:lnTo>
                  <a:pt x="3448" y="4366"/>
                </a:lnTo>
                <a:lnTo>
                  <a:pt x="1379" y="4366"/>
                </a:lnTo>
                <a:lnTo>
                  <a:pt x="1346" y="4329"/>
                </a:lnTo>
                <a:lnTo>
                  <a:pt x="1310" y="4291"/>
                </a:lnTo>
                <a:lnTo>
                  <a:pt x="1208" y="4216"/>
                </a:lnTo>
                <a:lnTo>
                  <a:pt x="1173" y="4177"/>
                </a:lnTo>
                <a:lnTo>
                  <a:pt x="1173" y="4140"/>
                </a:lnTo>
                <a:lnTo>
                  <a:pt x="1138" y="4140"/>
                </a:lnTo>
                <a:lnTo>
                  <a:pt x="1070" y="4102"/>
                </a:lnTo>
                <a:lnTo>
                  <a:pt x="1034" y="4065"/>
                </a:lnTo>
                <a:lnTo>
                  <a:pt x="966" y="3951"/>
                </a:lnTo>
                <a:lnTo>
                  <a:pt x="931" y="3876"/>
                </a:lnTo>
                <a:lnTo>
                  <a:pt x="931" y="3801"/>
                </a:lnTo>
                <a:lnTo>
                  <a:pt x="897" y="3763"/>
                </a:lnTo>
                <a:lnTo>
                  <a:pt x="862" y="3763"/>
                </a:lnTo>
                <a:lnTo>
                  <a:pt x="828" y="3726"/>
                </a:lnTo>
                <a:lnTo>
                  <a:pt x="828" y="3688"/>
                </a:lnTo>
                <a:lnTo>
                  <a:pt x="862" y="3651"/>
                </a:lnTo>
                <a:lnTo>
                  <a:pt x="828" y="3613"/>
                </a:lnTo>
                <a:lnTo>
                  <a:pt x="793" y="3651"/>
                </a:lnTo>
                <a:lnTo>
                  <a:pt x="759" y="3651"/>
                </a:lnTo>
                <a:lnTo>
                  <a:pt x="759" y="3576"/>
                </a:lnTo>
                <a:lnTo>
                  <a:pt x="759" y="3537"/>
                </a:lnTo>
                <a:lnTo>
                  <a:pt x="725" y="3576"/>
                </a:lnTo>
                <a:lnTo>
                  <a:pt x="689" y="3537"/>
                </a:lnTo>
                <a:lnTo>
                  <a:pt x="655" y="3500"/>
                </a:lnTo>
                <a:lnTo>
                  <a:pt x="586" y="3311"/>
                </a:lnTo>
                <a:lnTo>
                  <a:pt x="552" y="3275"/>
                </a:lnTo>
                <a:lnTo>
                  <a:pt x="518" y="3236"/>
                </a:lnTo>
                <a:lnTo>
                  <a:pt x="518" y="3199"/>
                </a:lnTo>
                <a:lnTo>
                  <a:pt x="483" y="3161"/>
                </a:lnTo>
                <a:lnTo>
                  <a:pt x="449" y="3199"/>
                </a:lnTo>
                <a:lnTo>
                  <a:pt x="415" y="3236"/>
                </a:lnTo>
                <a:lnTo>
                  <a:pt x="345" y="3236"/>
                </a:lnTo>
                <a:lnTo>
                  <a:pt x="275" y="3199"/>
                </a:lnTo>
                <a:lnTo>
                  <a:pt x="207" y="3199"/>
                </a:lnTo>
                <a:lnTo>
                  <a:pt x="173" y="3125"/>
                </a:lnTo>
                <a:lnTo>
                  <a:pt x="138" y="3086"/>
                </a:lnTo>
                <a:lnTo>
                  <a:pt x="70" y="3086"/>
                </a:lnTo>
                <a:lnTo>
                  <a:pt x="0" y="3048"/>
                </a:lnTo>
                <a:lnTo>
                  <a:pt x="34" y="1429"/>
                </a:lnTo>
                <a:close/>
                <a:moveTo>
                  <a:pt x="3932" y="1316"/>
                </a:moveTo>
                <a:lnTo>
                  <a:pt x="3932" y="1355"/>
                </a:lnTo>
                <a:lnTo>
                  <a:pt x="3967" y="1392"/>
                </a:lnTo>
                <a:lnTo>
                  <a:pt x="4001" y="1392"/>
                </a:lnTo>
                <a:lnTo>
                  <a:pt x="4035" y="1429"/>
                </a:lnTo>
                <a:lnTo>
                  <a:pt x="4070" y="1429"/>
                </a:lnTo>
                <a:lnTo>
                  <a:pt x="4070" y="1467"/>
                </a:lnTo>
                <a:lnTo>
                  <a:pt x="4138" y="1505"/>
                </a:lnTo>
                <a:lnTo>
                  <a:pt x="4207" y="1542"/>
                </a:lnTo>
                <a:lnTo>
                  <a:pt x="4310" y="1581"/>
                </a:lnTo>
                <a:lnTo>
                  <a:pt x="4414" y="1618"/>
                </a:lnTo>
                <a:lnTo>
                  <a:pt x="4449" y="1581"/>
                </a:lnTo>
                <a:lnTo>
                  <a:pt x="4449" y="1542"/>
                </a:lnTo>
                <a:lnTo>
                  <a:pt x="4484" y="1542"/>
                </a:lnTo>
                <a:lnTo>
                  <a:pt x="4484" y="1581"/>
                </a:lnTo>
                <a:lnTo>
                  <a:pt x="4519" y="1581"/>
                </a:lnTo>
                <a:lnTo>
                  <a:pt x="4587" y="1581"/>
                </a:lnTo>
                <a:lnTo>
                  <a:pt x="4622" y="1581"/>
                </a:lnTo>
                <a:lnTo>
                  <a:pt x="4689" y="1618"/>
                </a:lnTo>
                <a:lnTo>
                  <a:pt x="4726" y="1581"/>
                </a:lnTo>
                <a:lnTo>
                  <a:pt x="4726" y="1542"/>
                </a:lnTo>
                <a:lnTo>
                  <a:pt x="4726" y="1505"/>
                </a:lnTo>
                <a:lnTo>
                  <a:pt x="4759" y="1542"/>
                </a:lnTo>
                <a:lnTo>
                  <a:pt x="4793" y="1618"/>
                </a:lnTo>
                <a:lnTo>
                  <a:pt x="4793" y="1656"/>
                </a:lnTo>
                <a:lnTo>
                  <a:pt x="4828" y="1693"/>
                </a:lnTo>
                <a:lnTo>
                  <a:pt x="4863" y="1693"/>
                </a:lnTo>
                <a:lnTo>
                  <a:pt x="4897" y="1770"/>
                </a:lnTo>
                <a:lnTo>
                  <a:pt x="4932" y="1770"/>
                </a:lnTo>
                <a:lnTo>
                  <a:pt x="4965" y="1806"/>
                </a:lnTo>
                <a:lnTo>
                  <a:pt x="5001" y="1806"/>
                </a:lnTo>
                <a:lnTo>
                  <a:pt x="5001" y="1844"/>
                </a:lnTo>
                <a:lnTo>
                  <a:pt x="5036" y="1920"/>
                </a:lnTo>
                <a:lnTo>
                  <a:pt x="5069" y="2032"/>
                </a:lnTo>
                <a:lnTo>
                  <a:pt x="5105" y="2070"/>
                </a:lnTo>
                <a:lnTo>
                  <a:pt x="5105" y="2107"/>
                </a:lnTo>
                <a:lnTo>
                  <a:pt x="5105" y="2145"/>
                </a:lnTo>
                <a:lnTo>
                  <a:pt x="5069" y="2182"/>
                </a:lnTo>
                <a:lnTo>
                  <a:pt x="5069" y="2257"/>
                </a:lnTo>
                <a:lnTo>
                  <a:pt x="5036" y="2257"/>
                </a:lnTo>
                <a:lnTo>
                  <a:pt x="4965" y="2257"/>
                </a:lnTo>
                <a:lnTo>
                  <a:pt x="4897" y="2257"/>
                </a:lnTo>
                <a:lnTo>
                  <a:pt x="4863" y="2221"/>
                </a:lnTo>
                <a:lnTo>
                  <a:pt x="4828" y="2221"/>
                </a:lnTo>
                <a:lnTo>
                  <a:pt x="4793" y="2221"/>
                </a:lnTo>
                <a:lnTo>
                  <a:pt x="4793" y="2257"/>
                </a:lnTo>
                <a:lnTo>
                  <a:pt x="4759" y="2296"/>
                </a:lnTo>
                <a:lnTo>
                  <a:pt x="4759" y="2333"/>
                </a:lnTo>
                <a:lnTo>
                  <a:pt x="4726" y="2371"/>
                </a:lnTo>
                <a:lnTo>
                  <a:pt x="4759" y="2410"/>
                </a:lnTo>
                <a:lnTo>
                  <a:pt x="4793" y="2410"/>
                </a:lnTo>
                <a:lnTo>
                  <a:pt x="4863" y="2410"/>
                </a:lnTo>
                <a:lnTo>
                  <a:pt x="4897" y="2410"/>
                </a:lnTo>
                <a:lnTo>
                  <a:pt x="4965" y="2371"/>
                </a:lnTo>
                <a:lnTo>
                  <a:pt x="5036" y="2410"/>
                </a:lnTo>
                <a:lnTo>
                  <a:pt x="5069" y="2446"/>
                </a:lnTo>
                <a:lnTo>
                  <a:pt x="5174" y="2560"/>
                </a:lnTo>
                <a:lnTo>
                  <a:pt x="5207" y="2596"/>
                </a:lnTo>
                <a:lnTo>
                  <a:pt x="5277" y="2634"/>
                </a:lnTo>
                <a:lnTo>
                  <a:pt x="5311" y="2634"/>
                </a:lnTo>
                <a:lnTo>
                  <a:pt x="5345" y="2634"/>
                </a:lnTo>
                <a:lnTo>
                  <a:pt x="5381" y="2673"/>
                </a:lnTo>
                <a:lnTo>
                  <a:pt x="5448" y="2710"/>
                </a:lnTo>
                <a:lnTo>
                  <a:pt x="5518" y="2747"/>
                </a:lnTo>
                <a:lnTo>
                  <a:pt x="5587" y="2747"/>
                </a:lnTo>
                <a:lnTo>
                  <a:pt x="5622" y="2747"/>
                </a:lnTo>
                <a:lnTo>
                  <a:pt x="5622" y="2673"/>
                </a:lnTo>
                <a:lnTo>
                  <a:pt x="5587" y="2673"/>
                </a:lnTo>
                <a:lnTo>
                  <a:pt x="5552" y="2596"/>
                </a:lnTo>
                <a:lnTo>
                  <a:pt x="5518" y="2560"/>
                </a:lnTo>
                <a:lnTo>
                  <a:pt x="5484" y="2521"/>
                </a:lnTo>
                <a:lnTo>
                  <a:pt x="5518" y="2521"/>
                </a:lnTo>
                <a:lnTo>
                  <a:pt x="5552" y="2521"/>
                </a:lnTo>
                <a:lnTo>
                  <a:pt x="5552" y="2560"/>
                </a:lnTo>
                <a:lnTo>
                  <a:pt x="5656" y="2634"/>
                </a:lnTo>
                <a:lnTo>
                  <a:pt x="5691" y="2673"/>
                </a:lnTo>
                <a:lnTo>
                  <a:pt x="5725" y="2710"/>
                </a:lnTo>
                <a:lnTo>
                  <a:pt x="5725" y="2673"/>
                </a:lnTo>
                <a:lnTo>
                  <a:pt x="5725" y="2634"/>
                </a:lnTo>
                <a:lnTo>
                  <a:pt x="5760" y="2596"/>
                </a:lnTo>
                <a:lnTo>
                  <a:pt x="5760" y="2521"/>
                </a:lnTo>
                <a:lnTo>
                  <a:pt x="5760" y="2484"/>
                </a:lnTo>
                <a:lnTo>
                  <a:pt x="5725" y="2484"/>
                </a:lnTo>
                <a:lnTo>
                  <a:pt x="5656" y="2484"/>
                </a:lnTo>
                <a:lnTo>
                  <a:pt x="5622" y="2484"/>
                </a:lnTo>
                <a:lnTo>
                  <a:pt x="5622" y="2446"/>
                </a:lnTo>
                <a:lnTo>
                  <a:pt x="5622" y="2371"/>
                </a:lnTo>
                <a:lnTo>
                  <a:pt x="5587" y="2333"/>
                </a:lnTo>
                <a:lnTo>
                  <a:pt x="5552" y="2296"/>
                </a:lnTo>
                <a:lnTo>
                  <a:pt x="5518" y="2221"/>
                </a:lnTo>
                <a:lnTo>
                  <a:pt x="5484" y="2182"/>
                </a:lnTo>
                <a:lnTo>
                  <a:pt x="5484" y="2107"/>
                </a:lnTo>
                <a:lnTo>
                  <a:pt x="5518" y="2107"/>
                </a:lnTo>
                <a:lnTo>
                  <a:pt x="5552" y="2145"/>
                </a:lnTo>
                <a:lnTo>
                  <a:pt x="5587" y="2145"/>
                </a:lnTo>
                <a:lnTo>
                  <a:pt x="5691" y="2257"/>
                </a:lnTo>
                <a:lnTo>
                  <a:pt x="5760" y="2296"/>
                </a:lnTo>
                <a:lnTo>
                  <a:pt x="5829" y="2296"/>
                </a:lnTo>
                <a:lnTo>
                  <a:pt x="5897" y="2333"/>
                </a:lnTo>
                <a:lnTo>
                  <a:pt x="5932" y="2333"/>
                </a:lnTo>
                <a:lnTo>
                  <a:pt x="5932" y="2296"/>
                </a:lnTo>
                <a:lnTo>
                  <a:pt x="5932" y="2257"/>
                </a:lnTo>
                <a:lnTo>
                  <a:pt x="5897" y="2221"/>
                </a:lnTo>
                <a:lnTo>
                  <a:pt x="5932" y="2221"/>
                </a:lnTo>
                <a:lnTo>
                  <a:pt x="5932" y="2182"/>
                </a:lnTo>
                <a:lnTo>
                  <a:pt x="5966" y="2107"/>
                </a:lnTo>
                <a:lnTo>
                  <a:pt x="5932" y="2107"/>
                </a:lnTo>
                <a:lnTo>
                  <a:pt x="5863" y="2107"/>
                </a:lnTo>
                <a:lnTo>
                  <a:pt x="5829" y="2107"/>
                </a:lnTo>
                <a:lnTo>
                  <a:pt x="5863" y="2070"/>
                </a:lnTo>
                <a:lnTo>
                  <a:pt x="5863" y="1995"/>
                </a:lnTo>
                <a:lnTo>
                  <a:pt x="5829" y="1995"/>
                </a:lnTo>
                <a:lnTo>
                  <a:pt x="5760" y="1995"/>
                </a:lnTo>
                <a:lnTo>
                  <a:pt x="5691" y="1956"/>
                </a:lnTo>
                <a:lnTo>
                  <a:pt x="5587" y="1920"/>
                </a:lnTo>
                <a:lnTo>
                  <a:pt x="5552" y="1881"/>
                </a:lnTo>
                <a:lnTo>
                  <a:pt x="5552" y="1844"/>
                </a:lnTo>
                <a:lnTo>
                  <a:pt x="5552" y="1806"/>
                </a:lnTo>
                <a:lnTo>
                  <a:pt x="5587" y="1806"/>
                </a:lnTo>
                <a:lnTo>
                  <a:pt x="5552" y="1770"/>
                </a:lnTo>
                <a:lnTo>
                  <a:pt x="5518" y="1770"/>
                </a:lnTo>
                <a:lnTo>
                  <a:pt x="5484" y="1770"/>
                </a:lnTo>
                <a:lnTo>
                  <a:pt x="5448" y="1770"/>
                </a:lnTo>
                <a:lnTo>
                  <a:pt x="5448" y="1731"/>
                </a:lnTo>
                <a:lnTo>
                  <a:pt x="5448" y="1693"/>
                </a:lnTo>
                <a:lnTo>
                  <a:pt x="5484" y="1693"/>
                </a:lnTo>
                <a:lnTo>
                  <a:pt x="5484" y="1656"/>
                </a:lnTo>
                <a:lnTo>
                  <a:pt x="5484" y="1618"/>
                </a:lnTo>
                <a:lnTo>
                  <a:pt x="5448" y="1581"/>
                </a:lnTo>
                <a:lnTo>
                  <a:pt x="5414" y="1505"/>
                </a:lnTo>
                <a:lnTo>
                  <a:pt x="5381" y="1542"/>
                </a:lnTo>
                <a:lnTo>
                  <a:pt x="5381" y="1467"/>
                </a:lnTo>
                <a:lnTo>
                  <a:pt x="5345" y="1467"/>
                </a:lnTo>
                <a:lnTo>
                  <a:pt x="5311" y="1429"/>
                </a:lnTo>
                <a:lnTo>
                  <a:pt x="5277" y="1429"/>
                </a:lnTo>
                <a:lnTo>
                  <a:pt x="5242" y="1467"/>
                </a:lnTo>
                <a:lnTo>
                  <a:pt x="5207" y="1467"/>
                </a:lnTo>
                <a:lnTo>
                  <a:pt x="5207" y="1429"/>
                </a:lnTo>
                <a:lnTo>
                  <a:pt x="5174" y="1392"/>
                </a:lnTo>
                <a:lnTo>
                  <a:pt x="5105" y="1429"/>
                </a:lnTo>
                <a:lnTo>
                  <a:pt x="5069" y="1429"/>
                </a:lnTo>
                <a:lnTo>
                  <a:pt x="5036" y="1392"/>
                </a:lnTo>
                <a:lnTo>
                  <a:pt x="5001" y="1392"/>
                </a:lnTo>
                <a:lnTo>
                  <a:pt x="5001" y="1355"/>
                </a:lnTo>
                <a:lnTo>
                  <a:pt x="5001" y="1316"/>
                </a:lnTo>
                <a:lnTo>
                  <a:pt x="4965" y="1316"/>
                </a:lnTo>
                <a:lnTo>
                  <a:pt x="4932" y="1279"/>
                </a:lnTo>
                <a:lnTo>
                  <a:pt x="4932" y="1241"/>
                </a:lnTo>
                <a:lnTo>
                  <a:pt x="4897" y="1205"/>
                </a:lnTo>
                <a:lnTo>
                  <a:pt x="4793" y="1241"/>
                </a:lnTo>
                <a:lnTo>
                  <a:pt x="4726" y="1241"/>
                </a:lnTo>
                <a:lnTo>
                  <a:pt x="4689" y="1241"/>
                </a:lnTo>
                <a:lnTo>
                  <a:pt x="4689" y="1279"/>
                </a:lnTo>
                <a:lnTo>
                  <a:pt x="4689" y="1316"/>
                </a:lnTo>
                <a:lnTo>
                  <a:pt x="4656" y="1316"/>
                </a:lnTo>
                <a:lnTo>
                  <a:pt x="4622" y="1316"/>
                </a:lnTo>
                <a:lnTo>
                  <a:pt x="4587" y="1355"/>
                </a:lnTo>
                <a:lnTo>
                  <a:pt x="4519" y="1355"/>
                </a:lnTo>
                <a:lnTo>
                  <a:pt x="4519" y="1316"/>
                </a:lnTo>
                <a:lnTo>
                  <a:pt x="4519" y="1279"/>
                </a:lnTo>
                <a:lnTo>
                  <a:pt x="4519" y="1241"/>
                </a:lnTo>
                <a:lnTo>
                  <a:pt x="4484" y="1205"/>
                </a:lnTo>
                <a:lnTo>
                  <a:pt x="4484" y="1129"/>
                </a:lnTo>
                <a:lnTo>
                  <a:pt x="4449" y="1129"/>
                </a:lnTo>
                <a:lnTo>
                  <a:pt x="4414" y="1129"/>
                </a:lnTo>
                <a:lnTo>
                  <a:pt x="4380" y="1166"/>
                </a:lnTo>
                <a:lnTo>
                  <a:pt x="4346" y="1205"/>
                </a:lnTo>
                <a:lnTo>
                  <a:pt x="4310" y="1205"/>
                </a:lnTo>
                <a:lnTo>
                  <a:pt x="4242" y="1205"/>
                </a:lnTo>
                <a:lnTo>
                  <a:pt x="4242" y="1241"/>
                </a:lnTo>
                <a:lnTo>
                  <a:pt x="4242" y="1279"/>
                </a:lnTo>
                <a:lnTo>
                  <a:pt x="4277" y="1355"/>
                </a:lnTo>
                <a:lnTo>
                  <a:pt x="4242" y="1392"/>
                </a:lnTo>
                <a:lnTo>
                  <a:pt x="4242" y="1316"/>
                </a:lnTo>
                <a:lnTo>
                  <a:pt x="4207" y="1279"/>
                </a:lnTo>
                <a:lnTo>
                  <a:pt x="4207" y="1241"/>
                </a:lnTo>
                <a:lnTo>
                  <a:pt x="4173" y="1241"/>
                </a:lnTo>
                <a:lnTo>
                  <a:pt x="4173" y="1205"/>
                </a:lnTo>
                <a:lnTo>
                  <a:pt x="4207" y="1205"/>
                </a:lnTo>
                <a:lnTo>
                  <a:pt x="4242" y="1129"/>
                </a:lnTo>
                <a:lnTo>
                  <a:pt x="4207" y="1129"/>
                </a:lnTo>
                <a:lnTo>
                  <a:pt x="4173" y="1129"/>
                </a:lnTo>
                <a:lnTo>
                  <a:pt x="4070" y="1205"/>
                </a:lnTo>
                <a:lnTo>
                  <a:pt x="3967" y="1279"/>
                </a:lnTo>
                <a:lnTo>
                  <a:pt x="3932" y="1316"/>
                </a:lnTo>
                <a:close/>
                <a:moveTo>
                  <a:pt x="4552" y="1205"/>
                </a:moveTo>
                <a:lnTo>
                  <a:pt x="4656" y="1205"/>
                </a:lnTo>
                <a:lnTo>
                  <a:pt x="4726" y="1205"/>
                </a:lnTo>
                <a:lnTo>
                  <a:pt x="4759" y="1166"/>
                </a:lnTo>
                <a:lnTo>
                  <a:pt x="4793" y="1166"/>
                </a:lnTo>
                <a:lnTo>
                  <a:pt x="4828" y="1166"/>
                </a:lnTo>
                <a:lnTo>
                  <a:pt x="4828" y="1129"/>
                </a:lnTo>
                <a:lnTo>
                  <a:pt x="4793" y="1129"/>
                </a:lnTo>
                <a:lnTo>
                  <a:pt x="4759" y="1091"/>
                </a:lnTo>
                <a:lnTo>
                  <a:pt x="4726" y="1091"/>
                </a:lnTo>
                <a:lnTo>
                  <a:pt x="4689" y="1091"/>
                </a:lnTo>
                <a:lnTo>
                  <a:pt x="4622" y="1091"/>
                </a:lnTo>
                <a:lnTo>
                  <a:pt x="4587" y="1129"/>
                </a:lnTo>
                <a:lnTo>
                  <a:pt x="4552" y="1205"/>
                </a:lnTo>
                <a:close/>
                <a:moveTo>
                  <a:pt x="3690" y="903"/>
                </a:moveTo>
                <a:lnTo>
                  <a:pt x="3655" y="903"/>
                </a:lnTo>
                <a:lnTo>
                  <a:pt x="3622" y="903"/>
                </a:lnTo>
                <a:lnTo>
                  <a:pt x="3587" y="941"/>
                </a:lnTo>
                <a:lnTo>
                  <a:pt x="3622" y="941"/>
                </a:lnTo>
                <a:lnTo>
                  <a:pt x="3622" y="977"/>
                </a:lnTo>
                <a:lnTo>
                  <a:pt x="3622" y="1015"/>
                </a:lnTo>
                <a:lnTo>
                  <a:pt x="3655" y="1015"/>
                </a:lnTo>
                <a:lnTo>
                  <a:pt x="3725" y="1015"/>
                </a:lnTo>
                <a:lnTo>
                  <a:pt x="3759" y="1015"/>
                </a:lnTo>
                <a:lnTo>
                  <a:pt x="3759" y="977"/>
                </a:lnTo>
                <a:lnTo>
                  <a:pt x="3725" y="941"/>
                </a:lnTo>
                <a:lnTo>
                  <a:pt x="3690" y="903"/>
                </a:lnTo>
                <a:close/>
                <a:moveTo>
                  <a:pt x="4897" y="0"/>
                </a:moveTo>
                <a:lnTo>
                  <a:pt x="4828" y="0"/>
                </a:lnTo>
                <a:lnTo>
                  <a:pt x="4759" y="37"/>
                </a:lnTo>
                <a:lnTo>
                  <a:pt x="4689" y="37"/>
                </a:lnTo>
                <a:lnTo>
                  <a:pt x="4622" y="37"/>
                </a:lnTo>
                <a:lnTo>
                  <a:pt x="4587" y="75"/>
                </a:lnTo>
                <a:lnTo>
                  <a:pt x="4552" y="75"/>
                </a:lnTo>
                <a:lnTo>
                  <a:pt x="4519" y="75"/>
                </a:lnTo>
                <a:lnTo>
                  <a:pt x="4484" y="112"/>
                </a:lnTo>
                <a:lnTo>
                  <a:pt x="4449" y="150"/>
                </a:lnTo>
                <a:lnTo>
                  <a:pt x="4380" y="150"/>
                </a:lnTo>
                <a:lnTo>
                  <a:pt x="4346" y="150"/>
                </a:lnTo>
                <a:lnTo>
                  <a:pt x="4277" y="150"/>
                </a:lnTo>
                <a:lnTo>
                  <a:pt x="4277" y="187"/>
                </a:lnTo>
                <a:lnTo>
                  <a:pt x="4277" y="226"/>
                </a:lnTo>
                <a:lnTo>
                  <a:pt x="4346" y="262"/>
                </a:lnTo>
                <a:lnTo>
                  <a:pt x="4414" y="262"/>
                </a:lnTo>
                <a:lnTo>
                  <a:pt x="4449" y="262"/>
                </a:lnTo>
                <a:lnTo>
                  <a:pt x="4519" y="226"/>
                </a:lnTo>
                <a:lnTo>
                  <a:pt x="4587" y="187"/>
                </a:lnTo>
                <a:lnTo>
                  <a:pt x="4587" y="226"/>
                </a:lnTo>
                <a:lnTo>
                  <a:pt x="4552" y="226"/>
                </a:lnTo>
                <a:lnTo>
                  <a:pt x="4519" y="262"/>
                </a:lnTo>
                <a:lnTo>
                  <a:pt x="4519" y="301"/>
                </a:lnTo>
                <a:lnTo>
                  <a:pt x="4519" y="337"/>
                </a:lnTo>
                <a:lnTo>
                  <a:pt x="4414" y="337"/>
                </a:lnTo>
                <a:lnTo>
                  <a:pt x="4380" y="337"/>
                </a:lnTo>
                <a:lnTo>
                  <a:pt x="4380" y="376"/>
                </a:lnTo>
                <a:lnTo>
                  <a:pt x="4414" y="412"/>
                </a:lnTo>
                <a:lnTo>
                  <a:pt x="4380" y="451"/>
                </a:lnTo>
                <a:lnTo>
                  <a:pt x="4414" y="451"/>
                </a:lnTo>
                <a:lnTo>
                  <a:pt x="4484" y="451"/>
                </a:lnTo>
                <a:lnTo>
                  <a:pt x="4449" y="451"/>
                </a:lnTo>
                <a:lnTo>
                  <a:pt x="4449" y="490"/>
                </a:lnTo>
                <a:lnTo>
                  <a:pt x="4414" y="490"/>
                </a:lnTo>
                <a:lnTo>
                  <a:pt x="4380" y="490"/>
                </a:lnTo>
                <a:lnTo>
                  <a:pt x="4346" y="526"/>
                </a:lnTo>
                <a:lnTo>
                  <a:pt x="4310" y="564"/>
                </a:lnTo>
                <a:lnTo>
                  <a:pt x="4346" y="564"/>
                </a:lnTo>
                <a:lnTo>
                  <a:pt x="4380" y="601"/>
                </a:lnTo>
                <a:lnTo>
                  <a:pt x="4346" y="640"/>
                </a:lnTo>
                <a:lnTo>
                  <a:pt x="4310" y="601"/>
                </a:lnTo>
                <a:lnTo>
                  <a:pt x="4277" y="601"/>
                </a:lnTo>
                <a:lnTo>
                  <a:pt x="4242" y="640"/>
                </a:lnTo>
                <a:lnTo>
                  <a:pt x="4207" y="676"/>
                </a:lnTo>
                <a:lnTo>
                  <a:pt x="4173" y="676"/>
                </a:lnTo>
                <a:lnTo>
                  <a:pt x="4104" y="714"/>
                </a:lnTo>
                <a:lnTo>
                  <a:pt x="4070" y="714"/>
                </a:lnTo>
                <a:lnTo>
                  <a:pt x="4070" y="753"/>
                </a:lnTo>
                <a:lnTo>
                  <a:pt x="4104" y="753"/>
                </a:lnTo>
                <a:lnTo>
                  <a:pt x="4104" y="790"/>
                </a:lnTo>
                <a:lnTo>
                  <a:pt x="4138" y="790"/>
                </a:lnTo>
                <a:lnTo>
                  <a:pt x="4207" y="790"/>
                </a:lnTo>
                <a:lnTo>
                  <a:pt x="4310" y="790"/>
                </a:lnTo>
                <a:lnTo>
                  <a:pt x="4310" y="753"/>
                </a:lnTo>
                <a:lnTo>
                  <a:pt x="4346" y="753"/>
                </a:lnTo>
                <a:lnTo>
                  <a:pt x="4414" y="753"/>
                </a:lnTo>
                <a:lnTo>
                  <a:pt x="4449" y="753"/>
                </a:lnTo>
                <a:lnTo>
                  <a:pt x="4484" y="753"/>
                </a:lnTo>
                <a:lnTo>
                  <a:pt x="4484" y="790"/>
                </a:lnTo>
                <a:lnTo>
                  <a:pt x="4519" y="790"/>
                </a:lnTo>
                <a:lnTo>
                  <a:pt x="4587" y="790"/>
                </a:lnTo>
                <a:lnTo>
                  <a:pt x="4622" y="753"/>
                </a:lnTo>
                <a:lnTo>
                  <a:pt x="4689" y="714"/>
                </a:lnTo>
                <a:lnTo>
                  <a:pt x="4689" y="676"/>
                </a:lnTo>
                <a:lnTo>
                  <a:pt x="4622" y="640"/>
                </a:lnTo>
                <a:lnTo>
                  <a:pt x="4587" y="640"/>
                </a:lnTo>
                <a:lnTo>
                  <a:pt x="4587" y="601"/>
                </a:lnTo>
                <a:lnTo>
                  <a:pt x="4622" y="601"/>
                </a:lnTo>
                <a:lnTo>
                  <a:pt x="4656" y="601"/>
                </a:lnTo>
                <a:lnTo>
                  <a:pt x="4689" y="601"/>
                </a:lnTo>
                <a:lnTo>
                  <a:pt x="4726" y="564"/>
                </a:lnTo>
                <a:lnTo>
                  <a:pt x="4793" y="564"/>
                </a:lnTo>
                <a:lnTo>
                  <a:pt x="4759" y="526"/>
                </a:lnTo>
                <a:lnTo>
                  <a:pt x="4828" y="490"/>
                </a:lnTo>
                <a:lnTo>
                  <a:pt x="4863" y="526"/>
                </a:lnTo>
                <a:lnTo>
                  <a:pt x="4897" y="490"/>
                </a:lnTo>
                <a:lnTo>
                  <a:pt x="4897" y="451"/>
                </a:lnTo>
                <a:lnTo>
                  <a:pt x="4863" y="451"/>
                </a:lnTo>
                <a:lnTo>
                  <a:pt x="4863" y="412"/>
                </a:lnTo>
                <a:lnTo>
                  <a:pt x="4897" y="412"/>
                </a:lnTo>
                <a:lnTo>
                  <a:pt x="4965" y="412"/>
                </a:lnTo>
                <a:lnTo>
                  <a:pt x="5001" y="376"/>
                </a:lnTo>
                <a:lnTo>
                  <a:pt x="5036" y="376"/>
                </a:lnTo>
                <a:lnTo>
                  <a:pt x="5069" y="337"/>
                </a:lnTo>
                <a:lnTo>
                  <a:pt x="5139" y="262"/>
                </a:lnTo>
                <a:lnTo>
                  <a:pt x="5139" y="226"/>
                </a:lnTo>
                <a:lnTo>
                  <a:pt x="5174" y="187"/>
                </a:lnTo>
                <a:lnTo>
                  <a:pt x="5139" y="187"/>
                </a:lnTo>
                <a:lnTo>
                  <a:pt x="5139" y="150"/>
                </a:lnTo>
                <a:lnTo>
                  <a:pt x="5105" y="150"/>
                </a:lnTo>
                <a:lnTo>
                  <a:pt x="5174" y="112"/>
                </a:lnTo>
                <a:lnTo>
                  <a:pt x="5174" y="75"/>
                </a:lnTo>
                <a:lnTo>
                  <a:pt x="5174" y="37"/>
                </a:lnTo>
                <a:lnTo>
                  <a:pt x="5139" y="0"/>
                </a:lnTo>
                <a:lnTo>
                  <a:pt x="5036" y="0"/>
                </a:lnTo>
                <a:lnTo>
                  <a:pt x="4965" y="0"/>
                </a:lnTo>
                <a:lnTo>
                  <a:pt x="4897" y="0"/>
                </a:lnTo>
                <a:close/>
                <a:moveTo>
                  <a:pt x="4104" y="262"/>
                </a:moveTo>
                <a:lnTo>
                  <a:pt x="4070" y="262"/>
                </a:lnTo>
                <a:lnTo>
                  <a:pt x="4035" y="262"/>
                </a:lnTo>
                <a:lnTo>
                  <a:pt x="4001" y="301"/>
                </a:lnTo>
                <a:lnTo>
                  <a:pt x="3967" y="337"/>
                </a:lnTo>
                <a:lnTo>
                  <a:pt x="3967" y="376"/>
                </a:lnTo>
                <a:lnTo>
                  <a:pt x="3967" y="412"/>
                </a:lnTo>
                <a:lnTo>
                  <a:pt x="4001" y="451"/>
                </a:lnTo>
                <a:lnTo>
                  <a:pt x="4035" y="451"/>
                </a:lnTo>
                <a:lnTo>
                  <a:pt x="4035" y="490"/>
                </a:lnTo>
                <a:lnTo>
                  <a:pt x="4001" y="526"/>
                </a:lnTo>
                <a:lnTo>
                  <a:pt x="3967" y="526"/>
                </a:lnTo>
                <a:lnTo>
                  <a:pt x="4001" y="564"/>
                </a:lnTo>
                <a:lnTo>
                  <a:pt x="4070" y="564"/>
                </a:lnTo>
                <a:lnTo>
                  <a:pt x="4104" y="526"/>
                </a:lnTo>
                <a:lnTo>
                  <a:pt x="4207" y="490"/>
                </a:lnTo>
                <a:lnTo>
                  <a:pt x="4277" y="451"/>
                </a:lnTo>
                <a:lnTo>
                  <a:pt x="4310" y="451"/>
                </a:lnTo>
                <a:lnTo>
                  <a:pt x="4346" y="412"/>
                </a:lnTo>
                <a:lnTo>
                  <a:pt x="4346" y="376"/>
                </a:lnTo>
                <a:lnTo>
                  <a:pt x="4277" y="376"/>
                </a:lnTo>
                <a:lnTo>
                  <a:pt x="4277" y="337"/>
                </a:lnTo>
                <a:lnTo>
                  <a:pt x="4310" y="301"/>
                </a:lnTo>
                <a:lnTo>
                  <a:pt x="4277" y="301"/>
                </a:lnTo>
                <a:lnTo>
                  <a:pt x="4277" y="262"/>
                </a:lnTo>
                <a:lnTo>
                  <a:pt x="4207" y="226"/>
                </a:lnTo>
                <a:lnTo>
                  <a:pt x="4207" y="187"/>
                </a:lnTo>
                <a:lnTo>
                  <a:pt x="4173" y="150"/>
                </a:lnTo>
                <a:lnTo>
                  <a:pt x="4138" y="150"/>
                </a:lnTo>
                <a:lnTo>
                  <a:pt x="4104" y="187"/>
                </a:lnTo>
                <a:lnTo>
                  <a:pt x="4104" y="262"/>
                </a:lnTo>
                <a:close/>
                <a:moveTo>
                  <a:pt x="3864" y="714"/>
                </a:moveTo>
                <a:lnTo>
                  <a:pt x="3828" y="714"/>
                </a:lnTo>
                <a:lnTo>
                  <a:pt x="3759" y="714"/>
                </a:lnTo>
                <a:lnTo>
                  <a:pt x="3725" y="676"/>
                </a:lnTo>
                <a:lnTo>
                  <a:pt x="3690" y="676"/>
                </a:lnTo>
                <a:lnTo>
                  <a:pt x="3725" y="714"/>
                </a:lnTo>
                <a:lnTo>
                  <a:pt x="3725" y="753"/>
                </a:lnTo>
                <a:lnTo>
                  <a:pt x="3725" y="790"/>
                </a:lnTo>
                <a:lnTo>
                  <a:pt x="3725" y="827"/>
                </a:lnTo>
                <a:lnTo>
                  <a:pt x="3793" y="827"/>
                </a:lnTo>
                <a:lnTo>
                  <a:pt x="3864" y="864"/>
                </a:lnTo>
                <a:lnTo>
                  <a:pt x="3932" y="1015"/>
                </a:lnTo>
                <a:lnTo>
                  <a:pt x="3967" y="1015"/>
                </a:lnTo>
                <a:lnTo>
                  <a:pt x="4001" y="1054"/>
                </a:lnTo>
                <a:lnTo>
                  <a:pt x="4207" y="1054"/>
                </a:lnTo>
                <a:lnTo>
                  <a:pt x="4277" y="1054"/>
                </a:lnTo>
                <a:lnTo>
                  <a:pt x="4310" y="1015"/>
                </a:lnTo>
                <a:lnTo>
                  <a:pt x="4346" y="977"/>
                </a:lnTo>
                <a:lnTo>
                  <a:pt x="4380" y="977"/>
                </a:lnTo>
                <a:lnTo>
                  <a:pt x="4414" y="977"/>
                </a:lnTo>
                <a:lnTo>
                  <a:pt x="4484" y="1015"/>
                </a:lnTo>
                <a:lnTo>
                  <a:pt x="4587" y="1015"/>
                </a:lnTo>
                <a:lnTo>
                  <a:pt x="4622" y="977"/>
                </a:lnTo>
                <a:lnTo>
                  <a:pt x="4656" y="977"/>
                </a:lnTo>
                <a:lnTo>
                  <a:pt x="4656" y="941"/>
                </a:lnTo>
                <a:lnTo>
                  <a:pt x="4689" y="903"/>
                </a:lnTo>
                <a:lnTo>
                  <a:pt x="4656" y="903"/>
                </a:lnTo>
                <a:lnTo>
                  <a:pt x="4552" y="903"/>
                </a:lnTo>
                <a:lnTo>
                  <a:pt x="4484" y="903"/>
                </a:lnTo>
                <a:lnTo>
                  <a:pt x="4449" y="903"/>
                </a:lnTo>
                <a:lnTo>
                  <a:pt x="4380" y="903"/>
                </a:lnTo>
                <a:lnTo>
                  <a:pt x="4346" y="903"/>
                </a:lnTo>
                <a:lnTo>
                  <a:pt x="4310" y="903"/>
                </a:lnTo>
                <a:lnTo>
                  <a:pt x="4207" y="903"/>
                </a:lnTo>
                <a:lnTo>
                  <a:pt x="4173" y="903"/>
                </a:lnTo>
                <a:lnTo>
                  <a:pt x="4138" y="903"/>
                </a:lnTo>
                <a:lnTo>
                  <a:pt x="4070" y="903"/>
                </a:lnTo>
                <a:lnTo>
                  <a:pt x="4035" y="903"/>
                </a:lnTo>
                <a:lnTo>
                  <a:pt x="4001" y="864"/>
                </a:lnTo>
                <a:lnTo>
                  <a:pt x="4035" y="827"/>
                </a:lnTo>
                <a:lnTo>
                  <a:pt x="4070" y="790"/>
                </a:lnTo>
                <a:lnTo>
                  <a:pt x="3967" y="790"/>
                </a:lnTo>
                <a:lnTo>
                  <a:pt x="3967" y="714"/>
                </a:lnTo>
                <a:lnTo>
                  <a:pt x="3932" y="714"/>
                </a:lnTo>
                <a:lnTo>
                  <a:pt x="3897" y="714"/>
                </a:lnTo>
                <a:lnTo>
                  <a:pt x="3864" y="714"/>
                </a:lnTo>
                <a:close/>
                <a:moveTo>
                  <a:pt x="3690" y="1091"/>
                </a:moveTo>
                <a:lnTo>
                  <a:pt x="3622" y="1091"/>
                </a:lnTo>
                <a:lnTo>
                  <a:pt x="3587" y="1091"/>
                </a:lnTo>
                <a:lnTo>
                  <a:pt x="3587" y="1129"/>
                </a:lnTo>
                <a:lnTo>
                  <a:pt x="3552" y="1205"/>
                </a:lnTo>
                <a:lnTo>
                  <a:pt x="3587" y="1205"/>
                </a:lnTo>
                <a:lnTo>
                  <a:pt x="3587" y="1279"/>
                </a:lnTo>
                <a:lnTo>
                  <a:pt x="3655" y="1279"/>
                </a:lnTo>
                <a:lnTo>
                  <a:pt x="3690" y="1279"/>
                </a:lnTo>
                <a:lnTo>
                  <a:pt x="3655" y="1241"/>
                </a:lnTo>
                <a:lnTo>
                  <a:pt x="3690" y="1205"/>
                </a:lnTo>
                <a:lnTo>
                  <a:pt x="3725" y="1205"/>
                </a:lnTo>
                <a:lnTo>
                  <a:pt x="3759" y="1205"/>
                </a:lnTo>
                <a:lnTo>
                  <a:pt x="3793" y="1241"/>
                </a:lnTo>
                <a:lnTo>
                  <a:pt x="3864" y="1241"/>
                </a:lnTo>
                <a:lnTo>
                  <a:pt x="3897" y="1241"/>
                </a:lnTo>
                <a:lnTo>
                  <a:pt x="3897" y="1166"/>
                </a:lnTo>
                <a:lnTo>
                  <a:pt x="3897" y="1129"/>
                </a:lnTo>
                <a:lnTo>
                  <a:pt x="3864" y="1129"/>
                </a:lnTo>
                <a:lnTo>
                  <a:pt x="3793" y="1129"/>
                </a:lnTo>
                <a:lnTo>
                  <a:pt x="3725" y="1129"/>
                </a:lnTo>
                <a:lnTo>
                  <a:pt x="3690" y="1091"/>
                </a:lnTo>
                <a:close/>
                <a:moveTo>
                  <a:pt x="3035" y="451"/>
                </a:moveTo>
                <a:lnTo>
                  <a:pt x="2967" y="412"/>
                </a:lnTo>
                <a:lnTo>
                  <a:pt x="2932" y="451"/>
                </a:lnTo>
                <a:lnTo>
                  <a:pt x="2967" y="451"/>
                </a:lnTo>
                <a:lnTo>
                  <a:pt x="3000" y="451"/>
                </a:lnTo>
                <a:lnTo>
                  <a:pt x="2932" y="490"/>
                </a:lnTo>
                <a:lnTo>
                  <a:pt x="2897" y="490"/>
                </a:lnTo>
                <a:lnTo>
                  <a:pt x="2863" y="526"/>
                </a:lnTo>
                <a:lnTo>
                  <a:pt x="2932" y="564"/>
                </a:lnTo>
                <a:lnTo>
                  <a:pt x="2967" y="564"/>
                </a:lnTo>
                <a:lnTo>
                  <a:pt x="3035" y="526"/>
                </a:lnTo>
                <a:lnTo>
                  <a:pt x="3104" y="490"/>
                </a:lnTo>
                <a:lnTo>
                  <a:pt x="3138" y="451"/>
                </a:lnTo>
                <a:lnTo>
                  <a:pt x="3069" y="451"/>
                </a:lnTo>
                <a:lnTo>
                  <a:pt x="3035" y="451"/>
                </a:lnTo>
                <a:close/>
                <a:moveTo>
                  <a:pt x="2208" y="601"/>
                </a:moveTo>
                <a:lnTo>
                  <a:pt x="2173" y="564"/>
                </a:lnTo>
                <a:lnTo>
                  <a:pt x="2105" y="601"/>
                </a:lnTo>
                <a:lnTo>
                  <a:pt x="2034" y="640"/>
                </a:lnTo>
                <a:lnTo>
                  <a:pt x="2138" y="676"/>
                </a:lnTo>
                <a:lnTo>
                  <a:pt x="2138" y="753"/>
                </a:lnTo>
                <a:lnTo>
                  <a:pt x="2173" y="714"/>
                </a:lnTo>
                <a:lnTo>
                  <a:pt x="2173" y="676"/>
                </a:lnTo>
                <a:lnTo>
                  <a:pt x="2208" y="714"/>
                </a:lnTo>
                <a:lnTo>
                  <a:pt x="2242" y="714"/>
                </a:lnTo>
                <a:lnTo>
                  <a:pt x="2242" y="676"/>
                </a:lnTo>
                <a:lnTo>
                  <a:pt x="2311" y="640"/>
                </a:lnTo>
                <a:lnTo>
                  <a:pt x="2414" y="564"/>
                </a:lnTo>
                <a:lnTo>
                  <a:pt x="2414" y="601"/>
                </a:lnTo>
                <a:lnTo>
                  <a:pt x="2414" y="640"/>
                </a:lnTo>
                <a:lnTo>
                  <a:pt x="2448" y="640"/>
                </a:lnTo>
                <a:lnTo>
                  <a:pt x="2483" y="640"/>
                </a:lnTo>
                <a:lnTo>
                  <a:pt x="2483" y="601"/>
                </a:lnTo>
                <a:lnTo>
                  <a:pt x="2551" y="564"/>
                </a:lnTo>
                <a:lnTo>
                  <a:pt x="2587" y="564"/>
                </a:lnTo>
                <a:lnTo>
                  <a:pt x="2621" y="526"/>
                </a:lnTo>
                <a:lnTo>
                  <a:pt x="2621" y="490"/>
                </a:lnTo>
                <a:lnTo>
                  <a:pt x="2483" y="526"/>
                </a:lnTo>
                <a:lnTo>
                  <a:pt x="2483" y="490"/>
                </a:lnTo>
                <a:lnTo>
                  <a:pt x="2208" y="601"/>
                </a:lnTo>
                <a:close/>
                <a:moveTo>
                  <a:pt x="3311" y="1581"/>
                </a:moveTo>
                <a:lnTo>
                  <a:pt x="3277" y="1618"/>
                </a:lnTo>
                <a:lnTo>
                  <a:pt x="3242" y="1656"/>
                </a:lnTo>
                <a:lnTo>
                  <a:pt x="3207" y="1731"/>
                </a:lnTo>
                <a:lnTo>
                  <a:pt x="3138" y="1770"/>
                </a:lnTo>
                <a:lnTo>
                  <a:pt x="3242" y="1806"/>
                </a:lnTo>
                <a:lnTo>
                  <a:pt x="3242" y="1844"/>
                </a:lnTo>
                <a:lnTo>
                  <a:pt x="3277" y="1844"/>
                </a:lnTo>
                <a:lnTo>
                  <a:pt x="3346" y="1844"/>
                </a:lnTo>
                <a:lnTo>
                  <a:pt x="3415" y="1844"/>
                </a:lnTo>
                <a:lnTo>
                  <a:pt x="3415" y="1806"/>
                </a:lnTo>
                <a:lnTo>
                  <a:pt x="3448" y="1806"/>
                </a:lnTo>
                <a:lnTo>
                  <a:pt x="3448" y="1770"/>
                </a:lnTo>
                <a:lnTo>
                  <a:pt x="3448" y="1693"/>
                </a:lnTo>
                <a:lnTo>
                  <a:pt x="3415" y="1693"/>
                </a:lnTo>
                <a:lnTo>
                  <a:pt x="3415" y="1656"/>
                </a:lnTo>
                <a:lnTo>
                  <a:pt x="3380" y="1693"/>
                </a:lnTo>
                <a:lnTo>
                  <a:pt x="3346" y="1656"/>
                </a:lnTo>
                <a:lnTo>
                  <a:pt x="3346" y="1618"/>
                </a:lnTo>
                <a:lnTo>
                  <a:pt x="3346" y="1581"/>
                </a:lnTo>
                <a:lnTo>
                  <a:pt x="3311" y="1581"/>
                </a:lnTo>
                <a:close/>
                <a:moveTo>
                  <a:pt x="3346" y="1091"/>
                </a:moveTo>
                <a:lnTo>
                  <a:pt x="3277" y="1091"/>
                </a:lnTo>
                <a:lnTo>
                  <a:pt x="3242" y="1091"/>
                </a:lnTo>
                <a:lnTo>
                  <a:pt x="3207" y="1166"/>
                </a:lnTo>
                <a:lnTo>
                  <a:pt x="3242" y="1166"/>
                </a:lnTo>
                <a:lnTo>
                  <a:pt x="3242" y="1241"/>
                </a:lnTo>
                <a:lnTo>
                  <a:pt x="3207" y="1241"/>
                </a:lnTo>
                <a:lnTo>
                  <a:pt x="3173" y="1241"/>
                </a:lnTo>
                <a:lnTo>
                  <a:pt x="3138" y="1241"/>
                </a:lnTo>
                <a:lnTo>
                  <a:pt x="3138" y="1205"/>
                </a:lnTo>
                <a:lnTo>
                  <a:pt x="3104" y="1205"/>
                </a:lnTo>
                <a:lnTo>
                  <a:pt x="3069" y="1205"/>
                </a:lnTo>
                <a:lnTo>
                  <a:pt x="3069" y="1241"/>
                </a:lnTo>
                <a:lnTo>
                  <a:pt x="3069" y="1279"/>
                </a:lnTo>
                <a:lnTo>
                  <a:pt x="3069" y="1355"/>
                </a:lnTo>
                <a:lnTo>
                  <a:pt x="3104" y="1392"/>
                </a:lnTo>
                <a:lnTo>
                  <a:pt x="3138" y="1355"/>
                </a:lnTo>
                <a:lnTo>
                  <a:pt x="3173" y="1355"/>
                </a:lnTo>
                <a:lnTo>
                  <a:pt x="3207" y="1355"/>
                </a:lnTo>
                <a:lnTo>
                  <a:pt x="3242" y="1392"/>
                </a:lnTo>
                <a:lnTo>
                  <a:pt x="3242" y="1429"/>
                </a:lnTo>
                <a:lnTo>
                  <a:pt x="3311" y="1429"/>
                </a:lnTo>
                <a:lnTo>
                  <a:pt x="3380" y="1429"/>
                </a:lnTo>
                <a:lnTo>
                  <a:pt x="3415" y="1392"/>
                </a:lnTo>
                <a:lnTo>
                  <a:pt x="3448" y="1355"/>
                </a:lnTo>
                <a:lnTo>
                  <a:pt x="3448" y="1316"/>
                </a:lnTo>
                <a:lnTo>
                  <a:pt x="3448" y="1279"/>
                </a:lnTo>
                <a:lnTo>
                  <a:pt x="3380" y="1279"/>
                </a:lnTo>
                <a:lnTo>
                  <a:pt x="3380" y="1205"/>
                </a:lnTo>
                <a:lnTo>
                  <a:pt x="3448" y="1205"/>
                </a:lnTo>
                <a:lnTo>
                  <a:pt x="3448" y="1166"/>
                </a:lnTo>
                <a:lnTo>
                  <a:pt x="3448" y="1129"/>
                </a:lnTo>
                <a:lnTo>
                  <a:pt x="3448" y="1091"/>
                </a:lnTo>
                <a:lnTo>
                  <a:pt x="3415" y="1091"/>
                </a:lnTo>
                <a:lnTo>
                  <a:pt x="3346" y="1091"/>
                </a:lnTo>
                <a:close/>
                <a:moveTo>
                  <a:pt x="3242" y="714"/>
                </a:moveTo>
                <a:lnTo>
                  <a:pt x="3207" y="714"/>
                </a:lnTo>
                <a:lnTo>
                  <a:pt x="3173" y="753"/>
                </a:lnTo>
                <a:lnTo>
                  <a:pt x="3207" y="753"/>
                </a:lnTo>
                <a:lnTo>
                  <a:pt x="3207" y="790"/>
                </a:lnTo>
                <a:lnTo>
                  <a:pt x="3207" y="827"/>
                </a:lnTo>
                <a:lnTo>
                  <a:pt x="3207" y="864"/>
                </a:lnTo>
                <a:lnTo>
                  <a:pt x="3207" y="903"/>
                </a:lnTo>
                <a:lnTo>
                  <a:pt x="3242" y="903"/>
                </a:lnTo>
                <a:lnTo>
                  <a:pt x="3277" y="903"/>
                </a:lnTo>
                <a:lnTo>
                  <a:pt x="3346" y="903"/>
                </a:lnTo>
                <a:lnTo>
                  <a:pt x="3346" y="977"/>
                </a:lnTo>
                <a:lnTo>
                  <a:pt x="3380" y="977"/>
                </a:lnTo>
                <a:lnTo>
                  <a:pt x="3415" y="977"/>
                </a:lnTo>
                <a:lnTo>
                  <a:pt x="3484" y="977"/>
                </a:lnTo>
                <a:lnTo>
                  <a:pt x="3484" y="903"/>
                </a:lnTo>
                <a:lnTo>
                  <a:pt x="3518" y="864"/>
                </a:lnTo>
                <a:lnTo>
                  <a:pt x="3518" y="827"/>
                </a:lnTo>
                <a:lnTo>
                  <a:pt x="3552" y="790"/>
                </a:lnTo>
                <a:lnTo>
                  <a:pt x="3552" y="753"/>
                </a:lnTo>
                <a:lnTo>
                  <a:pt x="3448" y="753"/>
                </a:lnTo>
                <a:lnTo>
                  <a:pt x="3448" y="864"/>
                </a:lnTo>
                <a:lnTo>
                  <a:pt x="3415" y="864"/>
                </a:lnTo>
                <a:lnTo>
                  <a:pt x="3380" y="827"/>
                </a:lnTo>
                <a:lnTo>
                  <a:pt x="3346" y="790"/>
                </a:lnTo>
                <a:lnTo>
                  <a:pt x="3311" y="827"/>
                </a:lnTo>
                <a:lnTo>
                  <a:pt x="3277" y="790"/>
                </a:lnTo>
                <a:lnTo>
                  <a:pt x="3277" y="753"/>
                </a:lnTo>
                <a:lnTo>
                  <a:pt x="3242" y="714"/>
                </a:lnTo>
                <a:close/>
                <a:moveTo>
                  <a:pt x="2967" y="601"/>
                </a:moveTo>
                <a:lnTo>
                  <a:pt x="2932" y="601"/>
                </a:lnTo>
                <a:lnTo>
                  <a:pt x="2863" y="640"/>
                </a:lnTo>
                <a:lnTo>
                  <a:pt x="2863" y="676"/>
                </a:lnTo>
                <a:lnTo>
                  <a:pt x="2828" y="714"/>
                </a:lnTo>
                <a:lnTo>
                  <a:pt x="2828" y="790"/>
                </a:lnTo>
                <a:lnTo>
                  <a:pt x="2793" y="790"/>
                </a:lnTo>
                <a:lnTo>
                  <a:pt x="2760" y="790"/>
                </a:lnTo>
                <a:lnTo>
                  <a:pt x="2725" y="753"/>
                </a:lnTo>
                <a:lnTo>
                  <a:pt x="2690" y="753"/>
                </a:lnTo>
                <a:lnTo>
                  <a:pt x="2656" y="714"/>
                </a:lnTo>
                <a:lnTo>
                  <a:pt x="2621" y="714"/>
                </a:lnTo>
                <a:lnTo>
                  <a:pt x="2587" y="714"/>
                </a:lnTo>
                <a:lnTo>
                  <a:pt x="2587" y="640"/>
                </a:lnTo>
                <a:lnTo>
                  <a:pt x="2551" y="640"/>
                </a:lnTo>
                <a:lnTo>
                  <a:pt x="2483" y="676"/>
                </a:lnTo>
                <a:lnTo>
                  <a:pt x="2448" y="714"/>
                </a:lnTo>
                <a:lnTo>
                  <a:pt x="2414" y="753"/>
                </a:lnTo>
                <a:lnTo>
                  <a:pt x="2381" y="790"/>
                </a:lnTo>
                <a:lnTo>
                  <a:pt x="2311" y="827"/>
                </a:lnTo>
                <a:lnTo>
                  <a:pt x="2311" y="864"/>
                </a:lnTo>
                <a:lnTo>
                  <a:pt x="2381" y="864"/>
                </a:lnTo>
                <a:lnTo>
                  <a:pt x="2414" y="864"/>
                </a:lnTo>
                <a:lnTo>
                  <a:pt x="2448" y="864"/>
                </a:lnTo>
                <a:lnTo>
                  <a:pt x="2483" y="864"/>
                </a:lnTo>
                <a:lnTo>
                  <a:pt x="2518" y="827"/>
                </a:lnTo>
                <a:lnTo>
                  <a:pt x="2518" y="864"/>
                </a:lnTo>
                <a:lnTo>
                  <a:pt x="2621" y="827"/>
                </a:lnTo>
                <a:lnTo>
                  <a:pt x="2656" y="864"/>
                </a:lnTo>
                <a:lnTo>
                  <a:pt x="2656" y="903"/>
                </a:lnTo>
                <a:lnTo>
                  <a:pt x="2587" y="941"/>
                </a:lnTo>
                <a:lnTo>
                  <a:pt x="2483" y="941"/>
                </a:lnTo>
                <a:lnTo>
                  <a:pt x="2518" y="977"/>
                </a:lnTo>
                <a:lnTo>
                  <a:pt x="2551" y="977"/>
                </a:lnTo>
                <a:lnTo>
                  <a:pt x="2621" y="977"/>
                </a:lnTo>
                <a:lnTo>
                  <a:pt x="2725" y="941"/>
                </a:lnTo>
                <a:lnTo>
                  <a:pt x="2793" y="903"/>
                </a:lnTo>
                <a:lnTo>
                  <a:pt x="2828" y="941"/>
                </a:lnTo>
                <a:lnTo>
                  <a:pt x="2863" y="941"/>
                </a:lnTo>
                <a:lnTo>
                  <a:pt x="2897" y="941"/>
                </a:lnTo>
                <a:lnTo>
                  <a:pt x="2932" y="941"/>
                </a:lnTo>
                <a:lnTo>
                  <a:pt x="2967" y="903"/>
                </a:lnTo>
                <a:lnTo>
                  <a:pt x="2967" y="864"/>
                </a:lnTo>
                <a:lnTo>
                  <a:pt x="3000" y="864"/>
                </a:lnTo>
                <a:lnTo>
                  <a:pt x="3035" y="827"/>
                </a:lnTo>
                <a:lnTo>
                  <a:pt x="3069" y="790"/>
                </a:lnTo>
                <a:lnTo>
                  <a:pt x="3035" y="714"/>
                </a:lnTo>
                <a:lnTo>
                  <a:pt x="3000" y="753"/>
                </a:lnTo>
                <a:lnTo>
                  <a:pt x="2967" y="753"/>
                </a:lnTo>
                <a:lnTo>
                  <a:pt x="2967" y="714"/>
                </a:lnTo>
                <a:lnTo>
                  <a:pt x="2967" y="676"/>
                </a:lnTo>
                <a:lnTo>
                  <a:pt x="3000" y="640"/>
                </a:lnTo>
                <a:lnTo>
                  <a:pt x="2967" y="601"/>
                </a:lnTo>
                <a:close/>
                <a:moveTo>
                  <a:pt x="2276" y="1091"/>
                </a:moveTo>
                <a:lnTo>
                  <a:pt x="2242" y="1091"/>
                </a:lnTo>
                <a:lnTo>
                  <a:pt x="2173" y="1129"/>
                </a:lnTo>
                <a:lnTo>
                  <a:pt x="2069" y="1166"/>
                </a:lnTo>
                <a:lnTo>
                  <a:pt x="2034" y="1166"/>
                </a:lnTo>
                <a:lnTo>
                  <a:pt x="2001" y="1205"/>
                </a:lnTo>
                <a:lnTo>
                  <a:pt x="2001" y="1241"/>
                </a:lnTo>
                <a:lnTo>
                  <a:pt x="1966" y="1279"/>
                </a:lnTo>
                <a:lnTo>
                  <a:pt x="1931" y="1279"/>
                </a:lnTo>
                <a:lnTo>
                  <a:pt x="1896" y="1316"/>
                </a:lnTo>
                <a:lnTo>
                  <a:pt x="1931" y="1316"/>
                </a:lnTo>
                <a:lnTo>
                  <a:pt x="1966" y="1355"/>
                </a:lnTo>
                <a:lnTo>
                  <a:pt x="1896" y="1355"/>
                </a:lnTo>
                <a:lnTo>
                  <a:pt x="1896" y="1392"/>
                </a:lnTo>
                <a:lnTo>
                  <a:pt x="1896" y="1429"/>
                </a:lnTo>
                <a:lnTo>
                  <a:pt x="1966" y="1429"/>
                </a:lnTo>
                <a:lnTo>
                  <a:pt x="2034" y="1392"/>
                </a:lnTo>
                <a:lnTo>
                  <a:pt x="2105" y="1392"/>
                </a:lnTo>
                <a:lnTo>
                  <a:pt x="2173" y="1429"/>
                </a:lnTo>
                <a:lnTo>
                  <a:pt x="2276" y="1429"/>
                </a:lnTo>
                <a:lnTo>
                  <a:pt x="2345" y="1429"/>
                </a:lnTo>
                <a:lnTo>
                  <a:pt x="2414" y="1467"/>
                </a:lnTo>
                <a:lnTo>
                  <a:pt x="2448" y="1467"/>
                </a:lnTo>
                <a:lnTo>
                  <a:pt x="2414" y="1505"/>
                </a:lnTo>
                <a:lnTo>
                  <a:pt x="2311" y="1505"/>
                </a:lnTo>
                <a:lnTo>
                  <a:pt x="2208" y="1542"/>
                </a:lnTo>
                <a:lnTo>
                  <a:pt x="2105" y="1505"/>
                </a:lnTo>
                <a:lnTo>
                  <a:pt x="2034" y="1542"/>
                </a:lnTo>
                <a:lnTo>
                  <a:pt x="2001" y="1505"/>
                </a:lnTo>
                <a:lnTo>
                  <a:pt x="1931" y="1505"/>
                </a:lnTo>
                <a:lnTo>
                  <a:pt x="1931" y="1581"/>
                </a:lnTo>
                <a:lnTo>
                  <a:pt x="2001" y="1618"/>
                </a:lnTo>
                <a:lnTo>
                  <a:pt x="2001" y="1656"/>
                </a:lnTo>
                <a:lnTo>
                  <a:pt x="2069" y="1656"/>
                </a:lnTo>
                <a:lnTo>
                  <a:pt x="2105" y="1656"/>
                </a:lnTo>
                <a:lnTo>
                  <a:pt x="2138" y="1693"/>
                </a:lnTo>
                <a:lnTo>
                  <a:pt x="2105" y="1770"/>
                </a:lnTo>
                <a:lnTo>
                  <a:pt x="2138" y="1770"/>
                </a:lnTo>
                <a:lnTo>
                  <a:pt x="2173" y="1770"/>
                </a:lnTo>
                <a:lnTo>
                  <a:pt x="2381" y="1770"/>
                </a:lnTo>
                <a:lnTo>
                  <a:pt x="2483" y="1731"/>
                </a:lnTo>
                <a:lnTo>
                  <a:pt x="2587" y="1731"/>
                </a:lnTo>
                <a:lnTo>
                  <a:pt x="2621" y="1693"/>
                </a:lnTo>
                <a:lnTo>
                  <a:pt x="2690" y="1693"/>
                </a:lnTo>
                <a:lnTo>
                  <a:pt x="2725" y="1656"/>
                </a:lnTo>
                <a:lnTo>
                  <a:pt x="2760" y="1656"/>
                </a:lnTo>
                <a:lnTo>
                  <a:pt x="2760" y="1618"/>
                </a:lnTo>
                <a:lnTo>
                  <a:pt x="2793" y="1618"/>
                </a:lnTo>
                <a:lnTo>
                  <a:pt x="2793" y="1693"/>
                </a:lnTo>
                <a:lnTo>
                  <a:pt x="2828" y="1693"/>
                </a:lnTo>
                <a:lnTo>
                  <a:pt x="2897" y="1731"/>
                </a:lnTo>
                <a:lnTo>
                  <a:pt x="2932" y="1731"/>
                </a:lnTo>
                <a:lnTo>
                  <a:pt x="2967" y="1731"/>
                </a:lnTo>
                <a:lnTo>
                  <a:pt x="2967" y="1693"/>
                </a:lnTo>
                <a:lnTo>
                  <a:pt x="2932" y="1656"/>
                </a:lnTo>
                <a:lnTo>
                  <a:pt x="2897" y="1618"/>
                </a:lnTo>
                <a:lnTo>
                  <a:pt x="2932" y="1618"/>
                </a:lnTo>
                <a:lnTo>
                  <a:pt x="2967" y="1618"/>
                </a:lnTo>
                <a:lnTo>
                  <a:pt x="3035" y="1618"/>
                </a:lnTo>
                <a:lnTo>
                  <a:pt x="3035" y="1581"/>
                </a:lnTo>
                <a:lnTo>
                  <a:pt x="3000" y="1581"/>
                </a:lnTo>
                <a:lnTo>
                  <a:pt x="2967" y="1542"/>
                </a:lnTo>
                <a:lnTo>
                  <a:pt x="2932" y="1429"/>
                </a:lnTo>
                <a:lnTo>
                  <a:pt x="2897" y="1316"/>
                </a:lnTo>
                <a:lnTo>
                  <a:pt x="2897" y="1241"/>
                </a:lnTo>
                <a:lnTo>
                  <a:pt x="2863" y="1166"/>
                </a:lnTo>
                <a:lnTo>
                  <a:pt x="2828" y="1129"/>
                </a:lnTo>
                <a:lnTo>
                  <a:pt x="2793" y="1091"/>
                </a:lnTo>
                <a:lnTo>
                  <a:pt x="2760" y="1091"/>
                </a:lnTo>
                <a:lnTo>
                  <a:pt x="2760" y="1129"/>
                </a:lnTo>
                <a:lnTo>
                  <a:pt x="2725" y="1205"/>
                </a:lnTo>
                <a:lnTo>
                  <a:pt x="2725" y="1241"/>
                </a:lnTo>
                <a:lnTo>
                  <a:pt x="2656" y="1279"/>
                </a:lnTo>
                <a:lnTo>
                  <a:pt x="2656" y="1241"/>
                </a:lnTo>
                <a:lnTo>
                  <a:pt x="2656" y="1205"/>
                </a:lnTo>
                <a:lnTo>
                  <a:pt x="2656" y="1166"/>
                </a:lnTo>
                <a:lnTo>
                  <a:pt x="2621" y="1166"/>
                </a:lnTo>
                <a:lnTo>
                  <a:pt x="2587" y="1166"/>
                </a:lnTo>
                <a:lnTo>
                  <a:pt x="2551" y="1205"/>
                </a:lnTo>
                <a:lnTo>
                  <a:pt x="2518" y="1166"/>
                </a:lnTo>
                <a:lnTo>
                  <a:pt x="2483" y="1129"/>
                </a:lnTo>
                <a:lnTo>
                  <a:pt x="2414" y="1091"/>
                </a:lnTo>
                <a:lnTo>
                  <a:pt x="2381" y="1166"/>
                </a:lnTo>
                <a:lnTo>
                  <a:pt x="2381" y="1241"/>
                </a:lnTo>
                <a:lnTo>
                  <a:pt x="2311" y="1241"/>
                </a:lnTo>
                <a:lnTo>
                  <a:pt x="2276" y="1205"/>
                </a:lnTo>
                <a:lnTo>
                  <a:pt x="2276" y="1166"/>
                </a:lnTo>
                <a:lnTo>
                  <a:pt x="2311" y="1129"/>
                </a:lnTo>
                <a:lnTo>
                  <a:pt x="2311" y="1091"/>
                </a:lnTo>
                <a:lnTo>
                  <a:pt x="2276" y="1091"/>
                </a:lnTo>
                <a:close/>
                <a:moveTo>
                  <a:pt x="1863" y="903"/>
                </a:moveTo>
                <a:lnTo>
                  <a:pt x="1793" y="941"/>
                </a:lnTo>
                <a:lnTo>
                  <a:pt x="1759" y="941"/>
                </a:lnTo>
                <a:lnTo>
                  <a:pt x="1726" y="977"/>
                </a:lnTo>
                <a:lnTo>
                  <a:pt x="1689" y="1015"/>
                </a:lnTo>
                <a:lnTo>
                  <a:pt x="1656" y="1054"/>
                </a:lnTo>
                <a:lnTo>
                  <a:pt x="1621" y="1091"/>
                </a:lnTo>
                <a:lnTo>
                  <a:pt x="1621" y="1129"/>
                </a:lnTo>
                <a:lnTo>
                  <a:pt x="1587" y="1129"/>
                </a:lnTo>
                <a:lnTo>
                  <a:pt x="1552" y="1166"/>
                </a:lnTo>
                <a:lnTo>
                  <a:pt x="1517" y="1205"/>
                </a:lnTo>
                <a:lnTo>
                  <a:pt x="1517" y="1241"/>
                </a:lnTo>
                <a:lnTo>
                  <a:pt x="1552" y="1279"/>
                </a:lnTo>
                <a:lnTo>
                  <a:pt x="1552" y="1392"/>
                </a:lnTo>
                <a:lnTo>
                  <a:pt x="1587" y="1429"/>
                </a:lnTo>
                <a:lnTo>
                  <a:pt x="1621" y="1392"/>
                </a:lnTo>
                <a:lnTo>
                  <a:pt x="1656" y="1392"/>
                </a:lnTo>
                <a:lnTo>
                  <a:pt x="1656" y="1355"/>
                </a:lnTo>
                <a:lnTo>
                  <a:pt x="1689" y="1316"/>
                </a:lnTo>
                <a:lnTo>
                  <a:pt x="1759" y="1316"/>
                </a:lnTo>
                <a:lnTo>
                  <a:pt x="1793" y="1316"/>
                </a:lnTo>
                <a:lnTo>
                  <a:pt x="1793" y="1279"/>
                </a:lnTo>
                <a:lnTo>
                  <a:pt x="1896" y="1205"/>
                </a:lnTo>
                <a:lnTo>
                  <a:pt x="1931" y="1166"/>
                </a:lnTo>
                <a:lnTo>
                  <a:pt x="2001" y="1129"/>
                </a:lnTo>
                <a:lnTo>
                  <a:pt x="2105" y="1091"/>
                </a:lnTo>
                <a:lnTo>
                  <a:pt x="2173" y="1054"/>
                </a:lnTo>
                <a:lnTo>
                  <a:pt x="2208" y="1015"/>
                </a:lnTo>
                <a:lnTo>
                  <a:pt x="2105" y="1015"/>
                </a:lnTo>
                <a:lnTo>
                  <a:pt x="2034" y="1015"/>
                </a:lnTo>
                <a:lnTo>
                  <a:pt x="2001" y="977"/>
                </a:lnTo>
                <a:lnTo>
                  <a:pt x="1931" y="941"/>
                </a:lnTo>
                <a:lnTo>
                  <a:pt x="1896" y="941"/>
                </a:lnTo>
                <a:lnTo>
                  <a:pt x="1863" y="903"/>
                </a:lnTo>
                <a:close/>
                <a:moveTo>
                  <a:pt x="4138" y="2257"/>
                </a:moveTo>
                <a:lnTo>
                  <a:pt x="4138" y="2296"/>
                </a:lnTo>
                <a:lnTo>
                  <a:pt x="4138" y="2371"/>
                </a:lnTo>
                <a:lnTo>
                  <a:pt x="4104" y="2410"/>
                </a:lnTo>
                <a:lnTo>
                  <a:pt x="4070" y="2521"/>
                </a:lnTo>
                <a:lnTo>
                  <a:pt x="4104" y="2521"/>
                </a:lnTo>
                <a:lnTo>
                  <a:pt x="4138" y="2484"/>
                </a:lnTo>
                <a:lnTo>
                  <a:pt x="4173" y="2484"/>
                </a:lnTo>
                <a:lnTo>
                  <a:pt x="4173" y="2560"/>
                </a:lnTo>
                <a:lnTo>
                  <a:pt x="4207" y="2521"/>
                </a:lnTo>
                <a:lnTo>
                  <a:pt x="4242" y="2521"/>
                </a:lnTo>
                <a:lnTo>
                  <a:pt x="4277" y="2521"/>
                </a:lnTo>
                <a:lnTo>
                  <a:pt x="4310" y="2446"/>
                </a:lnTo>
                <a:lnTo>
                  <a:pt x="4346" y="2446"/>
                </a:lnTo>
                <a:lnTo>
                  <a:pt x="4380" y="2410"/>
                </a:lnTo>
                <a:lnTo>
                  <a:pt x="4380" y="2446"/>
                </a:lnTo>
                <a:lnTo>
                  <a:pt x="4380" y="2484"/>
                </a:lnTo>
                <a:lnTo>
                  <a:pt x="4414" y="2446"/>
                </a:lnTo>
                <a:lnTo>
                  <a:pt x="4449" y="2446"/>
                </a:lnTo>
                <a:lnTo>
                  <a:pt x="4484" y="2484"/>
                </a:lnTo>
                <a:lnTo>
                  <a:pt x="4519" y="2484"/>
                </a:lnTo>
                <a:lnTo>
                  <a:pt x="4552" y="2484"/>
                </a:lnTo>
                <a:lnTo>
                  <a:pt x="4552" y="2446"/>
                </a:lnTo>
                <a:lnTo>
                  <a:pt x="4519" y="2410"/>
                </a:lnTo>
                <a:lnTo>
                  <a:pt x="4484" y="2410"/>
                </a:lnTo>
                <a:lnTo>
                  <a:pt x="4380" y="2333"/>
                </a:lnTo>
                <a:lnTo>
                  <a:pt x="4346" y="2296"/>
                </a:lnTo>
                <a:lnTo>
                  <a:pt x="4310" y="2296"/>
                </a:lnTo>
                <a:lnTo>
                  <a:pt x="4277" y="2257"/>
                </a:lnTo>
                <a:lnTo>
                  <a:pt x="4242" y="2257"/>
                </a:lnTo>
                <a:lnTo>
                  <a:pt x="4242" y="2221"/>
                </a:lnTo>
                <a:lnTo>
                  <a:pt x="4242" y="2182"/>
                </a:lnTo>
                <a:lnTo>
                  <a:pt x="4173" y="2221"/>
                </a:lnTo>
                <a:lnTo>
                  <a:pt x="4138" y="2257"/>
                </a:lnTo>
                <a:close/>
                <a:moveTo>
                  <a:pt x="6415" y="4027"/>
                </a:moveTo>
                <a:lnTo>
                  <a:pt x="6380" y="4065"/>
                </a:lnTo>
                <a:lnTo>
                  <a:pt x="6345" y="4140"/>
                </a:lnTo>
                <a:lnTo>
                  <a:pt x="6311" y="4216"/>
                </a:lnTo>
                <a:lnTo>
                  <a:pt x="6243" y="4366"/>
                </a:lnTo>
                <a:lnTo>
                  <a:pt x="6208" y="4403"/>
                </a:lnTo>
                <a:lnTo>
                  <a:pt x="6173" y="4441"/>
                </a:lnTo>
                <a:lnTo>
                  <a:pt x="6208" y="4480"/>
                </a:lnTo>
                <a:lnTo>
                  <a:pt x="6173" y="4516"/>
                </a:lnTo>
                <a:lnTo>
                  <a:pt x="6173" y="4592"/>
                </a:lnTo>
                <a:lnTo>
                  <a:pt x="6208" y="4554"/>
                </a:lnTo>
                <a:lnTo>
                  <a:pt x="6243" y="4554"/>
                </a:lnTo>
                <a:lnTo>
                  <a:pt x="6277" y="4554"/>
                </a:lnTo>
                <a:lnTo>
                  <a:pt x="6345" y="4592"/>
                </a:lnTo>
                <a:lnTo>
                  <a:pt x="6415" y="4554"/>
                </a:lnTo>
                <a:lnTo>
                  <a:pt x="6448" y="4554"/>
                </a:lnTo>
                <a:lnTo>
                  <a:pt x="6415" y="4592"/>
                </a:lnTo>
                <a:lnTo>
                  <a:pt x="6380" y="4666"/>
                </a:lnTo>
                <a:lnTo>
                  <a:pt x="6415" y="4666"/>
                </a:lnTo>
                <a:lnTo>
                  <a:pt x="6485" y="4592"/>
                </a:lnTo>
                <a:lnTo>
                  <a:pt x="6518" y="4554"/>
                </a:lnTo>
                <a:lnTo>
                  <a:pt x="6518" y="4630"/>
                </a:lnTo>
                <a:lnTo>
                  <a:pt x="6518" y="4666"/>
                </a:lnTo>
                <a:lnTo>
                  <a:pt x="6552" y="4666"/>
                </a:lnTo>
                <a:lnTo>
                  <a:pt x="6552" y="4630"/>
                </a:lnTo>
                <a:lnTo>
                  <a:pt x="6587" y="4666"/>
                </a:lnTo>
                <a:lnTo>
                  <a:pt x="6622" y="4630"/>
                </a:lnTo>
                <a:lnTo>
                  <a:pt x="6622" y="4592"/>
                </a:lnTo>
                <a:lnTo>
                  <a:pt x="6622" y="4554"/>
                </a:lnTo>
                <a:lnTo>
                  <a:pt x="6622" y="4516"/>
                </a:lnTo>
                <a:lnTo>
                  <a:pt x="6587" y="4554"/>
                </a:lnTo>
                <a:lnTo>
                  <a:pt x="6552" y="4516"/>
                </a:lnTo>
                <a:lnTo>
                  <a:pt x="6552" y="4480"/>
                </a:lnTo>
                <a:lnTo>
                  <a:pt x="6587" y="4480"/>
                </a:lnTo>
                <a:lnTo>
                  <a:pt x="6587" y="4441"/>
                </a:lnTo>
                <a:lnTo>
                  <a:pt x="6587" y="4403"/>
                </a:lnTo>
                <a:lnTo>
                  <a:pt x="6552" y="4403"/>
                </a:lnTo>
                <a:lnTo>
                  <a:pt x="6552" y="4329"/>
                </a:lnTo>
                <a:lnTo>
                  <a:pt x="6518" y="4329"/>
                </a:lnTo>
                <a:lnTo>
                  <a:pt x="6485" y="4366"/>
                </a:lnTo>
                <a:lnTo>
                  <a:pt x="6448" y="4329"/>
                </a:lnTo>
                <a:lnTo>
                  <a:pt x="6448" y="4291"/>
                </a:lnTo>
                <a:lnTo>
                  <a:pt x="6448" y="4253"/>
                </a:lnTo>
                <a:lnTo>
                  <a:pt x="6415" y="4253"/>
                </a:lnTo>
                <a:lnTo>
                  <a:pt x="6380" y="4291"/>
                </a:lnTo>
                <a:lnTo>
                  <a:pt x="6345" y="4291"/>
                </a:lnTo>
                <a:lnTo>
                  <a:pt x="6345" y="4216"/>
                </a:lnTo>
                <a:lnTo>
                  <a:pt x="6380" y="4177"/>
                </a:lnTo>
                <a:lnTo>
                  <a:pt x="6415" y="4140"/>
                </a:lnTo>
                <a:lnTo>
                  <a:pt x="6415" y="4065"/>
                </a:lnTo>
                <a:lnTo>
                  <a:pt x="6448" y="4065"/>
                </a:lnTo>
                <a:lnTo>
                  <a:pt x="6448" y="4027"/>
                </a:lnTo>
                <a:lnTo>
                  <a:pt x="6415" y="4027"/>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4" name="Freeform 210"/>
          <p:cNvSpPr>
            <a:spLocks noChangeArrowheads="1"/>
          </p:cNvSpPr>
          <p:nvPr/>
        </p:nvSpPr>
        <p:spPr bwMode="auto">
          <a:xfrm>
            <a:off x="8050288" y="970665"/>
            <a:ext cx="169938" cy="135374"/>
          </a:xfrm>
          <a:custGeom>
            <a:avLst/>
            <a:gdLst/>
            <a:ahLst/>
            <a:cxnLst>
              <a:cxn ang="0">
                <a:pos x="346" y="0"/>
              </a:cxn>
              <a:cxn ang="0">
                <a:pos x="242" y="75"/>
              </a:cxn>
              <a:cxn ang="0">
                <a:pos x="207" y="75"/>
              </a:cxn>
              <a:cxn ang="0">
                <a:pos x="172" y="75"/>
              </a:cxn>
              <a:cxn ang="0">
                <a:pos x="138" y="114"/>
              </a:cxn>
              <a:cxn ang="0">
                <a:pos x="104" y="114"/>
              </a:cxn>
              <a:cxn ang="0">
                <a:pos x="34" y="150"/>
              </a:cxn>
              <a:cxn ang="0">
                <a:pos x="0" y="188"/>
              </a:cxn>
              <a:cxn ang="0">
                <a:pos x="34" y="188"/>
              </a:cxn>
              <a:cxn ang="0">
                <a:pos x="104" y="188"/>
              </a:cxn>
              <a:cxn ang="0">
                <a:pos x="172" y="188"/>
              </a:cxn>
              <a:cxn ang="0">
                <a:pos x="207" y="188"/>
              </a:cxn>
              <a:cxn ang="0">
                <a:pos x="207" y="264"/>
              </a:cxn>
              <a:cxn ang="0">
                <a:pos x="138" y="226"/>
              </a:cxn>
              <a:cxn ang="0">
                <a:pos x="104" y="226"/>
              </a:cxn>
              <a:cxn ang="0">
                <a:pos x="69" y="264"/>
              </a:cxn>
              <a:cxn ang="0">
                <a:pos x="34" y="301"/>
              </a:cxn>
              <a:cxn ang="0">
                <a:pos x="69" y="301"/>
              </a:cxn>
              <a:cxn ang="0">
                <a:pos x="104" y="338"/>
              </a:cxn>
              <a:cxn ang="0">
                <a:pos x="138" y="377"/>
              </a:cxn>
              <a:cxn ang="0">
                <a:pos x="172" y="338"/>
              </a:cxn>
              <a:cxn ang="0">
                <a:pos x="207" y="301"/>
              </a:cxn>
              <a:cxn ang="0">
                <a:pos x="242" y="301"/>
              </a:cxn>
              <a:cxn ang="0">
                <a:pos x="276" y="301"/>
              </a:cxn>
              <a:cxn ang="0">
                <a:pos x="242" y="377"/>
              </a:cxn>
              <a:cxn ang="0">
                <a:pos x="207" y="415"/>
              </a:cxn>
              <a:cxn ang="0">
                <a:pos x="242" y="415"/>
              </a:cxn>
              <a:cxn ang="0">
                <a:pos x="276" y="415"/>
              </a:cxn>
              <a:cxn ang="0">
                <a:pos x="276" y="377"/>
              </a:cxn>
              <a:cxn ang="0">
                <a:pos x="310" y="338"/>
              </a:cxn>
              <a:cxn ang="0">
                <a:pos x="346" y="301"/>
              </a:cxn>
              <a:cxn ang="0">
                <a:pos x="379" y="301"/>
              </a:cxn>
              <a:cxn ang="0">
                <a:pos x="415" y="338"/>
              </a:cxn>
              <a:cxn ang="0">
                <a:pos x="415" y="301"/>
              </a:cxn>
              <a:cxn ang="0">
                <a:pos x="449" y="264"/>
              </a:cxn>
              <a:cxn ang="0">
                <a:pos x="483" y="226"/>
              </a:cxn>
              <a:cxn ang="0">
                <a:pos x="518" y="188"/>
              </a:cxn>
              <a:cxn ang="0">
                <a:pos x="518" y="150"/>
              </a:cxn>
              <a:cxn ang="0">
                <a:pos x="518" y="114"/>
              </a:cxn>
              <a:cxn ang="0">
                <a:pos x="483" y="150"/>
              </a:cxn>
              <a:cxn ang="0">
                <a:pos x="449" y="150"/>
              </a:cxn>
              <a:cxn ang="0">
                <a:pos x="415" y="188"/>
              </a:cxn>
              <a:cxn ang="0">
                <a:pos x="379" y="188"/>
              </a:cxn>
              <a:cxn ang="0">
                <a:pos x="310" y="150"/>
              </a:cxn>
              <a:cxn ang="0">
                <a:pos x="310" y="114"/>
              </a:cxn>
              <a:cxn ang="0">
                <a:pos x="346" y="114"/>
              </a:cxn>
              <a:cxn ang="0">
                <a:pos x="379" y="75"/>
              </a:cxn>
              <a:cxn ang="0">
                <a:pos x="415" y="0"/>
              </a:cxn>
              <a:cxn ang="0">
                <a:pos x="379" y="0"/>
              </a:cxn>
              <a:cxn ang="0">
                <a:pos x="346" y="0"/>
              </a:cxn>
            </a:cxnLst>
            <a:rect l="0" t="0" r="r" b="b"/>
            <a:pathLst>
              <a:path w="519" h="416">
                <a:moveTo>
                  <a:pt x="346" y="0"/>
                </a:moveTo>
                <a:lnTo>
                  <a:pt x="242" y="75"/>
                </a:lnTo>
                <a:lnTo>
                  <a:pt x="207" y="75"/>
                </a:lnTo>
                <a:lnTo>
                  <a:pt x="172" y="75"/>
                </a:lnTo>
                <a:lnTo>
                  <a:pt x="138" y="114"/>
                </a:lnTo>
                <a:lnTo>
                  <a:pt x="104" y="114"/>
                </a:lnTo>
                <a:lnTo>
                  <a:pt x="34" y="150"/>
                </a:lnTo>
                <a:lnTo>
                  <a:pt x="0" y="188"/>
                </a:lnTo>
                <a:lnTo>
                  <a:pt x="34" y="188"/>
                </a:lnTo>
                <a:lnTo>
                  <a:pt x="104" y="188"/>
                </a:lnTo>
                <a:lnTo>
                  <a:pt x="172" y="188"/>
                </a:lnTo>
                <a:lnTo>
                  <a:pt x="207" y="188"/>
                </a:lnTo>
                <a:lnTo>
                  <a:pt x="207" y="264"/>
                </a:lnTo>
                <a:lnTo>
                  <a:pt x="138" y="226"/>
                </a:lnTo>
                <a:lnTo>
                  <a:pt x="104" y="226"/>
                </a:lnTo>
                <a:lnTo>
                  <a:pt x="69" y="264"/>
                </a:lnTo>
                <a:lnTo>
                  <a:pt x="34" y="301"/>
                </a:lnTo>
                <a:lnTo>
                  <a:pt x="69" y="301"/>
                </a:lnTo>
                <a:lnTo>
                  <a:pt x="104" y="338"/>
                </a:lnTo>
                <a:lnTo>
                  <a:pt x="138" y="377"/>
                </a:lnTo>
                <a:lnTo>
                  <a:pt x="172" y="338"/>
                </a:lnTo>
                <a:lnTo>
                  <a:pt x="207" y="301"/>
                </a:lnTo>
                <a:lnTo>
                  <a:pt x="242" y="301"/>
                </a:lnTo>
                <a:lnTo>
                  <a:pt x="276" y="301"/>
                </a:lnTo>
                <a:lnTo>
                  <a:pt x="242" y="377"/>
                </a:lnTo>
                <a:lnTo>
                  <a:pt x="207" y="415"/>
                </a:lnTo>
                <a:lnTo>
                  <a:pt x="242" y="415"/>
                </a:lnTo>
                <a:lnTo>
                  <a:pt x="276" y="415"/>
                </a:lnTo>
                <a:lnTo>
                  <a:pt x="276" y="377"/>
                </a:lnTo>
                <a:lnTo>
                  <a:pt x="310" y="338"/>
                </a:lnTo>
                <a:lnTo>
                  <a:pt x="346" y="301"/>
                </a:lnTo>
                <a:lnTo>
                  <a:pt x="379" y="301"/>
                </a:lnTo>
                <a:lnTo>
                  <a:pt x="415" y="338"/>
                </a:lnTo>
                <a:lnTo>
                  <a:pt x="415" y="301"/>
                </a:lnTo>
                <a:lnTo>
                  <a:pt x="449" y="264"/>
                </a:lnTo>
                <a:lnTo>
                  <a:pt x="483" y="226"/>
                </a:lnTo>
                <a:lnTo>
                  <a:pt x="518" y="188"/>
                </a:lnTo>
                <a:lnTo>
                  <a:pt x="518" y="150"/>
                </a:lnTo>
                <a:lnTo>
                  <a:pt x="518" y="114"/>
                </a:lnTo>
                <a:lnTo>
                  <a:pt x="483" y="150"/>
                </a:lnTo>
                <a:lnTo>
                  <a:pt x="449" y="150"/>
                </a:lnTo>
                <a:lnTo>
                  <a:pt x="415" y="188"/>
                </a:lnTo>
                <a:lnTo>
                  <a:pt x="379" y="188"/>
                </a:lnTo>
                <a:lnTo>
                  <a:pt x="310" y="150"/>
                </a:lnTo>
                <a:lnTo>
                  <a:pt x="310" y="114"/>
                </a:lnTo>
                <a:lnTo>
                  <a:pt x="346" y="114"/>
                </a:lnTo>
                <a:lnTo>
                  <a:pt x="379" y="75"/>
                </a:lnTo>
                <a:lnTo>
                  <a:pt x="415" y="0"/>
                </a:lnTo>
                <a:lnTo>
                  <a:pt x="379" y="0"/>
                </a:lnTo>
                <a:lnTo>
                  <a:pt x="346" y="0"/>
                </a:lnTo>
              </a:path>
            </a:pathLst>
          </a:custGeom>
          <a:noFill/>
          <a:ln w="3600">
            <a:solidFill>
              <a:srgbClr val="000000"/>
            </a:solidFill>
            <a:round/>
            <a:headEnd/>
            <a:tailEnd/>
          </a:ln>
          <a:effectLst/>
        </p:spPr>
        <p:txBody>
          <a:bodyPr/>
          <a:lstStyle/>
          <a:p>
            <a:endParaRPr lang="es-ES_tradnl" sz="1633"/>
          </a:p>
        </p:txBody>
      </p:sp>
      <p:sp>
        <p:nvSpPr>
          <p:cNvPr id="11475" name="Freeform 211"/>
          <p:cNvSpPr>
            <a:spLocks noChangeArrowheads="1"/>
          </p:cNvSpPr>
          <p:nvPr/>
        </p:nvSpPr>
        <p:spPr bwMode="auto">
          <a:xfrm>
            <a:off x="8195742" y="1180924"/>
            <a:ext cx="203061" cy="110892"/>
          </a:xfrm>
          <a:custGeom>
            <a:avLst/>
            <a:gdLst/>
            <a:ahLst/>
            <a:cxnLst>
              <a:cxn ang="0">
                <a:pos x="138" y="0"/>
              </a:cxn>
              <a:cxn ang="0">
                <a:pos x="104" y="0"/>
              </a:cxn>
              <a:cxn ang="0">
                <a:pos x="138" y="38"/>
              </a:cxn>
              <a:cxn ang="0">
                <a:pos x="172" y="76"/>
              </a:cxn>
              <a:cxn ang="0">
                <a:pos x="207" y="150"/>
              </a:cxn>
              <a:cxn ang="0">
                <a:pos x="172" y="188"/>
              </a:cxn>
              <a:cxn ang="0">
                <a:pos x="138" y="188"/>
              </a:cxn>
              <a:cxn ang="0">
                <a:pos x="104" y="227"/>
              </a:cxn>
              <a:cxn ang="0">
                <a:pos x="70" y="227"/>
              </a:cxn>
              <a:cxn ang="0">
                <a:pos x="34" y="227"/>
              </a:cxn>
              <a:cxn ang="0">
                <a:pos x="0" y="264"/>
              </a:cxn>
              <a:cxn ang="0">
                <a:pos x="34" y="264"/>
              </a:cxn>
              <a:cxn ang="0">
                <a:pos x="70" y="264"/>
              </a:cxn>
              <a:cxn ang="0">
                <a:pos x="104" y="301"/>
              </a:cxn>
              <a:cxn ang="0">
                <a:pos x="172" y="338"/>
              </a:cxn>
              <a:cxn ang="0">
                <a:pos x="207" y="301"/>
              </a:cxn>
              <a:cxn ang="0">
                <a:pos x="275" y="301"/>
              </a:cxn>
              <a:cxn ang="0">
                <a:pos x="346" y="301"/>
              </a:cxn>
              <a:cxn ang="0">
                <a:pos x="379" y="264"/>
              </a:cxn>
              <a:cxn ang="0">
                <a:pos x="415" y="227"/>
              </a:cxn>
              <a:cxn ang="0">
                <a:pos x="483" y="188"/>
              </a:cxn>
              <a:cxn ang="0">
                <a:pos x="552" y="188"/>
              </a:cxn>
              <a:cxn ang="0">
                <a:pos x="622" y="188"/>
              </a:cxn>
              <a:cxn ang="0">
                <a:pos x="622" y="150"/>
              </a:cxn>
              <a:cxn ang="0">
                <a:pos x="622" y="114"/>
              </a:cxn>
              <a:cxn ang="0">
                <a:pos x="586" y="114"/>
              </a:cxn>
              <a:cxn ang="0">
                <a:pos x="483" y="114"/>
              </a:cxn>
              <a:cxn ang="0">
                <a:pos x="449" y="150"/>
              </a:cxn>
              <a:cxn ang="0">
                <a:pos x="415" y="150"/>
              </a:cxn>
              <a:cxn ang="0">
                <a:pos x="379" y="150"/>
              </a:cxn>
              <a:cxn ang="0">
                <a:pos x="275" y="114"/>
              </a:cxn>
              <a:cxn ang="0">
                <a:pos x="207" y="76"/>
              </a:cxn>
              <a:cxn ang="0">
                <a:pos x="207" y="38"/>
              </a:cxn>
              <a:cxn ang="0">
                <a:pos x="172" y="0"/>
              </a:cxn>
              <a:cxn ang="0">
                <a:pos x="138" y="0"/>
              </a:cxn>
            </a:cxnLst>
            <a:rect l="0" t="0" r="r" b="b"/>
            <a:pathLst>
              <a:path w="623" h="339">
                <a:moveTo>
                  <a:pt x="138" y="0"/>
                </a:moveTo>
                <a:lnTo>
                  <a:pt x="104" y="0"/>
                </a:lnTo>
                <a:lnTo>
                  <a:pt x="138" y="38"/>
                </a:lnTo>
                <a:lnTo>
                  <a:pt x="172" y="76"/>
                </a:lnTo>
                <a:lnTo>
                  <a:pt x="207" y="150"/>
                </a:lnTo>
                <a:lnTo>
                  <a:pt x="172" y="188"/>
                </a:lnTo>
                <a:lnTo>
                  <a:pt x="138" y="188"/>
                </a:lnTo>
                <a:lnTo>
                  <a:pt x="104" y="227"/>
                </a:lnTo>
                <a:lnTo>
                  <a:pt x="70" y="227"/>
                </a:lnTo>
                <a:lnTo>
                  <a:pt x="34" y="227"/>
                </a:lnTo>
                <a:lnTo>
                  <a:pt x="0" y="264"/>
                </a:lnTo>
                <a:lnTo>
                  <a:pt x="34" y="264"/>
                </a:lnTo>
                <a:lnTo>
                  <a:pt x="70" y="264"/>
                </a:lnTo>
                <a:lnTo>
                  <a:pt x="104" y="301"/>
                </a:lnTo>
                <a:lnTo>
                  <a:pt x="172" y="338"/>
                </a:lnTo>
                <a:lnTo>
                  <a:pt x="207" y="301"/>
                </a:lnTo>
                <a:lnTo>
                  <a:pt x="275" y="301"/>
                </a:lnTo>
                <a:lnTo>
                  <a:pt x="346" y="301"/>
                </a:lnTo>
                <a:lnTo>
                  <a:pt x="379" y="264"/>
                </a:lnTo>
                <a:lnTo>
                  <a:pt x="415" y="227"/>
                </a:lnTo>
                <a:lnTo>
                  <a:pt x="483" y="188"/>
                </a:lnTo>
                <a:lnTo>
                  <a:pt x="552" y="188"/>
                </a:lnTo>
                <a:lnTo>
                  <a:pt x="622" y="188"/>
                </a:lnTo>
                <a:lnTo>
                  <a:pt x="622" y="150"/>
                </a:lnTo>
                <a:lnTo>
                  <a:pt x="622" y="114"/>
                </a:lnTo>
                <a:lnTo>
                  <a:pt x="586" y="114"/>
                </a:lnTo>
                <a:lnTo>
                  <a:pt x="483" y="114"/>
                </a:lnTo>
                <a:lnTo>
                  <a:pt x="449" y="150"/>
                </a:lnTo>
                <a:lnTo>
                  <a:pt x="415" y="150"/>
                </a:lnTo>
                <a:lnTo>
                  <a:pt x="379" y="150"/>
                </a:lnTo>
                <a:lnTo>
                  <a:pt x="275" y="114"/>
                </a:lnTo>
                <a:lnTo>
                  <a:pt x="207" y="76"/>
                </a:lnTo>
                <a:lnTo>
                  <a:pt x="207" y="38"/>
                </a:lnTo>
                <a:lnTo>
                  <a:pt x="172" y="0"/>
                </a:lnTo>
                <a:lnTo>
                  <a:pt x="138" y="0"/>
                </a:lnTo>
              </a:path>
            </a:pathLst>
          </a:custGeom>
          <a:noFill/>
          <a:ln w="3600">
            <a:solidFill>
              <a:srgbClr val="000000"/>
            </a:solidFill>
            <a:round/>
            <a:headEnd/>
            <a:tailEnd/>
          </a:ln>
          <a:effectLst/>
        </p:spPr>
        <p:txBody>
          <a:bodyPr/>
          <a:lstStyle/>
          <a:p>
            <a:endParaRPr lang="es-ES_tradnl" sz="1633"/>
          </a:p>
        </p:txBody>
      </p:sp>
      <p:sp>
        <p:nvSpPr>
          <p:cNvPr id="11476" name="Freeform 212"/>
          <p:cNvSpPr>
            <a:spLocks noChangeArrowheads="1"/>
          </p:cNvSpPr>
          <p:nvPr/>
        </p:nvSpPr>
        <p:spPr bwMode="auto">
          <a:xfrm>
            <a:off x="8658030" y="1549606"/>
            <a:ext cx="79209" cy="159857"/>
          </a:xfrm>
          <a:custGeom>
            <a:avLst/>
            <a:gdLst/>
            <a:ahLst/>
            <a:cxnLst>
              <a:cxn ang="0">
                <a:pos x="69" y="0"/>
              </a:cxn>
              <a:cxn ang="0">
                <a:pos x="33" y="75"/>
              </a:cxn>
              <a:cxn ang="0">
                <a:pos x="0" y="75"/>
              </a:cxn>
              <a:cxn ang="0">
                <a:pos x="0" y="113"/>
              </a:cxn>
              <a:cxn ang="0">
                <a:pos x="0" y="150"/>
              </a:cxn>
              <a:cxn ang="0">
                <a:pos x="33" y="188"/>
              </a:cxn>
              <a:cxn ang="0">
                <a:pos x="33" y="264"/>
              </a:cxn>
              <a:cxn ang="0">
                <a:pos x="69" y="301"/>
              </a:cxn>
              <a:cxn ang="0">
                <a:pos x="104" y="338"/>
              </a:cxn>
              <a:cxn ang="0">
                <a:pos x="138" y="301"/>
              </a:cxn>
              <a:cxn ang="0">
                <a:pos x="172" y="376"/>
              </a:cxn>
              <a:cxn ang="0">
                <a:pos x="172" y="415"/>
              </a:cxn>
              <a:cxn ang="0">
                <a:pos x="172" y="451"/>
              </a:cxn>
              <a:cxn ang="0">
                <a:pos x="172" y="490"/>
              </a:cxn>
              <a:cxn ang="0">
                <a:pos x="207" y="451"/>
              </a:cxn>
              <a:cxn ang="0">
                <a:pos x="242" y="415"/>
              </a:cxn>
              <a:cxn ang="0">
                <a:pos x="207" y="338"/>
              </a:cxn>
              <a:cxn ang="0">
                <a:pos x="207" y="301"/>
              </a:cxn>
              <a:cxn ang="0">
                <a:pos x="172" y="264"/>
              </a:cxn>
              <a:cxn ang="0">
                <a:pos x="138" y="188"/>
              </a:cxn>
              <a:cxn ang="0">
                <a:pos x="104" y="188"/>
              </a:cxn>
              <a:cxn ang="0">
                <a:pos x="104" y="150"/>
              </a:cxn>
              <a:cxn ang="0">
                <a:pos x="69" y="0"/>
              </a:cxn>
            </a:cxnLst>
            <a:rect l="0" t="0" r="r" b="b"/>
            <a:pathLst>
              <a:path w="243" h="491">
                <a:moveTo>
                  <a:pt x="69" y="0"/>
                </a:moveTo>
                <a:lnTo>
                  <a:pt x="33" y="75"/>
                </a:lnTo>
                <a:lnTo>
                  <a:pt x="0" y="75"/>
                </a:lnTo>
                <a:lnTo>
                  <a:pt x="0" y="113"/>
                </a:lnTo>
                <a:lnTo>
                  <a:pt x="0" y="150"/>
                </a:lnTo>
                <a:lnTo>
                  <a:pt x="33" y="188"/>
                </a:lnTo>
                <a:lnTo>
                  <a:pt x="33" y="264"/>
                </a:lnTo>
                <a:lnTo>
                  <a:pt x="69" y="301"/>
                </a:lnTo>
                <a:lnTo>
                  <a:pt x="104" y="338"/>
                </a:lnTo>
                <a:lnTo>
                  <a:pt x="138" y="301"/>
                </a:lnTo>
                <a:lnTo>
                  <a:pt x="172" y="376"/>
                </a:lnTo>
                <a:lnTo>
                  <a:pt x="172" y="415"/>
                </a:lnTo>
                <a:lnTo>
                  <a:pt x="172" y="451"/>
                </a:lnTo>
                <a:lnTo>
                  <a:pt x="172" y="490"/>
                </a:lnTo>
                <a:lnTo>
                  <a:pt x="207" y="451"/>
                </a:lnTo>
                <a:lnTo>
                  <a:pt x="242" y="415"/>
                </a:lnTo>
                <a:lnTo>
                  <a:pt x="207" y="338"/>
                </a:lnTo>
                <a:lnTo>
                  <a:pt x="207" y="301"/>
                </a:lnTo>
                <a:lnTo>
                  <a:pt x="172" y="264"/>
                </a:lnTo>
                <a:lnTo>
                  <a:pt x="138" y="188"/>
                </a:lnTo>
                <a:lnTo>
                  <a:pt x="104" y="188"/>
                </a:lnTo>
                <a:lnTo>
                  <a:pt x="104" y="150"/>
                </a:lnTo>
                <a:lnTo>
                  <a:pt x="69" y="0"/>
                </a:lnTo>
              </a:path>
            </a:pathLst>
          </a:custGeom>
          <a:noFill/>
          <a:ln w="3600">
            <a:solidFill>
              <a:srgbClr val="000000"/>
            </a:solidFill>
            <a:round/>
            <a:headEnd/>
            <a:tailEnd/>
          </a:ln>
          <a:effectLst/>
        </p:spPr>
        <p:txBody>
          <a:bodyPr/>
          <a:lstStyle/>
          <a:p>
            <a:endParaRPr lang="es-ES_tradnl" sz="1633"/>
          </a:p>
        </p:txBody>
      </p:sp>
      <p:sp>
        <p:nvSpPr>
          <p:cNvPr id="11477" name="Freeform 213"/>
          <p:cNvSpPr>
            <a:spLocks noChangeArrowheads="1"/>
          </p:cNvSpPr>
          <p:nvPr/>
        </p:nvSpPr>
        <p:spPr bwMode="auto">
          <a:xfrm>
            <a:off x="7621121" y="761841"/>
            <a:ext cx="2083899" cy="1267333"/>
          </a:xfrm>
          <a:custGeom>
            <a:avLst/>
            <a:gdLst/>
            <a:ahLst/>
            <a:cxnLst>
              <a:cxn ang="0">
                <a:pos x="622" y="378"/>
              </a:cxn>
              <a:cxn ang="0">
                <a:pos x="793" y="302"/>
              </a:cxn>
              <a:cxn ang="0">
                <a:pos x="1138" y="189"/>
              </a:cxn>
              <a:cxn ang="0">
                <a:pos x="1346" y="227"/>
              </a:cxn>
              <a:cxn ang="0">
                <a:pos x="1689" y="264"/>
              </a:cxn>
              <a:cxn ang="0">
                <a:pos x="2034" y="453"/>
              </a:cxn>
              <a:cxn ang="0">
                <a:pos x="2276" y="565"/>
              </a:cxn>
              <a:cxn ang="0">
                <a:pos x="2587" y="715"/>
              </a:cxn>
              <a:cxn ang="0">
                <a:pos x="2760" y="565"/>
              </a:cxn>
              <a:cxn ang="0">
                <a:pos x="3035" y="604"/>
              </a:cxn>
              <a:cxn ang="0">
                <a:pos x="3346" y="604"/>
              </a:cxn>
              <a:cxn ang="0">
                <a:pos x="3518" y="565"/>
              </a:cxn>
              <a:cxn ang="0">
                <a:pos x="3518" y="302"/>
              </a:cxn>
              <a:cxn ang="0">
                <a:pos x="3587" y="0"/>
              </a:cxn>
              <a:cxn ang="0">
                <a:pos x="3759" y="339"/>
              </a:cxn>
              <a:cxn ang="0">
                <a:pos x="3897" y="565"/>
              </a:cxn>
              <a:cxn ang="0">
                <a:pos x="4035" y="679"/>
              </a:cxn>
              <a:cxn ang="0">
                <a:pos x="4173" y="528"/>
              </a:cxn>
              <a:cxn ang="0">
                <a:pos x="4277" y="339"/>
              </a:cxn>
              <a:cxn ang="0">
                <a:pos x="4519" y="415"/>
              </a:cxn>
              <a:cxn ang="0">
                <a:pos x="4449" y="791"/>
              </a:cxn>
              <a:cxn ang="0">
                <a:pos x="4207" y="791"/>
              </a:cxn>
              <a:cxn ang="0">
                <a:pos x="4035" y="979"/>
              </a:cxn>
              <a:cxn ang="0">
                <a:pos x="3828" y="1243"/>
              </a:cxn>
              <a:cxn ang="0">
                <a:pos x="3622" y="1469"/>
              </a:cxn>
              <a:cxn ang="0">
                <a:pos x="3552" y="1845"/>
              </a:cxn>
              <a:cxn ang="0">
                <a:pos x="3759" y="2070"/>
              </a:cxn>
              <a:cxn ang="0">
                <a:pos x="4138" y="2298"/>
              </a:cxn>
              <a:cxn ang="0">
                <a:pos x="4484" y="2674"/>
              </a:cxn>
              <a:cxn ang="0">
                <a:pos x="4622" y="2448"/>
              </a:cxn>
              <a:cxn ang="0">
                <a:pos x="4726" y="1996"/>
              </a:cxn>
              <a:cxn ang="0">
                <a:pos x="4759" y="1394"/>
              </a:cxn>
              <a:cxn ang="0">
                <a:pos x="5069" y="1394"/>
              </a:cxn>
              <a:cxn ang="0">
                <a:pos x="5381" y="1544"/>
              </a:cxn>
              <a:cxn ang="0">
                <a:pos x="5587" y="1883"/>
              </a:cxn>
              <a:cxn ang="0">
                <a:pos x="5760" y="1808"/>
              </a:cxn>
              <a:cxn ang="0">
                <a:pos x="5966" y="2109"/>
              </a:cxn>
              <a:cxn ang="0">
                <a:pos x="6243" y="2411"/>
              </a:cxn>
              <a:cxn ang="0">
                <a:pos x="6243" y="2522"/>
              </a:cxn>
              <a:cxn ang="0">
                <a:pos x="6345" y="2711"/>
              </a:cxn>
              <a:cxn ang="0">
                <a:pos x="5966" y="2937"/>
              </a:cxn>
              <a:cxn ang="0">
                <a:pos x="5552" y="2975"/>
              </a:cxn>
              <a:cxn ang="0">
                <a:pos x="5552" y="3126"/>
              </a:cxn>
              <a:cxn ang="0">
                <a:pos x="5691" y="3200"/>
              </a:cxn>
              <a:cxn ang="0">
                <a:pos x="5793" y="3464"/>
              </a:cxn>
              <a:cxn ang="0">
                <a:pos x="5793" y="3614"/>
              </a:cxn>
              <a:cxn ang="0">
                <a:pos x="5760" y="3539"/>
              </a:cxn>
              <a:cxn ang="0">
                <a:pos x="5587" y="3464"/>
              </a:cxn>
              <a:cxn ang="0">
                <a:pos x="5277" y="3426"/>
              </a:cxn>
              <a:cxn ang="0">
                <a:pos x="4897" y="3539"/>
              </a:cxn>
              <a:cxn ang="0">
                <a:pos x="4622" y="3803"/>
              </a:cxn>
              <a:cxn ang="0">
                <a:pos x="4414" y="3878"/>
              </a:cxn>
              <a:cxn ang="0">
                <a:pos x="4449" y="3689"/>
              </a:cxn>
              <a:cxn ang="0">
                <a:pos x="4552" y="3426"/>
              </a:cxn>
              <a:cxn ang="0">
                <a:pos x="4207" y="3238"/>
              </a:cxn>
              <a:cxn ang="0">
                <a:pos x="3967" y="3126"/>
              </a:cxn>
              <a:cxn ang="0">
                <a:pos x="3518" y="3013"/>
              </a:cxn>
              <a:cxn ang="0">
                <a:pos x="1173" y="2862"/>
              </a:cxn>
              <a:cxn ang="0">
                <a:pos x="897" y="2448"/>
              </a:cxn>
              <a:cxn ang="0">
                <a:pos x="759" y="2259"/>
              </a:cxn>
              <a:cxn ang="0">
                <a:pos x="518" y="1883"/>
              </a:cxn>
              <a:cxn ang="0">
                <a:pos x="138" y="1770"/>
              </a:cxn>
            </a:cxnLst>
            <a:rect l="0" t="0" r="r" b="b"/>
            <a:pathLst>
              <a:path w="6381" h="3879">
                <a:moveTo>
                  <a:pt x="34" y="114"/>
                </a:moveTo>
                <a:lnTo>
                  <a:pt x="104" y="150"/>
                </a:lnTo>
                <a:lnTo>
                  <a:pt x="138" y="189"/>
                </a:lnTo>
                <a:lnTo>
                  <a:pt x="242" y="227"/>
                </a:lnTo>
                <a:lnTo>
                  <a:pt x="379" y="264"/>
                </a:lnTo>
                <a:lnTo>
                  <a:pt x="518" y="302"/>
                </a:lnTo>
                <a:lnTo>
                  <a:pt x="552" y="339"/>
                </a:lnTo>
                <a:lnTo>
                  <a:pt x="622" y="378"/>
                </a:lnTo>
                <a:lnTo>
                  <a:pt x="622" y="339"/>
                </a:lnTo>
                <a:lnTo>
                  <a:pt x="622" y="302"/>
                </a:lnTo>
                <a:lnTo>
                  <a:pt x="655" y="302"/>
                </a:lnTo>
                <a:lnTo>
                  <a:pt x="689" y="264"/>
                </a:lnTo>
                <a:lnTo>
                  <a:pt x="725" y="264"/>
                </a:lnTo>
                <a:lnTo>
                  <a:pt x="725" y="302"/>
                </a:lnTo>
                <a:lnTo>
                  <a:pt x="759" y="339"/>
                </a:lnTo>
                <a:lnTo>
                  <a:pt x="793" y="302"/>
                </a:lnTo>
                <a:lnTo>
                  <a:pt x="862" y="264"/>
                </a:lnTo>
                <a:lnTo>
                  <a:pt x="931" y="227"/>
                </a:lnTo>
                <a:lnTo>
                  <a:pt x="931" y="189"/>
                </a:lnTo>
                <a:lnTo>
                  <a:pt x="966" y="150"/>
                </a:lnTo>
                <a:lnTo>
                  <a:pt x="1001" y="150"/>
                </a:lnTo>
                <a:lnTo>
                  <a:pt x="1034" y="150"/>
                </a:lnTo>
                <a:lnTo>
                  <a:pt x="1034" y="227"/>
                </a:lnTo>
                <a:lnTo>
                  <a:pt x="1138" y="189"/>
                </a:lnTo>
                <a:lnTo>
                  <a:pt x="1138" y="150"/>
                </a:lnTo>
                <a:lnTo>
                  <a:pt x="1138" y="114"/>
                </a:lnTo>
                <a:lnTo>
                  <a:pt x="1173" y="150"/>
                </a:lnTo>
                <a:lnTo>
                  <a:pt x="1241" y="227"/>
                </a:lnTo>
                <a:lnTo>
                  <a:pt x="1277" y="264"/>
                </a:lnTo>
                <a:lnTo>
                  <a:pt x="1310" y="264"/>
                </a:lnTo>
                <a:lnTo>
                  <a:pt x="1346" y="264"/>
                </a:lnTo>
                <a:lnTo>
                  <a:pt x="1346" y="227"/>
                </a:lnTo>
                <a:lnTo>
                  <a:pt x="1346" y="189"/>
                </a:lnTo>
                <a:lnTo>
                  <a:pt x="1379" y="189"/>
                </a:lnTo>
                <a:lnTo>
                  <a:pt x="1414" y="227"/>
                </a:lnTo>
                <a:lnTo>
                  <a:pt x="1414" y="302"/>
                </a:lnTo>
                <a:lnTo>
                  <a:pt x="1483" y="264"/>
                </a:lnTo>
                <a:lnTo>
                  <a:pt x="1517" y="264"/>
                </a:lnTo>
                <a:lnTo>
                  <a:pt x="1656" y="264"/>
                </a:lnTo>
                <a:lnTo>
                  <a:pt x="1689" y="264"/>
                </a:lnTo>
                <a:lnTo>
                  <a:pt x="1726" y="302"/>
                </a:lnTo>
                <a:lnTo>
                  <a:pt x="1759" y="339"/>
                </a:lnTo>
                <a:lnTo>
                  <a:pt x="1793" y="378"/>
                </a:lnTo>
                <a:lnTo>
                  <a:pt x="1863" y="378"/>
                </a:lnTo>
                <a:lnTo>
                  <a:pt x="1896" y="415"/>
                </a:lnTo>
                <a:lnTo>
                  <a:pt x="1931" y="415"/>
                </a:lnTo>
                <a:lnTo>
                  <a:pt x="2001" y="415"/>
                </a:lnTo>
                <a:lnTo>
                  <a:pt x="2034" y="453"/>
                </a:lnTo>
                <a:lnTo>
                  <a:pt x="2034" y="491"/>
                </a:lnTo>
                <a:lnTo>
                  <a:pt x="2001" y="491"/>
                </a:lnTo>
                <a:lnTo>
                  <a:pt x="1966" y="528"/>
                </a:lnTo>
                <a:lnTo>
                  <a:pt x="1931" y="565"/>
                </a:lnTo>
                <a:lnTo>
                  <a:pt x="2001" y="565"/>
                </a:lnTo>
                <a:lnTo>
                  <a:pt x="2138" y="565"/>
                </a:lnTo>
                <a:lnTo>
                  <a:pt x="2173" y="565"/>
                </a:lnTo>
                <a:lnTo>
                  <a:pt x="2276" y="565"/>
                </a:lnTo>
                <a:lnTo>
                  <a:pt x="2311" y="565"/>
                </a:lnTo>
                <a:lnTo>
                  <a:pt x="2381" y="565"/>
                </a:lnTo>
                <a:lnTo>
                  <a:pt x="2448" y="604"/>
                </a:lnTo>
                <a:lnTo>
                  <a:pt x="2483" y="604"/>
                </a:lnTo>
                <a:lnTo>
                  <a:pt x="2518" y="641"/>
                </a:lnTo>
                <a:lnTo>
                  <a:pt x="2551" y="641"/>
                </a:lnTo>
                <a:lnTo>
                  <a:pt x="2587" y="679"/>
                </a:lnTo>
                <a:lnTo>
                  <a:pt x="2587" y="715"/>
                </a:lnTo>
                <a:lnTo>
                  <a:pt x="2621" y="715"/>
                </a:lnTo>
                <a:lnTo>
                  <a:pt x="2656" y="715"/>
                </a:lnTo>
                <a:lnTo>
                  <a:pt x="2656" y="679"/>
                </a:lnTo>
                <a:lnTo>
                  <a:pt x="2656" y="641"/>
                </a:lnTo>
                <a:lnTo>
                  <a:pt x="2656" y="565"/>
                </a:lnTo>
                <a:lnTo>
                  <a:pt x="2690" y="565"/>
                </a:lnTo>
                <a:lnTo>
                  <a:pt x="2725" y="604"/>
                </a:lnTo>
                <a:lnTo>
                  <a:pt x="2760" y="565"/>
                </a:lnTo>
                <a:lnTo>
                  <a:pt x="2793" y="528"/>
                </a:lnTo>
                <a:lnTo>
                  <a:pt x="2828" y="491"/>
                </a:lnTo>
                <a:lnTo>
                  <a:pt x="2863" y="491"/>
                </a:lnTo>
                <a:lnTo>
                  <a:pt x="2897" y="528"/>
                </a:lnTo>
                <a:lnTo>
                  <a:pt x="2932" y="565"/>
                </a:lnTo>
                <a:lnTo>
                  <a:pt x="2932" y="604"/>
                </a:lnTo>
                <a:lnTo>
                  <a:pt x="3000" y="604"/>
                </a:lnTo>
                <a:lnTo>
                  <a:pt x="3035" y="604"/>
                </a:lnTo>
                <a:lnTo>
                  <a:pt x="3069" y="604"/>
                </a:lnTo>
                <a:lnTo>
                  <a:pt x="3104" y="641"/>
                </a:lnTo>
                <a:lnTo>
                  <a:pt x="3173" y="641"/>
                </a:lnTo>
                <a:lnTo>
                  <a:pt x="3207" y="641"/>
                </a:lnTo>
                <a:lnTo>
                  <a:pt x="3242" y="641"/>
                </a:lnTo>
                <a:lnTo>
                  <a:pt x="3277" y="604"/>
                </a:lnTo>
                <a:lnTo>
                  <a:pt x="3346" y="565"/>
                </a:lnTo>
                <a:lnTo>
                  <a:pt x="3346" y="604"/>
                </a:lnTo>
                <a:lnTo>
                  <a:pt x="3380" y="604"/>
                </a:lnTo>
                <a:lnTo>
                  <a:pt x="3415" y="641"/>
                </a:lnTo>
                <a:lnTo>
                  <a:pt x="3415" y="679"/>
                </a:lnTo>
                <a:lnTo>
                  <a:pt x="3448" y="715"/>
                </a:lnTo>
                <a:lnTo>
                  <a:pt x="3484" y="715"/>
                </a:lnTo>
                <a:lnTo>
                  <a:pt x="3484" y="679"/>
                </a:lnTo>
                <a:lnTo>
                  <a:pt x="3484" y="604"/>
                </a:lnTo>
                <a:lnTo>
                  <a:pt x="3518" y="565"/>
                </a:lnTo>
                <a:lnTo>
                  <a:pt x="3587" y="491"/>
                </a:lnTo>
                <a:lnTo>
                  <a:pt x="3622" y="453"/>
                </a:lnTo>
                <a:lnTo>
                  <a:pt x="3552" y="453"/>
                </a:lnTo>
                <a:lnTo>
                  <a:pt x="3518" y="453"/>
                </a:lnTo>
                <a:lnTo>
                  <a:pt x="3552" y="378"/>
                </a:lnTo>
                <a:lnTo>
                  <a:pt x="3587" y="339"/>
                </a:lnTo>
                <a:lnTo>
                  <a:pt x="3518" y="339"/>
                </a:lnTo>
                <a:lnTo>
                  <a:pt x="3518" y="302"/>
                </a:lnTo>
                <a:lnTo>
                  <a:pt x="3484" y="302"/>
                </a:lnTo>
                <a:lnTo>
                  <a:pt x="3484" y="227"/>
                </a:lnTo>
                <a:lnTo>
                  <a:pt x="3448" y="189"/>
                </a:lnTo>
                <a:lnTo>
                  <a:pt x="3484" y="150"/>
                </a:lnTo>
                <a:lnTo>
                  <a:pt x="3484" y="114"/>
                </a:lnTo>
                <a:lnTo>
                  <a:pt x="3552" y="76"/>
                </a:lnTo>
                <a:lnTo>
                  <a:pt x="3587" y="39"/>
                </a:lnTo>
                <a:lnTo>
                  <a:pt x="3587" y="0"/>
                </a:lnTo>
                <a:lnTo>
                  <a:pt x="3725" y="150"/>
                </a:lnTo>
                <a:lnTo>
                  <a:pt x="3759" y="189"/>
                </a:lnTo>
                <a:lnTo>
                  <a:pt x="3828" y="227"/>
                </a:lnTo>
                <a:lnTo>
                  <a:pt x="3828" y="264"/>
                </a:lnTo>
                <a:lnTo>
                  <a:pt x="3864" y="302"/>
                </a:lnTo>
                <a:lnTo>
                  <a:pt x="3828" y="302"/>
                </a:lnTo>
                <a:lnTo>
                  <a:pt x="3793" y="339"/>
                </a:lnTo>
                <a:lnTo>
                  <a:pt x="3759" y="339"/>
                </a:lnTo>
                <a:lnTo>
                  <a:pt x="3725" y="378"/>
                </a:lnTo>
                <a:lnTo>
                  <a:pt x="3759" y="415"/>
                </a:lnTo>
                <a:lnTo>
                  <a:pt x="3793" y="415"/>
                </a:lnTo>
                <a:lnTo>
                  <a:pt x="3828" y="415"/>
                </a:lnTo>
                <a:lnTo>
                  <a:pt x="3828" y="453"/>
                </a:lnTo>
                <a:lnTo>
                  <a:pt x="3828" y="565"/>
                </a:lnTo>
                <a:lnTo>
                  <a:pt x="3864" y="565"/>
                </a:lnTo>
                <a:lnTo>
                  <a:pt x="3897" y="565"/>
                </a:lnTo>
                <a:lnTo>
                  <a:pt x="3897" y="528"/>
                </a:lnTo>
                <a:lnTo>
                  <a:pt x="3932" y="453"/>
                </a:lnTo>
                <a:lnTo>
                  <a:pt x="3967" y="491"/>
                </a:lnTo>
                <a:lnTo>
                  <a:pt x="4035" y="491"/>
                </a:lnTo>
                <a:lnTo>
                  <a:pt x="4035" y="528"/>
                </a:lnTo>
                <a:lnTo>
                  <a:pt x="4035" y="604"/>
                </a:lnTo>
                <a:lnTo>
                  <a:pt x="4001" y="641"/>
                </a:lnTo>
                <a:lnTo>
                  <a:pt x="4035" y="679"/>
                </a:lnTo>
                <a:lnTo>
                  <a:pt x="4035" y="715"/>
                </a:lnTo>
                <a:lnTo>
                  <a:pt x="4070" y="754"/>
                </a:lnTo>
                <a:lnTo>
                  <a:pt x="4138" y="754"/>
                </a:lnTo>
                <a:lnTo>
                  <a:pt x="4173" y="715"/>
                </a:lnTo>
                <a:lnTo>
                  <a:pt x="4173" y="679"/>
                </a:lnTo>
                <a:lnTo>
                  <a:pt x="4173" y="604"/>
                </a:lnTo>
                <a:lnTo>
                  <a:pt x="4173" y="565"/>
                </a:lnTo>
                <a:lnTo>
                  <a:pt x="4173" y="528"/>
                </a:lnTo>
                <a:lnTo>
                  <a:pt x="4207" y="491"/>
                </a:lnTo>
                <a:lnTo>
                  <a:pt x="4242" y="491"/>
                </a:lnTo>
                <a:lnTo>
                  <a:pt x="4242" y="453"/>
                </a:lnTo>
                <a:lnTo>
                  <a:pt x="4207" y="415"/>
                </a:lnTo>
                <a:lnTo>
                  <a:pt x="4207" y="378"/>
                </a:lnTo>
                <a:lnTo>
                  <a:pt x="4207" y="339"/>
                </a:lnTo>
                <a:lnTo>
                  <a:pt x="4242" y="339"/>
                </a:lnTo>
                <a:lnTo>
                  <a:pt x="4277" y="339"/>
                </a:lnTo>
                <a:lnTo>
                  <a:pt x="4310" y="302"/>
                </a:lnTo>
                <a:lnTo>
                  <a:pt x="4346" y="339"/>
                </a:lnTo>
                <a:lnTo>
                  <a:pt x="4414" y="339"/>
                </a:lnTo>
                <a:lnTo>
                  <a:pt x="4449" y="339"/>
                </a:lnTo>
                <a:lnTo>
                  <a:pt x="4484" y="378"/>
                </a:lnTo>
                <a:lnTo>
                  <a:pt x="4449" y="378"/>
                </a:lnTo>
                <a:lnTo>
                  <a:pt x="4449" y="415"/>
                </a:lnTo>
                <a:lnTo>
                  <a:pt x="4519" y="415"/>
                </a:lnTo>
                <a:lnTo>
                  <a:pt x="4552" y="415"/>
                </a:lnTo>
                <a:lnTo>
                  <a:pt x="4519" y="491"/>
                </a:lnTo>
                <a:lnTo>
                  <a:pt x="4519" y="528"/>
                </a:lnTo>
                <a:lnTo>
                  <a:pt x="4519" y="565"/>
                </a:lnTo>
                <a:lnTo>
                  <a:pt x="4519" y="641"/>
                </a:lnTo>
                <a:lnTo>
                  <a:pt x="4519" y="715"/>
                </a:lnTo>
                <a:lnTo>
                  <a:pt x="4484" y="754"/>
                </a:lnTo>
                <a:lnTo>
                  <a:pt x="4449" y="791"/>
                </a:lnTo>
                <a:lnTo>
                  <a:pt x="4380" y="791"/>
                </a:lnTo>
                <a:lnTo>
                  <a:pt x="4346" y="754"/>
                </a:lnTo>
                <a:lnTo>
                  <a:pt x="4346" y="791"/>
                </a:lnTo>
                <a:lnTo>
                  <a:pt x="4310" y="829"/>
                </a:lnTo>
                <a:lnTo>
                  <a:pt x="4277" y="829"/>
                </a:lnTo>
                <a:lnTo>
                  <a:pt x="4277" y="754"/>
                </a:lnTo>
                <a:lnTo>
                  <a:pt x="4242" y="754"/>
                </a:lnTo>
                <a:lnTo>
                  <a:pt x="4207" y="791"/>
                </a:lnTo>
                <a:lnTo>
                  <a:pt x="4207" y="829"/>
                </a:lnTo>
                <a:lnTo>
                  <a:pt x="4173" y="829"/>
                </a:lnTo>
                <a:lnTo>
                  <a:pt x="4173" y="865"/>
                </a:lnTo>
                <a:lnTo>
                  <a:pt x="4138" y="905"/>
                </a:lnTo>
                <a:lnTo>
                  <a:pt x="4070" y="942"/>
                </a:lnTo>
                <a:lnTo>
                  <a:pt x="4035" y="905"/>
                </a:lnTo>
                <a:lnTo>
                  <a:pt x="4035" y="942"/>
                </a:lnTo>
                <a:lnTo>
                  <a:pt x="4035" y="979"/>
                </a:lnTo>
                <a:lnTo>
                  <a:pt x="4035" y="1017"/>
                </a:lnTo>
                <a:lnTo>
                  <a:pt x="4001" y="1056"/>
                </a:lnTo>
                <a:lnTo>
                  <a:pt x="4001" y="1093"/>
                </a:lnTo>
                <a:lnTo>
                  <a:pt x="3967" y="1130"/>
                </a:lnTo>
                <a:lnTo>
                  <a:pt x="3932" y="1130"/>
                </a:lnTo>
                <a:lnTo>
                  <a:pt x="3897" y="1130"/>
                </a:lnTo>
                <a:lnTo>
                  <a:pt x="3864" y="1206"/>
                </a:lnTo>
                <a:lnTo>
                  <a:pt x="3828" y="1243"/>
                </a:lnTo>
                <a:lnTo>
                  <a:pt x="3793" y="1280"/>
                </a:lnTo>
                <a:lnTo>
                  <a:pt x="3828" y="1319"/>
                </a:lnTo>
                <a:lnTo>
                  <a:pt x="3793" y="1356"/>
                </a:lnTo>
                <a:lnTo>
                  <a:pt x="3793" y="1394"/>
                </a:lnTo>
                <a:lnTo>
                  <a:pt x="3759" y="1394"/>
                </a:lnTo>
                <a:lnTo>
                  <a:pt x="3690" y="1430"/>
                </a:lnTo>
                <a:lnTo>
                  <a:pt x="3655" y="1430"/>
                </a:lnTo>
                <a:lnTo>
                  <a:pt x="3622" y="1469"/>
                </a:lnTo>
                <a:lnTo>
                  <a:pt x="3622" y="1507"/>
                </a:lnTo>
                <a:lnTo>
                  <a:pt x="3587" y="1544"/>
                </a:lnTo>
                <a:lnTo>
                  <a:pt x="3552" y="1582"/>
                </a:lnTo>
                <a:lnTo>
                  <a:pt x="3518" y="1658"/>
                </a:lnTo>
                <a:lnTo>
                  <a:pt x="3484" y="1733"/>
                </a:lnTo>
                <a:lnTo>
                  <a:pt x="3484" y="1808"/>
                </a:lnTo>
                <a:lnTo>
                  <a:pt x="3518" y="1845"/>
                </a:lnTo>
                <a:lnTo>
                  <a:pt x="3552" y="1845"/>
                </a:lnTo>
                <a:lnTo>
                  <a:pt x="3587" y="1883"/>
                </a:lnTo>
                <a:lnTo>
                  <a:pt x="3587" y="1920"/>
                </a:lnTo>
                <a:lnTo>
                  <a:pt x="3622" y="1996"/>
                </a:lnTo>
                <a:lnTo>
                  <a:pt x="3655" y="2070"/>
                </a:lnTo>
                <a:lnTo>
                  <a:pt x="3655" y="2109"/>
                </a:lnTo>
                <a:lnTo>
                  <a:pt x="3690" y="2070"/>
                </a:lnTo>
                <a:lnTo>
                  <a:pt x="3725" y="2070"/>
                </a:lnTo>
                <a:lnTo>
                  <a:pt x="3759" y="2070"/>
                </a:lnTo>
                <a:lnTo>
                  <a:pt x="3793" y="2070"/>
                </a:lnTo>
                <a:lnTo>
                  <a:pt x="3793" y="2109"/>
                </a:lnTo>
                <a:lnTo>
                  <a:pt x="3864" y="2146"/>
                </a:lnTo>
                <a:lnTo>
                  <a:pt x="3932" y="2221"/>
                </a:lnTo>
                <a:lnTo>
                  <a:pt x="3967" y="2221"/>
                </a:lnTo>
                <a:lnTo>
                  <a:pt x="3967" y="2298"/>
                </a:lnTo>
                <a:lnTo>
                  <a:pt x="4070" y="2298"/>
                </a:lnTo>
                <a:lnTo>
                  <a:pt x="4138" y="2298"/>
                </a:lnTo>
                <a:lnTo>
                  <a:pt x="4173" y="2298"/>
                </a:lnTo>
                <a:lnTo>
                  <a:pt x="4277" y="2334"/>
                </a:lnTo>
                <a:lnTo>
                  <a:pt x="4346" y="2334"/>
                </a:lnTo>
                <a:lnTo>
                  <a:pt x="4380" y="2372"/>
                </a:lnTo>
                <a:lnTo>
                  <a:pt x="4380" y="2411"/>
                </a:lnTo>
                <a:lnTo>
                  <a:pt x="4380" y="2485"/>
                </a:lnTo>
                <a:lnTo>
                  <a:pt x="4449" y="2561"/>
                </a:lnTo>
                <a:lnTo>
                  <a:pt x="4484" y="2674"/>
                </a:lnTo>
                <a:lnTo>
                  <a:pt x="4552" y="2749"/>
                </a:lnTo>
                <a:lnTo>
                  <a:pt x="4587" y="2785"/>
                </a:lnTo>
                <a:lnTo>
                  <a:pt x="4622" y="2825"/>
                </a:lnTo>
                <a:lnTo>
                  <a:pt x="4656" y="2785"/>
                </a:lnTo>
                <a:lnTo>
                  <a:pt x="4689" y="2749"/>
                </a:lnTo>
                <a:lnTo>
                  <a:pt x="4656" y="2711"/>
                </a:lnTo>
                <a:lnTo>
                  <a:pt x="4656" y="2635"/>
                </a:lnTo>
                <a:lnTo>
                  <a:pt x="4622" y="2448"/>
                </a:lnTo>
                <a:lnTo>
                  <a:pt x="4656" y="2411"/>
                </a:lnTo>
                <a:lnTo>
                  <a:pt x="4689" y="2372"/>
                </a:lnTo>
                <a:lnTo>
                  <a:pt x="4759" y="2298"/>
                </a:lnTo>
                <a:lnTo>
                  <a:pt x="4759" y="2259"/>
                </a:lnTo>
                <a:lnTo>
                  <a:pt x="4759" y="2221"/>
                </a:lnTo>
                <a:lnTo>
                  <a:pt x="4759" y="2109"/>
                </a:lnTo>
                <a:lnTo>
                  <a:pt x="4759" y="2034"/>
                </a:lnTo>
                <a:lnTo>
                  <a:pt x="4726" y="1996"/>
                </a:lnTo>
                <a:lnTo>
                  <a:pt x="4726" y="1920"/>
                </a:lnTo>
                <a:lnTo>
                  <a:pt x="4689" y="1883"/>
                </a:lnTo>
                <a:lnTo>
                  <a:pt x="4726" y="1808"/>
                </a:lnTo>
                <a:lnTo>
                  <a:pt x="4726" y="1733"/>
                </a:lnTo>
                <a:lnTo>
                  <a:pt x="4726" y="1694"/>
                </a:lnTo>
                <a:lnTo>
                  <a:pt x="4726" y="1582"/>
                </a:lnTo>
                <a:lnTo>
                  <a:pt x="4726" y="1430"/>
                </a:lnTo>
                <a:lnTo>
                  <a:pt x="4759" y="1394"/>
                </a:lnTo>
                <a:lnTo>
                  <a:pt x="4759" y="1356"/>
                </a:lnTo>
                <a:lnTo>
                  <a:pt x="4793" y="1356"/>
                </a:lnTo>
                <a:lnTo>
                  <a:pt x="4828" y="1394"/>
                </a:lnTo>
                <a:lnTo>
                  <a:pt x="4863" y="1394"/>
                </a:lnTo>
                <a:lnTo>
                  <a:pt x="4863" y="1430"/>
                </a:lnTo>
                <a:lnTo>
                  <a:pt x="4932" y="1430"/>
                </a:lnTo>
                <a:lnTo>
                  <a:pt x="5001" y="1394"/>
                </a:lnTo>
                <a:lnTo>
                  <a:pt x="5069" y="1394"/>
                </a:lnTo>
                <a:lnTo>
                  <a:pt x="5139" y="1430"/>
                </a:lnTo>
                <a:lnTo>
                  <a:pt x="5207" y="1469"/>
                </a:lnTo>
                <a:lnTo>
                  <a:pt x="5242" y="1469"/>
                </a:lnTo>
                <a:lnTo>
                  <a:pt x="5277" y="1469"/>
                </a:lnTo>
                <a:lnTo>
                  <a:pt x="5277" y="1544"/>
                </a:lnTo>
                <a:lnTo>
                  <a:pt x="5311" y="1582"/>
                </a:lnTo>
                <a:lnTo>
                  <a:pt x="5345" y="1582"/>
                </a:lnTo>
                <a:lnTo>
                  <a:pt x="5381" y="1544"/>
                </a:lnTo>
                <a:lnTo>
                  <a:pt x="5381" y="1694"/>
                </a:lnTo>
                <a:lnTo>
                  <a:pt x="5381" y="1733"/>
                </a:lnTo>
                <a:lnTo>
                  <a:pt x="5381" y="1808"/>
                </a:lnTo>
                <a:lnTo>
                  <a:pt x="5448" y="1883"/>
                </a:lnTo>
                <a:lnTo>
                  <a:pt x="5518" y="1920"/>
                </a:lnTo>
                <a:lnTo>
                  <a:pt x="5552" y="1920"/>
                </a:lnTo>
                <a:lnTo>
                  <a:pt x="5587" y="1920"/>
                </a:lnTo>
                <a:lnTo>
                  <a:pt x="5587" y="1883"/>
                </a:lnTo>
                <a:lnTo>
                  <a:pt x="5622" y="1845"/>
                </a:lnTo>
                <a:lnTo>
                  <a:pt x="5622" y="1808"/>
                </a:lnTo>
                <a:lnTo>
                  <a:pt x="5691" y="1733"/>
                </a:lnTo>
                <a:lnTo>
                  <a:pt x="5725" y="1619"/>
                </a:lnTo>
                <a:lnTo>
                  <a:pt x="5725" y="1658"/>
                </a:lnTo>
                <a:lnTo>
                  <a:pt x="5725" y="1694"/>
                </a:lnTo>
                <a:lnTo>
                  <a:pt x="5760" y="1770"/>
                </a:lnTo>
                <a:lnTo>
                  <a:pt x="5760" y="1808"/>
                </a:lnTo>
                <a:lnTo>
                  <a:pt x="5793" y="1808"/>
                </a:lnTo>
                <a:lnTo>
                  <a:pt x="5829" y="1845"/>
                </a:lnTo>
                <a:lnTo>
                  <a:pt x="5829" y="1883"/>
                </a:lnTo>
                <a:lnTo>
                  <a:pt x="5863" y="1920"/>
                </a:lnTo>
                <a:lnTo>
                  <a:pt x="5863" y="1959"/>
                </a:lnTo>
                <a:lnTo>
                  <a:pt x="5897" y="1996"/>
                </a:lnTo>
                <a:lnTo>
                  <a:pt x="5932" y="2070"/>
                </a:lnTo>
                <a:lnTo>
                  <a:pt x="5966" y="2109"/>
                </a:lnTo>
                <a:lnTo>
                  <a:pt x="5966" y="2146"/>
                </a:lnTo>
                <a:lnTo>
                  <a:pt x="5966" y="2221"/>
                </a:lnTo>
                <a:lnTo>
                  <a:pt x="6000" y="2259"/>
                </a:lnTo>
                <a:lnTo>
                  <a:pt x="6036" y="2259"/>
                </a:lnTo>
                <a:lnTo>
                  <a:pt x="6105" y="2334"/>
                </a:lnTo>
                <a:lnTo>
                  <a:pt x="6173" y="2372"/>
                </a:lnTo>
                <a:lnTo>
                  <a:pt x="6208" y="2411"/>
                </a:lnTo>
                <a:lnTo>
                  <a:pt x="6243" y="2411"/>
                </a:lnTo>
                <a:lnTo>
                  <a:pt x="6243" y="2448"/>
                </a:lnTo>
                <a:lnTo>
                  <a:pt x="6208" y="2485"/>
                </a:lnTo>
                <a:lnTo>
                  <a:pt x="6173" y="2485"/>
                </a:lnTo>
                <a:lnTo>
                  <a:pt x="6139" y="2522"/>
                </a:lnTo>
                <a:lnTo>
                  <a:pt x="6105" y="2561"/>
                </a:lnTo>
                <a:lnTo>
                  <a:pt x="6105" y="2599"/>
                </a:lnTo>
                <a:lnTo>
                  <a:pt x="6139" y="2561"/>
                </a:lnTo>
                <a:lnTo>
                  <a:pt x="6243" y="2522"/>
                </a:lnTo>
                <a:lnTo>
                  <a:pt x="6277" y="2485"/>
                </a:lnTo>
                <a:lnTo>
                  <a:pt x="6311" y="2485"/>
                </a:lnTo>
                <a:lnTo>
                  <a:pt x="6311" y="2522"/>
                </a:lnTo>
                <a:lnTo>
                  <a:pt x="6311" y="2561"/>
                </a:lnTo>
                <a:lnTo>
                  <a:pt x="6345" y="2561"/>
                </a:lnTo>
                <a:lnTo>
                  <a:pt x="6380" y="2599"/>
                </a:lnTo>
                <a:lnTo>
                  <a:pt x="6380" y="2635"/>
                </a:lnTo>
                <a:lnTo>
                  <a:pt x="6345" y="2711"/>
                </a:lnTo>
                <a:lnTo>
                  <a:pt x="6311" y="2749"/>
                </a:lnTo>
                <a:lnTo>
                  <a:pt x="6277" y="2749"/>
                </a:lnTo>
                <a:lnTo>
                  <a:pt x="6173" y="2785"/>
                </a:lnTo>
                <a:lnTo>
                  <a:pt x="6173" y="2825"/>
                </a:lnTo>
                <a:lnTo>
                  <a:pt x="6139" y="2862"/>
                </a:lnTo>
                <a:lnTo>
                  <a:pt x="6105" y="2937"/>
                </a:lnTo>
                <a:lnTo>
                  <a:pt x="6036" y="2937"/>
                </a:lnTo>
                <a:lnTo>
                  <a:pt x="5966" y="2937"/>
                </a:lnTo>
                <a:lnTo>
                  <a:pt x="5932" y="2899"/>
                </a:lnTo>
                <a:lnTo>
                  <a:pt x="5863" y="2937"/>
                </a:lnTo>
                <a:lnTo>
                  <a:pt x="5829" y="2937"/>
                </a:lnTo>
                <a:lnTo>
                  <a:pt x="5793" y="2899"/>
                </a:lnTo>
                <a:lnTo>
                  <a:pt x="5725" y="2899"/>
                </a:lnTo>
                <a:lnTo>
                  <a:pt x="5656" y="2899"/>
                </a:lnTo>
                <a:lnTo>
                  <a:pt x="5587" y="2937"/>
                </a:lnTo>
                <a:lnTo>
                  <a:pt x="5552" y="2975"/>
                </a:lnTo>
                <a:lnTo>
                  <a:pt x="5518" y="3013"/>
                </a:lnTo>
                <a:lnTo>
                  <a:pt x="5448" y="3087"/>
                </a:lnTo>
                <a:lnTo>
                  <a:pt x="5381" y="3126"/>
                </a:lnTo>
                <a:lnTo>
                  <a:pt x="5381" y="3163"/>
                </a:lnTo>
                <a:lnTo>
                  <a:pt x="5381" y="3200"/>
                </a:lnTo>
                <a:lnTo>
                  <a:pt x="5381" y="3238"/>
                </a:lnTo>
                <a:lnTo>
                  <a:pt x="5414" y="3163"/>
                </a:lnTo>
                <a:lnTo>
                  <a:pt x="5552" y="3126"/>
                </a:lnTo>
                <a:lnTo>
                  <a:pt x="5552" y="3087"/>
                </a:lnTo>
                <a:lnTo>
                  <a:pt x="5587" y="3087"/>
                </a:lnTo>
                <a:lnTo>
                  <a:pt x="5691" y="3049"/>
                </a:lnTo>
                <a:lnTo>
                  <a:pt x="5760" y="3049"/>
                </a:lnTo>
                <a:lnTo>
                  <a:pt x="5793" y="3087"/>
                </a:lnTo>
                <a:lnTo>
                  <a:pt x="5760" y="3163"/>
                </a:lnTo>
                <a:lnTo>
                  <a:pt x="5725" y="3163"/>
                </a:lnTo>
                <a:lnTo>
                  <a:pt x="5691" y="3200"/>
                </a:lnTo>
                <a:lnTo>
                  <a:pt x="5656" y="3163"/>
                </a:lnTo>
                <a:lnTo>
                  <a:pt x="5656" y="3200"/>
                </a:lnTo>
                <a:lnTo>
                  <a:pt x="5691" y="3200"/>
                </a:lnTo>
                <a:lnTo>
                  <a:pt x="5725" y="3238"/>
                </a:lnTo>
                <a:lnTo>
                  <a:pt x="5725" y="3314"/>
                </a:lnTo>
                <a:lnTo>
                  <a:pt x="5725" y="3350"/>
                </a:lnTo>
                <a:lnTo>
                  <a:pt x="5760" y="3389"/>
                </a:lnTo>
                <a:lnTo>
                  <a:pt x="5793" y="3464"/>
                </a:lnTo>
                <a:lnTo>
                  <a:pt x="5897" y="3464"/>
                </a:lnTo>
                <a:lnTo>
                  <a:pt x="5932" y="3503"/>
                </a:lnTo>
                <a:lnTo>
                  <a:pt x="5966" y="3464"/>
                </a:lnTo>
                <a:lnTo>
                  <a:pt x="5966" y="3503"/>
                </a:lnTo>
                <a:lnTo>
                  <a:pt x="5966" y="3539"/>
                </a:lnTo>
                <a:lnTo>
                  <a:pt x="5932" y="3539"/>
                </a:lnTo>
                <a:lnTo>
                  <a:pt x="5863" y="3578"/>
                </a:lnTo>
                <a:lnTo>
                  <a:pt x="5793" y="3614"/>
                </a:lnTo>
                <a:lnTo>
                  <a:pt x="5725" y="3653"/>
                </a:lnTo>
                <a:lnTo>
                  <a:pt x="5691" y="3689"/>
                </a:lnTo>
                <a:lnTo>
                  <a:pt x="5656" y="3689"/>
                </a:lnTo>
                <a:lnTo>
                  <a:pt x="5622" y="3653"/>
                </a:lnTo>
                <a:lnTo>
                  <a:pt x="5656" y="3614"/>
                </a:lnTo>
                <a:lnTo>
                  <a:pt x="5691" y="3578"/>
                </a:lnTo>
                <a:lnTo>
                  <a:pt x="5725" y="3539"/>
                </a:lnTo>
                <a:lnTo>
                  <a:pt x="5760" y="3539"/>
                </a:lnTo>
                <a:lnTo>
                  <a:pt x="5793" y="3503"/>
                </a:lnTo>
                <a:lnTo>
                  <a:pt x="5725" y="3503"/>
                </a:lnTo>
                <a:lnTo>
                  <a:pt x="5725" y="3464"/>
                </a:lnTo>
                <a:lnTo>
                  <a:pt x="5691" y="3503"/>
                </a:lnTo>
                <a:lnTo>
                  <a:pt x="5656" y="3503"/>
                </a:lnTo>
                <a:lnTo>
                  <a:pt x="5622" y="3539"/>
                </a:lnTo>
                <a:lnTo>
                  <a:pt x="5587" y="3503"/>
                </a:lnTo>
                <a:lnTo>
                  <a:pt x="5587" y="3464"/>
                </a:lnTo>
                <a:lnTo>
                  <a:pt x="5552" y="3389"/>
                </a:lnTo>
                <a:lnTo>
                  <a:pt x="5518" y="3314"/>
                </a:lnTo>
                <a:lnTo>
                  <a:pt x="5484" y="3276"/>
                </a:lnTo>
                <a:lnTo>
                  <a:pt x="5448" y="3314"/>
                </a:lnTo>
                <a:lnTo>
                  <a:pt x="5414" y="3314"/>
                </a:lnTo>
                <a:lnTo>
                  <a:pt x="5381" y="3350"/>
                </a:lnTo>
                <a:lnTo>
                  <a:pt x="5345" y="3389"/>
                </a:lnTo>
                <a:lnTo>
                  <a:pt x="5277" y="3426"/>
                </a:lnTo>
                <a:lnTo>
                  <a:pt x="5277" y="3464"/>
                </a:lnTo>
                <a:lnTo>
                  <a:pt x="5242" y="3464"/>
                </a:lnTo>
                <a:lnTo>
                  <a:pt x="5105" y="3464"/>
                </a:lnTo>
                <a:lnTo>
                  <a:pt x="5001" y="3503"/>
                </a:lnTo>
                <a:lnTo>
                  <a:pt x="4965" y="3503"/>
                </a:lnTo>
                <a:lnTo>
                  <a:pt x="4932" y="3503"/>
                </a:lnTo>
                <a:lnTo>
                  <a:pt x="4897" y="3503"/>
                </a:lnTo>
                <a:lnTo>
                  <a:pt x="4897" y="3539"/>
                </a:lnTo>
                <a:lnTo>
                  <a:pt x="4863" y="3614"/>
                </a:lnTo>
                <a:lnTo>
                  <a:pt x="4793" y="3653"/>
                </a:lnTo>
                <a:lnTo>
                  <a:pt x="4726" y="3689"/>
                </a:lnTo>
                <a:lnTo>
                  <a:pt x="4689" y="3689"/>
                </a:lnTo>
                <a:lnTo>
                  <a:pt x="4622" y="3689"/>
                </a:lnTo>
                <a:lnTo>
                  <a:pt x="4622" y="3728"/>
                </a:lnTo>
                <a:lnTo>
                  <a:pt x="4656" y="3728"/>
                </a:lnTo>
                <a:lnTo>
                  <a:pt x="4622" y="3803"/>
                </a:lnTo>
                <a:lnTo>
                  <a:pt x="4552" y="3803"/>
                </a:lnTo>
                <a:lnTo>
                  <a:pt x="4484" y="3803"/>
                </a:lnTo>
                <a:lnTo>
                  <a:pt x="4519" y="3803"/>
                </a:lnTo>
                <a:lnTo>
                  <a:pt x="4484" y="3803"/>
                </a:lnTo>
                <a:lnTo>
                  <a:pt x="4484" y="3840"/>
                </a:lnTo>
                <a:lnTo>
                  <a:pt x="4449" y="3840"/>
                </a:lnTo>
                <a:lnTo>
                  <a:pt x="4449" y="3878"/>
                </a:lnTo>
                <a:lnTo>
                  <a:pt x="4414" y="3878"/>
                </a:lnTo>
                <a:lnTo>
                  <a:pt x="4380" y="3878"/>
                </a:lnTo>
                <a:lnTo>
                  <a:pt x="4346" y="3840"/>
                </a:lnTo>
                <a:lnTo>
                  <a:pt x="4346" y="3765"/>
                </a:lnTo>
                <a:lnTo>
                  <a:pt x="4380" y="3728"/>
                </a:lnTo>
                <a:lnTo>
                  <a:pt x="4380" y="3653"/>
                </a:lnTo>
                <a:lnTo>
                  <a:pt x="4414" y="3689"/>
                </a:lnTo>
                <a:lnTo>
                  <a:pt x="4414" y="3728"/>
                </a:lnTo>
                <a:lnTo>
                  <a:pt x="4449" y="3689"/>
                </a:lnTo>
                <a:lnTo>
                  <a:pt x="4484" y="3614"/>
                </a:lnTo>
                <a:lnTo>
                  <a:pt x="4484" y="3539"/>
                </a:lnTo>
                <a:lnTo>
                  <a:pt x="4519" y="3539"/>
                </a:lnTo>
                <a:lnTo>
                  <a:pt x="4519" y="3578"/>
                </a:lnTo>
                <a:lnTo>
                  <a:pt x="4552" y="3578"/>
                </a:lnTo>
                <a:lnTo>
                  <a:pt x="4587" y="3539"/>
                </a:lnTo>
                <a:lnTo>
                  <a:pt x="4587" y="3464"/>
                </a:lnTo>
                <a:lnTo>
                  <a:pt x="4552" y="3426"/>
                </a:lnTo>
                <a:lnTo>
                  <a:pt x="4484" y="3426"/>
                </a:lnTo>
                <a:lnTo>
                  <a:pt x="4449" y="3389"/>
                </a:lnTo>
                <a:lnTo>
                  <a:pt x="4380" y="3389"/>
                </a:lnTo>
                <a:lnTo>
                  <a:pt x="4310" y="3350"/>
                </a:lnTo>
                <a:lnTo>
                  <a:pt x="4277" y="3350"/>
                </a:lnTo>
                <a:lnTo>
                  <a:pt x="4242" y="3314"/>
                </a:lnTo>
                <a:lnTo>
                  <a:pt x="4207" y="3276"/>
                </a:lnTo>
                <a:lnTo>
                  <a:pt x="4207" y="3238"/>
                </a:lnTo>
                <a:lnTo>
                  <a:pt x="4207" y="3200"/>
                </a:lnTo>
                <a:lnTo>
                  <a:pt x="4173" y="3163"/>
                </a:lnTo>
                <a:lnTo>
                  <a:pt x="4138" y="3126"/>
                </a:lnTo>
                <a:lnTo>
                  <a:pt x="4138" y="3087"/>
                </a:lnTo>
                <a:lnTo>
                  <a:pt x="4070" y="3087"/>
                </a:lnTo>
                <a:lnTo>
                  <a:pt x="4035" y="3049"/>
                </a:lnTo>
                <a:lnTo>
                  <a:pt x="4001" y="3087"/>
                </a:lnTo>
                <a:lnTo>
                  <a:pt x="3967" y="3126"/>
                </a:lnTo>
                <a:lnTo>
                  <a:pt x="3864" y="3163"/>
                </a:lnTo>
                <a:lnTo>
                  <a:pt x="3828" y="3200"/>
                </a:lnTo>
                <a:lnTo>
                  <a:pt x="3690" y="3126"/>
                </a:lnTo>
                <a:lnTo>
                  <a:pt x="3622" y="3126"/>
                </a:lnTo>
                <a:lnTo>
                  <a:pt x="3587" y="3126"/>
                </a:lnTo>
                <a:lnTo>
                  <a:pt x="3587" y="3087"/>
                </a:lnTo>
                <a:lnTo>
                  <a:pt x="3552" y="3049"/>
                </a:lnTo>
                <a:lnTo>
                  <a:pt x="3518" y="3013"/>
                </a:lnTo>
                <a:lnTo>
                  <a:pt x="3484" y="3013"/>
                </a:lnTo>
                <a:lnTo>
                  <a:pt x="3448" y="3013"/>
                </a:lnTo>
                <a:lnTo>
                  <a:pt x="3448" y="3049"/>
                </a:lnTo>
                <a:lnTo>
                  <a:pt x="1379" y="3049"/>
                </a:lnTo>
                <a:lnTo>
                  <a:pt x="1346" y="3013"/>
                </a:lnTo>
                <a:lnTo>
                  <a:pt x="1310" y="2975"/>
                </a:lnTo>
                <a:lnTo>
                  <a:pt x="1208" y="2899"/>
                </a:lnTo>
                <a:lnTo>
                  <a:pt x="1173" y="2862"/>
                </a:lnTo>
                <a:lnTo>
                  <a:pt x="1173" y="2825"/>
                </a:lnTo>
                <a:lnTo>
                  <a:pt x="1138" y="2825"/>
                </a:lnTo>
                <a:lnTo>
                  <a:pt x="1070" y="2785"/>
                </a:lnTo>
                <a:lnTo>
                  <a:pt x="1034" y="2749"/>
                </a:lnTo>
                <a:lnTo>
                  <a:pt x="966" y="2635"/>
                </a:lnTo>
                <a:lnTo>
                  <a:pt x="931" y="2561"/>
                </a:lnTo>
                <a:lnTo>
                  <a:pt x="931" y="2485"/>
                </a:lnTo>
                <a:lnTo>
                  <a:pt x="897" y="2448"/>
                </a:lnTo>
                <a:lnTo>
                  <a:pt x="862" y="2448"/>
                </a:lnTo>
                <a:lnTo>
                  <a:pt x="828" y="2411"/>
                </a:lnTo>
                <a:lnTo>
                  <a:pt x="828" y="2372"/>
                </a:lnTo>
                <a:lnTo>
                  <a:pt x="862" y="2334"/>
                </a:lnTo>
                <a:lnTo>
                  <a:pt x="828" y="2298"/>
                </a:lnTo>
                <a:lnTo>
                  <a:pt x="793" y="2334"/>
                </a:lnTo>
                <a:lnTo>
                  <a:pt x="759" y="2334"/>
                </a:lnTo>
                <a:lnTo>
                  <a:pt x="759" y="2259"/>
                </a:lnTo>
                <a:lnTo>
                  <a:pt x="759" y="2221"/>
                </a:lnTo>
                <a:lnTo>
                  <a:pt x="725" y="2259"/>
                </a:lnTo>
                <a:lnTo>
                  <a:pt x="689" y="2221"/>
                </a:lnTo>
                <a:lnTo>
                  <a:pt x="655" y="2184"/>
                </a:lnTo>
                <a:lnTo>
                  <a:pt x="586" y="1996"/>
                </a:lnTo>
                <a:lnTo>
                  <a:pt x="552" y="1959"/>
                </a:lnTo>
                <a:lnTo>
                  <a:pt x="518" y="1920"/>
                </a:lnTo>
                <a:lnTo>
                  <a:pt x="518" y="1883"/>
                </a:lnTo>
                <a:lnTo>
                  <a:pt x="483" y="1845"/>
                </a:lnTo>
                <a:lnTo>
                  <a:pt x="449" y="1883"/>
                </a:lnTo>
                <a:lnTo>
                  <a:pt x="415" y="1920"/>
                </a:lnTo>
                <a:lnTo>
                  <a:pt x="345" y="1920"/>
                </a:lnTo>
                <a:lnTo>
                  <a:pt x="275" y="1883"/>
                </a:lnTo>
                <a:lnTo>
                  <a:pt x="207" y="1883"/>
                </a:lnTo>
                <a:lnTo>
                  <a:pt x="173" y="1808"/>
                </a:lnTo>
                <a:lnTo>
                  <a:pt x="138" y="1770"/>
                </a:lnTo>
                <a:lnTo>
                  <a:pt x="70" y="1770"/>
                </a:lnTo>
                <a:lnTo>
                  <a:pt x="0" y="1733"/>
                </a:lnTo>
                <a:lnTo>
                  <a:pt x="34" y="114"/>
                </a:lnTo>
              </a:path>
            </a:pathLst>
          </a:custGeom>
          <a:noFill/>
          <a:ln w="3600">
            <a:solidFill>
              <a:srgbClr val="000000"/>
            </a:solidFill>
            <a:round/>
            <a:headEnd/>
            <a:tailEnd/>
          </a:ln>
          <a:effectLst/>
        </p:spPr>
        <p:txBody>
          <a:bodyPr/>
          <a:lstStyle/>
          <a:p>
            <a:endParaRPr lang="es-ES_tradnl" sz="1633"/>
          </a:p>
        </p:txBody>
      </p:sp>
      <p:sp>
        <p:nvSpPr>
          <p:cNvPr id="11478" name="Freeform 214"/>
          <p:cNvSpPr>
            <a:spLocks noChangeArrowheads="1"/>
          </p:cNvSpPr>
          <p:nvPr/>
        </p:nvSpPr>
        <p:spPr bwMode="auto">
          <a:xfrm>
            <a:off x="8905737" y="701355"/>
            <a:ext cx="663910" cy="528535"/>
          </a:xfrm>
          <a:custGeom>
            <a:avLst/>
            <a:gdLst/>
            <a:ahLst/>
            <a:cxnLst>
              <a:cxn ang="0">
                <a:pos x="33" y="263"/>
              </a:cxn>
              <a:cxn ang="0">
                <a:pos x="138" y="301"/>
              </a:cxn>
              <a:cxn ang="0">
                <a:pos x="275" y="413"/>
              </a:cxn>
              <a:cxn ang="0">
                <a:pos x="517" y="451"/>
              </a:cxn>
              <a:cxn ang="0">
                <a:pos x="551" y="451"/>
              </a:cxn>
              <a:cxn ang="0">
                <a:pos x="689" y="451"/>
              </a:cxn>
              <a:cxn ang="0">
                <a:pos x="793" y="413"/>
              </a:cxn>
              <a:cxn ang="0">
                <a:pos x="861" y="490"/>
              </a:cxn>
              <a:cxn ang="0">
                <a:pos x="930" y="565"/>
              </a:cxn>
              <a:cxn ang="0">
                <a:pos x="1033" y="678"/>
              </a:cxn>
              <a:cxn ang="0">
                <a:pos x="1104" y="791"/>
              </a:cxn>
              <a:cxn ang="0">
                <a:pos x="1172" y="978"/>
              </a:cxn>
              <a:cxn ang="0">
                <a:pos x="1137" y="1129"/>
              </a:cxn>
              <a:cxn ang="0">
                <a:pos x="964" y="1129"/>
              </a:cxn>
              <a:cxn ang="0">
                <a:pos x="861" y="1092"/>
              </a:cxn>
              <a:cxn ang="0">
                <a:pos x="827" y="1205"/>
              </a:cxn>
              <a:cxn ang="0">
                <a:pos x="861" y="1280"/>
              </a:cxn>
              <a:cxn ang="0">
                <a:pos x="1033" y="1242"/>
              </a:cxn>
              <a:cxn ang="0">
                <a:pos x="1241" y="1430"/>
              </a:cxn>
              <a:cxn ang="0">
                <a:pos x="1379" y="1505"/>
              </a:cxn>
              <a:cxn ang="0">
                <a:pos x="1516" y="1582"/>
              </a:cxn>
              <a:cxn ang="0">
                <a:pos x="1689" y="1618"/>
              </a:cxn>
              <a:cxn ang="0">
                <a:pos x="1619" y="1468"/>
              </a:cxn>
              <a:cxn ang="0">
                <a:pos x="1586" y="1393"/>
              </a:cxn>
              <a:cxn ang="0">
                <a:pos x="1724" y="1505"/>
              </a:cxn>
              <a:cxn ang="0">
                <a:pos x="1792" y="1543"/>
              </a:cxn>
              <a:cxn ang="0">
                <a:pos x="1828" y="1393"/>
              </a:cxn>
              <a:cxn ang="0">
                <a:pos x="1724" y="1355"/>
              </a:cxn>
              <a:cxn ang="0">
                <a:pos x="1689" y="1242"/>
              </a:cxn>
              <a:cxn ang="0">
                <a:pos x="1586" y="1092"/>
              </a:cxn>
              <a:cxn ang="0">
                <a:pos x="1586" y="978"/>
              </a:cxn>
              <a:cxn ang="0">
                <a:pos x="1759" y="1129"/>
              </a:cxn>
              <a:cxn ang="0">
                <a:pos x="1965" y="1205"/>
              </a:cxn>
              <a:cxn ang="0">
                <a:pos x="2000" y="1129"/>
              </a:cxn>
              <a:cxn ang="0">
                <a:pos x="2000" y="1053"/>
              </a:cxn>
              <a:cxn ang="0">
                <a:pos x="1930" y="978"/>
              </a:cxn>
              <a:cxn ang="0">
                <a:pos x="1930" y="865"/>
              </a:cxn>
              <a:cxn ang="0">
                <a:pos x="1759" y="828"/>
              </a:cxn>
              <a:cxn ang="0">
                <a:pos x="1619" y="715"/>
              </a:cxn>
              <a:cxn ang="0">
                <a:pos x="1619" y="641"/>
              </a:cxn>
              <a:cxn ang="0">
                <a:pos x="1516" y="641"/>
              </a:cxn>
              <a:cxn ang="0">
                <a:pos x="1551" y="565"/>
              </a:cxn>
              <a:cxn ang="0">
                <a:pos x="1516" y="451"/>
              </a:cxn>
              <a:cxn ang="0">
                <a:pos x="1449" y="337"/>
              </a:cxn>
              <a:cxn ang="0">
                <a:pos x="1345" y="301"/>
              </a:cxn>
              <a:cxn ang="0">
                <a:pos x="1275" y="301"/>
              </a:cxn>
              <a:cxn ang="0">
                <a:pos x="1137" y="301"/>
              </a:cxn>
              <a:cxn ang="0">
                <a:pos x="1069" y="227"/>
              </a:cxn>
              <a:cxn ang="0">
                <a:pos x="1000" y="150"/>
              </a:cxn>
              <a:cxn ang="0">
                <a:pos x="861" y="113"/>
              </a:cxn>
              <a:cxn ang="0">
                <a:pos x="757" y="150"/>
              </a:cxn>
              <a:cxn ang="0">
                <a:pos x="689" y="187"/>
              </a:cxn>
              <a:cxn ang="0">
                <a:pos x="586" y="187"/>
              </a:cxn>
              <a:cxn ang="0">
                <a:pos x="551" y="76"/>
              </a:cxn>
              <a:cxn ang="0">
                <a:pos x="482" y="0"/>
              </a:cxn>
              <a:cxn ang="0">
                <a:pos x="378" y="76"/>
              </a:cxn>
              <a:cxn ang="0">
                <a:pos x="309" y="150"/>
              </a:cxn>
              <a:cxn ang="0">
                <a:pos x="309" y="187"/>
              </a:cxn>
              <a:cxn ang="0">
                <a:pos x="241" y="113"/>
              </a:cxn>
              <a:cxn ang="0">
                <a:pos x="309" y="0"/>
              </a:cxn>
              <a:cxn ang="0">
                <a:pos x="138" y="76"/>
              </a:cxn>
            </a:cxnLst>
            <a:rect l="0" t="0" r="r" b="b"/>
            <a:pathLst>
              <a:path w="2035" h="1619">
                <a:moveTo>
                  <a:pt x="0" y="187"/>
                </a:moveTo>
                <a:lnTo>
                  <a:pt x="0" y="227"/>
                </a:lnTo>
                <a:lnTo>
                  <a:pt x="33" y="263"/>
                </a:lnTo>
                <a:lnTo>
                  <a:pt x="69" y="263"/>
                </a:lnTo>
                <a:lnTo>
                  <a:pt x="103" y="301"/>
                </a:lnTo>
                <a:lnTo>
                  <a:pt x="138" y="301"/>
                </a:lnTo>
                <a:lnTo>
                  <a:pt x="138" y="337"/>
                </a:lnTo>
                <a:lnTo>
                  <a:pt x="206" y="377"/>
                </a:lnTo>
                <a:lnTo>
                  <a:pt x="275" y="413"/>
                </a:lnTo>
                <a:lnTo>
                  <a:pt x="378" y="451"/>
                </a:lnTo>
                <a:lnTo>
                  <a:pt x="482" y="490"/>
                </a:lnTo>
                <a:lnTo>
                  <a:pt x="517" y="451"/>
                </a:lnTo>
                <a:lnTo>
                  <a:pt x="517" y="413"/>
                </a:lnTo>
                <a:lnTo>
                  <a:pt x="551" y="413"/>
                </a:lnTo>
                <a:lnTo>
                  <a:pt x="551" y="451"/>
                </a:lnTo>
                <a:lnTo>
                  <a:pt x="586" y="451"/>
                </a:lnTo>
                <a:lnTo>
                  <a:pt x="655" y="451"/>
                </a:lnTo>
                <a:lnTo>
                  <a:pt x="689" y="451"/>
                </a:lnTo>
                <a:lnTo>
                  <a:pt x="757" y="490"/>
                </a:lnTo>
                <a:lnTo>
                  <a:pt x="793" y="451"/>
                </a:lnTo>
                <a:lnTo>
                  <a:pt x="793" y="413"/>
                </a:lnTo>
                <a:lnTo>
                  <a:pt x="793" y="377"/>
                </a:lnTo>
                <a:lnTo>
                  <a:pt x="827" y="413"/>
                </a:lnTo>
                <a:lnTo>
                  <a:pt x="861" y="490"/>
                </a:lnTo>
                <a:lnTo>
                  <a:pt x="861" y="527"/>
                </a:lnTo>
                <a:lnTo>
                  <a:pt x="896" y="565"/>
                </a:lnTo>
                <a:lnTo>
                  <a:pt x="930" y="565"/>
                </a:lnTo>
                <a:lnTo>
                  <a:pt x="964" y="641"/>
                </a:lnTo>
                <a:lnTo>
                  <a:pt x="1000" y="641"/>
                </a:lnTo>
                <a:lnTo>
                  <a:pt x="1033" y="678"/>
                </a:lnTo>
                <a:lnTo>
                  <a:pt x="1069" y="678"/>
                </a:lnTo>
                <a:lnTo>
                  <a:pt x="1069" y="715"/>
                </a:lnTo>
                <a:lnTo>
                  <a:pt x="1104" y="791"/>
                </a:lnTo>
                <a:lnTo>
                  <a:pt x="1137" y="903"/>
                </a:lnTo>
                <a:lnTo>
                  <a:pt x="1172" y="942"/>
                </a:lnTo>
                <a:lnTo>
                  <a:pt x="1172" y="978"/>
                </a:lnTo>
                <a:lnTo>
                  <a:pt x="1172" y="1016"/>
                </a:lnTo>
                <a:lnTo>
                  <a:pt x="1137" y="1053"/>
                </a:lnTo>
                <a:lnTo>
                  <a:pt x="1137" y="1129"/>
                </a:lnTo>
                <a:lnTo>
                  <a:pt x="1104" y="1129"/>
                </a:lnTo>
                <a:lnTo>
                  <a:pt x="1033" y="1129"/>
                </a:lnTo>
                <a:lnTo>
                  <a:pt x="964" y="1129"/>
                </a:lnTo>
                <a:lnTo>
                  <a:pt x="930" y="1092"/>
                </a:lnTo>
                <a:lnTo>
                  <a:pt x="896" y="1092"/>
                </a:lnTo>
                <a:lnTo>
                  <a:pt x="861" y="1092"/>
                </a:lnTo>
                <a:lnTo>
                  <a:pt x="861" y="1129"/>
                </a:lnTo>
                <a:lnTo>
                  <a:pt x="827" y="1167"/>
                </a:lnTo>
                <a:lnTo>
                  <a:pt x="827" y="1205"/>
                </a:lnTo>
                <a:lnTo>
                  <a:pt x="793" y="1242"/>
                </a:lnTo>
                <a:lnTo>
                  <a:pt x="827" y="1280"/>
                </a:lnTo>
                <a:lnTo>
                  <a:pt x="861" y="1280"/>
                </a:lnTo>
                <a:lnTo>
                  <a:pt x="930" y="1280"/>
                </a:lnTo>
                <a:lnTo>
                  <a:pt x="964" y="1280"/>
                </a:lnTo>
                <a:lnTo>
                  <a:pt x="1033" y="1242"/>
                </a:lnTo>
                <a:lnTo>
                  <a:pt x="1104" y="1280"/>
                </a:lnTo>
                <a:lnTo>
                  <a:pt x="1137" y="1318"/>
                </a:lnTo>
                <a:lnTo>
                  <a:pt x="1241" y="1430"/>
                </a:lnTo>
                <a:lnTo>
                  <a:pt x="1275" y="1468"/>
                </a:lnTo>
                <a:lnTo>
                  <a:pt x="1345" y="1505"/>
                </a:lnTo>
                <a:lnTo>
                  <a:pt x="1379" y="1505"/>
                </a:lnTo>
                <a:lnTo>
                  <a:pt x="1412" y="1505"/>
                </a:lnTo>
                <a:lnTo>
                  <a:pt x="1449" y="1543"/>
                </a:lnTo>
                <a:lnTo>
                  <a:pt x="1516" y="1582"/>
                </a:lnTo>
                <a:lnTo>
                  <a:pt x="1586" y="1618"/>
                </a:lnTo>
                <a:lnTo>
                  <a:pt x="1655" y="1618"/>
                </a:lnTo>
                <a:lnTo>
                  <a:pt x="1689" y="1618"/>
                </a:lnTo>
                <a:lnTo>
                  <a:pt x="1689" y="1543"/>
                </a:lnTo>
                <a:lnTo>
                  <a:pt x="1655" y="1543"/>
                </a:lnTo>
                <a:lnTo>
                  <a:pt x="1619" y="1468"/>
                </a:lnTo>
                <a:lnTo>
                  <a:pt x="1586" y="1430"/>
                </a:lnTo>
                <a:lnTo>
                  <a:pt x="1551" y="1393"/>
                </a:lnTo>
                <a:lnTo>
                  <a:pt x="1586" y="1393"/>
                </a:lnTo>
                <a:lnTo>
                  <a:pt x="1619" y="1393"/>
                </a:lnTo>
                <a:lnTo>
                  <a:pt x="1619" y="1430"/>
                </a:lnTo>
                <a:lnTo>
                  <a:pt x="1724" y="1505"/>
                </a:lnTo>
                <a:lnTo>
                  <a:pt x="1759" y="1543"/>
                </a:lnTo>
                <a:lnTo>
                  <a:pt x="1792" y="1582"/>
                </a:lnTo>
                <a:lnTo>
                  <a:pt x="1792" y="1543"/>
                </a:lnTo>
                <a:lnTo>
                  <a:pt x="1792" y="1505"/>
                </a:lnTo>
                <a:lnTo>
                  <a:pt x="1828" y="1468"/>
                </a:lnTo>
                <a:lnTo>
                  <a:pt x="1828" y="1393"/>
                </a:lnTo>
                <a:lnTo>
                  <a:pt x="1828" y="1355"/>
                </a:lnTo>
                <a:lnTo>
                  <a:pt x="1792" y="1355"/>
                </a:lnTo>
                <a:lnTo>
                  <a:pt x="1724" y="1355"/>
                </a:lnTo>
                <a:lnTo>
                  <a:pt x="1689" y="1355"/>
                </a:lnTo>
                <a:lnTo>
                  <a:pt x="1689" y="1318"/>
                </a:lnTo>
                <a:lnTo>
                  <a:pt x="1689" y="1242"/>
                </a:lnTo>
                <a:lnTo>
                  <a:pt x="1655" y="1205"/>
                </a:lnTo>
                <a:lnTo>
                  <a:pt x="1619" y="1167"/>
                </a:lnTo>
                <a:lnTo>
                  <a:pt x="1586" y="1092"/>
                </a:lnTo>
                <a:lnTo>
                  <a:pt x="1551" y="1053"/>
                </a:lnTo>
                <a:lnTo>
                  <a:pt x="1551" y="978"/>
                </a:lnTo>
                <a:lnTo>
                  <a:pt x="1586" y="978"/>
                </a:lnTo>
                <a:lnTo>
                  <a:pt x="1619" y="1016"/>
                </a:lnTo>
                <a:lnTo>
                  <a:pt x="1655" y="1016"/>
                </a:lnTo>
                <a:lnTo>
                  <a:pt x="1759" y="1129"/>
                </a:lnTo>
                <a:lnTo>
                  <a:pt x="1828" y="1167"/>
                </a:lnTo>
                <a:lnTo>
                  <a:pt x="1896" y="1167"/>
                </a:lnTo>
                <a:lnTo>
                  <a:pt x="1965" y="1205"/>
                </a:lnTo>
                <a:lnTo>
                  <a:pt x="2000" y="1205"/>
                </a:lnTo>
                <a:lnTo>
                  <a:pt x="2000" y="1167"/>
                </a:lnTo>
                <a:lnTo>
                  <a:pt x="2000" y="1129"/>
                </a:lnTo>
                <a:lnTo>
                  <a:pt x="1965" y="1092"/>
                </a:lnTo>
                <a:lnTo>
                  <a:pt x="2000" y="1092"/>
                </a:lnTo>
                <a:lnTo>
                  <a:pt x="2000" y="1053"/>
                </a:lnTo>
                <a:lnTo>
                  <a:pt x="2034" y="978"/>
                </a:lnTo>
                <a:lnTo>
                  <a:pt x="2000" y="978"/>
                </a:lnTo>
                <a:lnTo>
                  <a:pt x="1930" y="978"/>
                </a:lnTo>
                <a:lnTo>
                  <a:pt x="1896" y="978"/>
                </a:lnTo>
                <a:lnTo>
                  <a:pt x="1930" y="942"/>
                </a:lnTo>
                <a:lnTo>
                  <a:pt x="1930" y="865"/>
                </a:lnTo>
                <a:lnTo>
                  <a:pt x="1896" y="865"/>
                </a:lnTo>
                <a:lnTo>
                  <a:pt x="1828" y="865"/>
                </a:lnTo>
                <a:lnTo>
                  <a:pt x="1759" y="828"/>
                </a:lnTo>
                <a:lnTo>
                  <a:pt x="1655" y="791"/>
                </a:lnTo>
                <a:lnTo>
                  <a:pt x="1619" y="753"/>
                </a:lnTo>
                <a:lnTo>
                  <a:pt x="1619" y="715"/>
                </a:lnTo>
                <a:lnTo>
                  <a:pt x="1619" y="678"/>
                </a:lnTo>
                <a:lnTo>
                  <a:pt x="1655" y="678"/>
                </a:lnTo>
                <a:lnTo>
                  <a:pt x="1619" y="641"/>
                </a:lnTo>
                <a:lnTo>
                  <a:pt x="1586" y="641"/>
                </a:lnTo>
                <a:lnTo>
                  <a:pt x="1551" y="641"/>
                </a:lnTo>
                <a:lnTo>
                  <a:pt x="1516" y="641"/>
                </a:lnTo>
                <a:lnTo>
                  <a:pt x="1516" y="601"/>
                </a:lnTo>
                <a:lnTo>
                  <a:pt x="1516" y="565"/>
                </a:lnTo>
                <a:lnTo>
                  <a:pt x="1551" y="565"/>
                </a:lnTo>
                <a:lnTo>
                  <a:pt x="1551" y="527"/>
                </a:lnTo>
                <a:lnTo>
                  <a:pt x="1551" y="490"/>
                </a:lnTo>
                <a:lnTo>
                  <a:pt x="1516" y="451"/>
                </a:lnTo>
                <a:lnTo>
                  <a:pt x="1482" y="377"/>
                </a:lnTo>
                <a:lnTo>
                  <a:pt x="1449" y="413"/>
                </a:lnTo>
                <a:lnTo>
                  <a:pt x="1449" y="337"/>
                </a:lnTo>
                <a:lnTo>
                  <a:pt x="1412" y="337"/>
                </a:lnTo>
                <a:lnTo>
                  <a:pt x="1379" y="301"/>
                </a:lnTo>
                <a:lnTo>
                  <a:pt x="1345" y="301"/>
                </a:lnTo>
                <a:lnTo>
                  <a:pt x="1309" y="337"/>
                </a:lnTo>
                <a:lnTo>
                  <a:pt x="1275" y="337"/>
                </a:lnTo>
                <a:lnTo>
                  <a:pt x="1275" y="301"/>
                </a:lnTo>
                <a:lnTo>
                  <a:pt x="1241" y="263"/>
                </a:lnTo>
                <a:lnTo>
                  <a:pt x="1172" y="301"/>
                </a:lnTo>
                <a:lnTo>
                  <a:pt x="1137" y="301"/>
                </a:lnTo>
                <a:lnTo>
                  <a:pt x="1104" y="263"/>
                </a:lnTo>
                <a:lnTo>
                  <a:pt x="1069" y="263"/>
                </a:lnTo>
                <a:lnTo>
                  <a:pt x="1069" y="227"/>
                </a:lnTo>
                <a:lnTo>
                  <a:pt x="1069" y="187"/>
                </a:lnTo>
                <a:lnTo>
                  <a:pt x="1033" y="187"/>
                </a:lnTo>
                <a:lnTo>
                  <a:pt x="1000" y="150"/>
                </a:lnTo>
                <a:lnTo>
                  <a:pt x="1000" y="113"/>
                </a:lnTo>
                <a:lnTo>
                  <a:pt x="964" y="76"/>
                </a:lnTo>
                <a:lnTo>
                  <a:pt x="861" y="113"/>
                </a:lnTo>
                <a:lnTo>
                  <a:pt x="793" y="113"/>
                </a:lnTo>
                <a:lnTo>
                  <a:pt x="757" y="113"/>
                </a:lnTo>
                <a:lnTo>
                  <a:pt x="757" y="150"/>
                </a:lnTo>
                <a:lnTo>
                  <a:pt x="757" y="187"/>
                </a:lnTo>
                <a:lnTo>
                  <a:pt x="724" y="187"/>
                </a:lnTo>
                <a:lnTo>
                  <a:pt x="689" y="187"/>
                </a:lnTo>
                <a:lnTo>
                  <a:pt x="655" y="227"/>
                </a:lnTo>
                <a:lnTo>
                  <a:pt x="586" y="227"/>
                </a:lnTo>
                <a:lnTo>
                  <a:pt x="586" y="187"/>
                </a:lnTo>
                <a:lnTo>
                  <a:pt x="586" y="150"/>
                </a:lnTo>
                <a:lnTo>
                  <a:pt x="586" y="113"/>
                </a:lnTo>
                <a:lnTo>
                  <a:pt x="551" y="76"/>
                </a:lnTo>
                <a:lnTo>
                  <a:pt x="551" y="0"/>
                </a:lnTo>
                <a:lnTo>
                  <a:pt x="517" y="0"/>
                </a:lnTo>
                <a:lnTo>
                  <a:pt x="482" y="0"/>
                </a:lnTo>
                <a:lnTo>
                  <a:pt x="448" y="37"/>
                </a:lnTo>
                <a:lnTo>
                  <a:pt x="413" y="76"/>
                </a:lnTo>
                <a:lnTo>
                  <a:pt x="378" y="76"/>
                </a:lnTo>
                <a:lnTo>
                  <a:pt x="309" y="76"/>
                </a:lnTo>
                <a:lnTo>
                  <a:pt x="309" y="113"/>
                </a:lnTo>
                <a:lnTo>
                  <a:pt x="309" y="150"/>
                </a:lnTo>
                <a:lnTo>
                  <a:pt x="345" y="227"/>
                </a:lnTo>
                <a:lnTo>
                  <a:pt x="309" y="263"/>
                </a:lnTo>
                <a:lnTo>
                  <a:pt x="309" y="187"/>
                </a:lnTo>
                <a:lnTo>
                  <a:pt x="275" y="150"/>
                </a:lnTo>
                <a:lnTo>
                  <a:pt x="275" y="113"/>
                </a:lnTo>
                <a:lnTo>
                  <a:pt x="241" y="113"/>
                </a:lnTo>
                <a:lnTo>
                  <a:pt x="241" y="76"/>
                </a:lnTo>
                <a:lnTo>
                  <a:pt x="275" y="76"/>
                </a:lnTo>
                <a:lnTo>
                  <a:pt x="309" y="0"/>
                </a:lnTo>
                <a:lnTo>
                  <a:pt x="275" y="0"/>
                </a:lnTo>
                <a:lnTo>
                  <a:pt x="241" y="0"/>
                </a:lnTo>
                <a:lnTo>
                  <a:pt x="138" y="76"/>
                </a:lnTo>
                <a:lnTo>
                  <a:pt x="33" y="150"/>
                </a:lnTo>
                <a:lnTo>
                  <a:pt x="0" y="187"/>
                </a:lnTo>
              </a:path>
            </a:pathLst>
          </a:custGeom>
          <a:noFill/>
          <a:ln w="3600">
            <a:solidFill>
              <a:srgbClr val="000000"/>
            </a:solidFill>
            <a:round/>
            <a:headEnd/>
            <a:tailEnd/>
          </a:ln>
          <a:effectLst/>
        </p:spPr>
        <p:txBody>
          <a:bodyPr/>
          <a:lstStyle/>
          <a:p>
            <a:endParaRPr lang="es-ES_tradnl" sz="1633"/>
          </a:p>
        </p:txBody>
      </p:sp>
      <p:sp>
        <p:nvSpPr>
          <p:cNvPr id="11479" name="Freeform 215"/>
          <p:cNvSpPr>
            <a:spLocks noChangeArrowheads="1"/>
          </p:cNvSpPr>
          <p:nvPr/>
        </p:nvSpPr>
        <p:spPr bwMode="auto">
          <a:xfrm>
            <a:off x="9108799" y="688395"/>
            <a:ext cx="90729" cy="37444"/>
          </a:xfrm>
          <a:custGeom>
            <a:avLst/>
            <a:gdLst/>
            <a:ahLst/>
            <a:cxnLst>
              <a:cxn ang="0">
                <a:pos x="0" y="114"/>
              </a:cxn>
              <a:cxn ang="0">
                <a:pos x="104" y="114"/>
              </a:cxn>
              <a:cxn ang="0">
                <a:pos x="173" y="114"/>
              </a:cxn>
              <a:cxn ang="0">
                <a:pos x="207" y="75"/>
              </a:cxn>
              <a:cxn ang="0">
                <a:pos x="242" y="75"/>
              </a:cxn>
              <a:cxn ang="0">
                <a:pos x="276" y="75"/>
              </a:cxn>
              <a:cxn ang="0">
                <a:pos x="276" y="38"/>
              </a:cxn>
              <a:cxn ang="0">
                <a:pos x="242" y="38"/>
              </a:cxn>
              <a:cxn ang="0">
                <a:pos x="207" y="0"/>
              </a:cxn>
              <a:cxn ang="0">
                <a:pos x="173" y="0"/>
              </a:cxn>
              <a:cxn ang="0">
                <a:pos x="138" y="0"/>
              </a:cxn>
              <a:cxn ang="0">
                <a:pos x="70" y="0"/>
              </a:cxn>
              <a:cxn ang="0">
                <a:pos x="35" y="38"/>
              </a:cxn>
              <a:cxn ang="0">
                <a:pos x="0" y="114"/>
              </a:cxn>
            </a:cxnLst>
            <a:rect l="0" t="0" r="r" b="b"/>
            <a:pathLst>
              <a:path w="277" h="115">
                <a:moveTo>
                  <a:pt x="0" y="114"/>
                </a:moveTo>
                <a:lnTo>
                  <a:pt x="104" y="114"/>
                </a:lnTo>
                <a:lnTo>
                  <a:pt x="173" y="114"/>
                </a:lnTo>
                <a:lnTo>
                  <a:pt x="207" y="75"/>
                </a:lnTo>
                <a:lnTo>
                  <a:pt x="242" y="75"/>
                </a:lnTo>
                <a:lnTo>
                  <a:pt x="276" y="75"/>
                </a:lnTo>
                <a:lnTo>
                  <a:pt x="276" y="38"/>
                </a:lnTo>
                <a:lnTo>
                  <a:pt x="242" y="38"/>
                </a:lnTo>
                <a:lnTo>
                  <a:pt x="207" y="0"/>
                </a:lnTo>
                <a:lnTo>
                  <a:pt x="173" y="0"/>
                </a:lnTo>
                <a:lnTo>
                  <a:pt x="138" y="0"/>
                </a:lnTo>
                <a:lnTo>
                  <a:pt x="70" y="0"/>
                </a:lnTo>
                <a:lnTo>
                  <a:pt x="35" y="38"/>
                </a:lnTo>
                <a:lnTo>
                  <a:pt x="0" y="114"/>
                </a:lnTo>
              </a:path>
            </a:pathLst>
          </a:custGeom>
          <a:noFill/>
          <a:ln w="3600">
            <a:solidFill>
              <a:srgbClr val="000000"/>
            </a:solidFill>
            <a:round/>
            <a:headEnd/>
            <a:tailEnd/>
          </a:ln>
          <a:effectLst/>
        </p:spPr>
        <p:txBody>
          <a:bodyPr/>
          <a:lstStyle/>
          <a:p>
            <a:endParaRPr lang="es-ES_tradnl" sz="1633"/>
          </a:p>
        </p:txBody>
      </p:sp>
      <p:sp>
        <p:nvSpPr>
          <p:cNvPr id="11480" name="Freeform 216"/>
          <p:cNvSpPr>
            <a:spLocks noChangeArrowheads="1"/>
          </p:cNvSpPr>
          <p:nvPr/>
        </p:nvSpPr>
        <p:spPr bwMode="auto">
          <a:xfrm>
            <a:off x="8793404" y="626469"/>
            <a:ext cx="56166" cy="37444"/>
          </a:xfrm>
          <a:custGeom>
            <a:avLst/>
            <a:gdLst/>
            <a:ahLst/>
            <a:cxnLst>
              <a:cxn ang="0">
                <a:pos x="104" y="0"/>
              </a:cxn>
              <a:cxn ang="0">
                <a:pos x="70" y="0"/>
              </a:cxn>
              <a:cxn ang="0">
                <a:pos x="35" y="0"/>
              </a:cxn>
              <a:cxn ang="0">
                <a:pos x="0" y="38"/>
              </a:cxn>
              <a:cxn ang="0">
                <a:pos x="35" y="38"/>
              </a:cxn>
              <a:cxn ang="0">
                <a:pos x="35" y="75"/>
              </a:cxn>
              <a:cxn ang="0">
                <a:pos x="35" y="113"/>
              </a:cxn>
              <a:cxn ang="0">
                <a:pos x="70" y="113"/>
              </a:cxn>
              <a:cxn ang="0">
                <a:pos x="139" y="113"/>
              </a:cxn>
              <a:cxn ang="0">
                <a:pos x="173" y="113"/>
              </a:cxn>
              <a:cxn ang="0">
                <a:pos x="173" y="75"/>
              </a:cxn>
              <a:cxn ang="0">
                <a:pos x="139" y="38"/>
              </a:cxn>
              <a:cxn ang="0">
                <a:pos x="104" y="0"/>
              </a:cxn>
            </a:cxnLst>
            <a:rect l="0" t="0" r="r" b="b"/>
            <a:pathLst>
              <a:path w="174" h="114">
                <a:moveTo>
                  <a:pt x="104" y="0"/>
                </a:moveTo>
                <a:lnTo>
                  <a:pt x="70" y="0"/>
                </a:lnTo>
                <a:lnTo>
                  <a:pt x="35" y="0"/>
                </a:lnTo>
                <a:lnTo>
                  <a:pt x="0" y="38"/>
                </a:lnTo>
                <a:lnTo>
                  <a:pt x="35" y="38"/>
                </a:lnTo>
                <a:lnTo>
                  <a:pt x="35" y="75"/>
                </a:lnTo>
                <a:lnTo>
                  <a:pt x="35" y="113"/>
                </a:lnTo>
                <a:lnTo>
                  <a:pt x="70" y="113"/>
                </a:lnTo>
                <a:lnTo>
                  <a:pt x="139" y="113"/>
                </a:lnTo>
                <a:lnTo>
                  <a:pt x="173" y="113"/>
                </a:lnTo>
                <a:lnTo>
                  <a:pt x="173" y="75"/>
                </a:lnTo>
                <a:lnTo>
                  <a:pt x="139" y="38"/>
                </a:lnTo>
                <a:lnTo>
                  <a:pt x="104" y="0"/>
                </a:lnTo>
              </a:path>
            </a:pathLst>
          </a:custGeom>
          <a:noFill/>
          <a:ln w="3600">
            <a:solidFill>
              <a:srgbClr val="000000"/>
            </a:solidFill>
            <a:round/>
            <a:headEnd/>
            <a:tailEnd/>
          </a:ln>
          <a:effectLst/>
        </p:spPr>
        <p:txBody>
          <a:bodyPr/>
          <a:lstStyle/>
          <a:p>
            <a:endParaRPr lang="es-ES_tradnl" sz="1633"/>
          </a:p>
        </p:txBody>
      </p:sp>
      <p:sp>
        <p:nvSpPr>
          <p:cNvPr id="11481" name="Freeform 217"/>
          <p:cNvSpPr>
            <a:spLocks noChangeArrowheads="1"/>
          </p:cNvSpPr>
          <p:nvPr/>
        </p:nvSpPr>
        <p:spPr bwMode="auto">
          <a:xfrm>
            <a:off x="8950383" y="332676"/>
            <a:ext cx="361477" cy="257787"/>
          </a:xfrm>
          <a:custGeom>
            <a:avLst/>
            <a:gdLst/>
            <a:ahLst/>
            <a:cxnLst>
              <a:cxn ang="0">
                <a:pos x="758" y="0"/>
              </a:cxn>
              <a:cxn ang="0">
                <a:pos x="620" y="37"/>
              </a:cxn>
              <a:cxn ang="0">
                <a:pos x="518" y="75"/>
              </a:cxn>
              <a:cxn ang="0">
                <a:pos x="449" y="75"/>
              </a:cxn>
              <a:cxn ang="0">
                <a:pos x="379" y="150"/>
              </a:cxn>
              <a:cxn ang="0">
                <a:pos x="275" y="150"/>
              </a:cxn>
              <a:cxn ang="0">
                <a:pos x="207" y="187"/>
              </a:cxn>
              <a:cxn ang="0">
                <a:pos x="275" y="262"/>
              </a:cxn>
              <a:cxn ang="0">
                <a:pos x="379" y="262"/>
              </a:cxn>
              <a:cxn ang="0">
                <a:pos x="518" y="187"/>
              </a:cxn>
              <a:cxn ang="0">
                <a:pos x="482" y="226"/>
              </a:cxn>
              <a:cxn ang="0">
                <a:pos x="449" y="301"/>
              </a:cxn>
              <a:cxn ang="0">
                <a:pos x="345" y="337"/>
              </a:cxn>
              <a:cxn ang="0">
                <a:pos x="309" y="376"/>
              </a:cxn>
              <a:cxn ang="0">
                <a:pos x="309" y="451"/>
              </a:cxn>
              <a:cxn ang="0">
                <a:pos x="414" y="451"/>
              </a:cxn>
              <a:cxn ang="0">
                <a:pos x="379" y="490"/>
              </a:cxn>
              <a:cxn ang="0">
                <a:pos x="309" y="490"/>
              </a:cxn>
              <a:cxn ang="0">
                <a:pos x="241" y="564"/>
              </a:cxn>
              <a:cxn ang="0">
                <a:pos x="309" y="601"/>
              </a:cxn>
              <a:cxn ang="0">
                <a:pos x="241" y="601"/>
              </a:cxn>
              <a:cxn ang="0">
                <a:pos x="171" y="640"/>
              </a:cxn>
              <a:cxn ang="0">
                <a:pos x="103" y="676"/>
              </a:cxn>
              <a:cxn ang="0">
                <a:pos x="0" y="714"/>
              </a:cxn>
              <a:cxn ang="0">
                <a:pos x="33" y="753"/>
              </a:cxn>
              <a:cxn ang="0">
                <a:pos x="69" y="790"/>
              </a:cxn>
              <a:cxn ang="0">
                <a:pos x="241" y="790"/>
              </a:cxn>
              <a:cxn ang="0">
                <a:pos x="275" y="753"/>
              </a:cxn>
              <a:cxn ang="0">
                <a:pos x="379" y="753"/>
              </a:cxn>
              <a:cxn ang="0">
                <a:pos x="414" y="790"/>
              </a:cxn>
              <a:cxn ang="0">
                <a:pos x="518" y="790"/>
              </a:cxn>
              <a:cxn ang="0">
                <a:pos x="620" y="714"/>
              </a:cxn>
              <a:cxn ang="0">
                <a:pos x="551" y="640"/>
              </a:cxn>
              <a:cxn ang="0">
                <a:pos x="518" y="601"/>
              </a:cxn>
              <a:cxn ang="0">
                <a:pos x="586" y="601"/>
              </a:cxn>
              <a:cxn ang="0">
                <a:pos x="655" y="564"/>
              </a:cxn>
              <a:cxn ang="0">
                <a:pos x="689" y="526"/>
              </a:cxn>
              <a:cxn ang="0">
                <a:pos x="793" y="526"/>
              </a:cxn>
              <a:cxn ang="0">
                <a:pos x="827" y="451"/>
              </a:cxn>
              <a:cxn ang="0">
                <a:pos x="793" y="412"/>
              </a:cxn>
              <a:cxn ang="0">
                <a:pos x="896" y="412"/>
              </a:cxn>
              <a:cxn ang="0">
                <a:pos x="966" y="376"/>
              </a:cxn>
              <a:cxn ang="0">
                <a:pos x="1070" y="262"/>
              </a:cxn>
              <a:cxn ang="0">
                <a:pos x="1104" y="187"/>
              </a:cxn>
              <a:cxn ang="0">
                <a:pos x="1070" y="150"/>
              </a:cxn>
              <a:cxn ang="0">
                <a:pos x="1104" y="112"/>
              </a:cxn>
              <a:cxn ang="0">
                <a:pos x="1104" y="37"/>
              </a:cxn>
              <a:cxn ang="0">
                <a:pos x="966" y="0"/>
              </a:cxn>
              <a:cxn ang="0">
                <a:pos x="827" y="0"/>
              </a:cxn>
            </a:cxnLst>
            <a:rect l="0" t="0" r="r" b="b"/>
            <a:pathLst>
              <a:path w="1105" h="791">
                <a:moveTo>
                  <a:pt x="827" y="0"/>
                </a:moveTo>
                <a:lnTo>
                  <a:pt x="758" y="0"/>
                </a:lnTo>
                <a:lnTo>
                  <a:pt x="689" y="37"/>
                </a:lnTo>
                <a:lnTo>
                  <a:pt x="620" y="37"/>
                </a:lnTo>
                <a:lnTo>
                  <a:pt x="551" y="37"/>
                </a:lnTo>
                <a:lnTo>
                  <a:pt x="518" y="75"/>
                </a:lnTo>
                <a:lnTo>
                  <a:pt x="482" y="75"/>
                </a:lnTo>
                <a:lnTo>
                  <a:pt x="449" y="75"/>
                </a:lnTo>
                <a:lnTo>
                  <a:pt x="414" y="112"/>
                </a:lnTo>
                <a:lnTo>
                  <a:pt x="379" y="150"/>
                </a:lnTo>
                <a:lnTo>
                  <a:pt x="309" y="150"/>
                </a:lnTo>
                <a:lnTo>
                  <a:pt x="275" y="150"/>
                </a:lnTo>
                <a:lnTo>
                  <a:pt x="207" y="150"/>
                </a:lnTo>
                <a:lnTo>
                  <a:pt x="207" y="187"/>
                </a:lnTo>
                <a:lnTo>
                  <a:pt x="207" y="226"/>
                </a:lnTo>
                <a:lnTo>
                  <a:pt x="275" y="262"/>
                </a:lnTo>
                <a:lnTo>
                  <a:pt x="345" y="262"/>
                </a:lnTo>
                <a:lnTo>
                  <a:pt x="379" y="262"/>
                </a:lnTo>
                <a:lnTo>
                  <a:pt x="449" y="226"/>
                </a:lnTo>
                <a:lnTo>
                  <a:pt x="518" y="187"/>
                </a:lnTo>
                <a:lnTo>
                  <a:pt x="518" y="226"/>
                </a:lnTo>
                <a:lnTo>
                  <a:pt x="482" y="226"/>
                </a:lnTo>
                <a:lnTo>
                  <a:pt x="449" y="262"/>
                </a:lnTo>
                <a:lnTo>
                  <a:pt x="449" y="301"/>
                </a:lnTo>
                <a:lnTo>
                  <a:pt x="449" y="337"/>
                </a:lnTo>
                <a:lnTo>
                  <a:pt x="345" y="337"/>
                </a:lnTo>
                <a:lnTo>
                  <a:pt x="309" y="337"/>
                </a:lnTo>
                <a:lnTo>
                  <a:pt x="309" y="376"/>
                </a:lnTo>
                <a:lnTo>
                  <a:pt x="345" y="412"/>
                </a:lnTo>
                <a:lnTo>
                  <a:pt x="309" y="451"/>
                </a:lnTo>
                <a:lnTo>
                  <a:pt x="345" y="451"/>
                </a:lnTo>
                <a:lnTo>
                  <a:pt x="414" y="451"/>
                </a:lnTo>
                <a:lnTo>
                  <a:pt x="379" y="451"/>
                </a:lnTo>
                <a:lnTo>
                  <a:pt x="379" y="490"/>
                </a:lnTo>
                <a:lnTo>
                  <a:pt x="345" y="490"/>
                </a:lnTo>
                <a:lnTo>
                  <a:pt x="309" y="490"/>
                </a:lnTo>
                <a:lnTo>
                  <a:pt x="275" y="526"/>
                </a:lnTo>
                <a:lnTo>
                  <a:pt x="241" y="564"/>
                </a:lnTo>
                <a:lnTo>
                  <a:pt x="275" y="564"/>
                </a:lnTo>
                <a:lnTo>
                  <a:pt x="309" y="601"/>
                </a:lnTo>
                <a:lnTo>
                  <a:pt x="275" y="640"/>
                </a:lnTo>
                <a:lnTo>
                  <a:pt x="241" y="601"/>
                </a:lnTo>
                <a:lnTo>
                  <a:pt x="207" y="601"/>
                </a:lnTo>
                <a:lnTo>
                  <a:pt x="171" y="640"/>
                </a:lnTo>
                <a:lnTo>
                  <a:pt x="138" y="676"/>
                </a:lnTo>
                <a:lnTo>
                  <a:pt x="103" y="676"/>
                </a:lnTo>
                <a:lnTo>
                  <a:pt x="33" y="714"/>
                </a:lnTo>
                <a:lnTo>
                  <a:pt x="0" y="714"/>
                </a:lnTo>
                <a:lnTo>
                  <a:pt x="0" y="753"/>
                </a:lnTo>
                <a:lnTo>
                  <a:pt x="33" y="753"/>
                </a:lnTo>
                <a:lnTo>
                  <a:pt x="33" y="790"/>
                </a:lnTo>
                <a:lnTo>
                  <a:pt x="69" y="790"/>
                </a:lnTo>
                <a:lnTo>
                  <a:pt x="138" y="790"/>
                </a:lnTo>
                <a:lnTo>
                  <a:pt x="241" y="790"/>
                </a:lnTo>
                <a:lnTo>
                  <a:pt x="241" y="753"/>
                </a:lnTo>
                <a:lnTo>
                  <a:pt x="275" y="753"/>
                </a:lnTo>
                <a:lnTo>
                  <a:pt x="345" y="753"/>
                </a:lnTo>
                <a:lnTo>
                  <a:pt x="379" y="753"/>
                </a:lnTo>
                <a:lnTo>
                  <a:pt x="414" y="753"/>
                </a:lnTo>
                <a:lnTo>
                  <a:pt x="414" y="790"/>
                </a:lnTo>
                <a:lnTo>
                  <a:pt x="449" y="790"/>
                </a:lnTo>
                <a:lnTo>
                  <a:pt x="518" y="790"/>
                </a:lnTo>
                <a:lnTo>
                  <a:pt x="551" y="753"/>
                </a:lnTo>
                <a:lnTo>
                  <a:pt x="620" y="714"/>
                </a:lnTo>
                <a:lnTo>
                  <a:pt x="620" y="676"/>
                </a:lnTo>
                <a:lnTo>
                  <a:pt x="551" y="640"/>
                </a:lnTo>
                <a:lnTo>
                  <a:pt x="518" y="640"/>
                </a:lnTo>
                <a:lnTo>
                  <a:pt x="518" y="601"/>
                </a:lnTo>
                <a:lnTo>
                  <a:pt x="551" y="601"/>
                </a:lnTo>
                <a:lnTo>
                  <a:pt x="586" y="601"/>
                </a:lnTo>
                <a:lnTo>
                  <a:pt x="620" y="601"/>
                </a:lnTo>
                <a:lnTo>
                  <a:pt x="655" y="564"/>
                </a:lnTo>
                <a:lnTo>
                  <a:pt x="724" y="564"/>
                </a:lnTo>
                <a:lnTo>
                  <a:pt x="689" y="526"/>
                </a:lnTo>
                <a:lnTo>
                  <a:pt x="758" y="490"/>
                </a:lnTo>
                <a:lnTo>
                  <a:pt x="793" y="526"/>
                </a:lnTo>
                <a:lnTo>
                  <a:pt x="827" y="490"/>
                </a:lnTo>
                <a:lnTo>
                  <a:pt x="827" y="451"/>
                </a:lnTo>
                <a:lnTo>
                  <a:pt x="793" y="451"/>
                </a:lnTo>
                <a:lnTo>
                  <a:pt x="793" y="412"/>
                </a:lnTo>
                <a:lnTo>
                  <a:pt x="827" y="412"/>
                </a:lnTo>
                <a:lnTo>
                  <a:pt x="896" y="412"/>
                </a:lnTo>
                <a:lnTo>
                  <a:pt x="930" y="376"/>
                </a:lnTo>
                <a:lnTo>
                  <a:pt x="966" y="376"/>
                </a:lnTo>
                <a:lnTo>
                  <a:pt x="1000" y="337"/>
                </a:lnTo>
                <a:lnTo>
                  <a:pt x="1070" y="262"/>
                </a:lnTo>
                <a:lnTo>
                  <a:pt x="1070" y="226"/>
                </a:lnTo>
                <a:lnTo>
                  <a:pt x="1104" y="187"/>
                </a:lnTo>
                <a:lnTo>
                  <a:pt x="1070" y="187"/>
                </a:lnTo>
                <a:lnTo>
                  <a:pt x="1070" y="150"/>
                </a:lnTo>
                <a:lnTo>
                  <a:pt x="1034" y="150"/>
                </a:lnTo>
                <a:lnTo>
                  <a:pt x="1104" y="112"/>
                </a:lnTo>
                <a:lnTo>
                  <a:pt x="1104" y="75"/>
                </a:lnTo>
                <a:lnTo>
                  <a:pt x="1104" y="37"/>
                </a:lnTo>
                <a:lnTo>
                  <a:pt x="1070" y="0"/>
                </a:lnTo>
                <a:lnTo>
                  <a:pt x="966" y="0"/>
                </a:lnTo>
                <a:lnTo>
                  <a:pt x="896" y="0"/>
                </a:lnTo>
                <a:lnTo>
                  <a:pt x="827" y="0"/>
                </a:lnTo>
              </a:path>
            </a:pathLst>
          </a:custGeom>
          <a:noFill/>
          <a:ln w="3600">
            <a:solidFill>
              <a:srgbClr val="000000"/>
            </a:solidFill>
            <a:round/>
            <a:headEnd/>
            <a:tailEnd/>
          </a:ln>
          <a:effectLst/>
        </p:spPr>
        <p:txBody>
          <a:bodyPr/>
          <a:lstStyle/>
          <a:p>
            <a:endParaRPr lang="es-ES_tradnl" sz="1633"/>
          </a:p>
        </p:txBody>
      </p:sp>
      <p:sp>
        <p:nvSpPr>
          <p:cNvPr id="11482" name="Freeform 218"/>
          <p:cNvSpPr>
            <a:spLocks noChangeArrowheads="1"/>
          </p:cNvSpPr>
          <p:nvPr/>
        </p:nvSpPr>
        <p:spPr bwMode="auto">
          <a:xfrm>
            <a:off x="8917259" y="381642"/>
            <a:ext cx="123853" cy="135374"/>
          </a:xfrm>
          <a:custGeom>
            <a:avLst/>
            <a:gdLst/>
            <a:ahLst/>
            <a:cxnLst>
              <a:cxn ang="0">
                <a:pos x="138" y="112"/>
              </a:cxn>
              <a:cxn ang="0">
                <a:pos x="104" y="112"/>
              </a:cxn>
              <a:cxn ang="0">
                <a:pos x="70" y="112"/>
              </a:cxn>
              <a:cxn ang="0">
                <a:pos x="34" y="150"/>
              </a:cxn>
              <a:cxn ang="0">
                <a:pos x="0" y="187"/>
              </a:cxn>
              <a:cxn ang="0">
                <a:pos x="0" y="226"/>
              </a:cxn>
              <a:cxn ang="0">
                <a:pos x="0" y="262"/>
              </a:cxn>
              <a:cxn ang="0">
                <a:pos x="34" y="301"/>
              </a:cxn>
              <a:cxn ang="0">
                <a:pos x="70" y="301"/>
              </a:cxn>
              <a:cxn ang="0">
                <a:pos x="70" y="338"/>
              </a:cxn>
              <a:cxn ang="0">
                <a:pos x="34" y="376"/>
              </a:cxn>
              <a:cxn ang="0">
                <a:pos x="0" y="376"/>
              </a:cxn>
              <a:cxn ang="0">
                <a:pos x="34" y="413"/>
              </a:cxn>
              <a:cxn ang="0">
                <a:pos x="104" y="413"/>
              </a:cxn>
              <a:cxn ang="0">
                <a:pos x="138" y="376"/>
              </a:cxn>
              <a:cxn ang="0">
                <a:pos x="242" y="338"/>
              </a:cxn>
              <a:cxn ang="0">
                <a:pos x="310" y="301"/>
              </a:cxn>
              <a:cxn ang="0">
                <a:pos x="345" y="301"/>
              </a:cxn>
              <a:cxn ang="0">
                <a:pos x="379" y="262"/>
              </a:cxn>
              <a:cxn ang="0">
                <a:pos x="379" y="226"/>
              </a:cxn>
              <a:cxn ang="0">
                <a:pos x="310" y="226"/>
              </a:cxn>
              <a:cxn ang="0">
                <a:pos x="310" y="187"/>
              </a:cxn>
              <a:cxn ang="0">
                <a:pos x="345" y="150"/>
              </a:cxn>
              <a:cxn ang="0">
                <a:pos x="310" y="150"/>
              </a:cxn>
              <a:cxn ang="0">
                <a:pos x="310" y="112"/>
              </a:cxn>
              <a:cxn ang="0">
                <a:pos x="242" y="75"/>
              </a:cxn>
              <a:cxn ang="0">
                <a:pos x="242" y="37"/>
              </a:cxn>
              <a:cxn ang="0">
                <a:pos x="207" y="0"/>
              </a:cxn>
              <a:cxn ang="0">
                <a:pos x="172" y="0"/>
              </a:cxn>
              <a:cxn ang="0">
                <a:pos x="138" y="37"/>
              </a:cxn>
              <a:cxn ang="0">
                <a:pos x="138" y="112"/>
              </a:cxn>
            </a:cxnLst>
            <a:rect l="0" t="0" r="r" b="b"/>
            <a:pathLst>
              <a:path w="380" h="414">
                <a:moveTo>
                  <a:pt x="138" y="112"/>
                </a:moveTo>
                <a:lnTo>
                  <a:pt x="104" y="112"/>
                </a:lnTo>
                <a:lnTo>
                  <a:pt x="70" y="112"/>
                </a:lnTo>
                <a:lnTo>
                  <a:pt x="34" y="150"/>
                </a:lnTo>
                <a:lnTo>
                  <a:pt x="0" y="187"/>
                </a:lnTo>
                <a:lnTo>
                  <a:pt x="0" y="226"/>
                </a:lnTo>
                <a:lnTo>
                  <a:pt x="0" y="262"/>
                </a:lnTo>
                <a:lnTo>
                  <a:pt x="34" y="301"/>
                </a:lnTo>
                <a:lnTo>
                  <a:pt x="70" y="301"/>
                </a:lnTo>
                <a:lnTo>
                  <a:pt x="70" y="338"/>
                </a:lnTo>
                <a:lnTo>
                  <a:pt x="34" y="376"/>
                </a:lnTo>
                <a:lnTo>
                  <a:pt x="0" y="376"/>
                </a:lnTo>
                <a:lnTo>
                  <a:pt x="34" y="413"/>
                </a:lnTo>
                <a:lnTo>
                  <a:pt x="104" y="413"/>
                </a:lnTo>
                <a:lnTo>
                  <a:pt x="138" y="376"/>
                </a:lnTo>
                <a:lnTo>
                  <a:pt x="242" y="338"/>
                </a:lnTo>
                <a:lnTo>
                  <a:pt x="310" y="301"/>
                </a:lnTo>
                <a:lnTo>
                  <a:pt x="345" y="301"/>
                </a:lnTo>
                <a:lnTo>
                  <a:pt x="379" y="262"/>
                </a:lnTo>
                <a:lnTo>
                  <a:pt x="379" y="226"/>
                </a:lnTo>
                <a:lnTo>
                  <a:pt x="310" y="226"/>
                </a:lnTo>
                <a:lnTo>
                  <a:pt x="310" y="187"/>
                </a:lnTo>
                <a:lnTo>
                  <a:pt x="345" y="150"/>
                </a:lnTo>
                <a:lnTo>
                  <a:pt x="310" y="150"/>
                </a:lnTo>
                <a:lnTo>
                  <a:pt x="310" y="112"/>
                </a:lnTo>
                <a:lnTo>
                  <a:pt x="242" y="75"/>
                </a:lnTo>
                <a:lnTo>
                  <a:pt x="242" y="37"/>
                </a:lnTo>
                <a:lnTo>
                  <a:pt x="207" y="0"/>
                </a:lnTo>
                <a:lnTo>
                  <a:pt x="172" y="0"/>
                </a:lnTo>
                <a:lnTo>
                  <a:pt x="138" y="37"/>
                </a:lnTo>
                <a:lnTo>
                  <a:pt x="138" y="112"/>
                </a:lnTo>
              </a:path>
            </a:pathLst>
          </a:custGeom>
          <a:noFill/>
          <a:ln w="3600">
            <a:solidFill>
              <a:srgbClr val="000000"/>
            </a:solidFill>
            <a:round/>
            <a:headEnd/>
            <a:tailEnd/>
          </a:ln>
          <a:effectLst/>
        </p:spPr>
        <p:txBody>
          <a:bodyPr/>
          <a:lstStyle/>
          <a:p>
            <a:endParaRPr lang="es-ES_tradnl" sz="1633"/>
          </a:p>
        </p:txBody>
      </p:sp>
      <p:sp>
        <p:nvSpPr>
          <p:cNvPr id="11483" name="Freeform 219"/>
          <p:cNvSpPr>
            <a:spLocks noChangeArrowheads="1"/>
          </p:cNvSpPr>
          <p:nvPr/>
        </p:nvSpPr>
        <p:spPr bwMode="auto">
          <a:xfrm>
            <a:off x="8826529" y="553019"/>
            <a:ext cx="326914" cy="123853"/>
          </a:xfrm>
          <a:custGeom>
            <a:avLst/>
            <a:gdLst/>
            <a:ahLst/>
            <a:cxnLst>
              <a:cxn ang="0">
                <a:pos x="173" y="38"/>
              </a:cxn>
              <a:cxn ang="0">
                <a:pos x="139" y="38"/>
              </a:cxn>
              <a:cxn ang="0">
                <a:pos x="70" y="38"/>
              </a:cxn>
              <a:cxn ang="0">
                <a:pos x="34" y="0"/>
              </a:cxn>
              <a:cxn ang="0">
                <a:pos x="0" y="0"/>
              </a:cxn>
              <a:cxn ang="0">
                <a:pos x="34" y="38"/>
              </a:cxn>
              <a:cxn ang="0">
                <a:pos x="34" y="76"/>
              </a:cxn>
              <a:cxn ang="0">
                <a:pos x="34" y="114"/>
              </a:cxn>
              <a:cxn ang="0">
                <a:pos x="34" y="150"/>
              </a:cxn>
              <a:cxn ang="0">
                <a:pos x="103" y="150"/>
              </a:cxn>
              <a:cxn ang="0">
                <a:pos x="173" y="188"/>
              </a:cxn>
              <a:cxn ang="0">
                <a:pos x="243" y="338"/>
              </a:cxn>
              <a:cxn ang="0">
                <a:pos x="276" y="338"/>
              </a:cxn>
              <a:cxn ang="0">
                <a:pos x="310" y="378"/>
              </a:cxn>
              <a:cxn ang="0">
                <a:pos x="518" y="378"/>
              </a:cxn>
              <a:cxn ang="0">
                <a:pos x="587" y="378"/>
              </a:cxn>
              <a:cxn ang="0">
                <a:pos x="621" y="338"/>
              </a:cxn>
              <a:cxn ang="0">
                <a:pos x="655" y="301"/>
              </a:cxn>
              <a:cxn ang="0">
                <a:pos x="689" y="301"/>
              </a:cxn>
              <a:cxn ang="0">
                <a:pos x="725" y="301"/>
              </a:cxn>
              <a:cxn ang="0">
                <a:pos x="794" y="338"/>
              </a:cxn>
              <a:cxn ang="0">
                <a:pos x="898" y="338"/>
              </a:cxn>
              <a:cxn ang="0">
                <a:pos x="931" y="301"/>
              </a:cxn>
              <a:cxn ang="0">
                <a:pos x="966" y="301"/>
              </a:cxn>
              <a:cxn ang="0">
                <a:pos x="966" y="264"/>
              </a:cxn>
              <a:cxn ang="0">
                <a:pos x="1000" y="227"/>
              </a:cxn>
              <a:cxn ang="0">
                <a:pos x="966" y="227"/>
              </a:cxn>
              <a:cxn ang="0">
                <a:pos x="862" y="227"/>
              </a:cxn>
              <a:cxn ang="0">
                <a:pos x="794" y="227"/>
              </a:cxn>
              <a:cxn ang="0">
                <a:pos x="759" y="227"/>
              </a:cxn>
              <a:cxn ang="0">
                <a:pos x="689" y="227"/>
              </a:cxn>
              <a:cxn ang="0">
                <a:pos x="655" y="227"/>
              </a:cxn>
              <a:cxn ang="0">
                <a:pos x="621" y="227"/>
              </a:cxn>
              <a:cxn ang="0">
                <a:pos x="518" y="227"/>
              </a:cxn>
              <a:cxn ang="0">
                <a:pos x="483" y="227"/>
              </a:cxn>
              <a:cxn ang="0">
                <a:pos x="449" y="227"/>
              </a:cxn>
              <a:cxn ang="0">
                <a:pos x="380" y="227"/>
              </a:cxn>
              <a:cxn ang="0">
                <a:pos x="346" y="227"/>
              </a:cxn>
              <a:cxn ang="0">
                <a:pos x="310" y="188"/>
              </a:cxn>
              <a:cxn ang="0">
                <a:pos x="346" y="150"/>
              </a:cxn>
              <a:cxn ang="0">
                <a:pos x="380" y="114"/>
              </a:cxn>
              <a:cxn ang="0">
                <a:pos x="276" y="114"/>
              </a:cxn>
              <a:cxn ang="0">
                <a:pos x="276" y="38"/>
              </a:cxn>
              <a:cxn ang="0">
                <a:pos x="243" y="38"/>
              </a:cxn>
              <a:cxn ang="0">
                <a:pos x="207" y="38"/>
              </a:cxn>
              <a:cxn ang="0">
                <a:pos x="173" y="38"/>
              </a:cxn>
            </a:cxnLst>
            <a:rect l="0" t="0" r="r" b="b"/>
            <a:pathLst>
              <a:path w="1001" h="379">
                <a:moveTo>
                  <a:pt x="173" y="38"/>
                </a:moveTo>
                <a:lnTo>
                  <a:pt x="139" y="38"/>
                </a:lnTo>
                <a:lnTo>
                  <a:pt x="70" y="38"/>
                </a:lnTo>
                <a:lnTo>
                  <a:pt x="34" y="0"/>
                </a:lnTo>
                <a:lnTo>
                  <a:pt x="0" y="0"/>
                </a:lnTo>
                <a:lnTo>
                  <a:pt x="34" y="38"/>
                </a:lnTo>
                <a:lnTo>
                  <a:pt x="34" y="76"/>
                </a:lnTo>
                <a:lnTo>
                  <a:pt x="34" y="114"/>
                </a:lnTo>
                <a:lnTo>
                  <a:pt x="34" y="150"/>
                </a:lnTo>
                <a:lnTo>
                  <a:pt x="103" y="150"/>
                </a:lnTo>
                <a:lnTo>
                  <a:pt x="173" y="188"/>
                </a:lnTo>
                <a:lnTo>
                  <a:pt x="243" y="338"/>
                </a:lnTo>
                <a:lnTo>
                  <a:pt x="276" y="338"/>
                </a:lnTo>
                <a:lnTo>
                  <a:pt x="310" y="378"/>
                </a:lnTo>
                <a:lnTo>
                  <a:pt x="518" y="378"/>
                </a:lnTo>
                <a:lnTo>
                  <a:pt x="587" y="378"/>
                </a:lnTo>
                <a:lnTo>
                  <a:pt x="621" y="338"/>
                </a:lnTo>
                <a:lnTo>
                  <a:pt x="655" y="301"/>
                </a:lnTo>
                <a:lnTo>
                  <a:pt x="689" y="301"/>
                </a:lnTo>
                <a:lnTo>
                  <a:pt x="725" y="301"/>
                </a:lnTo>
                <a:lnTo>
                  <a:pt x="794" y="338"/>
                </a:lnTo>
                <a:lnTo>
                  <a:pt x="898" y="338"/>
                </a:lnTo>
                <a:lnTo>
                  <a:pt x="931" y="301"/>
                </a:lnTo>
                <a:lnTo>
                  <a:pt x="966" y="301"/>
                </a:lnTo>
                <a:lnTo>
                  <a:pt x="966" y="264"/>
                </a:lnTo>
                <a:lnTo>
                  <a:pt x="1000" y="227"/>
                </a:lnTo>
                <a:lnTo>
                  <a:pt x="966" y="227"/>
                </a:lnTo>
                <a:lnTo>
                  <a:pt x="862" y="227"/>
                </a:lnTo>
                <a:lnTo>
                  <a:pt x="794" y="227"/>
                </a:lnTo>
                <a:lnTo>
                  <a:pt x="759" y="227"/>
                </a:lnTo>
                <a:lnTo>
                  <a:pt x="689" y="227"/>
                </a:lnTo>
                <a:lnTo>
                  <a:pt x="655" y="227"/>
                </a:lnTo>
                <a:lnTo>
                  <a:pt x="621" y="227"/>
                </a:lnTo>
                <a:lnTo>
                  <a:pt x="518" y="227"/>
                </a:lnTo>
                <a:lnTo>
                  <a:pt x="483" y="227"/>
                </a:lnTo>
                <a:lnTo>
                  <a:pt x="449" y="227"/>
                </a:lnTo>
                <a:lnTo>
                  <a:pt x="380" y="227"/>
                </a:lnTo>
                <a:lnTo>
                  <a:pt x="346" y="227"/>
                </a:lnTo>
                <a:lnTo>
                  <a:pt x="310" y="188"/>
                </a:lnTo>
                <a:lnTo>
                  <a:pt x="346" y="150"/>
                </a:lnTo>
                <a:lnTo>
                  <a:pt x="380" y="114"/>
                </a:lnTo>
                <a:lnTo>
                  <a:pt x="276" y="114"/>
                </a:lnTo>
                <a:lnTo>
                  <a:pt x="276" y="38"/>
                </a:lnTo>
                <a:lnTo>
                  <a:pt x="243" y="38"/>
                </a:lnTo>
                <a:lnTo>
                  <a:pt x="207" y="38"/>
                </a:lnTo>
                <a:lnTo>
                  <a:pt x="173" y="38"/>
                </a:lnTo>
              </a:path>
            </a:pathLst>
          </a:custGeom>
          <a:noFill/>
          <a:ln w="3600">
            <a:solidFill>
              <a:srgbClr val="000000"/>
            </a:solidFill>
            <a:round/>
            <a:headEnd/>
            <a:tailEnd/>
          </a:ln>
          <a:effectLst/>
        </p:spPr>
        <p:txBody>
          <a:bodyPr/>
          <a:lstStyle/>
          <a:p>
            <a:endParaRPr lang="es-ES_tradnl" sz="1633"/>
          </a:p>
        </p:txBody>
      </p:sp>
      <p:sp>
        <p:nvSpPr>
          <p:cNvPr id="11484" name="Freeform 220"/>
          <p:cNvSpPr>
            <a:spLocks noChangeArrowheads="1"/>
          </p:cNvSpPr>
          <p:nvPr/>
        </p:nvSpPr>
        <p:spPr bwMode="auto">
          <a:xfrm>
            <a:off x="8781885" y="688395"/>
            <a:ext cx="112332" cy="61927"/>
          </a:xfrm>
          <a:custGeom>
            <a:avLst/>
            <a:gdLst/>
            <a:ahLst/>
            <a:cxnLst>
              <a:cxn ang="0">
                <a:pos x="138" y="0"/>
              </a:cxn>
              <a:cxn ang="0">
                <a:pos x="70" y="0"/>
              </a:cxn>
              <a:cxn ang="0">
                <a:pos x="33" y="0"/>
              </a:cxn>
              <a:cxn ang="0">
                <a:pos x="33" y="38"/>
              </a:cxn>
              <a:cxn ang="0">
                <a:pos x="0" y="114"/>
              </a:cxn>
              <a:cxn ang="0">
                <a:pos x="33" y="114"/>
              </a:cxn>
              <a:cxn ang="0">
                <a:pos x="33" y="188"/>
              </a:cxn>
              <a:cxn ang="0">
                <a:pos x="103" y="188"/>
              </a:cxn>
              <a:cxn ang="0">
                <a:pos x="138" y="188"/>
              </a:cxn>
              <a:cxn ang="0">
                <a:pos x="103" y="150"/>
              </a:cxn>
              <a:cxn ang="0">
                <a:pos x="138" y="114"/>
              </a:cxn>
              <a:cxn ang="0">
                <a:pos x="172" y="114"/>
              </a:cxn>
              <a:cxn ang="0">
                <a:pos x="207" y="114"/>
              </a:cxn>
              <a:cxn ang="0">
                <a:pos x="241" y="150"/>
              </a:cxn>
              <a:cxn ang="0">
                <a:pos x="310" y="150"/>
              </a:cxn>
              <a:cxn ang="0">
                <a:pos x="345" y="150"/>
              </a:cxn>
              <a:cxn ang="0">
                <a:pos x="345" y="75"/>
              </a:cxn>
              <a:cxn ang="0">
                <a:pos x="345" y="38"/>
              </a:cxn>
              <a:cxn ang="0">
                <a:pos x="310" y="38"/>
              </a:cxn>
              <a:cxn ang="0">
                <a:pos x="241" y="38"/>
              </a:cxn>
              <a:cxn ang="0">
                <a:pos x="172" y="38"/>
              </a:cxn>
              <a:cxn ang="0">
                <a:pos x="138" y="0"/>
              </a:cxn>
            </a:cxnLst>
            <a:rect l="0" t="0" r="r" b="b"/>
            <a:pathLst>
              <a:path w="346" h="189">
                <a:moveTo>
                  <a:pt x="138" y="0"/>
                </a:moveTo>
                <a:lnTo>
                  <a:pt x="70" y="0"/>
                </a:lnTo>
                <a:lnTo>
                  <a:pt x="33" y="0"/>
                </a:lnTo>
                <a:lnTo>
                  <a:pt x="33" y="38"/>
                </a:lnTo>
                <a:lnTo>
                  <a:pt x="0" y="114"/>
                </a:lnTo>
                <a:lnTo>
                  <a:pt x="33" y="114"/>
                </a:lnTo>
                <a:lnTo>
                  <a:pt x="33" y="188"/>
                </a:lnTo>
                <a:lnTo>
                  <a:pt x="103" y="188"/>
                </a:lnTo>
                <a:lnTo>
                  <a:pt x="138" y="188"/>
                </a:lnTo>
                <a:lnTo>
                  <a:pt x="103" y="150"/>
                </a:lnTo>
                <a:lnTo>
                  <a:pt x="138" y="114"/>
                </a:lnTo>
                <a:lnTo>
                  <a:pt x="172" y="114"/>
                </a:lnTo>
                <a:lnTo>
                  <a:pt x="207" y="114"/>
                </a:lnTo>
                <a:lnTo>
                  <a:pt x="241" y="150"/>
                </a:lnTo>
                <a:lnTo>
                  <a:pt x="310" y="150"/>
                </a:lnTo>
                <a:lnTo>
                  <a:pt x="345" y="150"/>
                </a:lnTo>
                <a:lnTo>
                  <a:pt x="345" y="75"/>
                </a:lnTo>
                <a:lnTo>
                  <a:pt x="345" y="38"/>
                </a:lnTo>
                <a:lnTo>
                  <a:pt x="310" y="38"/>
                </a:lnTo>
                <a:lnTo>
                  <a:pt x="241"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485" name="Freeform 221"/>
          <p:cNvSpPr>
            <a:spLocks noChangeArrowheads="1"/>
          </p:cNvSpPr>
          <p:nvPr/>
        </p:nvSpPr>
        <p:spPr bwMode="auto">
          <a:xfrm>
            <a:off x="8557219" y="466611"/>
            <a:ext cx="90730" cy="48965"/>
          </a:xfrm>
          <a:custGeom>
            <a:avLst/>
            <a:gdLst/>
            <a:ahLst/>
            <a:cxnLst>
              <a:cxn ang="0">
                <a:pos x="172" y="39"/>
              </a:cxn>
              <a:cxn ang="0">
                <a:pos x="104" y="0"/>
              </a:cxn>
              <a:cxn ang="0">
                <a:pos x="70" y="39"/>
              </a:cxn>
              <a:cxn ang="0">
                <a:pos x="104" y="39"/>
              </a:cxn>
              <a:cxn ang="0">
                <a:pos x="138" y="39"/>
              </a:cxn>
              <a:cxn ang="0">
                <a:pos x="70" y="77"/>
              </a:cxn>
              <a:cxn ang="0">
                <a:pos x="34" y="77"/>
              </a:cxn>
              <a:cxn ang="0">
                <a:pos x="0" y="114"/>
              </a:cxn>
              <a:cxn ang="0">
                <a:pos x="70" y="151"/>
              </a:cxn>
              <a:cxn ang="0">
                <a:pos x="104" y="151"/>
              </a:cxn>
              <a:cxn ang="0">
                <a:pos x="172" y="114"/>
              </a:cxn>
              <a:cxn ang="0">
                <a:pos x="242" y="77"/>
              </a:cxn>
              <a:cxn ang="0">
                <a:pos x="275" y="39"/>
              </a:cxn>
              <a:cxn ang="0">
                <a:pos x="207" y="39"/>
              </a:cxn>
              <a:cxn ang="0">
                <a:pos x="172" y="39"/>
              </a:cxn>
            </a:cxnLst>
            <a:rect l="0" t="0" r="r" b="b"/>
            <a:pathLst>
              <a:path w="276" h="152">
                <a:moveTo>
                  <a:pt x="172" y="39"/>
                </a:moveTo>
                <a:lnTo>
                  <a:pt x="104" y="0"/>
                </a:lnTo>
                <a:lnTo>
                  <a:pt x="70" y="39"/>
                </a:lnTo>
                <a:lnTo>
                  <a:pt x="104" y="39"/>
                </a:lnTo>
                <a:lnTo>
                  <a:pt x="138" y="39"/>
                </a:lnTo>
                <a:lnTo>
                  <a:pt x="70" y="77"/>
                </a:lnTo>
                <a:lnTo>
                  <a:pt x="34" y="77"/>
                </a:lnTo>
                <a:lnTo>
                  <a:pt x="0" y="114"/>
                </a:lnTo>
                <a:lnTo>
                  <a:pt x="70" y="151"/>
                </a:lnTo>
                <a:lnTo>
                  <a:pt x="104" y="151"/>
                </a:lnTo>
                <a:lnTo>
                  <a:pt x="172" y="114"/>
                </a:lnTo>
                <a:lnTo>
                  <a:pt x="242" y="77"/>
                </a:lnTo>
                <a:lnTo>
                  <a:pt x="275" y="39"/>
                </a:lnTo>
                <a:lnTo>
                  <a:pt x="207" y="39"/>
                </a:lnTo>
                <a:lnTo>
                  <a:pt x="172" y="39"/>
                </a:lnTo>
              </a:path>
            </a:pathLst>
          </a:custGeom>
          <a:noFill/>
          <a:ln w="3600">
            <a:solidFill>
              <a:srgbClr val="000000"/>
            </a:solidFill>
            <a:round/>
            <a:headEnd/>
            <a:tailEnd/>
          </a:ln>
          <a:effectLst/>
        </p:spPr>
        <p:txBody>
          <a:bodyPr/>
          <a:lstStyle/>
          <a:p>
            <a:endParaRPr lang="es-ES_tradnl" sz="1633"/>
          </a:p>
        </p:txBody>
      </p:sp>
      <p:sp>
        <p:nvSpPr>
          <p:cNvPr id="11486" name="Freeform 222"/>
          <p:cNvSpPr>
            <a:spLocks noChangeArrowheads="1"/>
          </p:cNvSpPr>
          <p:nvPr/>
        </p:nvSpPr>
        <p:spPr bwMode="auto">
          <a:xfrm>
            <a:off x="8286472" y="492532"/>
            <a:ext cx="191541" cy="86409"/>
          </a:xfrm>
          <a:custGeom>
            <a:avLst/>
            <a:gdLst/>
            <a:ahLst/>
            <a:cxnLst>
              <a:cxn ang="0">
                <a:pos x="173" y="113"/>
              </a:cxn>
              <a:cxn ang="0">
                <a:pos x="140" y="75"/>
              </a:cxn>
              <a:cxn ang="0">
                <a:pos x="71" y="113"/>
              </a:cxn>
              <a:cxn ang="0">
                <a:pos x="0" y="150"/>
              </a:cxn>
              <a:cxn ang="0">
                <a:pos x="104" y="187"/>
              </a:cxn>
              <a:cxn ang="0">
                <a:pos x="104" y="263"/>
              </a:cxn>
              <a:cxn ang="0">
                <a:pos x="140" y="226"/>
              </a:cxn>
              <a:cxn ang="0">
                <a:pos x="140" y="187"/>
              </a:cxn>
              <a:cxn ang="0">
                <a:pos x="173" y="226"/>
              </a:cxn>
              <a:cxn ang="0">
                <a:pos x="208" y="226"/>
              </a:cxn>
              <a:cxn ang="0">
                <a:pos x="208" y="187"/>
              </a:cxn>
              <a:cxn ang="0">
                <a:pos x="277" y="150"/>
              </a:cxn>
              <a:cxn ang="0">
                <a:pos x="380" y="75"/>
              </a:cxn>
              <a:cxn ang="0">
                <a:pos x="380" y="113"/>
              </a:cxn>
              <a:cxn ang="0">
                <a:pos x="380" y="150"/>
              </a:cxn>
              <a:cxn ang="0">
                <a:pos x="415" y="150"/>
              </a:cxn>
              <a:cxn ang="0">
                <a:pos x="449" y="150"/>
              </a:cxn>
              <a:cxn ang="0">
                <a:pos x="449" y="113"/>
              </a:cxn>
              <a:cxn ang="0">
                <a:pos x="518" y="75"/>
              </a:cxn>
              <a:cxn ang="0">
                <a:pos x="552" y="75"/>
              </a:cxn>
              <a:cxn ang="0">
                <a:pos x="587" y="37"/>
              </a:cxn>
              <a:cxn ang="0">
                <a:pos x="587" y="0"/>
              </a:cxn>
              <a:cxn ang="0">
                <a:pos x="449" y="37"/>
              </a:cxn>
              <a:cxn ang="0">
                <a:pos x="449" y="0"/>
              </a:cxn>
              <a:cxn ang="0">
                <a:pos x="173" y="113"/>
              </a:cxn>
            </a:cxnLst>
            <a:rect l="0" t="0" r="r" b="b"/>
            <a:pathLst>
              <a:path w="588" h="264">
                <a:moveTo>
                  <a:pt x="173" y="113"/>
                </a:moveTo>
                <a:lnTo>
                  <a:pt x="140" y="75"/>
                </a:lnTo>
                <a:lnTo>
                  <a:pt x="71" y="113"/>
                </a:lnTo>
                <a:lnTo>
                  <a:pt x="0" y="150"/>
                </a:lnTo>
                <a:lnTo>
                  <a:pt x="104" y="187"/>
                </a:lnTo>
                <a:lnTo>
                  <a:pt x="104" y="263"/>
                </a:lnTo>
                <a:lnTo>
                  <a:pt x="140" y="226"/>
                </a:lnTo>
                <a:lnTo>
                  <a:pt x="140" y="187"/>
                </a:lnTo>
                <a:lnTo>
                  <a:pt x="173" y="226"/>
                </a:lnTo>
                <a:lnTo>
                  <a:pt x="208" y="226"/>
                </a:lnTo>
                <a:lnTo>
                  <a:pt x="208" y="187"/>
                </a:lnTo>
                <a:lnTo>
                  <a:pt x="277" y="150"/>
                </a:lnTo>
                <a:lnTo>
                  <a:pt x="380" y="75"/>
                </a:lnTo>
                <a:lnTo>
                  <a:pt x="380" y="113"/>
                </a:lnTo>
                <a:lnTo>
                  <a:pt x="380" y="150"/>
                </a:lnTo>
                <a:lnTo>
                  <a:pt x="415" y="150"/>
                </a:lnTo>
                <a:lnTo>
                  <a:pt x="449" y="150"/>
                </a:lnTo>
                <a:lnTo>
                  <a:pt x="449" y="113"/>
                </a:lnTo>
                <a:lnTo>
                  <a:pt x="518" y="75"/>
                </a:lnTo>
                <a:lnTo>
                  <a:pt x="552" y="75"/>
                </a:lnTo>
                <a:lnTo>
                  <a:pt x="587" y="37"/>
                </a:lnTo>
                <a:lnTo>
                  <a:pt x="587" y="0"/>
                </a:lnTo>
                <a:lnTo>
                  <a:pt x="449" y="37"/>
                </a:lnTo>
                <a:lnTo>
                  <a:pt x="449" y="0"/>
                </a:lnTo>
                <a:lnTo>
                  <a:pt x="173" y="113"/>
                </a:lnTo>
              </a:path>
            </a:pathLst>
          </a:custGeom>
          <a:noFill/>
          <a:ln w="3600">
            <a:solidFill>
              <a:srgbClr val="000000"/>
            </a:solidFill>
            <a:round/>
            <a:headEnd/>
            <a:tailEnd/>
          </a:ln>
          <a:effectLst/>
        </p:spPr>
        <p:txBody>
          <a:bodyPr/>
          <a:lstStyle/>
          <a:p>
            <a:endParaRPr lang="es-ES_tradnl" sz="1633"/>
          </a:p>
        </p:txBody>
      </p:sp>
      <p:sp>
        <p:nvSpPr>
          <p:cNvPr id="11487" name="Freeform 223"/>
          <p:cNvSpPr>
            <a:spLocks noChangeArrowheads="1"/>
          </p:cNvSpPr>
          <p:nvPr/>
        </p:nvSpPr>
        <p:spPr bwMode="auto">
          <a:xfrm>
            <a:off x="8646509" y="848250"/>
            <a:ext cx="102251" cy="86409"/>
          </a:xfrm>
          <a:custGeom>
            <a:avLst/>
            <a:gdLst/>
            <a:ahLst/>
            <a:cxnLst>
              <a:cxn ang="0">
                <a:pos x="173" y="0"/>
              </a:cxn>
              <a:cxn ang="0">
                <a:pos x="140" y="38"/>
              </a:cxn>
              <a:cxn ang="0">
                <a:pos x="104" y="76"/>
              </a:cxn>
              <a:cxn ang="0">
                <a:pos x="70" y="150"/>
              </a:cxn>
              <a:cxn ang="0">
                <a:pos x="0" y="189"/>
              </a:cxn>
              <a:cxn ang="0">
                <a:pos x="104" y="227"/>
              </a:cxn>
              <a:cxn ang="0">
                <a:pos x="104" y="264"/>
              </a:cxn>
              <a:cxn ang="0">
                <a:pos x="140" y="264"/>
              </a:cxn>
              <a:cxn ang="0">
                <a:pos x="208" y="264"/>
              </a:cxn>
              <a:cxn ang="0">
                <a:pos x="277" y="264"/>
              </a:cxn>
              <a:cxn ang="0">
                <a:pos x="277" y="227"/>
              </a:cxn>
              <a:cxn ang="0">
                <a:pos x="310" y="227"/>
              </a:cxn>
              <a:cxn ang="0">
                <a:pos x="310" y="189"/>
              </a:cxn>
              <a:cxn ang="0">
                <a:pos x="310" y="114"/>
              </a:cxn>
              <a:cxn ang="0">
                <a:pos x="277" y="114"/>
              </a:cxn>
              <a:cxn ang="0">
                <a:pos x="277" y="76"/>
              </a:cxn>
              <a:cxn ang="0">
                <a:pos x="243" y="114"/>
              </a:cxn>
              <a:cxn ang="0">
                <a:pos x="208" y="76"/>
              </a:cxn>
              <a:cxn ang="0">
                <a:pos x="208" y="38"/>
              </a:cxn>
              <a:cxn ang="0">
                <a:pos x="208" y="0"/>
              </a:cxn>
              <a:cxn ang="0">
                <a:pos x="173" y="0"/>
              </a:cxn>
            </a:cxnLst>
            <a:rect l="0" t="0" r="r" b="b"/>
            <a:pathLst>
              <a:path w="311" h="265">
                <a:moveTo>
                  <a:pt x="173" y="0"/>
                </a:moveTo>
                <a:lnTo>
                  <a:pt x="140" y="38"/>
                </a:lnTo>
                <a:lnTo>
                  <a:pt x="104" y="76"/>
                </a:lnTo>
                <a:lnTo>
                  <a:pt x="70" y="150"/>
                </a:lnTo>
                <a:lnTo>
                  <a:pt x="0" y="189"/>
                </a:lnTo>
                <a:lnTo>
                  <a:pt x="104" y="227"/>
                </a:lnTo>
                <a:lnTo>
                  <a:pt x="104" y="264"/>
                </a:lnTo>
                <a:lnTo>
                  <a:pt x="140" y="264"/>
                </a:lnTo>
                <a:lnTo>
                  <a:pt x="208" y="264"/>
                </a:lnTo>
                <a:lnTo>
                  <a:pt x="277" y="264"/>
                </a:lnTo>
                <a:lnTo>
                  <a:pt x="277" y="227"/>
                </a:lnTo>
                <a:lnTo>
                  <a:pt x="310" y="227"/>
                </a:lnTo>
                <a:lnTo>
                  <a:pt x="310" y="189"/>
                </a:lnTo>
                <a:lnTo>
                  <a:pt x="310" y="114"/>
                </a:lnTo>
                <a:lnTo>
                  <a:pt x="277" y="114"/>
                </a:lnTo>
                <a:lnTo>
                  <a:pt x="277" y="76"/>
                </a:lnTo>
                <a:lnTo>
                  <a:pt x="243" y="114"/>
                </a:lnTo>
                <a:lnTo>
                  <a:pt x="208" y="76"/>
                </a:lnTo>
                <a:lnTo>
                  <a:pt x="208" y="38"/>
                </a:lnTo>
                <a:lnTo>
                  <a:pt x="208" y="0"/>
                </a:lnTo>
                <a:lnTo>
                  <a:pt x="173" y="0"/>
                </a:lnTo>
              </a:path>
            </a:pathLst>
          </a:custGeom>
          <a:noFill/>
          <a:ln w="3600">
            <a:solidFill>
              <a:srgbClr val="000000"/>
            </a:solidFill>
            <a:round/>
            <a:headEnd/>
            <a:tailEnd/>
          </a:ln>
          <a:effectLst/>
        </p:spPr>
        <p:txBody>
          <a:bodyPr/>
          <a:lstStyle/>
          <a:p>
            <a:endParaRPr lang="es-ES_tradnl" sz="1633"/>
          </a:p>
        </p:txBody>
      </p:sp>
      <p:sp>
        <p:nvSpPr>
          <p:cNvPr id="11488" name="Freeform 224"/>
          <p:cNvSpPr>
            <a:spLocks noChangeArrowheads="1"/>
          </p:cNvSpPr>
          <p:nvPr/>
        </p:nvSpPr>
        <p:spPr bwMode="auto">
          <a:xfrm>
            <a:off x="8623468" y="688393"/>
            <a:ext cx="123853" cy="110892"/>
          </a:xfrm>
          <a:custGeom>
            <a:avLst/>
            <a:gdLst/>
            <a:ahLst/>
            <a:cxnLst>
              <a:cxn ang="0">
                <a:pos x="276" y="0"/>
              </a:cxn>
              <a:cxn ang="0">
                <a:pos x="208" y="0"/>
              </a:cxn>
              <a:cxn ang="0">
                <a:pos x="172" y="0"/>
              </a:cxn>
              <a:cxn ang="0">
                <a:pos x="138" y="75"/>
              </a:cxn>
              <a:cxn ang="0">
                <a:pos x="172" y="75"/>
              </a:cxn>
              <a:cxn ang="0">
                <a:pos x="172" y="150"/>
              </a:cxn>
              <a:cxn ang="0">
                <a:pos x="138" y="150"/>
              </a:cxn>
              <a:cxn ang="0">
                <a:pos x="104" y="150"/>
              </a:cxn>
              <a:cxn ang="0">
                <a:pos x="69" y="150"/>
              </a:cxn>
              <a:cxn ang="0">
                <a:pos x="69" y="114"/>
              </a:cxn>
              <a:cxn ang="0">
                <a:pos x="34" y="114"/>
              </a:cxn>
              <a:cxn ang="0">
                <a:pos x="0" y="114"/>
              </a:cxn>
              <a:cxn ang="0">
                <a:pos x="0" y="150"/>
              </a:cxn>
              <a:cxn ang="0">
                <a:pos x="0" y="188"/>
              </a:cxn>
              <a:cxn ang="0">
                <a:pos x="0" y="264"/>
              </a:cxn>
              <a:cxn ang="0">
                <a:pos x="34" y="301"/>
              </a:cxn>
              <a:cxn ang="0">
                <a:pos x="69" y="264"/>
              </a:cxn>
              <a:cxn ang="0">
                <a:pos x="104" y="264"/>
              </a:cxn>
              <a:cxn ang="0">
                <a:pos x="138" y="264"/>
              </a:cxn>
              <a:cxn ang="0">
                <a:pos x="172" y="301"/>
              </a:cxn>
              <a:cxn ang="0">
                <a:pos x="172" y="338"/>
              </a:cxn>
              <a:cxn ang="0">
                <a:pos x="242" y="338"/>
              </a:cxn>
              <a:cxn ang="0">
                <a:pos x="310" y="338"/>
              </a:cxn>
              <a:cxn ang="0">
                <a:pos x="346" y="301"/>
              </a:cxn>
              <a:cxn ang="0">
                <a:pos x="379" y="264"/>
              </a:cxn>
              <a:cxn ang="0">
                <a:pos x="379" y="226"/>
              </a:cxn>
              <a:cxn ang="0">
                <a:pos x="379" y="188"/>
              </a:cxn>
              <a:cxn ang="0">
                <a:pos x="310" y="188"/>
              </a:cxn>
              <a:cxn ang="0">
                <a:pos x="310" y="114"/>
              </a:cxn>
              <a:cxn ang="0">
                <a:pos x="379" y="114"/>
              </a:cxn>
              <a:cxn ang="0">
                <a:pos x="379" y="75"/>
              </a:cxn>
              <a:cxn ang="0">
                <a:pos x="379" y="38"/>
              </a:cxn>
              <a:cxn ang="0">
                <a:pos x="379" y="0"/>
              </a:cxn>
              <a:cxn ang="0">
                <a:pos x="346" y="0"/>
              </a:cxn>
              <a:cxn ang="0">
                <a:pos x="276" y="0"/>
              </a:cxn>
            </a:cxnLst>
            <a:rect l="0" t="0" r="r" b="b"/>
            <a:pathLst>
              <a:path w="380" h="339">
                <a:moveTo>
                  <a:pt x="276" y="0"/>
                </a:moveTo>
                <a:lnTo>
                  <a:pt x="208" y="0"/>
                </a:lnTo>
                <a:lnTo>
                  <a:pt x="172" y="0"/>
                </a:lnTo>
                <a:lnTo>
                  <a:pt x="138" y="75"/>
                </a:lnTo>
                <a:lnTo>
                  <a:pt x="172" y="75"/>
                </a:lnTo>
                <a:lnTo>
                  <a:pt x="172" y="150"/>
                </a:lnTo>
                <a:lnTo>
                  <a:pt x="138" y="150"/>
                </a:lnTo>
                <a:lnTo>
                  <a:pt x="104" y="150"/>
                </a:lnTo>
                <a:lnTo>
                  <a:pt x="69" y="150"/>
                </a:lnTo>
                <a:lnTo>
                  <a:pt x="69" y="114"/>
                </a:lnTo>
                <a:lnTo>
                  <a:pt x="34" y="114"/>
                </a:lnTo>
                <a:lnTo>
                  <a:pt x="0" y="114"/>
                </a:lnTo>
                <a:lnTo>
                  <a:pt x="0" y="150"/>
                </a:lnTo>
                <a:lnTo>
                  <a:pt x="0" y="188"/>
                </a:lnTo>
                <a:lnTo>
                  <a:pt x="0" y="264"/>
                </a:lnTo>
                <a:lnTo>
                  <a:pt x="34" y="301"/>
                </a:lnTo>
                <a:lnTo>
                  <a:pt x="69" y="264"/>
                </a:lnTo>
                <a:lnTo>
                  <a:pt x="104" y="264"/>
                </a:lnTo>
                <a:lnTo>
                  <a:pt x="138" y="264"/>
                </a:lnTo>
                <a:lnTo>
                  <a:pt x="172" y="301"/>
                </a:lnTo>
                <a:lnTo>
                  <a:pt x="172" y="338"/>
                </a:lnTo>
                <a:lnTo>
                  <a:pt x="242" y="338"/>
                </a:lnTo>
                <a:lnTo>
                  <a:pt x="310" y="338"/>
                </a:lnTo>
                <a:lnTo>
                  <a:pt x="346" y="301"/>
                </a:lnTo>
                <a:lnTo>
                  <a:pt x="379" y="264"/>
                </a:lnTo>
                <a:lnTo>
                  <a:pt x="379" y="226"/>
                </a:lnTo>
                <a:lnTo>
                  <a:pt x="379" y="188"/>
                </a:lnTo>
                <a:lnTo>
                  <a:pt x="310" y="188"/>
                </a:lnTo>
                <a:lnTo>
                  <a:pt x="310" y="114"/>
                </a:lnTo>
                <a:lnTo>
                  <a:pt x="379" y="114"/>
                </a:lnTo>
                <a:lnTo>
                  <a:pt x="379" y="75"/>
                </a:lnTo>
                <a:lnTo>
                  <a:pt x="379" y="38"/>
                </a:lnTo>
                <a:lnTo>
                  <a:pt x="379" y="0"/>
                </a:lnTo>
                <a:lnTo>
                  <a:pt x="346" y="0"/>
                </a:lnTo>
                <a:lnTo>
                  <a:pt x="276" y="0"/>
                </a:lnTo>
              </a:path>
            </a:pathLst>
          </a:custGeom>
          <a:noFill/>
          <a:ln w="3600">
            <a:solidFill>
              <a:srgbClr val="000000"/>
            </a:solidFill>
            <a:round/>
            <a:headEnd/>
            <a:tailEnd/>
          </a:ln>
          <a:effectLst/>
        </p:spPr>
        <p:txBody>
          <a:bodyPr/>
          <a:lstStyle/>
          <a:p>
            <a:endParaRPr lang="es-ES_tradnl" sz="1633"/>
          </a:p>
        </p:txBody>
      </p:sp>
      <p:sp>
        <p:nvSpPr>
          <p:cNvPr id="11489" name="Freeform 225"/>
          <p:cNvSpPr>
            <a:spLocks noChangeArrowheads="1"/>
          </p:cNvSpPr>
          <p:nvPr/>
        </p:nvSpPr>
        <p:spPr bwMode="auto">
          <a:xfrm>
            <a:off x="8658032" y="565980"/>
            <a:ext cx="123853" cy="86409"/>
          </a:xfrm>
          <a:custGeom>
            <a:avLst/>
            <a:gdLst/>
            <a:ahLst/>
            <a:cxnLst>
              <a:cxn ang="0">
                <a:pos x="69" y="0"/>
              </a:cxn>
              <a:cxn ang="0">
                <a:pos x="33" y="0"/>
              </a:cxn>
              <a:cxn ang="0">
                <a:pos x="0" y="38"/>
              </a:cxn>
              <a:cxn ang="0">
                <a:pos x="33" y="38"/>
              </a:cxn>
              <a:cxn ang="0">
                <a:pos x="33" y="76"/>
              </a:cxn>
              <a:cxn ang="0">
                <a:pos x="33" y="113"/>
              </a:cxn>
              <a:cxn ang="0">
                <a:pos x="33" y="150"/>
              </a:cxn>
              <a:cxn ang="0">
                <a:pos x="33" y="188"/>
              </a:cxn>
              <a:cxn ang="0">
                <a:pos x="69" y="188"/>
              </a:cxn>
              <a:cxn ang="0">
                <a:pos x="104" y="188"/>
              </a:cxn>
              <a:cxn ang="0">
                <a:pos x="172" y="188"/>
              </a:cxn>
              <a:cxn ang="0">
                <a:pos x="172" y="263"/>
              </a:cxn>
              <a:cxn ang="0">
                <a:pos x="207" y="263"/>
              </a:cxn>
              <a:cxn ang="0">
                <a:pos x="242" y="263"/>
              </a:cxn>
              <a:cxn ang="0">
                <a:pos x="310" y="263"/>
              </a:cxn>
              <a:cxn ang="0">
                <a:pos x="310" y="188"/>
              </a:cxn>
              <a:cxn ang="0">
                <a:pos x="345" y="150"/>
              </a:cxn>
              <a:cxn ang="0">
                <a:pos x="345" y="113"/>
              </a:cxn>
              <a:cxn ang="0">
                <a:pos x="379" y="76"/>
              </a:cxn>
              <a:cxn ang="0">
                <a:pos x="379" y="38"/>
              </a:cxn>
              <a:cxn ang="0">
                <a:pos x="275" y="38"/>
              </a:cxn>
              <a:cxn ang="0">
                <a:pos x="275" y="150"/>
              </a:cxn>
              <a:cxn ang="0">
                <a:pos x="242" y="150"/>
              </a:cxn>
              <a:cxn ang="0">
                <a:pos x="207" y="113"/>
              </a:cxn>
              <a:cxn ang="0">
                <a:pos x="172" y="76"/>
              </a:cxn>
              <a:cxn ang="0">
                <a:pos x="138" y="113"/>
              </a:cxn>
              <a:cxn ang="0">
                <a:pos x="104" y="76"/>
              </a:cxn>
              <a:cxn ang="0">
                <a:pos x="104" y="38"/>
              </a:cxn>
              <a:cxn ang="0">
                <a:pos x="69" y="0"/>
              </a:cxn>
            </a:cxnLst>
            <a:rect l="0" t="0" r="r" b="b"/>
            <a:pathLst>
              <a:path w="380" h="264">
                <a:moveTo>
                  <a:pt x="69" y="0"/>
                </a:moveTo>
                <a:lnTo>
                  <a:pt x="33" y="0"/>
                </a:lnTo>
                <a:lnTo>
                  <a:pt x="0" y="38"/>
                </a:lnTo>
                <a:lnTo>
                  <a:pt x="33" y="38"/>
                </a:lnTo>
                <a:lnTo>
                  <a:pt x="33" y="76"/>
                </a:lnTo>
                <a:lnTo>
                  <a:pt x="33" y="113"/>
                </a:lnTo>
                <a:lnTo>
                  <a:pt x="33" y="150"/>
                </a:lnTo>
                <a:lnTo>
                  <a:pt x="33" y="188"/>
                </a:lnTo>
                <a:lnTo>
                  <a:pt x="69" y="188"/>
                </a:lnTo>
                <a:lnTo>
                  <a:pt x="104" y="188"/>
                </a:lnTo>
                <a:lnTo>
                  <a:pt x="172" y="188"/>
                </a:lnTo>
                <a:lnTo>
                  <a:pt x="172" y="263"/>
                </a:lnTo>
                <a:lnTo>
                  <a:pt x="207" y="263"/>
                </a:lnTo>
                <a:lnTo>
                  <a:pt x="242" y="263"/>
                </a:lnTo>
                <a:lnTo>
                  <a:pt x="310" y="263"/>
                </a:lnTo>
                <a:lnTo>
                  <a:pt x="310" y="188"/>
                </a:lnTo>
                <a:lnTo>
                  <a:pt x="345" y="150"/>
                </a:lnTo>
                <a:lnTo>
                  <a:pt x="345" y="113"/>
                </a:lnTo>
                <a:lnTo>
                  <a:pt x="379" y="76"/>
                </a:lnTo>
                <a:lnTo>
                  <a:pt x="379" y="38"/>
                </a:lnTo>
                <a:lnTo>
                  <a:pt x="275" y="38"/>
                </a:lnTo>
                <a:lnTo>
                  <a:pt x="275" y="150"/>
                </a:lnTo>
                <a:lnTo>
                  <a:pt x="242" y="150"/>
                </a:lnTo>
                <a:lnTo>
                  <a:pt x="207" y="113"/>
                </a:lnTo>
                <a:lnTo>
                  <a:pt x="172" y="76"/>
                </a:lnTo>
                <a:lnTo>
                  <a:pt x="138" y="113"/>
                </a:lnTo>
                <a:lnTo>
                  <a:pt x="104" y="76"/>
                </a:lnTo>
                <a:lnTo>
                  <a:pt x="104" y="38"/>
                </a:lnTo>
                <a:lnTo>
                  <a:pt x="69" y="0"/>
                </a:lnTo>
              </a:path>
            </a:pathLst>
          </a:custGeom>
          <a:noFill/>
          <a:ln w="3600">
            <a:solidFill>
              <a:srgbClr val="000000"/>
            </a:solidFill>
            <a:round/>
            <a:headEnd/>
            <a:tailEnd/>
          </a:ln>
          <a:effectLst/>
        </p:spPr>
        <p:txBody>
          <a:bodyPr/>
          <a:lstStyle/>
          <a:p>
            <a:endParaRPr lang="es-ES_tradnl" sz="1633"/>
          </a:p>
        </p:txBody>
      </p:sp>
      <p:sp>
        <p:nvSpPr>
          <p:cNvPr id="11490" name="Freeform 226"/>
          <p:cNvSpPr>
            <a:spLocks noChangeArrowheads="1"/>
          </p:cNvSpPr>
          <p:nvPr/>
        </p:nvSpPr>
        <p:spPr bwMode="auto">
          <a:xfrm>
            <a:off x="8377200" y="528539"/>
            <a:ext cx="247706" cy="122412"/>
          </a:xfrm>
          <a:custGeom>
            <a:avLst/>
            <a:gdLst/>
            <a:ahLst/>
            <a:cxnLst>
              <a:cxn ang="0">
                <a:pos x="655" y="0"/>
              </a:cxn>
              <a:cxn ang="0">
                <a:pos x="621" y="0"/>
              </a:cxn>
              <a:cxn ang="0">
                <a:pos x="551" y="38"/>
              </a:cxn>
              <a:cxn ang="0">
                <a:pos x="551" y="75"/>
              </a:cxn>
              <a:cxn ang="0">
                <a:pos x="518" y="113"/>
              </a:cxn>
              <a:cxn ang="0">
                <a:pos x="518" y="188"/>
              </a:cxn>
              <a:cxn ang="0">
                <a:pos x="482" y="188"/>
              </a:cxn>
              <a:cxn ang="0">
                <a:pos x="449" y="188"/>
              </a:cxn>
              <a:cxn ang="0">
                <a:pos x="414" y="150"/>
              </a:cxn>
              <a:cxn ang="0">
                <a:pos x="379" y="150"/>
              </a:cxn>
              <a:cxn ang="0">
                <a:pos x="345" y="113"/>
              </a:cxn>
              <a:cxn ang="0">
                <a:pos x="309" y="113"/>
              </a:cxn>
              <a:cxn ang="0">
                <a:pos x="275" y="113"/>
              </a:cxn>
              <a:cxn ang="0">
                <a:pos x="275" y="38"/>
              </a:cxn>
              <a:cxn ang="0">
                <a:pos x="241" y="38"/>
              </a:cxn>
              <a:cxn ang="0">
                <a:pos x="171" y="75"/>
              </a:cxn>
              <a:cxn ang="0">
                <a:pos x="138" y="113"/>
              </a:cxn>
              <a:cxn ang="0">
                <a:pos x="103" y="150"/>
              </a:cxn>
              <a:cxn ang="0">
                <a:pos x="70" y="188"/>
              </a:cxn>
              <a:cxn ang="0">
                <a:pos x="0" y="226"/>
              </a:cxn>
              <a:cxn ang="0">
                <a:pos x="0" y="263"/>
              </a:cxn>
              <a:cxn ang="0">
                <a:pos x="70" y="263"/>
              </a:cxn>
              <a:cxn ang="0">
                <a:pos x="103" y="263"/>
              </a:cxn>
              <a:cxn ang="0">
                <a:pos x="138" y="263"/>
              </a:cxn>
              <a:cxn ang="0">
                <a:pos x="171" y="263"/>
              </a:cxn>
              <a:cxn ang="0">
                <a:pos x="207" y="226"/>
              </a:cxn>
              <a:cxn ang="0">
                <a:pos x="207" y="263"/>
              </a:cxn>
              <a:cxn ang="0">
                <a:pos x="309" y="226"/>
              </a:cxn>
              <a:cxn ang="0">
                <a:pos x="345" y="263"/>
              </a:cxn>
              <a:cxn ang="0">
                <a:pos x="345" y="301"/>
              </a:cxn>
              <a:cxn ang="0">
                <a:pos x="275" y="338"/>
              </a:cxn>
              <a:cxn ang="0">
                <a:pos x="171" y="338"/>
              </a:cxn>
              <a:cxn ang="0">
                <a:pos x="207" y="376"/>
              </a:cxn>
              <a:cxn ang="0">
                <a:pos x="241" y="376"/>
              </a:cxn>
              <a:cxn ang="0">
                <a:pos x="309" y="376"/>
              </a:cxn>
              <a:cxn ang="0">
                <a:pos x="414" y="338"/>
              </a:cxn>
              <a:cxn ang="0">
                <a:pos x="482" y="301"/>
              </a:cxn>
              <a:cxn ang="0">
                <a:pos x="518" y="338"/>
              </a:cxn>
              <a:cxn ang="0">
                <a:pos x="551" y="338"/>
              </a:cxn>
              <a:cxn ang="0">
                <a:pos x="586" y="338"/>
              </a:cxn>
              <a:cxn ang="0">
                <a:pos x="621" y="338"/>
              </a:cxn>
              <a:cxn ang="0">
                <a:pos x="655" y="301"/>
              </a:cxn>
              <a:cxn ang="0">
                <a:pos x="655" y="263"/>
              </a:cxn>
              <a:cxn ang="0">
                <a:pos x="689" y="263"/>
              </a:cxn>
              <a:cxn ang="0">
                <a:pos x="724" y="226"/>
              </a:cxn>
              <a:cxn ang="0">
                <a:pos x="758" y="188"/>
              </a:cxn>
              <a:cxn ang="0">
                <a:pos x="724" y="113"/>
              </a:cxn>
              <a:cxn ang="0">
                <a:pos x="689" y="150"/>
              </a:cxn>
              <a:cxn ang="0">
                <a:pos x="655" y="150"/>
              </a:cxn>
              <a:cxn ang="0">
                <a:pos x="655" y="113"/>
              </a:cxn>
              <a:cxn ang="0">
                <a:pos x="655" y="75"/>
              </a:cxn>
              <a:cxn ang="0">
                <a:pos x="689" y="38"/>
              </a:cxn>
              <a:cxn ang="0">
                <a:pos x="655" y="0"/>
              </a:cxn>
            </a:cxnLst>
            <a:rect l="0" t="0" r="r" b="b"/>
            <a:pathLst>
              <a:path w="759" h="377">
                <a:moveTo>
                  <a:pt x="655" y="0"/>
                </a:moveTo>
                <a:lnTo>
                  <a:pt x="621" y="0"/>
                </a:lnTo>
                <a:lnTo>
                  <a:pt x="551" y="38"/>
                </a:lnTo>
                <a:lnTo>
                  <a:pt x="551" y="75"/>
                </a:lnTo>
                <a:lnTo>
                  <a:pt x="518" y="113"/>
                </a:lnTo>
                <a:lnTo>
                  <a:pt x="518" y="188"/>
                </a:lnTo>
                <a:lnTo>
                  <a:pt x="482" y="188"/>
                </a:lnTo>
                <a:lnTo>
                  <a:pt x="449" y="188"/>
                </a:lnTo>
                <a:lnTo>
                  <a:pt x="414" y="150"/>
                </a:lnTo>
                <a:lnTo>
                  <a:pt x="379" y="150"/>
                </a:lnTo>
                <a:lnTo>
                  <a:pt x="345" y="113"/>
                </a:lnTo>
                <a:lnTo>
                  <a:pt x="309" y="113"/>
                </a:lnTo>
                <a:lnTo>
                  <a:pt x="275" y="113"/>
                </a:lnTo>
                <a:lnTo>
                  <a:pt x="275" y="38"/>
                </a:lnTo>
                <a:lnTo>
                  <a:pt x="241" y="38"/>
                </a:lnTo>
                <a:lnTo>
                  <a:pt x="171" y="75"/>
                </a:lnTo>
                <a:lnTo>
                  <a:pt x="138" y="113"/>
                </a:lnTo>
                <a:lnTo>
                  <a:pt x="103" y="150"/>
                </a:lnTo>
                <a:lnTo>
                  <a:pt x="70" y="188"/>
                </a:lnTo>
                <a:lnTo>
                  <a:pt x="0" y="226"/>
                </a:lnTo>
                <a:lnTo>
                  <a:pt x="0" y="263"/>
                </a:lnTo>
                <a:lnTo>
                  <a:pt x="70" y="263"/>
                </a:lnTo>
                <a:lnTo>
                  <a:pt x="103" y="263"/>
                </a:lnTo>
                <a:lnTo>
                  <a:pt x="138" y="263"/>
                </a:lnTo>
                <a:lnTo>
                  <a:pt x="171" y="263"/>
                </a:lnTo>
                <a:lnTo>
                  <a:pt x="207" y="226"/>
                </a:lnTo>
                <a:lnTo>
                  <a:pt x="207" y="263"/>
                </a:lnTo>
                <a:lnTo>
                  <a:pt x="309" y="226"/>
                </a:lnTo>
                <a:lnTo>
                  <a:pt x="345" y="263"/>
                </a:lnTo>
                <a:lnTo>
                  <a:pt x="345" y="301"/>
                </a:lnTo>
                <a:lnTo>
                  <a:pt x="275" y="338"/>
                </a:lnTo>
                <a:lnTo>
                  <a:pt x="171" y="338"/>
                </a:lnTo>
                <a:lnTo>
                  <a:pt x="207" y="376"/>
                </a:lnTo>
                <a:lnTo>
                  <a:pt x="241" y="376"/>
                </a:lnTo>
                <a:lnTo>
                  <a:pt x="309" y="376"/>
                </a:lnTo>
                <a:lnTo>
                  <a:pt x="414" y="338"/>
                </a:lnTo>
                <a:lnTo>
                  <a:pt x="482" y="301"/>
                </a:lnTo>
                <a:lnTo>
                  <a:pt x="518" y="338"/>
                </a:lnTo>
                <a:lnTo>
                  <a:pt x="551" y="338"/>
                </a:lnTo>
                <a:lnTo>
                  <a:pt x="586" y="338"/>
                </a:lnTo>
                <a:lnTo>
                  <a:pt x="621" y="338"/>
                </a:lnTo>
                <a:lnTo>
                  <a:pt x="655" y="301"/>
                </a:lnTo>
                <a:lnTo>
                  <a:pt x="655" y="263"/>
                </a:lnTo>
                <a:lnTo>
                  <a:pt x="689" y="263"/>
                </a:lnTo>
                <a:lnTo>
                  <a:pt x="724" y="226"/>
                </a:lnTo>
                <a:lnTo>
                  <a:pt x="758" y="188"/>
                </a:lnTo>
                <a:lnTo>
                  <a:pt x="724" y="113"/>
                </a:lnTo>
                <a:lnTo>
                  <a:pt x="689" y="150"/>
                </a:lnTo>
                <a:lnTo>
                  <a:pt x="655" y="150"/>
                </a:lnTo>
                <a:lnTo>
                  <a:pt x="655" y="113"/>
                </a:lnTo>
                <a:lnTo>
                  <a:pt x="655" y="75"/>
                </a:lnTo>
                <a:lnTo>
                  <a:pt x="689" y="38"/>
                </a:lnTo>
                <a:lnTo>
                  <a:pt x="655" y="0"/>
                </a:lnTo>
              </a:path>
            </a:pathLst>
          </a:custGeom>
          <a:noFill/>
          <a:ln w="3600">
            <a:solidFill>
              <a:srgbClr val="000000"/>
            </a:solidFill>
            <a:round/>
            <a:headEnd/>
            <a:tailEnd/>
          </a:ln>
          <a:effectLst/>
        </p:spPr>
        <p:txBody>
          <a:bodyPr/>
          <a:lstStyle/>
          <a:p>
            <a:endParaRPr lang="es-ES_tradnl" sz="1633"/>
          </a:p>
        </p:txBody>
      </p:sp>
      <p:sp>
        <p:nvSpPr>
          <p:cNvPr id="11491" name="Freeform 227"/>
          <p:cNvSpPr>
            <a:spLocks noChangeArrowheads="1"/>
          </p:cNvSpPr>
          <p:nvPr/>
        </p:nvSpPr>
        <p:spPr bwMode="auto">
          <a:xfrm>
            <a:off x="8240388" y="688395"/>
            <a:ext cx="371559" cy="221783"/>
          </a:xfrm>
          <a:custGeom>
            <a:avLst/>
            <a:gdLst/>
            <a:ahLst/>
            <a:cxnLst>
              <a:cxn ang="0">
                <a:pos x="346" y="0"/>
              </a:cxn>
              <a:cxn ang="0">
                <a:pos x="173" y="75"/>
              </a:cxn>
              <a:cxn ang="0">
                <a:pos x="104" y="114"/>
              </a:cxn>
              <a:cxn ang="0">
                <a:pos x="70" y="188"/>
              </a:cxn>
              <a:cxn ang="0">
                <a:pos x="0" y="226"/>
              </a:cxn>
              <a:cxn ang="0">
                <a:pos x="70" y="264"/>
              </a:cxn>
              <a:cxn ang="0">
                <a:pos x="0" y="301"/>
              </a:cxn>
              <a:cxn ang="0">
                <a:pos x="70" y="338"/>
              </a:cxn>
              <a:cxn ang="0">
                <a:pos x="208" y="301"/>
              </a:cxn>
              <a:cxn ang="0">
                <a:pos x="380" y="338"/>
              </a:cxn>
              <a:cxn ang="0">
                <a:pos x="518" y="376"/>
              </a:cxn>
              <a:cxn ang="0">
                <a:pos x="518" y="415"/>
              </a:cxn>
              <a:cxn ang="0">
                <a:pos x="310" y="451"/>
              </a:cxn>
              <a:cxn ang="0">
                <a:pos x="138" y="451"/>
              </a:cxn>
              <a:cxn ang="0">
                <a:pos x="34" y="415"/>
              </a:cxn>
              <a:cxn ang="0">
                <a:pos x="104" y="527"/>
              </a:cxn>
              <a:cxn ang="0">
                <a:pos x="173" y="565"/>
              </a:cxn>
              <a:cxn ang="0">
                <a:pos x="242" y="602"/>
              </a:cxn>
              <a:cxn ang="0">
                <a:pos x="242" y="679"/>
              </a:cxn>
              <a:cxn ang="0">
                <a:pos x="484" y="679"/>
              </a:cxn>
              <a:cxn ang="0">
                <a:pos x="689" y="640"/>
              </a:cxn>
              <a:cxn ang="0">
                <a:pos x="794" y="602"/>
              </a:cxn>
              <a:cxn ang="0">
                <a:pos x="863" y="565"/>
              </a:cxn>
              <a:cxn ang="0">
                <a:pos x="897" y="527"/>
              </a:cxn>
              <a:cxn ang="0">
                <a:pos x="932" y="602"/>
              </a:cxn>
              <a:cxn ang="0">
                <a:pos x="1035" y="640"/>
              </a:cxn>
              <a:cxn ang="0">
                <a:pos x="1070" y="602"/>
              </a:cxn>
              <a:cxn ang="0">
                <a:pos x="1001" y="527"/>
              </a:cxn>
              <a:cxn ang="0">
                <a:pos x="1070" y="527"/>
              </a:cxn>
              <a:cxn ang="0">
                <a:pos x="1138" y="490"/>
              </a:cxn>
              <a:cxn ang="0">
                <a:pos x="1070" y="451"/>
              </a:cxn>
              <a:cxn ang="0">
                <a:pos x="1001" y="226"/>
              </a:cxn>
              <a:cxn ang="0">
                <a:pos x="966" y="75"/>
              </a:cxn>
              <a:cxn ang="0">
                <a:pos x="897" y="0"/>
              </a:cxn>
              <a:cxn ang="0">
                <a:pos x="863" y="38"/>
              </a:cxn>
              <a:cxn ang="0">
                <a:pos x="829" y="150"/>
              </a:cxn>
              <a:cxn ang="0">
                <a:pos x="759" y="150"/>
              </a:cxn>
              <a:cxn ang="0">
                <a:pos x="759" y="75"/>
              </a:cxn>
              <a:cxn ang="0">
                <a:pos x="689" y="75"/>
              </a:cxn>
              <a:cxn ang="0">
                <a:pos x="622" y="75"/>
              </a:cxn>
              <a:cxn ang="0">
                <a:pos x="518" y="0"/>
              </a:cxn>
              <a:cxn ang="0">
                <a:pos x="484" y="150"/>
              </a:cxn>
              <a:cxn ang="0">
                <a:pos x="380" y="114"/>
              </a:cxn>
              <a:cxn ang="0">
                <a:pos x="415" y="38"/>
              </a:cxn>
              <a:cxn ang="0">
                <a:pos x="380" y="0"/>
              </a:cxn>
            </a:cxnLst>
            <a:rect l="0" t="0" r="r" b="b"/>
            <a:pathLst>
              <a:path w="1139" h="680">
                <a:moveTo>
                  <a:pt x="380" y="0"/>
                </a:moveTo>
                <a:lnTo>
                  <a:pt x="346" y="0"/>
                </a:lnTo>
                <a:lnTo>
                  <a:pt x="277" y="38"/>
                </a:lnTo>
                <a:lnTo>
                  <a:pt x="173" y="75"/>
                </a:lnTo>
                <a:lnTo>
                  <a:pt x="138" y="75"/>
                </a:lnTo>
                <a:lnTo>
                  <a:pt x="104" y="114"/>
                </a:lnTo>
                <a:lnTo>
                  <a:pt x="104" y="150"/>
                </a:lnTo>
                <a:lnTo>
                  <a:pt x="70" y="188"/>
                </a:lnTo>
                <a:lnTo>
                  <a:pt x="34" y="188"/>
                </a:lnTo>
                <a:lnTo>
                  <a:pt x="0" y="226"/>
                </a:lnTo>
                <a:lnTo>
                  <a:pt x="34" y="226"/>
                </a:lnTo>
                <a:lnTo>
                  <a:pt x="70" y="264"/>
                </a:lnTo>
                <a:lnTo>
                  <a:pt x="0" y="264"/>
                </a:lnTo>
                <a:lnTo>
                  <a:pt x="0" y="301"/>
                </a:lnTo>
                <a:lnTo>
                  <a:pt x="0" y="338"/>
                </a:lnTo>
                <a:lnTo>
                  <a:pt x="70" y="338"/>
                </a:lnTo>
                <a:lnTo>
                  <a:pt x="138" y="301"/>
                </a:lnTo>
                <a:lnTo>
                  <a:pt x="208" y="301"/>
                </a:lnTo>
                <a:lnTo>
                  <a:pt x="277" y="338"/>
                </a:lnTo>
                <a:lnTo>
                  <a:pt x="380" y="338"/>
                </a:lnTo>
                <a:lnTo>
                  <a:pt x="449" y="338"/>
                </a:lnTo>
                <a:lnTo>
                  <a:pt x="518" y="376"/>
                </a:lnTo>
                <a:lnTo>
                  <a:pt x="552" y="376"/>
                </a:lnTo>
                <a:lnTo>
                  <a:pt x="518" y="415"/>
                </a:lnTo>
                <a:lnTo>
                  <a:pt x="415" y="415"/>
                </a:lnTo>
                <a:lnTo>
                  <a:pt x="310" y="451"/>
                </a:lnTo>
                <a:lnTo>
                  <a:pt x="208" y="415"/>
                </a:lnTo>
                <a:lnTo>
                  <a:pt x="138" y="451"/>
                </a:lnTo>
                <a:lnTo>
                  <a:pt x="104" y="415"/>
                </a:lnTo>
                <a:lnTo>
                  <a:pt x="34" y="415"/>
                </a:lnTo>
                <a:lnTo>
                  <a:pt x="34" y="490"/>
                </a:lnTo>
                <a:lnTo>
                  <a:pt x="104" y="527"/>
                </a:lnTo>
                <a:lnTo>
                  <a:pt x="104" y="565"/>
                </a:lnTo>
                <a:lnTo>
                  <a:pt x="173" y="565"/>
                </a:lnTo>
                <a:lnTo>
                  <a:pt x="208" y="565"/>
                </a:lnTo>
                <a:lnTo>
                  <a:pt x="242" y="602"/>
                </a:lnTo>
                <a:lnTo>
                  <a:pt x="208" y="679"/>
                </a:lnTo>
                <a:lnTo>
                  <a:pt x="242" y="679"/>
                </a:lnTo>
                <a:lnTo>
                  <a:pt x="277" y="679"/>
                </a:lnTo>
                <a:lnTo>
                  <a:pt x="484" y="679"/>
                </a:lnTo>
                <a:lnTo>
                  <a:pt x="586" y="640"/>
                </a:lnTo>
                <a:lnTo>
                  <a:pt x="689" y="640"/>
                </a:lnTo>
                <a:lnTo>
                  <a:pt x="725" y="602"/>
                </a:lnTo>
                <a:lnTo>
                  <a:pt x="794" y="602"/>
                </a:lnTo>
                <a:lnTo>
                  <a:pt x="829" y="565"/>
                </a:lnTo>
                <a:lnTo>
                  <a:pt x="863" y="565"/>
                </a:lnTo>
                <a:lnTo>
                  <a:pt x="863" y="527"/>
                </a:lnTo>
                <a:lnTo>
                  <a:pt x="897" y="527"/>
                </a:lnTo>
                <a:lnTo>
                  <a:pt x="897" y="602"/>
                </a:lnTo>
                <a:lnTo>
                  <a:pt x="932" y="602"/>
                </a:lnTo>
                <a:lnTo>
                  <a:pt x="1001" y="640"/>
                </a:lnTo>
                <a:lnTo>
                  <a:pt x="1035" y="640"/>
                </a:lnTo>
                <a:lnTo>
                  <a:pt x="1070" y="640"/>
                </a:lnTo>
                <a:lnTo>
                  <a:pt x="1070" y="602"/>
                </a:lnTo>
                <a:lnTo>
                  <a:pt x="1035" y="565"/>
                </a:lnTo>
                <a:lnTo>
                  <a:pt x="1001" y="527"/>
                </a:lnTo>
                <a:lnTo>
                  <a:pt x="1035" y="527"/>
                </a:lnTo>
                <a:lnTo>
                  <a:pt x="1070" y="527"/>
                </a:lnTo>
                <a:lnTo>
                  <a:pt x="1138" y="527"/>
                </a:lnTo>
                <a:lnTo>
                  <a:pt x="1138" y="490"/>
                </a:lnTo>
                <a:lnTo>
                  <a:pt x="1104" y="490"/>
                </a:lnTo>
                <a:lnTo>
                  <a:pt x="1070" y="451"/>
                </a:lnTo>
                <a:lnTo>
                  <a:pt x="1035" y="338"/>
                </a:lnTo>
                <a:lnTo>
                  <a:pt x="1001" y="226"/>
                </a:lnTo>
                <a:lnTo>
                  <a:pt x="1001" y="150"/>
                </a:lnTo>
                <a:lnTo>
                  <a:pt x="966" y="75"/>
                </a:lnTo>
                <a:lnTo>
                  <a:pt x="932" y="38"/>
                </a:lnTo>
                <a:lnTo>
                  <a:pt x="897" y="0"/>
                </a:lnTo>
                <a:lnTo>
                  <a:pt x="863" y="0"/>
                </a:lnTo>
                <a:lnTo>
                  <a:pt x="863" y="38"/>
                </a:lnTo>
                <a:lnTo>
                  <a:pt x="829" y="114"/>
                </a:lnTo>
                <a:lnTo>
                  <a:pt x="829" y="150"/>
                </a:lnTo>
                <a:lnTo>
                  <a:pt x="759" y="188"/>
                </a:lnTo>
                <a:lnTo>
                  <a:pt x="759" y="150"/>
                </a:lnTo>
                <a:lnTo>
                  <a:pt x="759" y="114"/>
                </a:lnTo>
                <a:lnTo>
                  <a:pt x="759" y="75"/>
                </a:lnTo>
                <a:lnTo>
                  <a:pt x="725" y="75"/>
                </a:lnTo>
                <a:lnTo>
                  <a:pt x="689" y="75"/>
                </a:lnTo>
                <a:lnTo>
                  <a:pt x="655" y="114"/>
                </a:lnTo>
                <a:lnTo>
                  <a:pt x="622" y="75"/>
                </a:lnTo>
                <a:lnTo>
                  <a:pt x="586" y="38"/>
                </a:lnTo>
                <a:lnTo>
                  <a:pt x="518" y="0"/>
                </a:lnTo>
                <a:lnTo>
                  <a:pt x="484" y="75"/>
                </a:lnTo>
                <a:lnTo>
                  <a:pt x="484" y="150"/>
                </a:lnTo>
                <a:lnTo>
                  <a:pt x="415" y="150"/>
                </a:lnTo>
                <a:lnTo>
                  <a:pt x="380" y="114"/>
                </a:lnTo>
                <a:lnTo>
                  <a:pt x="380" y="75"/>
                </a:lnTo>
                <a:lnTo>
                  <a:pt x="415" y="38"/>
                </a:lnTo>
                <a:lnTo>
                  <a:pt x="415" y="0"/>
                </a:lnTo>
                <a:lnTo>
                  <a:pt x="380" y="0"/>
                </a:lnTo>
              </a:path>
            </a:pathLst>
          </a:custGeom>
          <a:noFill/>
          <a:ln w="3600">
            <a:solidFill>
              <a:srgbClr val="000000"/>
            </a:solidFill>
            <a:round/>
            <a:headEnd/>
            <a:tailEnd/>
          </a:ln>
          <a:effectLst/>
        </p:spPr>
        <p:txBody>
          <a:bodyPr/>
          <a:lstStyle/>
          <a:p>
            <a:endParaRPr lang="es-ES_tradnl" sz="1633"/>
          </a:p>
        </p:txBody>
      </p:sp>
      <p:sp>
        <p:nvSpPr>
          <p:cNvPr id="11492" name="Freeform 228"/>
          <p:cNvSpPr>
            <a:spLocks noChangeArrowheads="1"/>
          </p:cNvSpPr>
          <p:nvPr/>
        </p:nvSpPr>
        <p:spPr bwMode="auto">
          <a:xfrm>
            <a:off x="8117973" y="626467"/>
            <a:ext cx="224664" cy="172818"/>
          </a:xfrm>
          <a:custGeom>
            <a:avLst/>
            <a:gdLst/>
            <a:ahLst/>
            <a:cxnLst>
              <a:cxn ang="0">
                <a:pos x="346" y="0"/>
              </a:cxn>
              <a:cxn ang="0">
                <a:pos x="276" y="38"/>
              </a:cxn>
              <a:cxn ang="0">
                <a:pos x="242" y="38"/>
              </a:cxn>
              <a:cxn ang="0">
                <a:pos x="208" y="75"/>
              </a:cxn>
              <a:cxn ang="0">
                <a:pos x="172" y="113"/>
              </a:cxn>
              <a:cxn ang="0">
                <a:pos x="139" y="151"/>
              </a:cxn>
              <a:cxn ang="0">
                <a:pos x="104" y="188"/>
              </a:cxn>
              <a:cxn ang="0">
                <a:pos x="104" y="227"/>
              </a:cxn>
              <a:cxn ang="0">
                <a:pos x="70" y="227"/>
              </a:cxn>
              <a:cxn ang="0">
                <a:pos x="34" y="263"/>
              </a:cxn>
              <a:cxn ang="0">
                <a:pos x="0" y="302"/>
              </a:cxn>
              <a:cxn ang="0">
                <a:pos x="0" y="338"/>
              </a:cxn>
              <a:cxn ang="0">
                <a:pos x="34" y="377"/>
              </a:cxn>
              <a:cxn ang="0">
                <a:pos x="34" y="490"/>
              </a:cxn>
              <a:cxn ang="0">
                <a:pos x="70" y="527"/>
              </a:cxn>
              <a:cxn ang="0">
                <a:pos x="104" y="490"/>
              </a:cxn>
              <a:cxn ang="0">
                <a:pos x="139" y="490"/>
              </a:cxn>
              <a:cxn ang="0">
                <a:pos x="139" y="452"/>
              </a:cxn>
              <a:cxn ang="0">
                <a:pos x="172" y="413"/>
              </a:cxn>
              <a:cxn ang="0">
                <a:pos x="242" y="413"/>
              </a:cxn>
              <a:cxn ang="0">
                <a:pos x="276" y="413"/>
              </a:cxn>
              <a:cxn ang="0">
                <a:pos x="276" y="377"/>
              </a:cxn>
              <a:cxn ang="0">
                <a:pos x="379" y="302"/>
              </a:cxn>
              <a:cxn ang="0">
                <a:pos x="414" y="263"/>
              </a:cxn>
              <a:cxn ang="0">
                <a:pos x="483" y="227"/>
              </a:cxn>
              <a:cxn ang="0">
                <a:pos x="587" y="188"/>
              </a:cxn>
              <a:cxn ang="0">
                <a:pos x="656" y="151"/>
              </a:cxn>
              <a:cxn ang="0">
                <a:pos x="689" y="113"/>
              </a:cxn>
              <a:cxn ang="0">
                <a:pos x="587" y="113"/>
              </a:cxn>
              <a:cxn ang="0">
                <a:pos x="517" y="113"/>
              </a:cxn>
              <a:cxn ang="0">
                <a:pos x="483" y="75"/>
              </a:cxn>
              <a:cxn ang="0">
                <a:pos x="414" y="38"/>
              </a:cxn>
              <a:cxn ang="0">
                <a:pos x="379" y="38"/>
              </a:cxn>
              <a:cxn ang="0">
                <a:pos x="346" y="0"/>
              </a:cxn>
            </a:cxnLst>
            <a:rect l="0" t="0" r="r" b="b"/>
            <a:pathLst>
              <a:path w="690" h="528">
                <a:moveTo>
                  <a:pt x="346" y="0"/>
                </a:moveTo>
                <a:lnTo>
                  <a:pt x="276" y="38"/>
                </a:lnTo>
                <a:lnTo>
                  <a:pt x="242" y="38"/>
                </a:lnTo>
                <a:lnTo>
                  <a:pt x="208" y="75"/>
                </a:lnTo>
                <a:lnTo>
                  <a:pt x="172" y="113"/>
                </a:lnTo>
                <a:lnTo>
                  <a:pt x="139" y="151"/>
                </a:lnTo>
                <a:lnTo>
                  <a:pt x="104" y="188"/>
                </a:lnTo>
                <a:lnTo>
                  <a:pt x="104" y="227"/>
                </a:lnTo>
                <a:lnTo>
                  <a:pt x="70" y="227"/>
                </a:lnTo>
                <a:lnTo>
                  <a:pt x="34" y="263"/>
                </a:lnTo>
                <a:lnTo>
                  <a:pt x="0" y="302"/>
                </a:lnTo>
                <a:lnTo>
                  <a:pt x="0" y="338"/>
                </a:lnTo>
                <a:lnTo>
                  <a:pt x="34" y="377"/>
                </a:lnTo>
                <a:lnTo>
                  <a:pt x="34" y="490"/>
                </a:lnTo>
                <a:lnTo>
                  <a:pt x="70" y="527"/>
                </a:lnTo>
                <a:lnTo>
                  <a:pt x="104" y="490"/>
                </a:lnTo>
                <a:lnTo>
                  <a:pt x="139" y="490"/>
                </a:lnTo>
                <a:lnTo>
                  <a:pt x="139" y="452"/>
                </a:lnTo>
                <a:lnTo>
                  <a:pt x="172" y="413"/>
                </a:lnTo>
                <a:lnTo>
                  <a:pt x="242" y="413"/>
                </a:lnTo>
                <a:lnTo>
                  <a:pt x="276" y="413"/>
                </a:lnTo>
                <a:lnTo>
                  <a:pt x="276" y="377"/>
                </a:lnTo>
                <a:lnTo>
                  <a:pt x="379" y="302"/>
                </a:lnTo>
                <a:lnTo>
                  <a:pt x="414" y="263"/>
                </a:lnTo>
                <a:lnTo>
                  <a:pt x="483" y="227"/>
                </a:lnTo>
                <a:lnTo>
                  <a:pt x="587" y="188"/>
                </a:lnTo>
                <a:lnTo>
                  <a:pt x="656" y="151"/>
                </a:lnTo>
                <a:lnTo>
                  <a:pt x="689" y="113"/>
                </a:lnTo>
                <a:lnTo>
                  <a:pt x="587" y="113"/>
                </a:lnTo>
                <a:lnTo>
                  <a:pt x="517" y="113"/>
                </a:lnTo>
                <a:lnTo>
                  <a:pt x="483" y="75"/>
                </a:lnTo>
                <a:lnTo>
                  <a:pt x="414" y="38"/>
                </a:lnTo>
                <a:lnTo>
                  <a:pt x="379" y="38"/>
                </a:lnTo>
                <a:lnTo>
                  <a:pt x="346" y="0"/>
                </a:lnTo>
              </a:path>
            </a:pathLst>
          </a:custGeom>
          <a:noFill/>
          <a:ln w="3600">
            <a:solidFill>
              <a:srgbClr val="000000"/>
            </a:solidFill>
            <a:round/>
            <a:headEnd/>
            <a:tailEnd/>
          </a:ln>
          <a:effectLst/>
        </p:spPr>
        <p:txBody>
          <a:bodyPr/>
          <a:lstStyle/>
          <a:p>
            <a:endParaRPr lang="es-ES_tradnl" sz="1633"/>
          </a:p>
        </p:txBody>
      </p:sp>
      <p:sp>
        <p:nvSpPr>
          <p:cNvPr id="11493" name="Freeform 229"/>
          <p:cNvSpPr>
            <a:spLocks noChangeArrowheads="1"/>
          </p:cNvSpPr>
          <p:nvPr/>
        </p:nvSpPr>
        <p:spPr bwMode="auto">
          <a:xfrm>
            <a:off x="8950383" y="1044111"/>
            <a:ext cx="158417" cy="123853"/>
          </a:xfrm>
          <a:custGeom>
            <a:avLst/>
            <a:gdLst/>
            <a:ahLst/>
            <a:cxnLst>
              <a:cxn ang="0">
                <a:pos x="69" y="76"/>
              </a:cxn>
              <a:cxn ang="0">
                <a:pos x="69" y="114"/>
              </a:cxn>
              <a:cxn ang="0">
                <a:pos x="69" y="189"/>
              </a:cxn>
              <a:cxn ang="0">
                <a:pos x="33" y="228"/>
              </a:cxn>
              <a:cxn ang="0">
                <a:pos x="0" y="339"/>
              </a:cxn>
              <a:cxn ang="0">
                <a:pos x="33" y="339"/>
              </a:cxn>
              <a:cxn ang="0">
                <a:pos x="69" y="302"/>
              </a:cxn>
              <a:cxn ang="0">
                <a:pos x="103" y="302"/>
              </a:cxn>
              <a:cxn ang="0">
                <a:pos x="103" y="378"/>
              </a:cxn>
              <a:cxn ang="0">
                <a:pos x="138" y="339"/>
              </a:cxn>
              <a:cxn ang="0">
                <a:pos x="171" y="339"/>
              </a:cxn>
              <a:cxn ang="0">
                <a:pos x="207" y="339"/>
              </a:cxn>
              <a:cxn ang="0">
                <a:pos x="241" y="264"/>
              </a:cxn>
              <a:cxn ang="0">
                <a:pos x="275" y="264"/>
              </a:cxn>
              <a:cxn ang="0">
                <a:pos x="309" y="228"/>
              </a:cxn>
              <a:cxn ang="0">
                <a:pos x="309" y="264"/>
              </a:cxn>
              <a:cxn ang="0">
                <a:pos x="309" y="302"/>
              </a:cxn>
              <a:cxn ang="0">
                <a:pos x="345" y="264"/>
              </a:cxn>
              <a:cxn ang="0">
                <a:pos x="379" y="264"/>
              </a:cxn>
              <a:cxn ang="0">
                <a:pos x="414" y="302"/>
              </a:cxn>
              <a:cxn ang="0">
                <a:pos x="449" y="302"/>
              </a:cxn>
              <a:cxn ang="0">
                <a:pos x="482" y="302"/>
              </a:cxn>
              <a:cxn ang="0">
                <a:pos x="482" y="264"/>
              </a:cxn>
              <a:cxn ang="0">
                <a:pos x="449" y="228"/>
              </a:cxn>
              <a:cxn ang="0">
                <a:pos x="414" y="228"/>
              </a:cxn>
              <a:cxn ang="0">
                <a:pos x="309" y="151"/>
              </a:cxn>
              <a:cxn ang="0">
                <a:pos x="275" y="114"/>
              </a:cxn>
              <a:cxn ang="0">
                <a:pos x="241" y="114"/>
              </a:cxn>
              <a:cxn ang="0">
                <a:pos x="207" y="76"/>
              </a:cxn>
              <a:cxn ang="0">
                <a:pos x="171" y="76"/>
              </a:cxn>
              <a:cxn ang="0">
                <a:pos x="171" y="39"/>
              </a:cxn>
              <a:cxn ang="0">
                <a:pos x="171" y="0"/>
              </a:cxn>
              <a:cxn ang="0">
                <a:pos x="103" y="39"/>
              </a:cxn>
              <a:cxn ang="0">
                <a:pos x="69" y="76"/>
              </a:cxn>
            </a:cxnLst>
            <a:rect l="0" t="0" r="r" b="b"/>
            <a:pathLst>
              <a:path w="483" h="379">
                <a:moveTo>
                  <a:pt x="69" y="76"/>
                </a:moveTo>
                <a:lnTo>
                  <a:pt x="69" y="114"/>
                </a:lnTo>
                <a:lnTo>
                  <a:pt x="69" y="189"/>
                </a:lnTo>
                <a:lnTo>
                  <a:pt x="33" y="228"/>
                </a:lnTo>
                <a:lnTo>
                  <a:pt x="0" y="339"/>
                </a:lnTo>
                <a:lnTo>
                  <a:pt x="33" y="339"/>
                </a:lnTo>
                <a:lnTo>
                  <a:pt x="69" y="302"/>
                </a:lnTo>
                <a:lnTo>
                  <a:pt x="103" y="302"/>
                </a:lnTo>
                <a:lnTo>
                  <a:pt x="103" y="378"/>
                </a:lnTo>
                <a:lnTo>
                  <a:pt x="138" y="339"/>
                </a:lnTo>
                <a:lnTo>
                  <a:pt x="171" y="339"/>
                </a:lnTo>
                <a:lnTo>
                  <a:pt x="207" y="339"/>
                </a:lnTo>
                <a:lnTo>
                  <a:pt x="241" y="264"/>
                </a:lnTo>
                <a:lnTo>
                  <a:pt x="275" y="264"/>
                </a:lnTo>
                <a:lnTo>
                  <a:pt x="309" y="228"/>
                </a:lnTo>
                <a:lnTo>
                  <a:pt x="309" y="264"/>
                </a:lnTo>
                <a:lnTo>
                  <a:pt x="309" y="302"/>
                </a:lnTo>
                <a:lnTo>
                  <a:pt x="345" y="264"/>
                </a:lnTo>
                <a:lnTo>
                  <a:pt x="379" y="264"/>
                </a:lnTo>
                <a:lnTo>
                  <a:pt x="414" y="302"/>
                </a:lnTo>
                <a:lnTo>
                  <a:pt x="449" y="302"/>
                </a:lnTo>
                <a:lnTo>
                  <a:pt x="482" y="302"/>
                </a:lnTo>
                <a:lnTo>
                  <a:pt x="482" y="264"/>
                </a:lnTo>
                <a:lnTo>
                  <a:pt x="449" y="228"/>
                </a:lnTo>
                <a:lnTo>
                  <a:pt x="414" y="228"/>
                </a:lnTo>
                <a:lnTo>
                  <a:pt x="309" y="151"/>
                </a:lnTo>
                <a:lnTo>
                  <a:pt x="275" y="114"/>
                </a:lnTo>
                <a:lnTo>
                  <a:pt x="241" y="114"/>
                </a:lnTo>
                <a:lnTo>
                  <a:pt x="207" y="76"/>
                </a:lnTo>
                <a:lnTo>
                  <a:pt x="171" y="76"/>
                </a:lnTo>
                <a:lnTo>
                  <a:pt x="171" y="39"/>
                </a:lnTo>
                <a:lnTo>
                  <a:pt x="171" y="0"/>
                </a:lnTo>
                <a:lnTo>
                  <a:pt x="103" y="39"/>
                </a:lnTo>
                <a:lnTo>
                  <a:pt x="69" y="76"/>
                </a:lnTo>
              </a:path>
            </a:pathLst>
          </a:custGeom>
          <a:noFill/>
          <a:ln w="3600">
            <a:solidFill>
              <a:srgbClr val="000000"/>
            </a:solidFill>
            <a:round/>
            <a:headEnd/>
            <a:tailEnd/>
          </a:ln>
          <a:effectLst/>
        </p:spPr>
        <p:txBody>
          <a:bodyPr/>
          <a:lstStyle/>
          <a:p>
            <a:endParaRPr lang="es-ES_tradnl" sz="1633"/>
          </a:p>
        </p:txBody>
      </p:sp>
      <p:sp>
        <p:nvSpPr>
          <p:cNvPr id="11494" name="Freeform 230"/>
          <p:cNvSpPr>
            <a:spLocks noChangeArrowheads="1"/>
          </p:cNvSpPr>
          <p:nvPr/>
        </p:nvSpPr>
        <p:spPr bwMode="auto">
          <a:xfrm>
            <a:off x="9637335" y="1647534"/>
            <a:ext cx="146895" cy="208822"/>
          </a:xfrm>
          <a:custGeom>
            <a:avLst/>
            <a:gdLst/>
            <a:ahLst/>
            <a:cxnLst>
              <a:cxn ang="0">
                <a:pos x="242" y="0"/>
              </a:cxn>
              <a:cxn ang="0">
                <a:pos x="207" y="38"/>
              </a:cxn>
              <a:cxn ang="0">
                <a:pos x="172" y="114"/>
              </a:cxn>
              <a:cxn ang="0">
                <a:pos x="138" y="188"/>
              </a:cxn>
              <a:cxn ang="0">
                <a:pos x="70" y="338"/>
              </a:cxn>
              <a:cxn ang="0">
                <a:pos x="34" y="377"/>
              </a:cxn>
              <a:cxn ang="0">
                <a:pos x="0" y="415"/>
              </a:cxn>
              <a:cxn ang="0">
                <a:pos x="34" y="452"/>
              </a:cxn>
              <a:cxn ang="0">
                <a:pos x="0" y="490"/>
              </a:cxn>
              <a:cxn ang="0">
                <a:pos x="0" y="565"/>
              </a:cxn>
              <a:cxn ang="0">
                <a:pos x="34" y="527"/>
              </a:cxn>
              <a:cxn ang="0">
                <a:pos x="70" y="527"/>
              </a:cxn>
              <a:cxn ang="0">
                <a:pos x="104" y="527"/>
              </a:cxn>
              <a:cxn ang="0">
                <a:pos x="172" y="565"/>
              </a:cxn>
              <a:cxn ang="0">
                <a:pos x="242" y="527"/>
              </a:cxn>
              <a:cxn ang="0">
                <a:pos x="275" y="527"/>
              </a:cxn>
              <a:cxn ang="0">
                <a:pos x="242" y="565"/>
              </a:cxn>
              <a:cxn ang="0">
                <a:pos x="207" y="640"/>
              </a:cxn>
              <a:cxn ang="0">
                <a:pos x="242" y="640"/>
              </a:cxn>
              <a:cxn ang="0">
                <a:pos x="310" y="565"/>
              </a:cxn>
              <a:cxn ang="0">
                <a:pos x="345" y="527"/>
              </a:cxn>
              <a:cxn ang="0">
                <a:pos x="345" y="602"/>
              </a:cxn>
              <a:cxn ang="0">
                <a:pos x="345" y="640"/>
              </a:cxn>
              <a:cxn ang="0">
                <a:pos x="379" y="640"/>
              </a:cxn>
              <a:cxn ang="0">
                <a:pos x="379" y="602"/>
              </a:cxn>
              <a:cxn ang="0">
                <a:pos x="414" y="640"/>
              </a:cxn>
              <a:cxn ang="0">
                <a:pos x="449" y="602"/>
              </a:cxn>
              <a:cxn ang="0">
                <a:pos x="449" y="565"/>
              </a:cxn>
              <a:cxn ang="0">
                <a:pos x="449" y="527"/>
              </a:cxn>
              <a:cxn ang="0">
                <a:pos x="449" y="490"/>
              </a:cxn>
              <a:cxn ang="0">
                <a:pos x="414" y="527"/>
              </a:cxn>
              <a:cxn ang="0">
                <a:pos x="379" y="490"/>
              </a:cxn>
              <a:cxn ang="0">
                <a:pos x="379" y="452"/>
              </a:cxn>
              <a:cxn ang="0">
                <a:pos x="414" y="452"/>
              </a:cxn>
              <a:cxn ang="0">
                <a:pos x="414" y="415"/>
              </a:cxn>
              <a:cxn ang="0">
                <a:pos x="414" y="377"/>
              </a:cxn>
              <a:cxn ang="0">
                <a:pos x="379" y="377"/>
              </a:cxn>
              <a:cxn ang="0">
                <a:pos x="379" y="302"/>
              </a:cxn>
              <a:cxn ang="0">
                <a:pos x="345" y="302"/>
              </a:cxn>
              <a:cxn ang="0">
                <a:pos x="310" y="338"/>
              </a:cxn>
              <a:cxn ang="0">
                <a:pos x="275" y="302"/>
              </a:cxn>
              <a:cxn ang="0">
                <a:pos x="275" y="264"/>
              </a:cxn>
              <a:cxn ang="0">
                <a:pos x="275" y="227"/>
              </a:cxn>
              <a:cxn ang="0">
                <a:pos x="242" y="227"/>
              </a:cxn>
              <a:cxn ang="0">
                <a:pos x="207" y="264"/>
              </a:cxn>
              <a:cxn ang="0">
                <a:pos x="172" y="264"/>
              </a:cxn>
              <a:cxn ang="0">
                <a:pos x="172" y="188"/>
              </a:cxn>
              <a:cxn ang="0">
                <a:pos x="207" y="150"/>
              </a:cxn>
              <a:cxn ang="0">
                <a:pos x="242" y="114"/>
              </a:cxn>
              <a:cxn ang="0">
                <a:pos x="242" y="38"/>
              </a:cxn>
              <a:cxn ang="0">
                <a:pos x="275" y="38"/>
              </a:cxn>
              <a:cxn ang="0">
                <a:pos x="275" y="0"/>
              </a:cxn>
              <a:cxn ang="0">
                <a:pos x="242" y="0"/>
              </a:cxn>
            </a:cxnLst>
            <a:rect l="0" t="0" r="r" b="b"/>
            <a:pathLst>
              <a:path w="450" h="641">
                <a:moveTo>
                  <a:pt x="242" y="0"/>
                </a:moveTo>
                <a:lnTo>
                  <a:pt x="207" y="38"/>
                </a:lnTo>
                <a:lnTo>
                  <a:pt x="172" y="114"/>
                </a:lnTo>
                <a:lnTo>
                  <a:pt x="138" y="188"/>
                </a:lnTo>
                <a:lnTo>
                  <a:pt x="70" y="338"/>
                </a:lnTo>
                <a:lnTo>
                  <a:pt x="34" y="377"/>
                </a:lnTo>
                <a:lnTo>
                  <a:pt x="0" y="415"/>
                </a:lnTo>
                <a:lnTo>
                  <a:pt x="34" y="452"/>
                </a:lnTo>
                <a:lnTo>
                  <a:pt x="0" y="490"/>
                </a:lnTo>
                <a:lnTo>
                  <a:pt x="0" y="565"/>
                </a:lnTo>
                <a:lnTo>
                  <a:pt x="34" y="527"/>
                </a:lnTo>
                <a:lnTo>
                  <a:pt x="70" y="527"/>
                </a:lnTo>
                <a:lnTo>
                  <a:pt x="104" y="527"/>
                </a:lnTo>
                <a:lnTo>
                  <a:pt x="172" y="565"/>
                </a:lnTo>
                <a:lnTo>
                  <a:pt x="242" y="527"/>
                </a:lnTo>
                <a:lnTo>
                  <a:pt x="275" y="527"/>
                </a:lnTo>
                <a:lnTo>
                  <a:pt x="242" y="565"/>
                </a:lnTo>
                <a:lnTo>
                  <a:pt x="207" y="640"/>
                </a:lnTo>
                <a:lnTo>
                  <a:pt x="242" y="640"/>
                </a:lnTo>
                <a:lnTo>
                  <a:pt x="310" y="565"/>
                </a:lnTo>
                <a:lnTo>
                  <a:pt x="345" y="527"/>
                </a:lnTo>
                <a:lnTo>
                  <a:pt x="345" y="602"/>
                </a:lnTo>
                <a:lnTo>
                  <a:pt x="345" y="640"/>
                </a:lnTo>
                <a:lnTo>
                  <a:pt x="379" y="640"/>
                </a:lnTo>
                <a:lnTo>
                  <a:pt x="379" y="602"/>
                </a:lnTo>
                <a:lnTo>
                  <a:pt x="414" y="640"/>
                </a:lnTo>
                <a:lnTo>
                  <a:pt x="449" y="602"/>
                </a:lnTo>
                <a:lnTo>
                  <a:pt x="449" y="565"/>
                </a:lnTo>
                <a:lnTo>
                  <a:pt x="449" y="527"/>
                </a:lnTo>
                <a:lnTo>
                  <a:pt x="449" y="490"/>
                </a:lnTo>
                <a:lnTo>
                  <a:pt x="414" y="527"/>
                </a:lnTo>
                <a:lnTo>
                  <a:pt x="379" y="490"/>
                </a:lnTo>
                <a:lnTo>
                  <a:pt x="379" y="452"/>
                </a:lnTo>
                <a:lnTo>
                  <a:pt x="414" y="452"/>
                </a:lnTo>
                <a:lnTo>
                  <a:pt x="414" y="415"/>
                </a:lnTo>
                <a:lnTo>
                  <a:pt x="414" y="377"/>
                </a:lnTo>
                <a:lnTo>
                  <a:pt x="379" y="377"/>
                </a:lnTo>
                <a:lnTo>
                  <a:pt x="379" y="302"/>
                </a:lnTo>
                <a:lnTo>
                  <a:pt x="345" y="302"/>
                </a:lnTo>
                <a:lnTo>
                  <a:pt x="310" y="338"/>
                </a:lnTo>
                <a:lnTo>
                  <a:pt x="275" y="302"/>
                </a:lnTo>
                <a:lnTo>
                  <a:pt x="275" y="264"/>
                </a:lnTo>
                <a:lnTo>
                  <a:pt x="275" y="227"/>
                </a:lnTo>
                <a:lnTo>
                  <a:pt x="242" y="227"/>
                </a:lnTo>
                <a:lnTo>
                  <a:pt x="207" y="264"/>
                </a:lnTo>
                <a:lnTo>
                  <a:pt x="172" y="264"/>
                </a:lnTo>
                <a:lnTo>
                  <a:pt x="172" y="188"/>
                </a:lnTo>
                <a:lnTo>
                  <a:pt x="207" y="150"/>
                </a:lnTo>
                <a:lnTo>
                  <a:pt x="242" y="114"/>
                </a:lnTo>
                <a:lnTo>
                  <a:pt x="242" y="38"/>
                </a:lnTo>
                <a:lnTo>
                  <a:pt x="275" y="38"/>
                </a:lnTo>
                <a:lnTo>
                  <a:pt x="275" y="0"/>
                </a:lnTo>
                <a:lnTo>
                  <a:pt x="242" y="0"/>
                </a:lnTo>
              </a:path>
            </a:pathLst>
          </a:custGeom>
          <a:noFill/>
          <a:ln w="3600">
            <a:solidFill>
              <a:srgbClr val="000000"/>
            </a:solidFill>
            <a:round/>
            <a:headEnd/>
            <a:tailEnd/>
          </a:ln>
          <a:effectLst/>
        </p:spPr>
        <p:txBody>
          <a:bodyPr/>
          <a:lstStyle/>
          <a:p>
            <a:endParaRPr lang="es-ES_tradnl" sz="1633"/>
          </a:p>
        </p:txBody>
      </p:sp>
      <p:sp>
        <p:nvSpPr>
          <p:cNvPr id="11495" name="Freeform 231"/>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6" name="Freeform 232"/>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noFill/>
          <a:ln w="3600">
            <a:solidFill>
              <a:srgbClr val="000000"/>
            </a:solidFill>
            <a:round/>
            <a:headEnd/>
            <a:tailEnd/>
          </a:ln>
          <a:effectLst/>
        </p:spPr>
        <p:txBody>
          <a:bodyPr/>
          <a:lstStyle/>
          <a:p>
            <a:endParaRPr lang="es-ES_tradnl" sz="1633"/>
          </a:p>
        </p:txBody>
      </p:sp>
      <p:sp>
        <p:nvSpPr>
          <p:cNvPr id="11497" name="Freeform 233"/>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8" name="Freeform 234"/>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noFill/>
          <a:ln w="3600">
            <a:solidFill>
              <a:srgbClr val="000000"/>
            </a:solidFill>
            <a:round/>
            <a:headEnd/>
            <a:tailEnd/>
          </a:ln>
          <a:effectLst/>
        </p:spPr>
        <p:txBody>
          <a:bodyPr/>
          <a:lstStyle/>
          <a:p>
            <a:endParaRPr lang="es-ES_tradnl" sz="1633"/>
          </a:p>
        </p:txBody>
      </p:sp>
      <p:sp>
        <p:nvSpPr>
          <p:cNvPr id="11499" name="Freeform 235"/>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0" name="Freeform 236"/>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noFill/>
          <a:ln w="3600">
            <a:solidFill>
              <a:srgbClr val="000000"/>
            </a:solidFill>
            <a:round/>
            <a:headEnd/>
            <a:tailEnd/>
          </a:ln>
          <a:effectLst/>
        </p:spPr>
        <p:txBody>
          <a:bodyPr/>
          <a:lstStyle/>
          <a:p>
            <a:endParaRPr lang="es-ES_tradnl" sz="1633"/>
          </a:p>
        </p:txBody>
      </p:sp>
      <p:sp>
        <p:nvSpPr>
          <p:cNvPr id="11501" name="Freeform 237"/>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2" name="Freeform 238"/>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noFill/>
          <a:ln w="3600">
            <a:solidFill>
              <a:srgbClr val="000000"/>
            </a:solidFill>
            <a:round/>
            <a:headEnd/>
            <a:tailEnd/>
          </a:ln>
          <a:effectLst/>
        </p:spPr>
        <p:txBody>
          <a:bodyPr/>
          <a:lstStyle/>
          <a:p>
            <a:endParaRPr lang="es-ES_tradnl" sz="1633"/>
          </a:p>
        </p:txBody>
      </p:sp>
      <p:sp>
        <p:nvSpPr>
          <p:cNvPr id="11503" name="Freeform 239"/>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4" name="Freeform 240"/>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noFill/>
          <a:ln w="3600">
            <a:solidFill>
              <a:srgbClr val="000000"/>
            </a:solidFill>
            <a:round/>
            <a:headEnd/>
            <a:tailEnd/>
          </a:ln>
          <a:effectLst/>
        </p:spPr>
        <p:txBody>
          <a:bodyPr/>
          <a:lstStyle/>
          <a:p>
            <a:endParaRPr lang="es-ES_tradnl" sz="1633"/>
          </a:p>
        </p:txBody>
      </p:sp>
      <p:sp>
        <p:nvSpPr>
          <p:cNvPr id="11505" name="Freeform 241"/>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6" name="Freeform 242"/>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noFill/>
          <a:ln w="3600">
            <a:solidFill>
              <a:srgbClr val="000000"/>
            </a:solidFill>
            <a:round/>
            <a:headEnd/>
            <a:tailEnd/>
          </a:ln>
          <a:effectLst/>
        </p:spPr>
        <p:txBody>
          <a:bodyPr/>
          <a:lstStyle/>
          <a:p>
            <a:endParaRPr lang="es-ES_tradnl" sz="1633"/>
          </a:p>
        </p:txBody>
      </p:sp>
      <p:sp>
        <p:nvSpPr>
          <p:cNvPr id="11507" name="Freeform 243"/>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8" name="Freeform 244"/>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noFill/>
          <a:ln w="3600">
            <a:solidFill>
              <a:srgbClr val="000000"/>
            </a:solidFill>
            <a:round/>
            <a:headEnd/>
            <a:tailEnd/>
          </a:ln>
          <a:effectLst/>
        </p:spPr>
        <p:txBody>
          <a:bodyPr/>
          <a:lstStyle/>
          <a:p>
            <a:endParaRPr lang="es-ES_tradnl" sz="1633"/>
          </a:p>
        </p:txBody>
      </p:sp>
      <p:sp>
        <p:nvSpPr>
          <p:cNvPr id="11509" name="Freeform 245"/>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0" name="Freeform 246"/>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noFill/>
          <a:ln w="3600">
            <a:solidFill>
              <a:srgbClr val="000000"/>
            </a:solidFill>
            <a:round/>
            <a:headEnd/>
            <a:tailEnd/>
          </a:ln>
          <a:effectLst/>
        </p:spPr>
        <p:txBody>
          <a:bodyPr/>
          <a:lstStyle/>
          <a:p>
            <a:endParaRPr lang="es-ES_tradnl" sz="1633"/>
          </a:p>
        </p:txBody>
      </p:sp>
      <p:sp>
        <p:nvSpPr>
          <p:cNvPr id="11511" name="Freeform 247"/>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2" name="Freeform 248"/>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noFill/>
          <a:ln w="3600">
            <a:solidFill>
              <a:srgbClr val="000000"/>
            </a:solidFill>
            <a:round/>
            <a:headEnd/>
            <a:tailEnd/>
          </a:ln>
          <a:effectLst/>
        </p:spPr>
        <p:txBody>
          <a:bodyPr/>
          <a:lstStyle/>
          <a:p>
            <a:endParaRPr lang="es-ES_tradnl" sz="1633"/>
          </a:p>
        </p:txBody>
      </p:sp>
      <p:sp>
        <p:nvSpPr>
          <p:cNvPr id="11513" name="Freeform 249"/>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4" name="Freeform 250"/>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noFill/>
          <a:ln w="3600">
            <a:solidFill>
              <a:srgbClr val="000000"/>
            </a:solidFill>
            <a:round/>
            <a:headEnd/>
            <a:tailEnd/>
          </a:ln>
          <a:effectLst/>
        </p:spPr>
        <p:txBody>
          <a:bodyPr/>
          <a:lstStyle/>
          <a:p>
            <a:endParaRPr lang="es-ES_tradnl" sz="1633"/>
          </a:p>
        </p:txBody>
      </p:sp>
      <p:sp>
        <p:nvSpPr>
          <p:cNvPr id="11515" name="Freeform 251"/>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6" name="Freeform 252"/>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noFill/>
          <a:ln w="3600">
            <a:solidFill>
              <a:srgbClr val="000000"/>
            </a:solidFill>
            <a:round/>
            <a:headEnd/>
            <a:tailEnd/>
          </a:ln>
          <a:effectLst/>
        </p:spPr>
        <p:txBody>
          <a:bodyPr/>
          <a:lstStyle/>
          <a:p>
            <a:endParaRPr lang="es-ES_tradnl" sz="1633"/>
          </a:p>
        </p:txBody>
      </p:sp>
      <p:sp>
        <p:nvSpPr>
          <p:cNvPr id="11517" name="Freeform 253"/>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8" name="Freeform 254"/>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noFill/>
          <a:ln w="3600">
            <a:solidFill>
              <a:srgbClr val="000000"/>
            </a:solidFill>
            <a:round/>
            <a:headEnd/>
            <a:tailEnd/>
          </a:ln>
          <a:effectLst/>
        </p:spPr>
        <p:txBody>
          <a:bodyPr/>
          <a:lstStyle/>
          <a:p>
            <a:endParaRPr lang="es-ES_tradnl" sz="1633"/>
          </a:p>
        </p:txBody>
      </p:sp>
      <p:sp>
        <p:nvSpPr>
          <p:cNvPr id="11519" name="Freeform 255"/>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0" name="Freeform 256"/>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noFill/>
          <a:ln w="3600">
            <a:solidFill>
              <a:srgbClr val="000000"/>
            </a:solidFill>
            <a:round/>
            <a:headEnd/>
            <a:tailEnd/>
          </a:ln>
          <a:effectLst/>
        </p:spPr>
        <p:txBody>
          <a:bodyPr/>
          <a:lstStyle/>
          <a:p>
            <a:endParaRPr lang="es-ES_tradnl" sz="1633"/>
          </a:p>
        </p:txBody>
      </p:sp>
      <p:sp>
        <p:nvSpPr>
          <p:cNvPr id="11521" name="Freeform 257"/>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2" name="Freeform 258"/>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noFill/>
          <a:ln w="3600">
            <a:solidFill>
              <a:srgbClr val="000000"/>
            </a:solidFill>
            <a:round/>
            <a:headEnd/>
            <a:tailEnd/>
          </a:ln>
          <a:effectLst/>
        </p:spPr>
        <p:txBody>
          <a:bodyPr/>
          <a:lstStyle/>
          <a:p>
            <a:endParaRPr lang="es-ES_tradnl" sz="1633"/>
          </a:p>
        </p:txBody>
      </p:sp>
      <p:sp>
        <p:nvSpPr>
          <p:cNvPr id="11523" name="Freeform 259"/>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4" name="Freeform 260"/>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noFill/>
          <a:ln w="3600">
            <a:solidFill>
              <a:srgbClr val="000000"/>
            </a:solidFill>
            <a:round/>
            <a:headEnd/>
            <a:tailEnd/>
          </a:ln>
          <a:effectLst/>
        </p:spPr>
        <p:txBody>
          <a:bodyPr/>
          <a:lstStyle/>
          <a:p>
            <a:endParaRPr lang="es-ES_tradnl" sz="1633"/>
          </a:p>
        </p:txBody>
      </p:sp>
      <p:sp>
        <p:nvSpPr>
          <p:cNvPr id="11525" name="Freeform 261"/>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6" name="Freeform 262"/>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noFill/>
          <a:ln w="3600">
            <a:solidFill>
              <a:srgbClr val="000000"/>
            </a:solidFill>
            <a:round/>
            <a:headEnd/>
            <a:tailEnd/>
          </a:ln>
          <a:effectLst/>
        </p:spPr>
        <p:txBody>
          <a:bodyPr/>
          <a:lstStyle/>
          <a:p>
            <a:endParaRPr lang="es-ES_tradnl" sz="1633"/>
          </a:p>
        </p:txBody>
      </p:sp>
      <p:sp>
        <p:nvSpPr>
          <p:cNvPr id="11527" name="Freeform 263"/>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8" name="Freeform 264"/>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noFill/>
          <a:ln w="3600">
            <a:solidFill>
              <a:srgbClr val="000000"/>
            </a:solidFill>
            <a:round/>
            <a:headEnd/>
            <a:tailEnd/>
          </a:ln>
          <a:effectLst/>
        </p:spPr>
        <p:txBody>
          <a:bodyPr/>
          <a:lstStyle/>
          <a:p>
            <a:endParaRPr lang="es-ES_tradnl" sz="1633"/>
          </a:p>
        </p:txBody>
      </p:sp>
      <p:sp>
        <p:nvSpPr>
          <p:cNvPr id="11529" name="Freeform 265"/>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0" name="Freeform 266"/>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noFill/>
          <a:ln w="3600">
            <a:solidFill>
              <a:srgbClr val="000000"/>
            </a:solidFill>
            <a:round/>
            <a:headEnd/>
            <a:tailEnd/>
          </a:ln>
          <a:effectLst/>
        </p:spPr>
        <p:txBody>
          <a:bodyPr/>
          <a:lstStyle/>
          <a:p>
            <a:endParaRPr lang="es-ES_tradnl" sz="1633"/>
          </a:p>
        </p:txBody>
      </p:sp>
      <p:sp>
        <p:nvSpPr>
          <p:cNvPr id="11531" name="Freeform 267"/>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2" name="Freeform 268"/>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noFill/>
          <a:ln w="3600">
            <a:solidFill>
              <a:srgbClr val="000000"/>
            </a:solidFill>
            <a:round/>
            <a:headEnd/>
            <a:tailEnd/>
          </a:ln>
          <a:effectLst/>
        </p:spPr>
        <p:txBody>
          <a:bodyPr/>
          <a:lstStyle/>
          <a:p>
            <a:endParaRPr lang="es-ES_tradnl" sz="1633"/>
          </a:p>
        </p:txBody>
      </p:sp>
      <p:sp>
        <p:nvSpPr>
          <p:cNvPr id="11533" name="Freeform 269"/>
          <p:cNvSpPr>
            <a:spLocks noChangeArrowheads="1"/>
          </p:cNvSpPr>
          <p:nvPr/>
        </p:nvSpPr>
        <p:spPr bwMode="auto">
          <a:xfrm>
            <a:off x="9221129" y="3983461"/>
            <a:ext cx="214582" cy="1352302"/>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 ang="0">
                <a:pos x="518" y="4028"/>
              </a:cxn>
              <a:cxn ang="0">
                <a:pos x="518" y="3915"/>
              </a:cxn>
              <a:cxn ang="0">
                <a:pos x="415" y="3877"/>
              </a:cxn>
              <a:cxn ang="0">
                <a:pos x="380" y="3954"/>
              </a:cxn>
              <a:cxn ang="0">
                <a:pos x="346" y="4028"/>
              </a:cxn>
              <a:cxn ang="0">
                <a:pos x="380" y="4104"/>
              </a:cxn>
              <a:cxn ang="0">
                <a:pos x="518" y="4104"/>
              </a:cxn>
            </a:cxnLst>
            <a:rect l="0" t="0" r="r" b="b"/>
            <a:pathLst>
              <a:path w="656" h="414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close/>
                <a:moveTo>
                  <a:pt x="518" y="4140"/>
                </a:moveTo>
                <a:lnTo>
                  <a:pt x="518" y="4104"/>
                </a:lnTo>
                <a:lnTo>
                  <a:pt x="518" y="4028"/>
                </a:lnTo>
                <a:lnTo>
                  <a:pt x="552" y="3990"/>
                </a:lnTo>
                <a:lnTo>
                  <a:pt x="518" y="3990"/>
                </a:lnTo>
                <a:lnTo>
                  <a:pt x="518" y="3915"/>
                </a:lnTo>
                <a:lnTo>
                  <a:pt x="484" y="3877"/>
                </a:lnTo>
                <a:lnTo>
                  <a:pt x="449" y="3877"/>
                </a:lnTo>
                <a:lnTo>
                  <a:pt x="415" y="3877"/>
                </a:lnTo>
                <a:lnTo>
                  <a:pt x="380" y="3877"/>
                </a:lnTo>
                <a:lnTo>
                  <a:pt x="380" y="3915"/>
                </a:lnTo>
                <a:lnTo>
                  <a:pt x="380" y="3954"/>
                </a:lnTo>
                <a:lnTo>
                  <a:pt x="415" y="3954"/>
                </a:lnTo>
                <a:lnTo>
                  <a:pt x="380" y="4028"/>
                </a:lnTo>
                <a:lnTo>
                  <a:pt x="346" y="4028"/>
                </a:lnTo>
                <a:lnTo>
                  <a:pt x="346" y="4065"/>
                </a:lnTo>
                <a:lnTo>
                  <a:pt x="346" y="4104"/>
                </a:lnTo>
                <a:lnTo>
                  <a:pt x="380" y="4104"/>
                </a:lnTo>
                <a:lnTo>
                  <a:pt x="415" y="4104"/>
                </a:lnTo>
                <a:lnTo>
                  <a:pt x="449" y="4104"/>
                </a:lnTo>
                <a:lnTo>
                  <a:pt x="518" y="4104"/>
                </a:lnTo>
                <a:lnTo>
                  <a:pt x="518" y="41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4" name="Freeform 270"/>
          <p:cNvSpPr>
            <a:spLocks noChangeArrowheads="1"/>
          </p:cNvSpPr>
          <p:nvPr/>
        </p:nvSpPr>
        <p:spPr bwMode="auto">
          <a:xfrm>
            <a:off x="9221129" y="3983460"/>
            <a:ext cx="214582" cy="1303337"/>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Lst>
            <a:rect l="0" t="0" r="r" b="b"/>
            <a:pathLst>
              <a:path w="656" h="399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path>
            </a:pathLst>
          </a:custGeom>
          <a:noFill/>
          <a:ln w="3600">
            <a:solidFill>
              <a:srgbClr val="000000"/>
            </a:solidFill>
            <a:round/>
            <a:headEnd/>
            <a:tailEnd/>
          </a:ln>
          <a:effectLst/>
        </p:spPr>
        <p:txBody>
          <a:bodyPr/>
          <a:lstStyle/>
          <a:p>
            <a:endParaRPr lang="es-ES_tradnl" sz="1633"/>
          </a:p>
        </p:txBody>
      </p:sp>
      <p:sp>
        <p:nvSpPr>
          <p:cNvPr id="11535" name="Freeform 271"/>
          <p:cNvSpPr>
            <a:spLocks noChangeArrowheads="1"/>
          </p:cNvSpPr>
          <p:nvPr/>
        </p:nvSpPr>
        <p:spPr bwMode="auto">
          <a:xfrm>
            <a:off x="9333462" y="5249352"/>
            <a:ext cx="67687" cy="86409"/>
          </a:xfrm>
          <a:custGeom>
            <a:avLst/>
            <a:gdLst/>
            <a:ahLst/>
            <a:cxnLst>
              <a:cxn ang="0">
                <a:pos x="172" y="263"/>
              </a:cxn>
              <a:cxn ang="0">
                <a:pos x="172" y="227"/>
              </a:cxn>
              <a:cxn ang="0">
                <a:pos x="172" y="150"/>
              </a:cxn>
              <a:cxn ang="0">
                <a:pos x="207" y="113"/>
              </a:cxn>
              <a:cxn ang="0">
                <a:pos x="172" y="113"/>
              </a:cxn>
              <a:cxn ang="0">
                <a:pos x="172" y="37"/>
              </a:cxn>
              <a:cxn ang="0">
                <a:pos x="139" y="0"/>
              </a:cxn>
              <a:cxn ang="0">
                <a:pos x="103" y="0"/>
              </a:cxn>
              <a:cxn ang="0">
                <a:pos x="70" y="0"/>
              </a:cxn>
              <a:cxn ang="0">
                <a:pos x="34" y="0"/>
              </a:cxn>
              <a:cxn ang="0">
                <a:pos x="34" y="37"/>
              </a:cxn>
              <a:cxn ang="0">
                <a:pos x="34" y="76"/>
              </a:cxn>
              <a:cxn ang="0">
                <a:pos x="70" y="76"/>
              </a:cxn>
              <a:cxn ang="0">
                <a:pos x="34" y="150"/>
              </a:cxn>
              <a:cxn ang="0">
                <a:pos x="0" y="150"/>
              </a:cxn>
              <a:cxn ang="0">
                <a:pos x="0" y="187"/>
              </a:cxn>
              <a:cxn ang="0">
                <a:pos x="0" y="227"/>
              </a:cxn>
              <a:cxn ang="0">
                <a:pos x="34" y="227"/>
              </a:cxn>
              <a:cxn ang="0">
                <a:pos x="70" y="227"/>
              </a:cxn>
              <a:cxn ang="0">
                <a:pos x="103" y="227"/>
              </a:cxn>
              <a:cxn ang="0">
                <a:pos x="172" y="227"/>
              </a:cxn>
              <a:cxn ang="0">
                <a:pos x="172" y="263"/>
              </a:cxn>
            </a:cxnLst>
            <a:rect l="0" t="0" r="r" b="b"/>
            <a:pathLst>
              <a:path w="208" h="264">
                <a:moveTo>
                  <a:pt x="172" y="263"/>
                </a:moveTo>
                <a:lnTo>
                  <a:pt x="172" y="227"/>
                </a:lnTo>
                <a:lnTo>
                  <a:pt x="172" y="150"/>
                </a:lnTo>
                <a:lnTo>
                  <a:pt x="207" y="113"/>
                </a:lnTo>
                <a:lnTo>
                  <a:pt x="172" y="113"/>
                </a:lnTo>
                <a:lnTo>
                  <a:pt x="172" y="37"/>
                </a:lnTo>
                <a:lnTo>
                  <a:pt x="139" y="0"/>
                </a:lnTo>
                <a:lnTo>
                  <a:pt x="103" y="0"/>
                </a:lnTo>
                <a:lnTo>
                  <a:pt x="70" y="0"/>
                </a:lnTo>
                <a:lnTo>
                  <a:pt x="34" y="0"/>
                </a:lnTo>
                <a:lnTo>
                  <a:pt x="34" y="37"/>
                </a:lnTo>
                <a:lnTo>
                  <a:pt x="34" y="76"/>
                </a:lnTo>
                <a:lnTo>
                  <a:pt x="70" y="76"/>
                </a:lnTo>
                <a:lnTo>
                  <a:pt x="34" y="150"/>
                </a:lnTo>
                <a:lnTo>
                  <a:pt x="0" y="150"/>
                </a:lnTo>
                <a:lnTo>
                  <a:pt x="0" y="187"/>
                </a:lnTo>
                <a:lnTo>
                  <a:pt x="0" y="227"/>
                </a:lnTo>
                <a:lnTo>
                  <a:pt x="34" y="227"/>
                </a:lnTo>
                <a:lnTo>
                  <a:pt x="70" y="227"/>
                </a:lnTo>
                <a:lnTo>
                  <a:pt x="103" y="227"/>
                </a:lnTo>
                <a:lnTo>
                  <a:pt x="172" y="227"/>
                </a:lnTo>
                <a:lnTo>
                  <a:pt x="172" y="263"/>
                </a:lnTo>
              </a:path>
            </a:pathLst>
          </a:custGeom>
          <a:noFill/>
          <a:ln w="3600">
            <a:solidFill>
              <a:srgbClr val="000000"/>
            </a:solidFill>
            <a:round/>
            <a:headEnd/>
            <a:tailEnd/>
          </a:ln>
          <a:effectLst/>
        </p:spPr>
        <p:txBody>
          <a:bodyPr/>
          <a:lstStyle/>
          <a:p>
            <a:endParaRPr lang="es-ES_tradnl" sz="1633"/>
          </a:p>
        </p:txBody>
      </p:sp>
      <p:sp>
        <p:nvSpPr>
          <p:cNvPr id="11536" name="Freeform 272"/>
          <p:cNvSpPr>
            <a:spLocks noChangeArrowheads="1"/>
          </p:cNvSpPr>
          <p:nvPr/>
        </p:nvSpPr>
        <p:spPr bwMode="auto">
          <a:xfrm>
            <a:off x="9277296" y="4154837"/>
            <a:ext cx="485331" cy="117948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 ang="0">
                <a:pos x="379" y="3612"/>
              </a:cxn>
              <a:cxn ang="0">
                <a:pos x="482" y="3612"/>
              </a:cxn>
              <a:cxn ang="0">
                <a:pos x="586" y="3576"/>
              </a:cxn>
              <a:cxn ang="0">
                <a:pos x="414" y="3462"/>
              </a:cxn>
              <a:cxn ang="0">
                <a:pos x="345" y="3576"/>
              </a:cxn>
            </a:cxnLst>
            <a:rect l="0" t="0" r="r" b="b"/>
            <a:pathLst>
              <a:path w="1484" h="3613">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close/>
                <a:moveTo>
                  <a:pt x="345" y="3612"/>
                </a:moveTo>
                <a:lnTo>
                  <a:pt x="379" y="3612"/>
                </a:lnTo>
                <a:lnTo>
                  <a:pt x="414" y="3576"/>
                </a:lnTo>
                <a:lnTo>
                  <a:pt x="449" y="3612"/>
                </a:lnTo>
                <a:lnTo>
                  <a:pt x="482" y="3612"/>
                </a:lnTo>
                <a:lnTo>
                  <a:pt x="552" y="3612"/>
                </a:lnTo>
                <a:lnTo>
                  <a:pt x="586" y="3612"/>
                </a:lnTo>
                <a:lnTo>
                  <a:pt x="586" y="3576"/>
                </a:lnTo>
                <a:lnTo>
                  <a:pt x="552" y="3576"/>
                </a:lnTo>
                <a:lnTo>
                  <a:pt x="482" y="3537"/>
                </a:lnTo>
                <a:lnTo>
                  <a:pt x="414" y="3462"/>
                </a:lnTo>
                <a:lnTo>
                  <a:pt x="379" y="3462"/>
                </a:lnTo>
                <a:lnTo>
                  <a:pt x="345" y="3500"/>
                </a:lnTo>
                <a:lnTo>
                  <a:pt x="345" y="3576"/>
                </a:lnTo>
                <a:lnTo>
                  <a:pt x="345" y="361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7" name="Freeform 273"/>
          <p:cNvSpPr>
            <a:spLocks noChangeArrowheads="1"/>
          </p:cNvSpPr>
          <p:nvPr/>
        </p:nvSpPr>
        <p:spPr bwMode="auto">
          <a:xfrm>
            <a:off x="9277296" y="4154837"/>
            <a:ext cx="485331" cy="108155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Lst>
            <a:rect l="0" t="0" r="r" b="b"/>
            <a:pathLst>
              <a:path w="1484" h="3312">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path>
            </a:pathLst>
          </a:custGeom>
          <a:noFill/>
          <a:ln w="3600">
            <a:solidFill>
              <a:srgbClr val="000000"/>
            </a:solidFill>
            <a:round/>
            <a:headEnd/>
            <a:tailEnd/>
          </a:ln>
          <a:effectLst/>
        </p:spPr>
        <p:txBody>
          <a:bodyPr/>
          <a:lstStyle/>
          <a:p>
            <a:endParaRPr lang="es-ES_tradnl" sz="1633"/>
          </a:p>
        </p:txBody>
      </p:sp>
      <p:sp>
        <p:nvSpPr>
          <p:cNvPr id="11538" name="Freeform 274"/>
          <p:cNvSpPr>
            <a:spLocks noChangeArrowheads="1"/>
          </p:cNvSpPr>
          <p:nvPr/>
        </p:nvSpPr>
        <p:spPr bwMode="auto">
          <a:xfrm>
            <a:off x="9389627" y="5286798"/>
            <a:ext cx="79209" cy="48965"/>
          </a:xfrm>
          <a:custGeom>
            <a:avLst/>
            <a:gdLst/>
            <a:ahLst/>
            <a:cxnLst>
              <a:cxn ang="0">
                <a:pos x="0" y="150"/>
              </a:cxn>
              <a:cxn ang="0">
                <a:pos x="34" y="150"/>
              </a:cxn>
              <a:cxn ang="0">
                <a:pos x="70" y="114"/>
              </a:cxn>
              <a:cxn ang="0">
                <a:pos x="104" y="150"/>
              </a:cxn>
              <a:cxn ang="0">
                <a:pos x="138" y="150"/>
              </a:cxn>
              <a:cxn ang="0">
                <a:pos x="208" y="150"/>
              </a:cxn>
              <a:cxn ang="0">
                <a:pos x="242" y="150"/>
              </a:cxn>
              <a:cxn ang="0">
                <a:pos x="242" y="114"/>
              </a:cxn>
              <a:cxn ang="0">
                <a:pos x="208" y="114"/>
              </a:cxn>
              <a:cxn ang="0">
                <a:pos x="138" y="75"/>
              </a:cxn>
              <a:cxn ang="0">
                <a:pos x="70" y="0"/>
              </a:cxn>
              <a:cxn ang="0">
                <a:pos x="34" y="0"/>
              </a:cxn>
              <a:cxn ang="0">
                <a:pos x="0" y="38"/>
              </a:cxn>
              <a:cxn ang="0">
                <a:pos x="0" y="114"/>
              </a:cxn>
              <a:cxn ang="0">
                <a:pos x="0" y="150"/>
              </a:cxn>
            </a:cxnLst>
            <a:rect l="0" t="0" r="r" b="b"/>
            <a:pathLst>
              <a:path w="243" h="151">
                <a:moveTo>
                  <a:pt x="0" y="150"/>
                </a:moveTo>
                <a:lnTo>
                  <a:pt x="34" y="150"/>
                </a:lnTo>
                <a:lnTo>
                  <a:pt x="70" y="114"/>
                </a:lnTo>
                <a:lnTo>
                  <a:pt x="104" y="150"/>
                </a:lnTo>
                <a:lnTo>
                  <a:pt x="138" y="150"/>
                </a:lnTo>
                <a:lnTo>
                  <a:pt x="208" y="150"/>
                </a:lnTo>
                <a:lnTo>
                  <a:pt x="242" y="150"/>
                </a:lnTo>
                <a:lnTo>
                  <a:pt x="242" y="114"/>
                </a:lnTo>
                <a:lnTo>
                  <a:pt x="208" y="114"/>
                </a:lnTo>
                <a:lnTo>
                  <a:pt x="138" y="75"/>
                </a:lnTo>
                <a:lnTo>
                  <a:pt x="70" y="0"/>
                </a:lnTo>
                <a:lnTo>
                  <a:pt x="34" y="0"/>
                </a:lnTo>
                <a:lnTo>
                  <a:pt x="0" y="38"/>
                </a:lnTo>
                <a:lnTo>
                  <a:pt x="0" y="114"/>
                </a:lnTo>
                <a:lnTo>
                  <a:pt x="0" y="150"/>
                </a:lnTo>
              </a:path>
            </a:pathLst>
          </a:custGeom>
          <a:noFill/>
          <a:ln w="3600">
            <a:solidFill>
              <a:srgbClr val="000000"/>
            </a:solidFill>
            <a:round/>
            <a:headEnd/>
            <a:tailEnd/>
          </a:ln>
          <a:effectLst/>
        </p:spPr>
        <p:txBody>
          <a:bodyPr/>
          <a:lstStyle/>
          <a:p>
            <a:endParaRPr lang="es-ES_tradnl" sz="1633"/>
          </a:p>
        </p:txBody>
      </p:sp>
      <p:sp>
        <p:nvSpPr>
          <p:cNvPr id="11539" name="Freeform 275"/>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0" name="Freeform 276"/>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noFill/>
          <a:ln w="3600">
            <a:solidFill>
              <a:srgbClr val="000000"/>
            </a:solidFill>
            <a:round/>
            <a:headEnd/>
            <a:tailEnd/>
          </a:ln>
          <a:effectLst/>
        </p:spPr>
        <p:txBody>
          <a:bodyPr/>
          <a:lstStyle/>
          <a:p>
            <a:endParaRPr lang="es-ES_tradnl" sz="1633"/>
          </a:p>
        </p:txBody>
      </p:sp>
      <p:sp>
        <p:nvSpPr>
          <p:cNvPr id="11541" name="Freeform 277"/>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2" name="Freeform 278"/>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noFill/>
          <a:ln w="3600">
            <a:solidFill>
              <a:srgbClr val="000000"/>
            </a:solidFill>
            <a:round/>
            <a:headEnd/>
            <a:tailEnd/>
          </a:ln>
          <a:effectLst/>
        </p:spPr>
        <p:txBody>
          <a:bodyPr/>
          <a:lstStyle/>
          <a:p>
            <a:endParaRPr lang="es-ES_tradnl" sz="1633"/>
          </a:p>
        </p:txBody>
      </p:sp>
      <p:sp>
        <p:nvSpPr>
          <p:cNvPr id="11543" name="Freeform 279"/>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4" name="Freeform 280"/>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noFill/>
          <a:ln w="3600">
            <a:solidFill>
              <a:srgbClr val="000000"/>
            </a:solidFill>
            <a:round/>
            <a:headEnd/>
            <a:tailEnd/>
          </a:ln>
          <a:effectLst/>
        </p:spPr>
        <p:txBody>
          <a:bodyPr/>
          <a:lstStyle/>
          <a:p>
            <a:endParaRPr lang="es-ES_tradnl" sz="1633"/>
          </a:p>
        </p:txBody>
      </p:sp>
      <p:sp>
        <p:nvSpPr>
          <p:cNvPr id="11545" name="Freeform 281"/>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6" name="Freeform 282"/>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noFill/>
          <a:ln w="3600">
            <a:solidFill>
              <a:srgbClr val="000000"/>
            </a:solidFill>
            <a:round/>
            <a:headEnd/>
            <a:tailEnd/>
          </a:ln>
          <a:effectLst/>
        </p:spPr>
        <p:txBody>
          <a:bodyPr/>
          <a:lstStyle/>
          <a:p>
            <a:endParaRPr lang="es-ES_tradnl" sz="1633"/>
          </a:p>
        </p:txBody>
      </p:sp>
      <p:sp>
        <p:nvSpPr>
          <p:cNvPr id="11547" name="Freeform 283"/>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8" name="Freeform 284"/>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noFill/>
          <a:ln w="3600">
            <a:solidFill>
              <a:srgbClr val="000000"/>
            </a:solidFill>
            <a:round/>
            <a:headEnd/>
            <a:tailEnd/>
          </a:ln>
          <a:effectLst/>
        </p:spPr>
        <p:txBody>
          <a:bodyPr/>
          <a:lstStyle/>
          <a:p>
            <a:endParaRPr lang="es-ES_tradnl" sz="1633"/>
          </a:p>
        </p:txBody>
      </p:sp>
      <p:sp>
        <p:nvSpPr>
          <p:cNvPr id="11549" name="Freeform 285"/>
          <p:cNvSpPr>
            <a:spLocks noChangeArrowheads="1"/>
          </p:cNvSpPr>
          <p:nvPr/>
        </p:nvSpPr>
        <p:spPr bwMode="auto">
          <a:xfrm>
            <a:off x="3431722" y="1536642"/>
            <a:ext cx="969221" cy="553018"/>
          </a:xfrm>
          <a:custGeom>
            <a:avLst/>
            <a:gdLst/>
            <a:ahLst/>
            <a:cxnLst>
              <a:cxn ang="0">
                <a:pos x="1104" y="1016"/>
              </a:cxn>
              <a:cxn ang="0">
                <a:pos x="1104" y="1130"/>
              </a:cxn>
              <a:cxn ang="0">
                <a:pos x="1104" y="1280"/>
              </a:cxn>
              <a:cxn ang="0">
                <a:pos x="1241" y="1430"/>
              </a:cxn>
              <a:cxn ang="0">
                <a:pos x="1414" y="1468"/>
              </a:cxn>
              <a:cxn ang="0">
                <a:pos x="1517" y="1693"/>
              </a:cxn>
              <a:cxn ang="0">
                <a:pos x="1793" y="1543"/>
              </a:cxn>
              <a:cxn ang="0">
                <a:pos x="1966" y="1468"/>
              </a:cxn>
              <a:cxn ang="0">
                <a:pos x="2242" y="1430"/>
              </a:cxn>
              <a:cxn ang="0">
                <a:pos x="2414" y="1430"/>
              </a:cxn>
              <a:cxn ang="0">
                <a:pos x="2551" y="1356"/>
              </a:cxn>
              <a:cxn ang="0">
                <a:pos x="2587" y="1092"/>
              </a:cxn>
              <a:cxn ang="0">
                <a:pos x="2690" y="1016"/>
              </a:cxn>
              <a:cxn ang="0">
                <a:pos x="2827" y="865"/>
              </a:cxn>
              <a:cxn ang="0">
                <a:pos x="2967" y="753"/>
              </a:cxn>
              <a:cxn ang="0">
                <a:pos x="2827" y="641"/>
              </a:cxn>
              <a:cxn ang="0">
                <a:pos x="2724" y="527"/>
              </a:cxn>
              <a:cxn ang="0">
                <a:pos x="2551" y="490"/>
              </a:cxn>
              <a:cxn ang="0">
                <a:pos x="2345" y="377"/>
              </a:cxn>
              <a:cxn ang="0">
                <a:pos x="2208" y="188"/>
              </a:cxn>
              <a:cxn ang="0">
                <a:pos x="1828" y="150"/>
              </a:cxn>
              <a:cxn ang="0">
                <a:pos x="1689" y="38"/>
              </a:cxn>
              <a:cxn ang="0">
                <a:pos x="1208" y="150"/>
              </a:cxn>
              <a:cxn ang="0">
                <a:pos x="1104" y="150"/>
              </a:cxn>
              <a:cxn ang="0">
                <a:pos x="1001" y="302"/>
              </a:cxn>
              <a:cxn ang="0">
                <a:pos x="965" y="413"/>
              </a:cxn>
              <a:cxn ang="0">
                <a:pos x="793" y="490"/>
              </a:cxn>
              <a:cxn ang="0">
                <a:pos x="689" y="490"/>
              </a:cxn>
              <a:cxn ang="0">
                <a:pos x="517" y="377"/>
              </a:cxn>
              <a:cxn ang="0">
                <a:pos x="275" y="452"/>
              </a:cxn>
              <a:cxn ang="0">
                <a:pos x="207" y="641"/>
              </a:cxn>
              <a:cxn ang="0">
                <a:pos x="34" y="641"/>
              </a:cxn>
              <a:cxn ang="0">
                <a:pos x="104" y="828"/>
              </a:cxn>
              <a:cxn ang="0">
                <a:pos x="345" y="904"/>
              </a:cxn>
              <a:cxn ang="0">
                <a:pos x="552" y="978"/>
              </a:cxn>
              <a:cxn ang="0">
                <a:pos x="586" y="1167"/>
              </a:cxn>
              <a:cxn ang="0">
                <a:pos x="483" y="1242"/>
              </a:cxn>
              <a:cxn ang="0">
                <a:pos x="414" y="1130"/>
              </a:cxn>
              <a:cxn ang="0">
                <a:pos x="310" y="1242"/>
              </a:cxn>
              <a:cxn ang="0">
                <a:pos x="449" y="1468"/>
              </a:cxn>
              <a:cxn ang="0">
                <a:pos x="586" y="1430"/>
              </a:cxn>
              <a:cxn ang="0">
                <a:pos x="724" y="1280"/>
              </a:cxn>
              <a:cxn ang="0">
                <a:pos x="793" y="1167"/>
              </a:cxn>
              <a:cxn ang="0">
                <a:pos x="2448" y="942"/>
              </a:cxn>
              <a:cxn ang="0">
                <a:pos x="2034" y="978"/>
              </a:cxn>
              <a:cxn ang="0">
                <a:pos x="2034" y="1130"/>
              </a:cxn>
              <a:cxn ang="0">
                <a:pos x="2105" y="1130"/>
              </a:cxn>
              <a:cxn ang="0">
                <a:pos x="2275" y="1054"/>
              </a:cxn>
              <a:cxn ang="0">
                <a:pos x="2448" y="94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close/>
                <a:moveTo>
                  <a:pt x="2448" y="942"/>
                </a:moveTo>
                <a:lnTo>
                  <a:pt x="2380" y="978"/>
                </a:lnTo>
                <a:lnTo>
                  <a:pt x="2345" y="978"/>
                </a:lnTo>
                <a:lnTo>
                  <a:pt x="2172" y="978"/>
                </a:lnTo>
                <a:lnTo>
                  <a:pt x="2034" y="978"/>
                </a:lnTo>
                <a:lnTo>
                  <a:pt x="2001" y="1054"/>
                </a:lnTo>
                <a:lnTo>
                  <a:pt x="2001" y="1092"/>
                </a:lnTo>
                <a:lnTo>
                  <a:pt x="2001" y="1130"/>
                </a:lnTo>
                <a:lnTo>
                  <a:pt x="2034" y="1130"/>
                </a:lnTo>
                <a:lnTo>
                  <a:pt x="2068" y="1167"/>
                </a:lnTo>
                <a:lnTo>
                  <a:pt x="2068" y="1206"/>
                </a:lnTo>
                <a:lnTo>
                  <a:pt x="2105" y="1167"/>
                </a:lnTo>
                <a:lnTo>
                  <a:pt x="2105" y="1130"/>
                </a:lnTo>
                <a:lnTo>
                  <a:pt x="2105" y="1054"/>
                </a:lnTo>
                <a:lnTo>
                  <a:pt x="2138" y="1054"/>
                </a:lnTo>
                <a:lnTo>
                  <a:pt x="2172" y="1054"/>
                </a:lnTo>
                <a:lnTo>
                  <a:pt x="2275" y="1054"/>
                </a:lnTo>
                <a:lnTo>
                  <a:pt x="2380" y="1054"/>
                </a:lnTo>
                <a:lnTo>
                  <a:pt x="2414" y="1016"/>
                </a:lnTo>
                <a:lnTo>
                  <a:pt x="2448" y="1016"/>
                </a:lnTo>
                <a:lnTo>
                  <a:pt x="2448" y="94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0" name="Freeform 286"/>
          <p:cNvSpPr>
            <a:spLocks noChangeArrowheads="1"/>
          </p:cNvSpPr>
          <p:nvPr/>
        </p:nvSpPr>
        <p:spPr bwMode="auto">
          <a:xfrm>
            <a:off x="3431722" y="1536642"/>
            <a:ext cx="969221" cy="553018"/>
          </a:xfrm>
          <a:custGeom>
            <a:avLst/>
            <a:gdLst/>
            <a:ahLst/>
            <a:cxnLst>
              <a:cxn ang="0">
                <a:pos x="1034" y="1092"/>
              </a:cxn>
              <a:cxn ang="0">
                <a:pos x="1138" y="1016"/>
              </a:cxn>
              <a:cxn ang="0">
                <a:pos x="1138" y="1167"/>
              </a:cxn>
              <a:cxn ang="0">
                <a:pos x="1104" y="1280"/>
              </a:cxn>
              <a:cxn ang="0">
                <a:pos x="1208" y="1393"/>
              </a:cxn>
              <a:cxn ang="0">
                <a:pos x="1310" y="1393"/>
              </a:cxn>
              <a:cxn ang="0">
                <a:pos x="1449" y="1507"/>
              </a:cxn>
              <a:cxn ang="0">
                <a:pos x="1517" y="1693"/>
              </a:cxn>
              <a:cxn ang="0">
                <a:pos x="1656" y="1582"/>
              </a:cxn>
              <a:cxn ang="0">
                <a:pos x="1896" y="1468"/>
              </a:cxn>
              <a:cxn ang="0">
                <a:pos x="2001" y="1468"/>
              </a:cxn>
              <a:cxn ang="0">
                <a:pos x="2242" y="1430"/>
              </a:cxn>
              <a:cxn ang="0">
                <a:pos x="2345" y="1430"/>
              </a:cxn>
              <a:cxn ang="0">
                <a:pos x="2518" y="1430"/>
              </a:cxn>
              <a:cxn ang="0">
                <a:pos x="2551" y="1318"/>
              </a:cxn>
              <a:cxn ang="0">
                <a:pos x="2587" y="1092"/>
              </a:cxn>
              <a:cxn ang="0">
                <a:pos x="2690" y="1054"/>
              </a:cxn>
              <a:cxn ang="0">
                <a:pos x="2760" y="865"/>
              </a:cxn>
              <a:cxn ang="0">
                <a:pos x="2863" y="828"/>
              </a:cxn>
              <a:cxn ang="0">
                <a:pos x="2967" y="753"/>
              </a:cxn>
              <a:cxn ang="0">
                <a:pos x="2897" y="641"/>
              </a:cxn>
              <a:cxn ang="0">
                <a:pos x="2760" y="602"/>
              </a:cxn>
              <a:cxn ang="0">
                <a:pos x="2690" y="527"/>
              </a:cxn>
              <a:cxn ang="0">
                <a:pos x="2551" y="490"/>
              </a:cxn>
              <a:cxn ang="0">
                <a:pos x="2380" y="377"/>
              </a:cxn>
              <a:cxn ang="0">
                <a:pos x="2275" y="227"/>
              </a:cxn>
              <a:cxn ang="0">
                <a:pos x="2105" y="150"/>
              </a:cxn>
              <a:cxn ang="0">
                <a:pos x="1828" y="150"/>
              </a:cxn>
              <a:cxn ang="0">
                <a:pos x="1725" y="38"/>
              </a:cxn>
              <a:cxn ang="0">
                <a:pos x="1587" y="0"/>
              </a:cxn>
              <a:cxn ang="0">
                <a:pos x="1172" y="113"/>
              </a:cxn>
              <a:cxn ang="0">
                <a:pos x="1104" y="150"/>
              </a:cxn>
              <a:cxn ang="0">
                <a:pos x="1070" y="263"/>
              </a:cxn>
              <a:cxn ang="0">
                <a:pos x="1034" y="413"/>
              </a:cxn>
              <a:cxn ang="0">
                <a:pos x="965" y="452"/>
              </a:cxn>
              <a:cxn ang="0">
                <a:pos x="793" y="490"/>
              </a:cxn>
              <a:cxn ang="0">
                <a:pos x="724" y="490"/>
              </a:cxn>
              <a:cxn ang="0">
                <a:pos x="586" y="452"/>
              </a:cxn>
              <a:cxn ang="0">
                <a:pos x="414" y="377"/>
              </a:cxn>
              <a:cxn ang="0">
                <a:pos x="275" y="452"/>
              </a:cxn>
              <a:cxn ang="0">
                <a:pos x="207" y="602"/>
              </a:cxn>
              <a:cxn ang="0">
                <a:pos x="138" y="641"/>
              </a:cxn>
              <a:cxn ang="0">
                <a:pos x="34" y="678"/>
              </a:cxn>
              <a:cxn ang="0">
                <a:pos x="104" y="828"/>
              </a:cxn>
              <a:cxn ang="0">
                <a:pos x="242" y="978"/>
              </a:cxn>
              <a:cxn ang="0">
                <a:pos x="414" y="942"/>
              </a:cxn>
              <a:cxn ang="0">
                <a:pos x="552" y="1054"/>
              </a:cxn>
              <a:cxn ang="0">
                <a:pos x="586" y="1167"/>
              </a:cxn>
              <a:cxn ang="0">
                <a:pos x="483" y="1280"/>
              </a:cxn>
              <a:cxn ang="0">
                <a:pos x="517" y="1130"/>
              </a:cxn>
              <a:cxn ang="0">
                <a:pos x="379" y="1167"/>
              </a:cxn>
              <a:cxn ang="0">
                <a:pos x="310" y="1242"/>
              </a:cxn>
              <a:cxn ang="0">
                <a:pos x="414" y="1430"/>
              </a:cxn>
              <a:cxn ang="0">
                <a:pos x="517" y="1430"/>
              </a:cxn>
              <a:cxn ang="0">
                <a:pos x="655" y="1468"/>
              </a:cxn>
              <a:cxn ang="0">
                <a:pos x="724" y="1280"/>
              </a:cxn>
              <a:cxn ang="0">
                <a:pos x="759" y="1206"/>
              </a:cxn>
              <a:cxn ang="0">
                <a:pos x="931" y="109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path>
            </a:pathLst>
          </a:custGeom>
          <a:noFill/>
          <a:ln w="3600">
            <a:solidFill>
              <a:srgbClr val="000000"/>
            </a:solidFill>
            <a:round/>
            <a:headEnd/>
            <a:tailEnd/>
          </a:ln>
          <a:effectLst/>
        </p:spPr>
        <p:txBody>
          <a:bodyPr/>
          <a:lstStyle/>
          <a:p>
            <a:endParaRPr lang="es-ES_tradnl" sz="1633"/>
          </a:p>
        </p:txBody>
      </p:sp>
      <p:sp>
        <p:nvSpPr>
          <p:cNvPr id="11551" name="Freeform 287"/>
          <p:cNvSpPr>
            <a:spLocks noChangeArrowheads="1"/>
          </p:cNvSpPr>
          <p:nvPr/>
        </p:nvSpPr>
        <p:spPr bwMode="auto">
          <a:xfrm>
            <a:off x="4085552" y="1844836"/>
            <a:ext cx="146895" cy="86409"/>
          </a:xfrm>
          <a:custGeom>
            <a:avLst/>
            <a:gdLst/>
            <a:ahLst/>
            <a:cxnLst>
              <a:cxn ang="0">
                <a:pos x="449" y="0"/>
              </a:cxn>
              <a:cxn ang="0">
                <a:pos x="379" y="37"/>
              </a:cxn>
              <a:cxn ang="0">
                <a:pos x="345" y="37"/>
              </a:cxn>
              <a:cxn ang="0">
                <a:pos x="172" y="37"/>
              </a:cxn>
              <a:cxn ang="0">
                <a:pos x="33" y="37"/>
              </a:cxn>
              <a:cxn ang="0">
                <a:pos x="0" y="113"/>
              </a:cxn>
              <a:cxn ang="0">
                <a:pos x="0" y="150"/>
              </a:cxn>
              <a:cxn ang="0">
                <a:pos x="0" y="188"/>
              </a:cxn>
              <a:cxn ang="0">
                <a:pos x="33" y="188"/>
              </a:cxn>
              <a:cxn ang="0">
                <a:pos x="69" y="226"/>
              </a:cxn>
              <a:cxn ang="0">
                <a:pos x="69" y="264"/>
              </a:cxn>
              <a:cxn ang="0">
                <a:pos x="104" y="226"/>
              </a:cxn>
              <a:cxn ang="0">
                <a:pos x="104" y="188"/>
              </a:cxn>
              <a:cxn ang="0">
                <a:pos x="104" y="113"/>
              </a:cxn>
              <a:cxn ang="0">
                <a:pos x="138" y="113"/>
              </a:cxn>
              <a:cxn ang="0">
                <a:pos x="172" y="113"/>
              </a:cxn>
              <a:cxn ang="0">
                <a:pos x="275" y="113"/>
              </a:cxn>
              <a:cxn ang="0">
                <a:pos x="379" y="113"/>
              </a:cxn>
              <a:cxn ang="0">
                <a:pos x="414" y="75"/>
              </a:cxn>
              <a:cxn ang="0">
                <a:pos x="449" y="75"/>
              </a:cxn>
              <a:cxn ang="0">
                <a:pos x="449" y="0"/>
              </a:cxn>
            </a:cxnLst>
            <a:rect l="0" t="0" r="r" b="b"/>
            <a:pathLst>
              <a:path w="450" h="265">
                <a:moveTo>
                  <a:pt x="449" y="0"/>
                </a:moveTo>
                <a:lnTo>
                  <a:pt x="379" y="37"/>
                </a:lnTo>
                <a:lnTo>
                  <a:pt x="345" y="37"/>
                </a:lnTo>
                <a:lnTo>
                  <a:pt x="172" y="37"/>
                </a:lnTo>
                <a:lnTo>
                  <a:pt x="33" y="37"/>
                </a:lnTo>
                <a:lnTo>
                  <a:pt x="0" y="113"/>
                </a:lnTo>
                <a:lnTo>
                  <a:pt x="0" y="150"/>
                </a:lnTo>
                <a:lnTo>
                  <a:pt x="0" y="188"/>
                </a:lnTo>
                <a:lnTo>
                  <a:pt x="33" y="188"/>
                </a:lnTo>
                <a:lnTo>
                  <a:pt x="69" y="226"/>
                </a:lnTo>
                <a:lnTo>
                  <a:pt x="69" y="264"/>
                </a:lnTo>
                <a:lnTo>
                  <a:pt x="104" y="226"/>
                </a:lnTo>
                <a:lnTo>
                  <a:pt x="104" y="188"/>
                </a:lnTo>
                <a:lnTo>
                  <a:pt x="104" y="113"/>
                </a:lnTo>
                <a:lnTo>
                  <a:pt x="138" y="113"/>
                </a:lnTo>
                <a:lnTo>
                  <a:pt x="172" y="113"/>
                </a:lnTo>
                <a:lnTo>
                  <a:pt x="275" y="113"/>
                </a:lnTo>
                <a:lnTo>
                  <a:pt x="379" y="113"/>
                </a:lnTo>
                <a:lnTo>
                  <a:pt x="414" y="75"/>
                </a:lnTo>
                <a:lnTo>
                  <a:pt x="449" y="75"/>
                </a:lnTo>
                <a:lnTo>
                  <a:pt x="449" y="0"/>
                </a:lnTo>
              </a:path>
            </a:pathLst>
          </a:custGeom>
          <a:noFill/>
          <a:ln w="3600">
            <a:solidFill>
              <a:srgbClr val="000000"/>
            </a:solidFill>
            <a:round/>
            <a:headEnd/>
            <a:tailEnd/>
          </a:ln>
          <a:effectLst/>
        </p:spPr>
        <p:txBody>
          <a:bodyPr/>
          <a:lstStyle/>
          <a:p>
            <a:endParaRPr lang="es-ES_tradnl" sz="1633"/>
          </a:p>
        </p:txBody>
      </p:sp>
      <p:sp>
        <p:nvSpPr>
          <p:cNvPr id="11552" name="Freeform 288"/>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3" name="Freeform 289"/>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noFill/>
          <a:ln w="3600">
            <a:solidFill>
              <a:srgbClr val="000000"/>
            </a:solidFill>
            <a:round/>
            <a:headEnd/>
            <a:tailEnd/>
          </a:ln>
          <a:effectLst/>
        </p:spPr>
        <p:txBody>
          <a:bodyPr/>
          <a:lstStyle/>
          <a:p>
            <a:endParaRPr lang="es-ES_tradnl" sz="1633"/>
          </a:p>
        </p:txBody>
      </p:sp>
      <p:sp>
        <p:nvSpPr>
          <p:cNvPr id="11554" name="Freeform 290"/>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5" name="Freeform 291"/>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noFill/>
          <a:ln w="3600">
            <a:solidFill>
              <a:srgbClr val="000000"/>
            </a:solidFill>
            <a:round/>
            <a:headEnd/>
            <a:tailEnd/>
          </a:ln>
          <a:effectLst/>
        </p:spPr>
        <p:txBody>
          <a:bodyPr/>
          <a:lstStyle/>
          <a:p>
            <a:endParaRPr lang="es-ES_tradnl" sz="1633"/>
          </a:p>
        </p:txBody>
      </p:sp>
      <p:sp>
        <p:nvSpPr>
          <p:cNvPr id="11556" name="Freeform 292"/>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7" name="Freeform 293"/>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noFill/>
          <a:ln w="3600">
            <a:solidFill>
              <a:srgbClr val="000000"/>
            </a:solidFill>
            <a:round/>
            <a:headEnd/>
            <a:tailEnd/>
          </a:ln>
          <a:effectLst/>
        </p:spPr>
        <p:txBody>
          <a:bodyPr/>
          <a:lstStyle/>
          <a:p>
            <a:endParaRPr lang="es-ES_tradnl" sz="1633"/>
          </a:p>
        </p:txBody>
      </p:sp>
      <p:sp>
        <p:nvSpPr>
          <p:cNvPr id="11558" name="Freeform 294"/>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9" name="Freeform 295"/>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noFill/>
          <a:ln w="3600">
            <a:solidFill>
              <a:srgbClr val="000000"/>
            </a:solidFill>
            <a:round/>
            <a:headEnd/>
            <a:tailEnd/>
          </a:ln>
          <a:effectLst/>
        </p:spPr>
        <p:txBody>
          <a:bodyPr/>
          <a:lstStyle/>
          <a:p>
            <a:endParaRPr lang="es-ES_tradnl" sz="1633"/>
          </a:p>
        </p:txBody>
      </p:sp>
      <p:sp>
        <p:nvSpPr>
          <p:cNvPr id="11560" name="Freeform 296"/>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solidFill>
            <a:srgbClr val="C00000"/>
          </a:solidFill>
          <a:ln w="3600">
            <a:solidFill>
              <a:srgbClr val="000000"/>
            </a:solidFill>
            <a:round/>
            <a:headEnd/>
            <a:tailEnd/>
          </a:ln>
          <a:effectLst/>
        </p:spPr>
        <p:txBody>
          <a:bodyPr wrap="none" anchor="ctr"/>
          <a:lstStyle/>
          <a:p>
            <a:endParaRPr lang="es-ES_tradnl" sz="1633"/>
          </a:p>
        </p:txBody>
      </p:sp>
      <p:sp>
        <p:nvSpPr>
          <p:cNvPr id="11561" name="Freeform 297"/>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noFill/>
          <a:ln w="3600">
            <a:solidFill>
              <a:srgbClr val="000000"/>
            </a:solidFill>
            <a:round/>
            <a:headEnd/>
            <a:tailEnd/>
          </a:ln>
          <a:effectLst/>
        </p:spPr>
        <p:txBody>
          <a:bodyPr/>
          <a:lstStyle/>
          <a:p>
            <a:endParaRPr lang="es-ES_tradnl" sz="1633"/>
          </a:p>
        </p:txBody>
      </p:sp>
      <p:sp>
        <p:nvSpPr>
          <p:cNvPr id="11562" name="Freeform 298"/>
          <p:cNvSpPr>
            <a:spLocks noChangeArrowheads="1"/>
          </p:cNvSpPr>
          <p:nvPr/>
        </p:nvSpPr>
        <p:spPr bwMode="auto">
          <a:xfrm>
            <a:off x="4097071" y="1598571"/>
            <a:ext cx="1497757" cy="1229889"/>
          </a:xfrm>
          <a:custGeom>
            <a:avLst/>
            <a:gdLst/>
            <a:ahLst/>
            <a:cxnLst>
              <a:cxn ang="0">
                <a:pos x="449" y="2183"/>
              </a:cxn>
              <a:cxn ang="0">
                <a:pos x="552" y="2597"/>
              </a:cxn>
              <a:cxn ang="0">
                <a:pos x="966" y="2785"/>
              </a:cxn>
              <a:cxn ang="0">
                <a:pos x="1656" y="2673"/>
              </a:cxn>
              <a:cxn ang="0">
                <a:pos x="1863" y="2974"/>
              </a:cxn>
              <a:cxn ang="0">
                <a:pos x="1830" y="3275"/>
              </a:cxn>
              <a:cxn ang="0">
                <a:pos x="2036" y="3502"/>
              </a:cxn>
              <a:cxn ang="0">
                <a:pos x="2345" y="3349"/>
              </a:cxn>
              <a:cxn ang="0">
                <a:pos x="2588" y="3502"/>
              </a:cxn>
              <a:cxn ang="0">
                <a:pos x="2691" y="3577"/>
              </a:cxn>
              <a:cxn ang="0">
                <a:pos x="2897" y="3502"/>
              </a:cxn>
              <a:cxn ang="0">
                <a:pos x="3036" y="3425"/>
              </a:cxn>
              <a:cxn ang="0">
                <a:pos x="3277" y="3238"/>
              </a:cxn>
              <a:cxn ang="0">
                <a:pos x="3415" y="3048"/>
              </a:cxn>
              <a:cxn ang="0">
                <a:pos x="3484" y="2898"/>
              </a:cxn>
              <a:cxn ang="0">
                <a:pos x="3552" y="2710"/>
              </a:cxn>
              <a:cxn ang="0">
                <a:pos x="3484" y="2635"/>
              </a:cxn>
              <a:cxn ang="0">
                <a:pos x="3448" y="2372"/>
              </a:cxn>
              <a:cxn ang="0">
                <a:pos x="3484" y="2183"/>
              </a:cxn>
              <a:cxn ang="0">
                <a:pos x="3588" y="1920"/>
              </a:cxn>
              <a:cxn ang="0">
                <a:pos x="3484" y="1770"/>
              </a:cxn>
              <a:cxn ang="0">
                <a:pos x="3311" y="1770"/>
              </a:cxn>
              <a:cxn ang="0">
                <a:pos x="3311" y="1619"/>
              </a:cxn>
              <a:cxn ang="0">
                <a:pos x="3588" y="1429"/>
              </a:cxn>
              <a:cxn ang="0">
                <a:pos x="3552" y="1543"/>
              </a:cxn>
              <a:cxn ang="0">
                <a:pos x="3932" y="1469"/>
              </a:cxn>
              <a:cxn ang="0">
                <a:pos x="4207" y="1242"/>
              </a:cxn>
              <a:cxn ang="0">
                <a:pos x="4311" y="1092"/>
              </a:cxn>
              <a:cxn ang="0">
                <a:pos x="4484" y="790"/>
              </a:cxn>
              <a:cxn ang="0">
                <a:pos x="4484" y="527"/>
              </a:cxn>
              <a:cxn ang="0">
                <a:pos x="4277" y="565"/>
              </a:cxn>
              <a:cxn ang="0">
                <a:pos x="4035" y="377"/>
              </a:cxn>
              <a:cxn ang="0">
                <a:pos x="3795" y="38"/>
              </a:cxn>
              <a:cxn ang="0">
                <a:pos x="3518" y="38"/>
              </a:cxn>
              <a:cxn ang="0">
                <a:pos x="3311" y="415"/>
              </a:cxn>
              <a:cxn ang="0">
                <a:pos x="3207" y="678"/>
              </a:cxn>
              <a:cxn ang="0">
                <a:pos x="3311" y="715"/>
              </a:cxn>
              <a:cxn ang="0">
                <a:pos x="2828" y="978"/>
              </a:cxn>
              <a:cxn ang="0">
                <a:pos x="2656" y="1054"/>
              </a:cxn>
              <a:cxn ang="0">
                <a:pos x="2345" y="1319"/>
              </a:cxn>
              <a:cxn ang="0">
                <a:pos x="2069" y="1319"/>
              </a:cxn>
              <a:cxn ang="0">
                <a:pos x="1656" y="1205"/>
              </a:cxn>
              <a:cxn ang="0">
                <a:pos x="1588" y="1017"/>
              </a:cxn>
              <a:cxn ang="0">
                <a:pos x="1311" y="942"/>
              </a:cxn>
              <a:cxn ang="0">
                <a:pos x="1277" y="640"/>
              </a:cxn>
              <a:cxn ang="0">
                <a:pos x="932" y="527"/>
              </a:cxn>
              <a:cxn ang="0">
                <a:pos x="759" y="678"/>
              </a:cxn>
              <a:cxn ang="0">
                <a:pos x="622" y="904"/>
              </a:cxn>
              <a:cxn ang="0">
                <a:pos x="484" y="1205"/>
              </a:cxn>
              <a:cxn ang="0">
                <a:pos x="71" y="1469"/>
              </a:cxn>
              <a:cxn ang="0">
                <a:pos x="71" y="1657"/>
              </a:cxn>
              <a:cxn ang="0">
                <a:pos x="71" y="1920"/>
              </a:cxn>
              <a:cxn ang="0">
                <a:pos x="2622" y="3763"/>
              </a:cxn>
              <a:cxn ang="0">
                <a:pos x="2760" y="3613"/>
              </a:cxn>
            </a:cxnLst>
            <a:rect l="0" t="0" r="r" b="b"/>
            <a:pathLst>
              <a:path w="4588" h="3764">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close/>
                <a:moveTo>
                  <a:pt x="2760" y="3613"/>
                </a:moveTo>
                <a:lnTo>
                  <a:pt x="2656" y="3689"/>
                </a:lnTo>
                <a:lnTo>
                  <a:pt x="2622" y="3689"/>
                </a:lnTo>
                <a:lnTo>
                  <a:pt x="2622" y="3727"/>
                </a:lnTo>
                <a:lnTo>
                  <a:pt x="2622" y="3763"/>
                </a:lnTo>
                <a:lnTo>
                  <a:pt x="2656" y="3763"/>
                </a:lnTo>
                <a:lnTo>
                  <a:pt x="2691" y="3763"/>
                </a:lnTo>
                <a:lnTo>
                  <a:pt x="2725" y="3727"/>
                </a:lnTo>
                <a:lnTo>
                  <a:pt x="2760" y="3689"/>
                </a:lnTo>
                <a:lnTo>
                  <a:pt x="2760" y="3652"/>
                </a:lnTo>
                <a:lnTo>
                  <a:pt x="2760" y="361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3" name="Freeform 299"/>
          <p:cNvSpPr>
            <a:spLocks noChangeArrowheads="1"/>
          </p:cNvSpPr>
          <p:nvPr/>
        </p:nvSpPr>
        <p:spPr bwMode="auto">
          <a:xfrm>
            <a:off x="4097071" y="1598569"/>
            <a:ext cx="1497757" cy="1167963"/>
          </a:xfrm>
          <a:custGeom>
            <a:avLst/>
            <a:gdLst/>
            <a:ahLst/>
            <a:cxnLst>
              <a:cxn ang="0">
                <a:pos x="449" y="2033"/>
              </a:cxn>
              <a:cxn ang="0">
                <a:pos x="484" y="2560"/>
              </a:cxn>
              <a:cxn ang="0">
                <a:pos x="794" y="2710"/>
              </a:cxn>
              <a:cxn ang="0">
                <a:pos x="1035" y="2824"/>
              </a:cxn>
              <a:cxn ang="0">
                <a:pos x="1689" y="2710"/>
              </a:cxn>
              <a:cxn ang="0">
                <a:pos x="1863" y="2974"/>
              </a:cxn>
              <a:cxn ang="0">
                <a:pos x="1793" y="3238"/>
              </a:cxn>
              <a:cxn ang="0">
                <a:pos x="1897" y="3463"/>
              </a:cxn>
              <a:cxn ang="0">
                <a:pos x="2208" y="3425"/>
              </a:cxn>
              <a:cxn ang="0">
                <a:pos x="2415" y="3389"/>
              </a:cxn>
              <a:cxn ang="0">
                <a:pos x="2622" y="3502"/>
              </a:cxn>
              <a:cxn ang="0">
                <a:pos x="2691" y="3577"/>
              </a:cxn>
              <a:cxn ang="0">
                <a:pos x="2863" y="3502"/>
              </a:cxn>
              <a:cxn ang="0">
                <a:pos x="2967" y="3389"/>
              </a:cxn>
              <a:cxn ang="0">
                <a:pos x="3140" y="3389"/>
              </a:cxn>
              <a:cxn ang="0">
                <a:pos x="3346" y="3199"/>
              </a:cxn>
              <a:cxn ang="0">
                <a:pos x="3448" y="3012"/>
              </a:cxn>
              <a:cxn ang="0">
                <a:pos x="3484" y="2898"/>
              </a:cxn>
              <a:cxn ang="0">
                <a:pos x="3588" y="2710"/>
              </a:cxn>
              <a:cxn ang="0">
                <a:pos x="3552" y="2635"/>
              </a:cxn>
              <a:cxn ang="0">
                <a:pos x="3588" y="2484"/>
              </a:cxn>
              <a:cxn ang="0">
                <a:pos x="3552" y="2410"/>
              </a:cxn>
              <a:cxn ang="0">
                <a:pos x="3448" y="2183"/>
              </a:cxn>
              <a:cxn ang="0">
                <a:pos x="3588" y="1920"/>
              </a:cxn>
              <a:cxn ang="0">
                <a:pos x="3552" y="1770"/>
              </a:cxn>
              <a:cxn ang="0">
                <a:pos x="3346" y="1844"/>
              </a:cxn>
              <a:cxn ang="0">
                <a:pos x="3207" y="1732"/>
              </a:cxn>
              <a:cxn ang="0">
                <a:pos x="3380" y="1582"/>
              </a:cxn>
              <a:cxn ang="0">
                <a:pos x="3622" y="1393"/>
              </a:cxn>
              <a:cxn ang="0">
                <a:pos x="3552" y="1543"/>
              </a:cxn>
              <a:cxn ang="0">
                <a:pos x="3864" y="1505"/>
              </a:cxn>
              <a:cxn ang="0">
                <a:pos x="4174" y="1319"/>
              </a:cxn>
              <a:cxn ang="0">
                <a:pos x="4311" y="1205"/>
              </a:cxn>
              <a:cxn ang="0">
                <a:pos x="4311" y="978"/>
              </a:cxn>
              <a:cxn ang="0">
                <a:pos x="4519" y="715"/>
              </a:cxn>
              <a:cxn ang="0">
                <a:pos x="4484" y="527"/>
              </a:cxn>
              <a:cxn ang="0">
                <a:pos x="4311" y="602"/>
              </a:cxn>
              <a:cxn ang="0">
                <a:pos x="4139" y="452"/>
              </a:cxn>
              <a:cxn ang="0">
                <a:pos x="3932" y="188"/>
              </a:cxn>
              <a:cxn ang="0">
                <a:pos x="3691" y="0"/>
              </a:cxn>
              <a:cxn ang="0">
                <a:pos x="3484" y="75"/>
              </a:cxn>
              <a:cxn ang="0">
                <a:pos x="3311" y="415"/>
              </a:cxn>
              <a:cxn ang="0">
                <a:pos x="3173" y="640"/>
              </a:cxn>
              <a:cxn ang="0">
                <a:pos x="3415" y="715"/>
              </a:cxn>
              <a:cxn ang="0">
                <a:pos x="3104" y="828"/>
              </a:cxn>
              <a:cxn ang="0">
                <a:pos x="2760" y="904"/>
              </a:cxn>
              <a:cxn ang="0">
                <a:pos x="2656" y="1167"/>
              </a:cxn>
              <a:cxn ang="0">
                <a:pos x="2345" y="1319"/>
              </a:cxn>
              <a:cxn ang="0">
                <a:pos x="2105" y="1319"/>
              </a:cxn>
              <a:cxn ang="0">
                <a:pos x="1793" y="1205"/>
              </a:cxn>
              <a:cxn ang="0">
                <a:pos x="1588" y="1129"/>
              </a:cxn>
              <a:cxn ang="0">
                <a:pos x="1518" y="978"/>
              </a:cxn>
              <a:cxn ang="0">
                <a:pos x="1311" y="904"/>
              </a:cxn>
              <a:cxn ang="0">
                <a:pos x="1277" y="640"/>
              </a:cxn>
              <a:cxn ang="0">
                <a:pos x="932" y="490"/>
              </a:cxn>
              <a:cxn ang="0">
                <a:pos x="829" y="640"/>
              </a:cxn>
              <a:cxn ang="0">
                <a:pos x="656" y="828"/>
              </a:cxn>
              <a:cxn ang="0">
                <a:pos x="484" y="942"/>
              </a:cxn>
              <a:cxn ang="0">
                <a:pos x="449" y="1279"/>
              </a:cxn>
              <a:cxn ang="0">
                <a:pos x="71" y="1469"/>
              </a:cxn>
              <a:cxn ang="0">
                <a:pos x="34" y="1619"/>
              </a:cxn>
              <a:cxn ang="0">
                <a:pos x="139" y="1770"/>
              </a:cxn>
            </a:cxnLst>
            <a:rect l="0" t="0" r="r" b="b"/>
            <a:pathLst>
              <a:path w="4588" h="3578">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path>
            </a:pathLst>
          </a:custGeom>
          <a:noFill/>
          <a:ln w="3600">
            <a:solidFill>
              <a:srgbClr val="000000"/>
            </a:solidFill>
            <a:round/>
            <a:headEnd/>
            <a:tailEnd/>
          </a:ln>
          <a:effectLst/>
        </p:spPr>
        <p:txBody>
          <a:bodyPr/>
          <a:lstStyle/>
          <a:p>
            <a:endParaRPr lang="es-ES_tradnl" sz="1633"/>
          </a:p>
        </p:txBody>
      </p:sp>
      <p:sp>
        <p:nvSpPr>
          <p:cNvPr id="11564" name="Freeform 300"/>
          <p:cNvSpPr>
            <a:spLocks noChangeArrowheads="1"/>
          </p:cNvSpPr>
          <p:nvPr/>
        </p:nvSpPr>
        <p:spPr bwMode="auto">
          <a:xfrm>
            <a:off x="4952521" y="2778053"/>
            <a:ext cx="46085" cy="48965"/>
          </a:xfrm>
          <a:custGeom>
            <a:avLst/>
            <a:gdLst/>
            <a:ahLst/>
            <a:cxnLst>
              <a:cxn ang="0">
                <a:pos x="138" y="0"/>
              </a:cxn>
              <a:cxn ang="0">
                <a:pos x="33" y="76"/>
              </a:cxn>
              <a:cxn ang="0">
                <a:pos x="0" y="76"/>
              </a:cxn>
              <a:cxn ang="0">
                <a:pos x="0" y="114"/>
              </a:cxn>
              <a:cxn ang="0">
                <a:pos x="0" y="150"/>
              </a:cxn>
              <a:cxn ang="0">
                <a:pos x="33" y="150"/>
              </a:cxn>
              <a:cxn ang="0">
                <a:pos x="70" y="150"/>
              </a:cxn>
              <a:cxn ang="0">
                <a:pos x="103" y="114"/>
              </a:cxn>
              <a:cxn ang="0">
                <a:pos x="138" y="76"/>
              </a:cxn>
              <a:cxn ang="0">
                <a:pos x="138" y="38"/>
              </a:cxn>
              <a:cxn ang="0">
                <a:pos x="138" y="0"/>
              </a:cxn>
            </a:cxnLst>
            <a:rect l="0" t="0" r="r" b="b"/>
            <a:pathLst>
              <a:path w="139" h="151">
                <a:moveTo>
                  <a:pt x="138" y="0"/>
                </a:moveTo>
                <a:lnTo>
                  <a:pt x="33" y="76"/>
                </a:lnTo>
                <a:lnTo>
                  <a:pt x="0" y="76"/>
                </a:lnTo>
                <a:lnTo>
                  <a:pt x="0" y="114"/>
                </a:lnTo>
                <a:lnTo>
                  <a:pt x="0" y="150"/>
                </a:lnTo>
                <a:lnTo>
                  <a:pt x="33" y="150"/>
                </a:lnTo>
                <a:lnTo>
                  <a:pt x="70" y="150"/>
                </a:lnTo>
                <a:lnTo>
                  <a:pt x="103" y="114"/>
                </a:lnTo>
                <a:lnTo>
                  <a:pt x="138" y="76"/>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565" name="Freeform 301"/>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6" name="Freeform 302"/>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noFill/>
          <a:ln w="3600">
            <a:solidFill>
              <a:srgbClr val="000000"/>
            </a:solidFill>
            <a:round/>
            <a:headEnd/>
            <a:tailEnd/>
          </a:ln>
          <a:effectLst/>
        </p:spPr>
        <p:txBody>
          <a:bodyPr/>
          <a:lstStyle/>
          <a:p>
            <a:endParaRPr lang="es-ES_tradnl" sz="1633"/>
          </a:p>
        </p:txBody>
      </p:sp>
      <p:sp>
        <p:nvSpPr>
          <p:cNvPr id="11567" name="Freeform 303"/>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8" name="Freeform 304"/>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noFill/>
          <a:ln w="3600">
            <a:solidFill>
              <a:srgbClr val="000000"/>
            </a:solidFill>
            <a:round/>
            <a:headEnd/>
            <a:tailEnd/>
          </a:ln>
          <a:effectLst/>
        </p:spPr>
        <p:txBody>
          <a:bodyPr/>
          <a:lstStyle/>
          <a:p>
            <a:endParaRPr lang="es-ES_tradnl" sz="1633"/>
          </a:p>
        </p:txBody>
      </p:sp>
      <p:sp>
        <p:nvSpPr>
          <p:cNvPr id="11569" name="Freeform 305"/>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0" name="Freeform 306"/>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noFill/>
          <a:ln w="3600">
            <a:solidFill>
              <a:srgbClr val="000000"/>
            </a:solidFill>
            <a:round/>
            <a:headEnd/>
            <a:tailEnd/>
          </a:ln>
          <a:effectLst/>
        </p:spPr>
        <p:txBody>
          <a:bodyPr/>
          <a:lstStyle/>
          <a:p>
            <a:endParaRPr lang="es-ES_tradnl" sz="1633"/>
          </a:p>
        </p:txBody>
      </p:sp>
      <p:sp>
        <p:nvSpPr>
          <p:cNvPr id="11571" name="Freeform 307"/>
          <p:cNvSpPr>
            <a:spLocks noChangeArrowheads="1"/>
          </p:cNvSpPr>
          <p:nvPr/>
        </p:nvSpPr>
        <p:spPr bwMode="auto">
          <a:xfrm>
            <a:off x="5447935" y="1905323"/>
            <a:ext cx="417644" cy="504053"/>
          </a:xfrm>
          <a:custGeom>
            <a:avLst/>
            <a:gdLst/>
            <a:ahLst/>
            <a:cxnLst>
              <a:cxn ang="0">
                <a:pos x="930" y="113"/>
              </a:cxn>
              <a:cxn ang="0">
                <a:pos x="897" y="227"/>
              </a:cxn>
              <a:cxn ang="0">
                <a:pos x="861" y="263"/>
              </a:cxn>
              <a:cxn ang="0">
                <a:pos x="793" y="337"/>
              </a:cxn>
              <a:cxn ang="0">
                <a:pos x="861" y="413"/>
              </a:cxn>
              <a:cxn ang="0">
                <a:pos x="861" y="301"/>
              </a:cxn>
              <a:cxn ang="0">
                <a:pos x="930" y="337"/>
              </a:cxn>
              <a:cxn ang="0">
                <a:pos x="1069" y="337"/>
              </a:cxn>
              <a:cxn ang="0">
                <a:pos x="1172" y="263"/>
              </a:cxn>
              <a:cxn ang="0">
                <a:pos x="1276" y="227"/>
              </a:cxn>
              <a:cxn ang="0">
                <a:pos x="1208" y="150"/>
              </a:cxn>
              <a:cxn ang="0">
                <a:pos x="1137" y="150"/>
              </a:cxn>
              <a:cxn ang="0">
                <a:pos x="1000" y="0"/>
              </a:cxn>
              <a:cxn ang="0">
                <a:pos x="897" y="0"/>
              </a:cxn>
              <a:cxn ang="0">
                <a:pos x="897" y="527"/>
              </a:cxn>
              <a:cxn ang="0">
                <a:pos x="828" y="489"/>
              </a:cxn>
              <a:cxn ang="0">
                <a:pos x="828" y="640"/>
              </a:cxn>
              <a:cxn ang="0">
                <a:pos x="724" y="790"/>
              </a:cxn>
              <a:cxn ang="0">
                <a:pos x="621" y="865"/>
              </a:cxn>
              <a:cxn ang="0">
                <a:pos x="586" y="828"/>
              </a:cxn>
              <a:cxn ang="0">
                <a:pos x="551" y="941"/>
              </a:cxn>
              <a:cxn ang="0">
                <a:pos x="517" y="1053"/>
              </a:cxn>
              <a:cxn ang="0">
                <a:pos x="379" y="1091"/>
              </a:cxn>
              <a:cxn ang="0">
                <a:pos x="207" y="1167"/>
              </a:cxn>
              <a:cxn ang="0">
                <a:pos x="104" y="1280"/>
              </a:cxn>
              <a:cxn ang="0">
                <a:pos x="242" y="1241"/>
              </a:cxn>
              <a:cxn ang="0">
                <a:pos x="379" y="1204"/>
              </a:cxn>
              <a:cxn ang="0">
                <a:pos x="482" y="1204"/>
              </a:cxn>
              <a:cxn ang="0">
                <a:pos x="482" y="1318"/>
              </a:cxn>
              <a:cxn ang="0">
                <a:pos x="551" y="1241"/>
              </a:cxn>
              <a:cxn ang="0">
                <a:pos x="586" y="1129"/>
              </a:cxn>
              <a:cxn ang="0">
                <a:pos x="655" y="1129"/>
              </a:cxn>
              <a:cxn ang="0">
                <a:pos x="724" y="1167"/>
              </a:cxn>
              <a:cxn ang="0">
                <a:pos x="793" y="1053"/>
              </a:cxn>
              <a:cxn ang="0">
                <a:pos x="793" y="1091"/>
              </a:cxn>
              <a:cxn ang="0">
                <a:pos x="861" y="1129"/>
              </a:cxn>
              <a:cxn ang="0">
                <a:pos x="861" y="903"/>
              </a:cxn>
              <a:cxn ang="0">
                <a:pos x="965" y="790"/>
              </a:cxn>
              <a:cxn ang="0">
                <a:pos x="1000" y="678"/>
              </a:cxn>
              <a:cxn ang="0">
                <a:pos x="930" y="564"/>
              </a:cxn>
              <a:cxn ang="0">
                <a:pos x="930" y="451"/>
              </a:cxn>
              <a:cxn ang="0">
                <a:pos x="345" y="1280"/>
              </a:cxn>
              <a:cxn ang="0">
                <a:pos x="242" y="1355"/>
              </a:cxn>
              <a:cxn ang="0">
                <a:pos x="309" y="1430"/>
              </a:cxn>
              <a:cxn ang="0">
                <a:pos x="379" y="1355"/>
              </a:cxn>
              <a:cxn ang="0">
                <a:pos x="413" y="1280"/>
              </a:cxn>
              <a:cxn ang="0">
                <a:pos x="345" y="1280"/>
              </a:cxn>
              <a:cxn ang="0">
                <a:pos x="34" y="1430"/>
              </a:cxn>
              <a:cxn ang="0">
                <a:pos x="104" y="1430"/>
              </a:cxn>
              <a:cxn ang="0">
                <a:pos x="138" y="1542"/>
              </a:cxn>
              <a:cxn ang="0">
                <a:pos x="207" y="1468"/>
              </a:cxn>
              <a:cxn ang="0">
                <a:pos x="172" y="1355"/>
              </a:cxn>
              <a:cxn ang="0">
                <a:pos x="69" y="1318"/>
              </a:cxn>
            </a:cxnLst>
            <a:rect l="0" t="0" r="r" b="b"/>
            <a:pathLst>
              <a:path w="1277" h="1543">
                <a:moveTo>
                  <a:pt x="897" y="0"/>
                </a:moveTo>
                <a:lnTo>
                  <a:pt x="930" y="37"/>
                </a:lnTo>
                <a:lnTo>
                  <a:pt x="930" y="113"/>
                </a:lnTo>
                <a:lnTo>
                  <a:pt x="930" y="150"/>
                </a:lnTo>
                <a:lnTo>
                  <a:pt x="930" y="187"/>
                </a:lnTo>
                <a:lnTo>
                  <a:pt x="897" y="227"/>
                </a:lnTo>
                <a:lnTo>
                  <a:pt x="861" y="187"/>
                </a:lnTo>
                <a:lnTo>
                  <a:pt x="828" y="227"/>
                </a:lnTo>
                <a:lnTo>
                  <a:pt x="861" y="263"/>
                </a:lnTo>
                <a:lnTo>
                  <a:pt x="828" y="263"/>
                </a:lnTo>
                <a:lnTo>
                  <a:pt x="793" y="301"/>
                </a:lnTo>
                <a:lnTo>
                  <a:pt x="793" y="337"/>
                </a:lnTo>
                <a:lnTo>
                  <a:pt x="828" y="377"/>
                </a:lnTo>
                <a:lnTo>
                  <a:pt x="828" y="413"/>
                </a:lnTo>
                <a:lnTo>
                  <a:pt x="861" y="413"/>
                </a:lnTo>
                <a:lnTo>
                  <a:pt x="897" y="377"/>
                </a:lnTo>
                <a:lnTo>
                  <a:pt x="897" y="337"/>
                </a:lnTo>
                <a:lnTo>
                  <a:pt x="861" y="301"/>
                </a:lnTo>
                <a:lnTo>
                  <a:pt x="897" y="263"/>
                </a:lnTo>
                <a:lnTo>
                  <a:pt x="930" y="301"/>
                </a:lnTo>
                <a:lnTo>
                  <a:pt x="930" y="337"/>
                </a:lnTo>
                <a:lnTo>
                  <a:pt x="1000" y="301"/>
                </a:lnTo>
                <a:lnTo>
                  <a:pt x="1034" y="337"/>
                </a:lnTo>
                <a:lnTo>
                  <a:pt x="1069" y="337"/>
                </a:lnTo>
                <a:lnTo>
                  <a:pt x="1069" y="301"/>
                </a:lnTo>
                <a:lnTo>
                  <a:pt x="1104" y="301"/>
                </a:lnTo>
                <a:lnTo>
                  <a:pt x="1172" y="263"/>
                </a:lnTo>
                <a:lnTo>
                  <a:pt x="1208" y="263"/>
                </a:lnTo>
                <a:lnTo>
                  <a:pt x="1241" y="227"/>
                </a:lnTo>
                <a:lnTo>
                  <a:pt x="1276" y="227"/>
                </a:lnTo>
                <a:lnTo>
                  <a:pt x="1208" y="227"/>
                </a:lnTo>
                <a:lnTo>
                  <a:pt x="1172" y="187"/>
                </a:lnTo>
                <a:lnTo>
                  <a:pt x="1208" y="150"/>
                </a:lnTo>
                <a:lnTo>
                  <a:pt x="1208" y="113"/>
                </a:lnTo>
                <a:lnTo>
                  <a:pt x="1172" y="113"/>
                </a:lnTo>
                <a:lnTo>
                  <a:pt x="1137" y="150"/>
                </a:lnTo>
                <a:lnTo>
                  <a:pt x="1069" y="113"/>
                </a:lnTo>
                <a:lnTo>
                  <a:pt x="1000" y="76"/>
                </a:lnTo>
                <a:lnTo>
                  <a:pt x="1000" y="0"/>
                </a:lnTo>
                <a:lnTo>
                  <a:pt x="965" y="0"/>
                </a:lnTo>
                <a:lnTo>
                  <a:pt x="930" y="0"/>
                </a:lnTo>
                <a:lnTo>
                  <a:pt x="897" y="0"/>
                </a:lnTo>
                <a:close/>
                <a:moveTo>
                  <a:pt x="861" y="489"/>
                </a:moveTo>
                <a:lnTo>
                  <a:pt x="897" y="489"/>
                </a:lnTo>
                <a:lnTo>
                  <a:pt x="897" y="527"/>
                </a:lnTo>
                <a:lnTo>
                  <a:pt x="861" y="564"/>
                </a:lnTo>
                <a:lnTo>
                  <a:pt x="828" y="564"/>
                </a:lnTo>
                <a:lnTo>
                  <a:pt x="828" y="489"/>
                </a:lnTo>
                <a:lnTo>
                  <a:pt x="793" y="527"/>
                </a:lnTo>
                <a:lnTo>
                  <a:pt x="793" y="564"/>
                </a:lnTo>
                <a:lnTo>
                  <a:pt x="828" y="640"/>
                </a:lnTo>
                <a:lnTo>
                  <a:pt x="793" y="678"/>
                </a:lnTo>
                <a:lnTo>
                  <a:pt x="759" y="715"/>
                </a:lnTo>
                <a:lnTo>
                  <a:pt x="724" y="790"/>
                </a:lnTo>
                <a:lnTo>
                  <a:pt x="689" y="828"/>
                </a:lnTo>
                <a:lnTo>
                  <a:pt x="655" y="865"/>
                </a:lnTo>
                <a:lnTo>
                  <a:pt x="621" y="865"/>
                </a:lnTo>
                <a:lnTo>
                  <a:pt x="621" y="903"/>
                </a:lnTo>
                <a:lnTo>
                  <a:pt x="586" y="865"/>
                </a:lnTo>
                <a:lnTo>
                  <a:pt x="586" y="828"/>
                </a:lnTo>
                <a:lnTo>
                  <a:pt x="586" y="790"/>
                </a:lnTo>
                <a:lnTo>
                  <a:pt x="551" y="828"/>
                </a:lnTo>
                <a:lnTo>
                  <a:pt x="551" y="941"/>
                </a:lnTo>
                <a:lnTo>
                  <a:pt x="551" y="978"/>
                </a:lnTo>
                <a:lnTo>
                  <a:pt x="517" y="1016"/>
                </a:lnTo>
                <a:lnTo>
                  <a:pt x="517" y="1053"/>
                </a:lnTo>
                <a:lnTo>
                  <a:pt x="482" y="1091"/>
                </a:lnTo>
                <a:lnTo>
                  <a:pt x="449" y="1053"/>
                </a:lnTo>
                <a:lnTo>
                  <a:pt x="379" y="1091"/>
                </a:lnTo>
                <a:lnTo>
                  <a:pt x="309" y="1091"/>
                </a:lnTo>
                <a:lnTo>
                  <a:pt x="275" y="1129"/>
                </a:lnTo>
                <a:lnTo>
                  <a:pt x="207" y="1167"/>
                </a:lnTo>
                <a:lnTo>
                  <a:pt x="172" y="1204"/>
                </a:lnTo>
                <a:lnTo>
                  <a:pt x="104" y="1241"/>
                </a:lnTo>
                <a:lnTo>
                  <a:pt x="104" y="1280"/>
                </a:lnTo>
                <a:lnTo>
                  <a:pt x="207" y="1280"/>
                </a:lnTo>
                <a:lnTo>
                  <a:pt x="242" y="1280"/>
                </a:lnTo>
                <a:lnTo>
                  <a:pt x="242" y="1241"/>
                </a:lnTo>
                <a:lnTo>
                  <a:pt x="275" y="1204"/>
                </a:lnTo>
                <a:lnTo>
                  <a:pt x="345" y="1204"/>
                </a:lnTo>
                <a:lnTo>
                  <a:pt x="379" y="1204"/>
                </a:lnTo>
                <a:lnTo>
                  <a:pt x="449" y="1204"/>
                </a:lnTo>
                <a:lnTo>
                  <a:pt x="482" y="1167"/>
                </a:lnTo>
                <a:lnTo>
                  <a:pt x="482" y="1204"/>
                </a:lnTo>
                <a:lnTo>
                  <a:pt x="482" y="1241"/>
                </a:lnTo>
                <a:lnTo>
                  <a:pt x="449" y="1280"/>
                </a:lnTo>
                <a:lnTo>
                  <a:pt x="482" y="1318"/>
                </a:lnTo>
                <a:lnTo>
                  <a:pt x="517" y="1318"/>
                </a:lnTo>
                <a:lnTo>
                  <a:pt x="551" y="1280"/>
                </a:lnTo>
                <a:lnTo>
                  <a:pt x="551" y="1241"/>
                </a:lnTo>
                <a:lnTo>
                  <a:pt x="586" y="1241"/>
                </a:lnTo>
                <a:lnTo>
                  <a:pt x="551" y="1167"/>
                </a:lnTo>
                <a:lnTo>
                  <a:pt x="586" y="1129"/>
                </a:lnTo>
                <a:lnTo>
                  <a:pt x="586" y="1167"/>
                </a:lnTo>
                <a:lnTo>
                  <a:pt x="621" y="1167"/>
                </a:lnTo>
                <a:lnTo>
                  <a:pt x="655" y="1129"/>
                </a:lnTo>
                <a:lnTo>
                  <a:pt x="689" y="1129"/>
                </a:lnTo>
                <a:lnTo>
                  <a:pt x="689" y="1167"/>
                </a:lnTo>
                <a:lnTo>
                  <a:pt x="724" y="1167"/>
                </a:lnTo>
                <a:lnTo>
                  <a:pt x="724" y="1091"/>
                </a:lnTo>
                <a:lnTo>
                  <a:pt x="759" y="1091"/>
                </a:lnTo>
                <a:lnTo>
                  <a:pt x="793" y="1053"/>
                </a:lnTo>
                <a:lnTo>
                  <a:pt x="828" y="1053"/>
                </a:lnTo>
                <a:lnTo>
                  <a:pt x="828" y="1091"/>
                </a:lnTo>
                <a:lnTo>
                  <a:pt x="793" y="1091"/>
                </a:lnTo>
                <a:lnTo>
                  <a:pt x="793" y="1129"/>
                </a:lnTo>
                <a:lnTo>
                  <a:pt x="828" y="1167"/>
                </a:lnTo>
                <a:lnTo>
                  <a:pt x="861" y="1129"/>
                </a:lnTo>
                <a:lnTo>
                  <a:pt x="861" y="1053"/>
                </a:lnTo>
                <a:lnTo>
                  <a:pt x="861" y="978"/>
                </a:lnTo>
                <a:lnTo>
                  <a:pt x="861" y="903"/>
                </a:lnTo>
                <a:lnTo>
                  <a:pt x="897" y="828"/>
                </a:lnTo>
                <a:lnTo>
                  <a:pt x="930" y="790"/>
                </a:lnTo>
                <a:lnTo>
                  <a:pt x="965" y="790"/>
                </a:lnTo>
                <a:lnTo>
                  <a:pt x="965" y="753"/>
                </a:lnTo>
                <a:lnTo>
                  <a:pt x="1000" y="715"/>
                </a:lnTo>
                <a:lnTo>
                  <a:pt x="1000" y="678"/>
                </a:lnTo>
                <a:lnTo>
                  <a:pt x="1000" y="640"/>
                </a:lnTo>
                <a:lnTo>
                  <a:pt x="965" y="601"/>
                </a:lnTo>
                <a:lnTo>
                  <a:pt x="930" y="564"/>
                </a:lnTo>
                <a:lnTo>
                  <a:pt x="965" y="527"/>
                </a:lnTo>
                <a:lnTo>
                  <a:pt x="965" y="489"/>
                </a:lnTo>
                <a:lnTo>
                  <a:pt x="930" y="451"/>
                </a:lnTo>
                <a:lnTo>
                  <a:pt x="897" y="451"/>
                </a:lnTo>
                <a:lnTo>
                  <a:pt x="861" y="489"/>
                </a:lnTo>
                <a:close/>
                <a:moveTo>
                  <a:pt x="345" y="1280"/>
                </a:moveTo>
                <a:lnTo>
                  <a:pt x="309" y="1280"/>
                </a:lnTo>
                <a:lnTo>
                  <a:pt x="275" y="1280"/>
                </a:lnTo>
                <a:lnTo>
                  <a:pt x="242" y="1355"/>
                </a:lnTo>
                <a:lnTo>
                  <a:pt x="275" y="1392"/>
                </a:lnTo>
                <a:lnTo>
                  <a:pt x="275" y="1430"/>
                </a:lnTo>
                <a:lnTo>
                  <a:pt x="309" y="1430"/>
                </a:lnTo>
                <a:lnTo>
                  <a:pt x="309" y="1392"/>
                </a:lnTo>
                <a:lnTo>
                  <a:pt x="345" y="1355"/>
                </a:lnTo>
                <a:lnTo>
                  <a:pt x="379" y="1355"/>
                </a:lnTo>
                <a:lnTo>
                  <a:pt x="413" y="1355"/>
                </a:lnTo>
                <a:lnTo>
                  <a:pt x="413" y="1318"/>
                </a:lnTo>
                <a:lnTo>
                  <a:pt x="413" y="1280"/>
                </a:lnTo>
                <a:lnTo>
                  <a:pt x="413" y="1241"/>
                </a:lnTo>
                <a:lnTo>
                  <a:pt x="379" y="1241"/>
                </a:lnTo>
                <a:lnTo>
                  <a:pt x="345" y="1280"/>
                </a:lnTo>
                <a:close/>
                <a:moveTo>
                  <a:pt x="0" y="1355"/>
                </a:moveTo>
                <a:lnTo>
                  <a:pt x="0" y="1392"/>
                </a:lnTo>
                <a:lnTo>
                  <a:pt x="34" y="1430"/>
                </a:lnTo>
                <a:lnTo>
                  <a:pt x="69" y="1392"/>
                </a:lnTo>
                <a:lnTo>
                  <a:pt x="104" y="1392"/>
                </a:lnTo>
                <a:lnTo>
                  <a:pt x="104" y="1430"/>
                </a:lnTo>
                <a:lnTo>
                  <a:pt x="69" y="1505"/>
                </a:lnTo>
                <a:lnTo>
                  <a:pt x="104" y="1542"/>
                </a:lnTo>
                <a:lnTo>
                  <a:pt x="138" y="1542"/>
                </a:lnTo>
                <a:lnTo>
                  <a:pt x="172" y="1542"/>
                </a:lnTo>
                <a:lnTo>
                  <a:pt x="172" y="1505"/>
                </a:lnTo>
                <a:lnTo>
                  <a:pt x="207" y="1468"/>
                </a:lnTo>
                <a:lnTo>
                  <a:pt x="207" y="1430"/>
                </a:lnTo>
                <a:lnTo>
                  <a:pt x="207" y="1392"/>
                </a:lnTo>
                <a:lnTo>
                  <a:pt x="172" y="1355"/>
                </a:lnTo>
                <a:lnTo>
                  <a:pt x="138" y="1318"/>
                </a:lnTo>
                <a:lnTo>
                  <a:pt x="104" y="1318"/>
                </a:lnTo>
                <a:lnTo>
                  <a:pt x="69" y="1318"/>
                </a:lnTo>
                <a:lnTo>
                  <a:pt x="34" y="1355"/>
                </a:lnTo>
                <a:lnTo>
                  <a:pt x="0" y="135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2" name="Freeform 308"/>
          <p:cNvSpPr>
            <a:spLocks noChangeArrowheads="1"/>
          </p:cNvSpPr>
          <p:nvPr/>
        </p:nvSpPr>
        <p:spPr bwMode="auto">
          <a:xfrm>
            <a:off x="5707162" y="1905322"/>
            <a:ext cx="158417" cy="135374"/>
          </a:xfrm>
          <a:custGeom>
            <a:avLst/>
            <a:gdLst/>
            <a:ahLst/>
            <a:cxnLst>
              <a:cxn ang="0">
                <a:pos x="104" y="0"/>
              </a:cxn>
              <a:cxn ang="0">
                <a:pos x="138" y="37"/>
              </a:cxn>
              <a:cxn ang="0">
                <a:pos x="138" y="113"/>
              </a:cxn>
              <a:cxn ang="0">
                <a:pos x="138" y="150"/>
              </a:cxn>
              <a:cxn ang="0">
                <a:pos x="138" y="187"/>
              </a:cxn>
              <a:cxn ang="0">
                <a:pos x="104" y="227"/>
              </a:cxn>
              <a:cxn ang="0">
                <a:pos x="69" y="187"/>
              </a:cxn>
              <a:cxn ang="0">
                <a:pos x="34" y="227"/>
              </a:cxn>
              <a:cxn ang="0">
                <a:pos x="69" y="263"/>
              </a:cxn>
              <a:cxn ang="0">
                <a:pos x="34" y="263"/>
              </a:cxn>
              <a:cxn ang="0">
                <a:pos x="0" y="301"/>
              </a:cxn>
              <a:cxn ang="0">
                <a:pos x="0" y="337"/>
              </a:cxn>
              <a:cxn ang="0">
                <a:pos x="34" y="377"/>
              </a:cxn>
              <a:cxn ang="0">
                <a:pos x="34" y="413"/>
              </a:cxn>
              <a:cxn ang="0">
                <a:pos x="69" y="413"/>
              </a:cxn>
              <a:cxn ang="0">
                <a:pos x="104" y="377"/>
              </a:cxn>
              <a:cxn ang="0">
                <a:pos x="104" y="337"/>
              </a:cxn>
              <a:cxn ang="0">
                <a:pos x="69" y="301"/>
              </a:cxn>
              <a:cxn ang="0">
                <a:pos x="104" y="263"/>
              </a:cxn>
              <a:cxn ang="0">
                <a:pos x="138" y="301"/>
              </a:cxn>
              <a:cxn ang="0">
                <a:pos x="138" y="337"/>
              </a:cxn>
              <a:cxn ang="0">
                <a:pos x="207" y="301"/>
              </a:cxn>
              <a:cxn ang="0">
                <a:pos x="242" y="337"/>
              </a:cxn>
              <a:cxn ang="0">
                <a:pos x="275" y="337"/>
              </a:cxn>
              <a:cxn ang="0">
                <a:pos x="275" y="301"/>
              </a:cxn>
              <a:cxn ang="0">
                <a:pos x="310" y="301"/>
              </a:cxn>
              <a:cxn ang="0">
                <a:pos x="379" y="263"/>
              </a:cxn>
              <a:cxn ang="0">
                <a:pos x="415" y="263"/>
              </a:cxn>
              <a:cxn ang="0">
                <a:pos x="449" y="227"/>
              </a:cxn>
              <a:cxn ang="0">
                <a:pos x="483" y="227"/>
              </a:cxn>
              <a:cxn ang="0">
                <a:pos x="415" y="227"/>
              </a:cxn>
              <a:cxn ang="0">
                <a:pos x="379" y="187"/>
              </a:cxn>
              <a:cxn ang="0">
                <a:pos x="415" y="150"/>
              </a:cxn>
              <a:cxn ang="0">
                <a:pos x="415" y="113"/>
              </a:cxn>
              <a:cxn ang="0">
                <a:pos x="379" y="113"/>
              </a:cxn>
              <a:cxn ang="0">
                <a:pos x="345" y="150"/>
              </a:cxn>
              <a:cxn ang="0">
                <a:pos x="275" y="113"/>
              </a:cxn>
              <a:cxn ang="0">
                <a:pos x="207" y="76"/>
              </a:cxn>
              <a:cxn ang="0">
                <a:pos x="207" y="0"/>
              </a:cxn>
              <a:cxn ang="0">
                <a:pos x="172" y="0"/>
              </a:cxn>
              <a:cxn ang="0">
                <a:pos x="138" y="0"/>
              </a:cxn>
              <a:cxn ang="0">
                <a:pos x="104" y="0"/>
              </a:cxn>
            </a:cxnLst>
            <a:rect l="0" t="0" r="r" b="b"/>
            <a:pathLst>
              <a:path w="484" h="414">
                <a:moveTo>
                  <a:pt x="104" y="0"/>
                </a:moveTo>
                <a:lnTo>
                  <a:pt x="138" y="37"/>
                </a:lnTo>
                <a:lnTo>
                  <a:pt x="138" y="113"/>
                </a:lnTo>
                <a:lnTo>
                  <a:pt x="138" y="150"/>
                </a:lnTo>
                <a:lnTo>
                  <a:pt x="138" y="187"/>
                </a:lnTo>
                <a:lnTo>
                  <a:pt x="104" y="227"/>
                </a:lnTo>
                <a:lnTo>
                  <a:pt x="69" y="187"/>
                </a:lnTo>
                <a:lnTo>
                  <a:pt x="34" y="227"/>
                </a:lnTo>
                <a:lnTo>
                  <a:pt x="69" y="263"/>
                </a:lnTo>
                <a:lnTo>
                  <a:pt x="34" y="263"/>
                </a:lnTo>
                <a:lnTo>
                  <a:pt x="0" y="301"/>
                </a:lnTo>
                <a:lnTo>
                  <a:pt x="0" y="337"/>
                </a:lnTo>
                <a:lnTo>
                  <a:pt x="34" y="377"/>
                </a:lnTo>
                <a:lnTo>
                  <a:pt x="34" y="413"/>
                </a:lnTo>
                <a:lnTo>
                  <a:pt x="69" y="413"/>
                </a:lnTo>
                <a:lnTo>
                  <a:pt x="104" y="377"/>
                </a:lnTo>
                <a:lnTo>
                  <a:pt x="104" y="337"/>
                </a:lnTo>
                <a:lnTo>
                  <a:pt x="69" y="301"/>
                </a:lnTo>
                <a:lnTo>
                  <a:pt x="104" y="263"/>
                </a:lnTo>
                <a:lnTo>
                  <a:pt x="138" y="301"/>
                </a:lnTo>
                <a:lnTo>
                  <a:pt x="138" y="337"/>
                </a:lnTo>
                <a:lnTo>
                  <a:pt x="207" y="301"/>
                </a:lnTo>
                <a:lnTo>
                  <a:pt x="242" y="337"/>
                </a:lnTo>
                <a:lnTo>
                  <a:pt x="275" y="337"/>
                </a:lnTo>
                <a:lnTo>
                  <a:pt x="275" y="301"/>
                </a:lnTo>
                <a:lnTo>
                  <a:pt x="310" y="301"/>
                </a:lnTo>
                <a:lnTo>
                  <a:pt x="379" y="263"/>
                </a:lnTo>
                <a:lnTo>
                  <a:pt x="415" y="263"/>
                </a:lnTo>
                <a:lnTo>
                  <a:pt x="449" y="227"/>
                </a:lnTo>
                <a:lnTo>
                  <a:pt x="483" y="227"/>
                </a:lnTo>
                <a:lnTo>
                  <a:pt x="415" y="227"/>
                </a:lnTo>
                <a:lnTo>
                  <a:pt x="379" y="187"/>
                </a:lnTo>
                <a:lnTo>
                  <a:pt x="415" y="150"/>
                </a:lnTo>
                <a:lnTo>
                  <a:pt x="415" y="113"/>
                </a:lnTo>
                <a:lnTo>
                  <a:pt x="379" y="113"/>
                </a:lnTo>
                <a:lnTo>
                  <a:pt x="345" y="150"/>
                </a:lnTo>
                <a:lnTo>
                  <a:pt x="275" y="113"/>
                </a:lnTo>
                <a:lnTo>
                  <a:pt x="207" y="76"/>
                </a:lnTo>
                <a:lnTo>
                  <a:pt x="207" y="0"/>
                </a:lnTo>
                <a:lnTo>
                  <a:pt x="172" y="0"/>
                </a:lnTo>
                <a:lnTo>
                  <a:pt x="138" y="0"/>
                </a:lnTo>
                <a:lnTo>
                  <a:pt x="104" y="0"/>
                </a:lnTo>
              </a:path>
            </a:pathLst>
          </a:custGeom>
          <a:noFill/>
          <a:ln w="3600">
            <a:solidFill>
              <a:srgbClr val="000000"/>
            </a:solidFill>
            <a:round/>
            <a:headEnd/>
            <a:tailEnd/>
          </a:ln>
          <a:effectLst/>
        </p:spPr>
        <p:txBody>
          <a:bodyPr/>
          <a:lstStyle/>
          <a:p>
            <a:endParaRPr lang="es-ES_tradnl" sz="1633"/>
          </a:p>
        </p:txBody>
      </p:sp>
      <p:sp>
        <p:nvSpPr>
          <p:cNvPr id="11573" name="Freeform 309"/>
          <p:cNvSpPr>
            <a:spLocks noChangeArrowheads="1"/>
          </p:cNvSpPr>
          <p:nvPr/>
        </p:nvSpPr>
        <p:spPr bwMode="auto">
          <a:xfrm>
            <a:off x="5482498" y="2052216"/>
            <a:ext cx="292350" cy="282270"/>
          </a:xfrm>
          <a:custGeom>
            <a:avLst/>
            <a:gdLst/>
            <a:ahLst/>
            <a:cxnLst>
              <a:cxn ang="0">
                <a:pos x="793" y="37"/>
              </a:cxn>
              <a:cxn ang="0">
                <a:pos x="757" y="113"/>
              </a:cxn>
              <a:cxn ang="0">
                <a:pos x="724" y="37"/>
              </a:cxn>
              <a:cxn ang="0">
                <a:pos x="689" y="113"/>
              </a:cxn>
              <a:cxn ang="0">
                <a:pos x="689" y="227"/>
              </a:cxn>
              <a:cxn ang="0">
                <a:pos x="620" y="338"/>
              </a:cxn>
              <a:cxn ang="0">
                <a:pos x="551" y="415"/>
              </a:cxn>
              <a:cxn ang="0">
                <a:pos x="517" y="451"/>
              </a:cxn>
              <a:cxn ang="0">
                <a:pos x="482" y="377"/>
              </a:cxn>
              <a:cxn ang="0">
                <a:pos x="448" y="377"/>
              </a:cxn>
              <a:cxn ang="0">
                <a:pos x="448" y="527"/>
              </a:cxn>
              <a:cxn ang="0">
                <a:pos x="413" y="601"/>
              </a:cxn>
              <a:cxn ang="0">
                <a:pos x="345" y="601"/>
              </a:cxn>
              <a:cxn ang="0">
                <a:pos x="206" y="640"/>
              </a:cxn>
              <a:cxn ang="0">
                <a:pos x="103" y="715"/>
              </a:cxn>
              <a:cxn ang="0">
                <a:pos x="0" y="790"/>
              </a:cxn>
              <a:cxn ang="0">
                <a:pos x="103" y="829"/>
              </a:cxn>
              <a:cxn ang="0">
                <a:pos x="138" y="790"/>
              </a:cxn>
              <a:cxn ang="0">
                <a:pos x="241" y="753"/>
              </a:cxn>
              <a:cxn ang="0">
                <a:pos x="345" y="753"/>
              </a:cxn>
              <a:cxn ang="0">
                <a:pos x="378" y="753"/>
              </a:cxn>
              <a:cxn ang="0">
                <a:pos x="345" y="829"/>
              </a:cxn>
              <a:cxn ang="0">
                <a:pos x="413" y="865"/>
              </a:cxn>
              <a:cxn ang="0">
                <a:pos x="448" y="790"/>
              </a:cxn>
              <a:cxn ang="0">
                <a:pos x="448" y="715"/>
              </a:cxn>
              <a:cxn ang="0">
                <a:pos x="482" y="715"/>
              </a:cxn>
              <a:cxn ang="0">
                <a:pos x="551" y="678"/>
              </a:cxn>
              <a:cxn ang="0">
                <a:pos x="586" y="715"/>
              </a:cxn>
              <a:cxn ang="0">
                <a:pos x="620" y="640"/>
              </a:cxn>
              <a:cxn ang="0">
                <a:pos x="689" y="601"/>
              </a:cxn>
              <a:cxn ang="0">
                <a:pos x="724" y="640"/>
              </a:cxn>
              <a:cxn ang="0">
                <a:pos x="689" y="678"/>
              </a:cxn>
              <a:cxn ang="0">
                <a:pos x="757" y="678"/>
              </a:cxn>
              <a:cxn ang="0">
                <a:pos x="757" y="527"/>
              </a:cxn>
              <a:cxn ang="0">
                <a:pos x="793" y="377"/>
              </a:cxn>
              <a:cxn ang="0">
                <a:pos x="861" y="338"/>
              </a:cxn>
              <a:cxn ang="0">
                <a:pos x="896" y="264"/>
              </a:cxn>
              <a:cxn ang="0">
                <a:pos x="896" y="188"/>
              </a:cxn>
              <a:cxn ang="0">
                <a:pos x="827" y="113"/>
              </a:cxn>
              <a:cxn ang="0">
                <a:pos x="861" y="37"/>
              </a:cxn>
              <a:cxn ang="0">
                <a:pos x="793" y="0"/>
              </a:cxn>
            </a:cxnLst>
            <a:rect l="0" t="0" r="r" b="b"/>
            <a:pathLst>
              <a:path w="897" h="866">
                <a:moveTo>
                  <a:pt x="757" y="37"/>
                </a:moveTo>
                <a:lnTo>
                  <a:pt x="793" y="37"/>
                </a:lnTo>
                <a:lnTo>
                  <a:pt x="793" y="76"/>
                </a:lnTo>
                <a:lnTo>
                  <a:pt x="757" y="113"/>
                </a:lnTo>
                <a:lnTo>
                  <a:pt x="724" y="113"/>
                </a:lnTo>
                <a:lnTo>
                  <a:pt x="724" y="37"/>
                </a:lnTo>
                <a:lnTo>
                  <a:pt x="689" y="76"/>
                </a:lnTo>
                <a:lnTo>
                  <a:pt x="689" y="113"/>
                </a:lnTo>
                <a:lnTo>
                  <a:pt x="724" y="188"/>
                </a:lnTo>
                <a:lnTo>
                  <a:pt x="689" y="227"/>
                </a:lnTo>
                <a:lnTo>
                  <a:pt x="655" y="264"/>
                </a:lnTo>
                <a:lnTo>
                  <a:pt x="620" y="338"/>
                </a:lnTo>
                <a:lnTo>
                  <a:pt x="586" y="377"/>
                </a:lnTo>
                <a:lnTo>
                  <a:pt x="551" y="415"/>
                </a:lnTo>
                <a:lnTo>
                  <a:pt x="517" y="415"/>
                </a:lnTo>
                <a:lnTo>
                  <a:pt x="517" y="451"/>
                </a:lnTo>
                <a:lnTo>
                  <a:pt x="482" y="415"/>
                </a:lnTo>
                <a:lnTo>
                  <a:pt x="482" y="377"/>
                </a:lnTo>
                <a:lnTo>
                  <a:pt x="482" y="338"/>
                </a:lnTo>
                <a:lnTo>
                  <a:pt x="448" y="377"/>
                </a:lnTo>
                <a:lnTo>
                  <a:pt x="448" y="490"/>
                </a:lnTo>
                <a:lnTo>
                  <a:pt x="448" y="527"/>
                </a:lnTo>
                <a:lnTo>
                  <a:pt x="413" y="565"/>
                </a:lnTo>
                <a:lnTo>
                  <a:pt x="413" y="601"/>
                </a:lnTo>
                <a:lnTo>
                  <a:pt x="378" y="640"/>
                </a:lnTo>
                <a:lnTo>
                  <a:pt x="345" y="601"/>
                </a:lnTo>
                <a:lnTo>
                  <a:pt x="275" y="640"/>
                </a:lnTo>
                <a:lnTo>
                  <a:pt x="206" y="640"/>
                </a:lnTo>
                <a:lnTo>
                  <a:pt x="171" y="678"/>
                </a:lnTo>
                <a:lnTo>
                  <a:pt x="103" y="715"/>
                </a:lnTo>
                <a:lnTo>
                  <a:pt x="69" y="753"/>
                </a:lnTo>
                <a:lnTo>
                  <a:pt x="0" y="790"/>
                </a:lnTo>
                <a:lnTo>
                  <a:pt x="0" y="829"/>
                </a:lnTo>
                <a:lnTo>
                  <a:pt x="103" y="829"/>
                </a:lnTo>
                <a:lnTo>
                  <a:pt x="138" y="829"/>
                </a:lnTo>
                <a:lnTo>
                  <a:pt x="138" y="790"/>
                </a:lnTo>
                <a:lnTo>
                  <a:pt x="171" y="753"/>
                </a:lnTo>
                <a:lnTo>
                  <a:pt x="241" y="753"/>
                </a:lnTo>
                <a:lnTo>
                  <a:pt x="275" y="753"/>
                </a:lnTo>
                <a:lnTo>
                  <a:pt x="345" y="753"/>
                </a:lnTo>
                <a:lnTo>
                  <a:pt x="378" y="715"/>
                </a:lnTo>
                <a:lnTo>
                  <a:pt x="378" y="753"/>
                </a:lnTo>
                <a:lnTo>
                  <a:pt x="378" y="790"/>
                </a:lnTo>
                <a:lnTo>
                  <a:pt x="345" y="829"/>
                </a:lnTo>
                <a:lnTo>
                  <a:pt x="378" y="865"/>
                </a:lnTo>
                <a:lnTo>
                  <a:pt x="413" y="865"/>
                </a:lnTo>
                <a:lnTo>
                  <a:pt x="448" y="829"/>
                </a:lnTo>
                <a:lnTo>
                  <a:pt x="448" y="790"/>
                </a:lnTo>
                <a:lnTo>
                  <a:pt x="482" y="790"/>
                </a:lnTo>
                <a:lnTo>
                  <a:pt x="448" y="715"/>
                </a:lnTo>
                <a:lnTo>
                  <a:pt x="482" y="678"/>
                </a:lnTo>
                <a:lnTo>
                  <a:pt x="482" y="715"/>
                </a:lnTo>
                <a:lnTo>
                  <a:pt x="517" y="715"/>
                </a:lnTo>
                <a:lnTo>
                  <a:pt x="551" y="678"/>
                </a:lnTo>
                <a:lnTo>
                  <a:pt x="586" y="678"/>
                </a:lnTo>
                <a:lnTo>
                  <a:pt x="586" y="715"/>
                </a:lnTo>
                <a:lnTo>
                  <a:pt x="620" y="715"/>
                </a:lnTo>
                <a:lnTo>
                  <a:pt x="620" y="640"/>
                </a:lnTo>
                <a:lnTo>
                  <a:pt x="655" y="640"/>
                </a:lnTo>
                <a:lnTo>
                  <a:pt x="689" y="601"/>
                </a:lnTo>
                <a:lnTo>
                  <a:pt x="724" y="601"/>
                </a:lnTo>
                <a:lnTo>
                  <a:pt x="724" y="640"/>
                </a:lnTo>
                <a:lnTo>
                  <a:pt x="689" y="640"/>
                </a:lnTo>
                <a:lnTo>
                  <a:pt x="689" y="678"/>
                </a:lnTo>
                <a:lnTo>
                  <a:pt x="724" y="715"/>
                </a:lnTo>
                <a:lnTo>
                  <a:pt x="757" y="678"/>
                </a:lnTo>
                <a:lnTo>
                  <a:pt x="757" y="601"/>
                </a:lnTo>
                <a:lnTo>
                  <a:pt x="757" y="527"/>
                </a:lnTo>
                <a:lnTo>
                  <a:pt x="757" y="451"/>
                </a:lnTo>
                <a:lnTo>
                  <a:pt x="793" y="377"/>
                </a:lnTo>
                <a:lnTo>
                  <a:pt x="827" y="338"/>
                </a:lnTo>
                <a:lnTo>
                  <a:pt x="861" y="338"/>
                </a:lnTo>
                <a:lnTo>
                  <a:pt x="861" y="301"/>
                </a:lnTo>
                <a:lnTo>
                  <a:pt x="896" y="264"/>
                </a:lnTo>
                <a:lnTo>
                  <a:pt x="896" y="227"/>
                </a:lnTo>
                <a:lnTo>
                  <a:pt x="896" y="188"/>
                </a:lnTo>
                <a:lnTo>
                  <a:pt x="861" y="150"/>
                </a:lnTo>
                <a:lnTo>
                  <a:pt x="827" y="113"/>
                </a:lnTo>
                <a:lnTo>
                  <a:pt x="861" y="76"/>
                </a:lnTo>
                <a:lnTo>
                  <a:pt x="861" y="37"/>
                </a:lnTo>
                <a:lnTo>
                  <a:pt x="827" y="0"/>
                </a:lnTo>
                <a:lnTo>
                  <a:pt x="793" y="0"/>
                </a:lnTo>
                <a:lnTo>
                  <a:pt x="757" y="37"/>
                </a:lnTo>
              </a:path>
            </a:pathLst>
          </a:custGeom>
          <a:noFill/>
          <a:ln w="3600">
            <a:solidFill>
              <a:srgbClr val="000000"/>
            </a:solidFill>
            <a:round/>
            <a:headEnd/>
            <a:tailEnd/>
          </a:ln>
          <a:effectLst/>
        </p:spPr>
        <p:txBody>
          <a:bodyPr/>
          <a:lstStyle/>
          <a:p>
            <a:endParaRPr lang="es-ES_tradnl" sz="1633"/>
          </a:p>
        </p:txBody>
      </p:sp>
      <p:sp>
        <p:nvSpPr>
          <p:cNvPr id="11574" name="Freeform 310"/>
          <p:cNvSpPr>
            <a:spLocks noChangeArrowheads="1"/>
          </p:cNvSpPr>
          <p:nvPr/>
        </p:nvSpPr>
        <p:spPr bwMode="auto">
          <a:xfrm>
            <a:off x="5527141" y="2311444"/>
            <a:ext cx="56166" cy="61926"/>
          </a:xfrm>
          <a:custGeom>
            <a:avLst/>
            <a:gdLst/>
            <a:ahLst/>
            <a:cxnLst>
              <a:cxn ang="0">
                <a:pos x="103" y="39"/>
              </a:cxn>
              <a:cxn ang="0">
                <a:pos x="69" y="39"/>
              </a:cxn>
              <a:cxn ang="0">
                <a:pos x="33" y="39"/>
              </a:cxn>
              <a:cxn ang="0">
                <a:pos x="0" y="114"/>
              </a:cxn>
              <a:cxn ang="0">
                <a:pos x="33" y="150"/>
              </a:cxn>
              <a:cxn ang="0">
                <a:pos x="33" y="189"/>
              </a:cxn>
              <a:cxn ang="0">
                <a:pos x="69" y="189"/>
              </a:cxn>
              <a:cxn ang="0">
                <a:pos x="69" y="150"/>
              </a:cxn>
              <a:cxn ang="0">
                <a:pos x="103" y="114"/>
              </a:cxn>
              <a:cxn ang="0">
                <a:pos x="138" y="114"/>
              </a:cxn>
              <a:cxn ang="0">
                <a:pos x="171" y="114"/>
              </a:cxn>
              <a:cxn ang="0">
                <a:pos x="171" y="76"/>
              </a:cxn>
              <a:cxn ang="0">
                <a:pos x="171" y="39"/>
              </a:cxn>
              <a:cxn ang="0">
                <a:pos x="171" y="0"/>
              </a:cxn>
              <a:cxn ang="0">
                <a:pos x="138" y="0"/>
              </a:cxn>
              <a:cxn ang="0">
                <a:pos x="103" y="39"/>
              </a:cxn>
            </a:cxnLst>
            <a:rect l="0" t="0" r="r" b="b"/>
            <a:pathLst>
              <a:path w="172" h="190">
                <a:moveTo>
                  <a:pt x="103" y="39"/>
                </a:moveTo>
                <a:lnTo>
                  <a:pt x="69" y="39"/>
                </a:lnTo>
                <a:lnTo>
                  <a:pt x="33" y="39"/>
                </a:lnTo>
                <a:lnTo>
                  <a:pt x="0" y="114"/>
                </a:lnTo>
                <a:lnTo>
                  <a:pt x="33" y="150"/>
                </a:lnTo>
                <a:lnTo>
                  <a:pt x="33" y="189"/>
                </a:lnTo>
                <a:lnTo>
                  <a:pt x="69" y="189"/>
                </a:lnTo>
                <a:lnTo>
                  <a:pt x="69" y="150"/>
                </a:lnTo>
                <a:lnTo>
                  <a:pt x="103" y="114"/>
                </a:lnTo>
                <a:lnTo>
                  <a:pt x="138" y="114"/>
                </a:lnTo>
                <a:lnTo>
                  <a:pt x="171" y="114"/>
                </a:lnTo>
                <a:lnTo>
                  <a:pt x="171" y="76"/>
                </a:lnTo>
                <a:lnTo>
                  <a:pt x="171" y="39"/>
                </a:lnTo>
                <a:lnTo>
                  <a:pt x="171" y="0"/>
                </a:lnTo>
                <a:lnTo>
                  <a:pt x="138" y="0"/>
                </a:lnTo>
                <a:lnTo>
                  <a:pt x="103" y="39"/>
                </a:lnTo>
              </a:path>
            </a:pathLst>
          </a:custGeom>
          <a:noFill/>
          <a:ln w="3600">
            <a:solidFill>
              <a:srgbClr val="000000"/>
            </a:solidFill>
            <a:round/>
            <a:headEnd/>
            <a:tailEnd/>
          </a:ln>
          <a:effectLst/>
        </p:spPr>
        <p:txBody>
          <a:bodyPr/>
          <a:lstStyle/>
          <a:p>
            <a:endParaRPr lang="es-ES_tradnl" sz="1633"/>
          </a:p>
        </p:txBody>
      </p:sp>
      <p:sp>
        <p:nvSpPr>
          <p:cNvPr id="11575" name="Freeform 311"/>
          <p:cNvSpPr>
            <a:spLocks noChangeArrowheads="1"/>
          </p:cNvSpPr>
          <p:nvPr/>
        </p:nvSpPr>
        <p:spPr bwMode="auto">
          <a:xfrm>
            <a:off x="5447935" y="2335926"/>
            <a:ext cx="67687" cy="73448"/>
          </a:xfrm>
          <a:custGeom>
            <a:avLst/>
            <a:gdLst/>
            <a:ahLst/>
            <a:cxnLst>
              <a:cxn ang="0">
                <a:pos x="0" y="38"/>
              </a:cxn>
              <a:cxn ang="0">
                <a:pos x="0" y="75"/>
              </a:cxn>
              <a:cxn ang="0">
                <a:pos x="34" y="114"/>
              </a:cxn>
              <a:cxn ang="0">
                <a:pos x="69" y="75"/>
              </a:cxn>
              <a:cxn ang="0">
                <a:pos x="104" y="75"/>
              </a:cxn>
              <a:cxn ang="0">
                <a:pos x="104" y="114"/>
              </a:cxn>
              <a:cxn ang="0">
                <a:pos x="69" y="188"/>
              </a:cxn>
              <a:cxn ang="0">
                <a:pos x="104" y="226"/>
              </a:cxn>
              <a:cxn ang="0">
                <a:pos x="138" y="226"/>
              </a:cxn>
              <a:cxn ang="0">
                <a:pos x="172" y="226"/>
              </a:cxn>
              <a:cxn ang="0">
                <a:pos x="172" y="188"/>
              </a:cxn>
              <a:cxn ang="0">
                <a:pos x="207" y="150"/>
              </a:cxn>
              <a:cxn ang="0">
                <a:pos x="207" y="114"/>
              </a:cxn>
              <a:cxn ang="0">
                <a:pos x="207" y="75"/>
              </a:cxn>
              <a:cxn ang="0">
                <a:pos x="172" y="38"/>
              </a:cxn>
              <a:cxn ang="0">
                <a:pos x="138" y="0"/>
              </a:cxn>
              <a:cxn ang="0">
                <a:pos x="104" y="0"/>
              </a:cxn>
              <a:cxn ang="0">
                <a:pos x="69" y="0"/>
              </a:cxn>
              <a:cxn ang="0">
                <a:pos x="34" y="38"/>
              </a:cxn>
              <a:cxn ang="0">
                <a:pos x="0" y="38"/>
              </a:cxn>
            </a:cxnLst>
            <a:rect l="0" t="0" r="r" b="b"/>
            <a:pathLst>
              <a:path w="208" h="227">
                <a:moveTo>
                  <a:pt x="0" y="38"/>
                </a:moveTo>
                <a:lnTo>
                  <a:pt x="0" y="75"/>
                </a:lnTo>
                <a:lnTo>
                  <a:pt x="34" y="114"/>
                </a:lnTo>
                <a:lnTo>
                  <a:pt x="69" y="75"/>
                </a:lnTo>
                <a:lnTo>
                  <a:pt x="104" y="75"/>
                </a:lnTo>
                <a:lnTo>
                  <a:pt x="104" y="114"/>
                </a:lnTo>
                <a:lnTo>
                  <a:pt x="69" y="188"/>
                </a:lnTo>
                <a:lnTo>
                  <a:pt x="104" y="226"/>
                </a:lnTo>
                <a:lnTo>
                  <a:pt x="138" y="226"/>
                </a:lnTo>
                <a:lnTo>
                  <a:pt x="172" y="226"/>
                </a:lnTo>
                <a:lnTo>
                  <a:pt x="172" y="188"/>
                </a:lnTo>
                <a:lnTo>
                  <a:pt x="207" y="150"/>
                </a:lnTo>
                <a:lnTo>
                  <a:pt x="207" y="114"/>
                </a:lnTo>
                <a:lnTo>
                  <a:pt x="207" y="75"/>
                </a:lnTo>
                <a:lnTo>
                  <a:pt x="172" y="38"/>
                </a:lnTo>
                <a:lnTo>
                  <a:pt x="138" y="0"/>
                </a:lnTo>
                <a:lnTo>
                  <a:pt x="104" y="0"/>
                </a:lnTo>
                <a:lnTo>
                  <a:pt x="69" y="0"/>
                </a:lnTo>
                <a:lnTo>
                  <a:pt x="34" y="38"/>
                </a:lnTo>
                <a:lnTo>
                  <a:pt x="0" y="38"/>
                </a:lnTo>
              </a:path>
            </a:pathLst>
          </a:custGeom>
          <a:noFill/>
          <a:ln w="3600">
            <a:solidFill>
              <a:srgbClr val="000000"/>
            </a:solidFill>
            <a:round/>
            <a:headEnd/>
            <a:tailEnd/>
          </a:ln>
          <a:effectLst/>
        </p:spPr>
        <p:txBody>
          <a:bodyPr/>
          <a:lstStyle/>
          <a:p>
            <a:endParaRPr lang="es-ES_tradnl" sz="1633"/>
          </a:p>
        </p:txBody>
      </p:sp>
      <p:sp>
        <p:nvSpPr>
          <p:cNvPr id="11576" name="Freeform 312"/>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7" name="Freeform 313"/>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noFill/>
          <a:ln w="3600">
            <a:solidFill>
              <a:srgbClr val="000000"/>
            </a:solidFill>
            <a:round/>
            <a:headEnd/>
            <a:tailEnd/>
          </a:ln>
          <a:effectLst/>
        </p:spPr>
        <p:txBody>
          <a:bodyPr/>
          <a:lstStyle/>
          <a:p>
            <a:endParaRPr lang="es-ES_tradnl" sz="1633"/>
          </a:p>
        </p:txBody>
      </p:sp>
      <p:sp>
        <p:nvSpPr>
          <p:cNvPr id="11578" name="Freeform 314"/>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9" name="Freeform 315"/>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noFill/>
          <a:ln w="3600">
            <a:solidFill>
              <a:srgbClr val="000000"/>
            </a:solidFill>
            <a:round/>
            <a:headEnd/>
            <a:tailEnd/>
          </a:ln>
          <a:effectLst/>
        </p:spPr>
        <p:txBody>
          <a:bodyPr/>
          <a:lstStyle/>
          <a:p>
            <a:endParaRPr lang="es-ES_tradnl" sz="1633"/>
          </a:p>
        </p:txBody>
      </p:sp>
      <p:sp>
        <p:nvSpPr>
          <p:cNvPr id="11580" name="Freeform 316"/>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1" name="Freeform 317"/>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noFill/>
          <a:ln w="3600">
            <a:solidFill>
              <a:srgbClr val="000000"/>
            </a:solidFill>
            <a:round/>
            <a:headEnd/>
            <a:tailEnd/>
          </a:ln>
          <a:effectLst/>
        </p:spPr>
        <p:txBody>
          <a:bodyPr/>
          <a:lstStyle/>
          <a:p>
            <a:endParaRPr lang="es-ES_tradnl" sz="1633"/>
          </a:p>
        </p:txBody>
      </p:sp>
      <p:sp>
        <p:nvSpPr>
          <p:cNvPr id="11582" name="Freeform 318"/>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3" name="Freeform 319"/>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noFill/>
          <a:ln w="3600">
            <a:solidFill>
              <a:srgbClr val="000000"/>
            </a:solidFill>
            <a:round/>
            <a:headEnd/>
            <a:tailEnd/>
          </a:ln>
          <a:effectLst/>
        </p:spPr>
        <p:txBody>
          <a:bodyPr/>
          <a:lstStyle/>
          <a:p>
            <a:endParaRPr lang="es-ES_tradnl" sz="1633"/>
          </a:p>
        </p:txBody>
      </p:sp>
      <p:sp>
        <p:nvSpPr>
          <p:cNvPr id="11584" name="Freeform 320"/>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5" name="Freeform 321"/>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noFill/>
          <a:ln w="3600">
            <a:solidFill>
              <a:srgbClr val="000000"/>
            </a:solidFill>
            <a:round/>
            <a:headEnd/>
            <a:tailEnd/>
          </a:ln>
          <a:effectLst/>
        </p:spPr>
        <p:txBody>
          <a:bodyPr/>
          <a:lstStyle/>
          <a:p>
            <a:endParaRPr lang="es-ES_tradnl" sz="1633"/>
          </a:p>
        </p:txBody>
      </p:sp>
      <p:sp>
        <p:nvSpPr>
          <p:cNvPr id="11586" name="Freeform 322"/>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7" name="Freeform 323"/>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noFill/>
          <a:ln w="3600">
            <a:solidFill>
              <a:srgbClr val="000000"/>
            </a:solidFill>
            <a:round/>
            <a:headEnd/>
            <a:tailEnd/>
          </a:ln>
          <a:effectLst/>
        </p:spPr>
        <p:txBody>
          <a:bodyPr/>
          <a:lstStyle/>
          <a:p>
            <a:endParaRPr lang="es-ES_tradnl" sz="1633"/>
          </a:p>
        </p:txBody>
      </p:sp>
      <p:sp>
        <p:nvSpPr>
          <p:cNvPr id="11588" name="Freeform 324"/>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9" name="Freeform 325"/>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noFill/>
          <a:ln w="3600">
            <a:solidFill>
              <a:srgbClr val="000000"/>
            </a:solidFill>
            <a:round/>
            <a:headEnd/>
            <a:tailEnd/>
          </a:ln>
          <a:effectLst/>
        </p:spPr>
        <p:txBody>
          <a:bodyPr/>
          <a:lstStyle/>
          <a:p>
            <a:endParaRPr lang="es-ES_tradnl" sz="1633"/>
          </a:p>
        </p:txBody>
      </p:sp>
      <p:sp>
        <p:nvSpPr>
          <p:cNvPr id="11590" name="Freeform 326"/>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1" name="Freeform 327"/>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C00000"/>
          </a:solidFill>
          <a:ln w="3600">
            <a:solidFill>
              <a:srgbClr val="000000"/>
            </a:solidFill>
            <a:round/>
            <a:headEnd/>
            <a:tailEnd/>
          </a:ln>
          <a:effectLst/>
        </p:spPr>
        <p:txBody>
          <a:bodyPr/>
          <a:lstStyle/>
          <a:p>
            <a:endParaRPr lang="es-ES_tradnl" sz="1633"/>
          </a:p>
        </p:txBody>
      </p:sp>
      <p:sp>
        <p:nvSpPr>
          <p:cNvPr id="11592" name="Freeform 328"/>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3" name="Freeform 329"/>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noFill/>
          <a:ln w="3600">
            <a:solidFill>
              <a:srgbClr val="000000"/>
            </a:solidFill>
            <a:round/>
            <a:headEnd/>
            <a:tailEnd/>
          </a:ln>
          <a:effectLst/>
        </p:spPr>
        <p:txBody>
          <a:bodyPr/>
          <a:lstStyle/>
          <a:p>
            <a:endParaRPr lang="es-ES_tradnl" sz="1633"/>
          </a:p>
        </p:txBody>
      </p:sp>
      <p:sp>
        <p:nvSpPr>
          <p:cNvPr id="11594" name="Freeform 330"/>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5" name="Freeform 331"/>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noFill/>
          <a:ln w="3600">
            <a:solidFill>
              <a:srgbClr val="000000"/>
            </a:solidFill>
            <a:round/>
            <a:headEnd/>
            <a:tailEnd/>
          </a:ln>
          <a:effectLst/>
        </p:spPr>
        <p:txBody>
          <a:bodyPr/>
          <a:lstStyle/>
          <a:p>
            <a:endParaRPr lang="es-ES_tradnl" sz="1633"/>
          </a:p>
        </p:txBody>
      </p:sp>
      <p:sp>
        <p:nvSpPr>
          <p:cNvPr id="11596" name="Freeform 332"/>
          <p:cNvSpPr>
            <a:spLocks noChangeArrowheads="1"/>
          </p:cNvSpPr>
          <p:nvPr/>
        </p:nvSpPr>
        <p:spPr bwMode="auto">
          <a:xfrm>
            <a:off x="4749461" y="3208658"/>
            <a:ext cx="473810" cy="208822"/>
          </a:xfrm>
          <a:custGeom>
            <a:avLst/>
            <a:gdLst/>
            <a:ahLst/>
            <a:cxnLst>
              <a:cxn ang="0">
                <a:pos x="104" y="113"/>
              </a:cxn>
              <a:cxn ang="0">
                <a:pos x="139" y="113"/>
              </a:cxn>
              <a:cxn ang="0">
                <a:pos x="173" y="150"/>
              </a:cxn>
              <a:cxn ang="0">
                <a:pos x="173" y="187"/>
              </a:cxn>
              <a:cxn ang="0">
                <a:pos x="207" y="263"/>
              </a:cxn>
              <a:cxn ang="0">
                <a:pos x="242" y="451"/>
              </a:cxn>
              <a:cxn ang="0">
                <a:pos x="276" y="490"/>
              </a:cxn>
              <a:cxn ang="0">
                <a:pos x="242" y="527"/>
              </a:cxn>
              <a:cxn ang="0">
                <a:pos x="173" y="527"/>
              </a:cxn>
              <a:cxn ang="0">
                <a:pos x="104" y="451"/>
              </a:cxn>
              <a:cxn ang="0">
                <a:pos x="70" y="415"/>
              </a:cxn>
              <a:cxn ang="0">
                <a:pos x="35" y="301"/>
              </a:cxn>
              <a:cxn ang="0">
                <a:pos x="0" y="150"/>
              </a:cxn>
              <a:cxn ang="0">
                <a:pos x="35" y="113"/>
              </a:cxn>
              <a:cxn ang="0">
                <a:pos x="70" y="113"/>
              </a:cxn>
              <a:cxn ang="0">
                <a:pos x="104" y="113"/>
              </a:cxn>
              <a:cxn ang="0">
                <a:pos x="1277" y="301"/>
              </a:cxn>
              <a:cxn ang="0">
                <a:pos x="1310" y="301"/>
              </a:cxn>
              <a:cxn ang="0">
                <a:pos x="1346" y="301"/>
              </a:cxn>
              <a:cxn ang="0">
                <a:pos x="1380" y="263"/>
              </a:cxn>
              <a:cxn ang="0">
                <a:pos x="1346" y="227"/>
              </a:cxn>
              <a:cxn ang="0">
                <a:pos x="1414" y="227"/>
              </a:cxn>
              <a:cxn ang="0">
                <a:pos x="1449" y="187"/>
              </a:cxn>
              <a:cxn ang="0">
                <a:pos x="1414" y="150"/>
              </a:cxn>
              <a:cxn ang="0">
                <a:pos x="1380" y="150"/>
              </a:cxn>
              <a:cxn ang="0">
                <a:pos x="1346" y="113"/>
              </a:cxn>
              <a:cxn ang="0">
                <a:pos x="1310" y="113"/>
              </a:cxn>
              <a:cxn ang="0">
                <a:pos x="1277" y="76"/>
              </a:cxn>
              <a:cxn ang="0">
                <a:pos x="1242" y="37"/>
              </a:cxn>
              <a:cxn ang="0">
                <a:pos x="1208" y="0"/>
              </a:cxn>
              <a:cxn ang="0">
                <a:pos x="1173" y="37"/>
              </a:cxn>
              <a:cxn ang="0">
                <a:pos x="1139" y="113"/>
              </a:cxn>
              <a:cxn ang="0">
                <a:pos x="1173" y="187"/>
              </a:cxn>
              <a:cxn ang="0">
                <a:pos x="1139" y="227"/>
              </a:cxn>
              <a:cxn ang="0">
                <a:pos x="1139" y="263"/>
              </a:cxn>
              <a:cxn ang="0">
                <a:pos x="1104" y="263"/>
              </a:cxn>
              <a:cxn ang="0">
                <a:pos x="1070" y="263"/>
              </a:cxn>
              <a:cxn ang="0">
                <a:pos x="1070" y="301"/>
              </a:cxn>
              <a:cxn ang="0">
                <a:pos x="1035" y="337"/>
              </a:cxn>
              <a:cxn ang="0">
                <a:pos x="1035" y="301"/>
              </a:cxn>
              <a:cxn ang="0">
                <a:pos x="1001" y="301"/>
              </a:cxn>
              <a:cxn ang="0">
                <a:pos x="966" y="301"/>
              </a:cxn>
              <a:cxn ang="0">
                <a:pos x="931" y="377"/>
              </a:cxn>
              <a:cxn ang="0">
                <a:pos x="897" y="451"/>
              </a:cxn>
              <a:cxn ang="0">
                <a:pos x="829" y="451"/>
              </a:cxn>
              <a:cxn ang="0">
                <a:pos x="793" y="490"/>
              </a:cxn>
              <a:cxn ang="0">
                <a:pos x="759" y="527"/>
              </a:cxn>
              <a:cxn ang="0">
                <a:pos x="725" y="527"/>
              </a:cxn>
              <a:cxn ang="0">
                <a:pos x="691" y="527"/>
              </a:cxn>
              <a:cxn ang="0">
                <a:pos x="691" y="565"/>
              </a:cxn>
              <a:cxn ang="0">
                <a:pos x="725" y="601"/>
              </a:cxn>
              <a:cxn ang="0">
                <a:pos x="793" y="601"/>
              </a:cxn>
              <a:cxn ang="0">
                <a:pos x="829" y="640"/>
              </a:cxn>
              <a:cxn ang="0">
                <a:pos x="897" y="601"/>
              </a:cxn>
              <a:cxn ang="0">
                <a:pos x="966" y="565"/>
              </a:cxn>
              <a:cxn ang="0">
                <a:pos x="1001" y="565"/>
              </a:cxn>
              <a:cxn ang="0">
                <a:pos x="1035" y="527"/>
              </a:cxn>
              <a:cxn ang="0">
                <a:pos x="1070" y="490"/>
              </a:cxn>
              <a:cxn ang="0">
                <a:pos x="1104" y="415"/>
              </a:cxn>
              <a:cxn ang="0">
                <a:pos x="1173" y="337"/>
              </a:cxn>
              <a:cxn ang="0">
                <a:pos x="1173" y="301"/>
              </a:cxn>
              <a:cxn ang="0">
                <a:pos x="1208" y="301"/>
              </a:cxn>
              <a:cxn ang="0">
                <a:pos x="1277" y="301"/>
              </a:cxn>
            </a:cxnLst>
            <a:rect l="0" t="0" r="r" b="b"/>
            <a:pathLst>
              <a:path w="1450" h="641">
                <a:moveTo>
                  <a:pt x="104" y="113"/>
                </a:moveTo>
                <a:lnTo>
                  <a:pt x="139" y="113"/>
                </a:lnTo>
                <a:lnTo>
                  <a:pt x="173" y="150"/>
                </a:lnTo>
                <a:lnTo>
                  <a:pt x="173" y="187"/>
                </a:lnTo>
                <a:lnTo>
                  <a:pt x="207" y="263"/>
                </a:lnTo>
                <a:lnTo>
                  <a:pt x="242" y="451"/>
                </a:lnTo>
                <a:lnTo>
                  <a:pt x="276" y="490"/>
                </a:lnTo>
                <a:lnTo>
                  <a:pt x="242" y="527"/>
                </a:lnTo>
                <a:lnTo>
                  <a:pt x="173" y="527"/>
                </a:lnTo>
                <a:lnTo>
                  <a:pt x="104" y="451"/>
                </a:lnTo>
                <a:lnTo>
                  <a:pt x="70" y="415"/>
                </a:lnTo>
                <a:lnTo>
                  <a:pt x="35" y="301"/>
                </a:lnTo>
                <a:lnTo>
                  <a:pt x="0" y="150"/>
                </a:lnTo>
                <a:lnTo>
                  <a:pt x="35" y="113"/>
                </a:lnTo>
                <a:lnTo>
                  <a:pt x="70" y="113"/>
                </a:lnTo>
                <a:lnTo>
                  <a:pt x="104" y="113"/>
                </a:lnTo>
                <a:close/>
                <a:moveTo>
                  <a:pt x="1277" y="301"/>
                </a:moveTo>
                <a:lnTo>
                  <a:pt x="1310" y="301"/>
                </a:lnTo>
                <a:lnTo>
                  <a:pt x="1346" y="301"/>
                </a:lnTo>
                <a:lnTo>
                  <a:pt x="1380" y="263"/>
                </a:lnTo>
                <a:lnTo>
                  <a:pt x="1346" y="227"/>
                </a:lnTo>
                <a:lnTo>
                  <a:pt x="1414" y="227"/>
                </a:lnTo>
                <a:lnTo>
                  <a:pt x="1449" y="187"/>
                </a:lnTo>
                <a:lnTo>
                  <a:pt x="1414" y="150"/>
                </a:lnTo>
                <a:lnTo>
                  <a:pt x="1380" y="150"/>
                </a:lnTo>
                <a:lnTo>
                  <a:pt x="1346" y="113"/>
                </a:lnTo>
                <a:lnTo>
                  <a:pt x="1310" y="113"/>
                </a:lnTo>
                <a:lnTo>
                  <a:pt x="1277" y="76"/>
                </a:lnTo>
                <a:lnTo>
                  <a:pt x="1242" y="37"/>
                </a:lnTo>
                <a:lnTo>
                  <a:pt x="1208" y="0"/>
                </a:lnTo>
                <a:lnTo>
                  <a:pt x="1173" y="37"/>
                </a:lnTo>
                <a:lnTo>
                  <a:pt x="1139" y="113"/>
                </a:lnTo>
                <a:lnTo>
                  <a:pt x="1173" y="187"/>
                </a:lnTo>
                <a:lnTo>
                  <a:pt x="1139" y="227"/>
                </a:lnTo>
                <a:lnTo>
                  <a:pt x="1139" y="263"/>
                </a:lnTo>
                <a:lnTo>
                  <a:pt x="1104" y="263"/>
                </a:lnTo>
                <a:lnTo>
                  <a:pt x="1070" y="263"/>
                </a:lnTo>
                <a:lnTo>
                  <a:pt x="1070" y="301"/>
                </a:lnTo>
                <a:lnTo>
                  <a:pt x="1035" y="337"/>
                </a:lnTo>
                <a:lnTo>
                  <a:pt x="1035" y="301"/>
                </a:lnTo>
                <a:lnTo>
                  <a:pt x="1001" y="301"/>
                </a:lnTo>
                <a:lnTo>
                  <a:pt x="966" y="301"/>
                </a:lnTo>
                <a:lnTo>
                  <a:pt x="931" y="377"/>
                </a:lnTo>
                <a:lnTo>
                  <a:pt x="897" y="451"/>
                </a:lnTo>
                <a:lnTo>
                  <a:pt x="829" y="451"/>
                </a:lnTo>
                <a:lnTo>
                  <a:pt x="793" y="490"/>
                </a:lnTo>
                <a:lnTo>
                  <a:pt x="759" y="527"/>
                </a:lnTo>
                <a:lnTo>
                  <a:pt x="725" y="527"/>
                </a:lnTo>
                <a:lnTo>
                  <a:pt x="691" y="527"/>
                </a:lnTo>
                <a:lnTo>
                  <a:pt x="691" y="565"/>
                </a:lnTo>
                <a:lnTo>
                  <a:pt x="725" y="601"/>
                </a:lnTo>
                <a:lnTo>
                  <a:pt x="793" y="601"/>
                </a:lnTo>
                <a:lnTo>
                  <a:pt x="829" y="640"/>
                </a:lnTo>
                <a:lnTo>
                  <a:pt x="897" y="601"/>
                </a:lnTo>
                <a:lnTo>
                  <a:pt x="966" y="565"/>
                </a:lnTo>
                <a:lnTo>
                  <a:pt x="1001" y="565"/>
                </a:lnTo>
                <a:lnTo>
                  <a:pt x="1035" y="527"/>
                </a:lnTo>
                <a:lnTo>
                  <a:pt x="1070" y="490"/>
                </a:lnTo>
                <a:lnTo>
                  <a:pt x="1104" y="415"/>
                </a:lnTo>
                <a:lnTo>
                  <a:pt x="1173" y="337"/>
                </a:lnTo>
                <a:lnTo>
                  <a:pt x="1173" y="301"/>
                </a:lnTo>
                <a:lnTo>
                  <a:pt x="1208" y="301"/>
                </a:lnTo>
                <a:lnTo>
                  <a:pt x="1277" y="30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7" name="Freeform 333"/>
          <p:cNvSpPr>
            <a:spLocks noChangeArrowheads="1"/>
          </p:cNvSpPr>
          <p:nvPr/>
        </p:nvSpPr>
        <p:spPr bwMode="auto">
          <a:xfrm>
            <a:off x="4749460" y="3246102"/>
            <a:ext cx="90730" cy="135374"/>
          </a:xfrm>
          <a:custGeom>
            <a:avLst/>
            <a:gdLst/>
            <a:ahLst/>
            <a:cxnLst>
              <a:cxn ang="0">
                <a:pos x="104" y="0"/>
              </a:cxn>
              <a:cxn ang="0">
                <a:pos x="139" y="0"/>
              </a:cxn>
              <a:cxn ang="0">
                <a:pos x="173" y="38"/>
              </a:cxn>
              <a:cxn ang="0">
                <a:pos x="173" y="75"/>
              </a:cxn>
              <a:cxn ang="0">
                <a:pos x="207" y="150"/>
              </a:cxn>
              <a:cxn ang="0">
                <a:pos x="242" y="338"/>
              </a:cxn>
              <a:cxn ang="0">
                <a:pos x="276" y="377"/>
              </a:cxn>
              <a:cxn ang="0">
                <a:pos x="242" y="415"/>
              </a:cxn>
              <a:cxn ang="0">
                <a:pos x="173" y="415"/>
              </a:cxn>
              <a:cxn ang="0">
                <a:pos x="104" y="338"/>
              </a:cxn>
              <a:cxn ang="0">
                <a:pos x="70" y="302"/>
              </a:cxn>
              <a:cxn ang="0">
                <a:pos x="35" y="188"/>
              </a:cxn>
              <a:cxn ang="0">
                <a:pos x="0" y="38"/>
              </a:cxn>
              <a:cxn ang="0">
                <a:pos x="35" y="0"/>
              </a:cxn>
              <a:cxn ang="0">
                <a:pos x="70" y="0"/>
              </a:cxn>
              <a:cxn ang="0">
                <a:pos x="104" y="0"/>
              </a:cxn>
            </a:cxnLst>
            <a:rect l="0" t="0" r="r" b="b"/>
            <a:pathLst>
              <a:path w="277" h="416">
                <a:moveTo>
                  <a:pt x="104" y="0"/>
                </a:moveTo>
                <a:lnTo>
                  <a:pt x="139" y="0"/>
                </a:lnTo>
                <a:lnTo>
                  <a:pt x="173" y="38"/>
                </a:lnTo>
                <a:lnTo>
                  <a:pt x="173" y="75"/>
                </a:lnTo>
                <a:lnTo>
                  <a:pt x="207" y="150"/>
                </a:lnTo>
                <a:lnTo>
                  <a:pt x="242" y="338"/>
                </a:lnTo>
                <a:lnTo>
                  <a:pt x="276" y="377"/>
                </a:lnTo>
                <a:lnTo>
                  <a:pt x="242" y="415"/>
                </a:lnTo>
                <a:lnTo>
                  <a:pt x="173" y="415"/>
                </a:lnTo>
                <a:lnTo>
                  <a:pt x="104" y="338"/>
                </a:lnTo>
                <a:lnTo>
                  <a:pt x="70" y="302"/>
                </a:lnTo>
                <a:lnTo>
                  <a:pt x="35" y="188"/>
                </a:lnTo>
                <a:lnTo>
                  <a:pt x="0" y="38"/>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598" name="Freeform 334"/>
          <p:cNvSpPr>
            <a:spLocks noChangeArrowheads="1"/>
          </p:cNvSpPr>
          <p:nvPr/>
        </p:nvSpPr>
        <p:spPr bwMode="auto">
          <a:xfrm>
            <a:off x="4975563" y="3208658"/>
            <a:ext cx="247706" cy="208822"/>
          </a:xfrm>
          <a:custGeom>
            <a:avLst/>
            <a:gdLst/>
            <a:ahLst/>
            <a:cxnLst>
              <a:cxn ang="0">
                <a:pos x="586" y="301"/>
              </a:cxn>
              <a:cxn ang="0">
                <a:pos x="620" y="301"/>
              </a:cxn>
              <a:cxn ang="0">
                <a:pos x="654" y="301"/>
              </a:cxn>
              <a:cxn ang="0">
                <a:pos x="689" y="263"/>
              </a:cxn>
              <a:cxn ang="0">
                <a:pos x="654" y="227"/>
              </a:cxn>
              <a:cxn ang="0">
                <a:pos x="724" y="227"/>
              </a:cxn>
              <a:cxn ang="0">
                <a:pos x="757" y="187"/>
              </a:cxn>
              <a:cxn ang="0">
                <a:pos x="724" y="150"/>
              </a:cxn>
              <a:cxn ang="0">
                <a:pos x="689" y="150"/>
              </a:cxn>
              <a:cxn ang="0">
                <a:pos x="654" y="113"/>
              </a:cxn>
              <a:cxn ang="0">
                <a:pos x="620" y="113"/>
              </a:cxn>
              <a:cxn ang="0">
                <a:pos x="586" y="76"/>
              </a:cxn>
              <a:cxn ang="0">
                <a:pos x="551" y="37"/>
              </a:cxn>
              <a:cxn ang="0">
                <a:pos x="517" y="0"/>
              </a:cxn>
              <a:cxn ang="0">
                <a:pos x="482" y="37"/>
              </a:cxn>
              <a:cxn ang="0">
                <a:pos x="449" y="113"/>
              </a:cxn>
              <a:cxn ang="0">
                <a:pos x="482" y="187"/>
              </a:cxn>
              <a:cxn ang="0">
                <a:pos x="449" y="227"/>
              </a:cxn>
              <a:cxn ang="0">
                <a:pos x="449" y="263"/>
              </a:cxn>
              <a:cxn ang="0">
                <a:pos x="413" y="263"/>
              </a:cxn>
              <a:cxn ang="0">
                <a:pos x="379" y="263"/>
              </a:cxn>
              <a:cxn ang="0">
                <a:pos x="379" y="301"/>
              </a:cxn>
              <a:cxn ang="0">
                <a:pos x="345" y="337"/>
              </a:cxn>
              <a:cxn ang="0">
                <a:pos x="345" y="301"/>
              </a:cxn>
              <a:cxn ang="0">
                <a:pos x="309" y="301"/>
              </a:cxn>
              <a:cxn ang="0">
                <a:pos x="275" y="301"/>
              </a:cxn>
              <a:cxn ang="0">
                <a:pos x="241" y="377"/>
              </a:cxn>
              <a:cxn ang="0">
                <a:pos x="206" y="451"/>
              </a:cxn>
              <a:cxn ang="0">
                <a:pos x="138" y="451"/>
              </a:cxn>
              <a:cxn ang="0">
                <a:pos x="102" y="490"/>
              </a:cxn>
              <a:cxn ang="0">
                <a:pos x="69" y="527"/>
              </a:cxn>
              <a:cxn ang="0">
                <a:pos x="33" y="527"/>
              </a:cxn>
              <a:cxn ang="0">
                <a:pos x="0" y="527"/>
              </a:cxn>
              <a:cxn ang="0">
                <a:pos x="0" y="565"/>
              </a:cxn>
              <a:cxn ang="0">
                <a:pos x="33" y="601"/>
              </a:cxn>
              <a:cxn ang="0">
                <a:pos x="102" y="601"/>
              </a:cxn>
              <a:cxn ang="0">
                <a:pos x="138" y="640"/>
              </a:cxn>
              <a:cxn ang="0">
                <a:pos x="206" y="601"/>
              </a:cxn>
              <a:cxn ang="0">
                <a:pos x="275" y="565"/>
              </a:cxn>
              <a:cxn ang="0">
                <a:pos x="309" y="565"/>
              </a:cxn>
              <a:cxn ang="0">
                <a:pos x="345" y="527"/>
              </a:cxn>
              <a:cxn ang="0">
                <a:pos x="379" y="490"/>
              </a:cxn>
              <a:cxn ang="0">
                <a:pos x="413" y="415"/>
              </a:cxn>
              <a:cxn ang="0">
                <a:pos x="482" y="337"/>
              </a:cxn>
              <a:cxn ang="0">
                <a:pos x="482" y="301"/>
              </a:cxn>
              <a:cxn ang="0">
                <a:pos x="517" y="301"/>
              </a:cxn>
              <a:cxn ang="0">
                <a:pos x="586" y="301"/>
              </a:cxn>
            </a:cxnLst>
            <a:rect l="0" t="0" r="r" b="b"/>
            <a:pathLst>
              <a:path w="758" h="641">
                <a:moveTo>
                  <a:pt x="586" y="301"/>
                </a:moveTo>
                <a:lnTo>
                  <a:pt x="620" y="301"/>
                </a:lnTo>
                <a:lnTo>
                  <a:pt x="654" y="301"/>
                </a:lnTo>
                <a:lnTo>
                  <a:pt x="689" y="263"/>
                </a:lnTo>
                <a:lnTo>
                  <a:pt x="654" y="227"/>
                </a:lnTo>
                <a:lnTo>
                  <a:pt x="724" y="227"/>
                </a:lnTo>
                <a:lnTo>
                  <a:pt x="757" y="187"/>
                </a:lnTo>
                <a:lnTo>
                  <a:pt x="724" y="150"/>
                </a:lnTo>
                <a:lnTo>
                  <a:pt x="689" y="150"/>
                </a:lnTo>
                <a:lnTo>
                  <a:pt x="654" y="113"/>
                </a:lnTo>
                <a:lnTo>
                  <a:pt x="620" y="113"/>
                </a:lnTo>
                <a:lnTo>
                  <a:pt x="586" y="76"/>
                </a:lnTo>
                <a:lnTo>
                  <a:pt x="551" y="37"/>
                </a:lnTo>
                <a:lnTo>
                  <a:pt x="517" y="0"/>
                </a:lnTo>
                <a:lnTo>
                  <a:pt x="482" y="37"/>
                </a:lnTo>
                <a:lnTo>
                  <a:pt x="449" y="113"/>
                </a:lnTo>
                <a:lnTo>
                  <a:pt x="482" y="187"/>
                </a:lnTo>
                <a:lnTo>
                  <a:pt x="449" y="227"/>
                </a:lnTo>
                <a:lnTo>
                  <a:pt x="449" y="263"/>
                </a:lnTo>
                <a:lnTo>
                  <a:pt x="413" y="263"/>
                </a:lnTo>
                <a:lnTo>
                  <a:pt x="379" y="263"/>
                </a:lnTo>
                <a:lnTo>
                  <a:pt x="379" y="301"/>
                </a:lnTo>
                <a:lnTo>
                  <a:pt x="345" y="337"/>
                </a:lnTo>
                <a:lnTo>
                  <a:pt x="345" y="301"/>
                </a:lnTo>
                <a:lnTo>
                  <a:pt x="309" y="301"/>
                </a:lnTo>
                <a:lnTo>
                  <a:pt x="275" y="301"/>
                </a:lnTo>
                <a:lnTo>
                  <a:pt x="241" y="377"/>
                </a:lnTo>
                <a:lnTo>
                  <a:pt x="206" y="451"/>
                </a:lnTo>
                <a:lnTo>
                  <a:pt x="138" y="451"/>
                </a:lnTo>
                <a:lnTo>
                  <a:pt x="102" y="490"/>
                </a:lnTo>
                <a:lnTo>
                  <a:pt x="69" y="527"/>
                </a:lnTo>
                <a:lnTo>
                  <a:pt x="33" y="527"/>
                </a:lnTo>
                <a:lnTo>
                  <a:pt x="0" y="527"/>
                </a:lnTo>
                <a:lnTo>
                  <a:pt x="0" y="565"/>
                </a:lnTo>
                <a:lnTo>
                  <a:pt x="33" y="601"/>
                </a:lnTo>
                <a:lnTo>
                  <a:pt x="102" y="601"/>
                </a:lnTo>
                <a:lnTo>
                  <a:pt x="138" y="640"/>
                </a:lnTo>
                <a:lnTo>
                  <a:pt x="206" y="601"/>
                </a:lnTo>
                <a:lnTo>
                  <a:pt x="275" y="565"/>
                </a:lnTo>
                <a:lnTo>
                  <a:pt x="309" y="565"/>
                </a:lnTo>
                <a:lnTo>
                  <a:pt x="345" y="527"/>
                </a:lnTo>
                <a:lnTo>
                  <a:pt x="379" y="490"/>
                </a:lnTo>
                <a:lnTo>
                  <a:pt x="413" y="415"/>
                </a:lnTo>
                <a:lnTo>
                  <a:pt x="482" y="337"/>
                </a:lnTo>
                <a:lnTo>
                  <a:pt x="482" y="301"/>
                </a:lnTo>
                <a:lnTo>
                  <a:pt x="517" y="301"/>
                </a:lnTo>
                <a:lnTo>
                  <a:pt x="586" y="301"/>
                </a:lnTo>
              </a:path>
            </a:pathLst>
          </a:custGeom>
          <a:noFill/>
          <a:ln w="3600">
            <a:solidFill>
              <a:srgbClr val="000000"/>
            </a:solidFill>
            <a:round/>
            <a:headEnd/>
            <a:tailEnd/>
          </a:ln>
          <a:effectLst/>
        </p:spPr>
        <p:txBody>
          <a:bodyPr/>
          <a:lstStyle/>
          <a:p>
            <a:endParaRPr lang="es-ES_tradnl" sz="1633"/>
          </a:p>
        </p:txBody>
      </p:sp>
      <p:sp>
        <p:nvSpPr>
          <p:cNvPr id="11599" name="Freeform 335"/>
          <p:cNvSpPr>
            <a:spLocks noChangeArrowheads="1"/>
          </p:cNvSpPr>
          <p:nvPr/>
        </p:nvSpPr>
        <p:spPr bwMode="auto">
          <a:xfrm>
            <a:off x="4625606" y="3257623"/>
            <a:ext cx="822327" cy="517015"/>
          </a:xfrm>
          <a:custGeom>
            <a:avLst/>
            <a:gdLst/>
            <a:ahLst/>
            <a:cxnLst>
              <a:cxn ang="0">
                <a:pos x="1552" y="187"/>
              </a:cxn>
              <a:cxn ang="0">
                <a:pos x="1346" y="415"/>
              </a:cxn>
              <a:cxn ang="0">
                <a:pos x="1070" y="415"/>
              </a:cxn>
              <a:cxn ang="0">
                <a:pos x="1001" y="415"/>
              </a:cxn>
              <a:cxn ang="0">
                <a:pos x="1001" y="601"/>
              </a:cxn>
              <a:cxn ang="0">
                <a:pos x="1070" y="715"/>
              </a:cxn>
              <a:cxn ang="0">
                <a:pos x="1138" y="865"/>
              </a:cxn>
              <a:cxn ang="0">
                <a:pos x="1276" y="941"/>
              </a:cxn>
              <a:cxn ang="0">
                <a:pos x="1483" y="941"/>
              </a:cxn>
              <a:cxn ang="0">
                <a:pos x="1552" y="753"/>
              </a:cxn>
              <a:cxn ang="0">
                <a:pos x="1621" y="601"/>
              </a:cxn>
              <a:cxn ang="0">
                <a:pos x="1689" y="451"/>
              </a:cxn>
              <a:cxn ang="0">
                <a:pos x="1759" y="415"/>
              </a:cxn>
              <a:cxn ang="0">
                <a:pos x="1656" y="301"/>
              </a:cxn>
              <a:cxn ang="0">
                <a:pos x="1656" y="187"/>
              </a:cxn>
              <a:cxn ang="0">
                <a:pos x="2414" y="451"/>
              </a:cxn>
              <a:cxn ang="0">
                <a:pos x="2414" y="601"/>
              </a:cxn>
              <a:cxn ang="0">
                <a:pos x="2448" y="565"/>
              </a:cxn>
              <a:cxn ang="0">
                <a:pos x="2518" y="490"/>
              </a:cxn>
              <a:cxn ang="0">
                <a:pos x="2448" y="527"/>
              </a:cxn>
              <a:cxn ang="0">
                <a:pos x="2069" y="490"/>
              </a:cxn>
              <a:cxn ang="0">
                <a:pos x="1863" y="490"/>
              </a:cxn>
              <a:cxn ang="0">
                <a:pos x="1828" y="678"/>
              </a:cxn>
              <a:cxn ang="0">
                <a:pos x="1759" y="865"/>
              </a:cxn>
              <a:cxn ang="0">
                <a:pos x="1793" y="1054"/>
              </a:cxn>
              <a:cxn ang="0">
                <a:pos x="1863" y="1054"/>
              </a:cxn>
              <a:cxn ang="0">
                <a:pos x="1931" y="865"/>
              </a:cxn>
              <a:cxn ang="0">
                <a:pos x="1967" y="1016"/>
              </a:cxn>
              <a:cxn ang="0">
                <a:pos x="2069" y="979"/>
              </a:cxn>
              <a:cxn ang="0">
                <a:pos x="2001" y="828"/>
              </a:cxn>
              <a:cxn ang="0">
                <a:pos x="2069" y="715"/>
              </a:cxn>
              <a:cxn ang="0">
                <a:pos x="2138" y="640"/>
              </a:cxn>
              <a:cxn ang="0">
                <a:pos x="1967" y="678"/>
              </a:cxn>
              <a:cxn ang="0">
                <a:pos x="1896" y="640"/>
              </a:cxn>
              <a:cxn ang="0">
                <a:pos x="2105" y="490"/>
              </a:cxn>
              <a:cxn ang="0">
                <a:pos x="2242" y="415"/>
              </a:cxn>
              <a:cxn ang="0">
                <a:pos x="1759" y="1505"/>
              </a:cxn>
              <a:cxn ang="0">
                <a:pos x="1931" y="1543"/>
              </a:cxn>
              <a:cxn ang="0">
                <a:pos x="931" y="1167"/>
              </a:cxn>
              <a:cxn ang="0">
                <a:pos x="794" y="1167"/>
              </a:cxn>
              <a:cxn ang="0">
                <a:pos x="863" y="1318"/>
              </a:cxn>
              <a:cxn ang="0">
                <a:pos x="1138" y="1318"/>
              </a:cxn>
              <a:cxn ang="0">
                <a:pos x="1414" y="1392"/>
              </a:cxn>
              <a:cxn ang="0">
                <a:pos x="1310" y="1318"/>
              </a:cxn>
              <a:cxn ang="0">
                <a:pos x="1172" y="1205"/>
              </a:cxn>
              <a:cxn ang="0">
                <a:pos x="1034" y="1241"/>
              </a:cxn>
              <a:cxn ang="0">
                <a:pos x="69" y="0"/>
              </a:cxn>
              <a:cxn ang="0">
                <a:pos x="34" y="113"/>
              </a:cxn>
              <a:cxn ang="0">
                <a:pos x="172" y="227"/>
              </a:cxn>
              <a:cxn ang="0">
                <a:pos x="346" y="565"/>
              </a:cxn>
              <a:cxn ang="0">
                <a:pos x="552" y="1054"/>
              </a:cxn>
              <a:cxn ang="0">
                <a:pos x="689" y="1130"/>
              </a:cxn>
              <a:cxn ang="0">
                <a:pos x="794" y="1054"/>
              </a:cxn>
              <a:cxn ang="0">
                <a:pos x="724" y="790"/>
              </a:cxn>
              <a:cxn ang="0">
                <a:pos x="586" y="640"/>
              </a:cxn>
              <a:cxn ang="0">
                <a:pos x="552" y="527"/>
              </a:cxn>
              <a:cxn ang="0">
                <a:pos x="449" y="415"/>
              </a:cxn>
              <a:cxn ang="0">
                <a:pos x="310" y="264"/>
              </a:cxn>
              <a:cxn ang="0">
                <a:pos x="242" y="150"/>
              </a:cxn>
              <a:cxn ang="0">
                <a:pos x="138" y="37"/>
              </a:cxn>
            </a:cxnLst>
            <a:rect l="0" t="0" r="r" b="b"/>
            <a:pathLst>
              <a:path w="2519" h="1583">
                <a:moveTo>
                  <a:pt x="1656" y="150"/>
                </a:moveTo>
                <a:lnTo>
                  <a:pt x="1587" y="150"/>
                </a:lnTo>
                <a:lnTo>
                  <a:pt x="1552" y="150"/>
                </a:lnTo>
                <a:lnTo>
                  <a:pt x="1552" y="187"/>
                </a:lnTo>
                <a:lnTo>
                  <a:pt x="1483" y="264"/>
                </a:lnTo>
                <a:lnTo>
                  <a:pt x="1450" y="338"/>
                </a:lnTo>
                <a:lnTo>
                  <a:pt x="1380" y="415"/>
                </a:lnTo>
                <a:lnTo>
                  <a:pt x="1346" y="415"/>
                </a:lnTo>
                <a:lnTo>
                  <a:pt x="1276" y="451"/>
                </a:lnTo>
                <a:lnTo>
                  <a:pt x="1208" y="490"/>
                </a:lnTo>
                <a:lnTo>
                  <a:pt x="1172" y="451"/>
                </a:lnTo>
                <a:lnTo>
                  <a:pt x="1070" y="415"/>
                </a:lnTo>
                <a:lnTo>
                  <a:pt x="1070" y="377"/>
                </a:lnTo>
                <a:lnTo>
                  <a:pt x="1034" y="377"/>
                </a:lnTo>
                <a:lnTo>
                  <a:pt x="1001" y="377"/>
                </a:lnTo>
                <a:lnTo>
                  <a:pt x="1001" y="415"/>
                </a:lnTo>
                <a:lnTo>
                  <a:pt x="1001" y="451"/>
                </a:lnTo>
                <a:lnTo>
                  <a:pt x="966" y="490"/>
                </a:lnTo>
                <a:lnTo>
                  <a:pt x="1001" y="527"/>
                </a:lnTo>
                <a:lnTo>
                  <a:pt x="1001" y="601"/>
                </a:lnTo>
                <a:lnTo>
                  <a:pt x="1001" y="678"/>
                </a:lnTo>
                <a:lnTo>
                  <a:pt x="1034" y="678"/>
                </a:lnTo>
                <a:lnTo>
                  <a:pt x="1070" y="678"/>
                </a:lnTo>
                <a:lnTo>
                  <a:pt x="1070" y="715"/>
                </a:lnTo>
                <a:lnTo>
                  <a:pt x="1070" y="753"/>
                </a:lnTo>
                <a:lnTo>
                  <a:pt x="1104" y="790"/>
                </a:lnTo>
                <a:lnTo>
                  <a:pt x="1138" y="828"/>
                </a:lnTo>
                <a:lnTo>
                  <a:pt x="1138" y="865"/>
                </a:lnTo>
                <a:lnTo>
                  <a:pt x="1172" y="865"/>
                </a:lnTo>
                <a:lnTo>
                  <a:pt x="1241" y="904"/>
                </a:lnTo>
                <a:lnTo>
                  <a:pt x="1276" y="904"/>
                </a:lnTo>
                <a:lnTo>
                  <a:pt x="1276" y="941"/>
                </a:lnTo>
                <a:lnTo>
                  <a:pt x="1380" y="904"/>
                </a:lnTo>
                <a:lnTo>
                  <a:pt x="1414" y="941"/>
                </a:lnTo>
                <a:lnTo>
                  <a:pt x="1450" y="941"/>
                </a:lnTo>
                <a:lnTo>
                  <a:pt x="1483" y="941"/>
                </a:lnTo>
                <a:lnTo>
                  <a:pt x="1518" y="904"/>
                </a:lnTo>
                <a:lnTo>
                  <a:pt x="1552" y="865"/>
                </a:lnTo>
                <a:lnTo>
                  <a:pt x="1587" y="828"/>
                </a:lnTo>
                <a:lnTo>
                  <a:pt x="1552" y="753"/>
                </a:lnTo>
                <a:lnTo>
                  <a:pt x="1587" y="753"/>
                </a:lnTo>
                <a:lnTo>
                  <a:pt x="1587" y="715"/>
                </a:lnTo>
                <a:lnTo>
                  <a:pt x="1621" y="678"/>
                </a:lnTo>
                <a:lnTo>
                  <a:pt x="1621" y="601"/>
                </a:lnTo>
                <a:lnTo>
                  <a:pt x="1656" y="601"/>
                </a:lnTo>
                <a:lnTo>
                  <a:pt x="1656" y="527"/>
                </a:lnTo>
                <a:lnTo>
                  <a:pt x="1689" y="490"/>
                </a:lnTo>
                <a:lnTo>
                  <a:pt x="1689" y="451"/>
                </a:lnTo>
                <a:lnTo>
                  <a:pt x="1725" y="490"/>
                </a:lnTo>
                <a:lnTo>
                  <a:pt x="1759" y="490"/>
                </a:lnTo>
                <a:lnTo>
                  <a:pt x="1759" y="451"/>
                </a:lnTo>
                <a:lnTo>
                  <a:pt x="1759" y="415"/>
                </a:lnTo>
                <a:lnTo>
                  <a:pt x="1725" y="415"/>
                </a:lnTo>
                <a:lnTo>
                  <a:pt x="1656" y="338"/>
                </a:lnTo>
                <a:lnTo>
                  <a:pt x="1689" y="338"/>
                </a:lnTo>
                <a:lnTo>
                  <a:pt x="1656" y="301"/>
                </a:lnTo>
                <a:lnTo>
                  <a:pt x="1656" y="264"/>
                </a:lnTo>
                <a:lnTo>
                  <a:pt x="1621" y="227"/>
                </a:lnTo>
                <a:lnTo>
                  <a:pt x="1689" y="227"/>
                </a:lnTo>
                <a:lnTo>
                  <a:pt x="1656" y="187"/>
                </a:lnTo>
                <a:lnTo>
                  <a:pt x="1621" y="187"/>
                </a:lnTo>
                <a:lnTo>
                  <a:pt x="1656" y="150"/>
                </a:lnTo>
                <a:close/>
                <a:moveTo>
                  <a:pt x="2448" y="415"/>
                </a:moveTo>
                <a:lnTo>
                  <a:pt x="2414" y="451"/>
                </a:lnTo>
                <a:lnTo>
                  <a:pt x="2414" y="490"/>
                </a:lnTo>
                <a:lnTo>
                  <a:pt x="2380" y="490"/>
                </a:lnTo>
                <a:lnTo>
                  <a:pt x="2414" y="527"/>
                </a:lnTo>
                <a:lnTo>
                  <a:pt x="2414" y="601"/>
                </a:lnTo>
                <a:lnTo>
                  <a:pt x="2448" y="640"/>
                </a:lnTo>
                <a:lnTo>
                  <a:pt x="2483" y="678"/>
                </a:lnTo>
                <a:lnTo>
                  <a:pt x="2483" y="640"/>
                </a:lnTo>
                <a:lnTo>
                  <a:pt x="2448" y="565"/>
                </a:lnTo>
                <a:lnTo>
                  <a:pt x="2483" y="565"/>
                </a:lnTo>
                <a:lnTo>
                  <a:pt x="2518" y="565"/>
                </a:lnTo>
                <a:lnTo>
                  <a:pt x="2483" y="527"/>
                </a:lnTo>
                <a:lnTo>
                  <a:pt x="2518" y="490"/>
                </a:lnTo>
                <a:lnTo>
                  <a:pt x="2518" y="451"/>
                </a:lnTo>
                <a:lnTo>
                  <a:pt x="2483" y="490"/>
                </a:lnTo>
                <a:lnTo>
                  <a:pt x="2483" y="527"/>
                </a:lnTo>
                <a:lnTo>
                  <a:pt x="2448" y="527"/>
                </a:lnTo>
                <a:lnTo>
                  <a:pt x="2448" y="490"/>
                </a:lnTo>
                <a:lnTo>
                  <a:pt x="2483" y="451"/>
                </a:lnTo>
                <a:lnTo>
                  <a:pt x="2448" y="415"/>
                </a:lnTo>
                <a:close/>
                <a:moveTo>
                  <a:pt x="2069" y="490"/>
                </a:moveTo>
                <a:lnTo>
                  <a:pt x="2001" y="451"/>
                </a:lnTo>
                <a:lnTo>
                  <a:pt x="1931" y="451"/>
                </a:lnTo>
                <a:lnTo>
                  <a:pt x="1896" y="490"/>
                </a:lnTo>
                <a:lnTo>
                  <a:pt x="1863" y="490"/>
                </a:lnTo>
                <a:lnTo>
                  <a:pt x="1863" y="527"/>
                </a:lnTo>
                <a:lnTo>
                  <a:pt x="1828" y="601"/>
                </a:lnTo>
                <a:lnTo>
                  <a:pt x="1828" y="640"/>
                </a:lnTo>
                <a:lnTo>
                  <a:pt x="1828" y="678"/>
                </a:lnTo>
                <a:lnTo>
                  <a:pt x="1793" y="715"/>
                </a:lnTo>
                <a:lnTo>
                  <a:pt x="1793" y="753"/>
                </a:lnTo>
                <a:lnTo>
                  <a:pt x="1793" y="828"/>
                </a:lnTo>
                <a:lnTo>
                  <a:pt x="1759" y="865"/>
                </a:lnTo>
                <a:lnTo>
                  <a:pt x="1793" y="904"/>
                </a:lnTo>
                <a:lnTo>
                  <a:pt x="1793" y="941"/>
                </a:lnTo>
                <a:lnTo>
                  <a:pt x="1793" y="979"/>
                </a:lnTo>
                <a:lnTo>
                  <a:pt x="1793" y="1054"/>
                </a:lnTo>
                <a:lnTo>
                  <a:pt x="1793" y="1091"/>
                </a:lnTo>
                <a:lnTo>
                  <a:pt x="1828" y="1130"/>
                </a:lnTo>
                <a:lnTo>
                  <a:pt x="1863" y="1091"/>
                </a:lnTo>
                <a:lnTo>
                  <a:pt x="1863" y="1054"/>
                </a:lnTo>
                <a:lnTo>
                  <a:pt x="1896" y="979"/>
                </a:lnTo>
                <a:lnTo>
                  <a:pt x="1863" y="865"/>
                </a:lnTo>
                <a:lnTo>
                  <a:pt x="1931" y="828"/>
                </a:lnTo>
                <a:lnTo>
                  <a:pt x="1931" y="865"/>
                </a:lnTo>
                <a:lnTo>
                  <a:pt x="1931" y="904"/>
                </a:lnTo>
                <a:lnTo>
                  <a:pt x="1931" y="941"/>
                </a:lnTo>
                <a:lnTo>
                  <a:pt x="1967" y="979"/>
                </a:lnTo>
                <a:lnTo>
                  <a:pt x="1967" y="1016"/>
                </a:lnTo>
                <a:lnTo>
                  <a:pt x="2001" y="1016"/>
                </a:lnTo>
                <a:lnTo>
                  <a:pt x="2035" y="1016"/>
                </a:lnTo>
                <a:lnTo>
                  <a:pt x="2035" y="979"/>
                </a:lnTo>
                <a:lnTo>
                  <a:pt x="2069" y="979"/>
                </a:lnTo>
                <a:lnTo>
                  <a:pt x="2069" y="941"/>
                </a:lnTo>
                <a:lnTo>
                  <a:pt x="2035" y="904"/>
                </a:lnTo>
                <a:lnTo>
                  <a:pt x="2035" y="865"/>
                </a:lnTo>
                <a:lnTo>
                  <a:pt x="2001" y="828"/>
                </a:lnTo>
                <a:lnTo>
                  <a:pt x="2001" y="790"/>
                </a:lnTo>
                <a:lnTo>
                  <a:pt x="2001" y="753"/>
                </a:lnTo>
                <a:lnTo>
                  <a:pt x="2035" y="753"/>
                </a:lnTo>
                <a:lnTo>
                  <a:pt x="2069" y="715"/>
                </a:lnTo>
                <a:lnTo>
                  <a:pt x="2069" y="678"/>
                </a:lnTo>
                <a:lnTo>
                  <a:pt x="2105" y="678"/>
                </a:lnTo>
                <a:lnTo>
                  <a:pt x="2138" y="678"/>
                </a:lnTo>
                <a:lnTo>
                  <a:pt x="2138" y="640"/>
                </a:lnTo>
                <a:lnTo>
                  <a:pt x="2069" y="640"/>
                </a:lnTo>
                <a:lnTo>
                  <a:pt x="2035" y="678"/>
                </a:lnTo>
                <a:lnTo>
                  <a:pt x="2001" y="640"/>
                </a:lnTo>
                <a:lnTo>
                  <a:pt x="1967" y="678"/>
                </a:lnTo>
                <a:lnTo>
                  <a:pt x="1967" y="715"/>
                </a:lnTo>
                <a:lnTo>
                  <a:pt x="1931" y="678"/>
                </a:lnTo>
                <a:lnTo>
                  <a:pt x="1896" y="678"/>
                </a:lnTo>
                <a:lnTo>
                  <a:pt x="1896" y="640"/>
                </a:lnTo>
                <a:lnTo>
                  <a:pt x="1896" y="565"/>
                </a:lnTo>
                <a:lnTo>
                  <a:pt x="1931" y="527"/>
                </a:lnTo>
                <a:lnTo>
                  <a:pt x="2001" y="527"/>
                </a:lnTo>
                <a:lnTo>
                  <a:pt x="2105" y="490"/>
                </a:lnTo>
                <a:lnTo>
                  <a:pt x="2138" y="527"/>
                </a:lnTo>
                <a:lnTo>
                  <a:pt x="2208" y="490"/>
                </a:lnTo>
                <a:lnTo>
                  <a:pt x="2242" y="451"/>
                </a:lnTo>
                <a:lnTo>
                  <a:pt x="2242" y="415"/>
                </a:lnTo>
                <a:lnTo>
                  <a:pt x="2208" y="451"/>
                </a:lnTo>
                <a:lnTo>
                  <a:pt x="2138" y="490"/>
                </a:lnTo>
                <a:lnTo>
                  <a:pt x="2069" y="490"/>
                </a:lnTo>
                <a:close/>
                <a:moveTo>
                  <a:pt x="1759" y="1505"/>
                </a:moveTo>
                <a:lnTo>
                  <a:pt x="1725" y="1505"/>
                </a:lnTo>
                <a:lnTo>
                  <a:pt x="1828" y="1543"/>
                </a:lnTo>
                <a:lnTo>
                  <a:pt x="1896" y="1582"/>
                </a:lnTo>
                <a:lnTo>
                  <a:pt x="1931" y="1543"/>
                </a:lnTo>
                <a:lnTo>
                  <a:pt x="1896" y="1505"/>
                </a:lnTo>
                <a:lnTo>
                  <a:pt x="1863" y="1505"/>
                </a:lnTo>
                <a:lnTo>
                  <a:pt x="1759" y="1505"/>
                </a:lnTo>
                <a:close/>
                <a:moveTo>
                  <a:pt x="931" y="1167"/>
                </a:moveTo>
                <a:lnTo>
                  <a:pt x="897" y="1167"/>
                </a:lnTo>
                <a:lnTo>
                  <a:pt x="863" y="1167"/>
                </a:lnTo>
                <a:lnTo>
                  <a:pt x="828" y="1130"/>
                </a:lnTo>
                <a:lnTo>
                  <a:pt x="794" y="1167"/>
                </a:lnTo>
                <a:lnTo>
                  <a:pt x="759" y="1241"/>
                </a:lnTo>
                <a:lnTo>
                  <a:pt x="828" y="1241"/>
                </a:lnTo>
                <a:lnTo>
                  <a:pt x="863" y="1280"/>
                </a:lnTo>
                <a:lnTo>
                  <a:pt x="863" y="1318"/>
                </a:lnTo>
                <a:lnTo>
                  <a:pt x="897" y="1318"/>
                </a:lnTo>
                <a:lnTo>
                  <a:pt x="931" y="1318"/>
                </a:lnTo>
                <a:lnTo>
                  <a:pt x="1070" y="1318"/>
                </a:lnTo>
                <a:lnTo>
                  <a:pt x="1138" y="1318"/>
                </a:lnTo>
                <a:lnTo>
                  <a:pt x="1208" y="1355"/>
                </a:lnTo>
                <a:lnTo>
                  <a:pt x="1276" y="1392"/>
                </a:lnTo>
                <a:lnTo>
                  <a:pt x="1380" y="1392"/>
                </a:lnTo>
                <a:lnTo>
                  <a:pt x="1414" y="1392"/>
                </a:lnTo>
                <a:lnTo>
                  <a:pt x="1414" y="1318"/>
                </a:lnTo>
                <a:lnTo>
                  <a:pt x="1414" y="1280"/>
                </a:lnTo>
                <a:lnTo>
                  <a:pt x="1346" y="1318"/>
                </a:lnTo>
                <a:lnTo>
                  <a:pt x="1310" y="1318"/>
                </a:lnTo>
                <a:lnTo>
                  <a:pt x="1241" y="1280"/>
                </a:lnTo>
                <a:lnTo>
                  <a:pt x="1241" y="1241"/>
                </a:lnTo>
                <a:lnTo>
                  <a:pt x="1208" y="1241"/>
                </a:lnTo>
                <a:lnTo>
                  <a:pt x="1172" y="1205"/>
                </a:lnTo>
                <a:lnTo>
                  <a:pt x="1138" y="1205"/>
                </a:lnTo>
                <a:lnTo>
                  <a:pt x="1104" y="1205"/>
                </a:lnTo>
                <a:lnTo>
                  <a:pt x="1070" y="1241"/>
                </a:lnTo>
                <a:lnTo>
                  <a:pt x="1034" y="1241"/>
                </a:lnTo>
                <a:lnTo>
                  <a:pt x="1001" y="1241"/>
                </a:lnTo>
                <a:lnTo>
                  <a:pt x="966" y="1205"/>
                </a:lnTo>
                <a:lnTo>
                  <a:pt x="931" y="1167"/>
                </a:lnTo>
                <a:close/>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0" name="Freeform 336"/>
          <p:cNvSpPr>
            <a:spLocks noChangeArrowheads="1"/>
          </p:cNvSpPr>
          <p:nvPr/>
        </p:nvSpPr>
        <p:spPr bwMode="auto">
          <a:xfrm>
            <a:off x="4941000" y="3306590"/>
            <a:ext cx="259227" cy="257788"/>
          </a:xfrm>
          <a:custGeom>
            <a:avLst/>
            <a:gdLst/>
            <a:ahLst/>
            <a:cxnLst>
              <a:cxn ang="0">
                <a:pos x="689" y="0"/>
              </a:cxn>
              <a:cxn ang="0">
                <a:pos x="621" y="0"/>
              </a:cxn>
              <a:cxn ang="0">
                <a:pos x="586" y="0"/>
              </a:cxn>
              <a:cxn ang="0">
                <a:pos x="586" y="37"/>
              </a:cxn>
              <a:cxn ang="0">
                <a:pos x="517" y="114"/>
              </a:cxn>
              <a:cxn ang="0">
                <a:pos x="483" y="188"/>
              </a:cxn>
              <a:cxn ang="0">
                <a:pos x="414" y="264"/>
              </a:cxn>
              <a:cxn ang="0">
                <a:pos x="379" y="264"/>
              </a:cxn>
              <a:cxn ang="0">
                <a:pos x="309" y="301"/>
              </a:cxn>
              <a:cxn ang="0">
                <a:pos x="242" y="338"/>
              </a:cxn>
              <a:cxn ang="0">
                <a:pos x="206" y="301"/>
              </a:cxn>
              <a:cxn ang="0">
                <a:pos x="104" y="264"/>
              </a:cxn>
              <a:cxn ang="0">
                <a:pos x="104" y="227"/>
              </a:cxn>
              <a:cxn ang="0">
                <a:pos x="69" y="227"/>
              </a:cxn>
              <a:cxn ang="0">
                <a:pos x="34" y="227"/>
              </a:cxn>
              <a:cxn ang="0">
                <a:pos x="34" y="264"/>
              </a:cxn>
              <a:cxn ang="0">
                <a:pos x="34" y="301"/>
              </a:cxn>
              <a:cxn ang="0">
                <a:pos x="0" y="338"/>
              </a:cxn>
              <a:cxn ang="0">
                <a:pos x="34" y="377"/>
              </a:cxn>
              <a:cxn ang="0">
                <a:pos x="34" y="451"/>
              </a:cxn>
              <a:cxn ang="0">
                <a:pos x="34" y="527"/>
              </a:cxn>
              <a:cxn ang="0">
                <a:pos x="69" y="527"/>
              </a:cxn>
              <a:cxn ang="0">
                <a:pos x="104" y="527"/>
              </a:cxn>
              <a:cxn ang="0">
                <a:pos x="104" y="565"/>
              </a:cxn>
              <a:cxn ang="0">
                <a:pos x="104" y="601"/>
              </a:cxn>
              <a:cxn ang="0">
                <a:pos x="138" y="640"/>
              </a:cxn>
              <a:cxn ang="0">
                <a:pos x="172" y="678"/>
              </a:cxn>
              <a:cxn ang="0">
                <a:pos x="172" y="715"/>
              </a:cxn>
              <a:cxn ang="0">
                <a:pos x="206" y="715"/>
              </a:cxn>
              <a:cxn ang="0">
                <a:pos x="275" y="753"/>
              </a:cxn>
              <a:cxn ang="0">
                <a:pos x="309" y="753"/>
              </a:cxn>
              <a:cxn ang="0">
                <a:pos x="309" y="790"/>
              </a:cxn>
              <a:cxn ang="0">
                <a:pos x="414" y="753"/>
              </a:cxn>
              <a:cxn ang="0">
                <a:pos x="449" y="790"/>
              </a:cxn>
              <a:cxn ang="0">
                <a:pos x="483" y="790"/>
              </a:cxn>
              <a:cxn ang="0">
                <a:pos x="517" y="790"/>
              </a:cxn>
              <a:cxn ang="0">
                <a:pos x="552" y="753"/>
              </a:cxn>
              <a:cxn ang="0">
                <a:pos x="586" y="715"/>
              </a:cxn>
              <a:cxn ang="0">
                <a:pos x="621" y="678"/>
              </a:cxn>
              <a:cxn ang="0">
                <a:pos x="586" y="601"/>
              </a:cxn>
              <a:cxn ang="0">
                <a:pos x="621" y="601"/>
              </a:cxn>
              <a:cxn ang="0">
                <a:pos x="621" y="565"/>
              </a:cxn>
              <a:cxn ang="0">
                <a:pos x="655" y="527"/>
              </a:cxn>
              <a:cxn ang="0">
                <a:pos x="655" y="451"/>
              </a:cxn>
              <a:cxn ang="0">
                <a:pos x="689" y="451"/>
              </a:cxn>
              <a:cxn ang="0">
                <a:pos x="689" y="377"/>
              </a:cxn>
              <a:cxn ang="0">
                <a:pos x="724" y="338"/>
              </a:cxn>
              <a:cxn ang="0">
                <a:pos x="724" y="301"/>
              </a:cxn>
              <a:cxn ang="0">
                <a:pos x="758" y="338"/>
              </a:cxn>
              <a:cxn ang="0">
                <a:pos x="793" y="338"/>
              </a:cxn>
              <a:cxn ang="0">
                <a:pos x="793" y="301"/>
              </a:cxn>
              <a:cxn ang="0">
                <a:pos x="793" y="264"/>
              </a:cxn>
              <a:cxn ang="0">
                <a:pos x="758" y="264"/>
              </a:cxn>
              <a:cxn ang="0">
                <a:pos x="689" y="188"/>
              </a:cxn>
              <a:cxn ang="0">
                <a:pos x="724" y="188"/>
              </a:cxn>
              <a:cxn ang="0">
                <a:pos x="689" y="150"/>
              </a:cxn>
              <a:cxn ang="0">
                <a:pos x="689" y="114"/>
              </a:cxn>
              <a:cxn ang="0">
                <a:pos x="655" y="76"/>
              </a:cxn>
              <a:cxn ang="0">
                <a:pos x="724" y="76"/>
              </a:cxn>
              <a:cxn ang="0">
                <a:pos x="689" y="37"/>
              </a:cxn>
              <a:cxn ang="0">
                <a:pos x="655" y="37"/>
              </a:cxn>
              <a:cxn ang="0">
                <a:pos x="689" y="0"/>
              </a:cxn>
            </a:cxnLst>
            <a:rect l="0" t="0" r="r" b="b"/>
            <a:pathLst>
              <a:path w="794" h="791">
                <a:moveTo>
                  <a:pt x="689" y="0"/>
                </a:moveTo>
                <a:lnTo>
                  <a:pt x="621" y="0"/>
                </a:lnTo>
                <a:lnTo>
                  <a:pt x="586" y="0"/>
                </a:lnTo>
                <a:lnTo>
                  <a:pt x="586" y="37"/>
                </a:lnTo>
                <a:lnTo>
                  <a:pt x="517" y="114"/>
                </a:lnTo>
                <a:lnTo>
                  <a:pt x="483" y="188"/>
                </a:lnTo>
                <a:lnTo>
                  <a:pt x="414" y="264"/>
                </a:lnTo>
                <a:lnTo>
                  <a:pt x="379" y="264"/>
                </a:lnTo>
                <a:lnTo>
                  <a:pt x="309" y="301"/>
                </a:lnTo>
                <a:lnTo>
                  <a:pt x="242" y="338"/>
                </a:lnTo>
                <a:lnTo>
                  <a:pt x="206" y="301"/>
                </a:lnTo>
                <a:lnTo>
                  <a:pt x="104" y="264"/>
                </a:lnTo>
                <a:lnTo>
                  <a:pt x="104" y="227"/>
                </a:lnTo>
                <a:lnTo>
                  <a:pt x="69" y="227"/>
                </a:lnTo>
                <a:lnTo>
                  <a:pt x="34" y="227"/>
                </a:lnTo>
                <a:lnTo>
                  <a:pt x="34" y="264"/>
                </a:lnTo>
                <a:lnTo>
                  <a:pt x="34" y="301"/>
                </a:lnTo>
                <a:lnTo>
                  <a:pt x="0" y="338"/>
                </a:lnTo>
                <a:lnTo>
                  <a:pt x="34" y="377"/>
                </a:lnTo>
                <a:lnTo>
                  <a:pt x="34" y="451"/>
                </a:lnTo>
                <a:lnTo>
                  <a:pt x="34" y="527"/>
                </a:lnTo>
                <a:lnTo>
                  <a:pt x="69" y="527"/>
                </a:lnTo>
                <a:lnTo>
                  <a:pt x="104" y="527"/>
                </a:lnTo>
                <a:lnTo>
                  <a:pt x="104" y="565"/>
                </a:lnTo>
                <a:lnTo>
                  <a:pt x="104" y="601"/>
                </a:lnTo>
                <a:lnTo>
                  <a:pt x="138" y="640"/>
                </a:lnTo>
                <a:lnTo>
                  <a:pt x="172" y="678"/>
                </a:lnTo>
                <a:lnTo>
                  <a:pt x="172" y="715"/>
                </a:lnTo>
                <a:lnTo>
                  <a:pt x="206" y="715"/>
                </a:lnTo>
                <a:lnTo>
                  <a:pt x="275" y="753"/>
                </a:lnTo>
                <a:lnTo>
                  <a:pt x="309" y="753"/>
                </a:lnTo>
                <a:lnTo>
                  <a:pt x="309" y="790"/>
                </a:lnTo>
                <a:lnTo>
                  <a:pt x="414" y="753"/>
                </a:lnTo>
                <a:lnTo>
                  <a:pt x="449" y="790"/>
                </a:lnTo>
                <a:lnTo>
                  <a:pt x="483" y="790"/>
                </a:lnTo>
                <a:lnTo>
                  <a:pt x="517" y="790"/>
                </a:lnTo>
                <a:lnTo>
                  <a:pt x="552" y="753"/>
                </a:lnTo>
                <a:lnTo>
                  <a:pt x="586" y="715"/>
                </a:lnTo>
                <a:lnTo>
                  <a:pt x="621" y="678"/>
                </a:lnTo>
                <a:lnTo>
                  <a:pt x="586" y="601"/>
                </a:lnTo>
                <a:lnTo>
                  <a:pt x="621" y="601"/>
                </a:lnTo>
                <a:lnTo>
                  <a:pt x="621" y="565"/>
                </a:lnTo>
                <a:lnTo>
                  <a:pt x="655" y="527"/>
                </a:lnTo>
                <a:lnTo>
                  <a:pt x="655" y="451"/>
                </a:lnTo>
                <a:lnTo>
                  <a:pt x="689" y="451"/>
                </a:lnTo>
                <a:lnTo>
                  <a:pt x="689" y="377"/>
                </a:lnTo>
                <a:lnTo>
                  <a:pt x="724" y="338"/>
                </a:lnTo>
                <a:lnTo>
                  <a:pt x="724" y="301"/>
                </a:lnTo>
                <a:lnTo>
                  <a:pt x="758" y="338"/>
                </a:lnTo>
                <a:lnTo>
                  <a:pt x="793" y="338"/>
                </a:lnTo>
                <a:lnTo>
                  <a:pt x="793" y="301"/>
                </a:lnTo>
                <a:lnTo>
                  <a:pt x="793" y="264"/>
                </a:lnTo>
                <a:lnTo>
                  <a:pt x="758" y="264"/>
                </a:lnTo>
                <a:lnTo>
                  <a:pt x="689" y="188"/>
                </a:lnTo>
                <a:lnTo>
                  <a:pt x="724" y="188"/>
                </a:lnTo>
                <a:lnTo>
                  <a:pt x="689" y="150"/>
                </a:lnTo>
                <a:lnTo>
                  <a:pt x="689" y="114"/>
                </a:lnTo>
                <a:lnTo>
                  <a:pt x="655" y="76"/>
                </a:lnTo>
                <a:lnTo>
                  <a:pt x="724" y="76"/>
                </a:lnTo>
                <a:lnTo>
                  <a:pt x="689" y="37"/>
                </a:lnTo>
                <a:lnTo>
                  <a:pt x="655" y="37"/>
                </a:lnTo>
                <a:lnTo>
                  <a:pt x="689" y="0"/>
                </a:lnTo>
              </a:path>
            </a:pathLst>
          </a:custGeom>
          <a:noFill/>
          <a:ln w="3600">
            <a:solidFill>
              <a:srgbClr val="000000"/>
            </a:solidFill>
            <a:round/>
            <a:headEnd/>
            <a:tailEnd/>
          </a:ln>
          <a:effectLst/>
        </p:spPr>
        <p:txBody>
          <a:bodyPr/>
          <a:lstStyle/>
          <a:p>
            <a:endParaRPr lang="es-ES_tradnl" sz="1633"/>
          </a:p>
        </p:txBody>
      </p:sp>
      <p:sp>
        <p:nvSpPr>
          <p:cNvPr id="11601" name="Freeform 337"/>
          <p:cNvSpPr>
            <a:spLocks noChangeArrowheads="1"/>
          </p:cNvSpPr>
          <p:nvPr/>
        </p:nvSpPr>
        <p:spPr bwMode="auto">
          <a:xfrm>
            <a:off x="5403288" y="3392997"/>
            <a:ext cx="46085" cy="86409"/>
          </a:xfrm>
          <a:custGeom>
            <a:avLst/>
            <a:gdLst/>
            <a:ahLst/>
            <a:cxnLst>
              <a:cxn ang="0">
                <a:pos x="70" y="0"/>
              </a:cxn>
              <a:cxn ang="0">
                <a:pos x="34" y="37"/>
              </a:cxn>
              <a:cxn ang="0">
                <a:pos x="34" y="75"/>
              </a:cxn>
              <a:cxn ang="0">
                <a:pos x="0" y="75"/>
              </a:cxn>
              <a:cxn ang="0">
                <a:pos x="34" y="113"/>
              </a:cxn>
              <a:cxn ang="0">
                <a:pos x="34" y="187"/>
              </a:cxn>
              <a:cxn ang="0">
                <a:pos x="70" y="226"/>
              </a:cxn>
              <a:cxn ang="0">
                <a:pos x="103" y="263"/>
              </a:cxn>
              <a:cxn ang="0">
                <a:pos x="103" y="226"/>
              </a:cxn>
              <a:cxn ang="0">
                <a:pos x="70" y="150"/>
              </a:cxn>
              <a:cxn ang="0">
                <a:pos x="103" y="150"/>
              </a:cxn>
              <a:cxn ang="0">
                <a:pos x="139" y="150"/>
              </a:cxn>
              <a:cxn ang="0">
                <a:pos x="103" y="113"/>
              </a:cxn>
              <a:cxn ang="0">
                <a:pos x="139" y="75"/>
              </a:cxn>
              <a:cxn ang="0">
                <a:pos x="139" y="37"/>
              </a:cxn>
              <a:cxn ang="0">
                <a:pos x="103" y="75"/>
              </a:cxn>
              <a:cxn ang="0">
                <a:pos x="103" y="113"/>
              </a:cxn>
              <a:cxn ang="0">
                <a:pos x="70" y="113"/>
              </a:cxn>
              <a:cxn ang="0">
                <a:pos x="70" y="75"/>
              </a:cxn>
              <a:cxn ang="0">
                <a:pos x="103" y="37"/>
              </a:cxn>
              <a:cxn ang="0">
                <a:pos x="70" y="0"/>
              </a:cxn>
            </a:cxnLst>
            <a:rect l="0" t="0" r="r" b="b"/>
            <a:pathLst>
              <a:path w="140" h="264">
                <a:moveTo>
                  <a:pt x="70" y="0"/>
                </a:moveTo>
                <a:lnTo>
                  <a:pt x="34" y="37"/>
                </a:lnTo>
                <a:lnTo>
                  <a:pt x="34" y="75"/>
                </a:lnTo>
                <a:lnTo>
                  <a:pt x="0" y="75"/>
                </a:lnTo>
                <a:lnTo>
                  <a:pt x="34" y="113"/>
                </a:lnTo>
                <a:lnTo>
                  <a:pt x="34" y="187"/>
                </a:lnTo>
                <a:lnTo>
                  <a:pt x="70" y="226"/>
                </a:lnTo>
                <a:lnTo>
                  <a:pt x="103" y="263"/>
                </a:lnTo>
                <a:lnTo>
                  <a:pt x="103" y="226"/>
                </a:lnTo>
                <a:lnTo>
                  <a:pt x="70" y="150"/>
                </a:lnTo>
                <a:lnTo>
                  <a:pt x="103" y="150"/>
                </a:lnTo>
                <a:lnTo>
                  <a:pt x="139" y="150"/>
                </a:lnTo>
                <a:lnTo>
                  <a:pt x="103" y="113"/>
                </a:lnTo>
                <a:lnTo>
                  <a:pt x="139" y="75"/>
                </a:lnTo>
                <a:lnTo>
                  <a:pt x="139" y="37"/>
                </a:lnTo>
                <a:lnTo>
                  <a:pt x="103" y="75"/>
                </a:lnTo>
                <a:lnTo>
                  <a:pt x="103" y="113"/>
                </a:lnTo>
                <a:lnTo>
                  <a:pt x="70" y="113"/>
                </a:lnTo>
                <a:lnTo>
                  <a:pt x="70" y="75"/>
                </a:lnTo>
                <a:lnTo>
                  <a:pt x="103" y="37"/>
                </a:lnTo>
                <a:lnTo>
                  <a:pt x="70" y="0"/>
                </a:lnTo>
              </a:path>
            </a:pathLst>
          </a:custGeom>
          <a:noFill/>
          <a:ln w="3600">
            <a:solidFill>
              <a:srgbClr val="000000"/>
            </a:solidFill>
            <a:round/>
            <a:headEnd/>
            <a:tailEnd/>
          </a:ln>
          <a:effectLst/>
        </p:spPr>
        <p:txBody>
          <a:bodyPr/>
          <a:lstStyle/>
          <a:p>
            <a:endParaRPr lang="es-ES_tradnl" sz="1633"/>
          </a:p>
        </p:txBody>
      </p:sp>
      <p:sp>
        <p:nvSpPr>
          <p:cNvPr id="11602" name="Freeform 338"/>
          <p:cNvSpPr>
            <a:spLocks noChangeArrowheads="1"/>
          </p:cNvSpPr>
          <p:nvPr/>
        </p:nvSpPr>
        <p:spPr bwMode="auto">
          <a:xfrm>
            <a:off x="5200229" y="3392998"/>
            <a:ext cx="158417" cy="233304"/>
          </a:xfrm>
          <a:custGeom>
            <a:avLst/>
            <a:gdLst/>
            <a:ahLst/>
            <a:cxnLst>
              <a:cxn ang="0">
                <a:pos x="242" y="37"/>
              </a:cxn>
              <a:cxn ang="0">
                <a:pos x="138" y="75"/>
              </a:cxn>
              <a:cxn ang="0">
                <a:pos x="104" y="113"/>
              </a:cxn>
              <a:cxn ang="0">
                <a:pos x="69" y="226"/>
              </a:cxn>
              <a:cxn ang="0">
                <a:pos x="34" y="301"/>
              </a:cxn>
              <a:cxn ang="0">
                <a:pos x="34" y="413"/>
              </a:cxn>
              <a:cxn ang="0">
                <a:pos x="34" y="490"/>
              </a:cxn>
              <a:cxn ang="0">
                <a:pos x="34" y="565"/>
              </a:cxn>
              <a:cxn ang="0">
                <a:pos x="34" y="676"/>
              </a:cxn>
              <a:cxn ang="0">
                <a:pos x="104" y="676"/>
              </a:cxn>
              <a:cxn ang="0">
                <a:pos x="138" y="565"/>
              </a:cxn>
              <a:cxn ang="0">
                <a:pos x="172" y="413"/>
              </a:cxn>
              <a:cxn ang="0">
                <a:pos x="172" y="490"/>
              </a:cxn>
              <a:cxn ang="0">
                <a:pos x="208" y="565"/>
              </a:cxn>
              <a:cxn ang="0">
                <a:pos x="242" y="601"/>
              </a:cxn>
              <a:cxn ang="0">
                <a:pos x="276" y="565"/>
              </a:cxn>
              <a:cxn ang="0">
                <a:pos x="310" y="526"/>
              </a:cxn>
              <a:cxn ang="0">
                <a:pos x="276" y="451"/>
              </a:cxn>
              <a:cxn ang="0">
                <a:pos x="242" y="376"/>
              </a:cxn>
              <a:cxn ang="0">
                <a:pos x="276" y="337"/>
              </a:cxn>
              <a:cxn ang="0">
                <a:pos x="310" y="263"/>
              </a:cxn>
              <a:cxn ang="0">
                <a:pos x="379" y="263"/>
              </a:cxn>
              <a:cxn ang="0">
                <a:pos x="310" y="226"/>
              </a:cxn>
              <a:cxn ang="0">
                <a:pos x="242" y="226"/>
              </a:cxn>
              <a:cxn ang="0">
                <a:pos x="208" y="301"/>
              </a:cxn>
              <a:cxn ang="0">
                <a:pos x="138" y="263"/>
              </a:cxn>
              <a:cxn ang="0">
                <a:pos x="138" y="150"/>
              </a:cxn>
              <a:cxn ang="0">
                <a:pos x="242" y="113"/>
              </a:cxn>
              <a:cxn ang="0">
                <a:pos x="379" y="113"/>
              </a:cxn>
              <a:cxn ang="0">
                <a:pos x="483" y="37"/>
              </a:cxn>
              <a:cxn ang="0">
                <a:pos x="449" y="37"/>
              </a:cxn>
              <a:cxn ang="0">
                <a:pos x="310" y="75"/>
              </a:cxn>
            </a:cxnLst>
            <a:rect l="0" t="0" r="r" b="b"/>
            <a:pathLst>
              <a:path w="484" h="716">
                <a:moveTo>
                  <a:pt x="310" y="75"/>
                </a:moveTo>
                <a:lnTo>
                  <a:pt x="242" y="37"/>
                </a:lnTo>
                <a:lnTo>
                  <a:pt x="172" y="37"/>
                </a:lnTo>
                <a:lnTo>
                  <a:pt x="138" y="75"/>
                </a:lnTo>
                <a:lnTo>
                  <a:pt x="104" y="75"/>
                </a:lnTo>
                <a:lnTo>
                  <a:pt x="104" y="113"/>
                </a:lnTo>
                <a:lnTo>
                  <a:pt x="69" y="187"/>
                </a:lnTo>
                <a:lnTo>
                  <a:pt x="69" y="226"/>
                </a:lnTo>
                <a:lnTo>
                  <a:pt x="69" y="263"/>
                </a:lnTo>
                <a:lnTo>
                  <a:pt x="34" y="301"/>
                </a:lnTo>
                <a:lnTo>
                  <a:pt x="34" y="337"/>
                </a:lnTo>
                <a:lnTo>
                  <a:pt x="34" y="413"/>
                </a:lnTo>
                <a:lnTo>
                  <a:pt x="0" y="451"/>
                </a:lnTo>
                <a:lnTo>
                  <a:pt x="34" y="490"/>
                </a:lnTo>
                <a:lnTo>
                  <a:pt x="34" y="526"/>
                </a:lnTo>
                <a:lnTo>
                  <a:pt x="34" y="565"/>
                </a:lnTo>
                <a:lnTo>
                  <a:pt x="34" y="640"/>
                </a:lnTo>
                <a:lnTo>
                  <a:pt x="34" y="676"/>
                </a:lnTo>
                <a:lnTo>
                  <a:pt x="69" y="715"/>
                </a:lnTo>
                <a:lnTo>
                  <a:pt x="104" y="676"/>
                </a:lnTo>
                <a:lnTo>
                  <a:pt x="104" y="640"/>
                </a:lnTo>
                <a:lnTo>
                  <a:pt x="138" y="565"/>
                </a:lnTo>
                <a:lnTo>
                  <a:pt x="104" y="451"/>
                </a:lnTo>
                <a:lnTo>
                  <a:pt x="172" y="413"/>
                </a:lnTo>
                <a:lnTo>
                  <a:pt x="172" y="451"/>
                </a:lnTo>
                <a:lnTo>
                  <a:pt x="172" y="490"/>
                </a:lnTo>
                <a:lnTo>
                  <a:pt x="172" y="526"/>
                </a:lnTo>
                <a:lnTo>
                  <a:pt x="208" y="565"/>
                </a:lnTo>
                <a:lnTo>
                  <a:pt x="208" y="601"/>
                </a:lnTo>
                <a:lnTo>
                  <a:pt x="242" y="601"/>
                </a:lnTo>
                <a:lnTo>
                  <a:pt x="276" y="601"/>
                </a:lnTo>
                <a:lnTo>
                  <a:pt x="276" y="565"/>
                </a:lnTo>
                <a:lnTo>
                  <a:pt x="310" y="565"/>
                </a:lnTo>
                <a:lnTo>
                  <a:pt x="310" y="526"/>
                </a:lnTo>
                <a:lnTo>
                  <a:pt x="276" y="490"/>
                </a:lnTo>
                <a:lnTo>
                  <a:pt x="276" y="451"/>
                </a:lnTo>
                <a:lnTo>
                  <a:pt x="242" y="413"/>
                </a:lnTo>
                <a:lnTo>
                  <a:pt x="242" y="376"/>
                </a:lnTo>
                <a:lnTo>
                  <a:pt x="242" y="337"/>
                </a:lnTo>
                <a:lnTo>
                  <a:pt x="276" y="337"/>
                </a:lnTo>
                <a:lnTo>
                  <a:pt x="310" y="301"/>
                </a:lnTo>
                <a:lnTo>
                  <a:pt x="310" y="263"/>
                </a:lnTo>
                <a:lnTo>
                  <a:pt x="346" y="263"/>
                </a:lnTo>
                <a:lnTo>
                  <a:pt x="379" y="263"/>
                </a:lnTo>
                <a:lnTo>
                  <a:pt x="379" y="226"/>
                </a:lnTo>
                <a:lnTo>
                  <a:pt x="310" y="226"/>
                </a:lnTo>
                <a:lnTo>
                  <a:pt x="276" y="263"/>
                </a:lnTo>
                <a:lnTo>
                  <a:pt x="242" y="226"/>
                </a:lnTo>
                <a:lnTo>
                  <a:pt x="208" y="263"/>
                </a:lnTo>
                <a:lnTo>
                  <a:pt x="208" y="301"/>
                </a:lnTo>
                <a:lnTo>
                  <a:pt x="172" y="263"/>
                </a:lnTo>
                <a:lnTo>
                  <a:pt x="138" y="263"/>
                </a:lnTo>
                <a:lnTo>
                  <a:pt x="138" y="226"/>
                </a:lnTo>
                <a:lnTo>
                  <a:pt x="138" y="150"/>
                </a:lnTo>
                <a:lnTo>
                  <a:pt x="172" y="113"/>
                </a:lnTo>
                <a:lnTo>
                  <a:pt x="242" y="113"/>
                </a:lnTo>
                <a:lnTo>
                  <a:pt x="346" y="75"/>
                </a:lnTo>
                <a:lnTo>
                  <a:pt x="379" y="113"/>
                </a:lnTo>
                <a:lnTo>
                  <a:pt x="449" y="75"/>
                </a:lnTo>
                <a:lnTo>
                  <a:pt x="483" y="37"/>
                </a:lnTo>
                <a:lnTo>
                  <a:pt x="483" y="0"/>
                </a:lnTo>
                <a:lnTo>
                  <a:pt x="449" y="37"/>
                </a:lnTo>
                <a:lnTo>
                  <a:pt x="379" y="75"/>
                </a:lnTo>
                <a:lnTo>
                  <a:pt x="310" y="75"/>
                </a:lnTo>
              </a:path>
            </a:pathLst>
          </a:custGeom>
          <a:noFill/>
          <a:ln w="3600">
            <a:solidFill>
              <a:srgbClr val="000000"/>
            </a:solidFill>
            <a:round/>
            <a:headEnd/>
            <a:tailEnd/>
          </a:ln>
          <a:effectLst/>
        </p:spPr>
        <p:txBody>
          <a:bodyPr/>
          <a:lstStyle/>
          <a:p>
            <a:endParaRPr lang="es-ES_tradnl" sz="1633"/>
          </a:p>
        </p:txBody>
      </p:sp>
      <p:sp>
        <p:nvSpPr>
          <p:cNvPr id="11603" name="Freeform 339"/>
          <p:cNvSpPr>
            <a:spLocks noChangeArrowheads="1"/>
          </p:cNvSpPr>
          <p:nvPr/>
        </p:nvSpPr>
        <p:spPr bwMode="auto">
          <a:xfrm>
            <a:off x="5188707" y="3750154"/>
            <a:ext cx="67687" cy="24483"/>
          </a:xfrm>
          <a:custGeom>
            <a:avLst/>
            <a:gdLst/>
            <a:ahLst/>
            <a:cxnLst>
              <a:cxn ang="0">
                <a:pos x="34" y="0"/>
              </a:cxn>
              <a:cxn ang="0">
                <a:pos x="0" y="0"/>
              </a:cxn>
              <a:cxn ang="0">
                <a:pos x="103" y="38"/>
              </a:cxn>
              <a:cxn ang="0">
                <a:pos x="172" y="76"/>
              </a:cxn>
              <a:cxn ang="0">
                <a:pos x="207" y="38"/>
              </a:cxn>
              <a:cxn ang="0">
                <a:pos x="172" y="0"/>
              </a:cxn>
              <a:cxn ang="0">
                <a:pos x="139" y="0"/>
              </a:cxn>
              <a:cxn ang="0">
                <a:pos x="34" y="0"/>
              </a:cxn>
            </a:cxnLst>
            <a:rect l="0" t="0" r="r" b="b"/>
            <a:pathLst>
              <a:path w="208" h="77">
                <a:moveTo>
                  <a:pt x="34" y="0"/>
                </a:moveTo>
                <a:lnTo>
                  <a:pt x="0" y="0"/>
                </a:lnTo>
                <a:lnTo>
                  <a:pt x="103" y="38"/>
                </a:lnTo>
                <a:lnTo>
                  <a:pt x="172" y="76"/>
                </a:lnTo>
                <a:lnTo>
                  <a:pt x="207" y="38"/>
                </a:lnTo>
                <a:lnTo>
                  <a:pt x="172" y="0"/>
                </a:lnTo>
                <a:lnTo>
                  <a:pt x="139" y="0"/>
                </a:lnTo>
                <a:lnTo>
                  <a:pt x="34" y="0"/>
                </a:lnTo>
              </a:path>
            </a:pathLst>
          </a:custGeom>
          <a:noFill/>
          <a:ln w="3600">
            <a:solidFill>
              <a:srgbClr val="000000"/>
            </a:solidFill>
            <a:round/>
            <a:headEnd/>
            <a:tailEnd/>
          </a:ln>
          <a:effectLst/>
        </p:spPr>
        <p:txBody>
          <a:bodyPr/>
          <a:lstStyle/>
          <a:p>
            <a:endParaRPr lang="es-ES_tradnl" sz="1633"/>
          </a:p>
        </p:txBody>
      </p:sp>
      <p:sp>
        <p:nvSpPr>
          <p:cNvPr id="11604" name="Freeform 340"/>
          <p:cNvSpPr>
            <a:spLocks noChangeArrowheads="1"/>
          </p:cNvSpPr>
          <p:nvPr/>
        </p:nvSpPr>
        <p:spPr bwMode="auto">
          <a:xfrm>
            <a:off x="4873314" y="3626301"/>
            <a:ext cx="214583" cy="86409"/>
          </a:xfrm>
          <a:custGeom>
            <a:avLst/>
            <a:gdLst/>
            <a:ahLst/>
            <a:cxnLst>
              <a:cxn ang="0">
                <a:pos x="172" y="37"/>
              </a:cxn>
              <a:cxn ang="0">
                <a:pos x="138" y="37"/>
              </a:cxn>
              <a:cxn ang="0">
                <a:pos x="104" y="37"/>
              </a:cxn>
              <a:cxn ang="0">
                <a:pos x="69" y="0"/>
              </a:cxn>
              <a:cxn ang="0">
                <a:pos x="34" y="37"/>
              </a:cxn>
              <a:cxn ang="0">
                <a:pos x="0" y="112"/>
              </a:cxn>
              <a:cxn ang="0">
                <a:pos x="69" y="112"/>
              </a:cxn>
              <a:cxn ang="0">
                <a:pos x="104" y="150"/>
              </a:cxn>
              <a:cxn ang="0">
                <a:pos x="104" y="187"/>
              </a:cxn>
              <a:cxn ang="0">
                <a:pos x="138" y="187"/>
              </a:cxn>
              <a:cxn ang="0">
                <a:pos x="172" y="187"/>
              </a:cxn>
              <a:cxn ang="0">
                <a:pos x="310" y="187"/>
              </a:cxn>
              <a:cxn ang="0">
                <a:pos x="379" y="187"/>
              </a:cxn>
              <a:cxn ang="0">
                <a:pos x="449" y="226"/>
              </a:cxn>
              <a:cxn ang="0">
                <a:pos x="517" y="262"/>
              </a:cxn>
              <a:cxn ang="0">
                <a:pos x="621" y="262"/>
              </a:cxn>
              <a:cxn ang="0">
                <a:pos x="655" y="262"/>
              </a:cxn>
              <a:cxn ang="0">
                <a:pos x="655" y="187"/>
              </a:cxn>
              <a:cxn ang="0">
                <a:pos x="655" y="150"/>
              </a:cxn>
              <a:cxn ang="0">
                <a:pos x="586" y="187"/>
              </a:cxn>
              <a:cxn ang="0">
                <a:pos x="551" y="187"/>
              </a:cxn>
              <a:cxn ang="0">
                <a:pos x="482" y="150"/>
              </a:cxn>
              <a:cxn ang="0">
                <a:pos x="482" y="112"/>
              </a:cxn>
              <a:cxn ang="0">
                <a:pos x="449" y="112"/>
              </a:cxn>
              <a:cxn ang="0">
                <a:pos x="413" y="75"/>
              </a:cxn>
              <a:cxn ang="0">
                <a:pos x="379" y="75"/>
              </a:cxn>
              <a:cxn ang="0">
                <a:pos x="345" y="75"/>
              </a:cxn>
              <a:cxn ang="0">
                <a:pos x="310" y="112"/>
              </a:cxn>
              <a:cxn ang="0">
                <a:pos x="275" y="112"/>
              </a:cxn>
              <a:cxn ang="0">
                <a:pos x="242" y="112"/>
              </a:cxn>
              <a:cxn ang="0">
                <a:pos x="207" y="75"/>
              </a:cxn>
              <a:cxn ang="0">
                <a:pos x="172" y="37"/>
              </a:cxn>
            </a:cxnLst>
            <a:rect l="0" t="0" r="r" b="b"/>
            <a:pathLst>
              <a:path w="656" h="263">
                <a:moveTo>
                  <a:pt x="172" y="37"/>
                </a:moveTo>
                <a:lnTo>
                  <a:pt x="138" y="37"/>
                </a:lnTo>
                <a:lnTo>
                  <a:pt x="104" y="37"/>
                </a:lnTo>
                <a:lnTo>
                  <a:pt x="69" y="0"/>
                </a:lnTo>
                <a:lnTo>
                  <a:pt x="34" y="37"/>
                </a:lnTo>
                <a:lnTo>
                  <a:pt x="0" y="112"/>
                </a:lnTo>
                <a:lnTo>
                  <a:pt x="69" y="112"/>
                </a:lnTo>
                <a:lnTo>
                  <a:pt x="104" y="150"/>
                </a:lnTo>
                <a:lnTo>
                  <a:pt x="104" y="187"/>
                </a:lnTo>
                <a:lnTo>
                  <a:pt x="138" y="187"/>
                </a:lnTo>
                <a:lnTo>
                  <a:pt x="172" y="187"/>
                </a:lnTo>
                <a:lnTo>
                  <a:pt x="310" y="187"/>
                </a:lnTo>
                <a:lnTo>
                  <a:pt x="379" y="187"/>
                </a:lnTo>
                <a:lnTo>
                  <a:pt x="449" y="226"/>
                </a:lnTo>
                <a:lnTo>
                  <a:pt x="517" y="262"/>
                </a:lnTo>
                <a:lnTo>
                  <a:pt x="621" y="262"/>
                </a:lnTo>
                <a:lnTo>
                  <a:pt x="655" y="262"/>
                </a:lnTo>
                <a:lnTo>
                  <a:pt x="655" y="187"/>
                </a:lnTo>
                <a:lnTo>
                  <a:pt x="655" y="150"/>
                </a:lnTo>
                <a:lnTo>
                  <a:pt x="586" y="187"/>
                </a:lnTo>
                <a:lnTo>
                  <a:pt x="551" y="187"/>
                </a:lnTo>
                <a:lnTo>
                  <a:pt x="482" y="150"/>
                </a:lnTo>
                <a:lnTo>
                  <a:pt x="482" y="112"/>
                </a:lnTo>
                <a:lnTo>
                  <a:pt x="449" y="112"/>
                </a:lnTo>
                <a:lnTo>
                  <a:pt x="413" y="75"/>
                </a:lnTo>
                <a:lnTo>
                  <a:pt x="379" y="75"/>
                </a:lnTo>
                <a:lnTo>
                  <a:pt x="345" y="75"/>
                </a:lnTo>
                <a:lnTo>
                  <a:pt x="310" y="112"/>
                </a:lnTo>
                <a:lnTo>
                  <a:pt x="275" y="112"/>
                </a:lnTo>
                <a:lnTo>
                  <a:pt x="242" y="112"/>
                </a:lnTo>
                <a:lnTo>
                  <a:pt x="207" y="75"/>
                </a:lnTo>
                <a:lnTo>
                  <a:pt x="172" y="37"/>
                </a:lnTo>
              </a:path>
            </a:pathLst>
          </a:custGeom>
          <a:noFill/>
          <a:ln w="3600">
            <a:solidFill>
              <a:srgbClr val="000000"/>
            </a:solidFill>
            <a:round/>
            <a:headEnd/>
            <a:tailEnd/>
          </a:ln>
          <a:effectLst/>
        </p:spPr>
        <p:txBody>
          <a:bodyPr/>
          <a:lstStyle/>
          <a:p>
            <a:endParaRPr lang="es-ES_tradnl" sz="1633"/>
          </a:p>
        </p:txBody>
      </p:sp>
      <p:sp>
        <p:nvSpPr>
          <p:cNvPr id="11605" name="Freeform 341"/>
          <p:cNvSpPr>
            <a:spLocks noChangeArrowheads="1"/>
          </p:cNvSpPr>
          <p:nvPr/>
        </p:nvSpPr>
        <p:spPr bwMode="auto">
          <a:xfrm>
            <a:off x="4625606" y="3257622"/>
            <a:ext cx="259227" cy="368679"/>
          </a:xfrm>
          <a:custGeom>
            <a:avLst/>
            <a:gdLst/>
            <a:ahLst/>
            <a:cxnLst>
              <a:cxn ang="0">
                <a:pos x="69" y="0"/>
              </a:cxn>
              <a:cxn ang="0">
                <a:pos x="34" y="0"/>
              </a:cxn>
              <a:cxn ang="0">
                <a:pos x="0" y="37"/>
              </a:cxn>
              <a:cxn ang="0">
                <a:pos x="0" y="76"/>
              </a:cxn>
              <a:cxn ang="0">
                <a:pos x="34" y="113"/>
              </a:cxn>
              <a:cxn ang="0">
                <a:pos x="69" y="150"/>
              </a:cxn>
              <a:cxn ang="0">
                <a:pos x="69" y="187"/>
              </a:cxn>
              <a:cxn ang="0">
                <a:pos x="138" y="187"/>
              </a:cxn>
              <a:cxn ang="0">
                <a:pos x="172" y="227"/>
              </a:cxn>
              <a:cxn ang="0">
                <a:pos x="172" y="301"/>
              </a:cxn>
              <a:cxn ang="0">
                <a:pos x="208" y="338"/>
              </a:cxn>
              <a:cxn ang="0">
                <a:pos x="242" y="377"/>
              </a:cxn>
              <a:cxn ang="0">
                <a:pos x="346" y="565"/>
              </a:cxn>
              <a:cxn ang="0">
                <a:pos x="449" y="790"/>
              </a:cxn>
              <a:cxn ang="0">
                <a:pos x="449" y="828"/>
              </a:cxn>
              <a:cxn ang="0">
                <a:pos x="483" y="904"/>
              </a:cxn>
              <a:cxn ang="0">
                <a:pos x="552" y="1054"/>
              </a:cxn>
              <a:cxn ang="0">
                <a:pos x="621" y="1091"/>
              </a:cxn>
              <a:cxn ang="0">
                <a:pos x="621" y="1130"/>
              </a:cxn>
              <a:cxn ang="0">
                <a:pos x="655" y="1130"/>
              </a:cxn>
              <a:cxn ang="0">
                <a:pos x="689" y="1130"/>
              </a:cxn>
              <a:cxn ang="0">
                <a:pos x="724" y="1130"/>
              </a:cxn>
              <a:cxn ang="0">
                <a:pos x="759" y="1130"/>
              </a:cxn>
              <a:cxn ang="0">
                <a:pos x="794" y="1091"/>
              </a:cxn>
              <a:cxn ang="0">
                <a:pos x="794" y="1054"/>
              </a:cxn>
              <a:cxn ang="0">
                <a:pos x="794" y="941"/>
              </a:cxn>
              <a:cxn ang="0">
                <a:pos x="794" y="865"/>
              </a:cxn>
              <a:cxn ang="0">
                <a:pos x="759" y="828"/>
              </a:cxn>
              <a:cxn ang="0">
                <a:pos x="724" y="790"/>
              </a:cxn>
              <a:cxn ang="0">
                <a:pos x="689" y="753"/>
              </a:cxn>
              <a:cxn ang="0">
                <a:pos x="655" y="715"/>
              </a:cxn>
              <a:cxn ang="0">
                <a:pos x="655" y="678"/>
              </a:cxn>
              <a:cxn ang="0">
                <a:pos x="586" y="640"/>
              </a:cxn>
              <a:cxn ang="0">
                <a:pos x="586" y="601"/>
              </a:cxn>
              <a:cxn ang="0">
                <a:pos x="586" y="565"/>
              </a:cxn>
              <a:cxn ang="0">
                <a:pos x="586" y="527"/>
              </a:cxn>
              <a:cxn ang="0">
                <a:pos x="552" y="527"/>
              </a:cxn>
              <a:cxn ang="0">
                <a:pos x="552" y="490"/>
              </a:cxn>
              <a:cxn ang="0">
                <a:pos x="552" y="451"/>
              </a:cxn>
              <a:cxn ang="0">
                <a:pos x="518" y="451"/>
              </a:cxn>
              <a:cxn ang="0">
                <a:pos x="449" y="415"/>
              </a:cxn>
              <a:cxn ang="0">
                <a:pos x="415" y="377"/>
              </a:cxn>
              <a:cxn ang="0">
                <a:pos x="379" y="377"/>
              </a:cxn>
              <a:cxn ang="0">
                <a:pos x="379" y="338"/>
              </a:cxn>
              <a:cxn ang="0">
                <a:pos x="310" y="264"/>
              </a:cxn>
              <a:cxn ang="0">
                <a:pos x="276" y="227"/>
              </a:cxn>
              <a:cxn ang="0">
                <a:pos x="242" y="187"/>
              </a:cxn>
              <a:cxn ang="0">
                <a:pos x="276" y="150"/>
              </a:cxn>
              <a:cxn ang="0">
                <a:pos x="242" y="150"/>
              </a:cxn>
              <a:cxn ang="0">
                <a:pos x="242" y="113"/>
              </a:cxn>
              <a:cxn ang="0">
                <a:pos x="208" y="76"/>
              </a:cxn>
              <a:cxn ang="0">
                <a:pos x="172" y="37"/>
              </a:cxn>
              <a:cxn ang="0">
                <a:pos x="138" y="37"/>
              </a:cxn>
              <a:cxn ang="0">
                <a:pos x="104" y="37"/>
              </a:cxn>
              <a:cxn ang="0">
                <a:pos x="69" y="0"/>
              </a:cxn>
            </a:cxnLst>
            <a:rect l="0" t="0" r="r" b="b"/>
            <a:pathLst>
              <a:path w="795" h="1131">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path>
            </a:pathLst>
          </a:custGeom>
          <a:noFill/>
          <a:ln w="3600">
            <a:solidFill>
              <a:srgbClr val="000000"/>
            </a:solidFill>
            <a:round/>
            <a:headEnd/>
            <a:tailEnd/>
          </a:ln>
          <a:effectLst/>
        </p:spPr>
        <p:txBody>
          <a:bodyPr/>
          <a:lstStyle/>
          <a:p>
            <a:endParaRPr lang="es-ES_tradnl" sz="1633"/>
          </a:p>
        </p:txBody>
      </p:sp>
      <p:sp>
        <p:nvSpPr>
          <p:cNvPr id="11606" name="Freeform 342"/>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7" name="Freeform 343"/>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noFill/>
          <a:ln w="3600">
            <a:solidFill>
              <a:srgbClr val="000000"/>
            </a:solidFill>
            <a:round/>
            <a:headEnd/>
            <a:tailEnd/>
          </a:ln>
          <a:effectLst/>
        </p:spPr>
        <p:txBody>
          <a:bodyPr/>
          <a:lstStyle/>
          <a:p>
            <a:endParaRPr lang="es-ES_tradnl" sz="1633"/>
          </a:p>
        </p:txBody>
      </p:sp>
      <p:sp>
        <p:nvSpPr>
          <p:cNvPr id="11608" name="Freeform 344"/>
          <p:cNvSpPr>
            <a:spLocks noChangeArrowheads="1"/>
          </p:cNvSpPr>
          <p:nvPr/>
        </p:nvSpPr>
        <p:spPr bwMode="auto">
          <a:xfrm>
            <a:off x="5741724" y="3528371"/>
            <a:ext cx="282270"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 ang="0">
                <a:pos x="827" y="188"/>
              </a:cxn>
              <a:cxn ang="0">
                <a:pos x="758" y="188"/>
              </a:cxn>
              <a:cxn ang="0">
                <a:pos x="758" y="227"/>
              </a:cxn>
              <a:cxn ang="0">
                <a:pos x="793" y="263"/>
              </a:cxn>
              <a:cxn ang="0">
                <a:pos x="758" y="302"/>
              </a:cxn>
              <a:cxn ang="0">
                <a:pos x="689" y="338"/>
              </a:cxn>
              <a:cxn ang="0">
                <a:pos x="655" y="302"/>
              </a:cxn>
              <a:cxn ang="0">
                <a:pos x="620" y="302"/>
              </a:cxn>
              <a:cxn ang="0">
                <a:pos x="586" y="302"/>
              </a:cxn>
              <a:cxn ang="0">
                <a:pos x="586" y="338"/>
              </a:cxn>
              <a:cxn ang="0">
                <a:pos x="620" y="377"/>
              </a:cxn>
              <a:cxn ang="0">
                <a:pos x="724" y="338"/>
              </a:cxn>
              <a:cxn ang="0">
                <a:pos x="793" y="338"/>
              </a:cxn>
              <a:cxn ang="0">
                <a:pos x="827" y="338"/>
              </a:cxn>
              <a:cxn ang="0">
                <a:pos x="862" y="302"/>
              </a:cxn>
              <a:cxn ang="0">
                <a:pos x="862" y="227"/>
              </a:cxn>
              <a:cxn ang="0">
                <a:pos x="862" y="188"/>
              </a:cxn>
              <a:cxn ang="0">
                <a:pos x="827" y="188"/>
              </a:cxn>
            </a:cxnLst>
            <a:rect l="0" t="0" r="r" b="b"/>
            <a:pathLst>
              <a:path w="863"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close/>
                <a:moveTo>
                  <a:pt x="827" y="188"/>
                </a:moveTo>
                <a:lnTo>
                  <a:pt x="758" y="188"/>
                </a:lnTo>
                <a:lnTo>
                  <a:pt x="758" y="227"/>
                </a:lnTo>
                <a:lnTo>
                  <a:pt x="793" y="263"/>
                </a:lnTo>
                <a:lnTo>
                  <a:pt x="758" y="302"/>
                </a:lnTo>
                <a:lnTo>
                  <a:pt x="689" y="338"/>
                </a:lnTo>
                <a:lnTo>
                  <a:pt x="655" y="302"/>
                </a:lnTo>
                <a:lnTo>
                  <a:pt x="620" y="302"/>
                </a:lnTo>
                <a:lnTo>
                  <a:pt x="586" y="302"/>
                </a:lnTo>
                <a:lnTo>
                  <a:pt x="586" y="338"/>
                </a:lnTo>
                <a:lnTo>
                  <a:pt x="620" y="377"/>
                </a:lnTo>
                <a:lnTo>
                  <a:pt x="724" y="338"/>
                </a:lnTo>
                <a:lnTo>
                  <a:pt x="793" y="338"/>
                </a:lnTo>
                <a:lnTo>
                  <a:pt x="827" y="338"/>
                </a:lnTo>
                <a:lnTo>
                  <a:pt x="862" y="302"/>
                </a:lnTo>
                <a:lnTo>
                  <a:pt x="862" y="227"/>
                </a:lnTo>
                <a:lnTo>
                  <a:pt x="862" y="188"/>
                </a:lnTo>
                <a:lnTo>
                  <a:pt x="827"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9" name="Freeform 345"/>
          <p:cNvSpPr>
            <a:spLocks noChangeArrowheads="1"/>
          </p:cNvSpPr>
          <p:nvPr/>
        </p:nvSpPr>
        <p:spPr bwMode="auto">
          <a:xfrm>
            <a:off x="5741724" y="3528371"/>
            <a:ext cx="247706"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Lst>
            <a:rect l="0" t="0" r="r" b="b"/>
            <a:pathLst>
              <a:path w="759"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path>
            </a:pathLst>
          </a:custGeom>
          <a:noFill/>
          <a:ln w="3600">
            <a:solidFill>
              <a:srgbClr val="000000"/>
            </a:solidFill>
            <a:round/>
            <a:headEnd/>
            <a:tailEnd/>
          </a:ln>
          <a:effectLst/>
        </p:spPr>
        <p:txBody>
          <a:bodyPr/>
          <a:lstStyle/>
          <a:p>
            <a:endParaRPr lang="es-ES_tradnl" sz="1633"/>
          </a:p>
        </p:txBody>
      </p:sp>
      <p:sp>
        <p:nvSpPr>
          <p:cNvPr id="11610" name="Freeform 346"/>
          <p:cNvSpPr>
            <a:spLocks noChangeArrowheads="1"/>
          </p:cNvSpPr>
          <p:nvPr/>
        </p:nvSpPr>
        <p:spPr bwMode="auto">
          <a:xfrm>
            <a:off x="5931826" y="3590298"/>
            <a:ext cx="90729" cy="61926"/>
          </a:xfrm>
          <a:custGeom>
            <a:avLst/>
            <a:gdLst/>
            <a:ahLst/>
            <a:cxnLst>
              <a:cxn ang="0">
                <a:pos x="241" y="0"/>
              </a:cxn>
              <a:cxn ang="0">
                <a:pos x="172" y="0"/>
              </a:cxn>
              <a:cxn ang="0">
                <a:pos x="172" y="38"/>
              </a:cxn>
              <a:cxn ang="0">
                <a:pos x="207" y="75"/>
              </a:cxn>
              <a:cxn ang="0">
                <a:pos x="172" y="114"/>
              </a:cxn>
              <a:cxn ang="0">
                <a:pos x="103" y="150"/>
              </a:cxn>
              <a:cxn ang="0">
                <a:pos x="70" y="114"/>
              </a:cxn>
              <a:cxn ang="0">
                <a:pos x="33" y="114"/>
              </a:cxn>
              <a:cxn ang="0">
                <a:pos x="0" y="114"/>
              </a:cxn>
              <a:cxn ang="0">
                <a:pos x="0" y="150"/>
              </a:cxn>
              <a:cxn ang="0">
                <a:pos x="33" y="188"/>
              </a:cxn>
              <a:cxn ang="0">
                <a:pos x="138" y="150"/>
              </a:cxn>
              <a:cxn ang="0">
                <a:pos x="207" y="150"/>
              </a:cxn>
              <a:cxn ang="0">
                <a:pos x="241" y="150"/>
              </a:cxn>
              <a:cxn ang="0">
                <a:pos x="276" y="114"/>
              </a:cxn>
              <a:cxn ang="0">
                <a:pos x="276" y="38"/>
              </a:cxn>
              <a:cxn ang="0">
                <a:pos x="276" y="0"/>
              </a:cxn>
              <a:cxn ang="0">
                <a:pos x="241" y="0"/>
              </a:cxn>
            </a:cxnLst>
            <a:rect l="0" t="0" r="r" b="b"/>
            <a:pathLst>
              <a:path w="277" h="189">
                <a:moveTo>
                  <a:pt x="241" y="0"/>
                </a:moveTo>
                <a:lnTo>
                  <a:pt x="172" y="0"/>
                </a:lnTo>
                <a:lnTo>
                  <a:pt x="172" y="38"/>
                </a:lnTo>
                <a:lnTo>
                  <a:pt x="207" y="75"/>
                </a:lnTo>
                <a:lnTo>
                  <a:pt x="172" y="114"/>
                </a:lnTo>
                <a:lnTo>
                  <a:pt x="103" y="150"/>
                </a:lnTo>
                <a:lnTo>
                  <a:pt x="70" y="114"/>
                </a:lnTo>
                <a:lnTo>
                  <a:pt x="33" y="114"/>
                </a:lnTo>
                <a:lnTo>
                  <a:pt x="0" y="114"/>
                </a:lnTo>
                <a:lnTo>
                  <a:pt x="0" y="150"/>
                </a:lnTo>
                <a:lnTo>
                  <a:pt x="33" y="188"/>
                </a:lnTo>
                <a:lnTo>
                  <a:pt x="138" y="150"/>
                </a:lnTo>
                <a:lnTo>
                  <a:pt x="207" y="150"/>
                </a:lnTo>
                <a:lnTo>
                  <a:pt x="241" y="150"/>
                </a:lnTo>
                <a:lnTo>
                  <a:pt x="276" y="114"/>
                </a:lnTo>
                <a:lnTo>
                  <a:pt x="276" y="38"/>
                </a:lnTo>
                <a:lnTo>
                  <a:pt x="276" y="0"/>
                </a:lnTo>
                <a:lnTo>
                  <a:pt x="241" y="0"/>
                </a:lnTo>
              </a:path>
            </a:pathLst>
          </a:custGeom>
          <a:noFill/>
          <a:ln w="3600">
            <a:solidFill>
              <a:srgbClr val="000000"/>
            </a:solidFill>
            <a:round/>
            <a:headEnd/>
            <a:tailEnd/>
          </a:ln>
          <a:effectLst/>
        </p:spPr>
        <p:txBody>
          <a:bodyPr/>
          <a:lstStyle/>
          <a:p>
            <a:endParaRPr lang="es-ES_tradnl" sz="1633"/>
          </a:p>
        </p:txBody>
      </p:sp>
      <p:sp>
        <p:nvSpPr>
          <p:cNvPr id="11611" name="Freeform 347"/>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 ang="0">
                <a:pos x="0" y="0"/>
              </a:cxn>
            </a:cxnLst>
            <a:rect l="0" t="0" r="r" b="b"/>
            <a:pathLst>
              <a:path w="71" h="77">
                <a:moveTo>
                  <a:pt x="0" y="0"/>
                </a:moveTo>
                <a:lnTo>
                  <a:pt x="0" y="39"/>
                </a:lnTo>
                <a:lnTo>
                  <a:pt x="34" y="76"/>
                </a:lnTo>
                <a:lnTo>
                  <a:pt x="70" y="76"/>
                </a:lnTo>
                <a:lnTo>
                  <a:pt x="70" y="39"/>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2" name="Freeform 348"/>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Lst>
            <a:rect l="0" t="0" r="r" b="b"/>
            <a:pathLst>
              <a:path w="71" h="77">
                <a:moveTo>
                  <a:pt x="0" y="0"/>
                </a:moveTo>
                <a:lnTo>
                  <a:pt x="0" y="39"/>
                </a:lnTo>
                <a:lnTo>
                  <a:pt x="34" y="76"/>
                </a:lnTo>
                <a:lnTo>
                  <a:pt x="70" y="76"/>
                </a:lnTo>
                <a:lnTo>
                  <a:pt x="70" y="39"/>
                </a:lnTo>
              </a:path>
            </a:pathLst>
          </a:custGeom>
          <a:noFill/>
          <a:ln w="3600">
            <a:solidFill>
              <a:srgbClr val="000000"/>
            </a:solidFill>
            <a:round/>
            <a:headEnd/>
            <a:tailEnd/>
          </a:ln>
          <a:effectLst/>
        </p:spPr>
        <p:txBody>
          <a:bodyPr/>
          <a:lstStyle/>
          <a:p>
            <a:endParaRPr lang="es-ES_tradnl" sz="1633"/>
          </a:p>
        </p:txBody>
      </p:sp>
      <p:sp>
        <p:nvSpPr>
          <p:cNvPr id="11613" name="Line 349"/>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14" name="Freeform 350"/>
          <p:cNvSpPr>
            <a:spLocks noChangeArrowheads="1"/>
          </p:cNvSpPr>
          <p:nvPr/>
        </p:nvSpPr>
        <p:spPr bwMode="auto">
          <a:xfrm>
            <a:off x="5211749" y="2864462"/>
            <a:ext cx="180018" cy="393161"/>
          </a:xfrm>
          <a:custGeom>
            <a:avLst/>
            <a:gdLst/>
            <a:ahLst/>
            <a:cxnLst>
              <a:cxn ang="0">
                <a:pos x="414" y="865"/>
              </a:cxn>
              <a:cxn ang="0">
                <a:pos x="310" y="904"/>
              </a:cxn>
              <a:cxn ang="0">
                <a:pos x="207" y="978"/>
              </a:cxn>
              <a:cxn ang="0">
                <a:pos x="242" y="1054"/>
              </a:cxn>
              <a:cxn ang="0">
                <a:pos x="310" y="1016"/>
              </a:cxn>
              <a:cxn ang="0">
                <a:pos x="380" y="1016"/>
              </a:cxn>
              <a:cxn ang="0">
                <a:pos x="380" y="1167"/>
              </a:cxn>
              <a:cxn ang="0">
                <a:pos x="482" y="1167"/>
              </a:cxn>
              <a:cxn ang="0">
                <a:pos x="482" y="1016"/>
              </a:cxn>
              <a:cxn ang="0">
                <a:pos x="551" y="1016"/>
              </a:cxn>
              <a:cxn ang="0">
                <a:pos x="518" y="865"/>
              </a:cxn>
              <a:cxn ang="0">
                <a:pos x="414" y="753"/>
              </a:cxn>
              <a:cxn ang="0">
                <a:pos x="345" y="640"/>
              </a:cxn>
              <a:cxn ang="0">
                <a:pos x="380" y="753"/>
              </a:cxn>
              <a:cxn ang="0">
                <a:pos x="414" y="753"/>
              </a:cxn>
              <a:cxn ang="0">
                <a:pos x="276" y="676"/>
              </a:cxn>
              <a:cxn ang="0">
                <a:pos x="207" y="790"/>
              </a:cxn>
              <a:cxn ang="0">
                <a:pos x="276" y="753"/>
              </a:cxn>
              <a:cxn ang="0">
                <a:pos x="380" y="565"/>
              </a:cxn>
              <a:cxn ang="0">
                <a:pos x="449" y="676"/>
              </a:cxn>
              <a:cxn ang="0">
                <a:pos x="449" y="565"/>
              </a:cxn>
              <a:cxn ang="0">
                <a:pos x="173" y="640"/>
              </a:cxn>
              <a:cxn ang="0">
                <a:pos x="207" y="676"/>
              </a:cxn>
              <a:cxn ang="0">
                <a:pos x="207" y="601"/>
              </a:cxn>
              <a:cxn ang="0">
                <a:pos x="70" y="490"/>
              </a:cxn>
              <a:cxn ang="0">
                <a:pos x="138" y="565"/>
              </a:cxn>
              <a:cxn ang="0">
                <a:pos x="70" y="75"/>
              </a:cxn>
              <a:cxn ang="0">
                <a:pos x="33" y="226"/>
              </a:cxn>
              <a:cxn ang="0">
                <a:pos x="0" y="226"/>
              </a:cxn>
              <a:cxn ang="0">
                <a:pos x="33" y="338"/>
              </a:cxn>
              <a:cxn ang="0">
                <a:pos x="103" y="376"/>
              </a:cxn>
              <a:cxn ang="0">
                <a:pos x="138" y="451"/>
              </a:cxn>
              <a:cxn ang="0">
                <a:pos x="242" y="490"/>
              </a:cxn>
              <a:cxn ang="0">
                <a:pos x="276" y="526"/>
              </a:cxn>
              <a:cxn ang="0">
                <a:pos x="345" y="526"/>
              </a:cxn>
              <a:cxn ang="0">
                <a:pos x="310" y="451"/>
              </a:cxn>
              <a:cxn ang="0">
                <a:pos x="276" y="376"/>
              </a:cxn>
              <a:cxn ang="0">
                <a:pos x="207" y="415"/>
              </a:cxn>
              <a:cxn ang="0">
                <a:pos x="138" y="264"/>
              </a:cxn>
              <a:cxn ang="0">
                <a:pos x="207" y="150"/>
              </a:cxn>
              <a:cxn ang="0">
                <a:pos x="207" y="37"/>
              </a:cxn>
              <a:cxn ang="0">
                <a:pos x="103" y="0"/>
              </a:cxn>
            </a:cxnLst>
            <a:rect l="0" t="0" r="r" b="b"/>
            <a:pathLst>
              <a:path w="552" h="1206">
                <a:moveTo>
                  <a:pt x="449" y="790"/>
                </a:moveTo>
                <a:lnTo>
                  <a:pt x="449" y="828"/>
                </a:lnTo>
                <a:lnTo>
                  <a:pt x="414" y="865"/>
                </a:lnTo>
                <a:lnTo>
                  <a:pt x="380" y="904"/>
                </a:lnTo>
                <a:lnTo>
                  <a:pt x="345" y="904"/>
                </a:lnTo>
                <a:lnTo>
                  <a:pt x="310" y="904"/>
                </a:lnTo>
                <a:lnTo>
                  <a:pt x="276" y="904"/>
                </a:lnTo>
                <a:lnTo>
                  <a:pt x="242" y="941"/>
                </a:lnTo>
                <a:lnTo>
                  <a:pt x="207" y="978"/>
                </a:lnTo>
                <a:lnTo>
                  <a:pt x="207" y="1016"/>
                </a:lnTo>
                <a:lnTo>
                  <a:pt x="207" y="1091"/>
                </a:lnTo>
                <a:lnTo>
                  <a:pt x="242" y="1054"/>
                </a:lnTo>
                <a:lnTo>
                  <a:pt x="276" y="978"/>
                </a:lnTo>
                <a:lnTo>
                  <a:pt x="276" y="1016"/>
                </a:lnTo>
                <a:lnTo>
                  <a:pt x="310" y="1016"/>
                </a:lnTo>
                <a:lnTo>
                  <a:pt x="310" y="978"/>
                </a:lnTo>
                <a:lnTo>
                  <a:pt x="345" y="978"/>
                </a:lnTo>
                <a:lnTo>
                  <a:pt x="380" y="1016"/>
                </a:lnTo>
                <a:lnTo>
                  <a:pt x="345" y="1091"/>
                </a:lnTo>
                <a:lnTo>
                  <a:pt x="345" y="1130"/>
                </a:lnTo>
                <a:lnTo>
                  <a:pt x="380" y="1167"/>
                </a:lnTo>
                <a:lnTo>
                  <a:pt x="414" y="1205"/>
                </a:lnTo>
                <a:lnTo>
                  <a:pt x="449" y="1205"/>
                </a:lnTo>
                <a:lnTo>
                  <a:pt x="482" y="1167"/>
                </a:lnTo>
                <a:lnTo>
                  <a:pt x="449" y="1091"/>
                </a:lnTo>
                <a:lnTo>
                  <a:pt x="482" y="1054"/>
                </a:lnTo>
                <a:lnTo>
                  <a:pt x="482" y="1016"/>
                </a:lnTo>
                <a:lnTo>
                  <a:pt x="518" y="1130"/>
                </a:lnTo>
                <a:lnTo>
                  <a:pt x="551" y="1091"/>
                </a:lnTo>
                <a:lnTo>
                  <a:pt x="551" y="1016"/>
                </a:lnTo>
                <a:lnTo>
                  <a:pt x="551" y="978"/>
                </a:lnTo>
                <a:lnTo>
                  <a:pt x="518" y="941"/>
                </a:lnTo>
                <a:lnTo>
                  <a:pt x="518" y="865"/>
                </a:lnTo>
                <a:lnTo>
                  <a:pt x="482" y="828"/>
                </a:lnTo>
                <a:lnTo>
                  <a:pt x="449" y="790"/>
                </a:lnTo>
                <a:close/>
                <a:moveTo>
                  <a:pt x="414" y="753"/>
                </a:moveTo>
                <a:lnTo>
                  <a:pt x="414" y="715"/>
                </a:lnTo>
                <a:lnTo>
                  <a:pt x="380" y="676"/>
                </a:lnTo>
                <a:lnTo>
                  <a:pt x="345" y="640"/>
                </a:lnTo>
                <a:lnTo>
                  <a:pt x="345" y="676"/>
                </a:lnTo>
                <a:lnTo>
                  <a:pt x="345" y="715"/>
                </a:lnTo>
                <a:lnTo>
                  <a:pt x="380" y="753"/>
                </a:lnTo>
                <a:lnTo>
                  <a:pt x="380" y="790"/>
                </a:lnTo>
                <a:lnTo>
                  <a:pt x="414" y="790"/>
                </a:lnTo>
                <a:lnTo>
                  <a:pt x="414" y="753"/>
                </a:lnTo>
                <a:close/>
                <a:moveTo>
                  <a:pt x="276" y="753"/>
                </a:moveTo>
                <a:lnTo>
                  <a:pt x="276" y="715"/>
                </a:lnTo>
                <a:lnTo>
                  <a:pt x="276" y="676"/>
                </a:lnTo>
                <a:lnTo>
                  <a:pt x="242" y="715"/>
                </a:lnTo>
                <a:lnTo>
                  <a:pt x="207" y="753"/>
                </a:lnTo>
                <a:lnTo>
                  <a:pt x="207" y="790"/>
                </a:lnTo>
                <a:lnTo>
                  <a:pt x="207" y="828"/>
                </a:lnTo>
                <a:lnTo>
                  <a:pt x="242" y="865"/>
                </a:lnTo>
                <a:lnTo>
                  <a:pt x="276" y="753"/>
                </a:lnTo>
                <a:close/>
                <a:moveTo>
                  <a:pt x="449" y="565"/>
                </a:moveTo>
                <a:lnTo>
                  <a:pt x="449" y="526"/>
                </a:lnTo>
                <a:lnTo>
                  <a:pt x="380" y="565"/>
                </a:lnTo>
                <a:lnTo>
                  <a:pt x="380" y="601"/>
                </a:lnTo>
                <a:lnTo>
                  <a:pt x="414" y="640"/>
                </a:lnTo>
                <a:lnTo>
                  <a:pt x="449" y="676"/>
                </a:lnTo>
                <a:lnTo>
                  <a:pt x="482" y="676"/>
                </a:lnTo>
                <a:lnTo>
                  <a:pt x="482" y="640"/>
                </a:lnTo>
                <a:lnTo>
                  <a:pt x="449" y="565"/>
                </a:lnTo>
                <a:close/>
                <a:moveTo>
                  <a:pt x="207" y="601"/>
                </a:moveTo>
                <a:lnTo>
                  <a:pt x="173" y="601"/>
                </a:lnTo>
                <a:lnTo>
                  <a:pt x="173" y="640"/>
                </a:lnTo>
                <a:lnTo>
                  <a:pt x="173" y="676"/>
                </a:lnTo>
                <a:lnTo>
                  <a:pt x="173" y="715"/>
                </a:lnTo>
                <a:lnTo>
                  <a:pt x="207" y="676"/>
                </a:lnTo>
                <a:lnTo>
                  <a:pt x="242" y="640"/>
                </a:lnTo>
                <a:lnTo>
                  <a:pt x="242" y="601"/>
                </a:lnTo>
                <a:lnTo>
                  <a:pt x="207" y="601"/>
                </a:lnTo>
                <a:close/>
                <a:moveTo>
                  <a:pt x="138" y="526"/>
                </a:moveTo>
                <a:lnTo>
                  <a:pt x="138" y="490"/>
                </a:lnTo>
                <a:lnTo>
                  <a:pt x="70" y="490"/>
                </a:lnTo>
                <a:lnTo>
                  <a:pt x="103" y="565"/>
                </a:lnTo>
                <a:lnTo>
                  <a:pt x="103" y="601"/>
                </a:lnTo>
                <a:lnTo>
                  <a:pt x="138" y="565"/>
                </a:lnTo>
                <a:lnTo>
                  <a:pt x="138" y="490"/>
                </a:lnTo>
                <a:lnTo>
                  <a:pt x="138" y="526"/>
                </a:lnTo>
                <a:close/>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5" name="Freeform 351"/>
          <p:cNvSpPr>
            <a:spLocks noChangeArrowheads="1"/>
          </p:cNvSpPr>
          <p:nvPr/>
        </p:nvSpPr>
        <p:spPr bwMode="auto">
          <a:xfrm>
            <a:off x="5279437" y="3122251"/>
            <a:ext cx="112332" cy="135374"/>
          </a:xfrm>
          <a:custGeom>
            <a:avLst/>
            <a:gdLst/>
            <a:ahLst/>
            <a:cxnLst>
              <a:cxn ang="0">
                <a:pos x="242" y="0"/>
              </a:cxn>
              <a:cxn ang="0">
                <a:pos x="242" y="38"/>
              </a:cxn>
              <a:cxn ang="0">
                <a:pos x="207" y="76"/>
              </a:cxn>
              <a:cxn ang="0">
                <a:pos x="173" y="114"/>
              </a:cxn>
              <a:cxn ang="0">
                <a:pos x="138" y="114"/>
              </a:cxn>
              <a:cxn ang="0">
                <a:pos x="104" y="114"/>
              </a:cxn>
              <a:cxn ang="0">
                <a:pos x="70" y="114"/>
              </a:cxn>
              <a:cxn ang="0">
                <a:pos x="34" y="150"/>
              </a:cxn>
              <a:cxn ang="0">
                <a:pos x="0" y="188"/>
              </a:cxn>
              <a:cxn ang="0">
                <a:pos x="0" y="227"/>
              </a:cxn>
              <a:cxn ang="0">
                <a:pos x="0" y="301"/>
              </a:cxn>
              <a:cxn ang="0">
                <a:pos x="34" y="264"/>
              </a:cxn>
              <a:cxn ang="0">
                <a:pos x="70" y="188"/>
              </a:cxn>
              <a:cxn ang="0">
                <a:pos x="70" y="227"/>
              </a:cxn>
              <a:cxn ang="0">
                <a:pos x="104" y="227"/>
              </a:cxn>
              <a:cxn ang="0">
                <a:pos x="104" y="188"/>
              </a:cxn>
              <a:cxn ang="0">
                <a:pos x="138" y="188"/>
              </a:cxn>
              <a:cxn ang="0">
                <a:pos x="173" y="227"/>
              </a:cxn>
              <a:cxn ang="0">
                <a:pos x="138" y="301"/>
              </a:cxn>
              <a:cxn ang="0">
                <a:pos x="138" y="339"/>
              </a:cxn>
              <a:cxn ang="0">
                <a:pos x="173" y="377"/>
              </a:cxn>
              <a:cxn ang="0">
                <a:pos x="207" y="415"/>
              </a:cxn>
              <a:cxn ang="0">
                <a:pos x="242" y="415"/>
              </a:cxn>
              <a:cxn ang="0">
                <a:pos x="275" y="377"/>
              </a:cxn>
              <a:cxn ang="0">
                <a:pos x="242" y="301"/>
              </a:cxn>
              <a:cxn ang="0">
                <a:pos x="275" y="264"/>
              </a:cxn>
              <a:cxn ang="0">
                <a:pos x="275" y="227"/>
              </a:cxn>
              <a:cxn ang="0">
                <a:pos x="310" y="339"/>
              </a:cxn>
              <a:cxn ang="0">
                <a:pos x="345" y="301"/>
              </a:cxn>
              <a:cxn ang="0">
                <a:pos x="345" y="227"/>
              </a:cxn>
              <a:cxn ang="0">
                <a:pos x="345" y="188"/>
              </a:cxn>
              <a:cxn ang="0">
                <a:pos x="310" y="150"/>
              </a:cxn>
              <a:cxn ang="0">
                <a:pos x="310" y="76"/>
              </a:cxn>
              <a:cxn ang="0">
                <a:pos x="275" y="38"/>
              </a:cxn>
              <a:cxn ang="0">
                <a:pos x="242" y="0"/>
              </a:cxn>
            </a:cxnLst>
            <a:rect l="0" t="0" r="r" b="b"/>
            <a:pathLst>
              <a:path w="346" h="416">
                <a:moveTo>
                  <a:pt x="242" y="0"/>
                </a:moveTo>
                <a:lnTo>
                  <a:pt x="242" y="38"/>
                </a:lnTo>
                <a:lnTo>
                  <a:pt x="207" y="76"/>
                </a:lnTo>
                <a:lnTo>
                  <a:pt x="173" y="114"/>
                </a:lnTo>
                <a:lnTo>
                  <a:pt x="138" y="114"/>
                </a:lnTo>
                <a:lnTo>
                  <a:pt x="104" y="114"/>
                </a:lnTo>
                <a:lnTo>
                  <a:pt x="70" y="114"/>
                </a:lnTo>
                <a:lnTo>
                  <a:pt x="34" y="150"/>
                </a:lnTo>
                <a:lnTo>
                  <a:pt x="0" y="188"/>
                </a:lnTo>
                <a:lnTo>
                  <a:pt x="0" y="227"/>
                </a:lnTo>
                <a:lnTo>
                  <a:pt x="0" y="301"/>
                </a:lnTo>
                <a:lnTo>
                  <a:pt x="34" y="264"/>
                </a:lnTo>
                <a:lnTo>
                  <a:pt x="70" y="188"/>
                </a:lnTo>
                <a:lnTo>
                  <a:pt x="70" y="227"/>
                </a:lnTo>
                <a:lnTo>
                  <a:pt x="104" y="227"/>
                </a:lnTo>
                <a:lnTo>
                  <a:pt x="104" y="188"/>
                </a:lnTo>
                <a:lnTo>
                  <a:pt x="138" y="188"/>
                </a:lnTo>
                <a:lnTo>
                  <a:pt x="173" y="227"/>
                </a:lnTo>
                <a:lnTo>
                  <a:pt x="138" y="301"/>
                </a:lnTo>
                <a:lnTo>
                  <a:pt x="138" y="339"/>
                </a:lnTo>
                <a:lnTo>
                  <a:pt x="173" y="377"/>
                </a:lnTo>
                <a:lnTo>
                  <a:pt x="207" y="415"/>
                </a:lnTo>
                <a:lnTo>
                  <a:pt x="242" y="415"/>
                </a:lnTo>
                <a:lnTo>
                  <a:pt x="275" y="377"/>
                </a:lnTo>
                <a:lnTo>
                  <a:pt x="242" y="301"/>
                </a:lnTo>
                <a:lnTo>
                  <a:pt x="275" y="264"/>
                </a:lnTo>
                <a:lnTo>
                  <a:pt x="275" y="227"/>
                </a:lnTo>
                <a:lnTo>
                  <a:pt x="310" y="339"/>
                </a:lnTo>
                <a:lnTo>
                  <a:pt x="345" y="301"/>
                </a:lnTo>
                <a:lnTo>
                  <a:pt x="345" y="227"/>
                </a:lnTo>
                <a:lnTo>
                  <a:pt x="345" y="188"/>
                </a:lnTo>
                <a:lnTo>
                  <a:pt x="310" y="150"/>
                </a:lnTo>
                <a:lnTo>
                  <a:pt x="310" y="76"/>
                </a:lnTo>
                <a:lnTo>
                  <a:pt x="275" y="38"/>
                </a:lnTo>
                <a:lnTo>
                  <a:pt x="242" y="0"/>
                </a:lnTo>
              </a:path>
            </a:pathLst>
          </a:custGeom>
          <a:noFill/>
          <a:ln w="3600">
            <a:solidFill>
              <a:srgbClr val="000000"/>
            </a:solidFill>
            <a:round/>
            <a:headEnd/>
            <a:tailEnd/>
          </a:ln>
          <a:effectLst/>
        </p:spPr>
        <p:txBody>
          <a:bodyPr/>
          <a:lstStyle/>
          <a:p>
            <a:endParaRPr lang="es-ES_tradnl" sz="1633"/>
          </a:p>
        </p:txBody>
      </p:sp>
      <p:sp>
        <p:nvSpPr>
          <p:cNvPr id="11616" name="Freeform 352"/>
          <p:cNvSpPr>
            <a:spLocks noChangeArrowheads="1"/>
          </p:cNvSpPr>
          <p:nvPr/>
        </p:nvSpPr>
        <p:spPr bwMode="auto">
          <a:xfrm>
            <a:off x="5324080" y="3073285"/>
            <a:ext cx="23042" cy="48965"/>
          </a:xfrm>
          <a:custGeom>
            <a:avLst/>
            <a:gdLst/>
            <a:ahLst/>
            <a:cxnLst>
              <a:cxn ang="0">
                <a:pos x="70" y="113"/>
              </a:cxn>
              <a:cxn ang="0">
                <a:pos x="70" y="76"/>
              </a:cxn>
              <a:cxn ang="0">
                <a:pos x="35" y="37"/>
              </a:cxn>
              <a:cxn ang="0">
                <a:pos x="0" y="0"/>
              </a:cxn>
              <a:cxn ang="0">
                <a:pos x="0" y="37"/>
              </a:cxn>
              <a:cxn ang="0">
                <a:pos x="0" y="76"/>
              </a:cxn>
              <a:cxn ang="0">
                <a:pos x="35" y="113"/>
              </a:cxn>
              <a:cxn ang="0">
                <a:pos x="35" y="150"/>
              </a:cxn>
              <a:cxn ang="0">
                <a:pos x="70" y="150"/>
              </a:cxn>
              <a:cxn ang="0">
                <a:pos x="70" y="113"/>
              </a:cxn>
            </a:cxnLst>
            <a:rect l="0" t="0" r="r" b="b"/>
            <a:pathLst>
              <a:path w="71" h="151">
                <a:moveTo>
                  <a:pt x="70" y="113"/>
                </a:moveTo>
                <a:lnTo>
                  <a:pt x="70" y="76"/>
                </a:lnTo>
                <a:lnTo>
                  <a:pt x="35" y="37"/>
                </a:lnTo>
                <a:lnTo>
                  <a:pt x="0" y="0"/>
                </a:lnTo>
                <a:lnTo>
                  <a:pt x="0" y="37"/>
                </a:lnTo>
                <a:lnTo>
                  <a:pt x="0" y="76"/>
                </a:lnTo>
                <a:lnTo>
                  <a:pt x="35" y="113"/>
                </a:lnTo>
                <a:lnTo>
                  <a:pt x="35" y="150"/>
                </a:lnTo>
                <a:lnTo>
                  <a:pt x="70" y="150"/>
                </a:lnTo>
                <a:lnTo>
                  <a:pt x="70" y="113"/>
                </a:lnTo>
              </a:path>
            </a:pathLst>
          </a:custGeom>
          <a:noFill/>
          <a:ln w="3600">
            <a:solidFill>
              <a:srgbClr val="000000"/>
            </a:solidFill>
            <a:round/>
            <a:headEnd/>
            <a:tailEnd/>
          </a:ln>
          <a:effectLst/>
        </p:spPr>
        <p:txBody>
          <a:bodyPr/>
          <a:lstStyle/>
          <a:p>
            <a:endParaRPr lang="es-ES_tradnl" sz="1633"/>
          </a:p>
        </p:txBody>
      </p:sp>
      <p:sp>
        <p:nvSpPr>
          <p:cNvPr id="11617" name="Freeform 353"/>
          <p:cNvSpPr>
            <a:spLocks noChangeArrowheads="1"/>
          </p:cNvSpPr>
          <p:nvPr/>
        </p:nvSpPr>
        <p:spPr bwMode="auto">
          <a:xfrm>
            <a:off x="5279435" y="3084807"/>
            <a:ext cx="23042" cy="61927"/>
          </a:xfrm>
          <a:custGeom>
            <a:avLst/>
            <a:gdLst/>
            <a:ahLst/>
            <a:cxnLst>
              <a:cxn ang="0">
                <a:pos x="70" y="76"/>
              </a:cxn>
              <a:cxn ang="0">
                <a:pos x="70" y="39"/>
              </a:cxn>
              <a:cxn ang="0">
                <a:pos x="70" y="0"/>
              </a:cxn>
              <a:cxn ang="0">
                <a:pos x="34" y="39"/>
              </a:cxn>
              <a:cxn ang="0">
                <a:pos x="0" y="76"/>
              </a:cxn>
              <a:cxn ang="0">
                <a:pos x="0" y="114"/>
              </a:cxn>
              <a:cxn ang="0">
                <a:pos x="0" y="151"/>
              </a:cxn>
              <a:cxn ang="0">
                <a:pos x="34" y="189"/>
              </a:cxn>
              <a:cxn ang="0">
                <a:pos x="70" y="76"/>
              </a:cxn>
            </a:cxnLst>
            <a:rect l="0" t="0" r="r" b="b"/>
            <a:pathLst>
              <a:path w="71" h="190">
                <a:moveTo>
                  <a:pt x="70" y="76"/>
                </a:moveTo>
                <a:lnTo>
                  <a:pt x="70" y="39"/>
                </a:lnTo>
                <a:lnTo>
                  <a:pt x="70" y="0"/>
                </a:lnTo>
                <a:lnTo>
                  <a:pt x="34" y="39"/>
                </a:lnTo>
                <a:lnTo>
                  <a:pt x="0" y="76"/>
                </a:lnTo>
                <a:lnTo>
                  <a:pt x="0" y="114"/>
                </a:lnTo>
                <a:lnTo>
                  <a:pt x="0" y="151"/>
                </a:lnTo>
                <a:lnTo>
                  <a:pt x="34" y="189"/>
                </a:lnTo>
                <a:lnTo>
                  <a:pt x="70" y="76"/>
                </a:lnTo>
              </a:path>
            </a:pathLst>
          </a:custGeom>
          <a:noFill/>
          <a:ln w="3600">
            <a:solidFill>
              <a:srgbClr val="000000"/>
            </a:solidFill>
            <a:round/>
            <a:headEnd/>
            <a:tailEnd/>
          </a:ln>
          <a:effectLst/>
        </p:spPr>
        <p:txBody>
          <a:bodyPr/>
          <a:lstStyle/>
          <a:p>
            <a:endParaRPr lang="es-ES_tradnl" sz="1633"/>
          </a:p>
        </p:txBody>
      </p:sp>
      <p:sp>
        <p:nvSpPr>
          <p:cNvPr id="11618" name="Freeform 354"/>
          <p:cNvSpPr>
            <a:spLocks noChangeArrowheads="1"/>
          </p:cNvSpPr>
          <p:nvPr/>
        </p:nvSpPr>
        <p:spPr bwMode="auto">
          <a:xfrm>
            <a:off x="5335603" y="3035842"/>
            <a:ext cx="33123" cy="48965"/>
          </a:xfrm>
          <a:custGeom>
            <a:avLst/>
            <a:gdLst/>
            <a:ahLst/>
            <a:cxnLst>
              <a:cxn ang="0">
                <a:pos x="69" y="39"/>
              </a:cxn>
              <a:cxn ang="0">
                <a:pos x="69" y="0"/>
              </a:cxn>
              <a:cxn ang="0">
                <a:pos x="0" y="39"/>
              </a:cxn>
              <a:cxn ang="0">
                <a:pos x="0" y="76"/>
              </a:cxn>
              <a:cxn ang="0">
                <a:pos x="33" y="114"/>
              </a:cxn>
              <a:cxn ang="0">
                <a:pos x="69" y="150"/>
              </a:cxn>
              <a:cxn ang="0">
                <a:pos x="102" y="150"/>
              </a:cxn>
              <a:cxn ang="0">
                <a:pos x="102" y="114"/>
              </a:cxn>
              <a:cxn ang="0">
                <a:pos x="69" y="39"/>
              </a:cxn>
            </a:cxnLst>
            <a:rect l="0" t="0" r="r" b="b"/>
            <a:pathLst>
              <a:path w="103" h="151">
                <a:moveTo>
                  <a:pt x="69" y="39"/>
                </a:moveTo>
                <a:lnTo>
                  <a:pt x="69" y="0"/>
                </a:lnTo>
                <a:lnTo>
                  <a:pt x="0" y="39"/>
                </a:lnTo>
                <a:lnTo>
                  <a:pt x="0" y="76"/>
                </a:lnTo>
                <a:lnTo>
                  <a:pt x="33" y="114"/>
                </a:lnTo>
                <a:lnTo>
                  <a:pt x="69" y="150"/>
                </a:lnTo>
                <a:lnTo>
                  <a:pt x="102" y="150"/>
                </a:lnTo>
                <a:lnTo>
                  <a:pt x="102" y="114"/>
                </a:lnTo>
                <a:lnTo>
                  <a:pt x="69" y="39"/>
                </a:lnTo>
              </a:path>
            </a:pathLst>
          </a:custGeom>
          <a:noFill/>
          <a:ln w="3600">
            <a:solidFill>
              <a:srgbClr val="000000"/>
            </a:solidFill>
            <a:round/>
            <a:headEnd/>
            <a:tailEnd/>
          </a:ln>
          <a:effectLst/>
        </p:spPr>
        <p:txBody>
          <a:bodyPr/>
          <a:lstStyle/>
          <a:p>
            <a:endParaRPr lang="es-ES_tradnl" sz="1633"/>
          </a:p>
        </p:txBody>
      </p:sp>
      <p:sp>
        <p:nvSpPr>
          <p:cNvPr id="11619" name="Freeform 355"/>
          <p:cNvSpPr>
            <a:spLocks noChangeArrowheads="1"/>
          </p:cNvSpPr>
          <p:nvPr/>
        </p:nvSpPr>
        <p:spPr bwMode="auto">
          <a:xfrm>
            <a:off x="5267914" y="3061764"/>
            <a:ext cx="23042" cy="37444"/>
          </a:xfrm>
          <a:custGeom>
            <a:avLst/>
            <a:gdLst/>
            <a:ahLst/>
            <a:cxnLst>
              <a:cxn ang="0">
                <a:pos x="33" y="0"/>
              </a:cxn>
              <a:cxn ang="0">
                <a:pos x="0" y="0"/>
              </a:cxn>
              <a:cxn ang="0">
                <a:pos x="0" y="38"/>
              </a:cxn>
              <a:cxn ang="0">
                <a:pos x="0" y="75"/>
              </a:cxn>
              <a:cxn ang="0">
                <a:pos x="0" y="114"/>
              </a:cxn>
              <a:cxn ang="0">
                <a:pos x="33" y="75"/>
              </a:cxn>
              <a:cxn ang="0">
                <a:pos x="69" y="38"/>
              </a:cxn>
              <a:cxn ang="0">
                <a:pos x="69" y="0"/>
              </a:cxn>
              <a:cxn ang="0">
                <a:pos x="33" y="0"/>
              </a:cxn>
            </a:cxnLst>
            <a:rect l="0" t="0" r="r" b="b"/>
            <a:pathLst>
              <a:path w="70" h="115">
                <a:moveTo>
                  <a:pt x="33" y="0"/>
                </a:moveTo>
                <a:lnTo>
                  <a:pt x="0" y="0"/>
                </a:lnTo>
                <a:lnTo>
                  <a:pt x="0" y="38"/>
                </a:lnTo>
                <a:lnTo>
                  <a:pt x="0" y="75"/>
                </a:lnTo>
                <a:lnTo>
                  <a:pt x="0" y="114"/>
                </a:lnTo>
                <a:lnTo>
                  <a:pt x="33" y="75"/>
                </a:lnTo>
                <a:lnTo>
                  <a:pt x="69" y="38"/>
                </a:lnTo>
                <a:lnTo>
                  <a:pt x="69" y="0"/>
                </a:lnTo>
                <a:lnTo>
                  <a:pt x="33" y="0"/>
                </a:lnTo>
              </a:path>
            </a:pathLst>
          </a:custGeom>
          <a:noFill/>
          <a:ln w="3600">
            <a:solidFill>
              <a:srgbClr val="000000"/>
            </a:solidFill>
            <a:round/>
            <a:headEnd/>
            <a:tailEnd/>
          </a:ln>
          <a:effectLst/>
        </p:spPr>
        <p:txBody>
          <a:bodyPr/>
          <a:lstStyle/>
          <a:p>
            <a:endParaRPr lang="es-ES_tradnl" sz="1633"/>
          </a:p>
        </p:txBody>
      </p:sp>
      <p:sp>
        <p:nvSpPr>
          <p:cNvPr id="11620" name="Freeform 356"/>
          <p:cNvSpPr>
            <a:spLocks noChangeArrowheads="1"/>
          </p:cNvSpPr>
          <p:nvPr/>
        </p:nvSpPr>
        <p:spPr bwMode="auto">
          <a:xfrm>
            <a:off x="5234791" y="3024320"/>
            <a:ext cx="23042" cy="37444"/>
          </a:xfrm>
          <a:custGeom>
            <a:avLst/>
            <a:gdLst/>
            <a:ahLst/>
            <a:cxnLst>
              <a:cxn ang="0">
                <a:pos x="69" y="37"/>
              </a:cxn>
              <a:cxn ang="0">
                <a:pos x="69" y="0"/>
              </a:cxn>
              <a:cxn ang="0">
                <a:pos x="0" y="0"/>
              </a:cxn>
              <a:cxn ang="0">
                <a:pos x="33" y="76"/>
              </a:cxn>
              <a:cxn ang="0">
                <a:pos x="33" y="113"/>
              </a:cxn>
              <a:cxn ang="0">
                <a:pos x="69" y="76"/>
              </a:cxn>
              <a:cxn ang="0">
                <a:pos x="69" y="0"/>
              </a:cxn>
              <a:cxn ang="0">
                <a:pos x="69" y="37"/>
              </a:cxn>
            </a:cxnLst>
            <a:rect l="0" t="0" r="r" b="b"/>
            <a:pathLst>
              <a:path w="70" h="114">
                <a:moveTo>
                  <a:pt x="69" y="37"/>
                </a:moveTo>
                <a:lnTo>
                  <a:pt x="69" y="0"/>
                </a:lnTo>
                <a:lnTo>
                  <a:pt x="0" y="0"/>
                </a:lnTo>
                <a:lnTo>
                  <a:pt x="33" y="76"/>
                </a:lnTo>
                <a:lnTo>
                  <a:pt x="33" y="113"/>
                </a:lnTo>
                <a:lnTo>
                  <a:pt x="69" y="76"/>
                </a:lnTo>
                <a:lnTo>
                  <a:pt x="69" y="0"/>
                </a:lnTo>
                <a:lnTo>
                  <a:pt x="69" y="37"/>
                </a:lnTo>
              </a:path>
            </a:pathLst>
          </a:custGeom>
          <a:noFill/>
          <a:ln w="3600">
            <a:solidFill>
              <a:srgbClr val="000000"/>
            </a:solidFill>
            <a:round/>
            <a:headEnd/>
            <a:tailEnd/>
          </a:ln>
          <a:effectLst/>
        </p:spPr>
        <p:txBody>
          <a:bodyPr/>
          <a:lstStyle/>
          <a:p>
            <a:endParaRPr lang="es-ES_tradnl" sz="1633"/>
          </a:p>
        </p:txBody>
      </p:sp>
      <p:sp>
        <p:nvSpPr>
          <p:cNvPr id="11621" name="Freeform 357"/>
          <p:cNvSpPr>
            <a:spLocks noChangeArrowheads="1"/>
          </p:cNvSpPr>
          <p:nvPr/>
        </p:nvSpPr>
        <p:spPr bwMode="auto">
          <a:xfrm>
            <a:off x="5211750" y="2864462"/>
            <a:ext cx="112332" cy="184339"/>
          </a:xfrm>
          <a:custGeom>
            <a:avLst/>
            <a:gdLst/>
            <a:ahLst/>
            <a:cxnLst>
              <a:cxn ang="0">
                <a:pos x="70" y="75"/>
              </a:cxn>
              <a:cxn ang="0">
                <a:pos x="70" y="188"/>
              </a:cxn>
              <a:cxn ang="0">
                <a:pos x="70" y="226"/>
              </a:cxn>
              <a:cxn ang="0">
                <a:pos x="33" y="226"/>
              </a:cxn>
              <a:cxn ang="0">
                <a:pos x="33" y="188"/>
              </a:cxn>
              <a:cxn ang="0">
                <a:pos x="0" y="188"/>
              </a:cxn>
              <a:cxn ang="0">
                <a:pos x="0" y="226"/>
              </a:cxn>
              <a:cxn ang="0">
                <a:pos x="33" y="264"/>
              </a:cxn>
              <a:cxn ang="0">
                <a:pos x="33" y="301"/>
              </a:cxn>
              <a:cxn ang="0">
                <a:pos x="33" y="338"/>
              </a:cxn>
              <a:cxn ang="0">
                <a:pos x="70" y="376"/>
              </a:cxn>
              <a:cxn ang="0">
                <a:pos x="103" y="338"/>
              </a:cxn>
              <a:cxn ang="0">
                <a:pos x="103" y="376"/>
              </a:cxn>
              <a:cxn ang="0">
                <a:pos x="103" y="415"/>
              </a:cxn>
              <a:cxn ang="0">
                <a:pos x="103" y="451"/>
              </a:cxn>
              <a:cxn ang="0">
                <a:pos x="138" y="451"/>
              </a:cxn>
              <a:cxn ang="0">
                <a:pos x="173" y="451"/>
              </a:cxn>
              <a:cxn ang="0">
                <a:pos x="207" y="490"/>
              </a:cxn>
              <a:cxn ang="0">
                <a:pos x="242" y="490"/>
              </a:cxn>
              <a:cxn ang="0">
                <a:pos x="242" y="451"/>
              </a:cxn>
              <a:cxn ang="0">
                <a:pos x="276" y="490"/>
              </a:cxn>
              <a:cxn ang="0">
                <a:pos x="276" y="526"/>
              </a:cxn>
              <a:cxn ang="0">
                <a:pos x="310" y="565"/>
              </a:cxn>
              <a:cxn ang="0">
                <a:pos x="345" y="565"/>
              </a:cxn>
              <a:cxn ang="0">
                <a:pos x="345" y="526"/>
              </a:cxn>
              <a:cxn ang="0">
                <a:pos x="310" y="490"/>
              </a:cxn>
              <a:cxn ang="0">
                <a:pos x="345" y="451"/>
              </a:cxn>
              <a:cxn ang="0">
                <a:pos x="310" y="451"/>
              </a:cxn>
              <a:cxn ang="0">
                <a:pos x="276" y="451"/>
              </a:cxn>
              <a:cxn ang="0">
                <a:pos x="276" y="415"/>
              </a:cxn>
              <a:cxn ang="0">
                <a:pos x="276" y="376"/>
              </a:cxn>
              <a:cxn ang="0">
                <a:pos x="242" y="376"/>
              </a:cxn>
              <a:cxn ang="0">
                <a:pos x="242" y="415"/>
              </a:cxn>
              <a:cxn ang="0">
                <a:pos x="207" y="415"/>
              </a:cxn>
              <a:cxn ang="0">
                <a:pos x="173" y="376"/>
              </a:cxn>
              <a:cxn ang="0">
                <a:pos x="173" y="338"/>
              </a:cxn>
              <a:cxn ang="0">
                <a:pos x="138" y="264"/>
              </a:cxn>
              <a:cxn ang="0">
                <a:pos x="173" y="226"/>
              </a:cxn>
              <a:cxn ang="0">
                <a:pos x="207" y="188"/>
              </a:cxn>
              <a:cxn ang="0">
                <a:pos x="207" y="150"/>
              </a:cxn>
              <a:cxn ang="0">
                <a:pos x="242" y="113"/>
              </a:cxn>
              <a:cxn ang="0">
                <a:pos x="207" y="75"/>
              </a:cxn>
              <a:cxn ang="0">
                <a:pos x="207" y="37"/>
              </a:cxn>
              <a:cxn ang="0">
                <a:pos x="207" y="0"/>
              </a:cxn>
              <a:cxn ang="0">
                <a:pos x="173" y="37"/>
              </a:cxn>
              <a:cxn ang="0">
                <a:pos x="103" y="0"/>
              </a:cxn>
              <a:cxn ang="0">
                <a:pos x="70" y="37"/>
              </a:cxn>
              <a:cxn ang="0">
                <a:pos x="70" y="75"/>
              </a:cxn>
            </a:cxnLst>
            <a:rect l="0" t="0" r="r" b="b"/>
            <a:pathLst>
              <a:path w="346" h="566">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path>
            </a:pathLst>
          </a:custGeom>
          <a:noFill/>
          <a:ln w="3600">
            <a:solidFill>
              <a:srgbClr val="000000"/>
            </a:solidFill>
            <a:round/>
            <a:headEnd/>
            <a:tailEnd/>
          </a:ln>
          <a:effectLst/>
        </p:spPr>
        <p:txBody>
          <a:bodyPr/>
          <a:lstStyle/>
          <a:p>
            <a:endParaRPr lang="es-ES_tradnl" sz="1633"/>
          </a:p>
        </p:txBody>
      </p:sp>
      <p:sp>
        <p:nvSpPr>
          <p:cNvPr id="11622" name="Freeform 358"/>
          <p:cNvSpPr>
            <a:spLocks noChangeArrowheads="1"/>
          </p:cNvSpPr>
          <p:nvPr/>
        </p:nvSpPr>
        <p:spPr bwMode="auto">
          <a:xfrm>
            <a:off x="6382590" y="4560962"/>
            <a:ext cx="293791" cy="468049"/>
          </a:xfrm>
          <a:custGeom>
            <a:avLst/>
            <a:gdLst/>
            <a:ahLst/>
            <a:cxnLst>
              <a:cxn ang="0">
                <a:pos x="413" y="715"/>
              </a:cxn>
              <a:cxn ang="0">
                <a:pos x="413" y="790"/>
              </a:cxn>
              <a:cxn ang="0">
                <a:pos x="379" y="865"/>
              </a:cxn>
              <a:cxn ang="0">
                <a:pos x="309" y="941"/>
              </a:cxn>
              <a:cxn ang="0">
                <a:pos x="69" y="1205"/>
              </a:cxn>
              <a:cxn ang="0">
                <a:pos x="0" y="1319"/>
              </a:cxn>
              <a:cxn ang="0">
                <a:pos x="104" y="1355"/>
              </a:cxn>
              <a:cxn ang="0">
                <a:pos x="172" y="1430"/>
              </a:cxn>
              <a:cxn ang="0">
                <a:pos x="275" y="1355"/>
              </a:cxn>
              <a:cxn ang="0">
                <a:pos x="413" y="1091"/>
              </a:cxn>
              <a:cxn ang="0">
                <a:pos x="449" y="1016"/>
              </a:cxn>
              <a:cxn ang="0">
                <a:pos x="517" y="1016"/>
              </a:cxn>
              <a:cxn ang="0">
                <a:pos x="482" y="941"/>
              </a:cxn>
              <a:cxn ang="0">
                <a:pos x="551" y="753"/>
              </a:cxn>
              <a:cxn ang="0">
                <a:pos x="517" y="715"/>
              </a:cxn>
              <a:cxn ang="0">
                <a:pos x="482" y="753"/>
              </a:cxn>
              <a:cxn ang="0">
                <a:pos x="449" y="715"/>
              </a:cxn>
              <a:cxn ang="0">
                <a:pos x="482" y="0"/>
              </a:cxn>
              <a:cxn ang="0">
                <a:pos x="449" y="75"/>
              </a:cxn>
              <a:cxn ang="0">
                <a:pos x="482" y="150"/>
              </a:cxn>
              <a:cxn ang="0">
                <a:pos x="586" y="301"/>
              </a:cxn>
              <a:cxn ang="0">
                <a:pos x="551" y="451"/>
              </a:cxn>
              <a:cxn ang="0">
                <a:pos x="517" y="565"/>
              </a:cxn>
              <a:cxn ang="0">
                <a:pos x="620" y="601"/>
              </a:cxn>
              <a:cxn ang="0">
                <a:pos x="620" y="715"/>
              </a:cxn>
              <a:cxn ang="0">
                <a:pos x="655" y="790"/>
              </a:cxn>
              <a:cxn ang="0">
                <a:pos x="689" y="753"/>
              </a:cxn>
              <a:cxn ang="0">
                <a:pos x="724" y="640"/>
              </a:cxn>
              <a:cxn ang="0">
                <a:pos x="758" y="526"/>
              </a:cxn>
              <a:cxn ang="0">
                <a:pos x="793" y="490"/>
              </a:cxn>
              <a:cxn ang="0">
                <a:pos x="828" y="526"/>
              </a:cxn>
              <a:cxn ang="0">
                <a:pos x="861" y="451"/>
              </a:cxn>
              <a:cxn ang="0">
                <a:pos x="897" y="338"/>
              </a:cxn>
              <a:cxn ang="0">
                <a:pos x="793" y="376"/>
              </a:cxn>
              <a:cxn ang="0">
                <a:pos x="724" y="376"/>
              </a:cxn>
              <a:cxn ang="0">
                <a:pos x="724" y="264"/>
              </a:cxn>
              <a:cxn ang="0">
                <a:pos x="689" y="226"/>
              </a:cxn>
              <a:cxn ang="0">
                <a:pos x="655" y="301"/>
              </a:cxn>
              <a:cxn ang="0">
                <a:pos x="620" y="264"/>
              </a:cxn>
              <a:cxn ang="0">
                <a:pos x="586" y="114"/>
              </a:cxn>
              <a:cxn ang="0">
                <a:pos x="517" y="0"/>
              </a:cxn>
            </a:cxnLst>
            <a:rect l="0" t="0" r="r" b="b"/>
            <a:pathLst>
              <a:path w="898" h="1431">
                <a:moveTo>
                  <a:pt x="449" y="715"/>
                </a:moveTo>
                <a:lnTo>
                  <a:pt x="413" y="715"/>
                </a:lnTo>
                <a:lnTo>
                  <a:pt x="413" y="753"/>
                </a:lnTo>
                <a:lnTo>
                  <a:pt x="413" y="790"/>
                </a:lnTo>
                <a:lnTo>
                  <a:pt x="379" y="829"/>
                </a:lnTo>
                <a:lnTo>
                  <a:pt x="379" y="865"/>
                </a:lnTo>
                <a:lnTo>
                  <a:pt x="345" y="904"/>
                </a:lnTo>
                <a:lnTo>
                  <a:pt x="309" y="941"/>
                </a:lnTo>
                <a:lnTo>
                  <a:pt x="206" y="1016"/>
                </a:lnTo>
                <a:lnTo>
                  <a:pt x="69" y="1205"/>
                </a:lnTo>
                <a:lnTo>
                  <a:pt x="33" y="1242"/>
                </a:lnTo>
                <a:lnTo>
                  <a:pt x="0" y="1319"/>
                </a:lnTo>
                <a:lnTo>
                  <a:pt x="33" y="1319"/>
                </a:lnTo>
                <a:lnTo>
                  <a:pt x="104" y="1355"/>
                </a:lnTo>
                <a:lnTo>
                  <a:pt x="138" y="1393"/>
                </a:lnTo>
                <a:lnTo>
                  <a:pt x="172" y="1430"/>
                </a:lnTo>
                <a:lnTo>
                  <a:pt x="242" y="1393"/>
                </a:lnTo>
                <a:lnTo>
                  <a:pt x="275" y="1355"/>
                </a:lnTo>
                <a:lnTo>
                  <a:pt x="345" y="1205"/>
                </a:lnTo>
                <a:lnTo>
                  <a:pt x="413" y="1091"/>
                </a:lnTo>
                <a:lnTo>
                  <a:pt x="413" y="1054"/>
                </a:lnTo>
                <a:lnTo>
                  <a:pt x="449" y="1016"/>
                </a:lnTo>
                <a:lnTo>
                  <a:pt x="482" y="1016"/>
                </a:lnTo>
                <a:lnTo>
                  <a:pt x="517" y="1016"/>
                </a:lnTo>
                <a:lnTo>
                  <a:pt x="482" y="979"/>
                </a:lnTo>
                <a:lnTo>
                  <a:pt x="482" y="941"/>
                </a:lnTo>
                <a:lnTo>
                  <a:pt x="551" y="865"/>
                </a:lnTo>
                <a:lnTo>
                  <a:pt x="551" y="753"/>
                </a:lnTo>
                <a:lnTo>
                  <a:pt x="551" y="715"/>
                </a:lnTo>
                <a:lnTo>
                  <a:pt x="517" y="715"/>
                </a:lnTo>
                <a:lnTo>
                  <a:pt x="517" y="753"/>
                </a:lnTo>
                <a:lnTo>
                  <a:pt x="482" y="753"/>
                </a:lnTo>
                <a:lnTo>
                  <a:pt x="449" y="753"/>
                </a:lnTo>
                <a:lnTo>
                  <a:pt x="449" y="715"/>
                </a:lnTo>
                <a:close/>
                <a:moveTo>
                  <a:pt x="517" y="0"/>
                </a:moveTo>
                <a:lnTo>
                  <a:pt x="482" y="0"/>
                </a:lnTo>
                <a:lnTo>
                  <a:pt x="482" y="38"/>
                </a:lnTo>
                <a:lnTo>
                  <a:pt x="449" y="75"/>
                </a:lnTo>
                <a:lnTo>
                  <a:pt x="482" y="114"/>
                </a:lnTo>
                <a:lnTo>
                  <a:pt x="482" y="150"/>
                </a:lnTo>
                <a:lnTo>
                  <a:pt x="551" y="226"/>
                </a:lnTo>
                <a:lnTo>
                  <a:pt x="586" y="301"/>
                </a:lnTo>
                <a:lnTo>
                  <a:pt x="586" y="376"/>
                </a:lnTo>
                <a:lnTo>
                  <a:pt x="551" y="451"/>
                </a:lnTo>
                <a:lnTo>
                  <a:pt x="551" y="490"/>
                </a:lnTo>
                <a:lnTo>
                  <a:pt x="517" y="565"/>
                </a:lnTo>
                <a:lnTo>
                  <a:pt x="551" y="601"/>
                </a:lnTo>
                <a:lnTo>
                  <a:pt x="620" y="601"/>
                </a:lnTo>
                <a:lnTo>
                  <a:pt x="620" y="679"/>
                </a:lnTo>
                <a:lnTo>
                  <a:pt x="620" y="715"/>
                </a:lnTo>
                <a:lnTo>
                  <a:pt x="620" y="753"/>
                </a:lnTo>
                <a:lnTo>
                  <a:pt x="655" y="790"/>
                </a:lnTo>
                <a:lnTo>
                  <a:pt x="655" y="753"/>
                </a:lnTo>
                <a:lnTo>
                  <a:pt x="689" y="753"/>
                </a:lnTo>
                <a:lnTo>
                  <a:pt x="724" y="679"/>
                </a:lnTo>
                <a:lnTo>
                  <a:pt x="724" y="640"/>
                </a:lnTo>
                <a:lnTo>
                  <a:pt x="758" y="565"/>
                </a:lnTo>
                <a:lnTo>
                  <a:pt x="758" y="526"/>
                </a:lnTo>
                <a:lnTo>
                  <a:pt x="758" y="490"/>
                </a:lnTo>
                <a:lnTo>
                  <a:pt x="793" y="490"/>
                </a:lnTo>
                <a:lnTo>
                  <a:pt x="828" y="490"/>
                </a:lnTo>
                <a:lnTo>
                  <a:pt x="828" y="526"/>
                </a:lnTo>
                <a:lnTo>
                  <a:pt x="861" y="490"/>
                </a:lnTo>
                <a:lnTo>
                  <a:pt x="861" y="451"/>
                </a:lnTo>
                <a:lnTo>
                  <a:pt x="897" y="415"/>
                </a:lnTo>
                <a:lnTo>
                  <a:pt x="897" y="338"/>
                </a:lnTo>
                <a:lnTo>
                  <a:pt x="861" y="376"/>
                </a:lnTo>
                <a:lnTo>
                  <a:pt x="793" y="376"/>
                </a:lnTo>
                <a:lnTo>
                  <a:pt x="758" y="415"/>
                </a:lnTo>
                <a:lnTo>
                  <a:pt x="724" y="376"/>
                </a:lnTo>
                <a:lnTo>
                  <a:pt x="724" y="338"/>
                </a:lnTo>
                <a:lnTo>
                  <a:pt x="724" y="264"/>
                </a:lnTo>
                <a:lnTo>
                  <a:pt x="689" y="264"/>
                </a:lnTo>
                <a:lnTo>
                  <a:pt x="689" y="226"/>
                </a:lnTo>
                <a:lnTo>
                  <a:pt x="655" y="264"/>
                </a:lnTo>
                <a:lnTo>
                  <a:pt x="655" y="301"/>
                </a:lnTo>
                <a:lnTo>
                  <a:pt x="655" y="264"/>
                </a:lnTo>
                <a:lnTo>
                  <a:pt x="620" y="264"/>
                </a:lnTo>
                <a:lnTo>
                  <a:pt x="620" y="188"/>
                </a:lnTo>
                <a:lnTo>
                  <a:pt x="586" y="114"/>
                </a:lnTo>
                <a:lnTo>
                  <a:pt x="517" y="38"/>
                </a:lnTo>
                <a:lnTo>
                  <a:pt x="517"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3" name="Freeform 359"/>
          <p:cNvSpPr>
            <a:spLocks noChangeArrowheads="1"/>
          </p:cNvSpPr>
          <p:nvPr/>
        </p:nvSpPr>
        <p:spPr bwMode="auto">
          <a:xfrm>
            <a:off x="6382593" y="4794267"/>
            <a:ext cx="180019" cy="233304"/>
          </a:xfrm>
          <a:custGeom>
            <a:avLst/>
            <a:gdLst/>
            <a:ahLst/>
            <a:cxnLst>
              <a:cxn ang="0">
                <a:pos x="449" y="0"/>
              </a:cxn>
              <a:cxn ang="0">
                <a:pos x="413" y="0"/>
              </a:cxn>
              <a:cxn ang="0">
                <a:pos x="413" y="38"/>
              </a:cxn>
              <a:cxn ang="0">
                <a:pos x="413" y="75"/>
              </a:cxn>
              <a:cxn ang="0">
                <a:pos x="379" y="114"/>
              </a:cxn>
              <a:cxn ang="0">
                <a:pos x="379" y="150"/>
              </a:cxn>
              <a:cxn ang="0">
                <a:pos x="345" y="188"/>
              </a:cxn>
              <a:cxn ang="0">
                <a:pos x="309" y="226"/>
              </a:cxn>
              <a:cxn ang="0">
                <a:pos x="206" y="301"/>
              </a:cxn>
              <a:cxn ang="0">
                <a:pos x="69" y="490"/>
              </a:cxn>
              <a:cxn ang="0">
                <a:pos x="33" y="527"/>
              </a:cxn>
              <a:cxn ang="0">
                <a:pos x="0" y="602"/>
              </a:cxn>
              <a:cxn ang="0">
                <a:pos x="33" y="602"/>
              </a:cxn>
              <a:cxn ang="0">
                <a:pos x="104" y="640"/>
              </a:cxn>
              <a:cxn ang="0">
                <a:pos x="138" y="678"/>
              </a:cxn>
              <a:cxn ang="0">
                <a:pos x="172" y="715"/>
              </a:cxn>
              <a:cxn ang="0">
                <a:pos x="242" y="678"/>
              </a:cxn>
              <a:cxn ang="0">
                <a:pos x="275" y="640"/>
              </a:cxn>
              <a:cxn ang="0">
                <a:pos x="345" y="490"/>
              </a:cxn>
              <a:cxn ang="0">
                <a:pos x="413" y="376"/>
              </a:cxn>
              <a:cxn ang="0">
                <a:pos x="413" y="338"/>
              </a:cxn>
              <a:cxn ang="0">
                <a:pos x="449" y="301"/>
              </a:cxn>
              <a:cxn ang="0">
                <a:pos x="482" y="301"/>
              </a:cxn>
              <a:cxn ang="0">
                <a:pos x="517" y="301"/>
              </a:cxn>
              <a:cxn ang="0">
                <a:pos x="482" y="264"/>
              </a:cxn>
              <a:cxn ang="0">
                <a:pos x="482" y="226"/>
              </a:cxn>
              <a:cxn ang="0">
                <a:pos x="551" y="150"/>
              </a:cxn>
              <a:cxn ang="0">
                <a:pos x="551" y="38"/>
              </a:cxn>
              <a:cxn ang="0">
                <a:pos x="551" y="0"/>
              </a:cxn>
              <a:cxn ang="0">
                <a:pos x="517" y="0"/>
              </a:cxn>
              <a:cxn ang="0">
                <a:pos x="517" y="38"/>
              </a:cxn>
              <a:cxn ang="0">
                <a:pos x="482" y="38"/>
              </a:cxn>
              <a:cxn ang="0">
                <a:pos x="449" y="38"/>
              </a:cxn>
              <a:cxn ang="0">
                <a:pos x="449" y="0"/>
              </a:cxn>
            </a:cxnLst>
            <a:rect l="0" t="0" r="r" b="b"/>
            <a:pathLst>
              <a:path w="552" h="716">
                <a:moveTo>
                  <a:pt x="449" y="0"/>
                </a:moveTo>
                <a:lnTo>
                  <a:pt x="413" y="0"/>
                </a:lnTo>
                <a:lnTo>
                  <a:pt x="413" y="38"/>
                </a:lnTo>
                <a:lnTo>
                  <a:pt x="413" y="75"/>
                </a:lnTo>
                <a:lnTo>
                  <a:pt x="379" y="114"/>
                </a:lnTo>
                <a:lnTo>
                  <a:pt x="379" y="150"/>
                </a:lnTo>
                <a:lnTo>
                  <a:pt x="345" y="188"/>
                </a:lnTo>
                <a:lnTo>
                  <a:pt x="309" y="226"/>
                </a:lnTo>
                <a:lnTo>
                  <a:pt x="206" y="301"/>
                </a:lnTo>
                <a:lnTo>
                  <a:pt x="69" y="490"/>
                </a:lnTo>
                <a:lnTo>
                  <a:pt x="33" y="527"/>
                </a:lnTo>
                <a:lnTo>
                  <a:pt x="0" y="602"/>
                </a:lnTo>
                <a:lnTo>
                  <a:pt x="33" y="602"/>
                </a:lnTo>
                <a:lnTo>
                  <a:pt x="104" y="640"/>
                </a:lnTo>
                <a:lnTo>
                  <a:pt x="138" y="678"/>
                </a:lnTo>
                <a:lnTo>
                  <a:pt x="172" y="715"/>
                </a:lnTo>
                <a:lnTo>
                  <a:pt x="242" y="678"/>
                </a:lnTo>
                <a:lnTo>
                  <a:pt x="275" y="640"/>
                </a:lnTo>
                <a:lnTo>
                  <a:pt x="345" y="490"/>
                </a:lnTo>
                <a:lnTo>
                  <a:pt x="413" y="376"/>
                </a:lnTo>
                <a:lnTo>
                  <a:pt x="413" y="338"/>
                </a:lnTo>
                <a:lnTo>
                  <a:pt x="449" y="301"/>
                </a:lnTo>
                <a:lnTo>
                  <a:pt x="482" y="301"/>
                </a:lnTo>
                <a:lnTo>
                  <a:pt x="517" y="301"/>
                </a:lnTo>
                <a:lnTo>
                  <a:pt x="482" y="264"/>
                </a:lnTo>
                <a:lnTo>
                  <a:pt x="482" y="226"/>
                </a:lnTo>
                <a:lnTo>
                  <a:pt x="551" y="150"/>
                </a:lnTo>
                <a:lnTo>
                  <a:pt x="551" y="38"/>
                </a:lnTo>
                <a:lnTo>
                  <a:pt x="551" y="0"/>
                </a:lnTo>
                <a:lnTo>
                  <a:pt x="517" y="0"/>
                </a:lnTo>
                <a:lnTo>
                  <a:pt x="517" y="38"/>
                </a:lnTo>
                <a:lnTo>
                  <a:pt x="482" y="38"/>
                </a:lnTo>
                <a:lnTo>
                  <a:pt x="449" y="38"/>
                </a:lnTo>
                <a:lnTo>
                  <a:pt x="449" y="0"/>
                </a:lnTo>
              </a:path>
            </a:pathLst>
          </a:custGeom>
          <a:noFill/>
          <a:ln w="3600">
            <a:solidFill>
              <a:srgbClr val="000000"/>
            </a:solidFill>
            <a:round/>
            <a:headEnd/>
            <a:tailEnd/>
          </a:ln>
          <a:effectLst/>
        </p:spPr>
        <p:txBody>
          <a:bodyPr/>
          <a:lstStyle/>
          <a:p>
            <a:endParaRPr lang="es-ES_tradnl" sz="1633"/>
          </a:p>
        </p:txBody>
      </p:sp>
      <p:sp>
        <p:nvSpPr>
          <p:cNvPr id="11624" name="Freeform 360"/>
          <p:cNvSpPr>
            <a:spLocks noChangeArrowheads="1"/>
          </p:cNvSpPr>
          <p:nvPr/>
        </p:nvSpPr>
        <p:spPr bwMode="auto">
          <a:xfrm>
            <a:off x="6529488" y="4560960"/>
            <a:ext cx="146895" cy="257787"/>
          </a:xfrm>
          <a:custGeom>
            <a:avLst/>
            <a:gdLst/>
            <a:ahLst/>
            <a:cxnLst>
              <a:cxn ang="0">
                <a:pos x="69" y="0"/>
              </a:cxn>
              <a:cxn ang="0">
                <a:pos x="33" y="0"/>
              </a:cxn>
              <a:cxn ang="0">
                <a:pos x="33" y="38"/>
              </a:cxn>
              <a:cxn ang="0">
                <a:pos x="0" y="75"/>
              </a:cxn>
              <a:cxn ang="0">
                <a:pos x="33" y="114"/>
              </a:cxn>
              <a:cxn ang="0">
                <a:pos x="33" y="150"/>
              </a:cxn>
              <a:cxn ang="0">
                <a:pos x="103" y="226"/>
              </a:cxn>
              <a:cxn ang="0">
                <a:pos x="138" y="301"/>
              </a:cxn>
              <a:cxn ang="0">
                <a:pos x="138" y="376"/>
              </a:cxn>
              <a:cxn ang="0">
                <a:pos x="103" y="451"/>
              </a:cxn>
              <a:cxn ang="0">
                <a:pos x="103" y="490"/>
              </a:cxn>
              <a:cxn ang="0">
                <a:pos x="69" y="565"/>
              </a:cxn>
              <a:cxn ang="0">
                <a:pos x="103" y="601"/>
              </a:cxn>
              <a:cxn ang="0">
                <a:pos x="171" y="601"/>
              </a:cxn>
              <a:cxn ang="0">
                <a:pos x="171" y="679"/>
              </a:cxn>
              <a:cxn ang="0">
                <a:pos x="171" y="715"/>
              </a:cxn>
              <a:cxn ang="0">
                <a:pos x="171" y="753"/>
              </a:cxn>
              <a:cxn ang="0">
                <a:pos x="207" y="790"/>
              </a:cxn>
              <a:cxn ang="0">
                <a:pos x="207" y="753"/>
              </a:cxn>
              <a:cxn ang="0">
                <a:pos x="242" y="753"/>
              </a:cxn>
              <a:cxn ang="0">
                <a:pos x="275" y="679"/>
              </a:cxn>
              <a:cxn ang="0">
                <a:pos x="275" y="640"/>
              </a:cxn>
              <a:cxn ang="0">
                <a:pos x="309" y="565"/>
              </a:cxn>
              <a:cxn ang="0">
                <a:pos x="309" y="526"/>
              </a:cxn>
              <a:cxn ang="0">
                <a:pos x="309" y="490"/>
              </a:cxn>
              <a:cxn ang="0">
                <a:pos x="345" y="490"/>
              </a:cxn>
              <a:cxn ang="0">
                <a:pos x="379" y="490"/>
              </a:cxn>
              <a:cxn ang="0">
                <a:pos x="379" y="526"/>
              </a:cxn>
              <a:cxn ang="0">
                <a:pos x="413" y="490"/>
              </a:cxn>
              <a:cxn ang="0">
                <a:pos x="413" y="451"/>
              </a:cxn>
              <a:cxn ang="0">
                <a:pos x="449" y="415"/>
              </a:cxn>
              <a:cxn ang="0">
                <a:pos x="449" y="338"/>
              </a:cxn>
              <a:cxn ang="0">
                <a:pos x="413" y="376"/>
              </a:cxn>
              <a:cxn ang="0">
                <a:pos x="345" y="376"/>
              </a:cxn>
              <a:cxn ang="0">
                <a:pos x="309" y="415"/>
              </a:cxn>
              <a:cxn ang="0">
                <a:pos x="275" y="376"/>
              </a:cxn>
              <a:cxn ang="0">
                <a:pos x="275" y="338"/>
              </a:cxn>
              <a:cxn ang="0">
                <a:pos x="275" y="264"/>
              </a:cxn>
              <a:cxn ang="0">
                <a:pos x="242" y="264"/>
              </a:cxn>
              <a:cxn ang="0">
                <a:pos x="242" y="226"/>
              </a:cxn>
              <a:cxn ang="0">
                <a:pos x="207" y="264"/>
              </a:cxn>
              <a:cxn ang="0">
                <a:pos x="207" y="301"/>
              </a:cxn>
              <a:cxn ang="0">
                <a:pos x="207" y="264"/>
              </a:cxn>
              <a:cxn ang="0">
                <a:pos x="171" y="264"/>
              </a:cxn>
              <a:cxn ang="0">
                <a:pos x="171" y="188"/>
              </a:cxn>
              <a:cxn ang="0">
                <a:pos x="138" y="114"/>
              </a:cxn>
              <a:cxn ang="0">
                <a:pos x="69" y="38"/>
              </a:cxn>
              <a:cxn ang="0">
                <a:pos x="69" y="0"/>
              </a:cxn>
            </a:cxnLst>
            <a:rect l="0" t="0" r="r" b="b"/>
            <a:pathLst>
              <a:path w="450" h="791">
                <a:moveTo>
                  <a:pt x="69" y="0"/>
                </a:moveTo>
                <a:lnTo>
                  <a:pt x="33" y="0"/>
                </a:lnTo>
                <a:lnTo>
                  <a:pt x="33" y="38"/>
                </a:lnTo>
                <a:lnTo>
                  <a:pt x="0" y="75"/>
                </a:lnTo>
                <a:lnTo>
                  <a:pt x="33" y="114"/>
                </a:lnTo>
                <a:lnTo>
                  <a:pt x="33" y="150"/>
                </a:lnTo>
                <a:lnTo>
                  <a:pt x="103" y="226"/>
                </a:lnTo>
                <a:lnTo>
                  <a:pt x="138" y="301"/>
                </a:lnTo>
                <a:lnTo>
                  <a:pt x="138" y="376"/>
                </a:lnTo>
                <a:lnTo>
                  <a:pt x="103" y="451"/>
                </a:lnTo>
                <a:lnTo>
                  <a:pt x="103" y="490"/>
                </a:lnTo>
                <a:lnTo>
                  <a:pt x="69" y="565"/>
                </a:lnTo>
                <a:lnTo>
                  <a:pt x="103" y="601"/>
                </a:lnTo>
                <a:lnTo>
                  <a:pt x="171" y="601"/>
                </a:lnTo>
                <a:lnTo>
                  <a:pt x="171" y="679"/>
                </a:lnTo>
                <a:lnTo>
                  <a:pt x="171" y="715"/>
                </a:lnTo>
                <a:lnTo>
                  <a:pt x="171" y="753"/>
                </a:lnTo>
                <a:lnTo>
                  <a:pt x="207" y="790"/>
                </a:lnTo>
                <a:lnTo>
                  <a:pt x="207" y="753"/>
                </a:lnTo>
                <a:lnTo>
                  <a:pt x="242" y="753"/>
                </a:lnTo>
                <a:lnTo>
                  <a:pt x="275" y="679"/>
                </a:lnTo>
                <a:lnTo>
                  <a:pt x="275" y="640"/>
                </a:lnTo>
                <a:lnTo>
                  <a:pt x="309" y="565"/>
                </a:lnTo>
                <a:lnTo>
                  <a:pt x="309" y="526"/>
                </a:lnTo>
                <a:lnTo>
                  <a:pt x="309" y="490"/>
                </a:lnTo>
                <a:lnTo>
                  <a:pt x="345" y="490"/>
                </a:lnTo>
                <a:lnTo>
                  <a:pt x="379" y="490"/>
                </a:lnTo>
                <a:lnTo>
                  <a:pt x="379" y="526"/>
                </a:lnTo>
                <a:lnTo>
                  <a:pt x="413" y="490"/>
                </a:lnTo>
                <a:lnTo>
                  <a:pt x="413" y="451"/>
                </a:lnTo>
                <a:lnTo>
                  <a:pt x="449" y="415"/>
                </a:lnTo>
                <a:lnTo>
                  <a:pt x="449" y="338"/>
                </a:lnTo>
                <a:lnTo>
                  <a:pt x="413" y="376"/>
                </a:lnTo>
                <a:lnTo>
                  <a:pt x="345" y="376"/>
                </a:lnTo>
                <a:lnTo>
                  <a:pt x="309" y="415"/>
                </a:lnTo>
                <a:lnTo>
                  <a:pt x="275" y="376"/>
                </a:lnTo>
                <a:lnTo>
                  <a:pt x="275" y="338"/>
                </a:lnTo>
                <a:lnTo>
                  <a:pt x="275" y="264"/>
                </a:lnTo>
                <a:lnTo>
                  <a:pt x="242" y="264"/>
                </a:lnTo>
                <a:lnTo>
                  <a:pt x="242" y="226"/>
                </a:lnTo>
                <a:lnTo>
                  <a:pt x="207" y="264"/>
                </a:lnTo>
                <a:lnTo>
                  <a:pt x="207" y="301"/>
                </a:lnTo>
                <a:lnTo>
                  <a:pt x="207" y="264"/>
                </a:lnTo>
                <a:lnTo>
                  <a:pt x="171" y="264"/>
                </a:lnTo>
                <a:lnTo>
                  <a:pt x="171" y="188"/>
                </a:lnTo>
                <a:lnTo>
                  <a:pt x="138" y="114"/>
                </a:lnTo>
                <a:lnTo>
                  <a:pt x="69" y="38"/>
                </a:lnTo>
                <a:lnTo>
                  <a:pt x="69" y="0"/>
                </a:lnTo>
              </a:path>
            </a:pathLst>
          </a:custGeom>
          <a:noFill/>
          <a:ln w="3600">
            <a:solidFill>
              <a:srgbClr val="000000"/>
            </a:solidFill>
            <a:round/>
            <a:headEnd/>
            <a:tailEnd/>
          </a:ln>
          <a:effectLst/>
        </p:spPr>
        <p:txBody>
          <a:bodyPr/>
          <a:lstStyle/>
          <a:p>
            <a:endParaRPr lang="es-ES_tradnl" sz="1633"/>
          </a:p>
        </p:txBody>
      </p:sp>
      <p:sp>
        <p:nvSpPr>
          <p:cNvPr id="11625" name="Freeform 361"/>
          <p:cNvSpPr>
            <a:spLocks noChangeArrowheads="1"/>
          </p:cNvSpPr>
          <p:nvPr/>
        </p:nvSpPr>
        <p:spPr bwMode="auto">
          <a:xfrm>
            <a:off x="5087896" y="3799119"/>
            <a:ext cx="969221" cy="1107477"/>
          </a:xfrm>
          <a:custGeom>
            <a:avLst/>
            <a:gdLst/>
            <a:ahLst/>
            <a:cxnLst>
              <a:cxn ang="0">
                <a:pos x="2345" y="3238"/>
              </a:cxn>
              <a:cxn ang="0">
                <a:pos x="2448" y="3389"/>
              </a:cxn>
              <a:cxn ang="0">
                <a:pos x="2517" y="3275"/>
              </a:cxn>
              <a:cxn ang="0">
                <a:pos x="2587" y="3049"/>
              </a:cxn>
              <a:cxn ang="0">
                <a:pos x="2897" y="1430"/>
              </a:cxn>
              <a:cxn ang="0">
                <a:pos x="2967" y="1770"/>
              </a:cxn>
              <a:cxn ang="0">
                <a:pos x="2827" y="2184"/>
              </a:cxn>
              <a:cxn ang="0">
                <a:pos x="2724" y="2485"/>
              </a:cxn>
              <a:cxn ang="0">
                <a:pos x="2620" y="2710"/>
              </a:cxn>
              <a:cxn ang="0">
                <a:pos x="2448" y="2899"/>
              </a:cxn>
              <a:cxn ang="0">
                <a:pos x="2345" y="2785"/>
              </a:cxn>
              <a:cxn ang="0">
                <a:pos x="2208" y="2860"/>
              </a:cxn>
              <a:cxn ang="0">
                <a:pos x="2001" y="2785"/>
              </a:cxn>
              <a:cxn ang="0">
                <a:pos x="1896" y="2635"/>
              </a:cxn>
              <a:cxn ang="0">
                <a:pos x="1863" y="2560"/>
              </a:cxn>
              <a:cxn ang="0">
                <a:pos x="1828" y="2410"/>
              </a:cxn>
              <a:cxn ang="0">
                <a:pos x="1725" y="2522"/>
              </a:cxn>
              <a:cxn ang="0">
                <a:pos x="1793" y="2297"/>
              </a:cxn>
              <a:cxn ang="0">
                <a:pos x="1759" y="2297"/>
              </a:cxn>
              <a:cxn ang="0">
                <a:pos x="1655" y="2448"/>
              </a:cxn>
              <a:cxn ang="0">
                <a:pos x="1516" y="2297"/>
              </a:cxn>
              <a:cxn ang="0">
                <a:pos x="1310" y="2146"/>
              </a:cxn>
              <a:cxn ang="0">
                <a:pos x="1138" y="2108"/>
              </a:cxn>
              <a:cxn ang="0">
                <a:pos x="828" y="2221"/>
              </a:cxn>
              <a:cxn ang="0">
                <a:pos x="552" y="2372"/>
              </a:cxn>
              <a:cxn ang="0">
                <a:pos x="309" y="2485"/>
              </a:cxn>
              <a:cxn ang="0">
                <a:pos x="69" y="2372"/>
              </a:cxn>
              <a:cxn ang="0">
                <a:pos x="138" y="2221"/>
              </a:cxn>
              <a:cxn ang="0">
                <a:pos x="104" y="1807"/>
              </a:cxn>
              <a:cxn ang="0">
                <a:pos x="34" y="1505"/>
              </a:cxn>
              <a:cxn ang="0">
                <a:pos x="34" y="1054"/>
              </a:cxn>
              <a:cxn ang="0">
                <a:pos x="207" y="942"/>
              </a:cxn>
              <a:cxn ang="0">
                <a:pos x="552" y="753"/>
              </a:cxn>
              <a:cxn ang="0">
                <a:pos x="621" y="528"/>
              </a:cxn>
              <a:cxn ang="0">
                <a:pos x="724" y="528"/>
              </a:cxn>
              <a:cxn ang="0">
                <a:pos x="828" y="377"/>
              </a:cxn>
              <a:cxn ang="0">
                <a:pos x="965" y="301"/>
              </a:cxn>
              <a:cxn ang="0">
                <a:pos x="1104" y="377"/>
              </a:cxn>
              <a:cxn ang="0">
                <a:pos x="1172" y="264"/>
              </a:cxn>
              <a:cxn ang="0">
                <a:pos x="1379" y="150"/>
              </a:cxn>
              <a:cxn ang="0">
                <a:pos x="1655" y="76"/>
              </a:cxn>
              <a:cxn ang="0">
                <a:pos x="1689" y="114"/>
              </a:cxn>
              <a:cxn ang="0">
                <a:pos x="1689" y="227"/>
              </a:cxn>
              <a:cxn ang="0">
                <a:pos x="1620" y="377"/>
              </a:cxn>
              <a:cxn ang="0">
                <a:pos x="1896" y="602"/>
              </a:cxn>
              <a:cxn ang="0">
                <a:pos x="2034" y="490"/>
              </a:cxn>
              <a:cxn ang="0">
                <a:pos x="2104" y="76"/>
              </a:cxn>
              <a:cxn ang="0">
                <a:pos x="2171" y="76"/>
              </a:cxn>
              <a:cxn ang="0">
                <a:pos x="2275" y="301"/>
              </a:cxn>
              <a:cxn ang="0">
                <a:pos x="2380" y="377"/>
              </a:cxn>
              <a:cxn ang="0">
                <a:pos x="2414" y="641"/>
              </a:cxn>
              <a:cxn ang="0">
                <a:pos x="2620" y="979"/>
              </a:cxn>
              <a:cxn ang="0">
                <a:pos x="2759" y="1130"/>
              </a:cxn>
              <a:cxn ang="0">
                <a:pos x="2863" y="1394"/>
              </a:cxn>
            </a:cxnLst>
            <a:rect l="0" t="0" r="r" b="b"/>
            <a:pathLst>
              <a:path w="2968" h="3390">
                <a:moveTo>
                  <a:pt x="2345" y="3049"/>
                </a:moveTo>
                <a:lnTo>
                  <a:pt x="2311" y="3049"/>
                </a:lnTo>
                <a:lnTo>
                  <a:pt x="2311" y="3125"/>
                </a:lnTo>
                <a:lnTo>
                  <a:pt x="2345" y="3200"/>
                </a:lnTo>
                <a:lnTo>
                  <a:pt x="2345" y="3238"/>
                </a:lnTo>
                <a:lnTo>
                  <a:pt x="2345" y="3275"/>
                </a:lnTo>
                <a:lnTo>
                  <a:pt x="2380" y="3314"/>
                </a:lnTo>
                <a:lnTo>
                  <a:pt x="2414" y="3350"/>
                </a:lnTo>
                <a:lnTo>
                  <a:pt x="2414" y="3389"/>
                </a:lnTo>
                <a:lnTo>
                  <a:pt x="2448" y="3389"/>
                </a:lnTo>
                <a:lnTo>
                  <a:pt x="2483" y="3389"/>
                </a:lnTo>
                <a:lnTo>
                  <a:pt x="2483" y="3350"/>
                </a:lnTo>
                <a:lnTo>
                  <a:pt x="2483" y="3314"/>
                </a:lnTo>
                <a:lnTo>
                  <a:pt x="2517" y="3350"/>
                </a:lnTo>
                <a:lnTo>
                  <a:pt x="2517" y="3275"/>
                </a:lnTo>
                <a:lnTo>
                  <a:pt x="2551" y="3238"/>
                </a:lnTo>
                <a:lnTo>
                  <a:pt x="2587" y="3238"/>
                </a:lnTo>
                <a:lnTo>
                  <a:pt x="2587" y="3163"/>
                </a:lnTo>
                <a:lnTo>
                  <a:pt x="2587" y="3125"/>
                </a:lnTo>
                <a:lnTo>
                  <a:pt x="2587" y="3049"/>
                </a:lnTo>
                <a:lnTo>
                  <a:pt x="2517" y="3087"/>
                </a:lnTo>
                <a:lnTo>
                  <a:pt x="2448" y="3087"/>
                </a:lnTo>
                <a:lnTo>
                  <a:pt x="2414" y="3087"/>
                </a:lnTo>
                <a:lnTo>
                  <a:pt x="2345" y="3049"/>
                </a:lnTo>
                <a:close/>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6" name="Freeform 362"/>
          <p:cNvSpPr>
            <a:spLocks noChangeArrowheads="1"/>
          </p:cNvSpPr>
          <p:nvPr/>
        </p:nvSpPr>
        <p:spPr bwMode="auto">
          <a:xfrm>
            <a:off x="5842536" y="4794265"/>
            <a:ext cx="90729" cy="110891"/>
          </a:xfrm>
          <a:custGeom>
            <a:avLst/>
            <a:gdLst/>
            <a:ahLst/>
            <a:cxnLst>
              <a:cxn ang="0">
                <a:pos x="33" y="0"/>
              </a:cxn>
              <a:cxn ang="0">
                <a:pos x="0" y="0"/>
              </a:cxn>
              <a:cxn ang="0">
                <a:pos x="0" y="75"/>
              </a:cxn>
              <a:cxn ang="0">
                <a:pos x="33" y="150"/>
              </a:cxn>
              <a:cxn ang="0">
                <a:pos x="33" y="188"/>
              </a:cxn>
              <a:cxn ang="0">
                <a:pos x="33" y="226"/>
              </a:cxn>
              <a:cxn ang="0">
                <a:pos x="69" y="264"/>
              </a:cxn>
              <a:cxn ang="0">
                <a:pos x="103" y="301"/>
              </a:cxn>
              <a:cxn ang="0">
                <a:pos x="103" y="338"/>
              </a:cxn>
              <a:cxn ang="0">
                <a:pos x="138" y="338"/>
              </a:cxn>
              <a:cxn ang="0">
                <a:pos x="171" y="338"/>
              </a:cxn>
              <a:cxn ang="0">
                <a:pos x="171" y="301"/>
              </a:cxn>
              <a:cxn ang="0">
                <a:pos x="171" y="264"/>
              </a:cxn>
              <a:cxn ang="0">
                <a:pos x="206" y="301"/>
              </a:cxn>
              <a:cxn ang="0">
                <a:pos x="206" y="226"/>
              </a:cxn>
              <a:cxn ang="0">
                <a:pos x="241" y="188"/>
              </a:cxn>
              <a:cxn ang="0">
                <a:pos x="275" y="188"/>
              </a:cxn>
              <a:cxn ang="0">
                <a:pos x="275" y="114"/>
              </a:cxn>
              <a:cxn ang="0">
                <a:pos x="275" y="75"/>
              </a:cxn>
              <a:cxn ang="0">
                <a:pos x="275" y="0"/>
              </a:cxn>
              <a:cxn ang="0">
                <a:pos x="206" y="38"/>
              </a:cxn>
              <a:cxn ang="0">
                <a:pos x="138" y="38"/>
              </a:cxn>
              <a:cxn ang="0">
                <a:pos x="103" y="38"/>
              </a:cxn>
              <a:cxn ang="0">
                <a:pos x="33" y="0"/>
              </a:cxn>
            </a:cxnLst>
            <a:rect l="0" t="0" r="r" b="b"/>
            <a:pathLst>
              <a:path w="276" h="339">
                <a:moveTo>
                  <a:pt x="33" y="0"/>
                </a:moveTo>
                <a:lnTo>
                  <a:pt x="0" y="0"/>
                </a:lnTo>
                <a:lnTo>
                  <a:pt x="0" y="75"/>
                </a:lnTo>
                <a:lnTo>
                  <a:pt x="33" y="150"/>
                </a:lnTo>
                <a:lnTo>
                  <a:pt x="33" y="188"/>
                </a:lnTo>
                <a:lnTo>
                  <a:pt x="33" y="226"/>
                </a:lnTo>
                <a:lnTo>
                  <a:pt x="69" y="264"/>
                </a:lnTo>
                <a:lnTo>
                  <a:pt x="103" y="301"/>
                </a:lnTo>
                <a:lnTo>
                  <a:pt x="103" y="338"/>
                </a:lnTo>
                <a:lnTo>
                  <a:pt x="138" y="338"/>
                </a:lnTo>
                <a:lnTo>
                  <a:pt x="171" y="338"/>
                </a:lnTo>
                <a:lnTo>
                  <a:pt x="171" y="301"/>
                </a:lnTo>
                <a:lnTo>
                  <a:pt x="171" y="264"/>
                </a:lnTo>
                <a:lnTo>
                  <a:pt x="206" y="301"/>
                </a:lnTo>
                <a:lnTo>
                  <a:pt x="206" y="226"/>
                </a:lnTo>
                <a:lnTo>
                  <a:pt x="241" y="188"/>
                </a:lnTo>
                <a:lnTo>
                  <a:pt x="275" y="188"/>
                </a:lnTo>
                <a:lnTo>
                  <a:pt x="275" y="114"/>
                </a:lnTo>
                <a:lnTo>
                  <a:pt x="275" y="75"/>
                </a:lnTo>
                <a:lnTo>
                  <a:pt x="275" y="0"/>
                </a:lnTo>
                <a:lnTo>
                  <a:pt x="206" y="38"/>
                </a:lnTo>
                <a:lnTo>
                  <a:pt x="138" y="38"/>
                </a:lnTo>
                <a:lnTo>
                  <a:pt x="103" y="38"/>
                </a:lnTo>
                <a:lnTo>
                  <a:pt x="33" y="0"/>
                </a:lnTo>
              </a:path>
            </a:pathLst>
          </a:custGeom>
          <a:noFill/>
          <a:ln w="3600">
            <a:solidFill>
              <a:srgbClr val="000000"/>
            </a:solidFill>
            <a:round/>
            <a:headEnd/>
            <a:tailEnd/>
          </a:ln>
          <a:effectLst/>
        </p:spPr>
        <p:txBody>
          <a:bodyPr/>
          <a:lstStyle/>
          <a:p>
            <a:endParaRPr lang="es-ES_tradnl" sz="1633"/>
          </a:p>
        </p:txBody>
      </p:sp>
      <p:sp>
        <p:nvSpPr>
          <p:cNvPr id="11627" name="Freeform 363"/>
          <p:cNvSpPr>
            <a:spLocks noChangeArrowheads="1"/>
          </p:cNvSpPr>
          <p:nvPr/>
        </p:nvSpPr>
        <p:spPr bwMode="auto">
          <a:xfrm>
            <a:off x="5087896" y="3799122"/>
            <a:ext cx="969221" cy="947619"/>
          </a:xfrm>
          <a:custGeom>
            <a:avLst/>
            <a:gdLst/>
            <a:ahLst/>
            <a:cxnLst>
              <a:cxn ang="0">
                <a:pos x="2967" y="1656"/>
              </a:cxn>
              <a:cxn ang="0">
                <a:pos x="2863" y="2108"/>
              </a:cxn>
              <a:cxn ang="0">
                <a:pos x="2793" y="2221"/>
              </a:cxn>
              <a:cxn ang="0">
                <a:pos x="2724" y="2485"/>
              </a:cxn>
              <a:cxn ang="0">
                <a:pos x="2656" y="2673"/>
              </a:cxn>
              <a:cxn ang="0">
                <a:pos x="2483" y="2824"/>
              </a:cxn>
              <a:cxn ang="0">
                <a:pos x="2380" y="2860"/>
              </a:cxn>
              <a:cxn ang="0">
                <a:pos x="2311" y="2824"/>
              </a:cxn>
              <a:cxn ang="0">
                <a:pos x="2208" y="2860"/>
              </a:cxn>
              <a:cxn ang="0">
                <a:pos x="2034" y="2785"/>
              </a:cxn>
              <a:cxn ang="0">
                <a:pos x="1931" y="2710"/>
              </a:cxn>
              <a:cxn ang="0">
                <a:pos x="1896" y="2560"/>
              </a:cxn>
              <a:cxn ang="0">
                <a:pos x="1828" y="2560"/>
              </a:cxn>
              <a:cxn ang="0">
                <a:pos x="1828" y="2410"/>
              </a:cxn>
              <a:cxn ang="0">
                <a:pos x="1759" y="2522"/>
              </a:cxn>
              <a:cxn ang="0">
                <a:pos x="1759" y="2372"/>
              </a:cxn>
              <a:cxn ang="0">
                <a:pos x="1793" y="2221"/>
              </a:cxn>
              <a:cxn ang="0">
                <a:pos x="1725" y="2334"/>
              </a:cxn>
              <a:cxn ang="0">
                <a:pos x="1655" y="2448"/>
              </a:cxn>
              <a:cxn ang="0">
                <a:pos x="1552" y="2334"/>
              </a:cxn>
              <a:cxn ang="0">
                <a:pos x="1449" y="2184"/>
              </a:cxn>
              <a:cxn ang="0">
                <a:pos x="1276" y="2108"/>
              </a:cxn>
              <a:cxn ang="0">
                <a:pos x="1034" y="2146"/>
              </a:cxn>
              <a:cxn ang="0">
                <a:pos x="828" y="2221"/>
              </a:cxn>
              <a:cxn ang="0">
                <a:pos x="724" y="2372"/>
              </a:cxn>
              <a:cxn ang="0">
                <a:pos x="379" y="2410"/>
              </a:cxn>
              <a:cxn ang="0">
                <a:pos x="207" y="2485"/>
              </a:cxn>
              <a:cxn ang="0">
                <a:pos x="69" y="2334"/>
              </a:cxn>
              <a:cxn ang="0">
                <a:pos x="138" y="2221"/>
              </a:cxn>
              <a:cxn ang="0">
                <a:pos x="69" y="1920"/>
              </a:cxn>
              <a:cxn ang="0">
                <a:pos x="0" y="1694"/>
              </a:cxn>
              <a:cxn ang="0">
                <a:pos x="0" y="1280"/>
              </a:cxn>
              <a:cxn ang="0">
                <a:pos x="69" y="1054"/>
              </a:cxn>
              <a:cxn ang="0">
                <a:pos x="207" y="942"/>
              </a:cxn>
              <a:cxn ang="0">
                <a:pos x="517" y="829"/>
              </a:cxn>
              <a:cxn ang="0">
                <a:pos x="586" y="602"/>
              </a:cxn>
              <a:cxn ang="0">
                <a:pos x="655" y="565"/>
              </a:cxn>
              <a:cxn ang="0">
                <a:pos x="759" y="528"/>
              </a:cxn>
              <a:cxn ang="0">
                <a:pos x="828" y="377"/>
              </a:cxn>
              <a:cxn ang="0">
                <a:pos x="930" y="338"/>
              </a:cxn>
              <a:cxn ang="0">
                <a:pos x="1069" y="377"/>
              </a:cxn>
              <a:cxn ang="0">
                <a:pos x="1138" y="338"/>
              </a:cxn>
              <a:cxn ang="0">
                <a:pos x="1208" y="227"/>
              </a:cxn>
              <a:cxn ang="0">
                <a:pos x="1379" y="150"/>
              </a:cxn>
              <a:cxn ang="0">
                <a:pos x="1620" y="114"/>
              </a:cxn>
              <a:cxn ang="0">
                <a:pos x="1689" y="188"/>
              </a:cxn>
              <a:cxn ang="0">
                <a:pos x="1759" y="150"/>
              </a:cxn>
              <a:cxn ang="0">
                <a:pos x="1655" y="227"/>
              </a:cxn>
              <a:cxn ang="0">
                <a:pos x="1620" y="377"/>
              </a:cxn>
              <a:cxn ang="0">
                <a:pos x="1863" y="565"/>
              </a:cxn>
              <a:cxn ang="0">
                <a:pos x="2034" y="565"/>
              </a:cxn>
              <a:cxn ang="0">
                <a:pos x="2068" y="301"/>
              </a:cxn>
              <a:cxn ang="0">
                <a:pos x="2104" y="38"/>
              </a:cxn>
              <a:cxn ang="0">
                <a:pos x="2171" y="76"/>
              </a:cxn>
              <a:cxn ang="0">
                <a:pos x="2241" y="301"/>
              </a:cxn>
              <a:cxn ang="0">
                <a:pos x="2345" y="301"/>
              </a:cxn>
              <a:cxn ang="0">
                <a:pos x="2380" y="528"/>
              </a:cxn>
              <a:cxn ang="0">
                <a:pos x="2448" y="753"/>
              </a:cxn>
              <a:cxn ang="0">
                <a:pos x="2620" y="979"/>
              </a:cxn>
              <a:cxn ang="0">
                <a:pos x="2724" y="1093"/>
              </a:cxn>
              <a:cxn ang="0">
                <a:pos x="2827" y="1280"/>
              </a:cxn>
            </a:cxnLst>
            <a:rect l="0" t="0" r="r" b="b"/>
            <a:pathLst>
              <a:path w="2968" h="2900">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path>
            </a:pathLst>
          </a:custGeom>
          <a:noFill/>
          <a:ln w="3600">
            <a:solidFill>
              <a:srgbClr val="000000"/>
            </a:solidFill>
            <a:round/>
            <a:headEnd/>
            <a:tailEnd/>
          </a:ln>
          <a:effectLst/>
        </p:spPr>
        <p:txBody>
          <a:bodyPr/>
          <a:lstStyle/>
          <a:p>
            <a:endParaRPr lang="es-ES_tradnl" sz="1633"/>
          </a:p>
        </p:txBody>
      </p:sp>
      <p:sp>
        <p:nvSpPr>
          <p:cNvPr id="11628" name="Freeform 364"/>
          <p:cNvSpPr>
            <a:spLocks noChangeArrowheads="1"/>
          </p:cNvSpPr>
          <p:nvPr/>
        </p:nvSpPr>
        <p:spPr bwMode="auto">
          <a:xfrm>
            <a:off x="2632437" y="3012797"/>
            <a:ext cx="11521" cy="24483"/>
          </a:xfrm>
          <a:custGeom>
            <a:avLst/>
            <a:gdLst/>
            <a:ahLst/>
            <a:cxnLst>
              <a:cxn ang="0">
                <a:pos x="0" y="0"/>
              </a:cxn>
              <a:cxn ang="0">
                <a:pos x="33" y="75"/>
              </a:cxn>
              <a:cxn ang="0">
                <a:pos x="0" y="0"/>
              </a:cxn>
            </a:cxnLst>
            <a:rect l="0" t="0" r="r" b="b"/>
            <a:pathLst>
              <a:path w="34" h="76">
                <a:moveTo>
                  <a:pt x="0" y="0"/>
                </a:moveTo>
                <a:lnTo>
                  <a:pt x="33" y="75"/>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9" name="Line 365"/>
          <p:cNvSpPr>
            <a:spLocks noChangeShapeType="1"/>
          </p:cNvSpPr>
          <p:nvPr/>
        </p:nvSpPr>
        <p:spPr bwMode="auto">
          <a:xfrm>
            <a:off x="2632437" y="3012797"/>
            <a:ext cx="10082" cy="24483"/>
          </a:xfrm>
          <a:prstGeom prst="line">
            <a:avLst/>
          </a:prstGeom>
          <a:noFill/>
          <a:ln w="3600">
            <a:solidFill>
              <a:srgbClr val="000000"/>
            </a:solidFill>
            <a:round/>
            <a:headEnd/>
            <a:tailEnd/>
          </a:ln>
          <a:effectLst/>
        </p:spPr>
        <p:txBody>
          <a:bodyPr/>
          <a:lstStyle/>
          <a:p>
            <a:endParaRPr lang="es-ES_tradnl" sz="1633"/>
          </a:p>
        </p:txBody>
      </p:sp>
      <p:sp>
        <p:nvSpPr>
          <p:cNvPr id="11630" name="Freeform 366"/>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 ang="0">
                <a:pos x="0" y="113"/>
              </a:cxn>
            </a:cxnLst>
            <a:rect l="0" t="0" r="r" b="b"/>
            <a:pathLst>
              <a:path w="174" h="151">
                <a:moveTo>
                  <a:pt x="0" y="113"/>
                </a:moveTo>
                <a:lnTo>
                  <a:pt x="35" y="150"/>
                </a:lnTo>
                <a:lnTo>
                  <a:pt x="35" y="113"/>
                </a:lnTo>
                <a:lnTo>
                  <a:pt x="139" y="75"/>
                </a:lnTo>
                <a:lnTo>
                  <a:pt x="139" y="37"/>
                </a:lnTo>
                <a:lnTo>
                  <a:pt x="173" y="0"/>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1" name="Freeform 367"/>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Lst>
            <a:rect l="0" t="0" r="r" b="b"/>
            <a:pathLst>
              <a:path w="174" h="151">
                <a:moveTo>
                  <a:pt x="0" y="113"/>
                </a:moveTo>
                <a:lnTo>
                  <a:pt x="35" y="150"/>
                </a:lnTo>
                <a:lnTo>
                  <a:pt x="35" y="113"/>
                </a:lnTo>
                <a:lnTo>
                  <a:pt x="139" y="75"/>
                </a:lnTo>
                <a:lnTo>
                  <a:pt x="139" y="37"/>
                </a:lnTo>
                <a:lnTo>
                  <a:pt x="173" y="0"/>
                </a:lnTo>
              </a:path>
            </a:pathLst>
          </a:custGeom>
          <a:noFill/>
          <a:ln w="3600">
            <a:solidFill>
              <a:srgbClr val="000000"/>
            </a:solidFill>
            <a:round/>
            <a:headEnd/>
            <a:tailEnd/>
          </a:ln>
          <a:effectLst/>
        </p:spPr>
        <p:txBody>
          <a:bodyPr/>
          <a:lstStyle/>
          <a:p>
            <a:endParaRPr lang="es-ES_tradnl" sz="1633"/>
          </a:p>
        </p:txBody>
      </p:sp>
      <p:sp>
        <p:nvSpPr>
          <p:cNvPr id="11632" name="Freeform 368"/>
          <p:cNvSpPr>
            <a:spLocks noChangeArrowheads="1"/>
          </p:cNvSpPr>
          <p:nvPr/>
        </p:nvSpPr>
        <p:spPr bwMode="auto">
          <a:xfrm>
            <a:off x="8849570" y="2962392"/>
            <a:ext cx="34564" cy="24482"/>
          </a:xfrm>
          <a:custGeom>
            <a:avLst/>
            <a:gdLst/>
            <a:ahLst/>
            <a:cxnLst>
              <a:cxn ang="0">
                <a:pos x="0" y="75"/>
              </a:cxn>
              <a:cxn ang="0">
                <a:pos x="104" y="0"/>
              </a:cxn>
              <a:cxn ang="0">
                <a:pos x="0" y="75"/>
              </a:cxn>
            </a:cxnLst>
            <a:rect l="0" t="0" r="r" b="b"/>
            <a:pathLst>
              <a:path w="105" h="76">
                <a:moveTo>
                  <a:pt x="0" y="75"/>
                </a:moveTo>
                <a:lnTo>
                  <a:pt x="104" y="0"/>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3" name="Line 369"/>
          <p:cNvSpPr>
            <a:spLocks noChangeShapeType="1"/>
          </p:cNvSpPr>
          <p:nvPr/>
        </p:nvSpPr>
        <p:spPr bwMode="auto">
          <a:xfrm flipV="1">
            <a:off x="8849570" y="2962392"/>
            <a:ext cx="34564" cy="27362"/>
          </a:xfrm>
          <a:prstGeom prst="line">
            <a:avLst/>
          </a:prstGeom>
          <a:noFill/>
          <a:ln w="3600">
            <a:solidFill>
              <a:srgbClr val="000000"/>
            </a:solidFill>
            <a:round/>
            <a:headEnd/>
            <a:tailEnd/>
          </a:ln>
          <a:effectLst/>
        </p:spPr>
        <p:txBody>
          <a:bodyPr/>
          <a:lstStyle/>
          <a:p>
            <a:endParaRPr lang="es-ES_tradnl" sz="1633"/>
          </a:p>
        </p:txBody>
      </p:sp>
      <p:sp>
        <p:nvSpPr>
          <p:cNvPr id="11634" name="Freeform 370"/>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 ang="0">
                <a:pos x="0" y="0"/>
              </a:cxn>
            </a:cxnLst>
            <a:rect l="0" t="0" r="r" b="b"/>
            <a:pathLst>
              <a:path w="140" h="38">
                <a:moveTo>
                  <a:pt x="0" y="0"/>
                </a:moveTo>
                <a:lnTo>
                  <a:pt x="34" y="37"/>
                </a:lnTo>
                <a:lnTo>
                  <a:pt x="103" y="37"/>
                </a:lnTo>
                <a:lnTo>
                  <a:pt x="139" y="37"/>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5" name="Freeform 371"/>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Lst>
            <a:rect l="0" t="0" r="r" b="b"/>
            <a:pathLst>
              <a:path w="140" h="38">
                <a:moveTo>
                  <a:pt x="0" y="0"/>
                </a:moveTo>
                <a:lnTo>
                  <a:pt x="34" y="37"/>
                </a:lnTo>
                <a:lnTo>
                  <a:pt x="103" y="37"/>
                </a:lnTo>
                <a:lnTo>
                  <a:pt x="139" y="37"/>
                </a:lnTo>
              </a:path>
            </a:pathLst>
          </a:custGeom>
          <a:noFill/>
          <a:ln w="3600">
            <a:solidFill>
              <a:srgbClr val="000000"/>
            </a:solidFill>
            <a:round/>
            <a:headEnd/>
            <a:tailEnd/>
          </a:ln>
          <a:effectLst/>
        </p:spPr>
        <p:txBody>
          <a:bodyPr/>
          <a:lstStyle/>
          <a:p>
            <a:endParaRPr lang="es-ES_tradnl" sz="1633"/>
          </a:p>
        </p:txBody>
      </p:sp>
      <p:sp>
        <p:nvSpPr>
          <p:cNvPr id="11636" name="Line 372"/>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37" name="Freeform 373"/>
          <p:cNvSpPr>
            <a:spLocks noChangeArrowheads="1"/>
          </p:cNvSpPr>
          <p:nvPr/>
        </p:nvSpPr>
        <p:spPr bwMode="auto">
          <a:xfrm>
            <a:off x="5424892" y="3466445"/>
            <a:ext cx="315393" cy="259227"/>
          </a:xfrm>
          <a:custGeom>
            <a:avLst/>
            <a:gdLst/>
            <a:ahLst/>
            <a:cxnLst>
              <a:cxn ang="0">
                <a:pos x="966" y="188"/>
              </a:cxn>
              <a:cxn ang="0">
                <a:pos x="862" y="76"/>
              </a:cxn>
              <a:cxn ang="0">
                <a:pos x="793" y="76"/>
              </a:cxn>
              <a:cxn ang="0">
                <a:pos x="725" y="113"/>
              </a:cxn>
              <a:cxn ang="0">
                <a:pos x="689" y="188"/>
              </a:cxn>
              <a:cxn ang="0">
                <a:pos x="621" y="264"/>
              </a:cxn>
              <a:cxn ang="0">
                <a:pos x="551" y="227"/>
              </a:cxn>
              <a:cxn ang="0">
                <a:pos x="482" y="150"/>
              </a:cxn>
              <a:cxn ang="0">
                <a:pos x="482" y="113"/>
              </a:cxn>
              <a:cxn ang="0">
                <a:pos x="482" y="38"/>
              </a:cxn>
              <a:cxn ang="0">
                <a:pos x="414" y="0"/>
              </a:cxn>
              <a:cxn ang="0">
                <a:pos x="276" y="76"/>
              </a:cxn>
              <a:cxn ang="0">
                <a:pos x="242" y="113"/>
              </a:cxn>
              <a:cxn ang="0">
                <a:pos x="310" y="150"/>
              </a:cxn>
              <a:cxn ang="0">
                <a:pos x="414" y="150"/>
              </a:cxn>
              <a:cxn ang="0">
                <a:pos x="379" y="188"/>
              </a:cxn>
              <a:cxn ang="0">
                <a:pos x="310" y="188"/>
              </a:cxn>
              <a:cxn ang="0">
                <a:pos x="310" y="264"/>
              </a:cxn>
              <a:cxn ang="0">
                <a:pos x="379" y="301"/>
              </a:cxn>
              <a:cxn ang="0">
                <a:pos x="449" y="264"/>
              </a:cxn>
              <a:cxn ang="0">
                <a:pos x="482" y="227"/>
              </a:cxn>
              <a:cxn ang="0">
                <a:pos x="482" y="339"/>
              </a:cxn>
              <a:cxn ang="0">
                <a:pos x="655" y="377"/>
              </a:cxn>
              <a:cxn ang="0">
                <a:pos x="759" y="451"/>
              </a:cxn>
              <a:cxn ang="0">
                <a:pos x="829" y="641"/>
              </a:cxn>
              <a:cxn ang="0">
                <a:pos x="829" y="715"/>
              </a:cxn>
              <a:cxn ang="0">
                <a:pos x="897" y="753"/>
              </a:cxn>
              <a:cxn ang="0">
                <a:pos x="966" y="791"/>
              </a:cxn>
              <a:cxn ang="0">
                <a:pos x="33" y="227"/>
              </a:cxn>
              <a:cxn ang="0">
                <a:pos x="33" y="264"/>
              </a:cxn>
              <a:cxn ang="0">
                <a:pos x="173" y="264"/>
              </a:cxn>
              <a:cxn ang="0">
                <a:pos x="207" y="227"/>
              </a:cxn>
              <a:cxn ang="0">
                <a:pos x="173" y="188"/>
              </a:cxn>
            </a:cxnLst>
            <a:rect l="0" t="0" r="r" b="b"/>
            <a:pathLst>
              <a:path w="967" h="792">
                <a:moveTo>
                  <a:pt x="966" y="791"/>
                </a:moveTo>
                <a:lnTo>
                  <a:pt x="966" y="188"/>
                </a:lnTo>
                <a:lnTo>
                  <a:pt x="897" y="150"/>
                </a:lnTo>
                <a:lnTo>
                  <a:pt x="862" y="76"/>
                </a:lnTo>
                <a:lnTo>
                  <a:pt x="829" y="76"/>
                </a:lnTo>
                <a:lnTo>
                  <a:pt x="793" y="76"/>
                </a:lnTo>
                <a:lnTo>
                  <a:pt x="725" y="76"/>
                </a:lnTo>
                <a:lnTo>
                  <a:pt x="725" y="113"/>
                </a:lnTo>
                <a:lnTo>
                  <a:pt x="725" y="150"/>
                </a:lnTo>
                <a:lnTo>
                  <a:pt x="689" y="188"/>
                </a:lnTo>
                <a:lnTo>
                  <a:pt x="655" y="227"/>
                </a:lnTo>
                <a:lnTo>
                  <a:pt x="621" y="264"/>
                </a:lnTo>
                <a:lnTo>
                  <a:pt x="586" y="264"/>
                </a:lnTo>
                <a:lnTo>
                  <a:pt x="551" y="227"/>
                </a:lnTo>
                <a:lnTo>
                  <a:pt x="518" y="188"/>
                </a:lnTo>
                <a:lnTo>
                  <a:pt x="482" y="150"/>
                </a:lnTo>
                <a:lnTo>
                  <a:pt x="449" y="113"/>
                </a:lnTo>
                <a:lnTo>
                  <a:pt x="482" y="113"/>
                </a:lnTo>
                <a:lnTo>
                  <a:pt x="482" y="76"/>
                </a:lnTo>
                <a:lnTo>
                  <a:pt x="482" y="38"/>
                </a:lnTo>
                <a:lnTo>
                  <a:pt x="449" y="0"/>
                </a:lnTo>
                <a:lnTo>
                  <a:pt x="414" y="0"/>
                </a:lnTo>
                <a:lnTo>
                  <a:pt x="310" y="38"/>
                </a:lnTo>
                <a:lnTo>
                  <a:pt x="276" y="76"/>
                </a:lnTo>
                <a:lnTo>
                  <a:pt x="242" y="76"/>
                </a:lnTo>
                <a:lnTo>
                  <a:pt x="242" y="113"/>
                </a:lnTo>
                <a:lnTo>
                  <a:pt x="310" y="113"/>
                </a:lnTo>
                <a:lnTo>
                  <a:pt x="310" y="150"/>
                </a:lnTo>
                <a:lnTo>
                  <a:pt x="345" y="150"/>
                </a:lnTo>
                <a:lnTo>
                  <a:pt x="414" y="150"/>
                </a:lnTo>
                <a:lnTo>
                  <a:pt x="414" y="188"/>
                </a:lnTo>
                <a:lnTo>
                  <a:pt x="379" y="188"/>
                </a:lnTo>
                <a:lnTo>
                  <a:pt x="345" y="188"/>
                </a:lnTo>
                <a:lnTo>
                  <a:pt x="310" y="188"/>
                </a:lnTo>
                <a:lnTo>
                  <a:pt x="310" y="227"/>
                </a:lnTo>
                <a:lnTo>
                  <a:pt x="310" y="264"/>
                </a:lnTo>
                <a:lnTo>
                  <a:pt x="345" y="264"/>
                </a:lnTo>
                <a:lnTo>
                  <a:pt x="379" y="301"/>
                </a:lnTo>
                <a:lnTo>
                  <a:pt x="414" y="339"/>
                </a:lnTo>
                <a:lnTo>
                  <a:pt x="449" y="264"/>
                </a:lnTo>
                <a:lnTo>
                  <a:pt x="449" y="227"/>
                </a:lnTo>
                <a:lnTo>
                  <a:pt x="482" y="227"/>
                </a:lnTo>
                <a:lnTo>
                  <a:pt x="449" y="301"/>
                </a:lnTo>
                <a:lnTo>
                  <a:pt x="482" y="339"/>
                </a:lnTo>
                <a:lnTo>
                  <a:pt x="586" y="377"/>
                </a:lnTo>
                <a:lnTo>
                  <a:pt x="655" y="377"/>
                </a:lnTo>
                <a:lnTo>
                  <a:pt x="689" y="377"/>
                </a:lnTo>
                <a:lnTo>
                  <a:pt x="759" y="451"/>
                </a:lnTo>
                <a:lnTo>
                  <a:pt x="793" y="527"/>
                </a:lnTo>
                <a:lnTo>
                  <a:pt x="829" y="641"/>
                </a:lnTo>
                <a:lnTo>
                  <a:pt x="829" y="678"/>
                </a:lnTo>
                <a:lnTo>
                  <a:pt x="829" y="715"/>
                </a:lnTo>
                <a:lnTo>
                  <a:pt x="862" y="715"/>
                </a:lnTo>
                <a:lnTo>
                  <a:pt x="897" y="753"/>
                </a:lnTo>
                <a:lnTo>
                  <a:pt x="930" y="753"/>
                </a:lnTo>
                <a:lnTo>
                  <a:pt x="966" y="791"/>
                </a:lnTo>
                <a:close/>
                <a:moveTo>
                  <a:pt x="138" y="188"/>
                </a:moveTo>
                <a:lnTo>
                  <a:pt x="33" y="227"/>
                </a:lnTo>
                <a:lnTo>
                  <a:pt x="0" y="264"/>
                </a:lnTo>
                <a:lnTo>
                  <a:pt x="33" y="264"/>
                </a:lnTo>
                <a:lnTo>
                  <a:pt x="70" y="264"/>
                </a:lnTo>
                <a:lnTo>
                  <a:pt x="173" y="264"/>
                </a:lnTo>
                <a:lnTo>
                  <a:pt x="207" y="264"/>
                </a:lnTo>
                <a:lnTo>
                  <a:pt x="207" y="227"/>
                </a:lnTo>
                <a:lnTo>
                  <a:pt x="207" y="188"/>
                </a:lnTo>
                <a:lnTo>
                  <a:pt x="173" y="188"/>
                </a:lnTo>
                <a:lnTo>
                  <a:pt x="138"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8" name="Freeform 374"/>
          <p:cNvSpPr>
            <a:spLocks noChangeArrowheads="1"/>
          </p:cNvSpPr>
          <p:nvPr/>
        </p:nvSpPr>
        <p:spPr bwMode="auto">
          <a:xfrm>
            <a:off x="5504100" y="3466445"/>
            <a:ext cx="237625" cy="259227"/>
          </a:xfrm>
          <a:custGeom>
            <a:avLst/>
            <a:gdLst/>
            <a:ahLst/>
            <a:cxnLst>
              <a:cxn ang="0">
                <a:pos x="725" y="791"/>
              </a:cxn>
              <a:cxn ang="0">
                <a:pos x="725" y="188"/>
              </a:cxn>
              <a:cxn ang="0">
                <a:pos x="655" y="150"/>
              </a:cxn>
              <a:cxn ang="0">
                <a:pos x="621" y="76"/>
              </a:cxn>
              <a:cxn ang="0">
                <a:pos x="587" y="76"/>
              </a:cxn>
              <a:cxn ang="0">
                <a:pos x="551" y="76"/>
              </a:cxn>
              <a:cxn ang="0">
                <a:pos x="483" y="76"/>
              </a:cxn>
              <a:cxn ang="0">
                <a:pos x="483" y="113"/>
              </a:cxn>
              <a:cxn ang="0">
                <a:pos x="483" y="150"/>
              </a:cxn>
              <a:cxn ang="0">
                <a:pos x="449" y="188"/>
              </a:cxn>
              <a:cxn ang="0">
                <a:pos x="414" y="227"/>
              </a:cxn>
              <a:cxn ang="0">
                <a:pos x="379" y="264"/>
              </a:cxn>
              <a:cxn ang="0">
                <a:pos x="345" y="264"/>
              </a:cxn>
              <a:cxn ang="0">
                <a:pos x="309" y="227"/>
              </a:cxn>
              <a:cxn ang="0">
                <a:pos x="276" y="188"/>
              </a:cxn>
              <a:cxn ang="0">
                <a:pos x="241" y="150"/>
              </a:cxn>
              <a:cxn ang="0">
                <a:pos x="207" y="113"/>
              </a:cxn>
              <a:cxn ang="0">
                <a:pos x="241" y="113"/>
              </a:cxn>
              <a:cxn ang="0">
                <a:pos x="241" y="76"/>
              </a:cxn>
              <a:cxn ang="0">
                <a:pos x="241" y="38"/>
              </a:cxn>
              <a:cxn ang="0">
                <a:pos x="207" y="0"/>
              </a:cxn>
              <a:cxn ang="0">
                <a:pos x="172" y="0"/>
              </a:cxn>
              <a:cxn ang="0">
                <a:pos x="70" y="38"/>
              </a:cxn>
              <a:cxn ang="0">
                <a:pos x="34" y="76"/>
              </a:cxn>
              <a:cxn ang="0">
                <a:pos x="0" y="76"/>
              </a:cxn>
              <a:cxn ang="0">
                <a:pos x="0" y="113"/>
              </a:cxn>
              <a:cxn ang="0">
                <a:pos x="70" y="113"/>
              </a:cxn>
              <a:cxn ang="0">
                <a:pos x="70" y="150"/>
              </a:cxn>
              <a:cxn ang="0">
                <a:pos x="103" y="150"/>
              </a:cxn>
              <a:cxn ang="0">
                <a:pos x="172" y="150"/>
              </a:cxn>
              <a:cxn ang="0">
                <a:pos x="172" y="188"/>
              </a:cxn>
              <a:cxn ang="0">
                <a:pos x="138" y="188"/>
              </a:cxn>
              <a:cxn ang="0">
                <a:pos x="103" y="188"/>
              </a:cxn>
              <a:cxn ang="0">
                <a:pos x="70" y="188"/>
              </a:cxn>
              <a:cxn ang="0">
                <a:pos x="70" y="227"/>
              </a:cxn>
              <a:cxn ang="0">
                <a:pos x="70" y="264"/>
              </a:cxn>
              <a:cxn ang="0">
                <a:pos x="103" y="264"/>
              </a:cxn>
              <a:cxn ang="0">
                <a:pos x="138" y="301"/>
              </a:cxn>
              <a:cxn ang="0">
                <a:pos x="172" y="339"/>
              </a:cxn>
              <a:cxn ang="0">
                <a:pos x="207" y="264"/>
              </a:cxn>
              <a:cxn ang="0">
                <a:pos x="207" y="227"/>
              </a:cxn>
              <a:cxn ang="0">
                <a:pos x="241" y="227"/>
              </a:cxn>
              <a:cxn ang="0">
                <a:pos x="207" y="301"/>
              </a:cxn>
              <a:cxn ang="0">
                <a:pos x="241" y="339"/>
              </a:cxn>
              <a:cxn ang="0">
                <a:pos x="345" y="377"/>
              </a:cxn>
              <a:cxn ang="0">
                <a:pos x="414" y="377"/>
              </a:cxn>
              <a:cxn ang="0">
                <a:pos x="449" y="377"/>
              </a:cxn>
              <a:cxn ang="0">
                <a:pos x="518" y="451"/>
              </a:cxn>
              <a:cxn ang="0">
                <a:pos x="551" y="527"/>
              </a:cxn>
              <a:cxn ang="0">
                <a:pos x="587" y="641"/>
              </a:cxn>
              <a:cxn ang="0">
                <a:pos x="587" y="678"/>
              </a:cxn>
              <a:cxn ang="0">
                <a:pos x="587" y="715"/>
              </a:cxn>
              <a:cxn ang="0">
                <a:pos x="621" y="715"/>
              </a:cxn>
              <a:cxn ang="0">
                <a:pos x="655" y="753"/>
              </a:cxn>
              <a:cxn ang="0">
                <a:pos x="689" y="753"/>
              </a:cxn>
              <a:cxn ang="0">
                <a:pos x="725" y="791"/>
              </a:cxn>
            </a:cxnLst>
            <a:rect l="0" t="0" r="r" b="b"/>
            <a:pathLst>
              <a:path w="726" h="792">
                <a:moveTo>
                  <a:pt x="725" y="791"/>
                </a:moveTo>
                <a:lnTo>
                  <a:pt x="725" y="188"/>
                </a:lnTo>
                <a:lnTo>
                  <a:pt x="655" y="150"/>
                </a:lnTo>
                <a:lnTo>
                  <a:pt x="621" y="76"/>
                </a:lnTo>
                <a:lnTo>
                  <a:pt x="587" y="76"/>
                </a:lnTo>
                <a:lnTo>
                  <a:pt x="551" y="76"/>
                </a:lnTo>
                <a:lnTo>
                  <a:pt x="483" y="76"/>
                </a:lnTo>
                <a:lnTo>
                  <a:pt x="483" y="113"/>
                </a:lnTo>
                <a:lnTo>
                  <a:pt x="483" y="150"/>
                </a:lnTo>
                <a:lnTo>
                  <a:pt x="449" y="188"/>
                </a:lnTo>
                <a:lnTo>
                  <a:pt x="414" y="227"/>
                </a:lnTo>
                <a:lnTo>
                  <a:pt x="379" y="264"/>
                </a:lnTo>
                <a:lnTo>
                  <a:pt x="345" y="264"/>
                </a:lnTo>
                <a:lnTo>
                  <a:pt x="309" y="227"/>
                </a:lnTo>
                <a:lnTo>
                  <a:pt x="276" y="188"/>
                </a:lnTo>
                <a:lnTo>
                  <a:pt x="241" y="150"/>
                </a:lnTo>
                <a:lnTo>
                  <a:pt x="207" y="113"/>
                </a:lnTo>
                <a:lnTo>
                  <a:pt x="241" y="113"/>
                </a:lnTo>
                <a:lnTo>
                  <a:pt x="241" y="76"/>
                </a:lnTo>
                <a:lnTo>
                  <a:pt x="241" y="38"/>
                </a:lnTo>
                <a:lnTo>
                  <a:pt x="207" y="0"/>
                </a:lnTo>
                <a:lnTo>
                  <a:pt x="172" y="0"/>
                </a:lnTo>
                <a:lnTo>
                  <a:pt x="70" y="38"/>
                </a:lnTo>
                <a:lnTo>
                  <a:pt x="34" y="76"/>
                </a:lnTo>
                <a:lnTo>
                  <a:pt x="0" y="76"/>
                </a:lnTo>
                <a:lnTo>
                  <a:pt x="0" y="113"/>
                </a:lnTo>
                <a:lnTo>
                  <a:pt x="70" y="113"/>
                </a:lnTo>
                <a:lnTo>
                  <a:pt x="70" y="150"/>
                </a:lnTo>
                <a:lnTo>
                  <a:pt x="103" y="150"/>
                </a:lnTo>
                <a:lnTo>
                  <a:pt x="172" y="150"/>
                </a:lnTo>
                <a:lnTo>
                  <a:pt x="172" y="188"/>
                </a:lnTo>
                <a:lnTo>
                  <a:pt x="138" y="188"/>
                </a:lnTo>
                <a:lnTo>
                  <a:pt x="103" y="188"/>
                </a:lnTo>
                <a:lnTo>
                  <a:pt x="70" y="188"/>
                </a:lnTo>
                <a:lnTo>
                  <a:pt x="70" y="227"/>
                </a:lnTo>
                <a:lnTo>
                  <a:pt x="70" y="264"/>
                </a:lnTo>
                <a:lnTo>
                  <a:pt x="103" y="264"/>
                </a:lnTo>
                <a:lnTo>
                  <a:pt x="138" y="301"/>
                </a:lnTo>
                <a:lnTo>
                  <a:pt x="172" y="339"/>
                </a:lnTo>
                <a:lnTo>
                  <a:pt x="207" y="264"/>
                </a:lnTo>
                <a:lnTo>
                  <a:pt x="207" y="227"/>
                </a:lnTo>
                <a:lnTo>
                  <a:pt x="241" y="227"/>
                </a:lnTo>
                <a:lnTo>
                  <a:pt x="207" y="301"/>
                </a:lnTo>
                <a:lnTo>
                  <a:pt x="241" y="339"/>
                </a:lnTo>
                <a:lnTo>
                  <a:pt x="345" y="377"/>
                </a:lnTo>
                <a:lnTo>
                  <a:pt x="414" y="377"/>
                </a:lnTo>
                <a:lnTo>
                  <a:pt x="449" y="377"/>
                </a:lnTo>
                <a:lnTo>
                  <a:pt x="518" y="451"/>
                </a:lnTo>
                <a:lnTo>
                  <a:pt x="551" y="527"/>
                </a:lnTo>
                <a:lnTo>
                  <a:pt x="587" y="641"/>
                </a:lnTo>
                <a:lnTo>
                  <a:pt x="587" y="678"/>
                </a:lnTo>
                <a:lnTo>
                  <a:pt x="587" y="715"/>
                </a:lnTo>
                <a:lnTo>
                  <a:pt x="621" y="715"/>
                </a:lnTo>
                <a:lnTo>
                  <a:pt x="655" y="753"/>
                </a:lnTo>
                <a:lnTo>
                  <a:pt x="689" y="753"/>
                </a:lnTo>
                <a:lnTo>
                  <a:pt x="725" y="791"/>
                </a:lnTo>
              </a:path>
            </a:pathLst>
          </a:custGeom>
          <a:noFill/>
          <a:ln w="3600">
            <a:solidFill>
              <a:srgbClr val="000000"/>
            </a:solidFill>
            <a:round/>
            <a:headEnd/>
            <a:tailEnd/>
          </a:ln>
          <a:effectLst/>
        </p:spPr>
        <p:txBody>
          <a:bodyPr/>
          <a:lstStyle/>
          <a:p>
            <a:endParaRPr lang="es-ES_tradnl" sz="1633"/>
          </a:p>
        </p:txBody>
      </p:sp>
      <p:sp>
        <p:nvSpPr>
          <p:cNvPr id="11639" name="Freeform 375"/>
          <p:cNvSpPr>
            <a:spLocks noChangeArrowheads="1"/>
          </p:cNvSpPr>
          <p:nvPr/>
        </p:nvSpPr>
        <p:spPr bwMode="auto">
          <a:xfrm>
            <a:off x="5424892" y="3528371"/>
            <a:ext cx="67687" cy="24483"/>
          </a:xfrm>
          <a:custGeom>
            <a:avLst/>
            <a:gdLst/>
            <a:ahLst/>
            <a:cxnLst>
              <a:cxn ang="0">
                <a:pos x="138" y="0"/>
              </a:cxn>
              <a:cxn ang="0">
                <a:pos x="33" y="38"/>
              </a:cxn>
              <a:cxn ang="0">
                <a:pos x="0" y="76"/>
              </a:cxn>
              <a:cxn ang="0">
                <a:pos x="33" y="76"/>
              </a:cxn>
              <a:cxn ang="0">
                <a:pos x="70" y="76"/>
              </a:cxn>
              <a:cxn ang="0">
                <a:pos x="173" y="76"/>
              </a:cxn>
              <a:cxn ang="0">
                <a:pos x="207" y="76"/>
              </a:cxn>
              <a:cxn ang="0">
                <a:pos x="207" y="38"/>
              </a:cxn>
              <a:cxn ang="0">
                <a:pos x="207" y="0"/>
              </a:cxn>
              <a:cxn ang="0">
                <a:pos x="173" y="0"/>
              </a:cxn>
              <a:cxn ang="0">
                <a:pos x="138" y="0"/>
              </a:cxn>
            </a:cxnLst>
            <a:rect l="0" t="0" r="r" b="b"/>
            <a:pathLst>
              <a:path w="208" h="77">
                <a:moveTo>
                  <a:pt x="138" y="0"/>
                </a:moveTo>
                <a:lnTo>
                  <a:pt x="33" y="38"/>
                </a:lnTo>
                <a:lnTo>
                  <a:pt x="0" y="76"/>
                </a:lnTo>
                <a:lnTo>
                  <a:pt x="33" y="76"/>
                </a:lnTo>
                <a:lnTo>
                  <a:pt x="70" y="76"/>
                </a:lnTo>
                <a:lnTo>
                  <a:pt x="173" y="76"/>
                </a:lnTo>
                <a:lnTo>
                  <a:pt x="207" y="76"/>
                </a:lnTo>
                <a:lnTo>
                  <a:pt x="207" y="38"/>
                </a:lnTo>
                <a:lnTo>
                  <a:pt x="207" y="0"/>
                </a:lnTo>
                <a:lnTo>
                  <a:pt x="173" y="0"/>
                </a:lnTo>
                <a:lnTo>
                  <a:pt x="138" y="0"/>
                </a:lnTo>
              </a:path>
            </a:pathLst>
          </a:custGeom>
          <a:noFill/>
          <a:ln w="3600">
            <a:solidFill>
              <a:srgbClr val="000000"/>
            </a:solidFill>
            <a:round/>
            <a:headEnd/>
            <a:tailEnd/>
          </a:ln>
          <a:effectLst/>
        </p:spPr>
        <p:txBody>
          <a:bodyPr/>
          <a:lstStyle/>
          <a:p>
            <a:endParaRPr lang="es-ES_tradnl" sz="1633"/>
          </a:p>
        </p:txBody>
      </p:sp>
      <p:sp>
        <p:nvSpPr>
          <p:cNvPr id="11640" name="Freeform 376"/>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1" name="Freeform 377"/>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noFill/>
          <a:ln w="3600">
            <a:solidFill>
              <a:srgbClr val="000000"/>
            </a:solidFill>
            <a:round/>
            <a:headEnd/>
            <a:tailEnd/>
          </a:ln>
          <a:effectLst/>
        </p:spPr>
        <p:txBody>
          <a:bodyPr/>
          <a:lstStyle/>
          <a:p>
            <a:endParaRPr lang="es-ES_tradnl" sz="1633"/>
          </a:p>
        </p:txBody>
      </p:sp>
      <p:sp>
        <p:nvSpPr>
          <p:cNvPr id="11642" name="Freeform 378"/>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3" name="Freeform 379"/>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noFill/>
          <a:ln w="3600">
            <a:solidFill>
              <a:srgbClr val="000000"/>
            </a:solidFill>
            <a:round/>
            <a:headEnd/>
            <a:tailEnd/>
          </a:ln>
          <a:effectLst/>
        </p:spPr>
        <p:txBody>
          <a:bodyPr/>
          <a:lstStyle/>
          <a:p>
            <a:endParaRPr lang="es-ES_tradnl" sz="1633"/>
          </a:p>
        </p:txBody>
      </p:sp>
      <p:sp>
        <p:nvSpPr>
          <p:cNvPr id="11644" name="Freeform 380"/>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5" name="Freeform 381"/>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noFill/>
          <a:ln w="3600">
            <a:solidFill>
              <a:srgbClr val="000000"/>
            </a:solidFill>
            <a:round/>
            <a:headEnd/>
            <a:tailEnd/>
          </a:ln>
          <a:effectLst/>
        </p:spPr>
        <p:txBody>
          <a:bodyPr/>
          <a:lstStyle/>
          <a:p>
            <a:endParaRPr lang="es-ES_tradnl" sz="1633"/>
          </a:p>
        </p:txBody>
      </p:sp>
      <p:sp>
        <p:nvSpPr>
          <p:cNvPr id="11646" name="Freeform 382"/>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7" name="Freeform 383"/>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noFill/>
          <a:ln w="3600">
            <a:solidFill>
              <a:srgbClr val="000000"/>
            </a:solidFill>
            <a:round/>
            <a:headEnd/>
            <a:tailEnd/>
          </a:ln>
          <a:effectLst/>
        </p:spPr>
        <p:txBody>
          <a:bodyPr/>
          <a:lstStyle/>
          <a:p>
            <a:endParaRPr lang="es-ES_tradnl" sz="1633"/>
          </a:p>
        </p:txBody>
      </p:sp>
      <p:sp>
        <p:nvSpPr>
          <p:cNvPr id="11648" name="Freeform 384"/>
          <p:cNvSpPr>
            <a:spLocks noChangeArrowheads="1"/>
          </p:cNvSpPr>
          <p:nvPr/>
        </p:nvSpPr>
        <p:spPr bwMode="auto">
          <a:xfrm>
            <a:off x="6980254" y="701355"/>
            <a:ext cx="2466979" cy="1929803"/>
          </a:xfrm>
          <a:custGeom>
            <a:avLst/>
            <a:gdLst/>
            <a:ahLst/>
            <a:cxnLst>
              <a:cxn ang="0">
                <a:pos x="1655" y="1845"/>
              </a:cxn>
              <a:cxn ang="0">
                <a:pos x="1484" y="1845"/>
              </a:cxn>
              <a:cxn ang="0">
                <a:pos x="1277" y="1996"/>
              </a:cxn>
              <a:cxn ang="0">
                <a:pos x="1380" y="1732"/>
              </a:cxn>
              <a:cxn ang="0">
                <a:pos x="1104" y="1882"/>
              </a:cxn>
              <a:cxn ang="0">
                <a:pos x="829" y="2257"/>
              </a:cxn>
              <a:cxn ang="0">
                <a:pos x="483" y="2447"/>
              </a:cxn>
              <a:cxn ang="0">
                <a:pos x="449" y="2371"/>
              </a:cxn>
              <a:cxn ang="0">
                <a:pos x="689" y="2257"/>
              </a:cxn>
              <a:cxn ang="0">
                <a:pos x="689" y="2070"/>
              </a:cxn>
              <a:cxn ang="0">
                <a:pos x="483" y="1956"/>
              </a:cxn>
              <a:cxn ang="0">
                <a:pos x="310" y="1920"/>
              </a:cxn>
              <a:cxn ang="0">
                <a:pos x="173" y="1656"/>
              </a:cxn>
              <a:cxn ang="0">
                <a:pos x="518" y="1355"/>
              </a:cxn>
              <a:cxn ang="0">
                <a:pos x="449" y="1167"/>
              </a:cxn>
              <a:cxn ang="0">
                <a:pos x="138" y="1205"/>
              </a:cxn>
              <a:cxn ang="0">
                <a:pos x="34" y="1053"/>
              </a:cxn>
              <a:cxn ang="0">
                <a:pos x="310" y="978"/>
              </a:cxn>
              <a:cxn ang="0">
                <a:pos x="380" y="791"/>
              </a:cxn>
              <a:cxn ang="0">
                <a:pos x="345" y="377"/>
              </a:cxn>
              <a:cxn ang="0">
                <a:pos x="759" y="150"/>
              </a:cxn>
              <a:cxn ang="0">
                <a:pos x="1277" y="0"/>
              </a:cxn>
              <a:cxn ang="0">
                <a:pos x="1552" y="150"/>
              </a:cxn>
              <a:cxn ang="0">
                <a:pos x="1932" y="301"/>
              </a:cxn>
              <a:cxn ang="0">
                <a:pos x="5414" y="5495"/>
              </a:cxn>
              <a:cxn ang="0">
                <a:pos x="5863" y="5421"/>
              </a:cxn>
              <a:cxn ang="0">
                <a:pos x="5932" y="5308"/>
              </a:cxn>
              <a:cxn ang="0">
                <a:pos x="6276" y="5383"/>
              </a:cxn>
              <a:cxn ang="0">
                <a:pos x="6345" y="5684"/>
              </a:cxn>
              <a:cxn ang="0">
                <a:pos x="6553" y="5684"/>
              </a:cxn>
              <a:cxn ang="0">
                <a:pos x="6485" y="5157"/>
              </a:cxn>
              <a:cxn ang="0">
                <a:pos x="6828" y="4818"/>
              </a:cxn>
              <a:cxn ang="0">
                <a:pos x="6828" y="4367"/>
              </a:cxn>
              <a:cxn ang="0">
                <a:pos x="6898" y="4367"/>
              </a:cxn>
              <a:cxn ang="0">
                <a:pos x="7002" y="4217"/>
              </a:cxn>
              <a:cxn ang="0">
                <a:pos x="7243" y="3952"/>
              </a:cxn>
              <a:cxn ang="0">
                <a:pos x="7484" y="3726"/>
              </a:cxn>
              <a:cxn ang="0">
                <a:pos x="7380" y="3502"/>
              </a:cxn>
              <a:cxn ang="0">
                <a:pos x="6931" y="3689"/>
              </a:cxn>
              <a:cxn ang="0">
                <a:pos x="6655" y="3916"/>
              </a:cxn>
              <a:cxn ang="0">
                <a:pos x="6380" y="4140"/>
              </a:cxn>
              <a:cxn ang="0">
                <a:pos x="6345" y="3840"/>
              </a:cxn>
              <a:cxn ang="0">
                <a:pos x="6243" y="3652"/>
              </a:cxn>
              <a:cxn ang="0">
                <a:pos x="6105" y="3952"/>
              </a:cxn>
              <a:cxn ang="0">
                <a:pos x="6001" y="3726"/>
              </a:cxn>
              <a:cxn ang="0">
                <a:pos x="6139" y="3613"/>
              </a:cxn>
              <a:cxn ang="0">
                <a:pos x="5966" y="3425"/>
              </a:cxn>
              <a:cxn ang="0">
                <a:pos x="5725" y="3425"/>
              </a:cxn>
              <a:cxn ang="0">
                <a:pos x="5449" y="3200"/>
              </a:cxn>
              <a:cxn ang="0">
                <a:pos x="3311" y="3350"/>
              </a:cxn>
              <a:cxn ang="0">
                <a:pos x="3311" y="3538"/>
              </a:cxn>
              <a:cxn ang="0">
                <a:pos x="3276" y="4140"/>
              </a:cxn>
              <a:cxn ang="0">
                <a:pos x="3448" y="4705"/>
              </a:cxn>
              <a:cxn ang="0">
                <a:pos x="4000" y="5044"/>
              </a:cxn>
              <a:cxn ang="0">
                <a:pos x="4622" y="5231"/>
              </a:cxn>
              <a:cxn ang="0">
                <a:pos x="4828" y="5383"/>
              </a:cxn>
              <a:cxn ang="0">
                <a:pos x="5139" y="5722"/>
              </a:cxn>
            </a:cxnLst>
            <a:rect l="0" t="0" r="r" b="b"/>
            <a:pathLst>
              <a:path w="7554" h="5911">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close/>
                <a:moveTo>
                  <a:pt x="5243" y="5796"/>
                </a:moveTo>
                <a:lnTo>
                  <a:pt x="5277" y="5722"/>
                </a:lnTo>
                <a:lnTo>
                  <a:pt x="5277" y="5646"/>
                </a:lnTo>
                <a:lnTo>
                  <a:pt x="5277" y="5609"/>
                </a:lnTo>
                <a:lnTo>
                  <a:pt x="5311" y="5572"/>
                </a:lnTo>
                <a:lnTo>
                  <a:pt x="5345" y="5533"/>
                </a:lnTo>
                <a:lnTo>
                  <a:pt x="5414" y="5495"/>
                </a:lnTo>
                <a:lnTo>
                  <a:pt x="5484" y="5458"/>
                </a:lnTo>
                <a:lnTo>
                  <a:pt x="5552" y="5421"/>
                </a:lnTo>
                <a:lnTo>
                  <a:pt x="5587" y="5383"/>
                </a:lnTo>
                <a:lnTo>
                  <a:pt x="5656" y="5383"/>
                </a:lnTo>
                <a:lnTo>
                  <a:pt x="5759" y="5421"/>
                </a:lnTo>
                <a:lnTo>
                  <a:pt x="5794" y="5421"/>
                </a:lnTo>
                <a:lnTo>
                  <a:pt x="5829" y="5421"/>
                </a:lnTo>
                <a:lnTo>
                  <a:pt x="5863" y="5421"/>
                </a:lnTo>
                <a:lnTo>
                  <a:pt x="5863" y="5383"/>
                </a:lnTo>
                <a:lnTo>
                  <a:pt x="5829" y="5345"/>
                </a:lnTo>
                <a:lnTo>
                  <a:pt x="5829" y="5308"/>
                </a:lnTo>
                <a:lnTo>
                  <a:pt x="5794" y="5308"/>
                </a:lnTo>
                <a:lnTo>
                  <a:pt x="5794" y="5270"/>
                </a:lnTo>
                <a:lnTo>
                  <a:pt x="5829" y="5308"/>
                </a:lnTo>
                <a:lnTo>
                  <a:pt x="5898" y="5308"/>
                </a:lnTo>
                <a:lnTo>
                  <a:pt x="5932" y="5308"/>
                </a:lnTo>
                <a:lnTo>
                  <a:pt x="6001" y="5308"/>
                </a:lnTo>
                <a:lnTo>
                  <a:pt x="6036" y="5308"/>
                </a:lnTo>
                <a:lnTo>
                  <a:pt x="6105" y="5308"/>
                </a:lnTo>
                <a:lnTo>
                  <a:pt x="6139" y="5308"/>
                </a:lnTo>
                <a:lnTo>
                  <a:pt x="6173" y="5345"/>
                </a:lnTo>
                <a:lnTo>
                  <a:pt x="6173" y="5383"/>
                </a:lnTo>
                <a:lnTo>
                  <a:pt x="6207" y="5383"/>
                </a:lnTo>
                <a:lnTo>
                  <a:pt x="6276" y="5383"/>
                </a:lnTo>
                <a:lnTo>
                  <a:pt x="6311" y="5383"/>
                </a:lnTo>
                <a:lnTo>
                  <a:pt x="6311" y="5421"/>
                </a:lnTo>
                <a:lnTo>
                  <a:pt x="6311" y="5495"/>
                </a:lnTo>
                <a:lnTo>
                  <a:pt x="6311" y="5533"/>
                </a:lnTo>
                <a:lnTo>
                  <a:pt x="6311" y="5572"/>
                </a:lnTo>
                <a:lnTo>
                  <a:pt x="6311" y="5609"/>
                </a:lnTo>
                <a:lnTo>
                  <a:pt x="6345" y="5646"/>
                </a:lnTo>
                <a:lnTo>
                  <a:pt x="6345" y="5684"/>
                </a:lnTo>
                <a:lnTo>
                  <a:pt x="6415" y="5722"/>
                </a:lnTo>
                <a:lnTo>
                  <a:pt x="6415" y="5836"/>
                </a:lnTo>
                <a:lnTo>
                  <a:pt x="6449" y="5836"/>
                </a:lnTo>
                <a:lnTo>
                  <a:pt x="6485" y="5872"/>
                </a:lnTo>
                <a:lnTo>
                  <a:pt x="6485" y="5910"/>
                </a:lnTo>
                <a:lnTo>
                  <a:pt x="6518" y="5872"/>
                </a:lnTo>
                <a:lnTo>
                  <a:pt x="6553" y="5796"/>
                </a:lnTo>
                <a:lnTo>
                  <a:pt x="6553" y="5684"/>
                </a:lnTo>
                <a:lnTo>
                  <a:pt x="6518" y="5533"/>
                </a:lnTo>
                <a:lnTo>
                  <a:pt x="6518" y="5495"/>
                </a:lnTo>
                <a:lnTo>
                  <a:pt x="6518" y="5458"/>
                </a:lnTo>
                <a:lnTo>
                  <a:pt x="6449" y="5383"/>
                </a:lnTo>
                <a:lnTo>
                  <a:pt x="6449" y="5308"/>
                </a:lnTo>
                <a:lnTo>
                  <a:pt x="6449" y="5270"/>
                </a:lnTo>
                <a:lnTo>
                  <a:pt x="6485" y="5195"/>
                </a:lnTo>
                <a:lnTo>
                  <a:pt x="6485" y="5157"/>
                </a:lnTo>
                <a:lnTo>
                  <a:pt x="6485" y="5120"/>
                </a:lnTo>
                <a:lnTo>
                  <a:pt x="6553" y="5081"/>
                </a:lnTo>
                <a:lnTo>
                  <a:pt x="6587" y="5044"/>
                </a:lnTo>
                <a:lnTo>
                  <a:pt x="6655" y="4969"/>
                </a:lnTo>
                <a:lnTo>
                  <a:pt x="6760" y="4893"/>
                </a:lnTo>
                <a:lnTo>
                  <a:pt x="6760" y="4855"/>
                </a:lnTo>
                <a:lnTo>
                  <a:pt x="6794" y="4818"/>
                </a:lnTo>
                <a:lnTo>
                  <a:pt x="6828" y="4818"/>
                </a:lnTo>
                <a:lnTo>
                  <a:pt x="6863" y="4780"/>
                </a:lnTo>
                <a:lnTo>
                  <a:pt x="6863" y="4743"/>
                </a:lnTo>
                <a:lnTo>
                  <a:pt x="6828" y="4630"/>
                </a:lnTo>
                <a:lnTo>
                  <a:pt x="6794" y="4555"/>
                </a:lnTo>
                <a:lnTo>
                  <a:pt x="6794" y="4517"/>
                </a:lnTo>
                <a:lnTo>
                  <a:pt x="6794" y="4480"/>
                </a:lnTo>
                <a:lnTo>
                  <a:pt x="6794" y="4367"/>
                </a:lnTo>
                <a:lnTo>
                  <a:pt x="6828" y="4367"/>
                </a:lnTo>
                <a:lnTo>
                  <a:pt x="6828" y="4329"/>
                </a:lnTo>
                <a:lnTo>
                  <a:pt x="6828" y="4405"/>
                </a:lnTo>
                <a:lnTo>
                  <a:pt x="6828" y="4480"/>
                </a:lnTo>
                <a:lnTo>
                  <a:pt x="6863" y="4592"/>
                </a:lnTo>
                <a:lnTo>
                  <a:pt x="6898" y="4517"/>
                </a:lnTo>
                <a:lnTo>
                  <a:pt x="6931" y="4441"/>
                </a:lnTo>
                <a:lnTo>
                  <a:pt x="6931" y="4405"/>
                </a:lnTo>
                <a:lnTo>
                  <a:pt x="6898" y="4367"/>
                </a:lnTo>
                <a:lnTo>
                  <a:pt x="6898" y="4253"/>
                </a:lnTo>
                <a:lnTo>
                  <a:pt x="6931" y="4291"/>
                </a:lnTo>
                <a:lnTo>
                  <a:pt x="6931" y="4329"/>
                </a:lnTo>
                <a:lnTo>
                  <a:pt x="6966" y="4367"/>
                </a:lnTo>
                <a:lnTo>
                  <a:pt x="6966" y="4291"/>
                </a:lnTo>
                <a:lnTo>
                  <a:pt x="7002" y="4253"/>
                </a:lnTo>
                <a:lnTo>
                  <a:pt x="7035" y="4217"/>
                </a:lnTo>
                <a:lnTo>
                  <a:pt x="7002" y="4217"/>
                </a:lnTo>
                <a:lnTo>
                  <a:pt x="7002" y="4177"/>
                </a:lnTo>
                <a:lnTo>
                  <a:pt x="7035" y="4140"/>
                </a:lnTo>
                <a:lnTo>
                  <a:pt x="7070" y="4103"/>
                </a:lnTo>
                <a:lnTo>
                  <a:pt x="7140" y="4066"/>
                </a:lnTo>
                <a:lnTo>
                  <a:pt x="7243" y="4027"/>
                </a:lnTo>
                <a:lnTo>
                  <a:pt x="7277" y="4027"/>
                </a:lnTo>
                <a:lnTo>
                  <a:pt x="7277" y="3990"/>
                </a:lnTo>
                <a:lnTo>
                  <a:pt x="7243" y="3952"/>
                </a:lnTo>
                <a:lnTo>
                  <a:pt x="7277" y="3916"/>
                </a:lnTo>
                <a:lnTo>
                  <a:pt x="7310" y="3876"/>
                </a:lnTo>
                <a:lnTo>
                  <a:pt x="7346" y="3840"/>
                </a:lnTo>
                <a:lnTo>
                  <a:pt x="7380" y="3802"/>
                </a:lnTo>
                <a:lnTo>
                  <a:pt x="7415" y="3802"/>
                </a:lnTo>
                <a:lnTo>
                  <a:pt x="7415" y="3840"/>
                </a:lnTo>
                <a:lnTo>
                  <a:pt x="7484" y="3765"/>
                </a:lnTo>
                <a:lnTo>
                  <a:pt x="7484" y="3726"/>
                </a:lnTo>
                <a:lnTo>
                  <a:pt x="7518" y="3689"/>
                </a:lnTo>
                <a:lnTo>
                  <a:pt x="7553" y="3689"/>
                </a:lnTo>
                <a:lnTo>
                  <a:pt x="7553" y="3652"/>
                </a:lnTo>
                <a:lnTo>
                  <a:pt x="7518" y="3576"/>
                </a:lnTo>
                <a:lnTo>
                  <a:pt x="7484" y="3502"/>
                </a:lnTo>
                <a:lnTo>
                  <a:pt x="7449" y="3463"/>
                </a:lnTo>
                <a:lnTo>
                  <a:pt x="7415" y="3502"/>
                </a:lnTo>
                <a:lnTo>
                  <a:pt x="7380" y="3502"/>
                </a:lnTo>
                <a:lnTo>
                  <a:pt x="7346" y="3538"/>
                </a:lnTo>
                <a:lnTo>
                  <a:pt x="7310" y="3576"/>
                </a:lnTo>
                <a:lnTo>
                  <a:pt x="7243" y="3613"/>
                </a:lnTo>
                <a:lnTo>
                  <a:pt x="7243" y="3652"/>
                </a:lnTo>
                <a:lnTo>
                  <a:pt x="7207" y="3652"/>
                </a:lnTo>
                <a:lnTo>
                  <a:pt x="7070" y="3652"/>
                </a:lnTo>
                <a:lnTo>
                  <a:pt x="6966" y="3689"/>
                </a:lnTo>
                <a:lnTo>
                  <a:pt x="6931" y="3689"/>
                </a:lnTo>
                <a:lnTo>
                  <a:pt x="6898" y="3689"/>
                </a:lnTo>
                <a:lnTo>
                  <a:pt x="6863" y="3689"/>
                </a:lnTo>
                <a:lnTo>
                  <a:pt x="6863" y="3726"/>
                </a:lnTo>
                <a:lnTo>
                  <a:pt x="6828" y="3802"/>
                </a:lnTo>
                <a:lnTo>
                  <a:pt x="6828" y="3840"/>
                </a:lnTo>
                <a:lnTo>
                  <a:pt x="6828" y="3876"/>
                </a:lnTo>
                <a:lnTo>
                  <a:pt x="6760" y="3876"/>
                </a:lnTo>
                <a:lnTo>
                  <a:pt x="6655" y="3916"/>
                </a:lnTo>
                <a:lnTo>
                  <a:pt x="6622" y="3916"/>
                </a:lnTo>
                <a:lnTo>
                  <a:pt x="6587" y="3990"/>
                </a:lnTo>
                <a:lnTo>
                  <a:pt x="6622" y="3990"/>
                </a:lnTo>
                <a:lnTo>
                  <a:pt x="6587" y="4027"/>
                </a:lnTo>
                <a:lnTo>
                  <a:pt x="6518" y="4066"/>
                </a:lnTo>
                <a:lnTo>
                  <a:pt x="6485" y="4103"/>
                </a:lnTo>
                <a:lnTo>
                  <a:pt x="6415" y="4103"/>
                </a:lnTo>
                <a:lnTo>
                  <a:pt x="6380" y="4140"/>
                </a:lnTo>
                <a:lnTo>
                  <a:pt x="6345" y="4140"/>
                </a:lnTo>
                <a:lnTo>
                  <a:pt x="6345" y="4103"/>
                </a:lnTo>
                <a:lnTo>
                  <a:pt x="6345" y="4066"/>
                </a:lnTo>
                <a:lnTo>
                  <a:pt x="6311" y="4066"/>
                </a:lnTo>
                <a:lnTo>
                  <a:pt x="6311" y="4027"/>
                </a:lnTo>
                <a:lnTo>
                  <a:pt x="6311" y="3952"/>
                </a:lnTo>
                <a:lnTo>
                  <a:pt x="6345" y="3916"/>
                </a:lnTo>
                <a:lnTo>
                  <a:pt x="6345" y="3840"/>
                </a:lnTo>
                <a:lnTo>
                  <a:pt x="6276" y="3876"/>
                </a:lnTo>
                <a:lnTo>
                  <a:pt x="6276" y="3916"/>
                </a:lnTo>
                <a:lnTo>
                  <a:pt x="6243" y="3876"/>
                </a:lnTo>
                <a:lnTo>
                  <a:pt x="6276" y="3840"/>
                </a:lnTo>
                <a:lnTo>
                  <a:pt x="6276" y="3802"/>
                </a:lnTo>
                <a:lnTo>
                  <a:pt x="6276" y="3726"/>
                </a:lnTo>
                <a:lnTo>
                  <a:pt x="6276" y="3689"/>
                </a:lnTo>
                <a:lnTo>
                  <a:pt x="6243" y="3652"/>
                </a:lnTo>
                <a:lnTo>
                  <a:pt x="6207" y="3652"/>
                </a:lnTo>
                <a:lnTo>
                  <a:pt x="6173" y="3689"/>
                </a:lnTo>
                <a:lnTo>
                  <a:pt x="6139" y="3689"/>
                </a:lnTo>
                <a:lnTo>
                  <a:pt x="6139" y="3726"/>
                </a:lnTo>
                <a:lnTo>
                  <a:pt x="6105" y="3765"/>
                </a:lnTo>
                <a:lnTo>
                  <a:pt x="6105" y="3840"/>
                </a:lnTo>
                <a:lnTo>
                  <a:pt x="6105" y="3876"/>
                </a:lnTo>
                <a:lnTo>
                  <a:pt x="6105" y="3952"/>
                </a:lnTo>
                <a:lnTo>
                  <a:pt x="6069" y="3990"/>
                </a:lnTo>
                <a:lnTo>
                  <a:pt x="6069" y="4027"/>
                </a:lnTo>
                <a:lnTo>
                  <a:pt x="6036" y="4066"/>
                </a:lnTo>
                <a:lnTo>
                  <a:pt x="6001" y="4027"/>
                </a:lnTo>
                <a:lnTo>
                  <a:pt x="6001" y="3990"/>
                </a:lnTo>
                <a:lnTo>
                  <a:pt x="5966" y="3876"/>
                </a:lnTo>
                <a:lnTo>
                  <a:pt x="6001" y="3765"/>
                </a:lnTo>
                <a:lnTo>
                  <a:pt x="6001" y="3726"/>
                </a:lnTo>
                <a:lnTo>
                  <a:pt x="6001" y="3689"/>
                </a:lnTo>
                <a:lnTo>
                  <a:pt x="5966" y="3726"/>
                </a:lnTo>
                <a:lnTo>
                  <a:pt x="5966" y="3689"/>
                </a:lnTo>
                <a:lnTo>
                  <a:pt x="5966" y="3652"/>
                </a:lnTo>
                <a:lnTo>
                  <a:pt x="6001" y="3652"/>
                </a:lnTo>
                <a:lnTo>
                  <a:pt x="6036" y="3613"/>
                </a:lnTo>
                <a:lnTo>
                  <a:pt x="6105" y="3613"/>
                </a:lnTo>
                <a:lnTo>
                  <a:pt x="6139" y="3613"/>
                </a:lnTo>
                <a:lnTo>
                  <a:pt x="6207" y="3538"/>
                </a:lnTo>
                <a:lnTo>
                  <a:pt x="6173" y="3538"/>
                </a:lnTo>
                <a:lnTo>
                  <a:pt x="6173" y="3502"/>
                </a:lnTo>
                <a:lnTo>
                  <a:pt x="6069" y="3538"/>
                </a:lnTo>
                <a:lnTo>
                  <a:pt x="6036" y="3502"/>
                </a:lnTo>
                <a:lnTo>
                  <a:pt x="6001" y="3502"/>
                </a:lnTo>
                <a:lnTo>
                  <a:pt x="5932" y="3463"/>
                </a:lnTo>
                <a:lnTo>
                  <a:pt x="5966" y="3425"/>
                </a:lnTo>
                <a:lnTo>
                  <a:pt x="5898" y="3463"/>
                </a:lnTo>
                <a:lnTo>
                  <a:pt x="5829" y="3502"/>
                </a:lnTo>
                <a:lnTo>
                  <a:pt x="5794" y="3502"/>
                </a:lnTo>
                <a:lnTo>
                  <a:pt x="5759" y="3502"/>
                </a:lnTo>
                <a:lnTo>
                  <a:pt x="5759" y="3463"/>
                </a:lnTo>
                <a:lnTo>
                  <a:pt x="5725" y="3502"/>
                </a:lnTo>
                <a:lnTo>
                  <a:pt x="5690" y="3502"/>
                </a:lnTo>
                <a:lnTo>
                  <a:pt x="5725" y="3425"/>
                </a:lnTo>
                <a:lnTo>
                  <a:pt x="5794" y="3388"/>
                </a:lnTo>
                <a:lnTo>
                  <a:pt x="5656" y="3313"/>
                </a:lnTo>
                <a:lnTo>
                  <a:pt x="5587" y="3313"/>
                </a:lnTo>
                <a:lnTo>
                  <a:pt x="5552" y="3313"/>
                </a:lnTo>
                <a:lnTo>
                  <a:pt x="5552" y="3275"/>
                </a:lnTo>
                <a:lnTo>
                  <a:pt x="5518" y="3237"/>
                </a:lnTo>
                <a:lnTo>
                  <a:pt x="5484" y="3200"/>
                </a:lnTo>
                <a:lnTo>
                  <a:pt x="5449" y="3200"/>
                </a:lnTo>
                <a:lnTo>
                  <a:pt x="5414" y="3200"/>
                </a:lnTo>
                <a:lnTo>
                  <a:pt x="5414" y="3237"/>
                </a:lnTo>
                <a:lnTo>
                  <a:pt x="3345" y="3237"/>
                </a:lnTo>
                <a:lnTo>
                  <a:pt x="3345" y="3275"/>
                </a:lnTo>
                <a:lnTo>
                  <a:pt x="3380" y="3313"/>
                </a:lnTo>
                <a:lnTo>
                  <a:pt x="3414" y="3388"/>
                </a:lnTo>
                <a:lnTo>
                  <a:pt x="3345" y="3350"/>
                </a:lnTo>
                <a:lnTo>
                  <a:pt x="3311" y="3350"/>
                </a:lnTo>
                <a:lnTo>
                  <a:pt x="3243" y="3350"/>
                </a:lnTo>
                <a:lnTo>
                  <a:pt x="3207" y="3350"/>
                </a:lnTo>
                <a:lnTo>
                  <a:pt x="3207" y="3388"/>
                </a:lnTo>
                <a:lnTo>
                  <a:pt x="3243" y="3425"/>
                </a:lnTo>
                <a:lnTo>
                  <a:pt x="3243" y="3463"/>
                </a:lnTo>
                <a:lnTo>
                  <a:pt x="3243" y="3502"/>
                </a:lnTo>
                <a:lnTo>
                  <a:pt x="3276" y="3538"/>
                </a:lnTo>
                <a:lnTo>
                  <a:pt x="3311" y="3538"/>
                </a:lnTo>
                <a:lnTo>
                  <a:pt x="3276" y="3576"/>
                </a:lnTo>
                <a:lnTo>
                  <a:pt x="3243" y="3652"/>
                </a:lnTo>
                <a:lnTo>
                  <a:pt x="3243" y="3802"/>
                </a:lnTo>
                <a:lnTo>
                  <a:pt x="3243" y="3876"/>
                </a:lnTo>
                <a:lnTo>
                  <a:pt x="3243" y="3990"/>
                </a:lnTo>
                <a:lnTo>
                  <a:pt x="3243" y="4027"/>
                </a:lnTo>
                <a:lnTo>
                  <a:pt x="3276" y="4103"/>
                </a:lnTo>
                <a:lnTo>
                  <a:pt x="3276" y="4140"/>
                </a:lnTo>
                <a:lnTo>
                  <a:pt x="3243" y="4177"/>
                </a:lnTo>
                <a:lnTo>
                  <a:pt x="3243" y="4253"/>
                </a:lnTo>
                <a:lnTo>
                  <a:pt x="3276" y="4291"/>
                </a:lnTo>
                <a:lnTo>
                  <a:pt x="3380" y="4441"/>
                </a:lnTo>
                <a:lnTo>
                  <a:pt x="3414" y="4592"/>
                </a:lnTo>
                <a:lnTo>
                  <a:pt x="3414" y="4630"/>
                </a:lnTo>
                <a:lnTo>
                  <a:pt x="3414" y="4668"/>
                </a:lnTo>
                <a:lnTo>
                  <a:pt x="3448" y="4705"/>
                </a:lnTo>
                <a:lnTo>
                  <a:pt x="3518" y="4780"/>
                </a:lnTo>
                <a:lnTo>
                  <a:pt x="3518" y="4818"/>
                </a:lnTo>
                <a:lnTo>
                  <a:pt x="3518" y="4855"/>
                </a:lnTo>
                <a:lnTo>
                  <a:pt x="3622" y="4893"/>
                </a:lnTo>
                <a:lnTo>
                  <a:pt x="3725" y="4931"/>
                </a:lnTo>
                <a:lnTo>
                  <a:pt x="3759" y="5007"/>
                </a:lnTo>
                <a:lnTo>
                  <a:pt x="3794" y="5081"/>
                </a:lnTo>
                <a:lnTo>
                  <a:pt x="4000" y="5044"/>
                </a:lnTo>
                <a:lnTo>
                  <a:pt x="4000" y="5081"/>
                </a:lnTo>
                <a:lnTo>
                  <a:pt x="4035" y="5081"/>
                </a:lnTo>
                <a:lnTo>
                  <a:pt x="4414" y="5195"/>
                </a:lnTo>
                <a:lnTo>
                  <a:pt x="4414" y="5157"/>
                </a:lnTo>
                <a:lnTo>
                  <a:pt x="4448" y="5157"/>
                </a:lnTo>
                <a:lnTo>
                  <a:pt x="4484" y="5195"/>
                </a:lnTo>
                <a:lnTo>
                  <a:pt x="4586" y="5195"/>
                </a:lnTo>
                <a:lnTo>
                  <a:pt x="4622" y="5231"/>
                </a:lnTo>
                <a:lnTo>
                  <a:pt x="4656" y="5270"/>
                </a:lnTo>
                <a:lnTo>
                  <a:pt x="4690" y="5270"/>
                </a:lnTo>
                <a:lnTo>
                  <a:pt x="4690" y="5308"/>
                </a:lnTo>
                <a:lnTo>
                  <a:pt x="4726" y="5383"/>
                </a:lnTo>
                <a:lnTo>
                  <a:pt x="4759" y="5421"/>
                </a:lnTo>
                <a:lnTo>
                  <a:pt x="4794" y="5421"/>
                </a:lnTo>
                <a:lnTo>
                  <a:pt x="4828" y="5421"/>
                </a:lnTo>
                <a:lnTo>
                  <a:pt x="4828" y="5383"/>
                </a:lnTo>
                <a:lnTo>
                  <a:pt x="4898" y="5383"/>
                </a:lnTo>
                <a:lnTo>
                  <a:pt x="4932" y="5383"/>
                </a:lnTo>
                <a:lnTo>
                  <a:pt x="4965" y="5421"/>
                </a:lnTo>
                <a:lnTo>
                  <a:pt x="5035" y="5533"/>
                </a:lnTo>
                <a:lnTo>
                  <a:pt x="5035" y="5572"/>
                </a:lnTo>
                <a:lnTo>
                  <a:pt x="5035" y="5609"/>
                </a:lnTo>
                <a:lnTo>
                  <a:pt x="5069" y="5684"/>
                </a:lnTo>
                <a:lnTo>
                  <a:pt x="5139" y="5722"/>
                </a:lnTo>
                <a:lnTo>
                  <a:pt x="5207" y="5760"/>
                </a:lnTo>
                <a:lnTo>
                  <a:pt x="5243" y="5796"/>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9" name="Freeform 385"/>
          <p:cNvSpPr>
            <a:spLocks noChangeArrowheads="1"/>
          </p:cNvSpPr>
          <p:nvPr/>
        </p:nvSpPr>
        <p:spPr bwMode="auto">
          <a:xfrm>
            <a:off x="6980256" y="701355"/>
            <a:ext cx="653829" cy="823766"/>
          </a:xfrm>
          <a:custGeom>
            <a:avLst/>
            <a:gdLst/>
            <a:ahLst/>
            <a:cxnLst>
              <a:cxn ang="0">
                <a:pos x="1896" y="1920"/>
              </a:cxn>
              <a:cxn ang="0">
                <a:pos x="1655" y="1845"/>
              </a:cxn>
              <a:cxn ang="0">
                <a:pos x="1552" y="1768"/>
              </a:cxn>
              <a:cxn ang="0">
                <a:pos x="1484" y="1845"/>
              </a:cxn>
              <a:cxn ang="0">
                <a:pos x="1380" y="1956"/>
              </a:cxn>
              <a:cxn ang="0">
                <a:pos x="1277" y="1996"/>
              </a:cxn>
              <a:cxn ang="0">
                <a:pos x="1208" y="1882"/>
              </a:cxn>
              <a:cxn ang="0">
                <a:pos x="1380" y="1732"/>
              </a:cxn>
              <a:cxn ang="0">
                <a:pos x="1241" y="1768"/>
              </a:cxn>
              <a:cxn ang="0">
                <a:pos x="1104" y="1882"/>
              </a:cxn>
              <a:cxn ang="0">
                <a:pos x="1070" y="2070"/>
              </a:cxn>
              <a:cxn ang="0">
                <a:pos x="829" y="2257"/>
              </a:cxn>
              <a:cxn ang="0">
                <a:pos x="689" y="2371"/>
              </a:cxn>
              <a:cxn ang="0">
                <a:pos x="483" y="2447"/>
              </a:cxn>
              <a:cxn ang="0">
                <a:pos x="345" y="2485"/>
              </a:cxn>
              <a:cxn ang="0">
                <a:pos x="449" y="2371"/>
              </a:cxn>
              <a:cxn ang="0">
                <a:pos x="551" y="2371"/>
              </a:cxn>
              <a:cxn ang="0">
                <a:pos x="689" y="2257"/>
              </a:cxn>
              <a:cxn ang="0">
                <a:pos x="793" y="2033"/>
              </a:cxn>
              <a:cxn ang="0">
                <a:pos x="689" y="2070"/>
              </a:cxn>
              <a:cxn ang="0">
                <a:pos x="518" y="2070"/>
              </a:cxn>
              <a:cxn ang="0">
                <a:pos x="483" y="1956"/>
              </a:cxn>
              <a:cxn ang="0">
                <a:pos x="380" y="1882"/>
              </a:cxn>
              <a:cxn ang="0">
                <a:pos x="310" y="1920"/>
              </a:cxn>
              <a:cxn ang="0">
                <a:pos x="242" y="1732"/>
              </a:cxn>
              <a:cxn ang="0">
                <a:pos x="173" y="1656"/>
              </a:cxn>
              <a:cxn ang="0">
                <a:pos x="242" y="1543"/>
              </a:cxn>
              <a:cxn ang="0">
                <a:pos x="518" y="1355"/>
              </a:cxn>
              <a:cxn ang="0">
                <a:pos x="483" y="1242"/>
              </a:cxn>
              <a:cxn ang="0">
                <a:pos x="449" y="1167"/>
              </a:cxn>
              <a:cxn ang="0">
                <a:pos x="310" y="1242"/>
              </a:cxn>
              <a:cxn ang="0">
                <a:pos x="138" y="1205"/>
              </a:cxn>
              <a:cxn ang="0">
                <a:pos x="70" y="1092"/>
              </a:cxn>
              <a:cxn ang="0">
                <a:pos x="34" y="1053"/>
              </a:cxn>
              <a:cxn ang="0">
                <a:pos x="207" y="942"/>
              </a:cxn>
              <a:cxn ang="0">
                <a:pos x="310" y="978"/>
              </a:cxn>
              <a:cxn ang="0">
                <a:pos x="449" y="942"/>
              </a:cxn>
              <a:cxn ang="0">
                <a:pos x="380" y="791"/>
              </a:cxn>
              <a:cxn ang="0">
                <a:pos x="276" y="527"/>
              </a:cxn>
              <a:cxn ang="0">
                <a:pos x="345" y="377"/>
              </a:cxn>
              <a:cxn ang="0">
                <a:pos x="586" y="263"/>
              </a:cxn>
              <a:cxn ang="0">
                <a:pos x="759" y="150"/>
              </a:cxn>
              <a:cxn ang="0">
                <a:pos x="931" y="0"/>
              </a:cxn>
              <a:cxn ang="0">
                <a:pos x="1277" y="0"/>
              </a:cxn>
              <a:cxn ang="0">
                <a:pos x="1346" y="76"/>
              </a:cxn>
              <a:cxn ang="0">
                <a:pos x="1552" y="150"/>
              </a:cxn>
              <a:cxn ang="0">
                <a:pos x="1689" y="227"/>
              </a:cxn>
              <a:cxn ang="0">
                <a:pos x="1932" y="301"/>
              </a:cxn>
            </a:cxnLst>
            <a:rect l="0" t="0" r="r" b="b"/>
            <a:pathLst>
              <a:path w="2002" h="2522">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path>
            </a:pathLst>
          </a:custGeom>
          <a:noFill/>
          <a:ln w="3600">
            <a:solidFill>
              <a:srgbClr val="000000"/>
            </a:solidFill>
            <a:round/>
            <a:headEnd/>
            <a:tailEnd/>
          </a:ln>
          <a:effectLst/>
        </p:spPr>
        <p:txBody>
          <a:bodyPr/>
          <a:lstStyle/>
          <a:p>
            <a:endParaRPr lang="es-ES_tradnl" sz="1633"/>
          </a:p>
        </p:txBody>
      </p:sp>
      <p:sp>
        <p:nvSpPr>
          <p:cNvPr id="11650" name="Freeform 386"/>
          <p:cNvSpPr>
            <a:spLocks noChangeArrowheads="1"/>
          </p:cNvSpPr>
          <p:nvPr/>
        </p:nvSpPr>
        <p:spPr bwMode="auto">
          <a:xfrm>
            <a:off x="8027246" y="1745466"/>
            <a:ext cx="1419989" cy="885693"/>
          </a:xfrm>
          <a:custGeom>
            <a:avLst/>
            <a:gdLst/>
            <a:ahLst/>
            <a:cxnLst>
              <a:cxn ang="0">
                <a:pos x="2105" y="2371"/>
              </a:cxn>
              <a:cxn ang="0">
                <a:pos x="2381" y="2183"/>
              </a:cxn>
              <a:cxn ang="0">
                <a:pos x="2656" y="2221"/>
              </a:cxn>
              <a:cxn ang="0">
                <a:pos x="2588" y="2070"/>
              </a:cxn>
              <a:cxn ang="0">
                <a:pos x="2828" y="2107"/>
              </a:cxn>
              <a:cxn ang="0">
                <a:pos x="3000" y="2183"/>
              </a:cxn>
              <a:cxn ang="0">
                <a:pos x="3104" y="2333"/>
              </a:cxn>
              <a:cxn ang="0">
                <a:pos x="3207" y="2521"/>
              </a:cxn>
              <a:cxn ang="0">
                <a:pos x="3311" y="2673"/>
              </a:cxn>
              <a:cxn ang="0">
                <a:pos x="3311" y="2257"/>
              </a:cxn>
              <a:cxn ang="0">
                <a:pos x="3277" y="1956"/>
              </a:cxn>
              <a:cxn ang="0">
                <a:pos x="3552" y="1692"/>
              </a:cxn>
              <a:cxn ang="0">
                <a:pos x="3655" y="1542"/>
              </a:cxn>
              <a:cxn ang="0">
                <a:pos x="3588" y="1167"/>
              </a:cxn>
              <a:cxn ang="0">
                <a:pos x="3655" y="1392"/>
              </a:cxn>
              <a:cxn ang="0">
                <a:pos x="3691" y="1053"/>
              </a:cxn>
              <a:cxn ang="0">
                <a:pos x="3795" y="1053"/>
              </a:cxn>
              <a:cxn ang="0">
                <a:pos x="3864" y="903"/>
              </a:cxn>
              <a:cxn ang="0">
                <a:pos x="4035" y="753"/>
              </a:cxn>
              <a:cxn ang="0">
                <a:pos x="4207" y="601"/>
              </a:cxn>
              <a:cxn ang="0">
                <a:pos x="4347" y="490"/>
              </a:cxn>
              <a:cxn ang="0">
                <a:pos x="4207" y="301"/>
              </a:cxn>
              <a:cxn ang="0">
                <a:pos x="4035" y="451"/>
              </a:cxn>
              <a:cxn ang="0">
                <a:pos x="3691" y="490"/>
              </a:cxn>
              <a:cxn ang="0">
                <a:pos x="3622" y="676"/>
              </a:cxn>
              <a:cxn ang="0">
                <a:pos x="3415" y="790"/>
              </a:cxn>
              <a:cxn ang="0">
                <a:pos x="3173" y="941"/>
              </a:cxn>
              <a:cxn ang="0">
                <a:pos x="3104" y="827"/>
              </a:cxn>
              <a:cxn ang="0">
                <a:pos x="3069" y="715"/>
              </a:cxn>
              <a:cxn ang="0">
                <a:pos x="3069" y="490"/>
              </a:cxn>
              <a:cxn ang="0">
                <a:pos x="2932" y="526"/>
              </a:cxn>
              <a:cxn ang="0">
                <a:pos x="2863" y="790"/>
              </a:cxn>
              <a:cxn ang="0">
                <a:pos x="2760" y="676"/>
              </a:cxn>
              <a:cxn ang="0">
                <a:pos x="2760" y="490"/>
              </a:cxn>
              <a:cxn ang="0">
                <a:pos x="2932" y="413"/>
              </a:cxn>
              <a:cxn ang="0">
                <a:pos x="2828" y="301"/>
              </a:cxn>
              <a:cxn ang="0">
                <a:pos x="2622" y="301"/>
              </a:cxn>
              <a:cxn ang="0">
                <a:pos x="2484" y="301"/>
              </a:cxn>
              <a:cxn ang="0">
                <a:pos x="2345" y="113"/>
              </a:cxn>
              <a:cxn ang="0">
                <a:pos x="2208" y="0"/>
              </a:cxn>
              <a:cxn ang="0">
                <a:pos x="207" y="187"/>
              </a:cxn>
              <a:cxn ang="0">
                <a:pos x="0" y="187"/>
              </a:cxn>
              <a:cxn ang="0">
                <a:pos x="104" y="337"/>
              </a:cxn>
              <a:cxn ang="0">
                <a:pos x="35" y="790"/>
              </a:cxn>
              <a:cxn ang="0">
                <a:pos x="35" y="1053"/>
              </a:cxn>
              <a:cxn ang="0">
                <a:pos x="207" y="1468"/>
              </a:cxn>
              <a:cxn ang="0">
                <a:pos x="415" y="1692"/>
              </a:cxn>
              <a:cxn ang="0">
                <a:pos x="793" y="1881"/>
              </a:cxn>
              <a:cxn ang="0">
                <a:pos x="1277" y="1995"/>
              </a:cxn>
              <a:cxn ang="0">
                <a:pos x="1484" y="2107"/>
              </a:cxn>
              <a:cxn ang="0">
                <a:pos x="1621" y="2183"/>
              </a:cxn>
              <a:cxn ang="0">
                <a:pos x="1829" y="2371"/>
              </a:cxn>
              <a:cxn ang="0">
                <a:pos x="2036" y="2596"/>
              </a:cxn>
            </a:cxnLst>
            <a:rect l="0" t="0" r="r" b="b"/>
            <a:pathLst>
              <a:path w="4348" h="2711">
                <a:moveTo>
                  <a:pt x="2036" y="2596"/>
                </a:moveTo>
                <a:lnTo>
                  <a:pt x="2069" y="2521"/>
                </a:lnTo>
                <a:lnTo>
                  <a:pt x="2069" y="2446"/>
                </a:lnTo>
                <a:lnTo>
                  <a:pt x="2069" y="2410"/>
                </a:lnTo>
                <a:lnTo>
                  <a:pt x="2105" y="2371"/>
                </a:lnTo>
                <a:lnTo>
                  <a:pt x="2139" y="2333"/>
                </a:lnTo>
                <a:lnTo>
                  <a:pt x="2208" y="2296"/>
                </a:lnTo>
                <a:lnTo>
                  <a:pt x="2276" y="2257"/>
                </a:lnTo>
                <a:lnTo>
                  <a:pt x="2345" y="2221"/>
                </a:lnTo>
                <a:lnTo>
                  <a:pt x="2381" y="2183"/>
                </a:lnTo>
                <a:lnTo>
                  <a:pt x="2448" y="2183"/>
                </a:lnTo>
                <a:lnTo>
                  <a:pt x="2551" y="2221"/>
                </a:lnTo>
                <a:lnTo>
                  <a:pt x="2588" y="2221"/>
                </a:lnTo>
                <a:lnTo>
                  <a:pt x="2622" y="2221"/>
                </a:lnTo>
                <a:lnTo>
                  <a:pt x="2656" y="2221"/>
                </a:lnTo>
                <a:lnTo>
                  <a:pt x="2656" y="2183"/>
                </a:lnTo>
                <a:lnTo>
                  <a:pt x="2622" y="2145"/>
                </a:lnTo>
                <a:lnTo>
                  <a:pt x="2622" y="2107"/>
                </a:lnTo>
                <a:lnTo>
                  <a:pt x="2588" y="2107"/>
                </a:lnTo>
                <a:lnTo>
                  <a:pt x="2588" y="2070"/>
                </a:lnTo>
                <a:lnTo>
                  <a:pt x="2622" y="2107"/>
                </a:lnTo>
                <a:lnTo>
                  <a:pt x="2691" y="2107"/>
                </a:lnTo>
                <a:lnTo>
                  <a:pt x="2725" y="2107"/>
                </a:lnTo>
                <a:lnTo>
                  <a:pt x="2794" y="2107"/>
                </a:lnTo>
                <a:lnTo>
                  <a:pt x="2828" y="2107"/>
                </a:lnTo>
                <a:lnTo>
                  <a:pt x="2897" y="2107"/>
                </a:lnTo>
                <a:lnTo>
                  <a:pt x="2932" y="2107"/>
                </a:lnTo>
                <a:lnTo>
                  <a:pt x="2967" y="2145"/>
                </a:lnTo>
                <a:lnTo>
                  <a:pt x="2967" y="2183"/>
                </a:lnTo>
                <a:lnTo>
                  <a:pt x="3000" y="2183"/>
                </a:lnTo>
                <a:lnTo>
                  <a:pt x="3069" y="2183"/>
                </a:lnTo>
                <a:lnTo>
                  <a:pt x="3104" y="2183"/>
                </a:lnTo>
                <a:lnTo>
                  <a:pt x="3104" y="2221"/>
                </a:lnTo>
                <a:lnTo>
                  <a:pt x="3104" y="2296"/>
                </a:lnTo>
                <a:lnTo>
                  <a:pt x="3104" y="2333"/>
                </a:lnTo>
                <a:lnTo>
                  <a:pt x="3104" y="2371"/>
                </a:lnTo>
                <a:lnTo>
                  <a:pt x="3104" y="2410"/>
                </a:lnTo>
                <a:lnTo>
                  <a:pt x="3139" y="2446"/>
                </a:lnTo>
                <a:lnTo>
                  <a:pt x="3139" y="2485"/>
                </a:lnTo>
                <a:lnTo>
                  <a:pt x="3207" y="2521"/>
                </a:lnTo>
                <a:lnTo>
                  <a:pt x="3207" y="2635"/>
                </a:lnTo>
                <a:lnTo>
                  <a:pt x="3243" y="2635"/>
                </a:lnTo>
                <a:lnTo>
                  <a:pt x="3277" y="2673"/>
                </a:lnTo>
                <a:lnTo>
                  <a:pt x="3277" y="2710"/>
                </a:lnTo>
                <a:lnTo>
                  <a:pt x="3311" y="2673"/>
                </a:lnTo>
                <a:lnTo>
                  <a:pt x="3347" y="2596"/>
                </a:lnTo>
                <a:lnTo>
                  <a:pt x="3347" y="2485"/>
                </a:lnTo>
                <a:lnTo>
                  <a:pt x="3311" y="2333"/>
                </a:lnTo>
                <a:lnTo>
                  <a:pt x="3311" y="2296"/>
                </a:lnTo>
                <a:lnTo>
                  <a:pt x="3311" y="2257"/>
                </a:lnTo>
                <a:lnTo>
                  <a:pt x="3243" y="2183"/>
                </a:lnTo>
                <a:lnTo>
                  <a:pt x="3243" y="2107"/>
                </a:lnTo>
                <a:lnTo>
                  <a:pt x="3243" y="2070"/>
                </a:lnTo>
                <a:lnTo>
                  <a:pt x="3277" y="1995"/>
                </a:lnTo>
                <a:lnTo>
                  <a:pt x="3277" y="1956"/>
                </a:lnTo>
                <a:lnTo>
                  <a:pt x="3277" y="1920"/>
                </a:lnTo>
                <a:lnTo>
                  <a:pt x="3347" y="1881"/>
                </a:lnTo>
                <a:lnTo>
                  <a:pt x="3380" y="1844"/>
                </a:lnTo>
                <a:lnTo>
                  <a:pt x="3448" y="1770"/>
                </a:lnTo>
                <a:lnTo>
                  <a:pt x="3552" y="1692"/>
                </a:lnTo>
                <a:lnTo>
                  <a:pt x="3552" y="1656"/>
                </a:lnTo>
                <a:lnTo>
                  <a:pt x="3588" y="1618"/>
                </a:lnTo>
                <a:lnTo>
                  <a:pt x="3622" y="1618"/>
                </a:lnTo>
                <a:lnTo>
                  <a:pt x="3655" y="1581"/>
                </a:lnTo>
                <a:lnTo>
                  <a:pt x="3655" y="1542"/>
                </a:lnTo>
                <a:lnTo>
                  <a:pt x="3622" y="1429"/>
                </a:lnTo>
                <a:lnTo>
                  <a:pt x="3588" y="1355"/>
                </a:lnTo>
                <a:lnTo>
                  <a:pt x="3588" y="1318"/>
                </a:lnTo>
                <a:lnTo>
                  <a:pt x="3588" y="1279"/>
                </a:lnTo>
                <a:lnTo>
                  <a:pt x="3588" y="1167"/>
                </a:lnTo>
                <a:lnTo>
                  <a:pt x="3622" y="1167"/>
                </a:lnTo>
                <a:lnTo>
                  <a:pt x="3622" y="1129"/>
                </a:lnTo>
                <a:lnTo>
                  <a:pt x="3622" y="1205"/>
                </a:lnTo>
                <a:lnTo>
                  <a:pt x="3622" y="1279"/>
                </a:lnTo>
                <a:lnTo>
                  <a:pt x="3655" y="1392"/>
                </a:lnTo>
                <a:lnTo>
                  <a:pt x="3691" y="1318"/>
                </a:lnTo>
                <a:lnTo>
                  <a:pt x="3725" y="1241"/>
                </a:lnTo>
                <a:lnTo>
                  <a:pt x="3725" y="1205"/>
                </a:lnTo>
                <a:lnTo>
                  <a:pt x="3691" y="1167"/>
                </a:lnTo>
                <a:lnTo>
                  <a:pt x="3691" y="1053"/>
                </a:lnTo>
                <a:lnTo>
                  <a:pt x="3725" y="1091"/>
                </a:lnTo>
                <a:lnTo>
                  <a:pt x="3725" y="1129"/>
                </a:lnTo>
                <a:lnTo>
                  <a:pt x="3759" y="1167"/>
                </a:lnTo>
                <a:lnTo>
                  <a:pt x="3759" y="1091"/>
                </a:lnTo>
                <a:lnTo>
                  <a:pt x="3795" y="1053"/>
                </a:lnTo>
                <a:lnTo>
                  <a:pt x="3828" y="1016"/>
                </a:lnTo>
                <a:lnTo>
                  <a:pt x="3795" y="1016"/>
                </a:lnTo>
                <a:lnTo>
                  <a:pt x="3795" y="977"/>
                </a:lnTo>
                <a:lnTo>
                  <a:pt x="3828" y="941"/>
                </a:lnTo>
                <a:lnTo>
                  <a:pt x="3864" y="903"/>
                </a:lnTo>
                <a:lnTo>
                  <a:pt x="3932" y="865"/>
                </a:lnTo>
                <a:lnTo>
                  <a:pt x="4035" y="827"/>
                </a:lnTo>
                <a:lnTo>
                  <a:pt x="4070" y="827"/>
                </a:lnTo>
                <a:lnTo>
                  <a:pt x="4070" y="790"/>
                </a:lnTo>
                <a:lnTo>
                  <a:pt x="4035" y="753"/>
                </a:lnTo>
                <a:lnTo>
                  <a:pt x="4070" y="715"/>
                </a:lnTo>
                <a:lnTo>
                  <a:pt x="4104" y="676"/>
                </a:lnTo>
                <a:lnTo>
                  <a:pt x="4139" y="640"/>
                </a:lnTo>
                <a:lnTo>
                  <a:pt x="4173" y="601"/>
                </a:lnTo>
                <a:lnTo>
                  <a:pt x="4207" y="601"/>
                </a:lnTo>
                <a:lnTo>
                  <a:pt x="4207" y="640"/>
                </a:lnTo>
                <a:lnTo>
                  <a:pt x="4277" y="565"/>
                </a:lnTo>
                <a:lnTo>
                  <a:pt x="4277" y="526"/>
                </a:lnTo>
                <a:lnTo>
                  <a:pt x="4310" y="490"/>
                </a:lnTo>
                <a:lnTo>
                  <a:pt x="4347" y="490"/>
                </a:lnTo>
                <a:lnTo>
                  <a:pt x="4347" y="451"/>
                </a:lnTo>
                <a:lnTo>
                  <a:pt x="4310" y="376"/>
                </a:lnTo>
                <a:lnTo>
                  <a:pt x="4277" y="301"/>
                </a:lnTo>
                <a:lnTo>
                  <a:pt x="4243" y="263"/>
                </a:lnTo>
                <a:lnTo>
                  <a:pt x="4207" y="301"/>
                </a:lnTo>
                <a:lnTo>
                  <a:pt x="4173" y="301"/>
                </a:lnTo>
                <a:lnTo>
                  <a:pt x="4139" y="337"/>
                </a:lnTo>
                <a:lnTo>
                  <a:pt x="4104" y="376"/>
                </a:lnTo>
                <a:lnTo>
                  <a:pt x="4035" y="413"/>
                </a:lnTo>
                <a:lnTo>
                  <a:pt x="4035" y="451"/>
                </a:lnTo>
                <a:lnTo>
                  <a:pt x="4001" y="451"/>
                </a:lnTo>
                <a:lnTo>
                  <a:pt x="3864" y="451"/>
                </a:lnTo>
                <a:lnTo>
                  <a:pt x="3759" y="490"/>
                </a:lnTo>
                <a:lnTo>
                  <a:pt x="3725" y="490"/>
                </a:lnTo>
                <a:lnTo>
                  <a:pt x="3691" y="490"/>
                </a:lnTo>
                <a:lnTo>
                  <a:pt x="3655" y="490"/>
                </a:lnTo>
                <a:lnTo>
                  <a:pt x="3655" y="526"/>
                </a:lnTo>
                <a:lnTo>
                  <a:pt x="3622" y="601"/>
                </a:lnTo>
                <a:lnTo>
                  <a:pt x="3622" y="640"/>
                </a:lnTo>
                <a:lnTo>
                  <a:pt x="3622" y="676"/>
                </a:lnTo>
                <a:lnTo>
                  <a:pt x="3552" y="676"/>
                </a:lnTo>
                <a:lnTo>
                  <a:pt x="3448" y="715"/>
                </a:lnTo>
                <a:lnTo>
                  <a:pt x="3415" y="715"/>
                </a:lnTo>
                <a:lnTo>
                  <a:pt x="3380" y="790"/>
                </a:lnTo>
                <a:lnTo>
                  <a:pt x="3415" y="790"/>
                </a:lnTo>
                <a:lnTo>
                  <a:pt x="3380" y="827"/>
                </a:lnTo>
                <a:lnTo>
                  <a:pt x="3311" y="865"/>
                </a:lnTo>
                <a:lnTo>
                  <a:pt x="3277" y="903"/>
                </a:lnTo>
                <a:lnTo>
                  <a:pt x="3207" y="903"/>
                </a:lnTo>
                <a:lnTo>
                  <a:pt x="3173" y="941"/>
                </a:lnTo>
                <a:lnTo>
                  <a:pt x="3139" y="941"/>
                </a:lnTo>
                <a:lnTo>
                  <a:pt x="3139" y="903"/>
                </a:lnTo>
                <a:lnTo>
                  <a:pt x="3139" y="865"/>
                </a:lnTo>
                <a:lnTo>
                  <a:pt x="3104" y="865"/>
                </a:lnTo>
                <a:lnTo>
                  <a:pt x="3104" y="827"/>
                </a:lnTo>
                <a:lnTo>
                  <a:pt x="3104" y="753"/>
                </a:lnTo>
                <a:lnTo>
                  <a:pt x="3139" y="715"/>
                </a:lnTo>
                <a:lnTo>
                  <a:pt x="3139" y="640"/>
                </a:lnTo>
                <a:lnTo>
                  <a:pt x="3069" y="676"/>
                </a:lnTo>
                <a:lnTo>
                  <a:pt x="3069" y="715"/>
                </a:lnTo>
                <a:lnTo>
                  <a:pt x="3036" y="676"/>
                </a:lnTo>
                <a:lnTo>
                  <a:pt x="3069" y="640"/>
                </a:lnTo>
                <a:lnTo>
                  <a:pt x="3069" y="601"/>
                </a:lnTo>
                <a:lnTo>
                  <a:pt x="3069" y="526"/>
                </a:lnTo>
                <a:lnTo>
                  <a:pt x="3069" y="490"/>
                </a:lnTo>
                <a:lnTo>
                  <a:pt x="3036" y="451"/>
                </a:lnTo>
                <a:lnTo>
                  <a:pt x="3000" y="451"/>
                </a:lnTo>
                <a:lnTo>
                  <a:pt x="2967" y="490"/>
                </a:lnTo>
                <a:lnTo>
                  <a:pt x="2932" y="490"/>
                </a:lnTo>
                <a:lnTo>
                  <a:pt x="2932" y="526"/>
                </a:lnTo>
                <a:lnTo>
                  <a:pt x="2897" y="565"/>
                </a:lnTo>
                <a:lnTo>
                  <a:pt x="2897" y="640"/>
                </a:lnTo>
                <a:lnTo>
                  <a:pt x="2897" y="676"/>
                </a:lnTo>
                <a:lnTo>
                  <a:pt x="2897" y="753"/>
                </a:lnTo>
                <a:lnTo>
                  <a:pt x="2863" y="790"/>
                </a:lnTo>
                <a:lnTo>
                  <a:pt x="2863" y="827"/>
                </a:lnTo>
                <a:lnTo>
                  <a:pt x="2828" y="865"/>
                </a:lnTo>
                <a:lnTo>
                  <a:pt x="2794" y="827"/>
                </a:lnTo>
                <a:lnTo>
                  <a:pt x="2794" y="790"/>
                </a:lnTo>
                <a:lnTo>
                  <a:pt x="2760" y="676"/>
                </a:lnTo>
                <a:lnTo>
                  <a:pt x="2794" y="565"/>
                </a:lnTo>
                <a:lnTo>
                  <a:pt x="2794" y="526"/>
                </a:lnTo>
                <a:lnTo>
                  <a:pt x="2794" y="490"/>
                </a:lnTo>
                <a:lnTo>
                  <a:pt x="2760" y="526"/>
                </a:lnTo>
                <a:lnTo>
                  <a:pt x="2760" y="490"/>
                </a:lnTo>
                <a:lnTo>
                  <a:pt x="2760" y="451"/>
                </a:lnTo>
                <a:lnTo>
                  <a:pt x="2794" y="451"/>
                </a:lnTo>
                <a:lnTo>
                  <a:pt x="2828" y="413"/>
                </a:lnTo>
                <a:lnTo>
                  <a:pt x="2897" y="413"/>
                </a:lnTo>
                <a:lnTo>
                  <a:pt x="2932" y="413"/>
                </a:lnTo>
                <a:lnTo>
                  <a:pt x="3000" y="337"/>
                </a:lnTo>
                <a:lnTo>
                  <a:pt x="2967" y="337"/>
                </a:lnTo>
                <a:lnTo>
                  <a:pt x="2967" y="301"/>
                </a:lnTo>
                <a:lnTo>
                  <a:pt x="2863" y="337"/>
                </a:lnTo>
                <a:lnTo>
                  <a:pt x="2828" y="301"/>
                </a:lnTo>
                <a:lnTo>
                  <a:pt x="2794" y="301"/>
                </a:lnTo>
                <a:lnTo>
                  <a:pt x="2725" y="263"/>
                </a:lnTo>
                <a:lnTo>
                  <a:pt x="2760" y="226"/>
                </a:lnTo>
                <a:lnTo>
                  <a:pt x="2691" y="263"/>
                </a:lnTo>
                <a:lnTo>
                  <a:pt x="2622" y="301"/>
                </a:lnTo>
                <a:lnTo>
                  <a:pt x="2588" y="301"/>
                </a:lnTo>
                <a:lnTo>
                  <a:pt x="2551" y="301"/>
                </a:lnTo>
                <a:lnTo>
                  <a:pt x="2551" y="263"/>
                </a:lnTo>
                <a:lnTo>
                  <a:pt x="2518" y="301"/>
                </a:lnTo>
                <a:lnTo>
                  <a:pt x="2484" y="301"/>
                </a:lnTo>
                <a:lnTo>
                  <a:pt x="2518" y="226"/>
                </a:lnTo>
                <a:lnTo>
                  <a:pt x="2588" y="187"/>
                </a:lnTo>
                <a:lnTo>
                  <a:pt x="2448" y="113"/>
                </a:lnTo>
                <a:lnTo>
                  <a:pt x="2381" y="113"/>
                </a:lnTo>
                <a:lnTo>
                  <a:pt x="2345" y="113"/>
                </a:lnTo>
                <a:lnTo>
                  <a:pt x="2345" y="75"/>
                </a:lnTo>
                <a:lnTo>
                  <a:pt x="2311" y="37"/>
                </a:lnTo>
                <a:lnTo>
                  <a:pt x="2276" y="0"/>
                </a:lnTo>
                <a:lnTo>
                  <a:pt x="2243" y="0"/>
                </a:lnTo>
                <a:lnTo>
                  <a:pt x="2208" y="0"/>
                </a:lnTo>
                <a:lnTo>
                  <a:pt x="2208" y="37"/>
                </a:lnTo>
                <a:lnTo>
                  <a:pt x="138" y="37"/>
                </a:lnTo>
                <a:lnTo>
                  <a:pt x="138" y="75"/>
                </a:lnTo>
                <a:lnTo>
                  <a:pt x="173" y="113"/>
                </a:lnTo>
                <a:lnTo>
                  <a:pt x="207" y="187"/>
                </a:lnTo>
                <a:lnTo>
                  <a:pt x="138" y="150"/>
                </a:lnTo>
                <a:lnTo>
                  <a:pt x="104" y="150"/>
                </a:lnTo>
                <a:lnTo>
                  <a:pt x="35" y="150"/>
                </a:lnTo>
                <a:lnTo>
                  <a:pt x="0" y="150"/>
                </a:lnTo>
                <a:lnTo>
                  <a:pt x="0" y="187"/>
                </a:lnTo>
                <a:lnTo>
                  <a:pt x="35" y="226"/>
                </a:lnTo>
                <a:lnTo>
                  <a:pt x="35" y="263"/>
                </a:lnTo>
                <a:lnTo>
                  <a:pt x="35" y="301"/>
                </a:lnTo>
                <a:lnTo>
                  <a:pt x="70" y="337"/>
                </a:lnTo>
                <a:lnTo>
                  <a:pt x="104" y="337"/>
                </a:lnTo>
                <a:lnTo>
                  <a:pt x="70" y="376"/>
                </a:lnTo>
                <a:lnTo>
                  <a:pt x="35" y="451"/>
                </a:lnTo>
                <a:lnTo>
                  <a:pt x="35" y="601"/>
                </a:lnTo>
                <a:lnTo>
                  <a:pt x="35" y="676"/>
                </a:lnTo>
                <a:lnTo>
                  <a:pt x="35" y="790"/>
                </a:lnTo>
                <a:lnTo>
                  <a:pt x="35" y="827"/>
                </a:lnTo>
                <a:lnTo>
                  <a:pt x="70" y="903"/>
                </a:lnTo>
                <a:lnTo>
                  <a:pt x="70" y="941"/>
                </a:lnTo>
                <a:lnTo>
                  <a:pt x="35" y="977"/>
                </a:lnTo>
                <a:lnTo>
                  <a:pt x="35" y="1053"/>
                </a:lnTo>
                <a:lnTo>
                  <a:pt x="70" y="1091"/>
                </a:lnTo>
                <a:lnTo>
                  <a:pt x="173" y="1241"/>
                </a:lnTo>
                <a:lnTo>
                  <a:pt x="207" y="1392"/>
                </a:lnTo>
                <a:lnTo>
                  <a:pt x="207" y="1429"/>
                </a:lnTo>
                <a:lnTo>
                  <a:pt x="207" y="1468"/>
                </a:lnTo>
                <a:lnTo>
                  <a:pt x="242" y="1505"/>
                </a:lnTo>
                <a:lnTo>
                  <a:pt x="310" y="1581"/>
                </a:lnTo>
                <a:lnTo>
                  <a:pt x="310" y="1618"/>
                </a:lnTo>
                <a:lnTo>
                  <a:pt x="310" y="1656"/>
                </a:lnTo>
                <a:lnTo>
                  <a:pt x="415" y="1692"/>
                </a:lnTo>
                <a:lnTo>
                  <a:pt x="518" y="1731"/>
                </a:lnTo>
                <a:lnTo>
                  <a:pt x="552" y="1806"/>
                </a:lnTo>
                <a:lnTo>
                  <a:pt x="587" y="1881"/>
                </a:lnTo>
                <a:lnTo>
                  <a:pt x="793" y="1844"/>
                </a:lnTo>
                <a:lnTo>
                  <a:pt x="793" y="1881"/>
                </a:lnTo>
                <a:lnTo>
                  <a:pt x="829" y="1881"/>
                </a:lnTo>
                <a:lnTo>
                  <a:pt x="1208" y="1995"/>
                </a:lnTo>
                <a:lnTo>
                  <a:pt x="1208" y="1956"/>
                </a:lnTo>
                <a:lnTo>
                  <a:pt x="1241" y="1956"/>
                </a:lnTo>
                <a:lnTo>
                  <a:pt x="1277" y="1995"/>
                </a:lnTo>
                <a:lnTo>
                  <a:pt x="1380" y="1995"/>
                </a:lnTo>
                <a:lnTo>
                  <a:pt x="1414" y="2032"/>
                </a:lnTo>
                <a:lnTo>
                  <a:pt x="1450" y="2070"/>
                </a:lnTo>
                <a:lnTo>
                  <a:pt x="1484" y="2070"/>
                </a:lnTo>
                <a:lnTo>
                  <a:pt x="1484" y="2107"/>
                </a:lnTo>
                <a:lnTo>
                  <a:pt x="1518" y="2183"/>
                </a:lnTo>
                <a:lnTo>
                  <a:pt x="1552" y="2221"/>
                </a:lnTo>
                <a:lnTo>
                  <a:pt x="1588" y="2221"/>
                </a:lnTo>
                <a:lnTo>
                  <a:pt x="1621" y="2221"/>
                </a:lnTo>
                <a:lnTo>
                  <a:pt x="1621" y="2183"/>
                </a:lnTo>
                <a:lnTo>
                  <a:pt x="1690" y="2183"/>
                </a:lnTo>
                <a:lnTo>
                  <a:pt x="1726" y="2183"/>
                </a:lnTo>
                <a:lnTo>
                  <a:pt x="1759" y="2221"/>
                </a:lnTo>
                <a:lnTo>
                  <a:pt x="1829" y="2333"/>
                </a:lnTo>
                <a:lnTo>
                  <a:pt x="1829" y="2371"/>
                </a:lnTo>
                <a:lnTo>
                  <a:pt x="1829" y="2410"/>
                </a:lnTo>
                <a:lnTo>
                  <a:pt x="1863" y="2485"/>
                </a:lnTo>
                <a:lnTo>
                  <a:pt x="1932" y="2521"/>
                </a:lnTo>
                <a:lnTo>
                  <a:pt x="2001" y="2560"/>
                </a:lnTo>
                <a:lnTo>
                  <a:pt x="2036" y="2596"/>
                </a:lnTo>
              </a:path>
            </a:pathLst>
          </a:custGeom>
          <a:noFill/>
          <a:ln w="3600">
            <a:solidFill>
              <a:srgbClr val="000000"/>
            </a:solidFill>
            <a:round/>
            <a:headEnd/>
            <a:tailEnd/>
          </a:ln>
          <a:effectLst/>
        </p:spPr>
        <p:txBody>
          <a:bodyPr/>
          <a:lstStyle/>
          <a:p>
            <a:endParaRPr lang="es-ES_tradnl" sz="1633"/>
          </a:p>
        </p:txBody>
      </p:sp>
      <p:sp>
        <p:nvSpPr>
          <p:cNvPr id="11651" name="Freeform 387"/>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2" name="Freeform 388"/>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noFill/>
          <a:ln w="3600">
            <a:solidFill>
              <a:srgbClr val="000000"/>
            </a:solidFill>
            <a:round/>
            <a:headEnd/>
            <a:tailEnd/>
          </a:ln>
          <a:effectLst/>
        </p:spPr>
        <p:txBody>
          <a:bodyPr/>
          <a:lstStyle/>
          <a:p>
            <a:endParaRPr lang="es-ES_tradnl" sz="1633"/>
          </a:p>
        </p:txBody>
      </p:sp>
      <p:sp>
        <p:nvSpPr>
          <p:cNvPr id="11653" name="Freeform 389"/>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4" name="Freeform 390"/>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noFill/>
          <a:ln w="3600">
            <a:solidFill>
              <a:srgbClr val="000000"/>
            </a:solidFill>
            <a:round/>
            <a:headEnd/>
            <a:tailEnd/>
          </a:ln>
          <a:effectLst/>
        </p:spPr>
        <p:txBody>
          <a:bodyPr/>
          <a:lstStyle/>
          <a:p>
            <a:endParaRPr lang="es-ES_tradnl" sz="1633"/>
          </a:p>
        </p:txBody>
      </p:sp>
      <p:sp>
        <p:nvSpPr>
          <p:cNvPr id="11655" name="Freeform 391"/>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6" name="Freeform 392"/>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noFill/>
          <a:ln w="3600">
            <a:solidFill>
              <a:srgbClr val="000000"/>
            </a:solidFill>
            <a:round/>
            <a:headEnd/>
            <a:tailEnd/>
          </a:ln>
          <a:effectLst/>
        </p:spPr>
        <p:txBody>
          <a:bodyPr/>
          <a:lstStyle/>
          <a:p>
            <a:endParaRPr lang="es-ES_tradnl" sz="1633"/>
          </a:p>
        </p:txBody>
      </p:sp>
      <p:sp>
        <p:nvSpPr>
          <p:cNvPr id="11657" name="Freeform 393"/>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8" name="Freeform 394"/>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noFill/>
          <a:ln w="3600">
            <a:solidFill>
              <a:srgbClr val="000000"/>
            </a:solidFill>
            <a:round/>
            <a:headEnd/>
            <a:tailEnd/>
          </a:ln>
          <a:effectLst/>
        </p:spPr>
        <p:txBody>
          <a:bodyPr/>
          <a:lstStyle/>
          <a:p>
            <a:endParaRPr lang="es-ES_tradnl" sz="1633"/>
          </a:p>
        </p:txBody>
      </p:sp>
      <p:sp>
        <p:nvSpPr>
          <p:cNvPr id="11659" name="Freeform 395"/>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0" name="Freeform 396"/>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noFill/>
          <a:ln w="3600">
            <a:solidFill>
              <a:srgbClr val="000000"/>
            </a:solidFill>
            <a:round/>
            <a:headEnd/>
            <a:tailEnd/>
          </a:ln>
          <a:effectLst/>
        </p:spPr>
        <p:txBody>
          <a:bodyPr/>
          <a:lstStyle/>
          <a:p>
            <a:endParaRPr lang="es-ES_tradnl" sz="1633"/>
          </a:p>
        </p:txBody>
      </p:sp>
      <p:sp>
        <p:nvSpPr>
          <p:cNvPr id="11661" name="Freeform 397"/>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2" name="Freeform 398"/>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noFill/>
          <a:ln w="3600">
            <a:solidFill>
              <a:srgbClr val="000000"/>
            </a:solidFill>
            <a:round/>
            <a:headEnd/>
            <a:tailEnd/>
          </a:ln>
          <a:effectLst/>
        </p:spPr>
        <p:txBody>
          <a:bodyPr/>
          <a:lstStyle/>
          <a:p>
            <a:endParaRPr lang="es-ES_tradnl" sz="1633"/>
          </a:p>
        </p:txBody>
      </p:sp>
      <p:sp>
        <p:nvSpPr>
          <p:cNvPr id="11663" name="Freeform 399"/>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4" name="Freeform 400"/>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665" name="Freeform 401"/>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6" name="Freeform 402"/>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noFill/>
          <a:ln w="3600">
            <a:solidFill>
              <a:srgbClr val="000000"/>
            </a:solidFill>
            <a:round/>
            <a:headEnd/>
            <a:tailEnd/>
          </a:ln>
          <a:effectLst/>
        </p:spPr>
        <p:txBody>
          <a:bodyPr/>
          <a:lstStyle/>
          <a:p>
            <a:endParaRPr lang="es-ES_tradnl" sz="1633"/>
          </a:p>
        </p:txBody>
      </p:sp>
      <p:sp>
        <p:nvSpPr>
          <p:cNvPr id="11667" name="Freeform 403"/>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8" name="Freeform 404"/>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noFill/>
          <a:ln w="3600">
            <a:solidFill>
              <a:srgbClr val="000000"/>
            </a:solidFill>
            <a:round/>
            <a:headEnd/>
            <a:tailEnd/>
          </a:ln>
          <a:effectLst/>
        </p:spPr>
        <p:txBody>
          <a:bodyPr/>
          <a:lstStyle/>
          <a:p>
            <a:endParaRPr lang="es-ES_tradnl" sz="1633"/>
          </a:p>
        </p:txBody>
      </p:sp>
      <p:sp>
        <p:nvSpPr>
          <p:cNvPr id="11669" name="Freeform 405"/>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70" name="Freeform 406"/>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noFill/>
          <a:ln w="3600">
            <a:solidFill>
              <a:srgbClr val="000000"/>
            </a:solidFill>
            <a:round/>
            <a:headEnd/>
            <a:tailEnd/>
          </a:ln>
          <a:effectLst/>
        </p:spPr>
        <p:txBody>
          <a:bodyPr/>
          <a:lstStyle/>
          <a:p>
            <a:endParaRPr lang="es-ES_tradnl" sz="1633"/>
          </a:p>
        </p:txBody>
      </p:sp>
      <p:sp>
        <p:nvSpPr>
          <p:cNvPr id="11671" name="AutoShape 407"/>
          <p:cNvSpPr>
            <a:spLocks noChangeArrowheads="1"/>
          </p:cNvSpPr>
          <p:nvPr/>
        </p:nvSpPr>
        <p:spPr bwMode="auto">
          <a:xfrm>
            <a:off x="1653136" y="73449"/>
            <a:ext cx="8931818" cy="5507138"/>
          </a:xfrm>
          <a:prstGeom prst="roundRect">
            <a:avLst>
              <a:gd name="adj" fmla="val 23"/>
            </a:avLst>
          </a:prstGeom>
          <a:noFill/>
          <a:ln w="3600">
            <a:solidFill>
              <a:srgbClr val="000000"/>
            </a:solidFill>
            <a:round/>
            <a:headEnd/>
            <a:tailEnd/>
          </a:ln>
          <a:effectLst/>
        </p:spPr>
        <p:txBody>
          <a:bodyPr wrap="none" anchor="ctr"/>
          <a:lstStyle/>
          <a:p>
            <a:endParaRPr lang="es-ES_tradnl" sz="1633"/>
          </a:p>
        </p:txBody>
      </p:sp>
      <p:sp>
        <p:nvSpPr>
          <p:cNvPr id="11672" name="Freeform 408"/>
          <p:cNvSpPr>
            <a:spLocks noChangeArrowheads="1"/>
          </p:cNvSpPr>
          <p:nvPr/>
        </p:nvSpPr>
        <p:spPr bwMode="auto">
          <a:xfrm>
            <a:off x="1653136" y="73449"/>
            <a:ext cx="8931818" cy="5507138"/>
          </a:xfrm>
          <a:custGeom>
            <a:avLst/>
            <a:gdLst/>
            <a:ahLst/>
            <a:cxnLst>
              <a:cxn ang="0">
                <a:pos x="0" y="0"/>
              </a:cxn>
              <a:cxn ang="0">
                <a:pos x="27346" y="0"/>
              </a:cxn>
              <a:cxn ang="0">
                <a:pos x="27346" y="16863"/>
              </a:cxn>
              <a:cxn ang="0">
                <a:pos x="0" y="16863"/>
              </a:cxn>
              <a:cxn ang="0">
                <a:pos x="0" y="0"/>
              </a:cxn>
            </a:cxnLst>
            <a:rect l="0" t="0" r="r" b="b"/>
            <a:pathLst>
              <a:path w="27347" h="16864">
                <a:moveTo>
                  <a:pt x="0" y="0"/>
                </a:moveTo>
                <a:lnTo>
                  <a:pt x="27346" y="0"/>
                </a:lnTo>
                <a:lnTo>
                  <a:pt x="27346" y="16863"/>
                </a:lnTo>
                <a:lnTo>
                  <a:pt x="0" y="16863"/>
                </a:lnTo>
                <a:lnTo>
                  <a:pt x="0" y="0"/>
                </a:lnTo>
              </a:path>
            </a:pathLst>
          </a:custGeom>
          <a:noFill/>
          <a:ln w="3600">
            <a:solidFill>
              <a:srgbClr val="000000"/>
            </a:solidFill>
            <a:round/>
            <a:headEnd/>
            <a:tailEnd/>
          </a:ln>
          <a:effectLst/>
        </p:spPr>
        <p:txBody>
          <a:bodyPr/>
          <a:lstStyle/>
          <a:p>
            <a:endParaRPr lang="es-ES_tradnl" sz="1633"/>
          </a:p>
        </p:txBody>
      </p:sp>
      <p:sp>
        <p:nvSpPr>
          <p:cNvPr id="11673" name="AutoShape 409"/>
          <p:cNvSpPr>
            <a:spLocks noChangeArrowheads="1"/>
          </p:cNvSpPr>
          <p:nvPr/>
        </p:nvSpPr>
        <p:spPr bwMode="auto">
          <a:xfrm>
            <a:off x="1776989" y="5016050"/>
            <a:ext cx="135374" cy="24482"/>
          </a:xfrm>
          <a:prstGeom prst="roundRect">
            <a:avLst>
              <a:gd name="adj" fmla="val 6250"/>
            </a:avLst>
          </a:prstGeom>
          <a:noFill/>
          <a:ln w="3600">
            <a:solidFill>
              <a:srgbClr val="000000"/>
            </a:solidFill>
            <a:round/>
            <a:headEnd/>
            <a:tailEnd/>
          </a:ln>
          <a:effectLst/>
        </p:spPr>
        <p:txBody>
          <a:bodyPr wrap="none" anchor="ctr"/>
          <a:lstStyle/>
          <a:p>
            <a:endParaRPr lang="es-ES_tradnl" sz="1633"/>
          </a:p>
        </p:txBody>
      </p:sp>
      <p:sp>
        <p:nvSpPr>
          <p:cNvPr id="11674" name="Freeform 410"/>
          <p:cNvSpPr>
            <a:spLocks noChangeArrowheads="1"/>
          </p:cNvSpPr>
          <p:nvPr/>
        </p:nvSpPr>
        <p:spPr bwMode="auto">
          <a:xfrm>
            <a:off x="1776989" y="5016050"/>
            <a:ext cx="135374" cy="24482"/>
          </a:xfrm>
          <a:custGeom>
            <a:avLst/>
            <a:gdLst/>
            <a:ahLst/>
            <a:cxnLst>
              <a:cxn ang="0">
                <a:pos x="0" y="0"/>
              </a:cxn>
              <a:cxn ang="0">
                <a:pos x="414" y="0"/>
              </a:cxn>
              <a:cxn ang="0">
                <a:pos x="414" y="75"/>
              </a:cxn>
              <a:cxn ang="0">
                <a:pos x="0" y="75"/>
              </a:cxn>
              <a:cxn ang="0">
                <a:pos x="0" y="0"/>
              </a:cxn>
            </a:cxnLst>
            <a:rect l="0" t="0" r="r" b="b"/>
            <a:pathLst>
              <a:path w="415" h="76">
                <a:moveTo>
                  <a:pt x="0" y="0"/>
                </a:moveTo>
                <a:lnTo>
                  <a:pt x="414" y="0"/>
                </a:lnTo>
                <a:lnTo>
                  <a:pt x="414"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5" name="AutoShape 411"/>
          <p:cNvSpPr>
            <a:spLocks noChangeArrowheads="1"/>
          </p:cNvSpPr>
          <p:nvPr/>
        </p:nvSpPr>
        <p:spPr bwMode="auto">
          <a:xfrm>
            <a:off x="2057819" y="5016050"/>
            <a:ext cx="135374"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6" name="Freeform 412"/>
          <p:cNvSpPr>
            <a:spLocks noChangeArrowheads="1"/>
          </p:cNvSpPr>
          <p:nvPr/>
        </p:nvSpPr>
        <p:spPr bwMode="auto">
          <a:xfrm>
            <a:off x="2057819" y="5016050"/>
            <a:ext cx="135374" cy="24482"/>
          </a:xfrm>
          <a:custGeom>
            <a:avLst/>
            <a:gdLst/>
            <a:ahLst/>
            <a:cxnLst>
              <a:cxn ang="0">
                <a:pos x="0" y="0"/>
              </a:cxn>
              <a:cxn ang="0">
                <a:pos x="413" y="0"/>
              </a:cxn>
              <a:cxn ang="0">
                <a:pos x="413" y="75"/>
              </a:cxn>
              <a:cxn ang="0">
                <a:pos x="0" y="75"/>
              </a:cxn>
              <a:cxn ang="0">
                <a:pos x="0" y="0"/>
              </a:cxn>
            </a:cxnLst>
            <a:rect l="0" t="0" r="r" b="b"/>
            <a:pathLst>
              <a:path w="414" h="76">
                <a:moveTo>
                  <a:pt x="0" y="0"/>
                </a:moveTo>
                <a:lnTo>
                  <a:pt x="413" y="0"/>
                </a:lnTo>
                <a:lnTo>
                  <a:pt x="413"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7" name="AutoShape 413"/>
          <p:cNvSpPr>
            <a:spLocks noChangeArrowheads="1"/>
          </p:cNvSpPr>
          <p:nvPr/>
        </p:nvSpPr>
        <p:spPr bwMode="auto">
          <a:xfrm>
            <a:off x="191236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8" name="Freeform 414"/>
          <p:cNvSpPr>
            <a:spLocks noChangeArrowheads="1"/>
          </p:cNvSpPr>
          <p:nvPr/>
        </p:nvSpPr>
        <p:spPr bwMode="auto">
          <a:xfrm>
            <a:off x="191236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9" name="AutoShape 415"/>
          <p:cNvSpPr>
            <a:spLocks noChangeArrowheads="1"/>
          </p:cNvSpPr>
          <p:nvPr/>
        </p:nvSpPr>
        <p:spPr bwMode="auto">
          <a:xfrm>
            <a:off x="219319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80" name="Freeform 416"/>
          <p:cNvSpPr>
            <a:spLocks noChangeArrowheads="1"/>
          </p:cNvSpPr>
          <p:nvPr/>
        </p:nvSpPr>
        <p:spPr bwMode="auto">
          <a:xfrm>
            <a:off x="219319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81" name="AutoShape 417"/>
          <p:cNvSpPr>
            <a:spLocks noChangeArrowheads="1"/>
          </p:cNvSpPr>
          <p:nvPr/>
        </p:nvSpPr>
        <p:spPr bwMode="auto">
          <a:xfrm>
            <a:off x="1776987"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2" name="Freeform 418"/>
          <p:cNvSpPr>
            <a:spLocks noChangeArrowheads="1"/>
          </p:cNvSpPr>
          <p:nvPr/>
        </p:nvSpPr>
        <p:spPr bwMode="auto">
          <a:xfrm>
            <a:off x="1776987"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3" name="AutoShape 419"/>
          <p:cNvSpPr>
            <a:spLocks noChangeArrowheads="1"/>
          </p:cNvSpPr>
          <p:nvPr/>
        </p:nvSpPr>
        <p:spPr bwMode="auto">
          <a:xfrm>
            <a:off x="2001650"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4" name="Freeform 420"/>
          <p:cNvSpPr>
            <a:spLocks noChangeArrowheads="1"/>
          </p:cNvSpPr>
          <p:nvPr/>
        </p:nvSpPr>
        <p:spPr bwMode="auto">
          <a:xfrm>
            <a:off x="2001650"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5" name="AutoShape 421"/>
          <p:cNvSpPr>
            <a:spLocks noChangeArrowheads="1"/>
          </p:cNvSpPr>
          <p:nvPr/>
        </p:nvSpPr>
        <p:spPr bwMode="auto">
          <a:xfrm>
            <a:off x="1720821" y="4794265"/>
            <a:ext cx="979303" cy="540056"/>
          </a:xfrm>
          <a:prstGeom prst="roundRect">
            <a:avLst>
              <a:gd name="adj" fmla="val 264"/>
            </a:avLst>
          </a:prstGeom>
          <a:noFill/>
          <a:ln w="3600">
            <a:solidFill>
              <a:srgbClr val="333333"/>
            </a:solidFill>
            <a:round/>
            <a:headEnd/>
            <a:tailEnd/>
          </a:ln>
          <a:effectLst/>
        </p:spPr>
        <p:txBody>
          <a:bodyPr wrap="none" anchor="ctr"/>
          <a:lstStyle/>
          <a:p>
            <a:endParaRPr lang="es-ES_tradnl" sz="1633"/>
          </a:p>
        </p:txBody>
      </p:sp>
      <p:sp>
        <p:nvSpPr>
          <p:cNvPr id="11686" name="Freeform 422"/>
          <p:cNvSpPr>
            <a:spLocks noChangeArrowheads="1"/>
          </p:cNvSpPr>
          <p:nvPr/>
        </p:nvSpPr>
        <p:spPr bwMode="auto">
          <a:xfrm>
            <a:off x="1720821" y="4794264"/>
            <a:ext cx="979303" cy="541497"/>
          </a:xfrm>
          <a:custGeom>
            <a:avLst/>
            <a:gdLst/>
            <a:ahLst/>
            <a:cxnLst>
              <a:cxn ang="0">
                <a:pos x="0" y="0"/>
              </a:cxn>
              <a:cxn ang="0">
                <a:pos x="2999" y="0"/>
              </a:cxn>
              <a:cxn ang="0">
                <a:pos x="2999" y="1655"/>
              </a:cxn>
              <a:cxn ang="0">
                <a:pos x="0" y="1655"/>
              </a:cxn>
              <a:cxn ang="0">
                <a:pos x="0" y="0"/>
              </a:cxn>
            </a:cxnLst>
            <a:rect l="0" t="0" r="r" b="b"/>
            <a:pathLst>
              <a:path w="3000" h="1656">
                <a:moveTo>
                  <a:pt x="0" y="0"/>
                </a:moveTo>
                <a:lnTo>
                  <a:pt x="2999" y="0"/>
                </a:lnTo>
                <a:lnTo>
                  <a:pt x="2999" y="1655"/>
                </a:lnTo>
                <a:lnTo>
                  <a:pt x="0" y="1655"/>
                </a:lnTo>
                <a:lnTo>
                  <a:pt x="0" y="0"/>
                </a:lnTo>
              </a:path>
            </a:pathLst>
          </a:custGeom>
          <a:noFill/>
          <a:ln w="3600">
            <a:solidFill>
              <a:srgbClr val="333333"/>
            </a:solidFill>
            <a:round/>
            <a:headEnd/>
            <a:tailEnd/>
          </a:ln>
          <a:effectLst/>
        </p:spPr>
        <p:txBody>
          <a:bodyPr/>
          <a:lstStyle/>
          <a:p>
            <a:endParaRPr lang="es-ES_tradnl" sz="1633"/>
          </a:p>
        </p:txBody>
      </p:sp>
      <p:sp>
        <p:nvSpPr>
          <p:cNvPr id="11687" name="AutoShape 423"/>
          <p:cNvSpPr>
            <a:spLocks noChangeArrowheads="1"/>
          </p:cNvSpPr>
          <p:nvPr/>
        </p:nvSpPr>
        <p:spPr bwMode="auto">
          <a:xfrm>
            <a:off x="1776989" y="5016048"/>
            <a:ext cx="135374" cy="36003"/>
          </a:xfrm>
          <a:prstGeom prst="roundRect">
            <a:avLst>
              <a:gd name="adj" fmla="val 4167"/>
            </a:avLst>
          </a:prstGeom>
          <a:solidFill>
            <a:srgbClr val="CCCCCC"/>
          </a:solidFill>
          <a:ln w="3600">
            <a:solidFill>
              <a:srgbClr val="000000"/>
            </a:solidFill>
            <a:round/>
            <a:headEnd/>
            <a:tailEnd/>
          </a:ln>
          <a:effectLst/>
        </p:spPr>
        <p:txBody>
          <a:bodyPr wrap="none" anchor="ctr"/>
          <a:lstStyle/>
          <a:p>
            <a:endParaRPr lang="es-ES_tradnl" sz="1633"/>
          </a:p>
        </p:txBody>
      </p:sp>
      <p:sp>
        <p:nvSpPr>
          <p:cNvPr id="11688" name="AutoShape 424"/>
          <p:cNvSpPr>
            <a:spLocks noChangeArrowheads="1"/>
          </p:cNvSpPr>
          <p:nvPr/>
        </p:nvSpPr>
        <p:spPr bwMode="auto">
          <a:xfrm>
            <a:off x="2057819" y="5016048"/>
            <a:ext cx="135374" cy="36003"/>
          </a:xfrm>
          <a:prstGeom prst="roundRect">
            <a:avLst>
              <a:gd name="adj" fmla="val 4167"/>
            </a:avLst>
          </a:prstGeom>
          <a:solidFill>
            <a:srgbClr val="CCCCCC"/>
          </a:solidFill>
          <a:ln w="3600">
            <a:solidFill>
              <a:srgbClr val="333333"/>
            </a:solidFill>
            <a:round/>
            <a:headEnd/>
            <a:tailEnd/>
          </a:ln>
          <a:effectLst/>
        </p:spPr>
        <p:txBody>
          <a:bodyPr wrap="none" anchor="ctr"/>
          <a:lstStyle/>
          <a:p>
            <a:endParaRPr lang="es-ES_tradnl" sz="1633"/>
          </a:p>
        </p:txBody>
      </p:sp>
      <p:sp>
        <p:nvSpPr>
          <p:cNvPr id="11689" name="AutoShape 425"/>
          <p:cNvSpPr>
            <a:spLocks noChangeArrowheads="1"/>
          </p:cNvSpPr>
          <p:nvPr/>
        </p:nvSpPr>
        <p:spPr bwMode="auto">
          <a:xfrm>
            <a:off x="191236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0" name="AutoShape 426"/>
          <p:cNvSpPr>
            <a:spLocks noChangeArrowheads="1"/>
          </p:cNvSpPr>
          <p:nvPr/>
        </p:nvSpPr>
        <p:spPr bwMode="auto">
          <a:xfrm>
            <a:off x="219319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1" name="AutoShape 427"/>
          <p:cNvSpPr>
            <a:spLocks noChangeArrowheads="1"/>
          </p:cNvSpPr>
          <p:nvPr/>
        </p:nvSpPr>
        <p:spPr bwMode="auto">
          <a:xfrm>
            <a:off x="1776987" y="5126939"/>
            <a:ext cx="224664" cy="24483"/>
          </a:xfrm>
          <a:prstGeom prst="roundRect">
            <a:avLst>
              <a:gd name="adj" fmla="val 6250"/>
            </a:avLst>
          </a:prstGeom>
          <a:solidFill>
            <a:srgbClr val="CCCCCC"/>
          </a:solidFill>
          <a:ln w="3600">
            <a:solidFill>
              <a:srgbClr val="333333"/>
            </a:solidFill>
            <a:round/>
            <a:headEnd/>
            <a:tailEnd/>
          </a:ln>
          <a:effectLst/>
        </p:spPr>
        <p:txBody>
          <a:bodyPr wrap="none" anchor="ctr"/>
          <a:lstStyle/>
          <a:p>
            <a:endParaRPr lang="es-ES_tradnl" sz="1633"/>
          </a:p>
        </p:txBody>
      </p:sp>
      <p:sp>
        <p:nvSpPr>
          <p:cNvPr id="11692" name="AutoShape 428"/>
          <p:cNvSpPr>
            <a:spLocks noChangeArrowheads="1"/>
          </p:cNvSpPr>
          <p:nvPr/>
        </p:nvSpPr>
        <p:spPr bwMode="auto">
          <a:xfrm>
            <a:off x="2001650" y="5126939"/>
            <a:ext cx="224664" cy="24483"/>
          </a:xfrm>
          <a:prstGeom prst="roundRect">
            <a:avLst>
              <a:gd name="adj" fmla="val 6250"/>
            </a:avLst>
          </a:prstGeom>
          <a:solidFill>
            <a:srgbClr val="FFFFFF"/>
          </a:solidFill>
          <a:ln w="3600">
            <a:solidFill>
              <a:srgbClr val="333333"/>
            </a:solidFill>
            <a:round/>
            <a:headEnd/>
            <a:tailEnd/>
          </a:ln>
          <a:effectLst/>
        </p:spPr>
        <p:txBody>
          <a:bodyPr wrap="none" anchor="ctr"/>
          <a:lstStyle/>
          <a:p>
            <a:endParaRPr lang="es-ES_tradnl" sz="1633"/>
          </a:p>
        </p:txBody>
      </p:sp>
      <p:pic>
        <p:nvPicPr>
          <p:cNvPr id="11693" name="Picture 429"/>
          <p:cNvPicPr>
            <a:picLocks noChangeAspect="1" noChangeArrowheads="1"/>
          </p:cNvPicPr>
          <p:nvPr/>
        </p:nvPicPr>
        <p:blipFill>
          <a:blip r:embed="rId3" cstate="print"/>
          <a:srcRect/>
          <a:stretch>
            <a:fillRect/>
          </a:stretch>
        </p:blipFill>
        <p:spPr bwMode="auto">
          <a:xfrm>
            <a:off x="1667537" y="4815866"/>
            <a:ext cx="1735383" cy="722956"/>
          </a:xfrm>
          <a:prstGeom prst="rect">
            <a:avLst/>
          </a:prstGeom>
          <a:noFill/>
          <a:ln w="9525">
            <a:noFill/>
            <a:round/>
            <a:headEnd/>
            <a:tailEnd/>
          </a:ln>
          <a:effectLst/>
        </p:spPr>
      </p:pic>
    </p:spTree>
    <p:extLst>
      <p:ext uri="{BB962C8B-B14F-4D97-AF65-F5344CB8AC3E}">
        <p14:creationId xmlns:p14="http://schemas.microsoft.com/office/powerpoint/2010/main" val="18122435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05489" y="914399"/>
            <a:ext cx="3617212" cy="3635298"/>
          </a:xfrm>
          <a:prstGeom prst="rect">
            <a:avLst/>
          </a:prstGeom>
        </p:spPr>
      </p:pic>
      <p:sp>
        <p:nvSpPr>
          <p:cNvPr id="5" name="CuadroTexto 4"/>
          <p:cNvSpPr txBox="1"/>
          <p:nvPr/>
        </p:nvSpPr>
        <p:spPr>
          <a:xfrm>
            <a:off x="7449014" y="5018048"/>
            <a:ext cx="2732049" cy="369332"/>
          </a:xfrm>
          <a:prstGeom prst="rect">
            <a:avLst/>
          </a:prstGeom>
          <a:noFill/>
        </p:spPr>
        <p:txBody>
          <a:bodyPr wrap="square" rtlCol="0">
            <a:spAutoFit/>
          </a:bodyPr>
          <a:lstStyle/>
          <a:p>
            <a:pPr algn="ctr"/>
            <a:r>
              <a:rPr lang="es-ES" dirty="0" smtClean="0"/>
              <a:t>1600-1874</a:t>
            </a:r>
            <a:endParaRPr lang="es-ES" dirty="0"/>
          </a:p>
        </p:txBody>
      </p:sp>
      <p:pic>
        <p:nvPicPr>
          <p:cNvPr id="6" name="Imagen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5101" y="1852443"/>
            <a:ext cx="2143125" cy="1790700"/>
          </a:xfrm>
          <a:prstGeom prst="rect">
            <a:avLst/>
          </a:prstGeom>
        </p:spPr>
      </p:pic>
      <p:pic>
        <p:nvPicPr>
          <p:cNvPr id="7" name="Imagen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18226" y="1483111"/>
            <a:ext cx="2356625" cy="3534937"/>
          </a:xfrm>
          <a:prstGeom prst="rect">
            <a:avLst/>
          </a:prstGeom>
        </p:spPr>
      </p:pic>
      <p:sp>
        <p:nvSpPr>
          <p:cNvPr id="8" name="CuadroTexto 7"/>
          <p:cNvSpPr txBox="1"/>
          <p:nvPr/>
        </p:nvSpPr>
        <p:spPr>
          <a:xfrm>
            <a:off x="1761892" y="5387380"/>
            <a:ext cx="2732049" cy="369332"/>
          </a:xfrm>
          <a:prstGeom prst="rect">
            <a:avLst/>
          </a:prstGeom>
          <a:noFill/>
        </p:spPr>
        <p:txBody>
          <a:bodyPr wrap="square" rtlCol="0">
            <a:spAutoFit/>
          </a:bodyPr>
          <a:lstStyle/>
          <a:p>
            <a:pPr algn="ctr"/>
            <a:r>
              <a:rPr lang="es-ES" dirty="0" smtClean="0"/>
              <a:t>1602-1799</a:t>
            </a:r>
            <a:endParaRPr lang="es-ES" dirty="0"/>
          </a:p>
        </p:txBody>
      </p:sp>
    </p:spTree>
    <p:extLst>
      <p:ext uri="{BB962C8B-B14F-4D97-AF65-F5344CB8AC3E}">
        <p14:creationId xmlns:p14="http://schemas.microsoft.com/office/powerpoint/2010/main" val="232217104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8393" y="803323"/>
            <a:ext cx="3418778" cy="2216508"/>
          </a:xfrm>
          <a:prstGeom prst="rect">
            <a:avLst/>
          </a:prstGeom>
        </p:spPr>
      </p:pic>
      <p:pic>
        <p:nvPicPr>
          <p:cNvPr id="5" name="Imagen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60691" y="1181100"/>
            <a:ext cx="2428875" cy="4495800"/>
          </a:xfrm>
          <a:prstGeom prst="rect">
            <a:avLst/>
          </a:prstGeom>
        </p:spPr>
      </p:pic>
      <p:pic>
        <p:nvPicPr>
          <p:cNvPr id="6" name="Imagen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278726" y="803323"/>
            <a:ext cx="3143250" cy="3971925"/>
          </a:xfrm>
          <a:prstGeom prst="rect">
            <a:avLst/>
          </a:prstGeom>
        </p:spPr>
      </p:pic>
      <p:sp>
        <p:nvSpPr>
          <p:cNvPr id="7" name="CuadroTexto 6"/>
          <p:cNvSpPr txBox="1"/>
          <p:nvPr/>
        </p:nvSpPr>
        <p:spPr>
          <a:xfrm>
            <a:off x="7493620" y="5073804"/>
            <a:ext cx="3802565" cy="369332"/>
          </a:xfrm>
          <a:prstGeom prst="rect">
            <a:avLst/>
          </a:prstGeom>
          <a:noFill/>
        </p:spPr>
        <p:txBody>
          <a:bodyPr wrap="square" rtlCol="0">
            <a:spAutoFit/>
          </a:bodyPr>
          <a:lstStyle/>
          <a:p>
            <a:r>
              <a:rPr lang="es-ES" dirty="0"/>
              <a:t>Robert </a:t>
            </a:r>
            <a:r>
              <a:rPr lang="es-ES" dirty="0" err="1"/>
              <a:t>Steele</a:t>
            </a:r>
            <a:r>
              <a:rPr lang="es-ES" dirty="0"/>
              <a:t> II (1791-1879) </a:t>
            </a:r>
          </a:p>
        </p:txBody>
      </p:sp>
      <p:pic>
        <p:nvPicPr>
          <p:cNvPr id="8" name="Imagen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00214" y="3623271"/>
            <a:ext cx="1409897" cy="905001"/>
          </a:xfrm>
          <a:prstGeom prst="rect">
            <a:avLst/>
          </a:prstGeom>
        </p:spPr>
      </p:pic>
      <p:pic>
        <p:nvPicPr>
          <p:cNvPr id="9" name="Imagen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76412" y="5258470"/>
            <a:ext cx="2857500" cy="952500"/>
          </a:xfrm>
          <a:prstGeom prst="rect">
            <a:avLst/>
          </a:prstGeom>
        </p:spPr>
      </p:pic>
      <p:sp>
        <p:nvSpPr>
          <p:cNvPr id="10" name="Rectángulo 9"/>
          <p:cNvSpPr/>
          <p:nvPr/>
        </p:nvSpPr>
        <p:spPr>
          <a:xfrm>
            <a:off x="947776" y="6299768"/>
            <a:ext cx="2380011" cy="369332"/>
          </a:xfrm>
          <a:prstGeom prst="rect">
            <a:avLst/>
          </a:prstGeom>
        </p:spPr>
        <p:txBody>
          <a:bodyPr wrap="none">
            <a:spAutoFit/>
          </a:bodyPr>
          <a:lstStyle/>
          <a:p>
            <a:r>
              <a:rPr lang="es-ES" dirty="0"/>
              <a:t>William Hare </a:t>
            </a:r>
            <a:r>
              <a:rPr lang="es-ES" dirty="0" err="1"/>
              <a:t>Group</a:t>
            </a:r>
            <a:r>
              <a:rPr lang="es-ES" dirty="0"/>
              <a:t> </a:t>
            </a:r>
            <a:r>
              <a:rPr lang="es-ES" dirty="0" err="1"/>
              <a:t>Ltd</a:t>
            </a:r>
            <a:endParaRPr lang="es-ES" dirty="0"/>
          </a:p>
        </p:txBody>
      </p:sp>
      <p:sp>
        <p:nvSpPr>
          <p:cNvPr id="11" name="Rectángulo 10"/>
          <p:cNvSpPr/>
          <p:nvPr/>
        </p:nvSpPr>
        <p:spPr>
          <a:xfrm>
            <a:off x="7384254" y="320101"/>
            <a:ext cx="2642262" cy="369332"/>
          </a:xfrm>
          <a:prstGeom prst="rect">
            <a:avLst/>
          </a:prstGeom>
        </p:spPr>
        <p:txBody>
          <a:bodyPr wrap="none">
            <a:spAutoFit/>
          </a:bodyPr>
          <a:lstStyle/>
          <a:p>
            <a:r>
              <a:rPr lang="es-ES" b="1" dirty="0"/>
              <a:t>Robert </a:t>
            </a:r>
            <a:r>
              <a:rPr lang="es-ES" b="1" dirty="0" err="1"/>
              <a:t>Steele</a:t>
            </a:r>
            <a:r>
              <a:rPr lang="es-ES" b="1" dirty="0"/>
              <a:t> &amp; Company</a:t>
            </a:r>
            <a:endParaRPr lang="es-ES" dirty="0"/>
          </a:p>
        </p:txBody>
      </p:sp>
    </p:spTree>
    <p:extLst>
      <p:ext uri="{BB962C8B-B14F-4D97-AF65-F5344CB8AC3E}">
        <p14:creationId xmlns:p14="http://schemas.microsoft.com/office/powerpoint/2010/main" val="1761101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157645" y="4719508"/>
            <a:ext cx="3417613" cy="2085278"/>
          </a:xfrm>
          <a:prstGeom prst="rect">
            <a:avLst/>
          </a:prstGeom>
        </p:spPr>
      </p:pic>
      <p:pic>
        <p:nvPicPr>
          <p:cNvPr id="5" name="Imagen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6400" y="2409245"/>
            <a:ext cx="2057400" cy="2505456"/>
          </a:xfrm>
          <a:prstGeom prst="rect">
            <a:avLst/>
          </a:prstGeom>
        </p:spPr>
      </p:pic>
      <p:sp>
        <p:nvSpPr>
          <p:cNvPr id="6" name="CuadroTexto 5"/>
          <p:cNvSpPr txBox="1"/>
          <p:nvPr/>
        </p:nvSpPr>
        <p:spPr>
          <a:xfrm>
            <a:off x="687269" y="5115816"/>
            <a:ext cx="1650381" cy="646331"/>
          </a:xfrm>
          <a:prstGeom prst="rect">
            <a:avLst/>
          </a:prstGeom>
          <a:noFill/>
        </p:spPr>
        <p:txBody>
          <a:bodyPr wrap="square" rtlCol="0">
            <a:spAutoFit/>
          </a:bodyPr>
          <a:lstStyle/>
          <a:p>
            <a:pPr algn="ctr"/>
            <a:r>
              <a:rPr lang="es-ES" dirty="0" smtClean="0"/>
              <a:t>Andrew </a:t>
            </a:r>
            <a:r>
              <a:rPr lang="es-ES" dirty="0" err="1" smtClean="0"/>
              <a:t>Mellon</a:t>
            </a:r>
            <a:r>
              <a:rPr lang="es-ES" dirty="0" smtClean="0"/>
              <a:t> 1855-1937</a:t>
            </a:r>
            <a:endParaRPr lang="es-ES" dirty="0"/>
          </a:p>
        </p:txBody>
      </p:sp>
      <p:pic>
        <p:nvPicPr>
          <p:cNvPr id="7" name="Imagen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31128" y="150774"/>
            <a:ext cx="1911046" cy="2391703"/>
          </a:xfrm>
          <a:prstGeom prst="rect">
            <a:avLst/>
          </a:prstGeom>
        </p:spPr>
      </p:pic>
      <p:sp>
        <p:nvSpPr>
          <p:cNvPr id="8" name="CuadroTexto 7"/>
          <p:cNvSpPr txBox="1"/>
          <p:nvPr/>
        </p:nvSpPr>
        <p:spPr>
          <a:xfrm>
            <a:off x="7597623" y="2661496"/>
            <a:ext cx="1844551" cy="646331"/>
          </a:xfrm>
          <a:prstGeom prst="rect">
            <a:avLst/>
          </a:prstGeom>
          <a:noFill/>
        </p:spPr>
        <p:txBody>
          <a:bodyPr wrap="square" rtlCol="0">
            <a:spAutoFit/>
          </a:bodyPr>
          <a:lstStyle/>
          <a:p>
            <a:pPr algn="ctr"/>
            <a:r>
              <a:rPr lang="es-ES" dirty="0" smtClean="0"/>
              <a:t>Andrew Carnegie 1835-1919</a:t>
            </a:r>
            <a:endParaRPr lang="es-ES" dirty="0"/>
          </a:p>
        </p:txBody>
      </p:sp>
      <p:pic>
        <p:nvPicPr>
          <p:cNvPr id="9" name="Imagen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47910" y="150775"/>
            <a:ext cx="2286000" cy="2286000"/>
          </a:xfrm>
          <a:prstGeom prst="rect">
            <a:avLst/>
          </a:prstGeom>
        </p:spPr>
      </p:pic>
      <p:pic>
        <p:nvPicPr>
          <p:cNvPr id="10" name="Imagen 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168035" y="3573951"/>
            <a:ext cx="2022088" cy="1541842"/>
          </a:xfrm>
          <a:prstGeom prst="rect">
            <a:avLst/>
          </a:prstGeom>
        </p:spPr>
      </p:pic>
      <p:sp>
        <p:nvSpPr>
          <p:cNvPr id="11" name="Rectángulo 10"/>
          <p:cNvSpPr/>
          <p:nvPr/>
        </p:nvSpPr>
        <p:spPr>
          <a:xfrm>
            <a:off x="9442174" y="5762147"/>
            <a:ext cx="2623026" cy="646331"/>
          </a:xfrm>
          <a:prstGeom prst="rect">
            <a:avLst/>
          </a:prstGeom>
        </p:spPr>
        <p:txBody>
          <a:bodyPr wrap="none">
            <a:spAutoFit/>
          </a:bodyPr>
          <a:lstStyle/>
          <a:p>
            <a:pPr algn="ctr"/>
            <a:r>
              <a:rPr lang="es-ES" dirty="0" smtClean="0"/>
              <a:t>John </a:t>
            </a:r>
            <a:r>
              <a:rPr lang="es-ES" dirty="0" err="1" smtClean="0"/>
              <a:t>Davidson</a:t>
            </a:r>
            <a:r>
              <a:rPr lang="es-ES" dirty="0" smtClean="0"/>
              <a:t> Rockefeller</a:t>
            </a:r>
          </a:p>
          <a:p>
            <a:pPr algn="ctr"/>
            <a:r>
              <a:rPr lang="es-ES" dirty="0" smtClean="0"/>
              <a:t>1839-1937</a:t>
            </a:r>
            <a:endParaRPr lang="es-ES" dirty="0"/>
          </a:p>
        </p:txBody>
      </p:sp>
      <p:pic>
        <p:nvPicPr>
          <p:cNvPr id="12" name="Imagen 1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621011" y="2993427"/>
            <a:ext cx="1912899" cy="2550532"/>
          </a:xfrm>
          <a:prstGeom prst="rect">
            <a:avLst/>
          </a:prstGeom>
        </p:spPr>
      </p:pic>
      <p:pic>
        <p:nvPicPr>
          <p:cNvPr id="13" name="Imagen 1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707351" y="4268693"/>
            <a:ext cx="2706911" cy="1583133"/>
          </a:xfrm>
          <a:prstGeom prst="rect">
            <a:avLst/>
          </a:prstGeom>
        </p:spPr>
      </p:pic>
      <p:pic>
        <p:nvPicPr>
          <p:cNvPr id="14" name="Imagen 13"/>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467655" y="1224487"/>
            <a:ext cx="2064811" cy="2637452"/>
          </a:xfrm>
          <a:prstGeom prst="rect">
            <a:avLst/>
          </a:prstGeom>
        </p:spPr>
      </p:pic>
      <p:sp>
        <p:nvSpPr>
          <p:cNvPr id="15" name="Rectángulo 14"/>
          <p:cNvSpPr/>
          <p:nvPr/>
        </p:nvSpPr>
        <p:spPr>
          <a:xfrm>
            <a:off x="5049468" y="3823564"/>
            <a:ext cx="1242841" cy="646331"/>
          </a:xfrm>
          <a:prstGeom prst="rect">
            <a:avLst/>
          </a:prstGeom>
        </p:spPr>
        <p:txBody>
          <a:bodyPr wrap="none">
            <a:spAutoFit/>
          </a:bodyPr>
          <a:lstStyle/>
          <a:p>
            <a:r>
              <a:rPr lang="es-ES" b="1" dirty="0"/>
              <a:t>Henry </a:t>
            </a:r>
            <a:r>
              <a:rPr lang="es-ES" b="1" dirty="0" smtClean="0"/>
              <a:t>Ford</a:t>
            </a:r>
          </a:p>
          <a:p>
            <a:r>
              <a:rPr lang="es-ES" b="1" dirty="0" smtClean="0"/>
              <a:t>1863-1947</a:t>
            </a:r>
            <a:r>
              <a:rPr lang="es-ES" dirty="0" smtClean="0"/>
              <a:t> </a:t>
            </a:r>
            <a:endParaRPr lang="es-ES" dirty="0"/>
          </a:p>
        </p:txBody>
      </p:sp>
      <p:pic>
        <p:nvPicPr>
          <p:cNvPr id="16" name="Imagen 1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210000" y="226958"/>
            <a:ext cx="2783001" cy="1066817"/>
          </a:xfrm>
          <a:prstGeom prst="rect">
            <a:avLst/>
          </a:prstGeom>
        </p:spPr>
      </p:pic>
    </p:spTree>
    <p:extLst>
      <p:ext uri="{BB962C8B-B14F-4D97-AF65-F5344CB8AC3E}">
        <p14:creationId xmlns:p14="http://schemas.microsoft.com/office/powerpoint/2010/main" val="338485890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3"/>
          <p:cNvSpPr txBox="1">
            <a:spLocks noChangeArrowheads="1"/>
          </p:cNvSpPr>
          <p:nvPr/>
        </p:nvSpPr>
        <p:spPr bwMode="auto">
          <a:xfrm>
            <a:off x="2625189" y="132794"/>
            <a:ext cx="7010400" cy="579438"/>
          </a:xfrm>
          <a:prstGeom prst="rect">
            <a:avLst/>
          </a:prstGeom>
          <a:noFill/>
          <a:ln w="9525">
            <a:noFill/>
            <a:miter lim="800000"/>
            <a:headEnd/>
            <a:tailEnd/>
          </a:ln>
        </p:spPr>
        <p:txBody>
          <a:bodyPr>
            <a:spAutoFit/>
          </a:bodyPr>
          <a:lstStyle/>
          <a:p>
            <a:pPr algn="ctr">
              <a:spcBef>
                <a:spcPct val="50000"/>
              </a:spcBef>
            </a:pPr>
            <a:r>
              <a:rPr lang="es-ES_tradnl" sz="3200" dirty="0"/>
              <a:t>El patrón de cambios libra-oro</a:t>
            </a:r>
            <a:endParaRPr lang="fr-FR" sz="3200" dirty="0"/>
          </a:p>
        </p:txBody>
      </p:sp>
      <p:sp>
        <p:nvSpPr>
          <p:cNvPr id="19460" name="AutoShape 4"/>
          <p:cNvSpPr>
            <a:spLocks noChangeArrowheads="1"/>
          </p:cNvSpPr>
          <p:nvPr/>
        </p:nvSpPr>
        <p:spPr bwMode="auto">
          <a:xfrm>
            <a:off x="4644489" y="1981200"/>
            <a:ext cx="1981200" cy="1676400"/>
          </a:xfrm>
          <a:prstGeom prst="octagon">
            <a:avLst>
              <a:gd name="adj" fmla="val 29287"/>
            </a:avLst>
          </a:prstGeom>
          <a:solidFill>
            <a:schemeClr val="accent1"/>
          </a:solidFill>
          <a:ln w="9525">
            <a:solidFill>
              <a:schemeClr val="tx1"/>
            </a:solidFill>
            <a:miter lim="800000"/>
            <a:headEnd/>
            <a:tailEnd/>
          </a:ln>
        </p:spPr>
        <p:txBody>
          <a:bodyPr wrap="none" anchor="ctr"/>
          <a:lstStyle/>
          <a:p>
            <a:pPr algn="ctr"/>
            <a:r>
              <a:rPr lang="es-ES_tradnl"/>
              <a:t>GB</a:t>
            </a:r>
            <a:endParaRPr lang="fr-FR"/>
          </a:p>
        </p:txBody>
      </p:sp>
      <p:sp>
        <p:nvSpPr>
          <p:cNvPr id="19461" name="AutoShape 5"/>
          <p:cNvSpPr>
            <a:spLocks noChangeArrowheads="1"/>
          </p:cNvSpPr>
          <p:nvPr/>
        </p:nvSpPr>
        <p:spPr bwMode="auto">
          <a:xfrm>
            <a:off x="8073489" y="1524000"/>
            <a:ext cx="1371600" cy="1219200"/>
          </a:xfrm>
          <a:prstGeom prst="hexagon">
            <a:avLst>
              <a:gd name="adj" fmla="val 28125"/>
              <a:gd name="vf" fmla="val 115470"/>
            </a:avLst>
          </a:prstGeom>
          <a:solidFill>
            <a:srgbClr val="CCCC00"/>
          </a:solidFill>
          <a:ln w="9525">
            <a:solidFill>
              <a:schemeClr val="tx1"/>
            </a:solidFill>
            <a:miter lim="800000"/>
            <a:headEnd/>
            <a:tailEnd/>
          </a:ln>
        </p:spPr>
        <p:txBody>
          <a:bodyPr wrap="none" anchor="ctr"/>
          <a:lstStyle/>
          <a:p>
            <a:pPr algn="ctr"/>
            <a:r>
              <a:rPr lang="es-ES_tradnl"/>
              <a:t>A</a:t>
            </a:r>
            <a:endParaRPr lang="fr-FR"/>
          </a:p>
        </p:txBody>
      </p:sp>
      <p:sp>
        <p:nvSpPr>
          <p:cNvPr id="19462" name="AutoShape 6"/>
          <p:cNvSpPr>
            <a:spLocks noChangeArrowheads="1"/>
          </p:cNvSpPr>
          <p:nvPr/>
        </p:nvSpPr>
        <p:spPr bwMode="auto">
          <a:xfrm>
            <a:off x="11197689" y="1447800"/>
            <a:ext cx="914400" cy="685800"/>
          </a:xfrm>
          <a:prstGeom prst="hexagon">
            <a:avLst>
              <a:gd name="adj" fmla="val 33333"/>
              <a:gd name="vf" fmla="val 115470"/>
            </a:avLst>
          </a:prstGeom>
          <a:solidFill>
            <a:srgbClr val="CCCC00"/>
          </a:solidFill>
          <a:ln w="9525">
            <a:solidFill>
              <a:schemeClr val="tx1"/>
            </a:solidFill>
            <a:miter lim="800000"/>
            <a:headEnd/>
            <a:tailEnd/>
          </a:ln>
        </p:spPr>
        <p:txBody>
          <a:bodyPr wrap="none" anchor="ctr"/>
          <a:lstStyle/>
          <a:p>
            <a:pPr algn="ctr"/>
            <a:r>
              <a:rPr lang="es-ES_tradnl"/>
              <a:t>R</a:t>
            </a:r>
            <a:endParaRPr lang="fr-FR"/>
          </a:p>
        </p:txBody>
      </p:sp>
      <p:sp>
        <p:nvSpPr>
          <p:cNvPr id="19463" name="AutoShape 7"/>
          <p:cNvSpPr>
            <a:spLocks noChangeArrowheads="1"/>
          </p:cNvSpPr>
          <p:nvPr/>
        </p:nvSpPr>
        <p:spPr bwMode="auto">
          <a:xfrm>
            <a:off x="7997289" y="4419600"/>
            <a:ext cx="914400" cy="685800"/>
          </a:xfrm>
          <a:prstGeom prst="hexagon">
            <a:avLst>
              <a:gd name="adj" fmla="val 33333"/>
              <a:gd name="vf" fmla="val 115470"/>
            </a:avLst>
          </a:prstGeom>
          <a:solidFill>
            <a:srgbClr val="3399FF"/>
          </a:solidFill>
          <a:ln w="9525">
            <a:solidFill>
              <a:schemeClr val="tx1"/>
            </a:solidFill>
            <a:miter lim="800000"/>
            <a:headEnd/>
            <a:tailEnd/>
          </a:ln>
        </p:spPr>
        <p:txBody>
          <a:bodyPr wrap="none" anchor="ctr"/>
          <a:lstStyle/>
          <a:p>
            <a:pPr algn="ctr"/>
            <a:r>
              <a:rPr lang="es-ES_tradnl"/>
              <a:t>F</a:t>
            </a:r>
            <a:endParaRPr lang="fr-FR"/>
          </a:p>
        </p:txBody>
      </p:sp>
      <p:sp>
        <p:nvSpPr>
          <p:cNvPr id="19464" name="AutoShape 8"/>
          <p:cNvSpPr>
            <a:spLocks noChangeArrowheads="1"/>
          </p:cNvSpPr>
          <p:nvPr/>
        </p:nvSpPr>
        <p:spPr bwMode="auto">
          <a:xfrm>
            <a:off x="10511889" y="3276600"/>
            <a:ext cx="914400" cy="685800"/>
          </a:xfrm>
          <a:prstGeom prst="hexagon">
            <a:avLst>
              <a:gd name="adj" fmla="val 33333"/>
              <a:gd name="vf" fmla="val 115470"/>
            </a:avLst>
          </a:prstGeom>
          <a:solidFill>
            <a:srgbClr val="CCCC00"/>
          </a:solidFill>
          <a:ln w="9525">
            <a:solidFill>
              <a:schemeClr val="tx1"/>
            </a:solidFill>
            <a:miter lim="800000"/>
            <a:headEnd/>
            <a:tailEnd/>
          </a:ln>
        </p:spPr>
        <p:txBody>
          <a:bodyPr wrap="none" anchor="ctr"/>
          <a:lstStyle/>
          <a:p>
            <a:pPr algn="ctr"/>
            <a:r>
              <a:rPr lang="es-ES_tradnl"/>
              <a:t>A-H</a:t>
            </a:r>
            <a:endParaRPr lang="fr-FR"/>
          </a:p>
        </p:txBody>
      </p:sp>
      <p:cxnSp>
        <p:nvCxnSpPr>
          <p:cNvPr id="19465" name="AutoShape 9"/>
          <p:cNvCxnSpPr>
            <a:cxnSpLocks noChangeShapeType="1"/>
            <a:stCxn id="19461" idx="2"/>
            <a:endCxn id="19463" idx="1"/>
          </p:cNvCxnSpPr>
          <p:nvPr/>
        </p:nvCxnSpPr>
        <p:spPr bwMode="auto">
          <a:xfrm>
            <a:off x="8759289" y="2743200"/>
            <a:ext cx="152400" cy="2019300"/>
          </a:xfrm>
          <a:prstGeom prst="straightConnector1">
            <a:avLst/>
          </a:prstGeom>
          <a:noFill/>
          <a:ln w="28575">
            <a:solidFill>
              <a:schemeClr val="tx1"/>
            </a:solidFill>
            <a:round/>
            <a:headEnd type="triangle" w="med" len="med"/>
            <a:tailEnd/>
          </a:ln>
        </p:spPr>
      </p:cxnSp>
      <p:cxnSp>
        <p:nvCxnSpPr>
          <p:cNvPr id="19466" name="AutoShape 10"/>
          <p:cNvCxnSpPr>
            <a:cxnSpLocks noChangeShapeType="1"/>
            <a:stCxn id="19461" idx="1"/>
            <a:endCxn id="19462" idx="2"/>
          </p:cNvCxnSpPr>
          <p:nvPr/>
        </p:nvCxnSpPr>
        <p:spPr bwMode="auto">
          <a:xfrm flipV="1">
            <a:off x="9445089" y="1790700"/>
            <a:ext cx="1752600" cy="342900"/>
          </a:xfrm>
          <a:prstGeom prst="straightConnector1">
            <a:avLst/>
          </a:prstGeom>
          <a:noFill/>
          <a:ln w="28575">
            <a:solidFill>
              <a:schemeClr val="tx1"/>
            </a:solidFill>
            <a:round/>
            <a:headEnd type="triangle" w="med" len="med"/>
            <a:tailEnd type="triangle" w="med" len="med"/>
          </a:ln>
        </p:spPr>
      </p:cxnSp>
      <p:cxnSp>
        <p:nvCxnSpPr>
          <p:cNvPr id="19467" name="AutoShape 11"/>
          <p:cNvCxnSpPr>
            <a:cxnSpLocks noChangeShapeType="1"/>
            <a:stCxn id="19461" idx="2"/>
            <a:endCxn id="19464" idx="2"/>
          </p:cNvCxnSpPr>
          <p:nvPr/>
        </p:nvCxnSpPr>
        <p:spPr bwMode="auto">
          <a:xfrm>
            <a:off x="8759289" y="2743200"/>
            <a:ext cx="1752600" cy="876300"/>
          </a:xfrm>
          <a:prstGeom prst="straightConnector1">
            <a:avLst/>
          </a:prstGeom>
          <a:noFill/>
          <a:ln w="28575">
            <a:solidFill>
              <a:schemeClr val="tx1"/>
            </a:solidFill>
            <a:round/>
            <a:headEnd type="triangle" w="med" len="med"/>
            <a:tailEnd type="triangle" w="med" len="med"/>
          </a:ln>
        </p:spPr>
      </p:cxnSp>
      <p:cxnSp>
        <p:nvCxnSpPr>
          <p:cNvPr id="19468" name="AutoShape 12"/>
          <p:cNvCxnSpPr>
            <a:cxnSpLocks noChangeShapeType="1"/>
            <a:stCxn id="19463" idx="2"/>
            <a:endCxn id="19460" idx="2"/>
          </p:cNvCxnSpPr>
          <p:nvPr/>
        </p:nvCxnSpPr>
        <p:spPr bwMode="auto">
          <a:xfrm flipH="1" flipV="1">
            <a:off x="5635089" y="3657600"/>
            <a:ext cx="2362200" cy="1104900"/>
          </a:xfrm>
          <a:prstGeom prst="straightConnector1">
            <a:avLst/>
          </a:prstGeom>
          <a:noFill/>
          <a:ln w="28575">
            <a:solidFill>
              <a:schemeClr val="tx1"/>
            </a:solidFill>
            <a:round/>
            <a:headEnd/>
            <a:tailEnd type="triangle" w="med" len="med"/>
          </a:ln>
        </p:spPr>
      </p:cxnSp>
      <p:cxnSp>
        <p:nvCxnSpPr>
          <p:cNvPr id="19469" name="AutoShape 13"/>
          <p:cNvCxnSpPr>
            <a:cxnSpLocks noChangeShapeType="1"/>
            <a:stCxn id="19460" idx="2"/>
            <a:endCxn id="19463" idx="3"/>
          </p:cNvCxnSpPr>
          <p:nvPr/>
        </p:nvCxnSpPr>
        <p:spPr bwMode="auto">
          <a:xfrm>
            <a:off x="6625689" y="2819400"/>
            <a:ext cx="1828800" cy="1600200"/>
          </a:xfrm>
          <a:prstGeom prst="straightConnector1">
            <a:avLst/>
          </a:prstGeom>
          <a:noFill/>
          <a:ln w="28575">
            <a:solidFill>
              <a:schemeClr val="tx1"/>
            </a:solidFill>
            <a:round/>
            <a:headEnd/>
            <a:tailEnd type="triangle" w="med" len="med"/>
          </a:ln>
        </p:spPr>
      </p:cxnSp>
      <p:sp>
        <p:nvSpPr>
          <p:cNvPr id="19470" name="AutoShape 14"/>
          <p:cNvSpPr>
            <a:spLocks noChangeArrowheads="1"/>
          </p:cNvSpPr>
          <p:nvPr/>
        </p:nvSpPr>
        <p:spPr bwMode="auto">
          <a:xfrm>
            <a:off x="5177889" y="5791200"/>
            <a:ext cx="914400" cy="685800"/>
          </a:xfrm>
          <a:prstGeom prst="hexagon">
            <a:avLst>
              <a:gd name="adj" fmla="val 33333"/>
              <a:gd name="vf" fmla="val 115470"/>
            </a:avLst>
          </a:prstGeom>
          <a:solidFill>
            <a:srgbClr val="CC0000"/>
          </a:solidFill>
          <a:ln w="9525">
            <a:solidFill>
              <a:schemeClr val="tx1"/>
            </a:solidFill>
            <a:miter lim="800000"/>
            <a:headEnd/>
            <a:tailEnd/>
          </a:ln>
        </p:spPr>
        <p:txBody>
          <a:bodyPr wrap="none" anchor="ctr"/>
          <a:lstStyle/>
          <a:p>
            <a:pPr algn="ctr"/>
            <a:r>
              <a:rPr lang="es-ES_tradnl"/>
              <a:t>I</a:t>
            </a:r>
            <a:endParaRPr lang="fr-FR"/>
          </a:p>
        </p:txBody>
      </p:sp>
      <p:sp>
        <p:nvSpPr>
          <p:cNvPr id="19471" name="AutoShape 15"/>
          <p:cNvSpPr>
            <a:spLocks noChangeArrowheads="1"/>
          </p:cNvSpPr>
          <p:nvPr/>
        </p:nvSpPr>
        <p:spPr bwMode="auto">
          <a:xfrm>
            <a:off x="3501489" y="4876800"/>
            <a:ext cx="914400" cy="685800"/>
          </a:xfrm>
          <a:prstGeom prst="hexagon">
            <a:avLst>
              <a:gd name="adj" fmla="val 33333"/>
              <a:gd name="vf" fmla="val 115470"/>
            </a:avLst>
          </a:prstGeom>
          <a:solidFill>
            <a:srgbClr val="CC0000"/>
          </a:solidFill>
          <a:ln w="9525">
            <a:solidFill>
              <a:schemeClr val="tx1"/>
            </a:solidFill>
            <a:miter lim="800000"/>
            <a:headEnd/>
            <a:tailEnd/>
          </a:ln>
        </p:spPr>
        <p:txBody>
          <a:bodyPr wrap="none" anchor="ctr"/>
          <a:lstStyle/>
          <a:p>
            <a:pPr algn="ctr"/>
            <a:r>
              <a:rPr lang="es-ES_tradnl"/>
              <a:t>SA</a:t>
            </a:r>
            <a:endParaRPr lang="fr-FR"/>
          </a:p>
        </p:txBody>
      </p:sp>
      <p:cxnSp>
        <p:nvCxnSpPr>
          <p:cNvPr id="19472" name="AutoShape 16"/>
          <p:cNvCxnSpPr>
            <a:cxnSpLocks noChangeShapeType="1"/>
            <a:stCxn id="19471" idx="5"/>
            <a:endCxn id="19460" idx="3"/>
          </p:cNvCxnSpPr>
          <p:nvPr/>
        </p:nvCxnSpPr>
        <p:spPr bwMode="auto">
          <a:xfrm flipV="1">
            <a:off x="4187291" y="3657600"/>
            <a:ext cx="948165" cy="1219200"/>
          </a:xfrm>
          <a:prstGeom prst="straightConnector1">
            <a:avLst/>
          </a:prstGeom>
          <a:noFill/>
          <a:ln w="28575">
            <a:solidFill>
              <a:schemeClr val="tx1"/>
            </a:solidFill>
            <a:round/>
            <a:headEnd/>
            <a:tailEnd type="triangle" w="med" len="med"/>
          </a:ln>
        </p:spPr>
      </p:cxnSp>
      <p:cxnSp>
        <p:nvCxnSpPr>
          <p:cNvPr id="19473" name="AutoShape 17"/>
          <p:cNvCxnSpPr>
            <a:cxnSpLocks noChangeShapeType="1"/>
            <a:stCxn id="19470" idx="3"/>
            <a:endCxn id="19460" idx="2"/>
          </p:cNvCxnSpPr>
          <p:nvPr/>
        </p:nvCxnSpPr>
        <p:spPr bwMode="auto">
          <a:xfrm flipV="1">
            <a:off x="5635089" y="3657600"/>
            <a:ext cx="0" cy="2133600"/>
          </a:xfrm>
          <a:prstGeom prst="straightConnector1">
            <a:avLst/>
          </a:prstGeom>
          <a:noFill/>
          <a:ln w="28575">
            <a:solidFill>
              <a:schemeClr val="tx1"/>
            </a:solidFill>
            <a:round/>
            <a:headEnd/>
            <a:tailEnd type="triangle" w="med" len="med"/>
          </a:ln>
        </p:spPr>
      </p:cxnSp>
      <p:sp>
        <p:nvSpPr>
          <p:cNvPr id="19474" name="Text Box 18"/>
          <p:cNvSpPr txBox="1">
            <a:spLocks noChangeArrowheads="1"/>
          </p:cNvSpPr>
          <p:nvPr/>
        </p:nvSpPr>
        <p:spPr bwMode="auto">
          <a:xfrm>
            <a:off x="3958689" y="3657600"/>
            <a:ext cx="685800" cy="369332"/>
          </a:xfrm>
          <a:prstGeom prst="rect">
            <a:avLst/>
          </a:prstGeom>
          <a:solidFill>
            <a:srgbClr val="FFFF00"/>
          </a:solidFill>
          <a:ln w="9525">
            <a:noFill/>
            <a:miter lim="800000"/>
            <a:headEnd/>
            <a:tailEnd/>
          </a:ln>
        </p:spPr>
        <p:txBody>
          <a:bodyPr>
            <a:spAutoFit/>
          </a:bodyPr>
          <a:lstStyle/>
          <a:p>
            <a:pPr>
              <a:spcBef>
                <a:spcPct val="50000"/>
              </a:spcBef>
            </a:pPr>
            <a:r>
              <a:rPr lang="es-ES_tradnl"/>
              <a:t>oro</a:t>
            </a:r>
            <a:endParaRPr lang="fr-FR"/>
          </a:p>
        </p:txBody>
      </p:sp>
      <p:sp>
        <p:nvSpPr>
          <p:cNvPr id="19475" name="Text Box 19"/>
          <p:cNvSpPr txBox="1">
            <a:spLocks noChangeArrowheads="1"/>
          </p:cNvSpPr>
          <p:nvPr/>
        </p:nvSpPr>
        <p:spPr bwMode="auto">
          <a:xfrm>
            <a:off x="6320889" y="3886200"/>
            <a:ext cx="685800" cy="369332"/>
          </a:xfrm>
          <a:prstGeom prst="rect">
            <a:avLst/>
          </a:prstGeom>
          <a:solidFill>
            <a:srgbClr val="FFFF00"/>
          </a:solidFill>
          <a:ln w="9525">
            <a:noFill/>
            <a:miter lim="800000"/>
            <a:headEnd/>
            <a:tailEnd/>
          </a:ln>
        </p:spPr>
        <p:txBody>
          <a:bodyPr>
            <a:spAutoFit/>
          </a:bodyPr>
          <a:lstStyle/>
          <a:p>
            <a:pPr>
              <a:spcBef>
                <a:spcPct val="50000"/>
              </a:spcBef>
            </a:pPr>
            <a:r>
              <a:rPr lang="es-ES_tradnl"/>
              <a:t>oro</a:t>
            </a:r>
            <a:endParaRPr lang="fr-FR"/>
          </a:p>
        </p:txBody>
      </p:sp>
      <p:sp>
        <p:nvSpPr>
          <p:cNvPr id="19476" name="Text Box 20"/>
          <p:cNvSpPr txBox="1">
            <a:spLocks noChangeArrowheads="1"/>
          </p:cNvSpPr>
          <p:nvPr/>
        </p:nvSpPr>
        <p:spPr bwMode="auto">
          <a:xfrm>
            <a:off x="5101689" y="4343400"/>
            <a:ext cx="990600" cy="369332"/>
          </a:xfrm>
          <a:prstGeom prst="rect">
            <a:avLst/>
          </a:prstGeom>
          <a:solidFill>
            <a:schemeClr val="hlink"/>
          </a:solidFill>
          <a:ln w="9525">
            <a:noFill/>
            <a:miter lim="800000"/>
            <a:headEnd/>
            <a:tailEnd/>
          </a:ln>
        </p:spPr>
        <p:txBody>
          <a:bodyPr>
            <a:spAutoFit/>
          </a:bodyPr>
          <a:lstStyle/>
          <a:p>
            <a:pPr algn="ctr">
              <a:spcBef>
                <a:spcPct val="50000"/>
              </a:spcBef>
            </a:pPr>
            <a:r>
              <a:rPr lang="es-ES_tradnl"/>
              <a:t>plata</a:t>
            </a:r>
            <a:endParaRPr lang="fr-FR"/>
          </a:p>
        </p:txBody>
      </p:sp>
      <p:sp>
        <p:nvSpPr>
          <p:cNvPr id="19477" name="Text Box 21"/>
          <p:cNvSpPr txBox="1">
            <a:spLocks noChangeArrowheads="1"/>
          </p:cNvSpPr>
          <p:nvPr/>
        </p:nvSpPr>
        <p:spPr bwMode="auto">
          <a:xfrm>
            <a:off x="7006689" y="3200400"/>
            <a:ext cx="990600" cy="369332"/>
          </a:xfrm>
          <a:prstGeom prst="rect">
            <a:avLst/>
          </a:prstGeom>
          <a:solidFill>
            <a:schemeClr val="hlink"/>
          </a:solidFill>
          <a:ln w="9525">
            <a:noFill/>
            <a:miter lim="800000"/>
            <a:headEnd/>
            <a:tailEnd/>
          </a:ln>
        </p:spPr>
        <p:txBody>
          <a:bodyPr>
            <a:spAutoFit/>
          </a:bodyPr>
          <a:lstStyle/>
          <a:p>
            <a:pPr algn="ctr">
              <a:spcBef>
                <a:spcPct val="50000"/>
              </a:spcBef>
            </a:pPr>
            <a:r>
              <a:rPr lang="es-ES_tradnl"/>
              <a:t>plata</a:t>
            </a:r>
            <a:endParaRPr lang="fr-FR"/>
          </a:p>
        </p:txBody>
      </p:sp>
      <p:cxnSp>
        <p:nvCxnSpPr>
          <p:cNvPr id="19478" name="AutoShape 22"/>
          <p:cNvCxnSpPr>
            <a:cxnSpLocks noChangeShapeType="1"/>
            <a:stCxn id="19461" idx="3"/>
            <a:endCxn id="19460" idx="3"/>
          </p:cNvCxnSpPr>
          <p:nvPr/>
        </p:nvCxnSpPr>
        <p:spPr bwMode="auto">
          <a:xfrm rot="-5400000" flipH="1" flipV="1">
            <a:off x="6968589" y="190500"/>
            <a:ext cx="457200" cy="3124200"/>
          </a:xfrm>
          <a:prstGeom prst="bentConnector3">
            <a:avLst>
              <a:gd name="adj1" fmla="val -50000"/>
            </a:avLst>
          </a:prstGeom>
          <a:noFill/>
          <a:ln w="28575">
            <a:solidFill>
              <a:schemeClr val="tx1"/>
            </a:solidFill>
            <a:miter lim="800000"/>
            <a:headEnd/>
            <a:tailEnd type="triangle" w="med" len="med"/>
          </a:ln>
        </p:spPr>
      </p:cxnSp>
      <p:cxnSp>
        <p:nvCxnSpPr>
          <p:cNvPr id="19479" name="AutoShape 23"/>
          <p:cNvCxnSpPr>
            <a:cxnSpLocks noChangeShapeType="1"/>
            <a:stCxn id="19460" idx="2"/>
            <a:endCxn id="19461" idx="2"/>
          </p:cNvCxnSpPr>
          <p:nvPr/>
        </p:nvCxnSpPr>
        <p:spPr bwMode="auto">
          <a:xfrm flipV="1">
            <a:off x="6625689" y="2133600"/>
            <a:ext cx="1447800" cy="685800"/>
          </a:xfrm>
          <a:prstGeom prst="bentConnector3">
            <a:avLst>
              <a:gd name="adj1" fmla="val 50000"/>
            </a:avLst>
          </a:prstGeom>
          <a:noFill/>
          <a:ln w="28575">
            <a:solidFill>
              <a:schemeClr val="tx1"/>
            </a:solidFill>
            <a:miter lim="800000"/>
            <a:headEnd/>
            <a:tailEnd type="triangle" w="med" len="med"/>
          </a:ln>
        </p:spPr>
      </p:cxnSp>
      <p:sp>
        <p:nvSpPr>
          <p:cNvPr id="19480" name="Text Box 24"/>
          <p:cNvSpPr txBox="1">
            <a:spLocks noChangeArrowheads="1"/>
          </p:cNvSpPr>
          <p:nvPr/>
        </p:nvSpPr>
        <p:spPr bwMode="auto">
          <a:xfrm>
            <a:off x="9902289" y="1752600"/>
            <a:ext cx="914400" cy="369332"/>
          </a:xfrm>
          <a:prstGeom prst="rect">
            <a:avLst/>
          </a:prstGeom>
          <a:solidFill>
            <a:schemeClr val="folHlink"/>
          </a:solidFill>
          <a:ln w="9525">
            <a:noFill/>
            <a:miter lim="800000"/>
            <a:headEnd/>
            <a:tailEnd/>
          </a:ln>
        </p:spPr>
        <p:txBody>
          <a:bodyPr>
            <a:spAutoFit/>
          </a:bodyPr>
          <a:lstStyle/>
          <a:p>
            <a:pPr>
              <a:spcBef>
                <a:spcPct val="50000"/>
              </a:spcBef>
            </a:pPr>
            <a:r>
              <a:rPr lang="es-ES_tradnl"/>
              <a:t>papel</a:t>
            </a:r>
            <a:endParaRPr lang="fr-FR"/>
          </a:p>
        </p:txBody>
      </p:sp>
      <p:sp>
        <p:nvSpPr>
          <p:cNvPr id="19481" name="Text Box 25"/>
          <p:cNvSpPr txBox="1">
            <a:spLocks noChangeArrowheads="1"/>
          </p:cNvSpPr>
          <p:nvPr/>
        </p:nvSpPr>
        <p:spPr bwMode="auto">
          <a:xfrm>
            <a:off x="9140289" y="2895600"/>
            <a:ext cx="914400" cy="369332"/>
          </a:xfrm>
          <a:prstGeom prst="rect">
            <a:avLst/>
          </a:prstGeom>
          <a:solidFill>
            <a:schemeClr val="folHlink"/>
          </a:solidFill>
          <a:ln w="9525">
            <a:noFill/>
            <a:miter lim="800000"/>
            <a:headEnd/>
            <a:tailEnd/>
          </a:ln>
        </p:spPr>
        <p:txBody>
          <a:bodyPr>
            <a:spAutoFit/>
          </a:bodyPr>
          <a:lstStyle/>
          <a:p>
            <a:pPr>
              <a:spcBef>
                <a:spcPct val="50000"/>
              </a:spcBef>
            </a:pPr>
            <a:r>
              <a:rPr lang="es-ES_tradnl"/>
              <a:t>papel</a:t>
            </a:r>
            <a:endParaRPr lang="fr-FR"/>
          </a:p>
        </p:txBody>
      </p:sp>
      <p:sp>
        <p:nvSpPr>
          <p:cNvPr id="19482" name="Text Box 26"/>
          <p:cNvSpPr txBox="1">
            <a:spLocks noChangeArrowheads="1"/>
          </p:cNvSpPr>
          <p:nvPr/>
        </p:nvSpPr>
        <p:spPr bwMode="auto">
          <a:xfrm>
            <a:off x="8454489" y="3505200"/>
            <a:ext cx="685800" cy="369332"/>
          </a:xfrm>
          <a:prstGeom prst="rect">
            <a:avLst/>
          </a:prstGeom>
          <a:solidFill>
            <a:srgbClr val="FFFF00"/>
          </a:solidFill>
          <a:ln w="9525">
            <a:noFill/>
            <a:miter lim="800000"/>
            <a:headEnd/>
            <a:tailEnd/>
          </a:ln>
        </p:spPr>
        <p:txBody>
          <a:bodyPr>
            <a:spAutoFit/>
          </a:bodyPr>
          <a:lstStyle/>
          <a:p>
            <a:pPr algn="ctr">
              <a:spcBef>
                <a:spcPct val="50000"/>
              </a:spcBef>
            </a:pPr>
            <a:r>
              <a:rPr lang="es-ES_tradnl"/>
              <a:t>oro</a:t>
            </a:r>
            <a:endParaRPr lang="fr-FR"/>
          </a:p>
        </p:txBody>
      </p:sp>
      <p:sp>
        <p:nvSpPr>
          <p:cNvPr id="19483" name="Text Box 27"/>
          <p:cNvSpPr txBox="1">
            <a:spLocks noChangeArrowheads="1"/>
          </p:cNvSpPr>
          <p:nvPr/>
        </p:nvSpPr>
        <p:spPr bwMode="auto">
          <a:xfrm>
            <a:off x="6854289" y="2286000"/>
            <a:ext cx="990600" cy="369332"/>
          </a:xfrm>
          <a:prstGeom prst="rect">
            <a:avLst/>
          </a:prstGeom>
          <a:solidFill>
            <a:schemeClr val="folHlink"/>
          </a:solidFill>
          <a:ln w="9525">
            <a:noFill/>
            <a:miter lim="800000"/>
            <a:headEnd/>
            <a:tailEnd/>
          </a:ln>
        </p:spPr>
        <p:txBody>
          <a:bodyPr>
            <a:spAutoFit/>
          </a:bodyPr>
          <a:lstStyle/>
          <a:p>
            <a:pPr algn="ctr">
              <a:spcBef>
                <a:spcPct val="50000"/>
              </a:spcBef>
            </a:pPr>
            <a:r>
              <a:rPr lang="es-ES_tradnl"/>
              <a:t>papel</a:t>
            </a:r>
            <a:endParaRPr lang="fr-FR"/>
          </a:p>
        </p:txBody>
      </p:sp>
      <p:sp>
        <p:nvSpPr>
          <p:cNvPr id="19484" name="Text Box 28"/>
          <p:cNvSpPr txBox="1">
            <a:spLocks noChangeArrowheads="1"/>
          </p:cNvSpPr>
          <p:nvPr/>
        </p:nvSpPr>
        <p:spPr bwMode="auto">
          <a:xfrm>
            <a:off x="6778089" y="1143000"/>
            <a:ext cx="685800" cy="369332"/>
          </a:xfrm>
          <a:prstGeom prst="rect">
            <a:avLst/>
          </a:prstGeom>
          <a:solidFill>
            <a:srgbClr val="FFFF00"/>
          </a:solidFill>
          <a:ln w="9525">
            <a:noFill/>
            <a:miter lim="800000"/>
            <a:headEnd/>
            <a:tailEnd/>
          </a:ln>
        </p:spPr>
        <p:txBody>
          <a:bodyPr>
            <a:spAutoFit/>
          </a:bodyPr>
          <a:lstStyle/>
          <a:p>
            <a:pPr algn="ctr">
              <a:spcBef>
                <a:spcPct val="50000"/>
              </a:spcBef>
            </a:pPr>
            <a:r>
              <a:rPr lang="es-ES_tradnl"/>
              <a:t>oro</a:t>
            </a:r>
            <a:endParaRPr lang="fr-FR"/>
          </a:p>
        </p:txBody>
      </p:sp>
      <p:sp>
        <p:nvSpPr>
          <p:cNvPr id="39" name="AutoShape 26"/>
          <p:cNvSpPr>
            <a:spLocks noChangeArrowheads="1"/>
          </p:cNvSpPr>
          <p:nvPr/>
        </p:nvSpPr>
        <p:spPr bwMode="auto">
          <a:xfrm>
            <a:off x="5" y="1439293"/>
            <a:ext cx="2843561" cy="3009527"/>
          </a:xfrm>
          <a:prstGeom prst="octagon">
            <a:avLst>
              <a:gd name="adj" fmla="val 29287"/>
            </a:avLst>
          </a:prstGeom>
          <a:solidFill>
            <a:srgbClr val="CC99FF"/>
          </a:solidFill>
          <a:ln w="9525">
            <a:solidFill>
              <a:schemeClr val="tx1"/>
            </a:solidFill>
            <a:miter lim="800000"/>
            <a:headEnd/>
            <a:tailEnd/>
          </a:ln>
        </p:spPr>
        <p:txBody>
          <a:bodyPr wrap="none" anchor="ctr"/>
          <a:lstStyle/>
          <a:p>
            <a:pPr algn="ctr"/>
            <a:r>
              <a:rPr lang="es-ES_tradnl"/>
              <a:t>USA</a:t>
            </a:r>
            <a:endParaRPr lang="fr-FR"/>
          </a:p>
        </p:txBody>
      </p:sp>
      <p:cxnSp>
        <p:nvCxnSpPr>
          <p:cNvPr id="40" name="AutoShape 28"/>
          <p:cNvCxnSpPr>
            <a:cxnSpLocks noChangeShapeType="1"/>
            <a:stCxn id="39" idx="2"/>
            <a:endCxn id="43" idx="0"/>
          </p:cNvCxnSpPr>
          <p:nvPr/>
        </p:nvCxnSpPr>
        <p:spPr bwMode="auto">
          <a:xfrm flipH="1">
            <a:off x="1391120" y="4448820"/>
            <a:ext cx="619652" cy="1209526"/>
          </a:xfrm>
          <a:prstGeom prst="straightConnector1">
            <a:avLst/>
          </a:prstGeom>
          <a:noFill/>
          <a:ln w="38100">
            <a:solidFill>
              <a:schemeClr val="tx1"/>
            </a:solidFill>
            <a:round/>
            <a:headEnd/>
            <a:tailEnd type="triangle" w="med" len="med"/>
          </a:ln>
        </p:spPr>
      </p:cxnSp>
      <p:cxnSp>
        <p:nvCxnSpPr>
          <p:cNvPr id="41" name="AutoShape 31"/>
          <p:cNvCxnSpPr>
            <a:cxnSpLocks noChangeShapeType="1"/>
            <a:stCxn id="42" idx="0"/>
          </p:cNvCxnSpPr>
          <p:nvPr/>
        </p:nvCxnSpPr>
        <p:spPr bwMode="auto">
          <a:xfrm flipH="1" flipV="1">
            <a:off x="2401235" y="3110082"/>
            <a:ext cx="552914" cy="2494661"/>
          </a:xfrm>
          <a:prstGeom prst="straightConnector1">
            <a:avLst/>
          </a:prstGeom>
          <a:noFill/>
          <a:ln w="38100">
            <a:solidFill>
              <a:schemeClr val="tx1"/>
            </a:solidFill>
            <a:round/>
            <a:headEnd/>
            <a:tailEnd type="triangle" w="med" len="med"/>
          </a:ln>
        </p:spPr>
      </p:cxnSp>
      <p:sp>
        <p:nvSpPr>
          <p:cNvPr id="42" name="Rectangle 33"/>
          <p:cNvSpPr>
            <a:spLocks noChangeArrowheads="1"/>
          </p:cNvSpPr>
          <p:nvPr/>
        </p:nvSpPr>
        <p:spPr bwMode="auto">
          <a:xfrm>
            <a:off x="2401234" y="5604743"/>
            <a:ext cx="1105829" cy="771674"/>
          </a:xfrm>
          <a:prstGeom prst="rect">
            <a:avLst/>
          </a:prstGeom>
          <a:solidFill>
            <a:srgbClr val="FFFF00"/>
          </a:solidFill>
          <a:ln w="9525">
            <a:solidFill>
              <a:schemeClr val="tx1"/>
            </a:solidFill>
            <a:miter lim="800000"/>
            <a:headEnd/>
            <a:tailEnd/>
          </a:ln>
        </p:spPr>
        <p:txBody>
          <a:bodyPr wrap="none" anchor="ctr"/>
          <a:lstStyle/>
          <a:p>
            <a:pPr algn="ctr"/>
            <a:r>
              <a:rPr lang="es-ES_tradnl" dirty="0"/>
              <a:t>ORO</a:t>
            </a:r>
            <a:endParaRPr lang="fr-FR" dirty="0"/>
          </a:p>
        </p:txBody>
      </p:sp>
      <p:sp>
        <p:nvSpPr>
          <p:cNvPr id="43" name="Rectangle 35"/>
          <p:cNvSpPr>
            <a:spLocks noChangeArrowheads="1"/>
          </p:cNvSpPr>
          <p:nvPr/>
        </p:nvSpPr>
        <p:spPr bwMode="auto">
          <a:xfrm>
            <a:off x="838205" y="5658346"/>
            <a:ext cx="1105829" cy="771674"/>
          </a:xfrm>
          <a:prstGeom prst="rect">
            <a:avLst/>
          </a:prstGeom>
          <a:noFill/>
          <a:ln w="9525">
            <a:solidFill>
              <a:schemeClr val="tx1"/>
            </a:solidFill>
            <a:miter lim="800000"/>
            <a:headEnd/>
            <a:tailEnd/>
          </a:ln>
        </p:spPr>
        <p:txBody>
          <a:bodyPr wrap="none" anchor="ctr"/>
          <a:lstStyle/>
          <a:p>
            <a:pPr algn="ctr"/>
            <a:r>
              <a:rPr lang="es-ES_tradnl" dirty="0">
                <a:solidFill>
                  <a:srgbClr val="FFFF00"/>
                </a:solidFill>
              </a:rPr>
              <a:t>X</a:t>
            </a:r>
            <a:endParaRPr lang="fr-FR" dirty="0">
              <a:solidFill>
                <a:srgbClr val="FFFF00"/>
              </a:solidFill>
            </a:endParaRPr>
          </a:p>
        </p:txBody>
      </p:sp>
      <p:cxnSp>
        <p:nvCxnSpPr>
          <p:cNvPr id="44" name="AutoShape 36"/>
          <p:cNvCxnSpPr>
            <a:cxnSpLocks noChangeShapeType="1"/>
            <a:stCxn id="46" idx="3"/>
          </p:cNvCxnSpPr>
          <p:nvPr/>
        </p:nvCxnSpPr>
        <p:spPr bwMode="auto">
          <a:xfrm>
            <a:off x="2844496" y="3029650"/>
            <a:ext cx="1799993" cy="0"/>
          </a:xfrm>
          <a:prstGeom prst="straightConnector1">
            <a:avLst/>
          </a:prstGeom>
          <a:noFill/>
          <a:ln w="38100">
            <a:solidFill>
              <a:schemeClr val="tx1"/>
            </a:solidFill>
            <a:round/>
            <a:headEnd/>
            <a:tailEnd type="triangle" w="med" len="med"/>
          </a:ln>
        </p:spPr>
      </p:cxnSp>
      <p:sp>
        <p:nvSpPr>
          <p:cNvPr id="45" name="Rectangle 37"/>
          <p:cNvSpPr>
            <a:spLocks noChangeArrowheads="1"/>
          </p:cNvSpPr>
          <p:nvPr/>
        </p:nvSpPr>
        <p:spPr bwMode="auto">
          <a:xfrm>
            <a:off x="3075889" y="2132131"/>
            <a:ext cx="1105829" cy="771674"/>
          </a:xfrm>
          <a:prstGeom prst="rect">
            <a:avLst/>
          </a:prstGeom>
          <a:solidFill>
            <a:srgbClr val="FFFF00"/>
          </a:solidFill>
          <a:ln w="9525">
            <a:solidFill>
              <a:schemeClr val="tx1"/>
            </a:solidFill>
            <a:miter lim="800000"/>
            <a:headEnd/>
            <a:tailEnd/>
          </a:ln>
        </p:spPr>
        <p:txBody>
          <a:bodyPr wrap="none" anchor="ctr"/>
          <a:lstStyle/>
          <a:p>
            <a:pPr algn="ctr"/>
            <a:r>
              <a:rPr lang="es-ES_tradnl"/>
              <a:t>ORO</a:t>
            </a:r>
            <a:endParaRPr lang="fr-FR"/>
          </a:p>
        </p:txBody>
      </p:sp>
      <p:sp>
        <p:nvSpPr>
          <p:cNvPr id="46" name="Text Box 38"/>
          <p:cNvSpPr txBox="1">
            <a:spLocks noChangeArrowheads="1"/>
          </p:cNvSpPr>
          <p:nvPr/>
        </p:nvSpPr>
        <p:spPr bwMode="auto">
          <a:xfrm>
            <a:off x="2133606" y="2843966"/>
            <a:ext cx="710890" cy="371368"/>
          </a:xfrm>
          <a:prstGeom prst="rect">
            <a:avLst/>
          </a:prstGeom>
          <a:noFill/>
          <a:ln w="9525">
            <a:noFill/>
            <a:miter lim="800000"/>
            <a:headEnd/>
            <a:tailEnd/>
          </a:ln>
        </p:spPr>
        <p:txBody>
          <a:bodyPr wrap="square">
            <a:spAutoFit/>
          </a:bodyPr>
          <a:lstStyle/>
          <a:p>
            <a:pPr>
              <a:spcBef>
                <a:spcPct val="50000"/>
              </a:spcBef>
            </a:pPr>
            <a:r>
              <a:rPr lang="es-ES_tradnl" sz="1800" b="1"/>
              <a:t>N.Y.</a:t>
            </a:r>
            <a:endParaRPr lang="fr-FR" sz="1800" b="1"/>
          </a:p>
        </p:txBody>
      </p:sp>
    </p:spTree>
    <p:extLst>
      <p:ext uri="{BB962C8B-B14F-4D97-AF65-F5344CB8AC3E}">
        <p14:creationId xmlns:p14="http://schemas.microsoft.com/office/powerpoint/2010/main" val="2138027398"/>
      </p:ext>
    </p:extLst>
  </p:cSld>
  <p:clrMapOvr>
    <a:masterClrMapping/>
  </p:clrMapOvr>
  <p:transition spd="med">
    <p:dissolve/>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Text Box 3"/>
          <p:cNvSpPr txBox="1">
            <a:spLocks noChangeArrowheads="1"/>
          </p:cNvSpPr>
          <p:nvPr/>
        </p:nvSpPr>
        <p:spPr bwMode="auto">
          <a:xfrm>
            <a:off x="2590800" y="533400"/>
            <a:ext cx="7010400" cy="579438"/>
          </a:xfrm>
          <a:prstGeom prst="rect">
            <a:avLst/>
          </a:prstGeom>
          <a:noFill/>
          <a:ln w="9525">
            <a:noFill/>
            <a:miter lim="800000"/>
            <a:headEnd/>
            <a:tailEnd/>
          </a:ln>
        </p:spPr>
        <p:txBody>
          <a:bodyPr>
            <a:spAutoFit/>
          </a:bodyPr>
          <a:lstStyle/>
          <a:p>
            <a:pPr algn="ctr">
              <a:spcBef>
                <a:spcPct val="50000"/>
              </a:spcBef>
            </a:pPr>
            <a:r>
              <a:rPr lang="es-ES_tradnl" sz="3200" dirty="0"/>
              <a:t>Principios de </a:t>
            </a:r>
            <a:r>
              <a:rPr lang="es-ES_tradnl" sz="3200" dirty="0" err="1"/>
              <a:t>Bretton</a:t>
            </a:r>
            <a:r>
              <a:rPr lang="es-ES_tradnl" sz="3200" dirty="0"/>
              <a:t> Woods</a:t>
            </a:r>
            <a:endParaRPr lang="fr-FR" sz="3200" dirty="0"/>
          </a:p>
        </p:txBody>
      </p:sp>
      <p:sp>
        <p:nvSpPr>
          <p:cNvPr id="75782" name="AutoShape 7"/>
          <p:cNvSpPr>
            <a:spLocks noChangeArrowheads="1"/>
          </p:cNvSpPr>
          <p:nvPr/>
        </p:nvSpPr>
        <p:spPr bwMode="auto">
          <a:xfrm>
            <a:off x="2438400" y="3886200"/>
            <a:ext cx="990600" cy="609600"/>
          </a:xfrm>
          <a:prstGeom prst="roundRect">
            <a:avLst>
              <a:gd name="adj" fmla="val 16667"/>
            </a:avLst>
          </a:prstGeom>
          <a:solidFill>
            <a:srgbClr val="66FFCC"/>
          </a:solidFill>
          <a:ln w="9525">
            <a:solidFill>
              <a:schemeClr val="tx1"/>
            </a:solidFill>
            <a:round/>
            <a:headEnd/>
            <a:tailEnd/>
          </a:ln>
        </p:spPr>
        <p:txBody>
          <a:bodyPr wrap="none" anchor="ctr"/>
          <a:lstStyle/>
          <a:p>
            <a:pPr algn="ctr"/>
            <a:r>
              <a:rPr lang="es-ES_tradnl" b="1">
                <a:solidFill>
                  <a:srgbClr val="990000"/>
                </a:solidFill>
              </a:rPr>
              <a:t>DM</a:t>
            </a:r>
            <a:endParaRPr lang="fr-FR" b="1">
              <a:solidFill>
                <a:srgbClr val="990000"/>
              </a:solidFill>
            </a:endParaRPr>
          </a:p>
        </p:txBody>
      </p:sp>
      <p:sp>
        <p:nvSpPr>
          <p:cNvPr id="75783" name="AutoShape 8"/>
          <p:cNvSpPr>
            <a:spLocks noChangeArrowheads="1"/>
          </p:cNvSpPr>
          <p:nvPr/>
        </p:nvSpPr>
        <p:spPr bwMode="auto">
          <a:xfrm>
            <a:off x="5638800" y="5791200"/>
            <a:ext cx="990600" cy="609600"/>
          </a:xfrm>
          <a:prstGeom prst="roundRect">
            <a:avLst>
              <a:gd name="adj" fmla="val 16667"/>
            </a:avLst>
          </a:prstGeom>
          <a:solidFill>
            <a:srgbClr val="66FFCC"/>
          </a:solidFill>
          <a:ln w="9525">
            <a:solidFill>
              <a:schemeClr val="tx1"/>
            </a:solidFill>
            <a:round/>
            <a:headEnd/>
            <a:tailEnd/>
          </a:ln>
        </p:spPr>
        <p:txBody>
          <a:bodyPr wrap="none" anchor="ctr"/>
          <a:lstStyle/>
          <a:p>
            <a:pPr algn="ctr"/>
            <a:r>
              <a:rPr lang="es-ES_tradnl" b="1" dirty="0" err="1">
                <a:solidFill>
                  <a:srgbClr val="990000"/>
                </a:solidFill>
              </a:rPr>
              <a:t>ff</a:t>
            </a:r>
            <a:endParaRPr lang="fr-FR" b="1" dirty="0">
              <a:solidFill>
                <a:srgbClr val="990000"/>
              </a:solidFill>
            </a:endParaRPr>
          </a:p>
        </p:txBody>
      </p:sp>
      <p:sp>
        <p:nvSpPr>
          <p:cNvPr id="75784" name="AutoShape 9"/>
          <p:cNvSpPr>
            <a:spLocks noChangeArrowheads="1"/>
          </p:cNvSpPr>
          <p:nvPr/>
        </p:nvSpPr>
        <p:spPr bwMode="auto">
          <a:xfrm>
            <a:off x="8915400" y="3886200"/>
            <a:ext cx="990600" cy="609600"/>
          </a:xfrm>
          <a:prstGeom prst="roundRect">
            <a:avLst>
              <a:gd name="adj" fmla="val 16667"/>
            </a:avLst>
          </a:prstGeom>
          <a:solidFill>
            <a:srgbClr val="66FFCC"/>
          </a:solidFill>
          <a:ln w="9525">
            <a:solidFill>
              <a:schemeClr val="tx1"/>
            </a:solidFill>
            <a:round/>
            <a:headEnd/>
            <a:tailEnd/>
          </a:ln>
        </p:spPr>
        <p:txBody>
          <a:bodyPr wrap="none" anchor="ctr"/>
          <a:lstStyle/>
          <a:p>
            <a:pPr algn="ctr"/>
            <a:r>
              <a:rPr lang="es-ES_tradnl" sz="2800" b="1">
                <a:solidFill>
                  <a:srgbClr val="990000"/>
                </a:solidFill>
                <a:cs typeface="Times New Roman" charset="0"/>
              </a:rPr>
              <a:t>£</a:t>
            </a:r>
            <a:endParaRPr lang="fr-FR" sz="2800" b="1">
              <a:solidFill>
                <a:srgbClr val="990000"/>
              </a:solidFill>
              <a:cs typeface="Times New Roman" charset="0"/>
            </a:endParaRPr>
          </a:p>
        </p:txBody>
      </p:sp>
      <p:sp>
        <p:nvSpPr>
          <p:cNvPr id="75785" name="AutoShape 10"/>
          <p:cNvSpPr>
            <a:spLocks noChangeArrowheads="1"/>
          </p:cNvSpPr>
          <p:nvPr/>
        </p:nvSpPr>
        <p:spPr bwMode="auto">
          <a:xfrm>
            <a:off x="5638800" y="1981200"/>
            <a:ext cx="990600" cy="609600"/>
          </a:xfrm>
          <a:prstGeom prst="roundRect">
            <a:avLst>
              <a:gd name="adj" fmla="val 16667"/>
            </a:avLst>
          </a:prstGeom>
          <a:solidFill>
            <a:srgbClr val="66FFCC"/>
          </a:solidFill>
          <a:ln w="9525">
            <a:solidFill>
              <a:schemeClr val="tx1"/>
            </a:solidFill>
            <a:round/>
            <a:headEnd/>
            <a:tailEnd/>
          </a:ln>
        </p:spPr>
        <p:txBody>
          <a:bodyPr wrap="none" anchor="ctr"/>
          <a:lstStyle/>
          <a:p>
            <a:pPr algn="ctr"/>
            <a:r>
              <a:rPr lang="es-ES_tradnl" b="1">
                <a:solidFill>
                  <a:srgbClr val="990000"/>
                </a:solidFill>
              </a:rPr>
              <a:t>FB</a:t>
            </a:r>
            <a:endParaRPr lang="fr-FR" b="1">
              <a:solidFill>
                <a:srgbClr val="990000"/>
              </a:solidFill>
            </a:endParaRPr>
          </a:p>
        </p:txBody>
      </p:sp>
      <p:cxnSp>
        <p:nvCxnSpPr>
          <p:cNvPr id="75786" name="AutoShape 11"/>
          <p:cNvCxnSpPr>
            <a:cxnSpLocks noChangeShapeType="1"/>
            <a:stCxn id="75782" idx="3"/>
          </p:cNvCxnSpPr>
          <p:nvPr/>
        </p:nvCxnSpPr>
        <p:spPr bwMode="auto">
          <a:xfrm flipV="1">
            <a:off x="3429000" y="3678431"/>
            <a:ext cx="1295400" cy="512569"/>
          </a:xfrm>
          <a:prstGeom prst="straightConnector1">
            <a:avLst/>
          </a:prstGeom>
          <a:noFill/>
          <a:ln w="76200">
            <a:solidFill>
              <a:schemeClr val="tx1"/>
            </a:solidFill>
            <a:round/>
            <a:headEnd/>
            <a:tailEnd type="triangle" w="med" len="med"/>
          </a:ln>
        </p:spPr>
      </p:cxnSp>
      <p:cxnSp>
        <p:nvCxnSpPr>
          <p:cNvPr id="75787" name="AutoShape 12"/>
          <p:cNvCxnSpPr>
            <a:cxnSpLocks noChangeShapeType="1"/>
            <a:stCxn id="75785" idx="2"/>
          </p:cNvCxnSpPr>
          <p:nvPr/>
        </p:nvCxnSpPr>
        <p:spPr bwMode="auto">
          <a:xfrm>
            <a:off x="6134100" y="2590800"/>
            <a:ext cx="0" cy="630431"/>
          </a:xfrm>
          <a:prstGeom prst="straightConnector1">
            <a:avLst/>
          </a:prstGeom>
          <a:noFill/>
          <a:ln w="76200">
            <a:solidFill>
              <a:schemeClr val="tx1"/>
            </a:solidFill>
            <a:round/>
            <a:headEnd/>
            <a:tailEnd type="triangle" w="med" len="med"/>
          </a:ln>
        </p:spPr>
      </p:cxnSp>
      <p:cxnSp>
        <p:nvCxnSpPr>
          <p:cNvPr id="75788" name="AutoShape 13"/>
          <p:cNvCxnSpPr>
            <a:cxnSpLocks noChangeShapeType="1"/>
          </p:cNvCxnSpPr>
          <p:nvPr/>
        </p:nvCxnSpPr>
        <p:spPr bwMode="auto">
          <a:xfrm flipV="1">
            <a:off x="6096929" y="4135631"/>
            <a:ext cx="37171" cy="1687835"/>
          </a:xfrm>
          <a:prstGeom prst="straightConnector1">
            <a:avLst/>
          </a:prstGeom>
          <a:noFill/>
          <a:ln w="76200">
            <a:solidFill>
              <a:schemeClr val="tx1"/>
            </a:solidFill>
            <a:round/>
            <a:headEnd/>
            <a:tailEnd type="triangle" w="med" len="med"/>
          </a:ln>
        </p:spPr>
      </p:cxnSp>
      <p:cxnSp>
        <p:nvCxnSpPr>
          <p:cNvPr id="75789" name="AutoShape 14"/>
          <p:cNvCxnSpPr>
            <a:cxnSpLocks noChangeShapeType="1"/>
            <a:stCxn id="75784" idx="1"/>
          </p:cNvCxnSpPr>
          <p:nvPr/>
        </p:nvCxnSpPr>
        <p:spPr bwMode="auto">
          <a:xfrm flipH="1" flipV="1">
            <a:off x="7543800" y="3678431"/>
            <a:ext cx="1371600" cy="512569"/>
          </a:xfrm>
          <a:prstGeom prst="straightConnector1">
            <a:avLst/>
          </a:prstGeom>
          <a:noFill/>
          <a:ln w="9525">
            <a:solidFill>
              <a:schemeClr val="tx1"/>
            </a:solidFill>
            <a:round/>
            <a:headEnd/>
            <a:tailEnd type="triangle" w="med" len="med"/>
          </a:ln>
        </p:spPr>
      </p:cxnSp>
      <p:cxnSp>
        <p:nvCxnSpPr>
          <p:cNvPr id="75790" name="AutoShape 15"/>
          <p:cNvCxnSpPr>
            <a:cxnSpLocks noChangeShapeType="1"/>
            <a:stCxn id="75782" idx="0"/>
            <a:endCxn id="75785" idx="1"/>
          </p:cNvCxnSpPr>
          <p:nvPr/>
        </p:nvCxnSpPr>
        <p:spPr bwMode="auto">
          <a:xfrm flipV="1">
            <a:off x="2933700" y="2286000"/>
            <a:ext cx="2705100" cy="1600200"/>
          </a:xfrm>
          <a:prstGeom prst="straightConnector1">
            <a:avLst/>
          </a:prstGeom>
          <a:noFill/>
          <a:ln w="76200">
            <a:solidFill>
              <a:schemeClr val="tx1"/>
            </a:solidFill>
            <a:round/>
            <a:headEnd type="triangle" w="med" len="med"/>
            <a:tailEnd type="triangle" w="med" len="med"/>
          </a:ln>
        </p:spPr>
      </p:cxnSp>
      <p:cxnSp>
        <p:nvCxnSpPr>
          <p:cNvPr id="75791" name="AutoShape 16"/>
          <p:cNvCxnSpPr>
            <a:cxnSpLocks noChangeShapeType="1"/>
            <a:stCxn id="75782" idx="2"/>
            <a:endCxn id="75783" idx="1"/>
          </p:cNvCxnSpPr>
          <p:nvPr/>
        </p:nvCxnSpPr>
        <p:spPr bwMode="auto">
          <a:xfrm>
            <a:off x="2933700" y="4495800"/>
            <a:ext cx="2705100" cy="1600200"/>
          </a:xfrm>
          <a:prstGeom prst="straightConnector1">
            <a:avLst/>
          </a:prstGeom>
          <a:noFill/>
          <a:ln w="76200">
            <a:solidFill>
              <a:schemeClr val="tx1"/>
            </a:solidFill>
            <a:round/>
            <a:headEnd type="triangle" w="med" len="med"/>
            <a:tailEnd type="triangle" w="med" len="med"/>
          </a:ln>
        </p:spPr>
      </p:cxnSp>
      <p:cxnSp>
        <p:nvCxnSpPr>
          <p:cNvPr id="75792" name="AutoShape 17"/>
          <p:cNvCxnSpPr>
            <a:cxnSpLocks noChangeShapeType="1"/>
            <a:stCxn id="75783" idx="3"/>
            <a:endCxn id="75784" idx="2"/>
          </p:cNvCxnSpPr>
          <p:nvPr/>
        </p:nvCxnSpPr>
        <p:spPr bwMode="auto">
          <a:xfrm flipV="1">
            <a:off x="6629400" y="4495800"/>
            <a:ext cx="2781300" cy="1600200"/>
          </a:xfrm>
          <a:prstGeom prst="straightConnector1">
            <a:avLst/>
          </a:prstGeom>
          <a:noFill/>
          <a:ln w="76200">
            <a:solidFill>
              <a:schemeClr val="tx1"/>
            </a:solidFill>
            <a:round/>
            <a:headEnd type="triangle" w="med" len="med"/>
            <a:tailEnd type="triangle" w="med" len="med"/>
          </a:ln>
        </p:spPr>
      </p:cxnSp>
      <p:cxnSp>
        <p:nvCxnSpPr>
          <p:cNvPr id="75793" name="AutoShape 18"/>
          <p:cNvCxnSpPr>
            <a:cxnSpLocks noChangeShapeType="1"/>
            <a:stCxn id="75785" idx="3"/>
            <a:endCxn id="75784" idx="0"/>
          </p:cNvCxnSpPr>
          <p:nvPr/>
        </p:nvCxnSpPr>
        <p:spPr bwMode="auto">
          <a:xfrm>
            <a:off x="6629400" y="2286000"/>
            <a:ext cx="2781300" cy="1600200"/>
          </a:xfrm>
          <a:prstGeom prst="straightConnector1">
            <a:avLst/>
          </a:prstGeom>
          <a:noFill/>
          <a:ln w="76200">
            <a:solidFill>
              <a:schemeClr val="tx1"/>
            </a:solidFill>
            <a:round/>
            <a:headEnd type="triangle" w="med" len="med"/>
            <a:tailEnd type="triangle" w="med" len="med"/>
          </a:ln>
        </p:spPr>
      </p:cxnSp>
      <p:sp>
        <p:nvSpPr>
          <p:cNvPr id="2" name="CuadroTexto 1"/>
          <p:cNvSpPr txBox="1"/>
          <p:nvPr/>
        </p:nvSpPr>
        <p:spPr>
          <a:xfrm>
            <a:off x="5189963" y="4551402"/>
            <a:ext cx="1812073" cy="369332"/>
          </a:xfrm>
          <a:prstGeom prst="rect">
            <a:avLst/>
          </a:prstGeom>
          <a:solidFill>
            <a:srgbClr val="FFFF00"/>
          </a:solidFill>
          <a:ln>
            <a:solidFill>
              <a:schemeClr val="accent1">
                <a:lumMod val="75000"/>
              </a:schemeClr>
            </a:solidFill>
          </a:ln>
        </p:spPr>
        <p:txBody>
          <a:bodyPr wrap="square" rtlCol="0">
            <a:spAutoFit/>
          </a:bodyPr>
          <a:lstStyle/>
          <a:p>
            <a:pPr algn="ctr"/>
            <a:r>
              <a:rPr lang="es-ES" dirty="0" smtClean="0"/>
              <a:t>FMI</a:t>
            </a:r>
            <a:endParaRPr lang="es-ES" dirty="0"/>
          </a:p>
        </p:txBody>
      </p:sp>
      <p:cxnSp>
        <p:nvCxnSpPr>
          <p:cNvPr id="4" name="Conector recto de flecha 3"/>
          <p:cNvCxnSpPr>
            <a:stCxn id="2" idx="3"/>
            <a:endCxn id="75784" idx="1"/>
          </p:cNvCxnSpPr>
          <p:nvPr/>
        </p:nvCxnSpPr>
        <p:spPr>
          <a:xfrm flipV="1">
            <a:off x="7002036" y="4191000"/>
            <a:ext cx="1913364" cy="54506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3" name="Conector recto de flecha 22"/>
          <p:cNvCxnSpPr/>
          <p:nvPr/>
        </p:nvCxnSpPr>
        <p:spPr>
          <a:xfrm>
            <a:off x="6190784" y="4920734"/>
            <a:ext cx="281801" cy="87046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8" name="Conector recto de flecha 17"/>
          <p:cNvCxnSpPr>
            <a:stCxn id="2" idx="1"/>
            <a:endCxn id="75782" idx="3"/>
          </p:cNvCxnSpPr>
          <p:nvPr/>
        </p:nvCxnSpPr>
        <p:spPr>
          <a:xfrm flipH="1" flipV="1">
            <a:off x="3429000" y="4191000"/>
            <a:ext cx="1760963" cy="5450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ector recto de flecha 26"/>
          <p:cNvCxnSpPr/>
          <p:nvPr/>
        </p:nvCxnSpPr>
        <p:spPr>
          <a:xfrm flipH="1" flipV="1">
            <a:off x="6325064" y="2590800"/>
            <a:ext cx="6620" cy="190500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5" name="AutoShape 5"/>
          <p:cNvSpPr>
            <a:spLocks noChangeArrowheads="1"/>
          </p:cNvSpPr>
          <p:nvPr/>
        </p:nvSpPr>
        <p:spPr bwMode="auto">
          <a:xfrm>
            <a:off x="4724400" y="3221231"/>
            <a:ext cx="2819400" cy="914400"/>
          </a:xfrm>
          <a:prstGeom prst="roundRect">
            <a:avLst>
              <a:gd name="adj" fmla="val 16667"/>
            </a:avLst>
          </a:prstGeom>
          <a:solidFill>
            <a:srgbClr val="FFFF66"/>
          </a:solidFill>
          <a:ln w="9525">
            <a:solidFill>
              <a:schemeClr val="tx1"/>
            </a:solidFill>
            <a:round/>
            <a:headEnd/>
            <a:tailEnd/>
          </a:ln>
        </p:spPr>
        <p:txBody>
          <a:bodyPr wrap="none" anchor="ctr"/>
          <a:lstStyle/>
          <a:p>
            <a:pPr algn="ctr"/>
            <a:r>
              <a:rPr lang="es-ES_tradnl" b="1" dirty="0" smtClean="0"/>
              <a:t>Oro</a:t>
            </a:r>
            <a:r>
              <a:rPr lang="es-ES_tradnl" dirty="0" smtClean="0"/>
              <a:t>                    </a:t>
            </a:r>
            <a:r>
              <a:rPr lang="es-ES_tradnl" b="1" dirty="0"/>
              <a:t>$</a:t>
            </a:r>
            <a:endParaRPr lang="fr-FR" b="1" dirty="0"/>
          </a:p>
        </p:txBody>
      </p:sp>
      <p:sp>
        <p:nvSpPr>
          <p:cNvPr id="46" name="Line 6"/>
          <p:cNvSpPr>
            <a:spLocks noChangeShapeType="1"/>
          </p:cNvSpPr>
          <p:nvPr/>
        </p:nvSpPr>
        <p:spPr bwMode="auto">
          <a:xfrm flipV="1">
            <a:off x="5865541" y="3678431"/>
            <a:ext cx="763859" cy="0"/>
          </a:xfrm>
          <a:prstGeom prst="line">
            <a:avLst/>
          </a:prstGeom>
          <a:noFill/>
          <a:ln w="76200">
            <a:solidFill>
              <a:schemeClr val="tx1"/>
            </a:solidFill>
            <a:round/>
            <a:headEnd type="triangle" w="med" len="med"/>
            <a:tailEnd type="triangle" w="med" len="med"/>
          </a:ln>
        </p:spPr>
        <p:txBody>
          <a:bodyPr/>
          <a:lstStyle/>
          <a:p>
            <a:endParaRPr lang="es-ES"/>
          </a:p>
        </p:txBody>
      </p:sp>
    </p:spTree>
    <p:extLst>
      <p:ext uri="{BB962C8B-B14F-4D97-AF65-F5344CB8AC3E}">
        <p14:creationId xmlns:p14="http://schemas.microsoft.com/office/powerpoint/2010/main" val="549855318"/>
      </p:ext>
    </p:extLst>
  </p:cSld>
  <p:clrMapOvr>
    <a:masterClrMapping/>
  </p:clrMapOvr>
  <p:transition spd="med">
    <p:dissolve/>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Marcador de contenido 2"/>
          <p:cNvSpPr>
            <a:spLocks noGrp="1"/>
          </p:cNvSpPr>
          <p:nvPr>
            <p:ph idx="1"/>
          </p:nvPr>
        </p:nvSpPr>
        <p:spPr>
          <a:xfrm>
            <a:off x="2345783" y="1579418"/>
            <a:ext cx="8714103" cy="5049982"/>
          </a:xfrm>
        </p:spPr>
        <p:txBody>
          <a:bodyPr>
            <a:normAutofit fontScale="92500" lnSpcReduction="10000"/>
          </a:bodyPr>
          <a:lstStyle/>
          <a:p>
            <a:r>
              <a:rPr lang="es-ES" dirty="0" smtClean="0"/>
              <a:t>Instituciones del sistema transnacional:</a:t>
            </a:r>
          </a:p>
          <a:p>
            <a:endParaRPr lang="es-ES" dirty="0" smtClean="0"/>
          </a:p>
          <a:p>
            <a:r>
              <a:rPr lang="es-ES" dirty="0"/>
              <a:t>International </a:t>
            </a:r>
            <a:r>
              <a:rPr lang="es-ES" dirty="0" err="1"/>
              <a:t>Chamber</a:t>
            </a:r>
            <a:r>
              <a:rPr lang="es-ES" dirty="0"/>
              <a:t> of Commerce </a:t>
            </a:r>
            <a:r>
              <a:rPr lang="es-ES" dirty="0">
                <a:solidFill>
                  <a:srgbClr val="FF0000"/>
                </a:solidFill>
              </a:rPr>
              <a:t>1919</a:t>
            </a:r>
          </a:p>
          <a:p>
            <a:r>
              <a:rPr lang="es-ES" dirty="0" smtClean="0"/>
              <a:t>Fondo Monetario Internacional </a:t>
            </a:r>
            <a:r>
              <a:rPr lang="es-ES" dirty="0" smtClean="0">
                <a:solidFill>
                  <a:srgbClr val="FF0000"/>
                </a:solidFill>
              </a:rPr>
              <a:t>1948</a:t>
            </a:r>
          </a:p>
          <a:p>
            <a:r>
              <a:rPr lang="es-ES" dirty="0" smtClean="0"/>
              <a:t>Club </a:t>
            </a:r>
            <a:r>
              <a:rPr lang="es-ES" dirty="0" err="1"/>
              <a:t>Bildeberg</a:t>
            </a:r>
            <a:r>
              <a:rPr lang="es-ES" dirty="0"/>
              <a:t> </a:t>
            </a:r>
            <a:r>
              <a:rPr lang="es-ES" dirty="0">
                <a:solidFill>
                  <a:srgbClr val="FF0000"/>
                </a:solidFill>
              </a:rPr>
              <a:t>1954</a:t>
            </a:r>
          </a:p>
          <a:p>
            <a:r>
              <a:rPr lang="es-ES" dirty="0" err="1"/>
              <a:t>World</a:t>
            </a:r>
            <a:r>
              <a:rPr lang="es-ES" dirty="0"/>
              <a:t> </a:t>
            </a:r>
            <a:r>
              <a:rPr lang="es-ES" dirty="0" err="1"/>
              <a:t>Economic</a:t>
            </a:r>
            <a:r>
              <a:rPr lang="es-ES" dirty="0"/>
              <a:t> </a:t>
            </a:r>
            <a:r>
              <a:rPr lang="es-ES" dirty="0" err="1"/>
              <a:t>Forum</a:t>
            </a:r>
            <a:r>
              <a:rPr lang="es-ES" dirty="0"/>
              <a:t> </a:t>
            </a:r>
            <a:r>
              <a:rPr lang="es-ES" dirty="0">
                <a:solidFill>
                  <a:srgbClr val="FF0000"/>
                </a:solidFill>
              </a:rPr>
              <a:t>1971</a:t>
            </a:r>
          </a:p>
          <a:p>
            <a:r>
              <a:rPr lang="es-ES" dirty="0" smtClean="0"/>
              <a:t>Comisión Trilateral  </a:t>
            </a:r>
            <a:r>
              <a:rPr lang="es-ES" dirty="0" smtClean="0">
                <a:solidFill>
                  <a:srgbClr val="FF0000"/>
                </a:solidFill>
              </a:rPr>
              <a:t>1973</a:t>
            </a:r>
            <a:endParaRPr lang="es-ES" dirty="0">
              <a:solidFill>
                <a:srgbClr val="FF0000"/>
              </a:solidFill>
            </a:endParaRPr>
          </a:p>
          <a:p>
            <a:r>
              <a:rPr lang="es-ES" dirty="0" err="1" smtClean="0"/>
              <a:t>World</a:t>
            </a:r>
            <a:r>
              <a:rPr lang="es-ES" dirty="0" smtClean="0"/>
              <a:t> Business Council </a:t>
            </a:r>
            <a:r>
              <a:rPr lang="es-ES" dirty="0" err="1" smtClean="0"/>
              <a:t>for</a:t>
            </a:r>
            <a:r>
              <a:rPr lang="es-ES" dirty="0" smtClean="0"/>
              <a:t> </a:t>
            </a:r>
            <a:r>
              <a:rPr lang="es-ES" dirty="0" err="1" smtClean="0"/>
              <a:t>Sustainable</a:t>
            </a:r>
            <a:r>
              <a:rPr lang="es-ES" dirty="0" smtClean="0"/>
              <a:t> </a:t>
            </a:r>
            <a:r>
              <a:rPr lang="es-ES" dirty="0" err="1" smtClean="0"/>
              <a:t>Development</a:t>
            </a:r>
            <a:r>
              <a:rPr lang="es-ES" dirty="0" smtClean="0"/>
              <a:t> </a:t>
            </a:r>
            <a:r>
              <a:rPr lang="es-ES" dirty="0" smtClean="0">
                <a:solidFill>
                  <a:srgbClr val="FF0000"/>
                </a:solidFill>
              </a:rPr>
              <a:t>1990</a:t>
            </a:r>
          </a:p>
          <a:p>
            <a:pPr marL="0" indent="0">
              <a:buNone/>
            </a:pPr>
            <a:r>
              <a:rPr lang="es-ES" dirty="0"/>
              <a:t>	</a:t>
            </a:r>
            <a:r>
              <a:rPr lang="es-ES" dirty="0" smtClean="0"/>
              <a:t>				(</a:t>
            </a:r>
            <a:r>
              <a:rPr lang="es-ES" dirty="0" err="1" smtClean="0"/>
              <a:t>Kees</a:t>
            </a:r>
            <a:r>
              <a:rPr lang="es-ES" dirty="0" smtClean="0"/>
              <a:t> van der </a:t>
            </a:r>
            <a:r>
              <a:rPr lang="es-ES" dirty="0" err="1" smtClean="0"/>
              <a:t>Pijl</a:t>
            </a:r>
            <a:r>
              <a:rPr lang="es-ES" dirty="0" smtClean="0"/>
              <a:t>)</a:t>
            </a:r>
          </a:p>
          <a:p>
            <a:r>
              <a:rPr lang="es-ES" dirty="0" smtClean="0"/>
              <a:t>Organización Mundial de Comercio </a:t>
            </a:r>
            <a:r>
              <a:rPr lang="es-ES" dirty="0" smtClean="0">
                <a:solidFill>
                  <a:srgbClr val="FF0000"/>
                </a:solidFill>
              </a:rPr>
              <a:t>1995</a:t>
            </a:r>
          </a:p>
          <a:p>
            <a:pPr marL="0" indent="0">
              <a:buNone/>
            </a:pPr>
            <a:r>
              <a:rPr lang="es-ES" dirty="0" smtClean="0"/>
              <a:t>					(W.I. Robinson)</a:t>
            </a:r>
            <a:endParaRPr lang="es-ES" dirty="0"/>
          </a:p>
        </p:txBody>
      </p:sp>
      <p:sp>
        <p:nvSpPr>
          <p:cNvPr id="4" name="CuadroTexto 3"/>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pic>
        <p:nvPicPr>
          <p:cNvPr id="5" name="Imagen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1821" y="5143684"/>
            <a:ext cx="1114287" cy="1485716"/>
          </a:xfrm>
          <a:prstGeom prst="rect">
            <a:avLst/>
          </a:prstGeom>
        </p:spPr>
      </p:pic>
      <p:pic>
        <p:nvPicPr>
          <p:cNvPr id="8" name="Imagen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85568" y="2141733"/>
            <a:ext cx="1835151" cy="1417744"/>
          </a:xfrm>
          <a:prstGeom prst="rect">
            <a:avLst/>
          </a:prstGeom>
        </p:spPr>
      </p:pic>
      <p:pic>
        <p:nvPicPr>
          <p:cNvPr id="9" name="Imagen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92839" y="861917"/>
            <a:ext cx="1620611" cy="978482"/>
          </a:xfrm>
          <a:prstGeom prst="rect">
            <a:avLst/>
          </a:prstGeom>
        </p:spPr>
      </p:pic>
      <p:pic>
        <p:nvPicPr>
          <p:cNvPr id="11" name="Imagen 10"/>
          <p:cNvPicPr>
            <a:picLocks noChangeAspect="1"/>
          </p:cNvPicPr>
          <p:nvPr/>
        </p:nvPicPr>
        <p:blipFill>
          <a:blip r:embed="rId5"/>
          <a:stretch>
            <a:fillRect/>
          </a:stretch>
        </p:blipFill>
        <p:spPr>
          <a:xfrm>
            <a:off x="156972" y="3860811"/>
            <a:ext cx="2076279" cy="1133758"/>
          </a:xfrm>
          <a:prstGeom prst="rect">
            <a:avLst/>
          </a:prstGeom>
        </p:spPr>
      </p:pic>
      <p:pic>
        <p:nvPicPr>
          <p:cNvPr id="12" name="Imagen 1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740233" y="1316524"/>
            <a:ext cx="3086100" cy="1047750"/>
          </a:xfrm>
          <a:prstGeom prst="rect">
            <a:avLst/>
          </a:prstGeom>
        </p:spPr>
      </p:pic>
      <p:pic>
        <p:nvPicPr>
          <p:cNvPr id="13" name="Imagen 1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077529" y="3165256"/>
            <a:ext cx="2652032" cy="788442"/>
          </a:xfrm>
          <a:prstGeom prst="rect">
            <a:avLst/>
          </a:prstGeom>
        </p:spPr>
      </p:pic>
    </p:spTree>
    <p:extLst>
      <p:ext uri="{BB962C8B-B14F-4D97-AF65-F5344CB8AC3E}">
        <p14:creationId xmlns:p14="http://schemas.microsoft.com/office/powerpoint/2010/main" val="53243253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72542" y="-15875"/>
            <a:ext cx="10028238" cy="6873875"/>
            <a:chOff x="671" y="-16"/>
            <a:chExt cx="6317" cy="4330"/>
          </a:xfrm>
        </p:grpSpPr>
        <p:sp>
          <p:nvSpPr>
            <p:cNvPr id="303" name="Freeform 5"/>
            <p:cNvSpPr>
              <a:spLocks/>
            </p:cNvSpPr>
            <p:nvPr/>
          </p:nvSpPr>
          <p:spPr bwMode="auto">
            <a:xfrm>
              <a:off x="671"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72" y="1586"/>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rgbClr val="FF0000"/>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rgbClr val="FF0000"/>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18"/>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2" name="CuadroTexto 1"/>
          <p:cNvSpPr txBox="1"/>
          <p:nvPr/>
        </p:nvSpPr>
        <p:spPr>
          <a:xfrm>
            <a:off x="8751888" y="521256"/>
            <a:ext cx="841374" cy="369332"/>
          </a:xfrm>
          <a:prstGeom prst="rect">
            <a:avLst/>
          </a:prstGeom>
          <a:noFill/>
        </p:spPr>
        <p:txBody>
          <a:bodyPr wrap="square" rtlCol="0">
            <a:spAutoFit/>
          </a:bodyPr>
          <a:lstStyle/>
          <a:p>
            <a:r>
              <a:rPr lang="es-ES" dirty="0" smtClean="0"/>
              <a:t>1990</a:t>
            </a:r>
            <a:endParaRPr lang="es-ES" dirty="0"/>
          </a:p>
        </p:txBody>
      </p:sp>
    </p:spTree>
    <p:extLst>
      <p:ext uri="{BB962C8B-B14F-4D97-AF65-F5344CB8AC3E}">
        <p14:creationId xmlns:p14="http://schemas.microsoft.com/office/powerpoint/2010/main" val="95521896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n 2"/>
          <p:cNvPicPr>
            <a:picLocks noChangeAspect="1"/>
          </p:cNvPicPr>
          <p:nvPr/>
        </p:nvPicPr>
        <p:blipFill>
          <a:blip r:embed="rId2"/>
          <a:stretch>
            <a:fillRect/>
          </a:stretch>
        </p:blipFill>
        <p:spPr>
          <a:xfrm rot="5400000">
            <a:off x="3540125" y="-268643"/>
            <a:ext cx="4495803" cy="8157292"/>
          </a:xfrm>
          <a:prstGeom prst="rect">
            <a:avLst/>
          </a:prstGeom>
        </p:spPr>
      </p:pic>
      <p:sp>
        <p:nvSpPr>
          <p:cNvPr id="6" name="CuadroTexto 5"/>
          <p:cNvSpPr txBox="1"/>
          <p:nvPr/>
        </p:nvSpPr>
        <p:spPr>
          <a:xfrm>
            <a:off x="1990725" y="476250"/>
            <a:ext cx="7703124" cy="369332"/>
          </a:xfrm>
          <a:prstGeom prst="rect">
            <a:avLst/>
          </a:prstGeom>
          <a:noFill/>
        </p:spPr>
        <p:txBody>
          <a:bodyPr wrap="square" rtlCol="0">
            <a:spAutoFit/>
          </a:bodyPr>
          <a:lstStyle/>
          <a:p>
            <a:pPr algn="ctr"/>
            <a:r>
              <a:rPr lang="es-ES" b="1" dirty="0" smtClean="0"/>
              <a:t>Transiciones de hegemonía y la estructura de poder interestatal</a:t>
            </a:r>
            <a:endParaRPr lang="es-ES" b="1" dirty="0"/>
          </a:p>
        </p:txBody>
      </p:sp>
    </p:spTree>
    <p:extLst>
      <p:ext uri="{BB962C8B-B14F-4D97-AF65-F5344CB8AC3E}">
        <p14:creationId xmlns:p14="http://schemas.microsoft.com/office/powerpoint/2010/main" val="159927858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73150" y="25400"/>
            <a:ext cx="10020300" cy="6823075"/>
            <a:chOff x="676" y="16"/>
            <a:chExt cx="6312" cy="4298"/>
          </a:xfrm>
        </p:grpSpPr>
        <p:sp>
          <p:nvSpPr>
            <p:cNvPr id="303" name="Freeform 5"/>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24"/>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3" name="CuadroTexto 502"/>
          <p:cNvSpPr txBox="1"/>
          <p:nvPr/>
        </p:nvSpPr>
        <p:spPr>
          <a:xfrm>
            <a:off x="8751888" y="521256"/>
            <a:ext cx="841374" cy="369332"/>
          </a:xfrm>
          <a:prstGeom prst="rect">
            <a:avLst/>
          </a:prstGeom>
          <a:noFill/>
        </p:spPr>
        <p:txBody>
          <a:bodyPr wrap="square" rtlCol="0">
            <a:spAutoFit/>
          </a:bodyPr>
          <a:lstStyle/>
          <a:p>
            <a:r>
              <a:rPr lang="es-ES" dirty="0" smtClean="0"/>
              <a:t>1991</a:t>
            </a:r>
            <a:endParaRPr lang="es-ES" dirty="0"/>
          </a:p>
        </p:txBody>
      </p:sp>
    </p:spTree>
    <p:extLst>
      <p:ext uri="{BB962C8B-B14F-4D97-AF65-F5344CB8AC3E}">
        <p14:creationId xmlns:p14="http://schemas.microsoft.com/office/powerpoint/2010/main" val="1166282507"/>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73150" y="25400"/>
            <a:ext cx="10020300" cy="6823075"/>
            <a:chOff x="676" y="16"/>
            <a:chExt cx="6312" cy="4298"/>
          </a:xfrm>
        </p:grpSpPr>
        <p:sp>
          <p:nvSpPr>
            <p:cNvPr id="303" name="Freeform 5"/>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24"/>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3" name="CuadroTexto 502"/>
          <p:cNvSpPr txBox="1"/>
          <p:nvPr/>
        </p:nvSpPr>
        <p:spPr>
          <a:xfrm>
            <a:off x="8751888" y="521256"/>
            <a:ext cx="841374" cy="369332"/>
          </a:xfrm>
          <a:prstGeom prst="rect">
            <a:avLst/>
          </a:prstGeom>
          <a:noFill/>
        </p:spPr>
        <p:txBody>
          <a:bodyPr wrap="square" rtlCol="0">
            <a:spAutoFit/>
          </a:bodyPr>
          <a:lstStyle/>
          <a:p>
            <a:r>
              <a:rPr lang="es-ES" dirty="0" smtClean="0"/>
              <a:t>1994</a:t>
            </a:r>
            <a:endParaRPr lang="es-ES" dirty="0"/>
          </a:p>
        </p:txBody>
      </p:sp>
    </p:spTree>
    <p:extLst>
      <p:ext uri="{BB962C8B-B14F-4D97-AF65-F5344CB8AC3E}">
        <p14:creationId xmlns:p14="http://schemas.microsoft.com/office/powerpoint/2010/main" val="329623971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73150" y="25400"/>
            <a:ext cx="10020300" cy="6823075"/>
            <a:chOff x="676" y="16"/>
            <a:chExt cx="6312" cy="4298"/>
          </a:xfrm>
        </p:grpSpPr>
        <p:sp>
          <p:nvSpPr>
            <p:cNvPr id="303" name="Freeform 5"/>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24"/>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3" name="CuadroTexto 502"/>
          <p:cNvSpPr txBox="1"/>
          <p:nvPr/>
        </p:nvSpPr>
        <p:spPr>
          <a:xfrm>
            <a:off x="8751888" y="521256"/>
            <a:ext cx="841374" cy="369332"/>
          </a:xfrm>
          <a:prstGeom prst="rect">
            <a:avLst/>
          </a:prstGeom>
          <a:noFill/>
        </p:spPr>
        <p:txBody>
          <a:bodyPr wrap="square" rtlCol="0">
            <a:spAutoFit/>
          </a:bodyPr>
          <a:lstStyle/>
          <a:p>
            <a:r>
              <a:rPr lang="es-ES" dirty="0" smtClean="0"/>
              <a:t>2004</a:t>
            </a:r>
            <a:endParaRPr lang="es-ES" dirty="0"/>
          </a:p>
        </p:txBody>
      </p:sp>
    </p:spTree>
    <p:extLst>
      <p:ext uri="{BB962C8B-B14F-4D97-AF65-F5344CB8AC3E}">
        <p14:creationId xmlns:p14="http://schemas.microsoft.com/office/powerpoint/2010/main" val="139710127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73150" y="25400"/>
            <a:ext cx="10020300" cy="6823075"/>
            <a:chOff x="676" y="16"/>
            <a:chExt cx="6312" cy="4298"/>
          </a:xfrm>
        </p:grpSpPr>
        <p:sp>
          <p:nvSpPr>
            <p:cNvPr id="303" name="Freeform 5"/>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chemeClr val="bg1"/>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solidFill>
              <a:srgbClr val="FFFF00"/>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solidFill>
              <a:srgbClr val="FFFFFF"/>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24"/>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3" name="CuadroTexto 502"/>
          <p:cNvSpPr txBox="1"/>
          <p:nvPr/>
        </p:nvSpPr>
        <p:spPr>
          <a:xfrm>
            <a:off x="8751888" y="521256"/>
            <a:ext cx="841374" cy="369332"/>
          </a:xfrm>
          <a:prstGeom prst="rect">
            <a:avLst/>
          </a:prstGeom>
          <a:noFill/>
        </p:spPr>
        <p:txBody>
          <a:bodyPr wrap="square" rtlCol="0">
            <a:spAutoFit/>
          </a:bodyPr>
          <a:lstStyle/>
          <a:p>
            <a:r>
              <a:rPr lang="es-ES" dirty="0" smtClean="0"/>
              <a:t>2014</a:t>
            </a:r>
            <a:endParaRPr lang="es-ES" dirty="0"/>
          </a:p>
        </p:txBody>
      </p:sp>
    </p:spTree>
    <p:extLst>
      <p:ext uri="{BB962C8B-B14F-4D97-AF65-F5344CB8AC3E}">
        <p14:creationId xmlns:p14="http://schemas.microsoft.com/office/powerpoint/2010/main" val="394442588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
          <p:cNvSpPr>
            <a:spLocks noChangeAspect="1" noChangeArrowheads="1" noTextEdit="1"/>
          </p:cNvSpPr>
          <p:nvPr/>
        </p:nvSpPr>
        <p:spPr bwMode="auto">
          <a:xfrm>
            <a:off x="1060450" y="0"/>
            <a:ext cx="100584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grpSp>
        <p:nvGrpSpPr>
          <p:cNvPr id="7" name="Group 205"/>
          <p:cNvGrpSpPr>
            <a:grpSpLocks/>
          </p:cNvGrpSpPr>
          <p:nvPr/>
        </p:nvGrpSpPr>
        <p:grpSpPr bwMode="auto">
          <a:xfrm>
            <a:off x="1080479" y="34925"/>
            <a:ext cx="10020300" cy="6823075"/>
            <a:chOff x="676" y="16"/>
            <a:chExt cx="6312" cy="4298"/>
          </a:xfrm>
        </p:grpSpPr>
        <p:sp>
          <p:nvSpPr>
            <p:cNvPr id="303" name="Freeform 5"/>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4" name="Freeform 6"/>
            <p:cNvSpPr>
              <a:spLocks/>
            </p:cNvSpPr>
            <p:nvPr/>
          </p:nvSpPr>
          <p:spPr bwMode="auto">
            <a:xfrm>
              <a:off x="676" y="16"/>
              <a:ext cx="6312" cy="4298"/>
            </a:xfrm>
            <a:custGeom>
              <a:avLst/>
              <a:gdLst>
                <a:gd name="T0" fmla="*/ 0 w 6312"/>
                <a:gd name="T1" fmla="*/ 0 h 4298"/>
                <a:gd name="T2" fmla="*/ 6312 w 6312"/>
                <a:gd name="T3" fmla="*/ 0 h 4298"/>
                <a:gd name="T4" fmla="*/ 6312 w 6312"/>
                <a:gd name="T5" fmla="*/ 4290 h 4298"/>
                <a:gd name="T6" fmla="*/ 0 w 6312"/>
                <a:gd name="T7" fmla="*/ 4298 h 4298"/>
                <a:gd name="T8" fmla="*/ 0 w 6312"/>
                <a:gd name="T9" fmla="*/ 0 h 4298"/>
              </a:gdLst>
              <a:ahLst/>
              <a:cxnLst>
                <a:cxn ang="0">
                  <a:pos x="T0" y="T1"/>
                </a:cxn>
                <a:cxn ang="0">
                  <a:pos x="T2" y="T3"/>
                </a:cxn>
                <a:cxn ang="0">
                  <a:pos x="T4" y="T5"/>
                </a:cxn>
                <a:cxn ang="0">
                  <a:pos x="T6" y="T7"/>
                </a:cxn>
                <a:cxn ang="0">
                  <a:pos x="T8" y="T9"/>
                </a:cxn>
              </a:cxnLst>
              <a:rect l="0" t="0" r="r" b="b"/>
              <a:pathLst>
                <a:path w="6312" h="4298">
                  <a:moveTo>
                    <a:pt x="0" y="0"/>
                  </a:moveTo>
                  <a:lnTo>
                    <a:pt x="6312" y="0"/>
                  </a:lnTo>
                  <a:lnTo>
                    <a:pt x="6312" y="4290"/>
                  </a:lnTo>
                  <a:lnTo>
                    <a:pt x="0" y="429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5" name="Freeform 7"/>
            <p:cNvSpPr>
              <a:spLocks noEditPoints="1"/>
            </p:cNvSpPr>
            <p:nvPr/>
          </p:nvSpPr>
          <p:spPr bwMode="auto">
            <a:xfrm>
              <a:off x="5746" y="1643"/>
              <a:ext cx="760" cy="1162"/>
            </a:xfrm>
            <a:custGeom>
              <a:avLst/>
              <a:gdLst>
                <a:gd name="T0" fmla="*/ 103 w 760"/>
                <a:gd name="T1" fmla="*/ 238 h 1162"/>
                <a:gd name="T2" fmla="*/ 79 w 760"/>
                <a:gd name="T3" fmla="*/ 245 h 1162"/>
                <a:gd name="T4" fmla="*/ 649 w 760"/>
                <a:gd name="T5" fmla="*/ 261 h 1162"/>
                <a:gd name="T6" fmla="*/ 689 w 760"/>
                <a:gd name="T7" fmla="*/ 324 h 1162"/>
                <a:gd name="T8" fmla="*/ 720 w 760"/>
                <a:gd name="T9" fmla="*/ 419 h 1162"/>
                <a:gd name="T10" fmla="*/ 752 w 760"/>
                <a:gd name="T11" fmla="*/ 530 h 1162"/>
                <a:gd name="T12" fmla="*/ 744 w 760"/>
                <a:gd name="T13" fmla="*/ 767 h 1162"/>
                <a:gd name="T14" fmla="*/ 712 w 760"/>
                <a:gd name="T15" fmla="*/ 822 h 1162"/>
                <a:gd name="T16" fmla="*/ 673 w 760"/>
                <a:gd name="T17" fmla="*/ 846 h 1162"/>
                <a:gd name="T18" fmla="*/ 617 w 760"/>
                <a:gd name="T19" fmla="*/ 854 h 1162"/>
                <a:gd name="T20" fmla="*/ 554 w 760"/>
                <a:gd name="T21" fmla="*/ 814 h 1162"/>
                <a:gd name="T22" fmla="*/ 522 w 760"/>
                <a:gd name="T23" fmla="*/ 799 h 1162"/>
                <a:gd name="T24" fmla="*/ 499 w 760"/>
                <a:gd name="T25" fmla="*/ 822 h 1162"/>
                <a:gd name="T26" fmla="*/ 451 w 760"/>
                <a:gd name="T27" fmla="*/ 799 h 1162"/>
                <a:gd name="T28" fmla="*/ 380 w 760"/>
                <a:gd name="T29" fmla="*/ 830 h 1162"/>
                <a:gd name="T30" fmla="*/ 340 w 760"/>
                <a:gd name="T31" fmla="*/ 909 h 1162"/>
                <a:gd name="T32" fmla="*/ 277 w 760"/>
                <a:gd name="T33" fmla="*/ 1004 h 1162"/>
                <a:gd name="T34" fmla="*/ 230 w 760"/>
                <a:gd name="T35" fmla="*/ 1059 h 1162"/>
                <a:gd name="T36" fmla="*/ 198 w 760"/>
                <a:gd name="T37" fmla="*/ 1146 h 1162"/>
                <a:gd name="T38" fmla="*/ 143 w 760"/>
                <a:gd name="T39" fmla="*/ 1138 h 1162"/>
                <a:gd name="T40" fmla="*/ 119 w 760"/>
                <a:gd name="T41" fmla="*/ 1083 h 1162"/>
                <a:gd name="T42" fmla="*/ 87 w 760"/>
                <a:gd name="T43" fmla="*/ 1028 h 1162"/>
                <a:gd name="T44" fmla="*/ 48 w 760"/>
                <a:gd name="T45" fmla="*/ 988 h 1162"/>
                <a:gd name="T46" fmla="*/ 16 w 760"/>
                <a:gd name="T47" fmla="*/ 901 h 1162"/>
                <a:gd name="T48" fmla="*/ 8 w 760"/>
                <a:gd name="T49" fmla="*/ 838 h 1162"/>
                <a:gd name="T50" fmla="*/ 32 w 760"/>
                <a:gd name="T51" fmla="*/ 767 h 1162"/>
                <a:gd name="T52" fmla="*/ 64 w 760"/>
                <a:gd name="T53" fmla="*/ 727 h 1162"/>
                <a:gd name="T54" fmla="*/ 79 w 760"/>
                <a:gd name="T55" fmla="*/ 617 h 1162"/>
                <a:gd name="T56" fmla="*/ 56 w 760"/>
                <a:gd name="T57" fmla="*/ 538 h 1162"/>
                <a:gd name="T58" fmla="*/ 64 w 760"/>
                <a:gd name="T59" fmla="*/ 490 h 1162"/>
                <a:gd name="T60" fmla="*/ 72 w 760"/>
                <a:gd name="T61" fmla="*/ 451 h 1162"/>
                <a:gd name="T62" fmla="*/ 87 w 760"/>
                <a:gd name="T63" fmla="*/ 396 h 1162"/>
                <a:gd name="T64" fmla="*/ 127 w 760"/>
                <a:gd name="T65" fmla="*/ 348 h 1162"/>
                <a:gd name="T66" fmla="*/ 127 w 760"/>
                <a:gd name="T67" fmla="*/ 301 h 1162"/>
                <a:gd name="T68" fmla="*/ 127 w 760"/>
                <a:gd name="T69" fmla="*/ 245 h 1162"/>
                <a:gd name="T70" fmla="*/ 119 w 760"/>
                <a:gd name="T71" fmla="*/ 222 h 1162"/>
                <a:gd name="T72" fmla="*/ 127 w 760"/>
                <a:gd name="T73" fmla="*/ 190 h 1162"/>
                <a:gd name="T74" fmla="*/ 166 w 760"/>
                <a:gd name="T75" fmla="*/ 182 h 1162"/>
                <a:gd name="T76" fmla="*/ 206 w 760"/>
                <a:gd name="T77" fmla="*/ 206 h 1162"/>
                <a:gd name="T78" fmla="*/ 269 w 760"/>
                <a:gd name="T79" fmla="*/ 230 h 1162"/>
                <a:gd name="T80" fmla="*/ 333 w 760"/>
                <a:gd name="T81" fmla="*/ 222 h 1162"/>
                <a:gd name="T82" fmla="*/ 325 w 760"/>
                <a:gd name="T83" fmla="*/ 151 h 1162"/>
                <a:gd name="T84" fmla="*/ 301 w 760"/>
                <a:gd name="T85" fmla="*/ 103 h 1162"/>
                <a:gd name="T86" fmla="*/ 246 w 760"/>
                <a:gd name="T87" fmla="*/ 56 h 1162"/>
                <a:gd name="T88" fmla="*/ 214 w 760"/>
                <a:gd name="T89" fmla="*/ 8 h 1162"/>
                <a:gd name="T90" fmla="*/ 246 w 760"/>
                <a:gd name="T91" fmla="*/ 8 h 1162"/>
                <a:gd name="T92" fmla="*/ 301 w 760"/>
                <a:gd name="T93" fmla="*/ 24 h 1162"/>
                <a:gd name="T94" fmla="*/ 348 w 760"/>
                <a:gd name="T95" fmla="*/ 48 h 1162"/>
                <a:gd name="T96" fmla="*/ 380 w 760"/>
                <a:gd name="T97" fmla="*/ 79 h 1162"/>
                <a:gd name="T98" fmla="*/ 443 w 760"/>
                <a:gd name="T99" fmla="*/ 135 h 1162"/>
                <a:gd name="T100" fmla="*/ 515 w 760"/>
                <a:gd name="T101" fmla="*/ 151 h 1162"/>
                <a:gd name="T102" fmla="*/ 554 w 760"/>
                <a:gd name="T103" fmla="*/ 174 h 1162"/>
                <a:gd name="T104" fmla="*/ 594 w 760"/>
                <a:gd name="T105" fmla="*/ 214 h 1162"/>
                <a:gd name="T106" fmla="*/ 712 w 760"/>
                <a:gd name="T107" fmla="*/ 901 h 1162"/>
                <a:gd name="T108" fmla="*/ 681 w 760"/>
                <a:gd name="T109" fmla="*/ 933 h 1162"/>
                <a:gd name="T110" fmla="*/ 689 w 760"/>
                <a:gd name="T111" fmla="*/ 980 h 1162"/>
                <a:gd name="T112" fmla="*/ 728 w 760"/>
                <a:gd name="T113" fmla="*/ 996 h 1162"/>
                <a:gd name="T114" fmla="*/ 744 w 760"/>
                <a:gd name="T115" fmla="*/ 925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0" h="1162">
                  <a:moveTo>
                    <a:pt x="79" y="245"/>
                  </a:moveTo>
                  <a:lnTo>
                    <a:pt x="79" y="253"/>
                  </a:lnTo>
                  <a:lnTo>
                    <a:pt x="95" y="253"/>
                  </a:lnTo>
                  <a:lnTo>
                    <a:pt x="103" y="253"/>
                  </a:lnTo>
                  <a:lnTo>
                    <a:pt x="103" y="238"/>
                  </a:lnTo>
                  <a:lnTo>
                    <a:pt x="103" y="230"/>
                  </a:lnTo>
                  <a:lnTo>
                    <a:pt x="87" y="230"/>
                  </a:lnTo>
                  <a:lnTo>
                    <a:pt x="87" y="238"/>
                  </a:lnTo>
                  <a:lnTo>
                    <a:pt x="79" y="238"/>
                  </a:lnTo>
                  <a:lnTo>
                    <a:pt x="79" y="245"/>
                  </a:lnTo>
                  <a:close/>
                  <a:moveTo>
                    <a:pt x="617" y="222"/>
                  </a:moveTo>
                  <a:lnTo>
                    <a:pt x="625" y="230"/>
                  </a:lnTo>
                  <a:lnTo>
                    <a:pt x="633" y="238"/>
                  </a:lnTo>
                  <a:lnTo>
                    <a:pt x="641" y="238"/>
                  </a:lnTo>
                  <a:lnTo>
                    <a:pt x="649" y="261"/>
                  </a:lnTo>
                  <a:lnTo>
                    <a:pt x="657" y="277"/>
                  </a:lnTo>
                  <a:lnTo>
                    <a:pt x="657" y="285"/>
                  </a:lnTo>
                  <a:lnTo>
                    <a:pt x="673" y="301"/>
                  </a:lnTo>
                  <a:lnTo>
                    <a:pt x="681" y="317"/>
                  </a:lnTo>
                  <a:lnTo>
                    <a:pt x="689" y="324"/>
                  </a:lnTo>
                  <a:lnTo>
                    <a:pt x="696" y="356"/>
                  </a:lnTo>
                  <a:lnTo>
                    <a:pt x="704" y="364"/>
                  </a:lnTo>
                  <a:lnTo>
                    <a:pt x="712" y="388"/>
                  </a:lnTo>
                  <a:lnTo>
                    <a:pt x="720" y="411"/>
                  </a:lnTo>
                  <a:lnTo>
                    <a:pt x="720" y="419"/>
                  </a:lnTo>
                  <a:lnTo>
                    <a:pt x="728" y="451"/>
                  </a:lnTo>
                  <a:lnTo>
                    <a:pt x="736" y="467"/>
                  </a:lnTo>
                  <a:lnTo>
                    <a:pt x="744" y="482"/>
                  </a:lnTo>
                  <a:lnTo>
                    <a:pt x="744" y="506"/>
                  </a:lnTo>
                  <a:lnTo>
                    <a:pt x="752" y="530"/>
                  </a:lnTo>
                  <a:lnTo>
                    <a:pt x="760" y="538"/>
                  </a:lnTo>
                  <a:lnTo>
                    <a:pt x="760" y="727"/>
                  </a:lnTo>
                  <a:lnTo>
                    <a:pt x="752" y="735"/>
                  </a:lnTo>
                  <a:lnTo>
                    <a:pt x="752" y="751"/>
                  </a:lnTo>
                  <a:lnTo>
                    <a:pt x="744" y="767"/>
                  </a:lnTo>
                  <a:lnTo>
                    <a:pt x="736" y="783"/>
                  </a:lnTo>
                  <a:lnTo>
                    <a:pt x="720" y="806"/>
                  </a:lnTo>
                  <a:lnTo>
                    <a:pt x="720" y="814"/>
                  </a:lnTo>
                  <a:lnTo>
                    <a:pt x="720" y="822"/>
                  </a:lnTo>
                  <a:lnTo>
                    <a:pt x="712" y="822"/>
                  </a:lnTo>
                  <a:lnTo>
                    <a:pt x="696" y="822"/>
                  </a:lnTo>
                  <a:lnTo>
                    <a:pt x="689" y="822"/>
                  </a:lnTo>
                  <a:lnTo>
                    <a:pt x="681" y="806"/>
                  </a:lnTo>
                  <a:lnTo>
                    <a:pt x="673" y="806"/>
                  </a:lnTo>
                  <a:lnTo>
                    <a:pt x="673" y="846"/>
                  </a:lnTo>
                  <a:lnTo>
                    <a:pt x="665" y="854"/>
                  </a:lnTo>
                  <a:lnTo>
                    <a:pt x="657" y="862"/>
                  </a:lnTo>
                  <a:lnTo>
                    <a:pt x="649" y="870"/>
                  </a:lnTo>
                  <a:lnTo>
                    <a:pt x="633" y="870"/>
                  </a:lnTo>
                  <a:lnTo>
                    <a:pt x="617" y="854"/>
                  </a:lnTo>
                  <a:lnTo>
                    <a:pt x="609" y="846"/>
                  </a:lnTo>
                  <a:lnTo>
                    <a:pt x="602" y="838"/>
                  </a:lnTo>
                  <a:lnTo>
                    <a:pt x="586" y="830"/>
                  </a:lnTo>
                  <a:lnTo>
                    <a:pt x="570" y="822"/>
                  </a:lnTo>
                  <a:lnTo>
                    <a:pt x="554" y="814"/>
                  </a:lnTo>
                  <a:lnTo>
                    <a:pt x="546" y="806"/>
                  </a:lnTo>
                  <a:lnTo>
                    <a:pt x="530" y="806"/>
                  </a:lnTo>
                  <a:lnTo>
                    <a:pt x="530" y="775"/>
                  </a:lnTo>
                  <a:lnTo>
                    <a:pt x="522" y="791"/>
                  </a:lnTo>
                  <a:lnTo>
                    <a:pt x="522" y="799"/>
                  </a:lnTo>
                  <a:lnTo>
                    <a:pt x="515" y="806"/>
                  </a:lnTo>
                  <a:lnTo>
                    <a:pt x="507" y="806"/>
                  </a:lnTo>
                  <a:lnTo>
                    <a:pt x="507" y="814"/>
                  </a:lnTo>
                  <a:lnTo>
                    <a:pt x="499" y="814"/>
                  </a:lnTo>
                  <a:lnTo>
                    <a:pt x="499" y="822"/>
                  </a:lnTo>
                  <a:lnTo>
                    <a:pt x="483" y="822"/>
                  </a:lnTo>
                  <a:lnTo>
                    <a:pt x="475" y="822"/>
                  </a:lnTo>
                  <a:lnTo>
                    <a:pt x="459" y="814"/>
                  </a:lnTo>
                  <a:lnTo>
                    <a:pt x="459" y="806"/>
                  </a:lnTo>
                  <a:lnTo>
                    <a:pt x="451" y="799"/>
                  </a:lnTo>
                  <a:lnTo>
                    <a:pt x="435" y="799"/>
                  </a:lnTo>
                  <a:lnTo>
                    <a:pt x="420" y="799"/>
                  </a:lnTo>
                  <a:lnTo>
                    <a:pt x="420" y="806"/>
                  </a:lnTo>
                  <a:lnTo>
                    <a:pt x="396" y="822"/>
                  </a:lnTo>
                  <a:lnTo>
                    <a:pt x="380" y="830"/>
                  </a:lnTo>
                  <a:lnTo>
                    <a:pt x="372" y="838"/>
                  </a:lnTo>
                  <a:lnTo>
                    <a:pt x="372" y="854"/>
                  </a:lnTo>
                  <a:lnTo>
                    <a:pt x="356" y="885"/>
                  </a:lnTo>
                  <a:lnTo>
                    <a:pt x="356" y="901"/>
                  </a:lnTo>
                  <a:lnTo>
                    <a:pt x="340" y="909"/>
                  </a:lnTo>
                  <a:lnTo>
                    <a:pt x="325" y="925"/>
                  </a:lnTo>
                  <a:lnTo>
                    <a:pt x="309" y="933"/>
                  </a:lnTo>
                  <a:lnTo>
                    <a:pt x="309" y="949"/>
                  </a:lnTo>
                  <a:lnTo>
                    <a:pt x="285" y="980"/>
                  </a:lnTo>
                  <a:lnTo>
                    <a:pt x="277" y="1004"/>
                  </a:lnTo>
                  <a:lnTo>
                    <a:pt x="269" y="1028"/>
                  </a:lnTo>
                  <a:lnTo>
                    <a:pt x="253" y="1043"/>
                  </a:lnTo>
                  <a:lnTo>
                    <a:pt x="238" y="1043"/>
                  </a:lnTo>
                  <a:lnTo>
                    <a:pt x="238" y="1051"/>
                  </a:lnTo>
                  <a:lnTo>
                    <a:pt x="230" y="1059"/>
                  </a:lnTo>
                  <a:lnTo>
                    <a:pt x="230" y="1067"/>
                  </a:lnTo>
                  <a:lnTo>
                    <a:pt x="222" y="1083"/>
                  </a:lnTo>
                  <a:lnTo>
                    <a:pt x="214" y="1099"/>
                  </a:lnTo>
                  <a:lnTo>
                    <a:pt x="206" y="1130"/>
                  </a:lnTo>
                  <a:lnTo>
                    <a:pt x="198" y="1146"/>
                  </a:lnTo>
                  <a:lnTo>
                    <a:pt x="190" y="1154"/>
                  </a:lnTo>
                  <a:lnTo>
                    <a:pt x="190" y="1162"/>
                  </a:lnTo>
                  <a:lnTo>
                    <a:pt x="159" y="1146"/>
                  </a:lnTo>
                  <a:lnTo>
                    <a:pt x="151" y="1138"/>
                  </a:lnTo>
                  <a:lnTo>
                    <a:pt x="143" y="1138"/>
                  </a:lnTo>
                  <a:lnTo>
                    <a:pt x="143" y="1130"/>
                  </a:lnTo>
                  <a:lnTo>
                    <a:pt x="143" y="1122"/>
                  </a:lnTo>
                  <a:lnTo>
                    <a:pt x="143" y="1107"/>
                  </a:lnTo>
                  <a:lnTo>
                    <a:pt x="135" y="1091"/>
                  </a:lnTo>
                  <a:lnTo>
                    <a:pt x="119" y="1083"/>
                  </a:lnTo>
                  <a:lnTo>
                    <a:pt x="111" y="1075"/>
                  </a:lnTo>
                  <a:lnTo>
                    <a:pt x="103" y="1059"/>
                  </a:lnTo>
                  <a:lnTo>
                    <a:pt x="103" y="1051"/>
                  </a:lnTo>
                  <a:lnTo>
                    <a:pt x="95" y="1043"/>
                  </a:lnTo>
                  <a:lnTo>
                    <a:pt x="87" y="1028"/>
                  </a:lnTo>
                  <a:lnTo>
                    <a:pt x="72" y="1020"/>
                  </a:lnTo>
                  <a:lnTo>
                    <a:pt x="64" y="1004"/>
                  </a:lnTo>
                  <a:lnTo>
                    <a:pt x="56" y="996"/>
                  </a:lnTo>
                  <a:lnTo>
                    <a:pt x="48" y="996"/>
                  </a:lnTo>
                  <a:lnTo>
                    <a:pt x="48" y="988"/>
                  </a:lnTo>
                  <a:lnTo>
                    <a:pt x="48" y="964"/>
                  </a:lnTo>
                  <a:lnTo>
                    <a:pt x="48" y="949"/>
                  </a:lnTo>
                  <a:lnTo>
                    <a:pt x="48" y="941"/>
                  </a:lnTo>
                  <a:lnTo>
                    <a:pt x="32" y="917"/>
                  </a:lnTo>
                  <a:lnTo>
                    <a:pt x="16" y="901"/>
                  </a:lnTo>
                  <a:lnTo>
                    <a:pt x="16" y="885"/>
                  </a:lnTo>
                  <a:lnTo>
                    <a:pt x="8" y="878"/>
                  </a:lnTo>
                  <a:lnTo>
                    <a:pt x="0" y="862"/>
                  </a:lnTo>
                  <a:lnTo>
                    <a:pt x="0" y="854"/>
                  </a:lnTo>
                  <a:lnTo>
                    <a:pt x="8" y="838"/>
                  </a:lnTo>
                  <a:lnTo>
                    <a:pt x="8" y="830"/>
                  </a:lnTo>
                  <a:lnTo>
                    <a:pt x="8" y="814"/>
                  </a:lnTo>
                  <a:lnTo>
                    <a:pt x="16" y="806"/>
                  </a:lnTo>
                  <a:lnTo>
                    <a:pt x="16" y="799"/>
                  </a:lnTo>
                  <a:lnTo>
                    <a:pt x="32" y="767"/>
                  </a:lnTo>
                  <a:lnTo>
                    <a:pt x="40" y="759"/>
                  </a:lnTo>
                  <a:lnTo>
                    <a:pt x="48" y="759"/>
                  </a:lnTo>
                  <a:lnTo>
                    <a:pt x="56" y="751"/>
                  </a:lnTo>
                  <a:lnTo>
                    <a:pt x="64" y="735"/>
                  </a:lnTo>
                  <a:lnTo>
                    <a:pt x="64" y="727"/>
                  </a:lnTo>
                  <a:lnTo>
                    <a:pt x="64" y="704"/>
                  </a:lnTo>
                  <a:lnTo>
                    <a:pt x="72" y="672"/>
                  </a:lnTo>
                  <a:lnTo>
                    <a:pt x="72" y="656"/>
                  </a:lnTo>
                  <a:lnTo>
                    <a:pt x="79" y="648"/>
                  </a:lnTo>
                  <a:lnTo>
                    <a:pt x="79" y="617"/>
                  </a:lnTo>
                  <a:lnTo>
                    <a:pt x="79" y="593"/>
                  </a:lnTo>
                  <a:lnTo>
                    <a:pt x="79" y="577"/>
                  </a:lnTo>
                  <a:lnTo>
                    <a:pt x="79" y="561"/>
                  </a:lnTo>
                  <a:lnTo>
                    <a:pt x="64" y="546"/>
                  </a:lnTo>
                  <a:lnTo>
                    <a:pt x="56" y="538"/>
                  </a:lnTo>
                  <a:lnTo>
                    <a:pt x="56" y="530"/>
                  </a:lnTo>
                  <a:lnTo>
                    <a:pt x="56" y="514"/>
                  </a:lnTo>
                  <a:lnTo>
                    <a:pt x="56" y="506"/>
                  </a:lnTo>
                  <a:lnTo>
                    <a:pt x="56" y="498"/>
                  </a:lnTo>
                  <a:lnTo>
                    <a:pt x="64" y="490"/>
                  </a:lnTo>
                  <a:lnTo>
                    <a:pt x="72" y="490"/>
                  </a:lnTo>
                  <a:lnTo>
                    <a:pt x="72" y="475"/>
                  </a:lnTo>
                  <a:lnTo>
                    <a:pt x="72" y="467"/>
                  </a:lnTo>
                  <a:lnTo>
                    <a:pt x="72" y="459"/>
                  </a:lnTo>
                  <a:lnTo>
                    <a:pt x="72" y="451"/>
                  </a:lnTo>
                  <a:lnTo>
                    <a:pt x="87" y="451"/>
                  </a:lnTo>
                  <a:lnTo>
                    <a:pt x="87" y="443"/>
                  </a:lnTo>
                  <a:lnTo>
                    <a:pt x="79" y="435"/>
                  </a:lnTo>
                  <a:lnTo>
                    <a:pt x="87" y="403"/>
                  </a:lnTo>
                  <a:lnTo>
                    <a:pt x="87" y="396"/>
                  </a:lnTo>
                  <a:lnTo>
                    <a:pt x="95" y="372"/>
                  </a:lnTo>
                  <a:lnTo>
                    <a:pt x="103" y="372"/>
                  </a:lnTo>
                  <a:lnTo>
                    <a:pt x="103" y="356"/>
                  </a:lnTo>
                  <a:lnTo>
                    <a:pt x="111" y="348"/>
                  </a:lnTo>
                  <a:lnTo>
                    <a:pt x="127" y="348"/>
                  </a:lnTo>
                  <a:lnTo>
                    <a:pt x="135" y="340"/>
                  </a:lnTo>
                  <a:lnTo>
                    <a:pt x="135" y="332"/>
                  </a:lnTo>
                  <a:lnTo>
                    <a:pt x="135" y="324"/>
                  </a:lnTo>
                  <a:lnTo>
                    <a:pt x="127" y="317"/>
                  </a:lnTo>
                  <a:lnTo>
                    <a:pt x="127" y="301"/>
                  </a:lnTo>
                  <a:lnTo>
                    <a:pt x="127" y="285"/>
                  </a:lnTo>
                  <a:lnTo>
                    <a:pt x="119" y="277"/>
                  </a:lnTo>
                  <a:lnTo>
                    <a:pt x="119" y="261"/>
                  </a:lnTo>
                  <a:lnTo>
                    <a:pt x="119" y="253"/>
                  </a:lnTo>
                  <a:lnTo>
                    <a:pt x="127" y="245"/>
                  </a:lnTo>
                  <a:lnTo>
                    <a:pt x="135" y="238"/>
                  </a:lnTo>
                  <a:lnTo>
                    <a:pt x="151" y="230"/>
                  </a:lnTo>
                  <a:lnTo>
                    <a:pt x="143" y="222"/>
                  </a:lnTo>
                  <a:lnTo>
                    <a:pt x="127" y="222"/>
                  </a:lnTo>
                  <a:lnTo>
                    <a:pt x="119" y="222"/>
                  </a:lnTo>
                  <a:lnTo>
                    <a:pt x="111" y="214"/>
                  </a:lnTo>
                  <a:lnTo>
                    <a:pt x="111" y="206"/>
                  </a:lnTo>
                  <a:lnTo>
                    <a:pt x="111" y="198"/>
                  </a:lnTo>
                  <a:lnTo>
                    <a:pt x="119" y="198"/>
                  </a:lnTo>
                  <a:lnTo>
                    <a:pt x="127" y="190"/>
                  </a:lnTo>
                  <a:lnTo>
                    <a:pt x="135" y="190"/>
                  </a:lnTo>
                  <a:lnTo>
                    <a:pt x="143" y="198"/>
                  </a:lnTo>
                  <a:lnTo>
                    <a:pt x="151" y="198"/>
                  </a:lnTo>
                  <a:lnTo>
                    <a:pt x="159" y="190"/>
                  </a:lnTo>
                  <a:lnTo>
                    <a:pt x="166" y="182"/>
                  </a:lnTo>
                  <a:lnTo>
                    <a:pt x="174" y="174"/>
                  </a:lnTo>
                  <a:lnTo>
                    <a:pt x="182" y="166"/>
                  </a:lnTo>
                  <a:lnTo>
                    <a:pt x="190" y="159"/>
                  </a:lnTo>
                  <a:lnTo>
                    <a:pt x="198" y="182"/>
                  </a:lnTo>
                  <a:lnTo>
                    <a:pt x="206" y="206"/>
                  </a:lnTo>
                  <a:lnTo>
                    <a:pt x="222" y="230"/>
                  </a:lnTo>
                  <a:lnTo>
                    <a:pt x="230" y="238"/>
                  </a:lnTo>
                  <a:lnTo>
                    <a:pt x="238" y="245"/>
                  </a:lnTo>
                  <a:lnTo>
                    <a:pt x="253" y="238"/>
                  </a:lnTo>
                  <a:lnTo>
                    <a:pt x="269" y="230"/>
                  </a:lnTo>
                  <a:lnTo>
                    <a:pt x="293" y="230"/>
                  </a:lnTo>
                  <a:lnTo>
                    <a:pt x="301" y="230"/>
                  </a:lnTo>
                  <a:lnTo>
                    <a:pt x="317" y="222"/>
                  </a:lnTo>
                  <a:lnTo>
                    <a:pt x="325" y="222"/>
                  </a:lnTo>
                  <a:lnTo>
                    <a:pt x="333" y="222"/>
                  </a:lnTo>
                  <a:lnTo>
                    <a:pt x="340" y="222"/>
                  </a:lnTo>
                  <a:lnTo>
                    <a:pt x="340" y="206"/>
                  </a:lnTo>
                  <a:lnTo>
                    <a:pt x="340" y="166"/>
                  </a:lnTo>
                  <a:lnTo>
                    <a:pt x="340" y="159"/>
                  </a:lnTo>
                  <a:lnTo>
                    <a:pt x="325" y="151"/>
                  </a:lnTo>
                  <a:lnTo>
                    <a:pt x="325" y="135"/>
                  </a:lnTo>
                  <a:lnTo>
                    <a:pt x="317" y="127"/>
                  </a:lnTo>
                  <a:lnTo>
                    <a:pt x="309" y="119"/>
                  </a:lnTo>
                  <a:lnTo>
                    <a:pt x="309" y="111"/>
                  </a:lnTo>
                  <a:lnTo>
                    <a:pt x="301" y="103"/>
                  </a:lnTo>
                  <a:lnTo>
                    <a:pt x="293" y="103"/>
                  </a:lnTo>
                  <a:lnTo>
                    <a:pt x="277" y="95"/>
                  </a:lnTo>
                  <a:lnTo>
                    <a:pt x="261" y="87"/>
                  </a:lnTo>
                  <a:lnTo>
                    <a:pt x="246" y="72"/>
                  </a:lnTo>
                  <a:lnTo>
                    <a:pt x="246" y="56"/>
                  </a:lnTo>
                  <a:lnTo>
                    <a:pt x="238" y="40"/>
                  </a:lnTo>
                  <a:lnTo>
                    <a:pt x="230" y="32"/>
                  </a:lnTo>
                  <a:lnTo>
                    <a:pt x="222" y="24"/>
                  </a:lnTo>
                  <a:lnTo>
                    <a:pt x="222" y="16"/>
                  </a:lnTo>
                  <a:lnTo>
                    <a:pt x="214" y="8"/>
                  </a:lnTo>
                  <a:lnTo>
                    <a:pt x="214" y="0"/>
                  </a:lnTo>
                  <a:lnTo>
                    <a:pt x="222" y="0"/>
                  </a:lnTo>
                  <a:lnTo>
                    <a:pt x="238" y="0"/>
                  </a:lnTo>
                  <a:lnTo>
                    <a:pt x="238" y="8"/>
                  </a:lnTo>
                  <a:lnTo>
                    <a:pt x="246" y="8"/>
                  </a:lnTo>
                  <a:lnTo>
                    <a:pt x="253" y="8"/>
                  </a:lnTo>
                  <a:lnTo>
                    <a:pt x="261" y="16"/>
                  </a:lnTo>
                  <a:lnTo>
                    <a:pt x="261" y="24"/>
                  </a:lnTo>
                  <a:lnTo>
                    <a:pt x="277" y="24"/>
                  </a:lnTo>
                  <a:lnTo>
                    <a:pt x="301" y="24"/>
                  </a:lnTo>
                  <a:lnTo>
                    <a:pt x="309" y="24"/>
                  </a:lnTo>
                  <a:lnTo>
                    <a:pt x="325" y="24"/>
                  </a:lnTo>
                  <a:lnTo>
                    <a:pt x="333" y="32"/>
                  </a:lnTo>
                  <a:lnTo>
                    <a:pt x="340" y="40"/>
                  </a:lnTo>
                  <a:lnTo>
                    <a:pt x="348" y="48"/>
                  </a:lnTo>
                  <a:lnTo>
                    <a:pt x="356" y="48"/>
                  </a:lnTo>
                  <a:lnTo>
                    <a:pt x="356" y="56"/>
                  </a:lnTo>
                  <a:lnTo>
                    <a:pt x="364" y="64"/>
                  </a:lnTo>
                  <a:lnTo>
                    <a:pt x="372" y="64"/>
                  </a:lnTo>
                  <a:lnTo>
                    <a:pt x="380" y="79"/>
                  </a:lnTo>
                  <a:lnTo>
                    <a:pt x="388" y="87"/>
                  </a:lnTo>
                  <a:lnTo>
                    <a:pt x="396" y="87"/>
                  </a:lnTo>
                  <a:lnTo>
                    <a:pt x="412" y="111"/>
                  </a:lnTo>
                  <a:lnTo>
                    <a:pt x="435" y="127"/>
                  </a:lnTo>
                  <a:lnTo>
                    <a:pt x="443" y="135"/>
                  </a:lnTo>
                  <a:lnTo>
                    <a:pt x="459" y="143"/>
                  </a:lnTo>
                  <a:lnTo>
                    <a:pt x="475" y="143"/>
                  </a:lnTo>
                  <a:lnTo>
                    <a:pt x="499" y="143"/>
                  </a:lnTo>
                  <a:lnTo>
                    <a:pt x="507" y="143"/>
                  </a:lnTo>
                  <a:lnTo>
                    <a:pt x="515" y="151"/>
                  </a:lnTo>
                  <a:lnTo>
                    <a:pt x="530" y="174"/>
                  </a:lnTo>
                  <a:lnTo>
                    <a:pt x="538" y="174"/>
                  </a:lnTo>
                  <a:lnTo>
                    <a:pt x="546" y="182"/>
                  </a:lnTo>
                  <a:lnTo>
                    <a:pt x="546" y="174"/>
                  </a:lnTo>
                  <a:lnTo>
                    <a:pt x="554" y="174"/>
                  </a:lnTo>
                  <a:lnTo>
                    <a:pt x="562" y="174"/>
                  </a:lnTo>
                  <a:lnTo>
                    <a:pt x="562" y="182"/>
                  </a:lnTo>
                  <a:lnTo>
                    <a:pt x="570" y="198"/>
                  </a:lnTo>
                  <a:lnTo>
                    <a:pt x="578" y="206"/>
                  </a:lnTo>
                  <a:lnTo>
                    <a:pt x="594" y="214"/>
                  </a:lnTo>
                  <a:lnTo>
                    <a:pt x="602" y="214"/>
                  </a:lnTo>
                  <a:lnTo>
                    <a:pt x="609" y="222"/>
                  </a:lnTo>
                  <a:lnTo>
                    <a:pt x="617" y="222"/>
                  </a:lnTo>
                  <a:close/>
                  <a:moveTo>
                    <a:pt x="720" y="893"/>
                  </a:moveTo>
                  <a:lnTo>
                    <a:pt x="712" y="901"/>
                  </a:lnTo>
                  <a:lnTo>
                    <a:pt x="704" y="917"/>
                  </a:lnTo>
                  <a:lnTo>
                    <a:pt x="696" y="917"/>
                  </a:lnTo>
                  <a:lnTo>
                    <a:pt x="689" y="917"/>
                  </a:lnTo>
                  <a:lnTo>
                    <a:pt x="681" y="917"/>
                  </a:lnTo>
                  <a:lnTo>
                    <a:pt x="681" y="933"/>
                  </a:lnTo>
                  <a:lnTo>
                    <a:pt x="681" y="949"/>
                  </a:lnTo>
                  <a:lnTo>
                    <a:pt x="681" y="957"/>
                  </a:lnTo>
                  <a:lnTo>
                    <a:pt x="689" y="964"/>
                  </a:lnTo>
                  <a:lnTo>
                    <a:pt x="689" y="972"/>
                  </a:lnTo>
                  <a:lnTo>
                    <a:pt x="689" y="980"/>
                  </a:lnTo>
                  <a:lnTo>
                    <a:pt x="696" y="988"/>
                  </a:lnTo>
                  <a:lnTo>
                    <a:pt x="704" y="996"/>
                  </a:lnTo>
                  <a:lnTo>
                    <a:pt x="712" y="1004"/>
                  </a:lnTo>
                  <a:lnTo>
                    <a:pt x="720" y="1004"/>
                  </a:lnTo>
                  <a:lnTo>
                    <a:pt x="728" y="996"/>
                  </a:lnTo>
                  <a:lnTo>
                    <a:pt x="736" y="980"/>
                  </a:lnTo>
                  <a:lnTo>
                    <a:pt x="744" y="972"/>
                  </a:lnTo>
                  <a:lnTo>
                    <a:pt x="744" y="949"/>
                  </a:lnTo>
                  <a:lnTo>
                    <a:pt x="744" y="941"/>
                  </a:lnTo>
                  <a:lnTo>
                    <a:pt x="744" y="925"/>
                  </a:lnTo>
                  <a:lnTo>
                    <a:pt x="736" y="909"/>
                  </a:lnTo>
                  <a:lnTo>
                    <a:pt x="728" y="909"/>
                  </a:lnTo>
                  <a:lnTo>
                    <a:pt x="728" y="901"/>
                  </a:lnTo>
                  <a:lnTo>
                    <a:pt x="720" y="893"/>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6" name="Freeform 8"/>
            <p:cNvSpPr>
              <a:spLocks/>
            </p:cNvSpPr>
            <p:nvPr/>
          </p:nvSpPr>
          <p:spPr bwMode="auto">
            <a:xfrm>
              <a:off x="5825" y="1873"/>
              <a:ext cx="24" cy="23"/>
            </a:xfrm>
            <a:custGeom>
              <a:avLst/>
              <a:gdLst>
                <a:gd name="T0" fmla="*/ 0 w 24"/>
                <a:gd name="T1" fmla="*/ 15 h 23"/>
                <a:gd name="T2" fmla="*/ 0 w 24"/>
                <a:gd name="T3" fmla="*/ 23 h 23"/>
                <a:gd name="T4" fmla="*/ 16 w 24"/>
                <a:gd name="T5" fmla="*/ 23 h 23"/>
                <a:gd name="T6" fmla="*/ 24 w 24"/>
                <a:gd name="T7" fmla="*/ 23 h 23"/>
                <a:gd name="T8" fmla="*/ 24 w 24"/>
                <a:gd name="T9" fmla="*/ 8 h 23"/>
                <a:gd name="T10" fmla="*/ 24 w 24"/>
                <a:gd name="T11" fmla="*/ 0 h 23"/>
                <a:gd name="T12" fmla="*/ 8 w 24"/>
                <a:gd name="T13" fmla="*/ 0 h 23"/>
                <a:gd name="T14" fmla="*/ 8 w 24"/>
                <a:gd name="T15" fmla="*/ 8 h 23"/>
                <a:gd name="T16" fmla="*/ 0 w 24"/>
                <a:gd name="T17" fmla="*/ 8 h 23"/>
                <a:gd name="T18" fmla="*/ 0 w 24"/>
                <a:gd name="T1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0" y="15"/>
                  </a:moveTo>
                  <a:lnTo>
                    <a:pt x="0" y="23"/>
                  </a:lnTo>
                  <a:lnTo>
                    <a:pt x="16" y="23"/>
                  </a:lnTo>
                  <a:lnTo>
                    <a:pt x="24" y="23"/>
                  </a:lnTo>
                  <a:lnTo>
                    <a:pt x="24" y="8"/>
                  </a:lnTo>
                  <a:lnTo>
                    <a:pt x="24" y="0"/>
                  </a:lnTo>
                  <a:lnTo>
                    <a:pt x="8" y="0"/>
                  </a:lnTo>
                  <a:lnTo>
                    <a:pt x="8" y="8"/>
                  </a:lnTo>
                  <a:lnTo>
                    <a:pt x="0" y="8"/>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7" name="Freeform 9"/>
            <p:cNvSpPr>
              <a:spLocks/>
            </p:cNvSpPr>
            <p:nvPr/>
          </p:nvSpPr>
          <p:spPr bwMode="auto">
            <a:xfrm>
              <a:off x="5746" y="1802"/>
              <a:ext cx="760" cy="1003"/>
            </a:xfrm>
            <a:custGeom>
              <a:avLst/>
              <a:gdLst>
                <a:gd name="T0" fmla="*/ 641 w 760"/>
                <a:gd name="T1" fmla="*/ 79 h 1003"/>
                <a:gd name="T2" fmla="*/ 673 w 760"/>
                <a:gd name="T3" fmla="*/ 142 h 1003"/>
                <a:gd name="T4" fmla="*/ 704 w 760"/>
                <a:gd name="T5" fmla="*/ 205 h 1003"/>
                <a:gd name="T6" fmla="*/ 728 w 760"/>
                <a:gd name="T7" fmla="*/ 292 h 1003"/>
                <a:gd name="T8" fmla="*/ 752 w 760"/>
                <a:gd name="T9" fmla="*/ 371 h 1003"/>
                <a:gd name="T10" fmla="*/ 752 w 760"/>
                <a:gd name="T11" fmla="*/ 592 h 1003"/>
                <a:gd name="T12" fmla="*/ 720 w 760"/>
                <a:gd name="T13" fmla="*/ 655 h 1003"/>
                <a:gd name="T14" fmla="*/ 689 w 760"/>
                <a:gd name="T15" fmla="*/ 663 h 1003"/>
                <a:gd name="T16" fmla="*/ 665 w 760"/>
                <a:gd name="T17" fmla="*/ 695 h 1003"/>
                <a:gd name="T18" fmla="*/ 617 w 760"/>
                <a:gd name="T19" fmla="*/ 695 h 1003"/>
                <a:gd name="T20" fmla="*/ 570 w 760"/>
                <a:gd name="T21" fmla="*/ 663 h 1003"/>
                <a:gd name="T22" fmla="*/ 530 w 760"/>
                <a:gd name="T23" fmla="*/ 616 h 1003"/>
                <a:gd name="T24" fmla="*/ 507 w 760"/>
                <a:gd name="T25" fmla="*/ 647 h 1003"/>
                <a:gd name="T26" fmla="*/ 483 w 760"/>
                <a:gd name="T27" fmla="*/ 663 h 1003"/>
                <a:gd name="T28" fmla="*/ 451 w 760"/>
                <a:gd name="T29" fmla="*/ 640 h 1003"/>
                <a:gd name="T30" fmla="*/ 396 w 760"/>
                <a:gd name="T31" fmla="*/ 663 h 1003"/>
                <a:gd name="T32" fmla="*/ 356 w 760"/>
                <a:gd name="T33" fmla="*/ 726 h 1003"/>
                <a:gd name="T34" fmla="*/ 309 w 760"/>
                <a:gd name="T35" fmla="*/ 774 h 1003"/>
                <a:gd name="T36" fmla="*/ 269 w 760"/>
                <a:gd name="T37" fmla="*/ 869 h 1003"/>
                <a:gd name="T38" fmla="*/ 230 w 760"/>
                <a:gd name="T39" fmla="*/ 900 h 1003"/>
                <a:gd name="T40" fmla="*/ 206 w 760"/>
                <a:gd name="T41" fmla="*/ 971 h 1003"/>
                <a:gd name="T42" fmla="*/ 159 w 760"/>
                <a:gd name="T43" fmla="*/ 987 h 1003"/>
                <a:gd name="T44" fmla="*/ 143 w 760"/>
                <a:gd name="T45" fmla="*/ 963 h 1003"/>
                <a:gd name="T46" fmla="*/ 111 w 760"/>
                <a:gd name="T47" fmla="*/ 916 h 1003"/>
                <a:gd name="T48" fmla="*/ 87 w 760"/>
                <a:gd name="T49" fmla="*/ 869 h 1003"/>
                <a:gd name="T50" fmla="*/ 48 w 760"/>
                <a:gd name="T51" fmla="*/ 837 h 1003"/>
                <a:gd name="T52" fmla="*/ 48 w 760"/>
                <a:gd name="T53" fmla="*/ 782 h 1003"/>
                <a:gd name="T54" fmla="*/ 8 w 760"/>
                <a:gd name="T55" fmla="*/ 719 h 1003"/>
                <a:gd name="T56" fmla="*/ 8 w 760"/>
                <a:gd name="T57" fmla="*/ 671 h 1003"/>
                <a:gd name="T58" fmla="*/ 32 w 760"/>
                <a:gd name="T59" fmla="*/ 608 h 1003"/>
                <a:gd name="T60" fmla="*/ 64 w 760"/>
                <a:gd name="T61" fmla="*/ 576 h 1003"/>
                <a:gd name="T62" fmla="*/ 72 w 760"/>
                <a:gd name="T63" fmla="*/ 497 h 1003"/>
                <a:gd name="T64" fmla="*/ 79 w 760"/>
                <a:gd name="T65" fmla="*/ 418 h 1003"/>
                <a:gd name="T66" fmla="*/ 56 w 760"/>
                <a:gd name="T67" fmla="*/ 371 h 1003"/>
                <a:gd name="T68" fmla="*/ 64 w 760"/>
                <a:gd name="T69" fmla="*/ 331 h 1003"/>
                <a:gd name="T70" fmla="*/ 72 w 760"/>
                <a:gd name="T71" fmla="*/ 300 h 1003"/>
                <a:gd name="T72" fmla="*/ 79 w 760"/>
                <a:gd name="T73" fmla="*/ 276 h 1003"/>
                <a:gd name="T74" fmla="*/ 103 w 760"/>
                <a:gd name="T75" fmla="*/ 213 h 1003"/>
                <a:gd name="T76" fmla="*/ 135 w 760"/>
                <a:gd name="T77" fmla="*/ 181 h 1003"/>
                <a:gd name="T78" fmla="*/ 127 w 760"/>
                <a:gd name="T79" fmla="*/ 142 h 1003"/>
                <a:gd name="T80" fmla="*/ 119 w 760"/>
                <a:gd name="T81" fmla="*/ 94 h 1003"/>
                <a:gd name="T82" fmla="*/ 143 w 760"/>
                <a:gd name="T83" fmla="*/ 63 h 1003"/>
                <a:gd name="T84" fmla="*/ 111 w 760"/>
                <a:gd name="T85" fmla="*/ 47 h 1003"/>
                <a:gd name="T86" fmla="*/ 135 w 760"/>
                <a:gd name="T87" fmla="*/ 31 h 1003"/>
                <a:gd name="T88" fmla="*/ 166 w 760"/>
                <a:gd name="T89" fmla="*/ 23 h 1003"/>
                <a:gd name="T90" fmla="*/ 198 w 760"/>
                <a:gd name="T91" fmla="*/ 23 h 1003"/>
                <a:gd name="T92" fmla="*/ 238 w 760"/>
                <a:gd name="T93" fmla="*/ 86 h 1003"/>
                <a:gd name="T94" fmla="*/ 301 w 760"/>
                <a:gd name="T95" fmla="*/ 71 h 1003"/>
                <a:gd name="T96" fmla="*/ 340 w 760"/>
                <a:gd name="T97" fmla="*/ 63 h 1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0" h="1003">
                  <a:moveTo>
                    <a:pt x="617" y="63"/>
                  </a:moveTo>
                  <a:lnTo>
                    <a:pt x="625" y="71"/>
                  </a:lnTo>
                  <a:lnTo>
                    <a:pt x="633" y="79"/>
                  </a:lnTo>
                  <a:lnTo>
                    <a:pt x="641" y="79"/>
                  </a:lnTo>
                  <a:lnTo>
                    <a:pt x="649" y="102"/>
                  </a:lnTo>
                  <a:lnTo>
                    <a:pt x="657" y="118"/>
                  </a:lnTo>
                  <a:lnTo>
                    <a:pt x="657" y="126"/>
                  </a:lnTo>
                  <a:lnTo>
                    <a:pt x="673" y="142"/>
                  </a:lnTo>
                  <a:lnTo>
                    <a:pt x="681" y="158"/>
                  </a:lnTo>
                  <a:lnTo>
                    <a:pt x="689" y="165"/>
                  </a:lnTo>
                  <a:lnTo>
                    <a:pt x="696" y="197"/>
                  </a:lnTo>
                  <a:lnTo>
                    <a:pt x="704" y="205"/>
                  </a:lnTo>
                  <a:lnTo>
                    <a:pt x="712" y="229"/>
                  </a:lnTo>
                  <a:lnTo>
                    <a:pt x="720" y="252"/>
                  </a:lnTo>
                  <a:lnTo>
                    <a:pt x="720" y="260"/>
                  </a:lnTo>
                  <a:lnTo>
                    <a:pt x="728" y="292"/>
                  </a:lnTo>
                  <a:lnTo>
                    <a:pt x="736" y="308"/>
                  </a:lnTo>
                  <a:lnTo>
                    <a:pt x="744" y="323"/>
                  </a:lnTo>
                  <a:lnTo>
                    <a:pt x="744" y="347"/>
                  </a:lnTo>
                  <a:lnTo>
                    <a:pt x="752" y="371"/>
                  </a:lnTo>
                  <a:lnTo>
                    <a:pt x="760" y="379"/>
                  </a:lnTo>
                  <a:lnTo>
                    <a:pt x="760" y="568"/>
                  </a:lnTo>
                  <a:lnTo>
                    <a:pt x="752" y="576"/>
                  </a:lnTo>
                  <a:lnTo>
                    <a:pt x="752" y="592"/>
                  </a:lnTo>
                  <a:lnTo>
                    <a:pt x="744" y="608"/>
                  </a:lnTo>
                  <a:lnTo>
                    <a:pt x="736" y="624"/>
                  </a:lnTo>
                  <a:lnTo>
                    <a:pt x="720" y="647"/>
                  </a:lnTo>
                  <a:lnTo>
                    <a:pt x="720" y="655"/>
                  </a:lnTo>
                  <a:lnTo>
                    <a:pt x="720" y="663"/>
                  </a:lnTo>
                  <a:lnTo>
                    <a:pt x="712" y="663"/>
                  </a:lnTo>
                  <a:lnTo>
                    <a:pt x="696" y="663"/>
                  </a:lnTo>
                  <a:lnTo>
                    <a:pt x="689" y="663"/>
                  </a:lnTo>
                  <a:lnTo>
                    <a:pt x="681" y="647"/>
                  </a:lnTo>
                  <a:lnTo>
                    <a:pt x="673" y="647"/>
                  </a:lnTo>
                  <a:lnTo>
                    <a:pt x="673" y="687"/>
                  </a:lnTo>
                  <a:lnTo>
                    <a:pt x="665" y="695"/>
                  </a:lnTo>
                  <a:lnTo>
                    <a:pt x="657" y="703"/>
                  </a:lnTo>
                  <a:lnTo>
                    <a:pt x="649" y="711"/>
                  </a:lnTo>
                  <a:lnTo>
                    <a:pt x="633" y="711"/>
                  </a:lnTo>
                  <a:lnTo>
                    <a:pt x="617" y="695"/>
                  </a:lnTo>
                  <a:lnTo>
                    <a:pt x="609" y="687"/>
                  </a:lnTo>
                  <a:lnTo>
                    <a:pt x="602" y="679"/>
                  </a:lnTo>
                  <a:lnTo>
                    <a:pt x="586" y="671"/>
                  </a:lnTo>
                  <a:lnTo>
                    <a:pt x="570" y="663"/>
                  </a:lnTo>
                  <a:lnTo>
                    <a:pt x="554" y="655"/>
                  </a:lnTo>
                  <a:lnTo>
                    <a:pt x="546" y="647"/>
                  </a:lnTo>
                  <a:lnTo>
                    <a:pt x="530" y="647"/>
                  </a:lnTo>
                  <a:lnTo>
                    <a:pt x="530" y="616"/>
                  </a:lnTo>
                  <a:lnTo>
                    <a:pt x="522" y="632"/>
                  </a:lnTo>
                  <a:lnTo>
                    <a:pt x="522" y="640"/>
                  </a:lnTo>
                  <a:lnTo>
                    <a:pt x="515" y="647"/>
                  </a:lnTo>
                  <a:lnTo>
                    <a:pt x="507" y="647"/>
                  </a:lnTo>
                  <a:lnTo>
                    <a:pt x="507" y="655"/>
                  </a:lnTo>
                  <a:lnTo>
                    <a:pt x="499" y="655"/>
                  </a:lnTo>
                  <a:lnTo>
                    <a:pt x="499" y="663"/>
                  </a:lnTo>
                  <a:lnTo>
                    <a:pt x="483" y="663"/>
                  </a:lnTo>
                  <a:lnTo>
                    <a:pt x="475" y="663"/>
                  </a:lnTo>
                  <a:lnTo>
                    <a:pt x="459" y="655"/>
                  </a:lnTo>
                  <a:lnTo>
                    <a:pt x="459" y="647"/>
                  </a:lnTo>
                  <a:lnTo>
                    <a:pt x="451" y="640"/>
                  </a:lnTo>
                  <a:lnTo>
                    <a:pt x="435" y="640"/>
                  </a:lnTo>
                  <a:lnTo>
                    <a:pt x="420" y="640"/>
                  </a:lnTo>
                  <a:lnTo>
                    <a:pt x="420" y="647"/>
                  </a:lnTo>
                  <a:lnTo>
                    <a:pt x="396" y="663"/>
                  </a:lnTo>
                  <a:lnTo>
                    <a:pt x="380" y="671"/>
                  </a:lnTo>
                  <a:lnTo>
                    <a:pt x="372" y="679"/>
                  </a:lnTo>
                  <a:lnTo>
                    <a:pt x="372" y="695"/>
                  </a:lnTo>
                  <a:lnTo>
                    <a:pt x="356" y="726"/>
                  </a:lnTo>
                  <a:lnTo>
                    <a:pt x="356" y="742"/>
                  </a:lnTo>
                  <a:lnTo>
                    <a:pt x="340" y="750"/>
                  </a:lnTo>
                  <a:lnTo>
                    <a:pt x="325" y="766"/>
                  </a:lnTo>
                  <a:lnTo>
                    <a:pt x="309" y="774"/>
                  </a:lnTo>
                  <a:lnTo>
                    <a:pt x="309" y="790"/>
                  </a:lnTo>
                  <a:lnTo>
                    <a:pt x="285" y="821"/>
                  </a:lnTo>
                  <a:lnTo>
                    <a:pt x="277" y="845"/>
                  </a:lnTo>
                  <a:lnTo>
                    <a:pt x="269" y="869"/>
                  </a:lnTo>
                  <a:lnTo>
                    <a:pt x="253" y="884"/>
                  </a:lnTo>
                  <a:lnTo>
                    <a:pt x="238" y="884"/>
                  </a:lnTo>
                  <a:lnTo>
                    <a:pt x="238" y="892"/>
                  </a:lnTo>
                  <a:lnTo>
                    <a:pt x="230" y="900"/>
                  </a:lnTo>
                  <a:lnTo>
                    <a:pt x="230" y="908"/>
                  </a:lnTo>
                  <a:lnTo>
                    <a:pt x="222" y="924"/>
                  </a:lnTo>
                  <a:lnTo>
                    <a:pt x="214" y="940"/>
                  </a:lnTo>
                  <a:lnTo>
                    <a:pt x="206" y="971"/>
                  </a:lnTo>
                  <a:lnTo>
                    <a:pt x="198" y="987"/>
                  </a:lnTo>
                  <a:lnTo>
                    <a:pt x="190" y="995"/>
                  </a:lnTo>
                  <a:lnTo>
                    <a:pt x="190" y="1003"/>
                  </a:lnTo>
                  <a:lnTo>
                    <a:pt x="159" y="987"/>
                  </a:lnTo>
                  <a:lnTo>
                    <a:pt x="151" y="979"/>
                  </a:lnTo>
                  <a:lnTo>
                    <a:pt x="143" y="979"/>
                  </a:lnTo>
                  <a:lnTo>
                    <a:pt x="143" y="971"/>
                  </a:lnTo>
                  <a:lnTo>
                    <a:pt x="143" y="963"/>
                  </a:lnTo>
                  <a:lnTo>
                    <a:pt x="143" y="948"/>
                  </a:lnTo>
                  <a:lnTo>
                    <a:pt x="135" y="932"/>
                  </a:lnTo>
                  <a:lnTo>
                    <a:pt x="119" y="924"/>
                  </a:lnTo>
                  <a:lnTo>
                    <a:pt x="111" y="916"/>
                  </a:lnTo>
                  <a:lnTo>
                    <a:pt x="103" y="900"/>
                  </a:lnTo>
                  <a:lnTo>
                    <a:pt x="103" y="892"/>
                  </a:lnTo>
                  <a:lnTo>
                    <a:pt x="95" y="884"/>
                  </a:lnTo>
                  <a:lnTo>
                    <a:pt x="87" y="869"/>
                  </a:lnTo>
                  <a:lnTo>
                    <a:pt x="72" y="861"/>
                  </a:lnTo>
                  <a:lnTo>
                    <a:pt x="64" y="845"/>
                  </a:lnTo>
                  <a:lnTo>
                    <a:pt x="56" y="837"/>
                  </a:lnTo>
                  <a:lnTo>
                    <a:pt x="48" y="837"/>
                  </a:lnTo>
                  <a:lnTo>
                    <a:pt x="48" y="829"/>
                  </a:lnTo>
                  <a:lnTo>
                    <a:pt x="48" y="805"/>
                  </a:lnTo>
                  <a:lnTo>
                    <a:pt x="48" y="790"/>
                  </a:lnTo>
                  <a:lnTo>
                    <a:pt x="48" y="782"/>
                  </a:lnTo>
                  <a:lnTo>
                    <a:pt x="32" y="758"/>
                  </a:lnTo>
                  <a:lnTo>
                    <a:pt x="16" y="742"/>
                  </a:lnTo>
                  <a:lnTo>
                    <a:pt x="16" y="726"/>
                  </a:lnTo>
                  <a:lnTo>
                    <a:pt x="8" y="719"/>
                  </a:lnTo>
                  <a:lnTo>
                    <a:pt x="0" y="703"/>
                  </a:lnTo>
                  <a:lnTo>
                    <a:pt x="0" y="695"/>
                  </a:lnTo>
                  <a:lnTo>
                    <a:pt x="8" y="679"/>
                  </a:lnTo>
                  <a:lnTo>
                    <a:pt x="8" y="671"/>
                  </a:lnTo>
                  <a:lnTo>
                    <a:pt x="8" y="655"/>
                  </a:lnTo>
                  <a:lnTo>
                    <a:pt x="16" y="647"/>
                  </a:lnTo>
                  <a:lnTo>
                    <a:pt x="16" y="640"/>
                  </a:lnTo>
                  <a:lnTo>
                    <a:pt x="32" y="608"/>
                  </a:lnTo>
                  <a:lnTo>
                    <a:pt x="40" y="600"/>
                  </a:lnTo>
                  <a:lnTo>
                    <a:pt x="48" y="600"/>
                  </a:lnTo>
                  <a:lnTo>
                    <a:pt x="56" y="592"/>
                  </a:lnTo>
                  <a:lnTo>
                    <a:pt x="64" y="576"/>
                  </a:lnTo>
                  <a:lnTo>
                    <a:pt x="64" y="568"/>
                  </a:lnTo>
                  <a:lnTo>
                    <a:pt x="64" y="545"/>
                  </a:lnTo>
                  <a:lnTo>
                    <a:pt x="72" y="513"/>
                  </a:lnTo>
                  <a:lnTo>
                    <a:pt x="72" y="497"/>
                  </a:lnTo>
                  <a:lnTo>
                    <a:pt x="79" y="489"/>
                  </a:lnTo>
                  <a:lnTo>
                    <a:pt x="79" y="458"/>
                  </a:lnTo>
                  <a:lnTo>
                    <a:pt x="79" y="434"/>
                  </a:lnTo>
                  <a:lnTo>
                    <a:pt x="79" y="418"/>
                  </a:lnTo>
                  <a:lnTo>
                    <a:pt x="79" y="402"/>
                  </a:lnTo>
                  <a:lnTo>
                    <a:pt x="64" y="387"/>
                  </a:lnTo>
                  <a:lnTo>
                    <a:pt x="56" y="379"/>
                  </a:lnTo>
                  <a:lnTo>
                    <a:pt x="56" y="371"/>
                  </a:lnTo>
                  <a:lnTo>
                    <a:pt x="56" y="355"/>
                  </a:lnTo>
                  <a:lnTo>
                    <a:pt x="56" y="347"/>
                  </a:lnTo>
                  <a:lnTo>
                    <a:pt x="56" y="339"/>
                  </a:lnTo>
                  <a:lnTo>
                    <a:pt x="64" y="331"/>
                  </a:lnTo>
                  <a:lnTo>
                    <a:pt x="72" y="331"/>
                  </a:lnTo>
                  <a:lnTo>
                    <a:pt x="72" y="316"/>
                  </a:lnTo>
                  <a:lnTo>
                    <a:pt x="72" y="308"/>
                  </a:lnTo>
                  <a:lnTo>
                    <a:pt x="72" y="300"/>
                  </a:lnTo>
                  <a:lnTo>
                    <a:pt x="72" y="292"/>
                  </a:lnTo>
                  <a:lnTo>
                    <a:pt x="87" y="292"/>
                  </a:lnTo>
                  <a:lnTo>
                    <a:pt x="87" y="284"/>
                  </a:lnTo>
                  <a:lnTo>
                    <a:pt x="79" y="276"/>
                  </a:lnTo>
                  <a:lnTo>
                    <a:pt x="87" y="244"/>
                  </a:lnTo>
                  <a:lnTo>
                    <a:pt x="87" y="237"/>
                  </a:lnTo>
                  <a:lnTo>
                    <a:pt x="95" y="213"/>
                  </a:lnTo>
                  <a:lnTo>
                    <a:pt x="103" y="213"/>
                  </a:lnTo>
                  <a:lnTo>
                    <a:pt x="103" y="197"/>
                  </a:lnTo>
                  <a:lnTo>
                    <a:pt x="111" y="189"/>
                  </a:lnTo>
                  <a:lnTo>
                    <a:pt x="127" y="189"/>
                  </a:lnTo>
                  <a:lnTo>
                    <a:pt x="135" y="181"/>
                  </a:lnTo>
                  <a:lnTo>
                    <a:pt x="135" y="173"/>
                  </a:lnTo>
                  <a:lnTo>
                    <a:pt x="135" y="165"/>
                  </a:lnTo>
                  <a:lnTo>
                    <a:pt x="127" y="158"/>
                  </a:lnTo>
                  <a:lnTo>
                    <a:pt x="127" y="142"/>
                  </a:lnTo>
                  <a:lnTo>
                    <a:pt x="127" y="126"/>
                  </a:lnTo>
                  <a:lnTo>
                    <a:pt x="119" y="118"/>
                  </a:lnTo>
                  <a:lnTo>
                    <a:pt x="119" y="102"/>
                  </a:lnTo>
                  <a:lnTo>
                    <a:pt x="119" y="94"/>
                  </a:lnTo>
                  <a:lnTo>
                    <a:pt x="127" y="86"/>
                  </a:lnTo>
                  <a:lnTo>
                    <a:pt x="135" y="79"/>
                  </a:lnTo>
                  <a:lnTo>
                    <a:pt x="151" y="71"/>
                  </a:lnTo>
                  <a:lnTo>
                    <a:pt x="143" y="63"/>
                  </a:lnTo>
                  <a:lnTo>
                    <a:pt x="127" y="63"/>
                  </a:lnTo>
                  <a:lnTo>
                    <a:pt x="119" y="63"/>
                  </a:lnTo>
                  <a:lnTo>
                    <a:pt x="111" y="55"/>
                  </a:lnTo>
                  <a:lnTo>
                    <a:pt x="111" y="47"/>
                  </a:lnTo>
                  <a:lnTo>
                    <a:pt x="111" y="39"/>
                  </a:lnTo>
                  <a:lnTo>
                    <a:pt x="119" y="39"/>
                  </a:lnTo>
                  <a:lnTo>
                    <a:pt x="127" y="31"/>
                  </a:lnTo>
                  <a:lnTo>
                    <a:pt x="135" y="31"/>
                  </a:lnTo>
                  <a:lnTo>
                    <a:pt x="143" y="39"/>
                  </a:lnTo>
                  <a:lnTo>
                    <a:pt x="151" y="39"/>
                  </a:lnTo>
                  <a:lnTo>
                    <a:pt x="159" y="31"/>
                  </a:lnTo>
                  <a:lnTo>
                    <a:pt x="166" y="23"/>
                  </a:lnTo>
                  <a:lnTo>
                    <a:pt x="174" y="15"/>
                  </a:lnTo>
                  <a:lnTo>
                    <a:pt x="182" y="7"/>
                  </a:lnTo>
                  <a:lnTo>
                    <a:pt x="190" y="0"/>
                  </a:lnTo>
                  <a:lnTo>
                    <a:pt x="198" y="23"/>
                  </a:lnTo>
                  <a:lnTo>
                    <a:pt x="206" y="47"/>
                  </a:lnTo>
                  <a:lnTo>
                    <a:pt x="222" y="71"/>
                  </a:lnTo>
                  <a:lnTo>
                    <a:pt x="230" y="79"/>
                  </a:lnTo>
                  <a:lnTo>
                    <a:pt x="238" y="86"/>
                  </a:lnTo>
                  <a:lnTo>
                    <a:pt x="253" y="79"/>
                  </a:lnTo>
                  <a:lnTo>
                    <a:pt x="269" y="71"/>
                  </a:lnTo>
                  <a:lnTo>
                    <a:pt x="293" y="71"/>
                  </a:lnTo>
                  <a:lnTo>
                    <a:pt x="301" y="71"/>
                  </a:lnTo>
                  <a:lnTo>
                    <a:pt x="317" y="63"/>
                  </a:lnTo>
                  <a:lnTo>
                    <a:pt x="325" y="63"/>
                  </a:lnTo>
                  <a:lnTo>
                    <a:pt x="333" y="63"/>
                  </a:lnTo>
                  <a:lnTo>
                    <a:pt x="340" y="63"/>
                  </a:lnTo>
                  <a:lnTo>
                    <a:pt x="340" y="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8" name="Freeform 10"/>
            <p:cNvSpPr>
              <a:spLocks/>
            </p:cNvSpPr>
            <p:nvPr/>
          </p:nvSpPr>
          <p:spPr bwMode="auto">
            <a:xfrm>
              <a:off x="5960" y="1643"/>
              <a:ext cx="403" cy="222"/>
            </a:xfrm>
            <a:custGeom>
              <a:avLst/>
              <a:gdLst>
                <a:gd name="T0" fmla="*/ 126 w 403"/>
                <a:gd name="T1" fmla="*/ 206 h 222"/>
                <a:gd name="T2" fmla="*/ 126 w 403"/>
                <a:gd name="T3" fmla="*/ 166 h 222"/>
                <a:gd name="T4" fmla="*/ 126 w 403"/>
                <a:gd name="T5" fmla="*/ 159 h 222"/>
                <a:gd name="T6" fmla="*/ 111 w 403"/>
                <a:gd name="T7" fmla="*/ 151 h 222"/>
                <a:gd name="T8" fmla="*/ 111 w 403"/>
                <a:gd name="T9" fmla="*/ 135 h 222"/>
                <a:gd name="T10" fmla="*/ 103 w 403"/>
                <a:gd name="T11" fmla="*/ 127 h 222"/>
                <a:gd name="T12" fmla="*/ 95 w 403"/>
                <a:gd name="T13" fmla="*/ 119 h 222"/>
                <a:gd name="T14" fmla="*/ 95 w 403"/>
                <a:gd name="T15" fmla="*/ 111 h 222"/>
                <a:gd name="T16" fmla="*/ 87 w 403"/>
                <a:gd name="T17" fmla="*/ 103 h 222"/>
                <a:gd name="T18" fmla="*/ 79 w 403"/>
                <a:gd name="T19" fmla="*/ 103 h 222"/>
                <a:gd name="T20" fmla="*/ 63 w 403"/>
                <a:gd name="T21" fmla="*/ 95 h 222"/>
                <a:gd name="T22" fmla="*/ 47 w 403"/>
                <a:gd name="T23" fmla="*/ 87 h 222"/>
                <a:gd name="T24" fmla="*/ 32 w 403"/>
                <a:gd name="T25" fmla="*/ 72 h 222"/>
                <a:gd name="T26" fmla="*/ 32 w 403"/>
                <a:gd name="T27" fmla="*/ 56 h 222"/>
                <a:gd name="T28" fmla="*/ 24 w 403"/>
                <a:gd name="T29" fmla="*/ 40 h 222"/>
                <a:gd name="T30" fmla="*/ 16 w 403"/>
                <a:gd name="T31" fmla="*/ 32 h 222"/>
                <a:gd name="T32" fmla="*/ 8 w 403"/>
                <a:gd name="T33" fmla="*/ 24 h 222"/>
                <a:gd name="T34" fmla="*/ 8 w 403"/>
                <a:gd name="T35" fmla="*/ 16 h 222"/>
                <a:gd name="T36" fmla="*/ 0 w 403"/>
                <a:gd name="T37" fmla="*/ 8 h 222"/>
                <a:gd name="T38" fmla="*/ 0 w 403"/>
                <a:gd name="T39" fmla="*/ 0 h 222"/>
                <a:gd name="T40" fmla="*/ 8 w 403"/>
                <a:gd name="T41" fmla="*/ 0 h 222"/>
                <a:gd name="T42" fmla="*/ 24 w 403"/>
                <a:gd name="T43" fmla="*/ 0 h 222"/>
                <a:gd name="T44" fmla="*/ 24 w 403"/>
                <a:gd name="T45" fmla="*/ 8 h 222"/>
                <a:gd name="T46" fmla="*/ 32 w 403"/>
                <a:gd name="T47" fmla="*/ 8 h 222"/>
                <a:gd name="T48" fmla="*/ 39 w 403"/>
                <a:gd name="T49" fmla="*/ 8 h 222"/>
                <a:gd name="T50" fmla="*/ 47 w 403"/>
                <a:gd name="T51" fmla="*/ 16 h 222"/>
                <a:gd name="T52" fmla="*/ 47 w 403"/>
                <a:gd name="T53" fmla="*/ 24 h 222"/>
                <a:gd name="T54" fmla="*/ 63 w 403"/>
                <a:gd name="T55" fmla="*/ 24 h 222"/>
                <a:gd name="T56" fmla="*/ 87 w 403"/>
                <a:gd name="T57" fmla="*/ 24 h 222"/>
                <a:gd name="T58" fmla="*/ 95 w 403"/>
                <a:gd name="T59" fmla="*/ 24 h 222"/>
                <a:gd name="T60" fmla="*/ 111 w 403"/>
                <a:gd name="T61" fmla="*/ 24 h 222"/>
                <a:gd name="T62" fmla="*/ 119 w 403"/>
                <a:gd name="T63" fmla="*/ 32 h 222"/>
                <a:gd name="T64" fmla="*/ 126 w 403"/>
                <a:gd name="T65" fmla="*/ 40 h 222"/>
                <a:gd name="T66" fmla="*/ 134 w 403"/>
                <a:gd name="T67" fmla="*/ 48 h 222"/>
                <a:gd name="T68" fmla="*/ 142 w 403"/>
                <a:gd name="T69" fmla="*/ 48 h 222"/>
                <a:gd name="T70" fmla="*/ 142 w 403"/>
                <a:gd name="T71" fmla="*/ 56 h 222"/>
                <a:gd name="T72" fmla="*/ 150 w 403"/>
                <a:gd name="T73" fmla="*/ 64 h 222"/>
                <a:gd name="T74" fmla="*/ 158 w 403"/>
                <a:gd name="T75" fmla="*/ 64 h 222"/>
                <a:gd name="T76" fmla="*/ 166 w 403"/>
                <a:gd name="T77" fmla="*/ 79 h 222"/>
                <a:gd name="T78" fmla="*/ 174 w 403"/>
                <a:gd name="T79" fmla="*/ 87 h 222"/>
                <a:gd name="T80" fmla="*/ 182 w 403"/>
                <a:gd name="T81" fmla="*/ 87 h 222"/>
                <a:gd name="T82" fmla="*/ 198 w 403"/>
                <a:gd name="T83" fmla="*/ 111 h 222"/>
                <a:gd name="T84" fmla="*/ 221 w 403"/>
                <a:gd name="T85" fmla="*/ 127 h 222"/>
                <a:gd name="T86" fmla="*/ 229 w 403"/>
                <a:gd name="T87" fmla="*/ 135 h 222"/>
                <a:gd name="T88" fmla="*/ 245 w 403"/>
                <a:gd name="T89" fmla="*/ 143 h 222"/>
                <a:gd name="T90" fmla="*/ 261 w 403"/>
                <a:gd name="T91" fmla="*/ 143 h 222"/>
                <a:gd name="T92" fmla="*/ 285 w 403"/>
                <a:gd name="T93" fmla="*/ 143 h 222"/>
                <a:gd name="T94" fmla="*/ 293 w 403"/>
                <a:gd name="T95" fmla="*/ 143 h 222"/>
                <a:gd name="T96" fmla="*/ 301 w 403"/>
                <a:gd name="T97" fmla="*/ 151 h 222"/>
                <a:gd name="T98" fmla="*/ 316 w 403"/>
                <a:gd name="T99" fmla="*/ 174 h 222"/>
                <a:gd name="T100" fmla="*/ 324 w 403"/>
                <a:gd name="T101" fmla="*/ 174 h 222"/>
                <a:gd name="T102" fmla="*/ 332 w 403"/>
                <a:gd name="T103" fmla="*/ 182 h 222"/>
                <a:gd name="T104" fmla="*/ 332 w 403"/>
                <a:gd name="T105" fmla="*/ 174 h 222"/>
                <a:gd name="T106" fmla="*/ 340 w 403"/>
                <a:gd name="T107" fmla="*/ 174 h 222"/>
                <a:gd name="T108" fmla="*/ 348 w 403"/>
                <a:gd name="T109" fmla="*/ 174 h 222"/>
                <a:gd name="T110" fmla="*/ 348 w 403"/>
                <a:gd name="T111" fmla="*/ 182 h 222"/>
                <a:gd name="T112" fmla="*/ 356 w 403"/>
                <a:gd name="T113" fmla="*/ 198 h 222"/>
                <a:gd name="T114" fmla="*/ 364 w 403"/>
                <a:gd name="T115" fmla="*/ 206 h 222"/>
                <a:gd name="T116" fmla="*/ 380 w 403"/>
                <a:gd name="T117" fmla="*/ 214 h 222"/>
                <a:gd name="T118" fmla="*/ 388 w 403"/>
                <a:gd name="T119" fmla="*/ 214 h 222"/>
                <a:gd name="T120" fmla="*/ 395 w 403"/>
                <a:gd name="T121" fmla="*/ 222 h 222"/>
                <a:gd name="T122" fmla="*/ 403 w 403"/>
                <a:gd name="T12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3" h="222">
                  <a:moveTo>
                    <a:pt x="126" y="206"/>
                  </a:moveTo>
                  <a:lnTo>
                    <a:pt x="126" y="166"/>
                  </a:lnTo>
                  <a:lnTo>
                    <a:pt x="126" y="159"/>
                  </a:lnTo>
                  <a:lnTo>
                    <a:pt x="111" y="151"/>
                  </a:lnTo>
                  <a:lnTo>
                    <a:pt x="111" y="135"/>
                  </a:lnTo>
                  <a:lnTo>
                    <a:pt x="103" y="127"/>
                  </a:lnTo>
                  <a:lnTo>
                    <a:pt x="95" y="119"/>
                  </a:lnTo>
                  <a:lnTo>
                    <a:pt x="95" y="111"/>
                  </a:lnTo>
                  <a:lnTo>
                    <a:pt x="87" y="103"/>
                  </a:lnTo>
                  <a:lnTo>
                    <a:pt x="79" y="103"/>
                  </a:lnTo>
                  <a:lnTo>
                    <a:pt x="63" y="95"/>
                  </a:lnTo>
                  <a:lnTo>
                    <a:pt x="47" y="87"/>
                  </a:lnTo>
                  <a:lnTo>
                    <a:pt x="32" y="72"/>
                  </a:lnTo>
                  <a:lnTo>
                    <a:pt x="32" y="56"/>
                  </a:lnTo>
                  <a:lnTo>
                    <a:pt x="24" y="40"/>
                  </a:lnTo>
                  <a:lnTo>
                    <a:pt x="16" y="32"/>
                  </a:lnTo>
                  <a:lnTo>
                    <a:pt x="8" y="24"/>
                  </a:lnTo>
                  <a:lnTo>
                    <a:pt x="8" y="16"/>
                  </a:lnTo>
                  <a:lnTo>
                    <a:pt x="0" y="8"/>
                  </a:lnTo>
                  <a:lnTo>
                    <a:pt x="0" y="0"/>
                  </a:lnTo>
                  <a:lnTo>
                    <a:pt x="8" y="0"/>
                  </a:lnTo>
                  <a:lnTo>
                    <a:pt x="24" y="0"/>
                  </a:lnTo>
                  <a:lnTo>
                    <a:pt x="24" y="8"/>
                  </a:lnTo>
                  <a:lnTo>
                    <a:pt x="32" y="8"/>
                  </a:lnTo>
                  <a:lnTo>
                    <a:pt x="39" y="8"/>
                  </a:lnTo>
                  <a:lnTo>
                    <a:pt x="47" y="16"/>
                  </a:lnTo>
                  <a:lnTo>
                    <a:pt x="47" y="24"/>
                  </a:lnTo>
                  <a:lnTo>
                    <a:pt x="63" y="24"/>
                  </a:lnTo>
                  <a:lnTo>
                    <a:pt x="87" y="24"/>
                  </a:lnTo>
                  <a:lnTo>
                    <a:pt x="95" y="24"/>
                  </a:lnTo>
                  <a:lnTo>
                    <a:pt x="111" y="24"/>
                  </a:lnTo>
                  <a:lnTo>
                    <a:pt x="119" y="32"/>
                  </a:lnTo>
                  <a:lnTo>
                    <a:pt x="126" y="40"/>
                  </a:lnTo>
                  <a:lnTo>
                    <a:pt x="134" y="48"/>
                  </a:lnTo>
                  <a:lnTo>
                    <a:pt x="142" y="48"/>
                  </a:lnTo>
                  <a:lnTo>
                    <a:pt x="142" y="56"/>
                  </a:lnTo>
                  <a:lnTo>
                    <a:pt x="150" y="64"/>
                  </a:lnTo>
                  <a:lnTo>
                    <a:pt x="158" y="64"/>
                  </a:lnTo>
                  <a:lnTo>
                    <a:pt x="166" y="79"/>
                  </a:lnTo>
                  <a:lnTo>
                    <a:pt x="174" y="87"/>
                  </a:lnTo>
                  <a:lnTo>
                    <a:pt x="182" y="87"/>
                  </a:lnTo>
                  <a:lnTo>
                    <a:pt x="198" y="111"/>
                  </a:lnTo>
                  <a:lnTo>
                    <a:pt x="221" y="127"/>
                  </a:lnTo>
                  <a:lnTo>
                    <a:pt x="229" y="135"/>
                  </a:lnTo>
                  <a:lnTo>
                    <a:pt x="245" y="143"/>
                  </a:lnTo>
                  <a:lnTo>
                    <a:pt x="261" y="143"/>
                  </a:lnTo>
                  <a:lnTo>
                    <a:pt x="285" y="143"/>
                  </a:lnTo>
                  <a:lnTo>
                    <a:pt x="293" y="143"/>
                  </a:lnTo>
                  <a:lnTo>
                    <a:pt x="301" y="151"/>
                  </a:lnTo>
                  <a:lnTo>
                    <a:pt x="316" y="174"/>
                  </a:lnTo>
                  <a:lnTo>
                    <a:pt x="324" y="174"/>
                  </a:lnTo>
                  <a:lnTo>
                    <a:pt x="332" y="182"/>
                  </a:lnTo>
                  <a:lnTo>
                    <a:pt x="332" y="174"/>
                  </a:lnTo>
                  <a:lnTo>
                    <a:pt x="340" y="174"/>
                  </a:lnTo>
                  <a:lnTo>
                    <a:pt x="348" y="174"/>
                  </a:lnTo>
                  <a:lnTo>
                    <a:pt x="348" y="182"/>
                  </a:lnTo>
                  <a:lnTo>
                    <a:pt x="356" y="198"/>
                  </a:lnTo>
                  <a:lnTo>
                    <a:pt x="364" y="206"/>
                  </a:lnTo>
                  <a:lnTo>
                    <a:pt x="380" y="214"/>
                  </a:lnTo>
                  <a:lnTo>
                    <a:pt x="388" y="214"/>
                  </a:lnTo>
                  <a:lnTo>
                    <a:pt x="395" y="222"/>
                  </a:lnTo>
                  <a:lnTo>
                    <a:pt x="403"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9" name="Freeform 11"/>
            <p:cNvSpPr>
              <a:spLocks/>
            </p:cNvSpPr>
            <p:nvPr/>
          </p:nvSpPr>
          <p:spPr bwMode="auto">
            <a:xfrm>
              <a:off x="6427" y="2536"/>
              <a:ext cx="63" cy="111"/>
            </a:xfrm>
            <a:custGeom>
              <a:avLst/>
              <a:gdLst>
                <a:gd name="T0" fmla="*/ 39 w 63"/>
                <a:gd name="T1" fmla="*/ 0 h 111"/>
                <a:gd name="T2" fmla="*/ 31 w 63"/>
                <a:gd name="T3" fmla="*/ 8 h 111"/>
                <a:gd name="T4" fmla="*/ 23 w 63"/>
                <a:gd name="T5" fmla="*/ 24 h 111"/>
                <a:gd name="T6" fmla="*/ 15 w 63"/>
                <a:gd name="T7" fmla="*/ 24 h 111"/>
                <a:gd name="T8" fmla="*/ 8 w 63"/>
                <a:gd name="T9" fmla="*/ 24 h 111"/>
                <a:gd name="T10" fmla="*/ 0 w 63"/>
                <a:gd name="T11" fmla="*/ 24 h 111"/>
                <a:gd name="T12" fmla="*/ 0 w 63"/>
                <a:gd name="T13" fmla="*/ 40 h 111"/>
                <a:gd name="T14" fmla="*/ 0 w 63"/>
                <a:gd name="T15" fmla="*/ 56 h 111"/>
                <a:gd name="T16" fmla="*/ 0 w 63"/>
                <a:gd name="T17" fmla="*/ 64 h 111"/>
                <a:gd name="T18" fmla="*/ 8 w 63"/>
                <a:gd name="T19" fmla="*/ 71 h 111"/>
                <a:gd name="T20" fmla="*/ 8 w 63"/>
                <a:gd name="T21" fmla="*/ 79 h 111"/>
                <a:gd name="T22" fmla="*/ 8 w 63"/>
                <a:gd name="T23" fmla="*/ 87 h 111"/>
                <a:gd name="T24" fmla="*/ 15 w 63"/>
                <a:gd name="T25" fmla="*/ 95 h 111"/>
                <a:gd name="T26" fmla="*/ 23 w 63"/>
                <a:gd name="T27" fmla="*/ 103 h 111"/>
                <a:gd name="T28" fmla="*/ 31 w 63"/>
                <a:gd name="T29" fmla="*/ 111 h 111"/>
                <a:gd name="T30" fmla="*/ 39 w 63"/>
                <a:gd name="T31" fmla="*/ 111 h 111"/>
                <a:gd name="T32" fmla="*/ 47 w 63"/>
                <a:gd name="T33" fmla="*/ 103 h 111"/>
                <a:gd name="T34" fmla="*/ 55 w 63"/>
                <a:gd name="T35" fmla="*/ 87 h 111"/>
                <a:gd name="T36" fmla="*/ 63 w 63"/>
                <a:gd name="T37" fmla="*/ 79 h 111"/>
                <a:gd name="T38" fmla="*/ 63 w 63"/>
                <a:gd name="T39" fmla="*/ 56 h 111"/>
                <a:gd name="T40" fmla="*/ 63 w 63"/>
                <a:gd name="T41" fmla="*/ 48 h 111"/>
                <a:gd name="T42" fmla="*/ 63 w 63"/>
                <a:gd name="T43" fmla="*/ 32 h 111"/>
                <a:gd name="T44" fmla="*/ 55 w 63"/>
                <a:gd name="T45" fmla="*/ 16 h 111"/>
                <a:gd name="T46" fmla="*/ 47 w 63"/>
                <a:gd name="T47" fmla="*/ 16 h 111"/>
                <a:gd name="T48" fmla="*/ 47 w 63"/>
                <a:gd name="T49" fmla="*/ 8 h 111"/>
                <a:gd name="T50" fmla="*/ 39 w 63"/>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111">
                  <a:moveTo>
                    <a:pt x="39" y="0"/>
                  </a:moveTo>
                  <a:lnTo>
                    <a:pt x="31" y="8"/>
                  </a:lnTo>
                  <a:lnTo>
                    <a:pt x="23" y="24"/>
                  </a:lnTo>
                  <a:lnTo>
                    <a:pt x="15" y="24"/>
                  </a:lnTo>
                  <a:lnTo>
                    <a:pt x="8" y="24"/>
                  </a:lnTo>
                  <a:lnTo>
                    <a:pt x="0" y="24"/>
                  </a:lnTo>
                  <a:lnTo>
                    <a:pt x="0" y="40"/>
                  </a:lnTo>
                  <a:lnTo>
                    <a:pt x="0" y="56"/>
                  </a:lnTo>
                  <a:lnTo>
                    <a:pt x="0" y="64"/>
                  </a:lnTo>
                  <a:lnTo>
                    <a:pt x="8" y="71"/>
                  </a:lnTo>
                  <a:lnTo>
                    <a:pt x="8" y="79"/>
                  </a:lnTo>
                  <a:lnTo>
                    <a:pt x="8" y="87"/>
                  </a:lnTo>
                  <a:lnTo>
                    <a:pt x="15" y="95"/>
                  </a:lnTo>
                  <a:lnTo>
                    <a:pt x="23" y="103"/>
                  </a:lnTo>
                  <a:lnTo>
                    <a:pt x="31" y="111"/>
                  </a:lnTo>
                  <a:lnTo>
                    <a:pt x="39" y="111"/>
                  </a:lnTo>
                  <a:lnTo>
                    <a:pt x="47" y="103"/>
                  </a:lnTo>
                  <a:lnTo>
                    <a:pt x="55" y="87"/>
                  </a:lnTo>
                  <a:lnTo>
                    <a:pt x="63" y="79"/>
                  </a:lnTo>
                  <a:lnTo>
                    <a:pt x="63" y="56"/>
                  </a:lnTo>
                  <a:lnTo>
                    <a:pt x="63" y="48"/>
                  </a:lnTo>
                  <a:lnTo>
                    <a:pt x="63" y="32"/>
                  </a:lnTo>
                  <a:lnTo>
                    <a:pt x="55" y="16"/>
                  </a:lnTo>
                  <a:lnTo>
                    <a:pt x="47" y="16"/>
                  </a:lnTo>
                  <a:lnTo>
                    <a:pt x="47" y="8"/>
                  </a:lnTo>
                  <a:lnTo>
                    <a:pt x="3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0" name="Freeform 12"/>
            <p:cNvSpPr>
              <a:spLocks noEditPoints="1"/>
            </p:cNvSpPr>
            <p:nvPr/>
          </p:nvSpPr>
          <p:spPr bwMode="auto">
            <a:xfrm>
              <a:off x="6767" y="1983"/>
              <a:ext cx="158" cy="545"/>
            </a:xfrm>
            <a:custGeom>
              <a:avLst/>
              <a:gdLst>
                <a:gd name="T0" fmla="*/ 71 w 158"/>
                <a:gd name="T1" fmla="*/ 269 h 545"/>
                <a:gd name="T2" fmla="*/ 63 w 158"/>
                <a:gd name="T3" fmla="*/ 285 h 545"/>
                <a:gd name="T4" fmla="*/ 55 w 158"/>
                <a:gd name="T5" fmla="*/ 324 h 545"/>
                <a:gd name="T6" fmla="*/ 47 w 158"/>
                <a:gd name="T7" fmla="*/ 364 h 545"/>
                <a:gd name="T8" fmla="*/ 31 w 158"/>
                <a:gd name="T9" fmla="*/ 427 h 545"/>
                <a:gd name="T10" fmla="*/ 16 w 158"/>
                <a:gd name="T11" fmla="*/ 466 h 545"/>
                <a:gd name="T12" fmla="*/ 16 w 158"/>
                <a:gd name="T13" fmla="*/ 482 h 545"/>
                <a:gd name="T14" fmla="*/ 8 w 158"/>
                <a:gd name="T15" fmla="*/ 506 h 545"/>
                <a:gd name="T16" fmla="*/ 0 w 158"/>
                <a:gd name="T17" fmla="*/ 530 h 545"/>
                <a:gd name="T18" fmla="*/ 16 w 158"/>
                <a:gd name="T19" fmla="*/ 538 h 545"/>
                <a:gd name="T20" fmla="*/ 39 w 158"/>
                <a:gd name="T21" fmla="*/ 545 h 545"/>
                <a:gd name="T22" fmla="*/ 63 w 158"/>
                <a:gd name="T23" fmla="*/ 538 h 545"/>
                <a:gd name="T24" fmla="*/ 63 w 158"/>
                <a:gd name="T25" fmla="*/ 522 h 545"/>
                <a:gd name="T26" fmla="*/ 71 w 158"/>
                <a:gd name="T27" fmla="*/ 466 h 545"/>
                <a:gd name="T28" fmla="*/ 71 w 158"/>
                <a:gd name="T29" fmla="*/ 443 h 545"/>
                <a:gd name="T30" fmla="*/ 95 w 158"/>
                <a:gd name="T31" fmla="*/ 395 h 545"/>
                <a:gd name="T32" fmla="*/ 111 w 158"/>
                <a:gd name="T33" fmla="*/ 380 h 545"/>
                <a:gd name="T34" fmla="*/ 111 w 158"/>
                <a:gd name="T35" fmla="*/ 348 h 545"/>
                <a:gd name="T36" fmla="*/ 111 w 158"/>
                <a:gd name="T37" fmla="*/ 293 h 545"/>
                <a:gd name="T38" fmla="*/ 103 w 158"/>
                <a:gd name="T39" fmla="*/ 277 h 545"/>
                <a:gd name="T40" fmla="*/ 63 w 158"/>
                <a:gd name="T41" fmla="*/ 8 h 545"/>
                <a:gd name="T42" fmla="*/ 39 w 158"/>
                <a:gd name="T43" fmla="*/ 0 h 545"/>
                <a:gd name="T44" fmla="*/ 31 w 158"/>
                <a:gd name="T45" fmla="*/ 8 h 545"/>
                <a:gd name="T46" fmla="*/ 39 w 158"/>
                <a:gd name="T47" fmla="*/ 24 h 545"/>
                <a:gd name="T48" fmla="*/ 55 w 158"/>
                <a:gd name="T49" fmla="*/ 48 h 545"/>
                <a:gd name="T50" fmla="*/ 79 w 158"/>
                <a:gd name="T51" fmla="*/ 79 h 545"/>
                <a:gd name="T52" fmla="*/ 87 w 158"/>
                <a:gd name="T53" fmla="*/ 95 h 545"/>
                <a:gd name="T54" fmla="*/ 87 w 158"/>
                <a:gd name="T55" fmla="*/ 142 h 545"/>
                <a:gd name="T56" fmla="*/ 87 w 158"/>
                <a:gd name="T57" fmla="*/ 182 h 545"/>
                <a:gd name="T58" fmla="*/ 103 w 158"/>
                <a:gd name="T59" fmla="*/ 190 h 545"/>
                <a:gd name="T60" fmla="*/ 111 w 158"/>
                <a:gd name="T61" fmla="*/ 206 h 545"/>
                <a:gd name="T62" fmla="*/ 111 w 158"/>
                <a:gd name="T63" fmla="*/ 221 h 545"/>
                <a:gd name="T64" fmla="*/ 111 w 158"/>
                <a:gd name="T65" fmla="*/ 237 h 545"/>
                <a:gd name="T66" fmla="*/ 126 w 158"/>
                <a:gd name="T67" fmla="*/ 229 h 545"/>
                <a:gd name="T68" fmla="*/ 134 w 158"/>
                <a:gd name="T69" fmla="*/ 206 h 545"/>
                <a:gd name="T70" fmla="*/ 142 w 158"/>
                <a:gd name="T71" fmla="*/ 182 h 545"/>
                <a:gd name="T72" fmla="*/ 142 w 158"/>
                <a:gd name="T73" fmla="*/ 150 h 545"/>
                <a:gd name="T74" fmla="*/ 158 w 158"/>
                <a:gd name="T75" fmla="*/ 119 h 545"/>
                <a:gd name="T76" fmla="*/ 150 w 158"/>
                <a:gd name="T77" fmla="*/ 79 h 545"/>
                <a:gd name="T78" fmla="*/ 134 w 158"/>
                <a:gd name="T79" fmla="*/ 87 h 545"/>
                <a:gd name="T80" fmla="*/ 126 w 158"/>
                <a:gd name="T81" fmla="*/ 95 h 545"/>
                <a:gd name="T82" fmla="*/ 103 w 158"/>
                <a:gd name="T83" fmla="*/ 79 h 545"/>
                <a:gd name="T84" fmla="*/ 95 w 158"/>
                <a:gd name="T85" fmla="*/ 63 h 545"/>
                <a:gd name="T86" fmla="*/ 87 w 158"/>
                <a:gd name="T87" fmla="*/ 24 h 545"/>
                <a:gd name="T88" fmla="*/ 63 w 158"/>
                <a:gd name="T89" fmla="*/ 8 h 545"/>
                <a:gd name="T90" fmla="*/ 63 w 158"/>
                <a:gd name="T91" fmla="*/ 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545">
                  <a:moveTo>
                    <a:pt x="87" y="269"/>
                  </a:moveTo>
                  <a:lnTo>
                    <a:pt x="71" y="269"/>
                  </a:lnTo>
                  <a:lnTo>
                    <a:pt x="63" y="277"/>
                  </a:lnTo>
                  <a:lnTo>
                    <a:pt x="63" y="285"/>
                  </a:lnTo>
                  <a:lnTo>
                    <a:pt x="63" y="316"/>
                  </a:lnTo>
                  <a:lnTo>
                    <a:pt x="55" y="324"/>
                  </a:lnTo>
                  <a:lnTo>
                    <a:pt x="55" y="356"/>
                  </a:lnTo>
                  <a:lnTo>
                    <a:pt x="47" y="364"/>
                  </a:lnTo>
                  <a:lnTo>
                    <a:pt x="47" y="395"/>
                  </a:lnTo>
                  <a:lnTo>
                    <a:pt x="31" y="427"/>
                  </a:lnTo>
                  <a:lnTo>
                    <a:pt x="23" y="443"/>
                  </a:lnTo>
                  <a:lnTo>
                    <a:pt x="16" y="466"/>
                  </a:lnTo>
                  <a:lnTo>
                    <a:pt x="16" y="474"/>
                  </a:lnTo>
                  <a:lnTo>
                    <a:pt x="16" y="482"/>
                  </a:lnTo>
                  <a:lnTo>
                    <a:pt x="8" y="482"/>
                  </a:lnTo>
                  <a:lnTo>
                    <a:pt x="8" y="506"/>
                  </a:lnTo>
                  <a:lnTo>
                    <a:pt x="0" y="522"/>
                  </a:lnTo>
                  <a:lnTo>
                    <a:pt x="0" y="530"/>
                  </a:lnTo>
                  <a:lnTo>
                    <a:pt x="8" y="538"/>
                  </a:lnTo>
                  <a:lnTo>
                    <a:pt x="16" y="538"/>
                  </a:lnTo>
                  <a:lnTo>
                    <a:pt x="23" y="545"/>
                  </a:lnTo>
                  <a:lnTo>
                    <a:pt x="39" y="545"/>
                  </a:lnTo>
                  <a:lnTo>
                    <a:pt x="55" y="538"/>
                  </a:lnTo>
                  <a:lnTo>
                    <a:pt x="63" y="538"/>
                  </a:lnTo>
                  <a:lnTo>
                    <a:pt x="63" y="530"/>
                  </a:lnTo>
                  <a:lnTo>
                    <a:pt x="63" y="522"/>
                  </a:lnTo>
                  <a:lnTo>
                    <a:pt x="63" y="490"/>
                  </a:lnTo>
                  <a:lnTo>
                    <a:pt x="71" y="466"/>
                  </a:lnTo>
                  <a:lnTo>
                    <a:pt x="71" y="451"/>
                  </a:lnTo>
                  <a:lnTo>
                    <a:pt x="71" y="443"/>
                  </a:lnTo>
                  <a:lnTo>
                    <a:pt x="79" y="427"/>
                  </a:lnTo>
                  <a:lnTo>
                    <a:pt x="95" y="395"/>
                  </a:lnTo>
                  <a:lnTo>
                    <a:pt x="103" y="387"/>
                  </a:lnTo>
                  <a:lnTo>
                    <a:pt x="111" y="380"/>
                  </a:lnTo>
                  <a:lnTo>
                    <a:pt x="111" y="364"/>
                  </a:lnTo>
                  <a:lnTo>
                    <a:pt x="111" y="348"/>
                  </a:lnTo>
                  <a:lnTo>
                    <a:pt x="118" y="308"/>
                  </a:lnTo>
                  <a:lnTo>
                    <a:pt x="111" y="293"/>
                  </a:lnTo>
                  <a:lnTo>
                    <a:pt x="111" y="277"/>
                  </a:lnTo>
                  <a:lnTo>
                    <a:pt x="103" y="277"/>
                  </a:lnTo>
                  <a:lnTo>
                    <a:pt x="87" y="269"/>
                  </a:lnTo>
                  <a:close/>
                  <a:moveTo>
                    <a:pt x="63" y="8"/>
                  </a:moveTo>
                  <a:lnTo>
                    <a:pt x="55" y="0"/>
                  </a:lnTo>
                  <a:lnTo>
                    <a:pt x="39" y="0"/>
                  </a:lnTo>
                  <a:lnTo>
                    <a:pt x="31" y="0"/>
                  </a:lnTo>
                  <a:lnTo>
                    <a:pt x="31" y="8"/>
                  </a:lnTo>
                  <a:lnTo>
                    <a:pt x="31" y="16"/>
                  </a:lnTo>
                  <a:lnTo>
                    <a:pt x="39" y="24"/>
                  </a:lnTo>
                  <a:lnTo>
                    <a:pt x="47" y="32"/>
                  </a:lnTo>
                  <a:lnTo>
                    <a:pt x="55" y="48"/>
                  </a:lnTo>
                  <a:lnTo>
                    <a:pt x="71" y="63"/>
                  </a:lnTo>
                  <a:lnTo>
                    <a:pt x="79" y="79"/>
                  </a:lnTo>
                  <a:lnTo>
                    <a:pt x="87" y="87"/>
                  </a:lnTo>
                  <a:lnTo>
                    <a:pt x="87" y="95"/>
                  </a:lnTo>
                  <a:lnTo>
                    <a:pt x="95" y="111"/>
                  </a:lnTo>
                  <a:lnTo>
                    <a:pt x="87" y="142"/>
                  </a:lnTo>
                  <a:lnTo>
                    <a:pt x="95" y="166"/>
                  </a:lnTo>
                  <a:lnTo>
                    <a:pt x="87" y="182"/>
                  </a:lnTo>
                  <a:lnTo>
                    <a:pt x="87" y="190"/>
                  </a:lnTo>
                  <a:lnTo>
                    <a:pt x="103" y="190"/>
                  </a:lnTo>
                  <a:lnTo>
                    <a:pt x="111" y="198"/>
                  </a:lnTo>
                  <a:lnTo>
                    <a:pt x="111" y="206"/>
                  </a:lnTo>
                  <a:lnTo>
                    <a:pt x="103" y="214"/>
                  </a:lnTo>
                  <a:lnTo>
                    <a:pt x="111" y="221"/>
                  </a:lnTo>
                  <a:lnTo>
                    <a:pt x="103" y="229"/>
                  </a:lnTo>
                  <a:lnTo>
                    <a:pt x="111" y="237"/>
                  </a:lnTo>
                  <a:lnTo>
                    <a:pt x="118" y="237"/>
                  </a:lnTo>
                  <a:lnTo>
                    <a:pt x="126" y="229"/>
                  </a:lnTo>
                  <a:lnTo>
                    <a:pt x="134" y="221"/>
                  </a:lnTo>
                  <a:lnTo>
                    <a:pt x="134" y="206"/>
                  </a:lnTo>
                  <a:lnTo>
                    <a:pt x="142" y="190"/>
                  </a:lnTo>
                  <a:lnTo>
                    <a:pt x="142" y="182"/>
                  </a:lnTo>
                  <a:lnTo>
                    <a:pt x="134" y="166"/>
                  </a:lnTo>
                  <a:lnTo>
                    <a:pt x="142" y="150"/>
                  </a:lnTo>
                  <a:lnTo>
                    <a:pt x="142" y="142"/>
                  </a:lnTo>
                  <a:lnTo>
                    <a:pt x="158" y="119"/>
                  </a:lnTo>
                  <a:lnTo>
                    <a:pt x="158" y="87"/>
                  </a:lnTo>
                  <a:lnTo>
                    <a:pt x="150" y="79"/>
                  </a:lnTo>
                  <a:lnTo>
                    <a:pt x="142" y="79"/>
                  </a:lnTo>
                  <a:lnTo>
                    <a:pt x="134" y="87"/>
                  </a:lnTo>
                  <a:lnTo>
                    <a:pt x="134" y="95"/>
                  </a:lnTo>
                  <a:lnTo>
                    <a:pt x="126" y="95"/>
                  </a:lnTo>
                  <a:lnTo>
                    <a:pt x="111" y="87"/>
                  </a:lnTo>
                  <a:lnTo>
                    <a:pt x="103" y="79"/>
                  </a:lnTo>
                  <a:lnTo>
                    <a:pt x="103" y="71"/>
                  </a:lnTo>
                  <a:lnTo>
                    <a:pt x="95" y="63"/>
                  </a:lnTo>
                  <a:lnTo>
                    <a:pt x="95" y="48"/>
                  </a:lnTo>
                  <a:lnTo>
                    <a:pt x="87" y="24"/>
                  </a:lnTo>
                  <a:lnTo>
                    <a:pt x="71" y="16"/>
                  </a:lnTo>
                  <a:lnTo>
                    <a:pt x="63" y="8"/>
                  </a:lnTo>
                  <a:lnTo>
                    <a:pt x="55" y="0"/>
                  </a:lnTo>
                  <a:lnTo>
                    <a:pt x="63" y="8"/>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1" name="Freeform 13"/>
            <p:cNvSpPr>
              <a:spLocks/>
            </p:cNvSpPr>
            <p:nvPr/>
          </p:nvSpPr>
          <p:spPr bwMode="auto">
            <a:xfrm>
              <a:off x="6767" y="2252"/>
              <a:ext cx="118" cy="276"/>
            </a:xfrm>
            <a:custGeom>
              <a:avLst/>
              <a:gdLst>
                <a:gd name="T0" fmla="*/ 87 w 118"/>
                <a:gd name="T1" fmla="*/ 0 h 276"/>
                <a:gd name="T2" fmla="*/ 71 w 118"/>
                <a:gd name="T3" fmla="*/ 0 h 276"/>
                <a:gd name="T4" fmla="*/ 63 w 118"/>
                <a:gd name="T5" fmla="*/ 8 h 276"/>
                <a:gd name="T6" fmla="*/ 63 w 118"/>
                <a:gd name="T7" fmla="*/ 16 h 276"/>
                <a:gd name="T8" fmla="*/ 63 w 118"/>
                <a:gd name="T9" fmla="*/ 47 h 276"/>
                <a:gd name="T10" fmla="*/ 55 w 118"/>
                <a:gd name="T11" fmla="*/ 55 h 276"/>
                <a:gd name="T12" fmla="*/ 55 w 118"/>
                <a:gd name="T13" fmla="*/ 87 h 276"/>
                <a:gd name="T14" fmla="*/ 47 w 118"/>
                <a:gd name="T15" fmla="*/ 95 h 276"/>
                <a:gd name="T16" fmla="*/ 47 w 118"/>
                <a:gd name="T17" fmla="*/ 126 h 276"/>
                <a:gd name="T18" fmla="*/ 31 w 118"/>
                <a:gd name="T19" fmla="*/ 158 h 276"/>
                <a:gd name="T20" fmla="*/ 23 w 118"/>
                <a:gd name="T21" fmla="*/ 174 h 276"/>
                <a:gd name="T22" fmla="*/ 16 w 118"/>
                <a:gd name="T23" fmla="*/ 197 h 276"/>
                <a:gd name="T24" fmla="*/ 16 w 118"/>
                <a:gd name="T25" fmla="*/ 205 h 276"/>
                <a:gd name="T26" fmla="*/ 16 w 118"/>
                <a:gd name="T27" fmla="*/ 213 h 276"/>
                <a:gd name="T28" fmla="*/ 8 w 118"/>
                <a:gd name="T29" fmla="*/ 213 h 276"/>
                <a:gd name="T30" fmla="*/ 8 w 118"/>
                <a:gd name="T31" fmla="*/ 237 h 276"/>
                <a:gd name="T32" fmla="*/ 0 w 118"/>
                <a:gd name="T33" fmla="*/ 253 h 276"/>
                <a:gd name="T34" fmla="*/ 0 w 118"/>
                <a:gd name="T35" fmla="*/ 261 h 276"/>
                <a:gd name="T36" fmla="*/ 8 w 118"/>
                <a:gd name="T37" fmla="*/ 269 h 276"/>
                <a:gd name="T38" fmla="*/ 16 w 118"/>
                <a:gd name="T39" fmla="*/ 269 h 276"/>
                <a:gd name="T40" fmla="*/ 23 w 118"/>
                <a:gd name="T41" fmla="*/ 276 h 276"/>
                <a:gd name="T42" fmla="*/ 39 w 118"/>
                <a:gd name="T43" fmla="*/ 276 h 276"/>
                <a:gd name="T44" fmla="*/ 55 w 118"/>
                <a:gd name="T45" fmla="*/ 269 h 276"/>
                <a:gd name="T46" fmla="*/ 63 w 118"/>
                <a:gd name="T47" fmla="*/ 269 h 276"/>
                <a:gd name="T48" fmla="*/ 63 w 118"/>
                <a:gd name="T49" fmla="*/ 261 h 276"/>
                <a:gd name="T50" fmla="*/ 63 w 118"/>
                <a:gd name="T51" fmla="*/ 253 h 276"/>
                <a:gd name="T52" fmla="*/ 63 w 118"/>
                <a:gd name="T53" fmla="*/ 221 h 276"/>
                <a:gd name="T54" fmla="*/ 71 w 118"/>
                <a:gd name="T55" fmla="*/ 197 h 276"/>
                <a:gd name="T56" fmla="*/ 71 w 118"/>
                <a:gd name="T57" fmla="*/ 182 h 276"/>
                <a:gd name="T58" fmla="*/ 71 w 118"/>
                <a:gd name="T59" fmla="*/ 174 h 276"/>
                <a:gd name="T60" fmla="*/ 79 w 118"/>
                <a:gd name="T61" fmla="*/ 158 h 276"/>
                <a:gd name="T62" fmla="*/ 95 w 118"/>
                <a:gd name="T63" fmla="*/ 126 h 276"/>
                <a:gd name="T64" fmla="*/ 103 w 118"/>
                <a:gd name="T65" fmla="*/ 118 h 276"/>
                <a:gd name="T66" fmla="*/ 111 w 118"/>
                <a:gd name="T67" fmla="*/ 111 h 276"/>
                <a:gd name="T68" fmla="*/ 111 w 118"/>
                <a:gd name="T69" fmla="*/ 95 h 276"/>
                <a:gd name="T70" fmla="*/ 111 w 118"/>
                <a:gd name="T71" fmla="*/ 79 h 276"/>
                <a:gd name="T72" fmla="*/ 118 w 118"/>
                <a:gd name="T73" fmla="*/ 39 h 276"/>
                <a:gd name="T74" fmla="*/ 111 w 118"/>
                <a:gd name="T75" fmla="*/ 24 h 276"/>
                <a:gd name="T76" fmla="*/ 111 w 118"/>
                <a:gd name="T77" fmla="*/ 8 h 276"/>
                <a:gd name="T78" fmla="*/ 103 w 118"/>
                <a:gd name="T79" fmla="*/ 8 h 276"/>
                <a:gd name="T80" fmla="*/ 87 w 118"/>
                <a:gd name="T81"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276">
                  <a:moveTo>
                    <a:pt x="87" y="0"/>
                  </a:moveTo>
                  <a:lnTo>
                    <a:pt x="71" y="0"/>
                  </a:lnTo>
                  <a:lnTo>
                    <a:pt x="63" y="8"/>
                  </a:lnTo>
                  <a:lnTo>
                    <a:pt x="63" y="16"/>
                  </a:lnTo>
                  <a:lnTo>
                    <a:pt x="63" y="47"/>
                  </a:lnTo>
                  <a:lnTo>
                    <a:pt x="55" y="55"/>
                  </a:lnTo>
                  <a:lnTo>
                    <a:pt x="55" y="87"/>
                  </a:lnTo>
                  <a:lnTo>
                    <a:pt x="47" y="95"/>
                  </a:lnTo>
                  <a:lnTo>
                    <a:pt x="47" y="126"/>
                  </a:lnTo>
                  <a:lnTo>
                    <a:pt x="31" y="158"/>
                  </a:lnTo>
                  <a:lnTo>
                    <a:pt x="23" y="174"/>
                  </a:lnTo>
                  <a:lnTo>
                    <a:pt x="16" y="197"/>
                  </a:lnTo>
                  <a:lnTo>
                    <a:pt x="16" y="205"/>
                  </a:lnTo>
                  <a:lnTo>
                    <a:pt x="16" y="213"/>
                  </a:lnTo>
                  <a:lnTo>
                    <a:pt x="8" y="213"/>
                  </a:lnTo>
                  <a:lnTo>
                    <a:pt x="8" y="237"/>
                  </a:lnTo>
                  <a:lnTo>
                    <a:pt x="0" y="253"/>
                  </a:lnTo>
                  <a:lnTo>
                    <a:pt x="0" y="261"/>
                  </a:lnTo>
                  <a:lnTo>
                    <a:pt x="8" y="269"/>
                  </a:lnTo>
                  <a:lnTo>
                    <a:pt x="16" y="269"/>
                  </a:lnTo>
                  <a:lnTo>
                    <a:pt x="23" y="276"/>
                  </a:lnTo>
                  <a:lnTo>
                    <a:pt x="39" y="276"/>
                  </a:lnTo>
                  <a:lnTo>
                    <a:pt x="55" y="269"/>
                  </a:lnTo>
                  <a:lnTo>
                    <a:pt x="63" y="269"/>
                  </a:lnTo>
                  <a:lnTo>
                    <a:pt x="63" y="261"/>
                  </a:lnTo>
                  <a:lnTo>
                    <a:pt x="63" y="253"/>
                  </a:lnTo>
                  <a:lnTo>
                    <a:pt x="63" y="221"/>
                  </a:lnTo>
                  <a:lnTo>
                    <a:pt x="71" y="197"/>
                  </a:lnTo>
                  <a:lnTo>
                    <a:pt x="71" y="182"/>
                  </a:lnTo>
                  <a:lnTo>
                    <a:pt x="71" y="174"/>
                  </a:lnTo>
                  <a:lnTo>
                    <a:pt x="79" y="158"/>
                  </a:lnTo>
                  <a:lnTo>
                    <a:pt x="95" y="126"/>
                  </a:lnTo>
                  <a:lnTo>
                    <a:pt x="103" y="118"/>
                  </a:lnTo>
                  <a:lnTo>
                    <a:pt x="111" y="111"/>
                  </a:lnTo>
                  <a:lnTo>
                    <a:pt x="111" y="95"/>
                  </a:lnTo>
                  <a:lnTo>
                    <a:pt x="111" y="79"/>
                  </a:lnTo>
                  <a:lnTo>
                    <a:pt x="118" y="39"/>
                  </a:lnTo>
                  <a:lnTo>
                    <a:pt x="111" y="24"/>
                  </a:lnTo>
                  <a:lnTo>
                    <a:pt x="111" y="8"/>
                  </a:lnTo>
                  <a:lnTo>
                    <a:pt x="103"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2" name="Freeform 14"/>
            <p:cNvSpPr>
              <a:spLocks/>
            </p:cNvSpPr>
            <p:nvPr/>
          </p:nvSpPr>
          <p:spPr bwMode="auto">
            <a:xfrm>
              <a:off x="6798" y="1983"/>
              <a:ext cx="127" cy="237"/>
            </a:xfrm>
            <a:custGeom>
              <a:avLst/>
              <a:gdLst>
                <a:gd name="T0" fmla="*/ 32 w 127"/>
                <a:gd name="T1" fmla="*/ 8 h 237"/>
                <a:gd name="T2" fmla="*/ 24 w 127"/>
                <a:gd name="T3" fmla="*/ 0 h 237"/>
                <a:gd name="T4" fmla="*/ 8 w 127"/>
                <a:gd name="T5" fmla="*/ 0 h 237"/>
                <a:gd name="T6" fmla="*/ 0 w 127"/>
                <a:gd name="T7" fmla="*/ 0 h 237"/>
                <a:gd name="T8" fmla="*/ 0 w 127"/>
                <a:gd name="T9" fmla="*/ 8 h 237"/>
                <a:gd name="T10" fmla="*/ 0 w 127"/>
                <a:gd name="T11" fmla="*/ 16 h 237"/>
                <a:gd name="T12" fmla="*/ 8 w 127"/>
                <a:gd name="T13" fmla="*/ 24 h 237"/>
                <a:gd name="T14" fmla="*/ 16 w 127"/>
                <a:gd name="T15" fmla="*/ 32 h 237"/>
                <a:gd name="T16" fmla="*/ 24 w 127"/>
                <a:gd name="T17" fmla="*/ 48 h 237"/>
                <a:gd name="T18" fmla="*/ 40 w 127"/>
                <a:gd name="T19" fmla="*/ 63 h 237"/>
                <a:gd name="T20" fmla="*/ 48 w 127"/>
                <a:gd name="T21" fmla="*/ 79 h 237"/>
                <a:gd name="T22" fmla="*/ 56 w 127"/>
                <a:gd name="T23" fmla="*/ 87 h 237"/>
                <a:gd name="T24" fmla="*/ 56 w 127"/>
                <a:gd name="T25" fmla="*/ 95 h 237"/>
                <a:gd name="T26" fmla="*/ 64 w 127"/>
                <a:gd name="T27" fmla="*/ 111 h 237"/>
                <a:gd name="T28" fmla="*/ 56 w 127"/>
                <a:gd name="T29" fmla="*/ 142 h 237"/>
                <a:gd name="T30" fmla="*/ 64 w 127"/>
                <a:gd name="T31" fmla="*/ 166 h 237"/>
                <a:gd name="T32" fmla="*/ 56 w 127"/>
                <a:gd name="T33" fmla="*/ 182 h 237"/>
                <a:gd name="T34" fmla="*/ 56 w 127"/>
                <a:gd name="T35" fmla="*/ 190 h 237"/>
                <a:gd name="T36" fmla="*/ 72 w 127"/>
                <a:gd name="T37" fmla="*/ 190 h 237"/>
                <a:gd name="T38" fmla="*/ 80 w 127"/>
                <a:gd name="T39" fmla="*/ 198 h 237"/>
                <a:gd name="T40" fmla="*/ 80 w 127"/>
                <a:gd name="T41" fmla="*/ 206 h 237"/>
                <a:gd name="T42" fmla="*/ 72 w 127"/>
                <a:gd name="T43" fmla="*/ 214 h 237"/>
                <a:gd name="T44" fmla="*/ 80 w 127"/>
                <a:gd name="T45" fmla="*/ 221 h 237"/>
                <a:gd name="T46" fmla="*/ 72 w 127"/>
                <a:gd name="T47" fmla="*/ 229 h 237"/>
                <a:gd name="T48" fmla="*/ 80 w 127"/>
                <a:gd name="T49" fmla="*/ 237 h 237"/>
                <a:gd name="T50" fmla="*/ 87 w 127"/>
                <a:gd name="T51" fmla="*/ 237 h 237"/>
                <a:gd name="T52" fmla="*/ 95 w 127"/>
                <a:gd name="T53" fmla="*/ 229 h 237"/>
                <a:gd name="T54" fmla="*/ 103 w 127"/>
                <a:gd name="T55" fmla="*/ 221 h 237"/>
                <a:gd name="T56" fmla="*/ 103 w 127"/>
                <a:gd name="T57" fmla="*/ 206 h 237"/>
                <a:gd name="T58" fmla="*/ 111 w 127"/>
                <a:gd name="T59" fmla="*/ 190 h 237"/>
                <a:gd name="T60" fmla="*/ 111 w 127"/>
                <a:gd name="T61" fmla="*/ 182 h 237"/>
                <a:gd name="T62" fmla="*/ 103 w 127"/>
                <a:gd name="T63" fmla="*/ 166 h 237"/>
                <a:gd name="T64" fmla="*/ 111 w 127"/>
                <a:gd name="T65" fmla="*/ 150 h 237"/>
                <a:gd name="T66" fmla="*/ 111 w 127"/>
                <a:gd name="T67" fmla="*/ 142 h 237"/>
                <a:gd name="T68" fmla="*/ 127 w 127"/>
                <a:gd name="T69" fmla="*/ 119 h 237"/>
                <a:gd name="T70" fmla="*/ 127 w 127"/>
                <a:gd name="T71" fmla="*/ 87 h 237"/>
                <a:gd name="T72" fmla="*/ 119 w 127"/>
                <a:gd name="T73" fmla="*/ 79 h 237"/>
                <a:gd name="T74" fmla="*/ 111 w 127"/>
                <a:gd name="T75" fmla="*/ 79 h 237"/>
                <a:gd name="T76" fmla="*/ 103 w 127"/>
                <a:gd name="T77" fmla="*/ 87 h 237"/>
                <a:gd name="T78" fmla="*/ 103 w 127"/>
                <a:gd name="T79" fmla="*/ 95 h 237"/>
                <a:gd name="T80" fmla="*/ 95 w 127"/>
                <a:gd name="T81" fmla="*/ 95 h 237"/>
                <a:gd name="T82" fmla="*/ 80 w 127"/>
                <a:gd name="T83" fmla="*/ 87 h 237"/>
                <a:gd name="T84" fmla="*/ 72 w 127"/>
                <a:gd name="T85" fmla="*/ 79 h 237"/>
                <a:gd name="T86" fmla="*/ 72 w 127"/>
                <a:gd name="T87" fmla="*/ 71 h 237"/>
                <a:gd name="T88" fmla="*/ 64 w 127"/>
                <a:gd name="T89" fmla="*/ 63 h 237"/>
                <a:gd name="T90" fmla="*/ 64 w 127"/>
                <a:gd name="T91" fmla="*/ 48 h 237"/>
                <a:gd name="T92" fmla="*/ 56 w 127"/>
                <a:gd name="T93" fmla="*/ 24 h 237"/>
                <a:gd name="T94" fmla="*/ 40 w 127"/>
                <a:gd name="T95" fmla="*/ 16 h 237"/>
                <a:gd name="T96" fmla="*/ 32 w 127"/>
                <a:gd name="T97" fmla="*/ 8 h 237"/>
                <a:gd name="T98" fmla="*/ 24 w 127"/>
                <a:gd name="T99" fmla="*/ 0 h 237"/>
                <a:gd name="T100" fmla="*/ 32 w 127"/>
                <a:gd name="T10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237">
                  <a:moveTo>
                    <a:pt x="32" y="8"/>
                  </a:moveTo>
                  <a:lnTo>
                    <a:pt x="24" y="0"/>
                  </a:lnTo>
                  <a:lnTo>
                    <a:pt x="8" y="0"/>
                  </a:lnTo>
                  <a:lnTo>
                    <a:pt x="0" y="0"/>
                  </a:lnTo>
                  <a:lnTo>
                    <a:pt x="0" y="8"/>
                  </a:lnTo>
                  <a:lnTo>
                    <a:pt x="0" y="16"/>
                  </a:lnTo>
                  <a:lnTo>
                    <a:pt x="8" y="24"/>
                  </a:lnTo>
                  <a:lnTo>
                    <a:pt x="16" y="32"/>
                  </a:lnTo>
                  <a:lnTo>
                    <a:pt x="24" y="48"/>
                  </a:lnTo>
                  <a:lnTo>
                    <a:pt x="40" y="63"/>
                  </a:lnTo>
                  <a:lnTo>
                    <a:pt x="48" y="79"/>
                  </a:lnTo>
                  <a:lnTo>
                    <a:pt x="56" y="87"/>
                  </a:lnTo>
                  <a:lnTo>
                    <a:pt x="56" y="95"/>
                  </a:lnTo>
                  <a:lnTo>
                    <a:pt x="64" y="111"/>
                  </a:lnTo>
                  <a:lnTo>
                    <a:pt x="56" y="142"/>
                  </a:lnTo>
                  <a:lnTo>
                    <a:pt x="64" y="166"/>
                  </a:lnTo>
                  <a:lnTo>
                    <a:pt x="56" y="182"/>
                  </a:lnTo>
                  <a:lnTo>
                    <a:pt x="56" y="190"/>
                  </a:lnTo>
                  <a:lnTo>
                    <a:pt x="72" y="190"/>
                  </a:lnTo>
                  <a:lnTo>
                    <a:pt x="80" y="198"/>
                  </a:lnTo>
                  <a:lnTo>
                    <a:pt x="80" y="206"/>
                  </a:lnTo>
                  <a:lnTo>
                    <a:pt x="72" y="214"/>
                  </a:lnTo>
                  <a:lnTo>
                    <a:pt x="80" y="221"/>
                  </a:lnTo>
                  <a:lnTo>
                    <a:pt x="72" y="229"/>
                  </a:lnTo>
                  <a:lnTo>
                    <a:pt x="80" y="237"/>
                  </a:lnTo>
                  <a:lnTo>
                    <a:pt x="87" y="237"/>
                  </a:lnTo>
                  <a:lnTo>
                    <a:pt x="95" y="229"/>
                  </a:lnTo>
                  <a:lnTo>
                    <a:pt x="103" y="221"/>
                  </a:lnTo>
                  <a:lnTo>
                    <a:pt x="103" y="206"/>
                  </a:lnTo>
                  <a:lnTo>
                    <a:pt x="111" y="190"/>
                  </a:lnTo>
                  <a:lnTo>
                    <a:pt x="111" y="182"/>
                  </a:lnTo>
                  <a:lnTo>
                    <a:pt x="103" y="166"/>
                  </a:lnTo>
                  <a:lnTo>
                    <a:pt x="111" y="150"/>
                  </a:lnTo>
                  <a:lnTo>
                    <a:pt x="111" y="142"/>
                  </a:lnTo>
                  <a:lnTo>
                    <a:pt x="127" y="119"/>
                  </a:lnTo>
                  <a:lnTo>
                    <a:pt x="127" y="87"/>
                  </a:lnTo>
                  <a:lnTo>
                    <a:pt x="119" y="79"/>
                  </a:lnTo>
                  <a:lnTo>
                    <a:pt x="111" y="79"/>
                  </a:lnTo>
                  <a:lnTo>
                    <a:pt x="103" y="87"/>
                  </a:lnTo>
                  <a:lnTo>
                    <a:pt x="103" y="95"/>
                  </a:lnTo>
                  <a:lnTo>
                    <a:pt x="95" y="95"/>
                  </a:lnTo>
                  <a:lnTo>
                    <a:pt x="80" y="87"/>
                  </a:lnTo>
                  <a:lnTo>
                    <a:pt x="72" y="79"/>
                  </a:lnTo>
                  <a:lnTo>
                    <a:pt x="72" y="71"/>
                  </a:lnTo>
                  <a:lnTo>
                    <a:pt x="64" y="63"/>
                  </a:lnTo>
                  <a:lnTo>
                    <a:pt x="64" y="48"/>
                  </a:lnTo>
                  <a:lnTo>
                    <a:pt x="56" y="24"/>
                  </a:lnTo>
                  <a:lnTo>
                    <a:pt x="40" y="16"/>
                  </a:lnTo>
                  <a:lnTo>
                    <a:pt x="32" y="8"/>
                  </a:lnTo>
                  <a:lnTo>
                    <a:pt x="24" y="0"/>
                  </a:lnTo>
                  <a:lnTo>
                    <a:pt x="32"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3" name="Freeform 15"/>
            <p:cNvSpPr>
              <a:spLocks noEditPoints="1"/>
            </p:cNvSpPr>
            <p:nvPr/>
          </p:nvSpPr>
          <p:spPr bwMode="auto">
            <a:xfrm>
              <a:off x="5794" y="1304"/>
              <a:ext cx="237" cy="316"/>
            </a:xfrm>
            <a:custGeom>
              <a:avLst/>
              <a:gdLst>
                <a:gd name="T0" fmla="*/ 111 w 237"/>
                <a:gd name="T1" fmla="*/ 0 h 316"/>
                <a:gd name="T2" fmla="*/ 111 w 237"/>
                <a:gd name="T3" fmla="*/ 16 h 316"/>
                <a:gd name="T4" fmla="*/ 111 w 237"/>
                <a:gd name="T5" fmla="*/ 39 h 316"/>
                <a:gd name="T6" fmla="*/ 103 w 237"/>
                <a:gd name="T7" fmla="*/ 63 h 316"/>
                <a:gd name="T8" fmla="*/ 103 w 237"/>
                <a:gd name="T9" fmla="*/ 79 h 316"/>
                <a:gd name="T10" fmla="*/ 118 w 237"/>
                <a:gd name="T11" fmla="*/ 95 h 316"/>
                <a:gd name="T12" fmla="*/ 134 w 237"/>
                <a:gd name="T13" fmla="*/ 95 h 316"/>
                <a:gd name="T14" fmla="*/ 142 w 237"/>
                <a:gd name="T15" fmla="*/ 71 h 316"/>
                <a:gd name="T16" fmla="*/ 134 w 237"/>
                <a:gd name="T17" fmla="*/ 16 h 316"/>
                <a:gd name="T18" fmla="*/ 118 w 237"/>
                <a:gd name="T19" fmla="*/ 0 h 316"/>
                <a:gd name="T20" fmla="*/ 0 w 237"/>
                <a:gd name="T21" fmla="*/ 142 h 316"/>
                <a:gd name="T22" fmla="*/ 71 w 237"/>
                <a:gd name="T23" fmla="*/ 316 h 316"/>
                <a:gd name="T24" fmla="*/ 103 w 237"/>
                <a:gd name="T25" fmla="*/ 308 h 316"/>
                <a:gd name="T26" fmla="*/ 118 w 237"/>
                <a:gd name="T27" fmla="*/ 284 h 316"/>
                <a:gd name="T28" fmla="*/ 126 w 237"/>
                <a:gd name="T29" fmla="*/ 268 h 316"/>
                <a:gd name="T30" fmla="*/ 111 w 237"/>
                <a:gd name="T31" fmla="*/ 260 h 316"/>
                <a:gd name="T32" fmla="*/ 111 w 237"/>
                <a:gd name="T33" fmla="*/ 245 h 316"/>
                <a:gd name="T34" fmla="*/ 118 w 237"/>
                <a:gd name="T35" fmla="*/ 205 h 316"/>
                <a:gd name="T36" fmla="*/ 134 w 237"/>
                <a:gd name="T37" fmla="*/ 197 h 316"/>
                <a:gd name="T38" fmla="*/ 158 w 237"/>
                <a:gd name="T39" fmla="*/ 197 h 316"/>
                <a:gd name="T40" fmla="*/ 198 w 237"/>
                <a:gd name="T41" fmla="*/ 197 h 316"/>
                <a:gd name="T42" fmla="*/ 205 w 237"/>
                <a:gd name="T43" fmla="*/ 189 h 316"/>
                <a:gd name="T44" fmla="*/ 237 w 237"/>
                <a:gd name="T45" fmla="*/ 166 h 316"/>
                <a:gd name="T46" fmla="*/ 229 w 237"/>
                <a:gd name="T47" fmla="*/ 150 h 316"/>
                <a:gd name="T48" fmla="*/ 205 w 237"/>
                <a:gd name="T49" fmla="*/ 150 h 316"/>
                <a:gd name="T50" fmla="*/ 190 w 237"/>
                <a:gd name="T51" fmla="*/ 158 h 316"/>
                <a:gd name="T52" fmla="*/ 150 w 237"/>
                <a:gd name="T53" fmla="*/ 150 h 316"/>
                <a:gd name="T54" fmla="*/ 126 w 237"/>
                <a:gd name="T55" fmla="*/ 134 h 316"/>
                <a:gd name="T56" fmla="*/ 111 w 237"/>
                <a:gd name="T57" fmla="*/ 126 h 316"/>
                <a:gd name="T58" fmla="*/ 79 w 237"/>
                <a:gd name="T59" fmla="*/ 134 h 316"/>
                <a:gd name="T60" fmla="*/ 63 w 237"/>
                <a:gd name="T61" fmla="*/ 126 h 316"/>
                <a:gd name="T62" fmla="*/ 0 w 237"/>
                <a:gd name="T63" fmla="*/ 14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 h="316">
                  <a:moveTo>
                    <a:pt x="126" y="0"/>
                  </a:moveTo>
                  <a:lnTo>
                    <a:pt x="111" y="0"/>
                  </a:lnTo>
                  <a:lnTo>
                    <a:pt x="111" y="8"/>
                  </a:lnTo>
                  <a:lnTo>
                    <a:pt x="111" y="16"/>
                  </a:lnTo>
                  <a:lnTo>
                    <a:pt x="111" y="31"/>
                  </a:lnTo>
                  <a:lnTo>
                    <a:pt x="111" y="39"/>
                  </a:lnTo>
                  <a:lnTo>
                    <a:pt x="111" y="47"/>
                  </a:lnTo>
                  <a:lnTo>
                    <a:pt x="103" y="63"/>
                  </a:lnTo>
                  <a:lnTo>
                    <a:pt x="103" y="71"/>
                  </a:lnTo>
                  <a:lnTo>
                    <a:pt x="103" y="79"/>
                  </a:lnTo>
                  <a:lnTo>
                    <a:pt x="111" y="87"/>
                  </a:lnTo>
                  <a:lnTo>
                    <a:pt x="118" y="95"/>
                  </a:lnTo>
                  <a:lnTo>
                    <a:pt x="126" y="95"/>
                  </a:lnTo>
                  <a:lnTo>
                    <a:pt x="134" y="95"/>
                  </a:lnTo>
                  <a:lnTo>
                    <a:pt x="142" y="87"/>
                  </a:lnTo>
                  <a:lnTo>
                    <a:pt x="142" y="71"/>
                  </a:lnTo>
                  <a:lnTo>
                    <a:pt x="142" y="39"/>
                  </a:lnTo>
                  <a:lnTo>
                    <a:pt x="134" y="16"/>
                  </a:lnTo>
                  <a:lnTo>
                    <a:pt x="126" y="8"/>
                  </a:lnTo>
                  <a:lnTo>
                    <a:pt x="118" y="0"/>
                  </a:lnTo>
                  <a:lnTo>
                    <a:pt x="126" y="0"/>
                  </a:lnTo>
                  <a:close/>
                  <a:moveTo>
                    <a:pt x="0" y="142"/>
                  </a:moveTo>
                  <a:lnTo>
                    <a:pt x="55" y="316"/>
                  </a:lnTo>
                  <a:lnTo>
                    <a:pt x="71" y="316"/>
                  </a:lnTo>
                  <a:lnTo>
                    <a:pt x="87" y="316"/>
                  </a:lnTo>
                  <a:lnTo>
                    <a:pt x="103" y="308"/>
                  </a:lnTo>
                  <a:lnTo>
                    <a:pt x="111" y="300"/>
                  </a:lnTo>
                  <a:lnTo>
                    <a:pt x="118" y="284"/>
                  </a:lnTo>
                  <a:lnTo>
                    <a:pt x="126" y="276"/>
                  </a:lnTo>
                  <a:lnTo>
                    <a:pt x="126" y="268"/>
                  </a:lnTo>
                  <a:lnTo>
                    <a:pt x="118" y="260"/>
                  </a:lnTo>
                  <a:lnTo>
                    <a:pt x="111" y="260"/>
                  </a:lnTo>
                  <a:lnTo>
                    <a:pt x="111" y="253"/>
                  </a:lnTo>
                  <a:lnTo>
                    <a:pt x="111" y="245"/>
                  </a:lnTo>
                  <a:lnTo>
                    <a:pt x="118" y="213"/>
                  </a:lnTo>
                  <a:lnTo>
                    <a:pt x="118" y="205"/>
                  </a:lnTo>
                  <a:lnTo>
                    <a:pt x="118" y="197"/>
                  </a:lnTo>
                  <a:lnTo>
                    <a:pt x="134" y="197"/>
                  </a:lnTo>
                  <a:lnTo>
                    <a:pt x="142" y="197"/>
                  </a:lnTo>
                  <a:lnTo>
                    <a:pt x="158" y="197"/>
                  </a:lnTo>
                  <a:lnTo>
                    <a:pt x="182" y="197"/>
                  </a:lnTo>
                  <a:lnTo>
                    <a:pt x="198" y="197"/>
                  </a:lnTo>
                  <a:lnTo>
                    <a:pt x="205" y="197"/>
                  </a:lnTo>
                  <a:lnTo>
                    <a:pt x="205" y="189"/>
                  </a:lnTo>
                  <a:lnTo>
                    <a:pt x="221" y="181"/>
                  </a:lnTo>
                  <a:lnTo>
                    <a:pt x="237" y="166"/>
                  </a:lnTo>
                  <a:lnTo>
                    <a:pt x="237" y="158"/>
                  </a:lnTo>
                  <a:lnTo>
                    <a:pt x="229" y="150"/>
                  </a:lnTo>
                  <a:lnTo>
                    <a:pt x="213" y="158"/>
                  </a:lnTo>
                  <a:lnTo>
                    <a:pt x="205" y="150"/>
                  </a:lnTo>
                  <a:lnTo>
                    <a:pt x="198" y="150"/>
                  </a:lnTo>
                  <a:lnTo>
                    <a:pt x="190" y="158"/>
                  </a:lnTo>
                  <a:lnTo>
                    <a:pt x="166" y="150"/>
                  </a:lnTo>
                  <a:lnTo>
                    <a:pt x="150" y="150"/>
                  </a:lnTo>
                  <a:lnTo>
                    <a:pt x="134" y="142"/>
                  </a:lnTo>
                  <a:lnTo>
                    <a:pt x="126" y="134"/>
                  </a:lnTo>
                  <a:lnTo>
                    <a:pt x="118" y="126"/>
                  </a:lnTo>
                  <a:lnTo>
                    <a:pt x="111" y="126"/>
                  </a:lnTo>
                  <a:lnTo>
                    <a:pt x="95" y="134"/>
                  </a:lnTo>
                  <a:lnTo>
                    <a:pt x="79" y="134"/>
                  </a:lnTo>
                  <a:lnTo>
                    <a:pt x="71" y="126"/>
                  </a:lnTo>
                  <a:lnTo>
                    <a:pt x="63" y="126"/>
                  </a:lnTo>
                  <a:lnTo>
                    <a:pt x="39"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4" name="Freeform 16"/>
            <p:cNvSpPr>
              <a:spLocks/>
            </p:cNvSpPr>
            <p:nvPr/>
          </p:nvSpPr>
          <p:spPr bwMode="auto">
            <a:xfrm>
              <a:off x="5897" y="1304"/>
              <a:ext cx="39" cy="95"/>
            </a:xfrm>
            <a:custGeom>
              <a:avLst/>
              <a:gdLst>
                <a:gd name="T0" fmla="*/ 23 w 39"/>
                <a:gd name="T1" fmla="*/ 0 h 95"/>
                <a:gd name="T2" fmla="*/ 8 w 39"/>
                <a:gd name="T3" fmla="*/ 0 h 95"/>
                <a:gd name="T4" fmla="*/ 8 w 39"/>
                <a:gd name="T5" fmla="*/ 8 h 95"/>
                <a:gd name="T6" fmla="*/ 8 w 39"/>
                <a:gd name="T7" fmla="*/ 16 h 95"/>
                <a:gd name="T8" fmla="*/ 8 w 39"/>
                <a:gd name="T9" fmla="*/ 31 h 95"/>
                <a:gd name="T10" fmla="*/ 8 w 39"/>
                <a:gd name="T11" fmla="*/ 39 h 95"/>
                <a:gd name="T12" fmla="*/ 8 w 39"/>
                <a:gd name="T13" fmla="*/ 47 h 95"/>
                <a:gd name="T14" fmla="*/ 0 w 39"/>
                <a:gd name="T15" fmla="*/ 63 h 95"/>
                <a:gd name="T16" fmla="*/ 0 w 39"/>
                <a:gd name="T17" fmla="*/ 71 h 95"/>
                <a:gd name="T18" fmla="*/ 0 w 39"/>
                <a:gd name="T19" fmla="*/ 79 h 95"/>
                <a:gd name="T20" fmla="*/ 8 w 39"/>
                <a:gd name="T21" fmla="*/ 87 h 95"/>
                <a:gd name="T22" fmla="*/ 15 w 39"/>
                <a:gd name="T23" fmla="*/ 95 h 95"/>
                <a:gd name="T24" fmla="*/ 23 w 39"/>
                <a:gd name="T25" fmla="*/ 95 h 95"/>
                <a:gd name="T26" fmla="*/ 31 w 39"/>
                <a:gd name="T27" fmla="*/ 95 h 95"/>
                <a:gd name="T28" fmla="*/ 39 w 39"/>
                <a:gd name="T29" fmla="*/ 87 h 95"/>
                <a:gd name="T30" fmla="*/ 39 w 39"/>
                <a:gd name="T31" fmla="*/ 71 h 95"/>
                <a:gd name="T32" fmla="*/ 39 w 39"/>
                <a:gd name="T33" fmla="*/ 39 h 95"/>
                <a:gd name="T34" fmla="*/ 31 w 39"/>
                <a:gd name="T35" fmla="*/ 16 h 95"/>
                <a:gd name="T36" fmla="*/ 23 w 39"/>
                <a:gd name="T37" fmla="*/ 8 h 95"/>
                <a:gd name="T38" fmla="*/ 15 w 39"/>
                <a:gd name="T39" fmla="*/ 0 h 95"/>
                <a:gd name="T40" fmla="*/ 23 w 39"/>
                <a:gd name="T4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95">
                  <a:moveTo>
                    <a:pt x="23" y="0"/>
                  </a:moveTo>
                  <a:lnTo>
                    <a:pt x="8" y="0"/>
                  </a:lnTo>
                  <a:lnTo>
                    <a:pt x="8" y="8"/>
                  </a:lnTo>
                  <a:lnTo>
                    <a:pt x="8" y="16"/>
                  </a:lnTo>
                  <a:lnTo>
                    <a:pt x="8" y="31"/>
                  </a:lnTo>
                  <a:lnTo>
                    <a:pt x="8" y="39"/>
                  </a:lnTo>
                  <a:lnTo>
                    <a:pt x="8" y="47"/>
                  </a:lnTo>
                  <a:lnTo>
                    <a:pt x="0" y="63"/>
                  </a:lnTo>
                  <a:lnTo>
                    <a:pt x="0" y="71"/>
                  </a:lnTo>
                  <a:lnTo>
                    <a:pt x="0" y="79"/>
                  </a:lnTo>
                  <a:lnTo>
                    <a:pt x="8" y="87"/>
                  </a:lnTo>
                  <a:lnTo>
                    <a:pt x="15" y="95"/>
                  </a:lnTo>
                  <a:lnTo>
                    <a:pt x="23" y="95"/>
                  </a:lnTo>
                  <a:lnTo>
                    <a:pt x="31" y="95"/>
                  </a:lnTo>
                  <a:lnTo>
                    <a:pt x="39" y="87"/>
                  </a:lnTo>
                  <a:lnTo>
                    <a:pt x="39" y="71"/>
                  </a:lnTo>
                  <a:lnTo>
                    <a:pt x="39" y="39"/>
                  </a:lnTo>
                  <a:lnTo>
                    <a:pt x="31" y="16"/>
                  </a:lnTo>
                  <a:lnTo>
                    <a:pt x="23" y="8"/>
                  </a:lnTo>
                  <a:lnTo>
                    <a:pt x="15"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5" name="Freeform 17"/>
            <p:cNvSpPr>
              <a:spLocks/>
            </p:cNvSpPr>
            <p:nvPr/>
          </p:nvSpPr>
          <p:spPr bwMode="auto">
            <a:xfrm>
              <a:off x="5794" y="1430"/>
              <a:ext cx="237" cy="190"/>
            </a:xfrm>
            <a:custGeom>
              <a:avLst/>
              <a:gdLst>
                <a:gd name="T0" fmla="*/ 0 w 237"/>
                <a:gd name="T1" fmla="*/ 16 h 190"/>
                <a:gd name="T2" fmla="*/ 55 w 237"/>
                <a:gd name="T3" fmla="*/ 190 h 190"/>
                <a:gd name="T4" fmla="*/ 71 w 237"/>
                <a:gd name="T5" fmla="*/ 190 h 190"/>
                <a:gd name="T6" fmla="*/ 87 w 237"/>
                <a:gd name="T7" fmla="*/ 190 h 190"/>
                <a:gd name="T8" fmla="*/ 103 w 237"/>
                <a:gd name="T9" fmla="*/ 182 h 190"/>
                <a:gd name="T10" fmla="*/ 111 w 237"/>
                <a:gd name="T11" fmla="*/ 174 h 190"/>
                <a:gd name="T12" fmla="*/ 118 w 237"/>
                <a:gd name="T13" fmla="*/ 158 h 190"/>
                <a:gd name="T14" fmla="*/ 126 w 237"/>
                <a:gd name="T15" fmla="*/ 150 h 190"/>
                <a:gd name="T16" fmla="*/ 126 w 237"/>
                <a:gd name="T17" fmla="*/ 142 h 190"/>
                <a:gd name="T18" fmla="*/ 118 w 237"/>
                <a:gd name="T19" fmla="*/ 134 h 190"/>
                <a:gd name="T20" fmla="*/ 111 w 237"/>
                <a:gd name="T21" fmla="*/ 134 h 190"/>
                <a:gd name="T22" fmla="*/ 111 w 237"/>
                <a:gd name="T23" fmla="*/ 127 h 190"/>
                <a:gd name="T24" fmla="*/ 111 w 237"/>
                <a:gd name="T25" fmla="*/ 119 h 190"/>
                <a:gd name="T26" fmla="*/ 118 w 237"/>
                <a:gd name="T27" fmla="*/ 87 h 190"/>
                <a:gd name="T28" fmla="*/ 118 w 237"/>
                <a:gd name="T29" fmla="*/ 79 h 190"/>
                <a:gd name="T30" fmla="*/ 118 w 237"/>
                <a:gd name="T31" fmla="*/ 71 h 190"/>
                <a:gd name="T32" fmla="*/ 134 w 237"/>
                <a:gd name="T33" fmla="*/ 71 h 190"/>
                <a:gd name="T34" fmla="*/ 142 w 237"/>
                <a:gd name="T35" fmla="*/ 71 h 190"/>
                <a:gd name="T36" fmla="*/ 158 w 237"/>
                <a:gd name="T37" fmla="*/ 71 h 190"/>
                <a:gd name="T38" fmla="*/ 182 w 237"/>
                <a:gd name="T39" fmla="*/ 71 h 190"/>
                <a:gd name="T40" fmla="*/ 198 w 237"/>
                <a:gd name="T41" fmla="*/ 71 h 190"/>
                <a:gd name="T42" fmla="*/ 205 w 237"/>
                <a:gd name="T43" fmla="*/ 71 h 190"/>
                <a:gd name="T44" fmla="*/ 205 w 237"/>
                <a:gd name="T45" fmla="*/ 63 h 190"/>
                <a:gd name="T46" fmla="*/ 221 w 237"/>
                <a:gd name="T47" fmla="*/ 55 h 190"/>
                <a:gd name="T48" fmla="*/ 237 w 237"/>
                <a:gd name="T49" fmla="*/ 40 h 190"/>
                <a:gd name="T50" fmla="*/ 237 w 237"/>
                <a:gd name="T51" fmla="*/ 32 h 190"/>
                <a:gd name="T52" fmla="*/ 229 w 237"/>
                <a:gd name="T53" fmla="*/ 24 h 190"/>
                <a:gd name="T54" fmla="*/ 213 w 237"/>
                <a:gd name="T55" fmla="*/ 32 h 190"/>
                <a:gd name="T56" fmla="*/ 205 w 237"/>
                <a:gd name="T57" fmla="*/ 24 h 190"/>
                <a:gd name="T58" fmla="*/ 198 w 237"/>
                <a:gd name="T59" fmla="*/ 24 h 190"/>
                <a:gd name="T60" fmla="*/ 190 w 237"/>
                <a:gd name="T61" fmla="*/ 32 h 190"/>
                <a:gd name="T62" fmla="*/ 166 w 237"/>
                <a:gd name="T63" fmla="*/ 24 h 190"/>
                <a:gd name="T64" fmla="*/ 150 w 237"/>
                <a:gd name="T65" fmla="*/ 24 h 190"/>
                <a:gd name="T66" fmla="*/ 134 w 237"/>
                <a:gd name="T67" fmla="*/ 16 h 190"/>
                <a:gd name="T68" fmla="*/ 126 w 237"/>
                <a:gd name="T69" fmla="*/ 8 h 190"/>
                <a:gd name="T70" fmla="*/ 118 w 237"/>
                <a:gd name="T71" fmla="*/ 0 h 190"/>
                <a:gd name="T72" fmla="*/ 111 w 237"/>
                <a:gd name="T73" fmla="*/ 0 h 190"/>
                <a:gd name="T74" fmla="*/ 95 w 237"/>
                <a:gd name="T75" fmla="*/ 8 h 190"/>
                <a:gd name="T76" fmla="*/ 79 w 237"/>
                <a:gd name="T77" fmla="*/ 8 h 190"/>
                <a:gd name="T78" fmla="*/ 71 w 237"/>
                <a:gd name="T79" fmla="*/ 0 h 190"/>
                <a:gd name="T80" fmla="*/ 63 w 237"/>
                <a:gd name="T81" fmla="*/ 0 h 190"/>
                <a:gd name="T82" fmla="*/ 39 w 237"/>
                <a:gd name="T83" fmla="*/ 0 h 190"/>
                <a:gd name="T84" fmla="*/ 0 w 237"/>
                <a:gd name="T85" fmla="*/ 1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190">
                  <a:moveTo>
                    <a:pt x="0" y="16"/>
                  </a:moveTo>
                  <a:lnTo>
                    <a:pt x="55" y="190"/>
                  </a:lnTo>
                  <a:lnTo>
                    <a:pt x="71" y="190"/>
                  </a:lnTo>
                  <a:lnTo>
                    <a:pt x="87" y="190"/>
                  </a:lnTo>
                  <a:lnTo>
                    <a:pt x="103" y="182"/>
                  </a:lnTo>
                  <a:lnTo>
                    <a:pt x="111" y="174"/>
                  </a:lnTo>
                  <a:lnTo>
                    <a:pt x="118" y="158"/>
                  </a:lnTo>
                  <a:lnTo>
                    <a:pt x="126" y="150"/>
                  </a:lnTo>
                  <a:lnTo>
                    <a:pt x="126" y="142"/>
                  </a:lnTo>
                  <a:lnTo>
                    <a:pt x="118" y="134"/>
                  </a:lnTo>
                  <a:lnTo>
                    <a:pt x="111" y="134"/>
                  </a:lnTo>
                  <a:lnTo>
                    <a:pt x="111" y="127"/>
                  </a:lnTo>
                  <a:lnTo>
                    <a:pt x="111" y="119"/>
                  </a:lnTo>
                  <a:lnTo>
                    <a:pt x="118" y="87"/>
                  </a:lnTo>
                  <a:lnTo>
                    <a:pt x="118" y="79"/>
                  </a:lnTo>
                  <a:lnTo>
                    <a:pt x="118" y="71"/>
                  </a:lnTo>
                  <a:lnTo>
                    <a:pt x="134" y="71"/>
                  </a:lnTo>
                  <a:lnTo>
                    <a:pt x="142" y="71"/>
                  </a:lnTo>
                  <a:lnTo>
                    <a:pt x="158" y="71"/>
                  </a:lnTo>
                  <a:lnTo>
                    <a:pt x="182" y="71"/>
                  </a:lnTo>
                  <a:lnTo>
                    <a:pt x="198" y="71"/>
                  </a:lnTo>
                  <a:lnTo>
                    <a:pt x="205" y="71"/>
                  </a:lnTo>
                  <a:lnTo>
                    <a:pt x="205" y="63"/>
                  </a:lnTo>
                  <a:lnTo>
                    <a:pt x="221" y="55"/>
                  </a:lnTo>
                  <a:lnTo>
                    <a:pt x="237" y="40"/>
                  </a:lnTo>
                  <a:lnTo>
                    <a:pt x="237" y="32"/>
                  </a:lnTo>
                  <a:lnTo>
                    <a:pt x="229" y="24"/>
                  </a:lnTo>
                  <a:lnTo>
                    <a:pt x="213" y="32"/>
                  </a:lnTo>
                  <a:lnTo>
                    <a:pt x="205" y="24"/>
                  </a:lnTo>
                  <a:lnTo>
                    <a:pt x="198" y="24"/>
                  </a:lnTo>
                  <a:lnTo>
                    <a:pt x="190" y="32"/>
                  </a:lnTo>
                  <a:lnTo>
                    <a:pt x="166" y="24"/>
                  </a:lnTo>
                  <a:lnTo>
                    <a:pt x="150" y="24"/>
                  </a:lnTo>
                  <a:lnTo>
                    <a:pt x="134" y="16"/>
                  </a:lnTo>
                  <a:lnTo>
                    <a:pt x="126" y="8"/>
                  </a:lnTo>
                  <a:lnTo>
                    <a:pt x="118" y="0"/>
                  </a:lnTo>
                  <a:lnTo>
                    <a:pt x="111" y="0"/>
                  </a:lnTo>
                  <a:lnTo>
                    <a:pt x="95" y="8"/>
                  </a:lnTo>
                  <a:lnTo>
                    <a:pt x="79" y="8"/>
                  </a:lnTo>
                  <a:lnTo>
                    <a:pt x="71" y="0"/>
                  </a:lnTo>
                  <a:lnTo>
                    <a:pt x="63" y="0"/>
                  </a:lnTo>
                  <a:lnTo>
                    <a:pt x="39" y="0"/>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6" name="Freeform 18"/>
            <p:cNvSpPr>
              <a:spLocks noEditPoints="1"/>
            </p:cNvSpPr>
            <p:nvPr/>
          </p:nvSpPr>
          <p:spPr bwMode="auto">
            <a:xfrm>
              <a:off x="5066" y="1446"/>
              <a:ext cx="783" cy="909"/>
            </a:xfrm>
            <a:custGeom>
              <a:avLst/>
              <a:gdLst>
                <a:gd name="T0" fmla="*/ 767 w 783"/>
                <a:gd name="T1" fmla="*/ 221 h 909"/>
                <a:gd name="T2" fmla="*/ 665 w 783"/>
                <a:gd name="T3" fmla="*/ 427 h 909"/>
                <a:gd name="T4" fmla="*/ 514 w 783"/>
                <a:gd name="T5" fmla="*/ 363 h 909"/>
                <a:gd name="T6" fmla="*/ 585 w 783"/>
                <a:gd name="T7" fmla="*/ 245 h 909"/>
                <a:gd name="T8" fmla="*/ 562 w 783"/>
                <a:gd name="T9" fmla="*/ 348 h 909"/>
                <a:gd name="T10" fmla="*/ 601 w 783"/>
                <a:gd name="T11" fmla="*/ 261 h 909"/>
                <a:gd name="T12" fmla="*/ 475 w 783"/>
                <a:gd name="T13" fmla="*/ 197 h 909"/>
                <a:gd name="T14" fmla="*/ 498 w 783"/>
                <a:gd name="T15" fmla="*/ 261 h 909"/>
                <a:gd name="T16" fmla="*/ 506 w 783"/>
                <a:gd name="T17" fmla="*/ 221 h 909"/>
                <a:gd name="T18" fmla="*/ 419 w 783"/>
                <a:gd name="T19" fmla="*/ 300 h 909"/>
                <a:gd name="T20" fmla="*/ 411 w 783"/>
                <a:gd name="T21" fmla="*/ 435 h 909"/>
                <a:gd name="T22" fmla="*/ 467 w 783"/>
                <a:gd name="T23" fmla="*/ 514 h 909"/>
                <a:gd name="T24" fmla="*/ 530 w 783"/>
                <a:gd name="T25" fmla="*/ 545 h 909"/>
                <a:gd name="T26" fmla="*/ 491 w 783"/>
                <a:gd name="T27" fmla="*/ 474 h 909"/>
                <a:gd name="T28" fmla="*/ 538 w 783"/>
                <a:gd name="T29" fmla="*/ 466 h 909"/>
                <a:gd name="T30" fmla="*/ 475 w 783"/>
                <a:gd name="T31" fmla="*/ 411 h 909"/>
                <a:gd name="T32" fmla="*/ 459 w 783"/>
                <a:gd name="T33" fmla="*/ 348 h 909"/>
                <a:gd name="T34" fmla="*/ 427 w 783"/>
                <a:gd name="T35" fmla="*/ 387 h 909"/>
                <a:gd name="T36" fmla="*/ 451 w 783"/>
                <a:gd name="T37" fmla="*/ 269 h 909"/>
                <a:gd name="T38" fmla="*/ 657 w 783"/>
                <a:gd name="T39" fmla="*/ 506 h 909"/>
                <a:gd name="T40" fmla="*/ 680 w 783"/>
                <a:gd name="T41" fmla="*/ 506 h 909"/>
                <a:gd name="T42" fmla="*/ 578 w 783"/>
                <a:gd name="T43" fmla="*/ 585 h 909"/>
                <a:gd name="T44" fmla="*/ 570 w 783"/>
                <a:gd name="T45" fmla="*/ 624 h 909"/>
                <a:gd name="T46" fmla="*/ 570 w 783"/>
                <a:gd name="T47" fmla="*/ 640 h 909"/>
                <a:gd name="T48" fmla="*/ 506 w 783"/>
                <a:gd name="T49" fmla="*/ 703 h 909"/>
                <a:gd name="T50" fmla="*/ 467 w 783"/>
                <a:gd name="T51" fmla="*/ 703 h 909"/>
                <a:gd name="T52" fmla="*/ 237 w 783"/>
                <a:gd name="T53" fmla="*/ 901 h 909"/>
                <a:gd name="T54" fmla="*/ 166 w 783"/>
                <a:gd name="T55" fmla="*/ 751 h 909"/>
                <a:gd name="T56" fmla="*/ 182 w 783"/>
                <a:gd name="T57" fmla="*/ 632 h 909"/>
                <a:gd name="T58" fmla="*/ 309 w 783"/>
                <a:gd name="T59" fmla="*/ 751 h 909"/>
                <a:gd name="T60" fmla="*/ 269 w 783"/>
                <a:gd name="T61" fmla="*/ 758 h 909"/>
                <a:gd name="T62" fmla="*/ 443 w 783"/>
                <a:gd name="T63" fmla="*/ 735 h 909"/>
                <a:gd name="T64" fmla="*/ 396 w 783"/>
                <a:gd name="T65" fmla="*/ 798 h 909"/>
                <a:gd name="T66" fmla="*/ 372 w 783"/>
                <a:gd name="T67" fmla="*/ 853 h 909"/>
                <a:gd name="T68" fmla="*/ 451 w 783"/>
                <a:gd name="T69" fmla="*/ 782 h 909"/>
                <a:gd name="T70" fmla="*/ 443 w 783"/>
                <a:gd name="T71" fmla="*/ 735 h 909"/>
                <a:gd name="T72" fmla="*/ 8 w 783"/>
                <a:gd name="T73" fmla="*/ 814 h 909"/>
                <a:gd name="T74" fmla="*/ 95 w 783"/>
                <a:gd name="T75" fmla="*/ 853 h 909"/>
                <a:gd name="T76" fmla="*/ 261 w 783"/>
                <a:gd name="T77" fmla="*/ 869 h 909"/>
                <a:gd name="T78" fmla="*/ 309 w 783"/>
                <a:gd name="T79" fmla="*/ 822 h 909"/>
                <a:gd name="T80" fmla="*/ 190 w 783"/>
                <a:gd name="T81" fmla="*/ 766 h 909"/>
                <a:gd name="T82" fmla="*/ 736 w 783"/>
                <a:gd name="T83" fmla="*/ 166 h 909"/>
                <a:gd name="T84" fmla="*/ 657 w 783"/>
                <a:gd name="T85" fmla="*/ 213 h 909"/>
                <a:gd name="T86" fmla="*/ 609 w 783"/>
                <a:gd name="T87" fmla="*/ 182 h 909"/>
                <a:gd name="T88" fmla="*/ 554 w 783"/>
                <a:gd name="T89" fmla="*/ 197 h 909"/>
                <a:gd name="T90" fmla="*/ 578 w 783"/>
                <a:gd name="T91" fmla="*/ 134 h 909"/>
                <a:gd name="T92" fmla="*/ 625 w 783"/>
                <a:gd name="T93" fmla="*/ 63 h 909"/>
                <a:gd name="T94" fmla="*/ 712 w 783"/>
                <a:gd name="T95" fmla="*/ 16 h 909"/>
                <a:gd name="T96" fmla="*/ 293 w 783"/>
                <a:gd name="T97" fmla="*/ 411 h 909"/>
                <a:gd name="T98" fmla="*/ 309 w 783"/>
                <a:gd name="T99" fmla="*/ 561 h 909"/>
                <a:gd name="T100" fmla="*/ 237 w 783"/>
                <a:gd name="T101" fmla="*/ 600 h 909"/>
                <a:gd name="T102" fmla="*/ 285 w 783"/>
                <a:gd name="T103" fmla="*/ 672 h 909"/>
                <a:gd name="T104" fmla="*/ 340 w 783"/>
                <a:gd name="T105" fmla="*/ 687 h 909"/>
                <a:gd name="T106" fmla="*/ 396 w 783"/>
                <a:gd name="T107" fmla="*/ 624 h 909"/>
                <a:gd name="T108" fmla="*/ 427 w 783"/>
                <a:gd name="T109" fmla="*/ 545 h 909"/>
                <a:gd name="T110" fmla="*/ 396 w 783"/>
                <a:gd name="T111" fmla="*/ 482 h 909"/>
                <a:gd name="T112" fmla="*/ 372 w 783"/>
                <a:gd name="T113" fmla="*/ 41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3" h="909">
                  <a:moveTo>
                    <a:pt x="775" y="221"/>
                  </a:moveTo>
                  <a:lnTo>
                    <a:pt x="775" y="229"/>
                  </a:lnTo>
                  <a:lnTo>
                    <a:pt x="783" y="221"/>
                  </a:lnTo>
                  <a:lnTo>
                    <a:pt x="783" y="213"/>
                  </a:lnTo>
                  <a:lnTo>
                    <a:pt x="775" y="197"/>
                  </a:lnTo>
                  <a:lnTo>
                    <a:pt x="767" y="197"/>
                  </a:lnTo>
                  <a:lnTo>
                    <a:pt x="767" y="205"/>
                  </a:lnTo>
                  <a:lnTo>
                    <a:pt x="767" y="221"/>
                  </a:lnTo>
                  <a:lnTo>
                    <a:pt x="775" y="221"/>
                  </a:lnTo>
                  <a:close/>
                  <a:moveTo>
                    <a:pt x="665" y="427"/>
                  </a:moveTo>
                  <a:lnTo>
                    <a:pt x="657" y="435"/>
                  </a:lnTo>
                  <a:lnTo>
                    <a:pt x="657" y="442"/>
                  </a:lnTo>
                  <a:lnTo>
                    <a:pt x="657" y="450"/>
                  </a:lnTo>
                  <a:lnTo>
                    <a:pt x="672" y="450"/>
                  </a:lnTo>
                  <a:lnTo>
                    <a:pt x="672" y="427"/>
                  </a:lnTo>
                  <a:lnTo>
                    <a:pt x="665" y="427"/>
                  </a:lnTo>
                  <a:close/>
                  <a:moveTo>
                    <a:pt x="546" y="316"/>
                  </a:moveTo>
                  <a:lnTo>
                    <a:pt x="538" y="308"/>
                  </a:lnTo>
                  <a:lnTo>
                    <a:pt x="530" y="308"/>
                  </a:lnTo>
                  <a:lnTo>
                    <a:pt x="530" y="316"/>
                  </a:lnTo>
                  <a:lnTo>
                    <a:pt x="530" y="324"/>
                  </a:lnTo>
                  <a:lnTo>
                    <a:pt x="522" y="332"/>
                  </a:lnTo>
                  <a:lnTo>
                    <a:pt x="506" y="356"/>
                  </a:lnTo>
                  <a:lnTo>
                    <a:pt x="514" y="363"/>
                  </a:lnTo>
                  <a:lnTo>
                    <a:pt x="522" y="363"/>
                  </a:lnTo>
                  <a:lnTo>
                    <a:pt x="530" y="363"/>
                  </a:lnTo>
                  <a:lnTo>
                    <a:pt x="530" y="348"/>
                  </a:lnTo>
                  <a:lnTo>
                    <a:pt x="538" y="332"/>
                  </a:lnTo>
                  <a:lnTo>
                    <a:pt x="538" y="316"/>
                  </a:lnTo>
                  <a:lnTo>
                    <a:pt x="546" y="316"/>
                  </a:lnTo>
                  <a:close/>
                  <a:moveTo>
                    <a:pt x="601" y="253"/>
                  </a:moveTo>
                  <a:lnTo>
                    <a:pt x="585" y="245"/>
                  </a:lnTo>
                  <a:lnTo>
                    <a:pt x="578" y="245"/>
                  </a:lnTo>
                  <a:lnTo>
                    <a:pt x="578" y="261"/>
                  </a:lnTo>
                  <a:lnTo>
                    <a:pt x="570" y="269"/>
                  </a:lnTo>
                  <a:lnTo>
                    <a:pt x="570" y="292"/>
                  </a:lnTo>
                  <a:lnTo>
                    <a:pt x="570" y="316"/>
                  </a:lnTo>
                  <a:lnTo>
                    <a:pt x="570" y="324"/>
                  </a:lnTo>
                  <a:lnTo>
                    <a:pt x="562" y="340"/>
                  </a:lnTo>
                  <a:lnTo>
                    <a:pt x="562" y="348"/>
                  </a:lnTo>
                  <a:lnTo>
                    <a:pt x="570" y="356"/>
                  </a:lnTo>
                  <a:lnTo>
                    <a:pt x="578" y="348"/>
                  </a:lnTo>
                  <a:lnTo>
                    <a:pt x="585" y="332"/>
                  </a:lnTo>
                  <a:lnTo>
                    <a:pt x="585" y="316"/>
                  </a:lnTo>
                  <a:lnTo>
                    <a:pt x="585" y="308"/>
                  </a:lnTo>
                  <a:lnTo>
                    <a:pt x="593" y="292"/>
                  </a:lnTo>
                  <a:lnTo>
                    <a:pt x="601" y="276"/>
                  </a:lnTo>
                  <a:lnTo>
                    <a:pt x="601" y="261"/>
                  </a:lnTo>
                  <a:lnTo>
                    <a:pt x="601" y="253"/>
                  </a:lnTo>
                  <a:lnTo>
                    <a:pt x="593" y="245"/>
                  </a:lnTo>
                  <a:lnTo>
                    <a:pt x="601" y="253"/>
                  </a:lnTo>
                  <a:close/>
                  <a:moveTo>
                    <a:pt x="498" y="182"/>
                  </a:moveTo>
                  <a:lnTo>
                    <a:pt x="491" y="182"/>
                  </a:lnTo>
                  <a:lnTo>
                    <a:pt x="491" y="190"/>
                  </a:lnTo>
                  <a:lnTo>
                    <a:pt x="491" y="197"/>
                  </a:lnTo>
                  <a:lnTo>
                    <a:pt x="475" y="197"/>
                  </a:lnTo>
                  <a:lnTo>
                    <a:pt x="467" y="197"/>
                  </a:lnTo>
                  <a:lnTo>
                    <a:pt x="459" y="205"/>
                  </a:lnTo>
                  <a:lnTo>
                    <a:pt x="459" y="213"/>
                  </a:lnTo>
                  <a:lnTo>
                    <a:pt x="459" y="221"/>
                  </a:lnTo>
                  <a:lnTo>
                    <a:pt x="475" y="229"/>
                  </a:lnTo>
                  <a:lnTo>
                    <a:pt x="483" y="245"/>
                  </a:lnTo>
                  <a:lnTo>
                    <a:pt x="491" y="253"/>
                  </a:lnTo>
                  <a:lnTo>
                    <a:pt x="498" y="261"/>
                  </a:lnTo>
                  <a:lnTo>
                    <a:pt x="506" y="269"/>
                  </a:lnTo>
                  <a:lnTo>
                    <a:pt x="514" y="269"/>
                  </a:lnTo>
                  <a:lnTo>
                    <a:pt x="522" y="261"/>
                  </a:lnTo>
                  <a:lnTo>
                    <a:pt x="530" y="261"/>
                  </a:lnTo>
                  <a:lnTo>
                    <a:pt x="530" y="253"/>
                  </a:lnTo>
                  <a:lnTo>
                    <a:pt x="530" y="245"/>
                  </a:lnTo>
                  <a:lnTo>
                    <a:pt x="522" y="229"/>
                  </a:lnTo>
                  <a:lnTo>
                    <a:pt x="506" y="221"/>
                  </a:lnTo>
                  <a:lnTo>
                    <a:pt x="506" y="213"/>
                  </a:lnTo>
                  <a:lnTo>
                    <a:pt x="506" y="197"/>
                  </a:lnTo>
                  <a:lnTo>
                    <a:pt x="498" y="182"/>
                  </a:lnTo>
                  <a:close/>
                  <a:moveTo>
                    <a:pt x="427" y="221"/>
                  </a:moveTo>
                  <a:lnTo>
                    <a:pt x="427" y="245"/>
                  </a:lnTo>
                  <a:lnTo>
                    <a:pt x="427" y="276"/>
                  </a:lnTo>
                  <a:lnTo>
                    <a:pt x="427" y="284"/>
                  </a:lnTo>
                  <a:lnTo>
                    <a:pt x="419" y="300"/>
                  </a:lnTo>
                  <a:lnTo>
                    <a:pt x="419" y="308"/>
                  </a:lnTo>
                  <a:lnTo>
                    <a:pt x="403" y="332"/>
                  </a:lnTo>
                  <a:lnTo>
                    <a:pt x="403" y="340"/>
                  </a:lnTo>
                  <a:lnTo>
                    <a:pt x="396" y="356"/>
                  </a:lnTo>
                  <a:lnTo>
                    <a:pt x="403" y="371"/>
                  </a:lnTo>
                  <a:lnTo>
                    <a:pt x="403" y="395"/>
                  </a:lnTo>
                  <a:lnTo>
                    <a:pt x="403" y="419"/>
                  </a:lnTo>
                  <a:lnTo>
                    <a:pt x="411" y="435"/>
                  </a:lnTo>
                  <a:lnTo>
                    <a:pt x="419" y="442"/>
                  </a:lnTo>
                  <a:lnTo>
                    <a:pt x="419" y="450"/>
                  </a:lnTo>
                  <a:lnTo>
                    <a:pt x="427" y="466"/>
                  </a:lnTo>
                  <a:lnTo>
                    <a:pt x="435" y="474"/>
                  </a:lnTo>
                  <a:lnTo>
                    <a:pt x="443" y="482"/>
                  </a:lnTo>
                  <a:lnTo>
                    <a:pt x="451" y="506"/>
                  </a:lnTo>
                  <a:lnTo>
                    <a:pt x="459" y="506"/>
                  </a:lnTo>
                  <a:lnTo>
                    <a:pt x="467" y="514"/>
                  </a:lnTo>
                  <a:lnTo>
                    <a:pt x="475" y="506"/>
                  </a:lnTo>
                  <a:lnTo>
                    <a:pt x="491" y="506"/>
                  </a:lnTo>
                  <a:lnTo>
                    <a:pt x="498" y="514"/>
                  </a:lnTo>
                  <a:lnTo>
                    <a:pt x="498" y="521"/>
                  </a:lnTo>
                  <a:lnTo>
                    <a:pt x="506" y="537"/>
                  </a:lnTo>
                  <a:lnTo>
                    <a:pt x="514" y="545"/>
                  </a:lnTo>
                  <a:lnTo>
                    <a:pt x="522" y="545"/>
                  </a:lnTo>
                  <a:lnTo>
                    <a:pt x="530" y="545"/>
                  </a:lnTo>
                  <a:lnTo>
                    <a:pt x="538" y="537"/>
                  </a:lnTo>
                  <a:lnTo>
                    <a:pt x="538" y="521"/>
                  </a:lnTo>
                  <a:lnTo>
                    <a:pt x="538" y="514"/>
                  </a:lnTo>
                  <a:lnTo>
                    <a:pt x="522" y="506"/>
                  </a:lnTo>
                  <a:lnTo>
                    <a:pt x="514" y="490"/>
                  </a:lnTo>
                  <a:lnTo>
                    <a:pt x="498" y="482"/>
                  </a:lnTo>
                  <a:lnTo>
                    <a:pt x="498" y="474"/>
                  </a:lnTo>
                  <a:lnTo>
                    <a:pt x="491" y="474"/>
                  </a:lnTo>
                  <a:lnTo>
                    <a:pt x="491" y="458"/>
                  </a:lnTo>
                  <a:lnTo>
                    <a:pt x="491" y="442"/>
                  </a:lnTo>
                  <a:lnTo>
                    <a:pt x="498" y="442"/>
                  </a:lnTo>
                  <a:lnTo>
                    <a:pt x="506" y="450"/>
                  </a:lnTo>
                  <a:lnTo>
                    <a:pt x="514" y="458"/>
                  </a:lnTo>
                  <a:lnTo>
                    <a:pt x="522" y="466"/>
                  </a:lnTo>
                  <a:lnTo>
                    <a:pt x="530" y="466"/>
                  </a:lnTo>
                  <a:lnTo>
                    <a:pt x="538" y="466"/>
                  </a:lnTo>
                  <a:lnTo>
                    <a:pt x="538" y="442"/>
                  </a:lnTo>
                  <a:lnTo>
                    <a:pt x="538" y="435"/>
                  </a:lnTo>
                  <a:lnTo>
                    <a:pt x="538" y="427"/>
                  </a:lnTo>
                  <a:lnTo>
                    <a:pt x="522" y="427"/>
                  </a:lnTo>
                  <a:lnTo>
                    <a:pt x="514" y="427"/>
                  </a:lnTo>
                  <a:lnTo>
                    <a:pt x="506" y="411"/>
                  </a:lnTo>
                  <a:lnTo>
                    <a:pt x="483" y="411"/>
                  </a:lnTo>
                  <a:lnTo>
                    <a:pt x="475" y="411"/>
                  </a:lnTo>
                  <a:lnTo>
                    <a:pt x="483" y="395"/>
                  </a:lnTo>
                  <a:lnTo>
                    <a:pt x="491" y="387"/>
                  </a:lnTo>
                  <a:lnTo>
                    <a:pt x="491" y="371"/>
                  </a:lnTo>
                  <a:lnTo>
                    <a:pt x="483" y="356"/>
                  </a:lnTo>
                  <a:lnTo>
                    <a:pt x="483" y="340"/>
                  </a:lnTo>
                  <a:lnTo>
                    <a:pt x="475" y="332"/>
                  </a:lnTo>
                  <a:lnTo>
                    <a:pt x="467" y="340"/>
                  </a:lnTo>
                  <a:lnTo>
                    <a:pt x="459" y="348"/>
                  </a:lnTo>
                  <a:lnTo>
                    <a:pt x="459" y="371"/>
                  </a:lnTo>
                  <a:lnTo>
                    <a:pt x="451" y="387"/>
                  </a:lnTo>
                  <a:lnTo>
                    <a:pt x="451" y="395"/>
                  </a:lnTo>
                  <a:lnTo>
                    <a:pt x="451" y="411"/>
                  </a:lnTo>
                  <a:lnTo>
                    <a:pt x="435" y="411"/>
                  </a:lnTo>
                  <a:lnTo>
                    <a:pt x="435" y="403"/>
                  </a:lnTo>
                  <a:lnTo>
                    <a:pt x="427" y="395"/>
                  </a:lnTo>
                  <a:lnTo>
                    <a:pt x="427" y="387"/>
                  </a:lnTo>
                  <a:lnTo>
                    <a:pt x="427" y="371"/>
                  </a:lnTo>
                  <a:lnTo>
                    <a:pt x="427" y="356"/>
                  </a:lnTo>
                  <a:lnTo>
                    <a:pt x="435" y="340"/>
                  </a:lnTo>
                  <a:lnTo>
                    <a:pt x="435" y="332"/>
                  </a:lnTo>
                  <a:lnTo>
                    <a:pt x="443" y="316"/>
                  </a:lnTo>
                  <a:lnTo>
                    <a:pt x="451" y="308"/>
                  </a:lnTo>
                  <a:lnTo>
                    <a:pt x="451" y="292"/>
                  </a:lnTo>
                  <a:lnTo>
                    <a:pt x="451" y="269"/>
                  </a:lnTo>
                  <a:lnTo>
                    <a:pt x="443" y="245"/>
                  </a:lnTo>
                  <a:lnTo>
                    <a:pt x="443" y="229"/>
                  </a:lnTo>
                  <a:lnTo>
                    <a:pt x="427" y="221"/>
                  </a:lnTo>
                  <a:close/>
                  <a:moveTo>
                    <a:pt x="672" y="506"/>
                  </a:moveTo>
                  <a:lnTo>
                    <a:pt x="672" y="490"/>
                  </a:lnTo>
                  <a:lnTo>
                    <a:pt x="665" y="498"/>
                  </a:lnTo>
                  <a:lnTo>
                    <a:pt x="657" y="498"/>
                  </a:lnTo>
                  <a:lnTo>
                    <a:pt x="657" y="506"/>
                  </a:lnTo>
                  <a:lnTo>
                    <a:pt x="657" y="537"/>
                  </a:lnTo>
                  <a:lnTo>
                    <a:pt x="657" y="545"/>
                  </a:lnTo>
                  <a:lnTo>
                    <a:pt x="649" y="545"/>
                  </a:lnTo>
                  <a:lnTo>
                    <a:pt x="649" y="553"/>
                  </a:lnTo>
                  <a:lnTo>
                    <a:pt x="672" y="553"/>
                  </a:lnTo>
                  <a:lnTo>
                    <a:pt x="680" y="553"/>
                  </a:lnTo>
                  <a:lnTo>
                    <a:pt x="680" y="545"/>
                  </a:lnTo>
                  <a:lnTo>
                    <a:pt x="680" y="506"/>
                  </a:lnTo>
                  <a:lnTo>
                    <a:pt x="672" y="506"/>
                  </a:lnTo>
                  <a:close/>
                  <a:moveTo>
                    <a:pt x="633" y="529"/>
                  </a:moveTo>
                  <a:lnTo>
                    <a:pt x="617" y="537"/>
                  </a:lnTo>
                  <a:lnTo>
                    <a:pt x="617" y="545"/>
                  </a:lnTo>
                  <a:lnTo>
                    <a:pt x="601" y="561"/>
                  </a:lnTo>
                  <a:lnTo>
                    <a:pt x="585" y="569"/>
                  </a:lnTo>
                  <a:lnTo>
                    <a:pt x="578" y="577"/>
                  </a:lnTo>
                  <a:lnTo>
                    <a:pt x="578" y="585"/>
                  </a:lnTo>
                  <a:lnTo>
                    <a:pt x="585" y="600"/>
                  </a:lnTo>
                  <a:lnTo>
                    <a:pt x="601" y="600"/>
                  </a:lnTo>
                  <a:lnTo>
                    <a:pt x="609" y="593"/>
                  </a:lnTo>
                  <a:lnTo>
                    <a:pt x="609" y="577"/>
                  </a:lnTo>
                  <a:lnTo>
                    <a:pt x="617" y="561"/>
                  </a:lnTo>
                  <a:lnTo>
                    <a:pt x="625" y="545"/>
                  </a:lnTo>
                  <a:lnTo>
                    <a:pt x="633" y="529"/>
                  </a:lnTo>
                  <a:close/>
                  <a:moveTo>
                    <a:pt x="570" y="624"/>
                  </a:moveTo>
                  <a:lnTo>
                    <a:pt x="554" y="632"/>
                  </a:lnTo>
                  <a:lnTo>
                    <a:pt x="546" y="632"/>
                  </a:lnTo>
                  <a:lnTo>
                    <a:pt x="546" y="664"/>
                  </a:lnTo>
                  <a:lnTo>
                    <a:pt x="554" y="664"/>
                  </a:lnTo>
                  <a:lnTo>
                    <a:pt x="562" y="664"/>
                  </a:lnTo>
                  <a:lnTo>
                    <a:pt x="562" y="656"/>
                  </a:lnTo>
                  <a:lnTo>
                    <a:pt x="570" y="648"/>
                  </a:lnTo>
                  <a:lnTo>
                    <a:pt x="570" y="640"/>
                  </a:lnTo>
                  <a:lnTo>
                    <a:pt x="570" y="632"/>
                  </a:lnTo>
                  <a:lnTo>
                    <a:pt x="570" y="624"/>
                  </a:lnTo>
                  <a:close/>
                  <a:moveTo>
                    <a:pt x="530" y="687"/>
                  </a:moveTo>
                  <a:lnTo>
                    <a:pt x="530" y="679"/>
                  </a:lnTo>
                  <a:lnTo>
                    <a:pt x="522" y="679"/>
                  </a:lnTo>
                  <a:lnTo>
                    <a:pt x="514" y="687"/>
                  </a:lnTo>
                  <a:lnTo>
                    <a:pt x="506" y="695"/>
                  </a:lnTo>
                  <a:lnTo>
                    <a:pt x="506" y="703"/>
                  </a:lnTo>
                  <a:lnTo>
                    <a:pt x="506" y="711"/>
                  </a:lnTo>
                  <a:lnTo>
                    <a:pt x="514" y="711"/>
                  </a:lnTo>
                  <a:lnTo>
                    <a:pt x="522" y="703"/>
                  </a:lnTo>
                  <a:lnTo>
                    <a:pt x="522" y="695"/>
                  </a:lnTo>
                  <a:lnTo>
                    <a:pt x="530" y="687"/>
                  </a:lnTo>
                  <a:close/>
                  <a:moveTo>
                    <a:pt x="475" y="679"/>
                  </a:moveTo>
                  <a:lnTo>
                    <a:pt x="467" y="687"/>
                  </a:lnTo>
                  <a:lnTo>
                    <a:pt x="467" y="703"/>
                  </a:lnTo>
                  <a:lnTo>
                    <a:pt x="459" y="711"/>
                  </a:lnTo>
                  <a:lnTo>
                    <a:pt x="467" y="711"/>
                  </a:lnTo>
                  <a:lnTo>
                    <a:pt x="475" y="711"/>
                  </a:lnTo>
                  <a:lnTo>
                    <a:pt x="475" y="703"/>
                  </a:lnTo>
                  <a:lnTo>
                    <a:pt x="483" y="695"/>
                  </a:lnTo>
                  <a:lnTo>
                    <a:pt x="475" y="679"/>
                  </a:lnTo>
                  <a:close/>
                  <a:moveTo>
                    <a:pt x="253" y="901"/>
                  </a:moveTo>
                  <a:lnTo>
                    <a:pt x="237" y="901"/>
                  </a:lnTo>
                  <a:lnTo>
                    <a:pt x="237" y="909"/>
                  </a:lnTo>
                  <a:lnTo>
                    <a:pt x="253" y="909"/>
                  </a:lnTo>
                  <a:lnTo>
                    <a:pt x="261" y="909"/>
                  </a:lnTo>
                  <a:lnTo>
                    <a:pt x="261" y="901"/>
                  </a:lnTo>
                  <a:lnTo>
                    <a:pt x="253" y="901"/>
                  </a:lnTo>
                  <a:close/>
                  <a:moveTo>
                    <a:pt x="158" y="735"/>
                  </a:moveTo>
                  <a:lnTo>
                    <a:pt x="158" y="743"/>
                  </a:lnTo>
                  <a:lnTo>
                    <a:pt x="166" y="751"/>
                  </a:lnTo>
                  <a:lnTo>
                    <a:pt x="166" y="743"/>
                  </a:lnTo>
                  <a:lnTo>
                    <a:pt x="166" y="735"/>
                  </a:lnTo>
                  <a:lnTo>
                    <a:pt x="158" y="735"/>
                  </a:lnTo>
                  <a:close/>
                  <a:moveTo>
                    <a:pt x="190" y="608"/>
                  </a:moveTo>
                  <a:lnTo>
                    <a:pt x="182" y="616"/>
                  </a:lnTo>
                  <a:lnTo>
                    <a:pt x="174" y="624"/>
                  </a:lnTo>
                  <a:lnTo>
                    <a:pt x="174" y="632"/>
                  </a:lnTo>
                  <a:lnTo>
                    <a:pt x="182" y="632"/>
                  </a:lnTo>
                  <a:lnTo>
                    <a:pt x="198" y="632"/>
                  </a:lnTo>
                  <a:lnTo>
                    <a:pt x="198" y="624"/>
                  </a:lnTo>
                  <a:lnTo>
                    <a:pt x="198" y="616"/>
                  </a:lnTo>
                  <a:lnTo>
                    <a:pt x="190" y="608"/>
                  </a:lnTo>
                  <a:close/>
                  <a:moveTo>
                    <a:pt x="324" y="735"/>
                  </a:moveTo>
                  <a:lnTo>
                    <a:pt x="309" y="735"/>
                  </a:lnTo>
                  <a:lnTo>
                    <a:pt x="301" y="743"/>
                  </a:lnTo>
                  <a:lnTo>
                    <a:pt x="309" y="751"/>
                  </a:lnTo>
                  <a:lnTo>
                    <a:pt x="316" y="751"/>
                  </a:lnTo>
                  <a:lnTo>
                    <a:pt x="332" y="751"/>
                  </a:lnTo>
                  <a:lnTo>
                    <a:pt x="324" y="735"/>
                  </a:lnTo>
                  <a:close/>
                  <a:moveTo>
                    <a:pt x="253" y="743"/>
                  </a:moveTo>
                  <a:lnTo>
                    <a:pt x="253" y="751"/>
                  </a:lnTo>
                  <a:lnTo>
                    <a:pt x="253" y="758"/>
                  </a:lnTo>
                  <a:lnTo>
                    <a:pt x="261" y="758"/>
                  </a:lnTo>
                  <a:lnTo>
                    <a:pt x="269" y="758"/>
                  </a:lnTo>
                  <a:lnTo>
                    <a:pt x="277" y="766"/>
                  </a:lnTo>
                  <a:lnTo>
                    <a:pt x="285" y="766"/>
                  </a:lnTo>
                  <a:lnTo>
                    <a:pt x="285" y="758"/>
                  </a:lnTo>
                  <a:lnTo>
                    <a:pt x="285" y="751"/>
                  </a:lnTo>
                  <a:lnTo>
                    <a:pt x="285" y="743"/>
                  </a:lnTo>
                  <a:lnTo>
                    <a:pt x="277" y="743"/>
                  </a:lnTo>
                  <a:lnTo>
                    <a:pt x="253" y="743"/>
                  </a:lnTo>
                  <a:close/>
                  <a:moveTo>
                    <a:pt x="443" y="735"/>
                  </a:moveTo>
                  <a:lnTo>
                    <a:pt x="435" y="735"/>
                  </a:lnTo>
                  <a:lnTo>
                    <a:pt x="427" y="743"/>
                  </a:lnTo>
                  <a:lnTo>
                    <a:pt x="419" y="751"/>
                  </a:lnTo>
                  <a:lnTo>
                    <a:pt x="411" y="758"/>
                  </a:lnTo>
                  <a:lnTo>
                    <a:pt x="411" y="766"/>
                  </a:lnTo>
                  <a:lnTo>
                    <a:pt x="411" y="774"/>
                  </a:lnTo>
                  <a:lnTo>
                    <a:pt x="411" y="782"/>
                  </a:lnTo>
                  <a:lnTo>
                    <a:pt x="396" y="798"/>
                  </a:lnTo>
                  <a:lnTo>
                    <a:pt x="388" y="806"/>
                  </a:lnTo>
                  <a:lnTo>
                    <a:pt x="380" y="806"/>
                  </a:lnTo>
                  <a:lnTo>
                    <a:pt x="364" y="806"/>
                  </a:lnTo>
                  <a:lnTo>
                    <a:pt x="356" y="822"/>
                  </a:lnTo>
                  <a:lnTo>
                    <a:pt x="348" y="830"/>
                  </a:lnTo>
                  <a:lnTo>
                    <a:pt x="348" y="845"/>
                  </a:lnTo>
                  <a:lnTo>
                    <a:pt x="348" y="853"/>
                  </a:lnTo>
                  <a:lnTo>
                    <a:pt x="372" y="853"/>
                  </a:lnTo>
                  <a:lnTo>
                    <a:pt x="372" y="845"/>
                  </a:lnTo>
                  <a:lnTo>
                    <a:pt x="380" y="845"/>
                  </a:lnTo>
                  <a:lnTo>
                    <a:pt x="396" y="837"/>
                  </a:lnTo>
                  <a:lnTo>
                    <a:pt x="403" y="837"/>
                  </a:lnTo>
                  <a:lnTo>
                    <a:pt x="411" y="822"/>
                  </a:lnTo>
                  <a:lnTo>
                    <a:pt x="419" y="814"/>
                  </a:lnTo>
                  <a:lnTo>
                    <a:pt x="435" y="798"/>
                  </a:lnTo>
                  <a:lnTo>
                    <a:pt x="451" y="782"/>
                  </a:lnTo>
                  <a:lnTo>
                    <a:pt x="459" y="774"/>
                  </a:lnTo>
                  <a:lnTo>
                    <a:pt x="467" y="766"/>
                  </a:lnTo>
                  <a:lnTo>
                    <a:pt x="475" y="758"/>
                  </a:lnTo>
                  <a:lnTo>
                    <a:pt x="475" y="751"/>
                  </a:lnTo>
                  <a:lnTo>
                    <a:pt x="483" y="735"/>
                  </a:lnTo>
                  <a:lnTo>
                    <a:pt x="483" y="727"/>
                  </a:lnTo>
                  <a:lnTo>
                    <a:pt x="451" y="727"/>
                  </a:lnTo>
                  <a:lnTo>
                    <a:pt x="443" y="735"/>
                  </a:lnTo>
                  <a:close/>
                  <a:moveTo>
                    <a:pt x="119" y="774"/>
                  </a:moveTo>
                  <a:lnTo>
                    <a:pt x="103" y="790"/>
                  </a:lnTo>
                  <a:lnTo>
                    <a:pt x="87" y="798"/>
                  </a:lnTo>
                  <a:lnTo>
                    <a:pt x="79" y="798"/>
                  </a:lnTo>
                  <a:lnTo>
                    <a:pt x="63" y="798"/>
                  </a:lnTo>
                  <a:lnTo>
                    <a:pt x="40" y="798"/>
                  </a:lnTo>
                  <a:lnTo>
                    <a:pt x="16" y="806"/>
                  </a:lnTo>
                  <a:lnTo>
                    <a:pt x="8" y="814"/>
                  </a:lnTo>
                  <a:lnTo>
                    <a:pt x="0" y="822"/>
                  </a:lnTo>
                  <a:lnTo>
                    <a:pt x="8" y="837"/>
                  </a:lnTo>
                  <a:lnTo>
                    <a:pt x="8" y="845"/>
                  </a:lnTo>
                  <a:lnTo>
                    <a:pt x="16" y="845"/>
                  </a:lnTo>
                  <a:lnTo>
                    <a:pt x="32" y="853"/>
                  </a:lnTo>
                  <a:lnTo>
                    <a:pt x="40" y="845"/>
                  </a:lnTo>
                  <a:lnTo>
                    <a:pt x="79" y="845"/>
                  </a:lnTo>
                  <a:lnTo>
                    <a:pt x="95" y="853"/>
                  </a:lnTo>
                  <a:lnTo>
                    <a:pt x="119" y="853"/>
                  </a:lnTo>
                  <a:lnTo>
                    <a:pt x="127" y="853"/>
                  </a:lnTo>
                  <a:lnTo>
                    <a:pt x="142" y="861"/>
                  </a:lnTo>
                  <a:lnTo>
                    <a:pt x="166" y="861"/>
                  </a:lnTo>
                  <a:lnTo>
                    <a:pt x="190" y="869"/>
                  </a:lnTo>
                  <a:lnTo>
                    <a:pt x="214" y="869"/>
                  </a:lnTo>
                  <a:lnTo>
                    <a:pt x="237" y="869"/>
                  </a:lnTo>
                  <a:lnTo>
                    <a:pt x="261" y="869"/>
                  </a:lnTo>
                  <a:lnTo>
                    <a:pt x="285" y="869"/>
                  </a:lnTo>
                  <a:lnTo>
                    <a:pt x="293" y="869"/>
                  </a:lnTo>
                  <a:lnTo>
                    <a:pt x="301" y="861"/>
                  </a:lnTo>
                  <a:lnTo>
                    <a:pt x="301" y="853"/>
                  </a:lnTo>
                  <a:lnTo>
                    <a:pt x="309" y="845"/>
                  </a:lnTo>
                  <a:lnTo>
                    <a:pt x="309" y="837"/>
                  </a:lnTo>
                  <a:lnTo>
                    <a:pt x="309" y="830"/>
                  </a:lnTo>
                  <a:lnTo>
                    <a:pt x="309" y="822"/>
                  </a:lnTo>
                  <a:lnTo>
                    <a:pt x="293" y="806"/>
                  </a:lnTo>
                  <a:lnTo>
                    <a:pt x="293" y="790"/>
                  </a:lnTo>
                  <a:lnTo>
                    <a:pt x="285" y="782"/>
                  </a:lnTo>
                  <a:lnTo>
                    <a:pt x="277" y="782"/>
                  </a:lnTo>
                  <a:lnTo>
                    <a:pt x="214" y="782"/>
                  </a:lnTo>
                  <a:lnTo>
                    <a:pt x="206" y="774"/>
                  </a:lnTo>
                  <a:lnTo>
                    <a:pt x="198" y="766"/>
                  </a:lnTo>
                  <a:lnTo>
                    <a:pt x="190" y="766"/>
                  </a:lnTo>
                  <a:lnTo>
                    <a:pt x="182" y="758"/>
                  </a:lnTo>
                  <a:lnTo>
                    <a:pt x="111" y="782"/>
                  </a:lnTo>
                  <a:lnTo>
                    <a:pt x="119" y="774"/>
                  </a:lnTo>
                  <a:close/>
                  <a:moveTo>
                    <a:pt x="728" y="0"/>
                  </a:moveTo>
                  <a:lnTo>
                    <a:pt x="783" y="174"/>
                  </a:lnTo>
                  <a:lnTo>
                    <a:pt x="767" y="174"/>
                  </a:lnTo>
                  <a:lnTo>
                    <a:pt x="744" y="174"/>
                  </a:lnTo>
                  <a:lnTo>
                    <a:pt x="736" y="166"/>
                  </a:lnTo>
                  <a:lnTo>
                    <a:pt x="728" y="166"/>
                  </a:lnTo>
                  <a:lnTo>
                    <a:pt x="712" y="166"/>
                  </a:lnTo>
                  <a:lnTo>
                    <a:pt x="696" y="174"/>
                  </a:lnTo>
                  <a:lnTo>
                    <a:pt x="672" y="182"/>
                  </a:lnTo>
                  <a:lnTo>
                    <a:pt x="665" y="190"/>
                  </a:lnTo>
                  <a:lnTo>
                    <a:pt x="657" y="190"/>
                  </a:lnTo>
                  <a:lnTo>
                    <a:pt x="657" y="197"/>
                  </a:lnTo>
                  <a:lnTo>
                    <a:pt x="657" y="213"/>
                  </a:lnTo>
                  <a:lnTo>
                    <a:pt x="649" y="213"/>
                  </a:lnTo>
                  <a:lnTo>
                    <a:pt x="649" y="221"/>
                  </a:lnTo>
                  <a:lnTo>
                    <a:pt x="641" y="221"/>
                  </a:lnTo>
                  <a:lnTo>
                    <a:pt x="633" y="221"/>
                  </a:lnTo>
                  <a:lnTo>
                    <a:pt x="625" y="213"/>
                  </a:lnTo>
                  <a:lnTo>
                    <a:pt x="625" y="205"/>
                  </a:lnTo>
                  <a:lnTo>
                    <a:pt x="617" y="197"/>
                  </a:lnTo>
                  <a:lnTo>
                    <a:pt x="609" y="182"/>
                  </a:lnTo>
                  <a:lnTo>
                    <a:pt x="585" y="190"/>
                  </a:lnTo>
                  <a:lnTo>
                    <a:pt x="578" y="190"/>
                  </a:lnTo>
                  <a:lnTo>
                    <a:pt x="578" y="197"/>
                  </a:lnTo>
                  <a:lnTo>
                    <a:pt x="578" y="205"/>
                  </a:lnTo>
                  <a:lnTo>
                    <a:pt x="570" y="213"/>
                  </a:lnTo>
                  <a:lnTo>
                    <a:pt x="562" y="205"/>
                  </a:lnTo>
                  <a:lnTo>
                    <a:pt x="562" y="197"/>
                  </a:lnTo>
                  <a:lnTo>
                    <a:pt x="554" y="197"/>
                  </a:lnTo>
                  <a:lnTo>
                    <a:pt x="554" y="190"/>
                  </a:lnTo>
                  <a:lnTo>
                    <a:pt x="562" y="182"/>
                  </a:lnTo>
                  <a:lnTo>
                    <a:pt x="570" y="174"/>
                  </a:lnTo>
                  <a:lnTo>
                    <a:pt x="570" y="166"/>
                  </a:lnTo>
                  <a:lnTo>
                    <a:pt x="578" y="158"/>
                  </a:lnTo>
                  <a:lnTo>
                    <a:pt x="578" y="150"/>
                  </a:lnTo>
                  <a:lnTo>
                    <a:pt x="578" y="142"/>
                  </a:lnTo>
                  <a:lnTo>
                    <a:pt x="578" y="134"/>
                  </a:lnTo>
                  <a:lnTo>
                    <a:pt x="585" y="126"/>
                  </a:lnTo>
                  <a:lnTo>
                    <a:pt x="593" y="126"/>
                  </a:lnTo>
                  <a:lnTo>
                    <a:pt x="617" y="134"/>
                  </a:lnTo>
                  <a:lnTo>
                    <a:pt x="633" y="134"/>
                  </a:lnTo>
                  <a:lnTo>
                    <a:pt x="633" y="111"/>
                  </a:lnTo>
                  <a:lnTo>
                    <a:pt x="633" y="95"/>
                  </a:lnTo>
                  <a:lnTo>
                    <a:pt x="625" y="79"/>
                  </a:lnTo>
                  <a:lnTo>
                    <a:pt x="625" y="63"/>
                  </a:lnTo>
                  <a:lnTo>
                    <a:pt x="625" y="55"/>
                  </a:lnTo>
                  <a:lnTo>
                    <a:pt x="633" y="47"/>
                  </a:lnTo>
                  <a:lnTo>
                    <a:pt x="649" y="47"/>
                  </a:lnTo>
                  <a:lnTo>
                    <a:pt x="657" y="39"/>
                  </a:lnTo>
                  <a:lnTo>
                    <a:pt x="672" y="32"/>
                  </a:lnTo>
                  <a:lnTo>
                    <a:pt x="680" y="24"/>
                  </a:lnTo>
                  <a:lnTo>
                    <a:pt x="696" y="16"/>
                  </a:lnTo>
                  <a:lnTo>
                    <a:pt x="712" y="16"/>
                  </a:lnTo>
                  <a:lnTo>
                    <a:pt x="720" y="8"/>
                  </a:lnTo>
                  <a:lnTo>
                    <a:pt x="736" y="0"/>
                  </a:lnTo>
                  <a:lnTo>
                    <a:pt x="728" y="0"/>
                  </a:lnTo>
                  <a:close/>
                  <a:moveTo>
                    <a:pt x="316" y="371"/>
                  </a:moveTo>
                  <a:lnTo>
                    <a:pt x="309" y="379"/>
                  </a:lnTo>
                  <a:lnTo>
                    <a:pt x="293" y="395"/>
                  </a:lnTo>
                  <a:lnTo>
                    <a:pt x="293" y="403"/>
                  </a:lnTo>
                  <a:lnTo>
                    <a:pt x="293" y="411"/>
                  </a:lnTo>
                  <a:lnTo>
                    <a:pt x="301" y="427"/>
                  </a:lnTo>
                  <a:lnTo>
                    <a:pt x="301" y="450"/>
                  </a:lnTo>
                  <a:lnTo>
                    <a:pt x="316" y="466"/>
                  </a:lnTo>
                  <a:lnTo>
                    <a:pt x="316" y="482"/>
                  </a:lnTo>
                  <a:lnTo>
                    <a:pt x="316" y="498"/>
                  </a:lnTo>
                  <a:lnTo>
                    <a:pt x="316" y="521"/>
                  </a:lnTo>
                  <a:lnTo>
                    <a:pt x="316" y="545"/>
                  </a:lnTo>
                  <a:lnTo>
                    <a:pt x="309" y="561"/>
                  </a:lnTo>
                  <a:lnTo>
                    <a:pt x="309" y="569"/>
                  </a:lnTo>
                  <a:lnTo>
                    <a:pt x="301" y="593"/>
                  </a:lnTo>
                  <a:lnTo>
                    <a:pt x="293" y="600"/>
                  </a:lnTo>
                  <a:lnTo>
                    <a:pt x="277" y="600"/>
                  </a:lnTo>
                  <a:lnTo>
                    <a:pt x="269" y="600"/>
                  </a:lnTo>
                  <a:lnTo>
                    <a:pt x="253" y="593"/>
                  </a:lnTo>
                  <a:lnTo>
                    <a:pt x="245" y="585"/>
                  </a:lnTo>
                  <a:lnTo>
                    <a:pt x="237" y="600"/>
                  </a:lnTo>
                  <a:lnTo>
                    <a:pt x="237" y="608"/>
                  </a:lnTo>
                  <a:lnTo>
                    <a:pt x="229" y="616"/>
                  </a:lnTo>
                  <a:lnTo>
                    <a:pt x="237" y="624"/>
                  </a:lnTo>
                  <a:lnTo>
                    <a:pt x="245" y="632"/>
                  </a:lnTo>
                  <a:lnTo>
                    <a:pt x="261" y="648"/>
                  </a:lnTo>
                  <a:lnTo>
                    <a:pt x="277" y="656"/>
                  </a:lnTo>
                  <a:lnTo>
                    <a:pt x="277" y="672"/>
                  </a:lnTo>
                  <a:lnTo>
                    <a:pt x="285" y="672"/>
                  </a:lnTo>
                  <a:lnTo>
                    <a:pt x="293" y="672"/>
                  </a:lnTo>
                  <a:lnTo>
                    <a:pt x="301" y="664"/>
                  </a:lnTo>
                  <a:lnTo>
                    <a:pt x="309" y="664"/>
                  </a:lnTo>
                  <a:lnTo>
                    <a:pt x="309" y="672"/>
                  </a:lnTo>
                  <a:lnTo>
                    <a:pt x="316" y="672"/>
                  </a:lnTo>
                  <a:lnTo>
                    <a:pt x="324" y="687"/>
                  </a:lnTo>
                  <a:lnTo>
                    <a:pt x="332" y="687"/>
                  </a:lnTo>
                  <a:lnTo>
                    <a:pt x="340" y="687"/>
                  </a:lnTo>
                  <a:lnTo>
                    <a:pt x="340" y="679"/>
                  </a:lnTo>
                  <a:lnTo>
                    <a:pt x="348" y="664"/>
                  </a:lnTo>
                  <a:lnTo>
                    <a:pt x="364" y="664"/>
                  </a:lnTo>
                  <a:lnTo>
                    <a:pt x="380" y="664"/>
                  </a:lnTo>
                  <a:lnTo>
                    <a:pt x="388" y="656"/>
                  </a:lnTo>
                  <a:lnTo>
                    <a:pt x="388" y="640"/>
                  </a:lnTo>
                  <a:lnTo>
                    <a:pt x="396" y="632"/>
                  </a:lnTo>
                  <a:lnTo>
                    <a:pt x="396" y="624"/>
                  </a:lnTo>
                  <a:lnTo>
                    <a:pt x="403" y="624"/>
                  </a:lnTo>
                  <a:lnTo>
                    <a:pt x="411" y="616"/>
                  </a:lnTo>
                  <a:lnTo>
                    <a:pt x="427" y="616"/>
                  </a:lnTo>
                  <a:lnTo>
                    <a:pt x="427" y="608"/>
                  </a:lnTo>
                  <a:lnTo>
                    <a:pt x="435" y="600"/>
                  </a:lnTo>
                  <a:lnTo>
                    <a:pt x="435" y="577"/>
                  </a:lnTo>
                  <a:lnTo>
                    <a:pt x="427" y="553"/>
                  </a:lnTo>
                  <a:lnTo>
                    <a:pt x="427" y="545"/>
                  </a:lnTo>
                  <a:lnTo>
                    <a:pt x="419" y="545"/>
                  </a:lnTo>
                  <a:lnTo>
                    <a:pt x="411" y="537"/>
                  </a:lnTo>
                  <a:lnTo>
                    <a:pt x="411" y="529"/>
                  </a:lnTo>
                  <a:lnTo>
                    <a:pt x="403" y="521"/>
                  </a:lnTo>
                  <a:lnTo>
                    <a:pt x="403" y="498"/>
                  </a:lnTo>
                  <a:lnTo>
                    <a:pt x="403" y="490"/>
                  </a:lnTo>
                  <a:lnTo>
                    <a:pt x="403" y="482"/>
                  </a:lnTo>
                  <a:lnTo>
                    <a:pt x="396" y="482"/>
                  </a:lnTo>
                  <a:lnTo>
                    <a:pt x="388" y="482"/>
                  </a:lnTo>
                  <a:lnTo>
                    <a:pt x="380" y="474"/>
                  </a:lnTo>
                  <a:lnTo>
                    <a:pt x="380" y="466"/>
                  </a:lnTo>
                  <a:lnTo>
                    <a:pt x="380" y="450"/>
                  </a:lnTo>
                  <a:lnTo>
                    <a:pt x="380" y="435"/>
                  </a:lnTo>
                  <a:lnTo>
                    <a:pt x="372" y="435"/>
                  </a:lnTo>
                  <a:lnTo>
                    <a:pt x="372" y="427"/>
                  </a:lnTo>
                  <a:lnTo>
                    <a:pt x="372" y="411"/>
                  </a:lnTo>
                  <a:lnTo>
                    <a:pt x="372" y="403"/>
                  </a:lnTo>
                  <a:lnTo>
                    <a:pt x="364" y="403"/>
                  </a:lnTo>
                  <a:lnTo>
                    <a:pt x="348" y="403"/>
                  </a:lnTo>
                  <a:lnTo>
                    <a:pt x="340" y="395"/>
                  </a:lnTo>
                  <a:lnTo>
                    <a:pt x="332" y="387"/>
                  </a:lnTo>
                  <a:lnTo>
                    <a:pt x="324" y="379"/>
                  </a:lnTo>
                  <a:lnTo>
                    <a:pt x="316"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17" name="Freeform 19"/>
            <p:cNvSpPr>
              <a:spLocks/>
            </p:cNvSpPr>
            <p:nvPr/>
          </p:nvSpPr>
          <p:spPr bwMode="auto">
            <a:xfrm>
              <a:off x="5833" y="1643"/>
              <a:ext cx="16" cy="32"/>
            </a:xfrm>
            <a:custGeom>
              <a:avLst/>
              <a:gdLst>
                <a:gd name="T0" fmla="*/ 8 w 16"/>
                <a:gd name="T1" fmla="*/ 24 h 32"/>
                <a:gd name="T2" fmla="*/ 8 w 16"/>
                <a:gd name="T3" fmla="*/ 32 h 32"/>
                <a:gd name="T4" fmla="*/ 16 w 16"/>
                <a:gd name="T5" fmla="*/ 24 h 32"/>
                <a:gd name="T6" fmla="*/ 16 w 16"/>
                <a:gd name="T7" fmla="*/ 16 h 32"/>
                <a:gd name="T8" fmla="*/ 8 w 16"/>
                <a:gd name="T9" fmla="*/ 0 h 32"/>
                <a:gd name="T10" fmla="*/ 0 w 16"/>
                <a:gd name="T11" fmla="*/ 0 h 32"/>
                <a:gd name="T12" fmla="*/ 0 w 16"/>
                <a:gd name="T13" fmla="*/ 8 h 32"/>
                <a:gd name="T14" fmla="*/ 0 w 16"/>
                <a:gd name="T15" fmla="*/ 24 h 32"/>
                <a:gd name="T16" fmla="*/ 8 w 16"/>
                <a:gd name="T1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32">
                  <a:moveTo>
                    <a:pt x="8" y="24"/>
                  </a:moveTo>
                  <a:lnTo>
                    <a:pt x="8" y="32"/>
                  </a:lnTo>
                  <a:lnTo>
                    <a:pt x="16" y="24"/>
                  </a:lnTo>
                  <a:lnTo>
                    <a:pt x="16" y="16"/>
                  </a:lnTo>
                  <a:lnTo>
                    <a:pt x="8" y="0"/>
                  </a:lnTo>
                  <a:lnTo>
                    <a:pt x="0" y="0"/>
                  </a:lnTo>
                  <a:lnTo>
                    <a:pt x="0" y="8"/>
                  </a:lnTo>
                  <a:lnTo>
                    <a:pt x="0" y="24"/>
                  </a:lnTo>
                  <a:lnTo>
                    <a:pt x="8"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8" name="Freeform 20"/>
            <p:cNvSpPr>
              <a:spLocks/>
            </p:cNvSpPr>
            <p:nvPr/>
          </p:nvSpPr>
          <p:spPr bwMode="auto">
            <a:xfrm>
              <a:off x="5723" y="1873"/>
              <a:ext cx="15" cy="23"/>
            </a:xfrm>
            <a:custGeom>
              <a:avLst/>
              <a:gdLst>
                <a:gd name="T0" fmla="*/ 8 w 15"/>
                <a:gd name="T1" fmla="*/ 0 h 23"/>
                <a:gd name="T2" fmla="*/ 0 w 15"/>
                <a:gd name="T3" fmla="*/ 8 h 23"/>
                <a:gd name="T4" fmla="*/ 0 w 15"/>
                <a:gd name="T5" fmla="*/ 15 h 23"/>
                <a:gd name="T6" fmla="*/ 0 w 15"/>
                <a:gd name="T7" fmla="*/ 23 h 23"/>
                <a:gd name="T8" fmla="*/ 15 w 15"/>
                <a:gd name="T9" fmla="*/ 23 h 23"/>
                <a:gd name="T10" fmla="*/ 15 w 15"/>
                <a:gd name="T11" fmla="*/ 0 h 23"/>
                <a:gd name="T12" fmla="*/ 8 w 1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5" h="23">
                  <a:moveTo>
                    <a:pt x="8" y="0"/>
                  </a:moveTo>
                  <a:lnTo>
                    <a:pt x="0" y="8"/>
                  </a:lnTo>
                  <a:lnTo>
                    <a:pt x="0" y="15"/>
                  </a:lnTo>
                  <a:lnTo>
                    <a:pt x="0" y="23"/>
                  </a:lnTo>
                  <a:lnTo>
                    <a:pt x="15" y="23"/>
                  </a:lnTo>
                  <a:lnTo>
                    <a:pt x="15"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9" name="Freeform 21"/>
            <p:cNvSpPr>
              <a:spLocks/>
            </p:cNvSpPr>
            <p:nvPr/>
          </p:nvSpPr>
          <p:spPr bwMode="auto">
            <a:xfrm>
              <a:off x="5572" y="1754"/>
              <a:ext cx="40" cy="55"/>
            </a:xfrm>
            <a:custGeom>
              <a:avLst/>
              <a:gdLst>
                <a:gd name="T0" fmla="*/ 40 w 40"/>
                <a:gd name="T1" fmla="*/ 8 h 55"/>
                <a:gd name="T2" fmla="*/ 32 w 40"/>
                <a:gd name="T3" fmla="*/ 0 h 55"/>
                <a:gd name="T4" fmla="*/ 24 w 40"/>
                <a:gd name="T5" fmla="*/ 0 h 55"/>
                <a:gd name="T6" fmla="*/ 24 w 40"/>
                <a:gd name="T7" fmla="*/ 8 h 55"/>
                <a:gd name="T8" fmla="*/ 24 w 40"/>
                <a:gd name="T9" fmla="*/ 16 h 55"/>
                <a:gd name="T10" fmla="*/ 16 w 40"/>
                <a:gd name="T11" fmla="*/ 24 h 55"/>
                <a:gd name="T12" fmla="*/ 0 w 40"/>
                <a:gd name="T13" fmla="*/ 48 h 55"/>
                <a:gd name="T14" fmla="*/ 8 w 40"/>
                <a:gd name="T15" fmla="*/ 55 h 55"/>
                <a:gd name="T16" fmla="*/ 16 w 40"/>
                <a:gd name="T17" fmla="*/ 55 h 55"/>
                <a:gd name="T18" fmla="*/ 24 w 40"/>
                <a:gd name="T19" fmla="*/ 55 h 55"/>
                <a:gd name="T20" fmla="*/ 24 w 40"/>
                <a:gd name="T21" fmla="*/ 40 h 55"/>
                <a:gd name="T22" fmla="*/ 32 w 40"/>
                <a:gd name="T23" fmla="*/ 24 h 55"/>
                <a:gd name="T24" fmla="*/ 32 w 40"/>
                <a:gd name="T25" fmla="*/ 8 h 55"/>
                <a:gd name="T26" fmla="*/ 40 w 40"/>
                <a:gd name="T27"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40" y="8"/>
                  </a:moveTo>
                  <a:lnTo>
                    <a:pt x="32" y="0"/>
                  </a:lnTo>
                  <a:lnTo>
                    <a:pt x="24" y="0"/>
                  </a:lnTo>
                  <a:lnTo>
                    <a:pt x="24" y="8"/>
                  </a:lnTo>
                  <a:lnTo>
                    <a:pt x="24" y="16"/>
                  </a:lnTo>
                  <a:lnTo>
                    <a:pt x="16" y="24"/>
                  </a:lnTo>
                  <a:lnTo>
                    <a:pt x="0" y="48"/>
                  </a:lnTo>
                  <a:lnTo>
                    <a:pt x="8" y="55"/>
                  </a:lnTo>
                  <a:lnTo>
                    <a:pt x="16" y="55"/>
                  </a:lnTo>
                  <a:lnTo>
                    <a:pt x="24" y="55"/>
                  </a:lnTo>
                  <a:lnTo>
                    <a:pt x="24" y="40"/>
                  </a:lnTo>
                  <a:lnTo>
                    <a:pt x="32" y="24"/>
                  </a:lnTo>
                  <a:lnTo>
                    <a:pt x="32" y="8"/>
                  </a:lnTo>
                  <a:lnTo>
                    <a:pt x="4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0" name="Freeform 22"/>
            <p:cNvSpPr>
              <a:spLocks/>
            </p:cNvSpPr>
            <p:nvPr/>
          </p:nvSpPr>
          <p:spPr bwMode="auto">
            <a:xfrm>
              <a:off x="5628" y="1691"/>
              <a:ext cx="39" cy="111"/>
            </a:xfrm>
            <a:custGeom>
              <a:avLst/>
              <a:gdLst>
                <a:gd name="T0" fmla="*/ 39 w 39"/>
                <a:gd name="T1" fmla="*/ 8 h 111"/>
                <a:gd name="T2" fmla="*/ 23 w 39"/>
                <a:gd name="T3" fmla="*/ 0 h 111"/>
                <a:gd name="T4" fmla="*/ 16 w 39"/>
                <a:gd name="T5" fmla="*/ 0 h 111"/>
                <a:gd name="T6" fmla="*/ 16 w 39"/>
                <a:gd name="T7" fmla="*/ 16 h 111"/>
                <a:gd name="T8" fmla="*/ 8 w 39"/>
                <a:gd name="T9" fmla="*/ 24 h 111"/>
                <a:gd name="T10" fmla="*/ 8 w 39"/>
                <a:gd name="T11" fmla="*/ 47 h 111"/>
                <a:gd name="T12" fmla="*/ 8 w 39"/>
                <a:gd name="T13" fmla="*/ 71 h 111"/>
                <a:gd name="T14" fmla="*/ 8 w 39"/>
                <a:gd name="T15" fmla="*/ 79 h 111"/>
                <a:gd name="T16" fmla="*/ 0 w 39"/>
                <a:gd name="T17" fmla="*/ 95 h 111"/>
                <a:gd name="T18" fmla="*/ 0 w 39"/>
                <a:gd name="T19" fmla="*/ 103 h 111"/>
                <a:gd name="T20" fmla="*/ 8 w 39"/>
                <a:gd name="T21" fmla="*/ 111 h 111"/>
                <a:gd name="T22" fmla="*/ 16 w 39"/>
                <a:gd name="T23" fmla="*/ 103 h 111"/>
                <a:gd name="T24" fmla="*/ 23 w 39"/>
                <a:gd name="T25" fmla="*/ 87 h 111"/>
                <a:gd name="T26" fmla="*/ 23 w 39"/>
                <a:gd name="T27" fmla="*/ 71 h 111"/>
                <a:gd name="T28" fmla="*/ 23 w 39"/>
                <a:gd name="T29" fmla="*/ 63 h 111"/>
                <a:gd name="T30" fmla="*/ 31 w 39"/>
                <a:gd name="T31" fmla="*/ 47 h 111"/>
                <a:gd name="T32" fmla="*/ 39 w 39"/>
                <a:gd name="T33" fmla="*/ 31 h 111"/>
                <a:gd name="T34" fmla="*/ 39 w 39"/>
                <a:gd name="T35" fmla="*/ 16 h 111"/>
                <a:gd name="T36" fmla="*/ 39 w 39"/>
                <a:gd name="T37" fmla="*/ 8 h 111"/>
                <a:gd name="T38" fmla="*/ 31 w 39"/>
                <a:gd name="T39" fmla="*/ 0 h 111"/>
                <a:gd name="T40" fmla="*/ 39 w 39"/>
                <a:gd name="T41" fmla="*/ 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11">
                  <a:moveTo>
                    <a:pt x="39" y="8"/>
                  </a:moveTo>
                  <a:lnTo>
                    <a:pt x="23" y="0"/>
                  </a:lnTo>
                  <a:lnTo>
                    <a:pt x="16" y="0"/>
                  </a:lnTo>
                  <a:lnTo>
                    <a:pt x="16" y="16"/>
                  </a:lnTo>
                  <a:lnTo>
                    <a:pt x="8" y="24"/>
                  </a:lnTo>
                  <a:lnTo>
                    <a:pt x="8" y="47"/>
                  </a:lnTo>
                  <a:lnTo>
                    <a:pt x="8" y="71"/>
                  </a:lnTo>
                  <a:lnTo>
                    <a:pt x="8" y="79"/>
                  </a:lnTo>
                  <a:lnTo>
                    <a:pt x="0" y="95"/>
                  </a:lnTo>
                  <a:lnTo>
                    <a:pt x="0" y="103"/>
                  </a:lnTo>
                  <a:lnTo>
                    <a:pt x="8" y="111"/>
                  </a:lnTo>
                  <a:lnTo>
                    <a:pt x="16" y="103"/>
                  </a:lnTo>
                  <a:lnTo>
                    <a:pt x="23" y="87"/>
                  </a:lnTo>
                  <a:lnTo>
                    <a:pt x="23" y="71"/>
                  </a:lnTo>
                  <a:lnTo>
                    <a:pt x="23" y="63"/>
                  </a:lnTo>
                  <a:lnTo>
                    <a:pt x="31" y="47"/>
                  </a:lnTo>
                  <a:lnTo>
                    <a:pt x="39" y="31"/>
                  </a:lnTo>
                  <a:lnTo>
                    <a:pt x="39" y="16"/>
                  </a:lnTo>
                  <a:lnTo>
                    <a:pt x="39" y="8"/>
                  </a:lnTo>
                  <a:lnTo>
                    <a:pt x="31" y="0"/>
                  </a:lnTo>
                  <a:lnTo>
                    <a:pt x="3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1" name="Freeform 23"/>
            <p:cNvSpPr>
              <a:spLocks/>
            </p:cNvSpPr>
            <p:nvPr/>
          </p:nvSpPr>
          <p:spPr bwMode="auto">
            <a:xfrm>
              <a:off x="5525" y="1628"/>
              <a:ext cx="71" cy="87"/>
            </a:xfrm>
            <a:custGeom>
              <a:avLst/>
              <a:gdLst>
                <a:gd name="T0" fmla="*/ 39 w 71"/>
                <a:gd name="T1" fmla="*/ 0 h 87"/>
                <a:gd name="T2" fmla="*/ 32 w 71"/>
                <a:gd name="T3" fmla="*/ 0 h 87"/>
                <a:gd name="T4" fmla="*/ 32 w 71"/>
                <a:gd name="T5" fmla="*/ 8 h 87"/>
                <a:gd name="T6" fmla="*/ 32 w 71"/>
                <a:gd name="T7" fmla="*/ 15 h 87"/>
                <a:gd name="T8" fmla="*/ 16 w 71"/>
                <a:gd name="T9" fmla="*/ 15 h 87"/>
                <a:gd name="T10" fmla="*/ 8 w 71"/>
                <a:gd name="T11" fmla="*/ 15 h 87"/>
                <a:gd name="T12" fmla="*/ 0 w 71"/>
                <a:gd name="T13" fmla="*/ 23 h 87"/>
                <a:gd name="T14" fmla="*/ 0 w 71"/>
                <a:gd name="T15" fmla="*/ 31 h 87"/>
                <a:gd name="T16" fmla="*/ 0 w 71"/>
                <a:gd name="T17" fmla="*/ 39 h 87"/>
                <a:gd name="T18" fmla="*/ 16 w 71"/>
                <a:gd name="T19" fmla="*/ 47 h 87"/>
                <a:gd name="T20" fmla="*/ 24 w 71"/>
                <a:gd name="T21" fmla="*/ 63 h 87"/>
                <a:gd name="T22" fmla="*/ 32 w 71"/>
                <a:gd name="T23" fmla="*/ 71 h 87"/>
                <a:gd name="T24" fmla="*/ 39 w 71"/>
                <a:gd name="T25" fmla="*/ 79 h 87"/>
                <a:gd name="T26" fmla="*/ 47 w 71"/>
                <a:gd name="T27" fmla="*/ 87 h 87"/>
                <a:gd name="T28" fmla="*/ 55 w 71"/>
                <a:gd name="T29" fmla="*/ 87 h 87"/>
                <a:gd name="T30" fmla="*/ 63 w 71"/>
                <a:gd name="T31" fmla="*/ 79 h 87"/>
                <a:gd name="T32" fmla="*/ 71 w 71"/>
                <a:gd name="T33" fmla="*/ 79 h 87"/>
                <a:gd name="T34" fmla="*/ 71 w 71"/>
                <a:gd name="T35" fmla="*/ 71 h 87"/>
                <a:gd name="T36" fmla="*/ 71 w 71"/>
                <a:gd name="T37" fmla="*/ 63 h 87"/>
                <a:gd name="T38" fmla="*/ 63 w 71"/>
                <a:gd name="T39" fmla="*/ 47 h 87"/>
                <a:gd name="T40" fmla="*/ 47 w 71"/>
                <a:gd name="T41" fmla="*/ 39 h 87"/>
                <a:gd name="T42" fmla="*/ 47 w 71"/>
                <a:gd name="T43" fmla="*/ 31 h 87"/>
                <a:gd name="T44" fmla="*/ 47 w 71"/>
                <a:gd name="T45" fmla="*/ 15 h 87"/>
                <a:gd name="T46" fmla="*/ 39 w 71"/>
                <a:gd name="T4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87">
                  <a:moveTo>
                    <a:pt x="39" y="0"/>
                  </a:moveTo>
                  <a:lnTo>
                    <a:pt x="32" y="0"/>
                  </a:lnTo>
                  <a:lnTo>
                    <a:pt x="32" y="8"/>
                  </a:lnTo>
                  <a:lnTo>
                    <a:pt x="32" y="15"/>
                  </a:lnTo>
                  <a:lnTo>
                    <a:pt x="16" y="15"/>
                  </a:lnTo>
                  <a:lnTo>
                    <a:pt x="8" y="15"/>
                  </a:lnTo>
                  <a:lnTo>
                    <a:pt x="0" y="23"/>
                  </a:lnTo>
                  <a:lnTo>
                    <a:pt x="0" y="31"/>
                  </a:lnTo>
                  <a:lnTo>
                    <a:pt x="0" y="39"/>
                  </a:lnTo>
                  <a:lnTo>
                    <a:pt x="16" y="47"/>
                  </a:lnTo>
                  <a:lnTo>
                    <a:pt x="24" y="63"/>
                  </a:lnTo>
                  <a:lnTo>
                    <a:pt x="32" y="71"/>
                  </a:lnTo>
                  <a:lnTo>
                    <a:pt x="39" y="79"/>
                  </a:lnTo>
                  <a:lnTo>
                    <a:pt x="47" y="87"/>
                  </a:lnTo>
                  <a:lnTo>
                    <a:pt x="55" y="87"/>
                  </a:lnTo>
                  <a:lnTo>
                    <a:pt x="63" y="79"/>
                  </a:lnTo>
                  <a:lnTo>
                    <a:pt x="71" y="79"/>
                  </a:lnTo>
                  <a:lnTo>
                    <a:pt x="71" y="71"/>
                  </a:lnTo>
                  <a:lnTo>
                    <a:pt x="71" y="63"/>
                  </a:lnTo>
                  <a:lnTo>
                    <a:pt x="63" y="47"/>
                  </a:lnTo>
                  <a:lnTo>
                    <a:pt x="47" y="39"/>
                  </a:lnTo>
                  <a:lnTo>
                    <a:pt x="47" y="31"/>
                  </a:lnTo>
                  <a:lnTo>
                    <a:pt x="47" y="15"/>
                  </a:lnTo>
                  <a:lnTo>
                    <a:pt x="39" y="0"/>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22" name="Freeform 24"/>
            <p:cNvSpPr>
              <a:spLocks/>
            </p:cNvSpPr>
            <p:nvPr/>
          </p:nvSpPr>
          <p:spPr bwMode="auto">
            <a:xfrm>
              <a:off x="5462" y="1667"/>
              <a:ext cx="142" cy="324"/>
            </a:xfrm>
            <a:custGeom>
              <a:avLst/>
              <a:gdLst>
                <a:gd name="T0" fmla="*/ 31 w 142"/>
                <a:gd name="T1" fmla="*/ 24 h 324"/>
                <a:gd name="T2" fmla="*/ 31 w 142"/>
                <a:gd name="T3" fmla="*/ 63 h 324"/>
                <a:gd name="T4" fmla="*/ 23 w 142"/>
                <a:gd name="T5" fmla="*/ 87 h 324"/>
                <a:gd name="T6" fmla="*/ 7 w 142"/>
                <a:gd name="T7" fmla="*/ 119 h 324"/>
                <a:gd name="T8" fmla="*/ 7 w 142"/>
                <a:gd name="T9" fmla="*/ 150 h 324"/>
                <a:gd name="T10" fmla="*/ 7 w 142"/>
                <a:gd name="T11" fmla="*/ 198 h 324"/>
                <a:gd name="T12" fmla="*/ 23 w 142"/>
                <a:gd name="T13" fmla="*/ 221 h 324"/>
                <a:gd name="T14" fmla="*/ 31 w 142"/>
                <a:gd name="T15" fmla="*/ 245 h 324"/>
                <a:gd name="T16" fmla="*/ 47 w 142"/>
                <a:gd name="T17" fmla="*/ 261 h 324"/>
                <a:gd name="T18" fmla="*/ 63 w 142"/>
                <a:gd name="T19" fmla="*/ 285 h 324"/>
                <a:gd name="T20" fmla="*/ 79 w 142"/>
                <a:gd name="T21" fmla="*/ 285 h 324"/>
                <a:gd name="T22" fmla="*/ 102 w 142"/>
                <a:gd name="T23" fmla="*/ 293 h 324"/>
                <a:gd name="T24" fmla="*/ 110 w 142"/>
                <a:gd name="T25" fmla="*/ 316 h 324"/>
                <a:gd name="T26" fmla="*/ 126 w 142"/>
                <a:gd name="T27" fmla="*/ 324 h 324"/>
                <a:gd name="T28" fmla="*/ 142 w 142"/>
                <a:gd name="T29" fmla="*/ 316 h 324"/>
                <a:gd name="T30" fmla="*/ 142 w 142"/>
                <a:gd name="T31" fmla="*/ 293 h 324"/>
                <a:gd name="T32" fmla="*/ 118 w 142"/>
                <a:gd name="T33" fmla="*/ 269 h 324"/>
                <a:gd name="T34" fmla="*/ 102 w 142"/>
                <a:gd name="T35" fmla="*/ 253 h 324"/>
                <a:gd name="T36" fmla="*/ 95 w 142"/>
                <a:gd name="T37" fmla="*/ 237 h 324"/>
                <a:gd name="T38" fmla="*/ 102 w 142"/>
                <a:gd name="T39" fmla="*/ 221 h 324"/>
                <a:gd name="T40" fmla="*/ 118 w 142"/>
                <a:gd name="T41" fmla="*/ 237 h 324"/>
                <a:gd name="T42" fmla="*/ 134 w 142"/>
                <a:gd name="T43" fmla="*/ 245 h 324"/>
                <a:gd name="T44" fmla="*/ 142 w 142"/>
                <a:gd name="T45" fmla="*/ 221 h 324"/>
                <a:gd name="T46" fmla="*/ 142 w 142"/>
                <a:gd name="T47" fmla="*/ 206 h 324"/>
                <a:gd name="T48" fmla="*/ 118 w 142"/>
                <a:gd name="T49" fmla="*/ 206 h 324"/>
                <a:gd name="T50" fmla="*/ 87 w 142"/>
                <a:gd name="T51" fmla="*/ 190 h 324"/>
                <a:gd name="T52" fmla="*/ 87 w 142"/>
                <a:gd name="T53" fmla="*/ 174 h 324"/>
                <a:gd name="T54" fmla="*/ 95 w 142"/>
                <a:gd name="T55" fmla="*/ 150 h 324"/>
                <a:gd name="T56" fmla="*/ 87 w 142"/>
                <a:gd name="T57" fmla="*/ 119 h 324"/>
                <a:gd name="T58" fmla="*/ 71 w 142"/>
                <a:gd name="T59" fmla="*/ 119 h 324"/>
                <a:gd name="T60" fmla="*/ 63 w 142"/>
                <a:gd name="T61" fmla="*/ 150 h 324"/>
                <a:gd name="T62" fmla="*/ 55 w 142"/>
                <a:gd name="T63" fmla="*/ 174 h 324"/>
                <a:gd name="T64" fmla="*/ 39 w 142"/>
                <a:gd name="T65" fmla="*/ 190 h 324"/>
                <a:gd name="T66" fmla="*/ 31 w 142"/>
                <a:gd name="T67" fmla="*/ 174 h 324"/>
                <a:gd name="T68" fmla="*/ 31 w 142"/>
                <a:gd name="T69" fmla="*/ 150 h 324"/>
                <a:gd name="T70" fmla="*/ 39 w 142"/>
                <a:gd name="T71" fmla="*/ 119 h 324"/>
                <a:gd name="T72" fmla="*/ 47 w 142"/>
                <a:gd name="T73" fmla="*/ 95 h 324"/>
                <a:gd name="T74" fmla="*/ 55 w 142"/>
                <a:gd name="T75" fmla="*/ 71 h 324"/>
                <a:gd name="T76" fmla="*/ 47 w 142"/>
                <a:gd name="T77" fmla="*/ 24 h 324"/>
                <a:gd name="T78" fmla="*/ 31 w 142"/>
                <a:gd name="T79" fmla="*/ 0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 h="324">
                  <a:moveTo>
                    <a:pt x="31" y="0"/>
                  </a:moveTo>
                  <a:lnTo>
                    <a:pt x="31" y="24"/>
                  </a:lnTo>
                  <a:lnTo>
                    <a:pt x="31" y="55"/>
                  </a:lnTo>
                  <a:lnTo>
                    <a:pt x="31" y="63"/>
                  </a:lnTo>
                  <a:lnTo>
                    <a:pt x="23" y="79"/>
                  </a:lnTo>
                  <a:lnTo>
                    <a:pt x="23" y="87"/>
                  </a:lnTo>
                  <a:lnTo>
                    <a:pt x="7" y="111"/>
                  </a:lnTo>
                  <a:lnTo>
                    <a:pt x="7" y="119"/>
                  </a:lnTo>
                  <a:lnTo>
                    <a:pt x="0" y="135"/>
                  </a:lnTo>
                  <a:lnTo>
                    <a:pt x="7" y="150"/>
                  </a:lnTo>
                  <a:lnTo>
                    <a:pt x="7" y="174"/>
                  </a:lnTo>
                  <a:lnTo>
                    <a:pt x="7" y="198"/>
                  </a:lnTo>
                  <a:lnTo>
                    <a:pt x="15" y="214"/>
                  </a:lnTo>
                  <a:lnTo>
                    <a:pt x="23" y="221"/>
                  </a:lnTo>
                  <a:lnTo>
                    <a:pt x="23" y="229"/>
                  </a:lnTo>
                  <a:lnTo>
                    <a:pt x="31" y="245"/>
                  </a:lnTo>
                  <a:lnTo>
                    <a:pt x="39" y="253"/>
                  </a:lnTo>
                  <a:lnTo>
                    <a:pt x="47" y="261"/>
                  </a:lnTo>
                  <a:lnTo>
                    <a:pt x="55" y="285"/>
                  </a:lnTo>
                  <a:lnTo>
                    <a:pt x="63" y="285"/>
                  </a:lnTo>
                  <a:lnTo>
                    <a:pt x="71" y="293"/>
                  </a:lnTo>
                  <a:lnTo>
                    <a:pt x="79" y="285"/>
                  </a:lnTo>
                  <a:lnTo>
                    <a:pt x="95" y="285"/>
                  </a:lnTo>
                  <a:lnTo>
                    <a:pt x="102" y="293"/>
                  </a:lnTo>
                  <a:lnTo>
                    <a:pt x="102" y="300"/>
                  </a:lnTo>
                  <a:lnTo>
                    <a:pt x="110" y="316"/>
                  </a:lnTo>
                  <a:lnTo>
                    <a:pt x="118" y="324"/>
                  </a:lnTo>
                  <a:lnTo>
                    <a:pt x="126" y="324"/>
                  </a:lnTo>
                  <a:lnTo>
                    <a:pt x="134" y="324"/>
                  </a:lnTo>
                  <a:lnTo>
                    <a:pt x="142" y="316"/>
                  </a:lnTo>
                  <a:lnTo>
                    <a:pt x="142" y="300"/>
                  </a:lnTo>
                  <a:lnTo>
                    <a:pt x="142" y="293"/>
                  </a:lnTo>
                  <a:lnTo>
                    <a:pt x="126" y="285"/>
                  </a:lnTo>
                  <a:lnTo>
                    <a:pt x="118" y="269"/>
                  </a:lnTo>
                  <a:lnTo>
                    <a:pt x="102" y="261"/>
                  </a:lnTo>
                  <a:lnTo>
                    <a:pt x="102" y="253"/>
                  </a:lnTo>
                  <a:lnTo>
                    <a:pt x="95" y="253"/>
                  </a:lnTo>
                  <a:lnTo>
                    <a:pt x="95" y="237"/>
                  </a:lnTo>
                  <a:lnTo>
                    <a:pt x="95" y="221"/>
                  </a:lnTo>
                  <a:lnTo>
                    <a:pt x="102" y="221"/>
                  </a:lnTo>
                  <a:lnTo>
                    <a:pt x="110" y="229"/>
                  </a:lnTo>
                  <a:lnTo>
                    <a:pt x="118" y="237"/>
                  </a:lnTo>
                  <a:lnTo>
                    <a:pt x="126" y="245"/>
                  </a:lnTo>
                  <a:lnTo>
                    <a:pt x="134" y="245"/>
                  </a:lnTo>
                  <a:lnTo>
                    <a:pt x="142" y="245"/>
                  </a:lnTo>
                  <a:lnTo>
                    <a:pt x="142" y="221"/>
                  </a:lnTo>
                  <a:lnTo>
                    <a:pt x="142" y="214"/>
                  </a:lnTo>
                  <a:lnTo>
                    <a:pt x="142" y="206"/>
                  </a:lnTo>
                  <a:lnTo>
                    <a:pt x="126" y="206"/>
                  </a:lnTo>
                  <a:lnTo>
                    <a:pt x="118" y="206"/>
                  </a:lnTo>
                  <a:lnTo>
                    <a:pt x="110" y="190"/>
                  </a:lnTo>
                  <a:lnTo>
                    <a:pt x="87" y="190"/>
                  </a:lnTo>
                  <a:lnTo>
                    <a:pt x="79" y="190"/>
                  </a:lnTo>
                  <a:lnTo>
                    <a:pt x="87" y="174"/>
                  </a:lnTo>
                  <a:lnTo>
                    <a:pt x="95" y="166"/>
                  </a:lnTo>
                  <a:lnTo>
                    <a:pt x="95" y="150"/>
                  </a:lnTo>
                  <a:lnTo>
                    <a:pt x="87" y="135"/>
                  </a:lnTo>
                  <a:lnTo>
                    <a:pt x="87" y="119"/>
                  </a:lnTo>
                  <a:lnTo>
                    <a:pt x="79" y="111"/>
                  </a:lnTo>
                  <a:lnTo>
                    <a:pt x="71" y="119"/>
                  </a:lnTo>
                  <a:lnTo>
                    <a:pt x="63" y="127"/>
                  </a:lnTo>
                  <a:lnTo>
                    <a:pt x="63" y="150"/>
                  </a:lnTo>
                  <a:lnTo>
                    <a:pt x="55" y="166"/>
                  </a:lnTo>
                  <a:lnTo>
                    <a:pt x="55" y="174"/>
                  </a:lnTo>
                  <a:lnTo>
                    <a:pt x="55" y="190"/>
                  </a:lnTo>
                  <a:lnTo>
                    <a:pt x="39" y="190"/>
                  </a:lnTo>
                  <a:lnTo>
                    <a:pt x="39" y="182"/>
                  </a:lnTo>
                  <a:lnTo>
                    <a:pt x="31" y="174"/>
                  </a:lnTo>
                  <a:lnTo>
                    <a:pt x="31" y="166"/>
                  </a:lnTo>
                  <a:lnTo>
                    <a:pt x="31" y="150"/>
                  </a:lnTo>
                  <a:lnTo>
                    <a:pt x="31" y="135"/>
                  </a:lnTo>
                  <a:lnTo>
                    <a:pt x="39" y="119"/>
                  </a:lnTo>
                  <a:lnTo>
                    <a:pt x="39" y="111"/>
                  </a:lnTo>
                  <a:lnTo>
                    <a:pt x="47" y="95"/>
                  </a:lnTo>
                  <a:lnTo>
                    <a:pt x="55" y="87"/>
                  </a:lnTo>
                  <a:lnTo>
                    <a:pt x="55" y="71"/>
                  </a:lnTo>
                  <a:lnTo>
                    <a:pt x="55" y="48"/>
                  </a:lnTo>
                  <a:lnTo>
                    <a:pt x="47" y="24"/>
                  </a:lnTo>
                  <a:lnTo>
                    <a:pt x="47" y="8"/>
                  </a:lnTo>
                  <a:lnTo>
                    <a:pt x="31" y="0"/>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23" name="Freeform 25"/>
            <p:cNvSpPr>
              <a:spLocks/>
            </p:cNvSpPr>
            <p:nvPr/>
          </p:nvSpPr>
          <p:spPr bwMode="auto">
            <a:xfrm>
              <a:off x="5715" y="1936"/>
              <a:ext cx="31" cy="63"/>
            </a:xfrm>
            <a:custGeom>
              <a:avLst/>
              <a:gdLst>
                <a:gd name="T0" fmla="*/ 23 w 31"/>
                <a:gd name="T1" fmla="*/ 16 h 63"/>
                <a:gd name="T2" fmla="*/ 23 w 31"/>
                <a:gd name="T3" fmla="*/ 0 h 63"/>
                <a:gd name="T4" fmla="*/ 16 w 31"/>
                <a:gd name="T5" fmla="*/ 8 h 63"/>
                <a:gd name="T6" fmla="*/ 8 w 31"/>
                <a:gd name="T7" fmla="*/ 8 h 63"/>
                <a:gd name="T8" fmla="*/ 8 w 31"/>
                <a:gd name="T9" fmla="*/ 16 h 63"/>
                <a:gd name="T10" fmla="*/ 8 w 31"/>
                <a:gd name="T11" fmla="*/ 47 h 63"/>
                <a:gd name="T12" fmla="*/ 8 w 31"/>
                <a:gd name="T13" fmla="*/ 55 h 63"/>
                <a:gd name="T14" fmla="*/ 0 w 31"/>
                <a:gd name="T15" fmla="*/ 55 h 63"/>
                <a:gd name="T16" fmla="*/ 0 w 31"/>
                <a:gd name="T17" fmla="*/ 63 h 63"/>
                <a:gd name="T18" fmla="*/ 23 w 31"/>
                <a:gd name="T19" fmla="*/ 63 h 63"/>
                <a:gd name="T20" fmla="*/ 31 w 31"/>
                <a:gd name="T21" fmla="*/ 63 h 63"/>
                <a:gd name="T22" fmla="*/ 31 w 31"/>
                <a:gd name="T23" fmla="*/ 55 h 63"/>
                <a:gd name="T24" fmla="*/ 31 w 31"/>
                <a:gd name="T25" fmla="*/ 16 h 63"/>
                <a:gd name="T26" fmla="*/ 23 w 31"/>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63">
                  <a:moveTo>
                    <a:pt x="23" y="16"/>
                  </a:moveTo>
                  <a:lnTo>
                    <a:pt x="23" y="0"/>
                  </a:lnTo>
                  <a:lnTo>
                    <a:pt x="16" y="8"/>
                  </a:lnTo>
                  <a:lnTo>
                    <a:pt x="8" y="8"/>
                  </a:lnTo>
                  <a:lnTo>
                    <a:pt x="8" y="16"/>
                  </a:lnTo>
                  <a:lnTo>
                    <a:pt x="8" y="47"/>
                  </a:lnTo>
                  <a:lnTo>
                    <a:pt x="8" y="55"/>
                  </a:lnTo>
                  <a:lnTo>
                    <a:pt x="0" y="55"/>
                  </a:lnTo>
                  <a:lnTo>
                    <a:pt x="0" y="63"/>
                  </a:lnTo>
                  <a:lnTo>
                    <a:pt x="23" y="63"/>
                  </a:lnTo>
                  <a:lnTo>
                    <a:pt x="31" y="63"/>
                  </a:lnTo>
                  <a:lnTo>
                    <a:pt x="31" y="55"/>
                  </a:lnTo>
                  <a:lnTo>
                    <a:pt x="31" y="16"/>
                  </a:lnTo>
                  <a:lnTo>
                    <a:pt x="23"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4" name="Freeform 26"/>
            <p:cNvSpPr>
              <a:spLocks/>
            </p:cNvSpPr>
            <p:nvPr/>
          </p:nvSpPr>
          <p:spPr bwMode="auto">
            <a:xfrm>
              <a:off x="5644" y="1975"/>
              <a:ext cx="55" cy="71"/>
            </a:xfrm>
            <a:custGeom>
              <a:avLst/>
              <a:gdLst>
                <a:gd name="T0" fmla="*/ 55 w 55"/>
                <a:gd name="T1" fmla="*/ 0 h 71"/>
                <a:gd name="T2" fmla="*/ 39 w 55"/>
                <a:gd name="T3" fmla="*/ 8 h 71"/>
                <a:gd name="T4" fmla="*/ 39 w 55"/>
                <a:gd name="T5" fmla="*/ 16 h 71"/>
                <a:gd name="T6" fmla="*/ 23 w 55"/>
                <a:gd name="T7" fmla="*/ 32 h 71"/>
                <a:gd name="T8" fmla="*/ 7 w 55"/>
                <a:gd name="T9" fmla="*/ 40 h 71"/>
                <a:gd name="T10" fmla="*/ 0 w 55"/>
                <a:gd name="T11" fmla="*/ 48 h 71"/>
                <a:gd name="T12" fmla="*/ 0 w 55"/>
                <a:gd name="T13" fmla="*/ 56 h 71"/>
                <a:gd name="T14" fmla="*/ 7 w 55"/>
                <a:gd name="T15" fmla="*/ 71 h 71"/>
                <a:gd name="T16" fmla="*/ 23 w 55"/>
                <a:gd name="T17" fmla="*/ 71 h 71"/>
                <a:gd name="T18" fmla="*/ 31 w 55"/>
                <a:gd name="T19" fmla="*/ 64 h 71"/>
                <a:gd name="T20" fmla="*/ 31 w 55"/>
                <a:gd name="T21" fmla="*/ 48 h 71"/>
                <a:gd name="T22" fmla="*/ 39 w 55"/>
                <a:gd name="T23" fmla="*/ 32 h 71"/>
                <a:gd name="T24" fmla="*/ 47 w 55"/>
                <a:gd name="T25" fmla="*/ 16 h 71"/>
                <a:gd name="T26" fmla="*/ 55 w 55"/>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1">
                  <a:moveTo>
                    <a:pt x="55" y="0"/>
                  </a:moveTo>
                  <a:lnTo>
                    <a:pt x="39" y="8"/>
                  </a:lnTo>
                  <a:lnTo>
                    <a:pt x="39" y="16"/>
                  </a:lnTo>
                  <a:lnTo>
                    <a:pt x="23" y="32"/>
                  </a:lnTo>
                  <a:lnTo>
                    <a:pt x="7" y="40"/>
                  </a:lnTo>
                  <a:lnTo>
                    <a:pt x="0" y="48"/>
                  </a:lnTo>
                  <a:lnTo>
                    <a:pt x="0" y="56"/>
                  </a:lnTo>
                  <a:lnTo>
                    <a:pt x="7" y="71"/>
                  </a:lnTo>
                  <a:lnTo>
                    <a:pt x="23" y="71"/>
                  </a:lnTo>
                  <a:lnTo>
                    <a:pt x="31" y="64"/>
                  </a:lnTo>
                  <a:lnTo>
                    <a:pt x="31" y="48"/>
                  </a:lnTo>
                  <a:lnTo>
                    <a:pt x="39" y="32"/>
                  </a:lnTo>
                  <a:lnTo>
                    <a:pt x="47" y="16"/>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5" name="Freeform 27"/>
            <p:cNvSpPr>
              <a:spLocks/>
            </p:cNvSpPr>
            <p:nvPr/>
          </p:nvSpPr>
          <p:spPr bwMode="auto">
            <a:xfrm>
              <a:off x="5612" y="2070"/>
              <a:ext cx="24" cy="40"/>
            </a:xfrm>
            <a:custGeom>
              <a:avLst/>
              <a:gdLst>
                <a:gd name="T0" fmla="*/ 24 w 24"/>
                <a:gd name="T1" fmla="*/ 0 h 40"/>
                <a:gd name="T2" fmla="*/ 8 w 24"/>
                <a:gd name="T3" fmla="*/ 8 h 40"/>
                <a:gd name="T4" fmla="*/ 0 w 24"/>
                <a:gd name="T5" fmla="*/ 8 h 40"/>
                <a:gd name="T6" fmla="*/ 0 w 24"/>
                <a:gd name="T7" fmla="*/ 40 h 40"/>
                <a:gd name="T8" fmla="*/ 8 w 24"/>
                <a:gd name="T9" fmla="*/ 40 h 40"/>
                <a:gd name="T10" fmla="*/ 16 w 24"/>
                <a:gd name="T11" fmla="*/ 40 h 40"/>
                <a:gd name="T12" fmla="*/ 16 w 24"/>
                <a:gd name="T13" fmla="*/ 32 h 40"/>
                <a:gd name="T14" fmla="*/ 24 w 24"/>
                <a:gd name="T15" fmla="*/ 24 h 40"/>
                <a:gd name="T16" fmla="*/ 24 w 24"/>
                <a:gd name="T17" fmla="*/ 16 h 40"/>
                <a:gd name="T18" fmla="*/ 24 w 24"/>
                <a:gd name="T19" fmla="*/ 8 h 40"/>
                <a:gd name="T20" fmla="*/ 24 w 24"/>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0">
                  <a:moveTo>
                    <a:pt x="24" y="0"/>
                  </a:moveTo>
                  <a:lnTo>
                    <a:pt x="8" y="8"/>
                  </a:lnTo>
                  <a:lnTo>
                    <a:pt x="0" y="8"/>
                  </a:lnTo>
                  <a:lnTo>
                    <a:pt x="0" y="40"/>
                  </a:lnTo>
                  <a:lnTo>
                    <a:pt x="8" y="40"/>
                  </a:lnTo>
                  <a:lnTo>
                    <a:pt x="16" y="40"/>
                  </a:lnTo>
                  <a:lnTo>
                    <a:pt x="16" y="32"/>
                  </a:lnTo>
                  <a:lnTo>
                    <a:pt x="24" y="24"/>
                  </a:lnTo>
                  <a:lnTo>
                    <a:pt x="24" y="16"/>
                  </a:lnTo>
                  <a:lnTo>
                    <a:pt x="24"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6" name="Freeform 28"/>
            <p:cNvSpPr>
              <a:spLocks/>
            </p:cNvSpPr>
            <p:nvPr/>
          </p:nvSpPr>
          <p:spPr bwMode="auto">
            <a:xfrm>
              <a:off x="5572" y="2125"/>
              <a:ext cx="24" cy="32"/>
            </a:xfrm>
            <a:custGeom>
              <a:avLst/>
              <a:gdLst>
                <a:gd name="T0" fmla="*/ 24 w 24"/>
                <a:gd name="T1" fmla="*/ 8 h 32"/>
                <a:gd name="T2" fmla="*/ 24 w 24"/>
                <a:gd name="T3" fmla="*/ 0 h 32"/>
                <a:gd name="T4" fmla="*/ 16 w 24"/>
                <a:gd name="T5" fmla="*/ 0 h 32"/>
                <a:gd name="T6" fmla="*/ 8 w 24"/>
                <a:gd name="T7" fmla="*/ 8 h 32"/>
                <a:gd name="T8" fmla="*/ 0 w 24"/>
                <a:gd name="T9" fmla="*/ 16 h 32"/>
                <a:gd name="T10" fmla="*/ 0 w 24"/>
                <a:gd name="T11" fmla="*/ 24 h 32"/>
                <a:gd name="T12" fmla="*/ 0 w 24"/>
                <a:gd name="T13" fmla="*/ 32 h 32"/>
                <a:gd name="T14" fmla="*/ 8 w 24"/>
                <a:gd name="T15" fmla="*/ 32 h 32"/>
                <a:gd name="T16" fmla="*/ 16 w 24"/>
                <a:gd name="T17" fmla="*/ 24 h 32"/>
                <a:gd name="T18" fmla="*/ 16 w 24"/>
                <a:gd name="T19" fmla="*/ 16 h 32"/>
                <a:gd name="T20" fmla="*/ 24 w 24"/>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8"/>
                  </a:moveTo>
                  <a:lnTo>
                    <a:pt x="24" y="0"/>
                  </a:lnTo>
                  <a:lnTo>
                    <a:pt x="16" y="0"/>
                  </a:lnTo>
                  <a:lnTo>
                    <a:pt x="8" y="8"/>
                  </a:lnTo>
                  <a:lnTo>
                    <a:pt x="0" y="16"/>
                  </a:lnTo>
                  <a:lnTo>
                    <a:pt x="0" y="24"/>
                  </a:lnTo>
                  <a:lnTo>
                    <a:pt x="0" y="32"/>
                  </a:lnTo>
                  <a:lnTo>
                    <a:pt x="8" y="32"/>
                  </a:lnTo>
                  <a:lnTo>
                    <a:pt x="16" y="24"/>
                  </a:lnTo>
                  <a:lnTo>
                    <a:pt x="16" y="16"/>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7" name="Freeform 29"/>
            <p:cNvSpPr>
              <a:spLocks/>
            </p:cNvSpPr>
            <p:nvPr/>
          </p:nvSpPr>
          <p:spPr bwMode="auto">
            <a:xfrm>
              <a:off x="5525" y="2125"/>
              <a:ext cx="24" cy="32"/>
            </a:xfrm>
            <a:custGeom>
              <a:avLst/>
              <a:gdLst>
                <a:gd name="T0" fmla="*/ 16 w 24"/>
                <a:gd name="T1" fmla="*/ 0 h 32"/>
                <a:gd name="T2" fmla="*/ 8 w 24"/>
                <a:gd name="T3" fmla="*/ 8 h 32"/>
                <a:gd name="T4" fmla="*/ 8 w 24"/>
                <a:gd name="T5" fmla="*/ 24 h 32"/>
                <a:gd name="T6" fmla="*/ 0 w 24"/>
                <a:gd name="T7" fmla="*/ 32 h 32"/>
                <a:gd name="T8" fmla="*/ 8 w 24"/>
                <a:gd name="T9" fmla="*/ 32 h 32"/>
                <a:gd name="T10" fmla="*/ 16 w 24"/>
                <a:gd name="T11" fmla="*/ 32 h 32"/>
                <a:gd name="T12" fmla="*/ 16 w 24"/>
                <a:gd name="T13" fmla="*/ 24 h 32"/>
                <a:gd name="T14" fmla="*/ 24 w 24"/>
                <a:gd name="T15" fmla="*/ 16 h 32"/>
                <a:gd name="T16" fmla="*/ 16 w 2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2">
                  <a:moveTo>
                    <a:pt x="16" y="0"/>
                  </a:moveTo>
                  <a:lnTo>
                    <a:pt x="8" y="8"/>
                  </a:lnTo>
                  <a:lnTo>
                    <a:pt x="8" y="24"/>
                  </a:lnTo>
                  <a:lnTo>
                    <a:pt x="0" y="32"/>
                  </a:lnTo>
                  <a:lnTo>
                    <a:pt x="8" y="32"/>
                  </a:lnTo>
                  <a:lnTo>
                    <a:pt x="16" y="32"/>
                  </a:lnTo>
                  <a:lnTo>
                    <a:pt x="16" y="24"/>
                  </a:lnTo>
                  <a:lnTo>
                    <a:pt x="24"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8" name="Freeform 30"/>
            <p:cNvSpPr>
              <a:spLocks/>
            </p:cNvSpPr>
            <p:nvPr/>
          </p:nvSpPr>
          <p:spPr bwMode="auto">
            <a:xfrm>
              <a:off x="5303" y="2347"/>
              <a:ext cx="24" cy="8"/>
            </a:xfrm>
            <a:custGeom>
              <a:avLst/>
              <a:gdLst>
                <a:gd name="T0" fmla="*/ 16 w 24"/>
                <a:gd name="T1" fmla="*/ 0 h 8"/>
                <a:gd name="T2" fmla="*/ 0 w 24"/>
                <a:gd name="T3" fmla="*/ 0 h 8"/>
                <a:gd name="T4" fmla="*/ 0 w 24"/>
                <a:gd name="T5" fmla="*/ 8 h 8"/>
                <a:gd name="T6" fmla="*/ 16 w 24"/>
                <a:gd name="T7" fmla="*/ 8 h 8"/>
                <a:gd name="T8" fmla="*/ 24 w 24"/>
                <a:gd name="T9" fmla="*/ 8 h 8"/>
                <a:gd name="T10" fmla="*/ 24 w 24"/>
                <a:gd name="T11" fmla="*/ 0 h 8"/>
                <a:gd name="T12" fmla="*/ 16 w 2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4" h="8">
                  <a:moveTo>
                    <a:pt x="16" y="0"/>
                  </a:moveTo>
                  <a:lnTo>
                    <a:pt x="0" y="0"/>
                  </a:lnTo>
                  <a:lnTo>
                    <a:pt x="0" y="8"/>
                  </a:lnTo>
                  <a:lnTo>
                    <a:pt x="16"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9" name="Freeform 31"/>
            <p:cNvSpPr>
              <a:spLocks/>
            </p:cNvSpPr>
            <p:nvPr/>
          </p:nvSpPr>
          <p:spPr bwMode="auto">
            <a:xfrm>
              <a:off x="5224" y="2181"/>
              <a:ext cx="8" cy="16"/>
            </a:xfrm>
            <a:custGeom>
              <a:avLst/>
              <a:gdLst>
                <a:gd name="T0" fmla="*/ 0 w 8"/>
                <a:gd name="T1" fmla="*/ 0 h 16"/>
                <a:gd name="T2" fmla="*/ 0 w 8"/>
                <a:gd name="T3" fmla="*/ 8 h 16"/>
                <a:gd name="T4" fmla="*/ 8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8"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0" name="Freeform 32"/>
            <p:cNvSpPr>
              <a:spLocks/>
            </p:cNvSpPr>
            <p:nvPr/>
          </p:nvSpPr>
          <p:spPr bwMode="auto">
            <a:xfrm>
              <a:off x="5240" y="2054"/>
              <a:ext cx="24" cy="24"/>
            </a:xfrm>
            <a:custGeom>
              <a:avLst/>
              <a:gdLst>
                <a:gd name="T0" fmla="*/ 16 w 24"/>
                <a:gd name="T1" fmla="*/ 0 h 24"/>
                <a:gd name="T2" fmla="*/ 8 w 24"/>
                <a:gd name="T3" fmla="*/ 8 h 24"/>
                <a:gd name="T4" fmla="*/ 0 w 24"/>
                <a:gd name="T5" fmla="*/ 16 h 24"/>
                <a:gd name="T6" fmla="*/ 0 w 24"/>
                <a:gd name="T7" fmla="*/ 24 h 24"/>
                <a:gd name="T8" fmla="*/ 8 w 24"/>
                <a:gd name="T9" fmla="*/ 24 h 24"/>
                <a:gd name="T10" fmla="*/ 24 w 24"/>
                <a:gd name="T11" fmla="*/ 24 h 24"/>
                <a:gd name="T12" fmla="*/ 24 w 24"/>
                <a:gd name="T13" fmla="*/ 16 h 24"/>
                <a:gd name="T14" fmla="*/ 24 w 24"/>
                <a:gd name="T15" fmla="*/ 8 h 24"/>
                <a:gd name="T16" fmla="*/ 16 w 24"/>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4">
                  <a:moveTo>
                    <a:pt x="16" y="0"/>
                  </a:moveTo>
                  <a:lnTo>
                    <a:pt x="8" y="8"/>
                  </a:lnTo>
                  <a:lnTo>
                    <a:pt x="0" y="16"/>
                  </a:lnTo>
                  <a:lnTo>
                    <a:pt x="0" y="24"/>
                  </a:lnTo>
                  <a:lnTo>
                    <a:pt x="8" y="24"/>
                  </a:lnTo>
                  <a:lnTo>
                    <a:pt x="24" y="24"/>
                  </a:lnTo>
                  <a:lnTo>
                    <a:pt x="24" y="16"/>
                  </a:lnTo>
                  <a:lnTo>
                    <a:pt x="24"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1" name="Freeform 33"/>
            <p:cNvSpPr>
              <a:spLocks/>
            </p:cNvSpPr>
            <p:nvPr/>
          </p:nvSpPr>
          <p:spPr bwMode="auto">
            <a:xfrm>
              <a:off x="5367" y="2181"/>
              <a:ext cx="31" cy="16"/>
            </a:xfrm>
            <a:custGeom>
              <a:avLst/>
              <a:gdLst>
                <a:gd name="T0" fmla="*/ 23 w 31"/>
                <a:gd name="T1" fmla="*/ 0 h 16"/>
                <a:gd name="T2" fmla="*/ 8 w 31"/>
                <a:gd name="T3" fmla="*/ 0 h 16"/>
                <a:gd name="T4" fmla="*/ 0 w 31"/>
                <a:gd name="T5" fmla="*/ 8 h 16"/>
                <a:gd name="T6" fmla="*/ 8 w 31"/>
                <a:gd name="T7" fmla="*/ 16 h 16"/>
                <a:gd name="T8" fmla="*/ 15 w 31"/>
                <a:gd name="T9" fmla="*/ 16 h 16"/>
                <a:gd name="T10" fmla="*/ 31 w 31"/>
                <a:gd name="T11" fmla="*/ 16 h 16"/>
                <a:gd name="T12" fmla="*/ 23 w 31"/>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0"/>
                  </a:moveTo>
                  <a:lnTo>
                    <a:pt x="8" y="0"/>
                  </a:lnTo>
                  <a:lnTo>
                    <a:pt x="0" y="8"/>
                  </a:lnTo>
                  <a:lnTo>
                    <a:pt x="8" y="16"/>
                  </a:lnTo>
                  <a:lnTo>
                    <a:pt x="15" y="16"/>
                  </a:lnTo>
                  <a:lnTo>
                    <a:pt x="31" y="16"/>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2" name="Freeform 34"/>
            <p:cNvSpPr>
              <a:spLocks/>
            </p:cNvSpPr>
            <p:nvPr/>
          </p:nvSpPr>
          <p:spPr bwMode="auto">
            <a:xfrm>
              <a:off x="5319" y="2189"/>
              <a:ext cx="32" cy="23"/>
            </a:xfrm>
            <a:custGeom>
              <a:avLst/>
              <a:gdLst>
                <a:gd name="T0" fmla="*/ 0 w 32"/>
                <a:gd name="T1" fmla="*/ 0 h 23"/>
                <a:gd name="T2" fmla="*/ 0 w 32"/>
                <a:gd name="T3" fmla="*/ 8 h 23"/>
                <a:gd name="T4" fmla="*/ 0 w 32"/>
                <a:gd name="T5" fmla="*/ 15 h 23"/>
                <a:gd name="T6" fmla="*/ 8 w 32"/>
                <a:gd name="T7" fmla="*/ 15 h 23"/>
                <a:gd name="T8" fmla="*/ 16 w 32"/>
                <a:gd name="T9" fmla="*/ 15 h 23"/>
                <a:gd name="T10" fmla="*/ 24 w 32"/>
                <a:gd name="T11" fmla="*/ 23 h 23"/>
                <a:gd name="T12" fmla="*/ 32 w 32"/>
                <a:gd name="T13" fmla="*/ 23 h 23"/>
                <a:gd name="T14" fmla="*/ 32 w 32"/>
                <a:gd name="T15" fmla="*/ 15 h 23"/>
                <a:gd name="T16" fmla="*/ 32 w 32"/>
                <a:gd name="T17" fmla="*/ 8 h 23"/>
                <a:gd name="T18" fmla="*/ 32 w 32"/>
                <a:gd name="T19" fmla="*/ 0 h 23"/>
                <a:gd name="T20" fmla="*/ 24 w 32"/>
                <a:gd name="T21" fmla="*/ 0 h 23"/>
                <a:gd name="T22" fmla="*/ 0 w 3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23">
                  <a:moveTo>
                    <a:pt x="0" y="0"/>
                  </a:moveTo>
                  <a:lnTo>
                    <a:pt x="0" y="8"/>
                  </a:lnTo>
                  <a:lnTo>
                    <a:pt x="0" y="15"/>
                  </a:lnTo>
                  <a:lnTo>
                    <a:pt x="8" y="15"/>
                  </a:lnTo>
                  <a:lnTo>
                    <a:pt x="16" y="15"/>
                  </a:lnTo>
                  <a:lnTo>
                    <a:pt x="24" y="23"/>
                  </a:lnTo>
                  <a:lnTo>
                    <a:pt x="32" y="23"/>
                  </a:lnTo>
                  <a:lnTo>
                    <a:pt x="32" y="15"/>
                  </a:lnTo>
                  <a:lnTo>
                    <a:pt x="32"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3" name="Freeform 35"/>
            <p:cNvSpPr>
              <a:spLocks/>
            </p:cNvSpPr>
            <p:nvPr/>
          </p:nvSpPr>
          <p:spPr bwMode="auto">
            <a:xfrm>
              <a:off x="5414" y="2173"/>
              <a:ext cx="135" cy="126"/>
            </a:xfrm>
            <a:custGeom>
              <a:avLst/>
              <a:gdLst>
                <a:gd name="T0" fmla="*/ 95 w 135"/>
                <a:gd name="T1" fmla="*/ 8 h 126"/>
                <a:gd name="T2" fmla="*/ 87 w 135"/>
                <a:gd name="T3" fmla="*/ 8 h 126"/>
                <a:gd name="T4" fmla="*/ 79 w 135"/>
                <a:gd name="T5" fmla="*/ 16 h 126"/>
                <a:gd name="T6" fmla="*/ 71 w 135"/>
                <a:gd name="T7" fmla="*/ 24 h 126"/>
                <a:gd name="T8" fmla="*/ 63 w 135"/>
                <a:gd name="T9" fmla="*/ 31 h 126"/>
                <a:gd name="T10" fmla="*/ 63 w 135"/>
                <a:gd name="T11" fmla="*/ 39 h 126"/>
                <a:gd name="T12" fmla="*/ 63 w 135"/>
                <a:gd name="T13" fmla="*/ 47 h 126"/>
                <a:gd name="T14" fmla="*/ 63 w 135"/>
                <a:gd name="T15" fmla="*/ 55 h 126"/>
                <a:gd name="T16" fmla="*/ 48 w 135"/>
                <a:gd name="T17" fmla="*/ 71 h 126"/>
                <a:gd name="T18" fmla="*/ 40 w 135"/>
                <a:gd name="T19" fmla="*/ 79 h 126"/>
                <a:gd name="T20" fmla="*/ 32 w 135"/>
                <a:gd name="T21" fmla="*/ 79 h 126"/>
                <a:gd name="T22" fmla="*/ 16 w 135"/>
                <a:gd name="T23" fmla="*/ 79 h 126"/>
                <a:gd name="T24" fmla="*/ 8 w 135"/>
                <a:gd name="T25" fmla="*/ 95 h 126"/>
                <a:gd name="T26" fmla="*/ 0 w 135"/>
                <a:gd name="T27" fmla="*/ 103 h 126"/>
                <a:gd name="T28" fmla="*/ 0 w 135"/>
                <a:gd name="T29" fmla="*/ 118 h 126"/>
                <a:gd name="T30" fmla="*/ 0 w 135"/>
                <a:gd name="T31" fmla="*/ 126 h 126"/>
                <a:gd name="T32" fmla="*/ 24 w 135"/>
                <a:gd name="T33" fmla="*/ 126 h 126"/>
                <a:gd name="T34" fmla="*/ 24 w 135"/>
                <a:gd name="T35" fmla="*/ 118 h 126"/>
                <a:gd name="T36" fmla="*/ 32 w 135"/>
                <a:gd name="T37" fmla="*/ 118 h 126"/>
                <a:gd name="T38" fmla="*/ 48 w 135"/>
                <a:gd name="T39" fmla="*/ 110 h 126"/>
                <a:gd name="T40" fmla="*/ 55 w 135"/>
                <a:gd name="T41" fmla="*/ 110 h 126"/>
                <a:gd name="T42" fmla="*/ 63 w 135"/>
                <a:gd name="T43" fmla="*/ 95 h 126"/>
                <a:gd name="T44" fmla="*/ 71 w 135"/>
                <a:gd name="T45" fmla="*/ 87 h 126"/>
                <a:gd name="T46" fmla="*/ 87 w 135"/>
                <a:gd name="T47" fmla="*/ 71 h 126"/>
                <a:gd name="T48" fmla="*/ 103 w 135"/>
                <a:gd name="T49" fmla="*/ 55 h 126"/>
                <a:gd name="T50" fmla="*/ 111 w 135"/>
                <a:gd name="T51" fmla="*/ 47 h 126"/>
                <a:gd name="T52" fmla="*/ 119 w 135"/>
                <a:gd name="T53" fmla="*/ 39 h 126"/>
                <a:gd name="T54" fmla="*/ 127 w 135"/>
                <a:gd name="T55" fmla="*/ 31 h 126"/>
                <a:gd name="T56" fmla="*/ 127 w 135"/>
                <a:gd name="T57" fmla="*/ 24 h 126"/>
                <a:gd name="T58" fmla="*/ 135 w 135"/>
                <a:gd name="T59" fmla="*/ 8 h 126"/>
                <a:gd name="T60" fmla="*/ 135 w 135"/>
                <a:gd name="T61" fmla="*/ 0 h 126"/>
                <a:gd name="T62" fmla="*/ 103 w 135"/>
                <a:gd name="T63" fmla="*/ 0 h 126"/>
                <a:gd name="T64" fmla="*/ 95 w 135"/>
                <a:gd name="T65"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26">
                  <a:moveTo>
                    <a:pt x="95" y="8"/>
                  </a:moveTo>
                  <a:lnTo>
                    <a:pt x="87" y="8"/>
                  </a:lnTo>
                  <a:lnTo>
                    <a:pt x="79" y="16"/>
                  </a:lnTo>
                  <a:lnTo>
                    <a:pt x="71" y="24"/>
                  </a:lnTo>
                  <a:lnTo>
                    <a:pt x="63" y="31"/>
                  </a:lnTo>
                  <a:lnTo>
                    <a:pt x="63" y="39"/>
                  </a:lnTo>
                  <a:lnTo>
                    <a:pt x="63" y="47"/>
                  </a:lnTo>
                  <a:lnTo>
                    <a:pt x="63" y="55"/>
                  </a:lnTo>
                  <a:lnTo>
                    <a:pt x="48" y="71"/>
                  </a:lnTo>
                  <a:lnTo>
                    <a:pt x="40" y="79"/>
                  </a:lnTo>
                  <a:lnTo>
                    <a:pt x="32" y="79"/>
                  </a:lnTo>
                  <a:lnTo>
                    <a:pt x="16" y="79"/>
                  </a:lnTo>
                  <a:lnTo>
                    <a:pt x="8" y="95"/>
                  </a:lnTo>
                  <a:lnTo>
                    <a:pt x="0" y="103"/>
                  </a:lnTo>
                  <a:lnTo>
                    <a:pt x="0" y="118"/>
                  </a:lnTo>
                  <a:lnTo>
                    <a:pt x="0" y="126"/>
                  </a:lnTo>
                  <a:lnTo>
                    <a:pt x="24" y="126"/>
                  </a:lnTo>
                  <a:lnTo>
                    <a:pt x="24" y="118"/>
                  </a:lnTo>
                  <a:lnTo>
                    <a:pt x="32" y="118"/>
                  </a:lnTo>
                  <a:lnTo>
                    <a:pt x="48" y="110"/>
                  </a:lnTo>
                  <a:lnTo>
                    <a:pt x="55" y="110"/>
                  </a:lnTo>
                  <a:lnTo>
                    <a:pt x="63" y="95"/>
                  </a:lnTo>
                  <a:lnTo>
                    <a:pt x="71" y="87"/>
                  </a:lnTo>
                  <a:lnTo>
                    <a:pt x="87" y="71"/>
                  </a:lnTo>
                  <a:lnTo>
                    <a:pt x="103" y="55"/>
                  </a:lnTo>
                  <a:lnTo>
                    <a:pt x="111" y="47"/>
                  </a:lnTo>
                  <a:lnTo>
                    <a:pt x="119" y="39"/>
                  </a:lnTo>
                  <a:lnTo>
                    <a:pt x="127" y="31"/>
                  </a:lnTo>
                  <a:lnTo>
                    <a:pt x="127" y="24"/>
                  </a:lnTo>
                  <a:lnTo>
                    <a:pt x="135" y="8"/>
                  </a:lnTo>
                  <a:lnTo>
                    <a:pt x="135" y="0"/>
                  </a:lnTo>
                  <a:lnTo>
                    <a:pt x="103" y="0"/>
                  </a:lnTo>
                  <a:lnTo>
                    <a:pt x="9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4" name="Freeform 36"/>
            <p:cNvSpPr>
              <a:spLocks/>
            </p:cNvSpPr>
            <p:nvPr/>
          </p:nvSpPr>
          <p:spPr bwMode="auto">
            <a:xfrm>
              <a:off x="5066" y="2204"/>
              <a:ext cx="309" cy="111"/>
            </a:xfrm>
            <a:custGeom>
              <a:avLst/>
              <a:gdLst>
                <a:gd name="T0" fmla="*/ 119 w 309"/>
                <a:gd name="T1" fmla="*/ 16 h 111"/>
                <a:gd name="T2" fmla="*/ 103 w 309"/>
                <a:gd name="T3" fmla="*/ 32 h 111"/>
                <a:gd name="T4" fmla="*/ 87 w 309"/>
                <a:gd name="T5" fmla="*/ 40 h 111"/>
                <a:gd name="T6" fmla="*/ 79 w 309"/>
                <a:gd name="T7" fmla="*/ 40 h 111"/>
                <a:gd name="T8" fmla="*/ 63 w 309"/>
                <a:gd name="T9" fmla="*/ 40 h 111"/>
                <a:gd name="T10" fmla="*/ 40 w 309"/>
                <a:gd name="T11" fmla="*/ 40 h 111"/>
                <a:gd name="T12" fmla="*/ 16 w 309"/>
                <a:gd name="T13" fmla="*/ 48 h 111"/>
                <a:gd name="T14" fmla="*/ 8 w 309"/>
                <a:gd name="T15" fmla="*/ 56 h 111"/>
                <a:gd name="T16" fmla="*/ 0 w 309"/>
                <a:gd name="T17" fmla="*/ 64 h 111"/>
                <a:gd name="T18" fmla="*/ 8 w 309"/>
                <a:gd name="T19" fmla="*/ 79 h 111"/>
                <a:gd name="T20" fmla="*/ 8 w 309"/>
                <a:gd name="T21" fmla="*/ 87 h 111"/>
                <a:gd name="T22" fmla="*/ 16 w 309"/>
                <a:gd name="T23" fmla="*/ 87 h 111"/>
                <a:gd name="T24" fmla="*/ 32 w 309"/>
                <a:gd name="T25" fmla="*/ 95 h 111"/>
                <a:gd name="T26" fmla="*/ 40 w 309"/>
                <a:gd name="T27" fmla="*/ 87 h 111"/>
                <a:gd name="T28" fmla="*/ 79 w 309"/>
                <a:gd name="T29" fmla="*/ 87 h 111"/>
                <a:gd name="T30" fmla="*/ 95 w 309"/>
                <a:gd name="T31" fmla="*/ 95 h 111"/>
                <a:gd name="T32" fmla="*/ 119 w 309"/>
                <a:gd name="T33" fmla="*/ 95 h 111"/>
                <a:gd name="T34" fmla="*/ 127 w 309"/>
                <a:gd name="T35" fmla="*/ 95 h 111"/>
                <a:gd name="T36" fmla="*/ 142 w 309"/>
                <a:gd name="T37" fmla="*/ 103 h 111"/>
                <a:gd name="T38" fmla="*/ 166 w 309"/>
                <a:gd name="T39" fmla="*/ 103 h 111"/>
                <a:gd name="T40" fmla="*/ 190 w 309"/>
                <a:gd name="T41" fmla="*/ 111 h 111"/>
                <a:gd name="T42" fmla="*/ 214 w 309"/>
                <a:gd name="T43" fmla="*/ 111 h 111"/>
                <a:gd name="T44" fmla="*/ 237 w 309"/>
                <a:gd name="T45" fmla="*/ 111 h 111"/>
                <a:gd name="T46" fmla="*/ 261 w 309"/>
                <a:gd name="T47" fmla="*/ 111 h 111"/>
                <a:gd name="T48" fmla="*/ 285 w 309"/>
                <a:gd name="T49" fmla="*/ 111 h 111"/>
                <a:gd name="T50" fmla="*/ 293 w 309"/>
                <a:gd name="T51" fmla="*/ 111 h 111"/>
                <a:gd name="T52" fmla="*/ 301 w 309"/>
                <a:gd name="T53" fmla="*/ 103 h 111"/>
                <a:gd name="T54" fmla="*/ 301 w 309"/>
                <a:gd name="T55" fmla="*/ 95 h 111"/>
                <a:gd name="T56" fmla="*/ 309 w 309"/>
                <a:gd name="T57" fmla="*/ 87 h 111"/>
                <a:gd name="T58" fmla="*/ 309 w 309"/>
                <a:gd name="T59" fmla="*/ 79 h 111"/>
                <a:gd name="T60" fmla="*/ 309 w 309"/>
                <a:gd name="T61" fmla="*/ 72 h 111"/>
                <a:gd name="T62" fmla="*/ 309 w 309"/>
                <a:gd name="T63" fmla="*/ 64 h 111"/>
                <a:gd name="T64" fmla="*/ 293 w 309"/>
                <a:gd name="T65" fmla="*/ 48 h 111"/>
                <a:gd name="T66" fmla="*/ 293 w 309"/>
                <a:gd name="T67" fmla="*/ 32 h 111"/>
                <a:gd name="T68" fmla="*/ 285 w 309"/>
                <a:gd name="T69" fmla="*/ 24 h 111"/>
                <a:gd name="T70" fmla="*/ 277 w 309"/>
                <a:gd name="T71" fmla="*/ 24 h 111"/>
                <a:gd name="T72" fmla="*/ 214 w 309"/>
                <a:gd name="T73" fmla="*/ 24 h 111"/>
                <a:gd name="T74" fmla="*/ 206 w 309"/>
                <a:gd name="T75" fmla="*/ 16 h 111"/>
                <a:gd name="T76" fmla="*/ 198 w 309"/>
                <a:gd name="T77" fmla="*/ 8 h 111"/>
                <a:gd name="T78" fmla="*/ 190 w 309"/>
                <a:gd name="T79" fmla="*/ 8 h 111"/>
                <a:gd name="T80" fmla="*/ 182 w 309"/>
                <a:gd name="T81" fmla="*/ 0 h 111"/>
                <a:gd name="T82" fmla="*/ 111 w 309"/>
                <a:gd name="T83" fmla="*/ 24 h 111"/>
                <a:gd name="T84" fmla="*/ 119 w 309"/>
                <a:gd name="T85"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9" h="111">
                  <a:moveTo>
                    <a:pt x="119" y="16"/>
                  </a:moveTo>
                  <a:lnTo>
                    <a:pt x="103" y="32"/>
                  </a:lnTo>
                  <a:lnTo>
                    <a:pt x="87" y="40"/>
                  </a:lnTo>
                  <a:lnTo>
                    <a:pt x="79" y="40"/>
                  </a:lnTo>
                  <a:lnTo>
                    <a:pt x="63" y="40"/>
                  </a:lnTo>
                  <a:lnTo>
                    <a:pt x="40" y="40"/>
                  </a:lnTo>
                  <a:lnTo>
                    <a:pt x="16" y="48"/>
                  </a:lnTo>
                  <a:lnTo>
                    <a:pt x="8" y="56"/>
                  </a:lnTo>
                  <a:lnTo>
                    <a:pt x="0" y="64"/>
                  </a:lnTo>
                  <a:lnTo>
                    <a:pt x="8" y="79"/>
                  </a:lnTo>
                  <a:lnTo>
                    <a:pt x="8" y="87"/>
                  </a:lnTo>
                  <a:lnTo>
                    <a:pt x="16" y="87"/>
                  </a:lnTo>
                  <a:lnTo>
                    <a:pt x="32" y="95"/>
                  </a:lnTo>
                  <a:lnTo>
                    <a:pt x="40" y="87"/>
                  </a:lnTo>
                  <a:lnTo>
                    <a:pt x="79" y="87"/>
                  </a:lnTo>
                  <a:lnTo>
                    <a:pt x="95" y="95"/>
                  </a:lnTo>
                  <a:lnTo>
                    <a:pt x="119" y="95"/>
                  </a:lnTo>
                  <a:lnTo>
                    <a:pt x="127" y="95"/>
                  </a:lnTo>
                  <a:lnTo>
                    <a:pt x="142" y="103"/>
                  </a:lnTo>
                  <a:lnTo>
                    <a:pt x="166" y="103"/>
                  </a:lnTo>
                  <a:lnTo>
                    <a:pt x="190" y="111"/>
                  </a:lnTo>
                  <a:lnTo>
                    <a:pt x="214" y="111"/>
                  </a:lnTo>
                  <a:lnTo>
                    <a:pt x="237" y="111"/>
                  </a:lnTo>
                  <a:lnTo>
                    <a:pt x="261" y="111"/>
                  </a:lnTo>
                  <a:lnTo>
                    <a:pt x="285" y="111"/>
                  </a:lnTo>
                  <a:lnTo>
                    <a:pt x="293" y="111"/>
                  </a:lnTo>
                  <a:lnTo>
                    <a:pt x="301" y="103"/>
                  </a:lnTo>
                  <a:lnTo>
                    <a:pt x="301" y="95"/>
                  </a:lnTo>
                  <a:lnTo>
                    <a:pt x="309" y="87"/>
                  </a:lnTo>
                  <a:lnTo>
                    <a:pt x="309" y="79"/>
                  </a:lnTo>
                  <a:lnTo>
                    <a:pt x="309" y="72"/>
                  </a:lnTo>
                  <a:lnTo>
                    <a:pt x="309" y="64"/>
                  </a:lnTo>
                  <a:lnTo>
                    <a:pt x="293" y="48"/>
                  </a:lnTo>
                  <a:lnTo>
                    <a:pt x="293" y="32"/>
                  </a:lnTo>
                  <a:lnTo>
                    <a:pt x="285" y="24"/>
                  </a:lnTo>
                  <a:lnTo>
                    <a:pt x="277" y="24"/>
                  </a:lnTo>
                  <a:lnTo>
                    <a:pt x="214" y="24"/>
                  </a:lnTo>
                  <a:lnTo>
                    <a:pt x="206" y="16"/>
                  </a:lnTo>
                  <a:lnTo>
                    <a:pt x="198" y="8"/>
                  </a:lnTo>
                  <a:lnTo>
                    <a:pt x="190" y="8"/>
                  </a:lnTo>
                  <a:lnTo>
                    <a:pt x="182" y="0"/>
                  </a:lnTo>
                  <a:lnTo>
                    <a:pt x="111" y="24"/>
                  </a:lnTo>
                  <a:lnTo>
                    <a:pt x="1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5" name="Freeform 37"/>
            <p:cNvSpPr>
              <a:spLocks/>
            </p:cNvSpPr>
            <p:nvPr/>
          </p:nvSpPr>
          <p:spPr bwMode="auto">
            <a:xfrm>
              <a:off x="5620" y="1446"/>
              <a:ext cx="229" cy="221"/>
            </a:xfrm>
            <a:custGeom>
              <a:avLst/>
              <a:gdLst>
                <a:gd name="T0" fmla="*/ 174 w 229"/>
                <a:gd name="T1" fmla="*/ 0 h 221"/>
                <a:gd name="T2" fmla="*/ 229 w 229"/>
                <a:gd name="T3" fmla="*/ 174 h 221"/>
                <a:gd name="T4" fmla="*/ 213 w 229"/>
                <a:gd name="T5" fmla="*/ 174 h 221"/>
                <a:gd name="T6" fmla="*/ 190 w 229"/>
                <a:gd name="T7" fmla="*/ 174 h 221"/>
                <a:gd name="T8" fmla="*/ 182 w 229"/>
                <a:gd name="T9" fmla="*/ 166 h 221"/>
                <a:gd name="T10" fmla="*/ 174 w 229"/>
                <a:gd name="T11" fmla="*/ 166 h 221"/>
                <a:gd name="T12" fmla="*/ 158 w 229"/>
                <a:gd name="T13" fmla="*/ 166 h 221"/>
                <a:gd name="T14" fmla="*/ 142 w 229"/>
                <a:gd name="T15" fmla="*/ 174 h 221"/>
                <a:gd name="T16" fmla="*/ 118 w 229"/>
                <a:gd name="T17" fmla="*/ 182 h 221"/>
                <a:gd name="T18" fmla="*/ 111 w 229"/>
                <a:gd name="T19" fmla="*/ 190 h 221"/>
                <a:gd name="T20" fmla="*/ 103 w 229"/>
                <a:gd name="T21" fmla="*/ 190 h 221"/>
                <a:gd name="T22" fmla="*/ 103 w 229"/>
                <a:gd name="T23" fmla="*/ 197 h 221"/>
                <a:gd name="T24" fmla="*/ 103 w 229"/>
                <a:gd name="T25" fmla="*/ 213 h 221"/>
                <a:gd name="T26" fmla="*/ 95 w 229"/>
                <a:gd name="T27" fmla="*/ 213 h 221"/>
                <a:gd name="T28" fmla="*/ 95 w 229"/>
                <a:gd name="T29" fmla="*/ 221 h 221"/>
                <a:gd name="T30" fmla="*/ 87 w 229"/>
                <a:gd name="T31" fmla="*/ 221 h 221"/>
                <a:gd name="T32" fmla="*/ 79 w 229"/>
                <a:gd name="T33" fmla="*/ 221 h 221"/>
                <a:gd name="T34" fmla="*/ 71 w 229"/>
                <a:gd name="T35" fmla="*/ 213 h 221"/>
                <a:gd name="T36" fmla="*/ 71 w 229"/>
                <a:gd name="T37" fmla="*/ 205 h 221"/>
                <a:gd name="T38" fmla="*/ 63 w 229"/>
                <a:gd name="T39" fmla="*/ 197 h 221"/>
                <a:gd name="T40" fmla="*/ 55 w 229"/>
                <a:gd name="T41" fmla="*/ 182 h 221"/>
                <a:gd name="T42" fmla="*/ 31 w 229"/>
                <a:gd name="T43" fmla="*/ 190 h 221"/>
                <a:gd name="T44" fmla="*/ 24 w 229"/>
                <a:gd name="T45" fmla="*/ 190 h 221"/>
                <a:gd name="T46" fmla="*/ 24 w 229"/>
                <a:gd name="T47" fmla="*/ 197 h 221"/>
                <a:gd name="T48" fmla="*/ 24 w 229"/>
                <a:gd name="T49" fmla="*/ 205 h 221"/>
                <a:gd name="T50" fmla="*/ 16 w 229"/>
                <a:gd name="T51" fmla="*/ 213 h 221"/>
                <a:gd name="T52" fmla="*/ 8 w 229"/>
                <a:gd name="T53" fmla="*/ 205 h 221"/>
                <a:gd name="T54" fmla="*/ 8 w 229"/>
                <a:gd name="T55" fmla="*/ 197 h 221"/>
                <a:gd name="T56" fmla="*/ 0 w 229"/>
                <a:gd name="T57" fmla="*/ 197 h 221"/>
                <a:gd name="T58" fmla="*/ 0 w 229"/>
                <a:gd name="T59" fmla="*/ 190 h 221"/>
                <a:gd name="T60" fmla="*/ 8 w 229"/>
                <a:gd name="T61" fmla="*/ 182 h 221"/>
                <a:gd name="T62" fmla="*/ 16 w 229"/>
                <a:gd name="T63" fmla="*/ 174 h 221"/>
                <a:gd name="T64" fmla="*/ 16 w 229"/>
                <a:gd name="T65" fmla="*/ 166 h 221"/>
                <a:gd name="T66" fmla="*/ 24 w 229"/>
                <a:gd name="T67" fmla="*/ 158 h 221"/>
                <a:gd name="T68" fmla="*/ 24 w 229"/>
                <a:gd name="T69" fmla="*/ 150 h 221"/>
                <a:gd name="T70" fmla="*/ 24 w 229"/>
                <a:gd name="T71" fmla="*/ 142 h 221"/>
                <a:gd name="T72" fmla="*/ 24 w 229"/>
                <a:gd name="T73" fmla="*/ 134 h 221"/>
                <a:gd name="T74" fmla="*/ 31 w 229"/>
                <a:gd name="T75" fmla="*/ 126 h 221"/>
                <a:gd name="T76" fmla="*/ 39 w 229"/>
                <a:gd name="T77" fmla="*/ 126 h 221"/>
                <a:gd name="T78" fmla="*/ 63 w 229"/>
                <a:gd name="T79" fmla="*/ 134 h 221"/>
                <a:gd name="T80" fmla="*/ 79 w 229"/>
                <a:gd name="T81" fmla="*/ 134 h 221"/>
                <a:gd name="T82" fmla="*/ 79 w 229"/>
                <a:gd name="T83" fmla="*/ 111 h 221"/>
                <a:gd name="T84" fmla="*/ 79 w 229"/>
                <a:gd name="T85" fmla="*/ 95 h 221"/>
                <a:gd name="T86" fmla="*/ 71 w 229"/>
                <a:gd name="T87" fmla="*/ 79 h 221"/>
                <a:gd name="T88" fmla="*/ 71 w 229"/>
                <a:gd name="T89" fmla="*/ 63 h 221"/>
                <a:gd name="T90" fmla="*/ 71 w 229"/>
                <a:gd name="T91" fmla="*/ 55 h 221"/>
                <a:gd name="T92" fmla="*/ 79 w 229"/>
                <a:gd name="T93" fmla="*/ 47 h 221"/>
                <a:gd name="T94" fmla="*/ 95 w 229"/>
                <a:gd name="T95" fmla="*/ 47 h 221"/>
                <a:gd name="T96" fmla="*/ 103 w 229"/>
                <a:gd name="T97" fmla="*/ 39 h 221"/>
                <a:gd name="T98" fmla="*/ 118 w 229"/>
                <a:gd name="T99" fmla="*/ 32 h 221"/>
                <a:gd name="T100" fmla="*/ 126 w 229"/>
                <a:gd name="T101" fmla="*/ 24 h 221"/>
                <a:gd name="T102" fmla="*/ 142 w 229"/>
                <a:gd name="T103" fmla="*/ 16 h 221"/>
                <a:gd name="T104" fmla="*/ 158 w 229"/>
                <a:gd name="T105" fmla="*/ 16 h 221"/>
                <a:gd name="T106" fmla="*/ 166 w 229"/>
                <a:gd name="T107" fmla="*/ 8 h 221"/>
                <a:gd name="T108" fmla="*/ 182 w 229"/>
                <a:gd name="T109" fmla="*/ 0 h 221"/>
                <a:gd name="T110" fmla="*/ 174 w 229"/>
                <a:gd name="T111"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9" h="221">
                  <a:moveTo>
                    <a:pt x="174" y="0"/>
                  </a:moveTo>
                  <a:lnTo>
                    <a:pt x="229" y="174"/>
                  </a:lnTo>
                  <a:lnTo>
                    <a:pt x="213" y="174"/>
                  </a:lnTo>
                  <a:lnTo>
                    <a:pt x="190" y="174"/>
                  </a:lnTo>
                  <a:lnTo>
                    <a:pt x="182" y="166"/>
                  </a:lnTo>
                  <a:lnTo>
                    <a:pt x="174" y="166"/>
                  </a:lnTo>
                  <a:lnTo>
                    <a:pt x="158" y="166"/>
                  </a:lnTo>
                  <a:lnTo>
                    <a:pt x="142" y="174"/>
                  </a:lnTo>
                  <a:lnTo>
                    <a:pt x="118" y="182"/>
                  </a:lnTo>
                  <a:lnTo>
                    <a:pt x="111" y="190"/>
                  </a:lnTo>
                  <a:lnTo>
                    <a:pt x="103" y="190"/>
                  </a:lnTo>
                  <a:lnTo>
                    <a:pt x="103" y="197"/>
                  </a:lnTo>
                  <a:lnTo>
                    <a:pt x="103" y="213"/>
                  </a:lnTo>
                  <a:lnTo>
                    <a:pt x="95" y="213"/>
                  </a:lnTo>
                  <a:lnTo>
                    <a:pt x="95" y="221"/>
                  </a:lnTo>
                  <a:lnTo>
                    <a:pt x="87" y="221"/>
                  </a:lnTo>
                  <a:lnTo>
                    <a:pt x="79" y="221"/>
                  </a:lnTo>
                  <a:lnTo>
                    <a:pt x="71" y="213"/>
                  </a:lnTo>
                  <a:lnTo>
                    <a:pt x="71" y="205"/>
                  </a:lnTo>
                  <a:lnTo>
                    <a:pt x="63" y="197"/>
                  </a:lnTo>
                  <a:lnTo>
                    <a:pt x="55" y="182"/>
                  </a:lnTo>
                  <a:lnTo>
                    <a:pt x="31" y="190"/>
                  </a:lnTo>
                  <a:lnTo>
                    <a:pt x="24" y="190"/>
                  </a:lnTo>
                  <a:lnTo>
                    <a:pt x="24" y="197"/>
                  </a:lnTo>
                  <a:lnTo>
                    <a:pt x="24" y="205"/>
                  </a:lnTo>
                  <a:lnTo>
                    <a:pt x="16" y="213"/>
                  </a:lnTo>
                  <a:lnTo>
                    <a:pt x="8" y="205"/>
                  </a:lnTo>
                  <a:lnTo>
                    <a:pt x="8" y="197"/>
                  </a:lnTo>
                  <a:lnTo>
                    <a:pt x="0" y="197"/>
                  </a:lnTo>
                  <a:lnTo>
                    <a:pt x="0" y="190"/>
                  </a:lnTo>
                  <a:lnTo>
                    <a:pt x="8" y="182"/>
                  </a:lnTo>
                  <a:lnTo>
                    <a:pt x="16" y="174"/>
                  </a:lnTo>
                  <a:lnTo>
                    <a:pt x="16" y="166"/>
                  </a:lnTo>
                  <a:lnTo>
                    <a:pt x="24" y="158"/>
                  </a:lnTo>
                  <a:lnTo>
                    <a:pt x="24" y="150"/>
                  </a:lnTo>
                  <a:lnTo>
                    <a:pt x="24" y="142"/>
                  </a:lnTo>
                  <a:lnTo>
                    <a:pt x="24" y="134"/>
                  </a:lnTo>
                  <a:lnTo>
                    <a:pt x="31" y="126"/>
                  </a:lnTo>
                  <a:lnTo>
                    <a:pt x="39" y="126"/>
                  </a:lnTo>
                  <a:lnTo>
                    <a:pt x="63" y="134"/>
                  </a:lnTo>
                  <a:lnTo>
                    <a:pt x="79" y="134"/>
                  </a:lnTo>
                  <a:lnTo>
                    <a:pt x="79" y="111"/>
                  </a:lnTo>
                  <a:lnTo>
                    <a:pt x="79" y="95"/>
                  </a:lnTo>
                  <a:lnTo>
                    <a:pt x="71" y="79"/>
                  </a:lnTo>
                  <a:lnTo>
                    <a:pt x="71" y="63"/>
                  </a:lnTo>
                  <a:lnTo>
                    <a:pt x="71" y="55"/>
                  </a:lnTo>
                  <a:lnTo>
                    <a:pt x="79" y="47"/>
                  </a:lnTo>
                  <a:lnTo>
                    <a:pt x="95" y="47"/>
                  </a:lnTo>
                  <a:lnTo>
                    <a:pt x="103" y="39"/>
                  </a:lnTo>
                  <a:lnTo>
                    <a:pt x="118" y="32"/>
                  </a:lnTo>
                  <a:lnTo>
                    <a:pt x="126" y="24"/>
                  </a:lnTo>
                  <a:lnTo>
                    <a:pt x="142" y="16"/>
                  </a:lnTo>
                  <a:lnTo>
                    <a:pt x="158" y="16"/>
                  </a:lnTo>
                  <a:lnTo>
                    <a:pt x="166" y="8"/>
                  </a:lnTo>
                  <a:lnTo>
                    <a:pt x="182" y="0"/>
                  </a:lnTo>
                  <a:lnTo>
                    <a:pt x="17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6" name="Freeform 38"/>
            <p:cNvSpPr>
              <a:spLocks/>
            </p:cNvSpPr>
            <p:nvPr/>
          </p:nvSpPr>
          <p:spPr bwMode="auto">
            <a:xfrm>
              <a:off x="5295" y="1817"/>
              <a:ext cx="206" cy="316"/>
            </a:xfrm>
            <a:custGeom>
              <a:avLst/>
              <a:gdLst>
                <a:gd name="T0" fmla="*/ 80 w 206"/>
                <a:gd name="T1" fmla="*/ 8 h 316"/>
                <a:gd name="T2" fmla="*/ 64 w 206"/>
                <a:gd name="T3" fmla="*/ 32 h 316"/>
                <a:gd name="T4" fmla="*/ 72 w 206"/>
                <a:gd name="T5" fmla="*/ 56 h 316"/>
                <a:gd name="T6" fmla="*/ 87 w 206"/>
                <a:gd name="T7" fmla="*/ 95 h 316"/>
                <a:gd name="T8" fmla="*/ 87 w 206"/>
                <a:gd name="T9" fmla="*/ 127 h 316"/>
                <a:gd name="T10" fmla="*/ 87 w 206"/>
                <a:gd name="T11" fmla="*/ 174 h 316"/>
                <a:gd name="T12" fmla="*/ 80 w 206"/>
                <a:gd name="T13" fmla="*/ 198 h 316"/>
                <a:gd name="T14" fmla="*/ 64 w 206"/>
                <a:gd name="T15" fmla="*/ 229 h 316"/>
                <a:gd name="T16" fmla="*/ 40 w 206"/>
                <a:gd name="T17" fmla="*/ 229 h 316"/>
                <a:gd name="T18" fmla="*/ 16 w 206"/>
                <a:gd name="T19" fmla="*/ 214 h 316"/>
                <a:gd name="T20" fmla="*/ 8 w 206"/>
                <a:gd name="T21" fmla="*/ 237 h 316"/>
                <a:gd name="T22" fmla="*/ 8 w 206"/>
                <a:gd name="T23" fmla="*/ 253 h 316"/>
                <a:gd name="T24" fmla="*/ 32 w 206"/>
                <a:gd name="T25" fmla="*/ 277 h 316"/>
                <a:gd name="T26" fmla="*/ 48 w 206"/>
                <a:gd name="T27" fmla="*/ 301 h 316"/>
                <a:gd name="T28" fmla="*/ 64 w 206"/>
                <a:gd name="T29" fmla="*/ 301 h 316"/>
                <a:gd name="T30" fmla="*/ 80 w 206"/>
                <a:gd name="T31" fmla="*/ 293 h 316"/>
                <a:gd name="T32" fmla="*/ 87 w 206"/>
                <a:gd name="T33" fmla="*/ 301 h 316"/>
                <a:gd name="T34" fmla="*/ 103 w 206"/>
                <a:gd name="T35" fmla="*/ 316 h 316"/>
                <a:gd name="T36" fmla="*/ 111 w 206"/>
                <a:gd name="T37" fmla="*/ 308 h 316"/>
                <a:gd name="T38" fmla="*/ 135 w 206"/>
                <a:gd name="T39" fmla="*/ 293 h 316"/>
                <a:gd name="T40" fmla="*/ 159 w 206"/>
                <a:gd name="T41" fmla="*/ 285 h 316"/>
                <a:gd name="T42" fmla="*/ 167 w 206"/>
                <a:gd name="T43" fmla="*/ 261 h 316"/>
                <a:gd name="T44" fmla="*/ 174 w 206"/>
                <a:gd name="T45" fmla="*/ 253 h 316"/>
                <a:gd name="T46" fmla="*/ 198 w 206"/>
                <a:gd name="T47" fmla="*/ 245 h 316"/>
                <a:gd name="T48" fmla="*/ 206 w 206"/>
                <a:gd name="T49" fmla="*/ 229 h 316"/>
                <a:gd name="T50" fmla="*/ 198 w 206"/>
                <a:gd name="T51" fmla="*/ 182 h 316"/>
                <a:gd name="T52" fmla="*/ 190 w 206"/>
                <a:gd name="T53" fmla="*/ 174 h 316"/>
                <a:gd name="T54" fmla="*/ 182 w 206"/>
                <a:gd name="T55" fmla="*/ 158 h 316"/>
                <a:gd name="T56" fmla="*/ 174 w 206"/>
                <a:gd name="T57" fmla="*/ 127 h 316"/>
                <a:gd name="T58" fmla="*/ 174 w 206"/>
                <a:gd name="T59" fmla="*/ 111 h 316"/>
                <a:gd name="T60" fmla="*/ 159 w 206"/>
                <a:gd name="T61" fmla="*/ 111 h 316"/>
                <a:gd name="T62" fmla="*/ 151 w 206"/>
                <a:gd name="T63" fmla="*/ 95 h 316"/>
                <a:gd name="T64" fmla="*/ 151 w 206"/>
                <a:gd name="T65" fmla="*/ 64 h 316"/>
                <a:gd name="T66" fmla="*/ 143 w 206"/>
                <a:gd name="T67" fmla="*/ 56 h 316"/>
                <a:gd name="T68" fmla="*/ 143 w 206"/>
                <a:gd name="T69" fmla="*/ 32 h 316"/>
                <a:gd name="T70" fmla="*/ 119 w 206"/>
                <a:gd name="T71" fmla="*/ 32 h 316"/>
                <a:gd name="T72" fmla="*/ 103 w 206"/>
                <a:gd name="T73" fmla="*/ 16 h 316"/>
                <a:gd name="T74" fmla="*/ 87 w 206"/>
                <a:gd name="T7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6" h="316">
                  <a:moveTo>
                    <a:pt x="87" y="0"/>
                  </a:moveTo>
                  <a:lnTo>
                    <a:pt x="80" y="8"/>
                  </a:lnTo>
                  <a:lnTo>
                    <a:pt x="64" y="24"/>
                  </a:lnTo>
                  <a:lnTo>
                    <a:pt x="64" y="32"/>
                  </a:lnTo>
                  <a:lnTo>
                    <a:pt x="64" y="40"/>
                  </a:lnTo>
                  <a:lnTo>
                    <a:pt x="72" y="56"/>
                  </a:lnTo>
                  <a:lnTo>
                    <a:pt x="72" y="79"/>
                  </a:lnTo>
                  <a:lnTo>
                    <a:pt x="87" y="95"/>
                  </a:lnTo>
                  <a:lnTo>
                    <a:pt x="87" y="111"/>
                  </a:lnTo>
                  <a:lnTo>
                    <a:pt x="87" y="127"/>
                  </a:lnTo>
                  <a:lnTo>
                    <a:pt x="87" y="150"/>
                  </a:lnTo>
                  <a:lnTo>
                    <a:pt x="87" y="174"/>
                  </a:lnTo>
                  <a:lnTo>
                    <a:pt x="80" y="190"/>
                  </a:lnTo>
                  <a:lnTo>
                    <a:pt x="80" y="198"/>
                  </a:lnTo>
                  <a:lnTo>
                    <a:pt x="72" y="222"/>
                  </a:lnTo>
                  <a:lnTo>
                    <a:pt x="64" y="229"/>
                  </a:lnTo>
                  <a:lnTo>
                    <a:pt x="48" y="229"/>
                  </a:lnTo>
                  <a:lnTo>
                    <a:pt x="40" y="229"/>
                  </a:lnTo>
                  <a:lnTo>
                    <a:pt x="24" y="222"/>
                  </a:lnTo>
                  <a:lnTo>
                    <a:pt x="16" y="214"/>
                  </a:lnTo>
                  <a:lnTo>
                    <a:pt x="8" y="229"/>
                  </a:lnTo>
                  <a:lnTo>
                    <a:pt x="8" y="237"/>
                  </a:lnTo>
                  <a:lnTo>
                    <a:pt x="0" y="245"/>
                  </a:lnTo>
                  <a:lnTo>
                    <a:pt x="8" y="253"/>
                  </a:lnTo>
                  <a:lnTo>
                    <a:pt x="16" y="261"/>
                  </a:lnTo>
                  <a:lnTo>
                    <a:pt x="32" y="277"/>
                  </a:lnTo>
                  <a:lnTo>
                    <a:pt x="48" y="285"/>
                  </a:lnTo>
                  <a:lnTo>
                    <a:pt x="48" y="301"/>
                  </a:lnTo>
                  <a:lnTo>
                    <a:pt x="56" y="301"/>
                  </a:lnTo>
                  <a:lnTo>
                    <a:pt x="64" y="301"/>
                  </a:lnTo>
                  <a:lnTo>
                    <a:pt x="72" y="293"/>
                  </a:lnTo>
                  <a:lnTo>
                    <a:pt x="80" y="293"/>
                  </a:lnTo>
                  <a:lnTo>
                    <a:pt x="80" y="301"/>
                  </a:lnTo>
                  <a:lnTo>
                    <a:pt x="87" y="301"/>
                  </a:lnTo>
                  <a:lnTo>
                    <a:pt x="95" y="316"/>
                  </a:lnTo>
                  <a:lnTo>
                    <a:pt x="103" y="316"/>
                  </a:lnTo>
                  <a:lnTo>
                    <a:pt x="111" y="316"/>
                  </a:lnTo>
                  <a:lnTo>
                    <a:pt x="111" y="308"/>
                  </a:lnTo>
                  <a:lnTo>
                    <a:pt x="119" y="293"/>
                  </a:lnTo>
                  <a:lnTo>
                    <a:pt x="135" y="293"/>
                  </a:lnTo>
                  <a:lnTo>
                    <a:pt x="151" y="293"/>
                  </a:lnTo>
                  <a:lnTo>
                    <a:pt x="159" y="285"/>
                  </a:lnTo>
                  <a:lnTo>
                    <a:pt x="159" y="269"/>
                  </a:lnTo>
                  <a:lnTo>
                    <a:pt x="167" y="261"/>
                  </a:lnTo>
                  <a:lnTo>
                    <a:pt x="167" y="253"/>
                  </a:lnTo>
                  <a:lnTo>
                    <a:pt x="174" y="253"/>
                  </a:lnTo>
                  <a:lnTo>
                    <a:pt x="182" y="245"/>
                  </a:lnTo>
                  <a:lnTo>
                    <a:pt x="198" y="245"/>
                  </a:lnTo>
                  <a:lnTo>
                    <a:pt x="198" y="237"/>
                  </a:lnTo>
                  <a:lnTo>
                    <a:pt x="206" y="229"/>
                  </a:lnTo>
                  <a:lnTo>
                    <a:pt x="206" y="206"/>
                  </a:lnTo>
                  <a:lnTo>
                    <a:pt x="198" y="182"/>
                  </a:lnTo>
                  <a:lnTo>
                    <a:pt x="198" y="174"/>
                  </a:lnTo>
                  <a:lnTo>
                    <a:pt x="190" y="174"/>
                  </a:lnTo>
                  <a:lnTo>
                    <a:pt x="182" y="166"/>
                  </a:lnTo>
                  <a:lnTo>
                    <a:pt x="182" y="158"/>
                  </a:lnTo>
                  <a:lnTo>
                    <a:pt x="174" y="150"/>
                  </a:lnTo>
                  <a:lnTo>
                    <a:pt x="174" y="127"/>
                  </a:lnTo>
                  <a:lnTo>
                    <a:pt x="174" y="119"/>
                  </a:lnTo>
                  <a:lnTo>
                    <a:pt x="174" y="111"/>
                  </a:lnTo>
                  <a:lnTo>
                    <a:pt x="167" y="111"/>
                  </a:lnTo>
                  <a:lnTo>
                    <a:pt x="159" y="111"/>
                  </a:lnTo>
                  <a:lnTo>
                    <a:pt x="151" y="103"/>
                  </a:lnTo>
                  <a:lnTo>
                    <a:pt x="151" y="95"/>
                  </a:lnTo>
                  <a:lnTo>
                    <a:pt x="151" y="79"/>
                  </a:lnTo>
                  <a:lnTo>
                    <a:pt x="151" y="64"/>
                  </a:lnTo>
                  <a:lnTo>
                    <a:pt x="143" y="64"/>
                  </a:lnTo>
                  <a:lnTo>
                    <a:pt x="143" y="56"/>
                  </a:lnTo>
                  <a:lnTo>
                    <a:pt x="143" y="40"/>
                  </a:lnTo>
                  <a:lnTo>
                    <a:pt x="143" y="32"/>
                  </a:lnTo>
                  <a:lnTo>
                    <a:pt x="135" y="32"/>
                  </a:lnTo>
                  <a:lnTo>
                    <a:pt x="119" y="32"/>
                  </a:lnTo>
                  <a:lnTo>
                    <a:pt x="111" y="24"/>
                  </a:lnTo>
                  <a:lnTo>
                    <a:pt x="103" y="16"/>
                  </a:lnTo>
                  <a:lnTo>
                    <a:pt x="95"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7" name="Freeform 39"/>
            <p:cNvSpPr>
              <a:spLocks noEditPoints="1"/>
            </p:cNvSpPr>
            <p:nvPr/>
          </p:nvSpPr>
          <p:spPr bwMode="auto">
            <a:xfrm>
              <a:off x="5082" y="1762"/>
              <a:ext cx="308" cy="442"/>
            </a:xfrm>
            <a:custGeom>
              <a:avLst/>
              <a:gdLst>
                <a:gd name="T0" fmla="*/ 245 w 308"/>
                <a:gd name="T1" fmla="*/ 269 h 442"/>
                <a:gd name="T2" fmla="*/ 245 w 308"/>
                <a:gd name="T3" fmla="*/ 237 h 442"/>
                <a:gd name="T4" fmla="*/ 237 w 308"/>
                <a:gd name="T5" fmla="*/ 205 h 442"/>
                <a:gd name="T6" fmla="*/ 229 w 308"/>
                <a:gd name="T7" fmla="*/ 182 h 442"/>
                <a:gd name="T8" fmla="*/ 221 w 308"/>
                <a:gd name="T9" fmla="*/ 166 h 442"/>
                <a:gd name="T10" fmla="*/ 237 w 308"/>
                <a:gd name="T11" fmla="*/ 150 h 442"/>
                <a:gd name="T12" fmla="*/ 245 w 308"/>
                <a:gd name="T13" fmla="*/ 134 h 442"/>
                <a:gd name="T14" fmla="*/ 229 w 308"/>
                <a:gd name="T15" fmla="*/ 95 h 442"/>
                <a:gd name="T16" fmla="*/ 221 w 308"/>
                <a:gd name="T17" fmla="*/ 79 h 442"/>
                <a:gd name="T18" fmla="*/ 221 w 308"/>
                <a:gd name="T19" fmla="*/ 63 h 442"/>
                <a:gd name="T20" fmla="*/ 213 w 308"/>
                <a:gd name="T21" fmla="*/ 32 h 442"/>
                <a:gd name="T22" fmla="*/ 213 w 308"/>
                <a:gd name="T23" fmla="*/ 16 h 442"/>
                <a:gd name="T24" fmla="*/ 237 w 308"/>
                <a:gd name="T25" fmla="*/ 8 h 442"/>
                <a:gd name="T26" fmla="*/ 253 w 308"/>
                <a:gd name="T27" fmla="*/ 16 h 442"/>
                <a:gd name="T28" fmla="*/ 269 w 308"/>
                <a:gd name="T29" fmla="*/ 16 h 442"/>
                <a:gd name="T30" fmla="*/ 285 w 308"/>
                <a:gd name="T31" fmla="*/ 8 h 442"/>
                <a:gd name="T32" fmla="*/ 300 w 308"/>
                <a:gd name="T33" fmla="*/ 8 h 442"/>
                <a:gd name="T34" fmla="*/ 308 w 308"/>
                <a:gd name="T35" fmla="*/ 24 h 442"/>
                <a:gd name="T36" fmla="*/ 300 w 308"/>
                <a:gd name="T37" fmla="*/ 55 h 442"/>
                <a:gd name="T38" fmla="*/ 277 w 308"/>
                <a:gd name="T39" fmla="*/ 79 h 442"/>
                <a:gd name="T40" fmla="*/ 277 w 308"/>
                <a:gd name="T41" fmla="*/ 95 h 442"/>
                <a:gd name="T42" fmla="*/ 285 w 308"/>
                <a:gd name="T43" fmla="*/ 134 h 442"/>
                <a:gd name="T44" fmla="*/ 300 w 308"/>
                <a:gd name="T45" fmla="*/ 166 h 442"/>
                <a:gd name="T46" fmla="*/ 300 w 308"/>
                <a:gd name="T47" fmla="*/ 205 h 442"/>
                <a:gd name="T48" fmla="*/ 293 w 308"/>
                <a:gd name="T49" fmla="*/ 245 h 442"/>
                <a:gd name="T50" fmla="*/ 285 w 308"/>
                <a:gd name="T51" fmla="*/ 277 h 442"/>
                <a:gd name="T52" fmla="*/ 261 w 308"/>
                <a:gd name="T53" fmla="*/ 284 h 442"/>
                <a:gd name="T54" fmla="*/ 245 w 308"/>
                <a:gd name="T55" fmla="*/ 277 h 442"/>
                <a:gd name="T56" fmla="*/ 0 w 308"/>
                <a:gd name="T57" fmla="*/ 403 h 442"/>
                <a:gd name="T58" fmla="*/ 8 w 308"/>
                <a:gd name="T59" fmla="*/ 395 h 442"/>
                <a:gd name="T60" fmla="*/ 32 w 308"/>
                <a:gd name="T61" fmla="*/ 395 h 442"/>
                <a:gd name="T62" fmla="*/ 63 w 308"/>
                <a:gd name="T63" fmla="*/ 379 h 442"/>
                <a:gd name="T64" fmla="*/ 103 w 308"/>
                <a:gd name="T65" fmla="*/ 387 h 442"/>
                <a:gd name="T66" fmla="*/ 111 w 308"/>
                <a:gd name="T67" fmla="*/ 403 h 442"/>
                <a:gd name="T68" fmla="*/ 119 w 308"/>
                <a:gd name="T69" fmla="*/ 419 h 442"/>
                <a:gd name="T70" fmla="*/ 126 w 308"/>
                <a:gd name="T71" fmla="*/ 427 h 442"/>
                <a:gd name="T72" fmla="*/ 111 w 308"/>
                <a:gd name="T73" fmla="*/ 442 h 442"/>
                <a:gd name="T74" fmla="*/ 63 w 308"/>
                <a:gd name="T75" fmla="*/ 435 h 442"/>
                <a:gd name="T76" fmla="*/ 16 w 308"/>
                <a:gd name="T77" fmla="*/ 419 h 442"/>
                <a:gd name="T78" fmla="*/ 0 w 308"/>
                <a:gd name="T79" fmla="*/ 41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8" h="442">
                  <a:moveTo>
                    <a:pt x="245" y="277"/>
                  </a:moveTo>
                  <a:lnTo>
                    <a:pt x="245" y="269"/>
                  </a:lnTo>
                  <a:lnTo>
                    <a:pt x="245" y="245"/>
                  </a:lnTo>
                  <a:lnTo>
                    <a:pt x="245" y="237"/>
                  </a:lnTo>
                  <a:lnTo>
                    <a:pt x="237" y="237"/>
                  </a:lnTo>
                  <a:lnTo>
                    <a:pt x="237" y="205"/>
                  </a:lnTo>
                  <a:lnTo>
                    <a:pt x="237" y="190"/>
                  </a:lnTo>
                  <a:lnTo>
                    <a:pt x="229" y="182"/>
                  </a:lnTo>
                  <a:lnTo>
                    <a:pt x="229" y="174"/>
                  </a:lnTo>
                  <a:lnTo>
                    <a:pt x="221" y="166"/>
                  </a:lnTo>
                  <a:lnTo>
                    <a:pt x="221" y="158"/>
                  </a:lnTo>
                  <a:lnTo>
                    <a:pt x="237" y="150"/>
                  </a:lnTo>
                  <a:lnTo>
                    <a:pt x="245" y="150"/>
                  </a:lnTo>
                  <a:lnTo>
                    <a:pt x="245" y="134"/>
                  </a:lnTo>
                  <a:lnTo>
                    <a:pt x="245" y="103"/>
                  </a:lnTo>
                  <a:lnTo>
                    <a:pt x="229" y="95"/>
                  </a:lnTo>
                  <a:lnTo>
                    <a:pt x="229" y="87"/>
                  </a:lnTo>
                  <a:lnTo>
                    <a:pt x="221" y="79"/>
                  </a:lnTo>
                  <a:lnTo>
                    <a:pt x="221" y="71"/>
                  </a:lnTo>
                  <a:lnTo>
                    <a:pt x="221" y="63"/>
                  </a:lnTo>
                  <a:lnTo>
                    <a:pt x="213" y="47"/>
                  </a:lnTo>
                  <a:lnTo>
                    <a:pt x="213" y="32"/>
                  </a:lnTo>
                  <a:lnTo>
                    <a:pt x="213" y="24"/>
                  </a:lnTo>
                  <a:lnTo>
                    <a:pt x="213" y="16"/>
                  </a:lnTo>
                  <a:lnTo>
                    <a:pt x="221" y="8"/>
                  </a:lnTo>
                  <a:lnTo>
                    <a:pt x="237" y="8"/>
                  </a:lnTo>
                  <a:lnTo>
                    <a:pt x="245" y="8"/>
                  </a:lnTo>
                  <a:lnTo>
                    <a:pt x="253" y="16"/>
                  </a:lnTo>
                  <a:lnTo>
                    <a:pt x="261" y="24"/>
                  </a:lnTo>
                  <a:lnTo>
                    <a:pt x="269" y="16"/>
                  </a:lnTo>
                  <a:lnTo>
                    <a:pt x="277" y="16"/>
                  </a:lnTo>
                  <a:lnTo>
                    <a:pt x="285" y="8"/>
                  </a:lnTo>
                  <a:lnTo>
                    <a:pt x="293" y="0"/>
                  </a:lnTo>
                  <a:lnTo>
                    <a:pt x="300" y="8"/>
                  </a:lnTo>
                  <a:lnTo>
                    <a:pt x="300" y="16"/>
                  </a:lnTo>
                  <a:lnTo>
                    <a:pt x="308" y="24"/>
                  </a:lnTo>
                  <a:lnTo>
                    <a:pt x="308" y="40"/>
                  </a:lnTo>
                  <a:lnTo>
                    <a:pt x="300" y="55"/>
                  </a:lnTo>
                  <a:lnTo>
                    <a:pt x="293" y="63"/>
                  </a:lnTo>
                  <a:lnTo>
                    <a:pt x="277" y="79"/>
                  </a:lnTo>
                  <a:lnTo>
                    <a:pt x="277" y="87"/>
                  </a:lnTo>
                  <a:lnTo>
                    <a:pt x="277" y="95"/>
                  </a:lnTo>
                  <a:lnTo>
                    <a:pt x="285" y="111"/>
                  </a:lnTo>
                  <a:lnTo>
                    <a:pt x="285" y="134"/>
                  </a:lnTo>
                  <a:lnTo>
                    <a:pt x="300" y="150"/>
                  </a:lnTo>
                  <a:lnTo>
                    <a:pt x="300" y="166"/>
                  </a:lnTo>
                  <a:lnTo>
                    <a:pt x="300" y="182"/>
                  </a:lnTo>
                  <a:lnTo>
                    <a:pt x="300" y="205"/>
                  </a:lnTo>
                  <a:lnTo>
                    <a:pt x="300" y="229"/>
                  </a:lnTo>
                  <a:lnTo>
                    <a:pt x="293" y="245"/>
                  </a:lnTo>
                  <a:lnTo>
                    <a:pt x="293" y="253"/>
                  </a:lnTo>
                  <a:lnTo>
                    <a:pt x="285" y="277"/>
                  </a:lnTo>
                  <a:lnTo>
                    <a:pt x="277" y="284"/>
                  </a:lnTo>
                  <a:lnTo>
                    <a:pt x="261" y="284"/>
                  </a:lnTo>
                  <a:lnTo>
                    <a:pt x="253" y="284"/>
                  </a:lnTo>
                  <a:lnTo>
                    <a:pt x="245" y="277"/>
                  </a:lnTo>
                  <a:close/>
                  <a:moveTo>
                    <a:pt x="0" y="411"/>
                  </a:moveTo>
                  <a:lnTo>
                    <a:pt x="0" y="403"/>
                  </a:lnTo>
                  <a:lnTo>
                    <a:pt x="0" y="395"/>
                  </a:lnTo>
                  <a:lnTo>
                    <a:pt x="8" y="395"/>
                  </a:lnTo>
                  <a:lnTo>
                    <a:pt x="24" y="395"/>
                  </a:lnTo>
                  <a:lnTo>
                    <a:pt x="32" y="395"/>
                  </a:lnTo>
                  <a:lnTo>
                    <a:pt x="47" y="379"/>
                  </a:lnTo>
                  <a:lnTo>
                    <a:pt x="63" y="379"/>
                  </a:lnTo>
                  <a:lnTo>
                    <a:pt x="95" y="379"/>
                  </a:lnTo>
                  <a:lnTo>
                    <a:pt x="103" y="387"/>
                  </a:lnTo>
                  <a:lnTo>
                    <a:pt x="111" y="387"/>
                  </a:lnTo>
                  <a:lnTo>
                    <a:pt x="111" y="403"/>
                  </a:lnTo>
                  <a:lnTo>
                    <a:pt x="111" y="411"/>
                  </a:lnTo>
                  <a:lnTo>
                    <a:pt x="119" y="419"/>
                  </a:lnTo>
                  <a:lnTo>
                    <a:pt x="119" y="427"/>
                  </a:lnTo>
                  <a:lnTo>
                    <a:pt x="126" y="427"/>
                  </a:lnTo>
                  <a:lnTo>
                    <a:pt x="119" y="435"/>
                  </a:lnTo>
                  <a:lnTo>
                    <a:pt x="111" y="442"/>
                  </a:lnTo>
                  <a:lnTo>
                    <a:pt x="87" y="435"/>
                  </a:lnTo>
                  <a:lnTo>
                    <a:pt x="63" y="435"/>
                  </a:lnTo>
                  <a:lnTo>
                    <a:pt x="39" y="427"/>
                  </a:lnTo>
                  <a:lnTo>
                    <a:pt x="16" y="419"/>
                  </a:lnTo>
                  <a:lnTo>
                    <a:pt x="16" y="411"/>
                  </a:lnTo>
                  <a:lnTo>
                    <a:pt x="0" y="4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38" name="Freeform 40"/>
            <p:cNvSpPr>
              <a:spLocks/>
            </p:cNvSpPr>
            <p:nvPr/>
          </p:nvSpPr>
          <p:spPr bwMode="auto">
            <a:xfrm>
              <a:off x="5295" y="1762"/>
              <a:ext cx="95" cy="284"/>
            </a:xfrm>
            <a:custGeom>
              <a:avLst/>
              <a:gdLst>
                <a:gd name="T0" fmla="*/ 32 w 95"/>
                <a:gd name="T1" fmla="*/ 277 h 284"/>
                <a:gd name="T2" fmla="*/ 32 w 95"/>
                <a:gd name="T3" fmla="*/ 269 h 284"/>
                <a:gd name="T4" fmla="*/ 32 w 95"/>
                <a:gd name="T5" fmla="*/ 245 h 284"/>
                <a:gd name="T6" fmla="*/ 32 w 95"/>
                <a:gd name="T7" fmla="*/ 237 h 284"/>
                <a:gd name="T8" fmla="*/ 24 w 95"/>
                <a:gd name="T9" fmla="*/ 237 h 284"/>
                <a:gd name="T10" fmla="*/ 24 w 95"/>
                <a:gd name="T11" fmla="*/ 205 h 284"/>
                <a:gd name="T12" fmla="*/ 24 w 95"/>
                <a:gd name="T13" fmla="*/ 190 h 284"/>
                <a:gd name="T14" fmla="*/ 16 w 95"/>
                <a:gd name="T15" fmla="*/ 182 h 284"/>
                <a:gd name="T16" fmla="*/ 16 w 95"/>
                <a:gd name="T17" fmla="*/ 174 h 284"/>
                <a:gd name="T18" fmla="*/ 8 w 95"/>
                <a:gd name="T19" fmla="*/ 166 h 284"/>
                <a:gd name="T20" fmla="*/ 8 w 95"/>
                <a:gd name="T21" fmla="*/ 158 h 284"/>
                <a:gd name="T22" fmla="*/ 24 w 95"/>
                <a:gd name="T23" fmla="*/ 150 h 284"/>
                <a:gd name="T24" fmla="*/ 32 w 95"/>
                <a:gd name="T25" fmla="*/ 150 h 284"/>
                <a:gd name="T26" fmla="*/ 32 w 95"/>
                <a:gd name="T27" fmla="*/ 134 h 284"/>
                <a:gd name="T28" fmla="*/ 32 w 95"/>
                <a:gd name="T29" fmla="*/ 103 h 284"/>
                <a:gd name="T30" fmla="*/ 16 w 95"/>
                <a:gd name="T31" fmla="*/ 95 h 284"/>
                <a:gd name="T32" fmla="*/ 16 w 95"/>
                <a:gd name="T33" fmla="*/ 87 h 284"/>
                <a:gd name="T34" fmla="*/ 8 w 95"/>
                <a:gd name="T35" fmla="*/ 79 h 284"/>
                <a:gd name="T36" fmla="*/ 8 w 95"/>
                <a:gd name="T37" fmla="*/ 71 h 284"/>
                <a:gd name="T38" fmla="*/ 8 w 95"/>
                <a:gd name="T39" fmla="*/ 63 h 284"/>
                <a:gd name="T40" fmla="*/ 0 w 95"/>
                <a:gd name="T41" fmla="*/ 47 h 284"/>
                <a:gd name="T42" fmla="*/ 0 w 95"/>
                <a:gd name="T43" fmla="*/ 32 h 284"/>
                <a:gd name="T44" fmla="*/ 0 w 95"/>
                <a:gd name="T45" fmla="*/ 24 h 284"/>
                <a:gd name="T46" fmla="*/ 0 w 95"/>
                <a:gd name="T47" fmla="*/ 16 h 284"/>
                <a:gd name="T48" fmla="*/ 8 w 95"/>
                <a:gd name="T49" fmla="*/ 8 h 284"/>
                <a:gd name="T50" fmla="*/ 24 w 95"/>
                <a:gd name="T51" fmla="*/ 8 h 284"/>
                <a:gd name="T52" fmla="*/ 32 w 95"/>
                <a:gd name="T53" fmla="*/ 8 h 284"/>
                <a:gd name="T54" fmla="*/ 40 w 95"/>
                <a:gd name="T55" fmla="*/ 16 h 284"/>
                <a:gd name="T56" fmla="*/ 48 w 95"/>
                <a:gd name="T57" fmla="*/ 24 h 284"/>
                <a:gd name="T58" fmla="*/ 56 w 95"/>
                <a:gd name="T59" fmla="*/ 16 h 284"/>
                <a:gd name="T60" fmla="*/ 64 w 95"/>
                <a:gd name="T61" fmla="*/ 16 h 284"/>
                <a:gd name="T62" fmla="*/ 72 w 95"/>
                <a:gd name="T63" fmla="*/ 8 h 284"/>
                <a:gd name="T64" fmla="*/ 80 w 95"/>
                <a:gd name="T65" fmla="*/ 0 h 284"/>
                <a:gd name="T66" fmla="*/ 87 w 95"/>
                <a:gd name="T67" fmla="*/ 8 h 284"/>
                <a:gd name="T68" fmla="*/ 87 w 95"/>
                <a:gd name="T69" fmla="*/ 16 h 284"/>
                <a:gd name="T70" fmla="*/ 95 w 95"/>
                <a:gd name="T71" fmla="*/ 24 h 284"/>
                <a:gd name="T72" fmla="*/ 95 w 95"/>
                <a:gd name="T73" fmla="*/ 40 h 284"/>
                <a:gd name="T74" fmla="*/ 87 w 95"/>
                <a:gd name="T75" fmla="*/ 55 h 284"/>
                <a:gd name="T76" fmla="*/ 80 w 95"/>
                <a:gd name="T77" fmla="*/ 63 h 284"/>
                <a:gd name="T78" fmla="*/ 64 w 95"/>
                <a:gd name="T79" fmla="*/ 79 h 284"/>
                <a:gd name="T80" fmla="*/ 64 w 95"/>
                <a:gd name="T81" fmla="*/ 87 h 284"/>
                <a:gd name="T82" fmla="*/ 64 w 95"/>
                <a:gd name="T83" fmla="*/ 95 h 284"/>
                <a:gd name="T84" fmla="*/ 72 w 95"/>
                <a:gd name="T85" fmla="*/ 111 h 284"/>
                <a:gd name="T86" fmla="*/ 72 w 95"/>
                <a:gd name="T87" fmla="*/ 134 h 284"/>
                <a:gd name="T88" fmla="*/ 87 w 95"/>
                <a:gd name="T89" fmla="*/ 150 h 284"/>
                <a:gd name="T90" fmla="*/ 87 w 95"/>
                <a:gd name="T91" fmla="*/ 166 h 284"/>
                <a:gd name="T92" fmla="*/ 87 w 95"/>
                <a:gd name="T93" fmla="*/ 182 h 284"/>
                <a:gd name="T94" fmla="*/ 87 w 95"/>
                <a:gd name="T95" fmla="*/ 205 h 284"/>
                <a:gd name="T96" fmla="*/ 87 w 95"/>
                <a:gd name="T97" fmla="*/ 229 h 284"/>
                <a:gd name="T98" fmla="*/ 80 w 95"/>
                <a:gd name="T99" fmla="*/ 245 h 284"/>
                <a:gd name="T100" fmla="*/ 80 w 95"/>
                <a:gd name="T101" fmla="*/ 253 h 284"/>
                <a:gd name="T102" fmla="*/ 72 w 95"/>
                <a:gd name="T103" fmla="*/ 277 h 284"/>
                <a:gd name="T104" fmla="*/ 64 w 95"/>
                <a:gd name="T105" fmla="*/ 284 h 284"/>
                <a:gd name="T106" fmla="*/ 48 w 95"/>
                <a:gd name="T107" fmla="*/ 284 h 284"/>
                <a:gd name="T108" fmla="*/ 40 w 95"/>
                <a:gd name="T109" fmla="*/ 284 h 284"/>
                <a:gd name="T110" fmla="*/ 32 w 95"/>
                <a:gd name="T111"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 h="284">
                  <a:moveTo>
                    <a:pt x="32" y="277"/>
                  </a:moveTo>
                  <a:lnTo>
                    <a:pt x="32" y="269"/>
                  </a:lnTo>
                  <a:lnTo>
                    <a:pt x="32" y="245"/>
                  </a:lnTo>
                  <a:lnTo>
                    <a:pt x="32" y="237"/>
                  </a:lnTo>
                  <a:lnTo>
                    <a:pt x="24" y="237"/>
                  </a:lnTo>
                  <a:lnTo>
                    <a:pt x="24" y="205"/>
                  </a:lnTo>
                  <a:lnTo>
                    <a:pt x="24" y="190"/>
                  </a:lnTo>
                  <a:lnTo>
                    <a:pt x="16" y="182"/>
                  </a:lnTo>
                  <a:lnTo>
                    <a:pt x="16" y="174"/>
                  </a:lnTo>
                  <a:lnTo>
                    <a:pt x="8" y="166"/>
                  </a:lnTo>
                  <a:lnTo>
                    <a:pt x="8" y="158"/>
                  </a:lnTo>
                  <a:lnTo>
                    <a:pt x="24" y="150"/>
                  </a:lnTo>
                  <a:lnTo>
                    <a:pt x="32" y="150"/>
                  </a:lnTo>
                  <a:lnTo>
                    <a:pt x="32" y="134"/>
                  </a:lnTo>
                  <a:lnTo>
                    <a:pt x="32" y="103"/>
                  </a:lnTo>
                  <a:lnTo>
                    <a:pt x="16" y="95"/>
                  </a:lnTo>
                  <a:lnTo>
                    <a:pt x="16" y="87"/>
                  </a:lnTo>
                  <a:lnTo>
                    <a:pt x="8" y="79"/>
                  </a:lnTo>
                  <a:lnTo>
                    <a:pt x="8" y="71"/>
                  </a:lnTo>
                  <a:lnTo>
                    <a:pt x="8" y="63"/>
                  </a:lnTo>
                  <a:lnTo>
                    <a:pt x="0" y="47"/>
                  </a:lnTo>
                  <a:lnTo>
                    <a:pt x="0" y="32"/>
                  </a:lnTo>
                  <a:lnTo>
                    <a:pt x="0" y="24"/>
                  </a:lnTo>
                  <a:lnTo>
                    <a:pt x="0" y="16"/>
                  </a:lnTo>
                  <a:lnTo>
                    <a:pt x="8" y="8"/>
                  </a:lnTo>
                  <a:lnTo>
                    <a:pt x="24" y="8"/>
                  </a:lnTo>
                  <a:lnTo>
                    <a:pt x="32" y="8"/>
                  </a:lnTo>
                  <a:lnTo>
                    <a:pt x="40" y="16"/>
                  </a:lnTo>
                  <a:lnTo>
                    <a:pt x="48" y="24"/>
                  </a:lnTo>
                  <a:lnTo>
                    <a:pt x="56" y="16"/>
                  </a:lnTo>
                  <a:lnTo>
                    <a:pt x="64" y="16"/>
                  </a:lnTo>
                  <a:lnTo>
                    <a:pt x="72" y="8"/>
                  </a:lnTo>
                  <a:lnTo>
                    <a:pt x="80" y="0"/>
                  </a:lnTo>
                  <a:lnTo>
                    <a:pt x="87" y="8"/>
                  </a:lnTo>
                  <a:lnTo>
                    <a:pt x="87" y="16"/>
                  </a:lnTo>
                  <a:lnTo>
                    <a:pt x="95" y="24"/>
                  </a:lnTo>
                  <a:lnTo>
                    <a:pt x="95" y="40"/>
                  </a:lnTo>
                  <a:lnTo>
                    <a:pt x="87" y="55"/>
                  </a:lnTo>
                  <a:lnTo>
                    <a:pt x="80" y="63"/>
                  </a:lnTo>
                  <a:lnTo>
                    <a:pt x="64" y="79"/>
                  </a:lnTo>
                  <a:lnTo>
                    <a:pt x="64" y="87"/>
                  </a:lnTo>
                  <a:lnTo>
                    <a:pt x="64" y="95"/>
                  </a:lnTo>
                  <a:lnTo>
                    <a:pt x="72" y="111"/>
                  </a:lnTo>
                  <a:lnTo>
                    <a:pt x="72" y="134"/>
                  </a:lnTo>
                  <a:lnTo>
                    <a:pt x="87" y="150"/>
                  </a:lnTo>
                  <a:lnTo>
                    <a:pt x="87" y="166"/>
                  </a:lnTo>
                  <a:lnTo>
                    <a:pt x="87" y="182"/>
                  </a:lnTo>
                  <a:lnTo>
                    <a:pt x="87" y="205"/>
                  </a:lnTo>
                  <a:lnTo>
                    <a:pt x="87" y="229"/>
                  </a:lnTo>
                  <a:lnTo>
                    <a:pt x="80" y="245"/>
                  </a:lnTo>
                  <a:lnTo>
                    <a:pt x="80" y="253"/>
                  </a:lnTo>
                  <a:lnTo>
                    <a:pt x="72" y="277"/>
                  </a:lnTo>
                  <a:lnTo>
                    <a:pt x="64" y="284"/>
                  </a:lnTo>
                  <a:lnTo>
                    <a:pt x="48" y="284"/>
                  </a:lnTo>
                  <a:lnTo>
                    <a:pt x="40" y="284"/>
                  </a:lnTo>
                  <a:lnTo>
                    <a:pt x="32" y="2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39" name="Freeform 41"/>
            <p:cNvSpPr>
              <a:spLocks/>
            </p:cNvSpPr>
            <p:nvPr/>
          </p:nvSpPr>
          <p:spPr bwMode="auto">
            <a:xfrm>
              <a:off x="5082" y="2141"/>
              <a:ext cx="126" cy="63"/>
            </a:xfrm>
            <a:custGeom>
              <a:avLst/>
              <a:gdLst>
                <a:gd name="T0" fmla="*/ 0 w 126"/>
                <a:gd name="T1" fmla="*/ 32 h 63"/>
                <a:gd name="T2" fmla="*/ 0 w 126"/>
                <a:gd name="T3" fmla="*/ 24 h 63"/>
                <a:gd name="T4" fmla="*/ 0 w 126"/>
                <a:gd name="T5" fmla="*/ 16 h 63"/>
                <a:gd name="T6" fmla="*/ 8 w 126"/>
                <a:gd name="T7" fmla="*/ 16 h 63"/>
                <a:gd name="T8" fmla="*/ 24 w 126"/>
                <a:gd name="T9" fmla="*/ 16 h 63"/>
                <a:gd name="T10" fmla="*/ 32 w 126"/>
                <a:gd name="T11" fmla="*/ 16 h 63"/>
                <a:gd name="T12" fmla="*/ 47 w 126"/>
                <a:gd name="T13" fmla="*/ 0 h 63"/>
                <a:gd name="T14" fmla="*/ 63 w 126"/>
                <a:gd name="T15" fmla="*/ 0 h 63"/>
                <a:gd name="T16" fmla="*/ 95 w 126"/>
                <a:gd name="T17" fmla="*/ 0 h 63"/>
                <a:gd name="T18" fmla="*/ 103 w 126"/>
                <a:gd name="T19" fmla="*/ 8 h 63"/>
                <a:gd name="T20" fmla="*/ 111 w 126"/>
                <a:gd name="T21" fmla="*/ 8 h 63"/>
                <a:gd name="T22" fmla="*/ 111 w 126"/>
                <a:gd name="T23" fmla="*/ 24 h 63"/>
                <a:gd name="T24" fmla="*/ 111 w 126"/>
                <a:gd name="T25" fmla="*/ 32 h 63"/>
                <a:gd name="T26" fmla="*/ 119 w 126"/>
                <a:gd name="T27" fmla="*/ 40 h 63"/>
                <a:gd name="T28" fmla="*/ 119 w 126"/>
                <a:gd name="T29" fmla="*/ 48 h 63"/>
                <a:gd name="T30" fmla="*/ 126 w 126"/>
                <a:gd name="T31" fmla="*/ 48 h 63"/>
                <a:gd name="T32" fmla="*/ 119 w 126"/>
                <a:gd name="T33" fmla="*/ 56 h 63"/>
                <a:gd name="T34" fmla="*/ 111 w 126"/>
                <a:gd name="T35" fmla="*/ 63 h 63"/>
                <a:gd name="T36" fmla="*/ 87 w 126"/>
                <a:gd name="T37" fmla="*/ 56 h 63"/>
                <a:gd name="T38" fmla="*/ 63 w 126"/>
                <a:gd name="T39" fmla="*/ 56 h 63"/>
                <a:gd name="T40" fmla="*/ 39 w 126"/>
                <a:gd name="T41" fmla="*/ 48 h 63"/>
                <a:gd name="T42" fmla="*/ 16 w 126"/>
                <a:gd name="T43" fmla="*/ 40 h 63"/>
                <a:gd name="T44" fmla="*/ 16 w 126"/>
                <a:gd name="T45" fmla="*/ 32 h 63"/>
                <a:gd name="T46" fmla="*/ 0 w 126"/>
                <a:gd name="T47"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0" y="32"/>
                  </a:moveTo>
                  <a:lnTo>
                    <a:pt x="0" y="24"/>
                  </a:lnTo>
                  <a:lnTo>
                    <a:pt x="0" y="16"/>
                  </a:lnTo>
                  <a:lnTo>
                    <a:pt x="8" y="16"/>
                  </a:lnTo>
                  <a:lnTo>
                    <a:pt x="24" y="16"/>
                  </a:lnTo>
                  <a:lnTo>
                    <a:pt x="32" y="16"/>
                  </a:lnTo>
                  <a:lnTo>
                    <a:pt x="47" y="0"/>
                  </a:lnTo>
                  <a:lnTo>
                    <a:pt x="63" y="0"/>
                  </a:lnTo>
                  <a:lnTo>
                    <a:pt x="95" y="0"/>
                  </a:lnTo>
                  <a:lnTo>
                    <a:pt x="103" y="8"/>
                  </a:lnTo>
                  <a:lnTo>
                    <a:pt x="111" y="8"/>
                  </a:lnTo>
                  <a:lnTo>
                    <a:pt x="111" y="24"/>
                  </a:lnTo>
                  <a:lnTo>
                    <a:pt x="111" y="32"/>
                  </a:lnTo>
                  <a:lnTo>
                    <a:pt x="119" y="40"/>
                  </a:lnTo>
                  <a:lnTo>
                    <a:pt x="119" y="48"/>
                  </a:lnTo>
                  <a:lnTo>
                    <a:pt x="126" y="48"/>
                  </a:lnTo>
                  <a:lnTo>
                    <a:pt x="119" y="56"/>
                  </a:lnTo>
                  <a:lnTo>
                    <a:pt x="111" y="63"/>
                  </a:lnTo>
                  <a:lnTo>
                    <a:pt x="87" y="56"/>
                  </a:lnTo>
                  <a:lnTo>
                    <a:pt x="63" y="56"/>
                  </a:lnTo>
                  <a:lnTo>
                    <a:pt x="39" y="48"/>
                  </a:lnTo>
                  <a:lnTo>
                    <a:pt x="16" y="40"/>
                  </a:lnTo>
                  <a:lnTo>
                    <a:pt x="16" y="32"/>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0" name="Freeform 42"/>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1" name="Freeform 43"/>
            <p:cNvSpPr>
              <a:spLocks/>
            </p:cNvSpPr>
            <p:nvPr/>
          </p:nvSpPr>
          <p:spPr bwMode="auto">
            <a:xfrm>
              <a:off x="5303" y="1857"/>
              <a:ext cx="24" cy="63"/>
            </a:xfrm>
            <a:custGeom>
              <a:avLst/>
              <a:gdLst>
                <a:gd name="T0" fmla="*/ 8 w 24"/>
                <a:gd name="T1" fmla="*/ 0 h 63"/>
                <a:gd name="T2" fmla="*/ 8 w 24"/>
                <a:gd name="T3" fmla="*/ 8 h 63"/>
                <a:gd name="T4" fmla="*/ 0 w 24"/>
                <a:gd name="T5" fmla="*/ 31 h 63"/>
                <a:gd name="T6" fmla="*/ 0 w 24"/>
                <a:gd name="T7" fmla="*/ 63 h 63"/>
                <a:gd name="T8" fmla="*/ 16 w 24"/>
                <a:gd name="T9" fmla="*/ 55 h 63"/>
                <a:gd name="T10" fmla="*/ 24 w 24"/>
                <a:gd name="T11" fmla="*/ 55 h 63"/>
                <a:gd name="T12" fmla="*/ 24 w 24"/>
                <a:gd name="T13" fmla="*/ 39 h 63"/>
                <a:gd name="T14" fmla="*/ 24 w 24"/>
                <a:gd name="T15" fmla="*/ 8 h 63"/>
                <a:gd name="T16" fmla="*/ 8 w 24"/>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63">
                  <a:moveTo>
                    <a:pt x="8" y="0"/>
                  </a:moveTo>
                  <a:lnTo>
                    <a:pt x="8" y="8"/>
                  </a:lnTo>
                  <a:lnTo>
                    <a:pt x="0" y="31"/>
                  </a:lnTo>
                  <a:lnTo>
                    <a:pt x="0" y="63"/>
                  </a:lnTo>
                  <a:lnTo>
                    <a:pt x="16" y="55"/>
                  </a:lnTo>
                  <a:lnTo>
                    <a:pt x="24" y="55"/>
                  </a:lnTo>
                  <a:lnTo>
                    <a:pt x="24" y="39"/>
                  </a:lnTo>
                  <a:lnTo>
                    <a:pt x="24"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2" name="Freeform 44"/>
            <p:cNvSpPr>
              <a:spLocks noEditPoints="1"/>
            </p:cNvSpPr>
            <p:nvPr/>
          </p:nvSpPr>
          <p:spPr bwMode="auto">
            <a:xfrm>
              <a:off x="5074" y="1430"/>
              <a:ext cx="388" cy="308"/>
            </a:xfrm>
            <a:custGeom>
              <a:avLst/>
              <a:gdLst>
                <a:gd name="T0" fmla="*/ 364 w 388"/>
                <a:gd name="T1" fmla="*/ 198 h 308"/>
                <a:gd name="T2" fmla="*/ 388 w 388"/>
                <a:gd name="T3" fmla="*/ 221 h 308"/>
                <a:gd name="T4" fmla="*/ 388 w 388"/>
                <a:gd name="T5" fmla="*/ 206 h 308"/>
                <a:gd name="T6" fmla="*/ 237 w 388"/>
                <a:gd name="T7" fmla="*/ 79 h 308"/>
                <a:gd name="T8" fmla="*/ 253 w 388"/>
                <a:gd name="T9" fmla="*/ 119 h 308"/>
                <a:gd name="T10" fmla="*/ 253 w 388"/>
                <a:gd name="T11" fmla="*/ 150 h 308"/>
                <a:gd name="T12" fmla="*/ 237 w 388"/>
                <a:gd name="T13" fmla="*/ 174 h 308"/>
                <a:gd name="T14" fmla="*/ 253 w 388"/>
                <a:gd name="T15" fmla="*/ 229 h 308"/>
                <a:gd name="T16" fmla="*/ 261 w 388"/>
                <a:gd name="T17" fmla="*/ 198 h 308"/>
                <a:gd name="T18" fmla="*/ 285 w 388"/>
                <a:gd name="T19" fmla="*/ 190 h 308"/>
                <a:gd name="T20" fmla="*/ 316 w 388"/>
                <a:gd name="T21" fmla="*/ 198 h 308"/>
                <a:gd name="T22" fmla="*/ 340 w 388"/>
                <a:gd name="T23" fmla="*/ 182 h 308"/>
                <a:gd name="T24" fmla="*/ 332 w 388"/>
                <a:gd name="T25" fmla="*/ 158 h 308"/>
                <a:gd name="T26" fmla="*/ 316 w 388"/>
                <a:gd name="T27" fmla="*/ 142 h 308"/>
                <a:gd name="T28" fmla="*/ 308 w 388"/>
                <a:gd name="T29" fmla="*/ 111 h 308"/>
                <a:gd name="T30" fmla="*/ 269 w 388"/>
                <a:gd name="T31" fmla="*/ 95 h 308"/>
                <a:gd name="T32" fmla="*/ 166 w 388"/>
                <a:gd name="T33" fmla="*/ 198 h 308"/>
                <a:gd name="T34" fmla="*/ 166 w 388"/>
                <a:gd name="T35" fmla="*/ 221 h 308"/>
                <a:gd name="T36" fmla="*/ 166 w 388"/>
                <a:gd name="T37" fmla="*/ 253 h 308"/>
                <a:gd name="T38" fmla="*/ 182 w 388"/>
                <a:gd name="T39" fmla="*/ 277 h 308"/>
                <a:gd name="T40" fmla="*/ 198 w 388"/>
                <a:gd name="T41" fmla="*/ 308 h 308"/>
                <a:gd name="T42" fmla="*/ 206 w 388"/>
                <a:gd name="T43" fmla="*/ 277 h 308"/>
                <a:gd name="T44" fmla="*/ 190 w 388"/>
                <a:gd name="T45" fmla="*/ 229 h 308"/>
                <a:gd name="T46" fmla="*/ 190 w 388"/>
                <a:gd name="T47" fmla="*/ 111 h 308"/>
                <a:gd name="T48" fmla="*/ 174 w 388"/>
                <a:gd name="T49" fmla="*/ 119 h 308"/>
                <a:gd name="T50" fmla="*/ 182 w 388"/>
                <a:gd name="T51" fmla="*/ 134 h 308"/>
                <a:gd name="T52" fmla="*/ 198 w 388"/>
                <a:gd name="T53" fmla="*/ 127 h 308"/>
                <a:gd name="T54" fmla="*/ 221 w 388"/>
                <a:gd name="T55" fmla="*/ 127 h 308"/>
                <a:gd name="T56" fmla="*/ 206 w 388"/>
                <a:gd name="T57" fmla="*/ 127 h 308"/>
                <a:gd name="T58" fmla="*/ 221 w 388"/>
                <a:gd name="T59" fmla="*/ 150 h 308"/>
                <a:gd name="T60" fmla="*/ 229 w 388"/>
                <a:gd name="T61" fmla="*/ 127 h 308"/>
                <a:gd name="T62" fmla="*/ 214 w 388"/>
                <a:gd name="T63" fmla="*/ 71 h 308"/>
                <a:gd name="T64" fmla="*/ 182 w 388"/>
                <a:gd name="T65" fmla="*/ 87 h 308"/>
                <a:gd name="T66" fmla="*/ 214 w 388"/>
                <a:gd name="T67" fmla="*/ 95 h 308"/>
                <a:gd name="T68" fmla="*/ 142 w 388"/>
                <a:gd name="T69" fmla="*/ 119 h 308"/>
                <a:gd name="T70" fmla="*/ 119 w 388"/>
                <a:gd name="T71" fmla="*/ 127 h 308"/>
                <a:gd name="T72" fmla="*/ 142 w 388"/>
                <a:gd name="T73" fmla="*/ 134 h 308"/>
                <a:gd name="T74" fmla="*/ 142 w 388"/>
                <a:gd name="T75" fmla="*/ 119 h 308"/>
                <a:gd name="T76" fmla="*/ 32 w 388"/>
                <a:gd name="T77" fmla="*/ 0 h 308"/>
                <a:gd name="T78" fmla="*/ 24 w 388"/>
                <a:gd name="T79" fmla="*/ 24 h 308"/>
                <a:gd name="T80" fmla="*/ 0 w 388"/>
                <a:gd name="T81" fmla="*/ 48 h 308"/>
                <a:gd name="T82" fmla="*/ 24 w 388"/>
                <a:gd name="T83" fmla="*/ 55 h 308"/>
                <a:gd name="T84" fmla="*/ 32 w 388"/>
                <a:gd name="T85" fmla="*/ 79 h 308"/>
                <a:gd name="T86" fmla="*/ 47 w 388"/>
                <a:gd name="T87" fmla="*/ 103 h 308"/>
                <a:gd name="T88" fmla="*/ 63 w 388"/>
                <a:gd name="T89" fmla="*/ 111 h 308"/>
                <a:gd name="T90" fmla="*/ 111 w 388"/>
                <a:gd name="T91" fmla="*/ 111 h 308"/>
                <a:gd name="T92" fmla="*/ 142 w 388"/>
                <a:gd name="T93" fmla="*/ 87 h 308"/>
                <a:gd name="T94" fmla="*/ 158 w 388"/>
                <a:gd name="T95" fmla="*/ 71 h 308"/>
                <a:gd name="T96" fmla="*/ 142 w 388"/>
                <a:gd name="T97" fmla="*/ 48 h 308"/>
                <a:gd name="T98" fmla="*/ 119 w 388"/>
                <a:gd name="T99" fmla="*/ 71 h 308"/>
                <a:gd name="T100" fmla="*/ 87 w 388"/>
                <a:gd name="T101" fmla="*/ 55 h 308"/>
                <a:gd name="T102" fmla="*/ 79 w 388"/>
                <a:gd name="T103" fmla="*/ 32 h 308"/>
                <a:gd name="T104" fmla="*/ 55 w 388"/>
                <a:gd name="T105" fmla="*/ 1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8" h="308">
                  <a:moveTo>
                    <a:pt x="388" y="206"/>
                  </a:moveTo>
                  <a:lnTo>
                    <a:pt x="380" y="206"/>
                  </a:lnTo>
                  <a:lnTo>
                    <a:pt x="364" y="198"/>
                  </a:lnTo>
                  <a:lnTo>
                    <a:pt x="364" y="206"/>
                  </a:lnTo>
                  <a:lnTo>
                    <a:pt x="372" y="213"/>
                  </a:lnTo>
                  <a:lnTo>
                    <a:pt x="388" y="221"/>
                  </a:lnTo>
                  <a:lnTo>
                    <a:pt x="388" y="213"/>
                  </a:lnTo>
                  <a:lnTo>
                    <a:pt x="380" y="206"/>
                  </a:lnTo>
                  <a:lnTo>
                    <a:pt x="388" y="206"/>
                  </a:lnTo>
                  <a:close/>
                  <a:moveTo>
                    <a:pt x="277" y="95"/>
                  </a:moveTo>
                  <a:lnTo>
                    <a:pt x="261" y="87"/>
                  </a:lnTo>
                  <a:lnTo>
                    <a:pt x="237" y="79"/>
                  </a:lnTo>
                  <a:lnTo>
                    <a:pt x="237" y="103"/>
                  </a:lnTo>
                  <a:lnTo>
                    <a:pt x="245" y="111"/>
                  </a:lnTo>
                  <a:lnTo>
                    <a:pt x="253" y="119"/>
                  </a:lnTo>
                  <a:lnTo>
                    <a:pt x="253" y="127"/>
                  </a:lnTo>
                  <a:lnTo>
                    <a:pt x="261" y="142"/>
                  </a:lnTo>
                  <a:lnTo>
                    <a:pt x="253" y="150"/>
                  </a:lnTo>
                  <a:lnTo>
                    <a:pt x="253" y="158"/>
                  </a:lnTo>
                  <a:lnTo>
                    <a:pt x="237" y="158"/>
                  </a:lnTo>
                  <a:lnTo>
                    <a:pt x="237" y="174"/>
                  </a:lnTo>
                  <a:lnTo>
                    <a:pt x="245" y="190"/>
                  </a:lnTo>
                  <a:lnTo>
                    <a:pt x="245" y="221"/>
                  </a:lnTo>
                  <a:lnTo>
                    <a:pt x="253" y="229"/>
                  </a:lnTo>
                  <a:lnTo>
                    <a:pt x="253" y="221"/>
                  </a:lnTo>
                  <a:lnTo>
                    <a:pt x="261" y="221"/>
                  </a:lnTo>
                  <a:lnTo>
                    <a:pt x="261" y="198"/>
                  </a:lnTo>
                  <a:lnTo>
                    <a:pt x="269" y="198"/>
                  </a:lnTo>
                  <a:lnTo>
                    <a:pt x="269" y="190"/>
                  </a:lnTo>
                  <a:lnTo>
                    <a:pt x="285" y="190"/>
                  </a:lnTo>
                  <a:lnTo>
                    <a:pt x="293" y="198"/>
                  </a:lnTo>
                  <a:lnTo>
                    <a:pt x="301" y="206"/>
                  </a:lnTo>
                  <a:lnTo>
                    <a:pt x="316" y="198"/>
                  </a:lnTo>
                  <a:lnTo>
                    <a:pt x="324" y="190"/>
                  </a:lnTo>
                  <a:lnTo>
                    <a:pt x="332" y="190"/>
                  </a:lnTo>
                  <a:lnTo>
                    <a:pt x="340" y="182"/>
                  </a:lnTo>
                  <a:lnTo>
                    <a:pt x="340" y="174"/>
                  </a:lnTo>
                  <a:lnTo>
                    <a:pt x="340" y="166"/>
                  </a:lnTo>
                  <a:lnTo>
                    <a:pt x="332" y="158"/>
                  </a:lnTo>
                  <a:lnTo>
                    <a:pt x="316" y="166"/>
                  </a:lnTo>
                  <a:lnTo>
                    <a:pt x="301" y="142"/>
                  </a:lnTo>
                  <a:lnTo>
                    <a:pt x="316" y="142"/>
                  </a:lnTo>
                  <a:lnTo>
                    <a:pt x="316" y="134"/>
                  </a:lnTo>
                  <a:lnTo>
                    <a:pt x="316" y="127"/>
                  </a:lnTo>
                  <a:lnTo>
                    <a:pt x="308" y="111"/>
                  </a:lnTo>
                  <a:lnTo>
                    <a:pt x="293" y="103"/>
                  </a:lnTo>
                  <a:lnTo>
                    <a:pt x="285" y="103"/>
                  </a:lnTo>
                  <a:lnTo>
                    <a:pt x="269" y="95"/>
                  </a:lnTo>
                  <a:lnTo>
                    <a:pt x="277" y="95"/>
                  </a:lnTo>
                  <a:close/>
                  <a:moveTo>
                    <a:pt x="174" y="206"/>
                  </a:moveTo>
                  <a:lnTo>
                    <a:pt x="166" y="198"/>
                  </a:lnTo>
                  <a:lnTo>
                    <a:pt x="158" y="198"/>
                  </a:lnTo>
                  <a:lnTo>
                    <a:pt x="158" y="213"/>
                  </a:lnTo>
                  <a:lnTo>
                    <a:pt x="166" y="221"/>
                  </a:lnTo>
                  <a:lnTo>
                    <a:pt x="166" y="229"/>
                  </a:lnTo>
                  <a:lnTo>
                    <a:pt x="166" y="237"/>
                  </a:lnTo>
                  <a:lnTo>
                    <a:pt x="166" y="253"/>
                  </a:lnTo>
                  <a:lnTo>
                    <a:pt x="166" y="261"/>
                  </a:lnTo>
                  <a:lnTo>
                    <a:pt x="174" y="269"/>
                  </a:lnTo>
                  <a:lnTo>
                    <a:pt x="182" y="277"/>
                  </a:lnTo>
                  <a:lnTo>
                    <a:pt x="190" y="292"/>
                  </a:lnTo>
                  <a:lnTo>
                    <a:pt x="190" y="300"/>
                  </a:lnTo>
                  <a:lnTo>
                    <a:pt x="198" y="308"/>
                  </a:lnTo>
                  <a:lnTo>
                    <a:pt x="206" y="300"/>
                  </a:lnTo>
                  <a:lnTo>
                    <a:pt x="206" y="292"/>
                  </a:lnTo>
                  <a:lnTo>
                    <a:pt x="206" y="277"/>
                  </a:lnTo>
                  <a:lnTo>
                    <a:pt x="198" y="269"/>
                  </a:lnTo>
                  <a:lnTo>
                    <a:pt x="198" y="253"/>
                  </a:lnTo>
                  <a:lnTo>
                    <a:pt x="190" y="229"/>
                  </a:lnTo>
                  <a:lnTo>
                    <a:pt x="174" y="206"/>
                  </a:lnTo>
                  <a:close/>
                  <a:moveTo>
                    <a:pt x="190" y="119"/>
                  </a:moveTo>
                  <a:lnTo>
                    <a:pt x="190" y="111"/>
                  </a:lnTo>
                  <a:lnTo>
                    <a:pt x="182" y="111"/>
                  </a:lnTo>
                  <a:lnTo>
                    <a:pt x="174" y="111"/>
                  </a:lnTo>
                  <a:lnTo>
                    <a:pt x="174" y="119"/>
                  </a:lnTo>
                  <a:lnTo>
                    <a:pt x="166" y="134"/>
                  </a:lnTo>
                  <a:lnTo>
                    <a:pt x="174" y="134"/>
                  </a:lnTo>
                  <a:lnTo>
                    <a:pt x="182" y="134"/>
                  </a:lnTo>
                  <a:lnTo>
                    <a:pt x="190" y="142"/>
                  </a:lnTo>
                  <a:lnTo>
                    <a:pt x="198" y="134"/>
                  </a:lnTo>
                  <a:lnTo>
                    <a:pt x="198" y="127"/>
                  </a:lnTo>
                  <a:lnTo>
                    <a:pt x="198" y="111"/>
                  </a:lnTo>
                  <a:lnTo>
                    <a:pt x="190" y="119"/>
                  </a:lnTo>
                  <a:close/>
                  <a:moveTo>
                    <a:pt x="221" y="127"/>
                  </a:moveTo>
                  <a:lnTo>
                    <a:pt x="214" y="119"/>
                  </a:lnTo>
                  <a:lnTo>
                    <a:pt x="206" y="119"/>
                  </a:lnTo>
                  <a:lnTo>
                    <a:pt x="206" y="127"/>
                  </a:lnTo>
                  <a:lnTo>
                    <a:pt x="214" y="142"/>
                  </a:lnTo>
                  <a:lnTo>
                    <a:pt x="214" y="150"/>
                  </a:lnTo>
                  <a:lnTo>
                    <a:pt x="221" y="150"/>
                  </a:lnTo>
                  <a:lnTo>
                    <a:pt x="229" y="150"/>
                  </a:lnTo>
                  <a:lnTo>
                    <a:pt x="229" y="142"/>
                  </a:lnTo>
                  <a:lnTo>
                    <a:pt x="229" y="127"/>
                  </a:lnTo>
                  <a:lnTo>
                    <a:pt x="221" y="119"/>
                  </a:lnTo>
                  <a:lnTo>
                    <a:pt x="221" y="127"/>
                  </a:lnTo>
                  <a:close/>
                  <a:moveTo>
                    <a:pt x="214" y="71"/>
                  </a:moveTo>
                  <a:lnTo>
                    <a:pt x="182" y="71"/>
                  </a:lnTo>
                  <a:lnTo>
                    <a:pt x="174" y="79"/>
                  </a:lnTo>
                  <a:lnTo>
                    <a:pt x="182" y="87"/>
                  </a:lnTo>
                  <a:lnTo>
                    <a:pt x="198" y="87"/>
                  </a:lnTo>
                  <a:lnTo>
                    <a:pt x="206" y="95"/>
                  </a:lnTo>
                  <a:lnTo>
                    <a:pt x="214" y="95"/>
                  </a:lnTo>
                  <a:lnTo>
                    <a:pt x="214" y="87"/>
                  </a:lnTo>
                  <a:lnTo>
                    <a:pt x="214" y="71"/>
                  </a:lnTo>
                  <a:close/>
                  <a:moveTo>
                    <a:pt x="142" y="119"/>
                  </a:moveTo>
                  <a:lnTo>
                    <a:pt x="127" y="119"/>
                  </a:lnTo>
                  <a:lnTo>
                    <a:pt x="119" y="119"/>
                  </a:lnTo>
                  <a:lnTo>
                    <a:pt x="119" y="127"/>
                  </a:lnTo>
                  <a:lnTo>
                    <a:pt x="111" y="127"/>
                  </a:lnTo>
                  <a:lnTo>
                    <a:pt x="111" y="134"/>
                  </a:lnTo>
                  <a:lnTo>
                    <a:pt x="142" y="134"/>
                  </a:lnTo>
                  <a:lnTo>
                    <a:pt x="150" y="134"/>
                  </a:lnTo>
                  <a:lnTo>
                    <a:pt x="150" y="127"/>
                  </a:lnTo>
                  <a:lnTo>
                    <a:pt x="142" y="119"/>
                  </a:lnTo>
                  <a:close/>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43" name="Freeform 45"/>
            <p:cNvSpPr>
              <a:spLocks/>
            </p:cNvSpPr>
            <p:nvPr/>
          </p:nvSpPr>
          <p:spPr bwMode="auto">
            <a:xfrm>
              <a:off x="5438" y="1628"/>
              <a:ext cx="24" cy="23"/>
            </a:xfrm>
            <a:custGeom>
              <a:avLst/>
              <a:gdLst>
                <a:gd name="T0" fmla="*/ 24 w 24"/>
                <a:gd name="T1" fmla="*/ 8 h 23"/>
                <a:gd name="T2" fmla="*/ 16 w 24"/>
                <a:gd name="T3" fmla="*/ 8 h 23"/>
                <a:gd name="T4" fmla="*/ 0 w 24"/>
                <a:gd name="T5" fmla="*/ 0 h 23"/>
                <a:gd name="T6" fmla="*/ 0 w 24"/>
                <a:gd name="T7" fmla="*/ 8 h 23"/>
                <a:gd name="T8" fmla="*/ 8 w 24"/>
                <a:gd name="T9" fmla="*/ 15 h 23"/>
                <a:gd name="T10" fmla="*/ 24 w 24"/>
                <a:gd name="T11" fmla="*/ 23 h 23"/>
                <a:gd name="T12" fmla="*/ 24 w 24"/>
                <a:gd name="T13" fmla="*/ 15 h 23"/>
                <a:gd name="T14" fmla="*/ 16 w 24"/>
                <a:gd name="T15" fmla="*/ 8 h 23"/>
                <a:gd name="T16" fmla="*/ 24 w 2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4" y="8"/>
                  </a:moveTo>
                  <a:lnTo>
                    <a:pt x="16" y="8"/>
                  </a:lnTo>
                  <a:lnTo>
                    <a:pt x="0" y="0"/>
                  </a:lnTo>
                  <a:lnTo>
                    <a:pt x="0" y="8"/>
                  </a:lnTo>
                  <a:lnTo>
                    <a:pt x="8" y="15"/>
                  </a:lnTo>
                  <a:lnTo>
                    <a:pt x="24" y="23"/>
                  </a:lnTo>
                  <a:lnTo>
                    <a:pt x="24" y="15"/>
                  </a:lnTo>
                  <a:lnTo>
                    <a:pt x="16" y="8"/>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44" name="Freeform 46"/>
            <p:cNvSpPr>
              <a:spLocks/>
            </p:cNvSpPr>
            <p:nvPr/>
          </p:nvSpPr>
          <p:spPr bwMode="auto">
            <a:xfrm>
              <a:off x="5311" y="1509"/>
              <a:ext cx="103" cy="150"/>
            </a:xfrm>
            <a:custGeom>
              <a:avLst/>
              <a:gdLst>
                <a:gd name="T0" fmla="*/ 40 w 103"/>
                <a:gd name="T1" fmla="*/ 16 h 150"/>
                <a:gd name="T2" fmla="*/ 24 w 103"/>
                <a:gd name="T3" fmla="*/ 8 h 150"/>
                <a:gd name="T4" fmla="*/ 0 w 103"/>
                <a:gd name="T5" fmla="*/ 0 h 150"/>
                <a:gd name="T6" fmla="*/ 0 w 103"/>
                <a:gd name="T7" fmla="*/ 24 h 150"/>
                <a:gd name="T8" fmla="*/ 8 w 103"/>
                <a:gd name="T9" fmla="*/ 32 h 150"/>
                <a:gd name="T10" fmla="*/ 16 w 103"/>
                <a:gd name="T11" fmla="*/ 40 h 150"/>
                <a:gd name="T12" fmla="*/ 16 w 103"/>
                <a:gd name="T13" fmla="*/ 48 h 150"/>
                <a:gd name="T14" fmla="*/ 24 w 103"/>
                <a:gd name="T15" fmla="*/ 63 h 150"/>
                <a:gd name="T16" fmla="*/ 16 w 103"/>
                <a:gd name="T17" fmla="*/ 71 h 150"/>
                <a:gd name="T18" fmla="*/ 16 w 103"/>
                <a:gd name="T19" fmla="*/ 79 h 150"/>
                <a:gd name="T20" fmla="*/ 0 w 103"/>
                <a:gd name="T21" fmla="*/ 79 h 150"/>
                <a:gd name="T22" fmla="*/ 0 w 103"/>
                <a:gd name="T23" fmla="*/ 95 h 150"/>
                <a:gd name="T24" fmla="*/ 8 w 103"/>
                <a:gd name="T25" fmla="*/ 111 h 150"/>
                <a:gd name="T26" fmla="*/ 8 w 103"/>
                <a:gd name="T27" fmla="*/ 142 h 150"/>
                <a:gd name="T28" fmla="*/ 16 w 103"/>
                <a:gd name="T29" fmla="*/ 150 h 150"/>
                <a:gd name="T30" fmla="*/ 16 w 103"/>
                <a:gd name="T31" fmla="*/ 142 h 150"/>
                <a:gd name="T32" fmla="*/ 24 w 103"/>
                <a:gd name="T33" fmla="*/ 142 h 150"/>
                <a:gd name="T34" fmla="*/ 24 w 103"/>
                <a:gd name="T35" fmla="*/ 119 h 150"/>
                <a:gd name="T36" fmla="*/ 32 w 103"/>
                <a:gd name="T37" fmla="*/ 119 h 150"/>
                <a:gd name="T38" fmla="*/ 32 w 103"/>
                <a:gd name="T39" fmla="*/ 111 h 150"/>
                <a:gd name="T40" fmla="*/ 48 w 103"/>
                <a:gd name="T41" fmla="*/ 111 h 150"/>
                <a:gd name="T42" fmla="*/ 56 w 103"/>
                <a:gd name="T43" fmla="*/ 119 h 150"/>
                <a:gd name="T44" fmla="*/ 64 w 103"/>
                <a:gd name="T45" fmla="*/ 127 h 150"/>
                <a:gd name="T46" fmla="*/ 79 w 103"/>
                <a:gd name="T47" fmla="*/ 119 h 150"/>
                <a:gd name="T48" fmla="*/ 87 w 103"/>
                <a:gd name="T49" fmla="*/ 111 h 150"/>
                <a:gd name="T50" fmla="*/ 95 w 103"/>
                <a:gd name="T51" fmla="*/ 111 h 150"/>
                <a:gd name="T52" fmla="*/ 103 w 103"/>
                <a:gd name="T53" fmla="*/ 103 h 150"/>
                <a:gd name="T54" fmla="*/ 103 w 103"/>
                <a:gd name="T55" fmla="*/ 95 h 150"/>
                <a:gd name="T56" fmla="*/ 103 w 103"/>
                <a:gd name="T57" fmla="*/ 87 h 150"/>
                <a:gd name="T58" fmla="*/ 95 w 103"/>
                <a:gd name="T59" fmla="*/ 79 h 150"/>
                <a:gd name="T60" fmla="*/ 79 w 103"/>
                <a:gd name="T61" fmla="*/ 87 h 150"/>
                <a:gd name="T62" fmla="*/ 64 w 103"/>
                <a:gd name="T63" fmla="*/ 63 h 150"/>
                <a:gd name="T64" fmla="*/ 79 w 103"/>
                <a:gd name="T65" fmla="*/ 63 h 150"/>
                <a:gd name="T66" fmla="*/ 79 w 103"/>
                <a:gd name="T67" fmla="*/ 55 h 150"/>
                <a:gd name="T68" fmla="*/ 79 w 103"/>
                <a:gd name="T69" fmla="*/ 48 h 150"/>
                <a:gd name="T70" fmla="*/ 71 w 103"/>
                <a:gd name="T71" fmla="*/ 32 h 150"/>
                <a:gd name="T72" fmla="*/ 56 w 103"/>
                <a:gd name="T73" fmla="*/ 24 h 150"/>
                <a:gd name="T74" fmla="*/ 48 w 103"/>
                <a:gd name="T75" fmla="*/ 24 h 150"/>
                <a:gd name="T76" fmla="*/ 32 w 103"/>
                <a:gd name="T77" fmla="*/ 16 h 150"/>
                <a:gd name="T78" fmla="*/ 40 w 103"/>
                <a:gd name="T79" fmla="*/ 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0">
                  <a:moveTo>
                    <a:pt x="40" y="16"/>
                  </a:moveTo>
                  <a:lnTo>
                    <a:pt x="24" y="8"/>
                  </a:lnTo>
                  <a:lnTo>
                    <a:pt x="0" y="0"/>
                  </a:lnTo>
                  <a:lnTo>
                    <a:pt x="0" y="24"/>
                  </a:lnTo>
                  <a:lnTo>
                    <a:pt x="8" y="32"/>
                  </a:lnTo>
                  <a:lnTo>
                    <a:pt x="16" y="40"/>
                  </a:lnTo>
                  <a:lnTo>
                    <a:pt x="16" y="48"/>
                  </a:lnTo>
                  <a:lnTo>
                    <a:pt x="24" y="63"/>
                  </a:lnTo>
                  <a:lnTo>
                    <a:pt x="16" y="71"/>
                  </a:lnTo>
                  <a:lnTo>
                    <a:pt x="16" y="79"/>
                  </a:lnTo>
                  <a:lnTo>
                    <a:pt x="0" y="79"/>
                  </a:lnTo>
                  <a:lnTo>
                    <a:pt x="0" y="95"/>
                  </a:lnTo>
                  <a:lnTo>
                    <a:pt x="8" y="111"/>
                  </a:lnTo>
                  <a:lnTo>
                    <a:pt x="8" y="142"/>
                  </a:lnTo>
                  <a:lnTo>
                    <a:pt x="16" y="150"/>
                  </a:lnTo>
                  <a:lnTo>
                    <a:pt x="16" y="142"/>
                  </a:lnTo>
                  <a:lnTo>
                    <a:pt x="24" y="142"/>
                  </a:lnTo>
                  <a:lnTo>
                    <a:pt x="24" y="119"/>
                  </a:lnTo>
                  <a:lnTo>
                    <a:pt x="32" y="119"/>
                  </a:lnTo>
                  <a:lnTo>
                    <a:pt x="32" y="111"/>
                  </a:lnTo>
                  <a:lnTo>
                    <a:pt x="48" y="111"/>
                  </a:lnTo>
                  <a:lnTo>
                    <a:pt x="56" y="119"/>
                  </a:lnTo>
                  <a:lnTo>
                    <a:pt x="64" y="127"/>
                  </a:lnTo>
                  <a:lnTo>
                    <a:pt x="79" y="119"/>
                  </a:lnTo>
                  <a:lnTo>
                    <a:pt x="87" y="111"/>
                  </a:lnTo>
                  <a:lnTo>
                    <a:pt x="95" y="111"/>
                  </a:lnTo>
                  <a:lnTo>
                    <a:pt x="103" y="103"/>
                  </a:lnTo>
                  <a:lnTo>
                    <a:pt x="103" y="95"/>
                  </a:lnTo>
                  <a:lnTo>
                    <a:pt x="103" y="87"/>
                  </a:lnTo>
                  <a:lnTo>
                    <a:pt x="95" y="79"/>
                  </a:lnTo>
                  <a:lnTo>
                    <a:pt x="79" y="87"/>
                  </a:lnTo>
                  <a:lnTo>
                    <a:pt x="64" y="63"/>
                  </a:lnTo>
                  <a:lnTo>
                    <a:pt x="79" y="63"/>
                  </a:lnTo>
                  <a:lnTo>
                    <a:pt x="79" y="55"/>
                  </a:lnTo>
                  <a:lnTo>
                    <a:pt x="79" y="48"/>
                  </a:lnTo>
                  <a:lnTo>
                    <a:pt x="71" y="32"/>
                  </a:lnTo>
                  <a:lnTo>
                    <a:pt x="56" y="24"/>
                  </a:lnTo>
                  <a:lnTo>
                    <a:pt x="48" y="24"/>
                  </a:lnTo>
                  <a:lnTo>
                    <a:pt x="32" y="16"/>
                  </a:lnTo>
                  <a:lnTo>
                    <a:pt x="40" y="16"/>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45" name="Freeform 47"/>
            <p:cNvSpPr>
              <a:spLocks/>
            </p:cNvSpPr>
            <p:nvPr/>
          </p:nvSpPr>
          <p:spPr bwMode="auto">
            <a:xfrm>
              <a:off x="5232" y="1628"/>
              <a:ext cx="48" cy="110"/>
            </a:xfrm>
            <a:custGeom>
              <a:avLst/>
              <a:gdLst>
                <a:gd name="T0" fmla="*/ 16 w 48"/>
                <a:gd name="T1" fmla="*/ 8 h 110"/>
                <a:gd name="T2" fmla="*/ 8 w 48"/>
                <a:gd name="T3" fmla="*/ 0 h 110"/>
                <a:gd name="T4" fmla="*/ 0 w 48"/>
                <a:gd name="T5" fmla="*/ 0 h 110"/>
                <a:gd name="T6" fmla="*/ 0 w 48"/>
                <a:gd name="T7" fmla="*/ 15 h 110"/>
                <a:gd name="T8" fmla="*/ 8 w 48"/>
                <a:gd name="T9" fmla="*/ 23 h 110"/>
                <a:gd name="T10" fmla="*/ 8 w 48"/>
                <a:gd name="T11" fmla="*/ 31 h 110"/>
                <a:gd name="T12" fmla="*/ 8 w 48"/>
                <a:gd name="T13" fmla="*/ 39 h 110"/>
                <a:gd name="T14" fmla="*/ 8 w 48"/>
                <a:gd name="T15" fmla="*/ 55 h 110"/>
                <a:gd name="T16" fmla="*/ 8 w 48"/>
                <a:gd name="T17" fmla="*/ 63 h 110"/>
                <a:gd name="T18" fmla="*/ 16 w 48"/>
                <a:gd name="T19" fmla="*/ 71 h 110"/>
                <a:gd name="T20" fmla="*/ 24 w 48"/>
                <a:gd name="T21" fmla="*/ 79 h 110"/>
                <a:gd name="T22" fmla="*/ 32 w 48"/>
                <a:gd name="T23" fmla="*/ 94 h 110"/>
                <a:gd name="T24" fmla="*/ 32 w 48"/>
                <a:gd name="T25" fmla="*/ 102 h 110"/>
                <a:gd name="T26" fmla="*/ 40 w 48"/>
                <a:gd name="T27" fmla="*/ 110 h 110"/>
                <a:gd name="T28" fmla="*/ 48 w 48"/>
                <a:gd name="T29" fmla="*/ 102 h 110"/>
                <a:gd name="T30" fmla="*/ 48 w 48"/>
                <a:gd name="T31" fmla="*/ 94 h 110"/>
                <a:gd name="T32" fmla="*/ 48 w 48"/>
                <a:gd name="T33" fmla="*/ 79 h 110"/>
                <a:gd name="T34" fmla="*/ 40 w 48"/>
                <a:gd name="T35" fmla="*/ 71 h 110"/>
                <a:gd name="T36" fmla="*/ 40 w 48"/>
                <a:gd name="T37" fmla="*/ 55 h 110"/>
                <a:gd name="T38" fmla="*/ 32 w 48"/>
                <a:gd name="T39" fmla="*/ 31 h 110"/>
                <a:gd name="T40" fmla="*/ 16 w 48"/>
                <a:gd name="T4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110">
                  <a:moveTo>
                    <a:pt x="16" y="8"/>
                  </a:moveTo>
                  <a:lnTo>
                    <a:pt x="8" y="0"/>
                  </a:lnTo>
                  <a:lnTo>
                    <a:pt x="0" y="0"/>
                  </a:lnTo>
                  <a:lnTo>
                    <a:pt x="0" y="15"/>
                  </a:lnTo>
                  <a:lnTo>
                    <a:pt x="8" y="23"/>
                  </a:lnTo>
                  <a:lnTo>
                    <a:pt x="8" y="31"/>
                  </a:lnTo>
                  <a:lnTo>
                    <a:pt x="8" y="39"/>
                  </a:lnTo>
                  <a:lnTo>
                    <a:pt x="8" y="55"/>
                  </a:lnTo>
                  <a:lnTo>
                    <a:pt x="8" y="63"/>
                  </a:lnTo>
                  <a:lnTo>
                    <a:pt x="16" y="71"/>
                  </a:lnTo>
                  <a:lnTo>
                    <a:pt x="24" y="79"/>
                  </a:lnTo>
                  <a:lnTo>
                    <a:pt x="32" y="94"/>
                  </a:lnTo>
                  <a:lnTo>
                    <a:pt x="32" y="102"/>
                  </a:lnTo>
                  <a:lnTo>
                    <a:pt x="40" y="110"/>
                  </a:lnTo>
                  <a:lnTo>
                    <a:pt x="48" y="102"/>
                  </a:lnTo>
                  <a:lnTo>
                    <a:pt x="48" y="94"/>
                  </a:lnTo>
                  <a:lnTo>
                    <a:pt x="48" y="79"/>
                  </a:lnTo>
                  <a:lnTo>
                    <a:pt x="40" y="71"/>
                  </a:lnTo>
                  <a:lnTo>
                    <a:pt x="40" y="55"/>
                  </a:lnTo>
                  <a:lnTo>
                    <a:pt x="32" y="31"/>
                  </a:lnTo>
                  <a:lnTo>
                    <a:pt x="16" y="8"/>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46" name="Freeform 48"/>
            <p:cNvSpPr>
              <a:spLocks/>
            </p:cNvSpPr>
            <p:nvPr/>
          </p:nvSpPr>
          <p:spPr bwMode="auto">
            <a:xfrm>
              <a:off x="5240" y="1541"/>
              <a:ext cx="32" cy="31"/>
            </a:xfrm>
            <a:custGeom>
              <a:avLst/>
              <a:gdLst>
                <a:gd name="T0" fmla="*/ 24 w 32"/>
                <a:gd name="T1" fmla="*/ 8 h 31"/>
                <a:gd name="T2" fmla="*/ 24 w 32"/>
                <a:gd name="T3" fmla="*/ 0 h 31"/>
                <a:gd name="T4" fmla="*/ 16 w 32"/>
                <a:gd name="T5" fmla="*/ 0 h 31"/>
                <a:gd name="T6" fmla="*/ 8 w 32"/>
                <a:gd name="T7" fmla="*/ 0 h 31"/>
                <a:gd name="T8" fmla="*/ 8 w 32"/>
                <a:gd name="T9" fmla="*/ 8 h 31"/>
                <a:gd name="T10" fmla="*/ 0 w 32"/>
                <a:gd name="T11" fmla="*/ 23 h 31"/>
                <a:gd name="T12" fmla="*/ 8 w 32"/>
                <a:gd name="T13" fmla="*/ 23 h 31"/>
                <a:gd name="T14" fmla="*/ 16 w 32"/>
                <a:gd name="T15" fmla="*/ 23 h 31"/>
                <a:gd name="T16" fmla="*/ 24 w 32"/>
                <a:gd name="T17" fmla="*/ 31 h 31"/>
                <a:gd name="T18" fmla="*/ 32 w 32"/>
                <a:gd name="T19" fmla="*/ 23 h 31"/>
                <a:gd name="T20" fmla="*/ 32 w 32"/>
                <a:gd name="T21" fmla="*/ 16 h 31"/>
                <a:gd name="T22" fmla="*/ 32 w 32"/>
                <a:gd name="T23" fmla="*/ 0 h 31"/>
                <a:gd name="T24" fmla="*/ 24 w 32"/>
                <a:gd name="T2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1">
                  <a:moveTo>
                    <a:pt x="24" y="8"/>
                  </a:moveTo>
                  <a:lnTo>
                    <a:pt x="24" y="0"/>
                  </a:lnTo>
                  <a:lnTo>
                    <a:pt x="16" y="0"/>
                  </a:lnTo>
                  <a:lnTo>
                    <a:pt x="8" y="0"/>
                  </a:lnTo>
                  <a:lnTo>
                    <a:pt x="8" y="8"/>
                  </a:lnTo>
                  <a:lnTo>
                    <a:pt x="0" y="23"/>
                  </a:lnTo>
                  <a:lnTo>
                    <a:pt x="8" y="23"/>
                  </a:lnTo>
                  <a:lnTo>
                    <a:pt x="16" y="23"/>
                  </a:lnTo>
                  <a:lnTo>
                    <a:pt x="24" y="31"/>
                  </a:lnTo>
                  <a:lnTo>
                    <a:pt x="32" y="23"/>
                  </a:lnTo>
                  <a:lnTo>
                    <a:pt x="32" y="16"/>
                  </a:lnTo>
                  <a:lnTo>
                    <a:pt x="32" y="0"/>
                  </a:lnTo>
                  <a:lnTo>
                    <a:pt x="24" y="8"/>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47" name="Freeform 49"/>
            <p:cNvSpPr>
              <a:spLocks/>
            </p:cNvSpPr>
            <p:nvPr/>
          </p:nvSpPr>
          <p:spPr bwMode="auto">
            <a:xfrm>
              <a:off x="5280" y="1549"/>
              <a:ext cx="23" cy="31"/>
            </a:xfrm>
            <a:custGeom>
              <a:avLst/>
              <a:gdLst>
                <a:gd name="T0" fmla="*/ 15 w 23"/>
                <a:gd name="T1" fmla="*/ 8 h 31"/>
                <a:gd name="T2" fmla="*/ 8 w 23"/>
                <a:gd name="T3" fmla="*/ 0 h 31"/>
                <a:gd name="T4" fmla="*/ 0 w 23"/>
                <a:gd name="T5" fmla="*/ 0 h 31"/>
                <a:gd name="T6" fmla="*/ 0 w 23"/>
                <a:gd name="T7" fmla="*/ 8 h 31"/>
                <a:gd name="T8" fmla="*/ 8 w 23"/>
                <a:gd name="T9" fmla="*/ 23 h 31"/>
                <a:gd name="T10" fmla="*/ 8 w 23"/>
                <a:gd name="T11" fmla="*/ 31 h 31"/>
                <a:gd name="T12" fmla="*/ 15 w 23"/>
                <a:gd name="T13" fmla="*/ 31 h 31"/>
                <a:gd name="T14" fmla="*/ 23 w 23"/>
                <a:gd name="T15" fmla="*/ 31 h 31"/>
                <a:gd name="T16" fmla="*/ 23 w 23"/>
                <a:gd name="T17" fmla="*/ 23 h 31"/>
                <a:gd name="T18" fmla="*/ 23 w 23"/>
                <a:gd name="T19" fmla="*/ 8 h 31"/>
                <a:gd name="T20" fmla="*/ 15 w 23"/>
                <a:gd name="T21" fmla="*/ 0 h 31"/>
                <a:gd name="T22" fmla="*/ 15 w 23"/>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1">
                  <a:moveTo>
                    <a:pt x="15" y="8"/>
                  </a:moveTo>
                  <a:lnTo>
                    <a:pt x="8" y="0"/>
                  </a:lnTo>
                  <a:lnTo>
                    <a:pt x="0" y="0"/>
                  </a:lnTo>
                  <a:lnTo>
                    <a:pt x="0" y="8"/>
                  </a:lnTo>
                  <a:lnTo>
                    <a:pt x="8" y="23"/>
                  </a:lnTo>
                  <a:lnTo>
                    <a:pt x="8" y="31"/>
                  </a:lnTo>
                  <a:lnTo>
                    <a:pt x="15" y="31"/>
                  </a:lnTo>
                  <a:lnTo>
                    <a:pt x="23" y="31"/>
                  </a:lnTo>
                  <a:lnTo>
                    <a:pt x="23" y="23"/>
                  </a:lnTo>
                  <a:lnTo>
                    <a:pt x="23" y="8"/>
                  </a:lnTo>
                  <a:lnTo>
                    <a:pt x="15" y="0"/>
                  </a:lnTo>
                  <a:lnTo>
                    <a:pt x="15" y="8"/>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48" name="Freeform 50"/>
            <p:cNvSpPr>
              <a:spLocks/>
            </p:cNvSpPr>
            <p:nvPr/>
          </p:nvSpPr>
          <p:spPr bwMode="auto">
            <a:xfrm>
              <a:off x="5248" y="1501"/>
              <a:ext cx="40" cy="24"/>
            </a:xfrm>
            <a:custGeom>
              <a:avLst/>
              <a:gdLst>
                <a:gd name="T0" fmla="*/ 40 w 40"/>
                <a:gd name="T1" fmla="*/ 0 h 24"/>
                <a:gd name="T2" fmla="*/ 8 w 40"/>
                <a:gd name="T3" fmla="*/ 0 h 24"/>
                <a:gd name="T4" fmla="*/ 0 w 40"/>
                <a:gd name="T5" fmla="*/ 8 h 24"/>
                <a:gd name="T6" fmla="*/ 8 w 40"/>
                <a:gd name="T7" fmla="*/ 16 h 24"/>
                <a:gd name="T8" fmla="*/ 24 w 40"/>
                <a:gd name="T9" fmla="*/ 16 h 24"/>
                <a:gd name="T10" fmla="*/ 32 w 40"/>
                <a:gd name="T11" fmla="*/ 24 h 24"/>
                <a:gd name="T12" fmla="*/ 40 w 40"/>
                <a:gd name="T13" fmla="*/ 24 h 24"/>
                <a:gd name="T14" fmla="*/ 40 w 40"/>
                <a:gd name="T15" fmla="*/ 16 h 24"/>
                <a:gd name="T16" fmla="*/ 40 w 40"/>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40" y="0"/>
                  </a:moveTo>
                  <a:lnTo>
                    <a:pt x="8" y="0"/>
                  </a:lnTo>
                  <a:lnTo>
                    <a:pt x="0" y="8"/>
                  </a:lnTo>
                  <a:lnTo>
                    <a:pt x="8" y="16"/>
                  </a:lnTo>
                  <a:lnTo>
                    <a:pt x="24" y="16"/>
                  </a:lnTo>
                  <a:lnTo>
                    <a:pt x="32" y="24"/>
                  </a:lnTo>
                  <a:lnTo>
                    <a:pt x="40" y="24"/>
                  </a:lnTo>
                  <a:lnTo>
                    <a:pt x="40" y="16"/>
                  </a:lnTo>
                  <a:lnTo>
                    <a:pt x="40" y="0"/>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49" name="Freeform 51"/>
            <p:cNvSpPr>
              <a:spLocks/>
            </p:cNvSpPr>
            <p:nvPr/>
          </p:nvSpPr>
          <p:spPr bwMode="auto">
            <a:xfrm>
              <a:off x="5185" y="1549"/>
              <a:ext cx="39" cy="15"/>
            </a:xfrm>
            <a:custGeom>
              <a:avLst/>
              <a:gdLst>
                <a:gd name="T0" fmla="*/ 31 w 39"/>
                <a:gd name="T1" fmla="*/ 0 h 15"/>
                <a:gd name="T2" fmla="*/ 16 w 39"/>
                <a:gd name="T3" fmla="*/ 0 h 15"/>
                <a:gd name="T4" fmla="*/ 8 w 39"/>
                <a:gd name="T5" fmla="*/ 0 h 15"/>
                <a:gd name="T6" fmla="*/ 8 w 39"/>
                <a:gd name="T7" fmla="*/ 8 h 15"/>
                <a:gd name="T8" fmla="*/ 0 w 39"/>
                <a:gd name="T9" fmla="*/ 8 h 15"/>
                <a:gd name="T10" fmla="*/ 0 w 39"/>
                <a:gd name="T11" fmla="*/ 15 h 15"/>
                <a:gd name="T12" fmla="*/ 31 w 39"/>
                <a:gd name="T13" fmla="*/ 15 h 15"/>
                <a:gd name="T14" fmla="*/ 39 w 39"/>
                <a:gd name="T15" fmla="*/ 15 h 15"/>
                <a:gd name="T16" fmla="*/ 39 w 39"/>
                <a:gd name="T17" fmla="*/ 8 h 15"/>
                <a:gd name="T18" fmla="*/ 31 w 39"/>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5">
                  <a:moveTo>
                    <a:pt x="31" y="0"/>
                  </a:moveTo>
                  <a:lnTo>
                    <a:pt x="16" y="0"/>
                  </a:lnTo>
                  <a:lnTo>
                    <a:pt x="8" y="0"/>
                  </a:lnTo>
                  <a:lnTo>
                    <a:pt x="8" y="8"/>
                  </a:lnTo>
                  <a:lnTo>
                    <a:pt x="0" y="8"/>
                  </a:lnTo>
                  <a:lnTo>
                    <a:pt x="0" y="15"/>
                  </a:lnTo>
                  <a:lnTo>
                    <a:pt x="31" y="15"/>
                  </a:lnTo>
                  <a:lnTo>
                    <a:pt x="39" y="15"/>
                  </a:lnTo>
                  <a:lnTo>
                    <a:pt x="39" y="8"/>
                  </a:lnTo>
                  <a:lnTo>
                    <a:pt x="31" y="0"/>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50" name="Freeform 52"/>
            <p:cNvSpPr>
              <a:spLocks/>
            </p:cNvSpPr>
            <p:nvPr/>
          </p:nvSpPr>
          <p:spPr bwMode="auto">
            <a:xfrm>
              <a:off x="5074" y="1430"/>
              <a:ext cx="158" cy="119"/>
            </a:xfrm>
            <a:custGeom>
              <a:avLst/>
              <a:gdLst>
                <a:gd name="T0" fmla="*/ 55 w 158"/>
                <a:gd name="T1" fmla="*/ 16 h 119"/>
                <a:gd name="T2" fmla="*/ 47 w 158"/>
                <a:gd name="T3" fmla="*/ 8 h 119"/>
                <a:gd name="T4" fmla="*/ 32 w 158"/>
                <a:gd name="T5" fmla="*/ 0 h 119"/>
                <a:gd name="T6" fmla="*/ 32 w 158"/>
                <a:gd name="T7" fmla="*/ 8 h 119"/>
                <a:gd name="T8" fmla="*/ 24 w 158"/>
                <a:gd name="T9" fmla="*/ 8 h 119"/>
                <a:gd name="T10" fmla="*/ 24 w 158"/>
                <a:gd name="T11" fmla="*/ 24 h 119"/>
                <a:gd name="T12" fmla="*/ 8 w 158"/>
                <a:gd name="T13" fmla="*/ 24 h 119"/>
                <a:gd name="T14" fmla="*/ 8 w 158"/>
                <a:gd name="T15" fmla="*/ 32 h 119"/>
                <a:gd name="T16" fmla="*/ 0 w 158"/>
                <a:gd name="T17" fmla="*/ 48 h 119"/>
                <a:gd name="T18" fmla="*/ 8 w 158"/>
                <a:gd name="T19" fmla="*/ 55 h 119"/>
                <a:gd name="T20" fmla="*/ 16 w 158"/>
                <a:gd name="T21" fmla="*/ 55 h 119"/>
                <a:gd name="T22" fmla="*/ 24 w 158"/>
                <a:gd name="T23" fmla="*/ 55 h 119"/>
                <a:gd name="T24" fmla="*/ 24 w 158"/>
                <a:gd name="T25" fmla="*/ 63 h 119"/>
                <a:gd name="T26" fmla="*/ 24 w 158"/>
                <a:gd name="T27" fmla="*/ 71 h 119"/>
                <a:gd name="T28" fmla="*/ 32 w 158"/>
                <a:gd name="T29" fmla="*/ 79 h 119"/>
                <a:gd name="T30" fmla="*/ 32 w 158"/>
                <a:gd name="T31" fmla="*/ 95 h 119"/>
                <a:gd name="T32" fmla="*/ 40 w 158"/>
                <a:gd name="T33" fmla="*/ 103 h 119"/>
                <a:gd name="T34" fmla="*/ 47 w 158"/>
                <a:gd name="T35" fmla="*/ 103 h 119"/>
                <a:gd name="T36" fmla="*/ 55 w 158"/>
                <a:gd name="T37" fmla="*/ 103 h 119"/>
                <a:gd name="T38" fmla="*/ 55 w 158"/>
                <a:gd name="T39" fmla="*/ 111 h 119"/>
                <a:gd name="T40" fmla="*/ 63 w 158"/>
                <a:gd name="T41" fmla="*/ 111 h 119"/>
                <a:gd name="T42" fmla="*/ 71 w 158"/>
                <a:gd name="T43" fmla="*/ 119 h 119"/>
                <a:gd name="T44" fmla="*/ 79 w 158"/>
                <a:gd name="T45" fmla="*/ 111 h 119"/>
                <a:gd name="T46" fmla="*/ 111 w 158"/>
                <a:gd name="T47" fmla="*/ 111 h 119"/>
                <a:gd name="T48" fmla="*/ 119 w 158"/>
                <a:gd name="T49" fmla="*/ 111 h 119"/>
                <a:gd name="T50" fmla="*/ 119 w 158"/>
                <a:gd name="T51" fmla="*/ 103 h 119"/>
                <a:gd name="T52" fmla="*/ 142 w 158"/>
                <a:gd name="T53" fmla="*/ 87 h 119"/>
                <a:gd name="T54" fmla="*/ 150 w 158"/>
                <a:gd name="T55" fmla="*/ 79 h 119"/>
                <a:gd name="T56" fmla="*/ 158 w 158"/>
                <a:gd name="T57" fmla="*/ 79 h 119"/>
                <a:gd name="T58" fmla="*/ 158 w 158"/>
                <a:gd name="T59" fmla="*/ 71 h 119"/>
                <a:gd name="T60" fmla="*/ 158 w 158"/>
                <a:gd name="T61" fmla="*/ 55 h 119"/>
                <a:gd name="T62" fmla="*/ 150 w 158"/>
                <a:gd name="T63" fmla="*/ 48 h 119"/>
                <a:gd name="T64" fmla="*/ 142 w 158"/>
                <a:gd name="T65" fmla="*/ 48 h 119"/>
                <a:gd name="T66" fmla="*/ 134 w 158"/>
                <a:gd name="T67" fmla="*/ 55 h 119"/>
                <a:gd name="T68" fmla="*/ 127 w 158"/>
                <a:gd name="T69" fmla="*/ 71 h 119"/>
                <a:gd name="T70" fmla="*/ 119 w 158"/>
                <a:gd name="T71" fmla="*/ 71 h 119"/>
                <a:gd name="T72" fmla="*/ 95 w 158"/>
                <a:gd name="T73" fmla="*/ 71 h 119"/>
                <a:gd name="T74" fmla="*/ 87 w 158"/>
                <a:gd name="T75" fmla="*/ 63 h 119"/>
                <a:gd name="T76" fmla="*/ 87 w 158"/>
                <a:gd name="T77" fmla="*/ 55 h 119"/>
                <a:gd name="T78" fmla="*/ 87 w 158"/>
                <a:gd name="T79" fmla="*/ 48 h 119"/>
                <a:gd name="T80" fmla="*/ 87 w 158"/>
                <a:gd name="T81" fmla="*/ 40 h 119"/>
                <a:gd name="T82" fmla="*/ 79 w 158"/>
                <a:gd name="T83" fmla="*/ 32 h 119"/>
                <a:gd name="T84" fmla="*/ 71 w 158"/>
                <a:gd name="T85" fmla="*/ 24 h 119"/>
                <a:gd name="T86" fmla="*/ 63 w 158"/>
                <a:gd name="T87" fmla="*/ 24 h 119"/>
                <a:gd name="T88" fmla="*/ 55 w 158"/>
                <a:gd name="T89" fmla="*/ 16 h 119"/>
                <a:gd name="T90" fmla="*/ 47 w 158"/>
                <a:gd name="T91" fmla="*/ 16 h 119"/>
                <a:gd name="T92" fmla="*/ 55 w 158"/>
                <a:gd name="T93" fmla="*/ 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 h="119">
                  <a:moveTo>
                    <a:pt x="55" y="16"/>
                  </a:moveTo>
                  <a:lnTo>
                    <a:pt x="47" y="8"/>
                  </a:lnTo>
                  <a:lnTo>
                    <a:pt x="32" y="0"/>
                  </a:lnTo>
                  <a:lnTo>
                    <a:pt x="32" y="8"/>
                  </a:lnTo>
                  <a:lnTo>
                    <a:pt x="24" y="8"/>
                  </a:lnTo>
                  <a:lnTo>
                    <a:pt x="24" y="24"/>
                  </a:lnTo>
                  <a:lnTo>
                    <a:pt x="8" y="24"/>
                  </a:lnTo>
                  <a:lnTo>
                    <a:pt x="8" y="32"/>
                  </a:lnTo>
                  <a:lnTo>
                    <a:pt x="0" y="48"/>
                  </a:lnTo>
                  <a:lnTo>
                    <a:pt x="8" y="55"/>
                  </a:lnTo>
                  <a:lnTo>
                    <a:pt x="16" y="55"/>
                  </a:lnTo>
                  <a:lnTo>
                    <a:pt x="24" y="55"/>
                  </a:lnTo>
                  <a:lnTo>
                    <a:pt x="24" y="63"/>
                  </a:lnTo>
                  <a:lnTo>
                    <a:pt x="24" y="71"/>
                  </a:lnTo>
                  <a:lnTo>
                    <a:pt x="32" y="79"/>
                  </a:lnTo>
                  <a:lnTo>
                    <a:pt x="32" y="95"/>
                  </a:lnTo>
                  <a:lnTo>
                    <a:pt x="40" y="103"/>
                  </a:lnTo>
                  <a:lnTo>
                    <a:pt x="47" y="103"/>
                  </a:lnTo>
                  <a:lnTo>
                    <a:pt x="55" y="103"/>
                  </a:lnTo>
                  <a:lnTo>
                    <a:pt x="55" y="111"/>
                  </a:lnTo>
                  <a:lnTo>
                    <a:pt x="63" y="111"/>
                  </a:lnTo>
                  <a:lnTo>
                    <a:pt x="71" y="119"/>
                  </a:lnTo>
                  <a:lnTo>
                    <a:pt x="79" y="111"/>
                  </a:lnTo>
                  <a:lnTo>
                    <a:pt x="111" y="111"/>
                  </a:lnTo>
                  <a:lnTo>
                    <a:pt x="119" y="111"/>
                  </a:lnTo>
                  <a:lnTo>
                    <a:pt x="119" y="103"/>
                  </a:lnTo>
                  <a:lnTo>
                    <a:pt x="142" y="87"/>
                  </a:lnTo>
                  <a:lnTo>
                    <a:pt x="150" y="79"/>
                  </a:lnTo>
                  <a:lnTo>
                    <a:pt x="158" y="79"/>
                  </a:lnTo>
                  <a:lnTo>
                    <a:pt x="158" y="71"/>
                  </a:lnTo>
                  <a:lnTo>
                    <a:pt x="158" y="55"/>
                  </a:lnTo>
                  <a:lnTo>
                    <a:pt x="150" y="48"/>
                  </a:lnTo>
                  <a:lnTo>
                    <a:pt x="142" y="48"/>
                  </a:lnTo>
                  <a:lnTo>
                    <a:pt x="134" y="55"/>
                  </a:lnTo>
                  <a:lnTo>
                    <a:pt x="127" y="71"/>
                  </a:lnTo>
                  <a:lnTo>
                    <a:pt x="119" y="71"/>
                  </a:lnTo>
                  <a:lnTo>
                    <a:pt x="95" y="71"/>
                  </a:lnTo>
                  <a:lnTo>
                    <a:pt x="87" y="63"/>
                  </a:lnTo>
                  <a:lnTo>
                    <a:pt x="87" y="55"/>
                  </a:lnTo>
                  <a:lnTo>
                    <a:pt x="87" y="48"/>
                  </a:lnTo>
                  <a:lnTo>
                    <a:pt x="87" y="40"/>
                  </a:lnTo>
                  <a:lnTo>
                    <a:pt x="79" y="32"/>
                  </a:lnTo>
                  <a:lnTo>
                    <a:pt x="71" y="24"/>
                  </a:lnTo>
                  <a:lnTo>
                    <a:pt x="63" y="24"/>
                  </a:lnTo>
                  <a:lnTo>
                    <a:pt x="55" y="16"/>
                  </a:lnTo>
                  <a:lnTo>
                    <a:pt x="47" y="16"/>
                  </a:lnTo>
                  <a:lnTo>
                    <a:pt x="55" y="16"/>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51" name="Freeform 53"/>
            <p:cNvSpPr>
              <a:spLocks noEditPoints="1"/>
            </p:cNvSpPr>
            <p:nvPr/>
          </p:nvSpPr>
          <p:spPr bwMode="auto">
            <a:xfrm>
              <a:off x="4204" y="830"/>
              <a:ext cx="791" cy="1177"/>
            </a:xfrm>
            <a:custGeom>
              <a:avLst/>
              <a:gdLst>
                <a:gd name="T0" fmla="*/ 759 w 791"/>
                <a:gd name="T1" fmla="*/ 861 h 1177"/>
                <a:gd name="T2" fmla="*/ 791 w 791"/>
                <a:gd name="T3" fmla="*/ 877 h 1177"/>
                <a:gd name="T4" fmla="*/ 0 w 791"/>
                <a:gd name="T5" fmla="*/ 711 h 1177"/>
                <a:gd name="T6" fmla="*/ 95 w 791"/>
                <a:gd name="T7" fmla="*/ 695 h 1177"/>
                <a:gd name="T8" fmla="*/ 142 w 791"/>
                <a:gd name="T9" fmla="*/ 711 h 1177"/>
                <a:gd name="T10" fmla="*/ 213 w 791"/>
                <a:gd name="T11" fmla="*/ 679 h 1177"/>
                <a:gd name="T12" fmla="*/ 269 w 791"/>
                <a:gd name="T13" fmla="*/ 592 h 1177"/>
                <a:gd name="T14" fmla="*/ 277 w 791"/>
                <a:gd name="T15" fmla="*/ 450 h 1177"/>
                <a:gd name="T16" fmla="*/ 253 w 791"/>
                <a:gd name="T17" fmla="*/ 395 h 1177"/>
                <a:gd name="T18" fmla="*/ 221 w 791"/>
                <a:gd name="T19" fmla="*/ 331 h 1177"/>
                <a:gd name="T20" fmla="*/ 182 w 791"/>
                <a:gd name="T21" fmla="*/ 292 h 1177"/>
                <a:gd name="T22" fmla="*/ 134 w 791"/>
                <a:gd name="T23" fmla="*/ 308 h 1177"/>
                <a:gd name="T24" fmla="*/ 119 w 791"/>
                <a:gd name="T25" fmla="*/ 245 h 1177"/>
                <a:gd name="T26" fmla="*/ 39 w 791"/>
                <a:gd name="T27" fmla="*/ 197 h 1177"/>
                <a:gd name="T28" fmla="*/ 0 w 791"/>
                <a:gd name="T29" fmla="*/ 158 h 1177"/>
                <a:gd name="T30" fmla="*/ 63 w 791"/>
                <a:gd name="T31" fmla="*/ 87 h 1177"/>
                <a:gd name="T32" fmla="*/ 198 w 791"/>
                <a:gd name="T33" fmla="*/ 63 h 1177"/>
                <a:gd name="T34" fmla="*/ 182 w 791"/>
                <a:gd name="T35" fmla="*/ 8 h 1177"/>
                <a:gd name="T36" fmla="*/ 245 w 791"/>
                <a:gd name="T37" fmla="*/ 31 h 1177"/>
                <a:gd name="T38" fmla="*/ 285 w 791"/>
                <a:gd name="T39" fmla="*/ 102 h 1177"/>
                <a:gd name="T40" fmla="*/ 316 w 791"/>
                <a:gd name="T41" fmla="*/ 166 h 1177"/>
                <a:gd name="T42" fmla="*/ 340 w 791"/>
                <a:gd name="T43" fmla="*/ 237 h 1177"/>
                <a:gd name="T44" fmla="*/ 356 w 791"/>
                <a:gd name="T45" fmla="*/ 339 h 1177"/>
                <a:gd name="T46" fmla="*/ 380 w 791"/>
                <a:gd name="T47" fmla="*/ 379 h 1177"/>
                <a:gd name="T48" fmla="*/ 427 w 791"/>
                <a:gd name="T49" fmla="*/ 387 h 1177"/>
                <a:gd name="T50" fmla="*/ 474 w 791"/>
                <a:gd name="T51" fmla="*/ 355 h 1177"/>
                <a:gd name="T52" fmla="*/ 490 w 791"/>
                <a:gd name="T53" fmla="*/ 418 h 1177"/>
                <a:gd name="T54" fmla="*/ 585 w 791"/>
                <a:gd name="T55" fmla="*/ 418 h 1177"/>
                <a:gd name="T56" fmla="*/ 633 w 791"/>
                <a:gd name="T57" fmla="*/ 450 h 1177"/>
                <a:gd name="T58" fmla="*/ 712 w 791"/>
                <a:gd name="T59" fmla="*/ 553 h 1177"/>
                <a:gd name="T60" fmla="*/ 751 w 791"/>
                <a:gd name="T61" fmla="*/ 663 h 1177"/>
                <a:gd name="T62" fmla="*/ 751 w 791"/>
                <a:gd name="T63" fmla="*/ 750 h 1177"/>
                <a:gd name="T64" fmla="*/ 736 w 791"/>
                <a:gd name="T65" fmla="*/ 821 h 1177"/>
                <a:gd name="T66" fmla="*/ 728 w 791"/>
                <a:gd name="T67" fmla="*/ 845 h 1177"/>
                <a:gd name="T68" fmla="*/ 664 w 791"/>
                <a:gd name="T69" fmla="*/ 869 h 1177"/>
                <a:gd name="T70" fmla="*/ 609 w 791"/>
                <a:gd name="T71" fmla="*/ 940 h 1177"/>
                <a:gd name="T72" fmla="*/ 601 w 791"/>
                <a:gd name="T73" fmla="*/ 987 h 1177"/>
                <a:gd name="T74" fmla="*/ 538 w 791"/>
                <a:gd name="T75" fmla="*/ 987 h 1177"/>
                <a:gd name="T76" fmla="*/ 506 w 791"/>
                <a:gd name="T77" fmla="*/ 932 h 1177"/>
                <a:gd name="T78" fmla="*/ 443 w 791"/>
                <a:gd name="T79" fmla="*/ 948 h 1177"/>
                <a:gd name="T80" fmla="*/ 427 w 791"/>
                <a:gd name="T81" fmla="*/ 995 h 1177"/>
                <a:gd name="T82" fmla="*/ 403 w 791"/>
                <a:gd name="T83" fmla="*/ 1066 h 1177"/>
                <a:gd name="T84" fmla="*/ 380 w 791"/>
                <a:gd name="T85" fmla="*/ 1082 h 1177"/>
                <a:gd name="T86" fmla="*/ 277 w 791"/>
                <a:gd name="T87" fmla="*/ 1153 h 1177"/>
                <a:gd name="T88" fmla="*/ 198 w 791"/>
                <a:gd name="T89" fmla="*/ 1177 h 1177"/>
                <a:gd name="T90" fmla="*/ 166 w 791"/>
                <a:gd name="T91" fmla="*/ 1122 h 1177"/>
                <a:gd name="T92" fmla="*/ 71 w 791"/>
                <a:gd name="T93" fmla="*/ 1122 h 1177"/>
                <a:gd name="T94" fmla="*/ 8 w 791"/>
                <a:gd name="T95" fmla="*/ 1090 h 1177"/>
                <a:gd name="T96" fmla="*/ 32 w 791"/>
                <a:gd name="T97" fmla="*/ 1027 h 1177"/>
                <a:gd name="T98" fmla="*/ 63 w 791"/>
                <a:gd name="T99" fmla="*/ 964 h 1177"/>
                <a:gd name="T100" fmla="*/ 55 w 791"/>
                <a:gd name="T101" fmla="*/ 916 h 1177"/>
                <a:gd name="T102" fmla="*/ 32 w 791"/>
                <a:gd name="T103" fmla="*/ 869 h 1177"/>
                <a:gd name="T104" fmla="*/ 16 w 791"/>
                <a:gd name="T105" fmla="*/ 813 h 1177"/>
                <a:gd name="T106" fmla="*/ 8 w 791"/>
                <a:gd name="T107" fmla="*/ 782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1" h="1177">
                  <a:moveTo>
                    <a:pt x="783" y="837"/>
                  </a:moveTo>
                  <a:lnTo>
                    <a:pt x="775" y="837"/>
                  </a:lnTo>
                  <a:lnTo>
                    <a:pt x="767" y="829"/>
                  </a:lnTo>
                  <a:lnTo>
                    <a:pt x="759" y="837"/>
                  </a:lnTo>
                  <a:lnTo>
                    <a:pt x="759" y="845"/>
                  </a:lnTo>
                  <a:lnTo>
                    <a:pt x="759" y="861"/>
                  </a:lnTo>
                  <a:lnTo>
                    <a:pt x="767" y="869"/>
                  </a:lnTo>
                  <a:lnTo>
                    <a:pt x="767" y="885"/>
                  </a:lnTo>
                  <a:lnTo>
                    <a:pt x="775" y="892"/>
                  </a:lnTo>
                  <a:lnTo>
                    <a:pt x="783" y="892"/>
                  </a:lnTo>
                  <a:lnTo>
                    <a:pt x="791" y="892"/>
                  </a:lnTo>
                  <a:lnTo>
                    <a:pt x="791" y="877"/>
                  </a:lnTo>
                  <a:lnTo>
                    <a:pt x="791" y="861"/>
                  </a:lnTo>
                  <a:lnTo>
                    <a:pt x="783" y="837"/>
                  </a:lnTo>
                  <a:close/>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lnTo>
                    <a:pt x="641" y="869"/>
                  </a:lnTo>
                  <a:lnTo>
                    <a:pt x="633" y="877"/>
                  </a:lnTo>
                  <a:lnTo>
                    <a:pt x="625" y="900"/>
                  </a:lnTo>
                  <a:lnTo>
                    <a:pt x="617" y="924"/>
                  </a:lnTo>
                  <a:lnTo>
                    <a:pt x="609" y="940"/>
                  </a:lnTo>
                  <a:lnTo>
                    <a:pt x="609" y="948"/>
                  </a:lnTo>
                  <a:lnTo>
                    <a:pt x="601" y="956"/>
                  </a:lnTo>
                  <a:lnTo>
                    <a:pt x="601" y="964"/>
                  </a:lnTo>
                  <a:lnTo>
                    <a:pt x="601" y="972"/>
                  </a:lnTo>
                  <a:lnTo>
                    <a:pt x="601" y="979"/>
                  </a:lnTo>
                  <a:lnTo>
                    <a:pt x="601" y="987"/>
                  </a:lnTo>
                  <a:lnTo>
                    <a:pt x="593" y="987"/>
                  </a:lnTo>
                  <a:lnTo>
                    <a:pt x="577" y="987"/>
                  </a:lnTo>
                  <a:lnTo>
                    <a:pt x="561" y="995"/>
                  </a:lnTo>
                  <a:lnTo>
                    <a:pt x="554" y="995"/>
                  </a:lnTo>
                  <a:lnTo>
                    <a:pt x="538" y="995"/>
                  </a:lnTo>
                  <a:lnTo>
                    <a:pt x="538" y="987"/>
                  </a:lnTo>
                  <a:lnTo>
                    <a:pt x="538" y="964"/>
                  </a:lnTo>
                  <a:lnTo>
                    <a:pt x="538" y="956"/>
                  </a:lnTo>
                  <a:lnTo>
                    <a:pt x="538" y="948"/>
                  </a:lnTo>
                  <a:lnTo>
                    <a:pt x="530" y="940"/>
                  </a:lnTo>
                  <a:lnTo>
                    <a:pt x="522" y="932"/>
                  </a:lnTo>
                  <a:lnTo>
                    <a:pt x="506" y="932"/>
                  </a:lnTo>
                  <a:lnTo>
                    <a:pt x="490" y="940"/>
                  </a:lnTo>
                  <a:lnTo>
                    <a:pt x="474" y="948"/>
                  </a:lnTo>
                  <a:lnTo>
                    <a:pt x="467" y="940"/>
                  </a:lnTo>
                  <a:lnTo>
                    <a:pt x="459" y="932"/>
                  </a:lnTo>
                  <a:lnTo>
                    <a:pt x="443" y="940"/>
                  </a:lnTo>
                  <a:lnTo>
                    <a:pt x="443" y="948"/>
                  </a:lnTo>
                  <a:lnTo>
                    <a:pt x="435" y="956"/>
                  </a:lnTo>
                  <a:lnTo>
                    <a:pt x="443" y="964"/>
                  </a:lnTo>
                  <a:lnTo>
                    <a:pt x="443" y="979"/>
                  </a:lnTo>
                  <a:lnTo>
                    <a:pt x="451" y="987"/>
                  </a:lnTo>
                  <a:lnTo>
                    <a:pt x="443" y="995"/>
                  </a:lnTo>
                  <a:lnTo>
                    <a:pt x="427" y="995"/>
                  </a:lnTo>
                  <a:lnTo>
                    <a:pt x="419" y="995"/>
                  </a:lnTo>
                  <a:lnTo>
                    <a:pt x="411" y="1011"/>
                  </a:lnTo>
                  <a:lnTo>
                    <a:pt x="411" y="1019"/>
                  </a:lnTo>
                  <a:lnTo>
                    <a:pt x="403" y="1027"/>
                  </a:lnTo>
                  <a:lnTo>
                    <a:pt x="403" y="1035"/>
                  </a:lnTo>
                  <a:lnTo>
                    <a:pt x="403" y="1066"/>
                  </a:lnTo>
                  <a:lnTo>
                    <a:pt x="411" y="1066"/>
                  </a:lnTo>
                  <a:lnTo>
                    <a:pt x="411" y="1074"/>
                  </a:lnTo>
                  <a:lnTo>
                    <a:pt x="411" y="1082"/>
                  </a:lnTo>
                  <a:lnTo>
                    <a:pt x="403" y="1082"/>
                  </a:lnTo>
                  <a:lnTo>
                    <a:pt x="395" y="1074"/>
                  </a:lnTo>
                  <a:lnTo>
                    <a:pt x="380" y="1082"/>
                  </a:lnTo>
                  <a:lnTo>
                    <a:pt x="372" y="1090"/>
                  </a:lnTo>
                  <a:lnTo>
                    <a:pt x="348" y="1114"/>
                  </a:lnTo>
                  <a:lnTo>
                    <a:pt x="340" y="1122"/>
                  </a:lnTo>
                  <a:lnTo>
                    <a:pt x="332" y="1122"/>
                  </a:lnTo>
                  <a:lnTo>
                    <a:pt x="308" y="1137"/>
                  </a:lnTo>
                  <a:lnTo>
                    <a:pt x="277" y="1153"/>
                  </a:lnTo>
                  <a:lnTo>
                    <a:pt x="261" y="1161"/>
                  </a:lnTo>
                  <a:lnTo>
                    <a:pt x="253" y="1169"/>
                  </a:lnTo>
                  <a:lnTo>
                    <a:pt x="237" y="1169"/>
                  </a:lnTo>
                  <a:lnTo>
                    <a:pt x="221" y="1177"/>
                  </a:lnTo>
                  <a:lnTo>
                    <a:pt x="206" y="1177"/>
                  </a:lnTo>
                  <a:lnTo>
                    <a:pt x="198" y="1177"/>
                  </a:lnTo>
                  <a:lnTo>
                    <a:pt x="182" y="1169"/>
                  </a:lnTo>
                  <a:lnTo>
                    <a:pt x="182" y="1145"/>
                  </a:lnTo>
                  <a:lnTo>
                    <a:pt x="182" y="1137"/>
                  </a:lnTo>
                  <a:lnTo>
                    <a:pt x="174" y="1130"/>
                  </a:lnTo>
                  <a:lnTo>
                    <a:pt x="166" y="1130"/>
                  </a:lnTo>
                  <a:lnTo>
                    <a:pt x="166" y="1122"/>
                  </a:lnTo>
                  <a:lnTo>
                    <a:pt x="158" y="1122"/>
                  </a:lnTo>
                  <a:lnTo>
                    <a:pt x="150" y="1122"/>
                  </a:lnTo>
                  <a:lnTo>
                    <a:pt x="126" y="1122"/>
                  </a:lnTo>
                  <a:lnTo>
                    <a:pt x="119" y="1122"/>
                  </a:lnTo>
                  <a:lnTo>
                    <a:pt x="87" y="1114"/>
                  </a:lnTo>
                  <a:lnTo>
                    <a:pt x="71" y="1122"/>
                  </a:lnTo>
                  <a:lnTo>
                    <a:pt x="55" y="1122"/>
                  </a:lnTo>
                  <a:lnTo>
                    <a:pt x="55" y="1114"/>
                  </a:lnTo>
                  <a:lnTo>
                    <a:pt x="55" y="1106"/>
                  </a:lnTo>
                  <a:lnTo>
                    <a:pt x="39" y="1098"/>
                  </a:lnTo>
                  <a:lnTo>
                    <a:pt x="16" y="1090"/>
                  </a:lnTo>
                  <a:lnTo>
                    <a:pt x="8" y="1090"/>
                  </a:lnTo>
                  <a:lnTo>
                    <a:pt x="8" y="1066"/>
                  </a:lnTo>
                  <a:lnTo>
                    <a:pt x="8" y="1035"/>
                  </a:lnTo>
                  <a:lnTo>
                    <a:pt x="16" y="1035"/>
                  </a:lnTo>
                  <a:lnTo>
                    <a:pt x="24" y="1035"/>
                  </a:lnTo>
                  <a:lnTo>
                    <a:pt x="32" y="1035"/>
                  </a:lnTo>
                  <a:lnTo>
                    <a:pt x="32" y="1027"/>
                  </a:lnTo>
                  <a:lnTo>
                    <a:pt x="32" y="1011"/>
                  </a:lnTo>
                  <a:lnTo>
                    <a:pt x="39" y="1003"/>
                  </a:lnTo>
                  <a:lnTo>
                    <a:pt x="47" y="987"/>
                  </a:lnTo>
                  <a:lnTo>
                    <a:pt x="55" y="979"/>
                  </a:lnTo>
                  <a:lnTo>
                    <a:pt x="63" y="972"/>
                  </a:lnTo>
                  <a:lnTo>
                    <a:pt x="63" y="964"/>
                  </a:lnTo>
                  <a:lnTo>
                    <a:pt x="71" y="964"/>
                  </a:lnTo>
                  <a:lnTo>
                    <a:pt x="71" y="956"/>
                  </a:lnTo>
                  <a:lnTo>
                    <a:pt x="79" y="932"/>
                  </a:lnTo>
                  <a:lnTo>
                    <a:pt x="71" y="924"/>
                  </a:lnTo>
                  <a:lnTo>
                    <a:pt x="63" y="916"/>
                  </a:lnTo>
                  <a:lnTo>
                    <a:pt x="55" y="916"/>
                  </a:lnTo>
                  <a:lnTo>
                    <a:pt x="55" y="908"/>
                  </a:lnTo>
                  <a:lnTo>
                    <a:pt x="47" y="900"/>
                  </a:lnTo>
                  <a:lnTo>
                    <a:pt x="39" y="892"/>
                  </a:lnTo>
                  <a:lnTo>
                    <a:pt x="32" y="892"/>
                  </a:lnTo>
                  <a:lnTo>
                    <a:pt x="24" y="885"/>
                  </a:lnTo>
                  <a:lnTo>
                    <a:pt x="32" y="869"/>
                  </a:lnTo>
                  <a:lnTo>
                    <a:pt x="32" y="861"/>
                  </a:lnTo>
                  <a:lnTo>
                    <a:pt x="32" y="845"/>
                  </a:lnTo>
                  <a:lnTo>
                    <a:pt x="16" y="837"/>
                  </a:lnTo>
                  <a:lnTo>
                    <a:pt x="16" y="829"/>
                  </a:lnTo>
                  <a:lnTo>
                    <a:pt x="8" y="829"/>
                  </a:lnTo>
                  <a:lnTo>
                    <a:pt x="16" y="813"/>
                  </a:lnTo>
                  <a:lnTo>
                    <a:pt x="24" y="806"/>
                  </a:lnTo>
                  <a:lnTo>
                    <a:pt x="32" y="806"/>
                  </a:lnTo>
                  <a:lnTo>
                    <a:pt x="32" y="798"/>
                  </a:lnTo>
                  <a:lnTo>
                    <a:pt x="32" y="790"/>
                  </a:lnTo>
                  <a:lnTo>
                    <a:pt x="24" y="790"/>
                  </a:lnTo>
                  <a:lnTo>
                    <a:pt x="8" y="782"/>
                  </a:lnTo>
                  <a:lnTo>
                    <a:pt x="8" y="774"/>
                  </a:lnTo>
                  <a:lnTo>
                    <a:pt x="8" y="766"/>
                  </a:lnTo>
                  <a:lnTo>
                    <a:pt x="8" y="758"/>
                  </a:lnTo>
                  <a:lnTo>
                    <a:pt x="8" y="7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2" name="Freeform 54"/>
            <p:cNvSpPr>
              <a:spLocks/>
            </p:cNvSpPr>
            <p:nvPr/>
          </p:nvSpPr>
          <p:spPr bwMode="auto">
            <a:xfrm>
              <a:off x="4963" y="1659"/>
              <a:ext cx="32" cy="63"/>
            </a:xfrm>
            <a:custGeom>
              <a:avLst/>
              <a:gdLst>
                <a:gd name="T0" fmla="*/ 24 w 32"/>
                <a:gd name="T1" fmla="*/ 8 h 63"/>
                <a:gd name="T2" fmla="*/ 16 w 32"/>
                <a:gd name="T3" fmla="*/ 8 h 63"/>
                <a:gd name="T4" fmla="*/ 8 w 32"/>
                <a:gd name="T5" fmla="*/ 0 h 63"/>
                <a:gd name="T6" fmla="*/ 0 w 32"/>
                <a:gd name="T7" fmla="*/ 8 h 63"/>
                <a:gd name="T8" fmla="*/ 0 w 32"/>
                <a:gd name="T9" fmla="*/ 16 h 63"/>
                <a:gd name="T10" fmla="*/ 0 w 32"/>
                <a:gd name="T11" fmla="*/ 32 h 63"/>
                <a:gd name="T12" fmla="*/ 8 w 32"/>
                <a:gd name="T13" fmla="*/ 40 h 63"/>
                <a:gd name="T14" fmla="*/ 8 w 32"/>
                <a:gd name="T15" fmla="*/ 56 h 63"/>
                <a:gd name="T16" fmla="*/ 16 w 32"/>
                <a:gd name="T17" fmla="*/ 63 h 63"/>
                <a:gd name="T18" fmla="*/ 24 w 32"/>
                <a:gd name="T19" fmla="*/ 63 h 63"/>
                <a:gd name="T20" fmla="*/ 32 w 32"/>
                <a:gd name="T21" fmla="*/ 63 h 63"/>
                <a:gd name="T22" fmla="*/ 32 w 32"/>
                <a:gd name="T23" fmla="*/ 48 h 63"/>
                <a:gd name="T24" fmla="*/ 32 w 32"/>
                <a:gd name="T25" fmla="*/ 32 h 63"/>
                <a:gd name="T26" fmla="*/ 24 w 32"/>
                <a:gd name="T27" fmla="*/ 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63">
                  <a:moveTo>
                    <a:pt x="24" y="8"/>
                  </a:moveTo>
                  <a:lnTo>
                    <a:pt x="16" y="8"/>
                  </a:lnTo>
                  <a:lnTo>
                    <a:pt x="8" y="0"/>
                  </a:lnTo>
                  <a:lnTo>
                    <a:pt x="0" y="8"/>
                  </a:lnTo>
                  <a:lnTo>
                    <a:pt x="0" y="16"/>
                  </a:lnTo>
                  <a:lnTo>
                    <a:pt x="0" y="32"/>
                  </a:lnTo>
                  <a:lnTo>
                    <a:pt x="8" y="40"/>
                  </a:lnTo>
                  <a:lnTo>
                    <a:pt x="8" y="56"/>
                  </a:lnTo>
                  <a:lnTo>
                    <a:pt x="16" y="63"/>
                  </a:lnTo>
                  <a:lnTo>
                    <a:pt x="24" y="63"/>
                  </a:lnTo>
                  <a:lnTo>
                    <a:pt x="32" y="63"/>
                  </a:lnTo>
                  <a:lnTo>
                    <a:pt x="32" y="48"/>
                  </a:lnTo>
                  <a:lnTo>
                    <a:pt x="32" y="32"/>
                  </a:lnTo>
                  <a:lnTo>
                    <a:pt x="2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3" name="Freeform 55"/>
            <p:cNvSpPr>
              <a:spLocks/>
            </p:cNvSpPr>
            <p:nvPr/>
          </p:nvSpPr>
          <p:spPr bwMode="auto">
            <a:xfrm>
              <a:off x="4204" y="830"/>
              <a:ext cx="759" cy="869"/>
            </a:xfrm>
            <a:custGeom>
              <a:avLst/>
              <a:gdLst>
                <a:gd name="T0" fmla="*/ 0 w 759"/>
                <a:gd name="T1" fmla="*/ 711 h 869"/>
                <a:gd name="T2" fmla="*/ 71 w 759"/>
                <a:gd name="T3" fmla="*/ 703 h 869"/>
                <a:gd name="T4" fmla="*/ 111 w 759"/>
                <a:gd name="T5" fmla="*/ 703 h 869"/>
                <a:gd name="T6" fmla="*/ 142 w 759"/>
                <a:gd name="T7" fmla="*/ 711 h 869"/>
                <a:gd name="T8" fmla="*/ 198 w 759"/>
                <a:gd name="T9" fmla="*/ 703 h 869"/>
                <a:gd name="T10" fmla="*/ 221 w 759"/>
                <a:gd name="T11" fmla="*/ 655 h 869"/>
                <a:gd name="T12" fmla="*/ 269 w 759"/>
                <a:gd name="T13" fmla="*/ 592 h 869"/>
                <a:gd name="T14" fmla="*/ 293 w 759"/>
                <a:gd name="T15" fmla="*/ 474 h 869"/>
                <a:gd name="T16" fmla="*/ 261 w 759"/>
                <a:gd name="T17" fmla="*/ 442 h 869"/>
                <a:gd name="T18" fmla="*/ 253 w 759"/>
                <a:gd name="T19" fmla="*/ 395 h 869"/>
                <a:gd name="T20" fmla="*/ 229 w 759"/>
                <a:gd name="T21" fmla="*/ 363 h 869"/>
                <a:gd name="T22" fmla="*/ 213 w 759"/>
                <a:gd name="T23" fmla="*/ 316 h 869"/>
                <a:gd name="T24" fmla="*/ 182 w 759"/>
                <a:gd name="T25" fmla="*/ 292 h 869"/>
                <a:gd name="T26" fmla="*/ 150 w 759"/>
                <a:gd name="T27" fmla="*/ 324 h 869"/>
                <a:gd name="T28" fmla="*/ 126 w 759"/>
                <a:gd name="T29" fmla="*/ 292 h 869"/>
                <a:gd name="T30" fmla="*/ 119 w 759"/>
                <a:gd name="T31" fmla="*/ 245 h 869"/>
                <a:gd name="T32" fmla="*/ 55 w 759"/>
                <a:gd name="T33" fmla="*/ 213 h 869"/>
                <a:gd name="T34" fmla="*/ 24 w 759"/>
                <a:gd name="T35" fmla="*/ 197 h 869"/>
                <a:gd name="T36" fmla="*/ 0 w 759"/>
                <a:gd name="T37" fmla="*/ 158 h 869"/>
                <a:gd name="T38" fmla="*/ 47 w 759"/>
                <a:gd name="T39" fmla="*/ 94 h 869"/>
                <a:gd name="T40" fmla="*/ 126 w 759"/>
                <a:gd name="T41" fmla="*/ 87 h 869"/>
                <a:gd name="T42" fmla="*/ 198 w 759"/>
                <a:gd name="T43" fmla="*/ 63 h 869"/>
                <a:gd name="T44" fmla="*/ 190 w 759"/>
                <a:gd name="T45" fmla="*/ 31 h 869"/>
                <a:gd name="T46" fmla="*/ 190 w 759"/>
                <a:gd name="T47" fmla="*/ 0 h 869"/>
                <a:gd name="T48" fmla="*/ 245 w 759"/>
                <a:gd name="T49" fmla="*/ 31 h 869"/>
                <a:gd name="T50" fmla="*/ 261 w 759"/>
                <a:gd name="T51" fmla="*/ 87 h 869"/>
                <a:gd name="T52" fmla="*/ 285 w 759"/>
                <a:gd name="T53" fmla="*/ 134 h 869"/>
                <a:gd name="T54" fmla="*/ 316 w 759"/>
                <a:gd name="T55" fmla="*/ 166 h 869"/>
                <a:gd name="T56" fmla="*/ 316 w 759"/>
                <a:gd name="T57" fmla="*/ 213 h 869"/>
                <a:gd name="T58" fmla="*/ 348 w 759"/>
                <a:gd name="T59" fmla="*/ 260 h 869"/>
                <a:gd name="T60" fmla="*/ 356 w 759"/>
                <a:gd name="T61" fmla="*/ 339 h 869"/>
                <a:gd name="T62" fmla="*/ 372 w 759"/>
                <a:gd name="T63" fmla="*/ 363 h 869"/>
                <a:gd name="T64" fmla="*/ 387 w 759"/>
                <a:gd name="T65" fmla="*/ 411 h 869"/>
                <a:gd name="T66" fmla="*/ 427 w 759"/>
                <a:gd name="T67" fmla="*/ 387 h 869"/>
                <a:gd name="T68" fmla="*/ 451 w 759"/>
                <a:gd name="T69" fmla="*/ 347 h 869"/>
                <a:gd name="T70" fmla="*/ 467 w 759"/>
                <a:gd name="T71" fmla="*/ 371 h 869"/>
                <a:gd name="T72" fmla="*/ 490 w 759"/>
                <a:gd name="T73" fmla="*/ 418 h 869"/>
                <a:gd name="T74" fmla="*/ 569 w 759"/>
                <a:gd name="T75" fmla="*/ 418 h 869"/>
                <a:gd name="T76" fmla="*/ 593 w 759"/>
                <a:gd name="T77" fmla="*/ 442 h 869"/>
                <a:gd name="T78" fmla="*/ 633 w 759"/>
                <a:gd name="T79" fmla="*/ 450 h 869"/>
                <a:gd name="T80" fmla="*/ 704 w 759"/>
                <a:gd name="T81" fmla="*/ 529 h 869"/>
                <a:gd name="T82" fmla="*/ 720 w 759"/>
                <a:gd name="T83" fmla="*/ 592 h 869"/>
                <a:gd name="T84" fmla="*/ 751 w 759"/>
                <a:gd name="T85" fmla="*/ 663 h 869"/>
                <a:gd name="T86" fmla="*/ 743 w 759"/>
                <a:gd name="T87" fmla="*/ 711 h 869"/>
                <a:gd name="T88" fmla="*/ 751 w 759"/>
                <a:gd name="T89" fmla="*/ 766 h 869"/>
                <a:gd name="T90" fmla="*/ 736 w 759"/>
                <a:gd name="T91" fmla="*/ 821 h 869"/>
                <a:gd name="T92" fmla="*/ 743 w 759"/>
                <a:gd name="T93" fmla="*/ 845 h 869"/>
                <a:gd name="T94" fmla="*/ 720 w 759"/>
                <a:gd name="T95" fmla="*/ 853 h 869"/>
                <a:gd name="T96" fmla="*/ 664 w 759"/>
                <a:gd name="T97" fmla="*/ 869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9" h="869">
                  <a:moveTo>
                    <a:pt x="8" y="750"/>
                  </a:moveTo>
                  <a:lnTo>
                    <a:pt x="8" y="742"/>
                  </a:lnTo>
                  <a:lnTo>
                    <a:pt x="0" y="727"/>
                  </a:lnTo>
                  <a:lnTo>
                    <a:pt x="0" y="711"/>
                  </a:lnTo>
                  <a:lnTo>
                    <a:pt x="8" y="711"/>
                  </a:lnTo>
                  <a:lnTo>
                    <a:pt x="32" y="711"/>
                  </a:lnTo>
                  <a:lnTo>
                    <a:pt x="47" y="703"/>
                  </a:lnTo>
                  <a:lnTo>
                    <a:pt x="71" y="703"/>
                  </a:lnTo>
                  <a:lnTo>
                    <a:pt x="87" y="703"/>
                  </a:lnTo>
                  <a:lnTo>
                    <a:pt x="95" y="695"/>
                  </a:lnTo>
                  <a:lnTo>
                    <a:pt x="103" y="695"/>
                  </a:lnTo>
                  <a:lnTo>
                    <a:pt x="111" y="703"/>
                  </a:lnTo>
                  <a:lnTo>
                    <a:pt x="111" y="727"/>
                  </a:lnTo>
                  <a:lnTo>
                    <a:pt x="119" y="727"/>
                  </a:lnTo>
                  <a:lnTo>
                    <a:pt x="126" y="719"/>
                  </a:lnTo>
                  <a:lnTo>
                    <a:pt x="142" y="711"/>
                  </a:lnTo>
                  <a:lnTo>
                    <a:pt x="158" y="703"/>
                  </a:lnTo>
                  <a:lnTo>
                    <a:pt x="174" y="703"/>
                  </a:lnTo>
                  <a:lnTo>
                    <a:pt x="190" y="703"/>
                  </a:lnTo>
                  <a:lnTo>
                    <a:pt x="198" y="703"/>
                  </a:lnTo>
                  <a:lnTo>
                    <a:pt x="206" y="695"/>
                  </a:lnTo>
                  <a:lnTo>
                    <a:pt x="213" y="679"/>
                  </a:lnTo>
                  <a:lnTo>
                    <a:pt x="213" y="671"/>
                  </a:lnTo>
                  <a:lnTo>
                    <a:pt x="221" y="655"/>
                  </a:lnTo>
                  <a:lnTo>
                    <a:pt x="229" y="648"/>
                  </a:lnTo>
                  <a:lnTo>
                    <a:pt x="237" y="640"/>
                  </a:lnTo>
                  <a:lnTo>
                    <a:pt x="237" y="632"/>
                  </a:lnTo>
                  <a:lnTo>
                    <a:pt x="269" y="592"/>
                  </a:lnTo>
                  <a:lnTo>
                    <a:pt x="285" y="569"/>
                  </a:lnTo>
                  <a:lnTo>
                    <a:pt x="285" y="561"/>
                  </a:lnTo>
                  <a:lnTo>
                    <a:pt x="293" y="561"/>
                  </a:lnTo>
                  <a:lnTo>
                    <a:pt x="293" y="474"/>
                  </a:lnTo>
                  <a:lnTo>
                    <a:pt x="285" y="466"/>
                  </a:lnTo>
                  <a:lnTo>
                    <a:pt x="277" y="450"/>
                  </a:lnTo>
                  <a:lnTo>
                    <a:pt x="269" y="442"/>
                  </a:lnTo>
                  <a:lnTo>
                    <a:pt x="261" y="442"/>
                  </a:lnTo>
                  <a:lnTo>
                    <a:pt x="253" y="434"/>
                  </a:lnTo>
                  <a:lnTo>
                    <a:pt x="253" y="426"/>
                  </a:lnTo>
                  <a:lnTo>
                    <a:pt x="253" y="411"/>
                  </a:lnTo>
                  <a:lnTo>
                    <a:pt x="253" y="395"/>
                  </a:lnTo>
                  <a:lnTo>
                    <a:pt x="245" y="387"/>
                  </a:lnTo>
                  <a:lnTo>
                    <a:pt x="237" y="371"/>
                  </a:lnTo>
                  <a:lnTo>
                    <a:pt x="237" y="363"/>
                  </a:lnTo>
                  <a:lnTo>
                    <a:pt x="229" y="363"/>
                  </a:lnTo>
                  <a:lnTo>
                    <a:pt x="221" y="347"/>
                  </a:lnTo>
                  <a:lnTo>
                    <a:pt x="221" y="331"/>
                  </a:lnTo>
                  <a:lnTo>
                    <a:pt x="213" y="324"/>
                  </a:lnTo>
                  <a:lnTo>
                    <a:pt x="213" y="316"/>
                  </a:lnTo>
                  <a:lnTo>
                    <a:pt x="213" y="276"/>
                  </a:lnTo>
                  <a:lnTo>
                    <a:pt x="198" y="284"/>
                  </a:lnTo>
                  <a:lnTo>
                    <a:pt x="190" y="292"/>
                  </a:lnTo>
                  <a:lnTo>
                    <a:pt x="182" y="292"/>
                  </a:lnTo>
                  <a:lnTo>
                    <a:pt x="174" y="300"/>
                  </a:lnTo>
                  <a:lnTo>
                    <a:pt x="174" y="324"/>
                  </a:lnTo>
                  <a:lnTo>
                    <a:pt x="158" y="324"/>
                  </a:lnTo>
                  <a:lnTo>
                    <a:pt x="150" y="324"/>
                  </a:lnTo>
                  <a:lnTo>
                    <a:pt x="150" y="316"/>
                  </a:lnTo>
                  <a:lnTo>
                    <a:pt x="134" y="308"/>
                  </a:lnTo>
                  <a:lnTo>
                    <a:pt x="134" y="300"/>
                  </a:lnTo>
                  <a:lnTo>
                    <a:pt x="126" y="292"/>
                  </a:lnTo>
                  <a:lnTo>
                    <a:pt x="126" y="276"/>
                  </a:lnTo>
                  <a:lnTo>
                    <a:pt x="126" y="260"/>
                  </a:lnTo>
                  <a:lnTo>
                    <a:pt x="119" y="252"/>
                  </a:lnTo>
                  <a:lnTo>
                    <a:pt x="119" y="245"/>
                  </a:lnTo>
                  <a:lnTo>
                    <a:pt x="111" y="245"/>
                  </a:lnTo>
                  <a:lnTo>
                    <a:pt x="103" y="237"/>
                  </a:lnTo>
                  <a:lnTo>
                    <a:pt x="79" y="229"/>
                  </a:lnTo>
                  <a:lnTo>
                    <a:pt x="55" y="213"/>
                  </a:lnTo>
                  <a:lnTo>
                    <a:pt x="47" y="205"/>
                  </a:lnTo>
                  <a:lnTo>
                    <a:pt x="39" y="197"/>
                  </a:lnTo>
                  <a:lnTo>
                    <a:pt x="32" y="189"/>
                  </a:lnTo>
                  <a:lnTo>
                    <a:pt x="24" y="197"/>
                  </a:lnTo>
                  <a:lnTo>
                    <a:pt x="16" y="205"/>
                  </a:lnTo>
                  <a:lnTo>
                    <a:pt x="8" y="181"/>
                  </a:lnTo>
                  <a:lnTo>
                    <a:pt x="8" y="166"/>
                  </a:lnTo>
                  <a:lnTo>
                    <a:pt x="0" y="158"/>
                  </a:lnTo>
                  <a:lnTo>
                    <a:pt x="0" y="126"/>
                  </a:lnTo>
                  <a:lnTo>
                    <a:pt x="8" y="110"/>
                  </a:lnTo>
                  <a:lnTo>
                    <a:pt x="24" y="102"/>
                  </a:lnTo>
                  <a:lnTo>
                    <a:pt x="47" y="94"/>
                  </a:lnTo>
                  <a:lnTo>
                    <a:pt x="55" y="87"/>
                  </a:lnTo>
                  <a:lnTo>
                    <a:pt x="63" y="87"/>
                  </a:lnTo>
                  <a:lnTo>
                    <a:pt x="103" y="87"/>
                  </a:lnTo>
                  <a:lnTo>
                    <a:pt x="126" y="87"/>
                  </a:lnTo>
                  <a:lnTo>
                    <a:pt x="142" y="87"/>
                  </a:lnTo>
                  <a:lnTo>
                    <a:pt x="158" y="79"/>
                  </a:lnTo>
                  <a:lnTo>
                    <a:pt x="182" y="63"/>
                  </a:lnTo>
                  <a:lnTo>
                    <a:pt x="198" y="63"/>
                  </a:lnTo>
                  <a:lnTo>
                    <a:pt x="206" y="55"/>
                  </a:lnTo>
                  <a:lnTo>
                    <a:pt x="206" y="47"/>
                  </a:lnTo>
                  <a:lnTo>
                    <a:pt x="190" y="39"/>
                  </a:lnTo>
                  <a:lnTo>
                    <a:pt x="190" y="31"/>
                  </a:lnTo>
                  <a:lnTo>
                    <a:pt x="182" y="15"/>
                  </a:lnTo>
                  <a:lnTo>
                    <a:pt x="182" y="8"/>
                  </a:lnTo>
                  <a:lnTo>
                    <a:pt x="182" y="0"/>
                  </a:lnTo>
                  <a:lnTo>
                    <a:pt x="190" y="0"/>
                  </a:lnTo>
                  <a:lnTo>
                    <a:pt x="198" y="8"/>
                  </a:lnTo>
                  <a:lnTo>
                    <a:pt x="213" y="15"/>
                  </a:lnTo>
                  <a:lnTo>
                    <a:pt x="221" y="15"/>
                  </a:lnTo>
                  <a:lnTo>
                    <a:pt x="245" y="31"/>
                  </a:lnTo>
                  <a:lnTo>
                    <a:pt x="245" y="63"/>
                  </a:lnTo>
                  <a:lnTo>
                    <a:pt x="245" y="71"/>
                  </a:lnTo>
                  <a:lnTo>
                    <a:pt x="253" y="79"/>
                  </a:lnTo>
                  <a:lnTo>
                    <a:pt x="261" y="87"/>
                  </a:lnTo>
                  <a:lnTo>
                    <a:pt x="269" y="94"/>
                  </a:lnTo>
                  <a:lnTo>
                    <a:pt x="285" y="102"/>
                  </a:lnTo>
                  <a:lnTo>
                    <a:pt x="285" y="126"/>
                  </a:lnTo>
                  <a:lnTo>
                    <a:pt x="285" y="134"/>
                  </a:lnTo>
                  <a:lnTo>
                    <a:pt x="293" y="142"/>
                  </a:lnTo>
                  <a:lnTo>
                    <a:pt x="308" y="150"/>
                  </a:lnTo>
                  <a:lnTo>
                    <a:pt x="316" y="158"/>
                  </a:lnTo>
                  <a:lnTo>
                    <a:pt x="316" y="166"/>
                  </a:lnTo>
                  <a:lnTo>
                    <a:pt x="324" y="181"/>
                  </a:lnTo>
                  <a:lnTo>
                    <a:pt x="316" y="189"/>
                  </a:lnTo>
                  <a:lnTo>
                    <a:pt x="316" y="205"/>
                  </a:lnTo>
                  <a:lnTo>
                    <a:pt x="316" y="213"/>
                  </a:lnTo>
                  <a:lnTo>
                    <a:pt x="324" y="221"/>
                  </a:lnTo>
                  <a:lnTo>
                    <a:pt x="340" y="237"/>
                  </a:lnTo>
                  <a:lnTo>
                    <a:pt x="348" y="245"/>
                  </a:lnTo>
                  <a:lnTo>
                    <a:pt x="348" y="260"/>
                  </a:lnTo>
                  <a:lnTo>
                    <a:pt x="348" y="284"/>
                  </a:lnTo>
                  <a:lnTo>
                    <a:pt x="348" y="292"/>
                  </a:lnTo>
                  <a:lnTo>
                    <a:pt x="356" y="308"/>
                  </a:lnTo>
                  <a:lnTo>
                    <a:pt x="356" y="339"/>
                  </a:lnTo>
                  <a:lnTo>
                    <a:pt x="356" y="347"/>
                  </a:lnTo>
                  <a:lnTo>
                    <a:pt x="364" y="355"/>
                  </a:lnTo>
                  <a:lnTo>
                    <a:pt x="372" y="355"/>
                  </a:lnTo>
                  <a:lnTo>
                    <a:pt x="372" y="363"/>
                  </a:lnTo>
                  <a:lnTo>
                    <a:pt x="372" y="371"/>
                  </a:lnTo>
                  <a:lnTo>
                    <a:pt x="380" y="379"/>
                  </a:lnTo>
                  <a:lnTo>
                    <a:pt x="380" y="403"/>
                  </a:lnTo>
                  <a:lnTo>
                    <a:pt x="387" y="411"/>
                  </a:lnTo>
                  <a:lnTo>
                    <a:pt x="387" y="418"/>
                  </a:lnTo>
                  <a:lnTo>
                    <a:pt x="411" y="411"/>
                  </a:lnTo>
                  <a:lnTo>
                    <a:pt x="419" y="403"/>
                  </a:lnTo>
                  <a:lnTo>
                    <a:pt x="427" y="387"/>
                  </a:lnTo>
                  <a:lnTo>
                    <a:pt x="435" y="379"/>
                  </a:lnTo>
                  <a:lnTo>
                    <a:pt x="435" y="363"/>
                  </a:lnTo>
                  <a:lnTo>
                    <a:pt x="443" y="355"/>
                  </a:lnTo>
                  <a:lnTo>
                    <a:pt x="451" y="347"/>
                  </a:lnTo>
                  <a:lnTo>
                    <a:pt x="467" y="347"/>
                  </a:lnTo>
                  <a:lnTo>
                    <a:pt x="474" y="355"/>
                  </a:lnTo>
                  <a:lnTo>
                    <a:pt x="467" y="363"/>
                  </a:lnTo>
                  <a:lnTo>
                    <a:pt x="467" y="371"/>
                  </a:lnTo>
                  <a:lnTo>
                    <a:pt x="474" y="395"/>
                  </a:lnTo>
                  <a:lnTo>
                    <a:pt x="482" y="411"/>
                  </a:lnTo>
                  <a:lnTo>
                    <a:pt x="482" y="418"/>
                  </a:lnTo>
                  <a:lnTo>
                    <a:pt x="490" y="418"/>
                  </a:lnTo>
                  <a:lnTo>
                    <a:pt x="498" y="418"/>
                  </a:lnTo>
                  <a:lnTo>
                    <a:pt x="522" y="418"/>
                  </a:lnTo>
                  <a:lnTo>
                    <a:pt x="546" y="418"/>
                  </a:lnTo>
                  <a:lnTo>
                    <a:pt x="569" y="418"/>
                  </a:lnTo>
                  <a:lnTo>
                    <a:pt x="577" y="418"/>
                  </a:lnTo>
                  <a:lnTo>
                    <a:pt x="585" y="418"/>
                  </a:lnTo>
                  <a:lnTo>
                    <a:pt x="593" y="426"/>
                  </a:lnTo>
                  <a:lnTo>
                    <a:pt x="593" y="442"/>
                  </a:lnTo>
                  <a:lnTo>
                    <a:pt x="601" y="442"/>
                  </a:lnTo>
                  <a:lnTo>
                    <a:pt x="609" y="450"/>
                  </a:lnTo>
                  <a:lnTo>
                    <a:pt x="625" y="442"/>
                  </a:lnTo>
                  <a:lnTo>
                    <a:pt x="633" y="450"/>
                  </a:lnTo>
                  <a:lnTo>
                    <a:pt x="648" y="466"/>
                  </a:lnTo>
                  <a:lnTo>
                    <a:pt x="664" y="482"/>
                  </a:lnTo>
                  <a:lnTo>
                    <a:pt x="680" y="497"/>
                  </a:lnTo>
                  <a:lnTo>
                    <a:pt x="704" y="529"/>
                  </a:lnTo>
                  <a:lnTo>
                    <a:pt x="704" y="537"/>
                  </a:lnTo>
                  <a:lnTo>
                    <a:pt x="712" y="553"/>
                  </a:lnTo>
                  <a:lnTo>
                    <a:pt x="720" y="584"/>
                  </a:lnTo>
                  <a:lnTo>
                    <a:pt x="720" y="592"/>
                  </a:lnTo>
                  <a:lnTo>
                    <a:pt x="728" y="608"/>
                  </a:lnTo>
                  <a:lnTo>
                    <a:pt x="743" y="632"/>
                  </a:lnTo>
                  <a:lnTo>
                    <a:pt x="751" y="655"/>
                  </a:lnTo>
                  <a:lnTo>
                    <a:pt x="751" y="663"/>
                  </a:lnTo>
                  <a:lnTo>
                    <a:pt x="759" y="679"/>
                  </a:lnTo>
                  <a:lnTo>
                    <a:pt x="759" y="695"/>
                  </a:lnTo>
                  <a:lnTo>
                    <a:pt x="751" y="703"/>
                  </a:lnTo>
                  <a:lnTo>
                    <a:pt x="743" y="711"/>
                  </a:lnTo>
                  <a:lnTo>
                    <a:pt x="743" y="727"/>
                  </a:lnTo>
                  <a:lnTo>
                    <a:pt x="751" y="750"/>
                  </a:lnTo>
                  <a:lnTo>
                    <a:pt x="751" y="742"/>
                  </a:lnTo>
                  <a:lnTo>
                    <a:pt x="751" y="766"/>
                  </a:lnTo>
                  <a:lnTo>
                    <a:pt x="751" y="782"/>
                  </a:lnTo>
                  <a:lnTo>
                    <a:pt x="743" y="798"/>
                  </a:lnTo>
                  <a:lnTo>
                    <a:pt x="736" y="813"/>
                  </a:lnTo>
                  <a:lnTo>
                    <a:pt x="736" y="821"/>
                  </a:lnTo>
                  <a:lnTo>
                    <a:pt x="736" y="829"/>
                  </a:lnTo>
                  <a:lnTo>
                    <a:pt x="743" y="829"/>
                  </a:lnTo>
                  <a:lnTo>
                    <a:pt x="743" y="837"/>
                  </a:lnTo>
                  <a:lnTo>
                    <a:pt x="743" y="845"/>
                  </a:lnTo>
                  <a:lnTo>
                    <a:pt x="736" y="845"/>
                  </a:lnTo>
                  <a:lnTo>
                    <a:pt x="728" y="845"/>
                  </a:lnTo>
                  <a:lnTo>
                    <a:pt x="720" y="845"/>
                  </a:lnTo>
                  <a:lnTo>
                    <a:pt x="720" y="853"/>
                  </a:lnTo>
                  <a:lnTo>
                    <a:pt x="712" y="861"/>
                  </a:lnTo>
                  <a:lnTo>
                    <a:pt x="712" y="869"/>
                  </a:lnTo>
                  <a:lnTo>
                    <a:pt x="680" y="869"/>
                  </a:lnTo>
                  <a:lnTo>
                    <a:pt x="664" y="869"/>
                  </a:lnTo>
                  <a:lnTo>
                    <a:pt x="648" y="8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4" name="Freeform 56"/>
            <p:cNvSpPr>
              <a:spLocks/>
            </p:cNvSpPr>
            <p:nvPr/>
          </p:nvSpPr>
          <p:spPr bwMode="auto">
            <a:xfrm>
              <a:off x="4212" y="1580"/>
              <a:ext cx="640" cy="427"/>
            </a:xfrm>
            <a:custGeom>
              <a:avLst/>
              <a:gdLst>
                <a:gd name="T0" fmla="*/ 633 w 640"/>
                <a:gd name="T1" fmla="*/ 119 h 427"/>
                <a:gd name="T2" fmla="*/ 617 w 640"/>
                <a:gd name="T3" fmla="*/ 150 h 427"/>
                <a:gd name="T4" fmla="*/ 601 w 640"/>
                <a:gd name="T5" fmla="*/ 190 h 427"/>
                <a:gd name="T6" fmla="*/ 593 w 640"/>
                <a:gd name="T7" fmla="*/ 206 h 427"/>
                <a:gd name="T8" fmla="*/ 593 w 640"/>
                <a:gd name="T9" fmla="*/ 222 h 427"/>
                <a:gd name="T10" fmla="*/ 593 w 640"/>
                <a:gd name="T11" fmla="*/ 237 h 427"/>
                <a:gd name="T12" fmla="*/ 569 w 640"/>
                <a:gd name="T13" fmla="*/ 237 h 427"/>
                <a:gd name="T14" fmla="*/ 546 w 640"/>
                <a:gd name="T15" fmla="*/ 245 h 427"/>
                <a:gd name="T16" fmla="*/ 530 w 640"/>
                <a:gd name="T17" fmla="*/ 237 h 427"/>
                <a:gd name="T18" fmla="*/ 530 w 640"/>
                <a:gd name="T19" fmla="*/ 206 h 427"/>
                <a:gd name="T20" fmla="*/ 522 w 640"/>
                <a:gd name="T21" fmla="*/ 190 h 427"/>
                <a:gd name="T22" fmla="*/ 498 w 640"/>
                <a:gd name="T23" fmla="*/ 182 h 427"/>
                <a:gd name="T24" fmla="*/ 466 w 640"/>
                <a:gd name="T25" fmla="*/ 198 h 427"/>
                <a:gd name="T26" fmla="*/ 451 w 640"/>
                <a:gd name="T27" fmla="*/ 182 h 427"/>
                <a:gd name="T28" fmla="*/ 435 w 640"/>
                <a:gd name="T29" fmla="*/ 198 h 427"/>
                <a:gd name="T30" fmla="*/ 435 w 640"/>
                <a:gd name="T31" fmla="*/ 214 h 427"/>
                <a:gd name="T32" fmla="*/ 443 w 640"/>
                <a:gd name="T33" fmla="*/ 237 h 427"/>
                <a:gd name="T34" fmla="*/ 419 w 640"/>
                <a:gd name="T35" fmla="*/ 245 h 427"/>
                <a:gd name="T36" fmla="*/ 403 w 640"/>
                <a:gd name="T37" fmla="*/ 261 h 427"/>
                <a:gd name="T38" fmla="*/ 395 w 640"/>
                <a:gd name="T39" fmla="*/ 277 h 427"/>
                <a:gd name="T40" fmla="*/ 395 w 640"/>
                <a:gd name="T41" fmla="*/ 316 h 427"/>
                <a:gd name="T42" fmla="*/ 403 w 640"/>
                <a:gd name="T43" fmla="*/ 324 h 427"/>
                <a:gd name="T44" fmla="*/ 395 w 640"/>
                <a:gd name="T45" fmla="*/ 332 h 427"/>
                <a:gd name="T46" fmla="*/ 372 w 640"/>
                <a:gd name="T47" fmla="*/ 332 h 427"/>
                <a:gd name="T48" fmla="*/ 340 w 640"/>
                <a:gd name="T49" fmla="*/ 364 h 427"/>
                <a:gd name="T50" fmla="*/ 324 w 640"/>
                <a:gd name="T51" fmla="*/ 372 h 427"/>
                <a:gd name="T52" fmla="*/ 269 w 640"/>
                <a:gd name="T53" fmla="*/ 403 h 427"/>
                <a:gd name="T54" fmla="*/ 245 w 640"/>
                <a:gd name="T55" fmla="*/ 419 h 427"/>
                <a:gd name="T56" fmla="*/ 213 w 640"/>
                <a:gd name="T57" fmla="*/ 427 h 427"/>
                <a:gd name="T58" fmla="*/ 190 w 640"/>
                <a:gd name="T59" fmla="*/ 427 h 427"/>
                <a:gd name="T60" fmla="*/ 174 w 640"/>
                <a:gd name="T61" fmla="*/ 395 h 427"/>
                <a:gd name="T62" fmla="*/ 166 w 640"/>
                <a:gd name="T63" fmla="*/ 380 h 427"/>
                <a:gd name="T64" fmla="*/ 158 w 640"/>
                <a:gd name="T65" fmla="*/ 372 h 427"/>
                <a:gd name="T66" fmla="*/ 142 w 640"/>
                <a:gd name="T67" fmla="*/ 372 h 427"/>
                <a:gd name="T68" fmla="*/ 111 w 640"/>
                <a:gd name="T69" fmla="*/ 372 h 427"/>
                <a:gd name="T70" fmla="*/ 63 w 640"/>
                <a:gd name="T71" fmla="*/ 372 h 427"/>
                <a:gd name="T72" fmla="*/ 47 w 640"/>
                <a:gd name="T73" fmla="*/ 364 h 427"/>
                <a:gd name="T74" fmla="*/ 31 w 640"/>
                <a:gd name="T75" fmla="*/ 348 h 427"/>
                <a:gd name="T76" fmla="*/ 0 w 640"/>
                <a:gd name="T77" fmla="*/ 340 h 427"/>
                <a:gd name="T78" fmla="*/ 0 w 640"/>
                <a:gd name="T79" fmla="*/ 285 h 427"/>
                <a:gd name="T80" fmla="*/ 16 w 640"/>
                <a:gd name="T81" fmla="*/ 285 h 427"/>
                <a:gd name="T82" fmla="*/ 24 w 640"/>
                <a:gd name="T83" fmla="*/ 277 h 427"/>
                <a:gd name="T84" fmla="*/ 31 w 640"/>
                <a:gd name="T85" fmla="*/ 253 h 427"/>
                <a:gd name="T86" fmla="*/ 47 w 640"/>
                <a:gd name="T87" fmla="*/ 229 h 427"/>
                <a:gd name="T88" fmla="*/ 55 w 640"/>
                <a:gd name="T89" fmla="*/ 214 h 427"/>
                <a:gd name="T90" fmla="*/ 63 w 640"/>
                <a:gd name="T91" fmla="*/ 206 h 427"/>
                <a:gd name="T92" fmla="*/ 63 w 640"/>
                <a:gd name="T93" fmla="*/ 174 h 427"/>
                <a:gd name="T94" fmla="*/ 47 w 640"/>
                <a:gd name="T95" fmla="*/ 166 h 427"/>
                <a:gd name="T96" fmla="*/ 39 w 640"/>
                <a:gd name="T97" fmla="*/ 150 h 427"/>
                <a:gd name="T98" fmla="*/ 24 w 640"/>
                <a:gd name="T99" fmla="*/ 142 h 427"/>
                <a:gd name="T100" fmla="*/ 24 w 640"/>
                <a:gd name="T101" fmla="*/ 119 h 427"/>
                <a:gd name="T102" fmla="*/ 24 w 640"/>
                <a:gd name="T103" fmla="*/ 95 h 427"/>
                <a:gd name="T104" fmla="*/ 8 w 640"/>
                <a:gd name="T105" fmla="*/ 79 h 427"/>
                <a:gd name="T106" fmla="*/ 8 w 640"/>
                <a:gd name="T107" fmla="*/ 63 h 427"/>
                <a:gd name="T108" fmla="*/ 24 w 640"/>
                <a:gd name="T109" fmla="*/ 56 h 427"/>
                <a:gd name="T110" fmla="*/ 24 w 640"/>
                <a:gd name="T111" fmla="*/ 40 h 427"/>
                <a:gd name="T112" fmla="*/ 0 w 640"/>
                <a:gd name="T113" fmla="*/ 32 h 427"/>
                <a:gd name="T114" fmla="*/ 0 w 640"/>
                <a:gd name="T115" fmla="*/ 16 h 427"/>
                <a:gd name="T116" fmla="*/ 0 w 640"/>
                <a:gd name="T117"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40" h="427">
                  <a:moveTo>
                    <a:pt x="640" y="119"/>
                  </a:moveTo>
                  <a:lnTo>
                    <a:pt x="633" y="119"/>
                  </a:lnTo>
                  <a:lnTo>
                    <a:pt x="625" y="127"/>
                  </a:lnTo>
                  <a:lnTo>
                    <a:pt x="617" y="150"/>
                  </a:lnTo>
                  <a:lnTo>
                    <a:pt x="609" y="174"/>
                  </a:lnTo>
                  <a:lnTo>
                    <a:pt x="601" y="190"/>
                  </a:lnTo>
                  <a:lnTo>
                    <a:pt x="601" y="198"/>
                  </a:lnTo>
                  <a:lnTo>
                    <a:pt x="593" y="206"/>
                  </a:lnTo>
                  <a:lnTo>
                    <a:pt x="593" y="214"/>
                  </a:lnTo>
                  <a:lnTo>
                    <a:pt x="593" y="222"/>
                  </a:lnTo>
                  <a:lnTo>
                    <a:pt x="593" y="229"/>
                  </a:lnTo>
                  <a:lnTo>
                    <a:pt x="593" y="237"/>
                  </a:lnTo>
                  <a:lnTo>
                    <a:pt x="585" y="237"/>
                  </a:lnTo>
                  <a:lnTo>
                    <a:pt x="569" y="237"/>
                  </a:lnTo>
                  <a:lnTo>
                    <a:pt x="553" y="245"/>
                  </a:lnTo>
                  <a:lnTo>
                    <a:pt x="546" y="245"/>
                  </a:lnTo>
                  <a:lnTo>
                    <a:pt x="530" y="245"/>
                  </a:lnTo>
                  <a:lnTo>
                    <a:pt x="530" y="237"/>
                  </a:lnTo>
                  <a:lnTo>
                    <a:pt x="530" y="214"/>
                  </a:lnTo>
                  <a:lnTo>
                    <a:pt x="530" y="206"/>
                  </a:lnTo>
                  <a:lnTo>
                    <a:pt x="530" y="198"/>
                  </a:lnTo>
                  <a:lnTo>
                    <a:pt x="522" y="190"/>
                  </a:lnTo>
                  <a:lnTo>
                    <a:pt x="514" y="182"/>
                  </a:lnTo>
                  <a:lnTo>
                    <a:pt x="498" y="182"/>
                  </a:lnTo>
                  <a:lnTo>
                    <a:pt x="482" y="190"/>
                  </a:lnTo>
                  <a:lnTo>
                    <a:pt x="466" y="198"/>
                  </a:lnTo>
                  <a:lnTo>
                    <a:pt x="459" y="190"/>
                  </a:lnTo>
                  <a:lnTo>
                    <a:pt x="451" y="182"/>
                  </a:lnTo>
                  <a:lnTo>
                    <a:pt x="435" y="190"/>
                  </a:lnTo>
                  <a:lnTo>
                    <a:pt x="435" y="198"/>
                  </a:lnTo>
                  <a:lnTo>
                    <a:pt x="427" y="206"/>
                  </a:lnTo>
                  <a:lnTo>
                    <a:pt x="435" y="214"/>
                  </a:lnTo>
                  <a:lnTo>
                    <a:pt x="435" y="229"/>
                  </a:lnTo>
                  <a:lnTo>
                    <a:pt x="443" y="237"/>
                  </a:lnTo>
                  <a:lnTo>
                    <a:pt x="435" y="245"/>
                  </a:lnTo>
                  <a:lnTo>
                    <a:pt x="419" y="245"/>
                  </a:lnTo>
                  <a:lnTo>
                    <a:pt x="411" y="245"/>
                  </a:lnTo>
                  <a:lnTo>
                    <a:pt x="403" y="261"/>
                  </a:lnTo>
                  <a:lnTo>
                    <a:pt x="403" y="269"/>
                  </a:lnTo>
                  <a:lnTo>
                    <a:pt x="395" y="277"/>
                  </a:lnTo>
                  <a:lnTo>
                    <a:pt x="395" y="285"/>
                  </a:lnTo>
                  <a:lnTo>
                    <a:pt x="395" y="316"/>
                  </a:lnTo>
                  <a:lnTo>
                    <a:pt x="403" y="316"/>
                  </a:lnTo>
                  <a:lnTo>
                    <a:pt x="403" y="324"/>
                  </a:lnTo>
                  <a:lnTo>
                    <a:pt x="403" y="332"/>
                  </a:lnTo>
                  <a:lnTo>
                    <a:pt x="395" y="332"/>
                  </a:lnTo>
                  <a:lnTo>
                    <a:pt x="387" y="324"/>
                  </a:lnTo>
                  <a:lnTo>
                    <a:pt x="372" y="332"/>
                  </a:lnTo>
                  <a:lnTo>
                    <a:pt x="364" y="340"/>
                  </a:lnTo>
                  <a:lnTo>
                    <a:pt x="340" y="364"/>
                  </a:lnTo>
                  <a:lnTo>
                    <a:pt x="332" y="372"/>
                  </a:lnTo>
                  <a:lnTo>
                    <a:pt x="324" y="372"/>
                  </a:lnTo>
                  <a:lnTo>
                    <a:pt x="300" y="387"/>
                  </a:lnTo>
                  <a:lnTo>
                    <a:pt x="269" y="403"/>
                  </a:lnTo>
                  <a:lnTo>
                    <a:pt x="253" y="411"/>
                  </a:lnTo>
                  <a:lnTo>
                    <a:pt x="245" y="419"/>
                  </a:lnTo>
                  <a:lnTo>
                    <a:pt x="229" y="419"/>
                  </a:lnTo>
                  <a:lnTo>
                    <a:pt x="213" y="427"/>
                  </a:lnTo>
                  <a:lnTo>
                    <a:pt x="198" y="427"/>
                  </a:lnTo>
                  <a:lnTo>
                    <a:pt x="190" y="427"/>
                  </a:lnTo>
                  <a:lnTo>
                    <a:pt x="174" y="419"/>
                  </a:lnTo>
                  <a:lnTo>
                    <a:pt x="174" y="395"/>
                  </a:lnTo>
                  <a:lnTo>
                    <a:pt x="174" y="387"/>
                  </a:lnTo>
                  <a:lnTo>
                    <a:pt x="166" y="380"/>
                  </a:lnTo>
                  <a:lnTo>
                    <a:pt x="158" y="380"/>
                  </a:lnTo>
                  <a:lnTo>
                    <a:pt x="158" y="372"/>
                  </a:lnTo>
                  <a:lnTo>
                    <a:pt x="150" y="372"/>
                  </a:lnTo>
                  <a:lnTo>
                    <a:pt x="142" y="372"/>
                  </a:lnTo>
                  <a:lnTo>
                    <a:pt x="118" y="372"/>
                  </a:lnTo>
                  <a:lnTo>
                    <a:pt x="111" y="372"/>
                  </a:lnTo>
                  <a:lnTo>
                    <a:pt x="79" y="364"/>
                  </a:lnTo>
                  <a:lnTo>
                    <a:pt x="63" y="372"/>
                  </a:lnTo>
                  <a:lnTo>
                    <a:pt x="47" y="372"/>
                  </a:lnTo>
                  <a:lnTo>
                    <a:pt x="47" y="364"/>
                  </a:lnTo>
                  <a:lnTo>
                    <a:pt x="47" y="356"/>
                  </a:lnTo>
                  <a:lnTo>
                    <a:pt x="31" y="348"/>
                  </a:lnTo>
                  <a:lnTo>
                    <a:pt x="8" y="340"/>
                  </a:lnTo>
                  <a:lnTo>
                    <a:pt x="0" y="340"/>
                  </a:lnTo>
                  <a:lnTo>
                    <a:pt x="0" y="316"/>
                  </a:lnTo>
                  <a:lnTo>
                    <a:pt x="0" y="285"/>
                  </a:lnTo>
                  <a:lnTo>
                    <a:pt x="8" y="285"/>
                  </a:lnTo>
                  <a:lnTo>
                    <a:pt x="16" y="285"/>
                  </a:lnTo>
                  <a:lnTo>
                    <a:pt x="24" y="285"/>
                  </a:lnTo>
                  <a:lnTo>
                    <a:pt x="24" y="277"/>
                  </a:lnTo>
                  <a:lnTo>
                    <a:pt x="24" y="261"/>
                  </a:lnTo>
                  <a:lnTo>
                    <a:pt x="31" y="253"/>
                  </a:lnTo>
                  <a:lnTo>
                    <a:pt x="39" y="237"/>
                  </a:lnTo>
                  <a:lnTo>
                    <a:pt x="47" y="229"/>
                  </a:lnTo>
                  <a:lnTo>
                    <a:pt x="55" y="222"/>
                  </a:lnTo>
                  <a:lnTo>
                    <a:pt x="55" y="214"/>
                  </a:lnTo>
                  <a:lnTo>
                    <a:pt x="63" y="214"/>
                  </a:lnTo>
                  <a:lnTo>
                    <a:pt x="63" y="206"/>
                  </a:lnTo>
                  <a:lnTo>
                    <a:pt x="71" y="182"/>
                  </a:lnTo>
                  <a:lnTo>
                    <a:pt x="63" y="174"/>
                  </a:lnTo>
                  <a:lnTo>
                    <a:pt x="55" y="166"/>
                  </a:lnTo>
                  <a:lnTo>
                    <a:pt x="47" y="166"/>
                  </a:lnTo>
                  <a:lnTo>
                    <a:pt x="47" y="158"/>
                  </a:lnTo>
                  <a:lnTo>
                    <a:pt x="39" y="150"/>
                  </a:lnTo>
                  <a:lnTo>
                    <a:pt x="31" y="142"/>
                  </a:lnTo>
                  <a:lnTo>
                    <a:pt x="24" y="142"/>
                  </a:lnTo>
                  <a:lnTo>
                    <a:pt x="16" y="135"/>
                  </a:lnTo>
                  <a:lnTo>
                    <a:pt x="24" y="119"/>
                  </a:lnTo>
                  <a:lnTo>
                    <a:pt x="24" y="111"/>
                  </a:lnTo>
                  <a:lnTo>
                    <a:pt x="24" y="95"/>
                  </a:lnTo>
                  <a:lnTo>
                    <a:pt x="8" y="87"/>
                  </a:lnTo>
                  <a:lnTo>
                    <a:pt x="8" y="79"/>
                  </a:lnTo>
                  <a:lnTo>
                    <a:pt x="0" y="79"/>
                  </a:lnTo>
                  <a:lnTo>
                    <a:pt x="8" y="63"/>
                  </a:lnTo>
                  <a:lnTo>
                    <a:pt x="16" y="56"/>
                  </a:lnTo>
                  <a:lnTo>
                    <a:pt x="24" y="56"/>
                  </a:lnTo>
                  <a:lnTo>
                    <a:pt x="24" y="48"/>
                  </a:lnTo>
                  <a:lnTo>
                    <a:pt x="24" y="40"/>
                  </a:lnTo>
                  <a:lnTo>
                    <a:pt x="16" y="40"/>
                  </a:lnTo>
                  <a:lnTo>
                    <a:pt x="0" y="32"/>
                  </a:lnTo>
                  <a:lnTo>
                    <a:pt x="0" y="24"/>
                  </a:lnTo>
                  <a:lnTo>
                    <a:pt x="0" y="16"/>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5" name="Freeform 57"/>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6" name="Freeform 58"/>
            <p:cNvSpPr>
              <a:spLocks/>
            </p:cNvSpPr>
            <p:nvPr/>
          </p:nvSpPr>
          <p:spPr bwMode="auto">
            <a:xfrm>
              <a:off x="4932" y="1351"/>
              <a:ext cx="71" cy="55"/>
            </a:xfrm>
            <a:custGeom>
              <a:avLst/>
              <a:gdLst>
                <a:gd name="T0" fmla="*/ 8 w 71"/>
                <a:gd name="T1" fmla="*/ 0 h 55"/>
                <a:gd name="T2" fmla="*/ 0 w 71"/>
                <a:gd name="T3" fmla="*/ 0 h 55"/>
                <a:gd name="T4" fmla="*/ 0 w 71"/>
                <a:gd name="T5" fmla="*/ 8 h 55"/>
                <a:gd name="T6" fmla="*/ 0 w 71"/>
                <a:gd name="T7" fmla="*/ 16 h 55"/>
                <a:gd name="T8" fmla="*/ 8 w 71"/>
                <a:gd name="T9" fmla="*/ 24 h 55"/>
                <a:gd name="T10" fmla="*/ 15 w 71"/>
                <a:gd name="T11" fmla="*/ 40 h 55"/>
                <a:gd name="T12" fmla="*/ 15 w 71"/>
                <a:gd name="T13" fmla="*/ 48 h 55"/>
                <a:gd name="T14" fmla="*/ 31 w 71"/>
                <a:gd name="T15" fmla="*/ 48 h 55"/>
                <a:gd name="T16" fmla="*/ 31 w 71"/>
                <a:gd name="T17" fmla="*/ 55 h 55"/>
                <a:gd name="T18" fmla="*/ 47 w 71"/>
                <a:gd name="T19" fmla="*/ 55 h 55"/>
                <a:gd name="T20" fmla="*/ 63 w 71"/>
                <a:gd name="T21" fmla="*/ 55 h 55"/>
                <a:gd name="T22" fmla="*/ 71 w 71"/>
                <a:gd name="T23" fmla="*/ 55 h 55"/>
                <a:gd name="T24" fmla="*/ 71 w 71"/>
                <a:gd name="T25" fmla="*/ 48 h 55"/>
                <a:gd name="T26" fmla="*/ 71 w 71"/>
                <a:gd name="T27" fmla="*/ 40 h 55"/>
                <a:gd name="T28" fmla="*/ 63 w 71"/>
                <a:gd name="T29" fmla="*/ 40 h 55"/>
                <a:gd name="T30" fmla="*/ 55 w 71"/>
                <a:gd name="T31" fmla="*/ 32 h 55"/>
                <a:gd name="T32" fmla="*/ 47 w 71"/>
                <a:gd name="T33" fmla="*/ 24 h 55"/>
                <a:gd name="T34" fmla="*/ 39 w 71"/>
                <a:gd name="T35" fmla="*/ 8 h 55"/>
                <a:gd name="T36" fmla="*/ 23 w 71"/>
                <a:gd name="T37" fmla="*/ 8 h 55"/>
                <a:gd name="T38" fmla="*/ 23 w 71"/>
                <a:gd name="T39" fmla="*/ 0 h 55"/>
                <a:gd name="T40" fmla="*/ 8 w 71"/>
                <a:gd name="T4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55">
                  <a:moveTo>
                    <a:pt x="8" y="0"/>
                  </a:moveTo>
                  <a:lnTo>
                    <a:pt x="0" y="0"/>
                  </a:lnTo>
                  <a:lnTo>
                    <a:pt x="0" y="8"/>
                  </a:lnTo>
                  <a:lnTo>
                    <a:pt x="0" y="16"/>
                  </a:lnTo>
                  <a:lnTo>
                    <a:pt x="8" y="24"/>
                  </a:lnTo>
                  <a:lnTo>
                    <a:pt x="15" y="40"/>
                  </a:lnTo>
                  <a:lnTo>
                    <a:pt x="15" y="48"/>
                  </a:lnTo>
                  <a:lnTo>
                    <a:pt x="31" y="48"/>
                  </a:lnTo>
                  <a:lnTo>
                    <a:pt x="31" y="55"/>
                  </a:lnTo>
                  <a:lnTo>
                    <a:pt x="47" y="55"/>
                  </a:lnTo>
                  <a:lnTo>
                    <a:pt x="63" y="55"/>
                  </a:lnTo>
                  <a:lnTo>
                    <a:pt x="71" y="55"/>
                  </a:lnTo>
                  <a:lnTo>
                    <a:pt x="71" y="48"/>
                  </a:lnTo>
                  <a:lnTo>
                    <a:pt x="71" y="40"/>
                  </a:lnTo>
                  <a:lnTo>
                    <a:pt x="63" y="40"/>
                  </a:lnTo>
                  <a:lnTo>
                    <a:pt x="55" y="32"/>
                  </a:lnTo>
                  <a:lnTo>
                    <a:pt x="47" y="24"/>
                  </a:lnTo>
                  <a:lnTo>
                    <a:pt x="39" y="8"/>
                  </a:lnTo>
                  <a:lnTo>
                    <a:pt x="23" y="8"/>
                  </a:lnTo>
                  <a:lnTo>
                    <a:pt x="23" y="0"/>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7" name="Freeform 59"/>
            <p:cNvSpPr>
              <a:spLocks noEditPoints="1"/>
            </p:cNvSpPr>
            <p:nvPr/>
          </p:nvSpPr>
          <p:spPr bwMode="auto">
            <a:xfrm>
              <a:off x="4291" y="1762"/>
              <a:ext cx="664" cy="774"/>
            </a:xfrm>
            <a:custGeom>
              <a:avLst/>
              <a:gdLst>
                <a:gd name="T0" fmla="*/ 664 w 664"/>
                <a:gd name="T1" fmla="*/ 498 h 774"/>
                <a:gd name="T2" fmla="*/ 617 w 664"/>
                <a:gd name="T3" fmla="*/ 427 h 774"/>
                <a:gd name="T4" fmla="*/ 585 w 664"/>
                <a:gd name="T5" fmla="*/ 379 h 774"/>
                <a:gd name="T6" fmla="*/ 293 w 664"/>
                <a:gd name="T7" fmla="*/ 150 h 774"/>
                <a:gd name="T8" fmla="*/ 324 w 664"/>
                <a:gd name="T9" fmla="*/ 142 h 774"/>
                <a:gd name="T10" fmla="*/ 372 w 664"/>
                <a:gd name="T11" fmla="*/ 95 h 774"/>
                <a:gd name="T12" fmla="*/ 372 w 664"/>
                <a:gd name="T13" fmla="*/ 71 h 774"/>
                <a:gd name="T14" fmla="*/ 356 w 664"/>
                <a:gd name="T15" fmla="*/ 47 h 774"/>
                <a:gd name="T16" fmla="*/ 356 w 664"/>
                <a:gd name="T17" fmla="*/ 16 h 774"/>
                <a:gd name="T18" fmla="*/ 387 w 664"/>
                <a:gd name="T19" fmla="*/ 16 h 774"/>
                <a:gd name="T20" fmla="*/ 411 w 664"/>
                <a:gd name="T21" fmla="*/ 40 h 774"/>
                <a:gd name="T22" fmla="*/ 419 w 664"/>
                <a:gd name="T23" fmla="*/ 95 h 774"/>
                <a:gd name="T24" fmla="*/ 443 w 664"/>
                <a:gd name="T25" fmla="*/ 142 h 774"/>
                <a:gd name="T26" fmla="*/ 451 w 664"/>
                <a:gd name="T27" fmla="*/ 213 h 774"/>
                <a:gd name="T28" fmla="*/ 411 w 664"/>
                <a:gd name="T29" fmla="*/ 221 h 774"/>
                <a:gd name="T30" fmla="*/ 387 w 664"/>
                <a:gd name="T31" fmla="*/ 174 h 774"/>
                <a:gd name="T32" fmla="*/ 348 w 664"/>
                <a:gd name="T33" fmla="*/ 205 h 774"/>
                <a:gd name="T34" fmla="*/ 356 w 664"/>
                <a:gd name="T35" fmla="*/ 237 h 774"/>
                <a:gd name="T36" fmla="*/ 364 w 664"/>
                <a:gd name="T37" fmla="*/ 292 h 774"/>
                <a:gd name="T38" fmla="*/ 403 w 664"/>
                <a:gd name="T39" fmla="*/ 332 h 774"/>
                <a:gd name="T40" fmla="*/ 403 w 664"/>
                <a:gd name="T41" fmla="*/ 387 h 774"/>
                <a:gd name="T42" fmla="*/ 395 w 664"/>
                <a:gd name="T43" fmla="*/ 419 h 774"/>
                <a:gd name="T44" fmla="*/ 387 w 664"/>
                <a:gd name="T45" fmla="*/ 474 h 774"/>
                <a:gd name="T46" fmla="*/ 372 w 664"/>
                <a:gd name="T47" fmla="*/ 514 h 774"/>
                <a:gd name="T48" fmla="*/ 387 w 664"/>
                <a:gd name="T49" fmla="*/ 545 h 774"/>
                <a:gd name="T50" fmla="*/ 372 w 664"/>
                <a:gd name="T51" fmla="*/ 593 h 774"/>
                <a:gd name="T52" fmla="*/ 403 w 664"/>
                <a:gd name="T53" fmla="*/ 640 h 774"/>
                <a:gd name="T54" fmla="*/ 411 w 664"/>
                <a:gd name="T55" fmla="*/ 687 h 774"/>
                <a:gd name="T56" fmla="*/ 403 w 664"/>
                <a:gd name="T57" fmla="*/ 774 h 774"/>
                <a:gd name="T58" fmla="*/ 372 w 664"/>
                <a:gd name="T59" fmla="*/ 774 h 774"/>
                <a:gd name="T60" fmla="*/ 348 w 664"/>
                <a:gd name="T61" fmla="*/ 759 h 774"/>
                <a:gd name="T62" fmla="*/ 316 w 664"/>
                <a:gd name="T63" fmla="*/ 719 h 774"/>
                <a:gd name="T64" fmla="*/ 237 w 664"/>
                <a:gd name="T65" fmla="*/ 656 h 774"/>
                <a:gd name="T66" fmla="*/ 198 w 664"/>
                <a:gd name="T67" fmla="*/ 624 h 774"/>
                <a:gd name="T68" fmla="*/ 182 w 664"/>
                <a:gd name="T69" fmla="*/ 577 h 774"/>
                <a:gd name="T70" fmla="*/ 166 w 664"/>
                <a:gd name="T71" fmla="*/ 608 h 774"/>
                <a:gd name="T72" fmla="*/ 119 w 664"/>
                <a:gd name="T73" fmla="*/ 608 h 774"/>
                <a:gd name="T74" fmla="*/ 103 w 664"/>
                <a:gd name="T75" fmla="*/ 585 h 774"/>
                <a:gd name="T76" fmla="*/ 103 w 664"/>
                <a:gd name="T77" fmla="*/ 553 h 774"/>
                <a:gd name="T78" fmla="*/ 95 w 664"/>
                <a:gd name="T79" fmla="*/ 521 h 774"/>
                <a:gd name="T80" fmla="*/ 55 w 664"/>
                <a:gd name="T81" fmla="*/ 490 h 774"/>
                <a:gd name="T82" fmla="*/ 63 w 664"/>
                <a:gd name="T83" fmla="*/ 458 h 774"/>
                <a:gd name="T84" fmla="*/ 87 w 664"/>
                <a:gd name="T85" fmla="*/ 427 h 774"/>
                <a:gd name="T86" fmla="*/ 95 w 664"/>
                <a:gd name="T87" fmla="*/ 371 h 774"/>
                <a:gd name="T88" fmla="*/ 87 w 664"/>
                <a:gd name="T89" fmla="*/ 332 h 774"/>
                <a:gd name="T90" fmla="*/ 55 w 664"/>
                <a:gd name="T91" fmla="*/ 269 h 774"/>
                <a:gd name="T92" fmla="*/ 16 w 664"/>
                <a:gd name="T93" fmla="*/ 261 h 774"/>
                <a:gd name="T94" fmla="*/ 8 w 664"/>
                <a:gd name="T95" fmla="*/ 229 h 774"/>
                <a:gd name="T96" fmla="*/ 39 w 664"/>
                <a:gd name="T97" fmla="*/ 190 h 774"/>
                <a:gd name="T98" fmla="*/ 79 w 664"/>
                <a:gd name="T99" fmla="*/ 198 h 774"/>
                <a:gd name="T100" fmla="*/ 95 w 664"/>
                <a:gd name="T101" fmla="*/ 237 h 774"/>
                <a:gd name="T102" fmla="*/ 166 w 664"/>
                <a:gd name="T103" fmla="*/ 237 h 774"/>
                <a:gd name="T104" fmla="*/ 213 w 664"/>
                <a:gd name="T105" fmla="*/ 284 h 774"/>
                <a:gd name="T106" fmla="*/ 277 w 664"/>
                <a:gd name="T107" fmla="*/ 237 h 774"/>
                <a:gd name="T108" fmla="*/ 316 w 664"/>
                <a:gd name="T109" fmla="*/ 205 h 774"/>
                <a:gd name="T110" fmla="*/ 285 w 664"/>
                <a:gd name="T111" fmla="*/ 158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4" h="774">
                  <a:moveTo>
                    <a:pt x="656" y="490"/>
                  </a:moveTo>
                  <a:lnTo>
                    <a:pt x="656" y="498"/>
                  </a:lnTo>
                  <a:lnTo>
                    <a:pt x="656" y="506"/>
                  </a:lnTo>
                  <a:lnTo>
                    <a:pt x="664" y="498"/>
                  </a:lnTo>
                  <a:lnTo>
                    <a:pt x="664" y="490"/>
                  </a:lnTo>
                  <a:lnTo>
                    <a:pt x="656" y="490"/>
                  </a:lnTo>
                  <a:close/>
                  <a:moveTo>
                    <a:pt x="609" y="435"/>
                  </a:moveTo>
                  <a:lnTo>
                    <a:pt x="617" y="427"/>
                  </a:lnTo>
                  <a:lnTo>
                    <a:pt x="609" y="427"/>
                  </a:lnTo>
                  <a:lnTo>
                    <a:pt x="609" y="435"/>
                  </a:lnTo>
                  <a:close/>
                  <a:moveTo>
                    <a:pt x="593" y="379"/>
                  </a:moveTo>
                  <a:lnTo>
                    <a:pt x="585" y="379"/>
                  </a:lnTo>
                  <a:lnTo>
                    <a:pt x="585" y="387"/>
                  </a:lnTo>
                  <a:lnTo>
                    <a:pt x="593" y="379"/>
                  </a:lnTo>
                  <a:close/>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lnTo>
                    <a:pt x="213" y="284"/>
                  </a:lnTo>
                  <a:lnTo>
                    <a:pt x="229" y="284"/>
                  </a:lnTo>
                  <a:lnTo>
                    <a:pt x="253" y="261"/>
                  </a:lnTo>
                  <a:lnTo>
                    <a:pt x="269" y="245"/>
                  </a:lnTo>
                  <a:lnTo>
                    <a:pt x="277" y="237"/>
                  </a:lnTo>
                  <a:lnTo>
                    <a:pt x="285" y="237"/>
                  </a:lnTo>
                  <a:lnTo>
                    <a:pt x="300" y="221"/>
                  </a:lnTo>
                  <a:lnTo>
                    <a:pt x="316" y="213"/>
                  </a:lnTo>
                  <a:lnTo>
                    <a:pt x="316" y="205"/>
                  </a:lnTo>
                  <a:lnTo>
                    <a:pt x="316" y="198"/>
                  </a:lnTo>
                  <a:lnTo>
                    <a:pt x="308" y="182"/>
                  </a:lnTo>
                  <a:lnTo>
                    <a:pt x="300" y="174"/>
                  </a:lnTo>
                  <a:lnTo>
                    <a:pt x="285"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58" name="Freeform 60"/>
            <p:cNvSpPr>
              <a:spLocks/>
            </p:cNvSpPr>
            <p:nvPr/>
          </p:nvSpPr>
          <p:spPr bwMode="auto">
            <a:xfrm>
              <a:off x="4947" y="2252"/>
              <a:ext cx="8" cy="16"/>
            </a:xfrm>
            <a:custGeom>
              <a:avLst/>
              <a:gdLst>
                <a:gd name="T0" fmla="*/ 0 w 8"/>
                <a:gd name="T1" fmla="*/ 0 h 16"/>
                <a:gd name="T2" fmla="*/ 0 w 8"/>
                <a:gd name="T3" fmla="*/ 8 h 16"/>
                <a:gd name="T4" fmla="*/ 0 w 8"/>
                <a:gd name="T5" fmla="*/ 16 h 16"/>
                <a:gd name="T6" fmla="*/ 8 w 8"/>
                <a:gd name="T7" fmla="*/ 8 h 16"/>
                <a:gd name="T8" fmla="*/ 8 w 8"/>
                <a:gd name="T9" fmla="*/ 0 h 16"/>
                <a:gd name="T10" fmla="*/ 0 w 8"/>
                <a:gd name="T11" fmla="*/ 0 h 16"/>
              </a:gdLst>
              <a:ahLst/>
              <a:cxnLst>
                <a:cxn ang="0">
                  <a:pos x="T0" y="T1"/>
                </a:cxn>
                <a:cxn ang="0">
                  <a:pos x="T2" y="T3"/>
                </a:cxn>
                <a:cxn ang="0">
                  <a:pos x="T4" y="T5"/>
                </a:cxn>
                <a:cxn ang="0">
                  <a:pos x="T6" y="T7"/>
                </a:cxn>
                <a:cxn ang="0">
                  <a:pos x="T8" y="T9"/>
                </a:cxn>
                <a:cxn ang="0">
                  <a:pos x="T10" y="T11"/>
                </a:cxn>
              </a:cxnLst>
              <a:rect l="0" t="0" r="r" b="b"/>
              <a:pathLst>
                <a:path w="8" h="16">
                  <a:moveTo>
                    <a:pt x="0" y="0"/>
                  </a:moveTo>
                  <a:lnTo>
                    <a:pt x="0" y="8"/>
                  </a:lnTo>
                  <a:lnTo>
                    <a:pt x="0" y="16"/>
                  </a:lnTo>
                  <a:lnTo>
                    <a:pt x="8" y="8"/>
                  </a:lnTo>
                  <a:lnTo>
                    <a:pt x="8"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59" name="Freeform 61"/>
            <p:cNvSpPr>
              <a:spLocks/>
            </p:cNvSpPr>
            <p:nvPr/>
          </p:nvSpPr>
          <p:spPr bwMode="auto">
            <a:xfrm>
              <a:off x="4900" y="2189"/>
              <a:ext cx="8" cy="8"/>
            </a:xfrm>
            <a:custGeom>
              <a:avLst/>
              <a:gdLst>
                <a:gd name="T0" fmla="*/ 0 w 8"/>
                <a:gd name="T1" fmla="*/ 8 h 8"/>
                <a:gd name="T2" fmla="*/ 8 w 8"/>
                <a:gd name="T3" fmla="*/ 0 h 8"/>
                <a:gd name="T4" fmla="*/ 0 w 8"/>
                <a:gd name="T5" fmla="*/ 0 h 8"/>
                <a:gd name="T6" fmla="*/ 0 w 8"/>
                <a:gd name="T7" fmla="*/ 8 h 8"/>
              </a:gdLst>
              <a:ahLst/>
              <a:cxnLst>
                <a:cxn ang="0">
                  <a:pos x="T0" y="T1"/>
                </a:cxn>
                <a:cxn ang="0">
                  <a:pos x="T2" y="T3"/>
                </a:cxn>
                <a:cxn ang="0">
                  <a:pos x="T4" y="T5"/>
                </a:cxn>
                <a:cxn ang="0">
                  <a:pos x="T6" y="T7"/>
                </a:cxn>
              </a:cxnLst>
              <a:rect l="0" t="0" r="r" b="b"/>
              <a:pathLst>
                <a:path w="8" h="8">
                  <a:moveTo>
                    <a:pt x="0" y="8"/>
                  </a:move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0" name="Freeform 62"/>
            <p:cNvSpPr>
              <a:spLocks/>
            </p:cNvSpPr>
            <p:nvPr/>
          </p:nvSpPr>
          <p:spPr bwMode="auto">
            <a:xfrm>
              <a:off x="4876" y="2141"/>
              <a:ext cx="8" cy="8"/>
            </a:xfrm>
            <a:custGeom>
              <a:avLst/>
              <a:gdLst>
                <a:gd name="T0" fmla="*/ 8 w 8"/>
                <a:gd name="T1" fmla="*/ 0 h 8"/>
                <a:gd name="T2" fmla="*/ 0 w 8"/>
                <a:gd name="T3" fmla="*/ 0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lnTo>
                    <a:pt x="0" y="0"/>
                  </a:lnTo>
                  <a:lnTo>
                    <a:pt x="0"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1" name="Freeform 63"/>
            <p:cNvSpPr>
              <a:spLocks/>
            </p:cNvSpPr>
            <p:nvPr/>
          </p:nvSpPr>
          <p:spPr bwMode="auto">
            <a:xfrm>
              <a:off x="4291" y="1762"/>
              <a:ext cx="459" cy="774"/>
            </a:xfrm>
            <a:custGeom>
              <a:avLst/>
              <a:gdLst>
                <a:gd name="T0" fmla="*/ 316 w 459"/>
                <a:gd name="T1" fmla="*/ 150 h 774"/>
                <a:gd name="T2" fmla="*/ 348 w 459"/>
                <a:gd name="T3" fmla="*/ 134 h 774"/>
                <a:gd name="T4" fmla="*/ 380 w 459"/>
                <a:gd name="T5" fmla="*/ 79 h 774"/>
                <a:gd name="T6" fmla="*/ 364 w 459"/>
                <a:gd name="T7" fmla="*/ 63 h 774"/>
                <a:gd name="T8" fmla="*/ 356 w 459"/>
                <a:gd name="T9" fmla="*/ 32 h 774"/>
                <a:gd name="T10" fmla="*/ 372 w 459"/>
                <a:gd name="T11" fmla="*/ 0 h 774"/>
                <a:gd name="T12" fmla="*/ 403 w 459"/>
                <a:gd name="T13" fmla="*/ 16 h 774"/>
                <a:gd name="T14" fmla="*/ 411 w 459"/>
                <a:gd name="T15" fmla="*/ 79 h 774"/>
                <a:gd name="T16" fmla="*/ 427 w 459"/>
                <a:gd name="T17" fmla="*/ 119 h 774"/>
                <a:gd name="T18" fmla="*/ 451 w 459"/>
                <a:gd name="T19" fmla="*/ 190 h 774"/>
                <a:gd name="T20" fmla="*/ 419 w 459"/>
                <a:gd name="T21" fmla="*/ 213 h 774"/>
                <a:gd name="T22" fmla="*/ 403 w 459"/>
                <a:gd name="T23" fmla="*/ 190 h 774"/>
                <a:gd name="T24" fmla="*/ 356 w 459"/>
                <a:gd name="T25" fmla="*/ 198 h 774"/>
                <a:gd name="T26" fmla="*/ 348 w 459"/>
                <a:gd name="T27" fmla="*/ 221 h 774"/>
                <a:gd name="T28" fmla="*/ 356 w 459"/>
                <a:gd name="T29" fmla="*/ 253 h 774"/>
                <a:gd name="T30" fmla="*/ 387 w 459"/>
                <a:gd name="T31" fmla="*/ 324 h 774"/>
                <a:gd name="T32" fmla="*/ 395 w 459"/>
                <a:gd name="T33" fmla="*/ 356 h 774"/>
                <a:gd name="T34" fmla="*/ 403 w 459"/>
                <a:gd name="T35" fmla="*/ 403 h 774"/>
                <a:gd name="T36" fmla="*/ 395 w 459"/>
                <a:gd name="T37" fmla="*/ 435 h 774"/>
                <a:gd name="T38" fmla="*/ 380 w 459"/>
                <a:gd name="T39" fmla="*/ 498 h 774"/>
                <a:gd name="T40" fmla="*/ 380 w 459"/>
                <a:gd name="T41" fmla="*/ 529 h 774"/>
                <a:gd name="T42" fmla="*/ 372 w 459"/>
                <a:gd name="T43" fmla="*/ 569 h 774"/>
                <a:gd name="T44" fmla="*/ 387 w 459"/>
                <a:gd name="T45" fmla="*/ 624 h 774"/>
                <a:gd name="T46" fmla="*/ 411 w 459"/>
                <a:gd name="T47" fmla="*/ 656 h 774"/>
                <a:gd name="T48" fmla="*/ 403 w 459"/>
                <a:gd name="T49" fmla="*/ 727 h 774"/>
                <a:gd name="T50" fmla="*/ 387 w 459"/>
                <a:gd name="T51" fmla="*/ 774 h 774"/>
                <a:gd name="T52" fmla="*/ 356 w 459"/>
                <a:gd name="T53" fmla="*/ 766 h 774"/>
                <a:gd name="T54" fmla="*/ 332 w 459"/>
                <a:gd name="T55" fmla="*/ 735 h 774"/>
                <a:gd name="T56" fmla="*/ 261 w 459"/>
                <a:gd name="T57" fmla="*/ 680 h 774"/>
                <a:gd name="T58" fmla="*/ 221 w 459"/>
                <a:gd name="T59" fmla="*/ 640 h 774"/>
                <a:gd name="T60" fmla="*/ 182 w 459"/>
                <a:gd name="T61" fmla="*/ 601 h 774"/>
                <a:gd name="T62" fmla="*/ 166 w 459"/>
                <a:gd name="T63" fmla="*/ 593 h 774"/>
                <a:gd name="T64" fmla="*/ 142 w 459"/>
                <a:gd name="T65" fmla="*/ 608 h 774"/>
                <a:gd name="T66" fmla="*/ 111 w 459"/>
                <a:gd name="T67" fmla="*/ 601 h 774"/>
                <a:gd name="T68" fmla="*/ 95 w 459"/>
                <a:gd name="T69" fmla="*/ 569 h 774"/>
                <a:gd name="T70" fmla="*/ 119 w 459"/>
                <a:gd name="T71" fmla="*/ 537 h 774"/>
                <a:gd name="T72" fmla="*/ 71 w 459"/>
                <a:gd name="T73" fmla="*/ 498 h 774"/>
                <a:gd name="T74" fmla="*/ 47 w 459"/>
                <a:gd name="T75" fmla="*/ 482 h 774"/>
                <a:gd name="T76" fmla="*/ 87 w 459"/>
                <a:gd name="T77" fmla="*/ 458 h 774"/>
                <a:gd name="T78" fmla="*/ 95 w 459"/>
                <a:gd name="T79" fmla="*/ 411 h 774"/>
                <a:gd name="T80" fmla="*/ 95 w 459"/>
                <a:gd name="T81" fmla="*/ 348 h 774"/>
                <a:gd name="T82" fmla="*/ 71 w 459"/>
                <a:gd name="T83" fmla="*/ 292 h 774"/>
                <a:gd name="T84" fmla="*/ 24 w 459"/>
                <a:gd name="T85" fmla="*/ 277 h 774"/>
                <a:gd name="T86" fmla="*/ 0 w 459"/>
                <a:gd name="T87" fmla="*/ 237 h 774"/>
                <a:gd name="T88" fmla="*/ 32 w 459"/>
                <a:gd name="T89" fmla="*/ 198 h 774"/>
                <a:gd name="T90" fmla="*/ 71 w 459"/>
                <a:gd name="T91" fmla="*/ 190 h 774"/>
                <a:gd name="T92" fmla="*/ 95 w 459"/>
                <a:gd name="T93" fmla="*/ 205 h 774"/>
                <a:gd name="T94" fmla="*/ 119 w 459"/>
                <a:gd name="T95" fmla="*/ 245 h 774"/>
                <a:gd name="T96" fmla="*/ 174 w 459"/>
                <a:gd name="T97" fmla="*/ 245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9" h="774">
                  <a:moveTo>
                    <a:pt x="285" y="158"/>
                  </a:moveTo>
                  <a:lnTo>
                    <a:pt x="293" y="150"/>
                  </a:lnTo>
                  <a:lnTo>
                    <a:pt x="308" y="142"/>
                  </a:lnTo>
                  <a:lnTo>
                    <a:pt x="316" y="150"/>
                  </a:lnTo>
                  <a:lnTo>
                    <a:pt x="324" y="150"/>
                  </a:lnTo>
                  <a:lnTo>
                    <a:pt x="324" y="142"/>
                  </a:lnTo>
                  <a:lnTo>
                    <a:pt x="340" y="142"/>
                  </a:lnTo>
                  <a:lnTo>
                    <a:pt x="348" y="134"/>
                  </a:lnTo>
                  <a:lnTo>
                    <a:pt x="364" y="111"/>
                  </a:lnTo>
                  <a:lnTo>
                    <a:pt x="372" y="95"/>
                  </a:lnTo>
                  <a:lnTo>
                    <a:pt x="380" y="87"/>
                  </a:lnTo>
                  <a:lnTo>
                    <a:pt x="380" y="79"/>
                  </a:lnTo>
                  <a:lnTo>
                    <a:pt x="380" y="71"/>
                  </a:lnTo>
                  <a:lnTo>
                    <a:pt x="372" y="71"/>
                  </a:lnTo>
                  <a:lnTo>
                    <a:pt x="364" y="71"/>
                  </a:lnTo>
                  <a:lnTo>
                    <a:pt x="364" y="63"/>
                  </a:lnTo>
                  <a:lnTo>
                    <a:pt x="364" y="55"/>
                  </a:lnTo>
                  <a:lnTo>
                    <a:pt x="356" y="47"/>
                  </a:lnTo>
                  <a:lnTo>
                    <a:pt x="356" y="40"/>
                  </a:lnTo>
                  <a:lnTo>
                    <a:pt x="356" y="32"/>
                  </a:lnTo>
                  <a:lnTo>
                    <a:pt x="348" y="24"/>
                  </a:lnTo>
                  <a:lnTo>
                    <a:pt x="356" y="16"/>
                  </a:lnTo>
                  <a:lnTo>
                    <a:pt x="356" y="8"/>
                  </a:lnTo>
                  <a:lnTo>
                    <a:pt x="372" y="0"/>
                  </a:lnTo>
                  <a:lnTo>
                    <a:pt x="380" y="8"/>
                  </a:lnTo>
                  <a:lnTo>
                    <a:pt x="387" y="16"/>
                  </a:lnTo>
                  <a:lnTo>
                    <a:pt x="403" y="8"/>
                  </a:lnTo>
                  <a:lnTo>
                    <a:pt x="403" y="16"/>
                  </a:lnTo>
                  <a:lnTo>
                    <a:pt x="411" y="24"/>
                  </a:lnTo>
                  <a:lnTo>
                    <a:pt x="411" y="40"/>
                  </a:lnTo>
                  <a:lnTo>
                    <a:pt x="411" y="47"/>
                  </a:lnTo>
                  <a:lnTo>
                    <a:pt x="411" y="79"/>
                  </a:lnTo>
                  <a:lnTo>
                    <a:pt x="411" y="87"/>
                  </a:lnTo>
                  <a:lnTo>
                    <a:pt x="419" y="95"/>
                  </a:lnTo>
                  <a:lnTo>
                    <a:pt x="427" y="111"/>
                  </a:lnTo>
                  <a:lnTo>
                    <a:pt x="427" y="119"/>
                  </a:lnTo>
                  <a:lnTo>
                    <a:pt x="435" y="134"/>
                  </a:lnTo>
                  <a:lnTo>
                    <a:pt x="443" y="142"/>
                  </a:lnTo>
                  <a:lnTo>
                    <a:pt x="443" y="158"/>
                  </a:lnTo>
                  <a:lnTo>
                    <a:pt x="451" y="190"/>
                  </a:lnTo>
                  <a:lnTo>
                    <a:pt x="459" y="213"/>
                  </a:lnTo>
                  <a:lnTo>
                    <a:pt x="451" y="213"/>
                  </a:lnTo>
                  <a:lnTo>
                    <a:pt x="443" y="205"/>
                  </a:lnTo>
                  <a:lnTo>
                    <a:pt x="419" y="213"/>
                  </a:lnTo>
                  <a:lnTo>
                    <a:pt x="411" y="213"/>
                  </a:lnTo>
                  <a:lnTo>
                    <a:pt x="411" y="221"/>
                  </a:lnTo>
                  <a:lnTo>
                    <a:pt x="411" y="198"/>
                  </a:lnTo>
                  <a:lnTo>
                    <a:pt x="403" y="190"/>
                  </a:lnTo>
                  <a:lnTo>
                    <a:pt x="395" y="190"/>
                  </a:lnTo>
                  <a:lnTo>
                    <a:pt x="387" y="174"/>
                  </a:lnTo>
                  <a:lnTo>
                    <a:pt x="364" y="198"/>
                  </a:lnTo>
                  <a:lnTo>
                    <a:pt x="356" y="198"/>
                  </a:lnTo>
                  <a:lnTo>
                    <a:pt x="356" y="205"/>
                  </a:lnTo>
                  <a:lnTo>
                    <a:pt x="348" y="205"/>
                  </a:lnTo>
                  <a:lnTo>
                    <a:pt x="348" y="213"/>
                  </a:lnTo>
                  <a:lnTo>
                    <a:pt x="348" y="221"/>
                  </a:lnTo>
                  <a:lnTo>
                    <a:pt x="348" y="229"/>
                  </a:lnTo>
                  <a:lnTo>
                    <a:pt x="356" y="237"/>
                  </a:lnTo>
                  <a:lnTo>
                    <a:pt x="356" y="245"/>
                  </a:lnTo>
                  <a:lnTo>
                    <a:pt x="356" y="253"/>
                  </a:lnTo>
                  <a:lnTo>
                    <a:pt x="356" y="277"/>
                  </a:lnTo>
                  <a:lnTo>
                    <a:pt x="364" y="292"/>
                  </a:lnTo>
                  <a:lnTo>
                    <a:pt x="380" y="316"/>
                  </a:lnTo>
                  <a:lnTo>
                    <a:pt x="387" y="324"/>
                  </a:lnTo>
                  <a:lnTo>
                    <a:pt x="395" y="332"/>
                  </a:lnTo>
                  <a:lnTo>
                    <a:pt x="403" y="332"/>
                  </a:lnTo>
                  <a:lnTo>
                    <a:pt x="403" y="348"/>
                  </a:lnTo>
                  <a:lnTo>
                    <a:pt x="395" y="356"/>
                  </a:lnTo>
                  <a:lnTo>
                    <a:pt x="403" y="371"/>
                  </a:lnTo>
                  <a:lnTo>
                    <a:pt x="403" y="387"/>
                  </a:lnTo>
                  <a:lnTo>
                    <a:pt x="403" y="395"/>
                  </a:lnTo>
                  <a:lnTo>
                    <a:pt x="403" y="403"/>
                  </a:lnTo>
                  <a:lnTo>
                    <a:pt x="395" y="403"/>
                  </a:lnTo>
                  <a:lnTo>
                    <a:pt x="395" y="419"/>
                  </a:lnTo>
                  <a:lnTo>
                    <a:pt x="395" y="427"/>
                  </a:lnTo>
                  <a:lnTo>
                    <a:pt x="395" y="435"/>
                  </a:lnTo>
                  <a:lnTo>
                    <a:pt x="395" y="442"/>
                  </a:lnTo>
                  <a:lnTo>
                    <a:pt x="387" y="474"/>
                  </a:lnTo>
                  <a:lnTo>
                    <a:pt x="380" y="490"/>
                  </a:lnTo>
                  <a:lnTo>
                    <a:pt x="380" y="498"/>
                  </a:lnTo>
                  <a:lnTo>
                    <a:pt x="372" y="506"/>
                  </a:lnTo>
                  <a:lnTo>
                    <a:pt x="372" y="514"/>
                  </a:lnTo>
                  <a:lnTo>
                    <a:pt x="372" y="521"/>
                  </a:lnTo>
                  <a:lnTo>
                    <a:pt x="380" y="529"/>
                  </a:lnTo>
                  <a:lnTo>
                    <a:pt x="387" y="537"/>
                  </a:lnTo>
                  <a:lnTo>
                    <a:pt x="387" y="545"/>
                  </a:lnTo>
                  <a:lnTo>
                    <a:pt x="380" y="561"/>
                  </a:lnTo>
                  <a:lnTo>
                    <a:pt x="372" y="569"/>
                  </a:lnTo>
                  <a:lnTo>
                    <a:pt x="364" y="569"/>
                  </a:lnTo>
                  <a:lnTo>
                    <a:pt x="372" y="593"/>
                  </a:lnTo>
                  <a:lnTo>
                    <a:pt x="380" y="608"/>
                  </a:lnTo>
                  <a:lnTo>
                    <a:pt x="387" y="624"/>
                  </a:lnTo>
                  <a:lnTo>
                    <a:pt x="395" y="632"/>
                  </a:lnTo>
                  <a:lnTo>
                    <a:pt x="403" y="640"/>
                  </a:lnTo>
                  <a:lnTo>
                    <a:pt x="403" y="648"/>
                  </a:lnTo>
                  <a:lnTo>
                    <a:pt x="411" y="656"/>
                  </a:lnTo>
                  <a:lnTo>
                    <a:pt x="403" y="664"/>
                  </a:lnTo>
                  <a:lnTo>
                    <a:pt x="411" y="687"/>
                  </a:lnTo>
                  <a:lnTo>
                    <a:pt x="403" y="719"/>
                  </a:lnTo>
                  <a:lnTo>
                    <a:pt x="403" y="727"/>
                  </a:lnTo>
                  <a:lnTo>
                    <a:pt x="403" y="743"/>
                  </a:lnTo>
                  <a:lnTo>
                    <a:pt x="403" y="774"/>
                  </a:lnTo>
                  <a:lnTo>
                    <a:pt x="395" y="774"/>
                  </a:lnTo>
                  <a:lnTo>
                    <a:pt x="387" y="774"/>
                  </a:lnTo>
                  <a:lnTo>
                    <a:pt x="380" y="774"/>
                  </a:lnTo>
                  <a:lnTo>
                    <a:pt x="372" y="774"/>
                  </a:lnTo>
                  <a:lnTo>
                    <a:pt x="372" y="766"/>
                  </a:lnTo>
                  <a:lnTo>
                    <a:pt x="356" y="766"/>
                  </a:lnTo>
                  <a:lnTo>
                    <a:pt x="356" y="759"/>
                  </a:lnTo>
                  <a:lnTo>
                    <a:pt x="348" y="759"/>
                  </a:lnTo>
                  <a:lnTo>
                    <a:pt x="340" y="751"/>
                  </a:lnTo>
                  <a:lnTo>
                    <a:pt x="332" y="735"/>
                  </a:lnTo>
                  <a:lnTo>
                    <a:pt x="324" y="727"/>
                  </a:lnTo>
                  <a:lnTo>
                    <a:pt x="316" y="719"/>
                  </a:lnTo>
                  <a:lnTo>
                    <a:pt x="293" y="695"/>
                  </a:lnTo>
                  <a:lnTo>
                    <a:pt x="261" y="680"/>
                  </a:lnTo>
                  <a:lnTo>
                    <a:pt x="253" y="672"/>
                  </a:lnTo>
                  <a:lnTo>
                    <a:pt x="237" y="656"/>
                  </a:lnTo>
                  <a:lnTo>
                    <a:pt x="221" y="648"/>
                  </a:lnTo>
                  <a:lnTo>
                    <a:pt x="221" y="640"/>
                  </a:lnTo>
                  <a:lnTo>
                    <a:pt x="206" y="632"/>
                  </a:lnTo>
                  <a:lnTo>
                    <a:pt x="198" y="624"/>
                  </a:lnTo>
                  <a:lnTo>
                    <a:pt x="190" y="616"/>
                  </a:lnTo>
                  <a:lnTo>
                    <a:pt x="182" y="601"/>
                  </a:lnTo>
                  <a:lnTo>
                    <a:pt x="182" y="585"/>
                  </a:lnTo>
                  <a:lnTo>
                    <a:pt x="182" y="577"/>
                  </a:lnTo>
                  <a:lnTo>
                    <a:pt x="174" y="569"/>
                  </a:lnTo>
                  <a:lnTo>
                    <a:pt x="166" y="593"/>
                  </a:lnTo>
                  <a:lnTo>
                    <a:pt x="166" y="601"/>
                  </a:lnTo>
                  <a:lnTo>
                    <a:pt x="166" y="608"/>
                  </a:lnTo>
                  <a:lnTo>
                    <a:pt x="150" y="608"/>
                  </a:lnTo>
                  <a:lnTo>
                    <a:pt x="142" y="608"/>
                  </a:lnTo>
                  <a:lnTo>
                    <a:pt x="134" y="608"/>
                  </a:lnTo>
                  <a:lnTo>
                    <a:pt x="119" y="608"/>
                  </a:lnTo>
                  <a:lnTo>
                    <a:pt x="119" y="601"/>
                  </a:lnTo>
                  <a:lnTo>
                    <a:pt x="111" y="601"/>
                  </a:lnTo>
                  <a:lnTo>
                    <a:pt x="111" y="593"/>
                  </a:lnTo>
                  <a:lnTo>
                    <a:pt x="103" y="585"/>
                  </a:lnTo>
                  <a:lnTo>
                    <a:pt x="95" y="585"/>
                  </a:lnTo>
                  <a:lnTo>
                    <a:pt x="95" y="569"/>
                  </a:lnTo>
                  <a:lnTo>
                    <a:pt x="95" y="561"/>
                  </a:lnTo>
                  <a:lnTo>
                    <a:pt x="103" y="553"/>
                  </a:lnTo>
                  <a:lnTo>
                    <a:pt x="111" y="545"/>
                  </a:lnTo>
                  <a:lnTo>
                    <a:pt x="119" y="537"/>
                  </a:lnTo>
                  <a:lnTo>
                    <a:pt x="103" y="529"/>
                  </a:lnTo>
                  <a:lnTo>
                    <a:pt x="95" y="521"/>
                  </a:lnTo>
                  <a:lnTo>
                    <a:pt x="79" y="506"/>
                  </a:lnTo>
                  <a:lnTo>
                    <a:pt x="71" y="498"/>
                  </a:lnTo>
                  <a:lnTo>
                    <a:pt x="71" y="490"/>
                  </a:lnTo>
                  <a:lnTo>
                    <a:pt x="55" y="490"/>
                  </a:lnTo>
                  <a:lnTo>
                    <a:pt x="55" y="482"/>
                  </a:lnTo>
                  <a:lnTo>
                    <a:pt x="47" y="482"/>
                  </a:lnTo>
                  <a:lnTo>
                    <a:pt x="55" y="466"/>
                  </a:lnTo>
                  <a:lnTo>
                    <a:pt x="63" y="458"/>
                  </a:lnTo>
                  <a:lnTo>
                    <a:pt x="79" y="458"/>
                  </a:lnTo>
                  <a:lnTo>
                    <a:pt x="87" y="458"/>
                  </a:lnTo>
                  <a:lnTo>
                    <a:pt x="87" y="450"/>
                  </a:lnTo>
                  <a:lnTo>
                    <a:pt x="87" y="427"/>
                  </a:lnTo>
                  <a:lnTo>
                    <a:pt x="87" y="419"/>
                  </a:lnTo>
                  <a:lnTo>
                    <a:pt x="95" y="411"/>
                  </a:lnTo>
                  <a:lnTo>
                    <a:pt x="95" y="395"/>
                  </a:lnTo>
                  <a:lnTo>
                    <a:pt x="95" y="371"/>
                  </a:lnTo>
                  <a:lnTo>
                    <a:pt x="95" y="356"/>
                  </a:lnTo>
                  <a:lnTo>
                    <a:pt x="95" y="348"/>
                  </a:lnTo>
                  <a:lnTo>
                    <a:pt x="87" y="340"/>
                  </a:lnTo>
                  <a:lnTo>
                    <a:pt x="87" y="332"/>
                  </a:lnTo>
                  <a:lnTo>
                    <a:pt x="79" y="316"/>
                  </a:lnTo>
                  <a:lnTo>
                    <a:pt x="71" y="292"/>
                  </a:lnTo>
                  <a:lnTo>
                    <a:pt x="71" y="269"/>
                  </a:lnTo>
                  <a:lnTo>
                    <a:pt x="55" y="269"/>
                  </a:lnTo>
                  <a:lnTo>
                    <a:pt x="39" y="277"/>
                  </a:lnTo>
                  <a:lnTo>
                    <a:pt x="24" y="277"/>
                  </a:lnTo>
                  <a:lnTo>
                    <a:pt x="16" y="277"/>
                  </a:lnTo>
                  <a:lnTo>
                    <a:pt x="16" y="261"/>
                  </a:lnTo>
                  <a:lnTo>
                    <a:pt x="8" y="245"/>
                  </a:lnTo>
                  <a:lnTo>
                    <a:pt x="0" y="237"/>
                  </a:lnTo>
                  <a:lnTo>
                    <a:pt x="8" y="237"/>
                  </a:lnTo>
                  <a:lnTo>
                    <a:pt x="8" y="229"/>
                  </a:lnTo>
                  <a:lnTo>
                    <a:pt x="24" y="213"/>
                  </a:lnTo>
                  <a:lnTo>
                    <a:pt x="32" y="198"/>
                  </a:lnTo>
                  <a:lnTo>
                    <a:pt x="32" y="190"/>
                  </a:lnTo>
                  <a:lnTo>
                    <a:pt x="39" y="190"/>
                  </a:lnTo>
                  <a:lnTo>
                    <a:pt x="63" y="190"/>
                  </a:lnTo>
                  <a:lnTo>
                    <a:pt x="71" y="190"/>
                  </a:lnTo>
                  <a:lnTo>
                    <a:pt x="79" y="190"/>
                  </a:lnTo>
                  <a:lnTo>
                    <a:pt x="79" y="198"/>
                  </a:lnTo>
                  <a:lnTo>
                    <a:pt x="87" y="198"/>
                  </a:lnTo>
                  <a:lnTo>
                    <a:pt x="95" y="205"/>
                  </a:lnTo>
                  <a:lnTo>
                    <a:pt x="95" y="213"/>
                  </a:lnTo>
                  <a:lnTo>
                    <a:pt x="95" y="237"/>
                  </a:lnTo>
                  <a:lnTo>
                    <a:pt x="111" y="245"/>
                  </a:lnTo>
                  <a:lnTo>
                    <a:pt x="119" y="245"/>
                  </a:lnTo>
                  <a:lnTo>
                    <a:pt x="150" y="237"/>
                  </a:lnTo>
                  <a:lnTo>
                    <a:pt x="166" y="237"/>
                  </a:lnTo>
                  <a:lnTo>
                    <a:pt x="174" y="229"/>
                  </a:lnTo>
                  <a:lnTo>
                    <a:pt x="174" y="245"/>
                  </a:lnTo>
                  <a:lnTo>
                    <a:pt x="174"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2" name="Freeform 64"/>
            <p:cNvSpPr>
              <a:spLocks/>
            </p:cNvSpPr>
            <p:nvPr/>
          </p:nvSpPr>
          <p:spPr bwMode="auto">
            <a:xfrm>
              <a:off x="4465" y="1920"/>
              <a:ext cx="142" cy="142"/>
            </a:xfrm>
            <a:custGeom>
              <a:avLst/>
              <a:gdLst>
                <a:gd name="T0" fmla="*/ 0 w 142"/>
                <a:gd name="T1" fmla="*/ 142 h 142"/>
                <a:gd name="T2" fmla="*/ 39 w 142"/>
                <a:gd name="T3" fmla="*/ 126 h 142"/>
                <a:gd name="T4" fmla="*/ 55 w 142"/>
                <a:gd name="T5" fmla="*/ 126 h 142"/>
                <a:gd name="T6" fmla="*/ 79 w 142"/>
                <a:gd name="T7" fmla="*/ 103 h 142"/>
                <a:gd name="T8" fmla="*/ 95 w 142"/>
                <a:gd name="T9" fmla="*/ 87 h 142"/>
                <a:gd name="T10" fmla="*/ 103 w 142"/>
                <a:gd name="T11" fmla="*/ 79 h 142"/>
                <a:gd name="T12" fmla="*/ 111 w 142"/>
                <a:gd name="T13" fmla="*/ 79 h 142"/>
                <a:gd name="T14" fmla="*/ 126 w 142"/>
                <a:gd name="T15" fmla="*/ 63 h 142"/>
                <a:gd name="T16" fmla="*/ 142 w 142"/>
                <a:gd name="T17" fmla="*/ 55 h 142"/>
                <a:gd name="T18" fmla="*/ 142 w 142"/>
                <a:gd name="T19" fmla="*/ 47 h 142"/>
                <a:gd name="T20" fmla="*/ 142 w 142"/>
                <a:gd name="T21" fmla="*/ 40 h 142"/>
                <a:gd name="T22" fmla="*/ 134 w 142"/>
                <a:gd name="T23" fmla="*/ 24 h 142"/>
                <a:gd name="T24" fmla="*/ 126 w 142"/>
                <a:gd name="T25" fmla="*/ 16 h 142"/>
                <a:gd name="T26" fmla="*/ 111 w 142"/>
                <a:gd name="T2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2" h="142">
                  <a:moveTo>
                    <a:pt x="0" y="142"/>
                  </a:moveTo>
                  <a:lnTo>
                    <a:pt x="39" y="126"/>
                  </a:lnTo>
                  <a:lnTo>
                    <a:pt x="55" y="126"/>
                  </a:lnTo>
                  <a:lnTo>
                    <a:pt x="79" y="103"/>
                  </a:lnTo>
                  <a:lnTo>
                    <a:pt x="95" y="87"/>
                  </a:lnTo>
                  <a:lnTo>
                    <a:pt x="103" y="79"/>
                  </a:lnTo>
                  <a:lnTo>
                    <a:pt x="111" y="79"/>
                  </a:lnTo>
                  <a:lnTo>
                    <a:pt x="126" y="63"/>
                  </a:lnTo>
                  <a:lnTo>
                    <a:pt x="142" y="55"/>
                  </a:lnTo>
                  <a:lnTo>
                    <a:pt x="142" y="47"/>
                  </a:lnTo>
                  <a:lnTo>
                    <a:pt x="142" y="40"/>
                  </a:lnTo>
                  <a:lnTo>
                    <a:pt x="134" y="24"/>
                  </a:lnTo>
                  <a:lnTo>
                    <a:pt x="126" y="16"/>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3" name="Freeform 65"/>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4" name="Freeform 66"/>
            <p:cNvSpPr>
              <a:spLocks/>
            </p:cNvSpPr>
            <p:nvPr/>
          </p:nvSpPr>
          <p:spPr bwMode="auto">
            <a:xfrm>
              <a:off x="4726" y="2481"/>
              <a:ext cx="71" cy="79"/>
            </a:xfrm>
            <a:custGeom>
              <a:avLst/>
              <a:gdLst>
                <a:gd name="T0" fmla="*/ 16 w 71"/>
                <a:gd name="T1" fmla="*/ 0 h 79"/>
                <a:gd name="T2" fmla="*/ 0 w 71"/>
                <a:gd name="T3" fmla="*/ 0 h 79"/>
                <a:gd name="T4" fmla="*/ 0 w 71"/>
                <a:gd name="T5" fmla="*/ 16 h 79"/>
                <a:gd name="T6" fmla="*/ 8 w 71"/>
                <a:gd name="T7" fmla="*/ 16 h 79"/>
                <a:gd name="T8" fmla="*/ 8 w 71"/>
                <a:gd name="T9" fmla="*/ 24 h 79"/>
                <a:gd name="T10" fmla="*/ 8 w 71"/>
                <a:gd name="T11" fmla="*/ 32 h 79"/>
                <a:gd name="T12" fmla="*/ 8 w 71"/>
                <a:gd name="T13" fmla="*/ 47 h 79"/>
                <a:gd name="T14" fmla="*/ 16 w 71"/>
                <a:gd name="T15" fmla="*/ 71 h 79"/>
                <a:gd name="T16" fmla="*/ 24 w 71"/>
                <a:gd name="T17" fmla="*/ 71 h 79"/>
                <a:gd name="T18" fmla="*/ 32 w 71"/>
                <a:gd name="T19" fmla="*/ 79 h 79"/>
                <a:gd name="T20" fmla="*/ 55 w 71"/>
                <a:gd name="T21" fmla="*/ 79 h 79"/>
                <a:gd name="T22" fmla="*/ 63 w 71"/>
                <a:gd name="T23" fmla="*/ 71 h 79"/>
                <a:gd name="T24" fmla="*/ 71 w 71"/>
                <a:gd name="T25" fmla="*/ 55 h 79"/>
                <a:gd name="T26" fmla="*/ 63 w 71"/>
                <a:gd name="T27" fmla="*/ 32 h 79"/>
                <a:gd name="T28" fmla="*/ 71 w 71"/>
                <a:gd name="T29" fmla="*/ 24 h 79"/>
                <a:gd name="T30" fmla="*/ 63 w 71"/>
                <a:gd name="T31" fmla="*/ 24 h 79"/>
                <a:gd name="T32" fmla="*/ 55 w 71"/>
                <a:gd name="T33" fmla="*/ 16 h 79"/>
                <a:gd name="T34" fmla="*/ 39 w 71"/>
                <a:gd name="T35" fmla="*/ 8 h 79"/>
                <a:gd name="T36" fmla="*/ 32 w 71"/>
                <a:gd name="T37" fmla="*/ 8 h 79"/>
                <a:gd name="T38" fmla="*/ 16 w 71"/>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9">
                  <a:moveTo>
                    <a:pt x="16" y="0"/>
                  </a:moveTo>
                  <a:lnTo>
                    <a:pt x="0" y="0"/>
                  </a:lnTo>
                  <a:lnTo>
                    <a:pt x="0" y="16"/>
                  </a:lnTo>
                  <a:lnTo>
                    <a:pt x="8" y="16"/>
                  </a:lnTo>
                  <a:lnTo>
                    <a:pt x="8" y="24"/>
                  </a:lnTo>
                  <a:lnTo>
                    <a:pt x="8" y="32"/>
                  </a:lnTo>
                  <a:lnTo>
                    <a:pt x="8" y="47"/>
                  </a:lnTo>
                  <a:lnTo>
                    <a:pt x="16" y="71"/>
                  </a:lnTo>
                  <a:lnTo>
                    <a:pt x="24" y="71"/>
                  </a:lnTo>
                  <a:lnTo>
                    <a:pt x="32" y="79"/>
                  </a:lnTo>
                  <a:lnTo>
                    <a:pt x="55" y="79"/>
                  </a:lnTo>
                  <a:lnTo>
                    <a:pt x="63" y="71"/>
                  </a:lnTo>
                  <a:lnTo>
                    <a:pt x="71" y="55"/>
                  </a:lnTo>
                  <a:lnTo>
                    <a:pt x="63" y="32"/>
                  </a:lnTo>
                  <a:lnTo>
                    <a:pt x="71" y="24"/>
                  </a:lnTo>
                  <a:lnTo>
                    <a:pt x="63" y="24"/>
                  </a:lnTo>
                  <a:lnTo>
                    <a:pt x="55" y="16"/>
                  </a:lnTo>
                  <a:lnTo>
                    <a:pt x="39" y="8"/>
                  </a:lnTo>
                  <a:lnTo>
                    <a:pt x="32"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5" name="Freeform 67"/>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6" name="Freeform 68"/>
            <p:cNvSpPr>
              <a:spLocks/>
            </p:cNvSpPr>
            <p:nvPr/>
          </p:nvSpPr>
          <p:spPr bwMode="auto">
            <a:xfrm>
              <a:off x="4845" y="1833"/>
              <a:ext cx="284" cy="340"/>
            </a:xfrm>
            <a:custGeom>
              <a:avLst/>
              <a:gdLst>
                <a:gd name="T0" fmla="*/ 166 w 284"/>
                <a:gd name="T1" fmla="*/ 48 h 340"/>
                <a:gd name="T2" fmla="*/ 166 w 284"/>
                <a:gd name="T3" fmla="*/ 63 h 340"/>
                <a:gd name="T4" fmla="*/ 166 w 284"/>
                <a:gd name="T5" fmla="*/ 87 h 340"/>
                <a:gd name="T6" fmla="*/ 158 w 284"/>
                <a:gd name="T7" fmla="*/ 103 h 340"/>
                <a:gd name="T8" fmla="*/ 158 w 284"/>
                <a:gd name="T9" fmla="*/ 134 h 340"/>
                <a:gd name="T10" fmla="*/ 158 w 284"/>
                <a:gd name="T11" fmla="*/ 150 h 340"/>
                <a:gd name="T12" fmla="*/ 182 w 284"/>
                <a:gd name="T13" fmla="*/ 158 h 340"/>
                <a:gd name="T14" fmla="*/ 205 w 284"/>
                <a:gd name="T15" fmla="*/ 166 h 340"/>
                <a:gd name="T16" fmla="*/ 213 w 284"/>
                <a:gd name="T17" fmla="*/ 182 h 340"/>
                <a:gd name="T18" fmla="*/ 182 w 284"/>
                <a:gd name="T19" fmla="*/ 198 h 340"/>
                <a:gd name="T20" fmla="*/ 166 w 284"/>
                <a:gd name="T21" fmla="*/ 198 h 340"/>
                <a:gd name="T22" fmla="*/ 150 w 284"/>
                <a:gd name="T23" fmla="*/ 221 h 340"/>
                <a:gd name="T24" fmla="*/ 158 w 284"/>
                <a:gd name="T25" fmla="*/ 245 h 340"/>
                <a:gd name="T26" fmla="*/ 174 w 284"/>
                <a:gd name="T27" fmla="*/ 269 h 340"/>
                <a:gd name="T28" fmla="*/ 182 w 284"/>
                <a:gd name="T29" fmla="*/ 285 h 340"/>
                <a:gd name="T30" fmla="*/ 213 w 284"/>
                <a:gd name="T31" fmla="*/ 300 h 340"/>
                <a:gd name="T32" fmla="*/ 253 w 284"/>
                <a:gd name="T33" fmla="*/ 300 h 340"/>
                <a:gd name="T34" fmla="*/ 284 w 284"/>
                <a:gd name="T35" fmla="*/ 308 h 340"/>
                <a:gd name="T36" fmla="*/ 269 w 284"/>
                <a:gd name="T37" fmla="*/ 324 h 340"/>
                <a:gd name="T38" fmla="*/ 245 w 284"/>
                <a:gd name="T39" fmla="*/ 324 h 340"/>
                <a:gd name="T40" fmla="*/ 237 w 284"/>
                <a:gd name="T41" fmla="*/ 332 h 340"/>
                <a:gd name="T42" fmla="*/ 221 w 284"/>
                <a:gd name="T43" fmla="*/ 340 h 340"/>
                <a:gd name="T44" fmla="*/ 189 w 284"/>
                <a:gd name="T45" fmla="*/ 332 h 340"/>
                <a:gd name="T46" fmla="*/ 174 w 284"/>
                <a:gd name="T47" fmla="*/ 324 h 340"/>
                <a:gd name="T48" fmla="*/ 150 w 284"/>
                <a:gd name="T49" fmla="*/ 292 h 340"/>
                <a:gd name="T50" fmla="*/ 142 w 284"/>
                <a:gd name="T51" fmla="*/ 285 h 340"/>
                <a:gd name="T52" fmla="*/ 134 w 284"/>
                <a:gd name="T53" fmla="*/ 245 h 340"/>
                <a:gd name="T54" fmla="*/ 118 w 284"/>
                <a:gd name="T55" fmla="*/ 221 h 340"/>
                <a:gd name="T56" fmla="*/ 102 w 284"/>
                <a:gd name="T57" fmla="*/ 206 h 340"/>
                <a:gd name="T58" fmla="*/ 71 w 284"/>
                <a:gd name="T59" fmla="*/ 174 h 340"/>
                <a:gd name="T60" fmla="*/ 39 w 284"/>
                <a:gd name="T61" fmla="*/ 150 h 340"/>
                <a:gd name="T62" fmla="*/ 15 w 284"/>
                <a:gd name="T63" fmla="*/ 134 h 340"/>
                <a:gd name="T64" fmla="*/ 7 w 284"/>
                <a:gd name="T65" fmla="*/ 111 h 340"/>
                <a:gd name="T66" fmla="*/ 7 w 284"/>
                <a:gd name="T67" fmla="*/ 63 h 340"/>
                <a:gd name="T68" fmla="*/ 0 w 284"/>
                <a:gd name="T69" fmla="*/ 48 h 340"/>
                <a:gd name="T70" fmla="*/ 31 w 284"/>
                <a:gd name="T71" fmla="*/ 40 h 340"/>
                <a:gd name="T72" fmla="*/ 55 w 284"/>
                <a:gd name="T73" fmla="*/ 48 h 340"/>
                <a:gd name="T74" fmla="*/ 63 w 284"/>
                <a:gd name="T75" fmla="*/ 63 h 340"/>
                <a:gd name="T76" fmla="*/ 79 w 284"/>
                <a:gd name="T77" fmla="*/ 40 h 340"/>
                <a:gd name="T78" fmla="*/ 87 w 284"/>
                <a:gd name="T79" fmla="*/ 16 h 340"/>
                <a:gd name="T80" fmla="*/ 95 w 284"/>
                <a:gd name="T81" fmla="*/ 0 h 340"/>
                <a:gd name="T82" fmla="*/ 110 w 284"/>
                <a:gd name="T83" fmla="*/ 8 h 340"/>
                <a:gd name="T84" fmla="*/ 142 w 284"/>
                <a:gd name="T85" fmla="*/ 16 h 340"/>
                <a:gd name="T86" fmla="*/ 158 w 284"/>
                <a:gd name="T87" fmla="*/ 2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0">
                  <a:moveTo>
                    <a:pt x="166" y="40"/>
                  </a:moveTo>
                  <a:lnTo>
                    <a:pt x="166" y="48"/>
                  </a:lnTo>
                  <a:lnTo>
                    <a:pt x="166" y="55"/>
                  </a:lnTo>
                  <a:lnTo>
                    <a:pt x="166" y="63"/>
                  </a:lnTo>
                  <a:lnTo>
                    <a:pt x="166" y="71"/>
                  </a:lnTo>
                  <a:lnTo>
                    <a:pt x="166" y="87"/>
                  </a:lnTo>
                  <a:lnTo>
                    <a:pt x="158" y="87"/>
                  </a:lnTo>
                  <a:lnTo>
                    <a:pt x="158" y="103"/>
                  </a:lnTo>
                  <a:lnTo>
                    <a:pt x="158" y="119"/>
                  </a:lnTo>
                  <a:lnTo>
                    <a:pt x="158" y="134"/>
                  </a:lnTo>
                  <a:lnTo>
                    <a:pt x="158" y="142"/>
                  </a:lnTo>
                  <a:lnTo>
                    <a:pt x="158" y="150"/>
                  </a:lnTo>
                  <a:lnTo>
                    <a:pt x="174" y="158"/>
                  </a:lnTo>
                  <a:lnTo>
                    <a:pt x="182" y="158"/>
                  </a:lnTo>
                  <a:lnTo>
                    <a:pt x="197" y="158"/>
                  </a:lnTo>
                  <a:lnTo>
                    <a:pt x="205" y="166"/>
                  </a:lnTo>
                  <a:lnTo>
                    <a:pt x="213" y="174"/>
                  </a:lnTo>
                  <a:lnTo>
                    <a:pt x="213" y="182"/>
                  </a:lnTo>
                  <a:lnTo>
                    <a:pt x="197" y="190"/>
                  </a:lnTo>
                  <a:lnTo>
                    <a:pt x="182" y="198"/>
                  </a:lnTo>
                  <a:lnTo>
                    <a:pt x="174" y="198"/>
                  </a:lnTo>
                  <a:lnTo>
                    <a:pt x="166" y="198"/>
                  </a:lnTo>
                  <a:lnTo>
                    <a:pt x="150" y="190"/>
                  </a:lnTo>
                  <a:lnTo>
                    <a:pt x="150" y="221"/>
                  </a:lnTo>
                  <a:lnTo>
                    <a:pt x="158" y="237"/>
                  </a:lnTo>
                  <a:lnTo>
                    <a:pt x="158" y="245"/>
                  </a:lnTo>
                  <a:lnTo>
                    <a:pt x="166" y="261"/>
                  </a:lnTo>
                  <a:lnTo>
                    <a:pt x="174" y="269"/>
                  </a:lnTo>
                  <a:lnTo>
                    <a:pt x="182" y="277"/>
                  </a:lnTo>
                  <a:lnTo>
                    <a:pt x="182" y="285"/>
                  </a:lnTo>
                  <a:lnTo>
                    <a:pt x="197" y="292"/>
                  </a:lnTo>
                  <a:lnTo>
                    <a:pt x="213" y="300"/>
                  </a:lnTo>
                  <a:lnTo>
                    <a:pt x="221" y="300"/>
                  </a:lnTo>
                  <a:lnTo>
                    <a:pt x="253" y="300"/>
                  </a:lnTo>
                  <a:lnTo>
                    <a:pt x="269" y="300"/>
                  </a:lnTo>
                  <a:lnTo>
                    <a:pt x="284" y="308"/>
                  </a:lnTo>
                  <a:lnTo>
                    <a:pt x="276" y="316"/>
                  </a:lnTo>
                  <a:lnTo>
                    <a:pt x="269" y="324"/>
                  </a:lnTo>
                  <a:lnTo>
                    <a:pt x="261" y="324"/>
                  </a:lnTo>
                  <a:lnTo>
                    <a:pt x="245" y="324"/>
                  </a:lnTo>
                  <a:lnTo>
                    <a:pt x="237" y="324"/>
                  </a:lnTo>
                  <a:lnTo>
                    <a:pt x="237" y="332"/>
                  </a:lnTo>
                  <a:lnTo>
                    <a:pt x="237" y="340"/>
                  </a:lnTo>
                  <a:lnTo>
                    <a:pt x="221" y="340"/>
                  </a:lnTo>
                  <a:lnTo>
                    <a:pt x="205" y="332"/>
                  </a:lnTo>
                  <a:lnTo>
                    <a:pt x="189" y="332"/>
                  </a:lnTo>
                  <a:lnTo>
                    <a:pt x="182" y="324"/>
                  </a:lnTo>
                  <a:lnTo>
                    <a:pt x="174" y="324"/>
                  </a:lnTo>
                  <a:lnTo>
                    <a:pt x="174" y="308"/>
                  </a:lnTo>
                  <a:lnTo>
                    <a:pt x="150" y="292"/>
                  </a:lnTo>
                  <a:lnTo>
                    <a:pt x="150" y="285"/>
                  </a:lnTo>
                  <a:lnTo>
                    <a:pt x="142" y="285"/>
                  </a:lnTo>
                  <a:lnTo>
                    <a:pt x="134" y="261"/>
                  </a:lnTo>
                  <a:lnTo>
                    <a:pt x="134" y="245"/>
                  </a:lnTo>
                  <a:lnTo>
                    <a:pt x="126" y="229"/>
                  </a:lnTo>
                  <a:lnTo>
                    <a:pt x="118" y="221"/>
                  </a:lnTo>
                  <a:lnTo>
                    <a:pt x="110" y="213"/>
                  </a:lnTo>
                  <a:lnTo>
                    <a:pt x="102" y="206"/>
                  </a:lnTo>
                  <a:lnTo>
                    <a:pt x="87" y="190"/>
                  </a:lnTo>
                  <a:lnTo>
                    <a:pt x="71" y="174"/>
                  </a:lnTo>
                  <a:lnTo>
                    <a:pt x="55" y="158"/>
                  </a:lnTo>
                  <a:lnTo>
                    <a:pt x="39" y="150"/>
                  </a:lnTo>
                  <a:lnTo>
                    <a:pt x="23" y="142"/>
                  </a:lnTo>
                  <a:lnTo>
                    <a:pt x="15" y="134"/>
                  </a:lnTo>
                  <a:lnTo>
                    <a:pt x="7" y="127"/>
                  </a:lnTo>
                  <a:lnTo>
                    <a:pt x="7" y="111"/>
                  </a:lnTo>
                  <a:lnTo>
                    <a:pt x="7" y="95"/>
                  </a:lnTo>
                  <a:lnTo>
                    <a:pt x="7" y="63"/>
                  </a:lnTo>
                  <a:lnTo>
                    <a:pt x="7" y="55"/>
                  </a:lnTo>
                  <a:lnTo>
                    <a:pt x="0" y="48"/>
                  </a:lnTo>
                  <a:lnTo>
                    <a:pt x="15" y="40"/>
                  </a:lnTo>
                  <a:lnTo>
                    <a:pt x="31" y="40"/>
                  </a:lnTo>
                  <a:lnTo>
                    <a:pt x="39" y="40"/>
                  </a:lnTo>
                  <a:lnTo>
                    <a:pt x="55" y="48"/>
                  </a:lnTo>
                  <a:lnTo>
                    <a:pt x="55" y="63"/>
                  </a:lnTo>
                  <a:lnTo>
                    <a:pt x="63" y="63"/>
                  </a:lnTo>
                  <a:lnTo>
                    <a:pt x="71" y="55"/>
                  </a:lnTo>
                  <a:lnTo>
                    <a:pt x="79" y="40"/>
                  </a:lnTo>
                  <a:lnTo>
                    <a:pt x="87" y="24"/>
                  </a:lnTo>
                  <a:lnTo>
                    <a:pt x="87" y="16"/>
                  </a:lnTo>
                  <a:lnTo>
                    <a:pt x="87" y="8"/>
                  </a:lnTo>
                  <a:lnTo>
                    <a:pt x="95" y="0"/>
                  </a:lnTo>
                  <a:lnTo>
                    <a:pt x="102" y="8"/>
                  </a:lnTo>
                  <a:lnTo>
                    <a:pt x="110" y="8"/>
                  </a:lnTo>
                  <a:lnTo>
                    <a:pt x="118" y="8"/>
                  </a:lnTo>
                  <a:lnTo>
                    <a:pt x="142" y="16"/>
                  </a:lnTo>
                  <a:lnTo>
                    <a:pt x="150" y="16"/>
                  </a:lnTo>
                  <a:lnTo>
                    <a:pt x="158" y="24"/>
                  </a:lnTo>
                  <a:lnTo>
                    <a:pt x="166" y="40"/>
                  </a:lnTo>
                </a:path>
              </a:pathLst>
            </a:custGeom>
            <a:solidFill>
              <a:schemeClr val="accent6">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367" name="Freeform 69"/>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68" name="Freeform 70"/>
            <p:cNvSpPr>
              <a:spLocks/>
            </p:cNvSpPr>
            <p:nvPr/>
          </p:nvSpPr>
          <p:spPr bwMode="auto">
            <a:xfrm>
              <a:off x="4813" y="1699"/>
              <a:ext cx="332" cy="316"/>
            </a:xfrm>
            <a:custGeom>
              <a:avLst/>
              <a:gdLst>
                <a:gd name="T0" fmla="*/ 285 w 332"/>
                <a:gd name="T1" fmla="*/ 300 h 316"/>
                <a:gd name="T2" fmla="*/ 301 w 332"/>
                <a:gd name="T3" fmla="*/ 292 h 316"/>
                <a:gd name="T4" fmla="*/ 308 w 332"/>
                <a:gd name="T5" fmla="*/ 316 h 316"/>
                <a:gd name="T6" fmla="*/ 324 w 332"/>
                <a:gd name="T7" fmla="*/ 316 h 316"/>
                <a:gd name="T8" fmla="*/ 324 w 332"/>
                <a:gd name="T9" fmla="*/ 261 h 316"/>
                <a:gd name="T10" fmla="*/ 324 w 332"/>
                <a:gd name="T11" fmla="*/ 213 h 316"/>
                <a:gd name="T12" fmla="*/ 332 w 332"/>
                <a:gd name="T13" fmla="*/ 197 h 316"/>
                <a:gd name="T14" fmla="*/ 324 w 332"/>
                <a:gd name="T15" fmla="*/ 174 h 316"/>
                <a:gd name="T16" fmla="*/ 301 w 332"/>
                <a:gd name="T17" fmla="*/ 134 h 316"/>
                <a:gd name="T18" fmla="*/ 277 w 332"/>
                <a:gd name="T19" fmla="*/ 118 h 316"/>
                <a:gd name="T20" fmla="*/ 237 w 332"/>
                <a:gd name="T21" fmla="*/ 110 h 316"/>
                <a:gd name="T22" fmla="*/ 182 w 332"/>
                <a:gd name="T23" fmla="*/ 103 h 316"/>
                <a:gd name="T24" fmla="*/ 158 w 332"/>
                <a:gd name="T25" fmla="*/ 95 h 316"/>
                <a:gd name="T26" fmla="*/ 142 w 332"/>
                <a:gd name="T27" fmla="*/ 87 h 316"/>
                <a:gd name="T28" fmla="*/ 134 w 332"/>
                <a:gd name="T29" fmla="*/ 79 h 316"/>
                <a:gd name="T30" fmla="*/ 111 w 332"/>
                <a:gd name="T31" fmla="*/ 55 h 316"/>
                <a:gd name="T32" fmla="*/ 103 w 332"/>
                <a:gd name="T33" fmla="*/ 16 h 316"/>
                <a:gd name="T34" fmla="*/ 71 w 332"/>
                <a:gd name="T35" fmla="*/ 0 h 316"/>
                <a:gd name="T36" fmla="*/ 39 w 332"/>
                <a:gd name="T37" fmla="*/ 0 h 316"/>
                <a:gd name="T38" fmla="*/ 24 w 332"/>
                <a:gd name="T39" fmla="*/ 8 h 316"/>
                <a:gd name="T40" fmla="*/ 8 w 332"/>
                <a:gd name="T41" fmla="*/ 55 h 316"/>
                <a:gd name="T42" fmla="*/ 0 w 332"/>
                <a:gd name="T43" fmla="*/ 79 h 316"/>
                <a:gd name="T44" fmla="*/ 39 w 332"/>
                <a:gd name="T45" fmla="*/ 87 h 316"/>
                <a:gd name="T46" fmla="*/ 55 w 332"/>
                <a:gd name="T47" fmla="*/ 79 h 316"/>
                <a:gd name="T48" fmla="*/ 79 w 332"/>
                <a:gd name="T49" fmla="*/ 79 h 316"/>
                <a:gd name="T50" fmla="*/ 95 w 332"/>
                <a:gd name="T51" fmla="*/ 79 h 316"/>
                <a:gd name="T52" fmla="*/ 103 w 332"/>
                <a:gd name="T53" fmla="*/ 95 h 316"/>
                <a:gd name="T54" fmla="*/ 119 w 332"/>
                <a:gd name="T55" fmla="*/ 118 h 316"/>
                <a:gd name="T56" fmla="*/ 134 w 332"/>
                <a:gd name="T57" fmla="*/ 118 h 316"/>
                <a:gd name="T58" fmla="*/ 174 w 332"/>
                <a:gd name="T59" fmla="*/ 126 h 316"/>
                <a:gd name="T60" fmla="*/ 221 w 332"/>
                <a:gd name="T61" fmla="*/ 142 h 316"/>
                <a:gd name="T62" fmla="*/ 245 w 332"/>
                <a:gd name="T63" fmla="*/ 158 h 316"/>
                <a:gd name="T64" fmla="*/ 261 w 332"/>
                <a:gd name="T65" fmla="*/ 174 h 316"/>
                <a:gd name="T66" fmla="*/ 285 w 332"/>
                <a:gd name="T67" fmla="*/ 189 h 316"/>
                <a:gd name="T68" fmla="*/ 285 w 332"/>
                <a:gd name="T69" fmla="*/ 205 h 316"/>
                <a:gd name="T70" fmla="*/ 285 w 332"/>
                <a:gd name="T71" fmla="*/ 229 h 316"/>
                <a:gd name="T72" fmla="*/ 277 w 332"/>
                <a:gd name="T73" fmla="*/ 245 h 316"/>
                <a:gd name="T74" fmla="*/ 277 w 332"/>
                <a:gd name="T75" fmla="*/ 261 h 316"/>
                <a:gd name="T76" fmla="*/ 277 w 332"/>
                <a:gd name="T77" fmla="*/ 28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316">
                  <a:moveTo>
                    <a:pt x="277" y="308"/>
                  </a:moveTo>
                  <a:lnTo>
                    <a:pt x="285" y="300"/>
                  </a:lnTo>
                  <a:lnTo>
                    <a:pt x="293" y="292"/>
                  </a:lnTo>
                  <a:lnTo>
                    <a:pt x="301" y="292"/>
                  </a:lnTo>
                  <a:lnTo>
                    <a:pt x="308" y="308"/>
                  </a:lnTo>
                  <a:lnTo>
                    <a:pt x="308" y="316"/>
                  </a:lnTo>
                  <a:lnTo>
                    <a:pt x="316" y="316"/>
                  </a:lnTo>
                  <a:lnTo>
                    <a:pt x="324" y="316"/>
                  </a:lnTo>
                  <a:lnTo>
                    <a:pt x="324" y="284"/>
                  </a:lnTo>
                  <a:lnTo>
                    <a:pt x="324" y="261"/>
                  </a:lnTo>
                  <a:lnTo>
                    <a:pt x="316" y="237"/>
                  </a:lnTo>
                  <a:lnTo>
                    <a:pt x="324" y="213"/>
                  </a:lnTo>
                  <a:lnTo>
                    <a:pt x="332" y="205"/>
                  </a:lnTo>
                  <a:lnTo>
                    <a:pt x="332" y="197"/>
                  </a:lnTo>
                  <a:lnTo>
                    <a:pt x="332" y="182"/>
                  </a:lnTo>
                  <a:lnTo>
                    <a:pt x="324" y="174"/>
                  </a:lnTo>
                  <a:lnTo>
                    <a:pt x="316" y="158"/>
                  </a:lnTo>
                  <a:lnTo>
                    <a:pt x="301" y="134"/>
                  </a:lnTo>
                  <a:lnTo>
                    <a:pt x="285" y="126"/>
                  </a:lnTo>
                  <a:lnTo>
                    <a:pt x="277" y="118"/>
                  </a:lnTo>
                  <a:lnTo>
                    <a:pt x="269" y="118"/>
                  </a:lnTo>
                  <a:lnTo>
                    <a:pt x="237" y="110"/>
                  </a:lnTo>
                  <a:lnTo>
                    <a:pt x="214" y="103"/>
                  </a:lnTo>
                  <a:lnTo>
                    <a:pt x="182" y="103"/>
                  </a:lnTo>
                  <a:lnTo>
                    <a:pt x="174" y="95"/>
                  </a:lnTo>
                  <a:lnTo>
                    <a:pt x="158" y="95"/>
                  </a:lnTo>
                  <a:lnTo>
                    <a:pt x="150" y="87"/>
                  </a:lnTo>
                  <a:lnTo>
                    <a:pt x="142" y="87"/>
                  </a:lnTo>
                  <a:lnTo>
                    <a:pt x="142" y="79"/>
                  </a:lnTo>
                  <a:lnTo>
                    <a:pt x="134" y="79"/>
                  </a:lnTo>
                  <a:lnTo>
                    <a:pt x="119" y="63"/>
                  </a:lnTo>
                  <a:lnTo>
                    <a:pt x="111" y="55"/>
                  </a:lnTo>
                  <a:lnTo>
                    <a:pt x="103" y="39"/>
                  </a:lnTo>
                  <a:lnTo>
                    <a:pt x="103" y="16"/>
                  </a:lnTo>
                  <a:lnTo>
                    <a:pt x="103" y="0"/>
                  </a:lnTo>
                  <a:lnTo>
                    <a:pt x="71" y="0"/>
                  </a:lnTo>
                  <a:lnTo>
                    <a:pt x="55" y="0"/>
                  </a:lnTo>
                  <a:lnTo>
                    <a:pt x="39" y="0"/>
                  </a:lnTo>
                  <a:lnTo>
                    <a:pt x="32" y="0"/>
                  </a:lnTo>
                  <a:lnTo>
                    <a:pt x="24" y="8"/>
                  </a:lnTo>
                  <a:lnTo>
                    <a:pt x="16" y="31"/>
                  </a:lnTo>
                  <a:lnTo>
                    <a:pt x="8" y="55"/>
                  </a:lnTo>
                  <a:lnTo>
                    <a:pt x="0" y="71"/>
                  </a:lnTo>
                  <a:lnTo>
                    <a:pt x="0" y="79"/>
                  </a:lnTo>
                  <a:lnTo>
                    <a:pt x="24" y="87"/>
                  </a:lnTo>
                  <a:lnTo>
                    <a:pt x="39" y="87"/>
                  </a:lnTo>
                  <a:lnTo>
                    <a:pt x="47" y="87"/>
                  </a:lnTo>
                  <a:lnTo>
                    <a:pt x="55" y="79"/>
                  </a:lnTo>
                  <a:lnTo>
                    <a:pt x="71" y="79"/>
                  </a:lnTo>
                  <a:lnTo>
                    <a:pt x="79" y="79"/>
                  </a:lnTo>
                  <a:lnTo>
                    <a:pt x="87" y="79"/>
                  </a:lnTo>
                  <a:lnTo>
                    <a:pt x="95" y="79"/>
                  </a:lnTo>
                  <a:lnTo>
                    <a:pt x="95" y="87"/>
                  </a:lnTo>
                  <a:lnTo>
                    <a:pt x="103" y="95"/>
                  </a:lnTo>
                  <a:lnTo>
                    <a:pt x="111" y="110"/>
                  </a:lnTo>
                  <a:lnTo>
                    <a:pt x="119" y="118"/>
                  </a:lnTo>
                  <a:lnTo>
                    <a:pt x="127" y="110"/>
                  </a:lnTo>
                  <a:lnTo>
                    <a:pt x="134" y="118"/>
                  </a:lnTo>
                  <a:lnTo>
                    <a:pt x="158" y="118"/>
                  </a:lnTo>
                  <a:lnTo>
                    <a:pt x="174" y="126"/>
                  </a:lnTo>
                  <a:lnTo>
                    <a:pt x="198" y="134"/>
                  </a:lnTo>
                  <a:lnTo>
                    <a:pt x="221" y="142"/>
                  </a:lnTo>
                  <a:lnTo>
                    <a:pt x="237" y="150"/>
                  </a:lnTo>
                  <a:lnTo>
                    <a:pt x="245" y="158"/>
                  </a:lnTo>
                  <a:lnTo>
                    <a:pt x="253" y="166"/>
                  </a:lnTo>
                  <a:lnTo>
                    <a:pt x="261" y="174"/>
                  </a:lnTo>
                  <a:lnTo>
                    <a:pt x="277" y="189"/>
                  </a:lnTo>
                  <a:lnTo>
                    <a:pt x="285" y="189"/>
                  </a:lnTo>
                  <a:lnTo>
                    <a:pt x="285" y="197"/>
                  </a:lnTo>
                  <a:lnTo>
                    <a:pt x="285" y="205"/>
                  </a:lnTo>
                  <a:lnTo>
                    <a:pt x="285" y="213"/>
                  </a:lnTo>
                  <a:lnTo>
                    <a:pt x="285" y="229"/>
                  </a:lnTo>
                  <a:lnTo>
                    <a:pt x="277" y="237"/>
                  </a:lnTo>
                  <a:lnTo>
                    <a:pt x="277" y="245"/>
                  </a:lnTo>
                  <a:lnTo>
                    <a:pt x="285" y="245"/>
                  </a:lnTo>
                  <a:lnTo>
                    <a:pt x="277" y="261"/>
                  </a:lnTo>
                  <a:lnTo>
                    <a:pt x="277" y="276"/>
                  </a:lnTo>
                  <a:lnTo>
                    <a:pt x="277" y="284"/>
                  </a:lnTo>
                  <a:lnTo>
                    <a:pt x="277"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69" name="Freeform 71"/>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0" name="Freeform 72"/>
            <p:cNvSpPr>
              <a:spLocks/>
            </p:cNvSpPr>
            <p:nvPr/>
          </p:nvSpPr>
          <p:spPr bwMode="auto">
            <a:xfrm>
              <a:off x="4797" y="1778"/>
              <a:ext cx="253" cy="118"/>
            </a:xfrm>
            <a:custGeom>
              <a:avLst/>
              <a:gdLst>
                <a:gd name="T0" fmla="*/ 214 w 253"/>
                <a:gd name="T1" fmla="*/ 103 h 118"/>
                <a:gd name="T2" fmla="*/ 214 w 253"/>
                <a:gd name="T3" fmla="*/ 87 h 118"/>
                <a:gd name="T4" fmla="*/ 206 w 253"/>
                <a:gd name="T5" fmla="*/ 79 h 118"/>
                <a:gd name="T6" fmla="*/ 198 w 253"/>
                <a:gd name="T7" fmla="*/ 71 h 118"/>
                <a:gd name="T8" fmla="*/ 190 w 253"/>
                <a:gd name="T9" fmla="*/ 71 h 118"/>
                <a:gd name="T10" fmla="*/ 166 w 253"/>
                <a:gd name="T11" fmla="*/ 63 h 118"/>
                <a:gd name="T12" fmla="*/ 158 w 253"/>
                <a:gd name="T13" fmla="*/ 63 h 118"/>
                <a:gd name="T14" fmla="*/ 150 w 253"/>
                <a:gd name="T15" fmla="*/ 63 h 118"/>
                <a:gd name="T16" fmla="*/ 143 w 253"/>
                <a:gd name="T17" fmla="*/ 55 h 118"/>
                <a:gd name="T18" fmla="*/ 135 w 253"/>
                <a:gd name="T19" fmla="*/ 63 h 118"/>
                <a:gd name="T20" fmla="*/ 135 w 253"/>
                <a:gd name="T21" fmla="*/ 71 h 118"/>
                <a:gd name="T22" fmla="*/ 135 w 253"/>
                <a:gd name="T23" fmla="*/ 79 h 118"/>
                <a:gd name="T24" fmla="*/ 127 w 253"/>
                <a:gd name="T25" fmla="*/ 95 h 118"/>
                <a:gd name="T26" fmla="*/ 127 w 253"/>
                <a:gd name="T27" fmla="*/ 103 h 118"/>
                <a:gd name="T28" fmla="*/ 119 w 253"/>
                <a:gd name="T29" fmla="*/ 110 h 118"/>
                <a:gd name="T30" fmla="*/ 111 w 253"/>
                <a:gd name="T31" fmla="*/ 118 h 118"/>
                <a:gd name="T32" fmla="*/ 103 w 253"/>
                <a:gd name="T33" fmla="*/ 118 h 118"/>
                <a:gd name="T34" fmla="*/ 103 w 253"/>
                <a:gd name="T35" fmla="*/ 103 h 118"/>
                <a:gd name="T36" fmla="*/ 87 w 253"/>
                <a:gd name="T37" fmla="*/ 95 h 118"/>
                <a:gd name="T38" fmla="*/ 79 w 253"/>
                <a:gd name="T39" fmla="*/ 95 h 118"/>
                <a:gd name="T40" fmla="*/ 63 w 253"/>
                <a:gd name="T41" fmla="*/ 95 h 118"/>
                <a:gd name="T42" fmla="*/ 48 w 253"/>
                <a:gd name="T43" fmla="*/ 103 h 118"/>
                <a:gd name="T44" fmla="*/ 40 w 253"/>
                <a:gd name="T45" fmla="*/ 87 h 118"/>
                <a:gd name="T46" fmla="*/ 16 w 253"/>
                <a:gd name="T47" fmla="*/ 79 h 118"/>
                <a:gd name="T48" fmla="*/ 8 w 253"/>
                <a:gd name="T49" fmla="*/ 63 h 118"/>
                <a:gd name="T50" fmla="*/ 8 w 253"/>
                <a:gd name="T51" fmla="*/ 55 h 118"/>
                <a:gd name="T52" fmla="*/ 0 w 253"/>
                <a:gd name="T53" fmla="*/ 39 h 118"/>
                <a:gd name="T54" fmla="*/ 8 w 253"/>
                <a:gd name="T55" fmla="*/ 39 h 118"/>
                <a:gd name="T56" fmla="*/ 8 w 253"/>
                <a:gd name="T57" fmla="*/ 31 h 118"/>
                <a:gd name="T58" fmla="*/ 8 w 253"/>
                <a:gd name="T59" fmla="*/ 24 h 118"/>
                <a:gd name="T60" fmla="*/ 8 w 253"/>
                <a:gd name="T61" fmla="*/ 16 h 118"/>
                <a:gd name="T62" fmla="*/ 8 w 253"/>
                <a:gd name="T63" fmla="*/ 8 h 118"/>
                <a:gd name="T64" fmla="*/ 16 w 253"/>
                <a:gd name="T65" fmla="*/ 0 h 118"/>
                <a:gd name="T66" fmla="*/ 40 w 253"/>
                <a:gd name="T67" fmla="*/ 8 h 118"/>
                <a:gd name="T68" fmla="*/ 55 w 253"/>
                <a:gd name="T69" fmla="*/ 8 h 118"/>
                <a:gd name="T70" fmla="*/ 63 w 253"/>
                <a:gd name="T71" fmla="*/ 8 h 118"/>
                <a:gd name="T72" fmla="*/ 71 w 253"/>
                <a:gd name="T73" fmla="*/ 0 h 118"/>
                <a:gd name="T74" fmla="*/ 87 w 253"/>
                <a:gd name="T75" fmla="*/ 0 h 118"/>
                <a:gd name="T76" fmla="*/ 95 w 253"/>
                <a:gd name="T77" fmla="*/ 0 h 118"/>
                <a:gd name="T78" fmla="*/ 103 w 253"/>
                <a:gd name="T79" fmla="*/ 0 h 118"/>
                <a:gd name="T80" fmla="*/ 111 w 253"/>
                <a:gd name="T81" fmla="*/ 0 h 118"/>
                <a:gd name="T82" fmla="*/ 111 w 253"/>
                <a:gd name="T83" fmla="*/ 8 h 118"/>
                <a:gd name="T84" fmla="*/ 119 w 253"/>
                <a:gd name="T85" fmla="*/ 16 h 118"/>
                <a:gd name="T86" fmla="*/ 127 w 253"/>
                <a:gd name="T87" fmla="*/ 31 h 118"/>
                <a:gd name="T88" fmla="*/ 135 w 253"/>
                <a:gd name="T89" fmla="*/ 39 h 118"/>
                <a:gd name="T90" fmla="*/ 143 w 253"/>
                <a:gd name="T91" fmla="*/ 31 h 118"/>
                <a:gd name="T92" fmla="*/ 150 w 253"/>
                <a:gd name="T93" fmla="*/ 39 h 118"/>
                <a:gd name="T94" fmla="*/ 174 w 253"/>
                <a:gd name="T95" fmla="*/ 39 h 118"/>
                <a:gd name="T96" fmla="*/ 190 w 253"/>
                <a:gd name="T97" fmla="*/ 47 h 118"/>
                <a:gd name="T98" fmla="*/ 214 w 253"/>
                <a:gd name="T99" fmla="*/ 55 h 118"/>
                <a:gd name="T100" fmla="*/ 237 w 253"/>
                <a:gd name="T101" fmla="*/ 63 h 118"/>
                <a:gd name="T102" fmla="*/ 253 w 253"/>
                <a:gd name="T103" fmla="*/ 71 h 118"/>
                <a:gd name="T104" fmla="*/ 245 w 253"/>
                <a:gd name="T105" fmla="*/ 87 h 118"/>
                <a:gd name="T106" fmla="*/ 237 w 253"/>
                <a:gd name="T107" fmla="*/ 95 h 118"/>
                <a:gd name="T108" fmla="*/ 230 w 253"/>
                <a:gd name="T109" fmla="*/ 95 h 118"/>
                <a:gd name="T110" fmla="*/ 222 w 253"/>
                <a:gd name="T111" fmla="*/ 95 h 118"/>
                <a:gd name="T112" fmla="*/ 214 w 253"/>
                <a:gd name="T113" fmla="*/ 10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3" h="118">
                  <a:moveTo>
                    <a:pt x="214" y="103"/>
                  </a:moveTo>
                  <a:lnTo>
                    <a:pt x="214" y="87"/>
                  </a:lnTo>
                  <a:lnTo>
                    <a:pt x="206" y="79"/>
                  </a:lnTo>
                  <a:lnTo>
                    <a:pt x="198" y="71"/>
                  </a:lnTo>
                  <a:lnTo>
                    <a:pt x="190" y="71"/>
                  </a:lnTo>
                  <a:lnTo>
                    <a:pt x="166" y="63"/>
                  </a:lnTo>
                  <a:lnTo>
                    <a:pt x="158" y="63"/>
                  </a:lnTo>
                  <a:lnTo>
                    <a:pt x="150" y="63"/>
                  </a:lnTo>
                  <a:lnTo>
                    <a:pt x="143" y="55"/>
                  </a:lnTo>
                  <a:lnTo>
                    <a:pt x="135" y="63"/>
                  </a:lnTo>
                  <a:lnTo>
                    <a:pt x="135" y="71"/>
                  </a:lnTo>
                  <a:lnTo>
                    <a:pt x="135" y="79"/>
                  </a:lnTo>
                  <a:lnTo>
                    <a:pt x="127" y="95"/>
                  </a:lnTo>
                  <a:lnTo>
                    <a:pt x="127" y="103"/>
                  </a:lnTo>
                  <a:lnTo>
                    <a:pt x="119" y="110"/>
                  </a:lnTo>
                  <a:lnTo>
                    <a:pt x="111" y="118"/>
                  </a:lnTo>
                  <a:lnTo>
                    <a:pt x="103" y="118"/>
                  </a:lnTo>
                  <a:lnTo>
                    <a:pt x="103" y="103"/>
                  </a:lnTo>
                  <a:lnTo>
                    <a:pt x="87" y="95"/>
                  </a:lnTo>
                  <a:lnTo>
                    <a:pt x="79" y="95"/>
                  </a:lnTo>
                  <a:lnTo>
                    <a:pt x="63" y="95"/>
                  </a:lnTo>
                  <a:lnTo>
                    <a:pt x="48" y="103"/>
                  </a:lnTo>
                  <a:lnTo>
                    <a:pt x="40" y="87"/>
                  </a:lnTo>
                  <a:lnTo>
                    <a:pt x="16" y="79"/>
                  </a:lnTo>
                  <a:lnTo>
                    <a:pt x="8" y="63"/>
                  </a:lnTo>
                  <a:lnTo>
                    <a:pt x="8" y="55"/>
                  </a:lnTo>
                  <a:lnTo>
                    <a:pt x="0" y="39"/>
                  </a:lnTo>
                  <a:lnTo>
                    <a:pt x="8" y="39"/>
                  </a:lnTo>
                  <a:lnTo>
                    <a:pt x="8" y="31"/>
                  </a:lnTo>
                  <a:lnTo>
                    <a:pt x="8" y="24"/>
                  </a:lnTo>
                  <a:lnTo>
                    <a:pt x="8" y="16"/>
                  </a:lnTo>
                  <a:lnTo>
                    <a:pt x="8" y="8"/>
                  </a:lnTo>
                  <a:lnTo>
                    <a:pt x="16" y="0"/>
                  </a:lnTo>
                  <a:lnTo>
                    <a:pt x="40" y="8"/>
                  </a:lnTo>
                  <a:lnTo>
                    <a:pt x="55" y="8"/>
                  </a:lnTo>
                  <a:lnTo>
                    <a:pt x="63" y="8"/>
                  </a:lnTo>
                  <a:lnTo>
                    <a:pt x="71" y="0"/>
                  </a:lnTo>
                  <a:lnTo>
                    <a:pt x="87" y="0"/>
                  </a:lnTo>
                  <a:lnTo>
                    <a:pt x="95" y="0"/>
                  </a:lnTo>
                  <a:lnTo>
                    <a:pt x="103" y="0"/>
                  </a:lnTo>
                  <a:lnTo>
                    <a:pt x="111" y="0"/>
                  </a:lnTo>
                  <a:lnTo>
                    <a:pt x="111" y="8"/>
                  </a:lnTo>
                  <a:lnTo>
                    <a:pt x="119" y="16"/>
                  </a:lnTo>
                  <a:lnTo>
                    <a:pt x="127" y="31"/>
                  </a:lnTo>
                  <a:lnTo>
                    <a:pt x="135" y="39"/>
                  </a:lnTo>
                  <a:lnTo>
                    <a:pt x="143" y="31"/>
                  </a:lnTo>
                  <a:lnTo>
                    <a:pt x="150" y="39"/>
                  </a:lnTo>
                  <a:lnTo>
                    <a:pt x="174" y="39"/>
                  </a:lnTo>
                  <a:lnTo>
                    <a:pt x="190" y="47"/>
                  </a:lnTo>
                  <a:lnTo>
                    <a:pt x="214" y="55"/>
                  </a:lnTo>
                  <a:lnTo>
                    <a:pt x="237" y="63"/>
                  </a:lnTo>
                  <a:lnTo>
                    <a:pt x="253" y="71"/>
                  </a:lnTo>
                  <a:lnTo>
                    <a:pt x="245" y="87"/>
                  </a:lnTo>
                  <a:lnTo>
                    <a:pt x="237" y="95"/>
                  </a:lnTo>
                  <a:lnTo>
                    <a:pt x="230" y="95"/>
                  </a:lnTo>
                  <a:lnTo>
                    <a:pt x="222" y="95"/>
                  </a:lnTo>
                  <a:lnTo>
                    <a:pt x="214"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1" name="Freeform 73"/>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2" name="Freeform 74"/>
            <p:cNvSpPr>
              <a:spLocks/>
            </p:cNvSpPr>
            <p:nvPr/>
          </p:nvSpPr>
          <p:spPr bwMode="auto">
            <a:xfrm>
              <a:off x="5003" y="1849"/>
              <a:ext cx="95" cy="166"/>
            </a:xfrm>
            <a:custGeom>
              <a:avLst/>
              <a:gdLst>
                <a:gd name="T0" fmla="*/ 79 w 95"/>
                <a:gd name="T1" fmla="*/ 158 h 166"/>
                <a:gd name="T2" fmla="*/ 71 w 95"/>
                <a:gd name="T3" fmla="*/ 158 h 166"/>
                <a:gd name="T4" fmla="*/ 63 w 95"/>
                <a:gd name="T5" fmla="*/ 166 h 166"/>
                <a:gd name="T6" fmla="*/ 55 w 95"/>
                <a:gd name="T7" fmla="*/ 166 h 166"/>
                <a:gd name="T8" fmla="*/ 55 w 95"/>
                <a:gd name="T9" fmla="*/ 158 h 166"/>
                <a:gd name="T10" fmla="*/ 47 w 95"/>
                <a:gd name="T11" fmla="*/ 150 h 166"/>
                <a:gd name="T12" fmla="*/ 39 w 95"/>
                <a:gd name="T13" fmla="*/ 142 h 166"/>
                <a:gd name="T14" fmla="*/ 24 w 95"/>
                <a:gd name="T15" fmla="*/ 142 h 166"/>
                <a:gd name="T16" fmla="*/ 16 w 95"/>
                <a:gd name="T17" fmla="*/ 142 h 166"/>
                <a:gd name="T18" fmla="*/ 0 w 95"/>
                <a:gd name="T19" fmla="*/ 134 h 166"/>
                <a:gd name="T20" fmla="*/ 0 w 95"/>
                <a:gd name="T21" fmla="*/ 118 h 166"/>
                <a:gd name="T22" fmla="*/ 0 w 95"/>
                <a:gd name="T23" fmla="*/ 103 h 166"/>
                <a:gd name="T24" fmla="*/ 0 w 95"/>
                <a:gd name="T25" fmla="*/ 87 h 166"/>
                <a:gd name="T26" fmla="*/ 0 w 95"/>
                <a:gd name="T27" fmla="*/ 71 h 166"/>
                <a:gd name="T28" fmla="*/ 8 w 95"/>
                <a:gd name="T29" fmla="*/ 71 h 166"/>
                <a:gd name="T30" fmla="*/ 8 w 95"/>
                <a:gd name="T31" fmla="*/ 55 h 166"/>
                <a:gd name="T32" fmla="*/ 8 w 95"/>
                <a:gd name="T33" fmla="*/ 47 h 166"/>
                <a:gd name="T34" fmla="*/ 8 w 95"/>
                <a:gd name="T35" fmla="*/ 39 h 166"/>
                <a:gd name="T36" fmla="*/ 8 w 95"/>
                <a:gd name="T37" fmla="*/ 24 h 166"/>
                <a:gd name="T38" fmla="*/ 16 w 95"/>
                <a:gd name="T39" fmla="*/ 24 h 166"/>
                <a:gd name="T40" fmla="*/ 24 w 95"/>
                <a:gd name="T41" fmla="*/ 24 h 166"/>
                <a:gd name="T42" fmla="*/ 31 w 95"/>
                <a:gd name="T43" fmla="*/ 24 h 166"/>
                <a:gd name="T44" fmla="*/ 39 w 95"/>
                <a:gd name="T45" fmla="*/ 16 h 166"/>
                <a:gd name="T46" fmla="*/ 47 w 95"/>
                <a:gd name="T47" fmla="*/ 8 h 166"/>
                <a:gd name="T48" fmla="*/ 47 w 95"/>
                <a:gd name="T49" fmla="*/ 0 h 166"/>
                <a:gd name="T50" fmla="*/ 55 w 95"/>
                <a:gd name="T51" fmla="*/ 8 h 166"/>
                <a:gd name="T52" fmla="*/ 63 w 95"/>
                <a:gd name="T53" fmla="*/ 16 h 166"/>
                <a:gd name="T54" fmla="*/ 71 w 95"/>
                <a:gd name="T55" fmla="*/ 24 h 166"/>
                <a:gd name="T56" fmla="*/ 87 w 95"/>
                <a:gd name="T57" fmla="*/ 39 h 166"/>
                <a:gd name="T58" fmla="*/ 95 w 95"/>
                <a:gd name="T59" fmla="*/ 39 h 166"/>
                <a:gd name="T60" fmla="*/ 95 w 95"/>
                <a:gd name="T61" fmla="*/ 47 h 166"/>
                <a:gd name="T62" fmla="*/ 95 w 95"/>
                <a:gd name="T63" fmla="*/ 55 h 166"/>
                <a:gd name="T64" fmla="*/ 95 w 95"/>
                <a:gd name="T65" fmla="*/ 63 h 166"/>
                <a:gd name="T66" fmla="*/ 95 w 95"/>
                <a:gd name="T67" fmla="*/ 79 h 166"/>
                <a:gd name="T68" fmla="*/ 87 w 95"/>
                <a:gd name="T69" fmla="*/ 87 h 166"/>
                <a:gd name="T70" fmla="*/ 87 w 95"/>
                <a:gd name="T71" fmla="*/ 95 h 166"/>
                <a:gd name="T72" fmla="*/ 95 w 95"/>
                <a:gd name="T73" fmla="*/ 95 h 166"/>
                <a:gd name="T74" fmla="*/ 87 w 95"/>
                <a:gd name="T75" fmla="*/ 111 h 166"/>
                <a:gd name="T76" fmla="*/ 87 w 95"/>
                <a:gd name="T77" fmla="*/ 126 h 166"/>
                <a:gd name="T78" fmla="*/ 87 w 95"/>
                <a:gd name="T79" fmla="*/ 134 h 166"/>
                <a:gd name="T80" fmla="*/ 87 w 95"/>
                <a:gd name="T81" fmla="*/ 158 h 166"/>
                <a:gd name="T82" fmla="*/ 79 w 95"/>
                <a:gd name="T83" fmla="*/ 15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5" h="166">
                  <a:moveTo>
                    <a:pt x="79" y="158"/>
                  </a:moveTo>
                  <a:lnTo>
                    <a:pt x="71" y="158"/>
                  </a:lnTo>
                  <a:lnTo>
                    <a:pt x="63" y="166"/>
                  </a:lnTo>
                  <a:lnTo>
                    <a:pt x="55" y="166"/>
                  </a:lnTo>
                  <a:lnTo>
                    <a:pt x="55" y="158"/>
                  </a:lnTo>
                  <a:lnTo>
                    <a:pt x="47" y="150"/>
                  </a:lnTo>
                  <a:lnTo>
                    <a:pt x="39" y="142"/>
                  </a:lnTo>
                  <a:lnTo>
                    <a:pt x="24" y="142"/>
                  </a:lnTo>
                  <a:lnTo>
                    <a:pt x="16" y="142"/>
                  </a:lnTo>
                  <a:lnTo>
                    <a:pt x="0" y="134"/>
                  </a:lnTo>
                  <a:lnTo>
                    <a:pt x="0" y="118"/>
                  </a:lnTo>
                  <a:lnTo>
                    <a:pt x="0" y="103"/>
                  </a:lnTo>
                  <a:lnTo>
                    <a:pt x="0" y="87"/>
                  </a:lnTo>
                  <a:lnTo>
                    <a:pt x="0" y="71"/>
                  </a:lnTo>
                  <a:lnTo>
                    <a:pt x="8" y="71"/>
                  </a:lnTo>
                  <a:lnTo>
                    <a:pt x="8" y="55"/>
                  </a:lnTo>
                  <a:lnTo>
                    <a:pt x="8" y="47"/>
                  </a:lnTo>
                  <a:lnTo>
                    <a:pt x="8" y="39"/>
                  </a:lnTo>
                  <a:lnTo>
                    <a:pt x="8" y="24"/>
                  </a:lnTo>
                  <a:lnTo>
                    <a:pt x="16" y="24"/>
                  </a:lnTo>
                  <a:lnTo>
                    <a:pt x="24" y="24"/>
                  </a:lnTo>
                  <a:lnTo>
                    <a:pt x="31" y="24"/>
                  </a:lnTo>
                  <a:lnTo>
                    <a:pt x="39" y="16"/>
                  </a:lnTo>
                  <a:lnTo>
                    <a:pt x="47" y="8"/>
                  </a:lnTo>
                  <a:lnTo>
                    <a:pt x="47" y="0"/>
                  </a:lnTo>
                  <a:lnTo>
                    <a:pt x="55" y="8"/>
                  </a:lnTo>
                  <a:lnTo>
                    <a:pt x="63" y="16"/>
                  </a:lnTo>
                  <a:lnTo>
                    <a:pt x="71" y="24"/>
                  </a:lnTo>
                  <a:lnTo>
                    <a:pt x="87" y="39"/>
                  </a:lnTo>
                  <a:lnTo>
                    <a:pt x="95" y="39"/>
                  </a:lnTo>
                  <a:lnTo>
                    <a:pt x="95" y="47"/>
                  </a:lnTo>
                  <a:lnTo>
                    <a:pt x="95" y="55"/>
                  </a:lnTo>
                  <a:lnTo>
                    <a:pt x="95" y="63"/>
                  </a:lnTo>
                  <a:lnTo>
                    <a:pt x="95" y="79"/>
                  </a:lnTo>
                  <a:lnTo>
                    <a:pt x="87" y="87"/>
                  </a:lnTo>
                  <a:lnTo>
                    <a:pt x="87" y="95"/>
                  </a:lnTo>
                  <a:lnTo>
                    <a:pt x="95" y="95"/>
                  </a:lnTo>
                  <a:lnTo>
                    <a:pt x="87" y="111"/>
                  </a:lnTo>
                  <a:lnTo>
                    <a:pt x="87" y="126"/>
                  </a:lnTo>
                  <a:lnTo>
                    <a:pt x="87" y="134"/>
                  </a:lnTo>
                  <a:lnTo>
                    <a:pt x="87" y="158"/>
                  </a:lnTo>
                  <a:lnTo>
                    <a:pt x="79"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3" name="Freeform 75"/>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4" name="Freeform 76"/>
            <p:cNvSpPr>
              <a:spLocks/>
            </p:cNvSpPr>
            <p:nvPr/>
          </p:nvSpPr>
          <p:spPr bwMode="auto">
            <a:xfrm>
              <a:off x="4694" y="1762"/>
              <a:ext cx="285" cy="340"/>
            </a:xfrm>
            <a:custGeom>
              <a:avLst/>
              <a:gdLst>
                <a:gd name="T0" fmla="*/ 79 w 285"/>
                <a:gd name="T1" fmla="*/ 245 h 340"/>
                <a:gd name="T2" fmla="*/ 103 w 285"/>
                <a:gd name="T3" fmla="*/ 253 h 340"/>
                <a:gd name="T4" fmla="*/ 127 w 285"/>
                <a:gd name="T5" fmla="*/ 269 h 340"/>
                <a:gd name="T6" fmla="*/ 143 w 285"/>
                <a:gd name="T7" fmla="*/ 300 h 340"/>
                <a:gd name="T8" fmla="*/ 158 w 285"/>
                <a:gd name="T9" fmla="*/ 332 h 340"/>
                <a:gd name="T10" fmla="*/ 174 w 285"/>
                <a:gd name="T11" fmla="*/ 332 h 340"/>
                <a:gd name="T12" fmla="*/ 190 w 285"/>
                <a:gd name="T13" fmla="*/ 324 h 340"/>
                <a:gd name="T14" fmla="*/ 206 w 285"/>
                <a:gd name="T15" fmla="*/ 284 h 340"/>
                <a:gd name="T16" fmla="*/ 238 w 285"/>
                <a:gd name="T17" fmla="*/ 292 h 340"/>
                <a:gd name="T18" fmla="*/ 269 w 285"/>
                <a:gd name="T19" fmla="*/ 316 h 340"/>
                <a:gd name="T20" fmla="*/ 285 w 285"/>
                <a:gd name="T21" fmla="*/ 316 h 340"/>
                <a:gd name="T22" fmla="*/ 269 w 285"/>
                <a:gd name="T23" fmla="*/ 292 h 340"/>
                <a:gd name="T24" fmla="*/ 253 w 285"/>
                <a:gd name="T25" fmla="*/ 277 h 340"/>
                <a:gd name="T26" fmla="*/ 222 w 285"/>
                <a:gd name="T27" fmla="*/ 245 h 340"/>
                <a:gd name="T28" fmla="*/ 190 w 285"/>
                <a:gd name="T29" fmla="*/ 221 h 340"/>
                <a:gd name="T30" fmla="*/ 166 w 285"/>
                <a:gd name="T31" fmla="*/ 205 h 340"/>
                <a:gd name="T32" fmla="*/ 158 w 285"/>
                <a:gd name="T33" fmla="*/ 182 h 340"/>
                <a:gd name="T34" fmla="*/ 158 w 285"/>
                <a:gd name="T35" fmla="*/ 134 h 340"/>
                <a:gd name="T36" fmla="*/ 151 w 285"/>
                <a:gd name="T37" fmla="*/ 119 h 340"/>
                <a:gd name="T38" fmla="*/ 119 w 285"/>
                <a:gd name="T39" fmla="*/ 95 h 340"/>
                <a:gd name="T40" fmla="*/ 111 w 285"/>
                <a:gd name="T41" fmla="*/ 71 h 340"/>
                <a:gd name="T42" fmla="*/ 103 w 285"/>
                <a:gd name="T43" fmla="*/ 55 h 340"/>
                <a:gd name="T44" fmla="*/ 71 w 285"/>
                <a:gd name="T45" fmla="*/ 63 h 340"/>
                <a:gd name="T46" fmla="*/ 48 w 285"/>
                <a:gd name="T47" fmla="*/ 63 h 340"/>
                <a:gd name="T48" fmla="*/ 48 w 285"/>
                <a:gd name="T49" fmla="*/ 32 h 340"/>
                <a:gd name="T50" fmla="*/ 48 w 285"/>
                <a:gd name="T51" fmla="*/ 16 h 340"/>
                <a:gd name="T52" fmla="*/ 32 w 285"/>
                <a:gd name="T53" fmla="*/ 0 h 340"/>
                <a:gd name="T54" fmla="*/ 0 w 285"/>
                <a:gd name="T55" fmla="*/ 8 h 340"/>
                <a:gd name="T56" fmla="*/ 8 w 285"/>
                <a:gd name="T57" fmla="*/ 24 h 340"/>
                <a:gd name="T58" fmla="*/ 8 w 285"/>
                <a:gd name="T59" fmla="*/ 47 h 340"/>
                <a:gd name="T60" fmla="*/ 8 w 285"/>
                <a:gd name="T61" fmla="*/ 87 h 340"/>
                <a:gd name="T62" fmla="*/ 24 w 285"/>
                <a:gd name="T63" fmla="*/ 111 h 340"/>
                <a:gd name="T64" fmla="*/ 32 w 285"/>
                <a:gd name="T65" fmla="*/ 134 h 340"/>
                <a:gd name="T66" fmla="*/ 40 w 285"/>
                <a:gd name="T67" fmla="*/ 158 h 340"/>
                <a:gd name="T68" fmla="*/ 56 w 285"/>
                <a:gd name="T69" fmla="*/ 2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5" h="340">
                  <a:moveTo>
                    <a:pt x="71" y="245"/>
                  </a:moveTo>
                  <a:lnTo>
                    <a:pt x="79" y="245"/>
                  </a:lnTo>
                  <a:lnTo>
                    <a:pt x="95" y="253"/>
                  </a:lnTo>
                  <a:lnTo>
                    <a:pt x="103" y="253"/>
                  </a:lnTo>
                  <a:lnTo>
                    <a:pt x="111" y="253"/>
                  </a:lnTo>
                  <a:lnTo>
                    <a:pt x="127" y="269"/>
                  </a:lnTo>
                  <a:lnTo>
                    <a:pt x="135" y="284"/>
                  </a:lnTo>
                  <a:lnTo>
                    <a:pt x="143" y="300"/>
                  </a:lnTo>
                  <a:lnTo>
                    <a:pt x="151" y="316"/>
                  </a:lnTo>
                  <a:lnTo>
                    <a:pt x="158" y="332"/>
                  </a:lnTo>
                  <a:lnTo>
                    <a:pt x="166" y="332"/>
                  </a:lnTo>
                  <a:lnTo>
                    <a:pt x="174" y="332"/>
                  </a:lnTo>
                  <a:lnTo>
                    <a:pt x="182" y="332"/>
                  </a:lnTo>
                  <a:lnTo>
                    <a:pt x="190" y="324"/>
                  </a:lnTo>
                  <a:lnTo>
                    <a:pt x="198" y="308"/>
                  </a:lnTo>
                  <a:lnTo>
                    <a:pt x="206" y="284"/>
                  </a:lnTo>
                  <a:lnTo>
                    <a:pt x="230" y="284"/>
                  </a:lnTo>
                  <a:lnTo>
                    <a:pt x="238" y="292"/>
                  </a:lnTo>
                  <a:lnTo>
                    <a:pt x="253" y="308"/>
                  </a:lnTo>
                  <a:lnTo>
                    <a:pt x="269" y="316"/>
                  </a:lnTo>
                  <a:lnTo>
                    <a:pt x="285" y="340"/>
                  </a:lnTo>
                  <a:lnTo>
                    <a:pt x="285" y="316"/>
                  </a:lnTo>
                  <a:lnTo>
                    <a:pt x="277" y="300"/>
                  </a:lnTo>
                  <a:lnTo>
                    <a:pt x="269" y="292"/>
                  </a:lnTo>
                  <a:lnTo>
                    <a:pt x="261" y="284"/>
                  </a:lnTo>
                  <a:lnTo>
                    <a:pt x="253" y="277"/>
                  </a:lnTo>
                  <a:lnTo>
                    <a:pt x="238" y="261"/>
                  </a:lnTo>
                  <a:lnTo>
                    <a:pt x="222" y="245"/>
                  </a:lnTo>
                  <a:lnTo>
                    <a:pt x="206" y="229"/>
                  </a:lnTo>
                  <a:lnTo>
                    <a:pt x="190" y="221"/>
                  </a:lnTo>
                  <a:lnTo>
                    <a:pt x="174" y="213"/>
                  </a:lnTo>
                  <a:lnTo>
                    <a:pt x="166" y="205"/>
                  </a:lnTo>
                  <a:lnTo>
                    <a:pt x="158" y="198"/>
                  </a:lnTo>
                  <a:lnTo>
                    <a:pt x="158" y="182"/>
                  </a:lnTo>
                  <a:lnTo>
                    <a:pt x="158" y="166"/>
                  </a:lnTo>
                  <a:lnTo>
                    <a:pt x="158" y="134"/>
                  </a:lnTo>
                  <a:lnTo>
                    <a:pt x="158" y="126"/>
                  </a:lnTo>
                  <a:lnTo>
                    <a:pt x="151" y="119"/>
                  </a:lnTo>
                  <a:lnTo>
                    <a:pt x="143" y="103"/>
                  </a:lnTo>
                  <a:lnTo>
                    <a:pt x="119" y="95"/>
                  </a:lnTo>
                  <a:lnTo>
                    <a:pt x="111" y="79"/>
                  </a:lnTo>
                  <a:lnTo>
                    <a:pt x="111" y="71"/>
                  </a:lnTo>
                  <a:lnTo>
                    <a:pt x="103" y="63"/>
                  </a:lnTo>
                  <a:lnTo>
                    <a:pt x="103" y="55"/>
                  </a:lnTo>
                  <a:lnTo>
                    <a:pt x="87" y="55"/>
                  </a:lnTo>
                  <a:lnTo>
                    <a:pt x="71" y="63"/>
                  </a:lnTo>
                  <a:lnTo>
                    <a:pt x="64" y="63"/>
                  </a:lnTo>
                  <a:lnTo>
                    <a:pt x="48" y="63"/>
                  </a:lnTo>
                  <a:lnTo>
                    <a:pt x="48" y="55"/>
                  </a:lnTo>
                  <a:lnTo>
                    <a:pt x="48" y="32"/>
                  </a:lnTo>
                  <a:lnTo>
                    <a:pt x="48" y="24"/>
                  </a:lnTo>
                  <a:lnTo>
                    <a:pt x="48" y="16"/>
                  </a:lnTo>
                  <a:lnTo>
                    <a:pt x="40" y="8"/>
                  </a:lnTo>
                  <a:lnTo>
                    <a:pt x="32" y="0"/>
                  </a:lnTo>
                  <a:lnTo>
                    <a:pt x="16" y="0"/>
                  </a:lnTo>
                  <a:lnTo>
                    <a:pt x="0" y="8"/>
                  </a:lnTo>
                  <a:lnTo>
                    <a:pt x="0" y="16"/>
                  </a:lnTo>
                  <a:lnTo>
                    <a:pt x="8" y="24"/>
                  </a:lnTo>
                  <a:lnTo>
                    <a:pt x="8" y="40"/>
                  </a:lnTo>
                  <a:lnTo>
                    <a:pt x="8" y="47"/>
                  </a:lnTo>
                  <a:lnTo>
                    <a:pt x="8" y="79"/>
                  </a:lnTo>
                  <a:lnTo>
                    <a:pt x="8" y="87"/>
                  </a:lnTo>
                  <a:lnTo>
                    <a:pt x="16" y="95"/>
                  </a:lnTo>
                  <a:lnTo>
                    <a:pt x="24" y="111"/>
                  </a:lnTo>
                  <a:lnTo>
                    <a:pt x="24" y="119"/>
                  </a:lnTo>
                  <a:lnTo>
                    <a:pt x="32" y="134"/>
                  </a:lnTo>
                  <a:lnTo>
                    <a:pt x="40" y="142"/>
                  </a:lnTo>
                  <a:lnTo>
                    <a:pt x="40" y="158"/>
                  </a:lnTo>
                  <a:lnTo>
                    <a:pt x="48" y="190"/>
                  </a:lnTo>
                  <a:lnTo>
                    <a:pt x="56" y="213"/>
                  </a:lnTo>
                  <a:lnTo>
                    <a:pt x="71"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5" name="Freeform 77"/>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6" name="Freeform 78"/>
            <p:cNvSpPr>
              <a:spLocks/>
            </p:cNvSpPr>
            <p:nvPr/>
          </p:nvSpPr>
          <p:spPr bwMode="auto">
            <a:xfrm>
              <a:off x="4607" y="1825"/>
              <a:ext cx="64" cy="79"/>
            </a:xfrm>
            <a:custGeom>
              <a:avLst/>
              <a:gdLst>
                <a:gd name="T0" fmla="*/ 40 w 64"/>
                <a:gd name="T1" fmla="*/ 0 h 79"/>
                <a:gd name="T2" fmla="*/ 24 w 64"/>
                <a:gd name="T3" fmla="*/ 0 h 79"/>
                <a:gd name="T4" fmla="*/ 16 w 64"/>
                <a:gd name="T5" fmla="*/ 0 h 79"/>
                <a:gd name="T6" fmla="*/ 8 w 64"/>
                <a:gd name="T7" fmla="*/ 16 h 79"/>
                <a:gd name="T8" fmla="*/ 8 w 64"/>
                <a:gd name="T9" fmla="*/ 24 h 79"/>
                <a:gd name="T10" fmla="*/ 0 w 64"/>
                <a:gd name="T11" fmla="*/ 32 h 79"/>
                <a:gd name="T12" fmla="*/ 0 w 64"/>
                <a:gd name="T13" fmla="*/ 40 h 79"/>
                <a:gd name="T14" fmla="*/ 0 w 64"/>
                <a:gd name="T15" fmla="*/ 71 h 79"/>
                <a:gd name="T16" fmla="*/ 8 w 64"/>
                <a:gd name="T17" fmla="*/ 71 h 79"/>
                <a:gd name="T18" fmla="*/ 8 w 64"/>
                <a:gd name="T19" fmla="*/ 79 h 79"/>
                <a:gd name="T20" fmla="*/ 24 w 64"/>
                <a:gd name="T21" fmla="*/ 79 h 79"/>
                <a:gd name="T22" fmla="*/ 32 w 64"/>
                <a:gd name="T23" fmla="*/ 71 h 79"/>
                <a:gd name="T24" fmla="*/ 48 w 64"/>
                <a:gd name="T25" fmla="*/ 48 h 79"/>
                <a:gd name="T26" fmla="*/ 56 w 64"/>
                <a:gd name="T27" fmla="*/ 32 h 79"/>
                <a:gd name="T28" fmla="*/ 64 w 64"/>
                <a:gd name="T29" fmla="*/ 24 h 79"/>
                <a:gd name="T30" fmla="*/ 64 w 64"/>
                <a:gd name="T31" fmla="*/ 16 h 79"/>
                <a:gd name="T32" fmla="*/ 64 w 64"/>
                <a:gd name="T33" fmla="*/ 8 h 79"/>
                <a:gd name="T34" fmla="*/ 56 w 64"/>
                <a:gd name="T35" fmla="*/ 8 h 79"/>
                <a:gd name="T36" fmla="*/ 48 w 64"/>
                <a:gd name="T37" fmla="*/ 8 h 79"/>
                <a:gd name="T38" fmla="*/ 40 w 64"/>
                <a:gd name="T3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79">
                  <a:moveTo>
                    <a:pt x="40" y="0"/>
                  </a:moveTo>
                  <a:lnTo>
                    <a:pt x="24" y="0"/>
                  </a:lnTo>
                  <a:lnTo>
                    <a:pt x="16" y="0"/>
                  </a:lnTo>
                  <a:lnTo>
                    <a:pt x="8" y="16"/>
                  </a:lnTo>
                  <a:lnTo>
                    <a:pt x="8" y="24"/>
                  </a:lnTo>
                  <a:lnTo>
                    <a:pt x="0" y="32"/>
                  </a:lnTo>
                  <a:lnTo>
                    <a:pt x="0" y="40"/>
                  </a:lnTo>
                  <a:lnTo>
                    <a:pt x="0" y="71"/>
                  </a:lnTo>
                  <a:lnTo>
                    <a:pt x="8" y="71"/>
                  </a:lnTo>
                  <a:lnTo>
                    <a:pt x="8" y="79"/>
                  </a:lnTo>
                  <a:lnTo>
                    <a:pt x="24" y="79"/>
                  </a:lnTo>
                  <a:lnTo>
                    <a:pt x="32" y="71"/>
                  </a:lnTo>
                  <a:lnTo>
                    <a:pt x="48" y="48"/>
                  </a:lnTo>
                  <a:lnTo>
                    <a:pt x="56" y="32"/>
                  </a:lnTo>
                  <a:lnTo>
                    <a:pt x="64" y="24"/>
                  </a:lnTo>
                  <a:lnTo>
                    <a:pt x="64" y="16"/>
                  </a:lnTo>
                  <a:lnTo>
                    <a:pt x="64" y="8"/>
                  </a:lnTo>
                  <a:lnTo>
                    <a:pt x="56" y="8"/>
                  </a:lnTo>
                  <a:lnTo>
                    <a:pt x="48"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7" name="Freeform 79"/>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78" name="Freeform 80"/>
            <p:cNvSpPr>
              <a:spLocks/>
            </p:cNvSpPr>
            <p:nvPr/>
          </p:nvSpPr>
          <p:spPr bwMode="auto">
            <a:xfrm>
              <a:off x="4639" y="1936"/>
              <a:ext cx="126" cy="158"/>
            </a:xfrm>
            <a:custGeom>
              <a:avLst/>
              <a:gdLst>
                <a:gd name="T0" fmla="*/ 126 w 126"/>
                <a:gd name="T1" fmla="*/ 71 h 158"/>
                <a:gd name="T2" fmla="*/ 111 w 126"/>
                <a:gd name="T3" fmla="*/ 79 h 158"/>
                <a:gd name="T4" fmla="*/ 95 w 126"/>
                <a:gd name="T5" fmla="*/ 95 h 158"/>
                <a:gd name="T6" fmla="*/ 79 w 126"/>
                <a:gd name="T7" fmla="*/ 118 h 158"/>
                <a:gd name="T8" fmla="*/ 71 w 126"/>
                <a:gd name="T9" fmla="*/ 126 h 158"/>
                <a:gd name="T10" fmla="*/ 71 w 126"/>
                <a:gd name="T11" fmla="*/ 134 h 158"/>
                <a:gd name="T12" fmla="*/ 63 w 126"/>
                <a:gd name="T13" fmla="*/ 150 h 158"/>
                <a:gd name="T14" fmla="*/ 55 w 126"/>
                <a:gd name="T15" fmla="*/ 158 h 158"/>
                <a:gd name="T16" fmla="*/ 39 w 126"/>
                <a:gd name="T17" fmla="*/ 150 h 158"/>
                <a:gd name="T18" fmla="*/ 32 w 126"/>
                <a:gd name="T19" fmla="*/ 142 h 158"/>
                <a:gd name="T20" fmla="*/ 16 w 126"/>
                <a:gd name="T21" fmla="*/ 118 h 158"/>
                <a:gd name="T22" fmla="*/ 8 w 126"/>
                <a:gd name="T23" fmla="*/ 103 h 158"/>
                <a:gd name="T24" fmla="*/ 8 w 126"/>
                <a:gd name="T25" fmla="*/ 79 h 158"/>
                <a:gd name="T26" fmla="*/ 8 w 126"/>
                <a:gd name="T27" fmla="*/ 71 h 158"/>
                <a:gd name="T28" fmla="*/ 8 w 126"/>
                <a:gd name="T29" fmla="*/ 63 h 158"/>
                <a:gd name="T30" fmla="*/ 0 w 126"/>
                <a:gd name="T31" fmla="*/ 55 h 158"/>
                <a:gd name="T32" fmla="*/ 0 w 126"/>
                <a:gd name="T33" fmla="*/ 47 h 158"/>
                <a:gd name="T34" fmla="*/ 0 w 126"/>
                <a:gd name="T35" fmla="*/ 39 h 158"/>
                <a:gd name="T36" fmla="*/ 0 w 126"/>
                <a:gd name="T37" fmla="*/ 31 h 158"/>
                <a:gd name="T38" fmla="*/ 8 w 126"/>
                <a:gd name="T39" fmla="*/ 31 h 158"/>
                <a:gd name="T40" fmla="*/ 8 w 126"/>
                <a:gd name="T41" fmla="*/ 24 h 158"/>
                <a:gd name="T42" fmla="*/ 16 w 126"/>
                <a:gd name="T43" fmla="*/ 24 h 158"/>
                <a:gd name="T44" fmla="*/ 39 w 126"/>
                <a:gd name="T45" fmla="*/ 0 h 158"/>
                <a:gd name="T46" fmla="*/ 47 w 126"/>
                <a:gd name="T47" fmla="*/ 16 h 158"/>
                <a:gd name="T48" fmla="*/ 55 w 126"/>
                <a:gd name="T49" fmla="*/ 16 h 158"/>
                <a:gd name="T50" fmla="*/ 63 w 126"/>
                <a:gd name="T51" fmla="*/ 24 h 158"/>
                <a:gd name="T52" fmla="*/ 63 w 126"/>
                <a:gd name="T53" fmla="*/ 47 h 158"/>
                <a:gd name="T54" fmla="*/ 71 w 126"/>
                <a:gd name="T55" fmla="*/ 39 h 158"/>
                <a:gd name="T56" fmla="*/ 95 w 126"/>
                <a:gd name="T57" fmla="*/ 31 h 158"/>
                <a:gd name="T58" fmla="*/ 103 w 126"/>
                <a:gd name="T59" fmla="*/ 39 h 158"/>
                <a:gd name="T60" fmla="*/ 111 w 126"/>
                <a:gd name="T61" fmla="*/ 39 h 158"/>
                <a:gd name="T62" fmla="*/ 119 w 126"/>
                <a:gd name="T63" fmla="*/ 55 h 158"/>
                <a:gd name="T64" fmla="*/ 126 w 126"/>
                <a:gd name="T65"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158">
                  <a:moveTo>
                    <a:pt x="126" y="71"/>
                  </a:moveTo>
                  <a:lnTo>
                    <a:pt x="111" y="79"/>
                  </a:lnTo>
                  <a:lnTo>
                    <a:pt x="95" y="95"/>
                  </a:lnTo>
                  <a:lnTo>
                    <a:pt x="79" y="118"/>
                  </a:lnTo>
                  <a:lnTo>
                    <a:pt x="71" y="126"/>
                  </a:lnTo>
                  <a:lnTo>
                    <a:pt x="71" y="134"/>
                  </a:lnTo>
                  <a:lnTo>
                    <a:pt x="63" y="150"/>
                  </a:lnTo>
                  <a:lnTo>
                    <a:pt x="55" y="158"/>
                  </a:lnTo>
                  <a:lnTo>
                    <a:pt x="39" y="150"/>
                  </a:lnTo>
                  <a:lnTo>
                    <a:pt x="32" y="142"/>
                  </a:lnTo>
                  <a:lnTo>
                    <a:pt x="16" y="118"/>
                  </a:lnTo>
                  <a:lnTo>
                    <a:pt x="8" y="103"/>
                  </a:lnTo>
                  <a:lnTo>
                    <a:pt x="8" y="79"/>
                  </a:lnTo>
                  <a:lnTo>
                    <a:pt x="8" y="71"/>
                  </a:lnTo>
                  <a:lnTo>
                    <a:pt x="8" y="63"/>
                  </a:lnTo>
                  <a:lnTo>
                    <a:pt x="0" y="55"/>
                  </a:lnTo>
                  <a:lnTo>
                    <a:pt x="0" y="47"/>
                  </a:lnTo>
                  <a:lnTo>
                    <a:pt x="0" y="39"/>
                  </a:lnTo>
                  <a:lnTo>
                    <a:pt x="0" y="31"/>
                  </a:lnTo>
                  <a:lnTo>
                    <a:pt x="8" y="31"/>
                  </a:lnTo>
                  <a:lnTo>
                    <a:pt x="8" y="24"/>
                  </a:lnTo>
                  <a:lnTo>
                    <a:pt x="16" y="24"/>
                  </a:lnTo>
                  <a:lnTo>
                    <a:pt x="39" y="0"/>
                  </a:lnTo>
                  <a:lnTo>
                    <a:pt x="47" y="16"/>
                  </a:lnTo>
                  <a:lnTo>
                    <a:pt x="55" y="16"/>
                  </a:lnTo>
                  <a:lnTo>
                    <a:pt x="63" y="24"/>
                  </a:lnTo>
                  <a:lnTo>
                    <a:pt x="63" y="47"/>
                  </a:lnTo>
                  <a:lnTo>
                    <a:pt x="71" y="39"/>
                  </a:lnTo>
                  <a:lnTo>
                    <a:pt x="95" y="31"/>
                  </a:lnTo>
                  <a:lnTo>
                    <a:pt x="103" y="39"/>
                  </a:lnTo>
                  <a:lnTo>
                    <a:pt x="111" y="39"/>
                  </a:lnTo>
                  <a:lnTo>
                    <a:pt x="119" y="55"/>
                  </a:lnTo>
                  <a:lnTo>
                    <a:pt x="126"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79" name="Freeform 81"/>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0" name="Freeform 82"/>
            <p:cNvSpPr>
              <a:spLocks/>
            </p:cNvSpPr>
            <p:nvPr/>
          </p:nvSpPr>
          <p:spPr bwMode="auto">
            <a:xfrm>
              <a:off x="4465" y="1920"/>
              <a:ext cx="142" cy="142"/>
            </a:xfrm>
            <a:custGeom>
              <a:avLst/>
              <a:gdLst>
                <a:gd name="T0" fmla="*/ 111 w 142"/>
                <a:gd name="T1" fmla="*/ 0 h 142"/>
                <a:gd name="T2" fmla="*/ 126 w 142"/>
                <a:gd name="T3" fmla="*/ 16 h 142"/>
                <a:gd name="T4" fmla="*/ 134 w 142"/>
                <a:gd name="T5" fmla="*/ 24 h 142"/>
                <a:gd name="T6" fmla="*/ 142 w 142"/>
                <a:gd name="T7" fmla="*/ 40 h 142"/>
                <a:gd name="T8" fmla="*/ 142 w 142"/>
                <a:gd name="T9" fmla="*/ 47 h 142"/>
                <a:gd name="T10" fmla="*/ 142 w 142"/>
                <a:gd name="T11" fmla="*/ 55 h 142"/>
                <a:gd name="T12" fmla="*/ 126 w 142"/>
                <a:gd name="T13" fmla="*/ 63 h 142"/>
                <a:gd name="T14" fmla="*/ 111 w 142"/>
                <a:gd name="T15" fmla="*/ 79 h 142"/>
                <a:gd name="T16" fmla="*/ 103 w 142"/>
                <a:gd name="T17" fmla="*/ 79 h 142"/>
                <a:gd name="T18" fmla="*/ 95 w 142"/>
                <a:gd name="T19" fmla="*/ 87 h 142"/>
                <a:gd name="T20" fmla="*/ 79 w 142"/>
                <a:gd name="T21" fmla="*/ 103 h 142"/>
                <a:gd name="T22" fmla="*/ 55 w 142"/>
                <a:gd name="T23" fmla="*/ 126 h 142"/>
                <a:gd name="T24" fmla="*/ 39 w 142"/>
                <a:gd name="T25" fmla="*/ 126 h 142"/>
                <a:gd name="T26" fmla="*/ 24 w 142"/>
                <a:gd name="T27" fmla="*/ 134 h 142"/>
                <a:gd name="T28" fmla="*/ 0 w 142"/>
                <a:gd name="T29" fmla="*/ 142 h 142"/>
                <a:gd name="T30" fmla="*/ 0 w 142"/>
                <a:gd name="T31" fmla="*/ 87 h 142"/>
                <a:gd name="T32" fmla="*/ 0 w 142"/>
                <a:gd name="T33" fmla="*/ 71 h 142"/>
                <a:gd name="T34" fmla="*/ 16 w 142"/>
                <a:gd name="T35" fmla="*/ 63 h 142"/>
                <a:gd name="T36" fmla="*/ 47 w 142"/>
                <a:gd name="T37" fmla="*/ 47 h 142"/>
                <a:gd name="T38" fmla="*/ 71 w 142"/>
                <a:gd name="T39" fmla="*/ 32 h 142"/>
                <a:gd name="T40" fmla="*/ 79 w 142"/>
                <a:gd name="T41" fmla="*/ 32 h 142"/>
                <a:gd name="T42" fmla="*/ 87 w 142"/>
                <a:gd name="T43" fmla="*/ 24 h 142"/>
                <a:gd name="T44" fmla="*/ 103 w 142"/>
                <a:gd name="T45" fmla="*/ 8 h 142"/>
                <a:gd name="T46" fmla="*/ 111 w 142"/>
                <a:gd name="T4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142">
                  <a:moveTo>
                    <a:pt x="111" y="0"/>
                  </a:moveTo>
                  <a:lnTo>
                    <a:pt x="126" y="16"/>
                  </a:lnTo>
                  <a:lnTo>
                    <a:pt x="134" y="24"/>
                  </a:lnTo>
                  <a:lnTo>
                    <a:pt x="142" y="40"/>
                  </a:lnTo>
                  <a:lnTo>
                    <a:pt x="142" y="47"/>
                  </a:lnTo>
                  <a:lnTo>
                    <a:pt x="142" y="55"/>
                  </a:lnTo>
                  <a:lnTo>
                    <a:pt x="126" y="63"/>
                  </a:lnTo>
                  <a:lnTo>
                    <a:pt x="111" y="79"/>
                  </a:lnTo>
                  <a:lnTo>
                    <a:pt x="103" y="79"/>
                  </a:lnTo>
                  <a:lnTo>
                    <a:pt x="95" y="87"/>
                  </a:lnTo>
                  <a:lnTo>
                    <a:pt x="79" y="103"/>
                  </a:lnTo>
                  <a:lnTo>
                    <a:pt x="55" y="126"/>
                  </a:lnTo>
                  <a:lnTo>
                    <a:pt x="39" y="126"/>
                  </a:lnTo>
                  <a:lnTo>
                    <a:pt x="24" y="134"/>
                  </a:lnTo>
                  <a:lnTo>
                    <a:pt x="0" y="142"/>
                  </a:lnTo>
                  <a:lnTo>
                    <a:pt x="0" y="87"/>
                  </a:lnTo>
                  <a:lnTo>
                    <a:pt x="0" y="71"/>
                  </a:lnTo>
                  <a:lnTo>
                    <a:pt x="16" y="63"/>
                  </a:lnTo>
                  <a:lnTo>
                    <a:pt x="47" y="47"/>
                  </a:lnTo>
                  <a:lnTo>
                    <a:pt x="71" y="32"/>
                  </a:lnTo>
                  <a:lnTo>
                    <a:pt x="79" y="32"/>
                  </a:lnTo>
                  <a:lnTo>
                    <a:pt x="87" y="24"/>
                  </a:lnTo>
                  <a:lnTo>
                    <a:pt x="103" y="8"/>
                  </a:lnTo>
                  <a:lnTo>
                    <a:pt x="11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1" name="Freeform 83"/>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2" name="Freeform 84"/>
            <p:cNvSpPr>
              <a:spLocks/>
            </p:cNvSpPr>
            <p:nvPr/>
          </p:nvSpPr>
          <p:spPr bwMode="auto">
            <a:xfrm>
              <a:off x="4196" y="1944"/>
              <a:ext cx="214" cy="442"/>
            </a:xfrm>
            <a:custGeom>
              <a:avLst/>
              <a:gdLst>
                <a:gd name="T0" fmla="*/ 8 w 214"/>
                <a:gd name="T1" fmla="*/ 339 h 442"/>
                <a:gd name="T2" fmla="*/ 24 w 214"/>
                <a:gd name="T3" fmla="*/ 347 h 442"/>
                <a:gd name="T4" fmla="*/ 40 w 214"/>
                <a:gd name="T5" fmla="*/ 339 h 442"/>
                <a:gd name="T6" fmla="*/ 55 w 214"/>
                <a:gd name="T7" fmla="*/ 355 h 442"/>
                <a:gd name="T8" fmla="*/ 63 w 214"/>
                <a:gd name="T9" fmla="*/ 371 h 442"/>
                <a:gd name="T10" fmla="*/ 47 w 214"/>
                <a:gd name="T11" fmla="*/ 387 h 442"/>
                <a:gd name="T12" fmla="*/ 47 w 214"/>
                <a:gd name="T13" fmla="*/ 411 h 442"/>
                <a:gd name="T14" fmla="*/ 55 w 214"/>
                <a:gd name="T15" fmla="*/ 442 h 442"/>
                <a:gd name="T16" fmla="*/ 79 w 214"/>
                <a:gd name="T17" fmla="*/ 426 h 442"/>
                <a:gd name="T18" fmla="*/ 95 w 214"/>
                <a:gd name="T19" fmla="*/ 411 h 442"/>
                <a:gd name="T20" fmla="*/ 111 w 214"/>
                <a:gd name="T21" fmla="*/ 403 h 442"/>
                <a:gd name="T22" fmla="*/ 127 w 214"/>
                <a:gd name="T23" fmla="*/ 387 h 442"/>
                <a:gd name="T24" fmla="*/ 142 w 214"/>
                <a:gd name="T25" fmla="*/ 379 h 442"/>
                <a:gd name="T26" fmla="*/ 158 w 214"/>
                <a:gd name="T27" fmla="*/ 395 h 442"/>
                <a:gd name="T28" fmla="*/ 182 w 214"/>
                <a:gd name="T29" fmla="*/ 403 h 442"/>
                <a:gd name="T30" fmla="*/ 190 w 214"/>
                <a:gd name="T31" fmla="*/ 387 h 442"/>
                <a:gd name="T32" fmla="*/ 198 w 214"/>
                <a:gd name="T33" fmla="*/ 371 h 442"/>
                <a:gd name="T34" fmla="*/ 214 w 214"/>
                <a:gd name="T35" fmla="*/ 355 h 442"/>
                <a:gd name="T36" fmla="*/ 190 w 214"/>
                <a:gd name="T37" fmla="*/ 339 h 442"/>
                <a:gd name="T38" fmla="*/ 166 w 214"/>
                <a:gd name="T39" fmla="*/ 316 h 442"/>
                <a:gd name="T40" fmla="*/ 150 w 214"/>
                <a:gd name="T41" fmla="*/ 308 h 442"/>
                <a:gd name="T42" fmla="*/ 142 w 214"/>
                <a:gd name="T43" fmla="*/ 300 h 442"/>
                <a:gd name="T44" fmla="*/ 158 w 214"/>
                <a:gd name="T45" fmla="*/ 276 h 442"/>
                <a:gd name="T46" fmla="*/ 182 w 214"/>
                <a:gd name="T47" fmla="*/ 276 h 442"/>
                <a:gd name="T48" fmla="*/ 182 w 214"/>
                <a:gd name="T49" fmla="*/ 245 h 442"/>
                <a:gd name="T50" fmla="*/ 190 w 214"/>
                <a:gd name="T51" fmla="*/ 229 h 442"/>
                <a:gd name="T52" fmla="*/ 190 w 214"/>
                <a:gd name="T53" fmla="*/ 189 h 442"/>
                <a:gd name="T54" fmla="*/ 190 w 214"/>
                <a:gd name="T55" fmla="*/ 166 h 442"/>
                <a:gd name="T56" fmla="*/ 182 w 214"/>
                <a:gd name="T57" fmla="*/ 150 h 442"/>
                <a:gd name="T58" fmla="*/ 166 w 214"/>
                <a:gd name="T59" fmla="*/ 110 h 442"/>
                <a:gd name="T60" fmla="*/ 150 w 214"/>
                <a:gd name="T61" fmla="*/ 87 h 442"/>
                <a:gd name="T62" fmla="*/ 119 w 214"/>
                <a:gd name="T63" fmla="*/ 95 h 442"/>
                <a:gd name="T64" fmla="*/ 111 w 214"/>
                <a:gd name="T65" fmla="*/ 79 h 442"/>
                <a:gd name="T66" fmla="*/ 95 w 214"/>
                <a:gd name="T67" fmla="*/ 55 h 442"/>
                <a:gd name="T68" fmla="*/ 103 w 214"/>
                <a:gd name="T69" fmla="*/ 47 h 442"/>
                <a:gd name="T70" fmla="*/ 127 w 214"/>
                <a:gd name="T71" fmla="*/ 16 h 442"/>
                <a:gd name="T72" fmla="*/ 134 w 214"/>
                <a:gd name="T73" fmla="*/ 8 h 442"/>
                <a:gd name="T74" fmla="*/ 95 w 214"/>
                <a:gd name="T75" fmla="*/ 0 h 442"/>
                <a:gd name="T76" fmla="*/ 71 w 214"/>
                <a:gd name="T77" fmla="*/ 8 h 442"/>
                <a:gd name="T78" fmla="*/ 55 w 214"/>
                <a:gd name="T79" fmla="*/ 31 h 442"/>
                <a:gd name="T80" fmla="*/ 47 w 214"/>
                <a:gd name="T81" fmla="*/ 47 h 442"/>
                <a:gd name="T82" fmla="*/ 55 w 214"/>
                <a:gd name="T83" fmla="*/ 71 h 442"/>
                <a:gd name="T84" fmla="*/ 47 w 214"/>
                <a:gd name="T85" fmla="*/ 118 h 442"/>
                <a:gd name="T86" fmla="*/ 40 w 214"/>
                <a:gd name="T87" fmla="*/ 134 h 442"/>
                <a:gd name="T88" fmla="*/ 40 w 214"/>
                <a:gd name="T89" fmla="*/ 181 h 442"/>
                <a:gd name="T90" fmla="*/ 32 w 214"/>
                <a:gd name="T91" fmla="*/ 213 h 442"/>
                <a:gd name="T92" fmla="*/ 32 w 214"/>
                <a:gd name="T93" fmla="*/ 245 h 442"/>
                <a:gd name="T94" fmla="*/ 40 w 214"/>
                <a:gd name="T95" fmla="*/ 260 h 442"/>
                <a:gd name="T96" fmla="*/ 47 w 214"/>
                <a:gd name="T97" fmla="*/ 268 h 442"/>
                <a:gd name="T98" fmla="*/ 55 w 214"/>
                <a:gd name="T99" fmla="*/ 292 h 442"/>
                <a:gd name="T100" fmla="*/ 32 w 214"/>
                <a:gd name="T101" fmla="*/ 308 h 442"/>
                <a:gd name="T102" fmla="*/ 8 w 214"/>
                <a:gd name="T103" fmla="*/ 324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442">
                  <a:moveTo>
                    <a:pt x="0" y="332"/>
                  </a:moveTo>
                  <a:lnTo>
                    <a:pt x="8" y="339"/>
                  </a:lnTo>
                  <a:lnTo>
                    <a:pt x="16" y="347"/>
                  </a:lnTo>
                  <a:lnTo>
                    <a:pt x="24" y="347"/>
                  </a:lnTo>
                  <a:lnTo>
                    <a:pt x="24" y="339"/>
                  </a:lnTo>
                  <a:lnTo>
                    <a:pt x="40" y="339"/>
                  </a:lnTo>
                  <a:lnTo>
                    <a:pt x="40" y="347"/>
                  </a:lnTo>
                  <a:lnTo>
                    <a:pt x="55" y="355"/>
                  </a:lnTo>
                  <a:lnTo>
                    <a:pt x="63" y="363"/>
                  </a:lnTo>
                  <a:lnTo>
                    <a:pt x="63" y="371"/>
                  </a:lnTo>
                  <a:lnTo>
                    <a:pt x="55" y="371"/>
                  </a:lnTo>
                  <a:lnTo>
                    <a:pt x="47" y="387"/>
                  </a:lnTo>
                  <a:lnTo>
                    <a:pt x="47" y="403"/>
                  </a:lnTo>
                  <a:lnTo>
                    <a:pt x="47" y="411"/>
                  </a:lnTo>
                  <a:lnTo>
                    <a:pt x="55" y="419"/>
                  </a:lnTo>
                  <a:lnTo>
                    <a:pt x="55" y="442"/>
                  </a:lnTo>
                  <a:lnTo>
                    <a:pt x="63" y="434"/>
                  </a:lnTo>
                  <a:lnTo>
                    <a:pt x="79" y="426"/>
                  </a:lnTo>
                  <a:lnTo>
                    <a:pt x="87" y="419"/>
                  </a:lnTo>
                  <a:lnTo>
                    <a:pt x="95" y="411"/>
                  </a:lnTo>
                  <a:lnTo>
                    <a:pt x="103" y="411"/>
                  </a:lnTo>
                  <a:lnTo>
                    <a:pt x="111" y="403"/>
                  </a:lnTo>
                  <a:lnTo>
                    <a:pt x="119" y="395"/>
                  </a:lnTo>
                  <a:lnTo>
                    <a:pt x="127" y="387"/>
                  </a:lnTo>
                  <a:lnTo>
                    <a:pt x="134" y="379"/>
                  </a:lnTo>
                  <a:lnTo>
                    <a:pt x="142" y="379"/>
                  </a:lnTo>
                  <a:lnTo>
                    <a:pt x="150" y="379"/>
                  </a:lnTo>
                  <a:lnTo>
                    <a:pt x="158" y="395"/>
                  </a:lnTo>
                  <a:lnTo>
                    <a:pt x="166" y="403"/>
                  </a:lnTo>
                  <a:lnTo>
                    <a:pt x="182" y="403"/>
                  </a:lnTo>
                  <a:lnTo>
                    <a:pt x="190" y="403"/>
                  </a:lnTo>
                  <a:lnTo>
                    <a:pt x="190" y="387"/>
                  </a:lnTo>
                  <a:lnTo>
                    <a:pt x="190" y="379"/>
                  </a:lnTo>
                  <a:lnTo>
                    <a:pt x="198" y="371"/>
                  </a:lnTo>
                  <a:lnTo>
                    <a:pt x="206" y="363"/>
                  </a:lnTo>
                  <a:lnTo>
                    <a:pt x="214" y="355"/>
                  </a:lnTo>
                  <a:lnTo>
                    <a:pt x="198" y="347"/>
                  </a:lnTo>
                  <a:lnTo>
                    <a:pt x="190" y="339"/>
                  </a:lnTo>
                  <a:lnTo>
                    <a:pt x="174" y="324"/>
                  </a:lnTo>
                  <a:lnTo>
                    <a:pt x="166" y="316"/>
                  </a:lnTo>
                  <a:lnTo>
                    <a:pt x="166" y="308"/>
                  </a:lnTo>
                  <a:lnTo>
                    <a:pt x="150" y="308"/>
                  </a:lnTo>
                  <a:lnTo>
                    <a:pt x="150" y="300"/>
                  </a:lnTo>
                  <a:lnTo>
                    <a:pt x="142" y="300"/>
                  </a:lnTo>
                  <a:lnTo>
                    <a:pt x="150" y="284"/>
                  </a:lnTo>
                  <a:lnTo>
                    <a:pt x="158" y="276"/>
                  </a:lnTo>
                  <a:lnTo>
                    <a:pt x="174" y="276"/>
                  </a:lnTo>
                  <a:lnTo>
                    <a:pt x="182" y="276"/>
                  </a:lnTo>
                  <a:lnTo>
                    <a:pt x="182" y="268"/>
                  </a:lnTo>
                  <a:lnTo>
                    <a:pt x="182" y="245"/>
                  </a:lnTo>
                  <a:lnTo>
                    <a:pt x="182" y="237"/>
                  </a:lnTo>
                  <a:lnTo>
                    <a:pt x="190" y="229"/>
                  </a:lnTo>
                  <a:lnTo>
                    <a:pt x="190" y="213"/>
                  </a:lnTo>
                  <a:lnTo>
                    <a:pt x="190" y="189"/>
                  </a:lnTo>
                  <a:lnTo>
                    <a:pt x="190" y="174"/>
                  </a:lnTo>
                  <a:lnTo>
                    <a:pt x="190" y="166"/>
                  </a:lnTo>
                  <a:lnTo>
                    <a:pt x="182" y="158"/>
                  </a:lnTo>
                  <a:lnTo>
                    <a:pt x="182" y="150"/>
                  </a:lnTo>
                  <a:lnTo>
                    <a:pt x="174" y="134"/>
                  </a:lnTo>
                  <a:lnTo>
                    <a:pt x="166" y="110"/>
                  </a:lnTo>
                  <a:lnTo>
                    <a:pt x="166" y="87"/>
                  </a:lnTo>
                  <a:lnTo>
                    <a:pt x="150" y="87"/>
                  </a:lnTo>
                  <a:lnTo>
                    <a:pt x="134" y="95"/>
                  </a:lnTo>
                  <a:lnTo>
                    <a:pt x="119" y="95"/>
                  </a:lnTo>
                  <a:lnTo>
                    <a:pt x="111" y="95"/>
                  </a:lnTo>
                  <a:lnTo>
                    <a:pt x="111" y="79"/>
                  </a:lnTo>
                  <a:lnTo>
                    <a:pt x="103" y="63"/>
                  </a:lnTo>
                  <a:lnTo>
                    <a:pt x="95" y="55"/>
                  </a:lnTo>
                  <a:lnTo>
                    <a:pt x="103" y="55"/>
                  </a:lnTo>
                  <a:lnTo>
                    <a:pt x="103" y="47"/>
                  </a:lnTo>
                  <a:lnTo>
                    <a:pt x="119" y="31"/>
                  </a:lnTo>
                  <a:lnTo>
                    <a:pt x="127" y="16"/>
                  </a:lnTo>
                  <a:lnTo>
                    <a:pt x="127" y="8"/>
                  </a:lnTo>
                  <a:lnTo>
                    <a:pt x="134" y="8"/>
                  </a:lnTo>
                  <a:lnTo>
                    <a:pt x="127" y="8"/>
                  </a:lnTo>
                  <a:lnTo>
                    <a:pt x="95" y="0"/>
                  </a:lnTo>
                  <a:lnTo>
                    <a:pt x="79" y="8"/>
                  </a:lnTo>
                  <a:lnTo>
                    <a:pt x="71" y="8"/>
                  </a:lnTo>
                  <a:lnTo>
                    <a:pt x="63" y="16"/>
                  </a:lnTo>
                  <a:lnTo>
                    <a:pt x="55" y="31"/>
                  </a:lnTo>
                  <a:lnTo>
                    <a:pt x="55" y="39"/>
                  </a:lnTo>
                  <a:lnTo>
                    <a:pt x="47" y="47"/>
                  </a:lnTo>
                  <a:lnTo>
                    <a:pt x="55" y="63"/>
                  </a:lnTo>
                  <a:lnTo>
                    <a:pt x="55" y="71"/>
                  </a:lnTo>
                  <a:lnTo>
                    <a:pt x="55" y="110"/>
                  </a:lnTo>
                  <a:lnTo>
                    <a:pt x="47" y="118"/>
                  </a:lnTo>
                  <a:lnTo>
                    <a:pt x="47" y="126"/>
                  </a:lnTo>
                  <a:lnTo>
                    <a:pt x="40" y="134"/>
                  </a:lnTo>
                  <a:lnTo>
                    <a:pt x="40" y="174"/>
                  </a:lnTo>
                  <a:lnTo>
                    <a:pt x="40" y="181"/>
                  </a:lnTo>
                  <a:lnTo>
                    <a:pt x="32" y="197"/>
                  </a:lnTo>
                  <a:lnTo>
                    <a:pt x="32" y="213"/>
                  </a:lnTo>
                  <a:lnTo>
                    <a:pt x="40" y="237"/>
                  </a:lnTo>
                  <a:lnTo>
                    <a:pt x="32" y="245"/>
                  </a:lnTo>
                  <a:lnTo>
                    <a:pt x="40" y="253"/>
                  </a:lnTo>
                  <a:lnTo>
                    <a:pt x="40" y="260"/>
                  </a:lnTo>
                  <a:lnTo>
                    <a:pt x="40" y="268"/>
                  </a:lnTo>
                  <a:lnTo>
                    <a:pt x="47" y="268"/>
                  </a:lnTo>
                  <a:lnTo>
                    <a:pt x="47" y="276"/>
                  </a:lnTo>
                  <a:lnTo>
                    <a:pt x="55" y="292"/>
                  </a:lnTo>
                  <a:lnTo>
                    <a:pt x="40" y="292"/>
                  </a:lnTo>
                  <a:lnTo>
                    <a:pt x="32" y="308"/>
                  </a:lnTo>
                  <a:lnTo>
                    <a:pt x="16" y="316"/>
                  </a:lnTo>
                  <a:lnTo>
                    <a:pt x="8" y="324"/>
                  </a:lnTo>
                  <a:lnTo>
                    <a:pt x="0"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3" name="Freeform 85"/>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4" name="Freeform 86"/>
            <p:cNvSpPr>
              <a:spLocks/>
            </p:cNvSpPr>
            <p:nvPr/>
          </p:nvSpPr>
          <p:spPr bwMode="auto">
            <a:xfrm>
              <a:off x="4133" y="1896"/>
              <a:ext cx="134" cy="111"/>
            </a:xfrm>
            <a:custGeom>
              <a:avLst/>
              <a:gdLst>
                <a:gd name="T0" fmla="*/ 31 w 134"/>
                <a:gd name="T1" fmla="*/ 0 h 111"/>
                <a:gd name="T2" fmla="*/ 31 w 134"/>
                <a:gd name="T3" fmla="*/ 16 h 111"/>
                <a:gd name="T4" fmla="*/ 63 w 134"/>
                <a:gd name="T5" fmla="*/ 24 h 111"/>
                <a:gd name="T6" fmla="*/ 71 w 134"/>
                <a:gd name="T7" fmla="*/ 24 h 111"/>
                <a:gd name="T8" fmla="*/ 79 w 134"/>
                <a:gd name="T9" fmla="*/ 24 h 111"/>
                <a:gd name="T10" fmla="*/ 87 w 134"/>
                <a:gd name="T11" fmla="*/ 24 h 111"/>
                <a:gd name="T12" fmla="*/ 110 w 134"/>
                <a:gd name="T13" fmla="*/ 32 h 111"/>
                <a:gd name="T14" fmla="*/ 118 w 134"/>
                <a:gd name="T15" fmla="*/ 32 h 111"/>
                <a:gd name="T16" fmla="*/ 126 w 134"/>
                <a:gd name="T17" fmla="*/ 40 h 111"/>
                <a:gd name="T18" fmla="*/ 126 w 134"/>
                <a:gd name="T19" fmla="*/ 48 h 111"/>
                <a:gd name="T20" fmla="*/ 134 w 134"/>
                <a:gd name="T21" fmla="*/ 56 h 111"/>
                <a:gd name="T22" fmla="*/ 126 w 134"/>
                <a:gd name="T23" fmla="*/ 64 h 111"/>
                <a:gd name="T24" fmla="*/ 118 w 134"/>
                <a:gd name="T25" fmla="*/ 79 h 111"/>
                <a:gd name="T26" fmla="*/ 110 w 134"/>
                <a:gd name="T27" fmla="*/ 95 h 111"/>
                <a:gd name="T28" fmla="*/ 103 w 134"/>
                <a:gd name="T29" fmla="*/ 95 h 111"/>
                <a:gd name="T30" fmla="*/ 87 w 134"/>
                <a:gd name="T31" fmla="*/ 95 h 111"/>
                <a:gd name="T32" fmla="*/ 79 w 134"/>
                <a:gd name="T33" fmla="*/ 87 h 111"/>
                <a:gd name="T34" fmla="*/ 79 w 134"/>
                <a:gd name="T35" fmla="*/ 95 h 111"/>
                <a:gd name="T36" fmla="*/ 71 w 134"/>
                <a:gd name="T37" fmla="*/ 111 h 111"/>
                <a:gd name="T38" fmla="*/ 55 w 134"/>
                <a:gd name="T39" fmla="*/ 95 h 111"/>
                <a:gd name="T40" fmla="*/ 47 w 134"/>
                <a:gd name="T41" fmla="*/ 79 h 111"/>
                <a:gd name="T42" fmla="*/ 39 w 134"/>
                <a:gd name="T43" fmla="*/ 71 h 111"/>
                <a:gd name="T44" fmla="*/ 15 w 134"/>
                <a:gd name="T45" fmla="*/ 64 h 111"/>
                <a:gd name="T46" fmla="*/ 15 w 134"/>
                <a:gd name="T47" fmla="*/ 56 h 111"/>
                <a:gd name="T48" fmla="*/ 8 w 134"/>
                <a:gd name="T49" fmla="*/ 56 h 111"/>
                <a:gd name="T50" fmla="*/ 0 w 134"/>
                <a:gd name="T51" fmla="*/ 48 h 111"/>
                <a:gd name="T52" fmla="*/ 8 w 134"/>
                <a:gd name="T53" fmla="*/ 32 h 111"/>
                <a:gd name="T54" fmla="*/ 8 w 134"/>
                <a:gd name="T55" fmla="*/ 16 h 111"/>
                <a:gd name="T56" fmla="*/ 15 w 134"/>
                <a:gd name="T57" fmla="*/ 8 h 111"/>
                <a:gd name="T58" fmla="*/ 23 w 134"/>
                <a:gd name="T59" fmla="*/ 0 h 111"/>
                <a:gd name="T60" fmla="*/ 31 w 134"/>
                <a:gd name="T6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1">
                  <a:moveTo>
                    <a:pt x="31" y="0"/>
                  </a:moveTo>
                  <a:lnTo>
                    <a:pt x="31" y="16"/>
                  </a:lnTo>
                  <a:lnTo>
                    <a:pt x="63" y="24"/>
                  </a:lnTo>
                  <a:lnTo>
                    <a:pt x="71" y="24"/>
                  </a:lnTo>
                  <a:lnTo>
                    <a:pt x="79" y="24"/>
                  </a:lnTo>
                  <a:lnTo>
                    <a:pt x="87" y="24"/>
                  </a:lnTo>
                  <a:lnTo>
                    <a:pt x="110" y="32"/>
                  </a:lnTo>
                  <a:lnTo>
                    <a:pt x="118" y="32"/>
                  </a:lnTo>
                  <a:lnTo>
                    <a:pt x="126" y="40"/>
                  </a:lnTo>
                  <a:lnTo>
                    <a:pt x="126" y="48"/>
                  </a:lnTo>
                  <a:lnTo>
                    <a:pt x="134" y="56"/>
                  </a:lnTo>
                  <a:lnTo>
                    <a:pt x="126" y="64"/>
                  </a:lnTo>
                  <a:lnTo>
                    <a:pt x="118" y="79"/>
                  </a:lnTo>
                  <a:lnTo>
                    <a:pt x="110" y="95"/>
                  </a:lnTo>
                  <a:lnTo>
                    <a:pt x="103" y="95"/>
                  </a:lnTo>
                  <a:lnTo>
                    <a:pt x="87" y="95"/>
                  </a:lnTo>
                  <a:lnTo>
                    <a:pt x="79" y="87"/>
                  </a:lnTo>
                  <a:lnTo>
                    <a:pt x="79" y="95"/>
                  </a:lnTo>
                  <a:lnTo>
                    <a:pt x="71" y="111"/>
                  </a:lnTo>
                  <a:lnTo>
                    <a:pt x="55" y="95"/>
                  </a:lnTo>
                  <a:lnTo>
                    <a:pt x="47" y="79"/>
                  </a:lnTo>
                  <a:lnTo>
                    <a:pt x="39" y="71"/>
                  </a:lnTo>
                  <a:lnTo>
                    <a:pt x="15" y="64"/>
                  </a:lnTo>
                  <a:lnTo>
                    <a:pt x="15" y="56"/>
                  </a:lnTo>
                  <a:lnTo>
                    <a:pt x="8" y="56"/>
                  </a:lnTo>
                  <a:lnTo>
                    <a:pt x="0" y="48"/>
                  </a:lnTo>
                  <a:lnTo>
                    <a:pt x="8" y="32"/>
                  </a:lnTo>
                  <a:lnTo>
                    <a:pt x="8" y="16"/>
                  </a:lnTo>
                  <a:lnTo>
                    <a:pt x="15" y="8"/>
                  </a:lnTo>
                  <a:lnTo>
                    <a:pt x="23" y="0"/>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5" name="Freeform 87"/>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6" name="Freeform 88"/>
            <p:cNvSpPr>
              <a:spLocks/>
            </p:cNvSpPr>
            <p:nvPr/>
          </p:nvSpPr>
          <p:spPr bwMode="auto">
            <a:xfrm>
              <a:off x="4101" y="1730"/>
              <a:ext cx="182" cy="190"/>
            </a:xfrm>
            <a:custGeom>
              <a:avLst/>
              <a:gdLst>
                <a:gd name="T0" fmla="*/ 0 w 182"/>
                <a:gd name="T1" fmla="*/ 166 h 190"/>
                <a:gd name="T2" fmla="*/ 8 w 182"/>
                <a:gd name="T3" fmla="*/ 158 h 190"/>
                <a:gd name="T4" fmla="*/ 16 w 182"/>
                <a:gd name="T5" fmla="*/ 151 h 190"/>
                <a:gd name="T6" fmla="*/ 24 w 182"/>
                <a:gd name="T7" fmla="*/ 143 h 190"/>
                <a:gd name="T8" fmla="*/ 32 w 182"/>
                <a:gd name="T9" fmla="*/ 127 h 190"/>
                <a:gd name="T10" fmla="*/ 63 w 182"/>
                <a:gd name="T11" fmla="*/ 127 h 190"/>
                <a:gd name="T12" fmla="*/ 63 w 182"/>
                <a:gd name="T13" fmla="*/ 151 h 190"/>
                <a:gd name="T14" fmla="*/ 63 w 182"/>
                <a:gd name="T15" fmla="*/ 166 h 190"/>
                <a:gd name="T16" fmla="*/ 63 w 182"/>
                <a:gd name="T17" fmla="*/ 182 h 190"/>
                <a:gd name="T18" fmla="*/ 95 w 182"/>
                <a:gd name="T19" fmla="*/ 190 h 190"/>
                <a:gd name="T20" fmla="*/ 103 w 182"/>
                <a:gd name="T21" fmla="*/ 190 h 190"/>
                <a:gd name="T22" fmla="*/ 111 w 182"/>
                <a:gd name="T23" fmla="*/ 190 h 190"/>
                <a:gd name="T24" fmla="*/ 111 w 182"/>
                <a:gd name="T25" fmla="*/ 166 h 190"/>
                <a:gd name="T26" fmla="*/ 111 w 182"/>
                <a:gd name="T27" fmla="*/ 135 h 190"/>
                <a:gd name="T28" fmla="*/ 119 w 182"/>
                <a:gd name="T29" fmla="*/ 135 h 190"/>
                <a:gd name="T30" fmla="*/ 127 w 182"/>
                <a:gd name="T31" fmla="*/ 135 h 190"/>
                <a:gd name="T32" fmla="*/ 135 w 182"/>
                <a:gd name="T33" fmla="*/ 135 h 190"/>
                <a:gd name="T34" fmla="*/ 135 w 182"/>
                <a:gd name="T35" fmla="*/ 127 h 190"/>
                <a:gd name="T36" fmla="*/ 135 w 182"/>
                <a:gd name="T37" fmla="*/ 111 h 190"/>
                <a:gd name="T38" fmla="*/ 142 w 182"/>
                <a:gd name="T39" fmla="*/ 103 h 190"/>
                <a:gd name="T40" fmla="*/ 150 w 182"/>
                <a:gd name="T41" fmla="*/ 87 h 190"/>
                <a:gd name="T42" fmla="*/ 158 w 182"/>
                <a:gd name="T43" fmla="*/ 79 h 190"/>
                <a:gd name="T44" fmla="*/ 166 w 182"/>
                <a:gd name="T45" fmla="*/ 72 h 190"/>
                <a:gd name="T46" fmla="*/ 166 w 182"/>
                <a:gd name="T47" fmla="*/ 64 h 190"/>
                <a:gd name="T48" fmla="*/ 174 w 182"/>
                <a:gd name="T49" fmla="*/ 64 h 190"/>
                <a:gd name="T50" fmla="*/ 174 w 182"/>
                <a:gd name="T51" fmla="*/ 56 h 190"/>
                <a:gd name="T52" fmla="*/ 182 w 182"/>
                <a:gd name="T53" fmla="*/ 32 h 190"/>
                <a:gd name="T54" fmla="*/ 174 w 182"/>
                <a:gd name="T55" fmla="*/ 24 h 190"/>
                <a:gd name="T56" fmla="*/ 166 w 182"/>
                <a:gd name="T57" fmla="*/ 16 h 190"/>
                <a:gd name="T58" fmla="*/ 158 w 182"/>
                <a:gd name="T59" fmla="*/ 16 h 190"/>
                <a:gd name="T60" fmla="*/ 158 w 182"/>
                <a:gd name="T61" fmla="*/ 8 h 190"/>
                <a:gd name="T62" fmla="*/ 150 w 182"/>
                <a:gd name="T63" fmla="*/ 0 h 190"/>
                <a:gd name="T64" fmla="*/ 135 w 182"/>
                <a:gd name="T65" fmla="*/ 8 h 190"/>
                <a:gd name="T66" fmla="*/ 127 w 182"/>
                <a:gd name="T67" fmla="*/ 8 h 190"/>
                <a:gd name="T68" fmla="*/ 111 w 182"/>
                <a:gd name="T69" fmla="*/ 16 h 190"/>
                <a:gd name="T70" fmla="*/ 103 w 182"/>
                <a:gd name="T71" fmla="*/ 24 h 190"/>
                <a:gd name="T72" fmla="*/ 95 w 182"/>
                <a:gd name="T73" fmla="*/ 24 h 190"/>
                <a:gd name="T74" fmla="*/ 87 w 182"/>
                <a:gd name="T75" fmla="*/ 32 h 190"/>
                <a:gd name="T76" fmla="*/ 47 w 182"/>
                <a:gd name="T77" fmla="*/ 56 h 190"/>
                <a:gd name="T78" fmla="*/ 32 w 182"/>
                <a:gd name="T79" fmla="*/ 64 h 190"/>
                <a:gd name="T80" fmla="*/ 24 w 182"/>
                <a:gd name="T81" fmla="*/ 79 h 190"/>
                <a:gd name="T82" fmla="*/ 16 w 182"/>
                <a:gd name="T83" fmla="*/ 87 h 190"/>
                <a:gd name="T84" fmla="*/ 8 w 182"/>
                <a:gd name="T85" fmla="*/ 95 h 190"/>
                <a:gd name="T86" fmla="*/ 8 w 182"/>
                <a:gd name="T87" fmla="*/ 111 h 190"/>
                <a:gd name="T88" fmla="*/ 0 w 182"/>
                <a:gd name="T89" fmla="*/ 127 h 190"/>
                <a:gd name="T90" fmla="*/ 0 w 182"/>
                <a:gd name="T91" fmla="*/ 143 h 190"/>
                <a:gd name="T92" fmla="*/ 0 w 182"/>
                <a:gd name="T93" fmla="*/ 158 h 190"/>
                <a:gd name="T94" fmla="*/ 0 w 182"/>
                <a:gd name="T95" fmla="*/ 16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 h="190">
                  <a:moveTo>
                    <a:pt x="0" y="166"/>
                  </a:moveTo>
                  <a:lnTo>
                    <a:pt x="8" y="158"/>
                  </a:lnTo>
                  <a:lnTo>
                    <a:pt x="16" y="151"/>
                  </a:lnTo>
                  <a:lnTo>
                    <a:pt x="24" y="143"/>
                  </a:lnTo>
                  <a:lnTo>
                    <a:pt x="32" y="127"/>
                  </a:lnTo>
                  <a:lnTo>
                    <a:pt x="63" y="127"/>
                  </a:lnTo>
                  <a:lnTo>
                    <a:pt x="63" y="151"/>
                  </a:lnTo>
                  <a:lnTo>
                    <a:pt x="63" y="166"/>
                  </a:lnTo>
                  <a:lnTo>
                    <a:pt x="63" y="182"/>
                  </a:lnTo>
                  <a:lnTo>
                    <a:pt x="95" y="190"/>
                  </a:lnTo>
                  <a:lnTo>
                    <a:pt x="103" y="190"/>
                  </a:lnTo>
                  <a:lnTo>
                    <a:pt x="111" y="190"/>
                  </a:lnTo>
                  <a:lnTo>
                    <a:pt x="111" y="166"/>
                  </a:lnTo>
                  <a:lnTo>
                    <a:pt x="111" y="135"/>
                  </a:lnTo>
                  <a:lnTo>
                    <a:pt x="119" y="135"/>
                  </a:lnTo>
                  <a:lnTo>
                    <a:pt x="127" y="135"/>
                  </a:lnTo>
                  <a:lnTo>
                    <a:pt x="135" y="135"/>
                  </a:lnTo>
                  <a:lnTo>
                    <a:pt x="135" y="127"/>
                  </a:lnTo>
                  <a:lnTo>
                    <a:pt x="135" y="111"/>
                  </a:lnTo>
                  <a:lnTo>
                    <a:pt x="142" y="103"/>
                  </a:lnTo>
                  <a:lnTo>
                    <a:pt x="150" y="87"/>
                  </a:lnTo>
                  <a:lnTo>
                    <a:pt x="158" y="79"/>
                  </a:lnTo>
                  <a:lnTo>
                    <a:pt x="166" y="72"/>
                  </a:lnTo>
                  <a:lnTo>
                    <a:pt x="166" y="64"/>
                  </a:lnTo>
                  <a:lnTo>
                    <a:pt x="174" y="64"/>
                  </a:lnTo>
                  <a:lnTo>
                    <a:pt x="174" y="56"/>
                  </a:lnTo>
                  <a:lnTo>
                    <a:pt x="182" y="32"/>
                  </a:lnTo>
                  <a:lnTo>
                    <a:pt x="174" y="24"/>
                  </a:lnTo>
                  <a:lnTo>
                    <a:pt x="166" y="16"/>
                  </a:lnTo>
                  <a:lnTo>
                    <a:pt x="158" y="16"/>
                  </a:lnTo>
                  <a:lnTo>
                    <a:pt x="158" y="8"/>
                  </a:lnTo>
                  <a:lnTo>
                    <a:pt x="150" y="0"/>
                  </a:lnTo>
                  <a:lnTo>
                    <a:pt x="135" y="8"/>
                  </a:lnTo>
                  <a:lnTo>
                    <a:pt x="127" y="8"/>
                  </a:lnTo>
                  <a:lnTo>
                    <a:pt x="111" y="16"/>
                  </a:lnTo>
                  <a:lnTo>
                    <a:pt x="103" y="24"/>
                  </a:lnTo>
                  <a:lnTo>
                    <a:pt x="95" y="24"/>
                  </a:lnTo>
                  <a:lnTo>
                    <a:pt x="87" y="32"/>
                  </a:lnTo>
                  <a:lnTo>
                    <a:pt x="47" y="56"/>
                  </a:lnTo>
                  <a:lnTo>
                    <a:pt x="32" y="64"/>
                  </a:lnTo>
                  <a:lnTo>
                    <a:pt x="24" y="79"/>
                  </a:lnTo>
                  <a:lnTo>
                    <a:pt x="16" y="87"/>
                  </a:lnTo>
                  <a:lnTo>
                    <a:pt x="8" y="95"/>
                  </a:lnTo>
                  <a:lnTo>
                    <a:pt x="8" y="111"/>
                  </a:lnTo>
                  <a:lnTo>
                    <a:pt x="0" y="127"/>
                  </a:lnTo>
                  <a:lnTo>
                    <a:pt x="0" y="143"/>
                  </a:lnTo>
                  <a:lnTo>
                    <a:pt x="0" y="158"/>
                  </a:lnTo>
                  <a:lnTo>
                    <a:pt x="0"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7" name="Freeform 89"/>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88" name="Freeform 90"/>
            <p:cNvSpPr>
              <a:spLocks/>
            </p:cNvSpPr>
            <p:nvPr/>
          </p:nvSpPr>
          <p:spPr bwMode="auto">
            <a:xfrm>
              <a:off x="3959" y="1857"/>
              <a:ext cx="245" cy="197"/>
            </a:xfrm>
            <a:custGeom>
              <a:avLst/>
              <a:gdLst>
                <a:gd name="T0" fmla="*/ 15 w 245"/>
                <a:gd name="T1" fmla="*/ 95 h 197"/>
                <a:gd name="T2" fmla="*/ 23 w 245"/>
                <a:gd name="T3" fmla="*/ 95 h 197"/>
                <a:gd name="T4" fmla="*/ 23 w 245"/>
                <a:gd name="T5" fmla="*/ 103 h 197"/>
                <a:gd name="T6" fmla="*/ 31 w 245"/>
                <a:gd name="T7" fmla="*/ 103 h 197"/>
                <a:gd name="T8" fmla="*/ 39 w 245"/>
                <a:gd name="T9" fmla="*/ 103 h 197"/>
                <a:gd name="T10" fmla="*/ 39 w 245"/>
                <a:gd name="T11" fmla="*/ 95 h 197"/>
                <a:gd name="T12" fmla="*/ 39 w 245"/>
                <a:gd name="T13" fmla="*/ 87 h 197"/>
                <a:gd name="T14" fmla="*/ 39 w 245"/>
                <a:gd name="T15" fmla="*/ 79 h 197"/>
                <a:gd name="T16" fmla="*/ 63 w 245"/>
                <a:gd name="T17" fmla="*/ 71 h 197"/>
                <a:gd name="T18" fmla="*/ 71 w 245"/>
                <a:gd name="T19" fmla="*/ 79 h 197"/>
                <a:gd name="T20" fmla="*/ 79 w 245"/>
                <a:gd name="T21" fmla="*/ 87 h 197"/>
                <a:gd name="T22" fmla="*/ 87 w 245"/>
                <a:gd name="T23" fmla="*/ 87 h 197"/>
                <a:gd name="T24" fmla="*/ 87 w 245"/>
                <a:gd name="T25" fmla="*/ 79 h 197"/>
                <a:gd name="T26" fmla="*/ 87 w 245"/>
                <a:gd name="T27" fmla="*/ 71 h 197"/>
                <a:gd name="T28" fmla="*/ 102 w 245"/>
                <a:gd name="T29" fmla="*/ 63 h 197"/>
                <a:gd name="T30" fmla="*/ 118 w 245"/>
                <a:gd name="T31" fmla="*/ 55 h 197"/>
                <a:gd name="T32" fmla="*/ 126 w 245"/>
                <a:gd name="T33" fmla="*/ 55 h 197"/>
                <a:gd name="T34" fmla="*/ 142 w 245"/>
                <a:gd name="T35" fmla="*/ 55 h 197"/>
                <a:gd name="T36" fmla="*/ 142 w 245"/>
                <a:gd name="T37" fmla="*/ 47 h 197"/>
                <a:gd name="T38" fmla="*/ 142 w 245"/>
                <a:gd name="T39" fmla="*/ 39 h 197"/>
                <a:gd name="T40" fmla="*/ 158 w 245"/>
                <a:gd name="T41" fmla="*/ 24 h 197"/>
                <a:gd name="T42" fmla="*/ 166 w 245"/>
                <a:gd name="T43" fmla="*/ 16 h 197"/>
                <a:gd name="T44" fmla="*/ 174 w 245"/>
                <a:gd name="T45" fmla="*/ 0 h 197"/>
                <a:gd name="T46" fmla="*/ 205 w 245"/>
                <a:gd name="T47" fmla="*/ 0 h 197"/>
                <a:gd name="T48" fmla="*/ 205 w 245"/>
                <a:gd name="T49" fmla="*/ 24 h 197"/>
                <a:gd name="T50" fmla="*/ 205 w 245"/>
                <a:gd name="T51" fmla="*/ 39 h 197"/>
                <a:gd name="T52" fmla="*/ 197 w 245"/>
                <a:gd name="T53" fmla="*/ 39 h 197"/>
                <a:gd name="T54" fmla="*/ 189 w 245"/>
                <a:gd name="T55" fmla="*/ 47 h 197"/>
                <a:gd name="T56" fmla="*/ 182 w 245"/>
                <a:gd name="T57" fmla="*/ 55 h 197"/>
                <a:gd name="T58" fmla="*/ 182 w 245"/>
                <a:gd name="T59" fmla="*/ 71 h 197"/>
                <a:gd name="T60" fmla="*/ 174 w 245"/>
                <a:gd name="T61" fmla="*/ 87 h 197"/>
                <a:gd name="T62" fmla="*/ 182 w 245"/>
                <a:gd name="T63" fmla="*/ 95 h 197"/>
                <a:gd name="T64" fmla="*/ 189 w 245"/>
                <a:gd name="T65" fmla="*/ 95 h 197"/>
                <a:gd name="T66" fmla="*/ 189 w 245"/>
                <a:gd name="T67" fmla="*/ 103 h 197"/>
                <a:gd name="T68" fmla="*/ 213 w 245"/>
                <a:gd name="T69" fmla="*/ 110 h 197"/>
                <a:gd name="T70" fmla="*/ 221 w 245"/>
                <a:gd name="T71" fmla="*/ 118 h 197"/>
                <a:gd name="T72" fmla="*/ 229 w 245"/>
                <a:gd name="T73" fmla="*/ 134 h 197"/>
                <a:gd name="T74" fmla="*/ 245 w 245"/>
                <a:gd name="T75" fmla="*/ 150 h 197"/>
                <a:gd name="T76" fmla="*/ 237 w 245"/>
                <a:gd name="T77" fmla="*/ 158 h 197"/>
                <a:gd name="T78" fmla="*/ 229 w 245"/>
                <a:gd name="T79" fmla="*/ 166 h 197"/>
                <a:gd name="T80" fmla="*/ 229 w 245"/>
                <a:gd name="T81" fmla="*/ 182 h 197"/>
                <a:gd name="T82" fmla="*/ 229 w 245"/>
                <a:gd name="T83" fmla="*/ 189 h 197"/>
                <a:gd name="T84" fmla="*/ 197 w 245"/>
                <a:gd name="T85" fmla="*/ 197 h 197"/>
                <a:gd name="T86" fmla="*/ 197 w 245"/>
                <a:gd name="T87" fmla="*/ 189 h 197"/>
                <a:gd name="T88" fmla="*/ 197 w 245"/>
                <a:gd name="T89" fmla="*/ 174 h 197"/>
                <a:gd name="T90" fmla="*/ 197 w 245"/>
                <a:gd name="T91" fmla="*/ 166 h 197"/>
                <a:gd name="T92" fmla="*/ 189 w 245"/>
                <a:gd name="T93" fmla="*/ 158 h 197"/>
                <a:gd name="T94" fmla="*/ 174 w 245"/>
                <a:gd name="T95" fmla="*/ 166 h 197"/>
                <a:gd name="T96" fmla="*/ 158 w 245"/>
                <a:gd name="T97" fmla="*/ 166 h 197"/>
                <a:gd name="T98" fmla="*/ 142 w 245"/>
                <a:gd name="T99" fmla="*/ 166 h 197"/>
                <a:gd name="T100" fmla="*/ 134 w 245"/>
                <a:gd name="T101" fmla="*/ 158 h 197"/>
                <a:gd name="T102" fmla="*/ 110 w 245"/>
                <a:gd name="T103" fmla="*/ 158 h 197"/>
                <a:gd name="T104" fmla="*/ 71 w 245"/>
                <a:gd name="T105" fmla="*/ 150 h 197"/>
                <a:gd name="T106" fmla="*/ 55 w 245"/>
                <a:gd name="T107" fmla="*/ 150 h 197"/>
                <a:gd name="T108" fmla="*/ 39 w 245"/>
                <a:gd name="T109" fmla="*/ 166 h 197"/>
                <a:gd name="T110" fmla="*/ 23 w 245"/>
                <a:gd name="T111" fmla="*/ 150 h 197"/>
                <a:gd name="T112" fmla="*/ 15 w 245"/>
                <a:gd name="T113" fmla="*/ 134 h 197"/>
                <a:gd name="T114" fmla="*/ 8 w 245"/>
                <a:gd name="T115" fmla="*/ 118 h 197"/>
                <a:gd name="T116" fmla="*/ 0 w 245"/>
                <a:gd name="T117" fmla="*/ 110 h 197"/>
                <a:gd name="T118" fmla="*/ 0 w 245"/>
                <a:gd name="T119" fmla="*/ 103 h 197"/>
                <a:gd name="T120" fmla="*/ 8 w 245"/>
                <a:gd name="T121" fmla="*/ 95 h 197"/>
                <a:gd name="T122" fmla="*/ 15 w 245"/>
                <a:gd name="T123" fmla="*/ 9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197">
                  <a:moveTo>
                    <a:pt x="15" y="95"/>
                  </a:moveTo>
                  <a:lnTo>
                    <a:pt x="23" y="95"/>
                  </a:lnTo>
                  <a:lnTo>
                    <a:pt x="23" y="103"/>
                  </a:lnTo>
                  <a:lnTo>
                    <a:pt x="31" y="103"/>
                  </a:lnTo>
                  <a:lnTo>
                    <a:pt x="39" y="103"/>
                  </a:lnTo>
                  <a:lnTo>
                    <a:pt x="39" y="95"/>
                  </a:lnTo>
                  <a:lnTo>
                    <a:pt x="39" y="87"/>
                  </a:lnTo>
                  <a:lnTo>
                    <a:pt x="39" y="79"/>
                  </a:lnTo>
                  <a:lnTo>
                    <a:pt x="63" y="71"/>
                  </a:lnTo>
                  <a:lnTo>
                    <a:pt x="71" y="79"/>
                  </a:lnTo>
                  <a:lnTo>
                    <a:pt x="79" y="87"/>
                  </a:lnTo>
                  <a:lnTo>
                    <a:pt x="87" y="87"/>
                  </a:lnTo>
                  <a:lnTo>
                    <a:pt x="87" y="79"/>
                  </a:lnTo>
                  <a:lnTo>
                    <a:pt x="87" y="71"/>
                  </a:lnTo>
                  <a:lnTo>
                    <a:pt x="102" y="63"/>
                  </a:lnTo>
                  <a:lnTo>
                    <a:pt x="118" y="55"/>
                  </a:lnTo>
                  <a:lnTo>
                    <a:pt x="126" y="55"/>
                  </a:lnTo>
                  <a:lnTo>
                    <a:pt x="142" y="55"/>
                  </a:lnTo>
                  <a:lnTo>
                    <a:pt x="142" y="47"/>
                  </a:lnTo>
                  <a:lnTo>
                    <a:pt x="142" y="39"/>
                  </a:lnTo>
                  <a:lnTo>
                    <a:pt x="158" y="24"/>
                  </a:lnTo>
                  <a:lnTo>
                    <a:pt x="166" y="16"/>
                  </a:lnTo>
                  <a:lnTo>
                    <a:pt x="174" y="0"/>
                  </a:lnTo>
                  <a:lnTo>
                    <a:pt x="205" y="0"/>
                  </a:lnTo>
                  <a:lnTo>
                    <a:pt x="205" y="24"/>
                  </a:lnTo>
                  <a:lnTo>
                    <a:pt x="205" y="39"/>
                  </a:lnTo>
                  <a:lnTo>
                    <a:pt x="197" y="39"/>
                  </a:lnTo>
                  <a:lnTo>
                    <a:pt x="189" y="47"/>
                  </a:lnTo>
                  <a:lnTo>
                    <a:pt x="182" y="55"/>
                  </a:lnTo>
                  <a:lnTo>
                    <a:pt x="182" y="71"/>
                  </a:lnTo>
                  <a:lnTo>
                    <a:pt x="174" y="87"/>
                  </a:lnTo>
                  <a:lnTo>
                    <a:pt x="182" y="95"/>
                  </a:lnTo>
                  <a:lnTo>
                    <a:pt x="189" y="95"/>
                  </a:lnTo>
                  <a:lnTo>
                    <a:pt x="189" y="103"/>
                  </a:lnTo>
                  <a:lnTo>
                    <a:pt x="213" y="110"/>
                  </a:lnTo>
                  <a:lnTo>
                    <a:pt x="221" y="118"/>
                  </a:lnTo>
                  <a:lnTo>
                    <a:pt x="229" y="134"/>
                  </a:lnTo>
                  <a:lnTo>
                    <a:pt x="245" y="150"/>
                  </a:lnTo>
                  <a:lnTo>
                    <a:pt x="237" y="158"/>
                  </a:lnTo>
                  <a:lnTo>
                    <a:pt x="229" y="166"/>
                  </a:lnTo>
                  <a:lnTo>
                    <a:pt x="229" y="182"/>
                  </a:lnTo>
                  <a:lnTo>
                    <a:pt x="229" y="189"/>
                  </a:lnTo>
                  <a:lnTo>
                    <a:pt x="197" y="197"/>
                  </a:lnTo>
                  <a:lnTo>
                    <a:pt x="197" y="189"/>
                  </a:lnTo>
                  <a:lnTo>
                    <a:pt x="197" y="174"/>
                  </a:lnTo>
                  <a:lnTo>
                    <a:pt x="197" y="166"/>
                  </a:lnTo>
                  <a:lnTo>
                    <a:pt x="189" y="158"/>
                  </a:lnTo>
                  <a:lnTo>
                    <a:pt x="174" y="166"/>
                  </a:lnTo>
                  <a:lnTo>
                    <a:pt x="158" y="166"/>
                  </a:lnTo>
                  <a:lnTo>
                    <a:pt x="142" y="166"/>
                  </a:lnTo>
                  <a:lnTo>
                    <a:pt x="134" y="158"/>
                  </a:lnTo>
                  <a:lnTo>
                    <a:pt x="110" y="158"/>
                  </a:lnTo>
                  <a:lnTo>
                    <a:pt x="71" y="150"/>
                  </a:lnTo>
                  <a:lnTo>
                    <a:pt x="55" y="150"/>
                  </a:lnTo>
                  <a:lnTo>
                    <a:pt x="39" y="166"/>
                  </a:lnTo>
                  <a:lnTo>
                    <a:pt x="23" y="150"/>
                  </a:lnTo>
                  <a:lnTo>
                    <a:pt x="15" y="134"/>
                  </a:lnTo>
                  <a:lnTo>
                    <a:pt x="8" y="118"/>
                  </a:lnTo>
                  <a:lnTo>
                    <a:pt x="0" y="110"/>
                  </a:lnTo>
                  <a:lnTo>
                    <a:pt x="0" y="103"/>
                  </a:lnTo>
                  <a:lnTo>
                    <a:pt x="8" y="95"/>
                  </a:lnTo>
                  <a:lnTo>
                    <a:pt x="15"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89" name="Freeform 91"/>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0" name="Freeform 92"/>
            <p:cNvSpPr>
              <a:spLocks/>
            </p:cNvSpPr>
            <p:nvPr/>
          </p:nvSpPr>
          <p:spPr bwMode="auto">
            <a:xfrm>
              <a:off x="4133" y="1983"/>
              <a:ext cx="118" cy="300"/>
            </a:xfrm>
            <a:custGeom>
              <a:avLst/>
              <a:gdLst>
                <a:gd name="T0" fmla="*/ 63 w 118"/>
                <a:gd name="T1" fmla="*/ 300 h 300"/>
                <a:gd name="T2" fmla="*/ 71 w 118"/>
                <a:gd name="T3" fmla="*/ 285 h 300"/>
                <a:gd name="T4" fmla="*/ 79 w 118"/>
                <a:gd name="T5" fmla="*/ 277 h 300"/>
                <a:gd name="T6" fmla="*/ 95 w 118"/>
                <a:gd name="T7" fmla="*/ 269 h 300"/>
                <a:gd name="T8" fmla="*/ 103 w 118"/>
                <a:gd name="T9" fmla="*/ 253 h 300"/>
                <a:gd name="T10" fmla="*/ 118 w 118"/>
                <a:gd name="T11" fmla="*/ 253 h 300"/>
                <a:gd name="T12" fmla="*/ 110 w 118"/>
                <a:gd name="T13" fmla="*/ 237 h 300"/>
                <a:gd name="T14" fmla="*/ 110 w 118"/>
                <a:gd name="T15" fmla="*/ 229 h 300"/>
                <a:gd name="T16" fmla="*/ 103 w 118"/>
                <a:gd name="T17" fmla="*/ 229 h 300"/>
                <a:gd name="T18" fmla="*/ 103 w 118"/>
                <a:gd name="T19" fmla="*/ 221 h 300"/>
                <a:gd name="T20" fmla="*/ 103 w 118"/>
                <a:gd name="T21" fmla="*/ 214 h 300"/>
                <a:gd name="T22" fmla="*/ 95 w 118"/>
                <a:gd name="T23" fmla="*/ 206 h 300"/>
                <a:gd name="T24" fmla="*/ 103 w 118"/>
                <a:gd name="T25" fmla="*/ 198 h 300"/>
                <a:gd name="T26" fmla="*/ 95 w 118"/>
                <a:gd name="T27" fmla="*/ 174 h 300"/>
                <a:gd name="T28" fmla="*/ 95 w 118"/>
                <a:gd name="T29" fmla="*/ 158 h 300"/>
                <a:gd name="T30" fmla="*/ 103 w 118"/>
                <a:gd name="T31" fmla="*/ 142 h 300"/>
                <a:gd name="T32" fmla="*/ 103 w 118"/>
                <a:gd name="T33" fmla="*/ 135 h 300"/>
                <a:gd name="T34" fmla="*/ 103 w 118"/>
                <a:gd name="T35" fmla="*/ 95 h 300"/>
                <a:gd name="T36" fmla="*/ 110 w 118"/>
                <a:gd name="T37" fmla="*/ 79 h 300"/>
                <a:gd name="T38" fmla="*/ 118 w 118"/>
                <a:gd name="T39" fmla="*/ 71 h 300"/>
                <a:gd name="T40" fmla="*/ 118 w 118"/>
                <a:gd name="T41" fmla="*/ 32 h 300"/>
                <a:gd name="T42" fmla="*/ 118 w 118"/>
                <a:gd name="T43" fmla="*/ 24 h 300"/>
                <a:gd name="T44" fmla="*/ 110 w 118"/>
                <a:gd name="T45" fmla="*/ 8 h 300"/>
                <a:gd name="T46" fmla="*/ 103 w 118"/>
                <a:gd name="T47" fmla="*/ 8 h 300"/>
                <a:gd name="T48" fmla="*/ 87 w 118"/>
                <a:gd name="T49" fmla="*/ 8 h 300"/>
                <a:gd name="T50" fmla="*/ 79 w 118"/>
                <a:gd name="T51" fmla="*/ 0 h 300"/>
                <a:gd name="T52" fmla="*/ 79 w 118"/>
                <a:gd name="T53" fmla="*/ 8 h 300"/>
                <a:gd name="T54" fmla="*/ 71 w 118"/>
                <a:gd name="T55" fmla="*/ 24 h 300"/>
                <a:gd name="T56" fmla="*/ 63 w 118"/>
                <a:gd name="T57" fmla="*/ 32 h 300"/>
                <a:gd name="T58" fmla="*/ 55 w 118"/>
                <a:gd name="T59" fmla="*/ 40 h 300"/>
                <a:gd name="T60" fmla="*/ 55 w 118"/>
                <a:gd name="T61" fmla="*/ 56 h 300"/>
                <a:gd name="T62" fmla="*/ 55 w 118"/>
                <a:gd name="T63" fmla="*/ 63 h 300"/>
                <a:gd name="T64" fmla="*/ 39 w 118"/>
                <a:gd name="T65" fmla="*/ 63 h 300"/>
                <a:gd name="T66" fmla="*/ 23 w 118"/>
                <a:gd name="T67" fmla="*/ 71 h 300"/>
                <a:gd name="T68" fmla="*/ 23 w 118"/>
                <a:gd name="T69" fmla="*/ 95 h 300"/>
                <a:gd name="T70" fmla="*/ 23 w 118"/>
                <a:gd name="T71" fmla="*/ 103 h 300"/>
                <a:gd name="T72" fmla="*/ 15 w 118"/>
                <a:gd name="T73" fmla="*/ 111 h 300"/>
                <a:gd name="T74" fmla="*/ 8 w 118"/>
                <a:gd name="T75" fmla="*/ 142 h 300"/>
                <a:gd name="T76" fmla="*/ 0 w 118"/>
                <a:gd name="T77" fmla="*/ 142 h 300"/>
                <a:gd name="T78" fmla="*/ 0 w 118"/>
                <a:gd name="T79" fmla="*/ 166 h 300"/>
                <a:gd name="T80" fmla="*/ 8 w 118"/>
                <a:gd name="T81" fmla="*/ 198 h 300"/>
                <a:gd name="T82" fmla="*/ 15 w 118"/>
                <a:gd name="T83" fmla="*/ 221 h 300"/>
                <a:gd name="T84" fmla="*/ 23 w 118"/>
                <a:gd name="T85" fmla="*/ 229 h 300"/>
                <a:gd name="T86" fmla="*/ 23 w 118"/>
                <a:gd name="T87" fmla="*/ 237 h 300"/>
                <a:gd name="T88" fmla="*/ 23 w 118"/>
                <a:gd name="T89" fmla="*/ 245 h 300"/>
                <a:gd name="T90" fmla="*/ 39 w 118"/>
                <a:gd name="T91" fmla="*/ 245 h 300"/>
                <a:gd name="T92" fmla="*/ 47 w 118"/>
                <a:gd name="T93" fmla="*/ 245 h 300"/>
                <a:gd name="T94" fmla="*/ 55 w 118"/>
                <a:gd name="T95" fmla="*/ 253 h 300"/>
                <a:gd name="T96" fmla="*/ 55 w 118"/>
                <a:gd name="T97" fmla="*/ 261 h 300"/>
                <a:gd name="T98" fmla="*/ 55 w 118"/>
                <a:gd name="T99" fmla="*/ 277 h 300"/>
                <a:gd name="T100" fmla="*/ 55 w 118"/>
                <a:gd name="T101" fmla="*/ 285 h 300"/>
                <a:gd name="T102" fmla="*/ 63 w 118"/>
                <a:gd name="T10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 h="300">
                  <a:moveTo>
                    <a:pt x="63" y="300"/>
                  </a:moveTo>
                  <a:lnTo>
                    <a:pt x="71" y="285"/>
                  </a:lnTo>
                  <a:lnTo>
                    <a:pt x="79" y="277"/>
                  </a:lnTo>
                  <a:lnTo>
                    <a:pt x="95" y="269"/>
                  </a:lnTo>
                  <a:lnTo>
                    <a:pt x="103" y="253"/>
                  </a:lnTo>
                  <a:lnTo>
                    <a:pt x="118" y="253"/>
                  </a:lnTo>
                  <a:lnTo>
                    <a:pt x="110" y="237"/>
                  </a:lnTo>
                  <a:lnTo>
                    <a:pt x="110" y="229"/>
                  </a:lnTo>
                  <a:lnTo>
                    <a:pt x="103" y="229"/>
                  </a:lnTo>
                  <a:lnTo>
                    <a:pt x="103" y="221"/>
                  </a:lnTo>
                  <a:lnTo>
                    <a:pt x="103" y="214"/>
                  </a:lnTo>
                  <a:lnTo>
                    <a:pt x="95" y="206"/>
                  </a:lnTo>
                  <a:lnTo>
                    <a:pt x="103" y="198"/>
                  </a:lnTo>
                  <a:lnTo>
                    <a:pt x="95" y="174"/>
                  </a:lnTo>
                  <a:lnTo>
                    <a:pt x="95" y="158"/>
                  </a:lnTo>
                  <a:lnTo>
                    <a:pt x="103" y="142"/>
                  </a:lnTo>
                  <a:lnTo>
                    <a:pt x="103" y="135"/>
                  </a:lnTo>
                  <a:lnTo>
                    <a:pt x="103" y="95"/>
                  </a:lnTo>
                  <a:lnTo>
                    <a:pt x="110" y="79"/>
                  </a:lnTo>
                  <a:lnTo>
                    <a:pt x="118" y="71"/>
                  </a:lnTo>
                  <a:lnTo>
                    <a:pt x="118" y="32"/>
                  </a:lnTo>
                  <a:lnTo>
                    <a:pt x="118" y="24"/>
                  </a:lnTo>
                  <a:lnTo>
                    <a:pt x="110" y="8"/>
                  </a:lnTo>
                  <a:lnTo>
                    <a:pt x="103" y="8"/>
                  </a:lnTo>
                  <a:lnTo>
                    <a:pt x="87" y="8"/>
                  </a:lnTo>
                  <a:lnTo>
                    <a:pt x="79" y="0"/>
                  </a:lnTo>
                  <a:lnTo>
                    <a:pt x="79" y="8"/>
                  </a:lnTo>
                  <a:lnTo>
                    <a:pt x="71" y="24"/>
                  </a:lnTo>
                  <a:lnTo>
                    <a:pt x="63" y="32"/>
                  </a:lnTo>
                  <a:lnTo>
                    <a:pt x="55" y="40"/>
                  </a:lnTo>
                  <a:lnTo>
                    <a:pt x="55" y="56"/>
                  </a:lnTo>
                  <a:lnTo>
                    <a:pt x="55" y="63"/>
                  </a:lnTo>
                  <a:lnTo>
                    <a:pt x="39" y="63"/>
                  </a:lnTo>
                  <a:lnTo>
                    <a:pt x="23" y="71"/>
                  </a:lnTo>
                  <a:lnTo>
                    <a:pt x="23" y="95"/>
                  </a:lnTo>
                  <a:lnTo>
                    <a:pt x="23" y="103"/>
                  </a:lnTo>
                  <a:lnTo>
                    <a:pt x="15" y="111"/>
                  </a:lnTo>
                  <a:lnTo>
                    <a:pt x="8" y="142"/>
                  </a:lnTo>
                  <a:lnTo>
                    <a:pt x="0" y="142"/>
                  </a:lnTo>
                  <a:lnTo>
                    <a:pt x="0" y="166"/>
                  </a:lnTo>
                  <a:lnTo>
                    <a:pt x="8" y="198"/>
                  </a:lnTo>
                  <a:lnTo>
                    <a:pt x="15" y="221"/>
                  </a:lnTo>
                  <a:lnTo>
                    <a:pt x="23" y="229"/>
                  </a:lnTo>
                  <a:lnTo>
                    <a:pt x="23" y="237"/>
                  </a:lnTo>
                  <a:lnTo>
                    <a:pt x="23" y="245"/>
                  </a:lnTo>
                  <a:lnTo>
                    <a:pt x="39" y="245"/>
                  </a:lnTo>
                  <a:lnTo>
                    <a:pt x="47" y="245"/>
                  </a:lnTo>
                  <a:lnTo>
                    <a:pt x="55" y="253"/>
                  </a:lnTo>
                  <a:lnTo>
                    <a:pt x="55" y="261"/>
                  </a:lnTo>
                  <a:lnTo>
                    <a:pt x="55" y="277"/>
                  </a:lnTo>
                  <a:lnTo>
                    <a:pt x="55" y="285"/>
                  </a:lnTo>
                  <a:lnTo>
                    <a:pt x="63"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1" name="Freeform 93"/>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2" name="Freeform 94"/>
            <p:cNvSpPr>
              <a:spLocks/>
            </p:cNvSpPr>
            <p:nvPr/>
          </p:nvSpPr>
          <p:spPr bwMode="auto">
            <a:xfrm>
              <a:off x="3832" y="2118"/>
              <a:ext cx="427" cy="308"/>
            </a:xfrm>
            <a:custGeom>
              <a:avLst/>
              <a:gdLst>
                <a:gd name="T0" fmla="*/ 127 w 427"/>
                <a:gd name="T1" fmla="*/ 260 h 308"/>
                <a:gd name="T2" fmla="*/ 103 w 427"/>
                <a:gd name="T3" fmla="*/ 221 h 308"/>
                <a:gd name="T4" fmla="*/ 95 w 427"/>
                <a:gd name="T5" fmla="*/ 213 h 308"/>
                <a:gd name="T6" fmla="*/ 63 w 427"/>
                <a:gd name="T7" fmla="*/ 213 h 308"/>
                <a:gd name="T8" fmla="*/ 48 w 427"/>
                <a:gd name="T9" fmla="*/ 197 h 308"/>
                <a:gd name="T10" fmla="*/ 40 w 427"/>
                <a:gd name="T11" fmla="*/ 173 h 308"/>
                <a:gd name="T12" fmla="*/ 40 w 427"/>
                <a:gd name="T13" fmla="*/ 142 h 308"/>
                <a:gd name="T14" fmla="*/ 24 w 427"/>
                <a:gd name="T15" fmla="*/ 134 h 308"/>
                <a:gd name="T16" fmla="*/ 8 w 427"/>
                <a:gd name="T17" fmla="*/ 134 h 308"/>
                <a:gd name="T18" fmla="*/ 0 w 427"/>
                <a:gd name="T19" fmla="*/ 94 h 308"/>
                <a:gd name="T20" fmla="*/ 0 w 427"/>
                <a:gd name="T21" fmla="*/ 79 h 308"/>
                <a:gd name="T22" fmla="*/ 16 w 427"/>
                <a:gd name="T23" fmla="*/ 63 h 308"/>
                <a:gd name="T24" fmla="*/ 32 w 427"/>
                <a:gd name="T25" fmla="*/ 47 h 308"/>
                <a:gd name="T26" fmla="*/ 48 w 427"/>
                <a:gd name="T27" fmla="*/ 39 h 308"/>
                <a:gd name="T28" fmla="*/ 71 w 427"/>
                <a:gd name="T29" fmla="*/ 55 h 308"/>
                <a:gd name="T30" fmla="*/ 79 w 427"/>
                <a:gd name="T31" fmla="*/ 71 h 308"/>
                <a:gd name="T32" fmla="*/ 111 w 427"/>
                <a:gd name="T33" fmla="*/ 79 h 308"/>
                <a:gd name="T34" fmla="*/ 127 w 427"/>
                <a:gd name="T35" fmla="*/ 79 h 308"/>
                <a:gd name="T36" fmla="*/ 150 w 427"/>
                <a:gd name="T37" fmla="*/ 71 h 308"/>
                <a:gd name="T38" fmla="*/ 150 w 427"/>
                <a:gd name="T39" fmla="*/ 47 h 308"/>
                <a:gd name="T40" fmla="*/ 158 w 427"/>
                <a:gd name="T41" fmla="*/ 31 h 308"/>
                <a:gd name="T42" fmla="*/ 174 w 427"/>
                <a:gd name="T43" fmla="*/ 15 h 308"/>
                <a:gd name="T44" fmla="*/ 198 w 427"/>
                <a:gd name="T45" fmla="*/ 7 h 308"/>
                <a:gd name="T46" fmla="*/ 261 w 427"/>
                <a:gd name="T47" fmla="*/ 0 h 308"/>
                <a:gd name="T48" fmla="*/ 301 w 427"/>
                <a:gd name="T49" fmla="*/ 7 h 308"/>
                <a:gd name="T50" fmla="*/ 309 w 427"/>
                <a:gd name="T51" fmla="*/ 63 h 308"/>
                <a:gd name="T52" fmla="*/ 324 w 427"/>
                <a:gd name="T53" fmla="*/ 94 h 308"/>
                <a:gd name="T54" fmla="*/ 324 w 427"/>
                <a:gd name="T55" fmla="*/ 110 h 308"/>
                <a:gd name="T56" fmla="*/ 348 w 427"/>
                <a:gd name="T57" fmla="*/ 110 h 308"/>
                <a:gd name="T58" fmla="*/ 356 w 427"/>
                <a:gd name="T59" fmla="*/ 126 h 308"/>
                <a:gd name="T60" fmla="*/ 356 w 427"/>
                <a:gd name="T61" fmla="*/ 150 h 308"/>
                <a:gd name="T62" fmla="*/ 372 w 427"/>
                <a:gd name="T63" fmla="*/ 165 h 308"/>
                <a:gd name="T64" fmla="*/ 388 w 427"/>
                <a:gd name="T65" fmla="*/ 173 h 308"/>
                <a:gd name="T66" fmla="*/ 404 w 427"/>
                <a:gd name="T67" fmla="*/ 165 h 308"/>
                <a:gd name="T68" fmla="*/ 419 w 427"/>
                <a:gd name="T69" fmla="*/ 181 h 308"/>
                <a:gd name="T70" fmla="*/ 427 w 427"/>
                <a:gd name="T71" fmla="*/ 197 h 308"/>
                <a:gd name="T72" fmla="*/ 411 w 427"/>
                <a:gd name="T73" fmla="*/ 213 h 308"/>
                <a:gd name="T74" fmla="*/ 411 w 427"/>
                <a:gd name="T75" fmla="*/ 237 h 308"/>
                <a:gd name="T76" fmla="*/ 419 w 427"/>
                <a:gd name="T77" fmla="*/ 268 h 308"/>
                <a:gd name="T78" fmla="*/ 388 w 427"/>
                <a:gd name="T79" fmla="*/ 284 h 308"/>
                <a:gd name="T80" fmla="*/ 380 w 427"/>
                <a:gd name="T81" fmla="*/ 300 h 308"/>
                <a:gd name="T82" fmla="*/ 340 w 427"/>
                <a:gd name="T83" fmla="*/ 300 h 308"/>
                <a:gd name="T84" fmla="*/ 324 w 427"/>
                <a:gd name="T85" fmla="*/ 300 h 308"/>
                <a:gd name="T86" fmla="*/ 301 w 427"/>
                <a:gd name="T87" fmla="*/ 284 h 308"/>
                <a:gd name="T88" fmla="*/ 277 w 427"/>
                <a:gd name="T89" fmla="*/ 300 h 308"/>
                <a:gd name="T90" fmla="*/ 261 w 427"/>
                <a:gd name="T91" fmla="*/ 308 h 308"/>
                <a:gd name="T92" fmla="*/ 237 w 427"/>
                <a:gd name="T93" fmla="*/ 300 h 308"/>
                <a:gd name="T94" fmla="*/ 206 w 427"/>
                <a:gd name="T95" fmla="*/ 292 h 308"/>
                <a:gd name="T96" fmla="*/ 190 w 427"/>
                <a:gd name="T97" fmla="*/ 276 h 308"/>
                <a:gd name="T98" fmla="*/ 174 w 427"/>
                <a:gd name="T99" fmla="*/ 260 h 308"/>
                <a:gd name="T100" fmla="*/ 158 w 427"/>
                <a:gd name="T101" fmla="*/ 252 h 308"/>
                <a:gd name="T102" fmla="*/ 150 w 427"/>
                <a:gd name="T103" fmla="*/ 260 h 308"/>
                <a:gd name="T104" fmla="*/ 142 w 427"/>
                <a:gd name="T105" fmla="*/ 276 h 308"/>
                <a:gd name="T106" fmla="*/ 142 w 427"/>
                <a:gd name="T107" fmla="*/ 27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7" h="308">
                  <a:moveTo>
                    <a:pt x="142" y="276"/>
                  </a:moveTo>
                  <a:lnTo>
                    <a:pt x="127" y="260"/>
                  </a:lnTo>
                  <a:lnTo>
                    <a:pt x="111" y="245"/>
                  </a:lnTo>
                  <a:lnTo>
                    <a:pt x="103" y="221"/>
                  </a:lnTo>
                  <a:lnTo>
                    <a:pt x="103" y="213"/>
                  </a:lnTo>
                  <a:lnTo>
                    <a:pt x="95" y="213"/>
                  </a:lnTo>
                  <a:lnTo>
                    <a:pt x="71" y="221"/>
                  </a:lnTo>
                  <a:lnTo>
                    <a:pt x="63" y="213"/>
                  </a:lnTo>
                  <a:lnTo>
                    <a:pt x="55" y="205"/>
                  </a:lnTo>
                  <a:lnTo>
                    <a:pt x="48" y="197"/>
                  </a:lnTo>
                  <a:lnTo>
                    <a:pt x="40" y="197"/>
                  </a:lnTo>
                  <a:lnTo>
                    <a:pt x="40" y="173"/>
                  </a:lnTo>
                  <a:lnTo>
                    <a:pt x="40" y="150"/>
                  </a:lnTo>
                  <a:lnTo>
                    <a:pt x="40" y="142"/>
                  </a:lnTo>
                  <a:lnTo>
                    <a:pt x="24" y="142"/>
                  </a:lnTo>
                  <a:lnTo>
                    <a:pt x="24" y="134"/>
                  </a:lnTo>
                  <a:lnTo>
                    <a:pt x="16" y="134"/>
                  </a:lnTo>
                  <a:lnTo>
                    <a:pt x="8" y="134"/>
                  </a:lnTo>
                  <a:lnTo>
                    <a:pt x="0" y="118"/>
                  </a:lnTo>
                  <a:lnTo>
                    <a:pt x="0" y="94"/>
                  </a:lnTo>
                  <a:lnTo>
                    <a:pt x="0" y="86"/>
                  </a:lnTo>
                  <a:lnTo>
                    <a:pt x="0" y="79"/>
                  </a:lnTo>
                  <a:lnTo>
                    <a:pt x="8" y="71"/>
                  </a:lnTo>
                  <a:lnTo>
                    <a:pt x="16" y="63"/>
                  </a:lnTo>
                  <a:lnTo>
                    <a:pt x="24" y="47"/>
                  </a:lnTo>
                  <a:lnTo>
                    <a:pt x="32" y="47"/>
                  </a:lnTo>
                  <a:lnTo>
                    <a:pt x="40" y="47"/>
                  </a:lnTo>
                  <a:lnTo>
                    <a:pt x="48" y="39"/>
                  </a:lnTo>
                  <a:lnTo>
                    <a:pt x="71" y="39"/>
                  </a:lnTo>
                  <a:lnTo>
                    <a:pt x="71" y="55"/>
                  </a:lnTo>
                  <a:lnTo>
                    <a:pt x="71" y="63"/>
                  </a:lnTo>
                  <a:lnTo>
                    <a:pt x="79" y="71"/>
                  </a:lnTo>
                  <a:lnTo>
                    <a:pt x="95" y="79"/>
                  </a:lnTo>
                  <a:lnTo>
                    <a:pt x="111" y="79"/>
                  </a:lnTo>
                  <a:lnTo>
                    <a:pt x="119" y="86"/>
                  </a:lnTo>
                  <a:lnTo>
                    <a:pt x="127" y="79"/>
                  </a:lnTo>
                  <a:lnTo>
                    <a:pt x="135" y="79"/>
                  </a:lnTo>
                  <a:lnTo>
                    <a:pt x="150" y="71"/>
                  </a:lnTo>
                  <a:lnTo>
                    <a:pt x="150" y="63"/>
                  </a:lnTo>
                  <a:lnTo>
                    <a:pt x="150" y="47"/>
                  </a:lnTo>
                  <a:lnTo>
                    <a:pt x="158" y="39"/>
                  </a:lnTo>
                  <a:lnTo>
                    <a:pt x="158" y="31"/>
                  </a:lnTo>
                  <a:lnTo>
                    <a:pt x="166" y="23"/>
                  </a:lnTo>
                  <a:lnTo>
                    <a:pt x="174" y="15"/>
                  </a:lnTo>
                  <a:lnTo>
                    <a:pt x="182" y="7"/>
                  </a:lnTo>
                  <a:lnTo>
                    <a:pt x="198" y="7"/>
                  </a:lnTo>
                  <a:lnTo>
                    <a:pt x="206" y="7"/>
                  </a:lnTo>
                  <a:lnTo>
                    <a:pt x="261" y="0"/>
                  </a:lnTo>
                  <a:lnTo>
                    <a:pt x="293" y="7"/>
                  </a:lnTo>
                  <a:lnTo>
                    <a:pt x="301" y="7"/>
                  </a:lnTo>
                  <a:lnTo>
                    <a:pt x="301" y="31"/>
                  </a:lnTo>
                  <a:lnTo>
                    <a:pt x="309" y="63"/>
                  </a:lnTo>
                  <a:lnTo>
                    <a:pt x="316" y="86"/>
                  </a:lnTo>
                  <a:lnTo>
                    <a:pt x="324" y="94"/>
                  </a:lnTo>
                  <a:lnTo>
                    <a:pt x="324" y="102"/>
                  </a:lnTo>
                  <a:lnTo>
                    <a:pt x="324" y="110"/>
                  </a:lnTo>
                  <a:lnTo>
                    <a:pt x="340" y="110"/>
                  </a:lnTo>
                  <a:lnTo>
                    <a:pt x="348" y="110"/>
                  </a:lnTo>
                  <a:lnTo>
                    <a:pt x="356" y="118"/>
                  </a:lnTo>
                  <a:lnTo>
                    <a:pt x="356" y="126"/>
                  </a:lnTo>
                  <a:lnTo>
                    <a:pt x="356" y="142"/>
                  </a:lnTo>
                  <a:lnTo>
                    <a:pt x="356" y="150"/>
                  </a:lnTo>
                  <a:lnTo>
                    <a:pt x="364" y="165"/>
                  </a:lnTo>
                  <a:lnTo>
                    <a:pt x="372" y="165"/>
                  </a:lnTo>
                  <a:lnTo>
                    <a:pt x="380" y="173"/>
                  </a:lnTo>
                  <a:lnTo>
                    <a:pt x="388" y="173"/>
                  </a:lnTo>
                  <a:lnTo>
                    <a:pt x="388" y="165"/>
                  </a:lnTo>
                  <a:lnTo>
                    <a:pt x="404" y="165"/>
                  </a:lnTo>
                  <a:lnTo>
                    <a:pt x="404" y="173"/>
                  </a:lnTo>
                  <a:lnTo>
                    <a:pt x="419" y="181"/>
                  </a:lnTo>
                  <a:lnTo>
                    <a:pt x="427" y="189"/>
                  </a:lnTo>
                  <a:lnTo>
                    <a:pt x="427" y="197"/>
                  </a:lnTo>
                  <a:lnTo>
                    <a:pt x="419" y="197"/>
                  </a:lnTo>
                  <a:lnTo>
                    <a:pt x="411" y="213"/>
                  </a:lnTo>
                  <a:lnTo>
                    <a:pt x="411" y="229"/>
                  </a:lnTo>
                  <a:lnTo>
                    <a:pt x="411" y="237"/>
                  </a:lnTo>
                  <a:lnTo>
                    <a:pt x="419" y="245"/>
                  </a:lnTo>
                  <a:lnTo>
                    <a:pt x="419" y="268"/>
                  </a:lnTo>
                  <a:lnTo>
                    <a:pt x="396" y="284"/>
                  </a:lnTo>
                  <a:lnTo>
                    <a:pt x="388" y="284"/>
                  </a:lnTo>
                  <a:lnTo>
                    <a:pt x="388" y="292"/>
                  </a:lnTo>
                  <a:lnTo>
                    <a:pt x="380" y="300"/>
                  </a:lnTo>
                  <a:lnTo>
                    <a:pt x="372" y="300"/>
                  </a:lnTo>
                  <a:lnTo>
                    <a:pt x="340" y="300"/>
                  </a:lnTo>
                  <a:lnTo>
                    <a:pt x="332" y="300"/>
                  </a:lnTo>
                  <a:lnTo>
                    <a:pt x="324" y="300"/>
                  </a:lnTo>
                  <a:lnTo>
                    <a:pt x="309" y="292"/>
                  </a:lnTo>
                  <a:lnTo>
                    <a:pt x="301" y="284"/>
                  </a:lnTo>
                  <a:lnTo>
                    <a:pt x="285" y="292"/>
                  </a:lnTo>
                  <a:lnTo>
                    <a:pt x="277" y="300"/>
                  </a:lnTo>
                  <a:lnTo>
                    <a:pt x="269" y="300"/>
                  </a:lnTo>
                  <a:lnTo>
                    <a:pt x="261" y="308"/>
                  </a:lnTo>
                  <a:lnTo>
                    <a:pt x="253" y="308"/>
                  </a:lnTo>
                  <a:lnTo>
                    <a:pt x="237" y="300"/>
                  </a:lnTo>
                  <a:lnTo>
                    <a:pt x="222" y="300"/>
                  </a:lnTo>
                  <a:lnTo>
                    <a:pt x="206" y="292"/>
                  </a:lnTo>
                  <a:lnTo>
                    <a:pt x="198" y="284"/>
                  </a:lnTo>
                  <a:lnTo>
                    <a:pt x="190" y="276"/>
                  </a:lnTo>
                  <a:lnTo>
                    <a:pt x="182" y="276"/>
                  </a:lnTo>
                  <a:lnTo>
                    <a:pt x="174" y="260"/>
                  </a:lnTo>
                  <a:lnTo>
                    <a:pt x="166" y="260"/>
                  </a:lnTo>
                  <a:lnTo>
                    <a:pt x="158" y="252"/>
                  </a:lnTo>
                  <a:lnTo>
                    <a:pt x="158" y="260"/>
                  </a:lnTo>
                  <a:lnTo>
                    <a:pt x="150" y="260"/>
                  </a:lnTo>
                  <a:lnTo>
                    <a:pt x="142" y="268"/>
                  </a:lnTo>
                  <a:lnTo>
                    <a:pt x="142" y="276"/>
                  </a:lnTo>
                  <a:lnTo>
                    <a:pt x="135" y="276"/>
                  </a:lnTo>
                  <a:lnTo>
                    <a:pt x="142" y="2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3" name="Freeform 95"/>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4" name="Freeform 96"/>
            <p:cNvSpPr>
              <a:spLocks/>
            </p:cNvSpPr>
            <p:nvPr/>
          </p:nvSpPr>
          <p:spPr bwMode="auto">
            <a:xfrm>
              <a:off x="3919" y="2007"/>
              <a:ext cx="237" cy="158"/>
            </a:xfrm>
            <a:custGeom>
              <a:avLst/>
              <a:gdLst>
                <a:gd name="T0" fmla="*/ 63 w 237"/>
                <a:gd name="T1" fmla="*/ 158 h 158"/>
                <a:gd name="T2" fmla="*/ 71 w 237"/>
                <a:gd name="T3" fmla="*/ 150 h 158"/>
                <a:gd name="T4" fmla="*/ 71 w 237"/>
                <a:gd name="T5" fmla="*/ 142 h 158"/>
                <a:gd name="T6" fmla="*/ 79 w 237"/>
                <a:gd name="T7" fmla="*/ 134 h 158"/>
                <a:gd name="T8" fmla="*/ 87 w 237"/>
                <a:gd name="T9" fmla="*/ 126 h 158"/>
                <a:gd name="T10" fmla="*/ 95 w 237"/>
                <a:gd name="T11" fmla="*/ 118 h 158"/>
                <a:gd name="T12" fmla="*/ 111 w 237"/>
                <a:gd name="T13" fmla="*/ 118 h 158"/>
                <a:gd name="T14" fmla="*/ 119 w 237"/>
                <a:gd name="T15" fmla="*/ 118 h 158"/>
                <a:gd name="T16" fmla="*/ 174 w 237"/>
                <a:gd name="T17" fmla="*/ 111 h 158"/>
                <a:gd name="T18" fmla="*/ 206 w 237"/>
                <a:gd name="T19" fmla="*/ 118 h 158"/>
                <a:gd name="T20" fmla="*/ 214 w 237"/>
                <a:gd name="T21" fmla="*/ 118 h 158"/>
                <a:gd name="T22" fmla="*/ 222 w 237"/>
                <a:gd name="T23" fmla="*/ 118 h 158"/>
                <a:gd name="T24" fmla="*/ 229 w 237"/>
                <a:gd name="T25" fmla="*/ 87 h 158"/>
                <a:gd name="T26" fmla="*/ 237 w 237"/>
                <a:gd name="T27" fmla="*/ 79 h 158"/>
                <a:gd name="T28" fmla="*/ 237 w 237"/>
                <a:gd name="T29" fmla="*/ 71 h 158"/>
                <a:gd name="T30" fmla="*/ 237 w 237"/>
                <a:gd name="T31" fmla="*/ 47 h 158"/>
                <a:gd name="T32" fmla="*/ 237 w 237"/>
                <a:gd name="T33" fmla="*/ 39 h 158"/>
                <a:gd name="T34" fmla="*/ 237 w 237"/>
                <a:gd name="T35" fmla="*/ 24 h 158"/>
                <a:gd name="T36" fmla="*/ 237 w 237"/>
                <a:gd name="T37" fmla="*/ 16 h 158"/>
                <a:gd name="T38" fmla="*/ 229 w 237"/>
                <a:gd name="T39" fmla="*/ 8 h 158"/>
                <a:gd name="T40" fmla="*/ 214 w 237"/>
                <a:gd name="T41" fmla="*/ 16 h 158"/>
                <a:gd name="T42" fmla="*/ 198 w 237"/>
                <a:gd name="T43" fmla="*/ 16 h 158"/>
                <a:gd name="T44" fmla="*/ 182 w 237"/>
                <a:gd name="T45" fmla="*/ 16 h 158"/>
                <a:gd name="T46" fmla="*/ 174 w 237"/>
                <a:gd name="T47" fmla="*/ 8 h 158"/>
                <a:gd name="T48" fmla="*/ 150 w 237"/>
                <a:gd name="T49" fmla="*/ 8 h 158"/>
                <a:gd name="T50" fmla="*/ 111 w 237"/>
                <a:gd name="T51" fmla="*/ 0 h 158"/>
                <a:gd name="T52" fmla="*/ 95 w 237"/>
                <a:gd name="T53" fmla="*/ 0 h 158"/>
                <a:gd name="T54" fmla="*/ 79 w 237"/>
                <a:gd name="T55" fmla="*/ 8 h 158"/>
                <a:gd name="T56" fmla="*/ 87 w 237"/>
                <a:gd name="T57" fmla="*/ 24 h 158"/>
                <a:gd name="T58" fmla="*/ 87 w 237"/>
                <a:gd name="T59" fmla="*/ 32 h 158"/>
                <a:gd name="T60" fmla="*/ 87 w 237"/>
                <a:gd name="T61" fmla="*/ 47 h 158"/>
                <a:gd name="T62" fmla="*/ 79 w 237"/>
                <a:gd name="T63" fmla="*/ 47 h 158"/>
                <a:gd name="T64" fmla="*/ 71 w 237"/>
                <a:gd name="T65" fmla="*/ 55 h 158"/>
                <a:gd name="T66" fmla="*/ 63 w 237"/>
                <a:gd name="T67" fmla="*/ 47 h 158"/>
                <a:gd name="T68" fmla="*/ 55 w 237"/>
                <a:gd name="T69" fmla="*/ 39 h 158"/>
                <a:gd name="T70" fmla="*/ 48 w 237"/>
                <a:gd name="T71" fmla="*/ 39 h 158"/>
                <a:gd name="T72" fmla="*/ 40 w 237"/>
                <a:gd name="T73" fmla="*/ 32 h 158"/>
                <a:gd name="T74" fmla="*/ 32 w 237"/>
                <a:gd name="T75" fmla="*/ 32 h 158"/>
                <a:gd name="T76" fmla="*/ 24 w 237"/>
                <a:gd name="T77" fmla="*/ 32 h 158"/>
                <a:gd name="T78" fmla="*/ 16 w 237"/>
                <a:gd name="T79" fmla="*/ 39 h 158"/>
                <a:gd name="T80" fmla="*/ 16 w 237"/>
                <a:gd name="T81" fmla="*/ 47 h 158"/>
                <a:gd name="T82" fmla="*/ 8 w 237"/>
                <a:gd name="T83" fmla="*/ 47 h 158"/>
                <a:gd name="T84" fmla="*/ 0 w 237"/>
                <a:gd name="T85" fmla="*/ 63 h 158"/>
                <a:gd name="T86" fmla="*/ 8 w 237"/>
                <a:gd name="T87" fmla="*/ 63 h 158"/>
                <a:gd name="T88" fmla="*/ 8 w 237"/>
                <a:gd name="T89" fmla="*/ 55 h 158"/>
                <a:gd name="T90" fmla="*/ 24 w 237"/>
                <a:gd name="T91" fmla="*/ 55 h 158"/>
                <a:gd name="T92" fmla="*/ 32 w 237"/>
                <a:gd name="T93" fmla="*/ 55 h 158"/>
                <a:gd name="T94" fmla="*/ 32 w 237"/>
                <a:gd name="T95" fmla="*/ 79 h 158"/>
                <a:gd name="T96" fmla="*/ 32 w 237"/>
                <a:gd name="T97" fmla="*/ 95 h 158"/>
                <a:gd name="T98" fmla="*/ 40 w 237"/>
                <a:gd name="T99" fmla="*/ 111 h 158"/>
                <a:gd name="T100" fmla="*/ 55 w 237"/>
                <a:gd name="T101" fmla="*/ 142 h 158"/>
                <a:gd name="T102" fmla="*/ 63 w 237"/>
                <a:gd name="T10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7" h="158">
                  <a:moveTo>
                    <a:pt x="63" y="158"/>
                  </a:moveTo>
                  <a:lnTo>
                    <a:pt x="71" y="150"/>
                  </a:lnTo>
                  <a:lnTo>
                    <a:pt x="71" y="142"/>
                  </a:lnTo>
                  <a:lnTo>
                    <a:pt x="79" y="134"/>
                  </a:lnTo>
                  <a:lnTo>
                    <a:pt x="87" y="126"/>
                  </a:lnTo>
                  <a:lnTo>
                    <a:pt x="95" y="118"/>
                  </a:lnTo>
                  <a:lnTo>
                    <a:pt x="111" y="118"/>
                  </a:lnTo>
                  <a:lnTo>
                    <a:pt x="119" y="118"/>
                  </a:lnTo>
                  <a:lnTo>
                    <a:pt x="174" y="111"/>
                  </a:lnTo>
                  <a:lnTo>
                    <a:pt x="206" y="118"/>
                  </a:lnTo>
                  <a:lnTo>
                    <a:pt x="214" y="118"/>
                  </a:lnTo>
                  <a:lnTo>
                    <a:pt x="222" y="118"/>
                  </a:lnTo>
                  <a:lnTo>
                    <a:pt x="229" y="87"/>
                  </a:lnTo>
                  <a:lnTo>
                    <a:pt x="237" y="79"/>
                  </a:lnTo>
                  <a:lnTo>
                    <a:pt x="237" y="71"/>
                  </a:lnTo>
                  <a:lnTo>
                    <a:pt x="237" y="47"/>
                  </a:lnTo>
                  <a:lnTo>
                    <a:pt x="237" y="39"/>
                  </a:lnTo>
                  <a:lnTo>
                    <a:pt x="237" y="24"/>
                  </a:lnTo>
                  <a:lnTo>
                    <a:pt x="237" y="16"/>
                  </a:lnTo>
                  <a:lnTo>
                    <a:pt x="229" y="8"/>
                  </a:lnTo>
                  <a:lnTo>
                    <a:pt x="214" y="16"/>
                  </a:lnTo>
                  <a:lnTo>
                    <a:pt x="198" y="16"/>
                  </a:lnTo>
                  <a:lnTo>
                    <a:pt x="182" y="16"/>
                  </a:lnTo>
                  <a:lnTo>
                    <a:pt x="174" y="8"/>
                  </a:lnTo>
                  <a:lnTo>
                    <a:pt x="150" y="8"/>
                  </a:lnTo>
                  <a:lnTo>
                    <a:pt x="111" y="0"/>
                  </a:lnTo>
                  <a:lnTo>
                    <a:pt x="95" y="0"/>
                  </a:lnTo>
                  <a:lnTo>
                    <a:pt x="79" y="8"/>
                  </a:lnTo>
                  <a:lnTo>
                    <a:pt x="87" y="24"/>
                  </a:lnTo>
                  <a:lnTo>
                    <a:pt x="87" y="32"/>
                  </a:lnTo>
                  <a:lnTo>
                    <a:pt x="87" y="47"/>
                  </a:lnTo>
                  <a:lnTo>
                    <a:pt x="79" y="47"/>
                  </a:lnTo>
                  <a:lnTo>
                    <a:pt x="71" y="55"/>
                  </a:lnTo>
                  <a:lnTo>
                    <a:pt x="63" y="47"/>
                  </a:lnTo>
                  <a:lnTo>
                    <a:pt x="55" y="39"/>
                  </a:lnTo>
                  <a:lnTo>
                    <a:pt x="48" y="39"/>
                  </a:lnTo>
                  <a:lnTo>
                    <a:pt x="40" y="32"/>
                  </a:lnTo>
                  <a:lnTo>
                    <a:pt x="32" y="32"/>
                  </a:lnTo>
                  <a:lnTo>
                    <a:pt x="24" y="32"/>
                  </a:lnTo>
                  <a:lnTo>
                    <a:pt x="16" y="39"/>
                  </a:lnTo>
                  <a:lnTo>
                    <a:pt x="16" y="47"/>
                  </a:lnTo>
                  <a:lnTo>
                    <a:pt x="8" y="47"/>
                  </a:lnTo>
                  <a:lnTo>
                    <a:pt x="0" y="63"/>
                  </a:lnTo>
                  <a:lnTo>
                    <a:pt x="8" y="63"/>
                  </a:lnTo>
                  <a:lnTo>
                    <a:pt x="8" y="55"/>
                  </a:lnTo>
                  <a:lnTo>
                    <a:pt x="24" y="55"/>
                  </a:lnTo>
                  <a:lnTo>
                    <a:pt x="32" y="55"/>
                  </a:lnTo>
                  <a:lnTo>
                    <a:pt x="32" y="79"/>
                  </a:lnTo>
                  <a:lnTo>
                    <a:pt x="32" y="95"/>
                  </a:lnTo>
                  <a:lnTo>
                    <a:pt x="40" y="111"/>
                  </a:lnTo>
                  <a:lnTo>
                    <a:pt x="55" y="142"/>
                  </a:lnTo>
                  <a:lnTo>
                    <a:pt x="63"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5" name="Freeform 97"/>
            <p:cNvSpPr>
              <a:spLocks noEditPoints="1"/>
            </p:cNvSpPr>
            <p:nvPr/>
          </p:nvSpPr>
          <p:spPr bwMode="auto">
            <a:xfrm>
              <a:off x="4386" y="656"/>
              <a:ext cx="427" cy="419"/>
            </a:xfrm>
            <a:custGeom>
              <a:avLst/>
              <a:gdLst>
                <a:gd name="T0" fmla="*/ 372 w 427"/>
                <a:gd name="T1" fmla="*/ 355 h 419"/>
                <a:gd name="T2" fmla="*/ 348 w 427"/>
                <a:gd name="T3" fmla="*/ 363 h 419"/>
                <a:gd name="T4" fmla="*/ 364 w 427"/>
                <a:gd name="T5" fmla="*/ 371 h 419"/>
                <a:gd name="T6" fmla="*/ 372 w 427"/>
                <a:gd name="T7" fmla="*/ 403 h 419"/>
                <a:gd name="T8" fmla="*/ 411 w 427"/>
                <a:gd name="T9" fmla="*/ 419 h 419"/>
                <a:gd name="T10" fmla="*/ 427 w 427"/>
                <a:gd name="T11" fmla="*/ 403 h 419"/>
                <a:gd name="T12" fmla="*/ 403 w 427"/>
                <a:gd name="T13" fmla="*/ 371 h 419"/>
                <a:gd name="T14" fmla="*/ 395 w 427"/>
                <a:gd name="T15" fmla="*/ 324 h 419"/>
                <a:gd name="T16" fmla="*/ 372 w 427"/>
                <a:gd name="T17" fmla="*/ 292 h 419"/>
                <a:gd name="T18" fmla="*/ 364 w 427"/>
                <a:gd name="T19" fmla="*/ 308 h 419"/>
                <a:gd name="T20" fmla="*/ 372 w 427"/>
                <a:gd name="T21" fmla="*/ 332 h 419"/>
                <a:gd name="T22" fmla="*/ 395 w 427"/>
                <a:gd name="T23" fmla="*/ 340 h 419"/>
                <a:gd name="T24" fmla="*/ 182 w 427"/>
                <a:gd name="T25" fmla="*/ 79 h 419"/>
                <a:gd name="T26" fmla="*/ 118 w 427"/>
                <a:gd name="T27" fmla="*/ 79 h 419"/>
                <a:gd name="T28" fmla="*/ 126 w 427"/>
                <a:gd name="T29" fmla="*/ 110 h 419"/>
                <a:gd name="T30" fmla="*/ 166 w 427"/>
                <a:gd name="T31" fmla="*/ 126 h 419"/>
                <a:gd name="T32" fmla="*/ 205 w 427"/>
                <a:gd name="T33" fmla="*/ 150 h 419"/>
                <a:gd name="T34" fmla="*/ 237 w 427"/>
                <a:gd name="T35" fmla="*/ 182 h 419"/>
                <a:gd name="T36" fmla="*/ 269 w 427"/>
                <a:gd name="T37" fmla="*/ 197 h 419"/>
                <a:gd name="T38" fmla="*/ 269 w 427"/>
                <a:gd name="T39" fmla="*/ 221 h 419"/>
                <a:gd name="T40" fmla="*/ 285 w 427"/>
                <a:gd name="T41" fmla="*/ 245 h 419"/>
                <a:gd name="T42" fmla="*/ 316 w 427"/>
                <a:gd name="T43" fmla="*/ 284 h 419"/>
                <a:gd name="T44" fmla="*/ 332 w 427"/>
                <a:gd name="T45" fmla="*/ 332 h 419"/>
                <a:gd name="T46" fmla="*/ 340 w 427"/>
                <a:gd name="T47" fmla="*/ 355 h 419"/>
                <a:gd name="T48" fmla="*/ 356 w 427"/>
                <a:gd name="T49" fmla="*/ 316 h 419"/>
                <a:gd name="T50" fmla="*/ 348 w 427"/>
                <a:gd name="T51" fmla="*/ 268 h 419"/>
                <a:gd name="T52" fmla="*/ 372 w 427"/>
                <a:gd name="T53" fmla="*/ 276 h 419"/>
                <a:gd name="T54" fmla="*/ 356 w 427"/>
                <a:gd name="T55" fmla="*/ 237 h 419"/>
                <a:gd name="T56" fmla="*/ 340 w 427"/>
                <a:gd name="T57" fmla="*/ 213 h 419"/>
                <a:gd name="T58" fmla="*/ 340 w 427"/>
                <a:gd name="T59" fmla="*/ 182 h 419"/>
                <a:gd name="T60" fmla="*/ 308 w 427"/>
                <a:gd name="T61" fmla="*/ 158 h 419"/>
                <a:gd name="T62" fmla="*/ 277 w 427"/>
                <a:gd name="T63" fmla="*/ 142 h 419"/>
                <a:gd name="T64" fmla="*/ 237 w 427"/>
                <a:gd name="T65" fmla="*/ 118 h 419"/>
                <a:gd name="T66" fmla="*/ 205 w 427"/>
                <a:gd name="T67" fmla="*/ 95 h 419"/>
                <a:gd name="T68" fmla="*/ 47 w 427"/>
                <a:gd name="T69" fmla="*/ 0 h 419"/>
                <a:gd name="T70" fmla="*/ 24 w 427"/>
                <a:gd name="T71" fmla="*/ 24 h 419"/>
                <a:gd name="T72" fmla="*/ 16 w 427"/>
                <a:gd name="T73" fmla="*/ 47 h 419"/>
                <a:gd name="T74" fmla="*/ 31 w 427"/>
                <a:gd name="T75" fmla="*/ 55 h 419"/>
                <a:gd name="T76" fmla="*/ 47 w 427"/>
                <a:gd name="T77" fmla="*/ 79 h 419"/>
                <a:gd name="T78" fmla="*/ 71 w 427"/>
                <a:gd name="T79" fmla="*/ 95 h 419"/>
                <a:gd name="T80" fmla="*/ 103 w 427"/>
                <a:gd name="T81" fmla="*/ 95 h 419"/>
                <a:gd name="T82" fmla="*/ 103 w 427"/>
                <a:gd name="T83" fmla="*/ 79 h 419"/>
                <a:gd name="T84" fmla="*/ 87 w 427"/>
                <a:gd name="T85" fmla="*/ 39 h 419"/>
                <a:gd name="T86" fmla="*/ 71 w 427"/>
                <a:gd name="T87" fmla="*/ 16 h 419"/>
                <a:gd name="T88" fmla="*/ 47 w 427"/>
                <a:gd name="T89"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7" h="419">
                  <a:moveTo>
                    <a:pt x="395" y="363"/>
                  </a:moveTo>
                  <a:lnTo>
                    <a:pt x="379" y="363"/>
                  </a:lnTo>
                  <a:lnTo>
                    <a:pt x="372" y="355"/>
                  </a:lnTo>
                  <a:lnTo>
                    <a:pt x="364" y="355"/>
                  </a:lnTo>
                  <a:lnTo>
                    <a:pt x="356" y="355"/>
                  </a:lnTo>
                  <a:lnTo>
                    <a:pt x="348" y="363"/>
                  </a:lnTo>
                  <a:lnTo>
                    <a:pt x="356" y="363"/>
                  </a:lnTo>
                  <a:lnTo>
                    <a:pt x="356" y="371"/>
                  </a:lnTo>
                  <a:lnTo>
                    <a:pt x="364" y="371"/>
                  </a:lnTo>
                  <a:lnTo>
                    <a:pt x="364" y="379"/>
                  </a:lnTo>
                  <a:lnTo>
                    <a:pt x="364" y="387"/>
                  </a:lnTo>
                  <a:lnTo>
                    <a:pt x="372" y="403"/>
                  </a:lnTo>
                  <a:lnTo>
                    <a:pt x="387" y="403"/>
                  </a:lnTo>
                  <a:lnTo>
                    <a:pt x="395" y="411"/>
                  </a:lnTo>
                  <a:lnTo>
                    <a:pt x="411" y="419"/>
                  </a:lnTo>
                  <a:lnTo>
                    <a:pt x="419" y="419"/>
                  </a:lnTo>
                  <a:lnTo>
                    <a:pt x="427" y="419"/>
                  </a:lnTo>
                  <a:lnTo>
                    <a:pt x="427" y="403"/>
                  </a:lnTo>
                  <a:lnTo>
                    <a:pt x="419" y="395"/>
                  </a:lnTo>
                  <a:lnTo>
                    <a:pt x="411" y="379"/>
                  </a:lnTo>
                  <a:lnTo>
                    <a:pt x="403" y="371"/>
                  </a:lnTo>
                  <a:lnTo>
                    <a:pt x="387" y="363"/>
                  </a:lnTo>
                  <a:lnTo>
                    <a:pt x="395" y="363"/>
                  </a:lnTo>
                  <a:close/>
                  <a:moveTo>
                    <a:pt x="395" y="324"/>
                  </a:moveTo>
                  <a:lnTo>
                    <a:pt x="387" y="316"/>
                  </a:lnTo>
                  <a:lnTo>
                    <a:pt x="379" y="308"/>
                  </a:lnTo>
                  <a:lnTo>
                    <a:pt x="372" y="292"/>
                  </a:lnTo>
                  <a:lnTo>
                    <a:pt x="364" y="292"/>
                  </a:lnTo>
                  <a:lnTo>
                    <a:pt x="364" y="300"/>
                  </a:lnTo>
                  <a:lnTo>
                    <a:pt x="364" y="308"/>
                  </a:lnTo>
                  <a:lnTo>
                    <a:pt x="364" y="324"/>
                  </a:lnTo>
                  <a:lnTo>
                    <a:pt x="364" y="332"/>
                  </a:lnTo>
                  <a:lnTo>
                    <a:pt x="372" y="332"/>
                  </a:lnTo>
                  <a:lnTo>
                    <a:pt x="379" y="340"/>
                  </a:lnTo>
                  <a:lnTo>
                    <a:pt x="387" y="347"/>
                  </a:lnTo>
                  <a:lnTo>
                    <a:pt x="395" y="340"/>
                  </a:lnTo>
                  <a:lnTo>
                    <a:pt x="395" y="316"/>
                  </a:lnTo>
                  <a:lnTo>
                    <a:pt x="395" y="324"/>
                  </a:lnTo>
                  <a:close/>
                  <a:moveTo>
                    <a:pt x="182" y="79"/>
                  </a:moveTo>
                  <a:lnTo>
                    <a:pt x="158" y="71"/>
                  </a:lnTo>
                  <a:lnTo>
                    <a:pt x="142" y="79"/>
                  </a:lnTo>
                  <a:lnTo>
                    <a:pt x="118" y="79"/>
                  </a:lnTo>
                  <a:lnTo>
                    <a:pt x="118" y="87"/>
                  </a:lnTo>
                  <a:lnTo>
                    <a:pt x="126" y="103"/>
                  </a:lnTo>
                  <a:lnTo>
                    <a:pt x="126" y="110"/>
                  </a:lnTo>
                  <a:lnTo>
                    <a:pt x="142" y="118"/>
                  </a:lnTo>
                  <a:lnTo>
                    <a:pt x="150" y="126"/>
                  </a:lnTo>
                  <a:lnTo>
                    <a:pt x="166" y="126"/>
                  </a:lnTo>
                  <a:lnTo>
                    <a:pt x="174" y="126"/>
                  </a:lnTo>
                  <a:lnTo>
                    <a:pt x="198" y="142"/>
                  </a:lnTo>
                  <a:lnTo>
                    <a:pt x="205" y="150"/>
                  </a:lnTo>
                  <a:lnTo>
                    <a:pt x="213" y="158"/>
                  </a:lnTo>
                  <a:lnTo>
                    <a:pt x="229" y="174"/>
                  </a:lnTo>
                  <a:lnTo>
                    <a:pt x="237" y="182"/>
                  </a:lnTo>
                  <a:lnTo>
                    <a:pt x="253" y="189"/>
                  </a:lnTo>
                  <a:lnTo>
                    <a:pt x="261" y="197"/>
                  </a:lnTo>
                  <a:lnTo>
                    <a:pt x="269" y="197"/>
                  </a:lnTo>
                  <a:lnTo>
                    <a:pt x="261" y="205"/>
                  </a:lnTo>
                  <a:lnTo>
                    <a:pt x="261" y="213"/>
                  </a:lnTo>
                  <a:lnTo>
                    <a:pt x="269" y="221"/>
                  </a:lnTo>
                  <a:lnTo>
                    <a:pt x="277" y="221"/>
                  </a:lnTo>
                  <a:lnTo>
                    <a:pt x="285" y="229"/>
                  </a:lnTo>
                  <a:lnTo>
                    <a:pt x="285" y="245"/>
                  </a:lnTo>
                  <a:lnTo>
                    <a:pt x="308" y="261"/>
                  </a:lnTo>
                  <a:lnTo>
                    <a:pt x="308" y="276"/>
                  </a:lnTo>
                  <a:lnTo>
                    <a:pt x="316" y="284"/>
                  </a:lnTo>
                  <a:lnTo>
                    <a:pt x="324" y="300"/>
                  </a:lnTo>
                  <a:lnTo>
                    <a:pt x="324" y="316"/>
                  </a:lnTo>
                  <a:lnTo>
                    <a:pt x="332" y="332"/>
                  </a:lnTo>
                  <a:lnTo>
                    <a:pt x="332" y="347"/>
                  </a:lnTo>
                  <a:lnTo>
                    <a:pt x="340" y="347"/>
                  </a:lnTo>
                  <a:lnTo>
                    <a:pt x="340" y="355"/>
                  </a:lnTo>
                  <a:lnTo>
                    <a:pt x="348" y="347"/>
                  </a:lnTo>
                  <a:lnTo>
                    <a:pt x="356" y="347"/>
                  </a:lnTo>
                  <a:lnTo>
                    <a:pt x="356" y="316"/>
                  </a:lnTo>
                  <a:lnTo>
                    <a:pt x="348" y="308"/>
                  </a:lnTo>
                  <a:lnTo>
                    <a:pt x="348" y="276"/>
                  </a:lnTo>
                  <a:lnTo>
                    <a:pt x="348" y="268"/>
                  </a:lnTo>
                  <a:lnTo>
                    <a:pt x="356" y="276"/>
                  </a:lnTo>
                  <a:lnTo>
                    <a:pt x="364" y="276"/>
                  </a:lnTo>
                  <a:lnTo>
                    <a:pt x="372" y="276"/>
                  </a:lnTo>
                  <a:lnTo>
                    <a:pt x="372" y="261"/>
                  </a:lnTo>
                  <a:lnTo>
                    <a:pt x="356" y="245"/>
                  </a:lnTo>
                  <a:lnTo>
                    <a:pt x="356" y="237"/>
                  </a:lnTo>
                  <a:lnTo>
                    <a:pt x="348" y="237"/>
                  </a:lnTo>
                  <a:lnTo>
                    <a:pt x="348" y="229"/>
                  </a:lnTo>
                  <a:lnTo>
                    <a:pt x="340" y="213"/>
                  </a:lnTo>
                  <a:lnTo>
                    <a:pt x="340" y="197"/>
                  </a:lnTo>
                  <a:lnTo>
                    <a:pt x="340" y="189"/>
                  </a:lnTo>
                  <a:lnTo>
                    <a:pt x="340" y="182"/>
                  </a:lnTo>
                  <a:lnTo>
                    <a:pt x="332" y="174"/>
                  </a:lnTo>
                  <a:lnTo>
                    <a:pt x="316" y="166"/>
                  </a:lnTo>
                  <a:lnTo>
                    <a:pt x="308" y="158"/>
                  </a:lnTo>
                  <a:lnTo>
                    <a:pt x="292" y="150"/>
                  </a:lnTo>
                  <a:lnTo>
                    <a:pt x="292" y="142"/>
                  </a:lnTo>
                  <a:lnTo>
                    <a:pt x="277" y="142"/>
                  </a:lnTo>
                  <a:lnTo>
                    <a:pt x="261" y="142"/>
                  </a:lnTo>
                  <a:lnTo>
                    <a:pt x="253" y="126"/>
                  </a:lnTo>
                  <a:lnTo>
                    <a:pt x="237" y="118"/>
                  </a:lnTo>
                  <a:lnTo>
                    <a:pt x="237" y="110"/>
                  </a:lnTo>
                  <a:lnTo>
                    <a:pt x="221" y="103"/>
                  </a:lnTo>
                  <a:lnTo>
                    <a:pt x="205" y="95"/>
                  </a:lnTo>
                  <a:lnTo>
                    <a:pt x="198" y="87"/>
                  </a:lnTo>
                  <a:lnTo>
                    <a:pt x="182" y="79"/>
                  </a:lnTo>
                  <a:close/>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96" name="Freeform 98"/>
            <p:cNvSpPr>
              <a:spLocks/>
            </p:cNvSpPr>
            <p:nvPr/>
          </p:nvSpPr>
          <p:spPr bwMode="auto">
            <a:xfrm>
              <a:off x="4734" y="1011"/>
              <a:ext cx="79" cy="64"/>
            </a:xfrm>
            <a:custGeom>
              <a:avLst/>
              <a:gdLst>
                <a:gd name="T0" fmla="*/ 47 w 79"/>
                <a:gd name="T1" fmla="*/ 8 h 64"/>
                <a:gd name="T2" fmla="*/ 31 w 79"/>
                <a:gd name="T3" fmla="*/ 8 h 64"/>
                <a:gd name="T4" fmla="*/ 24 w 79"/>
                <a:gd name="T5" fmla="*/ 0 h 64"/>
                <a:gd name="T6" fmla="*/ 16 w 79"/>
                <a:gd name="T7" fmla="*/ 0 h 64"/>
                <a:gd name="T8" fmla="*/ 8 w 79"/>
                <a:gd name="T9" fmla="*/ 0 h 64"/>
                <a:gd name="T10" fmla="*/ 0 w 79"/>
                <a:gd name="T11" fmla="*/ 8 h 64"/>
                <a:gd name="T12" fmla="*/ 8 w 79"/>
                <a:gd name="T13" fmla="*/ 8 h 64"/>
                <a:gd name="T14" fmla="*/ 8 w 79"/>
                <a:gd name="T15" fmla="*/ 16 h 64"/>
                <a:gd name="T16" fmla="*/ 16 w 79"/>
                <a:gd name="T17" fmla="*/ 16 h 64"/>
                <a:gd name="T18" fmla="*/ 16 w 79"/>
                <a:gd name="T19" fmla="*/ 24 h 64"/>
                <a:gd name="T20" fmla="*/ 16 w 79"/>
                <a:gd name="T21" fmla="*/ 32 h 64"/>
                <a:gd name="T22" fmla="*/ 24 w 79"/>
                <a:gd name="T23" fmla="*/ 48 h 64"/>
                <a:gd name="T24" fmla="*/ 39 w 79"/>
                <a:gd name="T25" fmla="*/ 48 h 64"/>
                <a:gd name="T26" fmla="*/ 47 w 79"/>
                <a:gd name="T27" fmla="*/ 56 h 64"/>
                <a:gd name="T28" fmla="*/ 63 w 79"/>
                <a:gd name="T29" fmla="*/ 64 h 64"/>
                <a:gd name="T30" fmla="*/ 71 w 79"/>
                <a:gd name="T31" fmla="*/ 64 h 64"/>
                <a:gd name="T32" fmla="*/ 79 w 79"/>
                <a:gd name="T33" fmla="*/ 64 h 64"/>
                <a:gd name="T34" fmla="*/ 79 w 79"/>
                <a:gd name="T35" fmla="*/ 48 h 64"/>
                <a:gd name="T36" fmla="*/ 71 w 79"/>
                <a:gd name="T37" fmla="*/ 40 h 64"/>
                <a:gd name="T38" fmla="*/ 63 w 79"/>
                <a:gd name="T39" fmla="*/ 24 h 64"/>
                <a:gd name="T40" fmla="*/ 55 w 79"/>
                <a:gd name="T41" fmla="*/ 16 h 64"/>
                <a:gd name="T42" fmla="*/ 39 w 79"/>
                <a:gd name="T43" fmla="*/ 8 h 64"/>
                <a:gd name="T44" fmla="*/ 47 w 79"/>
                <a:gd name="T45" fmla="*/ 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64">
                  <a:moveTo>
                    <a:pt x="47" y="8"/>
                  </a:moveTo>
                  <a:lnTo>
                    <a:pt x="31" y="8"/>
                  </a:lnTo>
                  <a:lnTo>
                    <a:pt x="24" y="0"/>
                  </a:lnTo>
                  <a:lnTo>
                    <a:pt x="16" y="0"/>
                  </a:lnTo>
                  <a:lnTo>
                    <a:pt x="8" y="0"/>
                  </a:lnTo>
                  <a:lnTo>
                    <a:pt x="0" y="8"/>
                  </a:lnTo>
                  <a:lnTo>
                    <a:pt x="8" y="8"/>
                  </a:lnTo>
                  <a:lnTo>
                    <a:pt x="8" y="16"/>
                  </a:lnTo>
                  <a:lnTo>
                    <a:pt x="16" y="16"/>
                  </a:lnTo>
                  <a:lnTo>
                    <a:pt x="16" y="24"/>
                  </a:lnTo>
                  <a:lnTo>
                    <a:pt x="16" y="32"/>
                  </a:lnTo>
                  <a:lnTo>
                    <a:pt x="24" y="48"/>
                  </a:lnTo>
                  <a:lnTo>
                    <a:pt x="39" y="48"/>
                  </a:lnTo>
                  <a:lnTo>
                    <a:pt x="47" y="56"/>
                  </a:lnTo>
                  <a:lnTo>
                    <a:pt x="63" y="64"/>
                  </a:lnTo>
                  <a:lnTo>
                    <a:pt x="71" y="64"/>
                  </a:lnTo>
                  <a:lnTo>
                    <a:pt x="79" y="64"/>
                  </a:lnTo>
                  <a:lnTo>
                    <a:pt x="79" y="48"/>
                  </a:lnTo>
                  <a:lnTo>
                    <a:pt x="71" y="40"/>
                  </a:lnTo>
                  <a:lnTo>
                    <a:pt x="63" y="24"/>
                  </a:lnTo>
                  <a:lnTo>
                    <a:pt x="55" y="16"/>
                  </a:lnTo>
                  <a:lnTo>
                    <a:pt x="39" y="8"/>
                  </a:lnTo>
                  <a:lnTo>
                    <a:pt x="47"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7" name="Freeform 99"/>
            <p:cNvSpPr>
              <a:spLocks/>
            </p:cNvSpPr>
            <p:nvPr/>
          </p:nvSpPr>
          <p:spPr bwMode="auto">
            <a:xfrm>
              <a:off x="4750" y="948"/>
              <a:ext cx="31" cy="55"/>
            </a:xfrm>
            <a:custGeom>
              <a:avLst/>
              <a:gdLst>
                <a:gd name="T0" fmla="*/ 31 w 31"/>
                <a:gd name="T1" fmla="*/ 32 h 55"/>
                <a:gd name="T2" fmla="*/ 23 w 31"/>
                <a:gd name="T3" fmla="*/ 24 h 55"/>
                <a:gd name="T4" fmla="*/ 15 w 31"/>
                <a:gd name="T5" fmla="*/ 16 h 55"/>
                <a:gd name="T6" fmla="*/ 8 w 31"/>
                <a:gd name="T7" fmla="*/ 0 h 55"/>
                <a:gd name="T8" fmla="*/ 0 w 31"/>
                <a:gd name="T9" fmla="*/ 0 h 55"/>
                <a:gd name="T10" fmla="*/ 0 w 31"/>
                <a:gd name="T11" fmla="*/ 8 h 55"/>
                <a:gd name="T12" fmla="*/ 0 w 31"/>
                <a:gd name="T13" fmla="*/ 16 h 55"/>
                <a:gd name="T14" fmla="*/ 0 w 31"/>
                <a:gd name="T15" fmla="*/ 32 h 55"/>
                <a:gd name="T16" fmla="*/ 0 w 31"/>
                <a:gd name="T17" fmla="*/ 40 h 55"/>
                <a:gd name="T18" fmla="*/ 8 w 31"/>
                <a:gd name="T19" fmla="*/ 40 h 55"/>
                <a:gd name="T20" fmla="*/ 15 w 31"/>
                <a:gd name="T21" fmla="*/ 48 h 55"/>
                <a:gd name="T22" fmla="*/ 23 w 31"/>
                <a:gd name="T23" fmla="*/ 55 h 55"/>
                <a:gd name="T24" fmla="*/ 31 w 31"/>
                <a:gd name="T25" fmla="*/ 48 h 55"/>
                <a:gd name="T26" fmla="*/ 31 w 31"/>
                <a:gd name="T27" fmla="*/ 24 h 55"/>
                <a:gd name="T28" fmla="*/ 31 w 31"/>
                <a:gd name="T29"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55">
                  <a:moveTo>
                    <a:pt x="31" y="32"/>
                  </a:moveTo>
                  <a:lnTo>
                    <a:pt x="23" y="24"/>
                  </a:lnTo>
                  <a:lnTo>
                    <a:pt x="15" y="16"/>
                  </a:lnTo>
                  <a:lnTo>
                    <a:pt x="8" y="0"/>
                  </a:lnTo>
                  <a:lnTo>
                    <a:pt x="0" y="0"/>
                  </a:lnTo>
                  <a:lnTo>
                    <a:pt x="0" y="8"/>
                  </a:lnTo>
                  <a:lnTo>
                    <a:pt x="0" y="16"/>
                  </a:lnTo>
                  <a:lnTo>
                    <a:pt x="0" y="32"/>
                  </a:lnTo>
                  <a:lnTo>
                    <a:pt x="0" y="40"/>
                  </a:lnTo>
                  <a:lnTo>
                    <a:pt x="8" y="40"/>
                  </a:lnTo>
                  <a:lnTo>
                    <a:pt x="15" y="48"/>
                  </a:lnTo>
                  <a:lnTo>
                    <a:pt x="23" y="55"/>
                  </a:lnTo>
                  <a:lnTo>
                    <a:pt x="31" y="48"/>
                  </a:lnTo>
                  <a:lnTo>
                    <a:pt x="31" y="24"/>
                  </a:lnTo>
                  <a:lnTo>
                    <a:pt x="31"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8" name="Freeform 100"/>
            <p:cNvSpPr>
              <a:spLocks/>
            </p:cNvSpPr>
            <p:nvPr/>
          </p:nvSpPr>
          <p:spPr bwMode="auto">
            <a:xfrm>
              <a:off x="4504" y="727"/>
              <a:ext cx="254" cy="284"/>
            </a:xfrm>
            <a:custGeom>
              <a:avLst/>
              <a:gdLst>
                <a:gd name="T0" fmla="*/ 40 w 254"/>
                <a:gd name="T1" fmla="*/ 0 h 284"/>
                <a:gd name="T2" fmla="*/ 0 w 254"/>
                <a:gd name="T3" fmla="*/ 8 h 284"/>
                <a:gd name="T4" fmla="*/ 8 w 254"/>
                <a:gd name="T5" fmla="*/ 32 h 284"/>
                <a:gd name="T6" fmla="*/ 24 w 254"/>
                <a:gd name="T7" fmla="*/ 47 h 284"/>
                <a:gd name="T8" fmla="*/ 48 w 254"/>
                <a:gd name="T9" fmla="*/ 55 h 284"/>
                <a:gd name="T10" fmla="*/ 80 w 254"/>
                <a:gd name="T11" fmla="*/ 71 h 284"/>
                <a:gd name="T12" fmla="*/ 95 w 254"/>
                <a:gd name="T13" fmla="*/ 87 h 284"/>
                <a:gd name="T14" fmla="*/ 119 w 254"/>
                <a:gd name="T15" fmla="*/ 111 h 284"/>
                <a:gd name="T16" fmla="*/ 143 w 254"/>
                <a:gd name="T17" fmla="*/ 126 h 284"/>
                <a:gd name="T18" fmla="*/ 143 w 254"/>
                <a:gd name="T19" fmla="*/ 134 h 284"/>
                <a:gd name="T20" fmla="*/ 151 w 254"/>
                <a:gd name="T21" fmla="*/ 150 h 284"/>
                <a:gd name="T22" fmla="*/ 167 w 254"/>
                <a:gd name="T23" fmla="*/ 158 h 284"/>
                <a:gd name="T24" fmla="*/ 190 w 254"/>
                <a:gd name="T25" fmla="*/ 190 h 284"/>
                <a:gd name="T26" fmla="*/ 198 w 254"/>
                <a:gd name="T27" fmla="*/ 213 h 284"/>
                <a:gd name="T28" fmla="*/ 206 w 254"/>
                <a:gd name="T29" fmla="*/ 245 h 284"/>
                <a:gd name="T30" fmla="*/ 214 w 254"/>
                <a:gd name="T31" fmla="*/ 276 h 284"/>
                <a:gd name="T32" fmla="*/ 222 w 254"/>
                <a:gd name="T33" fmla="*/ 284 h 284"/>
                <a:gd name="T34" fmla="*/ 238 w 254"/>
                <a:gd name="T35" fmla="*/ 276 h 284"/>
                <a:gd name="T36" fmla="*/ 230 w 254"/>
                <a:gd name="T37" fmla="*/ 237 h 284"/>
                <a:gd name="T38" fmla="*/ 230 w 254"/>
                <a:gd name="T39" fmla="*/ 197 h 284"/>
                <a:gd name="T40" fmla="*/ 246 w 254"/>
                <a:gd name="T41" fmla="*/ 205 h 284"/>
                <a:gd name="T42" fmla="*/ 254 w 254"/>
                <a:gd name="T43" fmla="*/ 190 h 284"/>
                <a:gd name="T44" fmla="*/ 238 w 254"/>
                <a:gd name="T45" fmla="*/ 166 h 284"/>
                <a:gd name="T46" fmla="*/ 230 w 254"/>
                <a:gd name="T47" fmla="*/ 158 h 284"/>
                <a:gd name="T48" fmla="*/ 222 w 254"/>
                <a:gd name="T49" fmla="*/ 126 h 284"/>
                <a:gd name="T50" fmla="*/ 222 w 254"/>
                <a:gd name="T51" fmla="*/ 111 h 284"/>
                <a:gd name="T52" fmla="*/ 198 w 254"/>
                <a:gd name="T53" fmla="*/ 95 h 284"/>
                <a:gd name="T54" fmla="*/ 174 w 254"/>
                <a:gd name="T55" fmla="*/ 79 h 284"/>
                <a:gd name="T56" fmla="*/ 159 w 254"/>
                <a:gd name="T57" fmla="*/ 71 h 284"/>
                <a:gd name="T58" fmla="*/ 135 w 254"/>
                <a:gd name="T59" fmla="*/ 55 h 284"/>
                <a:gd name="T60" fmla="*/ 119 w 254"/>
                <a:gd name="T61" fmla="*/ 39 h 284"/>
                <a:gd name="T62" fmla="*/ 87 w 254"/>
                <a:gd name="T63" fmla="*/ 24 h 284"/>
                <a:gd name="T64" fmla="*/ 64 w 254"/>
                <a:gd name="T65" fmla="*/ 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284">
                  <a:moveTo>
                    <a:pt x="64" y="8"/>
                  </a:moveTo>
                  <a:lnTo>
                    <a:pt x="40" y="0"/>
                  </a:lnTo>
                  <a:lnTo>
                    <a:pt x="24" y="8"/>
                  </a:lnTo>
                  <a:lnTo>
                    <a:pt x="0" y="8"/>
                  </a:lnTo>
                  <a:lnTo>
                    <a:pt x="0" y="16"/>
                  </a:lnTo>
                  <a:lnTo>
                    <a:pt x="8" y="32"/>
                  </a:lnTo>
                  <a:lnTo>
                    <a:pt x="8" y="39"/>
                  </a:lnTo>
                  <a:lnTo>
                    <a:pt x="24" y="47"/>
                  </a:lnTo>
                  <a:lnTo>
                    <a:pt x="32" y="55"/>
                  </a:lnTo>
                  <a:lnTo>
                    <a:pt x="48" y="55"/>
                  </a:lnTo>
                  <a:lnTo>
                    <a:pt x="56" y="55"/>
                  </a:lnTo>
                  <a:lnTo>
                    <a:pt x="80" y="71"/>
                  </a:lnTo>
                  <a:lnTo>
                    <a:pt x="87" y="79"/>
                  </a:lnTo>
                  <a:lnTo>
                    <a:pt x="95" y="87"/>
                  </a:lnTo>
                  <a:lnTo>
                    <a:pt x="111" y="103"/>
                  </a:lnTo>
                  <a:lnTo>
                    <a:pt x="119" y="111"/>
                  </a:lnTo>
                  <a:lnTo>
                    <a:pt x="135" y="118"/>
                  </a:lnTo>
                  <a:lnTo>
                    <a:pt x="143" y="126"/>
                  </a:lnTo>
                  <a:lnTo>
                    <a:pt x="151" y="126"/>
                  </a:lnTo>
                  <a:lnTo>
                    <a:pt x="143" y="134"/>
                  </a:lnTo>
                  <a:lnTo>
                    <a:pt x="143" y="142"/>
                  </a:lnTo>
                  <a:lnTo>
                    <a:pt x="151" y="150"/>
                  </a:lnTo>
                  <a:lnTo>
                    <a:pt x="159" y="150"/>
                  </a:lnTo>
                  <a:lnTo>
                    <a:pt x="167" y="158"/>
                  </a:lnTo>
                  <a:lnTo>
                    <a:pt x="167" y="174"/>
                  </a:lnTo>
                  <a:lnTo>
                    <a:pt x="190" y="190"/>
                  </a:lnTo>
                  <a:lnTo>
                    <a:pt x="190" y="205"/>
                  </a:lnTo>
                  <a:lnTo>
                    <a:pt x="198" y="213"/>
                  </a:lnTo>
                  <a:lnTo>
                    <a:pt x="206" y="229"/>
                  </a:lnTo>
                  <a:lnTo>
                    <a:pt x="206" y="245"/>
                  </a:lnTo>
                  <a:lnTo>
                    <a:pt x="214" y="261"/>
                  </a:lnTo>
                  <a:lnTo>
                    <a:pt x="214" y="276"/>
                  </a:lnTo>
                  <a:lnTo>
                    <a:pt x="222" y="276"/>
                  </a:lnTo>
                  <a:lnTo>
                    <a:pt x="222" y="284"/>
                  </a:lnTo>
                  <a:lnTo>
                    <a:pt x="230" y="276"/>
                  </a:lnTo>
                  <a:lnTo>
                    <a:pt x="238" y="276"/>
                  </a:lnTo>
                  <a:lnTo>
                    <a:pt x="238" y="245"/>
                  </a:lnTo>
                  <a:lnTo>
                    <a:pt x="230" y="237"/>
                  </a:lnTo>
                  <a:lnTo>
                    <a:pt x="230" y="205"/>
                  </a:lnTo>
                  <a:lnTo>
                    <a:pt x="230" y="197"/>
                  </a:lnTo>
                  <a:lnTo>
                    <a:pt x="238" y="205"/>
                  </a:lnTo>
                  <a:lnTo>
                    <a:pt x="246" y="205"/>
                  </a:lnTo>
                  <a:lnTo>
                    <a:pt x="254" y="205"/>
                  </a:lnTo>
                  <a:lnTo>
                    <a:pt x="254" y="190"/>
                  </a:lnTo>
                  <a:lnTo>
                    <a:pt x="238" y="174"/>
                  </a:lnTo>
                  <a:lnTo>
                    <a:pt x="238" y="166"/>
                  </a:lnTo>
                  <a:lnTo>
                    <a:pt x="230" y="166"/>
                  </a:lnTo>
                  <a:lnTo>
                    <a:pt x="230" y="158"/>
                  </a:lnTo>
                  <a:lnTo>
                    <a:pt x="222" y="142"/>
                  </a:lnTo>
                  <a:lnTo>
                    <a:pt x="222" y="126"/>
                  </a:lnTo>
                  <a:lnTo>
                    <a:pt x="222" y="118"/>
                  </a:lnTo>
                  <a:lnTo>
                    <a:pt x="222" y="111"/>
                  </a:lnTo>
                  <a:lnTo>
                    <a:pt x="214" y="103"/>
                  </a:lnTo>
                  <a:lnTo>
                    <a:pt x="198" y="95"/>
                  </a:lnTo>
                  <a:lnTo>
                    <a:pt x="190" y="87"/>
                  </a:lnTo>
                  <a:lnTo>
                    <a:pt x="174" y="79"/>
                  </a:lnTo>
                  <a:lnTo>
                    <a:pt x="174" y="71"/>
                  </a:lnTo>
                  <a:lnTo>
                    <a:pt x="159" y="71"/>
                  </a:lnTo>
                  <a:lnTo>
                    <a:pt x="143" y="71"/>
                  </a:lnTo>
                  <a:lnTo>
                    <a:pt x="135" y="55"/>
                  </a:lnTo>
                  <a:lnTo>
                    <a:pt x="119" y="47"/>
                  </a:lnTo>
                  <a:lnTo>
                    <a:pt x="119" y="39"/>
                  </a:lnTo>
                  <a:lnTo>
                    <a:pt x="103" y="32"/>
                  </a:lnTo>
                  <a:lnTo>
                    <a:pt x="87" y="24"/>
                  </a:lnTo>
                  <a:lnTo>
                    <a:pt x="80" y="16"/>
                  </a:lnTo>
                  <a:lnTo>
                    <a:pt x="64"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99" name="Freeform 101"/>
            <p:cNvSpPr>
              <a:spLocks/>
            </p:cNvSpPr>
            <p:nvPr/>
          </p:nvSpPr>
          <p:spPr bwMode="auto">
            <a:xfrm>
              <a:off x="4386" y="656"/>
              <a:ext cx="111" cy="103"/>
            </a:xfrm>
            <a:custGeom>
              <a:avLst/>
              <a:gdLst>
                <a:gd name="T0" fmla="*/ 47 w 111"/>
                <a:gd name="T1" fmla="*/ 0 h 103"/>
                <a:gd name="T2" fmla="*/ 39 w 111"/>
                <a:gd name="T3" fmla="*/ 8 h 103"/>
                <a:gd name="T4" fmla="*/ 31 w 111"/>
                <a:gd name="T5" fmla="*/ 8 h 103"/>
                <a:gd name="T6" fmla="*/ 24 w 111"/>
                <a:gd name="T7" fmla="*/ 24 h 103"/>
                <a:gd name="T8" fmla="*/ 0 w 111"/>
                <a:gd name="T9" fmla="*/ 31 h 103"/>
                <a:gd name="T10" fmla="*/ 8 w 111"/>
                <a:gd name="T11" fmla="*/ 47 h 103"/>
                <a:gd name="T12" fmla="*/ 16 w 111"/>
                <a:gd name="T13" fmla="*/ 47 h 103"/>
                <a:gd name="T14" fmla="*/ 24 w 111"/>
                <a:gd name="T15" fmla="*/ 47 h 103"/>
                <a:gd name="T16" fmla="*/ 24 w 111"/>
                <a:gd name="T17" fmla="*/ 55 h 103"/>
                <a:gd name="T18" fmla="*/ 31 w 111"/>
                <a:gd name="T19" fmla="*/ 55 h 103"/>
                <a:gd name="T20" fmla="*/ 39 w 111"/>
                <a:gd name="T21" fmla="*/ 63 h 103"/>
                <a:gd name="T22" fmla="*/ 39 w 111"/>
                <a:gd name="T23" fmla="*/ 71 h 103"/>
                <a:gd name="T24" fmla="*/ 47 w 111"/>
                <a:gd name="T25" fmla="*/ 79 h 103"/>
                <a:gd name="T26" fmla="*/ 47 w 111"/>
                <a:gd name="T27" fmla="*/ 87 h 103"/>
                <a:gd name="T28" fmla="*/ 55 w 111"/>
                <a:gd name="T29" fmla="*/ 95 h 103"/>
                <a:gd name="T30" fmla="*/ 71 w 111"/>
                <a:gd name="T31" fmla="*/ 95 h 103"/>
                <a:gd name="T32" fmla="*/ 79 w 111"/>
                <a:gd name="T33" fmla="*/ 95 h 103"/>
                <a:gd name="T34" fmla="*/ 103 w 111"/>
                <a:gd name="T35" fmla="*/ 103 h 103"/>
                <a:gd name="T36" fmla="*/ 103 w 111"/>
                <a:gd name="T37" fmla="*/ 95 h 103"/>
                <a:gd name="T38" fmla="*/ 111 w 111"/>
                <a:gd name="T39" fmla="*/ 95 h 103"/>
                <a:gd name="T40" fmla="*/ 103 w 111"/>
                <a:gd name="T41" fmla="*/ 87 h 103"/>
                <a:gd name="T42" fmla="*/ 103 w 111"/>
                <a:gd name="T43" fmla="*/ 79 h 103"/>
                <a:gd name="T44" fmla="*/ 95 w 111"/>
                <a:gd name="T45" fmla="*/ 63 h 103"/>
                <a:gd name="T46" fmla="*/ 87 w 111"/>
                <a:gd name="T47" fmla="*/ 47 h 103"/>
                <a:gd name="T48" fmla="*/ 87 w 111"/>
                <a:gd name="T49" fmla="*/ 39 h 103"/>
                <a:gd name="T50" fmla="*/ 79 w 111"/>
                <a:gd name="T51" fmla="*/ 31 h 103"/>
                <a:gd name="T52" fmla="*/ 79 w 111"/>
                <a:gd name="T53" fmla="*/ 24 h 103"/>
                <a:gd name="T54" fmla="*/ 71 w 111"/>
                <a:gd name="T55" fmla="*/ 16 h 103"/>
                <a:gd name="T56" fmla="*/ 63 w 111"/>
                <a:gd name="T57" fmla="*/ 16 h 103"/>
                <a:gd name="T58" fmla="*/ 55 w 111"/>
                <a:gd name="T59" fmla="*/ 8 h 103"/>
                <a:gd name="T60" fmla="*/ 47 w 111"/>
                <a:gd name="T6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 h="103">
                  <a:moveTo>
                    <a:pt x="47" y="0"/>
                  </a:moveTo>
                  <a:lnTo>
                    <a:pt x="39" y="8"/>
                  </a:lnTo>
                  <a:lnTo>
                    <a:pt x="31" y="8"/>
                  </a:lnTo>
                  <a:lnTo>
                    <a:pt x="24" y="24"/>
                  </a:lnTo>
                  <a:lnTo>
                    <a:pt x="0" y="31"/>
                  </a:lnTo>
                  <a:lnTo>
                    <a:pt x="8" y="47"/>
                  </a:lnTo>
                  <a:lnTo>
                    <a:pt x="16" y="47"/>
                  </a:lnTo>
                  <a:lnTo>
                    <a:pt x="24" y="47"/>
                  </a:lnTo>
                  <a:lnTo>
                    <a:pt x="24" y="55"/>
                  </a:lnTo>
                  <a:lnTo>
                    <a:pt x="31" y="55"/>
                  </a:lnTo>
                  <a:lnTo>
                    <a:pt x="39" y="63"/>
                  </a:lnTo>
                  <a:lnTo>
                    <a:pt x="39" y="71"/>
                  </a:lnTo>
                  <a:lnTo>
                    <a:pt x="47" y="79"/>
                  </a:lnTo>
                  <a:lnTo>
                    <a:pt x="47" y="87"/>
                  </a:lnTo>
                  <a:lnTo>
                    <a:pt x="55" y="95"/>
                  </a:lnTo>
                  <a:lnTo>
                    <a:pt x="71" y="95"/>
                  </a:lnTo>
                  <a:lnTo>
                    <a:pt x="79" y="95"/>
                  </a:lnTo>
                  <a:lnTo>
                    <a:pt x="103" y="103"/>
                  </a:lnTo>
                  <a:lnTo>
                    <a:pt x="103" y="95"/>
                  </a:lnTo>
                  <a:lnTo>
                    <a:pt x="111" y="95"/>
                  </a:lnTo>
                  <a:lnTo>
                    <a:pt x="103" y="87"/>
                  </a:lnTo>
                  <a:lnTo>
                    <a:pt x="103" y="79"/>
                  </a:lnTo>
                  <a:lnTo>
                    <a:pt x="95" y="63"/>
                  </a:lnTo>
                  <a:lnTo>
                    <a:pt x="87" y="47"/>
                  </a:lnTo>
                  <a:lnTo>
                    <a:pt x="87" y="39"/>
                  </a:lnTo>
                  <a:lnTo>
                    <a:pt x="79" y="31"/>
                  </a:lnTo>
                  <a:lnTo>
                    <a:pt x="79" y="24"/>
                  </a:lnTo>
                  <a:lnTo>
                    <a:pt x="71" y="16"/>
                  </a:lnTo>
                  <a:lnTo>
                    <a:pt x="63" y="16"/>
                  </a:lnTo>
                  <a:lnTo>
                    <a:pt x="55" y="8"/>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0" name="Freeform 102"/>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1" name="Freeform 103"/>
            <p:cNvSpPr>
              <a:spLocks/>
            </p:cNvSpPr>
            <p:nvPr/>
          </p:nvSpPr>
          <p:spPr bwMode="auto">
            <a:xfrm>
              <a:off x="4489" y="932"/>
              <a:ext cx="158" cy="214"/>
            </a:xfrm>
            <a:custGeom>
              <a:avLst/>
              <a:gdLst>
                <a:gd name="T0" fmla="*/ 0 w 158"/>
                <a:gd name="T1" fmla="*/ 0 h 214"/>
                <a:gd name="T2" fmla="*/ 0 w 158"/>
                <a:gd name="T3" fmla="*/ 24 h 214"/>
                <a:gd name="T4" fmla="*/ 0 w 158"/>
                <a:gd name="T5" fmla="*/ 32 h 214"/>
                <a:gd name="T6" fmla="*/ 8 w 158"/>
                <a:gd name="T7" fmla="*/ 40 h 214"/>
                <a:gd name="T8" fmla="*/ 23 w 158"/>
                <a:gd name="T9" fmla="*/ 48 h 214"/>
                <a:gd name="T10" fmla="*/ 31 w 158"/>
                <a:gd name="T11" fmla="*/ 56 h 214"/>
                <a:gd name="T12" fmla="*/ 31 w 158"/>
                <a:gd name="T13" fmla="*/ 64 h 214"/>
                <a:gd name="T14" fmla="*/ 39 w 158"/>
                <a:gd name="T15" fmla="*/ 79 h 214"/>
                <a:gd name="T16" fmla="*/ 31 w 158"/>
                <a:gd name="T17" fmla="*/ 87 h 214"/>
                <a:gd name="T18" fmla="*/ 31 w 158"/>
                <a:gd name="T19" fmla="*/ 103 h 214"/>
                <a:gd name="T20" fmla="*/ 31 w 158"/>
                <a:gd name="T21" fmla="*/ 111 h 214"/>
                <a:gd name="T22" fmla="*/ 39 w 158"/>
                <a:gd name="T23" fmla="*/ 119 h 214"/>
                <a:gd name="T24" fmla="*/ 55 w 158"/>
                <a:gd name="T25" fmla="*/ 135 h 214"/>
                <a:gd name="T26" fmla="*/ 63 w 158"/>
                <a:gd name="T27" fmla="*/ 143 h 214"/>
                <a:gd name="T28" fmla="*/ 63 w 158"/>
                <a:gd name="T29" fmla="*/ 158 h 214"/>
                <a:gd name="T30" fmla="*/ 63 w 158"/>
                <a:gd name="T31" fmla="*/ 182 h 214"/>
                <a:gd name="T32" fmla="*/ 63 w 158"/>
                <a:gd name="T33" fmla="*/ 190 h 214"/>
                <a:gd name="T34" fmla="*/ 71 w 158"/>
                <a:gd name="T35" fmla="*/ 206 h 214"/>
                <a:gd name="T36" fmla="*/ 71 w 158"/>
                <a:gd name="T37" fmla="*/ 198 h 214"/>
                <a:gd name="T38" fmla="*/ 79 w 158"/>
                <a:gd name="T39" fmla="*/ 198 h 214"/>
                <a:gd name="T40" fmla="*/ 87 w 158"/>
                <a:gd name="T41" fmla="*/ 198 h 214"/>
                <a:gd name="T42" fmla="*/ 95 w 158"/>
                <a:gd name="T43" fmla="*/ 206 h 214"/>
                <a:gd name="T44" fmla="*/ 95 w 158"/>
                <a:gd name="T45" fmla="*/ 214 h 214"/>
                <a:gd name="T46" fmla="*/ 102 w 158"/>
                <a:gd name="T47" fmla="*/ 214 h 214"/>
                <a:gd name="T48" fmla="*/ 110 w 158"/>
                <a:gd name="T49" fmla="*/ 214 h 214"/>
                <a:gd name="T50" fmla="*/ 110 w 158"/>
                <a:gd name="T51" fmla="*/ 206 h 214"/>
                <a:gd name="T52" fmla="*/ 110 w 158"/>
                <a:gd name="T53" fmla="*/ 182 h 214"/>
                <a:gd name="T54" fmla="*/ 102 w 158"/>
                <a:gd name="T55" fmla="*/ 158 h 214"/>
                <a:gd name="T56" fmla="*/ 110 w 158"/>
                <a:gd name="T57" fmla="*/ 143 h 214"/>
                <a:gd name="T58" fmla="*/ 118 w 158"/>
                <a:gd name="T59" fmla="*/ 143 h 214"/>
                <a:gd name="T60" fmla="*/ 126 w 158"/>
                <a:gd name="T61" fmla="*/ 150 h 214"/>
                <a:gd name="T62" fmla="*/ 134 w 158"/>
                <a:gd name="T63" fmla="*/ 150 h 214"/>
                <a:gd name="T64" fmla="*/ 142 w 158"/>
                <a:gd name="T65" fmla="*/ 158 h 214"/>
                <a:gd name="T66" fmla="*/ 150 w 158"/>
                <a:gd name="T67" fmla="*/ 158 h 214"/>
                <a:gd name="T68" fmla="*/ 158 w 158"/>
                <a:gd name="T69" fmla="*/ 158 h 214"/>
                <a:gd name="T70" fmla="*/ 150 w 158"/>
                <a:gd name="T71" fmla="*/ 150 h 214"/>
                <a:gd name="T72" fmla="*/ 142 w 158"/>
                <a:gd name="T73" fmla="*/ 143 h 214"/>
                <a:gd name="T74" fmla="*/ 142 w 158"/>
                <a:gd name="T75" fmla="*/ 127 h 214"/>
                <a:gd name="T76" fmla="*/ 150 w 158"/>
                <a:gd name="T77" fmla="*/ 127 h 214"/>
                <a:gd name="T78" fmla="*/ 158 w 158"/>
                <a:gd name="T79" fmla="*/ 111 h 214"/>
                <a:gd name="T80" fmla="*/ 158 w 158"/>
                <a:gd name="T81" fmla="*/ 103 h 214"/>
                <a:gd name="T82" fmla="*/ 150 w 158"/>
                <a:gd name="T83" fmla="*/ 103 h 214"/>
                <a:gd name="T84" fmla="*/ 134 w 158"/>
                <a:gd name="T85" fmla="*/ 103 h 214"/>
                <a:gd name="T86" fmla="*/ 118 w 158"/>
                <a:gd name="T87" fmla="*/ 95 h 214"/>
                <a:gd name="T88" fmla="*/ 110 w 158"/>
                <a:gd name="T89" fmla="*/ 95 h 214"/>
                <a:gd name="T90" fmla="*/ 102 w 158"/>
                <a:gd name="T91" fmla="*/ 95 h 214"/>
                <a:gd name="T92" fmla="*/ 95 w 158"/>
                <a:gd name="T93" fmla="*/ 71 h 214"/>
                <a:gd name="T94" fmla="*/ 79 w 158"/>
                <a:gd name="T95" fmla="*/ 56 h 214"/>
                <a:gd name="T96" fmla="*/ 63 w 158"/>
                <a:gd name="T97" fmla="*/ 32 h 214"/>
                <a:gd name="T98" fmla="*/ 47 w 158"/>
                <a:gd name="T99" fmla="*/ 16 h 214"/>
                <a:gd name="T100" fmla="*/ 31 w 158"/>
                <a:gd name="T101" fmla="*/ 0 h 214"/>
                <a:gd name="T102" fmla="*/ 0 w 158"/>
                <a:gd name="T10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214">
                  <a:moveTo>
                    <a:pt x="0" y="0"/>
                  </a:moveTo>
                  <a:lnTo>
                    <a:pt x="0" y="24"/>
                  </a:lnTo>
                  <a:lnTo>
                    <a:pt x="0" y="32"/>
                  </a:lnTo>
                  <a:lnTo>
                    <a:pt x="8" y="40"/>
                  </a:lnTo>
                  <a:lnTo>
                    <a:pt x="23" y="48"/>
                  </a:lnTo>
                  <a:lnTo>
                    <a:pt x="31" y="56"/>
                  </a:lnTo>
                  <a:lnTo>
                    <a:pt x="31" y="64"/>
                  </a:lnTo>
                  <a:lnTo>
                    <a:pt x="39" y="79"/>
                  </a:lnTo>
                  <a:lnTo>
                    <a:pt x="31" y="87"/>
                  </a:lnTo>
                  <a:lnTo>
                    <a:pt x="31" y="103"/>
                  </a:lnTo>
                  <a:lnTo>
                    <a:pt x="31" y="111"/>
                  </a:lnTo>
                  <a:lnTo>
                    <a:pt x="39" y="119"/>
                  </a:lnTo>
                  <a:lnTo>
                    <a:pt x="55" y="135"/>
                  </a:lnTo>
                  <a:lnTo>
                    <a:pt x="63" y="143"/>
                  </a:lnTo>
                  <a:lnTo>
                    <a:pt x="63" y="158"/>
                  </a:lnTo>
                  <a:lnTo>
                    <a:pt x="63" y="182"/>
                  </a:lnTo>
                  <a:lnTo>
                    <a:pt x="63" y="190"/>
                  </a:lnTo>
                  <a:lnTo>
                    <a:pt x="71" y="206"/>
                  </a:lnTo>
                  <a:lnTo>
                    <a:pt x="71" y="198"/>
                  </a:lnTo>
                  <a:lnTo>
                    <a:pt x="79" y="198"/>
                  </a:lnTo>
                  <a:lnTo>
                    <a:pt x="87" y="198"/>
                  </a:lnTo>
                  <a:lnTo>
                    <a:pt x="95" y="206"/>
                  </a:lnTo>
                  <a:lnTo>
                    <a:pt x="95" y="214"/>
                  </a:lnTo>
                  <a:lnTo>
                    <a:pt x="102" y="214"/>
                  </a:lnTo>
                  <a:lnTo>
                    <a:pt x="110" y="214"/>
                  </a:lnTo>
                  <a:lnTo>
                    <a:pt x="110" y="206"/>
                  </a:lnTo>
                  <a:lnTo>
                    <a:pt x="110" y="182"/>
                  </a:lnTo>
                  <a:lnTo>
                    <a:pt x="102" y="158"/>
                  </a:lnTo>
                  <a:lnTo>
                    <a:pt x="110" y="143"/>
                  </a:lnTo>
                  <a:lnTo>
                    <a:pt x="118" y="143"/>
                  </a:lnTo>
                  <a:lnTo>
                    <a:pt x="126" y="150"/>
                  </a:lnTo>
                  <a:lnTo>
                    <a:pt x="134" y="150"/>
                  </a:lnTo>
                  <a:lnTo>
                    <a:pt x="142" y="158"/>
                  </a:lnTo>
                  <a:lnTo>
                    <a:pt x="150" y="158"/>
                  </a:lnTo>
                  <a:lnTo>
                    <a:pt x="158" y="158"/>
                  </a:lnTo>
                  <a:lnTo>
                    <a:pt x="150" y="150"/>
                  </a:lnTo>
                  <a:lnTo>
                    <a:pt x="142" y="143"/>
                  </a:lnTo>
                  <a:lnTo>
                    <a:pt x="142" y="127"/>
                  </a:lnTo>
                  <a:lnTo>
                    <a:pt x="150" y="127"/>
                  </a:lnTo>
                  <a:lnTo>
                    <a:pt x="158" y="111"/>
                  </a:lnTo>
                  <a:lnTo>
                    <a:pt x="158" y="103"/>
                  </a:lnTo>
                  <a:lnTo>
                    <a:pt x="150" y="103"/>
                  </a:lnTo>
                  <a:lnTo>
                    <a:pt x="134" y="103"/>
                  </a:lnTo>
                  <a:lnTo>
                    <a:pt x="118" y="95"/>
                  </a:lnTo>
                  <a:lnTo>
                    <a:pt x="110" y="95"/>
                  </a:lnTo>
                  <a:lnTo>
                    <a:pt x="102" y="95"/>
                  </a:lnTo>
                  <a:lnTo>
                    <a:pt x="95" y="71"/>
                  </a:lnTo>
                  <a:lnTo>
                    <a:pt x="79" y="56"/>
                  </a:lnTo>
                  <a:lnTo>
                    <a:pt x="63" y="32"/>
                  </a:lnTo>
                  <a:lnTo>
                    <a:pt x="47" y="16"/>
                  </a:lnTo>
                  <a:lnTo>
                    <a:pt x="31"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2" name="Freeform 104"/>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3" name="Freeform 105"/>
            <p:cNvSpPr>
              <a:spLocks/>
            </p:cNvSpPr>
            <p:nvPr/>
          </p:nvSpPr>
          <p:spPr bwMode="auto">
            <a:xfrm>
              <a:off x="4631" y="1027"/>
              <a:ext cx="79" cy="63"/>
            </a:xfrm>
            <a:custGeom>
              <a:avLst/>
              <a:gdLst>
                <a:gd name="T0" fmla="*/ 16 w 79"/>
                <a:gd name="T1" fmla="*/ 63 h 63"/>
                <a:gd name="T2" fmla="*/ 8 w 79"/>
                <a:gd name="T3" fmla="*/ 55 h 63"/>
                <a:gd name="T4" fmla="*/ 0 w 79"/>
                <a:gd name="T5" fmla="*/ 48 h 63"/>
                <a:gd name="T6" fmla="*/ 0 w 79"/>
                <a:gd name="T7" fmla="*/ 32 h 63"/>
                <a:gd name="T8" fmla="*/ 8 w 79"/>
                <a:gd name="T9" fmla="*/ 32 h 63"/>
                <a:gd name="T10" fmla="*/ 16 w 79"/>
                <a:gd name="T11" fmla="*/ 16 h 63"/>
                <a:gd name="T12" fmla="*/ 16 w 79"/>
                <a:gd name="T13" fmla="*/ 8 h 63"/>
                <a:gd name="T14" fmla="*/ 47 w 79"/>
                <a:gd name="T15" fmla="*/ 0 h 63"/>
                <a:gd name="T16" fmla="*/ 55 w 79"/>
                <a:gd name="T17" fmla="*/ 8 h 63"/>
                <a:gd name="T18" fmla="*/ 63 w 79"/>
                <a:gd name="T19" fmla="*/ 16 h 63"/>
                <a:gd name="T20" fmla="*/ 79 w 79"/>
                <a:gd name="T21" fmla="*/ 32 h 63"/>
                <a:gd name="T22" fmla="*/ 79 w 79"/>
                <a:gd name="T23" fmla="*/ 55 h 63"/>
                <a:gd name="T24" fmla="*/ 79 w 79"/>
                <a:gd name="T25" fmla="*/ 63 h 63"/>
                <a:gd name="T26" fmla="*/ 71 w 79"/>
                <a:gd name="T27" fmla="*/ 63 h 63"/>
                <a:gd name="T28" fmla="*/ 63 w 79"/>
                <a:gd name="T29" fmla="*/ 55 h 63"/>
                <a:gd name="T30" fmla="*/ 55 w 79"/>
                <a:gd name="T31" fmla="*/ 55 h 63"/>
                <a:gd name="T32" fmla="*/ 47 w 79"/>
                <a:gd name="T33" fmla="*/ 55 h 63"/>
                <a:gd name="T34" fmla="*/ 40 w 79"/>
                <a:gd name="T35" fmla="*/ 55 h 63"/>
                <a:gd name="T36" fmla="*/ 32 w 79"/>
                <a:gd name="T37" fmla="*/ 63 h 63"/>
                <a:gd name="T38" fmla="*/ 16 w 79"/>
                <a:gd name="T3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3">
                  <a:moveTo>
                    <a:pt x="16" y="63"/>
                  </a:moveTo>
                  <a:lnTo>
                    <a:pt x="8" y="55"/>
                  </a:lnTo>
                  <a:lnTo>
                    <a:pt x="0" y="48"/>
                  </a:lnTo>
                  <a:lnTo>
                    <a:pt x="0" y="32"/>
                  </a:lnTo>
                  <a:lnTo>
                    <a:pt x="8" y="32"/>
                  </a:lnTo>
                  <a:lnTo>
                    <a:pt x="16" y="16"/>
                  </a:lnTo>
                  <a:lnTo>
                    <a:pt x="16" y="8"/>
                  </a:lnTo>
                  <a:lnTo>
                    <a:pt x="47" y="0"/>
                  </a:lnTo>
                  <a:lnTo>
                    <a:pt x="55" y="8"/>
                  </a:lnTo>
                  <a:lnTo>
                    <a:pt x="63" y="16"/>
                  </a:lnTo>
                  <a:lnTo>
                    <a:pt x="79" y="32"/>
                  </a:lnTo>
                  <a:lnTo>
                    <a:pt x="79" y="55"/>
                  </a:lnTo>
                  <a:lnTo>
                    <a:pt x="79" y="63"/>
                  </a:lnTo>
                  <a:lnTo>
                    <a:pt x="71" y="63"/>
                  </a:lnTo>
                  <a:lnTo>
                    <a:pt x="63" y="55"/>
                  </a:lnTo>
                  <a:lnTo>
                    <a:pt x="55" y="55"/>
                  </a:lnTo>
                  <a:lnTo>
                    <a:pt x="47" y="55"/>
                  </a:lnTo>
                  <a:lnTo>
                    <a:pt x="40" y="55"/>
                  </a:lnTo>
                  <a:lnTo>
                    <a:pt x="32" y="63"/>
                  </a:lnTo>
                  <a:lnTo>
                    <a:pt x="16"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4" name="Freeform 106"/>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5" name="Freeform 107"/>
            <p:cNvSpPr>
              <a:spLocks/>
            </p:cNvSpPr>
            <p:nvPr/>
          </p:nvSpPr>
          <p:spPr bwMode="auto">
            <a:xfrm>
              <a:off x="4180" y="1106"/>
              <a:ext cx="317" cy="451"/>
            </a:xfrm>
            <a:custGeom>
              <a:avLst/>
              <a:gdLst>
                <a:gd name="T0" fmla="*/ 158 w 317"/>
                <a:gd name="T1" fmla="*/ 24 h 451"/>
                <a:gd name="T2" fmla="*/ 166 w 317"/>
                <a:gd name="T3" fmla="*/ 40 h 451"/>
                <a:gd name="T4" fmla="*/ 174 w 317"/>
                <a:gd name="T5" fmla="*/ 48 h 451"/>
                <a:gd name="T6" fmla="*/ 198 w 317"/>
                <a:gd name="T7" fmla="*/ 48 h 451"/>
                <a:gd name="T8" fmla="*/ 206 w 317"/>
                <a:gd name="T9" fmla="*/ 16 h 451"/>
                <a:gd name="T10" fmla="*/ 222 w 317"/>
                <a:gd name="T11" fmla="*/ 8 h 451"/>
                <a:gd name="T12" fmla="*/ 237 w 317"/>
                <a:gd name="T13" fmla="*/ 40 h 451"/>
                <a:gd name="T14" fmla="*/ 245 w 317"/>
                <a:gd name="T15" fmla="*/ 55 h 451"/>
                <a:gd name="T16" fmla="*/ 253 w 317"/>
                <a:gd name="T17" fmla="*/ 87 h 451"/>
                <a:gd name="T18" fmla="*/ 261 w 317"/>
                <a:gd name="T19" fmla="*/ 95 h 451"/>
                <a:gd name="T20" fmla="*/ 277 w 317"/>
                <a:gd name="T21" fmla="*/ 119 h 451"/>
                <a:gd name="T22" fmla="*/ 277 w 317"/>
                <a:gd name="T23" fmla="*/ 142 h 451"/>
                <a:gd name="T24" fmla="*/ 277 w 317"/>
                <a:gd name="T25" fmla="*/ 158 h 451"/>
                <a:gd name="T26" fmla="*/ 293 w 317"/>
                <a:gd name="T27" fmla="*/ 166 h 451"/>
                <a:gd name="T28" fmla="*/ 309 w 317"/>
                <a:gd name="T29" fmla="*/ 190 h 451"/>
                <a:gd name="T30" fmla="*/ 317 w 317"/>
                <a:gd name="T31" fmla="*/ 285 h 451"/>
                <a:gd name="T32" fmla="*/ 309 w 317"/>
                <a:gd name="T33" fmla="*/ 293 h 451"/>
                <a:gd name="T34" fmla="*/ 261 w 317"/>
                <a:gd name="T35" fmla="*/ 356 h 451"/>
                <a:gd name="T36" fmla="*/ 245 w 317"/>
                <a:gd name="T37" fmla="*/ 379 h 451"/>
                <a:gd name="T38" fmla="*/ 237 w 317"/>
                <a:gd name="T39" fmla="*/ 403 h 451"/>
                <a:gd name="T40" fmla="*/ 222 w 317"/>
                <a:gd name="T41" fmla="*/ 427 h 451"/>
                <a:gd name="T42" fmla="*/ 198 w 317"/>
                <a:gd name="T43" fmla="*/ 427 h 451"/>
                <a:gd name="T44" fmla="*/ 166 w 317"/>
                <a:gd name="T45" fmla="*/ 435 h 451"/>
                <a:gd name="T46" fmla="*/ 143 w 317"/>
                <a:gd name="T47" fmla="*/ 451 h 451"/>
                <a:gd name="T48" fmla="*/ 135 w 317"/>
                <a:gd name="T49" fmla="*/ 427 h 451"/>
                <a:gd name="T50" fmla="*/ 119 w 317"/>
                <a:gd name="T51" fmla="*/ 419 h 451"/>
                <a:gd name="T52" fmla="*/ 95 w 317"/>
                <a:gd name="T53" fmla="*/ 427 h 451"/>
                <a:gd name="T54" fmla="*/ 56 w 317"/>
                <a:gd name="T55" fmla="*/ 435 h 451"/>
                <a:gd name="T56" fmla="*/ 24 w 317"/>
                <a:gd name="T57" fmla="*/ 435 h 451"/>
                <a:gd name="T58" fmla="*/ 24 w 317"/>
                <a:gd name="T59" fmla="*/ 348 h 451"/>
                <a:gd name="T60" fmla="*/ 40 w 317"/>
                <a:gd name="T61" fmla="*/ 332 h 451"/>
                <a:gd name="T62" fmla="*/ 48 w 317"/>
                <a:gd name="T63" fmla="*/ 316 h 451"/>
                <a:gd name="T64" fmla="*/ 56 w 317"/>
                <a:gd name="T65" fmla="*/ 293 h 451"/>
                <a:gd name="T66" fmla="*/ 56 w 317"/>
                <a:gd name="T67" fmla="*/ 277 h 451"/>
                <a:gd name="T68" fmla="*/ 40 w 317"/>
                <a:gd name="T69" fmla="*/ 269 h 451"/>
                <a:gd name="T70" fmla="*/ 16 w 317"/>
                <a:gd name="T71" fmla="*/ 277 h 451"/>
                <a:gd name="T72" fmla="*/ 0 w 317"/>
                <a:gd name="T73" fmla="*/ 261 h 451"/>
                <a:gd name="T74" fmla="*/ 8 w 317"/>
                <a:gd name="T75" fmla="*/ 237 h 451"/>
                <a:gd name="T76" fmla="*/ 16 w 317"/>
                <a:gd name="T77" fmla="*/ 221 h 451"/>
                <a:gd name="T78" fmla="*/ 32 w 317"/>
                <a:gd name="T79" fmla="*/ 198 h 451"/>
                <a:gd name="T80" fmla="*/ 48 w 317"/>
                <a:gd name="T81" fmla="*/ 198 h 451"/>
                <a:gd name="T82" fmla="*/ 79 w 317"/>
                <a:gd name="T83" fmla="*/ 174 h 451"/>
                <a:gd name="T84" fmla="*/ 95 w 317"/>
                <a:gd name="T85" fmla="*/ 158 h 451"/>
                <a:gd name="T86" fmla="*/ 111 w 317"/>
                <a:gd name="T87" fmla="*/ 142 h 451"/>
                <a:gd name="T88" fmla="*/ 135 w 317"/>
                <a:gd name="T89" fmla="*/ 127 h 451"/>
                <a:gd name="T90" fmla="*/ 143 w 317"/>
                <a:gd name="T91" fmla="*/ 111 h 451"/>
                <a:gd name="T92" fmla="*/ 135 w 317"/>
                <a:gd name="T93" fmla="*/ 55 h 451"/>
                <a:gd name="T94" fmla="*/ 127 w 317"/>
                <a:gd name="T95" fmla="*/ 40 h 451"/>
                <a:gd name="T96" fmla="*/ 135 w 317"/>
                <a:gd name="T97" fmla="*/ 24 h 451"/>
                <a:gd name="T98" fmla="*/ 150 w 317"/>
                <a:gd name="T99" fmla="*/ 1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7" h="451">
                  <a:moveTo>
                    <a:pt x="150" y="16"/>
                  </a:moveTo>
                  <a:lnTo>
                    <a:pt x="158" y="24"/>
                  </a:lnTo>
                  <a:lnTo>
                    <a:pt x="158" y="32"/>
                  </a:lnTo>
                  <a:lnTo>
                    <a:pt x="166" y="40"/>
                  </a:lnTo>
                  <a:lnTo>
                    <a:pt x="174" y="40"/>
                  </a:lnTo>
                  <a:lnTo>
                    <a:pt x="174" y="48"/>
                  </a:lnTo>
                  <a:lnTo>
                    <a:pt x="182" y="48"/>
                  </a:lnTo>
                  <a:lnTo>
                    <a:pt x="198" y="48"/>
                  </a:lnTo>
                  <a:lnTo>
                    <a:pt x="198" y="24"/>
                  </a:lnTo>
                  <a:lnTo>
                    <a:pt x="206" y="16"/>
                  </a:lnTo>
                  <a:lnTo>
                    <a:pt x="214" y="16"/>
                  </a:lnTo>
                  <a:lnTo>
                    <a:pt x="222" y="8"/>
                  </a:lnTo>
                  <a:lnTo>
                    <a:pt x="237" y="0"/>
                  </a:lnTo>
                  <a:lnTo>
                    <a:pt x="237" y="40"/>
                  </a:lnTo>
                  <a:lnTo>
                    <a:pt x="237" y="48"/>
                  </a:lnTo>
                  <a:lnTo>
                    <a:pt x="245" y="55"/>
                  </a:lnTo>
                  <a:lnTo>
                    <a:pt x="245" y="71"/>
                  </a:lnTo>
                  <a:lnTo>
                    <a:pt x="253" y="87"/>
                  </a:lnTo>
                  <a:lnTo>
                    <a:pt x="261" y="87"/>
                  </a:lnTo>
                  <a:lnTo>
                    <a:pt x="261" y="95"/>
                  </a:lnTo>
                  <a:lnTo>
                    <a:pt x="269" y="111"/>
                  </a:lnTo>
                  <a:lnTo>
                    <a:pt x="277" y="119"/>
                  </a:lnTo>
                  <a:lnTo>
                    <a:pt x="277" y="135"/>
                  </a:lnTo>
                  <a:lnTo>
                    <a:pt x="277" y="142"/>
                  </a:lnTo>
                  <a:lnTo>
                    <a:pt x="277" y="150"/>
                  </a:lnTo>
                  <a:lnTo>
                    <a:pt x="277" y="158"/>
                  </a:lnTo>
                  <a:lnTo>
                    <a:pt x="285" y="166"/>
                  </a:lnTo>
                  <a:lnTo>
                    <a:pt x="293" y="166"/>
                  </a:lnTo>
                  <a:lnTo>
                    <a:pt x="301" y="174"/>
                  </a:lnTo>
                  <a:lnTo>
                    <a:pt x="309" y="190"/>
                  </a:lnTo>
                  <a:lnTo>
                    <a:pt x="317" y="198"/>
                  </a:lnTo>
                  <a:lnTo>
                    <a:pt x="317" y="285"/>
                  </a:lnTo>
                  <a:lnTo>
                    <a:pt x="309" y="285"/>
                  </a:lnTo>
                  <a:lnTo>
                    <a:pt x="309" y="293"/>
                  </a:lnTo>
                  <a:lnTo>
                    <a:pt x="293" y="316"/>
                  </a:lnTo>
                  <a:lnTo>
                    <a:pt x="261" y="356"/>
                  </a:lnTo>
                  <a:lnTo>
                    <a:pt x="253" y="372"/>
                  </a:lnTo>
                  <a:lnTo>
                    <a:pt x="245" y="379"/>
                  </a:lnTo>
                  <a:lnTo>
                    <a:pt x="237" y="395"/>
                  </a:lnTo>
                  <a:lnTo>
                    <a:pt x="237" y="403"/>
                  </a:lnTo>
                  <a:lnTo>
                    <a:pt x="230" y="419"/>
                  </a:lnTo>
                  <a:lnTo>
                    <a:pt x="222" y="427"/>
                  </a:lnTo>
                  <a:lnTo>
                    <a:pt x="214" y="427"/>
                  </a:lnTo>
                  <a:lnTo>
                    <a:pt x="198" y="427"/>
                  </a:lnTo>
                  <a:lnTo>
                    <a:pt x="182" y="427"/>
                  </a:lnTo>
                  <a:lnTo>
                    <a:pt x="166" y="435"/>
                  </a:lnTo>
                  <a:lnTo>
                    <a:pt x="150" y="443"/>
                  </a:lnTo>
                  <a:lnTo>
                    <a:pt x="143" y="451"/>
                  </a:lnTo>
                  <a:lnTo>
                    <a:pt x="135" y="451"/>
                  </a:lnTo>
                  <a:lnTo>
                    <a:pt x="135" y="427"/>
                  </a:lnTo>
                  <a:lnTo>
                    <a:pt x="127" y="419"/>
                  </a:lnTo>
                  <a:lnTo>
                    <a:pt x="119" y="419"/>
                  </a:lnTo>
                  <a:lnTo>
                    <a:pt x="111" y="427"/>
                  </a:lnTo>
                  <a:lnTo>
                    <a:pt x="95" y="427"/>
                  </a:lnTo>
                  <a:lnTo>
                    <a:pt x="71" y="427"/>
                  </a:lnTo>
                  <a:lnTo>
                    <a:pt x="56" y="435"/>
                  </a:lnTo>
                  <a:lnTo>
                    <a:pt x="32" y="435"/>
                  </a:lnTo>
                  <a:lnTo>
                    <a:pt x="24" y="435"/>
                  </a:lnTo>
                  <a:lnTo>
                    <a:pt x="24" y="411"/>
                  </a:lnTo>
                  <a:lnTo>
                    <a:pt x="24" y="348"/>
                  </a:lnTo>
                  <a:lnTo>
                    <a:pt x="24" y="340"/>
                  </a:lnTo>
                  <a:lnTo>
                    <a:pt x="40" y="332"/>
                  </a:lnTo>
                  <a:lnTo>
                    <a:pt x="40" y="324"/>
                  </a:lnTo>
                  <a:lnTo>
                    <a:pt x="48" y="316"/>
                  </a:lnTo>
                  <a:lnTo>
                    <a:pt x="56" y="308"/>
                  </a:lnTo>
                  <a:lnTo>
                    <a:pt x="56" y="293"/>
                  </a:lnTo>
                  <a:lnTo>
                    <a:pt x="56" y="285"/>
                  </a:lnTo>
                  <a:lnTo>
                    <a:pt x="56" y="277"/>
                  </a:lnTo>
                  <a:lnTo>
                    <a:pt x="48" y="269"/>
                  </a:lnTo>
                  <a:lnTo>
                    <a:pt x="40" y="269"/>
                  </a:lnTo>
                  <a:lnTo>
                    <a:pt x="24" y="277"/>
                  </a:lnTo>
                  <a:lnTo>
                    <a:pt x="16" y="277"/>
                  </a:lnTo>
                  <a:lnTo>
                    <a:pt x="8" y="277"/>
                  </a:lnTo>
                  <a:lnTo>
                    <a:pt x="0" y="261"/>
                  </a:lnTo>
                  <a:lnTo>
                    <a:pt x="0" y="245"/>
                  </a:lnTo>
                  <a:lnTo>
                    <a:pt x="8" y="237"/>
                  </a:lnTo>
                  <a:lnTo>
                    <a:pt x="16" y="229"/>
                  </a:lnTo>
                  <a:lnTo>
                    <a:pt x="16" y="221"/>
                  </a:lnTo>
                  <a:lnTo>
                    <a:pt x="24" y="206"/>
                  </a:lnTo>
                  <a:lnTo>
                    <a:pt x="32" y="198"/>
                  </a:lnTo>
                  <a:lnTo>
                    <a:pt x="40" y="198"/>
                  </a:lnTo>
                  <a:lnTo>
                    <a:pt x="48" y="198"/>
                  </a:lnTo>
                  <a:lnTo>
                    <a:pt x="79" y="206"/>
                  </a:lnTo>
                  <a:lnTo>
                    <a:pt x="79" y="174"/>
                  </a:lnTo>
                  <a:lnTo>
                    <a:pt x="79" y="166"/>
                  </a:lnTo>
                  <a:lnTo>
                    <a:pt x="95" y="158"/>
                  </a:lnTo>
                  <a:lnTo>
                    <a:pt x="103" y="150"/>
                  </a:lnTo>
                  <a:lnTo>
                    <a:pt x="111" y="142"/>
                  </a:lnTo>
                  <a:lnTo>
                    <a:pt x="127" y="135"/>
                  </a:lnTo>
                  <a:lnTo>
                    <a:pt x="135" y="127"/>
                  </a:lnTo>
                  <a:lnTo>
                    <a:pt x="143" y="119"/>
                  </a:lnTo>
                  <a:lnTo>
                    <a:pt x="143" y="111"/>
                  </a:lnTo>
                  <a:lnTo>
                    <a:pt x="143" y="71"/>
                  </a:lnTo>
                  <a:lnTo>
                    <a:pt x="135" y="55"/>
                  </a:lnTo>
                  <a:lnTo>
                    <a:pt x="135" y="48"/>
                  </a:lnTo>
                  <a:lnTo>
                    <a:pt x="127" y="40"/>
                  </a:lnTo>
                  <a:lnTo>
                    <a:pt x="135" y="32"/>
                  </a:lnTo>
                  <a:lnTo>
                    <a:pt x="135" y="24"/>
                  </a:lnTo>
                  <a:lnTo>
                    <a:pt x="143" y="24"/>
                  </a:lnTo>
                  <a:lnTo>
                    <a:pt x="15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6" name="Freeform 108"/>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7" name="Freeform 109"/>
            <p:cNvSpPr>
              <a:spLocks/>
            </p:cNvSpPr>
            <p:nvPr/>
          </p:nvSpPr>
          <p:spPr bwMode="auto">
            <a:xfrm>
              <a:off x="3769" y="1580"/>
              <a:ext cx="482" cy="490"/>
            </a:xfrm>
            <a:custGeom>
              <a:avLst/>
              <a:gdLst>
                <a:gd name="T0" fmla="*/ 229 w 482"/>
                <a:gd name="T1" fmla="*/ 340 h 490"/>
                <a:gd name="T2" fmla="*/ 213 w 482"/>
                <a:gd name="T3" fmla="*/ 332 h 490"/>
                <a:gd name="T4" fmla="*/ 198 w 482"/>
                <a:gd name="T5" fmla="*/ 364 h 490"/>
                <a:gd name="T6" fmla="*/ 190 w 482"/>
                <a:gd name="T7" fmla="*/ 380 h 490"/>
                <a:gd name="T8" fmla="*/ 205 w 482"/>
                <a:gd name="T9" fmla="*/ 411 h 490"/>
                <a:gd name="T10" fmla="*/ 237 w 482"/>
                <a:gd name="T11" fmla="*/ 451 h 490"/>
                <a:gd name="T12" fmla="*/ 229 w 482"/>
                <a:gd name="T13" fmla="*/ 474 h 490"/>
                <a:gd name="T14" fmla="*/ 205 w 482"/>
                <a:gd name="T15" fmla="*/ 466 h 490"/>
                <a:gd name="T16" fmla="*/ 182 w 482"/>
                <a:gd name="T17" fmla="*/ 459 h 490"/>
                <a:gd name="T18" fmla="*/ 166 w 482"/>
                <a:gd name="T19" fmla="*/ 474 h 490"/>
                <a:gd name="T20" fmla="*/ 142 w 482"/>
                <a:gd name="T21" fmla="*/ 482 h 490"/>
                <a:gd name="T22" fmla="*/ 126 w 482"/>
                <a:gd name="T23" fmla="*/ 466 h 490"/>
                <a:gd name="T24" fmla="*/ 111 w 482"/>
                <a:gd name="T25" fmla="*/ 443 h 490"/>
                <a:gd name="T26" fmla="*/ 126 w 482"/>
                <a:gd name="T27" fmla="*/ 419 h 490"/>
                <a:gd name="T28" fmla="*/ 150 w 482"/>
                <a:gd name="T29" fmla="*/ 427 h 490"/>
                <a:gd name="T30" fmla="*/ 134 w 482"/>
                <a:gd name="T31" fmla="*/ 395 h 490"/>
                <a:gd name="T32" fmla="*/ 103 w 482"/>
                <a:gd name="T33" fmla="*/ 387 h 490"/>
                <a:gd name="T34" fmla="*/ 79 w 482"/>
                <a:gd name="T35" fmla="*/ 403 h 490"/>
                <a:gd name="T36" fmla="*/ 47 w 482"/>
                <a:gd name="T37" fmla="*/ 411 h 490"/>
                <a:gd name="T38" fmla="*/ 8 w 482"/>
                <a:gd name="T39" fmla="*/ 395 h 490"/>
                <a:gd name="T40" fmla="*/ 0 w 482"/>
                <a:gd name="T41" fmla="*/ 372 h 490"/>
                <a:gd name="T42" fmla="*/ 16 w 482"/>
                <a:gd name="T43" fmla="*/ 356 h 490"/>
                <a:gd name="T44" fmla="*/ 39 w 482"/>
                <a:gd name="T45" fmla="*/ 332 h 490"/>
                <a:gd name="T46" fmla="*/ 150 w 482"/>
                <a:gd name="T47" fmla="*/ 277 h 490"/>
                <a:gd name="T48" fmla="*/ 166 w 482"/>
                <a:gd name="T49" fmla="*/ 261 h 490"/>
                <a:gd name="T50" fmla="*/ 142 w 482"/>
                <a:gd name="T51" fmla="*/ 253 h 490"/>
                <a:gd name="T52" fmla="*/ 118 w 482"/>
                <a:gd name="T53" fmla="*/ 214 h 490"/>
                <a:gd name="T54" fmla="*/ 95 w 482"/>
                <a:gd name="T55" fmla="*/ 182 h 490"/>
                <a:gd name="T56" fmla="*/ 111 w 482"/>
                <a:gd name="T57" fmla="*/ 158 h 490"/>
                <a:gd name="T58" fmla="*/ 134 w 482"/>
                <a:gd name="T59" fmla="*/ 111 h 490"/>
                <a:gd name="T60" fmla="*/ 166 w 482"/>
                <a:gd name="T61" fmla="*/ 48 h 490"/>
                <a:gd name="T62" fmla="*/ 205 w 482"/>
                <a:gd name="T63" fmla="*/ 56 h 490"/>
                <a:gd name="T64" fmla="*/ 237 w 482"/>
                <a:gd name="T65" fmla="*/ 40 h 490"/>
                <a:gd name="T66" fmla="*/ 300 w 482"/>
                <a:gd name="T67" fmla="*/ 48 h 490"/>
                <a:gd name="T68" fmla="*/ 356 w 482"/>
                <a:gd name="T69" fmla="*/ 63 h 490"/>
                <a:gd name="T70" fmla="*/ 372 w 482"/>
                <a:gd name="T71" fmla="*/ 40 h 490"/>
                <a:gd name="T72" fmla="*/ 411 w 482"/>
                <a:gd name="T73" fmla="*/ 16 h 490"/>
                <a:gd name="T74" fmla="*/ 443 w 482"/>
                <a:gd name="T75" fmla="*/ 8 h 490"/>
                <a:gd name="T76" fmla="*/ 443 w 482"/>
                <a:gd name="T77" fmla="*/ 32 h 490"/>
                <a:gd name="T78" fmla="*/ 467 w 482"/>
                <a:gd name="T79" fmla="*/ 48 h 490"/>
                <a:gd name="T80" fmla="*/ 451 w 482"/>
                <a:gd name="T81" fmla="*/ 63 h 490"/>
                <a:gd name="T82" fmla="*/ 451 w 482"/>
                <a:gd name="T83" fmla="*/ 87 h 490"/>
                <a:gd name="T84" fmla="*/ 467 w 482"/>
                <a:gd name="T85" fmla="*/ 119 h 490"/>
                <a:gd name="T86" fmla="*/ 474 w 482"/>
                <a:gd name="T87" fmla="*/ 142 h 490"/>
                <a:gd name="T88" fmla="*/ 459 w 482"/>
                <a:gd name="T89" fmla="*/ 158 h 490"/>
                <a:gd name="T90" fmla="*/ 427 w 482"/>
                <a:gd name="T91" fmla="*/ 174 h 490"/>
                <a:gd name="T92" fmla="*/ 364 w 482"/>
                <a:gd name="T93" fmla="*/ 214 h 490"/>
                <a:gd name="T94" fmla="*/ 340 w 482"/>
                <a:gd name="T95" fmla="*/ 245 h 490"/>
                <a:gd name="T96" fmla="*/ 332 w 482"/>
                <a:gd name="T97" fmla="*/ 293 h 490"/>
                <a:gd name="T98" fmla="*/ 332 w 482"/>
                <a:gd name="T99" fmla="*/ 324 h 490"/>
                <a:gd name="T100" fmla="*/ 316 w 482"/>
                <a:gd name="T101" fmla="*/ 332 h 490"/>
                <a:gd name="T102" fmla="*/ 277 w 482"/>
                <a:gd name="T103" fmla="*/ 348 h 490"/>
                <a:gd name="T104" fmla="*/ 269 w 482"/>
                <a:gd name="T105" fmla="*/ 364 h 490"/>
                <a:gd name="T106" fmla="*/ 229 w 482"/>
                <a:gd name="T107" fmla="*/ 35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2" h="490">
                  <a:moveTo>
                    <a:pt x="229" y="356"/>
                  </a:moveTo>
                  <a:lnTo>
                    <a:pt x="229" y="348"/>
                  </a:lnTo>
                  <a:lnTo>
                    <a:pt x="229" y="340"/>
                  </a:lnTo>
                  <a:lnTo>
                    <a:pt x="221" y="340"/>
                  </a:lnTo>
                  <a:lnTo>
                    <a:pt x="221" y="332"/>
                  </a:lnTo>
                  <a:lnTo>
                    <a:pt x="213" y="332"/>
                  </a:lnTo>
                  <a:lnTo>
                    <a:pt x="213" y="348"/>
                  </a:lnTo>
                  <a:lnTo>
                    <a:pt x="205" y="356"/>
                  </a:lnTo>
                  <a:lnTo>
                    <a:pt x="198" y="364"/>
                  </a:lnTo>
                  <a:lnTo>
                    <a:pt x="205" y="372"/>
                  </a:lnTo>
                  <a:lnTo>
                    <a:pt x="198" y="372"/>
                  </a:lnTo>
                  <a:lnTo>
                    <a:pt x="190" y="380"/>
                  </a:lnTo>
                  <a:lnTo>
                    <a:pt x="190" y="387"/>
                  </a:lnTo>
                  <a:lnTo>
                    <a:pt x="198" y="395"/>
                  </a:lnTo>
                  <a:lnTo>
                    <a:pt x="205" y="411"/>
                  </a:lnTo>
                  <a:lnTo>
                    <a:pt x="213" y="427"/>
                  </a:lnTo>
                  <a:lnTo>
                    <a:pt x="229" y="435"/>
                  </a:lnTo>
                  <a:lnTo>
                    <a:pt x="237" y="451"/>
                  </a:lnTo>
                  <a:lnTo>
                    <a:pt x="237" y="459"/>
                  </a:lnTo>
                  <a:lnTo>
                    <a:pt x="237" y="474"/>
                  </a:lnTo>
                  <a:lnTo>
                    <a:pt x="229" y="474"/>
                  </a:lnTo>
                  <a:lnTo>
                    <a:pt x="221" y="482"/>
                  </a:lnTo>
                  <a:lnTo>
                    <a:pt x="213" y="474"/>
                  </a:lnTo>
                  <a:lnTo>
                    <a:pt x="205" y="466"/>
                  </a:lnTo>
                  <a:lnTo>
                    <a:pt x="198" y="466"/>
                  </a:lnTo>
                  <a:lnTo>
                    <a:pt x="190" y="459"/>
                  </a:lnTo>
                  <a:lnTo>
                    <a:pt x="182" y="459"/>
                  </a:lnTo>
                  <a:lnTo>
                    <a:pt x="174" y="459"/>
                  </a:lnTo>
                  <a:lnTo>
                    <a:pt x="166" y="466"/>
                  </a:lnTo>
                  <a:lnTo>
                    <a:pt x="166" y="474"/>
                  </a:lnTo>
                  <a:lnTo>
                    <a:pt x="158" y="474"/>
                  </a:lnTo>
                  <a:lnTo>
                    <a:pt x="150" y="490"/>
                  </a:lnTo>
                  <a:lnTo>
                    <a:pt x="142" y="482"/>
                  </a:lnTo>
                  <a:lnTo>
                    <a:pt x="134" y="474"/>
                  </a:lnTo>
                  <a:lnTo>
                    <a:pt x="126" y="474"/>
                  </a:lnTo>
                  <a:lnTo>
                    <a:pt x="126" y="466"/>
                  </a:lnTo>
                  <a:lnTo>
                    <a:pt x="118" y="459"/>
                  </a:lnTo>
                  <a:lnTo>
                    <a:pt x="111" y="451"/>
                  </a:lnTo>
                  <a:lnTo>
                    <a:pt x="111" y="443"/>
                  </a:lnTo>
                  <a:lnTo>
                    <a:pt x="111" y="435"/>
                  </a:lnTo>
                  <a:lnTo>
                    <a:pt x="118" y="427"/>
                  </a:lnTo>
                  <a:lnTo>
                    <a:pt x="126" y="419"/>
                  </a:lnTo>
                  <a:lnTo>
                    <a:pt x="134" y="427"/>
                  </a:lnTo>
                  <a:lnTo>
                    <a:pt x="142" y="427"/>
                  </a:lnTo>
                  <a:lnTo>
                    <a:pt x="150" y="427"/>
                  </a:lnTo>
                  <a:lnTo>
                    <a:pt x="150" y="411"/>
                  </a:lnTo>
                  <a:lnTo>
                    <a:pt x="142" y="403"/>
                  </a:lnTo>
                  <a:lnTo>
                    <a:pt x="134" y="395"/>
                  </a:lnTo>
                  <a:lnTo>
                    <a:pt x="126" y="387"/>
                  </a:lnTo>
                  <a:lnTo>
                    <a:pt x="126" y="380"/>
                  </a:lnTo>
                  <a:lnTo>
                    <a:pt x="103" y="387"/>
                  </a:lnTo>
                  <a:lnTo>
                    <a:pt x="87" y="395"/>
                  </a:lnTo>
                  <a:lnTo>
                    <a:pt x="79" y="395"/>
                  </a:lnTo>
                  <a:lnTo>
                    <a:pt x="79" y="403"/>
                  </a:lnTo>
                  <a:lnTo>
                    <a:pt x="71" y="419"/>
                  </a:lnTo>
                  <a:lnTo>
                    <a:pt x="63" y="419"/>
                  </a:lnTo>
                  <a:lnTo>
                    <a:pt x="47" y="411"/>
                  </a:lnTo>
                  <a:lnTo>
                    <a:pt x="31" y="403"/>
                  </a:lnTo>
                  <a:lnTo>
                    <a:pt x="16" y="403"/>
                  </a:lnTo>
                  <a:lnTo>
                    <a:pt x="8" y="395"/>
                  </a:lnTo>
                  <a:lnTo>
                    <a:pt x="8" y="387"/>
                  </a:lnTo>
                  <a:lnTo>
                    <a:pt x="0" y="380"/>
                  </a:lnTo>
                  <a:lnTo>
                    <a:pt x="0" y="372"/>
                  </a:lnTo>
                  <a:lnTo>
                    <a:pt x="0" y="364"/>
                  </a:lnTo>
                  <a:lnTo>
                    <a:pt x="8" y="364"/>
                  </a:lnTo>
                  <a:lnTo>
                    <a:pt x="16" y="356"/>
                  </a:lnTo>
                  <a:lnTo>
                    <a:pt x="24" y="340"/>
                  </a:lnTo>
                  <a:lnTo>
                    <a:pt x="31" y="332"/>
                  </a:lnTo>
                  <a:lnTo>
                    <a:pt x="39" y="332"/>
                  </a:lnTo>
                  <a:lnTo>
                    <a:pt x="79" y="308"/>
                  </a:lnTo>
                  <a:lnTo>
                    <a:pt x="126" y="293"/>
                  </a:lnTo>
                  <a:lnTo>
                    <a:pt x="150" y="277"/>
                  </a:lnTo>
                  <a:lnTo>
                    <a:pt x="158" y="277"/>
                  </a:lnTo>
                  <a:lnTo>
                    <a:pt x="166" y="269"/>
                  </a:lnTo>
                  <a:lnTo>
                    <a:pt x="166" y="261"/>
                  </a:lnTo>
                  <a:lnTo>
                    <a:pt x="166" y="253"/>
                  </a:lnTo>
                  <a:lnTo>
                    <a:pt x="150" y="253"/>
                  </a:lnTo>
                  <a:lnTo>
                    <a:pt x="142" y="253"/>
                  </a:lnTo>
                  <a:lnTo>
                    <a:pt x="142" y="245"/>
                  </a:lnTo>
                  <a:lnTo>
                    <a:pt x="134" y="229"/>
                  </a:lnTo>
                  <a:lnTo>
                    <a:pt x="118" y="214"/>
                  </a:lnTo>
                  <a:lnTo>
                    <a:pt x="118" y="206"/>
                  </a:lnTo>
                  <a:lnTo>
                    <a:pt x="103" y="190"/>
                  </a:lnTo>
                  <a:lnTo>
                    <a:pt x="95" y="182"/>
                  </a:lnTo>
                  <a:lnTo>
                    <a:pt x="103" y="174"/>
                  </a:lnTo>
                  <a:lnTo>
                    <a:pt x="103" y="158"/>
                  </a:lnTo>
                  <a:lnTo>
                    <a:pt x="111" y="158"/>
                  </a:lnTo>
                  <a:lnTo>
                    <a:pt x="111" y="150"/>
                  </a:lnTo>
                  <a:lnTo>
                    <a:pt x="118" y="135"/>
                  </a:lnTo>
                  <a:lnTo>
                    <a:pt x="134" y="111"/>
                  </a:lnTo>
                  <a:lnTo>
                    <a:pt x="150" y="71"/>
                  </a:lnTo>
                  <a:lnTo>
                    <a:pt x="158" y="56"/>
                  </a:lnTo>
                  <a:lnTo>
                    <a:pt x="166" y="48"/>
                  </a:lnTo>
                  <a:lnTo>
                    <a:pt x="174" y="40"/>
                  </a:lnTo>
                  <a:lnTo>
                    <a:pt x="190" y="48"/>
                  </a:lnTo>
                  <a:lnTo>
                    <a:pt x="205" y="56"/>
                  </a:lnTo>
                  <a:lnTo>
                    <a:pt x="213" y="56"/>
                  </a:lnTo>
                  <a:lnTo>
                    <a:pt x="221" y="40"/>
                  </a:lnTo>
                  <a:lnTo>
                    <a:pt x="237" y="40"/>
                  </a:lnTo>
                  <a:lnTo>
                    <a:pt x="253" y="48"/>
                  </a:lnTo>
                  <a:lnTo>
                    <a:pt x="269" y="48"/>
                  </a:lnTo>
                  <a:lnTo>
                    <a:pt x="300" y="48"/>
                  </a:lnTo>
                  <a:lnTo>
                    <a:pt x="316" y="56"/>
                  </a:lnTo>
                  <a:lnTo>
                    <a:pt x="332" y="63"/>
                  </a:lnTo>
                  <a:lnTo>
                    <a:pt x="356" y="63"/>
                  </a:lnTo>
                  <a:lnTo>
                    <a:pt x="364" y="56"/>
                  </a:lnTo>
                  <a:lnTo>
                    <a:pt x="372" y="48"/>
                  </a:lnTo>
                  <a:lnTo>
                    <a:pt x="372" y="40"/>
                  </a:lnTo>
                  <a:lnTo>
                    <a:pt x="372" y="32"/>
                  </a:lnTo>
                  <a:lnTo>
                    <a:pt x="387" y="24"/>
                  </a:lnTo>
                  <a:lnTo>
                    <a:pt x="411" y="16"/>
                  </a:lnTo>
                  <a:lnTo>
                    <a:pt x="427" y="8"/>
                  </a:lnTo>
                  <a:lnTo>
                    <a:pt x="443" y="0"/>
                  </a:lnTo>
                  <a:lnTo>
                    <a:pt x="443" y="8"/>
                  </a:lnTo>
                  <a:lnTo>
                    <a:pt x="443" y="16"/>
                  </a:lnTo>
                  <a:lnTo>
                    <a:pt x="443" y="24"/>
                  </a:lnTo>
                  <a:lnTo>
                    <a:pt x="443" y="32"/>
                  </a:lnTo>
                  <a:lnTo>
                    <a:pt x="459" y="40"/>
                  </a:lnTo>
                  <a:lnTo>
                    <a:pt x="467" y="40"/>
                  </a:lnTo>
                  <a:lnTo>
                    <a:pt x="467" y="48"/>
                  </a:lnTo>
                  <a:lnTo>
                    <a:pt x="467" y="56"/>
                  </a:lnTo>
                  <a:lnTo>
                    <a:pt x="459" y="56"/>
                  </a:lnTo>
                  <a:lnTo>
                    <a:pt x="451" y="63"/>
                  </a:lnTo>
                  <a:lnTo>
                    <a:pt x="443" y="79"/>
                  </a:lnTo>
                  <a:lnTo>
                    <a:pt x="451" y="79"/>
                  </a:lnTo>
                  <a:lnTo>
                    <a:pt x="451" y="87"/>
                  </a:lnTo>
                  <a:lnTo>
                    <a:pt x="467" y="95"/>
                  </a:lnTo>
                  <a:lnTo>
                    <a:pt x="467" y="111"/>
                  </a:lnTo>
                  <a:lnTo>
                    <a:pt x="467" y="119"/>
                  </a:lnTo>
                  <a:lnTo>
                    <a:pt x="459" y="135"/>
                  </a:lnTo>
                  <a:lnTo>
                    <a:pt x="467" y="142"/>
                  </a:lnTo>
                  <a:lnTo>
                    <a:pt x="474" y="142"/>
                  </a:lnTo>
                  <a:lnTo>
                    <a:pt x="482" y="150"/>
                  </a:lnTo>
                  <a:lnTo>
                    <a:pt x="467" y="158"/>
                  </a:lnTo>
                  <a:lnTo>
                    <a:pt x="459" y="158"/>
                  </a:lnTo>
                  <a:lnTo>
                    <a:pt x="443" y="166"/>
                  </a:lnTo>
                  <a:lnTo>
                    <a:pt x="435" y="174"/>
                  </a:lnTo>
                  <a:lnTo>
                    <a:pt x="427" y="174"/>
                  </a:lnTo>
                  <a:lnTo>
                    <a:pt x="419" y="182"/>
                  </a:lnTo>
                  <a:lnTo>
                    <a:pt x="379" y="206"/>
                  </a:lnTo>
                  <a:lnTo>
                    <a:pt x="364" y="214"/>
                  </a:lnTo>
                  <a:lnTo>
                    <a:pt x="356" y="229"/>
                  </a:lnTo>
                  <a:lnTo>
                    <a:pt x="348" y="237"/>
                  </a:lnTo>
                  <a:lnTo>
                    <a:pt x="340" y="245"/>
                  </a:lnTo>
                  <a:lnTo>
                    <a:pt x="340" y="261"/>
                  </a:lnTo>
                  <a:lnTo>
                    <a:pt x="332" y="277"/>
                  </a:lnTo>
                  <a:lnTo>
                    <a:pt x="332" y="293"/>
                  </a:lnTo>
                  <a:lnTo>
                    <a:pt x="332" y="301"/>
                  </a:lnTo>
                  <a:lnTo>
                    <a:pt x="332" y="316"/>
                  </a:lnTo>
                  <a:lnTo>
                    <a:pt x="332" y="324"/>
                  </a:lnTo>
                  <a:lnTo>
                    <a:pt x="332" y="332"/>
                  </a:lnTo>
                  <a:lnTo>
                    <a:pt x="324" y="332"/>
                  </a:lnTo>
                  <a:lnTo>
                    <a:pt x="316" y="332"/>
                  </a:lnTo>
                  <a:lnTo>
                    <a:pt x="308" y="332"/>
                  </a:lnTo>
                  <a:lnTo>
                    <a:pt x="292" y="340"/>
                  </a:lnTo>
                  <a:lnTo>
                    <a:pt x="277" y="348"/>
                  </a:lnTo>
                  <a:lnTo>
                    <a:pt x="277" y="356"/>
                  </a:lnTo>
                  <a:lnTo>
                    <a:pt x="277" y="364"/>
                  </a:lnTo>
                  <a:lnTo>
                    <a:pt x="269" y="364"/>
                  </a:lnTo>
                  <a:lnTo>
                    <a:pt x="261" y="356"/>
                  </a:lnTo>
                  <a:lnTo>
                    <a:pt x="253" y="348"/>
                  </a:lnTo>
                  <a:lnTo>
                    <a:pt x="229" y="3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08" name="Freeform 110"/>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09" name="Freeform 111"/>
            <p:cNvSpPr>
              <a:spLocks/>
            </p:cNvSpPr>
            <p:nvPr/>
          </p:nvSpPr>
          <p:spPr bwMode="auto">
            <a:xfrm>
              <a:off x="2843" y="2173"/>
              <a:ext cx="64" cy="126"/>
            </a:xfrm>
            <a:custGeom>
              <a:avLst/>
              <a:gdLst>
                <a:gd name="T0" fmla="*/ 24 w 64"/>
                <a:gd name="T1" fmla="*/ 0 h 126"/>
                <a:gd name="T2" fmla="*/ 40 w 64"/>
                <a:gd name="T3" fmla="*/ 8 h 126"/>
                <a:gd name="T4" fmla="*/ 64 w 64"/>
                <a:gd name="T5" fmla="*/ 16 h 126"/>
                <a:gd name="T6" fmla="*/ 56 w 64"/>
                <a:gd name="T7" fmla="*/ 31 h 126"/>
                <a:gd name="T8" fmla="*/ 56 w 64"/>
                <a:gd name="T9" fmla="*/ 47 h 126"/>
                <a:gd name="T10" fmla="*/ 48 w 64"/>
                <a:gd name="T11" fmla="*/ 55 h 126"/>
                <a:gd name="T12" fmla="*/ 40 w 64"/>
                <a:gd name="T13" fmla="*/ 55 h 126"/>
                <a:gd name="T14" fmla="*/ 40 w 64"/>
                <a:gd name="T15" fmla="*/ 63 h 126"/>
                <a:gd name="T16" fmla="*/ 40 w 64"/>
                <a:gd name="T17" fmla="*/ 87 h 126"/>
                <a:gd name="T18" fmla="*/ 40 w 64"/>
                <a:gd name="T19" fmla="*/ 103 h 126"/>
                <a:gd name="T20" fmla="*/ 40 w 64"/>
                <a:gd name="T21" fmla="*/ 110 h 126"/>
                <a:gd name="T22" fmla="*/ 32 w 64"/>
                <a:gd name="T23" fmla="*/ 126 h 126"/>
                <a:gd name="T24" fmla="*/ 16 w 64"/>
                <a:gd name="T25" fmla="*/ 126 h 126"/>
                <a:gd name="T26" fmla="*/ 8 w 64"/>
                <a:gd name="T27" fmla="*/ 103 h 126"/>
                <a:gd name="T28" fmla="*/ 8 w 64"/>
                <a:gd name="T29" fmla="*/ 95 h 126"/>
                <a:gd name="T30" fmla="*/ 0 w 64"/>
                <a:gd name="T31" fmla="*/ 79 h 126"/>
                <a:gd name="T32" fmla="*/ 8 w 64"/>
                <a:gd name="T33" fmla="*/ 63 h 126"/>
                <a:gd name="T34" fmla="*/ 16 w 64"/>
                <a:gd name="T35" fmla="*/ 47 h 126"/>
                <a:gd name="T36" fmla="*/ 16 w 64"/>
                <a:gd name="T37" fmla="*/ 31 h 126"/>
                <a:gd name="T38" fmla="*/ 24 w 64"/>
                <a:gd name="T39" fmla="*/ 24 h 126"/>
                <a:gd name="T40" fmla="*/ 24 w 64"/>
                <a:gd name="T41" fmla="*/ 16 h 126"/>
                <a:gd name="T42" fmla="*/ 24 w 64"/>
                <a:gd name="T4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 h="126">
                  <a:moveTo>
                    <a:pt x="24" y="0"/>
                  </a:moveTo>
                  <a:lnTo>
                    <a:pt x="40" y="8"/>
                  </a:lnTo>
                  <a:lnTo>
                    <a:pt x="64" y="16"/>
                  </a:lnTo>
                  <a:lnTo>
                    <a:pt x="56" y="31"/>
                  </a:lnTo>
                  <a:lnTo>
                    <a:pt x="56" y="47"/>
                  </a:lnTo>
                  <a:lnTo>
                    <a:pt x="48" y="55"/>
                  </a:lnTo>
                  <a:lnTo>
                    <a:pt x="40" y="55"/>
                  </a:lnTo>
                  <a:lnTo>
                    <a:pt x="40" y="63"/>
                  </a:lnTo>
                  <a:lnTo>
                    <a:pt x="40" y="87"/>
                  </a:lnTo>
                  <a:lnTo>
                    <a:pt x="40" y="103"/>
                  </a:lnTo>
                  <a:lnTo>
                    <a:pt x="40" y="110"/>
                  </a:lnTo>
                  <a:lnTo>
                    <a:pt x="32" y="126"/>
                  </a:lnTo>
                  <a:lnTo>
                    <a:pt x="16" y="126"/>
                  </a:lnTo>
                  <a:lnTo>
                    <a:pt x="8" y="103"/>
                  </a:lnTo>
                  <a:lnTo>
                    <a:pt x="8" y="95"/>
                  </a:lnTo>
                  <a:lnTo>
                    <a:pt x="0" y="79"/>
                  </a:lnTo>
                  <a:lnTo>
                    <a:pt x="8" y="63"/>
                  </a:lnTo>
                  <a:lnTo>
                    <a:pt x="16" y="47"/>
                  </a:lnTo>
                  <a:lnTo>
                    <a:pt x="16" y="31"/>
                  </a:lnTo>
                  <a:lnTo>
                    <a:pt x="24" y="24"/>
                  </a:lnTo>
                  <a:lnTo>
                    <a:pt x="24" y="16"/>
                  </a:lnTo>
                  <a:lnTo>
                    <a:pt x="24"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0" name="Freeform 112"/>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1" name="Freeform 113"/>
            <p:cNvSpPr>
              <a:spLocks/>
            </p:cNvSpPr>
            <p:nvPr/>
          </p:nvSpPr>
          <p:spPr bwMode="auto">
            <a:xfrm>
              <a:off x="2867" y="2141"/>
              <a:ext cx="206" cy="190"/>
            </a:xfrm>
            <a:custGeom>
              <a:avLst/>
              <a:gdLst>
                <a:gd name="T0" fmla="*/ 0 w 206"/>
                <a:gd name="T1" fmla="*/ 32 h 190"/>
                <a:gd name="T2" fmla="*/ 16 w 206"/>
                <a:gd name="T3" fmla="*/ 40 h 190"/>
                <a:gd name="T4" fmla="*/ 40 w 206"/>
                <a:gd name="T5" fmla="*/ 48 h 190"/>
                <a:gd name="T6" fmla="*/ 32 w 206"/>
                <a:gd name="T7" fmla="*/ 63 h 190"/>
                <a:gd name="T8" fmla="*/ 32 w 206"/>
                <a:gd name="T9" fmla="*/ 79 h 190"/>
                <a:gd name="T10" fmla="*/ 24 w 206"/>
                <a:gd name="T11" fmla="*/ 87 h 190"/>
                <a:gd name="T12" fmla="*/ 16 w 206"/>
                <a:gd name="T13" fmla="*/ 87 h 190"/>
                <a:gd name="T14" fmla="*/ 16 w 206"/>
                <a:gd name="T15" fmla="*/ 95 h 190"/>
                <a:gd name="T16" fmla="*/ 16 w 206"/>
                <a:gd name="T17" fmla="*/ 119 h 190"/>
                <a:gd name="T18" fmla="*/ 16 w 206"/>
                <a:gd name="T19" fmla="*/ 135 h 190"/>
                <a:gd name="T20" fmla="*/ 16 w 206"/>
                <a:gd name="T21" fmla="*/ 142 h 190"/>
                <a:gd name="T22" fmla="*/ 8 w 206"/>
                <a:gd name="T23" fmla="*/ 158 h 190"/>
                <a:gd name="T24" fmla="*/ 16 w 206"/>
                <a:gd name="T25" fmla="*/ 166 h 190"/>
                <a:gd name="T26" fmla="*/ 16 w 206"/>
                <a:gd name="T27" fmla="*/ 174 h 190"/>
                <a:gd name="T28" fmla="*/ 16 w 206"/>
                <a:gd name="T29" fmla="*/ 182 h 190"/>
                <a:gd name="T30" fmla="*/ 24 w 206"/>
                <a:gd name="T31" fmla="*/ 190 h 190"/>
                <a:gd name="T32" fmla="*/ 32 w 206"/>
                <a:gd name="T33" fmla="*/ 190 h 190"/>
                <a:gd name="T34" fmla="*/ 40 w 206"/>
                <a:gd name="T35" fmla="*/ 190 h 190"/>
                <a:gd name="T36" fmla="*/ 63 w 206"/>
                <a:gd name="T37" fmla="*/ 190 h 190"/>
                <a:gd name="T38" fmla="*/ 71 w 206"/>
                <a:gd name="T39" fmla="*/ 182 h 190"/>
                <a:gd name="T40" fmla="*/ 87 w 206"/>
                <a:gd name="T41" fmla="*/ 182 h 190"/>
                <a:gd name="T42" fmla="*/ 95 w 206"/>
                <a:gd name="T43" fmla="*/ 182 h 190"/>
                <a:gd name="T44" fmla="*/ 103 w 206"/>
                <a:gd name="T45" fmla="*/ 174 h 190"/>
                <a:gd name="T46" fmla="*/ 111 w 206"/>
                <a:gd name="T47" fmla="*/ 166 h 190"/>
                <a:gd name="T48" fmla="*/ 119 w 206"/>
                <a:gd name="T49" fmla="*/ 158 h 190"/>
                <a:gd name="T50" fmla="*/ 127 w 206"/>
                <a:gd name="T51" fmla="*/ 150 h 190"/>
                <a:gd name="T52" fmla="*/ 127 w 206"/>
                <a:gd name="T53" fmla="*/ 135 h 190"/>
                <a:gd name="T54" fmla="*/ 135 w 206"/>
                <a:gd name="T55" fmla="*/ 119 h 190"/>
                <a:gd name="T56" fmla="*/ 142 w 206"/>
                <a:gd name="T57" fmla="*/ 111 h 190"/>
                <a:gd name="T58" fmla="*/ 150 w 206"/>
                <a:gd name="T59" fmla="*/ 103 h 190"/>
                <a:gd name="T60" fmla="*/ 158 w 206"/>
                <a:gd name="T61" fmla="*/ 103 h 190"/>
                <a:gd name="T62" fmla="*/ 182 w 206"/>
                <a:gd name="T63" fmla="*/ 87 h 190"/>
                <a:gd name="T64" fmla="*/ 190 w 206"/>
                <a:gd name="T65" fmla="*/ 87 h 190"/>
                <a:gd name="T66" fmla="*/ 198 w 206"/>
                <a:gd name="T67" fmla="*/ 79 h 190"/>
                <a:gd name="T68" fmla="*/ 206 w 206"/>
                <a:gd name="T69" fmla="*/ 63 h 190"/>
                <a:gd name="T70" fmla="*/ 174 w 206"/>
                <a:gd name="T71" fmla="*/ 56 h 190"/>
                <a:gd name="T72" fmla="*/ 166 w 206"/>
                <a:gd name="T73" fmla="*/ 56 h 190"/>
                <a:gd name="T74" fmla="*/ 158 w 206"/>
                <a:gd name="T75" fmla="*/ 48 h 190"/>
                <a:gd name="T76" fmla="*/ 150 w 206"/>
                <a:gd name="T77" fmla="*/ 40 h 190"/>
                <a:gd name="T78" fmla="*/ 135 w 206"/>
                <a:gd name="T79" fmla="*/ 24 h 190"/>
                <a:gd name="T80" fmla="*/ 119 w 206"/>
                <a:gd name="T81" fmla="*/ 16 h 190"/>
                <a:gd name="T82" fmla="*/ 111 w 206"/>
                <a:gd name="T83" fmla="*/ 16 h 190"/>
                <a:gd name="T84" fmla="*/ 95 w 206"/>
                <a:gd name="T85" fmla="*/ 16 h 190"/>
                <a:gd name="T86" fmla="*/ 79 w 206"/>
                <a:gd name="T87" fmla="*/ 8 h 190"/>
                <a:gd name="T88" fmla="*/ 63 w 206"/>
                <a:gd name="T89" fmla="*/ 8 h 190"/>
                <a:gd name="T90" fmla="*/ 47 w 206"/>
                <a:gd name="T91" fmla="*/ 8 h 190"/>
                <a:gd name="T92" fmla="*/ 16 w 206"/>
                <a:gd name="T93" fmla="*/ 0 h 190"/>
                <a:gd name="T94" fmla="*/ 8 w 206"/>
                <a:gd name="T95" fmla="*/ 8 h 190"/>
                <a:gd name="T96" fmla="*/ 8 w 206"/>
                <a:gd name="T97" fmla="*/ 16 h 190"/>
                <a:gd name="T98" fmla="*/ 0 w 206"/>
                <a:gd name="T99" fmla="*/ 16 h 190"/>
                <a:gd name="T100" fmla="*/ 0 w 206"/>
                <a:gd name="T101" fmla="*/ 24 h 190"/>
                <a:gd name="T102" fmla="*/ 0 w 206"/>
                <a:gd name="T103" fmla="*/ 3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190">
                  <a:moveTo>
                    <a:pt x="0" y="32"/>
                  </a:moveTo>
                  <a:lnTo>
                    <a:pt x="16" y="40"/>
                  </a:lnTo>
                  <a:lnTo>
                    <a:pt x="40" y="48"/>
                  </a:lnTo>
                  <a:lnTo>
                    <a:pt x="32" y="63"/>
                  </a:lnTo>
                  <a:lnTo>
                    <a:pt x="32" y="79"/>
                  </a:lnTo>
                  <a:lnTo>
                    <a:pt x="24" y="87"/>
                  </a:lnTo>
                  <a:lnTo>
                    <a:pt x="16" y="87"/>
                  </a:lnTo>
                  <a:lnTo>
                    <a:pt x="16" y="95"/>
                  </a:lnTo>
                  <a:lnTo>
                    <a:pt x="16" y="119"/>
                  </a:lnTo>
                  <a:lnTo>
                    <a:pt x="16" y="135"/>
                  </a:lnTo>
                  <a:lnTo>
                    <a:pt x="16" y="142"/>
                  </a:lnTo>
                  <a:lnTo>
                    <a:pt x="8" y="158"/>
                  </a:lnTo>
                  <a:lnTo>
                    <a:pt x="16" y="166"/>
                  </a:lnTo>
                  <a:lnTo>
                    <a:pt x="16" y="174"/>
                  </a:lnTo>
                  <a:lnTo>
                    <a:pt x="16" y="182"/>
                  </a:lnTo>
                  <a:lnTo>
                    <a:pt x="24" y="190"/>
                  </a:lnTo>
                  <a:lnTo>
                    <a:pt x="32" y="190"/>
                  </a:lnTo>
                  <a:lnTo>
                    <a:pt x="40" y="190"/>
                  </a:lnTo>
                  <a:lnTo>
                    <a:pt x="63" y="190"/>
                  </a:lnTo>
                  <a:lnTo>
                    <a:pt x="71" y="182"/>
                  </a:lnTo>
                  <a:lnTo>
                    <a:pt x="87" y="182"/>
                  </a:lnTo>
                  <a:lnTo>
                    <a:pt x="95" y="182"/>
                  </a:lnTo>
                  <a:lnTo>
                    <a:pt x="103" y="174"/>
                  </a:lnTo>
                  <a:lnTo>
                    <a:pt x="111" y="166"/>
                  </a:lnTo>
                  <a:lnTo>
                    <a:pt x="119" y="158"/>
                  </a:lnTo>
                  <a:lnTo>
                    <a:pt x="127" y="150"/>
                  </a:lnTo>
                  <a:lnTo>
                    <a:pt x="127" y="135"/>
                  </a:lnTo>
                  <a:lnTo>
                    <a:pt x="135" y="119"/>
                  </a:lnTo>
                  <a:lnTo>
                    <a:pt x="142" y="111"/>
                  </a:lnTo>
                  <a:lnTo>
                    <a:pt x="150" y="103"/>
                  </a:lnTo>
                  <a:lnTo>
                    <a:pt x="158" y="103"/>
                  </a:lnTo>
                  <a:lnTo>
                    <a:pt x="182" y="87"/>
                  </a:lnTo>
                  <a:lnTo>
                    <a:pt x="190" y="87"/>
                  </a:lnTo>
                  <a:lnTo>
                    <a:pt x="198" y="79"/>
                  </a:lnTo>
                  <a:lnTo>
                    <a:pt x="206" y="63"/>
                  </a:lnTo>
                  <a:lnTo>
                    <a:pt x="174" y="56"/>
                  </a:lnTo>
                  <a:lnTo>
                    <a:pt x="166" y="56"/>
                  </a:lnTo>
                  <a:lnTo>
                    <a:pt x="158" y="48"/>
                  </a:lnTo>
                  <a:lnTo>
                    <a:pt x="150" y="40"/>
                  </a:lnTo>
                  <a:lnTo>
                    <a:pt x="135" y="24"/>
                  </a:lnTo>
                  <a:lnTo>
                    <a:pt x="119" y="16"/>
                  </a:lnTo>
                  <a:lnTo>
                    <a:pt x="111" y="16"/>
                  </a:lnTo>
                  <a:lnTo>
                    <a:pt x="95" y="16"/>
                  </a:lnTo>
                  <a:lnTo>
                    <a:pt x="79" y="8"/>
                  </a:lnTo>
                  <a:lnTo>
                    <a:pt x="63" y="8"/>
                  </a:lnTo>
                  <a:lnTo>
                    <a:pt x="47" y="8"/>
                  </a:lnTo>
                  <a:lnTo>
                    <a:pt x="16" y="0"/>
                  </a:lnTo>
                  <a:lnTo>
                    <a:pt x="8" y="8"/>
                  </a:lnTo>
                  <a:lnTo>
                    <a:pt x="8" y="16"/>
                  </a:lnTo>
                  <a:lnTo>
                    <a:pt x="0" y="16"/>
                  </a:lnTo>
                  <a:lnTo>
                    <a:pt x="0" y="24"/>
                  </a:lnTo>
                  <a:lnTo>
                    <a:pt x="0"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2" name="Freeform 114"/>
            <p:cNvSpPr>
              <a:spLocks noEditPoints="1"/>
            </p:cNvSpPr>
            <p:nvPr/>
          </p:nvSpPr>
          <p:spPr bwMode="auto">
            <a:xfrm>
              <a:off x="3144" y="2118"/>
              <a:ext cx="213" cy="252"/>
            </a:xfrm>
            <a:custGeom>
              <a:avLst/>
              <a:gdLst>
                <a:gd name="T0" fmla="*/ 8 w 213"/>
                <a:gd name="T1" fmla="*/ 15 h 252"/>
                <a:gd name="T2" fmla="*/ 0 w 213"/>
                <a:gd name="T3" fmla="*/ 39 h 252"/>
                <a:gd name="T4" fmla="*/ 8 w 213"/>
                <a:gd name="T5" fmla="*/ 55 h 252"/>
                <a:gd name="T6" fmla="*/ 32 w 213"/>
                <a:gd name="T7" fmla="*/ 63 h 252"/>
                <a:gd name="T8" fmla="*/ 63 w 213"/>
                <a:gd name="T9" fmla="*/ 71 h 252"/>
                <a:gd name="T10" fmla="*/ 79 w 213"/>
                <a:gd name="T11" fmla="*/ 79 h 252"/>
                <a:gd name="T12" fmla="*/ 79 w 213"/>
                <a:gd name="T13" fmla="*/ 94 h 252"/>
                <a:gd name="T14" fmla="*/ 87 w 213"/>
                <a:gd name="T15" fmla="*/ 118 h 252"/>
                <a:gd name="T16" fmla="*/ 126 w 213"/>
                <a:gd name="T17" fmla="*/ 134 h 252"/>
                <a:gd name="T18" fmla="*/ 158 w 213"/>
                <a:gd name="T19" fmla="*/ 158 h 252"/>
                <a:gd name="T20" fmla="*/ 166 w 213"/>
                <a:gd name="T21" fmla="*/ 181 h 252"/>
                <a:gd name="T22" fmla="*/ 166 w 213"/>
                <a:gd name="T23" fmla="*/ 197 h 252"/>
                <a:gd name="T24" fmla="*/ 166 w 213"/>
                <a:gd name="T25" fmla="*/ 229 h 252"/>
                <a:gd name="T26" fmla="*/ 182 w 213"/>
                <a:gd name="T27" fmla="*/ 213 h 252"/>
                <a:gd name="T28" fmla="*/ 182 w 213"/>
                <a:gd name="T29" fmla="*/ 181 h 252"/>
                <a:gd name="T30" fmla="*/ 206 w 213"/>
                <a:gd name="T31" fmla="*/ 181 h 252"/>
                <a:gd name="T32" fmla="*/ 213 w 213"/>
                <a:gd name="T33" fmla="*/ 158 h 252"/>
                <a:gd name="T34" fmla="*/ 198 w 213"/>
                <a:gd name="T35" fmla="*/ 150 h 252"/>
                <a:gd name="T36" fmla="*/ 190 w 213"/>
                <a:gd name="T37" fmla="*/ 142 h 252"/>
                <a:gd name="T38" fmla="*/ 174 w 213"/>
                <a:gd name="T39" fmla="*/ 126 h 252"/>
                <a:gd name="T40" fmla="*/ 158 w 213"/>
                <a:gd name="T41" fmla="*/ 118 h 252"/>
                <a:gd name="T42" fmla="*/ 126 w 213"/>
                <a:gd name="T43" fmla="*/ 79 h 252"/>
                <a:gd name="T44" fmla="*/ 103 w 213"/>
                <a:gd name="T45" fmla="*/ 63 h 252"/>
                <a:gd name="T46" fmla="*/ 103 w 213"/>
                <a:gd name="T47" fmla="*/ 39 h 252"/>
                <a:gd name="T48" fmla="*/ 111 w 213"/>
                <a:gd name="T49" fmla="*/ 31 h 252"/>
                <a:gd name="T50" fmla="*/ 119 w 213"/>
                <a:gd name="T51" fmla="*/ 31 h 252"/>
                <a:gd name="T52" fmla="*/ 119 w 213"/>
                <a:gd name="T53" fmla="*/ 7 h 252"/>
                <a:gd name="T54" fmla="*/ 87 w 213"/>
                <a:gd name="T55" fmla="*/ 0 h 252"/>
                <a:gd name="T56" fmla="*/ 63 w 213"/>
                <a:gd name="T57" fmla="*/ 7 h 252"/>
                <a:gd name="T58" fmla="*/ 47 w 213"/>
                <a:gd name="T59" fmla="*/ 7 h 252"/>
                <a:gd name="T60" fmla="*/ 24 w 213"/>
                <a:gd name="T61" fmla="*/ 7 h 252"/>
                <a:gd name="T62" fmla="*/ 8 w 213"/>
                <a:gd name="T63" fmla="*/ 7 h 252"/>
                <a:gd name="T64" fmla="*/ 119 w 213"/>
                <a:gd name="T65" fmla="*/ 221 h 252"/>
                <a:gd name="T66" fmla="*/ 87 w 213"/>
                <a:gd name="T67" fmla="*/ 213 h 252"/>
                <a:gd name="T68" fmla="*/ 103 w 213"/>
                <a:gd name="T69" fmla="*/ 237 h 252"/>
                <a:gd name="T70" fmla="*/ 119 w 213"/>
                <a:gd name="T71" fmla="*/ 252 h 252"/>
                <a:gd name="T72" fmla="*/ 134 w 213"/>
                <a:gd name="T73" fmla="*/ 252 h 252"/>
                <a:gd name="T74" fmla="*/ 142 w 213"/>
                <a:gd name="T75" fmla="*/ 213 h 252"/>
                <a:gd name="T76" fmla="*/ 39 w 213"/>
                <a:gd name="T77" fmla="*/ 158 h 252"/>
                <a:gd name="T78" fmla="*/ 24 w 213"/>
                <a:gd name="T79" fmla="*/ 158 h 252"/>
                <a:gd name="T80" fmla="*/ 16 w 213"/>
                <a:gd name="T81" fmla="*/ 189 h 252"/>
                <a:gd name="T82" fmla="*/ 32 w 213"/>
                <a:gd name="T83" fmla="*/ 197 h 252"/>
                <a:gd name="T84" fmla="*/ 39 w 213"/>
                <a:gd name="T85" fmla="*/ 173 h 252"/>
                <a:gd name="T86" fmla="*/ 39 w 213"/>
                <a:gd name="T87" fmla="*/ 16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52">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close/>
                  <a:moveTo>
                    <a:pt x="142" y="213"/>
                  </a:moveTo>
                  <a:lnTo>
                    <a:pt x="119" y="221"/>
                  </a:lnTo>
                  <a:lnTo>
                    <a:pt x="95" y="221"/>
                  </a:lnTo>
                  <a:lnTo>
                    <a:pt x="87" y="213"/>
                  </a:lnTo>
                  <a:lnTo>
                    <a:pt x="87" y="221"/>
                  </a:lnTo>
                  <a:lnTo>
                    <a:pt x="103" y="237"/>
                  </a:lnTo>
                  <a:lnTo>
                    <a:pt x="111" y="245"/>
                  </a:lnTo>
                  <a:lnTo>
                    <a:pt x="119" y="252"/>
                  </a:lnTo>
                  <a:lnTo>
                    <a:pt x="126" y="252"/>
                  </a:lnTo>
                  <a:lnTo>
                    <a:pt x="134" y="252"/>
                  </a:lnTo>
                  <a:lnTo>
                    <a:pt x="134" y="245"/>
                  </a:lnTo>
                  <a:lnTo>
                    <a:pt x="142" y="213"/>
                  </a:lnTo>
                  <a:close/>
                  <a:moveTo>
                    <a:pt x="39" y="165"/>
                  </a:moveTo>
                  <a:lnTo>
                    <a:pt x="39" y="158"/>
                  </a:lnTo>
                  <a:lnTo>
                    <a:pt x="32" y="158"/>
                  </a:lnTo>
                  <a:lnTo>
                    <a:pt x="24" y="158"/>
                  </a:lnTo>
                  <a:lnTo>
                    <a:pt x="16" y="165"/>
                  </a:lnTo>
                  <a:lnTo>
                    <a:pt x="16" y="189"/>
                  </a:lnTo>
                  <a:lnTo>
                    <a:pt x="24" y="197"/>
                  </a:lnTo>
                  <a:lnTo>
                    <a:pt x="32" y="197"/>
                  </a:lnTo>
                  <a:lnTo>
                    <a:pt x="32" y="189"/>
                  </a:lnTo>
                  <a:lnTo>
                    <a:pt x="39" y="173"/>
                  </a:lnTo>
                  <a:lnTo>
                    <a:pt x="39" y="158"/>
                  </a:lnTo>
                  <a:lnTo>
                    <a:pt x="39" y="1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3" name="Freeform 115"/>
            <p:cNvSpPr>
              <a:spLocks/>
            </p:cNvSpPr>
            <p:nvPr/>
          </p:nvSpPr>
          <p:spPr bwMode="auto">
            <a:xfrm>
              <a:off x="3144" y="2118"/>
              <a:ext cx="213" cy="229"/>
            </a:xfrm>
            <a:custGeom>
              <a:avLst/>
              <a:gdLst>
                <a:gd name="T0" fmla="*/ 8 w 213"/>
                <a:gd name="T1" fmla="*/ 15 h 229"/>
                <a:gd name="T2" fmla="*/ 0 w 213"/>
                <a:gd name="T3" fmla="*/ 39 h 229"/>
                <a:gd name="T4" fmla="*/ 8 w 213"/>
                <a:gd name="T5" fmla="*/ 55 h 229"/>
                <a:gd name="T6" fmla="*/ 32 w 213"/>
                <a:gd name="T7" fmla="*/ 63 h 229"/>
                <a:gd name="T8" fmla="*/ 63 w 213"/>
                <a:gd name="T9" fmla="*/ 71 h 229"/>
                <a:gd name="T10" fmla="*/ 79 w 213"/>
                <a:gd name="T11" fmla="*/ 79 h 229"/>
                <a:gd name="T12" fmla="*/ 79 w 213"/>
                <a:gd name="T13" fmla="*/ 94 h 229"/>
                <a:gd name="T14" fmla="*/ 87 w 213"/>
                <a:gd name="T15" fmla="*/ 118 h 229"/>
                <a:gd name="T16" fmla="*/ 126 w 213"/>
                <a:gd name="T17" fmla="*/ 134 h 229"/>
                <a:gd name="T18" fmla="*/ 158 w 213"/>
                <a:gd name="T19" fmla="*/ 158 h 229"/>
                <a:gd name="T20" fmla="*/ 166 w 213"/>
                <a:gd name="T21" fmla="*/ 181 h 229"/>
                <a:gd name="T22" fmla="*/ 166 w 213"/>
                <a:gd name="T23" fmla="*/ 197 h 229"/>
                <a:gd name="T24" fmla="*/ 166 w 213"/>
                <a:gd name="T25" fmla="*/ 229 h 229"/>
                <a:gd name="T26" fmla="*/ 182 w 213"/>
                <a:gd name="T27" fmla="*/ 213 h 229"/>
                <a:gd name="T28" fmla="*/ 182 w 213"/>
                <a:gd name="T29" fmla="*/ 181 h 229"/>
                <a:gd name="T30" fmla="*/ 206 w 213"/>
                <a:gd name="T31" fmla="*/ 181 h 229"/>
                <a:gd name="T32" fmla="*/ 213 w 213"/>
                <a:gd name="T33" fmla="*/ 158 h 229"/>
                <a:gd name="T34" fmla="*/ 198 w 213"/>
                <a:gd name="T35" fmla="*/ 150 h 229"/>
                <a:gd name="T36" fmla="*/ 190 w 213"/>
                <a:gd name="T37" fmla="*/ 142 h 229"/>
                <a:gd name="T38" fmla="*/ 174 w 213"/>
                <a:gd name="T39" fmla="*/ 126 h 229"/>
                <a:gd name="T40" fmla="*/ 158 w 213"/>
                <a:gd name="T41" fmla="*/ 118 h 229"/>
                <a:gd name="T42" fmla="*/ 126 w 213"/>
                <a:gd name="T43" fmla="*/ 79 h 229"/>
                <a:gd name="T44" fmla="*/ 103 w 213"/>
                <a:gd name="T45" fmla="*/ 63 h 229"/>
                <a:gd name="T46" fmla="*/ 103 w 213"/>
                <a:gd name="T47" fmla="*/ 39 h 229"/>
                <a:gd name="T48" fmla="*/ 111 w 213"/>
                <a:gd name="T49" fmla="*/ 31 h 229"/>
                <a:gd name="T50" fmla="*/ 119 w 213"/>
                <a:gd name="T51" fmla="*/ 31 h 229"/>
                <a:gd name="T52" fmla="*/ 119 w 213"/>
                <a:gd name="T53" fmla="*/ 7 h 229"/>
                <a:gd name="T54" fmla="*/ 87 w 213"/>
                <a:gd name="T55" fmla="*/ 0 h 229"/>
                <a:gd name="T56" fmla="*/ 63 w 213"/>
                <a:gd name="T57" fmla="*/ 7 h 229"/>
                <a:gd name="T58" fmla="*/ 47 w 213"/>
                <a:gd name="T59" fmla="*/ 7 h 229"/>
                <a:gd name="T60" fmla="*/ 24 w 213"/>
                <a:gd name="T61" fmla="*/ 7 h 229"/>
                <a:gd name="T62" fmla="*/ 8 w 213"/>
                <a:gd name="T63" fmla="*/ 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3" h="229">
                  <a:moveTo>
                    <a:pt x="8" y="7"/>
                  </a:moveTo>
                  <a:lnTo>
                    <a:pt x="8" y="15"/>
                  </a:lnTo>
                  <a:lnTo>
                    <a:pt x="0" y="31"/>
                  </a:lnTo>
                  <a:lnTo>
                    <a:pt x="0" y="39"/>
                  </a:lnTo>
                  <a:lnTo>
                    <a:pt x="0" y="55"/>
                  </a:lnTo>
                  <a:lnTo>
                    <a:pt x="8" y="55"/>
                  </a:lnTo>
                  <a:lnTo>
                    <a:pt x="16" y="63"/>
                  </a:lnTo>
                  <a:lnTo>
                    <a:pt x="32" y="63"/>
                  </a:lnTo>
                  <a:lnTo>
                    <a:pt x="47" y="63"/>
                  </a:lnTo>
                  <a:lnTo>
                    <a:pt x="63" y="71"/>
                  </a:lnTo>
                  <a:lnTo>
                    <a:pt x="71" y="79"/>
                  </a:lnTo>
                  <a:lnTo>
                    <a:pt x="79" y="79"/>
                  </a:lnTo>
                  <a:lnTo>
                    <a:pt x="79" y="86"/>
                  </a:lnTo>
                  <a:lnTo>
                    <a:pt x="79" y="94"/>
                  </a:lnTo>
                  <a:lnTo>
                    <a:pt x="79" y="110"/>
                  </a:lnTo>
                  <a:lnTo>
                    <a:pt x="87" y="118"/>
                  </a:lnTo>
                  <a:lnTo>
                    <a:pt x="103" y="126"/>
                  </a:lnTo>
                  <a:lnTo>
                    <a:pt x="126" y="134"/>
                  </a:lnTo>
                  <a:lnTo>
                    <a:pt x="134" y="142"/>
                  </a:lnTo>
                  <a:lnTo>
                    <a:pt x="158" y="158"/>
                  </a:lnTo>
                  <a:lnTo>
                    <a:pt x="166" y="165"/>
                  </a:lnTo>
                  <a:lnTo>
                    <a:pt x="166" y="181"/>
                  </a:lnTo>
                  <a:lnTo>
                    <a:pt x="166" y="189"/>
                  </a:lnTo>
                  <a:lnTo>
                    <a:pt x="166" y="197"/>
                  </a:lnTo>
                  <a:lnTo>
                    <a:pt x="150" y="229"/>
                  </a:lnTo>
                  <a:lnTo>
                    <a:pt x="166" y="229"/>
                  </a:lnTo>
                  <a:lnTo>
                    <a:pt x="174" y="221"/>
                  </a:lnTo>
                  <a:lnTo>
                    <a:pt x="182" y="213"/>
                  </a:lnTo>
                  <a:lnTo>
                    <a:pt x="182" y="205"/>
                  </a:lnTo>
                  <a:lnTo>
                    <a:pt x="182" y="181"/>
                  </a:lnTo>
                  <a:lnTo>
                    <a:pt x="190" y="173"/>
                  </a:lnTo>
                  <a:lnTo>
                    <a:pt x="206" y="181"/>
                  </a:lnTo>
                  <a:lnTo>
                    <a:pt x="213" y="165"/>
                  </a:lnTo>
                  <a:lnTo>
                    <a:pt x="213" y="158"/>
                  </a:lnTo>
                  <a:lnTo>
                    <a:pt x="206" y="150"/>
                  </a:lnTo>
                  <a:lnTo>
                    <a:pt x="198" y="150"/>
                  </a:lnTo>
                  <a:lnTo>
                    <a:pt x="198" y="142"/>
                  </a:lnTo>
                  <a:lnTo>
                    <a:pt x="190" y="142"/>
                  </a:lnTo>
                  <a:lnTo>
                    <a:pt x="174" y="134"/>
                  </a:lnTo>
                  <a:lnTo>
                    <a:pt x="174" y="126"/>
                  </a:lnTo>
                  <a:lnTo>
                    <a:pt x="166" y="118"/>
                  </a:lnTo>
                  <a:lnTo>
                    <a:pt x="158" y="118"/>
                  </a:lnTo>
                  <a:lnTo>
                    <a:pt x="142" y="110"/>
                  </a:lnTo>
                  <a:lnTo>
                    <a:pt x="126" y="79"/>
                  </a:lnTo>
                  <a:lnTo>
                    <a:pt x="111" y="71"/>
                  </a:lnTo>
                  <a:lnTo>
                    <a:pt x="103" y="63"/>
                  </a:lnTo>
                  <a:lnTo>
                    <a:pt x="95" y="55"/>
                  </a:lnTo>
                  <a:lnTo>
                    <a:pt x="103" y="39"/>
                  </a:lnTo>
                  <a:lnTo>
                    <a:pt x="103" y="31"/>
                  </a:lnTo>
                  <a:lnTo>
                    <a:pt x="111" y="31"/>
                  </a:lnTo>
                  <a:lnTo>
                    <a:pt x="119" y="39"/>
                  </a:lnTo>
                  <a:lnTo>
                    <a:pt x="119" y="31"/>
                  </a:lnTo>
                  <a:lnTo>
                    <a:pt x="119" y="15"/>
                  </a:lnTo>
                  <a:lnTo>
                    <a:pt x="119" y="7"/>
                  </a:lnTo>
                  <a:lnTo>
                    <a:pt x="111" y="0"/>
                  </a:lnTo>
                  <a:lnTo>
                    <a:pt x="87" y="0"/>
                  </a:lnTo>
                  <a:lnTo>
                    <a:pt x="71" y="0"/>
                  </a:lnTo>
                  <a:lnTo>
                    <a:pt x="63" y="7"/>
                  </a:lnTo>
                  <a:lnTo>
                    <a:pt x="55" y="7"/>
                  </a:lnTo>
                  <a:lnTo>
                    <a:pt x="47" y="7"/>
                  </a:lnTo>
                  <a:lnTo>
                    <a:pt x="39" y="7"/>
                  </a:lnTo>
                  <a:lnTo>
                    <a:pt x="24" y="7"/>
                  </a:lnTo>
                  <a:lnTo>
                    <a:pt x="8" y="0"/>
                  </a:lnTo>
                  <a:lnTo>
                    <a:pt x="8" y="7"/>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14" name="Freeform 116"/>
            <p:cNvSpPr>
              <a:spLocks/>
            </p:cNvSpPr>
            <p:nvPr/>
          </p:nvSpPr>
          <p:spPr bwMode="auto">
            <a:xfrm>
              <a:off x="3231" y="2331"/>
              <a:ext cx="55" cy="39"/>
            </a:xfrm>
            <a:custGeom>
              <a:avLst/>
              <a:gdLst>
                <a:gd name="T0" fmla="*/ 55 w 55"/>
                <a:gd name="T1" fmla="*/ 0 h 39"/>
                <a:gd name="T2" fmla="*/ 32 w 55"/>
                <a:gd name="T3" fmla="*/ 8 h 39"/>
                <a:gd name="T4" fmla="*/ 8 w 55"/>
                <a:gd name="T5" fmla="*/ 8 h 39"/>
                <a:gd name="T6" fmla="*/ 0 w 55"/>
                <a:gd name="T7" fmla="*/ 0 h 39"/>
                <a:gd name="T8" fmla="*/ 0 w 55"/>
                <a:gd name="T9" fmla="*/ 8 h 39"/>
                <a:gd name="T10" fmla="*/ 16 w 55"/>
                <a:gd name="T11" fmla="*/ 24 h 39"/>
                <a:gd name="T12" fmla="*/ 24 w 55"/>
                <a:gd name="T13" fmla="*/ 32 h 39"/>
                <a:gd name="T14" fmla="*/ 32 w 55"/>
                <a:gd name="T15" fmla="*/ 39 h 39"/>
                <a:gd name="T16" fmla="*/ 39 w 55"/>
                <a:gd name="T17" fmla="*/ 39 h 39"/>
                <a:gd name="T18" fmla="*/ 47 w 55"/>
                <a:gd name="T19" fmla="*/ 39 h 39"/>
                <a:gd name="T20" fmla="*/ 47 w 55"/>
                <a:gd name="T21" fmla="*/ 32 h 39"/>
                <a:gd name="T22" fmla="*/ 55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55" y="0"/>
                  </a:moveTo>
                  <a:lnTo>
                    <a:pt x="32" y="8"/>
                  </a:lnTo>
                  <a:lnTo>
                    <a:pt x="8" y="8"/>
                  </a:lnTo>
                  <a:lnTo>
                    <a:pt x="0" y="0"/>
                  </a:lnTo>
                  <a:lnTo>
                    <a:pt x="0" y="8"/>
                  </a:lnTo>
                  <a:lnTo>
                    <a:pt x="16" y="24"/>
                  </a:lnTo>
                  <a:lnTo>
                    <a:pt x="24" y="32"/>
                  </a:lnTo>
                  <a:lnTo>
                    <a:pt x="32" y="39"/>
                  </a:lnTo>
                  <a:lnTo>
                    <a:pt x="39" y="39"/>
                  </a:lnTo>
                  <a:lnTo>
                    <a:pt x="47" y="39"/>
                  </a:lnTo>
                  <a:lnTo>
                    <a:pt x="47" y="32"/>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5" name="Freeform 117"/>
            <p:cNvSpPr>
              <a:spLocks/>
            </p:cNvSpPr>
            <p:nvPr/>
          </p:nvSpPr>
          <p:spPr bwMode="auto">
            <a:xfrm>
              <a:off x="3160" y="2276"/>
              <a:ext cx="23" cy="39"/>
            </a:xfrm>
            <a:custGeom>
              <a:avLst/>
              <a:gdLst>
                <a:gd name="T0" fmla="*/ 23 w 23"/>
                <a:gd name="T1" fmla="*/ 7 h 39"/>
                <a:gd name="T2" fmla="*/ 23 w 23"/>
                <a:gd name="T3" fmla="*/ 0 h 39"/>
                <a:gd name="T4" fmla="*/ 16 w 23"/>
                <a:gd name="T5" fmla="*/ 0 h 39"/>
                <a:gd name="T6" fmla="*/ 8 w 23"/>
                <a:gd name="T7" fmla="*/ 0 h 39"/>
                <a:gd name="T8" fmla="*/ 0 w 23"/>
                <a:gd name="T9" fmla="*/ 7 h 39"/>
                <a:gd name="T10" fmla="*/ 0 w 23"/>
                <a:gd name="T11" fmla="*/ 31 h 39"/>
                <a:gd name="T12" fmla="*/ 8 w 23"/>
                <a:gd name="T13" fmla="*/ 39 h 39"/>
                <a:gd name="T14" fmla="*/ 16 w 23"/>
                <a:gd name="T15" fmla="*/ 39 h 39"/>
                <a:gd name="T16" fmla="*/ 16 w 23"/>
                <a:gd name="T17" fmla="*/ 31 h 39"/>
                <a:gd name="T18" fmla="*/ 23 w 23"/>
                <a:gd name="T19" fmla="*/ 15 h 39"/>
                <a:gd name="T20" fmla="*/ 23 w 23"/>
                <a:gd name="T21" fmla="*/ 0 h 39"/>
                <a:gd name="T22" fmla="*/ 23 w 23"/>
                <a:gd name="T23"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9">
                  <a:moveTo>
                    <a:pt x="23" y="7"/>
                  </a:moveTo>
                  <a:lnTo>
                    <a:pt x="23" y="0"/>
                  </a:lnTo>
                  <a:lnTo>
                    <a:pt x="16" y="0"/>
                  </a:lnTo>
                  <a:lnTo>
                    <a:pt x="8" y="0"/>
                  </a:lnTo>
                  <a:lnTo>
                    <a:pt x="0" y="7"/>
                  </a:lnTo>
                  <a:lnTo>
                    <a:pt x="0" y="31"/>
                  </a:lnTo>
                  <a:lnTo>
                    <a:pt x="8" y="39"/>
                  </a:lnTo>
                  <a:lnTo>
                    <a:pt x="16" y="39"/>
                  </a:lnTo>
                  <a:lnTo>
                    <a:pt x="16" y="31"/>
                  </a:lnTo>
                  <a:lnTo>
                    <a:pt x="23" y="15"/>
                  </a:lnTo>
                  <a:lnTo>
                    <a:pt x="23" y="0"/>
                  </a:lnTo>
                  <a:lnTo>
                    <a:pt x="23"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6" name="Freeform 118"/>
            <p:cNvSpPr>
              <a:spLocks noEditPoints="1"/>
            </p:cNvSpPr>
            <p:nvPr/>
          </p:nvSpPr>
          <p:spPr bwMode="auto">
            <a:xfrm>
              <a:off x="2954" y="2007"/>
              <a:ext cx="229" cy="253"/>
            </a:xfrm>
            <a:custGeom>
              <a:avLst/>
              <a:gdLst>
                <a:gd name="T0" fmla="*/ 222 w 229"/>
                <a:gd name="T1" fmla="*/ 205 h 253"/>
                <a:gd name="T2" fmla="*/ 206 w 229"/>
                <a:gd name="T3" fmla="*/ 229 h 253"/>
                <a:gd name="T4" fmla="*/ 214 w 229"/>
                <a:gd name="T5" fmla="*/ 253 h 253"/>
                <a:gd name="T6" fmla="*/ 229 w 229"/>
                <a:gd name="T7" fmla="*/ 237 h 253"/>
                <a:gd name="T8" fmla="*/ 198 w 229"/>
                <a:gd name="T9" fmla="*/ 79 h 253"/>
                <a:gd name="T10" fmla="*/ 190 w 229"/>
                <a:gd name="T11" fmla="*/ 103 h 253"/>
                <a:gd name="T12" fmla="*/ 198 w 229"/>
                <a:gd name="T13" fmla="*/ 111 h 253"/>
                <a:gd name="T14" fmla="*/ 198 w 229"/>
                <a:gd name="T15" fmla="*/ 126 h 253"/>
                <a:gd name="T16" fmla="*/ 190 w 229"/>
                <a:gd name="T17" fmla="*/ 150 h 253"/>
                <a:gd name="T18" fmla="*/ 198 w 229"/>
                <a:gd name="T19" fmla="*/ 166 h 253"/>
                <a:gd name="T20" fmla="*/ 182 w 229"/>
                <a:gd name="T21" fmla="*/ 182 h 253"/>
                <a:gd name="T22" fmla="*/ 150 w 229"/>
                <a:gd name="T23" fmla="*/ 182 h 253"/>
                <a:gd name="T24" fmla="*/ 127 w 229"/>
                <a:gd name="T25" fmla="*/ 182 h 253"/>
                <a:gd name="T26" fmla="*/ 87 w 229"/>
                <a:gd name="T27" fmla="*/ 190 h 253"/>
                <a:gd name="T28" fmla="*/ 71 w 229"/>
                <a:gd name="T29" fmla="*/ 182 h 253"/>
                <a:gd name="T30" fmla="*/ 48 w 229"/>
                <a:gd name="T31" fmla="*/ 158 h 253"/>
                <a:gd name="T32" fmla="*/ 40 w 229"/>
                <a:gd name="T33" fmla="*/ 142 h 253"/>
                <a:gd name="T34" fmla="*/ 55 w 229"/>
                <a:gd name="T35" fmla="*/ 118 h 253"/>
                <a:gd name="T36" fmla="*/ 55 w 229"/>
                <a:gd name="T37" fmla="*/ 87 h 253"/>
                <a:gd name="T38" fmla="*/ 48 w 229"/>
                <a:gd name="T39" fmla="*/ 79 h 253"/>
                <a:gd name="T40" fmla="*/ 32 w 229"/>
                <a:gd name="T41" fmla="*/ 63 h 253"/>
                <a:gd name="T42" fmla="*/ 24 w 229"/>
                <a:gd name="T43" fmla="*/ 55 h 253"/>
                <a:gd name="T44" fmla="*/ 8 w 229"/>
                <a:gd name="T45" fmla="*/ 39 h 253"/>
                <a:gd name="T46" fmla="*/ 0 w 229"/>
                <a:gd name="T47" fmla="*/ 32 h 253"/>
                <a:gd name="T48" fmla="*/ 32 w 229"/>
                <a:gd name="T49" fmla="*/ 32 h 253"/>
                <a:gd name="T50" fmla="*/ 40 w 229"/>
                <a:gd name="T51" fmla="*/ 24 h 253"/>
                <a:gd name="T52" fmla="*/ 55 w 229"/>
                <a:gd name="T53" fmla="*/ 24 h 253"/>
                <a:gd name="T54" fmla="*/ 63 w 229"/>
                <a:gd name="T55" fmla="*/ 8 h 253"/>
                <a:gd name="T56" fmla="*/ 87 w 229"/>
                <a:gd name="T57" fmla="*/ 24 h 253"/>
                <a:gd name="T58" fmla="*/ 111 w 229"/>
                <a:gd name="T59" fmla="*/ 8 h 253"/>
                <a:gd name="T60" fmla="*/ 135 w 229"/>
                <a:gd name="T61" fmla="*/ 0 h 253"/>
                <a:gd name="T62" fmla="*/ 150 w 229"/>
                <a:gd name="T63" fmla="*/ 16 h 253"/>
                <a:gd name="T64" fmla="*/ 174 w 229"/>
                <a:gd name="T65" fmla="*/ 39 h 253"/>
                <a:gd name="T66" fmla="*/ 198 w 229"/>
                <a:gd name="T67" fmla="*/ 47 h 253"/>
                <a:gd name="T68" fmla="*/ 206 w 229"/>
                <a:gd name="T69" fmla="*/ 63 h 253"/>
                <a:gd name="T70" fmla="*/ 198 w 229"/>
                <a:gd name="T71" fmla="*/ 7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9" h="253">
                  <a:moveTo>
                    <a:pt x="229" y="213"/>
                  </a:moveTo>
                  <a:lnTo>
                    <a:pt x="222" y="205"/>
                  </a:lnTo>
                  <a:lnTo>
                    <a:pt x="214" y="221"/>
                  </a:lnTo>
                  <a:lnTo>
                    <a:pt x="206" y="229"/>
                  </a:lnTo>
                  <a:lnTo>
                    <a:pt x="206" y="245"/>
                  </a:lnTo>
                  <a:lnTo>
                    <a:pt x="214" y="253"/>
                  </a:lnTo>
                  <a:lnTo>
                    <a:pt x="222" y="253"/>
                  </a:lnTo>
                  <a:lnTo>
                    <a:pt x="229" y="237"/>
                  </a:lnTo>
                  <a:lnTo>
                    <a:pt x="229" y="213"/>
                  </a:lnTo>
                  <a:close/>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17" name="Freeform 119"/>
            <p:cNvSpPr>
              <a:spLocks/>
            </p:cNvSpPr>
            <p:nvPr/>
          </p:nvSpPr>
          <p:spPr bwMode="auto">
            <a:xfrm>
              <a:off x="3160" y="2212"/>
              <a:ext cx="23" cy="48"/>
            </a:xfrm>
            <a:custGeom>
              <a:avLst/>
              <a:gdLst>
                <a:gd name="T0" fmla="*/ 23 w 23"/>
                <a:gd name="T1" fmla="*/ 8 h 48"/>
                <a:gd name="T2" fmla="*/ 16 w 23"/>
                <a:gd name="T3" fmla="*/ 0 h 48"/>
                <a:gd name="T4" fmla="*/ 8 w 23"/>
                <a:gd name="T5" fmla="*/ 16 h 48"/>
                <a:gd name="T6" fmla="*/ 0 w 23"/>
                <a:gd name="T7" fmla="*/ 24 h 48"/>
                <a:gd name="T8" fmla="*/ 0 w 23"/>
                <a:gd name="T9" fmla="*/ 40 h 48"/>
                <a:gd name="T10" fmla="*/ 8 w 23"/>
                <a:gd name="T11" fmla="*/ 48 h 48"/>
                <a:gd name="T12" fmla="*/ 16 w 23"/>
                <a:gd name="T13" fmla="*/ 48 h 48"/>
                <a:gd name="T14" fmla="*/ 23 w 23"/>
                <a:gd name="T15" fmla="*/ 32 h 48"/>
                <a:gd name="T16" fmla="*/ 23 w 23"/>
                <a:gd name="T17"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23" y="8"/>
                  </a:moveTo>
                  <a:lnTo>
                    <a:pt x="16" y="0"/>
                  </a:lnTo>
                  <a:lnTo>
                    <a:pt x="8" y="16"/>
                  </a:lnTo>
                  <a:lnTo>
                    <a:pt x="0" y="24"/>
                  </a:lnTo>
                  <a:lnTo>
                    <a:pt x="0" y="40"/>
                  </a:lnTo>
                  <a:lnTo>
                    <a:pt x="8" y="48"/>
                  </a:lnTo>
                  <a:lnTo>
                    <a:pt x="16" y="48"/>
                  </a:lnTo>
                  <a:lnTo>
                    <a:pt x="23" y="32"/>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8" name="Freeform 120"/>
            <p:cNvSpPr>
              <a:spLocks/>
            </p:cNvSpPr>
            <p:nvPr/>
          </p:nvSpPr>
          <p:spPr bwMode="auto">
            <a:xfrm>
              <a:off x="2954" y="2007"/>
              <a:ext cx="214" cy="197"/>
            </a:xfrm>
            <a:custGeom>
              <a:avLst/>
              <a:gdLst>
                <a:gd name="T0" fmla="*/ 198 w 214"/>
                <a:gd name="T1" fmla="*/ 79 h 197"/>
                <a:gd name="T2" fmla="*/ 198 w 214"/>
                <a:gd name="T3" fmla="*/ 95 h 197"/>
                <a:gd name="T4" fmla="*/ 190 w 214"/>
                <a:gd name="T5" fmla="*/ 103 h 197"/>
                <a:gd name="T6" fmla="*/ 190 w 214"/>
                <a:gd name="T7" fmla="*/ 111 h 197"/>
                <a:gd name="T8" fmla="*/ 198 w 214"/>
                <a:gd name="T9" fmla="*/ 111 h 197"/>
                <a:gd name="T10" fmla="*/ 198 w 214"/>
                <a:gd name="T11" fmla="*/ 118 h 197"/>
                <a:gd name="T12" fmla="*/ 198 w 214"/>
                <a:gd name="T13" fmla="*/ 126 h 197"/>
                <a:gd name="T14" fmla="*/ 190 w 214"/>
                <a:gd name="T15" fmla="*/ 142 h 197"/>
                <a:gd name="T16" fmla="*/ 190 w 214"/>
                <a:gd name="T17" fmla="*/ 150 h 197"/>
                <a:gd name="T18" fmla="*/ 190 w 214"/>
                <a:gd name="T19" fmla="*/ 166 h 197"/>
                <a:gd name="T20" fmla="*/ 198 w 214"/>
                <a:gd name="T21" fmla="*/ 166 h 197"/>
                <a:gd name="T22" fmla="*/ 206 w 214"/>
                <a:gd name="T23" fmla="*/ 174 h 197"/>
                <a:gd name="T24" fmla="*/ 182 w 214"/>
                <a:gd name="T25" fmla="*/ 182 h 197"/>
                <a:gd name="T26" fmla="*/ 166 w 214"/>
                <a:gd name="T27" fmla="*/ 190 h 197"/>
                <a:gd name="T28" fmla="*/ 150 w 214"/>
                <a:gd name="T29" fmla="*/ 182 h 197"/>
                <a:gd name="T30" fmla="*/ 135 w 214"/>
                <a:gd name="T31" fmla="*/ 182 h 197"/>
                <a:gd name="T32" fmla="*/ 127 w 214"/>
                <a:gd name="T33" fmla="*/ 182 h 197"/>
                <a:gd name="T34" fmla="*/ 119 w 214"/>
                <a:gd name="T35" fmla="*/ 197 h 197"/>
                <a:gd name="T36" fmla="*/ 87 w 214"/>
                <a:gd name="T37" fmla="*/ 190 h 197"/>
                <a:gd name="T38" fmla="*/ 79 w 214"/>
                <a:gd name="T39" fmla="*/ 190 h 197"/>
                <a:gd name="T40" fmla="*/ 71 w 214"/>
                <a:gd name="T41" fmla="*/ 182 h 197"/>
                <a:gd name="T42" fmla="*/ 63 w 214"/>
                <a:gd name="T43" fmla="*/ 174 h 197"/>
                <a:gd name="T44" fmla="*/ 48 w 214"/>
                <a:gd name="T45" fmla="*/ 158 h 197"/>
                <a:gd name="T46" fmla="*/ 32 w 214"/>
                <a:gd name="T47" fmla="*/ 150 h 197"/>
                <a:gd name="T48" fmla="*/ 40 w 214"/>
                <a:gd name="T49" fmla="*/ 142 h 197"/>
                <a:gd name="T50" fmla="*/ 48 w 214"/>
                <a:gd name="T51" fmla="*/ 134 h 197"/>
                <a:gd name="T52" fmla="*/ 55 w 214"/>
                <a:gd name="T53" fmla="*/ 118 h 197"/>
                <a:gd name="T54" fmla="*/ 55 w 214"/>
                <a:gd name="T55" fmla="*/ 103 h 197"/>
                <a:gd name="T56" fmla="*/ 55 w 214"/>
                <a:gd name="T57" fmla="*/ 87 h 197"/>
                <a:gd name="T58" fmla="*/ 55 w 214"/>
                <a:gd name="T59" fmla="*/ 79 h 197"/>
                <a:gd name="T60" fmla="*/ 48 w 214"/>
                <a:gd name="T61" fmla="*/ 79 h 197"/>
                <a:gd name="T62" fmla="*/ 40 w 214"/>
                <a:gd name="T63" fmla="*/ 71 h 197"/>
                <a:gd name="T64" fmla="*/ 32 w 214"/>
                <a:gd name="T65" fmla="*/ 63 h 197"/>
                <a:gd name="T66" fmla="*/ 32 w 214"/>
                <a:gd name="T67" fmla="*/ 55 h 197"/>
                <a:gd name="T68" fmla="*/ 24 w 214"/>
                <a:gd name="T69" fmla="*/ 55 h 197"/>
                <a:gd name="T70" fmla="*/ 16 w 214"/>
                <a:gd name="T71" fmla="*/ 47 h 197"/>
                <a:gd name="T72" fmla="*/ 8 w 214"/>
                <a:gd name="T73" fmla="*/ 39 h 197"/>
                <a:gd name="T74" fmla="*/ 0 w 214"/>
                <a:gd name="T75" fmla="*/ 39 h 197"/>
                <a:gd name="T76" fmla="*/ 0 w 214"/>
                <a:gd name="T77" fmla="*/ 32 h 197"/>
                <a:gd name="T78" fmla="*/ 24 w 214"/>
                <a:gd name="T79" fmla="*/ 32 h 197"/>
                <a:gd name="T80" fmla="*/ 32 w 214"/>
                <a:gd name="T81" fmla="*/ 32 h 197"/>
                <a:gd name="T82" fmla="*/ 32 w 214"/>
                <a:gd name="T83" fmla="*/ 24 h 197"/>
                <a:gd name="T84" fmla="*/ 40 w 214"/>
                <a:gd name="T85" fmla="*/ 24 h 197"/>
                <a:gd name="T86" fmla="*/ 48 w 214"/>
                <a:gd name="T87" fmla="*/ 24 h 197"/>
                <a:gd name="T88" fmla="*/ 55 w 214"/>
                <a:gd name="T89" fmla="*/ 24 h 197"/>
                <a:gd name="T90" fmla="*/ 63 w 214"/>
                <a:gd name="T91" fmla="*/ 24 h 197"/>
                <a:gd name="T92" fmla="*/ 63 w 214"/>
                <a:gd name="T93" fmla="*/ 8 h 197"/>
                <a:gd name="T94" fmla="*/ 71 w 214"/>
                <a:gd name="T95" fmla="*/ 16 h 197"/>
                <a:gd name="T96" fmla="*/ 87 w 214"/>
                <a:gd name="T97" fmla="*/ 24 h 197"/>
                <a:gd name="T98" fmla="*/ 95 w 214"/>
                <a:gd name="T99" fmla="*/ 16 h 197"/>
                <a:gd name="T100" fmla="*/ 111 w 214"/>
                <a:gd name="T101" fmla="*/ 8 h 197"/>
                <a:gd name="T102" fmla="*/ 127 w 214"/>
                <a:gd name="T103" fmla="*/ 0 h 197"/>
                <a:gd name="T104" fmla="*/ 135 w 214"/>
                <a:gd name="T105" fmla="*/ 0 h 197"/>
                <a:gd name="T106" fmla="*/ 135 w 214"/>
                <a:gd name="T107" fmla="*/ 8 h 197"/>
                <a:gd name="T108" fmla="*/ 150 w 214"/>
                <a:gd name="T109" fmla="*/ 16 h 197"/>
                <a:gd name="T110" fmla="*/ 166 w 214"/>
                <a:gd name="T111" fmla="*/ 32 h 197"/>
                <a:gd name="T112" fmla="*/ 174 w 214"/>
                <a:gd name="T113" fmla="*/ 39 h 197"/>
                <a:gd name="T114" fmla="*/ 190 w 214"/>
                <a:gd name="T115" fmla="*/ 47 h 197"/>
                <a:gd name="T116" fmla="*/ 198 w 214"/>
                <a:gd name="T117" fmla="*/ 47 h 197"/>
                <a:gd name="T118" fmla="*/ 214 w 214"/>
                <a:gd name="T119" fmla="*/ 55 h 197"/>
                <a:gd name="T120" fmla="*/ 206 w 214"/>
                <a:gd name="T121" fmla="*/ 63 h 197"/>
                <a:gd name="T122" fmla="*/ 206 w 214"/>
                <a:gd name="T123" fmla="*/ 71 h 197"/>
                <a:gd name="T124" fmla="*/ 198 w 214"/>
                <a:gd name="T125"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 h="197">
                  <a:moveTo>
                    <a:pt x="198" y="79"/>
                  </a:moveTo>
                  <a:lnTo>
                    <a:pt x="198" y="95"/>
                  </a:lnTo>
                  <a:lnTo>
                    <a:pt x="190" y="103"/>
                  </a:lnTo>
                  <a:lnTo>
                    <a:pt x="190" y="111"/>
                  </a:lnTo>
                  <a:lnTo>
                    <a:pt x="198" y="111"/>
                  </a:lnTo>
                  <a:lnTo>
                    <a:pt x="198" y="118"/>
                  </a:lnTo>
                  <a:lnTo>
                    <a:pt x="198" y="126"/>
                  </a:lnTo>
                  <a:lnTo>
                    <a:pt x="190" y="142"/>
                  </a:lnTo>
                  <a:lnTo>
                    <a:pt x="190" y="150"/>
                  </a:lnTo>
                  <a:lnTo>
                    <a:pt x="190" y="166"/>
                  </a:lnTo>
                  <a:lnTo>
                    <a:pt x="198" y="166"/>
                  </a:lnTo>
                  <a:lnTo>
                    <a:pt x="206" y="174"/>
                  </a:lnTo>
                  <a:lnTo>
                    <a:pt x="182" y="182"/>
                  </a:lnTo>
                  <a:lnTo>
                    <a:pt x="166" y="190"/>
                  </a:lnTo>
                  <a:lnTo>
                    <a:pt x="150" y="182"/>
                  </a:lnTo>
                  <a:lnTo>
                    <a:pt x="135" y="182"/>
                  </a:lnTo>
                  <a:lnTo>
                    <a:pt x="127" y="182"/>
                  </a:lnTo>
                  <a:lnTo>
                    <a:pt x="119" y="197"/>
                  </a:lnTo>
                  <a:lnTo>
                    <a:pt x="87" y="190"/>
                  </a:lnTo>
                  <a:lnTo>
                    <a:pt x="79" y="190"/>
                  </a:lnTo>
                  <a:lnTo>
                    <a:pt x="71" y="182"/>
                  </a:lnTo>
                  <a:lnTo>
                    <a:pt x="63" y="174"/>
                  </a:lnTo>
                  <a:lnTo>
                    <a:pt x="48" y="158"/>
                  </a:lnTo>
                  <a:lnTo>
                    <a:pt x="32" y="150"/>
                  </a:lnTo>
                  <a:lnTo>
                    <a:pt x="40" y="142"/>
                  </a:lnTo>
                  <a:lnTo>
                    <a:pt x="48" y="134"/>
                  </a:lnTo>
                  <a:lnTo>
                    <a:pt x="55" y="118"/>
                  </a:lnTo>
                  <a:lnTo>
                    <a:pt x="55" y="103"/>
                  </a:lnTo>
                  <a:lnTo>
                    <a:pt x="55" y="87"/>
                  </a:lnTo>
                  <a:lnTo>
                    <a:pt x="55" y="79"/>
                  </a:lnTo>
                  <a:lnTo>
                    <a:pt x="48" y="79"/>
                  </a:lnTo>
                  <a:lnTo>
                    <a:pt x="40" y="71"/>
                  </a:lnTo>
                  <a:lnTo>
                    <a:pt x="32" y="63"/>
                  </a:lnTo>
                  <a:lnTo>
                    <a:pt x="32" y="55"/>
                  </a:lnTo>
                  <a:lnTo>
                    <a:pt x="24" y="55"/>
                  </a:lnTo>
                  <a:lnTo>
                    <a:pt x="16" y="47"/>
                  </a:lnTo>
                  <a:lnTo>
                    <a:pt x="8" y="39"/>
                  </a:lnTo>
                  <a:lnTo>
                    <a:pt x="0" y="39"/>
                  </a:lnTo>
                  <a:lnTo>
                    <a:pt x="0" y="32"/>
                  </a:lnTo>
                  <a:lnTo>
                    <a:pt x="24" y="32"/>
                  </a:lnTo>
                  <a:lnTo>
                    <a:pt x="32" y="32"/>
                  </a:lnTo>
                  <a:lnTo>
                    <a:pt x="32" y="24"/>
                  </a:lnTo>
                  <a:lnTo>
                    <a:pt x="40" y="24"/>
                  </a:lnTo>
                  <a:lnTo>
                    <a:pt x="48" y="24"/>
                  </a:lnTo>
                  <a:lnTo>
                    <a:pt x="55" y="24"/>
                  </a:lnTo>
                  <a:lnTo>
                    <a:pt x="63" y="24"/>
                  </a:lnTo>
                  <a:lnTo>
                    <a:pt x="63" y="8"/>
                  </a:lnTo>
                  <a:lnTo>
                    <a:pt x="71" y="16"/>
                  </a:lnTo>
                  <a:lnTo>
                    <a:pt x="87" y="24"/>
                  </a:lnTo>
                  <a:lnTo>
                    <a:pt x="95" y="16"/>
                  </a:lnTo>
                  <a:lnTo>
                    <a:pt x="111" y="8"/>
                  </a:lnTo>
                  <a:lnTo>
                    <a:pt x="127" y="0"/>
                  </a:lnTo>
                  <a:lnTo>
                    <a:pt x="135" y="0"/>
                  </a:lnTo>
                  <a:lnTo>
                    <a:pt x="135" y="8"/>
                  </a:lnTo>
                  <a:lnTo>
                    <a:pt x="150" y="16"/>
                  </a:lnTo>
                  <a:lnTo>
                    <a:pt x="166" y="32"/>
                  </a:lnTo>
                  <a:lnTo>
                    <a:pt x="174" y="39"/>
                  </a:lnTo>
                  <a:lnTo>
                    <a:pt x="190" y="47"/>
                  </a:lnTo>
                  <a:lnTo>
                    <a:pt x="198" y="47"/>
                  </a:lnTo>
                  <a:lnTo>
                    <a:pt x="214" y="55"/>
                  </a:lnTo>
                  <a:lnTo>
                    <a:pt x="206" y="63"/>
                  </a:lnTo>
                  <a:lnTo>
                    <a:pt x="206" y="71"/>
                  </a:lnTo>
                  <a:lnTo>
                    <a:pt x="198"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19" name="Freeform 121"/>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0" name="Freeform 122"/>
            <p:cNvSpPr>
              <a:spLocks/>
            </p:cNvSpPr>
            <p:nvPr/>
          </p:nvSpPr>
          <p:spPr bwMode="auto">
            <a:xfrm>
              <a:off x="3152" y="1912"/>
              <a:ext cx="126" cy="182"/>
            </a:xfrm>
            <a:custGeom>
              <a:avLst/>
              <a:gdLst>
                <a:gd name="T0" fmla="*/ 55 w 126"/>
                <a:gd name="T1" fmla="*/ 8 h 182"/>
                <a:gd name="T2" fmla="*/ 63 w 126"/>
                <a:gd name="T3" fmla="*/ 8 h 182"/>
                <a:gd name="T4" fmla="*/ 63 w 126"/>
                <a:gd name="T5" fmla="*/ 16 h 182"/>
                <a:gd name="T6" fmla="*/ 71 w 126"/>
                <a:gd name="T7" fmla="*/ 16 h 182"/>
                <a:gd name="T8" fmla="*/ 79 w 126"/>
                <a:gd name="T9" fmla="*/ 16 h 182"/>
                <a:gd name="T10" fmla="*/ 87 w 126"/>
                <a:gd name="T11" fmla="*/ 24 h 182"/>
                <a:gd name="T12" fmla="*/ 111 w 126"/>
                <a:gd name="T13" fmla="*/ 32 h 182"/>
                <a:gd name="T14" fmla="*/ 118 w 126"/>
                <a:gd name="T15" fmla="*/ 32 h 182"/>
                <a:gd name="T16" fmla="*/ 118 w 126"/>
                <a:gd name="T17" fmla="*/ 40 h 182"/>
                <a:gd name="T18" fmla="*/ 118 w 126"/>
                <a:gd name="T19" fmla="*/ 48 h 182"/>
                <a:gd name="T20" fmla="*/ 118 w 126"/>
                <a:gd name="T21" fmla="*/ 63 h 182"/>
                <a:gd name="T22" fmla="*/ 126 w 126"/>
                <a:gd name="T23" fmla="*/ 71 h 182"/>
                <a:gd name="T24" fmla="*/ 126 w 126"/>
                <a:gd name="T25" fmla="*/ 95 h 182"/>
                <a:gd name="T26" fmla="*/ 126 w 126"/>
                <a:gd name="T27" fmla="*/ 103 h 182"/>
                <a:gd name="T28" fmla="*/ 111 w 126"/>
                <a:gd name="T29" fmla="*/ 111 h 182"/>
                <a:gd name="T30" fmla="*/ 95 w 126"/>
                <a:gd name="T31" fmla="*/ 127 h 182"/>
                <a:gd name="T32" fmla="*/ 103 w 126"/>
                <a:gd name="T33" fmla="*/ 134 h 182"/>
                <a:gd name="T34" fmla="*/ 111 w 126"/>
                <a:gd name="T35" fmla="*/ 150 h 182"/>
                <a:gd name="T36" fmla="*/ 111 w 126"/>
                <a:gd name="T37" fmla="*/ 158 h 182"/>
                <a:gd name="T38" fmla="*/ 111 w 126"/>
                <a:gd name="T39" fmla="*/ 166 h 182"/>
                <a:gd name="T40" fmla="*/ 103 w 126"/>
                <a:gd name="T41" fmla="*/ 174 h 182"/>
                <a:gd name="T42" fmla="*/ 87 w 126"/>
                <a:gd name="T43" fmla="*/ 174 h 182"/>
                <a:gd name="T44" fmla="*/ 79 w 126"/>
                <a:gd name="T45" fmla="*/ 174 h 182"/>
                <a:gd name="T46" fmla="*/ 71 w 126"/>
                <a:gd name="T47" fmla="*/ 174 h 182"/>
                <a:gd name="T48" fmla="*/ 71 w 126"/>
                <a:gd name="T49" fmla="*/ 182 h 182"/>
                <a:gd name="T50" fmla="*/ 63 w 126"/>
                <a:gd name="T51" fmla="*/ 182 h 182"/>
                <a:gd name="T52" fmla="*/ 47 w 126"/>
                <a:gd name="T53" fmla="*/ 182 h 182"/>
                <a:gd name="T54" fmla="*/ 31 w 126"/>
                <a:gd name="T55" fmla="*/ 182 h 182"/>
                <a:gd name="T56" fmla="*/ 16 w 126"/>
                <a:gd name="T57" fmla="*/ 182 h 182"/>
                <a:gd name="T58" fmla="*/ 8 w 126"/>
                <a:gd name="T59" fmla="*/ 174 h 182"/>
                <a:gd name="T60" fmla="*/ 0 w 126"/>
                <a:gd name="T61" fmla="*/ 174 h 182"/>
                <a:gd name="T62" fmla="*/ 8 w 126"/>
                <a:gd name="T63" fmla="*/ 158 h 182"/>
                <a:gd name="T64" fmla="*/ 16 w 126"/>
                <a:gd name="T65" fmla="*/ 150 h 182"/>
                <a:gd name="T66" fmla="*/ 0 w 126"/>
                <a:gd name="T67" fmla="*/ 142 h 182"/>
                <a:gd name="T68" fmla="*/ 0 w 126"/>
                <a:gd name="T69" fmla="*/ 119 h 182"/>
                <a:gd name="T70" fmla="*/ 0 w 126"/>
                <a:gd name="T71" fmla="*/ 111 h 182"/>
                <a:gd name="T72" fmla="*/ 0 w 126"/>
                <a:gd name="T73" fmla="*/ 95 h 182"/>
                <a:gd name="T74" fmla="*/ 0 w 126"/>
                <a:gd name="T75" fmla="*/ 79 h 182"/>
                <a:gd name="T76" fmla="*/ 8 w 126"/>
                <a:gd name="T77" fmla="*/ 79 h 182"/>
                <a:gd name="T78" fmla="*/ 8 w 126"/>
                <a:gd name="T79" fmla="*/ 40 h 182"/>
                <a:gd name="T80" fmla="*/ 16 w 126"/>
                <a:gd name="T81" fmla="*/ 32 h 182"/>
                <a:gd name="T82" fmla="*/ 24 w 126"/>
                <a:gd name="T83" fmla="*/ 32 h 182"/>
                <a:gd name="T84" fmla="*/ 31 w 126"/>
                <a:gd name="T85" fmla="*/ 24 h 182"/>
                <a:gd name="T86" fmla="*/ 31 w 126"/>
                <a:gd name="T87" fmla="*/ 16 h 182"/>
                <a:gd name="T88" fmla="*/ 24 w 126"/>
                <a:gd name="T89" fmla="*/ 8 h 182"/>
                <a:gd name="T90" fmla="*/ 24 w 126"/>
                <a:gd name="T91" fmla="*/ 0 h 182"/>
                <a:gd name="T92" fmla="*/ 55 w 126"/>
                <a:gd name="T93" fmla="*/ 0 h 182"/>
                <a:gd name="T94" fmla="*/ 55 w 126"/>
                <a:gd name="T95"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6" h="182">
                  <a:moveTo>
                    <a:pt x="55" y="8"/>
                  </a:moveTo>
                  <a:lnTo>
                    <a:pt x="63" y="8"/>
                  </a:lnTo>
                  <a:lnTo>
                    <a:pt x="63" y="16"/>
                  </a:lnTo>
                  <a:lnTo>
                    <a:pt x="71" y="16"/>
                  </a:lnTo>
                  <a:lnTo>
                    <a:pt x="79" y="16"/>
                  </a:lnTo>
                  <a:lnTo>
                    <a:pt x="87" y="24"/>
                  </a:lnTo>
                  <a:lnTo>
                    <a:pt x="111" y="32"/>
                  </a:lnTo>
                  <a:lnTo>
                    <a:pt x="118" y="32"/>
                  </a:lnTo>
                  <a:lnTo>
                    <a:pt x="118" y="40"/>
                  </a:lnTo>
                  <a:lnTo>
                    <a:pt x="118" y="48"/>
                  </a:lnTo>
                  <a:lnTo>
                    <a:pt x="118" y="63"/>
                  </a:lnTo>
                  <a:lnTo>
                    <a:pt x="126" y="71"/>
                  </a:lnTo>
                  <a:lnTo>
                    <a:pt x="126" y="95"/>
                  </a:lnTo>
                  <a:lnTo>
                    <a:pt x="126" y="103"/>
                  </a:lnTo>
                  <a:lnTo>
                    <a:pt x="111" y="111"/>
                  </a:lnTo>
                  <a:lnTo>
                    <a:pt x="95" y="127"/>
                  </a:lnTo>
                  <a:lnTo>
                    <a:pt x="103" y="134"/>
                  </a:lnTo>
                  <a:lnTo>
                    <a:pt x="111" y="150"/>
                  </a:lnTo>
                  <a:lnTo>
                    <a:pt x="111" y="158"/>
                  </a:lnTo>
                  <a:lnTo>
                    <a:pt x="111" y="166"/>
                  </a:lnTo>
                  <a:lnTo>
                    <a:pt x="103" y="174"/>
                  </a:lnTo>
                  <a:lnTo>
                    <a:pt x="87" y="174"/>
                  </a:lnTo>
                  <a:lnTo>
                    <a:pt x="79" y="174"/>
                  </a:lnTo>
                  <a:lnTo>
                    <a:pt x="71" y="174"/>
                  </a:lnTo>
                  <a:lnTo>
                    <a:pt x="71" y="182"/>
                  </a:lnTo>
                  <a:lnTo>
                    <a:pt x="63" y="182"/>
                  </a:lnTo>
                  <a:lnTo>
                    <a:pt x="47" y="182"/>
                  </a:lnTo>
                  <a:lnTo>
                    <a:pt x="31" y="182"/>
                  </a:lnTo>
                  <a:lnTo>
                    <a:pt x="16" y="182"/>
                  </a:lnTo>
                  <a:lnTo>
                    <a:pt x="8" y="174"/>
                  </a:lnTo>
                  <a:lnTo>
                    <a:pt x="0" y="174"/>
                  </a:lnTo>
                  <a:lnTo>
                    <a:pt x="8" y="158"/>
                  </a:lnTo>
                  <a:lnTo>
                    <a:pt x="16" y="150"/>
                  </a:lnTo>
                  <a:lnTo>
                    <a:pt x="0" y="142"/>
                  </a:lnTo>
                  <a:lnTo>
                    <a:pt x="0" y="119"/>
                  </a:lnTo>
                  <a:lnTo>
                    <a:pt x="0" y="111"/>
                  </a:lnTo>
                  <a:lnTo>
                    <a:pt x="0" y="95"/>
                  </a:lnTo>
                  <a:lnTo>
                    <a:pt x="0" y="79"/>
                  </a:lnTo>
                  <a:lnTo>
                    <a:pt x="8" y="79"/>
                  </a:lnTo>
                  <a:lnTo>
                    <a:pt x="8" y="40"/>
                  </a:lnTo>
                  <a:lnTo>
                    <a:pt x="16" y="32"/>
                  </a:lnTo>
                  <a:lnTo>
                    <a:pt x="24" y="32"/>
                  </a:lnTo>
                  <a:lnTo>
                    <a:pt x="31" y="24"/>
                  </a:lnTo>
                  <a:lnTo>
                    <a:pt x="31" y="16"/>
                  </a:lnTo>
                  <a:lnTo>
                    <a:pt x="24" y="8"/>
                  </a:lnTo>
                  <a:lnTo>
                    <a:pt x="24" y="0"/>
                  </a:lnTo>
                  <a:lnTo>
                    <a:pt x="55" y="0"/>
                  </a:lnTo>
                  <a:lnTo>
                    <a:pt x="5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1" name="Freeform 123"/>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2" name="Freeform 124"/>
            <p:cNvSpPr>
              <a:spLocks/>
            </p:cNvSpPr>
            <p:nvPr/>
          </p:nvSpPr>
          <p:spPr bwMode="auto">
            <a:xfrm>
              <a:off x="3096" y="1952"/>
              <a:ext cx="64" cy="63"/>
            </a:xfrm>
            <a:custGeom>
              <a:avLst/>
              <a:gdLst>
                <a:gd name="T0" fmla="*/ 56 w 64"/>
                <a:gd name="T1" fmla="*/ 55 h 63"/>
                <a:gd name="T2" fmla="*/ 56 w 64"/>
                <a:gd name="T3" fmla="*/ 39 h 63"/>
                <a:gd name="T4" fmla="*/ 64 w 64"/>
                <a:gd name="T5" fmla="*/ 39 h 63"/>
                <a:gd name="T6" fmla="*/ 64 w 64"/>
                <a:gd name="T7" fmla="*/ 0 h 63"/>
                <a:gd name="T8" fmla="*/ 40 w 64"/>
                <a:gd name="T9" fmla="*/ 0 h 63"/>
                <a:gd name="T10" fmla="*/ 24 w 64"/>
                <a:gd name="T11" fmla="*/ 8 h 63"/>
                <a:gd name="T12" fmla="*/ 16 w 64"/>
                <a:gd name="T13" fmla="*/ 15 h 63"/>
                <a:gd name="T14" fmla="*/ 8 w 64"/>
                <a:gd name="T15" fmla="*/ 15 h 63"/>
                <a:gd name="T16" fmla="*/ 8 w 64"/>
                <a:gd name="T17" fmla="*/ 23 h 63"/>
                <a:gd name="T18" fmla="*/ 0 w 64"/>
                <a:gd name="T19" fmla="*/ 39 h 63"/>
                <a:gd name="T20" fmla="*/ 24 w 64"/>
                <a:gd name="T21" fmla="*/ 47 h 63"/>
                <a:gd name="T22" fmla="*/ 40 w 64"/>
                <a:gd name="T23" fmla="*/ 47 h 63"/>
                <a:gd name="T24" fmla="*/ 56 w 64"/>
                <a:gd name="T25" fmla="*/ 63 h 63"/>
                <a:gd name="T26" fmla="*/ 56 w 64"/>
                <a:gd name="T27"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63">
                  <a:moveTo>
                    <a:pt x="56" y="55"/>
                  </a:moveTo>
                  <a:lnTo>
                    <a:pt x="56" y="39"/>
                  </a:lnTo>
                  <a:lnTo>
                    <a:pt x="64" y="39"/>
                  </a:lnTo>
                  <a:lnTo>
                    <a:pt x="64" y="0"/>
                  </a:lnTo>
                  <a:lnTo>
                    <a:pt x="40" y="0"/>
                  </a:lnTo>
                  <a:lnTo>
                    <a:pt x="24" y="8"/>
                  </a:lnTo>
                  <a:lnTo>
                    <a:pt x="16" y="15"/>
                  </a:lnTo>
                  <a:lnTo>
                    <a:pt x="8" y="15"/>
                  </a:lnTo>
                  <a:lnTo>
                    <a:pt x="8" y="23"/>
                  </a:lnTo>
                  <a:lnTo>
                    <a:pt x="0" y="39"/>
                  </a:lnTo>
                  <a:lnTo>
                    <a:pt x="24" y="47"/>
                  </a:lnTo>
                  <a:lnTo>
                    <a:pt x="40" y="47"/>
                  </a:lnTo>
                  <a:lnTo>
                    <a:pt x="56" y="63"/>
                  </a:lnTo>
                  <a:lnTo>
                    <a:pt x="56"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3" name="Freeform 125"/>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4" name="Freeform 126"/>
            <p:cNvSpPr>
              <a:spLocks/>
            </p:cNvSpPr>
            <p:nvPr/>
          </p:nvSpPr>
          <p:spPr bwMode="auto">
            <a:xfrm>
              <a:off x="3120" y="2031"/>
              <a:ext cx="32" cy="23"/>
            </a:xfrm>
            <a:custGeom>
              <a:avLst/>
              <a:gdLst>
                <a:gd name="T0" fmla="*/ 0 w 32"/>
                <a:gd name="T1" fmla="*/ 8 h 23"/>
                <a:gd name="T2" fmla="*/ 16 w 32"/>
                <a:gd name="T3" fmla="*/ 8 h 23"/>
                <a:gd name="T4" fmla="*/ 16 w 32"/>
                <a:gd name="T5" fmla="*/ 0 h 23"/>
                <a:gd name="T6" fmla="*/ 24 w 32"/>
                <a:gd name="T7" fmla="*/ 0 h 23"/>
                <a:gd name="T8" fmla="*/ 32 w 32"/>
                <a:gd name="T9" fmla="*/ 0 h 23"/>
                <a:gd name="T10" fmla="*/ 32 w 32"/>
                <a:gd name="T11" fmla="*/ 23 h 23"/>
                <a:gd name="T12" fmla="*/ 24 w 32"/>
                <a:gd name="T13" fmla="*/ 23 h 23"/>
                <a:gd name="T14" fmla="*/ 8 w 32"/>
                <a:gd name="T15" fmla="*/ 15 h 23"/>
                <a:gd name="T16" fmla="*/ 0 w 32"/>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23">
                  <a:moveTo>
                    <a:pt x="0" y="8"/>
                  </a:moveTo>
                  <a:lnTo>
                    <a:pt x="16" y="8"/>
                  </a:lnTo>
                  <a:lnTo>
                    <a:pt x="16" y="0"/>
                  </a:lnTo>
                  <a:lnTo>
                    <a:pt x="24" y="0"/>
                  </a:lnTo>
                  <a:lnTo>
                    <a:pt x="32" y="0"/>
                  </a:lnTo>
                  <a:lnTo>
                    <a:pt x="32" y="23"/>
                  </a:lnTo>
                  <a:lnTo>
                    <a:pt x="24" y="23"/>
                  </a:lnTo>
                  <a:lnTo>
                    <a:pt x="8" y="15"/>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5" name="Freeform 127"/>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6" name="Freeform 128"/>
            <p:cNvSpPr>
              <a:spLocks/>
            </p:cNvSpPr>
            <p:nvPr/>
          </p:nvSpPr>
          <p:spPr bwMode="auto">
            <a:xfrm>
              <a:off x="2914" y="1849"/>
              <a:ext cx="72" cy="87"/>
            </a:xfrm>
            <a:custGeom>
              <a:avLst/>
              <a:gdLst>
                <a:gd name="T0" fmla="*/ 40 w 72"/>
                <a:gd name="T1" fmla="*/ 0 h 87"/>
                <a:gd name="T2" fmla="*/ 40 w 72"/>
                <a:gd name="T3" fmla="*/ 8 h 87"/>
                <a:gd name="T4" fmla="*/ 24 w 72"/>
                <a:gd name="T5" fmla="*/ 16 h 87"/>
                <a:gd name="T6" fmla="*/ 16 w 72"/>
                <a:gd name="T7" fmla="*/ 24 h 87"/>
                <a:gd name="T8" fmla="*/ 16 w 72"/>
                <a:gd name="T9" fmla="*/ 32 h 87"/>
                <a:gd name="T10" fmla="*/ 16 w 72"/>
                <a:gd name="T11" fmla="*/ 47 h 87"/>
                <a:gd name="T12" fmla="*/ 8 w 72"/>
                <a:gd name="T13" fmla="*/ 55 h 87"/>
                <a:gd name="T14" fmla="*/ 0 w 72"/>
                <a:gd name="T15" fmla="*/ 63 h 87"/>
                <a:gd name="T16" fmla="*/ 0 w 72"/>
                <a:gd name="T17" fmla="*/ 71 h 87"/>
                <a:gd name="T18" fmla="*/ 8 w 72"/>
                <a:gd name="T19" fmla="*/ 71 h 87"/>
                <a:gd name="T20" fmla="*/ 16 w 72"/>
                <a:gd name="T21" fmla="*/ 71 h 87"/>
                <a:gd name="T22" fmla="*/ 24 w 72"/>
                <a:gd name="T23" fmla="*/ 79 h 87"/>
                <a:gd name="T24" fmla="*/ 40 w 72"/>
                <a:gd name="T25" fmla="*/ 87 h 87"/>
                <a:gd name="T26" fmla="*/ 48 w 72"/>
                <a:gd name="T27" fmla="*/ 79 h 87"/>
                <a:gd name="T28" fmla="*/ 56 w 72"/>
                <a:gd name="T29" fmla="*/ 71 h 87"/>
                <a:gd name="T30" fmla="*/ 64 w 72"/>
                <a:gd name="T31" fmla="*/ 55 h 87"/>
                <a:gd name="T32" fmla="*/ 64 w 72"/>
                <a:gd name="T33" fmla="*/ 47 h 87"/>
                <a:gd name="T34" fmla="*/ 72 w 72"/>
                <a:gd name="T35" fmla="*/ 47 h 87"/>
                <a:gd name="T36" fmla="*/ 56 w 72"/>
                <a:gd name="T37" fmla="*/ 32 h 87"/>
                <a:gd name="T38" fmla="*/ 56 w 72"/>
                <a:gd name="T39" fmla="*/ 16 h 87"/>
                <a:gd name="T40" fmla="*/ 48 w 72"/>
                <a:gd name="T41" fmla="*/ 16 h 87"/>
                <a:gd name="T42" fmla="*/ 40 w 72"/>
                <a:gd name="T43" fmla="*/ 8 h 87"/>
                <a:gd name="T44" fmla="*/ 40 w 72"/>
                <a:gd name="T4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87">
                  <a:moveTo>
                    <a:pt x="40" y="0"/>
                  </a:moveTo>
                  <a:lnTo>
                    <a:pt x="40" y="8"/>
                  </a:lnTo>
                  <a:lnTo>
                    <a:pt x="24" y="16"/>
                  </a:lnTo>
                  <a:lnTo>
                    <a:pt x="16" y="24"/>
                  </a:lnTo>
                  <a:lnTo>
                    <a:pt x="16" y="32"/>
                  </a:lnTo>
                  <a:lnTo>
                    <a:pt x="16" y="47"/>
                  </a:lnTo>
                  <a:lnTo>
                    <a:pt x="8" y="55"/>
                  </a:lnTo>
                  <a:lnTo>
                    <a:pt x="0" y="63"/>
                  </a:lnTo>
                  <a:lnTo>
                    <a:pt x="0" y="71"/>
                  </a:lnTo>
                  <a:lnTo>
                    <a:pt x="8" y="71"/>
                  </a:lnTo>
                  <a:lnTo>
                    <a:pt x="16" y="71"/>
                  </a:lnTo>
                  <a:lnTo>
                    <a:pt x="24" y="79"/>
                  </a:lnTo>
                  <a:lnTo>
                    <a:pt x="40" y="87"/>
                  </a:lnTo>
                  <a:lnTo>
                    <a:pt x="48" y="79"/>
                  </a:lnTo>
                  <a:lnTo>
                    <a:pt x="56" y="71"/>
                  </a:lnTo>
                  <a:lnTo>
                    <a:pt x="64" y="55"/>
                  </a:lnTo>
                  <a:lnTo>
                    <a:pt x="64" y="47"/>
                  </a:lnTo>
                  <a:lnTo>
                    <a:pt x="72" y="47"/>
                  </a:lnTo>
                  <a:lnTo>
                    <a:pt x="56" y="32"/>
                  </a:lnTo>
                  <a:lnTo>
                    <a:pt x="56" y="16"/>
                  </a:lnTo>
                  <a:lnTo>
                    <a:pt x="48" y="16"/>
                  </a:lnTo>
                  <a:lnTo>
                    <a:pt x="40" y="8"/>
                  </a:lnTo>
                  <a:lnTo>
                    <a:pt x="4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7" name="Freeform 129"/>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28" name="Freeform 130"/>
            <p:cNvSpPr>
              <a:spLocks/>
            </p:cNvSpPr>
            <p:nvPr/>
          </p:nvSpPr>
          <p:spPr bwMode="auto">
            <a:xfrm>
              <a:off x="3081" y="1991"/>
              <a:ext cx="71" cy="48"/>
            </a:xfrm>
            <a:custGeom>
              <a:avLst/>
              <a:gdLst>
                <a:gd name="T0" fmla="*/ 71 w 71"/>
                <a:gd name="T1" fmla="*/ 16 h 48"/>
                <a:gd name="T2" fmla="*/ 71 w 71"/>
                <a:gd name="T3" fmla="*/ 32 h 48"/>
                <a:gd name="T4" fmla="*/ 71 w 71"/>
                <a:gd name="T5" fmla="*/ 40 h 48"/>
                <a:gd name="T6" fmla="*/ 63 w 71"/>
                <a:gd name="T7" fmla="*/ 40 h 48"/>
                <a:gd name="T8" fmla="*/ 55 w 71"/>
                <a:gd name="T9" fmla="*/ 40 h 48"/>
                <a:gd name="T10" fmla="*/ 55 w 71"/>
                <a:gd name="T11" fmla="*/ 48 h 48"/>
                <a:gd name="T12" fmla="*/ 39 w 71"/>
                <a:gd name="T13" fmla="*/ 48 h 48"/>
                <a:gd name="T14" fmla="*/ 23 w 71"/>
                <a:gd name="T15" fmla="*/ 32 h 48"/>
                <a:gd name="T16" fmla="*/ 8 w 71"/>
                <a:gd name="T17" fmla="*/ 24 h 48"/>
                <a:gd name="T18" fmla="*/ 8 w 71"/>
                <a:gd name="T19" fmla="*/ 16 h 48"/>
                <a:gd name="T20" fmla="*/ 0 w 71"/>
                <a:gd name="T21" fmla="*/ 16 h 48"/>
                <a:gd name="T22" fmla="*/ 0 w 71"/>
                <a:gd name="T23" fmla="*/ 8 h 48"/>
                <a:gd name="T24" fmla="*/ 8 w 71"/>
                <a:gd name="T25" fmla="*/ 8 h 48"/>
                <a:gd name="T26" fmla="*/ 15 w 71"/>
                <a:gd name="T27" fmla="*/ 0 h 48"/>
                <a:gd name="T28" fmla="*/ 39 w 71"/>
                <a:gd name="T29" fmla="*/ 8 h 48"/>
                <a:gd name="T30" fmla="*/ 55 w 71"/>
                <a:gd name="T31" fmla="*/ 8 h 48"/>
                <a:gd name="T32" fmla="*/ 71 w 71"/>
                <a:gd name="T33" fmla="*/ 24 h 48"/>
                <a:gd name="T34" fmla="*/ 71 w 71"/>
                <a:gd name="T3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48">
                  <a:moveTo>
                    <a:pt x="71" y="16"/>
                  </a:moveTo>
                  <a:lnTo>
                    <a:pt x="71" y="32"/>
                  </a:lnTo>
                  <a:lnTo>
                    <a:pt x="71" y="40"/>
                  </a:lnTo>
                  <a:lnTo>
                    <a:pt x="63" y="40"/>
                  </a:lnTo>
                  <a:lnTo>
                    <a:pt x="55" y="40"/>
                  </a:lnTo>
                  <a:lnTo>
                    <a:pt x="55" y="48"/>
                  </a:lnTo>
                  <a:lnTo>
                    <a:pt x="39" y="48"/>
                  </a:lnTo>
                  <a:lnTo>
                    <a:pt x="23" y="32"/>
                  </a:lnTo>
                  <a:lnTo>
                    <a:pt x="8" y="24"/>
                  </a:lnTo>
                  <a:lnTo>
                    <a:pt x="8" y="16"/>
                  </a:lnTo>
                  <a:lnTo>
                    <a:pt x="0" y="16"/>
                  </a:lnTo>
                  <a:lnTo>
                    <a:pt x="0" y="8"/>
                  </a:lnTo>
                  <a:lnTo>
                    <a:pt x="8" y="8"/>
                  </a:lnTo>
                  <a:lnTo>
                    <a:pt x="15" y="0"/>
                  </a:lnTo>
                  <a:lnTo>
                    <a:pt x="39" y="8"/>
                  </a:lnTo>
                  <a:lnTo>
                    <a:pt x="55" y="8"/>
                  </a:lnTo>
                  <a:lnTo>
                    <a:pt x="71" y="24"/>
                  </a:lnTo>
                  <a:lnTo>
                    <a:pt x="71"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29" name="Freeform 131"/>
            <p:cNvSpPr>
              <a:spLocks noEditPoints="1"/>
            </p:cNvSpPr>
            <p:nvPr/>
          </p:nvSpPr>
          <p:spPr bwMode="auto">
            <a:xfrm>
              <a:off x="2946" y="1786"/>
              <a:ext cx="135" cy="213"/>
            </a:xfrm>
            <a:custGeom>
              <a:avLst/>
              <a:gdLst>
                <a:gd name="T0" fmla="*/ 24 w 135"/>
                <a:gd name="T1" fmla="*/ 79 h 213"/>
                <a:gd name="T2" fmla="*/ 32 w 135"/>
                <a:gd name="T3" fmla="*/ 102 h 213"/>
                <a:gd name="T4" fmla="*/ 40 w 135"/>
                <a:gd name="T5" fmla="*/ 102 h 213"/>
                <a:gd name="T6" fmla="*/ 40 w 135"/>
                <a:gd name="T7" fmla="*/ 79 h 213"/>
                <a:gd name="T8" fmla="*/ 32 w 135"/>
                <a:gd name="T9" fmla="*/ 63 h 213"/>
                <a:gd name="T10" fmla="*/ 8 w 135"/>
                <a:gd name="T11" fmla="*/ 63 h 213"/>
                <a:gd name="T12" fmla="*/ 103 w 135"/>
                <a:gd name="T13" fmla="*/ 8 h 213"/>
                <a:gd name="T14" fmla="*/ 79 w 135"/>
                <a:gd name="T15" fmla="*/ 0 h 213"/>
                <a:gd name="T16" fmla="*/ 71 w 135"/>
                <a:gd name="T17" fmla="*/ 23 h 213"/>
                <a:gd name="T18" fmla="*/ 56 w 135"/>
                <a:gd name="T19" fmla="*/ 39 h 213"/>
                <a:gd name="T20" fmla="*/ 56 w 135"/>
                <a:gd name="T21" fmla="*/ 63 h 213"/>
                <a:gd name="T22" fmla="*/ 56 w 135"/>
                <a:gd name="T23" fmla="*/ 95 h 213"/>
                <a:gd name="T24" fmla="*/ 71 w 135"/>
                <a:gd name="T25" fmla="*/ 95 h 213"/>
                <a:gd name="T26" fmla="*/ 71 w 135"/>
                <a:gd name="T27" fmla="*/ 110 h 213"/>
                <a:gd name="T28" fmla="*/ 71 w 135"/>
                <a:gd name="T29" fmla="*/ 126 h 213"/>
                <a:gd name="T30" fmla="*/ 56 w 135"/>
                <a:gd name="T31" fmla="*/ 126 h 213"/>
                <a:gd name="T32" fmla="*/ 56 w 135"/>
                <a:gd name="T33" fmla="*/ 142 h 213"/>
                <a:gd name="T34" fmla="*/ 48 w 135"/>
                <a:gd name="T35" fmla="*/ 150 h 213"/>
                <a:gd name="T36" fmla="*/ 32 w 135"/>
                <a:gd name="T37" fmla="*/ 166 h 213"/>
                <a:gd name="T38" fmla="*/ 48 w 135"/>
                <a:gd name="T39" fmla="*/ 181 h 213"/>
                <a:gd name="T40" fmla="*/ 16 w 135"/>
                <a:gd name="T41" fmla="*/ 189 h 213"/>
                <a:gd name="T42" fmla="*/ 8 w 135"/>
                <a:gd name="T43" fmla="*/ 197 h 213"/>
                <a:gd name="T44" fmla="*/ 16 w 135"/>
                <a:gd name="T45" fmla="*/ 205 h 213"/>
                <a:gd name="T46" fmla="*/ 63 w 135"/>
                <a:gd name="T47" fmla="*/ 205 h 213"/>
                <a:gd name="T48" fmla="*/ 103 w 135"/>
                <a:gd name="T49" fmla="*/ 205 h 213"/>
                <a:gd name="T50" fmla="*/ 127 w 135"/>
                <a:gd name="T51" fmla="*/ 197 h 213"/>
                <a:gd name="T52" fmla="*/ 135 w 135"/>
                <a:gd name="T53" fmla="*/ 166 h 213"/>
                <a:gd name="T54" fmla="*/ 119 w 135"/>
                <a:gd name="T55" fmla="*/ 134 h 213"/>
                <a:gd name="T56" fmla="*/ 119 w 135"/>
                <a:gd name="T57" fmla="*/ 102 h 213"/>
                <a:gd name="T58" fmla="*/ 103 w 135"/>
                <a:gd name="T59" fmla="*/ 71 h 213"/>
                <a:gd name="T60" fmla="*/ 95 w 135"/>
                <a:gd name="T61" fmla="*/ 55 h 213"/>
                <a:gd name="T62" fmla="*/ 103 w 135"/>
                <a:gd name="T63" fmla="*/ 31 h 213"/>
                <a:gd name="T64" fmla="*/ 95 w 135"/>
                <a:gd name="T65" fmla="*/ 1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213">
                  <a:moveTo>
                    <a:pt x="8" y="71"/>
                  </a:moveTo>
                  <a:lnTo>
                    <a:pt x="24" y="79"/>
                  </a:lnTo>
                  <a:lnTo>
                    <a:pt x="24" y="95"/>
                  </a:lnTo>
                  <a:lnTo>
                    <a:pt x="32" y="102"/>
                  </a:lnTo>
                  <a:lnTo>
                    <a:pt x="40" y="110"/>
                  </a:lnTo>
                  <a:lnTo>
                    <a:pt x="40" y="102"/>
                  </a:lnTo>
                  <a:lnTo>
                    <a:pt x="48" y="87"/>
                  </a:lnTo>
                  <a:lnTo>
                    <a:pt x="40" y="79"/>
                  </a:lnTo>
                  <a:lnTo>
                    <a:pt x="40" y="71"/>
                  </a:lnTo>
                  <a:lnTo>
                    <a:pt x="32" y="63"/>
                  </a:lnTo>
                  <a:lnTo>
                    <a:pt x="16" y="63"/>
                  </a:lnTo>
                  <a:lnTo>
                    <a:pt x="8" y="63"/>
                  </a:lnTo>
                  <a:lnTo>
                    <a:pt x="8" y="71"/>
                  </a:lnTo>
                  <a:close/>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0" name="Freeform 132"/>
            <p:cNvSpPr>
              <a:spLocks/>
            </p:cNvSpPr>
            <p:nvPr/>
          </p:nvSpPr>
          <p:spPr bwMode="auto">
            <a:xfrm>
              <a:off x="2954" y="1849"/>
              <a:ext cx="40" cy="47"/>
            </a:xfrm>
            <a:custGeom>
              <a:avLst/>
              <a:gdLst>
                <a:gd name="T0" fmla="*/ 0 w 40"/>
                <a:gd name="T1" fmla="*/ 8 h 47"/>
                <a:gd name="T2" fmla="*/ 16 w 40"/>
                <a:gd name="T3" fmla="*/ 16 h 47"/>
                <a:gd name="T4" fmla="*/ 16 w 40"/>
                <a:gd name="T5" fmla="*/ 32 h 47"/>
                <a:gd name="T6" fmla="*/ 24 w 40"/>
                <a:gd name="T7" fmla="*/ 39 h 47"/>
                <a:gd name="T8" fmla="*/ 32 w 40"/>
                <a:gd name="T9" fmla="*/ 47 h 47"/>
                <a:gd name="T10" fmla="*/ 32 w 40"/>
                <a:gd name="T11" fmla="*/ 39 h 47"/>
                <a:gd name="T12" fmla="*/ 40 w 40"/>
                <a:gd name="T13" fmla="*/ 24 h 47"/>
                <a:gd name="T14" fmla="*/ 32 w 40"/>
                <a:gd name="T15" fmla="*/ 16 h 47"/>
                <a:gd name="T16" fmla="*/ 32 w 40"/>
                <a:gd name="T17" fmla="*/ 8 h 47"/>
                <a:gd name="T18" fmla="*/ 24 w 40"/>
                <a:gd name="T19" fmla="*/ 0 h 47"/>
                <a:gd name="T20" fmla="*/ 8 w 40"/>
                <a:gd name="T21" fmla="*/ 0 h 47"/>
                <a:gd name="T22" fmla="*/ 0 w 40"/>
                <a:gd name="T23" fmla="*/ 0 h 47"/>
                <a:gd name="T24" fmla="*/ 0 w 40"/>
                <a:gd name="T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47">
                  <a:moveTo>
                    <a:pt x="0" y="8"/>
                  </a:moveTo>
                  <a:lnTo>
                    <a:pt x="16" y="16"/>
                  </a:lnTo>
                  <a:lnTo>
                    <a:pt x="16" y="32"/>
                  </a:lnTo>
                  <a:lnTo>
                    <a:pt x="24" y="39"/>
                  </a:lnTo>
                  <a:lnTo>
                    <a:pt x="32" y="47"/>
                  </a:lnTo>
                  <a:lnTo>
                    <a:pt x="32" y="39"/>
                  </a:lnTo>
                  <a:lnTo>
                    <a:pt x="40" y="24"/>
                  </a:lnTo>
                  <a:lnTo>
                    <a:pt x="32" y="16"/>
                  </a:lnTo>
                  <a:lnTo>
                    <a:pt x="32" y="8"/>
                  </a:lnTo>
                  <a:lnTo>
                    <a:pt x="24" y="0"/>
                  </a:lnTo>
                  <a:lnTo>
                    <a:pt x="8" y="0"/>
                  </a:lnTo>
                  <a:lnTo>
                    <a:pt x="0"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1" name="Freeform 133"/>
            <p:cNvSpPr>
              <a:spLocks/>
            </p:cNvSpPr>
            <p:nvPr/>
          </p:nvSpPr>
          <p:spPr bwMode="auto">
            <a:xfrm>
              <a:off x="2946" y="1786"/>
              <a:ext cx="135" cy="213"/>
            </a:xfrm>
            <a:custGeom>
              <a:avLst/>
              <a:gdLst>
                <a:gd name="T0" fmla="*/ 103 w 135"/>
                <a:gd name="T1" fmla="*/ 8 h 213"/>
                <a:gd name="T2" fmla="*/ 87 w 135"/>
                <a:gd name="T3" fmla="*/ 0 h 213"/>
                <a:gd name="T4" fmla="*/ 79 w 135"/>
                <a:gd name="T5" fmla="*/ 0 h 213"/>
                <a:gd name="T6" fmla="*/ 79 w 135"/>
                <a:gd name="T7" fmla="*/ 8 h 213"/>
                <a:gd name="T8" fmla="*/ 71 w 135"/>
                <a:gd name="T9" fmla="*/ 23 h 213"/>
                <a:gd name="T10" fmla="*/ 63 w 135"/>
                <a:gd name="T11" fmla="*/ 39 h 213"/>
                <a:gd name="T12" fmla="*/ 56 w 135"/>
                <a:gd name="T13" fmla="*/ 39 h 213"/>
                <a:gd name="T14" fmla="*/ 56 w 135"/>
                <a:gd name="T15" fmla="*/ 55 h 213"/>
                <a:gd name="T16" fmla="*/ 56 w 135"/>
                <a:gd name="T17" fmla="*/ 63 h 213"/>
                <a:gd name="T18" fmla="*/ 56 w 135"/>
                <a:gd name="T19" fmla="*/ 87 h 213"/>
                <a:gd name="T20" fmla="*/ 56 w 135"/>
                <a:gd name="T21" fmla="*/ 95 h 213"/>
                <a:gd name="T22" fmla="*/ 63 w 135"/>
                <a:gd name="T23" fmla="*/ 95 h 213"/>
                <a:gd name="T24" fmla="*/ 71 w 135"/>
                <a:gd name="T25" fmla="*/ 95 h 213"/>
                <a:gd name="T26" fmla="*/ 71 w 135"/>
                <a:gd name="T27" fmla="*/ 102 h 213"/>
                <a:gd name="T28" fmla="*/ 71 w 135"/>
                <a:gd name="T29" fmla="*/ 110 h 213"/>
                <a:gd name="T30" fmla="*/ 71 w 135"/>
                <a:gd name="T31" fmla="*/ 118 h 213"/>
                <a:gd name="T32" fmla="*/ 71 w 135"/>
                <a:gd name="T33" fmla="*/ 126 h 213"/>
                <a:gd name="T34" fmla="*/ 63 w 135"/>
                <a:gd name="T35" fmla="*/ 126 h 213"/>
                <a:gd name="T36" fmla="*/ 56 w 135"/>
                <a:gd name="T37" fmla="*/ 126 h 213"/>
                <a:gd name="T38" fmla="*/ 56 w 135"/>
                <a:gd name="T39" fmla="*/ 134 h 213"/>
                <a:gd name="T40" fmla="*/ 56 w 135"/>
                <a:gd name="T41" fmla="*/ 142 h 213"/>
                <a:gd name="T42" fmla="*/ 56 w 135"/>
                <a:gd name="T43" fmla="*/ 150 h 213"/>
                <a:gd name="T44" fmla="*/ 48 w 135"/>
                <a:gd name="T45" fmla="*/ 150 h 213"/>
                <a:gd name="T46" fmla="*/ 40 w 135"/>
                <a:gd name="T47" fmla="*/ 158 h 213"/>
                <a:gd name="T48" fmla="*/ 32 w 135"/>
                <a:gd name="T49" fmla="*/ 166 h 213"/>
                <a:gd name="T50" fmla="*/ 40 w 135"/>
                <a:gd name="T51" fmla="*/ 174 h 213"/>
                <a:gd name="T52" fmla="*/ 48 w 135"/>
                <a:gd name="T53" fmla="*/ 181 h 213"/>
                <a:gd name="T54" fmla="*/ 24 w 135"/>
                <a:gd name="T55" fmla="*/ 181 h 213"/>
                <a:gd name="T56" fmla="*/ 16 w 135"/>
                <a:gd name="T57" fmla="*/ 189 h 213"/>
                <a:gd name="T58" fmla="*/ 8 w 135"/>
                <a:gd name="T59" fmla="*/ 189 h 213"/>
                <a:gd name="T60" fmla="*/ 8 w 135"/>
                <a:gd name="T61" fmla="*/ 197 h 213"/>
                <a:gd name="T62" fmla="*/ 0 w 135"/>
                <a:gd name="T63" fmla="*/ 205 h 213"/>
                <a:gd name="T64" fmla="*/ 16 w 135"/>
                <a:gd name="T65" fmla="*/ 205 h 213"/>
                <a:gd name="T66" fmla="*/ 40 w 135"/>
                <a:gd name="T67" fmla="*/ 213 h 213"/>
                <a:gd name="T68" fmla="*/ 63 w 135"/>
                <a:gd name="T69" fmla="*/ 205 h 213"/>
                <a:gd name="T70" fmla="*/ 71 w 135"/>
                <a:gd name="T71" fmla="*/ 205 h 213"/>
                <a:gd name="T72" fmla="*/ 103 w 135"/>
                <a:gd name="T73" fmla="*/ 205 h 213"/>
                <a:gd name="T74" fmla="*/ 111 w 135"/>
                <a:gd name="T75" fmla="*/ 205 h 213"/>
                <a:gd name="T76" fmla="*/ 127 w 135"/>
                <a:gd name="T77" fmla="*/ 197 h 213"/>
                <a:gd name="T78" fmla="*/ 127 w 135"/>
                <a:gd name="T79" fmla="*/ 181 h 213"/>
                <a:gd name="T80" fmla="*/ 135 w 135"/>
                <a:gd name="T81" fmla="*/ 166 h 213"/>
                <a:gd name="T82" fmla="*/ 127 w 135"/>
                <a:gd name="T83" fmla="*/ 150 h 213"/>
                <a:gd name="T84" fmla="*/ 119 w 135"/>
                <a:gd name="T85" fmla="*/ 134 h 213"/>
                <a:gd name="T86" fmla="*/ 119 w 135"/>
                <a:gd name="T87" fmla="*/ 118 h 213"/>
                <a:gd name="T88" fmla="*/ 119 w 135"/>
                <a:gd name="T89" fmla="*/ 102 h 213"/>
                <a:gd name="T90" fmla="*/ 111 w 135"/>
                <a:gd name="T91" fmla="*/ 87 h 213"/>
                <a:gd name="T92" fmla="*/ 103 w 135"/>
                <a:gd name="T93" fmla="*/ 71 h 213"/>
                <a:gd name="T94" fmla="*/ 95 w 135"/>
                <a:gd name="T95" fmla="*/ 63 h 213"/>
                <a:gd name="T96" fmla="*/ 95 w 135"/>
                <a:gd name="T97" fmla="*/ 55 h 213"/>
                <a:gd name="T98" fmla="*/ 95 w 135"/>
                <a:gd name="T99" fmla="*/ 39 h 213"/>
                <a:gd name="T100" fmla="*/ 103 w 135"/>
                <a:gd name="T101" fmla="*/ 31 h 213"/>
                <a:gd name="T102" fmla="*/ 95 w 135"/>
                <a:gd name="T103" fmla="*/ 23 h 213"/>
                <a:gd name="T104" fmla="*/ 95 w 135"/>
                <a:gd name="T105" fmla="*/ 16 h 213"/>
                <a:gd name="T106" fmla="*/ 103 w 135"/>
                <a:gd name="T107" fmla="*/ 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213">
                  <a:moveTo>
                    <a:pt x="103" y="8"/>
                  </a:moveTo>
                  <a:lnTo>
                    <a:pt x="87" y="0"/>
                  </a:lnTo>
                  <a:lnTo>
                    <a:pt x="79" y="0"/>
                  </a:lnTo>
                  <a:lnTo>
                    <a:pt x="79" y="8"/>
                  </a:lnTo>
                  <a:lnTo>
                    <a:pt x="71" y="23"/>
                  </a:lnTo>
                  <a:lnTo>
                    <a:pt x="63" y="39"/>
                  </a:lnTo>
                  <a:lnTo>
                    <a:pt x="56" y="39"/>
                  </a:lnTo>
                  <a:lnTo>
                    <a:pt x="56" y="55"/>
                  </a:lnTo>
                  <a:lnTo>
                    <a:pt x="56" y="63"/>
                  </a:lnTo>
                  <a:lnTo>
                    <a:pt x="56" y="87"/>
                  </a:lnTo>
                  <a:lnTo>
                    <a:pt x="56" y="95"/>
                  </a:lnTo>
                  <a:lnTo>
                    <a:pt x="63" y="95"/>
                  </a:lnTo>
                  <a:lnTo>
                    <a:pt x="71" y="95"/>
                  </a:lnTo>
                  <a:lnTo>
                    <a:pt x="71" y="102"/>
                  </a:lnTo>
                  <a:lnTo>
                    <a:pt x="71" y="110"/>
                  </a:lnTo>
                  <a:lnTo>
                    <a:pt x="71" y="118"/>
                  </a:lnTo>
                  <a:lnTo>
                    <a:pt x="71" y="126"/>
                  </a:lnTo>
                  <a:lnTo>
                    <a:pt x="63" y="126"/>
                  </a:lnTo>
                  <a:lnTo>
                    <a:pt x="56" y="126"/>
                  </a:lnTo>
                  <a:lnTo>
                    <a:pt x="56" y="134"/>
                  </a:lnTo>
                  <a:lnTo>
                    <a:pt x="56" y="142"/>
                  </a:lnTo>
                  <a:lnTo>
                    <a:pt x="56" y="150"/>
                  </a:lnTo>
                  <a:lnTo>
                    <a:pt x="48" y="150"/>
                  </a:lnTo>
                  <a:lnTo>
                    <a:pt x="40" y="158"/>
                  </a:lnTo>
                  <a:lnTo>
                    <a:pt x="32" y="166"/>
                  </a:lnTo>
                  <a:lnTo>
                    <a:pt x="40" y="174"/>
                  </a:lnTo>
                  <a:lnTo>
                    <a:pt x="48" y="181"/>
                  </a:lnTo>
                  <a:lnTo>
                    <a:pt x="24" y="181"/>
                  </a:lnTo>
                  <a:lnTo>
                    <a:pt x="16" y="189"/>
                  </a:lnTo>
                  <a:lnTo>
                    <a:pt x="8" y="189"/>
                  </a:lnTo>
                  <a:lnTo>
                    <a:pt x="8" y="197"/>
                  </a:lnTo>
                  <a:lnTo>
                    <a:pt x="0" y="205"/>
                  </a:lnTo>
                  <a:lnTo>
                    <a:pt x="16" y="205"/>
                  </a:lnTo>
                  <a:lnTo>
                    <a:pt x="40" y="213"/>
                  </a:lnTo>
                  <a:lnTo>
                    <a:pt x="63" y="205"/>
                  </a:lnTo>
                  <a:lnTo>
                    <a:pt x="71" y="205"/>
                  </a:lnTo>
                  <a:lnTo>
                    <a:pt x="103" y="205"/>
                  </a:lnTo>
                  <a:lnTo>
                    <a:pt x="111" y="205"/>
                  </a:lnTo>
                  <a:lnTo>
                    <a:pt x="127" y="197"/>
                  </a:lnTo>
                  <a:lnTo>
                    <a:pt x="127" y="181"/>
                  </a:lnTo>
                  <a:lnTo>
                    <a:pt x="135" y="166"/>
                  </a:lnTo>
                  <a:lnTo>
                    <a:pt x="127" y="150"/>
                  </a:lnTo>
                  <a:lnTo>
                    <a:pt x="119" y="134"/>
                  </a:lnTo>
                  <a:lnTo>
                    <a:pt x="119" y="118"/>
                  </a:lnTo>
                  <a:lnTo>
                    <a:pt x="119" y="102"/>
                  </a:lnTo>
                  <a:lnTo>
                    <a:pt x="111" y="87"/>
                  </a:lnTo>
                  <a:lnTo>
                    <a:pt x="103" y="71"/>
                  </a:lnTo>
                  <a:lnTo>
                    <a:pt x="95" y="63"/>
                  </a:lnTo>
                  <a:lnTo>
                    <a:pt x="95" y="55"/>
                  </a:lnTo>
                  <a:lnTo>
                    <a:pt x="95" y="39"/>
                  </a:lnTo>
                  <a:lnTo>
                    <a:pt x="103" y="31"/>
                  </a:lnTo>
                  <a:lnTo>
                    <a:pt x="95" y="23"/>
                  </a:lnTo>
                  <a:lnTo>
                    <a:pt x="95" y="16"/>
                  </a:lnTo>
                  <a:lnTo>
                    <a:pt x="103" y="8"/>
                  </a:lnTo>
                </a:path>
              </a:pathLst>
            </a:custGeom>
            <a:solidFill>
              <a:schemeClr val="accent6">
                <a:lumMod val="5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32" name="Freeform 134"/>
            <p:cNvSpPr>
              <a:spLocks noEditPoints="1"/>
            </p:cNvSpPr>
            <p:nvPr/>
          </p:nvSpPr>
          <p:spPr bwMode="auto">
            <a:xfrm>
              <a:off x="3176" y="1849"/>
              <a:ext cx="71" cy="71"/>
            </a:xfrm>
            <a:custGeom>
              <a:avLst/>
              <a:gdLst>
                <a:gd name="T0" fmla="*/ 71 w 71"/>
                <a:gd name="T1" fmla="*/ 55 h 71"/>
                <a:gd name="T2" fmla="*/ 71 w 71"/>
                <a:gd name="T3" fmla="*/ 39 h 71"/>
                <a:gd name="T4" fmla="*/ 63 w 71"/>
                <a:gd name="T5" fmla="*/ 39 h 71"/>
                <a:gd name="T6" fmla="*/ 47 w 71"/>
                <a:gd name="T7" fmla="*/ 39 h 71"/>
                <a:gd name="T8" fmla="*/ 47 w 71"/>
                <a:gd name="T9" fmla="*/ 55 h 71"/>
                <a:gd name="T10" fmla="*/ 55 w 71"/>
                <a:gd name="T11" fmla="*/ 63 h 71"/>
                <a:gd name="T12" fmla="*/ 63 w 71"/>
                <a:gd name="T13" fmla="*/ 71 h 71"/>
                <a:gd name="T14" fmla="*/ 71 w 71"/>
                <a:gd name="T15" fmla="*/ 55 h 71"/>
                <a:gd name="T16" fmla="*/ 31 w 71"/>
                <a:gd name="T17" fmla="*/ 63 h 71"/>
                <a:gd name="T18" fmla="*/ 23 w 71"/>
                <a:gd name="T19" fmla="*/ 63 h 71"/>
                <a:gd name="T20" fmla="*/ 23 w 71"/>
                <a:gd name="T21" fmla="*/ 55 h 71"/>
                <a:gd name="T22" fmla="*/ 31 w 71"/>
                <a:gd name="T23" fmla="*/ 39 h 71"/>
                <a:gd name="T24" fmla="*/ 31 w 71"/>
                <a:gd name="T25" fmla="*/ 32 h 71"/>
                <a:gd name="T26" fmla="*/ 39 w 71"/>
                <a:gd name="T27" fmla="*/ 24 h 71"/>
                <a:gd name="T28" fmla="*/ 39 w 71"/>
                <a:gd name="T29" fmla="*/ 8 h 71"/>
                <a:gd name="T30" fmla="*/ 39 w 71"/>
                <a:gd name="T31" fmla="*/ 0 h 71"/>
                <a:gd name="T32" fmla="*/ 31 w 71"/>
                <a:gd name="T33" fmla="*/ 0 h 71"/>
                <a:gd name="T34" fmla="*/ 15 w 71"/>
                <a:gd name="T35" fmla="*/ 0 h 71"/>
                <a:gd name="T36" fmla="*/ 7 w 71"/>
                <a:gd name="T37" fmla="*/ 0 h 71"/>
                <a:gd name="T38" fmla="*/ 7 w 71"/>
                <a:gd name="T39" fmla="*/ 8 h 71"/>
                <a:gd name="T40" fmla="*/ 0 w 71"/>
                <a:gd name="T41" fmla="*/ 24 h 71"/>
                <a:gd name="T42" fmla="*/ 0 w 71"/>
                <a:gd name="T43" fmla="*/ 39 h 71"/>
                <a:gd name="T44" fmla="*/ 0 w 71"/>
                <a:gd name="T45" fmla="*/ 55 h 71"/>
                <a:gd name="T46" fmla="*/ 0 w 71"/>
                <a:gd name="T47" fmla="*/ 63 h 71"/>
                <a:gd name="T48" fmla="*/ 31 w 71"/>
                <a:gd name="T49"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71">
                  <a:moveTo>
                    <a:pt x="71" y="55"/>
                  </a:moveTo>
                  <a:lnTo>
                    <a:pt x="71" y="39"/>
                  </a:lnTo>
                  <a:lnTo>
                    <a:pt x="63" y="39"/>
                  </a:lnTo>
                  <a:lnTo>
                    <a:pt x="47" y="39"/>
                  </a:lnTo>
                  <a:lnTo>
                    <a:pt x="47" y="55"/>
                  </a:lnTo>
                  <a:lnTo>
                    <a:pt x="55" y="63"/>
                  </a:lnTo>
                  <a:lnTo>
                    <a:pt x="63" y="71"/>
                  </a:lnTo>
                  <a:lnTo>
                    <a:pt x="71" y="55"/>
                  </a:lnTo>
                  <a:close/>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3" name="Freeform 135"/>
            <p:cNvSpPr>
              <a:spLocks/>
            </p:cNvSpPr>
            <p:nvPr/>
          </p:nvSpPr>
          <p:spPr bwMode="auto">
            <a:xfrm>
              <a:off x="3223" y="1888"/>
              <a:ext cx="24" cy="32"/>
            </a:xfrm>
            <a:custGeom>
              <a:avLst/>
              <a:gdLst>
                <a:gd name="T0" fmla="*/ 24 w 24"/>
                <a:gd name="T1" fmla="*/ 16 h 32"/>
                <a:gd name="T2" fmla="*/ 24 w 24"/>
                <a:gd name="T3" fmla="*/ 0 h 32"/>
                <a:gd name="T4" fmla="*/ 16 w 24"/>
                <a:gd name="T5" fmla="*/ 0 h 32"/>
                <a:gd name="T6" fmla="*/ 0 w 24"/>
                <a:gd name="T7" fmla="*/ 0 h 32"/>
                <a:gd name="T8" fmla="*/ 0 w 24"/>
                <a:gd name="T9" fmla="*/ 16 h 32"/>
                <a:gd name="T10" fmla="*/ 8 w 24"/>
                <a:gd name="T11" fmla="*/ 24 h 32"/>
                <a:gd name="T12" fmla="*/ 16 w 24"/>
                <a:gd name="T13" fmla="*/ 32 h 32"/>
                <a:gd name="T14" fmla="*/ 24 w 24"/>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2">
                  <a:moveTo>
                    <a:pt x="24" y="16"/>
                  </a:moveTo>
                  <a:lnTo>
                    <a:pt x="24" y="0"/>
                  </a:lnTo>
                  <a:lnTo>
                    <a:pt x="16" y="0"/>
                  </a:lnTo>
                  <a:lnTo>
                    <a:pt x="0" y="0"/>
                  </a:lnTo>
                  <a:lnTo>
                    <a:pt x="0" y="16"/>
                  </a:lnTo>
                  <a:lnTo>
                    <a:pt x="8" y="24"/>
                  </a:lnTo>
                  <a:lnTo>
                    <a:pt x="16" y="32"/>
                  </a:lnTo>
                  <a:lnTo>
                    <a:pt x="24"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4" name="Freeform 136"/>
            <p:cNvSpPr>
              <a:spLocks/>
            </p:cNvSpPr>
            <p:nvPr/>
          </p:nvSpPr>
          <p:spPr bwMode="auto">
            <a:xfrm>
              <a:off x="3176" y="1849"/>
              <a:ext cx="39" cy="63"/>
            </a:xfrm>
            <a:custGeom>
              <a:avLst/>
              <a:gdLst>
                <a:gd name="T0" fmla="*/ 31 w 39"/>
                <a:gd name="T1" fmla="*/ 63 h 63"/>
                <a:gd name="T2" fmla="*/ 23 w 39"/>
                <a:gd name="T3" fmla="*/ 63 h 63"/>
                <a:gd name="T4" fmla="*/ 23 w 39"/>
                <a:gd name="T5" fmla="*/ 55 h 63"/>
                <a:gd name="T6" fmla="*/ 31 w 39"/>
                <a:gd name="T7" fmla="*/ 39 h 63"/>
                <a:gd name="T8" fmla="*/ 31 w 39"/>
                <a:gd name="T9" fmla="*/ 32 h 63"/>
                <a:gd name="T10" fmla="*/ 39 w 39"/>
                <a:gd name="T11" fmla="*/ 24 h 63"/>
                <a:gd name="T12" fmla="*/ 39 w 39"/>
                <a:gd name="T13" fmla="*/ 8 h 63"/>
                <a:gd name="T14" fmla="*/ 39 w 39"/>
                <a:gd name="T15" fmla="*/ 0 h 63"/>
                <a:gd name="T16" fmla="*/ 31 w 39"/>
                <a:gd name="T17" fmla="*/ 0 h 63"/>
                <a:gd name="T18" fmla="*/ 15 w 39"/>
                <a:gd name="T19" fmla="*/ 0 h 63"/>
                <a:gd name="T20" fmla="*/ 7 w 39"/>
                <a:gd name="T21" fmla="*/ 0 h 63"/>
                <a:gd name="T22" fmla="*/ 7 w 39"/>
                <a:gd name="T23" fmla="*/ 8 h 63"/>
                <a:gd name="T24" fmla="*/ 0 w 39"/>
                <a:gd name="T25" fmla="*/ 24 h 63"/>
                <a:gd name="T26" fmla="*/ 0 w 39"/>
                <a:gd name="T27" fmla="*/ 39 h 63"/>
                <a:gd name="T28" fmla="*/ 0 w 39"/>
                <a:gd name="T29" fmla="*/ 55 h 63"/>
                <a:gd name="T30" fmla="*/ 0 w 39"/>
                <a:gd name="T31" fmla="*/ 63 h 63"/>
                <a:gd name="T32" fmla="*/ 31 w 39"/>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63">
                  <a:moveTo>
                    <a:pt x="31" y="63"/>
                  </a:moveTo>
                  <a:lnTo>
                    <a:pt x="23" y="63"/>
                  </a:lnTo>
                  <a:lnTo>
                    <a:pt x="23" y="55"/>
                  </a:lnTo>
                  <a:lnTo>
                    <a:pt x="31" y="39"/>
                  </a:lnTo>
                  <a:lnTo>
                    <a:pt x="31" y="32"/>
                  </a:lnTo>
                  <a:lnTo>
                    <a:pt x="39" y="24"/>
                  </a:lnTo>
                  <a:lnTo>
                    <a:pt x="39" y="8"/>
                  </a:lnTo>
                  <a:lnTo>
                    <a:pt x="39" y="0"/>
                  </a:lnTo>
                  <a:lnTo>
                    <a:pt x="31" y="0"/>
                  </a:lnTo>
                  <a:lnTo>
                    <a:pt x="15" y="0"/>
                  </a:lnTo>
                  <a:lnTo>
                    <a:pt x="7" y="0"/>
                  </a:lnTo>
                  <a:lnTo>
                    <a:pt x="7" y="8"/>
                  </a:lnTo>
                  <a:lnTo>
                    <a:pt x="0" y="24"/>
                  </a:lnTo>
                  <a:lnTo>
                    <a:pt x="0" y="39"/>
                  </a:lnTo>
                  <a:lnTo>
                    <a:pt x="0" y="55"/>
                  </a:lnTo>
                  <a:lnTo>
                    <a:pt x="0" y="63"/>
                  </a:lnTo>
                  <a:lnTo>
                    <a:pt x="31"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5" name="Freeform 137"/>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6" name="Freeform 138"/>
            <p:cNvSpPr>
              <a:spLocks/>
            </p:cNvSpPr>
            <p:nvPr/>
          </p:nvSpPr>
          <p:spPr bwMode="auto">
            <a:xfrm>
              <a:off x="3405" y="1960"/>
              <a:ext cx="269" cy="189"/>
            </a:xfrm>
            <a:custGeom>
              <a:avLst/>
              <a:gdLst>
                <a:gd name="T0" fmla="*/ 142 w 269"/>
                <a:gd name="T1" fmla="*/ 181 h 189"/>
                <a:gd name="T2" fmla="*/ 134 w 269"/>
                <a:gd name="T3" fmla="*/ 165 h 189"/>
                <a:gd name="T4" fmla="*/ 142 w 269"/>
                <a:gd name="T5" fmla="*/ 142 h 189"/>
                <a:gd name="T6" fmla="*/ 142 w 269"/>
                <a:gd name="T7" fmla="*/ 126 h 189"/>
                <a:gd name="T8" fmla="*/ 119 w 269"/>
                <a:gd name="T9" fmla="*/ 110 h 189"/>
                <a:gd name="T10" fmla="*/ 95 w 269"/>
                <a:gd name="T11" fmla="*/ 118 h 189"/>
                <a:gd name="T12" fmla="*/ 87 w 269"/>
                <a:gd name="T13" fmla="*/ 126 h 189"/>
                <a:gd name="T14" fmla="*/ 55 w 269"/>
                <a:gd name="T15" fmla="*/ 126 h 189"/>
                <a:gd name="T16" fmla="*/ 24 w 269"/>
                <a:gd name="T17" fmla="*/ 126 h 189"/>
                <a:gd name="T18" fmla="*/ 8 w 269"/>
                <a:gd name="T19" fmla="*/ 110 h 189"/>
                <a:gd name="T20" fmla="*/ 16 w 269"/>
                <a:gd name="T21" fmla="*/ 79 h 189"/>
                <a:gd name="T22" fmla="*/ 24 w 269"/>
                <a:gd name="T23" fmla="*/ 55 h 189"/>
                <a:gd name="T24" fmla="*/ 16 w 269"/>
                <a:gd name="T25" fmla="*/ 39 h 189"/>
                <a:gd name="T26" fmla="*/ 47 w 269"/>
                <a:gd name="T27" fmla="*/ 23 h 189"/>
                <a:gd name="T28" fmla="*/ 63 w 269"/>
                <a:gd name="T29" fmla="*/ 15 h 189"/>
                <a:gd name="T30" fmla="*/ 87 w 269"/>
                <a:gd name="T31" fmla="*/ 7 h 189"/>
                <a:gd name="T32" fmla="*/ 119 w 269"/>
                <a:gd name="T33" fmla="*/ 15 h 189"/>
                <a:gd name="T34" fmla="*/ 142 w 269"/>
                <a:gd name="T35" fmla="*/ 15 h 189"/>
                <a:gd name="T36" fmla="*/ 158 w 269"/>
                <a:gd name="T37" fmla="*/ 7 h 189"/>
                <a:gd name="T38" fmla="*/ 174 w 269"/>
                <a:gd name="T39" fmla="*/ 0 h 189"/>
                <a:gd name="T40" fmla="*/ 190 w 269"/>
                <a:gd name="T41" fmla="*/ 7 h 189"/>
                <a:gd name="T42" fmla="*/ 206 w 269"/>
                <a:gd name="T43" fmla="*/ 23 h 189"/>
                <a:gd name="T44" fmla="*/ 214 w 269"/>
                <a:gd name="T45" fmla="*/ 31 h 189"/>
                <a:gd name="T46" fmla="*/ 229 w 269"/>
                <a:gd name="T47" fmla="*/ 31 h 189"/>
                <a:gd name="T48" fmla="*/ 269 w 269"/>
                <a:gd name="T49" fmla="*/ 63 h 189"/>
                <a:gd name="T50" fmla="*/ 237 w 269"/>
                <a:gd name="T51" fmla="*/ 79 h 189"/>
                <a:gd name="T52" fmla="*/ 229 w 269"/>
                <a:gd name="T53" fmla="*/ 94 h 189"/>
                <a:gd name="T54" fmla="*/ 237 w 269"/>
                <a:gd name="T55" fmla="*/ 110 h 189"/>
                <a:gd name="T56" fmla="*/ 229 w 269"/>
                <a:gd name="T57" fmla="*/ 134 h 189"/>
                <a:gd name="T58" fmla="*/ 221 w 269"/>
                <a:gd name="T59" fmla="*/ 150 h 189"/>
                <a:gd name="T60" fmla="*/ 229 w 269"/>
                <a:gd name="T61" fmla="*/ 158 h 189"/>
                <a:gd name="T62" fmla="*/ 229 w 269"/>
                <a:gd name="T63" fmla="*/ 173 h 189"/>
                <a:gd name="T64" fmla="*/ 214 w 269"/>
                <a:gd name="T65" fmla="*/ 181 h 189"/>
                <a:gd name="T66" fmla="*/ 198 w 269"/>
                <a:gd name="T67" fmla="*/ 181 h 189"/>
                <a:gd name="T68" fmla="*/ 198 w 269"/>
                <a:gd name="T69" fmla="*/ 173 h 189"/>
                <a:gd name="T70" fmla="*/ 174 w 269"/>
                <a:gd name="T71" fmla="*/ 150 h 189"/>
                <a:gd name="T72" fmla="*/ 158 w 269"/>
                <a:gd name="T73" fmla="*/ 158 h 189"/>
                <a:gd name="T74" fmla="*/ 150 w 269"/>
                <a:gd name="T75" fmla="*/ 1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9" h="189">
                  <a:moveTo>
                    <a:pt x="150" y="181"/>
                  </a:moveTo>
                  <a:lnTo>
                    <a:pt x="142" y="181"/>
                  </a:lnTo>
                  <a:lnTo>
                    <a:pt x="134" y="173"/>
                  </a:lnTo>
                  <a:lnTo>
                    <a:pt x="134" y="165"/>
                  </a:lnTo>
                  <a:lnTo>
                    <a:pt x="134" y="150"/>
                  </a:lnTo>
                  <a:lnTo>
                    <a:pt x="142" y="142"/>
                  </a:lnTo>
                  <a:lnTo>
                    <a:pt x="142" y="134"/>
                  </a:lnTo>
                  <a:lnTo>
                    <a:pt x="142" y="126"/>
                  </a:lnTo>
                  <a:lnTo>
                    <a:pt x="126" y="110"/>
                  </a:lnTo>
                  <a:lnTo>
                    <a:pt x="119" y="110"/>
                  </a:lnTo>
                  <a:lnTo>
                    <a:pt x="103" y="118"/>
                  </a:lnTo>
                  <a:lnTo>
                    <a:pt x="95" y="118"/>
                  </a:lnTo>
                  <a:lnTo>
                    <a:pt x="95" y="126"/>
                  </a:lnTo>
                  <a:lnTo>
                    <a:pt x="87" y="126"/>
                  </a:lnTo>
                  <a:lnTo>
                    <a:pt x="71" y="126"/>
                  </a:lnTo>
                  <a:lnTo>
                    <a:pt x="55" y="126"/>
                  </a:lnTo>
                  <a:lnTo>
                    <a:pt x="32" y="126"/>
                  </a:lnTo>
                  <a:lnTo>
                    <a:pt x="24" y="126"/>
                  </a:lnTo>
                  <a:lnTo>
                    <a:pt x="8" y="126"/>
                  </a:lnTo>
                  <a:lnTo>
                    <a:pt x="8" y="110"/>
                  </a:lnTo>
                  <a:lnTo>
                    <a:pt x="0" y="102"/>
                  </a:lnTo>
                  <a:lnTo>
                    <a:pt x="16" y="79"/>
                  </a:lnTo>
                  <a:lnTo>
                    <a:pt x="24" y="71"/>
                  </a:lnTo>
                  <a:lnTo>
                    <a:pt x="24" y="55"/>
                  </a:lnTo>
                  <a:lnTo>
                    <a:pt x="24" y="47"/>
                  </a:lnTo>
                  <a:lnTo>
                    <a:pt x="16" y="39"/>
                  </a:lnTo>
                  <a:lnTo>
                    <a:pt x="32" y="31"/>
                  </a:lnTo>
                  <a:lnTo>
                    <a:pt x="47" y="23"/>
                  </a:lnTo>
                  <a:lnTo>
                    <a:pt x="55" y="23"/>
                  </a:lnTo>
                  <a:lnTo>
                    <a:pt x="63" y="15"/>
                  </a:lnTo>
                  <a:lnTo>
                    <a:pt x="71" y="15"/>
                  </a:lnTo>
                  <a:lnTo>
                    <a:pt x="87" y="7"/>
                  </a:lnTo>
                  <a:lnTo>
                    <a:pt x="103" y="15"/>
                  </a:lnTo>
                  <a:lnTo>
                    <a:pt x="119" y="15"/>
                  </a:lnTo>
                  <a:lnTo>
                    <a:pt x="134" y="15"/>
                  </a:lnTo>
                  <a:lnTo>
                    <a:pt x="142" y="15"/>
                  </a:lnTo>
                  <a:lnTo>
                    <a:pt x="142" y="7"/>
                  </a:lnTo>
                  <a:lnTo>
                    <a:pt x="158" y="7"/>
                  </a:lnTo>
                  <a:lnTo>
                    <a:pt x="166" y="7"/>
                  </a:lnTo>
                  <a:lnTo>
                    <a:pt x="174" y="0"/>
                  </a:lnTo>
                  <a:lnTo>
                    <a:pt x="182" y="0"/>
                  </a:lnTo>
                  <a:lnTo>
                    <a:pt x="190" y="7"/>
                  </a:lnTo>
                  <a:lnTo>
                    <a:pt x="190" y="15"/>
                  </a:lnTo>
                  <a:lnTo>
                    <a:pt x="206" y="23"/>
                  </a:lnTo>
                  <a:lnTo>
                    <a:pt x="206" y="31"/>
                  </a:lnTo>
                  <a:lnTo>
                    <a:pt x="214" y="31"/>
                  </a:lnTo>
                  <a:lnTo>
                    <a:pt x="221" y="31"/>
                  </a:lnTo>
                  <a:lnTo>
                    <a:pt x="229" y="31"/>
                  </a:lnTo>
                  <a:lnTo>
                    <a:pt x="261" y="31"/>
                  </a:lnTo>
                  <a:lnTo>
                    <a:pt x="269" y="63"/>
                  </a:lnTo>
                  <a:lnTo>
                    <a:pt x="261" y="71"/>
                  </a:lnTo>
                  <a:lnTo>
                    <a:pt x="237" y="79"/>
                  </a:lnTo>
                  <a:lnTo>
                    <a:pt x="237" y="86"/>
                  </a:lnTo>
                  <a:lnTo>
                    <a:pt x="229" y="94"/>
                  </a:lnTo>
                  <a:lnTo>
                    <a:pt x="237" y="102"/>
                  </a:lnTo>
                  <a:lnTo>
                    <a:pt x="237" y="110"/>
                  </a:lnTo>
                  <a:lnTo>
                    <a:pt x="237" y="142"/>
                  </a:lnTo>
                  <a:lnTo>
                    <a:pt x="229" y="134"/>
                  </a:lnTo>
                  <a:lnTo>
                    <a:pt x="221" y="142"/>
                  </a:lnTo>
                  <a:lnTo>
                    <a:pt x="221" y="150"/>
                  </a:lnTo>
                  <a:lnTo>
                    <a:pt x="221" y="158"/>
                  </a:lnTo>
                  <a:lnTo>
                    <a:pt x="229" y="158"/>
                  </a:lnTo>
                  <a:lnTo>
                    <a:pt x="229" y="165"/>
                  </a:lnTo>
                  <a:lnTo>
                    <a:pt x="229" y="173"/>
                  </a:lnTo>
                  <a:lnTo>
                    <a:pt x="221" y="173"/>
                  </a:lnTo>
                  <a:lnTo>
                    <a:pt x="214" y="181"/>
                  </a:lnTo>
                  <a:lnTo>
                    <a:pt x="206" y="189"/>
                  </a:lnTo>
                  <a:lnTo>
                    <a:pt x="198" y="181"/>
                  </a:lnTo>
                  <a:lnTo>
                    <a:pt x="190" y="181"/>
                  </a:lnTo>
                  <a:lnTo>
                    <a:pt x="198" y="173"/>
                  </a:lnTo>
                  <a:lnTo>
                    <a:pt x="198" y="150"/>
                  </a:lnTo>
                  <a:lnTo>
                    <a:pt x="174" y="150"/>
                  </a:lnTo>
                  <a:lnTo>
                    <a:pt x="166" y="150"/>
                  </a:lnTo>
                  <a:lnTo>
                    <a:pt x="158" y="158"/>
                  </a:lnTo>
                  <a:lnTo>
                    <a:pt x="150" y="165"/>
                  </a:lnTo>
                  <a:lnTo>
                    <a:pt x="15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7" name="Freeform 139"/>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38" name="Freeform 140"/>
            <p:cNvSpPr>
              <a:spLocks/>
            </p:cNvSpPr>
            <p:nvPr/>
          </p:nvSpPr>
          <p:spPr bwMode="auto">
            <a:xfrm>
              <a:off x="3397" y="1794"/>
              <a:ext cx="63" cy="63"/>
            </a:xfrm>
            <a:custGeom>
              <a:avLst/>
              <a:gdLst>
                <a:gd name="T0" fmla="*/ 24 w 63"/>
                <a:gd name="T1" fmla="*/ 63 h 63"/>
                <a:gd name="T2" fmla="*/ 16 w 63"/>
                <a:gd name="T3" fmla="*/ 47 h 63"/>
                <a:gd name="T4" fmla="*/ 8 w 63"/>
                <a:gd name="T5" fmla="*/ 39 h 63"/>
                <a:gd name="T6" fmla="*/ 0 w 63"/>
                <a:gd name="T7" fmla="*/ 31 h 63"/>
                <a:gd name="T8" fmla="*/ 0 w 63"/>
                <a:gd name="T9" fmla="*/ 23 h 63"/>
                <a:gd name="T10" fmla="*/ 8 w 63"/>
                <a:gd name="T11" fmla="*/ 23 h 63"/>
                <a:gd name="T12" fmla="*/ 16 w 63"/>
                <a:gd name="T13" fmla="*/ 15 h 63"/>
                <a:gd name="T14" fmla="*/ 24 w 63"/>
                <a:gd name="T15" fmla="*/ 15 h 63"/>
                <a:gd name="T16" fmla="*/ 40 w 63"/>
                <a:gd name="T17" fmla="*/ 8 h 63"/>
                <a:gd name="T18" fmla="*/ 47 w 63"/>
                <a:gd name="T19" fmla="*/ 8 h 63"/>
                <a:gd name="T20" fmla="*/ 55 w 63"/>
                <a:gd name="T21" fmla="*/ 0 h 63"/>
                <a:gd name="T22" fmla="*/ 63 w 63"/>
                <a:gd name="T23" fmla="*/ 31 h 63"/>
                <a:gd name="T24" fmla="*/ 63 w 63"/>
                <a:gd name="T25" fmla="*/ 63 h 63"/>
                <a:gd name="T26" fmla="*/ 24 w 63"/>
                <a:gd name="T2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63">
                  <a:moveTo>
                    <a:pt x="24" y="63"/>
                  </a:moveTo>
                  <a:lnTo>
                    <a:pt x="16" y="47"/>
                  </a:lnTo>
                  <a:lnTo>
                    <a:pt x="8" y="39"/>
                  </a:lnTo>
                  <a:lnTo>
                    <a:pt x="0" y="31"/>
                  </a:lnTo>
                  <a:lnTo>
                    <a:pt x="0" y="23"/>
                  </a:lnTo>
                  <a:lnTo>
                    <a:pt x="8" y="23"/>
                  </a:lnTo>
                  <a:lnTo>
                    <a:pt x="16" y="15"/>
                  </a:lnTo>
                  <a:lnTo>
                    <a:pt x="24" y="15"/>
                  </a:lnTo>
                  <a:lnTo>
                    <a:pt x="40" y="8"/>
                  </a:lnTo>
                  <a:lnTo>
                    <a:pt x="47" y="8"/>
                  </a:lnTo>
                  <a:lnTo>
                    <a:pt x="55" y="0"/>
                  </a:lnTo>
                  <a:lnTo>
                    <a:pt x="63" y="31"/>
                  </a:lnTo>
                  <a:lnTo>
                    <a:pt x="63" y="63"/>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39" name="Freeform 141"/>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0" name="Freeform 142"/>
            <p:cNvSpPr>
              <a:spLocks/>
            </p:cNvSpPr>
            <p:nvPr/>
          </p:nvSpPr>
          <p:spPr bwMode="auto">
            <a:xfrm>
              <a:off x="3373" y="1849"/>
              <a:ext cx="103" cy="71"/>
            </a:xfrm>
            <a:custGeom>
              <a:avLst/>
              <a:gdLst>
                <a:gd name="T0" fmla="*/ 79 w 103"/>
                <a:gd name="T1" fmla="*/ 71 h 71"/>
                <a:gd name="T2" fmla="*/ 79 w 103"/>
                <a:gd name="T3" fmla="*/ 63 h 71"/>
                <a:gd name="T4" fmla="*/ 71 w 103"/>
                <a:gd name="T5" fmla="*/ 63 h 71"/>
                <a:gd name="T6" fmla="*/ 56 w 103"/>
                <a:gd name="T7" fmla="*/ 55 h 71"/>
                <a:gd name="T8" fmla="*/ 48 w 103"/>
                <a:gd name="T9" fmla="*/ 55 h 71"/>
                <a:gd name="T10" fmla="*/ 32 w 103"/>
                <a:gd name="T11" fmla="*/ 55 h 71"/>
                <a:gd name="T12" fmla="*/ 24 w 103"/>
                <a:gd name="T13" fmla="*/ 47 h 71"/>
                <a:gd name="T14" fmla="*/ 16 w 103"/>
                <a:gd name="T15" fmla="*/ 47 h 71"/>
                <a:gd name="T16" fmla="*/ 0 w 103"/>
                <a:gd name="T17" fmla="*/ 47 h 71"/>
                <a:gd name="T18" fmla="*/ 0 w 103"/>
                <a:gd name="T19" fmla="*/ 32 h 71"/>
                <a:gd name="T20" fmla="*/ 8 w 103"/>
                <a:gd name="T21" fmla="*/ 0 h 71"/>
                <a:gd name="T22" fmla="*/ 24 w 103"/>
                <a:gd name="T23" fmla="*/ 0 h 71"/>
                <a:gd name="T24" fmla="*/ 24 w 103"/>
                <a:gd name="T25" fmla="*/ 16 h 71"/>
                <a:gd name="T26" fmla="*/ 32 w 103"/>
                <a:gd name="T27" fmla="*/ 16 h 71"/>
                <a:gd name="T28" fmla="*/ 40 w 103"/>
                <a:gd name="T29" fmla="*/ 16 h 71"/>
                <a:gd name="T30" fmla="*/ 48 w 103"/>
                <a:gd name="T31" fmla="*/ 8 h 71"/>
                <a:gd name="T32" fmla="*/ 87 w 103"/>
                <a:gd name="T33" fmla="*/ 8 h 71"/>
                <a:gd name="T34" fmla="*/ 95 w 103"/>
                <a:gd name="T35" fmla="*/ 24 h 71"/>
                <a:gd name="T36" fmla="*/ 95 w 103"/>
                <a:gd name="T37" fmla="*/ 39 h 71"/>
                <a:gd name="T38" fmla="*/ 95 w 103"/>
                <a:gd name="T39" fmla="*/ 47 h 71"/>
                <a:gd name="T40" fmla="*/ 103 w 103"/>
                <a:gd name="T41" fmla="*/ 55 h 71"/>
                <a:gd name="T42" fmla="*/ 103 w 103"/>
                <a:gd name="T43" fmla="*/ 63 h 71"/>
                <a:gd name="T44" fmla="*/ 95 w 103"/>
                <a:gd name="T45" fmla="*/ 63 h 71"/>
                <a:gd name="T46" fmla="*/ 79 w 103"/>
                <a:gd name="T4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3" h="71">
                  <a:moveTo>
                    <a:pt x="79" y="71"/>
                  </a:moveTo>
                  <a:lnTo>
                    <a:pt x="79" y="63"/>
                  </a:lnTo>
                  <a:lnTo>
                    <a:pt x="71" y="63"/>
                  </a:lnTo>
                  <a:lnTo>
                    <a:pt x="56" y="55"/>
                  </a:lnTo>
                  <a:lnTo>
                    <a:pt x="48" y="55"/>
                  </a:lnTo>
                  <a:lnTo>
                    <a:pt x="32" y="55"/>
                  </a:lnTo>
                  <a:lnTo>
                    <a:pt x="24" y="47"/>
                  </a:lnTo>
                  <a:lnTo>
                    <a:pt x="16" y="47"/>
                  </a:lnTo>
                  <a:lnTo>
                    <a:pt x="0" y="47"/>
                  </a:lnTo>
                  <a:lnTo>
                    <a:pt x="0" y="32"/>
                  </a:lnTo>
                  <a:lnTo>
                    <a:pt x="8" y="0"/>
                  </a:lnTo>
                  <a:lnTo>
                    <a:pt x="24" y="0"/>
                  </a:lnTo>
                  <a:lnTo>
                    <a:pt x="24" y="16"/>
                  </a:lnTo>
                  <a:lnTo>
                    <a:pt x="32" y="16"/>
                  </a:lnTo>
                  <a:lnTo>
                    <a:pt x="40" y="16"/>
                  </a:lnTo>
                  <a:lnTo>
                    <a:pt x="48" y="8"/>
                  </a:lnTo>
                  <a:lnTo>
                    <a:pt x="87" y="8"/>
                  </a:lnTo>
                  <a:lnTo>
                    <a:pt x="95" y="24"/>
                  </a:lnTo>
                  <a:lnTo>
                    <a:pt x="95" y="39"/>
                  </a:lnTo>
                  <a:lnTo>
                    <a:pt x="95" y="47"/>
                  </a:lnTo>
                  <a:lnTo>
                    <a:pt x="103" y="55"/>
                  </a:lnTo>
                  <a:lnTo>
                    <a:pt x="103" y="63"/>
                  </a:lnTo>
                  <a:lnTo>
                    <a:pt x="95" y="63"/>
                  </a:lnTo>
                  <a:lnTo>
                    <a:pt x="79"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1" name="Freeform 143"/>
            <p:cNvSpPr>
              <a:spLocks/>
            </p:cNvSpPr>
            <p:nvPr/>
          </p:nvSpPr>
          <p:spPr bwMode="auto">
            <a:xfrm>
              <a:off x="3381" y="1899"/>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2" name="Freeform 144"/>
            <p:cNvSpPr>
              <a:spLocks/>
            </p:cNvSpPr>
            <p:nvPr/>
          </p:nvSpPr>
          <p:spPr bwMode="auto">
            <a:xfrm>
              <a:off x="3373" y="1896"/>
              <a:ext cx="79" cy="56"/>
            </a:xfrm>
            <a:custGeom>
              <a:avLst/>
              <a:gdLst>
                <a:gd name="T0" fmla="*/ 24 w 79"/>
                <a:gd name="T1" fmla="*/ 48 h 56"/>
                <a:gd name="T2" fmla="*/ 40 w 79"/>
                <a:gd name="T3" fmla="*/ 56 h 56"/>
                <a:gd name="T4" fmla="*/ 64 w 79"/>
                <a:gd name="T5" fmla="*/ 56 h 56"/>
                <a:gd name="T6" fmla="*/ 71 w 79"/>
                <a:gd name="T7" fmla="*/ 40 h 56"/>
                <a:gd name="T8" fmla="*/ 79 w 79"/>
                <a:gd name="T9" fmla="*/ 24 h 56"/>
                <a:gd name="T10" fmla="*/ 79 w 79"/>
                <a:gd name="T11" fmla="*/ 16 h 56"/>
                <a:gd name="T12" fmla="*/ 71 w 79"/>
                <a:gd name="T13" fmla="*/ 16 h 56"/>
                <a:gd name="T14" fmla="*/ 56 w 79"/>
                <a:gd name="T15" fmla="*/ 8 h 56"/>
                <a:gd name="T16" fmla="*/ 48 w 79"/>
                <a:gd name="T17" fmla="*/ 8 h 56"/>
                <a:gd name="T18" fmla="*/ 32 w 79"/>
                <a:gd name="T19" fmla="*/ 8 h 56"/>
                <a:gd name="T20" fmla="*/ 24 w 79"/>
                <a:gd name="T21" fmla="*/ 0 h 56"/>
                <a:gd name="T22" fmla="*/ 16 w 79"/>
                <a:gd name="T23" fmla="*/ 0 h 56"/>
                <a:gd name="T24" fmla="*/ 0 w 79"/>
                <a:gd name="T25" fmla="*/ 0 h 56"/>
                <a:gd name="T26" fmla="*/ 0 w 79"/>
                <a:gd name="T27" fmla="*/ 8 h 56"/>
                <a:gd name="T28" fmla="*/ 0 w 79"/>
                <a:gd name="T29" fmla="*/ 16 h 56"/>
                <a:gd name="T30" fmla="*/ 0 w 79"/>
                <a:gd name="T31" fmla="*/ 24 h 56"/>
                <a:gd name="T32" fmla="*/ 16 w 79"/>
                <a:gd name="T33" fmla="*/ 32 h 56"/>
                <a:gd name="T34" fmla="*/ 24 w 79"/>
                <a:gd name="T35" fmla="*/ 32 h 56"/>
                <a:gd name="T36" fmla="*/ 32 w 79"/>
                <a:gd name="T37" fmla="*/ 40 h 56"/>
                <a:gd name="T38" fmla="*/ 24 w 79"/>
                <a:gd name="T39" fmla="*/ 4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6">
                  <a:moveTo>
                    <a:pt x="24" y="48"/>
                  </a:moveTo>
                  <a:lnTo>
                    <a:pt x="40" y="56"/>
                  </a:lnTo>
                  <a:lnTo>
                    <a:pt x="64" y="56"/>
                  </a:lnTo>
                  <a:lnTo>
                    <a:pt x="71" y="40"/>
                  </a:lnTo>
                  <a:lnTo>
                    <a:pt x="79" y="24"/>
                  </a:lnTo>
                  <a:lnTo>
                    <a:pt x="79" y="16"/>
                  </a:lnTo>
                  <a:lnTo>
                    <a:pt x="71" y="16"/>
                  </a:lnTo>
                  <a:lnTo>
                    <a:pt x="56" y="8"/>
                  </a:lnTo>
                  <a:lnTo>
                    <a:pt x="48" y="8"/>
                  </a:lnTo>
                  <a:lnTo>
                    <a:pt x="32" y="8"/>
                  </a:lnTo>
                  <a:lnTo>
                    <a:pt x="24" y="0"/>
                  </a:lnTo>
                  <a:lnTo>
                    <a:pt x="16" y="0"/>
                  </a:lnTo>
                  <a:lnTo>
                    <a:pt x="0" y="0"/>
                  </a:lnTo>
                  <a:lnTo>
                    <a:pt x="0" y="8"/>
                  </a:lnTo>
                  <a:lnTo>
                    <a:pt x="0" y="16"/>
                  </a:lnTo>
                  <a:lnTo>
                    <a:pt x="0" y="24"/>
                  </a:lnTo>
                  <a:lnTo>
                    <a:pt x="16" y="32"/>
                  </a:lnTo>
                  <a:lnTo>
                    <a:pt x="24" y="32"/>
                  </a:lnTo>
                  <a:lnTo>
                    <a:pt x="32" y="40"/>
                  </a:lnTo>
                  <a:lnTo>
                    <a:pt x="24" y="48"/>
                  </a:lnTo>
                </a:path>
              </a:pathLst>
            </a:custGeom>
            <a:solidFill>
              <a:srgbClr val="FF0000"/>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43" name="Freeform 145"/>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4" name="Freeform 146"/>
            <p:cNvSpPr>
              <a:spLocks/>
            </p:cNvSpPr>
            <p:nvPr/>
          </p:nvSpPr>
          <p:spPr bwMode="auto">
            <a:xfrm>
              <a:off x="3270" y="1936"/>
              <a:ext cx="159" cy="126"/>
            </a:xfrm>
            <a:custGeom>
              <a:avLst/>
              <a:gdLst>
                <a:gd name="T0" fmla="*/ 87 w 159"/>
                <a:gd name="T1" fmla="*/ 0 h 126"/>
                <a:gd name="T2" fmla="*/ 111 w 159"/>
                <a:gd name="T3" fmla="*/ 0 h 126"/>
                <a:gd name="T4" fmla="*/ 127 w 159"/>
                <a:gd name="T5" fmla="*/ 8 h 126"/>
                <a:gd name="T6" fmla="*/ 143 w 159"/>
                <a:gd name="T7" fmla="*/ 16 h 126"/>
                <a:gd name="T8" fmla="*/ 143 w 159"/>
                <a:gd name="T9" fmla="*/ 24 h 126"/>
                <a:gd name="T10" fmla="*/ 151 w 159"/>
                <a:gd name="T11" fmla="*/ 55 h 126"/>
                <a:gd name="T12" fmla="*/ 151 w 159"/>
                <a:gd name="T13" fmla="*/ 63 h 126"/>
                <a:gd name="T14" fmla="*/ 159 w 159"/>
                <a:gd name="T15" fmla="*/ 71 h 126"/>
                <a:gd name="T16" fmla="*/ 159 w 159"/>
                <a:gd name="T17" fmla="*/ 79 h 126"/>
                <a:gd name="T18" fmla="*/ 159 w 159"/>
                <a:gd name="T19" fmla="*/ 95 h 126"/>
                <a:gd name="T20" fmla="*/ 151 w 159"/>
                <a:gd name="T21" fmla="*/ 103 h 126"/>
                <a:gd name="T22" fmla="*/ 135 w 159"/>
                <a:gd name="T23" fmla="*/ 126 h 126"/>
                <a:gd name="T24" fmla="*/ 127 w 159"/>
                <a:gd name="T25" fmla="*/ 118 h 126"/>
                <a:gd name="T26" fmla="*/ 111 w 159"/>
                <a:gd name="T27" fmla="*/ 118 h 126"/>
                <a:gd name="T28" fmla="*/ 95 w 159"/>
                <a:gd name="T29" fmla="*/ 118 h 126"/>
                <a:gd name="T30" fmla="*/ 72 w 159"/>
                <a:gd name="T31" fmla="*/ 110 h 126"/>
                <a:gd name="T32" fmla="*/ 64 w 159"/>
                <a:gd name="T33" fmla="*/ 103 h 126"/>
                <a:gd name="T34" fmla="*/ 56 w 159"/>
                <a:gd name="T35" fmla="*/ 103 h 126"/>
                <a:gd name="T36" fmla="*/ 48 w 159"/>
                <a:gd name="T37" fmla="*/ 103 h 126"/>
                <a:gd name="T38" fmla="*/ 48 w 159"/>
                <a:gd name="T39" fmla="*/ 95 h 126"/>
                <a:gd name="T40" fmla="*/ 32 w 159"/>
                <a:gd name="T41" fmla="*/ 95 h 126"/>
                <a:gd name="T42" fmla="*/ 24 w 159"/>
                <a:gd name="T43" fmla="*/ 87 h 126"/>
                <a:gd name="T44" fmla="*/ 8 w 159"/>
                <a:gd name="T45" fmla="*/ 79 h 126"/>
                <a:gd name="T46" fmla="*/ 8 w 159"/>
                <a:gd name="T47" fmla="*/ 71 h 126"/>
                <a:gd name="T48" fmla="*/ 8 w 159"/>
                <a:gd name="T49" fmla="*/ 47 h 126"/>
                <a:gd name="T50" fmla="*/ 0 w 159"/>
                <a:gd name="T51" fmla="*/ 39 h 126"/>
                <a:gd name="T52" fmla="*/ 0 w 159"/>
                <a:gd name="T53" fmla="*/ 8 h 126"/>
                <a:gd name="T54" fmla="*/ 8 w 159"/>
                <a:gd name="T55" fmla="*/ 16 h 126"/>
                <a:gd name="T56" fmla="*/ 16 w 159"/>
                <a:gd name="T57" fmla="*/ 8 h 126"/>
                <a:gd name="T58" fmla="*/ 24 w 159"/>
                <a:gd name="T59" fmla="*/ 8 h 126"/>
                <a:gd name="T60" fmla="*/ 32 w 159"/>
                <a:gd name="T61" fmla="*/ 0 h 126"/>
                <a:gd name="T62" fmla="*/ 48 w 159"/>
                <a:gd name="T63" fmla="*/ 0 h 126"/>
                <a:gd name="T64" fmla="*/ 56 w 159"/>
                <a:gd name="T65" fmla="*/ 8 h 126"/>
                <a:gd name="T66" fmla="*/ 72 w 159"/>
                <a:gd name="T67" fmla="*/ 8 h 126"/>
                <a:gd name="T68" fmla="*/ 80 w 159"/>
                <a:gd name="T69" fmla="*/ 8 h 126"/>
                <a:gd name="T70" fmla="*/ 87 w 159"/>
                <a:gd name="T7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 h="126">
                  <a:moveTo>
                    <a:pt x="87" y="0"/>
                  </a:moveTo>
                  <a:lnTo>
                    <a:pt x="111" y="0"/>
                  </a:lnTo>
                  <a:lnTo>
                    <a:pt x="127" y="8"/>
                  </a:lnTo>
                  <a:lnTo>
                    <a:pt x="143" y="16"/>
                  </a:lnTo>
                  <a:lnTo>
                    <a:pt x="143" y="24"/>
                  </a:lnTo>
                  <a:lnTo>
                    <a:pt x="151" y="55"/>
                  </a:lnTo>
                  <a:lnTo>
                    <a:pt x="151" y="63"/>
                  </a:lnTo>
                  <a:lnTo>
                    <a:pt x="159" y="71"/>
                  </a:lnTo>
                  <a:lnTo>
                    <a:pt x="159" y="79"/>
                  </a:lnTo>
                  <a:lnTo>
                    <a:pt x="159" y="95"/>
                  </a:lnTo>
                  <a:lnTo>
                    <a:pt x="151" y="103"/>
                  </a:lnTo>
                  <a:lnTo>
                    <a:pt x="135" y="126"/>
                  </a:lnTo>
                  <a:lnTo>
                    <a:pt x="127" y="118"/>
                  </a:lnTo>
                  <a:lnTo>
                    <a:pt x="111" y="118"/>
                  </a:lnTo>
                  <a:lnTo>
                    <a:pt x="95" y="118"/>
                  </a:lnTo>
                  <a:lnTo>
                    <a:pt x="72" y="110"/>
                  </a:lnTo>
                  <a:lnTo>
                    <a:pt x="64" y="103"/>
                  </a:lnTo>
                  <a:lnTo>
                    <a:pt x="56" y="103"/>
                  </a:lnTo>
                  <a:lnTo>
                    <a:pt x="48" y="103"/>
                  </a:lnTo>
                  <a:lnTo>
                    <a:pt x="48" y="95"/>
                  </a:lnTo>
                  <a:lnTo>
                    <a:pt x="32" y="95"/>
                  </a:lnTo>
                  <a:lnTo>
                    <a:pt x="24" y="87"/>
                  </a:lnTo>
                  <a:lnTo>
                    <a:pt x="8" y="79"/>
                  </a:lnTo>
                  <a:lnTo>
                    <a:pt x="8" y="71"/>
                  </a:lnTo>
                  <a:lnTo>
                    <a:pt x="8" y="47"/>
                  </a:lnTo>
                  <a:lnTo>
                    <a:pt x="0" y="39"/>
                  </a:lnTo>
                  <a:lnTo>
                    <a:pt x="0" y="8"/>
                  </a:lnTo>
                  <a:lnTo>
                    <a:pt x="8" y="16"/>
                  </a:lnTo>
                  <a:lnTo>
                    <a:pt x="16" y="8"/>
                  </a:lnTo>
                  <a:lnTo>
                    <a:pt x="24" y="8"/>
                  </a:lnTo>
                  <a:lnTo>
                    <a:pt x="32" y="0"/>
                  </a:lnTo>
                  <a:lnTo>
                    <a:pt x="48" y="0"/>
                  </a:lnTo>
                  <a:lnTo>
                    <a:pt x="56" y="8"/>
                  </a:lnTo>
                  <a:lnTo>
                    <a:pt x="72" y="8"/>
                  </a:lnTo>
                  <a:lnTo>
                    <a:pt x="80" y="8"/>
                  </a:lnTo>
                  <a:lnTo>
                    <a:pt x="8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5" name="Freeform 147"/>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6" name="Freeform 148"/>
            <p:cNvSpPr>
              <a:spLocks/>
            </p:cNvSpPr>
            <p:nvPr/>
          </p:nvSpPr>
          <p:spPr bwMode="auto">
            <a:xfrm>
              <a:off x="3318" y="2046"/>
              <a:ext cx="87" cy="48"/>
            </a:xfrm>
            <a:custGeom>
              <a:avLst/>
              <a:gdLst>
                <a:gd name="T0" fmla="*/ 24 w 87"/>
                <a:gd name="T1" fmla="*/ 0 h 48"/>
                <a:gd name="T2" fmla="*/ 24 w 87"/>
                <a:gd name="T3" fmla="*/ 8 h 48"/>
                <a:gd name="T4" fmla="*/ 24 w 87"/>
                <a:gd name="T5" fmla="*/ 16 h 48"/>
                <a:gd name="T6" fmla="*/ 16 w 87"/>
                <a:gd name="T7" fmla="*/ 16 h 48"/>
                <a:gd name="T8" fmla="*/ 0 w 87"/>
                <a:gd name="T9" fmla="*/ 16 h 48"/>
                <a:gd name="T10" fmla="*/ 0 w 87"/>
                <a:gd name="T11" fmla="*/ 24 h 48"/>
                <a:gd name="T12" fmla="*/ 0 w 87"/>
                <a:gd name="T13" fmla="*/ 40 h 48"/>
                <a:gd name="T14" fmla="*/ 0 w 87"/>
                <a:gd name="T15" fmla="*/ 48 h 48"/>
                <a:gd name="T16" fmla="*/ 8 w 87"/>
                <a:gd name="T17" fmla="*/ 48 h 48"/>
                <a:gd name="T18" fmla="*/ 24 w 87"/>
                <a:gd name="T19" fmla="*/ 48 h 48"/>
                <a:gd name="T20" fmla="*/ 63 w 87"/>
                <a:gd name="T21" fmla="*/ 40 h 48"/>
                <a:gd name="T22" fmla="*/ 87 w 87"/>
                <a:gd name="T23" fmla="*/ 24 h 48"/>
                <a:gd name="T24" fmla="*/ 87 w 87"/>
                <a:gd name="T25" fmla="*/ 16 h 48"/>
                <a:gd name="T26" fmla="*/ 79 w 87"/>
                <a:gd name="T27" fmla="*/ 8 h 48"/>
                <a:gd name="T28" fmla="*/ 63 w 87"/>
                <a:gd name="T29" fmla="*/ 8 h 48"/>
                <a:gd name="T30" fmla="*/ 47 w 87"/>
                <a:gd name="T31" fmla="*/ 8 h 48"/>
                <a:gd name="T32" fmla="*/ 24 w 87"/>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48">
                  <a:moveTo>
                    <a:pt x="24" y="0"/>
                  </a:moveTo>
                  <a:lnTo>
                    <a:pt x="24" y="8"/>
                  </a:lnTo>
                  <a:lnTo>
                    <a:pt x="24" y="16"/>
                  </a:lnTo>
                  <a:lnTo>
                    <a:pt x="16" y="16"/>
                  </a:lnTo>
                  <a:lnTo>
                    <a:pt x="0" y="16"/>
                  </a:lnTo>
                  <a:lnTo>
                    <a:pt x="0" y="24"/>
                  </a:lnTo>
                  <a:lnTo>
                    <a:pt x="0" y="40"/>
                  </a:lnTo>
                  <a:lnTo>
                    <a:pt x="0" y="48"/>
                  </a:lnTo>
                  <a:lnTo>
                    <a:pt x="8" y="48"/>
                  </a:lnTo>
                  <a:lnTo>
                    <a:pt x="24" y="48"/>
                  </a:lnTo>
                  <a:lnTo>
                    <a:pt x="63" y="40"/>
                  </a:lnTo>
                  <a:lnTo>
                    <a:pt x="87" y="24"/>
                  </a:lnTo>
                  <a:lnTo>
                    <a:pt x="87" y="16"/>
                  </a:lnTo>
                  <a:lnTo>
                    <a:pt x="79" y="8"/>
                  </a:lnTo>
                  <a:lnTo>
                    <a:pt x="63" y="8"/>
                  </a:lnTo>
                  <a:lnTo>
                    <a:pt x="47"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7" name="Freeform 149"/>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48" name="Freeform 150"/>
            <p:cNvSpPr>
              <a:spLocks/>
            </p:cNvSpPr>
            <p:nvPr/>
          </p:nvSpPr>
          <p:spPr bwMode="auto">
            <a:xfrm>
              <a:off x="3247" y="2015"/>
              <a:ext cx="95" cy="55"/>
            </a:xfrm>
            <a:custGeom>
              <a:avLst/>
              <a:gdLst>
                <a:gd name="T0" fmla="*/ 31 w 95"/>
                <a:gd name="T1" fmla="*/ 0 h 55"/>
                <a:gd name="T2" fmla="*/ 16 w 95"/>
                <a:gd name="T3" fmla="*/ 8 h 55"/>
                <a:gd name="T4" fmla="*/ 0 w 95"/>
                <a:gd name="T5" fmla="*/ 24 h 55"/>
                <a:gd name="T6" fmla="*/ 8 w 95"/>
                <a:gd name="T7" fmla="*/ 31 h 55"/>
                <a:gd name="T8" fmla="*/ 16 w 95"/>
                <a:gd name="T9" fmla="*/ 47 h 55"/>
                <a:gd name="T10" fmla="*/ 16 w 95"/>
                <a:gd name="T11" fmla="*/ 55 h 55"/>
                <a:gd name="T12" fmla="*/ 31 w 95"/>
                <a:gd name="T13" fmla="*/ 55 h 55"/>
                <a:gd name="T14" fmla="*/ 47 w 95"/>
                <a:gd name="T15" fmla="*/ 55 h 55"/>
                <a:gd name="T16" fmla="*/ 63 w 95"/>
                <a:gd name="T17" fmla="*/ 55 h 55"/>
                <a:gd name="T18" fmla="*/ 71 w 95"/>
                <a:gd name="T19" fmla="*/ 55 h 55"/>
                <a:gd name="T20" fmla="*/ 71 w 95"/>
                <a:gd name="T21" fmla="*/ 47 h 55"/>
                <a:gd name="T22" fmla="*/ 87 w 95"/>
                <a:gd name="T23" fmla="*/ 47 h 55"/>
                <a:gd name="T24" fmla="*/ 95 w 95"/>
                <a:gd name="T25" fmla="*/ 47 h 55"/>
                <a:gd name="T26" fmla="*/ 95 w 95"/>
                <a:gd name="T27" fmla="*/ 39 h 55"/>
                <a:gd name="T28" fmla="*/ 95 w 95"/>
                <a:gd name="T29" fmla="*/ 31 h 55"/>
                <a:gd name="T30" fmla="*/ 87 w 95"/>
                <a:gd name="T31" fmla="*/ 24 h 55"/>
                <a:gd name="T32" fmla="*/ 79 w 95"/>
                <a:gd name="T33" fmla="*/ 24 h 55"/>
                <a:gd name="T34" fmla="*/ 71 w 95"/>
                <a:gd name="T35" fmla="*/ 24 h 55"/>
                <a:gd name="T36" fmla="*/ 71 w 95"/>
                <a:gd name="T37" fmla="*/ 16 h 55"/>
                <a:gd name="T38" fmla="*/ 55 w 95"/>
                <a:gd name="T39" fmla="*/ 16 h 55"/>
                <a:gd name="T40" fmla="*/ 47 w 95"/>
                <a:gd name="T41" fmla="*/ 8 h 55"/>
                <a:gd name="T42" fmla="*/ 31 w 95"/>
                <a:gd name="T4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55">
                  <a:moveTo>
                    <a:pt x="31" y="0"/>
                  </a:moveTo>
                  <a:lnTo>
                    <a:pt x="16" y="8"/>
                  </a:lnTo>
                  <a:lnTo>
                    <a:pt x="0" y="24"/>
                  </a:lnTo>
                  <a:lnTo>
                    <a:pt x="8" y="31"/>
                  </a:lnTo>
                  <a:lnTo>
                    <a:pt x="16" y="47"/>
                  </a:lnTo>
                  <a:lnTo>
                    <a:pt x="16" y="55"/>
                  </a:lnTo>
                  <a:lnTo>
                    <a:pt x="31" y="55"/>
                  </a:lnTo>
                  <a:lnTo>
                    <a:pt x="47" y="55"/>
                  </a:lnTo>
                  <a:lnTo>
                    <a:pt x="63" y="55"/>
                  </a:lnTo>
                  <a:lnTo>
                    <a:pt x="71" y="55"/>
                  </a:lnTo>
                  <a:lnTo>
                    <a:pt x="71" y="47"/>
                  </a:lnTo>
                  <a:lnTo>
                    <a:pt x="87" y="47"/>
                  </a:lnTo>
                  <a:lnTo>
                    <a:pt x="95" y="47"/>
                  </a:lnTo>
                  <a:lnTo>
                    <a:pt x="95" y="39"/>
                  </a:lnTo>
                  <a:lnTo>
                    <a:pt x="95" y="31"/>
                  </a:lnTo>
                  <a:lnTo>
                    <a:pt x="87" y="24"/>
                  </a:lnTo>
                  <a:lnTo>
                    <a:pt x="79" y="24"/>
                  </a:lnTo>
                  <a:lnTo>
                    <a:pt x="71" y="24"/>
                  </a:lnTo>
                  <a:lnTo>
                    <a:pt x="71" y="16"/>
                  </a:lnTo>
                  <a:lnTo>
                    <a:pt x="55" y="16"/>
                  </a:lnTo>
                  <a:lnTo>
                    <a:pt x="47"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49" name="Freeform 151"/>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0" name="Freeform 152"/>
            <p:cNvSpPr>
              <a:spLocks/>
            </p:cNvSpPr>
            <p:nvPr/>
          </p:nvSpPr>
          <p:spPr bwMode="auto">
            <a:xfrm>
              <a:off x="3199" y="2070"/>
              <a:ext cx="119" cy="55"/>
            </a:xfrm>
            <a:custGeom>
              <a:avLst/>
              <a:gdLst>
                <a:gd name="T0" fmla="*/ 64 w 119"/>
                <a:gd name="T1" fmla="*/ 55 h 55"/>
                <a:gd name="T2" fmla="*/ 56 w 119"/>
                <a:gd name="T3" fmla="*/ 48 h 55"/>
                <a:gd name="T4" fmla="*/ 32 w 119"/>
                <a:gd name="T5" fmla="*/ 48 h 55"/>
                <a:gd name="T6" fmla="*/ 16 w 119"/>
                <a:gd name="T7" fmla="*/ 48 h 55"/>
                <a:gd name="T8" fmla="*/ 8 w 119"/>
                <a:gd name="T9" fmla="*/ 55 h 55"/>
                <a:gd name="T10" fmla="*/ 0 w 119"/>
                <a:gd name="T11" fmla="*/ 55 h 55"/>
                <a:gd name="T12" fmla="*/ 0 w 119"/>
                <a:gd name="T13" fmla="*/ 48 h 55"/>
                <a:gd name="T14" fmla="*/ 0 w 119"/>
                <a:gd name="T15" fmla="*/ 40 h 55"/>
                <a:gd name="T16" fmla="*/ 0 w 119"/>
                <a:gd name="T17" fmla="*/ 24 h 55"/>
                <a:gd name="T18" fmla="*/ 16 w 119"/>
                <a:gd name="T19" fmla="*/ 24 h 55"/>
                <a:gd name="T20" fmla="*/ 24 w 119"/>
                <a:gd name="T21" fmla="*/ 24 h 55"/>
                <a:gd name="T22" fmla="*/ 24 w 119"/>
                <a:gd name="T23" fmla="*/ 16 h 55"/>
                <a:gd name="T24" fmla="*/ 32 w 119"/>
                <a:gd name="T25" fmla="*/ 16 h 55"/>
                <a:gd name="T26" fmla="*/ 40 w 119"/>
                <a:gd name="T27" fmla="*/ 16 h 55"/>
                <a:gd name="T28" fmla="*/ 56 w 119"/>
                <a:gd name="T29" fmla="*/ 16 h 55"/>
                <a:gd name="T30" fmla="*/ 64 w 119"/>
                <a:gd name="T31" fmla="*/ 8 h 55"/>
                <a:gd name="T32" fmla="*/ 64 w 119"/>
                <a:gd name="T33" fmla="*/ 0 h 55"/>
                <a:gd name="T34" fmla="*/ 79 w 119"/>
                <a:gd name="T35" fmla="*/ 0 h 55"/>
                <a:gd name="T36" fmla="*/ 95 w 119"/>
                <a:gd name="T37" fmla="*/ 0 h 55"/>
                <a:gd name="T38" fmla="*/ 111 w 119"/>
                <a:gd name="T39" fmla="*/ 0 h 55"/>
                <a:gd name="T40" fmla="*/ 119 w 119"/>
                <a:gd name="T41" fmla="*/ 0 h 55"/>
                <a:gd name="T42" fmla="*/ 119 w 119"/>
                <a:gd name="T43" fmla="*/ 16 h 55"/>
                <a:gd name="T44" fmla="*/ 119 w 119"/>
                <a:gd name="T45" fmla="*/ 24 h 55"/>
                <a:gd name="T46" fmla="*/ 111 w 119"/>
                <a:gd name="T47" fmla="*/ 40 h 55"/>
                <a:gd name="T48" fmla="*/ 111 w 119"/>
                <a:gd name="T49" fmla="*/ 48 h 55"/>
                <a:gd name="T50" fmla="*/ 103 w 119"/>
                <a:gd name="T51" fmla="*/ 48 h 55"/>
                <a:gd name="T52" fmla="*/ 95 w 119"/>
                <a:gd name="T53" fmla="*/ 55 h 55"/>
                <a:gd name="T54" fmla="*/ 79 w 119"/>
                <a:gd name="T55" fmla="*/ 55 h 55"/>
                <a:gd name="T56" fmla="*/ 71 w 119"/>
                <a:gd name="T57" fmla="*/ 55 h 55"/>
                <a:gd name="T58" fmla="*/ 64 w 119"/>
                <a:gd name="T5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9" h="55">
                  <a:moveTo>
                    <a:pt x="64" y="55"/>
                  </a:moveTo>
                  <a:lnTo>
                    <a:pt x="56" y="48"/>
                  </a:lnTo>
                  <a:lnTo>
                    <a:pt x="32" y="48"/>
                  </a:lnTo>
                  <a:lnTo>
                    <a:pt x="16" y="48"/>
                  </a:lnTo>
                  <a:lnTo>
                    <a:pt x="8" y="55"/>
                  </a:lnTo>
                  <a:lnTo>
                    <a:pt x="0" y="55"/>
                  </a:lnTo>
                  <a:lnTo>
                    <a:pt x="0" y="48"/>
                  </a:lnTo>
                  <a:lnTo>
                    <a:pt x="0" y="40"/>
                  </a:lnTo>
                  <a:lnTo>
                    <a:pt x="0" y="24"/>
                  </a:lnTo>
                  <a:lnTo>
                    <a:pt x="16" y="24"/>
                  </a:lnTo>
                  <a:lnTo>
                    <a:pt x="24" y="24"/>
                  </a:lnTo>
                  <a:lnTo>
                    <a:pt x="24" y="16"/>
                  </a:lnTo>
                  <a:lnTo>
                    <a:pt x="32" y="16"/>
                  </a:lnTo>
                  <a:lnTo>
                    <a:pt x="40" y="16"/>
                  </a:lnTo>
                  <a:lnTo>
                    <a:pt x="56" y="16"/>
                  </a:lnTo>
                  <a:lnTo>
                    <a:pt x="64" y="8"/>
                  </a:lnTo>
                  <a:lnTo>
                    <a:pt x="64" y="0"/>
                  </a:lnTo>
                  <a:lnTo>
                    <a:pt x="79" y="0"/>
                  </a:lnTo>
                  <a:lnTo>
                    <a:pt x="95" y="0"/>
                  </a:lnTo>
                  <a:lnTo>
                    <a:pt x="111" y="0"/>
                  </a:lnTo>
                  <a:lnTo>
                    <a:pt x="119" y="0"/>
                  </a:lnTo>
                  <a:lnTo>
                    <a:pt x="119" y="16"/>
                  </a:lnTo>
                  <a:lnTo>
                    <a:pt x="119" y="24"/>
                  </a:lnTo>
                  <a:lnTo>
                    <a:pt x="111" y="40"/>
                  </a:lnTo>
                  <a:lnTo>
                    <a:pt x="111" y="48"/>
                  </a:lnTo>
                  <a:lnTo>
                    <a:pt x="103" y="48"/>
                  </a:lnTo>
                  <a:lnTo>
                    <a:pt x="95" y="55"/>
                  </a:lnTo>
                  <a:lnTo>
                    <a:pt x="79" y="55"/>
                  </a:lnTo>
                  <a:lnTo>
                    <a:pt x="71" y="55"/>
                  </a:lnTo>
                  <a:lnTo>
                    <a:pt x="64"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1" name="Freeform 153"/>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2" name="Freeform 154"/>
            <p:cNvSpPr>
              <a:spLocks/>
            </p:cNvSpPr>
            <p:nvPr/>
          </p:nvSpPr>
          <p:spPr bwMode="auto">
            <a:xfrm>
              <a:off x="3144" y="2086"/>
              <a:ext cx="55" cy="39"/>
            </a:xfrm>
            <a:custGeom>
              <a:avLst/>
              <a:gdLst>
                <a:gd name="T0" fmla="*/ 8 w 55"/>
                <a:gd name="T1" fmla="*/ 32 h 39"/>
                <a:gd name="T2" fmla="*/ 24 w 55"/>
                <a:gd name="T3" fmla="*/ 39 h 39"/>
                <a:gd name="T4" fmla="*/ 39 w 55"/>
                <a:gd name="T5" fmla="*/ 39 h 39"/>
                <a:gd name="T6" fmla="*/ 47 w 55"/>
                <a:gd name="T7" fmla="*/ 39 h 39"/>
                <a:gd name="T8" fmla="*/ 55 w 55"/>
                <a:gd name="T9" fmla="*/ 39 h 39"/>
                <a:gd name="T10" fmla="*/ 55 w 55"/>
                <a:gd name="T11" fmla="*/ 32 h 39"/>
                <a:gd name="T12" fmla="*/ 55 w 55"/>
                <a:gd name="T13" fmla="*/ 24 h 39"/>
                <a:gd name="T14" fmla="*/ 55 w 55"/>
                <a:gd name="T15" fmla="*/ 8 h 39"/>
                <a:gd name="T16" fmla="*/ 39 w 55"/>
                <a:gd name="T17" fmla="*/ 8 h 39"/>
                <a:gd name="T18" fmla="*/ 24 w 55"/>
                <a:gd name="T19" fmla="*/ 8 h 39"/>
                <a:gd name="T20" fmla="*/ 16 w 55"/>
                <a:gd name="T21" fmla="*/ 0 h 39"/>
                <a:gd name="T22" fmla="*/ 8 w 55"/>
                <a:gd name="T23" fmla="*/ 0 h 39"/>
                <a:gd name="T24" fmla="*/ 8 w 55"/>
                <a:gd name="T25" fmla="*/ 16 h 39"/>
                <a:gd name="T26" fmla="*/ 0 w 55"/>
                <a:gd name="T27" fmla="*/ 24 h 39"/>
                <a:gd name="T28" fmla="*/ 0 w 55"/>
                <a:gd name="T29" fmla="*/ 32 h 39"/>
                <a:gd name="T30" fmla="*/ 8 w 55"/>
                <a:gd name="T31" fmla="*/ 32 h 39"/>
                <a:gd name="T32" fmla="*/ 8 w 55"/>
                <a:gd name="T33" fmla="*/ 39 h 39"/>
                <a:gd name="T34" fmla="*/ 8 w 55"/>
                <a:gd name="T35"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39">
                  <a:moveTo>
                    <a:pt x="8" y="32"/>
                  </a:moveTo>
                  <a:lnTo>
                    <a:pt x="24" y="39"/>
                  </a:lnTo>
                  <a:lnTo>
                    <a:pt x="39" y="39"/>
                  </a:lnTo>
                  <a:lnTo>
                    <a:pt x="47" y="39"/>
                  </a:lnTo>
                  <a:lnTo>
                    <a:pt x="55" y="39"/>
                  </a:lnTo>
                  <a:lnTo>
                    <a:pt x="55" y="32"/>
                  </a:lnTo>
                  <a:lnTo>
                    <a:pt x="55" y="24"/>
                  </a:lnTo>
                  <a:lnTo>
                    <a:pt x="55" y="8"/>
                  </a:lnTo>
                  <a:lnTo>
                    <a:pt x="39" y="8"/>
                  </a:lnTo>
                  <a:lnTo>
                    <a:pt x="24" y="8"/>
                  </a:lnTo>
                  <a:lnTo>
                    <a:pt x="16" y="0"/>
                  </a:lnTo>
                  <a:lnTo>
                    <a:pt x="8" y="0"/>
                  </a:lnTo>
                  <a:lnTo>
                    <a:pt x="8" y="16"/>
                  </a:lnTo>
                  <a:lnTo>
                    <a:pt x="0" y="24"/>
                  </a:lnTo>
                  <a:lnTo>
                    <a:pt x="0" y="32"/>
                  </a:lnTo>
                  <a:lnTo>
                    <a:pt x="8" y="32"/>
                  </a:lnTo>
                  <a:lnTo>
                    <a:pt x="8" y="39"/>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3" name="Freeform 155"/>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4" name="Freeform 156"/>
            <p:cNvSpPr>
              <a:spLocks/>
            </p:cNvSpPr>
            <p:nvPr/>
          </p:nvSpPr>
          <p:spPr bwMode="auto">
            <a:xfrm>
              <a:off x="3413" y="1904"/>
              <a:ext cx="134" cy="95"/>
            </a:xfrm>
            <a:custGeom>
              <a:avLst/>
              <a:gdLst>
                <a:gd name="T0" fmla="*/ 39 w 134"/>
                <a:gd name="T1" fmla="*/ 16 h 95"/>
                <a:gd name="T2" fmla="*/ 31 w 134"/>
                <a:gd name="T3" fmla="*/ 32 h 95"/>
                <a:gd name="T4" fmla="*/ 24 w 134"/>
                <a:gd name="T5" fmla="*/ 48 h 95"/>
                <a:gd name="T6" fmla="*/ 0 w 134"/>
                <a:gd name="T7" fmla="*/ 48 h 95"/>
                <a:gd name="T8" fmla="*/ 0 w 134"/>
                <a:gd name="T9" fmla="*/ 56 h 95"/>
                <a:gd name="T10" fmla="*/ 8 w 134"/>
                <a:gd name="T11" fmla="*/ 87 h 95"/>
                <a:gd name="T12" fmla="*/ 8 w 134"/>
                <a:gd name="T13" fmla="*/ 95 h 95"/>
                <a:gd name="T14" fmla="*/ 24 w 134"/>
                <a:gd name="T15" fmla="*/ 87 h 95"/>
                <a:gd name="T16" fmla="*/ 39 w 134"/>
                <a:gd name="T17" fmla="*/ 79 h 95"/>
                <a:gd name="T18" fmla="*/ 47 w 134"/>
                <a:gd name="T19" fmla="*/ 79 h 95"/>
                <a:gd name="T20" fmla="*/ 55 w 134"/>
                <a:gd name="T21" fmla="*/ 71 h 95"/>
                <a:gd name="T22" fmla="*/ 63 w 134"/>
                <a:gd name="T23" fmla="*/ 71 h 95"/>
                <a:gd name="T24" fmla="*/ 79 w 134"/>
                <a:gd name="T25" fmla="*/ 63 h 95"/>
                <a:gd name="T26" fmla="*/ 95 w 134"/>
                <a:gd name="T27" fmla="*/ 71 h 95"/>
                <a:gd name="T28" fmla="*/ 111 w 134"/>
                <a:gd name="T29" fmla="*/ 71 h 95"/>
                <a:gd name="T30" fmla="*/ 126 w 134"/>
                <a:gd name="T31" fmla="*/ 71 h 95"/>
                <a:gd name="T32" fmla="*/ 134 w 134"/>
                <a:gd name="T33" fmla="*/ 71 h 95"/>
                <a:gd name="T34" fmla="*/ 134 w 134"/>
                <a:gd name="T35" fmla="*/ 63 h 95"/>
                <a:gd name="T36" fmla="*/ 134 w 134"/>
                <a:gd name="T37" fmla="*/ 56 h 95"/>
                <a:gd name="T38" fmla="*/ 134 w 134"/>
                <a:gd name="T39" fmla="*/ 40 h 95"/>
                <a:gd name="T40" fmla="*/ 134 w 134"/>
                <a:gd name="T41" fmla="*/ 32 h 95"/>
                <a:gd name="T42" fmla="*/ 118 w 134"/>
                <a:gd name="T43" fmla="*/ 24 h 95"/>
                <a:gd name="T44" fmla="*/ 111 w 134"/>
                <a:gd name="T45" fmla="*/ 24 h 95"/>
                <a:gd name="T46" fmla="*/ 103 w 134"/>
                <a:gd name="T47" fmla="*/ 16 h 95"/>
                <a:gd name="T48" fmla="*/ 95 w 134"/>
                <a:gd name="T49" fmla="*/ 8 h 95"/>
                <a:gd name="T50" fmla="*/ 95 w 134"/>
                <a:gd name="T51" fmla="*/ 0 h 95"/>
                <a:gd name="T52" fmla="*/ 79 w 134"/>
                <a:gd name="T53" fmla="*/ 0 h 95"/>
                <a:gd name="T54" fmla="*/ 63 w 134"/>
                <a:gd name="T55" fmla="*/ 8 h 95"/>
                <a:gd name="T56" fmla="*/ 55 w 134"/>
                <a:gd name="T57" fmla="*/ 8 h 95"/>
                <a:gd name="T58" fmla="*/ 39 w 134"/>
                <a:gd name="T59" fmla="*/ 1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4" h="95">
                  <a:moveTo>
                    <a:pt x="39" y="16"/>
                  </a:moveTo>
                  <a:lnTo>
                    <a:pt x="31" y="32"/>
                  </a:lnTo>
                  <a:lnTo>
                    <a:pt x="24" y="48"/>
                  </a:lnTo>
                  <a:lnTo>
                    <a:pt x="0" y="48"/>
                  </a:lnTo>
                  <a:lnTo>
                    <a:pt x="0" y="56"/>
                  </a:lnTo>
                  <a:lnTo>
                    <a:pt x="8" y="87"/>
                  </a:lnTo>
                  <a:lnTo>
                    <a:pt x="8" y="95"/>
                  </a:lnTo>
                  <a:lnTo>
                    <a:pt x="24" y="87"/>
                  </a:lnTo>
                  <a:lnTo>
                    <a:pt x="39" y="79"/>
                  </a:lnTo>
                  <a:lnTo>
                    <a:pt x="47" y="79"/>
                  </a:lnTo>
                  <a:lnTo>
                    <a:pt x="55" y="71"/>
                  </a:lnTo>
                  <a:lnTo>
                    <a:pt x="63" y="71"/>
                  </a:lnTo>
                  <a:lnTo>
                    <a:pt x="79" y="63"/>
                  </a:lnTo>
                  <a:lnTo>
                    <a:pt x="95" y="71"/>
                  </a:lnTo>
                  <a:lnTo>
                    <a:pt x="111" y="71"/>
                  </a:lnTo>
                  <a:lnTo>
                    <a:pt x="126" y="71"/>
                  </a:lnTo>
                  <a:lnTo>
                    <a:pt x="134" y="71"/>
                  </a:lnTo>
                  <a:lnTo>
                    <a:pt x="134" y="63"/>
                  </a:lnTo>
                  <a:lnTo>
                    <a:pt x="134" y="56"/>
                  </a:lnTo>
                  <a:lnTo>
                    <a:pt x="134" y="40"/>
                  </a:lnTo>
                  <a:lnTo>
                    <a:pt x="134" y="32"/>
                  </a:lnTo>
                  <a:lnTo>
                    <a:pt x="118" y="24"/>
                  </a:lnTo>
                  <a:lnTo>
                    <a:pt x="111" y="24"/>
                  </a:lnTo>
                  <a:lnTo>
                    <a:pt x="103" y="16"/>
                  </a:lnTo>
                  <a:lnTo>
                    <a:pt x="95" y="8"/>
                  </a:lnTo>
                  <a:lnTo>
                    <a:pt x="95" y="0"/>
                  </a:lnTo>
                  <a:lnTo>
                    <a:pt x="79" y="0"/>
                  </a:lnTo>
                  <a:lnTo>
                    <a:pt x="63" y="8"/>
                  </a:lnTo>
                  <a:lnTo>
                    <a:pt x="55" y="8"/>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5" name="Freeform 157"/>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6" name="Freeform 158"/>
            <p:cNvSpPr>
              <a:spLocks/>
            </p:cNvSpPr>
            <p:nvPr/>
          </p:nvSpPr>
          <p:spPr bwMode="auto">
            <a:xfrm>
              <a:off x="3444" y="2173"/>
              <a:ext cx="95" cy="71"/>
            </a:xfrm>
            <a:custGeom>
              <a:avLst/>
              <a:gdLst>
                <a:gd name="T0" fmla="*/ 95 w 95"/>
                <a:gd name="T1" fmla="*/ 0 h 71"/>
                <a:gd name="T2" fmla="*/ 64 w 95"/>
                <a:gd name="T3" fmla="*/ 0 h 71"/>
                <a:gd name="T4" fmla="*/ 56 w 95"/>
                <a:gd name="T5" fmla="*/ 0 h 71"/>
                <a:gd name="T6" fmla="*/ 40 w 95"/>
                <a:gd name="T7" fmla="*/ 0 h 71"/>
                <a:gd name="T8" fmla="*/ 24 w 95"/>
                <a:gd name="T9" fmla="*/ 8 h 71"/>
                <a:gd name="T10" fmla="*/ 16 w 95"/>
                <a:gd name="T11" fmla="*/ 8 h 71"/>
                <a:gd name="T12" fmla="*/ 16 w 95"/>
                <a:gd name="T13" fmla="*/ 16 h 71"/>
                <a:gd name="T14" fmla="*/ 0 w 95"/>
                <a:gd name="T15" fmla="*/ 16 h 71"/>
                <a:gd name="T16" fmla="*/ 0 w 95"/>
                <a:gd name="T17" fmla="*/ 47 h 71"/>
                <a:gd name="T18" fmla="*/ 8 w 95"/>
                <a:gd name="T19" fmla="*/ 63 h 71"/>
                <a:gd name="T20" fmla="*/ 0 w 95"/>
                <a:gd name="T21" fmla="*/ 71 h 71"/>
                <a:gd name="T22" fmla="*/ 48 w 95"/>
                <a:gd name="T23" fmla="*/ 71 h 71"/>
                <a:gd name="T24" fmla="*/ 56 w 95"/>
                <a:gd name="T25" fmla="*/ 71 h 71"/>
                <a:gd name="T26" fmla="*/ 64 w 95"/>
                <a:gd name="T27" fmla="*/ 63 h 71"/>
                <a:gd name="T28" fmla="*/ 72 w 95"/>
                <a:gd name="T29" fmla="*/ 63 h 71"/>
                <a:gd name="T30" fmla="*/ 95 w 95"/>
                <a:gd name="T31" fmla="*/ 47 h 71"/>
                <a:gd name="T32" fmla="*/ 95 w 95"/>
                <a:gd name="T33" fmla="*/ 39 h 71"/>
                <a:gd name="T34" fmla="*/ 87 w 95"/>
                <a:gd name="T35" fmla="*/ 24 h 71"/>
                <a:gd name="T36" fmla="*/ 95 w 95"/>
                <a:gd name="T37" fmla="*/ 8 h 71"/>
                <a:gd name="T38" fmla="*/ 95 w 95"/>
                <a:gd name="T3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71">
                  <a:moveTo>
                    <a:pt x="95" y="0"/>
                  </a:moveTo>
                  <a:lnTo>
                    <a:pt x="64" y="0"/>
                  </a:lnTo>
                  <a:lnTo>
                    <a:pt x="56" y="0"/>
                  </a:lnTo>
                  <a:lnTo>
                    <a:pt x="40" y="0"/>
                  </a:lnTo>
                  <a:lnTo>
                    <a:pt x="24" y="8"/>
                  </a:lnTo>
                  <a:lnTo>
                    <a:pt x="16" y="8"/>
                  </a:lnTo>
                  <a:lnTo>
                    <a:pt x="16" y="16"/>
                  </a:lnTo>
                  <a:lnTo>
                    <a:pt x="0" y="16"/>
                  </a:lnTo>
                  <a:lnTo>
                    <a:pt x="0" y="47"/>
                  </a:lnTo>
                  <a:lnTo>
                    <a:pt x="8" y="63"/>
                  </a:lnTo>
                  <a:lnTo>
                    <a:pt x="0" y="71"/>
                  </a:lnTo>
                  <a:lnTo>
                    <a:pt x="48" y="71"/>
                  </a:lnTo>
                  <a:lnTo>
                    <a:pt x="56" y="71"/>
                  </a:lnTo>
                  <a:lnTo>
                    <a:pt x="64" y="63"/>
                  </a:lnTo>
                  <a:lnTo>
                    <a:pt x="72" y="63"/>
                  </a:lnTo>
                  <a:lnTo>
                    <a:pt x="95" y="47"/>
                  </a:lnTo>
                  <a:lnTo>
                    <a:pt x="95" y="39"/>
                  </a:lnTo>
                  <a:lnTo>
                    <a:pt x="87" y="24"/>
                  </a:lnTo>
                  <a:lnTo>
                    <a:pt x="95"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7" name="Freeform 159"/>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58" name="Freeform 160"/>
            <p:cNvSpPr>
              <a:spLocks/>
            </p:cNvSpPr>
            <p:nvPr/>
          </p:nvSpPr>
          <p:spPr bwMode="auto">
            <a:xfrm>
              <a:off x="3373" y="2220"/>
              <a:ext cx="40" cy="63"/>
            </a:xfrm>
            <a:custGeom>
              <a:avLst/>
              <a:gdLst>
                <a:gd name="T0" fmla="*/ 24 w 40"/>
                <a:gd name="T1" fmla="*/ 63 h 63"/>
                <a:gd name="T2" fmla="*/ 16 w 40"/>
                <a:gd name="T3" fmla="*/ 63 h 63"/>
                <a:gd name="T4" fmla="*/ 16 w 40"/>
                <a:gd name="T5" fmla="*/ 56 h 63"/>
                <a:gd name="T6" fmla="*/ 8 w 40"/>
                <a:gd name="T7" fmla="*/ 56 h 63"/>
                <a:gd name="T8" fmla="*/ 0 w 40"/>
                <a:gd name="T9" fmla="*/ 48 h 63"/>
                <a:gd name="T10" fmla="*/ 0 w 40"/>
                <a:gd name="T11" fmla="*/ 40 h 63"/>
                <a:gd name="T12" fmla="*/ 0 w 40"/>
                <a:gd name="T13" fmla="*/ 24 h 63"/>
                <a:gd name="T14" fmla="*/ 0 w 40"/>
                <a:gd name="T15" fmla="*/ 8 h 63"/>
                <a:gd name="T16" fmla="*/ 16 w 40"/>
                <a:gd name="T17" fmla="*/ 0 h 63"/>
                <a:gd name="T18" fmla="*/ 24 w 40"/>
                <a:gd name="T19" fmla="*/ 8 h 63"/>
                <a:gd name="T20" fmla="*/ 24 w 40"/>
                <a:gd name="T21" fmla="*/ 16 h 63"/>
                <a:gd name="T22" fmla="*/ 32 w 40"/>
                <a:gd name="T23" fmla="*/ 16 h 63"/>
                <a:gd name="T24" fmla="*/ 32 w 40"/>
                <a:gd name="T25" fmla="*/ 32 h 63"/>
                <a:gd name="T26" fmla="*/ 40 w 40"/>
                <a:gd name="T27" fmla="*/ 48 h 63"/>
                <a:gd name="T28" fmla="*/ 32 w 40"/>
                <a:gd name="T29" fmla="*/ 48 h 63"/>
                <a:gd name="T30" fmla="*/ 32 w 40"/>
                <a:gd name="T31" fmla="*/ 56 h 63"/>
                <a:gd name="T32" fmla="*/ 24 w 40"/>
                <a:gd name="T3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63">
                  <a:moveTo>
                    <a:pt x="24" y="63"/>
                  </a:moveTo>
                  <a:lnTo>
                    <a:pt x="16" y="63"/>
                  </a:lnTo>
                  <a:lnTo>
                    <a:pt x="16" y="56"/>
                  </a:lnTo>
                  <a:lnTo>
                    <a:pt x="8" y="56"/>
                  </a:lnTo>
                  <a:lnTo>
                    <a:pt x="0" y="48"/>
                  </a:lnTo>
                  <a:lnTo>
                    <a:pt x="0" y="40"/>
                  </a:lnTo>
                  <a:lnTo>
                    <a:pt x="0" y="24"/>
                  </a:lnTo>
                  <a:lnTo>
                    <a:pt x="0" y="8"/>
                  </a:lnTo>
                  <a:lnTo>
                    <a:pt x="16" y="0"/>
                  </a:lnTo>
                  <a:lnTo>
                    <a:pt x="24" y="8"/>
                  </a:lnTo>
                  <a:lnTo>
                    <a:pt x="24" y="16"/>
                  </a:lnTo>
                  <a:lnTo>
                    <a:pt x="32" y="16"/>
                  </a:lnTo>
                  <a:lnTo>
                    <a:pt x="32" y="32"/>
                  </a:lnTo>
                  <a:lnTo>
                    <a:pt x="40" y="48"/>
                  </a:lnTo>
                  <a:lnTo>
                    <a:pt x="32" y="48"/>
                  </a:lnTo>
                  <a:lnTo>
                    <a:pt x="32" y="56"/>
                  </a:lnTo>
                  <a:lnTo>
                    <a:pt x="24"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59" name="Freeform 161"/>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0" name="Freeform 162"/>
            <p:cNvSpPr>
              <a:spLocks/>
            </p:cNvSpPr>
            <p:nvPr/>
          </p:nvSpPr>
          <p:spPr bwMode="auto">
            <a:xfrm>
              <a:off x="3500" y="2070"/>
              <a:ext cx="47" cy="63"/>
            </a:xfrm>
            <a:custGeom>
              <a:avLst/>
              <a:gdLst>
                <a:gd name="T0" fmla="*/ 0 w 47"/>
                <a:gd name="T1" fmla="*/ 16 h 63"/>
                <a:gd name="T2" fmla="*/ 8 w 47"/>
                <a:gd name="T3" fmla="*/ 16 h 63"/>
                <a:gd name="T4" fmla="*/ 8 w 47"/>
                <a:gd name="T5" fmla="*/ 24 h 63"/>
                <a:gd name="T6" fmla="*/ 16 w 47"/>
                <a:gd name="T7" fmla="*/ 32 h 63"/>
                <a:gd name="T8" fmla="*/ 16 w 47"/>
                <a:gd name="T9" fmla="*/ 40 h 63"/>
                <a:gd name="T10" fmla="*/ 24 w 47"/>
                <a:gd name="T11" fmla="*/ 48 h 63"/>
                <a:gd name="T12" fmla="*/ 31 w 47"/>
                <a:gd name="T13" fmla="*/ 48 h 63"/>
                <a:gd name="T14" fmla="*/ 31 w 47"/>
                <a:gd name="T15" fmla="*/ 55 h 63"/>
                <a:gd name="T16" fmla="*/ 39 w 47"/>
                <a:gd name="T17" fmla="*/ 63 h 63"/>
                <a:gd name="T18" fmla="*/ 39 w 47"/>
                <a:gd name="T19" fmla="*/ 55 h 63"/>
                <a:gd name="T20" fmla="*/ 39 w 47"/>
                <a:gd name="T21" fmla="*/ 40 h 63"/>
                <a:gd name="T22" fmla="*/ 47 w 47"/>
                <a:gd name="T23" fmla="*/ 32 h 63"/>
                <a:gd name="T24" fmla="*/ 47 w 47"/>
                <a:gd name="T25" fmla="*/ 24 h 63"/>
                <a:gd name="T26" fmla="*/ 47 w 47"/>
                <a:gd name="T27" fmla="*/ 16 h 63"/>
                <a:gd name="T28" fmla="*/ 31 w 47"/>
                <a:gd name="T29" fmla="*/ 0 h 63"/>
                <a:gd name="T30" fmla="*/ 24 w 47"/>
                <a:gd name="T31" fmla="*/ 0 h 63"/>
                <a:gd name="T32" fmla="*/ 8 w 47"/>
                <a:gd name="T33" fmla="*/ 8 h 63"/>
                <a:gd name="T34" fmla="*/ 0 w 47"/>
                <a:gd name="T35" fmla="*/ 8 h 63"/>
                <a:gd name="T36" fmla="*/ 0 w 47"/>
                <a:gd name="T3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63">
                  <a:moveTo>
                    <a:pt x="0" y="16"/>
                  </a:moveTo>
                  <a:lnTo>
                    <a:pt x="8" y="16"/>
                  </a:lnTo>
                  <a:lnTo>
                    <a:pt x="8" y="24"/>
                  </a:lnTo>
                  <a:lnTo>
                    <a:pt x="16" y="32"/>
                  </a:lnTo>
                  <a:lnTo>
                    <a:pt x="16" y="40"/>
                  </a:lnTo>
                  <a:lnTo>
                    <a:pt x="24" y="48"/>
                  </a:lnTo>
                  <a:lnTo>
                    <a:pt x="31" y="48"/>
                  </a:lnTo>
                  <a:lnTo>
                    <a:pt x="31" y="55"/>
                  </a:lnTo>
                  <a:lnTo>
                    <a:pt x="39" y="63"/>
                  </a:lnTo>
                  <a:lnTo>
                    <a:pt x="39" y="55"/>
                  </a:lnTo>
                  <a:lnTo>
                    <a:pt x="39" y="40"/>
                  </a:lnTo>
                  <a:lnTo>
                    <a:pt x="47" y="32"/>
                  </a:lnTo>
                  <a:lnTo>
                    <a:pt x="47" y="24"/>
                  </a:lnTo>
                  <a:lnTo>
                    <a:pt x="47" y="16"/>
                  </a:lnTo>
                  <a:lnTo>
                    <a:pt x="31" y="0"/>
                  </a:lnTo>
                  <a:lnTo>
                    <a:pt x="24" y="0"/>
                  </a:lnTo>
                  <a:lnTo>
                    <a:pt x="8" y="8"/>
                  </a:lnTo>
                  <a:lnTo>
                    <a:pt x="0"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1" name="Freeform 163"/>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2" name="Freeform 164"/>
            <p:cNvSpPr>
              <a:spLocks/>
            </p:cNvSpPr>
            <p:nvPr/>
          </p:nvSpPr>
          <p:spPr bwMode="auto">
            <a:xfrm>
              <a:off x="3397" y="2086"/>
              <a:ext cx="158" cy="103"/>
            </a:xfrm>
            <a:custGeom>
              <a:avLst/>
              <a:gdLst>
                <a:gd name="T0" fmla="*/ 158 w 158"/>
                <a:gd name="T1" fmla="*/ 55 h 103"/>
                <a:gd name="T2" fmla="*/ 158 w 158"/>
                <a:gd name="T3" fmla="*/ 63 h 103"/>
                <a:gd name="T4" fmla="*/ 150 w 158"/>
                <a:gd name="T5" fmla="*/ 79 h 103"/>
                <a:gd name="T6" fmla="*/ 142 w 158"/>
                <a:gd name="T7" fmla="*/ 79 h 103"/>
                <a:gd name="T8" fmla="*/ 142 w 158"/>
                <a:gd name="T9" fmla="*/ 87 h 103"/>
                <a:gd name="T10" fmla="*/ 111 w 158"/>
                <a:gd name="T11" fmla="*/ 87 h 103"/>
                <a:gd name="T12" fmla="*/ 103 w 158"/>
                <a:gd name="T13" fmla="*/ 87 h 103"/>
                <a:gd name="T14" fmla="*/ 87 w 158"/>
                <a:gd name="T15" fmla="*/ 87 h 103"/>
                <a:gd name="T16" fmla="*/ 71 w 158"/>
                <a:gd name="T17" fmla="*/ 95 h 103"/>
                <a:gd name="T18" fmla="*/ 63 w 158"/>
                <a:gd name="T19" fmla="*/ 95 h 103"/>
                <a:gd name="T20" fmla="*/ 63 w 158"/>
                <a:gd name="T21" fmla="*/ 103 h 103"/>
                <a:gd name="T22" fmla="*/ 47 w 158"/>
                <a:gd name="T23" fmla="*/ 103 h 103"/>
                <a:gd name="T24" fmla="*/ 40 w 158"/>
                <a:gd name="T25" fmla="*/ 95 h 103"/>
                <a:gd name="T26" fmla="*/ 40 w 158"/>
                <a:gd name="T27" fmla="*/ 87 h 103"/>
                <a:gd name="T28" fmla="*/ 16 w 158"/>
                <a:gd name="T29" fmla="*/ 63 h 103"/>
                <a:gd name="T30" fmla="*/ 0 w 158"/>
                <a:gd name="T31" fmla="*/ 47 h 103"/>
                <a:gd name="T32" fmla="*/ 8 w 158"/>
                <a:gd name="T33" fmla="*/ 47 h 103"/>
                <a:gd name="T34" fmla="*/ 8 w 158"/>
                <a:gd name="T35" fmla="*/ 39 h 103"/>
                <a:gd name="T36" fmla="*/ 8 w 158"/>
                <a:gd name="T37" fmla="*/ 32 h 103"/>
                <a:gd name="T38" fmla="*/ 16 w 158"/>
                <a:gd name="T39" fmla="*/ 16 h 103"/>
                <a:gd name="T40" fmla="*/ 24 w 158"/>
                <a:gd name="T41" fmla="*/ 8 h 103"/>
                <a:gd name="T42" fmla="*/ 16 w 158"/>
                <a:gd name="T43" fmla="*/ 0 h 103"/>
                <a:gd name="T44" fmla="*/ 32 w 158"/>
                <a:gd name="T45" fmla="*/ 0 h 103"/>
                <a:gd name="T46" fmla="*/ 40 w 158"/>
                <a:gd name="T47" fmla="*/ 0 h 103"/>
                <a:gd name="T48" fmla="*/ 63 w 158"/>
                <a:gd name="T49" fmla="*/ 0 h 103"/>
                <a:gd name="T50" fmla="*/ 79 w 158"/>
                <a:gd name="T51" fmla="*/ 0 h 103"/>
                <a:gd name="T52" fmla="*/ 95 w 158"/>
                <a:gd name="T53" fmla="*/ 0 h 103"/>
                <a:gd name="T54" fmla="*/ 103 w 158"/>
                <a:gd name="T55" fmla="*/ 0 h 103"/>
                <a:gd name="T56" fmla="*/ 111 w 158"/>
                <a:gd name="T57" fmla="*/ 0 h 103"/>
                <a:gd name="T58" fmla="*/ 111 w 158"/>
                <a:gd name="T59" fmla="*/ 8 h 103"/>
                <a:gd name="T60" fmla="*/ 119 w 158"/>
                <a:gd name="T61" fmla="*/ 16 h 103"/>
                <a:gd name="T62" fmla="*/ 119 w 158"/>
                <a:gd name="T63" fmla="*/ 24 h 103"/>
                <a:gd name="T64" fmla="*/ 127 w 158"/>
                <a:gd name="T65" fmla="*/ 32 h 103"/>
                <a:gd name="T66" fmla="*/ 134 w 158"/>
                <a:gd name="T67" fmla="*/ 32 h 103"/>
                <a:gd name="T68" fmla="*/ 134 w 158"/>
                <a:gd name="T69" fmla="*/ 39 h 103"/>
                <a:gd name="T70" fmla="*/ 142 w 158"/>
                <a:gd name="T71" fmla="*/ 47 h 103"/>
                <a:gd name="T72" fmla="*/ 150 w 158"/>
                <a:gd name="T73" fmla="*/ 55 h 103"/>
                <a:gd name="T74" fmla="*/ 158 w 158"/>
                <a:gd name="T75"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8" h="103">
                  <a:moveTo>
                    <a:pt x="158" y="55"/>
                  </a:moveTo>
                  <a:lnTo>
                    <a:pt x="158" y="63"/>
                  </a:lnTo>
                  <a:lnTo>
                    <a:pt x="150" y="79"/>
                  </a:lnTo>
                  <a:lnTo>
                    <a:pt x="142" y="79"/>
                  </a:lnTo>
                  <a:lnTo>
                    <a:pt x="142" y="87"/>
                  </a:lnTo>
                  <a:lnTo>
                    <a:pt x="111" y="87"/>
                  </a:lnTo>
                  <a:lnTo>
                    <a:pt x="103" y="87"/>
                  </a:lnTo>
                  <a:lnTo>
                    <a:pt x="87" y="87"/>
                  </a:lnTo>
                  <a:lnTo>
                    <a:pt x="71" y="95"/>
                  </a:lnTo>
                  <a:lnTo>
                    <a:pt x="63" y="95"/>
                  </a:lnTo>
                  <a:lnTo>
                    <a:pt x="63" y="103"/>
                  </a:lnTo>
                  <a:lnTo>
                    <a:pt x="47" y="103"/>
                  </a:lnTo>
                  <a:lnTo>
                    <a:pt x="40" y="95"/>
                  </a:lnTo>
                  <a:lnTo>
                    <a:pt x="40" y="87"/>
                  </a:lnTo>
                  <a:lnTo>
                    <a:pt x="16" y="63"/>
                  </a:lnTo>
                  <a:lnTo>
                    <a:pt x="0" y="47"/>
                  </a:lnTo>
                  <a:lnTo>
                    <a:pt x="8" y="47"/>
                  </a:lnTo>
                  <a:lnTo>
                    <a:pt x="8" y="39"/>
                  </a:lnTo>
                  <a:lnTo>
                    <a:pt x="8" y="32"/>
                  </a:lnTo>
                  <a:lnTo>
                    <a:pt x="16" y="16"/>
                  </a:lnTo>
                  <a:lnTo>
                    <a:pt x="24" y="8"/>
                  </a:lnTo>
                  <a:lnTo>
                    <a:pt x="16" y="0"/>
                  </a:lnTo>
                  <a:lnTo>
                    <a:pt x="32" y="0"/>
                  </a:lnTo>
                  <a:lnTo>
                    <a:pt x="40" y="0"/>
                  </a:lnTo>
                  <a:lnTo>
                    <a:pt x="63" y="0"/>
                  </a:lnTo>
                  <a:lnTo>
                    <a:pt x="79" y="0"/>
                  </a:lnTo>
                  <a:lnTo>
                    <a:pt x="95" y="0"/>
                  </a:lnTo>
                  <a:lnTo>
                    <a:pt x="103" y="0"/>
                  </a:lnTo>
                  <a:lnTo>
                    <a:pt x="111" y="0"/>
                  </a:lnTo>
                  <a:lnTo>
                    <a:pt x="111" y="8"/>
                  </a:lnTo>
                  <a:lnTo>
                    <a:pt x="119" y="16"/>
                  </a:lnTo>
                  <a:lnTo>
                    <a:pt x="119" y="24"/>
                  </a:lnTo>
                  <a:lnTo>
                    <a:pt x="127" y="32"/>
                  </a:lnTo>
                  <a:lnTo>
                    <a:pt x="134" y="32"/>
                  </a:lnTo>
                  <a:lnTo>
                    <a:pt x="134" y="39"/>
                  </a:lnTo>
                  <a:lnTo>
                    <a:pt x="142" y="47"/>
                  </a:lnTo>
                  <a:lnTo>
                    <a:pt x="150" y="55"/>
                  </a:lnTo>
                  <a:lnTo>
                    <a:pt x="158"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3" name="Freeform 165"/>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close/>
                </a:path>
              </a:pathLst>
            </a:custGeom>
            <a:solidFill>
              <a:srgbClr val="FF5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4" name="Freeform 166"/>
            <p:cNvSpPr>
              <a:spLocks/>
            </p:cNvSpPr>
            <p:nvPr/>
          </p:nvSpPr>
          <p:spPr bwMode="auto">
            <a:xfrm>
              <a:off x="3310" y="2070"/>
              <a:ext cx="111" cy="71"/>
            </a:xfrm>
            <a:custGeom>
              <a:avLst/>
              <a:gdLst>
                <a:gd name="T0" fmla="*/ 40 w 111"/>
                <a:gd name="T1" fmla="*/ 71 h 71"/>
                <a:gd name="T2" fmla="*/ 63 w 111"/>
                <a:gd name="T3" fmla="*/ 63 h 71"/>
                <a:gd name="T4" fmla="*/ 71 w 111"/>
                <a:gd name="T5" fmla="*/ 63 h 71"/>
                <a:gd name="T6" fmla="*/ 87 w 111"/>
                <a:gd name="T7" fmla="*/ 63 h 71"/>
                <a:gd name="T8" fmla="*/ 95 w 111"/>
                <a:gd name="T9" fmla="*/ 63 h 71"/>
                <a:gd name="T10" fmla="*/ 95 w 111"/>
                <a:gd name="T11" fmla="*/ 55 h 71"/>
                <a:gd name="T12" fmla="*/ 95 w 111"/>
                <a:gd name="T13" fmla="*/ 48 h 71"/>
                <a:gd name="T14" fmla="*/ 103 w 111"/>
                <a:gd name="T15" fmla="*/ 32 h 71"/>
                <a:gd name="T16" fmla="*/ 111 w 111"/>
                <a:gd name="T17" fmla="*/ 24 h 71"/>
                <a:gd name="T18" fmla="*/ 111 w 111"/>
                <a:gd name="T19" fmla="*/ 16 h 71"/>
                <a:gd name="T20" fmla="*/ 103 w 111"/>
                <a:gd name="T21" fmla="*/ 16 h 71"/>
                <a:gd name="T22" fmla="*/ 95 w 111"/>
                <a:gd name="T23" fmla="*/ 0 h 71"/>
                <a:gd name="T24" fmla="*/ 71 w 111"/>
                <a:gd name="T25" fmla="*/ 16 h 71"/>
                <a:gd name="T26" fmla="*/ 32 w 111"/>
                <a:gd name="T27" fmla="*/ 24 h 71"/>
                <a:gd name="T28" fmla="*/ 16 w 111"/>
                <a:gd name="T29" fmla="*/ 24 h 71"/>
                <a:gd name="T30" fmla="*/ 8 w 111"/>
                <a:gd name="T31" fmla="*/ 24 h 71"/>
                <a:gd name="T32" fmla="*/ 0 w 111"/>
                <a:gd name="T33" fmla="*/ 40 h 71"/>
                <a:gd name="T34" fmla="*/ 0 w 111"/>
                <a:gd name="T35" fmla="*/ 48 h 71"/>
                <a:gd name="T36" fmla="*/ 8 w 111"/>
                <a:gd name="T37" fmla="*/ 48 h 71"/>
                <a:gd name="T38" fmla="*/ 8 w 111"/>
                <a:gd name="T39" fmla="*/ 55 h 71"/>
                <a:gd name="T40" fmla="*/ 24 w 111"/>
                <a:gd name="T41" fmla="*/ 63 h 71"/>
                <a:gd name="T42" fmla="*/ 40 w 111"/>
                <a:gd name="T4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71">
                  <a:moveTo>
                    <a:pt x="40" y="71"/>
                  </a:moveTo>
                  <a:lnTo>
                    <a:pt x="63" y="63"/>
                  </a:lnTo>
                  <a:lnTo>
                    <a:pt x="71" y="63"/>
                  </a:lnTo>
                  <a:lnTo>
                    <a:pt x="87" y="63"/>
                  </a:lnTo>
                  <a:lnTo>
                    <a:pt x="95" y="63"/>
                  </a:lnTo>
                  <a:lnTo>
                    <a:pt x="95" y="55"/>
                  </a:lnTo>
                  <a:lnTo>
                    <a:pt x="95" y="48"/>
                  </a:lnTo>
                  <a:lnTo>
                    <a:pt x="103" y="32"/>
                  </a:lnTo>
                  <a:lnTo>
                    <a:pt x="111" y="24"/>
                  </a:lnTo>
                  <a:lnTo>
                    <a:pt x="111" y="16"/>
                  </a:lnTo>
                  <a:lnTo>
                    <a:pt x="103" y="16"/>
                  </a:lnTo>
                  <a:lnTo>
                    <a:pt x="95" y="0"/>
                  </a:lnTo>
                  <a:lnTo>
                    <a:pt x="71" y="16"/>
                  </a:lnTo>
                  <a:lnTo>
                    <a:pt x="32" y="24"/>
                  </a:lnTo>
                  <a:lnTo>
                    <a:pt x="16" y="24"/>
                  </a:lnTo>
                  <a:lnTo>
                    <a:pt x="8" y="24"/>
                  </a:lnTo>
                  <a:lnTo>
                    <a:pt x="0" y="40"/>
                  </a:lnTo>
                  <a:lnTo>
                    <a:pt x="0" y="48"/>
                  </a:lnTo>
                  <a:lnTo>
                    <a:pt x="8" y="48"/>
                  </a:lnTo>
                  <a:lnTo>
                    <a:pt x="8" y="55"/>
                  </a:lnTo>
                  <a:lnTo>
                    <a:pt x="24" y="63"/>
                  </a:lnTo>
                  <a:lnTo>
                    <a:pt x="40"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5" name="Freeform 167"/>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6" name="Freeform 168"/>
            <p:cNvSpPr>
              <a:spLocks/>
            </p:cNvSpPr>
            <p:nvPr/>
          </p:nvSpPr>
          <p:spPr bwMode="auto">
            <a:xfrm>
              <a:off x="3350" y="2133"/>
              <a:ext cx="94" cy="103"/>
            </a:xfrm>
            <a:custGeom>
              <a:avLst/>
              <a:gdLst>
                <a:gd name="T0" fmla="*/ 7 w 94"/>
                <a:gd name="T1" fmla="*/ 24 h 103"/>
                <a:gd name="T2" fmla="*/ 15 w 94"/>
                <a:gd name="T3" fmla="*/ 24 h 103"/>
                <a:gd name="T4" fmla="*/ 23 w 94"/>
                <a:gd name="T5" fmla="*/ 32 h 103"/>
                <a:gd name="T6" fmla="*/ 23 w 94"/>
                <a:gd name="T7" fmla="*/ 48 h 103"/>
                <a:gd name="T8" fmla="*/ 23 w 94"/>
                <a:gd name="T9" fmla="*/ 64 h 103"/>
                <a:gd name="T10" fmla="*/ 15 w 94"/>
                <a:gd name="T11" fmla="*/ 71 h 103"/>
                <a:gd name="T12" fmla="*/ 7 w 94"/>
                <a:gd name="T13" fmla="*/ 79 h 103"/>
                <a:gd name="T14" fmla="*/ 23 w 94"/>
                <a:gd name="T15" fmla="*/ 79 h 103"/>
                <a:gd name="T16" fmla="*/ 23 w 94"/>
                <a:gd name="T17" fmla="*/ 95 h 103"/>
                <a:gd name="T18" fmla="*/ 39 w 94"/>
                <a:gd name="T19" fmla="*/ 87 h 103"/>
                <a:gd name="T20" fmla="*/ 47 w 94"/>
                <a:gd name="T21" fmla="*/ 95 h 103"/>
                <a:gd name="T22" fmla="*/ 47 w 94"/>
                <a:gd name="T23" fmla="*/ 103 h 103"/>
                <a:gd name="T24" fmla="*/ 55 w 94"/>
                <a:gd name="T25" fmla="*/ 103 h 103"/>
                <a:gd name="T26" fmla="*/ 63 w 94"/>
                <a:gd name="T27" fmla="*/ 95 h 103"/>
                <a:gd name="T28" fmla="*/ 71 w 94"/>
                <a:gd name="T29" fmla="*/ 87 h 103"/>
                <a:gd name="T30" fmla="*/ 94 w 94"/>
                <a:gd name="T31" fmla="*/ 87 h 103"/>
                <a:gd name="T32" fmla="*/ 94 w 94"/>
                <a:gd name="T33" fmla="*/ 56 h 103"/>
                <a:gd name="T34" fmla="*/ 87 w 94"/>
                <a:gd name="T35" fmla="*/ 48 h 103"/>
                <a:gd name="T36" fmla="*/ 87 w 94"/>
                <a:gd name="T37" fmla="*/ 40 h 103"/>
                <a:gd name="T38" fmla="*/ 63 w 94"/>
                <a:gd name="T39" fmla="*/ 16 h 103"/>
                <a:gd name="T40" fmla="*/ 47 w 94"/>
                <a:gd name="T41" fmla="*/ 0 h 103"/>
                <a:gd name="T42" fmla="*/ 23 w 94"/>
                <a:gd name="T43" fmla="*/ 0 h 103"/>
                <a:gd name="T44" fmla="*/ 0 w 94"/>
                <a:gd name="T45" fmla="*/ 8 h 103"/>
                <a:gd name="T46" fmla="*/ 7 w 94"/>
                <a:gd name="T47" fmla="*/ 24 h 103"/>
                <a:gd name="T48" fmla="*/ 0 w 94"/>
                <a:gd name="T49" fmla="*/ 24 h 103"/>
                <a:gd name="T50" fmla="*/ 7 w 94"/>
                <a:gd name="T51" fmla="*/ 2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103">
                  <a:moveTo>
                    <a:pt x="7" y="24"/>
                  </a:moveTo>
                  <a:lnTo>
                    <a:pt x="15" y="24"/>
                  </a:lnTo>
                  <a:lnTo>
                    <a:pt x="23" y="32"/>
                  </a:lnTo>
                  <a:lnTo>
                    <a:pt x="23" y="48"/>
                  </a:lnTo>
                  <a:lnTo>
                    <a:pt x="23" y="64"/>
                  </a:lnTo>
                  <a:lnTo>
                    <a:pt x="15" y="71"/>
                  </a:lnTo>
                  <a:lnTo>
                    <a:pt x="7" y="79"/>
                  </a:lnTo>
                  <a:lnTo>
                    <a:pt x="23" y="79"/>
                  </a:lnTo>
                  <a:lnTo>
                    <a:pt x="23" y="95"/>
                  </a:lnTo>
                  <a:lnTo>
                    <a:pt x="39" y="87"/>
                  </a:lnTo>
                  <a:lnTo>
                    <a:pt x="47" y="95"/>
                  </a:lnTo>
                  <a:lnTo>
                    <a:pt x="47" y="103"/>
                  </a:lnTo>
                  <a:lnTo>
                    <a:pt x="55" y="103"/>
                  </a:lnTo>
                  <a:lnTo>
                    <a:pt x="63" y="95"/>
                  </a:lnTo>
                  <a:lnTo>
                    <a:pt x="71" y="87"/>
                  </a:lnTo>
                  <a:lnTo>
                    <a:pt x="94" y="87"/>
                  </a:lnTo>
                  <a:lnTo>
                    <a:pt x="94" y="56"/>
                  </a:lnTo>
                  <a:lnTo>
                    <a:pt x="87" y="48"/>
                  </a:lnTo>
                  <a:lnTo>
                    <a:pt x="87" y="40"/>
                  </a:lnTo>
                  <a:lnTo>
                    <a:pt x="63" y="16"/>
                  </a:lnTo>
                  <a:lnTo>
                    <a:pt x="47" y="0"/>
                  </a:lnTo>
                  <a:lnTo>
                    <a:pt x="23" y="0"/>
                  </a:lnTo>
                  <a:lnTo>
                    <a:pt x="0" y="8"/>
                  </a:lnTo>
                  <a:lnTo>
                    <a:pt x="7" y="24"/>
                  </a:lnTo>
                  <a:lnTo>
                    <a:pt x="0" y="24"/>
                  </a:lnTo>
                  <a:lnTo>
                    <a:pt x="7"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7" name="Freeform 169"/>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68" name="Freeform 170"/>
            <p:cNvSpPr>
              <a:spLocks/>
            </p:cNvSpPr>
            <p:nvPr/>
          </p:nvSpPr>
          <p:spPr bwMode="auto">
            <a:xfrm>
              <a:off x="3318" y="2157"/>
              <a:ext cx="55" cy="55"/>
            </a:xfrm>
            <a:custGeom>
              <a:avLst/>
              <a:gdLst>
                <a:gd name="T0" fmla="*/ 39 w 55"/>
                <a:gd name="T1" fmla="*/ 55 h 55"/>
                <a:gd name="T2" fmla="*/ 47 w 55"/>
                <a:gd name="T3" fmla="*/ 47 h 55"/>
                <a:gd name="T4" fmla="*/ 55 w 55"/>
                <a:gd name="T5" fmla="*/ 47 h 55"/>
                <a:gd name="T6" fmla="*/ 55 w 55"/>
                <a:gd name="T7" fmla="*/ 40 h 55"/>
                <a:gd name="T8" fmla="*/ 55 w 55"/>
                <a:gd name="T9" fmla="*/ 24 h 55"/>
                <a:gd name="T10" fmla="*/ 55 w 55"/>
                <a:gd name="T11" fmla="*/ 8 h 55"/>
                <a:gd name="T12" fmla="*/ 47 w 55"/>
                <a:gd name="T13" fmla="*/ 0 h 55"/>
                <a:gd name="T14" fmla="*/ 39 w 55"/>
                <a:gd name="T15" fmla="*/ 0 h 55"/>
                <a:gd name="T16" fmla="*/ 32 w 55"/>
                <a:gd name="T17" fmla="*/ 0 h 55"/>
                <a:gd name="T18" fmla="*/ 24 w 55"/>
                <a:gd name="T19" fmla="*/ 0 h 55"/>
                <a:gd name="T20" fmla="*/ 16 w 55"/>
                <a:gd name="T21" fmla="*/ 8 h 55"/>
                <a:gd name="T22" fmla="*/ 0 w 55"/>
                <a:gd name="T23" fmla="*/ 16 h 55"/>
                <a:gd name="T24" fmla="*/ 8 w 55"/>
                <a:gd name="T25" fmla="*/ 16 h 55"/>
                <a:gd name="T26" fmla="*/ 8 w 55"/>
                <a:gd name="T27" fmla="*/ 24 h 55"/>
                <a:gd name="T28" fmla="*/ 16 w 55"/>
                <a:gd name="T29" fmla="*/ 32 h 55"/>
                <a:gd name="T30" fmla="*/ 39 w 55"/>
                <a:gd name="T3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55">
                  <a:moveTo>
                    <a:pt x="39" y="55"/>
                  </a:moveTo>
                  <a:lnTo>
                    <a:pt x="47" y="47"/>
                  </a:lnTo>
                  <a:lnTo>
                    <a:pt x="55" y="47"/>
                  </a:lnTo>
                  <a:lnTo>
                    <a:pt x="55" y="40"/>
                  </a:lnTo>
                  <a:lnTo>
                    <a:pt x="55" y="24"/>
                  </a:lnTo>
                  <a:lnTo>
                    <a:pt x="55" y="8"/>
                  </a:lnTo>
                  <a:lnTo>
                    <a:pt x="47" y="0"/>
                  </a:lnTo>
                  <a:lnTo>
                    <a:pt x="39" y="0"/>
                  </a:lnTo>
                  <a:lnTo>
                    <a:pt x="32" y="0"/>
                  </a:lnTo>
                  <a:lnTo>
                    <a:pt x="24" y="0"/>
                  </a:lnTo>
                  <a:lnTo>
                    <a:pt x="16" y="8"/>
                  </a:lnTo>
                  <a:lnTo>
                    <a:pt x="0" y="16"/>
                  </a:lnTo>
                  <a:lnTo>
                    <a:pt x="8" y="16"/>
                  </a:lnTo>
                  <a:lnTo>
                    <a:pt x="8" y="24"/>
                  </a:lnTo>
                  <a:lnTo>
                    <a:pt x="16" y="32"/>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69" name="Freeform 171"/>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0" name="Freeform 172"/>
            <p:cNvSpPr>
              <a:spLocks/>
            </p:cNvSpPr>
            <p:nvPr/>
          </p:nvSpPr>
          <p:spPr bwMode="auto">
            <a:xfrm>
              <a:off x="3263" y="2118"/>
              <a:ext cx="55" cy="39"/>
            </a:xfrm>
            <a:custGeom>
              <a:avLst/>
              <a:gdLst>
                <a:gd name="T0" fmla="*/ 0 w 55"/>
                <a:gd name="T1" fmla="*/ 31 h 39"/>
                <a:gd name="T2" fmla="*/ 23 w 55"/>
                <a:gd name="T3" fmla="*/ 31 h 39"/>
                <a:gd name="T4" fmla="*/ 55 w 55"/>
                <a:gd name="T5" fmla="*/ 31 h 39"/>
                <a:gd name="T6" fmla="*/ 55 w 55"/>
                <a:gd name="T7" fmla="*/ 7 h 39"/>
                <a:gd name="T8" fmla="*/ 47 w 55"/>
                <a:gd name="T9" fmla="*/ 0 h 39"/>
                <a:gd name="T10" fmla="*/ 39 w 55"/>
                <a:gd name="T11" fmla="*/ 0 h 39"/>
                <a:gd name="T12" fmla="*/ 31 w 55"/>
                <a:gd name="T13" fmla="*/ 7 h 39"/>
                <a:gd name="T14" fmla="*/ 15 w 55"/>
                <a:gd name="T15" fmla="*/ 7 h 39"/>
                <a:gd name="T16" fmla="*/ 7 w 55"/>
                <a:gd name="T17" fmla="*/ 7 h 39"/>
                <a:gd name="T18" fmla="*/ 0 w 55"/>
                <a:gd name="T19" fmla="*/ 7 h 39"/>
                <a:gd name="T20" fmla="*/ 0 w 55"/>
                <a:gd name="T21" fmla="*/ 15 h 39"/>
                <a:gd name="T22" fmla="*/ 0 w 55"/>
                <a:gd name="T23" fmla="*/ 31 h 39"/>
                <a:gd name="T24" fmla="*/ 0 w 55"/>
                <a:gd name="T25" fmla="*/ 39 h 39"/>
                <a:gd name="T26" fmla="*/ 0 w 55"/>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39">
                  <a:moveTo>
                    <a:pt x="0" y="31"/>
                  </a:moveTo>
                  <a:lnTo>
                    <a:pt x="23" y="31"/>
                  </a:lnTo>
                  <a:lnTo>
                    <a:pt x="55" y="31"/>
                  </a:lnTo>
                  <a:lnTo>
                    <a:pt x="55" y="7"/>
                  </a:lnTo>
                  <a:lnTo>
                    <a:pt x="47" y="0"/>
                  </a:lnTo>
                  <a:lnTo>
                    <a:pt x="39" y="0"/>
                  </a:lnTo>
                  <a:lnTo>
                    <a:pt x="31" y="7"/>
                  </a:lnTo>
                  <a:lnTo>
                    <a:pt x="15" y="7"/>
                  </a:lnTo>
                  <a:lnTo>
                    <a:pt x="7" y="7"/>
                  </a:lnTo>
                  <a:lnTo>
                    <a:pt x="0" y="7"/>
                  </a:lnTo>
                  <a:lnTo>
                    <a:pt x="0" y="15"/>
                  </a:lnTo>
                  <a:lnTo>
                    <a:pt x="0" y="31"/>
                  </a:lnTo>
                  <a:lnTo>
                    <a:pt x="0" y="39"/>
                  </a:lnTo>
                  <a:lnTo>
                    <a:pt x="0"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1" name="Freeform 173"/>
            <p:cNvSpPr>
              <a:spLocks noEditPoints="1"/>
            </p:cNvSpPr>
            <p:nvPr/>
          </p:nvSpPr>
          <p:spPr bwMode="auto">
            <a:xfrm>
              <a:off x="3397" y="2244"/>
              <a:ext cx="134" cy="158"/>
            </a:xfrm>
            <a:custGeom>
              <a:avLst/>
              <a:gdLst>
                <a:gd name="T0" fmla="*/ 103 w 134"/>
                <a:gd name="T1" fmla="*/ 142 h 158"/>
                <a:gd name="T2" fmla="*/ 87 w 134"/>
                <a:gd name="T3" fmla="*/ 142 h 158"/>
                <a:gd name="T4" fmla="*/ 79 w 134"/>
                <a:gd name="T5" fmla="*/ 150 h 158"/>
                <a:gd name="T6" fmla="*/ 95 w 134"/>
                <a:gd name="T7" fmla="*/ 158 h 158"/>
                <a:gd name="T8" fmla="*/ 134 w 134"/>
                <a:gd name="T9" fmla="*/ 158 h 158"/>
                <a:gd name="T10" fmla="*/ 134 w 134"/>
                <a:gd name="T11" fmla="*/ 150 h 158"/>
                <a:gd name="T12" fmla="*/ 119 w 134"/>
                <a:gd name="T13" fmla="*/ 142 h 158"/>
                <a:gd name="T14" fmla="*/ 111 w 134"/>
                <a:gd name="T15" fmla="*/ 142 h 158"/>
                <a:gd name="T16" fmla="*/ 103 w 134"/>
                <a:gd name="T17" fmla="*/ 142 h 158"/>
                <a:gd name="T18" fmla="*/ 8 w 134"/>
                <a:gd name="T19" fmla="*/ 8 h 158"/>
                <a:gd name="T20" fmla="*/ 16 w 134"/>
                <a:gd name="T21" fmla="*/ 24 h 158"/>
                <a:gd name="T22" fmla="*/ 8 w 134"/>
                <a:gd name="T23" fmla="*/ 24 h 158"/>
                <a:gd name="T24" fmla="*/ 8 w 134"/>
                <a:gd name="T25" fmla="*/ 32 h 158"/>
                <a:gd name="T26" fmla="*/ 0 w 134"/>
                <a:gd name="T27" fmla="*/ 39 h 158"/>
                <a:gd name="T28" fmla="*/ 0 w 134"/>
                <a:gd name="T29" fmla="*/ 47 h 158"/>
                <a:gd name="T30" fmla="*/ 24 w 134"/>
                <a:gd name="T31" fmla="*/ 71 h 158"/>
                <a:gd name="T32" fmla="*/ 32 w 134"/>
                <a:gd name="T33" fmla="*/ 87 h 158"/>
                <a:gd name="T34" fmla="*/ 40 w 134"/>
                <a:gd name="T35" fmla="*/ 87 h 158"/>
                <a:gd name="T36" fmla="*/ 63 w 134"/>
                <a:gd name="T37" fmla="*/ 87 h 158"/>
                <a:gd name="T38" fmla="*/ 71 w 134"/>
                <a:gd name="T39" fmla="*/ 87 h 158"/>
                <a:gd name="T40" fmla="*/ 71 w 134"/>
                <a:gd name="T41" fmla="*/ 95 h 158"/>
                <a:gd name="T42" fmla="*/ 71 w 134"/>
                <a:gd name="T43" fmla="*/ 103 h 158"/>
                <a:gd name="T44" fmla="*/ 55 w 134"/>
                <a:gd name="T45" fmla="*/ 95 h 158"/>
                <a:gd name="T46" fmla="*/ 40 w 134"/>
                <a:gd name="T47" fmla="*/ 103 h 158"/>
                <a:gd name="T48" fmla="*/ 32 w 134"/>
                <a:gd name="T49" fmla="*/ 103 h 158"/>
                <a:gd name="T50" fmla="*/ 32 w 134"/>
                <a:gd name="T51" fmla="*/ 111 h 158"/>
                <a:gd name="T52" fmla="*/ 32 w 134"/>
                <a:gd name="T53" fmla="*/ 119 h 158"/>
                <a:gd name="T54" fmla="*/ 47 w 134"/>
                <a:gd name="T55" fmla="*/ 126 h 158"/>
                <a:gd name="T56" fmla="*/ 47 w 134"/>
                <a:gd name="T57" fmla="*/ 134 h 158"/>
                <a:gd name="T58" fmla="*/ 71 w 134"/>
                <a:gd name="T59" fmla="*/ 134 h 158"/>
                <a:gd name="T60" fmla="*/ 79 w 134"/>
                <a:gd name="T61" fmla="*/ 126 h 158"/>
                <a:gd name="T62" fmla="*/ 79 w 134"/>
                <a:gd name="T63" fmla="*/ 111 h 158"/>
                <a:gd name="T64" fmla="*/ 87 w 134"/>
                <a:gd name="T65" fmla="*/ 111 h 158"/>
                <a:gd name="T66" fmla="*/ 95 w 134"/>
                <a:gd name="T67" fmla="*/ 103 h 158"/>
                <a:gd name="T68" fmla="*/ 87 w 134"/>
                <a:gd name="T69" fmla="*/ 95 h 158"/>
                <a:gd name="T70" fmla="*/ 79 w 134"/>
                <a:gd name="T71" fmla="*/ 87 h 158"/>
                <a:gd name="T72" fmla="*/ 79 w 134"/>
                <a:gd name="T73" fmla="*/ 79 h 158"/>
                <a:gd name="T74" fmla="*/ 71 w 134"/>
                <a:gd name="T75" fmla="*/ 79 h 158"/>
                <a:gd name="T76" fmla="*/ 71 w 134"/>
                <a:gd name="T77" fmla="*/ 71 h 158"/>
                <a:gd name="T78" fmla="*/ 71 w 134"/>
                <a:gd name="T79" fmla="*/ 55 h 158"/>
                <a:gd name="T80" fmla="*/ 63 w 134"/>
                <a:gd name="T81" fmla="*/ 39 h 158"/>
                <a:gd name="T82" fmla="*/ 63 w 134"/>
                <a:gd name="T83" fmla="*/ 32 h 158"/>
                <a:gd name="T84" fmla="*/ 71 w 134"/>
                <a:gd name="T85" fmla="*/ 39 h 158"/>
                <a:gd name="T86" fmla="*/ 71 w 134"/>
                <a:gd name="T87" fmla="*/ 24 h 158"/>
                <a:gd name="T88" fmla="*/ 71 w 134"/>
                <a:gd name="T89" fmla="*/ 16 h 158"/>
                <a:gd name="T90" fmla="*/ 95 w 134"/>
                <a:gd name="T91" fmla="*/ 16 h 158"/>
                <a:gd name="T92" fmla="*/ 119 w 134"/>
                <a:gd name="T93" fmla="*/ 8 h 158"/>
                <a:gd name="T94" fmla="*/ 111 w 134"/>
                <a:gd name="T95" fmla="*/ 0 h 158"/>
                <a:gd name="T96" fmla="*/ 103 w 134"/>
                <a:gd name="T97" fmla="*/ 0 h 158"/>
                <a:gd name="T98" fmla="*/ 95 w 134"/>
                <a:gd name="T99" fmla="*/ 0 h 158"/>
                <a:gd name="T100" fmla="*/ 47 w 134"/>
                <a:gd name="T101" fmla="*/ 0 h 158"/>
                <a:gd name="T102" fmla="*/ 40 w 134"/>
                <a:gd name="T103" fmla="*/ 0 h 158"/>
                <a:gd name="T104" fmla="*/ 32 w 134"/>
                <a:gd name="T105" fmla="*/ 8 h 158"/>
                <a:gd name="T106" fmla="*/ 24 w 134"/>
                <a:gd name="T107" fmla="*/ 8 h 158"/>
                <a:gd name="T108" fmla="*/ 8 w 134"/>
                <a:gd name="T109" fmla="*/ 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58">
                  <a:moveTo>
                    <a:pt x="103" y="142"/>
                  </a:moveTo>
                  <a:lnTo>
                    <a:pt x="87" y="142"/>
                  </a:lnTo>
                  <a:lnTo>
                    <a:pt x="79" y="150"/>
                  </a:lnTo>
                  <a:lnTo>
                    <a:pt x="95" y="158"/>
                  </a:lnTo>
                  <a:lnTo>
                    <a:pt x="134" y="158"/>
                  </a:lnTo>
                  <a:lnTo>
                    <a:pt x="134" y="150"/>
                  </a:lnTo>
                  <a:lnTo>
                    <a:pt x="119" y="142"/>
                  </a:lnTo>
                  <a:lnTo>
                    <a:pt x="111" y="142"/>
                  </a:lnTo>
                  <a:lnTo>
                    <a:pt x="103" y="142"/>
                  </a:lnTo>
                  <a:close/>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2" name="Freeform 174"/>
            <p:cNvSpPr>
              <a:spLocks/>
            </p:cNvSpPr>
            <p:nvPr/>
          </p:nvSpPr>
          <p:spPr bwMode="auto">
            <a:xfrm>
              <a:off x="3476" y="2386"/>
              <a:ext cx="55" cy="16"/>
            </a:xfrm>
            <a:custGeom>
              <a:avLst/>
              <a:gdLst>
                <a:gd name="T0" fmla="*/ 24 w 55"/>
                <a:gd name="T1" fmla="*/ 0 h 16"/>
                <a:gd name="T2" fmla="*/ 8 w 55"/>
                <a:gd name="T3" fmla="*/ 0 h 16"/>
                <a:gd name="T4" fmla="*/ 0 w 55"/>
                <a:gd name="T5" fmla="*/ 8 h 16"/>
                <a:gd name="T6" fmla="*/ 16 w 55"/>
                <a:gd name="T7" fmla="*/ 16 h 16"/>
                <a:gd name="T8" fmla="*/ 55 w 55"/>
                <a:gd name="T9" fmla="*/ 16 h 16"/>
                <a:gd name="T10" fmla="*/ 55 w 55"/>
                <a:gd name="T11" fmla="*/ 8 h 16"/>
                <a:gd name="T12" fmla="*/ 40 w 55"/>
                <a:gd name="T13" fmla="*/ 0 h 16"/>
                <a:gd name="T14" fmla="*/ 32 w 55"/>
                <a:gd name="T15" fmla="*/ 0 h 16"/>
                <a:gd name="T16" fmla="*/ 24 w 5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6">
                  <a:moveTo>
                    <a:pt x="24" y="0"/>
                  </a:moveTo>
                  <a:lnTo>
                    <a:pt x="8" y="0"/>
                  </a:lnTo>
                  <a:lnTo>
                    <a:pt x="0" y="8"/>
                  </a:lnTo>
                  <a:lnTo>
                    <a:pt x="16" y="16"/>
                  </a:lnTo>
                  <a:lnTo>
                    <a:pt x="55" y="16"/>
                  </a:lnTo>
                  <a:lnTo>
                    <a:pt x="55" y="8"/>
                  </a:lnTo>
                  <a:lnTo>
                    <a:pt x="40" y="0"/>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3" name="Freeform 175"/>
            <p:cNvSpPr>
              <a:spLocks/>
            </p:cNvSpPr>
            <p:nvPr/>
          </p:nvSpPr>
          <p:spPr bwMode="auto">
            <a:xfrm>
              <a:off x="3397" y="2244"/>
              <a:ext cx="119" cy="134"/>
            </a:xfrm>
            <a:custGeom>
              <a:avLst/>
              <a:gdLst>
                <a:gd name="T0" fmla="*/ 8 w 119"/>
                <a:gd name="T1" fmla="*/ 8 h 134"/>
                <a:gd name="T2" fmla="*/ 16 w 119"/>
                <a:gd name="T3" fmla="*/ 24 h 134"/>
                <a:gd name="T4" fmla="*/ 8 w 119"/>
                <a:gd name="T5" fmla="*/ 24 h 134"/>
                <a:gd name="T6" fmla="*/ 8 w 119"/>
                <a:gd name="T7" fmla="*/ 32 h 134"/>
                <a:gd name="T8" fmla="*/ 0 w 119"/>
                <a:gd name="T9" fmla="*/ 39 h 134"/>
                <a:gd name="T10" fmla="*/ 0 w 119"/>
                <a:gd name="T11" fmla="*/ 47 h 134"/>
                <a:gd name="T12" fmla="*/ 24 w 119"/>
                <a:gd name="T13" fmla="*/ 71 h 134"/>
                <a:gd name="T14" fmla="*/ 32 w 119"/>
                <a:gd name="T15" fmla="*/ 87 h 134"/>
                <a:gd name="T16" fmla="*/ 40 w 119"/>
                <a:gd name="T17" fmla="*/ 87 h 134"/>
                <a:gd name="T18" fmla="*/ 63 w 119"/>
                <a:gd name="T19" fmla="*/ 87 h 134"/>
                <a:gd name="T20" fmla="*/ 71 w 119"/>
                <a:gd name="T21" fmla="*/ 87 h 134"/>
                <a:gd name="T22" fmla="*/ 71 w 119"/>
                <a:gd name="T23" fmla="*/ 95 h 134"/>
                <a:gd name="T24" fmla="*/ 71 w 119"/>
                <a:gd name="T25" fmla="*/ 103 h 134"/>
                <a:gd name="T26" fmla="*/ 55 w 119"/>
                <a:gd name="T27" fmla="*/ 95 h 134"/>
                <a:gd name="T28" fmla="*/ 40 w 119"/>
                <a:gd name="T29" fmla="*/ 103 h 134"/>
                <a:gd name="T30" fmla="*/ 32 w 119"/>
                <a:gd name="T31" fmla="*/ 103 h 134"/>
                <a:gd name="T32" fmla="*/ 32 w 119"/>
                <a:gd name="T33" fmla="*/ 111 h 134"/>
                <a:gd name="T34" fmla="*/ 32 w 119"/>
                <a:gd name="T35" fmla="*/ 119 h 134"/>
                <a:gd name="T36" fmla="*/ 47 w 119"/>
                <a:gd name="T37" fmla="*/ 126 h 134"/>
                <a:gd name="T38" fmla="*/ 47 w 119"/>
                <a:gd name="T39" fmla="*/ 134 h 134"/>
                <a:gd name="T40" fmla="*/ 71 w 119"/>
                <a:gd name="T41" fmla="*/ 134 h 134"/>
                <a:gd name="T42" fmla="*/ 79 w 119"/>
                <a:gd name="T43" fmla="*/ 126 h 134"/>
                <a:gd name="T44" fmla="*/ 79 w 119"/>
                <a:gd name="T45" fmla="*/ 111 h 134"/>
                <a:gd name="T46" fmla="*/ 87 w 119"/>
                <a:gd name="T47" fmla="*/ 111 h 134"/>
                <a:gd name="T48" fmla="*/ 95 w 119"/>
                <a:gd name="T49" fmla="*/ 103 h 134"/>
                <a:gd name="T50" fmla="*/ 87 w 119"/>
                <a:gd name="T51" fmla="*/ 95 h 134"/>
                <a:gd name="T52" fmla="*/ 79 w 119"/>
                <a:gd name="T53" fmla="*/ 87 h 134"/>
                <a:gd name="T54" fmla="*/ 79 w 119"/>
                <a:gd name="T55" fmla="*/ 79 h 134"/>
                <a:gd name="T56" fmla="*/ 71 w 119"/>
                <a:gd name="T57" fmla="*/ 79 h 134"/>
                <a:gd name="T58" fmla="*/ 71 w 119"/>
                <a:gd name="T59" fmla="*/ 71 h 134"/>
                <a:gd name="T60" fmla="*/ 71 w 119"/>
                <a:gd name="T61" fmla="*/ 55 h 134"/>
                <a:gd name="T62" fmla="*/ 63 w 119"/>
                <a:gd name="T63" fmla="*/ 39 h 134"/>
                <a:gd name="T64" fmla="*/ 63 w 119"/>
                <a:gd name="T65" fmla="*/ 32 h 134"/>
                <a:gd name="T66" fmla="*/ 71 w 119"/>
                <a:gd name="T67" fmla="*/ 39 h 134"/>
                <a:gd name="T68" fmla="*/ 71 w 119"/>
                <a:gd name="T69" fmla="*/ 24 h 134"/>
                <a:gd name="T70" fmla="*/ 71 w 119"/>
                <a:gd name="T71" fmla="*/ 16 h 134"/>
                <a:gd name="T72" fmla="*/ 95 w 119"/>
                <a:gd name="T73" fmla="*/ 16 h 134"/>
                <a:gd name="T74" fmla="*/ 119 w 119"/>
                <a:gd name="T75" fmla="*/ 8 h 134"/>
                <a:gd name="T76" fmla="*/ 111 w 119"/>
                <a:gd name="T77" fmla="*/ 0 h 134"/>
                <a:gd name="T78" fmla="*/ 103 w 119"/>
                <a:gd name="T79" fmla="*/ 0 h 134"/>
                <a:gd name="T80" fmla="*/ 95 w 119"/>
                <a:gd name="T81" fmla="*/ 0 h 134"/>
                <a:gd name="T82" fmla="*/ 47 w 119"/>
                <a:gd name="T83" fmla="*/ 0 h 134"/>
                <a:gd name="T84" fmla="*/ 40 w 119"/>
                <a:gd name="T85" fmla="*/ 0 h 134"/>
                <a:gd name="T86" fmla="*/ 32 w 119"/>
                <a:gd name="T87" fmla="*/ 8 h 134"/>
                <a:gd name="T88" fmla="*/ 24 w 119"/>
                <a:gd name="T89" fmla="*/ 8 h 134"/>
                <a:gd name="T90" fmla="*/ 8 w 119"/>
                <a:gd name="T9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9" h="134">
                  <a:moveTo>
                    <a:pt x="8" y="8"/>
                  </a:moveTo>
                  <a:lnTo>
                    <a:pt x="16" y="24"/>
                  </a:lnTo>
                  <a:lnTo>
                    <a:pt x="8" y="24"/>
                  </a:lnTo>
                  <a:lnTo>
                    <a:pt x="8" y="32"/>
                  </a:lnTo>
                  <a:lnTo>
                    <a:pt x="0" y="39"/>
                  </a:lnTo>
                  <a:lnTo>
                    <a:pt x="0" y="47"/>
                  </a:lnTo>
                  <a:lnTo>
                    <a:pt x="24" y="71"/>
                  </a:lnTo>
                  <a:lnTo>
                    <a:pt x="32" y="87"/>
                  </a:lnTo>
                  <a:lnTo>
                    <a:pt x="40" y="87"/>
                  </a:lnTo>
                  <a:lnTo>
                    <a:pt x="63" y="87"/>
                  </a:lnTo>
                  <a:lnTo>
                    <a:pt x="71" y="87"/>
                  </a:lnTo>
                  <a:lnTo>
                    <a:pt x="71" y="95"/>
                  </a:lnTo>
                  <a:lnTo>
                    <a:pt x="71" y="103"/>
                  </a:lnTo>
                  <a:lnTo>
                    <a:pt x="55" y="95"/>
                  </a:lnTo>
                  <a:lnTo>
                    <a:pt x="40" y="103"/>
                  </a:lnTo>
                  <a:lnTo>
                    <a:pt x="32" y="103"/>
                  </a:lnTo>
                  <a:lnTo>
                    <a:pt x="32" y="111"/>
                  </a:lnTo>
                  <a:lnTo>
                    <a:pt x="32" y="119"/>
                  </a:lnTo>
                  <a:lnTo>
                    <a:pt x="47" y="126"/>
                  </a:lnTo>
                  <a:lnTo>
                    <a:pt x="47" y="134"/>
                  </a:lnTo>
                  <a:lnTo>
                    <a:pt x="71" y="134"/>
                  </a:lnTo>
                  <a:lnTo>
                    <a:pt x="79" y="126"/>
                  </a:lnTo>
                  <a:lnTo>
                    <a:pt x="79" y="111"/>
                  </a:lnTo>
                  <a:lnTo>
                    <a:pt x="87" y="111"/>
                  </a:lnTo>
                  <a:lnTo>
                    <a:pt x="95" y="103"/>
                  </a:lnTo>
                  <a:lnTo>
                    <a:pt x="87" y="95"/>
                  </a:lnTo>
                  <a:lnTo>
                    <a:pt x="79" y="87"/>
                  </a:lnTo>
                  <a:lnTo>
                    <a:pt x="79" y="79"/>
                  </a:lnTo>
                  <a:lnTo>
                    <a:pt x="71" y="79"/>
                  </a:lnTo>
                  <a:lnTo>
                    <a:pt x="71" y="71"/>
                  </a:lnTo>
                  <a:lnTo>
                    <a:pt x="71" y="55"/>
                  </a:lnTo>
                  <a:lnTo>
                    <a:pt x="63" y="39"/>
                  </a:lnTo>
                  <a:lnTo>
                    <a:pt x="63" y="32"/>
                  </a:lnTo>
                  <a:lnTo>
                    <a:pt x="71" y="39"/>
                  </a:lnTo>
                  <a:lnTo>
                    <a:pt x="71" y="24"/>
                  </a:lnTo>
                  <a:lnTo>
                    <a:pt x="71" y="16"/>
                  </a:lnTo>
                  <a:lnTo>
                    <a:pt x="95" y="16"/>
                  </a:lnTo>
                  <a:lnTo>
                    <a:pt x="119" y="8"/>
                  </a:lnTo>
                  <a:lnTo>
                    <a:pt x="111" y="0"/>
                  </a:lnTo>
                  <a:lnTo>
                    <a:pt x="103" y="0"/>
                  </a:lnTo>
                  <a:lnTo>
                    <a:pt x="95" y="0"/>
                  </a:lnTo>
                  <a:lnTo>
                    <a:pt x="47" y="0"/>
                  </a:lnTo>
                  <a:lnTo>
                    <a:pt x="40" y="0"/>
                  </a:lnTo>
                  <a:lnTo>
                    <a:pt x="32" y="8"/>
                  </a:lnTo>
                  <a:lnTo>
                    <a:pt x="24" y="8"/>
                  </a:lnTo>
                  <a:lnTo>
                    <a:pt x="8" y="8"/>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74" name="Freeform 176"/>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5" name="Freeform 177"/>
            <p:cNvSpPr>
              <a:spLocks/>
            </p:cNvSpPr>
            <p:nvPr/>
          </p:nvSpPr>
          <p:spPr bwMode="auto">
            <a:xfrm>
              <a:off x="3263" y="2125"/>
              <a:ext cx="94" cy="87"/>
            </a:xfrm>
            <a:custGeom>
              <a:avLst/>
              <a:gdLst>
                <a:gd name="T0" fmla="*/ 94 w 94"/>
                <a:gd name="T1" fmla="*/ 87 h 87"/>
                <a:gd name="T2" fmla="*/ 87 w 94"/>
                <a:gd name="T3" fmla="*/ 72 h 87"/>
                <a:gd name="T4" fmla="*/ 71 w 94"/>
                <a:gd name="T5" fmla="*/ 64 h 87"/>
                <a:gd name="T6" fmla="*/ 63 w 94"/>
                <a:gd name="T7" fmla="*/ 56 h 87"/>
                <a:gd name="T8" fmla="*/ 63 w 94"/>
                <a:gd name="T9" fmla="*/ 48 h 87"/>
                <a:gd name="T10" fmla="*/ 55 w 94"/>
                <a:gd name="T11" fmla="*/ 48 h 87"/>
                <a:gd name="T12" fmla="*/ 71 w 94"/>
                <a:gd name="T13" fmla="*/ 40 h 87"/>
                <a:gd name="T14" fmla="*/ 79 w 94"/>
                <a:gd name="T15" fmla="*/ 32 h 87"/>
                <a:gd name="T16" fmla="*/ 87 w 94"/>
                <a:gd name="T17" fmla="*/ 32 h 87"/>
                <a:gd name="T18" fmla="*/ 94 w 94"/>
                <a:gd name="T19" fmla="*/ 32 h 87"/>
                <a:gd name="T20" fmla="*/ 94 w 94"/>
                <a:gd name="T21" fmla="*/ 24 h 87"/>
                <a:gd name="T22" fmla="*/ 87 w 94"/>
                <a:gd name="T23" fmla="*/ 16 h 87"/>
                <a:gd name="T24" fmla="*/ 71 w 94"/>
                <a:gd name="T25" fmla="*/ 8 h 87"/>
                <a:gd name="T26" fmla="*/ 55 w 94"/>
                <a:gd name="T27" fmla="*/ 0 h 87"/>
                <a:gd name="T28" fmla="*/ 55 w 94"/>
                <a:gd name="T29" fmla="*/ 24 h 87"/>
                <a:gd name="T30" fmla="*/ 0 w 94"/>
                <a:gd name="T31" fmla="*/ 32 h 87"/>
                <a:gd name="T32" fmla="*/ 15 w 94"/>
                <a:gd name="T33" fmla="*/ 40 h 87"/>
                <a:gd name="T34" fmla="*/ 31 w 94"/>
                <a:gd name="T35" fmla="*/ 48 h 87"/>
                <a:gd name="T36" fmla="*/ 31 w 94"/>
                <a:gd name="T37" fmla="*/ 56 h 87"/>
                <a:gd name="T38" fmla="*/ 39 w 94"/>
                <a:gd name="T39" fmla="*/ 72 h 87"/>
                <a:gd name="T40" fmla="*/ 55 w 94"/>
                <a:gd name="T41" fmla="*/ 79 h 87"/>
                <a:gd name="T42" fmla="*/ 71 w 94"/>
                <a:gd name="T43" fmla="*/ 79 h 87"/>
                <a:gd name="T44" fmla="*/ 94 w 94"/>
                <a:gd name="T4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4" h="87">
                  <a:moveTo>
                    <a:pt x="94" y="87"/>
                  </a:moveTo>
                  <a:lnTo>
                    <a:pt x="87" y="72"/>
                  </a:lnTo>
                  <a:lnTo>
                    <a:pt x="71" y="64"/>
                  </a:lnTo>
                  <a:lnTo>
                    <a:pt x="63" y="56"/>
                  </a:lnTo>
                  <a:lnTo>
                    <a:pt x="63" y="48"/>
                  </a:lnTo>
                  <a:lnTo>
                    <a:pt x="55" y="48"/>
                  </a:lnTo>
                  <a:lnTo>
                    <a:pt x="71" y="40"/>
                  </a:lnTo>
                  <a:lnTo>
                    <a:pt x="79" y="32"/>
                  </a:lnTo>
                  <a:lnTo>
                    <a:pt x="87" y="32"/>
                  </a:lnTo>
                  <a:lnTo>
                    <a:pt x="94" y="32"/>
                  </a:lnTo>
                  <a:lnTo>
                    <a:pt x="94" y="24"/>
                  </a:lnTo>
                  <a:lnTo>
                    <a:pt x="87" y="16"/>
                  </a:lnTo>
                  <a:lnTo>
                    <a:pt x="71" y="8"/>
                  </a:lnTo>
                  <a:lnTo>
                    <a:pt x="55" y="0"/>
                  </a:lnTo>
                  <a:lnTo>
                    <a:pt x="55" y="24"/>
                  </a:lnTo>
                  <a:lnTo>
                    <a:pt x="0" y="32"/>
                  </a:lnTo>
                  <a:lnTo>
                    <a:pt x="15" y="40"/>
                  </a:lnTo>
                  <a:lnTo>
                    <a:pt x="31" y="48"/>
                  </a:lnTo>
                  <a:lnTo>
                    <a:pt x="31" y="56"/>
                  </a:lnTo>
                  <a:lnTo>
                    <a:pt x="39" y="72"/>
                  </a:lnTo>
                  <a:lnTo>
                    <a:pt x="55" y="79"/>
                  </a:lnTo>
                  <a:lnTo>
                    <a:pt x="71" y="79"/>
                  </a:lnTo>
                  <a:lnTo>
                    <a:pt x="94"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6" name="Freeform 178"/>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7" name="Freeform 179"/>
            <p:cNvSpPr>
              <a:spLocks/>
            </p:cNvSpPr>
            <p:nvPr/>
          </p:nvSpPr>
          <p:spPr bwMode="auto">
            <a:xfrm>
              <a:off x="3405" y="2220"/>
              <a:ext cx="47" cy="32"/>
            </a:xfrm>
            <a:custGeom>
              <a:avLst/>
              <a:gdLst>
                <a:gd name="T0" fmla="*/ 8 w 47"/>
                <a:gd name="T1" fmla="*/ 32 h 32"/>
                <a:gd name="T2" fmla="*/ 16 w 47"/>
                <a:gd name="T3" fmla="*/ 32 h 32"/>
                <a:gd name="T4" fmla="*/ 24 w 47"/>
                <a:gd name="T5" fmla="*/ 32 h 32"/>
                <a:gd name="T6" fmla="*/ 32 w 47"/>
                <a:gd name="T7" fmla="*/ 24 h 32"/>
                <a:gd name="T8" fmla="*/ 39 w 47"/>
                <a:gd name="T9" fmla="*/ 24 h 32"/>
                <a:gd name="T10" fmla="*/ 47 w 47"/>
                <a:gd name="T11" fmla="*/ 16 h 32"/>
                <a:gd name="T12" fmla="*/ 39 w 47"/>
                <a:gd name="T13" fmla="*/ 0 h 32"/>
                <a:gd name="T14" fmla="*/ 32 w 47"/>
                <a:gd name="T15" fmla="*/ 0 h 32"/>
                <a:gd name="T16" fmla="*/ 16 w 47"/>
                <a:gd name="T17" fmla="*/ 0 h 32"/>
                <a:gd name="T18" fmla="*/ 8 w 47"/>
                <a:gd name="T19" fmla="*/ 8 h 32"/>
                <a:gd name="T20" fmla="*/ 0 w 47"/>
                <a:gd name="T21" fmla="*/ 16 h 32"/>
                <a:gd name="T22" fmla="*/ 8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8" y="32"/>
                  </a:moveTo>
                  <a:lnTo>
                    <a:pt x="16" y="32"/>
                  </a:lnTo>
                  <a:lnTo>
                    <a:pt x="24" y="32"/>
                  </a:lnTo>
                  <a:lnTo>
                    <a:pt x="32" y="24"/>
                  </a:lnTo>
                  <a:lnTo>
                    <a:pt x="39" y="24"/>
                  </a:lnTo>
                  <a:lnTo>
                    <a:pt x="47" y="16"/>
                  </a:lnTo>
                  <a:lnTo>
                    <a:pt x="39" y="0"/>
                  </a:lnTo>
                  <a:lnTo>
                    <a:pt x="32" y="0"/>
                  </a:lnTo>
                  <a:lnTo>
                    <a:pt x="16" y="0"/>
                  </a:lnTo>
                  <a:lnTo>
                    <a:pt x="8" y="8"/>
                  </a:lnTo>
                  <a:lnTo>
                    <a:pt x="0" y="16"/>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78" name="Freeform 180"/>
            <p:cNvSpPr>
              <a:spLocks noEditPoints="1"/>
            </p:cNvSpPr>
            <p:nvPr/>
          </p:nvSpPr>
          <p:spPr bwMode="auto">
            <a:xfrm>
              <a:off x="3500" y="2157"/>
              <a:ext cx="340" cy="213"/>
            </a:xfrm>
            <a:custGeom>
              <a:avLst/>
              <a:gdLst>
                <a:gd name="T0" fmla="*/ 206 w 340"/>
                <a:gd name="T1" fmla="*/ 182 h 213"/>
                <a:gd name="T2" fmla="*/ 213 w 340"/>
                <a:gd name="T3" fmla="*/ 166 h 213"/>
                <a:gd name="T4" fmla="*/ 229 w 340"/>
                <a:gd name="T5" fmla="*/ 158 h 213"/>
                <a:gd name="T6" fmla="*/ 253 w 340"/>
                <a:gd name="T7" fmla="*/ 150 h 213"/>
                <a:gd name="T8" fmla="*/ 277 w 340"/>
                <a:gd name="T9" fmla="*/ 134 h 213"/>
                <a:gd name="T10" fmla="*/ 293 w 340"/>
                <a:gd name="T11" fmla="*/ 126 h 213"/>
                <a:gd name="T12" fmla="*/ 340 w 340"/>
                <a:gd name="T13" fmla="*/ 95 h 213"/>
                <a:gd name="T14" fmla="*/ 332 w 340"/>
                <a:gd name="T15" fmla="*/ 55 h 213"/>
                <a:gd name="T16" fmla="*/ 332 w 340"/>
                <a:gd name="T17" fmla="*/ 40 h 213"/>
                <a:gd name="T18" fmla="*/ 308 w 340"/>
                <a:gd name="T19" fmla="*/ 24 h 213"/>
                <a:gd name="T20" fmla="*/ 293 w 340"/>
                <a:gd name="T21" fmla="*/ 8 h 213"/>
                <a:gd name="T22" fmla="*/ 277 w 340"/>
                <a:gd name="T23" fmla="*/ 0 h 213"/>
                <a:gd name="T24" fmla="*/ 245 w 340"/>
                <a:gd name="T25" fmla="*/ 8 h 213"/>
                <a:gd name="T26" fmla="*/ 229 w 340"/>
                <a:gd name="T27" fmla="*/ 16 h 213"/>
                <a:gd name="T28" fmla="*/ 190 w 340"/>
                <a:gd name="T29" fmla="*/ 32 h 213"/>
                <a:gd name="T30" fmla="*/ 174 w 340"/>
                <a:gd name="T31" fmla="*/ 40 h 213"/>
                <a:gd name="T32" fmla="*/ 142 w 340"/>
                <a:gd name="T33" fmla="*/ 47 h 213"/>
                <a:gd name="T34" fmla="*/ 126 w 340"/>
                <a:gd name="T35" fmla="*/ 47 h 213"/>
                <a:gd name="T36" fmla="*/ 119 w 340"/>
                <a:gd name="T37" fmla="*/ 63 h 213"/>
                <a:gd name="T38" fmla="*/ 71 w 340"/>
                <a:gd name="T39" fmla="*/ 79 h 213"/>
                <a:gd name="T40" fmla="*/ 39 w 340"/>
                <a:gd name="T41" fmla="*/ 103 h 213"/>
                <a:gd name="T42" fmla="*/ 24 w 340"/>
                <a:gd name="T43" fmla="*/ 126 h 213"/>
                <a:gd name="T44" fmla="*/ 24 w 340"/>
                <a:gd name="T45" fmla="*/ 142 h 213"/>
                <a:gd name="T46" fmla="*/ 31 w 340"/>
                <a:gd name="T47" fmla="*/ 158 h 213"/>
                <a:gd name="T48" fmla="*/ 39 w 340"/>
                <a:gd name="T49" fmla="*/ 174 h 213"/>
                <a:gd name="T50" fmla="*/ 47 w 340"/>
                <a:gd name="T51" fmla="*/ 190 h 213"/>
                <a:gd name="T52" fmla="*/ 55 w 340"/>
                <a:gd name="T53" fmla="*/ 206 h 213"/>
                <a:gd name="T54" fmla="*/ 71 w 340"/>
                <a:gd name="T55" fmla="*/ 213 h 213"/>
                <a:gd name="T56" fmla="*/ 95 w 340"/>
                <a:gd name="T57" fmla="*/ 213 h 213"/>
                <a:gd name="T58" fmla="*/ 119 w 340"/>
                <a:gd name="T59" fmla="*/ 174 h 213"/>
                <a:gd name="T60" fmla="*/ 158 w 340"/>
                <a:gd name="T61" fmla="*/ 174 h 213"/>
                <a:gd name="T62" fmla="*/ 182 w 340"/>
                <a:gd name="T63" fmla="*/ 166 h 213"/>
                <a:gd name="T64" fmla="*/ 182 w 340"/>
                <a:gd name="T65" fmla="*/ 182 h 213"/>
                <a:gd name="T66" fmla="*/ 174 w 340"/>
                <a:gd name="T67" fmla="*/ 198 h 213"/>
                <a:gd name="T68" fmla="*/ 16 w 340"/>
                <a:gd name="T69" fmla="*/ 95 h 213"/>
                <a:gd name="T70" fmla="*/ 31 w 340"/>
                <a:gd name="T71" fmla="*/ 87 h 213"/>
                <a:gd name="T72" fmla="*/ 47 w 340"/>
                <a:gd name="T73" fmla="*/ 79 h 213"/>
                <a:gd name="T74" fmla="*/ 39 w 340"/>
                <a:gd name="T75" fmla="*/ 71 h 213"/>
                <a:gd name="T76" fmla="*/ 16 w 340"/>
                <a:gd name="T77" fmla="*/ 79 h 213"/>
                <a:gd name="T78" fmla="*/ 0 w 340"/>
                <a:gd name="T7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213">
                  <a:moveTo>
                    <a:pt x="182" y="198"/>
                  </a:moveTo>
                  <a:lnTo>
                    <a:pt x="206" y="182"/>
                  </a:lnTo>
                  <a:lnTo>
                    <a:pt x="213" y="182"/>
                  </a:lnTo>
                  <a:lnTo>
                    <a:pt x="213" y="166"/>
                  </a:lnTo>
                  <a:lnTo>
                    <a:pt x="221" y="158"/>
                  </a:lnTo>
                  <a:lnTo>
                    <a:pt x="229" y="158"/>
                  </a:lnTo>
                  <a:lnTo>
                    <a:pt x="245" y="150"/>
                  </a:lnTo>
                  <a:lnTo>
                    <a:pt x="253" y="150"/>
                  </a:lnTo>
                  <a:lnTo>
                    <a:pt x="253" y="142"/>
                  </a:lnTo>
                  <a:lnTo>
                    <a:pt x="277" y="134"/>
                  </a:lnTo>
                  <a:lnTo>
                    <a:pt x="285" y="134"/>
                  </a:lnTo>
                  <a:lnTo>
                    <a:pt x="293" y="126"/>
                  </a:lnTo>
                  <a:lnTo>
                    <a:pt x="332" y="103"/>
                  </a:lnTo>
                  <a:lnTo>
                    <a:pt x="340" y="95"/>
                  </a:lnTo>
                  <a:lnTo>
                    <a:pt x="332" y="79"/>
                  </a:lnTo>
                  <a:lnTo>
                    <a:pt x="332" y="55"/>
                  </a:lnTo>
                  <a:lnTo>
                    <a:pt x="332" y="47"/>
                  </a:lnTo>
                  <a:lnTo>
                    <a:pt x="332" y="40"/>
                  </a:lnTo>
                  <a:lnTo>
                    <a:pt x="316" y="32"/>
                  </a:lnTo>
                  <a:lnTo>
                    <a:pt x="308" y="24"/>
                  </a:lnTo>
                  <a:lnTo>
                    <a:pt x="308" y="16"/>
                  </a:lnTo>
                  <a:lnTo>
                    <a:pt x="293" y="8"/>
                  </a:lnTo>
                  <a:lnTo>
                    <a:pt x="285" y="0"/>
                  </a:lnTo>
                  <a:lnTo>
                    <a:pt x="277" y="0"/>
                  </a:lnTo>
                  <a:lnTo>
                    <a:pt x="269" y="0"/>
                  </a:lnTo>
                  <a:lnTo>
                    <a:pt x="245" y="8"/>
                  </a:lnTo>
                  <a:lnTo>
                    <a:pt x="237" y="16"/>
                  </a:lnTo>
                  <a:lnTo>
                    <a:pt x="229" y="16"/>
                  </a:lnTo>
                  <a:lnTo>
                    <a:pt x="213" y="24"/>
                  </a:lnTo>
                  <a:lnTo>
                    <a:pt x="190" y="32"/>
                  </a:lnTo>
                  <a:lnTo>
                    <a:pt x="182" y="40"/>
                  </a:lnTo>
                  <a:lnTo>
                    <a:pt x="174" y="40"/>
                  </a:lnTo>
                  <a:lnTo>
                    <a:pt x="150" y="40"/>
                  </a:lnTo>
                  <a:lnTo>
                    <a:pt x="142" y="47"/>
                  </a:lnTo>
                  <a:lnTo>
                    <a:pt x="134" y="47"/>
                  </a:lnTo>
                  <a:lnTo>
                    <a:pt x="126" y="47"/>
                  </a:lnTo>
                  <a:lnTo>
                    <a:pt x="119" y="55"/>
                  </a:lnTo>
                  <a:lnTo>
                    <a:pt x="119" y="63"/>
                  </a:lnTo>
                  <a:lnTo>
                    <a:pt x="103" y="71"/>
                  </a:lnTo>
                  <a:lnTo>
                    <a:pt x="71" y="79"/>
                  </a:lnTo>
                  <a:lnTo>
                    <a:pt x="55" y="95"/>
                  </a:lnTo>
                  <a:lnTo>
                    <a:pt x="39" y="103"/>
                  </a:lnTo>
                  <a:lnTo>
                    <a:pt x="31" y="111"/>
                  </a:lnTo>
                  <a:lnTo>
                    <a:pt x="24" y="126"/>
                  </a:lnTo>
                  <a:lnTo>
                    <a:pt x="31" y="134"/>
                  </a:lnTo>
                  <a:lnTo>
                    <a:pt x="24" y="142"/>
                  </a:lnTo>
                  <a:lnTo>
                    <a:pt x="24" y="158"/>
                  </a:lnTo>
                  <a:lnTo>
                    <a:pt x="31" y="158"/>
                  </a:lnTo>
                  <a:lnTo>
                    <a:pt x="39" y="166"/>
                  </a:lnTo>
                  <a:lnTo>
                    <a:pt x="39" y="174"/>
                  </a:lnTo>
                  <a:lnTo>
                    <a:pt x="39" y="182"/>
                  </a:lnTo>
                  <a:lnTo>
                    <a:pt x="47" y="190"/>
                  </a:lnTo>
                  <a:lnTo>
                    <a:pt x="55" y="198"/>
                  </a:lnTo>
                  <a:lnTo>
                    <a:pt x="55" y="206"/>
                  </a:lnTo>
                  <a:lnTo>
                    <a:pt x="63" y="206"/>
                  </a:lnTo>
                  <a:lnTo>
                    <a:pt x="71" y="213"/>
                  </a:lnTo>
                  <a:lnTo>
                    <a:pt x="79" y="213"/>
                  </a:lnTo>
                  <a:lnTo>
                    <a:pt x="95" y="213"/>
                  </a:lnTo>
                  <a:lnTo>
                    <a:pt x="103" y="198"/>
                  </a:lnTo>
                  <a:lnTo>
                    <a:pt x="119" y="174"/>
                  </a:lnTo>
                  <a:lnTo>
                    <a:pt x="150" y="174"/>
                  </a:lnTo>
                  <a:lnTo>
                    <a:pt x="158" y="174"/>
                  </a:lnTo>
                  <a:lnTo>
                    <a:pt x="174" y="174"/>
                  </a:lnTo>
                  <a:lnTo>
                    <a:pt x="182" y="166"/>
                  </a:lnTo>
                  <a:lnTo>
                    <a:pt x="190" y="166"/>
                  </a:lnTo>
                  <a:lnTo>
                    <a:pt x="182" y="182"/>
                  </a:lnTo>
                  <a:lnTo>
                    <a:pt x="182" y="190"/>
                  </a:lnTo>
                  <a:lnTo>
                    <a:pt x="174" y="198"/>
                  </a:lnTo>
                  <a:lnTo>
                    <a:pt x="182" y="198"/>
                  </a:lnTo>
                  <a:close/>
                  <a:moveTo>
                    <a:pt x="16" y="95"/>
                  </a:moveTo>
                  <a:lnTo>
                    <a:pt x="24" y="95"/>
                  </a:lnTo>
                  <a:lnTo>
                    <a:pt x="31" y="87"/>
                  </a:lnTo>
                  <a:lnTo>
                    <a:pt x="39" y="87"/>
                  </a:lnTo>
                  <a:lnTo>
                    <a:pt x="47" y="79"/>
                  </a:lnTo>
                  <a:lnTo>
                    <a:pt x="39" y="79"/>
                  </a:lnTo>
                  <a:lnTo>
                    <a:pt x="39" y="71"/>
                  </a:lnTo>
                  <a:lnTo>
                    <a:pt x="39" y="63"/>
                  </a:lnTo>
                  <a:lnTo>
                    <a:pt x="16" y="79"/>
                  </a:lnTo>
                  <a:lnTo>
                    <a:pt x="8" y="79"/>
                  </a:lnTo>
                  <a:lnTo>
                    <a:pt x="0" y="87"/>
                  </a:lnTo>
                  <a:lnTo>
                    <a:pt x="16" y="95"/>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79" name="Freeform 181"/>
            <p:cNvSpPr>
              <a:spLocks/>
            </p:cNvSpPr>
            <p:nvPr/>
          </p:nvSpPr>
          <p:spPr bwMode="auto">
            <a:xfrm>
              <a:off x="3524" y="2157"/>
              <a:ext cx="316" cy="213"/>
            </a:xfrm>
            <a:custGeom>
              <a:avLst/>
              <a:gdLst>
                <a:gd name="T0" fmla="*/ 182 w 316"/>
                <a:gd name="T1" fmla="*/ 182 h 213"/>
                <a:gd name="T2" fmla="*/ 189 w 316"/>
                <a:gd name="T3" fmla="*/ 166 h 213"/>
                <a:gd name="T4" fmla="*/ 205 w 316"/>
                <a:gd name="T5" fmla="*/ 158 h 213"/>
                <a:gd name="T6" fmla="*/ 229 w 316"/>
                <a:gd name="T7" fmla="*/ 150 h 213"/>
                <a:gd name="T8" fmla="*/ 253 w 316"/>
                <a:gd name="T9" fmla="*/ 134 h 213"/>
                <a:gd name="T10" fmla="*/ 269 w 316"/>
                <a:gd name="T11" fmla="*/ 126 h 213"/>
                <a:gd name="T12" fmla="*/ 316 w 316"/>
                <a:gd name="T13" fmla="*/ 95 h 213"/>
                <a:gd name="T14" fmla="*/ 308 w 316"/>
                <a:gd name="T15" fmla="*/ 55 h 213"/>
                <a:gd name="T16" fmla="*/ 308 w 316"/>
                <a:gd name="T17" fmla="*/ 40 h 213"/>
                <a:gd name="T18" fmla="*/ 284 w 316"/>
                <a:gd name="T19" fmla="*/ 24 h 213"/>
                <a:gd name="T20" fmla="*/ 269 w 316"/>
                <a:gd name="T21" fmla="*/ 8 h 213"/>
                <a:gd name="T22" fmla="*/ 253 w 316"/>
                <a:gd name="T23" fmla="*/ 0 h 213"/>
                <a:gd name="T24" fmla="*/ 221 w 316"/>
                <a:gd name="T25" fmla="*/ 8 h 213"/>
                <a:gd name="T26" fmla="*/ 205 w 316"/>
                <a:gd name="T27" fmla="*/ 16 h 213"/>
                <a:gd name="T28" fmla="*/ 166 w 316"/>
                <a:gd name="T29" fmla="*/ 32 h 213"/>
                <a:gd name="T30" fmla="*/ 150 w 316"/>
                <a:gd name="T31" fmla="*/ 40 h 213"/>
                <a:gd name="T32" fmla="*/ 118 w 316"/>
                <a:gd name="T33" fmla="*/ 47 h 213"/>
                <a:gd name="T34" fmla="*/ 102 w 316"/>
                <a:gd name="T35" fmla="*/ 47 h 213"/>
                <a:gd name="T36" fmla="*/ 95 w 316"/>
                <a:gd name="T37" fmla="*/ 63 h 213"/>
                <a:gd name="T38" fmla="*/ 47 w 316"/>
                <a:gd name="T39" fmla="*/ 79 h 213"/>
                <a:gd name="T40" fmla="*/ 15 w 316"/>
                <a:gd name="T41" fmla="*/ 103 h 213"/>
                <a:gd name="T42" fmla="*/ 0 w 316"/>
                <a:gd name="T43" fmla="*/ 126 h 213"/>
                <a:gd name="T44" fmla="*/ 0 w 316"/>
                <a:gd name="T45" fmla="*/ 142 h 213"/>
                <a:gd name="T46" fmla="*/ 7 w 316"/>
                <a:gd name="T47" fmla="*/ 158 h 213"/>
                <a:gd name="T48" fmla="*/ 15 w 316"/>
                <a:gd name="T49" fmla="*/ 174 h 213"/>
                <a:gd name="T50" fmla="*/ 23 w 316"/>
                <a:gd name="T51" fmla="*/ 190 h 213"/>
                <a:gd name="T52" fmla="*/ 31 w 316"/>
                <a:gd name="T53" fmla="*/ 206 h 213"/>
                <a:gd name="T54" fmla="*/ 47 w 316"/>
                <a:gd name="T55" fmla="*/ 213 h 213"/>
                <a:gd name="T56" fmla="*/ 71 w 316"/>
                <a:gd name="T57" fmla="*/ 213 h 213"/>
                <a:gd name="T58" fmla="*/ 95 w 316"/>
                <a:gd name="T59" fmla="*/ 174 h 213"/>
                <a:gd name="T60" fmla="*/ 134 w 316"/>
                <a:gd name="T61" fmla="*/ 174 h 213"/>
                <a:gd name="T62" fmla="*/ 158 w 316"/>
                <a:gd name="T63" fmla="*/ 166 h 213"/>
                <a:gd name="T64" fmla="*/ 158 w 316"/>
                <a:gd name="T65" fmla="*/ 182 h 213"/>
                <a:gd name="T66" fmla="*/ 150 w 316"/>
                <a:gd name="T67"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6" h="213">
                  <a:moveTo>
                    <a:pt x="158" y="198"/>
                  </a:moveTo>
                  <a:lnTo>
                    <a:pt x="182" y="182"/>
                  </a:lnTo>
                  <a:lnTo>
                    <a:pt x="189" y="182"/>
                  </a:lnTo>
                  <a:lnTo>
                    <a:pt x="189" y="166"/>
                  </a:lnTo>
                  <a:lnTo>
                    <a:pt x="197" y="158"/>
                  </a:lnTo>
                  <a:lnTo>
                    <a:pt x="205" y="158"/>
                  </a:lnTo>
                  <a:lnTo>
                    <a:pt x="221" y="150"/>
                  </a:lnTo>
                  <a:lnTo>
                    <a:pt x="229" y="150"/>
                  </a:lnTo>
                  <a:lnTo>
                    <a:pt x="229" y="142"/>
                  </a:lnTo>
                  <a:lnTo>
                    <a:pt x="253" y="134"/>
                  </a:lnTo>
                  <a:lnTo>
                    <a:pt x="261" y="134"/>
                  </a:lnTo>
                  <a:lnTo>
                    <a:pt x="269" y="126"/>
                  </a:lnTo>
                  <a:lnTo>
                    <a:pt x="308" y="103"/>
                  </a:lnTo>
                  <a:lnTo>
                    <a:pt x="316" y="95"/>
                  </a:lnTo>
                  <a:lnTo>
                    <a:pt x="308" y="79"/>
                  </a:lnTo>
                  <a:lnTo>
                    <a:pt x="308" y="55"/>
                  </a:lnTo>
                  <a:lnTo>
                    <a:pt x="308" y="47"/>
                  </a:lnTo>
                  <a:lnTo>
                    <a:pt x="308" y="40"/>
                  </a:lnTo>
                  <a:lnTo>
                    <a:pt x="292" y="32"/>
                  </a:lnTo>
                  <a:lnTo>
                    <a:pt x="284" y="24"/>
                  </a:lnTo>
                  <a:lnTo>
                    <a:pt x="284" y="16"/>
                  </a:lnTo>
                  <a:lnTo>
                    <a:pt x="269" y="8"/>
                  </a:lnTo>
                  <a:lnTo>
                    <a:pt x="261" y="0"/>
                  </a:lnTo>
                  <a:lnTo>
                    <a:pt x="253" y="0"/>
                  </a:lnTo>
                  <a:lnTo>
                    <a:pt x="245" y="0"/>
                  </a:lnTo>
                  <a:lnTo>
                    <a:pt x="221" y="8"/>
                  </a:lnTo>
                  <a:lnTo>
                    <a:pt x="213" y="16"/>
                  </a:lnTo>
                  <a:lnTo>
                    <a:pt x="205" y="16"/>
                  </a:lnTo>
                  <a:lnTo>
                    <a:pt x="189" y="24"/>
                  </a:lnTo>
                  <a:lnTo>
                    <a:pt x="166" y="32"/>
                  </a:lnTo>
                  <a:lnTo>
                    <a:pt x="158" y="40"/>
                  </a:lnTo>
                  <a:lnTo>
                    <a:pt x="150" y="40"/>
                  </a:lnTo>
                  <a:lnTo>
                    <a:pt x="126" y="40"/>
                  </a:lnTo>
                  <a:lnTo>
                    <a:pt x="118" y="47"/>
                  </a:lnTo>
                  <a:lnTo>
                    <a:pt x="110" y="47"/>
                  </a:lnTo>
                  <a:lnTo>
                    <a:pt x="102" y="47"/>
                  </a:lnTo>
                  <a:lnTo>
                    <a:pt x="95" y="55"/>
                  </a:lnTo>
                  <a:lnTo>
                    <a:pt x="95" y="63"/>
                  </a:lnTo>
                  <a:lnTo>
                    <a:pt x="79" y="71"/>
                  </a:lnTo>
                  <a:lnTo>
                    <a:pt x="47" y="79"/>
                  </a:lnTo>
                  <a:lnTo>
                    <a:pt x="31" y="95"/>
                  </a:lnTo>
                  <a:lnTo>
                    <a:pt x="15" y="103"/>
                  </a:lnTo>
                  <a:lnTo>
                    <a:pt x="7" y="111"/>
                  </a:lnTo>
                  <a:lnTo>
                    <a:pt x="0" y="126"/>
                  </a:lnTo>
                  <a:lnTo>
                    <a:pt x="7" y="134"/>
                  </a:lnTo>
                  <a:lnTo>
                    <a:pt x="0" y="142"/>
                  </a:lnTo>
                  <a:lnTo>
                    <a:pt x="0" y="158"/>
                  </a:lnTo>
                  <a:lnTo>
                    <a:pt x="7" y="158"/>
                  </a:lnTo>
                  <a:lnTo>
                    <a:pt x="15" y="166"/>
                  </a:lnTo>
                  <a:lnTo>
                    <a:pt x="15" y="174"/>
                  </a:lnTo>
                  <a:lnTo>
                    <a:pt x="15" y="182"/>
                  </a:lnTo>
                  <a:lnTo>
                    <a:pt x="23" y="190"/>
                  </a:lnTo>
                  <a:lnTo>
                    <a:pt x="31" y="198"/>
                  </a:lnTo>
                  <a:lnTo>
                    <a:pt x="31" y="206"/>
                  </a:lnTo>
                  <a:lnTo>
                    <a:pt x="39" y="206"/>
                  </a:lnTo>
                  <a:lnTo>
                    <a:pt x="47" y="213"/>
                  </a:lnTo>
                  <a:lnTo>
                    <a:pt x="55" y="213"/>
                  </a:lnTo>
                  <a:lnTo>
                    <a:pt x="71" y="213"/>
                  </a:lnTo>
                  <a:lnTo>
                    <a:pt x="79" y="198"/>
                  </a:lnTo>
                  <a:lnTo>
                    <a:pt x="95" y="174"/>
                  </a:lnTo>
                  <a:lnTo>
                    <a:pt x="126" y="174"/>
                  </a:lnTo>
                  <a:lnTo>
                    <a:pt x="134" y="174"/>
                  </a:lnTo>
                  <a:lnTo>
                    <a:pt x="150" y="174"/>
                  </a:lnTo>
                  <a:lnTo>
                    <a:pt x="158" y="166"/>
                  </a:lnTo>
                  <a:lnTo>
                    <a:pt x="166" y="166"/>
                  </a:lnTo>
                  <a:lnTo>
                    <a:pt x="158" y="182"/>
                  </a:lnTo>
                  <a:lnTo>
                    <a:pt x="158" y="190"/>
                  </a:lnTo>
                  <a:lnTo>
                    <a:pt x="150" y="198"/>
                  </a:lnTo>
                  <a:lnTo>
                    <a:pt x="158"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0" name="Freeform 182"/>
            <p:cNvSpPr>
              <a:spLocks/>
            </p:cNvSpPr>
            <p:nvPr/>
          </p:nvSpPr>
          <p:spPr bwMode="auto">
            <a:xfrm>
              <a:off x="3500" y="2220"/>
              <a:ext cx="47" cy="32"/>
            </a:xfrm>
            <a:custGeom>
              <a:avLst/>
              <a:gdLst>
                <a:gd name="T0" fmla="*/ 16 w 47"/>
                <a:gd name="T1" fmla="*/ 32 h 32"/>
                <a:gd name="T2" fmla="*/ 24 w 47"/>
                <a:gd name="T3" fmla="*/ 32 h 32"/>
                <a:gd name="T4" fmla="*/ 31 w 47"/>
                <a:gd name="T5" fmla="*/ 24 h 32"/>
                <a:gd name="T6" fmla="*/ 39 w 47"/>
                <a:gd name="T7" fmla="*/ 24 h 32"/>
                <a:gd name="T8" fmla="*/ 47 w 47"/>
                <a:gd name="T9" fmla="*/ 16 h 32"/>
                <a:gd name="T10" fmla="*/ 39 w 47"/>
                <a:gd name="T11" fmla="*/ 16 h 32"/>
                <a:gd name="T12" fmla="*/ 39 w 47"/>
                <a:gd name="T13" fmla="*/ 8 h 32"/>
                <a:gd name="T14" fmla="*/ 39 w 47"/>
                <a:gd name="T15" fmla="*/ 0 h 32"/>
                <a:gd name="T16" fmla="*/ 16 w 47"/>
                <a:gd name="T17" fmla="*/ 16 h 32"/>
                <a:gd name="T18" fmla="*/ 8 w 47"/>
                <a:gd name="T19" fmla="*/ 16 h 32"/>
                <a:gd name="T20" fmla="*/ 0 w 47"/>
                <a:gd name="T21" fmla="*/ 24 h 32"/>
                <a:gd name="T22" fmla="*/ 16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16" y="32"/>
                  </a:moveTo>
                  <a:lnTo>
                    <a:pt x="24" y="32"/>
                  </a:lnTo>
                  <a:lnTo>
                    <a:pt x="31" y="24"/>
                  </a:lnTo>
                  <a:lnTo>
                    <a:pt x="39" y="24"/>
                  </a:lnTo>
                  <a:lnTo>
                    <a:pt x="47" y="16"/>
                  </a:lnTo>
                  <a:lnTo>
                    <a:pt x="39" y="16"/>
                  </a:lnTo>
                  <a:lnTo>
                    <a:pt x="39" y="8"/>
                  </a:lnTo>
                  <a:lnTo>
                    <a:pt x="39" y="0"/>
                  </a:lnTo>
                  <a:lnTo>
                    <a:pt x="16" y="16"/>
                  </a:lnTo>
                  <a:lnTo>
                    <a:pt x="8" y="16"/>
                  </a:lnTo>
                  <a:lnTo>
                    <a:pt x="0" y="24"/>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1" name="Freeform 183"/>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2" name="Freeform 184"/>
            <p:cNvSpPr>
              <a:spLocks/>
            </p:cNvSpPr>
            <p:nvPr/>
          </p:nvSpPr>
          <p:spPr bwMode="auto">
            <a:xfrm>
              <a:off x="3342" y="1533"/>
              <a:ext cx="126" cy="245"/>
            </a:xfrm>
            <a:custGeom>
              <a:avLst/>
              <a:gdLst>
                <a:gd name="T0" fmla="*/ 71 w 126"/>
                <a:gd name="T1" fmla="*/ 0 h 245"/>
                <a:gd name="T2" fmla="*/ 71 w 126"/>
                <a:gd name="T3" fmla="*/ 8 h 245"/>
                <a:gd name="T4" fmla="*/ 63 w 126"/>
                <a:gd name="T5" fmla="*/ 8 h 245"/>
                <a:gd name="T6" fmla="*/ 63 w 126"/>
                <a:gd name="T7" fmla="*/ 31 h 245"/>
                <a:gd name="T8" fmla="*/ 71 w 126"/>
                <a:gd name="T9" fmla="*/ 39 h 245"/>
                <a:gd name="T10" fmla="*/ 71 w 126"/>
                <a:gd name="T11" fmla="*/ 47 h 245"/>
                <a:gd name="T12" fmla="*/ 79 w 126"/>
                <a:gd name="T13" fmla="*/ 55 h 245"/>
                <a:gd name="T14" fmla="*/ 87 w 126"/>
                <a:gd name="T15" fmla="*/ 55 h 245"/>
                <a:gd name="T16" fmla="*/ 87 w 126"/>
                <a:gd name="T17" fmla="*/ 71 h 245"/>
                <a:gd name="T18" fmla="*/ 87 w 126"/>
                <a:gd name="T19" fmla="*/ 79 h 245"/>
                <a:gd name="T20" fmla="*/ 95 w 126"/>
                <a:gd name="T21" fmla="*/ 95 h 245"/>
                <a:gd name="T22" fmla="*/ 102 w 126"/>
                <a:gd name="T23" fmla="*/ 110 h 245"/>
                <a:gd name="T24" fmla="*/ 110 w 126"/>
                <a:gd name="T25" fmla="*/ 126 h 245"/>
                <a:gd name="T26" fmla="*/ 118 w 126"/>
                <a:gd name="T27" fmla="*/ 150 h 245"/>
                <a:gd name="T28" fmla="*/ 126 w 126"/>
                <a:gd name="T29" fmla="*/ 166 h 245"/>
                <a:gd name="T30" fmla="*/ 126 w 126"/>
                <a:gd name="T31" fmla="*/ 182 h 245"/>
                <a:gd name="T32" fmla="*/ 126 w 126"/>
                <a:gd name="T33" fmla="*/ 205 h 245"/>
                <a:gd name="T34" fmla="*/ 118 w 126"/>
                <a:gd name="T35" fmla="*/ 221 h 245"/>
                <a:gd name="T36" fmla="*/ 102 w 126"/>
                <a:gd name="T37" fmla="*/ 229 h 245"/>
                <a:gd name="T38" fmla="*/ 87 w 126"/>
                <a:gd name="T39" fmla="*/ 237 h 245"/>
                <a:gd name="T40" fmla="*/ 71 w 126"/>
                <a:gd name="T41" fmla="*/ 245 h 245"/>
                <a:gd name="T42" fmla="*/ 55 w 126"/>
                <a:gd name="T43" fmla="*/ 245 h 245"/>
                <a:gd name="T44" fmla="*/ 39 w 126"/>
                <a:gd name="T45" fmla="*/ 237 h 245"/>
                <a:gd name="T46" fmla="*/ 31 w 126"/>
                <a:gd name="T47" fmla="*/ 237 h 245"/>
                <a:gd name="T48" fmla="*/ 23 w 126"/>
                <a:gd name="T49" fmla="*/ 229 h 245"/>
                <a:gd name="T50" fmla="*/ 23 w 126"/>
                <a:gd name="T51" fmla="*/ 213 h 245"/>
                <a:gd name="T52" fmla="*/ 23 w 126"/>
                <a:gd name="T53" fmla="*/ 205 h 245"/>
                <a:gd name="T54" fmla="*/ 23 w 126"/>
                <a:gd name="T55" fmla="*/ 189 h 245"/>
                <a:gd name="T56" fmla="*/ 23 w 126"/>
                <a:gd name="T57" fmla="*/ 166 h 245"/>
                <a:gd name="T58" fmla="*/ 31 w 126"/>
                <a:gd name="T59" fmla="*/ 150 h 245"/>
                <a:gd name="T60" fmla="*/ 39 w 126"/>
                <a:gd name="T61" fmla="*/ 142 h 245"/>
                <a:gd name="T62" fmla="*/ 39 w 126"/>
                <a:gd name="T63" fmla="*/ 134 h 245"/>
                <a:gd name="T64" fmla="*/ 47 w 126"/>
                <a:gd name="T65" fmla="*/ 126 h 245"/>
                <a:gd name="T66" fmla="*/ 47 w 126"/>
                <a:gd name="T67" fmla="*/ 110 h 245"/>
                <a:gd name="T68" fmla="*/ 47 w 126"/>
                <a:gd name="T69" fmla="*/ 103 h 245"/>
                <a:gd name="T70" fmla="*/ 39 w 126"/>
                <a:gd name="T71" fmla="*/ 103 h 245"/>
                <a:gd name="T72" fmla="*/ 31 w 126"/>
                <a:gd name="T73" fmla="*/ 103 h 245"/>
                <a:gd name="T74" fmla="*/ 31 w 126"/>
                <a:gd name="T75" fmla="*/ 79 h 245"/>
                <a:gd name="T76" fmla="*/ 23 w 126"/>
                <a:gd name="T77" fmla="*/ 55 h 245"/>
                <a:gd name="T78" fmla="*/ 15 w 126"/>
                <a:gd name="T79" fmla="*/ 55 h 245"/>
                <a:gd name="T80" fmla="*/ 15 w 126"/>
                <a:gd name="T81" fmla="*/ 47 h 245"/>
                <a:gd name="T82" fmla="*/ 8 w 126"/>
                <a:gd name="T83" fmla="*/ 39 h 245"/>
                <a:gd name="T84" fmla="*/ 0 w 126"/>
                <a:gd name="T85" fmla="*/ 31 h 245"/>
                <a:gd name="T86" fmla="*/ 0 w 126"/>
                <a:gd name="T87" fmla="*/ 24 h 245"/>
                <a:gd name="T88" fmla="*/ 15 w 126"/>
                <a:gd name="T89" fmla="*/ 24 h 245"/>
                <a:gd name="T90" fmla="*/ 23 w 126"/>
                <a:gd name="T91" fmla="*/ 24 h 245"/>
                <a:gd name="T92" fmla="*/ 39 w 126"/>
                <a:gd name="T93" fmla="*/ 16 h 245"/>
                <a:gd name="T94" fmla="*/ 47 w 126"/>
                <a:gd name="T95" fmla="*/ 8 h 245"/>
                <a:gd name="T96" fmla="*/ 55 w 126"/>
                <a:gd name="T97" fmla="*/ 0 h 245"/>
                <a:gd name="T98" fmla="*/ 71 w 126"/>
                <a:gd name="T99"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245">
                  <a:moveTo>
                    <a:pt x="71" y="0"/>
                  </a:moveTo>
                  <a:lnTo>
                    <a:pt x="71" y="8"/>
                  </a:lnTo>
                  <a:lnTo>
                    <a:pt x="63" y="8"/>
                  </a:lnTo>
                  <a:lnTo>
                    <a:pt x="63" y="31"/>
                  </a:lnTo>
                  <a:lnTo>
                    <a:pt x="71" y="39"/>
                  </a:lnTo>
                  <a:lnTo>
                    <a:pt x="71" y="47"/>
                  </a:lnTo>
                  <a:lnTo>
                    <a:pt x="79" y="55"/>
                  </a:lnTo>
                  <a:lnTo>
                    <a:pt x="87" y="55"/>
                  </a:lnTo>
                  <a:lnTo>
                    <a:pt x="87" y="71"/>
                  </a:lnTo>
                  <a:lnTo>
                    <a:pt x="87" y="79"/>
                  </a:lnTo>
                  <a:lnTo>
                    <a:pt x="95" y="95"/>
                  </a:lnTo>
                  <a:lnTo>
                    <a:pt x="102" y="110"/>
                  </a:lnTo>
                  <a:lnTo>
                    <a:pt x="110" y="126"/>
                  </a:lnTo>
                  <a:lnTo>
                    <a:pt x="118" y="150"/>
                  </a:lnTo>
                  <a:lnTo>
                    <a:pt x="126" y="166"/>
                  </a:lnTo>
                  <a:lnTo>
                    <a:pt x="126" y="182"/>
                  </a:lnTo>
                  <a:lnTo>
                    <a:pt x="126" y="205"/>
                  </a:lnTo>
                  <a:lnTo>
                    <a:pt x="118" y="221"/>
                  </a:lnTo>
                  <a:lnTo>
                    <a:pt x="102" y="229"/>
                  </a:lnTo>
                  <a:lnTo>
                    <a:pt x="87" y="237"/>
                  </a:lnTo>
                  <a:lnTo>
                    <a:pt x="71" y="245"/>
                  </a:lnTo>
                  <a:lnTo>
                    <a:pt x="55" y="245"/>
                  </a:lnTo>
                  <a:lnTo>
                    <a:pt x="39" y="237"/>
                  </a:lnTo>
                  <a:lnTo>
                    <a:pt x="31" y="237"/>
                  </a:lnTo>
                  <a:lnTo>
                    <a:pt x="23" y="229"/>
                  </a:lnTo>
                  <a:lnTo>
                    <a:pt x="23" y="213"/>
                  </a:lnTo>
                  <a:lnTo>
                    <a:pt x="23" y="205"/>
                  </a:lnTo>
                  <a:lnTo>
                    <a:pt x="23" y="189"/>
                  </a:lnTo>
                  <a:lnTo>
                    <a:pt x="23" y="166"/>
                  </a:lnTo>
                  <a:lnTo>
                    <a:pt x="31" y="150"/>
                  </a:lnTo>
                  <a:lnTo>
                    <a:pt x="39" y="142"/>
                  </a:lnTo>
                  <a:lnTo>
                    <a:pt x="39" y="134"/>
                  </a:lnTo>
                  <a:lnTo>
                    <a:pt x="47" y="126"/>
                  </a:lnTo>
                  <a:lnTo>
                    <a:pt x="47" y="110"/>
                  </a:lnTo>
                  <a:lnTo>
                    <a:pt x="47" y="103"/>
                  </a:lnTo>
                  <a:lnTo>
                    <a:pt x="39" y="103"/>
                  </a:lnTo>
                  <a:lnTo>
                    <a:pt x="31" y="103"/>
                  </a:lnTo>
                  <a:lnTo>
                    <a:pt x="31" y="79"/>
                  </a:lnTo>
                  <a:lnTo>
                    <a:pt x="23" y="55"/>
                  </a:lnTo>
                  <a:lnTo>
                    <a:pt x="15" y="55"/>
                  </a:lnTo>
                  <a:lnTo>
                    <a:pt x="15" y="47"/>
                  </a:lnTo>
                  <a:lnTo>
                    <a:pt x="8" y="39"/>
                  </a:lnTo>
                  <a:lnTo>
                    <a:pt x="0" y="31"/>
                  </a:lnTo>
                  <a:lnTo>
                    <a:pt x="0" y="24"/>
                  </a:lnTo>
                  <a:lnTo>
                    <a:pt x="15" y="24"/>
                  </a:lnTo>
                  <a:lnTo>
                    <a:pt x="23" y="24"/>
                  </a:lnTo>
                  <a:lnTo>
                    <a:pt x="39" y="16"/>
                  </a:lnTo>
                  <a:lnTo>
                    <a:pt x="47" y="8"/>
                  </a:lnTo>
                  <a:lnTo>
                    <a:pt x="5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3" name="Freeform 185"/>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4" name="Freeform 186"/>
            <p:cNvSpPr>
              <a:spLocks/>
            </p:cNvSpPr>
            <p:nvPr/>
          </p:nvSpPr>
          <p:spPr bwMode="auto">
            <a:xfrm>
              <a:off x="3231" y="1564"/>
              <a:ext cx="142" cy="332"/>
            </a:xfrm>
            <a:custGeom>
              <a:avLst/>
              <a:gdLst>
                <a:gd name="T0" fmla="*/ 0 w 142"/>
                <a:gd name="T1" fmla="*/ 222 h 332"/>
                <a:gd name="T2" fmla="*/ 16 w 142"/>
                <a:gd name="T3" fmla="*/ 253 h 332"/>
                <a:gd name="T4" fmla="*/ 16 w 142"/>
                <a:gd name="T5" fmla="*/ 269 h 332"/>
                <a:gd name="T6" fmla="*/ 16 w 142"/>
                <a:gd name="T7" fmla="*/ 277 h 332"/>
                <a:gd name="T8" fmla="*/ 32 w 142"/>
                <a:gd name="T9" fmla="*/ 309 h 332"/>
                <a:gd name="T10" fmla="*/ 32 w 142"/>
                <a:gd name="T11" fmla="*/ 317 h 332"/>
                <a:gd name="T12" fmla="*/ 39 w 142"/>
                <a:gd name="T13" fmla="*/ 324 h 332"/>
                <a:gd name="T14" fmla="*/ 39 w 142"/>
                <a:gd name="T15" fmla="*/ 332 h 332"/>
                <a:gd name="T16" fmla="*/ 47 w 142"/>
                <a:gd name="T17" fmla="*/ 332 h 332"/>
                <a:gd name="T18" fmla="*/ 55 w 142"/>
                <a:gd name="T19" fmla="*/ 332 h 332"/>
                <a:gd name="T20" fmla="*/ 55 w 142"/>
                <a:gd name="T21" fmla="*/ 324 h 332"/>
                <a:gd name="T22" fmla="*/ 55 w 142"/>
                <a:gd name="T23" fmla="*/ 317 h 332"/>
                <a:gd name="T24" fmla="*/ 63 w 142"/>
                <a:gd name="T25" fmla="*/ 309 h 332"/>
                <a:gd name="T26" fmla="*/ 71 w 142"/>
                <a:gd name="T27" fmla="*/ 293 h 332"/>
                <a:gd name="T28" fmla="*/ 79 w 142"/>
                <a:gd name="T29" fmla="*/ 277 h 332"/>
                <a:gd name="T30" fmla="*/ 87 w 142"/>
                <a:gd name="T31" fmla="*/ 245 h 332"/>
                <a:gd name="T32" fmla="*/ 103 w 142"/>
                <a:gd name="T33" fmla="*/ 238 h 332"/>
                <a:gd name="T34" fmla="*/ 103 w 142"/>
                <a:gd name="T35" fmla="*/ 230 h 332"/>
                <a:gd name="T36" fmla="*/ 103 w 142"/>
                <a:gd name="T37" fmla="*/ 222 h 332"/>
                <a:gd name="T38" fmla="*/ 103 w 142"/>
                <a:gd name="T39" fmla="*/ 206 h 332"/>
                <a:gd name="T40" fmla="*/ 95 w 142"/>
                <a:gd name="T41" fmla="*/ 198 h 332"/>
                <a:gd name="T42" fmla="*/ 95 w 142"/>
                <a:gd name="T43" fmla="*/ 190 h 332"/>
                <a:gd name="T44" fmla="*/ 87 w 142"/>
                <a:gd name="T45" fmla="*/ 190 h 332"/>
                <a:gd name="T46" fmla="*/ 87 w 142"/>
                <a:gd name="T47" fmla="*/ 174 h 332"/>
                <a:gd name="T48" fmla="*/ 87 w 142"/>
                <a:gd name="T49" fmla="*/ 166 h 332"/>
                <a:gd name="T50" fmla="*/ 79 w 142"/>
                <a:gd name="T51" fmla="*/ 151 h 332"/>
                <a:gd name="T52" fmla="*/ 87 w 142"/>
                <a:gd name="T53" fmla="*/ 143 h 332"/>
                <a:gd name="T54" fmla="*/ 87 w 142"/>
                <a:gd name="T55" fmla="*/ 135 h 332"/>
                <a:gd name="T56" fmla="*/ 103 w 142"/>
                <a:gd name="T57" fmla="*/ 127 h 332"/>
                <a:gd name="T58" fmla="*/ 103 w 142"/>
                <a:gd name="T59" fmla="*/ 119 h 332"/>
                <a:gd name="T60" fmla="*/ 119 w 142"/>
                <a:gd name="T61" fmla="*/ 119 h 332"/>
                <a:gd name="T62" fmla="*/ 126 w 142"/>
                <a:gd name="T63" fmla="*/ 111 h 332"/>
                <a:gd name="T64" fmla="*/ 119 w 142"/>
                <a:gd name="T65" fmla="*/ 95 h 332"/>
                <a:gd name="T66" fmla="*/ 119 w 142"/>
                <a:gd name="T67" fmla="*/ 87 h 332"/>
                <a:gd name="T68" fmla="*/ 134 w 142"/>
                <a:gd name="T69" fmla="*/ 79 h 332"/>
                <a:gd name="T70" fmla="*/ 142 w 142"/>
                <a:gd name="T71" fmla="*/ 72 h 332"/>
                <a:gd name="T72" fmla="*/ 142 w 142"/>
                <a:gd name="T73" fmla="*/ 48 h 332"/>
                <a:gd name="T74" fmla="*/ 134 w 142"/>
                <a:gd name="T75" fmla="*/ 24 h 332"/>
                <a:gd name="T76" fmla="*/ 126 w 142"/>
                <a:gd name="T77" fmla="*/ 24 h 332"/>
                <a:gd name="T78" fmla="*/ 126 w 142"/>
                <a:gd name="T79" fmla="*/ 16 h 332"/>
                <a:gd name="T80" fmla="*/ 119 w 142"/>
                <a:gd name="T81" fmla="*/ 8 h 332"/>
                <a:gd name="T82" fmla="*/ 111 w 142"/>
                <a:gd name="T83" fmla="*/ 0 h 332"/>
                <a:gd name="T84" fmla="*/ 103 w 142"/>
                <a:gd name="T85" fmla="*/ 8 h 332"/>
                <a:gd name="T86" fmla="*/ 95 w 142"/>
                <a:gd name="T87" fmla="*/ 8 h 332"/>
                <a:gd name="T88" fmla="*/ 87 w 142"/>
                <a:gd name="T89" fmla="*/ 32 h 332"/>
                <a:gd name="T90" fmla="*/ 79 w 142"/>
                <a:gd name="T91" fmla="*/ 40 h 332"/>
                <a:gd name="T92" fmla="*/ 71 w 142"/>
                <a:gd name="T93" fmla="*/ 48 h 332"/>
                <a:gd name="T94" fmla="*/ 63 w 142"/>
                <a:gd name="T95" fmla="*/ 48 h 332"/>
                <a:gd name="T96" fmla="*/ 63 w 142"/>
                <a:gd name="T97" fmla="*/ 56 h 332"/>
                <a:gd name="T98" fmla="*/ 47 w 142"/>
                <a:gd name="T99" fmla="*/ 72 h 332"/>
                <a:gd name="T100" fmla="*/ 32 w 142"/>
                <a:gd name="T101" fmla="*/ 95 h 332"/>
                <a:gd name="T102" fmla="*/ 24 w 142"/>
                <a:gd name="T103" fmla="*/ 111 h 332"/>
                <a:gd name="T104" fmla="*/ 24 w 142"/>
                <a:gd name="T105" fmla="*/ 151 h 332"/>
                <a:gd name="T106" fmla="*/ 16 w 142"/>
                <a:gd name="T107" fmla="*/ 182 h 332"/>
                <a:gd name="T108" fmla="*/ 16 w 142"/>
                <a:gd name="T109" fmla="*/ 206 h 332"/>
                <a:gd name="T110" fmla="*/ 8 w 142"/>
                <a:gd name="T111" fmla="*/ 214 h 332"/>
                <a:gd name="T112" fmla="*/ 0 w 142"/>
                <a:gd name="T113" fmla="*/ 22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32">
                  <a:moveTo>
                    <a:pt x="0" y="222"/>
                  </a:moveTo>
                  <a:lnTo>
                    <a:pt x="16" y="253"/>
                  </a:lnTo>
                  <a:lnTo>
                    <a:pt x="16" y="269"/>
                  </a:lnTo>
                  <a:lnTo>
                    <a:pt x="16" y="277"/>
                  </a:lnTo>
                  <a:lnTo>
                    <a:pt x="32" y="309"/>
                  </a:lnTo>
                  <a:lnTo>
                    <a:pt x="32" y="317"/>
                  </a:lnTo>
                  <a:lnTo>
                    <a:pt x="39" y="324"/>
                  </a:lnTo>
                  <a:lnTo>
                    <a:pt x="39" y="332"/>
                  </a:lnTo>
                  <a:lnTo>
                    <a:pt x="47" y="332"/>
                  </a:lnTo>
                  <a:lnTo>
                    <a:pt x="55" y="332"/>
                  </a:lnTo>
                  <a:lnTo>
                    <a:pt x="55" y="324"/>
                  </a:lnTo>
                  <a:lnTo>
                    <a:pt x="55" y="317"/>
                  </a:lnTo>
                  <a:lnTo>
                    <a:pt x="63" y="309"/>
                  </a:lnTo>
                  <a:lnTo>
                    <a:pt x="71" y="293"/>
                  </a:lnTo>
                  <a:lnTo>
                    <a:pt x="79" y="277"/>
                  </a:lnTo>
                  <a:lnTo>
                    <a:pt x="87" y="245"/>
                  </a:lnTo>
                  <a:lnTo>
                    <a:pt x="103" y="238"/>
                  </a:lnTo>
                  <a:lnTo>
                    <a:pt x="103" y="230"/>
                  </a:lnTo>
                  <a:lnTo>
                    <a:pt x="103" y="222"/>
                  </a:lnTo>
                  <a:lnTo>
                    <a:pt x="103" y="206"/>
                  </a:lnTo>
                  <a:lnTo>
                    <a:pt x="95" y="198"/>
                  </a:lnTo>
                  <a:lnTo>
                    <a:pt x="95" y="190"/>
                  </a:lnTo>
                  <a:lnTo>
                    <a:pt x="87" y="190"/>
                  </a:lnTo>
                  <a:lnTo>
                    <a:pt x="87" y="174"/>
                  </a:lnTo>
                  <a:lnTo>
                    <a:pt x="87" y="166"/>
                  </a:lnTo>
                  <a:lnTo>
                    <a:pt x="79" y="151"/>
                  </a:lnTo>
                  <a:lnTo>
                    <a:pt x="87" y="143"/>
                  </a:lnTo>
                  <a:lnTo>
                    <a:pt x="87" y="135"/>
                  </a:lnTo>
                  <a:lnTo>
                    <a:pt x="103" y="127"/>
                  </a:lnTo>
                  <a:lnTo>
                    <a:pt x="103" y="119"/>
                  </a:lnTo>
                  <a:lnTo>
                    <a:pt x="119" y="119"/>
                  </a:lnTo>
                  <a:lnTo>
                    <a:pt x="126" y="111"/>
                  </a:lnTo>
                  <a:lnTo>
                    <a:pt x="119" y="95"/>
                  </a:lnTo>
                  <a:lnTo>
                    <a:pt x="119" y="87"/>
                  </a:lnTo>
                  <a:lnTo>
                    <a:pt x="134" y="79"/>
                  </a:lnTo>
                  <a:lnTo>
                    <a:pt x="142" y="72"/>
                  </a:lnTo>
                  <a:lnTo>
                    <a:pt x="142" y="48"/>
                  </a:lnTo>
                  <a:lnTo>
                    <a:pt x="134" y="24"/>
                  </a:lnTo>
                  <a:lnTo>
                    <a:pt x="126" y="24"/>
                  </a:lnTo>
                  <a:lnTo>
                    <a:pt x="126" y="16"/>
                  </a:lnTo>
                  <a:lnTo>
                    <a:pt x="119" y="8"/>
                  </a:lnTo>
                  <a:lnTo>
                    <a:pt x="111" y="0"/>
                  </a:lnTo>
                  <a:lnTo>
                    <a:pt x="103" y="8"/>
                  </a:lnTo>
                  <a:lnTo>
                    <a:pt x="95" y="8"/>
                  </a:lnTo>
                  <a:lnTo>
                    <a:pt x="87" y="32"/>
                  </a:lnTo>
                  <a:lnTo>
                    <a:pt x="79" y="40"/>
                  </a:lnTo>
                  <a:lnTo>
                    <a:pt x="71" y="48"/>
                  </a:lnTo>
                  <a:lnTo>
                    <a:pt x="63" y="48"/>
                  </a:lnTo>
                  <a:lnTo>
                    <a:pt x="63" y="56"/>
                  </a:lnTo>
                  <a:lnTo>
                    <a:pt x="47" y="72"/>
                  </a:lnTo>
                  <a:lnTo>
                    <a:pt x="32" y="95"/>
                  </a:lnTo>
                  <a:lnTo>
                    <a:pt x="24" y="111"/>
                  </a:lnTo>
                  <a:lnTo>
                    <a:pt x="24" y="151"/>
                  </a:lnTo>
                  <a:lnTo>
                    <a:pt x="16" y="182"/>
                  </a:lnTo>
                  <a:lnTo>
                    <a:pt x="16" y="206"/>
                  </a:lnTo>
                  <a:lnTo>
                    <a:pt x="8" y="214"/>
                  </a:lnTo>
                  <a:lnTo>
                    <a:pt x="0"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5" name="Freeform 187"/>
            <p:cNvSpPr>
              <a:spLocks noEditPoints="1"/>
            </p:cNvSpPr>
            <p:nvPr/>
          </p:nvSpPr>
          <p:spPr bwMode="auto">
            <a:xfrm>
              <a:off x="3144" y="1225"/>
              <a:ext cx="285" cy="608"/>
            </a:xfrm>
            <a:custGeom>
              <a:avLst/>
              <a:gdLst>
                <a:gd name="T0" fmla="*/ 269 w 285"/>
                <a:gd name="T1" fmla="*/ 308 h 608"/>
                <a:gd name="T2" fmla="*/ 237 w 285"/>
                <a:gd name="T3" fmla="*/ 324 h 608"/>
                <a:gd name="T4" fmla="*/ 198 w 285"/>
                <a:gd name="T5" fmla="*/ 332 h 608"/>
                <a:gd name="T6" fmla="*/ 182 w 285"/>
                <a:gd name="T7" fmla="*/ 347 h 608"/>
                <a:gd name="T8" fmla="*/ 158 w 285"/>
                <a:gd name="T9" fmla="*/ 387 h 608"/>
                <a:gd name="T10" fmla="*/ 134 w 285"/>
                <a:gd name="T11" fmla="*/ 411 h 608"/>
                <a:gd name="T12" fmla="*/ 111 w 285"/>
                <a:gd name="T13" fmla="*/ 490 h 608"/>
                <a:gd name="T14" fmla="*/ 95 w 285"/>
                <a:gd name="T15" fmla="*/ 553 h 608"/>
                <a:gd name="T16" fmla="*/ 87 w 285"/>
                <a:gd name="T17" fmla="*/ 561 h 608"/>
                <a:gd name="T18" fmla="*/ 39 w 285"/>
                <a:gd name="T19" fmla="*/ 608 h 608"/>
                <a:gd name="T20" fmla="*/ 16 w 285"/>
                <a:gd name="T21" fmla="*/ 592 h 608"/>
                <a:gd name="T22" fmla="*/ 8 w 285"/>
                <a:gd name="T23" fmla="*/ 569 h 608"/>
                <a:gd name="T24" fmla="*/ 8 w 285"/>
                <a:gd name="T25" fmla="*/ 537 h 608"/>
                <a:gd name="T26" fmla="*/ 16 w 285"/>
                <a:gd name="T27" fmla="*/ 482 h 608"/>
                <a:gd name="T28" fmla="*/ 39 w 285"/>
                <a:gd name="T29" fmla="*/ 450 h 608"/>
                <a:gd name="T30" fmla="*/ 71 w 285"/>
                <a:gd name="T31" fmla="*/ 426 h 608"/>
                <a:gd name="T32" fmla="*/ 126 w 285"/>
                <a:gd name="T33" fmla="*/ 379 h 608"/>
                <a:gd name="T34" fmla="*/ 150 w 285"/>
                <a:gd name="T35" fmla="*/ 347 h 608"/>
                <a:gd name="T36" fmla="*/ 174 w 285"/>
                <a:gd name="T37" fmla="*/ 308 h 608"/>
                <a:gd name="T38" fmla="*/ 206 w 285"/>
                <a:gd name="T39" fmla="*/ 300 h 608"/>
                <a:gd name="T40" fmla="*/ 213 w 285"/>
                <a:gd name="T41" fmla="*/ 284 h 608"/>
                <a:gd name="T42" fmla="*/ 253 w 285"/>
                <a:gd name="T43" fmla="*/ 268 h 608"/>
                <a:gd name="T44" fmla="*/ 253 w 285"/>
                <a:gd name="T45" fmla="*/ 118 h 608"/>
                <a:gd name="T46" fmla="*/ 237 w 285"/>
                <a:gd name="T47" fmla="*/ 134 h 608"/>
                <a:gd name="T48" fmla="*/ 253 w 285"/>
                <a:gd name="T49" fmla="*/ 118 h 608"/>
                <a:gd name="T50" fmla="*/ 206 w 285"/>
                <a:gd name="T51" fmla="*/ 118 h 608"/>
                <a:gd name="T52" fmla="*/ 221 w 285"/>
                <a:gd name="T53" fmla="*/ 95 h 608"/>
                <a:gd name="T54" fmla="*/ 206 w 285"/>
                <a:gd name="T55" fmla="*/ 87 h 608"/>
                <a:gd name="T56" fmla="*/ 182 w 285"/>
                <a:gd name="T57" fmla="*/ 23 h 608"/>
                <a:gd name="T58" fmla="*/ 198 w 285"/>
                <a:gd name="T59" fmla="*/ 31 h 608"/>
                <a:gd name="T60" fmla="*/ 213 w 285"/>
                <a:gd name="T61" fmla="*/ 39 h 608"/>
                <a:gd name="T62" fmla="*/ 221 w 285"/>
                <a:gd name="T63" fmla="*/ 16 h 608"/>
                <a:gd name="T64" fmla="*/ 206 w 285"/>
                <a:gd name="T65" fmla="*/ 0 h 608"/>
                <a:gd name="T66" fmla="*/ 182 w 285"/>
                <a:gd name="T67" fmla="*/ 8 h 608"/>
                <a:gd name="T68" fmla="*/ 158 w 285"/>
                <a:gd name="T69" fmla="*/ 47 h 608"/>
                <a:gd name="T70" fmla="*/ 111 w 285"/>
                <a:gd name="T71" fmla="*/ 55 h 608"/>
                <a:gd name="T72" fmla="*/ 142 w 285"/>
                <a:gd name="T73" fmla="*/ 79 h 608"/>
                <a:gd name="T74" fmla="*/ 142 w 285"/>
                <a:gd name="T75" fmla="*/ 134 h 608"/>
                <a:gd name="T76" fmla="*/ 158 w 285"/>
                <a:gd name="T77" fmla="*/ 134 h 608"/>
                <a:gd name="T78" fmla="*/ 174 w 285"/>
                <a:gd name="T79" fmla="*/ 102 h 608"/>
                <a:gd name="T80" fmla="*/ 182 w 285"/>
                <a:gd name="T81" fmla="*/ 71 h 608"/>
                <a:gd name="T82" fmla="*/ 166 w 285"/>
                <a:gd name="T83" fmla="*/ 5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5" h="608">
                  <a:moveTo>
                    <a:pt x="285" y="284"/>
                  </a:moveTo>
                  <a:lnTo>
                    <a:pt x="277" y="292"/>
                  </a:lnTo>
                  <a:lnTo>
                    <a:pt x="269" y="308"/>
                  </a:lnTo>
                  <a:lnTo>
                    <a:pt x="253" y="308"/>
                  </a:lnTo>
                  <a:lnTo>
                    <a:pt x="245" y="316"/>
                  </a:lnTo>
                  <a:lnTo>
                    <a:pt x="237" y="324"/>
                  </a:lnTo>
                  <a:lnTo>
                    <a:pt x="221" y="332"/>
                  </a:lnTo>
                  <a:lnTo>
                    <a:pt x="213" y="332"/>
                  </a:lnTo>
                  <a:lnTo>
                    <a:pt x="198" y="332"/>
                  </a:lnTo>
                  <a:lnTo>
                    <a:pt x="198" y="339"/>
                  </a:lnTo>
                  <a:lnTo>
                    <a:pt x="190" y="347"/>
                  </a:lnTo>
                  <a:lnTo>
                    <a:pt x="182" y="347"/>
                  </a:lnTo>
                  <a:lnTo>
                    <a:pt x="174" y="371"/>
                  </a:lnTo>
                  <a:lnTo>
                    <a:pt x="166" y="379"/>
                  </a:lnTo>
                  <a:lnTo>
                    <a:pt x="158" y="387"/>
                  </a:lnTo>
                  <a:lnTo>
                    <a:pt x="150" y="387"/>
                  </a:lnTo>
                  <a:lnTo>
                    <a:pt x="150" y="395"/>
                  </a:lnTo>
                  <a:lnTo>
                    <a:pt x="134" y="411"/>
                  </a:lnTo>
                  <a:lnTo>
                    <a:pt x="119" y="434"/>
                  </a:lnTo>
                  <a:lnTo>
                    <a:pt x="111" y="450"/>
                  </a:lnTo>
                  <a:lnTo>
                    <a:pt x="111" y="490"/>
                  </a:lnTo>
                  <a:lnTo>
                    <a:pt x="103" y="521"/>
                  </a:lnTo>
                  <a:lnTo>
                    <a:pt x="103" y="545"/>
                  </a:lnTo>
                  <a:lnTo>
                    <a:pt x="95" y="553"/>
                  </a:lnTo>
                  <a:lnTo>
                    <a:pt x="95" y="561"/>
                  </a:lnTo>
                  <a:lnTo>
                    <a:pt x="87" y="569"/>
                  </a:lnTo>
                  <a:lnTo>
                    <a:pt x="87" y="561"/>
                  </a:lnTo>
                  <a:lnTo>
                    <a:pt x="63" y="592"/>
                  </a:lnTo>
                  <a:lnTo>
                    <a:pt x="55" y="600"/>
                  </a:lnTo>
                  <a:lnTo>
                    <a:pt x="39" y="608"/>
                  </a:lnTo>
                  <a:lnTo>
                    <a:pt x="32" y="608"/>
                  </a:lnTo>
                  <a:lnTo>
                    <a:pt x="16" y="600"/>
                  </a:lnTo>
                  <a:lnTo>
                    <a:pt x="16" y="592"/>
                  </a:lnTo>
                  <a:lnTo>
                    <a:pt x="8" y="584"/>
                  </a:lnTo>
                  <a:lnTo>
                    <a:pt x="0" y="577"/>
                  </a:lnTo>
                  <a:lnTo>
                    <a:pt x="8" y="569"/>
                  </a:lnTo>
                  <a:lnTo>
                    <a:pt x="16" y="561"/>
                  </a:lnTo>
                  <a:lnTo>
                    <a:pt x="16" y="545"/>
                  </a:lnTo>
                  <a:lnTo>
                    <a:pt x="8" y="537"/>
                  </a:lnTo>
                  <a:lnTo>
                    <a:pt x="8" y="521"/>
                  </a:lnTo>
                  <a:lnTo>
                    <a:pt x="8" y="505"/>
                  </a:lnTo>
                  <a:lnTo>
                    <a:pt x="16" y="482"/>
                  </a:lnTo>
                  <a:lnTo>
                    <a:pt x="24" y="466"/>
                  </a:lnTo>
                  <a:lnTo>
                    <a:pt x="32" y="466"/>
                  </a:lnTo>
                  <a:lnTo>
                    <a:pt x="39" y="450"/>
                  </a:lnTo>
                  <a:lnTo>
                    <a:pt x="47" y="442"/>
                  </a:lnTo>
                  <a:lnTo>
                    <a:pt x="55" y="434"/>
                  </a:lnTo>
                  <a:lnTo>
                    <a:pt x="71" y="426"/>
                  </a:lnTo>
                  <a:lnTo>
                    <a:pt x="87" y="418"/>
                  </a:lnTo>
                  <a:lnTo>
                    <a:pt x="119" y="387"/>
                  </a:lnTo>
                  <a:lnTo>
                    <a:pt x="126" y="379"/>
                  </a:lnTo>
                  <a:lnTo>
                    <a:pt x="134" y="363"/>
                  </a:lnTo>
                  <a:lnTo>
                    <a:pt x="142" y="355"/>
                  </a:lnTo>
                  <a:lnTo>
                    <a:pt x="150" y="347"/>
                  </a:lnTo>
                  <a:lnTo>
                    <a:pt x="158" y="339"/>
                  </a:lnTo>
                  <a:lnTo>
                    <a:pt x="166" y="316"/>
                  </a:lnTo>
                  <a:lnTo>
                    <a:pt x="174" y="308"/>
                  </a:lnTo>
                  <a:lnTo>
                    <a:pt x="190" y="300"/>
                  </a:lnTo>
                  <a:lnTo>
                    <a:pt x="198" y="300"/>
                  </a:lnTo>
                  <a:lnTo>
                    <a:pt x="206" y="300"/>
                  </a:lnTo>
                  <a:lnTo>
                    <a:pt x="206" y="292"/>
                  </a:lnTo>
                  <a:lnTo>
                    <a:pt x="206" y="284"/>
                  </a:lnTo>
                  <a:lnTo>
                    <a:pt x="213" y="284"/>
                  </a:lnTo>
                  <a:lnTo>
                    <a:pt x="237" y="276"/>
                  </a:lnTo>
                  <a:lnTo>
                    <a:pt x="245" y="268"/>
                  </a:lnTo>
                  <a:lnTo>
                    <a:pt x="253" y="268"/>
                  </a:lnTo>
                  <a:lnTo>
                    <a:pt x="269" y="276"/>
                  </a:lnTo>
                  <a:lnTo>
                    <a:pt x="285" y="284"/>
                  </a:lnTo>
                  <a:close/>
                  <a:moveTo>
                    <a:pt x="253" y="118"/>
                  </a:moveTo>
                  <a:lnTo>
                    <a:pt x="237" y="118"/>
                  </a:lnTo>
                  <a:lnTo>
                    <a:pt x="237" y="126"/>
                  </a:lnTo>
                  <a:lnTo>
                    <a:pt x="237" y="134"/>
                  </a:lnTo>
                  <a:lnTo>
                    <a:pt x="245" y="134"/>
                  </a:lnTo>
                  <a:lnTo>
                    <a:pt x="245" y="126"/>
                  </a:lnTo>
                  <a:lnTo>
                    <a:pt x="253" y="118"/>
                  </a:lnTo>
                  <a:close/>
                  <a:moveTo>
                    <a:pt x="198" y="102"/>
                  </a:moveTo>
                  <a:lnTo>
                    <a:pt x="198" y="118"/>
                  </a:lnTo>
                  <a:lnTo>
                    <a:pt x="206" y="118"/>
                  </a:lnTo>
                  <a:lnTo>
                    <a:pt x="221" y="110"/>
                  </a:lnTo>
                  <a:lnTo>
                    <a:pt x="221" y="102"/>
                  </a:lnTo>
                  <a:lnTo>
                    <a:pt x="221" y="95"/>
                  </a:lnTo>
                  <a:lnTo>
                    <a:pt x="221" y="87"/>
                  </a:lnTo>
                  <a:lnTo>
                    <a:pt x="213" y="87"/>
                  </a:lnTo>
                  <a:lnTo>
                    <a:pt x="206" y="87"/>
                  </a:lnTo>
                  <a:lnTo>
                    <a:pt x="198" y="87"/>
                  </a:lnTo>
                  <a:lnTo>
                    <a:pt x="198" y="102"/>
                  </a:lnTo>
                  <a:close/>
                  <a:moveTo>
                    <a:pt x="182" y="23"/>
                  </a:moveTo>
                  <a:lnTo>
                    <a:pt x="182" y="31"/>
                  </a:lnTo>
                  <a:lnTo>
                    <a:pt x="190" y="31"/>
                  </a:lnTo>
                  <a:lnTo>
                    <a:pt x="198" y="31"/>
                  </a:lnTo>
                  <a:lnTo>
                    <a:pt x="198" y="39"/>
                  </a:lnTo>
                  <a:lnTo>
                    <a:pt x="206" y="39"/>
                  </a:lnTo>
                  <a:lnTo>
                    <a:pt x="213" y="39"/>
                  </a:lnTo>
                  <a:lnTo>
                    <a:pt x="213" y="31"/>
                  </a:lnTo>
                  <a:lnTo>
                    <a:pt x="221" y="23"/>
                  </a:lnTo>
                  <a:lnTo>
                    <a:pt x="221" y="16"/>
                  </a:lnTo>
                  <a:lnTo>
                    <a:pt x="213" y="8"/>
                  </a:lnTo>
                  <a:lnTo>
                    <a:pt x="213" y="0"/>
                  </a:lnTo>
                  <a:lnTo>
                    <a:pt x="206" y="0"/>
                  </a:lnTo>
                  <a:lnTo>
                    <a:pt x="198" y="0"/>
                  </a:lnTo>
                  <a:lnTo>
                    <a:pt x="190" y="0"/>
                  </a:lnTo>
                  <a:lnTo>
                    <a:pt x="182" y="8"/>
                  </a:lnTo>
                  <a:lnTo>
                    <a:pt x="182" y="16"/>
                  </a:lnTo>
                  <a:lnTo>
                    <a:pt x="182" y="23"/>
                  </a:lnTo>
                  <a:close/>
                  <a:moveTo>
                    <a:pt x="158" y="47"/>
                  </a:moveTo>
                  <a:lnTo>
                    <a:pt x="134" y="47"/>
                  </a:lnTo>
                  <a:lnTo>
                    <a:pt x="126" y="55"/>
                  </a:lnTo>
                  <a:lnTo>
                    <a:pt x="111" y="55"/>
                  </a:lnTo>
                  <a:lnTo>
                    <a:pt x="126" y="71"/>
                  </a:lnTo>
                  <a:lnTo>
                    <a:pt x="134" y="71"/>
                  </a:lnTo>
                  <a:lnTo>
                    <a:pt x="142" y="79"/>
                  </a:lnTo>
                  <a:lnTo>
                    <a:pt x="142" y="87"/>
                  </a:lnTo>
                  <a:lnTo>
                    <a:pt x="142" y="118"/>
                  </a:lnTo>
                  <a:lnTo>
                    <a:pt x="142" y="134"/>
                  </a:lnTo>
                  <a:lnTo>
                    <a:pt x="142" y="142"/>
                  </a:lnTo>
                  <a:lnTo>
                    <a:pt x="150" y="142"/>
                  </a:lnTo>
                  <a:lnTo>
                    <a:pt x="158" y="134"/>
                  </a:lnTo>
                  <a:lnTo>
                    <a:pt x="166" y="134"/>
                  </a:lnTo>
                  <a:lnTo>
                    <a:pt x="166" y="126"/>
                  </a:lnTo>
                  <a:lnTo>
                    <a:pt x="174" y="102"/>
                  </a:lnTo>
                  <a:lnTo>
                    <a:pt x="182" y="95"/>
                  </a:lnTo>
                  <a:lnTo>
                    <a:pt x="182" y="79"/>
                  </a:lnTo>
                  <a:lnTo>
                    <a:pt x="182" y="71"/>
                  </a:lnTo>
                  <a:lnTo>
                    <a:pt x="174" y="63"/>
                  </a:lnTo>
                  <a:lnTo>
                    <a:pt x="166" y="63"/>
                  </a:lnTo>
                  <a:lnTo>
                    <a:pt x="166" y="55"/>
                  </a:lnTo>
                  <a:lnTo>
                    <a:pt x="166" y="47"/>
                  </a:lnTo>
                  <a:lnTo>
                    <a:pt x="158" y="47"/>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86" name="Freeform 188"/>
            <p:cNvSpPr>
              <a:spLocks/>
            </p:cNvSpPr>
            <p:nvPr/>
          </p:nvSpPr>
          <p:spPr bwMode="auto">
            <a:xfrm>
              <a:off x="3144" y="1493"/>
              <a:ext cx="285" cy="340"/>
            </a:xfrm>
            <a:custGeom>
              <a:avLst/>
              <a:gdLst>
                <a:gd name="T0" fmla="*/ 277 w 285"/>
                <a:gd name="T1" fmla="*/ 24 h 340"/>
                <a:gd name="T2" fmla="*/ 253 w 285"/>
                <a:gd name="T3" fmla="*/ 40 h 340"/>
                <a:gd name="T4" fmla="*/ 237 w 285"/>
                <a:gd name="T5" fmla="*/ 56 h 340"/>
                <a:gd name="T6" fmla="*/ 213 w 285"/>
                <a:gd name="T7" fmla="*/ 64 h 340"/>
                <a:gd name="T8" fmla="*/ 198 w 285"/>
                <a:gd name="T9" fmla="*/ 71 h 340"/>
                <a:gd name="T10" fmla="*/ 182 w 285"/>
                <a:gd name="T11" fmla="*/ 79 h 340"/>
                <a:gd name="T12" fmla="*/ 166 w 285"/>
                <a:gd name="T13" fmla="*/ 111 h 340"/>
                <a:gd name="T14" fmla="*/ 150 w 285"/>
                <a:gd name="T15" fmla="*/ 119 h 340"/>
                <a:gd name="T16" fmla="*/ 134 w 285"/>
                <a:gd name="T17" fmla="*/ 143 h 340"/>
                <a:gd name="T18" fmla="*/ 111 w 285"/>
                <a:gd name="T19" fmla="*/ 182 h 340"/>
                <a:gd name="T20" fmla="*/ 103 w 285"/>
                <a:gd name="T21" fmla="*/ 253 h 340"/>
                <a:gd name="T22" fmla="*/ 95 w 285"/>
                <a:gd name="T23" fmla="*/ 285 h 340"/>
                <a:gd name="T24" fmla="*/ 87 w 285"/>
                <a:gd name="T25" fmla="*/ 301 h 340"/>
                <a:gd name="T26" fmla="*/ 63 w 285"/>
                <a:gd name="T27" fmla="*/ 324 h 340"/>
                <a:gd name="T28" fmla="*/ 39 w 285"/>
                <a:gd name="T29" fmla="*/ 340 h 340"/>
                <a:gd name="T30" fmla="*/ 16 w 285"/>
                <a:gd name="T31" fmla="*/ 332 h 340"/>
                <a:gd name="T32" fmla="*/ 8 w 285"/>
                <a:gd name="T33" fmla="*/ 316 h 340"/>
                <a:gd name="T34" fmla="*/ 8 w 285"/>
                <a:gd name="T35" fmla="*/ 301 h 340"/>
                <a:gd name="T36" fmla="*/ 16 w 285"/>
                <a:gd name="T37" fmla="*/ 277 h 340"/>
                <a:gd name="T38" fmla="*/ 8 w 285"/>
                <a:gd name="T39" fmla="*/ 253 h 340"/>
                <a:gd name="T40" fmla="*/ 16 w 285"/>
                <a:gd name="T41" fmla="*/ 214 h 340"/>
                <a:gd name="T42" fmla="*/ 32 w 285"/>
                <a:gd name="T43" fmla="*/ 198 h 340"/>
                <a:gd name="T44" fmla="*/ 47 w 285"/>
                <a:gd name="T45" fmla="*/ 174 h 340"/>
                <a:gd name="T46" fmla="*/ 71 w 285"/>
                <a:gd name="T47" fmla="*/ 158 h 340"/>
                <a:gd name="T48" fmla="*/ 119 w 285"/>
                <a:gd name="T49" fmla="*/ 119 h 340"/>
                <a:gd name="T50" fmla="*/ 134 w 285"/>
                <a:gd name="T51" fmla="*/ 95 h 340"/>
                <a:gd name="T52" fmla="*/ 150 w 285"/>
                <a:gd name="T53" fmla="*/ 79 h 340"/>
                <a:gd name="T54" fmla="*/ 166 w 285"/>
                <a:gd name="T55" fmla="*/ 48 h 340"/>
                <a:gd name="T56" fmla="*/ 190 w 285"/>
                <a:gd name="T57" fmla="*/ 32 h 340"/>
                <a:gd name="T58" fmla="*/ 206 w 285"/>
                <a:gd name="T59" fmla="*/ 32 h 340"/>
                <a:gd name="T60" fmla="*/ 206 w 285"/>
                <a:gd name="T61" fmla="*/ 16 h 340"/>
                <a:gd name="T62" fmla="*/ 237 w 285"/>
                <a:gd name="T63" fmla="*/ 8 h 340"/>
                <a:gd name="T64" fmla="*/ 253 w 285"/>
                <a:gd name="T65" fmla="*/ 0 h 340"/>
                <a:gd name="T66" fmla="*/ 285 w 285"/>
                <a:gd name="T67" fmla="*/ 1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40">
                  <a:moveTo>
                    <a:pt x="285" y="16"/>
                  </a:moveTo>
                  <a:lnTo>
                    <a:pt x="277" y="24"/>
                  </a:lnTo>
                  <a:lnTo>
                    <a:pt x="269" y="40"/>
                  </a:lnTo>
                  <a:lnTo>
                    <a:pt x="253" y="40"/>
                  </a:lnTo>
                  <a:lnTo>
                    <a:pt x="245" y="48"/>
                  </a:lnTo>
                  <a:lnTo>
                    <a:pt x="237" y="56"/>
                  </a:lnTo>
                  <a:lnTo>
                    <a:pt x="221" y="64"/>
                  </a:lnTo>
                  <a:lnTo>
                    <a:pt x="213" y="64"/>
                  </a:lnTo>
                  <a:lnTo>
                    <a:pt x="198" y="64"/>
                  </a:lnTo>
                  <a:lnTo>
                    <a:pt x="198" y="71"/>
                  </a:lnTo>
                  <a:lnTo>
                    <a:pt x="190" y="79"/>
                  </a:lnTo>
                  <a:lnTo>
                    <a:pt x="182" y="79"/>
                  </a:lnTo>
                  <a:lnTo>
                    <a:pt x="174" y="103"/>
                  </a:lnTo>
                  <a:lnTo>
                    <a:pt x="166" y="111"/>
                  </a:lnTo>
                  <a:lnTo>
                    <a:pt x="158" y="119"/>
                  </a:lnTo>
                  <a:lnTo>
                    <a:pt x="150" y="119"/>
                  </a:lnTo>
                  <a:lnTo>
                    <a:pt x="150" y="127"/>
                  </a:lnTo>
                  <a:lnTo>
                    <a:pt x="134" y="143"/>
                  </a:lnTo>
                  <a:lnTo>
                    <a:pt x="119" y="166"/>
                  </a:lnTo>
                  <a:lnTo>
                    <a:pt x="111" y="182"/>
                  </a:lnTo>
                  <a:lnTo>
                    <a:pt x="111" y="222"/>
                  </a:lnTo>
                  <a:lnTo>
                    <a:pt x="103" y="253"/>
                  </a:lnTo>
                  <a:lnTo>
                    <a:pt x="103" y="277"/>
                  </a:lnTo>
                  <a:lnTo>
                    <a:pt x="95" y="285"/>
                  </a:lnTo>
                  <a:lnTo>
                    <a:pt x="95" y="293"/>
                  </a:lnTo>
                  <a:lnTo>
                    <a:pt x="87" y="301"/>
                  </a:lnTo>
                  <a:lnTo>
                    <a:pt x="87" y="293"/>
                  </a:lnTo>
                  <a:lnTo>
                    <a:pt x="63" y="324"/>
                  </a:lnTo>
                  <a:lnTo>
                    <a:pt x="55" y="332"/>
                  </a:lnTo>
                  <a:lnTo>
                    <a:pt x="39" y="340"/>
                  </a:lnTo>
                  <a:lnTo>
                    <a:pt x="32" y="340"/>
                  </a:lnTo>
                  <a:lnTo>
                    <a:pt x="16" y="332"/>
                  </a:lnTo>
                  <a:lnTo>
                    <a:pt x="16" y="324"/>
                  </a:lnTo>
                  <a:lnTo>
                    <a:pt x="8" y="316"/>
                  </a:lnTo>
                  <a:lnTo>
                    <a:pt x="0" y="309"/>
                  </a:lnTo>
                  <a:lnTo>
                    <a:pt x="8" y="301"/>
                  </a:lnTo>
                  <a:lnTo>
                    <a:pt x="16" y="293"/>
                  </a:lnTo>
                  <a:lnTo>
                    <a:pt x="16" y="277"/>
                  </a:lnTo>
                  <a:lnTo>
                    <a:pt x="8" y="269"/>
                  </a:lnTo>
                  <a:lnTo>
                    <a:pt x="8" y="253"/>
                  </a:lnTo>
                  <a:lnTo>
                    <a:pt x="8" y="237"/>
                  </a:lnTo>
                  <a:lnTo>
                    <a:pt x="16" y="214"/>
                  </a:lnTo>
                  <a:lnTo>
                    <a:pt x="24" y="198"/>
                  </a:lnTo>
                  <a:lnTo>
                    <a:pt x="32" y="198"/>
                  </a:lnTo>
                  <a:lnTo>
                    <a:pt x="39" y="182"/>
                  </a:lnTo>
                  <a:lnTo>
                    <a:pt x="47" y="174"/>
                  </a:lnTo>
                  <a:lnTo>
                    <a:pt x="55" y="166"/>
                  </a:lnTo>
                  <a:lnTo>
                    <a:pt x="71" y="158"/>
                  </a:lnTo>
                  <a:lnTo>
                    <a:pt x="87" y="150"/>
                  </a:lnTo>
                  <a:lnTo>
                    <a:pt x="119" y="119"/>
                  </a:lnTo>
                  <a:lnTo>
                    <a:pt x="126" y="111"/>
                  </a:lnTo>
                  <a:lnTo>
                    <a:pt x="134" y="95"/>
                  </a:lnTo>
                  <a:lnTo>
                    <a:pt x="142" y="87"/>
                  </a:lnTo>
                  <a:lnTo>
                    <a:pt x="150" y="79"/>
                  </a:lnTo>
                  <a:lnTo>
                    <a:pt x="158" y="71"/>
                  </a:lnTo>
                  <a:lnTo>
                    <a:pt x="166" y="48"/>
                  </a:lnTo>
                  <a:lnTo>
                    <a:pt x="174" y="40"/>
                  </a:lnTo>
                  <a:lnTo>
                    <a:pt x="190" y="32"/>
                  </a:lnTo>
                  <a:lnTo>
                    <a:pt x="198" y="32"/>
                  </a:lnTo>
                  <a:lnTo>
                    <a:pt x="206" y="32"/>
                  </a:lnTo>
                  <a:lnTo>
                    <a:pt x="206" y="24"/>
                  </a:lnTo>
                  <a:lnTo>
                    <a:pt x="206" y="16"/>
                  </a:lnTo>
                  <a:lnTo>
                    <a:pt x="213" y="16"/>
                  </a:lnTo>
                  <a:lnTo>
                    <a:pt x="237" y="8"/>
                  </a:lnTo>
                  <a:lnTo>
                    <a:pt x="245" y="0"/>
                  </a:lnTo>
                  <a:lnTo>
                    <a:pt x="253" y="0"/>
                  </a:lnTo>
                  <a:lnTo>
                    <a:pt x="269" y="8"/>
                  </a:lnTo>
                  <a:lnTo>
                    <a:pt x="285"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7" name="Freeform 189"/>
            <p:cNvSpPr>
              <a:spLocks/>
            </p:cNvSpPr>
            <p:nvPr/>
          </p:nvSpPr>
          <p:spPr bwMode="auto">
            <a:xfrm>
              <a:off x="3381" y="1343"/>
              <a:ext cx="16" cy="16"/>
            </a:xfrm>
            <a:custGeom>
              <a:avLst/>
              <a:gdLst>
                <a:gd name="T0" fmla="*/ 16 w 16"/>
                <a:gd name="T1" fmla="*/ 0 h 16"/>
                <a:gd name="T2" fmla="*/ 0 w 16"/>
                <a:gd name="T3" fmla="*/ 0 h 16"/>
                <a:gd name="T4" fmla="*/ 0 w 16"/>
                <a:gd name="T5" fmla="*/ 8 h 16"/>
                <a:gd name="T6" fmla="*/ 0 w 16"/>
                <a:gd name="T7" fmla="*/ 16 h 16"/>
                <a:gd name="T8" fmla="*/ 8 w 16"/>
                <a:gd name="T9" fmla="*/ 16 h 16"/>
                <a:gd name="T10" fmla="*/ 8 w 16"/>
                <a:gd name="T11" fmla="*/ 8 h 16"/>
                <a:gd name="T12" fmla="*/ 16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16" y="0"/>
                  </a:moveTo>
                  <a:lnTo>
                    <a:pt x="0" y="0"/>
                  </a:lnTo>
                  <a:lnTo>
                    <a:pt x="0" y="8"/>
                  </a:lnTo>
                  <a:lnTo>
                    <a:pt x="0" y="16"/>
                  </a:lnTo>
                  <a:lnTo>
                    <a:pt x="8" y="16"/>
                  </a:lnTo>
                  <a:lnTo>
                    <a:pt x="8"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8" name="Freeform 190"/>
            <p:cNvSpPr>
              <a:spLocks/>
            </p:cNvSpPr>
            <p:nvPr/>
          </p:nvSpPr>
          <p:spPr bwMode="auto">
            <a:xfrm>
              <a:off x="3342" y="1312"/>
              <a:ext cx="23" cy="31"/>
            </a:xfrm>
            <a:custGeom>
              <a:avLst/>
              <a:gdLst>
                <a:gd name="T0" fmla="*/ 0 w 23"/>
                <a:gd name="T1" fmla="*/ 15 h 31"/>
                <a:gd name="T2" fmla="*/ 0 w 23"/>
                <a:gd name="T3" fmla="*/ 31 h 31"/>
                <a:gd name="T4" fmla="*/ 8 w 23"/>
                <a:gd name="T5" fmla="*/ 31 h 31"/>
                <a:gd name="T6" fmla="*/ 23 w 23"/>
                <a:gd name="T7" fmla="*/ 23 h 31"/>
                <a:gd name="T8" fmla="*/ 23 w 23"/>
                <a:gd name="T9" fmla="*/ 15 h 31"/>
                <a:gd name="T10" fmla="*/ 23 w 23"/>
                <a:gd name="T11" fmla="*/ 8 h 31"/>
                <a:gd name="T12" fmla="*/ 23 w 23"/>
                <a:gd name="T13" fmla="*/ 0 h 31"/>
                <a:gd name="T14" fmla="*/ 15 w 23"/>
                <a:gd name="T15" fmla="*/ 0 h 31"/>
                <a:gd name="T16" fmla="*/ 8 w 23"/>
                <a:gd name="T17" fmla="*/ 0 h 31"/>
                <a:gd name="T18" fmla="*/ 0 w 23"/>
                <a:gd name="T19" fmla="*/ 0 h 31"/>
                <a:gd name="T20" fmla="*/ 0 w 23"/>
                <a:gd name="T21"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1">
                  <a:moveTo>
                    <a:pt x="0" y="15"/>
                  </a:moveTo>
                  <a:lnTo>
                    <a:pt x="0" y="31"/>
                  </a:lnTo>
                  <a:lnTo>
                    <a:pt x="8" y="31"/>
                  </a:lnTo>
                  <a:lnTo>
                    <a:pt x="23" y="23"/>
                  </a:lnTo>
                  <a:lnTo>
                    <a:pt x="23" y="15"/>
                  </a:lnTo>
                  <a:lnTo>
                    <a:pt x="23" y="8"/>
                  </a:lnTo>
                  <a:lnTo>
                    <a:pt x="23" y="0"/>
                  </a:lnTo>
                  <a:lnTo>
                    <a:pt x="15" y="0"/>
                  </a:lnTo>
                  <a:lnTo>
                    <a:pt x="8" y="0"/>
                  </a:lnTo>
                  <a:lnTo>
                    <a:pt x="0" y="0"/>
                  </a:lnTo>
                  <a:lnTo>
                    <a:pt x="0" y="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89" name="Freeform 191"/>
            <p:cNvSpPr>
              <a:spLocks/>
            </p:cNvSpPr>
            <p:nvPr/>
          </p:nvSpPr>
          <p:spPr bwMode="auto">
            <a:xfrm>
              <a:off x="3326" y="1225"/>
              <a:ext cx="39" cy="39"/>
            </a:xfrm>
            <a:custGeom>
              <a:avLst/>
              <a:gdLst>
                <a:gd name="T0" fmla="*/ 0 w 39"/>
                <a:gd name="T1" fmla="*/ 23 h 39"/>
                <a:gd name="T2" fmla="*/ 0 w 39"/>
                <a:gd name="T3" fmla="*/ 31 h 39"/>
                <a:gd name="T4" fmla="*/ 8 w 39"/>
                <a:gd name="T5" fmla="*/ 31 h 39"/>
                <a:gd name="T6" fmla="*/ 16 w 39"/>
                <a:gd name="T7" fmla="*/ 31 h 39"/>
                <a:gd name="T8" fmla="*/ 16 w 39"/>
                <a:gd name="T9" fmla="*/ 39 h 39"/>
                <a:gd name="T10" fmla="*/ 24 w 39"/>
                <a:gd name="T11" fmla="*/ 39 h 39"/>
                <a:gd name="T12" fmla="*/ 31 w 39"/>
                <a:gd name="T13" fmla="*/ 39 h 39"/>
                <a:gd name="T14" fmla="*/ 31 w 39"/>
                <a:gd name="T15" fmla="*/ 31 h 39"/>
                <a:gd name="T16" fmla="*/ 39 w 39"/>
                <a:gd name="T17" fmla="*/ 23 h 39"/>
                <a:gd name="T18" fmla="*/ 39 w 39"/>
                <a:gd name="T19" fmla="*/ 16 h 39"/>
                <a:gd name="T20" fmla="*/ 31 w 39"/>
                <a:gd name="T21" fmla="*/ 8 h 39"/>
                <a:gd name="T22" fmla="*/ 31 w 39"/>
                <a:gd name="T23" fmla="*/ 0 h 39"/>
                <a:gd name="T24" fmla="*/ 24 w 39"/>
                <a:gd name="T25" fmla="*/ 0 h 39"/>
                <a:gd name="T26" fmla="*/ 16 w 39"/>
                <a:gd name="T27" fmla="*/ 0 h 39"/>
                <a:gd name="T28" fmla="*/ 8 w 39"/>
                <a:gd name="T29" fmla="*/ 0 h 39"/>
                <a:gd name="T30" fmla="*/ 0 w 39"/>
                <a:gd name="T31" fmla="*/ 8 h 39"/>
                <a:gd name="T32" fmla="*/ 0 w 39"/>
                <a:gd name="T33" fmla="*/ 16 h 39"/>
                <a:gd name="T34" fmla="*/ 0 w 39"/>
                <a:gd name="T35"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39">
                  <a:moveTo>
                    <a:pt x="0" y="23"/>
                  </a:moveTo>
                  <a:lnTo>
                    <a:pt x="0" y="31"/>
                  </a:lnTo>
                  <a:lnTo>
                    <a:pt x="8" y="31"/>
                  </a:lnTo>
                  <a:lnTo>
                    <a:pt x="16" y="31"/>
                  </a:lnTo>
                  <a:lnTo>
                    <a:pt x="16" y="39"/>
                  </a:lnTo>
                  <a:lnTo>
                    <a:pt x="24" y="39"/>
                  </a:lnTo>
                  <a:lnTo>
                    <a:pt x="31" y="39"/>
                  </a:lnTo>
                  <a:lnTo>
                    <a:pt x="31" y="31"/>
                  </a:lnTo>
                  <a:lnTo>
                    <a:pt x="39" y="23"/>
                  </a:lnTo>
                  <a:lnTo>
                    <a:pt x="39" y="16"/>
                  </a:lnTo>
                  <a:lnTo>
                    <a:pt x="31" y="8"/>
                  </a:lnTo>
                  <a:lnTo>
                    <a:pt x="31" y="0"/>
                  </a:lnTo>
                  <a:lnTo>
                    <a:pt x="24" y="0"/>
                  </a:lnTo>
                  <a:lnTo>
                    <a:pt x="16" y="0"/>
                  </a:lnTo>
                  <a:lnTo>
                    <a:pt x="8" y="0"/>
                  </a:lnTo>
                  <a:lnTo>
                    <a:pt x="0" y="8"/>
                  </a:lnTo>
                  <a:lnTo>
                    <a:pt x="0"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0" name="Freeform 192"/>
            <p:cNvSpPr>
              <a:spLocks/>
            </p:cNvSpPr>
            <p:nvPr/>
          </p:nvSpPr>
          <p:spPr bwMode="auto">
            <a:xfrm>
              <a:off x="3255" y="1272"/>
              <a:ext cx="71" cy="95"/>
            </a:xfrm>
            <a:custGeom>
              <a:avLst/>
              <a:gdLst>
                <a:gd name="T0" fmla="*/ 47 w 71"/>
                <a:gd name="T1" fmla="*/ 0 h 95"/>
                <a:gd name="T2" fmla="*/ 23 w 71"/>
                <a:gd name="T3" fmla="*/ 0 h 95"/>
                <a:gd name="T4" fmla="*/ 15 w 71"/>
                <a:gd name="T5" fmla="*/ 8 h 95"/>
                <a:gd name="T6" fmla="*/ 0 w 71"/>
                <a:gd name="T7" fmla="*/ 8 h 95"/>
                <a:gd name="T8" fmla="*/ 15 w 71"/>
                <a:gd name="T9" fmla="*/ 24 h 95"/>
                <a:gd name="T10" fmla="*/ 23 w 71"/>
                <a:gd name="T11" fmla="*/ 24 h 95"/>
                <a:gd name="T12" fmla="*/ 31 w 71"/>
                <a:gd name="T13" fmla="*/ 32 h 95"/>
                <a:gd name="T14" fmla="*/ 31 w 71"/>
                <a:gd name="T15" fmla="*/ 40 h 95"/>
                <a:gd name="T16" fmla="*/ 31 w 71"/>
                <a:gd name="T17" fmla="*/ 71 h 95"/>
                <a:gd name="T18" fmla="*/ 31 w 71"/>
                <a:gd name="T19" fmla="*/ 87 h 95"/>
                <a:gd name="T20" fmla="*/ 31 w 71"/>
                <a:gd name="T21" fmla="*/ 95 h 95"/>
                <a:gd name="T22" fmla="*/ 39 w 71"/>
                <a:gd name="T23" fmla="*/ 95 h 95"/>
                <a:gd name="T24" fmla="*/ 47 w 71"/>
                <a:gd name="T25" fmla="*/ 87 h 95"/>
                <a:gd name="T26" fmla="*/ 55 w 71"/>
                <a:gd name="T27" fmla="*/ 87 h 95"/>
                <a:gd name="T28" fmla="*/ 55 w 71"/>
                <a:gd name="T29" fmla="*/ 79 h 95"/>
                <a:gd name="T30" fmla="*/ 63 w 71"/>
                <a:gd name="T31" fmla="*/ 55 h 95"/>
                <a:gd name="T32" fmla="*/ 71 w 71"/>
                <a:gd name="T33" fmla="*/ 48 h 95"/>
                <a:gd name="T34" fmla="*/ 71 w 71"/>
                <a:gd name="T35" fmla="*/ 32 h 95"/>
                <a:gd name="T36" fmla="*/ 71 w 71"/>
                <a:gd name="T37" fmla="*/ 24 h 95"/>
                <a:gd name="T38" fmla="*/ 63 w 71"/>
                <a:gd name="T39" fmla="*/ 16 h 95"/>
                <a:gd name="T40" fmla="*/ 55 w 71"/>
                <a:gd name="T41" fmla="*/ 16 h 95"/>
                <a:gd name="T42" fmla="*/ 55 w 71"/>
                <a:gd name="T43" fmla="*/ 8 h 95"/>
                <a:gd name="T44" fmla="*/ 55 w 71"/>
                <a:gd name="T45" fmla="*/ 0 h 95"/>
                <a:gd name="T46" fmla="*/ 47 w 71"/>
                <a:gd name="T4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95">
                  <a:moveTo>
                    <a:pt x="47" y="0"/>
                  </a:moveTo>
                  <a:lnTo>
                    <a:pt x="23" y="0"/>
                  </a:lnTo>
                  <a:lnTo>
                    <a:pt x="15" y="8"/>
                  </a:lnTo>
                  <a:lnTo>
                    <a:pt x="0" y="8"/>
                  </a:lnTo>
                  <a:lnTo>
                    <a:pt x="15" y="24"/>
                  </a:lnTo>
                  <a:lnTo>
                    <a:pt x="23" y="24"/>
                  </a:lnTo>
                  <a:lnTo>
                    <a:pt x="31" y="32"/>
                  </a:lnTo>
                  <a:lnTo>
                    <a:pt x="31" y="40"/>
                  </a:lnTo>
                  <a:lnTo>
                    <a:pt x="31" y="71"/>
                  </a:lnTo>
                  <a:lnTo>
                    <a:pt x="31" y="87"/>
                  </a:lnTo>
                  <a:lnTo>
                    <a:pt x="31" y="95"/>
                  </a:lnTo>
                  <a:lnTo>
                    <a:pt x="39" y="95"/>
                  </a:lnTo>
                  <a:lnTo>
                    <a:pt x="47" y="87"/>
                  </a:lnTo>
                  <a:lnTo>
                    <a:pt x="55" y="87"/>
                  </a:lnTo>
                  <a:lnTo>
                    <a:pt x="55" y="79"/>
                  </a:lnTo>
                  <a:lnTo>
                    <a:pt x="63" y="55"/>
                  </a:lnTo>
                  <a:lnTo>
                    <a:pt x="71" y="48"/>
                  </a:lnTo>
                  <a:lnTo>
                    <a:pt x="71" y="32"/>
                  </a:lnTo>
                  <a:lnTo>
                    <a:pt x="71" y="24"/>
                  </a:lnTo>
                  <a:lnTo>
                    <a:pt x="63" y="16"/>
                  </a:lnTo>
                  <a:lnTo>
                    <a:pt x="55" y="16"/>
                  </a:lnTo>
                  <a:lnTo>
                    <a:pt x="55" y="8"/>
                  </a:lnTo>
                  <a:lnTo>
                    <a:pt x="55" y="0"/>
                  </a:lnTo>
                  <a:lnTo>
                    <a:pt x="4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1" name="Freeform 193"/>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2" name="Freeform 194"/>
            <p:cNvSpPr>
              <a:spLocks/>
            </p:cNvSpPr>
            <p:nvPr/>
          </p:nvSpPr>
          <p:spPr bwMode="auto">
            <a:xfrm>
              <a:off x="2907" y="1501"/>
              <a:ext cx="102" cy="79"/>
            </a:xfrm>
            <a:custGeom>
              <a:avLst/>
              <a:gdLst>
                <a:gd name="T0" fmla="*/ 23 w 102"/>
                <a:gd name="T1" fmla="*/ 0 h 79"/>
                <a:gd name="T2" fmla="*/ 7 w 102"/>
                <a:gd name="T3" fmla="*/ 8 h 79"/>
                <a:gd name="T4" fmla="*/ 0 w 102"/>
                <a:gd name="T5" fmla="*/ 16 h 79"/>
                <a:gd name="T6" fmla="*/ 0 w 102"/>
                <a:gd name="T7" fmla="*/ 24 h 79"/>
                <a:gd name="T8" fmla="*/ 0 w 102"/>
                <a:gd name="T9" fmla="*/ 32 h 79"/>
                <a:gd name="T10" fmla="*/ 7 w 102"/>
                <a:gd name="T11" fmla="*/ 40 h 79"/>
                <a:gd name="T12" fmla="*/ 15 w 102"/>
                <a:gd name="T13" fmla="*/ 56 h 79"/>
                <a:gd name="T14" fmla="*/ 15 w 102"/>
                <a:gd name="T15" fmla="*/ 71 h 79"/>
                <a:gd name="T16" fmla="*/ 15 w 102"/>
                <a:gd name="T17" fmla="*/ 79 h 79"/>
                <a:gd name="T18" fmla="*/ 23 w 102"/>
                <a:gd name="T19" fmla="*/ 79 h 79"/>
                <a:gd name="T20" fmla="*/ 31 w 102"/>
                <a:gd name="T21" fmla="*/ 79 h 79"/>
                <a:gd name="T22" fmla="*/ 39 w 102"/>
                <a:gd name="T23" fmla="*/ 79 h 79"/>
                <a:gd name="T24" fmla="*/ 63 w 102"/>
                <a:gd name="T25" fmla="*/ 79 h 79"/>
                <a:gd name="T26" fmla="*/ 71 w 102"/>
                <a:gd name="T27" fmla="*/ 79 h 79"/>
                <a:gd name="T28" fmla="*/ 87 w 102"/>
                <a:gd name="T29" fmla="*/ 71 h 79"/>
                <a:gd name="T30" fmla="*/ 95 w 102"/>
                <a:gd name="T31" fmla="*/ 71 h 79"/>
                <a:gd name="T32" fmla="*/ 102 w 102"/>
                <a:gd name="T33" fmla="*/ 56 h 79"/>
                <a:gd name="T34" fmla="*/ 102 w 102"/>
                <a:gd name="T35" fmla="*/ 48 h 79"/>
                <a:gd name="T36" fmla="*/ 95 w 102"/>
                <a:gd name="T37" fmla="*/ 40 h 79"/>
                <a:gd name="T38" fmla="*/ 87 w 102"/>
                <a:gd name="T39" fmla="*/ 32 h 79"/>
                <a:gd name="T40" fmla="*/ 63 w 102"/>
                <a:gd name="T41" fmla="*/ 32 h 79"/>
                <a:gd name="T42" fmla="*/ 47 w 102"/>
                <a:gd name="T43" fmla="*/ 32 h 79"/>
                <a:gd name="T44" fmla="*/ 31 w 102"/>
                <a:gd name="T45" fmla="*/ 24 h 79"/>
                <a:gd name="T46" fmla="*/ 31 w 102"/>
                <a:gd name="T47" fmla="*/ 8 h 79"/>
                <a:gd name="T48" fmla="*/ 23 w 102"/>
                <a:gd name="T4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79">
                  <a:moveTo>
                    <a:pt x="23" y="0"/>
                  </a:moveTo>
                  <a:lnTo>
                    <a:pt x="7" y="8"/>
                  </a:lnTo>
                  <a:lnTo>
                    <a:pt x="0" y="16"/>
                  </a:lnTo>
                  <a:lnTo>
                    <a:pt x="0" y="24"/>
                  </a:lnTo>
                  <a:lnTo>
                    <a:pt x="0" y="32"/>
                  </a:lnTo>
                  <a:lnTo>
                    <a:pt x="7" y="40"/>
                  </a:lnTo>
                  <a:lnTo>
                    <a:pt x="15" y="56"/>
                  </a:lnTo>
                  <a:lnTo>
                    <a:pt x="15" y="71"/>
                  </a:lnTo>
                  <a:lnTo>
                    <a:pt x="15" y="79"/>
                  </a:lnTo>
                  <a:lnTo>
                    <a:pt x="23" y="79"/>
                  </a:lnTo>
                  <a:lnTo>
                    <a:pt x="31" y="79"/>
                  </a:lnTo>
                  <a:lnTo>
                    <a:pt x="39" y="79"/>
                  </a:lnTo>
                  <a:lnTo>
                    <a:pt x="63" y="79"/>
                  </a:lnTo>
                  <a:lnTo>
                    <a:pt x="71" y="79"/>
                  </a:lnTo>
                  <a:lnTo>
                    <a:pt x="87" y="71"/>
                  </a:lnTo>
                  <a:lnTo>
                    <a:pt x="95" y="71"/>
                  </a:lnTo>
                  <a:lnTo>
                    <a:pt x="102" y="56"/>
                  </a:lnTo>
                  <a:lnTo>
                    <a:pt x="102" y="48"/>
                  </a:lnTo>
                  <a:lnTo>
                    <a:pt x="95" y="40"/>
                  </a:lnTo>
                  <a:lnTo>
                    <a:pt x="87" y="32"/>
                  </a:lnTo>
                  <a:lnTo>
                    <a:pt x="63" y="32"/>
                  </a:lnTo>
                  <a:lnTo>
                    <a:pt x="47" y="32"/>
                  </a:lnTo>
                  <a:lnTo>
                    <a:pt x="31" y="24"/>
                  </a:lnTo>
                  <a:lnTo>
                    <a:pt x="31" y="8"/>
                  </a:lnTo>
                  <a:lnTo>
                    <a:pt x="23" y="0"/>
                  </a:lnTo>
                </a:path>
              </a:pathLst>
            </a:custGeom>
            <a:solidFill>
              <a:schemeClr val="accent1">
                <a:lumMod val="60000"/>
                <a:lumOff val="40000"/>
              </a:schemeClr>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3" name="Freeform 195"/>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4" name="Freeform 196"/>
            <p:cNvSpPr>
              <a:spLocks/>
            </p:cNvSpPr>
            <p:nvPr/>
          </p:nvSpPr>
          <p:spPr bwMode="auto">
            <a:xfrm>
              <a:off x="3824" y="2094"/>
              <a:ext cx="79" cy="87"/>
            </a:xfrm>
            <a:custGeom>
              <a:avLst/>
              <a:gdLst>
                <a:gd name="T0" fmla="*/ 48 w 79"/>
                <a:gd name="T1" fmla="*/ 0 h 87"/>
                <a:gd name="T2" fmla="*/ 56 w 79"/>
                <a:gd name="T3" fmla="*/ 16 h 87"/>
                <a:gd name="T4" fmla="*/ 71 w 79"/>
                <a:gd name="T5" fmla="*/ 31 h 87"/>
                <a:gd name="T6" fmla="*/ 79 w 79"/>
                <a:gd name="T7" fmla="*/ 39 h 87"/>
                <a:gd name="T8" fmla="*/ 79 w 79"/>
                <a:gd name="T9" fmla="*/ 47 h 87"/>
                <a:gd name="T10" fmla="*/ 79 w 79"/>
                <a:gd name="T11" fmla="*/ 63 h 87"/>
                <a:gd name="T12" fmla="*/ 56 w 79"/>
                <a:gd name="T13" fmla="*/ 63 h 87"/>
                <a:gd name="T14" fmla="*/ 48 w 79"/>
                <a:gd name="T15" fmla="*/ 71 h 87"/>
                <a:gd name="T16" fmla="*/ 40 w 79"/>
                <a:gd name="T17" fmla="*/ 71 h 87"/>
                <a:gd name="T18" fmla="*/ 32 w 79"/>
                <a:gd name="T19" fmla="*/ 71 h 87"/>
                <a:gd name="T20" fmla="*/ 24 w 79"/>
                <a:gd name="T21" fmla="*/ 87 h 87"/>
                <a:gd name="T22" fmla="*/ 16 w 79"/>
                <a:gd name="T23" fmla="*/ 79 h 87"/>
                <a:gd name="T24" fmla="*/ 8 w 79"/>
                <a:gd name="T25" fmla="*/ 71 h 87"/>
                <a:gd name="T26" fmla="*/ 0 w 79"/>
                <a:gd name="T27" fmla="*/ 55 h 87"/>
                <a:gd name="T28" fmla="*/ 8 w 79"/>
                <a:gd name="T29" fmla="*/ 55 h 87"/>
                <a:gd name="T30" fmla="*/ 0 w 79"/>
                <a:gd name="T31" fmla="*/ 39 h 87"/>
                <a:gd name="T32" fmla="*/ 0 w 79"/>
                <a:gd name="T33" fmla="*/ 24 h 87"/>
                <a:gd name="T34" fmla="*/ 8 w 79"/>
                <a:gd name="T35" fmla="*/ 24 h 87"/>
                <a:gd name="T36" fmla="*/ 24 w 79"/>
                <a:gd name="T37" fmla="*/ 24 h 87"/>
                <a:gd name="T38" fmla="*/ 32 w 79"/>
                <a:gd name="T39" fmla="*/ 16 h 87"/>
                <a:gd name="T40" fmla="*/ 40 w 79"/>
                <a:gd name="T41" fmla="*/ 0 h 87"/>
                <a:gd name="T42" fmla="*/ 48 w 79"/>
                <a:gd name="T4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9" h="87">
                  <a:moveTo>
                    <a:pt x="48" y="0"/>
                  </a:moveTo>
                  <a:lnTo>
                    <a:pt x="56" y="16"/>
                  </a:lnTo>
                  <a:lnTo>
                    <a:pt x="71" y="31"/>
                  </a:lnTo>
                  <a:lnTo>
                    <a:pt x="79" y="39"/>
                  </a:lnTo>
                  <a:lnTo>
                    <a:pt x="79" y="47"/>
                  </a:lnTo>
                  <a:lnTo>
                    <a:pt x="79" y="63"/>
                  </a:lnTo>
                  <a:lnTo>
                    <a:pt x="56" y="63"/>
                  </a:lnTo>
                  <a:lnTo>
                    <a:pt x="48" y="71"/>
                  </a:lnTo>
                  <a:lnTo>
                    <a:pt x="40" y="71"/>
                  </a:lnTo>
                  <a:lnTo>
                    <a:pt x="32" y="71"/>
                  </a:lnTo>
                  <a:lnTo>
                    <a:pt x="24" y="87"/>
                  </a:lnTo>
                  <a:lnTo>
                    <a:pt x="16" y="79"/>
                  </a:lnTo>
                  <a:lnTo>
                    <a:pt x="8" y="71"/>
                  </a:lnTo>
                  <a:lnTo>
                    <a:pt x="0" y="55"/>
                  </a:lnTo>
                  <a:lnTo>
                    <a:pt x="8" y="55"/>
                  </a:lnTo>
                  <a:lnTo>
                    <a:pt x="0" y="39"/>
                  </a:lnTo>
                  <a:lnTo>
                    <a:pt x="0" y="24"/>
                  </a:lnTo>
                  <a:lnTo>
                    <a:pt x="8" y="24"/>
                  </a:lnTo>
                  <a:lnTo>
                    <a:pt x="24" y="24"/>
                  </a:lnTo>
                  <a:lnTo>
                    <a:pt x="32" y="16"/>
                  </a:lnTo>
                  <a:lnTo>
                    <a:pt x="40" y="0"/>
                  </a:lnTo>
                  <a:lnTo>
                    <a:pt x="48" y="0"/>
                  </a:lnTo>
                </a:path>
              </a:pathLst>
            </a:custGeom>
            <a:solidFill>
              <a:srgbClr val="FF0000"/>
            </a:solid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es-ES"/>
            </a:p>
          </p:txBody>
        </p:sp>
        <p:sp>
          <p:nvSpPr>
            <p:cNvPr id="495" name="Freeform 197"/>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6" name="Freeform 198"/>
            <p:cNvSpPr>
              <a:spLocks/>
            </p:cNvSpPr>
            <p:nvPr/>
          </p:nvSpPr>
          <p:spPr bwMode="auto">
            <a:xfrm>
              <a:off x="3690" y="2118"/>
              <a:ext cx="142" cy="47"/>
            </a:xfrm>
            <a:custGeom>
              <a:avLst/>
              <a:gdLst>
                <a:gd name="T0" fmla="*/ 0 w 142"/>
                <a:gd name="T1" fmla="*/ 23 h 47"/>
                <a:gd name="T2" fmla="*/ 16 w 142"/>
                <a:gd name="T3" fmla="*/ 15 h 47"/>
                <a:gd name="T4" fmla="*/ 23 w 142"/>
                <a:gd name="T5" fmla="*/ 15 h 47"/>
                <a:gd name="T6" fmla="*/ 31 w 142"/>
                <a:gd name="T7" fmla="*/ 7 h 47"/>
                <a:gd name="T8" fmla="*/ 39 w 142"/>
                <a:gd name="T9" fmla="*/ 15 h 47"/>
                <a:gd name="T10" fmla="*/ 47 w 142"/>
                <a:gd name="T11" fmla="*/ 15 h 47"/>
                <a:gd name="T12" fmla="*/ 71 w 142"/>
                <a:gd name="T13" fmla="*/ 15 h 47"/>
                <a:gd name="T14" fmla="*/ 87 w 142"/>
                <a:gd name="T15" fmla="*/ 15 h 47"/>
                <a:gd name="T16" fmla="*/ 103 w 142"/>
                <a:gd name="T17" fmla="*/ 15 h 47"/>
                <a:gd name="T18" fmla="*/ 118 w 142"/>
                <a:gd name="T19" fmla="*/ 7 h 47"/>
                <a:gd name="T20" fmla="*/ 126 w 142"/>
                <a:gd name="T21" fmla="*/ 0 h 47"/>
                <a:gd name="T22" fmla="*/ 134 w 142"/>
                <a:gd name="T23" fmla="*/ 0 h 47"/>
                <a:gd name="T24" fmla="*/ 134 w 142"/>
                <a:gd name="T25" fmla="*/ 15 h 47"/>
                <a:gd name="T26" fmla="*/ 142 w 142"/>
                <a:gd name="T27" fmla="*/ 31 h 47"/>
                <a:gd name="T28" fmla="*/ 134 w 142"/>
                <a:gd name="T29" fmla="*/ 31 h 47"/>
                <a:gd name="T30" fmla="*/ 126 w 142"/>
                <a:gd name="T31" fmla="*/ 23 h 47"/>
                <a:gd name="T32" fmla="*/ 118 w 142"/>
                <a:gd name="T33" fmla="*/ 23 h 47"/>
                <a:gd name="T34" fmla="*/ 110 w 142"/>
                <a:gd name="T35" fmla="*/ 23 h 47"/>
                <a:gd name="T36" fmla="*/ 110 w 142"/>
                <a:gd name="T37" fmla="*/ 31 h 47"/>
                <a:gd name="T38" fmla="*/ 103 w 142"/>
                <a:gd name="T39" fmla="*/ 47 h 47"/>
                <a:gd name="T40" fmla="*/ 95 w 142"/>
                <a:gd name="T41" fmla="*/ 39 h 47"/>
                <a:gd name="T42" fmla="*/ 87 w 142"/>
                <a:gd name="T43" fmla="*/ 39 h 47"/>
                <a:gd name="T44" fmla="*/ 79 w 142"/>
                <a:gd name="T45" fmla="*/ 39 h 47"/>
                <a:gd name="T46" fmla="*/ 55 w 142"/>
                <a:gd name="T47" fmla="*/ 47 h 47"/>
                <a:gd name="T48" fmla="*/ 55 w 142"/>
                <a:gd name="T49" fmla="*/ 39 h 47"/>
                <a:gd name="T50" fmla="*/ 47 w 142"/>
                <a:gd name="T51" fmla="*/ 39 h 47"/>
                <a:gd name="T52" fmla="*/ 39 w 142"/>
                <a:gd name="T53" fmla="*/ 31 h 47"/>
                <a:gd name="T54" fmla="*/ 8 w 142"/>
                <a:gd name="T55" fmla="*/ 23 h 47"/>
                <a:gd name="T56" fmla="*/ 0 w 142"/>
                <a:gd name="T57"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2" h="47">
                  <a:moveTo>
                    <a:pt x="0" y="23"/>
                  </a:moveTo>
                  <a:lnTo>
                    <a:pt x="16" y="15"/>
                  </a:lnTo>
                  <a:lnTo>
                    <a:pt x="23" y="15"/>
                  </a:lnTo>
                  <a:lnTo>
                    <a:pt x="31" y="7"/>
                  </a:lnTo>
                  <a:lnTo>
                    <a:pt x="39" y="15"/>
                  </a:lnTo>
                  <a:lnTo>
                    <a:pt x="47" y="15"/>
                  </a:lnTo>
                  <a:lnTo>
                    <a:pt x="71" y="15"/>
                  </a:lnTo>
                  <a:lnTo>
                    <a:pt x="87" y="15"/>
                  </a:lnTo>
                  <a:lnTo>
                    <a:pt x="103" y="15"/>
                  </a:lnTo>
                  <a:lnTo>
                    <a:pt x="118" y="7"/>
                  </a:lnTo>
                  <a:lnTo>
                    <a:pt x="126" y="0"/>
                  </a:lnTo>
                  <a:lnTo>
                    <a:pt x="134" y="0"/>
                  </a:lnTo>
                  <a:lnTo>
                    <a:pt x="134" y="15"/>
                  </a:lnTo>
                  <a:lnTo>
                    <a:pt x="142" y="31"/>
                  </a:lnTo>
                  <a:lnTo>
                    <a:pt x="134" y="31"/>
                  </a:lnTo>
                  <a:lnTo>
                    <a:pt x="126" y="23"/>
                  </a:lnTo>
                  <a:lnTo>
                    <a:pt x="118" y="23"/>
                  </a:lnTo>
                  <a:lnTo>
                    <a:pt x="110" y="23"/>
                  </a:lnTo>
                  <a:lnTo>
                    <a:pt x="110" y="31"/>
                  </a:lnTo>
                  <a:lnTo>
                    <a:pt x="103" y="47"/>
                  </a:lnTo>
                  <a:lnTo>
                    <a:pt x="95" y="39"/>
                  </a:lnTo>
                  <a:lnTo>
                    <a:pt x="87" y="39"/>
                  </a:lnTo>
                  <a:lnTo>
                    <a:pt x="79" y="39"/>
                  </a:lnTo>
                  <a:lnTo>
                    <a:pt x="55" y="47"/>
                  </a:lnTo>
                  <a:lnTo>
                    <a:pt x="55" y="39"/>
                  </a:lnTo>
                  <a:lnTo>
                    <a:pt x="47" y="39"/>
                  </a:lnTo>
                  <a:lnTo>
                    <a:pt x="39" y="31"/>
                  </a:lnTo>
                  <a:lnTo>
                    <a:pt x="8" y="23"/>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7" name="Freeform 199"/>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498" name="Freeform 200"/>
            <p:cNvSpPr>
              <a:spLocks/>
            </p:cNvSpPr>
            <p:nvPr/>
          </p:nvSpPr>
          <p:spPr bwMode="auto">
            <a:xfrm>
              <a:off x="3793" y="2141"/>
              <a:ext cx="55" cy="56"/>
            </a:xfrm>
            <a:custGeom>
              <a:avLst/>
              <a:gdLst>
                <a:gd name="T0" fmla="*/ 0 w 55"/>
                <a:gd name="T1" fmla="*/ 24 h 56"/>
                <a:gd name="T2" fmla="*/ 15 w 55"/>
                <a:gd name="T3" fmla="*/ 32 h 56"/>
                <a:gd name="T4" fmla="*/ 15 w 55"/>
                <a:gd name="T5" fmla="*/ 40 h 56"/>
                <a:gd name="T6" fmla="*/ 23 w 55"/>
                <a:gd name="T7" fmla="*/ 48 h 56"/>
                <a:gd name="T8" fmla="*/ 39 w 55"/>
                <a:gd name="T9" fmla="*/ 56 h 56"/>
                <a:gd name="T10" fmla="*/ 47 w 55"/>
                <a:gd name="T11" fmla="*/ 48 h 56"/>
                <a:gd name="T12" fmla="*/ 55 w 55"/>
                <a:gd name="T13" fmla="*/ 40 h 56"/>
                <a:gd name="T14" fmla="*/ 47 w 55"/>
                <a:gd name="T15" fmla="*/ 32 h 56"/>
                <a:gd name="T16" fmla="*/ 39 w 55"/>
                <a:gd name="T17" fmla="*/ 24 h 56"/>
                <a:gd name="T18" fmla="*/ 31 w 55"/>
                <a:gd name="T19" fmla="*/ 8 h 56"/>
                <a:gd name="T20" fmla="*/ 23 w 55"/>
                <a:gd name="T21" fmla="*/ 0 h 56"/>
                <a:gd name="T22" fmla="*/ 15 w 55"/>
                <a:gd name="T23" fmla="*/ 0 h 56"/>
                <a:gd name="T24" fmla="*/ 7 w 55"/>
                <a:gd name="T25" fmla="*/ 0 h 56"/>
                <a:gd name="T26" fmla="*/ 7 w 55"/>
                <a:gd name="T27" fmla="*/ 8 h 56"/>
                <a:gd name="T28" fmla="*/ 0 w 55"/>
                <a:gd name="T2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56">
                  <a:moveTo>
                    <a:pt x="0" y="24"/>
                  </a:moveTo>
                  <a:lnTo>
                    <a:pt x="15" y="32"/>
                  </a:lnTo>
                  <a:lnTo>
                    <a:pt x="15" y="40"/>
                  </a:lnTo>
                  <a:lnTo>
                    <a:pt x="23" y="48"/>
                  </a:lnTo>
                  <a:lnTo>
                    <a:pt x="39" y="56"/>
                  </a:lnTo>
                  <a:lnTo>
                    <a:pt x="47" y="48"/>
                  </a:lnTo>
                  <a:lnTo>
                    <a:pt x="55" y="40"/>
                  </a:lnTo>
                  <a:lnTo>
                    <a:pt x="47" y="32"/>
                  </a:lnTo>
                  <a:lnTo>
                    <a:pt x="39" y="24"/>
                  </a:lnTo>
                  <a:lnTo>
                    <a:pt x="31" y="8"/>
                  </a:lnTo>
                  <a:lnTo>
                    <a:pt x="23" y="0"/>
                  </a:lnTo>
                  <a:lnTo>
                    <a:pt x="15" y="0"/>
                  </a:lnTo>
                  <a:lnTo>
                    <a:pt x="7" y="0"/>
                  </a:lnTo>
                  <a:lnTo>
                    <a:pt x="7" y="8"/>
                  </a:lnTo>
                  <a:lnTo>
                    <a:pt x="0" y="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499" name="Freeform 201"/>
            <p:cNvSpPr>
              <a:spLocks noEditPoints="1"/>
            </p:cNvSpPr>
            <p:nvPr/>
          </p:nvSpPr>
          <p:spPr bwMode="auto">
            <a:xfrm>
              <a:off x="3357" y="324"/>
              <a:ext cx="1163" cy="1817"/>
            </a:xfrm>
            <a:custGeom>
              <a:avLst/>
              <a:gdLst>
                <a:gd name="T0" fmla="*/ 222 w 1163"/>
                <a:gd name="T1" fmla="*/ 901 h 1817"/>
                <a:gd name="T2" fmla="*/ 182 w 1163"/>
                <a:gd name="T3" fmla="*/ 956 h 1817"/>
                <a:gd name="T4" fmla="*/ 190 w 1163"/>
                <a:gd name="T5" fmla="*/ 1019 h 1817"/>
                <a:gd name="T6" fmla="*/ 230 w 1163"/>
                <a:gd name="T7" fmla="*/ 1019 h 1817"/>
                <a:gd name="T8" fmla="*/ 72 w 1163"/>
                <a:gd name="T9" fmla="*/ 213 h 1817"/>
                <a:gd name="T10" fmla="*/ 48 w 1163"/>
                <a:gd name="T11" fmla="*/ 0 h 1817"/>
                <a:gd name="T12" fmla="*/ 886 w 1163"/>
                <a:gd name="T13" fmla="*/ 356 h 1817"/>
                <a:gd name="T14" fmla="*/ 863 w 1163"/>
                <a:gd name="T15" fmla="*/ 379 h 1817"/>
                <a:gd name="T16" fmla="*/ 997 w 1163"/>
                <a:gd name="T17" fmla="*/ 356 h 1817"/>
                <a:gd name="T18" fmla="*/ 839 w 1163"/>
                <a:gd name="T19" fmla="*/ 1264 h 1817"/>
                <a:gd name="T20" fmla="*/ 665 w 1163"/>
                <a:gd name="T21" fmla="*/ 1304 h 1817"/>
                <a:gd name="T22" fmla="*/ 530 w 1163"/>
                <a:gd name="T23" fmla="*/ 1391 h 1817"/>
                <a:gd name="T24" fmla="*/ 554 w 1163"/>
                <a:gd name="T25" fmla="*/ 1509 h 1817"/>
                <a:gd name="T26" fmla="*/ 436 w 1163"/>
                <a:gd name="T27" fmla="*/ 1596 h 1817"/>
                <a:gd name="T28" fmla="*/ 467 w 1163"/>
                <a:gd name="T29" fmla="*/ 1675 h 1817"/>
                <a:gd name="T30" fmla="*/ 491 w 1163"/>
                <a:gd name="T31" fmla="*/ 1794 h 1817"/>
                <a:gd name="T32" fmla="*/ 341 w 1163"/>
                <a:gd name="T33" fmla="*/ 1817 h 1817"/>
                <a:gd name="T34" fmla="*/ 277 w 1163"/>
                <a:gd name="T35" fmla="*/ 1730 h 1817"/>
                <a:gd name="T36" fmla="*/ 238 w 1163"/>
                <a:gd name="T37" fmla="*/ 1651 h 1817"/>
                <a:gd name="T38" fmla="*/ 167 w 1163"/>
                <a:gd name="T39" fmla="*/ 1604 h 1817"/>
                <a:gd name="T40" fmla="*/ 103 w 1163"/>
                <a:gd name="T41" fmla="*/ 1470 h 1817"/>
                <a:gd name="T42" fmla="*/ 80 w 1163"/>
                <a:gd name="T43" fmla="*/ 1304 h 1817"/>
                <a:gd name="T44" fmla="*/ 64 w 1163"/>
                <a:gd name="T45" fmla="*/ 1193 h 1817"/>
                <a:gd name="T46" fmla="*/ 151 w 1163"/>
                <a:gd name="T47" fmla="*/ 1240 h 1817"/>
                <a:gd name="T48" fmla="*/ 206 w 1163"/>
                <a:gd name="T49" fmla="*/ 1296 h 1817"/>
                <a:gd name="T50" fmla="*/ 230 w 1163"/>
                <a:gd name="T51" fmla="*/ 1209 h 1817"/>
                <a:gd name="T52" fmla="*/ 293 w 1163"/>
                <a:gd name="T53" fmla="*/ 1130 h 1817"/>
                <a:gd name="T54" fmla="*/ 317 w 1163"/>
                <a:gd name="T55" fmla="*/ 1059 h 1817"/>
                <a:gd name="T56" fmla="*/ 285 w 1163"/>
                <a:gd name="T57" fmla="*/ 988 h 1817"/>
                <a:gd name="T58" fmla="*/ 341 w 1163"/>
                <a:gd name="T59" fmla="*/ 972 h 1817"/>
                <a:gd name="T60" fmla="*/ 372 w 1163"/>
                <a:gd name="T61" fmla="*/ 917 h 1817"/>
                <a:gd name="T62" fmla="*/ 293 w 1163"/>
                <a:gd name="T63" fmla="*/ 822 h 1817"/>
                <a:gd name="T64" fmla="*/ 262 w 1163"/>
                <a:gd name="T65" fmla="*/ 727 h 1817"/>
                <a:gd name="T66" fmla="*/ 309 w 1163"/>
                <a:gd name="T67" fmla="*/ 679 h 1817"/>
                <a:gd name="T68" fmla="*/ 364 w 1163"/>
                <a:gd name="T69" fmla="*/ 648 h 1817"/>
                <a:gd name="T70" fmla="*/ 388 w 1163"/>
                <a:gd name="T71" fmla="*/ 561 h 1817"/>
                <a:gd name="T72" fmla="*/ 333 w 1163"/>
                <a:gd name="T73" fmla="*/ 490 h 1817"/>
                <a:gd name="T74" fmla="*/ 293 w 1163"/>
                <a:gd name="T75" fmla="*/ 363 h 1817"/>
                <a:gd name="T76" fmla="*/ 230 w 1163"/>
                <a:gd name="T77" fmla="*/ 253 h 1817"/>
                <a:gd name="T78" fmla="*/ 95 w 1163"/>
                <a:gd name="T79" fmla="*/ 150 h 1817"/>
                <a:gd name="T80" fmla="*/ 48 w 1163"/>
                <a:gd name="T81" fmla="*/ 55 h 1817"/>
                <a:gd name="T82" fmla="*/ 143 w 1163"/>
                <a:gd name="T83" fmla="*/ 118 h 1817"/>
                <a:gd name="T84" fmla="*/ 190 w 1163"/>
                <a:gd name="T85" fmla="*/ 39 h 1817"/>
                <a:gd name="T86" fmla="*/ 349 w 1163"/>
                <a:gd name="T87" fmla="*/ 63 h 1817"/>
                <a:gd name="T88" fmla="*/ 451 w 1163"/>
                <a:gd name="T89" fmla="*/ 134 h 1817"/>
                <a:gd name="T90" fmla="*/ 689 w 1163"/>
                <a:gd name="T91" fmla="*/ 103 h 1817"/>
                <a:gd name="T92" fmla="*/ 649 w 1163"/>
                <a:gd name="T93" fmla="*/ 182 h 1817"/>
                <a:gd name="T94" fmla="*/ 475 w 1163"/>
                <a:gd name="T95" fmla="*/ 182 h 1817"/>
                <a:gd name="T96" fmla="*/ 578 w 1163"/>
                <a:gd name="T97" fmla="*/ 245 h 1817"/>
                <a:gd name="T98" fmla="*/ 641 w 1163"/>
                <a:gd name="T99" fmla="*/ 332 h 1817"/>
                <a:gd name="T100" fmla="*/ 728 w 1163"/>
                <a:gd name="T101" fmla="*/ 435 h 1817"/>
                <a:gd name="T102" fmla="*/ 823 w 1163"/>
                <a:gd name="T103" fmla="*/ 427 h 1817"/>
                <a:gd name="T104" fmla="*/ 1013 w 1163"/>
                <a:gd name="T105" fmla="*/ 427 h 1817"/>
                <a:gd name="T106" fmla="*/ 1147 w 1163"/>
                <a:gd name="T107" fmla="*/ 545 h 1817"/>
                <a:gd name="T108" fmla="*/ 1092 w 1163"/>
                <a:gd name="T109" fmla="*/ 537 h 1817"/>
                <a:gd name="T110" fmla="*/ 1045 w 1163"/>
                <a:gd name="T111" fmla="*/ 569 h 1817"/>
                <a:gd name="T112" fmla="*/ 855 w 1163"/>
                <a:gd name="T113" fmla="*/ 624 h 1817"/>
                <a:gd name="T114" fmla="*/ 902 w 1163"/>
                <a:gd name="T115" fmla="*/ 719 h 1817"/>
                <a:gd name="T116" fmla="*/ 958 w 1163"/>
                <a:gd name="T117" fmla="*/ 814 h 1817"/>
                <a:gd name="T118" fmla="*/ 902 w 1163"/>
                <a:gd name="T119" fmla="*/ 956 h 1817"/>
                <a:gd name="T120" fmla="*/ 823 w 1163"/>
                <a:gd name="T121" fmla="*/ 1043 h 1817"/>
                <a:gd name="T122" fmla="*/ 863 w 1163"/>
                <a:gd name="T123" fmla="*/ 1114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63" h="1817">
                  <a:moveTo>
                    <a:pt x="0" y="1612"/>
                  </a:moveTo>
                  <a:lnTo>
                    <a:pt x="24" y="1612"/>
                  </a:lnTo>
                  <a:lnTo>
                    <a:pt x="40" y="1620"/>
                  </a:lnTo>
                  <a:lnTo>
                    <a:pt x="40" y="1604"/>
                  </a:lnTo>
                  <a:lnTo>
                    <a:pt x="32" y="1604"/>
                  </a:lnTo>
                  <a:lnTo>
                    <a:pt x="16" y="1596"/>
                  </a:lnTo>
                  <a:lnTo>
                    <a:pt x="8" y="1604"/>
                  </a:lnTo>
                  <a:lnTo>
                    <a:pt x="0" y="1612"/>
                  </a:lnTo>
                  <a:close/>
                  <a:moveTo>
                    <a:pt x="214" y="917"/>
                  </a:moveTo>
                  <a:lnTo>
                    <a:pt x="214" y="909"/>
                  </a:lnTo>
                  <a:lnTo>
                    <a:pt x="222" y="901"/>
                  </a:lnTo>
                  <a:lnTo>
                    <a:pt x="222" y="893"/>
                  </a:lnTo>
                  <a:lnTo>
                    <a:pt x="222" y="869"/>
                  </a:lnTo>
                  <a:lnTo>
                    <a:pt x="214" y="869"/>
                  </a:lnTo>
                  <a:lnTo>
                    <a:pt x="198" y="877"/>
                  </a:lnTo>
                  <a:lnTo>
                    <a:pt x="190" y="877"/>
                  </a:lnTo>
                  <a:lnTo>
                    <a:pt x="182" y="877"/>
                  </a:lnTo>
                  <a:lnTo>
                    <a:pt x="182" y="885"/>
                  </a:lnTo>
                  <a:lnTo>
                    <a:pt x="182" y="901"/>
                  </a:lnTo>
                  <a:lnTo>
                    <a:pt x="190" y="917"/>
                  </a:lnTo>
                  <a:lnTo>
                    <a:pt x="182" y="940"/>
                  </a:lnTo>
                  <a:lnTo>
                    <a:pt x="182" y="956"/>
                  </a:lnTo>
                  <a:lnTo>
                    <a:pt x="182" y="972"/>
                  </a:lnTo>
                  <a:lnTo>
                    <a:pt x="190" y="972"/>
                  </a:lnTo>
                  <a:lnTo>
                    <a:pt x="198" y="972"/>
                  </a:lnTo>
                  <a:lnTo>
                    <a:pt x="206" y="972"/>
                  </a:lnTo>
                  <a:lnTo>
                    <a:pt x="206" y="956"/>
                  </a:lnTo>
                  <a:lnTo>
                    <a:pt x="214" y="940"/>
                  </a:lnTo>
                  <a:lnTo>
                    <a:pt x="214" y="924"/>
                  </a:lnTo>
                  <a:lnTo>
                    <a:pt x="214" y="909"/>
                  </a:lnTo>
                  <a:lnTo>
                    <a:pt x="214" y="917"/>
                  </a:lnTo>
                  <a:close/>
                  <a:moveTo>
                    <a:pt x="190" y="1011"/>
                  </a:moveTo>
                  <a:lnTo>
                    <a:pt x="190" y="1019"/>
                  </a:lnTo>
                  <a:lnTo>
                    <a:pt x="198" y="1035"/>
                  </a:lnTo>
                  <a:lnTo>
                    <a:pt x="198" y="1051"/>
                  </a:lnTo>
                  <a:lnTo>
                    <a:pt x="206" y="1059"/>
                  </a:lnTo>
                  <a:lnTo>
                    <a:pt x="214" y="1059"/>
                  </a:lnTo>
                  <a:lnTo>
                    <a:pt x="222" y="1059"/>
                  </a:lnTo>
                  <a:lnTo>
                    <a:pt x="230" y="1067"/>
                  </a:lnTo>
                  <a:lnTo>
                    <a:pt x="238" y="1067"/>
                  </a:lnTo>
                  <a:lnTo>
                    <a:pt x="246" y="1051"/>
                  </a:lnTo>
                  <a:lnTo>
                    <a:pt x="238" y="1035"/>
                  </a:lnTo>
                  <a:lnTo>
                    <a:pt x="230" y="1027"/>
                  </a:lnTo>
                  <a:lnTo>
                    <a:pt x="230" y="1019"/>
                  </a:lnTo>
                  <a:lnTo>
                    <a:pt x="222" y="1011"/>
                  </a:lnTo>
                  <a:lnTo>
                    <a:pt x="214" y="1011"/>
                  </a:lnTo>
                  <a:lnTo>
                    <a:pt x="190" y="1011"/>
                  </a:lnTo>
                  <a:close/>
                  <a:moveTo>
                    <a:pt x="277" y="1067"/>
                  </a:moveTo>
                  <a:lnTo>
                    <a:pt x="254" y="1059"/>
                  </a:lnTo>
                  <a:lnTo>
                    <a:pt x="262" y="1075"/>
                  </a:lnTo>
                  <a:lnTo>
                    <a:pt x="277" y="1075"/>
                  </a:lnTo>
                  <a:lnTo>
                    <a:pt x="285" y="1075"/>
                  </a:lnTo>
                  <a:lnTo>
                    <a:pt x="285" y="1067"/>
                  </a:lnTo>
                  <a:lnTo>
                    <a:pt x="277" y="1067"/>
                  </a:lnTo>
                  <a:close/>
                  <a:moveTo>
                    <a:pt x="72" y="213"/>
                  </a:moveTo>
                  <a:lnTo>
                    <a:pt x="72" y="229"/>
                  </a:lnTo>
                  <a:lnTo>
                    <a:pt x="80" y="237"/>
                  </a:lnTo>
                  <a:lnTo>
                    <a:pt x="95" y="237"/>
                  </a:lnTo>
                  <a:lnTo>
                    <a:pt x="103" y="245"/>
                  </a:lnTo>
                  <a:lnTo>
                    <a:pt x="111" y="237"/>
                  </a:lnTo>
                  <a:lnTo>
                    <a:pt x="111" y="221"/>
                  </a:lnTo>
                  <a:lnTo>
                    <a:pt x="111" y="213"/>
                  </a:lnTo>
                  <a:lnTo>
                    <a:pt x="111" y="205"/>
                  </a:lnTo>
                  <a:lnTo>
                    <a:pt x="95" y="213"/>
                  </a:lnTo>
                  <a:lnTo>
                    <a:pt x="72" y="213"/>
                  </a:lnTo>
                  <a:close/>
                  <a:moveTo>
                    <a:pt x="48" y="0"/>
                  </a:moveTo>
                  <a:lnTo>
                    <a:pt x="32" y="0"/>
                  </a:lnTo>
                  <a:lnTo>
                    <a:pt x="32" y="8"/>
                  </a:lnTo>
                  <a:lnTo>
                    <a:pt x="56" y="32"/>
                  </a:lnTo>
                  <a:lnTo>
                    <a:pt x="64" y="16"/>
                  </a:lnTo>
                  <a:lnTo>
                    <a:pt x="56" y="8"/>
                  </a:lnTo>
                  <a:lnTo>
                    <a:pt x="40" y="0"/>
                  </a:lnTo>
                  <a:lnTo>
                    <a:pt x="48" y="0"/>
                  </a:lnTo>
                  <a:close/>
                  <a:moveTo>
                    <a:pt x="934" y="340"/>
                  </a:moveTo>
                  <a:lnTo>
                    <a:pt x="918" y="340"/>
                  </a:lnTo>
                  <a:lnTo>
                    <a:pt x="902" y="348"/>
                  </a:lnTo>
                  <a:lnTo>
                    <a:pt x="886" y="356"/>
                  </a:lnTo>
                  <a:lnTo>
                    <a:pt x="863" y="356"/>
                  </a:lnTo>
                  <a:lnTo>
                    <a:pt x="847" y="356"/>
                  </a:lnTo>
                  <a:lnTo>
                    <a:pt x="831" y="363"/>
                  </a:lnTo>
                  <a:lnTo>
                    <a:pt x="815" y="363"/>
                  </a:lnTo>
                  <a:lnTo>
                    <a:pt x="807" y="363"/>
                  </a:lnTo>
                  <a:lnTo>
                    <a:pt x="799" y="371"/>
                  </a:lnTo>
                  <a:lnTo>
                    <a:pt x="799" y="379"/>
                  </a:lnTo>
                  <a:lnTo>
                    <a:pt x="807" y="379"/>
                  </a:lnTo>
                  <a:lnTo>
                    <a:pt x="823" y="387"/>
                  </a:lnTo>
                  <a:lnTo>
                    <a:pt x="839" y="379"/>
                  </a:lnTo>
                  <a:lnTo>
                    <a:pt x="863" y="379"/>
                  </a:lnTo>
                  <a:lnTo>
                    <a:pt x="894" y="379"/>
                  </a:lnTo>
                  <a:lnTo>
                    <a:pt x="918" y="379"/>
                  </a:lnTo>
                  <a:lnTo>
                    <a:pt x="958" y="379"/>
                  </a:lnTo>
                  <a:lnTo>
                    <a:pt x="973" y="387"/>
                  </a:lnTo>
                  <a:lnTo>
                    <a:pt x="989" y="387"/>
                  </a:lnTo>
                  <a:lnTo>
                    <a:pt x="997" y="387"/>
                  </a:lnTo>
                  <a:lnTo>
                    <a:pt x="1005" y="379"/>
                  </a:lnTo>
                  <a:lnTo>
                    <a:pt x="1005" y="371"/>
                  </a:lnTo>
                  <a:lnTo>
                    <a:pt x="1013" y="363"/>
                  </a:lnTo>
                  <a:lnTo>
                    <a:pt x="1005" y="356"/>
                  </a:lnTo>
                  <a:lnTo>
                    <a:pt x="997" y="356"/>
                  </a:lnTo>
                  <a:lnTo>
                    <a:pt x="981" y="348"/>
                  </a:lnTo>
                  <a:lnTo>
                    <a:pt x="973" y="356"/>
                  </a:lnTo>
                  <a:lnTo>
                    <a:pt x="966" y="356"/>
                  </a:lnTo>
                  <a:lnTo>
                    <a:pt x="950" y="356"/>
                  </a:lnTo>
                  <a:lnTo>
                    <a:pt x="942" y="363"/>
                  </a:lnTo>
                  <a:lnTo>
                    <a:pt x="942" y="356"/>
                  </a:lnTo>
                  <a:lnTo>
                    <a:pt x="934" y="356"/>
                  </a:lnTo>
                  <a:lnTo>
                    <a:pt x="934" y="332"/>
                  </a:lnTo>
                  <a:lnTo>
                    <a:pt x="934" y="340"/>
                  </a:lnTo>
                  <a:close/>
                  <a:moveTo>
                    <a:pt x="855" y="1256"/>
                  </a:moveTo>
                  <a:lnTo>
                    <a:pt x="839" y="1264"/>
                  </a:lnTo>
                  <a:lnTo>
                    <a:pt x="823" y="1272"/>
                  </a:lnTo>
                  <a:lnTo>
                    <a:pt x="799" y="1280"/>
                  </a:lnTo>
                  <a:lnTo>
                    <a:pt x="784" y="1288"/>
                  </a:lnTo>
                  <a:lnTo>
                    <a:pt x="784" y="1296"/>
                  </a:lnTo>
                  <a:lnTo>
                    <a:pt x="784" y="1304"/>
                  </a:lnTo>
                  <a:lnTo>
                    <a:pt x="768" y="1319"/>
                  </a:lnTo>
                  <a:lnTo>
                    <a:pt x="744" y="1319"/>
                  </a:lnTo>
                  <a:lnTo>
                    <a:pt x="728" y="1312"/>
                  </a:lnTo>
                  <a:lnTo>
                    <a:pt x="712" y="1304"/>
                  </a:lnTo>
                  <a:lnTo>
                    <a:pt x="681" y="1304"/>
                  </a:lnTo>
                  <a:lnTo>
                    <a:pt x="665" y="1304"/>
                  </a:lnTo>
                  <a:lnTo>
                    <a:pt x="649" y="1296"/>
                  </a:lnTo>
                  <a:lnTo>
                    <a:pt x="633" y="1296"/>
                  </a:lnTo>
                  <a:lnTo>
                    <a:pt x="625" y="1312"/>
                  </a:lnTo>
                  <a:lnTo>
                    <a:pt x="617" y="1312"/>
                  </a:lnTo>
                  <a:lnTo>
                    <a:pt x="602" y="1304"/>
                  </a:lnTo>
                  <a:lnTo>
                    <a:pt x="586" y="1296"/>
                  </a:lnTo>
                  <a:lnTo>
                    <a:pt x="578" y="1304"/>
                  </a:lnTo>
                  <a:lnTo>
                    <a:pt x="570" y="1312"/>
                  </a:lnTo>
                  <a:lnTo>
                    <a:pt x="562" y="1327"/>
                  </a:lnTo>
                  <a:lnTo>
                    <a:pt x="546" y="1367"/>
                  </a:lnTo>
                  <a:lnTo>
                    <a:pt x="530" y="1391"/>
                  </a:lnTo>
                  <a:lnTo>
                    <a:pt x="523" y="1406"/>
                  </a:lnTo>
                  <a:lnTo>
                    <a:pt x="523" y="1414"/>
                  </a:lnTo>
                  <a:lnTo>
                    <a:pt x="515" y="1414"/>
                  </a:lnTo>
                  <a:lnTo>
                    <a:pt x="515" y="1430"/>
                  </a:lnTo>
                  <a:lnTo>
                    <a:pt x="507" y="1438"/>
                  </a:lnTo>
                  <a:lnTo>
                    <a:pt x="515" y="1446"/>
                  </a:lnTo>
                  <a:lnTo>
                    <a:pt x="530" y="1462"/>
                  </a:lnTo>
                  <a:lnTo>
                    <a:pt x="530" y="1470"/>
                  </a:lnTo>
                  <a:lnTo>
                    <a:pt x="546" y="1485"/>
                  </a:lnTo>
                  <a:lnTo>
                    <a:pt x="554" y="1501"/>
                  </a:lnTo>
                  <a:lnTo>
                    <a:pt x="554" y="1509"/>
                  </a:lnTo>
                  <a:lnTo>
                    <a:pt x="562" y="1509"/>
                  </a:lnTo>
                  <a:lnTo>
                    <a:pt x="578" y="1509"/>
                  </a:lnTo>
                  <a:lnTo>
                    <a:pt x="578" y="1517"/>
                  </a:lnTo>
                  <a:lnTo>
                    <a:pt x="578" y="1525"/>
                  </a:lnTo>
                  <a:lnTo>
                    <a:pt x="570" y="1533"/>
                  </a:lnTo>
                  <a:lnTo>
                    <a:pt x="562" y="1533"/>
                  </a:lnTo>
                  <a:lnTo>
                    <a:pt x="538" y="1549"/>
                  </a:lnTo>
                  <a:lnTo>
                    <a:pt x="491" y="1564"/>
                  </a:lnTo>
                  <a:lnTo>
                    <a:pt x="467" y="1580"/>
                  </a:lnTo>
                  <a:lnTo>
                    <a:pt x="451" y="1588"/>
                  </a:lnTo>
                  <a:lnTo>
                    <a:pt x="436" y="1596"/>
                  </a:lnTo>
                  <a:lnTo>
                    <a:pt x="428" y="1612"/>
                  </a:lnTo>
                  <a:lnTo>
                    <a:pt x="420" y="1620"/>
                  </a:lnTo>
                  <a:lnTo>
                    <a:pt x="412" y="1620"/>
                  </a:lnTo>
                  <a:lnTo>
                    <a:pt x="412" y="1628"/>
                  </a:lnTo>
                  <a:lnTo>
                    <a:pt x="412" y="1636"/>
                  </a:lnTo>
                  <a:lnTo>
                    <a:pt x="420" y="1643"/>
                  </a:lnTo>
                  <a:lnTo>
                    <a:pt x="420" y="1651"/>
                  </a:lnTo>
                  <a:lnTo>
                    <a:pt x="428" y="1659"/>
                  </a:lnTo>
                  <a:lnTo>
                    <a:pt x="443" y="1659"/>
                  </a:lnTo>
                  <a:lnTo>
                    <a:pt x="475" y="1675"/>
                  </a:lnTo>
                  <a:lnTo>
                    <a:pt x="467" y="1675"/>
                  </a:lnTo>
                  <a:lnTo>
                    <a:pt x="467" y="1691"/>
                  </a:lnTo>
                  <a:lnTo>
                    <a:pt x="467" y="1707"/>
                  </a:lnTo>
                  <a:lnTo>
                    <a:pt x="467" y="1722"/>
                  </a:lnTo>
                  <a:lnTo>
                    <a:pt x="467" y="1730"/>
                  </a:lnTo>
                  <a:lnTo>
                    <a:pt x="475" y="1738"/>
                  </a:lnTo>
                  <a:lnTo>
                    <a:pt x="475" y="1746"/>
                  </a:lnTo>
                  <a:lnTo>
                    <a:pt x="491" y="1754"/>
                  </a:lnTo>
                  <a:lnTo>
                    <a:pt x="499" y="1762"/>
                  </a:lnTo>
                  <a:lnTo>
                    <a:pt x="507" y="1770"/>
                  </a:lnTo>
                  <a:lnTo>
                    <a:pt x="499" y="1786"/>
                  </a:lnTo>
                  <a:lnTo>
                    <a:pt x="491" y="1794"/>
                  </a:lnTo>
                  <a:lnTo>
                    <a:pt x="467" y="1794"/>
                  </a:lnTo>
                  <a:lnTo>
                    <a:pt x="459" y="1794"/>
                  </a:lnTo>
                  <a:lnTo>
                    <a:pt x="451" y="1801"/>
                  </a:lnTo>
                  <a:lnTo>
                    <a:pt x="436" y="1809"/>
                  </a:lnTo>
                  <a:lnTo>
                    <a:pt x="404" y="1809"/>
                  </a:lnTo>
                  <a:lnTo>
                    <a:pt x="380" y="1809"/>
                  </a:lnTo>
                  <a:lnTo>
                    <a:pt x="372" y="1809"/>
                  </a:lnTo>
                  <a:lnTo>
                    <a:pt x="364" y="1801"/>
                  </a:lnTo>
                  <a:lnTo>
                    <a:pt x="356" y="1809"/>
                  </a:lnTo>
                  <a:lnTo>
                    <a:pt x="349" y="1809"/>
                  </a:lnTo>
                  <a:lnTo>
                    <a:pt x="341" y="1817"/>
                  </a:lnTo>
                  <a:lnTo>
                    <a:pt x="293" y="1809"/>
                  </a:lnTo>
                  <a:lnTo>
                    <a:pt x="293" y="1794"/>
                  </a:lnTo>
                  <a:lnTo>
                    <a:pt x="301" y="1786"/>
                  </a:lnTo>
                  <a:lnTo>
                    <a:pt x="309" y="1778"/>
                  </a:lnTo>
                  <a:lnTo>
                    <a:pt x="317" y="1770"/>
                  </a:lnTo>
                  <a:lnTo>
                    <a:pt x="309" y="1754"/>
                  </a:lnTo>
                  <a:lnTo>
                    <a:pt x="293" y="1770"/>
                  </a:lnTo>
                  <a:lnTo>
                    <a:pt x="285" y="1778"/>
                  </a:lnTo>
                  <a:lnTo>
                    <a:pt x="285" y="1746"/>
                  </a:lnTo>
                  <a:lnTo>
                    <a:pt x="285" y="1738"/>
                  </a:lnTo>
                  <a:lnTo>
                    <a:pt x="277" y="1730"/>
                  </a:lnTo>
                  <a:lnTo>
                    <a:pt x="285" y="1722"/>
                  </a:lnTo>
                  <a:lnTo>
                    <a:pt x="285" y="1715"/>
                  </a:lnTo>
                  <a:lnTo>
                    <a:pt x="309" y="1707"/>
                  </a:lnTo>
                  <a:lnTo>
                    <a:pt x="317" y="1699"/>
                  </a:lnTo>
                  <a:lnTo>
                    <a:pt x="309" y="1667"/>
                  </a:lnTo>
                  <a:lnTo>
                    <a:pt x="277" y="1667"/>
                  </a:lnTo>
                  <a:lnTo>
                    <a:pt x="269" y="1667"/>
                  </a:lnTo>
                  <a:lnTo>
                    <a:pt x="262" y="1667"/>
                  </a:lnTo>
                  <a:lnTo>
                    <a:pt x="254" y="1667"/>
                  </a:lnTo>
                  <a:lnTo>
                    <a:pt x="254" y="1659"/>
                  </a:lnTo>
                  <a:lnTo>
                    <a:pt x="238" y="1651"/>
                  </a:lnTo>
                  <a:lnTo>
                    <a:pt x="238" y="1643"/>
                  </a:lnTo>
                  <a:lnTo>
                    <a:pt x="230" y="1636"/>
                  </a:lnTo>
                  <a:lnTo>
                    <a:pt x="222" y="1636"/>
                  </a:lnTo>
                  <a:lnTo>
                    <a:pt x="214" y="1643"/>
                  </a:lnTo>
                  <a:lnTo>
                    <a:pt x="206" y="1643"/>
                  </a:lnTo>
                  <a:lnTo>
                    <a:pt x="190" y="1643"/>
                  </a:lnTo>
                  <a:lnTo>
                    <a:pt x="190" y="1636"/>
                  </a:lnTo>
                  <a:lnTo>
                    <a:pt x="190" y="1620"/>
                  </a:lnTo>
                  <a:lnTo>
                    <a:pt x="190" y="1612"/>
                  </a:lnTo>
                  <a:lnTo>
                    <a:pt x="174" y="1604"/>
                  </a:lnTo>
                  <a:lnTo>
                    <a:pt x="167" y="1604"/>
                  </a:lnTo>
                  <a:lnTo>
                    <a:pt x="159" y="1596"/>
                  </a:lnTo>
                  <a:lnTo>
                    <a:pt x="151" y="1588"/>
                  </a:lnTo>
                  <a:lnTo>
                    <a:pt x="151" y="1580"/>
                  </a:lnTo>
                  <a:lnTo>
                    <a:pt x="135" y="1580"/>
                  </a:lnTo>
                  <a:lnTo>
                    <a:pt x="119" y="1580"/>
                  </a:lnTo>
                  <a:lnTo>
                    <a:pt x="111" y="1572"/>
                  </a:lnTo>
                  <a:lnTo>
                    <a:pt x="111" y="1564"/>
                  </a:lnTo>
                  <a:lnTo>
                    <a:pt x="103" y="1533"/>
                  </a:lnTo>
                  <a:lnTo>
                    <a:pt x="103" y="1501"/>
                  </a:lnTo>
                  <a:lnTo>
                    <a:pt x="95" y="1470"/>
                  </a:lnTo>
                  <a:lnTo>
                    <a:pt x="103" y="1470"/>
                  </a:lnTo>
                  <a:lnTo>
                    <a:pt x="103" y="1454"/>
                  </a:lnTo>
                  <a:lnTo>
                    <a:pt x="111" y="1430"/>
                  </a:lnTo>
                  <a:lnTo>
                    <a:pt x="103" y="1430"/>
                  </a:lnTo>
                  <a:lnTo>
                    <a:pt x="111" y="1414"/>
                  </a:lnTo>
                  <a:lnTo>
                    <a:pt x="111" y="1391"/>
                  </a:lnTo>
                  <a:lnTo>
                    <a:pt x="111" y="1375"/>
                  </a:lnTo>
                  <a:lnTo>
                    <a:pt x="103" y="1359"/>
                  </a:lnTo>
                  <a:lnTo>
                    <a:pt x="95" y="1335"/>
                  </a:lnTo>
                  <a:lnTo>
                    <a:pt x="87" y="1327"/>
                  </a:lnTo>
                  <a:lnTo>
                    <a:pt x="87" y="1319"/>
                  </a:lnTo>
                  <a:lnTo>
                    <a:pt x="80" y="1304"/>
                  </a:lnTo>
                  <a:lnTo>
                    <a:pt x="72" y="1288"/>
                  </a:lnTo>
                  <a:lnTo>
                    <a:pt x="72" y="1280"/>
                  </a:lnTo>
                  <a:lnTo>
                    <a:pt x="72" y="1264"/>
                  </a:lnTo>
                  <a:lnTo>
                    <a:pt x="64" y="1264"/>
                  </a:lnTo>
                  <a:lnTo>
                    <a:pt x="56" y="1256"/>
                  </a:lnTo>
                  <a:lnTo>
                    <a:pt x="56" y="1248"/>
                  </a:lnTo>
                  <a:lnTo>
                    <a:pt x="48" y="1240"/>
                  </a:lnTo>
                  <a:lnTo>
                    <a:pt x="48" y="1217"/>
                  </a:lnTo>
                  <a:lnTo>
                    <a:pt x="56" y="1217"/>
                  </a:lnTo>
                  <a:lnTo>
                    <a:pt x="56" y="1209"/>
                  </a:lnTo>
                  <a:lnTo>
                    <a:pt x="64" y="1193"/>
                  </a:lnTo>
                  <a:lnTo>
                    <a:pt x="72" y="1185"/>
                  </a:lnTo>
                  <a:lnTo>
                    <a:pt x="80" y="1185"/>
                  </a:lnTo>
                  <a:lnTo>
                    <a:pt x="103" y="1193"/>
                  </a:lnTo>
                  <a:lnTo>
                    <a:pt x="119" y="1201"/>
                  </a:lnTo>
                  <a:lnTo>
                    <a:pt x="159" y="1209"/>
                  </a:lnTo>
                  <a:lnTo>
                    <a:pt x="167" y="1217"/>
                  </a:lnTo>
                  <a:lnTo>
                    <a:pt x="174" y="1233"/>
                  </a:lnTo>
                  <a:lnTo>
                    <a:pt x="174" y="1248"/>
                  </a:lnTo>
                  <a:lnTo>
                    <a:pt x="167" y="1248"/>
                  </a:lnTo>
                  <a:lnTo>
                    <a:pt x="159" y="1240"/>
                  </a:lnTo>
                  <a:lnTo>
                    <a:pt x="151" y="1240"/>
                  </a:lnTo>
                  <a:lnTo>
                    <a:pt x="143" y="1240"/>
                  </a:lnTo>
                  <a:lnTo>
                    <a:pt x="135" y="1233"/>
                  </a:lnTo>
                  <a:lnTo>
                    <a:pt x="135" y="1248"/>
                  </a:lnTo>
                  <a:lnTo>
                    <a:pt x="135" y="1264"/>
                  </a:lnTo>
                  <a:lnTo>
                    <a:pt x="135" y="1272"/>
                  </a:lnTo>
                  <a:lnTo>
                    <a:pt x="151" y="1272"/>
                  </a:lnTo>
                  <a:lnTo>
                    <a:pt x="159" y="1280"/>
                  </a:lnTo>
                  <a:lnTo>
                    <a:pt x="159" y="1288"/>
                  </a:lnTo>
                  <a:lnTo>
                    <a:pt x="167" y="1312"/>
                  </a:lnTo>
                  <a:lnTo>
                    <a:pt x="182" y="1304"/>
                  </a:lnTo>
                  <a:lnTo>
                    <a:pt x="206" y="1296"/>
                  </a:lnTo>
                  <a:lnTo>
                    <a:pt x="198" y="1288"/>
                  </a:lnTo>
                  <a:lnTo>
                    <a:pt x="190" y="1280"/>
                  </a:lnTo>
                  <a:lnTo>
                    <a:pt x="198" y="1264"/>
                  </a:lnTo>
                  <a:lnTo>
                    <a:pt x="198" y="1256"/>
                  </a:lnTo>
                  <a:lnTo>
                    <a:pt x="206" y="1233"/>
                  </a:lnTo>
                  <a:lnTo>
                    <a:pt x="206" y="1225"/>
                  </a:lnTo>
                  <a:lnTo>
                    <a:pt x="198" y="1225"/>
                  </a:lnTo>
                  <a:lnTo>
                    <a:pt x="206" y="1209"/>
                  </a:lnTo>
                  <a:lnTo>
                    <a:pt x="214" y="1209"/>
                  </a:lnTo>
                  <a:lnTo>
                    <a:pt x="222" y="1209"/>
                  </a:lnTo>
                  <a:lnTo>
                    <a:pt x="230" y="1209"/>
                  </a:lnTo>
                  <a:lnTo>
                    <a:pt x="230" y="1201"/>
                  </a:lnTo>
                  <a:lnTo>
                    <a:pt x="238" y="1185"/>
                  </a:lnTo>
                  <a:lnTo>
                    <a:pt x="238" y="1177"/>
                  </a:lnTo>
                  <a:lnTo>
                    <a:pt x="238" y="1154"/>
                  </a:lnTo>
                  <a:lnTo>
                    <a:pt x="254" y="1154"/>
                  </a:lnTo>
                  <a:lnTo>
                    <a:pt x="254" y="1177"/>
                  </a:lnTo>
                  <a:lnTo>
                    <a:pt x="269" y="1169"/>
                  </a:lnTo>
                  <a:lnTo>
                    <a:pt x="277" y="1161"/>
                  </a:lnTo>
                  <a:lnTo>
                    <a:pt x="277" y="1146"/>
                  </a:lnTo>
                  <a:lnTo>
                    <a:pt x="285" y="1138"/>
                  </a:lnTo>
                  <a:lnTo>
                    <a:pt x="293" y="1130"/>
                  </a:lnTo>
                  <a:lnTo>
                    <a:pt x="301" y="1122"/>
                  </a:lnTo>
                  <a:lnTo>
                    <a:pt x="309" y="1122"/>
                  </a:lnTo>
                  <a:lnTo>
                    <a:pt x="317" y="1114"/>
                  </a:lnTo>
                  <a:lnTo>
                    <a:pt x="317" y="1106"/>
                  </a:lnTo>
                  <a:lnTo>
                    <a:pt x="317" y="1098"/>
                  </a:lnTo>
                  <a:lnTo>
                    <a:pt x="309" y="1090"/>
                  </a:lnTo>
                  <a:lnTo>
                    <a:pt x="301" y="1090"/>
                  </a:lnTo>
                  <a:lnTo>
                    <a:pt x="301" y="1082"/>
                  </a:lnTo>
                  <a:lnTo>
                    <a:pt x="301" y="1075"/>
                  </a:lnTo>
                  <a:lnTo>
                    <a:pt x="309" y="1067"/>
                  </a:lnTo>
                  <a:lnTo>
                    <a:pt x="317" y="1059"/>
                  </a:lnTo>
                  <a:lnTo>
                    <a:pt x="325" y="1059"/>
                  </a:lnTo>
                  <a:lnTo>
                    <a:pt x="341" y="1067"/>
                  </a:lnTo>
                  <a:lnTo>
                    <a:pt x="349" y="1067"/>
                  </a:lnTo>
                  <a:lnTo>
                    <a:pt x="341" y="1051"/>
                  </a:lnTo>
                  <a:lnTo>
                    <a:pt x="333" y="1043"/>
                  </a:lnTo>
                  <a:lnTo>
                    <a:pt x="325" y="1043"/>
                  </a:lnTo>
                  <a:lnTo>
                    <a:pt x="317" y="1035"/>
                  </a:lnTo>
                  <a:lnTo>
                    <a:pt x="301" y="1019"/>
                  </a:lnTo>
                  <a:lnTo>
                    <a:pt x="293" y="1011"/>
                  </a:lnTo>
                  <a:lnTo>
                    <a:pt x="285" y="1003"/>
                  </a:lnTo>
                  <a:lnTo>
                    <a:pt x="285" y="988"/>
                  </a:lnTo>
                  <a:lnTo>
                    <a:pt x="285" y="980"/>
                  </a:lnTo>
                  <a:lnTo>
                    <a:pt x="285" y="964"/>
                  </a:lnTo>
                  <a:lnTo>
                    <a:pt x="293" y="948"/>
                  </a:lnTo>
                  <a:lnTo>
                    <a:pt x="301" y="956"/>
                  </a:lnTo>
                  <a:lnTo>
                    <a:pt x="309" y="964"/>
                  </a:lnTo>
                  <a:lnTo>
                    <a:pt x="325" y="988"/>
                  </a:lnTo>
                  <a:lnTo>
                    <a:pt x="333" y="996"/>
                  </a:lnTo>
                  <a:lnTo>
                    <a:pt x="341" y="996"/>
                  </a:lnTo>
                  <a:lnTo>
                    <a:pt x="349" y="996"/>
                  </a:lnTo>
                  <a:lnTo>
                    <a:pt x="349" y="980"/>
                  </a:lnTo>
                  <a:lnTo>
                    <a:pt x="341" y="972"/>
                  </a:lnTo>
                  <a:lnTo>
                    <a:pt x="333" y="956"/>
                  </a:lnTo>
                  <a:lnTo>
                    <a:pt x="325" y="948"/>
                  </a:lnTo>
                  <a:lnTo>
                    <a:pt x="317" y="948"/>
                  </a:lnTo>
                  <a:lnTo>
                    <a:pt x="309" y="940"/>
                  </a:lnTo>
                  <a:lnTo>
                    <a:pt x="317" y="932"/>
                  </a:lnTo>
                  <a:lnTo>
                    <a:pt x="325" y="932"/>
                  </a:lnTo>
                  <a:lnTo>
                    <a:pt x="341" y="924"/>
                  </a:lnTo>
                  <a:lnTo>
                    <a:pt x="349" y="924"/>
                  </a:lnTo>
                  <a:lnTo>
                    <a:pt x="364" y="924"/>
                  </a:lnTo>
                  <a:lnTo>
                    <a:pt x="372" y="924"/>
                  </a:lnTo>
                  <a:lnTo>
                    <a:pt x="372" y="917"/>
                  </a:lnTo>
                  <a:lnTo>
                    <a:pt x="372" y="901"/>
                  </a:lnTo>
                  <a:lnTo>
                    <a:pt x="356" y="893"/>
                  </a:lnTo>
                  <a:lnTo>
                    <a:pt x="349" y="901"/>
                  </a:lnTo>
                  <a:lnTo>
                    <a:pt x="333" y="901"/>
                  </a:lnTo>
                  <a:lnTo>
                    <a:pt x="325" y="901"/>
                  </a:lnTo>
                  <a:lnTo>
                    <a:pt x="317" y="893"/>
                  </a:lnTo>
                  <a:lnTo>
                    <a:pt x="309" y="885"/>
                  </a:lnTo>
                  <a:lnTo>
                    <a:pt x="301" y="869"/>
                  </a:lnTo>
                  <a:lnTo>
                    <a:pt x="301" y="853"/>
                  </a:lnTo>
                  <a:lnTo>
                    <a:pt x="293" y="837"/>
                  </a:lnTo>
                  <a:lnTo>
                    <a:pt x="293" y="822"/>
                  </a:lnTo>
                  <a:lnTo>
                    <a:pt x="293" y="814"/>
                  </a:lnTo>
                  <a:lnTo>
                    <a:pt x="293" y="806"/>
                  </a:lnTo>
                  <a:lnTo>
                    <a:pt x="285" y="806"/>
                  </a:lnTo>
                  <a:lnTo>
                    <a:pt x="285" y="798"/>
                  </a:lnTo>
                  <a:lnTo>
                    <a:pt x="285" y="774"/>
                  </a:lnTo>
                  <a:lnTo>
                    <a:pt x="293" y="758"/>
                  </a:lnTo>
                  <a:lnTo>
                    <a:pt x="285" y="758"/>
                  </a:lnTo>
                  <a:lnTo>
                    <a:pt x="285" y="751"/>
                  </a:lnTo>
                  <a:lnTo>
                    <a:pt x="269" y="743"/>
                  </a:lnTo>
                  <a:lnTo>
                    <a:pt x="269" y="735"/>
                  </a:lnTo>
                  <a:lnTo>
                    <a:pt x="262" y="727"/>
                  </a:lnTo>
                  <a:lnTo>
                    <a:pt x="254" y="719"/>
                  </a:lnTo>
                  <a:lnTo>
                    <a:pt x="262" y="711"/>
                  </a:lnTo>
                  <a:lnTo>
                    <a:pt x="269" y="711"/>
                  </a:lnTo>
                  <a:lnTo>
                    <a:pt x="277" y="711"/>
                  </a:lnTo>
                  <a:lnTo>
                    <a:pt x="285" y="711"/>
                  </a:lnTo>
                  <a:lnTo>
                    <a:pt x="293" y="711"/>
                  </a:lnTo>
                  <a:lnTo>
                    <a:pt x="293" y="703"/>
                  </a:lnTo>
                  <a:lnTo>
                    <a:pt x="301" y="703"/>
                  </a:lnTo>
                  <a:lnTo>
                    <a:pt x="301" y="687"/>
                  </a:lnTo>
                  <a:lnTo>
                    <a:pt x="301" y="679"/>
                  </a:lnTo>
                  <a:lnTo>
                    <a:pt x="309" y="679"/>
                  </a:lnTo>
                  <a:lnTo>
                    <a:pt x="317" y="679"/>
                  </a:lnTo>
                  <a:lnTo>
                    <a:pt x="333" y="679"/>
                  </a:lnTo>
                  <a:lnTo>
                    <a:pt x="341" y="687"/>
                  </a:lnTo>
                  <a:lnTo>
                    <a:pt x="341" y="695"/>
                  </a:lnTo>
                  <a:lnTo>
                    <a:pt x="341" y="703"/>
                  </a:lnTo>
                  <a:lnTo>
                    <a:pt x="364" y="695"/>
                  </a:lnTo>
                  <a:lnTo>
                    <a:pt x="380" y="695"/>
                  </a:lnTo>
                  <a:lnTo>
                    <a:pt x="372" y="672"/>
                  </a:lnTo>
                  <a:lnTo>
                    <a:pt x="364" y="672"/>
                  </a:lnTo>
                  <a:lnTo>
                    <a:pt x="364" y="664"/>
                  </a:lnTo>
                  <a:lnTo>
                    <a:pt x="364" y="648"/>
                  </a:lnTo>
                  <a:lnTo>
                    <a:pt x="364" y="616"/>
                  </a:lnTo>
                  <a:lnTo>
                    <a:pt x="356" y="624"/>
                  </a:lnTo>
                  <a:lnTo>
                    <a:pt x="356" y="616"/>
                  </a:lnTo>
                  <a:lnTo>
                    <a:pt x="356" y="608"/>
                  </a:lnTo>
                  <a:lnTo>
                    <a:pt x="356" y="600"/>
                  </a:lnTo>
                  <a:lnTo>
                    <a:pt x="356" y="593"/>
                  </a:lnTo>
                  <a:lnTo>
                    <a:pt x="364" y="593"/>
                  </a:lnTo>
                  <a:lnTo>
                    <a:pt x="372" y="593"/>
                  </a:lnTo>
                  <a:lnTo>
                    <a:pt x="380" y="585"/>
                  </a:lnTo>
                  <a:lnTo>
                    <a:pt x="380" y="577"/>
                  </a:lnTo>
                  <a:lnTo>
                    <a:pt x="388" y="561"/>
                  </a:lnTo>
                  <a:lnTo>
                    <a:pt x="388" y="553"/>
                  </a:lnTo>
                  <a:lnTo>
                    <a:pt x="388" y="545"/>
                  </a:lnTo>
                  <a:lnTo>
                    <a:pt x="380" y="537"/>
                  </a:lnTo>
                  <a:lnTo>
                    <a:pt x="372" y="537"/>
                  </a:lnTo>
                  <a:lnTo>
                    <a:pt x="372" y="521"/>
                  </a:lnTo>
                  <a:lnTo>
                    <a:pt x="372" y="514"/>
                  </a:lnTo>
                  <a:lnTo>
                    <a:pt x="372" y="506"/>
                  </a:lnTo>
                  <a:lnTo>
                    <a:pt x="364" y="506"/>
                  </a:lnTo>
                  <a:lnTo>
                    <a:pt x="356" y="506"/>
                  </a:lnTo>
                  <a:lnTo>
                    <a:pt x="341" y="506"/>
                  </a:lnTo>
                  <a:lnTo>
                    <a:pt x="333" y="490"/>
                  </a:lnTo>
                  <a:lnTo>
                    <a:pt x="333" y="474"/>
                  </a:lnTo>
                  <a:lnTo>
                    <a:pt x="317" y="458"/>
                  </a:lnTo>
                  <a:lnTo>
                    <a:pt x="309" y="450"/>
                  </a:lnTo>
                  <a:lnTo>
                    <a:pt x="309" y="442"/>
                  </a:lnTo>
                  <a:lnTo>
                    <a:pt x="309" y="427"/>
                  </a:lnTo>
                  <a:lnTo>
                    <a:pt x="317" y="419"/>
                  </a:lnTo>
                  <a:lnTo>
                    <a:pt x="309" y="403"/>
                  </a:lnTo>
                  <a:lnTo>
                    <a:pt x="309" y="395"/>
                  </a:lnTo>
                  <a:lnTo>
                    <a:pt x="301" y="379"/>
                  </a:lnTo>
                  <a:lnTo>
                    <a:pt x="301" y="371"/>
                  </a:lnTo>
                  <a:lnTo>
                    <a:pt x="293" y="363"/>
                  </a:lnTo>
                  <a:lnTo>
                    <a:pt x="285" y="348"/>
                  </a:lnTo>
                  <a:lnTo>
                    <a:pt x="277" y="340"/>
                  </a:lnTo>
                  <a:lnTo>
                    <a:pt x="285" y="332"/>
                  </a:lnTo>
                  <a:lnTo>
                    <a:pt x="293" y="324"/>
                  </a:lnTo>
                  <a:lnTo>
                    <a:pt x="293" y="316"/>
                  </a:lnTo>
                  <a:lnTo>
                    <a:pt x="293" y="308"/>
                  </a:lnTo>
                  <a:lnTo>
                    <a:pt x="277" y="292"/>
                  </a:lnTo>
                  <a:lnTo>
                    <a:pt x="269" y="284"/>
                  </a:lnTo>
                  <a:lnTo>
                    <a:pt x="254" y="277"/>
                  </a:lnTo>
                  <a:lnTo>
                    <a:pt x="238" y="261"/>
                  </a:lnTo>
                  <a:lnTo>
                    <a:pt x="230" y="253"/>
                  </a:lnTo>
                  <a:lnTo>
                    <a:pt x="222" y="237"/>
                  </a:lnTo>
                  <a:lnTo>
                    <a:pt x="222" y="229"/>
                  </a:lnTo>
                  <a:lnTo>
                    <a:pt x="198" y="245"/>
                  </a:lnTo>
                  <a:lnTo>
                    <a:pt x="190" y="245"/>
                  </a:lnTo>
                  <a:lnTo>
                    <a:pt x="182" y="245"/>
                  </a:lnTo>
                  <a:lnTo>
                    <a:pt x="174" y="245"/>
                  </a:lnTo>
                  <a:lnTo>
                    <a:pt x="159" y="237"/>
                  </a:lnTo>
                  <a:lnTo>
                    <a:pt x="143" y="213"/>
                  </a:lnTo>
                  <a:lnTo>
                    <a:pt x="127" y="190"/>
                  </a:lnTo>
                  <a:lnTo>
                    <a:pt x="103" y="166"/>
                  </a:lnTo>
                  <a:lnTo>
                    <a:pt x="95" y="150"/>
                  </a:lnTo>
                  <a:lnTo>
                    <a:pt x="72" y="134"/>
                  </a:lnTo>
                  <a:lnTo>
                    <a:pt x="64" y="126"/>
                  </a:lnTo>
                  <a:lnTo>
                    <a:pt x="48" y="126"/>
                  </a:lnTo>
                  <a:lnTo>
                    <a:pt x="32" y="118"/>
                  </a:lnTo>
                  <a:lnTo>
                    <a:pt x="24" y="111"/>
                  </a:lnTo>
                  <a:lnTo>
                    <a:pt x="24" y="103"/>
                  </a:lnTo>
                  <a:lnTo>
                    <a:pt x="32" y="95"/>
                  </a:lnTo>
                  <a:lnTo>
                    <a:pt x="40" y="95"/>
                  </a:lnTo>
                  <a:lnTo>
                    <a:pt x="48" y="87"/>
                  </a:lnTo>
                  <a:lnTo>
                    <a:pt x="48" y="71"/>
                  </a:lnTo>
                  <a:lnTo>
                    <a:pt x="48" y="55"/>
                  </a:lnTo>
                  <a:lnTo>
                    <a:pt x="56" y="47"/>
                  </a:lnTo>
                  <a:lnTo>
                    <a:pt x="80" y="55"/>
                  </a:lnTo>
                  <a:lnTo>
                    <a:pt x="95" y="63"/>
                  </a:lnTo>
                  <a:lnTo>
                    <a:pt x="103" y="71"/>
                  </a:lnTo>
                  <a:lnTo>
                    <a:pt x="111" y="87"/>
                  </a:lnTo>
                  <a:lnTo>
                    <a:pt x="111" y="95"/>
                  </a:lnTo>
                  <a:lnTo>
                    <a:pt x="127" y="111"/>
                  </a:lnTo>
                  <a:lnTo>
                    <a:pt x="127" y="134"/>
                  </a:lnTo>
                  <a:lnTo>
                    <a:pt x="135" y="134"/>
                  </a:lnTo>
                  <a:lnTo>
                    <a:pt x="135" y="118"/>
                  </a:lnTo>
                  <a:lnTo>
                    <a:pt x="143" y="118"/>
                  </a:lnTo>
                  <a:lnTo>
                    <a:pt x="143" y="111"/>
                  </a:lnTo>
                  <a:lnTo>
                    <a:pt x="143" y="103"/>
                  </a:lnTo>
                  <a:lnTo>
                    <a:pt x="159" y="95"/>
                  </a:lnTo>
                  <a:lnTo>
                    <a:pt x="167" y="95"/>
                  </a:lnTo>
                  <a:lnTo>
                    <a:pt x="174" y="95"/>
                  </a:lnTo>
                  <a:lnTo>
                    <a:pt x="182" y="95"/>
                  </a:lnTo>
                  <a:lnTo>
                    <a:pt x="190" y="95"/>
                  </a:lnTo>
                  <a:lnTo>
                    <a:pt x="190" y="87"/>
                  </a:lnTo>
                  <a:lnTo>
                    <a:pt x="182" y="79"/>
                  </a:lnTo>
                  <a:lnTo>
                    <a:pt x="182" y="55"/>
                  </a:lnTo>
                  <a:lnTo>
                    <a:pt x="190" y="39"/>
                  </a:lnTo>
                  <a:lnTo>
                    <a:pt x="190" y="32"/>
                  </a:lnTo>
                  <a:lnTo>
                    <a:pt x="198" y="32"/>
                  </a:lnTo>
                  <a:lnTo>
                    <a:pt x="206" y="32"/>
                  </a:lnTo>
                  <a:lnTo>
                    <a:pt x="206" y="39"/>
                  </a:lnTo>
                  <a:lnTo>
                    <a:pt x="222" y="47"/>
                  </a:lnTo>
                  <a:lnTo>
                    <a:pt x="238" y="55"/>
                  </a:lnTo>
                  <a:lnTo>
                    <a:pt x="254" y="63"/>
                  </a:lnTo>
                  <a:lnTo>
                    <a:pt x="277" y="63"/>
                  </a:lnTo>
                  <a:lnTo>
                    <a:pt x="317" y="63"/>
                  </a:lnTo>
                  <a:lnTo>
                    <a:pt x="325" y="63"/>
                  </a:lnTo>
                  <a:lnTo>
                    <a:pt x="349" y="63"/>
                  </a:lnTo>
                  <a:lnTo>
                    <a:pt x="364" y="71"/>
                  </a:lnTo>
                  <a:lnTo>
                    <a:pt x="372" y="87"/>
                  </a:lnTo>
                  <a:lnTo>
                    <a:pt x="380" y="95"/>
                  </a:lnTo>
                  <a:lnTo>
                    <a:pt x="380" y="103"/>
                  </a:lnTo>
                  <a:lnTo>
                    <a:pt x="404" y="111"/>
                  </a:lnTo>
                  <a:lnTo>
                    <a:pt x="412" y="111"/>
                  </a:lnTo>
                  <a:lnTo>
                    <a:pt x="420" y="111"/>
                  </a:lnTo>
                  <a:lnTo>
                    <a:pt x="420" y="118"/>
                  </a:lnTo>
                  <a:lnTo>
                    <a:pt x="420" y="126"/>
                  </a:lnTo>
                  <a:lnTo>
                    <a:pt x="428" y="126"/>
                  </a:lnTo>
                  <a:lnTo>
                    <a:pt x="451" y="134"/>
                  </a:lnTo>
                  <a:lnTo>
                    <a:pt x="475" y="126"/>
                  </a:lnTo>
                  <a:lnTo>
                    <a:pt x="507" y="126"/>
                  </a:lnTo>
                  <a:lnTo>
                    <a:pt x="515" y="118"/>
                  </a:lnTo>
                  <a:lnTo>
                    <a:pt x="530" y="118"/>
                  </a:lnTo>
                  <a:lnTo>
                    <a:pt x="562" y="103"/>
                  </a:lnTo>
                  <a:lnTo>
                    <a:pt x="586" y="103"/>
                  </a:lnTo>
                  <a:lnTo>
                    <a:pt x="610" y="103"/>
                  </a:lnTo>
                  <a:lnTo>
                    <a:pt x="625" y="103"/>
                  </a:lnTo>
                  <a:lnTo>
                    <a:pt x="649" y="103"/>
                  </a:lnTo>
                  <a:lnTo>
                    <a:pt x="673" y="103"/>
                  </a:lnTo>
                  <a:lnTo>
                    <a:pt x="689" y="103"/>
                  </a:lnTo>
                  <a:lnTo>
                    <a:pt x="704" y="111"/>
                  </a:lnTo>
                  <a:lnTo>
                    <a:pt x="728" y="118"/>
                  </a:lnTo>
                  <a:lnTo>
                    <a:pt x="744" y="118"/>
                  </a:lnTo>
                  <a:lnTo>
                    <a:pt x="752" y="134"/>
                  </a:lnTo>
                  <a:lnTo>
                    <a:pt x="768" y="158"/>
                  </a:lnTo>
                  <a:lnTo>
                    <a:pt x="752" y="158"/>
                  </a:lnTo>
                  <a:lnTo>
                    <a:pt x="744" y="150"/>
                  </a:lnTo>
                  <a:lnTo>
                    <a:pt x="720" y="158"/>
                  </a:lnTo>
                  <a:lnTo>
                    <a:pt x="697" y="166"/>
                  </a:lnTo>
                  <a:lnTo>
                    <a:pt x="665" y="182"/>
                  </a:lnTo>
                  <a:lnTo>
                    <a:pt x="649" y="182"/>
                  </a:lnTo>
                  <a:lnTo>
                    <a:pt x="610" y="182"/>
                  </a:lnTo>
                  <a:lnTo>
                    <a:pt x="578" y="182"/>
                  </a:lnTo>
                  <a:lnTo>
                    <a:pt x="554" y="174"/>
                  </a:lnTo>
                  <a:lnTo>
                    <a:pt x="530" y="166"/>
                  </a:lnTo>
                  <a:lnTo>
                    <a:pt x="515" y="166"/>
                  </a:lnTo>
                  <a:lnTo>
                    <a:pt x="491" y="166"/>
                  </a:lnTo>
                  <a:lnTo>
                    <a:pt x="467" y="174"/>
                  </a:lnTo>
                  <a:lnTo>
                    <a:pt x="443" y="174"/>
                  </a:lnTo>
                  <a:lnTo>
                    <a:pt x="428" y="174"/>
                  </a:lnTo>
                  <a:lnTo>
                    <a:pt x="420" y="182"/>
                  </a:lnTo>
                  <a:lnTo>
                    <a:pt x="475" y="182"/>
                  </a:lnTo>
                  <a:lnTo>
                    <a:pt x="491" y="182"/>
                  </a:lnTo>
                  <a:lnTo>
                    <a:pt x="491" y="190"/>
                  </a:lnTo>
                  <a:lnTo>
                    <a:pt x="483" y="190"/>
                  </a:lnTo>
                  <a:lnTo>
                    <a:pt x="475" y="197"/>
                  </a:lnTo>
                  <a:lnTo>
                    <a:pt x="475" y="213"/>
                  </a:lnTo>
                  <a:lnTo>
                    <a:pt x="515" y="213"/>
                  </a:lnTo>
                  <a:lnTo>
                    <a:pt x="515" y="221"/>
                  </a:lnTo>
                  <a:lnTo>
                    <a:pt x="538" y="221"/>
                  </a:lnTo>
                  <a:lnTo>
                    <a:pt x="538" y="229"/>
                  </a:lnTo>
                  <a:lnTo>
                    <a:pt x="554" y="229"/>
                  </a:lnTo>
                  <a:lnTo>
                    <a:pt x="578" y="245"/>
                  </a:lnTo>
                  <a:lnTo>
                    <a:pt x="586" y="237"/>
                  </a:lnTo>
                  <a:lnTo>
                    <a:pt x="594" y="229"/>
                  </a:lnTo>
                  <a:lnTo>
                    <a:pt x="617" y="284"/>
                  </a:lnTo>
                  <a:lnTo>
                    <a:pt x="602" y="284"/>
                  </a:lnTo>
                  <a:lnTo>
                    <a:pt x="610" y="292"/>
                  </a:lnTo>
                  <a:lnTo>
                    <a:pt x="617" y="300"/>
                  </a:lnTo>
                  <a:lnTo>
                    <a:pt x="625" y="308"/>
                  </a:lnTo>
                  <a:lnTo>
                    <a:pt x="625" y="316"/>
                  </a:lnTo>
                  <a:lnTo>
                    <a:pt x="625" y="324"/>
                  </a:lnTo>
                  <a:lnTo>
                    <a:pt x="633" y="332"/>
                  </a:lnTo>
                  <a:lnTo>
                    <a:pt x="641" y="332"/>
                  </a:lnTo>
                  <a:lnTo>
                    <a:pt x="641" y="340"/>
                  </a:lnTo>
                  <a:lnTo>
                    <a:pt x="657" y="356"/>
                  </a:lnTo>
                  <a:lnTo>
                    <a:pt x="657" y="363"/>
                  </a:lnTo>
                  <a:lnTo>
                    <a:pt x="657" y="371"/>
                  </a:lnTo>
                  <a:lnTo>
                    <a:pt x="657" y="379"/>
                  </a:lnTo>
                  <a:lnTo>
                    <a:pt x="657" y="387"/>
                  </a:lnTo>
                  <a:lnTo>
                    <a:pt x="665" y="395"/>
                  </a:lnTo>
                  <a:lnTo>
                    <a:pt x="673" y="403"/>
                  </a:lnTo>
                  <a:lnTo>
                    <a:pt x="704" y="411"/>
                  </a:lnTo>
                  <a:lnTo>
                    <a:pt x="720" y="419"/>
                  </a:lnTo>
                  <a:lnTo>
                    <a:pt x="728" y="435"/>
                  </a:lnTo>
                  <a:lnTo>
                    <a:pt x="744" y="442"/>
                  </a:lnTo>
                  <a:lnTo>
                    <a:pt x="752" y="442"/>
                  </a:lnTo>
                  <a:lnTo>
                    <a:pt x="776" y="458"/>
                  </a:lnTo>
                  <a:lnTo>
                    <a:pt x="791" y="466"/>
                  </a:lnTo>
                  <a:lnTo>
                    <a:pt x="799" y="474"/>
                  </a:lnTo>
                  <a:lnTo>
                    <a:pt x="807" y="474"/>
                  </a:lnTo>
                  <a:lnTo>
                    <a:pt x="815" y="474"/>
                  </a:lnTo>
                  <a:lnTo>
                    <a:pt x="823" y="466"/>
                  </a:lnTo>
                  <a:lnTo>
                    <a:pt x="831" y="450"/>
                  </a:lnTo>
                  <a:lnTo>
                    <a:pt x="823" y="435"/>
                  </a:lnTo>
                  <a:lnTo>
                    <a:pt x="823" y="427"/>
                  </a:lnTo>
                  <a:lnTo>
                    <a:pt x="815" y="411"/>
                  </a:lnTo>
                  <a:lnTo>
                    <a:pt x="823" y="411"/>
                  </a:lnTo>
                  <a:lnTo>
                    <a:pt x="823" y="403"/>
                  </a:lnTo>
                  <a:lnTo>
                    <a:pt x="839" y="403"/>
                  </a:lnTo>
                  <a:lnTo>
                    <a:pt x="847" y="403"/>
                  </a:lnTo>
                  <a:lnTo>
                    <a:pt x="871" y="403"/>
                  </a:lnTo>
                  <a:lnTo>
                    <a:pt x="871" y="411"/>
                  </a:lnTo>
                  <a:lnTo>
                    <a:pt x="934" y="411"/>
                  </a:lnTo>
                  <a:lnTo>
                    <a:pt x="958" y="411"/>
                  </a:lnTo>
                  <a:lnTo>
                    <a:pt x="981" y="419"/>
                  </a:lnTo>
                  <a:lnTo>
                    <a:pt x="1013" y="427"/>
                  </a:lnTo>
                  <a:lnTo>
                    <a:pt x="1037" y="442"/>
                  </a:lnTo>
                  <a:lnTo>
                    <a:pt x="1045" y="450"/>
                  </a:lnTo>
                  <a:lnTo>
                    <a:pt x="1053" y="450"/>
                  </a:lnTo>
                  <a:lnTo>
                    <a:pt x="1060" y="458"/>
                  </a:lnTo>
                  <a:lnTo>
                    <a:pt x="1068" y="466"/>
                  </a:lnTo>
                  <a:lnTo>
                    <a:pt x="1084" y="474"/>
                  </a:lnTo>
                  <a:lnTo>
                    <a:pt x="1116" y="498"/>
                  </a:lnTo>
                  <a:lnTo>
                    <a:pt x="1124" y="506"/>
                  </a:lnTo>
                  <a:lnTo>
                    <a:pt x="1140" y="521"/>
                  </a:lnTo>
                  <a:lnTo>
                    <a:pt x="1147" y="529"/>
                  </a:lnTo>
                  <a:lnTo>
                    <a:pt x="1147" y="545"/>
                  </a:lnTo>
                  <a:lnTo>
                    <a:pt x="1147" y="585"/>
                  </a:lnTo>
                  <a:lnTo>
                    <a:pt x="1147" y="593"/>
                  </a:lnTo>
                  <a:lnTo>
                    <a:pt x="1155" y="600"/>
                  </a:lnTo>
                  <a:lnTo>
                    <a:pt x="1163" y="608"/>
                  </a:lnTo>
                  <a:lnTo>
                    <a:pt x="1132" y="608"/>
                  </a:lnTo>
                  <a:lnTo>
                    <a:pt x="1116" y="600"/>
                  </a:lnTo>
                  <a:lnTo>
                    <a:pt x="1108" y="593"/>
                  </a:lnTo>
                  <a:lnTo>
                    <a:pt x="1100" y="585"/>
                  </a:lnTo>
                  <a:lnTo>
                    <a:pt x="1092" y="577"/>
                  </a:lnTo>
                  <a:lnTo>
                    <a:pt x="1092" y="569"/>
                  </a:lnTo>
                  <a:lnTo>
                    <a:pt x="1092" y="537"/>
                  </a:lnTo>
                  <a:lnTo>
                    <a:pt x="1068" y="521"/>
                  </a:lnTo>
                  <a:lnTo>
                    <a:pt x="1045" y="514"/>
                  </a:lnTo>
                  <a:lnTo>
                    <a:pt x="1037" y="506"/>
                  </a:lnTo>
                  <a:lnTo>
                    <a:pt x="1029" y="506"/>
                  </a:lnTo>
                  <a:lnTo>
                    <a:pt x="1029" y="514"/>
                  </a:lnTo>
                  <a:lnTo>
                    <a:pt x="1029" y="521"/>
                  </a:lnTo>
                  <a:lnTo>
                    <a:pt x="1037" y="537"/>
                  </a:lnTo>
                  <a:lnTo>
                    <a:pt x="1037" y="545"/>
                  </a:lnTo>
                  <a:lnTo>
                    <a:pt x="1053" y="553"/>
                  </a:lnTo>
                  <a:lnTo>
                    <a:pt x="1053" y="561"/>
                  </a:lnTo>
                  <a:lnTo>
                    <a:pt x="1045" y="569"/>
                  </a:lnTo>
                  <a:lnTo>
                    <a:pt x="1029" y="569"/>
                  </a:lnTo>
                  <a:lnTo>
                    <a:pt x="1005" y="585"/>
                  </a:lnTo>
                  <a:lnTo>
                    <a:pt x="989" y="593"/>
                  </a:lnTo>
                  <a:lnTo>
                    <a:pt x="973" y="593"/>
                  </a:lnTo>
                  <a:lnTo>
                    <a:pt x="950" y="593"/>
                  </a:lnTo>
                  <a:lnTo>
                    <a:pt x="910" y="593"/>
                  </a:lnTo>
                  <a:lnTo>
                    <a:pt x="902" y="593"/>
                  </a:lnTo>
                  <a:lnTo>
                    <a:pt x="894" y="600"/>
                  </a:lnTo>
                  <a:lnTo>
                    <a:pt x="871" y="608"/>
                  </a:lnTo>
                  <a:lnTo>
                    <a:pt x="855" y="616"/>
                  </a:lnTo>
                  <a:lnTo>
                    <a:pt x="855" y="624"/>
                  </a:lnTo>
                  <a:lnTo>
                    <a:pt x="847" y="632"/>
                  </a:lnTo>
                  <a:lnTo>
                    <a:pt x="847" y="664"/>
                  </a:lnTo>
                  <a:lnTo>
                    <a:pt x="855" y="672"/>
                  </a:lnTo>
                  <a:lnTo>
                    <a:pt x="855" y="687"/>
                  </a:lnTo>
                  <a:lnTo>
                    <a:pt x="855" y="695"/>
                  </a:lnTo>
                  <a:lnTo>
                    <a:pt x="863" y="711"/>
                  </a:lnTo>
                  <a:lnTo>
                    <a:pt x="871" y="703"/>
                  </a:lnTo>
                  <a:lnTo>
                    <a:pt x="879" y="695"/>
                  </a:lnTo>
                  <a:lnTo>
                    <a:pt x="886" y="703"/>
                  </a:lnTo>
                  <a:lnTo>
                    <a:pt x="894" y="711"/>
                  </a:lnTo>
                  <a:lnTo>
                    <a:pt x="902" y="719"/>
                  </a:lnTo>
                  <a:lnTo>
                    <a:pt x="926" y="735"/>
                  </a:lnTo>
                  <a:lnTo>
                    <a:pt x="950" y="743"/>
                  </a:lnTo>
                  <a:lnTo>
                    <a:pt x="958" y="751"/>
                  </a:lnTo>
                  <a:lnTo>
                    <a:pt x="966" y="751"/>
                  </a:lnTo>
                  <a:lnTo>
                    <a:pt x="966" y="758"/>
                  </a:lnTo>
                  <a:lnTo>
                    <a:pt x="973" y="766"/>
                  </a:lnTo>
                  <a:lnTo>
                    <a:pt x="973" y="782"/>
                  </a:lnTo>
                  <a:lnTo>
                    <a:pt x="973" y="798"/>
                  </a:lnTo>
                  <a:lnTo>
                    <a:pt x="966" y="806"/>
                  </a:lnTo>
                  <a:lnTo>
                    <a:pt x="958" y="806"/>
                  </a:lnTo>
                  <a:lnTo>
                    <a:pt x="958" y="814"/>
                  </a:lnTo>
                  <a:lnTo>
                    <a:pt x="950" y="822"/>
                  </a:lnTo>
                  <a:lnTo>
                    <a:pt x="958" y="830"/>
                  </a:lnTo>
                  <a:lnTo>
                    <a:pt x="958" y="837"/>
                  </a:lnTo>
                  <a:lnTo>
                    <a:pt x="966" y="853"/>
                  </a:lnTo>
                  <a:lnTo>
                    <a:pt x="966" y="893"/>
                  </a:lnTo>
                  <a:lnTo>
                    <a:pt x="966" y="901"/>
                  </a:lnTo>
                  <a:lnTo>
                    <a:pt x="950" y="917"/>
                  </a:lnTo>
                  <a:lnTo>
                    <a:pt x="934" y="924"/>
                  </a:lnTo>
                  <a:lnTo>
                    <a:pt x="918" y="940"/>
                  </a:lnTo>
                  <a:lnTo>
                    <a:pt x="902" y="948"/>
                  </a:lnTo>
                  <a:lnTo>
                    <a:pt x="902" y="956"/>
                  </a:lnTo>
                  <a:lnTo>
                    <a:pt x="902" y="988"/>
                  </a:lnTo>
                  <a:lnTo>
                    <a:pt x="871" y="980"/>
                  </a:lnTo>
                  <a:lnTo>
                    <a:pt x="863" y="980"/>
                  </a:lnTo>
                  <a:lnTo>
                    <a:pt x="855" y="980"/>
                  </a:lnTo>
                  <a:lnTo>
                    <a:pt x="847" y="988"/>
                  </a:lnTo>
                  <a:lnTo>
                    <a:pt x="839" y="1003"/>
                  </a:lnTo>
                  <a:lnTo>
                    <a:pt x="839" y="1011"/>
                  </a:lnTo>
                  <a:lnTo>
                    <a:pt x="831" y="1019"/>
                  </a:lnTo>
                  <a:lnTo>
                    <a:pt x="823" y="1019"/>
                  </a:lnTo>
                  <a:lnTo>
                    <a:pt x="823" y="1027"/>
                  </a:lnTo>
                  <a:lnTo>
                    <a:pt x="823" y="1043"/>
                  </a:lnTo>
                  <a:lnTo>
                    <a:pt x="831" y="1059"/>
                  </a:lnTo>
                  <a:lnTo>
                    <a:pt x="839" y="1059"/>
                  </a:lnTo>
                  <a:lnTo>
                    <a:pt x="847" y="1059"/>
                  </a:lnTo>
                  <a:lnTo>
                    <a:pt x="863" y="1051"/>
                  </a:lnTo>
                  <a:lnTo>
                    <a:pt x="871" y="1051"/>
                  </a:lnTo>
                  <a:lnTo>
                    <a:pt x="879" y="1059"/>
                  </a:lnTo>
                  <a:lnTo>
                    <a:pt x="879" y="1067"/>
                  </a:lnTo>
                  <a:lnTo>
                    <a:pt x="879" y="1075"/>
                  </a:lnTo>
                  <a:lnTo>
                    <a:pt x="879" y="1090"/>
                  </a:lnTo>
                  <a:lnTo>
                    <a:pt x="871" y="1098"/>
                  </a:lnTo>
                  <a:lnTo>
                    <a:pt x="863" y="1114"/>
                  </a:lnTo>
                  <a:lnTo>
                    <a:pt x="847" y="1122"/>
                  </a:lnTo>
                  <a:lnTo>
                    <a:pt x="847" y="1130"/>
                  </a:lnTo>
                  <a:lnTo>
                    <a:pt x="847" y="1193"/>
                  </a:lnTo>
                  <a:lnTo>
                    <a:pt x="847" y="1217"/>
                  </a:lnTo>
                  <a:lnTo>
                    <a:pt x="855" y="125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500" name="Freeform 202"/>
            <p:cNvSpPr>
              <a:spLocks/>
            </p:cNvSpPr>
            <p:nvPr/>
          </p:nvSpPr>
          <p:spPr bwMode="auto">
            <a:xfrm>
              <a:off x="3357" y="1920"/>
              <a:ext cx="40" cy="24"/>
            </a:xfrm>
            <a:custGeom>
              <a:avLst/>
              <a:gdLst>
                <a:gd name="T0" fmla="*/ 0 w 40"/>
                <a:gd name="T1" fmla="*/ 16 h 24"/>
                <a:gd name="T2" fmla="*/ 24 w 40"/>
                <a:gd name="T3" fmla="*/ 16 h 24"/>
                <a:gd name="T4" fmla="*/ 40 w 40"/>
                <a:gd name="T5" fmla="*/ 24 h 24"/>
                <a:gd name="T6" fmla="*/ 40 w 40"/>
                <a:gd name="T7" fmla="*/ 8 h 24"/>
                <a:gd name="T8" fmla="*/ 32 w 40"/>
                <a:gd name="T9" fmla="*/ 8 h 24"/>
                <a:gd name="T10" fmla="*/ 16 w 40"/>
                <a:gd name="T11" fmla="*/ 0 h 24"/>
                <a:gd name="T12" fmla="*/ 8 w 40"/>
                <a:gd name="T13" fmla="*/ 8 h 24"/>
                <a:gd name="T14" fmla="*/ 0 w 40"/>
                <a:gd name="T15" fmla="*/ 16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4">
                  <a:moveTo>
                    <a:pt x="0" y="16"/>
                  </a:moveTo>
                  <a:lnTo>
                    <a:pt x="24" y="16"/>
                  </a:lnTo>
                  <a:lnTo>
                    <a:pt x="40" y="24"/>
                  </a:lnTo>
                  <a:lnTo>
                    <a:pt x="40" y="8"/>
                  </a:lnTo>
                  <a:lnTo>
                    <a:pt x="32" y="8"/>
                  </a:lnTo>
                  <a:lnTo>
                    <a:pt x="16" y="0"/>
                  </a:lnTo>
                  <a:lnTo>
                    <a:pt x="8" y="8"/>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1" name="Freeform 203"/>
            <p:cNvSpPr>
              <a:spLocks/>
            </p:cNvSpPr>
            <p:nvPr/>
          </p:nvSpPr>
          <p:spPr bwMode="auto">
            <a:xfrm>
              <a:off x="3539" y="1193"/>
              <a:ext cx="40" cy="103"/>
            </a:xfrm>
            <a:custGeom>
              <a:avLst/>
              <a:gdLst>
                <a:gd name="T0" fmla="*/ 32 w 40"/>
                <a:gd name="T1" fmla="*/ 48 h 103"/>
                <a:gd name="T2" fmla="*/ 32 w 40"/>
                <a:gd name="T3" fmla="*/ 40 h 103"/>
                <a:gd name="T4" fmla="*/ 40 w 40"/>
                <a:gd name="T5" fmla="*/ 32 h 103"/>
                <a:gd name="T6" fmla="*/ 40 w 40"/>
                <a:gd name="T7" fmla="*/ 24 h 103"/>
                <a:gd name="T8" fmla="*/ 40 w 40"/>
                <a:gd name="T9" fmla="*/ 0 h 103"/>
                <a:gd name="T10" fmla="*/ 32 w 40"/>
                <a:gd name="T11" fmla="*/ 0 h 103"/>
                <a:gd name="T12" fmla="*/ 16 w 40"/>
                <a:gd name="T13" fmla="*/ 8 h 103"/>
                <a:gd name="T14" fmla="*/ 8 w 40"/>
                <a:gd name="T15" fmla="*/ 8 h 103"/>
                <a:gd name="T16" fmla="*/ 0 w 40"/>
                <a:gd name="T17" fmla="*/ 8 h 103"/>
                <a:gd name="T18" fmla="*/ 0 w 40"/>
                <a:gd name="T19" fmla="*/ 16 h 103"/>
                <a:gd name="T20" fmla="*/ 0 w 40"/>
                <a:gd name="T21" fmla="*/ 32 h 103"/>
                <a:gd name="T22" fmla="*/ 8 w 40"/>
                <a:gd name="T23" fmla="*/ 48 h 103"/>
                <a:gd name="T24" fmla="*/ 0 w 40"/>
                <a:gd name="T25" fmla="*/ 71 h 103"/>
                <a:gd name="T26" fmla="*/ 0 w 40"/>
                <a:gd name="T27" fmla="*/ 87 h 103"/>
                <a:gd name="T28" fmla="*/ 0 w 40"/>
                <a:gd name="T29" fmla="*/ 103 h 103"/>
                <a:gd name="T30" fmla="*/ 8 w 40"/>
                <a:gd name="T31" fmla="*/ 103 h 103"/>
                <a:gd name="T32" fmla="*/ 16 w 40"/>
                <a:gd name="T33" fmla="*/ 103 h 103"/>
                <a:gd name="T34" fmla="*/ 24 w 40"/>
                <a:gd name="T35" fmla="*/ 103 h 103"/>
                <a:gd name="T36" fmla="*/ 24 w 40"/>
                <a:gd name="T37" fmla="*/ 87 h 103"/>
                <a:gd name="T38" fmla="*/ 32 w 40"/>
                <a:gd name="T39" fmla="*/ 71 h 103"/>
                <a:gd name="T40" fmla="*/ 32 w 40"/>
                <a:gd name="T41" fmla="*/ 55 h 103"/>
                <a:gd name="T42" fmla="*/ 32 w 40"/>
                <a:gd name="T43" fmla="*/ 40 h 103"/>
                <a:gd name="T44" fmla="*/ 32 w 40"/>
                <a:gd name="T45" fmla="*/ 4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3">
                  <a:moveTo>
                    <a:pt x="32" y="48"/>
                  </a:moveTo>
                  <a:lnTo>
                    <a:pt x="32" y="40"/>
                  </a:lnTo>
                  <a:lnTo>
                    <a:pt x="40" y="32"/>
                  </a:lnTo>
                  <a:lnTo>
                    <a:pt x="40" y="24"/>
                  </a:lnTo>
                  <a:lnTo>
                    <a:pt x="40" y="0"/>
                  </a:lnTo>
                  <a:lnTo>
                    <a:pt x="32" y="0"/>
                  </a:lnTo>
                  <a:lnTo>
                    <a:pt x="16" y="8"/>
                  </a:lnTo>
                  <a:lnTo>
                    <a:pt x="8" y="8"/>
                  </a:lnTo>
                  <a:lnTo>
                    <a:pt x="0" y="8"/>
                  </a:lnTo>
                  <a:lnTo>
                    <a:pt x="0" y="16"/>
                  </a:lnTo>
                  <a:lnTo>
                    <a:pt x="0" y="32"/>
                  </a:lnTo>
                  <a:lnTo>
                    <a:pt x="8" y="48"/>
                  </a:lnTo>
                  <a:lnTo>
                    <a:pt x="0" y="71"/>
                  </a:lnTo>
                  <a:lnTo>
                    <a:pt x="0" y="87"/>
                  </a:lnTo>
                  <a:lnTo>
                    <a:pt x="0" y="103"/>
                  </a:lnTo>
                  <a:lnTo>
                    <a:pt x="8" y="103"/>
                  </a:lnTo>
                  <a:lnTo>
                    <a:pt x="16" y="103"/>
                  </a:lnTo>
                  <a:lnTo>
                    <a:pt x="24" y="103"/>
                  </a:lnTo>
                  <a:lnTo>
                    <a:pt x="24" y="87"/>
                  </a:lnTo>
                  <a:lnTo>
                    <a:pt x="32" y="71"/>
                  </a:lnTo>
                  <a:lnTo>
                    <a:pt x="32" y="55"/>
                  </a:lnTo>
                  <a:lnTo>
                    <a:pt x="32" y="40"/>
                  </a:lnTo>
                  <a:lnTo>
                    <a:pt x="32"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502" name="Freeform 204"/>
            <p:cNvSpPr>
              <a:spLocks/>
            </p:cNvSpPr>
            <p:nvPr/>
          </p:nvSpPr>
          <p:spPr bwMode="auto">
            <a:xfrm>
              <a:off x="3547" y="1335"/>
              <a:ext cx="56" cy="56"/>
            </a:xfrm>
            <a:custGeom>
              <a:avLst/>
              <a:gdLst>
                <a:gd name="T0" fmla="*/ 0 w 56"/>
                <a:gd name="T1" fmla="*/ 0 h 56"/>
                <a:gd name="T2" fmla="*/ 0 w 56"/>
                <a:gd name="T3" fmla="*/ 8 h 56"/>
                <a:gd name="T4" fmla="*/ 8 w 56"/>
                <a:gd name="T5" fmla="*/ 24 h 56"/>
                <a:gd name="T6" fmla="*/ 8 w 56"/>
                <a:gd name="T7" fmla="*/ 40 h 56"/>
                <a:gd name="T8" fmla="*/ 16 w 56"/>
                <a:gd name="T9" fmla="*/ 48 h 56"/>
                <a:gd name="T10" fmla="*/ 24 w 56"/>
                <a:gd name="T11" fmla="*/ 48 h 56"/>
                <a:gd name="T12" fmla="*/ 32 w 56"/>
                <a:gd name="T13" fmla="*/ 48 h 56"/>
                <a:gd name="T14" fmla="*/ 40 w 56"/>
                <a:gd name="T15" fmla="*/ 56 h 56"/>
                <a:gd name="T16" fmla="*/ 48 w 56"/>
                <a:gd name="T17" fmla="*/ 56 h 56"/>
                <a:gd name="T18" fmla="*/ 56 w 56"/>
                <a:gd name="T19" fmla="*/ 40 h 56"/>
                <a:gd name="T20" fmla="*/ 48 w 56"/>
                <a:gd name="T21" fmla="*/ 24 h 56"/>
                <a:gd name="T22" fmla="*/ 40 w 56"/>
                <a:gd name="T23" fmla="*/ 16 h 56"/>
                <a:gd name="T24" fmla="*/ 40 w 56"/>
                <a:gd name="T25" fmla="*/ 8 h 56"/>
                <a:gd name="T26" fmla="*/ 32 w 56"/>
                <a:gd name="T27" fmla="*/ 0 h 56"/>
                <a:gd name="T28" fmla="*/ 24 w 56"/>
                <a:gd name="T29" fmla="*/ 0 h 56"/>
                <a:gd name="T30" fmla="*/ 0 w 56"/>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0"/>
                  </a:moveTo>
                  <a:lnTo>
                    <a:pt x="0" y="8"/>
                  </a:lnTo>
                  <a:lnTo>
                    <a:pt x="8" y="24"/>
                  </a:lnTo>
                  <a:lnTo>
                    <a:pt x="8" y="40"/>
                  </a:lnTo>
                  <a:lnTo>
                    <a:pt x="16" y="48"/>
                  </a:lnTo>
                  <a:lnTo>
                    <a:pt x="24" y="48"/>
                  </a:lnTo>
                  <a:lnTo>
                    <a:pt x="32" y="48"/>
                  </a:lnTo>
                  <a:lnTo>
                    <a:pt x="40" y="56"/>
                  </a:lnTo>
                  <a:lnTo>
                    <a:pt x="48" y="56"/>
                  </a:lnTo>
                  <a:lnTo>
                    <a:pt x="56" y="40"/>
                  </a:lnTo>
                  <a:lnTo>
                    <a:pt x="48" y="24"/>
                  </a:lnTo>
                  <a:lnTo>
                    <a:pt x="40" y="16"/>
                  </a:lnTo>
                  <a:lnTo>
                    <a:pt x="40" y="8"/>
                  </a:lnTo>
                  <a:lnTo>
                    <a:pt x="32" y="0"/>
                  </a:lnTo>
                  <a:lnTo>
                    <a:pt x="24" y="0"/>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grpSp>
        <p:nvGrpSpPr>
          <p:cNvPr id="8" name="Group 406"/>
          <p:cNvGrpSpPr>
            <a:grpSpLocks/>
          </p:cNvGrpSpPr>
          <p:nvPr/>
        </p:nvGrpSpPr>
        <p:grpSpPr bwMode="auto">
          <a:xfrm>
            <a:off x="1198563" y="163513"/>
            <a:ext cx="5976938" cy="6484938"/>
            <a:chOff x="755" y="103"/>
            <a:chExt cx="3765" cy="4085"/>
          </a:xfrm>
        </p:grpSpPr>
        <p:sp>
          <p:nvSpPr>
            <p:cNvPr id="103" name="Freeform 206"/>
            <p:cNvSpPr>
              <a:spLocks/>
            </p:cNvSpPr>
            <p:nvPr/>
          </p:nvSpPr>
          <p:spPr bwMode="auto">
            <a:xfrm>
              <a:off x="3611" y="1383"/>
              <a:ext cx="31" cy="16"/>
            </a:xfrm>
            <a:custGeom>
              <a:avLst/>
              <a:gdLst>
                <a:gd name="T0" fmla="*/ 23 w 31"/>
                <a:gd name="T1" fmla="*/ 8 h 16"/>
                <a:gd name="T2" fmla="*/ 0 w 31"/>
                <a:gd name="T3" fmla="*/ 0 h 16"/>
                <a:gd name="T4" fmla="*/ 8 w 31"/>
                <a:gd name="T5" fmla="*/ 16 h 16"/>
                <a:gd name="T6" fmla="*/ 23 w 31"/>
                <a:gd name="T7" fmla="*/ 16 h 16"/>
                <a:gd name="T8" fmla="*/ 31 w 31"/>
                <a:gd name="T9" fmla="*/ 16 h 16"/>
                <a:gd name="T10" fmla="*/ 31 w 31"/>
                <a:gd name="T11" fmla="*/ 8 h 16"/>
                <a:gd name="T12" fmla="*/ 23 w 31"/>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31" h="16">
                  <a:moveTo>
                    <a:pt x="23" y="8"/>
                  </a:moveTo>
                  <a:lnTo>
                    <a:pt x="0" y="0"/>
                  </a:lnTo>
                  <a:lnTo>
                    <a:pt x="8" y="16"/>
                  </a:lnTo>
                  <a:lnTo>
                    <a:pt x="23" y="16"/>
                  </a:lnTo>
                  <a:lnTo>
                    <a:pt x="31" y="16"/>
                  </a:lnTo>
                  <a:lnTo>
                    <a:pt x="31" y="8"/>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4" name="Freeform 207"/>
            <p:cNvSpPr>
              <a:spLocks/>
            </p:cNvSpPr>
            <p:nvPr/>
          </p:nvSpPr>
          <p:spPr bwMode="auto">
            <a:xfrm>
              <a:off x="3429" y="529"/>
              <a:ext cx="39" cy="40"/>
            </a:xfrm>
            <a:custGeom>
              <a:avLst/>
              <a:gdLst>
                <a:gd name="T0" fmla="*/ 0 w 39"/>
                <a:gd name="T1" fmla="*/ 8 h 40"/>
                <a:gd name="T2" fmla="*/ 0 w 39"/>
                <a:gd name="T3" fmla="*/ 24 h 40"/>
                <a:gd name="T4" fmla="*/ 8 w 39"/>
                <a:gd name="T5" fmla="*/ 32 h 40"/>
                <a:gd name="T6" fmla="*/ 23 w 39"/>
                <a:gd name="T7" fmla="*/ 32 h 40"/>
                <a:gd name="T8" fmla="*/ 31 w 39"/>
                <a:gd name="T9" fmla="*/ 40 h 40"/>
                <a:gd name="T10" fmla="*/ 39 w 39"/>
                <a:gd name="T11" fmla="*/ 32 h 40"/>
                <a:gd name="T12" fmla="*/ 39 w 39"/>
                <a:gd name="T13" fmla="*/ 16 h 40"/>
                <a:gd name="T14" fmla="*/ 39 w 39"/>
                <a:gd name="T15" fmla="*/ 8 h 40"/>
                <a:gd name="T16" fmla="*/ 39 w 39"/>
                <a:gd name="T17" fmla="*/ 0 h 40"/>
                <a:gd name="T18" fmla="*/ 23 w 39"/>
                <a:gd name="T19" fmla="*/ 8 h 40"/>
                <a:gd name="T20" fmla="*/ 0 w 39"/>
                <a:gd name="T21"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0" y="8"/>
                  </a:moveTo>
                  <a:lnTo>
                    <a:pt x="0" y="24"/>
                  </a:lnTo>
                  <a:lnTo>
                    <a:pt x="8" y="32"/>
                  </a:lnTo>
                  <a:lnTo>
                    <a:pt x="23" y="32"/>
                  </a:lnTo>
                  <a:lnTo>
                    <a:pt x="31" y="40"/>
                  </a:lnTo>
                  <a:lnTo>
                    <a:pt x="39" y="32"/>
                  </a:lnTo>
                  <a:lnTo>
                    <a:pt x="39" y="16"/>
                  </a:lnTo>
                  <a:lnTo>
                    <a:pt x="39" y="8"/>
                  </a:lnTo>
                  <a:lnTo>
                    <a:pt x="39" y="0"/>
                  </a:lnTo>
                  <a:lnTo>
                    <a:pt x="23" y="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5" name="Freeform 208"/>
            <p:cNvSpPr>
              <a:spLocks/>
            </p:cNvSpPr>
            <p:nvPr/>
          </p:nvSpPr>
          <p:spPr bwMode="auto">
            <a:xfrm>
              <a:off x="3389" y="324"/>
              <a:ext cx="32" cy="32"/>
            </a:xfrm>
            <a:custGeom>
              <a:avLst/>
              <a:gdLst>
                <a:gd name="T0" fmla="*/ 16 w 32"/>
                <a:gd name="T1" fmla="*/ 0 h 32"/>
                <a:gd name="T2" fmla="*/ 0 w 32"/>
                <a:gd name="T3" fmla="*/ 0 h 32"/>
                <a:gd name="T4" fmla="*/ 0 w 32"/>
                <a:gd name="T5" fmla="*/ 8 h 32"/>
                <a:gd name="T6" fmla="*/ 24 w 32"/>
                <a:gd name="T7" fmla="*/ 32 h 32"/>
                <a:gd name="T8" fmla="*/ 32 w 32"/>
                <a:gd name="T9" fmla="*/ 16 h 32"/>
                <a:gd name="T10" fmla="*/ 24 w 32"/>
                <a:gd name="T11" fmla="*/ 8 h 32"/>
                <a:gd name="T12" fmla="*/ 8 w 32"/>
                <a:gd name="T13" fmla="*/ 0 h 32"/>
                <a:gd name="T14" fmla="*/ 16 w 32"/>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16" y="0"/>
                  </a:moveTo>
                  <a:lnTo>
                    <a:pt x="0" y="0"/>
                  </a:lnTo>
                  <a:lnTo>
                    <a:pt x="0" y="8"/>
                  </a:lnTo>
                  <a:lnTo>
                    <a:pt x="24" y="32"/>
                  </a:lnTo>
                  <a:lnTo>
                    <a:pt x="32" y="16"/>
                  </a:lnTo>
                  <a:lnTo>
                    <a:pt x="24" y="8"/>
                  </a:lnTo>
                  <a:lnTo>
                    <a:pt x="8"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6" name="Freeform 209"/>
            <p:cNvSpPr>
              <a:spLocks/>
            </p:cNvSpPr>
            <p:nvPr/>
          </p:nvSpPr>
          <p:spPr bwMode="auto">
            <a:xfrm>
              <a:off x="4156" y="656"/>
              <a:ext cx="214" cy="55"/>
            </a:xfrm>
            <a:custGeom>
              <a:avLst/>
              <a:gdLst>
                <a:gd name="T0" fmla="*/ 135 w 214"/>
                <a:gd name="T1" fmla="*/ 8 h 55"/>
                <a:gd name="T2" fmla="*/ 119 w 214"/>
                <a:gd name="T3" fmla="*/ 8 h 55"/>
                <a:gd name="T4" fmla="*/ 103 w 214"/>
                <a:gd name="T5" fmla="*/ 16 h 55"/>
                <a:gd name="T6" fmla="*/ 87 w 214"/>
                <a:gd name="T7" fmla="*/ 24 h 55"/>
                <a:gd name="T8" fmla="*/ 64 w 214"/>
                <a:gd name="T9" fmla="*/ 24 h 55"/>
                <a:gd name="T10" fmla="*/ 48 w 214"/>
                <a:gd name="T11" fmla="*/ 24 h 55"/>
                <a:gd name="T12" fmla="*/ 32 w 214"/>
                <a:gd name="T13" fmla="*/ 31 h 55"/>
                <a:gd name="T14" fmla="*/ 16 w 214"/>
                <a:gd name="T15" fmla="*/ 31 h 55"/>
                <a:gd name="T16" fmla="*/ 8 w 214"/>
                <a:gd name="T17" fmla="*/ 31 h 55"/>
                <a:gd name="T18" fmla="*/ 0 w 214"/>
                <a:gd name="T19" fmla="*/ 39 h 55"/>
                <a:gd name="T20" fmla="*/ 0 w 214"/>
                <a:gd name="T21" fmla="*/ 47 h 55"/>
                <a:gd name="T22" fmla="*/ 8 w 214"/>
                <a:gd name="T23" fmla="*/ 47 h 55"/>
                <a:gd name="T24" fmla="*/ 24 w 214"/>
                <a:gd name="T25" fmla="*/ 55 h 55"/>
                <a:gd name="T26" fmla="*/ 40 w 214"/>
                <a:gd name="T27" fmla="*/ 47 h 55"/>
                <a:gd name="T28" fmla="*/ 64 w 214"/>
                <a:gd name="T29" fmla="*/ 47 h 55"/>
                <a:gd name="T30" fmla="*/ 95 w 214"/>
                <a:gd name="T31" fmla="*/ 47 h 55"/>
                <a:gd name="T32" fmla="*/ 119 w 214"/>
                <a:gd name="T33" fmla="*/ 47 h 55"/>
                <a:gd name="T34" fmla="*/ 159 w 214"/>
                <a:gd name="T35" fmla="*/ 47 h 55"/>
                <a:gd name="T36" fmla="*/ 174 w 214"/>
                <a:gd name="T37" fmla="*/ 55 h 55"/>
                <a:gd name="T38" fmla="*/ 190 w 214"/>
                <a:gd name="T39" fmla="*/ 55 h 55"/>
                <a:gd name="T40" fmla="*/ 198 w 214"/>
                <a:gd name="T41" fmla="*/ 55 h 55"/>
                <a:gd name="T42" fmla="*/ 206 w 214"/>
                <a:gd name="T43" fmla="*/ 47 h 55"/>
                <a:gd name="T44" fmla="*/ 206 w 214"/>
                <a:gd name="T45" fmla="*/ 39 h 55"/>
                <a:gd name="T46" fmla="*/ 214 w 214"/>
                <a:gd name="T47" fmla="*/ 31 h 55"/>
                <a:gd name="T48" fmla="*/ 206 w 214"/>
                <a:gd name="T49" fmla="*/ 24 h 55"/>
                <a:gd name="T50" fmla="*/ 198 w 214"/>
                <a:gd name="T51" fmla="*/ 24 h 55"/>
                <a:gd name="T52" fmla="*/ 182 w 214"/>
                <a:gd name="T53" fmla="*/ 16 h 55"/>
                <a:gd name="T54" fmla="*/ 174 w 214"/>
                <a:gd name="T55" fmla="*/ 24 h 55"/>
                <a:gd name="T56" fmla="*/ 167 w 214"/>
                <a:gd name="T57" fmla="*/ 24 h 55"/>
                <a:gd name="T58" fmla="*/ 151 w 214"/>
                <a:gd name="T59" fmla="*/ 24 h 55"/>
                <a:gd name="T60" fmla="*/ 143 w 214"/>
                <a:gd name="T61" fmla="*/ 31 h 55"/>
                <a:gd name="T62" fmla="*/ 143 w 214"/>
                <a:gd name="T63" fmla="*/ 24 h 55"/>
                <a:gd name="T64" fmla="*/ 135 w 214"/>
                <a:gd name="T65" fmla="*/ 24 h 55"/>
                <a:gd name="T66" fmla="*/ 135 w 214"/>
                <a:gd name="T67" fmla="*/ 0 h 55"/>
                <a:gd name="T68" fmla="*/ 135 w 214"/>
                <a:gd name="T69"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 h="55">
                  <a:moveTo>
                    <a:pt x="135" y="8"/>
                  </a:moveTo>
                  <a:lnTo>
                    <a:pt x="119" y="8"/>
                  </a:lnTo>
                  <a:lnTo>
                    <a:pt x="103" y="16"/>
                  </a:lnTo>
                  <a:lnTo>
                    <a:pt x="87" y="24"/>
                  </a:lnTo>
                  <a:lnTo>
                    <a:pt x="64" y="24"/>
                  </a:lnTo>
                  <a:lnTo>
                    <a:pt x="48" y="24"/>
                  </a:lnTo>
                  <a:lnTo>
                    <a:pt x="32" y="31"/>
                  </a:lnTo>
                  <a:lnTo>
                    <a:pt x="16" y="31"/>
                  </a:lnTo>
                  <a:lnTo>
                    <a:pt x="8" y="31"/>
                  </a:lnTo>
                  <a:lnTo>
                    <a:pt x="0" y="39"/>
                  </a:lnTo>
                  <a:lnTo>
                    <a:pt x="0" y="47"/>
                  </a:lnTo>
                  <a:lnTo>
                    <a:pt x="8" y="47"/>
                  </a:lnTo>
                  <a:lnTo>
                    <a:pt x="24" y="55"/>
                  </a:lnTo>
                  <a:lnTo>
                    <a:pt x="40" y="47"/>
                  </a:lnTo>
                  <a:lnTo>
                    <a:pt x="64" y="47"/>
                  </a:lnTo>
                  <a:lnTo>
                    <a:pt x="95" y="47"/>
                  </a:lnTo>
                  <a:lnTo>
                    <a:pt x="119" y="47"/>
                  </a:lnTo>
                  <a:lnTo>
                    <a:pt x="159" y="47"/>
                  </a:lnTo>
                  <a:lnTo>
                    <a:pt x="174" y="55"/>
                  </a:lnTo>
                  <a:lnTo>
                    <a:pt x="190" y="55"/>
                  </a:lnTo>
                  <a:lnTo>
                    <a:pt x="198" y="55"/>
                  </a:lnTo>
                  <a:lnTo>
                    <a:pt x="206" y="47"/>
                  </a:lnTo>
                  <a:lnTo>
                    <a:pt x="206" y="39"/>
                  </a:lnTo>
                  <a:lnTo>
                    <a:pt x="214" y="31"/>
                  </a:lnTo>
                  <a:lnTo>
                    <a:pt x="206" y="24"/>
                  </a:lnTo>
                  <a:lnTo>
                    <a:pt x="198" y="24"/>
                  </a:lnTo>
                  <a:lnTo>
                    <a:pt x="182" y="16"/>
                  </a:lnTo>
                  <a:lnTo>
                    <a:pt x="174" y="24"/>
                  </a:lnTo>
                  <a:lnTo>
                    <a:pt x="167" y="24"/>
                  </a:lnTo>
                  <a:lnTo>
                    <a:pt x="151" y="24"/>
                  </a:lnTo>
                  <a:lnTo>
                    <a:pt x="143" y="31"/>
                  </a:lnTo>
                  <a:lnTo>
                    <a:pt x="143" y="24"/>
                  </a:lnTo>
                  <a:lnTo>
                    <a:pt x="135" y="24"/>
                  </a:lnTo>
                  <a:lnTo>
                    <a:pt x="135" y="0"/>
                  </a:lnTo>
                  <a:lnTo>
                    <a:pt x="135"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7" name="Freeform 210"/>
            <p:cNvSpPr>
              <a:spLocks/>
            </p:cNvSpPr>
            <p:nvPr/>
          </p:nvSpPr>
          <p:spPr bwMode="auto">
            <a:xfrm>
              <a:off x="3405" y="1406"/>
              <a:ext cx="807" cy="735"/>
            </a:xfrm>
            <a:custGeom>
              <a:avLst/>
              <a:gdLst>
                <a:gd name="T0" fmla="*/ 751 w 807"/>
                <a:gd name="T1" fmla="*/ 198 h 735"/>
                <a:gd name="T2" fmla="*/ 720 w 807"/>
                <a:gd name="T3" fmla="*/ 237 h 735"/>
                <a:gd name="T4" fmla="*/ 633 w 807"/>
                <a:gd name="T5" fmla="*/ 222 h 735"/>
                <a:gd name="T6" fmla="*/ 577 w 807"/>
                <a:gd name="T7" fmla="*/ 230 h 735"/>
                <a:gd name="T8" fmla="*/ 530 w 807"/>
                <a:gd name="T9" fmla="*/ 222 h 735"/>
                <a:gd name="T10" fmla="*/ 482 w 807"/>
                <a:gd name="T11" fmla="*/ 309 h 735"/>
                <a:gd name="T12" fmla="*/ 467 w 807"/>
                <a:gd name="T13" fmla="*/ 348 h 735"/>
                <a:gd name="T14" fmla="*/ 482 w 807"/>
                <a:gd name="T15" fmla="*/ 388 h 735"/>
                <a:gd name="T16" fmla="*/ 514 w 807"/>
                <a:gd name="T17" fmla="*/ 427 h 735"/>
                <a:gd name="T18" fmla="*/ 522 w 807"/>
                <a:gd name="T19" fmla="*/ 451 h 735"/>
                <a:gd name="T20" fmla="*/ 419 w 807"/>
                <a:gd name="T21" fmla="*/ 498 h 735"/>
                <a:gd name="T22" fmla="*/ 372 w 807"/>
                <a:gd name="T23" fmla="*/ 538 h 735"/>
                <a:gd name="T24" fmla="*/ 372 w 807"/>
                <a:gd name="T25" fmla="*/ 561 h 735"/>
                <a:gd name="T26" fmla="*/ 427 w 807"/>
                <a:gd name="T27" fmla="*/ 593 h 735"/>
                <a:gd name="T28" fmla="*/ 419 w 807"/>
                <a:gd name="T29" fmla="*/ 640 h 735"/>
                <a:gd name="T30" fmla="*/ 443 w 807"/>
                <a:gd name="T31" fmla="*/ 672 h 735"/>
                <a:gd name="T32" fmla="*/ 443 w 807"/>
                <a:gd name="T33" fmla="*/ 712 h 735"/>
                <a:gd name="T34" fmla="*/ 388 w 807"/>
                <a:gd name="T35" fmla="*/ 727 h 735"/>
                <a:gd name="T36" fmla="*/ 316 w 807"/>
                <a:gd name="T37" fmla="*/ 719 h 735"/>
                <a:gd name="T38" fmla="*/ 245 w 807"/>
                <a:gd name="T39" fmla="*/ 727 h 735"/>
                <a:gd name="T40" fmla="*/ 269 w 807"/>
                <a:gd name="T41" fmla="*/ 688 h 735"/>
                <a:gd name="T42" fmla="*/ 237 w 807"/>
                <a:gd name="T43" fmla="*/ 664 h 735"/>
                <a:gd name="T44" fmla="*/ 237 w 807"/>
                <a:gd name="T45" fmla="*/ 633 h 735"/>
                <a:gd name="T46" fmla="*/ 229 w 807"/>
                <a:gd name="T47" fmla="*/ 585 h 735"/>
                <a:gd name="T48" fmla="*/ 206 w 807"/>
                <a:gd name="T49" fmla="*/ 577 h 735"/>
                <a:gd name="T50" fmla="*/ 174 w 807"/>
                <a:gd name="T51" fmla="*/ 554 h 735"/>
                <a:gd name="T52" fmla="*/ 142 w 807"/>
                <a:gd name="T53" fmla="*/ 554 h 735"/>
                <a:gd name="T54" fmla="*/ 119 w 807"/>
                <a:gd name="T55" fmla="*/ 522 h 735"/>
                <a:gd name="T56" fmla="*/ 87 w 807"/>
                <a:gd name="T57" fmla="*/ 498 h 735"/>
                <a:gd name="T58" fmla="*/ 55 w 807"/>
                <a:gd name="T59" fmla="*/ 451 h 735"/>
                <a:gd name="T60" fmla="*/ 55 w 807"/>
                <a:gd name="T61" fmla="*/ 372 h 735"/>
                <a:gd name="T62" fmla="*/ 63 w 807"/>
                <a:gd name="T63" fmla="*/ 309 h 735"/>
                <a:gd name="T64" fmla="*/ 39 w 807"/>
                <a:gd name="T65" fmla="*/ 245 h 735"/>
                <a:gd name="T66" fmla="*/ 24 w 807"/>
                <a:gd name="T67" fmla="*/ 198 h 735"/>
                <a:gd name="T68" fmla="*/ 8 w 807"/>
                <a:gd name="T69" fmla="*/ 166 h 735"/>
                <a:gd name="T70" fmla="*/ 8 w 807"/>
                <a:gd name="T71" fmla="*/ 127 h 735"/>
                <a:gd name="T72" fmla="*/ 55 w 807"/>
                <a:gd name="T73" fmla="*/ 111 h 735"/>
                <a:gd name="T74" fmla="*/ 126 w 807"/>
                <a:gd name="T75" fmla="*/ 151 h 735"/>
                <a:gd name="T76" fmla="*/ 103 w 807"/>
                <a:gd name="T77" fmla="*/ 158 h 735"/>
                <a:gd name="T78" fmla="*/ 87 w 807"/>
                <a:gd name="T79" fmla="*/ 182 h 735"/>
                <a:gd name="T80" fmla="*/ 111 w 807"/>
                <a:gd name="T81" fmla="*/ 206 h 735"/>
                <a:gd name="T82" fmla="*/ 150 w 807"/>
                <a:gd name="T83" fmla="*/ 206 h 735"/>
                <a:gd name="T84" fmla="*/ 158 w 807"/>
                <a:gd name="T85" fmla="*/ 151 h 735"/>
                <a:gd name="T86" fmla="*/ 166 w 807"/>
                <a:gd name="T87" fmla="*/ 127 h 735"/>
                <a:gd name="T88" fmla="*/ 190 w 807"/>
                <a:gd name="T89" fmla="*/ 103 h 735"/>
                <a:gd name="T90" fmla="*/ 206 w 807"/>
                <a:gd name="T91" fmla="*/ 95 h 735"/>
                <a:gd name="T92" fmla="*/ 237 w 807"/>
                <a:gd name="T93" fmla="*/ 56 h 735"/>
                <a:gd name="T94" fmla="*/ 269 w 807"/>
                <a:gd name="T95" fmla="*/ 32 h 735"/>
                <a:gd name="T96" fmla="*/ 253 w 807"/>
                <a:gd name="T97"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7" h="735">
                  <a:moveTo>
                    <a:pt x="807" y="174"/>
                  </a:moveTo>
                  <a:lnTo>
                    <a:pt x="791" y="182"/>
                  </a:lnTo>
                  <a:lnTo>
                    <a:pt x="775" y="190"/>
                  </a:lnTo>
                  <a:lnTo>
                    <a:pt x="751" y="198"/>
                  </a:lnTo>
                  <a:lnTo>
                    <a:pt x="736" y="206"/>
                  </a:lnTo>
                  <a:lnTo>
                    <a:pt x="736" y="214"/>
                  </a:lnTo>
                  <a:lnTo>
                    <a:pt x="736" y="222"/>
                  </a:lnTo>
                  <a:lnTo>
                    <a:pt x="720" y="237"/>
                  </a:lnTo>
                  <a:lnTo>
                    <a:pt x="696" y="237"/>
                  </a:lnTo>
                  <a:lnTo>
                    <a:pt x="680" y="230"/>
                  </a:lnTo>
                  <a:lnTo>
                    <a:pt x="664" y="222"/>
                  </a:lnTo>
                  <a:lnTo>
                    <a:pt x="633" y="222"/>
                  </a:lnTo>
                  <a:lnTo>
                    <a:pt x="617" y="222"/>
                  </a:lnTo>
                  <a:lnTo>
                    <a:pt x="601" y="214"/>
                  </a:lnTo>
                  <a:lnTo>
                    <a:pt x="585" y="214"/>
                  </a:lnTo>
                  <a:lnTo>
                    <a:pt x="577" y="230"/>
                  </a:lnTo>
                  <a:lnTo>
                    <a:pt x="569" y="230"/>
                  </a:lnTo>
                  <a:lnTo>
                    <a:pt x="554" y="222"/>
                  </a:lnTo>
                  <a:lnTo>
                    <a:pt x="538" y="214"/>
                  </a:lnTo>
                  <a:lnTo>
                    <a:pt x="530" y="222"/>
                  </a:lnTo>
                  <a:lnTo>
                    <a:pt x="522" y="230"/>
                  </a:lnTo>
                  <a:lnTo>
                    <a:pt x="514" y="245"/>
                  </a:lnTo>
                  <a:lnTo>
                    <a:pt x="498" y="285"/>
                  </a:lnTo>
                  <a:lnTo>
                    <a:pt x="482" y="309"/>
                  </a:lnTo>
                  <a:lnTo>
                    <a:pt x="475" y="324"/>
                  </a:lnTo>
                  <a:lnTo>
                    <a:pt x="475" y="332"/>
                  </a:lnTo>
                  <a:lnTo>
                    <a:pt x="467" y="332"/>
                  </a:lnTo>
                  <a:lnTo>
                    <a:pt x="467" y="348"/>
                  </a:lnTo>
                  <a:lnTo>
                    <a:pt x="459" y="356"/>
                  </a:lnTo>
                  <a:lnTo>
                    <a:pt x="467" y="364"/>
                  </a:lnTo>
                  <a:lnTo>
                    <a:pt x="482" y="380"/>
                  </a:lnTo>
                  <a:lnTo>
                    <a:pt x="482" y="388"/>
                  </a:lnTo>
                  <a:lnTo>
                    <a:pt x="498" y="403"/>
                  </a:lnTo>
                  <a:lnTo>
                    <a:pt x="506" y="419"/>
                  </a:lnTo>
                  <a:lnTo>
                    <a:pt x="506" y="427"/>
                  </a:lnTo>
                  <a:lnTo>
                    <a:pt x="514" y="427"/>
                  </a:lnTo>
                  <a:lnTo>
                    <a:pt x="530" y="427"/>
                  </a:lnTo>
                  <a:lnTo>
                    <a:pt x="530" y="435"/>
                  </a:lnTo>
                  <a:lnTo>
                    <a:pt x="530" y="443"/>
                  </a:lnTo>
                  <a:lnTo>
                    <a:pt x="522" y="451"/>
                  </a:lnTo>
                  <a:lnTo>
                    <a:pt x="514" y="451"/>
                  </a:lnTo>
                  <a:lnTo>
                    <a:pt x="490" y="467"/>
                  </a:lnTo>
                  <a:lnTo>
                    <a:pt x="443" y="482"/>
                  </a:lnTo>
                  <a:lnTo>
                    <a:pt x="419" y="498"/>
                  </a:lnTo>
                  <a:lnTo>
                    <a:pt x="403" y="506"/>
                  </a:lnTo>
                  <a:lnTo>
                    <a:pt x="388" y="514"/>
                  </a:lnTo>
                  <a:lnTo>
                    <a:pt x="380" y="530"/>
                  </a:lnTo>
                  <a:lnTo>
                    <a:pt x="372" y="538"/>
                  </a:lnTo>
                  <a:lnTo>
                    <a:pt x="364" y="538"/>
                  </a:lnTo>
                  <a:lnTo>
                    <a:pt x="364" y="546"/>
                  </a:lnTo>
                  <a:lnTo>
                    <a:pt x="364" y="554"/>
                  </a:lnTo>
                  <a:lnTo>
                    <a:pt x="372" y="561"/>
                  </a:lnTo>
                  <a:lnTo>
                    <a:pt x="372" y="569"/>
                  </a:lnTo>
                  <a:lnTo>
                    <a:pt x="380" y="577"/>
                  </a:lnTo>
                  <a:lnTo>
                    <a:pt x="395" y="577"/>
                  </a:lnTo>
                  <a:lnTo>
                    <a:pt x="427" y="593"/>
                  </a:lnTo>
                  <a:lnTo>
                    <a:pt x="419" y="593"/>
                  </a:lnTo>
                  <a:lnTo>
                    <a:pt x="419" y="609"/>
                  </a:lnTo>
                  <a:lnTo>
                    <a:pt x="419" y="625"/>
                  </a:lnTo>
                  <a:lnTo>
                    <a:pt x="419" y="640"/>
                  </a:lnTo>
                  <a:lnTo>
                    <a:pt x="419" y="648"/>
                  </a:lnTo>
                  <a:lnTo>
                    <a:pt x="427" y="656"/>
                  </a:lnTo>
                  <a:lnTo>
                    <a:pt x="427" y="664"/>
                  </a:lnTo>
                  <a:lnTo>
                    <a:pt x="443" y="672"/>
                  </a:lnTo>
                  <a:lnTo>
                    <a:pt x="451" y="680"/>
                  </a:lnTo>
                  <a:lnTo>
                    <a:pt x="459" y="688"/>
                  </a:lnTo>
                  <a:lnTo>
                    <a:pt x="451" y="704"/>
                  </a:lnTo>
                  <a:lnTo>
                    <a:pt x="443" y="712"/>
                  </a:lnTo>
                  <a:lnTo>
                    <a:pt x="419" y="712"/>
                  </a:lnTo>
                  <a:lnTo>
                    <a:pt x="411" y="712"/>
                  </a:lnTo>
                  <a:lnTo>
                    <a:pt x="403" y="719"/>
                  </a:lnTo>
                  <a:lnTo>
                    <a:pt x="388" y="727"/>
                  </a:lnTo>
                  <a:lnTo>
                    <a:pt x="356" y="727"/>
                  </a:lnTo>
                  <a:lnTo>
                    <a:pt x="332" y="727"/>
                  </a:lnTo>
                  <a:lnTo>
                    <a:pt x="324" y="727"/>
                  </a:lnTo>
                  <a:lnTo>
                    <a:pt x="316" y="719"/>
                  </a:lnTo>
                  <a:lnTo>
                    <a:pt x="308" y="727"/>
                  </a:lnTo>
                  <a:lnTo>
                    <a:pt x="301" y="727"/>
                  </a:lnTo>
                  <a:lnTo>
                    <a:pt x="293" y="735"/>
                  </a:lnTo>
                  <a:lnTo>
                    <a:pt x="245" y="727"/>
                  </a:lnTo>
                  <a:lnTo>
                    <a:pt x="245" y="712"/>
                  </a:lnTo>
                  <a:lnTo>
                    <a:pt x="253" y="704"/>
                  </a:lnTo>
                  <a:lnTo>
                    <a:pt x="261" y="696"/>
                  </a:lnTo>
                  <a:lnTo>
                    <a:pt x="269" y="688"/>
                  </a:lnTo>
                  <a:lnTo>
                    <a:pt x="261" y="672"/>
                  </a:lnTo>
                  <a:lnTo>
                    <a:pt x="245" y="688"/>
                  </a:lnTo>
                  <a:lnTo>
                    <a:pt x="237" y="696"/>
                  </a:lnTo>
                  <a:lnTo>
                    <a:pt x="237" y="664"/>
                  </a:lnTo>
                  <a:lnTo>
                    <a:pt x="237" y="656"/>
                  </a:lnTo>
                  <a:lnTo>
                    <a:pt x="229" y="648"/>
                  </a:lnTo>
                  <a:lnTo>
                    <a:pt x="237" y="640"/>
                  </a:lnTo>
                  <a:lnTo>
                    <a:pt x="237" y="633"/>
                  </a:lnTo>
                  <a:lnTo>
                    <a:pt x="261" y="625"/>
                  </a:lnTo>
                  <a:lnTo>
                    <a:pt x="269" y="617"/>
                  </a:lnTo>
                  <a:lnTo>
                    <a:pt x="261" y="585"/>
                  </a:lnTo>
                  <a:lnTo>
                    <a:pt x="229" y="585"/>
                  </a:lnTo>
                  <a:lnTo>
                    <a:pt x="221" y="585"/>
                  </a:lnTo>
                  <a:lnTo>
                    <a:pt x="214" y="585"/>
                  </a:lnTo>
                  <a:lnTo>
                    <a:pt x="206" y="585"/>
                  </a:lnTo>
                  <a:lnTo>
                    <a:pt x="206" y="577"/>
                  </a:lnTo>
                  <a:lnTo>
                    <a:pt x="190" y="569"/>
                  </a:lnTo>
                  <a:lnTo>
                    <a:pt x="190" y="561"/>
                  </a:lnTo>
                  <a:lnTo>
                    <a:pt x="182" y="554"/>
                  </a:lnTo>
                  <a:lnTo>
                    <a:pt x="174" y="554"/>
                  </a:lnTo>
                  <a:lnTo>
                    <a:pt x="166" y="561"/>
                  </a:lnTo>
                  <a:lnTo>
                    <a:pt x="158" y="561"/>
                  </a:lnTo>
                  <a:lnTo>
                    <a:pt x="142" y="561"/>
                  </a:lnTo>
                  <a:lnTo>
                    <a:pt x="142" y="554"/>
                  </a:lnTo>
                  <a:lnTo>
                    <a:pt x="142" y="538"/>
                  </a:lnTo>
                  <a:lnTo>
                    <a:pt x="142" y="530"/>
                  </a:lnTo>
                  <a:lnTo>
                    <a:pt x="126" y="522"/>
                  </a:lnTo>
                  <a:lnTo>
                    <a:pt x="119" y="522"/>
                  </a:lnTo>
                  <a:lnTo>
                    <a:pt x="111" y="514"/>
                  </a:lnTo>
                  <a:lnTo>
                    <a:pt x="103" y="506"/>
                  </a:lnTo>
                  <a:lnTo>
                    <a:pt x="103" y="498"/>
                  </a:lnTo>
                  <a:lnTo>
                    <a:pt x="87" y="498"/>
                  </a:lnTo>
                  <a:lnTo>
                    <a:pt x="71" y="498"/>
                  </a:lnTo>
                  <a:lnTo>
                    <a:pt x="63" y="490"/>
                  </a:lnTo>
                  <a:lnTo>
                    <a:pt x="63" y="482"/>
                  </a:lnTo>
                  <a:lnTo>
                    <a:pt x="55" y="451"/>
                  </a:lnTo>
                  <a:lnTo>
                    <a:pt x="55" y="419"/>
                  </a:lnTo>
                  <a:lnTo>
                    <a:pt x="47" y="388"/>
                  </a:lnTo>
                  <a:lnTo>
                    <a:pt x="55" y="388"/>
                  </a:lnTo>
                  <a:lnTo>
                    <a:pt x="55" y="372"/>
                  </a:lnTo>
                  <a:lnTo>
                    <a:pt x="63" y="348"/>
                  </a:lnTo>
                  <a:lnTo>
                    <a:pt x="55" y="348"/>
                  </a:lnTo>
                  <a:lnTo>
                    <a:pt x="63" y="332"/>
                  </a:lnTo>
                  <a:lnTo>
                    <a:pt x="63" y="309"/>
                  </a:lnTo>
                  <a:lnTo>
                    <a:pt x="63" y="293"/>
                  </a:lnTo>
                  <a:lnTo>
                    <a:pt x="55" y="277"/>
                  </a:lnTo>
                  <a:lnTo>
                    <a:pt x="47" y="253"/>
                  </a:lnTo>
                  <a:lnTo>
                    <a:pt x="39" y="245"/>
                  </a:lnTo>
                  <a:lnTo>
                    <a:pt x="39" y="237"/>
                  </a:lnTo>
                  <a:lnTo>
                    <a:pt x="32" y="222"/>
                  </a:lnTo>
                  <a:lnTo>
                    <a:pt x="24" y="206"/>
                  </a:lnTo>
                  <a:lnTo>
                    <a:pt x="24" y="198"/>
                  </a:lnTo>
                  <a:lnTo>
                    <a:pt x="24" y="182"/>
                  </a:lnTo>
                  <a:lnTo>
                    <a:pt x="16" y="182"/>
                  </a:lnTo>
                  <a:lnTo>
                    <a:pt x="8" y="174"/>
                  </a:lnTo>
                  <a:lnTo>
                    <a:pt x="8" y="166"/>
                  </a:lnTo>
                  <a:lnTo>
                    <a:pt x="0" y="158"/>
                  </a:lnTo>
                  <a:lnTo>
                    <a:pt x="0" y="135"/>
                  </a:lnTo>
                  <a:lnTo>
                    <a:pt x="8" y="135"/>
                  </a:lnTo>
                  <a:lnTo>
                    <a:pt x="8" y="127"/>
                  </a:lnTo>
                  <a:lnTo>
                    <a:pt x="16" y="111"/>
                  </a:lnTo>
                  <a:lnTo>
                    <a:pt x="24" y="103"/>
                  </a:lnTo>
                  <a:lnTo>
                    <a:pt x="32" y="103"/>
                  </a:lnTo>
                  <a:lnTo>
                    <a:pt x="55" y="111"/>
                  </a:lnTo>
                  <a:lnTo>
                    <a:pt x="71" y="119"/>
                  </a:lnTo>
                  <a:lnTo>
                    <a:pt x="111" y="127"/>
                  </a:lnTo>
                  <a:lnTo>
                    <a:pt x="119" y="135"/>
                  </a:lnTo>
                  <a:lnTo>
                    <a:pt x="126" y="151"/>
                  </a:lnTo>
                  <a:lnTo>
                    <a:pt x="126" y="166"/>
                  </a:lnTo>
                  <a:lnTo>
                    <a:pt x="119" y="166"/>
                  </a:lnTo>
                  <a:lnTo>
                    <a:pt x="111" y="158"/>
                  </a:lnTo>
                  <a:lnTo>
                    <a:pt x="103" y="158"/>
                  </a:lnTo>
                  <a:lnTo>
                    <a:pt x="95" y="158"/>
                  </a:lnTo>
                  <a:lnTo>
                    <a:pt x="87" y="151"/>
                  </a:lnTo>
                  <a:lnTo>
                    <a:pt x="87" y="166"/>
                  </a:lnTo>
                  <a:lnTo>
                    <a:pt x="87" y="182"/>
                  </a:lnTo>
                  <a:lnTo>
                    <a:pt x="87" y="190"/>
                  </a:lnTo>
                  <a:lnTo>
                    <a:pt x="103" y="190"/>
                  </a:lnTo>
                  <a:lnTo>
                    <a:pt x="111" y="198"/>
                  </a:lnTo>
                  <a:lnTo>
                    <a:pt x="111" y="206"/>
                  </a:lnTo>
                  <a:lnTo>
                    <a:pt x="119" y="230"/>
                  </a:lnTo>
                  <a:lnTo>
                    <a:pt x="134" y="222"/>
                  </a:lnTo>
                  <a:lnTo>
                    <a:pt x="158" y="214"/>
                  </a:lnTo>
                  <a:lnTo>
                    <a:pt x="150" y="206"/>
                  </a:lnTo>
                  <a:lnTo>
                    <a:pt x="142" y="198"/>
                  </a:lnTo>
                  <a:lnTo>
                    <a:pt x="150" y="182"/>
                  </a:lnTo>
                  <a:lnTo>
                    <a:pt x="150" y="174"/>
                  </a:lnTo>
                  <a:lnTo>
                    <a:pt x="158" y="151"/>
                  </a:lnTo>
                  <a:lnTo>
                    <a:pt x="158" y="143"/>
                  </a:lnTo>
                  <a:lnTo>
                    <a:pt x="150" y="143"/>
                  </a:lnTo>
                  <a:lnTo>
                    <a:pt x="158" y="127"/>
                  </a:lnTo>
                  <a:lnTo>
                    <a:pt x="166" y="127"/>
                  </a:lnTo>
                  <a:lnTo>
                    <a:pt x="174" y="127"/>
                  </a:lnTo>
                  <a:lnTo>
                    <a:pt x="182" y="127"/>
                  </a:lnTo>
                  <a:lnTo>
                    <a:pt x="182" y="119"/>
                  </a:lnTo>
                  <a:lnTo>
                    <a:pt x="190" y="103"/>
                  </a:lnTo>
                  <a:lnTo>
                    <a:pt x="190" y="95"/>
                  </a:lnTo>
                  <a:lnTo>
                    <a:pt x="190" y="72"/>
                  </a:lnTo>
                  <a:lnTo>
                    <a:pt x="206" y="72"/>
                  </a:lnTo>
                  <a:lnTo>
                    <a:pt x="206" y="95"/>
                  </a:lnTo>
                  <a:lnTo>
                    <a:pt x="221" y="87"/>
                  </a:lnTo>
                  <a:lnTo>
                    <a:pt x="229" y="79"/>
                  </a:lnTo>
                  <a:lnTo>
                    <a:pt x="229" y="64"/>
                  </a:lnTo>
                  <a:lnTo>
                    <a:pt x="237" y="56"/>
                  </a:lnTo>
                  <a:lnTo>
                    <a:pt x="245" y="48"/>
                  </a:lnTo>
                  <a:lnTo>
                    <a:pt x="253" y="40"/>
                  </a:lnTo>
                  <a:lnTo>
                    <a:pt x="261" y="40"/>
                  </a:lnTo>
                  <a:lnTo>
                    <a:pt x="269" y="32"/>
                  </a:lnTo>
                  <a:lnTo>
                    <a:pt x="269" y="24"/>
                  </a:lnTo>
                  <a:lnTo>
                    <a:pt x="269" y="16"/>
                  </a:lnTo>
                  <a:lnTo>
                    <a:pt x="261" y="8"/>
                  </a:lnTo>
                  <a:lnTo>
                    <a:pt x="253" y="8"/>
                  </a:lnTo>
                  <a:lnTo>
                    <a:pt x="25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8" name="Freeform 211"/>
            <p:cNvSpPr>
              <a:spLocks/>
            </p:cNvSpPr>
            <p:nvPr/>
          </p:nvSpPr>
          <p:spPr bwMode="auto">
            <a:xfrm>
              <a:off x="3381" y="356"/>
              <a:ext cx="562" cy="1050"/>
            </a:xfrm>
            <a:custGeom>
              <a:avLst/>
              <a:gdLst>
                <a:gd name="T0" fmla="*/ 293 w 562"/>
                <a:gd name="T1" fmla="*/ 1027 h 1050"/>
                <a:gd name="T2" fmla="*/ 317 w 562"/>
                <a:gd name="T3" fmla="*/ 1019 h 1050"/>
                <a:gd name="T4" fmla="*/ 277 w 562"/>
                <a:gd name="T5" fmla="*/ 987 h 1050"/>
                <a:gd name="T6" fmla="*/ 261 w 562"/>
                <a:gd name="T7" fmla="*/ 948 h 1050"/>
                <a:gd name="T8" fmla="*/ 285 w 562"/>
                <a:gd name="T9" fmla="*/ 932 h 1050"/>
                <a:gd name="T10" fmla="*/ 325 w 562"/>
                <a:gd name="T11" fmla="*/ 964 h 1050"/>
                <a:gd name="T12" fmla="*/ 301 w 562"/>
                <a:gd name="T13" fmla="*/ 916 h 1050"/>
                <a:gd name="T14" fmla="*/ 301 w 562"/>
                <a:gd name="T15" fmla="*/ 900 h 1050"/>
                <a:gd name="T16" fmla="*/ 348 w 562"/>
                <a:gd name="T17" fmla="*/ 892 h 1050"/>
                <a:gd name="T18" fmla="*/ 325 w 562"/>
                <a:gd name="T19" fmla="*/ 869 h 1050"/>
                <a:gd name="T20" fmla="*/ 285 w 562"/>
                <a:gd name="T21" fmla="*/ 853 h 1050"/>
                <a:gd name="T22" fmla="*/ 269 w 562"/>
                <a:gd name="T23" fmla="*/ 790 h 1050"/>
                <a:gd name="T24" fmla="*/ 261 w 562"/>
                <a:gd name="T25" fmla="*/ 766 h 1050"/>
                <a:gd name="T26" fmla="*/ 261 w 562"/>
                <a:gd name="T27" fmla="*/ 719 h 1050"/>
                <a:gd name="T28" fmla="*/ 230 w 562"/>
                <a:gd name="T29" fmla="*/ 687 h 1050"/>
                <a:gd name="T30" fmla="*/ 261 w 562"/>
                <a:gd name="T31" fmla="*/ 679 h 1050"/>
                <a:gd name="T32" fmla="*/ 277 w 562"/>
                <a:gd name="T33" fmla="*/ 655 h 1050"/>
                <a:gd name="T34" fmla="*/ 309 w 562"/>
                <a:gd name="T35" fmla="*/ 647 h 1050"/>
                <a:gd name="T36" fmla="*/ 340 w 562"/>
                <a:gd name="T37" fmla="*/ 663 h 1050"/>
                <a:gd name="T38" fmla="*/ 340 w 562"/>
                <a:gd name="T39" fmla="*/ 632 h 1050"/>
                <a:gd name="T40" fmla="*/ 332 w 562"/>
                <a:gd name="T41" fmla="*/ 584 h 1050"/>
                <a:gd name="T42" fmla="*/ 340 w 562"/>
                <a:gd name="T43" fmla="*/ 561 h 1050"/>
                <a:gd name="T44" fmla="*/ 364 w 562"/>
                <a:gd name="T45" fmla="*/ 529 h 1050"/>
                <a:gd name="T46" fmla="*/ 348 w 562"/>
                <a:gd name="T47" fmla="*/ 505 h 1050"/>
                <a:gd name="T48" fmla="*/ 340 w 562"/>
                <a:gd name="T49" fmla="*/ 474 h 1050"/>
                <a:gd name="T50" fmla="*/ 309 w 562"/>
                <a:gd name="T51" fmla="*/ 442 h 1050"/>
                <a:gd name="T52" fmla="*/ 285 w 562"/>
                <a:gd name="T53" fmla="*/ 395 h 1050"/>
                <a:gd name="T54" fmla="*/ 277 w 562"/>
                <a:gd name="T55" fmla="*/ 347 h 1050"/>
                <a:gd name="T56" fmla="*/ 253 w 562"/>
                <a:gd name="T57" fmla="*/ 308 h 1050"/>
                <a:gd name="T58" fmla="*/ 269 w 562"/>
                <a:gd name="T59" fmla="*/ 276 h 1050"/>
                <a:gd name="T60" fmla="*/ 214 w 562"/>
                <a:gd name="T61" fmla="*/ 229 h 1050"/>
                <a:gd name="T62" fmla="*/ 174 w 562"/>
                <a:gd name="T63" fmla="*/ 213 h 1050"/>
                <a:gd name="T64" fmla="*/ 135 w 562"/>
                <a:gd name="T65" fmla="*/ 205 h 1050"/>
                <a:gd name="T66" fmla="*/ 71 w 562"/>
                <a:gd name="T67" fmla="*/ 118 h 1050"/>
                <a:gd name="T68" fmla="*/ 8 w 562"/>
                <a:gd name="T69" fmla="*/ 86 h 1050"/>
                <a:gd name="T70" fmla="*/ 16 w 562"/>
                <a:gd name="T71" fmla="*/ 63 h 1050"/>
                <a:gd name="T72" fmla="*/ 32 w 562"/>
                <a:gd name="T73" fmla="*/ 15 h 1050"/>
                <a:gd name="T74" fmla="*/ 87 w 562"/>
                <a:gd name="T75" fmla="*/ 55 h 1050"/>
                <a:gd name="T76" fmla="*/ 111 w 562"/>
                <a:gd name="T77" fmla="*/ 102 h 1050"/>
                <a:gd name="T78" fmla="*/ 119 w 562"/>
                <a:gd name="T79" fmla="*/ 71 h 1050"/>
                <a:gd name="T80" fmla="*/ 158 w 562"/>
                <a:gd name="T81" fmla="*/ 63 h 1050"/>
                <a:gd name="T82" fmla="*/ 158 w 562"/>
                <a:gd name="T83" fmla="*/ 23 h 1050"/>
                <a:gd name="T84" fmla="*/ 182 w 562"/>
                <a:gd name="T85" fmla="*/ 0 h 1050"/>
                <a:gd name="T86" fmla="*/ 230 w 562"/>
                <a:gd name="T87" fmla="*/ 31 h 1050"/>
                <a:gd name="T88" fmla="*/ 325 w 562"/>
                <a:gd name="T89" fmla="*/ 31 h 1050"/>
                <a:gd name="T90" fmla="*/ 356 w 562"/>
                <a:gd name="T91" fmla="*/ 71 h 1050"/>
                <a:gd name="T92" fmla="*/ 396 w 562"/>
                <a:gd name="T93" fmla="*/ 86 h 1050"/>
                <a:gd name="T94" fmla="*/ 451 w 562"/>
                <a:gd name="T95" fmla="*/ 94 h 1050"/>
                <a:gd name="T96" fmla="*/ 538 w 562"/>
                <a:gd name="T97" fmla="*/ 71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2" h="1050">
                  <a:moveTo>
                    <a:pt x="277" y="1050"/>
                  </a:moveTo>
                  <a:lnTo>
                    <a:pt x="277" y="1043"/>
                  </a:lnTo>
                  <a:lnTo>
                    <a:pt x="285" y="1035"/>
                  </a:lnTo>
                  <a:lnTo>
                    <a:pt x="293" y="1027"/>
                  </a:lnTo>
                  <a:lnTo>
                    <a:pt x="301" y="1027"/>
                  </a:lnTo>
                  <a:lnTo>
                    <a:pt x="317" y="1035"/>
                  </a:lnTo>
                  <a:lnTo>
                    <a:pt x="325" y="1035"/>
                  </a:lnTo>
                  <a:lnTo>
                    <a:pt x="317" y="1019"/>
                  </a:lnTo>
                  <a:lnTo>
                    <a:pt x="309" y="1011"/>
                  </a:lnTo>
                  <a:lnTo>
                    <a:pt x="301" y="1011"/>
                  </a:lnTo>
                  <a:lnTo>
                    <a:pt x="293" y="1003"/>
                  </a:lnTo>
                  <a:lnTo>
                    <a:pt x="277" y="987"/>
                  </a:lnTo>
                  <a:lnTo>
                    <a:pt x="269" y="979"/>
                  </a:lnTo>
                  <a:lnTo>
                    <a:pt x="261" y="971"/>
                  </a:lnTo>
                  <a:lnTo>
                    <a:pt x="261" y="956"/>
                  </a:lnTo>
                  <a:lnTo>
                    <a:pt x="261" y="948"/>
                  </a:lnTo>
                  <a:lnTo>
                    <a:pt x="261" y="932"/>
                  </a:lnTo>
                  <a:lnTo>
                    <a:pt x="269" y="916"/>
                  </a:lnTo>
                  <a:lnTo>
                    <a:pt x="277" y="924"/>
                  </a:lnTo>
                  <a:lnTo>
                    <a:pt x="285" y="932"/>
                  </a:lnTo>
                  <a:lnTo>
                    <a:pt x="301" y="956"/>
                  </a:lnTo>
                  <a:lnTo>
                    <a:pt x="309" y="964"/>
                  </a:lnTo>
                  <a:lnTo>
                    <a:pt x="317" y="964"/>
                  </a:lnTo>
                  <a:lnTo>
                    <a:pt x="325" y="964"/>
                  </a:lnTo>
                  <a:lnTo>
                    <a:pt x="325" y="948"/>
                  </a:lnTo>
                  <a:lnTo>
                    <a:pt x="317" y="940"/>
                  </a:lnTo>
                  <a:lnTo>
                    <a:pt x="309" y="924"/>
                  </a:lnTo>
                  <a:lnTo>
                    <a:pt x="301" y="916"/>
                  </a:lnTo>
                  <a:lnTo>
                    <a:pt x="293" y="916"/>
                  </a:lnTo>
                  <a:lnTo>
                    <a:pt x="285" y="908"/>
                  </a:lnTo>
                  <a:lnTo>
                    <a:pt x="293" y="900"/>
                  </a:lnTo>
                  <a:lnTo>
                    <a:pt x="301" y="900"/>
                  </a:lnTo>
                  <a:lnTo>
                    <a:pt x="317" y="892"/>
                  </a:lnTo>
                  <a:lnTo>
                    <a:pt x="325" y="892"/>
                  </a:lnTo>
                  <a:lnTo>
                    <a:pt x="340" y="892"/>
                  </a:lnTo>
                  <a:lnTo>
                    <a:pt x="348" y="892"/>
                  </a:lnTo>
                  <a:lnTo>
                    <a:pt x="348" y="885"/>
                  </a:lnTo>
                  <a:lnTo>
                    <a:pt x="348" y="869"/>
                  </a:lnTo>
                  <a:lnTo>
                    <a:pt x="332" y="861"/>
                  </a:lnTo>
                  <a:lnTo>
                    <a:pt x="325" y="869"/>
                  </a:lnTo>
                  <a:lnTo>
                    <a:pt x="309" y="869"/>
                  </a:lnTo>
                  <a:lnTo>
                    <a:pt x="301" y="869"/>
                  </a:lnTo>
                  <a:lnTo>
                    <a:pt x="293" y="861"/>
                  </a:lnTo>
                  <a:lnTo>
                    <a:pt x="285" y="853"/>
                  </a:lnTo>
                  <a:lnTo>
                    <a:pt x="277" y="837"/>
                  </a:lnTo>
                  <a:lnTo>
                    <a:pt x="277" y="821"/>
                  </a:lnTo>
                  <a:lnTo>
                    <a:pt x="269" y="805"/>
                  </a:lnTo>
                  <a:lnTo>
                    <a:pt x="269" y="790"/>
                  </a:lnTo>
                  <a:lnTo>
                    <a:pt x="269" y="782"/>
                  </a:lnTo>
                  <a:lnTo>
                    <a:pt x="269" y="774"/>
                  </a:lnTo>
                  <a:lnTo>
                    <a:pt x="261" y="774"/>
                  </a:lnTo>
                  <a:lnTo>
                    <a:pt x="261" y="766"/>
                  </a:lnTo>
                  <a:lnTo>
                    <a:pt x="261" y="742"/>
                  </a:lnTo>
                  <a:lnTo>
                    <a:pt x="269" y="726"/>
                  </a:lnTo>
                  <a:lnTo>
                    <a:pt x="261" y="726"/>
                  </a:lnTo>
                  <a:lnTo>
                    <a:pt x="261" y="719"/>
                  </a:lnTo>
                  <a:lnTo>
                    <a:pt x="245" y="711"/>
                  </a:lnTo>
                  <a:lnTo>
                    <a:pt x="245" y="703"/>
                  </a:lnTo>
                  <a:lnTo>
                    <a:pt x="238" y="695"/>
                  </a:lnTo>
                  <a:lnTo>
                    <a:pt x="230" y="687"/>
                  </a:lnTo>
                  <a:lnTo>
                    <a:pt x="238" y="679"/>
                  </a:lnTo>
                  <a:lnTo>
                    <a:pt x="245" y="679"/>
                  </a:lnTo>
                  <a:lnTo>
                    <a:pt x="253" y="679"/>
                  </a:lnTo>
                  <a:lnTo>
                    <a:pt x="261" y="679"/>
                  </a:lnTo>
                  <a:lnTo>
                    <a:pt x="269" y="679"/>
                  </a:lnTo>
                  <a:lnTo>
                    <a:pt x="269" y="671"/>
                  </a:lnTo>
                  <a:lnTo>
                    <a:pt x="277" y="671"/>
                  </a:lnTo>
                  <a:lnTo>
                    <a:pt x="277" y="655"/>
                  </a:lnTo>
                  <a:lnTo>
                    <a:pt x="277" y="647"/>
                  </a:lnTo>
                  <a:lnTo>
                    <a:pt x="285" y="647"/>
                  </a:lnTo>
                  <a:lnTo>
                    <a:pt x="293" y="647"/>
                  </a:lnTo>
                  <a:lnTo>
                    <a:pt x="309" y="647"/>
                  </a:lnTo>
                  <a:lnTo>
                    <a:pt x="317" y="655"/>
                  </a:lnTo>
                  <a:lnTo>
                    <a:pt x="317" y="663"/>
                  </a:lnTo>
                  <a:lnTo>
                    <a:pt x="317" y="671"/>
                  </a:lnTo>
                  <a:lnTo>
                    <a:pt x="340" y="663"/>
                  </a:lnTo>
                  <a:lnTo>
                    <a:pt x="356" y="663"/>
                  </a:lnTo>
                  <a:lnTo>
                    <a:pt x="348" y="640"/>
                  </a:lnTo>
                  <a:lnTo>
                    <a:pt x="340" y="640"/>
                  </a:lnTo>
                  <a:lnTo>
                    <a:pt x="340" y="632"/>
                  </a:lnTo>
                  <a:lnTo>
                    <a:pt x="340" y="616"/>
                  </a:lnTo>
                  <a:lnTo>
                    <a:pt x="340" y="584"/>
                  </a:lnTo>
                  <a:lnTo>
                    <a:pt x="332" y="592"/>
                  </a:lnTo>
                  <a:lnTo>
                    <a:pt x="332" y="584"/>
                  </a:lnTo>
                  <a:lnTo>
                    <a:pt x="332" y="576"/>
                  </a:lnTo>
                  <a:lnTo>
                    <a:pt x="332" y="568"/>
                  </a:lnTo>
                  <a:lnTo>
                    <a:pt x="332" y="561"/>
                  </a:lnTo>
                  <a:lnTo>
                    <a:pt x="340" y="561"/>
                  </a:lnTo>
                  <a:lnTo>
                    <a:pt x="348" y="561"/>
                  </a:lnTo>
                  <a:lnTo>
                    <a:pt x="356" y="553"/>
                  </a:lnTo>
                  <a:lnTo>
                    <a:pt x="356" y="545"/>
                  </a:lnTo>
                  <a:lnTo>
                    <a:pt x="364" y="529"/>
                  </a:lnTo>
                  <a:lnTo>
                    <a:pt x="364" y="521"/>
                  </a:lnTo>
                  <a:lnTo>
                    <a:pt x="364" y="513"/>
                  </a:lnTo>
                  <a:lnTo>
                    <a:pt x="356" y="505"/>
                  </a:lnTo>
                  <a:lnTo>
                    <a:pt x="348" y="505"/>
                  </a:lnTo>
                  <a:lnTo>
                    <a:pt x="348" y="489"/>
                  </a:lnTo>
                  <a:lnTo>
                    <a:pt x="348" y="482"/>
                  </a:lnTo>
                  <a:lnTo>
                    <a:pt x="348" y="474"/>
                  </a:lnTo>
                  <a:lnTo>
                    <a:pt x="340" y="474"/>
                  </a:lnTo>
                  <a:lnTo>
                    <a:pt x="332" y="474"/>
                  </a:lnTo>
                  <a:lnTo>
                    <a:pt x="317" y="474"/>
                  </a:lnTo>
                  <a:lnTo>
                    <a:pt x="309" y="458"/>
                  </a:lnTo>
                  <a:lnTo>
                    <a:pt x="309" y="442"/>
                  </a:lnTo>
                  <a:lnTo>
                    <a:pt x="293" y="426"/>
                  </a:lnTo>
                  <a:lnTo>
                    <a:pt x="285" y="418"/>
                  </a:lnTo>
                  <a:lnTo>
                    <a:pt x="285" y="410"/>
                  </a:lnTo>
                  <a:lnTo>
                    <a:pt x="285" y="395"/>
                  </a:lnTo>
                  <a:lnTo>
                    <a:pt x="293" y="387"/>
                  </a:lnTo>
                  <a:lnTo>
                    <a:pt x="285" y="371"/>
                  </a:lnTo>
                  <a:lnTo>
                    <a:pt x="285" y="363"/>
                  </a:lnTo>
                  <a:lnTo>
                    <a:pt x="277" y="347"/>
                  </a:lnTo>
                  <a:lnTo>
                    <a:pt x="277" y="339"/>
                  </a:lnTo>
                  <a:lnTo>
                    <a:pt x="269" y="331"/>
                  </a:lnTo>
                  <a:lnTo>
                    <a:pt x="261" y="316"/>
                  </a:lnTo>
                  <a:lnTo>
                    <a:pt x="253" y="308"/>
                  </a:lnTo>
                  <a:lnTo>
                    <a:pt x="261" y="300"/>
                  </a:lnTo>
                  <a:lnTo>
                    <a:pt x="269" y="292"/>
                  </a:lnTo>
                  <a:lnTo>
                    <a:pt x="269" y="284"/>
                  </a:lnTo>
                  <a:lnTo>
                    <a:pt x="269" y="276"/>
                  </a:lnTo>
                  <a:lnTo>
                    <a:pt x="253" y="260"/>
                  </a:lnTo>
                  <a:lnTo>
                    <a:pt x="245" y="252"/>
                  </a:lnTo>
                  <a:lnTo>
                    <a:pt x="230" y="245"/>
                  </a:lnTo>
                  <a:lnTo>
                    <a:pt x="214" y="229"/>
                  </a:lnTo>
                  <a:lnTo>
                    <a:pt x="206" y="221"/>
                  </a:lnTo>
                  <a:lnTo>
                    <a:pt x="198" y="205"/>
                  </a:lnTo>
                  <a:lnTo>
                    <a:pt x="198" y="197"/>
                  </a:lnTo>
                  <a:lnTo>
                    <a:pt x="174" y="213"/>
                  </a:lnTo>
                  <a:lnTo>
                    <a:pt x="166" y="213"/>
                  </a:lnTo>
                  <a:lnTo>
                    <a:pt x="158" y="213"/>
                  </a:lnTo>
                  <a:lnTo>
                    <a:pt x="150" y="213"/>
                  </a:lnTo>
                  <a:lnTo>
                    <a:pt x="135" y="205"/>
                  </a:lnTo>
                  <a:lnTo>
                    <a:pt x="119" y="181"/>
                  </a:lnTo>
                  <a:lnTo>
                    <a:pt x="103" y="158"/>
                  </a:lnTo>
                  <a:lnTo>
                    <a:pt x="79" y="134"/>
                  </a:lnTo>
                  <a:lnTo>
                    <a:pt x="71" y="118"/>
                  </a:lnTo>
                  <a:lnTo>
                    <a:pt x="48" y="102"/>
                  </a:lnTo>
                  <a:lnTo>
                    <a:pt x="40" y="94"/>
                  </a:lnTo>
                  <a:lnTo>
                    <a:pt x="24" y="94"/>
                  </a:lnTo>
                  <a:lnTo>
                    <a:pt x="8" y="86"/>
                  </a:lnTo>
                  <a:lnTo>
                    <a:pt x="0" y="79"/>
                  </a:lnTo>
                  <a:lnTo>
                    <a:pt x="0" y="71"/>
                  </a:lnTo>
                  <a:lnTo>
                    <a:pt x="8" y="63"/>
                  </a:lnTo>
                  <a:lnTo>
                    <a:pt x="16" y="63"/>
                  </a:lnTo>
                  <a:lnTo>
                    <a:pt x="24" y="55"/>
                  </a:lnTo>
                  <a:lnTo>
                    <a:pt x="24" y="39"/>
                  </a:lnTo>
                  <a:lnTo>
                    <a:pt x="24" y="23"/>
                  </a:lnTo>
                  <a:lnTo>
                    <a:pt x="32" y="15"/>
                  </a:lnTo>
                  <a:lnTo>
                    <a:pt x="56" y="23"/>
                  </a:lnTo>
                  <a:lnTo>
                    <a:pt x="71" y="31"/>
                  </a:lnTo>
                  <a:lnTo>
                    <a:pt x="79" y="39"/>
                  </a:lnTo>
                  <a:lnTo>
                    <a:pt x="87" y="55"/>
                  </a:lnTo>
                  <a:lnTo>
                    <a:pt x="87" y="63"/>
                  </a:lnTo>
                  <a:lnTo>
                    <a:pt x="103" y="79"/>
                  </a:lnTo>
                  <a:lnTo>
                    <a:pt x="103" y="102"/>
                  </a:lnTo>
                  <a:lnTo>
                    <a:pt x="111" y="102"/>
                  </a:lnTo>
                  <a:lnTo>
                    <a:pt x="111" y="86"/>
                  </a:lnTo>
                  <a:lnTo>
                    <a:pt x="119" y="86"/>
                  </a:lnTo>
                  <a:lnTo>
                    <a:pt x="119" y="79"/>
                  </a:lnTo>
                  <a:lnTo>
                    <a:pt x="119" y="71"/>
                  </a:lnTo>
                  <a:lnTo>
                    <a:pt x="135" y="63"/>
                  </a:lnTo>
                  <a:lnTo>
                    <a:pt x="143" y="63"/>
                  </a:lnTo>
                  <a:lnTo>
                    <a:pt x="150" y="63"/>
                  </a:lnTo>
                  <a:lnTo>
                    <a:pt x="158" y="63"/>
                  </a:lnTo>
                  <a:lnTo>
                    <a:pt x="166" y="63"/>
                  </a:lnTo>
                  <a:lnTo>
                    <a:pt x="166" y="55"/>
                  </a:lnTo>
                  <a:lnTo>
                    <a:pt x="158" y="47"/>
                  </a:lnTo>
                  <a:lnTo>
                    <a:pt x="158" y="23"/>
                  </a:lnTo>
                  <a:lnTo>
                    <a:pt x="166" y="7"/>
                  </a:lnTo>
                  <a:lnTo>
                    <a:pt x="166" y="0"/>
                  </a:lnTo>
                  <a:lnTo>
                    <a:pt x="174" y="0"/>
                  </a:lnTo>
                  <a:lnTo>
                    <a:pt x="182" y="0"/>
                  </a:lnTo>
                  <a:lnTo>
                    <a:pt x="182" y="7"/>
                  </a:lnTo>
                  <a:lnTo>
                    <a:pt x="198" y="15"/>
                  </a:lnTo>
                  <a:lnTo>
                    <a:pt x="214" y="23"/>
                  </a:lnTo>
                  <a:lnTo>
                    <a:pt x="230" y="31"/>
                  </a:lnTo>
                  <a:lnTo>
                    <a:pt x="253" y="31"/>
                  </a:lnTo>
                  <a:lnTo>
                    <a:pt x="293" y="31"/>
                  </a:lnTo>
                  <a:lnTo>
                    <a:pt x="301" y="31"/>
                  </a:lnTo>
                  <a:lnTo>
                    <a:pt x="325" y="31"/>
                  </a:lnTo>
                  <a:lnTo>
                    <a:pt x="340" y="39"/>
                  </a:lnTo>
                  <a:lnTo>
                    <a:pt x="348" y="55"/>
                  </a:lnTo>
                  <a:lnTo>
                    <a:pt x="356" y="63"/>
                  </a:lnTo>
                  <a:lnTo>
                    <a:pt x="356" y="71"/>
                  </a:lnTo>
                  <a:lnTo>
                    <a:pt x="380" y="79"/>
                  </a:lnTo>
                  <a:lnTo>
                    <a:pt x="388" y="79"/>
                  </a:lnTo>
                  <a:lnTo>
                    <a:pt x="396" y="79"/>
                  </a:lnTo>
                  <a:lnTo>
                    <a:pt x="396" y="86"/>
                  </a:lnTo>
                  <a:lnTo>
                    <a:pt x="396" y="94"/>
                  </a:lnTo>
                  <a:lnTo>
                    <a:pt x="404" y="94"/>
                  </a:lnTo>
                  <a:lnTo>
                    <a:pt x="427" y="102"/>
                  </a:lnTo>
                  <a:lnTo>
                    <a:pt x="451" y="94"/>
                  </a:lnTo>
                  <a:lnTo>
                    <a:pt x="483" y="94"/>
                  </a:lnTo>
                  <a:lnTo>
                    <a:pt x="491" y="86"/>
                  </a:lnTo>
                  <a:lnTo>
                    <a:pt x="506" y="86"/>
                  </a:lnTo>
                  <a:lnTo>
                    <a:pt x="538" y="71"/>
                  </a:lnTo>
                  <a:lnTo>
                    <a:pt x="562"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9" name="Freeform 212"/>
            <p:cNvSpPr>
              <a:spLocks/>
            </p:cNvSpPr>
            <p:nvPr/>
          </p:nvSpPr>
          <p:spPr bwMode="auto">
            <a:xfrm>
              <a:off x="3777" y="427"/>
              <a:ext cx="743" cy="1153"/>
            </a:xfrm>
            <a:custGeom>
              <a:avLst/>
              <a:gdLst>
                <a:gd name="T0" fmla="*/ 205 w 743"/>
                <a:gd name="T1" fmla="*/ 0 h 1153"/>
                <a:gd name="T2" fmla="*/ 269 w 743"/>
                <a:gd name="T3" fmla="*/ 0 h 1153"/>
                <a:gd name="T4" fmla="*/ 324 w 743"/>
                <a:gd name="T5" fmla="*/ 15 h 1153"/>
                <a:gd name="T6" fmla="*/ 332 w 743"/>
                <a:gd name="T7" fmla="*/ 55 h 1153"/>
                <a:gd name="T8" fmla="*/ 277 w 743"/>
                <a:gd name="T9" fmla="*/ 63 h 1153"/>
                <a:gd name="T10" fmla="*/ 190 w 743"/>
                <a:gd name="T11" fmla="*/ 79 h 1153"/>
                <a:gd name="T12" fmla="*/ 110 w 743"/>
                <a:gd name="T13" fmla="*/ 63 h 1153"/>
                <a:gd name="T14" fmla="*/ 47 w 743"/>
                <a:gd name="T15" fmla="*/ 71 h 1153"/>
                <a:gd name="T16" fmla="*/ 0 w 743"/>
                <a:gd name="T17" fmla="*/ 79 h 1153"/>
                <a:gd name="T18" fmla="*/ 71 w 743"/>
                <a:gd name="T19" fmla="*/ 87 h 1153"/>
                <a:gd name="T20" fmla="*/ 55 w 743"/>
                <a:gd name="T21" fmla="*/ 110 h 1153"/>
                <a:gd name="T22" fmla="*/ 118 w 743"/>
                <a:gd name="T23" fmla="*/ 118 h 1153"/>
                <a:gd name="T24" fmla="*/ 158 w 743"/>
                <a:gd name="T25" fmla="*/ 142 h 1153"/>
                <a:gd name="T26" fmla="*/ 197 w 743"/>
                <a:gd name="T27" fmla="*/ 181 h 1153"/>
                <a:gd name="T28" fmla="*/ 197 w 743"/>
                <a:gd name="T29" fmla="*/ 197 h 1153"/>
                <a:gd name="T30" fmla="*/ 205 w 743"/>
                <a:gd name="T31" fmla="*/ 221 h 1153"/>
                <a:gd name="T32" fmla="*/ 221 w 743"/>
                <a:gd name="T33" fmla="*/ 237 h 1153"/>
                <a:gd name="T34" fmla="*/ 237 w 743"/>
                <a:gd name="T35" fmla="*/ 268 h 1153"/>
                <a:gd name="T36" fmla="*/ 245 w 743"/>
                <a:gd name="T37" fmla="*/ 292 h 1153"/>
                <a:gd name="T38" fmla="*/ 300 w 743"/>
                <a:gd name="T39" fmla="*/ 316 h 1153"/>
                <a:gd name="T40" fmla="*/ 332 w 743"/>
                <a:gd name="T41" fmla="*/ 339 h 1153"/>
                <a:gd name="T42" fmla="*/ 379 w 743"/>
                <a:gd name="T43" fmla="*/ 371 h 1153"/>
                <a:gd name="T44" fmla="*/ 403 w 743"/>
                <a:gd name="T45" fmla="*/ 363 h 1153"/>
                <a:gd name="T46" fmla="*/ 403 w 743"/>
                <a:gd name="T47" fmla="*/ 324 h 1153"/>
                <a:gd name="T48" fmla="*/ 403 w 743"/>
                <a:gd name="T49" fmla="*/ 300 h 1153"/>
                <a:gd name="T50" fmla="*/ 451 w 743"/>
                <a:gd name="T51" fmla="*/ 300 h 1153"/>
                <a:gd name="T52" fmla="*/ 538 w 743"/>
                <a:gd name="T53" fmla="*/ 308 h 1153"/>
                <a:gd name="T54" fmla="*/ 617 w 743"/>
                <a:gd name="T55" fmla="*/ 339 h 1153"/>
                <a:gd name="T56" fmla="*/ 640 w 743"/>
                <a:gd name="T57" fmla="*/ 355 h 1153"/>
                <a:gd name="T58" fmla="*/ 696 w 743"/>
                <a:gd name="T59" fmla="*/ 395 h 1153"/>
                <a:gd name="T60" fmla="*/ 727 w 743"/>
                <a:gd name="T61" fmla="*/ 426 h 1153"/>
                <a:gd name="T62" fmla="*/ 727 w 743"/>
                <a:gd name="T63" fmla="*/ 490 h 1153"/>
                <a:gd name="T64" fmla="*/ 712 w 743"/>
                <a:gd name="T65" fmla="*/ 505 h 1153"/>
                <a:gd name="T66" fmla="*/ 680 w 743"/>
                <a:gd name="T67" fmla="*/ 482 h 1153"/>
                <a:gd name="T68" fmla="*/ 672 w 743"/>
                <a:gd name="T69" fmla="*/ 434 h 1153"/>
                <a:gd name="T70" fmla="*/ 617 w 743"/>
                <a:gd name="T71" fmla="*/ 403 h 1153"/>
                <a:gd name="T72" fmla="*/ 609 w 743"/>
                <a:gd name="T73" fmla="*/ 418 h 1153"/>
                <a:gd name="T74" fmla="*/ 633 w 743"/>
                <a:gd name="T75" fmla="*/ 450 h 1153"/>
                <a:gd name="T76" fmla="*/ 609 w 743"/>
                <a:gd name="T77" fmla="*/ 466 h 1153"/>
                <a:gd name="T78" fmla="*/ 553 w 743"/>
                <a:gd name="T79" fmla="*/ 490 h 1153"/>
                <a:gd name="T80" fmla="*/ 482 w 743"/>
                <a:gd name="T81" fmla="*/ 490 h 1153"/>
                <a:gd name="T82" fmla="*/ 435 w 743"/>
                <a:gd name="T83" fmla="*/ 513 h 1153"/>
                <a:gd name="T84" fmla="*/ 427 w 743"/>
                <a:gd name="T85" fmla="*/ 561 h 1153"/>
                <a:gd name="T86" fmla="*/ 435 w 743"/>
                <a:gd name="T87" fmla="*/ 592 h 1153"/>
                <a:gd name="T88" fmla="*/ 459 w 743"/>
                <a:gd name="T89" fmla="*/ 592 h 1153"/>
                <a:gd name="T90" fmla="*/ 482 w 743"/>
                <a:gd name="T91" fmla="*/ 616 h 1153"/>
                <a:gd name="T92" fmla="*/ 538 w 743"/>
                <a:gd name="T93" fmla="*/ 648 h 1153"/>
                <a:gd name="T94" fmla="*/ 553 w 743"/>
                <a:gd name="T95" fmla="*/ 663 h 1153"/>
                <a:gd name="T96" fmla="*/ 546 w 743"/>
                <a:gd name="T97" fmla="*/ 703 h 1153"/>
                <a:gd name="T98" fmla="*/ 530 w 743"/>
                <a:gd name="T99" fmla="*/ 719 h 1153"/>
                <a:gd name="T100" fmla="*/ 546 w 743"/>
                <a:gd name="T101" fmla="*/ 750 h 1153"/>
                <a:gd name="T102" fmla="*/ 530 w 743"/>
                <a:gd name="T103" fmla="*/ 814 h 1153"/>
                <a:gd name="T104" fmla="*/ 482 w 743"/>
                <a:gd name="T105" fmla="*/ 845 h 1153"/>
                <a:gd name="T106" fmla="*/ 451 w 743"/>
                <a:gd name="T107" fmla="*/ 877 h 1153"/>
                <a:gd name="T108" fmla="*/ 427 w 743"/>
                <a:gd name="T109" fmla="*/ 885 h 1153"/>
                <a:gd name="T110" fmla="*/ 411 w 743"/>
                <a:gd name="T111" fmla="*/ 916 h 1153"/>
                <a:gd name="T112" fmla="*/ 403 w 743"/>
                <a:gd name="T113" fmla="*/ 940 h 1153"/>
                <a:gd name="T114" fmla="*/ 427 w 743"/>
                <a:gd name="T115" fmla="*/ 956 h 1153"/>
                <a:gd name="T116" fmla="*/ 459 w 743"/>
                <a:gd name="T117" fmla="*/ 956 h 1153"/>
                <a:gd name="T118" fmla="*/ 459 w 743"/>
                <a:gd name="T119" fmla="*/ 987 h 1153"/>
                <a:gd name="T120" fmla="*/ 427 w 743"/>
                <a:gd name="T121" fmla="*/ 1019 h 1153"/>
                <a:gd name="T122" fmla="*/ 427 w 743"/>
                <a:gd name="T123" fmla="*/ 1114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3" h="1153">
                  <a:moveTo>
                    <a:pt x="166" y="0"/>
                  </a:moveTo>
                  <a:lnTo>
                    <a:pt x="190" y="0"/>
                  </a:lnTo>
                  <a:lnTo>
                    <a:pt x="205" y="0"/>
                  </a:lnTo>
                  <a:lnTo>
                    <a:pt x="229" y="0"/>
                  </a:lnTo>
                  <a:lnTo>
                    <a:pt x="253" y="0"/>
                  </a:lnTo>
                  <a:lnTo>
                    <a:pt x="269" y="0"/>
                  </a:lnTo>
                  <a:lnTo>
                    <a:pt x="284" y="8"/>
                  </a:lnTo>
                  <a:lnTo>
                    <a:pt x="308" y="15"/>
                  </a:lnTo>
                  <a:lnTo>
                    <a:pt x="324" y="15"/>
                  </a:lnTo>
                  <a:lnTo>
                    <a:pt x="332" y="31"/>
                  </a:lnTo>
                  <a:lnTo>
                    <a:pt x="348" y="55"/>
                  </a:lnTo>
                  <a:lnTo>
                    <a:pt x="332" y="55"/>
                  </a:lnTo>
                  <a:lnTo>
                    <a:pt x="324" y="47"/>
                  </a:lnTo>
                  <a:lnTo>
                    <a:pt x="300" y="55"/>
                  </a:lnTo>
                  <a:lnTo>
                    <a:pt x="277" y="63"/>
                  </a:lnTo>
                  <a:lnTo>
                    <a:pt x="245" y="79"/>
                  </a:lnTo>
                  <a:lnTo>
                    <a:pt x="229" y="79"/>
                  </a:lnTo>
                  <a:lnTo>
                    <a:pt x="190" y="79"/>
                  </a:lnTo>
                  <a:lnTo>
                    <a:pt x="158" y="79"/>
                  </a:lnTo>
                  <a:lnTo>
                    <a:pt x="134" y="71"/>
                  </a:lnTo>
                  <a:lnTo>
                    <a:pt x="110" y="63"/>
                  </a:lnTo>
                  <a:lnTo>
                    <a:pt x="95" y="63"/>
                  </a:lnTo>
                  <a:lnTo>
                    <a:pt x="71" y="63"/>
                  </a:lnTo>
                  <a:lnTo>
                    <a:pt x="47" y="71"/>
                  </a:lnTo>
                  <a:lnTo>
                    <a:pt x="23" y="71"/>
                  </a:lnTo>
                  <a:lnTo>
                    <a:pt x="8" y="71"/>
                  </a:lnTo>
                  <a:lnTo>
                    <a:pt x="0" y="79"/>
                  </a:lnTo>
                  <a:lnTo>
                    <a:pt x="55" y="79"/>
                  </a:lnTo>
                  <a:lnTo>
                    <a:pt x="71" y="79"/>
                  </a:lnTo>
                  <a:lnTo>
                    <a:pt x="71" y="87"/>
                  </a:lnTo>
                  <a:lnTo>
                    <a:pt x="63" y="87"/>
                  </a:lnTo>
                  <a:lnTo>
                    <a:pt x="55" y="94"/>
                  </a:lnTo>
                  <a:lnTo>
                    <a:pt x="55" y="110"/>
                  </a:lnTo>
                  <a:lnTo>
                    <a:pt x="95" y="110"/>
                  </a:lnTo>
                  <a:lnTo>
                    <a:pt x="95" y="118"/>
                  </a:lnTo>
                  <a:lnTo>
                    <a:pt x="118" y="118"/>
                  </a:lnTo>
                  <a:lnTo>
                    <a:pt x="118" y="126"/>
                  </a:lnTo>
                  <a:lnTo>
                    <a:pt x="134" y="126"/>
                  </a:lnTo>
                  <a:lnTo>
                    <a:pt x="158" y="142"/>
                  </a:lnTo>
                  <a:lnTo>
                    <a:pt x="166" y="134"/>
                  </a:lnTo>
                  <a:lnTo>
                    <a:pt x="174" y="126"/>
                  </a:lnTo>
                  <a:lnTo>
                    <a:pt x="197" y="181"/>
                  </a:lnTo>
                  <a:lnTo>
                    <a:pt x="182" y="181"/>
                  </a:lnTo>
                  <a:lnTo>
                    <a:pt x="190" y="189"/>
                  </a:lnTo>
                  <a:lnTo>
                    <a:pt x="197" y="197"/>
                  </a:lnTo>
                  <a:lnTo>
                    <a:pt x="205" y="205"/>
                  </a:lnTo>
                  <a:lnTo>
                    <a:pt x="205" y="213"/>
                  </a:lnTo>
                  <a:lnTo>
                    <a:pt x="205" y="221"/>
                  </a:lnTo>
                  <a:lnTo>
                    <a:pt x="213" y="229"/>
                  </a:lnTo>
                  <a:lnTo>
                    <a:pt x="221" y="229"/>
                  </a:lnTo>
                  <a:lnTo>
                    <a:pt x="221" y="237"/>
                  </a:lnTo>
                  <a:lnTo>
                    <a:pt x="237" y="253"/>
                  </a:lnTo>
                  <a:lnTo>
                    <a:pt x="237" y="260"/>
                  </a:lnTo>
                  <a:lnTo>
                    <a:pt x="237" y="268"/>
                  </a:lnTo>
                  <a:lnTo>
                    <a:pt x="237" y="276"/>
                  </a:lnTo>
                  <a:lnTo>
                    <a:pt x="237" y="284"/>
                  </a:lnTo>
                  <a:lnTo>
                    <a:pt x="245" y="292"/>
                  </a:lnTo>
                  <a:lnTo>
                    <a:pt x="253" y="300"/>
                  </a:lnTo>
                  <a:lnTo>
                    <a:pt x="284" y="308"/>
                  </a:lnTo>
                  <a:lnTo>
                    <a:pt x="300" y="316"/>
                  </a:lnTo>
                  <a:lnTo>
                    <a:pt x="308" y="332"/>
                  </a:lnTo>
                  <a:lnTo>
                    <a:pt x="324" y="339"/>
                  </a:lnTo>
                  <a:lnTo>
                    <a:pt x="332" y="339"/>
                  </a:lnTo>
                  <a:lnTo>
                    <a:pt x="356" y="355"/>
                  </a:lnTo>
                  <a:lnTo>
                    <a:pt x="371" y="363"/>
                  </a:lnTo>
                  <a:lnTo>
                    <a:pt x="379" y="371"/>
                  </a:lnTo>
                  <a:lnTo>
                    <a:pt x="387" y="371"/>
                  </a:lnTo>
                  <a:lnTo>
                    <a:pt x="395" y="371"/>
                  </a:lnTo>
                  <a:lnTo>
                    <a:pt x="403" y="363"/>
                  </a:lnTo>
                  <a:lnTo>
                    <a:pt x="411" y="347"/>
                  </a:lnTo>
                  <a:lnTo>
                    <a:pt x="403" y="332"/>
                  </a:lnTo>
                  <a:lnTo>
                    <a:pt x="403" y="324"/>
                  </a:lnTo>
                  <a:lnTo>
                    <a:pt x="395" y="308"/>
                  </a:lnTo>
                  <a:lnTo>
                    <a:pt x="403" y="308"/>
                  </a:lnTo>
                  <a:lnTo>
                    <a:pt x="403" y="300"/>
                  </a:lnTo>
                  <a:lnTo>
                    <a:pt x="419" y="300"/>
                  </a:lnTo>
                  <a:lnTo>
                    <a:pt x="427" y="300"/>
                  </a:lnTo>
                  <a:lnTo>
                    <a:pt x="451" y="300"/>
                  </a:lnTo>
                  <a:lnTo>
                    <a:pt x="451" y="308"/>
                  </a:lnTo>
                  <a:lnTo>
                    <a:pt x="514" y="308"/>
                  </a:lnTo>
                  <a:lnTo>
                    <a:pt x="538" y="308"/>
                  </a:lnTo>
                  <a:lnTo>
                    <a:pt x="561" y="316"/>
                  </a:lnTo>
                  <a:lnTo>
                    <a:pt x="593" y="324"/>
                  </a:lnTo>
                  <a:lnTo>
                    <a:pt x="617" y="339"/>
                  </a:lnTo>
                  <a:lnTo>
                    <a:pt x="625" y="347"/>
                  </a:lnTo>
                  <a:lnTo>
                    <a:pt x="633" y="347"/>
                  </a:lnTo>
                  <a:lnTo>
                    <a:pt x="640" y="355"/>
                  </a:lnTo>
                  <a:lnTo>
                    <a:pt x="648" y="363"/>
                  </a:lnTo>
                  <a:lnTo>
                    <a:pt x="664" y="371"/>
                  </a:lnTo>
                  <a:lnTo>
                    <a:pt x="696" y="395"/>
                  </a:lnTo>
                  <a:lnTo>
                    <a:pt x="704" y="403"/>
                  </a:lnTo>
                  <a:lnTo>
                    <a:pt x="720" y="418"/>
                  </a:lnTo>
                  <a:lnTo>
                    <a:pt x="727" y="426"/>
                  </a:lnTo>
                  <a:lnTo>
                    <a:pt x="727" y="442"/>
                  </a:lnTo>
                  <a:lnTo>
                    <a:pt x="727" y="482"/>
                  </a:lnTo>
                  <a:lnTo>
                    <a:pt x="727" y="490"/>
                  </a:lnTo>
                  <a:lnTo>
                    <a:pt x="735" y="497"/>
                  </a:lnTo>
                  <a:lnTo>
                    <a:pt x="743" y="505"/>
                  </a:lnTo>
                  <a:lnTo>
                    <a:pt x="712" y="505"/>
                  </a:lnTo>
                  <a:lnTo>
                    <a:pt x="696" y="497"/>
                  </a:lnTo>
                  <a:lnTo>
                    <a:pt x="688" y="490"/>
                  </a:lnTo>
                  <a:lnTo>
                    <a:pt x="680" y="482"/>
                  </a:lnTo>
                  <a:lnTo>
                    <a:pt x="672" y="474"/>
                  </a:lnTo>
                  <a:lnTo>
                    <a:pt x="672" y="466"/>
                  </a:lnTo>
                  <a:lnTo>
                    <a:pt x="672" y="434"/>
                  </a:lnTo>
                  <a:lnTo>
                    <a:pt x="648" y="418"/>
                  </a:lnTo>
                  <a:lnTo>
                    <a:pt x="625" y="411"/>
                  </a:lnTo>
                  <a:lnTo>
                    <a:pt x="617" y="403"/>
                  </a:lnTo>
                  <a:lnTo>
                    <a:pt x="609" y="403"/>
                  </a:lnTo>
                  <a:lnTo>
                    <a:pt x="609" y="411"/>
                  </a:lnTo>
                  <a:lnTo>
                    <a:pt x="609" y="418"/>
                  </a:lnTo>
                  <a:lnTo>
                    <a:pt x="617" y="434"/>
                  </a:lnTo>
                  <a:lnTo>
                    <a:pt x="617" y="442"/>
                  </a:lnTo>
                  <a:lnTo>
                    <a:pt x="633" y="450"/>
                  </a:lnTo>
                  <a:lnTo>
                    <a:pt x="633" y="458"/>
                  </a:lnTo>
                  <a:lnTo>
                    <a:pt x="625" y="466"/>
                  </a:lnTo>
                  <a:lnTo>
                    <a:pt x="609" y="466"/>
                  </a:lnTo>
                  <a:lnTo>
                    <a:pt x="585" y="482"/>
                  </a:lnTo>
                  <a:lnTo>
                    <a:pt x="569" y="490"/>
                  </a:lnTo>
                  <a:lnTo>
                    <a:pt x="553" y="490"/>
                  </a:lnTo>
                  <a:lnTo>
                    <a:pt x="530" y="490"/>
                  </a:lnTo>
                  <a:lnTo>
                    <a:pt x="490" y="490"/>
                  </a:lnTo>
                  <a:lnTo>
                    <a:pt x="482" y="490"/>
                  </a:lnTo>
                  <a:lnTo>
                    <a:pt x="474" y="497"/>
                  </a:lnTo>
                  <a:lnTo>
                    <a:pt x="451" y="505"/>
                  </a:lnTo>
                  <a:lnTo>
                    <a:pt x="435" y="513"/>
                  </a:lnTo>
                  <a:lnTo>
                    <a:pt x="435" y="521"/>
                  </a:lnTo>
                  <a:lnTo>
                    <a:pt x="427" y="529"/>
                  </a:lnTo>
                  <a:lnTo>
                    <a:pt x="427" y="561"/>
                  </a:lnTo>
                  <a:lnTo>
                    <a:pt x="435" y="569"/>
                  </a:lnTo>
                  <a:lnTo>
                    <a:pt x="435" y="584"/>
                  </a:lnTo>
                  <a:lnTo>
                    <a:pt x="435" y="592"/>
                  </a:lnTo>
                  <a:lnTo>
                    <a:pt x="443" y="608"/>
                  </a:lnTo>
                  <a:lnTo>
                    <a:pt x="451" y="600"/>
                  </a:lnTo>
                  <a:lnTo>
                    <a:pt x="459" y="592"/>
                  </a:lnTo>
                  <a:lnTo>
                    <a:pt x="466" y="600"/>
                  </a:lnTo>
                  <a:lnTo>
                    <a:pt x="474" y="608"/>
                  </a:lnTo>
                  <a:lnTo>
                    <a:pt x="482" y="616"/>
                  </a:lnTo>
                  <a:lnTo>
                    <a:pt x="506" y="632"/>
                  </a:lnTo>
                  <a:lnTo>
                    <a:pt x="530" y="640"/>
                  </a:lnTo>
                  <a:lnTo>
                    <a:pt x="538" y="648"/>
                  </a:lnTo>
                  <a:lnTo>
                    <a:pt x="546" y="648"/>
                  </a:lnTo>
                  <a:lnTo>
                    <a:pt x="546" y="655"/>
                  </a:lnTo>
                  <a:lnTo>
                    <a:pt x="553" y="663"/>
                  </a:lnTo>
                  <a:lnTo>
                    <a:pt x="553" y="679"/>
                  </a:lnTo>
                  <a:lnTo>
                    <a:pt x="553" y="695"/>
                  </a:lnTo>
                  <a:lnTo>
                    <a:pt x="546" y="703"/>
                  </a:lnTo>
                  <a:lnTo>
                    <a:pt x="538" y="703"/>
                  </a:lnTo>
                  <a:lnTo>
                    <a:pt x="538" y="711"/>
                  </a:lnTo>
                  <a:lnTo>
                    <a:pt x="530" y="719"/>
                  </a:lnTo>
                  <a:lnTo>
                    <a:pt x="538" y="727"/>
                  </a:lnTo>
                  <a:lnTo>
                    <a:pt x="538" y="734"/>
                  </a:lnTo>
                  <a:lnTo>
                    <a:pt x="546" y="750"/>
                  </a:lnTo>
                  <a:lnTo>
                    <a:pt x="546" y="790"/>
                  </a:lnTo>
                  <a:lnTo>
                    <a:pt x="546" y="798"/>
                  </a:lnTo>
                  <a:lnTo>
                    <a:pt x="530" y="814"/>
                  </a:lnTo>
                  <a:lnTo>
                    <a:pt x="514" y="821"/>
                  </a:lnTo>
                  <a:lnTo>
                    <a:pt x="498" y="837"/>
                  </a:lnTo>
                  <a:lnTo>
                    <a:pt x="482" y="845"/>
                  </a:lnTo>
                  <a:lnTo>
                    <a:pt x="482" y="853"/>
                  </a:lnTo>
                  <a:lnTo>
                    <a:pt x="482" y="885"/>
                  </a:lnTo>
                  <a:lnTo>
                    <a:pt x="451" y="877"/>
                  </a:lnTo>
                  <a:lnTo>
                    <a:pt x="443" y="877"/>
                  </a:lnTo>
                  <a:lnTo>
                    <a:pt x="435" y="877"/>
                  </a:lnTo>
                  <a:lnTo>
                    <a:pt x="427" y="885"/>
                  </a:lnTo>
                  <a:lnTo>
                    <a:pt x="419" y="900"/>
                  </a:lnTo>
                  <a:lnTo>
                    <a:pt x="419" y="908"/>
                  </a:lnTo>
                  <a:lnTo>
                    <a:pt x="411" y="916"/>
                  </a:lnTo>
                  <a:lnTo>
                    <a:pt x="403" y="916"/>
                  </a:lnTo>
                  <a:lnTo>
                    <a:pt x="403" y="924"/>
                  </a:lnTo>
                  <a:lnTo>
                    <a:pt x="403" y="940"/>
                  </a:lnTo>
                  <a:lnTo>
                    <a:pt x="411" y="956"/>
                  </a:lnTo>
                  <a:lnTo>
                    <a:pt x="419" y="956"/>
                  </a:lnTo>
                  <a:lnTo>
                    <a:pt x="427" y="956"/>
                  </a:lnTo>
                  <a:lnTo>
                    <a:pt x="443" y="948"/>
                  </a:lnTo>
                  <a:lnTo>
                    <a:pt x="451" y="948"/>
                  </a:lnTo>
                  <a:lnTo>
                    <a:pt x="459" y="956"/>
                  </a:lnTo>
                  <a:lnTo>
                    <a:pt x="459" y="964"/>
                  </a:lnTo>
                  <a:lnTo>
                    <a:pt x="459" y="972"/>
                  </a:lnTo>
                  <a:lnTo>
                    <a:pt x="459" y="987"/>
                  </a:lnTo>
                  <a:lnTo>
                    <a:pt x="451" y="995"/>
                  </a:lnTo>
                  <a:lnTo>
                    <a:pt x="443" y="1011"/>
                  </a:lnTo>
                  <a:lnTo>
                    <a:pt x="427" y="1019"/>
                  </a:lnTo>
                  <a:lnTo>
                    <a:pt x="427" y="1027"/>
                  </a:lnTo>
                  <a:lnTo>
                    <a:pt x="427" y="1090"/>
                  </a:lnTo>
                  <a:lnTo>
                    <a:pt x="427" y="1114"/>
                  </a:lnTo>
                  <a:lnTo>
                    <a:pt x="435" y="1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0" name="Freeform 213"/>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1" name="Freeform 214"/>
            <p:cNvSpPr>
              <a:spLocks/>
            </p:cNvSpPr>
            <p:nvPr/>
          </p:nvSpPr>
          <p:spPr bwMode="auto">
            <a:xfrm>
              <a:off x="3460" y="2686"/>
              <a:ext cx="364" cy="530"/>
            </a:xfrm>
            <a:custGeom>
              <a:avLst/>
              <a:gdLst>
                <a:gd name="T0" fmla="*/ 48 w 364"/>
                <a:gd name="T1" fmla="*/ 79 h 530"/>
                <a:gd name="T2" fmla="*/ 32 w 364"/>
                <a:gd name="T3" fmla="*/ 111 h 530"/>
                <a:gd name="T4" fmla="*/ 24 w 364"/>
                <a:gd name="T5" fmla="*/ 166 h 530"/>
                <a:gd name="T6" fmla="*/ 40 w 364"/>
                <a:gd name="T7" fmla="*/ 174 h 530"/>
                <a:gd name="T8" fmla="*/ 48 w 364"/>
                <a:gd name="T9" fmla="*/ 190 h 530"/>
                <a:gd name="T10" fmla="*/ 40 w 364"/>
                <a:gd name="T11" fmla="*/ 206 h 530"/>
                <a:gd name="T12" fmla="*/ 16 w 364"/>
                <a:gd name="T13" fmla="*/ 206 h 530"/>
                <a:gd name="T14" fmla="*/ 8 w 364"/>
                <a:gd name="T15" fmla="*/ 261 h 530"/>
                <a:gd name="T16" fmla="*/ 8 w 364"/>
                <a:gd name="T17" fmla="*/ 277 h 530"/>
                <a:gd name="T18" fmla="*/ 24 w 364"/>
                <a:gd name="T19" fmla="*/ 309 h 530"/>
                <a:gd name="T20" fmla="*/ 32 w 364"/>
                <a:gd name="T21" fmla="*/ 324 h 530"/>
                <a:gd name="T22" fmla="*/ 48 w 364"/>
                <a:gd name="T23" fmla="*/ 332 h 530"/>
                <a:gd name="T24" fmla="*/ 48 w 364"/>
                <a:gd name="T25" fmla="*/ 364 h 530"/>
                <a:gd name="T26" fmla="*/ 48 w 364"/>
                <a:gd name="T27" fmla="*/ 380 h 530"/>
                <a:gd name="T28" fmla="*/ 64 w 364"/>
                <a:gd name="T29" fmla="*/ 388 h 530"/>
                <a:gd name="T30" fmla="*/ 79 w 364"/>
                <a:gd name="T31" fmla="*/ 403 h 530"/>
                <a:gd name="T32" fmla="*/ 119 w 364"/>
                <a:gd name="T33" fmla="*/ 443 h 530"/>
                <a:gd name="T34" fmla="*/ 159 w 364"/>
                <a:gd name="T35" fmla="*/ 490 h 530"/>
                <a:gd name="T36" fmla="*/ 182 w 364"/>
                <a:gd name="T37" fmla="*/ 506 h 530"/>
                <a:gd name="T38" fmla="*/ 198 w 364"/>
                <a:gd name="T39" fmla="*/ 506 h 530"/>
                <a:gd name="T40" fmla="*/ 230 w 364"/>
                <a:gd name="T41" fmla="*/ 522 h 530"/>
                <a:gd name="T42" fmla="*/ 246 w 364"/>
                <a:gd name="T43" fmla="*/ 514 h 530"/>
                <a:gd name="T44" fmla="*/ 261 w 364"/>
                <a:gd name="T45" fmla="*/ 498 h 530"/>
                <a:gd name="T46" fmla="*/ 269 w 364"/>
                <a:gd name="T47" fmla="*/ 482 h 530"/>
                <a:gd name="T48" fmla="*/ 293 w 364"/>
                <a:gd name="T49" fmla="*/ 475 h 530"/>
                <a:gd name="T50" fmla="*/ 301 w 364"/>
                <a:gd name="T51" fmla="*/ 459 h 530"/>
                <a:gd name="T52" fmla="*/ 317 w 364"/>
                <a:gd name="T53" fmla="*/ 451 h 530"/>
                <a:gd name="T54" fmla="*/ 364 w 364"/>
                <a:gd name="T55" fmla="*/ 435 h 530"/>
                <a:gd name="T56" fmla="*/ 340 w 364"/>
                <a:gd name="T57" fmla="*/ 419 h 530"/>
                <a:gd name="T58" fmla="*/ 317 w 364"/>
                <a:gd name="T59" fmla="*/ 411 h 530"/>
                <a:gd name="T60" fmla="*/ 301 w 364"/>
                <a:gd name="T61" fmla="*/ 388 h 530"/>
                <a:gd name="T62" fmla="*/ 293 w 364"/>
                <a:gd name="T63" fmla="*/ 372 h 530"/>
                <a:gd name="T64" fmla="*/ 293 w 364"/>
                <a:gd name="T65" fmla="*/ 301 h 530"/>
                <a:gd name="T66" fmla="*/ 301 w 364"/>
                <a:gd name="T67" fmla="*/ 269 h 530"/>
                <a:gd name="T68" fmla="*/ 317 w 364"/>
                <a:gd name="T69" fmla="*/ 253 h 530"/>
                <a:gd name="T70" fmla="*/ 317 w 364"/>
                <a:gd name="T71" fmla="*/ 238 h 530"/>
                <a:gd name="T72" fmla="*/ 317 w 364"/>
                <a:gd name="T73" fmla="*/ 198 h 530"/>
                <a:gd name="T74" fmla="*/ 317 w 364"/>
                <a:gd name="T75" fmla="*/ 151 h 530"/>
                <a:gd name="T76" fmla="*/ 317 w 364"/>
                <a:gd name="T77" fmla="*/ 135 h 530"/>
                <a:gd name="T78" fmla="*/ 340 w 364"/>
                <a:gd name="T79" fmla="*/ 127 h 530"/>
                <a:gd name="T80" fmla="*/ 348 w 364"/>
                <a:gd name="T81" fmla="*/ 103 h 530"/>
                <a:gd name="T82" fmla="*/ 309 w 364"/>
                <a:gd name="T83" fmla="*/ 56 h 530"/>
                <a:gd name="T84" fmla="*/ 293 w 364"/>
                <a:gd name="T85" fmla="*/ 24 h 530"/>
                <a:gd name="T86" fmla="*/ 277 w 364"/>
                <a:gd name="T87" fmla="*/ 0 h 530"/>
                <a:gd name="T88" fmla="*/ 246 w 364"/>
                <a:gd name="T89" fmla="*/ 24 h 530"/>
                <a:gd name="T90" fmla="*/ 206 w 364"/>
                <a:gd name="T91" fmla="*/ 40 h 530"/>
                <a:gd name="T92" fmla="*/ 174 w 364"/>
                <a:gd name="T93" fmla="*/ 40 h 530"/>
                <a:gd name="T94" fmla="*/ 151 w 364"/>
                <a:gd name="T95" fmla="*/ 40 h 530"/>
                <a:gd name="T96" fmla="*/ 111 w 364"/>
                <a:gd name="T97" fmla="*/ 40 h 530"/>
                <a:gd name="T98" fmla="*/ 64 w 364"/>
                <a:gd name="T99" fmla="*/ 56 h 530"/>
                <a:gd name="T100" fmla="*/ 40 w 364"/>
                <a:gd name="T101" fmla="*/ 64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4" h="530">
                  <a:moveTo>
                    <a:pt x="40" y="64"/>
                  </a:moveTo>
                  <a:lnTo>
                    <a:pt x="48" y="79"/>
                  </a:lnTo>
                  <a:lnTo>
                    <a:pt x="56" y="103"/>
                  </a:lnTo>
                  <a:lnTo>
                    <a:pt x="32" y="111"/>
                  </a:lnTo>
                  <a:lnTo>
                    <a:pt x="32" y="135"/>
                  </a:lnTo>
                  <a:lnTo>
                    <a:pt x="24" y="166"/>
                  </a:lnTo>
                  <a:lnTo>
                    <a:pt x="32" y="174"/>
                  </a:lnTo>
                  <a:lnTo>
                    <a:pt x="40" y="174"/>
                  </a:lnTo>
                  <a:lnTo>
                    <a:pt x="40" y="182"/>
                  </a:lnTo>
                  <a:lnTo>
                    <a:pt x="48" y="190"/>
                  </a:lnTo>
                  <a:lnTo>
                    <a:pt x="40" y="198"/>
                  </a:lnTo>
                  <a:lnTo>
                    <a:pt x="40" y="206"/>
                  </a:lnTo>
                  <a:lnTo>
                    <a:pt x="32" y="206"/>
                  </a:lnTo>
                  <a:lnTo>
                    <a:pt x="16" y="206"/>
                  </a:lnTo>
                  <a:lnTo>
                    <a:pt x="8" y="222"/>
                  </a:lnTo>
                  <a:lnTo>
                    <a:pt x="8" y="261"/>
                  </a:lnTo>
                  <a:lnTo>
                    <a:pt x="0" y="269"/>
                  </a:lnTo>
                  <a:lnTo>
                    <a:pt x="8" y="277"/>
                  </a:lnTo>
                  <a:lnTo>
                    <a:pt x="16" y="301"/>
                  </a:lnTo>
                  <a:lnTo>
                    <a:pt x="24" y="309"/>
                  </a:lnTo>
                  <a:lnTo>
                    <a:pt x="32" y="317"/>
                  </a:lnTo>
                  <a:lnTo>
                    <a:pt x="32" y="324"/>
                  </a:lnTo>
                  <a:lnTo>
                    <a:pt x="40" y="324"/>
                  </a:lnTo>
                  <a:lnTo>
                    <a:pt x="48" y="332"/>
                  </a:lnTo>
                  <a:lnTo>
                    <a:pt x="48" y="340"/>
                  </a:lnTo>
                  <a:lnTo>
                    <a:pt x="48" y="364"/>
                  </a:lnTo>
                  <a:lnTo>
                    <a:pt x="48" y="372"/>
                  </a:lnTo>
                  <a:lnTo>
                    <a:pt x="48" y="380"/>
                  </a:lnTo>
                  <a:lnTo>
                    <a:pt x="56" y="380"/>
                  </a:lnTo>
                  <a:lnTo>
                    <a:pt x="64" y="388"/>
                  </a:lnTo>
                  <a:lnTo>
                    <a:pt x="71" y="396"/>
                  </a:lnTo>
                  <a:lnTo>
                    <a:pt x="79" y="403"/>
                  </a:lnTo>
                  <a:lnTo>
                    <a:pt x="103" y="427"/>
                  </a:lnTo>
                  <a:lnTo>
                    <a:pt x="119" y="443"/>
                  </a:lnTo>
                  <a:lnTo>
                    <a:pt x="143" y="467"/>
                  </a:lnTo>
                  <a:lnTo>
                    <a:pt x="159" y="490"/>
                  </a:lnTo>
                  <a:lnTo>
                    <a:pt x="174" y="498"/>
                  </a:lnTo>
                  <a:lnTo>
                    <a:pt x="182" y="506"/>
                  </a:lnTo>
                  <a:lnTo>
                    <a:pt x="190" y="514"/>
                  </a:lnTo>
                  <a:lnTo>
                    <a:pt x="198" y="506"/>
                  </a:lnTo>
                  <a:lnTo>
                    <a:pt x="206" y="498"/>
                  </a:lnTo>
                  <a:lnTo>
                    <a:pt x="230" y="522"/>
                  </a:lnTo>
                  <a:lnTo>
                    <a:pt x="230" y="530"/>
                  </a:lnTo>
                  <a:lnTo>
                    <a:pt x="246" y="514"/>
                  </a:lnTo>
                  <a:lnTo>
                    <a:pt x="253" y="506"/>
                  </a:lnTo>
                  <a:lnTo>
                    <a:pt x="261" y="498"/>
                  </a:lnTo>
                  <a:lnTo>
                    <a:pt x="261" y="490"/>
                  </a:lnTo>
                  <a:lnTo>
                    <a:pt x="269" y="482"/>
                  </a:lnTo>
                  <a:lnTo>
                    <a:pt x="285" y="482"/>
                  </a:lnTo>
                  <a:lnTo>
                    <a:pt x="293" y="475"/>
                  </a:lnTo>
                  <a:lnTo>
                    <a:pt x="293" y="467"/>
                  </a:lnTo>
                  <a:lnTo>
                    <a:pt x="301" y="459"/>
                  </a:lnTo>
                  <a:lnTo>
                    <a:pt x="309" y="451"/>
                  </a:lnTo>
                  <a:lnTo>
                    <a:pt x="317" y="451"/>
                  </a:lnTo>
                  <a:lnTo>
                    <a:pt x="340" y="443"/>
                  </a:lnTo>
                  <a:lnTo>
                    <a:pt x="364" y="435"/>
                  </a:lnTo>
                  <a:lnTo>
                    <a:pt x="356" y="435"/>
                  </a:lnTo>
                  <a:lnTo>
                    <a:pt x="340" y="419"/>
                  </a:lnTo>
                  <a:lnTo>
                    <a:pt x="325" y="411"/>
                  </a:lnTo>
                  <a:lnTo>
                    <a:pt x="317" y="411"/>
                  </a:lnTo>
                  <a:lnTo>
                    <a:pt x="301" y="403"/>
                  </a:lnTo>
                  <a:lnTo>
                    <a:pt x="301" y="388"/>
                  </a:lnTo>
                  <a:lnTo>
                    <a:pt x="293" y="380"/>
                  </a:lnTo>
                  <a:lnTo>
                    <a:pt x="293" y="372"/>
                  </a:lnTo>
                  <a:lnTo>
                    <a:pt x="293" y="317"/>
                  </a:lnTo>
                  <a:lnTo>
                    <a:pt x="293" y="301"/>
                  </a:lnTo>
                  <a:lnTo>
                    <a:pt x="301" y="277"/>
                  </a:lnTo>
                  <a:lnTo>
                    <a:pt x="301" y="269"/>
                  </a:lnTo>
                  <a:lnTo>
                    <a:pt x="309" y="253"/>
                  </a:lnTo>
                  <a:lnTo>
                    <a:pt x="317" y="253"/>
                  </a:lnTo>
                  <a:lnTo>
                    <a:pt x="317" y="245"/>
                  </a:lnTo>
                  <a:lnTo>
                    <a:pt x="317" y="238"/>
                  </a:lnTo>
                  <a:lnTo>
                    <a:pt x="317" y="222"/>
                  </a:lnTo>
                  <a:lnTo>
                    <a:pt x="317" y="198"/>
                  </a:lnTo>
                  <a:lnTo>
                    <a:pt x="317" y="174"/>
                  </a:lnTo>
                  <a:lnTo>
                    <a:pt x="317" y="151"/>
                  </a:lnTo>
                  <a:lnTo>
                    <a:pt x="317" y="143"/>
                  </a:lnTo>
                  <a:lnTo>
                    <a:pt x="317" y="135"/>
                  </a:lnTo>
                  <a:lnTo>
                    <a:pt x="325" y="135"/>
                  </a:lnTo>
                  <a:lnTo>
                    <a:pt x="340" y="127"/>
                  </a:lnTo>
                  <a:lnTo>
                    <a:pt x="348" y="119"/>
                  </a:lnTo>
                  <a:lnTo>
                    <a:pt x="348" y="103"/>
                  </a:lnTo>
                  <a:lnTo>
                    <a:pt x="340" y="95"/>
                  </a:lnTo>
                  <a:lnTo>
                    <a:pt x="309" y="56"/>
                  </a:lnTo>
                  <a:lnTo>
                    <a:pt x="301" y="40"/>
                  </a:lnTo>
                  <a:lnTo>
                    <a:pt x="293" y="24"/>
                  </a:lnTo>
                  <a:lnTo>
                    <a:pt x="285" y="0"/>
                  </a:lnTo>
                  <a:lnTo>
                    <a:pt x="277" y="0"/>
                  </a:lnTo>
                  <a:lnTo>
                    <a:pt x="261" y="16"/>
                  </a:lnTo>
                  <a:lnTo>
                    <a:pt x="246" y="24"/>
                  </a:lnTo>
                  <a:lnTo>
                    <a:pt x="214" y="32"/>
                  </a:lnTo>
                  <a:lnTo>
                    <a:pt x="206" y="40"/>
                  </a:lnTo>
                  <a:lnTo>
                    <a:pt x="190" y="40"/>
                  </a:lnTo>
                  <a:lnTo>
                    <a:pt x="174" y="40"/>
                  </a:lnTo>
                  <a:lnTo>
                    <a:pt x="166" y="40"/>
                  </a:lnTo>
                  <a:lnTo>
                    <a:pt x="151" y="40"/>
                  </a:lnTo>
                  <a:lnTo>
                    <a:pt x="135" y="40"/>
                  </a:lnTo>
                  <a:lnTo>
                    <a:pt x="111" y="40"/>
                  </a:lnTo>
                  <a:lnTo>
                    <a:pt x="95" y="48"/>
                  </a:lnTo>
                  <a:lnTo>
                    <a:pt x="64" y="56"/>
                  </a:lnTo>
                  <a:lnTo>
                    <a:pt x="48" y="56"/>
                  </a:lnTo>
                  <a:lnTo>
                    <a:pt x="40"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2" name="Freeform 215"/>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3" name="Freeform 216"/>
            <p:cNvSpPr>
              <a:spLocks/>
            </p:cNvSpPr>
            <p:nvPr/>
          </p:nvSpPr>
          <p:spPr bwMode="auto">
            <a:xfrm>
              <a:off x="3144" y="2473"/>
              <a:ext cx="372" cy="324"/>
            </a:xfrm>
            <a:custGeom>
              <a:avLst/>
              <a:gdLst>
                <a:gd name="T0" fmla="*/ 47 w 372"/>
                <a:gd name="T1" fmla="*/ 221 h 324"/>
                <a:gd name="T2" fmla="*/ 16 w 372"/>
                <a:gd name="T3" fmla="*/ 206 h 324"/>
                <a:gd name="T4" fmla="*/ 8 w 372"/>
                <a:gd name="T5" fmla="*/ 190 h 324"/>
                <a:gd name="T6" fmla="*/ 8 w 372"/>
                <a:gd name="T7" fmla="*/ 158 h 324"/>
                <a:gd name="T8" fmla="*/ 8 w 372"/>
                <a:gd name="T9" fmla="*/ 127 h 324"/>
                <a:gd name="T10" fmla="*/ 8 w 372"/>
                <a:gd name="T11" fmla="*/ 87 h 324"/>
                <a:gd name="T12" fmla="*/ 16 w 372"/>
                <a:gd name="T13" fmla="*/ 63 h 324"/>
                <a:gd name="T14" fmla="*/ 32 w 372"/>
                <a:gd name="T15" fmla="*/ 63 h 324"/>
                <a:gd name="T16" fmla="*/ 55 w 372"/>
                <a:gd name="T17" fmla="*/ 32 h 324"/>
                <a:gd name="T18" fmla="*/ 63 w 372"/>
                <a:gd name="T19" fmla="*/ 8 h 324"/>
                <a:gd name="T20" fmla="*/ 95 w 372"/>
                <a:gd name="T21" fmla="*/ 8 h 324"/>
                <a:gd name="T22" fmla="*/ 126 w 372"/>
                <a:gd name="T23" fmla="*/ 24 h 324"/>
                <a:gd name="T24" fmla="*/ 134 w 372"/>
                <a:gd name="T25" fmla="*/ 40 h 324"/>
                <a:gd name="T26" fmla="*/ 174 w 372"/>
                <a:gd name="T27" fmla="*/ 40 h 324"/>
                <a:gd name="T28" fmla="*/ 198 w 372"/>
                <a:gd name="T29" fmla="*/ 48 h 324"/>
                <a:gd name="T30" fmla="*/ 213 w 372"/>
                <a:gd name="T31" fmla="*/ 55 h 324"/>
                <a:gd name="T32" fmla="*/ 229 w 372"/>
                <a:gd name="T33" fmla="*/ 55 h 324"/>
                <a:gd name="T34" fmla="*/ 245 w 372"/>
                <a:gd name="T35" fmla="*/ 48 h 324"/>
                <a:gd name="T36" fmla="*/ 253 w 372"/>
                <a:gd name="T37" fmla="*/ 32 h 324"/>
                <a:gd name="T38" fmla="*/ 269 w 372"/>
                <a:gd name="T39" fmla="*/ 16 h 324"/>
                <a:gd name="T40" fmla="*/ 308 w 372"/>
                <a:gd name="T41" fmla="*/ 8 h 324"/>
                <a:gd name="T42" fmla="*/ 316 w 372"/>
                <a:gd name="T43" fmla="*/ 24 h 324"/>
                <a:gd name="T44" fmla="*/ 348 w 372"/>
                <a:gd name="T45" fmla="*/ 32 h 324"/>
                <a:gd name="T46" fmla="*/ 356 w 372"/>
                <a:gd name="T47" fmla="*/ 55 h 324"/>
                <a:gd name="T48" fmla="*/ 348 w 372"/>
                <a:gd name="T49" fmla="*/ 174 h 324"/>
                <a:gd name="T50" fmla="*/ 356 w 372"/>
                <a:gd name="T51" fmla="*/ 237 h 324"/>
                <a:gd name="T52" fmla="*/ 356 w 372"/>
                <a:gd name="T53" fmla="*/ 261 h 324"/>
                <a:gd name="T54" fmla="*/ 364 w 372"/>
                <a:gd name="T55" fmla="*/ 292 h 324"/>
                <a:gd name="T56" fmla="*/ 348 w 372"/>
                <a:gd name="T57" fmla="*/ 316 h 324"/>
                <a:gd name="T58" fmla="*/ 324 w 372"/>
                <a:gd name="T59" fmla="*/ 316 h 324"/>
                <a:gd name="T60" fmla="*/ 300 w 372"/>
                <a:gd name="T61" fmla="*/ 300 h 324"/>
                <a:gd name="T62" fmla="*/ 285 w 372"/>
                <a:gd name="T63" fmla="*/ 292 h 324"/>
                <a:gd name="T64" fmla="*/ 253 w 372"/>
                <a:gd name="T65" fmla="*/ 277 h 324"/>
                <a:gd name="T66" fmla="*/ 213 w 372"/>
                <a:gd name="T67" fmla="*/ 245 h 324"/>
                <a:gd name="T68" fmla="*/ 198 w 372"/>
                <a:gd name="T69" fmla="*/ 237 h 324"/>
                <a:gd name="T70" fmla="*/ 166 w 372"/>
                <a:gd name="T71" fmla="*/ 229 h 324"/>
                <a:gd name="T72" fmla="*/ 150 w 372"/>
                <a:gd name="T73" fmla="*/ 245 h 324"/>
                <a:gd name="T74" fmla="*/ 134 w 372"/>
                <a:gd name="T75" fmla="*/ 253 h 324"/>
                <a:gd name="T76" fmla="*/ 111 w 372"/>
                <a:gd name="T77" fmla="*/ 269 h 324"/>
                <a:gd name="T78" fmla="*/ 87 w 372"/>
                <a:gd name="T79" fmla="*/ 253 h 324"/>
                <a:gd name="T80" fmla="*/ 63 w 372"/>
                <a:gd name="T81" fmla="*/ 22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2" h="324">
                  <a:moveTo>
                    <a:pt x="55" y="229"/>
                  </a:moveTo>
                  <a:lnTo>
                    <a:pt x="47" y="221"/>
                  </a:lnTo>
                  <a:lnTo>
                    <a:pt x="32" y="213"/>
                  </a:lnTo>
                  <a:lnTo>
                    <a:pt x="16" y="206"/>
                  </a:lnTo>
                  <a:lnTo>
                    <a:pt x="16" y="198"/>
                  </a:lnTo>
                  <a:lnTo>
                    <a:pt x="8" y="190"/>
                  </a:lnTo>
                  <a:lnTo>
                    <a:pt x="0" y="166"/>
                  </a:lnTo>
                  <a:lnTo>
                    <a:pt x="8" y="158"/>
                  </a:lnTo>
                  <a:lnTo>
                    <a:pt x="8" y="150"/>
                  </a:lnTo>
                  <a:lnTo>
                    <a:pt x="8" y="127"/>
                  </a:lnTo>
                  <a:lnTo>
                    <a:pt x="0" y="87"/>
                  </a:lnTo>
                  <a:lnTo>
                    <a:pt x="8" y="87"/>
                  </a:lnTo>
                  <a:lnTo>
                    <a:pt x="16" y="79"/>
                  </a:lnTo>
                  <a:lnTo>
                    <a:pt x="16" y="63"/>
                  </a:lnTo>
                  <a:lnTo>
                    <a:pt x="24" y="71"/>
                  </a:lnTo>
                  <a:lnTo>
                    <a:pt x="32" y="63"/>
                  </a:lnTo>
                  <a:lnTo>
                    <a:pt x="39" y="48"/>
                  </a:lnTo>
                  <a:lnTo>
                    <a:pt x="55" y="32"/>
                  </a:lnTo>
                  <a:lnTo>
                    <a:pt x="55" y="16"/>
                  </a:lnTo>
                  <a:lnTo>
                    <a:pt x="63" y="8"/>
                  </a:lnTo>
                  <a:lnTo>
                    <a:pt x="71" y="0"/>
                  </a:lnTo>
                  <a:lnTo>
                    <a:pt x="95" y="8"/>
                  </a:lnTo>
                  <a:lnTo>
                    <a:pt x="119" y="16"/>
                  </a:lnTo>
                  <a:lnTo>
                    <a:pt x="126" y="24"/>
                  </a:lnTo>
                  <a:lnTo>
                    <a:pt x="134" y="32"/>
                  </a:lnTo>
                  <a:lnTo>
                    <a:pt x="134" y="40"/>
                  </a:lnTo>
                  <a:lnTo>
                    <a:pt x="150" y="40"/>
                  </a:lnTo>
                  <a:lnTo>
                    <a:pt x="174" y="40"/>
                  </a:lnTo>
                  <a:lnTo>
                    <a:pt x="182" y="48"/>
                  </a:lnTo>
                  <a:lnTo>
                    <a:pt x="198" y="48"/>
                  </a:lnTo>
                  <a:lnTo>
                    <a:pt x="206" y="48"/>
                  </a:lnTo>
                  <a:lnTo>
                    <a:pt x="213" y="55"/>
                  </a:lnTo>
                  <a:lnTo>
                    <a:pt x="221" y="55"/>
                  </a:lnTo>
                  <a:lnTo>
                    <a:pt x="229" y="55"/>
                  </a:lnTo>
                  <a:lnTo>
                    <a:pt x="237" y="55"/>
                  </a:lnTo>
                  <a:lnTo>
                    <a:pt x="245" y="48"/>
                  </a:lnTo>
                  <a:lnTo>
                    <a:pt x="253" y="40"/>
                  </a:lnTo>
                  <a:lnTo>
                    <a:pt x="253" y="32"/>
                  </a:lnTo>
                  <a:lnTo>
                    <a:pt x="253" y="24"/>
                  </a:lnTo>
                  <a:lnTo>
                    <a:pt x="269" y="16"/>
                  </a:lnTo>
                  <a:lnTo>
                    <a:pt x="285" y="8"/>
                  </a:lnTo>
                  <a:lnTo>
                    <a:pt x="308" y="8"/>
                  </a:lnTo>
                  <a:lnTo>
                    <a:pt x="316" y="16"/>
                  </a:lnTo>
                  <a:lnTo>
                    <a:pt x="316" y="24"/>
                  </a:lnTo>
                  <a:lnTo>
                    <a:pt x="332" y="32"/>
                  </a:lnTo>
                  <a:lnTo>
                    <a:pt x="348" y="32"/>
                  </a:lnTo>
                  <a:lnTo>
                    <a:pt x="348" y="48"/>
                  </a:lnTo>
                  <a:lnTo>
                    <a:pt x="356" y="55"/>
                  </a:lnTo>
                  <a:lnTo>
                    <a:pt x="356" y="87"/>
                  </a:lnTo>
                  <a:lnTo>
                    <a:pt x="348" y="174"/>
                  </a:lnTo>
                  <a:lnTo>
                    <a:pt x="348" y="221"/>
                  </a:lnTo>
                  <a:lnTo>
                    <a:pt x="356" y="237"/>
                  </a:lnTo>
                  <a:lnTo>
                    <a:pt x="356" y="253"/>
                  </a:lnTo>
                  <a:lnTo>
                    <a:pt x="356" y="261"/>
                  </a:lnTo>
                  <a:lnTo>
                    <a:pt x="356" y="277"/>
                  </a:lnTo>
                  <a:lnTo>
                    <a:pt x="364" y="292"/>
                  </a:lnTo>
                  <a:lnTo>
                    <a:pt x="372" y="316"/>
                  </a:lnTo>
                  <a:lnTo>
                    <a:pt x="348" y="316"/>
                  </a:lnTo>
                  <a:lnTo>
                    <a:pt x="332" y="324"/>
                  </a:lnTo>
                  <a:lnTo>
                    <a:pt x="324" y="316"/>
                  </a:lnTo>
                  <a:lnTo>
                    <a:pt x="316" y="308"/>
                  </a:lnTo>
                  <a:lnTo>
                    <a:pt x="300" y="300"/>
                  </a:lnTo>
                  <a:lnTo>
                    <a:pt x="293" y="300"/>
                  </a:lnTo>
                  <a:lnTo>
                    <a:pt x="285" y="292"/>
                  </a:lnTo>
                  <a:lnTo>
                    <a:pt x="269" y="285"/>
                  </a:lnTo>
                  <a:lnTo>
                    <a:pt x="253" y="277"/>
                  </a:lnTo>
                  <a:lnTo>
                    <a:pt x="221" y="253"/>
                  </a:lnTo>
                  <a:lnTo>
                    <a:pt x="213" y="245"/>
                  </a:lnTo>
                  <a:lnTo>
                    <a:pt x="206" y="245"/>
                  </a:lnTo>
                  <a:lnTo>
                    <a:pt x="198" y="237"/>
                  </a:lnTo>
                  <a:lnTo>
                    <a:pt x="182" y="237"/>
                  </a:lnTo>
                  <a:lnTo>
                    <a:pt x="166" y="229"/>
                  </a:lnTo>
                  <a:lnTo>
                    <a:pt x="158" y="237"/>
                  </a:lnTo>
                  <a:lnTo>
                    <a:pt x="150" y="245"/>
                  </a:lnTo>
                  <a:lnTo>
                    <a:pt x="142" y="245"/>
                  </a:lnTo>
                  <a:lnTo>
                    <a:pt x="134" y="253"/>
                  </a:lnTo>
                  <a:lnTo>
                    <a:pt x="119" y="261"/>
                  </a:lnTo>
                  <a:lnTo>
                    <a:pt x="111" y="269"/>
                  </a:lnTo>
                  <a:lnTo>
                    <a:pt x="103" y="261"/>
                  </a:lnTo>
                  <a:lnTo>
                    <a:pt x="87" y="253"/>
                  </a:lnTo>
                  <a:lnTo>
                    <a:pt x="71" y="237"/>
                  </a:lnTo>
                  <a:lnTo>
                    <a:pt x="63" y="229"/>
                  </a:lnTo>
                  <a:lnTo>
                    <a:pt x="5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4" name="Freeform 217"/>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5" name="Freeform 218"/>
            <p:cNvSpPr>
              <a:spLocks/>
            </p:cNvSpPr>
            <p:nvPr/>
          </p:nvSpPr>
          <p:spPr bwMode="auto">
            <a:xfrm>
              <a:off x="3112" y="2363"/>
              <a:ext cx="103" cy="181"/>
            </a:xfrm>
            <a:custGeom>
              <a:avLst/>
              <a:gdLst>
                <a:gd name="T0" fmla="*/ 103 w 103"/>
                <a:gd name="T1" fmla="*/ 110 h 181"/>
                <a:gd name="T2" fmla="*/ 95 w 103"/>
                <a:gd name="T3" fmla="*/ 110 h 181"/>
                <a:gd name="T4" fmla="*/ 95 w 103"/>
                <a:gd name="T5" fmla="*/ 118 h 181"/>
                <a:gd name="T6" fmla="*/ 87 w 103"/>
                <a:gd name="T7" fmla="*/ 126 h 181"/>
                <a:gd name="T8" fmla="*/ 87 w 103"/>
                <a:gd name="T9" fmla="*/ 142 h 181"/>
                <a:gd name="T10" fmla="*/ 71 w 103"/>
                <a:gd name="T11" fmla="*/ 158 h 181"/>
                <a:gd name="T12" fmla="*/ 64 w 103"/>
                <a:gd name="T13" fmla="*/ 173 h 181"/>
                <a:gd name="T14" fmla="*/ 56 w 103"/>
                <a:gd name="T15" fmla="*/ 181 h 181"/>
                <a:gd name="T16" fmla="*/ 48 w 103"/>
                <a:gd name="T17" fmla="*/ 173 h 181"/>
                <a:gd name="T18" fmla="*/ 40 w 103"/>
                <a:gd name="T19" fmla="*/ 142 h 181"/>
                <a:gd name="T20" fmla="*/ 40 w 103"/>
                <a:gd name="T21" fmla="*/ 126 h 181"/>
                <a:gd name="T22" fmla="*/ 32 w 103"/>
                <a:gd name="T23" fmla="*/ 118 h 181"/>
                <a:gd name="T24" fmla="*/ 32 w 103"/>
                <a:gd name="T25" fmla="*/ 110 h 181"/>
                <a:gd name="T26" fmla="*/ 16 w 103"/>
                <a:gd name="T27" fmla="*/ 110 h 181"/>
                <a:gd name="T28" fmla="*/ 8 w 103"/>
                <a:gd name="T29" fmla="*/ 102 h 181"/>
                <a:gd name="T30" fmla="*/ 8 w 103"/>
                <a:gd name="T31" fmla="*/ 94 h 181"/>
                <a:gd name="T32" fmla="*/ 0 w 103"/>
                <a:gd name="T33" fmla="*/ 79 h 181"/>
                <a:gd name="T34" fmla="*/ 8 w 103"/>
                <a:gd name="T35" fmla="*/ 79 h 181"/>
                <a:gd name="T36" fmla="*/ 16 w 103"/>
                <a:gd name="T37" fmla="*/ 71 h 181"/>
                <a:gd name="T38" fmla="*/ 24 w 103"/>
                <a:gd name="T39" fmla="*/ 63 h 181"/>
                <a:gd name="T40" fmla="*/ 24 w 103"/>
                <a:gd name="T41" fmla="*/ 55 h 181"/>
                <a:gd name="T42" fmla="*/ 16 w 103"/>
                <a:gd name="T43" fmla="*/ 23 h 181"/>
                <a:gd name="T44" fmla="*/ 24 w 103"/>
                <a:gd name="T45" fmla="*/ 15 h 181"/>
                <a:gd name="T46" fmla="*/ 40 w 103"/>
                <a:gd name="T47" fmla="*/ 15 h 181"/>
                <a:gd name="T48" fmla="*/ 48 w 103"/>
                <a:gd name="T49" fmla="*/ 7 h 181"/>
                <a:gd name="T50" fmla="*/ 56 w 103"/>
                <a:gd name="T51" fmla="*/ 0 h 181"/>
                <a:gd name="T52" fmla="*/ 64 w 103"/>
                <a:gd name="T53" fmla="*/ 0 h 181"/>
                <a:gd name="T54" fmla="*/ 87 w 103"/>
                <a:gd name="T55" fmla="*/ 0 h 181"/>
                <a:gd name="T56" fmla="*/ 95 w 103"/>
                <a:gd name="T57" fmla="*/ 0 h 181"/>
                <a:gd name="T58" fmla="*/ 95 w 103"/>
                <a:gd name="T59" fmla="*/ 7 h 181"/>
                <a:gd name="T60" fmla="*/ 95 w 103"/>
                <a:gd name="T61" fmla="*/ 23 h 181"/>
                <a:gd name="T62" fmla="*/ 87 w 103"/>
                <a:gd name="T63" fmla="*/ 31 h 181"/>
                <a:gd name="T64" fmla="*/ 79 w 103"/>
                <a:gd name="T65" fmla="*/ 31 h 181"/>
                <a:gd name="T66" fmla="*/ 79 w 103"/>
                <a:gd name="T67" fmla="*/ 39 h 181"/>
                <a:gd name="T68" fmla="*/ 79 w 103"/>
                <a:gd name="T69" fmla="*/ 71 h 181"/>
                <a:gd name="T70" fmla="*/ 71 w 103"/>
                <a:gd name="T71" fmla="*/ 86 h 181"/>
                <a:gd name="T72" fmla="*/ 79 w 103"/>
                <a:gd name="T73" fmla="*/ 102 h 181"/>
                <a:gd name="T74" fmla="*/ 103 w 103"/>
                <a:gd name="T75" fmla="*/ 11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3" h="181">
                  <a:moveTo>
                    <a:pt x="103" y="110"/>
                  </a:moveTo>
                  <a:lnTo>
                    <a:pt x="95" y="110"/>
                  </a:lnTo>
                  <a:lnTo>
                    <a:pt x="95" y="118"/>
                  </a:lnTo>
                  <a:lnTo>
                    <a:pt x="87" y="126"/>
                  </a:lnTo>
                  <a:lnTo>
                    <a:pt x="87" y="142"/>
                  </a:lnTo>
                  <a:lnTo>
                    <a:pt x="71" y="158"/>
                  </a:lnTo>
                  <a:lnTo>
                    <a:pt x="64" y="173"/>
                  </a:lnTo>
                  <a:lnTo>
                    <a:pt x="56" y="181"/>
                  </a:lnTo>
                  <a:lnTo>
                    <a:pt x="48" y="173"/>
                  </a:lnTo>
                  <a:lnTo>
                    <a:pt x="40" y="142"/>
                  </a:lnTo>
                  <a:lnTo>
                    <a:pt x="40" y="126"/>
                  </a:lnTo>
                  <a:lnTo>
                    <a:pt x="32" y="118"/>
                  </a:lnTo>
                  <a:lnTo>
                    <a:pt x="32" y="110"/>
                  </a:lnTo>
                  <a:lnTo>
                    <a:pt x="16" y="110"/>
                  </a:lnTo>
                  <a:lnTo>
                    <a:pt x="8" y="102"/>
                  </a:lnTo>
                  <a:lnTo>
                    <a:pt x="8" y="94"/>
                  </a:lnTo>
                  <a:lnTo>
                    <a:pt x="0" y="79"/>
                  </a:lnTo>
                  <a:lnTo>
                    <a:pt x="8" y="79"/>
                  </a:lnTo>
                  <a:lnTo>
                    <a:pt x="16" y="71"/>
                  </a:lnTo>
                  <a:lnTo>
                    <a:pt x="24" y="63"/>
                  </a:lnTo>
                  <a:lnTo>
                    <a:pt x="24" y="55"/>
                  </a:lnTo>
                  <a:lnTo>
                    <a:pt x="16" y="23"/>
                  </a:lnTo>
                  <a:lnTo>
                    <a:pt x="24" y="15"/>
                  </a:lnTo>
                  <a:lnTo>
                    <a:pt x="40" y="15"/>
                  </a:lnTo>
                  <a:lnTo>
                    <a:pt x="48" y="7"/>
                  </a:lnTo>
                  <a:lnTo>
                    <a:pt x="56" y="0"/>
                  </a:lnTo>
                  <a:lnTo>
                    <a:pt x="64" y="0"/>
                  </a:lnTo>
                  <a:lnTo>
                    <a:pt x="87" y="0"/>
                  </a:lnTo>
                  <a:lnTo>
                    <a:pt x="95" y="0"/>
                  </a:lnTo>
                  <a:lnTo>
                    <a:pt x="95" y="7"/>
                  </a:lnTo>
                  <a:lnTo>
                    <a:pt x="95" y="23"/>
                  </a:lnTo>
                  <a:lnTo>
                    <a:pt x="87" y="31"/>
                  </a:lnTo>
                  <a:lnTo>
                    <a:pt x="79" y="31"/>
                  </a:lnTo>
                  <a:lnTo>
                    <a:pt x="79" y="39"/>
                  </a:lnTo>
                  <a:lnTo>
                    <a:pt x="79" y="71"/>
                  </a:lnTo>
                  <a:lnTo>
                    <a:pt x="71" y="86"/>
                  </a:lnTo>
                  <a:lnTo>
                    <a:pt x="79" y="102"/>
                  </a:lnTo>
                  <a:lnTo>
                    <a:pt x="103"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6" name="Freeform 219"/>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7" name="Freeform 220"/>
            <p:cNvSpPr>
              <a:spLocks/>
            </p:cNvSpPr>
            <p:nvPr/>
          </p:nvSpPr>
          <p:spPr bwMode="auto">
            <a:xfrm>
              <a:off x="2780" y="2363"/>
              <a:ext cx="419" cy="442"/>
            </a:xfrm>
            <a:custGeom>
              <a:avLst/>
              <a:gdLst>
                <a:gd name="T0" fmla="*/ 71 w 419"/>
                <a:gd name="T1" fmla="*/ 260 h 442"/>
                <a:gd name="T2" fmla="*/ 127 w 419"/>
                <a:gd name="T3" fmla="*/ 316 h 442"/>
                <a:gd name="T4" fmla="*/ 142 w 419"/>
                <a:gd name="T5" fmla="*/ 323 h 442"/>
                <a:gd name="T6" fmla="*/ 174 w 419"/>
                <a:gd name="T7" fmla="*/ 347 h 442"/>
                <a:gd name="T8" fmla="*/ 182 w 419"/>
                <a:gd name="T9" fmla="*/ 371 h 442"/>
                <a:gd name="T10" fmla="*/ 198 w 419"/>
                <a:gd name="T11" fmla="*/ 387 h 442"/>
                <a:gd name="T12" fmla="*/ 214 w 419"/>
                <a:gd name="T13" fmla="*/ 395 h 442"/>
                <a:gd name="T14" fmla="*/ 229 w 419"/>
                <a:gd name="T15" fmla="*/ 418 h 442"/>
                <a:gd name="T16" fmla="*/ 229 w 419"/>
                <a:gd name="T17" fmla="*/ 434 h 442"/>
                <a:gd name="T18" fmla="*/ 245 w 419"/>
                <a:gd name="T19" fmla="*/ 442 h 442"/>
                <a:gd name="T20" fmla="*/ 285 w 419"/>
                <a:gd name="T21" fmla="*/ 426 h 442"/>
                <a:gd name="T22" fmla="*/ 316 w 419"/>
                <a:gd name="T23" fmla="*/ 402 h 442"/>
                <a:gd name="T24" fmla="*/ 324 w 419"/>
                <a:gd name="T25" fmla="*/ 395 h 442"/>
                <a:gd name="T26" fmla="*/ 356 w 419"/>
                <a:gd name="T27" fmla="*/ 379 h 442"/>
                <a:gd name="T28" fmla="*/ 419 w 419"/>
                <a:gd name="T29" fmla="*/ 339 h 442"/>
                <a:gd name="T30" fmla="*/ 396 w 419"/>
                <a:gd name="T31" fmla="*/ 323 h 442"/>
                <a:gd name="T32" fmla="*/ 380 w 419"/>
                <a:gd name="T33" fmla="*/ 308 h 442"/>
                <a:gd name="T34" fmla="*/ 364 w 419"/>
                <a:gd name="T35" fmla="*/ 276 h 442"/>
                <a:gd name="T36" fmla="*/ 372 w 419"/>
                <a:gd name="T37" fmla="*/ 260 h 442"/>
                <a:gd name="T38" fmla="*/ 364 w 419"/>
                <a:gd name="T39" fmla="*/ 197 h 442"/>
                <a:gd name="T40" fmla="*/ 380 w 419"/>
                <a:gd name="T41" fmla="*/ 189 h 442"/>
                <a:gd name="T42" fmla="*/ 372 w 419"/>
                <a:gd name="T43" fmla="*/ 142 h 442"/>
                <a:gd name="T44" fmla="*/ 364 w 419"/>
                <a:gd name="T45" fmla="*/ 118 h 442"/>
                <a:gd name="T46" fmla="*/ 348 w 419"/>
                <a:gd name="T47" fmla="*/ 110 h 442"/>
                <a:gd name="T48" fmla="*/ 340 w 419"/>
                <a:gd name="T49" fmla="*/ 94 h 442"/>
                <a:gd name="T50" fmla="*/ 340 w 419"/>
                <a:gd name="T51" fmla="*/ 79 h 442"/>
                <a:gd name="T52" fmla="*/ 356 w 419"/>
                <a:gd name="T53" fmla="*/ 63 h 442"/>
                <a:gd name="T54" fmla="*/ 348 w 419"/>
                <a:gd name="T55" fmla="*/ 23 h 442"/>
                <a:gd name="T56" fmla="*/ 348 w 419"/>
                <a:gd name="T57" fmla="*/ 15 h 442"/>
                <a:gd name="T58" fmla="*/ 324 w 419"/>
                <a:gd name="T59" fmla="*/ 7 h 442"/>
                <a:gd name="T60" fmla="*/ 301 w 419"/>
                <a:gd name="T61" fmla="*/ 7 h 442"/>
                <a:gd name="T62" fmla="*/ 269 w 419"/>
                <a:gd name="T63" fmla="*/ 0 h 442"/>
                <a:gd name="T64" fmla="*/ 229 w 419"/>
                <a:gd name="T65" fmla="*/ 0 h 442"/>
                <a:gd name="T66" fmla="*/ 206 w 419"/>
                <a:gd name="T67" fmla="*/ 15 h 442"/>
                <a:gd name="T68" fmla="*/ 190 w 419"/>
                <a:gd name="T69" fmla="*/ 79 h 442"/>
                <a:gd name="T70" fmla="*/ 206 w 419"/>
                <a:gd name="T71" fmla="*/ 86 h 442"/>
                <a:gd name="T72" fmla="*/ 206 w 419"/>
                <a:gd name="T73" fmla="*/ 102 h 442"/>
                <a:gd name="T74" fmla="*/ 174 w 419"/>
                <a:gd name="T75" fmla="*/ 110 h 442"/>
                <a:gd name="T76" fmla="*/ 158 w 419"/>
                <a:gd name="T77" fmla="*/ 118 h 442"/>
                <a:gd name="T78" fmla="*/ 150 w 419"/>
                <a:gd name="T79" fmla="*/ 134 h 442"/>
                <a:gd name="T80" fmla="*/ 127 w 419"/>
                <a:gd name="T81" fmla="*/ 142 h 442"/>
                <a:gd name="T82" fmla="*/ 87 w 419"/>
                <a:gd name="T83" fmla="*/ 150 h 442"/>
                <a:gd name="T84" fmla="*/ 40 w 419"/>
                <a:gd name="T85" fmla="*/ 158 h 442"/>
                <a:gd name="T86" fmla="*/ 16 w 419"/>
                <a:gd name="T87" fmla="*/ 173 h 442"/>
                <a:gd name="T88" fmla="*/ 0 w 419"/>
                <a:gd name="T89" fmla="*/ 181 h 442"/>
                <a:gd name="T90" fmla="*/ 0 w 419"/>
                <a:gd name="T91" fmla="*/ 197 h 442"/>
                <a:gd name="T92" fmla="*/ 16 w 419"/>
                <a:gd name="T93" fmla="*/ 213 h 442"/>
                <a:gd name="T94" fmla="*/ 40 w 419"/>
                <a:gd name="T95" fmla="*/ 237 h 442"/>
                <a:gd name="T96" fmla="*/ 63 w 419"/>
                <a:gd name="T97" fmla="*/ 25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9" h="442">
                  <a:moveTo>
                    <a:pt x="63" y="260"/>
                  </a:moveTo>
                  <a:lnTo>
                    <a:pt x="71" y="260"/>
                  </a:lnTo>
                  <a:lnTo>
                    <a:pt x="111" y="292"/>
                  </a:lnTo>
                  <a:lnTo>
                    <a:pt x="127" y="316"/>
                  </a:lnTo>
                  <a:lnTo>
                    <a:pt x="134" y="316"/>
                  </a:lnTo>
                  <a:lnTo>
                    <a:pt x="142" y="323"/>
                  </a:lnTo>
                  <a:lnTo>
                    <a:pt x="158" y="331"/>
                  </a:lnTo>
                  <a:lnTo>
                    <a:pt x="174" y="347"/>
                  </a:lnTo>
                  <a:lnTo>
                    <a:pt x="182" y="355"/>
                  </a:lnTo>
                  <a:lnTo>
                    <a:pt x="182" y="371"/>
                  </a:lnTo>
                  <a:lnTo>
                    <a:pt x="190" y="379"/>
                  </a:lnTo>
                  <a:lnTo>
                    <a:pt x="198" y="387"/>
                  </a:lnTo>
                  <a:lnTo>
                    <a:pt x="206" y="387"/>
                  </a:lnTo>
                  <a:lnTo>
                    <a:pt x="214" y="395"/>
                  </a:lnTo>
                  <a:lnTo>
                    <a:pt x="222" y="402"/>
                  </a:lnTo>
                  <a:lnTo>
                    <a:pt x="229" y="418"/>
                  </a:lnTo>
                  <a:lnTo>
                    <a:pt x="229" y="426"/>
                  </a:lnTo>
                  <a:lnTo>
                    <a:pt x="229" y="434"/>
                  </a:lnTo>
                  <a:lnTo>
                    <a:pt x="237" y="442"/>
                  </a:lnTo>
                  <a:lnTo>
                    <a:pt x="245" y="442"/>
                  </a:lnTo>
                  <a:lnTo>
                    <a:pt x="261" y="434"/>
                  </a:lnTo>
                  <a:lnTo>
                    <a:pt x="285" y="426"/>
                  </a:lnTo>
                  <a:lnTo>
                    <a:pt x="293" y="418"/>
                  </a:lnTo>
                  <a:lnTo>
                    <a:pt x="316" y="402"/>
                  </a:lnTo>
                  <a:lnTo>
                    <a:pt x="324" y="402"/>
                  </a:lnTo>
                  <a:lnTo>
                    <a:pt x="324" y="395"/>
                  </a:lnTo>
                  <a:lnTo>
                    <a:pt x="332" y="395"/>
                  </a:lnTo>
                  <a:lnTo>
                    <a:pt x="356" y="379"/>
                  </a:lnTo>
                  <a:lnTo>
                    <a:pt x="380" y="363"/>
                  </a:lnTo>
                  <a:lnTo>
                    <a:pt x="419" y="339"/>
                  </a:lnTo>
                  <a:lnTo>
                    <a:pt x="411" y="331"/>
                  </a:lnTo>
                  <a:lnTo>
                    <a:pt x="396" y="323"/>
                  </a:lnTo>
                  <a:lnTo>
                    <a:pt x="380" y="316"/>
                  </a:lnTo>
                  <a:lnTo>
                    <a:pt x="380" y="308"/>
                  </a:lnTo>
                  <a:lnTo>
                    <a:pt x="372" y="300"/>
                  </a:lnTo>
                  <a:lnTo>
                    <a:pt x="364" y="276"/>
                  </a:lnTo>
                  <a:lnTo>
                    <a:pt x="372" y="268"/>
                  </a:lnTo>
                  <a:lnTo>
                    <a:pt x="372" y="260"/>
                  </a:lnTo>
                  <a:lnTo>
                    <a:pt x="372" y="237"/>
                  </a:lnTo>
                  <a:lnTo>
                    <a:pt x="364" y="197"/>
                  </a:lnTo>
                  <a:lnTo>
                    <a:pt x="372" y="197"/>
                  </a:lnTo>
                  <a:lnTo>
                    <a:pt x="380" y="189"/>
                  </a:lnTo>
                  <a:lnTo>
                    <a:pt x="380" y="173"/>
                  </a:lnTo>
                  <a:lnTo>
                    <a:pt x="372" y="142"/>
                  </a:lnTo>
                  <a:lnTo>
                    <a:pt x="372" y="126"/>
                  </a:lnTo>
                  <a:lnTo>
                    <a:pt x="364" y="118"/>
                  </a:lnTo>
                  <a:lnTo>
                    <a:pt x="364" y="110"/>
                  </a:lnTo>
                  <a:lnTo>
                    <a:pt x="348" y="110"/>
                  </a:lnTo>
                  <a:lnTo>
                    <a:pt x="340" y="102"/>
                  </a:lnTo>
                  <a:lnTo>
                    <a:pt x="340" y="94"/>
                  </a:lnTo>
                  <a:lnTo>
                    <a:pt x="332" y="79"/>
                  </a:lnTo>
                  <a:lnTo>
                    <a:pt x="340" y="79"/>
                  </a:lnTo>
                  <a:lnTo>
                    <a:pt x="348" y="71"/>
                  </a:lnTo>
                  <a:lnTo>
                    <a:pt x="356" y="63"/>
                  </a:lnTo>
                  <a:lnTo>
                    <a:pt x="356" y="55"/>
                  </a:lnTo>
                  <a:lnTo>
                    <a:pt x="348" y="23"/>
                  </a:lnTo>
                  <a:lnTo>
                    <a:pt x="356" y="15"/>
                  </a:lnTo>
                  <a:lnTo>
                    <a:pt x="348" y="15"/>
                  </a:lnTo>
                  <a:lnTo>
                    <a:pt x="332" y="7"/>
                  </a:lnTo>
                  <a:lnTo>
                    <a:pt x="324" y="7"/>
                  </a:lnTo>
                  <a:lnTo>
                    <a:pt x="309" y="7"/>
                  </a:lnTo>
                  <a:lnTo>
                    <a:pt x="301" y="7"/>
                  </a:lnTo>
                  <a:lnTo>
                    <a:pt x="277" y="0"/>
                  </a:lnTo>
                  <a:lnTo>
                    <a:pt x="269" y="0"/>
                  </a:lnTo>
                  <a:lnTo>
                    <a:pt x="237" y="0"/>
                  </a:lnTo>
                  <a:lnTo>
                    <a:pt x="229" y="0"/>
                  </a:lnTo>
                  <a:lnTo>
                    <a:pt x="214" y="7"/>
                  </a:lnTo>
                  <a:lnTo>
                    <a:pt x="206" y="15"/>
                  </a:lnTo>
                  <a:lnTo>
                    <a:pt x="190" y="15"/>
                  </a:lnTo>
                  <a:lnTo>
                    <a:pt x="190" y="79"/>
                  </a:lnTo>
                  <a:lnTo>
                    <a:pt x="198" y="79"/>
                  </a:lnTo>
                  <a:lnTo>
                    <a:pt x="206" y="86"/>
                  </a:lnTo>
                  <a:lnTo>
                    <a:pt x="206" y="94"/>
                  </a:lnTo>
                  <a:lnTo>
                    <a:pt x="206" y="102"/>
                  </a:lnTo>
                  <a:lnTo>
                    <a:pt x="190" y="102"/>
                  </a:lnTo>
                  <a:lnTo>
                    <a:pt x="174" y="110"/>
                  </a:lnTo>
                  <a:lnTo>
                    <a:pt x="166" y="110"/>
                  </a:lnTo>
                  <a:lnTo>
                    <a:pt x="158" y="118"/>
                  </a:lnTo>
                  <a:lnTo>
                    <a:pt x="150" y="126"/>
                  </a:lnTo>
                  <a:lnTo>
                    <a:pt x="150" y="134"/>
                  </a:lnTo>
                  <a:lnTo>
                    <a:pt x="142" y="134"/>
                  </a:lnTo>
                  <a:lnTo>
                    <a:pt x="127" y="142"/>
                  </a:lnTo>
                  <a:lnTo>
                    <a:pt x="111" y="150"/>
                  </a:lnTo>
                  <a:lnTo>
                    <a:pt x="87" y="150"/>
                  </a:lnTo>
                  <a:lnTo>
                    <a:pt x="79" y="158"/>
                  </a:lnTo>
                  <a:lnTo>
                    <a:pt x="40" y="158"/>
                  </a:lnTo>
                  <a:lnTo>
                    <a:pt x="24" y="165"/>
                  </a:lnTo>
                  <a:lnTo>
                    <a:pt x="16" y="173"/>
                  </a:lnTo>
                  <a:lnTo>
                    <a:pt x="8" y="181"/>
                  </a:lnTo>
                  <a:lnTo>
                    <a:pt x="0" y="181"/>
                  </a:lnTo>
                  <a:lnTo>
                    <a:pt x="0" y="189"/>
                  </a:lnTo>
                  <a:lnTo>
                    <a:pt x="0" y="197"/>
                  </a:lnTo>
                  <a:lnTo>
                    <a:pt x="8" y="205"/>
                  </a:lnTo>
                  <a:lnTo>
                    <a:pt x="16" y="213"/>
                  </a:lnTo>
                  <a:lnTo>
                    <a:pt x="40" y="229"/>
                  </a:lnTo>
                  <a:lnTo>
                    <a:pt x="40" y="237"/>
                  </a:lnTo>
                  <a:lnTo>
                    <a:pt x="55" y="252"/>
                  </a:lnTo>
                  <a:lnTo>
                    <a:pt x="63" y="252"/>
                  </a:lnTo>
                  <a:lnTo>
                    <a:pt x="63"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8" name="Freeform 221"/>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19" name="Freeform 222"/>
            <p:cNvSpPr>
              <a:spLocks/>
            </p:cNvSpPr>
            <p:nvPr/>
          </p:nvSpPr>
          <p:spPr bwMode="auto">
            <a:xfrm>
              <a:off x="2574" y="2331"/>
              <a:ext cx="412" cy="316"/>
            </a:xfrm>
            <a:custGeom>
              <a:avLst/>
              <a:gdLst>
                <a:gd name="T0" fmla="*/ 0 w 412"/>
                <a:gd name="T1" fmla="*/ 284 h 316"/>
                <a:gd name="T2" fmla="*/ 32 w 412"/>
                <a:gd name="T3" fmla="*/ 253 h 316"/>
                <a:gd name="T4" fmla="*/ 48 w 412"/>
                <a:gd name="T5" fmla="*/ 237 h 316"/>
                <a:gd name="T6" fmla="*/ 64 w 412"/>
                <a:gd name="T7" fmla="*/ 221 h 316"/>
                <a:gd name="T8" fmla="*/ 87 w 412"/>
                <a:gd name="T9" fmla="*/ 197 h 316"/>
                <a:gd name="T10" fmla="*/ 151 w 412"/>
                <a:gd name="T11" fmla="*/ 158 h 316"/>
                <a:gd name="T12" fmla="*/ 166 w 412"/>
                <a:gd name="T13" fmla="*/ 150 h 316"/>
                <a:gd name="T14" fmla="*/ 190 w 412"/>
                <a:gd name="T15" fmla="*/ 134 h 316"/>
                <a:gd name="T16" fmla="*/ 206 w 412"/>
                <a:gd name="T17" fmla="*/ 111 h 316"/>
                <a:gd name="T18" fmla="*/ 206 w 412"/>
                <a:gd name="T19" fmla="*/ 87 h 316"/>
                <a:gd name="T20" fmla="*/ 246 w 412"/>
                <a:gd name="T21" fmla="*/ 55 h 316"/>
                <a:gd name="T22" fmla="*/ 261 w 412"/>
                <a:gd name="T23" fmla="*/ 47 h 316"/>
                <a:gd name="T24" fmla="*/ 293 w 412"/>
                <a:gd name="T25" fmla="*/ 39 h 316"/>
                <a:gd name="T26" fmla="*/ 301 w 412"/>
                <a:gd name="T27" fmla="*/ 8 h 316"/>
                <a:gd name="T28" fmla="*/ 317 w 412"/>
                <a:gd name="T29" fmla="*/ 8 h 316"/>
                <a:gd name="T30" fmla="*/ 325 w 412"/>
                <a:gd name="T31" fmla="*/ 16 h 316"/>
                <a:gd name="T32" fmla="*/ 340 w 412"/>
                <a:gd name="T33" fmla="*/ 39 h 316"/>
                <a:gd name="T34" fmla="*/ 372 w 412"/>
                <a:gd name="T35" fmla="*/ 47 h 316"/>
                <a:gd name="T36" fmla="*/ 396 w 412"/>
                <a:gd name="T37" fmla="*/ 111 h 316"/>
                <a:gd name="T38" fmla="*/ 412 w 412"/>
                <a:gd name="T39" fmla="*/ 118 h 316"/>
                <a:gd name="T40" fmla="*/ 412 w 412"/>
                <a:gd name="T41" fmla="*/ 134 h 316"/>
                <a:gd name="T42" fmla="*/ 380 w 412"/>
                <a:gd name="T43" fmla="*/ 142 h 316"/>
                <a:gd name="T44" fmla="*/ 364 w 412"/>
                <a:gd name="T45" fmla="*/ 150 h 316"/>
                <a:gd name="T46" fmla="*/ 356 w 412"/>
                <a:gd name="T47" fmla="*/ 166 h 316"/>
                <a:gd name="T48" fmla="*/ 333 w 412"/>
                <a:gd name="T49" fmla="*/ 174 h 316"/>
                <a:gd name="T50" fmla="*/ 293 w 412"/>
                <a:gd name="T51" fmla="*/ 182 h 316"/>
                <a:gd name="T52" fmla="*/ 246 w 412"/>
                <a:gd name="T53" fmla="*/ 190 h 316"/>
                <a:gd name="T54" fmla="*/ 222 w 412"/>
                <a:gd name="T55" fmla="*/ 205 h 316"/>
                <a:gd name="T56" fmla="*/ 206 w 412"/>
                <a:gd name="T57" fmla="*/ 213 h 316"/>
                <a:gd name="T58" fmla="*/ 206 w 412"/>
                <a:gd name="T59" fmla="*/ 229 h 316"/>
                <a:gd name="T60" fmla="*/ 198 w 412"/>
                <a:gd name="T61" fmla="*/ 261 h 316"/>
                <a:gd name="T62" fmla="*/ 159 w 412"/>
                <a:gd name="T63" fmla="*/ 245 h 316"/>
                <a:gd name="T64" fmla="*/ 127 w 412"/>
                <a:gd name="T65" fmla="*/ 237 h 316"/>
                <a:gd name="T66" fmla="*/ 119 w 412"/>
                <a:gd name="T67" fmla="*/ 261 h 316"/>
                <a:gd name="T68" fmla="*/ 111 w 412"/>
                <a:gd name="T69" fmla="*/ 276 h 316"/>
                <a:gd name="T70" fmla="*/ 95 w 412"/>
                <a:gd name="T71" fmla="*/ 284 h 316"/>
                <a:gd name="T72" fmla="*/ 79 w 412"/>
                <a:gd name="T73" fmla="*/ 292 h 316"/>
                <a:gd name="T74" fmla="*/ 79 w 412"/>
                <a:gd name="T75" fmla="*/ 316 h 316"/>
                <a:gd name="T76" fmla="*/ 64 w 412"/>
                <a:gd name="T77" fmla="*/ 316 h 316"/>
                <a:gd name="T78" fmla="*/ 16 w 412"/>
                <a:gd name="T79" fmla="*/ 30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2" h="316">
                  <a:moveTo>
                    <a:pt x="8" y="308"/>
                  </a:moveTo>
                  <a:lnTo>
                    <a:pt x="0" y="284"/>
                  </a:lnTo>
                  <a:lnTo>
                    <a:pt x="8" y="276"/>
                  </a:lnTo>
                  <a:lnTo>
                    <a:pt x="32" y="253"/>
                  </a:lnTo>
                  <a:lnTo>
                    <a:pt x="40" y="245"/>
                  </a:lnTo>
                  <a:lnTo>
                    <a:pt x="48" y="237"/>
                  </a:lnTo>
                  <a:lnTo>
                    <a:pt x="56" y="229"/>
                  </a:lnTo>
                  <a:lnTo>
                    <a:pt x="64" y="221"/>
                  </a:lnTo>
                  <a:lnTo>
                    <a:pt x="72" y="213"/>
                  </a:lnTo>
                  <a:lnTo>
                    <a:pt x="87" y="197"/>
                  </a:lnTo>
                  <a:lnTo>
                    <a:pt x="103" y="182"/>
                  </a:lnTo>
                  <a:lnTo>
                    <a:pt x="151" y="158"/>
                  </a:lnTo>
                  <a:lnTo>
                    <a:pt x="166" y="158"/>
                  </a:lnTo>
                  <a:lnTo>
                    <a:pt x="166" y="150"/>
                  </a:lnTo>
                  <a:lnTo>
                    <a:pt x="174" y="142"/>
                  </a:lnTo>
                  <a:lnTo>
                    <a:pt x="190" y="134"/>
                  </a:lnTo>
                  <a:lnTo>
                    <a:pt x="198" y="118"/>
                  </a:lnTo>
                  <a:lnTo>
                    <a:pt x="206" y="111"/>
                  </a:lnTo>
                  <a:lnTo>
                    <a:pt x="206" y="95"/>
                  </a:lnTo>
                  <a:lnTo>
                    <a:pt x="206" y="87"/>
                  </a:lnTo>
                  <a:lnTo>
                    <a:pt x="246" y="63"/>
                  </a:lnTo>
                  <a:lnTo>
                    <a:pt x="246" y="55"/>
                  </a:lnTo>
                  <a:lnTo>
                    <a:pt x="261" y="55"/>
                  </a:lnTo>
                  <a:lnTo>
                    <a:pt x="261" y="47"/>
                  </a:lnTo>
                  <a:lnTo>
                    <a:pt x="285" y="39"/>
                  </a:lnTo>
                  <a:lnTo>
                    <a:pt x="293" y="39"/>
                  </a:lnTo>
                  <a:lnTo>
                    <a:pt x="293" y="32"/>
                  </a:lnTo>
                  <a:lnTo>
                    <a:pt x="301" y="8"/>
                  </a:lnTo>
                  <a:lnTo>
                    <a:pt x="309" y="0"/>
                  </a:lnTo>
                  <a:lnTo>
                    <a:pt x="317" y="8"/>
                  </a:lnTo>
                  <a:lnTo>
                    <a:pt x="317" y="16"/>
                  </a:lnTo>
                  <a:lnTo>
                    <a:pt x="325" y="16"/>
                  </a:lnTo>
                  <a:lnTo>
                    <a:pt x="333" y="32"/>
                  </a:lnTo>
                  <a:lnTo>
                    <a:pt x="340" y="39"/>
                  </a:lnTo>
                  <a:lnTo>
                    <a:pt x="356" y="47"/>
                  </a:lnTo>
                  <a:lnTo>
                    <a:pt x="372" y="47"/>
                  </a:lnTo>
                  <a:lnTo>
                    <a:pt x="396" y="47"/>
                  </a:lnTo>
                  <a:lnTo>
                    <a:pt x="396" y="111"/>
                  </a:lnTo>
                  <a:lnTo>
                    <a:pt x="404" y="111"/>
                  </a:lnTo>
                  <a:lnTo>
                    <a:pt x="412" y="118"/>
                  </a:lnTo>
                  <a:lnTo>
                    <a:pt x="412" y="126"/>
                  </a:lnTo>
                  <a:lnTo>
                    <a:pt x="412" y="134"/>
                  </a:lnTo>
                  <a:lnTo>
                    <a:pt x="396" y="134"/>
                  </a:lnTo>
                  <a:lnTo>
                    <a:pt x="380" y="142"/>
                  </a:lnTo>
                  <a:lnTo>
                    <a:pt x="372" y="142"/>
                  </a:lnTo>
                  <a:lnTo>
                    <a:pt x="364" y="150"/>
                  </a:lnTo>
                  <a:lnTo>
                    <a:pt x="356" y="158"/>
                  </a:lnTo>
                  <a:lnTo>
                    <a:pt x="356" y="166"/>
                  </a:lnTo>
                  <a:lnTo>
                    <a:pt x="348" y="166"/>
                  </a:lnTo>
                  <a:lnTo>
                    <a:pt x="333" y="174"/>
                  </a:lnTo>
                  <a:lnTo>
                    <a:pt x="317" y="182"/>
                  </a:lnTo>
                  <a:lnTo>
                    <a:pt x="293" y="182"/>
                  </a:lnTo>
                  <a:lnTo>
                    <a:pt x="285" y="190"/>
                  </a:lnTo>
                  <a:lnTo>
                    <a:pt x="246" y="190"/>
                  </a:lnTo>
                  <a:lnTo>
                    <a:pt x="230" y="197"/>
                  </a:lnTo>
                  <a:lnTo>
                    <a:pt x="222" y="205"/>
                  </a:lnTo>
                  <a:lnTo>
                    <a:pt x="214" y="213"/>
                  </a:lnTo>
                  <a:lnTo>
                    <a:pt x="206" y="213"/>
                  </a:lnTo>
                  <a:lnTo>
                    <a:pt x="206" y="221"/>
                  </a:lnTo>
                  <a:lnTo>
                    <a:pt x="206" y="229"/>
                  </a:lnTo>
                  <a:lnTo>
                    <a:pt x="206" y="261"/>
                  </a:lnTo>
                  <a:lnTo>
                    <a:pt x="198" y="261"/>
                  </a:lnTo>
                  <a:lnTo>
                    <a:pt x="182" y="253"/>
                  </a:lnTo>
                  <a:lnTo>
                    <a:pt x="159" y="245"/>
                  </a:lnTo>
                  <a:lnTo>
                    <a:pt x="143" y="237"/>
                  </a:lnTo>
                  <a:lnTo>
                    <a:pt x="127" y="237"/>
                  </a:lnTo>
                  <a:lnTo>
                    <a:pt x="127" y="261"/>
                  </a:lnTo>
                  <a:lnTo>
                    <a:pt x="119" y="261"/>
                  </a:lnTo>
                  <a:lnTo>
                    <a:pt x="119" y="276"/>
                  </a:lnTo>
                  <a:lnTo>
                    <a:pt x="111" y="276"/>
                  </a:lnTo>
                  <a:lnTo>
                    <a:pt x="103" y="276"/>
                  </a:lnTo>
                  <a:lnTo>
                    <a:pt x="95" y="284"/>
                  </a:lnTo>
                  <a:lnTo>
                    <a:pt x="87" y="292"/>
                  </a:lnTo>
                  <a:lnTo>
                    <a:pt x="79" y="292"/>
                  </a:lnTo>
                  <a:lnTo>
                    <a:pt x="87" y="300"/>
                  </a:lnTo>
                  <a:lnTo>
                    <a:pt x="79" y="316"/>
                  </a:lnTo>
                  <a:lnTo>
                    <a:pt x="72" y="316"/>
                  </a:lnTo>
                  <a:lnTo>
                    <a:pt x="64" y="316"/>
                  </a:lnTo>
                  <a:lnTo>
                    <a:pt x="32" y="316"/>
                  </a:lnTo>
                  <a:lnTo>
                    <a:pt x="16" y="308"/>
                  </a:lnTo>
                  <a:lnTo>
                    <a:pt x="8"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0" name="Freeform 223"/>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1" name="Freeform 224"/>
            <p:cNvSpPr>
              <a:spLocks/>
            </p:cNvSpPr>
            <p:nvPr/>
          </p:nvSpPr>
          <p:spPr bwMode="auto">
            <a:xfrm>
              <a:off x="2646" y="2623"/>
              <a:ext cx="371" cy="356"/>
            </a:xfrm>
            <a:custGeom>
              <a:avLst/>
              <a:gdLst>
                <a:gd name="T0" fmla="*/ 0 w 371"/>
                <a:gd name="T1" fmla="*/ 229 h 356"/>
                <a:gd name="T2" fmla="*/ 7 w 371"/>
                <a:gd name="T3" fmla="*/ 253 h 356"/>
                <a:gd name="T4" fmla="*/ 7 w 371"/>
                <a:gd name="T5" fmla="*/ 277 h 356"/>
                <a:gd name="T6" fmla="*/ 15 w 371"/>
                <a:gd name="T7" fmla="*/ 285 h 356"/>
                <a:gd name="T8" fmla="*/ 39 w 371"/>
                <a:gd name="T9" fmla="*/ 293 h 356"/>
                <a:gd name="T10" fmla="*/ 87 w 371"/>
                <a:gd name="T11" fmla="*/ 308 h 356"/>
                <a:gd name="T12" fmla="*/ 87 w 371"/>
                <a:gd name="T13" fmla="*/ 356 h 356"/>
                <a:gd name="T14" fmla="*/ 126 w 371"/>
                <a:gd name="T15" fmla="*/ 348 h 356"/>
                <a:gd name="T16" fmla="*/ 142 w 371"/>
                <a:gd name="T17" fmla="*/ 356 h 356"/>
                <a:gd name="T18" fmla="*/ 150 w 371"/>
                <a:gd name="T19" fmla="*/ 340 h 356"/>
                <a:gd name="T20" fmla="*/ 166 w 371"/>
                <a:gd name="T21" fmla="*/ 316 h 356"/>
                <a:gd name="T22" fmla="*/ 189 w 371"/>
                <a:gd name="T23" fmla="*/ 293 h 356"/>
                <a:gd name="T24" fmla="*/ 197 w 371"/>
                <a:gd name="T25" fmla="*/ 285 h 356"/>
                <a:gd name="T26" fmla="*/ 213 w 371"/>
                <a:gd name="T27" fmla="*/ 293 h 356"/>
                <a:gd name="T28" fmla="*/ 245 w 371"/>
                <a:gd name="T29" fmla="*/ 293 h 356"/>
                <a:gd name="T30" fmla="*/ 276 w 371"/>
                <a:gd name="T31" fmla="*/ 277 h 356"/>
                <a:gd name="T32" fmla="*/ 300 w 371"/>
                <a:gd name="T33" fmla="*/ 269 h 356"/>
                <a:gd name="T34" fmla="*/ 340 w 371"/>
                <a:gd name="T35" fmla="*/ 261 h 356"/>
                <a:gd name="T36" fmla="*/ 363 w 371"/>
                <a:gd name="T37" fmla="*/ 261 h 356"/>
                <a:gd name="T38" fmla="*/ 363 w 371"/>
                <a:gd name="T39" fmla="*/ 245 h 356"/>
                <a:gd name="T40" fmla="*/ 371 w 371"/>
                <a:gd name="T41" fmla="*/ 182 h 356"/>
                <a:gd name="T42" fmla="*/ 363 w 371"/>
                <a:gd name="T43" fmla="*/ 166 h 356"/>
                <a:gd name="T44" fmla="*/ 348 w 371"/>
                <a:gd name="T45" fmla="*/ 135 h 356"/>
                <a:gd name="T46" fmla="*/ 324 w 371"/>
                <a:gd name="T47" fmla="*/ 119 h 356"/>
                <a:gd name="T48" fmla="*/ 316 w 371"/>
                <a:gd name="T49" fmla="*/ 95 h 356"/>
                <a:gd name="T50" fmla="*/ 276 w 371"/>
                <a:gd name="T51" fmla="*/ 63 h 356"/>
                <a:gd name="T52" fmla="*/ 261 w 371"/>
                <a:gd name="T53" fmla="*/ 56 h 356"/>
                <a:gd name="T54" fmla="*/ 205 w 371"/>
                <a:gd name="T55" fmla="*/ 0 h 356"/>
                <a:gd name="T56" fmla="*/ 189 w 371"/>
                <a:gd name="T57" fmla="*/ 8 h 356"/>
                <a:gd name="T58" fmla="*/ 174 w 371"/>
                <a:gd name="T59" fmla="*/ 16 h 356"/>
                <a:gd name="T60" fmla="*/ 166 w 371"/>
                <a:gd name="T61" fmla="*/ 63 h 356"/>
                <a:gd name="T62" fmla="*/ 166 w 371"/>
                <a:gd name="T63" fmla="*/ 111 h 356"/>
                <a:gd name="T64" fmla="*/ 158 w 371"/>
                <a:gd name="T65" fmla="*/ 158 h 356"/>
                <a:gd name="T66" fmla="*/ 158 w 371"/>
                <a:gd name="T67" fmla="*/ 198 h 356"/>
                <a:gd name="T68" fmla="*/ 126 w 371"/>
                <a:gd name="T69" fmla="*/ 221 h 356"/>
                <a:gd name="T70" fmla="*/ 63 w 371"/>
                <a:gd name="T71" fmla="*/ 229 h 356"/>
                <a:gd name="T72" fmla="*/ 55 w 371"/>
                <a:gd name="T73" fmla="*/ 221 h 356"/>
                <a:gd name="T74" fmla="*/ 39 w 371"/>
                <a:gd name="T75" fmla="*/ 206 h 356"/>
                <a:gd name="T76" fmla="*/ 23 w 371"/>
                <a:gd name="T77" fmla="*/ 20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1" h="356">
                  <a:moveTo>
                    <a:pt x="15" y="206"/>
                  </a:moveTo>
                  <a:lnTo>
                    <a:pt x="0" y="229"/>
                  </a:lnTo>
                  <a:lnTo>
                    <a:pt x="0" y="245"/>
                  </a:lnTo>
                  <a:lnTo>
                    <a:pt x="7" y="253"/>
                  </a:lnTo>
                  <a:lnTo>
                    <a:pt x="15" y="261"/>
                  </a:lnTo>
                  <a:lnTo>
                    <a:pt x="7" y="277"/>
                  </a:lnTo>
                  <a:lnTo>
                    <a:pt x="15" y="277"/>
                  </a:lnTo>
                  <a:lnTo>
                    <a:pt x="15" y="285"/>
                  </a:lnTo>
                  <a:lnTo>
                    <a:pt x="23" y="293"/>
                  </a:lnTo>
                  <a:lnTo>
                    <a:pt x="39" y="293"/>
                  </a:lnTo>
                  <a:lnTo>
                    <a:pt x="71" y="293"/>
                  </a:lnTo>
                  <a:lnTo>
                    <a:pt x="87" y="308"/>
                  </a:lnTo>
                  <a:lnTo>
                    <a:pt x="87" y="316"/>
                  </a:lnTo>
                  <a:lnTo>
                    <a:pt x="87" y="356"/>
                  </a:lnTo>
                  <a:lnTo>
                    <a:pt x="102" y="356"/>
                  </a:lnTo>
                  <a:lnTo>
                    <a:pt x="126" y="348"/>
                  </a:lnTo>
                  <a:lnTo>
                    <a:pt x="134" y="348"/>
                  </a:lnTo>
                  <a:lnTo>
                    <a:pt x="142" y="356"/>
                  </a:lnTo>
                  <a:lnTo>
                    <a:pt x="142" y="348"/>
                  </a:lnTo>
                  <a:lnTo>
                    <a:pt x="150" y="340"/>
                  </a:lnTo>
                  <a:lnTo>
                    <a:pt x="158" y="332"/>
                  </a:lnTo>
                  <a:lnTo>
                    <a:pt x="166" y="316"/>
                  </a:lnTo>
                  <a:lnTo>
                    <a:pt x="174" y="308"/>
                  </a:lnTo>
                  <a:lnTo>
                    <a:pt x="189" y="293"/>
                  </a:lnTo>
                  <a:lnTo>
                    <a:pt x="197" y="293"/>
                  </a:lnTo>
                  <a:lnTo>
                    <a:pt x="197" y="285"/>
                  </a:lnTo>
                  <a:lnTo>
                    <a:pt x="205" y="285"/>
                  </a:lnTo>
                  <a:lnTo>
                    <a:pt x="213" y="293"/>
                  </a:lnTo>
                  <a:lnTo>
                    <a:pt x="221" y="301"/>
                  </a:lnTo>
                  <a:lnTo>
                    <a:pt x="245" y="293"/>
                  </a:lnTo>
                  <a:lnTo>
                    <a:pt x="268" y="277"/>
                  </a:lnTo>
                  <a:lnTo>
                    <a:pt x="276" y="277"/>
                  </a:lnTo>
                  <a:lnTo>
                    <a:pt x="284" y="277"/>
                  </a:lnTo>
                  <a:lnTo>
                    <a:pt x="300" y="269"/>
                  </a:lnTo>
                  <a:lnTo>
                    <a:pt x="324" y="269"/>
                  </a:lnTo>
                  <a:lnTo>
                    <a:pt x="340" y="261"/>
                  </a:lnTo>
                  <a:lnTo>
                    <a:pt x="356" y="261"/>
                  </a:lnTo>
                  <a:lnTo>
                    <a:pt x="363" y="261"/>
                  </a:lnTo>
                  <a:lnTo>
                    <a:pt x="371" y="253"/>
                  </a:lnTo>
                  <a:lnTo>
                    <a:pt x="363" y="245"/>
                  </a:lnTo>
                  <a:lnTo>
                    <a:pt x="363" y="221"/>
                  </a:lnTo>
                  <a:lnTo>
                    <a:pt x="371" y="182"/>
                  </a:lnTo>
                  <a:lnTo>
                    <a:pt x="363" y="174"/>
                  </a:lnTo>
                  <a:lnTo>
                    <a:pt x="363" y="166"/>
                  </a:lnTo>
                  <a:lnTo>
                    <a:pt x="363" y="158"/>
                  </a:lnTo>
                  <a:lnTo>
                    <a:pt x="348" y="135"/>
                  </a:lnTo>
                  <a:lnTo>
                    <a:pt x="332" y="127"/>
                  </a:lnTo>
                  <a:lnTo>
                    <a:pt x="324" y="119"/>
                  </a:lnTo>
                  <a:lnTo>
                    <a:pt x="316" y="111"/>
                  </a:lnTo>
                  <a:lnTo>
                    <a:pt x="316" y="95"/>
                  </a:lnTo>
                  <a:lnTo>
                    <a:pt x="308" y="87"/>
                  </a:lnTo>
                  <a:lnTo>
                    <a:pt x="276" y="63"/>
                  </a:lnTo>
                  <a:lnTo>
                    <a:pt x="268" y="56"/>
                  </a:lnTo>
                  <a:lnTo>
                    <a:pt x="261" y="56"/>
                  </a:lnTo>
                  <a:lnTo>
                    <a:pt x="245" y="32"/>
                  </a:lnTo>
                  <a:lnTo>
                    <a:pt x="205" y="0"/>
                  </a:lnTo>
                  <a:lnTo>
                    <a:pt x="197" y="0"/>
                  </a:lnTo>
                  <a:lnTo>
                    <a:pt x="189" y="8"/>
                  </a:lnTo>
                  <a:lnTo>
                    <a:pt x="174" y="8"/>
                  </a:lnTo>
                  <a:lnTo>
                    <a:pt x="174" y="16"/>
                  </a:lnTo>
                  <a:lnTo>
                    <a:pt x="174" y="40"/>
                  </a:lnTo>
                  <a:lnTo>
                    <a:pt x="166" y="63"/>
                  </a:lnTo>
                  <a:lnTo>
                    <a:pt x="166" y="79"/>
                  </a:lnTo>
                  <a:lnTo>
                    <a:pt x="166" y="111"/>
                  </a:lnTo>
                  <a:lnTo>
                    <a:pt x="166" y="135"/>
                  </a:lnTo>
                  <a:lnTo>
                    <a:pt x="158" y="158"/>
                  </a:lnTo>
                  <a:lnTo>
                    <a:pt x="158" y="182"/>
                  </a:lnTo>
                  <a:lnTo>
                    <a:pt x="158" y="198"/>
                  </a:lnTo>
                  <a:lnTo>
                    <a:pt x="158" y="221"/>
                  </a:lnTo>
                  <a:lnTo>
                    <a:pt x="126" y="221"/>
                  </a:lnTo>
                  <a:lnTo>
                    <a:pt x="94" y="221"/>
                  </a:lnTo>
                  <a:lnTo>
                    <a:pt x="63" y="229"/>
                  </a:lnTo>
                  <a:lnTo>
                    <a:pt x="55" y="229"/>
                  </a:lnTo>
                  <a:lnTo>
                    <a:pt x="55" y="221"/>
                  </a:lnTo>
                  <a:lnTo>
                    <a:pt x="47" y="221"/>
                  </a:lnTo>
                  <a:lnTo>
                    <a:pt x="39" y="206"/>
                  </a:lnTo>
                  <a:lnTo>
                    <a:pt x="31" y="198"/>
                  </a:lnTo>
                  <a:lnTo>
                    <a:pt x="23" y="206"/>
                  </a:lnTo>
                  <a:lnTo>
                    <a:pt x="15" y="2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2" name="Freeform 225"/>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3" name="Freeform 226"/>
            <p:cNvSpPr>
              <a:spLocks/>
            </p:cNvSpPr>
            <p:nvPr/>
          </p:nvSpPr>
          <p:spPr bwMode="auto">
            <a:xfrm>
              <a:off x="2527" y="2758"/>
              <a:ext cx="134" cy="110"/>
            </a:xfrm>
            <a:custGeom>
              <a:avLst/>
              <a:gdLst>
                <a:gd name="T0" fmla="*/ 63 w 134"/>
                <a:gd name="T1" fmla="*/ 94 h 110"/>
                <a:gd name="T2" fmla="*/ 87 w 134"/>
                <a:gd name="T3" fmla="*/ 102 h 110"/>
                <a:gd name="T4" fmla="*/ 95 w 134"/>
                <a:gd name="T5" fmla="*/ 102 h 110"/>
                <a:gd name="T6" fmla="*/ 103 w 134"/>
                <a:gd name="T7" fmla="*/ 110 h 110"/>
                <a:gd name="T8" fmla="*/ 119 w 134"/>
                <a:gd name="T9" fmla="*/ 110 h 110"/>
                <a:gd name="T10" fmla="*/ 119 w 134"/>
                <a:gd name="T11" fmla="*/ 94 h 110"/>
                <a:gd name="T12" fmla="*/ 134 w 134"/>
                <a:gd name="T13" fmla="*/ 71 h 110"/>
                <a:gd name="T14" fmla="*/ 126 w 134"/>
                <a:gd name="T15" fmla="*/ 63 h 110"/>
                <a:gd name="T16" fmla="*/ 111 w 134"/>
                <a:gd name="T17" fmla="*/ 55 h 110"/>
                <a:gd name="T18" fmla="*/ 103 w 134"/>
                <a:gd name="T19" fmla="*/ 39 h 110"/>
                <a:gd name="T20" fmla="*/ 95 w 134"/>
                <a:gd name="T21" fmla="*/ 31 h 110"/>
                <a:gd name="T22" fmla="*/ 87 w 134"/>
                <a:gd name="T23" fmla="*/ 23 h 110"/>
                <a:gd name="T24" fmla="*/ 87 w 134"/>
                <a:gd name="T25" fmla="*/ 15 h 110"/>
                <a:gd name="T26" fmla="*/ 79 w 134"/>
                <a:gd name="T27" fmla="*/ 7 h 110"/>
                <a:gd name="T28" fmla="*/ 71 w 134"/>
                <a:gd name="T29" fmla="*/ 0 h 110"/>
                <a:gd name="T30" fmla="*/ 47 w 134"/>
                <a:gd name="T31" fmla="*/ 7 h 110"/>
                <a:gd name="T32" fmla="*/ 32 w 134"/>
                <a:gd name="T33" fmla="*/ 7 h 110"/>
                <a:gd name="T34" fmla="*/ 16 w 134"/>
                <a:gd name="T35" fmla="*/ 0 h 110"/>
                <a:gd name="T36" fmla="*/ 0 w 134"/>
                <a:gd name="T37" fmla="*/ 31 h 110"/>
                <a:gd name="T38" fmla="*/ 8 w 134"/>
                <a:gd name="T39" fmla="*/ 47 h 110"/>
                <a:gd name="T40" fmla="*/ 55 w 134"/>
                <a:gd name="T41" fmla="*/ 47 h 110"/>
                <a:gd name="T42" fmla="*/ 63 w 134"/>
                <a:gd name="T43" fmla="*/ 55 h 110"/>
                <a:gd name="T44" fmla="*/ 71 w 134"/>
                <a:gd name="T45" fmla="*/ 63 h 110"/>
                <a:gd name="T46" fmla="*/ 47 w 134"/>
                <a:gd name="T47" fmla="*/ 63 h 110"/>
                <a:gd name="T48" fmla="*/ 32 w 134"/>
                <a:gd name="T49" fmla="*/ 71 h 110"/>
                <a:gd name="T50" fmla="*/ 16 w 134"/>
                <a:gd name="T51" fmla="*/ 79 h 110"/>
                <a:gd name="T52" fmla="*/ 24 w 134"/>
                <a:gd name="T53" fmla="*/ 94 h 110"/>
                <a:gd name="T54" fmla="*/ 32 w 134"/>
                <a:gd name="T55" fmla="*/ 86 h 110"/>
                <a:gd name="T56" fmla="*/ 47 w 134"/>
                <a:gd name="T57" fmla="*/ 86 h 110"/>
                <a:gd name="T58" fmla="*/ 55 w 134"/>
                <a:gd name="T59" fmla="*/ 86 h 110"/>
                <a:gd name="T60" fmla="*/ 63 w 134"/>
                <a:gd name="T61" fmla="*/ 9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10">
                  <a:moveTo>
                    <a:pt x="63" y="94"/>
                  </a:moveTo>
                  <a:lnTo>
                    <a:pt x="87" y="102"/>
                  </a:lnTo>
                  <a:lnTo>
                    <a:pt x="95" y="102"/>
                  </a:lnTo>
                  <a:lnTo>
                    <a:pt x="103" y="110"/>
                  </a:lnTo>
                  <a:lnTo>
                    <a:pt x="119" y="110"/>
                  </a:lnTo>
                  <a:lnTo>
                    <a:pt x="119" y="94"/>
                  </a:lnTo>
                  <a:lnTo>
                    <a:pt x="134" y="71"/>
                  </a:lnTo>
                  <a:lnTo>
                    <a:pt x="126" y="63"/>
                  </a:lnTo>
                  <a:lnTo>
                    <a:pt x="111" y="55"/>
                  </a:lnTo>
                  <a:lnTo>
                    <a:pt x="103" y="39"/>
                  </a:lnTo>
                  <a:lnTo>
                    <a:pt x="95" y="31"/>
                  </a:lnTo>
                  <a:lnTo>
                    <a:pt x="87" y="23"/>
                  </a:lnTo>
                  <a:lnTo>
                    <a:pt x="87" y="15"/>
                  </a:lnTo>
                  <a:lnTo>
                    <a:pt x="79" y="7"/>
                  </a:lnTo>
                  <a:lnTo>
                    <a:pt x="71" y="0"/>
                  </a:lnTo>
                  <a:lnTo>
                    <a:pt x="47" y="7"/>
                  </a:lnTo>
                  <a:lnTo>
                    <a:pt x="32" y="7"/>
                  </a:lnTo>
                  <a:lnTo>
                    <a:pt x="16" y="0"/>
                  </a:lnTo>
                  <a:lnTo>
                    <a:pt x="0" y="31"/>
                  </a:lnTo>
                  <a:lnTo>
                    <a:pt x="8" y="47"/>
                  </a:lnTo>
                  <a:lnTo>
                    <a:pt x="55" y="47"/>
                  </a:lnTo>
                  <a:lnTo>
                    <a:pt x="63" y="55"/>
                  </a:lnTo>
                  <a:lnTo>
                    <a:pt x="71" y="63"/>
                  </a:lnTo>
                  <a:lnTo>
                    <a:pt x="47" y="63"/>
                  </a:lnTo>
                  <a:lnTo>
                    <a:pt x="32" y="71"/>
                  </a:lnTo>
                  <a:lnTo>
                    <a:pt x="16" y="79"/>
                  </a:lnTo>
                  <a:lnTo>
                    <a:pt x="24" y="94"/>
                  </a:lnTo>
                  <a:lnTo>
                    <a:pt x="32" y="86"/>
                  </a:lnTo>
                  <a:lnTo>
                    <a:pt x="47" y="86"/>
                  </a:lnTo>
                  <a:lnTo>
                    <a:pt x="55" y="86"/>
                  </a:lnTo>
                  <a:lnTo>
                    <a:pt x="63" y="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4" name="Freeform 227"/>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5" name="Freeform 228"/>
            <p:cNvSpPr>
              <a:spLocks/>
            </p:cNvSpPr>
            <p:nvPr/>
          </p:nvSpPr>
          <p:spPr bwMode="auto">
            <a:xfrm>
              <a:off x="2566" y="2852"/>
              <a:ext cx="167" cy="174"/>
            </a:xfrm>
            <a:custGeom>
              <a:avLst/>
              <a:gdLst>
                <a:gd name="T0" fmla="*/ 24 w 167"/>
                <a:gd name="T1" fmla="*/ 0 h 174"/>
                <a:gd name="T2" fmla="*/ 32 w 167"/>
                <a:gd name="T3" fmla="*/ 8 h 174"/>
                <a:gd name="T4" fmla="*/ 32 w 167"/>
                <a:gd name="T5" fmla="*/ 16 h 174"/>
                <a:gd name="T6" fmla="*/ 24 w 167"/>
                <a:gd name="T7" fmla="*/ 16 h 174"/>
                <a:gd name="T8" fmla="*/ 8 w 167"/>
                <a:gd name="T9" fmla="*/ 24 h 174"/>
                <a:gd name="T10" fmla="*/ 0 w 167"/>
                <a:gd name="T11" fmla="*/ 24 h 174"/>
                <a:gd name="T12" fmla="*/ 0 w 167"/>
                <a:gd name="T13" fmla="*/ 32 h 174"/>
                <a:gd name="T14" fmla="*/ 8 w 167"/>
                <a:gd name="T15" fmla="*/ 48 h 174"/>
                <a:gd name="T16" fmla="*/ 16 w 167"/>
                <a:gd name="T17" fmla="*/ 64 h 174"/>
                <a:gd name="T18" fmla="*/ 16 w 167"/>
                <a:gd name="T19" fmla="*/ 72 h 174"/>
                <a:gd name="T20" fmla="*/ 24 w 167"/>
                <a:gd name="T21" fmla="*/ 79 h 174"/>
                <a:gd name="T22" fmla="*/ 32 w 167"/>
                <a:gd name="T23" fmla="*/ 103 h 174"/>
                <a:gd name="T24" fmla="*/ 48 w 167"/>
                <a:gd name="T25" fmla="*/ 103 h 174"/>
                <a:gd name="T26" fmla="*/ 56 w 167"/>
                <a:gd name="T27" fmla="*/ 95 h 174"/>
                <a:gd name="T28" fmla="*/ 64 w 167"/>
                <a:gd name="T29" fmla="*/ 95 h 174"/>
                <a:gd name="T30" fmla="*/ 80 w 167"/>
                <a:gd name="T31" fmla="*/ 95 h 174"/>
                <a:gd name="T32" fmla="*/ 87 w 167"/>
                <a:gd name="T33" fmla="*/ 103 h 174"/>
                <a:gd name="T34" fmla="*/ 95 w 167"/>
                <a:gd name="T35" fmla="*/ 111 h 174"/>
                <a:gd name="T36" fmla="*/ 95 w 167"/>
                <a:gd name="T37" fmla="*/ 143 h 174"/>
                <a:gd name="T38" fmla="*/ 111 w 167"/>
                <a:gd name="T39" fmla="*/ 143 h 174"/>
                <a:gd name="T40" fmla="*/ 119 w 167"/>
                <a:gd name="T41" fmla="*/ 143 h 174"/>
                <a:gd name="T42" fmla="*/ 119 w 167"/>
                <a:gd name="T43" fmla="*/ 151 h 174"/>
                <a:gd name="T44" fmla="*/ 119 w 167"/>
                <a:gd name="T45" fmla="*/ 158 h 174"/>
                <a:gd name="T46" fmla="*/ 119 w 167"/>
                <a:gd name="T47" fmla="*/ 174 h 174"/>
                <a:gd name="T48" fmla="*/ 135 w 167"/>
                <a:gd name="T49" fmla="*/ 174 h 174"/>
                <a:gd name="T50" fmla="*/ 151 w 167"/>
                <a:gd name="T51" fmla="*/ 166 h 174"/>
                <a:gd name="T52" fmla="*/ 167 w 167"/>
                <a:gd name="T53" fmla="*/ 151 h 174"/>
                <a:gd name="T54" fmla="*/ 167 w 167"/>
                <a:gd name="T55" fmla="*/ 127 h 174"/>
                <a:gd name="T56" fmla="*/ 167 w 167"/>
                <a:gd name="T57" fmla="*/ 87 h 174"/>
                <a:gd name="T58" fmla="*/ 167 w 167"/>
                <a:gd name="T59" fmla="*/ 79 h 174"/>
                <a:gd name="T60" fmla="*/ 151 w 167"/>
                <a:gd name="T61" fmla="*/ 64 h 174"/>
                <a:gd name="T62" fmla="*/ 119 w 167"/>
                <a:gd name="T63" fmla="*/ 64 h 174"/>
                <a:gd name="T64" fmla="*/ 103 w 167"/>
                <a:gd name="T65" fmla="*/ 64 h 174"/>
                <a:gd name="T66" fmla="*/ 95 w 167"/>
                <a:gd name="T67" fmla="*/ 56 h 174"/>
                <a:gd name="T68" fmla="*/ 95 w 167"/>
                <a:gd name="T69" fmla="*/ 48 h 174"/>
                <a:gd name="T70" fmla="*/ 87 w 167"/>
                <a:gd name="T71" fmla="*/ 48 h 174"/>
                <a:gd name="T72" fmla="*/ 95 w 167"/>
                <a:gd name="T73" fmla="*/ 32 h 174"/>
                <a:gd name="T74" fmla="*/ 87 w 167"/>
                <a:gd name="T75" fmla="*/ 24 h 174"/>
                <a:gd name="T76" fmla="*/ 80 w 167"/>
                <a:gd name="T77" fmla="*/ 16 h 174"/>
                <a:gd name="T78" fmla="*/ 64 w 167"/>
                <a:gd name="T79" fmla="*/ 16 h 174"/>
                <a:gd name="T80" fmla="*/ 56 w 167"/>
                <a:gd name="T81" fmla="*/ 8 h 174"/>
                <a:gd name="T82" fmla="*/ 48 w 167"/>
                <a:gd name="T83" fmla="*/ 8 h 174"/>
                <a:gd name="T84" fmla="*/ 24 w 167"/>
                <a:gd name="T85"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74">
                  <a:moveTo>
                    <a:pt x="24" y="0"/>
                  </a:moveTo>
                  <a:lnTo>
                    <a:pt x="32" y="8"/>
                  </a:lnTo>
                  <a:lnTo>
                    <a:pt x="32" y="16"/>
                  </a:lnTo>
                  <a:lnTo>
                    <a:pt x="24" y="16"/>
                  </a:lnTo>
                  <a:lnTo>
                    <a:pt x="8" y="24"/>
                  </a:lnTo>
                  <a:lnTo>
                    <a:pt x="0" y="24"/>
                  </a:lnTo>
                  <a:lnTo>
                    <a:pt x="0" y="32"/>
                  </a:lnTo>
                  <a:lnTo>
                    <a:pt x="8" y="48"/>
                  </a:lnTo>
                  <a:lnTo>
                    <a:pt x="16" y="64"/>
                  </a:lnTo>
                  <a:lnTo>
                    <a:pt x="16" y="72"/>
                  </a:lnTo>
                  <a:lnTo>
                    <a:pt x="24" y="79"/>
                  </a:lnTo>
                  <a:lnTo>
                    <a:pt x="32" y="103"/>
                  </a:lnTo>
                  <a:lnTo>
                    <a:pt x="48" y="103"/>
                  </a:lnTo>
                  <a:lnTo>
                    <a:pt x="56" y="95"/>
                  </a:lnTo>
                  <a:lnTo>
                    <a:pt x="64" y="95"/>
                  </a:lnTo>
                  <a:lnTo>
                    <a:pt x="80" y="95"/>
                  </a:lnTo>
                  <a:lnTo>
                    <a:pt x="87" y="103"/>
                  </a:lnTo>
                  <a:lnTo>
                    <a:pt x="95" y="111"/>
                  </a:lnTo>
                  <a:lnTo>
                    <a:pt x="95" y="143"/>
                  </a:lnTo>
                  <a:lnTo>
                    <a:pt x="111" y="143"/>
                  </a:lnTo>
                  <a:lnTo>
                    <a:pt x="119" y="143"/>
                  </a:lnTo>
                  <a:lnTo>
                    <a:pt x="119" y="151"/>
                  </a:lnTo>
                  <a:lnTo>
                    <a:pt x="119" y="158"/>
                  </a:lnTo>
                  <a:lnTo>
                    <a:pt x="119" y="174"/>
                  </a:lnTo>
                  <a:lnTo>
                    <a:pt x="135" y="174"/>
                  </a:lnTo>
                  <a:lnTo>
                    <a:pt x="151" y="166"/>
                  </a:lnTo>
                  <a:lnTo>
                    <a:pt x="167" y="151"/>
                  </a:lnTo>
                  <a:lnTo>
                    <a:pt x="167" y="127"/>
                  </a:lnTo>
                  <a:lnTo>
                    <a:pt x="167" y="87"/>
                  </a:lnTo>
                  <a:lnTo>
                    <a:pt x="167" y="79"/>
                  </a:lnTo>
                  <a:lnTo>
                    <a:pt x="151" y="64"/>
                  </a:lnTo>
                  <a:lnTo>
                    <a:pt x="119" y="64"/>
                  </a:lnTo>
                  <a:lnTo>
                    <a:pt x="103" y="64"/>
                  </a:lnTo>
                  <a:lnTo>
                    <a:pt x="95" y="56"/>
                  </a:lnTo>
                  <a:lnTo>
                    <a:pt x="95" y="48"/>
                  </a:lnTo>
                  <a:lnTo>
                    <a:pt x="87" y="48"/>
                  </a:lnTo>
                  <a:lnTo>
                    <a:pt x="95" y="32"/>
                  </a:lnTo>
                  <a:lnTo>
                    <a:pt x="87" y="24"/>
                  </a:lnTo>
                  <a:lnTo>
                    <a:pt x="80" y="16"/>
                  </a:lnTo>
                  <a:lnTo>
                    <a:pt x="64" y="16"/>
                  </a:lnTo>
                  <a:lnTo>
                    <a:pt x="56" y="8"/>
                  </a:lnTo>
                  <a:lnTo>
                    <a:pt x="48" y="8"/>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6" name="Freeform 229"/>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7" name="Freeform 230"/>
            <p:cNvSpPr>
              <a:spLocks/>
            </p:cNvSpPr>
            <p:nvPr/>
          </p:nvSpPr>
          <p:spPr bwMode="auto">
            <a:xfrm>
              <a:off x="2701" y="2971"/>
              <a:ext cx="150" cy="158"/>
            </a:xfrm>
            <a:custGeom>
              <a:avLst/>
              <a:gdLst>
                <a:gd name="T0" fmla="*/ 16 w 150"/>
                <a:gd name="T1" fmla="*/ 142 h 158"/>
                <a:gd name="T2" fmla="*/ 24 w 150"/>
                <a:gd name="T3" fmla="*/ 126 h 158"/>
                <a:gd name="T4" fmla="*/ 24 w 150"/>
                <a:gd name="T5" fmla="*/ 95 h 158"/>
                <a:gd name="T6" fmla="*/ 8 w 150"/>
                <a:gd name="T7" fmla="*/ 87 h 158"/>
                <a:gd name="T8" fmla="*/ 0 w 150"/>
                <a:gd name="T9" fmla="*/ 79 h 158"/>
                <a:gd name="T10" fmla="*/ 8 w 150"/>
                <a:gd name="T11" fmla="*/ 71 h 158"/>
                <a:gd name="T12" fmla="*/ 8 w 150"/>
                <a:gd name="T13" fmla="*/ 63 h 158"/>
                <a:gd name="T14" fmla="*/ 0 w 150"/>
                <a:gd name="T15" fmla="*/ 55 h 158"/>
                <a:gd name="T16" fmla="*/ 16 w 150"/>
                <a:gd name="T17" fmla="*/ 47 h 158"/>
                <a:gd name="T18" fmla="*/ 32 w 150"/>
                <a:gd name="T19" fmla="*/ 32 h 158"/>
                <a:gd name="T20" fmla="*/ 39 w 150"/>
                <a:gd name="T21" fmla="*/ 8 h 158"/>
                <a:gd name="T22" fmla="*/ 47 w 150"/>
                <a:gd name="T23" fmla="*/ 8 h 158"/>
                <a:gd name="T24" fmla="*/ 71 w 150"/>
                <a:gd name="T25" fmla="*/ 0 h 158"/>
                <a:gd name="T26" fmla="*/ 79 w 150"/>
                <a:gd name="T27" fmla="*/ 0 h 158"/>
                <a:gd name="T28" fmla="*/ 87 w 150"/>
                <a:gd name="T29" fmla="*/ 8 h 158"/>
                <a:gd name="T30" fmla="*/ 95 w 150"/>
                <a:gd name="T31" fmla="*/ 16 h 158"/>
                <a:gd name="T32" fmla="*/ 103 w 150"/>
                <a:gd name="T33" fmla="*/ 32 h 158"/>
                <a:gd name="T34" fmla="*/ 111 w 150"/>
                <a:gd name="T35" fmla="*/ 32 h 158"/>
                <a:gd name="T36" fmla="*/ 119 w 150"/>
                <a:gd name="T37" fmla="*/ 32 h 158"/>
                <a:gd name="T38" fmla="*/ 142 w 150"/>
                <a:gd name="T39" fmla="*/ 24 h 158"/>
                <a:gd name="T40" fmla="*/ 142 w 150"/>
                <a:gd name="T41" fmla="*/ 32 h 158"/>
                <a:gd name="T42" fmla="*/ 150 w 150"/>
                <a:gd name="T43" fmla="*/ 47 h 158"/>
                <a:gd name="T44" fmla="*/ 150 w 150"/>
                <a:gd name="T45" fmla="*/ 63 h 158"/>
                <a:gd name="T46" fmla="*/ 150 w 150"/>
                <a:gd name="T47" fmla="*/ 79 h 158"/>
                <a:gd name="T48" fmla="*/ 150 w 150"/>
                <a:gd name="T49" fmla="*/ 87 h 158"/>
                <a:gd name="T50" fmla="*/ 150 w 150"/>
                <a:gd name="T51" fmla="*/ 95 h 158"/>
                <a:gd name="T52" fmla="*/ 142 w 150"/>
                <a:gd name="T53" fmla="*/ 103 h 158"/>
                <a:gd name="T54" fmla="*/ 134 w 150"/>
                <a:gd name="T55" fmla="*/ 111 h 158"/>
                <a:gd name="T56" fmla="*/ 134 w 150"/>
                <a:gd name="T57" fmla="*/ 126 h 158"/>
                <a:gd name="T58" fmla="*/ 134 w 150"/>
                <a:gd name="T59" fmla="*/ 142 h 158"/>
                <a:gd name="T60" fmla="*/ 126 w 150"/>
                <a:gd name="T61" fmla="*/ 158 h 158"/>
                <a:gd name="T62" fmla="*/ 103 w 150"/>
                <a:gd name="T63" fmla="*/ 158 h 158"/>
                <a:gd name="T64" fmla="*/ 95 w 150"/>
                <a:gd name="T65" fmla="*/ 150 h 158"/>
                <a:gd name="T66" fmla="*/ 95 w 150"/>
                <a:gd name="T67" fmla="*/ 142 h 158"/>
                <a:gd name="T68" fmla="*/ 87 w 150"/>
                <a:gd name="T69" fmla="*/ 142 h 158"/>
                <a:gd name="T70" fmla="*/ 79 w 150"/>
                <a:gd name="T71" fmla="*/ 142 h 158"/>
                <a:gd name="T72" fmla="*/ 71 w 150"/>
                <a:gd name="T73" fmla="*/ 150 h 158"/>
                <a:gd name="T74" fmla="*/ 55 w 150"/>
                <a:gd name="T75" fmla="*/ 150 h 158"/>
                <a:gd name="T76" fmla="*/ 39 w 150"/>
                <a:gd name="T77" fmla="*/ 150 h 158"/>
                <a:gd name="T78" fmla="*/ 24 w 150"/>
                <a:gd name="T79" fmla="*/ 150 h 158"/>
                <a:gd name="T80" fmla="*/ 16 w 150"/>
                <a:gd name="T81" fmla="*/ 14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58">
                  <a:moveTo>
                    <a:pt x="16" y="142"/>
                  </a:moveTo>
                  <a:lnTo>
                    <a:pt x="24" y="126"/>
                  </a:lnTo>
                  <a:lnTo>
                    <a:pt x="24" y="95"/>
                  </a:lnTo>
                  <a:lnTo>
                    <a:pt x="8" y="87"/>
                  </a:lnTo>
                  <a:lnTo>
                    <a:pt x="0" y="79"/>
                  </a:lnTo>
                  <a:lnTo>
                    <a:pt x="8" y="71"/>
                  </a:lnTo>
                  <a:lnTo>
                    <a:pt x="8" y="63"/>
                  </a:lnTo>
                  <a:lnTo>
                    <a:pt x="0" y="55"/>
                  </a:lnTo>
                  <a:lnTo>
                    <a:pt x="16" y="47"/>
                  </a:lnTo>
                  <a:lnTo>
                    <a:pt x="32" y="32"/>
                  </a:lnTo>
                  <a:lnTo>
                    <a:pt x="39" y="8"/>
                  </a:lnTo>
                  <a:lnTo>
                    <a:pt x="47" y="8"/>
                  </a:lnTo>
                  <a:lnTo>
                    <a:pt x="71" y="0"/>
                  </a:lnTo>
                  <a:lnTo>
                    <a:pt x="79" y="0"/>
                  </a:lnTo>
                  <a:lnTo>
                    <a:pt x="87" y="8"/>
                  </a:lnTo>
                  <a:lnTo>
                    <a:pt x="95" y="16"/>
                  </a:lnTo>
                  <a:lnTo>
                    <a:pt x="103" y="32"/>
                  </a:lnTo>
                  <a:lnTo>
                    <a:pt x="111" y="32"/>
                  </a:lnTo>
                  <a:lnTo>
                    <a:pt x="119" y="32"/>
                  </a:lnTo>
                  <a:lnTo>
                    <a:pt x="142" y="24"/>
                  </a:lnTo>
                  <a:lnTo>
                    <a:pt x="142" y="32"/>
                  </a:lnTo>
                  <a:lnTo>
                    <a:pt x="150" y="47"/>
                  </a:lnTo>
                  <a:lnTo>
                    <a:pt x="150" y="63"/>
                  </a:lnTo>
                  <a:lnTo>
                    <a:pt x="150" y="79"/>
                  </a:lnTo>
                  <a:lnTo>
                    <a:pt x="150" y="87"/>
                  </a:lnTo>
                  <a:lnTo>
                    <a:pt x="150" y="95"/>
                  </a:lnTo>
                  <a:lnTo>
                    <a:pt x="142" y="103"/>
                  </a:lnTo>
                  <a:lnTo>
                    <a:pt x="134" y="111"/>
                  </a:lnTo>
                  <a:lnTo>
                    <a:pt x="134" y="126"/>
                  </a:lnTo>
                  <a:lnTo>
                    <a:pt x="134" y="142"/>
                  </a:lnTo>
                  <a:lnTo>
                    <a:pt x="126" y="158"/>
                  </a:lnTo>
                  <a:lnTo>
                    <a:pt x="103" y="158"/>
                  </a:lnTo>
                  <a:lnTo>
                    <a:pt x="95" y="150"/>
                  </a:lnTo>
                  <a:lnTo>
                    <a:pt x="95" y="142"/>
                  </a:lnTo>
                  <a:lnTo>
                    <a:pt x="87" y="142"/>
                  </a:lnTo>
                  <a:lnTo>
                    <a:pt x="79" y="142"/>
                  </a:lnTo>
                  <a:lnTo>
                    <a:pt x="71" y="150"/>
                  </a:lnTo>
                  <a:lnTo>
                    <a:pt x="55" y="150"/>
                  </a:lnTo>
                  <a:lnTo>
                    <a:pt x="39" y="150"/>
                  </a:lnTo>
                  <a:lnTo>
                    <a:pt x="24" y="150"/>
                  </a:lnTo>
                  <a:lnTo>
                    <a:pt x="16"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8" name="Freeform 231"/>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29" name="Freeform 232"/>
            <p:cNvSpPr>
              <a:spLocks/>
            </p:cNvSpPr>
            <p:nvPr/>
          </p:nvSpPr>
          <p:spPr bwMode="auto">
            <a:xfrm>
              <a:off x="2598" y="2947"/>
              <a:ext cx="63" cy="79"/>
            </a:xfrm>
            <a:custGeom>
              <a:avLst/>
              <a:gdLst>
                <a:gd name="T0" fmla="*/ 32 w 63"/>
                <a:gd name="T1" fmla="*/ 79 h 79"/>
                <a:gd name="T2" fmla="*/ 40 w 63"/>
                <a:gd name="T3" fmla="*/ 71 h 79"/>
                <a:gd name="T4" fmla="*/ 63 w 63"/>
                <a:gd name="T5" fmla="*/ 48 h 79"/>
                <a:gd name="T6" fmla="*/ 63 w 63"/>
                <a:gd name="T7" fmla="*/ 16 h 79"/>
                <a:gd name="T8" fmla="*/ 55 w 63"/>
                <a:gd name="T9" fmla="*/ 8 h 79"/>
                <a:gd name="T10" fmla="*/ 48 w 63"/>
                <a:gd name="T11" fmla="*/ 0 h 79"/>
                <a:gd name="T12" fmla="*/ 40 w 63"/>
                <a:gd name="T13" fmla="*/ 0 h 79"/>
                <a:gd name="T14" fmla="*/ 32 w 63"/>
                <a:gd name="T15" fmla="*/ 0 h 79"/>
                <a:gd name="T16" fmla="*/ 24 w 63"/>
                <a:gd name="T17" fmla="*/ 0 h 79"/>
                <a:gd name="T18" fmla="*/ 16 w 63"/>
                <a:gd name="T19" fmla="*/ 8 h 79"/>
                <a:gd name="T20" fmla="*/ 0 w 63"/>
                <a:gd name="T21" fmla="*/ 8 h 79"/>
                <a:gd name="T22" fmla="*/ 8 w 63"/>
                <a:gd name="T23" fmla="*/ 24 h 79"/>
                <a:gd name="T24" fmla="*/ 8 w 63"/>
                <a:gd name="T25" fmla="*/ 48 h 79"/>
                <a:gd name="T26" fmla="*/ 16 w 63"/>
                <a:gd name="T27" fmla="*/ 63 h 79"/>
                <a:gd name="T28" fmla="*/ 32 w 63"/>
                <a:gd name="T2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79">
                  <a:moveTo>
                    <a:pt x="32" y="79"/>
                  </a:moveTo>
                  <a:lnTo>
                    <a:pt x="40" y="71"/>
                  </a:lnTo>
                  <a:lnTo>
                    <a:pt x="63" y="48"/>
                  </a:lnTo>
                  <a:lnTo>
                    <a:pt x="63" y="16"/>
                  </a:lnTo>
                  <a:lnTo>
                    <a:pt x="55" y="8"/>
                  </a:lnTo>
                  <a:lnTo>
                    <a:pt x="48" y="0"/>
                  </a:lnTo>
                  <a:lnTo>
                    <a:pt x="40" y="0"/>
                  </a:lnTo>
                  <a:lnTo>
                    <a:pt x="32" y="0"/>
                  </a:lnTo>
                  <a:lnTo>
                    <a:pt x="24" y="0"/>
                  </a:lnTo>
                  <a:lnTo>
                    <a:pt x="16" y="8"/>
                  </a:lnTo>
                  <a:lnTo>
                    <a:pt x="0" y="8"/>
                  </a:lnTo>
                  <a:lnTo>
                    <a:pt x="8" y="24"/>
                  </a:lnTo>
                  <a:lnTo>
                    <a:pt x="8" y="48"/>
                  </a:lnTo>
                  <a:lnTo>
                    <a:pt x="16" y="63"/>
                  </a:lnTo>
                  <a:lnTo>
                    <a:pt x="32"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0" name="Freeform 233"/>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1" name="Freeform 234"/>
            <p:cNvSpPr>
              <a:spLocks/>
            </p:cNvSpPr>
            <p:nvPr/>
          </p:nvSpPr>
          <p:spPr bwMode="auto">
            <a:xfrm>
              <a:off x="2630" y="2995"/>
              <a:ext cx="95" cy="118"/>
            </a:xfrm>
            <a:custGeom>
              <a:avLst/>
              <a:gdLst>
                <a:gd name="T0" fmla="*/ 31 w 95"/>
                <a:gd name="T1" fmla="*/ 0 h 118"/>
                <a:gd name="T2" fmla="*/ 47 w 95"/>
                <a:gd name="T3" fmla="*/ 0 h 118"/>
                <a:gd name="T4" fmla="*/ 55 w 95"/>
                <a:gd name="T5" fmla="*/ 0 h 118"/>
                <a:gd name="T6" fmla="*/ 55 w 95"/>
                <a:gd name="T7" fmla="*/ 8 h 118"/>
                <a:gd name="T8" fmla="*/ 55 w 95"/>
                <a:gd name="T9" fmla="*/ 15 h 118"/>
                <a:gd name="T10" fmla="*/ 55 w 95"/>
                <a:gd name="T11" fmla="*/ 31 h 118"/>
                <a:gd name="T12" fmla="*/ 71 w 95"/>
                <a:gd name="T13" fmla="*/ 31 h 118"/>
                <a:gd name="T14" fmla="*/ 79 w 95"/>
                <a:gd name="T15" fmla="*/ 39 h 118"/>
                <a:gd name="T16" fmla="*/ 79 w 95"/>
                <a:gd name="T17" fmla="*/ 47 h 118"/>
                <a:gd name="T18" fmla="*/ 71 w 95"/>
                <a:gd name="T19" fmla="*/ 55 h 118"/>
                <a:gd name="T20" fmla="*/ 79 w 95"/>
                <a:gd name="T21" fmla="*/ 63 h 118"/>
                <a:gd name="T22" fmla="*/ 87 w 95"/>
                <a:gd name="T23" fmla="*/ 63 h 118"/>
                <a:gd name="T24" fmla="*/ 95 w 95"/>
                <a:gd name="T25" fmla="*/ 71 h 118"/>
                <a:gd name="T26" fmla="*/ 95 w 95"/>
                <a:gd name="T27" fmla="*/ 102 h 118"/>
                <a:gd name="T28" fmla="*/ 87 w 95"/>
                <a:gd name="T29" fmla="*/ 118 h 118"/>
                <a:gd name="T30" fmla="*/ 71 w 95"/>
                <a:gd name="T31" fmla="*/ 110 h 118"/>
                <a:gd name="T32" fmla="*/ 63 w 95"/>
                <a:gd name="T33" fmla="*/ 94 h 118"/>
                <a:gd name="T34" fmla="*/ 55 w 95"/>
                <a:gd name="T35" fmla="*/ 87 h 118"/>
                <a:gd name="T36" fmla="*/ 31 w 95"/>
                <a:gd name="T37" fmla="*/ 63 h 118"/>
                <a:gd name="T38" fmla="*/ 16 w 95"/>
                <a:gd name="T39" fmla="*/ 39 h 118"/>
                <a:gd name="T40" fmla="*/ 0 w 95"/>
                <a:gd name="T41" fmla="*/ 31 h 118"/>
                <a:gd name="T42" fmla="*/ 8 w 95"/>
                <a:gd name="T43" fmla="*/ 23 h 118"/>
                <a:gd name="T44" fmla="*/ 23 w 95"/>
                <a:gd name="T45" fmla="*/ 8 h 118"/>
                <a:gd name="T46" fmla="*/ 31 w 95"/>
                <a:gd name="T4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18">
                  <a:moveTo>
                    <a:pt x="31" y="0"/>
                  </a:moveTo>
                  <a:lnTo>
                    <a:pt x="47" y="0"/>
                  </a:lnTo>
                  <a:lnTo>
                    <a:pt x="55" y="0"/>
                  </a:lnTo>
                  <a:lnTo>
                    <a:pt x="55" y="8"/>
                  </a:lnTo>
                  <a:lnTo>
                    <a:pt x="55" y="15"/>
                  </a:lnTo>
                  <a:lnTo>
                    <a:pt x="55" y="31"/>
                  </a:lnTo>
                  <a:lnTo>
                    <a:pt x="71" y="31"/>
                  </a:lnTo>
                  <a:lnTo>
                    <a:pt x="79" y="39"/>
                  </a:lnTo>
                  <a:lnTo>
                    <a:pt x="79" y="47"/>
                  </a:lnTo>
                  <a:lnTo>
                    <a:pt x="71" y="55"/>
                  </a:lnTo>
                  <a:lnTo>
                    <a:pt x="79" y="63"/>
                  </a:lnTo>
                  <a:lnTo>
                    <a:pt x="87" y="63"/>
                  </a:lnTo>
                  <a:lnTo>
                    <a:pt x="95" y="71"/>
                  </a:lnTo>
                  <a:lnTo>
                    <a:pt x="95" y="102"/>
                  </a:lnTo>
                  <a:lnTo>
                    <a:pt x="87" y="118"/>
                  </a:lnTo>
                  <a:lnTo>
                    <a:pt x="71" y="110"/>
                  </a:lnTo>
                  <a:lnTo>
                    <a:pt x="63" y="94"/>
                  </a:lnTo>
                  <a:lnTo>
                    <a:pt x="55" y="87"/>
                  </a:lnTo>
                  <a:lnTo>
                    <a:pt x="31" y="63"/>
                  </a:lnTo>
                  <a:lnTo>
                    <a:pt x="16" y="39"/>
                  </a:lnTo>
                  <a:lnTo>
                    <a:pt x="0" y="31"/>
                  </a:lnTo>
                  <a:lnTo>
                    <a:pt x="8" y="23"/>
                  </a:lnTo>
                  <a:lnTo>
                    <a:pt x="23" y="8"/>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2" name="Freeform 235"/>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3" name="Freeform 236"/>
            <p:cNvSpPr>
              <a:spLocks/>
            </p:cNvSpPr>
            <p:nvPr/>
          </p:nvSpPr>
          <p:spPr bwMode="auto">
            <a:xfrm>
              <a:off x="2788" y="2900"/>
              <a:ext cx="198" cy="103"/>
            </a:xfrm>
            <a:custGeom>
              <a:avLst/>
              <a:gdLst>
                <a:gd name="T0" fmla="*/ 142 w 198"/>
                <a:gd name="T1" fmla="*/ 0 h 103"/>
                <a:gd name="T2" fmla="*/ 134 w 198"/>
                <a:gd name="T3" fmla="*/ 0 h 103"/>
                <a:gd name="T4" fmla="*/ 126 w 198"/>
                <a:gd name="T5" fmla="*/ 0 h 103"/>
                <a:gd name="T6" fmla="*/ 103 w 198"/>
                <a:gd name="T7" fmla="*/ 16 h 103"/>
                <a:gd name="T8" fmla="*/ 95 w 198"/>
                <a:gd name="T9" fmla="*/ 16 h 103"/>
                <a:gd name="T10" fmla="*/ 79 w 198"/>
                <a:gd name="T11" fmla="*/ 24 h 103"/>
                <a:gd name="T12" fmla="*/ 79 w 198"/>
                <a:gd name="T13" fmla="*/ 16 h 103"/>
                <a:gd name="T14" fmla="*/ 71 w 198"/>
                <a:gd name="T15" fmla="*/ 16 h 103"/>
                <a:gd name="T16" fmla="*/ 55 w 198"/>
                <a:gd name="T17" fmla="*/ 8 h 103"/>
                <a:gd name="T18" fmla="*/ 55 w 198"/>
                <a:gd name="T19" fmla="*/ 16 h 103"/>
                <a:gd name="T20" fmla="*/ 47 w 198"/>
                <a:gd name="T21" fmla="*/ 16 h 103"/>
                <a:gd name="T22" fmla="*/ 32 w 198"/>
                <a:gd name="T23" fmla="*/ 31 h 103"/>
                <a:gd name="T24" fmla="*/ 24 w 198"/>
                <a:gd name="T25" fmla="*/ 39 h 103"/>
                <a:gd name="T26" fmla="*/ 16 w 198"/>
                <a:gd name="T27" fmla="*/ 55 h 103"/>
                <a:gd name="T28" fmla="*/ 8 w 198"/>
                <a:gd name="T29" fmla="*/ 63 h 103"/>
                <a:gd name="T30" fmla="*/ 0 w 198"/>
                <a:gd name="T31" fmla="*/ 71 h 103"/>
                <a:gd name="T32" fmla="*/ 0 w 198"/>
                <a:gd name="T33" fmla="*/ 79 h 103"/>
                <a:gd name="T34" fmla="*/ 8 w 198"/>
                <a:gd name="T35" fmla="*/ 87 h 103"/>
                <a:gd name="T36" fmla="*/ 16 w 198"/>
                <a:gd name="T37" fmla="*/ 103 h 103"/>
                <a:gd name="T38" fmla="*/ 24 w 198"/>
                <a:gd name="T39" fmla="*/ 103 h 103"/>
                <a:gd name="T40" fmla="*/ 32 w 198"/>
                <a:gd name="T41" fmla="*/ 103 h 103"/>
                <a:gd name="T42" fmla="*/ 55 w 198"/>
                <a:gd name="T43" fmla="*/ 95 h 103"/>
                <a:gd name="T44" fmla="*/ 55 w 198"/>
                <a:gd name="T45" fmla="*/ 103 h 103"/>
                <a:gd name="T46" fmla="*/ 63 w 198"/>
                <a:gd name="T47" fmla="*/ 87 h 103"/>
                <a:gd name="T48" fmla="*/ 79 w 198"/>
                <a:gd name="T49" fmla="*/ 87 h 103"/>
                <a:gd name="T50" fmla="*/ 87 w 198"/>
                <a:gd name="T51" fmla="*/ 87 h 103"/>
                <a:gd name="T52" fmla="*/ 111 w 198"/>
                <a:gd name="T53" fmla="*/ 95 h 103"/>
                <a:gd name="T54" fmla="*/ 126 w 198"/>
                <a:gd name="T55" fmla="*/ 95 h 103"/>
                <a:gd name="T56" fmla="*/ 142 w 198"/>
                <a:gd name="T57" fmla="*/ 95 h 103"/>
                <a:gd name="T58" fmla="*/ 158 w 198"/>
                <a:gd name="T59" fmla="*/ 95 h 103"/>
                <a:gd name="T60" fmla="*/ 166 w 198"/>
                <a:gd name="T61" fmla="*/ 95 h 103"/>
                <a:gd name="T62" fmla="*/ 182 w 198"/>
                <a:gd name="T63" fmla="*/ 79 h 103"/>
                <a:gd name="T64" fmla="*/ 198 w 198"/>
                <a:gd name="T65" fmla="*/ 79 h 103"/>
                <a:gd name="T66" fmla="*/ 190 w 198"/>
                <a:gd name="T67" fmla="*/ 71 h 103"/>
                <a:gd name="T68" fmla="*/ 190 w 198"/>
                <a:gd name="T69" fmla="*/ 63 h 103"/>
                <a:gd name="T70" fmla="*/ 190 w 198"/>
                <a:gd name="T71" fmla="*/ 55 h 103"/>
                <a:gd name="T72" fmla="*/ 182 w 198"/>
                <a:gd name="T73" fmla="*/ 47 h 103"/>
                <a:gd name="T74" fmla="*/ 166 w 198"/>
                <a:gd name="T75" fmla="*/ 39 h 103"/>
                <a:gd name="T76" fmla="*/ 158 w 198"/>
                <a:gd name="T77" fmla="*/ 31 h 103"/>
                <a:gd name="T78" fmla="*/ 150 w 198"/>
                <a:gd name="T79" fmla="*/ 24 h 103"/>
                <a:gd name="T80" fmla="*/ 142 w 198"/>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8" h="103">
                  <a:moveTo>
                    <a:pt x="142" y="0"/>
                  </a:moveTo>
                  <a:lnTo>
                    <a:pt x="134" y="0"/>
                  </a:lnTo>
                  <a:lnTo>
                    <a:pt x="126" y="0"/>
                  </a:lnTo>
                  <a:lnTo>
                    <a:pt x="103" y="16"/>
                  </a:lnTo>
                  <a:lnTo>
                    <a:pt x="95" y="16"/>
                  </a:lnTo>
                  <a:lnTo>
                    <a:pt x="79" y="24"/>
                  </a:lnTo>
                  <a:lnTo>
                    <a:pt x="79" y="16"/>
                  </a:lnTo>
                  <a:lnTo>
                    <a:pt x="71" y="16"/>
                  </a:lnTo>
                  <a:lnTo>
                    <a:pt x="55" y="8"/>
                  </a:lnTo>
                  <a:lnTo>
                    <a:pt x="55" y="16"/>
                  </a:lnTo>
                  <a:lnTo>
                    <a:pt x="47" y="16"/>
                  </a:lnTo>
                  <a:lnTo>
                    <a:pt x="32" y="31"/>
                  </a:lnTo>
                  <a:lnTo>
                    <a:pt x="24" y="39"/>
                  </a:lnTo>
                  <a:lnTo>
                    <a:pt x="16" y="55"/>
                  </a:lnTo>
                  <a:lnTo>
                    <a:pt x="8" y="63"/>
                  </a:lnTo>
                  <a:lnTo>
                    <a:pt x="0" y="71"/>
                  </a:lnTo>
                  <a:lnTo>
                    <a:pt x="0" y="79"/>
                  </a:lnTo>
                  <a:lnTo>
                    <a:pt x="8" y="87"/>
                  </a:lnTo>
                  <a:lnTo>
                    <a:pt x="16" y="103"/>
                  </a:lnTo>
                  <a:lnTo>
                    <a:pt x="24" y="103"/>
                  </a:lnTo>
                  <a:lnTo>
                    <a:pt x="32" y="103"/>
                  </a:lnTo>
                  <a:lnTo>
                    <a:pt x="55" y="95"/>
                  </a:lnTo>
                  <a:lnTo>
                    <a:pt x="55" y="103"/>
                  </a:lnTo>
                  <a:lnTo>
                    <a:pt x="63" y="87"/>
                  </a:lnTo>
                  <a:lnTo>
                    <a:pt x="79" y="87"/>
                  </a:lnTo>
                  <a:lnTo>
                    <a:pt x="87" y="87"/>
                  </a:lnTo>
                  <a:lnTo>
                    <a:pt x="111" y="95"/>
                  </a:lnTo>
                  <a:lnTo>
                    <a:pt x="126" y="95"/>
                  </a:lnTo>
                  <a:lnTo>
                    <a:pt x="142" y="95"/>
                  </a:lnTo>
                  <a:lnTo>
                    <a:pt x="158" y="95"/>
                  </a:lnTo>
                  <a:lnTo>
                    <a:pt x="166" y="95"/>
                  </a:lnTo>
                  <a:lnTo>
                    <a:pt x="182" y="79"/>
                  </a:lnTo>
                  <a:lnTo>
                    <a:pt x="198" y="79"/>
                  </a:lnTo>
                  <a:lnTo>
                    <a:pt x="190" y="71"/>
                  </a:lnTo>
                  <a:lnTo>
                    <a:pt x="190" y="63"/>
                  </a:lnTo>
                  <a:lnTo>
                    <a:pt x="190" y="55"/>
                  </a:lnTo>
                  <a:lnTo>
                    <a:pt x="182" y="47"/>
                  </a:lnTo>
                  <a:lnTo>
                    <a:pt x="166" y="39"/>
                  </a:lnTo>
                  <a:lnTo>
                    <a:pt x="158" y="31"/>
                  </a:lnTo>
                  <a:lnTo>
                    <a:pt x="150" y="24"/>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4" name="Freeform 237"/>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5" name="Freeform 238"/>
            <p:cNvSpPr>
              <a:spLocks/>
            </p:cNvSpPr>
            <p:nvPr/>
          </p:nvSpPr>
          <p:spPr bwMode="auto">
            <a:xfrm>
              <a:off x="2930" y="2702"/>
              <a:ext cx="372" cy="277"/>
            </a:xfrm>
            <a:custGeom>
              <a:avLst/>
              <a:gdLst>
                <a:gd name="T0" fmla="*/ 356 w 372"/>
                <a:gd name="T1" fmla="*/ 48 h 277"/>
                <a:gd name="T2" fmla="*/ 364 w 372"/>
                <a:gd name="T3" fmla="*/ 63 h 277"/>
                <a:gd name="T4" fmla="*/ 372 w 372"/>
                <a:gd name="T5" fmla="*/ 79 h 277"/>
                <a:gd name="T6" fmla="*/ 364 w 372"/>
                <a:gd name="T7" fmla="*/ 127 h 277"/>
                <a:gd name="T8" fmla="*/ 364 w 372"/>
                <a:gd name="T9" fmla="*/ 150 h 277"/>
                <a:gd name="T10" fmla="*/ 356 w 372"/>
                <a:gd name="T11" fmla="*/ 166 h 277"/>
                <a:gd name="T12" fmla="*/ 333 w 372"/>
                <a:gd name="T13" fmla="*/ 190 h 277"/>
                <a:gd name="T14" fmla="*/ 325 w 372"/>
                <a:gd name="T15" fmla="*/ 222 h 277"/>
                <a:gd name="T16" fmla="*/ 309 w 372"/>
                <a:gd name="T17" fmla="*/ 253 h 277"/>
                <a:gd name="T18" fmla="*/ 285 w 372"/>
                <a:gd name="T19" fmla="*/ 253 h 277"/>
                <a:gd name="T20" fmla="*/ 246 w 372"/>
                <a:gd name="T21" fmla="*/ 261 h 277"/>
                <a:gd name="T22" fmla="*/ 206 w 372"/>
                <a:gd name="T23" fmla="*/ 261 h 277"/>
                <a:gd name="T24" fmla="*/ 190 w 372"/>
                <a:gd name="T25" fmla="*/ 269 h 277"/>
                <a:gd name="T26" fmla="*/ 174 w 372"/>
                <a:gd name="T27" fmla="*/ 253 h 277"/>
                <a:gd name="T28" fmla="*/ 143 w 372"/>
                <a:gd name="T29" fmla="*/ 253 h 277"/>
                <a:gd name="T30" fmla="*/ 127 w 372"/>
                <a:gd name="T31" fmla="*/ 261 h 277"/>
                <a:gd name="T32" fmla="*/ 111 w 372"/>
                <a:gd name="T33" fmla="*/ 245 h 277"/>
                <a:gd name="T34" fmla="*/ 95 w 372"/>
                <a:gd name="T35" fmla="*/ 245 h 277"/>
                <a:gd name="T36" fmla="*/ 79 w 372"/>
                <a:gd name="T37" fmla="*/ 261 h 277"/>
                <a:gd name="T38" fmla="*/ 56 w 372"/>
                <a:gd name="T39" fmla="*/ 277 h 277"/>
                <a:gd name="T40" fmla="*/ 48 w 372"/>
                <a:gd name="T41" fmla="*/ 261 h 277"/>
                <a:gd name="T42" fmla="*/ 40 w 372"/>
                <a:gd name="T43" fmla="*/ 245 h 277"/>
                <a:gd name="T44" fmla="*/ 16 w 372"/>
                <a:gd name="T45" fmla="*/ 229 h 277"/>
                <a:gd name="T46" fmla="*/ 0 w 372"/>
                <a:gd name="T47" fmla="*/ 198 h 277"/>
                <a:gd name="T48" fmla="*/ 40 w 372"/>
                <a:gd name="T49" fmla="*/ 190 h 277"/>
                <a:gd name="T50" fmla="*/ 72 w 372"/>
                <a:gd name="T51" fmla="*/ 182 h 277"/>
                <a:gd name="T52" fmla="*/ 87 w 372"/>
                <a:gd name="T53" fmla="*/ 174 h 277"/>
                <a:gd name="T54" fmla="*/ 79 w 372"/>
                <a:gd name="T55" fmla="*/ 142 h 277"/>
                <a:gd name="T56" fmla="*/ 95 w 372"/>
                <a:gd name="T57" fmla="*/ 103 h 277"/>
                <a:gd name="T58" fmla="*/ 135 w 372"/>
                <a:gd name="T59" fmla="*/ 87 h 277"/>
                <a:gd name="T60" fmla="*/ 166 w 372"/>
                <a:gd name="T61" fmla="*/ 63 h 277"/>
                <a:gd name="T62" fmla="*/ 174 w 372"/>
                <a:gd name="T63" fmla="*/ 56 h 277"/>
                <a:gd name="T64" fmla="*/ 206 w 372"/>
                <a:gd name="T65" fmla="*/ 40 h 277"/>
                <a:gd name="T66" fmla="*/ 269 w 372"/>
                <a:gd name="T67" fmla="*/ 0 h 277"/>
                <a:gd name="T68" fmla="*/ 285 w 372"/>
                <a:gd name="T69" fmla="*/ 8 h 277"/>
                <a:gd name="T70" fmla="*/ 317 w 372"/>
                <a:gd name="T71" fmla="*/ 32 h 277"/>
                <a:gd name="T72" fmla="*/ 325 w 372"/>
                <a:gd name="T73" fmla="*/ 32 h 277"/>
                <a:gd name="T74" fmla="*/ 348 w 372"/>
                <a:gd name="T7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2" h="277">
                  <a:moveTo>
                    <a:pt x="356" y="16"/>
                  </a:moveTo>
                  <a:lnTo>
                    <a:pt x="356" y="48"/>
                  </a:lnTo>
                  <a:lnTo>
                    <a:pt x="356" y="63"/>
                  </a:lnTo>
                  <a:lnTo>
                    <a:pt x="364" y="63"/>
                  </a:lnTo>
                  <a:lnTo>
                    <a:pt x="372" y="71"/>
                  </a:lnTo>
                  <a:lnTo>
                    <a:pt x="372" y="79"/>
                  </a:lnTo>
                  <a:lnTo>
                    <a:pt x="372" y="103"/>
                  </a:lnTo>
                  <a:lnTo>
                    <a:pt x="364" y="127"/>
                  </a:lnTo>
                  <a:lnTo>
                    <a:pt x="364" y="135"/>
                  </a:lnTo>
                  <a:lnTo>
                    <a:pt x="364" y="150"/>
                  </a:lnTo>
                  <a:lnTo>
                    <a:pt x="356" y="158"/>
                  </a:lnTo>
                  <a:lnTo>
                    <a:pt x="356" y="166"/>
                  </a:lnTo>
                  <a:lnTo>
                    <a:pt x="340" y="182"/>
                  </a:lnTo>
                  <a:lnTo>
                    <a:pt x="333" y="190"/>
                  </a:lnTo>
                  <a:lnTo>
                    <a:pt x="325" y="206"/>
                  </a:lnTo>
                  <a:lnTo>
                    <a:pt x="325" y="222"/>
                  </a:lnTo>
                  <a:lnTo>
                    <a:pt x="317" y="237"/>
                  </a:lnTo>
                  <a:lnTo>
                    <a:pt x="309" y="253"/>
                  </a:lnTo>
                  <a:lnTo>
                    <a:pt x="301" y="253"/>
                  </a:lnTo>
                  <a:lnTo>
                    <a:pt x="285" y="253"/>
                  </a:lnTo>
                  <a:lnTo>
                    <a:pt x="269" y="261"/>
                  </a:lnTo>
                  <a:lnTo>
                    <a:pt x="246" y="261"/>
                  </a:lnTo>
                  <a:lnTo>
                    <a:pt x="214" y="261"/>
                  </a:lnTo>
                  <a:lnTo>
                    <a:pt x="206" y="261"/>
                  </a:lnTo>
                  <a:lnTo>
                    <a:pt x="206" y="269"/>
                  </a:lnTo>
                  <a:lnTo>
                    <a:pt x="190" y="269"/>
                  </a:lnTo>
                  <a:lnTo>
                    <a:pt x="182" y="269"/>
                  </a:lnTo>
                  <a:lnTo>
                    <a:pt x="174" y="253"/>
                  </a:lnTo>
                  <a:lnTo>
                    <a:pt x="166" y="253"/>
                  </a:lnTo>
                  <a:lnTo>
                    <a:pt x="143" y="253"/>
                  </a:lnTo>
                  <a:lnTo>
                    <a:pt x="135" y="261"/>
                  </a:lnTo>
                  <a:lnTo>
                    <a:pt x="127" y="261"/>
                  </a:lnTo>
                  <a:lnTo>
                    <a:pt x="127" y="245"/>
                  </a:lnTo>
                  <a:lnTo>
                    <a:pt x="111" y="245"/>
                  </a:lnTo>
                  <a:lnTo>
                    <a:pt x="103" y="253"/>
                  </a:lnTo>
                  <a:lnTo>
                    <a:pt x="95" y="245"/>
                  </a:lnTo>
                  <a:lnTo>
                    <a:pt x="87" y="253"/>
                  </a:lnTo>
                  <a:lnTo>
                    <a:pt x="79" y="261"/>
                  </a:lnTo>
                  <a:lnTo>
                    <a:pt x="79" y="277"/>
                  </a:lnTo>
                  <a:lnTo>
                    <a:pt x="56" y="277"/>
                  </a:lnTo>
                  <a:lnTo>
                    <a:pt x="48" y="269"/>
                  </a:lnTo>
                  <a:lnTo>
                    <a:pt x="48" y="261"/>
                  </a:lnTo>
                  <a:lnTo>
                    <a:pt x="48" y="253"/>
                  </a:lnTo>
                  <a:lnTo>
                    <a:pt x="40" y="245"/>
                  </a:lnTo>
                  <a:lnTo>
                    <a:pt x="24" y="237"/>
                  </a:lnTo>
                  <a:lnTo>
                    <a:pt x="16" y="229"/>
                  </a:lnTo>
                  <a:lnTo>
                    <a:pt x="8" y="222"/>
                  </a:lnTo>
                  <a:lnTo>
                    <a:pt x="0" y="198"/>
                  </a:lnTo>
                  <a:lnTo>
                    <a:pt x="16" y="190"/>
                  </a:lnTo>
                  <a:lnTo>
                    <a:pt x="40" y="190"/>
                  </a:lnTo>
                  <a:lnTo>
                    <a:pt x="56" y="182"/>
                  </a:lnTo>
                  <a:lnTo>
                    <a:pt x="72" y="182"/>
                  </a:lnTo>
                  <a:lnTo>
                    <a:pt x="79" y="182"/>
                  </a:lnTo>
                  <a:lnTo>
                    <a:pt x="87" y="174"/>
                  </a:lnTo>
                  <a:lnTo>
                    <a:pt x="79" y="166"/>
                  </a:lnTo>
                  <a:lnTo>
                    <a:pt x="79" y="142"/>
                  </a:lnTo>
                  <a:lnTo>
                    <a:pt x="87" y="103"/>
                  </a:lnTo>
                  <a:lnTo>
                    <a:pt x="95" y="103"/>
                  </a:lnTo>
                  <a:lnTo>
                    <a:pt x="111" y="95"/>
                  </a:lnTo>
                  <a:lnTo>
                    <a:pt x="135" y="87"/>
                  </a:lnTo>
                  <a:lnTo>
                    <a:pt x="143" y="79"/>
                  </a:lnTo>
                  <a:lnTo>
                    <a:pt x="166" y="63"/>
                  </a:lnTo>
                  <a:lnTo>
                    <a:pt x="174" y="63"/>
                  </a:lnTo>
                  <a:lnTo>
                    <a:pt x="174" y="56"/>
                  </a:lnTo>
                  <a:lnTo>
                    <a:pt x="182" y="56"/>
                  </a:lnTo>
                  <a:lnTo>
                    <a:pt x="206" y="40"/>
                  </a:lnTo>
                  <a:lnTo>
                    <a:pt x="230" y="24"/>
                  </a:lnTo>
                  <a:lnTo>
                    <a:pt x="269" y="0"/>
                  </a:lnTo>
                  <a:lnTo>
                    <a:pt x="277" y="0"/>
                  </a:lnTo>
                  <a:lnTo>
                    <a:pt x="285" y="8"/>
                  </a:lnTo>
                  <a:lnTo>
                    <a:pt x="301" y="24"/>
                  </a:lnTo>
                  <a:lnTo>
                    <a:pt x="317" y="32"/>
                  </a:lnTo>
                  <a:lnTo>
                    <a:pt x="325" y="40"/>
                  </a:lnTo>
                  <a:lnTo>
                    <a:pt x="325" y="32"/>
                  </a:lnTo>
                  <a:lnTo>
                    <a:pt x="333" y="32"/>
                  </a:lnTo>
                  <a:lnTo>
                    <a:pt x="348" y="24"/>
                  </a:lnTo>
                  <a:lnTo>
                    <a:pt x="35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6" name="Freeform 239"/>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7" name="Freeform 240"/>
            <p:cNvSpPr>
              <a:spLocks/>
            </p:cNvSpPr>
            <p:nvPr/>
          </p:nvSpPr>
          <p:spPr bwMode="auto">
            <a:xfrm>
              <a:off x="2827" y="2987"/>
              <a:ext cx="103" cy="166"/>
            </a:xfrm>
            <a:custGeom>
              <a:avLst/>
              <a:gdLst>
                <a:gd name="T0" fmla="*/ 0 w 103"/>
                <a:gd name="T1" fmla="*/ 142 h 166"/>
                <a:gd name="T2" fmla="*/ 8 w 103"/>
                <a:gd name="T3" fmla="*/ 150 h 166"/>
                <a:gd name="T4" fmla="*/ 24 w 103"/>
                <a:gd name="T5" fmla="*/ 158 h 166"/>
                <a:gd name="T6" fmla="*/ 32 w 103"/>
                <a:gd name="T7" fmla="*/ 158 h 166"/>
                <a:gd name="T8" fmla="*/ 40 w 103"/>
                <a:gd name="T9" fmla="*/ 166 h 166"/>
                <a:gd name="T10" fmla="*/ 103 w 103"/>
                <a:gd name="T11" fmla="*/ 150 h 166"/>
                <a:gd name="T12" fmla="*/ 103 w 103"/>
                <a:gd name="T13" fmla="*/ 126 h 166"/>
                <a:gd name="T14" fmla="*/ 95 w 103"/>
                <a:gd name="T15" fmla="*/ 95 h 166"/>
                <a:gd name="T16" fmla="*/ 103 w 103"/>
                <a:gd name="T17" fmla="*/ 63 h 166"/>
                <a:gd name="T18" fmla="*/ 103 w 103"/>
                <a:gd name="T19" fmla="*/ 39 h 166"/>
                <a:gd name="T20" fmla="*/ 103 w 103"/>
                <a:gd name="T21" fmla="*/ 8 h 166"/>
                <a:gd name="T22" fmla="*/ 87 w 103"/>
                <a:gd name="T23" fmla="*/ 8 h 166"/>
                <a:gd name="T24" fmla="*/ 48 w 103"/>
                <a:gd name="T25" fmla="*/ 0 h 166"/>
                <a:gd name="T26" fmla="*/ 40 w 103"/>
                <a:gd name="T27" fmla="*/ 0 h 166"/>
                <a:gd name="T28" fmla="*/ 24 w 103"/>
                <a:gd name="T29" fmla="*/ 0 h 166"/>
                <a:gd name="T30" fmla="*/ 16 w 103"/>
                <a:gd name="T31" fmla="*/ 16 h 166"/>
                <a:gd name="T32" fmla="*/ 24 w 103"/>
                <a:gd name="T33" fmla="*/ 31 h 166"/>
                <a:gd name="T34" fmla="*/ 24 w 103"/>
                <a:gd name="T35" fmla="*/ 47 h 166"/>
                <a:gd name="T36" fmla="*/ 24 w 103"/>
                <a:gd name="T37" fmla="*/ 63 h 166"/>
                <a:gd name="T38" fmla="*/ 24 w 103"/>
                <a:gd name="T39" fmla="*/ 71 h 166"/>
                <a:gd name="T40" fmla="*/ 24 w 103"/>
                <a:gd name="T41" fmla="*/ 79 h 166"/>
                <a:gd name="T42" fmla="*/ 16 w 103"/>
                <a:gd name="T43" fmla="*/ 87 h 166"/>
                <a:gd name="T44" fmla="*/ 8 w 103"/>
                <a:gd name="T45" fmla="*/ 95 h 166"/>
                <a:gd name="T46" fmla="*/ 8 w 103"/>
                <a:gd name="T47" fmla="*/ 110 h 166"/>
                <a:gd name="T48" fmla="*/ 8 w 103"/>
                <a:gd name="T49" fmla="*/ 126 h 166"/>
                <a:gd name="T50" fmla="*/ 0 w 103"/>
                <a:gd name="T5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 h="166">
                  <a:moveTo>
                    <a:pt x="0" y="142"/>
                  </a:moveTo>
                  <a:lnTo>
                    <a:pt x="8" y="150"/>
                  </a:lnTo>
                  <a:lnTo>
                    <a:pt x="24" y="158"/>
                  </a:lnTo>
                  <a:lnTo>
                    <a:pt x="32" y="158"/>
                  </a:lnTo>
                  <a:lnTo>
                    <a:pt x="40" y="166"/>
                  </a:lnTo>
                  <a:lnTo>
                    <a:pt x="103" y="150"/>
                  </a:lnTo>
                  <a:lnTo>
                    <a:pt x="103" y="126"/>
                  </a:lnTo>
                  <a:lnTo>
                    <a:pt x="95" y="95"/>
                  </a:lnTo>
                  <a:lnTo>
                    <a:pt x="103" y="63"/>
                  </a:lnTo>
                  <a:lnTo>
                    <a:pt x="103" y="39"/>
                  </a:lnTo>
                  <a:lnTo>
                    <a:pt x="103" y="8"/>
                  </a:lnTo>
                  <a:lnTo>
                    <a:pt x="87" y="8"/>
                  </a:lnTo>
                  <a:lnTo>
                    <a:pt x="48" y="0"/>
                  </a:lnTo>
                  <a:lnTo>
                    <a:pt x="40" y="0"/>
                  </a:lnTo>
                  <a:lnTo>
                    <a:pt x="24" y="0"/>
                  </a:lnTo>
                  <a:lnTo>
                    <a:pt x="16" y="16"/>
                  </a:lnTo>
                  <a:lnTo>
                    <a:pt x="24" y="31"/>
                  </a:lnTo>
                  <a:lnTo>
                    <a:pt x="24" y="47"/>
                  </a:lnTo>
                  <a:lnTo>
                    <a:pt x="24" y="63"/>
                  </a:lnTo>
                  <a:lnTo>
                    <a:pt x="24" y="71"/>
                  </a:lnTo>
                  <a:lnTo>
                    <a:pt x="24" y="79"/>
                  </a:lnTo>
                  <a:lnTo>
                    <a:pt x="16" y="87"/>
                  </a:lnTo>
                  <a:lnTo>
                    <a:pt x="8" y="95"/>
                  </a:lnTo>
                  <a:lnTo>
                    <a:pt x="8" y="110"/>
                  </a:lnTo>
                  <a:lnTo>
                    <a:pt x="8" y="12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8" name="Freeform 241"/>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39" name="Freeform 242"/>
            <p:cNvSpPr>
              <a:spLocks/>
            </p:cNvSpPr>
            <p:nvPr/>
          </p:nvSpPr>
          <p:spPr bwMode="auto">
            <a:xfrm>
              <a:off x="2922" y="2995"/>
              <a:ext cx="40" cy="142"/>
            </a:xfrm>
            <a:custGeom>
              <a:avLst/>
              <a:gdLst>
                <a:gd name="T0" fmla="*/ 8 w 40"/>
                <a:gd name="T1" fmla="*/ 142 h 142"/>
                <a:gd name="T2" fmla="*/ 8 w 40"/>
                <a:gd name="T3" fmla="*/ 118 h 142"/>
                <a:gd name="T4" fmla="*/ 0 w 40"/>
                <a:gd name="T5" fmla="*/ 87 h 142"/>
                <a:gd name="T6" fmla="*/ 8 w 40"/>
                <a:gd name="T7" fmla="*/ 55 h 142"/>
                <a:gd name="T8" fmla="*/ 8 w 40"/>
                <a:gd name="T9" fmla="*/ 31 h 142"/>
                <a:gd name="T10" fmla="*/ 8 w 40"/>
                <a:gd name="T11" fmla="*/ 0 h 142"/>
                <a:gd name="T12" fmla="*/ 24 w 40"/>
                <a:gd name="T13" fmla="*/ 0 h 142"/>
                <a:gd name="T14" fmla="*/ 32 w 40"/>
                <a:gd name="T15" fmla="*/ 0 h 142"/>
                <a:gd name="T16" fmla="*/ 32 w 40"/>
                <a:gd name="T17" fmla="*/ 39 h 142"/>
                <a:gd name="T18" fmla="*/ 40 w 40"/>
                <a:gd name="T19" fmla="*/ 47 h 142"/>
                <a:gd name="T20" fmla="*/ 40 w 40"/>
                <a:gd name="T21" fmla="*/ 55 h 142"/>
                <a:gd name="T22" fmla="*/ 32 w 40"/>
                <a:gd name="T23" fmla="*/ 142 h 142"/>
                <a:gd name="T24" fmla="*/ 8 w 40"/>
                <a:gd name="T2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42">
                  <a:moveTo>
                    <a:pt x="8" y="142"/>
                  </a:moveTo>
                  <a:lnTo>
                    <a:pt x="8" y="118"/>
                  </a:lnTo>
                  <a:lnTo>
                    <a:pt x="0" y="87"/>
                  </a:lnTo>
                  <a:lnTo>
                    <a:pt x="8" y="55"/>
                  </a:lnTo>
                  <a:lnTo>
                    <a:pt x="8" y="31"/>
                  </a:lnTo>
                  <a:lnTo>
                    <a:pt x="8" y="0"/>
                  </a:lnTo>
                  <a:lnTo>
                    <a:pt x="24" y="0"/>
                  </a:lnTo>
                  <a:lnTo>
                    <a:pt x="32" y="0"/>
                  </a:lnTo>
                  <a:lnTo>
                    <a:pt x="32" y="39"/>
                  </a:lnTo>
                  <a:lnTo>
                    <a:pt x="40" y="47"/>
                  </a:lnTo>
                  <a:lnTo>
                    <a:pt x="40" y="55"/>
                  </a:lnTo>
                  <a:lnTo>
                    <a:pt x="32" y="142"/>
                  </a:lnTo>
                  <a:lnTo>
                    <a:pt x="8"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0" name="Freeform 243"/>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1" name="Freeform 244"/>
            <p:cNvSpPr>
              <a:spLocks/>
            </p:cNvSpPr>
            <p:nvPr/>
          </p:nvSpPr>
          <p:spPr bwMode="auto">
            <a:xfrm>
              <a:off x="2954" y="2979"/>
              <a:ext cx="55" cy="158"/>
            </a:xfrm>
            <a:custGeom>
              <a:avLst/>
              <a:gdLst>
                <a:gd name="T0" fmla="*/ 0 w 55"/>
                <a:gd name="T1" fmla="*/ 158 h 158"/>
                <a:gd name="T2" fmla="*/ 0 w 55"/>
                <a:gd name="T3" fmla="*/ 118 h 158"/>
                <a:gd name="T4" fmla="*/ 8 w 55"/>
                <a:gd name="T5" fmla="*/ 71 h 158"/>
                <a:gd name="T6" fmla="*/ 8 w 55"/>
                <a:gd name="T7" fmla="*/ 63 h 158"/>
                <a:gd name="T8" fmla="*/ 0 w 55"/>
                <a:gd name="T9" fmla="*/ 55 h 158"/>
                <a:gd name="T10" fmla="*/ 0 w 55"/>
                <a:gd name="T11" fmla="*/ 16 h 158"/>
                <a:gd name="T12" fmla="*/ 16 w 55"/>
                <a:gd name="T13" fmla="*/ 0 h 158"/>
                <a:gd name="T14" fmla="*/ 32 w 55"/>
                <a:gd name="T15" fmla="*/ 0 h 158"/>
                <a:gd name="T16" fmla="*/ 48 w 55"/>
                <a:gd name="T17" fmla="*/ 0 h 158"/>
                <a:gd name="T18" fmla="*/ 55 w 55"/>
                <a:gd name="T19" fmla="*/ 16 h 158"/>
                <a:gd name="T20" fmla="*/ 55 w 55"/>
                <a:gd name="T21" fmla="*/ 47 h 158"/>
                <a:gd name="T22" fmla="*/ 55 w 55"/>
                <a:gd name="T23" fmla="*/ 55 h 158"/>
                <a:gd name="T24" fmla="*/ 48 w 55"/>
                <a:gd name="T25" fmla="*/ 63 h 158"/>
                <a:gd name="T26" fmla="*/ 40 w 55"/>
                <a:gd name="T27" fmla="*/ 71 h 158"/>
                <a:gd name="T28" fmla="*/ 40 w 55"/>
                <a:gd name="T29" fmla="*/ 87 h 158"/>
                <a:gd name="T30" fmla="*/ 32 w 55"/>
                <a:gd name="T31" fmla="*/ 87 h 158"/>
                <a:gd name="T32" fmla="*/ 32 w 55"/>
                <a:gd name="T33" fmla="*/ 95 h 158"/>
                <a:gd name="T34" fmla="*/ 24 w 55"/>
                <a:gd name="T35" fmla="*/ 118 h 158"/>
                <a:gd name="T36" fmla="*/ 24 w 55"/>
                <a:gd name="T37" fmla="*/ 134 h 158"/>
                <a:gd name="T38" fmla="*/ 16 w 55"/>
                <a:gd name="T39" fmla="*/ 142 h 158"/>
                <a:gd name="T40" fmla="*/ 24 w 55"/>
                <a:gd name="T41" fmla="*/ 150 h 158"/>
                <a:gd name="T42" fmla="*/ 0 w 55"/>
                <a:gd name="T4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158">
                  <a:moveTo>
                    <a:pt x="0" y="158"/>
                  </a:moveTo>
                  <a:lnTo>
                    <a:pt x="0" y="118"/>
                  </a:lnTo>
                  <a:lnTo>
                    <a:pt x="8" y="71"/>
                  </a:lnTo>
                  <a:lnTo>
                    <a:pt x="8" y="63"/>
                  </a:lnTo>
                  <a:lnTo>
                    <a:pt x="0" y="55"/>
                  </a:lnTo>
                  <a:lnTo>
                    <a:pt x="0" y="16"/>
                  </a:lnTo>
                  <a:lnTo>
                    <a:pt x="16" y="0"/>
                  </a:lnTo>
                  <a:lnTo>
                    <a:pt x="32" y="0"/>
                  </a:lnTo>
                  <a:lnTo>
                    <a:pt x="48" y="0"/>
                  </a:lnTo>
                  <a:lnTo>
                    <a:pt x="55" y="16"/>
                  </a:lnTo>
                  <a:lnTo>
                    <a:pt x="55" y="47"/>
                  </a:lnTo>
                  <a:lnTo>
                    <a:pt x="55" y="55"/>
                  </a:lnTo>
                  <a:lnTo>
                    <a:pt x="48" y="63"/>
                  </a:lnTo>
                  <a:lnTo>
                    <a:pt x="40" y="71"/>
                  </a:lnTo>
                  <a:lnTo>
                    <a:pt x="40" y="87"/>
                  </a:lnTo>
                  <a:lnTo>
                    <a:pt x="32" y="87"/>
                  </a:lnTo>
                  <a:lnTo>
                    <a:pt x="32" y="95"/>
                  </a:lnTo>
                  <a:lnTo>
                    <a:pt x="24" y="118"/>
                  </a:lnTo>
                  <a:lnTo>
                    <a:pt x="24" y="134"/>
                  </a:lnTo>
                  <a:lnTo>
                    <a:pt x="16" y="142"/>
                  </a:lnTo>
                  <a:lnTo>
                    <a:pt x="24" y="150"/>
                  </a:lnTo>
                  <a:lnTo>
                    <a:pt x="0"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2" name="Freeform 245"/>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3" name="Freeform 246"/>
            <p:cNvSpPr>
              <a:spLocks/>
            </p:cNvSpPr>
            <p:nvPr/>
          </p:nvSpPr>
          <p:spPr bwMode="auto">
            <a:xfrm>
              <a:off x="3239" y="2702"/>
              <a:ext cx="269" cy="403"/>
            </a:xfrm>
            <a:custGeom>
              <a:avLst/>
              <a:gdLst>
                <a:gd name="T0" fmla="*/ 8 w 269"/>
                <a:gd name="T1" fmla="*/ 261 h 403"/>
                <a:gd name="T2" fmla="*/ 16 w 269"/>
                <a:gd name="T3" fmla="*/ 277 h 403"/>
                <a:gd name="T4" fmla="*/ 39 w 269"/>
                <a:gd name="T5" fmla="*/ 285 h 403"/>
                <a:gd name="T6" fmla="*/ 55 w 269"/>
                <a:gd name="T7" fmla="*/ 293 h 403"/>
                <a:gd name="T8" fmla="*/ 47 w 269"/>
                <a:gd name="T9" fmla="*/ 332 h 403"/>
                <a:gd name="T10" fmla="*/ 31 w 269"/>
                <a:gd name="T11" fmla="*/ 356 h 403"/>
                <a:gd name="T12" fmla="*/ 31 w 269"/>
                <a:gd name="T13" fmla="*/ 364 h 403"/>
                <a:gd name="T14" fmla="*/ 31 w 269"/>
                <a:gd name="T15" fmla="*/ 387 h 403"/>
                <a:gd name="T16" fmla="*/ 47 w 269"/>
                <a:gd name="T17" fmla="*/ 395 h 403"/>
                <a:gd name="T18" fmla="*/ 87 w 269"/>
                <a:gd name="T19" fmla="*/ 395 h 403"/>
                <a:gd name="T20" fmla="*/ 126 w 269"/>
                <a:gd name="T21" fmla="*/ 387 h 403"/>
                <a:gd name="T22" fmla="*/ 142 w 269"/>
                <a:gd name="T23" fmla="*/ 380 h 403"/>
                <a:gd name="T24" fmla="*/ 150 w 269"/>
                <a:gd name="T25" fmla="*/ 372 h 403"/>
                <a:gd name="T26" fmla="*/ 166 w 269"/>
                <a:gd name="T27" fmla="*/ 356 h 403"/>
                <a:gd name="T28" fmla="*/ 198 w 269"/>
                <a:gd name="T29" fmla="*/ 356 h 403"/>
                <a:gd name="T30" fmla="*/ 229 w 269"/>
                <a:gd name="T31" fmla="*/ 340 h 403"/>
                <a:gd name="T32" fmla="*/ 245 w 269"/>
                <a:gd name="T33" fmla="*/ 308 h 403"/>
                <a:gd name="T34" fmla="*/ 245 w 269"/>
                <a:gd name="T35" fmla="*/ 293 h 403"/>
                <a:gd name="T36" fmla="*/ 229 w 269"/>
                <a:gd name="T37" fmla="*/ 261 h 403"/>
                <a:gd name="T38" fmla="*/ 229 w 269"/>
                <a:gd name="T39" fmla="*/ 245 h 403"/>
                <a:gd name="T40" fmla="*/ 237 w 269"/>
                <a:gd name="T41" fmla="*/ 198 h 403"/>
                <a:gd name="T42" fmla="*/ 253 w 269"/>
                <a:gd name="T43" fmla="*/ 190 h 403"/>
                <a:gd name="T44" fmla="*/ 261 w 269"/>
                <a:gd name="T45" fmla="*/ 182 h 403"/>
                <a:gd name="T46" fmla="*/ 261 w 269"/>
                <a:gd name="T47" fmla="*/ 166 h 403"/>
                <a:gd name="T48" fmla="*/ 253 w 269"/>
                <a:gd name="T49" fmla="*/ 158 h 403"/>
                <a:gd name="T50" fmla="*/ 253 w 269"/>
                <a:gd name="T51" fmla="*/ 119 h 403"/>
                <a:gd name="T52" fmla="*/ 237 w 269"/>
                <a:gd name="T53" fmla="*/ 95 h 403"/>
                <a:gd name="T54" fmla="*/ 221 w 269"/>
                <a:gd name="T55" fmla="*/ 79 h 403"/>
                <a:gd name="T56" fmla="*/ 198 w 269"/>
                <a:gd name="T57" fmla="*/ 71 h 403"/>
                <a:gd name="T58" fmla="*/ 174 w 269"/>
                <a:gd name="T59" fmla="*/ 56 h 403"/>
                <a:gd name="T60" fmla="*/ 126 w 269"/>
                <a:gd name="T61" fmla="*/ 24 h 403"/>
                <a:gd name="T62" fmla="*/ 111 w 269"/>
                <a:gd name="T63" fmla="*/ 16 h 403"/>
                <a:gd name="T64" fmla="*/ 87 w 269"/>
                <a:gd name="T65" fmla="*/ 8 h 403"/>
                <a:gd name="T66" fmla="*/ 63 w 269"/>
                <a:gd name="T67" fmla="*/ 8 h 403"/>
                <a:gd name="T68" fmla="*/ 47 w 269"/>
                <a:gd name="T69" fmla="*/ 16 h 403"/>
                <a:gd name="T70" fmla="*/ 47 w 269"/>
                <a:gd name="T71" fmla="*/ 63 h 403"/>
                <a:gd name="T72" fmla="*/ 63 w 269"/>
                <a:gd name="T73" fmla="*/ 71 h 403"/>
                <a:gd name="T74" fmla="*/ 63 w 269"/>
                <a:gd name="T75" fmla="*/ 103 h 403"/>
                <a:gd name="T76" fmla="*/ 55 w 269"/>
                <a:gd name="T77" fmla="*/ 135 h 403"/>
                <a:gd name="T78" fmla="*/ 47 w 269"/>
                <a:gd name="T79" fmla="*/ 158 h 403"/>
                <a:gd name="T80" fmla="*/ 31 w 269"/>
                <a:gd name="T81" fmla="*/ 182 h 403"/>
                <a:gd name="T82" fmla="*/ 16 w 269"/>
                <a:gd name="T83" fmla="*/ 206 h 403"/>
                <a:gd name="T84" fmla="*/ 8 w 269"/>
                <a:gd name="T85" fmla="*/ 237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403">
                  <a:moveTo>
                    <a:pt x="0" y="253"/>
                  </a:moveTo>
                  <a:lnTo>
                    <a:pt x="8" y="261"/>
                  </a:lnTo>
                  <a:lnTo>
                    <a:pt x="8" y="269"/>
                  </a:lnTo>
                  <a:lnTo>
                    <a:pt x="16" y="277"/>
                  </a:lnTo>
                  <a:lnTo>
                    <a:pt x="24" y="285"/>
                  </a:lnTo>
                  <a:lnTo>
                    <a:pt x="39" y="285"/>
                  </a:lnTo>
                  <a:lnTo>
                    <a:pt x="47" y="285"/>
                  </a:lnTo>
                  <a:lnTo>
                    <a:pt x="55" y="293"/>
                  </a:lnTo>
                  <a:lnTo>
                    <a:pt x="47" y="308"/>
                  </a:lnTo>
                  <a:lnTo>
                    <a:pt x="47" y="332"/>
                  </a:lnTo>
                  <a:lnTo>
                    <a:pt x="55" y="348"/>
                  </a:lnTo>
                  <a:lnTo>
                    <a:pt x="31" y="356"/>
                  </a:lnTo>
                  <a:lnTo>
                    <a:pt x="24" y="364"/>
                  </a:lnTo>
                  <a:lnTo>
                    <a:pt x="31" y="364"/>
                  </a:lnTo>
                  <a:lnTo>
                    <a:pt x="31" y="380"/>
                  </a:lnTo>
                  <a:lnTo>
                    <a:pt x="31" y="387"/>
                  </a:lnTo>
                  <a:lnTo>
                    <a:pt x="39" y="387"/>
                  </a:lnTo>
                  <a:lnTo>
                    <a:pt x="47" y="395"/>
                  </a:lnTo>
                  <a:lnTo>
                    <a:pt x="71" y="403"/>
                  </a:lnTo>
                  <a:lnTo>
                    <a:pt x="87" y="395"/>
                  </a:lnTo>
                  <a:lnTo>
                    <a:pt x="111" y="395"/>
                  </a:lnTo>
                  <a:lnTo>
                    <a:pt x="126" y="387"/>
                  </a:lnTo>
                  <a:lnTo>
                    <a:pt x="134" y="387"/>
                  </a:lnTo>
                  <a:lnTo>
                    <a:pt x="142" y="380"/>
                  </a:lnTo>
                  <a:lnTo>
                    <a:pt x="150" y="380"/>
                  </a:lnTo>
                  <a:lnTo>
                    <a:pt x="150" y="372"/>
                  </a:lnTo>
                  <a:lnTo>
                    <a:pt x="158" y="364"/>
                  </a:lnTo>
                  <a:lnTo>
                    <a:pt x="166" y="356"/>
                  </a:lnTo>
                  <a:lnTo>
                    <a:pt x="182" y="356"/>
                  </a:lnTo>
                  <a:lnTo>
                    <a:pt x="198" y="356"/>
                  </a:lnTo>
                  <a:lnTo>
                    <a:pt x="221" y="348"/>
                  </a:lnTo>
                  <a:lnTo>
                    <a:pt x="229" y="340"/>
                  </a:lnTo>
                  <a:lnTo>
                    <a:pt x="237" y="332"/>
                  </a:lnTo>
                  <a:lnTo>
                    <a:pt x="245" y="308"/>
                  </a:lnTo>
                  <a:lnTo>
                    <a:pt x="253" y="301"/>
                  </a:lnTo>
                  <a:lnTo>
                    <a:pt x="245" y="293"/>
                  </a:lnTo>
                  <a:lnTo>
                    <a:pt x="237" y="285"/>
                  </a:lnTo>
                  <a:lnTo>
                    <a:pt x="229" y="261"/>
                  </a:lnTo>
                  <a:lnTo>
                    <a:pt x="221" y="253"/>
                  </a:lnTo>
                  <a:lnTo>
                    <a:pt x="229" y="245"/>
                  </a:lnTo>
                  <a:lnTo>
                    <a:pt x="229" y="206"/>
                  </a:lnTo>
                  <a:lnTo>
                    <a:pt x="237" y="198"/>
                  </a:lnTo>
                  <a:lnTo>
                    <a:pt x="237" y="190"/>
                  </a:lnTo>
                  <a:lnTo>
                    <a:pt x="253" y="190"/>
                  </a:lnTo>
                  <a:lnTo>
                    <a:pt x="261" y="190"/>
                  </a:lnTo>
                  <a:lnTo>
                    <a:pt x="261" y="182"/>
                  </a:lnTo>
                  <a:lnTo>
                    <a:pt x="269" y="174"/>
                  </a:lnTo>
                  <a:lnTo>
                    <a:pt x="261" y="166"/>
                  </a:lnTo>
                  <a:lnTo>
                    <a:pt x="261" y="158"/>
                  </a:lnTo>
                  <a:lnTo>
                    <a:pt x="253" y="158"/>
                  </a:lnTo>
                  <a:lnTo>
                    <a:pt x="245" y="150"/>
                  </a:lnTo>
                  <a:lnTo>
                    <a:pt x="253" y="119"/>
                  </a:lnTo>
                  <a:lnTo>
                    <a:pt x="253" y="87"/>
                  </a:lnTo>
                  <a:lnTo>
                    <a:pt x="237" y="95"/>
                  </a:lnTo>
                  <a:lnTo>
                    <a:pt x="229" y="87"/>
                  </a:lnTo>
                  <a:lnTo>
                    <a:pt x="221" y="79"/>
                  </a:lnTo>
                  <a:lnTo>
                    <a:pt x="205" y="71"/>
                  </a:lnTo>
                  <a:lnTo>
                    <a:pt x="198" y="71"/>
                  </a:lnTo>
                  <a:lnTo>
                    <a:pt x="190" y="63"/>
                  </a:lnTo>
                  <a:lnTo>
                    <a:pt x="174" y="56"/>
                  </a:lnTo>
                  <a:lnTo>
                    <a:pt x="158" y="48"/>
                  </a:lnTo>
                  <a:lnTo>
                    <a:pt x="126" y="24"/>
                  </a:lnTo>
                  <a:lnTo>
                    <a:pt x="118" y="16"/>
                  </a:lnTo>
                  <a:lnTo>
                    <a:pt x="111" y="16"/>
                  </a:lnTo>
                  <a:lnTo>
                    <a:pt x="103" y="8"/>
                  </a:lnTo>
                  <a:lnTo>
                    <a:pt x="87" y="8"/>
                  </a:lnTo>
                  <a:lnTo>
                    <a:pt x="71" y="0"/>
                  </a:lnTo>
                  <a:lnTo>
                    <a:pt x="63" y="8"/>
                  </a:lnTo>
                  <a:lnTo>
                    <a:pt x="55" y="16"/>
                  </a:lnTo>
                  <a:lnTo>
                    <a:pt x="47" y="16"/>
                  </a:lnTo>
                  <a:lnTo>
                    <a:pt x="47" y="48"/>
                  </a:lnTo>
                  <a:lnTo>
                    <a:pt x="47" y="63"/>
                  </a:lnTo>
                  <a:lnTo>
                    <a:pt x="55" y="63"/>
                  </a:lnTo>
                  <a:lnTo>
                    <a:pt x="63" y="71"/>
                  </a:lnTo>
                  <a:lnTo>
                    <a:pt x="63" y="79"/>
                  </a:lnTo>
                  <a:lnTo>
                    <a:pt x="63" y="103"/>
                  </a:lnTo>
                  <a:lnTo>
                    <a:pt x="55" y="127"/>
                  </a:lnTo>
                  <a:lnTo>
                    <a:pt x="55" y="135"/>
                  </a:lnTo>
                  <a:lnTo>
                    <a:pt x="55" y="150"/>
                  </a:lnTo>
                  <a:lnTo>
                    <a:pt x="47" y="158"/>
                  </a:lnTo>
                  <a:lnTo>
                    <a:pt x="47" y="166"/>
                  </a:lnTo>
                  <a:lnTo>
                    <a:pt x="31" y="182"/>
                  </a:lnTo>
                  <a:lnTo>
                    <a:pt x="24" y="190"/>
                  </a:lnTo>
                  <a:lnTo>
                    <a:pt x="16" y="206"/>
                  </a:lnTo>
                  <a:lnTo>
                    <a:pt x="16" y="222"/>
                  </a:lnTo>
                  <a:lnTo>
                    <a:pt x="8" y="237"/>
                  </a:lnTo>
                  <a:lnTo>
                    <a:pt x="0"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4" name="Freeform 247"/>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5" name="Freeform 248"/>
            <p:cNvSpPr>
              <a:spLocks/>
            </p:cNvSpPr>
            <p:nvPr/>
          </p:nvSpPr>
          <p:spPr bwMode="auto">
            <a:xfrm>
              <a:off x="2970" y="2947"/>
              <a:ext cx="293" cy="245"/>
            </a:xfrm>
            <a:custGeom>
              <a:avLst/>
              <a:gdLst>
                <a:gd name="T0" fmla="*/ 134 w 293"/>
                <a:gd name="T1" fmla="*/ 237 h 245"/>
                <a:gd name="T2" fmla="*/ 95 w 293"/>
                <a:gd name="T3" fmla="*/ 237 h 245"/>
                <a:gd name="T4" fmla="*/ 79 w 293"/>
                <a:gd name="T5" fmla="*/ 221 h 245"/>
                <a:gd name="T6" fmla="*/ 63 w 293"/>
                <a:gd name="T7" fmla="*/ 198 h 245"/>
                <a:gd name="T8" fmla="*/ 32 w 293"/>
                <a:gd name="T9" fmla="*/ 182 h 245"/>
                <a:gd name="T10" fmla="*/ 0 w 293"/>
                <a:gd name="T11" fmla="*/ 174 h 245"/>
                <a:gd name="T12" fmla="*/ 16 w 293"/>
                <a:gd name="T13" fmla="*/ 127 h 245"/>
                <a:gd name="T14" fmla="*/ 24 w 293"/>
                <a:gd name="T15" fmla="*/ 119 h 245"/>
                <a:gd name="T16" fmla="*/ 24 w 293"/>
                <a:gd name="T17" fmla="*/ 103 h 245"/>
                <a:gd name="T18" fmla="*/ 39 w 293"/>
                <a:gd name="T19" fmla="*/ 87 h 245"/>
                <a:gd name="T20" fmla="*/ 39 w 293"/>
                <a:gd name="T21" fmla="*/ 48 h 245"/>
                <a:gd name="T22" fmla="*/ 39 w 293"/>
                <a:gd name="T23" fmla="*/ 16 h 245"/>
                <a:gd name="T24" fmla="*/ 55 w 293"/>
                <a:gd name="T25" fmla="*/ 0 h 245"/>
                <a:gd name="T26" fmla="*/ 71 w 293"/>
                <a:gd name="T27" fmla="*/ 0 h 245"/>
                <a:gd name="T28" fmla="*/ 87 w 293"/>
                <a:gd name="T29" fmla="*/ 16 h 245"/>
                <a:gd name="T30" fmla="*/ 103 w 293"/>
                <a:gd name="T31" fmla="*/ 8 h 245"/>
                <a:gd name="T32" fmla="*/ 134 w 293"/>
                <a:gd name="T33" fmla="*/ 8 h 245"/>
                <a:gd name="T34" fmla="*/ 150 w 293"/>
                <a:gd name="T35" fmla="*/ 24 h 245"/>
                <a:gd name="T36" fmla="*/ 166 w 293"/>
                <a:gd name="T37" fmla="*/ 16 h 245"/>
                <a:gd name="T38" fmla="*/ 206 w 293"/>
                <a:gd name="T39" fmla="*/ 16 h 245"/>
                <a:gd name="T40" fmla="*/ 245 w 293"/>
                <a:gd name="T41" fmla="*/ 8 h 245"/>
                <a:gd name="T42" fmla="*/ 269 w 293"/>
                <a:gd name="T43" fmla="*/ 8 h 245"/>
                <a:gd name="T44" fmla="*/ 277 w 293"/>
                <a:gd name="T45" fmla="*/ 24 h 245"/>
                <a:gd name="T46" fmla="*/ 293 w 293"/>
                <a:gd name="T47" fmla="*/ 40 h 245"/>
                <a:gd name="T48" fmla="*/ 285 w 293"/>
                <a:gd name="T49" fmla="*/ 63 h 245"/>
                <a:gd name="T50" fmla="*/ 277 w 293"/>
                <a:gd name="T51" fmla="*/ 103 h 245"/>
                <a:gd name="T52" fmla="*/ 261 w 293"/>
                <a:gd name="T53" fmla="*/ 150 h 245"/>
                <a:gd name="T54" fmla="*/ 245 w 293"/>
                <a:gd name="T55" fmla="*/ 158 h 245"/>
                <a:gd name="T56" fmla="*/ 229 w 293"/>
                <a:gd name="T57" fmla="*/ 182 h 245"/>
                <a:gd name="T58" fmla="*/ 213 w 293"/>
                <a:gd name="T59" fmla="*/ 198 h 245"/>
                <a:gd name="T60" fmla="*/ 182 w 293"/>
                <a:gd name="T61" fmla="*/ 198 h 245"/>
                <a:gd name="T62" fmla="*/ 166 w 293"/>
                <a:gd name="T63"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5">
                  <a:moveTo>
                    <a:pt x="158" y="245"/>
                  </a:moveTo>
                  <a:lnTo>
                    <a:pt x="134" y="237"/>
                  </a:lnTo>
                  <a:lnTo>
                    <a:pt x="111" y="237"/>
                  </a:lnTo>
                  <a:lnTo>
                    <a:pt x="95" y="237"/>
                  </a:lnTo>
                  <a:lnTo>
                    <a:pt x="79" y="229"/>
                  </a:lnTo>
                  <a:lnTo>
                    <a:pt x="79" y="221"/>
                  </a:lnTo>
                  <a:lnTo>
                    <a:pt x="71" y="206"/>
                  </a:lnTo>
                  <a:lnTo>
                    <a:pt x="63" y="198"/>
                  </a:lnTo>
                  <a:lnTo>
                    <a:pt x="47" y="190"/>
                  </a:lnTo>
                  <a:lnTo>
                    <a:pt x="32" y="182"/>
                  </a:lnTo>
                  <a:lnTo>
                    <a:pt x="8" y="182"/>
                  </a:lnTo>
                  <a:lnTo>
                    <a:pt x="0" y="174"/>
                  </a:lnTo>
                  <a:lnTo>
                    <a:pt x="8" y="150"/>
                  </a:lnTo>
                  <a:lnTo>
                    <a:pt x="16" y="127"/>
                  </a:lnTo>
                  <a:lnTo>
                    <a:pt x="16" y="119"/>
                  </a:lnTo>
                  <a:lnTo>
                    <a:pt x="24" y="119"/>
                  </a:lnTo>
                  <a:lnTo>
                    <a:pt x="24" y="111"/>
                  </a:lnTo>
                  <a:lnTo>
                    <a:pt x="24" y="103"/>
                  </a:lnTo>
                  <a:lnTo>
                    <a:pt x="32" y="95"/>
                  </a:lnTo>
                  <a:lnTo>
                    <a:pt x="39" y="87"/>
                  </a:lnTo>
                  <a:lnTo>
                    <a:pt x="39" y="79"/>
                  </a:lnTo>
                  <a:lnTo>
                    <a:pt x="39" y="48"/>
                  </a:lnTo>
                  <a:lnTo>
                    <a:pt x="32" y="32"/>
                  </a:lnTo>
                  <a:lnTo>
                    <a:pt x="39" y="16"/>
                  </a:lnTo>
                  <a:lnTo>
                    <a:pt x="47" y="8"/>
                  </a:lnTo>
                  <a:lnTo>
                    <a:pt x="55" y="0"/>
                  </a:lnTo>
                  <a:lnTo>
                    <a:pt x="63" y="8"/>
                  </a:lnTo>
                  <a:lnTo>
                    <a:pt x="71" y="0"/>
                  </a:lnTo>
                  <a:lnTo>
                    <a:pt x="87" y="0"/>
                  </a:lnTo>
                  <a:lnTo>
                    <a:pt x="87" y="16"/>
                  </a:lnTo>
                  <a:lnTo>
                    <a:pt x="95" y="16"/>
                  </a:lnTo>
                  <a:lnTo>
                    <a:pt x="103" y="8"/>
                  </a:lnTo>
                  <a:lnTo>
                    <a:pt x="126" y="8"/>
                  </a:lnTo>
                  <a:lnTo>
                    <a:pt x="134" y="8"/>
                  </a:lnTo>
                  <a:lnTo>
                    <a:pt x="142" y="24"/>
                  </a:lnTo>
                  <a:lnTo>
                    <a:pt x="150" y="24"/>
                  </a:lnTo>
                  <a:lnTo>
                    <a:pt x="166" y="24"/>
                  </a:lnTo>
                  <a:lnTo>
                    <a:pt x="166" y="16"/>
                  </a:lnTo>
                  <a:lnTo>
                    <a:pt x="174" y="16"/>
                  </a:lnTo>
                  <a:lnTo>
                    <a:pt x="206" y="16"/>
                  </a:lnTo>
                  <a:lnTo>
                    <a:pt x="229" y="16"/>
                  </a:lnTo>
                  <a:lnTo>
                    <a:pt x="245" y="8"/>
                  </a:lnTo>
                  <a:lnTo>
                    <a:pt x="261" y="8"/>
                  </a:lnTo>
                  <a:lnTo>
                    <a:pt x="269" y="8"/>
                  </a:lnTo>
                  <a:lnTo>
                    <a:pt x="277" y="16"/>
                  </a:lnTo>
                  <a:lnTo>
                    <a:pt x="277" y="24"/>
                  </a:lnTo>
                  <a:lnTo>
                    <a:pt x="285" y="32"/>
                  </a:lnTo>
                  <a:lnTo>
                    <a:pt x="293" y="40"/>
                  </a:lnTo>
                  <a:lnTo>
                    <a:pt x="293" y="48"/>
                  </a:lnTo>
                  <a:lnTo>
                    <a:pt x="285" y="63"/>
                  </a:lnTo>
                  <a:lnTo>
                    <a:pt x="285" y="95"/>
                  </a:lnTo>
                  <a:lnTo>
                    <a:pt x="277" y="103"/>
                  </a:lnTo>
                  <a:lnTo>
                    <a:pt x="261" y="135"/>
                  </a:lnTo>
                  <a:lnTo>
                    <a:pt x="261" y="150"/>
                  </a:lnTo>
                  <a:lnTo>
                    <a:pt x="253" y="158"/>
                  </a:lnTo>
                  <a:lnTo>
                    <a:pt x="245" y="158"/>
                  </a:lnTo>
                  <a:lnTo>
                    <a:pt x="237" y="166"/>
                  </a:lnTo>
                  <a:lnTo>
                    <a:pt x="229" y="182"/>
                  </a:lnTo>
                  <a:lnTo>
                    <a:pt x="229" y="190"/>
                  </a:lnTo>
                  <a:lnTo>
                    <a:pt x="213" y="198"/>
                  </a:lnTo>
                  <a:lnTo>
                    <a:pt x="198" y="190"/>
                  </a:lnTo>
                  <a:lnTo>
                    <a:pt x="182" y="198"/>
                  </a:lnTo>
                  <a:lnTo>
                    <a:pt x="174" y="214"/>
                  </a:lnTo>
                  <a:lnTo>
                    <a:pt x="166" y="221"/>
                  </a:lnTo>
                  <a:lnTo>
                    <a:pt x="158" y="2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6" name="Freeform 249"/>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7" name="Freeform 250"/>
            <p:cNvSpPr>
              <a:spLocks/>
            </p:cNvSpPr>
            <p:nvPr/>
          </p:nvSpPr>
          <p:spPr bwMode="auto">
            <a:xfrm>
              <a:off x="3120" y="2987"/>
              <a:ext cx="182" cy="253"/>
            </a:xfrm>
            <a:custGeom>
              <a:avLst/>
              <a:gdLst>
                <a:gd name="T0" fmla="*/ 166 w 182"/>
                <a:gd name="T1" fmla="*/ 118 h 253"/>
                <a:gd name="T2" fmla="*/ 158 w 182"/>
                <a:gd name="T3" fmla="*/ 118 h 253"/>
                <a:gd name="T4" fmla="*/ 158 w 182"/>
                <a:gd name="T5" fmla="*/ 126 h 253"/>
                <a:gd name="T6" fmla="*/ 150 w 182"/>
                <a:gd name="T7" fmla="*/ 134 h 253"/>
                <a:gd name="T8" fmla="*/ 150 w 182"/>
                <a:gd name="T9" fmla="*/ 142 h 253"/>
                <a:gd name="T10" fmla="*/ 143 w 182"/>
                <a:gd name="T11" fmla="*/ 150 h 253"/>
                <a:gd name="T12" fmla="*/ 135 w 182"/>
                <a:gd name="T13" fmla="*/ 158 h 253"/>
                <a:gd name="T14" fmla="*/ 150 w 182"/>
                <a:gd name="T15" fmla="*/ 181 h 253"/>
                <a:gd name="T16" fmla="*/ 158 w 182"/>
                <a:gd name="T17" fmla="*/ 205 h 253"/>
                <a:gd name="T18" fmla="*/ 174 w 182"/>
                <a:gd name="T19" fmla="*/ 229 h 253"/>
                <a:gd name="T20" fmla="*/ 174 w 182"/>
                <a:gd name="T21" fmla="*/ 237 h 253"/>
                <a:gd name="T22" fmla="*/ 182 w 182"/>
                <a:gd name="T23" fmla="*/ 245 h 253"/>
                <a:gd name="T24" fmla="*/ 182 w 182"/>
                <a:gd name="T25" fmla="*/ 253 h 253"/>
                <a:gd name="T26" fmla="*/ 174 w 182"/>
                <a:gd name="T27" fmla="*/ 253 h 253"/>
                <a:gd name="T28" fmla="*/ 166 w 182"/>
                <a:gd name="T29" fmla="*/ 245 h 253"/>
                <a:gd name="T30" fmla="*/ 150 w 182"/>
                <a:gd name="T31" fmla="*/ 245 h 253"/>
                <a:gd name="T32" fmla="*/ 135 w 182"/>
                <a:gd name="T33" fmla="*/ 245 h 253"/>
                <a:gd name="T34" fmla="*/ 119 w 182"/>
                <a:gd name="T35" fmla="*/ 253 h 253"/>
                <a:gd name="T36" fmla="*/ 103 w 182"/>
                <a:gd name="T37" fmla="*/ 253 h 253"/>
                <a:gd name="T38" fmla="*/ 95 w 182"/>
                <a:gd name="T39" fmla="*/ 253 h 253"/>
                <a:gd name="T40" fmla="*/ 71 w 182"/>
                <a:gd name="T41" fmla="*/ 253 h 253"/>
                <a:gd name="T42" fmla="*/ 63 w 182"/>
                <a:gd name="T43" fmla="*/ 253 h 253"/>
                <a:gd name="T44" fmla="*/ 56 w 182"/>
                <a:gd name="T45" fmla="*/ 253 h 253"/>
                <a:gd name="T46" fmla="*/ 48 w 182"/>
                <a:gd name="T47" fmla="*/ 245 h 253"/>
                <a:gd name="T48" fmla="*/ 32 w 182"/>
                <a:gd name="T49" fmla="*/ 245 h 253"/>
                <a:gd name="T50" fmla="*/ 32 w 182"/>
                <a:gd name="T51" fmla="*/ 229 h 253"/>
                <a:gd name="T52" fmla="*/ 32 w 182"/>
                <a:gd name="T53" fmla="*/ 221 h 253"/>
                <a:gd name="T54" fmla="*/ 24 w 182"/>
                <a:gd name="T55" fmla="*/ 221 h 253"/>
                <a:gd name="T56" fmla="*/ 16 w 182"/>
                <a:gd name="T57" fmla="*/ 213 h 253"/>
                <a:gd name="T58" fmla="*/ 0 w 182"/>
                <a:gd name="T59" fmla="*/ 197 h 253"/>
                <a:gd name="T60" fmla="*/ 16 w 182"/>
                <a:gd name="T61" fmla="*/ 181 h 253"/>
                <a:gd name="T62" fmla="*/ 24 w 182"/>
                <a:gd name="T63" fmla="*/ 174 h 253"/>
                <a:gd name="T64" fmla="*/ 32 w 182"/>
                <a:gd name="T65" fmla="*/ 158 h 253"/>
                <a:gd name="T66" fmla="*/ 48 w 182"/>
                <a:gd name="T67" fmla="*/ 150 h 253"/>
                <a:gd name="T68" fmla="*/ 63 w 182"/>
                <a:gd name="T69" fmla="*/ 158 h 253"/>
                <a:gd name="T70" fmla="*/ 79 w 182"/>
                <a:gd name="T71" fmla="*/ 150 h 253"/>
                <a:gd name="T72" fmla="*/ 79 w 182"/>
                <a:gd name="T73" fmla="*/ 142 h 253"/>
                <a:gd name="T74" fmla="*/ 87 w 182"/>
                <a:gd name="T75" fmla="*/ 126 h 253"/>
                <a:gd name="T76" fmla="*/ 95 w 182"/>
                <a:gd name="T77" fmla="*/ 118 h 253"/>
                <a:gd name="T78" fmla="*/ 111 w 182"/>
                <a:gd name="T79" fmla="*/ 110 h 253"/>
                <a:gd name="T80" fmla="*/ 111 w 182"/>
                <a:gd name="T81" fmla="*/ 95 h 253"/>
                <a:gd name="T82" fmla="*/ 127 w 182"/>
                <a:gd name="T83" fmla="*/ 63 h 253"/>
                <a:gd name="T84" fmla="*/ 135 w 182"/>
                <a:gd name="T85" fmla="*/ 55 h 253"/>
                <a:gd name="T86" fmla="*/ 135 w 182"/>
                <a:gd name="T87" fmla="*/ 23 h 253"/>
                <a:gd name="T88" fmla="*/ 143 w 182"/>
                <a:gd name="T89" fmla="*/ 8 h 253"/>
                <a:gd name="T90" fmla="*/ 143 w 182"/>
                <a:gd name="T91" fmla="*/ 0 h 253"/>
                <a:gd name="T92" fmla="*/ 158 w 182"/>
                <a:gd name="T93" fmla="*/ 0 h 253"/>
                <a:gd name="T94" fmla="*/ 166 w 182"/>
                <a:gd name="T95" fmla="*/ 0 h 253"/>
                <a:gd name="T96" fmla="*/ 174 w 182"/>
                <a:gd name="T97" fmla="*/ 8 h 253"/>
                <a:gd name="T98" fmla="*/ 166 w 182"/>
                <a:gd name="T99" fmla="*/ 23 h 253"/>
                <a:gd name="T100" fmla="*/ 166 w 182"/>
                <a:gd name="T101" fmla="*/ 47 h 253"/>
                <a:gd name="T102" fmla="*/ 174 w 182"/>
                <a:gd name="T103" fmla="*/ 63 h 253"/>
                <a:gd name="T104" fmla="*/ 150 w 182"/>
                <a:gd name="T105" fmla="*/ 71 h 253"/>
                <a:gd name="T106" fmla="*/ 143 w 182"/>
                <a:gd name="T107" fmla="*/ 79 h 253"/>
                <a:gd name="T108" fmla="*/ 150 w 182"/>
                <a:gd name="T109" fmla="*/ 79 h 253"/>
                <a:gd name="T110" fmla="*/ 150 w 182"/>
                <a:gd name="T111" fmla="*/ 95 h 253"/>
                <a:gd name="T112" fmla="*/ 150 w 182"/>
                <a:gd name="T113" fmla="*/ 102 h 253"/>
                <a:gd name="T114" fmla="*/ 166 w 182"/>
                <a:gd name="T115" fmla="*/ 110 h 253"/>
                <a:gd name="T116" fmla="*/ 166 w 182"/>
                <a:gd name="T117" fmla="*/ 11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2" h="253">
                  <a:moveTo>
                    <a:pt x="166" y="118"/>
                  </a:moveTo>
                  <a:lnTo>
                    <a:pt x="158" y="118"/>
                  </a:lnTo>
                  <a:lnTo>
                    <a:pt x="158" y="126"/>
                  </a:lnTo>
                  <a:lnTo>
                    <a:pt x="150" y="134"/>
                  </a:lnTo>
                  <a:lnTo>
                    <a:pt x="150" y="142"/>
                  </a:lnTo>
                  <a:lnTo>
                    <a:pt x="143" y="150"/>
                  </a:lnTo>
                  <a:lnTo>
                    <a:pt x="135" y="158"/>
                  </a:lnTo>
                  <a:lnTo>
                    <a:pt x="150" y="181"/>
                  </a:lnTo>
                  <a:lnTo>
                    <a:pt x="158" y="205"/>
                  </a:lnTo>
                  <a:lnTo>
                    <a:pt x="174" y="229"/>
                  </a:lnTo>
                  <a:lnTo>
                    <a:pt x="174" y="237"/>
                  </a:lnTo>
                  <a:lnTo>
                    <a:pt x="182" y="245"/>
                  </a:lnTo>
                  <a:lnTo>
                    <a:pt x="182" y="253"/>
                  </a:lnTo>
                  <a:lnTo>
                    <a:pt x="174" y="253"/>
                  </a:lnTo>
                  <a:lnTo>
                    <a:pt x="166" y="245"/>
                  </a:lnTo>
                  <a:lnTo>
                    <a:pt x="150" y="245"/>
                  </a:lnTo>
                  <a:lnTo>
                    <a:pt x="135" y="245"/>
                  </a:lnTo>
                  <a:lnTo>
                    <a:pt x="119" y="253"/>
                  </a:lnTo>
                  <a:lnTo>
                    <a:pt x="103" y="253"/>
                  </a:lnTo>
                  <a:lnTo>
                    <a:pt x="95" y="253"/>
                  </a:lnTo>
                  <a:lnTo>
                    <a:pt x="71" y="253"/>
                  </a:lnTo>
                  <a:lnTo>
                    <a:pt x="63" y="253"/>
                  </a:lnTo>
                  <a:lnTo>
                    <a:pt x="56" y="253"/>
                  </a:lnTo>
                  <a:lnTo>
                    <a:pt x="48" y="245"/>
                  </a:lnTo>
                  <a:lnTo>
                    <a:pt x="32" y="245"/>
                  </a:lnTo>
                  <a:lnTo>
                    <a:pt x="32" y="229"/>
                  </a:lnTo>
                  <a:lnTo>
                    <a:pt x="32" y="221"/>
                  </a:lnTo>
                  <a:lnTo>
                    <a:pt x="24" y="221"/>
                  </a:lnTo>
                  <a:lnTo>
                    <a:pt x="16" y="213"/>
                  </a:lnTo>
                  <a:lnTo>
                    <a:pt x="0" y="197"/>
                  </a:lnTo>
                  <a:lnTo>
                    <a:pt x="16" y="181"/>
                  </a:lnTo>
                  <a:lnTo>
                    <a:pt x="24" y="174"/>
                  </a:lnTo>
                  <a:lnTo>
                    <a:pt x="32" y="158"/>
                  </a:lnTo>
                  <a:lnTo>
                    <a:pt x="48" y="150"/>
                  </a:lnTo>
                  <a:lnTo>
                    <a:pt x="63" y="158"/>
                  </a:lnTo>
                  <a:lnTo>
                    <a:pt x="79" y="150"/>
                  </a:lnTo>
                  <a:lnTo>
                    <a:pt x="79" y="142"/>
                  </a:lnTo>
                  <a:lnTo>
                    <a:pt x="87" y="126"/>
                  </a:lnTo>
                  <a:lnTo>
                    <a:pt x="95" y="118"/>
                  </a:lnTo>
                  <a:lnTo>
                    <a:pt x="111" y="110"/>
                  </a:lnTo>
                  <a:lnTo>
                    <a:pt x="111" y="95"/>
                  </a:lnTo>
                  <a:lnTo>
                    <a:pt x="127" y="63"/>
                  </a:lnTo>
                  <a:lnTo>
                    <a:pt x="135" y="55"/>
                  </a:lnTo>
                  <a:lnTo>
                    <a:pt x="135" y="23"/>
                  </a:lnTo>
                  <a:lnTo>
                    <a:pt x="143" y="8"/>
                  </a:lnTo>
                  <a:lnTo>
                    <a:pt x="143" y="0"/>
                  </a:lnTo>
                  <a:lnTo>
                    <a:pt x="158" y="0"/>
                  </a:lnTo>
                  <a:lnTo>
                    <a:pt x="166" y="0"/>
                  </a:lnTo>
                  <a:lnTo>
                    <a:pt x="174" y="8"/>
                  </a:lnTo>
                  <a:lnTo>
                    <a:pt x="166" y="23"/>
                  </a:lnTo>
                  <a:lnTo>
                    <a:pt x="166" y="47"/>
                  </a:lnTo>
                  <a:lnTo>
                    <a:pt x="174" y="63"/>
                  </a:lnTo>
                  <a:lnTo>
                    <a:pt x="150" y="71"/>
                  </a:lnTo>
                  <a:lnTo>
                    <a:pt x="143" y="79"/>
                  </a:lnTo>
                  <a:lnTo>
                    <a:pt x="150" y="79"/>
                  </a:lnTo>
                  <a:lnTo>
                    <a:pt x="150" y="95"/>
                  </a:lnTo>
                  <a:lnTo>
                    <a:pt x="150" y="102"/>
                  </a:lnTo>
                  <a:lnTo>
                    <a:pt x="166" y="110"/>
                  </a:lnTo>
                  <a:lnTo>
                    <a:pt x="166"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8" name="Freeform 251"/>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49" name="Freeform 252"/>
            <p:cNvSpPr>
              <a:spLocks/>
            </p:cNvSpPr>
            <p:nvPr/>
          </p:nvSpPr>
          <p:spPr bwMode="auto">
            <a:xfrm>
              <a:off x="3255" y="3003"/>
              <a:ext cx="364" cy="229"/>
            </a:xfrm>
            <a:custGeom>
              <a:avLst/>
              <a:gdLst>
                <a:gd name="T0" fmla="*/ 229 w 364"/>
                <a:gd name="T1" fmla="*/ 7 h 229"/>
                <a:gd name="T2" fmla="*/ 213 w 364"/>
                <a:gd name="T3" fmla="*/ 39 h 229"/>
                <a:gd name="T4" fmla="*/ 182 w 364"/>
                <a:gd name="T5" fmla="*/ 55 h 229"/>
                <a:gd name="T6" fmla="*/ 142 w 364"/>
                <a:gd name="T7" fmla="*/ 63 h 229"/>
                <a:gd name="T8" fmla="*/ 134 w 364"/>
                <a:gd name="T9" fmla="*/ 79 h 229"/>
                <a:gd name="T10" fmla="*/ 118 w 364"/>
                <a:gd name="T11" fmla="*/ 86 h 229"/>
                <a:gd name="T12" fmla="*/ 95 w 364"/>
                <a:gd name="T13" fmla="*/ 94 h 229"/>
                <a:gd name="T14" fmla="*/ 55 w 364"/>
                <a:gd name="T15" fmla="*/ 102 h 229"/>
                <a:gd name="T16" fmla="*/ 31 w 364"/>
                <a:gd name="T17" fmla="*/ 102 h 229"/>
                <a:gd name="T18" fmla="*/ 23 w 364"/>
                <a:gd name="T19" fmla="*/ 110 h 229"/>
                <a:gd name="T20" fmla="*/ 15 w 364"/>
                <a:gd name="T21" fmla="*/ 126 h 229"/>
                <a:gd name="T22" fmla="*/ 0 w 364"/>
                <a:gd name="T23" fmla="*/ 142 h 229"/>
                <a:gd name="T24" fmla="*/ 23 w 364"/>
                <a:gd name="T25" fmla="*/ 189 h 229"/>
                <a:gd name="T26" fmla="*/ 39 w 364"/>
                <a:gd name="T27" fmla="*/ 221 h 229"/>
                <a:gd name="T28" fmla="*/ 63 w 364"/>
                <a:gd name="T29" fmla="*/ 221 h 229"/>
                <a:gd name="T30" fmla="*/ 79 w 364"/>
                <a:gd name="T31" fmla="*/ 205 h 229"/>
                <a:gd name="T32" fmla="*/ 118 w 364"/>
                <a:gd name="T33" fmla="*/ 205 h 229"/>
                <a:gd name="T34" fmla="*/ 150 w 364"/>
                <a:gd name="T35" fmla="*/ 181 h 229"/>
                <a:gd name="T36" fmla="*/ 166 w 364"/>
                <a:gd name="T37" fmla="*/ 165 h 229"/>
                <a:gd name="T38" fmla="*/ 182 w 364"/>
                <a:gd name="T39" fmla="*/ 173 h 229"/>
                <a:gd name="T40" fmla="*/ 189 w 364"/>
                <a:gd name="T41" fmla="*/ 189 h 229"/>
                <a:gd name="T42" fmla="*/ 213 w 364"/>
                <a:gd name="T43" fmla="*/ 197 h 229"/>
                <a:gd name="T44" fmla="*/ 253 w 364"/>
                <a:gd name="T45" fmla="*/ 181 h 229"/>
                <a:gd name="T46" fmla="*/ 284 w 364"/>
                <a:gd name="T47" fmla="*/ 173 h 229"/>
                <a:gd name="T48" fmla="*/ 340 w 364"/>
                <a:gd name="T49" fmla="*/ 173 h 229"/>
                <a:gd name="T50" fmla="*/ 356 w 364"/>
                <a:gd name="T51" fmla="*/ 158 h 229"/>
                <a:gd name="T52" fmla="*/ 324 w 364"/>
                <a:gd name="T53" fmla="*/ 126 h 229"/>
                <a:gd name="T54" fmla="*/ 284 w 364"/>
                <a:gd name="T55" fmla="*/ 86 h 229"/>
                <a:gd name="T56" fmla="*/ 269 w 364"/>
                <a:gd name="T57" fmla="*/ 71 h 229"/>
                <a:gd name="T58" fmla="*/ 253 w 364"/>
                <a:gd name="T59" fmla="*/ 63 h 229"/>
                <a:gd name="T60" fmla="*/ 253 w 364"/>
                <a:gd name="T61" fmla="*/ 47 h 229"/>
                <a:gd name="T62" fmla="*/ 253 w 364"/>
                <a:gd name="T63" fmla="*/ 15 h 229"/>
                <a:gd name="T64" fmla="*/ 237 w 364"/>
                <a:gd name="T6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229">
                  <a:moveTo>
                    <a:pt x="237" y="0"/>
                  </a:moveTo>
                  <a:lnTo>
                    <a:pt x="229" y="7"/>
                  </a:lnTo>
                  <a:lnTo>
                    <a:pt x="221" y="31"/>
                  </a:lnTo>
                  <a:lnTo>
                    <a:pt x="213" y="39"/>
                  </a:lnTo>
                  <a:lnTo>
                    <a:pt x="205" y="47"/>
                  </a:lnTo>
                  <a:lnTo>
                    <a:pt x="182" y="55"/>
                  </a:lnTo>
                  <a:lnTo>
                    <a:pt x="150" y="55"/>
                  </a:lnTo>
                  <a:lnTo>
                    <a:pt x="142" y="63"/>
                  </a:lnTo>
                  <a:lnTo>
                    <a:pt x="134" y="71"/>
                  </a:lnTo>
                  <a:lnTo>
                    <a:pt x="134" y="79"/>
                  </a:lnTo>
                  <a:lnTo>
                    <a:pt x="126" y="79"/>
                  </a:lnTo>
                  <a:lnTo>
                    <a:pt x="118" y="86"/>
                  </a:lnTo>
                  <a:lnTo>
                    <a:pt x="110" y="86"/>
                  </a:lnTo>
                  <a:lnTo>
                    <a:pt x="95" y="94"/>
                  </a:lnTo>
                  <a:lnTo>
                    <a:pt x="71" y="94"/>
                  </a:lnTo>
                  <a:lnTo>
                    <a:pt x="55" y="102"/>
                  </a:lnTo>
                  <a:lnTo>
                    <a:pt x="31" y="94"/>
                  </a:lnTo>
                  <a:lnTo>
                    <a:pt x="31" y="102"/>
                  </a:lnTo>
                  <a:lnTo>
                    <a:pt x="23" y="102"/>
                  </a:lnTo>
                  <a:lnTo>
                    <a:pt x="23" y="110"/>
                  </a:lnTo>
                  <a:lnTo>
                    <a:pt x="15" y="118"/>
                  </a:lnTo>
                  <a:lnTo>
                    <a:pt x="15" y="126"/>
                  </a:lnTo>
                  <a:lnTo>
                    <a:pt x="8" y="134"/>
                  </a:lnTo>
                  <a:lnTo>
                    <a:pt x="0" y="142"/>
                  </a:lnTo>
                  <a:lnTo>
                    <a:pt x="15" y="165"/>
                  </a:lnTo>
                  <a:lnTo>
                    <a:pt x="23" y="189"/>
                  </a:lnTo>
                  <a:lnTo>
                    <a:pt x="39" y="213"/>
                  </a:lnTo>
                  <a:lnTo>
                    <a:pt x="39" y="221"/>
                  </a:lnTo>
                  <a:lnTo>
                    <a:pt x="47" y="229"/>
                  </a:lnTo>
                  <a:lnTo>
                    <a:pt x="63" y="221"/>
                  </a:lnTo>
                  <a:lnTo>
                    <a:pt x="71" y="213"/>
                  </a:lnTo>
                  <a:lnTo>
                    <a:pt x="79" y="205"/>
                  </a:lnTo>
                  <a:lnTo>
                    <a:pt x="102" y="205"/>
                  </a:lnTo>
                  <a:lnTo>
                    <a:pt x="118" y="205"/>
                  </a:lnTo>
                  <a:lnTo>
                    <a:pt x="126" y="205"/>
                  </a:lnTo>
                  <a:lnTo>
                    <a:pt x="150" y="181"/>
                  </a:lnTo>
                  <a:lnTo>
                    <a:pt x="166" y="173"/>
                  </a:lnTo>
                  <a:lnTo>
                    <a:pt x="166" y="165"/>
                  </a:lnTo>
                  <a:lnTo>
                    <a:pt x="174" y="165"/>
                  </a:lnTo>
                  <a:lnTo>
                    <a:pt x="182" y="173"/>
                  </a:lnTo>
                  <a:lnTo>
                    <a:pt x="189" y="181"/>
                  </a:lnTo>
                  <a:lnTo>
                    <a:pt x="189" y="189"/>
                  </a:lnTo>
                  <a:lnTo>
                    <a:pt x="197" y="189"/>
                  </a:lnTo>
                  <a:lnTo>
                    <a:pt x="213" y="197"/>
                  </a:lnTo>
                  <a:lnTo>
                    <a:pt x="237" y="189"/>
                  </a:lnTo>
                  <a:lnTo>
                    <a:pt x="253" y="181"/>
                  </a:lnTo>
                  <a:lnTo>
                    <a:pt x="269" y="173"/>
                  </a:lnTo>
                  <a:lnTo>
                    <a:pt x="284" y="173"/>
                  </a:lnTo>
                  <a:lnTo>
                    <a:pt x="324" y="181"/>
                  </a:lnTo>
                  <a:lnTo>
                    <a:pt x="340" y="173"/>
                  </a:lnTo>
                  <a:lnTo>
                    <a:pt x="364" y="173"/>
                  </a:lnTo>
                  <a:lnTo>
                    <a:pt x="356" y="158"/>
                  </a:lnTo>
                  <a:lnTo>
                    <a:pt x="348" y="150"/>
                  </a:lnTo>
                  <a:lnTo>
                    <a:pt x="324" y="126"/>
                  </a:lnTo>
                  <a:lnTo>
                    <a:pt x="308" y="110"/>
                  </a:lnTo>
                  <a:lnTo>
                    <a:pt x="284" y="86"/>
                  </a:lnTo>
                  <a:lnTo>
                    <a:pt x="276" y="79"/>
                  </a:lnTo>
                  <a:lnTo>
                    <a:pt x="269" y="71"/>
                  </a:lnTo>
                  <a:lnTo>
                    <a:pt x="261" y="63"/>
                  </a:lnTo>
                  <a:lnTo>
                    <a:pt x="253" y="63"/>
                  </a:lnTo>
                  <a:lnTo>
                    <a:pt x="253" y="55"/>
                  </a:lnTo>
                  <a:lnTo>
                    <a:pt x="253" y="47"/>
                  </a:lnTo>
                  <a:lnTo>
                    <a:pt x="253" y="23"/>
                  </a:lnTo>
                  <a:lnTo>
                    <a:pt x="253" y="15"/>
                  </a:lnTo>
                  <a:lnTo>
                    <a:pt x="237" y="7"/>
                  </a:lnTo>
                  <a:lnTo>
                    <a:pt x="237"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0" name="Freeform 253"/>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1" name="Freeform 254"/>
            <p:cNvSpPr>
              <a:spLocks/>
            </p:cNvSpPr>
            <p:nvPr/>
          </p:nvSpPr>
          <p:spPr bwMode="auto">
            <a:xfrm>
              <a:off x="3777" y="2789"/>
              <a:ext cx="134" cy="135"/>
            </a:xfrm>
            <a:custGeom>
              <a:avLst/>
              <a:gdLst>
                <a:gd name="T0" fmla="*/ 31 w 134"/>
                <a:gd name="T1" fmla="*/ 0 h 135"/>
                <a:gd name="T2" fmla="*/ 31 w 134"/>
                <a:gd name="T3" fmla="*/ 16 h 135"/>
                <a:gd name="T4" fmla="*/ 23 w 134"/>
                <a:gd name="T5" fmla="*/ 24 h 135"/>
                <a:gd name="T6" fmla="*/ 8 w 134"/>
                <a:gd name="T7" fmla="*/ 32 h 135"/>
                <a:gd name="T8" fmla="*/ 0 w 134"/>
                <a:gd name="T9" fmla="*/ 32 h 135"/>
                <a:gd name="T10" fmla="*/ 0 w 134"/>
                <a:gd name="T11" fmla="*/ 48 h 135"/>
                <a:gd name="T12" fmla="*/ 0 w 134"/>
                <a:gd name="T13" fmla="*/ 71 h 135"/>
                <a:gd name="T14" fmla="*/ 8 w 134"/>
                <a:gd name="T15" fmla="*/ 71 h 135"/>
                <a:gd name="T16" fmla="*/ 23 w 134"/>
                <a:gd name="T17" fmla="*/ 71 h 135"/>
                <a:gd name="T18" fmla="*/ 23 w 134"/>
                <a:gd name="T19" fmla="*/ 79 h 135"/>
                <a:gd name="T20" fmla="*/ 31 w 134"/>
                <a:gd name="T21" fmla="*/ 79 h 135"/>
                <a:gd name="T22" fmla="*/ 47 w 134"/>
                <a:gd name="T23" fmla="*/ 87 h 135"/>
                <a:gd name="T24" fmla="*/ 55 w 134"/>
                <a:gd name="T25" fmla="*/ 87 h 135"/>
                <a:gd name="T26" fmla="*/ 63 w 134"/>
                <a:gd name="T27" fmla="*/ 95 h 135"/>
                <a:gd name="T28" fmla="*/ 71 w 134"/>
                <a:gd name="T29" fmla="*/ 111 h 135"/>
                <a:gd name="T30" fmla="*/ 79 w 134"/>
                <a:gd name="T31" fmla="*/ 119 h 135"/>
                <a:gd name="T32" fmla="*/ 87 w 134"/>
                <a:gd name="T33" fmla="*/ 127 h 135"/>
                <a:gd name="T34" fmla="*/ 95 w 134"/>
                <a:gd name="T35" fmla="*/ 135 h 135"/>
                <a:gd name="T36" fmla="*/ 103 w 134"/>
                <a:gd name="T37" fmla="*/ 135 h 135"/>
                <a:gd name="T38" fmla="*/ 110 w 134"/>
                <a:gd name="T39" fmla="*/ 135 h 135"/>
                <a:gd name="T40" fmla="*/ 118 w 134"/>
                <a:gd name="T41" fmla="*/ 127 h 135"/>
                <a:gd name="T42" fmla="*/ 126 w 134"/>
                <a:gd name="T43" fmla="*/ 111 h 135"/>
                <a:gd name="T44" fmla="*/ 126 w 134"/>
                <a:gd name="T45" fmla="*/ 103 h 135"/>
                <a:gd name="T46" fmla="*/ 134 w 134"/>
                <a:gd name="T47" fmla="*/ 95 h 135"/>
                <a:gd name="T48" fmla="*/ 118 w 134"/>
                <a:gd name="T49" fmla="*/ 87 h 135"/>
                <a:gd name="T50" fmla="*/ 103 w 134"/>
                <a:gd name="T51" fmla="*/ 71 h 135"/>
                <a:gd name="T52" fmla="*/ 87 w 134"/>
                <a:gd name="T53" fmla="*/ 63 h 135"/>
                <a:gd name="T54" fmla="*/ 71 w 134"/>
                <a:gd name="T55" fmla="*/ 55 h 135"/>
                <a:gd name="T56" fmla="*/ 71 w 134"/>
                <a:gd name="T57" fmla="*/ 48 h 135"/>
                <a:gd name="T58" fmla="*/ 55 w 134"/>
                <a:gd name="T59" fmla="*/ 40 h 135"/>
                <a:gd name="T60" fmla="*/ 55 w 134"/>
                <a:gd name="T61" fmla="*/ 32 h 135"/>
                <a:gd name="T62" fmla="*/ 47 w 134"/>
                <a:gd name="T63" fmla="*/ 16 h 135"/>
                <a:gd name="T64" fmla="*/ 39 w 134"/>
                <a:gd name="T65" fmla="*/ 16 h 135"/>
                <a:gd name="T66" fmla="*/ 31 w 134"/>
                <a:gd name="T6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31" y="0"/>
                  </a:moveTo>
                  <a:lnTo>
                    <a:pt x="31" y="16"/>
                  </a:lnTo>
                  <a:lnTo>
                    <a:pt x="23" y="24"/>
                  </a:lnTo>
                  <a:lnTo>
                    <a:pt x="8" y="32"/>
                  </a:lnTo>
                  <a:lnTo>
                    <a:pt x="0" y="32"/>
                  </a:lnTo>
                  <a:lnTo>
                    <a:pt x="0" y="48"/>
                  </a:lnTo>
                  <a:lnTo>
                    <a:pt x="0" y="71"/>
                  </a:lnTo>
                  <a:lnTo>
                    <a:pt x="8" y="71"/>
                  </a:lnTo>
                  <a:lnTo>
                    <a:pt x="23" y="71"/>
                  </a:lnTo>
                  <a:lnTo>
                    <a:pt x="23" y="79"/>
                  </a:lnTo>
                  <a:lnTo>
                    <a:pt x="31" y="79"/>
                  </a:lnTo>
                  <a:lnTo>
                    <a:pt x="47" y="87"/>
                  </a:lnTo>
                  <a:lnTo>
                    <a:pt x="55" y="87"/>
                  </a:lnTo>
                  <a:lnTo>
                    <a:pt x="63" y="95"/>
                  </a:lnTo>
                  <a:lnTo>
                    <a:pt x="71" y="111"/>
                  </a:lnTo>
                  <a:lnTo>
                    <a:pt x="79" y="119"/>
                  </a:lnTo>
                  <a:lnTo>
                    <a:pt x="87" y="127"/>
                  </a:lnTo>
                  <a:lnTo>
                    <a:pt x="95" y="135"/>
                  </a:lnTo>
                  <a:lnTo>
                    <a:pt x="103" y="135"/>
                  </a:lnTo>
                  <a:lnTo>
                    <a:pt x="110" y="135"/>
                  </a:lnTo>
                  <a:lnTo>
                    <a:pt x="118" y="127"/>
                  </a:lnTo>
                  <a:lnTo>
                    <a:pt x="126" y="111"/>
                  </a:lnTo>
                  <a:lnTo>
                    <a:pt x="126" y="103"/>
                  </a:lnTo>
                  <a:lnTo>
                    <a:pt x="134" y="95"/>
                  </a:lnTo>
                  <a:lnTo>
                    <a:pt x="118" y="87"/>
                  </a:lnTo>
                  <a:lnTo>
                    <a:pt x="103" y="71"/>
                  </a:lnTo>
                  <a:lnTo>
                    <a:pt x="87" y="63"/>
                  </a:lnTo>
                  <a:lnTo>
                    <a:pt x="71" y="55"/>
                  </a:lnTo>
                  <a:lnTo>
                    <a:pt x="71" y="48"/>
                  </a:lnTo>
                  <a:lnTo>
                    <a:pt x="55" y="40"/>
                  </a:lnTo>
                  <a:lnTo>
                    <a:pt x="55" y="32"/>
                  </a:lnTo>
                  <a:lnTo>
                    <a:pt x="47" y="16"/>
                  </a:lnTo>
                  <a:lnTo>
                    <a:pt x="39" y="16"/>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2" name="Freeform 255"/>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3" name="Freeform 256"/>
            <p:cNvSpPr>
              <a:spLocks/>
            </p:cNvSpPr>
            <p:nvPr/>
          </p:nvSpPr>
          <p:spPr bwMode="auto">
            <a:xfrm>
              <a:off x="3753" y="2860"/>
              <a:ext cx="301" cy="285"/>
            </a:xfrm>
            <a:custGeom>
              <a:avLst/>
              <a:gdLst>
                <a:gd name="T0" fmla="*/ 142 w 301"/>
                <a:gd name="T1" fmla="*/ 71 h 285"/>
                <a:gd name="T2" fmla="*/ 150 w 301"/>
                <a:gd name="T3" fmla="*/ 87 h 285"/>
                <a:gd name="T4" fmla="*/ 166 w 301"/>
                <a:gd name="T5" fmla="*/ 87 h 285"/>
                <a:gd name="T6" fmla="*/ 182 w 301"/>
                <a:gd name="T7" fmla="*/ 87 h 285"/>
                <a:gd name="T8" fmla="*/ 198 w 301"/>
                <a:gd name="T9" fmla="*/ 103 h 285"/>
                <a:gd name="T10" fmla="*/ 269 w 301"/>
                <a:gd name="T11" fmla="*/ 103 h 285"/>
                <a:gd name="T12" fmla="*/ 301 w 301"/>
                <a:gd name="T13" fmla="*/ 111 h 285"/>
                <a:gd name="T14" fmla="*/ 285 w 301"/>
                <a:gd name="T15" fmla="*/ 135 h 285"/>
                <a:gd name="T16" fmla="*/ 277 w 301"/>
                <a:gd name="T17" fmla="*/ 158 h 285"/>
                <a:gd name="T18" fmla="*/ 261 w 301"/>
                <a:gd name="T19" fmla="*/ 174 h 285"/>
                <a:gd name="T20" fmla="*/ 245 w 301"/>
                <a:gd name="T21" fmla="*/ 182 h 285"/>
                <a:gd name="T22" fmla="*/ 206 w 301"/>
                <a:gd name="T23" fmla="*/ 214 h 285"/>
                <a:gd name="T24" fmla="*/ 190 w 301"/>
                <a:gd name="T25" fmla="*/ 237 h 285"/>
                <a:gd name="T26" fmla="*/ 158 w 301"/>
                <a:gd name="T27" fmla="*/ 269 h 285"/>
                <a:gd name="T28" fmla="*/ 142 w 301"/>
                <a:gd name="T29" fmla="*/ 277 h 285"/>
                <a:gd name="T30" fmla="*/ 119 w 301"/>
                <a:gd name="T31" fmla="*/ 285 h 285"/>
                <a:gd name="T32" fmla="*/ 95 w 301"/>
                <a:gd name="T33" fmla="*/ 285 h 285"/>
                <a:gd name="T34" fmla="*/ 71 w 301"/>
                <a:gd name="T35" fmla="*/ 261 h 285"/>
                <a:gd name="T36" fmla="*/ 63 w 301"/>
                <a:gd name="T37" fmla="*/ 261 h 285"/>
                <a:gd name="T38" fmla="*/ 32 w 301"/>
                <a:gd name="T39" fmla="*/ 237 h 285"/>
                <a:gd name="T40" fmla="*/ 8 w 301"/>
                <a:gd name="T41" fmla="*/ 229 h 285"/>
                <a:gd name="T42" fmla="*/ 0 w 301"/>
                <a:gd name="T43" fmla="*/ 206 h 285"/>
                <a:gd name="T44" fmla="*/ 0 w 301"/>
                <a:gd name="T45" fmla="*/ 143 h 285"/>
                <a:gd name="T46" fmla="*/ 8 w 301"/>
                <a:gd name="T47" fmla="*/ 103 h 285"/>
                <a:gd name="T48" fmla="*/ 16 w 301"/>
                <a:gd name="T49" fmla="*/ 79 h 285"/>
                <a:gd name="T50" fmla="*/ 24 w 301"/>
                <a:gd name="T51" fmla="*/ 71 h 285"/>
                <a:gd name="T52" fmla="*/ 24 w 301"/>
                <a:gd name="T53" fmla="*/ 48 h 285"/>
                <a:gd name="T54" fmla="*/ 24 w 301"/>
                <a:gd name="T55" fmla="*/ 0 h 285"/>
                <a:gd name="T56" fmla="*/ 47 w 301"/>
                <a:gd name="T57" fmla="*/ 0 h 285"/>
                <a:gd name="T58" fmla="*/ 55 w 301"/>
                <a:gd name="T59" fmla="*/ 8 h 285"/>
                <a:gd name="T60" fmla="*/ 79 w 301"/>
                <a:gd name="T61" fmla="*/ 16 h 285"/>
                <a:gd name="T62" fmla="*/ 95 w 301"/>
                <a:gd name="T63" fmla="*/ 40 h 285"/>
                <a:gd name="T64" fmla="*/ 111 w 301"/>
                <a:gd name="T65" fmla="*/ 56 h 285"/>
                <a:gd name="T66" fmla="*/ 127 w 301"/>
                <a:gd name="T67" fmla="*/ 64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1" h="285">
                  <a:moveTo>
                    <a:pt x="134" y="64"/>
                  </a:moveTo>
                  <a:lnTo>
                    <a:pt x="142" y="71"/>
                  </a:lnTo>
                  <a:lnTo>
                    <a:pt x="150" y="79"/>
                  </a:lnTo>
                  <a:lnTo>
                    <a:pt x="150" y="87"/>
                  </a:lnTo>
                  <a:lnTo>
                    <a:pt x="158" y="87"/>
                  </a:lnTo>
                  <a:lnTo>
                    <a:pt x="166" y="87"/>
                  </a:lnTo>
                  <a:lnTo>
                    <a:pt x="166" y="79"/>
                  </a:lnTo>
                  <a:lnTo>
                    <a:pt x="182" y="87"/>
                  </a:lnTo>
                  <a:lnTo>
                    <a:pt x="190" y="95"/>
                  </a:lnTo>
                  <a:lnTo>
                    <a:pt x="198" y="103"/>
                  </a:lnTo>
                  <a:lnTo>
                    <a:pt x="206" y="103"/>
                  </a:lnTo>
                  <a:lnTo>
                    <a:pt x="269" y="103"/>
                  </a:lnTo>
                  <a:lnTo>
                    <a:pt x="277" y="103"/>
                  </a:lnTo>
                  <a:lnTo>
                    <a:pt x="301" y="111"/>
                  </a:lnTo>
                  <a:lnTo>
                    <a:pt x="301" y="127"/>
                  </a:lnTo>
                  <a:lnTo>
                    <a:pt x="285" y="135"/>
                  </a:lnTo>
                  <a:lnTo>
                    <a:pt x="285" y="143"/>
                  </a:lnTo>
                  <a:lnTo>
                    <a:pt x="277" y="158"/>
                  </a:lnTo>
                  <a:lnTo>
                    <a:pt x="261" y="166"/>
                  </a:lnTo>
                  <a:lnTo>
                    <a:pt x="261" y="174"/>
                  </a:lnTo>
                  <a:lnTo>
                    <a:pt x="253" y="174"/>
                  </a:lnTo>
                  <a:lnTo>
                    <a:pt x="245" y="182"/>
                  </a:lnTo>
                  <a:lnTo>
                    <a:pt x="221" y="206"/>
                  </a:lnTo>
                  <a:lnTo>
                    <a:pt x="206" y="214"/>
                  </a:lnTo>
                  <a:lnTo>
                    <a:pt x="198" y="229"/>
                  </a:lnTo>
                  <a:lnTo>
                    <a:pt x="190" y="237"/>
                  </a:lnTo>
                  <a:lnTo>
                    <a:pt x="190" y="269"/>
                  </a:lnTo>
                  <a:lnTo>
                    <a:pt x="158" y="269"/>
                  </a:lnTo>
                  <a:lnTo>
                    <a:pt x="150" y="269"/>
                  </a:lnTo>
                  <a:lnTo>
                    <a:pt x="142" y="277"/>
                  </a:lnTo>
                  <a:lnTo>
                    <a:pt x="134" y="285"/>
                  </a:lnTo>
                  <a:lnTo>
                    <a:pt x="119" y="285"/>
                  </a:lnTo>
                  <a:lnTo>
                    <a:pt x="111" y="285"/>
                  </a:lnTo>
                  <a:lnTo>
                    <a:pt x="95" y="285"/>
                  </a:lnTo>
                  <a:lnTo>
                    <a:pt x="79" y="277"/>
                  </a:lnTo>
                  <a:lnTo>
                    <a:pt x="71" y="261"/>
                  </a:lnTo>
                  <a:lnTo>
                    <a:pt x="71" y="269"/>
                  </a:lnTo>
                  <a:lnTo>
                    <a:pt x="63" y="261"/>
                  </a:lnTo>
                  <a:lnTo>
                    <a:pt x="47" y="245"/>
                  </a:lnTo>
                  <a:lnTo>
                    <a:pt x="32" y="237"/>
                  </a:lnTo>
                  <a:lnTo>
                    <a:pt x="24" y="237"/>
                  </a:lnTo>
                  <a:lnTo>
                    <a:pt x="8" y="229"/>
                  </a:lnTo>
                  <a:lnTo>
                    <a:pt x="8" y="214"/>
                  </a:lnTo>
                  <a:lnTo>
                    <a:pt x="0" y="206"/>
                  </a:lnTo>
                  <a:lnTo>
                    <a:pt x="0" y="198"/>
                  </a:lnTo>
                  <a:lnTo>
                    <a:pt x="0" y="143"/>
                  </a:lnTo>
                  <a:lnTo>
                    <a:pt x="0" y="127"/>
                  </a:lnTo>
                  <a:lnTo>
                    <a:pt x="8" y="103"/>
                  </a:lnTo>
                  <a:lnTo>
                    <a:pt x="8" y="95"/>
                  </a:lnTo>
                  <a:lnTo>
                    <a:pt x="16" y="79"/>
                  </a:lnTo>
                  <a:lnTo>
                    <a:pt x="24" y="79"/>
                  </a:lnTo>
                  <a:lnTo>
                    <a:pt x="24" y="71"/>
                  </a:lnTo>
                  <a:lnTo>
                    <a:pt x="24" y="64"/>
                  </a:lnTo>
                  <a:lnTo>
                    <a:pt x="24" y="48"/>
                  </a:lnTo>
                  <a:lnTo>
                    <a:pt x="24" y="24"/>
                  </a:lnTo>
                  <a:lnTo>
                    <a:pt x="24" y="0"/>
                  </a:lnTo>
                  <a:lnTo>
                    <a:pt x="32" y="0"/>
                  </a:lnTo>
                  <a:lnTo>
                    <a:pt x="47" y="0"/>
                  </a:lnTo>
                  <a:lnTo>
                    <a:pt x="47" y="8"/>
                  </a:lnTo>
                  <a:lnTo>
                    <a:pt x="55" y="8"/>
                  </a:lnTo>
                  <a:lnTo>
                    <a:pt x="71" y="16"/>
                  </a:lnTo>
                  <a:lnTo>
                    <a:pt x="79" y="16"/>
                  </a:lnTo>
                  <a:lnTo>
                    <a:pt x="87" y="24"/>
                  </a:lnTo>
                  <a:lnTo>
                    <a:pt x="95" y="40"/>
                  </a:lnTo>
                  <a:lnTo>
                    <a:pt x="103" y="48"/>
                  </a:lnTo>
                  <a:lnTo>
                    <a:pt x="111" y="56"/>
                  </a:lnTo>
                  <a:lnTo>
                    <a:pt x="119" y="64"/>
                  </a:lnTo>
                  <a:lnTo>
                    <a:pt x="127" y="64"/>
                  </a:lnTo>
                  <a:lnTo>
                    <a:pt x="134" y="6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4" name="Freeform 257"/>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5" name="Freeform 258"/>
            <p:cNvSpPr>
              <a:spLocks/>
            </p:cNvSpPr>
            <p:nvPr/>
          </p:nvSpPr>
          <p:spPr bwMode="auto">
            <a:xfrm>
              <a:off x="3753" y="3121"/>
              <a:ext cx="214" cy="205"/>
            </a:xfrm>
            <a:custGeom>
              <a:avLst/>
              <a:gdLst>
                <a:gd name="T0" fmla="*/ 190 w 214"/>
                <a:gd name="T1" fmla="*/ 8 h 205"/>
                <a:gd name="T2" fmla="*/ 158 w 214"/>
                <a:gd name="T3" fmla="*/ 8 h 205"/>
                <a:gd name="T4" fmla="*/ 150 w 214"/>
                <a:gd name="T5" fmla="*/ 8 h 205"/>
                <a:gd name="T6" fmla="*/ 142 w 214"/>
                <a:gd name="T7" fmla="*/ 16 h 205"/>
                <a:gd name="T8" fmla="*/ 134 w 214"/>
                <a:gd name="T9" fmla="*/ 24 h 205"/>
                <a:gd name="T10" fmla="*/ 119 w 214"/>
                <a:gd name="T11" fmla="*/ 24 h 205"/>
                <a:gd name="T12" fmla="*/ 111 w 214"/>
                <a:gd name="T13" fmla="*/ 24 h 205"/>
                <a:gd name="T14" fmla="*/ 95 w 214"/>
                <a:gd name="T15" fmla="*/ 24 h 205"/>
                <a:gd name="T16" fmla="*/ 79 w 214"/>
                <a:gd name="T17" fmla="*/ 16 h 205"/>
                <a:gd name="T18" fmla="*/ 71 w 214"/>
                <a:gd name="T19" fmla="*/ 0 h 205"/>
                <a:gd name="T20" fmla="*/ 47 w 214"/>
                <a:gd name="T21" fmla="*/ 8 h 205"/>
                <a:gd name="T22" fmla="*/ 24 w 214"/>
                <a:gd name="T23" fmla="*/ 16 h 205"/>
                <a:gd name="T24" fmla="*/ 16 w 214"/>
                <a:gd name="T25" fmla="*/ 16 h 205"/>
                <a:gd name="T26" fmla="*/ 8 w 214"/>
                <a:gd name="T27" fmla="*/ 24 h 205"/>
                <a:gd name="T28" fmla="*/ 0 w 214"/>
                <a:gd name="T29" fmla="*/ 32 h 205"/>
                <a:gd name="T30" fmla="*/ 8 w 214"/>
                <a:gd name="T31" fmla="*/ 40 h 205"/>
                <a:gd name="T32" fmla="*/ 24 w 214"/>
                <a:gd name="T33" fmla="*/ 40 h 205"/>
                <a:gd name="T34" fmla="*/ 32 w 214"/>
                <a:gd name="T35" fmla="*/ 55 h 205"/>
                <a:gd name="T36" fmla="*/ 32 w 214"/>
                <a:gd name="T37" fmla="*/ 63 h 205"/>
                <a:gd name="T38" fmla="*/ 32 w 214"/>
                <a:gd name="T39" fmla="*/ 87 h 205"/>
                <a:gd name="T40" fmla="*/ 24 w 214"/>
                <a:gd name="T41" fmla="*/ 95 h 205"/>
                <a:gd name="T42" fmla="*/ 24 w 214"/>
                <a:gd name="T43" fmla="*/ 126 h 205"/>
                <a:gd name="T44" fmla="*/ 40 w 214"/>
                <a:gd name="T45" fmla="*/ 134 h 205"/>
                <a:gd name="T46" fmla="*/ 40 w 214"/>
                <a:gd name="T47" fmla="*/ 158 h 205"/>
                <a:gd name="T48" fmla="*/ 40 w 214"/>
                <a:gd name="T49" fmla="*/ 166 h 205"/>
                <a:gd name="T50" fmla="*/ 47 w 214"/>
                <a:gd name="T51" fmla="*/ 166 h 205"/>
                <a:gd name="T52" fmla="*/ 47 w 214"/>
                <a:gd name="T53" fmla="*/ 158 h 205"/>
                <a:gd name="T54" fmla="*/ 63 w 214"/>
                <a:gd name="T55" fmla="*/ 166 h 205"/>
                <a:gd name="T56" fmla="*/ 71 w 214"/>
                <a:gd name="T57" fmla="*/ 174 h 205"/>
                <a:gd name="T58" fmla="*/ 79 w 214"/>
                <a:gd name="T59" fmla="*/ 174 h 205"/>
                <a:gd name="T60" fmla="*/ 95 w 214"/>
                <a:gd name="T61" fmla="*/ 174 h 205"/>
                <a:gd name="T62" fmla="*/ 127 w 214"/>
                <a:gd name="T63" fmla="*/ 182 h 205"/>
                <a:gd name="T64" fmla="*/ 134 w 214"/>
                <a:gd name="T65" fmla="*/ 190 h 205"/>
                <a:gd name="T66" fmla="*/ 142 w 214"/>
                <a:gd name="T67" fmla="*/ 198 h 205"/>
                <a:gd name="T68" fmla="*/ 150 w 214"/>
                <a:gd name="T69" fmla="*/ 205 h 205"/>
                <a:gd name="T70" fmla="*/ 158 w 214"/>
                <a:gd name="T71" fmla="*/ 190 h 205"/>
                <a:gd name="T72" fmla="*/ 166 w 214"/>
                <a:gd name="T73" fmla="*/ 182 h 205"/>
                <a:gd name="T74" fmla="*/ 182 w 214"/>
                <a:gd name="T75" fmla="*/ 150 h 205"/>
                <a:gd name="T76" fmla="*/ 198 w 214"/>
                <a:gd name="T77" fmla="*/ 126 h 205"/>
                <a:gd name="T78" fmla="*/ 198 w 214"/>
                <a:gd name="T79" fmla="*/ 119 h 205"/>
                <a:gd name="T80" fmla="*/ 214 w 214"/>
                <a:gd name="T81" fmla="*/ 95 h 205"/>
                <a:gd name="T82" fmla="*/ 206 w 214"/>
                <a:gd name="T83" fmla="*/ 71 h 205"/>
                <a:gd name="T84" fmla="*/ 198 w 214"/>
                <a:gd name="T85" fmla="*/ 55 h 205"/>
                <a:gd name="T86" fmla="*/ 198 w 214"/>
                <a:gd name="T87" fmla="*/ 32 h 205"/>
                <a:gd name="T88" fmla="*/ 190 w 214"/>
                <a:gd name="T89" fmla="*/ 16 h 205"/>
                <a:gd name="T90" fmla="*/ 190 w 214"/>
                <a:gd name="T91" fmla="*/ 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4" h="205">
                  <a:moveTo>
                    <a:pt x="190" y="8"/>
                  </a:moveTo>
                  <a:lnTo>
                    <a:pt x="158" y="8"/>
                  </a:lnTo>
                  <a:lnTo>
                    <a:pt x="150" y="8"/>
                  </a:lnTo>
                  <a:lnTo>
                    <a:pt x="142" y="16"/>
                  </a:lnTo>
                  <a:lnTo>
                    <a:pt x="134" y="24"/>
                  </a:lnTo>
                  <a:lnTo>
                    <a:pt x="119" y="24"/>
                  </a:lnTo>
                  <a:lnTo>
                    <a:pt x="111" y="24"/>
                  </a:lnTo>
                  <a:lnTo>
                    <a:pt x="95" y="24"/>
                  </a:lnTo>
                  <a:lnTo>
                    <a:pt x="79" y="16"/>
                  </a:lnTo>
                  <a:lnTo>
                    <a:pt x="71" y="0"/>
                  </a:lnTo>
                  <a:lnTo>
                    <a:pt x="47" y="8"/>
                  </a:lnTo>
                  <a:lnTo>
                    <a:pt x="24" y="16"/>
                  </a:lnTo>
                  <a:lnTo>
                    <a:pt x="16" y="16"/>
                  </a:lnTo>
                  <a:lnTo>
                    <a:pt x="8" y="24"/>
                  </a:lnTo>
                  <a:lnTo>
                    <a:pt x="0" y="32"/>
                  </a:lnTo>
                  <a:lnTo>
                    <a:pt x="8" y="40"/>
                  </a:lnTo>
                  <a:lnTo>
                    <a:pt x="24" y="40"/>
                  </a:lnTo>
                  <a:lnTo>
                    <a:pt x="32" y="55"/>
                  </a:lnTo>
                  <a:lnTo>
                    <a:pt x="32" y="63"/>
                  </a:lnTo>
                  <a:lnTo>
                    <a:pt x="32" y="87"/>
                  </a:lnTo>
                  <a:lnTo>
                    <a:pt x="24" y="95"/>
                  </a:lnTo>
                  <a:lnTo>
                    <a:pt x="24" y="126"/>
                  </a:lnTo>
                  <a:lnTo>
                    <a:pt x="40" y="134"/>
                  </a:lnTo>
                  <a:lnTo>
                    <a:pt x="40" y="158"/>
                  </a:lnTo>
                  <a:lnTo>
                    <a:pt x="40" y="166"/>
                  </a:lnTo>
                  <a:lnTo>
                    <a:pt x="47" y="166"/>
                  </a:lnTo>
                  <a:lnTo>
                    <a:pt x="47" y="158"/>
                  </a:lnTo>
                  <a:lnTo>
                    <a:pt x="63" y="166"/>
                  </a:lnTo>
                  <a:lnTo>
                    <a:pt x="71" y="174"/>
                  </a:lnTo>
                  <a:lnTo>
                    <a:pt x="79" y="174"/>
                  </a:lnTo>
                  <a:lnTo>
                    <a:pt x="95" y="174"/>
                  </a:lnTo>
                  <a:lnTo>
                    <a:pt x="127" y="182"/>
                  </a:lnTo>
                  <a:lnTo>
                    <a:pt x="134" y="190"/>
                  </a:lnTo>
                  <a:lnTo>
                    <a:pt x="142" y="198"/>
                  </a:lnTo>
                  <a:lnTo>
                    <a:pt x="150" y="205"/>
                  </a:lnTo>
                  <a:lnTo>
                    <a:pt x="158" y="190"/>
                  </a:lnTo>
                  <a:lnTo>
                    <a:pt x="166" y="182"/>
                  </a:lnTo>
                  <a:lnTo>
                    <a:pt x="182" y="150"/>
                  </a:lnTo>
                  <a:lnTo>
                    <a:pt x="198" y="126"/>
                  </a:lnTo>
                  <a:lnTo>
                    <a:pt x="198" y="119"/>
                  </a:lnTo>
                  <a:lnTo>
                    <a:pt x="214" y="95"/>
                  </a:lnTo>
                  <a:lnTo>
                    <a:pt x="206" y="71"/>
                  </a:lnTo>
                  <a:lnTo>
                    <a:pt x="198" y="55"/>
                  </a:lnTo>
                  <a:lnTo>
                    <a:pt x="198" y="32"/>
                  </a:lnTo>
                  <a:lnTo>
                    <a:pt x="190" y="16"/>
                  </a:lnTo>
                  <a:lnTo>
                    <a:pt x="19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6" name="Freeform 259"/>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7" name="Freeform 260"/>
            <p:cNvSpPr>
              <a:spLocks/>
            </p:cNvSpPr>
            <p:nvPr/>
          </p:nvSpPr>
          <p:spPr bwMode="auto">
            <a:xfrm>
              <a:off x="3927" y="2837"/>
              <a:ext cx="214" cy="379"/>
            </a:xfrm>
            <a:custGeom>
              <a:avLst/>
              <a:gdLst>
                <a:gd name="T0" fmla="*/ 40 w 214"/>
                <a:gd name="T1" fmla="*/ 363 h 379"/>
                <a:gd name="T2" fmla="*/ 47 w 214"/>
                <a:gd name="T3" fmla="*/ 347 h 379"/>
                <a:gd name="T4" fmla="*/ 71 w 214"/>
                <a:gd name="T5" fmla="*/ 308 h 379"/>
                <a:gd name="T6" fmla="*/ 87 w 214"/>
                <a:gd name="T7" fmla="*/ 300 h 379"/>
                <a:gd name="T8" fmla="*/ 95 w 214"/>
                <a:gd name="T9" fmla="*/ 276 h 379"/>
                <a:gd name="T10" fmla="*/ 119 w 214"/>
                <a:gd name="T11" fmla="*/ 245 h 379"/>
                <a:gd name="T12" fmla="*/ 150 w 214"/>
                <a:gd name="T13" fmla="*/ 197 h 379"/>
                <a:gd name="T14" fmla="*/ 174 w 214"/>
                <a:gd name="T15" fmla="*/ 166 h 379"/>
                <a:gd name="T16" fmla="*/ 190 w 214"/>
                <a:gd name="T17" fmla="*/ 134 h 379"/>
                <a:gd name="T18" fmla="*/ 198 w 214"/>
                <a:gd name="T19" fmla="*/ 94 h 379"/>
                <a:gd name="T20" fmla="*/ 206 w 214"/>
                <a:gd name="T21" fmla="*/ 47 h 379"/>
                <a:gd name="T22" fmla="*/ 214 w 214"/>
                <a:gd name="T23" fmla="*/ 15 h 379"/>
                <a:gd name="T24" fmla="*/ 182 w 214"/>
                <a:gd name="T25" fmla="*/ 7 h 379"/>
                <a:gd name="T26" fmla="*/ 174 w 214"/>
                <a:gd name="T27" fmla="*/ 15 h 379"/>
                <a:gd name="T28" fmla="*/ 166 w 214"/>
                <a:gd name="T29" fmla="*/ 23 h 379"/>
                <a:gd name="T30" fmla="*/ 150 w 214"/>
                <a:gd name="T31" fmla="*/ 39 h 379"/>
                <a:gd name="T32" fmla="*/ 119 w 214"/>
                <a:gd name="T33" fmla="*/ 47 h 379"/>
                <a:gd name="T34" fmla="*/ 87 w 214"/>
                <a:gd name="T35" fmla="*/ 63 h 379"/>
                <a:gd name="T36" fmla="*/ 55 w 214"/>
                <a:gd name="T37" fmla="*/ 71 h 379"/>
                <a:gd name="T38" fmla="*/ 16 w 214"/>
                <a:gd name="T39" fmla="*/ 71 h 379"/>
                <a:gd name="T40" fmla="*/ 0 w 214"/>
                <a:gd name="T41" fmla="*/ 102 h 379"/>
                <a:gd name="T42" fmla="*/ 16 w 214"/>
                <a:gd name="T43" fmla="*/ 118 h 379"/>
                <a:gd name="T44" fmla="*/ 32 w 214"/>
                <a:gd name="T45" fmla="*/ 126 h 379"/>
                <a:gd name="T46" fmla="*/ 103 w 214"/>
                <a:gd name="T47" fmla="*/ 126 h 379"/>
                <a:gd name="T48" fmla="*/ 127 w 214"/>
                <a:gd name="T49" fmla="*/ 150 h 379"/>
                <a:gd name="T50" fmla="*/ 111 w 214"/>
                <a:gd name="T51" fmla="*/ 166 h 379"/>
                <a:gd name="T52" fmla="*/ 87 w 214"/>
                <a:gd name="T53" fmla="*/ 189 h 379"/>
                <a:gd name="T54" fmla="*/ 79 w 214"/>
                <a:gd name="T55" fmla="*/ 197 h 379"/>
                <a:gd name="T56" fmla="*/ 47 w 214"/>
                <a:gd name="T57" fmla="*/ 229 h 379"/>
                <a:gd name="T58" fmla="*/ 24 w 214"/>
                <a:gd name="T59" fmla="*/ 252 h 379"/>
                <a:gd name="T60" fmla="*/ 16 w 214"/>
                <a:gd name="T61" fmla="*/ 292 h 379"/>
                <a:gd name="T62" fmla="*/ 24 w 214"/>
                <a:gd name="T63" fmla="*/ 339 h 379"/>
                <a:gd name="T64" fmla="*/ 40 w 214"/>
                <a:gd name="T65" fmla="*/ 37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379">
                  <a:moveTo>
                    <a:pt x="40" y="379"/>
                  </a:moveTo>
                  <a:lnTo>
                    <a:pt x="40" y="363"/>
                  </a:lnTo>
                  <a:lnTo>
                    <a:pt x="40" y="355"/>
                  </a:lnTo>
                  <a:lnTo>
                    <a:pt x="47" y="347"/>
                  </a:lnTo>
                  <a:lnTo>
                    <a:pt x="55" y="331"/>
                  </a:lnTo>
                  <a:lnTo>
                    <a:pt x="71" y="308"/>
                  </a:lnTo>
                  <a:lnTo>
                    <a:pt x="79" y="308"/>
                  </a:lnTo>
                  <a:lnTo>
                    <a:pt x="87" y="300"/>
                  </a:lnTo>
                  <a:lnTo>
                    <a:pt x="95" y="284"/>
                  </a:lnTo>
                  <a:lnTo>
                    <a:pt x="95" y="276"/>
                  </a:lnTo>
                  <a:lnTo>
                    <a:pt x="111" y="260"/>
                  </a:lnTo>
                  <a:lnTo>
                    <a:pt x="119" y="245"/>
                  </a:lnTo>
                  <a:lnTo>
                    <a:pt x="119" y="237"/>
                  </a:lnTo>
                  <a:lnTo>
                    <a:pt x="150" y="197"/>
                  </a:lnTo>
                  <a:lnTo>
                    <a:pt x="166" y="181"/>
                  </a:lnTo>
                  <a:lnTo>
                    <a:pt x="174" y="166"/>
                  </a:lnTo>
                  <a:lnTo>
                    <a:pt x="182" y="150"/>
                  </a:lnTo>
                  <a:lnTo>
                    <a:pt x="190" y="134"/>
                  </a:lnTo>
                  <a:lnTo>
                    <a:pt x="198" y="102"/>
                  </a:lnTo>
                  <a:lnTo>
                    <a:pt x="198" y="94"/>
                  </a:lnTo>
                  <a:lnTo>
                    <a:pt x="206" y="63"/>
                  </a:lnTo>
                  <a:lnTo>
                    <a:pt x="206" y="47"/>
                  </a:lnTo>
                  <a:lnTo>
                    <a:pt x="214" y="31"/>
                  </a:lnTo>
                  <a:lnTo>
                    <a:pt x="214" y="15"/>
                  </a:lnTo>
                  <a:lnTo>
                    <a:pt x="214" y="0"/>
                  </a:lnTo>
                  <a:lnTo>
                    <a:pt x="182" y="7"/>
                  </a:lnTo>
                  <a:lnTo>
                    <a:pt x="182" y="15"/>
                  </a:lnTo>
                  <a:lnTo>
                    <a:pt x="174" y="15"/>
                  </a:lnTo>
                  <a:lnTo>
                    <a:pt x="174" y="23"/>
                  </a:lnTo>
                  <a:lnTo>
                    <a:pt x="166" y="23"/>
                  </a:lnTo>
                  <a:lnTo>
                    <a:pt x="166" y="31"/>
                  </a:lnTo>
                  <a:lnTo>
                    <a:pt x="150" y="39"/>
                  </a:lnTo>
                  <a:lnTo>
                    <a:pt x="134" y="39"/>
                  </a:lnTo>
                  <a:lnTo>
                    <a:pt x="119" y="47"/>
                  </a:lnTo>
                  <a:lnTo>
                    <a:pt x="111" y="47"/>
                  </a:lnTo>
                  <a:lnTo>
                    <a:pt x="87" y="63"/>
                  </a:lnTo>
                  <a:lnTo>
                    <a:pt x="71" y="71"/>
                  </a:lnTo>
                  <a:lnTo>
                    <a:pt x="55" y="71"/>
                  </a:lnTo>
                  <a:lnTo>
                    <a:pt x="40" y="79"/>
                  </a:lnTo>
                  <a:lnTo>
                    <a:pt x="16" y="71"/>
                  </a:lnTo>
                  <a:lnTo>
                    <a:pt x="0" y="87"/>
                  </a:lnTo>
                  <a:lnTo>
                    <a:pt x="0" y="102"/>
                  </a:lnTo>
                  <a:lnTo>
                    <a:pt x="8" y="110"/>
                  </a:lnTo>
                  <a:lnTo>
                    <a:pt x="16" y="118"/>
                  </a:lnTo>
                  <a:lnTo>
                    <a:pt x="24" y="126"/>
                  </a:lnTo>
                  <a:lnTo>
                    <a:pt x="32" y="126"/>
                  </a:lnTo>
                  <a:lnTo>
                    <a:pt x="95" y="126"/>
                  </a:lnTo>
                  <a:lnTo>
                    <a:pt x="103" y="126"/>
                  </a:lnTo>
                  <a:lnTo>
                    <a:pt x="127" y="134"/>
                  </a:lnTo>
                  <a:lnTo>
                    <a:pt x="127" y="150"/>
                  </a:lnTo>
                  <a:lnTo>
                    <a:pt x="111" y="158"/>
                  </a:lnTo>
                  <a:lnTo>
                    <a:pt x="111" y="166"/>
                  </a:lnTo>
                  <a:lnTo>
                    <a:pt x="103" y="181"/>
                  </a:lnTo>
                  <a:lnTo>
                    <a:pt x="87" y="189"/>
                  </a:lnTo>
                  <a:lnTo>
                    <a:pt x="87" y="197"/>
                  </a:lnTo>
                  <a:lnTo>
                    <a:pt x="79" y="197"/>
                  </a:lnTo>
                  <a:lnTo>
                    <a:pt x="71" y="205"/>
                  </a:lnTo>
                  <a:lnTo>
                    <a:pt x="47" y="229"/>
                  </a:lnTo>
                  <a:lnTo>
                    <a:pt x="32" y="237"/>
                  </a:lnTo>
                  <a:lnTo>
                    <a:pt x="24" y="252"/>
                  </a:lnTo>
                  <a:lnTo>
                    <a:pt x="16" y="260"/>
                  </a:lnTo>
                  <a:lnTo>
                    <a:pt x="16" y="292"/>
                  </a:lnTo>
                  <a:lnTo>
                    <a:pt x="16" y="300"/>
                  </a:lnTo>
                  <a:lnTo>
                    <a:pt x="24" y="339"/>
                  </a:lnTo>
                  <a:lnTo>
                    <a:pt x="32" y="355"/>
                  </a:lnTo>
                  <a:lnTo>
                    <a:pt x="40" y="3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8" name="Freeform 261"/>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59" name="Freeform 262"/>
            <p:cNvSpPr>
              <a:spLocks/>
            </p:cNvSpPr>
            <p:nvPr/>
          </p:nvSpPr>
          <p:spPr bwMode="auto">
            <a:xfrm>
              <a:off x="3215" y="3168"/>
              <a:ext cx="491" cy="451"/>
            </a:xfrm>
            <a:custGeom>
              <a:avLst/>
              <a:gdLst>
                <a:gd name="T0" fmla="*/ 8 w 491"/>
                <a:gd name="T1" fmla="*/ 261 h 451"/>
                <a:gd name="T2" fmla="*/ 0 w 491"/>
                <a:gd name="T3" fmla="*/ 277 h 451"/>
                <a:gd name="T4" fmla="*/ 48 w 491"/>
                <a:gd name="T5" fmla="*/ 285 h 451"/>
                <a:gd name="T6" fmla="*/ 119 w 491"/>
                <a:gd name="T7" fmla="*/ 285 h 451"/>
                <a:gd name="T8" fmla="*/ 135 w 491"/>
                <a:gd name="T9" fmla="*/ 316 h 451"/>
                <a:gd name="T10" fmla="*/ 150 w 491"/>
                <a:gd name="T11" fmla="*/ 332 h 451"/>
                <a:gd name="T12" fmla="*/ 190 w 491"/>
                <a:gd name="T13" fmla="*/ 324 h 451"/>
                <a:gd name="T14" fmla="*/ 198 w 491"/>
                <a:gd name="T15" fmla="*/ 316 h 451"/>
                <a:gd name="T16" fmla="*/ 206 w 491"/>
                <a:gd name="T17" fmla="*/ 309 h 451"/>
                <a:gd name="T18" fmla="*/ 237 w 491"/>
                <a:gd name="T19" fmla="*/ 301 h 451"/>
                <a:gd name="T20" fmla="*/ 253 w 491"/>
                <a:gd name="T21" fmla="*/ 324 h 451"/>
                <a:gd name="T22" fmla="*/ 261 w 491"/>
                <a:gd name="T23" fmla="*/ 340 h 451"/>
                <a:gd name="T24" fmla="*/ 269 w 491"/>
                <a:gd name="T25" fmla="*/ 364 h 451"/>
                <a:gd name="T26" fmla="*/ 277 w 491"/>
                <a:gd name="T27" fmla="*/ 380 h 451"/>
                <a:gd name="T28" fmla="*/ 277 w 491"/>
                <a:gd name="T29" fmla="*/ 396 h 451"/>
                <a:gd name="T30" fmla="*/ 293 w 491"/>
                <a:gd name="T31" fmla="*/ 396 h 451"/>
                <a:gd name="T32" fmla="*/ 309 w 491"/>
                <a:gd name="T33" fmla="*/ 403 h 451"/>
                <a:gd name="T34" fmla="*/ 340 w 491"/>
                <a:gd name="T35" fmla="*/ 411 h 451"/>
                <a:gd name="T36" fmla="*/ 356 w 491"/>
                <a:gd name="T37" fmla="*/ 419 h 451"/>
                <a:gd name="T38" fmla="*/ 419 w 491"/>
                <a:gd name="T39" fmla="*/ 411 h 451"/>
                <a:gd name="T40" fmla="*/ 443 w 491"/>
                <a:gd name="T41" fmla="*/ 435 h 451"/>
                <a:gd name="T42" fmla="*/ 467 w 491"/>
                <a:gd name="T43" fmla="*/ 451 h 451"/>
                <a:gd name="T44" fmla="*/ 467 w 491"/>
                <a:gd name="T45" fmla="*/ 419 h 451"/>
                <a:gd name="T46" fmla="*/ 459 w 491"/>
                <a:gd name="T47" fmla="*/ 403 h 451"/>
                <a:gd name="T48" fmla="*/ 435 w 491"/>
                <a:gd name="T49" fmla="*/ 396 h 451"/>
                <a:gd name="T50" fmla="*/ 427 w 491"/>
                <a:gd name="T51" fmla="*/ 372 h 451"/>
                <a:gd name="T52" fmla="*/ 435 w 491"/>
                <a:gd name="T53" fmla="*/ 348 h 451"/>
                <a:gd name="T54" fmla="*/ 459 w 491"/>
                <a:gd name="T55" fmla="*/ 340 h 451"/>
                <a:gd name="T56" fmla="*/ 483 w 491"/>
                <a:gd name="T57" fmla="*/ 316 h 451"/>
                <a:gd name="T58" fmla="*/ 491 w 491"/>
                <a:gd name="T59" fmla="*/ 301 h 451"/>
                <a:gd name="T60" fmla="*/ 491 w 491"/>
                <a:gd name="T61" fmla="*/ 285 h 451"/>
                <a:gd name="T62" fmla="*/ 467 w 491"/>
                <a:gd name="T63" fmla="*/ 237 h 451"/>
                <a:gd name="T64" fmla="*/ 451 w 491"/>
                <a:gd name="T65" fmla="*/ 190 h 451"/>
                <a:gd name="T66" fmla="*/ 451 w 491"/>
                <a:gd name="T67" fmla="*/ 143 h 451"/>
                <a:gd name="T68" fmla="*/ 459 w 491"/>
                <a:gd name="T69" fmla="*/ 127 h 451"/>
                <a:gd name="T70" fmla="*/ 459 w 491"/>
                <a:gd name="T71" fmla="*/ 79 h 451"/>
                <a:gd name="T72" fmla="*/ 475 w 491"/>
                <a:gd name="T73" fmla="*/ 40 h 451"/>
                <a:gd name="T74" fmla="*/ 443 w 491"/>
                <a:gd name="T75" fmla="*/ 24 h 451"/>
                <a:gd name="T76" fmla="*/ 427 w 491"/>
                <a:gd name="T77" fmla="*/ 24 h 451"/>
                <a:gd name="T78" fmla="*/ 404 w 491"/>
                <a:gd name="T79" fmla="*/ 8 h 451"/>
                <a:gd name="T80" fmla="*/ 364 w 491"/>
                <a:gd name="T81" fmla="*/ 16 h 451"/>
                <a:gd name="T82" fmla="*/ 309 w 491"/>
                <a:gd name="T83" fmla="*/ 8 h 451"/>
                <a:gd name="T84" fmla="*/ 277 w 491"/>
                <a:gd name="T85" fmla="*/ 24 h 451"/>
                <a:gd name="T86" fmla="*/ 245 w 491"/>
                <a:gd name="T87" fmla="*/ 32 h 451"/>
                <a:gd name="T88" fmla="*/ 229 w 491"/>
                <a:gd name="T89" fmla="*/ 24 h 451"/>
                <a:gd name="T90" fmla="*/ 222 w 491"/>
                <a:gd name="T91" fmla="*/ 8 h 451"/>
                <a:gd name="T92" fmla="*/ 206 w 491"/>
                <a:gd name="T93" fmla="*/ 0 h 451"/>
                <a:gd name="T94" fmla="*/ 190 w 491"/>
                <a:gd name="T95" fmla="*/ 16 h 451"/>
                <a:gd name="T96" fmla="*/ 166 w 491"/>
                <a:gd name="T97" fmla="*/ 40 h 451"/>
                <a:gd name="T98" fmla="*/ 150 w 491"/>
                <a:gd name="T99" fmla="*/ 72 h 451"/>
                <a:gd name="T100" fmla="*/ 142 w 491"/>
                <a:gd name="T101" fmla="*/ 103 h 451"/>
                <a:gd name="T102" fmla="*/ 127 w 491"/>
                <a:gd name="T103" fmla="*/ 127 h 451"/>
                <a:gd name="T104" fmla="*/ 119 w 491"/>
                <a:gd name="T105" fmla="*/ 158 h 451"/>
                <a:gd name="T106" fmla="*/ 95 w 491"/>
                <a:gd name="T107" fmla="*/ 182 h 451"/>
                <a:gd name="T108" fmla="*/ 87 w 491"/>
                <a:gd name="T109" fmla="*/ 198 h 451"/>
                <a:gd name="T110" fmla="*/ 87 w 491"/>
                <a:gd name="T111" fmla="*/ 222 h 451"/>
                <a:gd name="T112" fmla="*/ 71 w 491"/>
                <a:gd name="T113" fmla="*/ 237 h 451"/>
                <a:gd name="T114" fmla="*/ 55 w 491"/>
                <a:gd name="T115" fmla="*/ 253 h 451"/>
                <a:gd name="T116" fmla="*/ 24 w 491"/>
                <a:gd name="T117" fmla="*/ 25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1" h="451">
                  <a:moveTo>
                    <a:pt x="8" y="253"/>
                  </a:moveTo>
                  <a:lnTo>
                    <a:pt x="8" y="261"/>
                  </a:lnTo>
                  <a:lnTo>
                    <a:pt x="0" y="269"/>
                  </a:lnTo>
                  <a:lnTo>
                    <a:pt x="0" y="277"/>
                  </a:lnTo>
                  <a:lnTo>
                    <a:pt x="0" y="285"/>
                  </a:lnTo>
                  <a:lnTo>
                    <a:pt x="48" y="285"/>
                  </a:lnTo>
                  <a:lnTo>
                    <a:pt x="87" y="285"/>
                  </a:lnTo>
                  <a:lnTo>
                    <a:pt x="119" y="285"/>
                  </a:lnTo>
                  <a:lnTo>
                    <a:pt x="119" y="301"/>
                  </a:lnTo>
                  <a:lnTo>
                    <a:pt x="135" y="316"/>
                  </a:lnTo>
                  <a:lnTo>
                    <a:pt x="142" y="324"/>
                  </a:lnTo>
                  <a:lnTo>
                    <a:pt x="150" y="332"/>
                  </a:lnTo>
                  <a:lnTo>
                    <a:pt x="158" y="324"/>
                  </a:lnTo>
                  <a:lnTo>
                    <a:pt x="190" y="324"/>
                  </a:lnTo>
                  <a:lnTo>
                    <a:pt x="198" y="324"/>
                  </a:lnTo>
                  <a:lnTo>
                    <a:pt x="198" y="316"/>
                  </a:lnTo>
                  <a:lnTo>
                    <a:pt x="198" y="309"/>
                  </a:lnTo>
                  <a:lnTo>
                    <a:pt x="206" y="309"/>
                  </a:lnTo>
                  <a:lnTo>
                    <a:pt x="222" y="309"/>
                  </a:lnTo>
                  <a:lnTo>
                    <a:pt x="237" y="301"/>
                  </a:lnTo>
                  <a:lnTo>
                    <a:pt x="253" y="301"/>
                  </a:lnTo>
                  <a:lnTo>
                    <a:pt x="253" y="324"/>
                  </a:lnTo>
                  <a:lnTo>
                    <a:pt x="253" y="332"/>
                  </a:lnTo>
                  <a:lnTo>
                    <a:pt x="261" y="340"/>
                  </a:lnTo>
                  <a:lnTo>
                    <a:pt x="269" y="348"/>
                  </a:lnTo>
                  <a:lnTo>
                    <a:pt x="269" y="364"/>
                  </a:lnTo>
                  <a:lnTo>
                    <a:pt x="269" y="380"/>
                  </a:lnTo>
                  <a:lnTo>
                    <a:pt x="277" y="380"/>
                  </a:lnTo>
                  <a:lnTo>
                    <a:pt x="277" y="388"/>
                  </a:lnTo>
                  <a:lnTo>
                    <a:pt x="277" y="396"/>
                  </a:lnTo>
                  <a:lnTo>
                    <a:pt x="285" y="396"/>
                  </a:lnTo>
                  <a:lnTo>
                    <a:pt x="293" y="396"/>
                  </a:lnTo>
                  <a:lnTo>
                    <a:pt x="301" y="403"/>
                  </a:lnTo>
                  <a:lnTo>
                    <a:pt x="309" y="403"/>
                  </a:lnTo>
                  <a:lnTo>
                    <a:pt x="324" y="411"/>
                  </a:lnTo>
                  <a:lnTo>
                    <a:pt x="340" y="411"/>
                  </a:lnTo>
                  <a:lnTo>
                    <a:pt x="348" y="419"/>
                  </a:lnTo>
                  <a:lnTo>
                    <a:pt x="356" y="419"/>
                  </a:lnTo>
                  <a:lnTo>
                    <a:pt x="364" y="411"/>
                  </a:lnTo>
                  <a:lnTo>
                    <a:pt x="419" y="411"/>
                  </a:lnTo>
                  <a:lnTo>
                    <a:pt x="427" y="427"/>
                  </a:lnTo>
                  <a:lnTo>
                    <a:pt x="443" y="435"/>
                  </a:lnTo>
                  <a:lnTo>
                    <a:pt x="451" y="443"/>
                  </a:lnTo>
                  <a:lnTo>
                    <a:pt x="467" y="451"/>
                  </a:lnTo>
                  <a:lnTo>
                    <a:pt x="467" y="435"/>
                  </a:lnTo>
                  <a:lnTo>
                    <a:pt x="467" y="419"/>
                  </a:lnTo>
                  <a:lnTo>
                    <a:pt x="467" y="411"/>
                  </a:lnTo>
                  <a:lnTo>
                    <a:pt x="459" y="403"/>
                  </a:lnTo>
                  <a:lnTo>
                    <a:pt x="451" y="411"/>
                  </a:lnTo>
                  <a:lnTo>
                    <a:pt x="435" y="396"/>
                  </a:lnTo>
                  <a:lnTo>
                    <a:pt x="435" y="388"/>
                  </a:lnTo>
                  <a:lnTo>
                    <a:pt x="427" y="372"/>
                  </a:lnTo>
                  <a:lnTo>
                    <a:pt x="435" y="356"/>
                  </a:lnTo>
                  <a:lnTo>
                    <a:pt x="435" y="348"/>
                  </a:lnTo>
                  <a:lnTo>
                    <a:pt x="443" y="340"/>
                  </a:lnTo>
                  <a:lnTo>
                    <a:pt x="459" y="340"/>
                  </a:lnTo>
                  <a:lnTo>
                    <a:pt x="475" y="324"/>
                  </a:lnTo>
                  <a:lnTo>
                    <a:pt x="483" y="316"/>
                  </a:lnTo>
                  <a:lnTo>
                    <a:pt x="483" y="309"/>
                  </a:lnTo>
                  <a:lnTo>
                    <a:pt x="491" y="301"/>
                  </a:lnTo>
                  <a:lnTo>
                    <a:pt x="491" y="293"/>
                  </a:lnTo>
                  <a:lnTo>
                    <a:pt x="491" y="285"/>
                  </a:lnTo>
                  <a:lnTo>
                    <a:pt x="483" y="277"/>
                  </a:lnTo>
                  <a:lnTo>
                    <a:pt x="467" y="237"/>
                  </a:lnTo>
                  <a:lnTo>
                    <a:pt x="459" y="214"/>
                  </a:lnTo>
                  <a:lnTo>
                    <a:pt x="451" y="190"/>
                  </a:lnTo>
                  <a:lnTo>
                    <a:pt x="451" y="174"/>
                  </a:lnTo>
                  <a:lnTo>
                    <a:pt x="451" y="143"/>
                  </a:lnTo>
                  <a:lnTo>
                    <a:pt x="459" y="135"/>
                  </a:lnTo>
                  <a:lnTo>
                    <a:pt x="459" y="127"/>
                  </a:lnTo>
                  <a:lnTo>
                    <a:pt x="459" y="119"/>
                  </a:lnTo>
                  <a:lnTo>
                    <a:pt x="459" y="79"/>
                  </a:lnTo>
                  <a:lnTo>
                    <a:pt x="467" y="64"/>
                  </a:lnTo>
                  <a:lnTo>
                    <a:pt x="475" y="40"/>
                  </a:lnTo>
                  <a:lnTo>
                    <a:pt x="451" y="16"/>
                  </a:lnTo>
                  <a:lnTo>
                    <a:pt x="443" y="24"/>
                  </a:lnTo>
                  <a:lnTo>
                    <a:pt x="435" y="32"/>
                  </a:lnTo>
                  <a:lnTo>
                    <a:pt x="427" y="24"/>
                  </a:lnTo>
                  <a:lnTo>
                    <a:pt x="419" y="16"/>
                  </a:lnTo>
                  <a:lnTo>
                    <a:pt x="404" y="8"/>
                  </a:lnTo>
                  <a:lnTo>
                    <a:pt x="380" y="8"/>
                  </a:lnTo>
                  <a:lnTo>
                    <a:pt x="364" y="16"/>
                  </a:lnTo>
                  <a:lnTo>
                    <a:pt x="324" y="8"/>
                  </a:lnTo>
                  <a:lnTo>
                    <a:pt x="309" y="8"/>
                  </a:lnTo>
                  <a:lnTo>
                    <a:pt x="293" y="16"/>
                  </a:lnTo>
                  <a:lnTo>
                    <a:pt x="277" y="24"/>
                  </a:lnTo>
                  <a:lnTo>
                    <a:pt x="253" y="32"/>
                  </a:lnTo>
                  <a:lnTo>
                    <a:pt x="245" y="32"/>
                  </a:lnTo>
                  <a:lnTo>
                    <a:pt x="237" y="24"/>
                  </a:lnTo>
                  <a:lnTo>
                    <a:pt x="229" y="24"/>
                  </a:lnTo>
                  <a:lnTo>
                    <a:pt x="229" y="16"/>
                  </a:lnTo>
                  <a:lnTo>
                    <a:pt x="222" y="8"/>
                  </a:lnTo>
                  <a:lnTo>
                    <a:pt x="214" y="0"/>
                  </a:lnTo>
                  <a:lnTo>
                    <a:pt x="206" y="0"/>
                  </a:lnTo>
                  <a:lnTo>
                    <a:pt x="206" y="8"/>
                  </a:lnTo>
                  <a:lnTo>
                    <a:pt x="190" y="16"/>
                  </a:lnTo>
                  <a:lnTo>
                    <a:pt x="174" y="32"/>
                  </a:lnTo>
                  <a:lnTo>
                    <a:pt x="166" y="40"/>
                  </a:lnTo>
                  <a:lnTo>
                    <a:pt x="158" y="56"/>
                  </a:lnTo>
                  <a:lnTo>
                    <a:pt x="150" y="72"/>
                  </a:lnTo>
                  <a:lnTo>
                    <a:pt x="142" y="87"/>
                  </a:lnTo>
                  <a:lnTo>
                    <a:pt x="142" y="103"/>
                  </a:lnTo>
                  <a:lnTo>
                    <a:pt x="135" y="119"/>
                  </a:lnTo>
                  <a:lnTo>
                    <a:pt x="127" y="127"/>
                  </a:lnTo>
                  <a:lnTo>
                    <a:pt x="119" y="135"/>
                  </a:lnTo>
                  <a:lnTo>
                    <a:pt x="119" y="158"/>
                  </a:lnTo>
                  <a:lnTo>
                    <a:pt x="111" y="174"/>
                  </a:lnTo>
                  <a:lnTo>
                    <a:pt x="95" y="182"/>
                  </a:lnTo>
                  <a:lnTo>
                    <a:pt x="87" y="190"/>
                  </a:lnTo>
                  <a:lnTo>
                    <a:pt x="87" y="198"/>
                  </a:lnTo>
                  <a:lnTo>
                    <a:pt x="87" y="214"/>
                  </a:lnTo>
                  <a:lnTo>
                    <a:pt x="87" y="222"/>
                  </a:lnTo>
                  <a:lnTo>
                    <a:pt x="87" y="230"/>
                  </a:lnTo>
                  <a:lnTo>
                    <a:pt x="71" y="237"/>
                  </a:lnTo>
                  <a:lnTo>
                    <a:pt x="55" y="245"/>
                  </a:lnTo>
                  <a:lnTo>
                    <a:pt x="55" y="253"/>
                  </a:lnTo>
                  <a:lnTo>
                    <a:pt x="48" y="253"/>
                  </a:lnTo>
                  <a:lnTo>
                    <a:pt x="24" y="253"/>
                  </a:lnTo>
                  <a:lnTo>
                    <a:pt x="8"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0" name="Freeform 263"/>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1" name="Freeform 264"/>
            <p:cNvSpPr>
              <a:spLocks/>
            </p:cNvSpPr>
            <p:nvPr/>
          </p:nvSpPr>
          <p:spPr bwMode="auto">
            <a:xfrm>
              <a:off x="3674" y="3279"/>
              <a:ext cx="285" cy="253"/>
            </a:xfrm>
            <a:custGeom>
              <a:avLst/>
              <a:gdLst>
                <a:gd name="T0" fmla="*/ 0 w 285"/>
                <a:gd name="T1" fmla="*/ 103 h 253"/>
                <a:gd name="T2" fmla="*/ 16 w 285"/>
                <a:gd name="T3" fmla="*/ 87 h 253"/>
                <a:gd name="T4" fmla="*/ 32 w 285"/>
                <a:gd name="T5" fmla="*/ 79 h 253"/>
                <a:gd name="T6" fmla="*/ 39 w 285"/>
                <a:gd name="T7" fmla="*/ 71 h 253"/>
                <a:gd name="T8" fmla="*/ 39 w 285"/>
                <a:gd name="T9" fmla="*/ 63 h 253"/>
                <a:gd name="T10" fmla="*/ 39 w 285"/>
                <a:gd name="T11" fmla="*/ 47 h 253"/>
                <a:gd name="T12" fmla="*/ 39 w 285"/>
                <a:gd name="T13" fmla="*/ 24 h 253"/>
                <a:gd name="T14" fmla="*/ 32 w 285"/>
                <a:gd name="T15" fmla="*/ 16 h 253"/>
                <a:gd name="T16" fmla="*/ 47 w 285"/>
                <a:gd name="T17" fmla="*/ 8 h 253"/>
                <a:gd name="T18" fmla="*/ 63 w 285"/>
                <a:gd name="T19" fmla="*/ 16 h 253"/>
                <a:gd name="T20" fmla="*/ 87 w 285"/>
                <a:gd name="T21" fmla="*/ 16 h 253"/>
                <a:gd name="T22" fmla="*/ 95 w 285"/>
                <a:gd name="T23" fmla="*/ 32 h 253"/>
                <a:gd name="T24" fmla="*/ 103 w 285"/>
                <a:gd name="T25" fmla="*/ 40 h 253"/>
                <a:gd name="T26" fmla="*/ 111 w 285"/>
                <a:gd name="T27" fmla="*/ 24 h 253"/>
                <a:gd name="T28" fmla="*/ 119 w 285"/>
                <a:gd name="T29" fmla="*/ 8 h 253"/>
                <a:gd name="T30" fmla="*/ 126 w 285"/>
                <a:gd name="T31" fmla="*/ 8 h 253"/>
                <a:gd name="T32" fmla="*/ 126 w 285"/>
                <a:gd name="T33" fmla="*/ 0 h 253"/>
                <a:gd name="T34" fmla="*/ 142 w 285"/>
                <a:gd name="T35" fmla="*/ 8 h 253"/>
                <a:gd name="T36" fmla="*/ 150 w 285"/>
                <a:gd name="T37" fmla="*/ 16 h 253"/>
                <a:gd name="T38" fmla="*/ 158 w 285"/>
                <a:gd name="T39" fmla="*/ 16 h 253"/>
                <a:gd name="T40" fmla="*/ 174 w 285"/>
                <a:gd name="T41" fmla="*/ 16 h 253"/>
                <a:gd name="T42" fmla="*/ 206 w 285"/>
                <a:gd name="T43" fmla="*/ 24 h 253"/>
                <a:gd name="T44" fmla="*/ 213 w 285"/>
                <a:gd name="T45" fmla="*/ 32 h 253"/>
                <a:gd name="T46" fmla="*/ 221 w 285"/>
                <a:gd name="T47" fmla="*/ 40 h 253"/>
                <a:gd name="T48" fmla="*/ 229 w 285"/>
                <a:gd name="T49" fmla="*/ 47 h 253"/>
                <a:gd name="T50" fmla="*/ 229 w 285"/>
                <a:gd name="T51" fmla="*/ 55 h 253"/>
                <a:gd name="T52" fmla="*/ 237 w 285"/>
                <a:gd name="T53" fmla="*/ 71 h 253"/>
                <a:gd name="T54" fmla="*/ 237 w 285"/>
                <a:gd name="T55" fmla="*/ 87 h 253"/>
                <a:gd name="T56" fmla="*/ 245 w 285"/>
                <a:gd name="T57" fmla="*/ 95 h 253"/>
                <a:gd name="T58" fmla="*/ 261 w 285"/>
                <a:gd name="T59" fmla="*/ 111 h 253"/>
                <a:gd name="T60" fmla="*/ 261 w 285"/>
                <a:gd name="T61" fmla="*/ 119 h 253"/>
                <a:gd name="T62" fmla="*/ 261 w 285"/>
                <a:gd name="T63" fmla="*/ 134 h 253"/>
                <a:gd name="T64" fmla="*/ 261 w 285"/>
                <a:gd name="T65" fmla="*/ 150 h 253"/>
                <a:gd name="T66" fmla="*/ 269 w 285"/>
                <a:gd name="T67" fmla="*/ 174 h 253"/>
                <a:gd name="T68" fmla="*/ 277 w 285"/>
                <a:gd name="T69" fmla="*/ 190 h 253"/>
                <a:gd name="T70" fmla="*/ 285 w 285"/>
                <a:gd name="T71" fmla="*/ 205 h 253"/>
                <a:gd name="T72" fmla="*/ 269 w 285"/>
                <a:gd name="T73" fmla="*/ 213 h 253"/>
                <a:gd name="T74" fmla="*/ 261 w 285"/>
                <a:gd name="T75" fmla="*/ 221 h 253"/>
                <a:gd name="T76" fmla="*/ 245 w 285"/>
                <a:gd name="T77" fmla="*/ 229 h 253"/>
                <a:gd name="T78" fmla="*/ 221 w 285"/>
                <a:gd name="T79" fmla="*/ 237 h 253"/>
                <a:gd name="T80" fmla="*/ 213 w 285"/>
                <a:gd name="T81" fmla="*/ 237 h 253"/>
                <a:gd name="T82" fmla="*/ 198 w 285"/>
                <a:gd name="T83" fmla="*/ 237 h 253"/>
                <a:gd name="T84" fmla="*/ 174 w 285"/>
                <a:gd name="T85" fmla="*/ 245 h 253"/>
                <a:gd name="T86" fmla="*/ 166 w 285"/>
                <a:gd name="T87" fmla="*/ 253 h 253"/>
                <a:gd name="T88" fmla="*/ 158 w 285"/>
                <a:gd name="T89" fmla="*/ 253 h 253"/>
                <a:gd name="T90" fmla="*/ 150 w 285"/>
                <a:gd name="T91" fmla="*/ 245 h 253"/>
                <a:gd name="T92" fmla="*/ 150 w 285"/>
                <a:gd name="T93" fmla="*/ 237 h 253"/>
                <a:gd name="T94" fmla="*/ 142 w 285"/>
                <a:gd name="T95" fmla="*/ 221 h 253"/>
                <a:gd name="T96" fmla="*/ 142 w 285"/>
                <a:gd name="T97" fmla="*/ 205 h 253"/>
                <a:gd name="T98" fmla="*/ 134 w 285"/>
                <a:gd name="T99" fmla="*/ 198 h 253"/>
                <a:gd name="T100" fmla="*/ 119 w 285"/>
                <a:gd name="T101" fmla="*/ 198 h 253"/>
                <a:gd name="T102" fmla="*/ 87 w 285"/>
                <a:gd name="T103" fmla="*/ 205 h 253"/>
                <a:gd name="T104" fmla="*/ 55 w 285"/>
                <a:gd name="T105" fmla="*/ 198 h 253"/>
                <a:gd name="T106" fmla="*/ 39 w 285"/>
                <a:gd name="T107" fmla="*/ 198 h 253"/>
                <a:gd name="T108" fmla="*/ 32 w 285"/>
                <a:gd name="T109" fmla="*/ 190 h 253"/>
                <a:gd name="T110" fmla="*/ 32 w 285"/>
                <a:gd name="T111" fmla="*/ 182 h 253"/>
                <a:gd name="T112" fmla="*/ 32 w 285"/>
                <a:gd name="T113" fmla="*/ 174 h 253"/>
                <a:gd name="T114" fmla="*/ 24 w 285"/>
                <a:gd name="T115" fmla="*/ 166 h 253"/>
                <a:gd name="T116" fmla="*/ 8 w 285"/>
                <a:gd name="T117" fmla="*/ 126 h 253"/>
                <a:gd name="T118" fmla="*/ 0 w 285"/>
                <a:gd name="T119" fmla="*/ 111 h 253"/>
                <a:gd name="T120" fmla="*/ 0 w 285"/>
                <a:gd name="T121" fmla="*/ 10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 h="253">
                  <a:moveTo>
                    <a:pt x="0" y="103"/>
                  </a:moveTo>
                  <a:lnTo>
                    <a:pt x="16" y="87"/>
                  </a:lnTo>
                  <a:lnTo>
                    <a:pt x="32" y="79"/>
                  </a:lnTo>
                  <a:lnTo>
                    <a:pt x="39" y="71"/>
                  </a:lnTo>
                  <a:lnTo>
                    <a:pt x="39" y="63"/>
                  </a:lnTo>
                  <a:lnTo>
                    <a:pt x="39" y="47"/>
                  </a:lnTo>
                  <a:lnTo>
                    <a:pt x="39" y="24"/>
                  </a:lnTo>
                  <a:lnTo>
                    <a:pt x="32" y="16"/>
                  </a:lnTo>
                  <a:lnTo>
                    <a:pt x="47" y="8"/>
                  </a:lnTo>
                  <a:lnTo>
                    <a:pt x="63" y="16"/>
                  </a:lnTo>
                  <a:lnTo>
                    <a:pt x="87" y="16"/>
                  </a:lnTo>
                  <a:lnTo>
                    <a:pt x="95" y="32"/>
                  </a:lnTo>
                  <a:lnTo>
                    <a:pt x="103" y="40"/>
                  </a:lnTo>
                  <a:lnTo>
                    <a:pt x="111" y="24"/>
                  </a:lnTo>
                  <a:lnTo>
                    <a:pt x="119" y="8"/>
                  </a:lnTo>
                  <a:lnTo>
                    <a:pt x="126" y="8"/>
                  </a:lnTo>
                  <a:lnTo>
                    <a:pt x="126" y="0"/>
                  </a:lnTo>
                  <a:lnTo>
                    <a:pt x="142" y="8"/>
                  </a:lnTo>
                  <a:lnTo>
                    <a:pt x="150" y="16"/>
                  </a:lnTo>
                  <a:lnTo>
                    <a:pt x="158" y="16"/>
                  </a:lnTo>
                  <a:lnTo>
                    <a:pt x="174" y="16"/>
                  </a:lnTo>
                  <a:lnTo>
                    <a:pt x="206" y="24"/>
                  </a:lnTo>
                  <a:lnTo>
                    <a:pt x="213" y="32"/>
                  </a:lnTo>
                  <a:lnTo>
                    <a:pt x="221" y="40"/>
                  </a:lnTo>
                  <a:lnTo>
                    <a:pt x="229" y="47"/>
                  </a:lnTo>
                  <a:lnTo>
                    <a:pt x="229" y="55"/>
                  </a:lnTo>
                  <a:lnTo>
                    <a:pt x="237" y="71"/>
                  </a:lnTo>
                  <a:lnTo>
                    <a:pt x="237" y="87"/>
                  </a:lnTo>
                  <a:lnTo>
                    <a:pt x="245" y="95"/>
                  </a:lnTo>
                  <a:lnTo>
                    <a:pt x="261" y="111"/>
                  </a:lnTo>
                  <a:lnTo>
                    <a:pt x="261" y="119"/>
                  </a:lnTo>
                  <a:lnTo>
                    <a:pt x="261" y="134"/>
                  </a:lnTo>
                  <a:lnTo>
                    <a:pt x="261" y="150"/>
                  </a:lnTo>
                  <a:lnTo>
                    <a:pt x="269" y="174"/>
                  </a:lnTo>
                  <a:lnTo>
                    <a:pt x="277" y="190"/>
                  </a:lnTo>
                  <a:lnTo>
                    <a:pt x="285" y="205"/>
                  </a:lnTo>
                  <a:lnTo>
                    <a:pt x="269" y="213"/>
                  </a:lnTo>
                  <a:lnTo>
                    <a:pt x="261" y="221"/>
                  </a:lnTo>
                  <a:lnTo>
                    <a:pt x="245" y="229"/>
                  </a:lnTo>
                  <a:lnTo>
                    <a:pt x="221" y="237"/>
                  </a:lnTo>
                  <a:lnTo>
                    <a:pt x="213" y="237"/>
                  </a:lnTo>
                  <a:lnTo>
                    <a:pt x="198" y="237"/>
                  </a:lnTo>
                  <a:lnTo>
                    <a:pt x="174" y="245"/>
                  </a:lnTo>
                  <a:lnTo>
                    <a:pt x="166" y="253"/>
                  </a:lnTo>
                  <a:lnTo>
                    <a:pt x="158" y="253"/>
                  </a:lnTo>
                  <a:lnTo>
                    <a:pt x="150" y="245"/>
                  </a:lnTo>
                  <a:lnTo>
                    <a:pt x="150" y="237"/>
                  </a:lnTo>
                  <a:lnTo>
                    <a:pt x="142" y="221"/>
                  </a:lnTo>
                  <a:lnTo>
                    <a:pt x="142" y="205"/>
                  </a:lnTo>
                  <a:lnTo>
                    <a:pt x="134" y="198"/>
                  </a:lnTo>
                  <a:lnTo>
                    <a:pt x="119" y="198"/>
                  </a:lnTo>
                  <a:lnTo>
                    <a:pt x="87" y="205"/>
                  </a:lnTo>
                  <a:lnTo>
                    <a:pt x="55" y="198"/>
                  </a:lnTo>
                  <a:lnTo>
                    <a:pt x="39" y="198"/>
                  </a:lnTo>
                  <a:lnTo>
                    <a:pt x="32" y="190"/>
                  </a:lnTo>
                  <a:lnTo>
                    <a:pt x="32" y="182"/>
                  </a:lnTo>
                  <a:lnTo>
                    <a:pt x="32" y="174"/>
                  </a:lnTo>
                  <a:lnTo>
                    <a:pt x="24" y="166"/>
                  </a:lnTo>
                  <a:lnTo>
                    <a:pt x="8" y="126"/>
                  </a:lnTo>
                  <a:lnTo>
                    <a:pt x="0" y="111"/>
                  </a:lnTo>
                  <a:lnTo>
                    <a:pt x="0"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2" name="Freeform 265"/>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3" name="Freeform 266"/>
            <p:cNvSpPr>
              <a:spLocks/>
            </p:cNvSpPr>
            <p:nvPr/>
          </p:nvSpPr>
          <p:spPr bwMode="auto">
            <a:xfrm>
              <a:off x="3484" y="3461"/>
              <a:ext cx="324" cy="300"/>
            </a:xfrm>
            <a:custGeom>
              <a:avLst/>
              <a:gdLst>
                <a:gd name="T0" fmla="*/ 111 w 324"/>
                <a:gd name="T1" fmla="*/ 292 h 300"/>
                <a:gd name="T2" fmla="*/ 135 w 324"/>
                <a:gd name="T3" fmla="*/ 284 h 300"/>
                <a:gd name="T4" fmla="*/ 150 w 324"/>
                <a:gd name="T5" fmla="*/ 261 h 300"/>
                <a:gd name="T6" fmla="*/ 174 w 324"/>
                <a:gd name="T7" fmla="*/ 245 h 300"/>
                <a:gd name="T8" fmla="*/ 190 w 324"/>
                <a:gd name="T9" fmla="*/ 213 h 300"/>
                <a:gd name="T10" fmla="*/ 206 w 324"/>
                <a:gd name="T11" fmla="*/ 205 h 300"/>
                <a:gd name="T12" fmla="*/ 229 w 324"/>
                <a:gd name="T13" fmla="*/ 174 h 300"/>
                <a:gd name="T14" fmla="*/ 253 w 324"/>
                <a:gd name="T15" fmla="*/ 166 h 300"/>
                <a:gd name="T16" fmla="*/ 301 w 324"/>
                <a:gd name="T17" fmla="*/ 150 h 300"/>
                <a:gd name="T18" fmla="*/ 309 w 324"/>
                <a:gd name="T19" fmla="*/ 126 h 300"/>
                <a:gd name="T20" fmla="*/ 301 w 324"/>
                <a:gd name="T21" fmla="*/ 95 h 300"/>
                <a:gd name="T22" fmla="*/ 309 w 324"/>
                <a:gd name="T23" fmla="*/ 55 h 300"/>
                <a:gd name="T24" fmla="*/ 324 w 324"/>
                <a:gd name="T25" fmla="*/ 31 h 300"/>
                <a:gd name="T26" fmla="*/ 316 w 324"/>
                <a:gd name="T27" fmla="*/ 16 h 300"/>
                <a:gd name="T28" fmla="*/ 277 w 324"/>
                <a:gd name="T29" fmla="*/ 23 h 300"/>
                <a:gd name="T30" fmla="*/ 229 w 324"/>
                <a:gd name="T31" fmla="*/ 16 h 300"/>
                <a:gd name="T32" fmla="*/ 222 w 324"/>
                <a:gd name="T33" fmla="*/ 0 h 300"/>
                <a:gd name="T34" fmla="*/ 214 w 324"/>
                <a:gd name="T35" fmla="*/ 16 h 300"/>
                <a:gd name="T36" fmla="*/ 206 w 324"/>
                <a:gd name="T37" fmla="*/ 31 h 300"/>
                <a:gd name="T38" fmla="*/ 174 w 324"/>
                <a:gd name="T39" fmla="*/ 47 h 300"/>
                <a:gd name="T40" fmla="*/ 166 w 324"/>
                <a:gd name="T41" fmla="*/ 63 h 300"/>
                <a:gd name="T42" fmla="*/ 166 w 324"/>
                <a:gd name="T43" fmla="*/ 95 h 300"/>
                <a:gd name="T44" fmla="*/ 174 w 324"/>
                <a:gd name="T45" fmla="*/ 110 h 300"/>
                <a:gd name="T46" fmla="*/ 190 w 324"/>
                <a:gd name="T47" fmla="*/ 110 h 300"/>
                <a:gd name="T48" fmla="*/ 198 w 324"/>
                <a:gd name="T49" fmla="*/ 142 h 300"/>
                <a:gd name="T50" fmla="*/ 174 w 324"/>
                <a:gd name="T51" fmla="*/ 142 h 300"/>
                <a:gd name="T52" fmla="*/ 150 w 324"/>
                <a:gd name="T53" fmla="*/ 126 h 300"/>
                <a:gd name="T54" fmla="*/ 95 w 324"/>
                <a:gd name="T55" fmla="*/ 118 h 300"/>
                <a:gd name="T56" fmla="*/ 79 w 324"/>
                <a:gd name="T57" fmla="*/ 126 h 300"/>
                <a:gd name="T58" fmla="*/ 40 w 324"/>
                <a:gd name="T59" fmla="*/ 110 h 300"/>
                <a:gd name="T60" fmla="*/ 32 w 324"/>
                <a:gd name="T61" fmla="*/ 150 h 300"/>
                <a:gd name="T62" fmla="*/ 16 w 324"/>
                <a:gd name="T63" fmla="*/ 166 h 300"/>
                <a:gd name="T64" fmla="*/ 0 w 324"/>
                <a:gd name="T65" fmla="*/ 174 h 300"/>
                <a:gd name="T66" fmla="*/ 8 w 324"/>
                <a:gd name="T67" fmla="*/ 197 h 300"/>
                <a:gd name="T68" fmla="*/ 0 w 324"/>
                <a:gd name="T69" fmla="*/ 245 h 300"/>
                <a:gd name="T70" fmla="*/ 8 w 324"/>
                <a:gd name="T71" fmla="*/ 261 h 300"/>
                <a:gd name="T72" fmla="*/ 32 w 324"/>
                <a:gd name="T73" fmla="*/ 276 h 300"/>
                <a:gd name="T74" fmla="*/ 63 w 324"/>
                <a:gd name="T75" fmla="*/ 284 h 300"/>
                <a:gd name="T76" fmla="*/ 103 w 324"/>
                <a:gd name="T7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4" h="300">
                  <a:moveTo>
                    <a:pt x="95" y="300"/>
                  </a:moveTo>
                  <a:lnTo>
                    <a:pt x="111" y="292"/>
                  </a:lnTo>
                  <a:lnTo>
                    <a:pt x="127" y="292"/>
                  </a:lnTo>
                  <a:lnTo>
                    <a:pt x="135" y="284"/>
                  </a:lnTo>
                  <a:lnTo>
                    <a:pt x="142" y="276"/>
                  </a:lnTo>
                  <a:lnTo>
                    <a:pt x="150" y="261"/>
                  </a:lnTo>
                  <a:lnTo>
                    <a:pt x="158" y="253"/>
                  </a:lnTo>
                  <a:lnTo>
                    <a:pt x="174" y="245"/>
                  </a:lnTo>
                  <a:lnTo>
                    <a:pt x="182" y="229"/>
                  </a:lnTo>
                  <a:lnTo>
                    <a:pt x="190" y="213"/>
                  </a:lnTo>
                  <a:lnTo>
                    <a:pt x="198" y="205"/>
                  </a:lnTo>
                  <a:lnTo>
                    <a:pt x="206" y="205"/>
                  </a:lnTo>
                  <a:lnTo>
                    <a:pt x="229" y="197"/>
                  </a:lnTo>
                  <a:lnTo>
                    <a:pt x="229" y="174"/>
                  </a:lnTo>
                  <a:lnTo>
                    <a:pt x="237" y="166"/>
                  </a:lnTo>
                  <a:lnTo>
                    <a:pt x="253" y="166"/>
                  </a:lnTo>
                  <a:lnTo>
                    <a:pt x="277" y="158"/>
                  </a:lnTo>
                  <a:lnTo>
                    <a:pt x="301" y="150"/>
                  </a:lnTo>
                  <a:lnTo>
                    <a:pt x="324" y="134"/>
                  </a:lnTo>
                  <a:lnTo>
                    <a:pt x="309" y="126"/>
                  </a:lnTo>
                  <a:lnTo>
                    <a:pt x="301" y="118"/>
                  </a:lnTo>
                  <a:lnTo>
                    <a:pt x="301" y="95"/>
                  </a:lnTo>
                  <a:lnTo>
                    <a:pt x="301" y="71"/>
                  </a:lnTo>
                  <a:lnTo>
                    <a:pt x="309" y="55"/>
                  </a:lnTo>
                  <a:lnTo>
                    <a:pt x="316" y="39"/>
                  </a:lnTo>
                  <a:lnTo>
                    <a:pt x="324" y="31"/>
                  </a:lnTo>
                  <a:lnTo>
                    <a:pt x="324" y="16"/>
                  </a:lnTo>
                  <a:lnTo>
                    <a:pt x="316" y="16"/>
                  </a:lnTo>
                  <a:lnTo>
                    <a:pt x="309" y="16"/>
                  </a:lnTo>
                  <a:lnTo>
                    <a:pt x="277" y="23"/>
                  </a:lnTo>
                  <a:lnTo>
                    <a:pt x="245" y="16"/>
                  </a:lnTo>
                  <a:lnTo>
                    <a:pt x="229" y="16"/>
                  </a:lnTo>
                  <a:lnTo>
                    <a:pt x="222" y="8"/>
                  </a:lnTo>
                  <a:lnTo>
                    <a:pt x="222" y="0"/>
                  </a:lnTo>
                  <a:lnTo>
                    <a:pt x="222" y="8"/>
                  </a:lnTo>
                  <a:lnTo>
                    <a:pt x="214" y="16"/>
                  </a:lnTo>
                  <a:lnTo>
                    <a:pt x="214" y="23"/>
                  </a:lnTo>
                  <a:lnTo>
                    <a:pt x="206" y="31"/>
                  </a:lnTo>
                  <a:lnTo>
                    <a:pt x="190" y="47"/>
                  </a:lnTo>
                  <a:lnTo>
                    <a:pt x="174" y="47"/>
                  </a:lnTo>
                  <a:lnTo>
                    <a:pt x="166" y="55"/>
                  </a:lnTo>
                  <a:lnTo>
                    <a:pt x="166" y="63"/>
                  </a:lnTo>
                  <a:lnTo>
                    <a:pt x="158" y="79"/>
                  </a:lnTo>
                  <a:lnTo>
                    <a:pt x="166" y="95"/>
                  </a:lnTo>
                  <a:lnTo>
                    <a:pt x="166" y="103"/>
                  </a:lnTo>
                  <a:lnTo>
                    <a:pt x="174" y="110"/>
                  </a:lnTo>
                  <a:lnTo>
                    <a:pt x="182" y="118"/>
                  </a:lnTo>
                  <a:lnTo>
                    <a:pt x="190" y="110"/>
                  </a:lnTo>
                  <a:lnTo>
                    <a:pt x="198" y="126"/>
                  </a:lnTo>
                  <a:lnTo>
                    <a:pt x="198" y="142"/>
                  </a:lnTo>
                  <a:lnTo>
                    <a:pt x="198" y="158"/>
                  </a:lnTo>
                  <a:lnTo>
                    <a:pt x="174" y="142"/>
                  </a:lnTo>
                  <a:lnTo>
                    <a:pt x="158" y="134"/>
                  </a:lnTo>
                  <a:lnTo>
                    <a:pt x="150" y="126"/>
                  </a:lnTo>
                  <a:lnTo>
                    <a:pt x="150" y="118"/>
                  </a:lnTo>
                  <a:lnTo>
                    <a:pt x="95" y="118"/>
                  </a:lnTo>
                  <a:lnTo>
                    <a:pt x="87" y="126"/>
                  </a:lnTo>
                  <a:lnTo>
                    <a:pt x="79" y="126"/>
                  </a:lnTo>
                  <a:lnTo>
                    <a:pt x="71" y="118"/>
                  </a:lnTo>
                  <a:lnTo>
                    <a:pt x="40" y="110"/>
                  </a:lnTo>
                  <a:lnTo>
                    <a:pt x="32" y="142"/>
                  </a:lnTo>
                  <a:lnTo>
                    <a:pt x="32" y="150"/>
                  </a:lnTo>
                  <a:lnTo>
                    <a:pt x="32" y="166"/>
                  </a:lnTo>
                  <a:lnTo>
                    <a:pt x="16" y="166"/>
                  </a:lnTo>
                  <a:lnTo>
                    <a:pt x="8" y="174"/>
                  </a:lnTo>
                  <a:lnTo>
                    <a:pt x="0" y="174"/>
                  </a:lnTo>
                  <a:lnTo>
                    <a:pt x="8" y="189"/>
                  </a:lnTo>
                  <a:lnTo>
                    <a:pt x="8" y="197"/>
                  </a:lnTo>
                  <a:lnTo>
                    <a:pt x="0" y="221"/>
                  </a:lnTo>
                  <a:lnTo>
                    <a:pt x="0" y="245"/>
                  </a:lnTo>
                  <a:lnTo>
                    <a:pt x="0" y="253"/>
                  </a:lnTo>
                  <a:lnTo>
                    <a:pt x="8" y="261"/>
                  </a:lnTo>
                  <a:lnTo>
                    <a:pt x="16" y="261"/>
                  </a:lnTo>
                  <a:lnTo>
                    <a:pt x="32" y="276"/>
                  </a:lnTo>
                  <a:lnTo>
                    <a:pt x="55" y="284"/>
                  </a:lnTo>
                  <a:lnTo>
                    <a:pt x="63" y="284"/>
                  </a:lnTo>
                  <a:lnTo>
                    <a:pt x="79" y="292"/>
                  </a:lnTo>
                  <a:lnTo>
                    <a:pt x="103" y="300"/>
                  </a:lnTo>
                  <a:lnTo>
                    <a:pt x="95" y="3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4" name="Freeform 267"/>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5" name="Freeform 268"/>
            <p:cNvSpPr>
              <a:spLocks/>
            </p:cNvSpPr>
            <p:nvPr/>
          </p:nvSpPr>
          <p:spPr bwMode="auto">
            <a:xfrm>
              <a:off x="3713" y="3484"/>
              <a:ext cx="269" cy="435"/>
            </a:xfrm>
            <a:custGeom>
              <a:avLst/>
              <a:gdLst>
                <a:gd name="T0" fmla="*/ 135 w 269"/>
                <a:gd name="T1" fmla="*/ 40 h 435"/>
                <a:gd name="T2" fmla="*/ 174 w 269"/>
                <a:gd name="T3" fmla="*/ 32 h 435"/>
                <a:gd name="T4" fmla="*/ 206 w 269"/>
                <a:gd name="T5" fmla="*/ 24 h 435"/>
                <a:gd name="T6" fmla="*/ 230 w 269"/>
                <a:gd name="T7" fmla="*/ 8 h 435"/>
                <a:gd name="T8" fmla="*/ 254 w 269"/>
                <a:gd name="T9" fmla="*/ 16 h 435"/>
                <a:gd name="T10" fmla="*/ 254 w 269"/>
                <a:gd name="T11" fmla="*/ 48 h 435"/>
                <a:gd name="T12" fmla="*/ 269 w 269"/>
                <a:gd name="T13" fmla="*/ 64 h 435"/>
                <a:gd name="T14" fmla="*/ 269 w 269"/>
                <a:gd name="T15" fmla="*/ 87 h 435"/>
                <a:gd name="T16" fmla="*/ 254 w 269"/>
                <a:gd name="T17" fmla="*/ 119 h 435"/>
                <a:gd name="T18" fmla="*/ 238 w 269"/>
                <a:gd name="T19" fmla="*/ 143 h 435"/>
                <a:gd name="T20" fmla="*/ 214 w 269"/>
                <a:gd name="T21" fmla="*/ 174 h 435"/>
                <a:gd name="T22" fmla="*/ 167 w 269"/>
                <a:gd name="T23" fmla="*/ 222 h 435"/>
                <a:gd name="T24" fmla="*/ 143 w 269"/>
                <a:gd name="T25" fmla="*/ 245 h 435"/>
                <a:gd name="T26" fmla="*/ 135 w 269"/>
                <a:gd name="T27" fmla="*/ 269 h 435"/>
                <a:gd name="T28" fmla="*/ 143 w 269"/>
                <a:gd name="T29" fmla="*/ 301 h 435"/>
                <a:gd name="T30" fmla="*/ 151 w 269"/>
                <a:gd name="T31" fmla="*/ 324 h 435"/>
                <a:gd name="T32" fmla="*/ 143 w 269"/>
                <a:gd name="T33" fmla="*/ 348 h 435"/>
                <a:gd name="T34" fmla="*/ 111 w 269"/>
                <a:gd name="T35" fmla="*/ 380 h 435"/>
                <a:gd name="T36" fmla="*/ 103 w 269"/>
                <a:gd name="T37" fmla="*/ 388 h 435"/>
                <a:gd name="T38" fmla="*/ 87 w 269"/>
                <a:gd name="T39" fmla="*/ 411 h 435"/>
                <a:gd name="T40" fmla="*/ 80 w 269"/>
                <a:gd name="T41" fmla="*/ 435 h 435"/>
                <a:gd name="T42" fmla="*/ 64 w 269"/>
                <a:gd name="T43" fmla="*/ 427 h 435"/>
                <a:gd name="T44" fmla="*/ 48 w 269"/>
                <a:gd name="T45" fmla="*/ 403 h 435"/>
                <a:gd name="T46" fmla="*/ 48 w 269"/>
                <a:gd name="T47" fmla="*/ 364 h 435"/>
                <a:gd name="T48" fmla="*/ 48 w 269"/>
                <a:gd name="T49" fmla="*/ 317 h 435"/>
                <a:gd name="T50" fmla="*/ 72 w 269"/>
                <a:gd name="T51" fmla="*/ 285 h 435"/>
                <a:gd name="T52" fmla="*/ 72 w 269"/>
                <a:gd name="T53" fmla="*/ 261 h 435"/>
                <a:gd name="T54" fmla="*/ 64 w 269"/>
                <a:gd name="T55" fmla="*/ 238 h 435"/>
                <a:gd name="T56" fmla="*/ 64 w 269"/>
                <a:gd name="T57" fmla="*/ 190 h 435"/>
                <a:gd name="T58" fmla="*/ 56 w 269"/>
                <a:gd name="T59" fmla="*/ 182 h 435"/>
                <a:gd name="T60" fmla="*/ 48 w 269"/>
                <a:gd name="T61" fmla="*/ 174 h 435"/>
                <a:gd name="T62" fmla="*/ 0 w 269"/>
                <a:gd name="T63" fmla="*/ 174 h 435"/>
                <a:gd name="T64" fmla="*/ 8 w 269"/>
                <a:gd name="T65" fmla="*/ 143 h 435"/>
                <a:gd name="T66" fmla="*/ 48 w 269"/>
                <a:gd name="T67" fmla="*/ 135 h 435"/>
                <a:gd name="T68" fmla="*/ 95 w 269"/>
                <a:gd name="T69" fmla="*/ 111 h 435"/>
                <a:gd name="T70" fmla="*/ 103 w 269"/>
                <a:gd name="T71" fmla="*/ 127 h 435"/>
                <a:gd name="T72" fmla="*/ 111 w 269"/>
                <a:gd name="T73" fmla="*/ 151 h 435"/>
                <a:gd name="T74" fmla="*/ 135 w 269"/>
                <a:gd name="T75" fmla="*/ 166 h 435"/>
                <a:gd name="T76" fmla="*/ 151 w 269"/>
                <a:gd name="T77" fmla="*/ 166 h 435"/>
                <a:gd name="T78" fmla="*/ 159 w 269"/>
                <a:gd name="T79" fmla="*/ 143 h 435"/>
                <a:gd name="T80" fmla="*/ 159 w 269"/>
                <a:gd name="T81" fmla="*/ 127 h 435"/>
                <a:gd name="T82" fmla="*/ 151 w 269"/>
                <a:gd name="T83" fmla="*/ 119 h 435"/>
                <a:gd name="T84" fmla="*/ 127 w 269"/>
                <a:gd name="T85" fmla="*/ 103 h 435"/>
                <a:gd name="T86" fmla="*/ 111 w 269"/>
                <a:gd name="T87" fmla="*/ 72 h 435"/>
                <a:gd name="T88" fmla="*/ 111 w 269"/>
                <a:gd name="T89" fmla="*/ 48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9" h="435">
                  <a:moveTo>
                    <a:pt x="119" y="48"/>
                  </a:moveTo>
                  <a:lnTo>
                    <a:pt x="135" y="40"/>
                  </a:lnTo>
                  <a:lnTo>
                    <a:pt x="159" y="32"/>
                  </a:lnTo>
                  <a:lnTo>
                    <a:pt x="174" y="32"/>
                  </a:lnTo>
                  <a:lnTo>
                    <a:pt x="182" y="32"/>
                  </a:lnTo>
                  <a:lnTo>
                    <a:pt x="206" y="24"/>
                  </a:lnTo>
                  <a:lnTo>
                    <a:pt x="222" y="16"/>
                  </a:lnTo>
                  <a:lnTo>
                    <a:pt x="230" y="8"/>
                  </a:lnTo>
                  <a:lnTo>
                    <a:pt x="246" y="0"/>
                  </a:lnTo>
                  <a:lnTo>
                    <a:pt x="254" y="16"/>
                  </a:lnTo>
                  <a:lnTo>
                    <a:pt x="254" y="24"/>
                  </a:lnTo>
                  <a:lnTo>
                    <a:pt x="254" y="48"/>
                  </a:lnTo>
                  <a:lnTo>
                    <a:pt x="261" y="64"/>
                  </a:lnTo>
                  <a:lnTo>
                    <a:pt x="269" y="64"/>
                  </a:lnTo>
                  <a:lnTo>
                    <a:pt x="269" y="72"/>
                  </a:lnTo>
                  <a:lnTo>
                    <a:pt x="269" y="87"/>
                  </a:lnTo>
                  <a:lnTo>
                    <a:pt x="269" y="95"/>
                  </a:lnTo>
                  <a:lnTo>
                    <a:pt x="254" y="119"/>
                  </a:lnTo>
                  <a:lnTo>
                    <a:pt x="246" y="135"/>
                  </a:lnTo>
                  <a:lnTo>
                    <a:pt x="238" y="143"/>
                  </a:lnTo>
                  <a:lnTo>
                    <a:pt x="222" y="159"/>
                  </a:lnTo>
                  <a:lnTo>
                    <a:pt x="214" y="174"/>
                  </a:lnTo>
                  <a:lnTo>
                    <a:pt x="182" y="198"/>
                  </a:lnTo>
                  <a:lnTo>
                    <a:pt x="167" y="222"/>
                  </a:lnTo>
                  <a:lnTo>
                    <a:pt x="159" y="230"/>
                  </a:lnTo>
                  <a:lnTo>
                    <a:pt x="143" y="245"/>
                  </a:lnTo>
                  <a:lnTo>
                    <a:pt x="135" y="253"/>
                  </a:lnTo>
                  <a:lnTo>
                    <a:pt x="135" y="269"/>
                  </a:lnTo>
                  <a:lnTo>
                    <a:pt x="135" y="285"/>
                  </a:lnTo>
                  <a:lnTo>
                    <a:pt x="143" y="301"/>
                  </a:lnTo>
                  <a:lnTo>
                    <a:pt x="143" y="309"/>
                  </a:lnTo>
                  <a:lnTo>
                    <a:pt x="151" y="324"/>
                  </a:lnTo>
                  <a:lnTo>
                    <a:pt x="143" y="340"/>
                  </a:lnTo>
                  <a:lnTo>
                    <a:pt x="143" y="348"/>
                  </a:lnTo>
                  <a:lnTo>
                    <a:pt x="127" y="364"/>
                  </a:lnTo>
                  <a:lnTo>
                    <a:pt x="111" y="380"/>
                  </a:lnTo>
                  <a:lnTo>
                    <a:pt x="103" y="380"/>
                  </a:lnTo>
                  <a:lnTo>
                    <a:pt x="103" y="388"/>
                  </a:lnTo>
                  <a:lnTo>
                    <a:pt x="95" y="396"/>
                  </a:lnTo>
                  <a:lnTo>
                    <a:pt x="87" y="411"/>
                  </a:lnTo>
                  <a:lnTo>
                    <a:pt x="87" y="427"/>
                  </a:lnTo>
                  <a:lnTo>
                    <a:pt x="80" y="435"/>
                  </a:lnTo>
                  <a:lnTo>
                    <a:pt x="64" y="435"/>
                  </a:lnTo>
                  <a:lnTo>
                    <a:pt x="64" y="427"/>
                  </a:lnTo>
                  <a:lnTo>
                    <a:pt x="56" y="419"/>
                  </a:lnTo>
                  <a:lnTo>
                    <a:pt x="48" y="403"/>
                  </a:lnTo>
                  <a:lnTo>
                    <a:pt x="48" y="388"/>
                  </a:lnTo>
                  <a:lnTo>
                    <a:pt x="48" y="364"/>
                  </a:lnTo>
                  <a:lnTo>
                    <a:pt x="48" y="340"/>
                  </a:lnTo>
                  <a:lnTo>
                    <a:pt x="48" y="317"/>
                  </a:lnTo>
                  <a:lnTo>
                    <a:pt x="56" y="301"/>
                  </a:lnTo>
                  <a:lnTo>
                    <a:pt x="72" y="285"/>
                  </a:lnTo>
                  <a:lnTo>
                    <a:pt x="72" y="277"/>
                  </a:lnTo>
                  <a:lnTo>
                    <a:pt x="72" y="261"/>
                  </a:lnTo>
                  <a:lnTo>
                    <a:pt x="64" y="245"/>
                  </a:lnTo>
                  <a:lnTo>
                    <a:pt x="64" y="238"/>
                  </a:lnTo>
                  <a:lnTo>
                    <a:pt x="64" y="198"/>
                  </a:lnTo>
                  <a:lnTo>
                    <a:pt x="64" y="190"/>
                  </a:lnTo>
                  <a:lnTo>
                    <a:pt x="64" y="182"/>
                  </a:lnTo>
                  <a:lnTo>
                    <a:pt x="56" y="182"/>
                  </a:lnTo>
                  <a:lnTo>
                    <a:pt x="48" y="182"/>
                  </a:lnTo>
                  <a:lnTo>
                    <a:pt x="48" y="174"/>
                  </a:lnTo>
                  <a:lnTo>
                    <a:pt x="24" y="174"/>
                  </a:lnTo>
                  <a:lnTo>
                    <a:pt x="0" y="174"/>
                  </a:lnTo>
                  <a:lnTo>
                    <a:pt x="0" y="151"/>
                  </a:lnTo>
                  <a:lnTo>
                    <a:pt x="8" y="143"/>
                  </a:lnTo>
                  <a:lnTo>
                    <a:pt x="24" y="143"/>
                  </a:lnTo>
                  <a:lnTo>
                    <a:pt x="48" y="135"/>
                  </a:lnTo>
                  <a:lnTo>
                    <a:pt x="72" y="127"/>
                  </a:lnTo>
                  <a:lnTo>
                    <a:pt x="95" y="111"/>
                  </a:lnTo>
                  <a:lnTo>
                    <a:pt x="103" y="119"/>
                  </a:lnTo>
                  <a:lnTo>
                    <a:pt x="103" y="127"/>
                  </a:lnTo>
                  <a:lnTo>
                    <a:pt x="111" y="135"/>
                  </a:lnTo>
                  <a:lnTo>
                    <a:pt x="111" y="151"/>
                  </a:lnTo>
                  <a:lnTo>
                    <a:pt x="127" y="159"/>
                  </a:lnTo>
                  <a:lnTo>
                    <a:pt x="135" y="166"/>
                  </a:lnTo>
                  <a:lnTo>
                    <a:pt x="143" y="174"/>
                  </a:lnTo>
                  <a:lnTo>
                    <a:pt x="151" y="166"/>
                  </a:lnTo>
                  <a:lnTo>
                    <a:pt x="151" y="151"/>
                  </a:lnTo>
                  <a:lnTo>
                    <a:pt x="159" y="143"/>
                  </a:lnTo>
                  <a:lnTo>
                    <a:pt x="159" y="135"/>
                  </a:lnTo>
                  <a:lnTo>
                    <a:pt x="159" y="127"/>
                  </a:lnTo>
                  <a:lnTo>
                    <a:pt x="159" y="119"/>
                  </a:lnTo>
                  <a:lnTo>
                    <a:pt x="151" y="119"/>
                  </a:lnTo>
                  <a:lnTo>
                    <a:pt x="135" y="111"/>
                  </a:lnTo>
                  <a:lnTo>
                    <a:pt x="127" y="103"/>
                  </a:lnTo>
                  <a:lnTo>
                    <a:pt x="119" y="87"/>
                  </a:lnTo>
                  <a:lnTo>
                    <a:pt x="111" y="72"/>
                  </a:lnTo>
                  <a:lnTo>
                    <a:pt x="111" y="64"/>
                  </a:lnTo>
                  <a:lnTo>
                    <a:pt x="111" y="48"/>
                  </a:lnTo>
                  <a:lnTo>
                    <a:pt x="119"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6" name="Freeform 269"/>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7" name="Freeform 270"/>
            <p:cNvSpPr>
              <a:spLocks/>
            </p:cNvSpPr>
            <p:nvPr/>
          </p:nvSpPr>
          <p:spPr bwMode="auto">
            <a:xfrm>
              <a:off x="3579" y="3658"/>
              <a:ext cx="206" cy="174"/>
            </a:xfrm>
            <a:custGeom>
              <a:avLst/>
              <a:gdLst>
                <a:gd name="T0" fmla="*/ 55 w 206"/>
                <a:gd name="T1" fmla="*/ 166 h 174"/>
                <a:gd name="T2" fmla="*/ 63 w 206"/>
                <a:gd name="T3" fmla="*/ 166 h 174"/>
                <a:gd name="T4" fmla="*/ 79 w 206"/>
                <a:gd name="T5" fmla="*/ 166 h 174"/>
                <a:gd name="T6" fmla="*/ 103 w 206"/>
                <a:gd name="T7" fmla="*/ 158 h 174"/>
                <a:gd name="T8" fmla="*/ 111 w 206"/>
                <a:gd name="T9" fmla="*/ 166 h 174"/>
                <a:gd name="T10" fmla="*/ 127 w 206"/>
                <a:gd name="T11" fmla="*/ 174 h 174"/>
                <a:gd name="T12" fmla="*/ 134 w 206"/>
                <a:gd name="T13" fmla="*/ 166 h 174"/>
                <a:gd name="T14" fmla="*/ 158 w 206"/>
                <a:gd name="T15" fmla="*/ 158 h 174"/>
                <a:gd name="T16" fmla="*/ 182 w 206"/>
                <a:gd name="T17" fmla="*/ 143 h 174"/>
                <a:gd name="T18" fmla="*/ 190 w 206"/>
                <a:gd name="T19" fmla="*/ 127 h 174"/>
                <a:gd name="T20" fmla="*/ 206 w 206"/>
                <a:gd name="T21" fmla="*/ 111 h 174"/>
                <a:gd name="T22" fmla="*/ 206 w 206"/>
                <a:gd name="T23" fmla="*/ 103 h 174"/>
                <a:gd name="T24" fmla="*/ 206 w 206"/>
                <a:gd name="T25" fmla="*/ 87 h 174"/>
                <a:gd name="T26" fmla="*/ 198 w 206"/>
                <a:gd name="T27" fmla="*/ 71 h 174"/>
                <a:gd name="T28" fmla="*/ 198 w 206"/>
                <a:gd name="T29" fmla="*/ 64 h 174"/>
                <a:gd name="T30" fmla="*/ 198 w 206"/>
                <a:gd name="T31" fmla="*/ 24 h 174"/>
                <a:gd name="T32" fmla="*/ 198 w 206"/>
                <a:gd name="T33" fmla="*/ 16 h 174"/>
                <a:gd name="T34" fmla="*/ 198 w 206"/>
                <a:gd name="T35" fmla="*/ 8 h 174"/>
                <a:gd name="T36" fmla="*/ 190 w 206"/>
                <a:gd name="T37" fmla="*/ 8 h 174"/>
                <a:gd name="T38" fmla="*/ 182 w 206"/>
                <a:gd name="T39" fmla="*/ 8 h 174"/>
                <a:gd name="T40" fmla="*/ 182 w 206"/>
                <a:gd name="T41" fmla="*/ 0 h 174"/>
                <a:gd name="T42" fmla="*/ 158 w 206"/>
                <a:gd name="T43" fmla="*/ 0 h 174"/>
                <a:gd name="T44" fmla="*/ 134 w 206"/>
                <a:gd name="T45" fmla="*/ 0 h 174"/>
                <a:gd name="T46" fmla="*/ 119 w 206"/>
                <a:gd name="T47" fmla="*/ 0 h 174"/>
                <a:gd name="T48" fmla="*/ 111 w 206"/>
                <a:gd name="T49" fmla="*/ 8 h 174"/>
                <a:gd name="T50" fmla="*/ 103 w 206"/>
                <a:gd name="T51" fmla="*/ 8 h 174"/>
                <a:gd name="T52" fmla="*/ 95 w 206"/>
                <a:gd name="T53" fmla="*/ 16 h 174"/>
                <a:gd name="T54" fmla="*/ 87 w 206"/>
                <a:gd name="T55" fmla="*/ 32 h 174"/>
                <a:gd name="T56" fmla="*/ 79 w 206"/>
                <a:gd name="T57" fmla="*/ 48 h 174"/>
                <a:gd name="T58" fmla="*/ 63 w 206"/>
                <a:gd name="T59" fmla="*/ 56 h 174"/>
                <a:gd name="T60" fmla="*/ 55 w 206"/>
                <a:gd name="T61" fmla="*/ 64 h 174"/>
                <a:gd name="T62" fmla="*/ 47 w 206"/>
                <a:gd name="T63" fmla="*/ 79 h 174"/>
                <a:gd name="T64" fmla="*/ 40 w 206"/>
                <a:gd name="T65" fmla="*/ 87 h 174"/>
                <a:gd name="T66" fmla="*/ 32 w 206"/>
                <a:gd name="T67" fmla="*/ 95 h 174"/>
                <a:gd name="T68" fmla="*/ 16 w 206"/>
                <a:gd name="T69" fmla="*/ 95 h 174"/>
                <a:gd name="T70" fmla="*/ 0 w 206"/>
                <a:gd name="T71" fmla="*/ 103 h 174"/>
                <a:gd name="T72" fmla="*/ 24 w 206"/>
                <a:gd name="T73" fmla="*/ 119 h 174"/>
                <a:gd name="T74" fmla="*/ 32 w 206"/>
                <a:gd name="T75" fmla="*/ 135 h 174"/>
                <a:gd name="T76" fmla="*/ 47 w 206"/>
                <a:gd name="T77" fmla="*/ 158 h 174"/>
                <a:gd name="T78" fmla="*/ 55 w 206"/>
                <a:gd name="T79" fmla="*/ 166 h 174"/>
                <a:gd name="T80" fmla="*/ 63 w 206"/>
                <a:gd name="T81" fmla="*/ 166 h 174"/>
                <a:gd name="T82" fmla="*/ 55 w 206"/>
                <a:gd name="T83" fmla="*/ 16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6" h="174">
                  <a:moveTo>
                    <a:pt x="55" y="166"/>
                  </a:moveTo>
                  <a:lnTo>
                    <a:pt x="63" y="166"/>
                  </a:lnTo>
                  <a:lnTo>
                    <a:pt x="79" y="166"/>
                  </a:lnTo>
                  <a:lnTo>
                    <a:pt x="103" y="158"/>
                  </a:lnTo>
                  <a:lnTo>
                    <a:pt x="111" y="166"/>
                  </a:lnTo>
                  <a:lnTo>
                    <a:pt x="127" y="174"/>
                  </a:lnTo>
                  <a:lnTo>
                    <a:pt x="134" y="166"/>
                  </a:lnTo>
                  <a:lnTo>
                    <a:pt x="158" y="158"/>
                  </a:lnTo>
                  <a:lnTo>
                    <a:pt x="182" y="143"/>
                  </a:lnTo>
                  <a:lnTo>
                    <a:pt x="190" y="127"/>
                  </a:lnTo>
                  <a:lnTo>
                    <a:pt x="206" y="111"/>
                  </a:lnTo>
                  <a:lnTo>
                    <a:pt x="206" y="103"/>
                  </a:lnTo>
                  <a:lnTo>
                    <a:pt x="206" y="87"/>
                  </a:lnTo>
                  <a:lnTo>
                    <a:pt x="198" y="71"/>
                  </a:lnTo>
                  <a:lnTo>
                    <a:pt x="198" y="64"/>
                  </a:lnTo>
                  <a:lnTo>
                    <a:pt x="198" y="24"/>
                  </a:lnTo>
                  <a:lnTo>
                    <a:pt x="198" y="16"/>
                  </a:lnTo>
                  <a:lnTo>
                    <a:pt x="198" y="8"/>
                  </a:lnTo>
                  <a:lnTo>
                    <a:pt x="190" y="8"/>
                  </a:lnTo>
                  <a:lnTo>
                    <a:pt x="182" y="8"/>
                  </a:lnTo>
                  <a:lnTo>
                    <a:pt x="182" y="0"/>
                  </a:lnTo>
                  <a:lnTo>
                    <a:pt x="158" y="0"/>
                  </a:lnTo>
                  <a:lnTo>
                    <a:pt x="134" y="0"/>
                  </a:lnTo>
                  <a:lnTo>
                    <a:pt x="119" y="0"/>
                  </a:lnTo>
                  <a:lnTo>
                    <a:pt x="111" y="8"/>
                  </a:lnTo>
                  <a:lnTo>
                    <a:pt x="103" y="8"/>
                  </a:lnTo>
                  <a:lnTo>
                    <a:pt x="95" y="16"/>
                  </a:lnTo>
                  <a:lnTo>
                    <a:pt x="87" y="32"/>
                  </a:lnTo>
                  <a:lnTo>
                    <a:pt x="79" y="48"/>
                  </a:lnTo>
                  <a:lnTo>
                    <a:pt x="63" y="56"/>
                  </a:lnTo>
                  <a:lnTo>
                    <a:pt x="55" y="64"/>
                  </a:lnTo>
                  <a:lnTo>
                    <a:pt x="47" y="79"/>
                  </a:lnTo>
                  <a:lnTo>
                    <a:pt x="40" y="87"/>
                  </a:lnTo>
                  <a:lnTo>
                    <a:pt x="32" y="95"/>
                  </a:lnTo>
                  <a:lnTo>
                    <a:pt x="16" y="95"/>
                  </a:lnTo>
                  <a:lnTo>
                    <a:pt x="0" y="103"/>
                  </a:lnTo>
                  <a:lnTo>
                    <a:pt x="24" y="119"/>
                  </a:lnTo>
                  <a:lnTo>
                    <a:pt x="32" y="135"/>
                  </a:lnTo>
                  <a:lnTo>
                    <a:pt x="47" y="158"/>
                  </a:lnTo>
                  <a:lnTo>
                    <a:pt x="55" y="166"/>
                  </a:lnTo>
                  <a:lnTo>
                    <a:pt x="63" y="166"/>
                  </a:lnTo>
                  <a:lnTo>
                    <a:pt x="55" y="1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8" name="Freeform 271"/>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69" name="Freeform 272"/>
            <p:cNvSpPr>
              <a:spLocks/>
            </p:cNvSpPr>
            <p:nvPr/>
          </p:nvSpPr>
          <p:spPr bwMode="auto">
            <a:xfrm>
              <a:off x="3413" y="3745"/>
              <a:ext cx="229" cy="214"/>
            </a:xfrm>
            <a:custGeom>
              <a:avLst/>
              <a:gdLst>
                <a:gd name="T0" fmla="*/ 166 w 229"/>
                <a:gd name="T1" fmla="*/ 16 h 214"/>
                <a:gd name="T2" fmla="*/ 190 w 229"/>
                <a:gd name="T3" fmla="*/ 32 h 214"/>
                <a:gd name="T4" fmla="*/ 198 w 229"/>
                <a:gd name="T5" fmla="*/ 48 h 214"/>
                <a:gd name="T6" fmla="*/ 213 w 229"/>
                <a:gd name="T7" fmla="*/ 71 h 214"/>
                <a:gd name="T8" fmla="*/ 221 w 229"/>
                <a:gd name="T9" fmla="*/ 79 h 214"/>
                <a:gd name="T10" fmla="*/ 229 w 229"/>
                <a:gd name="T11" fmla="*/ 79 h 214"/>
                <a:gd name="T12" fmla="*/ 221 w 229"/>
                <a:gd name="T13" fmla="*/ 79 h 214"/>
                <a:gd name="T14" fmla="*/ 221 w 229"/>
                <a:gd name="T15" fmla="*/ 95 h 214"/>
                <a:gd name="T16" fmla="*/ 213 w 229"/>
                <a:gd name="T17" fmla="*/ 103 h 214"/>
                <a:gd name="T18" fmla="*/ 206 w 229"/>
                <a:gd name="T19" fmla="*/ 111 h 214"/>
                <a:gd name="T20" fmla="*/ 198 w 229"/>
                <a:gd name="T21" fmla="*/ 127 h 214"/>
                <a:gd name="T22" fmla="*/ 198 w 229"/>
                <a:gd name="T23" fmla="*/ 135 h 214"/>
                <a:gd name="T24" fmla="*/ 182 w 229"/>
                <a:gd name="T25" fmla="*/ 142 h 214"/>
                <a:gd name="T26" fmla="*/ 182 w 229"/>
                <a:gd name="T27" fmla="*/ 150 h 214"/>
                <a:gd name="T28" fmla="*/ 182 w 229"/>
                <a:gd name="T29" fmla="*/ 158 h 214"/>
                <a:gd name="T30" fmla="*/ 174 w 229"/>
                <a:gd name="T31" fmla="*/ 166 h 214"/>
                <a:gd name="T32" fmla="*/ 166 w 229"/>
                <a:gd name="T33" fmla="*/ 166 h 214"/>
                <a:gd name="T34" fmla="*/ 150 w 229"/>
                <a:gd name="T35" fmla="*/ 166 h 214"/>
                <a:gd name="T36" fmla="*/ 142 w 229"/>
                <a:gd name="T37" fmla="*/ 166 h 214"/>
                <a:gd name="T38" fmla="*/ 142 w 229"/>
                <a:gd name="T39" fmla="*/ 174 h 214"/>
                <a:gd name="T40" fmla="*/ 142 w 229"/>
                <a:gd name="T41" fmla="*/ 190 h 214"/>
                <a:gd name="T42" fmla="*/ 134 w 229"/>
                <a:gd name="T43" fmla="*/ 198 h 214"/>
                <a:gd name="T44" fmla="*/ 118 w 229"/>
                <a:gd name="T45" fmla="*/ 198 h 214"/>
                <a:gd name="T46" fmla="*/ 111 w 229"/>
                <a:gd name="T47" fmla="*/ 206 h 214"/>
                <a:gd name="T48" fmla="*/ 103 w 229"/>
                <a:gd name="T49" fmla="*/ 198 h 214"/>
                <a:gd name="T50" fmla="*/ 87 w 229"/>
                <a:gd name="T51" fmla="*/ 190 h 214"/>
                <a:gd name="T52" fmla="*/ 79 w 229"/>
                <a:gd name="T53" fmla="*/ 190 h 214"/>
                <a:gd name="T54" fmla="*/ 71 w 229"/>
                <a:gd name="T55" fmla="*/ 182 h 214"/>
                <a:gd name="T56" fmla="*/ 63 w 229"/>
                <a:gd name="T57" fmla="*/ 190 h 214"/>
                <a:gd name="T58" fmla="*/ 55 w 229"/>
                <a:gd name="T59" fmla="*/ 206 h 214"/>
                <a:gd name="T60" fmla="*/ 55 w 229"/>
                <a:gd name="T61" fmla="*/ 214 h 214"/>
                <a:gd name="T62" fmla="*/ 39 w 229"/>
                <a:gd name="T63" fmla="*/ 214 h 214"/>
                <a:gd name="T64" fmla="*/ 39 w 229"/>
                <a:gd name="T65" fmla="*/ 206 h 214"/>
                <a:gd name="T66" fmla="*/ 31 w 229"/>
                <a:gd name="T67" fmla="*/ 198 h 214"/>
                <a:gd name="T68" fmla="*/ 39 w 229"/>
                <a:gd name="T69" fmla="*/ 190 h 214"/>
                <a:gd name="T70" fmla="*/ 39 w 229"/>
                <a:gd name="T71" fmla="*/ 182 h 214"/>
                <a:gd name="T72" fmla="*/ 39 w 229"/>
                <a:gd name="T73" fmla="*/ 174 h 214"/>
                <a:gd name="T74" fmla="*/ 24 w 229"/>
                <a:gd name="T75" fmla="*/ 174 h 214"/>
                <a:gd name="T76" fmla="*/ 8 w 229"/>
                <a:gd name="T77" fmla="*/ 174 h 214"/>
                <a:gd name="T78" fmla="*/ 8 w 229"/>
                <a:gd name="T79" fmla="*/ 166 h 214"/>
                <a:gd name="T80" fmla="*/ 8 w 229"/>
                <a:gd name="T81" fmla="*/ 135 h 214"/>
                <a:gd name="T82" fmla="*/ 8 w 229"/>
                <a:gd name="T83" fmla="*/ 127 h 214"/>
                <a:gd name="T84" fmla="*/ 0 w 229"/>
                <a:gd name="T85" fmla="*/ 119 h 214"/>
                <a:gd name="T86" fmla="*/ 0 w 229"/>
                <a:gd name="T87" fmla="*/ 111 h 214"/>
                <a:gd name="T88" fmla="*/ 24 w 229"/>
                <a:gd name="T89" fmla="*/ 103 h 214"/>
                <a:gd name="T90" fmla="*/ 31 w 229"/>
                <a:gd name="T91" fmla="*/ 103 h 214"/>
                <a:gd name="T92" fmla="*/ 39 w 229"/>
                <a:gd name="T93" fmla="*/ 103 h 214"/>
                <a:gd name="T94" fmla="*/ 39 w 229"/>
                <a:gd name="T95" fmla="*/ 95 h 214"/>
                <a:gd name="T96" fmla="*/ 47 w 229"/>
                <a:gd name="T97" fmla="*/ 79 h 214"/>
                <a:gd name="T98" fmla="*/ 47 w 229"/>
                <a:gd name="T99" fmla="*/ 56 h 214"/>
                <a:gd name="T100" fmla="*/ 47 w 229"/>
                <a:gd name="T101" fmla="*/ 40 h 214"/>
                <a:gd name="T102" fmla="*/ 47 w 229"/>
                <a:gd name="T103" fmla="*/ 32 h 214"/>
                <a:gd name="T104" fmla="*/ 47 w 229"/>
                <a:gd name="T105" fmla="*/ 24 h 214"/>
                <a:gd name="T106" fmla="*/ 55 w 229"/>
                <a:gd name="T107" fmla="*/ 24 h 214"/>
                <a:gd name="T108" fmla="*/ 63 w 229"/>
                <a:gd name="T109" fmla="*/ 24 h 214"/>
                <a:gd name="T110" fmla="*/ 71 w 229"/>
                <a:gd name="T111" fmla="*/ 16 h 214"/>
                <a:gd name="T112" fmla="*/ 95 w 229"/>
                <a:gd name="T113" fmla="*/ 16 h 214"/>
                <a:gd name="T114" fmla="*/ 111 w 229"/>
                <a:gd name="T115" fmla="*/ 16 h 214"/>
                <a:gd name="T116" fmla="*/ 134 w 229"/>
                <a:gd name="T117" fmla="*/ 0 h 214"/>
                <a:gd name="T118" fmla="*/ 150 w 229"/>
                <a:gd name="T119" fmla="*/ 8 h 214"/>
                <a:gd name="T120" fmla="*/ 174 w 229"/>
                <a:gd name="T121" fmla="*/ 16 h 214"/>
                <a:gd name="T122" fmla="*/ 166 w 229"/>
                <a:gd name="T123" fmla="*/ 1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 h="214">
                  <a:moveTo>
                    <a:pt x="166" y="16"/>
                  </a:moveTo>
                  <a:lnTo>
                    <a:pt x="190" y="32"/>
                  </a:lnTo>
                  <a:lnTo>
                    <a:pt x="198" y="48"/>
                  </a:lnTo>
                  <a:lnTo>
                    <a:pt x="213" y="71"/>
                  </a:lnTo>
                  <a:lnTo>
                    <a:pt x="221" y="79"/>
                  </a:lnTo>
                  <a:lnTo>
                    <a:pt x="229" y="79"/>
                  </a:lnTo>
                  <a:lnTo>
                    <a:pt x="221" y="79"/>
                  </a:lnTo>
                  <a:lnTo>
                    <a:pt x="221" y="95"/>
                  </a:lnTo>
                  <a:lnTo>
                    <a:pt x="213" y="103"/>
                  </a:lnTo>
                  <a:lnTo>
                    <a:pt x="206" y="111"/>
                  </a:lnTo>
                  <a:lnTo>
                    <a:pt x="198" y="127"/>
                  </a:lnTo>
                  <a:lnTo>
                    <a:pt x="198" y="135"/>
                  </a:lnTo>
                  <a:lnTo>
                    <a:pt x="182" y="142"/>
                  </a:lnTo>
                  <a:lnTo>
                    <a:pt x="182" y="150"/>
                  </a:lnTo>
                  <a:lnTo>
                    <a:pt x="182" y="158"/>
                  </a:lnTo>
                  <a:lnTo>
                    <a:pt x="174" y="166"/>
                  </a:lnTo>
                  <a:lnTo>
                    <a:pt x="166" y="166"/>
                  </a:lnTo>
                  <a:lnTo>
                    <a:pt x="150" y="166"/>
                  </a:lnTo>
                  <a:lnTo>
                    <a:pt x="142" y="166"/>
                  </a:lnTo>
                  <a:lnTo>
                    <a:pt x="142" y="174"/>
                  </a:lnTo>
                  <a:lnTo>
                    <a:pt x="142" y="190"/>
                  </a:lnTo>
                  <a:lnTo>
                    <a:pt x="134" y="198"/>
                  </a:lnTo>
                  <a:lnTo>
                    <a:pt x="118" y="198"/>
                  </a:lnTo>
                  <a:lnTo>
                    <a:pt x="111" y="206"/>
                  </a:lnTo>
                  <a:lnTo>
                    <a:pt x="103" y="198"/>
                  </a:lnTo>
                  <a:lnTo>
                    <a:pt x="87" y="190"/>
                  </a:lnTo>
                  <a:lnTo>
                    <a:pt x="79" y="190"/>
                  </a:lnTo>
                  <a:lnTo>
                    <a:pt x="71" y="182"/>
                  </a:lnTo>
                  <a:lnTo>
                    <a:pt x="63" y="190"/>
                  </a:lnTo>
                  <a:lnTo>
                    <a:pt x="55" y="206"/>
                  </a:lnTo>
                  <a:lnTo>
                    <a:pt x="55" y="214"/>
                  </a:lnTo>
                  <a:lnTo>
                    <a:pt x="39" y="214"/>
                  </a:lnTo>
                  <a:lnTo>
                    <a:pt x="39" y="206"/>
                  </a:lnTo>
                  <a:lnTo>
                    <a:pt x="31" y="198"/>
                  </a:lnTo>
                  <a:lnTo>
                    <a:pt x="39" y="190"/>
                  </a:lnTo>
                  <a:lnTo>
                    <a:pt x="39" y="182"/>
                  </a:lnTo>
                  <a:lnTo>
                    <a:pt x="39" y="174"/>
                  </a:lnTo>
                  <a:lnTo>
                    <a:pt x="24" y="174"/>
                  </a:lnTo>
                  <a:lnTo>
                    <a:pt x="8" y="174"/>
                  </a:lnTo>
                  <a:lnTo>
                    <a:pt x="8" y="166"/>
                  </a:lnTo>
                  <a:lnTo>
                    <a:pt x="8" y="135"/>
                  </a:lnTo>
                  <a:lnTo>
                    <a:pt x="8" y="127"/>
                  </a:lnTo>
                  <a:lnTo>
                    <a:pt x="0" y="119"/>
                  </a:lnTo>
                  <a:lnTo>
                    <a:pt x="0" y="111"/>
                  </a:lnTo>
                  <a:lnTo>
                    <a:pt x="24" y="103"/>
                  </a:lnTo>
                  <a:lnTo>
                    <a:pt x="31" y="103"/>
                  </a:lnTo>
                  <a:lnTo>
                    <a:pt x="39" y="103"/>
                  </a:lnTo>
                  <a:lnTo>
                    <a:pt x="39" y="95"/>
                  </a:lnTo>
                  <a:lnTo>
                    <a:pt x="47" y="79"/>
                  </a:lnTo>
                  <a:lnTo>
                    <a:pt x="47" y="56"/>
                  </a:lnTo>
                  <a:lnTo>
                    <a:pt x="47" y="40"/>
                  </a:lnTo>
                  <a:lnTo>
                    <a:pt x="47" y="32"/>
                  </a:lnTo>
                  <a:lnTo>
                    <a:pt x="47" y="24"/>
                  </a:lnTo>
                  <a:lnTo>
                    <a:pt x="55" y="24"/>
                  </a:lnTo>
                  <a:lnTo>
                    <a:pt x="63" y="24"/>
                  </a:lnTo>
                  <a:lnTo>
                    <a:pt x="71" y="16"/>
                  </a:lnTo>
                  <a:lnTo>
                    <a:pt x="95" y="16"/>
                  </a:lnTo>
                  <a:lnTo>
                    <a:pt x="111" y="16"/>
                  </a:lnTo>
                  <a:lnTo>
                    <a:pt x="134" y="0"/>
                  </a:lnTo>
                  <a:lnTo>
                    <a:pt x="150" y="8"/>
                  </a:lnTo>
                  <a:lnTo>
                    <a:pt x="174" y="16"/>
                  </a:lnTo>
                  <a:lnTo>
                    <a:pt x="166"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0" name="Freeform 273"/>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1" name="Freeform 274"/>
            <p:cNvSpPr>
              <a:spLocks/>
            </p:cNvSpPr>
            <p:nvPr/>
          </p:nvSpPr>
          <p:spPr bwMode="auto">
            <a:xfrm>
              <a:off x="3342" y="3801"/>
              <a:ext cx="451" cy="387"/>
            </a:xfrm>
            <a:custGeom>
              <a:avLst/>
              <a:gdLst>
                <a:gd name="T0" fmla="*/ 87 w 451"/>
                <a:gd name="T1" fmla="*/ 126 h 387"/>
                <a:gd name="T2" fmla="*/ 95 w 451"/>
                <a:gd name="T3" fmla="*/ 150 h 387"/>
                <a:gd name="T4" fmla="*/ 87 w 451"/>
                <a:gd name="T5" fmla="*/ 189 h 387"/>
                <a:gd name="T6" fmla="*/ 87 w 451"/>
                <a:gd name="T7" fmla="*/ 213 h 387"/>
                <a:gd name="T8" fmla="*/ 71 w 451"/>
                <a:gd name="T9" fmla="*/ 213 h 387"/>
                <a:gd name="T10" fmla="*/ 31 w 451"/>
                <a:gd name="T11" fmla="*/ 221 h 387"/>
                <a:gd name="T12" fmla="*/ 8 w 451"/>
                <a:gd name="T13" fmla="*/ 197 h 387"/>
                <a:gd name="T14" fmla="*/ 8 w 451"/>
                <a:gd name="T15" fmla="*/ 237 h 387"/>
                <a:gd name="T16" fmla="*/ 15 w 451"/>
                <a:gd name="T17" fmla="*/ 268 h 387"/>
                <a:gd name="T18" fmla="*/ 23 w 451"/>
                <a:gd name="T19" fmla="*/ 308 h 387"/>
                <a:gd name="T20" fmla="*/ 31 w 451"/>
                <a:gd name="T21" fmla="*/ 331 h 387"/>
                <a:gd name="T22" fmla="*/ 39 w 451"/>
                <a:gd name="T23" fmla="*/ 355 h 387"/>
                <a:gd name="T24" fmla="*/ 71 w 451"/>
                <a:gd name="T25" fmla="*/ 379 h 387"/>
                <a:gd name="T26" fmla="*/ 102 w 451"/>
                <a:gd name="T27" fmla="*/ 387 h 387"/>
                <a:gd name="T28" fmla="*/ 134 w 451"/>
                <a:gd name="T29" fmla="*/ 379 h 387"/>
                <a:gd name="T30" fmla="*/ 197 w 451"/>
                <a:gd name="T31" fmla="*/ 387 h 387"/>
                <a:gd name="T32" fmla="*/ 229 w 451"/>
                <a:gd name="T33" fmla="*/ 371 h 387"/>
                <a:gd name="T34" fmla="*/ 253 w 451"/>
                <a:gd name="T35" fmla="*/ 355 h 387"/>
                <a:gd name="T36" fmla="*/ 300 w 451"/>
                <a:gd name="T37" fmla="*/ 308 h 387"/>
                <a:gd name="T38" fmla="*/ 348 w 451"/>
                <a:gd name="T39" fmla="*/ 276 h 387"/>
                <a:gd name="T40" fmla="*/ 356 w 451"/>
                <a:gd name="T41" fmla="*/ 244 h 387"/>
                <a:gd name="T42" fmla="*/ 379 w 451"/>
                <a:gd name="T43" fmla="*/ 205 h 387"/>
                <a:gd name="T44" fmla="*/ 403 w 451"/>
                <a:gd name="T45" fmla="*/ 173 h 387"/>
                <a:gd name="T46" fmla="*/ 419 w 451"/>
                <a:gd name="T47" fmla="*/ 165 h 387"/>
                <a:gd name="T48" fmla="*/ 443 w 451"/>
                <a:gd name="T49" fmla="*/ 134 h 387"/>
                <a:gd name="T50" fmla="*/ 435 w 451"/>
                <a:gd name="T51" fmla="*/ 118 h 387"/>
                <a:gd name="T52" fmla="*/ 427 w 451"/>
                <a:gd name="T53" fmla="*/ 102 h 387"/>
                <a:gd name="T54" fmla="*/ 419 w 451"/>
                <a:gd name="T55" fmla="*/ 71 h 387"/>
                <a:gd name="T56" fmla="*/ 419 w 451"/>
                <a:gd name="T57" fmla="*/ 23 h 387"/>
                <a:gd name="T58" fmla="*/ 395 w 451"/>
                <a:gd name="T59" fmla="*/ 15 h 387"/>
                <a:gd name="T60" fmla="*/ 364 w 451"/>
                <a:gd name="T61" fmla="*/ 31 h 387"/>
                <a:gd name="T62" fmla="*/ 340 w 451"/>
                <a:gd name="T63" fmla="*/ 15 h 387"/>
                <a:gd name="T64" fmla="*/ 316 w 451"/>
                <a:gd name="T65" fmla="*/ 23 h 387"/>
                <a:gd name="T66" fmla="*/ 300 w 451"/>
                <a:gd name="T67" fmla="*/ 23 h 387"/>
                <a:gd name="T68" fmla="*/ 292 w 451"/>
                <a:gd name="T69" fmla="*/ 39 h 387"/>
                <a:gd name="T70" fmla="*/ 277 w 451"/>
                <a:gd name="T71" fmla="*/ 55 h 387"/>
                <a:gd name="T72" fmla="*/ 269 w 451"/>
                <a:gd name="T73" fmla="*/ 79 h 387"/>
                <a:gd name="T74" fmla="*/ 253 w 451"/>
                <a:gd name="T75" fmla="*/ 94 h 387"/>
                <a:gd name="T76" fmla="*/ 245 w 451"/>
                <a:gd name="T77" fmla="*/ 110 h 387"/>
                <a:gd name="T78" fmla="*/ 221 w 451"/>
                <a:gd name="T79" fmla="*/ 110 h 387"/>
                <a:gd name="T80" fmla="*/ 213 w 451"/>
                <a:gd name="T81" fmla="*/ 118 h 387"/>
                <a:gd name="T82" fmla="*/ 205 w 451"/>
                <a:gd name="T83" fmla="*/ 142 h 387"/>
                <a:gd name="T84" fmla="*/ 182 w 451"/>
                <a:gd name="T85" fmla="*/ 150 h 387"/>
                <a:gd name="T86" fmla="*/ 158 w 451"/>
                <a:gd name="T87" fmla="*/ 134 h 387"/>
                <a:gd name="T88" fmla="*/ 142 w 451"/>
                <a:gd name="T89" fmla="*/ 126 h 387"/>
                <a:gd name="T90" fmla="*/ 126 w 451"/>
                <a:gd name="T91" fmla="*/ 150 h 387"/>
                <a:gd name="T92" fmla="*/ 110 w 451"/>
                <a:gd name="T93" fmla="*/ 158 h 387"/>
                <a:gd name="T94" fmla="*/ 102 w 451"/>
                <a:gd name="T95" fmla="*/ 142 h 387"/>
                <a:gd name="T96" fmla="*/ 110 w 451"/>
                <a:gd name="T97" fmla="*/ 126 h 387"/>
                <a:gd name="T98" fmla="*/ 95 w 451"/>
                <a:gd name="T99" fmla="*/ 118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1" h="387">
                  <a:moveTo>
                    <a:pt x="79" y="118"/>
                  </a:moveTo>
                  <a:lnTo>
                    <a:pt x="87" y="126"/>
                  </a:lnTo>
                  <a:lnTo>
                    <a:pt x="87" y="142"/>
                  </a:lnTo>
                  <a:lnTo>
                    <a:pt x="95" y="150"/>
                  </a:lnTo>
                  <a:lnTo>
                    <a:pt x="95" y="173"/>
                  </a:lnTo>
                  <a:lnTo>
                    <a:pt x="87" y="189"/>
                  </a:lnTo>
                  <a:lnTo>
                    <a:pt x="87" y="205"/>
                  </a:lnTo>
                  <a:lnTo>
                    <a:pt x="87" y="213"/>
                  </a:lnTo>
                  <a:lnTo>
                    <a:pt x="79" y="213"/>
                  </a:lnTo>
                  <a:lnTo>
                    <a:pt x="71" y="213"/>
                  </a:lnTo>
                  <a:lnTo>
                    <a:pt x="47" y="213"/>
                  </a:lnTo>
                  <a:lnTo>
                    <a:pt x="31" y="221"/>
                  </a:lnTo>
                  <a:lnTo>
                    <a:pt x="15" y="213"/>
                  </a:lnTo>
                  <a:lnTo>
                    <a:pt x="8" y="197"/>
                  </a:lnTo>
                  <a:lnTo>
                    <a:pt x="0" y="221"/>
                  </a:lnTo>
                  <a:lnTo>
                    <a:pt x="8" y="237"/>
                  </a:lnTo>
                  <a:lnTo>
                    <a:pt x="15" y="244"/>
                  </a:lnTo>
                  <a:lnTo>
                    <a:pt x="15" y="268"/>
                  </a:lnTo>
                  <a:lnTo>
                    <a:pt x="23" y="292"/>
                  </a:lnTo>
                  <a:lnTo>
                    <a:pt x="23" y="308"/>
                  </a:lnTo>
                  <a:lnTo>
                    <a:pt x="31" y="324"/>
                  </a:lnTo>
                  <a:lnTo>
                    <a:pt x="31" y="331"/>
                  </a:lnTo>
                  <a:lnTo>
                    <a:pt x="39" y="339"/>
                  </a:lnTo>
                  <a:lnTo>
                    <a:pt x="39" y="355"/>
                  </a:lnTo>
                  <a:lnTo>
                    <a:pt x="55" y="371"/>
                  </a:lnTo>
                  <a:lnTo>
                    <a:pt x="71" y="379"/>
                  </a:lnTo>
                  <a:lnTo>
                    <a:pt x="87" y="387"/>
                  </a:lnTo>
                  <a:lnTo>
                    <a:pt x="102" y="387"/>
                  </a:lnTo>
                  <a:lnTo>
                    <a:pt x="126" y="387"/>
                  </a:lnTo>
                  <a:lnTo>
                    <a:pt x="134" y="379"/>
                  </a:lnTo>
                  <a:lnTo>
                    <a:pt x="174" y="379"/>
                  </a:lnTo>
                  <a:lnTo>
                    <a:pt x="197" y="387"/>
                  </a:lnTo>
                  <a:lnTo>
                    <a:pt x="205" y="379"/>
                  </a:lnTo>
                  <a:lnTo>
                    <a:pt x="229" y="371"/>
                  </a:lnTo>
                  <a:lnTo>
                    <a:pt x="245" y="363"/>
                  </a:lnTo>
                  <a:lnTo>
                    <a:pt x="253" y="355"/>
                  </a:lnTo>
                  <a:lnTo>
                    <a:pt x="284" y="331"/>
                  </a:lnTo>
                  <a:lnTo>
                    <a:pt x="300" y="308"/>
                  </a:lnTo>
                  <a:lnTo>
                    <a:pt x="316" y="300"/>
                  </a:lnTo>
                  <a:lnTo>
                    <a:pt x="348" y="276"/>
                  </a:lnTo>
                  <a:lnTo>
                    <a:pt x="356" y="260"/>
                  </a:lnTo>
                  <a:lnTo>
                    <a:pt x="356" y="244"/>
                  </a:lnTo>
                  <a:lnTo>
                    <a:pt x="371" y="237"/>
                  </a:lnTo>
                  <a:lnTo>
                    <a:pt x="379" y="205"/>
                  </a:lnTo>
                  <a:lnTo>
                    <a:pt x="387" y="189"/>
                  </a:lnTo>
                  <a:lnTo>
                    <a:pt x="403" y="173"/>
                  </a:lnTo>
                  <a:lnTo>
                    <a:pt x="411" y="165"/>
                  </a:lnTo>
                  <a:lnTo>
                    <a:pt x="419" y="165"/>
                  </a:lnTo>
                  <a:lnTo>
                    <a:pt x="427" y="150"/>
                  </a:lnTo>
                  <a:lnTo>
                    <a:pt x="443" y="134"/>
                  </a:lnTo>
                  <a:lnTo>
                    <a:pt x="451" y="118"/>
                  </a:lnTo>
                  <a:lnTo>
                    <a:pt x="435" y="118"/>
                  </a:lnTo>
                  <a:lnTo>
                    <a:pt x="435" y="110"/>
                  </a:lnTo>
                  <a:lnTo>
                    <a:pt x="427" y="102"/>
                  </a:lnTo>
                  <a:lnTo>
                    <a:pt x="419" y="86"/>
                  </a:lnTo>
                  <a:lnTo>
                    <a:pt x="419" y="71"/>
                  </a:lnTo>
                  <a:lnTo>
                    <a:pt x="419" y="47"/>
                  </a:lnTo>
                  <a:lnTo>
                    <a:pt x="419" y="23"/>
                  </a:lnTo>
                  <a:lnTo>
                    <a:pt x="419" y="0"/>
                  </a:lnTo>
                  <a:lnTo>
                    <a:pt x="395" y="15"/>
                  </a:lnTo>
                  <a:lnTo>
                    <a:pt x="371" y="23"/>
                  </a:lnTo>
                  <a:lnTo>
                    <a:pt x="364" y="31"/>
                  </a:lnTo>
                  <a:lnTo>
                    <a:pt x="348" y="23"/>
                  </a:lnTo>
                  <a:lnTo>
                    <a:pt x="340" y="15"/>
                  </a:lnTo>
                  <a:lnTo>
                    <a:pt x="324" y="15"/>
                  </a:lnTo>
                  <a:lnTo>
                    <a:pt x="316" y="23"/>
                  </a:lnTo>
                  <a:lnTo>
                    <a:pt x="308" y="23"/>
                  </a:lnTo>
                  <a:lnTo>
                    <a:pt x="300" y="23"/>
                  </a:lnTo>
                  <a:lnTo>
                    <a:pt x="292" y="23"/>
                  </a:lnTo>
                  <a:lnTo>
                    <a:pt x="292" y="39"/>
                  </a:lnTo>
                  <a:lnTo>
                    <a:pt x="284" y="47"/>
                  </a:lnTo>
                  <a:lnTo>
                    <a:pt x="277" y="55"/>
                  </a:lnTo>
                  <a:lnTo>
                    <a:pt x="269" y="71"/>
                  </a:lnTo>
                  <a:lnTo>
                    <a:pt x="269" y="79"/>
                  </a:lnTo>
                  <a:lnTo>
                    <a:pt x="253" y="86"/>
                  </a:lnTo>
                  <a:lnTo>
                    <a:pt x="253" y="94"/>
                  </a:lnTo>
                  <a:lnTo>
                    <a:pt x="253" y="102"/>
                  </a:lnTo>
                  <a:lnTo>
                    <a:pt x="245" y="110"/>
                  </a:lnTo>
                  <a:lnTo>
                    <a:pt x="237" y="110"/>
                  </a:lnTo>
                  <a:lnTo>
                    <a:pt x="221" y="110"/>
                  </a:lnTo>
                  <a:lnTo>
                    <a:pt x="213" y="110"/>
                  </a:lnTo>
                  <a:lnTo>
                    <a:pt x="213" y="118"/>
                  </a:lnTo>
                  <a:lnTo>
                    <a:pt x="213" y="134"/>
                  </a:lnTo>
                  <a:lnTo>
                    <a:pt x="205" y="142"/>
                  </a:lnTo>
                  <a:lnTo>
                    <a:pt x="189" y="142"/>
                  </a:lnTo>
                  <a:lnTo>
                    <a:pt x="182" y="150"/>
                  </a:lnTo>
                  <a:lnTo>
                    <a:pt x="174" y="142"/>
                  </a:lnTo>
                  <a:lnTo>
                    <a:pt x="158" y="134"/>
                  </a:lnTo>
                  <a:lnTo>
                    <a:pt x="150" y="134"/>
                  </a:lnTo>
                  <a:lnTo>
                    <a:pt x="142" y="126"/>
                  </a:lnTo>
                  <a:lnTo>
                    <a:pt x="134" y="134"/>
                  </a:lnTo>
                  <a:lnTo>
                    <a:pt x="126" y="150"/>
                  </a:lnTo>
                  <a:lnTo>
                    <a:pt x="126" y="158"/>
                  </a:lnTo>
                  <a:lnTo>
                    <a:pt x="110" y="158"/>
                  </a:lnTo>
                  <a:lnTo>
                    <a:pt x="110" y="150"/>
                  </a:lnTo>
                  <a:lnTo>
                    <a:pt x="102" y="142"/>
                  </a:lnTo>
                  <a:lnTo>
                    <a:pt x="110" y="134"/>
                  </a:lnTo>
                  <a:lnTo>
                    <a:pt x="110" y="126"/>
                  </a:lnTo>
                  <a:lnTo>
                    <a:pt x="110" y="118"/>
                  </a:lnTo>
                  <a:lnTo>
                    <a:pt x="95" y="118"/>
                  </a:lnTo>
                  <a:lnTo>
                    <a:pt x="79"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2" name="Freeform 275"/>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3" name="Freeform 276"/>
            <p:cNvSpPr>
              <a:spLocks/>
            </p:cNvSpPr>
            <p:nvPr/>
          </p:nvSpPr>
          <p:spPr bwMode="auto">
            <a:xfrm>
              <a:off x="3207" y="3729"/>
              <a:ext cx="340" cy="293"/>
            </a:xfrm>
            <a:custGeom>
              <a:avLst/>
              <a:gdLst>
                <a:gd name="T0" fmla="*/ 127 w 340"/>
                <a:gd name="T1" fmla="*/ 285 h 293"/>
                <a:gd name="T2" fmla="*/ 103 w 340"/>
                <a:gd name="T3" fmla="*/ 269 h 293"/>
                <a:gd name="T4" fmla="*/ 95 w 340"/>
                <a:gd name="T5" fmla="*/ 237 h 293"/>
                <a:gd name="T6" fmla="*/ 79 w 340"/>
                <a:gd name="T7" fmla="*/ 190 h 293"/>
                <a:gd name="T8" fmla="*/ 79 w 340"/>
                <a:gd name="T9" fmla="*/ 151 h 293"/>
                <a:gd name="T10" fmla="*/ 71 w 340"/>
                <a:gd name="T11" fmla="*/ 135 h 293"/>
                <a:gd name="T12" fmla="*/ 48 w 340"/>
                <a:gd name="T13" fmla="*/ 95 h 293"/>
                <a:gd name="T14" fmla="*/ 32 w 340"/>
                <a:gd name="T15" fmla="*/ 72 h 293"/>
                <a:gd name="T16" fmla="*/ 24 w 340"/>
                <a:gd name="T17" fmla="*/ 64 h 293"/>
                <a:gd name="T18" fmla="*/ 8 w 340"/>
                <a:gd name="T19" fmla="*/ 32 h 293"/>
                <a:gd name="T20" fmla="*/ 0 w 340"/>
                <a:gd name="T21" fmla="*/ 0 h 293"/>
                <a:gd name="T22" fmla="*/ 24 w 340"/>
                <a:gd name="T23" fmla="*/ 8 h 293"/>
                <a:gd name="T24" fmla="*/ 127 w 340"/>
                <a:gd name="T25" fmla="*/ 8 h 293"/>
                <a:gd name="T26" fmla="*/ 190 w 340"/>
                <a:gd name="T27" fmla="*/ 16 h 293"/>
                <a:gd name="T28" fmla="*/ 277 w 340"/>
                <a:gd name="T29" fmla="*/ 8 h 293"/>
                <a:gd name="T30" fmla="*/ 309 w 340"/>
                <a:gd name="T31" fmla="*/ 8 h 293"/>
                <a:gd name="T32" fmla="*/ 332 w 340"/>
                <a:gd name="T33" fmla="*/ 16 h 293"/>
                <a:gd name="T34" fmla="*/ 317 w 340"/>
                <a:gd name="T35" fmla="*/ 32 h 293"/>
                <a:gd name="T36" fmla="*/ 277 w 340"/>
                <a:gd name="T37" fmla="*/ 32 h 293"/>
                <a:gd name="T38" fmla="*/ 253 w 340"/>
                <a:gd name="T39" fmla="*/ 40 h 293"/>
                <a:gd name="T40" fmla="*/ 253 w 340"/>
                <a:gd name="T41" fmla="*/ 56 h 293"/>
                <a:gd name="T42" fmla="*/ 253 w 340"/>
                <a:gd name="T43" fmla="*/ 95 h 293"/>
                <a:gd name="T44" fmla="*/ 245 w 340"/>
                <a:gd name="T45" fmla="*/ 111 h 293"/>
                <a:gd name="T46" fmla="*/ 237 w 340"/>
                <a:gd name="T47" fmla="*/ 119 h 293"/>
                <a:gd name="T48" fmla="*/ 206 w 340"/>
                <a:gd name="T49" fmla="*/ 127 h 293"/>
                <a:gd name="T50" fmla="*/ 214 w 340"/>
                <a:gd name="T51" fmla="*/ 143 h 293"/>
                <a:gd name="T52" fmla="*/ 214 w 340"/>
                <a:gd name="T53" fmla="*/ 182 h 293"/>
                <a:gd name="T54" fmla="*/ 222 w 340"/>
                <a:gd name="T55" fmla="*/ 198 h 293"/>
                <a:gd name="T56" fmla="*/ 230 w 340"/>
                <a:gd name="T57" fmla="*/ 222 h 293"/>
                <a:gd name="T58" fmla="*/ 222 w 340"/>
                <a:gd name="T59" fmla="*/ 261 h 293"/>
                <a:gd name="T60" fmla="*/ 222 w 340"/>
                <a:gd name="T61" fmla="*/ 285 h 293"/>
                <a:gd name="T62" fmla="*/ 206 w 340"/>
                <a:gd name="T63" fmla="*/ 285 h 293"/>
                <a:gd name="T64" fmla="*/ 166 w 340"/>
                <a:gd name="T65" fmla="*/ 293 h 293"/>
                <a:gd name="T66" fmla="*/ 143 w 340"/>
                <a:gd name="T67" fmla="*/ 269 h 293"/>
                <a:gd name="T68" fmla="*/ 143 w 340"/>
                <a:gd name="T6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0" h="293">
                  <a:moveTo>
                    <a:pt x="143" y="293"/>
                  </a:moveTo>
                  <a:lnTo>
                    <a:pt x="127" y="285"/>
                  </a:lnTo>
                  <a:lnTo>
                    <a:pt x="119" y="277"/>
                  </a:lnTo>
                  <a:lnTo>
                    <a:pt x="103" y="269"/>
                  </a:lnTo>
                  <a:lnTo>
                    <a:pt x="95" y="261"/>
                  </a:lnTo>
                  <a:lnTo>
                    <a:pt x="95" y="237"/>
                  </a:lnTo>
                  <a:lnTo>
                    <a:pt x="87" y="222"/>
                  </a:lnTo>
                  <a:lnTo>
                    <a:pt x="79" y="190"/>
                  </a:lnTo>
                  <a:lnTo>
                    <a:pt x="79" y="158"/>
                  </a:lnTo>
                  <a:lnTo>
                    <a:pt x="79" y="151"/>
                  </a:lnTo>
                  <a:lnTo>
                    <a:pt x="79" y="143"/>
                  </a:lnTo>
                  <a:lnTo>
                    <a:pt x="71" y="135"/>
                  </a:lnTo>
                  <a:lnTo>
                    <a:pt x="71" y="127"/>
                  </a:lnTo>
                  <a:lnTo>
                    <a:pt x="48" y="95"/>
                  </a:lnTo>
                  <a:lnTo>
                    <a:pt x="40" y="95"/>
                  </a:lnTo>
                  <a:lnTo>
                    <a:pt x="32" y="72"/>
                  </a:lnTo>
                  <a:lnTo>
                    <a:pt x="24" y="72"/>
                  </a:lnTo>
                  <a:lnTo>
                    <a:pt x="24" y="64"/>
                  </a:lnTo>
                  <a:lnTo>
                    <a:pt x="24" y="56"/>
                  </a:lnTo>
                  <a:lnTo>
                    <a:pt x="8" y="32"/>
                  </a:lnTo>
                  <a:lnTo>
                    <a:pt x="8" y="16"/>
                  </a:lnTo>
                  <a:lnTo>
                    <a:pt x="0" y="0"/>
                  </a:lnTo>
                  <a:lnTo>
                    <a:pt x="8" y="8"/>
                  </a:lnTo>
                  <a:lnTo>
                    <a:pt x="24" y="8"/>
                  </a:lnTo>
                  <a:lnTo>
                    <a:pt x="111" y="8"/>
                  </a:lnTo>
                  <a:lnTo>
                    <a:pt x="127" y="8"/>
                  </a:lnTo>
                  <a:lnTo>
                    <a:pt x="174" y="8"/>
                  </a:lnTo>
                  <a:lnTo>
                    <a:pt x="190" y="16"/>
                  </a:lnTo>
                  <a:lnTo>
                    <a:pt x="214" y="8"/>
                  </a:lnTo>
                  <a:lnTo>
                    <a:pt x="277" y="8"/>
                  </a:lnTo>
                  <a:lnTo>
                    <a:pt x="285" y="8"/>
                  </a:lnTo>
                  <a:lnTo>
                    <a:pt x="309" y="8"/>
                  </a:lnTo>
                  <a:lnTo>
                    <a:pt x="317" y="8"/>
                  </a:lnTo>
                  <a:lnTo>
                    <a:pt x="332" y="16"/>
                  </a:lnTo>
                  <a:lnTo>
                    <a:pt x="340" y="16"/>
                  </a:lnTo>
                  <a:lnTo>
                    <a:pt x="317" y="32"/>
                  </a:lnTo>
                  <a:lnTo>
                    <a:pt x="301" y="32"/>
                  </a:lnTo>
                  <a:lnTo>
                    <a:pt x="277" y="32"/>
                  </a:lnTo>
                  <a:lnTo>
                    <a:pt x="269" y="40"/>
                  </a:lnTo>
                  <a:lnTo>
                    <a:pt x="253" y="40"/>
                  </a:lnTo>
                  <a:lnTo>
                    <a:pt x="253" y="48"/>
                  </a:lnTo>
                  <a:lnTo>
                    <a:pt x="253" y="56"/>
                  </a:lnTo>
                  <a:lnTo>
                    <a:pt x="253" y="72"/>
                  </a:lnTo>
                  <a:lnTo>
                    <a:pt x="253" y="95"/>
                  </a:lnTo>
                  <a:lnTo>
                    <a:pt x="253" y="103"/>
                  </a:lnTo>
                  <a:lnTo>
                    <a:pt x="245" y="111"/>
                  </a:lnTo>
                  <a:lnTo>
                    <a:pt x="245" y="119"/>
                  </a:lnTo>
                  <a:lnTo>
                    <a:pt x="237" y="119"/>
                  </a:lnTo>
                  <a:lnTo>
                    <a:pt x="230" y="119"/>
                  </a:lnTo>
                  <a:lnTo>
                    <a:pt x="206" y="127"/>
                  </a:lnTo>
                  <a:lnTo>
                    <a:pt x="206" y="135"/>
                  </a:lnTo>
                  <a:lnTo>
                    <a:pt x="214" y="143"/>
                  </a:lnTo>
                  <a:lnTo>
                    <a:pt x="214" y="151"/>
                  </a:lnTo>
                  <a:lnTo>
                    <a:pt x="214" y="182"/>
                  </a:lnTo>
                  <a:lnTo>
                    <a:pt x="214" y="190"/>
                  </a:lnTo>
                  <a:lnTo>
                    <a:pt x="222" y="198"/>
                  </a:lnTo>
                  <a:lnTo>
                    <a:pt x="222" y="214"/>
                  </a:lnTo>
                  <a:lnTo>
                    <a:pt x="230" y="222"/>
                  </a:lnTo>
                  <a:lnTo>
                    <a:pt x="230" y="245"/>
                  </a:lnTo>
                  <a:lnTo>
                    <a:pt x="222" y="261"/>
                  </a:lnTo>
                  <a:lnTo>
                    <a:pt x="222" y="277"/>
                  </a:lnTo>
                  <a:lnTo>
                    <a:pt x="222" y="285"/>
                  </a:lnTo>
                  <a:lnTo>
                    <a:pt x="214" y="285"/>
                  </a:lnTo>
                  <a:lnTo>
                    <a:pt x="206" y="285"/>
                  </a:lnTo>
                  <a:lnTo>
                    <a:pt x="182" y="285"/>
                  </a:lnTo>
                  <a:lnTo>
                    <a:pt x="166" y="293"/>
                  </a:lnTo>
                  <a:lnTo>
                    <a:pt x="150" y="285"/>
                  </a:lnTo>
                  <a:lnTo>
                    <a:pt x="143" y="269"/>
                  </a:lnTo>
                  <a:lnTo>
                    <a:pt x="143" y="285"/>
                  </a:lnTo>
                  <a:lnTo>
                    <a:pt x="143"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4" name="Freeform 277"/>
            <p:cNvSpPr>
              <a:spLocks noEditPoints="1"/>
            </p:cNvSpPr>
            <p:nvPr/>
          </p:nvSpPr>
          <p:spPr bwMode="auto">
            <a:xfrm>
              <a:off x="3191" y="3405"/>
              <a:ext cx="333" cy="340"/>
            </a:xfrm>
            <a:custGeom>
              <a:avLst/>
              <a:gdLst>
                <a:gd name="T0" fmla="*/ 24 w 333"/>
                <a:gd name="T1" fmla="*/ 0 h 340"/>
                <a:gd name="T2" fmla="*/ 32 w 333"/>
                <a:gd name="T3" fmla="*/ 16 h 340"/>
                <a:gd name="T4" fmla="*/ 24 w 333"/>
                <a:gd name="T5" fmla="*/ 32 h 340"/>
                <a:gd name="T6" fmla="*/ 8 w 333"/>
                <a:gd name="T7" fmla="*/ 8 h 340"/>
                <a:gd name="T8" fmla="*/ 325 w 333"/>
                <a:gd name="T9" fmla="*/ 198 h 340"/>
                <a:gd name="T10" fmla="*/ 325 w 333"/>
                <a:gd name="T11" fmla="*/ 222 h 340"/>
                <a:gd name="T12" fmla="*/ 301 w 333"/>
                <a:gd name="T13" fmla="*/ 230 h 340"/>
                <a:gd name="T14" fmla="*/ 301 w 333"/>
                <a:gd name="T15" fmla="*/ 245 h 340"/>
                <a:gd name="T16" fmla="*/ 293 w 333"/>
                <a:gd name="T17" fmla="*/ 277 h 340"/>
                <a:gd name="T18" fmla="*/ 293 w 333"/>
                <a:gd name="T19" fmla="*/ 309 h 340"/>
                <a:gd name="T20" fmla="*/ 309 w 333"/>
                <a:gd name="T21" fmla="*/ 317 h 340"/>
                <a:gd name="T22" fmla="*/ 301 w 333"/>
                <a:gd name="T23" fmla="*/ 332 h 340"/>
                <a:gd name="T24" fmla="*/ 230 w 333"/>
                <a:gd name="T25" fmla="*/ 332 h 340"/>
                <a:gd name="T26" fmla="*/ 190 w 333"/>
                <a:gd name="T27" fmla="*/ 332 h 340"/>
                <a:gd name="T28" fmla="*/ 127 w 333"/>
                <a:gd name="T29" fmla="*/ 332 h 340"/>
                <a:gd name="T30" fmla="*/ 24 w 333"/>
                <a:gd name="T31" fmla="*/ 332 h 340"/>
                <a:gd name="T32" fmla="*/ 8 w 333"/>
                <a:gd name="T33" fmla="*/ 309 h 340"/>
                <a:gd name="T34" fmla="*/ 24 w 333"/>
                <a:gd name="T35" fmla="*/ 261 h 340"/>
                <a:gd name="T36" fmla="*/ 24 w 333"/>
                <a:gd name="T37" fmla="*/ 230 h 340"/>
                <a:gd name="T38" fmla="*/ 48 w 333"/>
                <a:gd name="T39" fmla="*/ 214 h 340"/>
                <a:gd name="T40" fmla="*/ 56 w 333"/>
                <a:gd name="T41" fmla="*/ 190 h 340"/>
                <a:gd name="T42" fmla="*/ 56 w 333"/>
                <a:gd name="T43" fmla="*/ 182 h 340"/>
                <a:gd name="T44" fmla="*/ 48 w 333"/>
                <a:gd name="T45" fmla="*/ 159 h 340"/>
                <a:gd name="T46" fmla="*/ 48 w 333"/>
                <a:gd name="T47" fmla="*/ 119 h 340"/>
                <a:gd name="T48" fmla="*/ 40 w 333"/>
                <a:gd name="T49" fmla="*/ 72 h 340"/>
                <a:gd name="T50" fmla="*/ 24 w 333"/>
                <a:gd name="T51" fmla="*/ 48 h 340"/>
                <a:gd name="T52" fmla="*/ 111 w 333"/>
                <a:gd name="T53" fmla="*/ 48 h 340"/>
                <a:gd name="T54" fmla="*/ 143 w 333"/>
                <a:gd name="T55" fmla="*/ 64 h 340"/>
                <a:gd name="T56" fmla="*/ 166 w 333"/>
                <a:gd name="T57" fmla="*/ 87 h 340"/>
                <a:gd name="T58" fmla="*/ 182 w 333"/>
                <a:gd name="T59" fmla="*/ 87 h 340"/>
                <a:gd name="T60" fmla="*/ 222 w 333"/>
                <a:gd name="T61" fmla="*/ 87 h 340"/>
                <a:gd name="T62" fmla="*/ 222 w 333"/>
                <a:gd name="T63" fmla="*/ 72 h 340"/>
                <a:gd name="T64" fmla="*/ 246 w 333"/>
                <a:gd name="T65" fmla="*/ 72 h 340"/>
                <a:gd name="T66" fmla="*/ 277 w 333"/>
                <a:gd name="T67" fmla="*/ 64 h 340"/>
                <a:gd name="T68" fmla="*/ 277 w 333"/>
                <a:gd name="T69" fmla="*/ 95 h 340"/>
                <a:gd name="T70" fmla="*/ 293 w 333"/>
                <a:gd name="T71" fmla="*/ 111 h 340"/>
                <a:gd name="T72" fmla="*/ 293 w 333"/>
                <a:gd name="T73" fmla="*/ 143 h 340"/>
                <a:gd name="T74" fmla="*/ 301 w 333"/>
                <a:gd name="T75" fmla="*/ 151 h 340"/>
                <a:gd name="T76" fmla="*/ 309 w 333"/>
                <a:gd name="T77" fmla="*/ 159 h 340"/>
                <a:gd name="T78" fmla="*/ 325 w 333"/>
                <a:gd name="T79" fmla="*/ 166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40">
                  <a:moveTo>
                    <a:pt x="8" y="8"/>
                  </a:moveTo>
                  <a:lnTo>
                    <a:pt x="24" y="0"/>
                  </a:lnTo>
                  <a:lnTo>
                    <a:pt x="32" y="8"/>
                  </a:lnTo>
                  <a:lnTo>
                    <a:pt x="32" y="16"/>
                  </a:lnTo>
                  <a:lnTo>
                    <a:pt x="32" y="24"/>
                  </a:lnTo>
                  <a:lnTo>
                    <a:pt x="24" y="32"/>
                  </a:lnTo>
                  <a:lnTo>
                    <a:pt x="0" y="8"/>
                  </a:lnTo>
                  <a:lnTo>
                    <a:pt x="8" y="8"/>
                  </a:lnTo>
                  <a:close/>
                  <a:moveTo>
                    <a:pt x="333" y="166"/>
                  </a:moveTo>
                  <a:lnTo>
                    <a:pt x="325" y="198"/>
                  </a:lnTo>
                  <a:lnTo>
                    <a:pt x="325" y="206"/>
                  </a:lnTo>
                  <a:lnTo>
                    <a:pt x="325" y="222"/>
                  </a:lnTo>
                  <a:lnTo>
                    <a:pt x="309" y="222"/>
                  </a:lnTo>
                  <a:lnTo>
                    <a:pt x="301" y="230"/>
                  </a:lnTo>
                  <a:lnTo>
                    <a:pt x="293" y="230"/>
                  </a:lnTo>
                  <a:lnTo>
                    <a:pt x="301" y="245"/>
                  </a:lnTo>
                  <a:lnTo>
                    <a:pt x="301" y="253"/>
                  </a:lnTo>
                  <a:lnTo>
                    <a:pt x="293" y="277"/>
                  </a:lnTo>
                  <a:lnTo>
                    <a:pt x="293" y="301"/>
                  </a:lnTo>
                  <a:lnTo>
                    <a:pt x="293" y="309"/>
                  </a:lnTo>
                  <a:lnTo>
                    <a:pt x="301" y="317"/>
                  </a:lnTo>
                  <a:lnTo>
                    <a:pt x="309" y="317"/>
                  </a:lnTo>
                  <a:lnTo>
                    <a:pt x="325" y="332"/>
                  </a:lnTo>
                  <a:lnTo>
                    <a:pt x="301" y="332"/>
                  </a:lnTo>
                  <a:lnTo>
                    <a:pt x="293" y="332"/>
                  </a:lnTo>
                  <a:lnTo>
                    <a:pt x="230" y="332"/>
                  </a:lnTo>
                  <a:lnTo>
                    <a:pt x="206" y="340"/>
                  </a:lnTo>
                  <a:lnTo>
                    <a:pt x="190" y="332"/>
                  </a:lnTo>
                  <a:lnTo>
                    <a:pt x="143" y="332"/>
                  </a:lnTo>
                  <a:lnTo>
                    <a:pt x="127" y="332"/>
                  </a:lnTo>
                  <a:lnTo>
                    <a:pt x="40" y="332"/>
                  </a:lnTo>
                  <a:lnTo>
                    <a:pt x="24" y="332"/>
                  </a:lnTo>
                  <a:lnTo>
                    <a:pt x="16" y="324"/>
                  </a:lnTo>
                  <a:lnTo>
                    <a:pt x="8" y="309"/>
                  </a:lnTo>
                  <a:lnTo>
                    <a:pt x="16" y="285"/>
                  </a:lnTo>
                  <a:lnTo>
                    <a:pt x="24" y="261"/>
                  </a:lnTo>
                  <a:lnTo>
                    <a:pt x="24" y="245"/>
                  </a:lnTo>
                  <a:lnTo>
                    <a:pt x="24" y="230"/>
                  </a:lnTo>
                  <a:lnTo>
                    <a:pt x="32" y="222"/>
                  </a:lnTo>
                  <a:lnTo>
                    <a:pt x="48" y="214"/>
                  </a:lnTo>
                  <a:lnTo>
                    <a:pt x="56" y="206"/>
                  </a:lnTo>
                  <a:lnTo>
                    <a:pt x="56" y="190"/>
                  </a:lnTo>
                  <a:lnTo>
                    <a:pt x="64" y="182"/>
                  </a:lnTo>
                  <a:lnTo>
                    <a:pt x="56" y="182"/>
                  </a:lnTo>
                  <a:lnTo>
                    <a:pt x="56" y="166"/>
                  </a:lnTo>
                  <a:lnTo>
                    <a:pt x="48" y="159"/>
                  </a:lnTo>
                  <a:lnTo>
                    <a:pt x="48" y="127"/>
                  </a:lnTo>
                  <a:lnTo>
                    <a:pt x="48" y="119"/>
                  </a:lnTo>
                  <a:lnTo>
                    <a:pt x="48" y="103"/>
                  </a:lnTo>
                  <a:lnTo>
                    <a:pt x="40" y="72"/>
                  </a:lnTo>
                  <a:lnTo>
                    <a:pt x="24" y="56"/>
                  </a:lnTo>
                  <a:lnTo>
                    <a:pt x="24" y="48"/>
                  </a:lnTo>
                  <a:lnTo>
                    <a:pt x="72" y="48"/>
                  </a:lnTo>
                  <a:lnTo>
                    <a:pt x="111" y="48"/>
                  </a:lnTo>
                  <a:lnTo>
                    <a:pt x="143" y="48"/>
                  </a:lnTo>
                  <a:lnTo>
                    <a:pt x="143" y="64"/>
                  </a:lnTo>
                  <a:lnTo>
                    <a:pt x="159" y="79"/>
                  </a:lnTo>
                  <a:lnTo>
                    <a:pt x="166" y="87"/>
                  </a:lnTo>
                  <a:lnTo>
                    <a:pt x="174" y="95"/>
                  </a:lnTo>
                  <a:lnTo>
                    <a:pt x="182" y="87"/>
                  </a:lnTo>
                  <a:lnTo>
                    <a:pt x="214" y="87"/>
                  </a:lnTo>
                  <a:lnTo>
                    <a:pt x="222" y="87"/>
                  </a:lnTo>
                  <a:lnTo>
                    <a:pt x="222" y="79"/>
                  </a:lnTo>
                  <a:lnTo>
                    <a:pt x="222" y="72"/>
                  </a:lnTo>
                  <a:lnTo>
                    <a:pt x="230" y="72"/>
                  </a:lnTo>
                  <a:lnTo>
                    <a:pt x="246" y="72"/>
                  </a:lnTo>
                  <a:lnTo>
                    <a:pt x="261" y="64"/>
                  </a:lnTo>
                  <a:lnTo>
                    <a:pt x="277" y="64"/>
                  </a:lnTo>
                  <a:lnTo>
                    <a:pt x="277" y="87"/>
                  </a:lnTo>
                  <a:lnTo>
                    <a:pt x="277" y="95"/>
                  </a:lnTo>
                  <a:lnTo>
                    <a:pt x="285" y="103"/>
                  </a:lnTo>
                  <a:lnTo>
                    <a:pt x="293" y="111"/>
                  </a:lnTo>
                  <a:lnTo>
                    <a:pt x="293" y="127"/>
                  </a:lnTo>
                  <a:lnTo>
                    <a:pt x="293" y="143"/>
                  </a:lnTo>
                  <a:lnTo>
                    <a:pt x="301" y="143"/>
                  </a:lnTo>
                  <a:lnTo>
                    <a:pt x="301" y="151"/>
                  </a:lnTo>
                  <a:lnTo>
                    <a:pt x="301" y="159"/>
                  </a:lnTo>
                  <a:lnTo>
                    <a:pt x="309" y="159"/>
                  </a:lnTo>
                  <a:lnTo>
                    <a:pt x="317" y="159"/>
                  </a:lnTo>
                  <a:lnTo>
                    <a:pt x="325" y="166"/>
                  </a:lnTo>
                  <a:lnTo>
                    <a:pt x="333"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5" name="Freeform 278"/>
            <p:cNvSpPr>
              <a:spLocks/>
            </p:cNvSpPr>
            <p:nvPr/>
          </p:nvSpPr>
          <p:spPr bwMode="auto">
            <a:xfrm>
              <a:off x="3191" y="3405"/>
              <a:ext cx="32" cy="32"/>
            </a:xfrm>
            <a:custGeom>
              <a:avLst/>
              <a:gdLst>
                <a:gd name="T0" fmla="*/ 8 w 32"/>
                <a:gd name="T1" fmla="*/ 8 h 32"/>
                <a:gd name="T2" fmla="*/ 24 w 32"/>
                <a:gd name="T3" fmla="*/ 0 h 32"/>
                <a:gd name="T4" fmla="*/ 32 w 32"/>
                <a:gd name="T5" fmla="*/ 8 h 32"/>
                <a:gd name="T6" fmla="*/ 32 w 32"/>
                <a:gd name="T7" fmla="*/ 16 h 32"/>
                <a:gd name="T8" fmla="*/ 32 w 32"/>
                <a:gd name="T9" fmla="*/ 24 h 32"/>
                <a:gd name="T10" fmla="*/ 24 w 32"/>
                <a:gd name="T11" fmla="*/ 32 h 32"/>
                <a:gd name="T12" fmla="*/ 0 w 32"/>
                <a:gd name="T13" fmla="*/ 8 h 32"/>
                <a:gd name="T14" fmla="*/ 8 w 32"/>
                <a:gd name="T15" fmla="*/ 8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2">
                  <a:moveTo>
                    <a:pt x="8" y="8"/>
                  </a:moveTo>
                  <a:lnTo>
                    <a:pt x="24" y="0"/>
                  </a:lnTo>
                  <a:lnTo>
                    <a:pt x="32" y="8"/>
                  </a:lnTo>
                  <a:lnTo>
                    <a:pt x="32" y="16"/>
                  </a:lnTo>
                  <a:lnTo>
                    <a:pt x="32" y="24"/>
                  </a:lnTo>
                  <a:lnTo>
                    <a:pt x="24" y="32"/>
                  </a:lnTo>
                  <a:lnTo>
                    <a:pt x="0" y="8"/>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6" name="Freeform 279"/>
            <p:cNvSpPr>
              <a:spLocks/>
            </p:cNvSpPr>
            <p:nvPr/>
          </p:nvSpPr>
          <p:spPr bwMode="auto">
            <a:xfrm>
              <a:off x="3199" y="3453"/>
              <a:ext cx="325" cy="292"/>
            </a:xfrm>
            <a:custGeom>
              <a:avLst/>
              <a:gdLst>
                <a:gd name="T0" fmla="*/ 317 w 325"/>
                <a:gd name="T1" fmla="*/ 150 h 292"/>
                <a:gd name="T2" fmla="*/ 317 w 325"/>
                <a:gd name="T3" fmla="*/ 174 h 292"/>
                <a:gd name="T4" fmla="*/ 293 w 325"/>
                <a:gd name="T5" fmla="*/ 182 h 292"/>
                <a:gd name="T6" fmla="*/ 293 w 325"/>
                <a:gd name="T7" fmla="*/ 197 h 292"/>
                <a:gd name="T8" fmla="*/ 285 w 325"/>
                <a:gd name="T9" fmla="*/ 229 h 292"/>
                <a:gd name="T10" fmla="*/ 285 w 325"/>
                <a:gd name="T11" fmla="*/ 261 h 292"/>
                <a:gd name="T12" fmla="*/ 301 w 325"/>
                <a:gd name="T13" fmla="*/ 269 h 292"/>
                <a:gd name="T14" fmla="*/ 293 w 325"/>
                <a:gd name="T15" fmla="*/ 284 h 292"/>
                <a:gd name="T16" fmla="*/ 222 w 325"/>
                <a:gd name="T17" fmla="*/ 284 h 292"/>
                <a:gd name="T18" fmla="*/ 182 w 325"/>
                <a:gd name="T19" fmla="*/ 284 h 292"/>
                <a:gd name="T20" fmla="*/ 119 w 325"/>
                <a:gd name="T21" fmla="*/ 284 h 292"/>
                <a:gd name="T22" fmla="*/ 16 w 325"/>
                <a:gd name="T23" fmla="*/ 284 h 292"/>
                <a:gd name="T24" fmla="*/ 0 w 325"/>
                <a:gd name="T25" fmla="*/ 261 h 292"/>
                <a:gd name="T26" fmla="*/ 16 w 325"/>
                <a:gd name="T27" fmla="*/ 213 h 292"/>
                <a:gd name="T28" fmla="*/ 16 w 325"/>
                <a:gd name="T29" fmla="*/ 182 h 292"/>
                <a:gd name="T30" fmla="*/ 40 w 325"/>
                <a:gd name="T31" fmla="*/ 166 h 292"/>
                <a:gd name="T32" fmla="*/ 48 w 325"/>
                <a:gd name="T33" fmla="*/ 142 h 292"/>
                <a:gd name="T34" fmla="*/ 48 w 325"/>
                <a:gd name="T35" fmla="*/ 134 h 292"/>
                <a:gd name="T36" fmla="*/ 40 w 325"/>
                <a:gd name="T37" fmla="*/ 111 h 292"/>
                <a:gd name="T38" fmla="*/ 40 w 325"/>
                <a:gd name="T39" fmla="*/ 71 h 292"/>
                <a:gd name="T40" fmla="*/ 32 w 325"/>
                <a:gd name="T41" fmla="*/ 24 h 292"/>
                <a:gd name="T42" fmla="*/ 16 w 325"/>
                <a:gd name="T43" fmla="*/ 0 h 292"/>
                <a:gd name="T44" fmla="*/ 103 w 325"/>
                <a:gd name="T45" fmla="*/ 0 h 292"/>
                <a:gd name="T46" fmla="*/ 135 w 325"/>
                <a:gd name="T47" fmla="*/ 16 h 292"/>
                <a:gd name="T48" fmla="*/ 158 w 325"/>
                <a:gd name="T49" fmla="*/ 39 h 292"/>
                <a:gd name="T50" fmla="*/ 174 w 325"/>
                <a:gd name="T51" fmla="*/ 39 h 292"/>
                <a:gd name="T52" fmla="*/ 214 w 325"/>
                <a:gd name="T53" fmla="*/ 39 h 292"/>
                <a:gd name="T54" fmla="*/ 214 w 325"/>
                <a:gd name="T55" fmla="*/ 24 h 292"/>
                <a:gd name="T56" fmla="*/ 238 w 325"/>
                <a:gd name="T57" fmla="*/ 24 h 292"/>
                <a:gd name="T58" fmla="*/ 269 w 325"/>
                <a:gd name="T59" fmla="*/ 16 h 292"/>
                <a:gd name="T60" fmla="*/ 269 w 325"/>
                <a:gd name="T61" fmla="*/ 47 h 292"/>
                <a:gd name="T62" fmla="*/ 285 w 325"/>
                <a:gd name="T63" fmla="*/ 63 h 292"/>
                <a:gd name="T64" fmla="*/ 285 w 325"/>
                <a:gd name="T65" fmla="*/ 95 h 292"/>
                <a:gd name="T66" fmla="*/ 293 w 325"/>
                <a:gd name="T67" fmla="*/ 103 h 292"/>
                <a:gd name="T68" fmla="*/ 301 w 325"/>
                <a:gd name="T69" fmla="*/ 111 h 292"/>
                <a:gd name="T70" fmla="*/ 317 w 325"/>
                <a:gd name="T71" fmla="*/ 11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292">
                  <a:moveTo>
                    <a:pt x="325" y="118"/>
                  </a:moveTo>
                  <a:lnTo>
                    <a:pt x="317" y="150"/>
                  </a:lnTo>
                  <a:lnTo>
                    <a:pt x="317" y="158"/>
                  </a:lnTo>
                  <a:lnTo>
                    <a:pt x="317" y="174"/>
                  </a:lnTo>
                  <a:lnTo>
                    <a:pt x="301" y="174"/>
                  </a:lnTo>
                  <a:lnTo>
                    <a:pt x="293" y="182"/>
                  </a:lnTo>
                  <a:lnTo>
                    <a:pt x="285" y="182"/>
                  </a:lnTo>
                  <a:lnTo>
                    <a:pt x="293" y="197"/>
                  </a:lnTo>
                  <a:lnTo>
                    <a:pt x="293" y="205"/>
                  </a:lnTo>
                  <a:lnTo>
                    <a:pt x="285" y="229"/>
                  </a:lnTo>
                  <a:lnTo>
                    <a:pt x="285" y="253"/>
                  </a:lnTo>
                  <a:lnTo>
                    <a:pt x="285" y="261"/>
                  </a:lnTo>
                  <a:lnTo>
                    <a:pt x="293" y="269"/>
                  </a:lnTo>
                  <a:lnTo>
                    <a:pt x="301" y="269"/>
                  </a:lnTo>
                  <a:lnTo>
                    <a:pt x="317" y="284"/>
                  </a:lnTo>
                  <a:lnTo>
                    <a:pt x="293" y="284"/>
                  </a:lnTo>
                  <a:lnTo>
                    <a:pt x="285" y="284"/>
                  </a:lnTo>
                  <a:lnTo>
                    <a:pt x="222" y="284"/>
                  </a:lnTo>
                  <a:lnTo>
                    <a:pt x="198" y="292"/>
                  </a:lnTo>
                  <a:lnTo>
                    <a:pt x="182" y="284"/>
                  </a:lnTo>
                  <a:lnTo>
                    <a:pt x="135" y="284"/>
                  </a:lnTo>
                  <a:lnTo>
                    <a:pt x="119" y="284"/>
                  </a:lnTo>
                  <a:lnTo>
                    <a:pt x="32" y="284"/>
                  </a:lnTo>
                  <a:lnTo>
                    <a:pt x="16" y="284"/>
                  </a:lnTo>
                  <a:lnTo>
                    <a:pt x="8" y="276"/>
                  </a:lnTo>
                  <a:lnTo>
                    <a:pt x="0" y="261"/>
                  </a:lnTo>
                  <a:lnTo>
                    <a:pt x="8" y="237"/>
                  </a:lnTo>
                  <a:lnTo>
                    <a:pt x="16" y="213"/>
                  </a:lnTo>
                  <a:lnTo>
                    <a:pt x="16" y="197"/>
                  </a:lnTo>
                  <a:lnTo>
                    <a:pt x="16" y="182"/>
                  </a:lnTo>
                  <a:lnTo>
                    <a:pt x="24" y="174"/>
                  </a:lnTo>
                  <a:lnTo>
                    <a:pt x="40" y="166"/>
                  </a:lnTo>
                  <a:lnTo>
                    <a:pt x="48" y="158"/>
                  </a:lnTo>
                  <a:lnTo>
                    <a:pt x="48" y="142"/>
                  </a:lnTo>
                  <a:lnTo>
                    <a:pt x="56" y="134"/>
                  </a:lnTo>
                  <a:lnTo>
                    <a:pt x="48" y="134"/>
                  </a:lnTo>
                  <a:lnTo>
                    <a:pt x="48" y="118"/>
                  </a:lnTo>
                  <a:lnTo>
                    <a:pt x="40" y="111"/>
                  </a:lnTo>
                  <a:lnTo>
                    <a:pt x="40" y="79"/>
                  </a:lnTo>
                  <a:lnTo>
                    <a:pt x="40" y="71"/>
                  </a:lnTo>
                  <a:lnTo>
                    <a:pt x="40" y="55"/>
                  </a:lnTo>
                  <a:lnTo>
                    <a:pt x="32" y="24"/>
                  </a:lnTo>
                  <a:lnTo>
                    <a:pt x="16" y="8"/>
                  </a:lnTo>
                  <a:lnTo>
                    <a:pt x="16" y="0"/>
                  </a:lnTo>
                  <a:lnTo>
                    <a:pt x="64" y="0"/>
                  </a:lnTo>
                  <a:lnTo>
                    <a:pt x="103" y="0"/>
                  </a:lnTo>
                  <a:lnTo>
                    <a:pt x="135" y="0"/>
                  </a:lnTo>
                  <a:lnTo>
                    <a:pt x="135" y="16"/>
                  </a:lnTo>
                  <a:lnTo>
                    <a:pt x="151" y="31"/>
                  </a:lnTo>
                  <a:lnTo>
                    <a:pt x="158" y="39"/>
                  </a:lnTo>
                  <a:lnTo>
                    <a:pt x="166" y="47"/>
                  </a:lnTo>
                  <a:lnTo>
                    <a:pt x="174" y="39"/>
                  </a:lnTo>
                  <a:lnTo>
                    <a:pt x="206" y="39"/>
                  </a:lnTo>
                  <a:lnTo>
                    <a:pt x="214" y="39"/>
                  </a:lnTo>
                  <a:lnTo>
                    <a:pt x="214" y="31"/>
                  </a:lnTo>
                  <a:lnTo>
                    <a:pt x="214" y="24"/>
                  </a:lnTo>
                  <a:lnTo>
                    <a:pt x="222" y="24"/>
                  </a:lnTo>
                  <a:lnTo>
                    <a:pt x="238" y="24"/>
                  </a:lnTo>
                  <a:lnTo>
                    <a:pt x="253" y="16"/>
                  </a:lnTo>
                  <a:lnTo>
                    <a:pt x="269" y="16"/>
                  </a:lnTo>
                  <a:lnTo>
                    <a:pt x="269" y="39"/>
                  </a:lnTo>
                  <a:lnTo>
                    <a:pt x="269" y="47"/>
                  </a:lnTo>
                  <a:lnTo>
                    <a:pt x="277" y="55"/>
                  </a:lnTo>
                  <a:lnTo>
                    <a:pt x="285" y="63"/>
                  </a:lnTo>
                  <a:lnTo>
                    <a:pt x="285" y="79"/>
                  </a:lnTo>
                  <a:lnTo>
                    <a:pt x="285" y="95"/>
                  </a:lnTo>
                  <a:lnTo>
                    <a:pt x="293" y="95"/>
                  </a:lnTo>
                  <a:lnTo>
                    <a:pt x="293" y="103"/>
                  </a:lnTo>
                  <a:lnTo>
                    <a:pt x="293" y="111"/>
                  </a:lnTo>
                  <a:lnTo>
                    <a:pt x="301" y="111"/>
                  </a:lnTo>
                  <a:lnTo>
                    <a:pt x="309" y="111"/>
                  </a:lnTo>
                  <a:lnTo>
                    <a:pt x="317" y="118"/>
                  </a:lnTo>
                  <a:lnTo>
                    <a:pt x="325" y="11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7" name="Freeform 280"/>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78" name="Freeform 281"/>
            <p:cNvSpPr>
              <a:spLocks/>
            </p:cNvSpPr>
            <p:nvPr/>
          </p:nvSpPr>
          <p:spPr bwMode="auto">
            <a:xfrm>
              <a:off x="3492" y="2457"/>
              <a:ext cx="245" cy="293"/>
            </a:xfrm>
            <a:custGeom>
              <a:avLst/>
              <a:gdLst>
                <a:gd name="T0" fmla="*/ 245 w 245"/>
                <a:gd name="T1" fmla="*/ 229 h 293"/>
                <a:gd name="T2" fmla="*/ 229 w 245"/>
                <a:gd name="T3" fmla="*/ 245 h 293"/>
                <a:gd name="T4" fmla="*/ 214 w 245"/>
                <a:gd name="T5" fmla="*/ 253 h 293"/>
                <a:gd name="T6" fmla="*/ 182 w 245"/>
                <a:gd name="T7" fmla="*/ 261 h 293"/>
                <a:gd name="T8" fmla="*/ 174 w 245"/>
                <a:gd name="T9" fmla="*/ 269 h 293"/>
                <a:gd name="T10" fmla="*/ 158 w 245"/>
                <a:gd name="T11" fmla="*/ 269 h 293"/>
                <a:gd name="T12" fmla="*/ 142 w 245"/>
                <a:gd name="T13" fmla="*/ 269 h 293"/>
                <a:gd name="T14" fmla="*/ 134 w 245"/>
                <a:gd name="T15" fmla="*/ 269 h 293"/>
                <a:gd name="T16" fmla="*/ 119 w 245"/>
                <a:gd name="T17" fmla="*/ 269 h 293"/>
                <a:gd name="T18" fmla="*/ 103 w 245"/>
                <a:gd name="T19" fmla="*/ 269 h 293"/>
                <a:gd name="T20" fmla="*/ 79 w 245"/>
                <a:gd name="T21" fmla="*/ 269 h 293"/>
                <a:gd name="T22" fmla="*/ 63 w 245"/>
                <a:gd name="T23" fmla="*/ 277 h 293"/>
                <a:gd name="T24" fmla="*/ 32 w 245"/>
                <a:gd name="T25" fmla="*/ 285 h 293"/>
                <a:gd name="T26" fmla="*/ 16 w 245"/>
                <a:gd name="T27" fmla="*/ 285 h 293"/>
                <a:gd name="T28" fmla="*/ 8 w 245"/>
                <a:gd name="T29" fmla="*/ 293 h 293"/>
                <a:gd name="T30" fmla="*/ 8 w 245"/>
                <a:gd name="T31" fmla="*/ 277 h 293"/>
                <a:gd name="T32" fmla="*/ 8 w 245"/>
                <a:gd name="T33" fmla="*/ 269 h 293"/>
                <a:gd name="T34" fmla="*/ 8 w 245"/>
                <a:gd name="T35" fmla="*/ 253 h 293"/>
                <a:gd name="T36" fmla="*/ 0 w 245"/>
                <a:gd name="T37" fmla="*/ 237 h 293"/>
                <a:gd name="T38" fmla="*/ 0 w 245"/>
                <a:gd name="T39" fmla="*/ 190 h 293"/>
                <a:gd name="T40" fmla="*/ 8 w 245"/>
                <a:gd name="T41" fmla="*/ 103 h 293"/>
                <a:gd name="T42" fmla="*/ 8 w 245"/>
                <a:gd name="T43" fmla="*/ 71 h 293"/>
                <a:gd name="T44" fmla="*/ 0 w 245"/>
                <a:gd name="T45" fmla="*/ 64 h 293"/>
                <a:gd name="T46" fmla="*/ 0 w 245"/>
                <a:gd name="T47" fmla="*/ 48 h 293"/>
                <a:gd name="T48" fmla="*/ 8 w 245"/>
                <a:gd name="T49" fmla="*/ 48 h 293"/>
                <a:gd name="T50" fmla="*/ 16 w 245"/>
                <a:gd name="T51" fmla="*/ 40 h 293"/>
                <a:gd name="T52" fmla="*/ 32 w 245"/>
                <a:gd name="T53" fmla="*/ 48 h 293"/>
                <a:gd name="T54" fmla="*/ 47 w 245"/>
                <a:gd name="T55" fmla="*/ 48 h 293"/>
                <a:gd name="T56" fmla="*/ 71 w 245"/>
                <a:gd name="T57" fmla="*/ 48 h 293"/>
                <a:gd name="T58" fmla="*/ 87 w 245"/>
                <a:gd name="T59" fmla="*/ 40 h 293"/>
                <a:gd name="T60" fmla="*/ 95 w 245"/>
                <a:gd name="T61" fmla="*/ 32 h 293"/>
                <a:gd name="T62" fmla="*/ 103 w 245"/>
                <a:gd name="T63" fmla="*/ 32 h 293"/>
                <a:gd name="T64" fmla="*/ 111 w 245"/>
                <a:gd name="T65" fmla="*/ 32 h 293"/>
                <a:gd name="T66" fmla="*/ 127 w 245"/>
                <a:gd name="T67" fmla="*/ 16 h 293"/>
                <a:gd name="T68" fmla="*/ 150 w 245"/>
                <a:gd name="T69" fmla="*/ 8 h 293"/>
                <a:gd name="T70" fmla="*/ 166 w 245"/>
                <a:gd name="T71" fmla="*/ 8 h 293"/>
                <a:gd name="T72" fmla="*/ 174 w 245"/>
                <a:gd name="T73" fmla="*/ 0 h 293"/>
                <a:gd name="T74" fmla="*/ 182 w 245"/>
                <a:gd name="T75" fmla="*/ 16 h 293"/>
                <a:gd name="T76" fmla="*/ 182 w 245"/>
                <a:gd name="T77" fmla="*/ 24 h 293"/>
                <a:gd name="T78" fmla="*/ 182 w 245"/>
                <a:gd name="T79" fmla="*/ 32 h 293"/>
                <a:gd name="T80" fmla="*/ 190 w 245"/>
                <a:gd name="T81" fmla="*/ 40 h 293"/>
                <a:gd name="T82" fmla="*/ 190 w 245"/>
                <a:gd name="T83" fmla="*/ 48 h 293"/>
                <a:gd name="T84" fmla="*/ 190 w 245"/>
                <a:gd name="T85" fmla="*/ 71 h 293"/>
                <a:gd name="T86" fmla="*/ 190 w 245"/>
                <a:gd name="T87" fmla="*/ 79 h 293"/>
                <a:gd name="T88" fmla="*/ 182 w 245"/>
                <a:gd name="T89" fmla="*/ 87 h 293"/>
                <a:gd name="T90" fmla="*/ 174 w 245"/>
                <a:gd name="T91" fmla="*/ 79 h 293"/>
                <a:gd name="T92" fmla="*/ 166 w 245"/>
                <a:gd name="T93" fmla="*/ 71 h 293"/>
                <a:gd name="T94" fmla="*/ 150 w 245"/>
                <a:gd name="T95" fmla="*/ 48 h 293"/>
                <a:gd name="T96" fmla="*/ 158 w 245"/>
                <a:gd name="T97" fmla="*/ 79 h 293"/>
                <a:gd name="T98" fmla="*/ 166 w 245"/>
                <a:gd name="T99" fmla="*/ 87 h 293"/>
                <a:gd name="T100" fmla="*/ 174 w 245"/>
                <a:gd name="T101" fmla="*/ 95 h 293"/>
                <a:gd name="T102" fmla="*/ 174 w 245"/>
                <a:gd name="T103" fmla="*/ 103 h 293"/>
                <a:gd name="T104" fmla="*/ 182 w 245"/>
                <a:gd name="T105" fmla="*/ 103 h 293"/>
                <a:gd name="T106" fmla="*/ 182 w 245"/>
                <a:gd name="T107" fmla="*/ 111 h 293"/>
                <a:gd name="T108" fmla="*/ 190 w 245"/>
                <a:gd name="T109" fmla="*/ 119 h 293"/>
                <a:gd name="T110" fmla="*/ 198 w 245"/>
                <a:gd name="T111" fmla="*/ 135 h 293"/>
                <a:gd name="T112" fmla="*/ 214 w 245"/>
                <a:gd name="T113" fmla="*/ 166 h 293"/>
                <a:gd name="T114" fmla="*/ 229 w 245"/>
                <a:gd name="T115" fmla="*/ 198 h 293"/>
                <a:gd name="T116" fmla="*/ 237 w 245"/>
                <a:gd name="T117" fmla="*/ 214 h 293"/>
                <a:gd name="T118" fmla="*/ 245 w 245"/>
                <a:gd name="T119" fmla="*/ 214 h 293"/>
                <a:gd name="T120" fmla="*/ 245 w 245"/>
                <a:gd name="T121" fmla="*/ 222 h 293"/>
                <a:gd name="T122" fmla="*/ 245 w 245"/>
                <a:gd name="T123" fmla="*/ 22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5" h="293">
                  <a:moveTo>
                    <a:pt x="245" y="229"/>
                  </a:moveTo>
                  <a:lnTo>
                    <a:pt x="229" y="245"/>
                  </a:lnTo>
                  <a:lnTo>
                    <a:pt x="214" y="253"/>
                  </a:lnTo>
                  <a:lnTo>
                    <a:pt x="182" y="261"/>
                  </a:lnTo>
                  <a:lnTo>
                    <a:pt x="174" y="269"/>
                  </a:lnTo>
                  <a:lnTo>
                    <a:pt x="158" y="269"/>
                  </a:lnTo>
                  <a:lnTo>
                    <a:pt x="142" y="269"/>
                  </a:lnTo>
                  <a:lnTo>
                    <a:pt x="134" y="269"/>
                  </a:lnTo>
                  <a:lnTo>
                    <a:pt x="119" y="269"/>
                  </a:lnTo>
                  <a:lnTo>
                    <a:pt x="103" y="269"/>
                  </a:lnTo>
                  <a:lnTo>
                    <a:pt x="79" y="269"/>
                  </a:lnTo>
                  <a:lnTo>
                    <a:pt x="63" y="277"/>
                  </a:lnTo>
                  <a:lnTo>
                    <a:pt x="32" y="285"/>
                  </a:lnTo>
                  <a:lnTo>
                    <a:pt x="16" y="285"/>
                  </a:lnTo>
                  <a:lnTo>
                    <a:pt x="8" y="293"/>
                  </a:lnTo>
                  <a:lnTo>
                    <a:pt x="8" y="277"/>
                  </a:lnTo>
                  <a:lnTo>
                    <a:pt x="8" y="269"/>
                  </a:lnTo>
                  <a:lnTo>
                    <a:pt x="8" y="253"/>
                  </a:lnTo>
                  <a:lnTo>
                    <a:pt x="0" y="237"/>
                  </a:lnTo>
                  <a:lnTo>
                    <a:pt x="0" y="190"/>
                  </a:lnTo>
                  <a:lnTo>
                    <a:pt x="8" y="103"/>
                  </a:lnTo>
                  <a:lnTo>
                    <a:pt x="8" y="71"/>
                  </a:lnTo>
                  <a:lnTo>
                    <a:pt x="0" y="64"/>
                  </a:lnTo>
                  <a:lnTo>
                    <a:pt x="0" y="48"/>
                  </a:lnTo>
                  <a:lnTo>
                    <a:pt x="8" y="48"/>
                  </a:lnTo>
                  <a:lnTo>
                    <a:pt x="16" y="40"/>
                  </a:lnTo>
                  <a:lnTo>
                    <a:pt x="32" y="48"/>
                  </a:lnTo>
                  <a:lnTo>
                    <a:pt x="47" y="48"/>
                  </a:lnTo>
                  <a:lnTo>
                    <a:pt x="71" y="48"/>
                  </a:lnTo>
                  <a:lnTo>
                    <a:pt x="87" y="40"/>
                  </a:lnTo>
                  <a:lnTo>
                    <a:pt x="95" y="32"/>
                  </a:lnTo>
                  <a:lnTo>
                    <a:pt x="103" y="32"/>
                  </a:lnTo>
                  <a:lnTo>
                    <a:pt x="111" y="32"/>
                  </a:lnTo>
                  <a:lnTo>
                    <a:pt x="127" y="16"/>
                  </a:lnTo>
                  <a:lnTo>
                    <a:pt x="150" y="8"/>
                  </a:lnTo>
                  <a:lnTo>
                    <a:pt x="166" y="8"/>
                  </a:lnTo>
                  <a:lnTo>
                    <a:pt x="174" y="0"/>
                  </a:lnTo>
                  <a:lnTo>
                    <a:pt x="182" y="16"/>
                  </a:lnTo>
                  <a:lnTo>
                    <a:pt x="182" y="24"/>
                  </a:lnTo>
                  <a:lnTo>
                    <a:pt x="182" y="32"/>
                  </a:lnTo>
                  <a:lnTo>
                    <a:pt x="190" y="40"/>
                  </a:lnTo>
                  <a:lnTo>
                    <a:pt x="190" y="48"/>
                  </a:lnTo>
                  <a:lnTo>
                    <a:pt x="190" y="71"/>
                  </a:lnTo>
                  <a:lnTo>
                    <a:pt x="190" y="79"/>
                  </a:lnTo>
                  <a:lnTo>
                    <a:pt x="182" y="87"/>
                  </a:lnTo>
                  <a:lnTo>
                    <a:pt x="174" y="79"/>
                  </a:lnTo>
                  <a:lnTo>
                    <a:pt x="166" y="71"/>
                  </a:lnTo>
                  <a:lnTo>
                    <a:pt x="150" y="48"/>
                  </a:lnTo>
                  <a:lnTo>
                    <a:pt x="158" y="79"/>
                  </a:lnTo>
                  <a:lnTo>
                    <a:pt x="166" y="87"/>
                  </a:lnTo>
                  <a:lnTo>
                    <a:pt x="174" y="95"/>
                  </a:lnTo>
                  <a:lnTo>
                    <a:pt x="174" y="103"/>
                  </a:lnTo>
                  <a:lnTo>
                    <a:pt x="182" y="103"/>
                  </a:lnTo>
                  <a:lnTo>
                    <a:pt x="182" y="111"/>
                  </a:lnTo>
                  <a:lnTo>
                    <a:pt x="190" y="119"/>
                  </a:lnTo>
                  <a:lnTo>
                    <a:pt x="198" y="135"/>
                  </a:lnTo>
                  <a:lnTo>
                    <a:pt x="214" y="166"/>
                  </a:lnTo>
                  <a:lnTo>
                    <a:pt x="229" y="198"/>
                  </a:lnTo>
                  <a:lnTo>
                    <a:pt x="237" y="214"/>
                  </a:lnTo>
                  <a:lnTo>
                    <a:pt x="245" y="214"/>
                  </a:lnTo>
                  <a:lnTo>
                    <a:pt x="245" y="222"/>
                  </a:lnTo>
                  <a:lnTo>
                    <a:pt x="245"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79" name="Freeform 282"/>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0" name="Freeform 283"/>
            <p:cNvSpPr>
              <a:spLocks/>
            </p:cNvSpPr>
            <p:nvPr/>
          </p:nvSpPr>
          <p:spPr bwMode="auto">
            <a:xfrm>
              <a:off x="4069" y="3421"/>
              <a:ext cx="167" cy="372"/>
            </a:xfrm>
            <a:custGeom>
              <a:avLst/>
              <a:gdLst>
                <a:gd name="T0" fmla="*/ 119 w 167"/>
                <a:gd name="T1" fmla="*/ 0 h 372"/>
                <a:gd name="T2" fmla="*/ 111 w 167"/>
                <a:gd name="T3" fmla="*/ 8 h 372"/>
                <a:gd name="T4" fmla="*/ 103 w 167"/>
                <a:gd name="T5" fmla="*/ 24 h 372"/>
                <a:gd name="T6" fmla="*/ 103 w 167"/>
                <a:gd name="T7" fmla="*/ 32 h 372"/>
                <a:gd name="T8" fmla="*/ 95 w 167"/>
                <a:gd name="T9" fmla="*/ 48 h 372"/>
                <a:gd name="T10" fmla="*/ 87 w 167"/>
                <a:gd name="T11" fmla="*/ 71 h 372"/>
                <a:gd name="T12" fmla="*/ 79 w 167"/>
                <a:gd name="T13" fmla="*/ 79 h 372"/>
                <a:gd name="T14" fmla="*/ 72 w 167"/>
                <a:gd name="T15" fmla="*/ 87 h 372"/>
                <a:gd name="T16" fmla="*/ 72 w 167"/>
                <a:gd name="T17" fmla="*/ 103 h 372"/>
                <a:gd name="T18" fmla="*/ 64 w 167"/>
                <a:gd name="T19" fmla="*/ 111 h 372"/>
                <a:gd name="T20" fmla="*/ 56 w 167"/>
                <a:gd name="T21" fmla="*/ 111 h 372"/>
                <a:gd name="T22" fmla="*/ 40 w 167"/>
                <a:gd name="T23" fmla="*/ 111 h 372"/>
                <a:gd name="T24" fmla="*/ 32 w 167"/>
                <a:gd name="T25" fmla="*/ 119 h 372"/>
                <a:gd name="T26" fmla="*/ 24 w 167"/>
                <a:gd name="T27" fmla="*/ 135 h 372"/>
                <a:gd name="T28" fmla="*/ 8 w 167"/>
                <a:gd name="T29" fmla="*/ 150 h 372"/>
                <a:gd name="T30" fmla="*/ 8 w 167"/>
                <a:gd name="T31" fmla="*/ 158 h 372"/>
                <a:gd name="T32" fmla="*/ 8 w 167"/>
                <a:gd name="T33" fmla="*/ 174 h 372"/>
                <a:gd name="T34" fmla="*/ 0 w 167"/>
                <a:gd name="T35" fmla="*/ 190 h 372"/>
                <a:gd name="T36" fmla="*/ 8 w 167"/>
                <a:gd name="T37" fmla="*/ 206 h 372"/>
                <a:gd name="T38" fmla="*/ 16 w 167"/>
                <a:gd name="T39" fmla="*/ 222 h 372"/>
                <a:gd name="T40" fmla="*/ 16 w 167"/>
                <a:gd name="T41" fmla="*/ 237 h 372"/>
                <a:gd name="T42" fmla="*/ 16 w 167"/>
                <a:gd name="T43" fmla="*/ 261 h 372"/>
                <a:gd name="T44" fmla="*/ 8 w 167"/>
                <a:gd name="T45" fmla="*/ 277 h 372"/>
                <a:gd name="T46" fmla="*/ 0 w 167"/>
                <a:gd name="T47" fmla="*/ 285 h 372"/>
                <a:gd name="T48" fmla="*/ 0 w 167"/>
                <a:gd name="T49" fmla="*/ 301 h 372"/>
                <a:gd name="T50" fmla="*/ 8 w 167"/>
                <a:gd name="T51" fmla="*/ 308 h 372"/>
                <a:gd name="T52" fmla="*/ 8 w 167"/>
                <a:gd name="T53" fmla="*/ 324 h 372"/>
                <a:gd name="T54" fmla="*/ 8 w 167"/>
                <a:gd name="T55" fmla="*/ 332 h 372"/>
                <a:gd name="T56" fmla="*/ 16 w 167"/>
                <a:gd name="T57" fmla="*/ 332 h 372"/>
                <a:gd name="T58" fmla="*/ 16 w 167"/>
                <a:gd name="T59" fmla="*/ 340 h 372"/>
                <a:gd name="T60" fmla="*/ 24 w 167"/>
                <a:gd name="T61" fmla="*/ 348 h 372"/>
                <a:gd name="T62" fmla="*/ 32 w 167"/>
                <a:gd name="T63" fmla="*/ 356 h 372"/>
                <a:gd name="T64" fmla="*/ 40 w 167"/>
                <a:gd name="T65" fmla="*/ 364 h 372"/>
                <a:gd name="T66" fmla="*/ 48 w 167"/>
                <a:gd name="T67" fmla="*/ 372 h 372"/>
                <a:gd name="T68" fmla="*/ 56 w 167"/>
                <a:gd name="T69" fmla="*/ 364 h 372"/>
                <a:gd name="T70" fmla="*/ 72 w 167"/>
                <a:gd name="T71" fmla="*/ 364 h 372"/>
                <a:gd name="T72" fmla="*/ 87 w 167"/>
                <a:gd name="T73" fmla="*/ 356 h 372"/>
                <a:gd name="T74" fmla="*/ 95 w 167"/>
                <a:gd name="T75" fmla="*/ 340 h 372"/>
                <a:gd name="T76" fmla="*/ 103 w 167"/>
                <a:gd name="T77" fmla="*/ 340 h 372"/>
                <a:gd name="T78" fmla="*/ 103 w 167"/>
                <a:gd name="T79" fmla="*/ 316 h 372"/>
                <a:gd name="T80" fmla="*/ 111 w 167"/>
                <a:gd name="T81" fmla="*/ 293 h 372"/>
                <a:gd name="T82" fmla="*/ 111 w 167"/>
                <a:gd name="T83" fmla="*/ 269 h 372"/>
                <a:gd name="T84" fmla="*/ 127 w 167"/>
                <a:gd name="T85" fmla="*/ 229 h 372"/>
                <a:gd name="T86" fmla="*/ 127 w 167"/>
                <a:gd name="T87" fmla="*/ 198 h 372"/>
                <a:gd name="T88" fmla="*/ 135 w 167"/>
                <a:gd name="T89" fmla="*/ 166 h 372"/>
                <a:gd name="T90" fmla="*/ 143 w 167"/>
                <a:gd name="T91" fmla="*/ 150 h 372"/>
                <a:gd name="T92" fmla="*/ 159 w 167"/>
                <a:gd name="T93" fmla="*/ 119 h 372"/>
                <a:gd name="T94" fmla="*/ 159 w 167"/>
                <a:gd name="T95" fmla="*/ 95 h 372"/>
                <a:gd name="T96" fmla="*/ 167 w 167"/>
                <a:gd name="T97" fmla="*/ 87 h 372"/>
                <a:gd name="T98" fmla="*/ 167 w 167"/>
                <a:gd name="T99" fmla="*/ 63 h 372"/>
                <a:gd name="T100" fmla="*/ 167 w 167"/>
                <a:gd name="T101" fmla="*/ 56 h 372"/>
                <a:gd name="T102" fmla="*/ 159 w 167"/>
                <a:gd name="T103" fmla="*/ 40 h 372"/>
                <a:gd name="T104" fmla="*/ 151 w 167"/>
                <a:gd name="T105" fmla="*/ 32 h 372"/>
                <a:gd name="T106" fmla="*/ 143 w 167"/>
                <a:gd name="T107" fmla="*/ 24 h 372"/>
                <a:gd name="T108" fmla="*/ 127 w 167"/>
                <a:gd name="T109" fmla="*/ 24 h 372"/>
                <a:gd name="T110" fmla="*/ 127 w 167"/>
                <a:gd name="T111" fmla="*/ 16 h 372"/>
                <a:gd name="T112" fmla="*/ 127 w 167"/>
                <a:gd name="T113" fmla="*/ 8 h 372"/>
                <a:gd name="T114" fmla="*/ 119 w 167"/>
                <a:gd name="T11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7" h="372">
                  <a:moveTo>
                    <a:pt x="119" y="0"/>
                  </a:moveTo>
                  <a:lnTo>
                    <a:pt x="111" y="8"/>
                  </a:lnTo>
                  <a:lnTo>
                    <a:pt x="103" y="24"/>
                  </a:lnTo>
                  <a:lnTo>
                    <a:pt x="103" y="32"/>
                  </a:lnTo>
                  <a:lnTo>
                    <a:pt x="95" y="48"/>
                  </a:lnTo>
                  <a:lnTo>
                    <a:pt x="87" y="71"/>
                  </a:lnTo>
                  <a:lnTo>
                    <a:pt x="79" y="79"/>
                  </a:lnTo>
                  <a:lnTo>
                    <a:pt x="72" y="87"/>
                  </a:lnTo>
                  <a:lnTo>
                    <a:pt x="72" y="103"/>
                  </a:lnTo>
                  <a:lnTo>
                    <a:pt x="64" y="111"/>
                  </a:lnTo>
                  <a:lnTo>
                    <a:pt x="56" y="111"/>
                  </a:lnTo>
                  <a:lnTo>
                    <a:pt x="40" y="111"/>
                  </a:lnTo>
                  <a:lnTo>
                    <a:pt x="32" y="119"/>
                  </a:lnTo>
                  <a:lnTo>
                    <a:pt x="24" y="135"/>
                  </a:lnTo>
                  <a:lnTo>
                    <a:pt x="8" y="150"/>
                  </a:lnTo>
                  <a:lnTo>
                    <a:pt x="8" y="158"/>
                  </a:lnTo>
                  <a:lnTo>
                    <a:pt x="8" y="174"/>
                  </a:lnTo>
                  <a:lnTo>
                    <a:pt x="0" y="190"/>
                  </a:lnTo>
                  <a:lnTo>
                    <a:pt x="8" y="206"/>
                  </a:lnTo>
                  <a:lnTo>
                    <a:pt x="16" y="222"/>
                  </a:lnTo>
                  <a:lnTo>
                    <a:pt x="16" y="237"/>
                  </a:lnTo>
                  <a:lnTo>
                    <a:pt x="16" y="261"/>
                  </a:lnTo>
                  <a:lnTo>
                    <a:pt x="8" y="277"/>
                  </a:lnTo>
                  <a:lnTo>
                    <a:pt x="0" y="285"/>
                  </a:lnTo>
                  <a:lnTo>
                    <a:pt x="0" y="301"/>
                  </a:lnTo>
                  <a:lnTo>
                    <a:pt x="8" y="308"/>
                  </a:lnTo>
                  <a:lnTo>
                    <a:pt x="8" y="324"/>
                  </a:lnTo>
                  <a:lnTo>
                    <a:pt x="8" y="332"/>
                  </a:lnTo>
                  <a:lnTo>
                    <a:pt x="16" y="332"/>
                  </a:lnTo>
                  <a:lnTo>
                    <a:pt x="16" y="340"/>
                  </a:lnTo>
                  <a:lnTo>
                    <a:pt x="24" y="348"/>
                  </a:lnTo>
                  <a:lnTo>
                    <a:pt x="32" y="356"/>
                  </a:lnTo>
                  <a:lnTo>
                    <a:pt x="40" y="364"/>
                  </a:lnTo>
                  <a:lnTo>
                    <a:pt x="48" y="372"/>
                  </a:lnTo>
                  <a:lnTo>
                    <a:pt x="56" y="364"/>
                  </a:lnTo>
                  <a:lnTo>
                    <a:pt x="72" y="364"/>
                  </a:lnTo>
                  <a:lnTo>
                    <a:pt x="87" y="356"/>
                  </a:lnTo>
                  <a:lnTo>
                    <a:pt x="95" y="340"/>
                  </a:lnTo>
                  <a:lnTo>
                    <a:pt x="103" y="340"/>
                  </a:lnTo>
                  <a:lnTo>
                    <a:pt x="103" y="316"/>
                  </a:lnTo>
                  <a:lnTo>
                    <a:pt x="111" y="293"/>
                  </a:lnTo>
                  <a:lnTo>
                    <a:pt x="111" y="269"/>
                  </a:lnTo>
                  <a:lnTo>
                    <a:pt x="127" y="229"/>
                  </a:lnTo>
                  <a:lnTo>
                    <a:pt x="127" y="198"/>
                  </a:lnTo>
                  <a:lnTo>
                    <a:pt x="135" y="166"/>
                  </a:lnTo>
                  <a:lnTo>
                    <a:pt x="143" y="150"/>
                  </a:lnTo>
                  <a:lnTo>
                    <a:pt x="159" y="119"/>
                  </a:lnTo>
                  <a:lnTo>
                    <a:pt x="159" y="95"/>
                  </a:lnTo>
                  <a:lnTo>
                    <a:pt x="167" y="87"/>
                  </a:lnTo>
                  <a:lnTo>
                    <a:pt x="167" y="63"/>
                  </a:lnTo>
                  <a:lnTo>
                    <a:pt x="167" y="56"/>
                  </a:lnTo>
                  <a:lnTo>
                    <a:pt x="159" y="40"/>
                  </a:lnTo>
                  <a:lnTo>
                    <a:pt x="151" y="32"/>
                  </a:lnTo>
                  <a:lnTo>
                    <a:pt x="143" y="24"/>
                  </a:lnTo>
                  <a:lnTo>
                    <a:pt x="127" y="24"/>
                  </a:lnTo>
                  <a:lnTo>
                    <a:pt x="127" y="16"/>
                  </a:lnTo>
                  <a:lnTo>
                    <a:pt x="127" y="8"/>
                  </a:lnTo>
                  <a:lnTo>
                    <a:pt x="11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1" name="Freeform 284"/>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2" name="Freeform 285"/>
            <p:cNvSpPr>
              <a:spLocks/>
            </p:cNvSpPr>
            <p:nvPr/>
          </p:nvSpPr>
          <p:spPr bwMode="auto">
            <a:xfrm>
              <a:off x="3880" y="2884"/>
              <a:ext cx="63" cy="63"/>
            </a:xfrm>
            <a:custGeom>
              <a:avLst/>
              <a:gdLst>
                <a:gd name="T0" fmla="*/ 0 w 63"/>
                <a:gd name="T1" fmla="*/ 40 h 63"/>
                <a:gd name="T2" fmla="*/ 7 w 63"/>
                <a:gd name="T3" fmla="*/ 40 h 63"/>
                <a:gd name="T4" fmla="*/ 15 w 63"/>
                <a:gd name="T5" fmla="*/ 32 h 63"/>
                <a:gd name="T6" fmla="*/ 23 w 63"/>
                <a:gd name="T7" fmla="*/ 16 h 63"/>
                <a:gd name="T8" fmla="*/ 31 w 63"/>
                <a:gd name="T9" fmla="*/ 0 h 63"/>
                <a:gd name="T10" fmla="*/ 55 w 63"/>
                <a:gd name="T11" fmla="*/ 16 h 63"/>
                <a:gd name="T12" fmla="*/ 63 w 63"/>
                <a:gd name="T13" fmla="*/ 24 h 63"/>
                <a:gd name="T14" fmla="*/ 47 w 63"/>
                <a:gd name="T15" fmla="*/ 40 h 63"/>
                <a:gd name="T16" fmla="*/ 39 w 63"/>
                <a:gd name="T17" fmla="*/ 55 h 63"/>
                <a:gd name="T18" fmla="*/ 39 w 63"/>
                <a:gd name="T19" fmla="*/ 63 h 63"/>
                <a:gd name="T20" fmla="*/ 31 w 63"/>
                <a:gd name="T21" fmla="*/ 63 h 63"/>
                <a:gd name="T22" fmla="*/ 23 w 63"/>
                <a:gd name="T23" fmla="*/ 63 h 63"/>
                <a:gd name="T24" fmla="*/ 23 w 63"/>
                <a:gd name="T25" fmla="*/ 55 h 63"/>
                <a:gd name="T26" fmla="*/ 15 w 63"/>
                <a:gd name="T27" fmla="*/ 47 h 63"/>
                <a:gd name="T28" fmla="*/ 7 w 63"/>
                <a:gd name="T29" fmla="*/ 40 h 63"/>
                <a:gd name="T30" fmla="*/ 0 w 63"/>
                <a:gd name="T31"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3">
                  <a:moveTo>
                    <a:pt x="0" y="40"/>
                  </a:moveTo>
                  <a:lnTo>
                    <a:pt x="7" y="40"/>
                  </a:lnTo>
                  <a:lnTo>
                    <a:pt x="15" y="32"/>
                  </a:lnTo>
                  <a:lnTo>
                    <a:pt x="23" y="16"/>
                  </a:lnTo>
                  <a:lnTo>
                    <a:pt x="31" y="0"/>
                  </a:lnTo>
                  <a:lnTo>
                    <a:pt x="55" y="16"/>
                  </a:lnTo>
                  <a:lnTo>
                    <a:pt x="63" y="24"/>
                  </a:lnTo>
                  <a:lnTo>
                    <a:pt x="47" y="40"/>
                  </a:lnTo>
                  <a:lnTo>
                    <a:pt x="39" y="55"/>
                  </a:lnTo>
                  <a:lnTo>
                    <a:pt x="39" y="63"/>
                  </a:lnTo>
                  <a:lnTo>
                    <a:pt x="31" y="63"/>
                  </a:lnTo>
                  <a:lnTo>
                    <a:pt x="23" y="63"/>
                  </a:lnTo>
                  <a:lnTo>
                    <a:pt x="23" y="55"/>
                  </a:lnTo>
                  <a:lnTo>
                    <a:pt x="15" y="47"/>
                  </a:lnTo>
                  <a:lnTo>
                    <a:pt x="7" y="40"/>
                  </a:lnTo>
                  <a:lnTo>
                    <a:pt x="0" y="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3" name="Freeform 286"/>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4" name="Freeform 287"/>
            <p:cNvSpPr>
              <a:spLocks/>
            </p:cNvSpPr>
            <p:nvPr/>
          </p:nvSpPr>
          <p:spPr bwMode="auto">
            <a:xfrm>
              <a:off x="3674" y="3153"/>
              <a:ext cx="111" cy="142"/>
            </a:xfrm>
            <a:custGeom>
              <a:avLst/>
              <a:gdLst>
                <a:gd name="T0" fmla="*/ 79 w 111"/>
                <a:gd name="T1" fmla="*/ 0 h 142"/>
                <a:gd name="T2" fmla="*/ 79 w 111"/>
                <a:gd name="T3" fmla="*/ 8 h 142"/>
                <a:gd name="T4" fmla="*/ 55 w 111"/>
                <a:gd name="T5" fmla="*/ 15 h 142"/>
                <a:gd name="T6" fmla="*/ 47 w 111"/>
                <a:gd name="T7" fmla="*/ 23 h 142"/>
                <a:gd name="T8" fmla="*/ 47 w 111"/>
                <a:gd name="T9" fmla="*/ 31 h 142"/>
                <a:gd name="T10" fmla="*/ 39 w 111"/>
                <a:gd name="T11" fmla="*/ 39 h 142"/>
                <a:gd name="T12" fmla="*/ 32 w 111"/>
                <a:gd name="T13" fmla="*/ 47 h 142"/>
                <a:gd name="T14" fmla="*/ 16 w 111"/>
                <a:gd name="T15" fmla="*/ 63 h 142"/>
                <a:gd name="T16" fmla="*/ 16 w 111"/>
                <a:gd name="T17" fmla="*/ 55 h 142"/>
                <a:gd name="T18" fmla="*/ 8 w 111"/>
                <a:gd name="T19" fmla="*/ 79 h 142"/>
                <a:gd name="T20" fmla="*/ 0 w 111"/>
                <a:gd name="T21" fmla="*/ 87 h 142"/>
                <a:gd name="T22" fmla="*/ 0 w 111"/>
                <a:gd name="T23" fmla="*/ 94 h 142"/>
                <a:gd name="T24" fmla="*/ 0 w 111"/>
                <a:gd name="T25" fmla="*/ 134 h 142"/>
                <a:gd name="T26" fmla="*/ 0 w 111"/>
                <a:gd name="T27" fmla="*/ 142 h 142"/>
                <a:gd name="T28" fmla="*/ 24 w 111"/>
                <a:gd name="T29" fmla="*/ 142 h 142"/>
                <a:gd name="T30" fmla="*/ 32 w 111"/>
                <a:gd name="T31" fmla="*/ 134 h 142"/>
                <a:gd name="T32" fmla="*/ 32 w 111"/>
                <a:gd name="T33" fmla="*/ 142 h 142"/>
                <a:gd name="T34" fmla="*/ 47 w 111"/>
                <a:gd name="T35" fmla="*/ 134 h 142"/>
                <a:gd name="T36" fmla="*/ 63 w 111"/>
                <a:gd name="T37" fmla="*/ 134 h 142"/>
                <a:gd name="T38" fmla="*/ 55 w 111"/>
                <a:gd name="T39" fmla="*/ 126 h 142"/>
                <a:gd name="T40" fmla="*/ 55 w 111"/>
                <a:gd name="T41" fmla="*/ 110 h 142"/>
                <a:gd name="T42" fmla="*/ 63 w 111"/>
                <a:gd name="T43" fmla="*/ 102 h 142"/>
                <a:gd name="T44" fmla="*/ 71 w 111"/>
                <a:gd name="T45" fmla="*/ 102 h 142"/>
                <a:gd name="T46" fmla="*/ 87 w 111"/>
                <a:gd name="T47" fmla="*/ 102 h 142"/>
                <a:gd name="T48" fmla="*/ 103 w 111"/>
                <a:gd name="T49" fmla="*/ 94 h 142"/>
                <a:gd name="T50" fmla="*/ 103 w 111"/>
                <a:gd name="T51" fmla="*/ 63 h 142"/>
                <a:gd name="T52" fmla="*/ 111 w 111"/>
                <a:gd name="T53" fmla="*/ 55 h 142"/>
                <a:gd name="T54" fmla="*/ 111 w 111"/>
                <a:gd name="T55" fmla="*/ 31 h 142"/>
                <a:gd name="T56" fmla="*/ 111 w 111"/>
                <a:gd name="T57" fmla="*/ 23 h 142"/>
                <a:gd name="T58" fmla="*/ 103 w 111"/>
                <a:gd name="T59" fmla="*/ 8 h 142"/>
                <a:gd name="T60" fmla="*/ 87 w 111"/>
                <a:gd name="T61" fmla="*/ 8 h 142"/>
                <a:gd name="T62" fmla="*/ 79 w 111"/>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42">
                  <a:moveTo>
                    <a:pt x="79" y="0"/>
                  </a:moveTo>
                  <a:lnTo>
                    <a:pt x="79" y="8"/>
                  </a:lnTo>
                  <a:lnTo>
                    <a:pt x="55" y="15"/>
                  </a:lnTo>
                  <a:lnTo>
                    <a:pt x="47" y="23"/>
                  </a:lnTo>
                  <a:lnTo>
                    <a:pt x="47" y="31"/>
                  </a:lnTo>
                  <a:lnTo>
                    <a:pt x="39" y="39"/>
                  </a:lnTo>
                  <a:lnTo>
                    <a:pt x="32" y="47"/>
                  </a:lnTo>
                  <a:lnTo>
                    <a:pt x="16" y="63"/>
                  </a:lnTo>
                  <a:lnTo>
                    <a:pt x="16" y="55"/>
                  </a:lnTo>
                  <a:lnTo>
                    <a:pt x="8" y="79"/>
                  </a:lnTo>
                  <a:lnTo>
                    <a:pt x="0" y="87"/>
                  </a:lnTo>
                  <a:lnTo>
                    <a:pt x="0" y="94"/>
                  </a:lnTo>
                  <a:lnTo>
                    <a:pt x="0" y="134"/>
                  </a:lnTo>
                  <a:lnTo>
                    <a:pt x="0" y="142"/>
                  </a:lnTo>
                  <a:lnTo>
                    <a:pt x="24" y="142"/>
                  </a:lnTo>
                  <a:lnTo>
                    <a:pt x="32" y="134"/>
                  </a:lnTo>
                  <a:lnTo>
                    <a:pt x="32" y="142"/>
                  </a:lnTo>
                  <a:lnTo>
                    <a:pt x="47" y="134"/>
                  </a:lnTo>
                  <a:lnTo>
                    <a:pt x="63" y="134"/>
                  </a:lnTo>
                  <a:lnTo>
                    <a:pt x="55" y="126"/>
                  </a:lnTo>
                  <a:lnTo>
                    <a:pt x="55" y="110"/>
                  </a:lnTo>
                  <a:lnTo>
                    <a:pt x="63" y="102"/>
                  </a:lnTo>
                  <a:lnTo>
                    <a:pt x="71" y="102"/>
                  </a:lnTo>
                  <a:lnTo>
                    <a:pt x="87" y="102"/>
                  </a:lnTo>
                  <a:lnTo>
                    <a:pt x="103" y="94"/>
                  </a:lnTo>
                  <a:lnTo>
                    <a:pt x="103" y="63"/>
                  </a:lnTo>
                  <a:lnTo>
                    <a:pt x="111" y="55"/>
                  </a:lnTo>
                  <a:lnTo>
                    <a:pt x="111" y="31"/>
                  </a:lnTo>
                  <a:lnTo>
                    <a:pt x="111" y="23"/>
                  </a:lnTo>
                  <a:lnTo>
                    <a:pt x="103" y="8"/>
                  </a:lnTo>
                  <a:lnTo>
                    <a:pt x="87" y="8"/>
                  </a:lnTo>
                  <a:lnTo>
                    <a:pt x="7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5" name="Freeform 288"/>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6" name="Freeform 289"/>
            <p:cNvSpPr>
              <a:spLocks/>
            </p:cNvSpPr>
            <p:nvPr/>
          </p:nvSpPr>
          <p:spPr bwMode="auto">
            <a:xfrm>
              <a:off x="3666" y="3326"/>
              <a:ext cx="47" cy="56"/>
            </a:xfrm>
            <a:custGeom>
              <a:avLst/>
              <a:gdLst>
                <a:gd name="T0" fmla="*/ 8 w 47"/>
                <a:gd name="T1" fmla="*/ 56 h 56"/>
                <a:gd name="T2" fmla="*/ 0 w 47"/>
                <a:gd name="T3" fmla="*/ 32 h 56"/>
                <a:gd name="T4" fmla="*/ 0 w 47"/>
                <a:gd name="T5" fmla="*/ 16 h 56"/>
                <a:gd name="T6" fmla="*/ 24 w 47"/>
                <a:gd name="T7" fmla="*/ 0 h 56"/>
                <a:gd name="T8" fmla="*/ 47 w 47"/>
                <a:gd name="T9" fmla="*/ 0 h 56"/>
                <a:gd name="T10" fmla="*/ 47 w 47"/>
                <a:gd name="T11" fmla="*/ 16 h 56"/>
                <a:gd name="T12" fmla="*/ 40 w 47"/>
                <a:gd name="T13" fmla="*/ 32 h 56"/>
                <a:gd name="T14" fmla="*/ 24 w 47"/>
                <a:gd name="T15" fmla="*/ 40 h 56"/>
                <a:gd name="T16" fmla="*/ 8 w 47"/>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6">
                  <a:moveTo>
                    <a:pt x="8" y="56"/>
                  </a:moveTo>
                  <a:lnTo>
                    <a:pt x="0" y="32"/>
                  </a:lnTo>
                  <a:lnTo>
                    <a:pt x="0" y="16"/>
                  </a:lnTo>
                  <a:lnTo>
                    <a:pt x="24" y="0"/>
                  </a:lnTo>
                  <a:lnTo>
                    <a:pt x="47" y="0"/>
                  </a:lnTo>
                  <a:lnTo>
                    <a:pt x="47" y="16"/>
                  </a:lnTo>
                  <a:lnTo>
                    <a:pt x="40" y="32"/>
                  </a:lnTo>
                  <a:lnTo>
                    <a:pt x="24" y="40"/>
                  </a:lnTo>
                  <a:lnTo>
                    <a:pt x="8"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7" name="Freeform 290"/>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88" name="Freeform 291"/>
            <p:cNvSpPr>
              <a:spLocks/>
            </p:cNvSpPr>
            <p:nvPr/>
          </p:nvSpPr>
          <p:spPr bwMode="auto">
            <a:xfrm>
              <a:off x="3666" y="3287"/>
              <a:ext cx="47" cy="55"/>
            </a:xfrm>
            <a:custGeom>
              <a:avLst/>
              <a:gdLst>
                <a:gd name="T0" fmla="*/ 0 w 47"/>
                <a:gd name="T1" fmla="*/ 55 h 55"/>
                <a:gd name="T2" fmla="*/ 0 w 47"/>
                <a:gd name="T3" fmla="*/ 24 h 55"/>
                <a:gd name="T4" fmla="*/ 8 w 47"/>
                <a:gd name="T5" fmla="*/ 16 h 55"/>
                <a:gd name="T6" fmla="*/ 8 w 47"/>
                <a:gd name="T7" fmla="*/ 8 h 55"/>
                <a:gd name="T8" fmla="*/ 32 w 47"/>
                <a:gd name="T9" fmla="*/ 8 h 55"/>
                <a:gd name="T10" fmla="*/ 40 w 47"/>
                <a:gd name="T11" fmla="*/ 0 h 55"/>
                <a:gd name="T12" fmla="*/ 40 w 47"/>
                <a:gd name="T13" fmla="*/ 8 h 55"/>
                <a:gd name="T14" fmla="*/ 47 w 47"/>
                <a:gd name="T15" fmla="*/ 16 h 55"/>
                <a:gd name="T16" fmla="*/ 47 w 47"/>
                <a:gd name="T17" fmla="*/ 39 h 55"/>
                <a:gd name="T18" fmla="*/ 40 w 47"/>
                <a:gd name="T19" fmla="*/ 39 h 55"/>
                <a:gd name="T20" fmla="*/ 24 w 47"/>
                <a:gd name="T21" fmla="*/ 39 h 55"/>
                <a:gd name="T22" fmla="*/ 0 w 47"/>
                <a:gd name="T23"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55">
                  <a:moveTo>
                    <a:pt x="0" y="55"/>
                  </a:moveTo>
                  <a:lnTo>
                    <a:pt x="0" y="24"/>
                  </a:lnTo>
                  <a:lnTo>
                    <a:pt x="8" y="16"/>
                  </a:lnTo>
                  <a:lnTo>
                    <a:pt x="8" y="8"/>
                  </a:lnTo>
                  <a:lnTo>
                    <a:pt x="32" y="8"/>
                  </a:lnTo>
                  <a:lnTo>
                    <a:pt x="40" y="0"/>
                  </a:lnTo>
                  <a:lnTo>
                    <a:pt x="40" y="8"/>
                  </a:lnTo>
                  <a:lnTo>
                    <a:pt x="47" y="16"/>
                  </a:lnTo>
                  <a:lnTo>
                    <a:pt x="47" y="39"/>
                  </a:lnTo>
                  <a:lnTo>
                    <a:pt x="40" y="39"/>
                  </a:lnTo>
                  <a:lnTo>
                    <a:pt x="24" y="39"/>
                  </a:lnTo>
                  <a:lnTo>
                    <a:pt x="0"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9" name="Freeform 292"/>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0" name="Freeform 293"/>
            <p:cNvSpPr>
              <a:spLocks/>
            </p:cNvSpPr>
            <p:nvPr/>
          </p:nvSpPr>
          <p:spPr bwMode="auto">
            <a:xfrm>
              <a:off x="3721" y="3247"/>
              <a:ext cx="72" cy="72"/>
            </a:xfrm>
            <a:custGeom>
              <a:avLst/>
              <a:gdLst>
                <a:gd name="T0" fmla="*/ 56 w 72"/>
                <a:gd name="T1" fmla="*/ 0 h 72"/>
                <a:gd name="T2" fmla="*/ 72 w 72"/>
                <a:gd name="T3" fmla="*/ 8 h 72"/>
                <a:gd name="T4" fmla="*/ 72 w 72"/>
                <a:gd name="T5" fmla="*/ 32 h 72"/>
                <a:gd name="T6" fmla="*/ 72 w 72"/>
                <a:gd name="T7" fmla="*/ 40 h 72"/>
                <a:gd name="T8" fmla="*/ 64 w 72"/>
                <a:gd name="T9" fmla="*/ 56 h 72"/>
                <a:gd name="T10" fmla="*/ 56 w 72"/>
                <a:gd name="T11" fmla="*/ 72 h 72"/>
                <a:gd name="T12" fmla="*/ 48 w 72"/>
                <a:gd name="T13" fmla="*/ 64 h 72"/>
                <a:gd name="T14" fmla="*/ 40 w 72"/>
                <a:gd name="T15" fmla="*/ 56 h 72"/>
                <a:gd name="T16" fmla="*/ 40 w 72"/>
                <a:gd name="T17" fmla="*/ 48 h 72"/>
                <a:gd name="T18" fmla="*/ 16 w 72"/>
                <a:gd name="T19" fmla="*/ 48 h 72"/>
                <a:gd name="T20" fmla="*/ 0 w 72"/>
                <a:gd name="T21" fmla="*/ 40 h 72"/>
                <a:gd name="T22" fmla="*/ 16 w 72"/>
                <a:gd name="T23" fmla="*/ 40 h 72"/>
                <a:gd name="T24" fmla="*/ 8 w 72"/>
                <a:gd name="T25" fmla="*/ 32 h 72"/>
                <a:gd name="T26" fmla="*/ 8 w 72"/>
                <a:gd name="T27" fmla="*/ 16 h 72"/>
                <a:gd name="T28" fmla="*/ 16 w 72"/>
                <a:gd name="T29" fmla="*/ 8 h 72"/>
                <a:gd name="T30" fmla="*/ 24 w 72"/>
                <a:gd name="T31" fmla="*/ 8 h 72"/>
                <a:gd name="T32" fmla="*/ 40 w 72"/>
                <a:gd name="T33" fmla="*/ 8 h 72"/>
                <a:gd name="T34" fmla="*/ 5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56" y="0"/>
                  </a:moveTo>
                  <a:lnTo>
                    <a:pt x="72" y="8"/>
                  </a:lnTo>
                  <a:lnTo>
                    <a:pt x="72" y="32"/>
                  </a:lnTo>
                  <a:lnTo>
                    <a:pt x="72" y="40"/>
                  </a:lnTo>
                  <a:lnTo>
                    <a:pt x="64" y="56"/>
                  </a:lnTo>
                  <a:lnTo>
                    <a:pt x="56" y="72"/>
                  </a:lnTo>
                  <a:lnTo>
                    <a:pt x="48" y="64"/>
                  </a:lnTo>
                  <a:lnTo>
                    <a:pt x="40" y="56"/>
                  </a:lnTo>
                  <a:lnTo>
                    <a:pt x="40" y="48"/>
                  </a:lnTo>
                  <a:lnTo>
                    <a:pt x="16" y="48"/>
                  </a:lnTo>
                  <a:lnTo>
                    <a:pt x="0" y="40"/>
                  </a:lnTo>
                  <a:lnTo>
                    <a:pt x="16" y="40"/>
                  </a:lnTo>
                  <a:lnTo>
                    <a:pt x="8" y="32"/>
                  </a:lnTo>
                  <a:lnTo>
                    <a:pt x="8" y="16"/>
                  </a:lnTo>
                  <a:lnTo>
                    <a:pt x="16" y="8"/>
                  </a:lnTo>
                  <a:lnTo>
                    <a:pt x="24" y="8"/>
                  </a:lnTo>
                  <a:lnTo>
                    <a:pt x="40" y="8"/>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1" name="Freeform 294"/>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2" name="Freeform 295"/>
            <p:cNvSpPr>
              <a:spLocks/>
            </p:cNvSpPr>
            <p:nvPr/>
          </p:nvSpPr>
          <p:spPr bwMode="auto">
            <a:xfrm>
              <a:off x="3785" y="3477"/>
              <a:ext cx="87" cy="181"/>
            </a:xfrm>
            <a:custGeom>
              <a:avLst/>
              <a:gdLst>
                <a:gd name="T0" fmla="*/ 39 w 87"/>
                <a:gd name="T1" fmla="*/ 55 h 181"/>
                <a:gd name="T2" fmla="*/ 39 w 87"/>
                <a:gd name="T3" fmla="*/ 71 h 181"/>
                <a:gd name="T4" fmla="*/ 39 w 87"/>
                <a:gd name="T5" fmla="*/ 79 h 181"/>
                <a:gd name="T6" fmla="*/ 47 w 87"/>
                <a:gd name="T7" fmla="*/ 94 h 181"/>
                <a:gd name="T8" fmla="*/ 55 w 87"/>
                <a:gd name="T9" fmla="*/ 110 h 181"/>
                <a:gd name="T10" fmla="*/ 63 w 87"/>
                <a:gd name="T11" fmla="*/ 118 h 181"/>
                <a:gd name="T12" fmla="*/ 79 w 87"/>
                <a:gd name="T13" fmla="*/ 126 h 181"/>
                <a:gd name="T14" fmla="*/ 87 w 87"/>
                <a:gd name="T15" fmla="*/ 126 h 181"/>
                <a:gd name="T16" fmla="*/ 87 w 87"/>
                <a:gd name="T17" fmla="*/ 134 h 181"/>
                <a:gd name="T18" fmla="*/ 87 w 87"/>
                <a:gd name="T19" fmla="*/ 142 h 181"/>
                <a:gd name="T20" fmla="*/ 87 w 87"/>
                <a:gd name="T21" fmla="*/ 150 h 181"/>
                <a:gd name="T22" fmla="*/ 79 w 87"/>
                <a:gd name="T23" fmla="*/ 158 h 181"/>
                <a:gd name="T24" fmla="*/ 79 w 87"/>
                <a:gd name="T25" fmla="*/ 173 h 181"/>
                <a:gd name="T26" fmla="*/ 71 w 87"/>
                <a:gd name="T27" fmla="*/ 181 h 181"/>
                <a:gd name="T28" fmla="*/ 63 w 87"/>
                <a:gd name="T29" fmla="*/ 173 h 181"/>
                <a:gd name="T30" fmla="*/ 55 w 87"/>
                <a:gd name="T31" fmla="*/ 166 h 181"/>
                <a:gd name="T32" fmla="*/ 39 w 87"/>
                <a:gd name="T33" fmla="*/ 158 h 181"/>
                <a:gd name="T34" fmla="*/ 39 w 87"/>
                <a:gd name="T35" fmla="*/ 142 h 181"/>
                <a:gd name="T36" fmla="*/ 31 w 87"/>
                <a:gd name="T37" fmla="*/ 134 h 181"/>
                <a:gd name="T38" fmla="*/ 31 w 87"/>
                <a:gd name="T39" fmla="*/ 126 h 181"/>
                <a:gd name="T40" fmla="*/ 23 w 87"/>
                <a:gd name="T41" fmla="*/ 118 h 181"/>
                <a:gd name="T42" fmla="*/ 8 w 87"/>
                <a:gd name="T43" fmla="*/ 110 h 181"/>
                <a:gd name="T44" fmla="*/ 0 w 87"/>
                <a:gd name="T45" fmla="*/ 102 h 181"/>
                <a:gd name="T46" fmla="*/ 0 w 87"/>
                <a:gd name="T47" fmla="*/ 79 h 181"/>
                <a:gd name="T48" fmla="*/ 0 w 87"/>
                <a:gd name="T49" fmla="*/ 55 h 181"/>
                <a:gd name="T50" fmla="*/ 8 w 87"/>
                <a:gd name="T51" fmla="*/ 39 h 181"/>
                <a:gd name="T52" fmla="*/ 15 w 87"/>
                <a:gd name="T53" fmla="*/ 23 h 181"/>
                <a:gd name="T54" fmla="*/ 23 w 87"/>
                <a:gd name="T55" fmla="*/ 0 h 181"/>
                <a:gd name="T56" fmla="*/ 31 w 87"/>
                <a:gd name="T57" fmla="*/ 7 h 181"/>
                <a:gd name="T58" fmla="*/ 31 w 87"/>
                <a:gd name="T59" fmla="*/ 23 h 181"/>
                <a:gd name="T60" fmla="*/ 31 w 87"/>
                <a:gd name="T61" fmla="*/ 31 h 181"/>
                <a:gd name="T62" fmla="*/ 39 w 87"/>
                <a:gd name="T63" fmla="*/ 39 h 181"/>
                <a:gd name="T64" fmla="*/ 39 w 87"/>
                <a:gd name="T65" fmla="*/ 47 h 181"/>
                <a:gd name="T66" fmla="*/ 47 w 87"/>
                <a:gd name="T67" fmla="*/ 55 h 181"/>
                <a:gd name="T68" fmla="*/ 39 w 87"/>
                <a:gd name="T69"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 h="181">
                  <a:moveTo>
                    <a:pt x="39" y="55"/>
                  </a:moveTo>
                  <a:lnTo>
                    <a:pt x="39" y="71"/>
                  </a:lnTo>
                  <a:lnTo>
                    <a:pt x="39" y="79"/>
                  </a:lnTo>
                  <a:lnTo>
                    <a:pt x="47" y="94"/>
                  </a:lnTo>
                  <a:lnTo>
                    <a:pt x="55" y="110"/>
                  </a:lnTo>
                  <a:lnTo>
                    <a:pt x="63" y="118"/>
                  </a:lnTo>
                  <a:lnTo>
                    <a:pt x="79" y="126"/>
                  </a:lnTo>
                  <a:lnTo>
                    <a:pt x="87" y="126"/>
                  </a:lnTo>
                  <a:lnTo>
                    <a:pt x="87" y="134"/>
                  </a:lnTo>
                  <a:lnTo>
                    <a:pt x="87" y="142"/>
                  </a:lnTo>
                  <a:lnTo>
                    <a:pt x="87" y="150"/>
                  </a:lnTo>
                  <a:lnTo>
                    <a:pt x="79" y="158"/>
                  </a:lnTo>
                  <a:lnTo>
                    <a:pt x="79" y="173"/>
                  </a:lnTo>
                  <a:lnTo>
                    <a:pt x="71" y="181"/>
                  </a:lnTo>
                  <a:lnTo>
                    <a:pt x="63" y="173"/>
                  </a:lnTo>
                  <a:lnTo>
                    <a:pt x="55" y="166"/>
                  </a:lnTo>
                  <a:lnTo>
                    <a:pt x="39" y="158"/>
                  </a:lnTo>
                  <a:lnTo>
                    <a:pt x="39" y="142"/>
                  </a:lnTo>
                  <a:lnTo>
                    <a:pt x="31" y="134"/>
                  </a:lnTo>
                  <a:lnTo>
                    <a:pt x="31" y="126"/>
                  </a:lnTo>
                  <a:lnTo>
                    <a:pt x="23" y="118"/>
                  </a:lnTo>
                  <a:lnTo>
                    <a:pt x="8" y="110"/>
                  </a:lnTo>
                  <a:lnTo>
                    <a:pt x="0" y="102"/>
                  </a:lnTo>
                  <a:lnTo>
                    <a:pt x="0" y="79"/>
                  </a:lnTo>
                  <a:lnTo>
                    <a:pt x="0" y="55"/>
                  </a:lnTo>
                  <a:lnTo>
                    <a:pt x="8" y="39"/>
                  </a:lnTo>
                  <a:lnTo>
                    <a:pt x="15" y="23"/>
                  </a:lnTo>
                  <a:lnTo>
                    <a:pt x="23" y="0"/>
                  </a:lnTo>
                  <a:lnTo>
                    <a:pt x="31" y="7"/>
                  </a:lnTo>
                  <a:lnTo>
                    <a:pt x="31" y="23"/>
                  </a:lnTo>
                  <a:lnTo>
                    <a:pt x="31" y="31"/>
                  </a:lnTo>
                  <a:lnTo>
                    <a:pt x="39" y="39"/>
                  </a:lnTo>
                  <a:lnTo>
                    <a:pt x="39" y="47"/>
                  </a:lnTo>
                  <a:lnTo>
                    <a:pt x="47" y="55"/>
                  </a:lnTo>
                  <a:lnTo>
                    <a:pt x="39"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3" name="Freeform 296"/>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4" name="Freeform 297"/>
            <p:cNvSpPr>
              <a:spLocks/>
            </p:cNvSpPr>
            <p:nvPr/>
          </p:nvSpPr>
          <p:spPr bwMode="auto">
            <a:xfrm>
              <a:off x="3619" y="3998"/>
              <a:ext cx="55" cy="55"/>
            </a:xfrm>
            <a:custGeom>
              <a:avLst/>
              <a:gdLst>
                <a:gd name="T0" fmla="*/ 23 w 55"/>
                <a:gd name="T1" fmla="*/ 0 h 55"/>
                <a:gd name="T2" fmla="*/ 15 w 55"/>
                <a:gd name="T3" fmla="*/ 8 h 55"/>
                <a:gd name="T4" fmla="*/ 15 w 55"/>
                <a:gd name="T5" fmla="*/ 16 h 55"/>
                <a:gd name="T6" fmla="*/ 7 w 55"/>
                <a:gd name="T7" fmla="*/ 24 h 55"/>
                <a:gd name="T8" fmla="*/ 0 w 55"/>
                <a:gd name="T9" fmla="*/ 24 h 55"/>
                <a:gd name="T10" fmla="*/ 0 w 55"/>
                <a:gd name="T11" fmla="*/ 32 h 55"/>
                <a:gd name="T12" fmla="*/ 0 w 55"/>
                <a:gd name="T13" fmla="*/ 40 h 55"/>
                <a:gd name="T14" fmla="*/ 0 w 55"/>
                <a:gd name="T15" fmla="*/ 47 h 55"/>
                <a:gd name="T16" fmla="*/ 15 w 55"/>
                <a:gd name="T17" fmla="*/ 55 h 55"/>
                <a:gd name="T18" fmla="*/ 31 w 55"/>
                <a:gd name="T19" fmla="*/ 47 h 55"/>
                <a:gd name="T20" fmla="*/ 47 w 55"/>
                <a:gd name="T21" fmla="*/ 40 h 55"/>
                <a:gd name="T22" fmla="*/ 47 w 55"/>
                <a:gd name="T23" fmla="*/ 32 h 55"/>
                <a:gd name="T24" fmla="*/ 55 w 55"/>
                <a:gd name="T25" fmla="*/ 24 h 55"/>
                <a:gd name="T26" fmla="*/ 47 w 55"/>
                <a:gd name="T27" fmla="*/ 16 h 55"/>
                <a:gd name="T28" fmla="*/ 47 w 55"/>
                <a:gd name="T29" fmla="*/ 8 h 55"/>
                <a:gd name="T30" fmla="*/ 47 w 55"/>
                <a:gd name="T31" fmla="*/ 0 h 55"/>
                <a:gd name="T32" fmla="*/ 31 w 55"/>
                <a:gd name="T33" fmla="*/ 0 h 55"/>
                <a:gd name="T34" fmla="*/ 23 w 55"/>
                <a:gd name="T35"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55">
                  <a:moveTo>
                    <a:pt x="23" y="0"/>
                  </a:moveTo>
                  <a:lnTo>
                    <a:pt x="15" y="8"/>
                  </a:lnTo>
                  <a:lnTo>
                    <a:pt x="15" y="16"/>
                  </a:lnTo>
                  <a:lnTo>
                    <a:pt x="7" y="24"/>
                  </a:lnTo>
                  <a:lnTo>
                    <a:pt x="0" y="24"/>
                  </a:lnTo>
                  <a:lnTo>
                    <a:pt x="0" y="32"/>
                  </a:lnTo>
                  <a:lnTo>
                    <a:pt x="0" y="40"/>
                  </a:lnTo>
                  <a:lnTo>
                    <a:pt x="0" y="47"/>
                  </a:lnTo>
                  <a:lnTo>
                    <a:pt x="15" y="55"/>
                  </a:lnTo>
                  <a:lnTo>
                    <a:pt x="31" y="47"/>
                  </a:lnTo>
                  <a:lnTo>
                    <a:pt x="47" y="40"/>
                  </a:lnTo>
                  <a:lnTo>
                    <a:pt x="47" y="32"/>
                  </a:lnTo>
                  <a:lnTo>
                    <a:pt x="55" y="24"/>
                  </a:lnTo>
                  <a:lnTo>
                    <a:pt x="47" y="16"/>
                  </a:lnTo>
                  <a:lnTo>
                    <a:pt x="47" y="8"/>
                  </a:lnTo>
                  <a:lnTo>
                    <a:pt x="47" y="0"/>
                  </a:lnTo>
                  <a:lnTo>
                    <a:pt x="31" y="0"/>
                  </a:lnTo>
                  <a:lnTo>
                    <a:pt x="23"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5" name="Freeform 298"/>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6" name="Freeform 299"/>
            <p:cNvSpPr>
              <a:spLocks/>
            </p:cNvSpPr>
            <p:nvPr/>
          </p:nvSpPr>
          <p:spPr bwMode="auto">
            <a:xfrm>
              <a:off x="3737" y="3895"/>
              <a:ext cx="24" cy="40"/>
            </a:xfrm>
            <a:custGeom>
              <a:avLst/>
              <a:gdLst>
                <a:gd name="T0" fmla="*/ 24 w 24"/>
                <a:gd name="T1" fmla="*/ 0 h 40"/>
                <a:gd name="T2" fmla="*/ 8 w 24"/>
                <a:gd name="T3" fmla="*/ 8 h 40"/>
                <a:gd name="T4" fmla="*/ 0 w 24"/>
                <a:gd name="T5" fmla="*/ 16 h 40"/>
                <a:gd name="T6" fmla="*/ 0 w 24"/>
                <a:gd name="T7" fmla="*/ 32 h 40"/>
                <a:gd name="T8" fmla="*/ 8 w 24"/>
                <a:gd name="T9" fmla="*/ 32 h 40"/>
                <a:gd name="T10" fmla="*/ 8 w 24"/>
                <a:gd name="T11" fmla="*/ 40 h 40"/>
                <a:gd name="T12" fmla="*/ 16 w 24"/>
                <a:gd name="T13" fmla="*/ 40 h 40"/>
                <a:gd name="T14" fmla="*/ 24 w 24"/>
                <a:gd name="T15" fmla="*/ 40 h 40"/>
                <a:gd name="T16" fmla="*/ 24 w 24"/>
                <a:gd name="T17" fmla="*/ 24 h 40"/>
                <a:gd name="T18" fmla="*/ 24 w 24"/>
                <a:gd name="T1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40">
                  <a:moveTo>
                    <a:pt x="24" y="0"/>
                  </a:moveTo>
                  <a:lnTo>
                    <a:pt x="8" y="8"/>
                  </a:lnTo>
                  <a:lnTo>
                    <a:pt x="0" y="16"/>
                  </a:lnTo>
                  <a:lnTo>
                    <a:pt x="0" y="32"/>
                  </a:lnTo>
                  <a:lnTo>
                    <a:pt x="8" y="32"/>
                  </a:lnTo>
                  <a:lnTo>
                    <a:pt x="8" y="40"/>
                  </a:lnTo>
                  <a:lnTo>
                    <a:pt x="16" y="40"/>
                  </a:lnTo>
                  <a:lnTo>
                    <a:pt x="24" y="40"/>
                  </a:lnTo>
                  <a:lnTo>
                    <a:pt x="24" y="24"/>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7" name="Freeform 300"/>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198" name="Freeform 301"/>
            <p:cNvSpPr>
              <a:spLocks/>
            </p:cNvSpPr>
            <p:nvPr/>
          </p:nvSpPr>
          <p:spPr bwMode="auto">
            <a:xfrm>
              <a:off x="3136" y="3232"/>
              <a:ext cx="55" cy="39"/>
            </a:xfrm>
            <a:custGeom>
              <a:avLst/>
              <a:gdLst>
                <a:gd name="T0" fmla="*/ 8 w 55"/>
                <a:gd name="T1" fmla="*/ 0 h 39"/>
                <a:gd name="T2" fmla="*/ 32 w 55"/>
                <a:gd name="T3" fmla="*/ 0 h 39"/>
                <a:gd name="T4" fmla="*/ 47 w 55"/>
                <a:gd name="T5" fmla="*/ 8 h 39"/>
                <a:gd name="T6" fmla="*/ 55 w 55"/>
                <a:gd name="T7" fmla="*/ 8 h 39"/>
                <a:gd name="T8" fmla="*/ 55 w 55"/>
                <a:gd name="T9" fmla="*/ 31 h 39"/>
                <a:gd name="T10" fmla="*/ 47 w 55"/>
                <a:gd name="T11" fmla="*/ 39 h 39"/>
                <a:gd name="T12" fmla="*/ 32 w 55"/>
                <a:gd name="T13" fmla="*/ 39 h 39"/>
                <a:gd name="T14" fmla="*/ 0 w 55"/>
                <a:gd name="T15" fmla="*/ 39 h 39"/>
                <a:gd name="T16" fmla="*/ 0 w 55"/>
                <a:gd name="T17" fmla="*/ 23 h 39"/>
                <a:gd name="T18" fmla="*/ 8 w 55"/>
                <a:gd name="T19" fmla="*/ 15 h 39"/>
                <a:gd name="T20" fmla="*/ 8 w 55"/>
                <a:gd name="T21" fmla="*/ 8 h 39"/>
                <a:gd name="T22" fmla="*/ 8 w 55"/>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9">
                  <a:moveTo>
                    <a:pt x="8" y="0"/>
                  </a:moveTo>
                  <a:lnTo>
                    <a:pt x="32" y="0"/>
                  </a:lnTo>
                  <a:lnTo>
                    <a:pt x="47" y="8"/>
                  </a:lnTo>
                  <a:lnTo>
                    <a:pt x="55" y="8"/>
                  </a:lnTo>
                  <a:lnTo>
                    <a:pt x="55" y="31"/>
                  </a:lnTo>
                  <a:lnTo>
                    <a:pt x="47" y="39"/>
                  </a:lnTo>
                  <a:lnTo>
                    <a:pt x="32" y="39"/>
                  </a:lnTo>
                  <a:lnTo>
                    <a:pt x="0" y="39"/>
                  </a:lnTo>
                  <a:lnTo>
                    <a:pt x="0" y="23"/>
                  </a:lnTo>
                  <a:lnTo>
                    <a:pt x="8" y="15"/>
                  </a:lnTo>
                  <a:lnTo>
                    <a:pt x="8"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9" name="Freeform 302"/>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0" name="Freeform 303"/>
            <p:cNvSpPr>
              <a:spLocks/>
            </p:cNvSpPr>
            <p:nvPr/>
          </p:nvSpPr>
          <p:spPr bwMode="auto">
            <a:xfrm>
              <a:off x="3120" y="3240"/>
              <a:ext cx="143" cy="150"/>
            </a:xfrm>
            <a:custGeom>
              <a:avLst/>
              <a:gdLst>
                <a:gd name="T0" fmla="*/ 71 w 143"/>
                <a:gd name="T1" fmla="*/ 0 h 150"/>
                <a:gd name="T2" fmla="*/ 71 w 143"/>
                <a:gd name="T3" fmla="*/ 23 h 150"/>
                <a:gd name="T4" fmla="*/ 63 w 143"/>
                <a:gd name="T5" fmla="*/ 31 h 150"/>
                <a:gd name="T6" fmla="*/ 48 w 143"/>
                <a:gd name="T7" fmla="*/ 31 h 150"/>
                <a:gd name="T8" fmla="*/ 16 w 143"/>
                <a:gd name="T9" fmla="*/ 31 h 150"/>
                <a:gd name="T10" fmla="*/ 8 w 143"/>
                <a:gd name="T11" fmla="*/ 55 h 150"/>
                <a:gd name="T12" fmla="*/ 0 w 143"/>
                <a:gd name="T13" fmla="*/ 63 h 150"/>
                <a:gd name="T14" fmla="*/ 8 w 143"/>
                <a:gd name="T15" fmla="*/ 79 h 150"/>
                <a:gd name="T16" fmla="*/ 16 w 143"/>
                <a:gd name="T17" fmla="*/ 94 h 150"/>
                <a:gd name="T18" fmla="*/ 32 w 143"/>
                <a:gd name="T19" fmla="*/ 118 h 150"/>
                <a:gd name="T20" fmla="*/ 56 w 143"/>
                <a:gd name="T21" fmla="*/ 150 h 150"/>
                <a:gd name="T22" fmla="*/ 63 w 143"/>
                <a:gd name="T23" fmla="*/ 142 h 150"/>
                <a:gd name="T24" fmla="*/ 71 w 143"/>
                <a:gd name="T25" fmla="*/ 134 h 150"/>
                <a:gd name="T26" fmla="*/ 63 w 143"/>
                <a:gd name="T27" fmla="*/ 126 h 150"/>
                <a:gd name="T28" fmla="*/ 56 w 143"/>
                <a:gd name="T29" fmla="*/ 126 h 150"/>
                <a:gd name="T30" fmla="*/ 63 w 143"/>
                <a:gd name="T31" fmla="*/ 118 h 150"/>
                <a:gd name="T32" fmla="*/ 71 w 143"/>
                <a:gd name="T33" fmla="*/ 118 h 150"/>
                <a:gd name="T34" fmla="*/ 79 w 143"/>
                <a:gd name="T35" fmla="*/ 118 h 150"/>
                <a:gd name="T36" fmla="*/ 127 w 143"/>
                <a:gd name="T37" fmla="*/ 118 h 150"/>
                <a:gd name="T38" fmla="*/ 135 w 143"/>
                <a:gd name="T39" fmla="*/ 118 h 150"/>
                <a:gd name="T40" fmla="*/ 143 w 143"/>
                <a:gd name="T41" fmla="*/ 110 h 150"/>
                <a:gd name="T42" fmla="*/ 143 w 143"/>
                <a:gd name="T43" fmla="*/ 102 h 150"/>
                <a:gd name="T44" fmla="*/ 143 w 143"/>
                <a:gd name="T45" fmla="*/ 94 h 150"/>
                <a:gd name="T46" fmla="*/ 143 w 143"/>
                <a:gd name="T47" fmla="*/ 79 h 150"/>
                <a:gd name="T48" fmla="*/ 143 w 143"/>
                <a:gd name="T49" fmla="*/ 55 h 150"/>
                <a:gd name="T50" fmla="*/ 135 w 143"/>
                <a:gd name="T51" fmla="*/ 39 h 150"/>
                <a:gd name="T52" fmla="*/ 127 w 143"/>
                <a:gd name="T53" fmla="*/ 23 h 150"/>
                <a:gd name="T54" fmla="*/ 119 w 143"/>
                <a:gd name="T55" fmla="*/ 31 h 150"/>
                <a:gd name="T56" fmla="*/ 111 w 143"/>
                <a:gd name="T57" fmla="*/ 15 h 150"/>
                <a:gd name="T58" fmla="*/ 103 w 143"/>
                <a:gd name="T59" fmla="*/ 0 h 150"/>
                <a:gd name="T60" fmla="*/ 95 w 143"/>
                <a:gd name="T61" fmla="*/ 0 h 150"/>
                <a:gd name="T62" fmla="*/ 71 w 143"/>
                <a:gd name="T6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0">
                  <a:moveTo>
                    <a:pt x="71" y="0"/>
                  </a:moveTo>
                  <a:lnTo>
                    <a:pt x="71" y="23"/>
                  </a:lnTo>
                  <a:lnTo>
                    <a:pt x="63" y="31"/>
                  </a:lnTo>
                  <a:lnTo>
                    <a:pt x="48" y="31"/>
                  </a:lnTo>
                  <a:lnTo>
                    <a:pt x="16" y="31"/>
                  </a:lnTo>
                  <a:lnTo>
                    <a:pt x="8" y="55"/>
                  </a:lnTo>
                  <a:lnTo>
                    <a:pt x="0" y="63"/>
                  </a:lnTo>
                  <a:lnTo>
                    <a:pt x="8" y="79"/>
                  </a:lnTo>
                  <a:lnTo>
                    <a:pt x="16" y="94"/>
                  </a:lnTo>
                  <a:lnTo>
                    <a:pt x="32" y="118"/>
                  </a:lnTo>
                  <a:lnTo>
                    <a:pt x="56" y="150"/>
                  </a:lnTo>
                  <a:lnTo>
                    <a:pt x="63" y="142"/>
                  </a:lnTo>
                  <a:lnTo>
                    <a:pt x="71" y="134"/>
                  </a:lnTo>
                  <a:lnTo>
                    <a:pt x="63" y="126"/>
                  </a:lnTo>
                  <a:lnTo>
                    <a:pt x="56" y="126"/>
                  </a:lnTo>
                  <a:lnTo>
                    <a:pt x="63" y="118"/>
                  </a:lnTo>
                  <a:lnTo>
                    <a:pt x="71" y="118"/>
                  </a:lnTo>
                  <a:lnTo>
                    <a:pt x="79" y="118"/>
                  </a:lnTo>
                  <a:lnTo>
                    <a:pt x="127" y="118"/>
                  </a:lnTo>
                  <a:lnTo>
                    <a:pt x="135" y="118"/>
                  </a:lnTo>
                  <a:lnTo>
                    <a:pt x="143" y="110"/>
                  </a:lnTo>
                  <a:lnTo>
                    <a:pt x="143" y="102"/>
                  </a:lnTo>
                  <a:lnTo>
                    <a:pt x="143" y="94"/>
                  </a:lnTo>
                  <a:lnTo>
                    <a:pt x="143" y="79"/>
                  </a:lnTo>
                  <a:lnTo>
                    <a:pt x="143" y="55"/>
                  </a:lnTo>
                  <a:lnTo>
                    <a:pt x="135" y="39"/>
                  </a:lnTo>
                  <a:lnTo>
                    <a:pt x="127" y="23"/>
                  </a:lnTo>
                  <a:lnTo>
                    <a:pt x="119" y="31"/>
                  </a:lnTo>
                  <a:lnTo>
                    <a:pt x="111" y="15"/>
                  </a:lnTo>
                  <a:lnTo>
                    <a:pt x="103" y="0"/>
                  </a:lnTo>
                  <a:lnTo>
                    <a:pt x="95" y="0"/>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1" name="Freeform 304"/>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2" name="Freeform 305"/>
            <p:cNvSpPr>
              <a:spLocks/>
            </p:cNvSpPr>
            <p:nvPr/>
          </p:nvSpPr>
          <p:spPr bwMode="auto">
            <a:xfrm>
              <a:off x="3176" y="3208"/>
              <a:ext cx="205" cy="213"/>
            </a:xfrm>
            <a:custGeom>
              <a:avLst/>
              <a:gdLst>
                <a:gd name="T0" fmla="*/ 0 w 205"/>
                <a:gd name="T1" fmla="*/ 182 h 213"/>
                <a:gd name="T2" fmla="*/ 7 w 205"/>
                <a:gd name="T3" fmla="*/ 197 h 213"/>
                <a:gd name="T4" fmla="*/ 15 w 205"/>
                <a:gd name="T5" fmla="*/ 205 h 213"/>
                <a:gd name="T6" fmla="*/ 23 w 205"/>
                <a:gd name="T7" fmla="*/ 205 h 213"/>
                <a:gd name="T8" fmla="*/ 39 w 205"/>
                <a:gd name="T9" fmla="*/ 197 h 213"/>
                <a:gd name="T10" fmla="*/ 47 w 205"/>
                <a:gd name="T11" fmla="*/ 205 h 213"/>
                <a:gd name="T12" fmla="*/ 47 w 205"/>
                <a:gd name="T13" fmla="*/ 213 h 213"/>
                <a:gd name="T14" fmla="*/ 55 w 205"/>
                <a:gd name="T15" fmla="*/ 213 h 213"/>
                <a:gd name="T16" fmla="*/ 63 w 205"/>
                <a:gd name="T17" fmla="*/ 213 h 213"/>
                <a:gd name="T18" fmla="*/ 87 w 205"/>
                <a:gd name="T19" fmla="*/ 213 h 213"/>
                <a:gd name="T20" fmla="*/ 94 w 205"/>
                <a:gd name="T21" fmla="*/ 213 h 213"/>
                <a:gd name="T22" fmla="*/ 94 w 205"/>
                <a:gd name="T23" fmla="*/ 205 h 213"/>
                <a:gd name="T24" fmla="*/ 110 w 205"/>
                <a:gd name="T25" fmla="*/ 197 h 213"/>
                <a:gd name="T26" fmla="*/ 126 w 205"/>
                <a:gd name="T27" fmla="*/ 190 h 213"/>
                <a:gd name="T28" fmla="*/ 126 w 205"/>
                <a:gd name="T29" fmla="*/ 182 h 213"/>
                <a:gd name="T30" fmla="*/ 126 w 205"/>
                <a:gd name="T31" fmla="*/ 174 h 213"/>
                <a:gd name="T32" fmla="*/ 126 w 205"/>
                <a:gd name="T33" fmla="*/ 158 h 213"/>
                <a:gd name="T34" fmla="*/ 126 w 205"/>
                <a:gd name="T35" fmla="*/ 150 h 213"/>
                <a:gd name="T36" fmla="*/ 134 w 205"/>
                <a:gd name="T37" fmla="*/ 142 h 213"/>
                <a:gd name="T38" fmla="*/ 150 w 205"/>
                <a:gd name="T39" fmla="*/ 134 h 213"/>
                <a:gd name="T40" fmla="*/ 158 w 205"/>
                <a:gd name="T41" fmla="*/ 118 h 213"/>
                <a:gd name="T42" fmla="*/ 158 w 205"/>
                <a:gd name="T43" fmla="*/ 95 h 213"/>
                <a:gd name="T44" fmla="*/ 166 w 205"/>
                <a:gd name="T45" fmla="*/ 87 h 213"/>
                <a:gd name="T46" fmla="*/ 174 w 205"/>
                <a:gd name="T47" fmla="*/ 79 h 213"/>
                <a:gd name="T48" fmla="*/ 181 w 205"/>
                <a:gd name="T49" fmla="*/ 47 h 213"/>
                <a:gd name="T50" fmla="*/ 189 w 205"/>
                <a:gd name="T51" fmla="*/ 32 h 213"/>
                <a:gd name="T52" fmla="*/ 197 w 205"/>
                <a:gd name="T53" fmla="*/ 16 h 213"/>
                <a:gd name="T54" fmla="*/ 205 w 205"/>
                <a:gd name="T55" fmla="*/ 0 h 213"/>
                <a:gd name="T56" fmla="*/ 197 w 205"/>
                <a:gd name="T57" fmla="*/ 0 h 213"/>
                <a:gd name="T58" fmla="*/ 181 w 205"/>
                <a:gd name="T59" fmla="*/ 0 h 213"/>
                <a:gd name="T60" fmla="*/ 174 w 205"/>
                <a:gd name="T61" fmla="*/ 0 h 213"/>
                <a:gd name="T62" fmla="*/ 158 w 205"/>
                <a:gd name="T63" fmla="*/ 0 h 213"/>
                <a:gd name="T64" fmla="*/ 150 w 205"/>
                <a:gd name="T65" fmla="*/ 8 h 213"/>
                <a:gd name="T66" fmla="*/ 142 w 205"/>
                <a:gd name="T67" fmla="*/ 16 h 213"/>
                <a:gd name="T68" fmla="*/ 126 w 205"/>
                <a:gd name="T69" fmla="*/ 24 h 213"/>
                <a:gd name="T70" fmla="*/ 126 w 205"/>
                <a:gd name="T71" fmla="*/ 32 h 213"/>
                <a:gd name="T72" fmla="*/ 118 w 205"/>
                <a:gd name="T73" fmla="*/ 32 h 213"/>
                <a:gd name="T74" fmla="*/ 110 w 205"/>
                <a:gd name="T75" fmla="*/ 24 h 213"/>
                <a:gd name="T76" fmla="*/ 94 w 205"/>
                <a:gd name="T77" fmla="*/ 24 h 213"/>
                <a:gd name="T78" fmla="*/ 79 w 205"/>
                <a:gd name="T79" fmla="*/ 24 h 213"/>
                <a:gd name="T80" fmla="*/ 63 w 205"/>
                <a:gd name="T81" fmla="*/ 32 h 213"/>
                <a:gd name="T82" fmla="*/ 47 w 205"/>
                <a:gd name="T83" fmla="*/ 32 h 213"/>
                <a:gd name="T84" fmla="*/ 55 w 205"/>
                <a:gd name="T85" fmla="*/ 47 h 213"/>
                <a:gd name="T86" fmla="*/ 55 w 205"/>
                <a:gd name="T87" fmla="*/ 55 h 213"/>
                <a:gd name="T88" fmla="*/ 63 w 205"/>
                <a:gd name="T89" fmla="*/ 63 h 213"/>
                <a:gd name="T90" fmla="*/ 71 w 205"/>
                <a:gd name="T91" fmla="*/ 55 h 213"/>
                <a:gd name="T92" fmla="*/ 71 w 205"/>
                <a:gd name="T93" fmla="*/ 63 h 213"/>
                <a:gd name="T94" fmla="*/ 79 w 205"/>
                <a:gd name="T95" fmla="*/ 71 h 213"/>
                <a:gd name="T96" fmla="*/ 87 w 205"/>
                <a:gd name="T97" fmla="*/ 87 h 213"/>
                <a:gd name="T98" fmla="*/ 87 w 205"/>
                <a:gd name="T99" fmla="*/ 111 h 213"/>
                <a:gd name="T100" fmla="*/ 87 w 205"/>
                <a:gd name="T101" fmla="*/ 126 h 213"/>
                <a:gd name="T102" fmla="*/ 87 w 205"/>
                <a:gd name="T103" fmla="*/ 134 h 213"/>
                <a:gd name="T104" fmla="*/ 87 w 205"/>
                <a:gd name="T105" fmla="*/ 142 h 213"/>
                <a:gd name="T106" fmla="*/ 79 w 205"/>
                <a:gd name="T107" fmla="*/ 150 h 213"/>
                <a:gd name="T108" fmla="*/ 71 w 205"/>
                <a:gd name="T109" fmla="*/ 150 h 213"/>
                <a:gd name="T110" fmla="*/ 23 w 205"/>
                <a:gd name="T111" fmla="*/ 150 h 213"/>
                <a:gd name="T112" fmla="*/ 15 w 205"/>
                <a:gd name="T113" fmla="*/ 150 h 213"/>
                <a:gd name="T114" fmla="*/ 7 w 205"/>
                <a:gd name="T115" fmla="*/ 150 h 213"/>
                <a:gd name="T116" fmla="*/ 0 w 205"/>
                <a:gd name="T117" fmla="*/ 158 h 213"/>
                <a:gd name="T118" fmla="*/ 7 w 205"/>
                <a:gd name="T119" fmla="*/ 158 h 213"/>
                <a:gd name="T120" fmla="*/ 15 w 205"/>
                <a:gd name="T121" fmla="*/ 166 h 213"/>
                <a:gd name="T122" fmla="*/ 7 w 205"/>
                <a:gd name="T123" fmla="*/ 174 h 213"/>
                <a:gd name="T124" fmla="*/ 0 w 205"/>
                <a:gd name="T125" fmla="*/ 1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213">
                  <a:moveTo>
                    <a:pt x="0" y="182"/>
                  </a:moveTo>
                  <a:lnTo>
                    <a:pt x="7" y="197"/>
                  </a:lnTo>
                  <a:lnTo>
                    <a:pt x="15" y="205"/>
                  </a:lnTo>
                  <a:lnTo>
                    <a:pt x="23" y="205"/>
                  </a:lnTo>
                  <a:lnTo>
                    <a:pt x="39" y="197"/>
                  </a:lnTo>
                  <a:lnTo>
                    <a:pt x="47" y="205"/>
                  </a:lnTo>
                  <a:lnTo>
                    <a:pt x="47" y="213"/>
                  </a:lnTo>
                  <a:lnTo>
                    <a:pt x="55" y="213"/>
                  </a:lnTo>
                  <a:lnTo>
                    <a:pt x="63" y="213"/>
                  </a:lnTo>
                  <a:lnTo>
                    <a:pt x="87" y="213"/>
                  </a:lnTo>
                  <a:lnTo>
                    <a:pt x="94" y="213"/>
                  </a:lnTo>
                  <a:lnTo>
                    <a:pt x="94" y="205"/>
                  </a:lnTo>
                  <a:lnTo>
                    <a:pt x="110" y="197"/>
                  </a:lnTo>
                  <a:lnTo>
                    <a:pt x="126" y="190"/>
                  </a:lnTo>
                  <a:lnTo>
                    <a:pt x="126" y="182"/>
                  </a:lnTo>
                  <a:lnTo>
                    <a:pt x="126" y="174"/>
                  </a:lnTo>
                  <a:lnTo>
                    <a:pt x="126" y="158"/>
                  </a:lnTo>
                  <a:lnTo>
                    <a:pt x="126" y="150"/>
                  </a:lnTo>
                  <a:lnTo>
                    <a:pt x="134" y="142"/>
                  </a:lnTo>
                  <a:lnTo>
                    <a:pt x="150" y="134"/>
                  </a:lnTo>
                  <a:lnTo>
                    <a:pt x="158" y="118"/>
                  </a:lnTo>
                  <a:lnTo>
                    <a:pt x="158" y="95"/>
                  </a:lnTo>
                  <a:lnTo>
                    <a:pt x="166" y="87"/>
                  </a:lnTo>
                  <a:lnTo>
                    <a:pt x="174" y="79"/>
                  </a:lnTo>
                  <a:lnTo>
                    <a:pt x="181" y="47"/>
                  </a:lnTo>
                  <a:lnTo>
                    <a:pt x="189" y="32"/>
                  </a:lnTo>
                  <a:lnTo>
                    <a:pt x="197" y="16"/>
                  </a:lnTo>
                  <a:lnTo>
                    <a:pt x="205" y="0"/>
                  </a:lnTo>
                  <a:lnTo>
                    <a:pt x="197" y="0"/>
                  </a:lnTo>
                  <a:lnTo>
                    <a:pt x="181" y="0"/>
                  </a:lnTo>
                  <a:lnTo>
                    <a:pt x="174" y="0"/>
                  </a:lnTo>
                  <a:lnTo>
                    <a:pt x="158" y="0"/>
                  </a:lnTo>
                  <a:lnTo>
                    <a:pt x="150" y="8"/>
                  </a:lnTo>
                  <a:lnTo>
                    <a:pt x="142" y="16"/>
                  </a:lnTo>
                  <a:lnTo>
                    <a:pt x="126" y="24"/>
                  </a:lnTo>
                  <a:lnTo>
                    <a:pt x="126" y="32"/>
                  </a:lnTo>
                  <a:lnTo>
                    <a:pt x="118" y="32"/>
                  </a:lnTo>
                  <a:lnTo>
                    <a:pt x="110" y="24"/>
                  </a:lnTo>
                  <a:lnTo>
                    <a:pt x="94" y="24"/>
                  </a:lnTo>
                  <a:lnTo>
                    <a:pt x="79" y="24"/>
                  </a:lnTo>
                  <a:lnTo>
                    <a:pt x="63" y="32"/>
                  </a:lnTo>
                  <a:lnTo>
                    <a:pt x="47" y="32"/>
                  </a:lnTo>
                  <a:lnTo>
                    <a:pt x="55" y="47"/>
                  </a:lnTo>
                  <a:lnTo>
                    <a:pt x="55" y="55"/>
                  </a:lnTo>
                  <a:lnTo>
                    <a:pt x="63" y="63"/>
                  </a:lnTo>
                  <a:lnTo>
                    <a:pt x="71" y="55"/>
                  </a:lnTo>
                  <a:lnTo>
                    <a:pt x="71" y="63"/>
                  </a:lnTo>
                  <a:lnTo>
                    <a:pt x="79" y="71"/>
                  </a:lnTo>
                  <a:lnTo>
                    <a:pt x="87" y="87"/>
                  </a:lnTo>
                  <a:lnTo>
                    <a:pt x="87" y="111"/>
                  </a:lnTo>
                  <a:lnTo>
                    <a:pt x="87" y="126"/>
                  </a:lnTo>
                  <a:lnTo>
                    <a:pt x="87" y="134"/>
                  </a:lnTo>
                  <a:lnTo>
                    <a:pt x="87" y="142"/>
                  </a:lnTo>
                  <a:lnTo>
                    <a:pt x="79" y="150"/>
                  </a:lnTo>
                  <a:lnTo>
                    <a:pt x="71" y="150"/>
                  </a:lnTo>
                  <a:lnTo>
                    <a:pt x="23" y="150"/>
                  </a:lnTo>
                  <a:lnTo>
                    <a:pt x="15" y="150"/>
                  </a:lnTo>
                  <a:lnTo>
                    <a:pt x="7" y="150"/>
                  </a:lnTo>
                  <a:lnTo>
                    <a:pt x="0" y="158"/>
                  </a:lnTo>
                  <a:lnTo>
                    <a:pt x="7" y="158"/>
                  </a:lnTo>
                  <a:lnTo>
                    <a:pt x="15" y="166"/>
                  </a:lnTo>
                  <a:lnTo>
                    <a:pt x="7" y="174"/>
                  </a:lnTo>
                  <a:lnTo>
                    <a:pt x="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3" name="Freeform 306"/>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4" name="Freeform 307"/>
            <p:cNvSpPr>
              <a:spLocks/>
            </p:cNvSpPr>
            <p:nvPr/>
          </p:nvSpPr>
          <p:spPr bwMode="auto">
            <a:xfrm>
              <a:off x="2543" y="2560"/>
              <a:ext cx="300" cy="292"/>
            </a:xfrm>
            <a:custGeom>
              <a:avLst/>
              <a:gdLst>
                <a:gd name="T0" fmla="*/ 118 w 300"/>
                <a:gd name="T1" fmla="*/ 269 h 292"/>
                <a:gd name="T2" fmla="*/ 110 w 300"/>
                <a:gd name="T3" fmla="*/ 261 h 292"/>
                <a:gd name="T4" fmla="*/ 95 w 300"/>
                <a:gd name="T5" fmla="*/ 253 h 292"/>
                <a:gd name="T6" fmla="*/ 87 w 300"/>
                <a:gd name="T7" fmla="*/ 237 h 292"/>
                <a:gd name="T8" fmla="*/ 79 w 300"/>
                <a:gd name="T9" fmla="*/ 229 h 292"/>
                <a:gd name="T10" fmla="*/ 71 w 300"/>
                <a:gd name="T11" fmla="*/ 221 h 292"/>
                <a:gd name="T12" fmla="*/ 71 w 300"/>
                <a:gd name="T13" fmla="*/ 213 h 292"/>
                <a:gd name="T14" fmla="*/ 63 w 300"/>
                <a:gd name="T15" fmla="*/ 205 h 292"/>
                <a:gd name="T16" fmla="*/ 55 w 300"/>
                <a:gd name="T17" fmla="*/ 198 h 292"/>
                <a:gd name="T18" fmla="*/ 31 w 300"/>
                <a:gd name="T19" fmla="*/ 205 h 292"/>
                <a:gd name="T20" fmla="*/ 16 w 300"/>
                <a:gd name="T21" fmla="*/ 205 h 292"/>
                <a:gd name="T22" fmla="*/ 0 w 300"/>
                <a:gd name="T23" fmla="*/ 198 h 292"/>
                <a:gd name="T24" fmla="*/ 39 w 300"/>
                <a:gd name="T25" fmla="*/ 79 h 292"/>
                <a:gd name="T26" fmla="*/ 47 w 300"/>
                <a:gd name="T27" fmla="*/ 79 h 292"/>
                <a:gd name="T28" fmla="*/ 63 w 300"/>
                <a:gd name="T29" fmla="*/ 87 h 292"/>
                <a:gd name="T30" fmla="*/ 95 w 300"/>
                <a:gd name="T31" fmla="*/ 87 h 292"/>
                <a:gd name="T32" fmla="*/ 103 w 300"/>
                <a:gd name="T33" fmla="*/ 87 h 292"/>
                <a:gd name="T34" fmla="*/ 110 w 300"/>
                <a:gd name="T35" fmla="*/ 87 h 292"/>
                <a:gd name="T36" fmla="*/ 118 w 300"/>
                <a:gd name="T37" fmla="*/ 71 h 292"/>
                <a:gd name="T38" fmla="*/ 110 w 300"/>
                <a:gd name="T39" fmla="*/ 63 h 292"/>
                <a:gd name="T40" fmla="*/ 118 w 300"/>
                <a:gd name="T41" fmla="*/ 63 h 292"/>
                <a:gd name="T42" fmla="*/ 126 w 300"/>
                <a:gd name="T43" fmla="*/ 55 h 292"/>
                <a:gd name="T44" fmla="*/ 134 w 300"/>
                <a:gd name="T45" fmla="*/ 47 h 292"/>
                <a:gd name="T46" fmla="*/ 142 w 300"/>
                <a:gd name="T47" fmla="*/ 47 h 292"/>
                <a:gd name="T48" fmla="*/ 150 w 300"/>
                <a:gd name="T49" fmla="*/ 47 h 292"/>
                <a:gd name="T50" fmla="*/ 150 w 300"/>
                <a:gd name="T51" fmla="*/ 32 h 292"/>
                <a:gd name="T52" fmla="*/ 158 w 300"/>
                <a:gd name="T53" fmla="*/ 32 h 292"/>
                <a:gd name="T54" fmla="*/ 158 w 300"/>
                <a:gd name="T55" fmla="*/ 8 h 292"/>
                <a:gd name="T56" fmla="*/ 174 w 300"/>
                <a:gd name="T57" fmla="*/ 8 h 292"/>
                <a:gd name="T58" fmla="*/ 190 w 300"/>
                <a:gd name="T59" fmla="*/ 16 h 292"/>
                <a:gd name="T60" fmla="*/ 213 w 300"/>
                <a:gd name="T61" fmla="*/ 24 h 292"/>
                <a:gd name="T62" fmla="*/ 229 w 300"/>
                <a:gd name="T63" fmla="*/ 32 h 292"/>
                <a:gd name="T64" fmla="*/ 237 w 300"/>
                <a:gd name="T65" fmla="*/ 32 h 292"/>
                <a:gd name="T66" fmla="*/ 237 w 300"/>
                <a:gd name="T67" fmla="*/ 0 h 292"/>
                <a:gd name="T68" fmla="*/ 245 w 300"/>
                <a:gd name="T69" fmla="*/ 8 h 292"/>
                <a:gd name="T70" fmla="*/ 253 w 300"/>
                <a:gd name="T71" fmla="*/ 16 h 292"/>
                <a:gd name="T72" fmla="*/ 277 w 300"/>
                <a:gd name="T73" fmla="*/ 32 h 292"/>
                <a:gd name="T74" fmla="*/ 277 w 300"/>
                <a:gd name="T75" fmla="*/ 40 h 292"/>
                <a:gd name="T76" fmla="*/ 292 w 300"/>
                <a:gd name="T77" fmla="*/ 55 h 292"/>
                <a:gd name="T78" fmla="*/ 300 w 300"/>
                <a:gd name="T79" fmla="*/ 55 h 292"/>
                <a:gd name="T80" fmla="*/ 300 w 300"/>
                <a:gd name="T81" fmla="*/ 63 h 292"/>
                <a:gd name="T82" fmla="*/ 292 w 300"/>
                <a:gd name="T83" fmla="*/ 71 h 292"/>
                <a:gd name="T84" fmla="*/ 277 w 300"/>
                <a:gd name="T85" fmla="*/ 71 h 292"/>
                <a:gd name="T86" fmla="*/ 277 w 300"/>
                <a:gd name="T87" fmla="*/ 79 h 292"/>
                <a:gd name="T88" fmla="*/ 277 w 300"/>
                <a:gd name="T89" fmla="*/ 103 h 292"/>
                <a:gd name="T90" fmla="*/ 269 w 300"/>
                <a:gd name="T91" fmla="*/ 126 h 292"/>
                <a:gd name="T92" fmla="*/ 269 w 300"/>
                <a:gd name="T93" fmla="*/ 142 h 292"/>
                <a:gd name="T94" fmla="*/ 269 w 300"/>
                <a:gd name="T95" fmla="*/ 174 h 292"/>
                <a:gd name="T96" fmla="*/ 269 w 300"/>
                <a:gd name="T97" fmla="*/ 198 h 292"/>
                <a:gd name="T98" fmla="*/ 261 w 300"/>
                <a:gd name="T99" fmla="*/ 221 h 292"/>
                <a:gd name="T100" fmla="*/ 261 w 300"/>
                <a:gd name="T101" fmla="*/ 245 h 292"/>
                <a:gd name="T102" fmla="*/ 261 w 300"/>
                <a:gd name="T103" fmla="*/ 261 h 292"/>
                <a:gd name="T104" fmla="*/ 261 w 300"/>
                <a:gd name="T105" fmla="*/ 284 h 292"/>
                <a:gd name="T106" fmla="*/ 229 w 300"/>
                <a:gd name="T107" fmla="*/ 284 h 292"/>
                <a:gd name="T108" fmla="*/ 197 w 300"/>
                <a:gd name="T109" fmla="*/ 284 h 292"/>
                <a:gd name="T110" fmla="*/ 166 w 300"/>
                <a:gd name="T111" fmla="*/ 292 h 292"/>
                <a:gd name="T112" fmla="*/ 158 w 300"/>
                <a:gd name="T113" fmla="*/ 292 h 292"/>
                <a:gd name="T114" fmla="*/ 158 w 300"/>
                <a:gd name="T115" fmla="*/ 284 h 292"/>
                <a:gd name="T116" fmla="*/ 150 w 300"/>
                <a:gd name="T117" fmla="*/ 284 h 292"/>
                <a:gd name="T118" fmla="*/ 142 w 300"/>
                <a:gd name="T119" fmla="*/ 269 h 292"/>
                <a:gd name="T120" fmla="*/ 134 w 300"/>
                <a:gd name="T121" fmla="*/ 261 h 292"/>
                <a:gd name="T122" fmla="*/ 126 w 300"/>
                <a:gd name="T123" fmla="*/ 269 h 292"/>
                <a:gd name="T124" fmla="*/ 118 w 300"/>
                <a:gd name="T125" fmla="*/ 26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292">
                  <a:moveTo>
                    <a:pt x="118" y="269"/>
                  </a:moveTo>
                  <a:lnTo>
                    <a:pt x="110" y="261"/>
                  </a:lnTo>
                  <a:lnTo>
                    <a:pt x="95" y="253"/>
                  </a:lnTo>
                  <a:lnTo>
                    <a:pt x="87" y="237"/>
                  </a:lnTo>
                  <a:lnTo>
                    <a:pt x="79" y="229"/>
                  </a:lnTo>
                  <a:lnTo>
                    <a:pt x="71" y="221"/>
                  </a:lnTo>
                  <a:lnTo>
                    <a:pt x="71" y="213"/>
                  </a:lnTo>
                  <a:lnTo>
                    <a:pt x="63" y="205"/>
                  </a:lnTo>
                  <a:lnTo>
                    <a:pt x="55" y="198"/>
                  </a:lnTo>
                  <a:lnTo>
                    <a:pt x="31" y="205"/>
                  </a:lnTo>
                  <a:lnTo>
                    <a:pt x="16" y="205"/>
                  </a:lnTo>
                  <a:lnTo>
                    <a:pt x="0" y="198"/>
                  </a:lnTo>
                  <a:lnTo>
                    <a:pt x="39" y="79"/>
                  </a:lnTo>
                  <a:lnTo>
                    <a:pt x="47" y="79"/>
                  </a:lnTo>
                  <a:lnTo>
                    <a:pt x="63" y="87"/>
                  </a:lnTo>
                  <a:lnTo>
                    <a:pt x="95" y="87"/>
                  </a:lnTo>
                  <a:lnTo>
                    <a:pt x="103" y="87"/>
                  </a:lnTo>
                  <a:lnTo>
                    <a:pt x="110" y="87"/>
                  </a:lnTo>
                  <a:lnTo>
                    <a:pt x="118" y="71"/>
                  </a:lnTo>
                  <a:lnTo>
                    <a:pt x="110" y="63"/>
                  </a:lnTo>
                  <a:lnTo>
                    <a:pt x="118" y="63"/>
                  </a:lnTo>
                  <a:lnTo>
                    <a:pt x="126" y="55"/>
                  </a:lnTo>
                  <a:lnTo>
                    <a:pt x="134" y="47"/>
                  </a:lnTo>
                  <a:lnTo>
                    <a:pt x="142" y="47"/>
                  </a:lnTo>
                  <a:lnTo>
                    <a:pt x="150" y="47"/>
                  </a:lnTo>
                  <a:lnTo>
                    <a:pt x="150" y="32"/>
                  </a:lnTo>
                  <a:lnTo>
                    <a:pt x="158" y="32"/>
                  </a:lnTo>
                  <a:lnTo>
                    <a:pt x="158" y="8"/>
                  </a:lnTo>
                  <a:lnTo>
                    <a:pt x="174" y="8"/>
                  </a:lnTo>
                  <a:lnTo>
                    <a:pt x="190" y="16"/>
                  </a:lnTo>
                  <a:lnTo>
                    <a:pt x="213" y="24"/>
                  </a:lnTo>
                  <a:lnTo>
                    <a:pt x="229" y="32"/>
                  </a:lnTo>
                  <a:lnTo>
                    <a:pt x="237" y="32"/>
                  </a:lnTo>
                  <a:lnTo>
                    <a:pt x="237" y="0"/>
                  </a:lnTo>
                  <a:lnTo>
                    <a:pt x="245" y="8"/>
                  </a:lnTo>
                  <a:lnTo>
                    <a:pt x="253" y="16"/>
                  </a:lnTo>
                  <a:lnTo>
                    <a:pt x="277" y="32"/>
                  </a:lnTo>
                  <a:lnTo>
                    <a:pt x="277" y="40"/>
                  </a:lnTo>
                  <a:lnTo>
                    <a:pt x="292" y="55"/>
                  </a:lnTo>
                  <a:lnTo>
                    <a:pt x="300" y="55"/>
                  </a:lnTo>
                  <a:lnTo>
                    <a:pt x="300" y="63"/>
                  </a:lnTo>
                  <a:lnTo>
                    <a:pt x="292" y="71"/>
                  </a:lnTo>
                  <a:lnTo>
                    <a:pt x="277" y="71"/>
                  </a:lnTo>
                  <a:lnTo>
                    <a:pt x="277" y="79"/>
                  </a:lnTo>
                  <a:lnTo>
                    <a:pt x="277" y="103"/>
                  </a:lnTo>
                  <a:lnTo>
                    <a:pt x="269" y="126"/>
                  </a:lnTo>
                  <a:lnTo>
                    <a:pt x="269" y="142"/>
                  </a:lnTo>
                  <a:lnTo>
                    <a:pt x="269" y="174"/>
                  </a:lnTo>
                  <a:lnTo>
                    <a:pt x="269" y="198"/>
                  </a:lnTo>
                  <a:lnTo>
                    <a:pt x="261" y="221"/>
                  </a:lnTo>
                  <a:lnTo>
                    <a:pt x="261" y="245"/>
                  </a:lnTo>
                  <a:lnTo>
                    <a:pt x="261" y="261"/>
                  </a:lnTo>
                  <a:lnTo>
                    <a:pt x="261" y="284"/>
                  </a:lnTo>
                  <a:lnTo>
                    <a:pt x="229" y="284"/>
                  </a:lnTo>
                  <a:lnTo>
                    <a:pt x="197" y="284"/>
                  </a:lnTo>
                  <a:lnTo>
                    <a:pt x="166" y="292"/>
                  </a:lnTo>
                  <a:lnTo>
                    <a:pt x="158" y="292"/>
                  </a:lnTo>
                  <a:lnTo>
                    <a:pt x="158" y="284"/>
                  </a:lnTo>
                  <a:lnTo>
                    <a:pt x="150" y="284"/>
                  </a:lnTo>
                  <a:lnTo>
                    <a:pt x="142" y="269"/>
                  </a:lnTo>
                  <a:lnTo>
                    <a:pt x="134" y="261"/>
                  </a:lnTo>
                  <a:lnTo>
                    <a:pt x="126" y="269"/>
                  </a:lnTo>
                  <a:lnTo>
                    <a:pt x="118"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5" name="Freeform 308"/>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6" name="Freeform 309"/>
            <p:cNvSpPr>
              <a:spLocks/>
            </p:cNvSpPr>
            <p:nvPr/>
          </p:nvSpPr>
          <p:spPr bwMode="auto">
            <a:xfrm>
              <a:off x="2535" y="2805"/>
              <a:ext cx="63" cy="32"/>
            </a:xfrm>
            <a:custGeom>
              <a:avLst/>
              <a:gdLst>
                <a:gd name="T0" fmla="*/ 0 w 63"/>
                <a:gd name="T1" fmla="*/ 0 h 32"/>
                <a:gd name="T2" fmla="*/ 47 w 63"/>
                <a:gd name="T3" fmla="*/ 0 h 32"/>
                <a:gd name="T4" fmla="*/ 55 w 63"/>
                <a:gd name="T5" fmla="*/ 8 h 32"/>
                <a:gd name="T6" fmla="*/ 63 w 63"/>
                <a:gd name="T7" fmla="*/ 16 h 32"/>
                <a:gd name="T8" fmla="*/ 39 w 63"/>
                <a:gd name="T9" fmla="*/ 16 h 32"/>
                <a:gd name="T10" fmla="*/ 24 w 63"/>
                <a:gd name="T11" fmla="*/ 24 h 32"/>
                <a:gd name="T12" fmla="*/ 8 w 63"/>
                <a:gd name="T13" fmla="*/ 32 h 32"/>
                <a:gd name="T14" fmla="*/ 0 w 63"/>
                <a:gd name="T15" fmla="*/ 8 h 32"/>
                <a:gd name="T16" fmla="*/ 0 w 63"/>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2">
                  <a:moveTo>
                    <a:pt x="0" y="0"/>
                  </a:moveTo>
                  <a:lnTo>
                    <a:pt x="47" y="0"/>
                  </a:lnTo>
                  <a:lnTo>
                    <a:pt x="55" y="8"/>
                  </a:lnTo>
                  <a:lnTo>
                    <a:pt x="63" y="16"/>
                  </a:lnTo>
                  <a:lnTo>
                    <a:pt x="39" y="16"/>
                  </a:lnTo>
                  <a:lnTo>
                    <a:pt x="24" y="24"/>
                  </a:lnTo>
                  <a:lnTo>
                    <a:pt x="8" y="32"/>
                  </a:lnTo>
                  <a:lnTo>
                    <a:pt x="0" y="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7" name="Freeform 310"/>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8" name="Freeform 311"/>
            <p:cNvSpPr>
              <a:spLocks/>
            </p:cNvSpPr>
            <p:nvPr/>
          </p:nvSpPr>
          <p:spPr bwMode="auto">
            <a:xfrm>
              <a:off x="2551" y="2844"/>
              <a:ext cx="47" cy="32"/>
            </a:xfrm>
            <a:custGeom>
              <a:avLst/>
              <a:gdLst>
                <a:gd name="T0" fmla="*/ 0 w 47"/>
                <a:gd name="T1" fmla="*/ 8 h 32"/>
                <a:gd name="T2" fmla="*/ 8 w 47"/>
                <a:gd name="T3" fmla="*/ 0 h 32"/>
                <a:gd name="T4" fmla="*/ 23 w 47"/>
                <a:gd name="T5" fmla="*/ 0 h 32"/>
                <a:gd name="T6" fmla="*/ 31 w 47"/>
                <a:gd name="T7" fmla="*/ 0 h 32"/>
                <a:gd name="T8" fmla="*/ 39 w 47"/>
                <a:gd name="T9" fmla="*/ 8 h 32"/>
                <a:gd name="T10" fmla="*/ 47 w 47"/>
                <a:gd name="T11" fmla="*/ 16 h 32"/>
                <a:gd name="T12" fmla="*/ 47 w 47"/>
                <a:gd name="T13" fmla="*/ 24 h 32"/>
                <a:gd name="T14" fmla="*/ 39 w 47"/>
                <a:gd name="T15" fmla="*/ 24 h 32"/>
                <a:gd name="T16" fmla="*/ 23 w 47"/>
                <a:gd name="T17" fmla="*/ 32 h 32"/>
                <a:gd name="T18" fmla="*/ 15 w 47"/>
                <a:gd name="T19" fmla="*/ 32 h 32"/>
                <a:gd name="T20" fmla="*/ 0 w 47"/>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2">
                  <a:moveTo>
                    <a:pt x="0" y="8"/>
                  </a:moveTo>
                  <a:lnTo>
                    <a:pt x="8" y="0"/>
                  </a:lnTo>
                  <a:lnTo>
                    <a:pt x="23" y="0"/>
                  </a:lnTo>
                  <a:lnTo>
                    <a:pt x="31" y="0"/>
                  </a:lnTo>
                  <a:lnTo>
                    <a:pt x="39" y="8"/>
                  </a:lnTo>
                  <a:lnTo>
                    <a:pt x="47" y="16"/>
                  </a:lnTo>
                  <a:lnTo>
                    <a:pt x="47" y="24"/>
                  </a:lnTo>
                  <a:lnTo>
                    <a:pt x="39" y="24"/>
                  </a:lnTo>
                  <a:lnTo>
                    <a:pt x="23" y="32"/>
                  </a:lnTo>
                  <a:lnTo>
                    <a:pt x="15" y="32"/>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09" name="Freeform 312"/>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0" name="Freeform 313"/>
            <p:cNvSpPr>
              <a:spLocks/>
            </p:cNvSpPr>
            <p:nvPr/>
          </p:nvSpPr>
          <p:spPr bwMode="auto">
            <a:xfrm>
              <a:off x="3682" y="2291"/>
              <a:ext cx="111" cy="151"/>
            </a:xfrm>
            <a:custGeom>
              <a:avLst/>
              <a:gdLst>
                <a:gd name="T0" fmla="*/ 8 w 111"/>
                <a:gd name="T1" fmla="*/ 95 h 151"/>
                <a:gd name="T2" fmla="*/ 8 w 111"/>
                <a:gd name="T3" fmla="*/ 87 h 151"/>
                <a:gd name="T4" fmla="*/ 0 w 111"/>
                <a:gd name="T5" fmla="*/ 72 h 151"/>
                <a:gd name="T6" fmla="*/ 0 w 111"/>
                <a:gd name="T7" fmla="*/ 64 h 151"/>
                <a:gd name="T8" fmla="*/ 16 w 111"/>
                <a:gd name="T9" fmla="*/ 64 h 151"/>
                <a:gd name="T10" fmla="*/ 24 w 111"/>
                <a:gd name="T11" fmla="*/ 48 h 151"/>
                <a:gd name="T12" fmla="*/ 31 w 111"/>
                <a:gd name="T13" fmla="*/ 48 h 151"/>
                <a:gd name="T14" fmla="*/ 31 w 111"/>
                <a:gd name="T15" fmla="*/ 32 h 151"/>
                <a:gd name="T16" fmla="*/ 39 w 111"/>
                <a:gd name="T17" fmla="*/ 24 h 151"/>
                <a:gd name="T18" fmla="*/ 47 w 111"/>
                <a:gd name="T19" fmla="*/ 24 h 151"/>
                <a:gd name="T20" fmla="*/ 63 w 111"/>
                <a:gd name="T21" fmla="*/ 16 h 151"/>
                <a:gd name="T22" fmla="*/ 71 w 111"/>
                <a:gd name="T23" fmla="*/ 16 h 151"/>
                <a:gd name="T24" fmla="*/ 71 w 111"/>
                <a:gd name="T25" fmla="*/ 8 h 151"/>
                <a:gd name="T26" fmla="*/ 95 w 111"/>
                <a:gd name="T27" fmla="*/ 0 h 151"/>
                <a:gd name="T28" fmla="*/ 103 w 111"/>
                <a:gd name="T29" fmla="*/ 0 h 151"/>
                <a:gd name="T30" fmla="*/ 103 w 111"/>
                <a:gd name="T31" fmla="*/ 16 h 151"/>
                <a:gd name="T32" fmla="*/ 103 w 111"/>
                <a:gd name="T33" fmla="*/ 32 h 151"/>
                <a:gd name="T34" fmla="*/ 111 w 111"/>
                <a:gd name="T35" fmla="*/ 40 h 151"/>
                <a:gd name="T36" fmla="*/ 103 w 111"/>
                <a:gd name="T37" fmla="*/ 48 h 151"/>
                <a:gd name="T38" fmla="*/ 103 w 111"/>
                <a:gd name="T39" fmla="*/ 64 h 151"/>
                <a:gd name="T40" fmla="*/ 103 w 111"/>
                <a:gd name="T41" fmla="*/ 72 h 151"/>
                <a:gd name="T42" fmla="*/ 103 w 111"/>
                <a:gd name="T43" fmla="*/ 79 h 151"/>
                <a:gd name="T44" fmla="*/ 87 w 111"/>
                <a:gd name="T45" fmla="*/ 95 h 151"/>
                <a:gd name="T46" fmla="*/ 79 w 111"/>
                <a:gd name="T47" fmla="*/ 103 h 151"/>
                <a:gd name="T48" fmla="*/ 71 w 111"/>
                <a:gd name="T49" fmla="*/ 111 h 151"/>
                <a:gd name="T50" fmla="*/ 71 w 111"/>
                <a:gd name="T51" fmla="*/ 119 h 151"/>
                <a:gd name="T52" fmla="*/ 63 w 111"/>
                <a:gd name="T53" fmla="*/ 127 h 151"/>
                <a:gd name="T54" fmla="*/ 47 w 111"/>
                <a:gd name="T55" fmla="*/ 135 h 151"/>
                <a:gd name="T56" fmla="*/ 47 w 111"/>
                <a:gd name="T57" fmla="*/ 143 h 151"/>
                <a:gd name="T58" fmla="*/ 39 w 111"/>
                <a:gd name="T59" fmla="*/ 151 h 151"/>
                <a:gd name="T60" fmla="*/ 24 w 111"/>
                <a:gd name="T61" fmla="*/ 151 h 151"/>
                <a:gd name="T62" fmla="*/ 24 w 111"/>
                <a:gd name="T63" fmla="*/ 135 h 151"/>
                <a:gd name="T64" fmla="*/ 24 w 111"/>
                <a:gd name="T65" fmla="*/ 127 h 151"/>
                <a:gd name="T66" fmla="*/ 24 w 111"/>
                <a:gd name="T67" fmla="*/ 111 h 151"/>
                <a:gd name="T68" fmla="*/ 24 w 111"/>
                <a:gd name="T69" fmla="*/ 103 h 151"/>
                <a:gd name="T70" fmla="*/ 24 w 111"/>
                <a:gd name="T71" fmla="*/ 79 h 151"/>
                <a:gd name="T72" fmla="*/ 8 w 111"/>
                <a:gd name="T73" fmla="*/ 9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1" h="151">
                  <a:moveTo>
                    <a:pt x="8" y="95"/>
                  </a:moveTo>
                  <a:lnTo>
                    <a:pt x="8" y="87"/>
                  </a:lnTo>
                  <a:lnTo>
                    <a:pt x="0" y="72"/>
                  </a:lnTo>
                  <a:lnTo>
                    <a:pt x="0" y="64"/>
                  </a:lnTo>
                  <a:lnTo>
                    <a:pt x="16" y="64"/>
                  </a:lnTo>
                  <a:lnTo>
                    <a:pt x="24" y="48"/>
                  </a:lnTo>
                  <a:lnTo>
                    <a:pt x="31" y="48"/>
                  </a:lnTo>
                  <a:lnTo>
                    <a:pt x="31" y="32"/>
                  </a:lnTo>
                  <a:lnTo>
                    <a:pt x="39" y="24"/>
                  </a:lnTo>
                  <a:lnTo>
                    <a:pt x="47" y="24"/>
                  </a:lnTo>
                  <a:lnTo>
                    <a:pt x="63" y="16"/>
                  </a:lnTo>
                  <a:lnTo>
                    <a:pt x="71" y="16"/>
                  </a:lnTo>
                  <a:lnTo>
                    <a:pt x="71" y="8"/>
                  </a:lnTo>
                  <a:lnTo>
                    <a:pt x="95" y="0"/>
                  </a:lnTo>
                  <a:lnTo>
                    <a:pt x="103" y="0"/>
                  </a:lnTo>
                  <a:lnTo>
                    <a:pt x="103" y="16"/>
                  </a:lnTo>
                  <a:lnTo>
                    <a:pt x="103" y="32"/>
                  </a:lnTo>
                  <a:lnTo>
                    <a:pt x="111" y="40"/>
                  </a:lnTo>
                  <a:lnTo>
                    <a:pt x="103" y="48"/>
                  </a:lnTo>
                  <a:lnTo>
                    <a:pt x="103" y="64"/>
                  </a:lnTo>
                  <a:lnTo>
                    <a:pt x="103" y="72"/>
                  </a:lnTo>
                  <a:lnTo>
                    <a:pt x="103" y="79"/>
                  </a:lnTo>
                  <a:lnTo>
                    <a:pt x="87" y="95"/>
                  </a:lnTo>
                  <a:lnTo>
                    <a:pt x="79" y="103"/>
                  </a:lnTo>
                  <a:lnTo>
                    <a:pt x="71" y="111"/>
                  </a:lnTo>
                  <a:lnTo>
                    <a:pt x="71" y="119"/>
                  </a:lnTo>
                  <a:lnTo>
                    <a:pt x="63" y="127"/>
                  </a:lnTo>
                  <a:lnTo>
                    <a:pt x="47" y="135"/>
                  </a:lnTo>
                  <a:lnTo>
                    <a:pt x="47" y="143"/>
                  </a:lnTo>
                  <a:lnTo>
                    <a:pt x="39" y="151"/>
                  </a:lnTo>
                  <a:lnTo>
                    <a:pt x="24" y="151"/>
                  </a:lnTo>
                  <a:lnTo>
                    <a:pt x="24" y="135"/>
                  </a:lnTo>
                  <a:lnTo>
                    <a:pt x="24" y="127"/>
                  </a:lnTo>
                  <a:lnTo>
                    <a:pt x="24" y="111"/>
                  </a:lnTo>
                  <a:lnTo>
                    <a:pt x="24" y="103"/>
                  </a:lnTo>
                  <a:lnTo>
                    <a:pt x="24" y="79"/>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1" name="Freeform 314"/>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2" name="Freeform 315"/>
            <p:cNvSpPr>
              <a:spLocks/>
            </p:cNvSpPr>
            <p:nvPr/>
          </p:nvSpPr>
          <p:spPr bwMode="auto">
            <a:xfrm>
              <a:off x="3753" y="2252"/>
              <a:ext cx="221" cy="182"/>
            </a:xfrm>
            <a:custGeom>
              <a:avLst/>
              <a:gdLst>
                <a:gd name="T0" fmla="*/ 166 w 221"/>
                <a:gd name="T1" fmla="*/ 174 h 182"/>
                <a:gd name="T2" fmla="*/ 174 w 221"/>
                <a:gd name="T3" fmla="*/ 174 h 182"/>
                <a:gd name="T4" fmla="*/ 174 w 221"/>
                <a:gd name="T5" fmla="*/ 166 h 182"/>
                <a:gd name="T6" fmla="*/ 182 w 221"/>
                <a:gd name="T7" fmla="*/ 158 h 182"/>
                <a:gd name="T8" fmla="*/ 190 w 221"/>
                <a:gd name="T9" fmla="*/ 150 h 182"/>
                <a:gd name="T10" fmla="*/ 198 w 221"/>
                <a:gd name="T11" fmla="*/ 142 h 182"/>
                <a:gd name="T12" fmla="*/ 221 w 221"/>
                <a:gd name="T13" fmla="*/ 142 h 182"/>
                <a:gd name="T14" fmla="*/ 206 w 221"/>
                <a:gd name="T15" fmla="*/ 126 h 182"/>
                <a:gd name="T16" fmla="*/ 190 w 221"/>
                <a:gd name="T17" fmla="*/ 111 h 182"/>
                <a:gd name="T18" fmla="*/ 182 w 221"/>
                <a:gd name="T19" fmla="*/ 87 h 182"/>
                <a:gd name="T20" fmla="*/ 182 w 221"/>
                <a:gd name="T21" fmla="*/ 79 h 182"/>
                <a:gd name="T22" fmla="*/ 174 w 221"/>
                <a:gd name="T23" fmla="*/ 79 h 182"/>
                <a:gd name="T24" fmla="*/ 150 w 221"/>
                <a:gd name="T25" fmla="*/ 87 h 182"/>
                <a:gd name="T26" fmla="*/ 142 w 221"/>
                <a:gd name="T27" fmla="*/ 79 h 182"/>
                <a:gd name="T28" fmla="*/ 134 w 221"/>
                <a:gd name="T29" fmla="*/ 71 h 182"/>
                <a:gd name="T30" fmla="*/ 127 w 221"/>
                <a:gd name="T31" fmla="*/ 63 h 182"/>
                <a:gd name="T32" fmla="*/ 119 w 221"/>
                <a:gd name="T33" fmla="*/ 63 h 182"/>
                <a:gd name="T34" fmla="*/ 119 w 221"/>
                <a:gd name="T35" fmla="*/ 39 h 182"/>
                <a:gd name="T36" fmla="*/ 119 w 221"/>
                <a:gd name="T37" fmla="*/ 16 h 182"/>
                <a:gd name="T38" fmla="*/ 119 w 221"/>
                <a:gd name="T39" fmla="*/ 8 h 182"/>
                <a:gd name="T40" fmla="*/ 103 w 221"/>
                <a:gd name="T41" fmla="*/ 8 h 182"/>
                <a:gd name="T42" fmla="*/ 103 w 221"/>
                <a:gd name="T43" fmla="*/ 0 h 182"/>
                <a:gd name="T44" fmla="*/ 95 w 221"/>
                <a:gd name="T45" fmla="*/ 0 h 182"/>
                <a:gd name="T46" fmla="*/ 87 w 221"/>
                <a:gd name="T47" fmla="*/ 0 h 182"/>
                <a:gd name="T48" fmla="*/ 79 w 221"/>
                <a:gd name="T49" fmla="*/ 8 h 182"/>
                <a:gd name="T50" fmla="*/ 40 w 221"/>
                <a:gd name="T51" fmla="*/ 31 h 182"/>
                <a:gd name="T52" fmla="*/ 32 w 221"/>
                <a:gd name="T53" fmla="*/ 39 h 182"/>
                <a:gd name="T54" fmla="*/ 32 w 221"/>
                <a:gd name="T55" fmla="*/ 55 h 182"/>
                <a:gd name="T56" fmla="*/ 32 w 221"/>
                <a:gd name="T57" fmla="*/ 71 h 182"/>
                <a:gd name="T58" fmla="*/ 40 w 221"/>
                <a:gd name="T59" fmla="*/ 79 h 182"/>
                <a:gd name="T60" fmla="*/ 32 w 221"/>
                <a:gd name="T61" fmla="*/ 87 h 182"/>
                <a:gd name="T62" fmla="*/ 32 w 221"/>
                <a:gd name="T63" fmla="*/ 103 h 182"/>
                <a:gd name="T64" fmla="*/ 32 w 221"/>
                <a:gd name="T65" fmla="*/ 111 h 182"/>
                <a:gd name="T66" fmla="*/ 32 w 221"/>
                <a:gd name="T67" fmla="*/ 118 h 182"/>
                <a:gd name="T68" fmla="*/ 16 w 221"/>
                <a:gd name="T69" fmla="*/ 134 h 182"/>
                <a:gd name="T70" fmla="*/ 8 w 221"/>
                <a:gd name="T71" fmla="*/ 142 h 182"/>
                <a:gd name="T72" fmla="*/ 0 w 221"/>
                <a:gd name="T73" fmla="*/ 150 h 182"/>
                <a:gd name="T74" fmla="*/ 0 w 221"/>
                <a:gd name="T75" fmla="*/ 158 h 182"/>
                <a:gd name="T76" fmla="*/ 8 w 221"/>
                <a:gd name="T77" fmla="*/ 158 h 182"/>
                <a:gd name="T78" fmla="*/ 16 w 221"/>
                <a:gd name="T79" fmla="*/ 166 h 182"/>
                <a:gd name="T80" fmla="*/ 16 w 221"/>
                <a:gd name="T81" fmla="*/ 174 h 182"/>
                <a:gd name="T82" fmla="*/ 47 w 221"/>
                <a:gd name="T83" fmla="*/ 166 h 182"/>
                <a:gd name="T84" fmla="*/ 55 w 221"/>
                <a:gd name="T85" fmla="*/ 174 h 182"/>
                <a:gd name="T86" fmla="*/ 63 w 221"/>
                <a:gd name="T87" fmla="*/ 174 h 182"/>
                <a:gd name="T88" fmla="*/ 79 w 221"/>
                <a:gd name="T89" fmla="*/ 182 h 182"/>
                <a:gd name="T90" fmla="*/ 119 w 221"/>
                <a:gd name="T91" fmla="*/ 182 h 182"/>
                <a:gd name="T92" fmla="*/ 158 w 221"/>
                <a:gd name="T93" fmla="*/ 182 h 182"/>
                <a:gd name="T94" fmla="*/ 166 w 221"/>
                <a:gd name="T95"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182">
                  <a:moveTo>
                    <a:pt x="166" y="174"/>
                  </a:moveTo>
                  <a:lnTo>
                    <a:pt x="174" y="174"/>
                  </a:lnTo>
                  <a:lnTo>
                    <a:pt x="174" y="166"/>
                  </a:lnTo>
                  <a:lnTo>
                    <a:pt x="182" y="158"/>
                  </a:lnTo>
                  <a:lnTo>
                    <a:pt x="190" y="150"/>
                  </a:lnTo>
                  <a:lnTo>
                    <a:pt x="198" y="142"/>
                  </a:lnTo>
                  <a:lnTo>
                    <a:pt x="221" y="142"/>
                  </a:lnTo>
                  <a:lnTo>
                    <a:pt x="206" y="126"/>
                  </a:lnTo>
                  <a:lnTo>
                    <a:pt x="190" y="111"/>
                  </a:lnTo>
                  <a:lnTo>
                    <a:pt x="182" y="87"/>
                  </a:lnTo>
                  <a:lnTo>
                    <a:pt x="182" y="79"/>
                  </a:lnTo>
                  <a:lnTo>
                    <a:pt x="174" y="79"/>
                  </a:lnTo>
                  <a:lnTo>
                    <a:pt x="150" y="87"/>
                  </a:lnTo>
                  <a:lnTo>
                    <a:pt x="142" y="79"/>
                  </a:lnTo>
                  <a:lnTo>
                    <a:pt x="134" y="71"/>
                  </a:lnTo>
                  <a:lnTo>
                    <a:pt x="127" y="63"/>
                  </a:lnTo>
                  <a:lnTo>
                    <a:pt x="119" y="63"/>
                  </a:lnTo>
                  <a:lnTo>
                    <a:pt x="119" y="39"/>
                  </a:lnTo>
                  <a:lnTo>
                    <a:pt x="119" y="16"/>
                  </a:lnTo>
                  <a:lnTo>
                    <a:pt x="119" y="8"/>
                  </a:lnTo>
                  <a:lnTo>
                    <a:pt x="103" y="8"/>
                  </a:lnTo>
                  <a:lnTo>
                    <a:pt x="103" y="0"/>
                  </a:lnTo>
                  <a:lnTo>
                    <a:pt x="95" y="0"/>
                  </a:lnTo>
                  <a:lnTo>
                    <a:pt x="87" y="0"/>
                  </a:lnTo>
                  <a:lnTo>
                    <a:pt x="79" y="8"/>
                  </a:lnTo>
                  <a:lnTo>
                    <a:pt x="40" y="31"/>
                  </a:lnTo>
                  <a:lnTo>
                    <a:pt x="32" y="39"/>
                  </a:lnTo>
                  <a:lnTo>
                    <a:pt x="32" y="55"/>
                  </a:lnTo>
                  <a:lnTo>
                    <a:pt x="32" y="71"/>
                  </a:lnTo>
                  <a:lnTo>
                    <a:pt x="40" y="79"/>
                  </a:lnTo>
                  <a:lnTo>
                    <a:pt x="32" y="87"/>
                  </a:lnTo>
                  <a:lnTo>
                    <a:pt x="32" y="103"/>
                  </a:lnTo>
                  <a:lnTo>
                    <a:pt x="32" y="111"/>
                  </a:lnTo>
                  <a:lnTo>
                    <a:pt x="32" y="118"/>
                  </a:lnTo>
                  <a:lnTo>
                    <a:pt x="16" y="134"/>
                  </a:lnTo>
                  <a:lnTo>
                    <a:pt x="8" y="142"/>
                  </a:lnTo>
                  <a:lnTo>
                    <a:pt x="0" y="150"/>
                  </a:lnTo>
                  <a:lnTo>
                    <a:pt x="0" y="158"/>
                  </a:lnTo>
                  <a:lnTo>
                    <a:pt x="8" y="158"/>
                  </a:lnTo>
                  <a:lnTo>
                    <a:pt x="16" y="166"/>
                  </a:lnTo>
                  <a:lnTo>
                    <a:pt x="16" y="174"/>
                  </a:lnTo>
                  <a:lnTo>
                    <a:pt x="47" y="166"/>
                  </a:lnTo>
                  <a:lnTo>
                    <a:pt x="55" y="174"/>
                  </a:lnTo>
                  <a:lnTo>
                    <a:pt x="63" y="174"/>
                  </a:lnTo>
                  <a:lnTo>
                    <a:pt x="79" y="182"/>
                  </a:lnTo>
                  <a:lnTo>
                    <a:pt x="119" y="182"/>
                  </a:lnTo>
                  <a:lnTo>
                    <a:pt x="158" y="182"/>
                  </a:lnTo>
                  <a:lnTo>
                    <a:pt x="166" y="17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3" name="Freeform 316"/>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4" name="Freeform 317"/>
            <p:cNvSpPr>
              <a:spLocks/>
            </p:cNvSpPr>
            <p:nvPr/>
          </p:nvSpPr>
          <p:spPr bwMode="auto">
            <a:xfrm>
              <a:off x="3682" y="2418"/>
              <a:ext cx="482" cy="387"/>
            </a:xfrm>
            <a:custGeom>
              <a:avLst/>
              <a:gdLst>
                <a:gd name="T0" fmla="*/ 8 w 482"/>
                <a:gd name="T1" fmla="*/ 95 h 387"/>
                <a:gd name="T2" fmla="*/ 16 w 482"/>
                <a:gd name="T3" fmla="*/ 126 h 387"/>
                <a:gd name="T4" fmla="*/ 31 w 482"/>
                <a:gd name="T5" fmla="*/ 150 h 387"/>
                <a:gd name="T6" fmla="*/ 63 w 482"/>
                <a:gd name="T7" fmla="*/ 166 h 387"/>
                <a:gd name="T8" fmla="*/ 79 w 482"/>
                <a:gd name="T9" fmla="*/ 182 h 387"/>
                <a:gd name="T10" fmla="*/ 79 w 482"/>
                <a:gd name="T11" fmla="*/ 221 h 387"/>
                <a:gd name="T12" fmla="*/ 95 w 482"/>
                <a:gd name="T13" fmla="*/ 229 h 387"/>
                <a:gd name="T14" fmla="*/ 118 w 482"/>
                <a:gd name="T15" fmla="*/ 253 h 387"/>
                <a:gd name="T16" fmla="*/ 134 w 482"/>
                <a:gd name="T17" fmla="*/ 284 h 387"/>
                <a:gd name="T18" fmla="*/ 150 w 482"/>
                <a:gd name="T19" fmla="*/ 300 h 387"/>
                <a:gd name="T20" fmla="*/ 174 w 482"/>
                <a:gd name="T21" fmla="*/ 316 h 387"/>
                <a:gd name="T22" fmla="*/ 198 w 482"/>
                <a:gd name="T23" fmla="*/ 340 h 387"/>
                <a:gd name="T24" fmla="*/ 213 w 482"/>
                <a:gd name="T25" fmla="*/ 363 h 387"/>
                <a:gd name="T26" fmla="*/ 229 w 482"/>
                <a:gd name="T27" fmla="*/ 387 h 387"/>
                <a:gd name="T28" fmla="*/ 237 w 482"/>
                <a:gd name="T29" fmla="*/ 371 h 387"/>
                <a:gd name="T30" fmla="*/ 245 w 482"/>
                <a:gd name="T31" fmla="*/ 355 h 387"/>
                <a:gd name="T32" fmla="*/ 253 w 482"/>
                <a:gd name="T33" fmla="*/ 332 h 387"/>
                <a:gd name="T34" fmla="*/ 261 w 482"/>
                <a:gd name="T35" fmla="*/ 324 h 387"/>
                <a:gd name="T36" fmla="*/ 292 w 482"/>
                <a:gd name="T37" fmla="*/ 340 h 387"/>
                <a:gd name="T38" fmla="*/ 316 w 482"/>
                <a:gd name="T39" fmla="*/ 340 h 387"/>
                <a:gd name="T40" fmla="*/ 324 w 482"/>
                <a:gd name="T41" fmla="*/ 332 h 387"/>
                <a:gd name="T42" fmla="*/ 340 w 482"/>
                <a:gd name="T43" fmla="*/ 300 h 387"/>
                <a:gd name="T44" fmla="*/ 348 w 482"/>
                <a:gd name="T45" fmla="*/ 284 h 387"/>
                <a:gd name="T46" fmla="*/ 372 w 482"/>
                <a:gd name="T47" fmla="*/ 261 h 387"/>
                <a:gd name="T48" fmla="*/ 403 w 482"/>
                <a:gd name="T49" fmla="*/ 253 h 387"/>
                <a:gd name="T50" fmla="*/ 419 w 482"/>
                <a:gd name="T51" fmla="*/ 245 h 387"/>
                <a:gd name="T52" fmla="*/ 451 w 482"/>
                <a:gd name="T53" fmla="*/ 213 h 387"/>
                <a:gd name="T54" fmla="*/ 474 w 482"/>
                <a:gd name="T55" fmla="*/ 182 h 387"/>
                <a:gd name="T56" fmla="*/ 482 w 482"/>
                <a:gd name="T57" fmla="*/ 174 h 387"/>
                <a:gd name="T58" fmla="*/ 474 w 482"/>
                <a:gd name="T59" fmla="*/ 142 h 387"/>
                <a:gd name="T60" fmla="*/ 459 w 482"/>
                <a:gd name="T61" fmla="*/ 110 h 387"/>
                <a:gd name="T62" fmla="*/ 443 w 482"/>
                <a:gd name="T63" fmla="*/ 118 h 387"/>
                <a:gd name="T64" fmla="*/ 435 w 482"/>
                <a:gd name="T65" fmla="*/ 126 h 387"/>
                <a:gd name="T66" fmla="*/ 403 w 482"/>
                <a:gd name="T67" fmla="*/ 118 h 387"/>
                <a:gd name="T68" fmla="*/ 387 w 482"/>
                <a:gd name="T69" fmla="*/ 118 h 387"/>
                <a:gd name="T70" fmla="*/ 379 w 482"/>
                <a:gd name="T71" fmla="*/ 110 h 387"/>
                <a:gd name="T72" fmla="*/ 364 w 482"/>
                <a:gd name="T73" fmla="*/ 95 h 387"/>
                <a:gd name="T74" fmla="*/ 364 w 482"/>
                <a:gd name="T75" fmla="*/ 79 h 387"/>
                <a:gd name="T76" fmla="*/ 348 w 482"/>
                <a:gd name="T77" fmla="*/ 63 h 387"/>
                <a:gd name="T78" fmla="*/ 324 w 482"/>
                <a:gd name="T79" fmla="*/ 39 h 387"/>
                <a:gd name="T80" fmla="*/ 300 w 482"/>
                <a:gd name="T81" fmla="*/ 16 h 387"/>
                <a:gd name="T82" fmla="*/ 277 w 482"/>
                <a:gd name="T83" fmla="*/ 8 h 387"/>
                <a:gd name="T84" fmla="*/ 229 w 482"/>
                <a:gd name="T85" fmla="*/ 16 h 387"/>
                <a:gd name="T86" fmla="*/ 150 w 482"/>
                <a:gd name="T87" fmla="*/ 16 h 387"/>
                <a:gd name="T88" fmla="*/ 134 w 482"/>
                <a:gd name="T89" fmla="*/ 8 h 387"/>
                <a:gd name="T90" fmla="*/ 118 w 482"/>
                <a:gd name="T91" fmla="*/ 0 h 387"/>
                <a:gd name="T92" fmla="*/ 79 w 482"/>
                <a:gd name="T93" fmla="*/ 8 h 387"/>
                <a:gd name="T94" fmla="*/ 63 w 482"/>
                <a:gd name="T95" fmla="*/ 24 h 387"/>
                <a:gd name="T96" fmla="*/ 63 w 482"/>
                <a:gd name="T97" fmla="*/ 47 h 387"/>
                <a:gd name="T98" fmla="*/ 47 w 482"/>
                <a:gd name="T99" fmla="*/ 63 h 387"/>
                <a:gd name="T100" fmla="*/ 24 w 482"/>
                <a:gd name="T101" fmla="*/ 103 h 387"/>
                <a:gd name="T102" fmla="*/ 8 w 482"/>
                <a:gd name="T103" fmla="*/ 9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2" h="387">
                  <a:moveTo>
                    <a:pt x="0" y="87"/>
                  </a:moveTo>
                  <a:lnTo>
                    <a:pt x="8" y="95"/>
                  </a:lnTo>
                  <a:lnTo>
                    <a:pt x="8" y="110"/>
                  </a:lnTo>
                  <a:lnTo>
                    <a:pt x="16" y="126"/>
                  </a:lnTo>
                  <a:lnTo>
                    <a:pt x="24" y="150"/>
                  </a:lnTo>
                  <a:lnTo>
                    <a:pt x="31" y="150"/>
                  </a:lnTo>
                  <a:lnTo>
                    <a:pt x="39" y="158"/>
                  </a:lnTo>
                  <a:lnTo>
                    <a:pt x="63" y="166"/>
                  </a:lnTo>
                  <a:lnTo>
                    <a:pt x="63" y="174"/>
                  </a:lnTo>
                  <a:lnTo>
                    <a:pt x="79" y="182"/>
                  </a:lnTo>
                  <a:lnTo>
                    <a:pt x="79" y="189"/>
                  </a:lnTo>
                  <a:lnTo>
                    <a:pt x="79" y="221"/>
                  </a:lnTo>
                  <a:lnTo>
                    <a:pt x="87" y="221"/>
                  </a:lnTo>
                  <a:lnTo>
                    <a:pt x="95" y="229"/>
                  </a:lnTo>
                  <a:lnTo>
                    <a:pt x="103" y="237"/>
                  </a:lnTo>
                  <a:lnTo>
                    <a:pt x="118" y="253"/>
                  </a:lnTo>
                  <a:lnTo>
                    <a:pt x="118" y="276"/>
                  </a:lnTo>
                  <a:lnTo>
                    <a:pt x="134" y="284"/>
                  </a:lnTo>
                  <a:lnTo>
                    <a:pt x="134" y="292"/>
                  </a:lnTo>
                  <a:lnTo>
                    <a:pt x="150" y="300"/>
                  </a:lnTo>
                  <a:lnTo>
                    <a:pt x="166" y="308"/>
                  </a:lnTo>
                  <a:lnTo>
                    <a:pt x="174" y="316"/>
                  </a:lnTo>
                  <a:lnTo>
                    <a:pt x="190" y="324"/>
                  </a:lnTo>
                  <a:lnTo>
                    <a:pt x="198" y="340"/>
                  </a:lnTo>
                  <a:lnTo>
                    <a:pt x="205" y="355"/>
                  </a:lnTo>
                  <a:lnTo>
                    <a:pt x="213" y="363"/>
                  </a:lnTo>
                  <a:lnTo>
                    <a:pt x="221" y="379"/>
                  </a:lnTo>
                  <a:lnTo>
                    <a:pt x="229" y="387"/>
                  </a:lnTo>
                  <a:lnTo>
                    <a:pt x="229" y="379"/>
                  </a:lnTo>
                  <a:lnTo>
                    <a:pt x="237" y="371"/>
                  </a:lnTo>
                  <a:lnTo>
                    <a:pt x="245" y="363"/>
                  </a:lnTo>
                  <a:lnTo>
                    <a:pt x="245" y="355"/>
                  </a:lnTo>
                  <a:lnTo>
                    <a:pt x="253" y="340"/>
                  </a:lnTo>
                  <a:lnTo>
                    <a:pt x="253" y="332"/>
                  </a:lnTo>
                  <a:lnTo>
                    <a:pt x="261" y="332"/>
                  </a:lnTo>
                  <a:lnTo>
                    <a:pt x="261" y="324"/>
                  </a:lnTo>
                  <a:lnTo>
                    <a:pt x="277" y="332"/>
                  </a:lnTo>
                  <a:lnTo>
                    <a:pt x="292" y="340"/>
                  </a:lnTo>
                  <a:lnTo>
                    <a:pt x="308" y="340"/>
                  </a:lnTo>
                  <a:lnTo>
                    <a:pt x="316" y="340"/>
                  </a:lnTo>
                  <a:lnTo>
                    <a:pt x="324" y="340"/>
                  </a:lnTo>
                  <a:lnTo>
                    <a:pt x="324" y="332"/>
                  </a:lnTo>
                  <a:lnTo>
                    <a:pt x="332" y="324"/>
                  </a:lnTo>
                  <a:lnTo>
                    <a:pt x="340" y="300"/>
                  </a:lnTo>
                  <a:lnTo>
                    <a:pt x="340" y="292"/>
                  </a:lnTo>
                  <a:lnTo>
                    <a:pt x="348" y="284"/>
                  </a:lnTo>
                  <a:lnTo>
                    <a:pt x="364" y="268"/>
                  </a:lnTo>
                  <a:lnTo>
                    <a:pt x="372" y="261"/>
                  </a:lnTo>
                  <a:lnTo>
                    <a:pt x="379" y="261"/>
                  </a:lnTo>
                  <a:lnTo>
                    <a:pt x="403" y="253"/>
                  </a:lnTo>
                  <a:lnTo>
                    <a:pt x="411" y="245"/>
                  </a:lnTo>
                  <a:lnTo>
                    <a:pt x="419" y="245"/>
                  </a:lnTo>
                  <a:lnTo>
                    <a:pt x="419" y="237"/>
                  </a:lnTo>
                  <a:lnTo>
                    <a:pt x="451" y="213"/>
                  </a:lnTo>
                  <a:lnTo>
                    <a:pt x="466" y="197"/>
                  </a:lnTo>
                  <a:lnTo>
                    <a:pt x="474" y="182"/>
                  </a:lnTo>
                  <a:lnTo>
                    <a:pt x="482" y="182"/>
                  </a:lnTo>
                  <a:lnTo>
                    <a:pt x="482" y="174"/>
                  </a:lnTo>
                  <a:lnTo>
                    <a:pt x="482" y="166"/>
                  </a:lnTo>
                  <a:lnTo>
                    <a:pt x="474" y="142"/>
                  </a:lnTo>
                  <a:lnTo>
                    <a:pt x="466" y="126"/>
                  </a:lnTo>
                  <a:lnTo>
                    <a:pt x="459" y="110"/>
                  </a:lnTo>
                  <a:lnTo>
                    <a:pt x="459" y="103"/>
                  </a:lnTo>
                  <a:lnTo>
                    <a:pt x="443" y="118"/>
                  </a:lnTo>
                  <a:lnTo>
                    <a:pt x="443" y="126"/>
                  </a:lnTo>
                  <a:lnTo>
                    <a:pt x="435" y="126"/>
                  </a:lnTo>
                  <a:lnTo>
                    <a:pt x="419" y="126"/>
                  </a:lnTo>
                  <a:lnTo>
                    <a:pt x="403" y="118"/>
                  </a:lnTo>
                  <a:lnTo>
                    <a:pt x="395" y="118"/>
                  </a:lnTo>
                  <a:lnTo>
                    <a:pt x="387" y="118"/>
                  </a:lnTo>
                  <a:lnTo>
                    <a:pt x="387" y="110"/>
                  </a:lnTo>
                  <a:lnTo>
                    <a:pt x="379" y="110"/>
                  </a:lnTo>
                  <a:lnTo>
                    <a:pt x="372" y="103"/>
                  </a:lnTo>
                  <a:lnTo>
                    <a:pt x="364" y="95"/>
                  </a:lnTo>
                  <a:lnTo>
                    <a:pt x="356" y="87"/>
                  </a:lnTo>
                  <a:lnTo>
                    <a:pt x="364" y="79"/>
                  </a:lnTo>
                  <a:lnTo>
                    <a:pt x="364" y="71"/>
                  </a:lnTo>
                  <a:lnTo>
                    <a:pt x="348" y="63"/>
                  </a:lnTo>
                  <a:lnTo>
                    <a:pt x="332" y="47"/>
                  </a:lnTo>
                  <a:lnTo>
                    <a:pt x="324" y="39"/>
                  </a:lnTo>
                  <a:lnTo>
                    <a:pt x="316" y="31"/>
                  </a:lnTo>
                  <a:lnTo>
                    <a:pt x="300" y="16"/>
                  </a:lnTo>
                  <a:lnTo>
                    <a:pt x="292" y="8"/>
                  </a:lnTo>
                  <a:lnTo>
                    <a:pt x="277" y="8"/>
                  </a:lnTo>
                  <a:lnTo>
                    <a:pt x="245" y="8"/>
                  </a:lnTo>
                  <a:lnTo>
                    <a:pt x="229" y="16"/>
                  </a:lnTo>
                  <a:lnTo>
                    <a:pt x="190" y="16"/>
                  </a:lnTo>
                  <a:lnTo>
                    <a:pt x="150" y="16"/>
                  </a:lnTo>
                  <a:lnTo>
                    <a:pt x="142" y="16"/>
                  </a:lnTo>
                  <a:lnTo>
                    <a:pt x="134" y="8"/>
                  </a:lnTo>
                  <a:lnTo>
                    <a:pt x="126" y="8"/>
                  </a:lnTo>
                  <a:lnTo>
                    <a:pt x="118" y="0"/>
                  </a:lnTo>
                  <a:lnTo>
                    <a:pt x="87" y="8"/>
                  </a:lnTo>
                  <a:lnTo>
                    <a:pt x="79" y="8"/>
                  </a:lnTo>
                  <a:lnTo>
                    <a:pt x="71" y="16"/>
                  </a:lnTo>
                  <a:lnTo>
                    <a:pt x="63" y="24"/>
                  </a:lnTo>
                  <a:lnTo>
                    <a:pt x="71" y="39"/>
                  </a:lnTo>
                  <a:lnTo>
                    <a:pt x="63" y="47"/>
                  </a:lnTo>
                  <a:lnTo>
                    <a:pt x="55" y="55"/>
                  </a:lnTo>
                  <a:lnTo>
                    <a:pt x="47" y="63"/>
                  </a:lnTo>
                  <a:lnTo>
                    <a:pt x="39" y="79"/>
                  </a:lnTo>
                  <a:lnTo>
                    <a:pt x="24" y="103"/>
                  </a:lnTo>
                  <a:lnTo>
                    <a:pt x="24" y="95"/>
                  </a:lnTo>
                  <a:lnTo>
                    <a:pt x="8" y="95"/>
                  </a:lnTo>
                  <a:lnTo>
                    <a:pt x="0" y="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5" name="Freeform 318"/>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6" name="Freeform 319"/>
            <p:cNvSpPr>
              <a:spLocks/>
            </p:cNvSpPr>
            <p:nvPr/>
          </p:nvSpPr>
          <p:spPr bwMode="auto">
            <a:xfrm>
              <a:off x="4101" y="2465"/>
              <a:ext cx="127" cy="229"/>
            </a:xfrm>
            <a:custGeom>
              <a:avLst/>
              <a:gdLst>
                <a:gd name="T0" fmla="*/ 0 w 127"/>
                <a:gd name="T1" fmla="*/ 190 h 229"/>
                <a:gd name="T2" fmla="*/ 32 w 127"/>
                <a:gd name="T3" fmla="*/ 166 h 229"/>
                <a:gd name="T4" fmla="*/ 47 w 127"/>
                <a:gd name="T5" fmla="*/ 150 h 229"/>
                <a:gd name="T6" fmla="*/ 55 w 127"/>
                <a:gd name="T7" fmla="*/ 135 h 229"/>
                <a:gd name="T8" fmla="*/ 63 w 127"/>
                <a:gd name="T9" fmla="*/ 135 h 229"/>
                <a:gd name="T10" fmla="*/ 63 w 127"/>
                <a:gd name="T11" fmla="*/ 127 h 229"/>
                <a:gd name="T12" fmla="*/ 63 w 127"/>
                <a:gd name="T13" fmla="*/ 119 h 229"/>
                <a:gd name="T14" fmla="*/ 55 w 127"/>
                <a:gd name="T15" fmla="*/ 95 h 229"/>
                <a:gd name="T16" fmla="*/ 47 w 127"/>
                <a:gd name="T17" fmla="*/ 79 h 229"/>
                <a:gd name="T18" fmla="*/ 40 w 127"/>
                <a:gd name="T19" fmla="*/ 63 h 229"/>
                <a:gd name="T20" fmla="*/ 40 w 127"/>
                <a:gd name="T21" fmla="*/ 56 h 229"/>
                <a:gd name="T22" fmla="*/ 40 w 127"/>
                <a:gd name="T23" fmla="*/ 40 h 229"/>
                <a:gd name="T24" fmla="*/ 32 w 127"/>
                <a:gd name="T25" fmla="*/ 24 h 229"/>
                <a:gd name="T26" fmla="*/ 32 w 127"/>
                <a:gd name="T27" fmla="*/ 16 h 229"/>
                <a:gd name="T28" fmla="*/ 40 w 127"/>
                <a:gd name="T29" fmla="*/ 16 h 229"/>
                <a:gd name="T30" fmla="*/ 47 w 127"/>
                <a:gd name="T31" fmla="*/ 0 h 229"/>
                <a:gd name="T32" fmla="*/ 55 w 127"/>
                <a:gd name="T33" fmla="*/ 8 h 229"/>
                <a:gd name="T34" fmla="*/ 63 w 127"/>
                <a:gd name="T35" fmla="*/ 16 h 229"/>
                <a:gd name="T36" fmla="*/ 79 w 127"/>
                <a:gd name="T37" fmla="*/ 8 h 229"/>
                <a:gd name="T38" fmla="*/ 95 w 127"/>
                <a:gd name="T39" fmla="*/ 8 h 229"/>
                <a:gd name="T40" fmla="*/ 95 w 127"/>
                <a:gd name="T41" fmla="*/ 16 h 229"/>
                <a:gd name="T42" fmla="*/ 111 w 127"/>
                <a:gd name="T43" fmla="*/ 16 h 229"/>
                <a:gd name="T44" fmla="*/ 119 w 127"/>
                <a:gd name="T45" fmla="*/ 24 h 229"/>
                <a:gd name="T46" fmla="*/ 127 w 127"/>
                <a:gd name="T47" fmla="*/ 24 h 229"/>
                <a:gd name="T48" fmla="*/ 127 w 127"/>
                <a:gd name="T49" fmla="*/ 32 h 229"/>
                <a:gd name="T50" fmla="*/ 119 w 127"/>
                <a:gd name="T51" fmla="*/ 48 h 229"/>
                <a:gd name="T52" fmla="*/ 119 w 127"/>
                <a:gd name="T53" fmla="*/ 56 h 229"/>
                <a:gd name="T54" fmla="*/ 119 w 127"/>
                <a:gd name="T55" fmla="*/ 95 h 229"/>
                <a:gd name="T56" fmla="*/ 111 w 127"/>
                <a:gd name="T57" fmla="*/ 111 h 229"/>
                <a:gd name="T58" fmla="*/ 111 w 127"/>
                <a:gd name="T59" fmla="*/ 135 h 229"/>
                <a:gd name="T60" fmla="*/ 111 w 127"/>
                <a:gd name="T61" fmla="*/ 142 h 229"/>
                <a:gd name="T62" fmla="*/ 103 w 127"/>
                <a:gd name="T63" fmla="*/ 166 h 229"/>
                <a:gd name="T64" fmla="*/ 103 w 127"/>
                <a:gd name="T65" fmla="*/ 182 h 229"/>
                <a:gd name="T66" fmla="*/ 95 w 127"/>
                <a:gd name="T67" fmla="*/ 198 h 229"/>
                <a:gd name="T68" fmla="*/ 95 w 127"/>
                <a:gd name="T69" fmla="*/ 206 h 229"/>
                <a:gd name="T70" fmla="*/ 87 w 127"/>
                <a:gd name="T71" fmla="*/ 214 h 229"/>
                <a:gd name="T72" fmla="*/ 79 w 127"/>
                <a:gd name="T73" fmla="*/ 221 h 229"/>
                <a:gd name="T74" fmla="*/ 71 w 127"/>
                <a:gd name="T75" fmla="*/ 221 h 229"/>
                <a:gd name="T76" fmla="*/ 63 w 127"/>
                <a:gd name="T77" fmla="*/ 229 h 229"/>
                <a:gd name="T78" fmla="*/ 47 w 127"/>
                <a:gd name="T79" fmla="*/ 229 h 229"/>
                <a:gd name="T80" fmla="*/ 16 w 127"/>
                <a:gd name="T81" fmla="*/ 206 h 229"/>
                <a:gd name="T82" fmla="*/ 8 w 127"/>
                <a:gd name="T83" fmla="*/ 198 h 229"/>
                <a:gd name="T84" fmla="*/ 0 w 127"/>
                <a:gd name="T85" fmla="*/ 19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7" h="229">
                  <a:moveTo>
                    <a:pt x="0" y="190"/>
                  </a:moveTo>
                  <a:lnTo>
                    <a:pt x="32" y="166"/>
                  </a:lnTo>
                  <a:lnTo>
                    <a:pt x="47" y="150"/>
                  </a:lnTo>
                  <a:lnTo>
                    <a:pt x="55" y="135"/>
                  </a:lnTo>
                  <a:lnTo>
                    <a:pt x="63" y="135"/>
                  </a:lnTo>
                  <a:lnTo>
                    <a:pt x="63" y="127"/>
                  </a:lnTo>
                  <a:lnTo>
                    <a:pt x="63" y="119"/>
                  </a:lnTo>
                  <a:lnTo>
                    <a:pt x="55" y="95"/>
                  </a:lnTo>
                  <a:lnTo>
                    <a:pt x="47" y="79"/>
                  </a:lnTo>
                  <a:lnTo>
                    <a:pt x="40" y="63"/>
                  </a:lnTo>
                  <a:lnTo>
                    <a:pt x="40" y="56"/>
                  </a:lnTo>
                  <a:lnTo>
                    <a:pt x="40" y="40"/>
                  </a:lnTo>
                  <a:lnTo>
                    <a:pt x="32" y="24"/>
                  </a:lnTo>
                  <a:lnTo>
                    <a:pt x="32" y="16"/>
                  </a:lnTo>
                  <a:lnTo>
                    <a:pt x="40" y="16"/>
                  </a:lnTo>
                  <a:lnTo>
                    <a:pt x="47" y="0"/>
                  </a:lnTo>
                  <a:lnTo>
                    <a:pt x="55" y="8"/>
                  </a:lnTo>
                  <a:lnTo>
                    <a:pt x="63" y="16"/>
                  </a:lnTo>
                  <a:lnTo>
                    <a:pt x="79" y="8"/>
                  </a:lnTo>
                  <a:lnTo>
                    <a:pt x="95" y="8"/>
                  </a:lnTo>
                  <a:lnTo>
                    <a:pt x="95" y="16"/>
                  </a:lnTo>
                  <a:lnTo>
                    <a:pt x="111" y="16"/>
                  </a:lnTo>
                  <a:lnTo>
                    <a:pt x="119" y="24"/>
                  </a:lnTo>
                  <a:lnTo>
                    <a:pt x="127" y="24"/>
                  </a:lnTo>
                  <a:lnTo>
                    <a:pt x="127" y="32"/>
                  </a:lnTo>
                  <a:lnTo>
                    <a:pt x="119" y="48"/>
                  </a:lnTo>
                  <a:lnTo>
                    <a:pt x="119" y="56"/>
                  </a:lnTo>
                  <a:lnTo>
                    <a:pt x="119" y="95"/>
                  </a:lnTo>
                  <a:lnTo>
                    <a:pt x="111" y="111"/>
                  </a:lnTo>
                  <a:lnTo>
                    <a:pt x="111" y="135"/>
                  </a:lnTo>
                  <a:lnTo>
                    <a:pt x="111" y="142"/>
                  </a:lnTo>
                  <a:lnTo>
                    <a:pt x="103" y="166"/>
                  </a:lnTo>
                  <a:lnTo>
                    <a:pt x="103" y="182"/>
                  </a:lnTo>
                  <a:lnTo>
                    <a:pt x="95" y="198"/>
                  </a:lnTo>
                  <a:lnTo>
                    <a:pt x="95" y="206"/>
                  </a:lnTo>
                  <a:lnTo>
                    <a:pt x="87" y="214"/>
                  </a:lnTo>
                  <a:lnTo>
                    <a:pt x="79" y="221"/>
                  </a:lnTo>
                  <a:lnTo>
                    <a:pt x="71" y="221"/>
                  </a:lnTo>
                  <a:lnTo>
                    <a:pt x="63" y="229"/>
                  </a:lnTo>
                  <a:lnTo>
                    <a:pt x="47" y="229"/>
                  </a:lnTo>
                  <a:lnTo>
                    <a:pt x="16" y="206"/>
                  </a:lnTo>
                  <a:lnTo>
                    <a:pt x="8" y="198"/>
                  </a:lnTo>
                  <a:lnTo>
                    <a:pt x="0"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7" name="Freeform 320"/>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18" name="Freeform 321"/>
            <p:cNvSpPr>
              <a:spLocks/>
            </p:cNvSpPr>
            <p:nvPr/>
          </p:nvSpPr>
          <p:spPr bwMode="auto">
            <a:xfrm>
              <a:off x="3911" y="2655"/>
              <a:ext cx="237" cy="237"/>
            </a:xfrm>
            <a:custGeom>
              <a:avLst/>
              <a:gdLst>
                <a:gd name="T0" fmla="*/ 237 w 237"/>
                <a:gd name="T1" fmla="*/ 39 h 237"/>
                <a:gd name="T2" fmla="*/ 230 w 237"/>
                <a:gd name="T3" fmla="*/ 47 h 237"/>
                <a:gd name="T4" fmla="*/ 222 w 237"/>
                <a:gd name="T5" fmla="*/ 55 h 237"/>
                <a:gd name="T6" fmla="*/ 222 w 237"/>
                <a:gd name="T7" fmla="*/ 87 h 237"/>
                <a:gd name="T8" fmla="*/ 206 w 237"/>
                <a:gd name="T9" fmla="*/ 110 h 237"/>
                <a:gd name="T10" fmla="*/ 190 w 237"/>
                <a:gd name="T11" fmla="*/ 126 h 237"/>
                <a:gd name="T12" fmla="*/ 174 w 237"/>
                <a:gd name="T13" fmla="*/ 134 h 237"/>
                <a:gd name="T14" fmla="*/ 158 w 237"/>
                <a:gd name="T15" fmla="*/ 150 h 237"/>
                <a:gd name="T16" fmla="*/ 127 w 237"/>
                <a:gd name="T17" fmla="*/ 174 h 237"/>
                <a:gd name="T18" fmla="*/ 119 w 237"/>
                <a:gd name="T19" fmla="*/ 182 h 237"/>
                <a:gd name="T20" fmla="*/ 119 w 237"/>
                <a:gd name="T21" fmla="*/ 189 h 237"/>
                <a:gd name="T22" fmla="*/ 111 w 237"/>
                <a:gd name="T23" fmla="*/ 189 h 237"/>
                <a:gd name="T24" fmla="*/ 103 w 237"/>
                <a:gd name="T25" fmla="*/ 197 h 237"/>
                <a:gd name="T26" fmla="*/ 95 w 237"/>
                <a:gd name="T27" fmla="*/ 205 h 237"/>
                <a:gd name="T28" fmla="*/ 79 w 237"/>
                <a:gd name="T29" fmla="*/ 213 h 237"/>
                <a:gd name="T30" fmla="*/ 63 w 237"/>
                <a:gd name="T31" fmla="*/ 229 h 237"/>
                <a:gd name="T32" fmla="*/ 56 w 237"/>
                <a:gd name="T33" fmla="*/ 237 h 237"/>
                <a:gd name="T34" fmla="*/ 40 w 237"/>
                <a:gd name="T35" fmla="*/ 237 h 237"/>
                <a:gd name="T36" fmla="*/ 32 w 237"/>
                <a:gd name="T37" fmla="*/ 229 h 237"/>
                <a:gd name="T38" fmla="*/ 24 w 237"/>
                <a:gd name="T39" fmla="*/ 221 h 237"/>
                <a:gd name="T40" fmla="*/ 24 w 237"/>
                <a:gd name="T41" fmla="*/ 213 h 237"/>
                <a:gd name="T42" fmla="*/ 24 w 237"/>
                <a:gd name="T43" fmla="*/ 205 h 237"/>
                <a:gd name="T44" fmla="*/ 16 w 237"/>
                <a:gd name="T45" fmla="*/ 182 h 237"/>
                <a:gd name="T46" fmla="*/ 8 w 237"/>
                <a:gd name="T47" fmla="*/ 166 h 237"/>
                <a:gd name="T48" fmla="*/ 0 w 237"/>
                <a:gd name="T49" fmla="*/ 150 h 237"/>
                <a:gd name="T50" fmla="*/ 0 w 237"/>
                <a:gd name="T51" fmla="*/ 142 h 237"/>
                <a:gd name="T52" fmla="*/ 8 w 237"/>
                <a:gd name="T53" fmla="*/ 134 h 237"/>
                <a:gd name="T54" fmla="*/ 16 w 237"/>
                <a:gd name="T55" fmla="*/ 126 h 237"/>
                <a:gd name="T56" fmla="*/ 16 w 237"/>
                <a:gd name="T57" fmla="*/ 118 h 237"/>
                <a:gd name="T58" fmla="*/ 24 w 237"/>
                <a:gd name="T59" fmla="*/ 103 h 237"/>
                <a:gd name="T60" fmla="*/ 24 w 237"/>
                <a:gd name="T61" fmla="*/ 95 h 237"/>
                <a:gd name="T62" fmla="*/ 32 w 237"/>
                <a:gd name="T63" fmla="*/ 95 h 237"/>
                <a:gd name="T64" fmla="*/ 32 w 237"/>
                <a:gd name="T65" fmla="*/ 87 h 237"/>
                <a:gd name="T66" fmla="*/ 48 w 237"/>
                <a:gd name="T67" fmla="*/ 95 h 237"/>
                <a:gd name="T68" fmla="*/ 63 w 237"/>
                <a:gd name="T69" fmla="*/ 103 h 237"/>
                <a:gd name="T70" fmla="*/ 79 w 237"/>
                <a:gd name="T71" fmla="*/ 103 h 237"/>
                <a:gd name="T72" fmla="*/ 87 w 237"/>
                <a:gd name="T73" fmla="*/ 103 h 237"/>
                <a:gd name="T74" fmla="*/ 95 w 237"/>
                <a:gd name="T75" fmla="*/ 103 h 237"/>
                <a:gd name="T76" fmla="*/ 95 w 237"/>
                <a:gd name="T77" fmla="*/ 95 h 237"/>
                <a:gd name="T78" fmla="*/ 103 w 237"/>
                <a:gd name="T79" fmla="*/ 87 h 237"/>
                <a:gd name="T80" fmla="*/ 111 w 237"/>
                <a:gd name="T81" fmla="*/ 63 h 237"/>
                <a:gd name="T82" fmla="*/ 111 w 237"/>
                <a:gd name="T83" fmla="*/ 55 h 237"/>
                <a:gd name="T84" fmla="*/ 119 w 237"/>
                <a:gd name="T85" fmla="*/ 47 h 237"/>
                <a:gd name="T86" fmla="*/ 135 w 237"/>
                <a:gd name="T87" fmla="*/ 31 h 237"/>
                <a:gd name="T88" fmla="*/ 143 w 237"/>
                <a:gd name="T89" fmla="*/ 24 h 237"/>
                <a:gd name="T90" fmla="*/ 150 w 237"/>
                <a:gd name="T91" fmla="*/ 24 h 237"/>
                <a:gd name="T92" fmla="*/ 174 w 237"/>
                <a:gd name="T93" fmla="*/ 16 h 237"/>
                <a:gd name="T94" fmla="*/ 182 w 237"/>
                <a:gd name="T95" fmla="*/ 8 h 237"/>
                <a:gd name="T96" fmla="*/ 190 w 237"/>
                <a:gd name="T97" fmla="*/ 8 h 237"/>
                <a:gd name="T98" fmla="*/ 190 w 237"/>
                <a:gd name="T99" fmla="*/ 0 h 237"/>
                <a:gd name="T100" fmla="*/ 198 w 237"/>
                <a:gd name="T101" fmla="*/ 8 h 237"/>
                <a:gd name="T102" fmla="*/ 206 w 237"/>
                <a:gd name="T103" fmla="*/ 16 h 237"/>
                <a:gd name="T104" fmla="*/ 237 w 237"/>
                <a:gd name="T105" fmla="*/ 3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7" h="237">
                  <a:moveTo>
                    <a:pt x="237" y="39"/>
                  </a:moveTo>
                  <a:lnTo>
                    <a:pt x="230" y="47"/>
                  </a:lnTo>
                  <a:lnTo>
                    <a:pt x="222" y="55"/>
                  </a:lnTo>
                  <a:lnTo>
                    <a:pt x="222" y="87"/>
                  </a:lnTo>
                  <a:lnTo>
                    <a:pt x="206" y="110"/>
                  </a:lnTo>
                  <a:lnTo>
                    <a:pt x="190" y="126"/>
                  </a:lnTo>
                  <a:lnTo>
                    <a:pt x="174" y="134"/>
                  </a:lnTo>
                  <a:lnTo>
                    <a:pt x="158" y="150"/>
                  </a:lnTo>
                  <a:lnTo>
                    <a:pt x="127" y="174"/>
                  </a:lnTo>
                  <a:lnTo>
                    <a:pt x="119" y="182"/>
                  </a:lnTo>
                  <a:lnTo>
                    <a:pt x="119" y="189"/>
                  </a:lnTo>
                  <a:lnTo>
                    <a:pt x="111" y="189"/>
                  </a:lnTo>
                  <a:lnTo>
                    <a:pt x="103" y="197"/>
                  </a:lnTo>
                  <a:lnTo>
                    <a:pt x="95" y="205"/>
                  </a:lnTo>
                  <a:lnTo>
                    <a:pt x="79" y="213"/>
                  </a:lnTo>
                  <a:lnTo>
                    <a:pt x="63" y="229"/>
                  </a:lnTo>
                  <a:lnTo>
                    <a:pt x="56" y="237"/>
                  </a:lnTo>
                  <a:lnTo>
                    <a:pt x="40" y="237"/>
                  </a:lnTo>
                  <a:lnTo>
                    <a:pt x="32" y="229"/>
                  </a:lnTo>
                  <a:lnTo>
                    <a:pt x="24" y="221"/>
                  </a:lnTo>
                  <a:lnTo>
                    <a:pt x="24" y="213"/>
                  </a:lnTo>
                  <a:lnTo>
                    <a:pt x="24" y="205"/>
                  </a:lnTo>
                  <a:lnTo>
                    <a:pt x="16" y="182"/>
                  </a:lnTo>
                  <a:lnTo>
                    <a:pt x="8" y="166"/>
                  </a:lnTo>
                  <a:lnTo>
                    <a:pt x="0" y="150"/>
                  </a:lnTo>
                  <a:lnTo>
                    <a:pt x="0" y="142"/>
                  </a:lnTo>
                  <a:lnTo>
                    <a:pt x="8" y="134"/>
                  </a:lnTo>
                  <a:lnTo>
                    <a:pt x="16" y="126"/>
                  </a:lnTo>
                  <a:lnTo>
                    <a:pt x="16" y="118"/>
                  </a:lnTo>
                  <a:lnTo>
                    <a:pt x="24" y="103"/>
                  </a:lnTo>
                  <a:lnTo>
                    <a:pt x="24" y="95"/>
                  </a:lnTo>
                  <a:lnTo>
                    <a:pt x="32" y="95"/>
                  </a:lnTo>
                  <a:lnTo>
                    <a:pt x="32" y="87"/>
                  </a:lnTo>
                  <a:lnTo>
                    <a:pt x="48" y="95"/>
                  </a:lnTo>
                  <a:lnTo>
                    <a:pt x="63" y="103"/>
                  </a:lnTo>
                  <a:lnTo>
                    <a:pt x="79" y="103"/>
                  </a:lnTo>
                  <a:lnTo>
                    <a:pt x="87" y="103"/>
                  </a:lnTo>
                  <a:lnTo>
                    <a:pt x="95" y="103"/>
                  </a:lnTo>
                  <a:lnTo>
                    <a:pt x="95" y="95"/>
                  </a:lnTo>
                  <a:lnTo>
                    <a:pt x="103" y="87"/>
                  </a:lnTo>
                  <a:lnTo>
                    <a:pt x="111" y="63"/>
                  </a:lnTo>
                  <a:lnTo>
                    <a:pt x="111" y="55"/>
                  </a:lnTo>
                  <a:lnTo>
                    <a:pt x="119" y="47"/>
                  </a:lnTo>
                  <a:lnTo>
                    <a:pt x="135" y="31"/>
                  </a:lnTo>
                  <a:lnTo>
                    <a:pt x="143" y="24"/>
                  </a:lnTo>
                  <a:lnTo>
                    <a:pt x="150" y="24"/>
                  </a:lnTo>
                  <a:lnTo>
                    <a:pt x="174" y="16"/>
                  </a:lnTo>
                  <a:lnTo>
                    <a:pt x="182" y="8"/>
                  </a:lnTo>
                  <a:lnTo>
                    <a:pt x="190" y="8"/>
                  </a:lnTo>
                  <a:lnTo>
                    <a:pt x="190" y="0"/>
                  </a:lnTo>
                  <a:lnTo>
                    <a:pt x="198" y="8"/>
                  </a:lnTo>
                  <a:lnTo>
                    <a:pt x="206" y="16"/>
                  </a:lnTo>
                  <a:lnTo>
                    <a:pt x="237"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9" name="Freeform 322"/>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0" name="Freeform 323"/>
            <p:cNvSpPr>
              <a:spLocks/>
            </p:cNvSpPr>
            <p:nvPr/>
          </p:nvSpPr>
          <p:spPr bwMode="auto">
            <a:xfrm>
              <a:off x="3682" y="2370"/>
              <a:ext cx="24" cy="48"/>
            </a:xfrm>
            <a:custGeom>
              <a:avLst/>
              <a:gdLst>
                <a:gd name="T0" fmla="*/ 8 w 24"/>
                <a:gd name="T1" fmla="*/ 16 h 48"/>
                <a:gd name="T2" fmla="*/ 24 w 24"/>
                <a:gd name="T3" fmla="*/ 0 h 48"/>
                <a:gd name="T4" fmla="*/ 24 w 24"/>
                <a:gd name="T5" fmla="*/ 24 h 48"/>
                <a:gd name="T6" fmla="*/ 24 w 24"/>
                <a:gd name="T7" fmla="*/ 32 h 48"/>
                <a:gd name="T8" fmla="*/ 24 w 24"/>
                <a:gd name="T9" fmla="*/ 48 h 48"/>
                <a:gd name="T10" fmla="*/ 0 w 24"/>
                <a:gd name="T11" fmla="*/ 40 h 48"/>
                <a:gd name="T12" fmla="*/ 0 w 24"/>
                <a:gd name="T13" fmla="*/ 24 h 48"/>
                <a:gd name="T14" fmla="*/ 8 w 24"/>
                <a:gd name="T15" fmla="*/ 1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8">
                  <a:moveTo>
                    <a:pt x="8" y="16"/>
                  </a:moveTo>
                  <a:lnTo>
                    <a:pt x="24" y="0"/>
                  </a:lnTo>
                  <a:lnTo>
                    <a:pt x="24" y="24"/>
                  </a:lnTo>
                  <a:lnTo>
                    <a:pt x="24" y="32"/>
                  </a:lnTo>
                  <a:lnTo>
                    <a:pt x="24" y="48"/>
                  </a:lnTo>
                  <a:lnTo>
                    <a:pt x="0" y="40"/>
                  </a:lnTo>
                  <a:lnTo>
                    <a:pt x="0" y="24"/>
                  </a:lnTo>
                  <a:lnTo>
                    <a:pt x="8"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1" name="Freeform 324"/>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2" name="Freeform 325"/>
            <p:cNvSpPr>
              <a:spLocks/>
            </p:cNvSpPr>
            <p:nvPr/>
          </p:nvSpPr>
          <p:spPr bwMode="auto">
            <a:xfrm>
              <a:off x="3674" y="2410"/>
              <a:ext cx="32" cy="103"/>
            </a:xfrm>
            <a:custGeom>
              <a:avLst/>
              <a:gdLst>
                <a:gd name="T0" fmla="*/ 8 w 32"/>
                <a:gd name="T1" fmla="*/ 95 h 103"/>
                <a:gd name="T2" fmla="*/ 8 w 32"/>
                <a:gd name="T3" fmla="*/ 87 h 103"/>
                <a:gd name="T4" fmla="*/ 0 w 32"/>
                <a:gd name="T5" fmla="*/ 79 h 103"/>
                <a:gd name="T6" fmla="*/ 0 w 32"/>
                <a:gd name="T7" fmla="*/ 71 h 103"/>
                <a:gd name="T8" fmla="*/ 0 w 32"/>
                <a:gd name="T9" fmla="*/ 63 h 103"/>
                <a:gd name="T10" fmla="*/ 0 w 32"/>
                <a:gd name="T11" fmla="*/ 47 h 103"/>
                <a:gd name="T12" fmla="*/ 0 w 32"/>
                <a:gd name="T13" fmla="*/ 39 h 103"/>
                <a:gd name="T14" fmla="*/ 8 w 32"/>
                <a:gd name="T15" fmla="*/ 24 h 103"/>
                <a:gd name="T16" fmla="*/ 8 w 32"/>
                <a:gd name="T17" fmla="*/ 8 h 103"/>
                <a:gd name="T18" fmla="*/ 8 w 32"/>
                <a:gd name="T19" fmla="*/ 0 h 103"/>
                <a:gd name="T20" fmla="*/ 32 w 32"/>
                <a:gd name="T21" fmla="*/ 8 h 103"/>
                <a:gd name="T22" fmla="*/ 32 w 32"/>
                <a:gd name="T23" fmla="*/ 16 h 103"/>
                <a:gd name="T24" fmla="*/ 32 w 32"/>
                <a:gd name="T25" fmla="*/ 24 h 103"/>
                <a:gd name="T26" fmla="*/ 32 w 32"/>
                <a:gd name="T27" fmla="*/ 32 h 103"/>
                <a:gd name="T28" fmla="*/ 24 w 32"/>
                <a:gd name="T29" fmla="*/ 47 h 103"/>
                <a:gd name="T30" fmla="*/ 24 w 32"/>
                <a:gd name="T31" fmla="*/ 87 h 103"/>
                <a:gd name="T32" fmla="*/ 16 w 32"/>
                <a:gd name="T33" fmla="*/ 95 h 103"/>
                <a:gd name="T34" fmla="*/ 16 w 32"/>
                <a:gd name="T35" fmla="*/ 103 h 103"/>
                <a:gd name="T36" fmla="*/ 8 w 32"/>
                <a:gd name="T37" fmla="*/ 9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3">
                  <a:moveTo>
                    <a:pt x="8" y="95"/>
                  </a:moveTo>
                  <a:lnTo>
                    <a:pt x="8" y="87"/>
                  </a:lnTo>
                  <a:lnTo>
                    <a:pt x="0" y="79"/>
                  </a:lnTo>
                  <a:lnTo>
                    <a:pt x="0" y="71"/>
                  </a:lnTo>
                  <a:lnTo>
                    <a:pt x="0" y="63"/>
                  </a:lnTo>
                  <a:lnTo>
                    <a:pt x="0" y="47"/>
                  </a:lnTo>
                  <a:lnTo>
                    <a:pt x="0" y="39"/>
                  </a:lnTo>
                  <a:lnTo>
                    <a:pt x="8" y="24"/>
                  </a:lnTo>
                  <a:lnTo>
                    <a:pt x="8" y="8"/>
                  </a:lnTo>
                  <a:lnTo>
                    <a:pt x="8" y="0"/>
                  </a:lnTo>
                  <a:lnTo>
                    <a:pt x="32" y="8"/>
                  </a:lnTo>
                  <a:lnTo>
                    <a:pt x="32" y="16"/>
                  </a:lnTo>
                  <a:lnTo>
                    <a:pt x="32" y="24"/>
                  </a:lnTo>
                  <a:lnTo>
                    <a:pt x="32" y="32"/>
                  </a:lnTo>
                  <a:lnTo>
                    <a:pt x="24" y="47"/>
                  </a:lnTo>
                  <a:lnTo>
                    <a:pt x="24" y="87"/>
                  </a:lnTo>
                  <a:lnTo>
                    <a:pt x="16" y="95"/>
                  </a:lnTo>
                  <a:lnTo>
                    <a:pt x="16" y="103"/>
                  </a:lnTo>
                  <a:lnTo>
                    <a:pt x="8" y="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3" name="Freeform 326"/>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4" name="Freeform 327"/>
            <p:cNvSpPr>
              <a:spLocks/>
            </p:cNvSpPr>
            <p:nvPr/>
          </p:nvSpPr>
          <p:spPr bwMode="auto">
            <a:xfrm>
              <a:off x="3690" y="2410"/>
              <a:ext cx="79" cy="111"/>
            </a:xfrm>
            <a:custGeom>
              <a:avLst/>
              <a:gdLst>
                <a:gd name="T0" fmla="*/ 16 w 79"/>
                <a:gd name="T1" fmla="*/ 32 h 111"/>
                <a:gd name="T2" fmla="*/ 8 w 79"/>
                <a:gd name="T3" fmla="*/ 47 h 111"/>
                <a:gd name="T4" fmla="*/ 8 w 79"/>
                <a:gd name="T5" fmla="*/ 87 h 111"/>
                <a:gd name="T6" fmla="*/ 0 w 79"/>
                <a:gd name="T7" fmla="*/ 95 h 111"/>
                <a:gd name="T8" fmla="*/ 0 w 79"/>
                <a:gd name="T9" fmla="*/ 103 h 111"/>
                <a:gd name="T10" fmla="*/ 16 w 79"/>
                <a:gd name="T11" fmla="*/ 103 h 111"/>
                <a:gd name="T12" fmla="*/ 16 w 79"/>
                <a:gd name="T13" fmla="*/ 111 h 111"/>
                <a:gd name="T14" fmla="*/ 31 w 79"/>
                <a:gd name="T15" fmla="*/ 87 h 111"/>
                <a:gd name="T16" fmla="*/ 39 w 79"/>
                <a:gd name="T17" fmla="*/ 71 h 111"/>
                <a:gd name="T18" fmla="*/ 55 w 79"/>
                <a:gd name="T19" fmla="*/ 55 h 111"/>
                <a:gd name="T20" fmla="*/ 63 w 79"/>
                <a:gd name="T21" fmla="*/ 47 h 111"/>
                <a:gd name="T22" fmla="*/ 55 w 79"/>
                <a:gd name="T23" fmla="*/ 32 h 111"/>
                <a:gd name="T24" fmla="*/ 63 w 79"/>
                <a:gd name="T25" fmla="*/ 24 h 111"/>
                <a:gd name="T26" fmla="*/ 71 w 79"/>
                <a:gd name="T27" fmla="*/ 16 h 111"/>
                <a:gd name="T28" fmla="*/ 79 w 79"/>
                <a:gd name="T29" fmla="*/ 16 h 111"/>
                <a:gd name="T30" fmla="*/ 79 w 79"/>
                <a:gd name="T31" fmla="*/ 8 h 111"/>
                <a:gd name="T32" fmla="*/ 71 w 79"/>
                <a:gd name="T33" fmla="*/ 0 h 111"/>
                <a:gd name="T34" fmla="*/ 63 w 79"/>
                <a:gd name="T35" fmla="*/ 0 h 111"/>
                <a:gd name="T36" fmla="*/ 55 w 79"/>
                <a:gd name="T37" fmla="*/ 8 h 111"/>
                <a:gd name="T38" fmla="*/ 39 w 79"/>
                <a:gd name="T39" fmla="*/ 16 h 111"/>
                <a:gd name="T40" fmla="*/ 39 w 79"/>
                <a:gd name="T41" fmla="*/ 24 h 111"/>
                <a:gd name="T42" fmla="*/ 31 w 79"/>
                <a:gd name="T43" fmla="*/ 32 h 111"/>
                <a:gd name="T44" fmla="*/ 16 w 79"/>
                <a:gd name="T45" fmla="*/ 3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11">
                  <a:moveTo>
                    <a:pt x="16" y="32"/>
                  </a:moveTo>
                  <a:lnTo>
                    <a:pt x="8" y="47"/>
                  </a:lnTo>
                  <a:lnTo>
                    <a:pt x="8" y="87"/>
                  </a:lnTo>
                  <a:lnTo>
                    <a:pt x="0" y="95"/>
                  </a:lnTo>
                  <a:lnTo>
                    <a:pt x="0" y="103"/>
                  </a:lnTo>
                  <a:lnTo>
                    <a:pt x="16" y="103"/>
                  </a:lnTo>
                  <a:lnTo>
                    <a:pt x="16" y="111"/>
                  </a:lnTo>
                  <a:lnTo>
                    <a:pt x="31" y="87"/>
                  </a:lnTo>
                  <a:lnTo>
                    <a:pt x="39" y="71"/>
                  </a:lnTo>
                  <a:lnTo>
                    <a:pt x="55" y="55"/>
                  </a:lnTo>
                  <a:lnTo>
                    <a:pt x="63" y="47"/>
                  </a:lnTo>
                  <a:lnTo>
                    <a:pt x="55" y="32"/>
                  </a:lnTo>
                  <a:lnTo>
                    <a:pt x="63" y="24"/>
                  </a:lnTo>
                  <a:lnTo>
                    <a:pt x="71" y="16"/>
                  </a:lnTo>
                  <a:lnTo>
                    <a:pt x="79" y="16"/>
                  </a:lnTo>
                  <a:lnTo>
                    <a:pt x="79" y="8"/>
                  </a:lnTo>
                  <a:lnTo>
                    <a:pt x="71" y="0"/>
                  </a:lnTo>
                  <a:lnTo>
                    <a:pt x="63" y="0"/>
                  </a:lnTo>
                  <a:lnTo>
                    <a:pt x="55" y="8"/>
                  </a:lnTo>
                  <a:lnTo>
                    <a:pt x="39" y="16"/>
                  </a:lnTo>
                  <a:lnTo>
                    <a:pt x="39" y="24"/>
                  </a:lnTo>
                  <a:lnTo>
                    <a:pt x="31" y="32"/>
                  </a:lnTo>
                  <a:lnTo>
                    <a:pt x="16"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5" name="Freeform 328"/>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6" name="Freeform 329"/>
            <p:cNvSpPr>
              <a:spLocks/>
            </p:cNvSpPr>
            <p:nvPr/>
          </p:nvSpPr>
          <p:spPr bwMode="auto">
            <a:xfrm>
              <a:off x="3919" y="2394"/>
              <a:ext cx="55" cy="32"/>
            </a:xfrm>
            <a:custGeom>
              <a:avLst/>
              <a:gdLst>
                <a:gd name="T0" fmla="*/ 55 w 55"/>
                <a:gd name="T1" fmla="*/ 0 h 32"/>
                <a:gd name="T2" fmla="*/ 32 w 55"/>
                <a:gd name="T3" fmla="*/ 0 h 32"/>
                <a:gd name="T4" fmla="*/ 16 w 55"/>
                <a:gd name="T5" fmla="*/ 16 h 32"/>
                <a:gd name="T6" fmla="*/ 8 w 55"/>
                <a:gd name="T7" fmla="*/ 24 h 32"/>
                <a:gd name="T8" fmla="*/ 8 w 55"/>
                <a:gd name="T9" fmla="*/ 32 h 32"/>
                <a:gd name="T10" fmla="*/ 0 w 55"/>
                <a:gd name="T11" fmla="*/ 32 h 32"/>
                <a:gd name="T12" fmla="*/ 40 w 55"/>
                <a:gd name="T13" fmla="*/ 32 h 32"/>
                <a:gd name="T14" fmla="*/ 55 w 55"/>
                <a:gd name="T15" fmla="*/ 32 h 32"/>
                <a:gd name="T16" fmla="*/ 55 w 55"/>
                <a:gd name="T17" fmla="*/ 16 h 32"/>
                <a:gd name="T18" fmla="*/ 48 w 55"/>
                <a:gd name="T19" fmla="*/ 0 h 32"/>
                <a:gd name="T20" fmla="*/ 55 w 55"/>
                <a:gd name="T2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32">
                  <a:moveTo>
                    <a:pt x="55" y="0"/>
                  </a:moveTo>
                  <a:lnTo>
                    <a:pt x="32" y="0"/>
                  </a:lnTo>
                  <a:lnTo>
                    <a:pt x="16" y="16"/>
                  </a:lnTo>
                  <a:lnTo>
                    <a:pt x="8" y="24"/>
                  </a:lnTo>
                  <a:lnTo>
                    <a:pt x="8" y="32"/>
                  </a:lnTo>
                  <a:lnTo>
                    <a:pt x="0" y="32"/>
                  </a:lnTo>
                  <a:lnTo>
                    <a:pt x="40" y="32"/>
                  </a:lnTo>
                  <a:lnTo>
                    <a:pt x="55" y="32"/>
                  </a:lnTo>
                  <a:lnTo>
                    <a:pt x="55" y="16"/>
                  </a:lnTo>
                  <a:lnTo>
                    <a:pt x="48" y="0"/>
                  </a:lnTo>
                  <a:lnTo>
                    <a:pt x="5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7" name="Freeform 330"/>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8" name="Freeform 331"/>
            <p:cNvSpPr>
              <a:spLocks/>
            </p:cNvSpPr>
            <p:nvPr/>
          </p:nvSpPr>
          <p:spPr bwMode="auto">
            <a:xfrm>
              <a:off x="4014" y="2449"/>
              <a:ext cx="47" cy="40"/>
            </a:xfrm>
            <a:custGeom>
              <a:avLst/>
              <a:gdLst>
                <a:gd name="T0" fmla="*/ 0 w 47"/>
                <a:gd name="T1" fmla="*/ 16 h 40"/>
                <a:gd name="T2" fmla="*/ 8 w 47"/>
                <a:gd name="T3" fmla="*/ 16 h 40"/>
                <a:gd name="T4" fmla="*/ 8 w 47"/>
                <a:gd name="T5" fmla="*/ 8 h 40"/>
                <a:gd name="T6" fmla="*/ 8 w 47"/>
                <a:gd name="T7" fmla="*/ 0 h 40"/>
                <a:gd name="T8" fmla="*/ 16 w 47"/>
                <a:gd name="T9" fmla="*/ 0 h 40"/>
                <a:gd name="T10" fmla="*/ 24 w 47"/>
                <a:gd name="T11" fmla="*/ 0 h 40"/>
                <a:gd name="T12" fmla="*/ 32 w 47"/>
                <a:gd name="T13" fmla="*/ 8 h 40"/>
                <a:gd name="T14" fmla="*/ 32 w 47"/>
                <a:gd name="T15" fmla="*/ 16 h 40"/>
                <a:gd name="T16" fmla="*/ 40 w 47"/>
                <a:gd name="T17" fmla="*/ 24 h 40"/>
                <a:gd name="T18" fmla="*/ 47 w 47"/>
                <a:gd name="T19" fmla="*/ 24 h 40"/>
                <a:gd name="T20" fmla="*/ 47 w 47"/>
                <a:gd name="T21" fmla="*/ 40 h 40"/>
                <a:gd name="T22" fmla="*/ 40 w 47"/>
                <a:gd name="T23" fmla="*/ 40 h 40"/>
                <a:gd name="T24" fmla="*/ 32 w 47"/>
                <a:gd name="T25" fmla="*/ 40 h 40"/>
                <a:gd name="T26" fmla="*/ 16 w 47"/>
                <a:gd name="T27" fmla="*/ 32 h 40"/>
                <a:gd name="T28" fmla="*/ 0 w 47"/>
                <a:gd name="T29"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40">
                  <a:moveTo>
                    <a:pt x="0" y="16"/>
                  </a:moveTo>
                  <a:lnTo>
                    <a:pt x="8" y="16"/>
                  </a:lnTo>
                  <a:lnTo>
                    <a:pt x="8" y="8"/>
                  </a:lnTo>
                  <a:lnTo>
                    <a:pt x="8" y="0"/>
                  </a:lnTo>
                  <a:lnTo>
                    <a:pt x="16" y="0"/>
                  </a:lnTo>
                  <a:lnTo>
                    <a:pt x="24" y="0"/>
                  </a:lnTo>
                  <a:lnTo>
                    <a:pt x="32" y="8"/>
                  </a:lnTo>
                  <a:lnTo>
                    <a:pt x="32" y="16"/>
                  </a:lnTo>
                  <a:lnTo>
                    <a:pt x="40" y="24"/>
                  </a:lnTo>
                  <a:lnTo>
                    <a:pt x="47" y="24"/>
                  </a:lnTo>
                  <a:lnTo>
                    <a:pt x="47" y="40"/>
                  </a:lnTo>
                  <a:lnTo>
                    <a:pt x="40" y="40"/>
                  </a:lnTo>
                  <a:lnTo>
                    <a:pt x="32" y="40"/>
                  </a:lnTo>
                  <a:lnTo>
                    <a:pt x="16" y="32"/>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29" name="Freeform 332"/>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0" name="Freeform 333"/>
            <p:cNvSpPr>
              <a:spLocks/>
            </p:cNvSpPr>
            <p:nvPr/>
          </p:nvSpPr>
          <p:spPr bwMode="auto">
            <a:xfrm>
              <a:off x="4117" y="2434"/>
              <a:ext cx="24" cy="31"/>
            </a:xfrm>
            <a:custGeom>
              <a:avLst/>
              <a:gdLst>
                <a:gd name="T0" fmla="*/ 24 w 24"/>
                <a:gd name="T1" fmla="*/ 23 h 31"/>
                <a:gd name="T2" fmla="*/ 0 w 24"/>
                <a:gd name="T3" fmla="*/ 31 h 31"/>
                <a:gd name="T4" fmla="*/ 0 w 24"/>
                <a:gd name="T5" fmla="*/ 15 h 31"/>
                <a:gd name="T6" fmla="*/ 8 w 24"/>
                <a:gd name="T7" fmla="*/ 0 h 31"/>
                <a:gd name="T8" fmla="*/ 16 w 24"/>
                <a:gd name="T9" fmla="*/ 0 h 31"/>
                <a:gd name="T10" fmla="*/ 16 w 24"/>
                <a:gd name="T11" fmla="*/ 8 h 31"/>
                <a:gd name="T12" fmla="*/ 16 w 24"/>
                <a:gd name="T13" fmla="*/ 15 h 31"/>
                <a:gd name="T14" fmla="*/ 24 w 24"/>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1">
                  <a:moveTo>
                    <a:pt x="24" y="23"/>
                  </a:moveTo>
                  <a:lnTo>
                    <a:pt x="0" y="31"/>
                  </a:lnTo>
                  <a:lnTo>
                    <a:pt x="0" y="15"/>
                  </a:lnTo>
                  <a:lnTo>
                    <a:pt x="8" y="0"/>
                  </a:lnTo>
                  <a:lnTo>
                    <a:pt x="16" y="0"/>
                  </a:lnTo>
                  <a:lnTo>
                    <a:pt x="16" y="8"/>
                  </a:lnTo>
                  <a:lnTo>
                    <a:pt x="16" y="15"/>
                  </a:lnTo>
                  <a:lnTo>
                    <a:pt x="24"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1" name="Freeform 334"/>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2" name="Freeform 335"/>
            <p:cNvSpPr>
              <a:spLocks/>
            </p:cNvSpPr>
            <p:nvPr/>
          </p:nvSpPr>
          <p:spPr bwMode="auto">
            <a:xfrm>
              <a:off x="4038" y="2449"/>
              <a:ext cx="110" cy="95"/>
            </a:xfrm>
            <a:custGeom>
              <a:avLst/>
              <a:gdLst>
                <a:gd name="T0" fmla="*/ 95 w 110"/>
                <a:gd name="T1" fmla="*/ 0 h 95"/>
                <a:gd name="T2" fmla="*/ 103 w 110"/>
                <a:gd name="T3" fmla="*/ 8 h 95"/>
                <a:gd name="T4" fmla="*/ 110 w 110"/>
                <a:gd name="T5" fmla="*/ 16 h 95"/>
                <a:gd name="T6" fmla="*/ 103 w 110"/>
                <a:gd name="T7" fmla="*/ 32 h 95"/>
                <a:gd name="T8" fmla="*/ 95 w 110"/>
                <a:gd name="T9" fmla="*/ 40 h 95"/>
                <a:gd name="T10" fmla="*/ 103 w 110"/>
                <a:gd name="T11" fmla="*/ 56 h 95"/>
                <a:gd name="T12" fmla="*/ 103 w 110"/>
                <a:gd name="T13" fmla="*/ 72 h 95"/>
                <a:gd name="T14" fmla="*/ 87 w 110"/>
                <a:gd name="T15" fmla="*/ 87 h 95"/>
                <a:gd name="T16" fmla="*/ 87 w 110"/>
                <a:gd name="T17" fmla="*/ 95 h 95"/>
                <a:gd name="T18" fmla="*/ 79 w 110"/>
                <a:gd name="T19" fmla="*/ 95 h 95"/>
                <a:gd name="T20" fmla="*/ 63 w 110"/>
                <a:gd name="T21" fmla="*/ 95 h 95"/>
                <a:gd name="T22" fmla="*/ 47 w 110"/>
                <a:gd name="T23" fmla="*/ 87 h 95"/>
                <a:gd name="T24" fmla="*/ 39 w 110"/>
                <a:gd name="T25" fmla="*/ 87 h 95"/>
                <a:gd name="T26" fmla="*/ 31 w 110"/>
                <a:gd name="T27" fmla="*/ 87 h 95"/>
                <a:gd name="T28" fmla="*/ 31 w 110"/>
                <a:gd name="T29" fmla="*/ 79 h 95"/>
                <a:gd name="T30" fmla="*/ 23 w 110"/>
                <a:gd name="T31" fmla="*/ 79 h 95"/>
                <a:gd name="T32" fmla="*/ 16 w 110"/>
                <a:gd name="T33" fmla="*/ 72 h 95"/>
                <a:gd name="T34" fmla="*/ 8 w 110"/>
                <a:gd name="T35" fmla="*/ 64 h 95"/>
                <a:gd name="T36" fmla="*/ 0 w 110"/>
                <a:gd name="T37" fmla="*/ 56 h 95"/>
                <a:gd name="T38" fmla="*/ 8 w 110"/>
                <a:gd name="T39" fmla="*/ 48 h 95"/>
                <a:gd name="T40" fmla="*/ 8 w 110"/>
                <a:gd name="T41" fmla="*/ 40 h 95"/>
                <a:gd name="T42" fmla="*/ 16 w 110"/>
                <a:gd name="T43" fmla="*/ 40 h 95"/>
                <a:gd name="T44" fmla="*/ 23 w 110"/>
                <a:gd name="T45" fmla="*/ 40 h 95"/>
                <a:gd name="T46" fmla="*/ 23 w 110"/>
                <a:gd name="T47" fmla="*/ 48 h 95"/>
                <a:gd name="T48" fmla="*/ 23 w 110"/>
                <a:gd name="T49" fmla="*/ 56 h 95"/>
                <a:gd name="T50" fmla="*/ 31 w 110"/>
                <a:gd name="T51" fmla="*/ 56 h 95"/>
                <a:gd name="T52" fmla="*/ 39 w 110"/>
                <a:gd name="T53" fmla="*/ 56 h 95"/>
                <a:gd name="T54" fmla="*/ 55 w 110"/>
                <a:gd name="T55" fmla="*/ 64 h 95"/>
                <a:gd name="T56" fmla="*/ 63 w 110"/>
                <a:gd name="T57" fmla="*/ 64 h 95"/>
                <a:gd name="T58" fmla="*/ 71 w 110"/>
                <a:gd name="T59" fmla="*/ 56 h 95"/>
                <a:gd name="T60" fmla="*/ 79 w 110"/>
                <a:gd name="T61" fmla="*/ 24 h 95"/>
                <a:gd name="T62" fmla="*/ 79 w 110"/>
                <a:gd name="T63" fmla="*/ 16 h 95"/>
                <a:gd name="T64" fmla="*/ 103 w 110"/>
                <a:gd name="T65" fmla="*/ 8 h 95"/>
                <a:gd name="T66" fmla="*/ 95 w 110"/>
                <a:gd name="T6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 h="95">
                  <a:moveTo>
                    <a:pt x="95" y="0"/>
                  </a:moveTo>
                  <a:lnTo>
                    <a:pt x="103" y="8"/>
                  </a:lnTo>
                  <a:lnTo>
                    <a:pt x="110" y="16"/>
                  </a:lnTo>
                  <a:lnTo>
                    <a:pt x="103" y="32"/>
                  </a:lnTo>
                  <a:lnTo>
                    <a:pt x="95" y="40"/>
                  </a:lnTo>
                  <a:lnTo>
                    <a:pt x="103" y="56"/>
                  </a:lnTo>
                  <a:lnTo>
                    <a:pt x="103" y="72"/>
                  </a:lnTo>
                  <a:lnTo>
                    <a:pt x="87" y="87"/>
                  </a:lnTo>
                  <a:lnTo>
                    <a:pt x="87" y="95"/>
                  </a:lnTo>
                  <a:lnTo>
                    <a:pt x="79" y="95"/>
                  </a:lnTo>
                  <a:lnTo>
                    <a:pt x="63" y="95"/>
                  </a:lnTo>
                  <a:lnTo>
                    <a:pt x="47" y="87"/>
                  </a:lnTo>
                  <a:lnTo>
                    <a:pt x="39" y="87"/>
                  </a:lnTo>
                  <a:lnTo>
                    <a:pt x="31" y="87"/>
                  </a:lnTo>
                  <a:lnTo>
                    <a:pt x="31" y="79"/>
                  </a:lnTo>
                  <a:lnTo>
                    <a:pt x="23" y="79"/>
                  </a:lnTo>
                  <a:lnTo>
                    <a:pt x="16" y="72"/>
                  </a:lnTo>
                  <a:lnTo>
                    <a:pt x="8" y="64"/>
                  </a:lnTo>
                  <a:lnTo>
                    <a:pt x="0" y="56"/>
                  </a:lnTo>
                  <a:lnTo>
                    <a:pt x="8" y="48"/>
                  </a:lnTo>
                  <a:lnTo>
                    <a:pt x="8" y="40"/>
                  </a:lnTo>
                  <a:lnTo>
                    <a:pt x="16" y="40"/>
                  </a:lnTo>
                  <a:lnTo>
                    <a:pt x="23" y="40"/>
                  </a:lnTo>
                  <a:lnTo>
                    <a:pt x="23" y="48"/>
                  </a:lnTo>
                  <a:lnTo>
                    <a:pt x="23" y="56"/>
                  </a:lnTo>
                  <a:lnTo>
                    <a:pt x="31" y="56"/>
                  </a:lnTo>
                  <a:lnTo>
                    <a:pt x="39" y="56"/>
                  </a:lnTo>
                  <a:lnTo>
                    <a:pt x="55" y="64"/>
                  </a:lnTo>
                  <a:lnTo>
                    <a:pt x="63" y="64"/>
                  </a:lnTo>
                  <a:lnTo>
                    <a:pt x="71" y="56"/>
                  </a:lnTo>
                  <a:lnTo>
                    <a:pt x="79" y="24"/>
                  </a:lnTo>
                  <a:lnTo>
                    <a:pt x="79" y="16"/>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3" name="Freeform 336"/>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4" name="Freeform 337"/>
            <p:cNvSpPr>
              <a:spLocks/>
            </p:cNvSpPr>
            <p:nvPr/>
          </p:nvSpPr>
          <p:spPr bwMode="auto">
            <a:xfrm>
              <a:off x="1293" y="1920"/>
              <a:ext cx="269" cy="427"/>
            </a:xfrm>
            <a:custGeom>
              <a:avLst/>
              <a:gdLst>
                <a:gd name="T0" fmla="*/ 95 w 269"/>
                <a:gd name="T1" fmla="*/ 24 h 427"/>
                <a:gd name="T2" fmla="*/ 71 w 269"/>
                <a:gd name="T3" fmla="*/ 55 h 427"/>
                <a:gd name="T4" fmla="*/ 55 w 269"/>
                <a:gd name="T5" fmla="*/ 79 h 427"/>
                <a:gd name="T6" fmla="*/ 32 w 269"/>
                <a:gd name="T7" fmla="*/ 95 h 427"/>
                <a:gd name="T8" fmla="*/ 8 w 269"/>
                <a:gd name="T9" fmla="*/ 103 h 427"/>
                <a:gd name="T10" fmla="*/ 8 w 269"/>
                <a:gd name="T11" fmla="*/ 119 h 427"/>
                <a:gd name="T12" fmla="*/ 8 w 269"/>
                <a:gd name="T13" fmla="*/ 182 h 427"/>
                <a:gd name="T14" fmla="*/ 0 w 269"/>
                <a:gd name="T15" fmla="*/ 237 h 427"/>
                <a:gd name="T16" fmla="*/ 0 w 269"/>
                <a:gd name="T17" fmla="*/ 292 h 427"/>
                <a:gd name="T18" fmla="*/ 16 w 269"/>
                <a:gd name="T19" fmla="*/ 300 h 427"/>
                <a:gd name="T20" fmla="*/ 32 w 269"/>
                <a:gd name="T21" fmla="*/ 340 h 427"/>
                <a:gd name="T22" fmla="*/ 39 w 269"/>
                <a:gd name="T23" fmla="*/ 356 h 427"/>
                <a:gd name="T24" fmla="*/ 32 w 269"/>
                <a:gd name="T25" fmla="*/ 395 h 427"/>
                <a:gd name="T26" fmla="*/ 32 w 269"/>
                <a:gd name="T27" fmla="*/ 427 h 427"/>
                <a:gd name="T28" fmla="*/ 63 w 269"/>
                <a:gd name="T29" fmla="*/ 419 h 427"/>
                <a:gd name="T30" fmla="*/ 71 w 269"/>
                <a:gd name="T31" fmla="*/ 411 h 427"/>
                <a:gd name="T32" fmla="*/ 95 w 269"/>
                <a:gd name="T33" fmla="*/ 403 h 427"/>
                <a:gd name="T34" fmla="*/ 87 w 269"/>
                <a:gd name="T35" fmla="*/ 379 h 427"/>
                <a:gd name="T36" fmla="*/ 79 w 269"/>
                <a:gd name="T37" fmla="*/ 363 h 427"/>
                <a:gd name="T38" fmla="*/ 95 w 269"/>
                <a:gd name="T39" fmla="*/ 340 h 427"/>
                <a:gd name="T40" fmla="*/ 111 w 269"/>
                <a:gd name="T41" fmla="*/ 332 h 427"/>
                <a:gd name="T42" fmla="*/ 126 w 269"/>
                <a:gd name="T43" fmla="*/ 348 h 427"/>
                <a:gd name="T44" fmla="*/ 134 w 269"/>
                <a:gd name="T45" fmla="*/ 340 h 427"/>
                <a:gd name="T46" fmla="*/ 126 w 269"/>
                <a:gd name="T47" fmla="*/ 308 h 427"/>
                <a:gd name="T48" fmla="*/ 142 w 269"/>
                <a:gd name="T49" fmla="*/ 300 h 427"/>
                <a:gd name="T50" fmla="*/ 166 w 269"/>
                <a:gd name="T51" fmla="*/ 308 h 427"/>
                <a:gd name="T52" fmla="*/ 182 w 269"/>
                <a:gd name="T53" fmla="*/ 332 h 427"/>
                <a:gd name="T54" fmla="*/ 198 w 269"/>
                <a:gd name="T55" fmla="*/ 340 h 427"/>
                <a:gd name="T56" fmla="*/ 213 w 269"/>
                <a:gd name="T57" fmla="*/ 300 h 427"/>
                <a:gd name="T58" fmla="*/ 221 w 269"/>
                <a:gd name="T59" fmla="*/ 284 h 427"/>
                <a:gd name="T60" fmla="*/ 221 w 269"/>
                <a:gd name="T61" fmla="*/ 261 h 427"/>
                <a:gd name="T62" fmla="*/ 213 w 269"/>
                <a:gd name="T63" fmla="*/ 221 h 427"/>
                <a:gd name="T64" fmla="*/ 198 w 269"/>
                <a:gd name="T65" fmla="*/ 198 h 427"/>
                <a:gd name="T66" fmla="*/ 190 w 269"/>
                <a:gd name="T67" fmla="*/ 182 h 427"/>
                <a:gd name="T68" fmla="*/ 174 w 269"/>
                <a:gd name="T69" fmla="*/ 166 h 427"/>
                <a:gd name="T70" fmla="*/ 150 w 269"/>
                <a:gd name="T71" fmla="*/ 142 h 427"/>
                <a:gd name="T72" fmla="*/ 142 w 269"/>
                <a:gd name="T73" fmla="*/ 126 h 427"/>
                <a:gd name="T74" fmla="*/ 150 w 269"/>
                <a:gd name="T75" fmla="*/ 103 h 427"/>
                <a:gd name="T76" fmla="*/ 150 w 269"/>
                <a:gd name="T77" fmla="*/ 87 h 427"/>
                <a:gd name="T78" fmla="*/ 158 w 269"/>
                <a:gd name="T79" fmla="*/ 71 h 427"/>
                <a:gd name="T80" fmla="*/ 166 w 269"/>
                <a:gd name="T81" fmla="*/ 55 h 427"/>
                <a:gd name="T82" fmla="*/ 213 w 269"/>
                <a:gd name="T83" fmla="*/ 47 h 427"/>
                <a:gd name="T84" fmla="*/ 253 w 269"/>
                <a:gd name="T85" fmla="*/ 63 h 427"/>
                <a:gd name="T86" fmla="*/ 269 w 269"/>
                <a:gd name="T87" fmla="*/ 47 h 427"/>
                <a:gd name="T88" fmla="*/ 237 w 269"/>
                <a:gd name="T89" fmla="*/ 32 h 427"/>
                <a:gd name="T90" fmla="*/ 221 w 269"/>
                <a:gd name="T91" fmla="*/ 16 h 427"/>
                <a:gd name="T92" fmla="*/ 206 w 269"/>
                <a:gd name="T93" fmla="*/ 8 h 427"/>
                <a:gd name="T94" fmla="*/ 150 w 269"/>
                <a:gd name="T95" fmla="*/ 16 h 427"/>
                <a:gd name="T96" fmla="*/ 119 w 269"/>
                <a:gd name="T97" fmla="*/ 8 h 427"/>
                <a:gd name="T98" fmla="*/ 95 w 269"/>
                <a:gd name="T99"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9" h="427">
                  <a:moveTo>
                    <a:pt x="95" y="0"/>
                  </a:moveTo>
                  <a:lnTo>
                    <a:pt x="95" y="24"/>
                  </a:lnTo>
                  <a:lnTo>
                    <a:pt x="79" y="47"/>
                  </a:lnTo>
                  <a:lnTo>
                    <a:pt x="71" y="55"/>
                  </a:lnTo>
                  <a:lnTo>
                    <a:pt x="71" y="63"/>
                  </a:lnTo>
                  <a:lnTo>
                    <a:pt x="55" y="79"/>
                  </a:lnTo>
                  <a:lnTo>
                    <a:pt x="47" y="87"/>
                  </a:lnTo>
                  <a:lnTo>
                    <a:pt x="32" y="95"/>
                  </a:lnTo>
                  <a:lnTo>
                    <a:pt x="16" y="103"/>
                  </a:lnTo>
                  <a:lnTo>
                    <a:pt x="8" y="103"/>
                  </a:lnTo>
                  <a:lnTo>
                    <a:pt x="0" y="103"/>
                  </a:lnTo>
                  <a:lnTo>
                    <a:pt x="8" y="119"/>
                  </a:lnTo>
                  <a:lnTo>
                    <a:pt x="8" y="126"/>
                  </a:lnTo>
                  <a:lnTo>
                    <a:pt x="8" y="182"/>
                  </a:lnTo>
                  <a:lnTo>
                    <a:pt x="0" y="229"/>
                  </a:lnTo>
                  <a:lnTo>
                    <a:pt x="0" y="237"/>
                  </a:lnTo>
                  <a:lnTo>
                    <a:pt x="0" y="284"/>
                  </a:lnTo>
                  <a:lnTo>
                    <a:pt x="0" y="292"/>
                  </a:lnTo>
                  <a:lnTo>
                    <a:pt x="8" y="300"/>
                  </a:lnTo>
                  <a:lnTo>
                    <a:pt x="16" y="300"/>
                  </a:lnTo>
                  <a:lnTo>
                    <a:pt x="24" y="316"/>
                  </a:lnTo>
                  <a:lnTo>
                    <a:pt x="32" y="340"/>
                  </a:lnTo>
                  <a:lnTo>
                    <a:pt x="39" y="348"/>
                  </a:lnTo>
                  <a:lnTo>
                    <a:pt x="39" y="356"/>
                  </a:lnTo>
                  <a:lnTo>
                    <a:pt x="55" y="371"/>
                  </a:lnTo>
                  <a:lnTo>
                    <a:pt x="32" y="395"/>
                  </a:lnTo>
                  <a:lnTo>
                    <a:pt x="32" y="403"/>
                  </a:lnTo>
                  <a:lnTo>
                    <a:pt x="32" y="427"/>
                  </a:lnTo>
                  <a:lnTo>
                    <a:pt x="39" y="427"/>
                  </a:lnTo>
                  <a:lnTo>
                    <a:pt x="63" y="419"/>
                  </a:lnTo>
                  <a:lnTo>
                    <a:pt x="63" y="411"/>
                  </a:lnTo>
                  <a:lnTo>
                    <a:pt x="71" y="411"/>
                  </a:lnTo>
                  <a:lnTo>
                    <a:pt x="79" y="403"/>
                  </a:lnTo>
                  <a:lnTo>
                    <a:pt x="95" y="403"/>
                  </a:lnTo>
                  <a:lnTo>
                    <a:pt x="95" y="395"/>
                  </a:lnTo>
                  <a:lnTo>
                    <a:pt x="87" y="379"/>
                  </a:lnTo>
                  <a:lnTo>
                    <a:pt x="87" y="371"/>
                  </a:lnTo>
                  <a:lnTo>
                    <a:pt x="79" y="363"/>
                  </a:lnTo>
                  <a:lnTo>
                    <a:pt x="87" y="356"/>
                  </a:lnTo>
                  <a:lnTo>
                    <a:pt x="95" y="340"/>
                  </a:lnTo>
                  <a:lnTo>
                    <a:pt x="103" y="332"/>
                  </a:lnTo>
                  <a:lnTo>
                    <a:pt x="111" y="332"/>
                  </a:lnTo>
                  <a:lnTo>
                    <a:pt x="119" y="340"/>
                  </a:lnTo>
                  <a:lnTo>
                    <a:pt x="126" y="348"/>
                  </a:lnTo>
                  <a:lnTo>
                    <a:pt x="134" y="348"/>
                  </a:lnTo>
                  <a:lnTo>
                    <a:pt x="134" y="340"/>
                  </a:lnTo>
                  <a:lnTo>
                    <a:pt x="134" y="316"/>
                  </a:lnTo>
                  <a:lnTo>
                    <a:pt x="126" y="308"/>
                  </a:lnTo>
                  <a:lnTo>
                    <a:pt x="134" y="300"/>
                  </a:lnTo>
                  <a:lnTo>
                    <a:pt x="142" y="300"/>
                  </a:lnTo>
                  <a:lnTo>
                    <a:pt x="150" y="308"/>
                  </a:lnTo>
                  <a:lnTo>
                    <a:pt x="166" y="308"/>
                  </a:lnTo>
                  <a:lnTo>
                    <a:pt x="174" y="316"/>
                  </a:lnTo>
                  <a:lnTo>
                    <a:pt x="182" y="332"/>
                  </a:lnTo>
                  <a:lnTo>
                    <a:pt x="182" y="340"/>
                  </a:lnTo>
                  <a:lnTo>
                    <a:pt x="198" y="340"/>
                  </a:lnTo>
                  <a:lnTo>
                    <a:pt x="206" y="300"/>
                  </a:lnTo>
                  <a:lnTo>
                    <a:pt x="213" y="300"/>
                  </a:lnTo>
                  <a:lnTo>
                    <a:pt x="221" y="292"/>
                  </a:lnTo>
                  <a:lnTo>
                    <a:pt x="221" y="284"/>
                  </a:lnTo>
                  <a:lnTo>
                    <a:pt x="229" y="277"/>
                  </a:lnTo>
                  <a:lnTo>
                    <a:pt x="221" y="261"/>
                  </a:lnTo>
                  <a:lnTo>
                    <a:pt x="213" y="245"/>
                  </a:lnTo>
                  <a:lnTo>
                    <a:pt x="213" y="221"/>
                  </a:lnTo>
                  <a:lnTo>
                    <a:pt x="206" y="205"/>
                  </a:lnTo>
                  <a:lnTo>
                    <a:pt x="198" y="198"/>
                  </a:lnTo>
                  <a:lnTo>
                    <a:pt x="198" y="190"/>
                  </a:lnTo>
                  <a:lnTo>
                    <a:pt x="190" y="182"/>
                  </a:lnTo>
                  <a:lnTo>
                    <a:pt x="182" y="174"/>
                  </a:lnTo>
                  <a:lnTo>
                    <a:pt x="174" y="166"/>
                  </a:lnTo>
                  <a:lnTo>
                    <a:pt x="174" y="158"/>
                  </a:lnTo>
                  <a:lnTo>
                    <a:pt x="150" y="142"/>
                  </a:lnTo>
                  <a:lnTo>
                    <a:pt x="150" y="134"/>
                  </a:lnTo>
                  <a:lnTo>
                    <a:pt x="142" y="126"/>
                  </a:lnTo>
                  <a:lnTo>
                    <a:pt x="150" y="119"/>
                  </a:lnTo>
                  <a:lnTo>
                    <a:pt x="150" y="103"/>
                  </a:lnTo>
                  <a:lnTo>
                    <a:pt x="150" y="95"/>
                  </a:lnTo>
                  <a:lnTo>
                    <a:pt x="150" y="87"/>
                  </a:lnTo>
                  <a:lnTo>
                    <a:pt x="158" y="79"/>
                  </a:lnTo>
                  <a:lnTo>
                    <a:pt x="158" y="71"/>
                  </a:lnTo>
                  <a:lnTo>
                    <a:pt x="158" y="63"/>
                  </a:lnTo>
                  <a:lnTo>
                    <a:pt x="166" y="55"/>
                  </a:lnTo>
                  <a:lnTo>
                    <a:pt x="198" y="55"/>
                  </a:lnTo>
                  <a:lnTo>
                    <a:pt x="213" y="47"/>
                  </a:lnTo>
                  <a:lnTo>
                    <a:pt x="245" y="55"/>
                  </a:lnTo>
                  <a:lnTo>
                    <a:pt x="253" y="63"/>
                  </a:lnTo>
                  <a:lnTo>
                    <a:pt x="269" y="63"/>
                  </a:lnTo>
                  <a:lnTo>
                    <a:pt x="269" y="47"/>
                  </a:lnTo>
                  <a:lnTo>
                    <a:pt x="253" y="40"/>
                  </a:lnTo>
                  <a:lnTo>
                    <a:pt x="237" y="32"/>
                  </a:lnTo>
                  <a:lnTo>
                    <a:pt x="229" y="24"/>
                  </a:lnTo>
                  <a:lnTo>
                    <a:pt x="221" y="16"/>
                  </a:lnTo>
                  <a:lnTo>
                    <a:pt x="213" y="16"/>
                  </a:lnTo>
                  <a:lnTo>
                    <a:pt x="206" y="8"/>
                  </a:lnTo>
                  <a:lnTo>
                    <a:pt x="198" y="0"/>
                  </a:lnTo>
                  <a:lnTo>
                    <a:pt x="150" y="16"/>
                  </a:lnTo>
                  <a:lnTo>
                    <a:pt x="142" y="8"/>
                  </a:lnTo>
                  <a:lnTo>
                    <a:pt x="119" y="8"/>
                  </a:lnTo>
                  <a:lnTo>
                    <a:pt x="103" y="8"/>
                  </a:lnTo>
                  <a:lnTo>
                    <a:pt x="9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5" name="Freeform 338"/>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6" name="Freeform 339"/>
            <p:cNvSpPr>
              <a:spLocks/>
            </p:cNvSpPr>
            <p:nvPr/>
          </p:nvSpPr>
          <p:spPr bwMode="auto">
            <a:xfrm>
              <a:off x="1435" y="1967"/>
              <a:ext cx="222" cy="372"/>
            </a:xfrm>
            <a:custGeom>
              <a:avLst/>
              <a:gdLst>
                <a:gd name="T0" fmla="*/ 64 w 222"/>
                <a:gd name="T1" fmla="*/ 253 h 372"/>
                <a:gd name="T2" fmla="*/ 79 w 222"/>
                <a:gd name="T3" fmla="*/ 245 h 372"/>
                <a:gd name="T4" fmla="*/ 87 w 222"/>
                <a:gd name="T5" fmla="*/ 230 h 372"/>
                <a:gd name="T6" fmla="*/ 71 w 222"/>
                <a:gd name="T7" fmla="*/ 198 h 372"/>
                <a:gd name="T8" fmla="*/ 64 w 222"/>
                <a:gd name="T9" fmla="*/ 158 h 372"/>
                <a:gd name="T10" fmla="*/ 56 w 222"/>
                <a:gd name="T11" fmla="*/ 143 h 372"/>
                <a:gd name="T12" fmla="*/ 40 w 222"/>
                <a:gd name="T13" fmla="*/ 127 h 372"/>
                <a:gd name="T14" fmla="*/ 32 w 222"/>
                <a:gd name="T15" fmla="*/ 111 h 372"/>
                <a:gd name="T16" fmla="*/ 8 w 222"/>
                <a:gd name="T17" fmla="*/ 87 h 372"/>
                <a:gd name="T18" fmla="*/ 8 w 222"/>
                <a:gd name="T19" fmla="*/ 72 h 372"/>
                <a:gd name="T20" fmla="*/ 8 w 222"/>
                <a:gd name="T21" fmla="*/ 48 h 372"/>
                <a:gd name="T22" fmla="*/ 16 w 222"/>
                <a:gd name="T23" fmla="*/ 32 h 372"/>
                <a:gd name="T24" fmla="*/ 16 w 222"/>
                <a:gd name="T25" fmla="*/ 16 h 372"/>
                <a:gd name="T26" fmla="*/ 56 w 222"/>
                <a:gd name="T27" fmla="*/ 8 h 372"/>
                <a:gd name="T28" fmla="*/ 103 w 222"/>
                <a:gd name="T29" fmla="*/ 8 h 372"/>
                <a:gd name="T30" fmla="*/ 87 w 222"/>
                <a:gd name="T31" fmla="*/ 8 h 372"/>
                <a:gd name="T32" fmla="*/ 87 w 222"/>
                <a:gd name="T33" fmla="*/ 24 h 372"/>
                <a:gd name="T34" fmla="*/ 79 w 222"/>
                <a:gd name="T35" fmla="*/ 40 h 372"/>
                <a:gd name="T36" fmla="*/ 87 w 222"/>
                <a:gd name="T37" fmla="*/ 64 h 372"/>
                <a:gd name="T38" fmla="*/ 103 w 222"/>
                <a:gd name="T39" fmla="*/ 32 h 372"/>
                <a:gd name="T40" fmla="*/ 111 w 222"/>
                <a:gd name="T41" fmla="*/ 40 h 372"/>
                <a:gd name="T42" fmla="*/ 135 w 222"/>
                <a:gd name="T43" fmla="*/ 48 h 372"/>
                <a:gd name="T44" fmla="*/ 151 w 222"/>
                <a:gd name="T45" fmla="*/ 40 h 372"/>
                <a:gd name="T46" fmla="*/ 151 w 222"/>
                <a:gd name="T47" fmla="*/ 87 h 372"/>
                <a:gd name="T48" fmla="*/ 158 w 222"/>
                <a:gd name="T49" fmla="*/ 111 h 372"/>
                <a:gd name="T50" fmla="*/ 174 w 222"/>
                <a:gd name="T51" fmla="*/ 166 h 372"/>
                <a:gd name="T52" fmla="*/ 198 w 222"/>
                <a:gd name="T53" fmla="*/ 198 h 372"/>
                <a:gd name="T54" fmla="*/ 214 w 222"/>
                <a:gd name="T55" fmla="*/ 230 h 372"/>
                <a:gd name="T56" fmla="*/ 214 w 222"/>
                <a:gd name="T57" fmla="*/ 253 h 372"/>
                <a:gd name="T58" fmla="*/ 222 w 222"/>
                <a:gd name="T59" fmla="*/ 293 h 372"/>
                <a:gd name="T60" fmla="*/ 214 w 222"/>
                <a:gd name="T61" fmla="*/ 301 h 372"/>
                <a:gd name="T62" fmla="*/ 214 w 222"/>
                <a:gd name="T63" fmla="*/ 316 h 372"/>
                <a:gd name="T64" fmla="*/ 198 w 222"/>
                <a:gd name="T65" fmla="*/ 332 h 372"/>
                <a:gd name="T66" fmla="*/ 182 w 222"/>
                <a:gd name="T67" fmla="*/ 356 h 372"/>
                <a:gd name="T68" fmla="*/ 174 w 222"/>
                <a:gd name="T69" fmla="*/ 372 h 372"/>
                <a:gd name="T70" fmla="*/ 151 w 222"/>
                <a:gd name="T71" fmla="*/ 372 h 372"/>
                <a:gd name="T72" fmla="*/ 135 w 222"/>
                <a:gd name="T73" fmla="*/ 356 h 372"/>
                <a:gd name="T74" fmla="*/ 127 w 222"/>
                <a:gd name="T75" fmla="*/ 340 h 372"/>
                <a:gd name="T76" fmla="*/ 127 w 222"/>
                <a:gd name="T77" fmla="*/ 324 h 372"/>
                <a:gd name="T78" fmla="*/ 103 w 222"/>
                <a:gd name="T79" fmla="*/ 340 h 372"/>
                <a:gd name="T80" fmla="*/ 95 w 222"/>
                <a:gd name="T81" fmla="*/ 356 h 372"/>
                <a:gd name="T82" fmla="*/ 79 w 222"/>
                <a:gd name="T83" fmla="*/ 364 h 372"/>
                <a:gd name="T84" fmla="*/ 71 w 222"/>
                <a:gd name="T85" fmla="*/ 348 h 372"/>
                <a:gd name="T86" fmla="*/ 56 w 222"/>
                <a:gd name="T87" fmla="*/ 332 h 372"/>
                <a:gd name="T88" fmla="*/ 40 w 222"/>
                <a:gd name="T89" fmla="*/ 324 h 372"/>
                <a:gd name="T90" fmla="*/ 56 w 222"/>
                <a:gd name="T91" fmla="*/ 29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2" h="372">
                  <a:moveTo>
                    <a:pt x="56" y="293"/>
                  </a:moveTo>
                  <a:lnTo>
                    <a:pt x="64" y="253"/>
                  </a:lnTo>
                  <a:lnTo>
                    <a:pt x="71" y="253"/>
                  </a:lnTo>
                  <a:lnTo>
                    <a:pt x="79" y="245"/>
                  </a:lnTo>
                  <a:lnTo>
                    <a:pt x="79" y="237"/>
                  </a:lnTo>
                  <a:lnTo>
                    <a:pt x="87" y="230"/>
                  </a:lnTo>
                  <a:lnTo>
                    <a:pt x="79" y="214"/>
                  </a:lnTo>
                  <a:lnTo>
                    <a:pt x="71" y="198"/>
                  </a:lnTo>
                  <a:lnTo>
                    <a:pt x="71" y="174"/>
                  </a:lnTo>
                  <a:lnTo>
                    <a:pt x="64" y="158"/>
                  </a:lnTo>
                  <a:lnTo>
                    <a:pt x="56" y="151"/>
                  </a:lnTo>
                  <a:lnTo>
                    <a:pt x="56" y="143"/>
                  </a:lnTo>
                  <a:lnTo>
                    <a:pt x="48" y="135"/>
                  </a:lnTo>
                  <a:lnTo>
                    <a:pt x="40" y="127"/>
                  </a:lnTo>
                  <a:lnTo>
                    <a:pt x="32" y="119"/>
                  </a:lnTo>
                  <a:lnTo>
                    <a:pt x="32" y="111"/>
                  </a:lnTo>
                  <a:lnTo>
                    <a:pt x="8" y="95"/>
                  </a:lnTo>
                  <a:lnTo>
                    <a:pt x="8" y="87"/>
                  </a:lnTo>
                  <a:lnTo>
                    <a:pt x="0" y="79"/>
                  </a:lnTo>
                  <a:lnTo>
                    <a:pt x="8" y="72"/>
                  </a:lnTo>
                  <a:lnTo>
                    <a:pt x="8" y="56"/>
                  </a:lnTo>
                  <a:lnTo>
                    <a:pt x="8" y="48"/>
                  </a:lnTo>
                  <a:lnTo>
                    <a:pt x="8" y="40"/>
                  </a:lnTo>
                  <a:lnTo>
                    <a:pt x="16" y="32"/>
                  </a:lnTo>
                  <a:lnTo>
                    <a:pt x="16" y="24"/>
                  </a:lnTo>
                  <a:lnTo>
                    <a:pt x="16" y="16"/>
                  </a:lnTo>
                  <a:lnTo>
                    <a:pt x="24" y="8"/>
                  </a:lnTo>
                  <a:lnTo>
                    <a:pt x="56" y="8"/>
                  </a:lnTo>
                  <a:lnTo>
                    <a:pt x="71" y="0"/>
                  </a:lnTo>
                  <a:lnTo>
                    <a:pt x="103" y="8"/>
                  </a:lnTo>
                  <a:lnTo>
                    <a:pt x="95" y="8"/>
                  </a:lnTo>
                  <a:lnTo>
                    <a:pt x="87" y="8"/>
                  </a:lnTo>
                  <a:lnTo>
                    <a:pt x="87" y="16"/>
                  </a:lnTo>
                  <a:lnTo>
                    <a:pt x="87" y="24"/>
                  </a:lnTo>
                  <a:lnTo>
                    <a:pt x="79" y="32"/>
                  </a:lnTo>
                  <a:lnTo>
                    <a:pt x="79" y="40"/>
                  </a:lnTo>
                  <a:lnTo>
                    <a:pt x="79" y="56"/>
                  </a:lnTo>
                  <a:lnTo>
                    <a:pt x="87" y="64"/>
                  </a:lnTo>
                  <a:lnTo>
                    <a:pt x="95" y="40"/>
                  </a:lnTo>
                  <a:lnTo>
                    <a:pt x="103" y="32"/>
                  </a:lnTo>
                  <a:lnTo>
                    <a:pt x="111" y="32"/>
                  </a:lnTo>
                  <a:lnTo>
                    <a:pt x="111" y="40"/>
                  </a:lnTo>
                  <a:lnTo>
                    <a:pt x="127" y="48"/>
                  </a:lnTo>
                  <a:lnTo>
                    <a:pt x="135" y="48"/>
                  </a:lnTo>
                  <a:lnTo>
                    <a:pt x="143" y="40"/>
                  </a:lnTo>
                  <a:lnTo>
                    <a:pt x="151" y="40"/>
                  </a:lnTo>
                  <a:lnTo>
                    <a:pt x="151" y="56"/>
                  </a:lnTo>
                  <a:lnTo>
                    <a:pt x="151" y="87"/>
                  </a:lnTo>
                  <a:lnTo>
                    <a:pt x="158" y="103"/>
                  </a:lnTo>
                  <a:lnTo>
                    <a:pt x="158" y="111"/>
                  </a:lnTo>
                  <a:lnTo>
                    <a:pt x="166" y="127"/>
                  </a:lnTo>
                  <a:lnTo>
                    <a:pt x="174" y="166"/>
                  </a:lnTo>
                  <a:lnTo>
                    <a:pt x="190" y="182"/>
                  </a:lnTo>
                  <a:lnTo>
                    <a:pt x="198" y="198"/>
                  </a:lnTo>
                  <a:lnTo>
                    <a:pt x="214" y="214"/>
                  </a:lnTo>
                  <a:lnTo>
                    <a:pt x="214" y="230"/>
                  </a:lnTo>
                  <a:lnTo>
                    <a:pt x="214" y="237"/>
                  </a:lnTo>
                  <a:lnTo>
                    <a:pt x="214" y="253"/>
                  </a:lnTo>
                  <a:lnTo>
                    <a:pt x="222" y="285"/>
                  </a:lnTo>
                  <a:lnTo>
                    <a:pt x="222" y="293"/>
                  </a:lnTo>
                  <a:lnTo>
                    <a:pt x="214" y="293"/>
                  </a:lnTo>
                  <a:lnTo>
                    <a:pt x="214" y="301"/>
                  </a:lnTo>
                  <a:lnTo>
                    <a:pt x="214" y="309"/>
                  </a:lnTo>
                  <a:lnTo>
                    <a:pt x="214" y="316"/>
                  </a:lnTo>
                  <a:lnTo>
                    <a:pt x="206" y="324"/>
                  </a:lnTo>
                  <a:lnTo>
                    <a:pt x="198" y="332"/>
                  </a:lnTo>
                  <a:lnTo>
                    <a:pt x="190" y="340"/>
                  </a:lnTo>
                  <a:lnTo>
                    <a:pt x="182" y="356"/>
                  </a:lnTo>
                  <a:lnTo>
                    <a:pt x="182" y="364"/>
                  </a:lnTo>
                  <a:lnTo>
                    <a:pt x="174" y="372"/>
                  </a:lnTo>
                  <a:lnTo>
                    <a:pt x="158" y="372"/>
                  </a:lnTo>
                  <a:lnTo>
                    <a:pt x="151" y="372"/>
                  </a:lnTo>
                  <a:lnTo>
                    <a:pt x="135" y="372"/>
                  </a:lnTo>
                  <a:lnTo>
                    <a:pt x="135" y="356"/>
                  </a:lnTo>
                  <a:lnTo>
                    <a:pt x="127" y="348"/>
                  </a:lnTo>
                  <a:lnTo>
                    <a:pt x="127" y="340"/>
                  </a:lnTo>
                  <a:lnTo>
                    <a:pt x="119" y="324"/>
                  </a:lnTo>
                  <a:lnTo>
                    <a:pt x="127" y="324"/>
                  </a:lnTo>
                  <a:lnTo>
                    <a:pt x="111" y="324"/>
                  </a:lnTo>
                  <a:lnTo>
                    <a:pt x="103" y="340"/>
                  </a:lnTo>
                  <a:lnTo>
                    <a:pt x="95" y="340"/>
                  </a:lnTo>
                  <a:lnTo>
                    <a:pt x="95" y="356"/>
                  </a:lnTo>
                  <a:lnTo>
                    <a:pt x="87" y="364"/>
                  </a:lnTo>
                  <a:lnTo>
                    <a:pt x="79" y="364"/>
                  </a:lnTo>
                  <a:lnTo>
                    <a:pt x="71" y="356"/>
                  </a:lnTo>
                  <a:lnTo>
                    <a:pt x="71" y="348"/>
                  </a:lnTo>
                  <a:lnTo>
                    <a:pt x="64" y="348"/>
                  </a:lnTo>
                  <a:lnTo>
                    <a:pt x="56" y="332"/>
                  </a:lnTo>
                  <a:lnTo>
                    <a:pt x="48" y="332"/>
                  </a:lnTo>
                  <a:lnTo>
                    <a:pt x="40" y="324"/>
                  </a:lnTo>
                  <a:lnTo>
                    <a:pt x="48" y="309"/>
                  </a:lnTo>
                  <a:lnTo>
                    <a:pt x="56"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7" name="Freeform 340"/>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38" name="Freeform 341"/>
            <p:cNvSpPr>
              <a:spLocks/>
            </p:cNvSpPr>
            <p:nvPr/>
          </p:nvSpPr>
          <p:spPr bwMode="auto">
            <a:xfrm>
              <a:off x="1143" y="2015"/>
              <a:ext cx="158" cy="150"/>
            </a:xfrm>
            <a:custGeom>
              <a:avLst/>
              <a:gdLst>
                <a:gd name="T0" fmla="*/ 150 w 158"/>
                <a:gd name="T1" fmla="*/ 134 h 150"/>
                <a:gd name="T2" fmla="*/ 158 w 158"/>
                <a:gd name="T3" fmla="*/ 87 h 150"/>
                <a:gd name="T4" fmla="*/ 158 w 158"/>
                <a:gd name="T5" fmla="*/ 31 h 150"/>
                <a:gd name="T6" fmla="*/ 150 w 158"/>
                <a:gd name="T7" fmla="*/ 8 h 150"/>
                <a:gd name="T8" fmla="*/ 134 w 158"/>
                <a:gd name="T9" fmla="*/ 0 h 150"/>
                <a:gd name="T10" fmla="*/ 118 w 158"/>
                <a:gd name="T11" fmla="*/ 0 h 150"/>
                <a:gd name="T12" fmla="*/ 95 w 158"/>
                <a:gd name="T13" fmla="*/ 0 h 150"/>
                <a:gd name="T14" fmla="*/ 87 w 158"/>
                <a:gd name="T15" fmla="*/ 8 h 150"/>
                <a:gd name="T16" fmla="*/ 63 w 158"/>
                <a:gd name="T17" fmla="*/ 24 h 150"/>
                <a:gd name="T18" fmla="*/ 55 w 158"/>
                <a:gd name="T19" fmla="*/ 31 h 150"/>
                <a:gd name="T20" fmla="*/ 47 w 158"/>
                <a:gd name="T21" fmla="*/ 31 h 150"/>
                <a:gd name="T22" fmla="*/ 39 w 158"/>
                <a:gd name="T23" fmla="*/ 39 h 150"/>
                <a:gd name="T24" fmla="*/ 39 w 158"/>
                <a:gd name="T25" fmla="*/ 47 h 150"/>
                <a:gd name="T26" fmla="*/ 47 w 158"/>
                <a:gd name="T27" fmla="*/ 55 h 150"/>
                <a:gd name="T28" fmla="*/ 47 w 158"/>
                <a:gd name="T29" fmla="*/ 63 h 150"/>
                <a:gd name="T30" fmla="*/ 39 w 158"/>
                <a:gd name="T31" fmla="*/ 79 h 150"/>
                <a:gd name="T32" fmla="*/ 31 w 158"/>
                <a:gd name="T33" fmla="*/ 87 h 150"/>
                <a:gd name="T34" fmla="*/ 23 w 158"/>
                <a:gd name="T35" fmla="*/ 87 h 150"/>
                <a:gd name="T36" fmla="*/ 8 w 158"/>
                <a:gd name="T37" fmla="*/ 87 h 150"/>
                <a:gd name="T38" fmla="*/ 0 w 158"/>
                <a:gd name="T39" fmla="*/ 95 h 150"/>
                <a:gd name="T40" fmla="*/ 15 w 158"/>
                <a:gd name="T41" fmla="*/ 110 h 150"/>
                <a:gd name="T42" fmla="*/ 23 w 158"/>
                <a:gd name="T43" fmla="*/ 126 h 150"/>
                <a:gd name="T44" fmla="*/ 31 w 158"/>
                <a:gd name="T45" fmla="*/ 126 h 150"/>
                <a:gd name="T46" fmla="*/ 63 w 158"/>
                <a:gd name="T47" fmla="*/ 126 h 150"/>
                <a:gd name="T48" fmla="*/ 71 w 158"/>
                <a:gd name="T49" fmla="*/ 126 h 150"/>
                <a:gd name="T50" fmla="*/ 79 w 158"/>
                <a:gd name="T51" fmla="*/ 126 h 150"/>
                <a:gd name="T52" fmla="*/ 79 w 158"/>
                <a:gd name="T53" fmla="*/ 134 h 150"/>
                <a:gd name="T54" fmla="*/ 87 w 158"/>
                <a:gd name="T55" fmla="*/ 142 h 150"/>
                <a:gd name="T56" fmla="*/ 95 w 158"/>
                <a:gd name="T57" fmla="*/ 150 h 150"/>
                <a:gd name="T58" fmla="*/ 110 w 158"/>
                <a:gd name="T59" fmla="*/ 142 h 150"/>
                <a:gd name="T60" fmla="*/ 118 w 158"/>
                <a:gd name="T61" fmla="*/ 134 h 150"/>
                <a:gd name="T62" fmla="*/ 134 w 158"/>
                <a:gd name="T63" fmla="*/ 134 h 150"/>
                <a:gd name="T64" fmla="*/ 150 w 158"/>
                <a:gd name="T65" fmla="*/ 1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8" h="150">
                  <a:moveTo>
                    <a:pt x="150" y="134"/>
                  </a:moveTo>
                  <a:lnTo>
                    <a:pt x="158" y="87"/>
                  </a:lnTo>
                  <a:lnTo>
                    <a:pt x="158" y="31"/>
                  </a:lnTo>
                  <a:lnTo>
                    <a:pt x="150" y="8"/>
                  </a:lnTo>
                  <a:lnTo>
                    <a:pt x="134" y="0"/>
                  </a:lnTo>
                  <a:lnTo>
                    <a:pt x="118" y="0"/>
                  </a:lnTo>
                  <a:lnTo>
                    <a:pt x="95" y="0"/>
                  </a:lnTo>
                  <a:lnTo>
                    <a:pt x="87" y="8"/>
                  </a:lnTo>
                  <a:lnTo>
                    <a:pt x="63" y="24"/>
                  </a:lnTo>
                  <a:lnTo>
                    <a:pt x="55" y="31"/>
                  </a:lnTo>
                  <a:lnTo>
                    <a:pt x="47" y="31"/>
                  </a:lnTo>
                  <a:lnTo>
                    <a:pt x="39" y="39"/>
                  </a:lnTo>
                  <a:lnTo>
                    <a:pt x="39" y="47"/>
                  </a:lnTo>
                  <a:lnTo>
                    <a:pt x="47" y="55"/>
                  </a:lnTo>
                  <a:lnTo>
                    <a:pt x="47" y="63"/>
                  </a:lnTo>
                  <a:lnTo>
                    <a:pt x="39" y="79"/>
                  </a:lnTo>
                  <a:lnTo>
                    <a:pt x="31" y="87"/>
                  </a:lnTo>
                  <a:lnTo>
                    <a:pt x="23" y="87"/>
                  </a:lnTo>
                  <a:lnTo>
                    <a:pt x="8" y="87"/>
                  </a:lnTo>
                  <a:lnTo>
                    <a:pt x="0" y="95"/>
                  </a:lnTo>
                  <a:lnTo>
                    <a:pt x="15" y="110"/>
                  </a:lnTo>
                  <a:lnTo>
                    <a:pt x="23" y="126"/>
                  </a:lnTo>
                  <a:lnTo>
                    <a:pt x="31" y="126"/>
                  </a:lnTo>
                  <a:lnTo>
                    <a:pt x="63" y="126"/>
                  </a:lnTo>
                  <a:lnTo>
                    <a:pt x="71" y="126"/>
                  </a:lnTo>
                  <a:lnTo>
                    <a:pt x="79" y="126"/>
                  </a:lnTo>
                  <a:lnTo>
                    <a:pt x="79" y="134"/>
                  </a:lnTo>
                  <a:lnTo>
                    <a:pt x="87" y="142"/>
                  </a:lnTo>
                  <a:lnTo>
                    <a:pt x="95" y="150"/>
                  </a:lnTo>
                  <a:lnTo>
                    <a:pt x="110" y="142"/>
                  </a:lnTo>
                  <a:lnTo>
                    <a:pt x="118" y="134"/>
                  </a:lnTo>
                  <a:lnTo>
                    <a:pt x="134" y="134"/>
                  </a:lnTo>
                  <a:lnTo>
                    <a:pt x="15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9" name="Freeform 342"/>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0" name="Freeform 343"/>
            <p:cNvSpPr>
              <a:spLocks/>
            </p:cNvSpPr>
            <p:nvPr/>
          </p:nvSpPr>
          <p:spPr bwMode="auto">
            <a:xfrm>
              <a:off x="1071" y="2110"/>
              <a:ext cx="277" cy="561"/>
            </a:xfrm>
            <a:custGeom>
              <a:avLst/>
              <a:gdLst>
                <a:gd name="T0" fmla="*/ 222 w 277"/>
                <a:gd name="T1" fmla="*/ 47 h 561"/>
                <a:gd name="T2" fmla="*/ 222 w 277"/>
                <a:gd name="T3" fmla="*/ 102 h 561"/>
                <a:gd name="T4" fmla="*/ 238 w 277"/>
                <a:gd name="T5" fmla="*/ 110 h 561"/>
                <a:gd name="T6" fmla="*/ 254 w 277"/>
                <a:gd name="T7" fmla="*/ 150 h 561"/>
                <a:gd name="T8" fmla="*/ 261 w 277"/>
                <a:gd name="T9" fmla="*/ 166 h 561"/>
                <a:gd name="T10" fmla="*/ 254 w 277"/>
                <a:gd name="T11" fmla="*/ 205 h 561"/>
                <a:gd name="T12" fmla="*/ 254 w 277"/>
                <a:gd name="T13" fmla="*/ 237 h 561"/>
                <a:gd name="T14" fmla="*/ 222 w 277"/>
                <a:gd name="T15" fmla="*/ 229 h 561"/>
                <a:gd name="T16" fmla="*/ 198 w 277"/>
                <a:gd name="T17" fmla="*/ 213 h 561"/>
                <a:gd name="T18" fmla="*/ 190 w 277"/>
                <a:gd name="T19" fmla="*/ 213 h 561"/>
                <a:gd name="T20" fmla="*/ 174 w 277"/>
                <a:gd name="T21" fmla="*/ 221 h 561"/>
                <a:gd name="T22" fmla="*/ 151 w 277"/>
                <a:gd name="T23" fmla="*/ 221 h 561"/>
                <a:gd name="T24" fmla="*/ 127 w 277"/>
                <a:gd name="T25" fmla="*/ 237 h 561"/>
                <a:gd name="T26" fmla="*/ 119 w 277"/>
                <a:gd name="T27" fmla="*/ 260 h 561"/>
                <a:gd name="T28" fmla="*/ 127 w 277"/>
                <a:gd name="T29" fmla="*/ 292 h 561"/>
                <a:gd name="T30" fmla="*/ 143 w 277"/>
                <a:gd name="T31" fmla="*/ 300 h 561"/>
                <a:gd name="T32" fmla="*/ 167 w 277"/>
                <a:gd name="T33" fmla="*/ 300 h 561"/>
                <a:gd name="T34" fmla="*/ 167 w 277"/>
                <a:gd name="T35" fmla="*/ 316 h 561"/>
                <a:gd name="T36" fmla="*/ 151 w 277"/>
                <a:gd name="T37" fmla="*/ 347 h 561"/>
                <a:gd name="T38" fmla="*/ 119 w 277"/>
                <a:gd name="T39" fmla="*/ 371 h 561"/>
                <a:gd name="T40" fmla="*/ 143 w 277"/>
                <a:gd name="T41" fmla="*/ 379 h 561"/>
                <a:gd name="T42" fmla="*/ 159 w 277"/>
                <a:gd name="T43" fmla="*/ 395 h 561"/>
                <a:gd name="T44" fmla="*/ 182 w 277"/>
                <a:gd name="T45" fmla="*/ 442 h 561"/>
                <a:gd name="T46" fmla="*/ 159 w 277"/>
                <a:gd name="T47" fmla="*/ 458 h 561"/>
                <a:gd name="T48" fmla="*/ 135 w 277"/>
                <a:gd name="T49" fmla="*/ 482 h 561"/>
                <a:gd name="T50" fmla="*/ 119 w 277"/>
                <a:gd name="T51" fmla="*/ 490 h 561"/>
                <a:gd name="T52" fmla="*/ 111 w 277"/>
                <a:gd name="T53" fmla="*/ 529 h 561"/>
                <a:gd name="T54" fmla="*/ 103 w 277"/>
                <a:gd name="T55" fmla="*/ 553 h 561"/>
                <a:gd name="T56" fmla="*/ 87 w 277"/>
                <a:gd name="T57" fmla="*/ 545 h 561"/>
                <a:gd name="T58" fmla="*/ 64 w 277"/>
                <a:gd name="T59" fmla="*/ 545 h 561"/>
                <a:gd name="T60" fmla="*/ 48 w 277"/>
                <a:gd name="T61" fmla="*/ 513 h 561"/>
                <a:gd name="T62" fmla="*/ 40 w 277"/>
                <a:gd name="T63" fmla="*/ 490 h 561"/>
                <a:gd name="T64" fmla="*/ 32 w 277"/>
                <a:gd name="T65" fmla="*/ 458 h 561"/>
                <a:gd name="T66" fmla="*/ 16 w 277"/>
                <a:gd name="T67" fmla="*/ 426 h 561"/>
                <a:gd name="T68" fmla="*/ 8 w 277"/>
                <a:gd name="T69" fmla="*/ 411 h 561"/>
                <a:gd name="T70" fmla="*/ 0 w 277"/>
                <a:gd name="T71" fmla="*/ 379 h 561"/>
                <a:gd name="T72" fmla="*/ 0 w 277"/>
                <a:gd name="T73" fmla="*/ 308 h 561"/>
                <a:gd name="T74" fmla="*/ 8 w 277"/>
                <a:gd name="T75" fmla="*/ 253 h 561"/>
                <a:gd name="T76" fmla="*/ 16 w 277"/>
                <a:gd name="T77" fmla="*/ 197 h 561"/>
                <a:gd name="T78" fmla="*/ 24 w 277"/>
                <a:gd name="T79" fmla="*/ 173 h 561"/>
                <a:gd name="T80" fmla="*/ 32 w 277"/>
                <a:gd name="T81" fmla="*/ 150 h 561"/>
                <a:gd name="T82" fmla="*/ 40 w 277"/>
                <a:gd name="T83" fmla="*/ 118 h 561"/>
                <a:gd name="T84" fmla="*/ 48 w 277"/>
                <a:gd name="T85" fmla="*/ 79 h 561"/>
                <a:gd name="T86" fmla="*/ 40 w 277"/>
                <a:gd name="T87" fmla="*/ 31 h 561"/>
                <a:gd name="T88" fmla="*/ 48 w 277"/>
                <a:gd name="T89" fmla="*/ 15 h 561"/>
                <a:gd name="T90" fmla="*/ 64 w 277"/>
                <a:gd name="T91" fmla="*/ 8 h 561"/>
                <a:gd name="T92" fmla="*/ 87 w 277"/>
                <a:gd name="T93" fmla="*/ 15 h 561"/>
                <a:gd name="T94" fmla="*/ 103 w 277"/>
                <a:gd name="T95" fmla="*/ 31 h 561"/>
                <a:gd name="T96" fmla="*/ 143 w 277"/>
                <a:gd name="T97" fmla="*/ 31 h 561"/>
                <a:gd name="T98" fmla="*/ 151 w 277"/>
                <a:gd name="T99" fmla="*/ 39 h 561"/>
                <a:gd name="T100" fmla="*/ 167 w 277"/>
                <a:gd name="T101" fmla="*/ 55 h 561"/>
                <a:gd name="T102" fmla="*/ 190 w 277"/>
                <a:gd name="T103" fmla="*/ 39 h 561"/>
                <a:gd name="T104" fmla="*/ 222 w 277"/>
                <a:gd name="T105" fmla="*/ 39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7" h="561">
                  <a:moveTo>
                    <a:pt x="222" y="39"/>
                  </a:moveTo>
                  <a:lnTo>
                    <a:pt x="222" y="47"/>
                  </a:lnTo>
                  <a:lnTo>
                    <a:pt x="222" y="94"/>
                  </a:lnTo>
                  <a:lnTo>
                    <a:pt x="222" y="102"/>
                  </a:lnTo>
                  <a:lnTo>
                    <a:pt x="230" y="110"/>
                  </a:lnTo>
                  <a:lnTo>
                    <a:pt x="238" y="110"/>
                  </a:lnTo>
                  <a:lnTo>
                    <a:pt x="246" y="126"/>
                  </a:lnTo>
                  <a:lnTo>
                    <a:pt x="254" y="150"/>
                  </a:lnTo>
                  <a:lnTo>
                    <a:pt x="261" y="158"/>
                  </a:lnTo>
                  <a:lnTo>
                    <a:pt x="261" y="166"/>
                  </a:lnTo>
                  <a:lnTo>
                    <a:pt x="277" y="181"/>
                  </a:lnTo>
                  <a:lnTo>
                    <a:pt x="254" y="205"/>
                  </a:lnTo>
                  <a:lnTo>
                    <a:pt x="254" y="213"/>
                  </a:lnTo>
                  <a:lnTo>
                    <a:pt x="254" y="237"/>
                  </a:lnTo>
                  <a:lnTo>
                    <a:pt x="230" y="229"/>
                  </a:lnTo>
                  <a:lnTo>
                    <a:pt x="222" y="229"/>
                  </a:lnTo>
                  <a:lnTo>
                    <a:pt x="214" y="221"/>
                  </a:lnTo>
                  <a:lnTo>
                    <a:pt x="198" y="213"/>
                  </a:lnTo>
                  <a:lnTo>
                    <a:pt x="198" y="205"/>
                  </a:lnTo>
                  <a:lnTo>
                    <a:pt x="190" y="213"/>
                  </a:lnTo>
                  <a:lnTo>
                    <a:pt x="182" y="221"/>
                  </a:lnTo>
                  <a:lnTo>
                    <a:pt x="174" y="221"/>
                  </a:lnTo>
                  <a:lnTo>
                    <a:pt x="167" y="229"/>
                  </a:lnTo>
                  <a:lnTo>
                    <a:pt x="151" y="221"/>
                  </a:lnTo>
                  <a:lnTo>
                    <a:pt x="127" y="221"/>
                  </a:lnTo>
                  <a:lnTo>
                    <a:pt x="127" y="237"/>
                  </a:lnTo>
                  <a:lnTo>
                    <a:pt x="127" y="245"/>
                  </a:lnTo>
                  <a:lnTo>
                    <a:pt x="119" y="260"/>
                  </a:lnTo>
                  <a:lnTo>
                    <a:pt x="127" y="284"/>
                  </a:lnTo>
                  <a:lnTo>
                    <a:pt x="127" y="292"/>
                  </a:lnTo>
                  <a:lnTo>
                    <a:pt x="135" y="300"/>
                  </a:lnTo>
                  <a:lnTo>
                    <a:pt x="143" y="300"/>
                  </a:lnTo>
                  <a:lnTo>
                    <a:pt x="151" y="300"/>
                  </a:lnTo>
                  <a:lnTo>
                    <a:pt x="167" y="300"/>
                  </a:lnTo>
                  <a:lnTo>
                    <a:pt x="174" y="308"/>
                  </a:lnTo>
                  <a:lnTo>
                    <a:pt x="167" y="316"/>
                  </a:lnTo>
                  <a:lnTo>
                    <a:pt x="159" y="324"/>
                  </a:lnTo>
                  <a:lnTo>
                    <a:pt x="151" y="347"/>
                  </a:lnTo>
                  <a:lnTo>
                    <a:pt x="135" y="355"/>
                  </a:lnTo>
                  <a:lnTo>
                    <a:pt x="119" y="371"/>
                  </a:lnTo>
                  <a:lnTo>
                    <a:pt x="127" y="379"/>
                  </a:lnTo>
                  <a:lnTo>
                    <a:pt x="143" y="379"/>
                  </a:lnTo>
                  <a:lnTo>
                    <a:pt x="159" y="379"/>
                  </a:lnTo>
                  <a:lnTo>
                    <a:pt x="159" y="395"/>
                  </a:lnTo>
                  <a:lnTo>
                    <a:pt x="167" y="418"/>
                  </a:lnTo>
                  <a:lnTo>
                    <a:pt x="182" y="442"/>
                  </a:lnTo>
                  <a:lnTo>
                    <a:pt x="167" y="450"/>
                  </a:lnTo>
                  <a:lnTo>
                    <a:pt x="159" y="458"/>
                  </a:lnTo>
                  <a:lnTo>
                    <a:pt x="143" y="490"/>
                  </a:lnTo>
                  <a:lnTo>
                    <a:pt x="135" y="482"/>
                  </a:lnTo>
                  <a:lnTo>
                    <a:pt x="127" y="490"/>
                  </a:lnTo>
                  <a:lnTo>
                    <a:pt x="119" y="490"/>
                  </a:lnTo>
                  <a:lnTo>
                    <a:pt x="119" y="521"/>
                  </a:lnTo>
                  <a:lnTo>
                    <a:pt x="111" y="529"/>
                  </a:lnTo>
                  <a:lnTo>
                    <a:pt x="111" y="561"/>
                  </a:lnTo>
                  <a:lnTo>
                    <a:pt x="103" y="553"/>
                  </a:lnTo>
                  <a:lnTo>
                    <a:pt x="95" y="553"/>
                  </a:lnTo>
                  <a:lnTo>
                    <a:pt x="87" y="545"/>
                  </a:lnTo>
                  <a:lnTo>
                    <a:pt x="72" y="545"/>
                  </a:lnTo>
                  <a:lnTo>
                    <a:pt x="64" y="545"/>
                  </a:lnTo>
                  <a:lnTo>
                    <a:pt x="56" y="529"/>
                  </a:lnTo>
                  <a:lnTo>
                    <a:pt x="48" y="513"/>
                  </a:lnTo>
                  <a:lnTo>
                    <a:pt x="40" y="497"/>
                  </a:lnTo>
                  <a:lnTo>
                    <a:pt x="40" y="490"/>
                  </a:lnTo>
                  <a:lnTo>
                    <a:pt x="40" y="482"/>
                  </a:lnTo>
                  <a:lnTo>
                    <a:pt x="32" y="458"/>
                  </a:lnTo>
                  <a:lnTo>
                    <a:pt x="16" y="434"/>
                  </a:lnTo>
                  <a:lnTo>
                    <a:pt x="16" y="426"/>
                  </a:lnTo>
                  <a:lnTo>
                    <a:pt x="16" y="418"/>
                  </a:lnTo>
                  <a:lnTo>
                    <a:pt x="8" y="411"/>
                  </a:lnTo>
                  <a:lnTo>
                    <a:pt x="8" y="403"/>
                  </a:lnTo>
                  <a:lnTo>
                    <a:pt x="0" y="379"/>
                  </a:lnTo>
                  <a:lnTo>
                    <a:pt x="0" y="363"/>
                  </a:lnTo>
                  <a:lnTo>
                    <a:pt x="0" y="308"/>
                  </a:lnTo>
                  <a:lnTo>
                    <a:pt x="0" y="276"/>
                  </a:lnTo>
                  <a:lnTo>
                    <a:pt x="8" y="253"/>
                  </a:lnTo>
                  <a:lnTo>
                    <a:pt x="8" y="229"/>
                  </a:lnTo>
                  <a:lnTo>
                    <a:pt x="16" y="197"/>
                  </a:lnTo>
                  <a:lnTo>
                    <a:pt x="16" y="181"/>
                  </a:lnTo>
                  <a:lnTo>
                    <a:pt x="24" y="173"/>
                  </a:lnTo>
                  <a:lnTo>
                    <a:pt x="24" y="158"/>
                  </a:lnTo>
                  <a:lnTo>
                    <a:pt x="32" y="150"/>
                  </a:lnTo>
                  <a:lnTo>
                    <a:pt x="32" y="134"/>
                  </a:lnTo>
                  <a:lnTo>
                    <a:pt x="40" y="118"/>
                  </a:lnTo>
                  <a:lnTo>
                    <a:pt x="40" y="94"/>
                  </a:lnTo>
                  <a:lnTo>
                    <a:pt x="48" y="79"/>
                  </a:lnTo>
                  <a:lnTo>
                    <a:pt x="40" y="47"/>
                  </a:lnTo>
                  <a:lnTo>
                    <a:pt x="40" y="31"/>
                  </a:lnTo>
                  <a:lnTo>
                    <a:pt x="48" y="23"/>
                  </a:lnTo>
                  <a:lnTo>
                    <a:pt x="48" y="15"/>
                  </a:lnTo>
                  <a:lnTo>
                    <a:pt x="56" y="8"/>
                  </a:lnTo>
                  <a:lnTo>
                    <a:pt x="64" y="8"/>
                  </a:lnTo>
                  <a:lnTo>
                    <a:pt x="72" y="0"/>
                  </a:lnTo>
                  <a:lnTo>
                    <a:pt x="87" y="15"/>
                  </a:lnTo>
                  <a:lnTo>
                    <a:pt x="95" y="31"/>
                  </a:lnTo>
                  <a:lnTo>
                    <a:pt x="103" y="31"/>
                  </a:lnTo>
                  <a:lnTo>
                    <a:pt x="135" y="31"/>
                  </a:lnTo>
                  <a:lnTo>
                    <a:pt x="143" y="31"/>
                  </a:lnTo>
                  <a:lnTo>
                    <a:pt x="151" y="31"/>
                  </a:lnTo>
                  <a:lnTo>
                    <a:pt x="151" y="39"/>
                  </a:lnTo>
                  <a:lnTo>
                    <a:pt x="159" y="47"/>
                  </a:lnTo>
                  <a:lnTo>
                    <a:pt x="167" y="55"/>
                  </a:lnTo>
                  <a:lnTo>
                    <a:pt x="182" y="47"/>
                  </a:lnTo>
                  <a:lnTo>
                    <a:pt x="190" y="39"/>
                  </a:lnTo>
                  <a:lnTo>
                    <a:pt x="206" y="39"/>
                  </a:lnTo>
                  <a:lnTo>
                    <a:pt x="222"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1" name="Freeform 344"/>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2" name="Freeform 345"/>
            <p:cNvSpPr>
              <a:spLocks/>
            </p:cNvSpPr>
            <p:nvPr/>
          </p:nvSpPr>
          <p:spPr bwMode="auto">
            <a:xfrm>
              <a:off x="1119" y="2528"/>
              <a:ext cx="293" cy="380"/>
            </a:xfrm>
            <a:custGeom>
              <a:avLst/>
              <a:gdLst>
                <a:gd name="T0" fmla="*/ 55 w 293"/>
                <a:gd name="T1" fmla="*/ 151 h 380"/>
                <a:gd name="T2" fmla="*/ 47 w 293"/>
                <a:gd name="T3" fmla="*/ 166 h 380"/>
                <a:gd name="T4" fmla="*/ 32 w 293"/>
                <a:gd name="T5" fmla="*/ 190 h 380"/>
                <a:gd name="T6" fmla="*/ 16 w 293"/>
                <a:gd name="T7" fmla="*/ 230 h 380"/>
                <a:gd name="T8" fmla="*/ 8 w 293"/>
                <a:gd name="T9" fmla="*/ 245 h 380"/>
                <a:gd name="T10" fmla="*/ 8 w 293"/>
                <a:gd name="T11" fmla="*/ 269 h 380"/>
                <a:gd name="T12" fmla="*/ 24 w 293"/>
                <a:gd name="T13" fmla="*/ 277 h 380"/>
                <a:gd name="T14" fmla="*/ 39 w 293"/>
                <a:gd name="T15" fmla="*/ 261 h 380"/>
                <a:gd name="T16" fmla="*/ 63 w 293"/>
                <a:gd name="T17" fmla="*/ 285 h 380"/>
                <a:gd name="T18" fmla="*/ 79 w 293"/>
                <a:gd name="T19" fmla="*/ 293 h 380"/>
                <a:gd name="T20" fmla="*/ 87 w 293"/>
                <a:gd name="T21" fmla="*/ 309 h 380"/>
                <a:gd name="T22" fmla="*/ 111 w 293"/>
                <a:gd name="T23" fmla="*/ 316 h 380"/>
                <a:gd name="T24" fmla="*/ 126 w 293"/>
                <a:gd name="T25" fmla="*/ 309 h 380"/>
                <a:gd name="T26" fmla="*/ 158 w 293"/>
                <a:gd name="T27" fmla="*/ 293 h 380"/>
                <a:gd name="T28" fmla="*/ 174 w 293"/>
                <a:gd name="T29" fmla="*/ 301 h 380"/>
                <a:gd name="T30" fmla="*/ 182 w 293"/>
                <a:gd name="T31" fmla="*/ 316 h 380"/>
                <a:gd name="T32" fmla="*/ 229 w 293"/>
                <a:gd name="T33" fmla="*/ 348 h 380"/>
                <a:gd name="T34" fmla="*/ 237 w 293"/>
                <a:gd name="T35" fmla="*/ 364 h 380"/>
                <a:gd name="T36" fmla="*/ 237 w 293"/>
                <a:gd name="T37" fmla="*/ 380 h 380"/>
                <a:gd name="T38" fmla="*/ 253 w 293"/>
                <a:gd name="T39" fmla="*/ 372 h 380"/>
                <a:gd name="T40" fmla="*/ 277 w 293"/>
                <a:gd name="T41" fmla="*/ 364 h 380"/>
                <a:gd name="T42" fmla="*/ 285 w 293"/>
                <a:gd name="T43" fmla="*/ 348 h 380"/>
                <a:gd name="T44" fmla="*/ 293 w 293"/>
                <a:gd name="T45" fmla="*/ 332 h 380"/>
                <a:gd name="T46" fmla="*/ 285 w 293"/>
                <a:gd name="T47" fmla="*/ 293 h 380"/>
                <a:gd name="T48" fmla="*/ 269 w 293"/>
                <a:gd name="T49" fmla="*/ 277 h 380"/>
                <a:gd name="T50" fmla="*/ 253 w 293"/>
                <a:gd name="T51" fmla="*/ 261 h 380"/>
                <a:gd name="T52" fmla="*/ 253 w 293"/>
                <a:gd name="T53" fmla="*/ 245 h 380"/>
                <a:gd name="T54" fmla="*/ 261 w 293"/>
                <a:gd name="T55" fmla="*/ 214 h 380"/>
                <a:gd name="T56" fmla="*/ 261 w 293"/>
                <a:gd name="T57" fmla="*/ 198 h 380"/>
                <a:gd name="T58" fmla="*/ 221 w 293"/>
                <a:gd name="T59" fmla="*/ 151 h 380"/>
                <a:gd name="T60" fmla="*/ 213 w 293"/>
                <a:gd name="T61" fmla="*/ 127 h 380"/>
                <a:gd name="T62" fmla="*/ 213 w 293"/>
                <a:gd name="T63" fmla="*/ 87 h 380"/>
                <a:gd name="T64" fmla="*/ 221 w 293"/>
                <a:gd name="T65" fmla="*/ 64 h 380"/>
                <a:gd name="T66" fmla="*/ 237 w 293"/>
                <a:gd name="T67" fmla="*/ 48 h 380"/>
                <a:gd name="T68" fmla="*/ 221 w 293"/>
                <a:gd name="T69" fmla="*/ 24 h 380"/>
                <a:gd name="T70" fmla="*/ 206 w 293"/>
                <a:gd name="T71" fmla="*/ 0 h 380"/>
                <a:gd name="T72" fmla="*/ 182 w 293"/>
                <a:gd name="T73" fmla="*/ 0 h 380"/>
                <a:gd name="T74" fmla="*/ 166 w 293"/>
                <a:gd name="T75" fmla="*/ 8 h 380"/>
                <a:gd name="T76" fmla="*/ 134 w 293"/>
                <a:gd name="T77" fmla="*/ 16 h 380"/>
                <a:gd name="T78" fmla="*/ 119 w 293"/>
                <a:gd name="T79" fmla="*/ 32 h 380"/>
                <a:gd name="T80" fmla="*/ 95 w 293"/>
                <a:gd name="T81" fmla="*/ 72 h 380"/>
                <a:gd name="T82" fmla="*/ 79 w 293"/>
                <a:gd name="T83" fmla="*/ 72 h 380"/>
                <a:gd name="T84" fmla="*/ 71 w 293"/>
                <a:gd name="T85" fmla="*/ 103 h 380"/>
                <a:gd name="T86" fmla="*/ 55 w 293"/>
                <a:gd name="T87" fmla="*/ 14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3" h="380">
                  <a:moveTo>
                    <a:pt x="55" y="143"/>
                  </a:moveTo>
                  <a:lnTo>
                    <a:pt x="55" y="151"/>
                  </a:lnTo>
                  <a:lnTo>
                    <a:pt x="55" y="158"/>
                  </a:lnTo>
                  <a:lnTo>
                    <a:pt x="47" y="166"/>
                  </a:lnTo>
                  <a:lnTo>
                    <a:pt x="47" y="174"/>
                  </a:lnTo>
                  <a:lnTo>
                    <a:pt x="32" y="190"/>
                  </a:lnTo>
                  <a:lnTo>
                    <a:pt x="24" y="206"/>
                  </a:lnTo>
                  <a:lnTo>
                    <a:pt x="16" y="230"/>
                  </a:lnTo>
                  <a:lnTo>
                    <a:pt x="8" y="237"/>
                  </a:lnTo>
                  <a:lnTo>
                    <a:pt x="8" y="245"/>
                  </a:lnTo>
                  <a:lnTo>
                    <a:pt x="0" y="261"/>
                  </a:lnTo>
                  <a:lnTo>
                    <a:pt x="8" y="269"/>
                  </a:lnTo>
                  <a:lnTo>
                    <a:pt x="16" y="269"/>
                  </a:lnTo>
                  <a:lnTo>
                    <a:pt x="24" y="277"/>
                  </a:lnTo>
                  <a:lnTo>
                    <a:pt x="32" y="269"/>
                  </a:lnTo>
                  <a:lnTo>
                    <a:pt x="39" y="261"/>
                  </a:lnTo>
                  <a:lnTo>
                    <a:pt x="55" y="269"/>
                  </a:lnTo>
                  <a:lnTo>
                    <a:pt x="63" y="285"/>
                  </a:lnTo>
                  <a:lnTo>
                    <a:pt x="71" y="293"/>
                  </a:lnTo>
                  <a:lnTo>
                    <a:pt x="79" y="293"/>
                  </a:lnTo>
                  <a:lnTo>
                    <a:pt x="79" y="301"/>
                  </a:lnTo>
                  <a:lnTo>
                    <a:pt x="87" y="309"/>
                  </a:lnTo>
                  <a:lnTo>
                    <a:pt x="103" y="309"/>
                  </a:lnTo>
                  <a:lnTo>
                    <a:pt x="111" y="316"/>
                  </a:lnTo>
                  <a:lnTo>
                    <a:pt x="119" y="309"/>
                  </a:lnTo>
                  <a:lnTo>
                    <a:pt x="126" y="309"/>
                  </a:lnTo>
                  <a:lnTo>
                    <a:pt x="150" y="301"/>
                  </a:lnTo>
                  <a:lnTo>
                    <a:pt x="158" y="293"/>
                  </a:lnTo>
                  <a:lnTo>
                    <a:pt x="166" y="293"/>
                  </a:lnTo>
                  <a:lnTo>
                    <a:pt x="174" y="301"/>
                  </a:lnTo>
                  <a:lnTo>
                    <a:pt x="182" y="309"/>
                  </a:lnTo>
                  <a:lnTo>
                    <a:pt x="182" y="316"/>
                  </a:lnTo>
                  <a:lnTo>
                    <a:pt x="206" y="332"/>
                  </a:lnTo>
                  <a:lnTo>
                    <a:pt x="229" y="348"/>
                  </a:lnTo>
                  <a:lnTo>
                    <a:pt x="237" y="356"/>
                  </a:lnTo>
                  <a:lnTo>
                    <a:pt x="237" y="364"/>
                  </a:lnTo>
                  <a:lnTo>
                    <a:pt x="237" y="372"/>
                  </a:lnTo>
                  <a:lnTo>
                    <a:pt x="237" y="380"/>
                  </a:lnTo>
                  <a:lnTo>
                    <a:pt x="245" y="380"/>
                  </a:lnTo>
                  <a:lnTo>
                    <a:pt x="253" y="372"/>
                  </a:lnTo>
                  <a:lnTo>
                    <a:pt x="269" y="364"/>
                  </a:lnTo>
                  <a:lnTo>
                    <a:pt x="277" y="364"/>
                  </a:lnTo>
                  <a:lnTo>
                    <a:pt x="277" y="356"/>
                  </a:lnTo>
                  <a:lnTo>
                    <a:pt x="285" y="348"/>
                  </a:lnTo>
                  <a:lnTo>
                    <a:pt x="293" y="340"/>
                  </a:lnTo>
                  <a:lnTo>
                    <a:pt x="293" y="332"/>
                  </a:lnTo>
                  <a:lnTo>
                    <a:pt x="285" y="324"/>
                  </a:lnTo>
                  <a:lnTo>
                    <a:pt x="285" y="293"/>
                  </a:lnTo>
                  <a:lnTo>
                    <a:pt x="277" y="285"/>
                  </a:lnTo>
                  <a:lnTo>
                    <a:pt x="269" y="277"/>
                  </a:lnTo>
                  <a:lnTo>
                    <a:pt x="253" y="269"/>
                  </a:lnTo>
                  <a:lnTo>
                    <a:pt x="253" y="261"/>
                  </a:lnTo>
                  <a:lnTo>
                    <a:pt x="245" y="253"/>
                  </a:lnTo>
                  <a:lnTo>
                    <a:pt x="253" y="245"/>
                  </a:lnTo>
                  <a:lnTo>
                    <a:pt x="253" y="237"/>
                  </a:lnTo>
                  <a:lnTo>
                    <a:pt x="261" y="214"/>
                  </a:lnTo>
                  <a:lnTo>
                    <a:pt x="261" y="206"/>
                  </a:lnTo>
                  <a:lnTo>
                    <a:pt x="261" y="198"/>
                  </a:lnTo>
                  <a:lnTo>
                    <a:pt x="253" y="190"/>
                  </a:lnTo>
                  <a:lnTo>
                    <a:pt x="221" y="151"/>
                  </a:lnTo>
                  <a:lnTo>
                    <a:pt x="221" y="135"/>
                  </a:lnTo>
                  <a:lnTo>
                    <a:pt x="213" y="127"/>
                  </a:lnTo>
                  <a:lnTo>
                    <a:pt x="213" y="119"/>
                  </a:lnTo>
                  <a:lnTo>
                    <a:pt x="213" y="87"/>
                  </a:lnTo>
                  <a:lnTo>
                    <a:pt x="221" y="72"/>
                  </a:lnTo>
                  <a:lnTo>
                    <a:pt x="221" y="64"/>
                  </a:lnTo>
                  <a:lnTo>
                    <a:pt x="229" y="56"/>
                  </a:lnTo>
                  <a:lnTo>
                    <a:pt x="237" y="48"/>
                  </a:lnTo>
                  <a:lnTo>
                    <a:pt x="229" y="32"/>
                  </a:lnTo>
                  <a:lnTo>
                    <a:pt x="221" y="24"/>
                  </a:lnTo>
                  <a:lnTo>
                    <a:pt x="213" y="8"/>
                  </a:lnTo>
                  <a:lnTo>
                    <a:pt x="206" y="0"/>
                  </a:lnTo>
                  <a:lnTo>
                    <a:pt x="198" y="0"/>
                  </a:lnTo>
                  <a:lnTo>
                    <a:pt x="182" y="0"/>
                  </a:lnTo>
                  <a:lnTo>
                    <a:pt x="174" y="0"/>
                  </a:lnTo>
                  <a:lnTo>
                    <a:pt x="166" y="8"/>
                  </a:lnTo>
                  <a:lnTo>
                    <a:pt x="142" y="8"/>
                  </a:lnTo>
                  <a:lnTo>
                    <a:pt x="134" y="16"/>
                  </a:lnTo>
                  <a:lnTo>
                    <a:pt x="126" y="24"/>
                  </a:lnTo>
                  <a:lnTo>
                    <a:pt x="119" y="32"/>
                  </a:lnTo>
                  <a:lnTo>
                    <a:pt x="111" y="40"/>
                  </a:lnTo>
                  <a:lnTo>
                    <a:pt x="95" y="72"/>
                  </a:lnTo>
                  <a:lnTo>
                    <a:pt x="87" y="64"/>
                  </a:lnTo>
                  <a:lnTo>
                    <a:pt x="79" y="72"/>
                  </a:lnTo>
                  <a:lnTo>
                    <a:pt x="71" y="72"/>
                  </a:lnTo>
                  <a:lnTo>
                    <a:pt x="71" y="103"/>
                  </a:lnTo>
                  <a:lnTo>
                    <a:pt x="63" y="111"/>
                  </a:lnTo>
                  <a:lnTo>
                    <a:pt x="55" y="1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3" name="Freeform 346"/>
            <p:cNvSpPr>
              <a:spLocks/>
            </p:cNvSpPr>
            <p:nvPr/>
          </p:nvSpPr>
          <p:spPr bwMode="auto">
            <a:xfrm>
              <a:off x="1190" y="2220"/>
              <a:ext cx="807" cy="1067"/>
            </a:xfrm>
            <a:custGeom>
              <a:avLst/>
              <a:gdLst>
                <a:gd name="T0" fmla="*/ 427 w 807"/>
                <a:gd name="T1" fmla="*/ 158 h 1067"/>
                <a:gd name="T2" fmla="*/ 403 w 807"/>
                <a:gd name="T3" fmla="*/ 182 h 1067"/>
                <a:gd name="T4" fmla="*/ 403 w 807"/>
                <a:gd name="T5" fmla="*/ 237 h 1067"/>
                <a:gd name="T6" fmla="*/ 475 w 807"/>
                <a:gd name="T7" fmla="*/ 261 h 1067"/>
                <a:gd name="T8" fmla="*/ 506 w 807"/>
                <a:gd name="T9" fmla="*/ 332 h 1067"/>
                <a:gd name="T10" fmla="*/ 562 w 807"/>
                <a:gd name="T11" fmla="*/ 316 h 1067"/>
                <a:gd name="T12" fmla="*/ 562 w 807"/>
                <a:gd name="T13" fmla="*/ 387 h 1067"/>
                <a:gd name="T14" fmla="*/ 522 w 807"/>
                <a:gd name="T15" fmla="*/ 435 h 1067"/>
                <a:gd name="T16" fmla="*/ 570 w 807"/>
                <a:gd name="T17" fmla="*/ 451 h 1067"/>
                <a:gd name="T18" fmla="*/ 593 w 807"/>
                <a:gd name="T19" fmla="*/ 498 h 1067"/>
                <a:gd name="T20" fmla="*/ 641 w 807"/>
                <a:gd name="T21" fmla="*/ 553 h 1067"/>
                <a:gd name="T22" fmla="*/ 680 w 807"/>
                <a:gd name="T23" fmla="*/ 624 h 1067"/>
                <a:gd name="T24" fmla="*/ 736 w 807"/>
                <a:gd name="T25" fmla="*/ 672 h 1067"/>
                <a:gd name="T26" fmla="*/ 775 w 807"/>
                <a:gd name="T27" fmla="*/ 759 h 1067"/>
                <a:gd name="T28" fmla="*/ 799 w 807"/>
                <a:gd name="T29" fmla="*/ 822 h 1067"/>
                <a:gd name="T30" fmla="*/ 744 w 807"/>
                <a:gd name="T31" fmla="*/ 893 h 1067"/>
                <a:gd name="T32" fmla="*/ 680 w 807"/>
                <a:gd name="T33" fmla="*/ 917 h 1067"/>
                <a:gd name="T34" fmla="*/ 649 w 807"/>
                <a:gd name="T35" fmla="*/ 956 h 1067"/>
                <a:gd name="T36" fmla="*/ 609 w 807"/>
                <a:gd name="T37" fmla="*/ 996 h 1067"/>
                <a:gd name="T38" fmla="*/ 585 w 807"/>
                <a:gd name="T39" fmla="*/ 1035 h 1067"/>
                <a:gd name="T40" fmla="*/ 514 w 807"/>
                <a:gd name="T41" fmla="*/ 1035 h 1067"/>
                <a:gd name="T42" fmla="*/ 427 w 807"/>
                <a:gd name="T43" fmla="*/ 1012 h 1067"/>
                <a:gd name="T44" fmla="*/ 332 w 807"/>
                <a:gd name="T45" fmla="*/ 996 h 1067"/>
                <a:gd name="T46" fmla="*/ 309 w 807"/>
                <a:gd name="T47" fmla="*/ 1043 h 1067"/>
                <a:gd name="T48" fmla="*/ 206 w 807"/>
                <a:gd name="T49" fmla="*/ 1067 h 1067"/>
                <a:gd name="T50" fmla="*/ 127 w 807"/>
                <a:gd name="T51" fmla="*/ 1035 h 1067"/>
                <a:gd name="T52" fmla="*/ 127 w 807"/>
                <a:gd name="T53" fmla="*/ 964 h 1067"/>
                <a:gd name="T54" fmla="*/ 142 w 807"/>
                <a:gd name="T55" fmla="*/ 925 h 1067"/>
                <a:gd name="T56" fmla="*/ 214 w 807"/>
                <a:gd name="T57" fmla="*/ 933 h 1067"/>
                <a:gd name="T58" fmla="*/ 245 w 807"/>
                <a:gd name="T59" fmla="*/ 893 h 1067"/>
                <a:gd name="T60" fmla="*/ 237 w 807"/>
                <a:gd name="T61" fmla="*/ 838 h 1067"/>
                <a:gd name="T62" fmla="*/ 222 w 807"/>
                <a:gd name="T63" fmla="*/ 806 h 1067"/>
                <a:gd name="T64" fmla="*/ 174 w 807"/>
                <a:gd name="T65" fmla="*/ 759 h 1067"/>
                <a:gd name="T66" fmla="*/ 174 w 807"/>
                <a:gd name="T67" fmla="*/ 688 h 1067"/>
                <a:gd name="T68" fmla="*/ 214 w 807"/>
                <a:gd name="T69" fmla="*/ 656 h 1067"/>
                <a:gd name="T70" fmla="*/ 206 w 807"/>
                <a:gd name="T71" fmla="*/ 593 h 1067"/>
                <a:gd name="T72" fmla="*/ 182 w 807"/>
                <a:gd name="T73" fmla="*/ 553 h 1067"/>
                <a:gd name="T74" fmla="*/ 182 w 807"/>
                <a:gd name="T75" fmla="*/ 498 h 1067"/>
                <a:gd name="T76" fmla="*/ 142 w 807"/>
                <a:gd name="T77" fmla="*/ 395 h 1067"/>
                <a:gd name="T78" fmla="*/ 158 w 807"/>
                <a:gd name="T79" fmla="*/ 340 h 1067"/>
                <a:gd name="T80" fmla="*/ 111 w 807"/>
                <a:gd name="T81" fmla="*/ 308 h 1067"/>
                <a:gd name="T82" fmla="*/ 55 w 807"/>
                <a:gd name="T83" fmla="*/ 332 h 1067"/>
                <a:gd name="T84" fmla="*/ 8 w 807"/>
                <a:gd name="T85" fmla="*/ 269 h 1067"/>
                <a:gd name="T86" fmla="*/ 48 w 807"/>
                <a:gd name="T87" fmla="*/ 206 h 1067"/>
                <a:gd name="T88" fmla="*/ 16 w 807"/>
                <a:gd name="T89" fmla="*/ 190 h 1067"/>
                <a:gd name="T90" fmla="*/ 8 w 807"/>
                <a:gd name="T91" fmla="*/ 135 h 1067"/>
                <a:gd name="T92" fmla="*/ 63 w 807"/>
                <a:gd name="T93" fmla="*/ 111 h 1067"/>
                <a:gd name="T94" fmla="*/ 103 w 807"/>
                <a:gd name="T95" fmla="*/ 119 h 1067"/>
                <a:gd name="T96" fmla="*/ 166 w 807"/>
                <a:gd name="T97" fmla="*/ 111 h 1067"/>
                <a:gd name="T98" fmla="*/ 190 w 807"/>
                <a:gd name="T99" fmla="*/ 79 h 1067"/>
                <a:gd name="T100" fmla="*/ 206 w 807"/>
                <a:gd name="T101" fmla="*/ 32 h 1067"/>
                <a:gd name="T102" fmla="*/ 237 w 807"/>
                <a:gd name="T103" fmla="*/ 40 h 1067"/>
                <a:gd name="T104" fmla="*/ 253 w 807"/>
                <a:gd name="T105" fmla="*/ 8 h 1067"/>
                <a:gd name="T106" fmla="*/ 293 w 807"/>
                <a:gd name="T107" fmla="*/ 40 h 1067"/>
                <a:gd name="T108" fmla="*/ 309 w 807"/>
                <a:gd name="T109" fmla="*/ 95 h 1067"/>
                <a:gd name="T110" fmla="*/ 340 w 807"/>
                <a:gd name="T111" fmla="*/ 103 h 1067"/>
                <a:gd name="T112" fmla="*/ 372 w 807"/>
                <a:gd name="T113" fmla="*/ 71 h 1067"/>
                <a:gd name="T114" fmla="*/ 380 w 807"/>
                <a:gd name="T115" fmla="*/ 103 h 1067"/>
                <a:gd name="T116" fmla="*/ 427 w 807"/>
                <a:gd name="T117" fmla="*/ 119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7" h="1067">
                  <a:moveTo>
                    <a:pt x="427" y="119"/>
                  </a:moveTo>
                  <a:lnTo>
                    <a:pt x="435" y="119"/>
                  </a:lnTo>
                  <a:lnTo>
                    <a:pt x="435" y="127"/>
                  </a:lnTo>
                  <a:lnTo>
                    <a:pt x="427" y="135"/>
                  </a:lnTo>
                  <a:lnTo>
                    <a:pt x="427" y="158"/>
                  </a:lnTo>
                  <a:lnTo>
                    <a:pt x="427" y="166"/>
                  </a:lnTo>
                  <a:lnTo>
                    <a:pt x="427" y="174"/>
                  </a:lnTo>
                  <a:lnTo>
                    <a:pt x="419" y="182"/>
                  </a:lnTo>
                  <a:lnTo>
                    <a:pt x="411" y="182"/>
                  </a:lnTo>
                  <a:lnTo>
                    <a:pt x="403" y="182"/>
                  </a:lnTo>
                  <a:lnTo>
                    <a:pt x="403" y="190"/>
                  </a:lnTo>
                  <a:lnTo>
                    <a:pt x="403" y="198"/>
                  </a:lnTo>
                  <a:lnTo>
                    <a:pt x="403" y="214"/>
                  </a:lnTo>
                  <a:lnTo>
                    <a:pt x="403" y="229"/>
                  </a:lnTo>
                  <a:lnTo>
                    <a:pt x="403" y="237"/>
                  </a:lnTo>
                  <a:lnTo>
                    <a:pt x="419" y="245"/>
                  </a:lnTo>
                  <a:lnTo>
                    <a:pt x="435" y="245"/>
                  </a:lnTo>
                  <a:lnTo>
                    <a:pt x="443" y="253"/>
                  </a:lnTo>
                  <a:lnTo>
                    <a:pt x="451" y="261"/>
                  </a:lnTo>
                  <a:lnTo>
                    <a:pt x="475" y="261"/>
                  </a:lnTo>
                  <a:lnTo>
                    <a:pt x="483" y="269"/>
                  </a:lnTo>
                  <a:lnTo>
                    <a:pt x="491" y="285"/>
                  </a:lnTo>
                  <a:lnTo>
                    <a:pt x="498" y="293"/>
                  </a:lnTo>
                  <a:lnTo>
                    <a:pt x="506" y="293"/>
                  </a:lnTo>
                  <a:lnTo>
                    <a:pt x="506" y="332"/>
                  </a:lnTo>
                  <a:lnTo>
                    <a:pt x="514" y="332"/>
                  </a:lnTo>
                  <a:lnTo>
                    <a:pt x="522" y="332"/>
                  </a:lnTo>
                  <a:lnTo>
                    <a:pt x="530" y="324"/>
                  </a:lnTo>
                  <a:lnTo>
                    <a:pt x="546" y="324"/>
                  </a:lnTo>
                  <a:lnTo>
                    <a:pt x="562" y="316"/>
                  </a:lnTo>
                  <a:lnTo>
                    <a:pt x="570" y="308"/>
                  </a:lnTo>
                  <a:lnTo>
                    <a:pt x="570" y="332"/>
                  </a:lnTo>
                  <a:lnTo>
                    <a:pt x="570" y="356"/>
                  </a:lnTo>
                  <a:lnTo>
                    <a:pt x="570" y="380"/>
                  </a:lnTo>
                  <a:lnTo>
                    <a:pt x="562" y="387"/>
                  </a:lnTo>
                  <a:lnTo>
                    <a:pt x="562" y="403"/>
                  </a:lnTo>
                  <a:lnTo>
                    <a:pt x="554" y="403"/>
                  </a:lnTo>
                  <a:lnTo>
                    <a:pt x="546" y="419"/>
                  </a:lnTo>
                  <a:lnTo>
                    <a:pt x="538" y="427"/>
                  </a:lnTo>
                  <a:lnTo>
                    <a:pt x="522" y="435"/>
                  </a:lnTo>
                  <a:lnTo>
                    <a:pt x="538" y="435"/>
                  </a:lnTo>
                  <a:lnTo>
                    <a:pt x="538" y="443"/>
                  </a:lnTo>
                  <a:lnTo>
                    <a:pt x="554" y="443"/>
                  </a:lnTo>
                  <a:lnTo>
                    <a:pt x="562" y="443"/>
                  </a:lnTo>
                  <a:lnTo>
                    <a:pt x="570" y="451"/>
                  </a:lnTo>
                  <a:lnTo>
                    <a:pt x="562" y="459"/>
                  </a:lnTo>
                  <a:lnTo>
                    <a:pt x="562" y="474"/>
                  </a:lnTo>
                  <a:lnTo>
                    <a:pt x="562" y="490"/>
                  </a:lnTo>
                  <a:lnTo>
                    <a:pt x="578" y="498"/>
                  </a:lnTo>
                  <a:lnTo>
                    <a:pt x="593" y="498"/>
                  </a:lnTo>
                  <a:lnTo>
                    <a:pt x="593" y="506"/>
                  </a:lnTo>
                  <a:lnTo>
                    <a:pt x="609" y="522"/>
                  </a:lnTo>
                  <a:lnTo>
                    <a:pt x="633" y="538"/>
                  </a:lnTo>
                  <a:lnTo>
                    <a:pt x="641" y="545"/>
                  </a:lnTo>
                  <a:lnTo>
                    <a:pt x="641" y="553"/>
                  </a:lnTo>
                  <a:lnTo>
                    <a:pt x="641" y="585"/>
                  </a:lnTo>
                  <a:lnTo>
                    <a:pt x="649" y="593"/>
                  </a:lnTo>
                  <a:lnTo>
                    <a:pt x="657" y="609"/>
                  </a:lnTo>
                  <a:lnTo>
                    <a:pt x="665" y="617"/>
                  </a:lnTo>
                  <a:lnTo>
                    <a:pt x="680" y="624"/>
                  </a:lnTo>
                  <a:lnTo>
                    <a:pt x="680" y="632"/>
                  </a:lnTo>
                  <a:lnTo>
                    <a:pt x="696" y="640"/>
                  </a:lnTo>
                  <a:lnTo>
                    <a:pt x="704" y="648"/>
                  </a:lnTo>
                  <a:lnTo>
                    <a:pt x="720" y="656"/>
                  </a:lnTo>
                  <a:lnTo>
                    <a:pt x="736" y="672"/>
                  </a:lnTo>
                  <a:lnTo>
                    <a:pt x="759" y="688"/>
                  </a:lnTo>
                  <a:lnTo>
                    <a:pt x="767" y="704"/>
                  </a:lnTo>
                  <a:lnTo>
                    <a:pt x="767" y="727"/>
                  </a:lnTo>
                  <a:lnTo>
                    <a:pt x="767" y="743"/>
                  </a:lnTo>
                  <a:lnTo>
                    <a:pt x="775" y="759"/>
                  </a:lnTo>
                  <a:lnTo>
                    <a:pt x="783" y="767"/>
                  </a:lnTo>
                  <a:lnTo>
                    <a:pt x="791" y="775"/>
                  </a:lnTo>
                  <a:lnTo>
                    <a:pt x="799" y="790"/>
                  </a:lnTo>
                  <a:lnTo>
                    <a:pt x="799" y="806"/>
                  </a:lnTo>
                  <a:lnTo>
                    <a:pt x="799" y="822"/>
                  </a:lnTo>
                  <a:lnTo>
                    <a:pt x="807" y="838"/>
                  </a:lnTo>
                  <a:lnTo>
                    <a:pt x="799" y="846"/>
                  </a:lnTo>
                  <a:lnTo>
                    <a:pt x="799" y="854"/>
                  </a:lnTo>
                  <a:lnTo>
                    <a:pt x="775" y="869"/>
                  </a:lnTo>
                  <a:lnTo>
                    <a:pt x="744" y="893"/>
                  </a:lnTo>
                  <a:lnTo>
                    <a:pt x="720" y="901"/>
                  </a:lnTo>
                  <a:lnTo>
                    <a:pt x="704" y="909"/>
                  </a:lnTo>
                  <a:lnTo>
                    <a:pt x="696" y="909"/>
                  </a:lnTo>
                  <a:lnTo>
                    <a:pt x="688" y="909"/>
                  </a:lnTo>
                  <a:lnTo>
                    <a:pt x="680" y="917"/>
                  </a:lnTo>
                  <a:lnTo>
                    <a:pt x="672" y="925"/>
                  </a:lnTo>
                  <a:lnTo>
                    <a:pt x="665" y="925"/>
                  </a:lnTo>
                  <a:lnTo>
                    <a:pt x="657" y="948"/>
                  </a:lnTo>
                  <a:lnTo>
                    <a:pt x="657" y="956"/>
                  </a:lnTo>
                  <a:lnTo>
                    <a:pt x="649" y="956"/>
                  </a:lnTo>
                  <a:lnTo>
                    <a:pt x="641" y="964"/>
                  </a:lnTo>
                  <a:lnTo>
                    <a:pt x="633" y="972"/>
                  </a:lnTo>
                  <a:lnTo>
                    <a:pt x="625" y="980"/>
                  </a:lnTo>
                  <a:lnTo>
                    <a:pt x="617" y="988"/>
                  </a:lnTo>
                  <a:lnTo>
                    <a:pt x="609" y="996"/>
                  </a:lnTo>
                  <a:lnTo>
                    <a:pt x="609" y="1004"/>
                  </a:lnTo>
                  <a:lnTo>
                    <a:pt x="601" y="1012"/>
                  </a:lnTo>
                  <a:lnTo>
                    <a:pt x="593" y="1020"/>
                  </a:lnTo>
                  <a:lnTo>
                    <a:pt x="585" y="1027"/>
                  </a:lnTo>
                  <a:lnTo>
                    <a:pt x="585" y="1035"/>
                  </a:lnTo>
                  <a:lnTo>
                    <a:pt x="578" y="1043"/>
                  </a:lnTo>
                  <a:lnTo>
                    <a:pt x="562" y="1051"/>
                  </a:lnTo>
                  <a:lnTo>
                    <a:pt x="546" y="1051"/>
                  </a:lnTo>
                  <a:lnTo>
                    <a:pt x="530" y="1043"/>
                  </a:lnTo>
                  <a:lnTo>
                    <a:pt x="514" y="1035"/>
                  </a:lnTo>
                  <a:lnTo>
                    <a:pt x="483" y="1035"/>
                  </a:lnTo>
                  <a:lnTo>
                    <a:pt x="459" y="1027"/>
                  </a:lnTo>
                  <a:lnTo>
                    <a:pt x="451" y="1020"/>
                  </a:lnTo>
                  <a:lnTo>
                    <a:pt x="435" y="1020"/>
                  </a:lnTo>
                  <a:lnTo>
                    <a:pt x="427" y="1012"/>
                  </a:lnTo>
                  <a:lnTo>
                    <a:pt x="411" y="1012"/>
                  </a:lnTo>
                  <a:lnTo>
                    <a:pt x="364" y="1012"/>
                  </a:lnTo>
                  <a:lnTo>
                    <a:pt x="348" y="1012"/>
                  </a:lnTo>
                  <a:lnTo>
                    <a:pt x="340" y="1004"/>
                  </a:lnTo>
                  <a:lnTo>
                    <a:pt x="332" y="996"/>
                  </a:lnTo>
                  <a:lnTo>
                    <a:pt x="332" y="1004"/>
                  </a:lnTo>
                  <a:lnTo>
                    <a:pt x="324" y="1012"/>
                  </a:lnTo>
                  <a:lnTo>
                    <a:pt x="316" y="1027"/>
                  </a:lnTo>
                  <a:lnTo>
                    <a:pt x="309" y="1035"/>
                  </a:lnTo>
                  <a:lnTo>
                    <a:pt x="309" y="1043"/>
                  </a:lnTo>
                  <a:lnTo>
                    <a:pt x="301" y="1051"/>
                  </a:lnTo>
                  <a:lnTo>
                    <a:pt x="293" y="1059"/>
                  </a:lnTo>
                  <a:lnTo>
                    <a:pt x="285" y="1059"/>
                  </a:lnTo>
                  <a:lnTo>
                    <a:pt x="261" y="1067"/>
                  </a:lnTo>
                  <a:lnTo>
                    <a:pt x="206" y="1067"/>
                  </a:lnTo>
                  <a:lnTo>
                    <a:pt x="174" y="1067"/>
                  </a:lnTo>
                  <a:lnTo>
                    <a:pt x="135" y="1059"/>
                  </a:lnTo>
                  <a:lnTo>
                    <a:pt x="127" y="1059"/>
                  </a:lnTo>
                  <a:lnTo>
                    <a:pt x="127" y="1043"/>
                  </a:lnTo>
                  <a:lnTo>
                    <a:pt x="127" y="1035"/>
                  </a:lnTo>
                  <a:lnTo>
                    <a:pt x="135" y="1027"/>
                  </a:lnTo>
                  <a:lnTo>
                    <a:pt x="135" y="1020"/>
                  </a:lnTo>
                  <a:lnTo>
                    <a:pt x="135" y="1004"/>
                  </a:lnTo>
                  <a:lnTo>
                    <a:pt x="127" y="980"/>
                  </a:lnTo>
                  <a:lnTo>
                    <a:pt x="127" y="964"/>
                  </a:lnTo>
                  <a:lnTo>
                    <a:pt x="119" y="948"/>
                  </a:lnTo>
                  <a:lnTo>
                    <a:pt x="103" y="933"/>
                  </a:lnTo>
                  <a:lnTo>
                    <a:pt x="111" y="933"/>
                  </a:lnTo>
                  <a:lnTo>
                    <a:pt x="119" y="933"/>
                  </a:lnTo>
                  <a:lnTo>
                    <a:pt x="142" y="925"/>
                  </a:lnTo>
                  <a:lnTo>
                    <a:pt x="158" y="925"/>
                  </a:lnTo>
                  <a:lnTo>
                    <a:pt x="182" y="925"/>
                  </a:lnTo>
                  <a:lnTo>
                    <a:pt x="198" y="925"/>
                  </a:lnTo>
                  <a:lnTo>
                    <a:pt x="206" y="933"/>
                  </a:lnTo>
                  <a:lnTo>
                    <a:pt x="214" y="933"/>
                  </a:lnTo>
                  <a:lnTo>
                    <a:pt x="222" y="925"/>
                  </a:lnTo>
                  <a:lnTo>
                    <a:pt x="229" y="909"/>
                  </a:lnTo>
                  <a:lnTo>
                    <a:pt x="237" y="909"/>
                  </a:lnTo>
                  <a:lnTo>
                    <a:pt x="245" y="901"/>
                  </a:lnTo>
                  <a:lnTo>
                    <a:pt x="245" y="893"/>
                  </a:lnTo>
                  <a:lnTo>
                    <a:pt x="237" y="885"/>
                  </a:lnTo>
                  <a:lnTo>
                    <a:pt x="237" y="877"/>
                  </a:lnTo>
                  <a:lnTo>
                    <a:pt x="253" y="862"/>
                  </a:lnTo>
                  <a:lnTo>
                    <a:pt x="245" y="854"/>
                  </a:lnTo>
                  <a:lnTo>
                    <a:pt x="237" y="838"/>
                  </a:lnTo>
                  <a:lnTo>
                    <a:pt x="222" y="830"/>
                  </a:lnTo>
                  <a:lnTo>
                    <a:pt x="222" y="822"/>
                  </a:lnTo>
                  <a:lnTo>
                    <a:pt x="222" y="814"/>
                  </a:lnTo>
                  <a:lnTo>
                    <a:pt x="229" y="814"/>
                  </a:lnTo>
                  <a:lnTo>
                    <a:pt x="222" y="806"/>
                  </a:lnTo>
                  <a:lnTo>
                    <a:pt x="214" y="798"/>
                  </a:lnTo>
                  <a:lnTo>
                    <a:pt x="198" y="790"/>
                  </a:lnTo>
                  <a:lnTo>
                    <a:pt x="182" y="775"/>
                  </a:lnTo>
                  <a:lnTo>
                    <a:pt x="174" y="767"/>
                  </a:lnTo>
                  <a:lnTo>
                    <a:pt x="174" y="759"/>
                  </a:lnTo>
                  <a:lnTo>
                    <a:pt x="166" y="759"/>
                  </a:lnTo>
                  <a:lnTo>
                    <a:pt x="166" y="743"/>
                  </a:lnTo>
                  <a:lnTo>
                    <a:pt x="166" y="735"/>
                  </a:lnTo>
                  <a:lnTo>
                    <a:pt x="166" y="711"/>
                  </a:lnTo>
                  <a:lnTo>
                    <a:pt x="174" y="688"/>
                  </a:lnTo>
                  <a:lnTo>
                    <a:pt x="182" y="680"/>
                  </a:lnTo>
                  <a:lnTo>
                    <a:pt x="198" y="672"/>
                  </a:lnTo>
                  <a:lnTo>
                    <a:pt x="206" y="672"/>
                  </a:lnTo>
                  <a:lnTo>
                    <a:pt x="206" y="664"/>
                  </a:lnTo>
                  <a:lnTo>
                    <a:pt x="214" y="656"/>
                  </a:lnTo>
                  <a:lnTo>
                    <a:pt x="222" y="648"/>
                  </a:lnTo>
                  <a:lnTo>
                    <a:pt x="222" y="640"/>
                  </a:lnTo>
                  <a:lnTo>
                    <a:pt x="214" y="632"/>
                  </a:lnTo>
                  <a:lnTo>
                    <a:pt x="214" y="601"/>
                  </a:lnTo>
                  <a:lnTo>
                    <a:pt x="206" y="593"/>
                  </a:lnTo>
                  <a:lnTo>
                    <a:pt x="198" y="585"/>
                  </a:lnTo>
                  <a:lnTo>
                    <a:pt x="182" y="577"/>
                  </a:lnTo>
                  <a:lnTo>
                    <a:pt x="182" y="569"/>
                  </a:lnTo>
                  <a:lnTo>
                    <a:pt x="174" y="561"/>
                  </a:lnTo>
                  <a:lnTo>
                    <a:pt x="182" y="553"/>
                  </a:lnTo>
                  <a:lnTo>
                    <a:pt x="182" y="545"/>
                  </a:lnTo>
                  <a:lnTo>
                    <a:pt x="190" y="522"/>
                  </a:lnTo>
                  <a:lnTo>
                    <a:pt x="190" y="514"/>
                  </a:lnTo>
                  <a:lnTo>
                    <a:pt x="190" y="506"/>
                  </a:lnTo>
                  <a:lnTo>
                    <a:pt x="182" y="498"/>
                  </a:lnTo>
                  <a:lnTo>
                    <a:pt x="150" y="459"/>
                  </a:lnTo>
                  <a:lnTo>
                    <a:pt x="150" y="443"/>
                  </a:lnTo>
                  <a:lnTo>
                    <a:pt x="142" y="435"/>
                  </a:lnTo>
                  <a:lnTo>
                    <a:pt x="142" y="427"/>
                  </a:lnTo>
                  <a:lnTo>
                    <a:pt x="142" y="395"/>
                  </a:lnTo>
                  <a:lnTo>
                    <a:pt x="150" y="380"/>
                  </a:lnTo>
                  <a:lnTo>
                    <a:pt x="150" y="372"/>
                  </a:ln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4" name="Freeform 347"/>
            <p:cNvSpPr>
              <a:spLocks/>
            </p:cNvSpPr>
            <p:nvPr/>
          </p:nvSpPr>
          <p:spPr bwMode="auto">
            <a:xfrm>
              <a:off x="1293" y="2339"/>
              <a:ext cx="704" cy="948"/>
            </a:xfrm>
            <a:custGeom>
              <a:avLst/>
              <a:gdLst>
                <a:gd name="T0" fmla="*/ 324 w 704"/>
                <a:gd name="T1" fmla="*/ 16 h 948"/>
                <a:gd name="T2" fmla="*/ 316 w 704"/>
                <a:gd name="T3" fmla="*/ 63 h 948"/>
                <a:gd name="T4" fmla="*/ 300 w 704"/>
                <a:gd name="T5" fmla="*/ 79 h 948"/>
                <a:gd name="T6" fmla="*/ 316 w 704"/>
                <a:gd name="T7" fmla="*/ 126 h 948"/>
                <a:gd name="T8" fmla="*/ 372 w 704"/>
                <a:gd name="T9" fmla="*/ 142 h 948"/>
                <a:gd name="T10" fmla="*/ 403 w 704"/>
                <a:gd name="T11" fmla="*/ 174 h 948"/>
                <a:gd name="T12" fmla="*/ 427 w 704"/>
                <a:gd name="T13" fmla="*/ 205 h 948"/>
                <a:gd name="T14" fmla="*/ 467 w 704"/>
                <a:gd name="T15" fmla="*/ 213 h 948"/>
                <a:gd name="T16" fmla="*/ 459 w 704"/>
                <a:gd name="T17" fmla="*/ 284 h 948"/>
                <a:gd name="T18" fmla="*/ 419 w 704"/>
                <a:gd name="T19" fmla="*/ 316 h 948"/>
                <a:gd name="T20" fmla="*/ 459 w 704"/>
                <a:gd name="T21" fmla="*/ 324 h 948"/>
                <a:gd name="T22" fmla="*/ 459 w 704"/>
                <a:gd name="T23" fmla="*/ 371 h 948"/>
                <a:gd name="T24" fmla="*/ 506 w 704"/>
                <a:gd name="T25" fmla="*/ 403 h 948"/>
                <a:gd name="T26" fmla="*/ 538 w 704"/>
                <a:gd name="T27" fmla="*/ 466 h 948"/>
                <a:gd name="T28" fmla="*/ 577 w 704"/>
                <a:gd name="T29" fmla="*/ 505 h 948"/>
                <a:gd name="T30" fmla="*/ 617 w 704"/>
                <a:gd name="T31" fmla="*/ 537 h 948"/>
                <a:gd name="T32" fmla="*/ 664 w 704"/>
                <a:gd name="T33" fmla="*/ 608 h 948"/>
                <a:gd name="T34" fmla="*/ 688 w 704"/>
                <a:gd name="T35" fmla="*/ 656 h 948"/>
                <a:gd name="T36" fmla="*/ 704 w 704"/>
                <a:gd name="T37" fmla="*/ 719 h 948"/>
                <a:gd name="T38" fmla="*/ 641 w 704"/>
                <a:gd name="T39" fmla="*/ 774 h 948"/>
                <a:gd name="T40" fmla="*/ 585 w 704"/>
                <a:gd name="T41" fmla="*/ 790 h 948"/>
                <a:gd name="T42" fmla="*/ 554 w 704"/>
                <a:gd name="T43" fmla="*/ 829 h 948"/>
                <a:gd name="T44" fmla="*/ 530 w 704"/>
                <a:gd name="T45" fmla="*/ 853 h 948"/>
                <a:gd name="T46" fmla="*/ 506 w 704"/>
                <a:gd name="T47" fmla="*/ 885 h 948"/>
                <a:gd name="T48" fmla="*/ 482 w 704"/>
                <a:gd name="T49" fmla="*/ 916 h 948"/>
                <a:gd name="T50" fmla="*/ 427 w 704"/>
                <a:gd name="T51" fmla="*/ 924 h 948"/>
                <a:gd name="T52" fmla="*/ 348 w 704"/>
                <a:gd name="T53" fmla="*/ 901 h 948"/>
                <a:gd name="T54" fmla="*/ 261 w 704"/>
                <a:gd name="T55" fmla="*/ 893 h 948"/>
                <a:gd name="T56" fmla="*/ 229 w 704"/>
                <a:gd name="T57" fmla="*/ 885 h 948"/>
                <a:gd name="T58" fmla="*/ 206 w 704"/>
                <a:gd name="T59" fmla="*/ 924 h 948"/>
                <a:gd name="T60" fmla="*/ 158 w 704"/>
                <a:gd name="T61" fmla="*/ 948 h 948"/>
                <a:gd name="T62" fmla="*/ 24 w 704"/>
                <a:gd name="T63" fmla="*/ 940 h 948"/>
                <a:gd name="T64" fmla="*/ 32 w 704"/>
                <a:gd name="T65" fmla="*/ 901 h 948"/>
                <a:gd name="T66" fmla="*/ 16 w 704"/>
                <a:gd name="T67" fmla="*/ 829 h 948"/>
                <a:gd name="T68" fmla="*/ 39 w 704"/>
                <a:gd name="T69" fmla="*/ 806 h 948"/>
                <a:gd name="T70" fmla="*/ 103 w 704"/>
                <a:gd name="T71" fmla="*/ 814 h 948"/>
                <a:gd name="T72" fmla="*/ 134 w 704"/>
                <a:gd name="T73" fmla="*/ 790 h 948"/>
                <a:gd name="T74" fmla="*/ 134 w 704"/>
                <a:gd name="T75" fmla="*/ 758 h 948"/>
                <a:gd name="T76" fmla="*/ 119 w 704"/>
                <a:gd name="T77" fmla="*/ 711 h 948"/>
                <a:gd name="T78" fmla="*/ 119 w 704"/>
                <a:gd name="T79" fmla="*/ 687 h 948"/>
                <a:gd name="T80" fmla="*/ 71 w 704"/>
                <a:gd name="T81" fmla="*/ 648 h 948"/>
                <a:gd name="T82" fmla="*/ 63 w 704"/>
                <a:gd name="T83" fmla="*/ 616 h 948"/>
                <a:gd name="T84" fmla="*/ 95 w 704"/>
                <a:gd name="T85" fmla="*/ 553 h 948"/>
                <a:gd name="T86" fmla="*/ 119 w 704"/>
                <a:gd name="T87" fmla="*/ 529 h 948"/>
                <a:gd name="T88" fmla="*/ 103 w 704"/>
                <a:gd name="T89" fmla="*/ 474 h 948"/>
                <a:gd name="T90" fmla="*/ 71 w 704"/>
                <a:gd name="T91" fmla="*/ 442 h 948"/>
                <a:gd name="T92" fmla="*/ 87 w 704"/>
                <a:gd name="T93" fmla="*/ 395 h 948"/>
                <a:gd name="T94" fmla="*/ 47 w 704"/>
                <a:gd name="T95" fmla="*/ 324 h 948"/>
                <a:gd name="T96" fmla="*/ 47 w 704"/>
                <a:gd name="T97" fmla="*/ 261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948">
                  <a:moveTo>
                    <a:pt x="324" y="0"/>
                  </a:moveTo>
                  <a:lnTo>
                    <a:pt x="332" y="0"/>
                  </a:lnTo>
                  <a:lnTo>
                    <a:pt x="332" y="8"/>
                  </a:lnTo>
                  <a:lnTo>
                    <a:pt x="324" y="16"/>
                  </a:lnTo>
                  <a:lnTo>
                    <a:pt x="324" y="39"/>
                  </a:lnTo>
                  <a:lnTo>
                    <a:pt x="324" y="47"/>
                  </a:lnTo>
                  <a:lnTo>
                    <a:pt x="324" y="55"/>
                  </a:lnTo>
                  <a:lnTo>
                    <a:pt x="316" y="63"/>
                  </a:lnTo>
                  <a:lnTo>
                    <a:pt x="308" y="63"/>
                  </a:lnTo>
                  <a:lnTo>
                    <a:pt x="300" y="63"/>
                  </a:lnTo>
                  <a:lnTo>
                    <a:pt x="300" y="71"/>
                  </a:lnTo>
                  <a:lnTo>
                    <a:pt x="300" y="79"/>
                  </a:lnTo>
                  <a:lnTo>
                    <a:pt x="300" y="95"/>
                  </a:lnTo>
                  <a:lnTo>
                    <a:pt x="300" y="110"/>
                  </a:lnTo>
                  <a:lnTo>
                    <a:pt x="300" y="118"/>
                  </a:lnTo>
                  <a:lnTo>
                    <a:pt x="316" y="126"/>
                  </a:lnTo>
                  <a:lnTo>
                    <a:pt x="332" y="126"/>
                  </a:lnTo>
                  <a:lnTo>
                    <a:pt x="340" y="134"/>
                  </a:lnTo>
                  <a:lnTo>
                    <a:pt x="348" y="142"/>
                  </a:lnTo>
                  <a:lnTo>
                    <a:pt x="372" y="142"/>
                  </a:lnTo>
                  <a:lnTo>
                    <a:pt x="380" y="150"/>
                  </a:lnTo>
                  <a:lnTo>
                    <a:pt x="388" y="166"/>
                  </a:lnTo>
                  <a:lnTo>
                    <a:pt x="395" y="174"/>
                  </a:lnTo>
                  <a:lnTo>
                    <a:pt x="403" y="174"/>
                  </a:lnTo>
                  <a:lnTo>
                    <a:pt x="403" y="213"/>
                  </a:lnTo>
                  <a:lnTo>
                    <a:pt x="411" y="213"/>
                  </a:lnTo>
                  <a:lnTo>
                    <a:pt x="419" y="213"/>
                  </a:lnTo>
                  <a:lnTo>
                    <a:pt x="427" y="205"/>
                  </a:lnTo>
                  <a:lnTo>
                    <a:pt x="443" y="205"/>
                  </a:lnTo>
                  <a:lnTo>
                    <a:pt x="459" y="197"/>
                  </a:lnTo>
                  <a:lnTo>
                    <a:pt x="467" y="189"/>
                  </a:lnTo>
                  <a:lnTo>
                    <a:pt x="467" y="213"/>
                  </a:lnTo>
                  <a:lnTo>
                    <a:pt x="467" y="237"/>
                  </a:lnTo>
                  <a:lnTo>
                    <a:pt x="467" y="261"/>
                  </a:lnTo>
                  <a:lnTo>
                    <a:pt x="459" y="268"/>
                  </a:lnTo>
                  <a:lnTo>
                    <a:pt x="459" y="284"/>
                  </a:lnTo>
                  <a:lnTo>
                    <a:pt x="451" y="284"/>
                  </a:lnTo>
                  <a:lnTo>
                    <a:pt x="443" y="300"/>
                  </a:lnTo>
                  <a:lnTo>
                    <a:pt x="435" y="308"/>
                  </a:lnTo>
                  <a:lnTo>
                    <a:pt x="419" y="316"/>
                  </a:lnTo>
                  <a:lnTo>
                    <a:pt x="435" y="316"/>
                  </a:lnTo>
                  <a:lnTo>
                    <a:pt x="435" y="324"/>
                  </a:lnTo>
                  <a:lnTo>
                    <a:pt x="451" y="324"/>
                  </a:lnTo>
                  <a:lnTo>
                    <a:pt x="459" y="324"/>
                  </a:lnTo>
                  <a:lnTo>
                    <a:pt x="467" y="332"/>
                  </a:lnTo>
                  <a:lnTo>
                    <a:pt x="459" y="340"/>
                  </a:lnTo>
                  <a:lnTo>
                    <a:pt x="459" y="355"/>
                  </a:lnTo>
                  <a:lnTo>
                    <a:pt x="459" y="371"/>
                  </a:lnTo>
                  <a:lnTo>
                    <a:pt x="475" y="379"/>
                  </a:lnTo>
                  <a:lnTo>
                    <a:pt x="490" y="379"/>
                  </a:lnTo>
                  <a:lnTo>
                    <a:pt x="490" y="387"/>
                  </a:lnTo>
                  <a:lnTo>
                    <a:pt x="506" y="403"/>
                  </a:lnTo>
                  <a:lnTo>
                    <a:pt x="530" y="419"/>
                  </a:lnTo>
                  <a:lnTo>
                    <a:pt x="538" y="426"/>
                  </a:lnTo>
                  <a:lnTo>
                    <a:pt x="538" y="434"/>
                  </a:lnTo>
                  <a:lnTo>
                    <a:pt x="538" y="466"/>
                  </a:lnTo>
                  <a:lnTo>
                    <a:pt x="546" y="474"/>
                  </a:lnTo>
                  <a:lnTo>
                    <a:pt x="554" y="490"/>
                  </a:lnTo>
                  <a:lnTo>
                    <a:pt x="562" y="498"/>
                  </a:lnTo>
                  <a:lnTo>
                    <a:pt x="577" y="505"/>
                  </a:lnTo>
                  <a:lnTo>
                    <a:pt x="577" y="513"/>
                  </a:lnTo>
                  <a:lnTo>
                    <a:pt x="593" y="521"/>
                  </a:lnTo>
                  <a:lnTo>
                    <a:pt x="601" y="529"/>
                  </a:lnTo>
                  <a:lnTo>
                    <a:pt x="617" y="537"/>
                  </a:lnTo>
                  <a:lnTo>
                    <a:pt x="633" y="553"/>
                  </a:lnTo>
                  <a:lnTo>
                    <a:pt x="656" y="569"/>
                  </a:lnTo>
                  <a:lnTo>
                    <a:pt x="664" y="585"/>
                  </a:lnTo>
                  <a:lnTo>
                    <a:pt x="664" y="608"/>
                  </a:lnTo>
                  <a:lnTo>
                    <a:pt x="664" y="624"/>
                  </a:lnTo>
                  <a:lnTo>
                    <a:pt x="672" y="640"/>
                  </a:lnTo>
                  <a:lnTo>
                    <a:pt x="680" y="648"/>
                  </a:lnTo>
                  <a:lnTo>
                    <a:pt x="688" y="656"/>
                  </a:lnTo>
                  <a:lnTo>
                    <a:pt x="696" y="671"/>
                  </a:lnTo>
                  <a:lnTo>
                    <a:pt x="696" y="687"/>
                  </a:lnTo>
                  <a:lnTo>
                    <a:pt x="696" y="703"/>
                  </a:lnTo>
                  <a:lnTo>
                    <a:pt x="704" y="719"/>
                  </a:lnTo>
                  <a:lnTo>
                    <a:pt x="696" y="727"/>
                  </a:lnTo>
                  <a:lnTo>
                    <a:pt x="696" y="735"/>
                  </a:lnTo>
                  <a:lnTo>
                    <a:pt x="672" y="750"/>
                  </a:lnTo>
                  <a:lnTo>
                    <a:pt x="641" y="774"/>
                  </a:lnTo>
                  <a:lnTo>
                    <a:pt x="617" y="782"/>
                  </a:lnTo>
                  <a:lnTo>
                    <a:pt x="601" y="790"/>
                  </a:lnTo>
                  <a:lnTo>
                    <a:pt x="593" y="790"/>
                  </a:lnTo>
                  <a:lnTo>
                    <a:pt x="585" y="790"/>
                  </a:lnTo>
                  <a:lnTo>
                    <a:pt x="577" y="798"/>
                  </a:lnTo>
                  <a:lnTo>
                    <a:pt x="569" y="806"/>
                  </a:lnTo>
                  <a:lnTo>
                    <a:pt x="562" y="806"/>
                  </a:lnTo>
                  <a:lnTo>
                    <a:pt x="554" y="829"/>
                  </a:lnTo>
                  <a:lnTo>
                    <a:pt x="554" y="837"/>
                  </a:lnTo>
                  <a:lnTo>
                    <a:pt x="546" y="837"/>
                  </a:lnTo>
                  <a:lnTo>
                    <a:pt x="538" y="845"/>
                  </a:lnTo>
                  <a:lnTo>
                    <a:pt x="530" y="853"/>
                  </a:lnTo>
                  <a:lnTo>
                    <a:pt x="522" y="861"/>
                  </a:lnTo>
                  <a:lnTo>
                    <a:pt x="514" y="869"/>
                  </a:lnTo>
                  <a:lnTo>
                    <a:pt x="506" y="877"/>
                  </a:lnTo>
                  <a:lnTo>
                    <a:pt x="506" y="885"/>
                  </a:lnTo>
                  <a:lnTo>
                    <a:pt x="498" y="893"/>
                  </a:lnTo>
                  <a:lnTo>
                    <a:pt x="490" y="901"/>
                  </a:lnTo>
                  <a:lnTo>
                    <a:pt x="482" y="908"/>
                  </a:lnTo>
                  <a:lnTo>
                    <a:pt x="482" y="916"/>
                  </a:lnTo>
                  <a:lnTo>
                    <a:pt x="475" y="924"/>
                  </a:lnTo>
                  <a:lnTo>
                    <a:pt x="459" y="932"/>
                  </a:lnTo>
                  <a:lnTo>
                    <a:pt x="443" y="932"/>
                  </a:lnTo>
                  <a:lnTo>
                    <a:pt x="427" y="924"/>
                  </a:lnTo>
                  <a:lnTo>
                    <a:pt x="411" y="916"/>
                  </a:lnTo>
                  <a:lnTo>
                    <a:pt x="380" y="916"/>
                  </a:lnTo>
                  <a:lnTo>
                    <a:pt x="356" y="908"/>
                  </a:lnTo>
                  <a:lnTo>
                    <a:pt x="348" y="901"/>
                  </a:lnTo>
                  <a:lnTo>
                    <a:pt x="332" y="901"/>
                  </a:lnTo>
                  <a:lnTo>
                    <a:pt x="324" y="893"/>
                  </a:lnTo>
                  <a:lnTo>
                    <a:pt x="308" y="893"/>
                  </a:lnTo>
                  <a:lnTo>
                    <a:pt x="261" y="893"/>
                  </a:lnTo>
                  <a:lnTo>
                    <a:pt x="245" y="893"/>
                  </a:lnTo>
                  <a:lnTo>
                    <a:pt x="237" y="885"/>
                  </a:lnTo>
                  <a:lnTo>
                    <a:pt x="229" y="877"/>
                  </a:lnTo>
                  <a:lnTo>
                    <a:pt x="229" y="885"/>
                  </a:lnTo>
                  <a:lnTo>
                    <a:pt x="221" y="893"/>
                  </a:lnTo>
                  <a:lnTo>
                    <a:pt x="213" y="908"/>
                  </a:lnTo>
                  <a:lnTo>
                    <a:pt x="206" y="916"/>
                  </a:lnTo>
                  <a:lnTo>
                    <a:pt x="206" y="924"/>
                  </a:lnTo>
                  <a:lnTo>
                    <a:pt x="198" y="932"/>
                  </a:lnTo>
                  <a:lnTo>
                    <a:pt x="190" y="940"/>
                  </a:lnTo>
                  <a:lnTo>
                    <a:pt x="182" y="940"/>
                  </a:lnTo>
                  <a:lnTo>
                    <a:pt x="158" y="948"/>
                  </a:lnTo>
                  <a:lnTo>
                    <a:pt x="103" y="948"/>
                  </a:lnTo>
                  <a:lnTo>
                    <a:pt x="71" y="948"/>
                  </a:lnTo>
                  <a:lnTo>
                    <a:pt x="32" y="940"/>
                  </a:lnTo>
                  <a:lnTo>
                    <a:pt x="24" y="940"/>
                  </a:lnTo>
                  <a:lnTo>
                    <a:pt x="24" y="924"/>
                  </a:lnTo>
                  <a:lnTo>
                    <a:pt x="24" y="916"/>
                  </a:lnTo>
                  <a:lnTo>
                    <a:pt x="32" y="908"/>
                  </a:lnTo>
                  <a:lnTo>
                    <a:pt x="32" y="901"/>
                  </a:lnTo>
                  <a:lnTo>
                    <a:pt x="32" y="885"/>
                  </a:lnTo>
                  <a:lnTo>
                    <a:pt x="24" y="861"/>
                  </a:lnTo>
                  <a:lnTo>
                    <a:pt x="24" y="845"/>
                  </a:lnTo>
                  <a:lnTo>
                    <a:pt x="16" y="829"/>
                  </a:lnTo>
                  <a:lnTo>
                    <a:pt x="0" y="814"/>
                  </a:lnTo>
                  <a:lnTo>
                    <a:pt x="8" y="814"/>
                  </a:lnTo>
                  <a:lnTo>
                    <a:pt x="16" y="814"/>
                  </a:lnTo>
                  <a:lnTo>
                    <a:pt x="39" y="806"/>
                  </a:lnTo>
                  <a:lnTo>
                    <a:pt x="55" y="806"/>
                  </a:lnTo>
                  <a:lnTo>
                    <a:pt x="79" y="806"/>
                  </a:lnTo>
                  <a:lnTo>
                    <a:pt x="95" y="806"/>
                  </a:lnTo>
                  <a:lnTo>
                    <a:pt x="103" y="814"/>
                  </a:lnTo>
                  <a:lnTo>
                    <a:pt x="111" y="814"/>
                  </a:lnTo>
                  <a:lnTo>
                    <a:pt x="119" y="806"/>
                  </a:lnTo>
                  <a:lnTo>
                    <a:pt x="126" y="790"/>
                  </a:lnTo>
                  <a:lnTo>
                    <a:pt x="134" y="790"/>
                  </a:lnTo>
                  <a:lnTo>
                    <a:pt x="142" y="782"/>
                  </a:lnTo>
                  <a:lnTo>
                    <a:pt x="142" y="774"/>
                  </a:lnTo>
                  <a:lnTo>
                    <a:pt x="134" y="766"/>
                  </a:lnTo>
                  <a:lnTo>
                    <a:pt x="134" y="758"/>
                  </a:lnTo>
                  <a:lnTo>
                    <a:pt x="150" y="743"/>
                  </a:lnTo>
                  <a:lnTo>
                    <a:pt x="142" y="735"/>
                  </a:lnTo>
                  <a:lnTo>
                    <a:pt x="134" y="719"/>
                  </a:lnTo>
                  <a:lnTo>
                    <a:pt x="119" y="711"/>
                  </a:lnTo>
                  <a:lnTo>
                    <a:pt x="119" y="703"/>
                  </a:lnTo>
                  <a:lnTo>
                    <a:pt x="119" y="695"/>
                  </a:lnTo>
                  <a:lnTo>
                    <a:pt x="126" y="695"/>
                  </a:lnTo>
                  <a:lnTo>
                    <a:pt x="119" y="687"/>
                  </a:lnTo>
                  <a:lnTo>
                    <a:pt x="111" y="679"/>
                  </a:lnTo>
                  <a:lnTo>
                    <a:pt x="95" y="671"/>
                  </a:lnTo>
                  <a:lnTo>
                    <a:pt x="79" y="656"/>
                  </a:lnTo>
                  <a:lnTo>
                    <a:pt x="71" y="648"/>
                  </a:lnTo>
                  <a:lnTo>
                    <a:pt x="71" y="640"/>
                  </a:lnTo>
                  <a:lnTo>
                    <a:pt x="63" y="640"/>
                  </a:lnTo>
                  <a:lnTo>
                    <a:pt x="63" y="624"/>
                  </a:lnTo>
                  <a:lnTo>
                    <a:pt x="63" y="616"/>
                  </a:lnTo>
                  <a:lnTo>
                    <a:pt x="63" y="592"/>
                  </a:lnTo>
                  <a:lnTo>
                    <a:pt x="71" y="569"/>
                  </a:lnTo>
                  <a:lnTo>
                    <a:pt x="79" y="561"/>
                  </a:lnTo>
                  <a:lnTo>
                    <a:pt x="95" y="553"/>
                  </a:lnTo>
                  <a:lnTo>
                    <a:pt x="103" y="553"/>
                  </a:lnTo>
                  <a:lnTo>
                    <a:pt x="103" y="545"/>
                  </a:lnTo>
                  <a:lnTo>
                    <a:pt x="111" y="537"/>
                  </a:lnTo>
                  <a:lnTo>
                    <a:pt x="119" y="529"/>
                  </a:lnTo>
                  <a:lnTo>
                    <a:pt x="119" y="521"/>
                  </a:lnTo>
                  <a:lnTo>
                    <a:pt x="111" y="513"/>
                  </a:lnTo>
                  <a:lnTo>
                    <a:pt x="111" y="482"/>
                  </a:lnTo>
                  <a:lnTo>
                    <a:pt x="103" y="474"/>
                  </a:lnTo>
                  <a:lnTo>
                    <a:pt x="95" y="466"/>
                  </a:lnTo>
                  <a:lnTo>
                    <a:pt x="79" y="458"/>
                  </a:lnTo>
                  <a:lnTo>
                    <a:pt x="79" y="450"/>
                  </a:lnTo>
                  <a:lnTo>
                    <a:pt x="71" y="442"/>
                  </a:lnTo>
                  <a:lnTo>
                    <a:pt x="79" y="434"/>
                  </a:lnTo>
                  <a:lnTo>
                    <a:pt x="79" y="426"/>
                  </a:lnTo>
                  <a:lnTo>
                    <a:pt x="87" y="403"/>
                  </a:lnTo>
                  <a:lnTo>
                    <a:pt x="87" y="395"/>
                  </a:lnTo>
                  <a:lnTo>
                    <a:pt x="87" y="387"/>
                  </a:lnTo>
                  <a:lnTo>
                    <a:pt x="79" y="379"/>
                  </a:lnTo>
                  <a:lnTo>
                    <a:pt x="47" y="340"/>
                  </a:lnTo>
                  <a:lnTo>
                    <a:pt x="47" y="324"/>
                  </a:lnTo>
                  <a:lnTo>
                    <a:pt x="39" y="316"/>
                  </a:lnTo>
                  <a:lnTo>
                    <a:pt x="39" y="308"/>
                  </a:lnTo>
                  <a:lnTo>
                    <a:pt x="39" y="276"/>
                  </a:lnTo>
                  <a:lnTo>
                    <a:pt x="47" y="261"/>
                  </a:lnTo>
                  <a:lnTo>
                    <a:pt x="47" y="2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5" name="Freeform 348"/>
            <p:cNvSpPr>
              <a:spLocks/>
            </p:cNvSpPr>
            <p:nvPr/>
          </p:nvSpPr>
          <p:spPr bwMode="auto">
            <a:xfrm>
              <a:off x="1190" y="2220"/>
              <a:ext cx="427" cy="372"/>
            </a:xfrm>
            <a:custGeom>
              <a:avLst/>
              <a:gdLst>
                <a:gd name="T0" fmla="*/ 158 w 427"/>
                <a:gd name="T1" fmla="*/ 364 h 372"/>
                <a:gd name="T2" fmla="*/ 158 w 427"/>
                <a:gd name="T3" fmla="*/ 340 h 372"/>
                <a:gd name="T4" fmla="*/ 142 w 427"/>
                <a:gd name="T5" fmla="*/ 316 h 372"/>
                <a:gd name="T6" fmla="*/ 127 w 427"/>
                <a:gd name="T7" fmla="*/ 308 h 372"/>
                <a:gd name="T8" fmla="*/ 103 w 427"/>
                <a:gd name="T9" fmla="*/ 308 h 372"/>
                <a:gd name="T10" fmla="*/ 71 w 427"/>
                <a:gd name="T11" fmla="*/ 316 h 372"/>
                <a:gd name="T12" fmla="*/ 55 w 427"/>
                <a:gd name="T13" fmla="*/ 332 h 372"/>
                <a:gd name="T14" fmla="*/ 40 w 427"/>
                <a:gd name="T15" fmla="*/ 285 h 372"/>
                <a:gd name="T16" fmla="*/ 24 w 427"/>
                <a:gd name="T17" fmla="*/ 269 h 372"/>
                <a:gd name="T18" fmla="*/ 0 w 427"/>
                <a:gd name="T19" fmla="*/ 261 h 372"/>
                <a:gd name="T20" fmla="*/ 32 w 427"/>
                <a:gd name="T21" fmla="*/ 237 h 372"/>
                <a:gd name="T22" fmla="*/ 48 w 427"/>
                <a:gd name="T23" fmla="*/ 206 h 372"/>
                <a:gd name="T24" fmla="*/ 48 w 427"/>
                <a:gd name="T25" fmla="*/ 190 h 372"/>
                <a:gd name="T26" fmla="*/ 24 w 427"/>
                <a:gd name="T27" fmla="*/ 190 h 372"/>
                <a:gd name="T28" fmla="*/ 8 w 427"/>
                <a:gd name="T29" fmla="*/ 182 h 372"/>
                <a:gd name="T30" fmla="*/ 0 w 427"/>
                <a:gd name="T31" fmla="*/ 166 h 372"/>
                <a:gd name="T32" fmla="*/ 8 w 427"/>
                <a:gd name="T33" fmla="*/ 135 h 372"/>
                <a:gd name="T34" fmla="*/ 32 w 427"/>
                <a:gd name="T35" fmla="*/ 111 h 372"/>
                <a:gd name="T36" fmla="*/ 55 w 427"/>
                <a:gd name="T37" fmla="*/ 111 h 372"/>
                <a:gd name="T38" fmla="*/ 71 w 427"/>
                <a:gd name="T39" fmla="*/ 103 h 372"/>
                <a:gd name="T40" fmla="*/ 79 w 427"/>
                <a:gd name="T41" fmla="*/ 103 h 372"/>
                <a:gd name="T42" fmla="*/ 103 w 427"/>
                <a:gd name="T43" fmla="*/ 119 h 372"/>
                <a:gd name="T44" fmla="*/ 135 w 427"/>
                <a:gd name="T45" fmla="*/ 127 h 372"/>
                <a:gd name="T46" fmla="*/ 166 w 427"/>
                <a:gd name="T47" fmla="*/ 119 h 372"/>
                <a:gd name="T48" fmla="*/ 174 w 427"/>
                <a:gd name="T49" fmla="*/ 111 h 372"/>
                <a:gd name="T50" fmla="*/ 198 w 427"/>
                <a:gd name="T51" fmla="*/ 103 h 372"/>
                <a:gd name="T52" fmla="*/ 190 w 427"/>
                <a:gd name="T53" fmla="*/ 79 h 372"/>
                <a:gd name="T54" fmla="*/ 182 w 427"/>
                <a:gd name="T55" fmla="*/ 63 h 372"/>
                <a:gd name="T56" fmla="*/ 198 w 427"/>
                <a:gd name="T57" fmla="*/ 40 h 372"/>
                <a:gd name="T58" fmla="*/ 214 w 427"/>
                <a:gd name="T59" fmla="*/ 32 h 372"/>
                <a:gd name="T60" fmla="*/ 229 w 427"/>
                <a:gd name="T61" fmla="*/ 48 h 372"/>
                <a:gd name="T62" fmla="*/ 237 w 427"/>
                <a:gd name="T63" fmla="*/ 40 h 372"/>
                <a:gd name="T64" fmla="*/ 229 w 427"/>
                <a:gd name="T65" fmla="*/ 8 h 372"/>
                <a:gd name="T66" fmla="*/ 245 w 427"/>
                <a:gd name="T67" fmla="*/ 0 h 372"/>
                <a:gd name="T68" fmla="*/ 269 w 427"/>
                <a:gd name="T69" fmla="*/ 8 h 372"/>
                <a:gd name="T70" fmla="*/ 285 w 427"/>
                <a:gd name="T71" fmla="*/ 32 h 372"/>
                <a:gd name="T72" fmla="*/ 293 w 427"/>
                <a:gd name="T73" fmla="*/ 40 h 372"/>
                <a:gd name="T74" fmla="*/ 285 w 427"/>
                <a:gd name="T75" fmla="*/ 71 h 372"/>
                <a:gd name="T76" fmla="*/ 301 w 427"/>
                <a:gd name="T77" fmla="*/ 79 h 372"/>
                <a:gd name="T78" fmla="*/ 316 w 427"/>
                <a:gd name="T79" fmla="*/ 95 h 372"/>
                <a:gd name="T80" fmla="*/ 324 w 427"/>
                <a:gd name="T81" fmla="*/ 111 h 372"/>
                <a:gd name="T82" fmla="*/ 340 w 427"/>
                <a:gd name="T83" fmla="*/ 103 h 372"/>
                <a:gd name="T84" fmla="*/ 348 w 427"/>
                <a:gd name="T85" fmla="*/ 87 h 372"/>
                <a:gd name="T86" fmla="*/ 356 w 427"/>
                <a:gd name="T87" fmla="*/ 71 h 372"/>
                <a:gd name="T88" fmla="*/ 364 w 427"/>
                <a:gd name="T89" fmla="*/ 71 h 372"/>
                <a:gd name="T90" fmla="*/ 372 w 427"/>
                <a:gd name="T91" fmla="*/ 87 h 372"/>
                <a:gd name="T92" fmla="*/ 380 w 427"/>
                <a:gd name="T93" fmla="*/ 103 h 372"/>
                <a:gd name="T94" fmla="*/ 380 w 427"/>
                <a:gd name="T95" fmla="*/ 119 h 372"/>
                <a:gd name="T96" fmla="*/ 403 w 427"/>
                <a:gd name="T97" fmla="*/ 11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7" h="372">
                  <a:moveTo>
                    <a:pt x="150" y="372"/>
                  </a:moveTo>
                  <a:lnTo>
                    <a:pt x="158" y="364"/>
                  </a:lnTo>
                  <a:lnTo>
                    <a:pt x="166" y="356"/>
                  </a:lnTo>
                  <a:lnTo>
                    <a:pt x="158" y="340"/>
                  </a:lnTo>
                  <a:lnTo>
                    <a:pt x="150" y="332"/>
                  </a:lnTo>
                  <a:lnTo>
                    <a:pt x="142" y="316"/>
                  </a:lnTo>
                  <a:lnTo>
                    <a:pt x="135" y="308"/>
                  </a:lnTo>
                  <a:lnTo>
                    <a:pt x="127" y="308"/>
                  </a:lnTo>
                  <a:lnTo>
                    <a:pt x="111" y="308"/>
                  </a:lnTo>
                  <a:lnTo>
                    <a:pt x="103" y="308"/>
                  </a:lnTo>
                  <a:lnTo>
                    <a:pt x="95" y="316"/>
                  </a:lnTo>
                  <a:lnTo>
                    <a:pt x="71" y="316"/>
                  </a:lnTo>
                  <a:lnTo>
                    <a:pt x="63" y="324"/>
                  </a:lnTo>
                  <a:lnTo>
                    <a:pt x="55" y="332"/>
                  </a:lnTo>
                  <a:lnTo>
                    <a:pt x="48" y="308"/>
                  </a:lnTo>
                  <a:lnTo>
                    <a:pt x="40" y="285"/>
                  </a:lnTo>
                  <a:lnTo>
                    <a:pt x="40" y="269"/>
                  </a:lnTo>
                  <a:lnTo>
                    <a:pt x="24" y="269"/>
                  </a:lnTo>
                  <a:lnTo>
                    <a:pt x="8" y="269"/>
                  </a:lnTo>
                  <a:lnTo>
                    <a:pt x="0" y="261"/>
                  </a:lnTo>
                  <a:lnTo>
                    <a:pt x="16" y="245"/>
                  </a:lnTo>
                  <a:lnTo>
                    <a:pt x="32" y="237"/>
                  </a:lnTo>
                  <a:lnTo>
                    <a:pt x="40" y="214"/>
                  </a:lnTo>
                  <a:lnTo>
                    <a:pt x="48" y="206"/>
                  </a:lnTo>
                  <a:lnTo>
                    <a:pt x="55" y="198"/>
                  </a:lnTo>
                  <a:lnTo>
                    <a:pt x="48" y="190"/>
                  </a:lnTo>
                  <a:lnTo>
                    <a:pt x="32" y="190"/>
                  </a:lnTo>
                  <a:lnTo>
                    <a:pt x="24" y="190"/>
                  </a:lnTo>
                  <a:lnTo>
                    <a:pt x="16" y="190"/>
                  </a:lnTo>
                  <a:lnTo>
                    <a:pt x="8" y="182"/>
                  </a:lnTo>
                  <a:lnTo>
                    <a:pt x="8" y="174"/>
                  </a:lnTo>
                  <a:lnTo>
                    <a:pt x="0" y="166"/>
                  </a:lnTo>
                  <a:lnTo>
                    <a:pt x="0" y="150"/>
                  </a:lnTo>
                  <a:lnTo>
                    <a:pt x="8" y="135"/>
                  </a:lnTo>
                  <a:lnTo>
                    <a:pt x="8" y="111"/>
                  </a:lnTo>
                  <a:lnTo>
                    <a:pt x="32" y="111"/>
                  </a:lnTo>
                  <a:lnTo>
                    <a:pt x="48" y="119"/>
                  </a:lnTo>
                  <a:lnTo>
                    <a:pt x="55" y="111"/>
                  </a:lnTo>
                  <a:lnTo>
                    <a:pt x="63" y="111"/>
                  </a:lnTo>
                  <a:lnTo>
                    <a:pt x="71" y="103"/>
                  </a:lnTo>
                  <a:lnTo>
                    <a:pt x="79" y="95"/>
                  </a:lnTo>
                  <a:lnTo>
                    <a:pt x="79" y="103"/>
                  </a:lnTo>
                  <a:lnTo>
                    <a:pt x="95" y="111"/>
                  </a:lnTo>
                  <a:lnTo>
                    <a:pt x="103" y="119"/>
                  </a:lnTo>
                  <a:lnTo>
                    <a:pt x="111" y="119"/>
                  </a:lnTo>
                  <a:lnTo>
                    <a:pt x="135" y="127"/>
                  </a:lnTo>
                  <a:lnTo>
                    <a:pt x="142" y="127"/>
                  </a:lnTo>
                  <a:lnTo>
                    <a:pt x="166" y="119"/>
                  </a:lnTo>
                  <a:lnTo>
                    <a:pt x="166" y="111"/>
                  </a:lnTo>
                  <a:lnTo>
                    <a:pt x="174" y="111"/>
                  </a:lnTo>
                  <a:lnTo>
                    <a:pt x="182" y="103"/>
                  </a:lnTo>
                  <a:lnTo>
                    <a:pt x="198" y="103"/>
                  </a:lnTo>
                  <a:lnTo>
                    <a:pt x="198" y="95"/>
                  </a:lnTo>
                  <a:lnTo>
                    <a:pt x="190" y="79"/>
                  </a:lnTo>
                  <a:lnTo>
                    <a:pt x="190" y="71"/>
                  </a:lnTo>
                  <a:lnTo>
                    <a:pt x="182" y="63"/>
                  </a:lnTo>
                  <a:lnTo>
                    <a:pt x="190" y="56"/>
                  </a:lnTo>
                  <a:lnTo>
                    <a:pt x="198" y="40"/>
                  </a:lnTo>
                  <a:lnTo>
                    <a:pt x="206" y="32"/>
                  </a:lnTo>
                  <a:lnTo>
                    <a:pt x="214" y="32"/>
                  </a:lnTo>
                  <a:lnTo>
                    <a:pt x="222" y="40"/>
                  </a:lnTo>
                  <a:lnTo>
                    <a:pt x="229" y="48"/>
                  </a:lnTo>
                  <a:lnTo>
                    <a:pt x="237" y="48"/>
                  </a:lnTo>
                  <a:lnTo>
                    <a:pt x="237" y="40"/>
                  </a:lnTo>
                  <a:lnTo>
                    <a:pt x="237" y="16"/>
                  </a:lnTo>
                  <a:lnTo>
                    <a:pt x="229" y="8"/>
                  </a:lnTo>
                  <a:lnTo>
                    <a:pt x="237" y="0"/>
                  </a:lnTo>
                  <a:lnTo>
                    <a:pt x="245" y="0"/>
                  </a:lnTo>
                  <a:lnTo>
                    <a:pt x="253" y="8"/>
                  </a:lnTo>
                  <a:lnTo>
                    <a:pt x="269" y="8"/>
                  </a:lnTo>
                  <a:lnTo>
                    <a:pt x="277" y="16"/>
                  </a:lnTo>
                  <a:lnTo>
                    <a:pt x="285" y="32"/>
                  </a:lnTo>
                  <a:lnTo>
                    <a:pt x="285" y="40"/>
                  </a:lnTo>
                  <a:lnTo>
                    <a:pt x="293" y="40"/>
                  </a:lnTo>
                  <a:lnTo>
                    <a:pt x="293" y="56"/>
                  </a:lnTo>
                  <a:lnTo>
                    <a:pt x="285" y="71"/>
                  </a:lnTo>
                  <a:lnTo>
                    <a:pt x="293" y="79"/>
                  </a:lnTo>
                  <a:lnTo>
                    <a:pt x="301" y="79"/>
                  </a:lnTo>
                  <a:lnTo>
                    <a:pt x="309" y="95"/>
                  </a:lnTo>
                  <a:lnTo>
                    <a:pt x="316" y="95"/>
                  </a:lnTo>
                  <a:lnTo>
                    <a:pt x="316" y="103"/>
                  </a:lnTo>
                  <a:lnTo>
                    <a:pt x="324" y="111"/>
                  </a:lnTo>
                  <a:lnTo>
                    <a:pt x="332" y="111"/>
                  </a:lnTo>
                  <a:lnTo>
                    <a:pt x="340" y="103"/>
                  </a:lnTo>
                  <a:lnTo>
                    <a:pt x="340" y="87"/>
                  </a:lnTo>
                  <a:lnTo>
                    <a:pt x="348" y="87"/>
                  </a:lnTo>
                  <a:lnTo>
                    <a:pt x="348" y="79"/>
                  </a:lnTo>
                  <a:lnTo>
                    <a:pt x="356" y="71"/>
                  </a:lnTo>
                  <a:lnTo>
                    <a:pt x="372" y="71"/>
                  </a:lnTo>
                  <a:lnTo>
                    <a:pt x="364" y="71"/>
                  </a:lnTo>
                  <a:lnTo>
                    <a:pt x="372" y="79"/>
                  </a:lnTo>
                  <a:lnTo>
                    <a:pt x="372" y="87"/>
                  </a:lnTo>
                  <a:lnTo>
                    <a:pt x="372" y="95"/>
                  </a:lnTo>
                  <a:lnTo>
                    <a:pt x="380" y="103"/>
                  </a:lnTo>
                  <a:lnTo>
                    <a:pt x="380" y="111"/>
                  </a:lnTo>
                  <a:lnTo>
                    <a:pt x="380" y="119"/>
                  </a:lnTo>
                  <a:lnTo>
                    <a:pt x="396" y="119"/>
                  </a:lnTo>
                  <a:lnTo>
                    <a:pt x="403" y="119"/>
                  </a:lnTo>
                  <a:lnTo>
                    <a:pt x="427"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6" name="Freeform 349"/>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7" name="Freeform 350"/>
            <p:cNvSpPr>
              <a:spLocks/>
            </p:cNvSpPr>
            <p:nvPr/>
          </p:nvSpPr>
          <p:spPr bwMode="auto">
            <a:xfrm>
              <a:off x="1230" y="2821"/>
              <a:ext cx="213" cy="284"/>
            </a:xfrm>
            <a:custGeom>
              <a:avLst/>
              <a:gdLst>
                <a:gd name="T0" fmla="*/ 0 w 213"/>
                <a:gd name="T1" fmla="*/ 23 h 284"/>
                <a:gd name="T2" fmla="*/ 8 w 213"/>
                <a:gd name="T3" fmla="*/ 39 h 284"/>
                <a:gd name="T4" fmla="*/ 8 w 213"/>
                <a:gd name="T5" fmla="*/ 55 h 284"/>
                <a:gd name="T6" fmla="*/ 8 w 213"/>
                <a:gd name="T7" fmla="*/ 63 h 284"/>
                <a:gd name="T8" fmla="*/ 15 w 213"/>
                <a:gd name="T9" fmla="*/ 79 h 284"/>
                <a:gd name="T10" fmla="*/ 31 w 213"/>
                <a:gd name="T11" fmla="*/ 95 h 284"/>
                <a:gd name="T12" fmla="*/ 39 w 213"/>
                <a:gd name="T13" fmla="*/ 110 h 284"/>
                <a:gd name="T14" fmla="*/ 47 w 213"/>
                <a:gd name="T15" fmla="*/ 126 h 284"/>
                <a:gd name="T16" fmla="*/ 55 w 213"/>
                <a:gd name="T17" fmla="*/ 158 h 284"/>
                <a:gd name="T18" fmla="*/ 63 w 213"/>
                <a:gd name="T19" fmla="*/ 174 h 284"/>
                <a:gd name="T20" fmla="*/ 71 w 213"/>
                <a:gd name="T21" fmla="*/ 182 h 284"/>
                <a:gd name="T22" fmla="*/ 79 w 213"/>
                <a:gd name="T23" fmla="*/ 197 h 284"/>
                <a:gd name="T24" fmla="*/ 79 w 213"/>
                <a:gd name="T25" fmla="*/ 205 h 284"/>
                <a:gd name="T26" fmla="*/ 87 w 213"/>
                <a:gd name="T27" fmla="*/ 213 h 284"/>
                <a:gd name="T28" fmla="*/ 95 w 213"/>
                <a:gd name="T29" fmla="*/ 221 h 284"/>
                <a:gd name="T30" fmla="*/ 102 w 213"/>
                <a:gd name="T31" fmla="*/ 229 h 284"/>
                <a:gd name="T32" fmla="*/ 87 w 213"/>
                <a:gd name="T33" fmla="*/ 245 h 284"/>
                <a:gd name="T34" fmla="*/ 79 w 213"/>
                <a:gd name="T35" fmla="*/ 253 h 284"/>
                <a:gd name="T36" fmla="*/ 79 w 213"/>
                <a:gd name="T37" fmla="*/ 261 h 284"/>
                <a:gd name="T38" fmla="*/ 87 w 213"/>
                <a:gd name="T39" fmla="*/ 261 h 284"/>
                <a:gd name="T40" fmla="*/ 102 w 213"/>
                <a:gd name="T41" fmla="*/ 268 h 284"/>
                <a:gd name="T42" fmla="*/ 102 w 213"/>
                <a:gd name="T43" fmla="*/ 284 h 284"/>
                <a:gd name="T44" fmla="*/ 110 w 213"/>
                <a:gd name="T45" fmla="*/ 284 h 284"/>
                <a:gd name="T46" fmla="*/ 118 w 213"/>
                <a:gd name="T47" fmla="*/ 284 h 284"/>
                <a:gd name="T48" fmla="*/ 142 w 213"/>
                <a:gd name="T49" fmla="*/ 284 h 284"/>
                <a:gd name="T50" fmla="*/ 158 w 213"/>
                <a:gd name="T51" fmla="*/ 284 h 284"/>
                <a:gd name="T52" fmla="*/ 166 w 213"/>
                <a:gd name="T53" fmla="*/ 284 h 284"/>
                <a:gd name="T54" fmla="*/ 174 w 213"/>
                <a:gd name="T55" fmla="*/ 276 h 284"/>
                <a:gd name="T56" fmla="*/ 182 w 213"/>
                <a:gd name="T57" fmla="*/ 276 h 284"/>
                <a:gd name="T58" fmla="*/ 197 w 213"/>
                <a:gd name="T59" fmla="*/ 276 h 284"/>
                <a:gd name="T60" fmla="*/ 213 w 213"/>
                <a:gd name="T61" fmla="*/ 261 h 284"/>
                <a:gd name="T62" fmla="*/ 205 w 213"/>
                <a:gd name="T63" fmla="*/ 253 h 284"/>
                <a:gd name="T64" fmla="*/ 197 w 213"/>
                <a:gd name="T65" fmla="*/ 237 h 284"/>
                <a:gd name="T66" fmla="*/ 182 w 213"/>
                <a:gd name="T67" fmla="*/ 229 h 284"/>
                <a:gd name="T68" fmla="*/ 182 w 213"/>
                <a:gd name="T69" fmla="*/ 221 h 284"/>
                <a:gd name="T70" fmla="*/ 182 w 213"/>
                <a:gd name="T71" fmla="*/ 213 h 284"/>
                <a:gd name="T72" fmla="*/ 189 w 213"/>
                <a:gd name="T73" fmla="*/ 213 h 284"/>
                <a:gd name="T74" fmla="*/ 182 w 213"/>
                <a:gd name="T75" fmla="*/ 205 h 284"/>
                <a:gd name="T76" fmla="*/ 174 w 213"/>
                <a:gd name="T77" fmla="*/ 197 h 284"/>
                <a:gd name="T78" fmla="*/ 158 w 213"/>
                <a:gd name="T79" fmla="*/ 189 h 284"/>
                <a:gd name="T80" fmla="*/ 142 w 213"/>
                <a:gd name="T81" fmla="*/ 174 h 284"/>
                <a:gd name="T82" fmla="*/ 134 w 213"/>
                <a:gd name="T83" fmla="*/ 166 h 284"/>
                <a:gd name="T84" fmla="*/ 134 w 213"/>
                <a:gd name="T85" fmla="*/ 158 h 284"/>
                <a:gd name="T86" fmla="*/ 126 w 213"/>
                <a:gd name="T87" fmla="*/ 158 h 284"/>
                <a:gd name="T88" fmla="*/ 126 w 213"/>
                <a:gd name="T89" fmla="*/ 142 h 284"/>
                <a:gd name="T90" fmla="*/ 126 w 213"/>
                <a:gd name="T91" fmla="*/ 134 h 284"/>
                <a:gd name="T92" fmla="*/ 126 w 213"/>
                <a:gd name="T93" fmla="*/ 110 h 284"/>
                <a:gd name="T94" fmla="*/ 134 w 213"/>
                <a:gd name="T95" fmla="*/ 87 h 284"/>
                <a:gd name="T96" fmla="*/ 126 w 213"/>
                <a:gd name="T97" fmla="*/ 87 h 284"/>
                <a:gd name="T98" fmla="*/ 126 w 213"/>
                <a:gd name="T99" fmla="*/ 79 h 284"/>
                <a:gd name="T100" fmla="*/ 126 w 213"/>
                <a:gd name="T101" fmla="*/ 71 h 284"/>
                <a:gd name="T102" fmla="*/ 118 w 213"/>
                <a:gd name="T103" fmla="*/ 55 h 284"/>
                <a:gd name="T104" fmla="*/ 95 w 213"/>
                <a:gd name="T105" fmla="*/ 39 h 284"/>
                <a:gd name="T106" fmla="*/ 71 w 213"/>
                <a:gd name="T107" fmla="*/ 23 h 284"/>
                <a:gd name="T108" fmla="*/ 71 w 213"/>
                <a:gd name="T109" fmla="*/ 16 h 284"/>
                <a:gd name="T110" fmla="*/ 63 w 213"/>
                <a:gd name="T111" fmla="*/ 8 h 284"/>
                <a:gd name="T112" fmla="*/ 55 w 213"/>
                <a:gd name="T113" fmla="*/ 0 h 284"/>
                <a:gd name="T114" fmla="*/ 47 w 213"/>
                <a:gd name="T115" fmla="*/ 0 h 284"/>
                <a:gd name="T116" fmla="*/ 39 w 213"/>
                <a:gd name="T117" fmla="*/ 8 h 284"/>
                <a:gd name="T118" fmla="*/ 15 w 213"/>
                <a:gd name="T119" fmla="*/ 16 h 284"/>
                <a:gd name="T120" fmla="*/ 8 w 213"/>
                <a:gd name="T121" fmla="*/ 16 h 284"/>
                <a:gd name="T122" fmla="*/ 0 w 213"/>
                <a:gd name="T123" fmla="*/ 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284">
                  <a:moveTo>
                    <a:pt x="0" y="23"/>
                  </a:moveTo>
                  <a:lnTo>
                    <a:pt x="8" y="39"/>
                  </a:lnTo>
                  <a:lnTo>
                    <a:pt x="8" y="55"/>
                  </a:lnTo>
                  <a:lnTo>
                    <a:pt x="8" y="63"/>
                  </a:lnTo>
                  <a:lnTo>
                    <a:pt x="15" y="79"/>
                  </a:lnTo>
                  <a:lnTo>
                    <a:pt x="31" y="95"/>
                  </a:lnTo>
                  <a:lnTo>
                    <a:pt x="39" y="110"/>
                  </a:lnTo>
                  <a:lnTo>
                    <a:pt x="47" y="126"/>
                  </a:lnTo>
                  <a:lnTo>
                    <a:pt x="55" y="158"/>
                  </a:lnTo>
                  <a:lnTo>
                    <a:pt x="63" y="174"/>
                  </a:lnTo>
                  <a:lnTo>
                    <a:pt x="71" y="182"/>
                  </a:lnTo>
                  <a:lnTo>
                    <a:pt x="79" y="197"/>
                  </a:lnTo>
                  <a:lnTo>
                    <a:pt x="79" y="205"/>
                  </a:lnTo>
                  <a:lnTo>
                    <a:pt x="87" y="213"/>
                  </a:lnTo>
                  <a:lnTo>
                    <a:pt x="95" y="221"/>
                  </a:lnTo>
                  <a:lnTo>
                    <a:pt x="102" y="229"/>
                  </a:lnTo>
                  <a:lnTo>
                    <a:pt x="87" y="245"/>
                  </a:lnTo>
                  <a:lnTo>
                    <a:pt x="79" y="253"/>
                  </a:lnTo>
                  <a:lnTo>
                    <a:pt x="79" y="261"/>
                  </a:lnTo>
                  <a:lnTo>
                    <a:pt x="87" y="261"/>
                  </a:lnTo>
                  <a:lnTo>
                    <a:pt x="102" y="268"/>
                  </a:lnTo>
                  <a:lnTo>
                    <a:pt x="102" y="284"/>
                  </a:lnTo>
                  <a:lnTo>
                    <a:pt x="110" y="284"/>
                  </a:lnTo>
                  <a:lnTo>
                    <a:pt x="118" y="284"/>
                  </a:lnTo>
                  <a:lnTo>
                    <a:pt x="142" y="284"/>
                  </a:lnTo>
                  <a:lnTo>
                    <a:pt x="158" y="284"/>
                  </a:lnTo>
                  <a:lnTo>
                    <a:pt x="166" y="284"/>
                  </a:lnTo>
                  <a:lnTo>
                    <a:pt x="174" y="276"/>
                  </a:lnTo>
                  <a:lnTo>
                    <a:pt x="182" y="276"/>
                  </a:lnTo>
                  <a:lnTo>
                    <a:pt x="197" y="276"/>
                  </a:lnTo>
                  <a:lnTo>
                    <a:pt x="213" y="261"/>
                  </a:lnTo>
                  <a:lnTo>
                    <a:pt x="205" y="253"/>
                  </a:lnTo>
                  <a:lnTo>
                    <a:pt x="197" y="237"/>
                  </a:lnTo>
                  <a:lnTo>
                    <a:pt x="182" y="229"/>
                  </a:lnTo>
                  <a:lnTo>
                    <a:pt x="182" y="221"/>
                  </a:lnTo>
                  <a:lnTo>
                    <a:pt x="182" y="213"/>
                  </a:lnTo>
                  <a:lnTo>
                    <a:pt x="189" y="213"/>
                  </a:lnTo>
                  <a:lnTo>
                    <a:pt x="182" y="205"/>
                  </a:lnTo>
                  <a:lnTo>
                    <a:pt x="174" y="197"/>
                  </a:lnTo>
                  <a:lnTo>
                    <a:pt x="158" y="189"/>
                  </a:lnTo>
                  <a:lnTo>
                    <a:pt x="142" y="174"/>
                  </a:lnTo>
                  <a:lnTo>
                    <a:pt x="134" y="166"/>
                  </a:lnTo>
                  <a:lnTo>
                    <a:pt x="134" y="158"/>
                  </a:lnTo>
                  <a:lnTo>
                    <a:pt x="126" y="158"/>
                  </a:lnTo>
                  <a:lnTo>
                    <a:pt x="126" y="142"/>
                  </a:lnTo>
                  <a:lnTo>
                    <a:pt x="126" y="134"/>
                  </a:lnTo>
                  <a:lnTo>
                    <a:pt x="126" y="110"/>
                  </a:lnTo>
                  <a:lnTo>
                    <a:pt x="134" y="87"/>
                  </a:lnTo>
                  <a:lnTo>
                    <a:pt x="126" y="87"/>
                  </a:lnTo>
                  <a:lnTo>
                    <a:pt x="126" y="79"/>
                  </a:lnTo>
                  <a:lnTo>
                    <a:pt x="126" y="71"/>
                  </a:lnTo>
                  <a:lnTo>
                    <a:pt x="118" y="55"/>
                  </a:lnTo>
                  <a:lnTo>
                    <a:pt x="95" y="39"/>
                  </a:lnTo>
                  <a:lnTo>
                    <a:pt x="71" y="23"/>
                  </a:lnTo>
                  <a:lnTo>
                    <a:pt x="71" y="16"/>
                  </a:lnTo>
                  <a:lnTo>
                    <a:pt x="63" y="8"/>
                  </a:lnTo>
                  <a:lnTo>
                    <a:pt x="55" y="0"/>
                  </a:lnTo>
                  <a:lnTo>
                    <a:pt x="47" y="0"/>
                  </a:lnTo>
                  <a:lnTo>
                    <a:pt x="39" y="8"/>
                  </a:lnTo>
                  <a:lnTo>
                    <a:pt x="15" y="16"/>
                  </a:lnTo>
                  <a:lnTo>
                    <a:pt x="8" y="16"/>
                  </a:lnTo>
                  <a:lnTo>
                    <a:pt x="0"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48" name="Freeform 351"/>
            <p:cNvSpPr>
              <a:spLocks noEditPoints="1"/>
            </p:cNvSpPr>
            <p:nvPr/>
          </p:nvSpPr>
          <p:spPr bwMode="auto">
            <a:xfrm>
              <a:off x="755" y="2655"/>
              <a:ext cx="419" cy="845"/>
            </a:xfrm>
            <a:custGeom>
              <a:avLst/>
              <a:gdLst>
                <a:gd name="T0" fmla="*/ 419 w 419"/>
                <a:gd name="T1" fmla="*/ 31 h 845"/>
                <a:gd name="T2" fmla="*/ 396 w 419"/>
                <a:gd name="T3" fmla="*/ 63 h 845"/>
                <a:gd name="T4" fmla="*/ 372 w 419"/>
                <a:gd name="T5" fmla="*/ 110 h 845"/>
                <a:gd name="T6" fmla="*/ 372 w 419"/>
                <a:gd name="T7" fmla="*/ 142 h 845"/>
                <a:gd name="T8" fmla="*/ 380 w 419"/>
                <a:gd name="T9" fmla="*/ 166 h 845"/>
                <a:gd name="T10" fmla="*/ 372 w 419"/>
                <a:gd name="T11" fmla="*/ 182 h 845"/>
                <a:gd name="T12" fmla="*/ 356 w 419"/>
                <a:gd name="T13" fmla="*/ 197 h 845"/>
                <a:gd name="T14" fmla="*/ 309 w 419"/>
                <a:gd name="T15" fmla="*/ 245 h 845"/>
                <a:gd name="T16" fmla="*/ 277 w 419"/>
                <a:gd name="T17" fmla="*/ 276 h 845"/>
                <a:gd name="T18" fmla="*/ 261 w 419"/>
                <a:gd name="T19" fmla="*/ 292 h 845"/>
                <a:gd name="T20" fmla="*/ 237 w 419"/>
                <a:gd name="T21" fmla="*/ 324 h 845"/>
                <a:gd name="T22" fmla="*/ 221 w 419"/>
                <a:gd name="T23" fmla="*/ 371 h 845"/>
                <a:gd name="T24" fmla="*/ 190 w 419"/>
                <a:gd name="T25" fmla="*/ 411 h 845"/>
                <a:gd name="T26" fmla="*/ 182 w 419"/>
                <a:gd name="T27" fmla="*/ 434 h 845"/>
                <a:gd name="T28" fmla="*/ 150 w 419"/>
                <a:gd name="T29" fmla="*/ 466 h 845"/>
                <a:gd name="T30" fmla="*/ 134 w 419"/>
                <a:gd name="T31" fmla="*/ 513 h 845"/>
                <a:gd name="T32" fmla="*/ 95 w 419"/>
                <a:gd name="T33" fmla="*/ 592 h 845"/>
                <a:gd name="T34" fmla="*/ 79 w 419"/>
                <a:gd name="T35" fmla="*/ 632 h 845"/>
                <a:gd name="T36" fmla="*/ 55 w 419"/>
                <a:gd name="T37" fmla="*/ 687 h 845"/>
                <a:gd name="T38" fmla="*/ 55 w 419"/>
                <a:gd name="T39" fmla="*/ 719 h 845"/>
                <a:gd name="T40" fmla="*/ 71 w 419"/>
                <a:gd name="T41" fmla="*/ 774 h 845"/>
                <a:gd name="T42" fmla="*/ 47 w 419"/>
                <a:gd name="T43" fmla="*/ 798 h 845"/>
                <a:gd name="T44" fmla="*/ 24 w 419"/>
                <a:gd name="T45" fmla="*/ 790 h 845"/>
                <a:gd name="T46" fmla="*/ 16 w 419"/>
                <a:gd name="T47" fmla="*/ 766 h 845"/>
                <a:gd name="T48" fmla="*/ 16 w 419"/>
                <a:gd name="T49" fmla="*/ 743 h 845"/>
                <a:gd name="T50" fmla="*/ 16 w 419"/>
                <a:gd name="T51" fmla="*/ 727 h 845"/>
                <a:gd name="T52" fmla="*/ 0 w 419"/>
                <a:gd name="T53" fmla="*/ 695 h 845"/>
                <a:gd name="T54" fmla="*/ 32 w 419"/>
                <a:gd name="T55" fmla="*/ 648 h 845"/>
                <a:gd name="T56" fmla="*/ 40 w 419"/>
                <a:gd name="T57" fmla="*/ 616 h 845"/>
                <a:gd name="T58" fmla="*/ 55 w 419"/>
                <a:gd name="T59" fmla="*/ 585 h 845"/>
                <a:gd name="T60" fmla="*/ 79 w 419"/>
                <a:gd name="T61" fmla="*/ 561 h 845"/>
                <a:gd name="T62" fmla="*/ 111 w 419"/>
                <a:gd name="T63" fmla="*/ 513 h 845"/>
                <a:gd name="T64" fmla="*/ 95 w 419"/>
                <a:gd name="T65" fmla="*/ 490 h 845"/>
                <a:gd name="T66" fmla="*/ 127 w 419"/>
                <a:gd name="T67" fmla="*/ 450 h 845"/>
                <a:gd name="T68" fmla="*/ 134 w 419"/>
                <a:gd name="T69" fmla="*/ 434 h 845"/>
                <a:gd name="T70" fmla="*/ 142 w 419"/>
                <a:gd name="T71" fmla="*/ 411 h 845"/>
                <a:gd name="T72" fmla="*/ 174 w 419"/>
                <a:gd name="T73" fmla="*/ 363 h 845"/>
                <a:gd name="T74" fmla="*/ 206 w 419"/>
                <a:gd name="T75" fmla="*/ 316 h 845"/>
                <a:gd name="T76" fmla="*/ 237 w 419"/>
                <a:gd name="T77" fmla="*/ 253 h 845"/>
                <a:gd name="T78" fmla="*/ 253 w 419"/>
                <a:gd name="T79" fmla="*/ 205 h 845"/>
                <a:gd name="T80" fmla="*/ 269 w 419"/>
                <a:gd name="T81" fmla="*/ 182 h 845"/>
                <a:gd name="T82" fmla="*/ 301 w 419"/>
                <a:gd name="T83" fmla="*/ 142 h 845"/>
                <a:gd name="T84" fmla="*/ 332 w 419"/>
                <a:gd name="T85" fmla="*/ 87 h 845"/>
                <a:gd name="T86" fmla="*/ 348 w 419"/>
                <a:gd name="T87" fmla="*/ 71 h 845"/>
                <a:gd name="T88" fmla="*/ 364 w 419"/>
                <a:gd name="T89" fmla="*/ 31 h 845"/>
                <a:gd name="T90" fmla="*/ 380 w 419"/>
                <a:gd name="T91" fmla="*/ 16 h 845"/>
                <a:gd name="T92" fmla="*/ 388 w 419"/>
                <a:gd name="T93" fmla="*/ 0 h 845"/>
                <a:gd name="T94" fmla="*/ 419 w 419"/>
                <a:gd name="T95" fmla="*/ 16 h 845"/>
                <a:gd name="T96" fmla="*/ 63 w 419"/>
                <a:gd name="T97" fmla="*/ 829 h 845"/>
                <a:gd name="T98" fmla="*/ 87 w 419"/>
                <a:gd name="T99" fmla="*/ 806 h 845"/>
                <a:gd name="T100" fmla="*/ 71 w 419"/>
                <a:gd name="T101" fmla="*/ 790 h 845"/>
                <a:gd name="T102" fmla="*/ 47 w 419"/>
                <a:gd name="T103" fmla="*/ 806 h 845"/>
                <a:gd name="T104" fmla="*/ 32 w 419"/>
                <a:gd name="T105" fmla="*/ 822 h 845"/>
                <a:gd name="T106" fmla="*/ 47 w 419"/>
                <a:gd name="T107" fmla="*/ 84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9" h="845">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close/>
                  <a:moveTo>
                    <a:pt x="47" y="845"/>
                  </a:moveTo>
                  <a:lnTo>
                    <a:pt x="55" y="845"/>
                  </a:lnTo>
                  <a:lnTo>
                    <a:pt x="63" y="829"/>
                  </a:lnTo>
                  <a:lnTo>
                    <a:pt x="71" y="822"/>
                  </a:lnTo>
                  <a:lnTo>
                    <a:pt x="95" y="806"/>
                  </a:lnTo>
                  <a:lnTo>
                    <a:pt x="87" y="806"/>
                  </a:lnTo>
                  <a:lnTo>
                    <a:pt x="87" y="798"/>
                  </a:lnTo>
                  <a:lnTo>
                    <a:pt x="79" y="798"/>
                  </a:lnTo>
                  <a:lnTo>
                    <a:pt x="71" y="790"/>
                  </a:lnTo>
                  <a:lnTo>
                    <a:pt x="63" y="798"/>
                  </a:lnTo>
                  <a:lnTo>
                    <a:pt x="55" y="806"/>
                  </a:lnTo>
                  <a:lnTo>
                    <a:pt x="47" y="806"/>
                  </a:lnTo>
                  <a:lnTo>
                    <a:pt x="40" y="806"/>
                  </a:lnTo>
                  <a:lnTo>
                    <a:pt x="32" y="814"/>
                  </a:lnTo>
                  <a:lnTo>
                    <a:pt x="32" y="822"/>
                  </a:lnTo>
                  <a:lnTo>
                    <a:pt x="32" y="829"/>
                  </a:lnTo>
                  <a:lnTo>
                    <a:pt x="40" y="837"/>
                  </a:lnTo>
                  <a:lnTo>
                    <a:pt x="47" y="8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9" name="Freeform 352"/>
            <p:cNvSpPr>
              <a:spLocks/>
            </p:cNvSpPr>
            <p:nvPr/>
          </p:nvSpPr>
          <p:spPr bwMode="auto">
            <a:xfrm>
              <a:off x="755" y="2655"/>
              <a:ext cx="419" cy="798"/>
            </a:xfrm>
            <a:custGeom>
              <a:avLst/>
              <a:gdLst>
                <a:gd name="T0" fmla="*/ 419 w 419"/>
                <a:gd name="T1" fmla="*/ 31 h 798"/>
                <a:gd name="T2" fmla="*/ 396 w 419"/>
                <a:gd name="T3" fmla="*/ 63 h 798"/>
                <a:gd name="T4" fmla="*/ 372 w 419"/>
                <a:gd name="T5" fmla="*/ 110 h 798"/>
                <a:gd name="T6" fmla="*/ 372 w 419"/>
                <a:gd name="T7" fmla="*/ 142 h 798"/>
                <a:gd name="T8" fmla="*/ 380 w 419"/>
                <a:gd name="T9" fmla="*/ 166 h 798"/>
                <a:gd name="T10" fmla="*/ 372 w 419"/>
                <a:gd name="T11" fmla="*/ 182 h 798"/>
                <a:gd name="T12" fmla="*/ 356 w 419"/>
                <a:gd name="T13" fmla="*/ 197 h 798"/>
                <a:gd name="T14" fmla="*/ 309 w 419"/>
                <a:gd name="T15" fmla="*/ 245 h 798"/>
                <a:gd name="T16" fmla="*/ 277 w 419"/>
                <a:gd name="T17" fmla="*/ 276 h 798"/>
                <a:gd name="T18" fmla="*/ 261 w 419"/>
                <a:gd name="T19" fmla="*/ 292 h 798"/>
                <a:gd name="T20" fmla="*/ 237 w 419"/>
                <a:gd name="T21" fmla="*/ 324 h 798"/>
                <a:gd name="T22" fmla="*/ 221 w 419"/>
                <a:gd name="T23" fmla="*/ 371 h 798"/>
                <a:gd name="T24" fmla="*/ 190 w 419"/>
                <a:gd name="T25" fmla="*/ 411 h 798"/>
                <a:gd name="T26" fmla="*/ 182 w 419"/>
                <a:gd name="T27" fmla="*/ 434 h 798"/>
                <a:gd name="T28" fmla="*/ 150 w 419"/>
                <a:gd name="T29" fmla="*/ 466 h 798"/>
                <a:gd name="T30" fmla="*/ 134 w 419"/>
                <a:gd name="T31" fmla="*/ 513 h 798"/>
                <a:gd name="T32" fmla="*/ 95 w 419"/>
                <a:gd name="T33" fmla="*/ 592 h 798"/>
                <a:gd name="T34" fmla="*/ 79 w 419"/>
                <a:gd name="T35" fmla="*/ 632 h 798"/>
                <a:gd name="T36" fmla="*/ 55 w 419"/>
                <a:gd name="T37" fmla="*/ 687 h 798"/>
                <a:gd name="T38" fmla="*/ 55 w 419"/>
                <a:gd name="T39" fmla="*/ 719 h 798"/>
                <a:gd name="T40" fmla="*/ 71 w 419"/>
                <a:gd name="T41" fmla="*/ 774 h 798"/>
                <a:gd name="T42" fmla="*/ 47 w 419"/>
                <a:gd name="T43" fmla="*/ 798 h 798"/>
                <a:gd name="T44" fmla="*/ 24 w 419"/>
                <a:gd name="T45" fmla="*/ 790 h 798"/>
                <a:gd name="T46" fmla="*/ 16 w 419"/>
                <a:gd name="T47" fmla="*/ 766 h 798"/>
                <a:gd name="T48" fmla="*/ 16 w 419"/>
                <a:gd name="T49" fmla="*/ 743 h 798"/>
                <a:gd name="T50" fmla="*/ 16 w 419"/>
                <a:gd name="T51" fmla="*/ 727 h 798"/>
                <a:gd name="T52" fmla="*/ 0 w 419"/>
                <a:gd name="T53" fmla="*/ 695 h 798"/>
                <a:gd name="T54" fmla="*/ 32 w 419"/>
                <a:gd name="T55" fmla="*/ 648 h 798"/>
                <a:gd name="T56" fmla="*/ 40 w 419"/>
                <a:gd name="T57" fmla="*/ 616 h 798"/>
                <a:gd name="T58" fmla="*/ 55 w 419"/>
                <a:gd name="T59" fmla="*/ 585 h 798"/>
                <a:gd name="T60" fmla="*/ 79 w 419"/>
                <a:gd name="T61" fmla="*/ 561 h 798"/>
                <a:gd name="T62" fmla="*/ 111 w 419"/>
                <a:gd name="T63" fmla="*/ 513 h 798"/>
                <a:gd name="T64" fmla="*/ 95 w 419"/>
                <a:gd name="T65" fmla="*/ 490 h 798"/>
                <a:gd name="T66" fmla="*/ 127 w 419"/>
                <a:gd name="T67" fmla="*/ 450 h 798"/>
                <a:gd name="T68" fmla="*/ 134 w 419"/>
                <a:gd name="T69" fmla="*/ 434 h 798"/>
                <a:gd name="T70" fmla="*/ 142 w 419"/>
                <a:gd name="T71" fmla="*/ 411 h 798"/>
                <a:gd name="T72" fmla="*/ 174 w 419"/>
                <a:gd name="T73" fmla="*/ 363 h 798"/>
                <a:gd name="T74" fmla="*/ 206 w 419"/>
                <a:gd name="T75" fmla="*/ 316 h 798"/>
                <a:gd name="T76" fmla="*/ 237 w 419"/>
                <a:gd name="T77" fmla="*/ 253 h 798"/>
                <a:gd name="T78" fmla="*/ 253 w 419"/>
                <a:gd name="T79" fmla="*/ 205 h 798"/>
                <a:gd name="T80" fmla="*/ 269 w 419"/>
                <a:gd name="T81" fmla="*/ 182 h 798"/>
                <a:gd name="T82" fmla="*/ 301 w 419"/>
                <a:gd name="T83" fmla="*/ 142 h 798"/>
                <a:gd name="T84" fmla="*/ 332 w 419"/>
                <a:gd name="T85" fmla="*/ 87 h 798"/>
                <a:gd name="T86" fmla="*/ 348 w 419"/>
                <a:gd name="T87" fmla="*/ 71 h 798"/>
                <a:gd name="T88" fmla="*/ 364 w 419"/>
                <a:gd name="T89" fmla="*/ 31 h 798"/>
                <a:gd name="T90" fmla="*/ 380 w 419"/>
                <a:gd name="T91" fmla="*/ 16 h 798"/>
                <a:gd name="T92" fmla="*/ 388 w 419"/>
                <a:gd name="T93" fmla="*/ 0 h 798"/>
                <a:gd name="T94" fmla="*/ 419 w 419"/>
                <a:gd name="T95" fmla="*/ 16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798">
                  <a:moveTo>
                    <a:pt x="419" y="16"/>
                  </a:moveTo>
                  <a:lnTo>
                    <a:pt x="419" y="24"/>
                  </a:lnTo>
                  <a:lnTo>
                    <a:pt x="419" y="31"/>
                  </a:lnTo>
                  <a:lnTo>
                    <a:pt x="411" y="39"/>
                  </a:lnTo>
                  <a:lnTo>
                    <a:pt x="411" y="47"/>
                  </a:lnTo>
                  <a:lnTo>
                    <a:pt x="396" y="63"/>
                  </a:lnTo>
                  <a:lnTo>
                    <a:pt x="388" y="79"/>
                  </a:lnTo>
                  <a:lnTo>
                    <a:pt x="380" y="103"/>
                  </a:lnTo>
                  <a:lnTo>
                    <a:pt x="372" y="110"/>
                  </a:lnTo>
                  <a:lnTo>
                    <a:pt x="372" y="118"/>
                  </a:lnTo>
                  <a:lnTo>
                    <a:pt x="364" y="134"/>
                  </a:lnTo>
                  <a:lnTo>
                    <a:pt x="372" y="142"/>
                  </a:lnTo>
                  <a:lnTo>
                    <a:pt x="380" y="142"/>
                  </a:lnTo>
                  <a:lnTo>
                    <a:pt x="388" y="150"/>
                  </a:lnTo>
                  <a:lnTo>
                    <a:pt x="380" y="166"/>
                  </a:lnTo>
                  <a:lnTo>
                    <a:pt x="380" y="174"/>
                  </a:lnTo>
                  <a:lnTo>
                    <a:pt x="380" y="182"/>
                  </a:lnTo>
                  <a:lnTo>
                    <a:pt x="372" y="182"/>
                  </a:lnTo>
                  <a:lnTo>
                    <a:pt x="372" y="189"/>
                  </a:lnTo>
                  <a:lnTo>
                    <a:pt x="364" y="189"/>
                  </a:lnTo>
                  <a:lnTo>
                    <a:pt x="356" y="197"/>
                  </a:lnTo>
                  <a:lnTo>
                    <a:pt x="332" y="221"/>
                  </a:lnTo>
                  <a:lnTo>
                    <a:pt x="324" y="229"/>
                  </a:lnTo>
                  <a:lnTo>
                    <a:pt x="309" y="245"/>
                  </a:lnTo>
                  <a:lnTo>
                    <a:pt x="293" y="261"/>
                  </a:lnTo>
                  <a:lnTo>
                    <a:pt x="285" y="269"/>
                  </a:lnTo>
                  <a:lnTo>
                    <a:pt x="277" y="276"/>
                  </a:lnTo>
                  <a:lnTo>
                    <a:pt x="285" y="284"/>
                  </a:lnTo>
                  <a:lnTo>
                    <a:pt x="277" y="292"/>
                  </a:lnTo>
                  <a:lnTo>
                    <a:pt x="261" y="292"/>
                  </a:lnTo>
                  <a:lnTo>
                    <a:pt x="261" y="300"/>
                  </a:lnTo>
                  <a:lnTo>
                    <a:pt x="253" y="308"/>
                  </a:lnTo>
                  <a:lnTo>
                    <a:pt x="237" y="324"/>
                  </a:lnTo>
                  <a:lnTo>
                    <a:pt x="229" y="332"/>
                  </a:lnTo>
                  <a:lnTo>
                    <a:pt x="229" y="355"/>
                  </a:lnTo>
                  <a:lnTo>
                    <a:pt x="221" y="371"/>
                  </a:lnTo>
                  <a:lnTo>
                    <a:pt x="214" y="379"/>
                  </a:lnTo>
                  <a:lnTo>
                    <a:pt x="206" y="395"/>
                  </a:lnTo>
                  <a:lnTo>
                    <a:pt x="190" y="411"/>
                  </a:lnTo>
                  <a:lnTo>
                    <a:pt x="190" y="419"/>
                  </a:lnTo>
                  <a:lnTo>
                    <a:pt x="182" y="427"/>
                  </a:lnTo>
                  <a:lnTo>
                    <a:pt x="182" y="434"/>
                  </a:lnTo>
                  <a:lnTo>
                    <a:pt x="182" y="458"/>
                  </a:lnTo>
                  <a:lnTo>
                    <a:pt x="166" y="466"/>
                  </a:lnTo>
                  <a:lnTo>
                    <a:pt x="150" y="466"/>
                  </a:lnTo>
                  <a:lnTo>
                    <a:pt x="150" y="482"/>
                  </a:lnTo>
                  <a:lnTo>
                    <a:pt x="150" y="490"/>
                  </a:lnTo>
                  <a:lnTo>
                    <a:pt x="134" y="513"/>
                  </a:lnTo>
                  <a:lnTo>
                    <a:pt x="127" y="545"/>
                  </a:lnTo>
                  <a:lnTo>
                    <a:pt x="111" y="569"/>
                  </a:lnTo>
                  <a:lnTo>
                    <a:pt x="95" y="592"/>
                  </a:lnTo>
                  <a:lnTo>
                    <a:pt x="87" y="624"/>
                  </a:lnTo>
                  <a:lnTo>
                    <a:pt x="87" y="632"/>
                  </a:lnTo>
                  <a:lnTo>
                    <a:pt x="79" y="632"/>
                  </a:lnTo>
                  <a:lnTo>
                    <a:pt x="79" y="648"/>
                  </a:lnTo>
                  <a:lnTo>
                    <a:pt x="71" y="656"/>
                  </a:lnTo>
                  <a:lnTo>
                    <a:pt x="55" y="687"/>
                  </a:lnTo>
                  <a:lnTo>
                    <a:pt x="47" y="703"/>
                  </a:lnTo>
                  <a:lnTo>
                    <a:pt x="55" y="703"/>
                  </a:lnTo>
                  <a:lnTo>
                    <a:pt x="55" y="719"/>
                  </a:lnTo>
                  <a:lnTo>
                    <a:pt x="55" y="735"/>
                  </a:lnTo>
                  <a:lnTo>
                    <a:pt x="63" y="743"/>
                  </a:lnTo>
                  <a:lnTo>
                    <a:pt x="71" y="774"/>
                  </a:lnTo>
                  <a:lnTo>
                    <a:pt x="71" y="782"/>
                  </a:lnTo>
                  <a:lnTo>
                    <a:pt x="55" y="790"/>
                  </a:lnTo>
                  <a:lnTo>
                    <a:pt x="47" y="798"/>
                  </a:lnTo>
                  <a:lnTo>
                    <a:pt x="40" y="798"/>
                  </a:lnTo>
                  <a:lnTo>
                    <a:pt x="32" y="798"/>
                  </a:lnTo>
                  <a:lnTo>
                    <a:pt x="24" y="790"/>
                  </a:lnTo>
                  <a:lnTo>
                    <a:pt x="32" y="782"/>
                  </a:lnTo>
                  <a:lnTo>
                    <a:pt x="24" y="774"/>
                  </a:lnTo>
                  <a:lnTo>
                    <a:pt x="16" y="766"/>
                  </a:lnTo>
                  <a:lnTo>
                    <a:pt x="24" y="758"/>
                  </a:lnTo>
                  <a:lnTo>
                    <a:pt x="24" y="750"/>
                  </a:lnTo>
                  <a:lnTo>
                    <a:pt x="16" y="743"/>
                  </a:lnTo>
                  <a:lnTo>
                    <a:pt x="0" y="743"/>
                  </a:lnTo>
                  <a:lnTo>
                    <a:pt x="8" y="735"/>
                  </a:lnTo>
                  <a:lnTo>
                    <a:pt x="16" y="727"/>
                  </a:lnTo>
                  <a:lnTo>
                    <a:pt x="16" y="719"/>
                  </a:lnTo>
                  <a:lnTo>
                    <a:pt x="16" y="695"/>
                  </a:lnTo>
                  <a:lnTo>
                    <a:pt x="0" y="695"/>
                  </a:lnTo>
                  <a:lnTo>
                    <a:pt x="16" y="671"/>
                  </a:lnTo>
                  <a:lnTo>
                    <a:pt x="24" y="656"/>
                  </a:lnTo>
                  <a:lnTo>
                    <a:pt x="32" y="648"/>
                  </a:lnTo>
                  <a:lnTo>
                    <a:pt x="24" y="624"/>
                  </a:lnTo>
                  <a:lnTo>
                    <a:pt x="32" y="616"/>
                  </a:lnTo>
                  <a:lnTo>
                    <a:pt x="40" y="616"/>
                  </a:lnTo>
                  <a:lnTo>
                    <a:pt x="55" y="608"/>
                  </a:lnTo>
                  <a:lnTo>
                    <a:pt x="55" y="592"/>
                  </a:lnTo>
                  <a:lnTo>
                    <a:pt x="55" y="585"/>
                  </a:lnTo>
                  <a:lnTo>
                    <a:pt x="63" y="577"/>
                  </a:lnTo>
                  <a:lnTo>
                    <a:pt x="79" y="569"/>
                  </a:lnTo>
                  <a:lnTo>
                    <a:pt x="79" y="561"/>
                  </a:lnTo>
                  <a:lnTo>
                    <a:pt x="95" y="545"/>
                  </a:lnTo>
                  <a:lnTo>
                    <a:pt x="103" y="513"/>
                  </a:lnTo>
                  <a:lnTo>
                    <a:pt x="111" y="513"/>
                  </a:lnTo>
                  <a:lnTo>
                    <a:pt x="111" y="506"/>
                  </a:lnTo>
                  <a:lnTo>
                    <a:pt x="103" y="498"/>
                  </a:lnTo>
                  <a:lnTo>
                    <a:pt x="95" y="490"/>
                  </a:lnTo>
                  <a:lnTo>
                    <a:pt x="103" y="482"/>
                  </a:lnTo>
                  <a:lnTo>
                    <a:pt x="119" y="466"/>
                  </a:lnTo>
                  <a:lnTo>
                    <a:pt x="127" y="450"/>
                  </a:lnTo>
                  <a:lnTo>
                    <a:pt x="134" y="450"/>
                  </a:lnTo>
                  <a:lnTo>
                    <a:pt x="134" y="442"/>
                  </a:lnTo>
                  <a:lnTo>
                    <a:pt x="134" y="434"/>
                  </a:lnTo>
                  <a:lnTo>
                    <a:pt x="134" y="427"/>
                  </a:lnTo>
                  <a:lnTo>
                    <a:pt x="134" y="419"/>
                  </a:lnTo>
                  <a:lnTo>
                    <a:pt x="142" y="411"/>
                  </a:lnTo>
                  <a:lnTo>
                    <a:pt x="150" y="395"/>
                  </a:lnTo>
                  <a:lnTo>
                    <a:pt x="158" y="379"/>
                  </a:lnTo>
                  <a:lnTo>
                    <a:pt x="174" y="363"/>
                  </a:lnTo>
                  <a:lnTo>
                    <a:pt x="198" y="332"/>
                  </a:lnTo>
                  <a:lnTo>
                    <a:pt x="198" y="324"/>
                  </a:lnTo>
                  <a:lnTo>
                    <a:pt x="206" y="316"/>
                  </a:lnTo>
                  <a:lnTo>
                    <a:pt x="221" y="300"/>
                  </a:lnTo>
                  <a:lnTo>
                    <a:pt x="229" y="284"/>
                  </a:lnTo>
                  <a:lnTo>
                    <a:pt x="237" y="253"/>
                  </a:lnTo>
                  <a:lnTo>
                    <a:pt x="253" y="221"/>
                  </a:lnTo>
                  <a:lnTo>
                    <a:pt x="253" y="213"/>
                  </a:lnTo>
                  <a:lnTo>
                    <a:pt x="253" y="205"/>
                  </a:lnTo>
                  <a:lnTo>
                    <a:pt x="261" y="197"/>
                  </a:lnTo>
                  <a:lnTo>
                    <a:pt x="269" y="189"/>
                  </a:lnTo>
                  <a:lnTo>
                    <a:pt x="269" y="182"/>
                  </a:lnTo>
                  <a:lnTo>
                    <a:pt x="285" y="166"/>
                  </a:lnTo>
                  <a:lnTo>
                    <a:pt x="293" y="158"/>
                  </a:lnTo>
                  <a:lnTo>
                    <a:pt x="301" y="142"/>
                  </a:lnTo>
                  <a:lnTo>
                    <a:pt x="309" y="126"/>
                  </a:lnTo>
                  <a:lnTo>
                    <a:pt x="324" y="110"/>
                  </a:lnTo>
                  <a:lnTo>
                    <a:pt x="332" y="87"/>
                  </a:lnTo>
                  <a:lnTo>
                    <a:pt x="332" y="79"/>
                  </a:lnTo>
                  <a:lnTo>
                    <a:pt x="340" y="79"/>
                  </a:lnTo>
                  <a:lnTo>
                    <a:pt x="348" y="71"/>
                  </a:lnTo>
                  <a:lnTo>
                    <a:pt x="348" y="63"/>
                  </a:lnTo>
                  <a:lnTo>
                    <a:pt x="356" y="47"/>
                  </a:lnTo>
                  <a:lnTo>
                    <a:pt x="364" y="31"/>
                  </a:lnTo>
                  <a:lnTo>
                    <a:pt x="372" y="31"/>
                  </a:lnTo>
                  <a:lnTo>
                    <a:pt x="372" y="24"/>
                  </a:lnTo>
                  <a:lnTo>
                    <a:pt x="380" y="16"/>
                  </a:lnTo>
                  <a:lnTo>
                    <a:pt x="380" y="8"/>
                  </a:lnTo>
                  <a:lnTo>
                    <a:pt x="380" y="0"/>
                  </a:lnTo>
                  <a:lnTo>
                    <a:pt x="388" y="0"/>
                  </a:lnTo>
                  <a:lnTo>
                    <a:pt x="403" y="0"/>
                  </a:lnTo>
                  <a:lnTo>
                    <a:pt x="411" y="8"/>
                  </a:lnTo>
                  <a:lnTo>
                    <a:pt x="41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0" name="Freeform 353"/>
            <p:cNvSpPr>
              <a:spLocks/>
            </p:cNvSpPr>
            <p:nvPr/>
          </p:nvSpPr>
          <p:spPr bwMode="auto">
            <a:xfrm>
              <a:off x="787" y="3445"/>
              <a:ext cx="63" cy="55"/>
            </a:xfrm>
            <a:custGeom>
              <a:avLst/>
              <a:gdLst>
                <a:gd name="T0" fmla="*/ 15 w 63"/>
                <a:gd name="T1" fmla="*/ 55 h 55"/>
                <a:gd name="T2" fmla="*/ 23 w 63"/>
                <a:gd name="T3" fmla="*/ 55 h 55"/>
                <a:gd name="T4" fmla="*/ 31 w 63"/>
                <a:gd name="T5" fmla="*/ 39 h 55"/>
                <a:gd name="T6" fmla="*/ 39 w 63"/>
                <a:gd name="T7" fmla="*/ 32 h 55"/>
                <a:gd name="T8" fmla="*/ 63 w 63"/>
                <a:gd name="T9" fmla="*/ 16 h 55"/>
                <a:gd name="T10" fmla="*/ 55 w 63"/>
                <a:gd name="T11" fmla="*/ 16 h 55"/>
                <a:gd name="T12" fmla="*/ 55 w 63"/>
                <a:gd name="T13" fmla="*/ 8 h 55"/>
                <a:gd name="T14" fmla="*/ 47 w 63"/>
                <a:gd name="T15" fmla="*/ 8 h 55"/>
                <a:gd name="T16" fmla="*/ 39 w 63"/>
                <a:gd name="T17" fmla="*/ 0 h 55"/>
                <a:gd name="T18" fmla="*/ 31 w 63"/>
                <a:gd name="T19" fmla="*/ 8 h 55"/>
                <a:gd name="T20" fmla="*/ 23 w 63"/>
                <a:gd name="T21" fmla="*/ 16 h 55"/>
                <a:gd name="T22" fmla="*/ 15 w 63"/>
                <a:gd name="T23" fmla="*/ 16 h 55"/>
                <a:gd name="T24" fmla="*/ 8 w 63"/>
                <a:gd name="T25" fmla="*/ 16 h 55"/>
                <a:gd name="T26" fmla="*/ 0 w 63"/>
                <a:gd name="T27" fmla="*/ 24 h 55"/>
                <a:gd name="T28" fmla="*/ 0 w 63"/>
                <a:gd name="T29" fmla="*/ 32 h 55"/>
                <a:gd name="T30" fmla="*/ 0 w 63"/>
                <a:gd name="T31" fmla="*/ 39 h 55"/>
                <a:gd name="T32" fmla="*/ 8 w 63"/>
                <a:gd name="T33" fmla="*/ 47 h 55"/>
                <a:gd name="T34" fmla="*/ 15 w 63"/>
                <a:gd name="T35"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3" h="55">
                  <a:moveTo>
                    <a:pt x="15" y="55"/>
                  </a:moveTo>
                  <a:lnTo>
                    <a:pt x="23" y="55"/>
                  </a:lnTo>
                  <a:lnTo>
                    <a:pt x="31" y="39"/>
                  </a:lnTo>
                  <a:lnTo>
                    <a:pt x="39" y="32"/>
                  </a:lnTo>
                  <a:lnTo>
                    <a:pt x="63" y="16"/>
                  </a:lnTo>
                  <a:lnTo>
                    <a:pt x="55" y="16"/>
                  </a:lnTo>
                  <a:lnTo>
                    <a:pt x="55" y="8"/>
                  </a:lnTo>
                  <a:lnTo>
                    <a:pt x="47" y="8"/>
                  </a:lnTo>
                  <a:lnTo>
                    <a:pt x="39" y="0"/>
                  </a:lnTo>
                  <a:lnTo>
                    <a:pt x="31" y="8"/>
                  </a:lnTo>
                  <a:lnTo>
                    <a:pt x="23" y="16"/>
                  </a:lnTo>
                  <a:lnTo>
                    <a:pt x="15" y="16"/>
                  </a:lnTo>
                  <a:lnTo>
                    <a:pt x="8" y="16"/>
                  </a:lnTo>
                  <a:lnTo>
                    <a:pt x="0" y="24"/>
                  </a:lnTo>
                  <a:lnTo>
                    <a:pt x="0" y="32"/>
                  </a:lnTo>
                  <a:lnTo>
                    <a:pt x="0" y="39"/>
                  </a:lnTo>
                  <a:lnTo>
                    <a:pt x="8" y="47"/>
                  </a:lnTo>
                  <a:lnTo>
                    <a:pt x="15"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1" name="Freeform 354"/>
            <p:cNvSpPr>
              <a:spLocks noEditPoints="1"/>
            </p:cNvSpPr>
            <p:nvPr/>
          </p:nvSpPr>
          <p:spPr bwMode="auto">
            <a:xfrm>
              <a:off x="802" y="2789"/>
              <a:ext cx="633" cy="751"/>
            </a:xfrm>
            <a:custGeom>
              <a:avLst/>
              <a:gdLst>
                <a:gd name="T0" fmla="*/ 633 w 633"/>
                <a:gd name="T1" fmla="*/ 324 h 751"/>
                <a:gd name="T2" fmla="*/ 617 w 633"/>
                <a:gd name="T3" fmla="*/ 340 h 751"/>
                <a:gd name="T4" fmla="*/ 586 w 633"/>
                <a:gd name="T5" fmla="*/ 356 h 751"/>
                <a:gd name="T6" fmla="*/ 530 w 633"/>
                <a:gd name="T7" fmla="*/ 356 h 751"/>
                <a:gd name="T8" fmla="*/ 483 w 633"/>
                <a:gd name="T9" fmla="*/ 364 h 751"/>
                <a:gd name="T10" fmla="*/ 459 w 633"/>
                <a:gd name="T11" fmla="*/ 379 h 751"/>
                <a:gd name="T12" fmla="*/ 436 w 633"/>
                <a:gd name="T13" fmla="*/ 411 h 751"/>
                <a:gd name="T14" fmla="*/ 428 w 633"/>
                <a:gd name="T15" fmla="*/ 435 h 751"/>
                <a:gd name="T16" fmla="*/ 412 w 633"/>
                <a:gd name="T17" fmla="*/ 506 h 751"/>
                <a:gd name="T18" fmla="*/ 372 w 633"/>
                <a:gd name="T19" fmla="*/ 522 h 751"/>
                <a:gd name="T20" fmla="*/ 356 w 633"/>
                <a:gd name="T21" fmla="*/ 514 h 751"/>
                <a:gd name="T22" fmla="*/ 325 w 633"/>
                <a:gd name="T23" fmla="*/ 490 h 751"/>
                <a:gd name="T24" fmla="*/ 293 w 633"/>
                <a:gd name="T25" fmla="*/ 482 h 751"/>
                <a:gd name="T26" fmla="*/ 262 w 633"/>
                <a:gd name="T27" fmla="*/ 506 h 751"/>
                <a:gd name="T28" fmla="*/ 238 w 633"/>
                <a:gd name="T29" fmla="*/ 482 h 751"/>
                <a:gd name="T30" fmla="*/ 222 w 633"/>
                <a:gd name="T31" fmla="*/ 474 h 751"/>
                <a:gd name="T32" fmla="*/ 206 w 633"/>
                <a:gd name="T33" fmla="*/ 498 h 751"/>
                <a:gd name="T34" fmla="*/ 206 w 633"/>
                <a:gd name="T35" fmla="*/ 522 h 751"/>
                <a:gd name="T36" fmla="*/ 182 w 633"/>
                <a:gd name="T37" fmla="*/ 522 h 751"/>
                <a:gd name="T38" fmla="*/ 167 w 633"/>
                <a:gd name="T39" fmla="*/ 530 h 751"/>
                <a:gd name="T40" fmla="*/ 143 w 633"/>
                <a:gd name="T41" fmla="*/ 537 h 751"/>
                <a:gd name="T42" fmla="*/ 127 w 633"/>
                <a:gd name="T43" fmla="*/ 553 h 751"/>
                <a:gd name="T44" fmla="*/ 127 w 633"/>
                <a:gd name="T45" fmla="*/ 585 h 751"/>
                <a:gd name="T46" fmla="*/ 95 w 633"/>
                <a:gd name="T47" fmla="*/ 593 h 751"/>
                <a:gd name="T48" fmla="*/ 72 w 633"/>
                <a:gd name="T49" fmla="*/ 616 h 751"/>
                <a:gd name="T50" fmla="*/ 48 w 633"/>
                <a:gd name="T51" fmla="*/ 632 h 751"/>
                <a:gd name="T52" fmla="*/ 24 w 633"/>
                <a:gd name="T53" fmla="*/ 640 h 751"/>
                <a:gd name="T54" fmla="*/ 8 w 633"/>
                <a:gd name="T55" fmla="*/ 585 h 751"/>
                <a:gd name="T56" fmla="*/ 8 w 633"/>
                <a:gd name="T57" fmla="*/ 553 h 751"/>
                <a:gd name="T58" fmla="*/ 32 w 633"/>
                <a:gd name="T59" fmla="*/ 498 h 751"/>
                <a:gd name="T60" fmla="*/ 64 w 633"/>
                <a:gd name="T61" fmla="*/ 435 h 751"/>
                <a:gd name="T62" fmla="*/ 87 w 633"/>
                <a:gd name="T63" fmla="*/ 379 h 751"/>
                <a:gd name="T64" fmla="*/ 103 w 633"/>
                <a:gd name="T65" fmla="*/ 332 h 751"/>
                <a:gd name="T66" fmla="*/ 135 w 633"/>
                <a:gd name="T67" fmla="*/ 324 h 751"/>
                <a:gd name="T68" fmla="*/ 143 w 633"/>
                <a:gd name="T69" fmla="*/ 285 h 751"/>
                <a:gd name="T70" fmla="*/ 167 w 633"/>
                <a:gd name="T71" fmla="*/ 245 h 751"/>
                <a:gd name="T72" fmla="*/ 182 w 633"/>
                <a:gd name="T73" fmla="*/ 198 h 751"/>
                <a:gd name="T74" fmla="*/ 214 w 633"/>
                <a:gd name="T75" fmla="*/ 166 h 751"/>
                <a:gd name="T76" fmla="*/ 238 w 633"/>
                <a:gd name="T77" fmla="*/ 150 h 751"/>
                <a:gd name="T78" fmla="*/ 246 w 633"/>
                <a:gd name="T79" fmla="*/ 127 h 751"/>
                <a:gd name="T80" fmla="*/ 277 w 633"/>
                <a:gd name="T81" fmla="*/ 95 h 751"/>
                <a:gd name="T82" fmla="*/ 317 w 633"/>
                <a:gd name="T83" fmla="*/ 55 h 751"/>
                <a:gd name="T84" fmla="*/ 333 w 633"/>
                <a:gd name="T85" fmla="*/ 48 h 751"/>
                <a:gd name="T86" fmla="*/ 341 w 633"/>
                <a:gd name="T87" fmla="*/ 16 h 751"/>
                <a:gd name="T88" fmla="*/ 372 w 633"/>
                <a:gd name="T89" fmla="*/ 8 h 751"/>
                <a:gd name="T90" fmla="*/ 396 w 633"/>
                <a:gd name="T91" fmla="*/ 32 h 751"/>
                <a:gd name="T92" fmla="*/ 420 w 633"/>
                <a:gd name="T93" fmla="*/ 48 h 751"/>
                <a:gd name="T94" fmla="*/ 436 w 633"/>
                <a:gd name="T95" fmla="*/ 87 h 751"/>
                <a:gd name="T96" fmla="*/ 459 w 633"/>
                <a:gd name="T97" fmla="*/ 127 h 751"/>
                <a:gd name="T98" fmla="*/ 483 w 633"/>
                <a:gd name="T99" fmla="*/ 190 h 751"/>
                <a:gd name="T100" fmla="*/ 507 w 633"/>
                <a:gd name="T101" fmla="*/ 229 h 751"/>
                <a:gd name="T102" fmla="*/ 523 w 633"/>
                <a:gd name="T103" fmla="*/ 253 h 751"/>
                <a:gd name="T104" fmla="*/ 507 w 633"/>
                <a:gd name="T105" fmla="*/ 285 h 751"/>
                <a:gd name="T106" fmla="*/ 530 w 633"/>
                <a:gd name="T107" fmla="*/ 300 h 751"/>
                <a:gd name="T108" fmla="*/ 546 w 633"/>
                <a:gd name="T109" fmla="*/ 316 h 751"/>
                <a:gd name="T110" fmla="*/ 594 w 633"/>
                <a:gd name="T111" fmla="*/ 316 h 751"/>
                <a:gd name="T112" fmla="*/ 625 w 633"/>
                <a:gd name="T113" fmla="*/ 308 h 751"/>
                <a:gd name="T114" fmla="*/ 8 w 633"/>
                <a:gd name="T115" fmla="*/ 727 h 751"/>
                <a:gd name="T116" fmla="*/ 40 w 633"/>
                <a:gd name="T117" fmla="*/ 743 h 751"/>
                <a:gd name="T118" fmla="*/ 72 w 633"/>
                <a:gd name="T119" fmla="*/ 743 h 751"/>
                <a:gd name="T120" fmla="*/ 64 w 633"/>
                <a:gd name="T121" fmla="*/ 727 h 751"/>
                <a:gd name="T122" fmla="*/ 48 w 633"/>
                <a:gd name="T123" fmla="*/ 695 h 751"/>
                <a:gd name="T124" fmla="*/ 16 w 633"/>
                <a:gd name="T125" fmla="*/ 695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751">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close/>
                  <a:moveTo>
                    <a:pt x="0" y="711"/>
                  </a:moveTo>
                  <a:lnTo>
                    <a:pt x="8" y="719"/>
                  </a:lnTo>
                  <a:lnTo>
                    <a:pt x="8" y="727"/>
                  </a:lnTo>
                  <a:lnTo>
                    <a:pt x="16" y="735"/>
                  </a:lnTo>
                  <a:lnTo>
                    <a:pt x="24" y="735"/>
                  </a:lnTo>
                  <a:lnTo>
                    <a:pt x="40" y="743"/>
                  </a:lnTo>
                  <a:lnTo>
                    <a:pt x="56" y="743"/>
                  </a:lnTo>
                  <a:lnTo>
                    <a:pt x="64" y="751"/>
                  </a:lnTo>
                  <a:lnTo>
                    <a:pt x="72" y="743"/>
                  </a:lnTo>
                  <a:lnTo>
                    <a:pt x="72" y="735"/>
                  </a:lnTo>
                  <a:lnTo>
                    <a:pt x="72" y="727"/>
                  </a:lnTo>
                  <a:lnTo>
                    <a:pt x="64" y="727"/>
                  </a:lnTo>
                  <a:lnTo>
                    <a:pt x="56" y="719"/>
                  </a:lnTo>
                  <a:lnTo>
                    <a:pt x="48" y="711"/>
                  </a:lnTo>
                  <a:lnTo>
                    <a:pt x="48" y="695"/>
                  </a:lnTo>
                  <a:lnTo>
                    <a:pt x="48" y="672"/>
                  </a:lnTo>
                  <a:lnTo>
                    <a:pt x="24" y="688"/>
                  </a:lnTo>
                  <a:lnTo>
                    <a:pt x="16" y="695"/>
                  </a:lnTo>
                  <a:lnTo>
                    <a:pt x="8" y="711"/>
                  </a:lnTo>
                  <a:lnTo>
                    <a:pt x="0" y="7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2" name="Freeform 355"/>
            <p:cNvSpPr>
              <a:spLocks/>
            </p:cNvSpPr>
            <p:nvPr/>
          </p:nvSpPr>
          <p:spPr bwMode="auto">
            <a:xfrm>
              <a:off x="802" y="2789"/>
              <a:ext cx="633" cy="640"/>
            </a:xfrm>
            <a:custGeom>
              <a:avLst/>
              <a:gdLst>
                <a:gd name="T0" fmla="*/ 633 w 633"/>
                <a:gd name="T1" fmla="*/ 324 h 640"/>
                <a:gd name="T2" fmla="*/ 617 w 633"/>
                <a:gd name="T3" fmla="*/ 340 h 640"/>
                <a:gd name="T4" fmla="*/ 586 w 633"/>
                <a:gd name="T5" fmla="*/ 356 h 640"/>
                <a:gd name="T6" fmla="*/ 530 w 633"/>
                <a:gd name="T7" fmla="*/ 356 h 640"/>
                <a:gd name="T8" fmla="*/ 483 w 633"/>
                <a:gd name="T9" fmla="*/ 364 h 640"/>
                <a:gd name="T10" fmla="*/ 459 w 633"/>
                <a:gd name="T11" fmla="*/ 379 h 640"/>
                <a:gd name="T12" fmla="*/ 436 w 633"/>
                <a:gd name="T13" fmla="*/ 411 h 640"/>
                <a:gd name="T14" fmla="*/ 428 w 633"/>
                <a:gd name="T15" fmla="*/ 435 h 640"/>
                <a:gd name="T16" fmla="*/ 412 w 633"/>
                <a:gd name="T17" fmla="*/ 506 h 640"/>
                <a:gd name="T18" fmla="*/ 372 w 633"/>
                <a:gd name="T19" fmla="*/ 522 h 640"/>
                <a:gd name="T20" fmla="*/ 356 w 633"/>
                <a:gd name="T21" fmla="*/ 514 h 640"/>
                <a:gd name="T22" fmla="*/ 325 w 633"/>
                <a:gd name="T23" fmla="*/ 490 h 640"/>
                <a:gd name="T24" fmla="*/ 293 w 633"/>
                <a:gd name="T25" fmla="*/ 482 h 640"/>
                <a:gd name="T26" fmla="*/ 262 w 633"/>
                <a:gd name="T27" fmla="*/ 506 h 640"/>
                <a:gd name="T28" fmla="*/ 238 w 633"/>
                <a:gd name="T29" fmla="*/ 482 h 640"/>
                <a:gd name="T30" fmla="*/ 222 w 633"/>
                <a:gd name="T31" fmla="*/ 474 h 640"/>
                <a:gd name="T32" fmla="*/ 206 w 633"/>
                <a:gd name="T33" fmla="*/ 498 h 640"/>
                <a:gd name="T34" fmla="*/ 206 w 633"/>
                <a:gd name="T35" fmla="*/ 522 h 640"/>
                <a:gd name="T36" fmla="*/ 182 w 633"/>
                <a:gd name="T37" fmla="*/ 522 h 640"/>
                <a:gd name="T38" fmla="*/ 167 w 633"/>
                <a:gd name="T39" fmla="*/ 530 h 640"/>
                <a:gd name="T40" fmla="*/ 143 w 633"/>
                <a:gd name="T41" fmla="*/ 537 h 640"/>
                <a:gd name="T42" fmla="*/ 127 w 633"/>
                <a:gd name="T43" fmla="*/ 553 h 640"/>
                <a:gd name="T44" fmla="*/ 127 w 633"/>
                <a:gd name="T45" fmla="*/ 585 h 640"/>
                <a:gd name="T46" fmla="*/ 95 w 633"/>
                <a:gd name="T47" fmla="*/ 593 h 640"/>
                <a:gd name="T48" fmla="*/ 72 w 633"/>
                <a:gd name="T49" fmla="*/ 616 h 640"/>
                <a:gd name="T50" fmla="*/ 48 w 633"/>
                <a:gd name="T51" fmla="*/ 632 h 640"/>
                <a:gd name="T52" fmla="*/ 24 w 633"/>
                <a:gd name="T53" fmla="*/ 640 h 640"/>
                <a:gd name="T54" fmla="*/ 8 w 633"/>
                <a:gd name="T55" fmla="*/ 585 h 640"/>
                <a:gd name="T56" fmla="*/ 8 w 633"/>
                <a:gd name="T57" fmla="*/ 553 h 640"/>
                <a:gd name="T58" fmla="*/ 32 w 633"/>
                <a:gd name="T59" fmla="*/ 498 h 640"/>
                <a:gd name="T60" fmla="*/ 64 w 633"/>
                <a:gd name="T61" fmla="*/ 435 h 640"/>
                <a:gd name="T62" fmla="*/ 87 w 633"/>
                <a:gd name="T63" fmla="*/ 379 h 640"/>
                <a:gd name="T64" fmla="*/ 103 w 633"/>
                <a:gd name="T65" fmla="*/ 332 h 640"/>
                <a:gd name="T66" fmla="*/ 135 w 633"/>
                <a:gd name="T67" fmla="*/ 324 h 640"/>
                <a:gd name="T68" fmla="*/ 143 w 633"/>
                <a:gd name="T69" fmla="*/ 285 h 640"/>
                <a:gd name="T70" fmla="*/ 167 w 633"/>
                <a:gd name="T71" fmla="*/ 245 h 640"/>
                <a:gd name="T72" fmla="*/ 182 w 633"/>
                <a:gd name="T73" fmla="*/ 198 h 640"/>
                <a:gd name="T74" fmla="*/ 214 w 633"/>
                <a:gd name="T75" fmla="*/ 166 h 640"/>
                <a:gd name="T76" fmla="*/ 238 w 633"/>
                <a:gd name="T77" fmla="*/ 150 h 640"/>
                <a:gd name="T78" fmla="*/ 246 w 633"/>
                <a:gd name="T79" fmla="*/ 127 h 640"/>
                <a:gd name="T80" fmla="*/ 277 w 633"/>
                <a:gd name="T81" fmla="*/ 95 h 640"/>
                <a:gd name="T82" fmla="*/ 317 w 633"/>
                <a:gd name="T83" fmla="*/ 55 h 640"/>
                <a:gd name="T84" fmla="*/ 333 w 633"/>
                <a:gd name="T85" fmla="*/ 48 h 640"/>
                <a:gd name="T86" fmla="*/ 341 w 633"/>
                <a:gd name="T87" fmla="*/ 16 h 640"/>
                <a:gd name="T88" fmla="*/ 372 w 633"/>
                <a:gd name="T89" fmla="*/ 8 h 640"/>
                <a:gd name="T90" fmla="*/ 396 w 633"/>
                <a:gd name="T91" fmla="*/ 32 h 640"/>
                <a:gd name="T92" fmla="*/ 420 w 633"/>
                <a:gd name="T93" fmla="*/ 48 h 640"/>
                <a:gd name="T94" fmla="*/ 436 w 633"/>
                <a:gd name="T95" fmla="*/ 87 h 640"/>
                <a:gd name="T96" fmla="*/ 459 w 633"/>
                <a:gd name="T97" fmla="*/ 127 h 640"/>
                <a:gd name="T98" fmla="*/ 483 w 633"/>
                <a:gd name="T99" fmla="*/ 190 h 640"/>
                <a:gd name="T100" fmla="*/ 507 w 633"/>
                <a:gd name="T101" fmla="*/ 229 h 640"/>
                <a:gd name="T102" fmla="*/ 523 w 633"/>
                <a:gd name="T103" fmla="*/ 253 h 640"/>
                <a:gd name="T104" fmla="*/ 507 w 633"/>
                <a:gd name="T105" fmla="*/ 285 h 640"/>
                <a:gd name="T106" fmla="*/ 530 w 633"/>
                <a:gd name="T107" fmla="*/ 300 h 640"/>
                <a:gd name="T108" fmla="*/ 546 w 633"/>
                <a:gd name="T109" fmla="*/ 316 h 640"/>
                <a:gd name="T110" fmla="*/ 594 w 633"/>
                <a:gd name="T111" fmla="*/ 316 h 640"/>
                <a:gd name="T112" fmla="*/ 625 w 633"/>
                <a:gd name="T113" fmla="*/ 308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3" h="640">
                  <a:moveTo>
                    <a:pt x="625" y="308"/>
                  </a:moveTo>
                  <a:lnTo>
                    <a:pt x="633" y="316"/>
                  </a:lnTo>
                  <a:lnTo>
                    <a:pt x="633" y="324"/>
                  </a:lnTo>
                  <a:lnTo>
                    <a:pt x="633" y="332"/>
                  </a:lnTo>
                  <a:lnTo>
                    <a:pt x="625" y="340"/>
                  </a:lnTo>
                  <a:lnTo>
                    <a:pt x="617" y="340"/>
                  </a:lnTo>
                  <a:lnTo>
                    <a:pt x="610" y="356"/>
                  </a:lnTo>
                  <a:lnTo>
                    <a:pt x="594" y="364"/>
                  </a:lnTo>
                  <a:lnTo>
                    <a:pt x="586" y="356"/>
                  </a:lnTo>
                  <a:lnTo>
                    <a:pt x="570" y="356"/>
                  </a:lnTo>
                  <a:lnTo>
                    <a:pt x="546" y="356"/>
                  </a:lnTo>
                  <a:lnTo>
                    <a:pt x="530" y="356"/>
                  </a:lnTo>
                  <a:lnTo>
                    <a:pt x="507" y="364"/>
                  </a:lnTo>
                  <a:lnTo>
                    <a:pt x="491" y="364"/>
                  </a:lnTo>
                  <a:lnTo>
                    <a:pt x="483" y="364"/>
                  </a:lnTo>
                  <a:lnTo>
                    <a:pt x="475" y="372"/>
                  </a:lnTo>
                  <a:lnTo>
                    <a:pt x="467" y="379"/>
                  </a:lnTo>
                  <a:lnTo>
                    <a:pt x="459" y="379"/>
                  </a:lnTo>
                  <a:lnTo>
                    <a:pt x="459" y="387"/>
                  </a:lnTo>
                  <a:lnTo>
                    <a:pt x="451" y="395"/>
                  </a:lnTo>
                  <a:lnTo>
                    <a:pt x="436" y="411"/>
                  </a:lnTo>
                  <a:lnTo>
                    <a:pt x="428" y="419"/>
                  </a:lnTo>
                  <a:lnTo>
                    <a:pt x="428" y="427"/>
                  </a:lnTo>
                  <a:lnTo>
                    <a:pt x="428" y="435"/>
                  </a:lnTo>
                  <a:lnTo>
                    <a:pt x="420" y="443"/>
                  </a:lnTo>
                  <a:lnTo>
                    <a:pt x="420" y="498"/>
                  </a:lnTo>
                  <a:lnTo>
                    <a:pt x="412" y="506"/>
                  </a:lnTo>
                  <a:lnTo>
                    <a:pt x="396" y="514"/>
                  </a:lnTo>
                  <a:lnTo>
                    <a:pt x="380" y="522"/>
                  </a:lnTo>
                  <a:lnTo>
                    <a:pt x="372" y="522"/>
                  </a:lnTo>
                  <a:lnTo>
                    <a:pt x="364" y="522"/>
                  </a:lnTo>
                  <a:lnTo>
                    <a:pt x="356" y="522"/>
                  </a:lnTo>
                  <a:lnTo>
                    <a:pt x="356" y="514"/>
                  </a:lnTo>
                  <a:lnTo>
                    <a:pt x="349" y="514"/>
                  </a:lnTo>
                  <a:lnTo>
                    <a:pt x="341" y="506"/>
                  </a:lnTo>
                  <a:lnTo>
                    <a:pt x="325" y="490"/>
                  </a:lnTo>
                  <a:lnTo>
                    <a:pt x="317" y="482"/>
                  </a:lnTo>
                  <a:lnTo>
                    <a:pt x="309" y="474"/>
                  </a:lnTo>
                  <a:lnTo>
                    <a:pt x="293" y="482"/>
                  </a:lnTo>
                  <a:lnTo>
                    <a:pt x="277" y="490"/>
                  </a:lnTo>
                  <a:lnTo>
                    <a:pt x="269" y="498"/>
                  </a:lnTo>
                  <a:lnTo>
                    <a:pt x="262" y="506"/>
                  </a:lnTo>
                  <a:lnTo>
                    <a:pt x="254" y="498"/>
                  </a:lnTo>
                  <a:lnTo>
                    <a:pt x="246" y="490"/>
                  </a:lnTo>
                  <a:lnTo>
                    <a:pt x="238" y="482"/>
                  </a:lnTo>
                  <a:lnTo>
                    <a:pt x="238" y="474"/>
                  </a:lnTo>
                  <a:lnTo>
                    <a:pt x="238" y="466"/>
                  </a:lnTo>
                  <a:lnTo>
                    <a:pt x="222" y="474"/>
                  </a:lnTo>
                  <a:lnTo>
                    <a:pt x="222" y="482"/>
                  </a:lnTo>
                  <a:lnTo>
                    <a:pt x="206" y="490"/>
                  </a:lnTo>
                  <a:lnTo>
                    <a:pt x="206" y="498"/>
                  </a:lnTo>
                  <a:lnTo>
                    <a:pt x="214" y="506"/>
                  </a:lnTo>
                  <a:lnTo>
                    <a:pt x="214" y="522"/>
                  </a:lnTo>
                  <a:lnTo>
                    <a:pt x="206" y="522"/>
                  </a:lnTo>
                  <a:lnTo>
                    <a:pt x="198" y="530"/>
                  </a:lnTo>
                  <a:lnTo>
                    <a:pt x="190" y="522"/>
                  </a:lnTo>
                  <a:lnTo>
                    <a:pt x="182" y="522"/>
                  </a:lnTo>
                  <a:lnTo>
                    <a:pt x="174" y="514"/>
                  </a:lnTo>
                  <a:lnTo>
                    <a:pt x="167" y="514"/>
                  </a:lnTo>
                  <a:lnTo>
                    <a:pt x="167" y="530"/>
                  </a:lnTo>
                  <a:lnTo>
                    <a:pt x="167" y="545"/>
                  </a:lnTo>
                  <a:lnTo>
                    <a:pt x="151" y="545"/>
                  </a:lnTo>
                  <a:lnTo>
                    <a:pt x="143" y="537"/>
                  </a:lnTo>
                  <a:lnTo>
                    <a:pt x="135" y="545"/>
                  </a:lnTo>
                  <a:lnTo>
                    <a:pt x="127" y="545"/>
                  </a:lnTo>
                  <a:lnTo>
                    <a:pt x="127" y="553"/>
                  </a:lnTo>
                  <a:lnTo>
                    <a:pt x="127" y="569"/>
                  </a:lnTo>
                  <a:lnTo>
                    <a:pt x="127" y="577"/>
                  </a:lnTo>
                  <a:lnTo>
                    <a:pt x="127" y="585"/>
                  </a:lnTo>
                  <a:lnTo>
                    <a:pt x="119" y="585"/>
                  </a:lnTo>
                  <a:lnTo>
                    <a:pt x="103" y="593"/>
                  </a:lnTo>
                  <a:lnTo>
                    <a:pt x="95" y="593"/>
                  </a:lnTo>
                  <a:lnTo>
                    <a:pt x="95" y="601"/>
                  </a:lnTo>
                  <a:lnTo>
                    <a:pt x="80" y="609"/>
                  </a:lnTo>
                  <a:lnTo>
                    <a:pt x="72" y="616"/>
                  </a:lnTo>
                  <a:lnTo>
                    <a:pt x="64" y="624"/>
                  </a:lnTo>
                  <a:lnTo>
                    <a:pt x="56" y="632"/>
                  </a:lnTo>
                  <a:lnTo>
                    <a:pt x="48" y="632"/>
                  </a:lnTo>
                  <a:lnTo>
                    <a:pt x="40" y="640"/>
                  </a:lnTo>
                  <a:lnTo>
                    <a:pt x="32" y="640"/>
                  </a:lnTo>
                  <a:lnTo>
                    <a:pt x="24" y="640"/>
                  </a:lnTo>
                  <a:lnTo>
                    <a:pt x="16" y="609"/>
                  </a:lnTo>
                  <a:lnTo>
                    <a:pt x="8" y="601"/>
                  </a:lnTo>
                  <a:lnTo>
                    <a:pt x="8" y="585"/>
                  </a:lnTo>
                  <a:lnTo>
                    <a:pt x="8" y="569"/>
                  </a:lnTo>
                  <a:lnTo>
                    <a:pt x="0" y="569"/>
                  </a:lnTo>
                  <a:lnTo>
                    <a:pt x="8" y="553"/>
                  </a:lnTo>
                  <a:lnTo>
                    <a:pt x="24" y="522"/>
                  </a:lnTo>
                  <a:lnTo>
                    <a:pt x="32" y="514"/>
                  </a:lnTo>
                  <a:lnTo>
                    <a:pt x="32" y="498"/>
                  </a:lnTo>
                  <a:lnTo>
                    <a:pt x="40" y="490"/>
                  </a:lnTo>
                  <a:lnTo>
                    <a:pt x="48" y="458"/>
                  </a:lnTo>
                  <a:lnTo>
                    <a:pt x="64" y="435"/>
                  </a:lnTo>
                  <a:lnTo>
                    <a:pt x="80" y="411"/>
                  </a:lnTo>
                  <a:lnTo>
                    <a:pt x="87" y="395"/>
                  </a:lnTo>
                  <a:lnTo>
                    <a:pt x="87" y="379"/>
                  </a:lnTo>
                  <a:lnTo>
                    <a:pt x="103" y="356"/>
                  </a:lnTo>
                  <a:lnTo>
                    <a:pt x="103" y="348"/>
                  </a:lnTo>
                  <a:lnTo>
                    <a:pt x="103" y="332"/>
                  </a:lnTo>
                  <a:lnTo>
                    <a:pt x="119" y="332"/>
                  </a:lnTo>
                  <a:lnTo>
                    <a:pt x="127" y="332"/>
                  </a:lnTo>
                  <a:lnTo>
                    <a:pt x="135" y="324"/>
                  </a:lnTo>
                  <a:lnTo>
                    <a:pt x="135" y="300"/>
                  </a:lnTo>
                  <a:lnTo>
                    <a:pt x="135" y="293"/>
                  </a:lnTo>
                  <a:lnTo>
                    <a:pt x="143" y="285"/>
                  </a:lnTo>
                  <a:lnTo>
                    <a:pt x="143" y="277"/>
                  </a:lnTo>
                  <a:lnTo>
                    <a:pt x="159" y="261"/>
                  </a:lnTo>
                  <a:lnTo>
                    <a:pt x="167" y="245"/>
                  </a:lnTo>
                  <a:lnTo>
                    <a:pt x="174" y="237"/>
                  </a:lnTo>
                  <a:lnTo>
                    <a:pt x="182" y="221"/>
                  </a:lnTo>
                  <a:lnTo>
                    <a:pt x="182" y="198"/>
                  </a:lnTo>
                  <a:lnTo>
                    <a:pt x="190" y="190"/>
                  </a:lnTo>
                  <a:lnTo>
                    <a:pt x="206" y="174"/>
                  </a:lnTo>
                  <a:lnTo>
                    <a:pt x="214" y="166"/>
                  </a:lnTo>
                  <a:lnTo>
                    <a:pt x="214" y="158"/>
                  </a:lnTo>
                  <a:lnTo>
                    <a:pt x="230" y="158"/>
                  </a:lnTo>
                  <a:lnTo>
                    <a:pt x="238" y="150"/>
                  </a:lnTo>
                  <a:lnTo>
                    <a:pt x="230" y="142"/>
                  </a:lnTo>
                  <a:lnTo>
                    <a:pt x="238" y="135"/>
                  </a:lnTo>
                  <a:lnTo>
                    <a:pt x="246" y="127"/>
                  </a:lnTo>
                  <a:lnTo>
                    <a:pt x="254" y="119"/>
                  </a:lnTo>
                  <a:lnTo>
                    <a:pt x="262" y="111"/>
                  </a:lnTo>
                  <a:lnTo>
                    <a:pt x="277" y="95"/>
                  </a:lnTo>
                  <a:lnTo>
                    <a:pt x="285" y="87"/>
                  </a:lnTo>
                  <a:lnTo>
                    <a:pt x="309" y="63"/>
                  </a:lnTo>
                  <a:lnTo>
                    <a:pt x="317" y="55"/>
                  </a:lnTo>
                  <a:lnTo>
                    <a:pt x="325" y="55"/>
                  </a:lnTo>
                  <a:lnTo>
                    <a:pt x="325" y="48"/>
                  </a:lnTo>
                  <a:lnTo>
                    <a:pt x="333" y="48"/>
                  </a:lnTo>
                  <a:lnTo>
                    <a:pt x="333" y="40"/>
                  </a:lnTo>
                  <a:lnTo>
                    <a:pt x="333" y="32"/>
                  </a:lnTo>
                  <a:lnTo>
                    <a:pt x="341" y="16"/>
                  </a:lnTo>
                  <a:lnTo>
                    <a:pt x="349" y="8"/>
                  </a:lnTo>
                  <a:lnTo>
                    <a:pt x="356" y="0"/>
                  </a:lnTo>
                  <a:lnTo>
                    <a:pt x="372" y="8"/>
                  </a:lnTo>
                  <a:lnTo>
                    <a:pt x="380" y="24"/>
                  </a:lnTo>
                  <a:lnTo>
                    <a:pt x="388" y="32"/>
                  </a:lnTo>
                  <a:lnTo>
                    <a:pt x="396" y="32"/>
                  </a:lnTo>
                  <a:lnTo>
                    <a:pt x="396" y="40"/>
                  </a:lnTo>
                  <a:lnTo>
                    <a:pt x="404" y="48"/>
                  </a:lnTo>
                  <a:lnTo>
                    <a:pt x="420" y="48"/>
                  </a:lnTo>
                  <a:lnTo>
                    <a:pt x="428" y="55"/>
                  </a:lnTo>
                  <a:lnTo>
                    <a:pt x="436" y="71"/>
                  </a:lnTo>
                  <a:lnTo>
                    <a:pt x="436" y="87"/>
                  </a:lnTo>
                  <a:lnTo>
                    <a:pt x="436" y="95"/>
                  </a:lnTo>
                  <a:lnTo>
                    <a:pt x="443" y="111"/>
                  </a:lnTo>
                  <a:lnTo>
                    <a:pt x="459" y="127"/>
                  </a:lnTo>
                  <a:lnTo>
                    <a:pt x="467" y="142"/>
                  </a:lnTo>
                  <a:lnTo>
                    <a:pt x="475" y="158"/>
                  </a:lnTo>
                  <a:lnTo>
                    <a:pt x="483" y="190"/>
                  </a:lnTo>
                  <a:lnTo>
                    <a:pt x="491" y="206"/>
                  </a:lnTo>
                  <a:lnTo>
                    <a:pt x="499" y="214"/>
                  </a:lnTo>
                  <a:lnTo>
                    <a:pt x="507" y="229"/>
                  </a:lnTo>
                  <a:lnTo>
                    <a:pt x="507" y="237"/>
                  </a:lnTo>
                  <a:lnTo>
                    <a:pt x="515" y="245"/>
                  </a:lnTo>
                  <a:lnTo>
                    <a:pt x="523" y="253"/>
                  </a:lnTo>
                  <a:lnTo>
                    <a:pt x="530" y="261"/>
                  </a:lnTo>
                  <a:lnTo>
                    <a:pt x="515" y="277"/>
                  </a:lnTo>
                  <a:lnTo>
                    <a:pt x="507" y="285"/>
                  </a:lnTo>
                  <a:lnTo>
                    <a:pt x="507" y="293"/>
                  </a:lnTo>
                  <a:lnTo>
                    <a:pt x="515" y="293"/>
                  </a:lnTo>
                  <a:lnTo>
                    <a:pt x="530" y="300"/>
                  </a:lnTo>
                  <a:lnTo>
                    <a:pt x="530" y="316"/>
                  </a:lnTo>
                  <a:lnTo>
                    <a:pt x="538" y="316"/>
                  </a:lnTo>
                  <a:lnTo>
                    <a:pt x="546" y="316"/>
                  </a:lnTo>
                  <a:lnTo>
                    <a:pt x="570" y="316"/>
                  </a:lnTo>
                  <a:lnTo>
                    <a:pt x="586" y="316"/>
                  </a:lnTo>
                  <a:lnTo>
                    <a:pt x="594" y="316"/>
                  </a:lnTo>
                  <a:lnTo>
                    <a:pt x="602" y="308"/>
                  </a:lnTo>
                  <a:lnTo>
                    <a:pt x="610" y="308"/>
                  </a:lnTo>
                  <a:lnTo>
                    <a:pt x="625" y="3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3" name="Freeform 356"/>
            <p:cNvSpPr>
              <a:spLocks/>
            </p:cNvSpPr>
            <p:nvPr/>
          </p:nvSpPr>
          <p:spPr bwMode="auto">
            <a:xfrm>
              <a:off x="802" y="3461"/>
              <a:ext cx="72" cy="79"/>
            </a:xfrm>
            <a:custGeom>
              <a:avLst/>
              <a:gdLst>
                <a:gd name="T0" fmla="*/ 0 w 72"/>
                <a:gd name="T1" fmla="*/ 39 h 79"/>
                <a:gd name="T2" fmla="*/ 8 w 72"/>
                <a:gd name="T3" fmla="*/ 47 h 79"/>
                <a:gd name="T4" fmla="*/ 8 w 72"/>
                <a:gd name="T5" fmla="*/ 55 h 79"/>
                <a:gd name="T6" fmla="*/ 16 w 72"/>
                <a:gd name="T7" fmla="*/ 63 h 79"/>
                <a:gd name="T8" fmla="*/ 24 w 72"/>
                <a:gd name="T9" fmla="*/ 63 h 79"/>
                <a:gd name="T10" fmla="*/ 40 w 72"/>
                <a:gd name="T11" fmla="*/ 71 h 79"/>
                <a:gd name="T12" fmla="*/ 56 w 72"/>
                <a:gd name="T13" fmla="*/ 71 h 79"/>
                <a:gd name="T14" fmla="*/ 64 w 72"/>
                <a:gd name="T15" fmla="*/ 79 h 79"/>
                <a:gd name="T16" fmla="*/ 72 w 72"/>
                <a:gd name="T17" fmla="*/ 71 h 79"/>
                <a:gd name="T18" fmla="*/ 72 w 72"/>
                <a:gd name="T19" fmla="*/ 63 h 79"/>
                <a:gd name="T20" fmla="*/ 72 w 72"/>
                <a:gd name="T21" fmla="*/ 55 h 79"/>
                <a:gd name="T22" fmla="*/ 64 w 72"/>
                <a:gd name="T23" fmla="*/ 55 h 79"/>
                <a:gd name="T24" fmla="*/ 56 w 72"/>
                <a:gd name="T25" fmla="*/ 47 h 79"/>
                <a:gd name="T26" fmla="*/ 48 w 72"/>
                <a:gd name="T27" fmla="*/ 39 h 79"/>
                <a:gd name="T28" fmla="*/ 48 w 72"/>
                <a:gd name="T29" fmla="*/ 23 h 79"/>
                <a:gd name="T30" fmla="*/ 48 w 72"/>
                <a:gd name="T31" fmla="*/ 0 h 79"/>
                <a:gd name="T32" fmla="*/ 24 w 72"/>
                <a:gd name="T33" fmla="*/ 16 h 79"/>
                <a:gd name="T34" fmla="*/ 16 w 72"/>
                <a:gd name="T35" fmla="*/ 23 h 79"/>
                <a:gd name="T36" fmla="*/ 8 w 72"/>
                <a:gd name="T37" fmla="*/ 39 h 79"/>
                <a:gd name="T38" fmla="*/ 0 w 72"/>
                <a:gd name="T39"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79">
                  <a:moveTo>
                    <a:pt x="0" y="39"/>
                  </a:moveTo>
                  <a:lnTo>
                    <a:pt x="8" y="47"/>
                  </a:lnTo>
                  <a:lnTo>
                    <a:pt x="8" y="55"/>
                  </a:lnTo>
                  <a:lnTo>
                    <a:pt x="16" y="63"/>
                  </a:lnTo>
                  <a:lnTo>
                    <a:pt x="24" y="63"/>
                  </a:lnTo>
                  <a:lnTo>
                    <a:pt x="40" y="71"/>
                  </a:lnTo>
                  <a:lnTo>
                    <a:pt x="56" y="71"/>
                  </a:lnTo>
                  <a:lnTo>
                    <a:pt x="64" y="79"/>
                  </a:lnTo>
                  <a:lnTo>
                    <a:pt x="72" y="71"/>
                  </a:lnTo>
                  <a:lnTo>
                    <a:pt x="72" y="63"/>
                  </a:lnTo>
                  <a:lnTo>
                    <a:pt x="72" y="55"/>
                  </a:lnTo>
                  <a:lnTo>
                    <a:pt x="64" y="55"/>
                  </a:lnTo>
                  <a:lnTo>
                    <a:pt x="56" y="47"/>
                  </a:lnTo>
                  <a:lnTo>
                    <a:pt x="48" y="39"/>
                  </a:lnTo>
                  <a:lnTo>
                    <a:pt x="48" y="23"/>
                  </a:lnTo>
                  <a:lnTo>
                    <a:pt x="48" y="0"/>
                  </a:lnTo>
                  <a:lnTo>
                    <a:pt x="24" y="16"/>
                  </a:lnTo>
                  <a:lnTo>
                    <a:pt x="16" y="23"/>
                  </a:lnTo>
                  <a:lnTo>
                    <a:pt x="8" y="39"/>
                  </a:lnTo>
                  <a:lnTo>
                    <a:pt x="0"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4" name="Freeform 357"/>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5" name="Freeform 358"/>
            <p:cNvSpPr>
              <a:spLocks/>
            </p:cNvSpPr>
            <p:nvPr/>
          </p:nvSpPr>
          <p:spPr bwMode="auto">
            <a:xfrm>
              <a:off x="1593" y="2283"/>
              <a:ext cx="95" cy="182"/>
            </a:xfrm>
            <a:custGeom>
              <a:avLst/>
              <a:gdLst>
                <a:gd name="T0" fmla="*/ 24 w 95"/>
                <a:gd name="T1" fmla="*/ 56 h 182"/>
                <a:gd name="T2" fmla="*/ 32 w 95"/>
                <a:gd name="T3" fmla="*/ 56 h 182"/>
                <a:gd name="T4" fmla="*/ 32 w 95"/>
                <a:gd name="T5" fmla="*/ 64 h 182"/>
                <a:gd name="T6" fmla="*/ 24 w 95"/>
                <a:gd name="T7" fmla="*/ 72 h 182"/>
                <a:gd name="T8" fmla="*/ 24 w 95"/>
                <a:gd name="T9" fmla="*/ 95 h 182"/>
                <a:gd name="T10" fmla="*/ 24 w 95"/>
                <a:gd name="T11" fmla="*/ 103 h 182"/>
                <a:gd name="T12" fmla="*/ 24 w 95"/>
                <a:gd name="T13" fmla="*/ 111 h 182"/>
                <a:gd name="T14" fmla="*/ 16 w 95"/>
                <a:gd name="T15" fmla="*/ 119 h 182"/>
                <a:gd name="T16" fmla="*/ 8 w 95"/>
                <a:gd name="T17" fmla="*/ 119 h 182"/>
                <a:gd name="T18" fmla="*/ 0 w 95"/>
                <a:gd name="T19" fmla="*/ 119 h 182"/>
                <a:gd name="T20" fmla="*/ 0 w 95"/>
                <a:gd name="T21" fmla="*/ 127 h 182"/>
                <a:gd name="T22" fmla="*/ 0 w 95"/>
                <a:gd name="T23" fmla="*/ 135 h 182"/>
                <a:gd name="T24" fmla="*/ 0 w 95"/>
                <a:gd name="T25" fmla="*/ 151 h 182"/>
                <a:gd name="T26" fmla="*/ 0 w 95"/>
                <a:gd name="T27" fmla="*/ 166 h 182"/>
                <a:gd name="T28" fmla="*/ 0 w 95"/>
                <a:gd name="T29" fmla="*/ 174 h 182"/>
                <a:gd name="T30" fmla="*/ 16 w 95"/>
                <a:gd name="T31" fmla="*/ 182 h 182"/>
                <a:gd name="T32" fmla="*/ 32 w 95"/>
                <a:gd name="T33" fmla="*/ 182 h 182"/>
                <a:gd name="T34" fmla="*/ 40 w 95"/>
                <a:gd name="T35" fmla="*/ 182 h 182"/>
                <a:gd name="T36" fmla="*/ 48 w 95"/>
                <a:gd name="T37" fmla="*/ 174 h 182"/>
                <a:gd name="T38" fmla="*/ 56 w 95"/>
                <a:gd name="T39" fmla="*/ 166 h 182"/>
                <a:gd name="T40" fmla="*/ 64 w 95"/>
                <a:gd name="T41" fmla="*/ 166 h 182"/>
                <a:gd name="T42" fmla="*/ 64 w 95"/>
                <a:gd name="T43" fmla="*/ 159 h 182"/>
                <a:gd name="T44" fmla="*/ 56 w 95"/>
                <a:gd name="T45" fmla="*/ 151 h 182"/>
                <a:gd name="T46" fmla="*/ 56 w 95"/>
                <a:gd name="T47" fmla="*/ 143 h 182"/>
                <a:gd name="T48" fmla="*/ 56 w 95"/>
                <a:gd name="T49" fmla="*/ 135 h 182"/>
                <a:gd name="T50" fmla="*/ 64 w 95"/>
                <a:gd name="T51" fmla="*/ 135 h 182"/>
                <a:gd name="T52" fmla="*/ 72 w 95"/>
                <a:gd name="T53" fmla="*/ 127 h 182"/>
                <a:gd name="T54" fmla="*/ 88 w 95"/>
                <a:gd name="T55" fmla="*/ 111 h 182"/>
                <a:gd name="T56" fmla="*/ 95 w 95"/>
                <a:gd name="T57" fmla="*/ 103 h 182"/>
                <a:gd name="T58" fmla="*/ 95 w 95"/>
                <a:gd name="T59" fmla="*/ 80 h 182"/>
                <a:gd name="T60" fmla="*/ 88 w 95"/>
                <a:gd name="T61" fmla="*/ 64 h 182"/>
                <a:gd name="T62" fmla="*/ 80 w 95"/>
                <a:gd name="T63" fmla="*/ 56 h 182"/>
                <a:gd name="T64" fmla="*/ 80 w 95"/>
                <a:gd name="T65" fmla="*/ 48 h 182"/>
                <a:gd name="T66" fmla="*/ 80 w 95"/>
                <a:gd name="T67" fmla="*/ 40 h 182"/>
                <a:gd name="T68" fmla="*/ 72 w 95"/>
                <a:gd name="T69" fmla="*/ 24 h 182"/>
                <a:gd name="T70" fmla="*/ 64 w 95"/>
                <a:gd name="T71" fmla="*/ 16 h 182"/>
                <a:gd name="T72" fmla="*/ 56 w 95"/>
                <a:gd name="T73" fmla="*/ 8 h 182"/>
                <a:gd name="T74" fmla="*/ 56 w 95"/>
                <a:gd name="T75" fmla="*/ 0 h 182"/>
                <a:gd name="T76" fmla="*/ 48 w 95"/>
                <a:gd name="T77" fmla="*/ 8 h 182"/>
                <a:gd name="T78" fmla="*/ 40 w 95"/>
                <a:gd name="T79" fmla="*/ 16 h 182"/>
                <a:gd name="T80" fmla="*/ 32 w 95"/>
                <a:gd name="T81" fmla="*/ 24 h 182"/>
                <a:gd name="T82" fmla="*/ 24 w 95"/>
                <a:gd name="T83" fmla="*/ 40 h 182"/>
                <a:gd name="T84" fmla="*/ 24 w 95"/>
                <a:gd name="T85" fmla="*/ 48 h 182"/>
                <a:gd name="T86" fmla="*/ 24 w 95"/>
                <a:gd name="T8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 h="182">
                  <a:moveTo>
                    <a:pt x="24" y="56"/>
                  </a:moveTo>
                  <a:lnTo>
                    <a:pt x="32" y="56"/>
                  </a:lnTo>
                  <a:lnTo>
                    <a:pt x="32" y="64"/>
                  </a:lnTo>
                  <a:lnTo>
                    <a:pt x="24" y="72"/>
                  </a:lnTo>
                  <a:lnTo>
                    <a:pt x="24" y="95"/>
                  </a:lnTo>
                  <a:lnTo>
                    <a:pt x="24" y="103"/>
                  </a:lnTo>
                  <a:lnTo>
                    <a:pt x="24" y="111"/>
                  </a:lnTo>
                  <a:lnTo>
                    <a:pt x="16" y="119"/>
                  </a:lnTo>
                  <a:lnTo>
                    <a:pt x="8" y="119"/>
                  </a:lnTo>
                  <a:lnTo>
                    <a:pt x="0" y="119"/>
                  </a:lnTo>
                  <a:lnTo>
                    <a:pt x="0" y="127"/>
                  </a:lnTo>
                  <a:lnTo>
                    <a:pt x="0" y="135"/>
                  </a:lnTo>
                  <a:lnTo>
                    <a:pt x="0" y="151"/>
                  </a:lnTo>
                  <a:lnTo>
                    <a:pt x="0" y="166"/>
                  </a:lnTo>
                  <a:lnTo>
                    <a:pt x="0" y="174"/>
                  </a:lnTo>
                  <a:lnTo>
                    <a:pt x="16" y="182"/>
                  </a:lnTo>
                  <a:lnTo>
                    <a:pt x="32" y="182"/>
                  </a:lnTo>
                  <a:lnTo>
                    <a:pt x="40" y="182"/>
                  </a:lnTo>
                  <a:lnTo>
                    <a:pt x="48" y="174"/>
                  </a:lnTo>
                  <a:lnTo>
                    <a:pt x="56" y="166"/>
                  </a:lnTo>
                  <a:lnTo>
                    <a:pt x="64" y="166"/>
                  </a:lnTo>
                  <a:lnTo>
                    <a:pt x="64" y="159"/>
                  </a:lnTo>
                  <a:lnTo>
                    <a:pt x="56" y="151"/>
                  </a:lnTo>
                  <a:lnTo>
                    <a:pt x="56" y="143"/>
                  </a:lnTo>
                  <a:lnTo>
                    <a:pt x="56" y="135"/>
                  </a:lnTo>
                  <a:lnTo>
                    <a:pt x="64" y="135"/>
                  </a:lnTo>
                  <a:lnTo>
                    <a:pt x="72" y="127"/>
                  </a:lnTo>
                  <a:lnTo>
                    <a:pt x="88" y="111"/>
                  </a:lnTo>
                  <a:lnTo>
                    <a:pt x="95" y="103"/>
                  </a:lnTo>
                  <a:lnTo>
                    <a:pt x="95" y="80"/>
                  </a:lnTo>
                  <a:lnTo>
                    <a:pt x="88" y="64"/>
                  </a:lnTo>
                  <a:lnTo>
                    <a:pt x="80" y="56"/>
                  </a:lnTo>
                  <a:lnTo>
                    <a:pt x="80" y="48"/>
                  </a:lnTo>
                  <a:lnTo>
                    <a:pt x="80" y="40"/>
                  </a:lnTo>
                  <a:lnTo>
                    <a:pt x="72" y="24"/>
                  </a:lnTo>
                  <a:lnTo>
                    <a:pt x="64" y="16"/>
                  </a:lnTo>
                  <a:lnTo>
                    <a:pt x="56" y="8"/>
                  </a:lnTo>
                  <a:lnTo>
                    <a:pt x="56" y="0"/>
                  </a:lnTo>
                  <a:lnTo>
                    <a:pt x="48" y="8"/>
                  </a:lnTo>
                  <a:lnTo>
                    <a:pt x="40" y="16"/>
                  </a:lnTo>
                  <a:lnTo>
                    <a:pt x="32" y="24"/>
                  </a:lnTo>
                  <a:lnTo>
                    <a:pt x="24" y="40"/>
                  </a:lnTo>
                  <a:lnTo>
                    <a:pt x="24" y="48"/>
                  </a:lnTo>
                  <a:lnTo>
                    <a:pt x="24" y="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6" name="Freeform 359"/>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7" name="Freeform 360"/>
            <p:cNvSpPr>
              <a:spLocks/>
            </p:cNvSpPr>
            <p:nvPr/>
          </p:nvSpPr>
          <p:spPr bwMode="auto">
            <a:xfrm>
              <a:off x="1625" y="2386"/>
              <a:ext cx="119" cy="127"/>
            </a:xfrm>
            <a:custGeom>
              <a:avLst/>
              <a:gdLst>
                <a:gd name="T0" fmla="*/ 0 w 119"/>
                <a:gd name="T1" fmla="*/ 79 h 127"/>
                <a:gd name="T2" fmla="*/ 8 w 119"/>
                <a:gd name="T3" fmla="*/ 79 h 127"/>
                <a:gd name="T4" fmla="*/ 16 w 119"/>
                <a:gd name="T5" fmla="*/ 71 h 127"/>
                <a:gd name="T6" fmla="*/ 24 w 119"/>
                <a:gd name="T7" fmla="*/ 63 h 127"/>
                <a:gd name="T8" fmla="*/ 32 w 119"/>
                <a:gd name="T9" fmla="*/ 63 h 127"/>
                <a:gd name="T10" fmla="*/ 32 w 119"/>
                <a:gd name="T11" fmla="*/ 56 h 127"/>
                <a:gd name="T12" fmla="*/ 24 w 119"/>
                <a:gd name="T13" fmla="*/ 48 h 127"/>
                <a:gd name="T14" fmla="*/ 24 w 119"/>
                <a:gd name="T15" fmla="*/ 40 h 127"/>
                <a:gd name="T16" fmla="*/ 24 w 119"/>
                <a:gd name="T17" fmla="*/ 32 h 127"/>
                <a:gd name="T18" fmla="*/ 32 w 119"/>
                <a:gd name="T19" fmla="*/ 32 h 127"/>
                <a:gd name="T20" fmla="*/ 40 w 119"/>
                <a:gd name="T21" fmla="*/ 24 h 127"/>
                <a:gd name="T22" fmla="*/ 56 w 119"/>
                <a:gd name="T23" fmla="*/ 8 h 127"/>
                <a:gd name="T24" fmla="*/ 63 w 119"/>
                <a:gd name="T25" fmla="*/ 0 h 127"/>
                <a:gd name="T26" fmla="*/ 71 w 119"/>
                <a:gd name="T27" fmla="*/ 8 h 127"/>
                <a:gd name="T28" fmla="*/ 79 w 119"/>
                <a:gd name="T29" fmla="*/ 24 h 127"/>
                <a:gd name="T30" fmla="*/ 87 w 119"/>
                <a:gd name="T31" fmla="*/ 40 h 127"/>
                <a:gd name="T32" fmla="*/ 103 w 119"/>
                <a:gd name="T33" fmla="*/ 56 h 127"/>
                <a:gd name="T34" fmla="*/ 111 w 119"/>
                <a:gd name="T35" fmla="*/ 63 h 127"/>
                <a:gd name="T36" fmla="*/ 119 w 119"/>
                <a:gd name="T37" fmla="*/ 79 h 127"/>
                <a:gd name="T38" fmla="*/ 103 w 119"/>
                <a:gd name="T39" fmla="*/ 87 h 127"/>
                <a:gd name="T40" fmla="*/ 103 w 119"/>
                <a:gd name="T41" fmla="*/ 95 h 127"/>
                <a:gd name="T42" fmla="*/ 95 w 119"/>
                <a:gd name="T43" fmla="*/ 103 h 127"/>
                <a:gd name="T44" fmla="*/ 95 w 119"/>
                <a:gd name="T45" fmla="*/ 111 h 127"/>
                <a:gd name="T46" fmla="*/ 87 w 119"/>
                <a:gd name="T47" fmla="*/ 119 h 127"/>
                <a:gd name="T48" fmla="*/ 79 w 119"/>
                <a:gd name="T49" fmla="*/ 127 h 127"/>
                <a:gd name="T50" fmla="*/ 71 w 119"/>
                <a:gd name="T51" fmla="*/ 127 h 127"/>
                <a:gd name="T52" fmla="*/ 63 w 119"/>
                <a:gd name="T53" fmla="*/ 127 h 127"/>
                <a:gd name="T54" fmla="*/ 56 w 119"/>
                <a:gd name="T55" fmla="*/ 119 h 127"/>
                <a:gd name="T56" fmla="*/ 48 w 119"/>
                <a:gd name="T57" fmla="*/ 103 h 127"/>
                <a:gd name="T58" fmla="*/ 40 w 119"/>
                <a:gd name="T59" fmla="*/ 95 h 127"/>
                <a:gd name="T60" fmla="*/ 16 w 119"/>
                <a:gd name="T61" fmla="*/ 95 h 127"/>
                <a:gd name="T62" fmla="*/ 8 w 119"/>
                <a:gd name="T63" fmla="*/ 87 h 127"/>
                <a:gd name="T64" fmla="*/ 0 w 119"/>
                <a:gd name="T65"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127">
                  <a:moveTo>
                    <a:pt x="0" y="79"/>
                  </a:moveTo>
                  <a:lnTo>
                    <a:pt x="8" y="79"/>
                  </a:lnTo>
                  <a:lnTo>
                    <a:pt x="16" y="71"/>
                  </a:lnTo>
                  <a:lnTo>
                    <a:pt x="24" y="63"/>
                  </a:lnTo>
                  <a:lnTo>
                    <a:pt x="32" y="63"/>
                  </a:lnTo>
                  <a:lnTo>
                    <a:pt x="32" y="56"/>
                  </a:lnTo>
                  <a:lnTo>
                    <a:pt x="24" y="48"/>
                  </a:lnTo>
                  <a:lnTo>
                    <a:pt x="24" y="40"/>
                  </a:lnTo>
                  <a:lnTo>
                    <a:pt x="24" y="32"/>
                  </a:lnTo>
                  <a:lnTo>
                    <a:pt x="32" y="32"/>
                  </a:lnTo>
                  <a:lnTo>
                    <a:pt x="40" y="24"/>
                  </a:lnTo>
                  <a:lnTo>
                    <a:pt x="56" y="8"/>
                  </a:lnTo>
                  <a:lnTo>
                    <a:pt x="63" y="0"/>
                  </a:lnTo>
                  <a:lnTo>
                    <a:pt x="71" y="8"/>
                  </a:lnTo>
                  <a:lnTo>
                    <a:pt x="79" y="24"/>
                  </a:lnTo>
                  <a:lnTo>
                    <a:pt x="87" y="40"/>
                  </a:lnTo>
                  <a:lnTo>
                    <a:pt x="103" y="56"/>
                  </a:lnTo>
                  <a:lnTo>
                    <a:pt x="111" y="63"/>
                  </a:lnTo>
                  <a:lnTo>
                    <a:pt x="119" y="79"/>
                  </a:lnTo>
                  <a:lnTo>
                    <a:pt x="103" y="87"/>
                  </a:lnTo>
                  <a:lnTo>
                    <a:pt x="103" y="95"/>
                  </a:lnTo>
                  <a:lnTo>
                    <a:pt x="95" y="103"/>
                  </a:lnTo>
                  <a:lnTo>
                    <a:pt x="95" y="111"/>
                  </a:lnTo>
                  <a:lnTo>
                    <a:pt x="87" y="119"/>
                  </a:lnTo>
                  <a:lnTo>
                    <a:pt x="79" y="127"/>
                  </a:lnTo>
                  <a:lnTo>
                    <a:pt x="71" y="127"/>
                  </a:lnTo>
                  <a:lnTo>
                    <a:pt x="63" y="127"/>
                  </a:lnTo>
                  <a:lnTo>
                    <a:pt x="56" y="119"/>
                  </a:lnTo>
                  <a:lnTo>
                    <a:pt x="48" y="103"/>
                  </a:lnTo>
                  <a:lnTo>
                    <a:pt x="40" y="95"/>
                  </a:lnTo>
                  <a:lnTo>
                    <a:pt x="16" y="95"/>
                  </a:lnTo>
                  <a:lnTo>
                    <a:pt x="8" y="87"/>
                  </a:lnTo>
                  <a:lnTo>
                    <a:pt x="0" y="7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8" name="Freeform 361"/>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59" name="Freeform 362"/>
            <p:cNvSpPr>
              <a:spLocks/>
            </p:cNvSpPr>
            <p:nvPr/>
          </p:nvSpPr>
          <p:spPr bwMode="auto">
            <a:xfrm>
              <a:off x="1696" y="2465"/>
              <a:ext cx="64" cy="87"/>
            </a:xfrm>
            <a:custGeom>
              <a:avLst/>
              <a:gdLst>
                <a:gd name="T0" fmla="*/ 0 w 64"/>
                <a:gd name="T1" fmla="*/ 48 h 87"/>
                <a:gd name="T2" fmla="*/ 0 w 64"/>
                <a:gd name="T3" fmla="*/ 87 h 87"/>
                <a:gd name="T4" fmla="*/ 8 w 64"/>
                <a:gd name="T5" fmla="*/ 87 h 87"/>
                <a:gd name="T6" fmla="*/ 16 w 64"/>
                <a:gd name="T7" fmla="*/ 87 h 87"/>
                <a:gd name="T8" fmla="*/ 24 w 64"/>
                <a:gd name="T9" fmla="*/ 79 h 87"/>
                <a:gd name="T10" fmla="*/ 40 w 64"/>
                <a:gd name="T11" fmla="*/ 79 h 87"/>
                <a:gd name="T12" fmla="*/ 56 w 64"/>
                <a:gd name="T13" fmla="*/ 71 h 87"/>
                <a:gd name="T14" fmla="*/ 64 w 64"/>
                <a:gd name="T15" fmla="*/ 63 h 87"/>
                <a:gd name="T16" fmla="*/ 64 w 64"/>
                <a:gd name="T17" fmla="*/ 56 h 87"/>
                <a:gd name="T18" fmla="*/ 56 w 64"/>
                <a:gd name="T19" fmla="*/ 32 h 87"/>
                <a:gd name="T20" fmla="*/ 56 w 64"/>
                <a:gd name="T21" fmla="*/ 16 h 87"/>
                <a:gd name="T22" fmla="*/ 48 w 64"/>
                <a:gd name="T23" fmla="*/ 0 h 87"/>
                <a:gd name="T24" fmla="*/ 32 w 64"/>
                <a:gd name="T25" fmla="*/ 8 h 87"/>
                <a:gd name="T26" fmla="*/ 32 w 64"/>
                <a:gd name="T27" fmla="*/ 16 h 87"/>
                <a:gd name="T28" fmla="*/ 24 w 64"/>
                <a:gd name="T29" fmla="*/ 24 h 87"/>
                <a:gd name="T30" fmla="*/ 24 w 64"/>
                <a:gd name="T31" fmla="*/ 32 h 87"/>
                <a:gd name="T32" fmla="*/ 16 w 64"/>
                <a:gd name="T33" fmla="*/ 40 h 87"/>
                <a:gd name="T34" fmla="*/ 8 w 64"/>
                <a:gd name="T35" fmla="*/ 48 h 87"/>
                <a:gd name="T36" fmla="*/ 0 w 64"/>
                <a:gd name="T37" fmla="*/ 4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87">
                  <a:moveTo>
                    <a:pt x="0" y="48"/>
                  </a:moveTo>
                  <a:lnTo>
                    <a:pt x="0" y="87"/>
                  </a:lnTo>
                  <a:lnTo>
                    <a:pt x="8" y="87"/>
                  </a:lnTo>
                  <a:lnTo>
                    <a:pt x="16" y="87"/>
                  </a:lnTo>
                  <a:lnTo>
                    <a:pt x="24" y="79"/>
                  </a:lnTo>
                  <a:lnTo>
                    <a:pt x="40" y="79"/>
                  </a:lnTo>
                  <a:lnTo>
                    <a:pt x="56" y="71"/>
                  </a:lnTo>
                  <a:lnTo>
                    <a:pt x="64" y="63"/>
                  </a:lnTo>
                  <a:lnTo>
                    <a:pt x="64" y="56"/>
                  </a:lnTo>
                  <a:lnTo>
                    <a:pt x="56" y="32"/>
                  </a:lnTo>
                  <a:lnTo>
                    <a:pt x="56" y="16"/>
                  </a:lnTo>
                  <a:lnTo>
                    <a:pt x="48" y="0"/>
                  </a:lnTo>
                  <a:lnTo>
                    <a:pt x="32" y="8"/>
                  </a:lnTo>
                  <a:lnTo>
                    <a:pt x="32" y="16"/>
                  </a:lnTo>
                  <a:lnTo>
                    <a:pt x="24" y="24"/>
                  </a:lnTo>
                  <a:lnTo>
                    <a:pt x="24" y="32"/>
                  </a:lnTo>
                  <a:lnTo>
                    <a:pt x="16" y="40"/>
                  </a:lnTo>
                  <a:lnTo>
                    <a:pt x="8" y="48"/>
                  </a:lnTo>
                  <a:lnTo>
                    <a:pt x="0" y="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0" name="Freeform 363"/>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1" name="Freeform 364"/>
            <p:cNvSpPr>
              <a:spLocks/>
            </p:cNvSpPr>
            <p:nvPr/>
          </p:nvSpPr>
          <p:spPr bwMode="auto">
            <a:xfrm>
              <a:off x="1230" y="3153"/>
              <a:ext cx="95" cy="126"/>
            </a:xfrm>
            <a:custGeom>
              <a:avLst/>
              <a:gdLst>
                <a:gd name="T0" fmla="*/ 0 w 95"/>
                <a:gd name="T1" fmla="*/ 63 h 126"/>
                <a:gd name="T2" fmla="*/ 8 w 95"/>
                <a:gd name="T3" fmla="*/ 71 h 126"/>
                <a:gd name="T4" fmla="*/ 8 w 95"/>
                <a:gd name="T5" fmla="*/ 79 h 126"/>
                <a:gd name="T6" fmla="*/ 8 w 95"/>
                <a:gd name="T7" fmla="*/ 87 h 126"/>
                <a:gd name="T8" fmla="*/ 8 w 95"/>
                <a:gd name="T9" fmla="*/ 102 h 126"/>
                <a:gd name="T10" fmla="*/ 23 w 95"/>
                <a:gd name="T11" fmla="*/ 110 h 126"/>
                <a:gd name="T12" fmla="*/ 31 w 95"/>
                <a:gd name="T13" fmla="*/ 118 h 126"/>
                <a:gd name="T14" fmla="*/ 47 w 95"/>
                <a:gd name="T15" fmla="*/ 126 h 126"/>
                <a:gd name="T16" fmla="*/ 71 w 95"/>
                <a:gd name="T17" fmla="*/ 126 h 126"/>
                <a:gd name="T18" fmla="*/ 87 w 95"/>
                <a:gd name="T19" fmla="*/ 126 h 126"/>
                <a:gd name="T20" fmla="*/ 87 w 95"/>
                <a:gd name="T21" fmla="*/ 110 h 126"/>
                <a:gd name="T22" fmla="*/ 87 w 95"/>
                <a:gd name="T23" fmla="*/ 102 h 126"/>
                <a:gd name="T24" fmla="*/ 95 w 95"/>
                <a:gd name="T25" fmla="*/ 94 h 126"/>
                <a:gd name="T26" fmla="*/ 95 w 95"/>
                <a:gd name="T27" fmla="*/ 87 h 126"/>
                <a:gd name="T28" fmla="*/ 95 w 95"/>
                <a:gd name="T29" fmla="*/ 71 h 126"/>
                <a:gd name="T30" fmla="*/ 87 w 95"/>
                <a:gd name="T31" fmla="*/ 47 h 126"/>
                <a:gd name="T32" fmla="*/ 87 w 95"/>
                <a:gd name="T33" fmla="*/ 31 h 126"/>
                <a:gd name="T34" fmla="*/ 79 w 95"/>
                <a:gd name="T35" fmla="*/ 15 h 126"/>
                <a:gd name="T36" fmla="*/ 63 w 95"/>
                <a:gd name="T37" fmla="*/ 0 h 126"/>
                <a:gd name="T38" fmla="*/ 55 w 95"/>
                <a:gd name="T39" fmla="*/ 0 h 126"/>
                <a:gd name="T40" fmla="*/ 47 w 95"/>
                <a:gd name="T41" fmla="*/ 8 h 126"/>
                <a:gd name="T42" fmla="*/ 39 w 95"/>
                <a:gd name="T43" fmla="*/ 15 h 126"/>
                <a:gd name="T44" fmla="*/ 31 w 95"/>
                <a:gd name="T45" fmla="*/ 15 h 126"/>
                <a:gd name="T46" fmla="*/ 31 w 95"/>
                <a:gd name="T47" fmla="*/ 23 h 126"/>
                <a:gd name="T48" fmla="*/ 23 w 95"/>
                <a:gd name="T49" fmla="*/ 31 h 126"/>
                <a:gd name="T50" fmla="*/ 8 w 95"/>
                <a:gd name="T51" fmla="*/ 47 h 126"/>
                <a:gd name="T52" fmla="*/ 0 w 95"/>
                <a:gd name="T53" fmla="*/ 55 h 126"/>
                <a:gd name="T54" fmla="*/ 0 w 95"/>
                <a:gd name="T55" fmla="*/ 6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5" h="126">
                  <a:moveTo>
                    <a:pt x="0" y="63"/>
                  </a:moveTo>
                  <a:lnTo>
                    <a:pt x="8" y="71"/>
                  </a:lnTo>
                  <a:lnTo>
                    <a:pt x="8" y="79"/>
                  </a:lnTo>
                  <a:lnTo>
                    <a:pt x="8" y="87"/>
                  </a:lnTo>
                  <a:lnTo>
                    <a:pt x="8" y="102"/>
                  </a:lnTo>
                  <a:lnTo>
                    <a:pt x="23" y="110"/>
                  </a:lnTo>
                  <a:lnTo>
                    <a:pt x="31" y="118"/>
                  </a:lnTo>
                  <a:lnTo>
                    <a:pt x="47" y="126"/>
                  </a:lnTo>
                  <a:lnTo>
                    <a:pt x="71" y="126"/>
                  </a:lnTo>
                  <a:lnTo>
                    <a:pt x="87" y="126"/>
                  </a:lnTo>
                  <a:lnTo>
                    <a:pt x="87" y="110"/>
                  </a:lnTo>
                  <a:lnTo>
                    <a:pt x="87" y="102"/>
                  </a:lnTo>
                  <a:lnTo>
                    <a:pt x="95" y="94"/>
                  </a:lnTo>
                  <a:lnTo>
                    <a:pt x="95" y="87"/>
                  </a:lnTo>
                  <a:lnTo>
                    <a:pt x="95" y="71"/>
                  </a:lnTo>
                  <a:lnTo>
                    <a:pt x="87" y="47"/>
                  </a:lnTo>
                  <a:lnTo>
                    <a:pt x="87" y="31"/>
                  </a:lnTo>
                  <a:lnTo>
                    <a:pt x="79" y="15"/>
                  </a:lnTo>
                  <a:lnTo>
                    <a:pt x="63" y="0"/>
                  </a:lnTo>
                  <a:lnTo>
                    <a:pt x="55" y="0"/>
                  </a:lnTo>
                  <a:lnTo>
                    <a:pt x="47" y="8"/>
                  </a:lnTo>
                  <a:lnTo>
                    <a:pt x="39" y="15"/>
                  </a:lnTo>
                  <a:lnTo>
                    <a:pt x="31" y="15"/>
                  </a:lnTo>
                  <a:lnTo>
                    <a:pt x="31" y="23"/>
                  </a:lnTo>
                  <a:lnTo>
                    <a:pt x="23" y="31"/>
                  </a:lnTo>
                  <a:lnTo>
                    <a:pt x="8" y="47"/>
                  </a:lnTo>
                  <a:lnTo>
                    <a:pt x="0" y="55"/>
                  </a:lnTo>
                  <a:lnTo>
                    <a:pt x="0"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2" name="Freeform 365"/>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3" name="Freeform 366"/>
            <p:cNvSpPr>
              <a:spLocks/>
            </p:cNvSpPr>
            <p:nvPr/>
          </p:nvSpPr>
          <p:spPr bwMode="auto">
            <a:xfrm>
              <a:off x="1451" y="1478"/>
              <a:ext cx="87" cy="55"/>
            </a:xfrm>
            <a:custGeom>
              <a:avLst/>
              <a:gdLst>
                <a:gd name="T0" fmla="*/ 87 w 87"/>
                <a:gd name="T1" fmla="*/ 23 h 55"/>
                <a:gd name="T2" fmla="*/ 79 w 87"/>
                <a:gd name="T3" fmla="*/ 23 h 55"/>
                <a:gd name="T4" fmla="*/ 63 w 87"/>
                <a:gd name="T5" fmla="*/ 39 h 55"/>
                <a:gd name="T6" fmla="*/ 48 w 87"/>
                <a:gd name="T7" fmla="*/ 47 h 55"/>
                <a:gd name="T8" fmla="*/ 32 w 87"/>
                <a:gd name="T9" fmla="*/ 47 h 55"/>
                <a:gd name="T10" fmla="*/ 8 w 87"/>
                <a:gd name="T11" fmla="*/ 55 h 55"/>
                <a:gd name="T12" fmla="*/ 0 w 87"/>
                <a:gd name="T13" fmla="*/ 39 h 55"/>
                <a:gd name="T14" fmla="*/ 8 w 87"/>
                <a:gd name="T15" fmla="*/ 31 h 55"/>
                <a:gd name="T16" fmla="*/ 24 w 87"/>
                <a:gd name="T17" fmla="*/ 15 h 55"/>
                <a:gd name="T18" fmla="*/ 48 w 87"/>
                <a:gd name="T19" fmla="*/ 0 h 55"/>
                <a:gd name="T20" fmla="*/ 55 w 87"/>
                <a:gd name="T21" fmla="*/ 7 h 55"/>
                <a:gd name="T22" fmla="*/ 71 w 87"/>
                <a:gd name="T23" fmla="*/ 7 h 55"/>
                <a:gd name="T24" fmla="*/ 87 w 87"/>
                <a:gd name="T25"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5">
                  <a:moveTo>
                    <a:pt x="87" y="23"/>
                  </a:moveTo>
                  <a:lnTo>
                    <a:pt x="79" y="23"/>
                  </a:lnTo>
                  <a:lnTo>
                    <a:pt x="63" y="39"/>
                  </a:lnTo>
                  <a:lnTo>
                    <a:pt x="48" y="47"/>
                  </a:lnTo>
                  <a:lnTo>
                    <a:pt x="32" y="47"/>
                  </a:lnTo>
                  <a:lnTo>
                    <a:pt x="8" y="55"/>
                  </a:lnTo>
                  <a:lnTo>
                    <a:pt x="0" y="39"/>
                  </a:lnTo>
                  <a:lnTo>
                    <a:pt x="8" y="31"/>
                  </a:lnTo>
                  <a:lnTo>
                    <a:pt x="24" y="15"/>
                  </a:lnTo>
                  <a:lnTo>
                    <a:pt x="48" y="0"/>
                  </a:lnTo>
                  <a:lnTo>
                    <a:pt x="55" y="7"/>
                  </a:lnTo>
                  <a:lnTo>
                    <a:pt x="71" y="7"/>
                  </a:lnTo>
                  <a:lnTo>
                    <a:pt x="87"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4" name="Freeform 367"/>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5" name="Freeform 368"/>
            <p:cNvSpPr>
              <a:spLocks/>
            </p:cNvSpPr>
            <p:nvPr/>
          </p:nvSpPr>
          <p:spPr bwMode="auto">
            <a:xfrm>
              <a:off x="1396" y="1430"/>
              <a:ext cx="103" cy="134"/>
            </a:xfrm>
            <a:custGeom>
              <a:avLst/>
              <a:gdLst>
                <a:gd name="T0" fmla="*/ 8 w 103"/>
                <a:gd name="T1" fmla="*/ 8 h 134"/>
                <a:gd name="T2" fmla="*/ 16 w 103"/>
                <a:gd name="T3" fmla="*/ 8 h 134"/>
                <a:gd name="T4" fmla="*/ 31 w 103"/>
                <a:gd name="T5" fmla="*/ 8 h 134"/>
                <a:gd name="T6" fmla="*/ 47 w 103"/>
                <a:gd name="T7" fmla="*/ 0 h 134"/>
                <a:gd name="T8" fmla="*/ 55 w 103"/>
                <a:gd name="T9" fmla="*/ 8 h 134"/>
                <a:gd name="T10" fmla="*/ 55 w 103"/>
                <a:gd name="T11" fmla="*/ 16 h 134"/>
                <a:gd name="T12" fmla="*/ 63 w 103"/>
                <a:gd name="T13" fmla="*/ 32 h 134"/>
                <a:gd name="T14" fmla="*/ 71 w 103"/>
                <a:gd name="T15" fmla="*/ 24 h 134"/>
                <a:gd name="T16" fmla="*/ 79 w 103"/>
                <a:gd name="T17" fmla="*/ 8 h 134"/>
                <a:gd name="T18" fmla="*/ 87 w 103"/>
                <a:gd name="T19" fmla="*/ 24 h 134"/>
                <a:gd name="T20" fmla="*/ 95 w 103"/>
                <a:gd name="T21" fmla="*/ 32 h 134"/>
                <a:gd name="T22" fmla="*/ 103 w 103"/>
                <a:gd name="T23" fmla="*/ 48 h 134"/>
                <a:gd name="T24" fmla="*/ 79 w 103"/>
                <a:gd name="T25" fmla="*/ 63 h 134"/>
                <a:gd name="T26" fmla="*/ 63 w 103"/>
                <a:gd name="T27" fmla="*/ 79 h 134"/>
                <a:gd name="T28" fmla="*/ 55 w 103"/>
                <a:gd name="T29" fmla="*/ 87 h 134"/>
                <a:gd name="T30" fmla="*/ 63 w 103"/>
                <a:gd name="T31" fmla="*/ 103 h 134"/>
                <a:gd name="T32" fmla="*/ 47 w 103"/>
                <a:gd name="T33" fmla="*/ 103 h 134"/>
                <a:gd name="T34" fmla="*/ 47 w 103"/>
                <a:gd name="T35" fmla="*/ 127 h 134"/>
                <a:gd name="T36" fmla="*/ 39 w 103"/>
                <a:gd name="T37" fmla="*/ 134 h 134"/>
                <a:gd name="T38" fmla="*/ 31 w 103"/>
                <a:gd name="T39" fmla="*/ 127 h 134"/>
                <a:gd name="T40" fmla="*/ 23 w 103"/>
                <a:gd name="T41" fmla="*/ 127 h 134"/>
                <a:gd name="T42" fmla="*/ 23 w 103"/>
                <a:gd name="T43" fmla="*/ 119 h 134"/>
                <a:gd name="T44" fmla="*/ 8 w 103"/>
                <a:gd name="T45" fmla="*/ 119 h 134"/>
                <a:gd name="T46" fmla="*/ 0 w 103"/>
                <a:gd name="T47" fmla="*/ 111 h 134"/>
                <a:gd name="T48" fmla="*/ 0 w 103"/>
                <a:gd name="T49" fmla="*/ 95 h 134"/>
                <a:gd name="T50" fmla="*/ 0 w 103"/>
                <a:gd name="T51" fmla="*/ 63 h 134"/>
                <a:gd name="T52" fmla="*/ 0 w 103"/>
                <a:gd name="T53" fmla="*/ 55 h 134"/>
                <a:gd name="T54" fmla="*/ 8 w 103"/>
                <a:gd name="T55" fmla="*/ 40 h 134"/>
                <a:gd name="T56" fmla="*/ 8 w 103"/>
                <a:gd name="T57" fmla="*/ 32 h 134"/>
                <a:gd name="T58" fmla="*/ 8 w 103"/>
                <a:gd name="T59" fmla="*/ 16 h 134"/>
                <a:gd name="T60" fmla="*/ 8 w 103"/>
                <a:gd name="T61"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4">
                  <a:moveTo>
                    <a:pt x="8" y="8"/>
                  </a:moveTo>
                  <a:lnTo>
                    <a:pt x="16" y="8"/>
                  </a:lnTo>
                  <a:lnTo>
                    <a:pt x="31" y="8"/>
                  </a:lnTo>
                  <a:lnTo>
                    <a:pt x="47" y="0"/>
                  </a:lnTo>
                  <a:lnTo>
                    <a:pt x="55" y="8"/>
                  </a:lnTo>
                  <a:lnTo>
                    <a:pt x="55" y="16"/>
                  </a:lnTo>
                  <a:lnTo>
                    <a:pt x="63" y="32"/>
                  </a:lnTo>
                  <a:lnTo>
                    <a:pt x="71" y="24"/>
                  </a:lnTo>
                  <a:lnTo>
                    <a:pt x="79" y="8"/>
                  </a:lnTo>
                  <a:lnTo>
                    <a:pt x="87" y="24"/>
                  </a:lnTo>
                  <a:lnTo>
                    <a:pt x="95" y="32"/>
                  </a:lnTo>
                  <a:lnTo>
                    <a:pt x="103" y="48"/>
                  </a:lnTo>
                  <a:lnTo>
                    <a:pt x="79" y="63"/>
                  </a:lnTo>
                  <a:lnTo>
                    <a:pt x="63" y="79"/>
                  </a:lnTo>
                  <a:lnTo>
                    <a:pt x="55" y="87"/>
                  </a:lnTo>
                  <a:lnTo>
                    <a:pt x="63" y="103"/>
                  </a:lnTo>
                  <a:lnTo>
                    <a:pt x="47" y="103"/>
                  </a:lnTo>
                  <a:lnTo>
                    <a:pt x="47" y="127"/>
                  </a:lnTo>
                  <a:lnTo>
                    <a:pt x="39" y="134"/>
                  </a:lnTo>
                  <a:lnTo>
                    <a:pt x="31" y="127"/>
                  </a:lnTo>
                  <a:lnTo>
                    <a:pt x="23" y="127"/>
                  </a:lnTo>
                  <a:lnTo>
                    <a:pt x="23" y="119"/>
                  </a:lnTo>
                  <a:lnTo>
                    <a:pt x="8" y="119"/>
                  </a:lnTo>
                  <a:lnTo>
                    <a:pt x="0" y="111"/>
                  </a:lnTo>
                  <a:lnTo>
                    <a:pt x="0" y="95"/>
                  </a:lnTo>
                  <a:lnTo>
                    <a:pt x="0" y="63"/>
                  </a:lnTo>
                  <a:lnTo>
                    <a:pt x="0" y="55"/>
                  </a:lnTo>
                  <a:lnTo>
                    <a:pt x="8" y="40"/>
                  </a:lnTo>
                  <a:lnTo>
                    <a:pt x="8" y="32"/>
                  </a:lnTo>
                  <a:lnTo>
                    <a:pt x="8" y="16"/>
                  </a:lnTo>
                  <a:lnTo>
                    <a:pt x="8"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6" name="Freeform 369"/>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7" name="Freeform 370"/>
            <p:cNvSpPr>
              <a:spLocks/>
            </p:cNvSpPr>
            <p:nvPr/>
          </p:nvSpPr>
          <p:spPr bwMode="auto">
            <a:xfrm>
              <a:off x="1388" y="1541"/>
              <a:ext cx="39" cy="63"/>
            </a:xfrm>
            <a:custGeom>
              <a:avLst/>
              <a:gdLst>
                <a:gd name="T0" fmla="*/ 39 w 39"/>
                <a:gd name="T1" fmla="*/ 16 h 63"/>
                <a:gd name="T2" fmla="*/ 39 w 39"/>
                <a:gd name="T3" fmla="*/ 31 h 63"/>
                <a:gd name="T4" fmla="*/ 39 w 39"/>
                <a:gd name="T5" fmla="*/ 47 h 63"/>
                <a:gd name="T6" fmla="*/ 39 w 39"/>
                <a:gd name="T7" fmla="*/ 55 h 63"/>
                <a:gd name="T8" fmla="*/ 24 w 39"/>
                <a:gd name="T9" fmla="*/ 63 h 63"/>
                <a:gd name="T10" fmla="*/ 16 w 39"/>
                <a:gd name="T11" fmla="*/ 63 h 63"/>
                <a:gd name="T12" fmla="*/ 8 w 39"/>
                <a:gd name="T13" fmla="*/ 55 h 63"/>
                <a:gd name="T14" fmla="*/ 0 w 39"/>
                <a:gd name="T15" fmla="*/ 55 h 63"/>
                <a:gd name="T16" fmla="*/ 0 w 39"/>
                <a:gd name="T17" fmla="*/ 39 h 63"/>
                <a:gd name="T18" fmla="*/ 0 w 39"/>
                <a:gd name="T19" fmla="*/ 16 h 63"/>
                <a:gd name="T20" fmla="*/ 8 w 39"/>
                <a:gd name="T21" fmla="*/ 0 h 63"/>
                <a:gd name="T22" fmla="*/ 31 w 39"/>
                <a:gd name="T23" fmla="*/ 8 h 63"/>
                <a:gd name="T24" fmla="*/ 31 w 39"/>
                <a:gd name="T25" fmla="*/ 16 h 63"/>
                <a:gd name="T26" fmla="*/ 39 w 39"/>
                <a:gd name="T27"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63">
                  <a:moveTo>
                    <a:pt x="39" y="16"/>
                  </a:moveTo>
                  <a:lnTo>
                    <a:pt x="39" y="31"/>
                  </a:lnTo>
                  <a:lnTo>
                    <a:pt x="39" y="47"/>
                  </a:lnTo>
                  <a:lnTo>
                    <a:pt x="39" y="55"/>
                  </a:lnTo>
                  <a:lnTo>
                    <a:pt x="24" y="63"/>
                  </a:lnTo>
                  <a:lnTo>
                    <a:pt x="16" y="63"/>
                  </a:lnTo>
                  <a:lnTo>
                    <a:pt x="8" y="55"/>
                  </a:lnTo>
                  <a:lnTo>
                    <a:pt x="0" y="55"/>
                  </a:lnTo>
                  <a:lnTo>
                    <a:pt x="0" y="39"/>
                  </a:lnTo>
                  <a:lnTo>
                    <a:pt x="0" y="16"/>
                  </a:lnTo>
                  <a:lnTo>
                    <a:pt x="8" y="0"/>
                  </a:lnTo>
                  <a:lnTo>
                    <a:pt x="31" y="8"/>
                  </a:lnTo>
                  <a:lnTo>
                    <a:pt x="31" y="16"/>
                  </a:lnTo>
                  <a:lnTo>
                    <a:pt x="39"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68" name="Freeform 371"/>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9" name="Freeform 372"/>
            <p:cNvSpPr>
              <a:spLocks/>
            </p:cNvSpPr>
            <p:nvPr/>
          </p:nvSpPr>
          <p:spPr bwMode="auto">
            <a:xfrm>
              <a:off x="1388" y="1557"/>
              <a:ext cx="103" cy="110"/>
            </a:xfrm>
            <a:custGeom>
              <a:avLst/>
              <a:gdLst>
                <a:gd name="T0" fmla="*/ 31 w 103"/>
                <a:gd name="T1" fmla="*/ 0 h 110"/>
                <a:gd name="T2" fmla="*/ 39 w 103"/>
                <a:gd name="T3" fmla="*/ 0 h 110"/>
                <a:gd name="T4" fmla="*/ 47 w 103"/>
                <a:gd name="T5" fmla="*/ 7 h 110"/>
                <a:gd name="T6" fmla="*/ 55 w 103"/>
                <a:gd name="T7" fmla="*/ 0 h 110"/>
                <a:gd name="T8" fmla="*/ 63 w 103"/>
                <a:gd name="T9" fmla="*/ 7 h 110"/>
                <a:gd name="T10" fmla="*/ 79 w 103"/>
                <a:gd name="T11" fmla="*/ 15 h 110"/>
                <a:gd name="T12" fmla="*/ 87 w 103"/>
                <a:gd name="T13" fmla="*/ 23 h 110"/>
                <a:gd name="T14" fmla="*/ 95 w 103"/>
                <a:gd name="T15" fmla="*/ 39 h 110"/>
                <a:gd name="T16" fmla="*/ 95 w 103"/>
                <a:gd name="T17" fmla="*/ 55 h 110"/>
                <a:gd name="T18" fmla="*/ 103 w 103"/>
                <a:gd name="T19" fmla="*/ 63 h 110"/>
                <a:gd name="T20" fmla="*/ 95 w 103"/>
                <a:gd name="T21" fmla="*/ 79 h 110"/>
                <a:gd name="T22" fmla="*/ 95 w 103"/>
                <a:gd name="T23" fmla="*/ 86 h 110"/>
                <a:gd name="T24" fmla="*/ 95 w 103"/>
                <a:gd name="T25" fmla="*/ 94 h 110"/>
                <a:gd name="T26" fmla="*/ 79 w 103"/>
                <a:gd name="T27" fmla="*/ 110 h 110"/>
                <a:gd name="T28" fmla="*/ 63 w 103"/>
                <a:gd name="T29" fmla="*/ 110 h 110"/>
                <a:gd name="T30" fmla="*/ 47 w 103"/>
                <a:gd name="T31" fmla="*/ 94 h 110"/>
                <a:gd name="T32" fmla="*/ 39 w 103"/>
                <a:gd name="T33" fmla="*/ 86 h 110"/>
                <a:gd name="T34" fmla="*/ 24 w 103"/>
                <a:gd name="T35" fmla="*/ 79 h 110"/>
                <a:gd name="T36" fmla="*/ 0 w 103"/>
                <a:gd name="T37" fmla="*/ 79 h 110"/>
                <a:gd name="T38" fmla="*/ 0 w 103"/>
                <a:gd name="T39" fmla="*/ 71 h 110"/>
                <a:gd name="T40" fmla="*/ 16 w 103"/>
                <a:gd name="T41" fmla="*/ 63 h 110"/>
                <a:gd name="T42" fmla="*/ 16 w 103"/>
                <a:gd name="T43" fmla="*/ 55 h 110"/>
                <a:gd name="T44" fmla="*/ 16 w 103"/>
                <a:gd name="T45" fmla="*/ 47 h 110"/>
                <a:gd name="T46" fmla="*/ 24 w 103"/>
                <a:gd name="T47" fmla="*/ 47 h 110"/>
                <a:gd name="T48" fmla="*/ 39 w 103"/>
                <a:gd name="T49" fmla="*/ 39 h 110"/>
                <a:gd name="T50" fmla="*/ 39 w 103"/>
                <a:gd name="T51" fmla="*/ 31 h 110"/>
                <a:gd name="T52" fmla="*/ 39 w 103"/>
                <a:gd name="T53" fmla="*/ 15 h 110"/>
                <a:gd name="T54" fmla="*/ 31 w 103"/>
                <a:gd name="T5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0">
                  <a:moveTo>
                    <a:pt x="31" y="0"/>
                  </a:moveTo>
                  <a:lnTo>
                    <a:pt x="39" y="0"/>
                  </a:lnTo>
                  <a:lnTo>
                    <a:pt x="47" y="7"/>
                  </a:lnTo>
                  <a:lnTo>
                    <a:pt x="55" y="0"/>
                  </a:lnTo>
                  <a:lnTo>
                    <a:pt x="63" y="7"/>
                  </a:lnTo>
                  <a:lnTo>
                    <a:pt x="79" y="15"/>
                  </a:lnTo>
                  <a:lnTo>
                    <a:pt x="87" y="23"/>
                  </a:lnTo>
                  <a:lnTo>
                    <a:pt x="95" y="39"/>
                  </a:lnTo>
                  <a:lnTo>
                    <a:pt x="95" y="55"/>
                  </a:lnTo>
                  <a:lnTo>
                    <a:pt x="103" y="63"/>
                  </a:lnTo>
                  <a:lnTo>
                    <a:pt x="95" y="79"/>
                  </a:lnTo>
                  <a:lnTo>
                    <a:pt x="95" y="86"/>
                  </a:lnTo>
                  <a:lnTo>
                    <a:pt x="95" y="94"/>
                  </a:lnTo>
                  <a:lnTo>
                    <a:pt x="79" y="110"/>
                  </a:lnTo>
                  <a:lnTo>
                    <a:pt x="63" y="110"/>
                  </a:lnTo>
                  <a:lnTo>
                    <a:pt x="47" y="94"/>
                  </a:lnTo>
                  <a:lnTo>
                    <a:pt x="39" y="86"/>
                  </a:lnTo>
                  <a:lnTo>
                    <a:pt x="24" y="79"/>
                  </a:lnTo>
                  <a:lnTo>
                    <a:pt x="0" y="79"/>
                  </a:lnTo>
                  <a:lnTo>
                    <a:pt x="0" y="71"/>
                  </a:lnTo>
                  <a:lnTo>
                    <a:pt x="16" y="63"/>
                  </a:lnTo>
                  <a:lnTo>
                    <a:pt x="16" y="55"/>
                  </a:lnTo>
                  <a:lnTo>
                    <a:pt x="16" y="47"/>
                  </a:lnTo>
                  <a:lnTo>
                    <a:pt x="24" y="47"/>
                  </a:lnTo>
                  <a:lnTo>
                    <a:pt x="39" y="39"/>
                  </a:lnTo>
                  <a:lnTo>
                    <a:pt x="39" y="31"/>
                  </a:lnTo>
                  <a:lnTo>
                    <a:pt x="39" y="15"/>
                  </a:lnTo>
                  <a:lnTo>
                    <a:pt x="3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0" name="Freeform 373"/>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1" name="Freeform 374"/>
            <p:cNvSpPr>
              <a:spLocks/>
            </p:cNvSpPr>
            <p:nvPr/>
          </p:nvSpPr>
          <p:spPr bwMode="auto">
            <a:xfrm>
              <a:off x="1356" y="1636"/>
              <a:ext cx="111" cy="94"/>
            </a:xfrm>
            <a:custGeom>
              <a:avLst/>
              <a:gdLst>
                <a:gd name="T0" fmla="*/ 111 w 111"/>
                <a:gd name="T1" fmla="*/ 31 h 94"/>
                <a:gd name="T2" fmla="*/ 103 w 111"/>
                <a:gd name="T3" fmla="*/ 55 h 94"/>
                <a:gd name="T4" fmla="*/ 95 w 111"/>
                <a:gd name="T5" fmla="*/ 55 h 94"/>
                <a:gd name="T6" fmla="*/ 79 w 111"/>
                <a:gd name="T7" fmla="*/ 63 h 94"/>
                <a:gd name="T8" fmla="*/ 71 w 111"/>
                <a:gd name="T9" fmla="*/ 71 h 94"/>
                <a:gd name="T10" fmla="*/ 63 w 111"/>
                <a:gd name="T11" fmla="*/ 79 h 94"/>
                <a:gd name="T12" fmla="*/ 40 w 111"/>
                <a:gd name="T13" fmla="*/ 94 h 94"/>
                <a:gd name="T14" fmla="*/ 32 w 111"/>
                <a:gd name="T15" fmla="*/ 86 h 94"/>
                <a:gd name="T16" fmla="*/ 24 w 111"/>
                <a:gd name="T17" fmla="*/ 79 h 94"/>
                <a:gd name="T18" fmla="*/ 16 w 111"/>
                <a:gd name="T19" fmla="*/ 71 h 94"/>
                <a:gd name="T20" fmla="*/ 0 w 111"/>
                <a:gd name="T21" fmla="*/ 63 h 94"/>
                <a:gd name="T22" fmla="*/ 0 w 111"/>
                <a:gd name="T23" fmla="*/ 55 h 94"/>
                <a:gd name="T24" fmla="*/ 8 w 111"/>
                <a:gd name="T25" fmla="*/ 55 h 94"/>
                <a:gd name="T26" fmla="*/ 8 w 111"/>
                <a:gd name="T27" fmla="*/ 47 h 94"/>
                <a:gd name="T28" fmla="*/ 16 w 111"/>
                <a:gd name="T29" fmla="*/ 23 h 94"/>
                <a:gd name="T30" fmla="*/ 24 w 111"/>
                <a:gd name="T31" fmla="*/ 7 h 94"/>
                <a:gd name="T32" fmla="*/ 32 w 111"/>
                <a:gd name="T33" fmla="*/ 0 h 94"/>
                <a:gd name="T34" fmla="*/ 56 w 111"/>
                <a:gd name="T35" fmla="*/ 0 h 94"/>
                <a:gd name="T36" fmla="*/ 71 w 111"/>
                <a:gd name="T37" fmla="*/ 7 h 94"/>
                <a:gd name="T38" fmla="*/ 79 w 111"/>
                <a:gd name="T39" fmla="*/ 15 h 94"/>
                <a:gd name="T40" fmla="*/ 95 w 111"/>
                <a:gd name="T41" fmla="*/ 31 h 94"/>
                <a:gd name="T42" fmla="*/ 111 w 111"/>
                <a:gd name="T43" fmla="*/ 3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94">
                  <a:moveTo>
                    <a:pt x="111" y="31"/>
                  </a:moveTo>
                  <a:lnTo>
                    <a:pt x="103" y="55"/>
                  </a:lnTo>
                  <a:lnTo>
                    <a:pt x="95" y="55"/>
                  </a:lnTo>
                  <a:lnTo>
                    <a:pt x="79" y="63"/>
                  </a:lnTo>
                  <a:lnTo>
                    <a:pt x="71" y="71"/>
                  </a:lnTo>
                  <a:lnTo>
                    <a:pt x="63" y="79"/>
                  </a:lnTo>
                  <a:lnTo>
                    <a:pt x="40" y="94"/>
                  </a:lnTo>
                  <a:lnTo>
                    <a:pt x="32" y="86"/>
                  </a:lnTo>
                  <a:lnTo>
                    <a:pt x="24" y="79"/>
                  </a:lnTo>
                  <a:lnTo>
                    <a:pt x="16" y="71"/>
                  </a:lnTo>
                  <a:lnTo>
                    <a:pt x="0" y="63"/>
                  </a:lnTo>
                  <a:lnTo>
                    <a:pt x="0" y="55"/>
                  </a:lnTo>
                  <a:lnTo>
                    <a:pt x="8" y="55"/>
                  </a:lnTo>
                  <a:lnTo>
                    <a:pt x="8" y="47"/>
                  </a:lnTo>
                  <a:lnTo>
                    <a:pt x="16" y="23"/>
                  </a:lnTo>
                  <a:lnTo>
                    <a:pt x="24" y="7"/>
                  </a:lnTo>
                  <a:lnTo>
                    <a:pt x="32" y="0"/>
                  </a:lnTo>
                  <a:lnTo>
                    <a:pt x="56" y="0"/>
                  </a:lnTo>
                  <a:lnTo>
                    <a:pt x="71" y="7"/>
                  </a:lnTo>
                  <a:lnTo>
                    <a:pt x="79" y="15"/>
                  </a:lnTo>
                  <a:lnTo>
                    <a:pt x="95" y="31"/>
                  </a:lnTo>
                  <a:lnTo>
                    <a:pt x="111"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2" name="Freeform 375"/>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3" name="Freeform 376"/>
            <p:cNvSpPr>
              <a:spLocks/>
            </p:cNvSpPr>
            <p:nvPr/>
          </p:nvSpPr>
          <p:spPr bwMode="auto">
            <a:xfrm>
              <a:off x="1340" y="1691"/>
              <a:ext cx="56" cy="118"/>
            </a:xfrm>
            <a:custGeom>
              <a:avLst/>
              <a:gdLst>
                <a:gd name="T0" fmla="*/ 16 w 56"/>
                <a:gd name="T1" fmla="*/ 0 h 118"/>
                <a:gd name="T2" fmla="*/ 40 w 56"/>
                <a:gd name="T3" fmla="*/ 24 h 118"/>
                <a:gd name="T4" fmla="*/ 48 w 56"/>
                <a:gd name="T5" fmla="*/ 31 h 118"/>
                <a:gd name="T6" fmla="*/ 56 w 56"/>
                <a:gd name="T7" fmla="*/ 39 h 118"/>
                <a:gd name="T8" fmla="*/ 56 w 56"/>
                <a:gd name="T9" fmla="*/ 47 h 118"/>
                <a:gd name="T10" fmla="*/ 48 w 56"/>
                <a:gd name="T11" fmla="*/ 55 h 118"/>
                <a:gd name="T12" fmla="*/ 48 w 56"/>
                <a:gd name="T13" fmla="*/ 63 h 118"/>
                <a:gd name="T14" fmla="*/ 40 w 56"/>
                <a:gd name="T15" fmla="*/ 87 h 118"/>
                <a:gd name="T16" fmla="*/ 32 w 56"/>
                <a:gd name="T17" fmla="*/ 103 h 118"/>
                <a:gd name="T18" fmla="*/ 32 w 56"/>
                <a:gd name="T19" fmla="*/ 118 h 118"/>
                <a:gd name="T20" fmla="*/ 8 w 56"/>
                <a:gd name="T21" fmla="*/ 118 h 118"/>
                <a:gd name="T22" fmla="*/ 0 w 56"/>
                <a:gd name="T23" fmla="*/ 103 h 118"/>
                <a:gd name="T24" fmla="*/ 8 w 56"/>
                <a:gd name="T25" fmla="*/ 95 h 118"/>
                <a:gd name="T26" fmla="*/ 0 w 56"/>
                <a:gd name="T27" fmla="*/ 63 h 118"/>
                <a:gd name="T28" fmla="*/ 0 w 56"/>
                <a:gd name="T29" fmla="*/ 47 h 118"/>
                <a:gd name="T30" fmla="*/ 0 w 56"/>
                <a:gd name="T31" fmla="*/ 39 h 118"/>
                <a:gd name="T32" fmla="*/ 0 w 56"/>
                <a:gd name="T33" fmla="*/ 31 h 118"/>
                <a:gd name="T34" fmla="*/ 8 w 56"/>
                <a:gd name="T35" fmla="*/ 24 h 118"/>
                <a:gd name="T36" fmla="*/ 8 w 56"/>
                <a:gd name="T37" fmla="*/ 16 h 118"/>
                <a:gd name="T38" fmla="*/ 16 w 56"/>
                <a:gd name="T39" fmla="*/ 8 h 118"/>
                <a:gd name="T40" fmla="*/ 16 w 56"/>
                <a:gd name="T4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18">
                  <a:moveTo>
                    <a:pt x="16" y="0"/>
                  </a:moveTo>
                  <a:lnTo>
                    <a:pt x="40" y="24"/>
                  </a:lnTo>
                  <a:lnTo>
                    <a:pt x="48" y="31"/>
                  </a:lnTo>
                  <a:lnTo>
                    <a:pt x="56" y="39"/>
                  </a:lnTo>
                  <a:lnTo>
                    <a:pt x="56" y="47"/>
                  </a:lnTo>
                  <a:lnTo>
                    <a:pt x="48" y="55"/>
                  </a:lnTo>
                  <a:lnTo>
                    <a:pt x="48" y="63"/>
                  </a:lnTo>
                  <a:lnTo>
                    <a:pt x="40" y="87"/>
                  </a:lnTo>
                  <a:lnTo>
                    <a:pt x="32" y="103"/>
                  </a:lnTo>
                  <a:lnTo>
                    <a:pt x="32" y="118"/>
                  </a:lnTo>
                  <a:lnTo>
                    <a:pt x="8" y="118"/>
                  </a:lnTo>
                  <a:lnTo>
                    <a:pt x="0" y="103"/>
                  </a:lnTo>
                  <a:lnTo>
                    <a:pt x="8" y="95"/>
                  </a:lnTo>
                  <a:lnTo>
                    <a:pt x="0" y="63"/>
                  </a:lnTo>
                  <a:lnTo>
                    <a:pt x="0" y="47"/>
                  </a:lnTo>
                  <a:lnTo>
                    <a:pt x="0" y="39"/>
                  </a:lnTo>
                  <a:lnTo>
                    <a:pt x="0" y="31"/>
                  </a:lnTo>
                  <a:lnTo>
                    <a:pt x="8" y="24"/>
                  </a:lnTo>
                  <a:lnTo>
                    <a:pt x="8" y="16"/>
                  </a:lnTo>
                  <a:lnTo>
                    <a:pt x="16" y="8"/>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4" name="Freeform 377"/>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5" name="Freeform 378"/>
            <p:cNvSpPr>
              <a:spLocks/>
            </p:cNvSpPr>
            <p:nvPr/>
          </p:nvSpPr>
          <p:spPr bwMode="auto">
            <a:xfrm>
              <a:off x="1348" y="1809"/>
              <a:ext cx="87" cy="119"/>
            </a:xfrm>
            <a:custGeom>
              <a:avLst/>
              <a:gdLst>
                <a:gd name="T0" fmla="*/ 0 w 87"/>
                <a:gd name="T1" fmla="*/ 0 h 119"/>
                <a:gd name="T2" fmla="*/ 24 w 87"/>
                <a:gd name="T3" fmla="*/ 0 h 119"/>
                <a:gd name="T4" fmla="*/ 32 w 87"/>
                <a:gd name="T5" fmla="*/ 16 h 119"/>
                <a:gd name="T6" fmla="*/ 40 w 87"/>
                <a:gd name="T7" fmla="*/ 24 h 119"/>
                <a:gd name="T8" fmla="*/ 48 w 87"/>
                <a:gd name="T9" fmla="*/ 32 h 119"/>
                <a:gd name="T10" fmla="*/ 56 w 87"/>
                <a:gd name="T11" fmla="*/ 48 h 119"/>
                <a:gd name="T12" fmla="*/ 71 w 87"/>
                <a:gd name="T13" fmla="*/ 72 h 119"/>
                <a:gd name="T14" fmla="*/ 71 w 87"/>
                <a:gd name="T15" fmla="*/ 87 h 119"/>
                <a:gd name="T16" fmla="*/ 71 w 87"/>
                <a:gd name="T17" fmla="*/ 103 h 119"/>
                <a:gd name="T18" fmla="*/ 79 w 87"/>
                <a:gd name="T19" fmla="*/ 103 h 119"/>
                <a:gd name="T20" fmla="*/ 79 w 87"/>
                <a:gd name="T21" fmla="*/ 111 h 119"/>
                <a:gd name="T22" fmla="*/ 87 w 87"/>
                <a:gd name="T23" fmla="*/ 119 h 119"/>
                <a:gd name="T24" fmla="*/ 64 w 87"/>
                <a:gd name="T25" fmla="*/ 119 h 119"/>
                <a:gd name="T26" fmla="*/ 48 w 87"/>
                <a:gd name="T27" fmla="*/ 119 h 119"/>
                <a:gd name="T28" fmla="*/ 40 w 87"/>
                <a:gd name="T29" fmla="*/ 111 h 119"/>
                <a:gd name="T30" fmla="*/ 40 w 87"/>
                <a:gd name="T31" fmla="*/ 103 h 119"/>
                <a:gd name="T32" fmla="*/ 40 w 87"/>
                <a:gd name="T33" fmla="*/ 79 h 119"/>
                <a:gd name="T34" fmla="*/ 32 w 87"/>
                <a:gd name="T35" fmla="*/ 64 h 119"/>
                <a:gd name="T36" fmla="*/ 24 w 87"/>
                <a:gd name="T37" fmla="*/ 72 h 119"/>
                <a:gd name="T38" fmla="*/ 16 w 87"/>
                <a:gd name="T39" fmla="*/ 72 h 119"/>
                <a:gd name="T40" fmla="*/ 8 w 87"/>
                <a:gd name="T41" fmla="*/ 72 h 119"/>
                <a:gd name="T42" fmla="*/ 8 w 87"/>
                <a:gd name="T43" fmla="*/ 64 h 119"/>
                <a:gd name="T44" fmla="*/ 0 w 87"/>
                <a:gd name="T45" fmla="*/ 64 h 119"/>
                <a:gd name="T46" fmla="*/ 0 w 87"/>
                <a:gd name="T47" fmla="*/ 56 h 119"/>
                <a:gd name="T48" fmla="*/ 0 w 87"/>
                <a:gd name="T49" fmla="*/ 48 h 119"/>
                <a:gd name="T50" fmla="*/ 0 w 87"/>
                <a:gd name="T51" fmla="*/ 24 h 119"/>
                <a:gd name="T52" fmla="*/ 0 w 87"/>
                <a:gd name="T5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19">
                  <a:moveTo>
                    <a:pt x="0" y="0"/>
                  </a:moveTo>
                  <a:lnTo>
                    <a:pt x="24" y="0"/>
                  </a:lnTo>
                  <a:lnTo>
                    <a:pt x="32" y="16"/>
                  </a:lnTo>
                  <a:lnTo>
                    <a:pt x="40" y="24"/>
                  </a:lnTo>
                  <a:lnTo>
                    <a:pt x="48" y="32"/>
                  </a:lnTo>
                  <a:lnTo>
                    <a:pt x="56" y="48"/>
                  </a:lnTo>
                  <a:lnTo>
                    <a:pt x="71" y="72"/>
                  </a:lnTo>
                  <a:lnTo>
                    <a:pt x="71" y="87"/>
                  </a:lnTo>
                  <a:lnTo>
                    <a:pt x="71" y="103"/>
                  </a:lnTo>
                  <a:lnTo>
                    <a:pt x="79" y="103"/>
                  </a:lnTo>
                  <a:lnTo>
                    <a:pt x="79" y="111"/>
                  </a:lnTo>
                  <a:lnTo>
                    <a:pt x="87" y="119"/>
                  </a:lnTo>
                  <a:lnTo>
                    <a:pt x="64" y="119"/>
                  </a:lnTo>
                  <a:lnTo>
                    <a:pt x="48" y="119"/>
                  </a:lnTo>
                  <a:lnTo>
                    <a:pt x="40" y="111"/>
                  </a:lnTo>
                  <a:lnTo>
                    <a:pt x="40" y="103"/>
                  </a:lnTo>
                  <a:lnTo>
                    <a:pt x="40" y="79"/>
                  </a:lnTo>
                  <a:lnTo>
                    <a:pt x="32" y="64"/>
                  </a:lnTo>
                  <a:lnTo>
                    <a:pt x="24" y="72"/>
                  </a:lnTo>
                  <a:lnTo>
                    <a:pt x="16" y="72"/>
                  </a:lnTo>
                  <a:lnTo>
                    <a:pt x="8" y="72"/>
                  </a:lnTo>
                  <a:lnTo>
                    <a:pt x="8" y="64"/>
                  </a:lnTo>
                  <a:lnTo>
                    <a:pt x="0" y="64"/>
                  </a:lnTo>
                  <a:lnTo>
                    <a:pt x="0" y="56"/>
                  </a:lnTo>
                  <a:lnTo>
                    <a:pt x="0" y="48"/>
                  </a:lnTo>
                  <a:lnTo>
                    <a:pt x="0" y="24"/>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6" name="Freeform 379"/>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7" name="Freeform 380"/>
            <p:cNvSpPr>
              <a:spLocks/>
            </p:cNvSpPr>
            <p:nvPr/>
          </p:nvSpPr>
          <p:spPr bwMode="auto">
            <a:xfrm>
              <a:off x="1625" y="1778"/>
              <a:ext cx="87" cy="71"/>
            </a:xfrm>
            <a:custGeom>
              <a:avLst/>
              <a:gdLst>
                <a:gd name="T0" fmla="*/ 87 w 87"/>
                <a:gd name="T1" fmla="*/ 55 h 71"/>
                <a:gd name="T2" fmla="*/ 71 w 87"/>
                <a:gd name="T3" fmla="*/ 31 h 71"/>
                <a:gd name="T4" fmla="*/ 71 w 87"/>
                <a:gd name="T5" fmla="*/ 24 h 71"/>
                <a:gd name="T6" fmla="*/ 63 w 87"/>
                <a:gd name="T7" fmla="*/ 16 h 71"/>
                <a:gd name="T8" fmla="*/ 63 w 87"/>
                <a:gd name="T9" fmla="*/ 8 h 71"/>
                <a:gd name="T10" fmla="*/ 48 w 87"/>
                <a:gd name="T11" fmla="*/ 8 h 71"/>
                <a:gd name="T12" fmla="*/ 40 w 87"/>
                <a:gd name="T13" fmla="*/ 16 h 71"/>
                <a:gd name="T14" fmla="*/ 40 w 87"/>
                <a:gd name="T15" fmla="*/ 24 h 71"/>
                <a:gd name="T16" fmla="*/ 32 w 87"/>
                <a:gd name="T17" fmla="*/ 24 h 71"/>
                <a:gd name="T18" fmla="*/ 32 w 87"/>
                <a:gd name="T19" fmla="*/ 16 h 71"/>
                <a:gd name="T20" fmla="*/ 32 w 87"/>
                <a:gd name="T21" fmla="*/ 8 h 71"/>
                <a:gd name="T22" fmla="*/ 24 w 87"/>
                <a:gd name="T23" fmla="*/ 8 h 71"/>
                <a:gd name="T24" fmla="*/ 16 w 87"/>
                <a:gd name="T25" fmla="*/ 0 h 71"/>
                <a:gd name="T26" fmla="*/ 8 w 87"/>
                <a:gd name="T27" fmla="*/ 0 h 71"/>
                <a:gd name="T28" fmla="*/ 0 w 87"/>
                <a:gd name="T29" fmla="*/ 0 h 71"/>
                <a:gd name="T30" fmla="*/ 0 w 87"/>
                <a:gd name="T31" fmla="*/ 16 h 71"/>
                <a:gd name="T32" fmla="*/ 0 w 87"/>
                <a:gd name="T33" fmla="*/ 24 h 71"/>
                <a:gd name="T34" fmla="*/ 8 w 87"/>
                <a:gd name="T35" fmla="*/ 31 h 71"/>
                <a:gd name="T36" fmla="*/ 8 w 87"/>
                <a:gd name="T37" fmla="*/ 39 h 71"/>
                <a:gd name="T38" fmla="*/ 16 w 87"/>
                <a:gd name="T39" fmla="*/ 39 h 71"/>
                <a:gd name="T40" fmla="*/ 16 w 87"/>
                <a:gd name="T41" fmla="*/ 47 h 71"/>
                <a:gd name="T42" fmla="*/ 24 w 87"/>
                <a:gd name="T43" fmla="*/ 63 h 71"/>
                <a:gd name="T44" fmla="*/ 24 w 87"/>
                <a:gd name="T45" fmla="*/ 71 h 71"/>
                <a:gd name="T46" fmla="*/ 32 w 87"/>
                <a:gd name="T47" fmla="*/ 71 h 71"/>
                <a:gd name="T48" fmla="*/ 40 w 87"/>
                <a:gd name="T49" fmla="*/ 71 h 71"/>
                <a:gd name="T50" fmla="*/ 48 w 87"/>
                <a:gd name="T51" fmla="*/ 71 h 71"/>
                <a:gd name="T52" fmla="*/ 63 w 87"/>
                <a:gd name="T53" fmla="*/ 63 h 71"/>
                <a:gd name="T54" fmla="*/ 71 w 87"/>
                <a:gd name="T55" fmla="*/ 55 h 71"/>
                <a:gd name="T56" fmla="*/ 79 w 87"/>
                <a:gd name="T57" fmla="*/ 55 h 71"/>
                <a:gd name="T58" fmla="*/ 87 w 87"/>
                <a:gd name="T5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1">
                  <a:moveTo>
                    <a:pt x="87" y="55"/>
                  </a:moveTo>
                  <a:lnTo>
                    <a:pt x="71" y="31"/>
                  </a:lnTo>
                  <a:lnTo>
                    <a:pt x="71" y="24"/>
                  </a:lnTo>
                  <a:lnTo>
                    <a:pt x="63" y="16"/>
                  </a:lnTo>
                  <a:lnTo>
                    <a:pt x="63" y="8"/>
                  </a:lnTo>
                  <a:lnTo>
                    <a:pt x="48" y="8"/>
                  </a:lnTo>
                  <a:lnTo>
                    <a:pt x="40" y="16"/>
                  </a:lnTo>
                  <a:lnTo>
                    <a:pt x="40" y="24"/>
                  </a:lnTo>
                  <a:lnTo>
                    <a:pt x="32" y="24"/>
                  </a:lnTo>
                  <a:lnTo>
                    <a:pt x="32" y="16"/>
                  </a:lnTo>
                  <a:lnTo>
                    <a:pt x="32" y="8"/>
                  </a:lnTo>
                  <a:lnTo>
                    <a:pt x="24" y="8"/>
                  </a:lnTo>
                  <a:lnTo>
                    <a:pt x="16" y="0"/>
                  </a:lnTo>
                  <a:lnTo>
                    <a:pt x="8" y="0"/>
                  </a:lnTo>
                  <a:lnTo>
                    <a:pt x="0" y="0"/>
                  </a:lnTo>
                  <a:lnTo>
                    <a:pt x="0" y="16"/>
                  </a:lnTo>
                  <a:lnTo>
                    <a:pt x="0" y="24"/>
                  </a:lnTo>
                  <a:lnTo>
                    <a:pt x="8" y="31"/>
                  </a:lnTo>
                  <a:lnTo>
                    <a:pt x="8" y="39"/>
                  </a:lnTo>
                  <a:lnTo>
                    <a:pt x="16" y="39"/>
                  </a:lnTo>
                  <a:lnTo>
                    <a:pt x="16" y="47"/>
                  </a:lnTo>
                  <a:lnTo>
                    <a:pt x="24" y="63"/>
                  </a:lnTo>
                  <a:lnTo>
                    <a:pt x="24" y="71"/>
                  </a:lnTo>
                  <a:lnTo>
                    <a:pt x="32" y="71"/>
                  </a:lnTo>
                  <a:lnTo>
                    <a:pt x="40" y="71"/>
                  </a:lnTo>
                  <a:lnTo>
                    <a:pt x="48" y="71"/>
                  </a:lnTo>
                  <a:lnTo>
                    <a:pt x="63" y="63"/>
                  </a:lnTo>
                  <a:lnTo>
                    <a:pt x="71" y="55"/>
                  </a:lnTo>
                  <a:lnTo>
                    <a:pt x="79" y="55"/>
                  </a:lnTo>
                  <a:lnTo>
                    <a:pt x="87" y="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8" name="Freeform 381"/>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79" name="Freeform 382"/>
            <p:cNvSpPr>
              <a:spLocks/>
            </p:cNvSpPr>
            <p:nvPr/>
          </p:nvSpPr>
          <p:spPr bwMode="auto">
            <a:xfrm>
              <a:off x="1649" y="1833"/>
              <a:ext cx="71" cy="71"/>
            </a:xfrm>
            <a:custGeom>
              <a:avLst/>
              <a:gdLst>
                <a:gd name="T0" fmla="*/ 0 w 71"/>
                <a:gd name="T1" fmla="*/ 16 h 71"/>
                <a:gd name="T2" fmla="*/ 8 w 71"/>
                <a:gd name="T3" fmla="*/ 24 h 71"/>
                <a:gd name="T4" fmla="*/ 16 w 71"/>
                <a:gd name="T5" fmla="*/ 32 h 71"/>
                <a:gd name="T6" fmla="*/ 24 w 71"/>
                <a:gd name="T7" fmla="*/ 55 h 71"/>
                <a:gd name="T8" fmla="*/ 32 w 71"/>
                <a:gd name="T9" fmla="*/ 63 h 71"/>
                <a:gd name="T10" fmla="*/ 32 w 71"/>
                <a:gd name="T11" fmla="*/ 71 h 71"/>
                <a:gd name="T12" fmla="*/ 39 w 71"/>
                <a:gd name="T13" fmla="*/ 71 h 71"/>
                <a:gd name="T14" fmla="*/ 55 w 71"/>
                <a:gd name="T15" fmla="*/ 71 h 71"/>
                <a:gd name="T16" fmla="*/ 63 w 71"/>
                <a:gd name="T17" fmla="*/ 71 h 71"/>
                <a:gd name="T18" fmla="*/ 63 w 71"/>
                <a:gd name="T19" fmla="*/ 63 h 71"/>
                <a:gd name="T20" fmla="*/ 71 w 71"/>
                <a:gd name="T21" fmla="*/ 55 h 71"/>
                <a:gd name="T22" fmla="*/ 71 w 71"/>
                <a:gd name="T23" fmla="*/ 40 h 71"/>
                <a:gd name="T24" fmla="*/ 71 w 71"/>
                <a:gd name="T25" fmla="*/ 24 h 71"/>
                <a:gd name="T26" fmla="*/ 63 w 71"/>
                <a:gd name="T27" fmla="*/ 16 h 71"/>
                <a:gd name="T28" fmla="*/ 55 w 71"/>
                <a:gd name="T29" fmla="*/ 0 h 71"/>
                <a:gd name="T30" fmla="*/ 47 w 71"/>
                <a:gd name="T31" fmla="*/ 0 h 71"/>
                <a:gd name="T32" fmla="*/ 39 w 71"/>
                <a:gd name="T33" fmla="*/ 8 h 71"/>
                <a:gd name="T34" fmla="*/ 24 w 71"/>
                <a:gd name="T35" fmla="*/ 16 h 71"/>
                <a:gd name="T36" fmla="*/ 8 w 71"/>
                <a:gd name="T37" fmla="*/ 16 h 71"/>
                <a:gd name="T38" fmla="*/ 0 w 71"/>
                <a:gd name="T39" fmla="*/ 1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71">
                  <a:moveTo>
                    <a:pt x="0" y="16"/>
                  </a:moveTo>
                  <a:lnTo>
                    <a:pt x="8" y="24"/>
                  </a:lnTo>
                  <a:lnTo>
                    <a:pt x="16" y="32"/>
                  </a:lnTo>
                  <a:lnTo>
                    <a:pt x="24" y="55"/>
                  </a:lnTo>
                  <a:lnTo>
                    <a:pt x="32" y="63"/>
                  </a:lnTo>
                  <a:lnTo>
                    <a:pt x="32" y="71"/>
                  </a:lnTo>
                  <a:lnTo>
                    <a:pt x="39" y="71"/>
                  </a:lnTo>
                  <a:lnTo>
                    <a:pt x="55" y="71"/>
                  </a:lnTo>
                  <a:lnTo>
                    <a:pt x="63" y="71"/>
                  </a:lnTo>
                  <a:lnTo>
                    <a:pt x="63" y="63"/>
                  </a:lnTo>
                  <a:lnTo>
                    <a:pt x="71" y="55"/>
                  </a:lnTo>
                  <a:lnTo>
                    <a:pt x="71" y="40"/>
                  </a:lnTo>
                  <a:lnTo>
                    <a:pt x="71" y="24"/>
                  </a:lnTo>
                  <a:lnTo>
                    <a:pt x="63" y="16"/>
                  </a:lnTo>
                  <a:lnTo>
                    <a:pt x="55" y="0"/>
                  </a:lnTo>
                  <a:lnTo>
                    <a:pt x="47" y="0"/>
                  </a:lnTo>
                  <a:lnTo>
                    <a:pt x="39" y="8"/>
                  </a:lnTo>
                  <a:lnTo>
                    <a:pt x="24" y="16"/>
                  </a:lnTo>
                  <a:lnTo>
                    <a:pt x="8" y="16"/>
                  </a:lnTo>
                  <a:lnTo>
                    <a:pt x="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0" name="Freeform 383"/>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 name="T98" fmla="*/ 87 w 482"/>
                <a:gd name="T99" fmla="*/ 774 h 821"/>
                <a:gd name="T100" fmla="*/ 126 w 482"/>
                <a:gd name="T101" fmla="*/ 805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lnTo>
                    <a:pt x="71" y="774"/>
                  </a:lnTo>
                  <a:lnTo>
                    <a:pt x="79" y="758"/>
                  </a:lnTo>
                  <a:lnTo>
                    <a:pt x="87" y="774"/>
                  </a:lnTo>
                  <a:lnTo>
                    <a:pt x="95" y="782"/>
                  </a:lnTo>
                  <a:lnTo>
                    <a:pt x="103" y="798"/>
                  </a:lnTo>
                  <a:lnTo>
                    <a:pt x="110" y="805"/>
                  </a:lnTo>
                  <a:lnTo>
                    <a:pt x="126" y="805"/>
                  </a:lnTo>
                  <a:lnTo>
                    <a:pt x="142" y="8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1" name="Freeform 384"/>
            <p:cNvSpPr>
              <a:spLocks/>
            </p:cNvSpPr>
            <p:nvPr/>
          </p:nvSpPr>
          <p:spPr bwMode="auto">
            <a:xfrm>
              <a:off x="1396" y="680"/>
              <a:ext cx="482" cy="821"/>
            </a:xfrm>
            <a:custGeom>
              <a:avLst/>
              <a:gdLst>
                <a:gd name="T0" fmla="*/ 197 w 482"/>
                <a:gd name="T1" fmla="*/ 805 h 821"/>
                <a:gd name="T2" fmla="*/ 197 w 482"/>
                <a:gd name="T3" fmla="*/ 766 h 821"/>
                <a:gd name="T4" fmla="*/ 158 w 482"/>
                <a:gd name="T5" fmla="*/ 742 h 821"/>
                <a:gd name="T6" fmla="*/ 110 w 482"/>
                <a:gd name="T7" fmla="*/ 726 h 821"/>
                <a:gd name="T8" fmla="*/ 95 w 482"/>
                <a:gd name="T9" fmla="*/ 695 h 821"/>
                <a:gd name="T10" fmla="*/ 103 w 482"/>
                <a:gd name="T11" fmla="*/ 632 h 821"/>
                <a:gd name="T12" fmla="*/ 126 w 482"/>
                <a:gd name="T13" fmla="*/ 584 h 821"/>
                <a:gd name="T14" fmla="*/ 166 w 482"/>
                <a:gd name="T15" fmla="*/ 553 h 821"/>
                <a:gd name="T16" fmla="*/ 245 w 482"/>
                <a:gd name="T17" fmla="*/ 505 h 821"/>
                <a:gd name="T18" fmla="*/ 261 w 482"/>
                <a:gd name="T19" fmla="*/ 474 h 821"/>
                <a:gd name="T20" fmla="*/ 292 w 482"/>
                <a:gd name="T21" fmla="*/ 418 h 821"/>
                <a:gd name="T22" fmla="*/ 316 w 482"/>
                <a:gd name="T23" fmla="*/ 395 h 821"/>
                <a:gd name="T24" fmla="*/ 308 w 482"/>
                <a:gd name="T25" fmla="*/ 371 h 821"/>
                <a:gd name="T26" fmla="*/ 324 w 482"/>
                <a:gd name="T27" fmla="*/ 339 h 821"/>
                <a:gd name="T28" fmla="*/ 348 w 482"/>
                <a:gd name="T29" fmla="*/ 323 h 821"/>
                <a:gd name="T30" fmla="*/ 419 w 482"/>
                <a:gd name="T31" fmla="*/ 284 h 821"/>
                <a:gd name="T32" fmla="*/ 443 w 482"/>
                <a:gd name="T33" fmla="*/ 213 h 821"/>
                <a:gd name="T34" fmla="*/ 443 w 482"/>
                <a:gd name="T35" fmla="*/ 158 h 821"/>
                <a:gd name="T36" fmla="*/ 459 w 482"/>
                <a:gd name="T37" fmla="*/ 86 h 821"/>
                <a:gd name="T38" fmla="*/ 474 w 482"/>
                <a:gd name="T39" fmla="*/ 31 h 821"/>
                <a:gd name="T40" fmla="*/ 451 w 482"/>
                <a:gd name="T41" fmla="*/ 7 h 821"/>
                <a:gd name="T42" fmla="*/ 395 w 482"/>
                <a:gd name="T43" fmla="*/ 23 h 821"/>
                <a:gd name="T44" fmla="*/ 340 w 482"/>
                <a:gd name="T45" fmla="*/ 63 h 821"/>
                <a:gd name="T46" fmla="*/ 308 w 482"/>
                <a:gd name="T47" fmla="*/ 110 h 821"/>
                <a:gd name="T48" fmla="*/ 269 w 482"/>
                <a:gd name="T49" fmla="*/ 126 h 821"/>
                <a:gd name="T50" fmla="*/ 229 w 482"/>
                <a:gd name="T51" fmla="*/ 181 h 821"/>
                <a:gd name="T52" fmla="*/ 190 w 482"/>
                <a:gd name="T53" fmla="*/ 205 h 821"/>
                <a:gd name="T54" fmla="*/ 174 w 482"/>
                <a:gd name="T55" fmla="*/ 268 h 821"/>
                <a:gd name="T56" fmla="*/ 197 w 482"/>
                <a:gd name="T57" fmla="*/ 244 h 821"/>
                <a:gd name="T58" fmla="*/ 229 w 482"/>
                <a:gd name="T59" fmla="*/ 205 h 821"/>
                <a:gd name="T60" fmla="*/ 277 w 482"/>
                <a:gd name="T61" fmla="*/ 173 h 821"/>
                <a:gd name="T62" fmla="*/ 316 w 482"/>
                <a:gd name="T63" fmla="*/ 142 h 821"/>
                <a:gd name="T64" fmla="*/ 372 w 482"/>
                <a:gd name="T65" fmla="*/ 86 h 821"/>
                <a:gd name="T66" fmla="*/ 411 w 482"/>
                <a:gd name="T67" fmla="*/ 71 h 821"/>
                <a:gd name="T68" fmla="*/ 411 w 482"/>
                <a:gd name="T69" fmla="*/ 86 h 821"/>
                <a:gd name="T70" fmla="*/ 356 w 482"/>
                <a:gd name="T71" fmla="*/ 134 h 821"/>
                <a:gd name="T72" fmla="*/ 324 w 482"/>
                <a:gd name="T73" fmla="*/ 158 h 821"/>
                <a:gd name="T74" fmla="*/ 253 w 482"/>
                <a:gd name="T75" fmla="*/ 252 h 821"/>
                <a:gd name="T76" fmla="*/ 229 w 482"/>
                <a:gd name="T77" fmla="*/ 292 h 821"/>
                <a:gd name="T78" fmla="*/ 158 w 482"/>
                <a:gd name="T79" fmla="*/ 363 h 821"/>
                <a:gd name="T80" fmla="*/ 103 w 482"/>
                <a:gd name="T81" fmla="*/ 402 h 821"/>
                <a:gd name="T82" fmla="*/ 79 w 482"/>
                <a:gd name="T83" fmla="*/ 442 h 821"/>
                <a:gd name="T84" fmla="*/ 47 w 482"/>
                <a:gd name="T85" fmla="*/ 489 h 821"/>
                <a:gd name="T86" fmla="*/ 16 w 482"/>
                <a:gd name="T87" fmla="*/ 553 h 821"/>
                <a:gd name="T88" fmla="*/ 8 w 482"/>
                <a:gd name="T89" fmla="*/ 647 h 821"/>
                <a:gd name="T90" fmla="*/ 16 w 482"/>
                <a:gd name="T91" fmla="*/ 687 h 821"/>
                <a:gd name="T92" fmla="*/ 16 w 482"/>
                <a:gd name="T93" fmla="*/ 734 h 821"/>
                <a:gd name="T94" fmla="*/ 16 w 482"/>
                <a:gd name="T95" fmla="*/ 758 h 821"/>
                <a:gd name="T96" fmla="*/ 55 w 482"/>
                <a:gd name="T97" fmla="*/ 766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821">
                  <a:moveTo>
                    <a:pt x="142" y="821"/>
                  </a:moveTo>
                  <a:lnTo>
                    <a:pt x="150" y="813"/>
                  </a:lnTo>
                  <a:lnTo>
                    <a:pt x="182" y="805"/>
                  </a:lnTo>
                  <a:lnTo>
                    <a:pt x="197" y="805"/>
                  </a:lnTo>
                  <a:lnTo>
                    <a:pt x="205" y="798"/>
                  </a:lnTo>
                  <a:lnTo>
                    <a:pt x="205" y="790"/>
                  </a:lnTo>
                  <a:lnTo>
                    <a:pt x="205" y="774"/>
                  </a:lnTo>
                  <a:lnTo>
                    <a:pt x="197" y="766"/>
                  </a:lnTo>
                  <a:lnTo>
                    <a:pt x="190" y="742"/>
                  </a:lnTo>
                  <a:lnTo>
                    <a:pt x="182" y="742"/>
                  </a:lnTo>
                  <a:lnTo>
                    <a:pt x="166" y="742"/>
                  </a:lnTo>
                  <a:lnTo>
                    <a:pt x="158" y="742"/>
                  </a:lnTo>
                  <a:lnTo>
                    <a:pt x="150" y="734"/>
                  </a:lnTo>
                  <a:lnTo>
                    <a:pt x="142" y="734"/>
                  </a:lnTo>
                  <a:lnTo>
                    <a:pt x="118" y="726"/>
                  </a:lnTo>
                  <a:lnTo>
                    <a:pt x="110" y="726"/>
                  </a:lnTo>
                  <a:lnTo>
                    <a:pt x="110" y="719"/>
                  </a:lnTo>
                  <a:lnTo>
                    <a:pt x="103" y="711"/>
                  </a:lnTo>
                  <a:lnTo>
                    <a:pt x="103" y="703"/>
                  </a:lnTo>
                  <a:lnTo>
                    <a:pt x="95" y="695"/>
                  </a:lnTo>
                  <a:lnTo>
                    <a:pt x="95" y="663"/>
                  </a:lnTo>
                  <a:lnTo>
                    <a:pt x="103" y="655"/>
                  </a:lnTo>
                  <a:lnTo>
                    <a:pt x="103" y="640"/>
                  </a:lnTo>
                  <a:lnTo>
                    <a:pt x="103" y="632"/>
                  </a:lnTo>
                  <a:lnTo>
                    <a:pt x="110" y="624"/>
                  </a:lnTo>
                  <a:lnTo>
                    <a:pt x="110" y="616"/>
                  </a:lnTo>
                  <a:lnTo>
                    <a:pt x="118" y="600"/>
                  </a:lnTo>
                  <a:lnTo>
                    <a:pt x="126" y="584"/>
                  </a:lnTo>
                  <a:lnTo>
                    <a:pt x="126" y="576"/>
                  </a:lnTo>
                  <a:lnTo>
                    <a:pt x="142" y="568"/>
                  </a:lnTo>
                  <a:lnTo>
                    <a:pt x="150" y="561"/>
                  </a:lnTo>
                  <a:lnTo>
                    <a:pt x="166" y="553"/>
                  </a:lnTo>
                  <a:lnTo>
                    <a:pt x="182" y="529"/>
                  </a:lnTo>
                  <a:lnTo>
                    <a:pt x="190" y="529"/>
                  </a:lnTo>
                  <a:lnTo>
                    <a:pt x="205" y="521"/>
                  </a:lnTo>
                  <a:lnTo>
                    <a:pt x="245" y="505"/>
                  </a:lnTo>
                  <a:lnTo>
                    <a:pt x="253" y="497"/>
                  </a:lnTo>
                  <a:lnTo>
                    <a:pt x="253" y="489"/>
                  </a:lnTo>
                  <a:lnTo>
                    <a:pt x="261" y="481"/>
                  </a:lnTo>
                  <a:lnTo>
                    <a:pt x="261" y="474"/>
                  </a:lnTo>
                  <a:lnTo>
                    <a:pt x="261" y="450"/>
                  </a:lnTo>
                  <a:lnTo>
                    <a:pt x="269" y="442"/>
                  </a:lnTo>
                  <a:lnTo>
                    <a:pt x="277" y="434"/>
                  </a:lnTo>
                  <a:lnTo>
                    <a:pt x="292" y="418"/>
                  </a:lnTo>
                  <a:lnTo>
                    <a:pt x="300" y="410"/>
                  </a:lnTo>
                  <a:lnTo>
                    <a:pt x="308" y="402"/>
                  </a:lnTo>
                  <a:lnTo>
                    <a:pt x="308" y="395"/>
                  </a:lnTo>
                  <a:lnTo>
                    <a:pt x="316" y="395"/>
                  </a:lnTo>
                  <a:lnTo>
                    <a:pt x="324" y="387"/>
                  </a:lnTo>
                  <a:lnTo>
                    <a:pt x="324" y="379"/>
                  </a:lnTo>
                  <a:lnTo>
                    <a:pt x="316" y="379"/>
                  </a:lnTo>
                  <a:lnTo>
                    <a:pt x="308" y="371"/>
                  </a:lnTo>
                  <a:lnTo>
                    <a:pt x="292" y="363"/>
                  </a:lnTo>
                  <a:lnTo>
                    <a:pt x="300" y="355"/>
                  </a:lnTo>
                  <a:lnTo>
                    <a:pt x="308" y="347"/>
                  </a:lnTo>
                  <a:lnTo>
                    <a:pt x="324" y="339"/>
                  </a:lnTo>
                  <a:lnTo>
                    <a:pt x="332" y="339"/>
                  </a:lnTo>
                  <a:lnTo>
                    <a:pt x="340" y="331"/>
                  </a:lnTo>
                  <a:lnTo>
                    <a:pt x="348" y="331"/>
                  </a:lnTo>
                  <a:lnTo>
                    <a:pt x="348" y="323"/>
                  </a:lnTo>
                  <a:lnTo>
                    <a:pt x="356" y="323"/>
                  </a:lnTo>
                  <a:lnTo>
                    <a:pt x="372" y="316"/>
                  </a:lnTo>
                  <a:lnTo>
                    <a:pt x="387" y="300"/>
                  </a:lnTo>
                  <a:lnTo>
                    <a:pt x="419" y="284"/>
                  </a:lnTo>
                  <a:lnTo>
                    <a:pt x="435" y="268"/>
                  </a:lnTo>
                  <a:lnTo>
                    <a:pt x="443" y="252"/>
                  </a:lnTo>
                  <a:lnTo>
                    <a:pt x="443" y="221"/>
                  </a:lnTo>
                  <a:lnTo>
                    <a:pt x="443" y="213"/>
                  </a:lnTo>
                  <a:lnTo>
                    <a:pt x="435" y="213"/>
                  </a:lnTo>
                  <a:lnTo>
                    <a:pt x="435" y="189"/>
                  </a:lnTo>
                  <a:lnTo>
                    <a:pt x="443" y="173"/>
                  </a:lnTo>
                  <a:lnTo>
                    <a:pt x="443" y="158"/>
                  </a:lnTo>
                  <a:lnTo>
                    <a:pt x="451" y="126"/>
                  </a:lnTo>
                  <a:lnTo>
                    <a:pt x="451" y="110"/>
                  </a:lnTo>
                  <a:lnTo>
                    <a:pt x="459" y="94"/>
                  </a:lnTo>
                  <a:lnTo>
                    <a:pt x="459" y="86"/>
                  </a:lnTo>
                  <a:lnTo>
                    <a:pt x="459" y="71"/>
                  </a:lnTo>
                  <a:lnTo>
                    <a:pt x="466" y="63"/>
                  </a:lnTo>
                  <a:lnTo>
                    <a:pt x="482" y="55"/>
                  </a:lnTo>
                  <a:lnTo>
                    <a:pt x="474" y="31"/>
                  </a:lnTo>
                  <a:lnTo>
                    <a:pt x="474" y="15"/>
                  </a:lnTo>
                  <a:lnTo>
                    <a:pt x="466" y="7"/>
                  </a:lnTo>
                  <a:lnTo>
                    <a:pt x="459" y="0"/>
                  </a:lnTo>
                  <a:lnTo>
                    <a:pt x="451" y="7"/>
                  </a:lnTo>
                  <a:lnTo>
                    <a:pt x="435" y="15"/>
                  </a:lnTo>
                  <a:lnTo>
                    <a:pt x="411" y="23"/>
                  </a:lnTo>
                  <a:lnTo>
                    <a:pt x="403" y="23"/>
                  </a:lnTo>
                  <a:lnTo>
                    <a:pt x="395" y="23"/>
                  </a:lnTo>
                  <a:lnTo>
                    <a:pt x="387" y="23"/>
                  </a:lnTo>
                  <a:lnTo>
                    <a:pt x="379" y="39"/>
                  </a:lnTo>
                  <a:lnTo>
                    <a:pt x="356" y="55"/>
                  </a:lnTo>
                  <a:lnTo>
                    <a:pt x="340" y="63"/>
                  </a:lnTo>
                  <a:lnTo>
                    <a:pt x="324" y="86"/>
                  </a:lnTo>
                  <a:lnTo>
                    <a:pt x="316" y="86"/>
                  </a:lnTo>
                  <a:lnTo>
                    <a:pt x="316" y="102"/>
                  </a:lnTo>
                  <a:lnTo>
                    <a:pt x="308" y="110"/>
                  </a:lnTo>
                  <a:lnTo>
                    <a:pt x="292" y="110"/>
                  </a:lnTo>
                  <a:lnTo>
                    <a:pt x="285" y="102"/>
                  </a:lnTo>
                  <a:lnTo>
                    <a:pt x="277" y="118"/>
                  </a:lnTo>
                  <a:lnTo>
                    <a:pt x="269" y="126"/>
                  </a:lnTo>
                  <a:lnTo>
                    <a:pt x="253" y="150"/>
                  </a:lnTo>
                  <a:lnTo>
                    <a:pt x="245" y="165"/>
                  </a:lnTo>
                  <a:lnTo>
                    <a:pt x="237" y="181"/>
                  </a:lnTo>
                  <a:lnTo>
                    <a:pt x="229" y="181"/>
                  </a:lnTo>
                  <a:lnTo>
                    <a:pt x="213" y="189"/>
                  </a:lnTo>
                  <a:lnTo>
                    <a:pt x="197" y="197"/>
                  </a:lnTo>
                  <a:lnTo>
                    <a:pt x="197" y="205"/>
                  </a:lnTo>
                  <a:lnTo>
                    <a:pt x="190" y="205"/>
                  </a:lnTo>
                  <a:lnTo>
                    <a:pt x="182" y="221"/>
                  </a:lnTo>
                  <a:lnTo>
                    <a:pt x="174" y="244"/>
                  </a:lnTo>
                  <a:lnTo>
                    <a:pt x="166" y="260"/>
                  </a:lnTo>
                  <a:lnTo>
                    <a:pt x="174" y="268"/>
                  </a:lnTo>
                  <a:lnTo>
                    <a:pt x="182" y="268"/>
                  </a:lnTo>
                  <a:lnTo>
                    <a:pt x="190" y="260"/>
                  </a:lnTo>
                  <a:lnTo>
                    <a:pt x="190" y="252"/>
                  </a:lnTo>
                  <a:lnTo>
                    <a:pt x="197" y="244"/>
                  </a:lnTo>
                  <a:lnTo>
                    <a:pt x="205" y="237"/>
                  </a:lnTo>
                  <a:lnTo>
                    <a:pt x="213" y="221"/>
                  </a:lnTo>
                  <a:lnTo>
                    <a:pt x="213" y="213"/>
                  </a:lnTo>
                  <a:lnTo>
                    <a:pt x="229" y="205"/>
                  </a:lnTo>
                  <a:lnTo>
                    <a:pt x="237" y="197"/>
                  </a:lnTo>
                  <a:lnTo>
                    <a:pt x="253" y="197"/>
                  </a:lnTo>
                  <a:lnTo>
                    <a:pt x="261" y="189"/>
                  </a:lnTo>
                  <a:lnTo>
                    <a:pt x="277" y="173"/>
                  </a:lnTo>
                  <a:lnTo>
                    <a:pt x="277" y="165"/>
                  </a:lnTo>
                  <a:lnTo>
                    <a:pt x="292" y="158"/>
                  </a:lnTo>
                  <a:lnTo>
                    <a:pt x="300" y="150"/>
                  </a:lnTo>
                  <a:lnTo>
                    <a:pt x="316" y="142"/>
                  </a:lnTo>
                  <a:lnTo>
                    <a:pt x="324" y="134"/>
                  </a:lnTo>
                  <a:lnTo>
                    <a:pt x="340" y="126"/>
                  </a:lnTo>
                  <a:lnTo>
                    <a:pt x="356" y="110"/>
                  </a:lnTo>
                  <a:lnTo>
                    <a:pt x="372" y="86"/>
                  </a:lnTo>
                  <a:lnTo>
                    <a:pt x="379" y="79"/>
                  </a:lnTo>
                  <a:lnTo>
                    <a:pt x="379" y="71"/>
                  </a:lnTo>
                  <a:lnTo>
                    <a:pt x="395" y="71"/>
                  </a:lnTo>
                  <a:lnTo>
                    <a:pt x="411" y="71"/>
                  </a:lnTo>
                  <a:lnTo>
                    <a:pt x="419" y="71"/>
                  </a:lnTo>
                  <a:lnTo>
                    <a:pt x="419" y="79"/>
                  </a:lnTo>
                  <a:lnTo>
                    <a:pt x="419" y="86"/>
                  </a:lnTo>
                  <a:lnTo>
                    <a:pt x="411" y="86"/>
                  </a:lnTo>
                  <a:lnTo>
                    <a:pt x="403" y="94"/>
                  </a:lnTo>
                  <a:lnTo>
                    <a:pt x="395" y="110"/>
                  </a:lnTo>
                  <a:lnTo>
                    <a:pt x="387" y="118"/>
                  </a:lnTo>
                  <a:lnTo>
                    <a:pt x="356" y="134"/>
                  </a:lnTo>
                  <a:lnTo>
                    <a:pt x="356" y="142"/>
                  </a:lnTo>
                  <a:lnTo>
                    <a:pt x="348" y="142"/>
                  </a:lnTo>
                  <a:lnTo>
                    <a:pt x="340" y="150"/>
                  </a:lnTo>
                  <a:lnTo>
                    <a:pt x="324" y="158"/>
                  </a:lnTo>
                  <a:lnTo>
                    <a:pt x="308" y="181"/>
                  </a:lnTo>
                  <a:lnTo>
                    <a:pt x="292" y="197"/>
                  </a:lnTo>
                  <a:lnTo>
                    <a:pt x="277" y="221"/>
                  </a:lnTo>
                  <a:lnTo>
                    <a:pt x="253" y="252"/>
                  </a:lnTo>
                  <a:lnTo>
                    <a:pt x="253" y="260"/>
                  </a:lnTo>
                  <a:lnTo>
                    <a:pt x="245" y="268"/>
                  </a:lnTo>
                  <a:lnTo>
                    <a:pt x="237" y="284"/>
                  </a:lnTo>
                  <a:lnTo>
                    <a:pt x="229" y="292"/>
                  </a:lnTo>
                  <a:lnTo>
                    <a:pt x="213" y="308"/>
                  </a:lnTo>
                  <a:lnTo>
                    <a:pt x="205" y="323"/>
                  </a:lnTo>
                  <a:lnTo>
                    <a:pt x="190" y="339"/>
                  </a:lnTo>
                  <a:lnTo>
                    <a:pt x="158" y="363"/>
                  </a:lnTo>
                  <a:lnTo>
                    <a:pt x="142" y="379"/>
                  </a:lnTo>
                  <a:lnTo>
                    <a:pt x="134" y="387"/>
                  </a:lnTo>
                  <a:lnTo>
                    <a:pt x="126" y="387"/>
                  </a:lnTo>
                  <a:lnTo>
                    <a:pt x="103" y="402"/>
                  </a:lnTo>
                  <a:lnTo>
                    <a:pt x="87" y="410"/>
                  </a:lnTo>
                  <a:lnTo>
                    <a:pt x="87" y="418"/>
                  </a:lnTo>
                  <a:lnTo>
                    <a:pt x="79" y="434"/>
                  </a:lnTo>
                  <a:lnTo>
                    <a:pt x="79" y="442"/>
                  </a:lnTo>
                  <a:lnTo>
                    <a:pt x="71" y="450"/>
                  </a:lnTo>
                  <a:lnTo>
                    <a:pt x="63" y="458"/>
                  </a:lnTo>
                  <a:lnTo>
                    <a:pt x="55" y="474"/>
                  </a:lnTo>
                  <a:lnTo>
                    <a:pt x="47" y="489"/>
                  </a:lnTo>
                  <a:lnTo>
                    <a:pt x="31" y="513"/>
                  </a:lnTo>
                  <a:lnTo>
                    <a:pt x="31" y="521"/>
                  </a:lnTo>
                  <a:lnTo>
                    <a:pt x="23" y="521"/>
                  </a:lnTo>
                  <a:lnTo>
                    <a:pt x="16" y="553"/>
                  </a:lnTo>
                  <a:lnTo>
                    <a:pt x="16" y="568"/>
                  </a:lnTo>
                  <a:lnTo>
                    <a:pt x="8" y="600"/>
                  </a:lnTo>
                  <a:lnTo>
                    <a:pt x="0" y="632"/>
                  </a:lnTo>
                  <a:lnTo>
                    <a:pt x="8" y="647"/>
                  </a:lnTo>
                  <a:lnTo>
                    <a:pt x="8" y="655"/>
                  </a:lnTo>
                  <a:lnTo>
                    <a:pt x="16" y="663"/>
                  </a:lnTo>
                  <a:lnTo>
                    <a:pt x="16" y="679"/>
                  </a:lnTo>
                  <a:lnTo>
                    <a:pt x="16" y="687"/>
                  </a:lnTo>
                  <a:lnTo>
                    <a:pt x="23" y="687"/>
                  </a:lnTo>
                  <a:lnTo>
                    <a:pt x="23" y="703"/>
                  </a:lnTo>
                  <a:lnTo>
                    <a:pt x="23" y="719"/>
                  </a:lnTo>
                  <a:lnTo>
                    <a:pt x="16" y="734"/>
                  </a:lnTo>
                  <a:lnTo>
                    <a:pt x="16" y="742"/>
                  </a:lnTo>
                  <a:lnTo>
                    <a:pt x="16" y="750"/>
                  </a:lnTo>
                  <a:lnTo>
                    <a:pt x="8" y="758"/>
                  </a:lnTo>
                  <a:lnTo>
                    <a:pt x="16" y="758"/>
                  </a:lnTo>
                  <a:lnTo>
                    <a:pt x="31" y="758"/>
                  </a:lnTo>
                  <a:lnTo>
                    <a:pt x="47" y="750"/>
                  </a:lnTo>
                  <a:lnTo>
                    <a:pt x="55" y="758"/>
                  </a:lnTo>
                  <a:lnTo>
                    <a:pt x="55" y="766"/>
                  </a:lnTo>
                  <a:lnTo>
                    <a:pt x="63" y="7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2" name="Freeform 385"/>
            <p:cNvSpPr>
              <a:spLocks/>
            </p:cNvSpPr>
            <p:nvPr/>
          </p:nvSpPr>
          <p:spPr bwMode="auto">
            <a:xfrm>
              <a:off x="1459" y="1438"/>
              <a:ext cx="79" cy="63"/>
            </a:xfrm>
            <a:custGeom>
              <a:avLst/>
              <a:gdLst>
                <a:gd name="T0" fmla="*/ 0 w 79"/>
                <a:gd name="T1" fmla="*/ 24 h 63"/>
                <a:gd name="T2" fmla="*/ 8 w 79"/>
                <a:gd name="T3" fmla="*/ 16 h 63"/>
                <a:gd name="T4" fmla="*/ 16 w 79"/>
                <a:gd name="T5" fmla="*/ 0 h 63"/>
                <a:gd name="T6" fmla="*/ 24 w 79"/>
                <a:gd name="T7" fmla="*/ 16 h 63"/>
                <a:gd name="T8" fmla="*/ 32 w 79"/>
                <a:gd name="T9" fmla="*/ 24 h 63"/>
                <a:gd name="T10" fmla="*/ 40 w 79"/>
                <a:gd name="T11" fmla="*/ 40 h 63"/>
                <a:gd name="T12" fmla="*/ 47 w 79"/>
                <a:gd name="T13" fmla="*/ 47 h 63"/>
                <a:gd name="T14" fmla="*/ 63 w 79"/>
                <a:gd name="T15" fmla="*/ 47 h 63"/>
                <a:gd name="T16" fmla="*/ 79 w 79"/>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3">
                  <a:moveTo>
                    <a:pt x="0" y="24"/>
                  </a:moveTo>
                  <a:lnTo>
                    <a:pt x="8" y="16"/>
                  </a:lnTo>
                  <a:lnTo>
                    <a:pt x="16" y="0"/>
                  </a:lnTo>
                  <a:lnTo>
                    <a:pt x="24" y="16"/>
                  </a:lnTo>
                  <a:lnTo>
                    <a:pt x="32" y="24"/>
                  </a:lnTo>
                  <a:lnTo>
                    <a:pt x="40" y="40"/>
                  </a:lnTo>
                  <a:lnTo>
                    <a:pt x="47" y="47"/>
                  </a:lnTo>
                  <a:lnTo>
                    <a:pt x="63" y="47"/>
                  </a:lnTo>
                  <a:lnTo>
                    <a:pt x="79"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3" name="Freeform 386"/>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4" name="Freeform 387"/>
            <p:cNvSpPr>
              <a:spLocks/>
            </p:cNvSpPr>
            <p:nvPr/>
          </p:nvSpPr>
          <p:spPr bwMode="auto">
            <a:xfrm>
              <a:off x="1625" y="1509"/>
              <a:ext cx="71" cy="253"/>
            </a:xfrm>
            <a:custGeom>
              <a:avLst/>
              <a:gdLst>
                <a:gd name="T0" fmla="*/ 40 w 71"/>
                <a:gd name="T1" fmla="*/ 16 h 253"/>
                <a:gd name="T2" fmla="*/ 24 w 71"/>
                <a:gd name="T3" fmla="*/ 8 h 253"/>
                <a:gd name="T4" fmla="*/ 16 w 71"/>
                <a:gd name="T5" fmla="*/ 8 h 253"/>
                <a:gd name="T6" fmla="*/ 8 w 71"/>
                <a:gd name="T7" fmla="*/ 0 h 253"/>
                <a:gd name="T8" fmla="*/ 8 w 71"/>
                <a:gd name="T9" fmla="*/ 8 h 253"/>
                <a:gd name="T10" fmla="*/ 0 w 71"/>
                <a:gd name="T11" fmla="*/ 16 h 253"/>
                <a:gd name="T12" fmla="*/ 8 w 71"/>
                <a:gd name="T13" fmla="*/ 24 h 253"/>
                <a:gd name="T14" fmla="*/ 16 w 71"/>
                <a:gd name="T15" fmla="*/ 32 h 253"/>
                <a:gd name="T16" fmla="*/ 32 w 71"/>
                <a:gd name="T17" fmla="*/ 55 h 253"/>
                <a:gd name="T18" fmla="*/ 32 w 71"/>
                <a:gd name="T19" fmla="*/ 63 h 253"/>
                <a:gd name="T20" fmla="*/ 32 w 71"/>
                <a:gd name="T21" fmla="*/ 95 h 253"/>
                <a:gd name="T22" fmla="*/ 40 w 71"/>
                <a:gd name="T23" fmla="*/ 111 h 253"/>
                <a:gd name="T24" fmla="*/ 40 w 71"/>
                <a:gd name="T25" fmla="*/ 142 h 253"/>
                <a:gd name="T26" fmla="*/ 40 w 71"/>
                <a:gd name="T27" fmla="*/ 158 h 253"/>
                <a:gd name="T28" fmla="*/ 40 w 71"/>
                <a:gd name="T29" fmla="*/ 166 h 253"/>
                <a:gd name="T30" fmla="*/ 24 w 71"/>
                <a:gd name="T31" fmla="*/ 174 h 253"/>
                <a:gd name="T32" fmla="*/ 16 w 71"/>
                <a:gd name="T33" fmla="*/ 174 h 253"/>
                <a:gd name="T34" fmla="*/ 24 w 71"/>
                <a:gd name="T35" fmla="*/ 190 h 253"/>
                <a:gd name="T36" fmla="*/ 24 w 71"/>
                <a:gd name="T37" fmla="*/ 213 h 253"/>
                <a:gd name="T38" fmla="*/ 32 w 71"/>
                <a:gd name="T39" fmla="*/ 229 h 253"/>
                <a:gd name="T40" fmla="*/ 32 w 71"/>
                <a:gd name="T41" fmla="*/ 237 h 253"/>
                <a:gd name="T42" fmla="*/ 40 w 71"/>
                <a:gd name="T43" fmla="*/ 245 h 253"/>
                <a:gd name="T44" fmla="*/ 40 w 71"/>
                <a:gd name="T45" fmla="*/ 253 h 253"/>
                <a:gd name="T46" fmla="*/ 48 w 71"/>
                <a:gd name="T47" fmla="*/ 245 h 253"/>
                <a:gd name="T48" fmla="*/ 48 w 71"/>
                <a:gd name="T49" fmla="*/ 237 h 253"/>
                <a:gd name="T50" fmla="*/ 56 w 71"/>
                <a:gd name="T51" fmla="*/ 221 h 253"/>
                <a:gd name="T52" fmla="*/ 56 w 71"/>
                <a:gd name="T53" fmla="*/ 182 h 253"/>
                <a:gd name="T54" fmla="*/ 56 w 71"/>
                <a:gd name="T55" fmla="*/ 166 h 253"/>
                <a:gd name="T56" fmla="*/ 63 w 71"/>
                <a:gd name="T57" fmla="*/ 150 h 253"/>
                <a:gd name="T58" fmla="*/ 71 w 71"/>
                <a:gd name="T59" fmla="*/ 134 h 253"/>
                <a:gd name="T60" fmla="*/ 71 w 71"/>
                <a:gd name="T61" fmla="*/ 111 h 253"/>
                <a:gd name="T62" fmla="*/ 71 w 71"/>
                <a:gd name="T63" fmla="*/ 87 h 253"/>
                <a:gd name="T64" fmla="*/ 56 w 71"/>
                <a:gd name="T65" fmla="*/ 63 h 253"/>
                <a:gd name="T66" fmla="*/ 48 w 71"/>
                <a:gd name="T67" fmla="*/ 40 h 253"/>
                <a:gd name="T68" fmla="*/ 48 w 71"/>
                <a:gd name="T69" fmla="*/ 32 h 253"/>
                <a:gd name="T70" fmla="*/ 40 w 71"/>
                <a:gd name="T71" fmla="*/ 1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253">
                  <a:moveTo>
                    <a:pt x="40" y="16"/>
                  </a:moveTo>
                  <a:lnTo>
                    <a:pt x="24" y="8"/>
                  </a:lnTo>
                  <a:lnTo>
                    <a:pt x="16" y="8"/>
                  </a:lnTo>
                  <a:lnTo>
                    <a:pt x="8" y="0"/>
                  </a:lnTo>
                  <a:lnTo>
                    <a:pt x="8" y="8"/>
                  </a:lnTo>
                  <a:lnTo>
                    <a:pt x="0" y="16"/>
                  </a:lnTo>
                  <a:lnTo>
                    <a:pt x="8" y="24"/>
                  </a:lnTo>
                  <a:lnTo>
                    <a:pt x="16" y="32"/>
                  </a:lnTo>
                  <a:lnTo>
                    <a:pt x="32" y="55"/>
                  </a:lnTo>
                  <a:lnTo>
                    <a:pt x="32" y="63"/>
                  </a:lnTo>
                  <a:lnTo>
                    <a:pt x="32" y="95"/>
                  </a:lnTo>
                  <a:lnTo>
                    <a:pt x="40" y="111"/>
                  </a:lnTo>
                  <a:lnTo>
                    <a:pt x="40" y="142"/>
                  </a:lnTo>
                  <a:lnTo>
                    <a:pt x="40" y="158"/>
                  </a:lnTo>
                  <a:lnTo>
                    <a:pt x="40" y="166"/>
                  </a:lnTo>
                  <a:lnTo>
                    <a:pt x="24" y="174"/>
                  </a:lnTo>
                  <a:lnTo>
                    <a:pt x="16" y="174"/>
                  </a:lnTo>
                  <a:lnTo>
                    <a:pt x="24" y="190"/>
                  </a:lnTo>
                  <a:lnTo>
                    <a:pt x="24" y="213"/>
                  </a:lnTo>
                  <a:lnTo>
                    <a:pt x="32" y="229"/>
                  </a:lnTo>
                  <a:lnTo>
                    <a:pt x="32" y="237"/>
                  </a:lnTo>
                  <a:lnTo>
                    <a:pt x="40" y="245"/>
                  </a:lnTo>
                  <a:lnTo>
                    <a:pt x="40" y="253"/>
                  </a:lnTo>
                  <a:lnTo>
                    <a:pt x="48" y="245"/>
                  </a:lnTo>
                  <a:lnTo>
                    <a:pt x="48" y="237"/>
                  </a:lnTo>
                  <a:lnTo>
                    <a:pt x="56" y="221"/>
                  </a:lnTo>
                  <a:lnTo>
                    <a:pt x="56" y="182"/>
                  </a:lnTo>
                  <a:lnTo>
                    <a:pt x="56" y="166"/>
                  </a:lnTo>
                  <a:lnTo>
                    <a:pt x="63" y="150"/>
                  </a:lnTo>
                  <a:lnTo>
                    <a:pt x="71" y="134"/>
                  </a:lnTo>
                  <a:lnTo>
                    <a:pt x="71" y="111"/>
                  </a:lnTo>
                  <a:lnTo>
                    <a:pt x="71" y="87"/>
                  </a:lnTo>
                  <a:lnTo>
                    <a:pt x="56" y="63"/>
                  </a:lnTo>
                  <a:lnTo>
                    <a:pt x="48" y="40"/>
                  </a:lnTo>
                  <a:lnTo>
                    <a:pt x="48" y="32"/>
                  </a:lnTo>
                  <a:lnTo>
                    <a:pt x="40" y="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5" name="Freeform 388"/>
            <p:cNvSpPr>
              <a:spLocks noEditPoints="1"/>
            </p:cNvSpPr>
            <p:nvPr/>
          </p:nvSpPr>
          <p:spPr bwMode="auto">
            <a:xfrm>
              <a:off x="1649" y="103"/>
              <a:ext cx="1677" cy="1438"/>
            </a:xfrm>
            <a:custGeom>
              <a:avLst/>
              <a:gdLst>
                <a:gd name="T0" fmla="*/ 1107 w 1677"/>
                <a:gd name="T1" fmla="*/ 300 h 1438"/>
                <a:gd name="T2" fmla="*/ 1218 w 1677"/>
                <a:gd name="T3" fmla="*/ 284 h 1438"/>
                <a:gd name="T4" fmla="*/ 1321 w 1677"/>
                <a:gd name="T5" fmla="*/ 245 h 1438"/>
                <a:gd name="T6" fmla="*/ 1360 w 1677"/>
                <a:gd name="T7" fmla="*/ 197 h 1438"/>
                <a:gd name="T8" fmla="*/ 1416 w 1677"/>
                <a:gd name="T9" fmla="*/ 189 h 1438"/>
                <a:gd name="T10" fmla="*/ 1432 w 1677"/>
                <a:gd name="T11" fmla="*/ 205 h 1438"/>
                <a:gd name="T12" fmla="*/ 1471 w 1677"/>
                <a:gd name="T13" fmla="*/ 95 h 1438"/>
                <a:gd name="T14" fmla="*/ 1566 w 1677"/>
                <a:gd name="T15" fmla="*/ 23 h 1438"/>
                <a:gd name="T16" fmla="*/ 1614 w 1677"/>
                <a:gd name="T17" fmla="*/ 16 h 1438"/>
                <a:gd name="T18" fmla="*/ 1542 w 1677"/>
                <a:gd name="T19" fmla="*/ 63 h 1438"/>
                <a:gd name="T20" fmla="*/ 1527 w 1677"/>
                <a:gd name="T21" fmla="*/ 126 h 1438"/>
                <a:gd name="T22" fmla="*/ 1582 w 1677"/>
                <a:gd name="T23" fmla="*/ 150 h 1438"/>
                <a:gd name="T24" fmla="*/ 1637 w 1677"/>
                <a:gd name="T25" fmla="*/ 197 h 1438"/>
                <a:gd name="T26" fmla="*/ 1606 w 1677"/>
                <a:gd name="T27" fmla="*/ 268 h 1438"/>
                <a:gd name="T28" fmla="*/ 1677 w 1677"/>
                <a:gd name="T29" fmla="*/ 292 h 1438"/>
                <a:gd name="T30" fmla="*/ 1606 w 1677"/>
                <a:gd name="T31" fmla="*/ 300 h 1438"/>
                <a:gd name="T32" fmla="*/ 1629 w 1677"/>
                <a:gd name="T33" fmla="*/ 347 h 1438"/>
                <a:gd name="T34" fmla="*/ 1614 w 1677"/>
                <a:gd name="T35" fmla="*/ 403 h 1438"/>
                <a:gd name="T36" fmla="*/ 1471 w 1677"/>
                <a:gd name="T37" fmla="*/ 450 h 1438"/>
                <a:gd name="T38" fmla="*/ 1353 w 1677"/>
                <a:gd name="T39" fmla="*/ 403 h 1438"/>
                <a:gd name="T40" fmla="*/ 1258 w 1677"/>
                <a:gd name="T41" fmla="*/ 316 h 1438"/>
                <a:gd name="T42" fmla="*/ 1163 w 1677"/>
                <a:gd name="T43" fmla="*/ 308 h 1438"/>
                <a:gd name="T44" fmla="*/ 957 w 1677"/>
                <a:gd name="T45" fmla="*/ 332 h 1438"/>
                <a:gd name="T46" fmla="*/ 514 w 1677"/>
                <a:gd name="T47" fmla="*/ 1335 h 1438"/>
                <a:gd name="T48" fmla="*/ 427 w 1677"/>
                <a:gd name="T49" fmla="*/ 1351 h 1438"/>
                <a:gd name="T50" fmla="*/ 380 w 1677"/>
                <a:gd name="T51" fmla="*/ 1311 h 1438"/>
                <a:gd name="T52" fmla="*/ 340 w 1677"/>
                <a:gd name="T53" fmla="*/ 1343 h 1438"/>
                <a:gd name="T54" fmla="*/ 213 w 1677"/>
                <a:gd name="T55" fmla="*/ 1343 h 1438"/>
                <a:gd name="T56" fmla="*/ 134 w 1677"/>
                <a:gd name="T57" fmla="*/ 1382 h 1438"/>
                <a:gd name="T58" fmla="*/ 63 w 1677"/>
                <a:gd name="T59" fmla="*/ 1438 h 1438"/>
                <a:gd name="T60" fmla="*/ 111 w 1677"/>
                <a:gd name="T61" fmla="*/ 1351 h 1438"/>
                <a:gd name="T62" fmla="*/ 142 w 1677"/>
                <a:gd name="T63" fmla="*/ 1272 h 1438"/>
                <a:gd name="T64" fmla="*/ 111 w 1677"/>
                <a:gd name="T65" fmla="*/ 1201 h 1438"/>
                <a:gd name="T66" fmla="*/ 71 w 1677"/>
                <a:gd name="T67" fmla="*/ 1082 h 1438"/>
                <a:gd name="T68" fmla="*/ 8 w 1677"/>
                <a:gd name="T69" fmla="*/ 1051 h 1438"/>
                <a:gd name="T70" fmla="*/ 63 w 1677"/>
                <a:gd name="T71" fmla="*/ 972 h 1438"/>
                <a:gd name="T72" fmla="*/ 71 w 1677"/>
                <a:gd name="T73" fmla="*/ 916 h 1438"/>
                <a:gd name="T74" fmla="*/ 166 w 1677"/>
                <a:gd name="T75" fmla="*/ 861 h 1438"/>
                <a:gd name="T76" fmla="*/ 190 w 1677"/>
                <a:gd name="T77" fmla="*/ 735 h 1438"/>
                <a:gd name="T78" fmla="*/ 221 w 1677"/>
                <a:gd name="T79" fmla="*/ 608 h 1438"/>
                <a:gd name="T80" fmla="*/ 245 w 1677"/>
                <a:gd name="T81" fmla="*/ 529 h 1438"/>
                <a:gd name="T82" fmla="*/ 308 w 1677"/>
                <a:gd name="T83" fmla="*/ 474 h 1438"/>
                <a:gd name="T84" fmla="*/ 427 w 1677"/>
                <a:gd name="T85" fmla="*/ 411 h 1438"/>
                <a:gd name="T86" fmla="*/ 522 w 1677"/>
                <a:gd name="T87" fmla="*/ 403 h 1438"/>
                <a:gd name="T88" fmla="*/ 625 w 1677"/>
                <a:gd name="T89" fmla="*/ 395 h 1438"/>
                <a:gd name="T90" fmla="*/ 704 w 1677"/>
                <a:gd name="T91" fmla="*/ 418 h 1438"/>
                <a:gd name="T92" fmla="*/ 649 w 1677"/>
                <a:gd name="T93" fmla="*/ 569 h 1438"/>
                <a:gd name="T94" fmla="*/ 617 w 1677"/>
                <a:gd name="T95" fmla="*/ 687 h 1438"/>
                <a:gd name="T96" fmla="*/ 593 w 1677"/>
                <a:gd name="T97" fmla="*/ 829 h 1438"/>
                <a:gd name="T98" fmla="*/ 593 w 1677"/>
                <a:gd name="T99" fmla="*/ 924 h 1438"/>
                <a:gd name="T100" fmla="*/ 538 w 1677"/>
                <a:gd name="T101" fmla="*/ 1043 h 1438"/>
                <a:gd name="T102" fmla="*/ 506 w 1677"/>
                <a:gd name="T103" fmla="*/ 1138 h 1438"/>
                <a:gd name="T104" fmla="*/ 435 w 1677"/>
                <a:gd name="T105" fmla="*/ 1177 h 1438"/>
                <a:gd name="T106" fmla="*/ 490 w 1677"/>
                <a:gd name="T107" fmla="*/ 1193 h 1438"/>
                <a:gd name="T108" fmla="*/ 546 w 1677"/>
                <a:gd name="T109" fmla="*/ 1264 h 1438"/>
                <a:gd name="T110" fmla="*/ 569 w 1677"/>
                <a:gd name="T111" fmla="*/ 1367 h 1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77" h="1438">
                  <a:moveTo>
                    <a:pt x="941" y="324"/>
                  </a:moveTo>
                  <a:lnTo>
                    <a:pt x="949" y="324"/>
                  </a:lnTo>
                  <a:lnTo>
                    <a:pt x="973" y="316"/>
                  </a:lnTo>
                  <a:lnTo>
                    <a:pt x="989" y="308"/>
                  </a:lnTo>
                  <a:lnTo>
                    <a:pt x="1020" y="308"/>
                  </a:lnTo>
                  <a:lnTo>
                    <a:pt x="1028" y="308"/>
                  </a:lnTo>
                  <a:lnTo>
                    <a:pt x="1099" y="300"/>
                  </a:lnTo>
                  <a:lnTo>
                    <a:pt x="1107" y="300"/>
                  </a:lnTo>
                  <a:lnTo>
                    <a:pt x="1123" y="300"/>
                  </a:lnTo>
                  <a:lnTo>
                    <a:pt x="1131" y="292"/>
                  </a:lnTo>
                  <a:lnTo>
                    <a:pt x="1131" y="284"/>
                  </a:lnTo>
                  <a:lnTo>
                    <a:pt x="1139" y="284"/>
                  </a:lnTo>
                  <a:lnTo>
                    <a:pt x="1155" y="276"/>
                  </a:lnTo>
                  <a:lnTo>
                    <a:pt x="1171" y="276"/>
                  </a:lnTo>
                  <a:lnTo>
                    <a:pt x="1194" y="284"/>
                  </a:lnTo>
                  <a:lnTo>
                    <a:pt x="1218" y="284"/>
                  </a:lnTo>
                  <a:lnTo>
                    <a:pt x="1226" y="276"/>
                  </a:lnTo>
                  <a:lnTo>
                    <a:pt x="1234" y="268"/>
                  </a:lnTo>
                  <a:lnTo>
                    <a:pt x="1242" y="253"/>
                  </a:lnTo>
                  <a:lnTo>
                    <a:pt x="1250" y="245"/>
                  </a:lnTo>
                  <a:lnTo>
                    <a:pt x="1250" y="237"/>
                  </a:lnTo>
                  <a:lnTo>
                    <a:pt x="1258" y="237"/>
                  </a:lnTo>
                  <a:lnTo>
                    <a:pt x="1313" y="237"/>
                  </a:lnTo>
                  <a:lnTo>
                    <a:pt x="1321" y="245"/>
                  </a:lnTo>
                  <a:lnTo>
                    <a:pt x="1329" y="245"/>
                  </a:lnTo>
                  <a:lnTo>
                    <a:pt x="1337" y="245"/>
                  </a:lnTo>
                  <a:lnTo>
                    <a:pt x="1345" y="245"/>
                  </a:lnTo>
                  <a:lnTo>
                    <a:pt x="1353" y="245"/>
                  </a:lnTo>
                  <a:lnTo>
                    <a:pt x="1360" y="229"/>
                  </a:lnTo>
                  <a:lnTo>
                    <a:pt x="1360" y="221"/>
                  </a:lnTo>
                  <a:lnTo>
                    <a:pt x="1353" y="205"/>
                  </a:lnTo>
                  <a:lnTo>
                    <a:pt x="1360" y="197"/>
                  </a:lnTo>
                  <a:lnTo>
                    <a:pt x="1368" y="189"/>
                  </a:lnTo>
                  <a:lnTo>
                    <a:pt x="1384" y="174"/>
                  </a:lnTo>
                  <a:lnTo>
                    <a:pt x="1392" y="166"/>
                  </a:lnTo>
                  <a:lnTo>
                    <a:pt x="1400" y="158"/>
                  </a:lnTo>
                  <a:lnTo>
                    <a:pt x="1400" y="166"/>
                  </a:lnTo>
                  <a:lnTo>
                    <a:pt x="1400" y="174"/>
                  </a:lnTo>
                  <a:lnTo>
                    <a:pt x="1408" y="181"/>
                  </a:lnTo>
                  <a:lnTo>
                    <a:pt x="1416" y="189"/>
                  </a:lnTo>
                  <a:lnTo>
                    <a:pt x="1416" y="197"/>
                  </a:lnTo>
                  <a:lnTo>
                    <a:pt x="1408" y="205"/>
                  </a:lnTo>
                  <a:lnTo>
                    <a:pt x="1408" y="213"/>
                  </a:lnTo>
                  <a:lnTo>
                    <a:pt x="1400" y="229"/>
                  </a:lnTo>
                  <a:lnTo>
                    <a:pt x="1408" y="237"/>
                  </a:lnTo>
                  <a:lnTo>
                    <a:pt x="1416" y="237"/>
                  </a:lnTo>
                  <a:lnTo>
                    <a:pt x="1432" y="213"/>
                  </a:lnTo>
                  <a:lnTo>
                    <a:pt x="1432" y="205"/>
                  </a:lnTo>
                  <a:lnTo>
                    <a:pt x="1440" y="197"/>
                  </a:lnTo>
                  <a:lnTo>
                    <a:pt x="1432" y="181"/>
                  </a:lnTo>
                  <a:lnTo>
                    <a:pt x="1432" y="158"/>
                  </a:lnTo>
                  <a:lnTo>
                    <a:pt x="1447" y="134"/>
                  </a:lnTo>
                  <a:lnTo>
                    <a:pt x="1447" y="126"/>
                  </a:lnTo>
                  <a:lnTo>
                    <a:pt x="1455" y="110"/>
                  </a:lnTo>
                  <a:lnTo>
                    <a:pt x="1463" y="102"/>
                  </a:lnTo>
                  <a:lnTo>
                    <a:pt x="1471" y="95"/>
                  </a:lnTo>
                  <a:lnTo>
                    <a:pt x="1479" y="87"/>
                  </a:lnTo>
                  <a:lnTo>
                    <a:pt x="1495" y="71"/>
                  </a:lnTo>
                  <a:lnTo>
                    <a:pt x="1511" y="63"/>
                  </a:lnTo>
                  <a:lnTo>
                    <a:pt x="1519" y="55"/>
                  </a:lnTo>
                  <a:lnTo>
                    <a:pt x="1519" y="47"/>
                  </a:lnTo>
                  <a:lnTo>
                    <a:pt x="1534" y="47"/>
                  </a:lnTo>
                  <a:lnTo>
                    <a:pt x="1542" y="39"/>
                  </a:lnTo>
                  <a:lnTo>
                    <a:pt x="1566" y="23"/>
                  </a:lnTo>
                  <a:lnTo>
                    <a:pt x="1574" y="23"/>
                  </a:lnTo>
                  <a:lnTo>
                    <a:pt x="1590" y="16"/>
                  </a:lnTo>
                  <a:lnTo>
                    <a:pt x="1606" y="8"/>
                  </a:lnTo>
                  <a:lnTo>
                    <a:pt x="1606" y="0"/>
                  </a:lnTo>
                  <a:lnTo>
                    <a:pt x="1621" y="0"/>
                  </a:lnTo>
                  <a:lnTo>
                    <a:pt x="1629" y="8"/>
                  </a:lnTo>
                  <a:lnTo>
                    <a:pt x="1621" y="16"/>
                  </a:lnTo>
                  <a:lnTo>
                    <a:pt x="1614" y="16"/>
                  </a:lnTo>
                  <a:lnTo>
                    <a:pt x="1606" y="23"/>
                  </a:lnTo>
                  <a:lnTo>
                    <a:pt x="1598" y="31"/>
                  </a:lnTo>
                  <a:lnTo>
                    <a:pt x="1590" y="39"/>
                  </a:lnTo>
                  <a:lnTo>
                    <a:pt x="1582" y="39"/>
                  </a:lnTo>
                  <a:lnTo>
                    <a:pt x="1566" y="47"/>
                  </a:lnTo>
                  <a:lnTo>
                    <a:pt x="1558" y="47"/>
                  </a:lnTo>
                  <a:lnTo>
                    <a:pt x="1550" y="55"/>
                  </a:lnTo>
                  <a:lnTo>
                    <a:pt x="1542" y="63"/>
                  </a:lnTo>
                  <a:lnTo>
                    <a:pt x="1527" y="87"/>
                  </a:lnTo>
                  <a:lnTo>
                    <a:pt x="1511" y="110"/>
                  </a:lnTo>
                  <a:lnTo>
                    <a:pt x="1503" y="126"/>
                  </a:lnTo>
                  <a:lnTo>
                    <a:pt x="1495" y="134"/>
                  </a:lnTo>
                  <a:lnTo>
                    <a:pt x="1511" y="126"/>
                  </a:lnTo>
                  <a:lnTo>
                    <a:pt x="1519" y="126"/>
                  </a:lnTo>
                  <a:lnTo>
                    <a:pt x="1527" y="118"/>
                  </a:lnTo>
                  <a:lnTo>
                    <a:pt x="1527" y="126"/>
                  </a:lnTo>
                  <a:lnTo>
                    <a:pt x="1534" y="134"/>
                  </a:lnTo>
                  <a:lnTo>
                    <a:pt x="1542" y="134"/>
                  </a:lnTo>
                  <a:lnTo>
                    <a:pt x="1558" y="134"/>
                  </a:lnTo>
                  <a:lnTo>
                    <a:pt x="1566" y="126"/>
                  </a:lnTo>
                  <a:lnTo>
                    <a:pt x="1574" y="134"/>
                  </a:lnTo>
                  <a:lnTo>
                    <a:pt x="1582" y="134"/>
                  </a:lnTo>
                  <a:lnTo>
                    <a:pt x="1582" y="142"/>
                  </a:lnTo>
                  <a:lnTo>
                    <a:pt x="1582" y="150"/>
                  </a:lnTo>
                  <a:lnTo>
                    <a:pt x="1582" y="158"/>
                  </a:lnTo>
                  <a:lnTo>
                    <a:pt x="1590" y="158"/>
                  </a:lnTo>
                  <a:lnTo>
                    <a:pt x="1598" y="158"/>
                  </a:lnTo>
                  <a:lnTo>
                    <a:pt x="1606" y="150"/>
                  </a:lnTo>
                  <a:lnTo>
                    <a:pt x="1621" y="142"/>
                  </a:lnTo>
                  <a:lnTo>
                    <a:pt x="1629" y="142"/>
                  </a:lnTo>
                  <a:lnTo>
                    <a:pt x="1629" y="189"/>
                  </a:lnTo>
                  <a:lnTo>
                    <a:pt x="1637" y="197"/>
                  </a:lnTo>
                  <a:lnTo>
                    <a:pt x="1637" y="213"/>
                  </a:lnTo>
                  <a:lnTo>
                    <a:pt x="1629" y="221"/>
                  </a:lnTo>
                  <a:lnTo>
                    <a:pt x="1614" y="237"/>
                  </a:lnTo>
                  <a:lnTo>
                    <a:pt x="1598" y="245"/>
                  </a:lnTo>
                  <a:lnTo>
                    <a:pt x="1598" y="253"/>
                  </a:lnTo>
                  <a:lnTo>
                    <a:pt x="1598" y="260"/>
                  </a:lnTo>
                  <a:lnTo>
                    <a:pt x="1598" y="268"/>
                  </a:lnTo>
                  <a:lnTo>
                    <a:pt x="1606" y="268"/>
                  </a:lnTo>
                  <a:lnTo>
                    <a:pt x="1614" y="268"/>
                  </a:lnTo>
                  <a:lnTo>
                    <a:pt x="1621" y="260"/>
                  </a:lnTo>
                  <a:lnTo>
                    <a:pt x="1637" y="253"/>
                  </a:lnTo>
                  <a:lnTo>
                    <a:pt x="1669" y="253"/>
                  </a:lnTo>
                  <a:lnTo>
                    <a:pt x="1669" y="260"/>
                  </a:lnTo>
                  <a:lnTo>
                    <a:pt x="1669" y="268"/>
                  </a:lnTo>
                  <a:lnTo>
                    <a:pt x="1677" y="284"/>
                  </a:lnTo>
                  <a:lnTo>
                    <a:pt x="1677" y="292"/>
                  </a:lnTo>
                  <a:lnTo>
                    <a:pt x="1677" y="300"/>
                  </a:lnTo>
                  <a:lnTo>
                    <a:pt x="1669" y="308"/>
                  </a:lnTo>
                  <a:lnTo>
                    <a:pt x="1661" y="316"/>
                  </a:lnTo>
                  <a:lnTo>
                    <a:pt x="1653" y="316"/>
                  </a:lnTo>
                  <a:lnTo>
                    <a:pt x="1637" y="308"/>
                  </a:lnTo>
                  <a:lnTo>
                    <a:pt x="1629" y="308"/>
                  </a:lnTo>
                  <a:lnTo>
                    <a:pt x="1621" y="300"/>
                  </a:lnTo>
                  <a:lnTo>
                    <a:pt x="1606" y="300"/>
                  </a:lnTo>
                  <a:lnTo>
                    <a:pt x="1590" y="300"/>
                  </a:lnTo>
                  <a:lnTo>
                    <a:pt x="1590" y="308"/>
                  </a:lnTo>
                  <a:lnTo>
                    <a:pt x="1582" y="316"/>
                  </a:lnTo>
                  <a:lnTo>
                    <a:pt x="1590" y="316"/>
                  </a:lnTo>
                  <a:lnTo>
                    <a:pt x="1590" y="324"/>
                  </a:lnTo>
                  <a:lnTo>
                    <a:pt x="1606" y="332"/>
                  </a:lnTo>
                  <a:lnTo>
                    <a:pt x="1621" y="339"/>
                  </a:lnTo>
                  <a:lnTo>
                    <a:pt x="1629" y="347"/>
                  </a:lnTo>
                  <a:lnTo>
                    <a:pt x="1669" y="347"/>
                  </a:lnTo>
                  <a:lnTo>
                    <a:pt x="1669" y="363"/>
                  </a:lnTo>
                  <a:lnTo>
                    <a:pt x="1661" y="363"/>
                  </a:lnTo>
                  <a:lnTo>
                    <a:pt x="1661" y="371"/>
                  </a:lnTo>
                  <a:lnTo>
                    <a:pt x="1653" y="379"/>
                  </a:lnTo>
                  <a:lnTo>
                    <a:pt x="1645" y="379"/>
                  </a:lnTo>
                  <a:lnTo>
                    <a:pt x="1637" y="387"/>
                  </a:lnTo>
                  <a:lnTo>
                    <a:pt x="1614" y="403"/>
                  </a:lnTo>
                  <a:lnTo>
                    <a:pt x="1598" y="411"/>
                  </a:lnTo>
                  <a:lnTo>
                    <a:pt x="1582" y="418"/>
                  </a:lnTo>
                  <a:lnTo>
                    <a:pt x="1566" y="426"/>
                  </a:lnTo>
                  <a:lnTo>
                    <a:pt x="1558" y="434"/>
                  </a:lnTo>
                  <a:lnTo>
                    <a:pt x="1542" y="442"/>
                  </a:lnTo>
                  <a:lnTo>
                    <a:pt x="1519" y="450"/>
                  </a:lnTo>
                  <a:lnTo>
                    <a:pt x="1503" y="450"/>
                  </a:lnTo>
                  <a:lnTo>
                    <a:pt x="1471" y="450"/>
                  </a:lnTo>
                  <a:lnTo>
                    <a:pt x="1447" y="450"/>
                  </a:lnTo>
                  <a:lnTo>
                    <a:pt x="1416" y="450"/>
                  </a:lnTo>
                  <a:lnTo>
                    <a:pt x="1400" y="458"/>
                  </a:lnTo>
                  <a:lnTo>
                    <a:pt x="1392" y="458"/>
                  </a:lnTo>
                  <a:lnTo>
                    <a:pt x="1384" y="450"/>
                  </a:lnTo>
                  <a:lnTo>
                    <a:pt x="1376" y="434"/>
                  </a:lnTo>
                  <a:lnTo>
                    <a:pt x="1360" y="411"/>
                  </a:lnTo>
                  <a:lnTo>
                    <a:pt x="1353" y="403"/>
                  </a:lnTo>
                  <a:lnTo>
                    <a:pt x="1337" y="387"/>
                  </a:lnTo>
                  <a:lnTo>
                    <a:pt x="1329" y="379"/>
                  </a:lnTo>
                  <a:lnTo>
                    <a:pt x="1321" y="371"/>
                  </a:lnTo>
                  <a:lnTo>
                    <a:pt x="1321" y="363"/>
                  </a:lnTo>
                  <a:lnTo>
                    <a:pt x="1297" y="347"/>
                  </a:lnTo>
                  <a:lnTo>
                    <a:pt x="1281" y="332"/>
                  </a:lnTo>
                  <a:lnTo>
                    <a:pt x="1273" y="324"/>
                  </a:lnTo>
                  <a:lnTo>
                    <a:pt x="1258" y="316"/>
                  </a:lnTo>
                  <a:lnTo>
                    <a:pt x="1258" y="308"/>
                  </a:lnTo>
                  <a:lnTo>
                    <a:pt x="1250" y="300"/>
                  </a:lnTo>
                  <a:lnTo>
                    <a:pt x="1242" y="292"/>
                  </a:lnTo>
                  <a:lnTo>
                    <a:pt x="1242" y="300"/>
                  </a:lnTo>
                  <a:lnTo>
                    <a:pt x="1234" y="300"/>
                  </a:lnTo>
                  <a:lnTo>
                    <a:pt x="1226" y="300"/>
                  </a:lnTo>
                  <a:lnTo>
                    <a:pt x="1202" y="308"/>
                  </a:lnTo>
                  <a:lnTo>
                    <a:pt x="1163" y="308"/>
                  </a:lnTo>
                  <a:lnTo>
                    <a:pt x="1163" y="324"/>
                  </a:lnTo>
                  <a:lnTo>
                    <a:pt x="1155" y="332"/>
                  </a:lnTo>
                  <a:lnTo>
                    <a:pt x="1084" y="332"/>
                  </a:lnTo>
                  <a:lnTo>
                    <a:pt x="989" y="347"/>
                  </a:lnTo>
                  <a:lnTo>
                    <a:pt x="981" y="347"/>
                  </a:lnTo>
                  <a:lnTo>
                    <a:pt x="973" y="339"/>
                  </a:lnTo>
                  <a:lnTo>
                    <a:pt x="973" y="332"/>
                  </a:lnTo>
                  <a:lnTo>
                    <a:pt x="957" y="332"/>
                  </a:lnTo>
                  <a:lnTo>
                    <a:pt x="949" y="332"/>
                  </a:lnTo>
                  <a:lnTo>
                    <a:pt x="941" y="324"/>
                  </a:lnTo>
                  <a:close/>
                  <a:moveTo>
                    <a:pt x="569" y="1367"/>
                  </a:moveTo>
                  <a:lnTo>
                    <a:pt x="561" y="1359"/>
                  </a:lnTo>
                  <a:lnTo>
                    <a:pt x="546" y="1359"/>
                  </a:lnTo>
                  <a:lnTo>
                    <a:pt x="530" y="1351"/>
                  </a:lnTo>
                  <a:lnTo>
                    <a:pt x="514" y="1343"/>
                  </a:lnTo>
                  <a:lnTo>
                    <a:pt x="514" y="1335"/>
                  </a:lnTo>
                  <a:lnTo>
                    <a:pt x="506" y="1327"/>
                  </a:lnTo>
                  <a:lnTo>
                    <a:pt x="498" y="1343"/>
                  </a:lnTo>
                  <a:lnTo>
                    <a:pt x="482" y="1343"/>
                  </a:lnTo>
                  <a:lnTo>
                    <a:pt x="459" y="1335"/>
                  </a:lnTo>
                  <a:lnTo>
                    <a:pt x="451" y="1327"/>
                  </a:lnTo>
                  <a:lnTo>
                    <a:pt x="443" y="1335"/>
                  </a:lnTo>
                  <a:lnTo>
                    <a:pt x="435" y="1343"/>
                  </a:lnTo>
                  <a:lnTo>
                    <a:pt x="427" y="1351"/>
                  </a:lnTo>
                  <a:lnTo>
                    <a:pt x="419" y="1343"/>
                  </a:lnTo>
                  <a:lnTo>
                    <a:pt x="411" y="1335"/>
                  </a:lnTo>
                  <a:lnTo>
                    <a:pt x="403" y="1335"/>
                  </a:lnTo>
                  <a:lnTo>
                    <a:pt x="403" y="1343"/>
                  </a:lnTo>
                  <a:lnTo>
                    <a:pt x="395" y="1343"/>
                  </a:lnTo>
                  <a:lnTo>
                    <a:pt x="387" y="1343"/>
                  </a:lnTo>
                  <a:lnTo>
                    <a:pt x="364" y="1327"/>
                  </a:lnTo>
                  <a:lnTo>
                    <a:pt x="380" y="1311"/>
                  </a:lnTo>
                  <a:lnTo>
                    <a:pt x="387" y="1296"/>
                  </a:lnTo>
                  <a:lnTo>
                    <a:pt x="372" y="1303"/>
                  </a:lnTo>
                  <a:lnTo>
                    <a:pt x="364" y="1311"/>
                  </a:lnTo>
                  <a:lnTo>
                    <a:pt x="356" y="1311"/>
                  </a:lnTo>
                  <a:lnTo>
                    <a:pt x="348" y="1319"/>
                  </a:lnTo>
                  <a:lnTo>
                    <a:pt x="348" y="1327"/>
                  </a:lnTo>
                  <a:lnTo>
                    <a:pt x="348" y="1343"/>
                  </a:lnTo>
                  <a:lnTo>
                    <a:pt x="340" y="1343"/>
                  </a:lnTo>
                  <a:lnTo>
                    <a:pt x="340" y="1351"/>
                  </a:lnTo>
                  <a:lnTo>
                    <a:pt x="332" y="1359"/>
                  </a:lnTo>
                  <a:lnTo>
                    <a:pt x="269" y="1359"/>
                  </a:lnTo>
                  <a:lnTo>
                    <a:pt x="261" y="1351"/>
                  </a:lnTo>
                  <a:lnTo>
                    <a:pt x="253" y="1351"/>
                  </a:lnTo>
                  <a:lnTo>
                    <a:pt x="237" y="1343"/>
                  </a:lnTo>
                  <a:lnTo>
                    <a:pt x="229" y="1343"/>
                  </a:lnTo>
                  <a:lnTo>
                    <a:pt x="213" y="1343"/>
                  </a:lnTo>
                  <a:lnTo>
                    <a:pt x="198" y="1335"/>
                  </a:lnTo>
                  <a:lnTo>
                    <a:pt x="198" y="1343"/>
                  </a:lnTo>
                  <a:lnTo>
                    <a:pt x="182" y="1351"/>
                  </a:lnTo>
                  <a:lnTo>
                    <a:pt x="166" y="1359"/>
                  </a:lnTo>
                  <a:lnTo>
                    <a:pt x="150" y="1367"/>
                  </a:lnTo>
                  <a:lnTo>
                    <a:pt x="150" y="1375"/>
                  </a:lnTo>
                  <a:lnTo>
                    <a:pt x="142" y="1375"/>
                  </a:lnTo>
                  <a:lnTo>
                    <a:pt x="134" y="1382"/>
                  </a:lnTo>
                  <a:lnTo>
                    <a:pt x="126" y="1390"/>
                  </a:lnTo>
                  <a:lnTo>
                    <a:pt x="126" y="1398"/>
                  </a:lnTo>
                  <a:lnTo>
                    <a:pt x="119" y="1398"/>
                  </a:lnTo>
                  <a:lnTo>
                    <a:pt x="111" y="1414"/>
                  </a:lnTo>
                  <a:lnTo>
                    <a:pt x="103" y="1422"/>
                  </a:lnTo>
                  <a:lnTo>
                    <a:pt x="95" y="1422"/>
                  </a:lnTo>
                  <a:lnTo>
                    <a:pt x="79" y="1430"/>
                  </a:lnTo>
                  <a:lnTo>
                    <a:pt x="63" y="1438"/>
                  </a:lnTo>
                  <a:lnTo>
                    <a:pt x="63" y="1430"/>
                  </a:lnTo>
                  <a:lnTo>
                    <a:pt x="63" y="1422"/>
                  </a:lnTo>
                  <a:lnTo>
                    <a:pt x="71" y="1414"/>
                  </a:lnTo>
                  <a:lnTo>
                    <a:pt x="71" y="1390"/>
                  </a:lnTo>
                  <a:lnTo>
                    <a:pt x="71" y="1375"/>
                  </a:lnTo>
                  <a:lnTo>
                    <a:pt x="79" y="1359"/>
                  </a:lnTo>
                  <a:lnTo>
                    <a:pt x="95" y="1351"/>
                  </a:lnTo>
                  <a:lnTo>
                    <a:pt x="111" y="1351"/>
                  </a:lnTo>
                  <a:lnTo>
                    <a:pt x="126" y="1351"/>
                  </a:lnTo>
                  <a:lnTo>
                    <a:pt x="126" y="1343"/>
                  </a:lnTo>
                  <a:lnTo>
                    <a:pt x="134" y="1335"/>
                  </a:lnTo>
                  <a:lnTo>
                    <a:pt x="134" y="1327"/>
                  </a:lnTo>
                  <a:lnTo>
                    <a:pt x="142" y="1327"/>
                  </a:lnTo>
                  <a:lnTo>
                    <a:pt x="142" y="1311"/>
                  </a:lnTo>
                  <a:lnTo>
                    <a:pt x="142" y="1296"/>
                  </a:lnTo>
                  <a:lnTo>
                    <a:pt x="142" y="1272"/>
                  </a:lnTo>
                  <a:lnTo>
                    <a:pt x="142" y="1256"/>
                  </a:lnTo>
                  <a:lnTo>
                    <a:pt x="134" y="1240"/>
                  </a:lnTo>
                  <a:lnTo>
                    <a:pt x="134" y="1217"/>
                  </a:lnTo>
                  <a:lnTo>
                    <a:pt x="126" y="1217"/>
                  </a:lnTo>
                  <a:lnTo>
                    <a:pt x="126" y="1209"/>
                  </a:lnTo>
                  <a:lnTo>
                    <a:pt x="119" y="1209"/>
                  </a:lnTo>
                  <a:lnTo>
                    <a:pt x="111" y="1209"/>
                  </a:lnTo>
                  <a:lnTo>
                    <a:pt x="111" y="1201"/>
                  </a:lnTo>
                  <a:lnTo>
                    <a:pt x="103" y="1185"/>
                  </a:lnTo>
                  <a:lnTo>
                    <a:pt x="103" y="1177"/>
                  </a:lnTo>
                  <a:lnTo>
                    <a:pt x="103" y="1138"/>
                  </a:lnTo>
                  <a:lnTo>
                    <a:pt x="95" y="1122"/>
                  </a:lnTo>
                  <a:lnTo>
                    <a:pt x="95" y="1106"/>
                  </a:lnTo>
                  <a:lnTo>
                    <a:pt x="87" y="1098"/>
                  </a:lnTo>
                  <a:lnTo>
                    <a:pt x="79" y="1090"/>
                  </a:lnTo>
                  <a:lnTo>
                    <a:pt x="71" y="1082"/>
                  </a:lnTo>
                  <a:lnTo>
                    <a:pt x="63" y="1082"/>
                  </a:lnTo>
                  <a:lnTo>
                    <a:pt x="47" y="1082"/>
                  </a:lnTo>
                  <a:lnTo>
                    <a:pt x="32" y="1082"/>
                  </a:lnTo>
                  <a:lnTo>
                    <a:pt x="8" y="1074"/>
                  </a:lnTo>
                  <a:lnTo>
                    <a:pt x="0" y="1074"/>
                  </a:lnTo>
                  <a:lnTo>
                    <a:pt x="0" y="1066"/>
                  </a:lnTo>
                  <a:lnTo>
                    <a:pt x="8" y="1058"/>
                  </a:lnTo>
                  <a:lnTo>
                    <a:pt x="8" y="1051"/>
                  </a:lnTo>
                  <a:lnTo>
                    <a:pt x="8" y="1027"/>
                  </a:lnTo>
                  <a:lnTo>
                    <a:pt x="16" y="1019"/>
                  </a:lnTo>
                  <a:lnTo>
                    <a:pt x="24" y="1011"/>
                  </a:lnTo>
                  <a:lnTo>
                    <a:pt x="39" y="995"/>
                  </a:lnTo>
                  <a:lnTo>
                    <a:pt x="47" y="987"/>
                  </a:lnTo>
                  <a:lnTo>
                    <a:pt x="55" y="979"/>
                  </a:lnTo>
                  <a:lnTo>
                    <a:pt x="55" y="972"/>
                  </a:lnTo>
                  <a:lnTo>
                    <a:pt x="63" y="972"/>
                  </a:lnTo>
                  <a:lnTo>
                    <a:pt x="71" y="964"/>
                  </a:lnTo>
                  <a:lnTo>
                    <a:pt x="71" y="956"/>
                  </a:lnTo>
                  <a:lnTo>
                    <a:pt x="63" y="956"/>
                  </a:lnTo>
                  <a:lnTo>
                    <a:pt x="55" y="948"/>
                  </a:lnTo>
                  <a:lnTo>
                    <a:pt x="39" y="940"/>
                  </a:lnTo>
                  <a:lnTo>
                    <a:pt x="47" y="932"/>
                  </a:lnTo>
                  <a:lnTo>
                    <a:pt x="55" y="924"/>
                  </a:lnTo>
                  <a:lnTo>
                    <a:pt x="71" y="916"/>
                  </a:lnTo>
                  <a:lnTo>
                    <a:pt x="79" y="916"/>
                  </a:lnTo>
                  <a:lnTo>
                    <a:pt x="87" y="908"/>
                  </a:lnTo>
                  <a:lnTo>
                    <a:pt x="95" y="908"/>
                  </a:lnTo>
                  <a:lnTo>
                    <a:pt x="95" y="900"/>
                  </a:lnTo>
                  <a:lnTo>
                    <a:pt x="103" y="900"/>
                  </a:lnTo>
                  <a:lnTo>
                    <a:pt x="119" y="893"/>
                  </a:lnTo>
                  <a:lnTo>
                    <a:pt x="134" y="877"/>
                  </a:lnTo>
                  <a:lnTo>
                    <a:pt x="166" y="861"/>
                  </a:lnTo>
                  <a:lnTo>
                    <a:pt x="182" y="845"/>
                  </a:lnTo>
                  <a:lnTo>
                    <a:pt x="190" y="829"/>
                  </a:lnTo>
                  <a:lnTo>
                    <a:pt x="190" y="798"/>
                  </a:lnTo>
                  <a:lnTo>
                    <a:pt x="190" y="790"/>
                  </a:lnTo>
                  <a:lnTo>
                    <a:pt x="182" y="790"/>
                  </a:lnTo>
                  <a:lnTo>
                    <a:pt x="182" y="766"/>
                  </a:lnTo>
                  <a:lnTo>
                    <a:pt x="190" y="750"/>
                  </a:lnTo>
                  <a:lnTo>
                    <a:pt x="190" y="735"/>
                  </a:lnTo>
                  <a:lnTo>
                    <a:pt x="198" y="703"/>
                  </a:lnTo>
                  <a:lnTo>
                    <a:pt x="198" y="687"/>
                  </a:lnTo>
                  <a:lnTo>
                    <a:pt x="206" y="671"/>
                  </a:lnTo>
                  <a:lnTo>
                    <a:pt x="206" y="663"/>
                  </a:lnTo>
                  <a:lnTo>
                    <a:pt x="206" y="648"/>
                  </a:lnTo>
                  <a:lnTo>
                    <a:pt x="213" y="640"/>
                  </a:lnTo>
                  <a:lnTo>
                    <a:pt x="229" y="632"/>
                  </a:lnTo>
                  <a:lnTo>
                    <a:pt x="221" y="608"/>
                  </a:lnTo>
                  <a:lnTo>
                    <a:pt x="221" y="592"/>
                  </a:lnTo>
                  <a:lnTo>
                    <a:pt x="213" y="584"/>
                  </a:lnTo>
                  <a:lnTo>
                    <a:pt x="206" y="577"/>
                  </a:lnTo>
                  <a:lnTo>
                    <a:pt x="213" y="577"/>
                  </a:lnTo>
                  <a:lnTo>
                    <a:pt x="221" y="553"/>
                  </a:lnTo>
                  <a:lnTo>
                    <a:pt x="229" y="553"/>
                  </a:lnTo>
                  <a:lnTo>
                    <a:pt x="237" y="537"/>
                  </a:lnTo>
                  <a:lnTo>
                    <a:pt x="245" y="529"/>
                  </a:lnTo>
                  <a:lnTo>
                    <a:pt x="253" y="521"/>
                  </a:lnTo>
                  <a:lnTo>
                    <a:pt x="253" y="513"/>
                  </a:lnTo>
                  <a:lnTo>
                    <a:pt x="261" y="505"/>
                  </a:lnTo>
                  <a:lnTo>
                    <a:pt x="269" y="490"/>
                  </a:lnTo>
                  <a:lnTo>
                    <a:pt x="277" y="490"/>
                  </a:lnTo>
                  <a:lnTo>
                    <a:pt x="285" y="482"/>
                  </a:lnTo>
                  <a:lnTo>
                    <a:pt x="300" y="474"/>
                  </a:lnTo>
                  <a:lnTo>
                    <a:pt x="308" y="474"/>
                  </a:lnTo>
                  <a:lnTo>
                    <a:pt x="324" y="474"/>
                  </a:lnTo>
                  <a:lnTo>
                    <a:pt x="340" y="458"/>
                  </a:lnTo>
                  <a:lnTo>
                    <a:pt x="356" y="450"/>
                  </a:lnTo>
                  <a:lnTo>
                    <a:pt x="372" y="442"/>
                  </a:lnTo>
                  <a:lnTo>
                    <a:pt x="403" y="426"/>
                  </a:lnTo>
                  <a:lnTo>
                    <a:pt x="411" y="426"/>
                  </a:lnTo>
                  <a:lnTo>
                    <a:pt x="411" y="418"/>
                  </a:lnTo>
                  <a:lnTo>
                    <a:pt x="427" y="411"/>
                  </a:lnTo>
                  <a:lnTo>
                    <a:pt x="451" y="403"/>
                  </a:lnTo>
                  <a:lnTo>
                    <a:pt x="467" y="403"/>
                  </a:lnTo>
                  <a:lnTo>
                    <a:pt x="474" y="403"/>
                  </a:lnTo>
                  <a:lnTo>
                    <a:pt x="482" y="411"/>
                  </a:lnTo>
                  <a:lnTo>
                    <a:pt x="498" y="411"/>
                  </a:lnTo>
                  <a:lnTo>
                    <a:pt x="506" y="418"/>
                  </a:lnTo>
                  <a:lnTo>
                    <a:pt x="514" y="411"/>
                  </a:lnTo>
                  <a:lnTo>
                    <a:pt x="522" y="403"/>
                  </a:lnTo>
                  <a:lnTo>
                    <a:pt x="530" y="403"/>
                  </a:lnTo>
                  <a:lnTo>
                    <a:pt x="561" y="395"/>
                  </a:lnTo>
                  <a:lnTo>
                    <a:pt x="577" y="395"/>
                  </a:lnTo>
                  <a:lnTo>
                    <a:pt x="585" y="403"/>
                  </a:lnTo>
                  <a:lnTo>
                    <a:pt x="593" y="411"/>
                  </a:lnTo>
                  <a:lnTo>
                    <a:pt x="601" y="411"/>
                  </a:lnTo>
                  <a:lnTo>
                    <a:pt x="617" y="411"/>
                  </a:lnTo>
                  <a:lnTo>
                    <a:pt x="625" y="395"/>
                  </a:lnTo>
                  <a:lnTo>
                    <a:pt x="656" y="403"/>
                  </a:lnTo>
                  <a:lnTo>
                    <a:pt x="672" y="395"/>
                  </a:lnTo>
                  <a:lnTo>
                    <a:pt x="688" y="387"/>
                  </a:lnTo>
                  <a:lnTo>
                    <a:pt x="688" y="395"/>
                  </a:lnTo>
                  <a:lnTo>
                    <a:pt x="688" y="403"/>
                  </a:lnTo>
                  <a:lnTo>
                    <a:pt x="688" y="411"/>
                  </a:lnTo>
                  <a:lnTo>
                    <a:pt x="696" y="418"/>
                  </a:lnTo>
                  <a:lnTo>
                    <a:pt x="704" y="418"/>
                  </a:lnTo>
                  <a:lnTo>
                    <a:pt x="704" y="426"/>
                  </a:lnTo>
                  <a:lnTo>
                    <a:pt x="704" y="434"/>
                  </a:lnTo>
                  <a:lnTo>
                    <a:pt x="696" y="450"/>
                  </a:lnTo>
                  <a:lnTo>
                    <a:pt x="688" y="466"/>
                  </a:lnTo>
                  <a:lnTo>
                    <a:pt x="664" y="513"/>
                  </a:lnTo>
                  <a:lnTo>
                    <a:pt x="656" y="529"/>
                  </a:lnTo>
                  <a:lnTo>
                    <a:pt x="656" y="553"/>
                  </a:lnTo>
                  <a:lnTo>
                    <a:pt x="649" y="569"/>
                  </a:lnTo>
                  <a:lnTo>
                    <a:pt x="649" y="584"/>
                  </a:lnTo>
                  <a:lnTo>
                    <a:pt x="641" y="584"/>
                  </a:lnTo>
                  <a:lnTo>
                    <a:pt x="641" y="592"/>
                  </a:lnTo>
                  <a:lnTo>
                    <a:pt x="633" y="616"/>
                  </a:lnTo>
                  <a:lnTo>
                    <a:pt x="633" y="632"/>
                  </a:lnTo>
                  <a:lnTo>
                    <a:pt x="625" y="648"/>
                  </a:lnTo>
                  <a:lnTo>
                    <a:pt x="617" y="671"/>
                  </a:lnTo>
                  <a:lnTo>
                    <a:pt x="617" y="687"/>
                  </a:lnTo>
                  <a:lnTo>
                    <a:pt x="609" y="695"/>
                  </a:lnTo>
                  <a:lnTo>
                    <a:pt x="609" y="727"/>
                  </a:lnTo>
                  <a:lnTo>
                    <a:pt x="601" y="735"/>
                  </a:lnTo>
                  <a:lnTo>
                    <a:pt x="601" y="758"/>
                  </a:lnTo>
                  <a:lnTo>
                    <a:pt x="601" y="782"/>
                  </a:lnTo>
                  <a:lnTo>
                    <a:pt x="593" y="790"/>
                  </a:lnTo>
                  <a:lnTo>
                    <a:pt x="593" y="806"/>
                  </a:lnTo>
                  <a:lnTo>
                    <a:pt x="593" y="829"/>
                  </a:lnTo>
                  <a:lnTo>
                    <a:pt x="593" y="861"/>
                  </a:lnTo>
                  <a:lnTo>
                    <a:pt x="601" y="869"/>
                  </a:lnTo>
                  <a:lnTo>
                    <a:pt x="601" y="877"/>
                  </a:lnTo>
                  <a:lnTo>
                    <a:pt x="601" y="885"/>
                  </a:lnTo>
                  <a:lnTo>
                    <a:pt x="609" y="893"/>
                  </a:lnTo>
                  <a:lnTo>
                    <a:pt x="609" y="908"/>
                  </a:lnTo>
                  <a:lnTo>
                    <a:pt x="601" y="916"/>
                  </a:lnTo>
                  <a:lnTo>
                    <a:pt x="593" y="924"/>
                  </a:lnTo>
                  <a:lnTo>
                    <a:pt x="577" y="940"/>
                  </a:lnTo>
                  <a:lnTo>
                    <a:pt x="569" y="948"/>
                  </a:lnTo>
                  <a:lnTo>
                    <a:pt x="561" y="956"/>
                  </a:lnTo>
                  <a:lnTo>
                    <a:pt x="554" y="964"/>
                  </a:lnTo>
                  <a:lnTo>
                    <a:pt x="546" y="972"/>
                  </a:lnTo>
                  <a:lnTo>
                    <a:pt x="538" y="979"/>
                  </a:lnTo>
                  <a:lnTo>
                    <a:pt x="538" y="1035"/>
                  </a:lnTo>
                  <a:lnTo>
                    <a:pt x="538" y="1043"/>
                  </a:lnTo>
                  <a:lnTo>
                    <a:pt x="530" y="1043"/>
                  </a:lnTo>
                  <a:lnTo>
                    <a:pt x="530" y="1066"/>
                  </a:lnTo>
                  <a:lnTo>
                    <a:pt x="530" y="1082"/>
                  </a:lnTo>
                  <a:lnTo>
                    <a:pt x="522" y="1082"/>
                  </a:lnTo>
                  <a:lnTo>
                    <a:pt x="522" y="1098"/>
                  </a:lnTo>
                  <a:lnTo>
                    <a:pt x="522" y="1106"/>
                  </a:lnTo>
                  <a:lnTo>
                    <a:pt x="506" y="1130"/>
                  </a:lnTo>
                  <a:lnTo>
                    <a:pt x="506" y="1138"/>
                  </a:lnTo>
                  <a:lnTo>
                    <a:pt x="498" y="1138"/>
                  </a:lnTo>
                  <a:lnTo>
                    <a:pt x="482" y="1153"/>
                  </a:lnTo>
                  <a:lnTo>
                    <a:pt x="474" y="1153"/>
                  </a:lnTo>
                  <a:lnTo>
                    <a:pt x="459" y="1153"/>
                  </a:lnTo>
                  <a:lnTo>
                    <a:pt x="451" y="1161"/>
                  </a:lnTo>
                  <a:lnTo>
                    <a:pt x="443" y="1169"/>
                  </a:lnTo>
                  <a:lnTo>
                    <a:pt x="443" y="1177"/>
                  </a:lnTo>
                  <a:lnTo>
                    <a:pt x="435" y="1177"/>
                  </a:lnTo>
                  <a:lnTo>
                    <a:pt x="443" y="1185"/>
                  </a:lnTo>
                  <a:lnTo>
                    <a:pt x="451" y="1193"/>
                  </a:lnTo>
                  <a:lnTo>
                    <a:pt x="451" y="1209"/>
                  </a:lnTo>
                  <a:lnTo>
                    <a:pt x="467" y="1217"/>
                  </a:lnTo>
                  <a:lnTo>
                    <a:pt x="474" y="1209"/>
                  </a:lnTo>
                  <a:lnTo>
                    <a:pt x="474" y="1201"/>
                  </a:lnTo>
                  <a:lnTo>
                    <a:pt x="482" y="1201"/>
                  </a:lnTo>
                  <a:lnTo>
                    <a:pt x="490" y="1193"/>
                  </a:lnTo>
                  <a:lnTo>
                    <a:pt x="498" y="1201"/>
                  </a:lnTo>
                  <a:lnTo>
                    <a:pt x="498" y="1217"/>
                  </a:lnTo>
                  <a:lnTo>
                    <a:pt x="506" y="1224"/>
                  </a:lnTo>
                  <a:lnTo>
                    <a:pt x="514" y="1232"/>
                  </a:lnTo>
                  <a:lnTo>
                    <a:pt x="522" y="1232"/>
                  </a:lnTo>
                  <a:lnTo>
                    <a:pt x="530" y="1248"/>
                  </a:lnTo>
                  <a:lnTo>
                    <a:pt x="538" y="1256"/>
                  </a:lnTo>
                  <a:lnTo>
                    <a:pt x="546" y="1264"/>
                  </a:lnTo>
                  <a:lnTo>
                    <a:pt x="554" y="1272"/>
                  </a:lnTo>
                  <a:lnTo>
                    <a:pt x="569" y="1280"/>
                  </a:lnTo>
                  <a:lnTo>
                    <a:pt x="577" y="1296"/>
                  </a:lnTo>
                  <a:lnTo>
                    <a:pt x="585" y="1319"/>
                  </a:lnTo>
                  <a:lnTo>
                    <a:pt x="585" y="1335"/>
                  </a:lnTo>
                  <a:lnTo>
                    <a:pt x="577" y="1335"/>
                  </a:lnTo>
                  <a:lnTo>
                    <a:pt x="569" y="1351"/>
                  </a:lnTo>
                  <a:lnTo>
                    <a:pt x="569" y="1367"/>
                  </a:lnTo>
                  <a:close/>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6" name="Freeform 389"/>
            <p:cNvSpPr>
              <a:spLocks/>
            </p:cNvSpPr>
            <p:nvPr/>
          </p:nvSpPr>
          <p:spPr bwMode="auto">
            <a:xfrm>
              <a:off x="2590" y="103"/>
              <a:ext cx="736" cy="458"/>
            </a:xfrm>
            <a:custGeom>
              <a:avLst/>
              <a:gdLst>
                <a:gd name="T0" fmla="*/ 32 w 736"/>
                <a:gd name="T1" fmla="*/ 316 h 458"/>
                <a:gd name="T2" fmla="*/ 87 w 736"/>
                <a:gd name="T3" fmla="*/ 308 h 458"/>
                <a:gd name="T4" fmla="*/ 182 w 736"/>
                <a:gd name="T5" fmla="*/ 300 h 458"/>
                <a:gd name="T6" fmla="*/ 198 w 736"/>
                <a:gd name="T7" fmla="*/ 284 h 458"/>
                <a:gd name="T8" fmla="*/ 253 w 736"/>
                <a:gd name="T9" fmla="*/ 284 h 458"/>
                <a:gd name="T10" fmla="*/ 293 w 736"/>
                <a:gd name="T11" fmla="*/ 268 h 458"/>
                <a:gd name="T12" fmla="*/ 309 w 736"/>
                <a:gd name="T13" fmla="*/ 237 h 458"/>
                <a:gd name="T14" fmla="*/ 380 w 736"/>
                <a:gd name="T15" fmla="*/ 245 h 458"/>
                <a:gd name="T16" fmla="*/ 404 w 736"/>
                <a:gd name="T17" fmla="*/ 245 h 458"/>
                <a:gd name="T18" fmla="*/ 419 w 736"/>
                <a:gd name="T19" fmla="*/ 221 h 458"/>
                <a:gd name="T20" fmla="*/ 427 w 736"/>
                <a:gd name="T21" fmla="*/ 189 h 458"/>
                <a:gd name="T22" fmla="*/ 459 w 736"/>
                <a:gd name="T23" fmla="*/ 158 h 458"/>
                <a:gd name="T24" fmla="*/ 467 w 736"/>
                <a:gd name="T25" fmla="*/ 181 h 458"/>
                <a:gd name="T26" fmla="*/ 467 w 736"/>
                <a:gd name="T27" fmla="*/ 205 h 458"/>
                <a:gd name="T28" fmla="*/ 467 w 736"/>
                <a:gd name="T29" fmla="*/ 237 h 458"/>
                <a:gd name="T30" fmla="*/ 491 w 736"/>
                <a:gd name="T31" fmla="*/ 205 h 458"/>
                <a:gd name="T32" fmla="*/ 491 w 736"/>
                <a:gd name="T33" fmla="*/ 158 h 458"/>
                <a:gd name="T34" fmla="*/ 514 w 736"/>
                <a:gd name="T35" fmla="*/ 110 h 458"/>
                <a:gd name="T36" fmla="*/ 538 w 736"/>
                <a:gd name="T37" fmla="*/ 87 h 458"/>
                <a:gd name="T38" fmla="*/ 578 w 736"/>
                <a:gd name="T39" fmla="*/ 55 h 458"/>
                <a:gd name="T40" fmla="*/ 601 w 736"/>
                <a:gd name="T41" fmla="*/ 39 h 458"/>
                <a:gd name="T42" fmla="*/ 649 w 736"/>
                <a:gd name="T43" fmla="*/ 16 h 458"/>
                <a:gd name="T44" fmla="*/ 680 w 736"/>
                <a:gd name="T45" fmla="*/ 0 h 458"/>
                <a:gd name="T46" fmla="*/ 673 w 736"/>
                <a:gd name="T47" fmla="*/ 16 h 458"/>
                <a:gd name="T48" fmla="*/ 649 w 736"/>
                <a:gd name="T49" fmla="*/ 39 h 458"/>
                <a:gd name="T50" fmla="*/ 617 w 736"/>
                <a:gd name="T51" fmla="*/ 47 h 458"/>
                <a:gd name="T52" fmla="*/ 586 w 736"/>
                <a:gd name="T53" fmla="*/ 87 h 458"/>
                <a:gd name="T54" fmla="*/ 554 w 736"/>
                <a:gd name="T55" fmla="*/ 134 h 458"/>
                <a:gd name="T56" fmla="*/ 586 w 736"/>
                <a:gd name="T57" fmla="*/ 118 h 458"/>
                <a:gd name="T58" fmla="*/ 601 w 736"/>
                <a:gd name="T59" fmla="*/ 134 h 458"/>
                <a:gd name="T60" fmla="*/ 633 w 736"/>
                <a:gd name="T61" fmla="*/ 134 h 458"/>
                <a:gd name="T62" fmla="*/ 641 w 736"/>
                <a:gd name="T63" fmla="*/ 150 h 458"/>
                <a:gd name="T64" fmla="*/ 657 w 736"/>
                <a:gd name="T65" fmla="*/ 158 h 458"/>
                <a:gd name="T66" fmla="*/ 688 w 736"/>
                <a:gd name="T67" fmla="*/ 142 h 458"/>
                <a:gd name="T68" fmla="*/ 696 w 736"/>
                <a:gd name="T69" fmla="*/ 213 h 458"/>
                <a:gd name="T70" fmla="*/ 657 w 736"/>
                <a:gd name="T71" fmla="*/ 245 h 458"/>
                <a:gd name="T72" fmla="*/ 657 w 736"/>
                <a:gd name="T73" fmla="*/ 268 h 458"/>
                <a:gd name="T74" fmla="*/ 680 w 736"/>
                <a:gd name="T75" fmla="*/ 260 h 458"/>
                <a:gd name="T76" fmla="*/ 728 w 736"/>
                <a:gd name="T77" fmla="*/ 260 h 458"/>
                <a:gd name="T78" fmla="*/ 736 w 736"/>
                <a:gd name="T79" fmla="*/ 292 h 458"/>
                <a:gd name="T80" fmla="*/ 720 w 736"/>
                <a:gd name="T81" fmla="*/ 316 h 458"/>
                <a:gd name="T82" fmla="*/ 688 w 736"/>
                <a:gd name="T83" fmla="*/ 308 h 458"/>
                <a:gd name="T84" fmla="*/ 649 w 736"/>
                <a:gd name="T85" fmla="*/ 300 h 458"/>
                <a:gd name="T86" fmla="*/ 649 w 736"/>
                <a:gd name="T87" fmla="*/ 316 h 458"/>
                <a:gd name="T88" fmla="*/ 680 w 736"/>
                <a:gd name="T89" fmla="*/ 339 h 458"/>
                <a:gd name="T90" fmla="*/ 728 w 736"/>
                <a:gd name="T91" fmla="*/ 363 h 458"/>
                <a:gd name="T92" fmla="*/ 712 w 736"/>
                <a:gd name="T93" fmla="*/ 379 h 458"/>
                <a:gd name="T94" fmla="*/ 673 w 736"/>
                <a:gd name="T95" fmla="*/ 403 h 458"/>
                <a:gd name="T96" fmla="*/ 625 w 736"/>
                <a:gd name="T97" fmla="*/ 426 h 458"/>
                <a:gd name="T98" fmla="*/ 578 w 736"/>
                <a:gd name="T99" fmla="*/ 450 h 458"/>
                <a:gd name="T100" fmla="*/ 506 w 736"/>
                <a:gd name="T101" fmla="*/ 450 h 458"/>
                <a:gd name="T102" fmla="*/ 451 w 736"/>
                <a:gd name="T103" fmla="*/ 458 h 458"/>
                <a:gd name="T104" fmla="*/ 419 w 736"/>
                <a:gd name="T105" fmla="*/ 411 h 458"/>
                <a:gd name="T106" fmla="*/ 388 w 736"/>
                <a:gd name="T107" fmla="*/ 379 h 458"/>
                <a:gd name="T108" fmla="*/ 356 w 736"/>
                <a:gd name="T109" fmla="*/ 347 h 458"/>
                <a:gd name="T110" fmla="*/ 317 w 736"/>
                <a:gd name="T111" fmla="*/ 316 h 458"/>
                <a:gd name="T112" fmla="*/ 301 w 736"/>
                <a:gd name="T113" fmla="*/ 292 h 458"/>
                <a:gd name="T114" fmla="*/ 285 w 736"/>
                <a:gd name="T115" fmla="*/ 300 h 458"/>
                <a:gd name="T116" fmla="*/ 222 w 736"/>
                <a:gd name="T117" fmla="*/ 324 h 458"/>
                <a:gd name="T118" fmla="*/ 48 w 736"/>
                <a:gd name="T119" fmla="*/ 347 h 458"/>
                <a:gd name="T120" fmla="*/ 32 w 736"/>
                <a:gd name="T121" fmla="*/ 332 h 458"/>
                <a:gd name="T122" fmla="*/ 0 w 736"/>
                <a:gd name="T123" fmla="*/ 324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6" h="458">
                  <a:moveTo>
                    <a:pt x="0" y="324"/>
                  </a:moveTo>
                  <a:lnTo>
                    <a:pt x="8" y="324"/>
                  </a:lnTo>
                  <a:lnTo>
                    <a:pt x="32" y="316"/>
                  </a:lnTo>
                  <a:lnTo>
                    <a:pt x="48" y="308"/>
                  </a:lnTo>
                  <a:lnTo>
                    <a:pt x="79" y="308"/>
                  </a:lnTo>
                  <a:lnTo>
                    <a:pt x="87" y="308"/>
                  </a:lnTo>
                  <a:lnTo>
                    <a:pt x="158" y="300"/>
                  </a:lnTo>
                  <a:lnTo>
                    <a:pt x="166" y="300"/>
                  </a:lnTo>
                  <a:lnTo>
                    <a:pt x="182" y="300"/>
                  </a:lnTo>
                  <a:lnTo>
                    <a:pt x="190" y="292"/>
                  </a:lnTo>
                  <a:lnTo>
                    <a:pt x="190" y="284"/>
                  </a:lnTo>
                  <a:lnTo>
                    <a:pt x="198" y="284"/>
                  </a:lnTo>
                  <a:lnTo>
                    <a:pt x="214" y="276"/>
                  </a:lnTo>
                  <a:lnTo>
                    <a:pt x="230" y="276"/>
                  </a:lnTo>
                  <a:lnTo>
                    <a:pt x="253" y="284"/>
                  </a:lnTo>
                  <a:lnTo>
                    <a:pt x="277" y="284"/>
                  </a:lnTo>
                  <a:lnTo>
                    <a:pt x="285" y="276"/>
                  </a:lnTo>
                  <a:lnTo>
                    <a:pt x="293" y="268"/>
                  </a:lnTo>
                  <a:lnTo>
                    <a:pt x="301" y="253"/>
                  </a:lnTo>
                  <a:lnTo>
                    <a:pt x="309" y="245"/>
                  </a:lnTo>
                  <a:lnTo>
                    <a:pt x="309" y="237"/>
                  </a:lnTo>
                  <a:lnTo>
                    <a:pt x="317" y="237"/>
                  </a:lnTo>
                  <a:lnTo>
                    <a:pt x="372" y="237"/>
                  </a:lnTo>
                  <a:lnTo>
                    <a:pt x="380" y="245"/>
                  </a:lnTo>
                  <a:lnTo>
                    <a:pt x="388" y="245"/>
                  </a:lnTo>
                  <a:lnTo>
                    <a:pt x="396" y="245"/>
                  </a:lnTo>
                  <a:lnTo>
                    <a:pt x="404" y="245"/>
                  </a:lnTo>
                  <a:lnTo>
                    <a:pt x="412" y="245"/>
                  </a:lnTo>
                  <a:lnTo>
                    <a:pt x="419" y="229"/>
                  </a:lnTo>
                  <a:lnTo>
                    <a:pt x="419" y="221"/>
                  </a:lnTo>
                  <a:lnTo>
                    <a:pt x="412" y="205"/>
                  </a:lnTo>
                  <a:lnTo>
                    <a:pt x="419" y="197"/>
                  </a:lnTo>
                  <a:lnTo>
                    <a:pt x="427" y="189"/>
                  </a:lnTo>
                  <a:lnTo>
                    <a:pt x="443" y="174"/>
                  </a:lnTo>
                  <a:lnTo>
                    <a:pt x="451" y="166"/>
                  </a:lnTo>
                  <a:lnTo>
                    <a:pt x="459" y="158"/>
                  </a:lnTo>
                  <a:lnTo>
                    <a:pt x="459" y="166"/>
                  </a:lnTo>
                  <a:lnTo>
                    <a:pt x="459" y="174"/>
                  </a:lnTo>
                  <a:lnTo>
                    <a:pt x="467" y="181"/>
                  </a:lnTo>
                  <a:lnTo>
                    <a:pt x="475" y="189"/>
                  </a:lnTo>
                  <a:lnTo>
                    <a:pt x="475" y="197"/>
                  </a:lnTo>
                  <a:lnTo>
                    <a:pt x="467" y="205"/>
                  </a:lnTo>
                  <a:lnTo>
                    <a:pt x="467" y="213"/>
                  </a:lnTo>
                  <a:lnTo>
                    <a:pt x="459" y="229"/>
                  </a:lnTo>
                  <a:lnTo>
                    <a:pt x="467" y="237"/>
                  </a:lnTo>
                  <a:lnTo>
                    <a:pt x="475" y="237"/>
                  </a:lnTo>
                  <a:lnTo>
                    <a:pt x="491" y="213"/>
                  </a:lnTo>
                  <a:lnTo>
                    <a:pt x="491" y="205"/>
                  </a:lnTo>
                  <a:lnTo>
                    <a:pt x="499" y="197"/>
                  </a:lnTo>
                  <a:lnTo>
                    <a:pt x="491" y="181"/>
                  </a:lnTo>
                  <a:lnTo>
                    <a:pt x="491" y="158"/>
                  </a:lnTo>
                  <a:lnTo>
                    <a:pt x="506" y="134"/>
                  </a:lnTo>
                  <a:lnTo>
                    <a:pt x="506" y="126"/>
                  </a:lnTo>
                  <a:lnTo>
                    <a:pt x="514" y="110"/>
                  </a:lnTo>
                  <a:lnTo>
                    <a:pt x="522" y="102"/>
                  </a:lnTo>
                  <a:lnTo>
                    <a:pt x="530" y="95"/>
                  </a:lnTo>
                  <a:lnTo>
                    <a:pt x="538" y="87"/>
                  </a:lnTo>
                  <a:lnTo>
                    <a:pt x="554" y="71"/>
                  </a:lnTo>
                  <a:lnTo>
                    <a:pt x="570" y="63"/>
                  </a:lnTo>
                  <a:lnTo>
                    <a:pt x="578" y="55"/>
                  </a:lnTo>
                  <a:lnTo>
                    <a:pt x="578" y="47"/>
                  </a:lnTo>
                  <a:lnTo>
                    <a:pt x="593" y="47"/>
                  </a:lnTo>
                  <a:lnTo>
                    <a:pt x="601" y="39"/>
                  </a:lnTo>
                  <a:lnTo>
                    <a:pt x="625" y="23"/>
                  </a:lnTo>
                  <a:lnTo>
                    <a:pt x="633" y="23"/>
                  </a:lnTo>
                  <a:lnTo>
                    <a:pt x="649" y="16"/>
                  </a:lnTo>
                  <a:lnTo>
                    <a:pt x="665" y="8"/>
                  </a:lnTo>
                  <a:lnTo>
                    <a:pt x="665" y="0"/>
                  </a:lnTo>
                  <a:lnTo>
                    <a:pt x="680" y="0"/>
                  </a:lnTo>
                  <a:lnTo>
                    <a:pt x="688" y="8"/>
                  </a:lnTo>
                  <a:lnTo>
                    <a:pt x="680" y="16"/>
                  </a:lnTo>
                  <a:lnTo>
                    <a:pt x="673" y="16"/>
                  </a:lnTo>
                  <a:lnTo>
                    <a:pt x="665" y="23"/>
                  </a:lnTo>
                  <a:lnTo>
                    <a:pt x="657" y="31"/>
                  </a:lnTo>
                  <a:lnTo>
                    <a:pt x="649" y="39"/>
                  </a:lnTo>
                  <a:lnTo>
                    <a:pt x="641" y="39"/>
                  </a:lnTo>
                  <a:lnTo>
                    <a:pt x="625" y="47"/>
                  </a:lnTo>
                  <a:lnTo>
                    <a:pt x="617" y="47"/>
                  </a:lnTo>
                  <a:lnTo>
                    <a:pt x="609" y="55"/>
                  </a:lnTo>
                  <a:lnTo>
                    <a:pt x="601" y="63"/>
                  </a:lnTo>
                  <a:lnTo>
                    <a:pt x="586" y="87"/>
                  </a:lnTo>
                  <a:lnTo>
                    <a:pt x="570" y="110"/>
                  </a:lnTo>
                  <a:lnTo>
                    <a:pt x="562" y="126"/>
                  </a:lnTo>
                  <a:lnTo>
                    <a:pt x="554" y="134"/>
                  </a:lnTo>
                  <a:lnTo>
                    <a:pt x="570" y="126"/>
                  </a:lnTo>
                  <a:lnTo>
                    <a:pt x="578" y="126"/>
                  </a:lnTo>
                  <a:lnTo>
                    <a:pt x="586" y="118"/>
                  </a:lnTo>
                  <a:lnTo>
                    <a:pt x="586" y="126"/>
                  </a:lnTo>
                  <a:lnTo>
                    <a:pt x="593" y="134"/>
                  </a:lnTo>
                  <a:lnTo>
                    <a:pt x="601" y="134"/>
                  </a:lnTo>
                  <a:lnTo>
                    <a:pt x="617" y="134"/>
                  </a:lnTo>
                  <a:lnTo>
                    <a:pt x="625" y="126"/>
                  </a:lnTo>
                  <a:lnTo>
                    <a:pt x="633" y="134"/>
                  </a:lnTo>
                  <a:lnTo>
                    <a:pt x="641" y="134"/>
                  </a:lnTo>
                  <a:lnTo>
                    <a:pt x="641" y="142"/>
                  </a:lnTo>
                  <a:lnTo>
                    <a:pt x="641" y="150"/>
                  </a:lnTo>
                  <a:lnTo>
                    <a:pt x="641" y="158"/>
                  </a:lnTo>
                  <a:lnTo>
                    <a:pt x="649" y="158"/>
                  </a:lnTo>
                  <a:lnTo>
                    <a:pt x="657" y="158"/>
                  </a:lnTo>
                  <a:lnTo>
                    <a:pt x="665" y="150"/>
                  </a:lnTo>
                  <a:lnTo>
                    <a:pt x="680" y="142"/>
                  </a:lnTo>
                  <a:lnTo>
                    <a:pt x="688" y="142"/>
                  </a:lnTo>
                  <a:lnTo>
                    <a:pt x="688" y="189"/>
                  </a:lnTo>
                  <a:lnTo>
                    <a:pt x="696" y="197"/>
                  </a:lnTo>
                  <a:lnTo>
                    <a:pt x="696" y="213"/>
                  </a:lnTo>
                  <a:lnTo>
                    <a:pt x="688" y="221"/>
                  </a:lnTo>
                  <a:lnTo>
                    <a:pt x="673" y="237"/>
                  </a:lnTo>
                  <a:lnTo>
                    <a:pt x="657" y="245"/>
                  </a:lnTo>
                  <a:lnTo>
                    <a:pt x="657" y="253"/>
                  </a:lnTo>
                  <a:lnTo>
                    <a:pt x="657" y="260"/>
                  </a:lnTo>
                  <a:lnTo>
                    <a:pt x="657" y="268"/>
                  </a:lnTo>
                  <a:lnTo>
                    <a:pt x="665" y="268"/>
                  </a:lnTo>
                  <a:lnTo>
                    <a:pt x="673" y="268"/>
                  </a:lnTo>
                  <a:lnTo>
                    <a:pt x="680" y="260"/>
                  </a:lnTo>
                  <a:lnTo>
                    <a:pt x="696" y="253"/>
                  </a:lnTo>
                  <a:lnTo>
                    <a:pt x="728" y="253"/>
                  </a:lnTo>
                  <a:lnTo>
                    <a:pt x="728" y="260"/>
                  </a:lnTo>
                  <a:lnTo>
                    <a:pt x="728" y="268"/>
                  </a:lnTo>
                  <a:lnTo>
                    <a:pt x="736" y="284"/>
                  </a:lnTo>
                  <a:lnTo>
                    <a:pt x="736" y="292"/>
                  </a:lnTo>
                  <a:lnTo>
                    <a:pt x="736" y="300"/>
                  </a:lnTo>
                  <a:lnTo>
                    <a:pt x="728" y="308"/>
                  </a:lnTo>
                  <a:lnTo>
                    <a:pt x="720" y="316"/>
                  </a:lnTo>
                  <a:lnTo>
                    <a:pt x="712" y="316"/>
                  </a:lnTo>
                  <a:lnTo>
                    <a:pt x="696" y="308"/>
                  </a:lnTo>
                  <a:lnTo>
                    <a:pt x="688" y="308"/>
                  </a:lnTo>
                  <a:lnTo>
                    <a:pt x="680" y="300"/>
                  </a:lnTo>
                  <a:lnTo>
                    <a:pt x="665" y="300"/>
                  </a:lnTo>
                  <a:lnTo>
                    <a:pt x="649" y="300"/>
                  </a:lnTo>
                  <a:lnTo>
                    <a:pt x="649" y="308"/>
                  </a:lnTo>
                  <a:lnTo>
                    <a:pt x="641" y="316"/>
                  </a:lnTo>
                  <a:lnTo>
                    <a:pt x="649" y="316"/>
                  </a:lnTo>
                  <a:lnTo>
                    <a:pt x="649" y="324"/>
                  </a:lnTo>
                  <a:lnTo>
                    <a:pt x="665" y="332"/>
                  </a:lnTo>
                  <a:lnTo>
                    <a:pt x="680" y="339"/>
                  </a:lnTo>
                  <a:lnTo>
                    <a:pt x="688" y="347"/>
                  </a:lnTo>
                  <a:lnTo>
                    <a:pt x="728" y="347"/>
                  </a:lnTo>
                  <a:lnTo>
                    <a:pt x="728" y="363"/>
                  </a:lnTo>
                  <a:lnTo>
                    <a:pt x="720" y="363"/>
                  </a:lnTo>
                  <a:lnTo>
                    <a:pt x="720" y="371"/>
                  </a:lnTo>
                  <a:lnTo>
                    <a:pt x="712" y="379"/>
                  </a:lnTo>
                  <a:lnTo>
                    <a:pt x="704" y="379"/>
                  </a:lnTo>
                  <a:lnTo>
                    <a:pt x="696" y="387"/>
                  </a:lnTo>
                  <a:lnTo>
                    <a:pt x="673" y="403"/>
                  </a:lnTo>
                  <a:lnTo>
                    <a:pt x="657" y="411"/>
                  </a:lnTo>
                  <a:lnTo>
                    <a:pt x="641" y="418"/>
                  </a:lnTo>
                  <a:lnTo>
                    <a:pt x="625" y="426"/>
                  </a:lnTo>
                  <a:lnTo>
                    <a:pt x="617" y="434"/>
                  </a:lnTo>
                  <a:lnTo>
                    <a:pt x="601" y="442"/>
                  </a:lnTo>
                  <a:lnTo>
                    <a:pt x="578" y="450"/>
                  </a:lnTo>
                  <a:lnTo>
                    <a:pt x="562" y="450"/>
                  </a:lnTo>
                  <a:lnTo>
                    <a:pt x="530" y="450"/>
                  </a:lnTo>
                  <a:lnTo>
                    <a:pt x="506" y="450"/>
                  </a:lnTo>
                  <a:lnTo>
                    <a:pt x="475" y="450"/>
                  </a:lnTo>
                  <a:lnTo>
                    <a:pt x="459" y="458"/>
                  </a:lnTo>
                  <a:lnTo>
                    <a:pt x="451" y="458"/>
                  </a:lnTo>
                  <a:lnTo>
                    <a:pt x="443" y="450"/>
                  </a:lnTo>
                  <a:lnTo>
                    <a:pt x="435" y="434"/>
                  </a:lnTo>
                  <a:lnTo>
                    <a:pt x="419" y="411"/>
                  </a:lnTo>
                  <a:lnTo>
                    <a:pt x="412" y="403"/>
                  </a:lnTo>
                  <a:lnTo>
                    <a:pt x="396" y="387"/>
                  </a:lnTo>
                  <a:lnTo>
                    <a:pt x="388" y="379"/>
                  </a:lnTo>
                  <a:lnTo>
                    <a:pt x="380" y="371"/>
                  </a:lnTo>
                  <a:lnTo>
                    <a:pt x="380" y="363"/>
                  </a:lnTo>
                  <a:lnTo>
                    <a:pt x="356" y="347"/>
                  </a:lnTo>
                  <a:lnTo>
                    <a:pt x="340" y="332"/>
                  </a:lnTo>
                  <a:lnTo>
                    <a:pt x="332" y="324"/>
                  </a:lnTo>
                  <a:lnTo>
                    <a:pt x="317" y="316"/>
                  </a:lnTo>
                  <a:lnTo>
                    <a:pt x="317" y="308"/>
                  </a:lnTo>
                  <a:lnTo>
                    <a:pt x="309" y="300"/>
                  </a:lnTo>
                  <a:lnTo>
                    <a:pt x="301" y="292"/>
                  </a:lnTo>
                  <a:lnTo>
                    <a:pt x="301" y="300"/>
                  </a:lnTo>
                  <a:lnTo>
                    <a:pt x="293" y="300"/>
                  </a:lnTo>
                  <a:lnTo>
                    <a:pt x="285" y="300"/>
                  </a:lnTo>
                  <a:lnTo>
                    <a:pt x="261" y="308"/>
                  </a:lnTo>
                  <a:lnTo>
                    <a:pt x="222" y="308"/>
                  </a:lnTo>
                  <a:lnTo>
                    <a:pt x="222" y="324"/>
                  </a:lnTo>
                  <a:lnTo>
                    <a:pt x="214" y="332"/>
                  </a:lnTo>
                  <a:lnTo>
                    <a:pt x="143" y="332"/>
                  </a:lnTo>
                  <a:lnTo>
                    <a:pt x="48" y="347"/>
                  </a:lnTo>
                  <a:lnTo>
                    <a:pt x="40" y="347"/>
                  </a:lnTo>
                  <a:lnTo>
                    <a:pt x="32" y="339"/>
                  </a:lnTo>
                  <a:lnTo>
                    <a:pt x="32" y="332"/>
                  </a:lnTo>
                  <a:lnTo>
                    <a:pt x="16" y="332"/>
                  </a:lnTo>
                  <a:lnTo>
                    <a:pt x="8" y="332"/>
                  </a:lnTo>
                  <a:lnTo>
                    <a:pt x="0"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7" name="Freeform 390"/>
            <p:cNvSpPr>
              <a:spLocks/>
            </p:cNvSpPr>
            <p:nvPr/>
          </p:nvSpPr>
          <p:spPr bwMode="auto">
            <a:xfrm>
              <a:off x="1649" y="490"/>
              <a:ext cx="704" cy="1051"/>
            </a:xfrm>
            <a:custGeom>
              <a:avLst/>
              <a:gdLst>
                <a:gd name="T0" fmla="*/ 530 w 704"/>
                <a:gd name="T1" fmla="*/ 964 h 1051"/>
                <a:gd name="T2" fmla="*/ 498 w 704"/>
                <a:gd name="T3" fmla="*/ 956 h 1051"/>
                <a:gd name="T4" fmla="*/ 443 w 704"/>
                <a:gd name="T5" fmla="*/ 948 h 1051"/>
                <a:gd name="T6" fmla="*/ 411 w 704"/>
                <a:gd name="T7" fmla="*/ 948 h 1051"/>
                <a:gd name="T8" fmla="*/ 387 w 704"/>
                <a:gd name="T9" fmla="*/ 956 h 1051"/>
                <a:gd name="T10" fmla="*/ 372 w 704"/>
                <a:gd name="T11" fmla="*/ 916 h 1051"/>
                <a:gd name="T12" fmla="*/ 348 w 704"/>
                <a:gd name="T13" fmla="*/ 940 h 1051"/>
                <a:gd name="T14" fmla="*/ 332 w 704"/>
                <a:gd name="T15" fmla="*/ 972 h 1051"/>
                <a:gd name="T16" fmla="*/ 237 w 704"/>
                <a:gd name="T17" fmla="*/ 956 h 1051"/>
                <a:gd name="T18" fmla="*/ 198 w 704"/>
                <a:gd name="T19" fmla="*/ 956 h 1051"/>
                <a:gd name="T20" fmla="*/ 150 w 704"/>
                <a:gd name="T21" fmla="*/ 988 h 1051"/>
                <a:gd name="T22" fmla="*/ 126 w 704"/>
                <a:gd name="T23" fmla="*/ 1011 h 1051"/>
                <a:gd name="T24" fmla="*/ 95 w 704"/>
                <a:gd name="T25" fmla="*/ 1035 h 1051"/>
                <a:gd name="T26" fmla="*/ 63 w 704"/>
                <a:gd name="T27" fmla="*/ 1035 h 1051"/>
                <a:gd name="T28" fmla="*/ 79 w 704"/>
                <a:gd name="T29" fmla="*/ 972 h 1051"/>
                <a:gd name="T30" fmla="*/ 126 w 704"/>
                <a:gd name="T31" fmla="*/ 956 h 1051"/>
                <a:gd name="T32" fmla="*/ 142 w 704"/>
                <a:gd name="T33" fmla="*/ 924 h 1051"/>
                <a:gd name="T34" fmla="*/ 134 w 704"/>
                <a:gd name="T35" fmla="*/ 853 h 1051"/>
                <a:gd name="T36" fmla="*/ 119 w 704"/>
                <a:gd name="T37" fmla="*/ 822 h 1051"/>
                <a:gd name="T38" fmla="*/ 103 w 704"/>
                <a:gd name="T39" fmla="*/ 790 h 1051"/>
                <a:gd name="T40" fmla="*/ 87 w 704"/>
                <a:gd name="T41" fmla="*/ 711 h 1051"/>
                <a:gd name="T42" fmla="*/ 47 w 704"/>
                <a:gd name="T43" fmla="*/ 695 h 1051"/>
                <a:gd name="T44" fmla="*/ 0 w 704"/>
                <a:gd name="T45" fmla="*/ 679 h 1051"/>
                <a:gd name="T46" fmla="*/ 16 w 704"/>
                <a:gd name="T47" fmla="*/ 632 h 1051"/>
                <a:gd name="T48" fmla="*/ 55 w 704"/>
                <a:gd name="T49" fmla="*/ 592 h 1051"/>
                <a:gd name="T50" fmla="*/ 71 w 704"/>
                <a:gd name="T51" fmla="*/ 569 h 1051"/>
                <a:gd name="T52" fmla="*/ 47 w 704"/>
                <a:gd name="T53" fmla="*/ 545 h 1051"/>
                <a:gd name="T54" fmla="*/ 87 w 704"/>
                <a:gd name="T55" fmla="*/ 521 h 1051"/>
                <a:gd name="T56" fmla="*/ 119 w 704"/>
                <a:gd name="T57" fmla="*/ 506 h 1051"/>
                <a:gd name="T58" fmla="*/ 190 w 704"/>
                <a:gd name="T59" fmla="*/ 442 h 1051"/>
                <a:gd name="T60" fmla="*/ 182 w 704"/>
                <a:gd name="T61" fmla="*/ 379 h 1051"/>
                <a:gd name="T62" fmla="*/ 198 w 704"/>
                <a:gd name="T63" fmla="*/ 300 h 1051"/>
                <a:gd name="T64" fmla="*/ 213 w 704"/>
                <a:gd name="T65" fmla="*/ 253 h 1051"/>
                <a:gd name="T66" fmla="*/ 213 w 704"/>
                <a:gd name="T67" fmla="*/ 197 h 1051"/>
                <a:gd name="T68" fmla="*/ 229 w 704"/>
                <a:gd name="T69" fmla="*/ 166 h 1051"/>
                <a:gd name="T70" fmla="*/ 253 w 704"/>
                <a:gd name="T71" fmla="*/ 126 h 1051"/>
                <a:gd name="T72" fmla="*/ 285 w 704"/>
                <a:gd name="T73" fmla="*/ 95 h 1051"/>
                <a:gd name="T74" fmla="*/ 340 w 704"/>
                <a:gd name="T75" fmla="*/ 71 h 1051"/>
                <a:gd name="T76" fmla="*/ 411 w 704"/>
                <a:gd name="T77" fmla="*/ 39 h 1051"/>
                <a:gd name="T78" fmla="*/ 467 w 704"/>
                <a:gd name="T79" fmla="*/ 16 h 1051"/>
                <a:gd name="T80" fmla="*/ 506 w 704"/>
                <a:gd name="T81" fmla="*/ 31 h 1051"/>
                <a:gd name="T82" fmla="*/ 561 w 704"/>
                <a:gd name="T83" fmla="*/ 8 h 1051"/>
                <a:gd name="T84" fmla="*/ 601 w 704"/>
                <a:gd name="T85" fmla="*/ 24 h 1051"/>
                <a:gd name="T86" fmla="*/ 672 w 704"/>
                <a:gd name="T87" fmla="*/ 8 h 1051"/>
                <a:gd name="T88" fmla="*/ 688 w 704"/>
                <a:gd name="T89" fmla="*/ 24 h 1051"/>
                <a:gd name="T90" fmla="*/ 704 w 704"/>
                <a:gd name="T91" fmla="*/ 47 h 1051"/>
                <a:gd name="T92" fmla="*/ 656 w 704"/>
                <a:gd name="T93" fmla="*/ 142 h 1051"/>
                <a:gd name="T94" fmla="*/ 641 w 704"/>
                <a:gd name="T95" fmla="*/ 197 h 1051"/>
                <a:gd name="T96" fmla="*/ 625 w 704"/>
                <a:gd name="T97" fmla="*/ 261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04" h="1051">
                  <a:moveTo>
                    <a:pt x="569" y="980"/>
                  </a:moveTo>
                  <a:lnTo>
                    <a:pt x="561" y="972"/>
                  </a:lnTo>
                  <a:lnTo>
                    <a:pt x="546" y="972"/>
                  </a:lnTo>
                  <a:lnTo>
                    <a:pt x="530" y="964"/>
                  </a:lnTo>
                  <a:lnTo>
                    <a:pt x="514" y="956"/>
                  </a:lnTo>
                  <a:lnTo>
                    <a:pt x="514" y="948"/>
                  </a:lnTo>
                  <a:lnTo>
                    <a:pt x="506" y="940"/>
                  </a:lnTo>
                  <a:lnTo>
                    <a:pt x="498" y="956"/>
                  </a:lnTo>
                  <a:lnTo>
                    <a:pt x="482" y="956"/>
                  </a:lnTo>
                  <a:lnTo>
                    <a:pt x="459" y="948"/>
                  </a:lnTo>
                  <a:lnTo>
                    <a:pt x="451" y="940"/>
                  </a:lnTo>
                  <a:lnTo>
                    <a:pt x="443" y="948"/>
                  </a:lnTo>
                  <a:lnTo>
                    <a:pt x="435" y="956"/>
                  </a:lnTo>
                  <a:lnTo>
                    <a:pt x="427" y="964"/>
                  </a:lnTo>
                  <a:lnTo>
                    <a:pt x="419" y="956"/>
                  </a:lnTo>
                  <a:lnTo>
                    <a:pt x="411" y="948"/>
                  </a:lnTo>
                  <a:lnTo>
                    <a:pt x="403" y="948"/>
                  </a:lnTo>
                  <a:lnTo>
                    <a:pt x="403" y="956"/>
                  </a:lnTo>
                  <a:lnTo>
                    <a:pt x="395" y="956"/>
                  </a:lnTo>
                  <a:lnTo>
                    <a:pt x="387" y="956"/>
                  </a:lnTo>
                  <a:lnTo>
                    <a:pt x="364" y="940"/>
                  </a:lnTo>
                  <a:lnTo>
                    <a:pt x="380" y="924"/>
                  </a:lnTo>
                  <a:lnTo>
                    <a:pt x="387" y="909"/>
                  </a:lnTo>
                  <a:lnTo>
                    <a:pt x="372" y="916"/>
                  </a:lnTo>
                  <a:lnTo>
                    <a:pt x="364" y="924"/>
                  </a:lnTo>
                  <a:lnTo>
                    <a:pt x="356" y="924"/>
                  </a:lnTo>
                  <a:lnTo>
                    <a:pt x="348" y="932"/>
                  </a:lnTo>
                  <a:lnTo>
                    <a:pt x="348" y="940"/>
                  </a:lnTo>
                  <a:lnTo>
                    <a:pt x="348" y="956"/>
                  </a:lnTo>
                  <a:lnTo>
                    <a:pt x="340" y="956"/>
                  </a:lnTo>
                  <a:lnTo>
                    <a:pt x="340" y="964"/>
                  </a:lnTo>
                  <a:lnTo>
                    <a:pt x="332" y="972"/>
                  </a:lnTo>
                  <a:lnTo>
                    <a:pt x="269" y="972"/>
                  </a:lnTo>
                  <a:lnTo>
                    <a:pt x="261" y="964"/>
                  </a:lnTo>
                  <a:lnTo>
                    <a:pt x="253" y="964"/>
                  </a:lnTo>
                  <a:lnTo>
                    <a:pt x="237" y="956"/>
                  </a:lnTo>
                  <a:lnTo>
                    <a:pt x="229" y="956"/>
                  </a:lnTo>
                  <a:lnTo>
                    <a:pt x="213" y="956"/>
                  </a:lnTo>
                  <a:lnTo>
                    <a:pt x="198" y="948"/>
                  </a:lnTo>
                  <a:lnTo>
                    <a:pt x="198" y="956"/>
                  </a:lnTo>
                  <a:lnTo>
                    <a:pt x="182" y="964"/>
                  </a:lnTo>
                  <a:lnTo>
                    <a:pt x="166" y="972"/>
                  </a:lnTo>
                  <a:lnTo>
                    <a:pt x="150" y="980"/>
                  </a:lnTo>
                  <a:lnTo>
                    <a:pt x="150" y="988"/>
                  </a:lnTo>
                  <a:lnTo>
                    <a:pt x="142" y="988"/>
                  </a:lnTo>
                  <a:lnTo>
                    <a:pt x="134" y="995"/>
                  </a:lnTo>
                  <a:lnTo>
                    <a:pt x="126" y="1003"/>
                  </a:lnTo>
                  <a:lnTo>
                    <a:pt x="126" y="1011"/>
                  </a:lnTo>
                  <a:lnTo>
                    <a:pt x="119" y="1011"/>
                  </a:lnTo>
                  <a:lnTo>
                    <a:pt x="111" y="1027"/>
                  </a:lnTo>
                  <a:lnTo>
                    <a:pt x="103" y="1035"/>
                  </a:lnTo>
                  <a:lnTo>
                    <a:pt x="95" y="1035"/>
                  </a:lnTo>
                  <a:lnTo>
                    <a:pt x="79" y="1043"/>
                  </a:lnTo>
                  <a:lnTo>
                    <a:pt x="63" y="1051"/>
                  </a:lnTo>
                  <a:lnTo>
                    <a:pt x="63" y="1043"/>
                  </a:lnTo>
                  <a:lnTo>
                    <a:pt x="63" y="1035"/>
                  </a:lnTo>
                  <a:lnTo>
                    <a:pt x="71" y="1027"/>
                  </a:lnTo>
                  <a:lnTo>
                    <a:pt x="71" y="1003"/>
                  </a:lnTo>
                  <a:lnTo>
                    <a:pt x="71" y="988"/>
                  </a:lnTo>
                  <a:lnTo>
                    <a:pt x="79" y="972"/>
                  </a:lnTo>
                  <a:lnTo>
                    <a:pt x="95" y="964"/>
                  </a:lnTo>
                  <a:lnTo>
                    <a:pt x="111" y="964"/>
                  </a:lnTo>
                  <a:lnTo>
                    <a:pt x="126" y="964"/>
                  </a:lnTo>
                  <a:lnTo>
                    <a:pt x="126" y="956"/>
                  </a:lnTo>
                  <a:lnTo>
                    <a:pt x="134" y="948"/>
                  </a:lnTo>
                  <a:lnTo>
                    <a:pt x="134" y="940"/>
                  </a:lnTo>
                  <a:lnTo>
                    <a:pt x="142" y="940"/>
                  </a:lnTo>
                  <a:lnTo>
                    <a:pt x="142" y="924"/>
                  </a:lnTo>
                  <a:lnTo>
                    <a:pt x="142" y="909"/>
                  </a:lnTo>
                  <a:lnTo>
                    <a:pt x="142" y="885"/>
                  </a:lnTo>
                  <a:lnTo>
                    <a:pt x="142" y="869"/>
                  </a:lnTo>
                  <a:lnTo>
                    <a:pt x="134" y="853"/>
                  </a:lnTo>
                  <a:lnTo>
                    <a:pt x="134" y="830"/>
                  </a:lnTo>
                  <a:lnTo>
                    <a:pt x="126" y="830"/>
                  </a:lnTo>
                  <a:lnTo>
                    <a:pt x="126" y="822"/>
                  </a:lnTo>
                  <a:lnTo>
                    <a:pt x="119" y="822"/>
                  </a:lnTo>
                  <a:lnTo>
                    <a:pt x="111" y="822"/>
                  </a:lnTo>
                  <a:lnTo>
                    <a:pt x="111" y="814"/>
                  </a:lnTo>
                  <a:lnTo>
                    <a:pt x="103" y="798"/>
                  </a:lnTo>
                  <a:lnTo>
                    <a:pt x="103" y="790"/>
                  </a:lnTo>
                  <a:lnTo>
                    <a:pt x="103" y="751"/>
                  </a:lnTo>
                  <a:lnTo>
                    <a:pt x="95" y="735"/>
                  </a:lnTo>
                  <a:lnTo>
                    <a:pt x="95" y="719"/>
                  </a:lnTo>
                  <a:lnTo>
                    <a:pt x="87" y="711"/>
                  </a:lnTo>
                  <a:lnTo>
                    <a:pt x="79" y="703"/>
                  </a:lnTo>
                  <a:lnTo>
                    <a:pt x="71" y="695"/>
                  </a:lnTo>
                  <a:lnTo>
                    <a:pt x="63" y="695"/>
                  </a:lnTo>
                  <a:lnTo>
                    <a:pt x="47" y="695"/>
                  </a:lnTo>
                  <a:lnTo>
                    <a:pt x="32" y="695"/>
                  </a:lnTo>
                  <a:lnTo>
                    <a:pt x="8" y="687"/>
                  </a:lnTo>
                  <a:lnTo>
                    <a:pt x="0" y="687"/>
                  </a:lnTo>
                  <a:lnTo>
                    <a:pt x="0" y="679"/>
                  </a:lnTo>
                  <a:lnTo>
                    <a:pt x="8" y="671"/>
                  </a:lnTo>
                  <a:lnTo>
                    <a:pt x="8" y="664"/>
                  </a:lnTo>
                  <a:lnTo>
                    <a:pt x="8" y="640"/>
                  </a:lnTo>
                  <a:lnTo>
                    <a:pt x="16" y="632"/>
                  </a:lnTo>
                  <a:lnTo>
                    <a:pt x="24" y="624"/>
                  </a:lnTo>
                  <a:lnTo>
                    <a:pt x="39" y="608"/>
                  </a:lnTo>
                  <a:lnTo>
                    <a:pt x="47" y="600"/>
                  </a:lnTo>
                  <a:lnTo>
                    <a:pt x="55" y="592"/>
                  </a:lnTo>
                  <a:lnTo>
                    <a:pt x="55" y="585"/>
                  </a:lnTo>
                  <a:lnTo>
                    <a:pt x="63" y="585"/>
                  </a:lnTo>
                  <a:lnTo>
                    <a:pt x="71" y="577"/>
                  </a:lnTo>
                  <a:lnTo>
                    <a:pt x="71" y="569"/>
                  </a:lnTo>
                  <a:lnTo>
                    <a:pt x="63" y="569"/>
                  </a:lnTo>
                  <a:lnTo>
                    <a:pt x="55" y="561"/>
                  </a:lnTo>
                  <a:lnTo>
                    <a:pt x="39" y="553"/>
                  </a:lnTo>
                  <a:lnTo>
                    <a:pt x="47" y="545"/>
                  </a:lnTo>
                  <a:lnTo>
                    <a:pt x="55" y="537"/>
                  </a:lnTo>
                  <a:lnTo>
                    <a:pt x="71" y="529"/>
                  </a:lnTo>
                  <a:lnTo>
                    <a:pt x="79" y="529"/>
                  </a:lnTo>
                  <a:lnTo>
                    <a:pt x="87" y="521"/>
                  </a:lnTo>
                  <a:lnTo>
                    <a:pt x="95" y="521"/>
                  </a:lnTo>
                  <a:lnTo>
                    <a:pt x="95" y="513"/>
                  </a:lnTo>
                  <a:lnTo>
                    <a:pt x="103" y="513"/>
                  </a:lnTo>
                  <a:lnTo>
                    <a:pt x="119" y="506"/>
                  </a:lnTo>
                  <a:lnTo>
                    <a:pt x="134" y="490"/>
                  </a:lnTo>
                  <a:lnTo>
                    <a:pt x="166" y="474"/>
                  </a:lnTo>
                  <a:lnTo>
                    <a:pt x="182" y="458"/>
                  </a:lnTo>
                  <a:lnTo>
                    <a:pt x="190" y="442"/>
                  </a:lnTo>
                  <a:lnTo>
                    <a:pt x="190" y="411"/>
                  </a:lnTo>
                  <a:lnTo>
                    <a:pt x="190" y="403"/>
                  </a:lnTo>
                  <a:lnTo>
                    <a:pt x="182" y="403"/>
                  </a:lnTo>
                  <a:lnTo>
                    <a:pt x="182" y="379"/>
                  </a:lnTo>
                  <a:lnTo>
                    <a:pt x="190" y="363"/>
                  </a:lnTo>
                  <a:lnTo>
                    <a:pt x="190" y="348"/>
                  </a:lnTo>
                  <a:lnTo>
                    <a:pt x="198" y="316"/>
                  </a:lnTo>
                  <a:lnTo>
                    <a:pt x="198" y="300"/>
                  </a:lnTo>
                  <a:lnTo>
                    <a:pt x="206" y="284"/>
                  </a:lnTo>
                  <a:lnTo>
                    <a:pt x="206" y="276"/>
                  </a:lnTo>
                  <a:lnTo>
                    <a:pt x="206" y="261"/>
                  </a:lnTo>
                  <a:lnTo>
                    <a:pt x="213" y="253"/>
                  </a:lnTo>
                  <a:lnTo>
                    <a:pt x="229" y="245"/>
                  </a:lnTo>
                  <a:lnTo>
                    <a:pt x="221" y="221"/>
                  </a:lnTo>
                  <a:lnTo>
                    <a:pt x="221" y="205"/>
                  </a:lnTo>
                  <a:lnTo>
                    <a:pt x="213" y="197"/>
                  </a:lnTo>
                  <a:lnTo>
                    <a:pt x="206" y="190"/>
                  </a:lnTo>
                  <a:lnTo>
                    <a:pt x="213" y="190"/>
                  </a:lnTo>
                  <a:lnTo>
                    <a:pt x="221" y="166"/>
                  </a:lnTo>
                  <a:lnTo>
                    <a:pt x="229" y="166"/>
                  </a:lnTo>
                  <a:lnTo>
                    <a:pt x="237" y="150"/>
                  </a:lnTo>
                  <a:lnTo>
                    <a:pt x="245" y="142"/>
                  </a:lnTo>
                  <a:lnTo>
                    <a:pt x="253" y="134"/>
                  </a:lnTo>
                  <a:lnTo>
                    <a:pt x="253" y="126"/>
                  </a:lnTo>
                  <a:lnTo>
                    <a:pt x="261" y="118"/>
                  </a:lnTo>
                  <a:lnTo>
                    <a:pt x="269" y="103"/>
                  </a:lnTo>
                  <a:lnTo>
                    <a:pt x="277" y="103"/>
                  </a:lnTo>
                  <a:lnTo>
                    <a:pt x="285" y="95"/>
                  </a:lnTo>
                  <a:lnTo>
                    <a:pt x="300" y="87"/>
                  </a:lnTo>
                  <a:lnTo>
                    <a:pt x="308" y="87"/>
                  </a:lnTo>
                  <a:lnTo>
                    <a:pt x="324" y="87"/>
                  </a:lnTo>
                  <a:lnTo>
                    <a:pt x="340" y="71"/>
                  </a:lnTo>
                  <a:lnTo>
                    <a:pt x="356" y="63"/>
                  </a:lnTo>
                  <a:lnTo>
                    <a:pt x="372" y="55"/>
                  </a:lnTo>
                  <a:lnTo>
                    <a:pt x="403" y="39"/>
                  </a:lnTo>
                  <a:lnTo>
                    <a:pt x="411" y="39"/>
                  </a:lnTo>
                  <a:lnTo>
                    <a:pt x="411" y="31"/>
                  </a:lnTo>
                  <a:lnTo>
                    <a:pt x="427" y="24"/>
                  </a:lnTo>
                  <a:lnTo>
                    <a:pt x="451" y="16"/>
                  </a:lnTo>
                  <a:lnTo>
                    <a:pt x="467" y="16"/>
                  </a:lnTo>
                  <a:lnTo>
                    <a:pt x="474" y="16"/>
                  </a:lnTo>
                  <a:lnTo>
                    <a:pt x="482" y="24"/>
                  </a:lnTo>
                  <a:lnTo>
                    <a:pt x="498" y="24"/>
                  </a:lnTo>
                  <a:lnTo>
                    <a:pt x="506" y="31"/>
                  </a:lnTo>
                  <a:lnTo>
                    <a:pt x="514" y="24"/>
                  </a:lnTo>
                  <a:lnTo>
                    <a:pt x="522" y="16"/>
                  </a:lnTo>
                  <a:lnTo>
                    <a:pt x="530" y="16"/>
                  </a:lnTo>
                  <a:lnTo>
                    <a:pt x="561" y="8"/>
                  </a:lnTo>
                  <a:lnTo>
                    <a:pt x="577" y="8"/>
                  </a:lnTo>
                  <a:lnTo>
                    <a:pt x="585" y="16"/>
                  </a:lnTo>
                  <a:lnTo>
                    <a:pt x="593" y="24"/>
                  </a:lnTo>
                  <a:lnTo>
                    <a:pt x="601" y="24"/>
                  </a:lnTo>
                  <a:lnTo>
                    <a:pt x="617" y="24"/>
                  </a:lnTo>
                  <a:lnTo>
                    <a:pt x="625" y="8"/>
                  </a:lnTo>
                  <a:lnTo>
                    <a:pt x="656" y="16"/>
                  </a:lnTo>
                  <a:lnTo>
                    <a:pt x="672" y="8"/>
                  </a:lnTo>
                  <a:lnTo>
                    <a:pt x="688" y="0"/>
                  </a:lnTo>
                  <a:lnTo>
                    <a:pt x="688" y="8"/>
                  </a:lnTo>
                  <a:lnTo>
                    <a:pt x="688" y="16"/>
                  </a:lnTo>
                  <a:lnTo>
                    <a:pt x="688" y="24"/>
                  </a:lnTo>
                  <a:lnTo>
                    <a:pt x="696" y="31"/>
                  </a:lnTo>
                  <a:lnTo>
                    <a:pt x="704" y="31"/>
                  </a:lnTo>
                  <a:lnTo>
                    <a:pt x="704" y="39"/>
                  </a:lnTo>
                  <a:lnTo>
                    <a:pt x="704" y="47"/>
                  </a:lnTo>
                  <a:lnTo>
                    <a:pt x="696" y="63"/>
                  </a:lnTo>
                  <a:lnTo>
                    <a:pt x="688" y="79"/>
                  </a:lnTo>
                  <a:lnTo>
                    <a:pt x="664" y="126"/>
                  </a:lnTo>
                  <a:lnTo>
                    <a:pt x="656" y="142"/>
                  </a:lnTo>
                  <a:lnTo>
                    <a:pt x="656" y="166"/>
                  </a:lnTo>
                  <a:lnTo>
                    <a:pt x="649" y="182"/>
                  </a:lnTo>
                  <a:lnTo>
                    <a:pt x="649" y="197"/>
                  </a:lnTo>
                  <a:lnTo>
                    <a:pt x="641" y="197"/>
                  </a:lnTo>
                  <a:lnTo>
                    <a:pt x="641" y="205"/>
                  </a:lnTo>
                  <a:lnTo>
                    <a:pt x="633" y="229"/>
                  </a:lnTo>
                  <a:lnTo>
                    <a:pt x="633" y="245"/>
                  </a:lnTo>
                  <a:lnTo>
                    <a:pt x="625" y="261"/>
                  </a:lnTo>
                  <a:lnTo>
                    <a:pt x="617" y="2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8" name="Freeform 391"/>
            <p:cNvSpPr>
              <a:spLocks/>
            </p:cNvSpPr>
            <p:nvPr/>
          </p:nvSpPr>
          <p:spPr bwMode="auto">
            <a:xfrm>
              <a:off x="2084" y="774"/>
              <a:ext cx="182" cy="696"/>
            </a:xfrm>
            <a:custGeom>
              <a:avLst/>
              <a:gdLst>
                <a:gd name="T0" fmla="*/ 182 w 182"/>
                <a:gd name="T1" fmla="*/ 16 h 696"/>
                <a:gd name="T2" fmla="*/ 174 w 182"/>
                <a:gd name="T3" fmla="*/ 56 h 696"/>
                <a:gd name="T4" fmla="*/ 166 w 182"/>
                <a:gd name="T5" fmla="*/ 87 h 696"/>
                <a:gd name="T6" fmla="*/ 158 w 182"/>
                <a:gd name="T7" fmla="*/ 119 h 696"/>
                <a:gd name="T8" fmla="*/ 158 w 182"/>
                <a:gd name="T9" fmla="*/ 158 h 696"/>
                <a:gd name="T10" fmla="*/ 166 w 182"/>
                <a:gd name="T11" fmla="*/ 198 h 696"/>
                <a:gd name="T12" fmla="*/ 166 w 182"/>
                <a:gd name="T13" fmla="*/ 214 h 696"/>
                <a:gd name="T14" fmla="*/ 174 w 182"/>
                <a:gd name="T15" fmla="*/ 237 h 696"/>
                <a:gd name="T16" fmla="*/ 158 w 182"/>
                <a:gd name="T17" fmla="*/ 253 h 696"/>
                <a:gd name="T18" fmla="*/ 134 w 182"/>
                <a:gd name="T19" fmla="*/ 277 h 696"/>
                <a:gd name="T20" fmla="*/ 119 w 182"/>
                <a:gd name="T21" fmla="*/ 293 h 696"/>
                <a:gd name="T22" fmla="*/ 103 w 182"/>
                <a:gd name="T23" fmla="*/ 308 h 696"/>
                <a:gd name="T24" fmla="*/ 103 w 182"/>
                <a:gd name="T25" fmla="*/ 372 h 696"/>
                <a:gd name="T26" fmla="*/ 95 w 182"/>
                <a:gd name="T27" fmla="*/ 395 h 696"/>
                <a:gd name="T28" fmla="*/ 87 w 182"/>
                <a:gd name="T29" fmla="*/ 411 h 696"/>
                <a:gd name="T30" fmla="*/ 87 w 182"/>
                <a:gd name="T31" fmla="*/ 435 h 696"/>
                <a:gd name="T32" fmla="*/ 71 w 182"/>
                <a:gd name="T33" fmla="*/ 467 h 696"/>
                <a:gd name="T34" fmla="*/ 47 w 182"/>
                <a:gd name="T35" fmla="*/ 482 h 696"/>
                <a:gd name="T36" fmla="*/ 24 w 182"/>
                <a:gd name="T37" fmla="*/ 482 h 696"/>
                <a:gd name="T38" fmla="*/ 8 w 182"/>
                <a:gd name="T39" fmla="*/ 498 h 696"/>
                <a:gd name="T40" fmla="*/ 0 w 182"/>
                <a:gd name="T41" fmla="*/ 506 h 696"/>
                <a:gd name="T42" fmla="*/ 16 w 182"/>
                <a:gd name="T43" fmla="*/ 522 h 696"/>
                <a:gd name="T44" fmla="*/ 32 w 182"/>
                <a:gd name="T45" fmla="*/ 546 h 696"/>
                <a:gd name="T46" fmla="*/ 39 w 182"/>
                <a:gd name="T47" fmla="*/ 530 h 696"/>
                <a:gd name="T48" fmla="*/ 55 w 182"/>
                <a:gd name="T49" fmla="*/ 522 h 696"/>
                <a:gd name="T50" fmla="*/ 63 w 182"/>
                <a:gd name="T51" fmla="*/ 546 h 696"/>
                <a:gd name="T52" fmla="*/ 79 w 182"/>
                <a:gd name="T53" fmla="*/ 561 h 696"/>
                <a:gd name="T54" fmla="*/ 95 w 182"/>
                <a:gd name="T55" fmla="*/ 577 h 696"/>
                <a:gd name="T56" fmla="*/ 111 w 182"/>
                <a:gd name="T57" fmla="*/ 593 h 696"/>
                <a:gd name="T58" fmla="*/ 134 w 182"/>
                <a:gd name="T59" fmla="*/ 609 h 696"/>
                <a:gd name="T60" fmla="*/ 150 w 182"/>
                <a:gd name="T61" fmla="*/ 648 h 696"/>
                <a:gd name="T62" fmla="*/ 142 w 182"/>
                <a:gd name="T63" fmla="*/ 664 h 696"/>
                <a:gd name="T64" fmla="*/ 134 w 182"/>
                <a:gd name="T65" fmla="*/ 696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696">
                  <a:moveTo>
                    <a:pt x="182" y="0"/>
                  </a:moveTo>
                  <a:lnTo>
                    <a:pt x="182" y="16"/>
                  </a:lnTo>
                  <a:lnTo>
                    <a:pt x="174" y="24"/>
                  </a:lnTo>
                  <a:lnTo>
                    <a:pt x="174" y="56"/>
                  </a:lnTo>
                  <a:lnTo>
                    <a:pt x="166" y="64"/>
                  </a:lnTo>
                  <a:lnTo>
                    <a:pt x="166" y="87"/>
                  </a:lnTo>
                  <a:lnTo>
                    <a:pt x="166" y="111"/>
                  </a:lnTo>
                  <a:lnTo>
                    <a:pt x="158" y="119"/>
                  </a:lnTo>
                  <a:lnTo>
                    <a:pt x="158" y="135"/>
                  </a:lnTo>
                  <a:lnTo>
                    <a:pt x="158" y="158"/>
                  </a:lnTo>
                  <a:lnTo>
                    <a:pt x="158" y="190"/>
                  </a:lnTo>
                  <a:lnTo>
                    <a:pt x="166" y="198"/>
                  </a:lnTo>
                  <a:lnTo>
                    <a:pt x="166" y="206"/>
                  </a:lnTo>
                  <a:lnTo>
                    <a:pt x="166" y="214"/>
                  </a:lnTo>
                  <a:lnTo>
                    <a:pt x="174" y="222"/>
                  </a:lnTo>
                  <a:lnTo>
                    <a:pt x="174" y="237"/>
                  </a:lnTo>
                  <a:lnTo>
                    <a:pt x="166" y="245"/>
                  </a:lnTo>
                  <a:lnTo>
                    <a:pt x="158" y="253"/>
                  </a:lnTo>
                  <a:lnTo>
                    <a:pt x="142" y="269"/>
                  </a:lnTo>
                  <a:lnTo>
                    <a:pt x="134" y="277"/>
                  </a:lnTo>
                  <a:lnTo>
                    <a:pt x="126" y="285"/>
                  </a:lnTo>
                  <a:lnTo>
                    <a:pt x="119" y="293"/>
                  </a:lnTo>
                  <a:lnTo>
                    <a:pt x="111" y="301"/>
                  </a:lnTo>
                  <a:lnTo>
                    <a:pt x="103" y="308"/>
                  </a:lnTo>
                  <a:lnTo>
                    <a:pt x="103" y="364"/>
                  </a:lnTo>
                  <a:lnTo>
                    <a:pt x="103" y="372"/>
                  </a:lnTo>
                  <a:lnTo>
                    <a:pt x="95" y="372"/>
                  </a:lnTo>
                  <a:lnTo>
                    <a:pt x="95" y="395"/>
                  </a:lnTo>
                  <a:lnTo>
                    <a:pt x="95" y="411"/>
                  </a:lnTo>
                  <a:lnTo>
                    <a:pt x="87" y="411"/>
                  </a:lnTo>
                  <a:lnTo>
                    <a:pt x="87" y="427"/>
                  </a:lnTo>
                  <a:lnTo>
                    <a:pt x="87" y="435"/>
                  </a:lnTo>
                  <a:lnTo>
                    <a:pt x="71" y="459"/>
                  </a:lnTo>
                  <a:lnTo>
                    <a:pt x="71" y="467"/>
                  </a:lnTo>
                  <a:lnTo>
                    <a:pt x="63" y="467"/>
                  </a:lnTo>
                  <a:lnTo>
                    <a:pt x="47" y="482"/>
                  </a:lnTo>
                  <a:lnTo>
                    <a:pt x="39" y="482"/>
                  </a:lnTo>
                  <a:lnTo>
                    <a:pt x="24" y="482"/>
                  </a:lnTo>
                  <a:lnTo>
                    <a:pt x="16" y="490"/>
                  </a:lnTo>
                  <a:lnTo>
                    <a:pt x="8" y="498"/>
                  </a:lnTo>
                  <a:lnTo>
                    <a:pt x="8" y="506"/>
                  </a:lnTo>
                  <a:lnTo>
                    <a:pt x="0" y="506"/>
                  </a:lnTo>
                  <a:lnTo>
                    <a:pt x="8" y="514"/>
                  </a:lnTo>
                  <a:lnTo>
                    <a:pt x="16" y="522"/>
                  </a:lnTo>
                  <a:lnTo>
                    <a:pt x="16" y="538"/>
                  </a:lnTo>
                  <a:lnTo>
                    <a:pt x="32" y="546"/>
                  </a:lnTo>
                  <a:lnTo>
                    <a:pt x="39" y="538"/>
                  </a:lnTo>
                  <a:lnTo>
                    <a:pt x="39" y="530"/>
                  </a:lnTo>
                  <a:lnTo>
                    <a:pt x="47" y="530"/>
                  </a:lnTo>
                  <a:lnTo>
                    <a:pt x="55" y="522"/>
                  </a:lnTo>
                  <a:lnTo>
                    <a:pt x="63" y="530"/>
                  </a:lnTo>
                  <a:lnTo>
                    <a:pt x="63" y="546"/>
                  </a:lnTo>
                  <a:lnTo>
                    <a:pt x="71" y="553"/>
                  </a:lnTo>
                  <a:lnTo>
                    <a:pt x="79" y="561"/>
                  </a:lnTo>
                  <a:lnTo>
                    <a:pt x="87" y="561"/>
                  </a:lnTo>
                  <a:lnTo>
                    <a:pt x="95" y="577"/>
                  </a:lnTo>
                  <a:lnTo>
                    <a:pt x="103" y="585"/>
                  </a:lnTo>
                  <a:lnTo>
                    <a:pt x="111" y="593"/>
                  </a:lnTo>
                  <a:lnTo>
                    <a:pt x="119" y="601"/>
                  </a:lnTo>
                  <a:lnTo>
                    <a:pt x="134" y="609"/>
                  </a:lnTo>
                  <a:lnTo>
                    <a:pt x="142" y="625"/>
                  </a:lnTo>
                  <a:lnTo>
                    <a:pt x="150" y="648"/>
                  </a:lnTo>
                  <a:lnTo>
                    <a:pt x="150" y="664"/>
                  </a:lnTo>
                  <a:lnTo>
                    <a:pt x="142" y="664"/>
                  </a:lnTo>
                  <a:lnTo>
                    <a:pt x="134" y="680"/>
                  </a:lnTo>
                  <a:lnTo>
                    <a:pt x="134" y="6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89" name="Freeform 392"/>
            <p:cNvSpPr>
              <a:spLocks noEditPoints="1"/>
            </p:cNvSpPr>
            <p:nvPr/>
          </p:nvSpPr>
          <p:spPr bwMode="auto">
            <a:xfrm>
              <a:off x="2084" y="395"/>
              <a:ext cx="1036" cy="1201"/>
            </a:xfrm>
            <a:custGeom>
              <a:avLst/>
              <a:gdLst>
                <a:gd name="T0" fmla="*/ 308 w 1036"/>
                <a:gd name="T1" fmla="*/ 1185 h 1201"/>
                <a:gd name="T2" fmla="*/ 134 w 1036"/>
                <a:gd name="T3" fmla="*/ 1075 h 1201"/>
                <a:gd name="T4" fmla="*/ 71 w 1036"/>
                <a:gd name="T5" fmla="*/ 932 h 1201"/>
                <a:gd name="T6" fmla="*/ 8 w 1036"/>
                <a:gd name="T7" fmla="*/ 885 h 1201"/>
                <a:gd name="T8" fmla="*/ 95 w 1036"/>
                <a:gd name="T9" fmla="*/ 790 h 1201"/>
                <a:gd name="T10" fmla="*/ 174 w 1036"/>
                <a:gd name="T11" fmla="*/ 601 h 1201"/>
                <a:gd name="T12" fmla="*/ 174 w 1036"/>
                <a:gd name="T13" fmla="*/ 403 h 1201"/>
                <a:gd name="T14" fmla="*/ 221 w 1036"/>
                <a:gd name="T15" fmla="*/ 261 h 1201"/>
                <a:gd name="T16" fmla="*/ 301 w 1036"/>
                <a:gd name="T17" fmla="*/ 119 h 1201"/>
                <a:gd name="T18" fmla="*/ 427 w 1036"/>
                <a:gd name="T19" fmla="*/ 47 h 1201"/>
                <a:gd name="T20" fmla="*/ 522 w 1036"/>
                <a:gd name="T21" fmla="*/ 40 h 1201"/>
                <a:gd name="T22" fmla="*/ 807 w 1036"/>
                <a:gd name="T23" fmla="*/ 8 h 1201"/>
                <a:gd name="T24" fmla="*/ 941 w 1036"/>
                <a:gd name="T25" fmla="*/ 142 h 1201"/>
                <a:gd name="T26" fmla="*/ 830 w 1036"/>
                <a:gd name="T27" fmla="*/ 269 h 1201"/>
                <a:gd name="T28" fmla="*/ 712 w 1036"/>
                <a:gd name="T29" fmla="*/ 356 h 1201"/>
                <a:gd name="T30" fmla="*/ 680 w 1036"/>
                <a:gd name="T31" fmla="*/ 443 h 1201"/>
                <a:gd name="T32" fmla="*/ 728 w 1036"/>
                <a:gd name="T33" fmla="*/ 553 h 1201"/>
                <a:gd name="T34" fmla="*/ 664 w 1036"/>
                <a:gd name="T35" fmla="*/ 624 h 1201"/>
                <a:gd name="T36" fmla="*/ 577 w 1036"/>
                <a:gd name="T37" fmla="*/ 601 h 1201"/>
                <a:gd name="T38" fmla="*/ 419 w 1036"/>
                <a:gd name="T39" fmla="*/ 537 h 1201"/>
                <a:gd name="T40" fmla="*/ 332 w 1036"/>
                <a:gd name="T41" fmla="*/ 640 h 1201"/>
                <a:gd name="T42" fmla="*/ 245 w 1036"/>
                <a:gd name="T43" fmla="*/ 759 h 1201"/>
                <a:gd name="T44" fmla="*/ 308 w 1036"/>
                <a:gd name="T45" fmla="*/ 759 h 1201"/>
                <a:gd name="T46" fmla="*/ 419 w 1036"/>
                <a:gd name="T47" fmla="*/ 743 h 1201"/>
                <a:gd name="T48" fmla="*/ 506 w 1036"/>
                <a:gd name="T49" fmla="*/ 759 h 1201"/>
                <a:gd name="T50" fmla="*/ 459 w 1036"/>
                <a:gd name="T51" fmla="*/ 853 h 1201"/>
                <a:gd name="T52" fmla="*/ 435 w 1036"/>
                <a:gd name="T53" fmla="*/ 932 h 1201"/>
                <a:gd name="T54" fmla="*/ 364 w 1036"/>
                <a:gd name="T55" fmla="*/ 1098 h 1201"/>
                <a:gd name="T56" fmla="*/ 253 w 1036"/>
                <a:gd name="T57" fmla="*/ 1011 h 1201"/>
                <a:gd name="T58" fmla="*/ 174 w 1036"/>
                <a:gd name="T59" fmla="*/ 1004 h 1201"/>
                <a:gd name="T60" fmla="*/ 166 w 1036"/>
                <a:gd name="T61" fmla="*/ 1130 h 1201"/>
                <a:gd name="T62" fmla="*/ 364 w 1036"/>
                <a:gd name="T63" fmla="*/ 40 h 1201"/>
                <a:gd name="T64" fmla="*/ 316 w 1036"/>
                <a:gd name="T65" fmla="*/ 95 h 1201"/>
                <a:gd name="T66" fmla="*/ 736 w 1036"/>
                <a:gd name="T67" fmla="*/ 364 h 1201"/>
                <a:gd name="T68" fmla="*/ 743 w 1036"/>
                <a:gd name="T69" fmla="*/ 450 h 1201"/>
                <a:gd name="T70" fmla="*/ 838 w 1036"/>
                <a:gd name="T71" fmla="*/ 387 h 1201"/>
                <a:gd name="T72" fmla="*/ 775 w 1036"/>
                <a:gd name="T73" fmla="*/ 364 h 1201"/>
                <a:gd name="T74" fmla="*/ 862 w 1036"/>
                <a:gd name="T75" fmla="*/ 403 h 1201"/>
                <a:gd name="T76" fmla="*/ 886 w 1036"/>
                <a:gd name="T77" fmla="*/ 324 h 1201"/>
                <a:gd name="T78" fmla="*/ 949 w 1036"/>
                <a:gd name="T79" fmla="*/ 395 h 1201"/>
                <a:gd name="T80" fmla="*/ 854 w 1036"/>
                <a:gd name="T81" fmla="*/ 466 h 1201"/>
                <a:gd name="T82" fmla="*/ 910 w 1036"/>
                <a:gd name="T83" fmla="*/ 427 h 1201"/>
                <a:gd name="T84" fmla="*/ 807 w 1036"/>
                <a:gd name="T85" fmla="*/ 498 h 1201"/>
                <a:gd name="T86" fmla="*/ 870 w 1036"/>
                <a:gd name="T87" fmla="*/ 498 h 1201"/>
                <a:gd name="T88" fmla="*/ 933 w 1036"/>
                <a:gd name="T89" fmla="*/ 514 h 1201"/>
                <a:gd name="T90" fmla="*/ 791 w 1036"/>
                <a:gd name="T91" fmla="*/ 537 h 1201"/>
                <a:gd name="T92" fmla="*/ 838 w 1036"/>
                <a:gd name="T93" fmla="*/ 616 h 1201"/>
                <a:gd name="T94" fmla="*/ 815 w 1036"/>
                <a:gd name="T95" fmla="*/ 569 h 1201"/>
                <a:gd name="T96" fmla="*/ 997 w 1036"/>
                <a:gd name="T97" fmla="*/ 577 h 1201"/>
                <a:gd name="T98" fmla="*/ 823 w 1036"/>
                <a:gd name="T99" fmla="*/ 537 h 1201"/>
                <a:gd name="T100" fmla="*/ 696 w 1036"/>
                <a:gd name="T101" fmla="*/ 640 h 1201"/>
                <a:gd name="T102" fmla="*/ 601 w 1036"/>
                <a:gd name="T103" fmla="*/ 711 h 1201"/>
                <a:gd name="T104" fmla="*/ 538 w 1036"/>
                <a:gd name="T105" fmla="*/ 790 h 1201"/>
                <a:gd name="T106" fmla="*/ 609 w 1036"/>
                <a:gd name="T107" fmla="*/ 806 h 1201"/>
                <a:gd name="T108" fmla="*/ 712 w 1036"/>
                <a:gd name="T109" fmla="*/ 743 h 1201"/>
                <a:gd name="T110" fmla="*/ 767 w 1036"/>
                <a:gd name="T111" fmla="*/ 632 h 1201"/>
                <a:gd name="T112" fmla="*/ 767 w 1036"/>
                <a:gd name="T113" fmla="*/ 640 h 1201"/>
                <a:gd name="T114" fmla="*/ 862 w 1036"/>
                <a:gd name="T115" fmla="*/ 624 h 1201"/>
                <a:gd name="T116" fmla="*/ 1005 w 1036"/>
                <a:gd name="T117" fmla="*/ 664 h 1201"/>
                <a:gd name="T118" fmla="*/ 989 w 1036"/>
                <a:gd name="T119" fmla="*/ 608 h 1201"/>
                <a:gd name="T120" fmla="*/ 886 w 1036"/>
                <a:gd name="T121" fmla="*/ 585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6" h="1201">
                  <a:moveTo>
                    <a:pt x="301" y="1122"/>
                  </a:moveTo>
                  <a:lnTo>
                    <a:pt x="277" y="1122"/>
                  </a:lnTo>
                  <a:lnTo>
                    <a:pt x="269" y="1130"/>
                  </a:lnTo>
                  <a:lnTo>
                    <a:pt x="269" y="1138"/>
                  </a:lnTo>
                  <a:lnTo>
                    <a:pt x="277" y="1146"/>
                  </a:lnTo>
                  <a:lnTo>
                    <a:pt x="277" y="1154"/>
                  </a:lnTo>
                  <a:lnTo>
                    <a:pt x="285" y="1162"/>
                  </a:lnTo>
                  <a:lnTo>
                    <a:pt x="293" y="1169"/>
                  </a:lnTo>
                  <a:lnTo>
                    <a:pt x="293" y="1185"/>
                  </a:lnTo>
                  <a:lnTo>
                    <a:pt x="308" y="1201"/>
                  </a:lnTo>
                  <a:lnTo>
                    <a:pt x="308" y="1193"/>
                  </a:lnTo>
                  <a:lnTo>
                    <a:pt x="308" y="1185"/>
                  </a:lnTo>
                  <a:lnTo>
                    <a:pt x="308" y="1169"/>
                  </a:lnTo>
                  <a:lnTo>
                    <a:pt x="316" y="1154"/>
                  </a:lnTo>
                  <a:lnTo>
                    <a:pt x="324" y="1154"/>
                  </a:lnTo>
                  <a:lnTo>
                    <a:pt x="340" y="1146"/>
                  </a:lnTo>
                  <a:lnTo>
                    <a:pt x="348" y="1138"/>
                  </a:lnTo>
                  <a:lnTo>
                    <a:pt x="356" y="1130"/>
                  </a:lnTo>
                  <a:lnTo>
                    <a:pt x="356" y="1122"/>
                  </a:lnTo>
                  <a:lnTo>
                    <a:pt x="348" y="1122"/>
                  </a:lnTo>
                  <a:lnTo>
                    <a:pt x="332" y="1122"/>
                  </a:lnTo>
                  <a:lnTo>
                    <a:pt x="308" y="1130"/>
                  </a:lnTo>
                  <a:lnTo>
                    <a:pt x="301" y="1122"/>
                  </a:lnTo>
                  <a:close/>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lnTo>
                    <a:pt x="617" y="640"/>
                  </a:lnTo>
                  <a:lnTo>
                    <a:pt x="609" y="632"/>
                  </a:lnTo>
                  <a:lnTo>
                    <a:pt x="609" y="624"/>
                  </a:lnTo>
                  <a:lnTo>
                    <a:pt x="601" y="624"/>
                  </a:lnTo>
                  <a:lnTo>
                    <a:pt x="593" y="608"/>
                  </a:lnTo>
                  <a:lnTo>
                    <a:pt x="585" y="593"/>
                  </a:lnTo>
                  <a:lnTo>
                    <a:pt x="577" y="593"/>
                  </a:lnTo>
                  <a:lnTo>
                    <a:pt x="577" y="601"/>
                  </a:lnTo>
                  <a:lnTo>
                    <a:pt x="538" y="601"/>
                  </a:lnTo>
                  <a:lnTo>
                    <a:pt x="538" y="585"/>
                  </a:lnTo>
                  <a:lnTo>
                    <a:pt x="530" y="577"/>
                  </a:lnTo>
                  <a:lnTo>
                    <a:pt x="522" y="569"/>
                  </a:lnTo>
                  <a:lnTo>
                    <a:pt x="506" y="561"/>
                  </a:lnTo>
                  <a:lnTo>
                    <a:pt x="506" y="553"/>
                  </a:lnTo>
                  <a:lnTo>
                    <a:pt x="490" y="545"/>
                  </a:lnTo>
                  <a:lnTo>
                    <a:pt x="467" y="553"/>
                  </a:lnTo>
                  <a:lnTo>
                    <a:pt x="443" y="545"/>
                  </a:lnTo>
                  <a:lnTo>
                    <a:pt x="435" y="545"/>
                  </a:lnTo>
                  <a:lnTo>
                    <a:pt x="427" y="537"/>
                  </a:lnTo>
                  <a:lnTo>
                    <a:pt x="419" y="537"/>
                  </a:lnTo>
                  <a:lnTo>
                    <a:pt x="411" y="537"/>
                  </a:lnTo>
                  <a:lnTo>
                    <a:pt x="403" y="545"/>
                  </a:lnTo>
                  <a:lnTo>
                    <a:pt x="395" y="553"/>
                  </a:lnTo>
                  <a:lnTo>
                    <a:pt x="388" y="561"/>
                  </a:lnTo>
                  <a:lnTo>
                    <a:pt x="380" y="569"/>
                  </a:lnTo>
                  <a:lnTo>
                    <a:pt x="364" y="577"/>
                  </a:lnTo>
                  <a:lnTo>
                    <a:pt x="356" y="585"/>
                  </a:lnTo>
                  <a:lnTo>
                    <a:pt x="356" y="593"/>
                  </a:lnTo>
                  <a:lnTo>
                    <a:pt x="356" y="601"/>
                  </a:lnTo>
                  <a:lnTo>
                    <a:pt x="348" y="608"/>
                  </a:lnTo>
                  <a:lnTo>
                    <a:pt x="332" y="624"/>
                  </a:lnTo>
                  <a:lnTo>
                    <a:pt x="332" y="640"/>
                  </a:lnTo>
                  <a:lnTo>
                    <a:pt x="332" y="656"/>
                  </a:lnTo>
                  <a:lnTo>
                    <a:pt x="324" y="672"/>
                  </a:lnTo>
                  <a:lnTo>
                    <a:pt x="316" y="680"/>
                  </a:lnTo>
                  <a:lnTo>
                    <a:pt x="316" y="695"/>
                  </a:lnTo>
                  <a:lnTo>
                    <a:pt x="308" y="711"/>
                  </a:lnTo>
                  <a:lnTo>
                    <a:pt x="308" y="719"/>
                  </a:lnTo>
                  <a:lnTo>
                    <a:pt x="301" y="727"/>
                  </a:lnTo>
                  <a:lnTo>
                    <a:pt x="293" y="727"/>
                  </a:lnTo>
                  <a:lnTo>
                    <a:pt x="285" y="727"/>
                  </a:lnTo>
                  <a:lnTo>
                    <a:pt x="269" y="743"/>
                  </a:lnTo>
                  <a:lnTo>
                    <a:pt x="261" y="751"/>
                  </a:lnTo>
                  <a:lnTo>
                    <a:pt x="245" y="759"/>
                  </a:lnTo>
                  <a:lnTo>
                    <a:pt x="237" y="766"/>
                  </a:lnTo>
                  <a:lnTo>
                    <a:pt x="237" y="774"/>
                  </a:lnTo>
                  <a:lnTo>
                    <a:pt x="229" y="782"/>
                  </a:lnTo>
                  <a:lnTo>
                    <a:pt x="229" y="798"/>
                  </a:lnTo>
                  <a:lnTo>
                    <a:pt x="229" y="806"/>
                  </a:lnTo>
                  <a:lnTo>
                    <a:pt x="229" y="822"/>
                  </a:lnTo>
                  <a:lnTo>
                    <a:pt x="253" y="798"/>
                  </a:lnTo>
                  <a:lnTo>
                    <a:pt x="269" y="782"/>
                  </a:lnTo>
                  <a:lnTo>
                    <a:pt x="285" y="782"/>
                  </a:lnTo>
                  <a:lnTo>
                    <a:pt x="293" y="774"/>
                  </a:lnTo>
                  <a:lnTo>
                    <a:pt x="301" y="766"/>
                  </a:lnTo>
                  <a:lnTo>
                    <a:pt x="308" y="759"/>
                  </a:lnTo>
                  <a:lnTo>
                    <a:pt x="316" y="766"/>
                  </a:lnTo>
                  <a:lnTo>
                    <a:pt x="316" y="774"/>
                  </a:lnTo>
                  <a:lnTo>
                    <a:pt x="324" y="782"/>
                  </a:lnTo>
                  <a:lnTo>
                    <a:pt x="332" y="782"/>
                  </a:lnTo>
                  <a:lnTo>
                    <a:pt x="348" y="782"/>
                  </a:lnTo>
                  <a:lnTo>
                    <a:pt x="356" y="782"/>
                  </a:lnTo>
                  <a:lnTo>
                    <a:pt x="372" y="766"/>
                  </a:lnTo>
                  <a:lnTo>
                    <a:pt x="388" y="751"/>
                  </a:lnTo>
                  <a:lnTo>
                    <a:pt x="395" y="743"/>
                  </a:lnTo>
                  <a:lnTo>
                    <a:pt x="411" y="735"/>
                  </a:lnTo>
                  <a:lnTo>
                    <a:pt x="419" y="727"/>
                  </a:lnTo>
                  <a:lnTo>
                    <a:pt x="419" y="743"/>
                  </a:lnTo>
                  <a:lnTo>
                    <a:pt x="435" y="743"/>
                  </a:lnTo>
                  <a:lnTo>
                    <a:pt x="443" y="735"/>
                  </a:lnTo>
                  <a:lnTo>
                    <a:pt x="451" y="735"/>
                  </a:lnTo>
                  <a:lnTo>
                    <a:pt x="451" y="727"/>
                  </a:lnTo>
                  <a:lnTo>
                    <a:pt x="467" y="719"/>
                  </a:lnTo>
                  <a:lnTo>
                    <a:pt x="482" y="719"/>
                  </a:lnTo>
                  <a:lnTo>
                    <a:pt x="490" y="711"/>
                  </a:lnTo>
                  <a:lnTo>
                    <a:pt x="498" y="711"/>
                  </a:lnTo>
                  <a:lnTo>
                    <a:pt x="506" y="711"/>
                  </a:lnTo>
                  <a:lnTo>
                    <a:pt x="506" y="727"/>
                  </a:lnTo>
                  <a:lnTo>
                    <a:pt x="506" y="751"/>
                  </a:lnTo>
                  <a:lnTo>
                    <a:pt x="506" y="759"/>
                  </a:lnTo>
                  <a:lnTo>
                    <a:pt x="498" y="766"/>
                  </a:lnTo>
                  <a:lnTo>
                    <a:pt x="498" y="774"/>
                  </a:lnTo>
                  <a:lnTo>
                    <a:pt x="498" y="790"/>
                  </a:lnTo>
                  <a:lnTo>
                    <a:pt x="498" y="806"/>
                  </a:lnTo>
                  <a:lnTo>
                    <a:pt x="498" y="814"/>
                  </a:lnTo>
                  <a:lnTo>
                    <a:pt x="490" y="814"/>
                  </a:lnTo>
                  <a:lnTo>
                    <a:pt x="482" y="822"/>
                  </a:lnTo>
                  <a:lnTo>
                    <a:pt x="475" y="830"/>
                  </a:lnTo>
                  <a:lnTo>
                    <a:pt x="467" y="830"/>
                  </a:lnTo>
                  <a:lnTo>
                    <a:pt x="459" y="838"/>
                  </a:lnTo>
                  <a:lnTo>
                    <a:pt x="451" y="846"/>
                  </a:lnTo>
                  <a:lnTo>
                    <a:pt x="459" y="853"/>
                  </a:lnTo>
                  <a:lnTo>
                    <a:pt x="459" y="861"/>
                  </a:lnTo>
                  <a:lnTo>
                    <a:pt x="459" y="869"/>
                  </a:lnTo>
                  <a:lnTo>
                    <a:pt x="467" y="877"/>
                  </a:lnTo>
                  <a:lnTo>
                    <a:pt x="475" y="877"/>
                  </a:lnTo>
                  <a:lnTo>
                    <a:pt x="475" y="885"/>
                  </a:lnTo>
                  <a:lnTo>
                    <a:pt x="482" y="893"/>
                  </a:lnTo>
                  <a:lnTo>
                    <a:pt x="475" y="901"/>
                  </a:lnTo>
                  <a:lnTo>
                    <a:pt x="467" y="909"/>
                  </a:lnTo>
                  <a:lnTo>
                    <a:pt x="451" y="917"/>
                  </a:lnTo>
                  <a:lnTo>
                    <a:pt x="451" y="925"/>
                  </a:lnTo>
                  <a:lnTo>
                    <a:pt x="443" y="925"/>
                  </a:lnTo>
                  <a:lnTo>
                    <a:pt x="435" y="932"/>
                  </a:lnTo>
                  <a:lnTo>
                    <a:pt x="427" y="948"/>
                  </a:lnTo>
                  <a:lnTo>
                    <a:pt x="419" y="972"/>
                  </a:lnTo>
                  <a:lnTo>
                    <a:pt x="395" y="1019"/>
                  </a:lnTo>
                  <a:lnTo>
                    <a:pt x="395" y="1035"/>
                  </a:lnTo>
                  <a:lnTo>
                    <a:pt x="388" y="1043"/>
                  </a:lnTo>
                  <a:lnTo>
                    <a:pt x="380" y="1051"/>
                  </a:lnTo>
                  <a:lnTo>
                    <a:pt x="388" y="1059"/>
                  </a:lnTo>
                  <a:lnTo>
                    <a:pt x="395" y="1075"/>
                  </a:lnTo>
                  <a:lnTo>
                    <a:pt x="395" y="1083"/>
                  </a:lnTo>
                  <a:lnTo>
                    <a:pt x="388" y="1083"/>
                  </a:lnTo>
                  <a:lnTo>
                    <a:pt x="372" y="1090"/>
                  </a:lnTo>
                  <a:lnTo>
                    <a:pt x="364" y="1098"/>
                  </a:lnTo>
                  <a:lnTo>
                    <a:pt x="356" y="1098"/>
                  </a:lnTo>
                  <a:lnTo>
                    <a:pt x="340" y="1098"/>
                  </a:lnTo>
                  <a:lnTo>
                    <a:pt x="332" y="1090"/>
                  </a:lnTo>
                  <a:lnTo>
                    <a:pt x="316" y="1090"/>
                  </a:lnTo>
                  <a:lnTo>
                    <a:pt x="308" y="1090"/>
                  </a:lnTo>
                  <a:lnTo>
                    <a:pt x="301" y="1083"/>
                  </a:lnTo>
                  <a:lnTo>
                    <a:pt x="293" y="1075"/>
                  </a:lnTo>
                  <a:lnTo>
                    <a:pt x="285" y="1059"/>
                  </a:lnTo>
                  <a:lnTo>
                    <a:pt x="285" y="1051"/>
                  </a:lnTo>
                  <a:lnTo>
                    <a:pt x="269" y="1027"/>
                  </a:lnTo>
                  <a:lnTo>
                    <a:pt x="261" y="1019"/>
                  </a:lnTo>
                  <a:lnTo>
                    <a:pt x="253" y="1011"/>
                  </a:lnTo>
                  <a:lnTo>
                    <a:pt x="245" y="1004"/>
                  </a:lnTo>
                  <a:lnTo>
                    <a:pt x="214" y="1004"/>
                  </a:lnTo>
                  <a:lnTo>
                    <a:pt x="206" y="996"/>
                  </a:lnTo>
                  <a:lnTo>
                    <a:pt x="198" y="988"/>
                  </a:lnTo>
                  <a:lnTo>
                    <a:pt x="190" y="980"/>
                  </a:lnTo>
                  <a:lnTo>
                    <a:pt x="182" y="980"/>
                  </a:lnTo>
                  <a:lnTo>
                    <a:pt x="174" y="972"/>
                  </a:lnTo>
                  <a:lnTo>
                    <a:pt x="158" y="964"/>
                  </a:lnTo>
                  <a:lnTo>
                    <a:pt x="158" y="972"/>
                  </a:lnTo>
                  <a:lnTo>
                    <a:pt x="158" y="980"/>
                  </a:lnTo>
                  <a:lnTo>
                    <a:pt x="166" y="980"/>
                  </a:lnTo>
                  <a:lnTo>
                    <a:pt x="174" y="1004"/>
                  </a:lnTo>
                  <a:lnTo>
                    <a:pt x="190" y="1035"/>
                  </a:lnTo>
                  <a:lnTo>
                    <a:pt x="198" y="1043"/>
                  </a:lnTo>
                  <a:lnTo>
                    <a:pt x="198" y="1059"/>
                  </a:lnTo>
                  <a:lnTo>
                    <a:pt x="206" y="1075"/>
                  </a:lnTo>
                  <a:lnTo>
                    <a:pt x="206" y="1090"/>
                  </a:lnTo>
                  <a:lnTo>
                    <a:pt x="206" y="1098"/>
                  </a:lnTo>
                  <a:lnTo>
                    <a:pt x="198" y="1098"/>
                  </a:lnTo>
                  <a:lnTo>
                    <a:pt x="198" y="1114"/>
                  </a:lnTo>
                  <a:lnTo>
                    <a:pt x="190" y="1122"/>
                  </a:lnTo>
                  <a:lnTo>
                    <a:pt x="190" y="1138"/>
                  </a:lnTo>
                  <a:lnTo>
                    <a:pt x="182" y="1138"/>
                  </a:lnTo>
                  <a:lnTo>
                    <a:pt x="166" y="1130"/>
                  </a:lnTo>
                  <a:lnTo>
                    <a:pt x="142" y="1122"/>
                  </a:lnTo>
                  <a:lnTo>
                    <a:pt x="126" y="1122"/>
                  </a:lnTo>
                  <a:lnTo>
                    <a:pt x="126" y="1106"/>
                  </a:lnTo>
                  <a:lnTo>
                    <a:pt x="126" y="1098"/>
                  </a:lnTo>
                  <a:lnTo>
                    <a:pt x="142" y="1098"/>
                  </a:lnTo>
                  <a:lnTo>
                    <a:pt x="142" y="1106"/>
                  </a:lnTo>
                  <a:lnTo>
                    <a:pt x="158" y="1106"/>
                  </a:lnTo>
                  <a:lnTo>
                    <a:pt x="158" y="1098"/>
                  </a:lnTo>
                  <a:lnTo>
                    <a:pt x="142" y="1083"/>
                  </a:lnTo>
                  <a:lnTo>
                    <a:pt x="134" y="1075"/>
                  </a:lnTo>
                  <a:close/>
                  <a:moveTo>
                    <a:pt x="403" y="32"/>
                  </a:moveTo>
                  <a:lnTo>
                    <a:pt x="364" y="40"/>
                  </a:lnTo>
                  <a:lnTo>
                    <a:pt x="332" y="55"/>
                  </a:lnTo>
                  <a:lnTo>
                    <a:pt x="316" y="63"/>
                  </a:lnTo>
                  <a:lnTo>
                    <a:pt x="308" y="71"/>
                  </a:lnTo>
                  <a:lnTo>
                    <a:pt x="293" y="71"/>
                  </a:lnTo>
                  <a:lnTo>
                    <a:pt x="293" y="79"/>
                  </a:lnTo>
                  <a:lnTo>
                    <a:pt x="285" y="87"/>
                  </a:lnTo>
                  <a:lnTo>
                    <a:pt x="277" y="95"/>
                  </a:lnTo>
                  <a:lnTo>
                    <a:pt x="269" y="95"/>
                  </a:lnTo>
                  <a:lnTo>
                    <a:pt x="277" y="103"/>
                  </a:lnTo>
                  <a:lnTo>
                    <a:pt x="285" y="103"/>
                  </a:lnTo>
                  <a:lnTo>
                    <a:pt x="301" y="95"/>
                  </a:lnTo>
                  <a:lnTo>
                    <a:pt x="316" y="95"/>
                  </a:lnTo>
                  <a:lnTo>
                    <a:pt x="316" y="87"/>
                  </a:lnTo>
                  <a:lnTo>
                    <a:pt x="356" y="71"/>
                  </a:lnTo>
                  <a:lnTo>
                    <a:pt x="372" y="63"/>
                  </a:lnTo>
                  <a:lnTo>
                    <a:pt x="395" y="55"/>
                  </a:lnTo>
                  <a:lnTo>
                    <a:pt x="403" y="47"/>
                  </a:lnTo>
                  <a:lnTo>
                    <a:pt x="411" y="32"/>
                  </a:lnTo>
                  <a:lnTo>
                    <a:pt x="395" y="32"/>
                  </a:lnTo>
                  <a:lnTo>
                    <a:pt x="403" y="32"/>
                  </a:lnTo>
                  <a:close/>
                  <a:moveTo>
                    <a:pt x="775" y="340"/>
                  </a:moveTo>
                  <a:lnTo>
                    <a:pt x="759" y="348"/>
                  </a:lnTo>
                  <a:lnTo>
                    <a:pt x="751" y="356"/>
                  </a:lnTo>
                  <a:lnTo>
                    <a:pt x="736" y="364"/>
                  </a:lnTo>
                  <a:lnTo>
                    <a:pt x="728" y="371"/>
                  </a:lnTo>
                  <a:lnTo>
                    <a:pt x="728" y="379"/>
                  </a:lnTo>
                  <a:lnTo>
                    <a:pt x="728" y="403"/>
                  </a:lnTo>
                  <a:lnTo>
                    <a:pt x="720" y="411"/>
                  </a:lnTo>
                  <a:lnTo>
                    <a:pt x="720" y="419"/>
                  </a:lnTo>
                  <a:lnTo>
                    <a:pt x="712" y="435"/>
                  </a:lnTo>
                  <a:lnTo>
                    <a:pt x="704" y="450"/>
                  </a:lnTo>
                  <a:lnTo>
                    <a:pt x="704" y="466"/>
                  </a:lnTo>
                  <a:lnTo>
                    <a:pt x="712" y="466"/>
                  </a:lnTo>
                  <a:lnTo>
                    <a:pt x="720" y="466"/>
                  </a:lnTo>
                  <a:lnTo>
                    <a:pt x="728" y="458"/>
                  </a:lnTo>
                  <a:lnTo>
                    <a:pt x="743" y="450"/>
                  </a:lnTo>
                  <a:lnTo>
                    <a:pt x="759" y="450"/>
                  </a:lnTo>
                  <a:lnTo>
                    <a:pt x="767" y="458"/>
                  </a:lnTo>
                  <a:lnTo>
                    <a:pt x="783" y="466"/>
                  </a:lnTo>
                  <a:lnTo>
                    <a:pt x="799" y="466"/>
                  </a:lnTo>
                  <a:lnTo>
                    <a:pt x="807" y="466"/>
                  </a:lnTo>
                  <a:lnTo>
                    <a:pt x="815" y="450"/>
                  </a:lnTo>
                  <a:lnTo>
                    <a:pt x="815" y="443"/>
                  </a:lnTo>
                  <a:lnTo>
                    <a:pt x="823" y="435"/>
                  </a:lnTo>
                  <a:lnTo>
                    <a:pt x="830" y="427"/>
                  </a:lnTo>
                  <a:lnTo>
                    <a:pt x="838" y="411"/>
                  </a:lnTo>
                  <a:lnTo>
                    <a:pt x="838" y="403"/>
                  </a:lnTo>
                  <a:lnTo>
                    <a:pt x="838" y="387"/>
                  </a:lnTo>
                  <a:lnTo>
                    <a:pt x="838" y="371"/>
                  </a:lnTo>
                  <a:lnTo>
                    <a:pt x="830" y="371"/>
                  </a:lnTo>
                  <a:lnTo>
                    <a:pt x="830" y="364"/>
                  </a:lnTo>
                  <a:lnTo>
                    <a:pt x="815" y="356"/>
                  </a:lnTo>
                  <a:lnTo>
                    <a:pt x="807" y="356"/>
                  </a:lnTo>
                  <a:lnTo>
                    <a:pt x="799" y="364"/>
                  </a:lnTo>
                  <a:lnTo>
                    <a:pt x="783" y="371"/>
                  </a:lnTo>
                  <a:lnTo>
                    <a:pt x="783" y="379"/>
                  </a:lnTo>
                  <a:lnTo>
                    <a:pt x="775" y="387"/>
                  </a:lnTo>
                  <a:lnTo>
                    <a:pt x="767" y="387"/>
                  </a:lnTo>
                  <a:lnTo>
                    <a:pt x="767" y="379"/>
                  </a:lnTo>
                  <a:lnTo>
                    <a:pt x="775" y="364"/>
                  </a:lnTo>
                  <a:lnTo>
                    <a:pt x="775" y="348"/>
                  </a:lnTo>
                  <a:lnTo>
                    <a:pt x="775" y="340"/>
                  </a:lnTo>
                  <a:close/>
                  <a:moveTo>
                    <a:pt x="886" y="324"/>
                  </a:moveTo>
                  <a:lnTo>
                    <a:pt x="870" y="324"/>
                  </a:lnTo>
                  <a:lnTo>
                    <a:pt x="854" y="324"/>
                  </a:lnTo>
                  <a:lnTo>
                    <a:pt x="838" y="324"/>
                  </a:lnTo>
                  <a:lnTo>
                    <a:pt x="838" y="332"/>
                  </a:lnTo>
                  <a:lnTo>
                    <a:pt x="830" y="340"/>
                  </a:lnTo>
                  <a:lnTo>
                    <a:pt x="838" y="348"/>
                  </a:lnTo>
                  <a:lnTo>
                    <a:pt x="846" y="371"/>
                  </a:lnTo>
                  <a:lnTo>
                    <a:pt x="854" y="395"/>
                  </a:lnTo>
                  <a:lnTo>
                    <a:pt x="862" y="403"/>
                  </a:lnTo>
                  <a:lnTo>
                    <a:pt x="886" y="395"/>
                  </a:lnTo>
                  <a:lnTo>
                    <a:pt x="902" y="395"/>
                  </a:lnTo>
                  <a:lnTo>
                    <a:pt x="910" y="395"/>
                  </a:lnTo>
                  <a:lnTo>
                    <a:pt x="918" y="387"/>
                  </a:lnTo>
                  <a:lnTo>
                    <a:pt x="918" y="379"/>
                  </a:lnTo>
                  <a:lnTo>
                    <a:pt x="910" y="371"/>
                  </a:lnTo>
                  <a:lnTo>
                    <a:pt x="902" y="356"/>
                  </a:lnTo>
                  <a:lnTo>
                    <a:pt x="902" y="348"/>
                  </a:lnTo>
                  <a:lnTo>
                    <a:pt x="894" y="340"/>
                  </a:lnTo>
                  <a:lnTo>
                    <a:pt x="886" y="332"/>
                  </a:lnTo>
                  <a:lnTo>
                    <a:pt x="878" y="324"/>
                  </a:lnTo>
                  <a:lnTo>
                    <a:pt x="886" y="324"/>
                  </a:lnTo>
                  <a:close/>
                  <a:moveTo>
                    <a:pt x="949" y="395"/>
                  </a:moveTo>
                  <a:lnTo>
                    <a:pt x="941" y="403"/>
                  </a:lnTo>
                  <a:lnTo>
                    <a:pt x="941" y="411"/>
                  </a:lnTo>
                  <a:lnTo>
                    <a:pt x="941" y="419"/>
                  </a:lnTo>
                  <a:lnTo>
                    <a:pt x="941" y="443"/>
                  </a:lnTo>
                  <a:lnTo>
                    <a:pt x="949" y="443"/>
                  </a:lnTo>
                  <a:lnTo>
                    <a:pt x="957" y="443"/>
                  </a:lnTo>
                  <a:lnTo>
                    <a:pt x="965" y="435"/>
                  </a:lnTo>
                  <a:lnTo>
                    <a:pt x="965" y="427"/>
                  </a:lnTo>
                  <a:lnTo>
                    <a:pt x="965" y="419"/>
                  </a:lnTo>
                  <a:lnTo>
                    <a:pt x="957" y="403"/>
                  </a:lnTo>
                  <a:lnTo>
                    <a:pt x="949" y="395"/>
                  </a:lnTo>
                  <a:close/>
                  <a:moveTo>
                    <a:pt x="902" y="419"/>
                  </a:moveTo>
                  <a:lnTo>
                    <a:pt x="886" y="427"/>
                  </a:lnTo>
                  <a:lnTo>
                    <a:pt x="878" y="427"/>
                  </a:lnTo>
                  <a:lnTo>
                    <a:pt x="878" y="419"/>
                  </a:lnTo>
                  <a:lnTo>
                    <a:pt x="870" y="419"/>
                  </a:lnTo>
                  <a:lnTo>
                    <a:pt x="870" y="427"/>
                  </a:lnTo>
                  <a:lnTo>
                    <a:pt x="870" y="435"/>
                  </a:lnTo>
                  <a:lnTo>
                    <a:pt x="862" y="435"/>
                  </a:lnTo>
                  <a:lnTo>
                    <a:pt x="862" y="443"/>
                  </a:lnTo>
                  <a:lnTo>
                    <a:pt x="854" y="443"/>
                  </a:lnTo>
                  <a:lnTo>
                    <a:pt x="854" y="450"/>
                  </a:lnTo>
                  <a:lnTo>
                    <a:pt x="854" y="466"/>
                  </a:lnTo>
                  <a:lnTo>
                    <a:pt x="862" y="466"/>
                  </a:lnTo>
                  <a:lnTo>
                    <a:pt x="870" y="466"/>
                  </a:lnTo>
                  <a:lnTo>
                    <a:pt x="878" y="458"/>
                  </a:lnTo>
                  <a:lnTo>
                    <a:pt x="886" y="466"/>
                  </a:lnTo>
                  <a:lnTo>
                    <a:pt x="894" y="466"/>
                  </a:lnTo>
                  <a:lnTo>
                    <a:pt x="894" y="458"/>
                  </a:lnTo>
                  <a:lnTo>
                    <a:pt x="902" y="458"/>
                  </a:lnTo>
                  <a:lnTo>
                    <a:pt x="910" y="450"/>
                  </a:lnTo>
                  <a:lnTo>
                    <a:pt x="918" y="443"/>
                  </a:lnTo>
                  <a:lnTo>
                    <a:pt x="918" y="435"/>
                  </a:lnTo>
                  <a:lnTo>
                    <a:pt x="918" y="427"/>
                  </a:lnTo>
                  <a:lnTo>
                    <a:pt x="910" y="427"/>
                  </a:lnTo>
                  <a:lnTo>
                    <a:pt x="910" y="419"/>
                  </a:lnTo>
                  <a:lnTo>
                    <a:pt x="902" y="419"/>
                  </a:lnTo>
                  <a:close/>
                  <a:moveTo>
                    <a:pt x="783" y="482"/>
                  </a:moveTo>
                  <a:lnTo>
                    <a:pt x="767" y="490"/>
                  </a:lnTo>
                  <a:lnTo>
                    <a:pt x="759" y="490"/>
                  </a:lnTo>
                  <a:lnTo>
                    <a:pt x="751" y="498"/>
                  </a:lnTo>
                  <a:lnTo>
                    <a:pt x="759" y="506"/>
                  </a:lnTo>
                  <a:lnTo>
                    <a:pt x="767" y="514"/>
                  </a:lnTo>
                  <a:lnTo>
                    <a:pt x="783" y="514"/>
                  </a:lnTo>
                  <a:lnTo>
                    <a:pt x="799" y="514"/>
                  </a:lnTo>
                  <a:lnTo>
                    <a:pt x="807" y="506"/>
                  </a:lnTo>
                  <a:lnTo>
                    <a:pt x="807" y="498"/>
                  </a:lnTo>
                  <a:lnTo>
                    <a:pt x="799" y="490"/>
                  </a:lnTo>
                  <a:lnTo>
                    <a:pt x="791" y="482"/>
                  </a:lnTo>
                  <a:lnTo>
                    <a:pt x="775" y="482"/>
                  </a:lnTo>
                  <a:lnTo>
                    <a:pt x="783" y="482"/>
                  </a:lnTo>
                  <a:close/>
                  <a:moveTo>
                    <a:pt x="862" y="498"/>
                  </a:moveTo>
                  <a:lnTo>
                    <a:pt x="846" y="498"/>
                  </a:lnTo>
                  <a:lnTo>
                    <a:pt x="838" y="506"/>
                  </a:lnTo>
                  <a:lnTo>
                    <a:pt x="838" y="514"/>
                  </a:lnTo>
                  <a:lnTo>
                    <a:pt x="854" y="514"/>
                  </a:lnTo>
                  <a:lnTo>
                    <a:pt x="862" y="514"/>
                  </a:lnTo>
                  <a:lnTo>
                    <a:pt x="870" y="514"/>
                  </a:lnTo>
                  <a:lnTo>
                    <a:pt x="870" y="498"/>
                  </a:lnTo>
                  <a:lnTo>
                    <a:pt x="862" y="498"/>
                  </a:lnTo>
                  <a:close/>
                  <a:moveTo>
                    <a:pt x="933" y="506"/>
                  </a:moveTo>
                  <a:lnTo>
                    <a:pt x="925" y="506"/>
                  </a:lnTo>
                  <a:lnTo>
                    <a:pt x="918" y="498"/>
                  </a:lnTo>
                  <a:lnTo>
                    <a:pt x="910" y="498"/>
                  </a:lnTo>
                  <a:lnTo>
                    <a:pt x="910" y="514"/>
                  </a:lnTo>
                  <a:lnTo>
                    <a:pt x="910" y="522"/>
                  </a:lnTo>
                  <a:lnTo>
                    <a:pt x="918" y="522"/>
                  </a:lnTo>
                  <a:lnTo>
                    <a:pt x="925" y="529"/>
                  </a:lnTo>
                  <a:lnTo>
                    <a:pt x="933" y="529"/>
                  </a:lnTo>
                  <a:lnTo>
                    <a:pt x="941" y="522"/>
                  </a:lnTo>
                  <a:lnTo>
                    <a:pt x="933" y="514"/>
                  </a:lnTo>
                  <a:lnTo>
                    <a:pt x="933" y="506"/>
                  </a:lnTo>
                  <a:close/>
                  <a:moveTo>
                    <a:pt x="957" y="466"/>
                  </a:moveTo>
                  <a:lnTo>
                    <a:pt x="933" y="466"/>
                  </a:lnTo>
                  <a:lnTo>
                    <a:pt x="925" y="466"/>
                  </a:lnTo>
                  <a:lnTo>
                    <a:pt x="925" y="474"/>
                  </a:lnTo>
                  <a:lnTo>
                    <a:pt x="925" y="482"/>
                  </a:lnTo>
                  <a:lnTo>
                    <a:pt x="941" y="482"/>
                  </a:lnTo>
                  <a:lnTo>
                    <a:pt x="949" y="482"/>
                  </a:lnTo>
                  <a:lnTo>
                    <a:pt x="957" y="474"/>
                  </a:lnTo>
                  <a:lnTo>
                    <a:pt x="949" y="474"/>
                  </a:lnTo>
                  <a:lnTo>
                    <a:pt x="957" y="466"/>
                  </a:lnTo>
                  <a:close/>
                  <a:moveTo>
                    <a:pt x="791" y="537"/>
                  </a:moveTo>
                  <a:lnTo>
                    <a:pt x="759" y="537"/>
                  </a:lnTo>
                  <a:lnTo>
                    <a:pt x="759" y="545"/>
                  </a:lnTo>
                  <a:lnTo>
                    <a:pt x="767" y="553"/>
                  </a:lnTo>
                  <a:lnTo>
                    <a:pt x="783" y="561"/>
                  </a:lnTo>
                  <a:lnTo>
                    <a:pt x="791" y="537"/>
                  </a:lnTo>
                  <a:close/>
                  <a:moveTo>
                    <a:pt x="815" y="569"/>
                  </a:moveTo>
                  <a:lnTo>
                    <a:pt x="815" y="601"/>
                  </a:lnTo>
                  <a:lnTo>
                    <a:pt x="807" y="624"/>
                  </a:lnTo>
                  <a:lnTo>
                    <a:pt x="807" y="632"/>
                  </a:lnTo>
                  <a:lnTo>
                    <a:pt x="815" y="632"/>
                  </a:lnTo>
                  <a:lnTo>
                    <a:pt x="830" y="624"/>
                  </a:lnTo>
                  <a:lnTo>
                    <a:pt x="838" y="616"/>
                  </a:lnTo>
                  <a:lnTo>
                    <a:pt x="838" y="608"/>
                  </a:lnTo>
                  <a:lnTo>
                    <a:pt x="838" y="585"/>
                  </a:lnTo>
                  <a:lnTo>
                    <a:pt x="846" y="577"/>
                  </a:lnTo>
                  <a:lnTo>
                    <a:pt x="862" y="569"/>
                  </a:lnTo>
                  <a:lnTo>
                    <a:pt x="870" y="553"/>
                  </a:lnTo>
                  <a:lnTo>
                    <a:pt x="878" y="537"/>
                  </a:lnTo>
                  <a:lnTo>
                    <a:pt x="870" y="537"/>
                  </a:lnTo>
                  <a:lnTo>
                    <a:pt x="854" y="537"/>
                  </a:lnTo>
                  <a:lnTo>
                    <a:pt x="846" y="545"/>
                  </a:lnTo>
                  <a:lnTo>
                    <a:pt x="823" y="553"/>
                  </a:lnTo>
                  <a:lnTo>
                    <a:pt x="815" y="561"/>
                  </a:lnTo>
                  <a:lnTo>
                    <a:pt x="815" y="569"/>
                  </a:lnTo>
                  <a:close/>
                  <a:moveTo>
                    <a:pt x="910" y="537"/>
                  </a:moveTo>
                  <a:lnTo>
                    <a:pt x="894" y="537"/>
                  </a:lnTo>
                  <a:lnTo>
                    <a:pt x="894" y="545"/>
                  </a:lnTo>
                  <a:lnTo>
                    <a:pt x="894" y="553"/>
                  </a:lnTo>
                  <a:lnTo>
                    <a:pt x="910" y="553"/>
                  </a:lnTo>
                  <a:lnTo>
                    <a:pt x="910" y="537"/>
                  </a:lnTo>
                  <a:close/>
                  <a:moveTo>
                    <a:pt x="925" y="561"/>
                  </a:moveTo>
                  <a:lnTo>
                    <a:pt x="933" y="569"/>
                  </a:lnTo>
                  <a:lnTo>
                    <a:pt x="941" y="577"/>
                  </a:lnTo>
                  <a:lnTo>
                    <a:pt x="965" y="577"/>
                  </a:lnTo>
                  <a:lnTo>
                    <a:pt x="989" y="585"/>
                  </a:lnTo>
                  <a:lnTo>
                    <a:pt x="997" y="577"/>
                  </a:lnTo>
                  <a:lnTo>
                    <a:pt x="1005" y="561"/>
                  </a:lnTo>
                  <a:lnTo>
                    <a:pt x="1005" y="553"/>
                  </a:lnTo>
                  <a:lnTo>
                    <a:pt x="973" y="553"/>
                  </a:lnTo>
                  <a:lnTo>
                    <a:pt x="949" y="553"/>
                  </a:lnTo>
                  <a:lnTo>
                    <a:pt x="933" y="553"/>
                  </a:lnTo>
                  <a:lnTo>
                    <a:pt x="925" y="561"/>
                  </a:lnTo>
                  <a:close/>
                  <a:moveTo>
                    <a:pt x="823" y="522"/>
                  </a:moveTo>
                  <a:lnTo>
                    <a:pt x="807" y="522"/>
                  </a:lnTo>
                  <a:lnTo>
                    <a:pt x="807" y="545"/>
                  </a:lnTo>
                  <a:lnTo>
                    <a:pt x="815" y="545"/>
                  </a:lnTo>
                  <a:lnTo>
                    <a:pt x="823" y="545"/>
                  </a:lnTo>
                  <a:lnTo>
                    <a:pt x="823" y="537"/>
                  </a:lnTo>
                  <a:lnTo>
                    <a:pt x="823" y="529"/>
                  </a:lnTo>
                  <a:lnTo>
                    <a:pt x="823" y="522"/>
                  </a:lnTo>
                  <a:close/>
                  <a:moveTo>
                    <a:pt x="743" y="577"/>
                  </a:moveTo>
                  <a:lnTo>
                    <a:pt x="728" y="577"/>
                  </a:lnTo>
                  <a:lnTo>
                    <a:pt x="720" y="577"/>
                  </a:lnTo>
                  <a:lnTo>
                    <a:pt x="720" y="585"/>
                  </a:lnTo>
                  <a:lnTo>
                    <a:pt x="704" y="585"/>
                  </a:lnTo>
                  <a:lnTo>
                    <a:pt x="704" y="593"/>
                  </a:lnTo>
                  <a:lnTo>
                    <a:pt x="704" y="601"/>
                  </a:lnTo>
                  <a:lnTo>
                    <a:pt x="696" y="608"/>
                  </a:lnTo>
                  <a:lnTo>
                    <a:pt x="696" y="632"/>
                  </a:lnTo>
                  <a:lnTo>
                    <a:pt x="696" y="640"/>
                  </a:lnTo>
                  <a:lnTo>
                    <a:pt x="688" y="656"/>
                  </a:lnTo>
                  <a:lnTo>
                    <a:pt x="680" y="664"/>
                  </a:lnTo>
                  <a:lnTo>
                    <a:pt x="680" y="672"/>
                  </a:lnTo>
                  <a:lnTo>
                    <a:pt x="672" y="695"/>
                  </a:lnTo>
                  <a:lnTo>
                    <a:pt x="664" y="711"/>
                  </a:lnTo>
                  <a:lnTo>
                    <a:pt x="649" y="719"/>
                  </a:lnTo>
                  <a:lnTo>
                    <a:pt x="641" y="719"/>
                  </a:lnTo>
                  <a:lnTo>
                    <a:pt x="633" y="727"/>
                  </a:lnTo>
                  <a:lnTo>
                    <a:pt x="617" y="727"/>
                  </a:lnTo>
                  <a:lnTo>
                    <a:pt x="609" y="727"/>
                  </a:lnTo>
                  <a:lnTo>
                    <a:pt x="601" y="719"/>
                  </a:lnTo>
                  <a:lnTo>
                    <a:pt x="601" y="711"/>
                  </a:lnTo>
                  <a:lnTo>
                    <a:pt x="593" y="703"/>
                  </a:lnTo>
                  <a:lnTo>
                    <a:pt x="585" y="695"/>
                  </a:lnTo>
                  <a:lnTo>
                    <a:pt x="577" y="687"/>
                  </a:lnTo>
                  <a:lnTo>
                    <a:pt x="569" y="695"/>
                  </a:lnTo>
                  <a:lnTo>
                    <a:pt x="562" y="703"/>
                  </a:lnTo>
                  <a:lnTo>
                    <a:pt x="562" y="727"/>
                  </a:lnTo>
                  <a:lnTo>
                    <a:pt x="554" y="743"/>
                  </a:lnTo>
                  <a:lnTo>
                    <a:pt x="554" y="751"/>
                  </a:lnTo>
                  <a:lnTo>
                    <a:pt x="546" y="759"/>
                  </a:lnTo>
                  <a:lnTo>
                    <a:pt x="538" y="766"/>
                  </a:lnTo>
                  <a:lnTo>
                    <a:pt x="538" y="774"/>
                  </a:lnTo>
                  <a:lnTo>
                    <a:pt x="538" y="790"/>
                  </a:lnTo>
                  <a:lnTo>
                    <a:pt x="538" y="806"/>
                  </a:lnTo>
                  <a:lnTo>
                    <a:pt x="530" y="822"/>
                  </a:lnTo>
                  <a:lnTo>
                    <a:pt x="546" y="822"/>
                  </a:lnTo>
                  <a:lnTo>
                    <a:pt x="546" y="806"/>
                  </a:lnTo>
                  <a:lnTo>
                    <a:pt x="554" y="806"/>
                  </a:lnTo>
                  <a:lnTo>
                    <a:pt x="562" y="822"/>
                  </a:lnTo>
                  <a:lnTo>
                    <a:pt x="569" y="822"/>
                  </a:lnTo>
                  <a:lnTo>
                    <a:pt x="585" y="822"/>
                  </a:lnTo>
                  <a:lnTo>
                    <a:pt x="585" y="806"/>
                  </a:lnTo>
                  <a:lnTo>
                    <a:pt x="593" y="798"/>
                  </a:lnTo>
                  <a:lnTo>
                    <a:pt x="609" y="798"/>
                  </a:lnTo>
                  <a:lnTo>
                    <a:pt x="609" y="806"/>
                  </a:lnTo>
                  <a:lnTo>
                    <a:pt x="617" y="822"/>
                  </a:lnTo>
                  <a:lnTo>
                    <a:pt x="625" y="822"/>
                  </a:lnTo>
                  <a:lnTo>
                    <a:pt x="625" y="830"/>
                  </a:lnTo>
                  <a:lnTo>
                    <a:pt x="633" y="822"/>
                  </a:lnTo>
                  <a:lnTo>
                    <a:pt x="641" y="814"/>
                  </a:lnTo>
                  <a:lnTo>
                    <a:pt x="649" y="798"/>
                  </a:lnTo>
                  <a:lnTo>
                    <a:pt x="649" y="782"/>
                  </a:lnTo>
                  <a:lnTo>
                    <a:pt x="664" y="766"/>
                  </a:lnTo>
                  <a:lnTo>
                    <a:pt x="680" y="759"/>
                  </a:lnTo>
                  <a:lnTo>
                    <a:pt x="688" y="759"/>
                  </a:lnTo>
                  <a:lnTo>
                    <a:pt x="704" y="751"/>
                  </a:lnTo>
                  <a:lnTo>
                    <a:pt x="712" y="743"/>
                  </a:lnTo>
                  <a:lnTo>
                    <a:pt x="728" y="727"/>
                  </a:lnTo>
                  <a:lnTo>
                    <a:pt x="736" y="711"/>
                  </a:lnTo>
                  <a:lnTo>
                    <a:pt x="743" y="711"/>
                  </a:lnTo>
                  <a:lnTo>
                    <a:pt x="743" y="703"/>
                  </a:lnTo>
                  <a:lnTo>
                    <a:pt x="743" y="695"/>
                  </a:lnTo>
                  <a:lnTo>
                    <a:pt x="751" y="687"/>
                  </a:lnTo>
                  <a:lnTo>
                    <a:pt x="751" y="680"/>
                  </a:lnTo>
                  <a:lnTo>
                    <a:pt x="751" y="656"/>
                  </a:lnTo>
                  <a:lnTo>
                    <a:pt x="751" y="640"/>
                  </a:lnTo>
                  <a:lnTo>
                    <a:pt x="751" y="632"/>
                  </a:lnTo>
                  <a:lnTo>
                    <a:pt x="759" y="632"/>
                  </a:lnTo>
                  <a:lnTo>
                    <a:pt x="767" y="632"/>
                  </a:lnTo>
                  <a:lnTo>
                    <a:pt x="775" y="616"/>
                  </a:lnTo>
                  <a:lnTo>
                    <a:pt x="791" y="608"/>
                  </a:lnTo>
                  <a:lnTo>
                    <a:pt x="791" y="593"/>
                  </a:lnTo>
                  <a:lnTo>
                    <a:pt x="791" y="585"/>
                  </a:lnTo>
                  <a:lnTo>
                    <a:pt x="783" y="577"/>
                  </a:lnTo>
                  <a:lnTo>
                    <a:pt x="767" y="569"/>
                  </a:lnTo>
                  <a:lnTo>
                    <a:pt x="751" y="577"/>
                  </a:lnTo>
                  <a:lnTo>
                    <a:pt x="736" y="577"/>
                  </a:lnTo>
                  <a:lnTo>
                    <a:pt x="743" y="577"/>
                  </a:lnTo>
                  <a:close/>
                  <a:moveTo>
                    <a:pt x="791" y="632"/>
                  </a:moveTo>
                  <a:lnTo>
                    <a:pt x="775" y="632"/>
                  </a:lnTo>
                  <a:lnTo>
                    <a:pt x="767" y="640"/>
                  </a:lnTo>
                  <a:lnTo>
                    <a:pt x="775" y="648"/>
                  </a:lnTo>
                  <a:lnTo>
                    <a:pt x="775" y="664"/>
                  </a:lnTo>
                  <a:lnTo>
                    <a:pt x="783" y="664"/>
                  </a:lnTo>
                  <a:lnTo>
                    <a:pt x="791" y="664"/>
                  </a:lnTo>
                  <a:lnTo>
                    <a:pt x="791" y="648"/>
                  </a:lnTo>
                  <a:lnTo>
                    <a:pt x="783" y="632"/>
                  </a:lnTo>
                  <a:lnTo>
                    <a:pt x="791" y="632"/>
                  </a:lnTo>
                  <a:close/>
                  <a:moveTo>
                    <a:pt x="878" y="585"/>
                  </a:moveTo>
                  <a:lnTo>
                    <a:pt x="862" y="585"/>
                  </a:lnTo>
                  <a:lnTo>
                    <a:pt x="862" y="593"/>
                  </a:lnTo>
                  <a:lnTo>
                    <a:pt x="862" y="608"/>
                  </a:lnTo>
                  <a:lnTo>
                    <a:pt x="862" y="624"/>
                  </a:lnTo>
                  <a:lnTo>
                    <a:pt x="862" y="632"/>
                  </a:lnTo>
                  <a:lnTo>
                    <a:pt x="878" y="632"/>
                  </a:lnTo>
                  <a:lnTo>
                    <a:pt x="886" y="632"/>
                  </a:lnTo>
                  <a:lnTo>
                    <a:pt x="894" y="632"/>
                  </a:lnTo>
                  <a:lnTo>
                    <a:pt x="894" y="640"/>
                  </a:lnTo>
                  <a:lnTo>
                    <a:pt x="902" y="648"/>
                  </a:lnTo>
                  <a:lnTo>
                    <a:pt x="918" y="648"/>
                  </a:lnTo>
                  <a:lnTo>
                    <a:pt x="949" y="648"/>
                  </a:lnTo>
                  <a:lnTo>
                    <a:pt x="957" y="648"/>
                  </a:lnTo>
                  <a:lnTo>
                    <a:pt x="965" y="648"/>
                  </a:lnTo>
                  <a:lnTo>
                    <a:pt x="973" y="648"/>
                  </a:lnTo>
                  <a:lnTo>
                    <a:pt x="1005" y="664"/>
                  </a:lnTo>
                  <a:lnTo>
                    <a:pt x="1012" y="672"/>
                  </a:lnTo>
                  <a:lnTo>
                    <a:pt x="1020" y="672"/>
                  </a:lnTo>
                  <a:lnTo>
                    <a:pt x="1028" y="656"/>
                  </a:lnTo>
                  <a:lnTo>
                    <a:pt x="1028" y="640"/>
                  </a:lnTo>
                  <a:lnTo>
                    <a:pt x="1036" y="624"/>
                  </a:lnTo>
                  <a:lnTo>
                    <a:pt x="1036" y="616"/>
                  </a:lnTo>
                  <a:lnTo>
                    <a:pt x="1036" y="608"/>
                  </a:lnTo>
                  <a:lnTo>
                    <a:pt x="1028" y="601"/>
                  </a:lnTo>
                  <a:lnTo>
                    <a:pt x="1012" y="601"/>
                  </a:lnTo>
                  <a:lnTo>
                    <a:pt x="1005" y="601"/>
                  </a:lnTo>
                  <a:lnTo>
                    <a:pt x="989" y="601"/>
                  </a:lnTo>
                  <a:lnTo>
                    <a:pt x="989" y="608"/>
                  </a:lnTo>
                  <a:lnTo>
                    <a:pt x="981" y="616"/>
                  </a:lnTo>
                  <a:lnTo>
                    <a:pt x="973" y="616"/>
                  </a:lnTo>
                  <a:lnTo>
                    <a:pt x="965" y="608"/>
                  </a:lnTo>
                  <a:lnTo>
                    <a:pt x="965" y="601"/>
                  </a:lnTo>
                  <a:lnTo>
                    <a:pt x="957" y="601"/>
                  </a:lnTo>
                  <a:lnTo>
                    <a:pt x="949" y="593"/>
                  </a:lnTo>
                  <a:lnTo>
                    <a:pt x="941" y="593"/>
                  </a:lnTo>
                  <a:lnTo>
                    <a:pt x="925" y="585"/>
                  </a:lnTo>
                  <a:lnTo>
                    <a:pt x="918" y="593"/>
                  </a:lnTo>
                  <a:lnTo>
                    <a:pt x="902" y="593"/>
                  </a:lnTo>
                  <a:lnTo>
                    <a:pt x="886" y="593"/>
                  </a:lnTo>
                  <a:lnTo>
                    <a:pt x="886" y="585"/>
                  </a:lnTo>
                  <a:lnTo>
                    <a:pt x="878" y="585"/>
                  </a:lnTo>
                  <a:close/>
                </a:path>
              </a:pathLst>
            </a:custGeom>
            <a:solidFill>
              <a:schemeClr val="accent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90" name="Freeform 393"/>
            <p:cNvSpPr>
              <a:spLocks/>
            </p:cNvSpPr>
            <p:nvPr/>
          </p:nvSpPr>
          <p:spPr bwMode="auto">
            <a:xfrm>
              <a:off x="2353" y="1517"/>
              <a:ext cx="87" cy="79"/>
            </a:xfrm>
            <a:custGeom>
              <a:avLst/>
              <a:gdLst>
                <a:gd name="T0" fmla="*/ 32 w 87"/>
                <a:gd name="T1" fmla="*/ 0 h 79"/>
                <a:gd name="T2" fmla="*/ 8 w 87"/>
                <a:gd name="T3" fmla="*/ 0 h 79"/>
                <a:gd name="T4" fmla="*/ 0 w 87"/>
                <a:gd name="T5" fmla="*/ 8 h 79"/>
                <a:gd name="T6" fmla="*/ 0 w 87"/>
                <a:gd name="T7" fmla="*/ 16 h 79"/>
                <a:gd name="T8" fmla="*/ 8 w 87"/>
                <a:gd name="T9" fmla="*/ 24 h 79"/>
                <a:gd name="T10" fmla="*/ 8 w 87"/>
                <a:gd name="T11" fmla="*/ 32 h 79"/>
                <a:gd name="T12" fmla="*/ 16 w 87"/>
                <a:gd name="T13" fmla="*/ 40 h 79"/>
                <a:gd name="T14" fmla="*/ 24 w 87"/>
                <a:gd name="T15" fmla="*/ 47 h 79"/>
                <a:gd name="T16" fmla="*/ 24 w 87"/>
                <a:gd name="T17" fmla="*/ 63 h 79"/>
                <a:gd name="T18" fmla="*/ 39 w 87"/>
                <a:gd name="T19" fmla="*/ 79 h 79"/>
                <a:gd name="T20" fmla="*/ 39 w 87"/>
                <a:gd name="T21" fmla="*/ 71 h 79"/>
                <a:gd name="T22" fmla="*/ 39 w 87"/>
                <a:gd name="T23" fmla="*/ 63 h 79"/>
                <a:gd name="T24" fmla="*/ 39 w 87"/>
                <a:gd name="T25" fmla="*/ 47 h 79"/>
                <a:gd name="T26" fmla="*/ 47 w 87"/>
                <a:gd name="T27" fmla="*/ 32 h 79"/>
                <a:gd name="T28" fmla="*/ 55 w 87"/>
                <a:gd name="T29" fmla="*/ 32 h 79"/>
                <a:gd name="T30" fmla="*/ 71 w 87"/>
                <a:gd name="T31" fmla="*/ 24 h 79"/>
                <a:gd name="T32" fmla="*/ 79 w 87"/>
                <a:gd name="T33" fmla="*/ 16 h 79"/>
                <a:gd name="T34" fmla="*/ 87 w 87"/>
                <a:gd name="T35" fmla="*/ 8 h 79"/>
                <a:gd name="T36" fmla="*/ 87 w 87"/>
                <a:gd name="T37" fmla="*/ 0 h 79"/>
                <a:gd name="T38" fmla="*/ 79 w 87"/>
                <a:gd name="T39" fmla="*/ 0 h 79"/>
                <a:gd name="T40" fmla="*/ 63 w 87"/>
                <a:gd name="T41" fmla="*/ 0 h 79"/>
                <a:gd name="T42" fmla="*/ 39 w 87"/>
                <a:gd name="T43" fmla="*/ 8 h 79"/>
                <a:gd name="T44" fmla="*/ 32 w 87"/>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79">
                  <a:moveTo>
                    <a:pt x="32" y="0"/>
                  </a:moveTo>
                  <a:lnTo>
                    <a:pt x="8" y="0"/>
                  </a:lnTo>
                  <a:lnTo>
                    <a:pt x="0" y="8"/>
                  </a:lnTo>
                  <a:lnTo>
                    <a:pt x="0" y="16"/>
                  </a:lnTo>
                  <a:lnTo>
                    <a:pt x="8" y="24"/>
                  </a:lnTo>
                  <a:lnTo>
                    <a:pt x="8" y="32"/>
                  </a:lnTo>
                  <a:lnTo>
                    <a:pt x="16" y="40"/>
                  </a:lnTo>
                  <a:lnTo>
                    <a:pt x="24" y="47"/>
                  </a:lnTo>
                  <a:lnTo>
                    <a:pt x="24" y="63"/>
                  </a:lnTo>
                  <a:lnTo>
                    <a:pt x="39" y="79"/>
                  </a:lnTo>
                  <a:lnTo>
                    <a:pt x="39" y="71"/>
                  </a:lnTo>
                  <a:lnTo>
                    <a:pt x="39" y="63"/>
                  </a:lnTo>
                  <a:lnTo>
                    <a:pt x="39" y="47"/>
                  </a:lnTo>
                  <a:lnTo>
                    <a:pt x="47" y="32"/>
                  </a:lnTo>
                  <a:lnTo>
                    <a:pt x="55" y="32"/>
                  </a:lnTo>
                  <a:lnTo>
                    <a:pt x="71" y="24"/>
                  </a:lnTo>
                  <a:lnTo>
                    <a:pt x="79" y="16"/>
                  </a:lnTo>
                  <a:lnTo>
                    <a:pt x="87" y="8"/>
                  </a:lnTo>
                  <a:lnTo>
                    <a:pt x="87" y="0"/>
                  </a:lnTo>
                  <a:lnTo>
                    <a:pt x="79" y="0"/>
                  </a:lnTo>
                  <a:lnTo>
                    <a:pt x="63" y="0"/>
                  </a:lnTo>
                  <a:lnTo>
                    <a:pt x="39"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1" name="Freeform 394"/>
            <p:cNvSpPr>
              <a:spLocks/>
            </p:cNvSpPr>
            <p:nvPr/>
          </p:nvSpPr>
          <p:spPr bwMode="auto">
            <a:xfrm>
              <a:off x="2084" y="395"/>
              <a:ext cx="957" cy="1075"/>
            </a:xfrm>
            <a:custGeom>
              <a:avLst/>
              <a:gdLst>
                <a:gd name="T0" fmla="*/ 150 w 957"/>
                <a:gd name="T1" fmla="*/ 1027 h 1075"/>
                <a:gd name="T2" fmla="*/ 111 w 957"/>
                <a:gd name="T3" fmla="*/ 972 h 1075"/>
                <a:gd name="T4" fmla="*/ 79 w 957"/>
                <a:gd name="T5" fmla="*/ 940 h 1075"/>
                <a:gd name="T6" fmla="*/ 55 w 957"/>
                <a:gd name="T7" fmla="*/ 901 h 1075"/>
                <a:gd name="T8" fmla="*/ 32 w 957"/>
                <a:gd name="T9" fmla="*/ 925 h 1075"/>
                <a:gd name="T10" fmla="*/ 0 w 957"/>
                <a:gd name="T11" fmla="*/ 885 h 1075"/>
                <a:gd name="T12" fmla="*/ 24 w 957"/>
                <a:gd name="T13" fmla="*/ 861 h 1075"/>
                <a:gd name="T14" fmla="*/ 71 w 957"/>
                <a:gd name="T15" fmla="*/ 846 h 1075"/>
                <a:gd name="T16" fmla="*/ 87 w 957"/>
                <a:gd name="T17" fmla="*/ 790 h 1075"/>
                <a:gd name="T18" fmla="*/ 103 w 957"/>
                <a:gd name="T19" fmla="*/ 743 h 1075"/>
                <a:gd name="T20" fmla="*/ 134 w 957"/>
                <a:gd name="T21" fmla="*/ 656 h 1075"/>
                <a:gd name="T22" fmla="*/ 174 w 957"/>
                <a:gd name="T23" fmla="*/ 616 h 1075"/>
                <a:gd name="T24" fmla="*/ 166 w 957"/>
                <a:gd name="T25" fmla="*/ 577 h 1075"/>
                <a:gd name="T26" fmla="*/ 158 w 957"/>
                <a:gd name="T27" fmla="*/ 498 h 1075"/>
                <a:gd name="T28" fmla="*/ 174 w 957"/>
                <a:gd name="T29" fmla="*/ 435 h 1075"/>
                <a:gd name="T30" fmla="*/ 190 w 957"/>
                <a:gd name="T31" fmla="*/ 356 h 1075"/>
                <a:gd name="T32" fmla="*/ 206 w 957"/>
                <a:gd name="T33" fmla="*/ 300 h 1075"/>
                <a:gd name="T34" fmla="*/ 214 w 957"/>
                <a:gd name="T35" fmla="*/ 269 h 1075"/>
                <a:gd name="T36" fmla="*/ 237 w 957"/>
                <a:gd name="T37" fmla="*/ 198 h 1075"/>
                <a:gd name="T38" fmla="*/ 269 w 957"/>
                <a:gd name="T39" fmla="*/ 134 h 1075"/>
                <a:gd name="T40" fmla="*/ 293 w 957"/>
                <a:gd name="T41" fmla="*/ 119 h 1075"/>
                <a:gd name="T42" fmla="*/ 324 w 957"/>
                <a:gd name="T43" fmla="*/ 103 h 1075"/>
                <a:gd name="T44" fmla="*/ 380 w 957"/>
                <a:gd name="T45" fmla="*/ 71 h 1075"/>
                <a:gd name="T46" fmla="*/ 419 w 957"/>
                <a:gd name="T47" fmla="*/ 55 h 1075"/>
                <a:gd name="T48" fmla="*/ 467 w 957"/>
                <a:gd name="T49" fmla="*/ 47 h 1075"/>
                <a:gd name="T50" fmla="*/ 490 w 957"/>
                <a:gd name="T51" fmla="*/ 40 h 1075"/>
                <a:gd name="T52" fmla="*/ 514 w 957"/>
                <a:gd name="T53" fmla="*/ 40 h 1075"/>
                <a:gd name="T54" fmla="*/ 546 w 957"/>
                <a:gd name="T55" fmla="*/ 55 h 1075"/>
                <a:gd name="T56" fmla="*/ 728 w 957"/>
                <a:gd name="T57" fmla="*/ 32 h 1075"/>
                <a:gd name="T58" fmla="*/ 799 w 957"/>
                <a:gd name="T59" fmla="*/ 8 h 1075"/>
                <a:gd name="T60" fmla="*/ 823 w 957"/>
                <a:gd name="T61" fmla="*/ 24 h 1075"/>
                <a:gd name="T62" fmla="*/ 886 w 957"/>
                <a:gd name="T63" fmla="*/ 79 h 1075"/>
                <a:gd name="T64" fmla="*/ 925 w 957"/>
                <a:gd name="T65" fmla="*/ 119 h 1075"/>
                <a:gd name="T66" fmla="*/ 933 w 957"/>
                <a:gd name="T67" fmla="*/ 174 h 1075"/>
                <a:gd name="T68" fmla="*/ 862 w 957"/>
                <a:gd name="T69" fmla="*/ 213 h 1075"/>
                <a:gd name="T70" fmla="*/ 846 w 957"/>
                <a:gd name="T71" fmla="*/ 269 h 1075"/>
                <a:gd name="T72" fmla="*/ 807 w 957"/>
                <a:gd name="T73" fmla="*/ 285 h 1075"/>
                <a:gd name="T74" fmla="*/ 767 w 957"/>
                <a:gd name="T75" fmla="*/ 324 h 1075"/>
                <a:gd name="T76" fmla="*/ 720 w 957"/>
                <a:gd name="T77" fmla="*/ 356 h 1075"/>
                <a:gd name="T78" fmla="*/ 704 w 957"/>
                <a:gd name="T79" fmla="*/ 364 h 1075"/>
                <a:gd name="T80" fmla="*/ 680 w 957"/>
                <a:gd name="T81" fmla="*/ 395 h 1075"/>
                <a:gd name="T82" fmla="*/ 688 w 957"/>
                <a:gd name="T83" fmla="*/ 427 h 1075"/>
                <a:gd name="T84" fmla="*/ 656 w 957"/>
                <a:gd name="T85" fmla="*/ 482 h 1075"/>
                <a:gd name="T86" fmla="*/ 649 w 957"/>
                <a:gd name="T87" fmla="*/ 522 h 1075"/>
                <a:gd name="T88" fmla="*/ 728 w 957"/>
                <a:gd name="T89" fmla="*/ 522 h 1075"/>
                <a:gd name="T90" fmla="*/ 664 w 957"/>
                <a:gd name="T91" fmla="*/ 561 h 1075"/>
                <a:gd name="T92" fmla="*/ 649 w 957"/>
                <a:gd name="T93" fmla="*/ 601 h 1075"/>
                <a:gd name="T94" fmla="*/ 672 w 957"/>
                <a:gd name="T95" fmla="*/ 616 h 1075"/>
                <a:gd name="T96" fmla="*/ 633 w 957"/>
                <a:gd name="T97" fmla="*/ 640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7" h="1075">
                  <a:moveTo>
                    <a:pt x="134" y="1075"/>
                  </a:moveTo>
                  <a:lnTo>
                    <a:pt x="142" y="1043"/>
                  </a:lnTo>
                  <a:lnTo>
                    <a:pt x="150" y="1043"/>
                  </a:lnTo>
                  <a:lnTo>
                    <a:pt x="150" y="1027"/>
                  </a:lnTo>
                  <a:lnTo>
                    <a:pt x="142" y="1004"/>
                  </a:lnTo>
                  <a:lnTo>
                    <a:pt x="134" y="988"/>
                  </a:lnTo>
                  <a:lnTo>
                    <a:pt x="119" y="980"/>
                  </a:lnTo>
                  <a:lnTo>
                    <a:pt x="111" y="972"/>
                  </a:lnTo>
                  <a:lnTo>
                    <a:pt x="103" y="964"/>
                  </a:lnTo>
                  <a:lnTo>
                    <a:pt x="95" y="956"/>
                  </a:lnTo>
                  <a:lnTo>
                    <a:pt x="87" y="940"/>
                  </a:lnTo>
                  <a:lnTo>
                    <a:pt x="79" y="940"/>
                  </a:lnTo>
                  <a:lnTo>
                    <a:pt x="71" y="932"/>
                  </a:lnTo>
                  <a:lnTo>
                    <a:pt x="63" y="925"/>
                  </a:lnTo>
                  <a:lnTo>
                    <a:pt x="63" y="909"/>
                  </a:lnTo>
                  <a:lnTo>
                    <a:pt x="55" y="901"/>
                  </a:lnTo>
                  <a:lnTo>
                    <a:pt x="47" y="909"/>
                  </a:lnTo>
                  <a:lnTo>
                    <a:pt x="39" y="909"/>
                  </a:lnTo>
                  <a:lnTo>
                    <a:pt x="39" y="917"/>
                  </a:lnTo>
                  <a:lnTo>
                    <a:pt x="32" y="925"/>
                  </a:lnTo>
                  <a:lnTo>
                    <a:pt x="16" y="917"/>
                  </a:lnTo>
                  <a:lnTo>
                    <a:pt x="16" y="901"/>
                  </a:lnTo>
                  <a:lnTo>
                    <a:pt x="8" y="893"/>
                  </a:lnTo>
                  <a:lnTo>
                    <a:pt x="0" y="885"/>
                  </a:lnTo>
                  <a:lnTo>
                    <a:pt x="8" y="885"/>
                  </a:lnTo>
                  <a:lnTo>
                    <a:pt x="8" y="877"/>
                  </a:lnTo>
                  <a:lnTo>
                    <a:pt x="16" y="869"/>
                  </a:lnTo>
                  <a:lnTo>
                    <a:pt x="24" y="861"/>
                  </a:lnTo>
                  <a:lnTo>
                    <a:pt x="47" y="861"/>
                  </a:lnTo>
                  <a:lnTo>
                    <a:pt x="55" y="853"/>
                  </a:lnTo>
                  <a:lnTo>
                    <a:pt x="63" y="846"/>
                  </a:lnTo>
                  <a:lnTo>
                    <a:pt x="71" y="846"/>
                  </a:lnTo>
                  <a:lnTo>
                    <a:pt x="71" y="838"/>
                  </a:lnTo>
                  <a:lnTo>
                    <a:pt x="79" y="830"/>
                  </a:lnTo>
                  <a:lnTo>
                    <a:pt x="87" y="814"/>
                  </a:lnTo>
                  <a:lnTo>
                    <a:pt x="87" y="790"/>
                  </a:lnTo>
                  <a:lnTo>
                    <a:pt x="95" y="790"/>
                  </a:lnTo>
                  <a:lnTo>
                    <a:pt x="95" y="774"/>
                  </a:lnTo>
                  <a:lnTo>
                    <a:pt x="95" y="751"/>
                  </a:lnTo>
                  <a:lnTo>
                    <a:pt x="103" y="743"/>
                  </a:lnTo>
                  <a:lnTo>
                    <a:pt x="103" y="687"/>
                  </a:lnTo>
                  <a:lnTo>
                    <a:pt x="111" y="680"/>
                  </a:lnTo>
                  <a:lnTo>
                    <a:pt x="126" y="664"/>
                  </a:lnTo>
                  <a:lnTo>
                    <a:pt x="134" y="656"/>
                  </a:lnTo>
                  <a:lnTo>
                    <a:pt x="142" y="648"/>
                  </a:lnTo>
                  <a:lnTo>
                    <a:pt x="158" y="632"/>
                  </a:lnTo>
                  <a:lnTo>
                    <a:pt x="166" y="624"/>
                  </a:lnTo>
                  <a:lnTo>
                    <a:pt x="174" y="616"/>
                  </a:lnTo>
                  <a:lnTo>
                    <a:pt x="174" y="601"/>
                  </a:lnTo>
                  <a:lnTo>
                    <a:pt x="166" y="593"/>
                  </a:lnTo>
                  <a:lnTo>
                    <a:pt x="166" y="585"/>
                  </a:lnTo>
                  <a:lnTo>
                    <a:pt x="166" y="577"/>
                  </a:lnTo>
                  <a:lnTo>
                    <a:pt x="158" y="569"/>
                  </a:lnTo>
                  <a:lnTo>
                    <a:pt x="158" y="537"/>
                  </a:lnTo>
                  <a:lnTo>
                    <a:pt x="158" y="514"/>
                  </a:lnTo>
                  <a:lnTo>
                    <a:pt x="158" y="498"/>
                  </a:lnTo>
                  <a:lnTo>
                    <a:pt x="166" y="490"/>
                  </a:lnTo>
                  <a:lnTo>
                    <a:pt x="166" y="466"/>
                  </a:lnTo>
                  <a:lnTo>
                    <a:pt x="166" y="443"/>
                  </a:lnTo>
                  <a:lnTo>
                    <a:pt x="174" y="435"/>
                  </a:lnTo>
                  <a:lnTo>
                    <a:pt x="174" y="403"/>
                  </a:lnTo>
                  <a:lnTo>
                    <a:pt x="182" y="395"/>
                  </a:lnTo>
                  <a:lnTo>
                    <a:pt x="182" y="379"/>
                  </a:lnTo>
                  <a:lnTo>
                    <a:pt x="190" y="356"/>
                  </a:lnTo>
                  <a:lnTo>
                    <a:pt x="198" y="340"/>
                  </a:lnTo>
                  <a:lnTo>
                    <a:pt x="198" y="324"/>
                  </a:lnTo>
                  <a:lnTo>
                    <a:pt x="206" y="316"/>
                  </a:lnTo>
                  <a:lnTo>
                    <a:pt x="206" y="300"/>
                  </a:lnTo>
                  <a:lnTo>
                    <a:pt x="206" y="292"/>
                  </a:lnTo>
                  <a:lnTo>
                    <a:pt x="214" y="292"/>
                  </a:lnTo>
                  <a:lnTo>
                    <a:pt x="214" y="277"/>
                  </a:lnTo>
                  <a:lnTo>
                    <a:pt x="214" y="269"/>
                  </a:lnTo>
                  <a:lnTo>
                    <a:pt x="221" y="261"/>
                  </a:lnTo>
                  <a:lnTo>
                    <a:pt x="221" y="237"/>
                  </a:lnTo>
                  <a:lnTo>
                    <a:pt x="229" y="221"/>
                  </a:lnTo>
                  <a:lnTo>
                    <a:pt x="237" y="198"/>
                  </a:lnTo>
                  <a:lnTo>
                    <a:pt x="253" y="174"/>
                  </a:lnTo>
                  <a:lnTo>
                    <a:pt x="261" y="158"/>
                  </a:lnTo>
                  <a:lnTo>
                    <a:pt x="269" y="142"/>
                  </a:lnTo>
                  <a:lnTo>
                    <a:pt x="269" y="134"/>
                  </a:lnTo>
                  <a:lnTo>
                    <a:pt x="269" y="126"/>
                  </a:lnTo>
                  <a:lnTo>
                    <a:pt x="285" y="126"/>
                  </a:lnTo>
                  <a:lnTo>
                    <a:pt x="285" y="119"/>
                  </a:lnTo>
                  <a:lnTo>
                    <a:pt x="293" y="119"/>
                  </a:lnTo>
                  <a:lnTo>
                    <a:pt x="301" y="119"/>
                  </a:lnTo>
                  <a:lnTo>
                    <a:pt x="301" y="111"/>
                  </a:lnTo>
                  <a:lnTo>
                    <a:pt x="316" y="111"/>
                  </a:lnTo>
                  <a:lnTo>
                    <a:pt x="324" y="103"/>
                  </a:lnTo>
                  <a:lnTo>
                    <a:pt x="332" y="95"/>
                  </a:lnTo>
                  <a:lnTo>
                    <a:pt x="364" y="79"/>
                  </a:lnTo>
                  <a:lnTo>
                    <a:pt x="372" y="79"/>
                  </a:lnTo>
                  <a:lnTo>
                    <a:pt x="380" y="71"/>
                  </a:lnTo>
                  <a:lnTo>
                    <a:pt x="388" y="63"/>
                  </a:lnTo>
                  <a:lnTo>
                    <a:pt x="395" y="63"/>
                  </a:lnTo>
                  <a:lnTo>
                    <a:pt x="411" y="63"/>
                  </a:lnTo>
                  <a:lnTo>
                    <a:pt x="419" y="55"/>
                  </a:lnTo>
                  <a:lnTo>
                    <a:pt x="427" y="47"/>
                  </a:lnTo>
                  <a:lnTo>
                    <a:pt x="435" y="55"/>
                  </a:lnTo>
                  <a:lnTo>
                    <a:pt x="443" y="55"/>
                  </a:lnTo>
                  <a:lnTo>
                    <a:pt x="467" y="47"/>
                  </a:lnTo>
                  <a:lnTo>
                    <a:pt x="467" y="40"/>
                  </a:lnTo>
                  <a:lnTo>
                    <a:pt x="482" y="47"/>
                  </a:lnTo>
                  <a:lnTo>
                    <a:pt x="490" y="47"/>
                  </a:lnTo>
                  <a:lnTo>
                    <a:pt x="490" y="40"/>
                  </a:lnTo>
                  <a:lnTo>
                    <a:pt x="490" y="32"/>
                  </a:lnTo>
                  <a:lnTo>
                    <a:pt x="498" y="32"/>
                  </a:lnTo>
                  <a:lnTo>
                    <a:pt x="506" y="32"/>
                  </a:lnTo>
                  <a:lnTo>
                    <a:pt x="514" y="40"/>
                  </a:lnTo>
                  <a:lnTo>
                    <a:pt x="522" y="40"/>
                  </a:lnTo>
                  <a:lnTo>
                    <a:pt x="538" y="40"/>
                  </a:lnTo>
                  <a:lnTo>
                    <a:pt x="538" y="47"/>
                  </a:lnTo>
                  <a:lnTo>
                    <a:pt x="546" y="55"/>
                  </a:lnTo>
                  <a:lnTo>
                    <a:pt x="554" y="55"/>
                  </a:lnTo>
                  <a:lnTo>
                    <a:pt x="649" y="40"/>
                  </a:lnTo>
                  <a:lnTo>
                    <a:pt x="720" y="40"/>
                  </a:lnTo>
                  <a:lnTo>
                    <a:pt x="728" y="32"/>
                  </a:lnTo>
                  <a:lnTo>
                    <a:pt x="728" y="16"/>
                  </a:lnTo>
                  <a:lnTo>
                    <a:pt x="767" y="16"/>
                  </a:lnTo>
                  <a:lnTo>
                    <a:pt x="791" y="8"/>
                  </a:lnTo>
                  <a:lnTo>
                    <a:pt x="799" y="8"/>
                  </a:lnTo>
                  <a:lnTo>
                    <a:pt x="807" y="8"/>
                  </a:lnTo>
                  <a:lnTo>
                    <a:pt x="807" y="0"/>
                  </a:lnTo>
                  <a:lnTo>
                    <a:pt x="823" y="16"/>
                  </a:lnTo>
                  <a:lnTo>
                    <a:pt x="823" y="24"/>
                  </a:lnTo>
                  <a:lnTo>
                    <a:pt x="846" y="40"/>
                  </a:lnTo>
                  <a:lnTo>
                    <a:pt x="862" y="55"/>
                  </a:lnTo>
                  <a:lnTo>
                    <a:pt x="886" y="71"/>
                  </a:lnTo>
                  <a:lnTo>
                    <a:pt x="886" y="79"/>
                  </a:lnTo>
                  <a:lnTo>
                    <a:pt x="894" y="87"/>
                  </a:lnTo>
                  <a:lnTo>
                    <a:pt x="902" y="95"/>
                  </a:lnTo>
                  <a:lnTo>
                    <a:pt x="918" y="111"/>
                  </a:lnTo>
                  <a:lnTo>
                    <a:pt x="925" y="119"/>
                  </a:lnTo>
                  <a:lnTo>
                    <a:pt x="941" y="142"/>
                  </a:lnTo>
                  <a:lnTo>
                    <a:pt x="949" y="158"/>
                  </a:lnTo>
                  <a:lnTo>
                    <a:pt x="957" y="166"/>
                  </a:lnTo>
                  <a:lnTo>
                    <a:pt x="933" y="174"/>
                  </a:lnTo>
                  <a:lnTo>
                    <a:pt x="894" y="182"/>
                  </a:lnTo>
                  <a:lnTo>
                    <a:pt x="878" y="190"/>
                  </a:lnTo>
                  <a:lnTo>
                    <a:pt x="870" y="198"/>
                  </a:lnTo>
                  <a:lnTo>
                    <a:pt x="862" y="213"/>
                  </a:lnTo>
                  <a:lnTo>
                    <a:pt x="846" y="229"/>
                  </a:lnTo>
                  <a:lnTo>
                    <a:pt x="846" y="245"/>
                  </a:lnTo>
                  <a:lnTo>
                    <a:pt x="838" y="253"/>
                  </a:lnTo>
                  <a:lnTo>
                    <a:pt x="846" y="269"/>
                  </a:lnTo>
                  <a:lnTo>
                    <a:pt x="830" y="269"/>
                  </a:lnTo>
                  <a:lnTo>
                    <a:pt x="815" y="269"/>
                  </a:lnTo>
                  <a:lnTo>
                    <a:pt x="807" y="277"/>
                  </a:lnTo>
                  <a:lnTo>
                    <a:pt x="807" y="285"/>
                  </a:lnTo>
                  <a:lnTo>
                    <a:pt x="807" y="292"/>
                  </a:lnTo>
                  <a:lnTo>
                    <a:pt x="791" y="300"/>
                  </a:lnTo>
                  <a:lnTo>
                    <a:pt x="791" y="308"/>
                  </a:lnTo>
                  <a:lnTo>
                    <a:pt x="767" y="324"/>
                  </a:lnTo>
                  <a:lnTo>
                    <a:pt x="751" y="332"/>
                  </a:lnTo>
                  <a:lnTo>
                    <a:pt x="743" y="348"/>
                  </a:lnTo>
                  <a:lnTo>
                    <a:pt x="728" y="356"/>
                  </a:lnTo>
                  <a:lnTo>
                    <a:pt x="720" y="356"/>
                  </a:lnTo>
                  <a:lnTo>
                    <a:pt x="712" y="356"/>
                  </a:lnTo>
                  <a:lnTo>
                    <a:pt x="712" y="340"/>
                  </a:lnTo>
                  <a:lnTo>
                    <a:pt x="704" y="340"/>
                  </a:lnTo>
                  <a:lnTo>
                    <a:pt x="704" y="364"/>
                  </a:lnTo>
                  <a:lnTo>
                    <a:pt x="696" y="371"/>
                  </a:lnTo>
                  <a:lnTo>
                    <a:pt x="688" y="379"/>
                  </a:lnTo>
                  <a:lnTo>
                    <a:pt x="680" y="387"/>
                  </a:lnTo>
                  <a:lnTo>
                    <a:pt x="680" y="395"/>
                  </a:lnTo>
                  <a:lnTo>
                    <a:pt x="688" y="395"/>
                  </a:lnTo>
                  <a:lnTo>
                    <a:pt x="688" y="403"/>
                  </a:lnTo>
                  <a:lnTo>
                    <a:pt x="688" y="411"/>
                  </a:lnTo>
                  <a:lnTo>
                    <a:pt x="688" y="427"/>
                  </a:lnTo>
                  <a:lnTo>
                    <a:pt x="680" y="443"/>
                  </a:lnTo>
                  <a:lnTo>
                    <a:pt x="672" y="458"/>
                  </a:lnTo>
                  <a:lnTo>
                    <a:pt x="664" y="466"/>
                  </a:lnTo>
                  <a:lnTo>
                    <a:pt x="656" y="482"/>
                  </a:lnTo>
                  <a:lnTo>
                    <a:pt x="656" y="498"/>
                  </a:lnTo>
                  <a:lnTo>
                    <a:pt x="649" y="506"/>
                  </a:lnTo>
                  <a:lnTo>
                    <a:pt x="641" y="522"/>
                  </a:lnTo>
                  <a:lnTo>
                    <a:pt x="649" y="522"/>
                  </a:lnTo>
                  <a:lnTo>
                    <a:pt x="656" y="529"/>
                  </a:lnTo>
                  <a:lnTo>
                    <a:pt x="680" y="529"/>
                  </a:lnTo>
                  <a:lnTo>
                    <a:pt x="704" y="529"/>
                  </a:lnTo>
                  <a:lnTo>
                    <a:pt x="728" y="522"/>
                  </a:lnTo>
                  <a:lnTo>
                    <a:pt x="728" y="553"/>
                  </a:lnTo>
                  <a:lnTo>
                    <a:pt x="712" y="553"/>
                  </a:lnTo>
                  <a:lnTo>
                    <a:pt x="688" y="553"/>
                  </a:lnTo>
                  <a:lnTo>
                    <a:pt x="664" y="561"/>
                  </a:lnTo>
                  <a:lnTo>
                    <a:pt x="656" y="569"/>
                  </a:lnTo>
                  <a:lnTo>
                    <a:pt x="656" y="585"/>
                  </a:lnTo>
                  <a:lnTo>
                    <a:pt x="649" y="593"/>
                  </a:lnTo>
                  <a:lnTo>
                    <a:pt x="649" y="601"/>
                  </a:lnTo>
                  <a:lnTo>
                    <a:pt x="664" y="601"/>
                  </a:lnTo>
                  <a:lnTo>
                    <a:pt x="672" y="601"/>
                  </a:lnTo>
                  <a:lnTo>
                    <a:pt x="672" y="608"/>
                  </a:lnTo>
                  <a:lnTo>
                    <a:pt x="672" y="616"/>
                  </a:lnTo>
                  <a:lnTo>
                    <a:pt x="664" y="624"/>
                  </a:lnTo>
                  <a:lnTo>
                    <a:pt x="649" y="624"/>
                  </a:lnTo>
                  <a:lnTo>
                    <a:pt x="641" y="632"/>
                  </a:lnTo>
                  <a:lnTo>
                    <a:pt x="633" y="640"/>
                  </a:lnTo>
                  <a:lnTo>
                    <a:pt x="625" y="6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2" name="Freeform 395"/>
            <p:cNvSpPr>
              <a:spLocks/>
            </p:cNvSpPr>
            <p:nvPr/>
          </p:nvSpPr>
          <p:spPr bwMode="auto">
            <a:xfrm>
              <a:off x="2210" y="932"/>
              <a:ext cx="499" cy="601"/>
            </a:xfrm>
            <a:custGeom>
              <a:avLst/>
              <a:gdLst>
                <a:gd name="T0" fmla="*/ 483 w 499"/>
                <a:gd name="T1" fmla="*/ 95 h 601"/>
                <a:gd name="T2" fmla="*/ 467 w 499"/>
                <a:gd name="T3" fmla="*/ 71 h 601"/>
                <a:gd name="T4" fmla="*/ 451 w 499"/>
                <a:gd name="T5" fmla="*/ 64 h 601"/>
                <a:gd name="T6" fmla="*/ 404 w 499"/>
                <a:gd name="T7" fmla="*/ 40 h 601"/>
                <a:gd name="T8" fmla="*/ 380 w 499"/>
                <a:gd name="T9" fmla="*/ 16 h 601"/>
                <a:gd name="T10" fmla="*/ 317 w 499"/>
                <a:gd name="T11" fmla="*/ 8 h 601"/>
                <a:gd name="T12" fmla="*/ 293 w 499"/>
                <a:gd name="T13" fmla="*/ 0 h 601"/>
                <a:gd name="T14" fmla="*/ 269 w 499"/>
                <a:gd name="T15" fmla="*/ 16 h 601"/>
                <a:gd name="T16" fmla="*/ 238 w 499"/>
                <a:gd name="T17" fmla="*/ 40 h 601"/>
                <a:gd name="T18" fmla="*/ 230 w 499"/>
                <a:gd name="T19" fmla="*/ 64 h 601"/>
                <a:gd name="T20" fmla="*/ 206 w 499"/>
                <a:gd name="T21" fmla="*/ 103 h 601"/>
                <a:gd name="T22" fmla="*/ 190 w 499"/>
                <a:gd name="T23" fmla="*/ 143 h 601"/>
                <a:gd name="T24" fmla="*/ 182 w 499"/>
                <a:gd name="T25" fmla="*/ 182 h 601"/>
                <a:gd name="T26" fmla="*/ 159 w 499"/>
                <a:gd name="T27" fmla="*/ 190 h 601"/>
                <a:gd name="T28" fmla="*/ 119 w 499"/>
                <a:gd name="T29" fmla="*/ 222 h 601"/>
                <a:gd name="T30" fmla="*/ 103 w 499"/>
                <a:gd name="T31" fmla="*/ 245 h 601"/>
                <a:gd name="T32" fmla="*/ 103 w 499"/>
                <a:gd name="T33" fmla="*/ 285 h 601"/>
                <a:gd name="T34" fmla="*/ 159 w 499"/>
                <a:gd name="T35" fmla="*/ 245 h 601"/>
                <a:gd name="T36" fmla="*/ 182 w 499"/>
                <a:gd name="T37" fmla="*/ 222 h 601"/>
                <a:gd name="T38" fmla="*/ 198 w 499"/>
                <a:gd name="T39" fmla="*/ 245 h 601"/>
                <a:gd name="T40" fmla="*/ 230 w 499"/>
                <a:gd name="T41" fmla="*/ 245 h 601"/>
                <a:gd name="T42" fmla="*/ 269 w 499"/>
                <a:gd name="T43" fmla="*/ 206 h 601"/>
                <a:gd name="T44" fmla="*/ 293 w 499"/>
                <a:gd name="T45" fmla="*/ 206 h 601"/>
                <a:gd name="T46" fmla="*/ 325 w 499"/>
                <a:gd name="T47" fmla="*/ 198 h 601"/>
                <a:gd name="T48" fmla="*/ 356 w 499"/>
                <a:gd name="T49" fmla="*/ 182 h 601"/>
                <a:gd name="T50" fmla="*/ 380 w 499"/>
                <a:gd name="T51" fmla="*/ 174 h 601"/>
                <a:gd name="T52" fmla="*/ 380 w 499"/>
                <a:gd name="T53" fmla="*/ 222 h 601"/>
                <a:gd name="T54" fmla="*/ 372 w 499"/>
                <a:gd name="T55" fmla="*/ 253 h 601"/>
                <a:gd name="T56" fmla="*/ 364 w 499"/>
                <a:gd name="T57" fmla="*/ 277 h 601"/>
                <a:gd name="T58" fmla="*/ 341 w 499"/>
                <a:gd name="T59" fmla="*/ 293 h 601"/>
                <a:gd name="T60" fmla="*/ 333 w 499"/>
                <a:gd name="T61" fmla="*/ 316 h 601"/>
                <a:gd name="T62" fmla="*/ 341 w 499"/>
                <a:gd name="T63" fmla="*/ 340 h 601"/>
                <a:gd name="T64" fmla="*/ 356 w 499"/>
                <a:gd name="T65" fmla="*/ 356 h 601"/>
                <a:gd name="T66" fmla="*/ 325 w 499"/>
                <a:gd name="T67" fmla="*/ 380 h 601"/>
                <a:gd name="T68" fmla="*/ 309 w 499"/>
                <a:gd name="T69" fmla="*/ 395 h 601"/>
                <a:gd name="T70" fmla="*/ 269 w 499"/>
                <a:gd name="T71" fmla="*/ 482 h 601"/>
                <a:gd name="T72" fmla="*/ 254 w 499"/>
                <a:gd name="T73" fmla="*/ 514 h 601"/>
                <a:gd name="T74" fmla="*/ 269 w 499"/>
                <a:gd name="T75" fmla="*/ 546 h 601"/>
                <a:gd name="T76" fmla="*/ 238 w 499"/>
                <a:gd name="T77" fmla="*/ 561 h 601"/>
                <a:gd name="T78" fmla="*/ 206 w 499"/>
                <a:gd name="T79" fmla="*/ 553 h 601"/>
                <a:gd name="T80" fmla="*/ 175 w 499"/>
                <a:gd name="T81" fmla="*/ 546 h 601"/>
                <a:gd name="T82" fmla="*/ 159 w 499"/>
                <a:gd name="T83" fmla="*/ 514 h 601"/>
                <a:gd name="T84" fmla="*/ 127 w 499"/>
                <a:gd name="T85" fmla="*/ 474 h 601"/>
                <a:gd name="T86" fmla="*/ 80 w 499"/>
                <a:gd name="T87" fmla="*/ 459 h 601"/>
                <a:gd name="T88" fmla="*/ 56 w 499"/>
                <a:gd name="T89" fmla="*/ 443 h 601"/>
                <a:gd name="T90" fmla="*/ 32 w 499"/>
                <a:gd name="T91" fmla="*/ 435 h 601"/>
                <a:gd name="T92" fmla="*/ 48 w 499"/>
                <a:gd name="T93" fmla="*/ 467 h 601"/>
                <a:gd name="T94" fmla="*/ 72 w 499"/>
                <a:gd name="T95" fmla="*/ 522 h 601"/>
                <a:gd name="T96" fmla="*/ 80 w 499"/>
                <a:gd name="T97" fmla="*/ 561 h 601"/>
                <a:gd name="T98" fmla="*/ 64 w 499"/>
                <a:gd name="T99" fmla="*/ 585 h 601"/>
                <a:gd name="T100" fmla="*/ 40 w 499"/>
                <a:gd name="T101" fmla="*/ 593 h 601"/>
                <a:gd name="T102" fmla="*/ 0 w 499"/>
                <a:gd name="T103" fmla="*/ 569 h 601"/>
                <a:gd name="T104" fmla="*/ 16 w 499"/>
                <a:gd name="T105" fmla="*/ 569 h 601"/>
                <a:gd name="T106" fmla="*/ 16 w 499"/>
                <a:gd name="T107" fmla="*/ 54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9" h="601">
                  <a:moveTo>
                    <a:pt x="499" y="103"/>
                  </a:moveTo>
                  <a:lnTo>
                    <a:pt x="491" y="103"/>
                  </a:lnTo>
                  <a:lnTo>
                    <a:pt x="483" y="95"/>
                  </a:lnTo>
                  <a:lnTo>
                    <a:pt x="483" y="87"/>
                  </a:lnTo>
                  <a:lnTo>
                    <a:pt x="475" y="87"/>
                  </a:lnTo>
                  <a:lnTo>
                    <a:pt x="467" y="71"/>
                  </a:lnTo>
                  <a:lnTo>
                    <a:pt x="459" y="56"/>
                  </a:lnTo>
                  <a:lnTo>
                    <a:pt x="451" y="56"/>
                  </a:lnTo>
                  <a:lnTo>
                    <a:pt x="451" y="64"/>
                  </a:lnTo>
                  <a:lnTo>
                    <a:pt x="412" y="64"/>
                  </a:lnTo>
                  <a:lnTo>
                    <a:pt x="412" y="48"/>
                  </a:lnTo>
                  <a:lnTo>
                    <a:pt x="404" y="40"/>
                  </a:lnTo>
                  <a:lnTo>
                    <a:pt x="396" y="32"/>
                  </a:lnTo>
                  <a:lnTo>
                    <a:pt x="380" y="24"/>
                  </a:lnTo>
                  <a:lnTo>
                    <a:pt x="380" y="16"/>
                  </a:lnTo>
                  <a:lnTo>
                    <a:pt x="364" y="8"/>
                  </a:lnTo>
                  <a:lnTo>
                    <a:pt x="341" y="16"/>
                  </a:lnTo>
                  <a:lnTo>
                    <a:pt x="317" y="8"/>
                  </a:lnTo>
                  <a:lnTo>
                    <a:pt x="309" y="8"/>
                  </a:lnTo>
                  <a:lnTo>
                    <a:pt x="301" y="0"/>
                  </a:lnTo>
                  <a:lnTo>
                    <a:pt x="293" y="0"/>
                  </a:lnTo>
                  <a:lnTo>
                    <a:pt x="285" y="0"/>
                  </a:lnTo>
                  <a:lnTo>
                    <a:pt x="277" y="8"/>
                  </a:lnTo>
                  <a:lnTo>
                    <a:pt x="269" y="16"/>
                  </a:lnTo>
                  <a:lnTo>
                    <a:pt x="262" y="24"/>
                  </a:lnTo>
                  <a:lnTo>
                    <a:pt x="254" y="32"/>
                  </a:lnTo>
                  <a:lnTo>
                    <a:pt x="238" y="40"/>
                  </a:lnTo>
                  <a:lnTo>
                    <a:pt x="230" y="48"/>
                  </a:lnTo>
                  <a:lnTo>
                    <a:pt x="230" y="56"/>
                  </a:lnTo>
                  <a:lnTo>
                    <a:pt x="230" y="64"/>
                  </a:lnTo>
                  <a:lnTo>
                    <a:pt x="222" y="71"/>
                  </a:lnTo>
                  <a:lnTo>
                    <a:pt x="206" y="87"/>
                  </a:lnTo>
                  <a:lnTo>
                    <a:pt x="206" y="103"/>
                  </a:lnTo>
                  <a:lnTo>
                    <a:pt x="206" y="119"/>
                  </a:lnTo>
                  <a:lnTo>
                    <a:pt x="198" y="135"/>
                  </a:lnTo>
                  <a:lnTo>
                    <a:pt x="190" y="143"/>
                  </a:lnTo>
                  <a:lnTo>
                    <a:pt x="190" y="158"/>
                  </a:lnTo>
                  <a:lnTo>
                    <a:pt x="182" y="174"/>
                  </a:lnTo>
                  <a:lnTo>
                    <a:pt x="182" y="182"/>
                  </a:lnTo>
                  <a:lnTo>
                    <a:pt x="175" y="190"/>
                  </a:lnTo>
                  <a:lnTo>
                    <a:pt x="167" y="190"/>
                  </a:lnTo>
                  <a:lnTo>
                    <a:pt x="159" y="190"/>
                  </a:lnTo>
                  <a:lnTo>
                    <a:pt x="143" y="206"/>
                  </a:lnTo>
                  <a:lnTo>
                    <a:pt x="135" y="214"/>
                  </a:lnTo>
                  <a:lnTo>
                    <a:pt x="119" y="222"/>
                  </a:lnTo>
                  <a:lnTo>
                    <a:pt x="111" y="229"/>
                  </a:lnTo>
                  <a:lnTo>
                    <a:pt x="111" y="237"/>
                  </a:lnTo>
                  <a:lnTo>
                    <a:pt x="103" y="245"/>
                  </a:lnTo>
                  <a:lnTo>
                    <a:pt x="103" y="261"/>
                  </a:lnTo>
                  <a:lnTo>
                    <a:pt x="103" y="269"/>
                  </a:lnTo>
                  <a:lnTo>
                    <a:pt x="103" y="285"/>
                  </a:lnTo>
                  <a:lnTo>
                    <a:pt x="127" y="261"/>
                  </a:lnTo>
                  <a:lnTo>
                    <a:pt x="143" y="245"/>
                  </a:lnTo>
                  <a:lnTo>
                    <a:pt x="159" y="245"/>
                  </a:lnTo>
                  <a:lnTo>
                    <a:pt x="167" y="237"/>
                  </a:lnTo>
                  <a:lnTo>
                    <a:pt x="175" y="229"/>
                  </a:lnTo>
                  <a:lnTo>
                    <a:pt x="182" y="222"/>
                  </a:lnTo>
                  <a:lnTo>
                    <a:pt x="190" y="229"/>
                  </a:lnTo>
                  <a:lnTo>
                    <a:pt x="190" y="237"/>
                  </a:lnTo>
                  <a:lnTo>
                    <a:pt x="198" y="245"/>
                  </a:lnTo>
                  <a:lnTo>
                    <a:pt x="206" y="245"/>
                  </a:lnTo>
                  <a:lnTo>
                    <a:pt x="222" y="245"/>
                  </a:lnTo>
                  <a:lnTo>
                    <a:pt x="230" y="245"/>
                  </a:lnTo>
                  <a:lnTo>
                    <a:pt x="246" y="229"/>
                  </a:lnTo>
                  <a:lnTo>
                    <a:pt x="262" y="214"/>
                  </a:lnTo>
                  <a:lnTo>
                    <a:pt x="269" y="206"/>
                  </a:lnTo>
                  <a:lnTo>
                    <a:pt x="285" y="198"/>
                  </a:lnTo>
                  <a:lnTo>
                    <a:pt x="293" y="190"/>
                  </a:lnTo>
                  <a:lnTo>
                    <a:pt x="293" y="206"/>
                  </a:lnTo>
                  <a:lnTo>
                    <a:pt x="309" y="206"/>
                  </a:lnTo>
                  <a:lnTo>
                    <a:pt x="317" y="198"/>
                  </a:lnTo>
                  <a:lnTo>
                    <a:pt x="325" y="198"/>
                  </a:lnTo>
                  <a:lnTo>
                    <a:pt x="325" y="190"/>
                  </a:lnTo>
                  <a:lnTo>
                    <a:pt x="341" y="182"/>
                  </a:lnTo>
                  <a:lnTo>
                    <a:pt x="356" y="182"/>
                  </a:lnTo>
                  <a:lnTo>
                    <a:pt x="364" y="174"/>
                  </a:lnTo>
                  <a:lnTo>
                    <a:pt x="372" y="174"/>
                  </a:lnTo>
                  <a:lnTo>
                    <a:pt x="380" y="174"/>
                  </a:lnTo>
                  <a:lnTo>
                    <a:pt x="380" y="190"/>
                  </a:lnTo>
                  <a:lnTo>
                    <a:pt x="380" y="214"/>
                  </a:lnTo>
                  <a:lnTo>
                    <a:pt x="380" y="222"/>
                  </a:lnTo>
                  <a:lnTo>
                    <a:pt x="372" y="229"/>
                  </a:lnTo>
                  <a:lnTo>
                    <a:pt x="372" y="237"/>
                  </a:lnTo>
                  <a:lnTo>
                    <a:pt x="372" y="253"/>
                  </a:lnTo>
                  <a:lnTo>
                    <a:pt x="372" y="269"/>
                  </a:lnTo>
                  <a:lnTo>
                    <a:pt x="372" y="277"/>
                  </a:lnTo>
                  <a:lnTo>
                    <a:pt x="364" y="277"/>
                  </a:lnTo>
                  <a:lnTo>
                    <a:pt x="356" y="285"/>
                  </a:lnTo>
                  <a:lnTo>
                    <a:pt x="349" y="293"/>
                  </a:lnTo>
                  <a:lnTo>
                    <a:pt x="341" y="293"/>
                  </a:lnTo>
                  <a:lnTo>
                    <a:pt x="333" y="301"/>
                  </a:lnTo>
                  <a:lnTo>
                    <a:pt x="325" y="309"/>
                  </a:lnTo>
                  <a:lnTo>
                    <a:pt x="333" y="316"/>
                  </a:lnTo>
                  <a:lnTo>
                    <a:pt x="333" y="324"/>
                  </a:lnTo>
                  <a:lnTo>
                    <a:pt x="333" y="332"/>
                  </a:lnTo>
                  <a:lnTo>
                    <a:pt x="341" y="340"/>
                  </a:lnTo>
                  <a:lnTo>
                    <a:pt x="349" y="340"/>
                  </a:lnTo>
                  <a:lnTo>
                    <a:pt x="349" y="348"/>
                  </a:lnTo>
                  <a:lnTo>
                    <a:pt x="356" y="356"/>
                  </a:lnTo>
                  <a:lnTo>
                    <a:pt x="349" y="364"/>
                  </a:lnTo>
                  <a:lnTo>
                    <a:pt x="341" y="372"/>
                  </a:lnTo>
                  <a:lnTo>
                    <a:pt x="325" y="380"/>
                  </a:lnTo>
                  <a:lnTo>
                    <a:pt x="325" y="388"/>
                  </a:lnTo>
                  <a:lnTo>
                    <a:pt x="317" y="388"/>
                  </a:lnTo>
                  <a:lnTo>
                    <a:pt x="309" y="395"/>
                  </a:lnTo>
                  <a:lnTo>
                    <a:pt x="301" y="411"/>
                  </a:lnTo>
                  <a:lnTo>
                    <a:pt x="293" y="435"/>
                  </a:lnTo>
                  <a:lnTo>
                    <a:pt x="269" y="482"/>
                  </a:lnTo>
                  <a:lnTo>
                    <a:pt x="269" y="498"/>
                  </a:lnTo>
                  <a:lnTo>
                    <a:pt x="262" y="506"/>
                  </a:lnTo>
                  <a:lnTo>
                    <a:pt x="254" y="514"/>
                  </a:lnTo>
                  <a:lnTo>
                    <a:pt x="262" y="522"/>
                  </a:lnTo>
                  <a:lnTo>
                    <a:pt x="269" y="538"/>
                  </a:lnTo>
                  <a:lnTo>
                    <a:pt x="269" y="546"/>
                  </a:lnTo>
                  <a:lnTo>
                    <a:pt x="262" y="546"/>
                  </a:lnTo>
                  <a:lnTo>
                    <a:pt x="246" y="553"/>
                  </a:lnTo>
                  <a:lnTo>
                    <a:pt x="238" y="561"/>
                  </a:lnTo>
                  <a:lnTo>
                    <a:pt x="230" y="561"/>
                  </a:lnTo>
                  <a:lnTo>
                    <a:pt x="214" y="561"/>
                  </a:lnTo>
                  <a:lnTo>
                    <a:pt x="206" y="553"/>
                  </a:lnTo>
                  <a:lnTo>
                    <a:pt x="190" y="553"/>
                  </a:lnTo>
                  <a:lnTo>
                    <a:pt x="182" y="553"/>
                  </a:lnTo>
                  <a:lnTo>
                    <a:pt x="175" y="546"/>
                  </a:lnTo>
                  <a:lnTo>
                    <a:pt x="167" y="538"/>
                  </a:lnTo>
                  <a:lnTo>
                    <a:pt x="159" y="522"/>
                  </a:lnTo>
                  <a:lnTo>
                    <a:pt x="159" y="514"/>
                  </a:lnTo>
                  <a:lnTo>
                    <a:pt x="143" y="490"/>
                  </a:lnTo>
                  <a:lnTo>
                    <a:pt x="135" y="482"/>
                  </a:lnTo>
                  <a:lnTo>
                    <a:pt x="127" y="474"/>
                  </a:lnTo>
                  <a:lnTo>
                    <a:pt x="119" y="467"/>
                  </a:lnTo>
                  <a:lnTo>
                    <a:pt x="88" y="467"/>
                  </a:lnTo>
                  <a:lnTo>
                    <a:pt x="80" y="459"/>
                  </a:lnTo>
                  <a:lnTo>
                    <a:pt x="72" y="451"/>
                  </a:lnTo>
                  <a:lnTo>
                    <a:pt x="64" y="443"/>
                  </a:lnTo>
                  <a:lnTo>
                    <a:pt x="56" y="443"/>
                  </a:lnTo>
                  <a:lnTo>
                    <a:pt x="48" y="435"/>
                  </a:lnTo>
                  <a:lnTo>
                    <a:pt x="32" y="427"/>
                  </a:lnTo>
                  <a:lnTo>
                    <a:pt x="32" y="435"/>
                  </a:lnTo>
                  <a:lnTo>
                    <a:pt x="32" y="443"/>
                  </a:lnTo>
                  <a:lnTo>
                    <a:pt x="40" y="443"/>
                  </a:lnTo>
                  <a:lnTo>
                    <a:pt x="48" y="467"/>
                  </a:lnTo>
                  <a:lnTo>
                    <a:pt x="64" y="498"/>
                  </a:lnTo>
                  <a:lnTo>
                    <a:pt x="72" y="506"/>
                  </a:lnTo>
                  <a:lnTo>
                    <a:pt x="72" y="522"/>
                  </a:lnTo>
                  <a:lnTo>
                    <a:pt x="80" y="538"/>
                  </a:lnTo>
                  <a:lnTo>
                    <a:pt x="80" y="553"/>
                  </a:lnTo>
                  <a:lnTo>
                    <a:pt x="80" y="561"/>
                  </a:lnTo>
                  <a:lnTo>
                    <a:pt x="72" y="561"/>
                  </a:lnTo>
                  <a:lnTo>
                    <a:pt x="72" y="577"/>
                  </a:lnTo>
                  <a:lnTo>
                    <a:pt x="64" y="585"/>
                  </a:lnTo>
                  <a:lnTo>
                    <a:pt x="64" y="601"/>
                  </a:lnTo>
                  <a:lnTo>
                    <a:pt x="56" y="601"/>
                  </a:lnTo>
                  <a:lnTo>
                    <a:pt x="40" y="593"/>
                  </a:lnTo>
                  <a:lnTo>
                    <a:pt x="16" y="585"/>
                  </a:lnTo>
                  <a:lnTo>
                    <a:pt x="0" y="585"/>
                  </a:lnTo>
                  <a:lnTo>
                    <a:pt x="0" y="569"/>
                  </a:lnTo>
                  <a:lnTo>
                    <a:pt x="0" y="561"/>
                  </a:lnTo>
                  <a:lnTo>
                    <a:pt x="16" y="561"/>
                  </a:lnTo>
                  <a:lnTo>
                    <a:pt x="16" y="569"/>
                  </a:lnTo>
                  <a:lnTo>
                    <a:pt x="32" y="569"/>
                  </a:lnTo>
                  <a:lnTo>
                    <a:pt x="32" y="561"/>
                  </a:lnTo>
                  <a:lnTo>
                    <a:pt x="16" y="546"/>
                  </a:lnTo>
                  <a:lnTo>
                    <a:pt x="8" y="5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3" name="Freeform 396"/>
            <p:cNvSpPr>
              <a:spLocks/>
            </p:cNvSpPr>
            <p:nvPr/>
          </p:nvSpPr>
          <p:spPr bwMode="auto">
            <a:xfrm>
              <a:off x="2353" y="427"/>
              <a:ext cx="142" cy="71"/>
            </a:xfrm>
            <a:custGeom>
              <a:avLst/>
              <a:gdLst>
                <a:gd name="T0" fmla="*/ 134 w 142"/>
                <a:gd name="T1" fmla="*/ 0 h 71"/>
                <a:gd name="T2" fmla="*/ 95 w 142"/>
                <a:gd name="T3" fmla="*/ 8 h 71"/>
                <a:gd name="T4" fmla="*/ 63 w 142"/>
                <a:gd name="T5" fmla="*/ 23 h 71"/>
                <a:gd name="T6" fmla="*/ 47 w 142"/>
                <a:gd name="T7" fmla="*/ 31 h 71"/>
                <a:gd name="T8" fmla="*/ 39 w 142"/>
                <a:gd name="T9" fmla="*/ 39 h 71"/>
                <a:gd name="T10" fmla="*/ 24 w 142"/>
                <a:gd name="T11" fmla="*/ 39 h 71"/>
                <a:gd name="T12" fmla="*/ 24 w 142"/>
                <a:gd name="T13" fmla="*/ 47 h 71"/>
                <a:gd name="T14" fmla="*/ 16 w 142"/>
                <a:gd name="T15" fmla="*/ 55 h 71"/>
                <a:gd name="T16" fmla="*/ 8 w 142"/>
                <a:gd name="T17" fmla="*/ 63 h 71"/>
                <a:gd name="T18" fmla="*/ 0 w 142"/>
                <a:gd name="T19" fmla="*/ 63 h 71"/>
                <a:gd name="T20" fmla="*/ 8 w 142"/>
                <a:gd name="T21" fmla="*/ 71 h 71"/>
                <a:gd name="T22" fmla="*/ 16 w 142"/>
                <a:gd name="T23" fmla="*/ 71 h 71"/>
                <a:gd name="T24" fmla="*/ 32 w 142"/>
                <a:gd name="T25" fmla="*/ 63 h 71"/>
                <a:gd name="T26" fmla="*/ 47 w 142"/>
                <a:gd name="T27" fmla="*/ 63 h 71"/>
                <a:gd name="T28" fmla="*/ 47 w 142"/>
                <a:gd name="T29" fmla="*/ 55 h 71"/>
                <a:gd name="T30" fmla="*/ 87 w 142"/>
                <a:gd name="T31" fmla="*/ 39 h 71"/>
                <a:gd name="T32" fmla="*/ 103 w 142"/>
                <a:gd name="T33" fmla="*/ 31 h 71"/>
                <a:gd name="T34" fmla="*/ 126 w 142"/>
                <a:gd name="T35" fmla="*/ 23 h 71"/>
                <a:gd name="T36" fmla="*/ 134 w 142"/>
                <a:gd name="T37" fmla="*/ 15 h 71"/>
                <a:gd name="T38" fmla="*/ 142 w 142"/>
                <a:gd name="T39" fmla="*/ 0 h 71"/>
                <a:gd name="T40" fmla="*/ 126 w 142"/>
                <a:gd name="T41" fmla="*/ 0 h 71"/>
                <a:gd name="T42" fmla="*/ 134 w 142"/>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2" h="71">
                  <a:moveTo>
                    <a:pt x="134" y="0"/>
                  </a:moveTo>
                  <a:lnTo>
                    <a:pt x="95" y="8"/>
                  </a:lnTo>
                  <a:lnTo>
                    <a:pt x="63" y="23"/>
                  </a:lnTo>
                  <a:lnTo>
                    <a:pt x="47" y="31"/>
                  </a:lnTo>
                  <a:lnTo>
                    <a:pt x="39" y="39"/>
                  </a:lnTo>
                  <a:lnTo>
                    <a:pt x="24" y="39"/>
                  </a:lnTo>
                  <a:lnTo>
                    <a:pt x="24" y="47"/>
                  </a:lnTo>
                  <a:lnTo>
                    <a:pt x="16" y="55"/>
                  </a:lnTo>
                  <a:lnTo>
                    <a:pt x="8" y="63"/>
                  </a:lnTo>
                  <a:lnTo>
                    <a:pt x="0" y="63"/>
                  </a:lnTo>
                  <a:lnTo>
                    <a:pt x="8" y="71"/>
                  </a:lnTo>
                  <a:lnTo>
                    <a:pt x="16" y="71"/>
                  </a:lnTo>
                  <a:lnTo>
                    <a:pt x="32" y="63"/>
                  </a:lnTo>
                  <a:lnTo>
                    <a:pt x="47" y="63"/>
                  </a:lnTo>
                  <a:lnTo>
                    <a:pt x="47" y="55"/>
                  </a:lnTo>
                  <a:lnTo>
                    <a:pt x="87" y="39"/>
                  </a:lnTo>
                  <a:lnTo>
                    <a:pt x="103" y="31"/>
                  </a:lnTo>
                  <a:lnTo>
                    <a:pt x="126" y="23"/>
                  </a:lnTo>
                  <a:lnTo>
                    <a:pt x="134" y="15"/>
                  </a:lnTo>
                  <a:lnTo>
                    <a:pt x="142" y="0"/>
                  </a:lnTo>
                  <a:lnTo>
                    <a:pt x="126" y="0"/>
                  </a:lnTo>
                  <a:lnTo>
                    <a:pt x="13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4" name="Freeform 397"/>
            <p:cNvSpPr>
              <a:spLocks/>
            </p:cNvSpPr>
            <p:nvPr/>
          </p:nvSpPr>
          <p:spPr bwMode="auto">
            <a:xfrm>
              <a:off x="2788" y="735"/>
              <a:ext cx="134" cy="126"/>
            </a:xfrm>
            <a:custGeom>
              <a:avLst/>
              <a:gdLst>
                <a:gd name="T0" fmla="*/ 71 w 134"/>
                <a:gd name="T1" fmla="*/ 0 h 126"/>
                <a:gd name="T2" fmla="*/ 55 w 134"/>
                <a:gd name="T3" fmla="*/ 8 h 126"/>
                <a:gd name="T4" fmla="*/ 47 w 134"/>
                <a:gd name="T5" fmla="*/ 16 h 126"/>
                <a:gd name="T6" fmla="*/ 32 w 134"/>
                <a:gd name="T7" fmla="*/ 24 h 126"/>
                <a:gd name="T8" fmla="*/ 24 w 134"/>
                <a:gd name="T9" fmla="*/ 31 h 126"/>
                <a:gd name="T10" fmla="*/ 24 w 134"/>
                <a:gd name="T11" fmla="*/ 39 h 126"/>
                <a:gd name="T12" fmla="*/ 24 w 134"/>
                <a:gd name="T13" fmla="*/ 63 h 126"/>
                <a:gd name="T14" fmla="*/ 16 w 134"/>
                <a:gd name="T15" fmla="*/ 71 h 126"/>
                <a:gd name="T16" fmla="*/ 16 w 134"/>
                <a:gd name="T17" fmla="*/ 79 h 126"/>
                <a:gd name="T18" fmla="*/ 8 w 134"/>
                <a:gd name="T19" fmla="*/ 95 h 126"/>
                <a:gd name="T20" fmla="*/ 0 w 134"/>
                <a:gd name="T21" fmla="*/ 110 h 126"/>
                <a:gd name="T22" fmla="*/ 0 w 134"/>
                <a:gd name="T23" fmla="*/ 126 h 126"/>
                <a:gd name="T24" fmla="*/ 8 w 134"/>
                <a:gd name="T25" fmla="*/ 126 h 126"/>
                <a:gd name="T26" fmla="*/ 16 w 134"/>
                <a:gd name="T27" fmla="*/ 126 h 126"/>
                <a:gd name="T28" fmla="*/ 24 w 134"/>
                <a:gd name="T29" fmla="*/ 118 h 126"/>
                <a:gd name="T30" fmla="*/ 39 w 134"/>
                <a:gd name="T31" fmla="*/ 110 h 126"/>
                <a:gd name="T32" fmla="*/ 55 w 134"/>
                <a:gd name="T33" fmla="*/ 110 h 126"/>
                <a:gd name="T34" fmla="*/ 63 w 134"/>
                <a:gd name="T35" fmla="*/ 118 h 126"/>
                <a:gd name="T36" fmla="*/ 79 w 134"/>
                <a:gd name="T37" fmla="*/ 126 h 126"/>
                <a:gd name="T38" fmla="*/ 95 w 134"/>
                <a:gd name="T39" fmla="*/ 126 h 126"/>
                <a:gd name="T40" fmla="*/ 103 w 134"/>
                <a:gd name="T41" fmla="*/ 126 h 126"/>
                <a:gd name="T42" fmla="*/ 111 w 134"/>
                <a:gd name="T43" fmla="*/ 110 h 126"/>
                <a:gd name="T44" fmla="*/ 111 w 134"/>
                <a:gd name="T45" fmla="*/ 103 h 126"/>
                <a:gd name="T46" fmla="*/ 119 w 134"/>
                <a:gd name="T47" fmla="*/ 95 h 126"/>
                <a:gd name="T48" fmla="*/ 126 w 134"/>
                <a:gd name="T49" fmla="*/ 87 h 126"/>
                <a:gd name="T50" fmla="*/ 134 w 134"/>
                <a:gd name="T51" fmla="*/ 71 h 126"/>
                <a:gd name="T52" fmla="*/ 134 w 134"/>
                <a:gd name="T53" fmla="*/ 63 h 126"/>
                <a:gd name="T54" fmla="*/ 134 w 134"/>
                <a:gd name="T55" fmla="*/ 47 h 126"/>
                <a:gd name="T56" fmla="*/ 134 w 134"/>
                <a:gd name="T57" fmla="*/ 31 h 126"/>
                <a:gd name="T58" fmla="*/ 126 w 134"/>
                <a:gd name="T59" fmla="*/ 31 h 126"/>
                <a:gd name="T60" fmla="*/ 126 w 134"/>
                <a:gd name="T61" fmla="*/ 24 h 126"/>
                <a:gd name="T62" fmla="*/ 111 w 134"/>
                <a:gd name="T63" fmla="*/ 16 h 126"/>
                <a:gd name="T64" fmla="*/ 103 w 134"/>
                <a:gd name="T65" fmla="*/ 16 h 126"/>
                <a:gd name="T66" fmla="*/ 95 w 134"/>
                <a:gd name="T67" fmla="*/ 24 h 126"/>
                <a:gd name="T68" fmla="*/ 79 w 134"/>
                <a:gd name="T69" fmla="*/ 31 h 126"/>
                <a:gd name="T70" fmla="*/ 79 w 134"/>
                <a:gd name="T71" fmla="*/ 39 h 126"/>
                <a:gd name="T72" fmla="*/ 71 w 134"/>
                <a:gd name="T73" fmla="*/ 47 h 126"/>
                <a:gd name="T74" fmla="*/ 63 w 134"/>
                <a:gd name="T75" fmla="*/ 47 h 126"/>
                <a:gd name="T76" fmla="*/ 63 w 134"/>
                <a:gd name="T77" fmla="*/ 39 h 126"/>
                <a:gd name="T78" fmla="*/ 71 w 134"/>
                <a:gd name="T79" fmla="*/ 24 h 126"/>
                <a:gd name="T80" fmla="*/ 71 w 134"/>
                <a:gd name="T81" fmla="*/ 8 h 126"/>
                <a:gd name="T82" fmla="*/ 71 w 134"/>
                <a:gd name="T8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 h="126">
                  <a:moveTo>
                    <a:pt x="71" y="0"/>
                  </a:moveTo>
                  <a:lnTo>
                    <a:pt x="55" y="8"/>
                  </a:lnTo>
                  <a:lnTo>
                    <a:pt x="47" y="16"/>
                  </a:lnTo>
                  <a:lnTo>
                    <a:pt x="32" y="24"/>
                  </a:lnTo>
                  <a:lnTo>
                    <a:pt x="24" y="31"/>
                  </a:lnTo>
                  <a:lnTo>
                    <a:pt x="24" y="39"/>
                  </a:lnTo>
                  <a:lnTo>
                    <a:pt x="24" y="63"/>
                  </a:lnTo>
                  <a:lnTo>
                    <a:pt x="16" y="71"/>
                  </a:lnTo>
                  <a:lnTo>
                    <a:pt x="16" y="79"/>
                  </a:lnTo>
                  <a:lnTo>
                    <a:pt x="8" y="95"/>
                  </a:lnTo>
                  <a:lnTo>
                    <a:pt x="0" y="110"/>
                  </a:lnTo>
                  <a:lnTo>
                    <a:pt x="0" y="126"/>
                  </a:lnTo>
                  <a:lnTo>
                    <a:pt x="8" y="126"/>
                  </a:lnTo>
                  <a:lnTo>
                    <a:pt x="16" y="126"/>
                  </a:lnTo>
                  <a:lnTo>
                    <a:pt x="24" y="118"/>
                  </a:lnTo>
                  <a:lnTo>
                    <a:pt x="39" y="110"/>
                  </a:lnTo>
                  <a:lnTo>
                    <a:pt x="55" y="110"/>
                  </a:lnTo>
                  <a:lnTo>
                    <a:pt x="63" y="118"/>
                  </a:lnTo>
                  <a:lnTo>
                    <a:pt x="79" y="126"/>
                  </a:lnTo>
                  <a:lnTo>
                    <a:pt x="95" y="126"/>
                  </a:lnTo>
                  <a:lnTo>
                    <a:pt x="103" y="126"/>
                  </a:lnTo>
                  <a:lnTo>
                    <a:pt x="111" y="110"/>
                  </a:lnTo>
                  <a:lnTo>
                    <a:pt x="111" y="103"/>
                  </a:lnTo>
                  <a:lnTo>
                    <a:pt x="119" y="95"/>
                  </a:lnTo>
                  <a:lnTo>
                    <a:pt x="126" y="87"/>
                  </a:lnTo>
                  <a:lnTo>
                    <a:pt x="134" y="71"/>
                  </a:lnTo>
                  <a:lnTo>
                    <a:pt x="134" y="63"/>
                  </a:lnTo>
                  <a:lnTo>
                    <a:pt x="134" y="47"/>
                  </a:lnTo>
                  <a:lnTo>
                    <a:pt x="134" y="31"/>
                  </a:lnTo>
                  <a:lnTo>
                    <a:pt x="126" y="31"/>
                  </a:lnTo>
                  <a:lnTo>
                    <a:pt x="126" y="24"/>
                  </a:lnTo>
                  <a:lnTo>
                    <a:pt x="111" y="16"/>
                  </a:lnTo>
                  <a:lnTo>
                    <a:pt x="103" y="16"/>
                  </a:lnTo>
                  <a:lnTo>
                    <a:pt x="95" y="24"/>
                  </a:lnTo>
                  <a:lnTo>
                    <a:pt x="79" y="31"/>
                  </a:lnTo>
                  <a:lnTo>
                    <a:pt x="79" y="39"/>
                  </a:lnTo>
                  <a:lnTo>
                    <a:pt x="71" y="47"/>
                  </a:lnTo>
                  <a:lnTo>
                    <a:pt x="63" y="47"/>
                  </a:lnTo>
                  <a:lnTo>
                    <a:pt x="63" y="39"/>
                  </a:lnTo>
                  <a:lnTo>
                    <a:pt x="71" y="24"/>
                  </a:lnTo>
                  <a:lnTo>
                    <a:pt x="71" y="8"/>
                  </a:lnTo>
                  <a:lnTo>
                    <a:pt x="71"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5" name="Freeform 398"/>
            <p:cNvSpPr>
              <a:spLocks/>
            </p:cNvSpPr>
            <p:nvPr/>
          </p:nvSpPr>
          <p:spPr bwMode="auto">
            <a:xfrm>
              <a:off x="2914" y="719"/>
              <a:ext cx="88" cy="79"/>
            </a:xfrm>
            <a:custGeom>
              <a:avLst/>
              <a:gdLst>
                <a:gd name="T0" fmla="*/ 56 w 88"/>
                <a:gd name="T1" fmla="*/ 0 h 79"/>
                <a:gd name="T2" fmla="*/ 40 w 88"/>
                <a:gd name="T3" fmla="*/ 0 h 79"/>
                <a:gd name="T4" fmla="*/ 24 w 88"/>
                <a:gd name="T5" fmla="*/ 0 h 79"/>
                <a:gd name="T6" fmla="*/ 8 w 88"/>
                <a:gd name="T7" fmla="*/ 0 h 79"/>
                <a:gd name="T8" fmla="*/ 8 w 88"/>
                <a:gd name="T9" fmla="*/ 8 h 79"/>
                <a:gd name="T10" fmla="*/ 0 w 88"/>
                <a:gd name="T11" fmla="*/ 16 h 79"/>
                <a:gd name="T12" fmla="*/ 8 w 88"/>
                <a:gd name="T13" fmla="*/ 24 h 79"/>
                <a:gd name="T14" fmla="*/ 16 w 88"/>
                <a:gd name="T15" fmla="*/ 47 h 79"/>
                <a:gd name="T16" fmla="*/ 24 w 88"/>
                <a:gd name="T17" fmla="*/ 71 h 79"/>
                <a:gd name="T18" fmla="*/ 32 w 88"/>
                <a:gd name="T19" fmla="*/ 79 h 79"/>
                <a:gd name="T20" fmla="*/ 56 w 88"/>
                <a:gd name="T21" fmla="*/ 71 h 79"/>
                <a:gd name="T22" fmla="*/ 72 w 88"/>
                <a:gd name="T23" fmla="*/ 71 h 79"/>
                <a:gd name="T24" fmla="*/ 80 w 88"/>
                <a:gd name="T25" fmla="*/ 71 h 79"/>
                <a:gd name="T26" fmla="*/ 88 w 88"/>
                <a:gd name="T27" fmla="*/ 63 h 79"/>
                <a:gd name="T28" fmla="*/ 88 w 88"/>
                <a:gd name="T29" fmla="*/ 55 h 79"/>
                <a:gd name="T30" fmla="*/ 80 w 88"/>
                <a:gd name="T31" fmla="*/ 47 h 79"/>
                <a:gd name="T32" fmla="*/ 72 w 88"/>
                <a:gd name="T33" fmla="*/ 32 h 79"/>
                <a:gd name="T34" fmla="*/ 72 w 88"/>
                <a:gd name="T35" fmla="*/ 24 h 79"/>
                <a:gd name="T36" fmla="*/ 64 w 88"/>
                <a:gd name="T37" fmla="*/ 16 h 79"/>
                <a:gd name="T38" fmla="*/ 56 w 88"/>
                <a:gd name="T39" fmla="*/ 8 h 79"/>
                <a:gd name="T40" fmla="*/ 48 w 88"/>
                <a:gd name="T41" fmla="*/ 0 h 79"/>
                <a:gd name="T42" fmla="*/ 56 w 88"/>
                <a:gd name="T4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8" h="79">
                  <a:moveTo>
                    <a:pt x="56" y="0"/>
                  </a:moveTo>
                  <a:lnTo>
                    <a:pt x="40" y="0"/>
                  </a:lnTo>
                  <a:lnTo>
                    <a:pt x="24" y="0"/>
                  </a:lnTo>
                  <a:lnTo>
                    <a:pt x="8" y="0"/>
                  </a:lnTo>
                  <a:lnTo>
                    <a:pt x="8" y="8"/>
                  </a:lnTo>
                  <a:lnTo>
                    <a:pt x="0" y="16"/>
                  </a:lnTo>
                  <a:lnTo>
                    <a:pt x="8" y="24"/>
                  </a:lnTo>
                  <a:lnTo>
                    <a:pt x="16" y="47"/>
                  </a:lnTo>
                  <a:lnTo>
                    <a:pt x="24" y="71"/>
                  </a:lnTo>
                  <a:lnTo>
                    <a:pt x="32" y="79"/>
                  </a:lnTo>
                  <a:lnTo>
                    <a:pt x="56" y="71"/>
                  </a:lnTo>
                  <a:lnTo>
                    <a:pt x="72" y="71"/>
                  </a:lnTo>
                  <a:lnTo>
                    <a:pt x="80" y="71"/>
                  </a:lnTo>
                  <a:lnTo>
                    <a:pt x="88" y="63"/>
                  </a:lnTo>
                  <a:lnTo>
                    <a:pt x="88" y="55"/>
                  </a:lnTo>
                  <a:lnTo>
                    <a:pt x="80" y="47"/>
                  </a:lnTo>
                  <a:lnTo>
                    <a:pt x="72" y="32"/>
                  </a:lnTo>
                  <a:lnTo>
                    <a:pt x="72" y="24"/>
                  </a:lnTo>
                  <a:lnTo>
                    <a:pt x="64" y="16"/>
                  </a:lnTo>
                  <a:lnTo>
                    <a:pt x="56" y="8"/>
                  </a:lnTo>
                  <a:lnTo>
                    <a:pt x="48" y="0"/>
                  </a:lnTo>
                  <a:lnTo>
                    <a:pt x="5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6" name="Freeform 399"/>
            <p:cNvSpPr>
              <a:spLocks/>
            </p:cNvSpPr>
            <p:nvPr/>
          </p:nvSpPr>
          <p:spPr bwMode="auto">
            <a:xfrm>
              <a:off x="3025" y="790"/>
              <a:ext cx="24" cy="48"/>
            </a:xfrm>
            <a:custGeom>
              <a:avLst/>
              <a:gdLst>
                <a:gd name="T0" fmla="*/ 8 w 24"/>
                <a:gd name="T1" fmla="*/ 0 h 48"/>
                <a:gd name="T2" fmla="*/ 0 w 24"/>
                <a:gd name="T3" fmla="*/ 8 h 48"/>
                <a:gd name="T4" fmla="*/ 0 w 24"/>
                <a:gd name="T5" fmla="*/ 16 h 48"/>
                <a:gd name="T6" fmla="*/ 0 w 24"/>
                <a:gd name="T7" fmla="*/ 24 h 48"/>
                <a:gd name="T8" fmla="*/ 0 w 24"/>
                <a:gd name="T9" fmla="*/ 48 h 48"/>
                <a:gd name="T10" fmla="*/ 8 w 24"/>
                <a:gd name="T11" fmla="*/ 48 h 48"/>
                <a:gd name="T12" fmla="*/ 16 w 24"/>
                <a:gd name="T13" fmla="*/ 48 h 48"/>
                <a:gd name="T14" fmla="*/ 24 w 24"/>
                <a:gd name="T15" fmla="*/ 40 h 48"/>
                <a:gd name="T16" fmla="*/ 24 w 24"/>
                <a:gd name="T17" fmla="*/ 32 h 48"/>
                <a:gd name="T18" fmla="*/ 24 w 24"/>
                <a:gd name="T19" fmla="*/ 24 h 48"/>
                <a:gd name="T20" fmla="*/ 16 w 24"/>
                <a:gd name="T21" fmla="*/ 8 h 48"/>
                <a:gd name="T22" fmla="*/ 8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8" y="0"/>
                  </a:moveTo>
                  <a:lnTo>
                    <a:pt x="0" y="8"/>
                  </a:lnTo>
                  <a:lnTo>
                    <a:pt x="0" y="16"/>
                  </a:lnTo>
                  <a:lnTo>
                    <a:pt x="0" y="24"/>
                  </a:lnTo>
                  <a:lnTo>
                    <a:pt x="0" y="48"/>
                  </a:lnTo>
                  <a:lnTo>
                    <a:pt x="8" y="48"/>
                  </a:lnTo>
                  <a:lnTo>
                    <a:pt x="16" y="48"/>
                  </a:lnTo>
                  <a:lnTo>
                    <a:pt x="24" y="40"/>
                  </a:lnTo>
                  <a:lnTo>
                    <a:pt x="24" y="32"/>
                  </a:lnTo>
                  <a:lnTo>
                    <a:pt x="24" y="24"/>
                  </a:lnTo>
                  <a:lnTo>
                    <a:pt x="16" y="8"/>
                  </a:lnTo>
                  <a:lnTo>
                    <a:pt x="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7" name="Freeform 400"/>
            <p:cNvSpPr>
              <a:spLocks/>
            </p:cNvSpPr>
            <p:nvPr/>
          </p:nvSpPr>
          <p:spPr bwMode="auto">
            <a:xfrm>
              <a:off x="2938" y="814"/>
              <a:ext cx="64" cy="47"/>
            </a:xfrm>
            <a:custGeom>
              <a:avLst/>
              <a:gdLst>
                <a:gd name="T0" fmla="*/ 48 w 64"/>
                <a:gd name="T1" fmla="*/ 0 h 47"/>
                <a:gd name="T2" fmla="*/ 32 w 64"/>
                <a:gd name="T3" fmla="*/ 8 h 47"/>
                <a:gd name="T4" fmla="*/ 24 w 64"/>
                <a:gd name="T5" fmla="*/ 8 h 47"/>
                <a:gd name="T6" fmla="*/ 24 w 64"/>
                <a:gd name="T7" fmla="*/ 0 h 47"/>
                <a:gd name="T8" fmla="*/ 16 w 64"/>
                <a:gd name="T9" fmla="*/ 0 h 47"/>
                <a:gd name="T10" fmla="*/ 16 w 64"/>
                <a:gd name="T11" fmla="*/ 8 h 47"/>
                <a:gd name="T12" fmla="*/ 16 w 64"/>
                <a:gd name="T13" fmla="*/ 16 h 47"/>
                <a:gd name="T14" fmla="*/ 8 w 64"/>
                <a:gd name="T15" fmla="*/ 16 h 47"/>
                <a:gd name="T16" fmla="*/ 8 w 64"/>
                <a:gd name="T17" fmla="*/ 24 h 47"/>
                <a:gd name="T18" fmla="*/ 0 w 64"/>
                <a:gd name="T19" fmla="*/ 24 h 47"/>
                <a:gd name="T20" fmla="*/ 0 w 64"/>
                <a:gd name="T21" fmla="*/ 31 h 47"/>
                <a:gd name="T22" fmla="*/ 0 w 64"/>
                <a:gd name="T23" fmla="*/ 47 h 47"/>
                <a:gd name="T24" fmla="*/ 8 w 64"/>
                <a:gd name="T25" fmla="*/ 47 h 47"/>
                <a:gd name="T26" fmla="*/ 16 w 64"/>
                <a:gd name="T27" fmla="*/ 47 h 47"/>
                <a:gd name="T28" fmla="*/ 24 w 64"/>
                <a:gd name="T29" fmla="*/ 39 h 47"/>
                <a:gd name="T30" fmla="*/ 32 w 64"/>
                <a:gd name="T31" fmla="*/ 47 h 47"/>
                <a:gd name="T32" fmla="*/ 40 w 64"/>
                <a:gd name="T33" fmla="*/ 47 h 47"/>
                <a:gd name="T34" fmla="*/ 40 w 64"/>
                <a:gd name="T35" fmla="*/ 39 h 47"/>
                <a:gd name="T36" fmla="*/ 48 w 64"/>
                <a:gd name="T37" fmla="*/ 39 h 47"/>
                <a:gd name="T38" fmla="*/ 56 w 64"/>
                <a:gd name="T39" fmla="*/ 31 h 47"/>
                <a:gd name="T40" fmla="*/ 64 w 64"/>
                <a:gd name="T41" fmla="*/ 24 h 47"/>
                <a:gd name="T42" fmla="*/ 64 w 64"/>
                <a:gd name="T43" fmla="*/ 16 h 47"/>
                <a:gd name="T44" fmla="*/ 64 w 64"/>
                <a:gd name="T45" fmla="*/ 8 h 47"/>
                <a:gd name="T46" fmla="*/ 56 w 64"/>
                <a:gd name="T47" fmla="*/ 8 h 47"/>
                <a:gd name="T48" fmla="*/ 56 w 64"/>
                <a:gd name="T49" fmla="*/ 0 h 47"/>
                <a:gd name="T50" fmla="*/ 48 w 64"/>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47">
                  <a:moveTo>
                    <a:pt x="48" y="0"/>
                  </a:moveTo>
                  <a:lnTo>
                    <a:pt x="32" y="8"/>
                  </a:lnTo>
                  <a:lnTo>
                    <a:pt x="24" y="8"/>
                  </a:lnTo>
                  <a:lnTo>
                    <a:pt x="24" y="0"/>
                  </a:lnTo>
                  <a:lnTo>
                    <a:pt x="16" y="0"/>
                  </a:lnTo>
                  <a:lnTo>
                    <a:pt x="16" y="8"/>
                  </a:lnTo>
                  <a:lnTo>
                    <a:pt x="16" y="16"/>
                  </a:lnTo>
                  <a:lnTo>
                    <a:pt x="8" y="16"/>
                  </a:lnTo>
                  <a:lnTo>
                    <a:pt x="8" y="24"/>
                  </a:lnTo>
                  <a:lnTo>
                    <a:pt x="0" y="24"/>
                  </a:lnTo>
                  <a:lnTo>
                    <a:pt x="0" y="31"/>
                  </a:lnTo>
                  <a:lnTo>
                    <a:pt x="0" y="47"/>
                  </a:lnTo>
                  <a:lnTo>
                    <a:pt x="8" y="47"/>
                  </a:lnTo>
                  <a:lnTo>
                    <a:pt x="16" y="47"/>
                  </a:lnTo>
                  <a:lnTo>
                    <a:pt x="24" y="39"/>
                  </a:lnTo>
                  <a:lnTo>
                    <a:pt x="32" y="47"/>
                  </a:lnTo>
                  <a:lnTo>
                    <a:pt x="40" y="47"/>
                  </a:lnTo>
                  <a:lnTo>
                    <a:pt x="40" y="39"/>
                  </a:lnTo>
                  <a:lnTo>
                    <a:pt x="48" y="39"/>
                  </a:lnTo>
                  <a:lnTo>
                    <a:pt x="56" y="31"/>
                  </a:lnTo>
                  <a:lnTo>
                    <a:pt x="64" y="24"/>
                  </a:lnTo>
                  <a:lnTo>
                    <a:pt x="64" y="16"/>
                  </a:lnTo>
                  <a:lnTo>
                    <a:pt x="64" y="8"/>
                  </a:lnTo>
                  <a:lnTo>
                    <a:pt x="56" y="8"/>
                  </a:lnTo>
                  <a:lnTo>
                    <a:pt x="56" y="0"/>
                  </a:lnTo>
                  <a:lnTo>
                    <a:pt x="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8" name="Freeform 401"/>
            <p:cNvSpPr>
              <a:spLocks/>
            </p:cNvSpPr>
            <p:nvPr/>
          </p:nvSpPr>
          <p:spPr bwMode="auto">
            <a:xfrm>
              <a:off x="2835" y="877"/>
              <a:ext cx="56" cy="32"/>
            </a:xfrm>
            <a:custGeom>
              <a:avLst/>
              <a:gdLst>
                <a:gd name="T0" fmla="*/ 32 w 56"/>
                <a:gd name="T1" fmla="*/ 0 h 32"/>
                <a:gd name="T2" fmla="*/ 16 w 56"/>
                <a:gd name="T3" fmla="*/ 8 h 32"/>
                <a:gd name="T4" fmla="*/ 8 w 56"/>
                <a:gd name="T5" fmla="*/ 8 h 32"/>
                <a:gd name="T6" fmla="*/ 0 w 56"/>
                <a:gd name="T7" fmla="*/ 16 h 32"/>
                <a:gd name="T8" fmla="*/ 8 w 56"/>
                <a:gd name="T9" fmla="*/ 24 h 32"/>
                <a:gd name="T10" fmla="*/ 16 w 56"/>
                <a:gd name="T11" fmla="*/ 32 h 32"/>
                <a:gd name="T12" fmla="*/ 32 w 56"/>
                <a:gd name="T13" fmla="*/ 32 h 32"/>
                <a:gd name="T14" fmla="*/ 48 w 56"/>
                <a:gd name="T15" fmla="*/ 32 h 32"/>
                <a:gd name="T16" fmla="*/ 56 w 56"/>
                <a:gd name="T17" fmla="*/ 24 h 32"/>
                <a:gd name="T18" fmla="*/ 56 w 56"/>
                <a:gd name="T19" fmla="*/ 16 h 32"/>
                <a:gd name="T20" fmla="*/ 48 w 56"/>
                <a:gd name="T21" fmla="*/ 8 h 32"/>
                <a:gd name="T22" fmla="*/ 40 w 56"/>
                <a:gd name="T23" fmla="*/ 0 h 32"/>
                <a:gd name="T24" fmla="*/ 24 w 56"/>
                <a:gd name="T25" fmla="*/ 0 h 32"/>
                <a:gd name="T26" fmla="*/ 32 w 56"/>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32">
                  <a:moveTo>
                    <a:pt x="32" y="0"/>
                  </a:moveTo>
                  <a:lnTo>
                    <a:pt x="16" y="8"/>
                  </a:lnTo>
                  <a:lnTo>
                    <a:pt x="8" y="8"/>
                  </a:lnTo>
                  <a:lnTo>
                    <a:pt x="0" y="16"/>
                  </a:lnTo>
                  <a:lnTo>
                    <a:pt x="8" y="24"/>
                  </a:lnTo>
                  <a:lnTo>
                    <a:pt x="16" y="32"/>
                  </a:lnTo>
                  <a:lnTo>
                    <a:pt x="32" y="32"/>
                  </a:lnTo>
                  <a:lnTo>
                    <a:pt x="48" y="32"/>
                  </a:lnTo>
                  <a:lnTo>
                    <a:pt x="56" y="24"/>
                  </a:lnTo>
                  <a:lnTo>
                    <a:pt x="56" y="16"/>
                  </a:lnTo>
                  <a:lnTo>
                    <a:pt x="48" y="8"/>
                  </a:lnTo>
                  <a:lnTo>
                    <a:pt x="40" y="0"/>
                  </a:lnTo>
                  <a:lnTo>
                    <a:pt x="24" y="0"/>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9" name="Freeform 402"/>
            <p:cNvSpPr>
              <a:spLocks/>
            </p:cNvSpPr>
            <p:nvPr/>
          </p:nvSpPr>
          <p:spPr bwMode="auto">
            <a:xfrm>
              <a:off x="2922" y="893"/>
              <a:ext cx="32" cy="16"/>
            </a:xfrm>
            <a:custGeom>
              <a:avLst/>
              <a:gdLst>
                <a:gd name="T0" fmla="*/ 24 w 32"/>
                <a:gd name="T1" fmla="*/ 0 h 16"/>
                <a:gd name="T2" fmla="*/ 8 w 32"/>
                <a:gd name="T3" fmla="*/ 0 h 16"/>
                <a:gd name="T4" fmla="*/ 0 w 32"/>
                <a:gd name="T5" fmla="*/ 8 h 16"/>
                <a:gd name="T6" fmla="*/ 0 w 32"/>
                <a:gd name="T7" fmla="*/ 16 h 16"/>
                <a:gd name="T8" fmla="*/ 16 w 32"/>
                <a:gd name="T9" fmla="*/ 16 h 16"/>
                <a:gd name="T10" fmla="*/ 24 w 32"/>
                <a:gd name="T11" fmla="*/ 16 h 16"/>
                <a:gd name="T12" fmla="*/ 32 w 32"/>
                <a:gd name="T13" fmla="*/ 16 h 16"/>
                <a:gd name="T14" fmla="*/ 32 w 32"/>
                <a:gd name="T15" fmla="*/ 0 h 16"/>
                <a:gd name="T16" fmla="*/ 24 w 32"/>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6">
                  <a:moveTo>
                    <a:pt x="24" y="0"/>
                  </a:moveTo>
                  <a:lnTo>
                    <a:pt x="8" y="0"/>
                  </a:lnTo>
                  <a:lnTo>
                    <a:pt x="0" y="8"/>
                  </a:lnTo>
                  <a:lnTo>
                    <a:pt x="0" y="16"/>
                  </a:lnTo>
                  <a:lnTo>
                    <a:pt x="16" y="16"/>
                  </a:lnTo>
                  <a:lnTo>
                    <a:pt x="24" y="16"/>
                  </a:lnTo>
                  <a:lnTo>
                    <a:pt x="32" y="16"/>
                  </a:lnTo>
                  <a:lnTo>
                    <a:pt x="32"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0" name="Freeform 403"/>
            <p:cNvSpPr>
              <a:spLocks/>
            </p:cNvSpPr>
            <p:nvPr/>
          </p:nvSpPr>
          <p:spPr bwMode="auto">
            <a:xfrm>
              <a:off x="2994" y="893"/>
              <a:ext cx="31" cy="31"/>
            </a:xfrm>
            <a:custGeom>
              <a:avLst/>
              <a:gdLst>
                <a:gd name="T0" fmla="*/ 23 w 31"/>
                <a:gd name="T1" fmla="*/ 8 h 31"/>
                <a:gd name="T2" fmla="*/ 15 w 31"/>
                <a:gd name="T3" fmla="*/ 8 h 31"/>
                <a:gd name="T4" fmla="*/ 8 w 31"/>
                <a:gd name="T5" fmla="*/ 0 h 31"/>
                <a:gd name="T6" fmla="*/ 0 w 31"/>
                <a:gd name="T7" fmla="*/ 0 h 31"/>
                <a:gd name="T8" fmla="*/ 0 w 31"/>
                <a:gd name="T9" fmla="*/ 16 h 31"/>
                <a:gd name="T10" fmla="*/ 0 w 31"/>
                <a:gd name="T11" fmla="*/ 24 h 31"/>
                <a:gd name="T12" fmla="*/ 8 w 31"/>
                <a:gd name="T13" fmla="*/ 24 h 31"/>
                <a:gd name="T14" fmla="*/ 15 w 31"/>
                <a:gd name="T15" fmla="*/ 31 h 31"/>
                <a:gd name="T16" fmla="*/ 23 w 31"/>
                <a:gd name="T17" fmla="*/ 31 h 31"/>
                <a:gd name="T18" fmla="*/ 31 w 31"/>
                <a:gd name="T19" fmla="*/ 24 h 31"/>
                <a:gd name="T20" fmla="*/ 23 w 31"/>
                <a:gd name="T21" fmla="*/ 16 h 31"/>
                <a:gd name="T22" fmla="*/ 23 w 31"/>
                <a:gd name="T2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23" y="8"/>
                  </a:moveTo>
                  <a:lnTo>
                    <a:pt x="15" y="8"/>
                  </a:lnTo>
                  <a:lnTo>
                    <a:pt x="8" y="0"/>
                  </a:lnTo>
                  <a:lnTo>
                    <a:pt x="0" y="0"/>
                  </a:lnTo>
                  <a:lnTo>
                    <a:pt x="0" y="16"/>
                  </a:lnTo>
                  <a:lnTo>
                    <a:pt x="0" y="24"/>
                  </a:lnTo>
                  <a:lnTo>
                    <a:pt x="8" y="24"/>
                  </a:lnTo>
                  <a:lnTo>
                    <a:pt x="15" y="31"/>
                  </a:lnTo>
                  <a:lnTo>
                    <a:pt x="23" y="31"/>
                  </a:lnTo>
                  <a:lnTo>
                    <a:pt x="31" y="24"/>
                  </a:lnTo>
                  <a:lnTo>
                    <a:pt x="23" y="16"/>
                  </a:lnTo>
                  <a:lnTo>
                    <a:pt x="2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1" name="Freeform 404"/>
            <p:cNvSpPr>
              <a:spLocks/>
            </p:cNvSpPr>
            <p:nvPr/>
          </p:nvSpPr>
          <p:spPr bwMode="auto">
            <a:xfrm>
              <a:off x="3009" y="861"/>
              <a:ext cx="32" cy="16"/>
            </a:xfrm>
            <a:custGeom>
              <a:avLst/>
              <a:gdLst>
                <a:gd name="T0" fmla="*/ 32 w 32"/>
                <a:gd name="T1" fmla="*/ 0 h 16"/>
                <a:gd name="T2" fmla="*/ 8 w 32"/>
                <a:gd name="T3" fmla="*/ 0 h 16"/>
                <a:gd name="T4" fmla="*/ 0 w 32"/>
                <a:gd name="T5" fmla="*/ 0 h 16"/>
                <a:gd name="T6" fmla="*/ 0 w 32"/>
                <a:gd name="T7" fmla="*/ 8 h 16"/>
                <a:gd name="T8" fmla="*/ 0 w 32"/>
                <a:gd name="T9" fmla="*/ 16 h 16"/>
                <a:gd name="T10" fmla="*/ 16 w 32"/>
                <a:gd name="T11" fmla="*/ 16 h 16"/>
                <a:gd name="T12" fmla="*/ 24 w 32"/>
                <a:gd name="T13" fmla="*/ 16 h 16"/>
                <a:gd name="T14" fmla="*/ 32 w 32"/>
                <a:gd name="T15" fmla="*/ 8 h 16"/>
                <a:gd name="T16" fmla="*/ 24 w 32"/>
                <a:gd name="T17" fmla="*/ 8 h 16"/>
                <a:gd name="T18" fmla="*/ 32 w 32"/>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6">
                  <a:moveTo>
                    <a:pt x="32" y="0"/>
                  </a:moveTo>
                  <a:lnTo>
                    <a:pt x="8" y="0"/>
                  </a:lnTo>
                  <a:lnTo>
                    <a:pt x="0" y="0"/>
                  </a:lnTo>
                  <a:lnTo>
                    <a:pt x="0" y="8"/>
                  </a:lnTo>
                  <a:lnTo>
                    <a:pt x="0" y="16"/>
                  </a:lnTo>
                  <a:lnTo>
                    <a:pt x="16" y="16"/>
                  </a:lnTo>
                  <a:lnTo>
                    <a:pt x="24" y="16"/>
                  </a:lnTo>
                  <a:lnTo>
                    <a:pt x="32" y="8"/>
                  </a:lnTo>
                  <a:lnTo>
                    <a:pt x="24" y="8"/>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02" name="Freeform 405"/>
            <p:cNvSpPr>
              <a:spLocks/>
            </p:cNvSpPr>
            <p:nvPr/>
          </p:nvSpPr>
          <p:spPr bwMode="auto">
            <a:xfrm>
              <a:off x="2843" y="932"/>
              <a:ext cx="32" cy="24"/>
            </a:xfrm>
            <a:custGeom>
              <a:avLst/>
              <a:gdLst>
                <a:gd name="T0" fmla="*/ 32 w 32"/>
                <a:gd name="T1" fmla="*/ 0 h 24"/>
                <a:gd name="T2" fmla="*/ 0 w 32"/>
                <a:gd name="T3" fmla="*/ 0 h 24"/>
                <a:gd name="T4" fmla="*/ 0 w 32"/>
                <a:gd name="T5" fmla="*/ 8 h 24"/>
                <a:gd name="T6" fmla="*/ 8 w 32"/>
                <a:gd name="T7" fmla="*/ 16 h 24"/>
                <a:gd name="T8" fmla="*/ 24 w 32"/>
                <a:gd name="T9" fmla="*/ 24 h 24"/>
                <a:gd name="T10" fmla="*/ 32 w 32"/>
                <a:gd name="T11" fmla="*/ 0 h 24"/>
              </a:gdLst>
              <a:ahLst/>
              <a:cxnLst>
                <a:cxn ang="0">
                  <a:pos x="T0" y="T1"/>
                </a:cxn>
                <a:cxn ang="0">
                  <a:pos x="T2" y="T3"/>
                </a:cxn>
                <a:cxn ang="0">
                  <a:pos x="T4" y="T5"/>
                </a:cxn>
                <a:cxn ang="0">
                  <a:pos x="T6" y="T7"/>
                </a:cxn>
                <a:cxn ang="0">
                  <a:pos x="T8" y="T9"/>
                </a:cxn>
                <a:cxn ang="0">
                  <a:pos x="T10" y="T11"/>
                </a:cxn>
              </a:cxnLst>
              <a:rect l="0" t="0" r="r" b="b"/>
              <a:pathLst>
                <a:path w="32" h="24">
                  <a:moveTo>
                    <a:pt x="32" y="0"/>
                  </a:moveTo>
                  <a:lnTo>
                    <a:pt x="0" y="0"/>
                  </a:lnTo>
                  <a:lnTo>
                    <a:pt x="0" y="8"/>
                  </a:lnTo>
                  <a:lnTo>
                    <a:pt x="8" y="16"/>
                  </a:lnTo>
                  <a:lnTo>
                    <a:pt x="24" y="24"/>
                  </a:lnTo>
                  <a:lnTo>
                    <a:pt x="3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grpSp>
      <p:sp>
        <p:nvSpPr>
          <p:cNvPr id="9" name="Freeform 407"/>
          <p:cNvSpPr>
            <a:spLocks/>
          </p:cNvSpPr>
          <p:nvPr/>
        </p:nvSpPr>
        <p:spPr bwMode="auto">
          <a:xfrm>
            <a:off x="4589463" y="1479550"/>
            <a:ext cx="112713" cy="150813"/>
          </a:xfrm>
          <a:custGeom>
            <a:avLst/>
            <a:gdLst>
              <a:gd name="T0" fmla="*/ 8 w 71"/>
              <a:gd name="T1" fmla="*/ 32 h 95"/>
              <a:gd name="T2" fmla="*/ 8 w 71"/>
              <a:gd name="T3" fmla="*/ 64 h 95"/>
              <a:gd name="T4" fmla="*/ 0 w 71"/>
              <a:gd name="T5" fmla="*/ 87 h 95"/>
              <a:gd name="T6" fmla="*/ 0 w 71"/>
              <a:gd name="T7" fmla="*/ 95 h 95"/>
              <a:gd name="T8" fmla="*/ 8 w 71"/>
              <a:gd name="T9" fmla="*/ 95 h 95"/>
              <a:gd name="T10" fmla="*/ 23 w 71"/>
              <a:gd name="T11" fmla="*/ 87 h 95"/>
              <a:gd name="T12" fmla="*/ 31 w 71"/>
              <a:gd name="T13" fmla="*/ 79 h 95"/>
              <a:gd name="T14" fmla="*/ 31 w 71"/>
              <a:gd name="T15" fmla="*/ 71 h 95"/>
              <a:gd name="T16" fmla="*/ 31 w 71"/>
              <a:gd name="T17" fmla="*/ 48 h 95"/>
              <a:gd name="T18" fmla="*/ 39 w 71"/>
              <a:gd name="T19" fmla="*/ 40 h 95"/>
              <a:gd name="T20" fmla="*/ 55 w 71"/>
              <a:gd name="T21" fmla="*/ 32 h 95"/>
              <a:gd name="T22" fmla="*/ 63 w 71"/>
              <a:gd name="T23" fmla="*/ 16 h 95"/>
              <a:gd name="T24" fmla="*/ 71 w 71"/>
              <a:gd name="T25" fmla="*/ 0 h 95"/>
              <a:gd name="T26" fmla="*/ 63 w 71"/>
              <a:gd name="T27" fmla="*/ 0 h 95"/>
              <a:gd name="T28" fmla="*/ 47 w 71"/>
              <a:gd name="T29" fmla="*/ 0 h 95"/>
              <a:gd name="T30" fmla="*/ 39 w 71"/>
              <a:gd name="T31" fmla="*/ 8 h 95"/>
              <a:gd name="T32" fmla="*/ 16 w 71"/>
              <a:gd name="T33" fmla="*/ 16 h 95"/>
              <a:gd name="T34" fmla="*/ 8 w 71"/>
              <a:gd name="T35" fmla="*/ 24 h 95"/>
              <a:gd name="T36" fmla="*/ 8 w 71"/>
              <a:gd name="T37" fmla="*/ 3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95">
                <a:moveTo>
                  <a:pt x="8" y="32"/>
                </a:moveTo>
                <a:lnTo>
                  <a:pt x="8" y="64"/>
                </a:lnTo>
                <a:lnTo>
                  <a:pt x="0" y="87"/>
                </a:lnTo>
                <a:lnTo>
                  <a:pt x="0" y="95"/>
                </a:lnTo>
                <a:lnTo>
                  <a:pt x="8" y="95"/>
                </a:lnTo>
                <a:lnTo>
                  <a:pt x="23" y="87"/>
                </a:lnTo>
                <a:lnTo>
                  <a:pt x="31" y="79"/>
                </a:lnTo>
                <a:lnTo>
                  <a:pt x="31" y="71"/>
                </a:lnTo>
                <a:lnTo>
                  <a:pt x="31" y="48"/>
                </a:lnTo>
                <a:lnTo>
                  <a:pt x="39" y="40"/>
                </a:lnTo>
                <a:lnTo>
                  <a:pt x="55" y="32"/>
                </a:lnTo>
                <a:lnTo>
                  <a:pt x="63" y="16"/>
                </a:lnTo>
                <a:lnTo>
                  <a:pt x="71" y="0"/>
                </a:lnTo>
                <a:lnTo>
                  <a:pt x="63" y="0"/>
                </a:lnTo>
                <a:lnTo>
                  <a:pt x="47" y="0"/>
                </a:lnTo>
                <a:lnTo>
                  <a:pt x="39" y="8"/>
                </a:lnTo>
                <a:lnTo>
                  <a:pt x="16" y="16"/>
                </a:lnTo>
                <a:lnTo>
                  <a:pt x="8" y="24"/>
                </a:lnTo>
                <a:lnTo>
                  <a:pt x="8" y="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0" name="Freeform 408"/>
          <p:cNvSpPr>
            <a:spLocks/>
          </p:cNvSpPr>
          <p:nvPr/>
        </p:nvSpPr>
        <p:spPr bwMode="auto">
          <a:xfrm>
            <a:off x="4727575" y="1479550"/>
            <a:ext cx="25400" cy="25400"/>
          </a:xfrm>
          <a:custGeom>
            <a:avLst/>
            <a:gdLst>
              <a:gd name="T0" fmla="*/ 16 w 16"/>
              <a:gd name="T1" fmla="*/ 0 h 16"/>
              <a:gd name="T2" fmla="*/ 0 w 16"/>
              <a:gd name="T3" fmla="*/ 0 h 16"/>
              <a:gd name="T4" fmla="*/ 0 w 16"/>
              <a:gd name="T5" fmla="*/ 8 h 16"/>
              <a:gd name="T6" fmla="*/ 0 w 16"/>
              <a:gd name="T7" fmla="*/ 16 h 16"/>
              <a:gd name="T8" fmla="*/ 16 w 16"/>
              <a:gd name="T9" fmla="*/ 16 h 16"/>
              <a:gd name="T10" fmla="*/ 16 w 16"/>
              <a:gd name="T11" fmla="*/ 0 h 16"/>
            </a:gdLst>
            <a:ahLst/>
            <a:cxnLst>
              <a:cxn ang="0">
                <a:pos x="T0" y="T1"/>
              </a:cxn>
              <a:cxn ang="0">
                <a:pos x="T2" y="T3"/>
              </a:cxn>
              <a:cxn ang="0">
                <a:pos x="T4" y="T5"/>
              </a:cxn>
              <a:cxn ang="0">
                <a:pos x="T6" y="T7"/>
              </a:cxn>
              <a:cxn ang="0">
                <a:pos x="T8" y="T9"/>
              </a:cxn>
              <a:cxn ang="0">
                <a:pos x="T10" y="T11"/>
              </a:cxn>
            </a:cxnLst>
            <a:rect l="0" t="0" r="r" b="b"/>
            <a:pathLst>
              <a:path w="16" h="16">
                <a:moveTo>
                  <a:pt x="16" y="0"/>
                </a:moveTo>
                <a:lnTo>
                  <a:pt x="0" y="0"/>
                </a:lnTo>
                <a:lnTo>
                  <a:pt x="0" y="8"/>
                </a:lnTo>
                <a:lnTo>
                  <a:pt x="0" y="16"/>
                </a:lnTo>
                <a:lnTo>
                  <a:pt x="16" y="16"/>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1" name="Freeform 409"/>
          <p:cNvSpPr>
            <a:spLocks/>
          </p:cNvSpPr>
          <p:nvPr/>
        </p:nvSpPr>
        <p:spPr bwMode="auto">
          <a:xfrm>
            <a:off x="4776788" y="1504950"/>
            <a:ext cx="127000" cy="50800"/>
          </a:xfrm>
          <a:custGeom>
            <a:avLst/>
            <a:gdLst>
              <a:gd name="T0" fmla="*/ 0 w 80"/>
              <a:gd name="T1" fmla="*/ 8 h 32"/>
              <a:gd name="T2" fmla="*/ 8 w 80"/>
              <a:gd name="T3" fmla="*/ 16 h 32"/>
              <a:gd name="T4" fmla="*/ 16 w 80"/>
              <a:gd name="T5" fmla="*/ 24 h 32"/>
              <a:gd name="T6" fmla="*/ 40 w 80"/>
              <a:gd name="T7" fmla="*/ 24 h 32"/>
              <a:gd name="T8" fmla="*/ 64 w 80"/>
              <a:gd name="T9" fmla="*/ 32 h 32"/>
              <a:gd name="T10" fmla="*/ 72 w 80"/>
              <a:gd name="T11" fmla="*/ 24 h 32"/>
              <a:gd name="T12" fmla="*/ 80 w 80"/>
              <a:gd name="T13" fmla="*/ 8 h 32"/>
              <a:gd name="T14" fmla="*/ 80 w 80"/>
              <a:gd name="T15" fmla="*/ 0 h 32"/>
              <a:gd name="T16" fmla="*/ 48 w 80"/>
              <a:gd name="T17" fmla="*/ 0 h 32"/>
              <a:gd name="T18" fmla="*/ 24 w 80"/>
              <a:gd name="T19" fmla="*/ 0 h 32"/>
              <a:gd name="T20" fmla="*/ 8 w 80"/>
              <a:gd name="T21" fmla="*/ 0 h 32"/>
              <a:gd name="T22" fmla="*/ 0 w 80"/>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32">
                <a:moveTo>
                  <a:pt x="0" y="8"/>
                </a:moveTo>
                <a:lnTo>
                  <a:pt x="8" y="16"/>
                </a:lnTo>
                <a:lnTo>
                  <a:pt x="16" y="24"/>
                </a:lnTo>
                <a:lnTo>
                  <a:pt x="40" y="24"/>
                </a:lnTo>
                <a:lnTo>
                  <a:pt x="64" y="32"/>
                </a:lnTo>
                <a:lnTo>
                  <a:pt x="72" y="24"/>
                </a:lnTo>
                <a:lnTo>
                  <a:pt x="80" y="8"/>
                </a:lnTo>
                <a:lnTo>
                  <a:pt x="80" y="0"/>
                </a:lnTo>
                <a:lnTo>
                  <a:pt x="48" y="0"/>
                </a:lnTo>
                <a:lnTo>
                  <a:pt x="24" y="0"/>
                </a:lnTo>
                <a:lnTo>
                  <a:pt x="8" y="0"/>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2" name="Freeform 410"/>
          <p:cNvSpPr>
            <a:spLocks/>
          </p:cNvSpPr>
          <p:nvPr/>
        </p:nvSpPr>
        <p:spPr bwMode="auto">
          <a:xfrm>
            <a:off x="4589463" y="1455738"/>
            <a:ext cx="25400" cy="36513"/>
          </a:xfrm>
          <a:custGeom>
            <a:avLst/>
            <a:gdLst>
              <a:gd name="T0" fmla="*/ 16 w 16"/>
              <a:gd name="T1" fmla="*/ 0 h 23"/>
              <a:gd name="T2" fmla="*/ 0 w 16"/>
              <a:gd name="T3" fmla="*/ 0 h 23"/>
              <a:gd name="T4" fmla="*/ 0 w 16"/>
              <a:gd name="T5" fmla="*/ 23 h 23"/>
              <a:gd name="T6" fmla="*/ 8 w 16"/>
              <a:gd name="T7" fmla="*/ 23 h 23"/>
              <a:gd name="T8" fmla="*/ 16 w 16"/>
              <a:gd name="T9" fmla="*/ 23 h 23"/>
              <a:gd name="T10" fmla="*/ 16 w 16"/>
              <a:gd name="T11" fmla="*/ 15 h 23"/>
              <a:gd name="T12" fmla="*/ 16 w 16"/>
              <a:gd name="T13" fmla="*/ 7 h 23"/>
              <a:gd name="T14" fmla="*/ 16 w 1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3">
                <a:moveTo>
                  <a:pt x="16" y="0"/>
                </a:moveTo>
                <a:lnTo>
                  <a:pt x="0" y="0"/>
                </a:lnTo>
                <a:lnTo>
                  <a:pt x="0" y="23"/>
                </a:lnTo>
                <a:lnTo>
                  <a:pt x="8" y="23"/>
                </a:lnTo>
                <a:lnTo>
                  <a:pt x="16" y="23"/>
                </a:lnTo>
                <a:lnTo>
                  <a:pt x="16" y="15"/>
                </a:lnTo>
                <a:lnTo>
                  <a:pt x="16" y="7"/>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3" name="Freeform 411"/>
          <p:cNvSpPr>
            <a:spLocks/>
          </p:cNvSpPr>
          <p:nvPr/>
        </p:nvSpPr>
        <p:spPr bwMode="auto">
          <a:xfrm>
            <a:off x="4149725" y="1530350"/>
            <a:ext cx="414338" cy="414338"/>
          </a:xfrm>
          <a:custGeom>
            <a:avLst/>
            <a:gdLst>
              <a:gd name="T0" fmla="*/ 198 w 261"/>
              <a:gd name="T1" fmla="*/ 8 h 261"/>
              <a:gd name="T2" fmla="*/ 190 w 261"/>
              <a:gd name="T3" fmla="*/ 16 h 261"/>
              <a:gd name="T4" fmla="*/ 174 w 261"/>
              <a:gd name="T5" fmla="*/ 24 h 261"/>
              <a:gd name="T6" fmla="*/ 166 w 261"/>
              <a:gd name="T7" fmla="*/ 39 h 261"/>
              <a:gd name="T8" fmla="*/ 166 w 261"/>
              <a:gd name="T9" fmla="*/ 71 h 261"/>
              <a:gd name="T10" fmla="*/ 150 w 261"/>
              <a:gd name="T11" fmla="*/ 95 h 261"/>
              <a:gd name="T12" fmla="*/ 142 w 261"/>
              <a:gd name="T13" fmla="*/ 126 h 261"/>
              <a:gd name="T14" fmla="*/ 119 w 261"/>
              <a:gd name="T15" fmla="*/ 150 h 261"/>
              <a:gd name="T16" fmla="*/ 103 w 261"/>
              <a:gd name="T17" fmla="*/ 158 h 261"/>
              <a:gd name="T18" fmla="*/ 79 w 261"/>
              <a:gd name="T19" fmla="*/ 158 h 261"/>
              <a:gd name="T20" fmla="*/ 71 w 261"/>
              <a:gd name="T21" fmla="*/ 142 h 261"/>
              <a:gd name="T22" fmla="*/ 55 w 261"/>
              <a:gd name="T23" fmla="*/ 126 h 261"/>
              <a:gd name="T24" fmla="*/ 39 w 261"/>
              <a:gd name="T25" fmla="*/ 126 h 261"/>
              <a:gd name="T26" fmla="*/ 32 w 261"/>
              <a:gd name="T27" fmla="*/ 158 h 261"/>
              <a:gd name="T28" fmla="*/ 24 w 261"/>
              <a:gd name="T29" fmla="*/ 182 h 261"/>
              <a:gd name="T30" fmla="*/ 8 w 261"/>
              <a:gd name="T31" fmla="*/ 197 h 261"/>
              <a:gd name="T32" fmla="*/ 8 w 261"/>
              <a:gd name="T33" fmla="*/ 221 h 261"/>
              <a:gd name="T34" fmla="*/ 0 w 261"/>
              <a:gd name="T35" fmla="*/ 253 h 261"/>
              <a:gd name="T36" fmla="*/ 16 w 261"/>
              <a:gd name="T37" fmla="*/ 237 h 261"/>
              <a:gd name="T38" fmla="*/ 32 w 261"/>
              <a:gd name="T39" fmla="*/ 253 h 261"/>
              <a:gd name="T40" fmla="*/ 55 w 261"/>
              <a:gd name="T41" fmla="*/ 253 h 261"/>
              <a:gd name="T42" fmla="*/ 63 w 261"/>
              <a:gd name="T43" fmla="*/ 229 h 261"/>
              <a:gd name="T44" fmla="*/ 79 w 261"/>
              <a:gd name="T45" fmla="*/ 237 h 261"/>
              <a:gd name="T46" fmla="*/ 95 w 261"/>
              <a:gd name="T47" fmla="*/ 253 h 261"/>
              <a:gd name="T48" fmla="*/ 103 w 261"/>
              <a:gd name="T49" fmla="*/ 253 h 261"/>
              <a:gd name="T50" fmla="*/ 119 w 261"/>
              <a:gd name="T51" fmla="*/ 229 h 261"/>
              <a:gd name="T52" fmla="*/ 134 w 261"/>
              <a:gd name="T53" fmla="*/ 197 h 261"/>
              <a:gd name="T54" fmla="*/ 158 w 261"/>
              <a:gd name="T55" fmla="*/ 190 h 261"/>
              <a:gd name="T56" fmla="*/ 182 w 261"/>
              <a:gd name="T57" fmla="*/ 174 h 261"/>
              <a:gd name="T58" fmla="*/ 206 w 261"/>
              <a:gd name="T59" fmla="*/ 142 h 261"/>
              <a:gd name="T60" fmla="*/ 213 w 261"/>
              <a:gd name="T61" fmla="*/ 134 h 261"/>
              <a:gd name="T62" fmla="*/ 221 w 261"/>
              <a:gd name="T63" fmla="*/ 118 h 261"/>
              <a:gd name="T64" fmla="*/ 221 w 261"/>
              <a:gd name="T65" fmla="*/ 87 h 261"/>
              <a:gd name="T66" fmla="*/ 221 w 261"/>
              <a:gd name="T67" fmla="*/ 63 h 261"/>
              <a:gd name="T68" fmla="*/ 237 w 261"/>
              <a:gd name="T69" fmla="*/ 63 h 261"/>
              <a:gd name="T70" fmla="*/ 261 w 261"/>
              <a:gd name="T71" fmla="*/ 39 h 261"/>
              <a:gd name="T72" fmla="*/ 261 w 261"/>
              <a:gd name="T73" fmla="*/ 16 h 261"/>
              <a:gd name="T74" fmla="*/ 237 w 261"/>
              <a:gd name="T75" fmla="*/ 0 h 261"/>
              <a:gd name="T76" fmla="*/ 206 w 261"/>
              <a:gd name="T77" fmla="*/ 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1" h="261">
                <a:moveTo>
                  <a:pt x="213" y="8"/>
                </a:moveTo>
                <a:lnTo>
                  <a:pt x="198" y="8"/>
                </a:lnTo>
                <a:lnTo>
                  <a:pt x="190" y="8"/>
                </a:lnTo>
                <a:lnTo>
                  <a:pt x="190" y="16"/>
                </a:lnTo>
                <a:lnTo>
                  <a:pt x="174" y="16"/>
                </a:lnTo>
                <a:lnTo>
                  <a:pt x="174" y="24"/>
                </a:lnTo>
                <a:lnTo>
                  <a:pt x="174" y="32"/>
                </a:lnTo>
                <a:lnTo>
                  <a:pt x="166" y="39"/>
                </a:lnTo>
                <a:lnTo>
                  <a:pt x="166" y="63"/>
                </a:lnTo>
                <a:lnTo>
                  <a:pt x="166" y="71"/>
                </a:lnTo>
                <a:lnTo>
                  <a:pt x="158" y="87"/>
                </a:lnTo>
                <a:lnTo>
                  <a:pt x="150" y="95"/>
                </a:lnTo>
                <a:lnTo>
                  <a:pt x="150" y="103"/>
                </a:lnTo>
                <a:lnTo>
                  <a:pt x="142" y="126"/>
                </a:lnTo>
                <a:lnTo>
                  <a:pt x="134" y="142"/>
                </a:lnTo>
                <a:lnTo>
                  <a:pt x="119" y="150"/>
                </a:lnTo>
                <a:lnTo>
                  <a:pt x="111" y="150"/>
                </a:lnTo>
                <a:lnTo>
                  <a:pt x="103" y="158"/>
                </a:lnTo>
                <a:lnTo>
                  <a:pt x="87" y="158"/>
                </a:lnTo>
                <a:lnTo>
                  <a:pt x="79" y="158"/>
                </a:lnTo>
                <a:lnTo>
                  <a:pt x="71" y="150"/>
                </a:lnTo>
                <a:lnTo>
                  <a:pt x="71" y="142"/>
                </a:lnTo>
                <a:lnTo>
                  <a:pt x="63" y="134"/>
                </a:lnTo>
                <a:lnTo>
                  <a:pt x="55" y="126"/>
                </a:lnTo>
                <a:lnTo>
                  <a:pt x="47" y="118"/>
                </a:lnTo>
                <a:lnTo>
                  <a:pt x="39" y="126"/>
                </a:lnTo>
                <a:lnTo>
                  <a:pt x="32" y="134"/>
                </a:lnTo>
                <a:lnTo>
                  <a:pt x="32" y="158"/>
                </a:lnTo>
                <a:lnTo>
                  <a:pt x="24" y="174"/>
                </a:lnTo>
                <a:lnTo>
                  <a:pt x="24" y="182"/>
                </a:lnTo>
                <a:lnTo>
                  <a:pt x="16" y="190"/>
                </a:lnTo>
                <a:lnTo>
                  <a:pt x="8" y="197"/>
                </a:lnTo>
                <a:lnTo>
                  <a:pt x="8" y="205"/>
                </a:lnTo>
                <a:lnTo>
                  <a:pt x="8" y="221"/>
                </a:lnTo>
                <a:lnTo>
                  <a:pt x="8" y="237"/>
                </a:lnTo>
                <a:lnTo>
                  <a:pt x="0" y="253"/>
                </a:lnTo>
                <a:lnTo>
                  <a:pt x="16" y="253"/>
                </a:lnTo>
                <a:lnTo>
                  <a:pt x="16" y="237"/>
                </a:lnTo>
                <a:lnTo>
                  <a:pt x="24" y="237"/>
                </a:lnTo>
                <a:lnTo>
                  <a:pt x="32" y="253"/>
                </a:lnTo>
                <a:lnTo>
                  <a:pt x="39" y="253"/>
                </a:lnTo>
                <a:lnTo>
                  <a:pt x="55" y="253"/>
                </a:lnTo>
                <a:lnTo>
                  <a:pt x="55" y="237"/>
                </a:lnTo>
                <a:lnTo>
                  <a:pt x="63" y="229"/>
                </a:lnTo>
                <a:lnTo>
                  <a:pt x="79" y="229"/>
                </a:lnTo>
                <a:lnTo>
                  <a:pt x="79" y="237"/>
                </a:lnTo>
                <a:lnTo>
                  <a:pt x="87" y="253"/>
                </a:lnTo>
                <a:lnTo>
                  <a:pt x="95" y="253"/>
                </a:lnTo>
                <a:lnTo>
                  <a:pt x="95" y="261"/>
                </a:lnTo>
                <a:lnTo>
                  <a:pt x="103" y="253"/>
                </a:lnTo>
                <a:lnTo>
                  <a:pt x="111" y="245"/>
                </a:lnTo>
                <a:lnTo>
                  <a:pt x="119" y="229"/>
                </a:lnTo>
                <a:lnTo>
                  <a:pt x="119" y="213"/>
                </a:lnTo>
                <a:lnTo>
                  <a:pt x="134" y="197"/>
                </a:lnTo>
                <a:lnTo>
                  <a:pt x="150" y="190"/>
                </a:lnTo>
                <a:lnTo>
                  <a:pt x="158" y="190"/>
                </a:lnTo>
                <a:lnTo>
                  <a:pt x="174" y="182"/>
                </a:lnTo>
                <a:lnTo>
                  <a:pt x="182" y="174"/>
                </a:lnTo>
                <a:lnTo>
                  <a:pt x="198" y="158"/>
                </a:lnTo>
                <a:lnTo>
                  <a:pt x="206" y="142"/>
                </a:lnTo>
                <a:lnTo>
                  <a:pt x="213" y="142"/>
                </a:lnTo>
                <a:lnTo>
                  <a:pt x="213" y="134"/>
                </a:lnTo>
                <a:lnTo>
                  <a:pt x="213" y="126"/>
                </a:lnTo>
                <a:lnTo>
                  <a:pt x="221" y="118"/>
                </a:lnTo>
                <a:lnTo>
                  <a:pt x="221" y="111"/>
                </a:lnTo>
                <a:lnTo>
                  <a:pt x="221" y="87"/>
                </a:lnTo>
                <a:lnTo>
                  <a:pt x="221" y="71"/>
                </a:lnTo>
                <a:lnTo>
                  <a:pt x="221" y="63"/>
                </a:lnTo>
                <a:lnTo>
                  <a:pt x="229" y="63"/>
                </a:lnTo>
                <a:lnTo>
                  <a:pt x="237" y="63"/>
                </a:lnTo>
                <a:lnTo>
                  <a:pt x="245" y="47"/>
                </a:lnTo>
                <a:lnTo>
                  <a:pt x="261" y="39"/>
                </a:lnTo>
                <a:lnTo>
                  <a:pt x="261" y="24"/>
                </a:lnTo>
                <a:lnTo>
                  <a:pt x="261" y="16"/>
                </a:lnTo>
                <a:lnTo>
                  <a:pt x="253" y="8"/>
                </a:lnTo>
                <a:lnTo>
                  <a:pt x="237" y="0"/>
                </a:lnTo>
                <a:lnTo>
                  <a:pt x="221" y="8"/>
                </a:lnTo>
                <a:lnTo>
                  <a:pt x="206" y="8"/>
                </a:lnTo>
                <a:lnTo>
                  <a:pt x="213"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4" name="Freeform 412"/>
          <p:cNvSpPr>
            <a:spLocks/>
          </p:cNvSpPr>
          <p:nvPr/>
        </p:nvSpPr>
        <p:spPr bwMode="auto">
          <a:xfrm>
            <a:off x="4525963" y="1630363"/>
            <a:ext cx="38100" cy="50800"/>
          </a:xfrm>
          <a:custGeom>
            <a:avLst/>
            <a:gdLst>
              <a:gd name="T0" fmla="*/ 24 w 24"/>
              <a:gd name="T1" fmla="*/ 0 h 32"/>
              <a:gd name="T2" fmla="*/ 8 w 24"/>
              <a:gd name="T3" fmla="*/ 0 h 32"/>
              <a:gd name="T4" fmla="*/ 0 w 24"/>
              <a:gd name="T5" fmla="*/ 8 h 32"/>
              <a:gd name="T6" fmla="*/ 8 w 24"/>
              <a:gd name="T7" fmla="*/ 16 h 32"/>
              <a:gd name="T8" fmla="*/ 8 w 24"/>
              <a:gd name="T9" fmla="*/ 32 h 32"/>
              <a:gd name="T10" fmla="*/ 16 w 24"/>
              <a:gd name="T11" fmla="*/ 32 h 32"/>
              <a:gd name="T12" fmla="*/ 24 w 24"/>
              <a:gd name="T13" fmla="*/ 32 h 32"/>
              <a:gd name="T14" fmla="*/ 24 w 24"/>
              <a:gd name="T15" fmla="*/ 16 h 32"/>
              <a:gd name="T16" fmla="*/ 16 w 24"/>
              <a:gd name="T17" fmla="*/ 0 h 32"/>
              <a:gd name="T18" fmla="*/ 24 w 24"/>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2">
                <a:moveTo>
                  <a:pt x="24" y="0"/>
                </a:moveTo>
                <a:lnTo>
                  <a:pt x="8" y="0"/>
                </a:lnTo>
                <a:lnTo>
                  <a:pt x="0" y="8"/>
                </a:lnTo>
                <a:lnTo>
                  <a:pt x="8" y="16"/>
                </a:lnTo>
                <a:lnTo>
                  <a:pt x="8" y="32"/>
                </a:lnTo>
                <a:lnTo>
                  <a:pt x="16" y="32"/>
                </a:lnTo>
                <a:lnTo>
                  <a:pt x="24" y="32"/>
                </a:lnTo>
                <a:lnTo>
                  <a:pt x="24" y="16"/>
                </a:lnTo>
                <a:lnTo>
                  <a:pt x="16" y="0"/>
                </a:lnTo>
                <a:lnTo>
                  <a:pt x="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5" name="Freeform 413"/>
          <p:cNvSpPr>
            <a:spLocks/>
          </p:cNvSpPr>
          <p:nvPr/>
        </p:nvSpPr>
        <p:spPr bwMode="auto">
          <a:xfrm>
            <a:off x="4676775" y="1555750"/>
            <a:ext cx="276225" cy="138113"/>
          </a:xfrm>
          <a:custGeom>
            <a:avLst/>
            <a:gdLst>
              <a:gd name="T0" fmla="*/ 16 w 174"/>
              <a:gd name="T1" fmla="*/ 0 h 87"/>
              <a:gd name="T2" fmla="*/ 0 w 174"/>
              <a:gd name="T3" fmla="*/ 0 h 87"/>
              <a:gd name="T4" fmla="*/ 0 w 174"/>
              <a:gd name="T5" fmla="*/ 8 h 87"/>
              <a:gd name="T6" fmla="*/ 0 w 174"/>
              <a:gd name="T7" fmla="*/ 23 h 87"/>
              <a:gd name="T8" fmla="*/ 0 w 174"/>
              <a:gd name="T9" fmla="*/ 39 h 87"/>
              <a:gd name="T10" fmla="*/ 0 w 174"/>
              <a:gd name="T11" fmla="*/ 47 h 87"/>
              <a:gd name="T12" fmla="*/ 16 w 174"/>
              <a:gd name="T13" fmla="*/ 47 h 87"/>
              <a:gd name="T14" fmla="*/ 24 w 174"/>
              <a:gd name="T15" fmla="*/ 47 h 87"/>
              <a:gd name="T16" fmla="*/ 32 w 174"/>
              <a:gd name="T17" fmla="*/ 47 h 87"/>
              <a:gd name="T18" fmla="*/ 32 w 174"/>
              <a:gd name="T19" fmla="*/ 55 h 87"/>
              <a:gd name="T20" fmla="*/ 40 w 174"/>
              <a:gd name="T21" fmla="*/ 63 h 87"/>
              <a:gd name="T22" fmla="*/ 56 w 174"/>
              <a:gd name="T23" fmla="*/ 63 h 87"/>
              <a:gd name="T24" fmla="*/ 87 w 174"/>
              <a:gd name="T25" fmla="*/ 63 h 87"/>
              <a:gd name="T26" fmla="*/ 95 w 174"/>
              <a:gd name="T27" fmla="*/ 63 h 87"/>
              <a:gd name="T28" fmla="*/ 103 w 174"/>
              <a:gd name="T29" fmla="*/ 63 h 87"/>
              <a:gd name="T30" fmla="*/ 111 w 174"/>
              <a:gd name="T31" fmla="*/ 63 h 87"/>
              <a:gd name="T32" fmla="*/ 143 w 174"/>
              <a:gd name="T33" fmla="*/ 79 h 87"/>
              <a:gd name="T34" fmla="*/ 150 w 174"/>
              <a:gd name="T35" fmla="*/ 87 h 87"/>
              <a:gd name="T36" fmla="*/ 158 w 174"/>
              <a:gd name="T37" fmla="*/ 87 h 87"/>
              <a:gd name="T38" fmla="*/ 166 w 174"/>
              <a:gd name="T39" fmla="*/ 71 h 87"/>
              <a:gd name="T40" fmla="*/ 166 w 174"/>
              <a:gd name="T41" fmla="*/ 55 h 87"/>
              <a:gd name="T42" fmla="*/ 174 w 174"/>
              <a:gd name="T43" fmla="*/ 39 h 87"/>
              <a:gd name="T44" fmla="*/ 174 w 174"/>
              <a:gd name="T45" fmla="*/ 31 h 87"/>
              <a:gd name="T46" fmla="*/ 174 w 174"/>
              <a:gd name="T47" fmla="*/ 23 h 87"/>
              <a:gd name="T48" fmla="*/ 166 w 174"/>
              <a:gd name="T49" fmla="*/ 16 h 87"/>
              <a:gd name="T50" fmla="*/ 150 w 174"/>
              <a:gd name="T51" fmla="*/ 16 h 87"/>
              <a:gd name="T52" fmla="*/ 143 w 174"/>
              <a:gd name="T53" fmla="*/ 16 h 87"/>
              <a:gd name="T54" fmla="*/ 127 w 174"/>
              <a:gd name="T55" fmla="*/ 16 h 87"/>
              <a:gd name="T56" fmla="*/ 127 w 174"/>
              <a:gd name="T57" fmla="*/ 23 h 87"/>
              <a:gd name="T58" fmla="*/ 119 w 174"/>
              <a:gd name="T59" fmla="*/ 31 h 87"/>
              <a:gd name="T60" fmla="*/ 111 w 174"/>
              <a:gd name="T61" fmla="*/ 31 h 87"/>
              <a:gd name="T62" fmla="*/ 103 w 174"/>
              <a:gd name="T63" fmla="*/ 23 h 87"/>
              <a:gd name="T64" fmla="*/ 103 w 174"/>
              <a:gd name="T65" fmla="*/ 16 h 87"/>
              <a:gd name="T66" fmla="*/ 95 w 174"/>
              <a:gd name="T67" fmla="*/ 16 h 87"/>
              <a:gd name="T68" fmla="*/ 87 w 174"/>
              <a:gd name="T69" fmla="*/ 8 h 87"/>
              <a:gd name="T70" fmla="*/ 79 w 174"/>
              <a:gd name="T71" fmla="*/ 8 h 87"/>
              <a:gd name="T72" fmla="*/ 63 w 174"/>
              <a:gd name="T73" fmla="*/ 0 h 87"/>
              <a:gd name="T74" fmla="*/ 56 w 174"/>
              <a:gd name="T75" fmla="*/ 8 h 87"/>
              <a:gd name="T76" fmla="*/ 40 w 174"/>
              <a:gd name="T77" fmla="*/ 8 h 87"/>
              <a:gd name="T78" fmla="*/ 24 w 174"/>
              <a:gd name="T79" fmla="*/ 8 h 87"/>
              <a:gd name="T80" fmla="*/ 24 w 174"/>
              <a:gd name="T81" fmla="*/ 0 h 87"/>
              <a:gd name="T82" fmla="*/ 16 w 174"/>
              <a:gd name="T8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4" h="87">
                <a:moveTo>
                  <a:pt x="16" y="0"/>
                </a:moveTo>
                <a:lnTo>
                  <a:pt x="0" y="0"/>
                </a:lnTo>
                <a:lnTo>
                  <a:pt x="0" y="8"/>
                </a:lnTo>
                <a:lnTo>
                  <a:pt x="0" y="23"/>
                </a:lnTo>
                <a:lnTo>
                  <a:pt x="0" y="39"/>
                </a:lnTo>
                <a:lnTo>
                  <a:pt x="0" y="47"/>
                </a:lnTo>
                <a:lnTo>
                  <a:pt x="16" y="47"/>
                </a:lnTo>
                <a:lnTo>
                  <a:pt x="24" y="47"/>
                </a:lnTo>
                <a:lnTo>
                  <a:pt x="32" y="47"/>
                </a:lnTo>
                <a:lnTo>
                  <a:pt x="32" y="55"/>
                </a:lnTo>
                <a:lnTo>
                  <a:pt x="40" y="63"/>
                </a:lnTo>
                <a:lnTo>
                  <a:pt x="56" y="63"/>
                </a:lnTo>
                <a:lnTo>
                  <a:pt x="87" y="63"/>
                </a:lnTo>
                <a:lnTo>
                  <a:pt x="95" y="63"/>
                </a:lnTo>
                <a:lnTo>
                  <a:pt x="103" y="63"/>
                </a:lnTo>
                <a:lnTo>
                  <a:pt x="111" y="63"/>
                </a:lnTo>
                <a:lnTo>
                  <a:pt x="143" y="79"/>
                </a:lnTo>
                <a:lnTo>
                  <a:pt x="150" y="87"/>
                </a:lnTo>
                <a:lnTo>
                  <a:pt x="158" y="87"/>
                </a:lnTo>
                <a:lnTo>
                  <a:pt x="166" y="71"/>
                </a:lnTo>
                <a:lnTo>
                  <a:pt x="166" y="55"/>
                </a:lnTo>
                <a:lnTo>
                  <a:pt x="174" y="39"/>
                </a:lnTo>
                <a:lnTo>
                  <a:pt x="174" y="31"/>
                </a:lnTo>
                <a:lnTo>
                  <a:pt x="174" y="23"/>
                </a:lnTo>
                <a:lnTo>
                  <a:pt x="166" y="16"/>
                </a:lnTo>
                <a:lnTo>
                  <a:pt x="150" y="16"/>
                </a:lnTo>
                <a:lnTo>
                  <a:pt x="143" y="16"/>
                </a:lnTo>
                <a:lnTo>
                  <a:pt x="127" y="16"/>
                </a:lnTo>
                <a:lnTo>
                  <a:pt x="127" y="23"/>
                </a:lnTo>
                <a:lnTo>
                  <a:pt x="119" y="31"/>
                </a:lnTo>
                <a:lnTo>
                  <a:pt x="111" y="31"/>
                </a:lnTo>
                <a:lnTo>
                  <a:pt x="103" y="23"/>
                </a:lnTo>
                <a:lnTo>
                  <a:pt x="103" y="16"/>
                </a:lnTo>
                <a:lnTo>
                  <a:pt x="95" y="16"/>
                </a:lnTo>
                <a:lnTo>
                  <a:pt x="87" y="8"/>
                </a:lnTo>
                <a:lnTo>
                  <a:pt x="79" y="8"/>
                </a:lnTo>
                <a:lnTo>
                  <a:pt x="63" y="0"/>
                </a:lnTo>
                <a:lnTo>
                  <a:pt x="56" y="8"/>
                </a:lnTo>
                <a:lnTo>
                  <a:pt x="40" y="8"/>
                </a:lnTo>
                <a:lnTo>
                  <a:pt x="24" y="8"/>
                </a:lnTo>
                <a:lnTo>
                  <a:pt x="24" y="0"/>
                </a:lnTo>
                <a:lnTo>
                  <a:pt x="1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6" name="Freeform 414"/>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close/>
              </a:path>
            </a:pathLst>
          </a:custGeom>
          <a:solidFill>
            <a:schemeClr val="accent1">
              <a:lumMod val="60000"/>
              <a:lumOff val="40000"/>
            </a:schemeClr>
          </a:solidFill>
          <a:ln>
            <a:noFill/>
          </a:ln>
          <a:extLst/>
        </p:spPr>
        <p:txBody>
          <a:bodyPr vert="horz" wrap="square" lIns="91440" tIns="45720" rIns="91440" bIns="45720" numCol="1" anchor="t" anchorCtr="0" compatLnSpc="1">
            <a:prstTxWarp prst="textNoShape">
              <a:avLst/>
            </a:prstTxWarp>
          </a:bodyPr>
          <a:lstStyle/>
          <a:p>
            <a:endParaRPr lang="es-ES"/>
          </a:p>
        </p:txBody>
      </p:sp>
      <p:sp>
        <p:nvSpPr>
          <p:cNvPr id="17" name="Freeform 415"/>
          <p:cNvSpPr>
            <a:spLocks/>
          </p:cNvSpPr>
          <p:nvPr/>
        </p:nvSpPr>
        <p:spPr bwMode="auto">
          <a:xfrm>
            <a:off x="4249738" y="1668463"/>
            <a:ext cx="815975" cy="688975"/>
          </a:xfrm>
          <a:custGeom>
            <a:avLst/>
            <a:gdLst>
              <a:gd name="T0" fmla="*/ 317 w 514"/>
              <a:gd name="T1" fmla="*/ 0 h 434"/>
              <a:gd name="T2" fmla="*/ 309 w 514"/>
              <a:gd name="T3" fmla="*/ 24 h 434"/>
              <a:gd name="T4" fmla="*/ 285 w 514"/>
              <a:gd name="T5" fmla="*/ 8 h 434"/>
              <a:gd name="T6" fmla="*/ 277 w 514"/>
              <a:gd name="T7" fmla="*/ 55 h 434"/>
              <a:gd name="T8" fmla="*/ 269 w 514"/>
              <a:gd name="T9" fmla="*/ 79 h 434"/>
              <a:gd name="T10" fmla="*/ 261 w 514"/>
              <a:gd name="T11" fmla="*/ 110 h 434"/>
              <a:gd name="T12" fmla="*/ 245 w 514"/>
              <a:gd name="T13" fmla="*/ 118 h 434"/>
              <a:gd name="T14" fmla="*/ 230 w 514"/>
              <a:gd name="T15" fmla="*/ 126 h 434"/>
              <a:gd name="T16" fmla="*/ 214 w 514"/>
              <a:gd name="T17" fmla="*/ 142 h 434"/>
              <a:gd name="T18" fmla="*/ 190 w 514"/>
              <a:gd name="T19" fmla="*/ 174 h 434"/>
              <a:gd name="T20" fmla="*/ 182 w 514"/>
              <a:gd name="T21" fmla="*/ 205 h 434"/>
              <a:gd name="T22" fmla="*/ 182 w 514"/>
              <a:gd name="T23" fmla="*/ 190 h 434"/>
              <a:gd name="T24" fmla="*/ 166 w 514"/>
              <a:gd name="T25" fmla="*/ 182 h 434"/>
              <a:gd name="T26" fmla="*/ 158 w 514"/>
              <a:gd name="T27" fmla="*/ 197 h 434"/>
              <a:gd name="T28" fmla="*/ 158 w 514"/>
              <a:gd name="T29" fmla="*/ 221 h 434"/>
              <a:gd name="T30" fmla="*/ 143 w 514"/>
              <a:gd name="T31" fmla="*/ 237 h 434"/>
              <a:gd name="T32" fmla="*/ 111 w 514"/>
              <a:gd name="T33" fmla="*/ 237 h 434"/>
              <a:gd name="T34" fmla="*/ 95 w 514"/>
              <a:gd name="T35" fmla="*/ 237 h 434"/>
              <a:gd name="T36" fmla="*/ 63 w 514"/>
              <a:gd name="T37" fmla="*/ 261 h 434"/>
              <a:gd name="T38" fmla="*/ 40 w 514"/>
              <a:gd name="T39" fmla="*/ 284 h 434"/>
              <a:gd name="T40" fmla="*/ 24 w 514"/>
              <a:gd name="T41" fmla="*/ 308 h 434"/>
              <a:gd name="T42" fmla="*/ 8 w 514"/>
              <a:gd name="T43" fmla="*/ 340 h 434"/>
              <a:gd name="T44" fmla="*/ 0 w 514"/>
              <a:gd name="T45" fmla="*/ 371 h 434"/>
              <a:gd name="T46" fmla="*/ 0 w 514"/>
              <a:gd name="T47" fmla="*/ 411 h 434"/>
              <a:gd name="T48" fmla="*/ 8 w 514"/>
              <a:gd name="T49" fmla="*/ 427 h 434"/>
              <a:gd name="T50" fmla="*/ 24 w 514"/>
              <a:gd name="T51" fmla="*/ 434 h 434"/>
              <a:gd name="T52" fmla="*/ 32 w 514"/>
              <a:gd name="T53" fmla="*/ 427 h 434"/>
              <a:gd name="T54" fmla="*/ 87 w 514"/>
              <a:gd name="T55" fmla="*/ 387 h 434"/>
              <a:gd name="T56" fmla="*/ 119 w 514"/>
              <a:gd name="T57" fmla="*/ 371 h 434"/>
              <a:gd name="T58" fmla="*/ 158 w 514"/>
              <a:gd name="T59" fmla="*/ 371 h 434"/>
              <a:gd name="T60" fmla="*/ 190 w 514"/>
              <a:gd name="T61" fmla="*/ 379 h 434"/>
              <a:gd name="T62" fmla="*/ 269 w 514"/>
              <a:gd name="T63" fmla="*/ 379 h 434"/>
              <a:gd name="T64" fmla="*/ 293 w 514"/>
              <a:gd name="T65" fmla="*/ 371 h 434"/>
              <a:gd name="T66" fmla="*/ 301 w 514"/>
              <a:gd name="T67" fmla="*/ 363 h 434"/>
              <a:gd name="T68" fmla="*/ 317 w 514"/>
              <a:gd name="T69" fmla="*/ 355 h 434"/>
              <a:gd name="T70" fmla="*/ 332 w 514"/>
              <a:gd name="T71" fmla="*/ 340 h 434"/>
              <a:gd name="T72" fmla="*/ 340 w 514"/>
              <a:gd name="T73" fmla="*/ 316 h 434"/>
              <a:gd name="T74" fmla="*/ 372 w 514"/>
              <a:gd name="T75" fmla="*/ 292 h 434"/>
              <a:gd name="T76" fmla="*/ 404 w 514"/>
              <a:gd name="T77" fmla="*/ 261 h 434"/>
              <a:gd name="T78" fmla="*/ 419 w 514"/>
              <a:gd name="T79" fmla="*/ 237 h 434"/>
              <a:gd name="T80" fmla="*/ 427 w 514"/>
              <a:gd name="T81" fmla="*/ 213 h 434"/>
              <a:gd name="T82" fmla="*/ 443 w 514"/>
              <a:gd name="T83" fmla="*/ 197 h 434"/>
              <a:gd name="T84" fmla="*/ 451 w 514"/>
              <a:gd name="T85" fmla="*/ 174 h 434"/>
              <a:gd name="T86" fmla="*/ 499 w 514"/>
              <a:gd name="T87" fmla="*/ 166 h 434"/>
              <a:gd name="T88" fmla="*/ 506 w 514"/>
              <a:gd name="T89" fmla="*/ 158 h 434"/>
              <a:gd name="T90" fmla="*/ 483 w 514"/>
              <a:gd name="T91" fmla="*/ 142 h 434"/>
              <a:gd name="T92" fmla="*/ 491 w 514"/>
              <a:gd name="T93" fmla="*/ 126 h 434"/>
              <a:gd name="T94" fmla="*/ 483 w 514"/>
              <a:gd name="T95" fmla="*/ 103 h 434"/>
              <a:gd name="T96" fmla="*/ 506 w 514"/>
              <a:gd name="T97" fmla="*/ 95 h 434"/>
              <a:gd name="T98" fmla="*/ 514 w 514"/>
              <a:gd name="T99" fmla="*/ 79 h 434"/>
              <a:gd name="T100" fmla="*/ 506 w 514"/>
              <a:gd name="T101" fmla="*/ 63 h 434"/>
              <a:gd name="T102" fmla="*/ 483 w 514"/>
              <a:gd name="T103" fmla="*/ 55 h 434"/>
              <a:gd name="T104" fmla="*/ 459 w 514"/>
              <a:gd name="T105" fmla="*/ 55 h 434"/>
              <a:gd name="T106" fmla="*/ 443 w 514"/>
              <a:gd name="T107" fmla="*/ 63 h 434"/>
              <a:gd name="T108" fmla="*/ 427 w 514"/>
              <a:gd name="T109" fmla="*/ 31 h 434"/>
              <a:gd name="T110" fmla="*/ 388 w 514"/>
              <a:gd name="T111" fmla="*/ 16 h 434"/>
              <a:gd name="T112" fmla="*/ 356 w 514"/>
              <a:gd name="T113" fmla="*/ 16 h 434"/>
              <a:gd name="T114" fmla="*/ 340 w 514"/>
              <a:gd name="T115" fmla="*/ 8 h 434"/>
              <a:gd name="T116" fmla="*/ 332 w 514"/>
              <a:gd name="T117"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434">
                <a:moveTo>
                  <a:pt x="325" y="0"/>
                </a:moveTo>
                <a:lnTo>
                  <a:pt x="317" y="0"/>
                </a:lnTo>
                <a:lnTo>
                  <a:pt x="317" y="8"/>
                </a:lnTo>
                <a:lnTo>
                  <a:pt x="309" y="24"/>
                </a:lnTo>
                <a:lnTo>
                  <a:pt x="301" y="24"/>
                </a:lnTo>
                <a:lnTo>
                  <a:pt x="285" y="8"/>
                </a:lnTo>
                <a:lnTo>
                  <a:pt x="277" y="8"/>
                </a:lnTo>
                <a:lnTo>
                  <a:pt x="277" y="55"/>
                </a:lnTo>
                <a:lnTo>
                  <a:pt x="277" y="63"/>
                </a:lnTo>
                <a:lnTo>
                  <a:pt x="269" y="79"/>
                </a:lnTo>
                <a:lnTo>
                  <a:pt x="261" y="95"/>
                </a:lnTo>
                <a:lnTo>
                  <a:pt x="261" y="110"/>
                </a:lnTo>
                <a:lnTo>
                  <a:pt x="253" y="118"/>
                </a:lnTo>
                <a:lnTo>
                  <a:pt x="245" y="118"/>
                </a:lnTo>
                <a:lnTo>
                  <a:pt x="245" y="126"/>
                </a:lnTo>
                <a:lnTo>
                  <a:pt x="230" y="126"/>
                </a:lnTo>
                <a:lnTo>
                  <a:pt x="230" y="134"/>
                </a:lnTo>
                <a:lnTo>
                  <a:pt x="214" y="142"/>
                </a:lnTo>
                <a:lnTo>
                  <a:pt x="198" y="166"/>
                </a:lnTo>
                <a:lnTo>
                  <a:pt x="190" y="174"/>
                </a:lnTo>
                <a:lnTo>
                  <a:pt x="190" y="205"/>
                </a:lnTo>
                <a:lnTo>
                  <a:pt x="182" y="205"/>
                </a:lnTo>
                <a:lnTo>
                  <a:pt x="182" y="197"/>
                </a:lnTo>
                <a:lnTo>
                  <a:pt x="182" y="190"/>
                </a:lnTo>
                <a:lnTo>
                  <a:pt x="174" y="182"/>
                </a:lnTo>
                <a:lnTo>
                  <a:pt x="166" y="182"/>
                </a:lnTo>
                <a:lnTo>
                  <a:pt x="158" y="190"/>
                </a:lnTo>
                <a:lnTo>
                  <a:pt x="158" y="197"/>
                </a:lnTo>
                <a:lnTo>
                  <a:pt x="158" y="213"/>
                </a:lnTo>
                <a:lnTo>
                  <a:pt x="158" y="221"/>
                </a:lnTo>
                <a:lnTo>
                  <a:pt x="150" y="229"/>
                </a:lnTo>
                <a:lnTo>
                  <a:pt x="143" y="237"/>
                </a:lnTo>
                <a:lnTo>
                  <a:pt x="135" y="237"/>
                </a:lnTo>
                <a:lnTo>
                  <a:pt x="111" y="237"/>
                </a:lnTo>
                <a:lnTo>
                  <a:pt x="103" y="237"/>
                </a:lnTo>
                <a:lnTo>
                  <a:pt x="95" y="237"/>
                </a:lnTo>
                <a:lnTo>
                  <a:pt x="79" y="245"/>
                </a:lnTo>
                <a:lnTo>
                  <a:pt x="63" y="261"/>
                </a:lnTo>
                <a:lnTo>
                  <a:pt x="48" y="276"/>
                </a:lnTo>
                <a:lnTo>
                  <a:pt x="40" y="284"/>
                </a:lnTo>
                <a:lnTo>
                  <a:pt x="32" y="292"/>
                </a:lnTo>
                <a:lnTo>
                  <a:pt x="24" y="308"/>
                </a:lnTo>
                <a:lnTo>
                  <a:pt x="16" y="324"/>
                </a:lnTo>
                <a:lnTo>
                  <a:pt x="8" y="340"/>
                </a:lnTo>
                <a:lnTo>
                  <a:pt x="8" y="355"/>
                </a:lnTo>
                <a:lnTo>
                  <a:pt x="0" y="371"/>
                </a:lnTo>
                <a:lnTo>
                  <a:pt x="0" y="403"/>
                </a:lnTo>
                <a:lnTo>
                  <a:pt x="0" y="411"/>
                </a:lnTo>
                <a:lnTo>
                  <a:pt x="0" y="419"/>
                </a:lnTo>
                <a:lnTo>
                  <a:pt x="8" y="427"/>
                </a:lnTo>
                <a:lnTo>
                  <a:pt x="16" y="427"/>
                </a:lnTo>
                <a:lnTo>
                  <a:pt x="24" y="434"/>
                </a:lnTo>
                <a:lnTo>
                  <a:pt x="32" y="434"/>
                </a:lnTo>
                <a:lnTo>
                  <a:pt x="32" y="427"/>
                </a:lnTo>
                <a:lnTo>
                  <a:pt x="63" y="411"/>
                </a:lnTo>
                <a:lnTo>
                  <a:pt x="87" y="387"/>
                </a:lnTo>
                <a:lnTo>
                  <a:pt x="111" y="371"/>
                </a:lnTo>
                <a:lnTo>
                  <a:pt x="119" y="371"/>
                </a:lnTo>
                <a:lnTo>
                  <a:pt x="135" y="371"/>
                </a:lnTo>
                <a:lnTo>
                  <a:pt x="158" y="371"/>
                </a:lnTo>
                <a:lnTo>
                  <a:pt x="174" y="379"/>
                </a:lnTo>
                <a:lnTo>
                  <a:pt x="190" y="379"/>
                </a:lnTo>
                <a:lnTo>
                  <a:pt x="230" y="379"/>
                </a:lnTo>
                <a:lnTo>
                  <a:pt x="269" y="379"/>
                </a:lnTo>
                <a:lnTo>
                  <a:pt x="285" y="379"/>
                </a:lnTo>
                <a:lnTo>
                  <a:pt x="293" y="371"/>
                </a:lnTo>
                <a:lnTo>
                  <a:pt x="301" y="371"/>
                </a:lnTo>
                <a:lnTo>
                  <a:pt x="301" y="363"/>
                </a:lnTo>
                <a:lnTo>
                  <a:pt x="309" y="363"/>
                </a:lnTo>
                <a:lnTo>
                  <a:pt x="317" y="355"/>
                </a:lnTo>
                <a:lnTo>
                  <a:pt x="325" y="348"/>
                </a:lnTo>
                <a:lnTo>
                  <a:pt x="332" y="340"/>
                </a:lnTo>
                <a:lnTo>
                  <a:pt x="340" y="324"/>
                </a:lnTo>
                <a:lnTo>
                  <a:pt x="340" y="316"/>
                </a:lnTo>
                <a:lnTo>
                  <a:pt x="356" y="308"/>
                </a:lnTo>
                <a:lnTo>
                  <a:pt x="372" y="292"/>
                </a:lnTo>
                <a:lnTo>
                  <a:pt x="388" y="276"/>
                </a:lnTo>
                <a:lnTo>
                  <a:pt x="404" y="261"/>
                </a:lnTo>
                <a:lnTo>
                  <a:pt x="412" y="245"/>
                </a:lnTo>
                <a:lnTo>
                  <a:pt x="419" y="237"/>
                </a:lnTo>
                <a:lnTo>
                  <a:pt x="419" y="229"/>
                </a:lnTo>
                <a:lnTo>
                  <a:pt x="427" y="213"/>
                </a:lnTo>
                <a:lnTo>
                  <a:pt x="443" y="205"/>
                </a:lnTo>
                <a:lnTo>
                  <a:pt x="443" y="197"/>
                </a:lnTo>
                <a:lnTo>
                  <a:pt x="443" y="190"/>
                </a:lnTo>
                <a:lnTo>
                  <a:pt x="451" y="174"/>
                </a:lnTo>
                <a:lnTo>
                  <a:pt x="491" y="174"/>
                </a:lnTo>
                <a:lnTo>
                  <a:pt x="499" y="166"/>
                </a:lnTo>
                <a:lnTo>
                  <a:pt x="506" y="166"/>
                </a:lnTo>
                <a:lnTo>
                  <a:pt x="506" y="158"/>
                </a:lnTo>
                <a:lnTo>
                  <a:pt x="499" y="150"/>
                </a:lnTo>
                <a:lnTo>
                  <a:pt x="483" y="142"/>
                </a:lnTo>
                <a:lnTo>
                  <a:pt x="467" y="134"/>
                </a:lnTo>
                <a:lnTo>
                  <a:pt x="491" y="126"/>
                </a:lnTo>
                <a:lnTo>
                  <a:pt x="491" y="110"/>
                </a:lnTo>
                <a:lnTo>
                  <a:pt x="483" y="103"/>
                </a:lnTo>
                <a:lnTo>
                  <a:pt x="499" y="103"/>
                </a:lnTo>
                <a:lnTo>
                  <a:pt x="506" y="95"/>
                </a:lnTo>
                <a:lnTo>
                  <a:pt x="514" y="87"/>
                </a:lnTo>
                <a:lnTo>
                  <a:pt x="514" y="79"/>
                </a:lnTo>
                <a:lnTo>
                  <a:pt x="514" y="71"/>
                </a:lnTo>
                <a:lnTo>
                  <a:pt x="506" y="63"/>
                </a:lnTo>
                <a:lnTo>
                  <a:pt x="491" y="63"/>
                </a:lnTo>
                <a:lnTo>
                  <a:pt x="483" y="55"/>
                </a:lnTo>
                <a:lnTo>
                  <a:pt x="467" y="47"/>
                </a:lnTo>
                <a:lnTo>
                  <a:pt x="459" y="55"/>
                </a:lnTo>
                <a:lnTo>
                  <a:pt x="451" y="55"/>
                </a:lnTo>
                <a:lnTo>
                  <a:pt x="443" y="63"/>
                </a:lnTo>
                <a:lnTo>
                  <a:pt x="435" y="39"/>
                </a:lnTo>
                <a:lnTo>
                  <a:pt x="427" y="31"/>
                </a:lnTo>
                <a:lnTo>
                  <a:pt x="412" y="24"/>
                </a:lnTo>
                <a:lnTo>
                  <a:pt x="388" y="16"/>
                </a:lnTo>
                <a:lnTo>
                  <a:pt x="364" y="8"/>
                </a:lnTo>
                <a:lnTo>
                  <a:pt x="356" y="16"/>
                </a:lnTo>
                <a:lnTo>
                  <a:pt x="340" y="24"/>
                </a:lnTo>
                <a:lnTo>
                  <a:pt x="340" y="8"/>
                </a:lnTo>
                <a:lnTo>
                  <a:pt x="340" y="0"/>
                </a:lnTo>
                <a:lnTo>
                  <a:pt x="332" y="0"/>
                </a:lnTo>
                <a:lnTo>
                  <a:pt x="32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8" name="Rectangle 416"/>
          <p:cNvSpPr>
            <a:spLocks noChangeArrowheads="1"/>
          </p:cNvSpPr>
          <p:nvPr/>
        </p:nvSpPr>
        <p:spPr bwMode="auto">
          <a:xfrm>
            <a:off x="1073150" y="25400"/>
            <a:ext cx="10020300" cy="6810375"/>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19" name="Rectangle 417"/>
          <p:cNvSpPr>
            <a:spLocks noChangeArrowheads="1"/>
          </p:cNvSpPr>
          <p:nvPr/>
        </p:nvSpPr>
        <p:spPr bwMode="auto">
          <a:xfrm>
            <a:off x="9963150"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0" name="Rectangle 418"/>
          <p:cNvSpPr>
            <a:spLocks noChangeArrowheads="1"/>
          </p:cNvSpPr>
          <p:nvPr/>
        </p:nvSpPr>
        <p:spPr bwMode="auto">
          <a:xfrm>
            <a:off x="9963150"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1" name="Rectangle 419"/>
          <p:cNvSpPr>
            <a:spLocks noChangeArrowheads="1"/>
          </p:cNvSpPr>
          <p:nvPr/>
        </p:nvSpPr>
        <p:spPr bwMode="auto">
          <a:xfrm>
            <a:off x="10277475" y="6259513"/>
            <a:ext cx="163513" cy="254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2" name="Rectangle 420"/>
          <p:cNvSpPr>
            <a:spLocks noChangeArrowheads="1"/>
          </p:cNvSpPr>
          <p:nvPr/>
        </p:nvSpPr>
        <p:spPr bwMode="auto">
          <a:xfrm>
            <a:off x="10277475" y="6259513"/>
            <a:ext cx="1635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3" name="Rectangle 421"/>
          <p:cNvSpPr>
            <a:spLocks noChangeArrowheads="1"/>
          </p:cNvSpPr>
          <p:nvPr/>
        </p:nvSpPr>
        <p:spPr bwMode="auto">
          <a:xfrm>
            <a:off x="10126663"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4" name="Rectangle 422"/>
          <p:cNvSpPr>
            <a:spLocks noChangeArrowheads="1"/>
          </p:cNvSpPr>
          <p:nvPr/>
        </p:nvSpPr>
        <p:spPr bwMode="auto">
          <a:xfrm>
            <a:off x="10126663"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5" name="Rectangle 423"/>
          <p:cNvSpPr>
            <a:spLocks noChangeArrowheads="1"/>
          </p:cNvSpPr>
          <p:nvPr/>
        </p:nvSpPr>
        <p:spPr bwMode="auto">
          <a:xfrm>
            <a:off x="10440988" y="6259513"/>
            <a:ext cx="150813"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6" name="Rectangle 424"/>
          <p:cNvSpPr>
            <a:spLocks noChangeArrowheads="1"/>
          </p:cNvSpPr>
          <p:nvPr/>
        </p:nvSpPr>
        <p:spPr bwMode="auto">
          <a:xfrm>
            <a:off x="10440988" y="6259513"/>
            <a:ext cx="150813" cy="127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7" name="Rectangle 425"/>
          <p:cNvSpPr>
            <a:spLocks noChangeArrowheads="1"/>
          </p:cNvSpPr>
          <p:nvPr/>
        </p:nvSpPr>
        <p:spPr bwMode="auto">
          <a:xfrm>
            <a:off x="9963150" y="6359525"/>
            <a:ext cx="252413" cy="38100"/>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28" name="Rectangle 426"/>
          <p:cNvSpPr>
            <a:spLocks noChangeArrowheads="1"/>
          </p:cNvSpPr>
          <p:nvPr/>
        </p:nvSpPr>
        <p:spPr bwMode="auto">
          <a:xfrm>
            <a:off x="9963150" y="6359525"/>
            <a:ext cx="252413"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29" name="Rectangle 427"/>
          <p:cNvSpPr>
            <a:spLocks noChangeArrowheads="1"/>
          </p:cNvSpPr>
          <p:nvPr/>
        </p:nvSpPr>
        <p:spPr bwMode="auto">
          <a:xfrm>
            <a:off x="10215563" y="6359525"/>
            <a:ext cx="25082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ES"/>
          </a:p>
        </p:txBody>
      </p:sp>
      <p:sp>
        <p:nvSpPr>
          <p:cNvPr id="30" name="Rectangle 428"/>
          <p:cNvSpPr>
            <a:spLocks noChangeArrowheads="1"/>
          </p:cNvSpPr>
          <p:nvPr/>
        </p:nvSpPr>
        <p:spPr bwMode="auto">
          <a:xfrm>
            <a:off x="10215563" y="6359525"/>
            <a:ext cx="250825" cy="25400"/>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1" name="Rectangle 429"/>
          <p:cNvSpPr>
            <a:spLocks noChangeArrowheads="1"/>
          </p:cNvSpPr>
          <p:nvPr/>
        </p:nvSpPr>
        <p:spPr bwMode="auto">
          <a:xfrm>
            <a:off x="9913938" y="6034088"/>
            <a:ext cx="1092200" cy="550863"/>
          </a:xfrm>
          <a:prstGeom prst="rect">
            <a:avLst/>
          </a:prstGeom>
          <a:noFill/>
          <a:ln w="12700">
            <a:solidFill>
              <a:srgbClr val="33333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s-ES"/>
          </a:p>
        </p:txBody>
      </p:sp>
      <p:sp>
        <p:nvSpPr>
          <p:cNvPr id="32" name="Rectangle 430"/>
          <p:cNvSpPr>
            <a:spLocks noChangeArrowheads="1"/>
          </p:cNvSpPr>
          <p:nvPr/>
        </p:nvSpPr>
        <p:spPr bwMode="auto">
          <a:xfrm>
            <a:off x="9172575" y="6623050"/>
            <a:ext cx="1381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3" name="Rectangle 431"/>
          <p:cNvSpPr>
            <a:spLocks noChangeArrowheads="1"/>
          </p:cNvSpPr>
          <p:nvPr/>
        </p:nvSpPr>
        <p:spPr bwMode="auto">
          <a:xfrm>
            <a:off x="92598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4" name="Rectangle 432"/>
          <p:cNvSpPr>
            <a:spLocks noChangeArrowheads="1"/>
          </p:cNvSpPr>
          <p:nvPr/>
        </p:nvSpPr>
        <p:spPr bwMode="auto">
          <a:xfrm>
            <a:off x="929798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5" name="Rectangle 433"/>
          <p:cNvSpPr>
            <a:spLocks noChangeArrowheads="1"/>
          </p:cNvSpPr>
          <p:nvPr/>
        </p:nvSpPr>
        <p:spPr bwMode="auto">
          <a:xfrm>
            <a:off x="9374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6" name="Rectangle 434"/>
          <p:cNvSpPr>
            <a:spLocks noChangeArrowheads="1"/>
          </p:cNvSpPr>
          <p:nvPr/>
        </p:nvSpPr>
        <p:spPr bwMode="auto">
          <a:xfrm>
            <a:off x="93980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7" name="Rectangle 435"/>
          <p:cNvSpPr>
            <a:spLocks noChangeArrowheads="1"/>
          </p:cNvSpPr>
          <p:nvPr/>
        </p:nvSpPr>
        <p:spPr bwMode="auto">
          <a:xfrm>
            <a:off x="94361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p</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8" name="Rectangle 436"/>
          <p:cNvSpPr>
            <a:spLocks noChangeArrowheads="1"/>
          </p:cNvSpPr>
          <p:nvPr/>
        </p:nvSpPr>
        <p:spPr bwMode="auto">
          <a:xfrm>
            <a:off x="95123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39" name="Rectangle 437"/>
          <p:cNvSpPr>
            <a:spLocks noChangeArrowheads="1"/>
          </p:cNvSpPr>
          <p:nvPr/>
        </p:nvSpPr>
        <p:spPr bwMode="auto">
          <a:xfrm>
            <a:off x="95361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0" name="Rectangle 438"/>
          <p:cNvSpPr>
            <a:spLocks noChangeArrowheads="1"/>
          </p:cNvSpPr>
          <p:nvPr/>
        </p:nvSpPr>
        <p:spPr bwMode="auto">
          <a:xfrm>
            <a:off x="957421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1" name="Rectangle 439"/>
          <p:cNvSpPr>
            <a:spLocks noChangeArrowheads="1"/>
          </p:cNvSpPr>
          <p:nvPr/>
        </p:nvSpPr>
        <p:spPr bwMode="auto">
          <a:xfrm>
            <a:off x="96123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h</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2" name="Rectangle 440"/>
          <p:cNvSpPr>
            <a:spLocks noChangeArrowheads="1"/>
          </p:cNvSpPr>
          <p:nvPr/>
        </p:nvSpPr>
        <p:spPr bwMode="auto">
          <a:xfrm>
            <a:off x="9686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3" name="Rectangle 441"/>
          <p:cNvSpPr>
            <a:spLocks noChangeArrowheads="1"/>
          </p:cNvSpPr>
          <p:nvPr/>
        </p:nvSpPr>
        <p:spPr bwMode="auto">
          <a:xfrm>
            <a:off x="971232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4" name="Rectangle 442"/>
          <p:cNvSpPr>
            <a:spLocks noChangeArrowheads="1"/>
          </p:cNvSpPr>
          <p:nvPr/>
        </p:nvSpPr>
        <p:spPr bwMode="auto">
          <a:xfrm>
            <a:off x="9775825"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5" name="Rectangle 443"/>
          <p:cNvSpPr>
            <a:spLocks noChangeArrowheads="1"/>
          </p:cNvSpPr>
          <p:nvPr/>
        </p:nvSpPr>
        <p:spPr bwMode="auto">
          <a:xfrm>
            <a:off x="98123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g</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6" name="Rectangle 444"/>
          <p:cNvSpPr>
            <a:spLocks noChangeArrowheads="1"/>
          </p:cNvSpPr>
          <p:nvPr/>
        </p:nvSpPr>
        <p:spPr bwMode="auto">
          <a:xfrm>
            <a:off x="9875838"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7" name="Rectangle 445"/>
          <p:cNvSpPr>
            <a:spLocks noChangeArrowheads="1"/>
          </p:cNvSpPr>
          <p:nvPr/>
        </p:nvSpPr>
        <p:spPr bwMode="auto">
          <a:xfrm>
            <a:off x="99504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8" name="Rectangle 446"/>
          <p:cNvSpPr>
            <a:spLocks noChangeArrowheads="1"/>
          </p:cNvSpPr>
          <p:nvPr/>
        </p:nvSpPr>
        <p:spPr bwMode="auto">
          <a:xfrm>
            <a:off x="1001395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49" name="Rectangle 447"/>
          <p:cNvSpPr>
            <a:spLocks noChangeArrowheads="1"/>
          </p:cNvSpPr>
          <p:nvPr/>
        </p:nvSpPr>
        <p:spPr bwMode="auto">
          <a:xfrm>
            <a:off x="1005205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0" name="Rectangle 448"/>
          <p:cNvSpPr>
            <a:spLocks noChangeArrowheads="1"/>
          </p:cNvSpPr>
          <p:nvPr/>
        </p:nvSpPr>
        <p:spPr bwMode="auto">
          <a:xfrm>
            <a:off x="1012666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c</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1" name="Rectangle 449"/>
          <p:cNvSpPr>
            <a:spLocks noChangeArrowheads="1"/>
          </p:cNvSpPr>
          <p:nvPr/>
        </p:nvSpPr>
        <p:spPr bwMode="auto">
          <a:xfrm>
            <a:off x="10190163"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2" name="Rectangle 450"/>
          <p:cNvSpPr>
            <a:spLocks noChangeArrowheads="1"/>
          </p:cNvSpPr>
          <p:nvPr/>
        </p:nvSpPr>
        <p:spPr bwMode="auto">
          <a:xfrm>
            <a:off x="1022667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3" name="Rectangle 451"/>
          <p:cNvSpPr>
            <a:spLocks noChangeArrowheads="1"/>
          </p:cNvSpPr>
          <p:nvPr/>
        </p:nvSpPr>
        <p:spPr bwMode="auto">
          <a:xfrm>
            <a:off x="1029017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4" name="Rectangle 452"/>
          <p:cNvSpPr>
            <a:spLocks noChangeArrowheads="1"/>
          </p:cNvSpPr>
          <p:nvPr/>
        </p:nvSpPr>
        <p:spPr bwMode="auto">
          <a:xfrm>
            <a:off x="10328275"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x</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5" name="Rectangle 453"/>
          <p:cNvSpPr>
            <a:spLocks noChangeArrowheads="1"/>
          </p:cNvSpPr>
          <p:nvPr/>
        </p:nvSpPr>
        <p:spPr bwMode="auto">
          <a:xfrm>
            <a:off x="1039018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6" name="Rectangle 454"/>
          <p:cNvSpPr>
            <a:spLocks noChangeArrowheads="1"/>
          </p:cNvSpPr>
          <p:nvPr/>
        </p:nvSpPr>
        <p:spPr bwMode="auto">
          <a:xfrm>
            <a:off x="10428288" y="662305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7" name="Rectangle 455"/>
          <p:cNvSpPr>
            <a:spLocks noChangeArrowheads="1"/>
          </p:cNvSpPr>
          <p:nvPr/>
        </p:nvSpPr>
        <p:spPr bwMode="auto">
          <a:xfrm>
            <a:off x="10528300"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8" name="Rectangle 456"/>
          <p:cNvSpPr>
            <a:spLocks noChangeArrowheads="1"/>
          </p:cNvSpPr>
          <p:nvPr/>
        </p:nvSpPr>
        <p:spPr bwMode="auto">
          <a:xfrm>
            <a:off x="10604500"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59" name="Rectangle 457"/>
          <p:cNvSpPr>
            <a:spLocks noChangeArrowheads="1"/>
          </p:cNvSpPr>
          <p:nvPr/>
        </p:nvSpPr>
        <p:spPr bwMode="auto">
          <a:xfrm>
            <a:off x="10641013" y="662305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s</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0" name="Rectangle 458"/>
          <p:cNvSpPr>
            <a:spLocks noChangeArrowheads="1"/>
          </p:cNvSpPr>
          <p:nvPr/>
        </p:nvSpPr>
        <p:spPr bwMode="auto">
          <a:xfrm>
            <a:off x="10704513"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1" name="Rectangle 459"/>
          <p:cNvSpPr>
            <a:spLocks noChangeArrowheads="1"/>
          </p:cNvSpPr>
          <p:nvPr/>
        </p:nvSpPr>
        <p:spPr bwMode="auto">
          <a:xfrm>
            <a:off x="107791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2" name="Rectangle 460"/>
          <p:cNvSpPr>
            <a:spLocks noChangeArrowheads="1"/>
          </p:cNvSpPr>
          <p:nvPr/>
        </p:nvSpPr>
        <p:spPr bwMode="auto">
          <a:xfrm>
            <a:off x="108045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3" name="Rectangle 461"/>
          <p:cNvSpPr>
            <a:spLocks noChangeArrowheads="1"/>
          </p:cNvSpPr>
          <p:nvPr/>
        </p:nvSpPr>
        <p:spPr bwMode="auto">
          <a:xfrm>
            <a:off x="10829925" y="6623050"/>
            <a:ext cx="746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l</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4" name="Rectangle 462"/>
          <p:cNvSpPr>
            <a:spLocks noChangeArrowheads="1"/>
          </p:cNvSpPr>
          <p:nvPr/>
        </p:nvSpPr>
        <p:spPr bwMode="auto">
          <a:xfrm>
            <a:off x="10868025" y="6623050"/>
            <a:ext cx="1254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5" name="Rectangle 463"/>
          <p:cNvSpPr>
            <a:spLocks noChangeArrowheads="1"/>
          </p:cNvSpPr>
          <p:nvPr/>
        </p:nvSpPr>
        <p:spPr bwMode="auto">
          <a:xfrm>
            <a:off x="109299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6" name="Rectangle 464"/>
          <p:cNvSpPr>
            <a:spLocks noChangeArrowheads="1"/>
          </p:cNvSpPr>
          <p:nvPr/>
        </p:nvSpPr>
        <p:spPr bwMode="auto">
          <a:xfrm>
            <a:off x="109680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f</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7" name="Rectangle 465"/>
          <p:cNvSpPr>
            <a:spLocks noChangeArrowheads="1"/>
          </p:cNvSpPr>
          <p:nvPr/>
        </p:nvSpPr>
        <p:spPr bwMode="auto">
          <a:xfrm>
            <a:off x="11006138" y="662305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333333"/>
                </a:solidFill>
                <a:effectLst/>
                <a:latin typeface="Arial" panose="020B0604020202020204" pitchFamily="34"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8" name="Rectangle 466"/>
          <p:cNvSpPr>
            <a:spLocks noChangeArrowheads="1"/>
          </p:cNvSpPr>
          <p:nvPr/>
        </p:nvSpPr>
        <p:spPr bwMode="auto">
          <a:xfrm>
            <a:off x="99631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2</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69" name="Rectangle 467"/>
          <p:cNvSpPr>
            <a:spLocks noChangeArrowheads="1"/>
          </p:cNvSpPr>
          <p:nvPr/>
        </p:nvSpPr>
        <p:spPr bwMode="auto">
          <a:xfrm>
            <a:off x="1002665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0" name="Rectangle 468"/>
          <p:cNvSpPr>
            <a:spLocks noChangeArrowheads="1"/>
          </p:cNvSpPr>
          <p:nvPr/>
        </p:nvSpPr>
        <p:spPr bwMode="auto">
          <a:xfrm>
            <a:off x="100885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1" name="Rectangle 469"/>
          <p:cNvSpPr>
            <a:spLocks noChangeArrowheads="1"/>
          </p:cNvSpPr>
          <p:nvPr/>
        </p:nvSpPr>
        <p:spPr bwMode="auto">
          <a:xfrm>
            <a:off x="10152063"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2" name="Rectangle 470"/>
          <p:cNvSpPr>
            <a:spLocks noChangeArrowheads="1"/>
          </p:cNvSpPr>
          <p:nvPr/>
        </p:nvSpPr>
        <p:spPr bwMode="auto">
          <a:xfrm>
            <a:off x="1021556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3" name="Rectangle 471"/>
          <p:cNvSpPr>
            <a:spLocks noChangeArrowheads="1"/>
          </p:cNvSpPr>
          <p:nvPr/>
        </p:nvSpPr>
        <p:spPr bwMode="auto">
          <a:xfrm>
            <a:off x="1025207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k</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4" name="Rectangle 472"/>
          <p:cNvSpPr>
            <a:spLocks noChangeArrowheads="1"/>
          </p:cNvSpPr>
          <p:nvPr/>
        </p:nvSpPr>
        <p:spPr bwMode="auto">
          <a:xfrm>
            <a:off x="10315575" y="6070600"/>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5" name="Rectangle 473"/>
          <p:cNvSpPr>
            <a:spLocks noChangeArrowheads="1"/>
          </p:cNvSpPr>
          <p:nvPr/>
        </p:nvSpPr>
        <p:spPr bwMode="auto">
          <a:xfrm>
            <a:off x="104155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6" name="Rectangle 474"/>
          <p:cNvSpPr>
            <a:spLocks noChangeArrowheads="1"/>
          </p:cNvSpPr>
          <p:nvPr/>
        </p:nvSpPr>
        <p:spPr bwMode="auto">
          <a:xfrm>
            <a:off x="10440988"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7" name="Rectangle 475"/>
          <p:cNvSpPr>
            <a:spLocks noChangeArrowheads="1"/>
          </p:cNvSpPr>
          <p:nvPr/>
        </p:nvSpPr>
        <p:spPr bwMode="auto">
          <a:xfrm>
            <a:off x="10491788"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é</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8" name="Rectangle 476"/>
          <p:cNvSpPr>
            <a:spLocks noChangeArrowheads="1"/>
          </p:cNvSpPr>
          <p:nvPr/>
        </p:nvSpPr>
        <p:spPr bwMode="auto">
          <a:xfrm>
            <a:off x="105410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79" name="Rectangle 477"/>
          <p:cNvSpPr>
            <a:spLocks noChangeArrowheads="1"/>
          </p:cNvSpPr>
          <p:nvPr/>
        </p:nvSpPr>
        <p:spPr bwMode="auto">
          <a:xfrm>
            <a:off x="10604500"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0" name="Rectangle 478"/>
          <p:cNvSpPr>
            <a:spLocks noChangeArrowheads="1"/>
          </p:cNvSpPr>
          <p:nvPr/>
        </p:nvSpPr>
        <p:spPr bwMode="auto">
          <a:xfrm>
            <a:off x="106664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1" name="Rectangle 479"/>
          <p:cNvSpPr>
            <a:spLocks noChangeArrowheads="1"/>
          </p:cNvSpPr>
          <p:nvPr/>
        </p:nvSpPr>
        <p:spPr bwMode="auto">
          <a:xfrm>
            <a:off x="10717213"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2" name="Rectangle 480"/>
          <p:cNvSpPr>
            <a:spLocks noChangeArrowheads="1"/>
          </p:cNvSpPr>
          <p:nvPr/>
        </p:nvSpPr>
        <p:spPr bwMode="auto">
          <a:xfrm>
            <a:off x="10755313" y="6070600"/>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3" name="Rectangle 481"/>
          <p:cNvSpPr>
            <a:spLocks noChangeArrowheads="1"/>
          </p:cNvSpPr>
          <p:nvPr/>
        </p:nvSpPr>
        <p:spPr bwMode="auto">
          <a:xfrm>
            <a:off x="10817225" y="6070600"/>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4" name="Rectangle 482"/>
          <p:cNvSpPr>
            <a:spLocks noChangeArrowheads="1"/>
          </p:cNvSpPr>
          <p:nvPr/>
        </p:nvSpPr>
        <p:spPr bwMode="auto">
          <a:xfrm>
            <a:off x="108807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5" name="Rectangle 483"/>
          <p:cNvSpPr>
            <a:spLocks noChangeArrowheads="1"/>
          </p:cNvSpPr>
          <p:nvPr/>
        </p:nvSpPr>
        <p:spPr bwMode="auto">
          <a:xfrm>
            <a:off x="10918825" y="6070600"/>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6" name="Rectangle 484"/>
          <p:cNvSpPr>
            <a:spLocks noChangeArrowheads="1"/>
          </p:cNvSpPr>
          <p:nvPr/>
        </p:nvSpPr>
        <p:spPr bwMode="auto">
          <a:xfrm>
            <a:off x="9950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1</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7" name="Rectangle 485"/>
          <p:cNvSpPr>
            <a:spLocks noChangeArrowheads="1"/>
          </p:cNvSpPr>
          <p:nvPr/>
        </p:nvSpPr>
        <p:spPr bwMode="auto">
          <a:xfrm>
            <a:off x="100139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8" name="Rectangle 486"/>
          <p:cNvSpPr>
            <a:spLocks noChangeArrowheads="1"/>
          </p:cNvSpPr>
          <p:nvPr/>
        </p:nvSpPr>
        <p:spPr bwMode="auto">
          <a:xfrm>
            <a:off x="1007745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89" name="Rectangle 487"/>
          <p:cNvSpPr>
            <a:spLocks noChangeArrowheads="1"/>
          </p:cNvSpPr>
          <p:nvPr/>
        </p:nvSpPr>
        <p:spPr bwMode="auto">
          <a:xfrm>
            <a:off x="1013936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0</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0" name="Rectangle 488"/>
          <p:cNvSpPr>
            <a:spLocks noChangeArrowheads="1"/>
          </p:cNvSpPr>
          <p:nvPr/>
        </p:nvSpPr>
        <p:spPr bwMode="auto">
          <a:xfrm>
            <a:off x="1020286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1" name="Rectangle 489"/>
          <p:cNvSpPr>
            <a:spLocks noChangeArrowheads="1"/>
          </p:cNvSpPr>
          <p:nvPr/>
        </p:nvSpPr>
        <p:spPr bwMode="auto">
          <a:xfrm>
            <a:off x="10239375" y="6421438"/>
            <a:ext cx="1508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m</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2" name="Rectangle 490"/>
          <p:cNvSpPr>
            <a:spLocks noChangeArrowheads="1"/>
          </p:cNvSpPr>
          <p:nvPr/>
        </p:nvSpPr>
        <p:spPr bwMode="auto">
          <a:xfrm>
            <a:off x="1034097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i</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3" name="Rectangle 491"/>
          <p:cNvSpPr>
            <a:spLocks noChangeArrowheads="1"/>
          </p:cNvSpPr>
          <p:nvPr/>
        </p:nvSpPr>
        <p:spPr bwMode="auto">
          <a:xfrm>
            <a:off x="103774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 </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4" name="Rectangle 492"/>
          <p:cNvSpPr>
            <a:spLocks noChangeArrowheads="1"/>
          </p:cNvSpPr>
          <p:nvPr/>
        </p:nvSpPr>
        <p:spPr bwMode="auto">
          <a:xfrm>
            <a:off x="10402888"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5" name="Rectangle 493"/>
          <p:cNvSpPr>
            <a:spLocks noChangeArrowheads="1"/>
          </p:cNvSpPr>
          <p:nvPr/>
        </p:nvSpPr>
        <p:spPr bwMode="auto">
          <a:xfrm>
            <a:off x="10440988"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e</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6" name="Rectangle 494"/>
          <p:cNvSpPr>
            <a:spLocks noChangeArrowheads="1"/>
          </p:cNvSpPr>
          <p:nvPr/>
        </p:nvSpPr>
        <p:spPr bwMode="auto">
          <a:xfrm>
            <a:off x="105029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q</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7" name="Rectangle 495"/>
          <p:cNvSpPr>
            <a:spLocks noChangeArrowheads="1"/>
          </p:cNvSpPr>
          <p:nvPr/>
        </p:nvSpPr>
        <p:spPr bwMode="auto">
          <a:xfrm>
            <a:off x="10566400"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u</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8" name="Rectangle 496"/>
          <p:cNvSpPr>
            <a:spLocks noChangeArrowheads="1"/>
          </p:cNvSpPr>
          <p:nvPr/>
        </p:nvSpPr>
        <p:spPr bwMode="auto">
          <a:xfrm>
            <a:off x="10629900" y="6421438"/>
            <a:ext cx="1000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99" name="Rectangle 497"/>
          <p:cNvSpPr>
            <a:spLocks noChangeArrowheads="1"/>
          </p:cNvSpPr>
          <p:nvPr/>
        </p:nvSpPr>
        <p:spPr bwMode="auto">
          <a:xfrm>
            <a:off x="10679113"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0" name="Rectangle 498"/>
          <p:cNvSpPr>
            <a:spLocks noChangeArrowheads="1"/>
          </p:cNvSpPr>
          <p:nvPr/>
        </p:nvSpPr>
        <p:spPr bwMode="auto">
          <a:xfrm>
            <a:off x="10717213" y="6421438"/>
            <a:ext cx="1127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o</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1" name="Rectangle 499"/>
          <p:cNvSpPr>
            <a:spLocks noChangeArrowheads="1"/>
          </p:cNvSpPr>
          <p:nvPr/>
        </p:nvSpPr>
        <p:spPr bwMode="auto">
          <a:xfrm>
            <a:off x="107791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r</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102" name="Rectangle 500"/>
          <p:cNvSpPr>
            <a:spLocks noChangeArrowheads="1"/>
          </p:cNvSpPr>
          <p:nvPr/>
        </p:nvSpPr>
        <p:spPr bwMode="auto">
          <a:xfrm>
            <a:off x="10817225" y="6421438"/>
            <a:ext cx="87313" cy="163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s-ES" altLang="es-ES" sz="1000" b="0" i="0" u="none" strike="noStrike" cap="none" normalizeH="0" baseline="0">
                <a:ln>
                  <a:noFill/>
                </a:ln>
                <a:solidFill>
                  <a:srgbClr val="000000"/>
                </a:solidFill>
                <a:effectLst/>
                <a:latin typeface="Times New Roman" panose="02020603050405020304" pitchFamily="18" charset="0"/>
              </a:rPr>
              <a:t>)</a:t>
            </a:r>
            <a:endParaRPr kumimoji="0" lang="es-ES" altLang="es-ES" sz="1800" b="0" i="0" u="none" strike="noStrike" cap="none" normalizeH="0" baseline="0">
              <a:ln>
                <a:noFill/>
              </a:ln>
              <a:solidFill>
                <a:schemeClr val="tx1"/>
              </a:solidFill>
              <a:effectLst/>
              <a:latin typeface="Arial" panose="020B0604020202020204" pitchFamily="34" charset="0"/>
            </a:endParaRPr>
          </a:p>
        </p:txBody>
      </p:sp>
      <p:sp>
        <p:nvSpPr>
          <p:cNvPr id="2" name="CuadroTexto 1"/>
          <p:cNvSpPr txBox="1"/>
          <p:nvPr/>
        </p:nvSpPr>
        <p:spPr>
          <a:xfrm>
            <a:off x="8358558" y="521256"/>
            <a:ext cx="1768105" cy="646331"/>
          </a:xfrm>
          <a:prstGeom prst="rect">
            <a:avLst/>
          </a:prstGeom>
          <a:noFill/>
        </p:spPr>
        <p:txBody>
          <a:bodyPr wrap="square" rtlCol="0">
            <a:spAutoFit/>
          </a:bodyPr>
          <a:lstStyle/>
          <a:p>
            <a:r>
              <a:rPr lang="es-ES" dirty="0" smtClean="0"/>
              <a:t>CENTO Y SEATO </a:t>
            </a:r>
          </a:p>
          <a:p>
            <a:r>
              <a:rPr lang="es-ES" dirty="0" smtClean="0"/>
              <a:t>1955-1979</a:t>
            </a:r>
            <a:endParaRPr lang="es-ES" dirty="0"/>
          </a:p>
        </p:txBody>
      </p:sp>
    </p:spTree>
    <p:extLst>
      <p:ext uri="{BB962C8B-B14F-4D97-AF65-F5344CB8AC3E}">
        <p14:creationId xmlns:p14="http://schemas.microsoft.com/office/powerpoint/2010/main" val="4602755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36550"/>
            <a:ext cx="12192000" cy="6184900"/>
          </a:xfrm>
          <a:prstGeom prst="rect">
            <a:avLst/>
          </a:prstGeom>
        </p:spPr>
      </p:pic>
    </p:spTree>
    <p:extLst>
      <p:ext uri="{BB962C8B-B14F-4D97-AF65-F5344CB8AC3E}">
        <p14:creationId xmlns:p14="http://schemas.microsoft.com/office/powerpoint/2010/main" val="32882923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CuadroTexto"/>
          <p:cNvSpPr txBox="1"/>
          <p:nvPr/>
        </p:nvSpPr>
        <p:spPr>
          <a:xfrm>
            <a:off x="2503161" y="228107"/>
            <a:ext cx="7381652" cy="343620"/>
          </a:xfrm>
          <a:prstGeom prst="rect">
            <a:avLst/>
          </a:prstGeom>
          <a:noFill/>
        </p:spPr>
        <p:txBody>
          <a:bodyPr wrap="square" rtlCol="0">
            <a:spAutoFit/>
          </a:bodyPr>
          <a:lstStyle/>
          <a:p>
            <a:pPr algn="ctr"/>
            <a:r>
              <a:rPr lang="it-IT" sz="1633" dirty="0"/>
              <a:t>Le truppe SOCOM deplegaron la sua attività nel 2016 in 138 paesi</a:t>
            </a:r>
            <a:endParaRPr lang="es-ES_tradnl" sz="1633" dirty="0"/>
          </a:p>
        </p:txBody>
      </p:sp>
      <p:pic>
        <p:nvPicPr>
          <p:cNvPr id="3074" name="Picture 2"/>
          <p:cNvPicPr>
            <a:picLocks noChangeAspect="1" noChangeArrowheads="1"/>
          </p:cNvPicPr>
          <p:nvPr/>
        </p:nvPicPr>
        <p:blipFill>
          <a:blip r:embed="rId2" cstate="print"/>
          <a:srcRect/>
          <a:stretch>
            <a:fillRect/>
          </a:stretch>
        </p:blipFill>
        <p:spPr bwMode="auto">
          <a:xfrm>
            <a:off x="2176539" y="881350"/>
            <a:ext cx="7880507" cy="5201826"/>
          </a:xfrm>
          <a:prstGeom prst="rect">
            <a:avLst/>
          </a:prstGeom>
          <a:noFill/>
          <a:ln w="9525">
            <a:noFill/>
            <a:miter lim="800000"/>
            <a:headEnd/>
            <a:tailEnd/>
          </a:ln>
          <a:effectLst/>
        </p:spPr>
      </p:pic>
      <p:sp>
        <p:nvSpPr>
          <p:cNvPr id="5" name="4 Rectángulo"/>
          <p:cNvSpPr/>
          <p:nvPr/>
        </p:nvSpPr>
        <p:spPr>
          <a:xfrm>
            <a:off x="4854838" y="6303271"/>
            <a:ext cx="2990755" cy="343620"/>
          </a:xfrm>
          <a:prstGeom prst="rect">
            <a:avLst/>
          </a:prstGeom>
        </p:spPr>
        <p:txBody>
          <a:bodyPr wrap="none">
            <a:spAutoFit/>
          </a:bodyPr>
          <a:lstStyle/>
          <a:p>
            <a:r>
              <a:rPr lang="it-IT" sz="1633" dirty="0"/>
              <a:t>rosso: destinazioni non dichiarati</a:t>
            </a:r>
            <a:endParaRPr lang="es-ES_tradnl" sz="1633" dirty="0"/>
          </a:p>
        </p:txBody>
      </p:sp>
    </p:spTree>
    <p:extLst>
      <p:ext uri="{BB962C8B-B14F-4D97-AF65-F5344CB8AC3E}">
        <p14:creationId xmlns:p14="http://schemas.microsoft.com/office/powerpoint/2010/main" val="8122393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CuadroTexto"/>
          <p:cNvSpPr txBox="1"/>
          <p:nvPr/>
        </p:nvSpPr>
        <p:spPr>
          <a:xfrm>
            <a:off x="2503161" y="228107"/>
            <a:ext cx="7381652" cy="343620"/>
          </a:xfrm>
          <a:prstGeom prst="rect">
            <a:avLst/>
          </a:prstGeom>
          <a:noFill/>
        </p:spPr>
        <p:txBody>
          <a:bodyPr wrap="square" rtlCol="0">
            <a:spAutoFit/>
          </a:bodyPr>
          <a:lstStyle/>
          <a:p>
            <a:pPr algn="ctr"/>
            <a:r>
              <a:rPr lang="it-IT" sz="1633" dirty="0"/>
              <a:t>Le truppe SOCOM deplegaron la sua attività nel 2016 in 138 paesi</a:t>
            </a:r>
            <a:endParaRPr lang="es-ES_tradnl" sz="1633" dirty="0"/>
          </a:p>
        </p:txBody>
      </p:sp>
      <p:pic>
        <p:nvPicPr>
          <p:cNvPr id="4098" name="Picture 2"/>
          <p:cNvPicPr>
            <a:picLocks noChangeAspect="1" noChangeArrowheads="1"/>
          </p:cNvPicPr>
          <p:nvPr/>
        </p:nvPicPr>
        <p:blipFill>
          <a:blip r:embed="rId2" cstate="print"/>
          <a:srcRect/>
          <a:stretch>
            <a:fillRect/>
          </a:stretch>
        </p:blipFill>
        <p:spPr bwMode="auto">
          <a:xfrm>
            <a:off x="2111215" y="1011999"/>
            <a:ext cx="8079248" cy="5158622"/>
          </a:xfrm>
          <a:prstGeom prst="rect">
            <a:avLst/>
          </a:prstGeom>
          <a:noFill/>
          <a:ln w="9525">
            <a:noFill/>
            <a:miter lim="800000"/>
            <a:headEnd/>
            <a:tailEnd/>
          </a:ln>
          <a:effectLst/>
        </p:spPr>
      </p:pic>
      <p:sp>
        <p:nvSpPr>
          <p:cNvPr id="5" name="4 Rectángulo"/>
          <p:cNvSpPr/>
          <p:nvPr/>
        </p:nvSpPr>
        <p:spPr>
          <a:xfrm>
            <a:off x="4854838" y="6303271"/>
            <a:ext cx="2990755" cy="343620"/>
          </a:xfrm>
          <a:prstGeom prst="rect">
            <a:avLst/>
          </a:prstGeom>
        </p:spPr>
        <p:txBody>
          <a:bodyPr wrap="none">
            <a:spAutoFit/>
          </a:bodyPr>
          <a:lstStyle/>
          <a:p>
            <a:r>
              <a:rPr lang="it-IT" sz="1633" dirty="0"/>
              <a:t>rosso: destinazioni non dichiarati</a:t>
            </a:r>
            <a:endParaRPr lang="es-ES_tradnl" sz="1633" dirty="0"/>
          </a:p>
        </p:txBody>
      </p:sp>
    </p:spTree>
    <p:extLst>
      <p:ext uri="{BB962C8B-B14F-4D97-AF65-F5344CB8AC3E}">
        <p14:creationId xmlns:p14="http://schemas.microsoft.com/office/powerpoint/2010/main" val="99149755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nvGraphicFramePr>
        <p:xfrm>
          <a:off x="403051" y="1704405"/>
          <a:ext cx="3454400" cy="3338464"/>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70840">
                <a:tc>
                  <a:txBody>
                    <a:bodyPr/>
                    <a:lstStyle/>
                    <a:p>
                      <a:pPr marL="0" algn="l" defTabSz="914400" rtl="0" eaLnBrk="1" fontAlgn="b" latinLnBrk="0" hangingPunct="1"/>
                      <a:r>
                        <a:rPr lang="es-ES" sz="2000" u="none" strike="noStrike" kern="1200" dirty="0">
                          <a:effectLst/>
                        </a:rPr>
                        <a:t>Europa</a:t>
                      </a:r>
                      <a:endParaRPr lang="es-ES" sz="2000" b="0" i="0" u="none" strike="noStrike" kern="1200" dirty="0">
                        <a:solidFill>
                          <a:schemeClr val="dk1"/>
                        </a:solidFill>
                        <a:effectLst/>
                        <a:latin typeface="Calibri" panose="020F0502020204030204" pitchFamily="34" charset="0"/>
                        <a:ea typeface="+mn-ea"/>
                        <a:cs typeface="+mn-cs"/>
                      </a:endParaRPr>
                    </a:p>
                  </a:txBody>
                  <a:tcPr marL="7620" marR="7620" marT="7620" marB="0" anchor="b"/>
                </a:tc>
                <a:tc>
                  <a:txBody>
                    <a:bodyPr/>
                    <a:lstStyle/>
                    <a:p>
                      <a:pPr marL="0" algn="r" defTabSz="914400" rtl="0" eaLnBrk="1" fontAlgn="b" latinLnBrk="0" hangingPunct="1"/>
                      <a:r>
                        <a:rPr lang="es-ES" sz="2000" u="none" strike="noStrike" kern="1200" dirty="0">
                          <a:effectLst/>
                        </a:rPr>
                        <a:t>56.7</a:t>
                      </a:r>
                      <a:endParaRPr lang="es-ES" sz="2000" b="0" i="0" u="none" strike="noStrike" kern="1200" dirty="0">
                        <a:solidFill>
                          <a:schemeClr val="dk1"/>
                        </a:solidFill>
                        <a:effectLst/>
                        <a:latin typeface="Calibri" panose="020F0502020204030204" pitchFamily="34" charset="0"/>
                        <a:ea typeface="+mn-ea"/>
                        <a:cs typeface="+mn-cs"/>
                      </a:endParaRPr>
                    </a:p>
                  </a:txBody>
                  <a:tcPr marL="7620" marR="7620" marT="7620" marB="0" anchor="b"/>
                </a:tc>
                <a:extLst>
                  <a:ext uri="{0D108BD9-81ED-4DB2-BD59-A6C34878D82A}">
                    <a16:rowId xmlns:a16="http://schemas.microsoft.com/office/drawing/2014/main" val="988688643"/>
                  </a:ext>
                </a:extLst>
              </a:tr>
              <a:tr h="370840">
                <a:tc>
                  <a:txBody>
                    <a:bodyPr/>
                    <a:lstStyle/>
                    <a:p>
                      <a:pPr algn="l" fontAlgn="b"/>
                      <a:r>
                        <a:rPr lang="es-ES" sz="2000" i="1" u="none" strike="noStrike" dirty="0">
                          <a:effectLst/>
                        </a:rPr>
                        <a:t>Unión Europea</a:t>
                      </a:r>
                      <a:endParaRPr lang="es-ES" sz="2000" b="0" i="1"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i="1" u="none" strike="noStrike" dirty="0">
                          <a:effectLst/>
                        </a:rPr>
                        <a:t>49.3</a:t>
                      </a:r>
                      <a:endParaRPr lang="es-ES" sz="2000" b="0" i="1" u="none" strike="noStrike" dirty="0">
                        <a:effectLst/>
                        <a:latin typeface="Calibri" panose="020F0502020204030204" pitchFamily="34" charset="0"/>
                      </a:endParaRPr>
                    </a:p>
                  </a:txBody>
                  <a:tcPr marL="7620" marR="7620" marT="7620" marB="0" anchor="b"/>
                </a:tc>
                <a:extLst>
                  <a:ext uri="{0D108BD9-81ED-4DB2-BD59-A6C34878D82A}">
                    <a16:rowId xmlns:a16="http://schemas.microsoft.com/office/drawing/2014/main" val="338207076"/>
                  </a:ext>
                </a:extLst>
              </a:tr>
              <a:tr h="370840">
                <a:tc>
                  <a:txBody>
                    <a:bodyPr/>
                    <a:lstStyle/>
                    <a:p>
                      <a:pPr algn="l" fontAlgn="b"/>
                      <a:r>
                        <a:rPr lang="es-ES" sz="2000" u="none" strike="noStrike">
                          <a:effectLst/>
                        </a:rPr>
                        <a:t>Asia and Pacific</a:t>
                      </a:r>
                      <a:endParaRPr lang="es-ES" sz="2000" b="0" i="0" u="none" strike="noStrike">
                        <a:solidFill>
                          <a:srgbClr val="000000"/>
                        </a:solidFill>
                        <a:effectLst/>
                        <a:latin typeface="Calibri" panose="020F0502020204030204" pitchFamily="34" charset="0"/>
                      </a:endParaRPr>
                    </a:p>
                  </a:txBody>
                  <a:tcPr marL="7620" marR="7620" marT="7620" marB="0" anchor="b"/>
                </a:tc>
                <a:tc>
                  <a:txBody>
                    <a:bodyPr/>
                    <a:lstStyle/>
                    <a:p>
                      <a:pPr algn="r" fontAlgn="b"/>
                      <a:r>
                        <a:rPr lang="es-ES" sz="2000" u="none" strike="noStrike" dirty="0">
                          <a:effectLst/>
                        </a:rPr>
                        <a:t>15.5</a:t>
                      </a:r>
                      <a:endParaRPr lang="es-ES" sz="2000" b="0" i="0" u="none" strike="noStrike" dirty="0">
                        <a:effectLst/>
                        <a:latin typeface="Calibri" panose="020F0502020204030204" pitchFamily="34" charset="0"/>
                      </a:endParaRPr>
                    </a:p>
                  </a:txBody>
                  <a:tcPr marL="7620" marR="7620" marT="7620" marB="0" anchor="b"/>
                </a:tc>
                <a:extLst>
                  <a:ext uri="{0D108BD9-81ED-4DB2-BD59-A6C34878D82A}">
                    <a16:rowId xmlns:a16="http://schemas.microsoft.com/office/drawing/2014/main" val="4222263290"/>
                  </a:ext>
                </a:extLst>
              </a:tr>
              <a:tr h="338258">
                <a:tc>
                  <a:txBody>
                    <a:bodyPr/>
                    <a:lstStyle/>
                    <a:p>
                      <a:pPr algn="l" fontAlgn="b"/>
                      <a:r>
                        <a:rPr lang="es-ES" sz="2000" u="none" strike="noStrike" dirty="0">
                          <a:effectLst/>
                        </a:rPr>
                        <a:t>América del norte</a:t>
                      </a:r>
                      <a:endParaRPr lang="es-ES" sz="2000" b="0" i="0" u="none" strike="noStrike" dirty="0">
                        <a:effectLst/>
                        <a:latin typeface="Calibri" panose="020F0502020204030204" pitchFamily="34" charset="0"/>
                      </a:endParaRPr>
                    </a:p>
                  </a:txBody>
                  <a:tcPr marL="7620" marR="7620" marT="7620" marB="0" anchor="b"/>
                </a:tc>
                <a:tc>
                  <a:txBody>
                    <a:bodyPr/>
                    <a:lstStyle/>
                    <a:p>
                      <a:pPr algn="r" fontAlgn="b"/>
                      <a:r>
                        <a:rPr lang="es-ES" sz="2000" u="none" strike="noStrike" dirty="0">
                          <a:effectLst/>
                        </a:rPr>
                        <a:t>    </a:t>
                      </a:r>
                      <a:r>
                        <a:rPr lang="es-ES" sz="2000" u="none" strike="noStrike" dirty="0" smtClean="0">
                          <a:effectLst/>
                        </a:rPr>
                        <a:t>10.25   </a:t>
                      </a:r>
                      <a:endParaRPr lang="es-ES" sz="2000" b="0" i="0" u="none" strike="noStrike" dirty="0">
                        <a:effectLst/>
                        <a:latin typeface="Calibri" panose="020F0502020204030204" pitchFamily="34" charset="0"/>
                      </a:endParaRPr>
                    </a:p>
                  </a:txBody>
                  <a:tcPr marL="7620" marR="7620" marT="7620" marB="0" anchor="b"/>
                </a:tc>
                <a:extLst>
                  <a:ext uri="{0D108BD9-81ED-4DB2-BD59-A6C34878D82A}">
                    <a16:rowId xmlns:a16="http://schemas.microsoft.com/office/drawing/2014/main" val="4222370869"/>
                  </a:ext>
                </a:extLst>
              </a:tr>
              <a:tr h="404326">
                <a:tc>
                  <a:txBody>
                    <a:bodyPr/>
                    <a:lstStyle/>
                    <a:p>
                      <a:pPr algn="l" fontAlgn="b"/>
                      <a:r>
                        <a:rPr lang="es-ES" sz="2000" u="none" strike="noStrike" dirty="0">
                          <a:effectLst/>
                        </a:rPr>
                        <a:t>Caribe</a:t>
                      </a:r>
                      <a:endParaRPr lang="es-ES" sz="2000" b="0" i="0" u="none" strike="noStrike" dirty="0">
                        <a:effectLst/>
                        <a:latin typeface="Calibri" panose="020F0502020204030204" pitchFamily="34" charset="0"/>
                      </a:endParaRPr>
                    </a:p>
                  </a:txBody>
                  <a:tcPr marL="7620" marR="7620" marT="7620" marB="0" anchor="b"/>
                </a:tc>
                <a:tc>
                  <a:txBody>
                    <a:bodyPr/>
                    <a:lstStyle/>
                    <a:p>
                      <a:pPr algn="r" fontAlgn="b"/>
                      <a:r>
                        <a:rPr lang="es-ES" sz="2000" u="none" strike="noStrike" dirty="0">
                          <a:effectLst/>
                        </a:rPr>
                        <a:t>       </a:t>
                      </a:r>
                      <a:r>
                        <a:rPr lang="es-ES" sz="2000" u="none" strike="noStrike" dirty="0" smtClean="0">
                          <a:effectLst/>
                        </a:rPr>
                        <a:t>11.5   </a:t>
                      </a:r>
                      <a:endParaRPr lang="es-ES" sz="2000" b="0" i="0" u="none" strike="noStrike" dirty="0">
                        <a:effectLst/>
                        <a:latin typeface="Calibri" panose="020F0502020204030204" pitchFamily="34" charset="0"/>
                      </a:endParaRPr>
                    </a:p>
                  </a:txBody>
                  <a:tcPr marL="7620" marR="7620" marT="7620" marB="0" anchor="b"/>
                </a:tc>
                <a:extLst>
                  <a:ext uri="{0D108BD9-81ED-4DB2-BD59-A6C34878D82A}">
                    <a16:rowId xmlns:a16="http://schemas.microsoft.com/office/drawing/2014/main" val="925434913"/>
                  </a:ext>
                </a:extLst>
              </a:tr>
              <a:tr h="370840">
                <a:tc>
                  <a:txBody>
                    <a:bodyPr/>
                    <a:lstStyle/>
                    <a:p>
                      <a:pPr algn="l" fontAlgn="b"/>
                      <a:r>
                        <a:rPr lang="es-ES" sz="2000" u="none" strike="noStrike">
                          <a:effectLst/>
                        </a:rPr>
                        <a:t>Sudamerica</a:t>
                      </a:r>
                      <a:endParaRPr lang="es-ES" sz="2000" b="0" i="0" u="none" strike="noStrike">
                        <a:solidFill>
                          <a:srgbClr val="000000"/>
                        </a:solidFill>
                        <a:effectLst/>
                        <a:latin typeface="Calibri" panose="020F0502020204030204" pitchFamily="34" charset="0"/>
                      </a:endParaRPr>
                    </a:p>
                  </a:txBody>
                  <a:tcPr marL="7620" marR="7620" marT="7620" marB="0" anchor="b"/>
                </a:tc>
                <a:tc>
                  <a:txBody>
                    <a:bodyPr/>
                    <a:lstStyle/>
                    <a:p>
                      <a:pPr algn="r" fontAlgn="b"/>
                      <a:r>
                        <a:rPr lang="es-ES" sz="2000" u="none" strike="noStrike">
                          <a:effectLst/>
                        </a:rPr>
                        <a:t>3.3</a:t>
                      </a:r>
                      <a:endParaRPr lang="es-ES" sz="2000" b="0" i="0" u="none" strike="noStrike">
                        <a:effectLst/>
                        <a:latin typeface="Calibri" panose="020F0502020204030204" pitchFamily="34" charset="0"/>
                      </a:endParaRPr>
                    </a:p>
                  </a:txBody>
                  <a:tcPr marL="7620" marR="7620" marT="7620" marB="0" anchor="b"/>
                </a:tc>
                <a:extLst>
                  <a:ext uri="{0D108BD9-81ED-4DB2-BD59-A6C34878D82A}">
                    <a16:rowId xmlns:a16="http://schemas.microsoft.com/office/drawing/2014/main" val="3971270557"/>
                  </a:ext>
                </a:extLst>
              </a:tr>
              <a:tr h="370840">
                <a:tc>
                  <a:txBody>
                    <a:bodyPr/>
                    <a:lstStyle/>
                    <a:p>
                      <a:pPr algn="l" fontAlgn="b"/>
                      <a:r>
                        <a:rPr lang="es-ES" sz="2000" u="none" strike="noStrike">
                          <a:effectLst/>
                        </a:rPr>
                        <a:t>Medio oriente</a:t>
                      </a:r>
                      <a:endParaRPr lang="es-ES" sz="2000" b="0" i="0" u="none" strike="noStrike">
                        <a:solidFill>
                          <a:srgbClr val="000000"/>
                        </a:solidFill>
                        <a:effectLst/>
                        <a:latin typeface="Calibri" panose="020F0502020204030204" pitchFamily="34" charset="0"/>
                      </a:endParaRPr>
                    </a:p>
                  </a:txBody>
                  <a:tcPr marL="7620" marR="7620" marT="7620" marB="0" anchor="b"/>
                </a:tc>
                <a:tc>
                  <a:txBody>
                    <a:bodyPr/>
                    <a:lstStyle/>
                    <a:p>
                      <a:pPr algn="r" fontAlgn="b"/>
                      <a:r>
                        <a:rPr lang="es-ES" sz="2000" u="none" strike="noStrike">
                          <a:effectLst/>
                        </a:rPr>
                        <a:t>1.1</a:t>
                      </a:r>
                      <a:endParaRPr lang="es-ES" sz="2000" b="0" i="0" u="none" strike="noStrike">
                        <a:effectLst/>
                        <a:latin typeface="Calibri" panose="020F0502020204030204" pitchFamily="34" charset="0"/>
                      </a:endParaRPr>
                    </a:p>
                  </a:txBody>
                  <a:tcPr marL="7620" marR="7620" marT="7620" marB="0" anchor="b"/>
                </a:tc>
                <a:extLst>
                  <a:ext uri="{0D108BD9-81ED-4DB2-BD59-A6C34878D82A}">
                    <a16:rowId xmlns:a16="http://schemas.microsoft.com/office/drawing/2014/main" val="1810412647"/>
                  </a:ext>
                </a:extLst>
              </a:tr>
              <a:tr h="370840">
                <a:tc>
                  <a:txBody>
                    <a:bodyPr/>
                    <a:lstStyle/>
                    <a:p>
                      <a:pPr algn="l" fontAlgn="b"/>
                      <a:r>
                        <a:rPr lang="es-ES" sz="2000" u="none" strike="noStrike">
                          <a:effectLst/>
                        </a:rPr>
                        <a:t>Africa</a:t>
                      </a:r>
                      <a:endParaRPr lang="es-ES" sz="2000" b="0" i="0" u="none" strike="noStrike">
                        <a:solidFill>
                          <a:srgbClr val="000000"/>
                        </a:solidFill>
                        <a:effectLst/>
                        <a:latin typeface="Calibri" panose="020F0502020204030204" pitchFamily="34" charset="0"/>
                      </a:endParaRPr>
                    </a:p>
                  </a:txBody>
                  <a:tcPr marL="7620" marR="7620" marT="7620" marB="0" anchor="b"/>
                </a:tc>
                <a:tc>
                  <a:txBody>
                    <a:bodyPr/>
                    <a:lstStyle/>
                    <a:p>
                      <a:pPr algn="r" fontAlgn="b"/>
                      <a:r>
                        <a:rPr lang="es-ES" sz="2000" u="none" strike="noStrike">
                          <a:effectLst/>
                        </a:rPr>
                        <a:t>1.1</a:t>
                      </a:r>
                      <a:endParaRPr lang="es-ES" sz="2000" b="0" i="0" u="none" strike="noStrike">
                        <a:effectLst/>
                        <a:latin typeface="Calibri" panose="020F0502020204030204" pitchFamily="34" charset="0"/>
                      </a:endParaRPr>
                    </a:p>
                  </a:txBody>
                  <a:tcPr marL="7620" marR="7620" marT="7620" marB="0" anchor="b"/>
                </a:tc>
                <a:extLst>
                  <a:ext uri="{0D108BD9-81ED-4DB2-BD59-A6C34878D82A}">
                    <a16:rowId xmlns:a16="http://schemas.microsoft.com/office/drawing/2014/main" val="1555280602"/>
                  </a:ext>
                </a:extLst>
              </a:tr>
              <a:tr h="370840">
                <a:tc>
                  <a:txBody>
                    <a:bodyPr/>
                    <a:lstStyle/>
                    <a:p>
                      <a:pPr algn="l" fontAlgn="b"/>
                      <a:r>
                        <a:rPr lang="es-ES" sz="2000" u="none" strike="noStrike" dirty="0" err="1">
                          <a:effectLst/>
                        </a:rPr>
                        <a:t>America</a:t>
                      </a:r>
                      <a:r>
                        <a:rPr lang="es-ES" sz="2000" u="none" strike="noStrike" dirty="0">
                          <a:effectLst/>
                        </a:rPr>
                        <a:t> Central</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u="none" strike="noStrike" dirty="0">
                          <a:effectLst/>
                        </a:rPr>
                        <a:t>0.5</a:t>
                      </a:r>
                      <a:endParaRPr lang="es-ES" sz="2000" b="0" i="0" u="none" strike="noStrike" dirty="0">
                        <a:effectLst/>
                        <a:latin typeface="Calibri" panose="020F0502020204030204" pitchFamily="34" charset="0"/>
                      </a:endParaRPr>
                    </a:p>
                  </a:txBody>
                  <a:tcPr marL="7620" marR="7620" marT="7620" marB="0" anchor="b"/>
                </a:tc>
                <a:extLst>
                  <a:ext uri="{0D108BD9-81ED-4DB2-BD59-A6C34878D82A}">
                    <a16:rowId xmlns:a16="http://schemas.microsoft.com/office/drawing/2014/main" val="462423496"/>
                  </a:ext>
                </a:extLst>
              </a:tr>
            </a:tbl>
          </a:graphicData>
        </a:graphic>
      </p:graphicFrame>
      <p:sp>
        <p:nvSpPr>
          <p:cNvPr id="3" name="CuadroTexto 2"/>
          <p:cNvSpPr txBox="1"/>
          <p:nvPr/>
        </p:nvSpPr>
        <p:spPr>
          <a:xfrm>
            <a:off x="2130251" y="411982"/>
            <a:ext cx="7479575" cy="954107"/>
          </a:xfrm>
          <a:prstGeom prst="rect">
            <a:avLst/>
          </a:prstGeom>
          <a:noFill/>
        </p:spPr>
        <p:txBody>
          <a:bodyPr wrap="square" rtlCol="0">
            <a:spAutoFit/>
          </a:bodyPr>
          <a:lstStyle/>
          <a:p>
            <a:r>
              <a:rPr lang="es-ES" sz="2800" dirty="0" smtClean="0"/>
              <a:t>IDE </a:t>
            </a:r>
            <a:r>
              <a:rPr lang="es-ES" sz="2800" dirty="0" smtClean="0">
                <a:solidFill>
                  <a:srgbClr val="FF0000"/>
                </a:solidFill>
              </a:rPr>
              <a:t>desde</a:t>
            </a:r>
            <a:r>
              <a:rPr lang="es-ES" sz="2800" dirty="0" smtClean="0"/>
              <a:t> Estados Unidos por regiones 1982-2021</a:t>
            </a:r>
          </a:p>
          <a:p>
            <a:r>
              <a:rPr lang="es-ES" sz="2800" dirty="0" smtClean="0"/>
              <a:t>total: 95,2 billones de USD</a:t>
            </a:r>
            <a:endParaRPr lang="es-ES" sz="2800" dirty="0"/>
          </a:p>
        </p:txBody>
      </p:sp>
      <p:sp>
        <p:nvSpPr>
          <p:cNvPr id="4" name="CuadroTexto 3"/>
          <p:cNvSpPr txBox="1"/>
          <p:nvPr/>
        </p:nvSpPr>
        <p:spPr>
          <a:xfrm>
            <a:off x="793820" y="6129495"/>
            <a:ext cx="1336431" cy="369332"/>
          </a:xfrm>
          <a:prstGeom prst="rect">
            <a:avLst/>
          </a:prstGeom>
          <a:noFill/>
        </p:spPr>
        <p:txBody>
          <a:bodyPr wrap="square" rtlCol="0">
            <a:spAutoFit/>
          </a:bodyPr>
          <a:lstStyle/>
          <a:p>
            <a:r>
              <a:rPr lang="es-ES" dirty="0" smtClean="0"/>
              <a:t>BEA</a:t>
            </a:r>
            <a:endParaRPr lang="es-ES" dirty="0"/>
          </a:p>
        </p:txBody>
      </p:sp>
      <p:graphicFrame>
        <p:nvGraphicFramePr>
          <p:cNvPr id="5" name="Tabla 4"/>
          <p:cNvGraphicFramePr>
            <a:graphicFrameLocks noGrp="1"/>
          </p:cNvGraphicFramePr>
          <p:nvPr/>
        </p:nvGraphicFramePr>
        <p:xfrm>
          <a:off x="4404528" y="1704405"/>
          <a:ext cx="3454400" cy="3726290"/>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87826">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United</a:t>
                      </a:r>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Kingdom</a:t>
                      </a:r>
                      <a:r>
                        <a:rPr lang="es-ES" sz="2000" b="0" i="0" u="none" strike="noStrike" dirty="0" smtClean="0">
                          <a:solidFill>
                            <a:srgbClr val="000000"/>
                          </a:solidFill>
                          <a:effectLst/>
                          <a:latin typeface="Calibri" panose="020F0502020204030204" pitchFamily="34" charset="0"/>
                        </a:rPr>
                        <a:t> </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dirty="0">
                          <a:effectLst/>
                          <a:latin typeface="Calibri" panose="020F0502020204030204" pitchFamily="34" charset="0"/>
                        </a:rPr>
                        <a:t>14.1</a:t>
                      </a:r>
                    </a:p>
                  </a:txBody>
                  <a:tcPr marL="7620" marR="7620" marT="7620" marB="0" anchor="b"/>
                </a:tc>
                <a:extLst>
                  <a:ext uri="{0D108BD9-81ED-4DB2-BD59-A6C34878D82A}">
                    <a16:rowId xmlns:a16="http://schemas.microsoft.com/office/drawing/2014/main" val="988688643"/>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Netherlands</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13.1</a:t>
                      </a:r>
                    </a:p>
                  </a:txBody>
                  <a:tcPr marL="7620" marR="7620" marT="7620" marB="0" anchor="b"/>
                </a:tc>
                <a:extLst>
                  <a:ext uri="{0D108BD9-81ED-4DB2-BD59-A6C34878D82A}">
                    <a16:rowId xmlns:a16="http://schemas.microsoft.com/office/drawing/2014/main" val="2173524252"/>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Luxembourg</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8.4</a:t>
                      </a:r>
                    </a:p>
                  </a:txBody>
                  <a:tcPr marL="7620" marR="7620" marT="7620" marB="0" anchor="b"/>
                </a:tc>
                <a:extLst>
                  <a:ext uri="{0D108BD9-81ED-4DB2-BD59-A6C34878D82A}">
                    <a16:rowId xmlns:a16="http://schemas.microsoft.com/office/drawing/2014/main" val="338207076"/>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Canada</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8.1</a:t>
                      </a:r>
                    </a:p>
                  </a:txBody>
                  <a:tcPr marL="7620" marR="7620" marT="7620" marB="0" anchor="b"/>
                </a:tc>
                <a:extLst>
                  <a:ext uri="{0D108BD9-81ED-4DB2-BD59-A6C34878D82A}">
                    <a16:rowId xmlns:a16="http://schemas.microsoft.com/office/drawing/2014/main" val="4222263290"/>
                  </a:ext>
                </a:extLst>
              </a:tr>
              <a:tr h="338258">
                <a:tc>
                  <a:txBody>
                    <a:bodyPr/>
                    <a:lstStyle/>
                    <a:p>
                      <a:pPr algn="l" fontAlgn="b"/>
                      <a:r>
                        <a:rPr lang="es-ES" sz="2000" b="0" i="0" u="none" strike="noStrike" dirty="0">
                          <a:solidFill>
                            <a:srgbClr val="000000"/>
                          </a:solidFill>
                          <a:effectLst/>
                          <a:latin typeface="Calibri" panose="020F0502020204030204" pitchFamily="34" charset="0"/>
                        </a:rPr>
                        <a:t> </a:t>
                      </a:r>
                      <a:r>
                        <a:rPr lang="es-ES" sz="2000" b="0" i="0" u="none" strike="noStrike" dirty="0" smtClean="0">
                          <a:solidFill>
                            <a:srgbClr val="000000"/>
                          </a:solidFill>
                          <a:effectLst/>
                          <a:latin typeface="Calibri" panose="020F0502020204030204" pitchFamily="34" charset="0"/>
                        </a:rPr>
                        <a:t>Bermuda</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dirty="0">
                          <a:effectLst/>
                          <a:latin typeface="Calibri" panose="020F0502020204030204" pitchFamily="34" charset="0"/>
                        </a:rPr>
                        <a:t>5.7</a:t>
                      </a:r>
                    </a:p>
                  </a:txBody>
                  <a:tcPr marL="7620" marR="7620" marT="7620" marB="0" anchor="b"/>
                </a:tc>
                <a:extLst>
                  <a:ext uri="{0D108BD9-81ED-4DB2-BD59-A6C34878D82A}">
                    <a16:rowId xmlns:a16="http://schemas.microsoft.com/office/drawing/2014/main" val="4222370869"/>
                  </a:ext>
                </a:extLst>
              </a:tr>
              <a:tr h="404326">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Ireland</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5.2</a:t>
                      </a:r>
                    </a:p>
                  </a:txBody>
                  <a:tcPr marL="7620" marR="7620" marT="7620" marB="0" anchor="b"/>
                </a:tc>
                <a:extLst>
                  <a:ext uri="{0D108BD9-81ED-4DB2-BD59-A6C34878D82A}">
                    <a16:rowId xmlns:a16="http://schemas.microsoft.com/office/drawing/2014/main" val="925434913"/>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UK</a:t>
                      </a:r>
                      <a:r>
                        <a:rPr lang="es-ES" sz="2000" b="0" i="0" u="none" strike="noStrike" baseline="0"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Islands</a:t>
                      </a:r>
                      <a:r>
                        <a:rPr lang="es-ES" sz="2000" b="0" i="0" u="none" strike="noStrike" dirty="0">
                          <a:solidFill>
                            <a:srgbClr val="000000"/>
                          </a:solidFill>
                          <a:effectLst/>
                          <a:latin typeface="Calibri" panose="020F0502020204030204" pitchFamily="34" charset="0"/>
                        </a:rPr>
                        <a:t>, </a:t>
                      </a:r>
                      <a:r>
                        <a:rPr lang="es-ES" sz="2000" b="0" i="0" u="none" strike="noStrike" dirty="0" err="1">
                          <a:solidFill>
                            <a:srgbClr val="000000"/>
                          </a:solidFill>
                          <a:effectLst/>
                          <a:latin typeface="Calibri" panose="020F0502020204030204" pitchFamily="34" charset="0"/>
                        </a:rPr>
                        <a:t>Caribbean</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4.5</a:t>
                      </a:r>
                    </a:p>
                  </a:txBody>
                  <a:tcPr marL="7620" marR="7620" marT="7620" marB="0" anchor="b"/>
                </a:tc>
                <a:extLst>
                  <a:ext uri="{0D108BD9-81ED-4DB2-BD59-A6C34878D82A}">
                    <a16:rowId xmlns:a16="http://schemas.microsoft.com/office/drawing/2014/main" val="3971270557"/>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Switzerland</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3.7</a:t>
                      </a:r>
                    </a:p>
                  </a:txBody>
                  <a:tcPr marL="7620" marR="7620" marT="7620" marB="0" anchor="b"/>
                </a:tc>
                <a:extLst>
                  <a:ext uri="{0D108BD9-81ED-4DB2-BD59-A6C34878D82A}">
                    <a16:rowId xmlns:a16="http://schemas.microsoft.com/office/drawing/2014/main" val="1810412647"/>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Singapore</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3.6</a:t>
                      </a:r>
                    </a:p>
                  </a:txBody>
                  <a:tcPr marL="7620" marR="7620" marT="7620" marB="0" anchor="b"/>
                </a:tc>
                <a:extLst>
                  <a:ext uri="{0D108BD9-81ED-4DB2-BD59-A6C34878D82A}">
                    <a16:rowId xmlns:a16="http://schemas.microsoft.com/office/drawing/2014/main" val="3610263307"/>
                  </a:ext>
                </a:extLst>
              </a:tr>
              <a:tr h="370840">
                <a:tc>
                  <a:txBody>
                    <a:bodyPr/>
                    <a:lstStyle/>
                    <a:p>
                      <a:pPr algn="l" fontAlgn="b"/>
                      <a:r>
                        <a:rPr lang="es-ES" sz="2000" b="0" i="0" u="none" strike="noStrike" dirty="0" smtClean="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Germany</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dirty="0">
                          <a:effectLst/>
                          <a:latin typeface="Calibri" panose="020F0502020204030204" pitchFamily="34" charset="0"/>
                        </a:rPr>
                        <a:t>3.1</a:t>
                      </a:r>
                    </a:p>
                  </a:txBody>
                  <a:tcPr marL="7620" marR="7620" marT="7620" marB="0" anchor="b"/>
                </a:tc>
                <a:extLst>
                  <a:ext uri="{0D108BD9-81ED-4DB2-BD59-A6C34878D82A}">
                    <a16:rowId xmlns:a16="http://schemas.microsoft.com/office/drawing/2014/main" val="3230186149"/>
                  </a:ext>
                </a:extLst>
              </a:tr>
            </a:tbl>
          </a:graphicData>
        </a:graphic>
      </p:graphicFrame>
      <p:graphicFrame>
        <p:nvGraphicFramePr>
          <p:cNvPr id="6" name="Tabla 5"/>
          <p:cNvGraphicFramePr>
            <a:graphicFrameLocks noGrp="1"/>
          </p:cNvGraphicFramePr>
          <p:nvPr/>
        </p:nvGraphicFramePr>
        <p:xfrm>
          <a:off x="8315570" y="2075697"/>
          <a:ext cx="3454400" cy="2595880"/>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70840">
                <a:tc>
                  <a:txBody>
                    <a:bodyPr/>
                    <a:lstStyle/>
                    <a:p>
                      <a:pPr algn="l" fontAlgn="b"/>
                      <a:r>
                        <a:rPr lang="es-ES" sz="2000" b="0" i="0" u="none" strike="noStrike" dirty="0">
                          <a:solidFill>
                            <a:srgbClr val="000000"/>
                          </a:solidFill>
                          <a:effectLst/>
                          <a:latin typeface="Calibri" panose="020F0502020204030204" pitchFamily="34" charset="0"/>
                        </a:rPr>
                        <a:t>  Australia</a:t>
                      </a:r>
                    </a:p>
                  </a:txBody>
                  <a:tcPr marL="7620" marR="7620" marT="7620" marB="0" anchor="b"/>
                </a:tc>
                <a:tc>
                  <a:txBody>
                    <a:bodyPr/>
                    <a:lstStyle/>
                    <a:p>
                      <a:pPr algn="r" fontAlgn="b"/>
                      <a:r>
                        <a:rPr lang="es-ES" sz="2000" b="0" i="0" u="none" strike="noStrike">
                          <a:effectLst/>
                          <a:latin typeface="Calibri" panose="020F0502020204030204" pitchFamily="34" charset="0"/>
                        </a:rPr>
                        <a:t>3.0</a:t>
                      </a:r>
                    </a:p>
                  </a:txBody>
                  <a:tcPr marL="7620" marR="7620" marT="7620" marB="0" anchor="b"/>
                </a:tc>
                <a:extLst>
                  <a:ext uri="{0D108BD9-81ED-4DB2-BD59-A6C34878D82A}">
                    <a16:rowId xmlns:a16="http://schemas.microsoft.com/office/drawing/2014/main" val="67787363"/>
                  </a:ext>
                </a:extLst>
              </a:tr>
              <a:tr h="370840">
                <a:tc>
                  <a:txBody>
                    <a:bodyPr/>
                    <a:lstStyle/>
                    <a:p>
                      <a:pPr algn="l" fontAlgn="b"/>
                      <a:r>
                        <a:rPr lang="es-ES" sz="2000" b="0" i="0" u="none" strike="noStrike">
                          <a:solidFill>
                            <a:srgbClr val="000000"/>
                          </a:solidFill>
                          <a:effectLst/>
                          <a:latin typeface="Calibri" panose="020F0502020204030204" pitchFamily="34" charset="0"/>
                        </a:rPr>
                        <a:t>  Japan</a:t>
                      </a:r>
                    </a:p>
                  </a:txBody>
                  <a:tcPr marL="7620" marR="7620" marT="7620" marB="0" anchor="b"/>
                </a:tc>
                <a:tc>
                  <a:txBody>
                    <a:bodyPr/>
                    <a:lstStyle/>
                    <a:p>
                      <a:pPr algn="r" fontAlgn="b"/>
                      <a:r>
                        <a:rPr lang="es-ES" sz="2000" b="0" i="0" u="none" strike="noStrike">
                          <a:effectLst/>
                          <a:latin typeface="Calibri" panose="020F0502020204030204" pitchFamily="34" charset="0"/>
                        </a:rPr>
                        <a:t>2.7</a:t>
                      </a:r>
                    </a:p>
                  </a:txBody>
                  <a:tcPr marL="7620" marR="7620" marT="7620" marB="0" anchor="b"/>
                </a:tc>
                <a:extLst>
                  <a:ext uri="{0D108BD9-81ED-4DB2-BD59-A6C34878D82A}">
                    <a16:rowId xmlns:a16="http://schemas.microsoft.com/office/drawing/2014/main" val="953834829"/>
                  </a:ext>
                </a:extLst>
              </a:tr>
              <a:tr h="370840">
                <a:tc>
                  <a:txBody>
                    <a:bodyPr/>
                    <a:lstStyle/>
                    <a:p>
                      <a:pPr algn="l" fontAlgn="b"/>
                      <a:r>
                        <a:rPr lang="es-ES" sz="2000" b="0" i="0" u="none" strike="noStrike" dirty="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Mexico</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2.2</a:t>
                      </a:r>
                    </a:p>
                  </a:txBody>
                  <a:tcPr marL="7620" marR="7620" marT="7620" marB="0" anchor="b"/>
                </a:tc>
                <a:extLst>
                  <a:ext uri="{0D108BD9-81ED-4DB2-BD59-A6C34878D82A}">
                    <a16:rowId xmlns:a16="http://schemas.microsoft.com/office/drawing/2014/main" val="76330386"/>
                  </a:ext>
                </a:extLst>
              </a:tr>
              <a:tr h="370840">
                <a:tc>
                  <a:txBody>
                    <a:bodyPr/>
                    <a:lstStyle/>
                    <a:p>
                      <a:pPr algn="l" fontAlgn="b"/>
                      <a:r>
                        <a:rPr lang="es-ES" sz="2000" b="0" i="0" u="none" strike="noStrike">
                          <a:solidFill>
                            <a:srgbClr val="000000"/>
                          </a:solidFill>
                          <a:effectLst/>
                          <a:latin typeface="Calibri" panose="020F0502020204030204" pitchFamily="34" charset="0"/>
                        </a:rPr>
                        <a:t>  France</a:t>
                      </a:r>
                    </a:p>
                  </a:txBody>
                  <a:tcPr marL="7620" marR="7620" marT="7620" marB="0" anchor="b"/>
                </a:tc>
                <a:tc>
                  <a:txBody>
                    <a:bodyPr/>
                    <a:lstStyle/>
                    <a:p>
                      <a:pPr algn="r" fontAlgn="b"/>
                      <a:r>
                        <a:rPr lang="es-ES" sz="2000" b="0" i="0" u="none" strike="noStrike">
                          <a:effectLst/>
                          <a:latin typeface="Calibri" panose="020F0502020204030204" pitchFamily="34" charset="0"/>
                        </a:rPr>
                        <a:t>2.1</a:t>
                      </a:r>
                    </a:p>
                  </a:txBody>
                  <a:tcPr marL="7620" marR="7620" marT="7620" marB="0" anchor="b"/>
                </a:tc>
                <a:extLst>
                  <a:ext uri="{0D108BD9-81ED-4DB2-BD59-A6C34878D82A}">
                    <a16:rowId xmlns:a16="http://schemas.microsoft.com/office/drawing/2014/main" val="2705617730"/>
                  </a:ext>
                </a:extLst>
              </a:tr>
              <a:tr h="370840">
                <a:tc>
                  <a:txBody>
                    <a:bodyPr/>
                    <a:lstStyle/>
                    <a:p>
                      <a:pPr algn="l" fontAlgn="b"/>
                      <a:r>
                        <a:rPr lang="es-ES" sz="2000" b="0" i="0" u="none" strike="noStrike" dirty="0">
                          <a:solidFill>
                            <a:srgbClr val="000000"/>
                          </a:solidFill>
                          <a:effectLst/>
                          <a:latin typeface="Calibri" panose="020F0502020204030204" pitchFamily="34" charset="0"/>
                        </a:rPr>
                        <a:t>  </a:t>
                      </a:r>
                      <a:r>
                        <a:rPr lang="es-ES" sz="2000" b="0" i="0" u="none" strike="noStrike" dirty="0" err="1" smtClean="0">
                          <a:solidFill>
                            <a:srgbClr val="000000"/>
                          </a:solidFill>
                          <a:effectLst/>
                          <a:latin typeface="Calibri" panose="020F0502020204030204" pitchFamily="34" charset="0"/>
                        </a:rPr>
                        <a:t>Brazil</a:t>
                      </a:r>
                      <a:endParaRPr lang="es-ES" sz="2000" b="0" i="0" u="none" strike="noStrike" dirty="0">
                        <a:solidFill>
                          <a:srgbClr val="000000"/>
                        </a:solidFill>
                        <a:effectLst/>
                        <a:latin typeface="Calibri" panose="020F0502020204030204" pitchFamily="34" charset="0"/>
                      </a:endParaRPr>
                    </a:p>
                  </a:txBody>
                  <a:tcPr marL="7620" marR="7620" marT="7620" marB="0" anchor="b"/>
                </a:tc>
                <a:tc>
                  <a:txBody>
                    <a:bodyPr/>
                    <a:lstStyle/>
                    <a:p>
                      <a:pPr algn="r" fontAlgn="b"/>
                      <a:r>
                        <a:rPr lang="es-ES" sz="2000" b="0" i="0" u="none" strike="noStrike">
                          <a:effectLst/>
                          <a:latin typeface="Calibri" panose="020F0502020204030204" pitchFamily="34" charset="0"/>
                        </a:rPr>
                        <a:t>1.6</a:t>
                      </a:r>
                    </a:p>
                  </a:txBody>
                  <a:tcPr marL="7620" marR="7620" marT="7620" marB="0" anchor="b"/>
                </a:tc>
                <a:extLst>
                  <a:ext uri="{0D108BD9-81ED-4DB2-BD59-A6C34878D82A}">
                    <a16:rowId xmlns:a16="http://schemas.microsoft.com/office/drawing/2014/main" val="2383781191"/>
                  </a:ext>
                </a:extLst>
              </a:tr>
              <a:tr h="370840">
                <a:tc>
                  <a:txBody>
                    <a:bodyPr/>
                    <a:lstStyle/>
                    <a:p>
                      <a:pPr algn="l" fontAlgn="b"/>
                      <a:r>
                        <a:rPr lang="es-ES" sz="2000" b="0" i="0" u="none" strike="noStrike">
                          <a:solidFill>
                            <a:srgbClr val="000000"/>
                          </a:solidFill>
                          <a:effectLst/>
                          <a:latin typeface="Calibri" panose="020F0502020204030204" pitchFamily="34" charset="0"/>
                        </a:rPr>
                        <a:t>  Hong Kong</a:t>
                      </a:r>
                    </a:p>
                  </a:txBody>
                  <a:tcPr marL="7620" marR="7620" marT="7620" marB="0" anchor="b"/>
                </a:tc>
                <a:tc>
                  <a:txBody>
                    <a:bodyPr/>
                    <a:lstStyle/>
                    <a:p>
                      <a:pPr algn="r" fontAlgn="b"/>
                      <a:r>
                        <a:rPr lang="es-ES" sz="2000" b="0" i="0" u="none" strike="noStrike">
                          <a:effectLst/>
                          <a:latin typeface="Calibri" panose="020F0502020204030204" pitchFamily="34" charset="0"/>
                        </a:rPr>
                        <a:t>1.4</a:t>
                      </a:r>
                    </a:p>
                  </a:txBody>
                  <a:tcPr marL="7620" marR="7620" marT="7620" marB="0" anchor="b"/>
                </a:tc>
                <a:extLst>
                  <a:ext uri="{0D108BD9-81ED-4DB2-BD59-A6C34878D82A}">
                    <a16:rowId xmlns:a16="http://schemas.microsoft.com/office/drawing/2014/main" val="1555280602"/>
                  </a:ext>
                </a:extLst>
              </a:tr>
              <a:tr h="370840">
                <a:tc>
                  <a:txBody>
                    <a:bodyPr/>
                    <a:lstStyle/>
                    <a:p>
                      <a:pPr algn="l" fontAlgn="b"/>
                      <a:r>
                        <a:rPr lang="es-ES" sz="2000" b="0" i="0" u="none" strike="noStrike">
                          <a:solidFill>
                            <a:srgbClr val="000000"/>
                          </a:solidFill>
                          <a:effectLst/>
                          <a:latin typeface="Calibri" panose="020F0502020204030204" pitchFamily="34" charset="0"/>
                        </a:rPr>
                        <a:t>  China</a:t>
                      </a:r>
                    </a:p>
                  </a:txBody>
                  <a:tcPr marL="7620" marR="7620" marT="7620" marB="0" anchor="b"/>
                </a:tc>
                <a:tc>
                  <a:txBody>
                    <a:bodyPr/>
                    <a:lstStyle/>
                    <a:p>
                      <a:pPr algn="r" fontAlgn="b"/>
                      <a:r>
                        <a:rPr lang="es-ES" sz="2000" b="0" i="0" u="none" strike="noStrike" dirty="0">
                          <a:effectLst/>
                          <a:latin typeface="Calibri" panose="020F0502020204030204" pitchFamily="34" charset="0"/>
                        </a:rPr>
                        <a:t>1.4</a:t>
                      </a:r>
                    </a:p>
                  </a:txBody>
                  <a:tcPr marL="7620" marR="7620" marT="7620" marB="0" anchor="b"/>
                </a:tc>
                <a:extLst>
                  <a:ext uri="{0D108BD9-81ED-4DB2-BD59-A6C34878D82A}">
                    <a16:rowId xmlns:a16="http://schemas.microsoft.com/office/drawing/2014/main" val="462423496"/>
                  </a:ext>
                </a:extLst>
              </a:tr>
            </a:tbl>
          </a:graphicData>
        </a:graphic>
      </p:graphicFrame>
    </p:spTree>
    <p:extLst>
      <p:ext uri="{BB962C8B-B14F-4D97-AF65-F5344CB8AC3E}">
        <p14:creationId xmlns:p14="http://schemas.microsoft.com/office/powerpoint/2010/main" val="206361224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a 1"/>
          <p:cNvGraphicFramePr>
            <a:graphicFrameLocks noGrp="1"/>
          </p:cNvGraphicFramePr>
          <p:nvPr>
            <p:extLst>
              <p:ext uri="{D42A27DB-BD31-4B8C-83A1-F6EECF244321}">
                <p14:modId xmlns:p14="http://schemas.microsoft.com/office/powerpoint/2010/main" val="666883823"/>
              </p:ext>
            </p:extLst>
          </p:nvPr>
        </p:nvGraphicFramePr>
        <p:xfrm>
          <a:off x="403051" y="1704405"/>
          <a:ext cx="3454400" cy="3000206"/>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70840">
                <a:tc>
                  <a:txBody>
                    <a:bodyPr/>
                    <a:lstStyle/>
                    <a:p>
                      <a:pPr algn="l" fontAlgn="b"/>
                      <a:r>
                        <a:rPr lang="es-ES" sz="1600" b="0" i="0" u="none" strike="noStrike" dirty="0" smtClean="0">
                          <a:solidFill>
                            <a:srgbClr val="000000"/>
                          </a:solidFill>
                          <a:effectLst/>
                          <a:latin typeface="Calibri" panose="020F0502020204030204" pitchFamily="34" charset="0"/>
                        </a:rPr>
                        <a:t>Europa</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a:effectLst/>
                          <a:latin typeface="Calibri" panose="020F0502020204030204" pitchFamily="34" charset="0"/>
                        </a:rPr>
                        <a:t>68.0</a:t>
                      </a:r>
                    </a:p>
                  </a:txBody>
                  <a:tcPr marL="9525" marR="9525" marT="9525" marB="0" anchor="b"/>
                </a:tc>
                <a:extLst>
                  <a:ext uri="{0D108BD9-81ED-4DB2-BD59-A6C34878D82A}">
                    <a16:rowId xmlns:a16="http://schemas.microsoft.com/office/drawing/2014/main" val="988688643"/>
                  </a:ext>
                </a:extLst>
              </a:tr>
              <a:tr h="370840">
                <a:tc>
                  <a:txBody>
                    <a:bodyPr/>
                    <a:lstStyle/>
                    <a:p>
                      <a:pPr algn="l" fontAlgn="b"/>
                      <a:r>
                        <a:rPr lang="es-ES" sz="1400" b="0" i="1" u="none" strike="noStrike" dirty="0" smtClean="0">
                          <a:solidFill>
                            <a:srgbClr val="000000"/>
                          </a:solidFill>
                          <a:effectLst/>
                          <a:latin typeface="Calibri" panose="020F0502020204030204" pitchFamily="34" charset="0"/>
                        </a:rPr>
                        <a:t>    </a:t>
                      </a:r>
                      <a:r>
                        <a:rPr lang="es-ES" sz="1400" b="0" i="1" u="none" strike="noStrike" dirty="0" err="1" smtClean="0">
                          <a:solidFill>
                            <a:srgbClr val="000000"/>
                          </a:solidFill>
                          <a:effectLst/>
                          <a:latin typeface="Calibri" panose="020F0502020204030204" pitchFamily="34" charset="0"/>
                        </a:rPr>
                        <a:t>Union</a:t>
                      </a:r>
                      <a:r>
                        <a:rPr lang="es-ES" sz="1400" b="0" i="1" u="none" strike="noStrike" baseline="0" dirty="0" smtClean="0">
                          <a:solidFill>
                            <a:srgbClr val="000000"/>
                          </a:solidFill>
                          <a:effectLst/>
                          <a:latin typeface="Calibri" panose="020F0502020204030204" pitchFamily="34" charset="0"/>
                        </a:rPr>
                        <a:t> Europea</a:t>
                      </a:r>
                      <a:endParaRPr lang="es-ES" sz="1400" b="0" i="1"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400" b="0" i="1" u="none" strike="noStrike" dirty="0">
                          <a:effectLst/>
                          <a:latin typeface="Calibri" panose="020F0502020204030204" pitchFamily="34" charset="0"/>
                        </a:rPr>
                        <a:t>57.4</a:t>
                      </a:r>
                    </a:p>
                  </a:txBody>
                  <a:tcPr marL="9525" marR="9525" marT="9525" marB="0" anchor="b"/>
                </a:tc>
                <a:extLst>
                  <a:ext uri="{0D108BD9-81ED-4DB2-BD59-A6C34878D82A}">
                    <a16:rowId xmlns:a16="http://schemas.microsoft.com/office/drawing/2014/main" val="338207076"/>
                  </a:ext>
                </a:extLst>
              </a:tr>
              <a:tr h="370840">
                <a:tc>
                  <a:txBody>
                    <a:bodyPr/>
                    <a:lstStyle/>
                    <a:p>
                      <a:pPr algn="l" fontAlgn="b"/>
                      <a:r>
                        <a:rPr lang="es-ES" sz="1600" b="0" i="0" u="none" strike="noStrike" dirty="0">
                          <a:solidFill>
                            <a:srgbClr val="000000"/>
                          </a:solidFill>
                          <a:effectLst/>
                          <a:latin typeface="Calibri" panose="020F0502020204030204" pitchFamily="34" charset="0"/>
                        </a:rPr>
                        <a:t>Asia </a:t>
                      </a:r>
                      <a:r>
                        <a:rPr lang="es-ES" sz="1600" b="0" i="0" u="none" strike="noStrike" dirty="0" smtClean="0">
                          <a:solidFill>
                            <a:srgbClr val="000000"/>
                          </a:solidFill>
                          <a:effectLst/>
                          <a:latin typeface="Calibri" panose="020F0502020204030204" pitchFamily="34" charset="0"/>
                        </a:rPr>
                        <a:t>y Pacifico</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17.4</a:t>
                      </a:r>
                    </a:p>
                  </a:txBody>
                  <a:tcPr marL="9525" marR="9525" marT="9525" marB="0" anchor="b"/>
                </a:tc>
                <a:extLst>
                  <a:ext uri="{0D108BD9-81ED-4DB2-BD59-A6C34878D82A}">
                    <a16:rowId xmlns:a16="http://schemas.microsoft.com/office/drawing/2014/main" val="834069549"/>
                  </a:ext>
                </a:extLst>
              </a:tr>
              <a:tr h="370840">
                <a:tc>
                  <a:txBody>
                    <a:bodyPr/>
                    <a:lstStyle/>
                    <a:p>
                      <a:pPr algn="l" fontAlgn="b"/>
                      <a:r>
                        <a:rPr lang="es-ES" sz="1600" b="0" i="0" u="none" strike="noStrike" dirty="0" err="1">
                          <a:effectLst/>
                          <a:latin typeface="Calibri" panose="020F0502020204030204" pitchFamily="34" charset="0"/>
                        </a:rPr>
                        <a:t>Canada</a:t>
                      </a:r>
                      <a:endParaRPr lang="es-ES" sz="1600" b="0" i="0" u="none" strike="noStrike" dirty="0">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9.5</a:t>
                      </a:r>
                    </a:p>
                  </a:txBody>
                  <a:tcPr marL="9525" marR="9525" marT="9525" marB="0" anchor="b"/>
                </a:tc>
                <a:extLst>
                  <a:ext uri="{0D108BD9-81ED-4DB2-BD59-A6C34878D82A}">
                    <a16:rowId xmlns:a16="http://schemas.microsoft.com/office/drawing/2014/main" val="4222263290"/>
                  </a:ext>
                </a:extLst>
              </a:tr>
              <a:tr h="404326">
                <a:tc>
                  <a:txBody>
                    <a:bodyPr/>
                    <a:lstStyle/>
                    <a:p>
                      <a:pPr algn="l" fontAlgn="b"/>
                      <a:r>
                        <a:rPr lang="es-ES" sz="1600" b="0" i="0" u="none" strike="noStrike" dirty="0" smtClean="0">
                          <a:solidFill>
                            <a:srgbClr val="000000"/>
                          </a:solidFill>
                          <a:effectLst/>
                          <a:latin typeface="Calibri" panose="020F0502020204030204" pitchFamily="34" charset="0"/>
                        </a:rPr>
                        <a:t>Paraísos </a:t>
                      </a:r>
                      <a:r>
                        <a:rPr lang="es-ES" sz="1600" b="0" i="0" u="none" strike="noStrike" dirty="0">
                          <a:solidFill>
                            <a:srgbClr val="000000"/>
                          </a:solidFill>
                          <a:effectLst/>
                          <a:latin typeface="Calibri" panose="020F0502020204030204" pitchFamily="34" charset="0"/>
                        </a:rPr>
                        <a:t>fiscales del </a:t>
                      </a:r>
                      <a:r>
                        <a:rPr lang="es-ES" sz="1600" b="0" i="0" u="none" strike="noStrike" dirty="0" smtClean="0">
                          <a:solidFill>
                            <a:srgbClr val="000000"/>
                          </a:solidFill>
                          <a:effectLst/>
                          <a:latin typeface="Calibri" panose="020F0502020204030204" pitchFamily="34" charset="0"/>
                        </a:rPr>
                        <a:t>Caribe</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              </a:t>
                      </a:r>
                      <a:r>
                        <a:rPr lang="es-ES" sz="1600" b="0" i="0" u="none" strike="noStrike" dirty="0" smtClean="0">
                          <a:effectLst/>
                          <a:latin typeface="Calibri" panose="020F0502020204030204" pitchFamily="34" charset="0"/>
                        </a:rPr>
                        <a:t>3.0   </a:t>
                      </a:r>
                      <a:endParaRPr lang="es-ES" sz="1600" b="0" i="0" u="none" strike="noStrike" dirty="0">
                        <a:effectLst/>
                        <a:latin typeface="Calibri" panose="020F0502020204030204" pitchFamily="34" charset="0"/>
                      </a:endParaRPr>
                    </a:p>
                  </a:txBody>
                  <a:tcPr marL="9525" marR="9525" marT="9525" marB="0" anchor="b"/>
                </a:tc>
                <a:extLst>
                  <a:ext uri="{0D108BD9-81ED-4DB2-BD59-A6C34878D82A}">
                    <a16:rowId xmlns:a16="http://schemas.microsoft.com/office/drawing/2014/main" val="925434913"/>
                  </a:ext>
                </a:extLst>
              </a:tr>
              <a:tr h="370840">
                <a:tc>
                  <a:txBody>
                    <a:bodyPr/>
                    <a:lstStyle/>
                    <a:p>
                      <a:pPr algn="l" fontAlgn="b"/>
                      <a:r>
                        <a:rPr lang="es-ES" sz="1600" b="0" i="0" u="none" strike="noStrike" dirty="0" smtClean="0">
                          <a:solidFill>
                            <a:srgbClr val="000000"/>
                          </a:solidFill>
                          <a:effectLst/>
                          <a:latin typeface="Calibri" panose="020F0502020204030204" pitchFamily="34" charset="0"/>
                        </a:rPr>
                        <a:t> </a:t>
                      </a:r>
                      <a:r>
                        <a:rPr lang="es-ES" sz="1600" b="0" i="0" u="none" strike="noStrike" baseline="0" dirty="0" smtClean="0">
                          <a:solidFill>
                            <a:srgbClr val="000000"/>
                          </a:solidFill>
                          <a:effectLst/>
                          <a:latin typeface="Calibri" panose="020F0502020204030204" pitchFamily="34" charset="0"/>
                        </a:rPr>
                        <a:t>Iberoamérica</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1.0</a:t>
                      </a:r>
                    </a:p>
                  </a:txBody>
                  <a:tcPr marL="9525" marR="9525" marT="9525" marB="0" anchor="b"/>
                </a:tc>
                <a:extLst>
                  <a:ext uri="{0D108BD9-81ED-4DB2-BD59-A6C34878D82A}">
                    <a16:rowId xmlns:a16="http://schemas.microsoft.com/office/drawing/2014/main" val="3971270557"/>
                  </a:ext>
                </a:extLst>
              </a:tr>
              <a:tr h="370840">
                <a:tc>
                  <a:txBody>
                    <a:bodyPr/>
                    <a:lstStyle/>
                    <a:p>
                      <a:pPr algn="l" fontAlgn="b"/>
                      <a:r>
                        <a:rPr lang="es-ES" sz="1600" b="0" i="0" u="none" strike="noStrike" dirty="0" smtClean="0">
                          <a:solidFill>
                            <a:srgbClr val="000000"/>
                          </a:solidFill>
                          <a:effectLst/>
                          <a:latin typeface="Calibri" panose="020F0502020204030204" pitchFamily="34" charset="0"/>
                        </a:rPr>
                        <a:t>Medio Oriente</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0.8</a:t>
                      </a:r>
                    </a:p>
                  </a:txBody>
                  <a:tcPr marL="9525" marR="9525" marT="9525" marB="0" anchor="b"/>
                </a:tc>
                <a:extLst>
                  <a:ext uri="{0D108BD9-81ED-4DB2-BD59-A6C34878D82A}">
                    <a16:rowId xmlns:a16="http://schemas.microsoft.com/office/drawing/2014/main" val="1810412647"/>
                  </a:ext>
                </a:extLst>
              </a:tr>
              <a:tr h="370840">
                <a:tc>
                  <a:txBody>
                    <a:bodyPr/>
                    <a:lstStyle/>
                    <a:p>
                      <a:pPr algn="l" fontAlgn="b"/>
                      <a:r>
                        <a:rPr lang="es-ES" sz="1600" b="0" i="0" u="none" strike="noStrike" dirty="0" err="1">
                          <a:solidFill>
                            <a:srgbClr val="000000"/>
                          </a:solidFill>
                          <a:effectLst/>
                          <a:latin typeface="Calibri" panose="020F0502020204030204" pitchFamily="34" charset="0"/>
                        </a:rPr>
                        <a:t>Africa</a:t>
                      </a:r>
                      <a:endParaRPr lang="es-ES" sz="16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600" b="0" i="0" u="none" strike="noStrike" dirty="0">
                          <a:effectLst/>
                          <a:latin typeface="Calibri" panose="020F0502020204030204" pitchFamily="34" charset="0"/>
                        </a:rPr>
                        <a:t>0.1</a:t>
                      </a:r>
                    </a:p>
                  </a:txBody>
                  <a:tcPr marL="9525" marR="9525" marT="9525" marB="0" anchor="b"/>
                </a:tc>
                <a:extLst>
                  <a:ext uri="{0D108BD9-81ED-4DB2-BD59-A6C34878D82A}">
                    <a16:rowId xmlns:a16="http://schemas.microsoft.com/office/drawing/2014/main" val="1555280602"/>
                  </a:ext>
                </a:extLst>
              </a:tr>
            </a:tbl>
          </a:graphicData>
        </a:graphic>
      </p:graphicFrame>
      <p:sp>
        <p:nvSpPr>
          <p:cNvPr id="3" name="CuadroTexto 2"/>
          <p:cNvSpPr txBox="1"/>
          <p:nvPr/>
        </p:nvSpPr>
        <p:spPr>
          <a:xfrm>
            <a:off x="2130251" y="411982"/>
            <a:ext cx="7453696" cy="954107"/>
          </a:xfrm>
          <a:prstGeom prst="rect">
            <a:avLst/>
          </a:prstGeom>
          <a:noFill/>
        </p:spPr>
        <p:txBody>
          <a:bodyPr wrap="square" rtlCol="0">
            <a:spAutoFit/>
          </a:bodyPr>
          <a:lstStyle/>
          <a:p>
            <a:r>
              <a:rPr lang="es-ES" sz="2800" dirty="0" smtClean="0"/>
              <a:t>IDE </a:t>
            </a:r>
            <a:r>
              <a:rPr lang="es-ES" sz="2800" dirty="0" smtClean="0">
                <a:solidFill>
                  <a:srgbClr val="FF0000"/>
                </a:solidFill>
              </a:rPr>
              <a:t>hacia</a:t>
            </a:r>
            <a:r>
              <a:rPr lang="es-ES" sz="2800" dirty="0" smtClean="0"/>
              <a:t> Estados Unidos por regiones 1982-2021</a:t>
            </a:r>
          </a:p>
          <a:p>
            <a:r>
              <a:rPr lang="es-ES" sz="2800" dirty="0" smtClean="0"/>
              <a:t>total: 66,0 billones de USD</a:t>
            </a:r>
            <a:endParaRPr lang="es-ES" sz="2800" dirty="0"/>
          </a:p>
        </p:txBody>
      </p:sp>
      <p:sp>
        <p:nvSpPr>
          <p:cNvPr id="4" name="CuadroTexto 3"/>
          <p:cNvSpPr txBox="1"/>
          <p:nvPr/>
        </p:nvSpPr>
        <p:spPr>
          <a:xfrm>
            <a:off x="793820" y="6129495"/>
            <a:ext cx="1336431" cy="369332"/>
          </a:xfrm>
          <a:prstGeom prst="rect">
            <a:avLst/>
          </a:prstGeom>
          <a:noFill/>
        </p:spPr>
        <p:txBody>
          <a:bodyPr wrap="square" rtlCol="0">
            <a:spAutoFit/>
          </a:bodyPr>
          <a:lstStyle/>
          <a:p>
            <a:r>
              <a:rPr lang="es-ES" dirty="0" smtClean="0"/>
              <a:t>BEA</a:t>
            </a:r>
            <a:endParaRPr lang="es-ES" dirty="0"/>
          </a:p>
        </p:txBody>
      </p:sp>
      <p:graphicFrame>
        <p:nvGraphicFramePr>
          <p:cNvPr id="5" name="Tabla 4"/>
          <p:cNvGraphicFramePr>
            <a:graphicFrameLocks noGrp="1"/>
          </p:cNvGraphicFramePr>
          <p:nvPr>
            <p:extLst>
              <p:ext uri="{D42A27DB-BD31-4B8C-83A1-F6EECF244321}">
                <p14:modId xmlns:p14="http://schemas.microsoft.com/office/powerpoint/2010/main" val="4126951228"/>
              </p:ext>
            </p:extLst>
          </p:nvPr>
        </p:nvGraphicFramePr>
        <p:xfrm>
          <a:off x="4404528" y="1704405"/>
          <a:ext cx="3454400" cy="3726290"/>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87826">
                <a:tc>
                  <a:txBody>
                    <a:bodyPr/>
                    <a:lstStyle/>
                    <a:p>
                      <a:pPr algn="l" fontAlgn="b"/>
                      <a:r>
                        <a:rPr lang="es-ES" sz="1800" b="0" i="0" u="none" strike="noStrike">
                          <a:solidFill>
                            <a:srgbClr val="000000"/>
                          </a:solidFill>
                          <a:effectLst/>
                          <a:latin typeface="Calibri" panose="020F0502020204030204" pitchFamily="34" charset="0"/>
                        </a:rPr>
                        <a:t>  United Kingdom</a:t>
                      </a:r>
                    </a:p>
                  </a:txBody>
                  <a:tcPr marL="9525" marR="9525" marT="9525" marB="0" anchor="b"/>
                </a:tc>
                <a:tc>
                  <a:txBody>
                    <a:bodyPr/>
                    <a:lstStyle/>
                    <a:p>
                      <a:pPr algn="r" fontAlgn="b"/>
                      <a:r>
                        <a:rPr lang="es-ES" sz="1800" b="0" i="0" u="none" strike="noStrike">
                          <a:effectLst/>
                          <a:latin typeface="Calibri" panose="020F0502020204030204" pitchFamily="34" charset="0"/>
                        </a:rPr>
                        <a:t>16.1</a:t>
                      </a:r>
                    </a:p>
                  </a:txBody>
                  <a:tcPr marL="9525" marR="9525" marT="9525" marB="0" anchor="b"/>
                </a:tc>
                <a:extLst>
                  <a:ext uri="{0D108BD9-81ED-4DB2-BD59-A6C34878D82A}">
                    <a16:rowId xmlns:a16="http://schemas.microsoft.com/office/drawing/2014/main" val="988688643"/>
                  </a:ext>
                </a:extLst>
              </a:tr>
              <a:tr h="370840">
                <a:tc>
                  <a:txBody>
                    <a:bodyPr/>
                    <a:lstStyle/>
                    <a:p>
                      <a:pPr algn="l" fontAlgn="b"/>
                      <a:r>
                        <a:rPr lang="es-ES" sz="1800" b="0" i="0" u="none" strike="noStrike">
                          <a:solidFill>
                            <a:srgbClr val="000000"/>
                          </a:solidFill>
                          <a:effectLst/>
                          <a:latin typeface="Calibri" panose="020F0502020204030204" pitchFamily="34" charset="0"/>
                        </a:rPr>
                        <a:t>  Japan</a:t>
                      </a:r>
                    </a:p>
                  </a:txBody>
                  <a:tcPr marL="9525" marR="9525" marT="9525" marB="0" anchor="b"/>
                </a:tc>
                <a:tc>
                  <a:txBody>
                    <a:bodyPr/>
                    <a:lstStyle/>
                    <a:p>
                      <a:pPr algn="r" fontAlgn="b"/>
                      <a:r>
                        <a:rPr lang="es-ES" sz="1800" b="0" i="0" u="none" strike="noStrike">
                          <a:effectLst/>
                          <a:latin typeface="Calibri" panose="020F0502020204030204" pitchFamily="34" charset="0"/>
                        </a:rPr>
                        <a:t>12.9</a:t>
                      </a:r>
                    </a:p>
                  </a:txBody>
                  <a:tcPr marL="9525" marR="9525" marT="9525" marB="0" anchor="b"/>
                </a:tc>
                <a:extLst>
                  <a:ext uri="{0D108BD9-81ED-4DB2-BD59-A6C34878D82A}">
                    <a16:rowId xmlns:a16="http://schemas.microsoft.com/office/drawing/2014/main" val="2173524252"/>
                  </a:ext>
                </a:extLst>
              </a:tr>
              <a:tr h="370840">
                <a:tc>
                  <a:txBody>
                    <a:bodyPr/>
                    <a:lstStyle/>
                    <a:p>
                      <a:pPr algn="l" fontAlgn="b"/>
                      <a:r>
                        <a:rPr lang="es-ES" sz="1800" b="0" i="0" u="none" strike="noStrike">
                          <a:solidFill>
                            <a:srgbClr val="000000"/>
                          </a:solidFill>
                          <a:effectLst/>
                          <a:latin typeface="Calibri" panose="020F0502020204030204" pitchFamily="34" charset="0"/>
                        </a:rPr>
                        <a:t>  Netherlands</a:t>
                      </a:r>
                    </a:p>
                  </a:txBody>
                  <a:tcPr marL="9525" marR="9525" marT="9525" marB="0" anchor="b"/>
                </a:tc>
                <a:tc>
                  <a:txBody>
                    <a:bodyPr/>
                    <a:lstStyle/>
                    <a:p>
                      <a:pPr algn="r" fontAlgn="b"/>
                      <a:r>
                        <a:rPr lang="es-ES" sz="1800" b="0" i="0" u="none" strike="noStrike">
                          <a:effectLst/>
                          <a:latin typeface="Calibri" panose="020F0502020204030204" pitchFamily="34" charset="0"/>
                        </a:rPr>
                        <a:t>10.7</a:t>
                      </a:r>
                    </a:p>
                  </a:txBody>
                  <a:tcPr marL="9525" marR="9525" marT="9525" marB="0" anchor="b"/>
                </a:tc>
                <a:extLst>
                  <a:ext uri="{0D108BD9-81ED-4DB2-BD59-A6C34878D82A}">
                    <a16:rowId xmlns:a16="http://schemas.microsoft.com/office/drawing/2014/main" val="338207076"/>
                  </a:ext>
                </a:extLst>
              </a:tr>
              <a:tr h="370840">
                <a:tc>
                  <a:txBody>
                    <a:bodyPr/>
                    <a:lstStyle/>
                    <a:p>
                      <a:pPr algn="l" fontAlgn="b"/>
                      <a:r>
                        <a:rPr lang="es-ES" sz="1800" b="0" i="0" u="none" strike="noStrike">
                          <a:solidFill>
                            <a:srgbClr val="000000"/>
                          </a:solidFill>
                          <a:effectLst/>
                          <a:latin typeface="Calibri" panose="020F0502020204030204" pitchFamily="34" charset="0"/>
                        </a:rPr>
                        <a:t>  Canada</a:t>
                      </a:r>
                    </a:p>
                  </a:txBody>
                  <a:tcPr marL="9525" marR="9525" marT="9525" marB="0" anchor="b"/>
                </a:tc>
                <a:tc>
                  <a:txBody>
                    <a:bodyPr/>
                    <a:lstStyle/>
                    <a:p>
                      <a:pPr algn="r" fontAlgn="b"/>
                      <a:r>
                        <a:rPr lang="es-ES" sz="1800" b="0" i="0" u="none" strike="noStrike">
                          <a:effectLst/>
                          <a:latin typeface="Calibri" panose="020F0502020204030204" pitchFamily="34" charset="0"/>
                        </a:rPr>
                        <a:t>9.5</a:t>
                      </a:r>
                    </a:p>
                  </a:txBody>
                  <a:tcPr marL="9525" marR="9525" marT="9525" marB="0" anchor="b"/>
                </a:tc>
                <a:extLst>
                  <a:ext uri="{0D108BD9-81ED-4DB2-BD59-A6C34878D82A}">
                    <a16:rowId xmlns:a16="http://schemas.microsoft.com/office/drawing/2014/main" val="4222263290"/>
                  </a:ext>
                </a:extLst>
              </a:tr>
              <a:tr h="338258">
                <a:tc>
                  <a:txBody>
                    <a:bodyPr/>
                    <a:lstStyle/>
                    <a:p>
                      <a:pPr algn="l" fontAlgn="b"/>
                      <a:r>
                        <a:rPr lang="es-ES" sz="1800" b="0" i="0" u="none" strike="noStrike">
                          <a:solidFill>
                            <a:srgbClr val="000000"/>
                          </a:solidFill>
                          <a:effectLst/>
                          <a:latin typeface="Calibri" panose="020F0502020204030204" pitchFamily="34" charset="0"/>
                        </a:rPr>
                        <a:t>  Germany</a:t>
                      </a:r>
                    </a:p>
                  </a:txBody>
                  <a:tcPr marL="9525" marR="9525" marT="9525" marB="0" anchor="b"/>
                </a:tc>
                <a:tc>
                  <a:txBody>
                    <a:bodyPr/>
                    <a:lstStyle/>
                    <a:p>
                      <a:pPr algn="r" fontAlgn="b"/>
                      <a:r>
                        <a:rPr lang="es-ES" sz="1800" b="0" i="0" u="none" strike="noStrike">
                          <a:effectLst/>
                          <a:latin typeface="Calibri" panose="020F0502020204030204" pitchFamily="34" charset="0"/>
                        </a:rPr>
                        <a:t>8.6</a:t>
                      </a:r>
                    </a:p>
                  </a:txBody>
                  <a:tcPr marL="9525" marR="9525" marT="9525" marB="0" anchor="b"/>
                </a:tc>
                <a:extLst>
                  <a:ext uri="{0D108BD9-81ED-4DB2-BD59-A6C34878D82A}">
                    <a16:rowId xmlns:a16="http://schemas.microsoft.com/office/drawing/2014/main" val="4222370869"/>
                  </a:ext>
                </a:extLst>
              </a:tr>
              <a:tr h="404326">
                <a:tc>
                  <a:txBody>
                    <a:bodyPr/>
                    <a:lstStyle/>
                    <a:p>
                      <a:pPr algn="l" fontAlgn="b"/>
                      <a:r>
                        <a:rPr lang="es-ES" sz="1800" b="0" i="0" u="none" strike="noStrike">
                          <a:solidFill>
                            <a:srgbClr val="000000"/>
                          </a:solidFill>
                          <a:effectLst/>
                          <a:latin typeface="Calibri" panose="020F0502020204030204" pitchFamily="34" charset="0"/>
                        </a:rPr>
                        <a:t>  France</a:t>
                      </a:r>
                    </a:p>
                  </a:txBody>
                  <a:tcPr marL="9525" marR="9525" marT="9525" marB="0" anchor="b"/>
                </a:tc>
                <a:tc>
                  <a:txBody>
                    <a:bodyPr/>
                    <a:lstStyle/>
                    <a:p>
                      <a:pPr algn="r" fontAlgn="b"/>
                      <a:r>
                        <a:rPr lang="es-ES" sz="1800" b="0" i="0" u="none" strike="noStrike">
                          <a:effectLst/>
                          <a:latin typeface="Calibri" panose="020F0502020204030204" pitchFamily="34" charset="0"/>
                        </a:rPr>
                        <a:t>7.1</a:t>
                      </a:r>
                    </a:p>
                  </a:txBody>
                  <a:tcPr marL="9525" marR="9525" marT="9525" marB="0" anchor="b"/>
                </a:tc>
                <a:extLst>
                  <a:ext uri="{0D108BD9-81ED-4DB2-BD59-A6C34878D82A}">
                    <a16:rowId xmlns:a16="http://schemas.microsoft.com/office/drawing/2014/main" val="925434913"/>
                  </a:ext>
                </a:extLst>
              </a:tr>
              <a:tr h="370840">
                <a:tc>
                  <a:txBody>
                    <a:bodyPr/>
                    <a:lstStyle/>
                    <a:p>
                      <a:pPr algn="l" fontAlgn="b"/>
                      <a:r>
                        <a:rPr lang="es-ES" sz="1800" b="0" i="0" u="none" strike="noStrike">
                          <a:solidFill>
                            <a:srgbClr val="000000"/>
                          </a:solidFill>
                          <a:effectLst/>
                          <a:latin typeface="Calibri" panose="020F0502020204030204" pitchFamily="34" charset="0"/>
                        </a:rPr>
                        <a:t>  Luxembourg</a:t>
                      </a:r>
                    </a:p>
                  </a:txBody>
                  <a:tcPr marL="9525" marR="9525" marT="9525" marB="0" anchor="b"/>
                </a:tc>
                <a:tc>
                  <a:txBody>
                    <a:bodyPr/>
                    <a:lstStyle/>
                    <a:p>
                      <a:pPr algn="r" fontAlgn="b"/>
                      <a:r>
                        <a:rPr lang="es-ES" sz="1800" b="0" i="0" u="none" strike="noStrike">
                          <a:effectLst/>
                          <a:latin typeface="Calibri" panose="020F0502020204030204" pitchFamily="34" charset="0"/>
                        </a:rPr>
                        <a:t>7.0</a:t>
                      </a:r>
                    </a:p>
                  </a:txBody>
                  <a:tcPr marL="9525" marR="9525" marT="9525" marB="0" anchor="b"/>
                </a:tc>
                <a:extLst>
                  <a:ext uri="{0D108BD9-81ED-4DB2-BD59-A6C34878D82A}">
                    <a16:rowId xmlns:a16="http://schemas.microsoft.com/office/drawing/2014/main" val="3971270557"/>
                  </a:ext>
                </a:extLst>
              </a:tr>
              <a:tr h="370840">
                <a:tc>
                  <a:txBody>
                    <a:bodyPr/>
                    <a:lstStyle/>
                    <a:p>
                      <a:pPr algn="l" fontAlgn="b"/>
                      <a:r>
                        <a:rPr lang="es-ES" sz="1800" b="0" i="0" u="none" strike="noStrike">
                          <a:solidFill>
                            <a:srgbClr val="000000"/>
                          </a:solidFill>
                          <a:effectLst/>
                          <a:latin typeface="Calibri" panose="020F0502020204030204" pitchFamily="34" charset="0"/>
                        </a:rPr>
                        <a:t>  Switzerland</a:t>
                      </a:r>
                    </a:p>
                  </a:txBody>
                  <a:tcPr marL="9525" marR="9525" marT="9525" marB="0" anchor="b"/>
                </a:tc>
                <a:tc>
                  <a:txBody>
                    <a:bodyPr/>
                    <a:lstStyle/>
                    <a:p>
                      <a:pPr algn="r" fontAlgn="b"/>
                      <a:r>
                        <a:rPr lang="es-ES" sz="1800" b="0" i="0" u="none" strike="noStrike">
                          <a:effectLst/>
                          <a:latin typeface="Calibri" panose="020F0502020204030204" pitchFamily="34" charset="0"/>
                        </a:rPr>
                        <a:t>7.0</a:t>
                      </a:r>
                    </a:p>
                  </a:txBody>
                  <a:tcPr marL="9525" marR="9525" marT="9525" marB="0" anchor="b"/>
                </a:tc>
                <a:extLst>
                  <a:ext uri="{0D108BD9-81ED-4DB2-BD59-A6C34878D82A}">
                    <a16:rowId xmlns:a16="http://schemas.microsoft.com/office/drawing/2014/main" val="1810412647"/>
                  </a:ext>
                </a:extLst>
              </a:tr>
              <a:tr h="370840">
                <a:tc>
                  <a:txBody>
                    <a:bodyPr/>
                    <a:lstStyle/>
                    <a:p>
                      <a:pPr algn="l" fontAlgn="b"/>
                      <a:r>
                        <a:rPr lang="es-ES" sz="1800" b="0" i="0" u="none" strike="noStrike">
                          <a:solidFill>
                            <a:srgbClr val="000000"/>
                          </a:solidFill>
                          <a:effectLst/>
                          <a:latin typeface="Calibri" panose="020F0502020204030204" pitchFamily="34" charset="0"/>
                        </a:rPr>
                        <a:t>  Ireland</a:t>
                      </a:r>
                    </a:p>
                  </a:txBody>
                  <a:tcPr marL="9525" marR="9525" marT="9525" marB="0" anchor="b"/>
                </a:tc>
                <a:tc>
                  <a:txBody>
                    <a:bodyPr/>
                    <a:lstStyle/>
                    <a:p>
                      <a:pPr algn="r" fontAlgn="b"/>
                      <a:r>
                        <a:rPr lang="es-ES" sz="1800" b="0" i="0" u="none" strike="noStrike">
                          <a:effectLst/>
                          <a:latin typeface="Calibri" panose="020F0502020204030204" pitchFamily="34" charset="0"/>
                        </a:rPr>
                        <a:t>2.7</a:t>
                      </a:r>
                    </a:p>
                  </a:txBody>
                  <a:tcPr marL="9525" marR="9525" marT="9525" marB="0" anchor="b"/>
                </a:tc>
                <a:extLst>
                  <a:ext uri="{0D108BD9-81ED-4DB2-BD59-A6C34878D82A}">
                    <a16:rowId xmlns:a16="http://schemas.microsoft.com/office/drawing/2014/main" val="3610263307"/>
                  </a:ext>
                </a:extLst>
              </a:tr>
              <a:tr h="370840">
                <a:tc>
                  <a:txBody>
                    <a:bodyPr/>
                    <a:lstStyle/>
                    <a:p>
                      <a:pPr algn="l" fontAlgn="b"/>
                      <a:r>
                        <a:rPr lang="es-ES" sz="1800" b="0" i="0" u="none" strike="noStrike" dirty="0">
                          <a:solidFill>
                            <a:srgbClr val="000000"/>
                          </a:solidFill>
                          <a:effectLst/>
                          <a:latin typeface="Calibri" panose="020F0502020204030204" pitchFamily="34" charset="0"/>
                        </a:rPr>
                        <a:t>    </a:t>
                      </a:r>
                      <a:r>
                        <a:rPr lang="es-ES" sz="1800" b="0" i="0" u="none" strike="noStrike" dirty="0" smtClean="0">
                          <a:solidFill>
                            <a:srgbClr val="000000"/>
                          </a:solidFill>
                          <a:effectLst/>
                          <a:latin typeface="Calibri" panose="020F0502020204030204" pitchFamily="34" charset="0"/>
                        </a:rPr>
                        <a:t>UK </a:t>
                      </a:r>
                      <a:r>
                        <a:rPr lang="es-ES" sz="1800" b="0" i="0" u="none" strike="noStrike" dirty="0" err="1" smtClean="0">
                          <a:solidFill>
                            <a:srgbClr val="000000"/>
                          </a:solidFill>
                          <a:effectLst/>
                          <a:latin typeface="Calibri" panose="020F0502020204030204" pitchFamily="34" charset="0"/>
                        </a:rPr>
                        <a:t>islands</a:t>
                      </a:r>
                      <a:r>
                        <a:rPr lang="es-ES" sz="1800" b="0" i="0" u="none" strike="noStrike" dirty="0" smtClean="0">
                          <a:solidFill>
                            <a:srgbClr val="000000"/>
                          </a:solidFill>
                          <a:effectLst/>
                          <a:latin typeface="Calibri" panose="020F0502020204030204" pitchFamily="34" charset="0"/>
                        </a:rPr>
                        <a:t> </a:t>
                      </a:r>
                      <a:r>
                        <a:rPr lang="es-ES" sz="1800" b="0" i="0" u="none" strike="noStrike" dirty="0" err="1" smtClean="0">
                          <a:solidFill>
                            <a:srgbClr val="000000"/>
                          </a:solidFill>
                          <a:effectLst/>
                          <a:latin typeface="Calibri" panose="020F0502020204030204" pitchFamily="34" charset="0"/>
                        </a:rPr>
                        <a:t>Caribbean</a:t>
                      </a:r>
                      <a:endParaRPr lang="es-ES" sz="18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800" b="0" i="0" u="none" strike="noStrike" dirty="0">
                          <a:effectLst/>
                          <a:latin typeface="Calibri" panose="020F0502020204030204" pitchFamily="34" charset="0"/>
                        </a:rPr>
                        <a:t>2.0</a:t>
                      </a:r>
                    </a:p>
                  </a:txBody>
                  <a:tcPr marL="9525" marR="9525" marT="9525" marB="0" anchor="b"/>
                </a:tc>
                <a:extLst>
                  <a:ext uri="{0D108BD9-81ED-4DB2-BD59-A6C34878D82A}">
                    <a16:rowId xmlns:a16="http://schemas.microsoft.com/office/drawing/2014/main" val="3230186149"/>
                  </a:ext>
                </a:extLst>
              </a:tr>
            </a:tbl>
          </a:graphicData>
        </a:graphic>
      </p:graphicFrame>
      <p:graphicFrame>
        <p:nvGraphicFramePr>
          <p:cNvPr id="6" name="Tabla 5"/>
          <p:cNvGraphicFramePr>
            <a:graphicFrameLocks noGrp="1"/>
          </p:cNvGraphicFramePr>
          <p:nvPr>
            <p:extLst>
              <p:ext uri="{D42A27DB-BD31-4B8C-83A1-F6EECF244321}">
                <p14:modId xmlns:p14="http://schemas.microsoft.com/office/powerpoint/2010/main" val="815691856"/>
              </p:ext>
            </p:extLst>
          </p:nvPr>
        </p:nvGraphicFramePr>
        <p:xfrm>
          <a:off x="8168921" y="1704405"/>
          <a:ext cx="3454400" cy="4079240"/>
        </p:xfrm>
        <a:graphic>
          <a:graphicData uri="http://schemas.openxmlformats.org/drawingml/2006/table">
            <a:tbl>
              <a:tblPr firstRow="1" bandRow="1">
                <a:tableStyleId>{D7AC3CCA-C797-4891-BE02-D94E43425B78}</a:tableStyleId>
              </a:tblPr>
              <a:tblGrid>
                <a:gridCol w="2529951">
                  <a:extLst>
                    <a:ext uri="{9D8B030D-6E8A-4147-A177-3AD203B41FA5}">
                      <a16:colId xmlns:a16="http://schemas.microsoft.com/office/drawing/2014/main" val="821499730"/>
                    </a:ext>
                  </a:extLst>
                </a:gridCol>
                <a:gridCol w="924449">
                  <a:extLst>
                    <a:ext uri="{9D8B030D-6E8A-4147-A177-3AD203B41FA5}">
                      <a16:colId xmlns:a16="http://schemas.microsoft.com/office/drawing/2014/main" val="547809530"/>
                    </a:ext>
                  </a:extLst>
                </a:gridCol>
              </a:tblGrid>
              <a:tr h="370840">
                <a:tc>
                  <a:txBody>
                    <a:bodyPr/>
                    <a:lstStyle/>
                    <a:p>
                      <a:pPr algn="l" fontAlgn="b"/>
                      <a:r>
                        <a:rPr lang="es-ES" sz="1600" b="0" i="0" u="none" strike="noStrike">
                          <a:solidFill>
                            <a:srgbClr val="000000"/>
                          </a:solidFill>
                          <a:effectLst/>
                          <a:latin typeface="Calibri" panose="020F0502020204030204" pitchFamily="34" charset="0"/>
                        </a:rPr>
                        <a:t>  Australia</a:t>
                      </a:r>
                    </a:p>
                  </a:txBody>
                  <a:tcPr marL="9525" marR="9525" marT="9525" marB="0" anchor="b"/>
                </a:tc>
                <a:tc>
                  <a:txBody>
                    <a:bodyPr/>
                    <a:lstStyle/>
                    <a:p>
                      <a:pPr algn="r" fontAlgn="b"/>
                      <a:r>
                        <a:rPr lang="es-ES" sz="1600" b="0" i="0" u="none" strike="noStrike">
                          <a:effectLst/>
                          <a:latin typeface="Calibri" panose="020F0502020204030204" pitchFamily="34" charset="0"/>
                        </a:rPr>
                        <a:t>1.9</a:t>
                      </a:r>
                    </a:p>
                  </a:txBody>
                  <a:tcPr marL="9525" marR="9525" marT="9525" marB="0" anchor="b"/>
                </a:tc>
                <a:extLst>
                  <a:ext uri="{0D108BD9-81ED-4DB2-BD59-A6C34878D82A}">
                    <a16:rowId xmlns:a16="http://schemas.microsoft.com/office/drawing/2014/main" val="67787363"/>
                  </a:ext>
                </a:extLst>
              </a:tr>
              <a:tr h="370840">
                <a:tc>
                  <a:txBody>
                    <a:bodyPr/>
                    <a:lstStyle/>
                    <a:p>
                      <a:pPr algn="l" fontAlgn="b"/>
                      <a:r>
                        <a:rPr lang="es-ES" sz="1600" b="0" i="0" u="none" strike="noStrike">
                          <a:solidFill>
                            <a:srgbClr val="000000"/>
                          </a:solidFill>
                          <a:effectLst/>
                          <a:latin typeface="Calibri" panose="020F0502020204030204" pitchFamily="34" charset="0"/>
                        </a:rPr>
                        <a:t>  Belgium</a:t>
                      </a:r>
                    </a:p>
                  </a:txBody>
                  <a:tcPr marL="9525" marR="9525" marT="9525" marB="0" anchor="b"/>
                </a:tc>
                <a:tc>
                  <a:txBody>
                    <a:bodyPr/>
                    <a:lstStyle/>
                    <a:p>
                      <a:pPr algn="r" fontAlgn="b"/>
                      <a:r>
                        <a:rPr lang="es-ES" sz="1600" b="0" i="0" u="none" strike="noStrike">
                          <a:effectLst/>
                          <a:latin typeface="Calibri" panose="020F0502020204030204" pitchFamily="34" charset="0"/>
                        </a:rPr>
                        <a:t>1.9</a:t>
                      </a:r>
                    </a:p>
                  </a:txBody>
                  <a:tcPr marL="9525" marR="9525" marT="9525" marB="0" anchor="b"/>
                </a:tc>
                <a:extLst>
                  <a:ext uri="{0D108BD9-81ED-4DB2-BD59-A6C34878D82A}">
                    <a16:rowId xmlns:a16="http://schemas.microsoft.com/office/drawing/2014/main" val="953834829"/>
                  </a:ext>
                </a:extLst>
              </a:tr>
              <a:tr h="370840">
                <a:tc>
                  <a:txBody>
                    <a:bodyPr/>
                    <a:lstStyle/>
                    <a:p>
                      <a:pPr algn="l" fontAlgn="b"/>
                      <a:r>
                        <a:rPr lang="es-ES" sz="1600" b="0" i="0" u="none" strike="noStrike">
                          <a:solidFill>
                            <a:srgbClr val="000000"/>
                          </a:solidFill>
                          <a:effectLst/>
                          <a:latin typeface="Calibri" panose="020F0502020204030204" pitchFamily="34" charset="0"/>
                        </a:rPr>
                        <a:t>  Spain</a:t>
                      </a:r>
                    </a:p>
                  </a:txBody>
                  <a:tcPr marL="9525" marR="9525" marT="9525" marB="0" anchor="b"/>
                </a:tc>
                <a:tc>
                  <a:txBody>
                    <a:bodyPr/>
                    <a:lstStyle/>
                    <a:p>
                      <a:pPr algn="r" fontAlgn="b"/>
                      <a:r>
                        <a:rPr lang="es-ES" sz="1600" b="0" i="0" u="none" strike="noStrike">
                          <a:effectLst/>
                          <a:latin typeface="Calibri" panose="020F0502020204030204" pitchFamily="34" charset="0"/>
                        </a:rPr>
                        <a:t>1.5</a:t>
                      </a:r>
                    </a:p>
                  </a:txBody>
                  <a:tcPr marL="9525" marR="9525" marT="9525" marB="0" anchor="b"/>
                </a:tc>
                <a:extLst>
                  <a:ext uri="{0D108BD9-81ED-4DB2-BD59-A6C34878D82A}">
                    <a16:rowId xmlns:a16="http://schemas.microsoft.com/office/drawing/2014/main" val="76330386"/>
                  </a:ext>
                </a:extLst>
              </a:tr>
              <a:tr h="370840">
                <a:tc>
                  <a:txBody>
                    <a:bodyPr/>
                    <a:lstStyle/>
                    <a:p>
                      <a:pPr algn="l" fontAlgn="b"/>
                      <a:r>
                        <a:rPr lang="es-ES" sz="1600" b="0" i="0" u="none" strike="noStrike">
                          <a:solidFill>
                            <a:srgbClr val="000000"/>
                          </a:solidFill>
                          <a:effectLst/>
                          <a:latin typeface="Calibri" panose="020F0502020204030204" pitchFamily="34" charset="0"/>
                        </a:rPr>
                        <a:t>  Sweden</a:t>
                      </a:r>
                    </a:p>
                  </a:txBody>
                  <a:tcPr marL="9525" marR="9525" marT="9525" marB="0" anchor="b"/>
                </a:tc>
                <a:tc>
                  <a:txBody>
                    <a:bodyPr/>
                    <a:lstStyle/>
                    <a:p>
                      <a:pPr algn="r" fontAlgn="b"/>
                      <a:r>
                        <a:rPr lang="es-ES" sz="1600" b="0" i="0" u="none" strike="noStrike">
                          <a:effectLst/>
                          <a:latin typeface="Calibri" panose="020F0502020204030204" pitchFamily="34" charset="0"/>
                        </a:rPr>
                        <a:t>1.5</a:t>
                      </a:r>
                    </a:p>
                  </a:txBody>
                  <a:tcPr marL="9525" marR="9525" marT="9525" marB="0" anchor="b"/>
                </a:tc>
                <a:extLst>
                  <a:ext uri="{0D108BD9-81ED-4DB2-BD59-A6C34878D82A}">
                    <a16:rowId xmlns:a16="http://schemas.microsoft.com/office/drawing/2014/main" val="2705617730"/>
                  </a:ext>
                </a:extLst>
              </a:tr>
              <a:tr h="370840">
                <a:tc>
                  <a:txBody>
                    <a:bodyPr/>
                    <a:lstStyle/>
                    <a:p>
                      <a:pPr algn="l" fontAlgn="b"/>
                      <a:r>
                        <a:rPr lang="es-ES" sz="1600" b="0" i="0" u="none" strike="noStrike">
                          <a:solidFill>
                            <a:srgbClr val="000000"/>
                          </a:solidFill>
                          <a:effectLst/>
                          <a:latin typeface="Calibri" panose="020F0502020204030204" pitchFamily="34" charset="0"/>
                        </a:rPr>
                        <a:t>  South Korea</a:t>
                      </a:r>
                    </a:p>
                  </a:txBody>
                  <a:tcPr marL="9525" marR="9525" marT="9525" marB="0" anchor="b"/>
                </a:tc>
                <a:tc>
                  <a:txBody>
                    <a:bodyPr/>
                    <a:lstStyle/>
                    <a:p>
                      <a:pPr algn="r" fontAlgn="b"/>
                      <a:r>
                        <a:rPr lang="es-ES" sz="1600" b="0" i="0" u="none" strike="noStrike">
                          <a:effectLst/>
                          <a:latin typeface="Calibri" panose="020F0502020204030204" pitchFamily="34" charset="0"/>
                        </a:rPr>
                        <a:t>0.9</a:t>
                      </a:r>
                    </a:p>
                  </a:txBody>
                  <a:tcPr marL="9525" marR="9525" marT="9525" marB="0" anchor="b"/>
                </a:tc>
                <a:extLst>
                  <a:ext uri="{0D108BD9-81ED-4DB2-BD59-A6C34878D82A}">
                    <a16:rowId xmlns:a16="http://schemas.microsoft.com/office/drawing/2014/main" val="2383781191"/>
                  </a:ext>
                </a:extLst>
              </a:tr>
              <a:tr h="370840">
                <a:tc>
                  <a:txBody>
                    <a:bodyPr/>
                    <a:lstStyle/>
                    <a:p>
                      <a:pPr algn="l" fontAlgn="b"/>
                      <a:r>
                        <a:rPr lang="es-ES" sz="1600" b="0" i="0" u="none" strike="noStrike">
                          <a:solidFill>
                            <a:srgbClr val="000000"/>
                          </a:solidFill>
                          <a:effectLst/>
                          <a:latin typeface="Calibri" panose="020F0502020204030204" pitchFamily="34" charset="0"/>
                        </a:rPr>
                        <a:t>  Italy</a:t>
                      </a:r>
                    </a:p>
                  </a:txBody>
                  <a:tcPr marL="9525" marR="9525" marT="9525" marB="0" anchor="b"/>
                </a:tc>
                <a:tc>
                  <a:txBody>
                    <a:bodyPr/>
                    <a:lstStyle/>
                    <a:p>
                      <a:pPr algn="r" fontAlgn="b"/>
                      <a:r>
                        <a:rPr lang="es-ES" sz="1600" b="0" i="0" u="none" strike="noStrike">
                          <a:effectLst/>
                          <a:latin typeface="Calibri" panose="020F0502020204030204" pitchFamily="34" charset="0"/>
                        </a:rPr>
                        <a:t>0.7</a:t>
                      </a:r>
                    </a:p>
                  </a:txBody>
                  <a:tcPr marL="9525" marR="9525" marT="9525" marB="0" anchor="b"/>
                </a:tc>
                <a:extLst>
                  <a:ext uri="{0D108BD9-81ED-4DB2-BD59-A6C34878D82A}">
                    <a16:rowId xmlns:a16="http://schemas.microsoft.com/office/drawing/2014/main" val="1555280602"/>
                  </a:ext>
                </a:extLst>
              </a:tr>
              <a:tr h="370840">
                <a:tc>
                  <a:txBody>
                    <a:bodyPr/>
                    <a:lstStyle/>
                    <a:p>
                      <a:pPr algn="l" fontAlgn="b"/>
                      <a:r>
                        <a:rPr lang="es-ES" sz="1600" b="0" i="0" u="none" strike="noStrike">
                          <a:solidFill>
                            <a:srgbClr val="000000"/>
                          </a:solidFill>
                          <a:effectLst/>
                          <a:latin typeface="Calibri" panose="020F0502020204030204" pitchFamily="34" charset="0"/>
                        </a:rPr>
                        <a:t>  Norway</a:t>
                      </a:r>
                    </a:p>
                  </a:txBody>
                  <a:tcPr marL="9525" marR="9525" marT="9525" marB="0" anchor="b"/>
                </a:tc>
                <a:tc>
                  <a:txBody>
                    <a:bodyPr/>
                    <a:lstStyle/>
                    <a:p>
                      <a:pPr algn="r" fontAlgn="b"/>
                      <a:r>
                        <a:rPr lang="es-ES" sz="1600" b="0" i="0" u="none" strike="noStrike" dirty="0">
                          <a:effectLst/>
                          <a:latin typeface="Calibri" panose="020F0502020204030204" pitchFamily="34" charset="0"/>
                        </a:rPr>
                        <a:t>0.6</a:t>
                      </a:r>
                    </a:p>
                  </a:txBody>
                  <a:tcPr marL="9525" marR="9525" marT="9525" marB="0" anchor="b"/>
                </a:tc>
                <a:extLst>
                  <a:ext uri="{0D108BD9-81ED-4DB2-BD59-A6C34878D82A}">
                    <a16:rowId xmlns:a16="http://schemas.microsoft.com/office/drawing/2014/main" val="462423496"/>
                  </a:ext>
                </a:extLst>
              </a:tr>
              <a:tr h="370840">
                <a:tc>
                  <a:txBody>
                    <a:bodyPr/>
                    <a:lstStyle/>
                    <a:p>
                      <a:pPr algn="l" fontAlgn="b"/>
                      <a:r>
                        <a:rPr lang="es-ES" sz="1800" b="0" i="0" u="none" strike="noStrike">
                          <a:solidFill>
                            <a:srgbClr val="000000"/>
                          </a:solidFill>
                          <a:effectLst/>
                          <a:latin typeface="Calibri" panose="020F0502020204030204" pitchFamily="34" charset="0"/>
                        </a:rPr>
                        <a:t>  Singapore</a:t>
                      </a:r>
                    </a:p>
                  </a:txBody>
                  <a:tcPr marL="9525" marR="9525" marT="9525" marB="0" anchor="b"/>
                </a:tc>
                <a:tc>
                  <a:txBody>
                    <a:bodyPr/>
                    <a:lstStyle/>
                    <a:p>
                      <a:pPr algn="r" fontAlgn="b"/>
                      <a:r>
                        <a:rPr lang="es-ES" sz="1800" b="0" i="0" u="none" strike="noStrike">
                          <a:effectLst/>
                          <a:latin typeface="Calibri" panose="020F0502020204030204" pitchFamily="34" charset="0"/>
                        </a:rPr>
                        <a:t>0.6</a:t>
                      </a:r>
                    </a:p>
                  </a:txBody>
                  <a:tcPr marL="9525" marR="9525" marT="9525" marB="0" anchor="b"/>
                </a:tc>
                <a:extLst>
                  <a:ext uri="{0D108BD9-81ED-4DB2-BD59-A6C34878D82A}">
                    <a16:rowId xmlns:a16="http://schemas.microsoft.com/office/drawing/2014/main" val="1184489675"/>
                  </a:ext>
                </a:extLst>
              </a:tr>
              <a:tr h="370840">
                <a:tc>
                  <a:txBody>
                    <a:bodyPr/>
                    <a:lstStyle/>
                    <a:p>
                      <a:pPr algn="l" fontAlgn="b"/>
                      <a:r>
                        <a:rPr lang="es-ES" sz="1800" b="0" i="0" u="none" strike="noStrike" dirty="0">
                          <a:solidFill>
                            <a:srgbClr val="000000"/>
                          </a:solidFill>
                          <a:effectLst/>
                          <a:latin typeface="Calibri" panose="020F0502020204030204" pitchFamily="34" charset="0"/>
                        </a:rPr>
                        <a:t>  </a:t>
                      </a:r>
                      <a:r>
                        <a:rPr lang="es-ES" sz="1800" b="0" i="0" u="none" strike="noStrike" dirty="0" err="1" smtClean="0">
                          <a:solidFill>
                            <a:srgbClr val="000000"/>
                          </a:solidFill>
                          <a:effectLst/>
                          <a:latin typeface="Calibri" panose="020F0502020204030204" pitchFamily="34" charset="0"/>
                        </a:rPr>
                        <a:t>Mexico</a:t>
                      </a:r>
                      <a:endParaRPr lang="es-ES" sz="1800" b="0" i="0" u="none" strike="noStrike" dirty="0">
                        <a:solidFill>
                          <a:srgbClr val="000000"/>
                        </a:solidFill>
                        <a:effectLst/>
                        <a:latin typeface="Calibri" panose="020F0502020204030204" pitchFamily="34" charset="0"/>
                      </a:endParaRPr>
                    </a:p>
                  </a:txBody>
                  <a:tcPr marL="9525" marR="9525" marT="9525" marB="0" anchor="b"/>
                </a:tc>
                <a:tc>
                  <a:txBody>
                    <a:bodyPr/>
                    <a:lstStyle/>
                    <a:p>
                      <a:pPr algn="r" fontAlgn="b"/>
                      <a:r>
                        <a:rPr lang="es-ES" sz="1800" b="0" i="0" u="none" strike="noStrike">
                          <a:effectLst/>
                          <a:latin typeface="Calibri" panose="020F0502020204030204" pitchFamily="34" charset="0"/>
                        </a:rPr>
                        <a:t>0.5</a:t>
                      </a:r>
                    </a:p>
                  </a:txBody>
                  <a:tcPr marL="9525" marR="9525" marT="9525" marB="0" anchor="b"/>
                </a:tc>
                <a:extLst>
                  <a:ext uri="{0D108BD9-81ED-4DB2-BD59-A6C34878D82A}">
                    <a16:rowId xmlns:a16="http://schemas.microsoft.com/office/drawing/2014/main" val="2353456072"/>
                  </a:ext>
                </a:extLst>
              </a:tr>
              <a:tr h="370840">
                <a:tc>
                  <a:txBody>
                    <a:bodyPr/>
                    <a:lstStyle/>
                    <a:p>
                      <a:pPr algn="l" fontAlgn="b"/>
                      <a:r>
                        <a:rPr lang="es-ES" sz="1800" b="0" i="0" u="none" strike="noStrike">
                          <a:solidFill>
                            <a:srgbClr val="000000"/>
                          </a:solidFill>
                          <a:effectLst/>
                          <a:latin typeface="Calibri" panose="020F0502020204030204" pitchFamily="34" charset="0"/>
                        </a:rPr>
                        <a:t>  Denmark</a:t>
                      </a:r>
                    </a:p>
                  </a:txBody>
                  <a:tcPr marL="9525" marR="9525" marT="9525" marB="0" anchor="b"/>
                </a:tc>
                <a:tc>
                  <a:txBody>
                    <a:bodyPr/>
                    <a:lstStyle/>
                    <a:p>
                      <a:pPr algn="r" fontAlgn="b"/>
                      <a:r>
                        <a:rPr lang="es-ES" sz="1800" b="0" i="0" u="none" strike="noStrike">
                          <a:effectLst/>
                          <a:latin typeface="Calibri" panose="020F0502020204030204" pitchFamily="34" charset="0"/>
                        </a:rPr>
                        <a:t>0.4</a:t>
                      </a:r>
                    </a:p>
                  </a:txBody>
                  <a:tcPr marL="9525" marR="9525" marT="9525" marB="0" anchor="b"/>
                </a:tc>
                <a:extLst>
                  <a:ext uri="{0D108BD9-81ED-4DB2-BD59-A6C34878D82A}">
                    <a16:rowId xmlns:a16="http://schemas.microsoft.com/office/drawing/2014/main" val="1954170434"/>
                  </a:ext>
                </a:extLst>
              </a:tr>
              <a:tr h="370840">
                <a:tc>
                  <a:txBody>
                    <a:bodyPr/>
                    <a:lstStyle/>
                    <a:p>
                      <a:pPr algn="l" fontAlgn="b"/>
                      <a:r>
                        <a:rPr lang="es-ES" sz="1800" b="0" i="0" u="none" strike="noStrike">
                          <a:solidFill>
                            <a:srgbClr val="000000"/>
                          </a:solidFill>
                          <a:effectLst/>
                          <a:latin typeface="Calibri" panose="020F0502020204030204" pitchFamily="34" charset="0"/>
                        </a:rPr>
                        <a:t>  China</a:t>
                      </a:r>
                    </a:p>
                  </a:txBody>
                  <a:tcPr marL="9525" marR="9525" marT="9525" marB="0" anchor="b"/>
                </a:tc>
                <a:tc>
                  <a:txBody>
                    <a:bodyPr/>
                    <a:lstStyle/>
                    <a:p>
                      <a:pPr algn="r" fontAlgn="b"/>
                      <a:r>
                        <a:rPr lang="es-ES" sz="1800" b="0" i="0" u="none" strike="noStrike" dirty="0">
                          <a:effectLst/>
                          <a:latin typeface="Calibri" panose="020F0502020204030204" pitchFamily="34" charset="0"/>
                        </a:rPr>
                        <a:t>0.4</a:t>
                      </a:r>
                    </a:p>
                  </a:txBody>
                  <a:tcPr marL="9525" marR="9525" marT="9525" marB="0" anchor="b"/>
                </a:tc>
                <a:extLst>
                  <a:ext uri="{0D108BD9-81ED-4DB2-BD59-A6C34878D82A}">
                    <a16:rowId xmlns:a16="http://schemas.microsoft.com/office/drawing/2014/main" val="1366134732"/>
                  </a:ext>
                </a:extLst>
              </a:tr>
            </a:tbl>
          </a:graphicData>
        </a:graphic>
      </p:graphicFrame>
    </p:spTree>
    <p:extLst>
      <p:ext uri="{BB962C8B-B14F-4D97-AF65-F5344CB8AC3E}">
        <p14:creationId xmlns:p14="http://schemas.microsoft.com/office/powerpoint/2010/main" val="320290829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stretch>
            <a:fillRect/>
          </a:stretch>
        </p:blipFill>
        <p:spPr>
          <a:xfrm rot="16200000">
            <a:off x="3563736" y="-353789"/>
            <a:ext cx="4426374" cy="8334354"/>
          </a:xfrm>
          <a:prstGeom prst="rect">
            <a:avLst/>
          </a:prstGeom>
        </p:spPr>
      </p:pic>
      <p:sp>
        <p:nvSpPr>
          <p:cNvPr id="6" name="CuadroTexto 5"/>
          <p:cNvSpPr txBox="1"/>
          <p:nvPr/>
        </p:nvSpPr>
        <p:spPr>
          <a:xfrm>
            <a:off x="1982774" y="452396"/>
            <a:ext cx="7703124" cy="646331"/>
          </a:xfrm>
          <a:prstGeom prst="rect">
            <a:avLst/>
          </a:prstGeom>
          <a:noFill/>
        </p:spPr>
        <p:txBody>
          <a:bodyPr wrap="square" rtlCol="0">
            <a:spAutoFit/>
          </a:bodyPr>
          <a:lstStyle/>
          <a:p>
            <a:pPr algn="ctr"/>
            <a:r>
              <a:rPr lang="es-ES" b="1" dirty="0" smtClean="0"/>
              <a:t>Transiciones de hegemonía y la transformación del sistema dominante de empresa</a:t>
            </a:r>
            <a:endParaRPr lang="es-ES" b="1" dirty="0"/>
          </a:p>
        </p:txBody>
      </p:sp>
    </p:spTree>
    <p:extLst>
      <p:ext uri="{BB962C8B-B14F-4D97-AF65-F5344CB8AC3E}">
        <p14:creationId xmlns:p14="http://schemas.microsoft.com/office/powerpoint/2010/main" val="26474563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Gráfico 2">
            <a:extLst>
              <a:ext uri="{FF2B5EF4-FFF2-40B4-BE49-F238E27FC236}">
                <a16:creationId xmlns:a16="http://schemas.microsoft.com/office/drawing/2014/main" id="{00000000-0008-0000-0200-000005000000}"/>
              </a:ext>
            </a:extLst>
          </p:cNvPr>
          <p:cNvGraphicFramePr>
            <a:graphicFrameLocks/>
          </p:cNvGraphicFramePr>
          <p:nvPr/>
        </p:nvGraphicFramePr>
        <p:xfrm>
          <a:off x="70338" y="786563"/>
          <a:ext cx="12121661" cy="528487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64533682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a:extLst>
              <a:ext uri="{FF2B5EF4-FFF2-40B4-BE49-F238E27FC236}">
                <a16:creationId xmlns:a16="http://schemas.microsoft.com/office/drawing/2014/main" id="{00000000-0008-0000-0200-000008000000}"/>
              </a:ext>
            </a:extLst>
          </p:cNvPr>
          <p:cNvGraphicFramePr>
            <a:graphicFrameLocks/>
          </p:cNvGraphicFramePr>
          <p:nvPr/>
        </p:nvGraphicFramePr>
        <p:xfrm>
          <a:off x="0" y="321547"/>
          <a:ext cx="12191999" cy="635055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94799503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graphicFrame>
        <p:nvGraphicFramePr>
          <p:cNvPr id="3" name="Gráfico 2"/>
          <p:cNvGraphicFramePr>
            <a:graphicFrameLocks/>
          </p:cNvGraphicFramePr>
          <p:nvPr>
            <p:extLst>
              <p:ext uri="{D42A27DB-BD31-4B8C-83A1-F6EECF244321}">
                <p14:modId xmlns:p14="http://schemas.microsoft.com/office/powerpoint/2010/main" val="3611393626"/>
              </p:ext>
            </p:extLst>
          </p:nvPr>
        </p:nvGraphicFramePr>
        <p:xfrm>
          <a:off x="680720" y="931830"/>
          <a:ext cx="11135359" cy="558362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9896117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nvGraphicFramePr>
        <p:xfrm>
          <a:off x="0" y="783771"/>
          <a:ext cx="11924044" cy="571751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719586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uadroTexto 3"/>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sp>
        <p:nvSpPr>
          <p:cNvPr id="5" name="CuadroTexto 4"/>
          <p:cNvSpPr txBox="1"/>
          <p:nvPr/>
        </p:nvSpPr>
        <p:spPr>
          <a:xfrm>
            <a:off x="1908716" y="1851102"/>
            <a:ext cx="8751849" cy="1815882"/>
          </a:xfrm>
          <a:prstGeom prst="rect">
            <a:avLst/>
          </a:prstGeom>
          <a:noFill/>
        </p:spPr>
        <p:txBody>
          <a:bodyPr wrap="square" rtlCol="0">
            <a:spAutoFit/>
          </a:bodyPr>
          <a:lstStyle/>
          <a:p>
            <a:r>
              <a:rPr lang="es-ES" sz="2800" dirty="0" smtClean="0"/>
              <a:t>Un nuevo sistema financiero y de producción global</a:t>
            </a:r>
          </a:p>
          <a:p>
            <a:r>
              <a:rPr lang="es-ES" sz="2800" dirty="0" smtClean="0"/>
              <a:t>Aparatos estatales transnacionales</a:t>
            </a:r>
          </a:p>
          <a:p>
            <a:r>
              <a:rPr lang="es-ES" sz="2800" dirty="0" smtClean="0"/>
              <a:t>Cambiante relación entre espacio y poder</a:t>
            </a:r>
          </a:p>
          <a:p>
            <a:r>
              <a:rPr lang="es-ES" sz="2800" dirty="0"/>
              <a:t>	</a:t>
            </a:r>
            <a:r>
              <a:rPr lang="es-ES" sz="2800" dirty="0" smtClean="0"/>
              <a:t>					(William I. Robinson)</a:t>
            </a:r>
            <a:endParaRPr lang="es-ES" sz="2800" dirty="0"/>
          </a:p>
        </p:txBody>
      </p:sp>
    </p:spTree>
    <p:extLst>
      <p:ext uri="{BB962C8B-B14F-4D97-AF65-F5344CB8AC3E}">
        <p14:creationId xmlns:p14="http://schemas.microsoft.com/office/powerpoint/2010/main" val="348856101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pic>
        <p:nvPicPr>
          <p:cNvPr id="2050" name="Gráfico 6765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57962" y="2159000"/>
            <a:ext cx="5278437" cy="401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2" name="Gráfico 6765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2135" y="2159000"/>
            <a:ext cx="5523865" cy="40185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ángulo 2"/>
          <p:cNvSpPr/>
          <p:nvPr/>
        </p:nvSpPr>
        <p:spPr>
          <a:xfrm>
            <a:off x="3404943" y="1529827"/>
            <a:ext cx="5382114" cy="369332"/>
          </a:xfrm>
          <a:prstGeom prst="rect">
            <a:avLst/>
          </a:prstGeom>
        </p:spPr>
        <p:txBody>
          <a:bodyPr wrap="none">
            <a:spAutoFit/>
          </a:bodyPr>
          <a:lstStyle/>
          <a:p>
            <a:r>
              <a:rPr lang="es-ES" b="1" i="1" dirty="0">
                <a:latin typeface="Calibri" panose="020F0502020204030204" pitchFamily="34" charset="0"/>
                <a:ea typeface="Times New Roman" panose="02020603050405020304" pitchFamily="18" charset="0"/>
                <a:cs typeface="Times New Roman" panose="02020603050405020304" pitchFamily="18" charset="0"/>
              </a:rPr>
              <a:t>Peso del stock de inversión extranjera directa en el PIB</a:t>
            </a:r>
            <a:endParaRPr lang="es-ES" dirty="0"/>
          </a:p>
        </p:txBody>
      </p:sp>
    </p:spTree>
    <p:extLst>
      <p:ext uri="{BB962C8B-B14F-4D97-AF65-F5344CB8AC3E}">
        <p14:creationId xmlns:p14="http://schemas.microsoft.com/office/powerpoint/2010/main" val="247466235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áfico 1"/>
          <p:cNvGraphicFramePr>
            <a:graphicFrameLocks/>
          </p:cNvGraphicFramePr>
          <p:nvPr/>
        </p:nvGraphicFramePr>
        <p:xfrm>
          <a:off x="241160" y="0"/>
          <a:ext cx="11304396"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468162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adroTexto 1"/>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graphicFrame>
        <p:nvGraphicFramePr>
          <p:cNvPr id="3" name="Gráfico 2"/>
          <p:cNvGraphicFramePr>
            <a:graphicFrameLocks/>
          </p:cNvGraphicFramePr>
          <p:nvPr>
            <p:extLst>
              <p:ext uri="{D42A27DB-BD31-4B8C-83A1-F6EECF244321}">
                <p14:modId xmlns:p14="http://schemas.microsoft.com/office/powerpoint/2010/main" val="2954222672"/>
              </p:ext>
            </p:extLst>
          </p:nvPr>
        </p:nvGraphicFramePr>
        <p:xfrm>
          <a:off x="108488" y="1503502"/>
          <a:ext cx="5438872" cy="51514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Gráfico 3"/>
          <p:cNvGraphicFramePr>
            <a:graphicFrameLocks/>
          </p:cNvGraphicFramePr>
          <p:nvPr>
            <p:extLst>
              <p:ext uri="{D42A27DB-BD31-4B8C-83A1-F6EECF244321}">
                <p14:modId xmlns:p14="http://schemas.microsoft.com/office/powerpoint/2010/main" val="2484169099"/>
              </p:ext>
            </p:extLst>
          </p:nvPr>
        </p:nvGraphicFramePr>
        <p:xfrm>
          <a:off x="6096000" y="1584782"/>
          <a:ext cx="5774151" cy="515147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7757406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p:cNvGraphicFramePr>
            <a:graphicFrameLocks/>
          </p:cNvGraphicFramePr>
          <p:nvPr/>
        </p:nvGraphicFramePr>
        <p:xfrm>
          <a:off x="180870" y="0"/>
          <a:ext cx="11555605"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8123445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Gráfico 1"/>
          <p:cNvGraphicFramePr>
            <a:graphicFrameLocks/>
          </p:cNvGraphicFramePr>
          <p:nvPr/>
        </p:nvGraphicFramePr>
        <p:xfrm>
          <a:off x="0" y="422031"/>
          <a:ext cx="12191999" cy="5707464"/>
        </p:xfrm>
        <a:graphic>
          <a:graphicData uri="http://schemas.openxmlformats.org/drawingml/2006/chart">
            <c:chart xmlns:c="http://schemas.openxmlformats.org/drawingml/2006/chart" xmlns:r="http://schemas.openxmlformats.org/officeDocument/2006/relationships" r:id="rId2"/>
          </a:graphicData>
        </a:graphic>
      </p:graphicFrame>
      <p:sp>
        <p:nvSpPr>
          <p:cNvPr id="3" name="CuadroTexto 2"/>
          <p:cNvSpPr txBox="1"/>
          <p:nvPr/>
        </p:nvSpPr>
        <p:spPr>
          <a:xfrm>
            <a:off x="793820" y="6129495"/>
            <a:ext cx="1336431" cy="369332"/>
          </a:xfrm>
          <a:prstGeom prst="rect">
            <a:avLst/>
          </a:prstGeom>
          <a:noFill/>
        </p:spPr>
        <p:txBody>
          <a:bodyPr wrap="square" rtlCol="0">
            <a:spAutoFit/>
          </a:bodyPr>
          <a:lstStyle/>
          <a:p>
            <a:r>
              <a:rPr lang="es-ES" dirty="0" smtClean="0"/>
              <a:t>BEA</a:t>
            </a:r>
            <a:endParaRPr lang="es-ES" dirty="0"/>
          </a:p>
        </p:txBody>
      </p:sp>
    </p:spTree>
    <p:extLst>
      <p:ext uri="{BB962C8B-B14F-4D97-AF65-F5344CB8AC3E}">
        <p14:creationId xmlns:p14="http://schemas.microsoft.com/office/powerpoint/2010/main" val="386150942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contenido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712700" y="1502239"/>
            <a:ext cx="8766599" cy="4351338"/>
          </a:xfrm>
        </p:spPr>
      </p:pic>
      <p:sp>
        <p:nvSpPr>
          <p:cNvPr id="5" name="CuadroTexto 4"/>
          <p:cNvSpPr txBox="1"/>
          <p:nvPr/>
        </p:nvSpPr>
        <p:spPr>
          <a:xfrm>
            <a:off x="2633546" y="89210"/>
            <a:ext cx="6924908" cy="646331"/>
          </a:xfrm>
          <a:prstGeom prst="rect">
            <a:avLst/>
          </a:prstGeom>
          <a:noFill/>
        </p:spPr>
        <p:txBody>
          <a:bodyPr wrap="square" rtlCol="0">
            <a:spAutoFit/>
          </a:bodyPr>
          <a:lstStyle/>
          <a:p>
            <a:pPr algn="ctr"/>
            <a:r>
              <a:rPr lang="es-ES" sz="3600" dirty="0" smtClean="0"/>
              <a:t>Geopolítica antes del capitalismo</a:t>
            </a:r>
            <a:endParaRPr lang="es-ES" sz="3600" dirty="0"/>
          </a:p>
        </p:txBody>
      </p:sp>
    </p:spTree>
    <p:extLst>
      <p:ext uri="{BB962C8B-B14F-4D97-AF65-F5344CB8AC3E}">
        <p14:creationId xmlns:p14="http://schemas.microsoft.com/office/powerpoint/2010/main" val="236614286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dirty="0" smtClean="0"/>
              <a:t>Posición en el suministro de bienes a los países del mundo</a:t>
            </a:r>
            <a:endParaRPr lang="es-ES" dirty="0"/>
          </a:p>
        </p:txBody>
      </p:sp>
      <p:graphicFrame>
        <p:nvGraphicFramePr>
          <p:cNvPr id="4" name="Marcador de contenido 3"/>
          <p:cNvGraphicFramePr>
            <a:graphicFrameLocks noGrp="1"/>
          </p:cNvGraphicFramePr>
          <p:nvPr>
            <p:ph idx="1"/>
            <p:extLst>
              <p:ext uri="{D42A27DB-BD31-4B8C-83A1-F6EECF244321}">
                <p14:modId xmlns:p14="http://schemas.microsoft.com/office/powerpoint/2010/main" val="1225111180"/>
              </p:ext>
            </p:extLst>
          </p:nvPr>
        </p:nvGraphicFramePr>
        <p:xfrm>
          <a:off x="738809" y="2352993"/>
          <a:ext cx="10515600" cy="2351405"/>
        </p:xfrm>
        <a:graphic>
          <a:graphicData uri="http://schemas.openxmlformats.org/drawingml/2006/table">
            <a:tbl>
              <a:tblPr firstRow="1" bandRow="1">
                <a:tableStyleId>{5C22544A-7EE6-4342-B048-85BDC9FD1C3A}</a:tableStyleId>
              </a:tblPr>
              <a:tblGrid>
                <a:gridCol w="876300">
                  <a:extLst>
                    <a:ext uri="{9D8B030D-6E8A-4147-A177-3AD203B41FA5}">
                      <a16:colId xmlns:a16="http://schemas.microsoft.com/office/drawing/2014/main" val="1918241241"/>
                    </a:ext>
                  </a:extLst>
                </a:gridCol>
                <a:gridCol w="876300">
                  <a:extLst>
                    <a:ext uri="{9D8B030D-6E8A-4147-A177-3AD203B41FA5}">
                      <a16:colId xmlns:a16="http://schemas.microsoft.com/office/drawing/2014/main" val="3764858634"/>
                    </a:ext>
                  </a:extLst>
                </a:gridCol>
                <a:gridCol w="876300">
                  <a:extLst>
                    <a:ext uri="{9D8B030D-6E8A-4147-A177-3AD203B41FA5}">
                      <a16:colId xmlns:a16="http://schemas.microsoft.com/office/drawing/2014/main" val="2214887114"/>
                    </a:ext>
                  </a:extLst>
                </a:gridCol>
                <a:gridCol w="876300">
                  <a:extLst>
                    <a:ext uri="{9D8B030D-6E8A-4147-A177-3AD203B41FA5}">
                      <a16:colId xmlns:a16="http://schemas.microsoft.com/office/drawing/2014/main" val="130637185"/>
                    </a:ext>
                  </a:extLst>
                </a:gridCol>
                <a:gridCol w="876300">
                  <a:extLst>
                    <a:ext uri="{9D8B030D-6E8A-4147-A177-3AD203B41FA5}">
                      <a16:colId xmlns:a16="http://schemas.microsoft.com/office/drawing/2014/main" val="348467853"/>
                    </a:ext>
                  </a:extLst>
                </a:gridCol>
                <a:gridCol w="876300">
                  <a:extLst>
                    <a:ext uri="{9D8B030D-6E8A-4147-A177-3AD203B41FA5}">
                      <a16:colId xmlns:a16="http://schemas.microsoft.com/office/drawing/2014/main" val="3139290608"/>
                    </a:ext>
                  </a:extLst>
                </a:gridCol>
                <a:gridCol w="632791">
                  <a:extLst>
                    <a:ext uri="{9D8B030D-6E8A-4147-A177-3AD203B41FA5}">
                      <a16:colId xmlns:a16="http://schemas.microsoft.com/office/drawing/2014/main" val="2777059116"/>
                    </a:ext>
                  </a:extLst>
                </a:gridCol>
                <a:gridCol w="1119809">
                  <a:extLst>
                    <a:ext uri="{9D8B030D-6E8A-4147-A177-3AD203B41FA5}">
                      <a16:colId xmlns:a16="http://schemas.microsoft.com/office/drawing/2014/main" val="3863078687"/>
                    </a:ext>
                  </a:extLst>
                </a:gridCol>
                <a:gridCol w="876300">
                  <a:extLst>
                    <a:ext uri="{9D8B030D-6E8A-4147-A177-3AD203B41FA5}">
                      <a16:colId xmlns:a16="http://schemas.microsoft.com/office/drawing/2014/main" val="1443470175"/>
                    </a:ext>
                  </a:extLst>
                </a:gridCol>
                <a:gridCol w="876300">
                  <a:extLst>
                    <a:ext uri="{9D8B030D-6E8A-4147-A177-3AD203B41FA5}">
                      <a16:colId xmlns:a16="http://schemas.microsoft.com/office/drawing/2014/main" val="4293676076"/>
                    </a:ext>
                  </a:extLst>
                </a:gridCol>
                <a:gridCol w="876300">
                  <a:extLst>
                    <a:ext uri="{9D8B030D-6E8A-4147-A177-3AD203B41FA5}">
                      <a16:colId xmlns:a16="http://schemas.microsoft.com/office/drawing/2014/main" val="1134148615"/>
                    </a:ext>
                  </a:extLst>
                </a:gridCol>
                <a:gridCol w="876300">
                  <a:extLst>
                    <a:ext uri="{9D8B030D-6E8A-4147-A177-3AD203B41FA5}">
                      <a16:colId xmlns:a16="http://schemas.microsoft.com/office/drawing/2014/main" val="4092445172"/>
                    </a:ext>
                  </a:extLst>
                </a:gridCol>
              </a:tblGrid>
              <a:tr h="370840">
                <a:tc>
                  <a:txBody>
                    <a:bodyPr/>
                    <a:lstStyle/>
                    <a:p>
                      <a:pPr algn="l" fontAlgn="b"/>
                      <a:endParaRPr lang="es-ES" sz="1100" b="0" i="0" u="none" strike="noStrike">
                        <a:effectLst/>
                        <a:latin typeface="Calibri" panose="020F0502020204030204" pitchFamily="34" charset="0"/>
                      </a:endParaRPr>
                    </a:p>
                  </a:txBody>
                  <a:tcPr marL="9525" marR="9525" marT="9525" marB="0" anchor="b"/>
                </a:tc>
                <a:tc gridSpan="4">
                  <a:txBody>
                    <a:bodyPr/>
                    <a:lstStyle/>
                    <a:p>
                      <a:pPr algn="ctr" fontAlgn="ctr"/>
                      <a:r>
                        <a:rPr lang="es-ES" sz="1600" b="0" i="0" u="none" strike="noStrike" dirty="0">
                          <a:effectLst/>
                          <a:latin typeface="Calibri" panose="020F0502020204030204" pitchFamily="34" charset="0"/>
                        </a:rPr>
                        <a:t>2000</a:t>
                      </a:r>
                    </a:p>
                  </a:txBody>
                  <a:tcPr marL="9525" marR="9525" marT="9525" marB="0" anchor="ctr"/>
                </a:tc>
                <a:tc hMerge="1">
                  <a:txBody>
                    <a:bodyPr/>
                    <a:lstStyle/>
                    <a:p>
                      <a:pPr algn="ctr" fontAlgn="ctr"/>
                      <a:endParaRPr lang="es-ES" sz="1100" b="0" i="0" u="none" strike="noStrike" dirty="0">
                        <a:effectLst/>
                        <a:latin typeface="Calibri" panose="020F0502020204030204" pitchFamily="34" charset="0"/>
                      </a:endParaRPr>
                    </a:p>
                  </a:txBody>
                  <a:tcPr marL="9525" marR="9525" marT="9525" marB="0" anchor="ctr"/>
                </a:tc>
                <a:tc hMerge="1">
                  <a:txBody>
                    <a:bodyPr/>
                    <a:lstStyle/>
                    <a:p>
                      <a:pPr algn="ctr" fontAlgn="ctr"/>
                      <a:endParaRPr lang="es-ES" sz="1100" b="0" i="0" u="none" strike="noStrike" dirty="0">
                        <a:effectLst/>
                        <a:latin typeface="Calibri" panose="020F0502020204030204" pitchFamily="34" charset="0"/>
                      </a:endParaRPr>
                    </a:p>
                  </a:txBody>
                  <a:tcPr marL="9525" marR="9525" marT="9525" marB="0" anchor="ctr"/>
                </a:tc>
                <a:tc hMerge="1">
                  <a:txBody>
                    <a:bodyPr/>
                    <a:lstStyle/>
                    <a:p>
                      <a:pPr algn="l" fontAlgn="b"/>
                      <a:endParaRPr lang="es-ES" sz="1100" b="0" i="0" u="none" strike="noStrike" dirty="0">
                        <a:effectLst/>
                        <a:latin typeface="Calibri" panose="020F0502020204030204" pitchFamily="34" charset="0"/>
                      </a:endParaRPr>
                    </a:p>
                  </a:txBody>
                  <a:tcPr marL="9525" marR="9525" marT="9525" marB="0" anchor="b"/>
                </a:tc>
                <a:tc>
                  <a:txBody>
                    <a:bodyPr/>
                    <a:lstStyle/>
                    <a:p>
                      <a:pPr algn="ctr" fontAlgn="ctr"/>
                      <a:r>
                        <a:rPr lang="es-ES" sz="1600" b="0" i="0" u="none" strike="noStrike" dirty="0">
                          <a:effectLst/>
                          <a:latin typeface="Calibri" panose="020F0502020204030204" pitchFamily="34" charset="0"/>
                        </a:rPr>
                        <a:t>Puesto global</a:t>
                      </a:r>
                    </a:p>
                  </a:txBody>
                  <a:tcPr marL="9525" marR="9525" marT="9525" marB="0" anchor="ctr"/>
                </a:tc>
                <a:tc>
                  <a:txBody>
                    <a:bodyPr/>
                    <a:lstStyle/>
                    <a:p>
                      <a:pPr algn="ctr" fontAlgn="b"/>
                      <a:endParaRPr lang="es-ES" sz="1600" b="0" i="0" u="none" strike="noStrike" dirty="0">
                        <a:effectLst/>
                        <a:latin typeface="Calibri" panose="020F0502020204030204" pitchFamily="34" charset="0"/>
                      </a:endParaRPr>
                    </a:p>
                  </a:txBody>
                  <a:tcPr marL="9525" marR="9525" marT="9525" marB="0" anchor="b"/>
                </a:tc>
                <a:tc gridSpan="4">
                  <a:txBody>
                    <a:bodyPr/>
                    <a:lstStyle/>
                    <a:p>
                      <a:pPr algn="ctr" fontAlgn="ctr"/>
                      <a:r>
                        <a:rPr lang="es-ES" sz="1600" b="0" i="0" u="none" strike="noStrike" dirty="0">
                          <a:effectLst/>
                          <a:latin typeface="Calibri" panose="020F0502020204030204" pitchFamily="34" charset="0"/>
                        </a:rPr>
                        <a:t>2021</a:t>
                      </a:r>
                    </a:p>
                  </a:txBody>
                  <a:tcPr marL="9525" marR="9525" marT="9525" marB="0" anchor="ctr"/>
                </a:tc>
                <a:tc hMerge="1">
                  <a:txBody>
                    <a:bodyPr/>
                    <a:lstStyle/>
                    <a:p>
                      <a:pPr algn="ctr" fontAlgn="ctr"/>
                      <a:endParaRPr lang="es-ES" sz="1100" b="0" i="0" u="none" strike="noStrike" dirty="0">
                        <a:effectLst/>
                        <a:latin typeface="Calibri" panose="020F0502020204030204" pitchFamily="34" charset="0"/>
                      </a:endParaRPr>
                    </a:p>
                  </a:txBody>
                  <a:tcPr marL="9525" marR="9525" marT="9525" marB="0" anchor="ctr"/>
                </a:tc>
                <a:tc hMerge="1">
                  <a:txBody>
                    <a:bodyPr/>
                    <a:lstStyle/>
                    <a:p>
                      <a:pPr algn="ctr" fontAlgn="ctr"/>
                      <a:endParaRPr lang="es-ES" sz="1100" b="0" i="0" u="none" strike="noStrike" dirty="0">
                        <a:effectLst/>
                        <a:latin typeface="Calibri" panose="020F0502020204030204" pitchFamily="34" charset="0"/>
                      </a:endParaRPr>
                    </a:p>
                  </a:txBody>
                  <a:tcPr marL="9525" marR="9525" marT="9525" marB="0" anchor="ctr"/>
                </a:tc>
                <a:tc hMerge="1">
                  <a:txBody>
                    <a:bodyPr/>
                    <a:lstStyle/>
                    <a:p>
                      <a:pPr algn="l" fontAlgn="b"/>
                      <a:endParaRPr lang="es-ES" sz="1100" b="0" i="0" u="none" strike="noStrike" dirty="0">
                        <a:effectLst/>
                        <a:latin typeface="Calibri" panose="020F0502020204030204" pitchFamily="34" charset="0"/>
                      </a:endParaRPr>
                    </a:p>
                  </a:txBody>
                  <a:tcPr marL="9525" marR="9525" marT="9525" marB="0" anchor="b"/>
                </a:tc>
                <a:tc>
                  <a:txBody>
                    <a:bodyPr/>
                    <a:lstStyle/>
                    <a:p>
                      <a:pPr algn="ctr" fontAlgn="b"/>
                      <a:r>
                        <a:rPr lang="es-ES" sz="1600" b="0" i="0" u="none" strike="noStrike" dirty="0">
                          <a:effectLst/>
                          <a:latin typeface="Calibri" panose="020F0502020204030204" pitchFamily="34" charset="0"/>
                        </a:rPr>
                        <a:t>Puesto global</a:t>
                      </a:r>
                    </a:p>
                  </a:txBody>
                  <a:tcPr marL="9525" marR="9525" marT="9525" marB="0" anchor="b"/>
                </a:tc>
                <a:extLst>
                  <a:ext uri="{0D108BD9-81ED-4DB2-BD59-A6C34878D82A}">
                    <a16:rowId xmlns:a16="http://schemas.microsoft.com/office/drawing/2014/main" val="4031804448"/>
                  </a:ext>
                </a:extLst>
              </a:tr>
              <a:tr h="370840">
                <a:tc>
                  <a:txBody>
                    <a:bodyPr/>
                    <a:lstStyle/>
                    <a:p>
                      <a:pPr algn="l" fontAlgn="b"/>
                      <a:endParaRPr lang="es-ES" sz="1100" b="0" i="0" u="none" strike="noStrike">
                        <a:effectLst/>
                        <a:latin typeface="Calibri" panose="020F0502020204030204" pitchFamily="34" charset="0"/>
                      </a:endParaRPr>
                    </a:p>
                  </a:txBody>
                  <a:tcPr marL="9525" marR="9525" marT="9525" marB="0" anchor="b"/>
                </a:tc>
                <a:tc>
                  <a:txBody>
                    <a:bodyPr/>
                    <a:lstStyle/>
                    <a:p>
                      <a:pPr algn="ctr" fontAlgn="ctr"/>
                      <a:r>
                        <a:rPr lang="es-ES" sz="2000" b="0" i="0" u="none" strike="noStrike" dirty="0">
                          <a:effectLst/>
                          <a:latin typeface="Calibri" panose="020F0502020204030204" pitchFamily="34" charset="0"/>
                        </a:rPr>
                        <a:t>1º</a:t>
                      </a:r>
                    </a:p>
                  </a:txBody>
                  <a:tcPr marL="9525" marR="9525" marT="9525" marB="0" anchor="ctr"/>
                </a:tc>
                <a:tc>
                  <a:txBody>
                    <a:bodyPr/>
                    <a:lstStyle/>
                    <a:p>
                      <a:pPr algn="ctr" fontAlgn="ctr"/>
                      <a:r>
                        <a:rPr lang="es-ES" sz="2000" b="0" i="0" u="none" strike="noStrike">
                          <a:effectLst/>
                          <a:latin typeface="Calibri" panose="020F0502020204030204" pitchFamily="34" charset="0"/>
                        </a:rPr>
                        <a:t>2º</a:t>
                      </a:r>
                    </a:p>
                  </a:txBody>
                  <a:tcPr marL="9525" marR="9525" marT="9525" marB="0" anchor="ctr"/>
                </a:tc>
                <a:tc>
                  <a:txBody>
                    <a:bodyPr/>
                    <a:lstStyle/>
                    <a:p>
                      <a:pPr algn="ctr" fontAlgn="ctr"/>
                      <a:r>
                        <a:rPr lang="es-ES" sz="2000" b="0" i="0" u="none" strike="noStrike">
                          <a:effectLst/>
                          <a:latin typeface="Calibri" panose="020F0502020204030204" pitchFamily="34" charset="0"/>
                        </a:rPr>
                        <a:t>3º</a:t>
                      </a:r>
                    </a:p>
                  </a:txBody>
                  <a:tcPr marL="9525" marR="9525" marT="9525" marB="0" anchor="ctr"/>
                </a:tc>
                <a:tc>
                  <a:txBody>
                    <a:bodyPr/>
                    <a:lstStyle/>
                    <a:p>
                      <a:pPr algn="l" fontAlgn="b"/>
                      <a:endParaRPr lang="es-ES" sz="2000" b="0" i="0" u="none" strike="noStrike">
                        <a:effectLst/>
                        <a:latin typeface="Calibri" panose="020F0502020204030204" pitchFamily="34" charset="0"/>
                      </a:endParaRPr>
                    </a:p>
                  </a:txBody>
                  <a:tcPr marL="9525" marR="9525" marT="9525" marB="0" anchor="b"/>
                </a:tc>
                <a:tc>
                  <a:txBody>
                    <a:bodyPr/>
                    <a:lstStyle/>
                    <a:p>
                      <a:pPr algn="ctr" fontAlgn="ctr"/>
                      <a:endParaRPr lang="es-ES" sz="2000" b="0" i="0" u="none" strike="noStrike">
                        <a:effectLst/>
                        <a:latin typeface="Calibri" panose="020F0502020204030204" pitchFamily="34" charset="0"/>
                      </a:endParaRPr>
                    </a:p>
                  </a:txBody>
                  <a:tcPr marL="9525" marR="9525" marT="9525" marB="0" anchor="ctr"/>
                </a:tc>
                <a:tc>
                  <a:txBody>
                    <a:bodyPr/>
                    <a:lstStyle/>
                    <a:p>
                      <a:pPr algn="l" fontAlgn="b"/>
                      <a:endParaRPr lang="es-ES" sz="2000" b="0" i="0" u="none" strike="noStrike">
                        <a:effectLst/>
                        <a:latin typeface="Calibri" panose="020F0502020204030204" pitchFamily="34" charset="0"/>
                      </a:endParaRPr>
                    </a:p>
                  </a:txBody>
                  <a:tcPr marL="9525" marR="9525" marT="9525" marB="0" anchor="b"/>
                </a:tc>
                <a:tc>
                  <a:txBody>
                    <a:bodyPr/>
                    <a:lstStyle/>
                    <a:p>
                      <a:pPr algn="ctr" fontAlgn="ctr"/>
                      <a:r>
                        <a:rPr lang="es-ES" sz="2000" b="0" i="0" u="none" strike="noStrike">
                          <a:effectLst/>
                          <a:latin typeface="Calibri" panose="020F0502020204030204" pitchFamily="34" charset="0"/>
                        </a:rPr>
                        <a:t>1º</a:t>
                      </a:r>
                    </a:p>
                  </a:txBody>
                  <a:tcPr marL="9525" marR="9525" marT="9525" marB="0" anchor="ctr"/>
                </a:tc>
                <a:tc>
                  <a:txBody>
                    <a:bodyPr/>
                    <a:lstStyle/>
                    <a:p>
                      <a:pPr algn="ctr" fontAlgn="ctr"/>
                      <a:r>
                        <a:rPr lang="es-ES" sz="2000" b="0" i="0" u="none" strike="noStrike">
                          <a:effectLst/>
                          <a:latin typeface="Calibri" panose="020F0502020204030204" pitchFamily="34" charset="0"/>
                        </a:rPr>
                        <a:t>2º</a:t>
                      </a:r>
                    </a:p>
                  </a:txBody>
                  <a:tcPr marL="9525" marR="9525" marT="9525" marB="0" anchor="ctr"/>
                </a:tc>
                <a:tc>
                  <a:txBody>
                    <a:bodyPr/>
                    <a:lstStyle/>
                    <a:p>
                      <a:pPr algn="ctr" fontAlgn="ctr"/>
                      <a:r>
                        <a:rPr lang="es-ES" sz="2000" b="0" i="0" u="none" strike="noStrike">
                          <a:effectLst/>
                          <a:latin typeface="Calibri" panose="020F0502020204030204" pitchFamily="34" charset="0"/>
                        </a:rPr>
                        <a:t>3º</a:t>
                      </a:r>
                    </a:p>
                  </a:txBody>
                  <a:tcPr marL="9525" marR="9525" marT="9525" marB="0" anchor="ctr"/>
                </a:tc>
                <a:tc>
                  <a:txBody>
                    <a:bodyPr/>
                    <a:lstStyle/>
                    <a:p>
                      <a:pPr algn="l" fontAlgn="b"/>
                      <a:endParaRPr lang="es-ES" sz="2000" b="0" i="0" u="none" strike="noStrike">
                        <a:effectLst/>
                        <a:latin typeface="Calibri" panose="020F0502020204030204" pitchFamily="34" charset="0"/>
                      </a:endParaRPr>
                    </a:p>
                  </a:txBody>
                  <a:tcPr marL="9525" marR="9525" marT="9525" marB="0" anchor="b"/>
                </a:tc>
                <a:tc>
                  <a:txBody>
                    <a:bodyPr/>
                    <a:lstStyle/>
                    <a:p>
                      <a:pPr algn="l" fontAlgn="b"/>
                      <a:endParaRPr lang="es-ES" sz="2000" b="0" i="0" u="none" strike="noStrike">
                        <a:effectLst/>
                        <a:latin typeface="Calibri" panose="020F0502020204030204" pitchFamily="34" charset="0"/>
                      </a:endParaRPr>
                    </a:p>
                  </a:txBody>
                  <a:tcPr marL="9525" marR="9525" marT="9525" marB="0" anchor="b"/>
                </a:tc>
                <a:extLst>
                  <a:ext uri="{0D108BD9-81ED-4DB2-BD59-A6C34878D82A}">
                    <a16:rowId xmlns:a16="http://schemas.microsoft.com/office/drawing/2014/main" val="2647244193"/>
                  </a:ext>
                </a:extLst>
              </a:tr>
              <a:tr h="370840">
                <a:tc>
                  <a:txBody>
                    <a:bodyPr/>
                    <a:lstStyle/>
                    <a:p>
                      <a:pPr algn="l" fontAlgn="b"/>
                      <a:r>
                        <a:rPr lang="es-ES" sz="1600" b="0" i="0" u="none" strike="noStrike" dirty="0">
                          <a:effectLst/>
                          <a:latin typeface="Calibri" panose="020F0502020204030204" pitchFamily="34" charset="0"/>
                        </a:rPr>
                        <a:t>China</a:t>
                      </a:r>
                    </a:p>
                  </a:txBody>
                  <a:tcPr marL="9525" marR="9525" marT="9525" marB="0" anchor="ctr"/>
                </a:tc>
                <a:tc>
                  <a:txBody>
                    <a:bodyPr/>
                    <a:lstStyle/>
                    <a:p>
                      <a:pPr algn="ctr" fontAlgn="ctr"/>
                      <a:r>
                        <a:rPr lang="es-ES" sz="2000" b="0" i="0" u="none" strike="noStrike">
                          <a:effectLst/>
                          <a:latin typeface="Calibri" panose="020F0502020204030204" pitchFamily="34" charset="0"/>
                        </a:rPr>
                        <a:t>9</a:t>
                      </a:r>
                    </a:p>
                  </a:txBody>
                  <a:tcPr marL="9525" marR="9525" marT="9525" marB="0" anchor="ctr"/>
                </a:tc>
                <a:tc>
                  <a:txBody>
                    <a:bodyPr/>
                    <a:lstStyle/>
                    <a:p>
                      <a:pPr algn="ctr" fontAlgn="ctr"/>
                      <a:r>
                        <a:rPr lang="es-ES" sz="2000" b="0" i="0" u="none" strike="noStrike" dirty="0">
                          <a:effectLst/>
                          <a:latin typeface="Calibri" panose="020F0502020204030204" pitchFamily="34" charset="0"/>
                        </a:rPr>
                        <a:t>5</a:t>
                      </a:r>
                    </a:p>
                  </a:txBody>
                  <a:tcPr marL="9525" marR="9525" marT="9525" marB="0" anchor="ctr"/>
                </a:tc>
                <a:tc>
                  <a:txBody>
                    <a:bodyPr/>
                    <a:lstStyle/>
                    <a:p>
                      <a:pPr algn="ctr" fontAlgn="ctr"/>
                      <a:r>
                        <a:rPr lang="es-ES" sz="2000" b="0" i="0" u="none" strike="noStrike" dirty="0">
                          <a:effectLst/>
                          <a:latin typeface="Calibri" panose="020F0502020204030204" pitchFamily="34" charset="0"/>
                        </a:rPr>
                        <a:t>7</a:t>
                      </a:r>
                    </a:p>
                  </a:txBody>
                  <a:tcPr marL="9525" marR="9525" marT="9525" marB="0" anchor="ctr"/>
                </a:tc>
                <a:tc>
                  <a:txBody>
                    <a:bodyPr/>
                    <a:lstStyle/>
                    <a:p>
                      <a:pPr algn="ctr" fontAlgn="b"/>
                      <a:r>
                        <a:rPr lang="es-ES" sz="2000" b="0" i="0" u="none" strike="noStrike" dirty="0">
                          <a:effectLst/>
                          <a:latin typeface="Calibri" panose="020F0502020204030204" pitchFamily="34" charset="0"/>
                        </a:rPr>
                        <a:t>21</a:t>
                      </a:r>
                    </a:p>
                  </a:txBody>
                  <a:tcPr marL="9525" marR="9525" marT="9525" marB="0" anchor="b"/>
                </a:tc>
                <a:tc>
                  <a:txBody>
                    <a:bodyPr/>
                    <a:lstStyle/>
                    <a:p>
                      <a:pPr algn="ctr" fontAlgn="ctr"/>
                      <a:r>
                        <a:rPr lang="es-ES" sz="2000" b="0" i="1" u="none" strike="noStrike" dirty="0">
                          <a:effectLst/>
                          <a:latin typeface="Calibri" panose="020F0502020204030204" pitchFamily="34" charset="0"/>
                        </a:rPr>
                        <a:t>7</a:t>
                      </a:r>
                    </a:p>
                  </a:txBody>
                  <a:tcPr marL="9525" marR="9525" marT="9525" marB="0" anchor="ctr"/>
                </a:tc>
                <a:tc>
                  <a:txBody>
                    <a:bodyPr/>
                    <a:lstStyle/>
                    <a:p>
                      <a:pPr algn="l" fontAlgn="b"/>
                      <a:endParaRPr lang="es-ES" sz="2000" b="0" i="0" u="none" strike="noStrike" dirty="0">
                        <a:effectLst/>
                        <a:latin typeface="Calibri" panose="020F0502020204030204" pitchFamily="34" charset="0"/>
                      </a:endParaRPr>
                    </a:p>
                  </a:txBody>
                  <a:tcPr marL="9525" marR="9525" marT="9525" marB="0" anchor="b"/>
                </a:tc>
                <a:tc>
                  <a:txBody>
                    <a:bodyPr/>
                    <a:lstStyle/>
                    <a:p>
                      <a:pPr algn="ctr" fontAlgn="ctr"/>
                      <a:r>
                        <a:rPr lang="es-ES" sz="2000" b="0" i="0" u="none" strike="noStrike">
                          <a:effectLst/>
                          <a:latin typeface="Calibri" panose="020F0502020204030204" pitchFamily="34" charset="0"/>
                        </a:rPr>
                        <a:t>78</a:t>
                      </a:r>
                    </a:p>
                  </a:txBody>
                  <a:tcPr marL="9525" marR="9525" marT="9525" marB="0" anchor="ctr"/>
                </a:tc>
                <a:tc>
                  <a:txBody>
                    <a:bodyPr/>
                    <a:lstStyle/>
                    <a:p>
                      <a:pPr algn="ctr" fontAlgn="ctr"/>
                      <a:r>
                        <a:rPr lang="es-ES" sz="2000" b="0" i="0" u="none" strike="noStrike">
                          <a:effectLst/>
                          <a:latin typeface="Calibri" panose="020F0502020204030204" pitchFamily="34" charset="0"/>
                        </a:rPr>
                        <a:t>49</a:t>
                      </a:r>
                    </a:p>
                  </a:txBody>
                  <a:tcPr marL="9525" marR="9525" marT="9525" marB="0" anchor="ctr"/>
                </a:tc>
                <a:tc>
                  <a:txBody>
                    <a:bodyPr/>
                    <a:lstStyle/>
                    <a:p>
                      <a:pPr algn="ctr" fontAlgn="ctr"/>
                      <a:r>
                        <a:rPr lang="es-ES" sz="2000" b="0" i="0" u="none" strike="noStrike">
                          <a:effectLst/>
                          <a:latin typeface="Calibri" panose="020F0502020204030204" pitchFamily="34" charset="0"/>
                        </a:rPr>
                        <a:t>34</a:t>
                      </a:r>
                    </a:p>
                  </a:txBody>
                  <a:tcPr marL="9525" marR="9525" marT="9525" marB="0" anchor="ctr"/>
                </a:tc>
                <a:tc>
                  <a:txBody>
                    <a:bodyPr/>
                    <a:lstStyle/>
                    <a:p>
                      <a:pPr algn="ctr" fontAlgn="b"/>
                      <a:r>
                        <a:rPr lang="es-ES" sz="2000" b="0" i="0" u="none" strike="noStrike" dirty="0">
                          <a:effectLst/>
                          <a:latin typeface="Calibri" panose="020F0502020204030204" pitchFamily="34" charset="0"/>
                        </a:rPr>
                        <a:t>161</a:t>
                      </a:r>
                    </a:p>
                  </a:txBody>
                  <a:tcPr marL="9525" marR="9525" marT="9525" marB="0" anchor="b"/>
                </a:tc>
                <a:tc>
                  <a:txBody>
                    <a:bodyPr/>
                    <a:lstStyle/>
                    <a:p>
                      <a:pPr algn="ctr" fontAlgn="ctr"/>
                      <a:r>
                        <a:rPr lang="es-ES" sz="2000" b="0" i="1" u="none" strike="noStrike" dirty="0">
                          <a:effectLst/>
                          <a:latin typeface="Calibri" panose="020F0502020204030204" pitchFamily="34" charset="0"/>
                        </a:rPr>
                        <a:t>1</a:t>
                      </a:r>
                    </a:p>
                  </a:txBody>
                  <a:tcPr marL="9525" marR="9525" marT="9525" marB="0" anchor="ctr"/>
                </a:tc>
                <a:extLst>
                  <a:ext uri="{0D108BD9-81ED-4DB2-BD59-A6C34878D82A}">
                    <a16:rowId xmlns:a16="http://schemas.microsoft.com/office/drawing/2014/main" val="3625336653"/>
                  </a:ext>
                </a:extLst>
              </a:tr>
              <a:tr h="370840">
                <a:tc>
                  <a:txBody>
                    <a:bodyPr/>
                    <a:lstStyle/>
                    <a:p>
                      <a:pPr algn="l" fontAlgn="b"/>
                      <a:r>
                        <a:rPr lang="es-ES" sz="1600" b="0" i="0" u="none" strike="noStrike" dirty="0">
                          <a:effectLst/>
                          <a:latin typeface="Calibri" panose="020F0502020204030204" pitchFamily="34" charset="0"/>
                        </a:rPr>
                        <a:t>USA</a:t>
                      </a:r>
                    </a:p>
                  </a:txBody>
                  <a:tcPr marL="9525" marR="9525" marT="9525" marB="0" anchor="ctr"/>
                </a:tc>
                <a:tc>
                  <a:txBody>
                    <a:bodyPr/>
                    <a:lstStyle/>
                    <a:p>
                      <a:pPr algn="ctr" fontAlgn="ctr"/>
                      <a:r>
                        <a:rPr lang="es-ES" sz="2000" b="0" i="0" u="none" strike="noStrike">
                          <a:effectLst/>
                          <a:latin typeface="Calibri" panose="020F0502020204030204" pitchFamily="34" charset="0"/>
                        </a:rPr>
                        <a:t>43</a:t>
                      </a:r>
                    </a:p>
                  </a:txBody>
                  <a:tcPr marL="9525" marR="9525" marT="9525" marB="0" anchor="ctr"/>
                </a:tc>
                <a:tc>
                  <a:txBody>
                    <a:bodyPr/>
                    <a:lstStyle/>
                    <a:p>
                      <a:pPr algn="ctr" fontAlgn="ctr"/>
                      <a:r>
                        <a:rPr lang="es-ES" sz="2000" b="0" i="0" u="none" strike="noStrike">
                          <a:effectLst/>
                          <a:latin typeface="Calibri" panose="020F0502020204030204" pitchFamily="34" charset="0"/>
                        </a:rPr>
                        <a:t>28</a:t>
                      </a:r>
                    </a:p>
                  </a:txBody>
                  <a:tcPr marL="9525" marR="9525" marT="9525" marB="0" anchor="ctr"/>
                </a:tc>
                <a:tc>
                  <a:txBody>
                    <a:bodyPr/>
                    <a:lstStyle/>
                    <a:p>
                      <a:pPr algn="ctr" fontAlgn="ctr"/>
                      <a:r>
                        <a:rPr lang="es-ES" sz="2000" b="0" i="0" u="none" strike="noStrike">
                          <a:effectLst/>
                          <a:latin typeface="Calibri" panose="020F0502020204030204" pitchFamily="34" charset="0"/>
                        </a:rPr>
                        <a:t>23</a:t>
                      </a:r>
                    </a:p>
                  </a:txBody>
                  <a:tcPr marL="9525" marR="9525" marT="9525" marB="0" anchor="ctr"/>
                </a:tc>
                <a:tc>
                  <a:txBody>
                    <a:bodyPr/>
                    <a:lstStyle/>
                    <a:p>
                      <a:pPr algn="ctr" fontAlgn="b"/>
                      <a:r>
                        <a:rPr lang="es-ES" sz="2000" b="0" i="0" u="none" strike="noStrike" dirty="0">
                          <a:effectLst/>
                          <a:latin typeface="Calibri" panose="020F0502020204030204" pitchFamily="34" charset="0"/>
                        </a:rPr>
                        <a:t>94</a:t>
                      </a:r>
                    </a:p>
                  </a:txBody>
                  <a:tcPr marL="9525" marR="9525" marT="9525" marB="0" anchor="b"/>
                </a:tc>
                <a:tc>
                  <a:txBody>
                    <a:bodyPr/>
                    <a:lstStyle/>
                    <a:p>
                      <a:pPr algn="ctr" fontAlgn="ctr"/>
                      <a:r>
                        <a:rPr lang="es-ES" sz="2000" b="0" i="1" u="none" strike="noStrike" dirty="0">
                          <a:effectLst/>
                          <a:latin typeface="Calibri" panose="020F0502020204030204" pitchFamily="34" charset="0"/>
                        </a:rPr>
                        <a:t>1</a:t>
                      </a:r>
                    </a:p>
                  </a:txBody>
                  <a:tcPr marL="9525" marR="9525" marT="9525" marB="0" anchor="ctr"/>
                </a:tc>
                <a:tc>
                  <a:txBody>
                    <a:bodyPr/>
                    <a:lstStyle/>
                    <a:p>
                      <a:pPr algn="l" fontAlgn="b"/>
                      <a:endParaRPr lang="es-ES" sz="2000" b="0" i="0" u="none" strike="noStrike" dirty="0">
                        <a:effectLst/>
                        <a:latin typeface="Calibri" panose="020F0502020204030204" pitchFamily="34" charset="0"/>
                      </a:endParaRPr>
                    </a:p>
                  </a:txBody>
                  <a:tcPr marL="9525" marR="9525" marT="9525" marB="0" anchor="b"/>
                </a:tc>
                <a:tc>
                  <a:txBody>
                    <a:bodyPr/>
                    <a:lstStyle/>
                    <a:p>
                      <a:pPr algn="ctr" fontAlgn="ctr"/>
                      <a:r>
                        <a:rPr lang="es-ES" sz="2000" b="0" i="0" u="none" strike="noStrike" dirty="0">
                          <a:effectLst/>
                          <a:latin typeface="Calibri" panose="020F0502020204030204" pitchFamily="34" charset="0"/>
                        </a:rPr>
                        <a:t>29</a:t>
                      </a:r>
                    </a:p>
                  </a:txBody>
                  <a:tcPr marL="9525" marR="9525" marT="9525" marB="0" anchor="ctr"/>
                </a:tc>
                <a:tc>
                  <a:txBody>
                    <a:bodyPr/>
                    <a:lstStyle/>
                    <a:p>
                      <a:pPr algn="ctr" fontAlgn="ctr"/>
                      <a:r>
                        <a:rPr lang="es-ES" sz="2000" b="0" i="0" u="none" strike="noStrike" dirty="0">
                          <a:effectLst/>
                          <a:latin typeface="Calibri" panose="020F0502020204030204" pitchFamily="34" charset="0"/>
                        </a:rPr>
                        <a:t>24</a:t>
                      </a:r>
                    </a:p>
                  </a:txBody>
                  <a:tcPr marL="9525" marR="9525" marT="9525" marB="0" anchor="ctr"/>
                </a:tc>
                <a:tc>
                  <a:txBody>
                    <a:bodyPr/>
                    <a:lstStyle/>
                    <a:p>
                      <a:pPr algn="ctr" fontAlgn="ctr"/>
                      <a:r>
                        <a:rPr lang="es-ES" sz="2000" b="0" i="0" u="none" strike="noStrike">
                          <a:effectLst/>
                          <a:latin typeface="Calibri" panose="020F0502020204030204" pitchFamily="34" charset="0"/>
                        </a:rPr>
                        <a:t>19</a:t>
                      </a:r>
                    </a:p>
                  </a:txBody>
                  <a:tcPr marL="9525" marR="9525" marT="9525" marB="0" anchor="ctr"/>
                </a:tc>
                <a:tc>
                  <a:txBody>
                    <a:bodyPr/>
                    <a:lstStyle/>
                    <a:p>
                      <a:pPr algn="ctr" fontAlgn="b"/>
                      <a:r>
                        <a:rPr lang="es-ES" sz="2000" b="0" i="0" u="none" strike="noStrike" dirty="0">
                          <a:effectLst/>
                          <a:latin typeface="Calibri" panose="020F0502020204030204" pitchFamily="34" charset="0"/>
                        </a:rPr>
                        <a:t>72</a:t>
                      </a:r>
                    </a:p>
                  </a:txBody>
                  <a:tcPr marL="9525" marR="9525" marT="9525" marB="0" anchor="b"/>
                </a:tc>
                <a:tc>
                  <a:txBody>
                    <a:bodyPr/>
                    <a:lstStyle/>
                    <a:p>
                      <a:pPr algn="ctr" fontAlgn="ctr"/>
                      <a:r>
                        <a:rPr lang="es-ES" sz="2000" b="0" i="1" u="none" strike="noStrike" dirty="0">
                          <a:effectLst/>
                          <a:latin typeface="Calibri" panose="020F0502020204030204" pitchFamily="34" charset="0"/>
                        </a:rPr>
                        <a:t>2</a:t>
                      </a:r>
                    </a:p>
                  </a:txBody>
                  <a:tcPr marL="9525" marR="9525" marT="9525" marB="0" anchor="ctr"/>
                </a:tc>
                <a:extLst>
                  <a:ext uri="{0D108BD9-81ED-4DB2-BD59-A6C34878D82A}">
                    <a16:rowId xmlns:a16="http://schemas.microsoft.com/office/drawing/2014/main" val="3676751879"/>
                  </a:ext>
                </a:extLst>
              </a:tr>
              <a:tr h="370840">
                <a:tc>
                  <a:txBody>
                    <a:bodyPr/>
                    <a:lstStyle/>
                    <a:p>
                      <a:pPr algn="l" fontAlgn="b"/>
                      <a:r>
                        <a:rPr lang="es-ES" sz="1600" b="0" i="0" u="none" strike="noStrike" dirty="0">
                          <a:effectLst/>
                          <a:latin typeface="Calibri" panose="020F0502020204030204" pitchFamily="34" charset="0"/>
                        </a:rPr>
                        <a:t>Japón</a:t>
                      </a:r>
                    </a:p>
                  </a:txBody>
                  <a:tcPr marL="9525" marR="9525" marT="9525" marB="0" anchor="ctr"/>
                </a:tc>
                <a:tc>
                  <a:txBody>
                    <a:bodyPr/>
                    <a:lstStyle/>
                    <a:p>
                      <a:pPr algn="ctr" fontAlgn="ctr"/>
                      <a:r>
                        <a:rPr lang="es-ES" sz="2000" b="0" i="0" u="none" strike="noStrike">
                          <a:effectLst/>
                          <a:latin typeface="Calibri" panose="020F0502020204030204" pitchFamily="34" charset="0"/>
                        </a:rPr>
                        <a:t>10</a:t>
                      </a:r>
                    </a:p>
                  </a:txBody>
                  <a:tcPr marL="9525" marR="9525" marT="9525" marB="0" anchor="ctr"/>
                </a:tc>
                <a:tc>
                  <a:txBody>
                    <a:bodyPr/>
                    <a:lstStyle/>
                    <a:p>
                      <a:pPr algn="ctr" fontAlgn="ctr"/>
                      <a:r>
                        <a:rPr lang="es-ES" sz="2000" b="0" i="0" u="none" strike="noStrike">
                          <a:effectLst/>
                          <a:latin typeface="Calibri" panose="020F0502020204030204" pitchFamily="34" charset="0"/>
                        </a:rPr>
                        <a:t>15</a:t>
                      </a:r>
                    </a:p>
                  </a:txBody>
                  <a:tcPr marL="9525" marR="9525" marT="9525" marB="0" anchor="ctr"/>
                </a:tc>
                <a:tc>
                  <a:txBody>
                    <a:bodyPr/>
                    <a:lstStyle/>
                    <a:p>
                      <a:pPr algn="ctr" fontAlgn="ctr"/>
                      <a:r>
                        <a:rPr lang="es-ES" sz="2000" b="0" i="0" u="none" strike="noStrike">
                          <a:effectLst/>
                          <a:latin typeface="Calibri" panose="020F0502020204030204" pitchFamily="34" charset="0"/>
                        </a:rPr>
                        <a:t>12</a:t>
                      </a:r>
                    </a:p>
                  </a:txBody>
                  <a:tcPr marL="9525" marR="9525" marT="9525" marB="0" anchor="ctr"/>
                </a:tc>
                <a:tc>
                  <a:txBody>
                    <a:bodyPr/>
                    <a:lstStyle/>
                    <a:p>
                      <a:pPr algn="ctr" fontAlgn="b"/>
                      <a:r>
                        <a:rPr lang="es-ES" sz="2000" b="0" i="0" u="none" strike="noStrike" dirty="0">
                          <a:effectLst/>
                          <a:latin typeface="Calibri" panose="020F0502020204030204" pitchFamily="34" charset="0"/>
                        </a:rPr>
                        <a:t>37</a:t>
                      </a:r>
                    </a:p>
                  </a:txBody>
                  <a:tcPr marL="9525" marR="9525" marT="9525" marB="0" anchor="b"/>
                </a:tc>
                <a:tc>
                  <a:txBody>
                    <a:bodyPr/>
                    <a:lstStyle/>
                    <a:p>
                      <a:pPr algn="ctr" fontAlgn="ctr"/>
                      <a:r>
                        <a:rPr lang="es-ES" sz="2000" b="0" i="1" u="none" strike="noStrike" dirty="0">
                          <a:effectLst/>
                          <a:latin typeface="Calibri" panose="020F0502020204030204" pitchFamily="34" charset="0"/>
                        </a:rPr>
                        <a:t>3</a:t>
                      </a:r>
                    </a:p>
                  </a:txBody>
                  <a:tcPr marL="9525" marR="9525" marT="9525" marB="0" anchor="ctr"/>
                </a:tc>
                <a:tc>
                  <a:txBody>
                    <a:bodyPr/>
                    <a:lstStyle/>
                    <a:p>
                      <a:pPr algn="l" fontAlgn="b"/>
                      <a:endParaRPr lang="es-ES" sz="2000" b="0" i="0" u="none" strike="noStrike">
                        <a:effectLst/>
                        <a:latin typeface="Calibri" panose="020F0502020204030204" pitchFamily="34" charset="0"/>
                      </a:endParaRPr>
                    </a:p>
                  </a:txBody>
                  <a:tcPr marL="9525" marR="9525" marT="9525" marB="0" anchor="b"/>
                </a:tc>
                <a:tc>
                  <a:txBody>
                    <a:bodyPr/>
                    <a:lstStyle/>
                    <a:p>
                      <a:pPr algn="ctr" fontAlgn="ctr"/>
                      <a:r>
                        <a:rPr lang="es-ES" sz="2000" b="0" i="0" u="none" strike="noStrike">
                          <a:effectLst/>
                          <a:latin typeface="Calibri" panose="020F0502020204030204" pitchFamily="34" charset="0"/>
                        </a:rPr>
                        <a:t>0</a:t>
                      </a:r>
                    </a:p>
                  </a:txBody>
                  <a:tcPr marL="9525" marR="9525" marT="9525" marB="0" anchor="ctr"/>
                </a:tc>
                <a:tc>
                  <a:txBody>
                    <a:bodyPr/>
                    <a:lstStyle/>
                    <a:p>
                      <a:pPr algn="ctr" fontAlgn="ctr"/>
                      <a:r>
                        <a:rPr lang="es-ES" sz="2000" b="0" i="0" u="none" strike="noStrike" dirty="0">
                          <a:effectLst/>
                          <a:latin typeface="Calibri" panose="020F0502020204030204" pitchFamily="34" charset="0"/>
                        </a:rPr>
                        <a:t>8</a:t>
                      </a:r>
                    </a:p>
                  </a:txBody>
                  <a:tcPr marL="9525" marR="9525" marT="9525" marB="0" anchor="ctr"/>
                </a:tc>
                <a:tc>
                  <a:txBody>
                    <a:bodyPr/>
                    <a:lstStyle/>
                    <a:p>
                      <a:pPr algn="ctr" fontAlgn="ctr"/>
                      <a:r>
                        <a:rPr lang="es-ES" sz="2000" b="0" i="0" u="none" strike="noStrike" dirty="0">
                          <a:effectLst/>
                          <a:latin typeface="Calibri" panose="020F0502020204030204" pitchFamily="34" charset="0"/>
                        </a:rPr>
                        <a:t>10</a:t>
                      </a:r>
                    </a:p>
                  </a:txBody>
                  <a:tcPr marL="9525" marR="9525" marT="9525" marB="0" anchor="ctr"/>
                </a:tc>
                <a:tc>
                  <a:txBody>
                    <a:bodyPr/>
                    <a:lstStyle/>
                    <a:p>
                      <a:pPr algn="ctr" fontAlgn="b"/>
                      <a:r>
                        <a:rPr lang="es-ES" sz="2000" b="0" i="0" u="none" strike="noStrike" dirty="0">
                          <a:effectLst/>
                          <a:latin typeface="Calibri" panose="020F0502020204030204" pitchFamily="34" charset="0"/>
                        </a:rPr>
                        <a:t>18</a:t>
                      </a:r>
                    </a:p>
                  </a:txBody>
                  <a:tcPr marL="9525" marR="9525" marT="9525" marB="0" anchor="b"/>
                </a:tc>
                <a:tc>
                  <a:txBody>
                    <a:bodyPr/>
                    <a:lstStyle/>
                    <a:p>
                      <a:pPr algn="ctr" fontAlgn="ctr"/>
                      <a:r>
                        <a:rPr lang="es-ES" sz="2000" b="0" i="1" u="none" strike="noStrike" dirty="0">
                          <a:effectLst/>
                          <a:latin typeface="Calibri" panose="020F0502020204030204" pitchFamily="34" charset="0"/>
                        </a:rPr>
                        <a:t>5</a:t>
                      </a:r>
                    </a:p>
                  </a:txBody>
                  <a:tcPr marL="9525" marR="9525" marT="9525" marB="0" anchor="ctr"/>
                </a:tc>
                <a:extLst>
                  <a:ext uri="{0D108BD9-81ED-4DB2-BD59-A6C34878D82A}">
                    <a16:rowId xmlns:a16="http://schemas.microsoft.com/office/drawing/2014/main" val="3707115541"/>
                  </a:ext>
                </a:extLst>
              </a:tr>
              <a:tr h="370840">
                <a:tc>
                  <a:txBody>
                    <a:bodyPr/>
                    <a:lstStyle/>
                    <a:p>
                      <a:pPr algn="l" fontAlgn="b"/>
                      <a:r>
                        <a:rPr lang="es-ES" sz="1600" b="0" i="0" u="none" strike="noStrike" dirty="0">
                          <a:effectLst/>
                          <a:latin typeface="Calibri" panose="020F0502020204030204" pitchFamily="34" charset="0"/>
                        </a:rPr>
                        <a:t>Alemania</a:t>
                      </a:r>
                    </a:p>
                  </a:txBody>
                  <a:tcPr marL="9525" marR="9525" marT="9525" marB="0" anchor="ctr"/>
                </a:tc>
                <a:tc>
                  <a:txBody>
                    <a:bodyPr/>
                    <a:lstStyle/>
                    <a:p>
                      <a:pPr algn="ctr" fontAlgn="ctr"/>
                      <a:r>
                        <a:rPr lang="es-ES" sz="2000" b="0" i="0" u="none" strike="noStrike">
                          <a:effectLst/>
                          <a:latin typeface="Calibri" panose="020F0502020204030204" pitchFamily="34" charset="0"/>
                        </a:rPr>
                        <a:t>19</a:t>
                      </a:r>
                    </a:p>
                  </a:txBody>
                  <a:tcPr marL="9525" marR="9525" marT="9525" marB="0" anchor="ctr"/>
                </a:tc>
                <a:tc>
                  <a:txBody>
                    <a:bodyPr/>
                    <a:lstStyle/>
                    <a:p>
                      <a:pPr algn="ctr" fontAlgn="ctr"/>
                      <a:r>
                        <a:rPr lang="es-ES" sz="2000" b="0" i="0" u="none" strike="noStrike">
                          <a:effectLst/>
                          <a:latin typeface="Calibri" panose="020F0502020204030204" pitchFamily="34" charset="0"/>
                        </a:rPr>
                        <a:t>20</a:t>
                      </a:r>
                    </a:p>
                  </a:txBody>
                  <a:tcPr marL="9525" marR="9525" marT="9525" marB="0" anchor="ctr"/>
                </a:tc>
                <a:tc>
                  <a:txBody>
                    <a:bodyPr/>
                    <a:lstStyle/>
                    <a:p>
                      <a:pPr algn="ctr" fontAlgn="ctr"/>
                      <a:r>
                        <a:rPr lang="es-ES" sz="2000" b="0" i="0" u="none" strike="noStrike">
                          <a:effectLst/>
                          <a:latin typeface="Calibri" panose="020F0502020204030204" pitchFamily="34" charset="0"/>
                        </a:rPr>
                        <a:t>14</a:t>
                      </a:r>
                    </a:p>
                  </a:txBody>
                  <a:tcPr marL="9525" marR="9525" marT="9525" marB="0" anchor="ctr"/>
                </a:tc>
                <a:tc>
                  <a:txBody>
                    <a:bodyPr/>
                    <a:lstStyle/>
                    <a:p>
                      <a:pPr algn="ctr" fontAlgn="b"/>
                      <a:r>
                        <a:rPr lang="es-ES" sz="2000" b="0" i="0" u="none" strike="noStrike" dirty="0">
                          <a:effectLst/>
                          <a:latin typeface="Calibri" panose="020F0502020204030204" pitchFamily="34" charset="0"/>
                        </a:rPr>
                        <a:t>53</a:t>
                      </a:r>
                    </a:p>
                  </a:txBody>
                  <a:tcPr marL="9525" marR="9525" marT="9525" marB="0" anchor="b"/>
                </a:tc>
                <a:tc>
                  <a:txBody>
                    <a:bodyPr/>
                    <a:lstStyle/>
                    <a:p>
                      <a:pPr algn="ctr" fontAlgn="ctr"/>
                      <a:r>
                        <a:rPr lang="es-ES" sz="2000" b="0" i="1" u="none" strike="noStrike" dirty="0">
                          <a:effectLst/>
                          <a:latin typeface="Calibri" panose="020F0502020204030204" pitchFamily="34" charset="0"/>
                        </a:rPr>
                        <a:t>2</a:t>
                      </a:r>
                    </a:p>
                  </a:txBody>
                  <a:tcPr marL="9525" marR="9525" marT="9525" marB="0" anchor="ctr"/>
                </a:tc>
                <a:tc>
                  <a:txBody>
                    <a:bodyPr/>
                    <a:lstStyle/>
                    <a:p>
                      <a:pPr algn="l" fontAlgn="b"/>
                      <a:endParaRPr lang="es-ES" sz="2000" b="0" i="0" u="none" strike="noStrike">
                        <a:effectLst/>
                        <a:latin typeface="Calibri" panose="020F0502020204030204" pitchFamily="34" charset="0"/>
                      </a:endParaRPr>
                    </a:p>
                  </a:txBody>
                  <a:tcPr marL="9525" marR="9525" marT="9525" marB="0" anchor="b"/>
                </a:tc>
                <a:tc>
                  <a:txBody>
                    <a:bodyPr/>
                    <a:lstStyle/>
                    <a:p>
                      <a:pPr algn="ctr" fontAlgn="ctr"/>
                      <a:r>
                        <a:rPr lang="es-ES" sz="2000" b="0" i="0" u="none" strike="noStrike">
                          <a:effectLst/>
                          <a:latin typeface="Calibri" panose="020F0502020204030204" pitchFamily="34" charset="0"/>
                        </a:rPr>
                        <a:t>19</a:t>
                      </a:r>
                    </a:p>
                  </a:txBody>
                  <a:tcPr marL="9525" marR="9525" marT="9525" marB="0" anchor="ctr"/>
                </a:tc>
                <a:tc>
                  <a:txBody>
                    <a:bodyPr/>
                    <a:lstStyle/>
                    <a:p>
                      <a:pPr algn="ctr" fontAlgn="ctr"/>
                      <a:r>
                        <a:rPr lang="es-ES" sz="2000" b="0" i="0" u="none" strike="noStrike">
                          <a:effectLst/>
                          <a:latin typeface="Calibri" panose="020F0502020204030204" pitchFamily="34" charset="0"/>
                        </a:rPr>
                        <a:t>13</a:t>
                      </a:r>
                    </a:p>
                  </a:txBody>
                  <a:tcPr marL="9525" marR="9525" marT="9525" marB="0" anchor="ctr"/>
                </a:tc>
                <a:tc>
                  <a:txBody>
                    <a:bodyPr/>
                    <a:lstStyle/>
                    <a:p>
                      <a:pPr algn="ctr" fontAlgn="ctr"/>
                      <a:r>
                        <a:rPr lang="es-ES" sz="2000" b="0" i="0" u="none" strike="noStrike">
                          <a:effectLst/>
                          <a:latin typeface="Calibri" panose="020F0502020204030204" pitchFamily="34" charset="0"/>
                        </a:rPr>
                        <a:t>11</a:t>
                      </a:r>
                    </a:p>
                  </a:txBody>
                  <a:tcPr marL="9525" marR="9525" marT="9525" marB="0" anchor="ctr"/>
                </a:tc>
                <a:tc>
                  <a:txBody>
                    <a:bodyPr/>
                    <a:lstStyle/>
                    <a:p>
                      <a:pPr algn="ctr" fontAlgn="b"/>
                      <a:r>
                        <a:rPr lang="es-ES" sz="2000" b="0" i="0" u="none" strike="noStrike" dirty="0">
                          <a:effectLst/>
                          <a:latin typeface="Calibri" panose="020F0502020204030204" pitchFamily="34" charset="0"/>
                        </a:rPr>
                        <a:t>43</a:t>
                      </a:r>
                    </a:p>
                  </a:txBody>
                  <a:tcPr marL="9525" marR="9525" marT="9525" marB="0" anchor="b"/>
                </a:tc>
                <a:tc>
                  <a:txBody>
                    <a:bodyPr/>
                    <a:lstStyle/>
                    <a:p>
                      <a:pPr algn="ctr" fontAlgn="ctr"/>
                      <a:r>
                        <a:rPr lang="es-ES" sz="2000" b="0" i="1" u="none" strike="noStrike" dirty="0">
                          <a:effectLst/>
                          <a:latin typeface="Calibri" panose="020F0502020204030204" pitchFamily="34" charset="0"/>
                        </a:rPr>
                        <a:t>3</a:t>
                      </a:r>
                    </a:p>
                  </a:txBody>
                  <a:tcPr marL="9525" marR="9525" marT="9525" marB="0" anchor="ctr"/>
                </a:tc>
                <a:extLst>
                  <a:ext uri="{0D108BD9-81ED-4DB2-BD59-A6C34878D82A}">
                    <a16:rowId xmlns:a16="http://schemas.microsoft.com/office/drawing/2014/main" val="2068427080"/>
                  </a:ext>
                </a:extLst>
              </a:tr>
            </a:tbl>
          </a:graphicData>
        </a:graphic>
      </p:graphicFrame>
      <p:sp>
        <p:nvSpPr>
          <p:cNvPr id="5" name="CuadroTexto 4"/>
          <p:cNvSpPr txBox="1"/>
          <p:nvPr/>
        </p:nvSpPr>
        <p:spPr>
          <a:xfrm>
            <a:off x="738809" y="5287617"/>
            <a:ext cx="1143000" cy="369332"/>
          </a:xfrm>
          <a:prstGeom prst="rect">
            <a:avLst/>
          </a:prstGeom>
          <a:noFill/>
        </p:spPr>
        <p:txBody>
          <a:bodyPr wrap="square" rtlCol="0">
            <a:spAutoFit/>
          </a:bodyPr>
          <a:lstStyle/>
          <a:p>
            <a:r>
              <a:rPr lang="es-ES" dirty="0" smtClean="0"/>
              <a:t>UNCTAD</a:t>
            </a:r>
            <a:endParaRPr lang="es-ES" dirty="0"/>
          </a:p>
        </p:txBody>
      </p:sp>
    </p:spTree>
    <p:extLst>
      <p:ext uri="{BB962C8B-B14F-4D97-AF65-F5344CB8AC3E}">
        <p14:creationId xmlns:p14="http://schemas.microsoft.com/office/powerpoint/2010/main" val="318076788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AutoShape 1"/>
          <p:cNvSpPr>
            <a:spLocks noChangeArrowheads="1"/>
          </p:cNvSpPr>
          <p:nvPr/>
        </p:nvSpPr>
        <p:spPr bwMode="auto">
          <a:xfrm>
            <a:off x="1653136" y="73449"/>
            <a:ext cx="8931818" cy="5507138"/>
          </a:xfrm>
          <a:prstGeom prst="roundRect">
            <a:avLst>
              <a:gd name="adj" fmla="val 23"/>
            </a:avLst>
          </a:prstGeom>
          <a:solidFill>
            <a:schemeClr val="accent1">
              <a:lumMod val="20000"/>
              <a:lumOff val="80000"/>
            </a:schemeClr>
          </a:solidFill>
          <a:ln w="3600">
            <a:solidFill>
              <a:srgbClr val="000000"/>
            </a:solidFill>
            <a:round/>
            <a:headEnd/>
            <a:tailEnd/>
          </a:ln>
          <a:effectLst/>
        </p:spPr>
        <p:txBody>
          <a:bodyPr wrap="none" anchor="ctr"/>
          <a:lstStyle/>
          <a:p>
            <a:endParaRPr lang="es-ES_tradnl" sz="1633"/>
          </a:p>
        </p:txBody>
      </p:sp>
      <p:sp>
        <p:nvSpPr>
          <p:cNvPr id="11266" name="Freeform 2"/>
          <p:cNvSpPr>
            <a:spLocks noChangeArrowheads="1"/>
          </p:cNvSpPr>
          <p:nvPr/>
        </p:nvSpPr>
        <p:spPr bwMode="auto">
          <a:xfrm>
            <a:off x="2711648" y="4167798"/>
            <a:ext cx="394601" cy="417644"/>
          </a:xfrm>
          <a:custGeom>
            <a:avLst/>
            <a:gdLst/>
            <a:ahLst/>
            <a:cxnLst>
              <a:cxn ang="0">
                <a:pos x="793" y="715"/>
              </a:cxn>
              <a:cxn ang="0">
                <a:pos x="759" y="753"/>
              </a:cxn>
              <a:cxn ang="0">
                <a:pos x="793" y="865"/>
              </a:cxn>
              <a:cxn ang="0">
                <a:pos x="863" y="865"/>
              </a:cxn>
              <a:cxn ang="0">
                <a:pos x="931" y="828"/>
              </a:cxn>
              <a:cxn ang="0">
                <a:pos x="931" y="753"/>
              </a:cxn>
              <a:cxn ang="0">
                <a:pos x="897" y="678"/>
              </a:cxn>
              <a:cxn ang="0">
                <a:pos x="1138" y="451"/>
              </a:cxn>
              <a:cxn ang="0">
                <a:pos x="1208" y="526"/>
              </a:cxn>
              <a:cxn ang="0">
                <a:pos x="1070" y="790"/>
              </a:cxn>
              <a:cxn ang="0">
                <a:pos x="931" y="978"/>
              </a:cxn>
              <a:cxn ang="0">
                <a:pos x="793" y="1129"/>
              </a:cxn>
              <a:cxn ang="0">
                <a:pos x="724" y="1167"/>
              </a:cxn>
              <a:cxn ang="0">
                <a:pos x="655" y="1205"/>
              </a:cxn>
              <a:cxn ang="0">
                <a:pos x="586" y="1205"/>
              </a:cxn>
              <a:cxn ang="0">
                <a:pos x="379" y="1205"/>
              </a:cxn>
              <a:cxn ang="0">
                <a:pos x="276" y="1279"/>
              </a:cxn>
              <a:cxn ang="0">
                <a:pos x="172" y="1279"/>
              </a:cxn>
              <a:cxn ang="0">
                <a:pos x="138" y="1242"/>
              </a:cxn>
              <a:cxn ang="0">
                <a:pos x="104" y="1279"/>
              </a:cxn>
              <a:cxn ang="0">
                <a:pos x="69" y="1242"/>
              </a:cxn>
              <a:cxn ang="0">
                <a:pos x="69" y="1129"/>
              </a:cxn>
              <a:cxn ang="0">
                <a:pos x="69" y="1054"/>
              </a:cxn>
              <a:cxn ang="0">
                <a:pos x="104" y="1016"/>
              </a:cxn>
              <a:cxn ang="0">
                <a:pos x="69" y="904"/>
              </a:cxn>
              <a:cxn ang="0">
                <a:pos x="0" y="678"/>
              </a:cxn>
              <a:cxn ang="0">
                <a:pos x="69" y="678"/>
              </a:cxn>
              <a:cxn ang="0">
                <a:pos x="104" y="753"/>
              </a:cxn>
              <a:cxn ang="0">
                <a:pos x="172" y="678"/>
              </a:cxn>
              <a:cxn ang="0">
                <a:pos x="172" y="565"/>
              </a:cxn>
              <a:cxn ang="0">
                <a:pos x="207" y="338"/>
              </a:cxn>
              <a:cxn ang="0">
                <a:pos x="242" y="301"/>
              </a:cxn>
              <a:cxn ang="0">
                <a:pos x="310" y="415"/>
              </a:cxn>
              <a:cxn ang="0">
                <a:pos x="379" y="526"/>
              </a:cxn>
              <a:cxn ang="0">
                <a:pos x="449" y="415"/>
              </a:cxn>
              <a:cxn ang="0">
                <a:pos x="483" y="338"/>
              </a:cxn>
              <a:cxn ang="0">
                <a:pos x="552" y="301"/>
              </a:cxn>
              <a:cxn ang="0">
                <a:pos x="689" y="264"/>
              </a:cxn>
              <a:cxn ang="0">
                <a:pos x="759" y="188"/>
              </a:cxn>
              <a:cxn ang="0">
                <a:pos x="828" y="114"/>
              </a:cxn>
              <a:cxn ang="0">
                <a:pos x="863" y="38"/>
              </a:cxn>
              <a:cxn ang="0">
                <a:pos x="965" y="0"/>
              </a:cxn>
              <a:cxn ang="0">
                <a:pos x="1104" y="338"/>
              </a:cxn>
              <a:cxn ang="0">
                <a:pos x="1034" y="376"/>
              </a:cxn>
              <a:cxn ang="0">
                <a:pos x="1034" y="415"/>
              </a:cxn>
              <a:cxn ang="0">
                <a:pos x="1034" y="526"/>
              </a:cxn>
              <a:cxn ang="0">
                <a:pos x="1138" y="490"/>
              </a:cxn>
            </a:cxnLst>
            <a:rect l="0" t="0" r="r" b="b"/>
            <a:pathLst>
              <a:path w="1209" h="1280">
                <a:moveTo>
                  <a:pt x="863" y="640"/>
                </a:moveTo>
                <a:lnTo>
                  <a:pt x="793" y="715"/>
                </a:lnTo>
                <a:lnTo>
                  <a:pt x="759" y="715"/>
                </a:lnTo>
                <a:lnTo>
                  <a:pt x="759" y="753"/>
                </a:lnTo>
                <a:lnTo>
                  <a:pt x="759" y="828"/>
                </a:lnTo>
                <a:lnTo>
                  <a:pt x="793" y="865"/>
                </a:lnTo>
                <a:lnTo>
                  <a:pt x="828" y="904"/>
                </a:lnTo>
                <a:lnTo>
                  <a:pt x="863" y="865"/>
                </a:lnTo>
                <a:lnTo>
                  <a:pt x="897" y="828"/>
                </a:lnTo>
                <a:lnTo>
                  <a:pt x="931" y="828"/>
                </a:lnTo>
                <a:lnTo>
                  <a:pt x="931" y="790"/>
                </a:lnTo>
                <a:lnTo>
                  <a:pt x="931" y="753"/>
                </a:lnTo>
                <a:lnTo>
                  <a:pt x="931" y="715"/>
                </a:lnTo>
                <a:lnTo>
                  <a:pt x="897" y="678"/>
                </a:lnTo>
                <a:lnTo>
                  <a:pt x="863" y="640"/>
                </a:lnTo>
                <a:close/>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67" name="Freeform 3"/>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68" name="Freeform 4"/>
          <p:cNvSpPr>
            <a:spLocks noChangeArrowheads="1"/>
          </p:cNvSpPr>
          <p:nvPr/>
        </p:nvSpPr>
        <p:spPr bwMode="auto">
          <a:xfrm>
            <a:off x="2711648" y="4167798"/>
            <a:ext cx="394601" cy="417644"/>
          </a:xfrm>
          <a:custGeom>
            <a:avLst/>
            <a:gdLst/>
            <a:ahLst/>
            <a:cxnLst>
              <a:cxn ang="0">
                <a:pos x="1208" y="490"/>
              </a:cxn>
              <a:cxn ang="0">
                <a:pos x="1138" y="678"/>
              </a:cxn>
              <a:cxn ang="0">
                <a:pos x="1001" y="904"/>
              </a:cxn>
              <a:cxn ang="0">
                <a:pos x="828" y="1091"/>
              </a:cxn>
              <a:cxn ang="0">
                <a:pos x="759" y="1167"/>
              </a:cxn>
              <a:cxn ang="0">
                <a:pos x="689" y="1167"/>
              </a:cxn>
              <a:cxn ang="0">
                <a:pos x="621" y="1205"/>
              </a:cxn>
              <a:cxn ang="0">
                <a:pos x="517" y="1205"/>
              </a:cxn>
              <a:cxn ang="0">
                <a:pos x="346" y="1242"/>
              </a:cxn>
              <a:cxn ang="0">
                <a:pos x="242" y="1279"/>
              </a:cxn>
              <a:cxn ang="0">
                <a:pos x="172" y="1242"/>
              </a:cxn>
              <a:cxn ang="0">
                <a:pos x="138" y="1279"/>
              </a:cxn>
              <a:cxn ang="0">
                <a:pos x="69" y="1279"/>
              </a:cxn>
              <a:cxn ang="0">
                <a:pos x="69" y="1205"/>
              </a:cxn>
              <a:cxn ang="0">
                <a:pos x="34" y="1091"/>
              </a:cxn>
              <a:cxn ang="0">
                <a:pos x="104" y="1054"/>
              </a:cxn>
              <a:cxn ang="0">
                <a:pos x="104" y="978"/>
              </a:cxn>
              <a:cxn ang="0">
                <a:pos x="34" y="790"/>
              </a:cxn>
              <a:cxn ang="0">
                <a:pos x="34" y="640"/>
              </a:cxn>
              <a:cxn ang="0">
                <a:pos x="69" y="715"/>
              </a:cxn>
              <a:cxn ang="0">
                <a:pos x="172" y="715"/>
              </a:cxn>
              <a:cxn ang="0">
                <a:pos x="172" y="640"/>
              </a:cxn>
              <a:cxn ang="0">
                <a:pos x="207" y="376"/>
              </a:cxn>
              <a:cxn ang="0">
                <a:pos x="207" y="264"/>
              </a:cxn>
              <a:cxn ang="0">
                <a:pos x="310" y="338"/>
              </a:cxn>
              <a:cxn ang="0">
                <a:pos x="310" y="526"/>
              </a:cxn>
              <a:cxn ang="0">
                <a:pos x="414" y="490"/>
              </a:cxn>
              <a:cxn ang="0">
                <a:pos x="483" y="376"/>
              </a:cxn>
              <a:cxn ang="0">
                <a:pos x="517" y="301"/>
              </a:cxn>
              <a:cxn ang="0">
                <a:pos x="655" y="301"/>
              </a:cxn>
              <a:cxn ang="0">
                <a:pos x="724" y="226"/>
              </a:cxn>
              <a:cxn ang="0">
                <a:pos x="793" y="150"/>
              </a:cxn>
              <a:cxn ang="0">
                <a:pos x="828" y="38"/>
              </a:cxn>
              <a:cxn ang="0">
                <a:pos x="897" y="38"/>
              </a:cxn>
              <a:cxn ang="0">
                <a:pos x="1070" y="38"/>
              </a:cxn>
              <a:cxn ang="0">
                <a:pos x="1034" y="338"/>
              </a:cxn>
              <a:cxn ang="0">
                <a:pos x="1001" y="415"/>
              </a:cxn>
              <a:cxn ang="0">
                <a:pos x="1034" y="490"/>
              </a:cxn>
              <a:cxn ang="0">
                <a:pos x="1104" y="526"/>
              </a:cxn>
              <a:cxn ang="0">
                <a:pos x="1138" y="451"/>
              </a:cxn>
            </a:cxnLst>
            <a:rect l="0" t="0" r="r" b="b"/>
            <a:pathLst>
              <a:path w="1209" h="1280">
                <a:moveTo>
                  <a:pt x="1138" y="451"/>
                </a:moveTo>
                <a:lnTo>
                  <a:pt x="1208" y="490"/>
                </a:lnTo>
                <a:lnTo>
                  <a:pt x="1208" y="526"/>
                </a:lnTo>
                <a:lnTo>
                  <a:pt x="1138" y="678"/>
                </a:lnTo>
                <a:lnTo>
                  <a:pt x="1070" y="790"/>
                </a:lnTo>
                <a:lnTo>
                  <a:pt x="1001" y="904"/>
                </a:lnTo>
                <a:lnTo>
                  <a:pt x="931" y="978"/>
                </a:lnTo>
                <a:lnTo>
                  <a:pt x="828" y="1091"/>
                </a:lnTo>
                <a:lnTo>
                  <a:pt x="793" y="1129"/>
                </a:lnTo>
                <a:lnTo>
                  <a:pt x="759" y="1167"/>
                </a:lnTo>
                <a:lnTo>
                  <a:pt x="724" y="1167"/>
                </a:lnTo>
                <a:lnTo>
                  <a:pt x="689" y="1167"/>
                </a:lnTo>
                <a:lnTo>
                  <a:pt x="655" y="1205"/>
                </a:lnTo>
                <a:lnTo>
                  <a:pt x="621" y="1205"/>
                </a:lnTo>
                <a:lnTo>
                  <a:pt x="586" y="1205"/>
                </a:lnTo>
                <a:lnTo>
                  <a:pt x="517" y="1205"/>
                </a:lnTo>
                <a:lnTo>
                  <a:pt x="379" y="1205"/>
                </a:lnTo>
                <a:lnTo>
                  <a:pt x="346" y="1242"/>
                </a:lnTo>
                <a:lnTo>
                  <a:pt x="276" y="1279"/>
                </a:lnTo>
                <a:lnTo>
                  <a:pt x="242" y="1279"/>
                </a:lnTo>
                <a:lnTo>
                  <a:pt x="172" y="1279"/>
                </a:lnTo>
                <a:lnTo>
                  <a:pt x="172" y="1242"/>
                </a:lnTo>
                <a:lnTo>
                  <a:pt x="138" y="1242"/>
                </a:lnTo>
                <a:lnTo>
                  <a:pt x="138" y="1279"/>
                </a:lnTo>
                <a:lnTo>
                  <a:pt x="104" y="1279"/>
                </a:lnTo>
                <a:lnTo>
                  <a:pt x="69" y="1279"/>
                </a:lnTo>
                <a:lnTo>
                  <a:pt x="69" y="1242"/>
                </a:lnTo>
                <a:lnTo>
                  <a:pt x="69" y="1205"/>
                </a:lnTo>
                <a:lnTo>
                  <a:pt x="69" y="1129"/>
                </a:lnTo>
                <a:lnTo>
                  <a:pt x="34" y="1091"/>
                </a:lnTo>
                <a:lnTo>
                  <a:pt x="69" y="1054"/>
                </a:lnTo>
                <a:lnTo>
                  <a:pt x="104" y="1054"/>
                </a:lnTo>
                <a:lnTo>
                  <a:pt x="104" y="1016"/>
                </a:lnTo>
                <a:lnTo>
                  <a:pt x="104" y="978"/>
                </a:lnTo>
                <a:lnTo>
                  <a:pt x="69" y="904"/>
                </a:lnTo>
                <a:lnTo>
                  <a:pt x="34" y="790"/>
                </a:lnTo>
                <a:lnTo>
                  <a:pt x="0" y="678"/>
                </a:lnTo>
                <a:lnTo>
                  <a:pt x="34" y="640"/>
                </a:lnTo>
                <a:lnTo>
                  <a:pt x="69" y="678"/>
                </a:lnTo>
                <a:lnTo>
                  <a:pt x="69" y="715"/>
                </a:lnTo>
                <a:lnTo>
                  <a:pt x="104" y="753"/>
                </a:lnTo>
                <a:lnTo>
                  <a:pt x="172" y="715"/>
                </a:lnTo>
                <a:lnTo>
                  <a:pt x="172" y="678"/>
                </a:lnTo>
                <a:lnTo>
                  <a:pt x="172" y="640"/>
                </a:lnTo>
                <a:lnTo>
                  <a:pt x="172" y="565"/>
                </a:lnTo>
                <a:lnTo>
                  <a:pt x="207" y="376"/>
                </a:lnTo>
                <a:lnTo>
                  <a:pt x="207" y="338"/>
                </a:lnTo>
                <a:lnTo>
                  <a:pt x="207" y="264"/>
                </a:lnTo>
                <a:lnTo>
                  <a:pt x="242" y="301"/>
                </a:lnTo>
                <a:lnTo>
                  <a:pt x="310" y="338"/>
                </a:lnTo>
                <a:lnTo>
                  <a:pt x="310" y="415"/>
                </a:lnTo>
                <a:lnTo>
                  <a:pt x="310" y="526"/>
                </a:lnTo>
                <a:lnTo>
                  <a:pt x="379" y="526"/>
                </a:lnTo>
                <a:lnTo>
                  <a:pt x="414" y="490"/>
                </a:lnTo>
                <a:lnTo>
                  <a:pt x="449" y="415"/>
                </a:lnTo>
                <a:lnTo>
                  <a:pt x="483" y="376"/>
                </a:lnTo>
                <a:lnTo>
                  <a:pt x="483" y="338"/>
                </a:lnTo>
                <a:lnTo>
                  <a:pt x="517" y="301"/>
                </a:lnTo>
                <a:lnTo>
                  <a:pt x="552" y="301"/>
                </a:lnTo>
                <a:lnTo>
                  <a:pt x="655" y="301"/>
                </a:lnTo>
                <a:lnTo>
                  <a:pt x="689" y="264"/>
                </a:lnTo>
                <a:lnTo>
                  <a:pt x="724" y="226"/>
                </a:lnTo>
                <a:lnTo>
                  <a:pt x="759" y="188"/>
                </a:lnTo>
                <a:lnTo>
                  <a:pt x="793" y="150"/>
                </a:lnTo>
                <a:lnTo>
                  <a:pt x="828" y="114"/>
                </a:lnTo>
                <a:lnTo>
                  <a:pt x="828" y="38"/>
                </a:lnTo>
                <a:lnTo>
                  <a:pt x="863" y="38"/>
                </a:lnTo>
                <a:lnTo>
                  <a:pt x="897" y="38"/>
                </a:lnTo>
                <a:lnTo>
                  <a:pt x="965" y="0"/>
                </a:lnTo>
                <a:lnTo>
                  <a:pt x="1070" y="38"/>
                </a:lnTo>
                <a:lnTo>
                  <a:pt x="1104" y="338"/>
                </a:lnTo>
                <a:lnTo>
                  <a:pt x="1034" y="338"/>
                </a:lnTo>
                <a:lnTo>
                  <a:pt x="1034" y="376"/>
                </a:lnTo>
                <a:lnTo>
                  <a:pt x="1001" y="415"/>
                </a:lnTo>
                <a:lnTo>
                  <a:pt x="1034" y="415"/>
                </a:lnTo>
                <a:lnTo>
                  <a:pt x="1034" y="490"/>
                </a:lnTo>
                <a:lnTo>
                  <a:pt x="1034" y="526"/>
                </a:lnTo>
                <a:lnTo>
                  <a:pt x="1104" y="526"/>
                </a:lnTo>
                <a:lnTo>
                  <a:pt x="1138" y="490"/>
                </a:lnTo>
                <a:lnTo>
                  <a:pt x="1138" y="451"/>
                </a:lnTo>
              </a:path>
            </a:pathLst>
          </a:custGeom>
          <a:noFill/>
          <a:ln w="3600">
            <a:solidFill>
              <a:srgbClr val="000000"/>
            </a:solidFill>
            <a:round/>
            <a:headEnd/>
            <a:tailEnd/>
          </a:ln>
          <a:effectLst/>
        </p:spPr>
        <p:txBody>
          <a:bodyPr/>
          <a:lstStyle/>
          <a:p>
            <a:endParaRPr lang="es-ES_tradnl" sz="1633"/>
          </a:p>
        </p:txBody>
      </p:sp>
      <p:sp>
        <p:nvSpPr>
          <p:cNvPr id="11269" name="Freeform 5"/>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0" name="Freeform 6"/>
          <p:cNvSpPr>
            <a:spLocks noChangeArrowheads="1"/>
          </p:cNvSpPr>
          <p:nvPr/>
        </p:nvSpPr>
        <p:spPr bwMode="auto">
          <a:xfrm>
            <a:off x="2959354" y="4376620"/>
            <a:ext cx="56165" cy="86409"/>
          </a:xfrm>
          <a:custGeom>
            <a:avLst/>
            <a:gdLst/>
            <a:ahLst/>
            <a:cxnLst>
              <a:cxn ang="0">
                <a:pos x="104" y="0"/>
              </a:cxn>
              <a:cxn ang="0">
                <a:pos x="33" y="76"/>
              </a:cxn>
              <a:cxn ang="0">
                <a:pos x="0" y="76"/>
              </a:cxn>
              <a:cxn ang="0">
                <a:pos x="0" y="114"/>
              </a:cxn>
              <a:cxn ang="0">
                <a:pos x="0" y="188"/>
              </a:cxn>
              <a:cxn ang="0">
                <a:pos x="33" y="227"/>
              </a:cxn>
              <a:cxn ang="0">
                <a:pos x="69" y="264"/>
              </a:cxn>
              <a:cxn ang="0">
                <a:pos x="104" y="227"/>
              </a:cxn>
              <a:cxn ang="0">
                <a:pos x="138" y="188"/>
              </a:cxn>
              <a:cxn ang="0">
                <a:pos x="172" y="188"/>
              </a:cxn>
              <a:cxn ang="0">
                <a:pos x="172" y="150"/>
              </a:cxn>
              <a:cxn ang="0">
                <a:pos x="172" y="114"/>
              </a:cxn>
              <a:cxn ang="0">
                <a:pos x="172" y="76"/>
              </a:cxn>
              <a:cxn ang="0">
                <a:pos x="138" y="38"/>
              </a:cxn>
              <a:cxn ang="0">
                <a:pos x="104" y="0"/>
              </a:cxn>
            </a:cxnLst>
            <a:rect l="0" t="0" r="r" b="b"/>
            <a:pathLst>
              <a:path w="173" h="265">
                <a:moveTo>
                  <a:pt x="104" y="0"/>
                </a:moveTo>
                <a:lnTo>
                  <a:pt x="33" y="76"/>
                </a:lnTo>
                <a:lnTo>
                  <a:pt x="0" y="76"/>
                </a:lnTo>
                <a:lnTo>
                  <a:pt x="0" y="114"/>
                </a:lnTo>
                <a:lnTo>
                  <a:pt x="0" y="188"/>
                </a:lnTo>
                <a:lnTo>
                  <a:pt x="33" y="227"/>
                </a:lnTo>
                <a:lnTo>
                  <a:pt x="69" y="264"/>
                </a:lnTo>
                <a:lnTo>
                  <a:pt x="104" y="227"/>
                </a:lnTo>
                <a:lnTo>
                  <a:pt x="138" y="188"/>
                </a:lnTo>
                <a:lnTo>
                  <a:pt x="172" y="188"/>
                </a:lnTo>
                <a:lnTo>
                  <a:pt x="172" y="150"/>
                </a:lnTo>
                <a:lnTo>
                  <a:pt x="172" y="114"/>
                </a:lnTo>
                <a:lnTo>
                  <a:pt x="172" y="76"/>
                </a:lnTo>
                <a:lnTo>
                  <a:pt x="138" y="38"/>
                </a:lnTo>
                <a:lnTo>
                  <a:pt x="104" y="0"/>
                </a:lnTo>
              </a:path>
            </a:pathLst>
          </a:custGeom>
          <a:noFill/>
          <a:ln w="3600">
            <a:solidFill>
              <a:srgbClr val="000000"/>
            </a:solidFill>
            <a:round/>
            <a:headEnd/>
            <a:tailEnd/>
          </a:ln>
          <a:effectLst/>
        </p:spPr>
        <p:txBody>
          <a:bodyPr/>
          <a:lstStyle/>
          <a:p>
            <a:endParaRPr lang="es-ES_tradnl" sz="1633"/>
          </a:p>
        </p:txBody>
      </p:sp>
      <p:sp>
        <p:nvSpPr>
          <p:cNvPr id="11271" name="Freeform 7"/>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2" name="Freeform 8"/>
          <p:cNvSpPr>
            <a:spLocks noChangeArrowheads="1"/>
          </p:cNvSpPr>
          <p:nvPr/>
        </p:nvSpPr>
        <p:spPr bwMode="auto">
          <a:xfrm>
            <a:off x="3038559" y="4278690"/>
            <a:ext cx="46085" cy="61926"/>
          </a:xfrm>
          <a:custGeom>
            <a:avLst/>
            <a:gdLst/>
            <a:ahLst/>
            <a:cxnLst>
              <a:cxn ang="0">
                <a:pos x="138" y="150"/>
              </a:cxn>
              <a:cxn ang="0">
                <a:pos x="103" y="187"/>
              </a:cxn>
              <a:cxn ang="0">
                <a:pos x="33" y="187"/>
              </a:cxn>
              <a:cxn ang="0">
                <a:pos x="33" y="150"/>
              </a:cxn>
              <a:cxn ang="0">
                <a:pos x="33" y="76"/>
              </a:cxn>
              <a:cxn ang="0">
                <a:pos x="0" y="76"/>
              </a:cxn>
              <a:cxn ang="0">
                <a:pos x="33" y="37"/>
              </a:cxn>
              <a:cxn ang="0">
                <a:pos x="33" y="0"/>
              </a:cxn>
              <a:cxn ang="0">
                <a:pos x="103" y="0"/>
              </a:cxn>
              <a:cxn ang="0">
                <a:pos x="103" y="76"/>
              </a:cxn>
              <a:cxn ang="0">
                <a:pos x="138" y="113"/>
              </a:cxn>
              <a:cxn ang="0">
                <a:pos x="138" y="150"/>
              </a:cxn>
            </a:cxnLst>
            <a:rect l="0" t="0" r="r" b="b"/>
            <a:pathLst>
              <a:path w="139" h="188">
                <a:moveTo>
                  <a:pt x="138" y="150"/>
                </a:moveTo>
                <a:lnTo>
                  <a:pt x="103" y="187"/>
                </a:lnTo>
                <a:lnTo>
                  <a:pt x="33" y="187"/>
                </a:lnTo>
                <a:lnTo>
                  <a:pt x="33" y="150"/>
                </a:lnTo>
                <a:lnTo>
                  <a:pt x="33" y="76"/>
                </a:lnTo>
                <a:lnTo>
                  <a:pt x="0" y="76"/>
                </a:lnTo>
                <a:lnTo>
                  <a:pt x="33" y="37"/>
                </a:lnTo>
                <a:lnTo>
                  <a:pt x="33" y="0"/>
                </a:lnTo>
                <a:lnTo>
                  <a:pt x="103" y="0"/>
                </a:lnTo>
                <a:lnTo>
                  <a:pt x="103" y="76"/>
                </a:lnTo>
                <a:lnTo>
                  <a:pt x="138" y="113"/>
                </a:lnTo>
                <a:lnTo>
                  <a:pt x="138" y="150"/>
                </a:lnTo>
              </a:path>
            </a:pathLst>
          </a:custGeom>
          <a:noFill/>
          <a:ln w="3600">
            <a:solidFill>
              <a:srgbClr val="000000"/>
            </a:solidFill>
            <a:round/>
            <a:headEnd/>
            <a:tailEnd/>
          </a:ln>
          <a:effectLst/>
        </p:spPr>
        <p:txBody>
          <a:bodyPr/>
          <a:lstStyle/>
          <a:p>
            <a:endParaRPr lang="es-ES_tradnl" sz="1633"/>
          </a:p>
        </p:txBody>
      </p:sp>
      <p:sp>
        <p:nvSpPr>
          <p:cNvPr id="11273" name="Freeform 9"/>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4" name="Freeform 10"/>
          <p:cNvSpPr>
            <a:spLocks noChangeArrowheads="1"/>
          </p:cNvSpPr>
          <p:nvPr/>
        </p:nvSpPr>
        <p:spPr bwMode="auto">
          <a:xfrm>
            <a:off x="2767811" y="4007942"/>
            <a:ext cx="259227" cy="331235"/>
          </a:xfrm>
          <a:custGeom>
            <a:avLst/>
            <a:gdLst/>
            <a:ahLst/>
            <a:cxnLst>
              <a:cxn ang="0">
                <a:pos x="793" y="490"/>
              </a:cxn>
              <a:cxn ang="0">
                <a:pos x="725" y="527"/>
              </a:cxn>
              <a:cxn ang="0">
                <a:pos x="655" y="527"/>
              </a:cxn>
              <a:cxn ang="0">
                <a:pos x="655" y="602"/>
              </a:cxn>
              <a:cxn ang="0">
                <a:pos x="621" y="640"/>
              </a:cxn>
              <a:cxn ang="0">
                <a:pos x="587" y="678"/>
              </a:cxn>
              <a:cxn ang="0">
                <a:pos x="551" y="714"/>
              </a:cxn>
              <a:cxn ang="0">
                <a:pos x="518" y="753"/>
              </a:cxn>
              <a:cxn ang="0">
                <a:pos x="483" y="790"/>
              </a:cxn>
              <a:cxn ang="0">
                <a:pos x="380" y="790"/>
              </a:cxn>
              <a:cxn ang="0">
                <a:pos x="345" y="790"/>
              </a:cxn>
              <a:cxn ang="0">
                <a:pos x="310" y="828"/>
              </a:cxn>
              <a:cxn ang="0">
                <a:pos x="310" y="864"/>
              </a:cxn>
              <a:cxn ang="0">
                <a:pos x="276" y="904"/>
              </a:cxn>
              <a:cxn ang="0">
                <a:pos x="242" y="978"/>
              </a:cxn>
              <a:cxn ang="0">
                <a:pos x="207" y="1015"/>
              </a:cxn>
              <a:cxn ang="0">
                <a:pos x="139" y="1015"/>
              </a:cxn>
              <a:cxn ang="0">
                <a:pos x="139" y="904"/>
              </a:cxn>
              <a:cxn ang="0">
                <a:pos x="139" y="828"/>
              </a:cxn>
              <a:cxn ang="0">
                <a:pos x="104" y="828"/>
              </a:cxn>
              <a:cxn ang="0">
                <a:pos x="70" y="790"/>
              </a:cxn>
              <a:cxn ang="0">
                <a:pos x="34" y="790"/>
              </a:cxn>
              <a:cxn ang="0">
                <a:pos x="0" y="490"/>
              </a:cxn>
              <a:cxn ang="0">
                <a:pos x="139" y="490"/>
              </a:cxn>
              <a:cxn ang="0">
                <a:pos x="139" y="150"/>
              </a:cxn>
              <a:cxn ang="0">
                <a:pos x="207" y="113"/>
              </a:cxn>
              <a:cxn ang="0">
                <a:pos x="276" y="75"/>
              </a:cxn>
              <a:cxn ang="0">
                <a:pos x="310" y="113"/>
              </a:cxn>
              <a:cxn ang="0">
                <a:pos x="345" y="75"/>
              </a:cxn>
              <a:cxn ang="0">
                <a:pos x="414" y="75"/>
              </a:cxn>
              <a:cxn ang="0">
                <a:pos x="414" y="38"/>
              </a:cxn>
              <a:cxn ang="0">
                <a:pos x="449" y="0"/>
              </a:cxn>
              <a:cxn ang="0">
                <a:pos x="483" y="113"/>
              </a:cxn>
              <a:cxn ang="0">
                <a:pos x="587" y="188"/>
              </a:cxn>
              <a:cxn ang="0">
                <a:pos x="621" y="263"/>
              </a:cxn>
              <a:cxn ang="0">
                <a:pos x="655" y="301"/>
              </a:cxn>
              <a:cxn ang="0">
                <a:pos x="691" y="376"/>
              </a:cxn>
              <a:cxn ang="0">
                <a:pos x="725" y="413"/>
              </a:cxn>
              <a:cxn ang="0">
                <a:pos x="759" y="413"/>
              </a:cxn>
              <a:cxn ang="0">
                <a:pos x="793" y="490"/>
              </a:cxn>
            </a:cxnLst>
            <a:rect l="0" t="0" r="r" b="b"/>
            <a:pathLst>
              <a:path w="794" h="1016">
                <a:moveTo>
                  <a:pt x="793" y="490"/>
                </a:moveTo>
                <a:lnTo>
                  <a:pt x="725" y="527"/>
                </a:lnTo>
                <a:lnTo>
                  <a:pt x="655" y="527"/>
                </a:lnTo>
                <a:lnTo>
                  <a:pt x="655" y="602"/>
                </a:lnTo>
                <a:lnTo>
                  <a:pt x="621" y="640"/>
                </a:lnTo>
                <a:lnTo>
                  <a:pt x="587" y="678"/>
                </a:lnTo>
                <a:lnTo>
                  <a:pt x="551" y="714"/>
                </a:lnTo>
                <a:lnTo>
                  <a:pt x="518" y="753"/>
                </a:lnTo>
                <a:lnTo>
                  <a:pt x="483" y="790"/>
                </a:lnTo>
                <a:lnTo>
                  <a:pt x="380" y="790"/>
                </a:lnTo>
                <a:lnTo>
                  <a:pt x="345" y="790"/>
                </a:lnTo>
                <a:lnTo>
                  <a:pt x="310" y="828"/>
                </a:lnTo>
                <a:lnTo>
                  <a:pt x="310" y="864"/>
                </a:lnTo>
                <a:lnTo>
                  <a:pt x="276" y="904"/>
                </a:lnTo>
                <a:lnTo>
                  <a:pt x="242" y="978"/>
                </a:lnTo>
                <a:lnTo>
                  <a:pt x="207" y="1015"/>
                </a:lnTo>
                <a:lnTo>
                  <a:pt x="139" y="1015"/>
                </a:lnTo>
                <a:lnTo>
                  <a:pt x="139" y="904"/>
                </a:lnTo>
                <a:lnTo>
                  <a:pt x="139" y="828"/>
                </a:lnTo>
                <a:lnTo>
                  <a:pt x="104" y="828"/>
                </a:lnTo>
                <a:lnTo>
                  <a:pt x="70" y="790"/>
                </a:lnTo>
                <a:lnTo>
                  <a:pt x="34" y="790"/>
                </a:lnTo>
                <a:lnTo>
                  <a:pt x="0" y="490"/>
                </a:lnTo>
                <a:lnTo>
                  <a:pt x="139" y="490"/>
                </a:lnTo>
                <a:lnTo>
                  <a:pt x="139" y="150"/>
                </a:lnTo>
                <a:lnTo>
                  <a:pt x="207" y="113"/>
                </a:lnTo>
                <a:lnTo>
                  <a:pt x="276" y="75"/>
                </a:lnTo>
                <a:lnTo>
                  <a:pt x="310" y="113"/>
                </a:lnTo>
                <a:lnTo>
                  <a:pt x="345" y="75"/>
                </a:lnTo>
                <a:lnTo>
                  <a:pt x="414" y="75"/>
                </a:lnTo>
                <a:lnTo>
                  <a:pt x="414" y="38"/>
                </a:lnTo>
                <a:lnTo>
                  <a:pt x="449" y="0"/>
                </a:lnTo>
                <a:lnTo>
                  <a:pt x="483" y="113"/>
                </a:lnTo>
                <a:lnTo>
                  <a:pt x="587" y="188"/>
                </a:lnTo>
                <a:lnTo>
                  <a:pt x="621" y="263"/>
                </a:lnTo>
                <a:lnTo>
                  <a:pt x="655" y="301"/>
                </a:lnTo>
                <a:lnTo>
                  <a:pt x="691" y="376"/>
                </a:lnTo>
                <a:lnTo>
                  <a:pt x="725" y="413"/>
                </a:lnTo>
                <a:lnTo>
                  <a:pt x="759" y="413"/>
                </a:lnTo>
                <a:lnTo>
                  <a:pt x="793" y="490"/>
                </a:lnTo>
              </a:path>
            </a:pathLst>
          </a:custGeom>
          <a:noFill/>
          <a:ln w="3600">
            <a:solidFill>
              <a:srgbClr val="000000"/>
            </a:solidFill>
            <a:round/>
            <a:headEnd/>
            <a:tailEnd/>
          </a:ln>
          <a:effectLst/>
        </p:spPr>
        <p:txBody>
          <a:bodyPr/>
          <a:lstStyle/>
          <a:p>
            <a:endParaRPr lang="es-ES_tradnl" sz="1633"/>
          </a:p>
        </p:txBody>
      </p:sp>
      <p:sp>
        <p:nvSpPr>
          <p:cNvPr id="11275" name="Freeform 11"/>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6" name="Freeform 12"/>
          <p:cNvSpPr>
            <a:spLocks noChangeArrowheads="1"/>
          </p:cNvSpPr>
          <p:nvPr/>
        </p:nvSpPr>
        <p:spPr bwMode="auto">
          <a:xfrm>
            <a:off x="2914709" y="3958979"/>
            <a:ext cx="169938" cy="221783"/>
          </a:xfrm>
          <a:custGeom>
            <a:avLst/>
            <a:gdLst/>
            <a:ahLst/>
            <a:cxnLst>
              <a:cxn ang="0">
                <a:pos x="0" y="151"/>
              </a:cxn>
              <a:cxn ang="0">
                <a:pos x="34" y="264"/>
              </a:cxn>
              <a:cxn ang="0">
                <a:pos x="139" y="339"/>
              </a:cxn>
              <a:cxn ang="0">
                <a:pos x="172" y="415"/>
              </a:cxn>
              <a:cxn ang="0">
                <a:pos x="207" y="452"/>
              </a:cxn>
              <a:cxn ang="0">
                <a:pos x="243" y="527"/>
              </a:cxn>
              <a:cxn ang="0">
                <a:pos x="276" y="565"/>
              </a:cxn>
              <a:cxn ang="0">
                <a:pos x="310" y="565"/>
              </a:cxn>
              <a:cxn ang="0">
                <a:pos x="345" y="641"/>
              </a:cxn>
              <a:cxn ang="0">
                <a:pos x="449" y="679"/>
              </a:cxn>
              <a:cxn ang="0">
                <a:pos x="449" y="641"/>
              </a:cxn>
              <a:cxn ang="0">
                <a:pos x="449" y="604"/>
              </a:cxn>
              <a:cxn ang="0">
                <a:pos x="483" y="604"/>
              </a:cxn>
              <a:cxn ang="0">
                <a:pos x="483" y="491"/>
              </a:cxn>
              <a:cxn ang="0">
                <a:pos x="518" y="452"/>
              </a:cxn>
              <a:cxn ang="0">
                <a:pos x="518" y="415"/>
              </a:cxn>
              <a:cxn ang="0">
                <a:pos x="518" y="302"/>
              </a:cxn>
              <a:cxn ang="0">
                <a:pos x="518" y="151"/>
              </a:cxn>
              <a:cxn ang="0">
                <a:pos x="518" y="114"/>
              </a:cxn>
              <a:cxn ang="0">
                <a:pos x="518" y="76"/>
              </a:cxn>
              <a:cxn ang="0">
                <a:pos x="483" y="76"/>
              </a:cxn>
              <a:cxn ang="0">
                <a:pos x="449" y="76"/>
              </a:cxn>
              <a:cxn ang="0">
                <a:pos x="414" y="39"/>
              </a:cxn>
              <a:cxn ang="0">
                <a:pos x="380" y="39"/>
              </a:cxn>
              <a:cxn ang="0">
                <a:pos x="345" y="0"/>
              </a:cxn>
              <a:cxn ang="0">
                <a:pos x="243" y="0"/>
              </a:cxn>
              <a:cxn ang="0">
                <a:pos x="207" y="0"/>
              </a:cxn>
              <a:cxn ang="0">
                <a:pos x="172" y="0"/>
              </a:cxn>
              <a:cxn ang="0">
                <a:pos x="139" y="39"/>
              </a:cxn>
              <a:cxn ang="0">
                <a:pos x="139" y="76"/>
              </a:cxn>
              <a:cxn ang="0">
                <a:pos x="70" y="114"/>
              </a:cxn>
              <a:cxn ang="0">
                <a:pos x="34" y="151"/>
              </a:cxn>
              <a:cxn ang="0">
                <a:pos x="0" y="151"/>
              </a:cxn>
            </a:cxnLst>
            <a:rect l="0" t="0" r="r" b="b"/>
            <a:pathLst>
              <a:path w="519" h="680">
                <a:moveTo>
                  <a:pt x="0" y="151"/>
                </a:moveTo>
                <a:lnTo>
                  <a:pt x="34" y="264"/>
                </a:lnTo>
                <a:lnTo>
                  <a:pt x="139" y="339"/>
                </a:lnTo>
                <a:lnTo>
                  <a:pt x="172" y="415"/>
                </a:lnTo>
                <a:lnTo>
                  <a:pt x="207" y="452"/>
                </a:lnTo>
                <a:lnTo>
                  <a:pt x="243" y="527"/>
                </a:lnTo>
                <a:lnTo>
                  <a:pt x="276" y="565"/>
                </a:lnTo>
                <a:lnTo>
                  <a:pt x="310" y="565"/>
                </a:lnTo>
                <a:lnTo>
                  <a:pt x="345" y="641"/>
                </a:lnTo>
                <a:lnTo>
                  <a:pt x="449" y="679"/>
                </a:lnTo>
                <a:lnTo>
                  <a:pt x="449" y="641"/>
                </a:lnTo>
                <a:lnTo>
                  <a:pt x="449" y="604"/>
                </a:lnTo>
                <a:lnTo>
                  <a:pt x="483" y="604"/>
                </a:lnTo>
                <a:lnTo>
                  <a:pt x="483" y="491"/>
                </a:lnTo>
                <a:lnTo>
                  <a:pt x="518" y="452"/>
                </a:lnTo>
                <a:lnTo>
                  <a:pt x="518" y="415"/>
                </a:lnTo>
                <a:lnTo>
                  <a:pt x="518" y="302"/>
                </a:lnTo>
                <a:lnTo>
                  <a:pt x="518" y="151"/>
                </a:lnTo>
                <a:lnTo>
                  <a:pt x="518" y="114"/>
                </a:lnTo>
                <a:lnTo>
                  <a:pt x="518" y="76"/>
                </a:lnTo>
                <a:lnTo>
                  <a:pt x="483" y="76"/>
                </a:lnTo>
                <a:lnTo>
                  <a:pt x="449" y="76"/>
                </a:lnTo>
                <a:lnTo>
                  <a:pt x="414" y="39"/>
                </a:lnTo>
                <a:lnTo>
                  <a:pt x="380" y="39"/>
                </a:lnTo>
                <a:lnTo>
                  <a:pt x="345" y="0"/>
                </a:lnTo>
                <a:lnTo>
                  <a:pt x="243" y="0"/>
                </a:lnTo>
                <a:lnTo>
                  <a:pt x="207" y="0"/>
                </a:lnTo>
                <a:lnTo>
                  <a:pt x="172" y="0"/>
                </a:lnTo>
                <a:lnTo>
                  <a:pt x="139" y="39"/>
                </a:lnTo>
                <a:lnTo>
                  <a:pt x="139" y="76"/>
                </a:lnTo>
                <a:lnTo>
                  <a:pt x="70" y="114"/>
                </a:lnTo>
                <a:lnTo>
                  <a:pt x="34" y="151"/>
                </a:lnTo>
                <a:lnTo>
                  <a:pt x="0" y="151"/>
                </a:lnTo>
              </a:path>
            </a:pathLst>
          </a:custGeom>
          <a:noFill/>
          <a:ln w="3600">
            <a:solidFill>
              <a:srgbClr val="000000"/>
            </a:solidFill>
            <a:round/>
            <a:headEnd/>
            <a:tailEnd/>
          </a:ln>
          <a:effectLst/>
        </p:spPr>
        <p:txBody>
          <a:bodyPr/>
          <a:lstStyle/>
          <a:p>
            <a:endParaRPr lang="es-ES_tradnl" sz="1633"/>
          </a:p>
        </p:txBody>
      </p:sp>
      <p:sp>
        <p:nvSpPr>
          <p:cNvPr id="11277" name="Freeform 13"/>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78" name="Freeform 14"/>
          <p:cNvSpPr>
            <a:spLocks noChangeArrowheads="1"/>
          </p:cNvSpPr>
          <p:nvPr/>
        </p:nvSpPr>
        <p:spPr bwMode="auto">
          <a:xfrm>
            <a:off x="2576273" y="3996422"/>
            <a:ext cx="326914" cy="417644"/>
          </a:xfrm>
          <a:custGeom>
            <a:avLst/>
            <a:gdLst/>
            <a:ahLst/>
            <a:cxnLst>
              <a:cxn ang="0">
                <a:pos x="414" y="1205"/>
              </a:cxn>
              <a:cxn ang="0">
                <a:pos x="379" y="1167"/>
              </a:cxn>
              <a:cxn ang="0">
                <a:pos x="345" y="1130"/>
              </a:cxn>
              <a:cxn ang="0">
                <a:pos x="310" y="1092"/>
              </a:cxn>
              <a:cxn ang="0">
                <a:pos x="275" y="903"/>
              </a:cxn>
              <a:cxn ang="0">
                <a:pos x="275" y="865"/>
              </a:cxn>
              <a:cxn ang="0">
                <a:pos x="207" y="753"/>
              </a:cxn>
              <a:cxn ang="0">
                <a:pos x="173" y="678"/>
              </a:cxn>
              <a:cxn ang="0">
                <a:pos x="173" y="527"/>
              </a:cxn>
              <a:cxn ang="0">
                <a:pos x="104" y="263"/>
              </a:cxn>
              <a:cxn ang="0">
                <a:pos x="33" y="113"/>
              </a:cxn>
              <a:cxn ang="0">
                <a:pos x="0" y="38"/>
              </a:cxn>
              <a:cxn ang="0">
                <a:pos x="33" y="38"/>
              </a:cxn>
              <a:cxn ang="0">
                <a:pos x="70" y="0"/>
              </a:cxn>
              <a:cxn ang="0">
                <a:pos x="173" y="0"/>
              </a:cxn>
              <a:cxn ang="0">
                <a:pos x="275" y="0"/>
              </a:cxn>
              <a:cxn ang="0">
                <a:pos x="345" y="0"/>
              </a:cxn>
              <a:cxn ang="0">
                <a:pos x="482" y="0"/>
              </a:cxn>
              <a:cxn ang="0">
                <a:pos x="518" y="38"/>
              </a:cxn>
              <a:cxn ang="0">
                <a:pos x="586" y="76"/>
              </a:cxn>
              <a:cxn ang="0">
                <a:pos x="621" y="113"/>
              </a:cxn>
              <a:cxn ang="0">
                <a:pos x="689" y="113"/>
              </a:cxn>
              <a:cxn ang="0">
                <a:pos x="725" y="113"/>
              </a:cxn>
              <a:cxn ang="0">
                <a:pos x="793" y="76"/>
              </a:cxn>
              <a:cxn ang="0">
                <a:pos x="862" y="38"/>
              </a:cxn>
              <a:cxn ang="0">
                <a:pos x="897" y="38"/>
              </a:cxn>
              <a:cxn ang="0">
                <a:pos x="966" y="76"/>
              </a:cxn>
              <a:cxn ang="0">
                <a:pos x="1000" y="38"/>
              </a:cxn>
              <a:cxn ang="0">
                <a:pos x="1000" y="113"/>
              </a:cxn>
              <a:cxn ang="0">
                <a:pos x="930" y="113"/>
              </a:cxn>
              <a:cxn ang="0">
                <a:pos x="897" y="150"/>
              </a:cxn>
              <a:cxn ang="0">
                <a:pos x="862" y="150"/>
              </a:cxn>
              <a:cxn ang="0">
                <a:pos x="862" y="113"/>
              </a:cxn>
              <a:cxn ang="0">
                <a:pos x="793" y="150"/>
              </a:cxn>
              <a:cxn ang="0">
                <a:pos x="725" y="188"/>
              </a:cxn>
              <a:cxn ang="0">
                <a:pos x="725" y="527"/>
              </a:cxn>
              <a:cxn ang="0">
                <a:pos x="586" y="527"/>
              </a:cxn>
              <a:cxn ang="0">
                <a:pos x="621" y="791"/>
              </a:cxn>
              <a:cxn ang="0">
                <a:pos x="621" y="865"/>
              </a:cxn>
              <a:cxn ang="0">
                <a:pos x="621" y="903"/>
              </a:cxn>
              <a:cxn ang="0">
                <a:pos x="586" y="1092"/>
              </a:cxn>
              <a:cxn ang="0">
                <a:pos x="586" y="1167"/>
              </a:cxn>
              <a:cxn ang="0">
                <a:pos x="586" y="1205"/>
              </a:cxn>
              <a:cxn ang="0">
                <a:pos x="586" y="1242"/>
              </a:cxn>
              <a:cxn ang="0">
                <a:pos x="518" y="1280"/>
              </a:cxn>
              <a:cxn ang="0">
                <a:pos x="482" y="1242"/>
              </a:cxn>
              <a:cxn ang="0">
                <a:pos x="482" y="1205"/>
              </a:cxn>
              <a:cxn ang="0">
                <a:pos x="449" y="1167"/>
              </a:cxn>
              <a:cxn ang="0">
                <a:pos x="414" y="1205"/>
              </a:cxn>
            </a:cxnLst>
            <a:rect l="0" t="0" r="r" b="b"/>
            <a:pathLst>
              <a:path w="1001" h="1281">
                <a:moveTo>
                  <a:pt x="414" y="1205"/>
                </a:moveTo>
                <a:lnTo>
                  <a:pt x="379" y="1167"/>
                </a:lnTo>
                <a:lnTo>
                  <a:pt x="345" y="1130"/>
                </a:lnTo>
                <a:lnTo>
                  <a:pt x="310" y="1092"/>
                </a:lnTo>
                <a:lnTo>
                  <a:pt x="275" y="903"/>
                </a:lnTo>
                <a:lnTo>
                  <a:pt x="275" y="865"/>
                </a:lnTo>
                <a:lnTo>
                  <a:pt x="207" y="753"/>
                </a:lnTo>
                <a:lnTo>
                  <a:pt x="173" y="678"/>
                </a:lnTo>
                <a:lnTo>
                  <a:pt x="173" y="527"/>
                </a:lnTo>
                <a:lnTo>
                  <a:pt x="104" y="263"/>
                </a:lnTo>
                <a:lnTo>
                  <a:pt x="33" y="113"/>
                </a:lnTo>
                <a:lnTo>
                  <a:pt x="0" y="38"/>
                </a:lnTo>
                <a:lnTo>
                  <a:pt x="33" y="38"/>
                </a:lnTo>
                <a:lnTo>
                  <a:pt x="70" y="0"/>
                </a:lnTo>
                <a:lnTo>
                  <a:pt x="173" y="0"/>
                </a:lnTo>
                <a:lnTo>
                  <a:pt x="275" y="0"/>
                </a:lnTo>
                <a:lnTo>
                  <a:pt x="345" y="0"/>
                </a:lnTo>
                <a:lnTo>
                  <a:pt x="482" y="0"/>
                </a:lnTo>
                <a:lnTo>
                  <a:pt x="518" y="38"/>
                </a:lnTo>
                <a:lnTo>
                  <a:pt x="586" y="76"/>
                </a:lnTo>
                <a:lnTo>
                  <a:pt x="621" y="113"/>
                </a:lnTo>
                <a:lnTo>
                  <a:pt x="689" y="113"/>
                </a:lnTo>
                <a:lnTo>
                  <a:pt x="725" y="113"/>
                </a:lnTo>
                <a:lnTo>
                  <a:pt x="793" y="76"/>
                </a:lnTo>
                <a:lnTo>
                  <a:pt x="862" y="38"/>
                </a:lnTo>
                <a:lnTo>
                  <a:pt x="897" y="38"/>
                </a:lnTo>
                <a:lnTo>
                  <a:pt x="966" y="76"/>
                </a:lnTo>
                <a:lnTo>
                  <a:pt x="1000" y="38"/>
                </a:lnTo>
                <a:lnTo>
                  <a:pt x="1000" y="113"/>
                </a:lnTo>
                <a:lnTo>
                  <a:pt x="930" y="113"/>
                </a:lnTo>
                <a:lnTo>
                  <a:pt x="897" y="150"/>
                </a:lnTo>
                <a:lnTo>
                  <a:pt x="862" y="150"/>
                </a:lnTo>
                <a:lnTo>
                  <a:pt x="862" y="113"/>
                </a:lnTo>
                <a:lnTo>
                  <a:pt x="793" y="150"/>
                </a:lnTo>
                <a:lnTo>
                  <a:pt x="725" y="188"/>
                </a:lnTo>
                <a:lnTo>
                  <a:pt x="725" y="527"/>
                </a:lnTo>
                <a:lnTo>
                  <a:pt x="586" y="527"/>
                </a:lnTo>
                <a:lnTo>
                  <a:pt x="621" y="791"/>
                </a:lnTo>
                <a:lnTo>
                  <a:pt x="621" y="865"/>
                </a:lnTo>
                <a:lnTo>
                  <a:pt x="621" y="903"/>
                </a:lnTo>
                <a:lnTo>
                  <a:pt x="586" y="1092"/>
                </a:lnTo>
                <a:lnTo>
                  <a:pt x="586" y="1167"/>
                </a:lnTo>
                <a:lnTo>
                  <a:pt x="586" y="1205"/>
                </a:lnTo>
                <a:lnTo>
                  <a:pt x="586" y="1242"/>
                </a:lnTo>
                <a:lnTo>
                  <a:pt x="518" y="1280"/>
                </a:lnTo>
                <a:lnTo>
                  <a:pt x="482" y="1242"/>
                </a:lnTo>
                <a:lnTo>
                  <a:pt x="482" y="1205"/>
                </a:lnTo>
                <a:lnTo>
                  <a:pt x="449" y="1167"/>
                </a:lnTo>
                <a:lnTo>
                  <a:pt x="414" y="1205"/>
                </a:lnTo>
              </a:path>
            </a:pathLst>
          </a:custGeom>
          <a:noFill/>
          <a:ln w="3600">
            <a:solidFill>
              <a:srgbClr val="000000"/>
            </a:solidFill>
            <a:round/>
            <a:headEnd/>
            <a:tailEnd/>
          </a:ln>
          <a:effectLst/>
        </p:spPr>
        <p:txBody>
          <a:bodyPr/>
          <a:lstStyle/>
          <a:p>
            <a:endParaRPr lang="es-ES_tradnl" sz="1633"/>
          </a:p>
        </p:txBody>
      </p:sp>
      <p:sp>
        <p:nvSpPr>
          <p:cNvPr id="11279" name="Freeform 15"/>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0" name="Freeform 16"/>
          <p:cNvSpPr>
            <a:spLocks noChangeArrowheads="1"/>
          </p:cNvSpPr>
          <p:nvPr/>
        </p:nvSpPr>
        <p:spPr bwMode="auto">
          <a:xfrm>
            <a:off x="3027038" y="3774638"/>
            <a:ext cx="293791" cy="553018"/>
          </a:xfrm>
          <a:custGeom>
            <a:avLst/>
            <a:gdLst/>
            <a:ahLst/>
            <a:cxnLst>
              <a:cxn ang="0">
                <a:pos x="139" y="1543"/>
              </a:cxn>
              <a:cxn ang="0">
                <a:pos x="173" y="1656"/>
              </a:cxn>
              <a:cxn ang="0">
                <a:pos x="276" y="1619"/>
              </a:cxn>
              <a:cxn ang="0">
                <a:pos x="276" y="1505"/>
              </a:cxn>
              <a:cxn ang="0">
                <a:pos x="346" y="1429"/>
              </a:cxn>
              <a:cxn ang="0">
                <a:pos x="380" y="1355"/>
              </a:cxn>
              <a:cxn ang="0">
                <a:pos x="450" y="1167"/>
              </a:cxn>
              <a:cxn ang="0">
                <a:pos x="414" y="1054"/>
              </a:cxn>
              <a:cxn ang="0">
                <a:pos x="380" y="941"/>
              </a:cxn>
              <a:cxn ang="0">
                <a:pos x="414" y="904"/>
              </a:cxn>
              <a:cxn ang="0">
                <a:pos x="622" y="753"/>
              </a:cxn>
              <a:cxn ang="0">
                <a:pos x="794" y="527"/>
              </a:cxn>
              <a:cxn ang="0">
                <a:pos x="862" y="413"/>
              </a:cxn>
              <a:cxn ang="0">
                <a:pos x="862" y="301"/>
              </a:cxn>
              <a:cxn ang="0">
                <a:pos x="862" y="113"/>
              </a:cxn>
              <a:cxn ang="0">
                <a:pos x="829" y="0"/>
              </a:cxn>
              <a:cxn ang="0">
                <a:pos x="587" y="113"/>
              </a:cxn>
              <a:cxn ang="0">
                <a:pos x="414" y="150"/>
              </a:cxn>
              <a:cxn ang="0">
                <a:pos x="414" y="263"/>
              </a:cxn>
              <a:cxn ang="0">
                <a:pos x="450" y="376"/>
              </a:cxn>
              <a:cxn ang="0">
                <a:pos x="414" y="376"/>
              </a:cxn>
              <a:cxn ang="0">
                <a:pos x="380" y="413"/>
              </a:cxn>
              <a:cxn ang="0">
                <a:pos x="380" y="527"/>
              </a:cxn>
              <a:cxn ang="0">
                <a:pos x="310" y="640"/>
              </a:cxn>
              <a:cxn ang="0">
                <a:pos x="276" y="602"/>
              </a:cxn>
              <a:cxn ang="0">
                <a:pos x="243" y="490"/>
              </a:cxn>
              <a:cxn ang="0">
                <a:pos x="207" y="413"/>
              </a:cxn>
              <a:cxn ang="0">
                <a:pos x="139" y="413"/>
              </a:cxn>
              <a:cxn ang="0">
                <a:pos x="0" y="564"/>
              </a:cxn>
              <a:cxn ang="0">
                <a:pos x="70" y="602"/>
              </a:cxn>
              <a:cxn ang="0">
                <a:pos x="139" y="640"/>
              </a:cxn>
              <a:cxn ang="0">
                <a:pos x="173" y="715"/>
              </a:cxn>
              <a:cxn ang="0">
                <a:pos x="173" y="978"/>
              </a:cxn>
              <a:cxn ang="0">
                <a:pos x="139" y="1167"/>
              </a:cxn>
              <a:cxn ang="0">
                <a:pos x="104" y="1205"/>
              </a:cxn>
            </a:cxnLst>
            <a:rect l="0" t="0" r="r" b="b"/>
            <a:pathLst>
              <a:path w="899" h="1694">
                <a:moveTo>
                  <a:pt x="104" y="1242"/>
                </a:moveTo>
                <a:lnTo>
                  <a:pt x="139" y="1543"/>
                </a:lnTo>
                <a:lnTo>
                  <a:pt x="139" y="1619"/>
                </a:lnTo>
                <a:lnTo>
                  <a:pt x="173" y="1656"/>
                </a:lnTo>
                <a:lnTo>
                  <a:pt x="243" y="1693"/>
                </a:lnTo>
                <a:lnTo>
                  <a:pt x="276" y="1619"/>
                </a:lnTo>
                <a:lnTo>
                  <a:pt x="310" y="1543"/>
                </a:lnTo>
                <a:lnTo>
                  <a:pt x="276" y="1505"/>
                </a:lnTo>
                <a:lnTo>
                  <a:pt x="276" y="1469"/>
                </a:lnTo>
                <a:lnTo>
                  <a:pt x="346" y="1429"/>
                </a:lnTo>
                <a:lnTo>
                  <a:pt x="380" y="1393"/>
                </a:lnTo>
                <a:lnTo>
                  <a:pt x="380" y="1355"/>
                </a:lnTo>
                <a:lnTo>
                  <a:pt x="450" y="1242"/>
                </a:lnTo>
                <a:lnTo>
                  <a:pt x="450" y="1167"/>
                </a:lnTo>
                <a:lnTo>
                  <a:pt x="450" y="1091"/>
                </a:lnTo>
                <a:lnTo>
                  <a:pt x="414" y="1054"/>
                </a:lnTo>
                <a:lnTo>
                  <a:pt x="414" y="978"/>
                </a:lnTo>
                <a:lnTo>
                  <a:pt x="380" y="941"/>
                </a:lnTo>
                <a:lnTo>
                  <a:pt x="414" y="941"/>
                </a:lnTo>
                <a:lnTo>
                  <a:pt x="414" y="904"/>
                </a:lnTo>
                <a:lnTo>
                  <a:pt x="518" y="828"/>
                </a:lnTo>
                <a:lnTo>
                  <a:pt x="622" y="753"/>
                </a:lnTo>
                <a:lnTo>
                  <a:pt x="691" y="678"/>
                </a:lnTo>
                <a:lnTo>
                  <a:pt x="794" y="527"/>
                </a:lnTo>
                <a:lnTo>
                  <a:pt x="862" y="451"/>
                </a:lnTo>
                <a:lnTo>
                  <a:pt x="862" y="413"/>
                </a:lnTo>
                <a:lnTo>
                  <a:pt x="898" y="338"/>
                </a:lnTo>
                <a:lnTo>
                  <a:pt x="862" y="301"/>
                </a:lnTo>
                <a:lnTo>
                  <a:pt x="862" y="263"/>
                </a:lnTo>
                <a:lnTo>
                  <a:pt x="862" y="113"/>
                </a:lnTo>
                <a:lnTo>
                  <a:pt x="829" y="75"/>
                </a:lnTo>
                <a:lnTo>
                  <a:pt x="829" y="0"/>
                </a:lnTo>
                <a:lnTo>
                  <a:pt x="655" y="75"/>
                </a:lnTo>
                <a:lnTo>
                  <a:pt x="587" y="113"/>
                </a:lnTo>
                <a:lnTo>
                  <a:pt x="484" y="150"/>
                </a:lnTo>
                <a:lnTo>
                  <a:pt x="414" y="150"/>
                </a:lnTo>
                <a:lnTo>
                  <a:pt x="380" y="188"/>
                </a:lnTo>
                <a:lnTo>
                  <a:pt x="414" y="263"/>
                </a:lnTo>
                <a:lnTo>
                  <a:pt x="414" y="338"/>
                </a:lnTo>
                <a:lnTo>
                  <a:pt x="450" y="376"/>
                </a:lnTo>
                <a:lnTo>
                  <a:pt x="450" y="413"/>
                </a:lnTo>
                <a:lnTo>
                  <a:pt x="414" y="376"/>
                </a:lnTo>
                <a:lnTo>
                  <a:pt x="380" y="376"/>
                </a:lnTo>
                <a:lnTo>
                  <a:pt x="380" y="413"/>
                </a:lnTo>
                <a:lnTo>
                  <a:pt x="380" y="451"/>
                </a:lnTo>
                <a:lnTo>
                  <a:pt x="380" y="527"/>
                </a:lnTo>
                <a:lnTo>
                  <a:pt x="346" y="640"/>
                </a:lnTo>
                <a:lnTo>
                  <a:pt x="310" y="640"/>
                </a:lnTo>
                <a:lnTo>
                  <a:pt x="310" y="602"/>
                </a:lnTo>
                <a:lnTo>
                  <a:pt x="276" y="602"/>
                </a:lnTo>
                <a:lnTo>
                  <a:pt x="276" y="490"/>
                </a:lnTo>
                <a:lnTo>
                  <a:pt x="243" y="490"/>
                </a:lnTo>
                <a:lnTo>
                  <a:pt x="243" y="451"/>
                </a:lnTo>
                <a:lnTo>
                  <a:pt x="207" y="413"/>
                </a:lnTo>
                <a:lnTo>
                  <a:pt x="173" y="376"/>
                </a:lnTo>
                <a:lnTo>
                  <a:pt x="139" y="413"/>
                </a:lnTo>
                <a:lnTo>
                  <a:pt x="0" y="451"/>
                </a:lnTo>
                <a:lnTo>
                  <a:pt x="0" y="564"/>
                </a:lnTo>
                <a:lnTo>
                  <a:pt x="35" y="602"/>
                </a:lnTo>
                <a:lnTo>
                  <a:pt x="70" y="602"/>
                </a:lnTo>
                <a:lnTo>
                  <a:pt x="104" y="640"/>
                </a:lnTo>
                <a:lnTo>
                  <a:pt x="139" y="640"/>
                </a:lnTo>
                <a:lnTo>
                  <a:pt x="173" y="678"/>
                </a:lnTo>
                <a:lnTo>
                  <a:pt x="173" y="715"/>
                </a:lnTo>
                <a:lnTo>
                  <a:pt x="173" y="865"/>
                </a:lnTo>
                <a:lnTo>
                  <a:pt x="173" y="978"/>
                </a:lnTo>
                <a:lnTo>
                  <a:pt x="139" y="1054"/>
                </a:lnTo>
                <a:lnTo>
                  <a:pt x="139" y="1167"/>
                </a:lnTo>
                <a:lnTo>
                  <a:pt x="104" y="1167"/>
                </a:lnTo>
                <a:lnTo>
                  <a:pt x="104" y="1205"/>
                </a:lnTo>
                <a:lnTo>
                  <a:pt x="104" y="1242"/>
                </a:lnTo>
              </a:path>
            </a:pathLst>
          </a:custGeom>
          <a:noFill/>
          <a:ln w="3600">
            <a:solidFill>
              <a:srgbClr val="000000"/>
            </a:solidFill>
            <a:round/>
            <a:headEnd/>
            <a:tailEnd/>
          </a:ln>
          <a:effectLst/>
        </p:spPr>
        <p:txBody>
          <a:bodyPr/>
          <a:lstStyle/>
          <a:p>
            <a:endParaRPr lang="es-ES_tradnl" sz="1633"/>
          </a:p>
        </p:txBody>
      </p:sp>
      <p:sp>
        <p:nvSpPr>
          <p:cNvPr id="11281" name="Freeform 17"/>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2" name="Freeform 18"/>
          <p:cNvSpPr>
            <a:spLocks noChangeArrowheads="1"/>
          </p:cNvSpPr>
          <p:nvPr/>
        </p:nvSpPr>
        <p:spPr bwMode="auto">
          <a:xfrm>
            <a:off x="3352514" y="3823603"/>
            <a:ext cx="191541" cy="455088"/>
          </a:xfrm>
          <a:custGeom>
            <a:avLst/>
            <a:gdLst/>
            <a:ahLst/>
            <a:cxnLst>
              <a:cxn ang="0">
                <a:pos x="483" y="0"/>
              </a:cxn>
              <a:cxn ang="0">
                <a:pos x="449" y="38"/>
              </a:cxn>
              <a:cxn ang="0">
                <a:pos x="414" y="75"/>
              </a:cxn>
              <a:cxn ang="0">
                <a:pos x="414" y="113"/>
              </a:cxn>
              <a:cxn ang="0">
                <a:pos x="414" y="150"/>
              </a:cxn>
              <a:cxn ang="0">
                <a:pos x="414" y="188"/>
              </a:cxn>
              <a:cxn ang="0">
                <a:pos x="379" y="188"/>
              </a:cxn>
              <a:cxn ang="0">
                <a:pos x="346" y="188"/>
              </a:cxn>
              <a:cxn ang="0">
                <a:pos x="346" y="226"/>
              </a:cxn>
              <a:cxn ang="0">
                <a:pos x="309" y="301"/>
              </a:cxn>
              <a:cxn ang="0">
                <a:pos x="309" y="338"/>
              </a:cxn>
              <a:cxn ang="0">
                <a:pos x="276" y="413"/>
              </a:cxn>
              <a:cxn ang="0">
                <a:pos x="242" y="452"/>
              </a:cxn>
              <a:cxn ang="0">
                <a:pos x="172" y="452"/>
              </a:cxn>
              <a:cxn ang="0">
                <a:pos x="103" y="490"/>
              </a:cxn>
              <a:cxn ang="0">
                <a:pos x="103" y="565"/>
              </a:cxn>
              <a:cxn ang="0">
                <a:pos x="103" y="602"/>
              </a:cxn>
              <a:cxn ang="0">
                <a:pos x="70" y="602"/>
              </a:cxn>
              <a:cxn ang="0">
                <a:pos x="34" y="640"/>
              </a:cxn>
              <a:cxn ang="0">
                <a:pos x="34" y="678"/>
              </a:cxn>
              <a:cxn ang="0">
                <a:pos x="70" y="753"/>
              </a:cxn>
              <a:cxn ang="0">
                <a:pos x="70" y="790"/>
              </a:cxn>
              <a:cxn ang="0">
                <a:pos x="70" y="865"/>
              </a:cxn>
              <a:cxn ang="0">
                <a:pos x="70" y="904"/>
              </a:cxn>
              <a:cxn ang="0">
                <a:pos x="34" y="978"/>
              </a:cxn>
              <a:cxn ang="0">
                <a:pos x="34" y="1017"/>
              </a:cxn>
              <a:cxn ang="0">
                <a:pos x="0" y="1054"/>
              </a:cxn>
              <a:cxn ang="0">
                <a:pos x="0" y="1129"/>
              </a:cxn>
              <a:cxn ang="0">
                <a:pos x="34" y="1167"/>
              </a:cxn>
              <a:cxn ang="0">
                <a:pos x="70" y="1279"/>
              </a:cxn>
              <a:cxn ang="0">
                <a:pos x="103" y="1355"/>
              </a:cxn>
              <a:cxn ang="0">
                <a:pos x="103" y="1393"/>
              </a:cxn>
              <a:cxn ang="0">
                <a:pos x="172" y="1393"/>
              </a:cxn>
              <a:cxn ang="0">
                <a:pos x="207" y="1355"/>
              </a:cxn>
              <a:cxn ang="0">
                <a:pos x="276" y="1319"/>
              </a:cxn>
              <a:cxn ang="0">
                <a:pos x="309" y="1319"/>
              </a:cxn>
              <a:cxn ang="0">
                <a:pos x="309" y="1242"/>
              </a:cxn>
              <a:cxn ang="0">
                <a:pos x="379" y="1054"/>
              </a:cxn>
              <a:cxn ang="0">
                <a:pos x="414" y="978"/>
              </a:cxn>
              <a:cxn ang="0">
                <a:pos x="414" y="904"/>
              </a:cxn>
              <a:cxn ang="0">
                <a:pos x="449" y="828"/>
              </a:cxn>
              <a:cxn ang="0">
                <a:pos x="449" y="753"/>
              </a:cxn>
              <a:cxn ang="0">
                <a:pos x="483" y="678"/>
              </a:cxn>
              <a:cxn ang="0">
                <a:pos x="517" y="602"/>
              </a:cxn>
              <a:cxn ang="0">
                <a:pos x="517" y="490"/>
              </a:cxn>
              <a:cxn ang="0">
                <a:pos x="517" y="452"/>
              </a:cxn>
              <a:cxn ang="0">
                <a:pos x="517" y="377"/>
              </a:cxn>
              <a:cxn ang="0">
                <a:pos x="517" y="413"/>
              </a:cxn>
              <a:cxn ang="0">
                <a:pos x="552" y="452"/>
              </a:cxn>
              <a:cxn ang="0">
                <a:pos x="586" y="413"/>
              </a:cxn>
              <a:cxn ang="0">
                <a:pos x="586" y="338"/>
              </a:cxn>
              <a:cxn ang="0">
                <a:pos x="552" y="188"/>
              </a:cxn>
              <a:cxn ang="0">
                <a:pos x="552" y="150"/>
              </a:cxn>
              <a:cxn ang="0">
                <a:pos x="552" y="113"/>
              </a:cxn>
              <a:cxn ang="0">
                <a:pos x="517" y="113"/>
              </a:cxn>
              <a:cxn ang="0">
                <a:pos x="483" y="113"/>
              </a:cxn>
              <a:cxn ang="0">
                <a:pos x="483" y="75"/>
              </a:cxn>
              <a:cxn ang="0">
                <a:pos x="517" y="38"/>
              </a:cxn>
              <a:cxn ang="0">
                <a:pos x="483" y="0"/>
              </a:cxn>
            </a:cxnLst>
            <a:rect l="0" t="0" r="r" b="b"/>
            <a:pathLst>
              <a:path w="587" h="1394">
                <a:moveTo>
                  <a:pt x="483" y="0"/>
                </a:moveTo>
                <a:lnTo>
                  <a:pt x="449" y="38"/>
                </a:lnTo>
                <a:lnTo>
                  <a:pt x="414" y="75"/>
                </a:lnTo>
                <a:lnTo>
                  <a:pt x="414" y="113"/>
                </a:lnTo>
                <a:lnTo>
                  <a:pt x="414" y="150"/>
                </a:lnTo>
                <a:lnTo>
                  <a:pt x="414" y="188"/>
                </a:lnTo>
                <a:lnTo>
                  <a:pt x="379" y="188"/>
                </a:lnTo>
                <a:lnTo>
                  <a:pt x="346" y="188"/>
                </a:lnTo>
                <a:lnTo>
                  <a:pt x="346" y="226"/>
                </a:lnTo>
                <a:lnTo>
                  <a:pt x="309" y="301"/>
                </a:lnTo>
                <a:lnTo>
                  <a:pt x="309" y="338"/>
                </a:lnTo>
                <a:lnTo>
                  <a:pt x="276" y="413"/>
                </a:lnTo>
                <a:lnTo>
                  <a:pt x="242" y="452"/>
                </a:lnTo>
                <a:lnTo>
                  <a:pt x="172" y="452"/>
                </a:lnTo>
                <a:lnTo>
                  <a:pt x="103" y="490"/>
                </a:lnTo>
                <a:lnTo>
                  <a:pt x="103" y="565"/>
                </a:lnTo>
                <a:lnTo>
                  <a:pt x="103" y="602"/>
                </a:lnTo>
                <a:lnTo>
                  <a:pt x="70" y="602"/>
                </a:lnTo>
                <a:lnTo>
                  <a:pt x="34" y="640"/>
                </a:lnTo>
                <a:lnTo>
                  <a:pt x="34" y="678"/>
                </a:lnTo>
                <a:lnTo>
                  <a:pt x="70" y="753"/>
                </a:lnTo>
                <a:lnTo>
                  <a:pt x="70" y="790"/>
                </a:lnTo>
                <a:lnTo>
                  <a:pt x="70" y="865"/>
                </a:lnTo>
                <a:lnTo>
                  <a:pt x="70" y="904"/>
                </a:lnTo>
                <a:lnTo>
                  <a:pt x="34" y="978"/>
                </a:lnTo>
                <a:lnTo>
                  <a:pt x="34" y="1017"/>
                </a:lnTo>
                <a:lnTo>
                  <a:pt x="0" y="1054"/>
                </a:lnTo>
                <a:lnTo>
                  <a:pt x="0" y="1129"/>
                </a:lnTo>
                <a:lnTo>
                  <a:pt x="34" y="1167"/>
                </a:lnTo>
                <a:lnTo>
                  <a:pt x="70" y="1279"/>
                </a:lnTo>
                <a:lnTo>
                  <a:pt x="103" y="1355"/>
                </a:lnTo>
                <a:lnTo>
                  <a:pt x="103" y="1393"/>
                </a:lnTo>
                <a:lnTo>
                  <a:pt x="172" y="1393"/>
                </a:lnTo>
                <a:lnTo>
                  <a:pt x="207" y="1355"/>
                </a:lnTo>
                <a:lnTo>
                  <a:pt x="276" y="1319"/>
                </a:lnTo>
                <a:lnTo>
                  <a:pt x="309" y="1319"/>
                </a:lnTo>
                <a:lnTo>
                  <a:pt x="309" y="1242"/>
                </a:lnTo>
                <a:lnTo>
                  <a:pt x="379" y="1054"/>
                </a:lnTo>
                <a:lnTo>
                  <a:pt x="414" y="978"/>
                </a:lnTo>
                <a:lnTo>
                  <a:pt x="414" y="904"/>
                </a:lnTo>
                <a:lnTo>
                  <a:pt x="449" y="828"/>
                </a:lnTo>
                <a:lnTo>
                  <a:pt x="449" y="753"/>
                </a:lnTo>
                <a:lnTo>
                  <a:pt x="483" y="678"/>
                </a:lnTo>
                <a:lnTo>
                  <a:pt x="517" y="602"/>
                </a:lnTo>
                <a:lnTo>
                  <a:pt x="517" y="490"/>
                </a:lnTo>
                <a:lnTo>
                  <a:pt x="517" y="452"/>
                </a:lnTo>
                <a:lnTo>
                  <a:pt x="517" y="377"/>
                </a:lnTo>
                <a:lnTo>
                  <a:pt x="517" y="413"/>
                </a:lnTo>
                <a:lnTo>
                  <a:pt x="552" y="452"/>
                </a:lnTo>
                <a:lnTo>
                  <a:pt x="586" y="413"/>
                </a:lnTo>
                <a:lnTo>
                  <a:pt x="586" y="338"/>
                </a:lnTo>
                <a:lnTo>
                  <a:pt x="552" y="188"/>
                </a:lnTo>
                <a:lnTo>
                  <a:pt x="552" y="150"/>
                </a:lnTo>
                <a:lnTo>
                  <a:pt x="552" y="113"/>
                </a:lnTo>
                <a:lnTo>
                  <a:pt x="517" y="113"/>
                </a:lnTo>
                <a:lnTo>
                  <a:pt x="483" y="113"/>
                </a:lnTo>
                <a:lnTo>
                  <a:pt x="483" y="75"/>
                </a:lnTo>
                <a:lnTo>
                  <a:pt x="517" y="38"/>
                </a:lnTo>
                <a:lnTo>
                  <a:pt x="483" y="0"/>
                </a:lnTo>
              </a:path>
            </a:pathLst>
          </a:custGeom>
          <a:noFill/>
          <a:ln w="3600">
            <a:solidFill>
              <a:srgbClr val="000000"/>
            </a:solidFill>
            <a:round/>
            <a:headEnd/>
            <a:tailEnd/>
          </a:ln>
          <a:effectLst/>
        </p:spPr>
        <p:txBody>
          <a:bodyPr/>
          <a:lstStyle/>
          <a:p>
            <a:endParaRPr lang="es-ES_tradnl" sz="1633"/>
          </a:p>
        </p:txBody>
      </p:sp>
      <p:sp>
        <p:nvSpPr>
          <p:cNvPr id="11283" name="Freeform 19"/>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4" name="Freeform 20"/>
          <p:cNvSpPr>
            <a:spLocks noChangeArrowheads="1"/>
          </p:cNvSpPr>
          <p:nvPr/>
        </p:nvSpPr>
        <p:spPr bwMode="auto">
          <a:xfrm>
            <a:off x="2835499" y="3701191"/>
            <a:ext cx="270748" cy="319714"/>
          </a:xfrm>
          <a:custGeom>
            <a:avLst/>
            <a:gdLst/>
            <a:ahLst/>
            <a:cxnLst>
              <a:cxn ang="0">
                <a:pos x="138" y="301"/>
              </a:cxn>
              <a:cxn ang="0">
                <a:pos x="173" y="338"/>
              </a:cxn>
              <a:cxn ang="0">
                <a:pos x="242" y="377"/>
              </a:cxn>
              <a:cxn ang="0">
                <a:pos x="310" y="415"/>
              </a:cxn>
              <a:cxn ang="0">
                <a:pos x="310" y="451"/>
              </a:cxn>
              <a:cxn ang="0">
                <a:pos x="414" y="451"/>
              </a:cxn>
              <a:cxn ang="0">
                <a:pos x="484" y="490"/>
              </a:cxn>
              <a:cxn ang="0">
                <a:pos x="518" y="527"/>
              </a:cxn>
              <a:cxn ang="0">
                <a:pos x="552" y="527"/>
              </a:cxn>
              <a:cxn ang="0">
                <a:pos x="586" y="527"/>
              </a:cxn>
              <a:cxn ang="0">
                <a:pos x="586" y="490"/>
              </a:cxn>
              <a:cxn ang="0">
                <a:pos x="586" y="415"/>
              </a:cxn>
              <a:cxn ang="0">
                <a:pos x="552" y="415"/>
              </a:cxn>
              <a:cxn ang="0">
                <a:pos x="484" y="415"/>
              </a:cxn>
              <a:cxn ang="0">
                <a:pos x="449" y="415"/>
              </a:cxn>
              <a:cxn ang="0">
                <a:pos x="449" y="377"/>
              </a:cxn>
              <a:cxn ang="0">
                <a:pos x="449" y="338"/>
              </a:cxn>
              <a:cxn ang="0">
                <a:pos x="449" y="301"/>
              </a:cxn>
              <a:cxn ang="0">
                <a:pos x="449" y="150"/>
              </a:cxn>
              <a:cxn ang="0">
                <a:pos x="449" y="113"/>
              </a:cxn>
              <a:cxn ang="0">
                <a:pos x="449" y="76"/>
              </a:cxn>
              <a:cxn ang="0">
                <a:pos x="484" y="76"/>
              </a:cxn>
              <a:cxn ang="0">
                <a:pos x="484" y="37"/>
              </a:cxn>
              <a:cxn ang="0">
                <a:pos x="518" y="0"/>
              </a:cxn>
              <a:cxn ang="0">
                <a:pos x="552" y="0"/>
              </a:cxn>
              <a:cxn ang="0">
                <a:pos x="586" y="37"/>
              </a:cxn>
              <a:cxn ang="0">
                <a:pos x="655" y="37"/>
              </a:cxn>
              <a:cxn ang="0">
                <a:pos x="655" y="76"/>
              </a:cxn>
              <a:cxn ang="0">
                <a:pos x="689" y="113"/>
              </a:cxn>
              <a:cxn ang="0">
                <a:pos x="725" y="113"/>
              </a:cxn>
              <a:cxn ang="0">
                <a:pos x="725" y="76"/>
              </a:cxn>
              <a:cxn ang="0">
                <a:pos x="725" y="113"/>
              </a:cxn>
              <a:cxn ang="0">
                <a:pos x="793" y="150"/>
              </a:cxn>
              <a:cxn ang="0">
                <a:pos x="829" y="188"/>
              </a:cxn>
              <a:cxn ang="0">
                <a:pos x="793" y="264"/>
              </a:cxn>
              <a:cxn ang="0">
                <a:pos x="759" y="338"/>
              </a:cxn>
              <a:cxn ang="0">
                <a:pos x="759" y="451"/>
              </a:cxn>
              <a:cxn ang="0">
                <a:pos x="759" y="527"/>
              </a:cxn>
              <a:cxn ang="0">
                <a:pos x="759" y="601"/>
              </a:cxn>
              <a:cxn ang="0">
                <a:pos x="725" y="640"/>
              </a:cxn>
              <a:cxn ang="0">
                <a:pos x="586" y="678"/>
              </a:cxn>
              <a:cxn ang="0">
                <a:pos x="586" y="790"/>
              </a:cxn>
              <a:cxn ang="0">
                <a:pos x="484" y="790"/>
              </a:cxn>
              <a:cxn ang="0">
                <a:pos x="449" y="790"/>
              </a:cxn>
              <a:cxn ang="0">
                <a:pos x="414" y="790"/>
              </a:cxn>
              <a:cxn ang="0">
                <a:pos x="380" y="829"/>
              </a:cxn>
              <a:cxn ang="0">
                <a:pos x="380" y="865"/>
              </a:cxn>
              <a:cxn ang="0">
                <a:pos x="310" y="904"/>
              </a:cxn>
              <a:cxn ang="0">
                <a:pos x="276" y="942"/>
              </a:cxn>
              <a:cxn ang="0">
                <a:pos x="242" y="942"/>
              </a:cxn>
              <a:cxn ang="0">
                <a:pos x="173" y="979"/>
              </a:cxn>
              <a:cxn ang="0">
                <a:pos x="104" y="942"/>
              </a:cxn>
              <a:cxn ang="0">
                <a:pos x="34" y="942"/>
              </a:cxn>
              <a:cxn ang="0">
                <a:pos x="34" y="904"/>
              </a:cxn>
              <a:cxn ang="0">
                <a:pos x="0" y="904"/>
              </a:cxn>
              <a:cxn ang="0">
                <a:pos x="0" y="490"/>
              </a:cxn>
              <a:cxn ang="0">
                <a:pos x="138" y="490"/>
              </a:cxn>
              <a:cxn ang="0">
                <a:pos x="138" y="338"/>
              </a:cxn>
              <a:cxn ang="0">
                <a:pos x="138" y="301"/>
              </a:cxn>
            </a:cxnLst>
            <a:rect l="0" t="0" r="r" b="b"/>
            <a:pathLst>
              <a:path w="830" h="980">
                <a:moveTo>
                  <a:pt x="138" y="301"/>
                </a:moveTo>
                <a:lnTo>
                  <a:pt x="173" y="338"/>
                </a:lnTo>
                <a:lnTo>
                  <a:pt x="242" y="377"/>
                </a:lnTo>
                <a:lnTo>
                  <a:pt x="310" y="415"/>
                </a:lnTo>
                <a:lnTo>
                  <a:pt x="310" y="451"/>
                </a:lnTo>
                <a:lnTo>
                  <a:pt x="414" y="451"/>
                </a:lnTo>
                <a:lnTo>
                  <a:pt x="484" y="490"/>
                </a:lnTo>
                <a:lnTo>
                  <a:pt x="518" y="527"/>
                </a:lnTo>
                <a:lnTo>
                  <a:pt x="552" y="527"/>
                </a:lnTo>
                <a:lnTo>
                  <a:pt x="586" y="527"/>
                </a:lnTo>
                <a:lnTo>
                  <a:pt x="586" y="490"/>
                </a:lnTo>
                <a:lnTo>
                  <a:pt x="586" y="415"/>
                </a:lnTo>
                <a:lnTo>
                  <a:pt x="552" y="415"/>
                </a:lnTo>
                <a:lnTo>
                  <a:pt x="484" y="415"/>
                </a:lnTo>
                <a:lnTo>
                  <a:pt x="449" y="415"/>
                </a:lnTo>
                <a:lnTo>
                  <a:pt x="449" y="377"/>
                </a:lnTo>
                <a:lnTo>
                  <a:pt x="449" y="338"/>
                </a:lnTo>
                <a:lnTo>
                  <a:pt x="449" y="301"/>
                </a:lnTo>
                <a:lnTo>
                  <a:pt x="449" y="150"/>
                </a:lnTo>
                <a:lnTo>
                  <a:pt x="449" y="113"/>
                </a:lnTo>
                <a:lnTo>
                  <a:pt x="449" y="76"/>
                </a:lnTo>
                <a:lnTo>
                  <a:pt x="484" y="76"/>
                </a:lnTo>
                <a:lnTo>
                  <a:pt x="484" y="37"/>
                </a:lnTo>
                <a:lnTo>
                  <a:pt x="518" y="0"/>
                </a:lnTo>
                <a:lnTo>
                  <a:pt x="552" y="0"/>
                </a:lnTo>
                <a:lnTo>
                  <a:pt x="586" y="37"/>
                </a:lnTo>
                <a:lnTo>
                  <a:pt x="655" y="37"/>
                </a:lnTo>
                <a:lnTo>
                  <a:pt x="655" y="76"/>
                </a:lnTo>
                <a:lnTo>
                  <a:pt x="689" y="113"/>
                </a:lnTo>
                <a:lnTo>
                  <a:pt x="725" y="113"/>
                </a:lnTo>
                <a:lnTo>
                  <a:pt x="725" y="76"/>
                </a:lnTo>
                <a:lnTo>
                  <a:pt x="725" y="113"/>
                </a:lnTo>
                <a:lnTo>
                  <a:pt x="793" y="150"/>
                </a:lnTo>
                <a:lnTo>
                  <a:pt x="829" y="188"/>
                </a:lnTo>
                <a:lnTo>
                  <a:pt x="793" y="264"/>
                </a:lnTo>
                <a:lnTo>
                  <a:pt x="759" y="338"/>
                </a:lnTo>
                <a:lnTo>
                  <a:pt x="759" y="451"/>
                </a:lnTo>
                <a:lnTo>
                  <a:pt x="759" y="527"/>
                </a:lnTo>
                <a:lnTo>
                  <a:pt x="759" y="601"/>
                </a:lnTo>
                <a:lnTo>
                  <a:pt x="725" y="640"/>
                </a:lnTo>
                <a:lnTo>
                  <a:pt x="586" y="678"/>
                </a:lnTo>
                <a:lnTo>
                  <a:pt x="586" y="790"/>
                </a:lnTo>
                <a:lnTo>
                  <a:pt x="484" y="790"/>
                </a:lnTo>
                <a:lnTo>
                  <a:pt x="449" y="790"/>
                </a:lnTo>
                <a:lnTo>
                  <a:pt x="414" y="790"/>
                </a:lnTo>
                <a:lnTo>
                  <a:pt x="380" y="829"/>
                </a:lnTo>
                <a:lnTo>
                  <a:pt x="380" y="865"/>
                </a:lnTo>
                <a:lnTo>
                  <a:pt x="310" y="904"/>
                </a:lnTo>
                <a:lnTo>
                  <a:pt x="276" y="942"/>
                </a:lnTo>
                <a:lnTo>
                  <a:pt x="242" y="942"/>
                </a:lnTo>
                <a:lnTo>
                  <a:pt x="173" y="979"/>
                </a:lnTo>
                <a:lnTo>
                  <a:pt x="104" y="942"/>
                </a:lnTo>
                <a:lnTo>
                  <a:pt x="34" y="942"/>
                </a:lnTo>
                <a:lnTo>
                  <a:pt x="34" y="904"/>
                </a:lnTo>
                <a:lnTo>
                  <a:pt x="0" y="904"/>
                </a:lnTo>
                <a:lnTo>
                  <a:pt x="0" y="490"/>
                </a:lnTo>
                <a:lnTo>
                  <a:pt x="138" y="490"/>
                </a:lnTo>
                <a:lnTo>
                  <a:pt x="138" y="338"/>
                </a:lnTo>
                <a:lnTo>
                  <a:pt x="138" y="301"/>
                </a:lnTo>
              </a:path>
            </a:pathLst>
          </a:custGeom>
          <a:noFill/>
          <a:ln w="3600">
            <a:solidFill>
              <a:srgbClr val="000000"/>
            </a:solidFill>
            <a:round/>
            <a:headEnd/>
            <a:tailEnd/>
          </a:ln>
          <a:effectLst/>
        </p:spPr>
        <p:txBody>
          <a:bodyPr/>
          <a:lstStyle/>
          <a:p>
            <a:endParaRPr lang="es-ES_tradnl" sz="1633"/>
          </a:p>
        </p:txBody>
      </p:sp>
      <p:sp>
        <p:nvSpPr>
          <p:cNvPr id="11285" name="Freeform 21"/>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6" name="Freeform 22"/>
          <p:cNvSpPr>
            <a:spLocks noChangeArrowheads="1"/>
          </p:cNvSpPr>
          <p:nvPr/>
        </p:nvSpPr>
        <p:spPr bwMode="auto">
          <a:xfrm>
            <a:off x="2609396" y="3269146"/>
            <a:ext cx="450768" cy="603424"/>
          </a:xfrm>
          <a:custGeom>
            <a:avLst/>
            <a:gdLst/>
            <a:ahLst/>
            <a:cxnLst>
              <a:cxn ang="0">
                <a:pos x="793" y="1657"/>
              </a:cxn>
              <a:cxn ang="0">
                <a:pos x="758" y="1507"/>
              </a:cxn>
              <a:cxn ang="0">
                <a:pos x="758" y="1430"/>
              </a:cxn>
              <a:cxn ang="0">
                <a:pos x="689" y="1243"/>
              </a:cxn>
              <a:cxn ang="0">
                <a:pos x="551" y="1167"/>
              </a:cxn>
              <a:cxn ang="0">
                <a:pos x="482" y="1167"/>
              </a:cxn>
              <a:cxn ang="0">
                <a:pos x="414" y="1243"/>
              </a:cxn>
              <a:cxn ang="0">
                <a:pos x="378" y="1243"/>
              </a:cxn>
              <a:cxn ang="0">
                <a:pos x="345" y="1167"/>
              </a:cxn>
              <a:cxn ang="0">
                <a:pos x="138" y="1130"/>
              </a:cxn>
              <a:cxn ang="0">
                <a:pos x="0" y="1130"/>
              </a:cxn>
              <a:cxn ang="0">
                <a:pos x="0" y="1130"/>
              </a:cxn>
              <a:cxn ang="0">
                <a:pos x="33" y="1054"/>
              </a:cxn>
              <a:cxn ang="0">
                <a:pos x="138" y="943"/>
              </a:cxn>
              <a:cxn ang="0">
                <a:pos x="241" y="867"/>
              </a:cxn>
              <a:cxn ang="0">
                <a:pos x="275" y="715"/>
              </a:cxn>
              <a:cxn ang="0">
                <a:pos x="345" y="565"/>
              </a:cxn>
              <a:cxn ang="0">
                <a:pos x="414" y="339"/>
              </a:cxn>
              <a:cxn ang="0">
                <a:pos x="517" y="76"/>
              </a:cxn>
              <a:cxn ang="0">
                <a:pos x="586" y="76"/>
              </a:cxn>
              <a:cxn ang="0">
                <a:pos x="724" y="114"/>
              </a:cxn>
              <a:cxn ang="0">
                <a:pos x="827" y="39"/>
              </a:cxn>
              <a:cxn ang="0">
                <a:pos x="1000" y="0"/>
              </a:cxn>
              <a:cxn ang="0">
                <a:pos x="1033" y="39"/>
              </a:cxn>
              <a:cxn ang="0">
                <a:pos x="1103" y="114"/>
              </a:cxn>
              <a:cxn ang="0">
                <a:pos x="1173" y="114"/>
              </a:cxn>
              <a:cxn ang="0">
                <a:pos x="1275" y="114"/>
              </a:cxn>
              <a:cxn ang="0">
                <a:pos x="1345" y="228"/>
              </a:cxn>
              <a:cxn ang="0">
                <a:pos x="1379" y="302"/>
              </a:cxn>
              <a:cxn ang="0">
                <a:pos x="1310" y="452"/>
              </a:cxn>
              <a:cxn ang="0">
                <a:pos x="1275" y="528"/>
              </a:cxn>
              <a:cxn ang="0">
                <a:pos x="1275" y="641"/>
              </a:cxn>
              <a:cxn ang="0">
                <a:pos x="1241" y="679"/>
              </a:cxn>
              <a:cxn ang="0">
                <a:pos x="1241" y="1017"/>
              </a:cxn>
              <a:cxn ang="0">
                <a:pos x="1241" y="1167"/>
              </a:cxn>
              <a:cxn ang="0">
                <a:pos x="1275" y="1243"/>
              </a:cxn>
              <a:cxn ang="0">
                <a:pos x="1310" y="1319"/>
              </a:cxn>
              <a:cxn ang="0">
                <a:pos x="1345" y="1355"/>
              </a:cxn>
              <a:cxn ang="0">
                <a:pos x="1241" y="1319"/>
              </a:cxn>
              <a:cxn ang="0">
                <a:pos x="1173" y="1394"/>
              </a:cxn>
              <a:cxn ang="0">
                <a:pos x="1137" y="1430"/>
              </a:cxn>
              <a:cxn ang="0">
                <a:pos x="1137" y="1619"/>
              </a:cxn>
              <a:cxn ang="0">
                <a:pos x="1137" y="1694"/>
              </a:cxn>
              <a:cxn ang="0">
                <a:pos x="1173" y="1733"/>
              </a:cxn>
              <a:cxn ang="0">
                <a:pos x="1275" y="1733"/>
              </a:cxn>
              <a:cxn ang="0">
                <a:pos x="1275" y="1845"/>
              </a:cxn>
              <a:cxn ang="0">
                <a:pos x="1207" y="1845"/>
              </a:cxn>
              <a:cxn ang="0">
                <a:pos x="1103" y="1770"/>
              </a:cxn>
              <a:cxn ang="0">
                <a:pos x="1000" y="1733"/>
              </a:cxn>
              <a:cxn ang="0">
                <a:pos x="862" y="1657"/>
              </a:cxn>
              <a:cxn ang="0">
                <a:pos x="862" y="1657"/>
              </a:cxn>
            </a:cxnLst>
            <a:rect l="0" t="0" r="r" b="b"/>
            <a:pathLst>
              <a:path w="1380" h="1846">
                <a:moveTo>
                  <a:pt x="862" y="1657"/>
                </a:moveTo>
                <a:lnTo>
                  <a:pt x="793" y="1657"/>
                </a:lnTo>
                <a:lnTo>
                  <a:pt x="758" y="1657"/>
                </a:lnTo>
                <a:lnTo>
                  <a:pt x="758" y="1507"/>
                </a:lnTo>
                <a:lnTo>
                  <a:pt x="758" y="1469"/>
                </a:lnTo>
                <a:lnTo>
                  <a:pt x="758" y="1430"/>
                </a:lnTo>
                <a:lnTo>
                  <a:pt x="724" y="1319"/>
                </a:lnTo>
                <a:lnTo>
                  <a:pt x="689" y="1243"/>
                </a:lnTo>
                <a:lnTo>
                  <a:pt x="655" y="1167"/>
                </a:lnTo>
                <a:lnTo>
                  <a:pt x="551" y="1167"/>
                </a:lnTo>
                <a:lnTo>
                  <a:pt x="517" y="1167"/>
                </a:lnTo>
                <a:lnTo>
                  <a:pt x="482" y="1167"/>
                </a:lnTo>
                <a:lnTo>
                  <a:pt x="448" y="1243"/>
                </a:lnTo>
                <a:lnTo>
                  <a:pt x="414" y="1243"/>
                </a:lnTo>
                <a:lnTo>
                  <a:pt x="378" y="1280"/>
                </a:lnTo>
                <a:lnTo>
                  <a:pt x="378" y="1243"/>
                </a:lnTo>
                <a:lnTo>
                  <a:pt x="345" y="1205"/>
                </a:lnTo>
                <a:lnTo>
                  <a:pt x="345" y="1167"/>
                </a:lnTo>
                <a:lnTo>
                  <a:pt x="309" y="1130"/>
                </a:lnTo>
                <a:lnTo>
                  <a:pt x="138" y="1130"/>
                </a:lnTo>
                <a:lnTo>
                  <a:pt x="0" y="1167"/>
                </a:lnTo>
                <a:lnTo>
                  <a:pt x="0" y="1130"/>
                </a:lnTo>
                <a:lnTo>
                  <a:pt x="0" y="1093"/>
                </a:lnTo>
                <a:lnTo>
                  <a:pt x="0" y="1130"/>
                </a:lnTo>
                <a:lnTo>
                  <a:pt x="33" y="1093"/>
                </a:lnTo>
                <a:lnTo>
                  <a:pt x="33" y="1054"/>
                </a:lnTo>
                <a:lnTo>
                  <a:pt x="103" y="979"/>
                </a:lnTo>
                <a:lnTo>
                  <a:pt x="138" y="943"/>
                </a:lnTo>
                <a:lnTo>
                  <a:pt x="207" y="904"/>
                </a:lnTo>
                <a:lnTo>
                  <a:pt x="241" y="867"/>
                </a:lnTo>
                <a:lnTo>
                  <a:pt x="241" y="829"/>
                </a:lnTo>
                <a:lnTo>
                  <a:pt x="275" y="715"/>
                </a:lnTo>
                <a:lnTo>
                  <a:pt x="309" y="641"/>
                </a:lnTo>
                <a:lnTo>
                  <a:pt x="345" y="565"/>
                </a:lnTo>
                <a:lnTo>
                  <a:pt x="378" y="491"/>
                </a:lnTo>
                <a:lnTo>
                  <a:pt x="414" y="339"/>
                </a:lnTo>
                <a:lnTo>
                  <a:pt x="482" y="114"/>
                </a:lnTo>
                <a:lnTo>
                  <a:pt x="517" y="76"/>
                </a:lnTo>
                <a:lnTo>
                  <a:pt x="551" y="39"/>
                </a:lnTo>
                <a:lnTo>
                  <a:pt x="586" y="76"/>
                </a:lnTo>
                <a:lnTo>
                  <a:pt x="621" y="114"/>
                </a:lnTo>
                <a:lnTo>
                  <a:pt x="724" y="114"/>
                </a:lnTo>
                <a:lnTo>
                  <a:pt x="793" y="76"/>
                </a:lnTo>
                <a:lnTo>
                  <a:pt x="827" y="39"/>
                </a:lnTo>
                <a:lnTo>
                  <a:pt x="896" y="39"/>
                </a:lnTo>
                <a:lnTo>
                  <a:pt x="1000" y="0"/>
                </a:lnTo>
                <a:lnTo>
                  <a:pt x="1033" y="0"/>
                </a:lnTo>
                <a:lnTo>
                  <a:pt x="1033" y="39"/>
                </a:lnTo>
                <a:lnTo>
                  <a:pt x="1103" y="76"/>
                </a:lnTo>
                <a:lnTo>
                  <a:pt x="1103" y="114"/>
                </a:lnTo>
                <a:lnTo>
                  <a:pt x="1137" y="114"/>
                </a:lnTo>
                <a:lnTo>
                  <a:pt x="1173" y="114"/>
                </a:lnTo>
                <a:lnTo>
                  <a:pt x="1241" y="114"/>
                </a:lnTo>
                <a:lnTo>
                  <a:pt x="1275" y="114"/>
                </a:lnTo>
                <a:lnTo>
                  <a:pt x="1310" y="150"/>
                </a:lnTo>
                <a:lnTo>
                  <a:pt x="1345" y="228"/>
                </a:lnTo>
                <a:lnTo>
                  <a:pt x="1345" y="264"/>
                </a:lnTo>
                <a:lnTo>
                  <a:pt x="1379" y="302"/>
                </a:lnTo>
                <a:lnTo>
                  <a:pt x="1345" y="339"/>
                </a:lnTo>
                <a:lnTo>
                  <a:pt x="1310" y="452"/>
                </a:lnTo>
                <a:lnTo>
                  <a:pt x="1310" y="491"/>
                </a:lnTo>
                <a:lnTo>
                  <a:pt x="1275" y="528"/>
                </a:lnTo>
                <a:lnTo>
                  <a:pt x="1275" y="602"/>
                </a:lnTo>
                <a:lnTo>
                  <a:pt x="1275" y="641"/>
                </a:lnTo>
                <a:lnTo>
                  <a:pt x="1241" y="641"/>
                </a:lnTo>
                <a:lnTo>
                  <a:pt x="1241" y="679"/>
                </a:lnTo>
                <a:lnTo>
                  <a:pt x="1241" y="867"/>
                </a:lnTo>
                <a:lnTo>
                  <a:pt x="1241" y="1017"/>
                </a:lnTo>
                <a:lnTo>
                  <a:pt x="1241" y="1130"/>
                </a:lnTo>
                <a:lnTo>
                  <a:pt x="1241" y="1167"/>
                </a:lnTo>
                <a:lnTo>
                  <a:pt x="1241" y="1205"/>
                </a:lnTo>
                <a:lnTo>
                  <a:pt x="1275" y="1243"/>
                </a:lnTo>
                <a:lnTo>
                  <a:pt x="1310" y="1280"/>
                </a:lnTo>
                <a:lnTo>
                  <a:pt x="1310" y="1319"/>
                </a:lnTo>
                <a:lnTo>
                  <a:pt x="1345" y="1319"/>
                </a:lnTo>
                <a:lnTo>
                  <a:pt x="1345" y="1355"/>
                </a:lnTo>
                <a:lnTo>
                  <a:pt x="1275" y="1355"/>
                </a:lnTo>
                <a:lnTo>
                  <a:pt x="1241" y="1319"/>
                </a:lnTo>
                <a:lnTo>
                  <a:pt x="1173" y="1355"/>
                </a:lnTo>
                <a:lnTo>
                  <a:pt x="1173" y="1394"/>
                </a:lnTo>
                <a:lnTo>
                  <a:pt x="1137" y="1394"/>
                </a:lnTo>
                <a:lnTo>
                  <a:pt x="1137" y="1430"/>
                </a:lnTo>
                <a:lnTo>
                  <a:pt x="1137" y="1469"/>
                </a:lnTo>
                <a:lnTo>
                  <a:pt x="1137" y="1619"/>
                </a:lnTo>
                <a:lnTo>
                  <a:pt x="1137" y="1657"/>
                </a:lnTo>
                <a:lnTo>
                  <a:pt x="1137" y="1694"/>
                </a:lnTo>
                <a:lnTo>
                  <a:pt x="1137" y="1733"/>
                </a:lnTo>
                <a:lnTo>
                  <a:pt x="1173" y="1733"/>
                </a:lnTo>
                <a:lnTo>
                  <a:pt x="1241" y="1733"/>
                </a:lnTo>
                <a:lnTo>
                  <a:pt x="1275" y="1733"/>
                </a:lnTo>
                <a:lnTo>
                  <a:pt x="1275" y="1807"/>
                </a:lnTo>
                <a:lnTo>
                  <a:pt x="1275" y="1845"/>
                </a:lnTo>
                <a:lnTo>
                  <a:pt x="1241" y="1845"/>
                </a:lnTo>
                <a:lnTo>
                  <a:pt x="1207" y="1845"/>
                </a:lnTo>
                <a:lnTo>
                  <a:pt x="1173" y="1807"/>
                </a:lnTo>
                <a:lnTo>
                  <a:pt x="1103" y="1770"/>
                </a:lnTo>
                <a:lnTo>
                  <a:pt x="1000" y="1770"/>
                </a:lnTo>
                <a:lnTo>
                  <a:pt x="1000" y="1733"/>
                </a:lnTo>
                <a:lnTo>
                  <a:pt x="930" y="1694"/>
                </a:lnTo>
                <a:lnTo>
                  <a:pt x="862" y="1657"/>
                </a:lnTo>
                <a:lnTo>
                  <a:pt x="827" y="1619"/>
                </a:lnTo>
                <a:lnTo>
                  <a:pt x="862" y="1657"/>
                </a:lnTo>
              </a:path>
            </a:pathLst>
          </a:custGeom>
          <a:noFill/>
          <a:ln w="3600">
            <a:solidFill>
              <a:srgbClr val="000000"/>
            </a:solidFill>
            <a:round/>
            <a:headEnd/>
            <a:tailEnd/>
          </a:ln>
          <a:effectLst/>
        </p:spPr>
        <p:txBody>
          <a:bodyPr/>
          <a:lstStyle/>
          <a:p>
            <a:endParaRPr lang="es-ES_tradnl" sz="1633"/>
          </a:p>
        </p:txBody>
      </p:sp>
      <p:sp>
        <p:nvSpPr>
          <p:cNvPr id="11287" name="Freeform 23"/>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88" name="Freeform 24"/>
          <p:cNvSpPr>
            <a:spLocks noChangeArrowheads="1"/>
          </p:cNvSpPr>
          <p:nvPr/>
        </p:nvSpPr>
        <p:spPr bwMode="auto">
          <a:xfrm>
            <a:off x="3083206" y="3750155"/>
            <a:ext cx="67687" cy="233304"/>
          </a:xfrm>
          <a:custGeom>
            <a:avLst/>
            <a:gdLst/>
            <a:ahLst/>
            <a:cxnLst>
              <a:cxn ang="0">
                <a:pos x="103" y="38"/>
              </a:cxn>
              <a:cxn ang="0">
                <a:pos x="103" y="76"/>
              </a:cxn>
              <a:cxn ang="0">
                <a:pos x="138" y="188"/>
              </a:cxn>
              <a:cxn ang="0">
                <a:pos x="138" y="264"/>
              </a:cxn>
              <a:cxn ang="0">
                <a:pos x="138" y="338"/>
              </a:cxn>
              <a:cxn ang="0">
                <a:pos x="138" y="377"/>
              </a:cxn>
              <a:cxn ang="0">
                <a:pos x="172" y="377"/>
              </a:cxn>
              <a:cxn ang="0">
                <a:pos x="172" y="415"/>
              </a:cxn>
              <a:cxn ang="0">
                <a:pos x="172" y="451"/>
              </a:cxn>
              <a:cxn ang="0">
                <a:pos x="207" y="490"/>
              </a:cxn>
              <a:cxn ang="0">
                <a:pos x="207" y="527"/>
              </a:cxn>
              <a:cxn ang="0">
                <a:pos x="207" y="602"/>
              </a:cxn>
              <a:cxn ang="0">
                <a:pos x="172" y="715"/>
              </a:cxn>
              <a:cxn ang="0">
                <a:pos x="138" y="715"/>
              </a:cxn>
              <a:cxn ang="0">
                <a:pos x="138" y="679"/>
              </a:cxn>
              <a:cxn ang="0">
                <a:pos x="103" y="679"/>
              </a:cxn>
              <a:cxn ang="0">
                <a:pos x="103" y="565"/>
              </a:cxn>
              <a:cxn ang="0">
                <a:pos x="70" y="565"/>
              </a:cxn>
              <a:cxn ang="0">
                <a:pos x="70" y="527"/>
              </a:cxn>
              <a:cxn ang="0">
                <a:pos x="33" y="490"/>
              </a:cxn>
              <a:cxn ang="0">
                <a:pos x="0" y="451"/>
              </a:cxn>
              <a:cxn ang="0">
                <a:pos x="0" y="377"/>
              </a:cxn>
              <a:cxn ang="0">
                <a:pos x="0" y="301"/>
              </a:cxn>
              <a:cxn ang="0">
                <a:pos x="0" y="188"/>
              </a:cxn>
              <a:cxn ang="0">
                <a:pos x="33" y="114"/>
              </a:cxn>
              <a:cxn ang="0">
                <a:pos x="70" y="38"/>
              </a:cxn>
              <a:cxn ang="0">
                <a:pos x="33" y="0"/>
              </a:cxn>
              <a:cxn ang="0">
                <a:pos x="103" y="38"/>
              </a:cxn>
            </a:cxnLst>
            <a:rect l="0" t="0" r="r" b="b"/>
            <a:pathLst>
              <a:path w="208" h="716">
                <a:moveTo>
                  <a:pt x="103" y="38"/>
                </a:moveTo>
                <a:lnTo>
                  <a:pt x="103" y="76"/>
                </a:lnTo>
                <a:lnTo>
                  <a:pt x="138" y="188"/>
                </a:lnTo>
                <a:lnTo>
                  <a:pt x="138" y="264"/>
                </a:lnTo>
                <a:lnTo>
                  <a:pt x="138" y="338"/>
                </a:lnTo>
                <a:lnTo>
                  <a:pt x="138" y="377"/>
                </a:lnTo>
                <a:lnTo>
                  <a:pt x="172" y="377"/>
                </a:lnTo>
                <a:lnTo>
                  <a:pt x="172" y="415"/>
                </a:lnTo>
                <a:lnTo>
                  <a:pt x="172" y="451"/>
                </a:lnTo>
                <a:lnTo>
                  <a:pt x="207" y="490"/>
                </a:lnTo>
                <a:lnTo>
                  <a:pt x="207" y="527"/>
                </a:lnTo>
                <a:lnTo>
                  <a:pt x="207" y="602"/>
                </a:lnTo>
                <a:lnTo>
                  <a:pt x="172" y="715"/>
                </a:lnTo>
                <a:lnTo>
                  <a:pt x="138" y="715"/>
                </a:lnTo>
                <a:lnTo>
                  <a:pt x="138" y="679"/>
                </a:lnTo>
                <a:lnTo>
                  <a:pt x="103" y="679"/>
                </a:lnTo>
                <a:lnTo>
                  <a:pt x="103" y="565"/>
                </a:lnTo>
                <a:lnTo>
                  <a:pt x="70" y="565"/>
                </a:lnTo>
                <a:lnTo>
                  <a:pt x="70" y="527"/>
                </a:lnTo>
                <a:lnTo>
                  <a:pt x="33" y="490"/>
                </a:lnTo>
                <a:lnTo>
                  <a:pt x="0" y="451"/>
                </a:lnTo>
                <a:lnTo>
                  <a:pt x="0" y="377"/>
                </a:lnTo>
                <a:lnTo>
                  <a:pt x="0" y="301"/>
                </a:lnTo>
                <a:lnTo>
                  <a:pt x="0" y="188"/>
                </a:lnTo>
                <a:lnTo>
                  <a:pt x="33" y="114"/>
                </a:lnTo>
                <a:lnTo>
                  <a:pt x="70" y="38"/>
                </a:lnTo>
                <a:lnTo>
                  <a:pt x="33" y="0"/>
                </a:lnTo>
                <a:lnTo>
                  <a:pt x="103" y="38"/>
                </a:lnTo>
              </a:path>
            </a:pathLst>
          </a:custGeom>
          <a:noFill/>
          <a:ln w="3600">
            <a:solidFill>
              <a:srgbClr val="000000"/>
            </a:solidFill>
            <a:round/>
            <a:headEnd/>
            <a:tailEnd/>
          </a:ln>
          <a:effectLst/>
        </p:spPr>
        <p:txBody>
          <a:bodyPr/>
          <a:lstStyle/>
          <a:p>
            <a:endParaRPr lang="es-ES_tradnl" sz="1633"/>
          </a:p>
        </p:txBody>
      </p:sp>
      <p:sp>
        <p:nvSpPr>
          <p:cNvPr id="11289" name="Freeform 25"/>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0" name="Freeform 26"/>
          <p:cNvSpPr>
            <a:spLocks noChangeArrowheads="1"/>
          </p:cNvSpPr>
          <p:nvPr/>
        </p:nvSpPr>
        <p:spPr bwMode="auto">
          <a:xfrm>
            <a:off x="3015517" y="3528371"/>
            <a:ext cx="46085" cy="74888"/>
          </a:xfrm>
          <a:custGeom>
            <a:avLst/>
            <a:gdLst/>
            <a:ahLst/>
            <a:cxnLst>
              <a:cxn ang="0">
                <a:pos x="0" y="76"/>
              </a:cxn>
              <a:cxn ang="0">
                <a:pos x="33" y="38"/>
              </a:cxn>
              <a:cxn ang="0">
                <a:pos x="103" y="0"/>
              </a:cxn>
              <a:cxn ang="0">
                <a:pos x="103" y="38"/>
              </a:cxn>
              <a:cxn ang="0">
                <a:pos x="103" y="76"/>
              </a:cxn>
              <a:cxn ang="0">
                <a:pos x="138" y="113"/>
              </a:cxn>
              <a:cxn ang="0">
                <a:pos x="138" y="151"/>
              </a:cxn>
              <a:cxn ang="0">
                <a:pos x="103" y="151"/>
              </a:cxn>
              <a:cxn ang="0">
                <a:pos x="33" y="227"/>
              </a:cxn>
              <a:cxn ang="0">
                <a:pos x="33" y="151"/>
              </a:cxn>
              <a:cxn ang="0">
                <a:pos x="33" y="113"/>
              </a:cxn>
              <a:cxn ang="0">
                <a:pos x="0" y="76"/>
              </a:cxn>
            </a:cxnLst>
            <a:rect l="0" t="0" r="r" b="b"/>
            <a:pathLst>
              <a:path w="139" h="228">
                <a:moveTo>
                  <a:pt x="0" y="76"/>
                </a:moveTo>
                <a:lnTo>
                  <a:pt x="33" y="38"/>
                </a:lnTo>
                <a:lnTo>
                  <a:pt x="103" y="0"/>
                </a:lnTo>
                <a:lnTo>
                  <a:pt x="103" y="38"/>
                </a:lnTo>
                <a:lnTo>
                  <a:pt x="103" y="76"/>
                </a:lnTo>
                <a:lnTo>
                  <a:pt x="138" y="113"/>
                </a:lnTo>
                <a:lnTo>
                  <a:pt x="138" y="151"/>
                </a:lnTo>
                <a:lnTo>
                  <a:pt x="103" y="151"/>
                </a:lnTo>
                <a:lnTo>
                  <a:pt x="33" y="227"/>
                </a:lnTo>
                <a:lnTo>
                  <a:pt x="33" y="151"/>
                </a:lnTo>
                <a:lnTo>
                  <a:pt x="33" y="113"/>
                </a:lnTo>
                <a:lnTo>
                  <a:pt x="0" y="76"/>
                </a:lnTo>
              </a:path>
            </a:pathLst>
          </a:custGeom>
          <a:noFill/>
          <a:ln w="3600">
            <a:solidFill>
              <a:srgbClr val="000000"/>
            </a:solidFill>
            <a:round/>
            <a:headEnd/>
            <a:tailEnd/>
          </a:ln>
          <a:effectLst/>
        </p:spPr>
        <p:txBody>
          <a:bodyPr/>
          <a:lstStyle/>
          <a:p>
            <a:endParaRPr lang="es-ES_tradnl" sz="1633"/>
          </a:p>
        </p:txBody>
      </p:sp>
      <p:sp>
        <p:nvSpPr>
          <p:cNvPr id="11291" name="Freeform 27"/>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2" name="Freeform 28"/>
          <p:cNvSpPr>
            <a:spLocks noChangeArrowheads="1"/>
          </p:cNvSpPr>
          <p:nvPr/>
        </p:nvSpPr>
        <p:spPr bwMode="auto">
          <a:xfrm>
            <a:off x="3027038" y="3479408"/>
            <a:ext cx="270748" cy="344197"/>
          </a:xfrm>
          <a:custGeom>
            <a:avLst/>
            <a:gdLst/>
            <a:ahLst/>
            <a:cxnLst>
              <a:cxn ang="0">
                <a:pos x="276" y="865"/>
              </a:cxn>
              <a:cxn ang="0">
                <a:pos x="276" y="828"/>
              </a:cxn>
              <a:cxn ang="0">
                <a:pos x="310" y="828"/>
              </a:cxn>
              <a:cxn ang="0">
                <a:pos x="346" y="865"/>
              </a:cxn>
              <a:cxn ang="0">
                <a:pos x="346" y="942"/>
              </a:cxn>
              <a:cxn ang="0">
                <a:pos x="346" y="978"/>
              </a:cxn>
              <a:cxn ang="0">
                <a:pos x="380" y="1016"/>
              </a:cxn>
              <a:cxn ang="0">
                <a:pos x="414" y="1016"/>
              </a:cxn>
              <a:cxn ang="0">
                <a:pos x="414" y="1054"/>
              </a:cxn>
              <a:cxn ang="0">
                <a:pos x="484" y="1054"/>
              </a:cxn>
              <a:cxn ang="0">
                <a:pos x="587" y="1016"/>
              </a:cxn>
              <a:cxn ang="0">
                <a:pos x="655" y="978"/>
              </a:cxn>
              <a:cxn ang="0">
                <a:pos x="725" y="942"/>
              </a:cxn>
              <a:cxn ang="0">
                <a:pos x="829" y="904"/>
              </a:cxn>
              <a:cxn ang="0">
                <a:pos x="794" y="865"/>
              </a:cxn>
              <a:cxn ang="0">
                <a:pos x="759" y="790"/>
              </a:cxn>
              <a:cxn ang="0">
                <a:pos x="725" y="790"/>
              </a:cxn>
              <a:cxn ang="0">
                <a:pos x="725" y="753"/>
              </a:cxn>
              <a:cxn ang="0">
                <a:pos x="725" y="714"/>
              </a:cxn>
              <a:cxn ang="0">
                <a:pos x="725" y="678"/>
              </a:cxn>
              <a:cxn ang="0">
                <a:pos x="725" y="602"/>
              </a:cxn>
              <a:cxn ang="0">
                <a:pos x="725" y="564"/>
              </a:cxn>
              <a:cxn ang="0">
                <a:pos x="759" y="490"/>
              </a:cxn>
              <a:cxn ang="0">
                <a:pos x="725" y="452"/>
              </a:cxn>
              <a:cxn ang="0">
                <a:pos x="691" y="413"/>
              </a:cxn>
              <a:cxn ang="0">
                <a:pos x="655" y="338"/>
              </a:cxn>
              <a:cxn ang="0">
                <a:pos x="622" y="338"/>
              </a:cxn>
              <a:cxn ang="0">
                <a:pos x="587" y="302"/>
              </a:cxn>
              <a:cxn ang="0">
                <a:pos x="587" y="263"/>
              </a:cxn>
              <a:cxn ang="0">
                <a:pos x="552" y="227"/>
              </a:cxn>
              <a:cxn ang="0">
                <a:pos x="552" y="188"/>
              </a:cxn>
              <a:cxn ang="0">
                <a:pos x="450" y="113"/>
              </a:cxn>
              <a:cxn ang="0">
                <a:pos x="380" y="75"/>
              </a:cxn>
              <a:cxn ang="0">
                <a:pos x="346" y="0"/>
              </a:cxn>
              <a:cxn ang="0">
                <a:pos x="346" y="38"/>
              </a:cxn>
              <a:cxn ang="0">
                <a:pos x="346" y="75"/>
              </a:cxn>
              <a:cxn ang="0">
                <a:pos x="310" y="75"/>
              </a:cxn>
              <a:cxn ang="0">
                <a:pos x="310" y="113"/>
              </a:cxn>
              <a:cxn ang="0">
                <a:pos x="346" y="113"/>
              </a:cxn>
              <a:cxn ang="0">
                <a:pos x="243" y="150"/>
              </a:cxn>
              <a:cxn ang="0">
                <a:pos x="207" y="150"/>
              </a:cxn>
              <a:cxn ang="0">
                <a:pos x="173" y="150"/>
              </a:cxn>
              <a:cxn ang="0">
                <a:pos x="173" y="113"/>
              </a:cxn>
              <a:cxn ang="0">
                <a:pos x="173" y="38"/>
              </a:cxn>
              <a:cxn ang="0">
                <a:pos x="173" y="0"/>
              </a:cxn>
              <a:cxn ang="0">
                <a:pos x="104" y="0"/>
              </a:cxn>
              <a:cxn ang="0">
                <a:pos x="70" y="0"/>
              </a:cxn>
              <a:cxn ang="0">
                <a:pos x="35" y="113"/>
              </a:cxn>
              <a:cxn ang="0">
                <a:pos x="35" y="150"/>
              </a:cxn>
              <a:cxn ang="0">
                <a:pos x="70" y="188"/>
              </a:cxn>
              <a:cxn ang="0">
                <a:pos x="70" y="227"/>
              </a:cxn>
              <a:cxn ang="0">
                <a:pos x="104" y="263"/>
              </a:cxn>
              <a:cxn ang="0">
                <a:pos x="104" y="302"/>
              </a:cxn>
              <a:cxn ang="0">
                <a:pos x="70" y="302"/>
              </a:cxn>
              <a:cxn ang="0">
                <a:pos x="0" y="377"/>
              </a:cxn>
              <a:cxn ang="0">
                <a:pos x="35" y="413"/>
              </a:cxn>
              <a:cxn ang="0">
                <a:pos x="0" y="452"/>
              </a:cxn>
              <a:cxn ang="0">
                <a:pos x="139" y="753"/>
              </a:cxn>
              <a:cxn ang="0">
                <a:pos x="139" y="790"/>
              </a:cxn>
              <a:cxn ang="0">
                <a:pos x="207" y="828"/>
              </a:cxn>
              <a:cxn ang="0">
                <a:pos x="276" y="865"/>
              </a:cxn>
            </a:cxnLst>
            <a:rect l="0" t="0" r="r" b="b"/>
            <a:pathLst>
              <a:path w="830" h="1055">
                <a:moveTo>
                  <a:pt x="276" y="865"/>
                </a:moveTo>
                <a:lnTo>
                  <a:pt x="276" y="828"/>
                </a:lnTo>
                <a:lnTo>
                  <a:pt x="310" y="828"/>
                </a:lnTo>
                <a:lnTo>
                  <a:pt x="346" y="865"/>
                </a:lnTo>
                <a:lnTo>
                  <a:pt x="346" y="942"/>
                </a:lnTo>
                <a:lnTo>
                  <a:pt x="346" y="978"/>
                </a:lnTo>
                <a:lnTo>
                  <a:pt x="380" y="1016"/>
                </a:lnTo>
                <a:lnTo>
                  <a:pt x="414" y="1016"/>
                </a:lnTo>
                <a:lnTo>
                  <a:pt x="414" y="1054"/>
                </a:lnTo>
                <a:lnTo>
                  <a:pt x="484" y="1054"/>
                </a:lnTo>
                <a:lnTo>
                  <a:pt x="587" y="1016"/>
                </a:lnTo>
                <a:lnTo>
                  <a:pt x="655" y="978"/>
                </a:lnTo>
                <a:lnTo>
                  <a:pt x="725" y="942"/>
                </a:lnTo>
                <a:lnTo>
                  <a:pt x="829" y="904"/>
                </a:lnTo>
                <a:lnTo>
                  <a:pt x="794" y="865"/>
                </a:lnTo>
                <a:lnTo>
                  <a:pt x="759" y="790"/>
                </a:lnTo>
                <a:lnTo>
                  <a:pt x="725" y="790"/>
                </a:lnTo>
                <a:lnTo>
                  <a:pt x="725" y="753"/>
                </a:lnTo>
                <a:lnTo>
                  <a:pt x="725" y="714"/>
                </a:lnTo>
                <a:lnTo>
                  <a:pt x="725" y="678"/>
                </a:lnTo>
                <a:lnTo>
                  <a:pt x="725" y="602"/>
                </a:lnTo>
                <a:lnTo>
                  <a:pt x="725" y="564"/>
                </a:lnTo>
                <a:lnTo>
                  <a:pt x="759" y="490"/>
                </a:lnTo>
                <a:lnTo>
                  <a:pt x="725" y="452"/>
                </a:lnTo>
                <a:lnTo>
                  <a:pt x="691" y="413"/>
                </a:lnTo>
                <a:lnTo>
                  <a:pt x="655" y="338"/>
                </a:lnTo>
                <a:lnTo>
                  <a:pt x="622" y="338"/>
                </a:lnTo>
                <a:lnTo>
                  <a:pt x="587" y="302"/>
                </a:lnTo>
                <a:lnTo>
                  <a:pt x="587" y="263"/>
                </a:lnTo>
                <a:lnTo>
                  <a:pt x="552" y="227"/>
                </a:lnTo>
                <a:lnTo>
                  <a:pt x="552" y="188"/>
                </a:lnTo>
                <a:lnTo>
                  <a:pt x="450" y="113"/>
                </a:lnTo>
                <a:lnTo>
                  <a:pt x="380" y="75"/>
                </a:lnTo>
                <a:lnTo>
                  <a:pt x="346" y="0"/>
                </a:lnTo>
                <a:lnTo>
                  <a:pt x="346" y="38"/>
                </a:lnTo>
                <a:lnTo>
                  <a:pt x="346" y="75"/>
                </a:lnTo>
                <a:lnTo>
                  <a:pt x="310" y="75"/>
                </a:lnTo>
                <a:lnTo>
                  <a:pt x="310" y="113"/>
                </a:lnTo>
                <a:lnTo>
                  <a:pt x="346" y="113"/>
                </a:lnTo>
                <a:lnTo>
                  <a:pt x="243" y="150"/>
                </a:lnTo>
                <a:lnTo>
                  <a:pt x="207" y="150"/>
                </a:lnTo>
                <a:lnTo>
                  <a:pt x="173" y="150"/>
                </a:lnTo>
                <a:lnTo>
                  <a:pt x="173" y="113"/>
                </a:lnTo>
                <a:lnTo>
                  <a:pt x="173" y="38"/>
                </a:lnTo>
                <a:lnTo>
                  <a:pt x="173" y="0"/>
                </a:lnTo>
                <a:lnTo>
                  <a:pt x="104" y="0"/>
                </a:lnTo>
                <a:lnTo>
                  <a:pt x="70" y="0"/>
                </a:lnTo>
                <a:lnTo>
                  <a:pt x="35" y="113"/>
                </a:lnTo>
                <a:lnTo>
                  <a:pt x="35" y="150"/>
                </a:lnTo>
                <a:lnTo>
                  <a:pt x="70" y="188"/>
                </a:lnTo>
                <a:lnTo>
                  <a:pt x="70" y="227"/>
                </a:lnTo>
                <a:lnTo>
                  <a:pt x="104" y="263"/>
                </a:lnTo>
                <a:lnTo>
                  <a:pt x="104" y="302"/>
                </a:lnTo>
                <a:lnTo>
                  <a:pt x="70" y="302"/>
                </a:lnTo>
                <a:lnTo>
                  <a:pt x="0" y="377"/>
                </a:lnTo>
                <a:lnTo>
                  <a:pt x="35" y="413"/>
                </a:lnTo>
                <a:lnTo>
                  <a:pt x="0" y="452"/>
                </a:lnTo>
                <a:lnTo>
                  <a:pt x="139" y="753"/>
                </a:lnTo>
                <a:lnTo>
                  <a:pt x="139" y="790"/>
                </a:lnTo>
                <a:lnTo>
                  <a:pt x="207" y="828"/>
                </a:lnTo>
                <a:lnTo>
                  <a:pt x="276" y="865"/>
                </a:lnTo>
              </a:path>
            </a:pathLst>
          </a:custGeom>
          <a:noFill/>
          <a:ln w="3600">
            <a:solidFill>
              <a:srgbClr val="000000"/>
            </a:solidFill>
            <a:round/>
            <a:headEnd/>
            <a:tailEnd/>
          </a:ln>
          <a:effectLst/>
        </p:spPr>
        <p:txBody>
          <a:bodyPr/>
          <a:lstStyle/>
          <a:p>
            <a:endParaRPr lang="es-ES_tradnl" sz="1633"/>
          </a:p>
        </p:txBody>
      </p:sp>
      <p:sp>
        <p:nvSpPr>
          <p:cNvPr id="11293" name="Freeform 29"/>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4" name="Freeform 30"/>
          <p:cNvSpPr>
            <a:spLocks noChangeArrowheads="1"/>
          </p:cNvSpPr>
          <p:nvPr/>
        </p:nvSpPr>
        <p:spPr bwMode="auto">
          <a:xfrm>
            <a:off x="3015517" y="3479406"/>
            <a:ext cx="23042" cy="74888"/>
          </a:xfrm>
          <a:custGeom>
            <a:avLst/>
            <a:gdLst/>
            <a:ahLst/>
            <a:cxnLst>
              <a:cxn ang="0">
                <a:pos x="70" y="0"/>
              </a:cxn>
              <a:cxn ang="0">
                <a:pos x="70" y="113"/>
              </a:cxn>
              <a:cxn ang="0">
                <a:pos x="70" y="150"/>
              </a:cxn>
              <a:cxn ang="0">
                <a:pos x="33" y="188"/>
              </a:cxn>
              <a:cxn ang="0">
                <a:pos x="0" y="227"/>
              </a:cxn>
              <a:cxn ang="0">
                <a:pos x="0" y="38"/>
              </a:cxn>
              <a:cxn ang="0">
                <a:pos x="0" y="0"/>
              </a:cxn>
              <a:cxn ang="0">
                <a:pos x="33" y="0"/>
              </a:cxn>
              <a:cxn ang="0">
                <a:pos x="70" y="0"/>
              </a:cxn>
            </a:cxnLst>
            <a:rect l="0" t="0" r="r" b="b"/>
            <a:pathLst>
              <a:path w="71" h="228">
                <a:moveTo>
                  <a:pt x="70" y="0"/>
                </a:moveTo>
                <a:lnTo>
                  <a:pt x="70" y="113"/>
                </a:lnTo>
                <a:lnTo>
                  <a:pt x="70" y="150"/>
                </a:lnTo>
                <a:lnTo>
                  <a:pt x="33" y="188"/>
                </a:lnTo>
                <a:lnTo>
                  <a:pt x="0" y="227"/>
                </a:lnTo>
                <a:lnTo>
                  <a:pt x="0" y="38"/>
                </a:lnTo>
                <a:lnTo>
                  <a:pt x="0" y="0"/>
                </a:lnTo>
                <a:lnTo>
                  <a:pt x="33" y="0"/>
                </a:lnTo>
                <a:lnTo>
                  <a:pt x="70" y="0"/>
                </a:lnTo>
              </a:path>
            </a:pathLst>
          </a:custGeom>
          <a:noFill/>
          <a:ln w="3600">
            <a:solidFill>
              <a:srgbClr val="000000"/>
            </a:solidFill>
            <a:round/>
            <a:headEnd/>
            <a:tailEnd/>
          </a:ln>
          <a:effectLst/>
        </p:spPr>
        <p:txBody>
          <a:bodyPr/>
          <a:lstStyle/>
          <a:p>
            <a:endParaRPr lang="es-ES_tradnl" sz="1633"/>
          </a:p>
        </p:txBody>
      </p:sp>
      <p:sp>
        <p:nvSpPr>
          <p:cNvPr id="11295" name="Freeform 31"/>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6" name="Freeform 32"/>
          <p:cNvSpPr>
            <a:spLocks noChangeArrowheads="1"/>
          </p:cNvSpPr>
          <p:nvPr/>
        </p:nvSpPr>
        <p:spPr bwMode="auto">
          <a:xfrm>
            <a:off x="3297787" y="3061762"/>
            <a:ext cx="270748" cy="417644"/>
          </a:xfrm>
          <a:custGeom>
            <a:avLst/>
            <a:gdLst/>
            <a:ahLst/>
            <a:cxnLst>
              <a:cxn ang="0">
                <a:pos x="207" y="38"/>
              </a:cxn>
              <a:cxn ang="0">
                <a:pos x="242" y="75"/>
              </a:cxn>
              <a:cxn ang="0">
                <a:pos x="242" y="114"/>
              </a:cxn>
              <a:cxn ang="0">
                <a:pos x="310" y="114"/>
              </a:cxn>
              <a:cxn ang="0">
                <a:pos x="379" y="75"/>
              </a:cxn>
              <a:cxn ang="0">
                <a:pos x="414" y="75"/>
              </a:cxn>
              <a:cxn ang="0">
                <a:pos x="449" y="75"/>
              </a:cxn>
              <a:cxn ang="0">
                <a:pos x="482" y="75"/>
              </a:cxn>
              <a:cxn ang="0">
                <a:pos x="518" y="38"/>
              </a:cxn>
              <a:cxn ang="0">
                <a:pos x="586" y="0"/>
              </a:cxn>
              <a:cxn ang="0">
                <a:pos x="725" y="0"/>
              </a:cxn>
              <a:cxn ang="0">
                <a:pos x="793" y="0"/>
              </a:cxn>
              <a:cxn ang="0">
                <a:pos x="793" y="38"/>
              </a:cxn>
              <a:cxn ang="0">
                <a:pos x="793" y="114"/>
              </a:cxn>
              <a:cxn ang="0">
                <a:pos x="828" y="150"/>
              </a:cxn>
              <a:cxn ang="0">
                <a:pos x="793" y="150"/>
              </a:cxn>
              <a:cxn ang="0">
                <a:pos x="758" y="150"/>
              </a:cxn>
              <a:cxn ang="0">
                <a:pos x="725" y="264"/>
              </a:cxn>
              <a:cxn ang="0">
                <a:pos x="689" y="377"/>
              </a:cxn>
              <a:cxn ang="0">
                <a:pos x="655" y="415"/>
              </a:cxn>
              <a:cxn ang="0">
                <a:pos x="655" y="452"/>
              </a:cxn>
              <a:cxn ang="0">
                <a:pos x="621" y="452"/>
              </a:cxn>
              <a:cxn ang="0">
                <a:pos x="586" y="528"/>
              </a:cxn>
              <a:cxn ang="0">
                <a:pos x="518" y="679"/>
              </a:cxn>
              <a:cxn ang="0">
                <a:pos x="345" y="979"/>
              </a:cxn>
              <a:cxn ang="0">
                <a:pos x="242" y="1054"/>
              </a:cxn>
              <a:cxn ang="0">
                <a:pos x="138" y="1205"/>
              </a:cxn>
              <a:cxn ang="0">
                <a:pos x="70" y="1280"/>
              </a:cxn>
              <a:cxn ang="0">
                <a:pos x="33" y="1242"/>
              </a:cxn>
              <a:cxn ang="0">
                <a:pos x="0" y="1205"/>
              </a:cxn>
              <a:cxn ang="0">
                <a:pos x="0" y="1167"/>
              </a:cxn>
              <a:cxn ang="0">
                <a:pos x="33" y="1130"/>
              </a:cxn>
              <a:cxn ang="0">
                <a:pos x="33" y="1017"/>
              </a:cxn>
              <a:cxn ang="0">
                <a:pos x="33" y="867"/>
              </a:cxn>
              <a:cxn ang="0">
                <a:pos x="33" y="829"/>
              </a:cxn>
              <a:cxn ang="0">
                <a:pos x="70" y="753"/>
              </a:cxn>
              <a:cxn ang="0">
                <a:pos x="103" y="753"/>
              </a:cxn>
              <a:cxn ang="0">
                <a:pos x="103" y="715"/>
              </a:cxn>
              <a:cxn ang="0">
                <a:pos x="172" y="679"/>
              </a:cxn>
              <a:cxn ang="0">
                <a:pos x="207" y="679"/>
              </a:cxn>
              <a:cxn ang="0">
                <a:pos x="242" y="640"/>
              </a:cxn>
              <a:cxn ang="0">
                <a:pos x="275" y="640"/>
              </a:cxn>
              <a:cxn ang="0">
                <a:pos x="310" y="640"/>
              </a:cxn>
              <a:cxn ang="0">
                <a:pos x="345" y="602"/>
              </a:cxn>
              <a:cxn ang="0">
                <a:pos x="379" y="565"/>
              </a:cxn>
              <a:cxn ang="0">
                <a:pos x="414" y="490"/>
              </a:cxn>
              <a:cxn ang="0">
                <a:pos x="449" y="490"/>
              </a:cxn>
              <a:cxn ang="0">
                <a:pos x="449" y="452"/>
              </a:cxn>
              <a:cxn ang="0">
                <a:pos x="449" y="415"/>
              </a:cxn>
              <a:cxn ang="0">
                <a:pos x="414" y="415"/>
              </a:cxn>
              <a:cxn ang="0">
                <a:pos x="379" y="377"/>
              </a:cxn>
              <a:cxn ang="0">
                <a:pos x="310" y="338"/>
              </a:cxn>
              <a:cxn ang="0">
                <a:pos x="275" y="302"/>
              </a:cxn>
              <a:cxn ang="0">
                <a:pos x="242" y="264"/>
              </a:cxn>
              <a:cxn ang="0">
                <a:pos x="172" y="227"/>
              </a:cxn>
              <a:cxn ang="0">
                <a:pos x="138" y="188"/>
              </a:cxn>
              <a:cxn ang="0">
                <a:pos x="138" y="150"/>
              </a:cxn>
              <a:cxn ang="0">
                <a:pos x="172" y="75"/>
              </a:cxn>
              <a:cxn ang="0">
                <a:pos x="207" y="38"/>
              </a:cxn>
            </a:cxnLst>
            <a:rect l="0" t="0" r="r" b="b"/>
            <a:pathLst>
              <a:path w="829" h="1281">
                <a:moveTo>
                  <a:pt x="207" y="38"/>
                </a:moveTo>
                <a:lnTo>
                  <a:pt x="242" y="75"/>
                </a:lnTo>
                <a:lnTo>
                  <a:pt x="242" y="114"/>
                </a:lnTo>
                <a:lnTo>
                  <a:pt x="310" y="114"/>
                </a:lnTo>
                <a:lnTo>
                  <a:pt x="379" y="75"/>
                </a:lnTo>
                <a:lnTo>
                  <a:pt x="414" y="75"/>
                </a:lnTo>
                <a:lnTo>
                  <a:pt x="449" y="75"/>
                </a:lnTo>
                <a:lnTo>
                  <a:pt x="482" y="75"/>
                </a:lnTo>
                <a:lnTo>
                  <a:pt x="518" y="38"/>
                </a:lnTo>
                <a:lnTo>
                  <a:pt x="586" y="0"/>
                </a:lnTo>
                <a:lnTo>
                  <a:pt x="725" y="0"/>
                </a:lnTo>
                <a:lnTo>
                  <a:pt x="793" y="0"/>
                </a:lnTo>
                <a:lnTo>
                  <a:pt x="793" y="38"/>
                </a:lnTo>
                <a:lnTo>
                  <a:pt x="793" y="114"/>
                </a:lnTo>
                <a:lnTo>
                  <a:pt x="828" y="150"/>
                </a:lnTo>
                <a:lnTo>
                  <a:pt x="793" y="150"/>
                </a:lnTo>
                <a:lnTo>
                  <a:pt x="758" y="150"/>
                </a:lnTo>
                <a:lnTo>
                  <a:pt x="725" y="264"/>
                </a:lnTo>
                <a:lnTo>
                  <a:pt x="689" y="377"/>
                </a:lnTo>
                <a:lnTo>
                  <a:pt x="655" y="415"/>
                </a:lnTo>
                <a:lnTo>
                  <a:pt x="655" y="452"/>
                </a:lnTo>
                <a:lnTo>
                  <a:pt x="621" y="452"/>
                </a:lnTo>
                <a:lnTo>
                  <a:pt x="586" y="528"/>
                </a:lnTo>
                <a:lnTo>
                  <a:pt x="518" y="679"/>
                </a:lnTo>
                <a:lnTo>
                  <a:pt x="345" y="979"/>
                </a:lnTo>
                <a:lnTo>
                  <a:pt x="242" y="1054"/>
                </a:lnTo>
                <a:lnTo>
                  <a:pt x="138" y="1205"/>
                </a:lnTo>
                <a:lnTo>
                  <a:pt x="70" y="1280"/>
                </a:lnTo>
                <a:lnTo>
                  <a:pt x="33" y="1242"/>
                </a:lnTo>
                <a:lnTo>
                  <a:pt x="0" y="1205"/>
                </a:lnTo>
                <a:lnTo>
                  <a:pt x="0" y="1167"/>
                </a:lnTo>
                <a:lnTo>
                  <a:pt x="33" y="1130"/>
                </a:lnTo>
                <a:lnTo>
                  <a:pt x="33" y="1017"/>
                </a:lnTo>
                <a:lnTo>
                  <a:pt x="33" y="867"/>
                </a:lnTo>
                <a:lnTo>
                  <a:pt x="33" y="829"/>
                </a:lnTo>
                <a:lnTo>
                  <a:pt x="70" y="753"/>
                </a:lnTo>
                <a:lnTo>
                  <a:pt x="103" y="753"/>
                </a:lnTo>
                <a:lnTo>
                  <a:pt x="103" y="715"/>
                </a:lnTo>
                <a:lnTo>
                  <a:pt x="172" y="679"/>
                </a:lnTo>
                <a:lnTo>
                  <a:pt x="207" y="679"/>
                </a:lnTo>
                <a:lnTo>
                  <a:pt x="242" y="640"/>
                </a:lnTo>
                <a:lnTo>
                  <a:pt x="275" y="640"/>
                </a:lnTo>
                <a:lnTo>
                  <a:pt x="310" y="640"/>
                </a:lnTo>
                <a:lnTo>
                  <a:pt x="345" y="602"/>
                </a:lnTo>
                <a:lnTo>
                  <a:pt x="379" y="565"/>
                </a:lnTo>
                <a:lnTo>
                  <a:pt x="414" y="490"/>
                </a:lnTo>
                <a:lnTo>
                  <a:pt x="449" y="490"/>
                </a:lnTo>
                <a:lnTo>
                  <a:pt x="449" y="452"/>
                </a:lnTo>
                <a:lnTo>
                  <a:pt x="449" y="415"/>
                </a:lnTo>
                <a:lnTo>
                  <a:pt x="414" y="415"/>
                </a:lnTo>
                <a:lnTo>
                  <a:pt x="379" y="377"/>
                </a:lnTo>
                <a:lnTo>
                  <a:pt x="310" y="338"/>
                </a:lnTo>
                <a:lnTo>
                  <a:pt x="275" y="302"/>
                </a:lnTo>
                <a:lnTo>
                  <a:pt x="242" y="264"/>
                </a:lnTo>
                <a:lnTo>
                  <a:pt x="172" y="227"/>
                </a:lnTo>
                <a:lnTo>
                  <a:pt x="138" y="188"/>
                </a:lnTo>
                <a:lnTo>
                  <a:pt x="138" y="150"/>
                </a:lnTo>
                <a:lnTo>
                  <a:pt x="172" y="75"/>
                </a:lnTo>
                <a:lnTo>
                  <a:pt x="207" y="38"/>
                </a:lnTo>
              </a:path>
            </a:pathLst>
          </a:custGeom>
          <a:noFill/>
          <a:ln w="3600">
            <a:solidFill>
              <a:srgbClr val="000000"/>
            </a:solidFill>
            <a:round/>
            <a:headEnd/>
            <a:tailEnd/>
          </a:ln>
          <a:effectLst/>
        </p:spPr>
        <p:txBody>
          <a:bodyPr/>
          <a:lstStyle/>
          <a:p>
            <a:endParaRPr lang="es-ES_tradnl" sz="1633"/>
          </a:p>
        </p:txBody>
      </p:sp>
      <p:sp>
        <p:nvSpPr>
          <p:cNvPr id="11297" name="Freeform 33"/>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298" name="Freeform 34"/>
          <p:cNvSpPr>
            <a:spLocks noChangeArrowheads="1"/>
          </p:cNvSpPr>
          <p:nvPr/>
        </p:nvSpPr>
        <p:spPr bwMode="auto">
          <a:xfrm>
            <a:off x="3116329" y="3295068"/>
            <a:ext cx="214583" cy="319714"/>
          </a:xfrm>
          <a:custGeom>
            <a:avLst/>
            <a:gdLst/>
            <a:ahLst/>
            <a:cxnLst>
              <a:cxn ang="0">
                <a:pos x="622" y="565"/>
              </a:cxn>
              <a:cxn ang="0">
                <a:pos x="586" y="527"/>
              </a:cxn>
              <a:cxn ang="0">
                <a:pos x="552" y="490"/>
              </a:cxn>
              <a:cxn ang="0">
                <a:pos x="552" y="452"/>
              </a:cxn>
              <a:cxn ang="0">
                <a:pos x="586" y="415"/>
              </a:cxn>
              <a:cxn ang="0">
                <a:pos x="586" y="302"/>
              </a:cxn>
              <a:cxn ang="0">
                <a:pos x="586" y="151"/>
              </a:cxn>
              <a:cxn ang="0">
                <a:pos x="586" y="114"/>
              </a:cxn>
              <a:cxn ang="0">
                <a:pos x="655" y="38"/>
              </a:cxn>
              <a:cxn ang="0">
                <a:pos x="586" y="38"/>
              </a:cxn>
              <a:cxn ang="0">
                <a:pos x="518" y="0"/>
              </a:cxn>
              <a:cxn ang="0">
                <a:pos x="483" y="38"/>
              </a:cxn>
              <a:cxn ang="0">
                <a:pos x="449" y="75"/>
              </a:cxn>
              <a:cxn ang="0">
                <a:pos x="415" y="75"/>
              </a:cxn>
              <a:cxn ang="0">
                <a:pos x="379" y="75"/>
              </a:cxn>
              <a:cxn ang="0">
                <a:pos x="310" y="38"/>
              </a:cxn>
              <a:cxn ang="0">
                <a:pos x="276" y="38"/>
              </a:cxn>
              <a:cxn ang="0">
                <a:pos x="208" y="0"/>
              </a:cxn>
              <a:cxn ang="0">
                <a:pos x="173" y="0"/>
              </a:cxn>
              <a:cxn ang="0">
                <a:pos x="138" y="0"/>
              </a:cxn>
              <a:cxn ang="0">
                <a:pos x="104" y="0"/>
              </a:cxn>
              <a:cxn ang="0">
                <a:pos x="34" y="0"/>
              </a:cxn>
              <a:cxn ang="0">
                <a:pos x="0" y="0"/>
              </a:cxn>
              <a:cxn ang="0">
                <a:pos x="0" y="38"/>
              </a:cxn>
              <a:cxn ang="0">
                <a:pos x="34" y="114"/>
              </a:cxn>
              <a:cxn ang="0">
                <a:pos x="70" y="151"/>
              </a:cxn>
              <a:cxn ang="0">
                <a:pos x="104" y="188"/>
              </a:cxn>
              <a:cxn ang="0">
                <a:pos x="70" y="264"/>
              </a:cxn>
              <a:cxn ang="0">
                <a:pos x="70" y="338"/>
              </a:cxn>
              <a:cxn ang="0">
                <a:pos x="70" y="452"/>
              </a:cxn>
              <a:cxn ang="0">
                <a:pos x="104" y="452"/>
              </a:cxn>
              <a:cxn ang="0">
                <a:pos x="104" y="490"/>
              </a:cxn>
              <a:cxn ang="0">
                <a:pos x="138" y="490"/>
              </a:cxn>
              <a:cxn ang="0">
                <a:pos x="104" y="527"/>
              </a:cxn>
              <a:cxn ang="0">
                <a:pos x="70" y="565"/>
              </a:cxn>
              <a:cxn ang="0">
                <a:pos x="104" y="602"/>
              </a:cxn>
              <a:cxn ang="0">
                <a:pos x="104" y="640"/>
              </a:cxn>
              <a:cxn ang="0">
                <a:pos x="173" y="678"/>
              </a:cxn>
              <a:cxn ang="0">
                <a:pos x="276" y="753"/>
              </a:cxn>
              <a:cxn ang="0">
                <a:pos x="310" y="828"/>
              </a:cxn>
              <a:cxn ang="0">
                <a:pos x="310" y="867"/>
              </a:cxn>
              <a:cxn ang="0">
                <a:pos x="346" y="904"/>
              </a:cxn>
              <a:cxn ang="0">
                <a:pos x="379" y="904"/>
              </a:cxn>
              <a:cxn ang="0">
                <a:pos x="415" y="978"/>
              </a:cxn>
              <a:cxn ang="0">
                <a:pos x="449" y="904"/>
              </a:cxn>
              <a:cxn ang="0">
                <a:pos x="449" y="867"/>
              </a:cxn>
              <a:cxn ang="0">
                <a:pos x="483" y="791"/>
              </a:cxn>
              <a:cxn ang="0">
                <a:pos x="586" y="640"/>
              </a:cxn>
              <a:cxn ang="0">
                <a:pos x="622" y="565"/>
              </a:cxn>
            </a:cxnLst>
            <a:rect l="0" t="0" r="r" b="b"/>
            <a:pathLst>
              <a:path w="656" h="979">
                <a:moveTo>
                  <a:pt x="622" y="565"/>
                </a:moveTo>
                <a:lnTo>
                  <a:pt x="586" y="527"/>
                </a:lnTo>
                <a:lnTo>
                  <a:pt x="552" y="490"/>
                </a:lnTo>
                <a:lnTo>
                  <a:pt x="552" y="452"/>
                </a:lnTo>
                <a:lnTo>
                  <a:pt x="586" y="415"/>
                </a:lnTo>
                <a:lnTo>
                  <a:pt x="586" y="302"/>
                </a:lnTo>
                <a:lnTo>
                  <a:pt x="586" y="151"/>
                </a:lnTo>
                <a:lnTo>
                  <a:pt x="586" y="114"/>
                </a:lnTo>
                <a:lnTo>
                  <a:pt x="655" y="38"/>
                </a:lnTo>
                <a:lnTo>
                  <a:pt x="586" y="38"/>
                </a:lnTo>
                <a:lnTo>
                  <a:pt x="518" y="0"/>
                </a:lnTo>
                <a:lnTo>
                  <a:pt x="483" y="38"/>
                </a:lnTo>
                <a:lnTo>
                  <a:pt x="449" y="75"/>
                </a:lnTo>
                <a:lnTo>
                  <a:pt x="415" y="75"/>
                </a:lnTo>
                <a:lnTo>
                  <a:pt x="379" y="75"/>
                </a:lnTo>
                <a:lnTo>
                  <a:pt x="310" y="38"/>
                </a:lnTo>
                <a:lnTo>
                  <a:pt x="276" y="38"/>
                </a:lnTo>
                <a:lnTo>
                  <a:pt x="208" y="0"/>
                </a:lnTo>
                <a:lnTo>
                  <a:pt x="173" y="0"/>
                </a:lnTo>
                <a:lnTo>
                  <a:pt x="138" y="0"/>
                </a:lnTo>
                <a:lnTo>
                  <a:pt x="104" y="0"/>
                </a:lnTo>
                <a:lnTo>
                  <a:pt x="34" y="0"/>
                </a:lnTo>
                <a:lnTo>
                  <a:pt x="0" y="0"/>
                </a:lnTo>
                <a:lnTo>
                  <a:pt x="0" y="38"/>
                </a:lnTo>
                <a:lnTo>
                  <a:pt x="34" y="114"/>
                </a:lnTo>
                <a:lnTo>
                  <a:pt x="70" y="151"/>
                </a:lnTo>
                <a:lnTo>
                  <a:pt x="104" y="188"/>
                </a:lnTo>
                <a:lnTo>
                  <a:pt x="70" y="264"/>
                </a:lnTo>
                <a:lnTo>
                  <a:pt x="70" y="338"/>
                </a:lnTo>
                <a:lnTo>
                  <a:pt x="70" y="452"/>
                </a:lnTo>
                <a:lnTo>
                  <a:pt x="104" y="452"/>
                </a:lnTo>
                <a:lnTo>
                  <a:pt x="104" y="490"/>
                </a:lnTo>
                <a:lnTo>
                  <a:pt x="138" y="490"/>
                </a:lnTo>
                <a:lnTo>
                  <a:pt x="104" y="527"/>
                </a:lnTo>
                <a:lnTo>
                  <a:pt x="70" y="565"/>
                </a:lnTo>
                <a:lnTo>
                  <a:pt x="104" y="602"/>
                </a:lnTo>
                <a:lnTo>
                  <a:pt x="104" y="640"/>
                </a:lnTo>
                <a:lnTo>
                  <a:pt x="173" y="678"/>
                </a:lnTo>
                <a:lnTo>
                  <a:pt x="276" y="753"/>
                </a:lnTo>
                <a:lnTo>
                  <a:pt x="310" y="828"/>
                </a:lnTo>
                <a:lnTo>
                  <a:pt x="310" y="867"/>
                </a:lnTo>
                <a:lnTo>
                  <a:pt x="346" y="904"/>
                </a:lnTo>
                <a:lnTo>
                  <a:pt x="379" y="904"/>
                </a:lnTo>
                <a:lnTo>
                  <a:pt x="415" y="978"/>
                </a:lnTo>
                <a:lnTo>
                  <a:pt x="449" y="904"/>
                </a:lnTo>
                <a:lnTo>
                  <a:pt x="449" y="867"/>
                </a:lnTo>
                <a:lnTo>
                  <a:pt x="483" y="791"/>
                </a:lnTo>
                <a:lnTo>
                  <a:pt x="586" y="640"/>
                </a:lnTo>
                <a:lnTo>
                  <a:pt x="622" y="565"/>
                </a:lnTo>
              </a:path>
            </a:pathLst>
          </a:custGeom>
          <a:noFill/>
          <a:ln w="3600">
            <a:solidFill>
              <a:srgbClr val="000000"/>
            </a:solidFill>
            <a:round/>
            <a:headEnd/>
            <a:tailEnd/>
          </a:ln>
          <a:effectLst/>
        </p:spPr>
        <p:txBody>
          <a:bodyPr/>
          <a:lstStyle/>
          <a:p>
            <a:endParaRPr lang="es-ES_tradnl" sz="1633"/>
          </a:p>
        </p:txBody>
      </p:sp>
      <p:sp>
        <p:nvSpPr>
          <p:cNvPr id="11299" name="Freeform 35"/>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0" name="Freeform 36"/>
          <p:cNvSpPr>
            <a:spLocks noChangeArrowheads="1"/>
          </p:cNvSpPr>
          <p:nvPr/>
        </p:nvSpPr>
        <p:spPr bwMode="auto">
          <a:xfrm>
            <a:off x="3027041" y="3306589"/>
            <a:ext cx="123853" cy="172818"/>
          </a:xfrm>
          <a:custGeom>
            <a:avLst/>
            <a:gdLst/>
            <a:ahLst/>
            <a:cxnLst>
              <a:cxn ang="0">
                <a:pos x="0" y="527"/>
              </a:cxn>
              <a:cxn ang="0">
                <a:pos x="0" y="490"/>
              </a:cxn>
              <a:cxn ang="0">
                <a:pos x="0" y="415"/>
              </a:cxn>
              <a:cxn ang="0">
                <a:pos x="35" y="338"/>
              </a:cxn>
              <a:cxn ang="0">
                <a:pos x="70" y="227"/>
              </a:cxn>
              <a:cxn ang="0">
                <a:pos x="104" y="188"/>
              </a:cxn>
              <a:cxn ang="0">
                <a:pos x="70" y="150"/>
              </a:cxn>
              <a:cxn ang="0">
                <a:pos x="70" y="114"/>
              </a:cxn>
              <a:cxn ang="0">
                <a:pos x="35" y="37"/>
              </a:cxn>
              <a:cxn ang="0">
                <a:pos x="70" y="37"/>
              </a:cxn>
              <a:cxn ang="0">
                <a:pos x="104" y="0"/>
              </a:cxn>
              <a:cxn ang="0">
                <a:pos x="104" y="37"/>
              </a:cxn>
              <a:cxn ang="0">
                <a:pos x="139" y="37"/>
              </a:cxn>
              <a:cxn ang="0">
                <a:pos x="276" y="0"/>
              </a:cxn>
              <a:cxn ang="0">
                <a:pos x="310" y="76"/>
              </a:cxn>
              <a:cxn ang="0">
                <a:pos x="346" y="114"/>
              </a:cxn>
              <a:cxn ang="0">
                <a:pos x="380" y="150"/>
              </a:cxn>
              <a:cxn ang="0">
                <a:pos x="346" y="227"/>
              </a:cxn>
              <a:cxn ang="0">
                <a:pos x="346" y="301"/>
              </a:cxn>
              <a:cxn ang="0">
                <a:pos x="346" y="415"/>
              </a:cxn>
              <a:cxn ang="0">
                <a:pos x="310" y="415"/>
              </a:cxn>
              <a:cxn ang="0">
                <a:pos x="310" y="377"/>
              </a:cxn>
              <a:cxn ang="0">
                <a:pos x="243" y="415"/>
              </a:cxn>
              <a:cxn ang="0">
                <a:pos x="207" y="415"/>
              </a:cxn>
              <a:cxn ang="0">
                <a:pos x="207" y="451"/>
              </a:cxn>
              <a:cxn ang="0">
                <a:pos x="173" y="490"/>
              </a:cxn>
              <a:cxn ang="0">
                <a:pos x="207" y="527"/>
              </a:cxn>
              <a:cxn ang="0">
                <a:pos x="173" y="527"/>
              </a:cxn>
              <a:cxn ang="0">
                <a:pos x="104" y="527"/>
              </a:cxn>
              <a:cxn ang="0">
                <a:pos x="70" y="527"/>
              </a:cxn>
              <a:cxn ang="0">
                <a:pos x="0" y="527"/>
              </a:cxn>
            </a:cxnLst>
            <a:rect l="0" t="0" r="r" b="b"/>
            <a:pathLst>
              <a:path w="381" h="528">
                <a:moveTo>
                  <a:pt x="0" y="527"/>
                </a:moveTo>
                <a:lnTo>
                  <a:pt x="0" y="490"/>
                </a:lnTo>
                <a:lnTo>
                  <a:pt x="0" y="415"/>
                </a:lnTo>
                <a:lnTo>
                  <a:pt x="35" y="338"/>
                </a:lnTo>
                <a:lnTo>
                  <a:pt x="70" y="227"/>
                </a:lnTo>
                <a:lnTo>
                  <a:pt x="104" y="188"/>
                </a:lnTo>
                <a:lnTo>
                  <a:pt x="70" y="150"/>
                </a:lnTo>
                <a:lnTo>
                  <a:pt x="70" y="114"/>
                </a:lnTo>
                <a:lnTo>
                  <a:pt x="35" y="37"/>
                </a:lnTo>
                <a:lnTo>
                  <a:pt x="70" y="37"/>
                </a:lnTo>
                <a:lnTo>
                  <a:pt x="104" y="0"/>
                </a:lnTo>
                <a:lnTo>
                  <a:pt x="104" y="37"/>
                </a:lnTo>
                <a:lnTo>
                  <a:pt x="139" y="37"/>
                </a:lnTo>
                <a:lnTo>
                  <a:pt x="276" y="0"/>
                </a:lnTo>
                <a:lnTo>
                  <a:pt x="310" y="76"/>
                </a:lnTo>
                <a:lnTo>
                  <a:pt x="346" y="114"/>
                </a:lnTo>
                <a:lnTo>
                  <a:pt x="380" y="150"/>
                </a:lnTo>
                <a:lnTo>
                  <a:pt x="346" y="227"/>
                </a:lnTo>
                <a:lnTo>
                  <a:pt x="346" y="301"/>
                </a:lnTo>
                <a:lnTo>
                  <a:pt x="346" y="415"/>
                </a:lnTo>
                <a:lnTo>
                  <a:pt x="310" y="415"/>
                </a:lnTo>
                <a:lnTo>
                  <a:pt x="310" y="377"/>
                </a:lnTo>
                <a:lnTo>
                  <a:pt x="243" y="415"/>
                </a:lnTo>
                <a:lnTo>
                  <a:pt x="207" y="415"/>
                </a:lnTo>
                <a:lnTo>
                  <a:pt x="207" y="451"/>
                </a:lnTo>
                <a:lnTo>
                  <a:pt x="173" y="490"/>
                </a:lnTo>
                <a:lnTo>
                  <a:pt x="207" y="527"/>
                </a:lnTo>
                <a:lnTo>
                  <a:pt x="173" y="527"/>
                </a:lnTo>
                <a:lnTo>
                  <a:pt x="104" y="527"/>
                </a:lnTo>
                <a:lnTo>
                  <a:pt x="70" y="527"/>
                </a:lnTo>
                <a:lnTo>
                  <a:pt x="0" y="527"/>
                </a:lnTo>
              </a:path>
            </a:pathLst>
          </a:custGeom>
          <a:noFill/>
          <a:ln w="3600">
            <a:solidFill>
              <a:srgbClr val="000000"/>
            </a:solidFill>
            <a:round/>
            <a:headEnd/>
            <a:tailEnd/>
          </a:ln>
          <a:effectLst/>
        </p:spPr>
        <p:txBody>
          <a:bodyPr/>
          <a:lstStyle/>
          <a:p>
            <a:endParaRPr lang="es-ES_tradnl" sz="1633"/>
          </a:p>
        </p:txBody>
      </p:sp>
      <p:sp>
        <p:nvSpPr>
          <p:cNvPr id="11301" name="Freeform 37"/>
          <p:cNvSpPr>
            <a:spLocks noChangeArrowheads="1"/>
          </p:cNvSpPr>
          <p:nvPr/>
        </p:nvSpPr>
        <p:spPr bwMode="auto">
          <a:xfrm>
            <a:off x="2576273" y="3590298"/>
            <a:ext cx="315393" cy="443567"/>
          </a:xfrm>
          <a:custGeom>
            <a:avLst/>
            <a:gdLst/>
            <a:ahLst/>
            <a:cxnLst>
              <a:cxn ang="0">
                <a:pos x="897" y="678"/>
              </a:cxn>
              <a:cxn ang="0">
                <a:pos x="862" y="527"/>
              </a:cxn>
              <a:cxn ang="0">
                <a:pos x="862" y="451"/>
              </a:cxn>
              <a:cxn ang="0">
                <a:pos x="793" y="264"/>
              </a:cxn>
              <a:cxn ang="0">
                <a:pos x="655" y="188"/>
              </a:cxn>
              <a:cxn ang="0">
                <a:pos x="586" y="188"/>
              </a:cxn>
              <a:cxn ang="0">
                <a:pos x="518" y="264"/>
              </a:cxn>
              <a:cxn ang="0">
                <a:pos x="482" y="264"/>
              </a:cxn>
              <a:cxn ang="0">
                <a:pos x="449" y="188"/>
              </a:cxn>
              <a:cxn ang="0">
                <a:pos x="242" y="150"/>
              </a:cxn>
              <a:cxn ang="0">
                <a:pos x="104" y="264"/>
              </a:cxn>
              <a:cxn ang="0">
                <a:pos x="138" y="338"/>
              </a:cxn>
              <a:cxn ang="0">
                <a:pos x="104" y="451"/>
              </a:cxn>
              <a:cxn ang="0">
                <a:pos x="104" y="565"/>
              </a:cxn>
              <a:cxn ang="0">
                <a:pos x="138" y="753"/>
              </a:cxn>
              <a:cxn ang="0">
                <a:pos x="70" y="865"/>
              </a:cxn>
              <a:cxn ang="0">
                <a:pos x="33" y="941"/>
              </a:cxn>
              <a:cxn ang="0">
                <a:pos x="0" y="1129"/>
              </a:cxn>
              <a:cxn ang="0">
                <a:pos x="0" y="1280"/>
              </a:cxn>
              <a:cxn ang="0">
                <a:pos x="70" y="1242"/>
              </a:cxn>
              <a:cxn ang="0">
                <a:pos x="275" y="1242"/>
              </a:cxn>
              <a:cxn ang="0">
                <a:pos x="482" y="1242"/>
              </a:cxn>
              <a:cxn ang="0">
                <a:pos x="586" y="1319"/>
              </a:cxn>
              <a:cxn ang="0">
                <a:pos x="689" y="1355"/>
              </a:cxn>
              <a:cxn ang="0">
                <a:pos x="793" y="1319"/>
              </a:cxn>
              <a:cxn ang="0">
                <a:pos x="828" y="1242"/>
              </a:cxn>
              <a:cxn ang="0">
                <a:pos x="793" y="828"/>
              </a:cxn>
              <a:cxn ang="0">
                <a:pos x="930" y="678"/>
              </a:cxn>
              <a:cxn ang="0">
                <a:pos x="33" y="0"/>
              </a:cxn>
              <a:cxn ang="0">
                <a:pos x="104" y="0"/>
              </a:cxn>
              <a:cxn ang="0">
                <a:pos x="207" y="0"/>
              </a:cxn>
              <a:cxn ang="0">
                <a:pos x="138" y="114"/>
              </a:cxn>
              <a:cxn ang="0">
                <a:pos x="104" y="114"/>
              </a:cxn>
              <a:cxn ang="0">
                <a:pos x="70" y="75"/>
              </a:cxn>
              <a:cxn ang="0">
                <a:pos x="33" y="0"/>
              </a:cxn>
            </a:cxnLst>
            <a:rect l="0" t="0" r="r" b="b"/>
            <a:pathLst>
              <a:path w="967" h="1356">
                <a:moveTo>
                  <a:pt x="966" y="678"/>
                </a:moveTo>
                <a:lnTo>
                  <a:pt x="897" y="678"/>
                </a:lnTo>
                <a:lnTo>
                  <a:pt x="862" y="678"/>
                </a:lnTo>
                <a:lnTo>
                  <a:pt x="862" y="527"/>
                </a:lnTo>
                <a:lnTo>
                  <a:pt x="862" y="490"/>
                </a:lnTo>
                <a:lnTo>
                  <a:pt x="862" y="451"/>
                </a:lnTo>
                <a:lnTo>
                  <a:pt x="828" y="338"/>
                </a:lnTo>
                <a:lnTo>
                  <a:pt x="793" y="264"/>
                </a:lnTo>
                <a:lnTo>
                  <a:pt x="759" y="188"/>
                </a:lnTo>
                <a:lnTo>
                  <a:pt x="655" y="188"/>
                </a:lnTo>
                <a:lnTo>
                  <a:pt x="621" y="188"/>
                </a:lnTo>
                <a:lnTo>
                  <a:pt x="586" y="188"/>
                </a:lnTo>
                <a:lnTo>
                  <a:pt x="551" y="264"/>
                </a:lnTo>
                <a:lnTo>
                  <a:pt x="518" y="264"/>
                </a:lnTo>
                <a:lnTo>
                  <a:pt x="482" y="301"/>
                </a:lnTo>
                <a:lnTo>
                  <a:pt x="482" y="264"/>
                </a:lnTo>
                <a:lnTo>
                  <a:pt x="449" y="226"/>
                </a:lnTo>
                <a:lnTo>
                  <a:pt x="449" y="188"/>
                </a:lnTo>
                <a:lnTo>
                  <a:pt x="414" y="150"/>
                </a:lnTo>
                <a:lnTo>
                  <a:pt x="242" y="150"/>
                </a:lnTo>
                <a:lnTo>
                  <a:pt x="104" y="188"/>
                </a:lnTo>
                <a:lnTo>
                  <a:pt x="104" y="264"/>
                </a:lnTo>
                <a:lnTo>
                  <a:pt x="138" y="301"/>
                </a:lnTo>
                <a:lnTo>
                  <a:pt x="138" y="338"/>
                </a:lnTo>
                <a:lnTo>
                  <a:pt x="104" y="415"/>
                </a:lnTo>
                <a:lnTo>
                  <a:pt x="104" y="451"/>
                </a:lnTo>
                <a:lnTo>
                  <a:pt x="104" y="527"/>
                </a:lnTo>
                <a:lnTo>
                  <a:pt x="104" y="565"/>
                </a:lnTo>
                <a:lnTo>
                  <a:pt x="138" y="678"/>
                </a:lnTo>
                <a:lnTo>
                  <a:pt x="138" y="753"/>
                </a:lnTo>
                <a:lnTo>
                  <a:pt x="104" y="790"/>
                </a:lnTo>
                <a:lnTo>
                  <a:pt x="70" y="865"/>
                </a:lnTo>
                <a:lnTo>
                  <a:pt x="33" y="904"/>
                </a:lnTo>
                <a:lnTo>
                  <a:pt x="33" y="941"/>
                </a:lnTo>
                <a:lnTo>
                  <a:pt x="0" y="1054"/>
                </a:lnTo>
                <a:lnTo>
                  <a:pt x="0" y="1129"/>
                </a:lnTo>
                <a:lnTo>
                  <a:pt x="0" y="1242"/>
                </a:lnTo>
                <a:lnTo>
                  <a:pt x="0" y="1280"/>
                </a:lnTo>
                <a:lnTo>
                  <a:pt x="33" y="1280"/>
                </a:lnTo>
                <a:lnTo>
                  <a:pt x="70" y="1242"/>
                </a:lnTo>
                <a:lnTo>
                  <a:pt x="173" y="1242"/>
                </a:lnTo>
                <a:lnTo>
                  <a:pt x="275" y="1242"/>
                </a:lnTo>
                <a:lnTo>
                  <a:pt x="345" y="1242"/>
                </a:lnTo>
                <a:lnTo>
                  <a:pt x="482" y="1242"/>
                </a:lnTo>
                <a:lnTo>
                  <a:pt x="518" y="1280"/>
                </a:lnTo>
                <a:lnTo>
                  <a:pt x="586" y="1319"/>
                </a:lnTo>
                <a:lnTo>
                  <a:pt x="621" y="1355"/>
                </a:lnTo>
                <a:lnTo>
                  <a:pt x="689" y="1355"/>
                </a:lnTo>
                <a:lnTo>
                  <a:pt x="725" y="1355"/>
                </a:lnTo>
                <a:lnTo>
                  <a:pt x="793" y="1319"/>
                </a:lnTo>
                <a:lnTo>
                  <a:pt x="862" y="1280"/>
                </a:lnTo>
                <a:lnTo>
                  <a:pt x="828" y="1242"/>
                </a:lnTo>
                <a:lnTo>
                  <a:pt x="793" y="1242"/>
                </a:lnTo>
                <a:lnTo>
                  <a:pt x="793" y="828"/>
                </a:lnTo>
                <a:lnTo>
                  <a:pt x="930" y="828"/>
                </a:lnTo>
                <a:lnTo>
                  <a:pt x="930" y="678"/>
                </a:lnTo>
                <a:lnTo>
                  <a:pt x="966" y="678"/>
                </a:lnTo>
                <a:close/>
                <a:moveTo>
                  <a:pt x="33" y="0"/>
                </a:moveTo>
                <a:lnTo>
                  <a:pt x="70" y="38"/>
                </a:lnTo>
                <a:lnTo>
                  <a:pt x="104" y="0"/>
                </a:lnTo>
                <a:lnTo>
                  <a:pt x="138" y="0"/>
                </a:lnTo>
                <a:lnTo>
                  <a:pt x="207" y="0"/>
                </a:lnTo>
                <a:lnTo>
                  <a:pt x="138" y="75"/>
                </a:lnTo>
                <a:lnTo>
                  <a:pt x="138" y="114"/>
                </a:lnTo>
                <a:lnTo>
                  <a:pt x="104" y="150"/>
                </a:lnTo>
                <a:lnTo>
                  <a:pt x="104" y="114"/>
                </a:lnTo>
                <a:lnTo>
                  <a:pt x="70" y="114"/>
                </a:lnTo>
                <a:lnTo>
                  <a:pt x="70" y="75"/>
                </a:lnTo>
                <a:lnTo>
                  <a:pt x="33" y="38"/>
                </a:lnTo>
                <a:lnTo>
                  <a:pt x="33"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2" name="Freeform 38"/>
          <p:cNvSpPr>
            <a:spLocks noChangeArrowheads="1"/>
          </p:cNvSpPr>
          <p:nvPr/>
        </p:nvSpPr>
        <p:spPr bwMode="auto">
          <a:xfrm>
            <a:off x="2576273" y="3639265"/>
            <a:ext cx="315393" cy="393161"/>
          </a:xfrm>
          <a:custGeom>
            <a:avLst/>
            <a:gdLst/>
            <a:ahLst/>
            <a:cxnLst>
              <a:cxn ang="0">
                <a:pos x="966" y="527"/>
              </a:cxn>
              <a:cxn ang="0">
                <a:pos x="897" y="527"/>
              </a:cxn>
              <a:cxn ang="0">
                <a:pos x="862" y="527"/>
              </a:cxn>
              <a:cxn ang="0">
                <a:pos x="862" y="377"/>
              </a:cxn>
              <a:cxn ang="0">
                <a:pos x="862" y="338"/>
              </a:cxn>
              <a:cxn ang="0">
                <a:pos x="862" y="301"/>
              </a:cxn>
              <a:cxn ang="0">
                <a:pos x="828" y="188"/>
              </a:cxn>
              <a:cxn ang="0">
                <a:pos x="793" y="114"/>
              </a:cxn>
              <a:cxn ang="0">
                <a:pos x="759" y="38"/>
              </a:cxn>
              <a:cxn ang="0">
                <a:pos x="655" y="38"/>
              </a:cxn>
              <a:cxn ang="0">
                <a:pos x="621" y="38"/>
              </a:cxn>
              <a:cxn ang="0">
                <a:pos x="586" y="38"/>
              </a:cxn>
              <a:cxn ang="0">
                <a:pos x="551" y="114"/>
              </a:cxn>
              <a:cxn ang="0">
                <a:pos x="518" y="114"/>
              </a:cxn>
              <a:cxn ang="0">
                <a:pos x="482" y="150"/>
              </a:cxn>
              <a:cxn ang="0">
                <a:pos x="482" y="114"/>
              </a:cxn>
              <a:cxn ang="0">
                <a:pos x="449" y="75"/>
              </a:cxn>
              <a:cxn ang="0">
                <a:pos x="449" y="38"/>
              </a:cxn>
              <a:cxn ang="0">
                <a:pos x="414" y="0"/>
              </a:cxn>
              <a:cxn ang="0">
                <a:pos x="242" y="0"/>
              </a:cxn>
              <a:cxn ang="0">
                <a:pos x="104" y="38"/>
              </a:cxn>
              <a:cxn ang="0">
                <a:pos x="104" y="114"/>
              </a:cxn>
              <a:cxn ang="0">
                <a:pos x="138" y="150"/>
              </a:cxn>
              <a:cxn ang="0">
                <a:pos x="138" y="188"/>
              </a:cxn>
              <a:cxn ang="0">
                <a:pos x="104" y="264"/>
              </a:cxn>
              <a:cxn ang="0">
                <a:pos x="104" y="301"/>
              </a:cxn>
              <a:cxn ang="0">
                <a:pos x="104" y="377"/>
              </a:cxn>
              <a:cxn ang="0">
                <a:pos x="104" y="415"/>
              </a:cxn>
              <a:cxn ang="0">
                <a:pos x="138" y="527"/>
              </a:cxn>
              <a:cxn ang="0">
                <a:pos x="138" y="602"/>
              </a:cxn>
              <a:cxn ang="0">
                <a:pos x="104" y="640"/>
              </a:cxn>
              <a:cxn ang="0">
                <a:pos x="70" y="715"/>
              </a:cxn>
              <a:cxn ang="0">
                <a:pos x="33" y="753"/>
              </a:cxn>
              <a:cxn ang="0">
                <a:pos x="33" y="790"/>
              </a:cxn>
              <a:cxn ang="0">
                <a:pos x="0" y="904"/>
              </a:cxn>
              <a:cxn ang="0">
                <a:pos x="0" y="978"/>
              </a:cxn>
              <a:cxn ang="0">
                <a:pos x="0" y="1092"/>
              </a:cxn>
              <a:cxn ang="0">
                <a:pos x="0" y="1130"/>
              </a:cxn>
              <a:cxn ang="0">
                <a:pos x="33" y="1130"/>
              </a:cxn>
              <a:cxn ang="0">
                <a:pos x="70" y="1092"/>
              </a:cxn>
              <a:cxn ang="0">
                <a:pos x="173" y="1092"/>
              </a:cxn>
              <a:cxn ang="0">
                <a:pos x="275" y="1092"/>
              </a:cxn>
              <a:cxn ang="0">
                <a:pos x="345" y="1092"/>
              </a:cxn>
              <a:cxn ang="0">
                <a:pos x="482" y="1092"/>
              </a:cxn>
              <a:cxn ang="0">
                <a:pos x="518" y="1130"/>
              </a:cxn>
              <a:cxn ang="0">
                <a:pos x="586" y="1167"/>
              </a:cxn>
              <a:cxn ang="0">
                <a:pos x="621" y="1205"/>
              </a:cxn>
              <a:cxn ang="0">
                <a:pos x="689" y="1205"/>
              </a:cxn>
              <a:cxn ang="0">
                <a:pos x="725" y="1205"/>
              </a:cxn>
              <a:cxn ang="0">
                <a:pos x="793" y="1167"/>
              </a:cxn>
              <a:cxn ang="0">
                <a:pos x="862" y="1130"/>
              </a:cxn>
              <a:cxn ang="0">
                <a:pos x="828" y="1092"/>
              </a:cxn>
              <a:cxn ang="0">
                <a:pos x="793" y="1092"/>
              </a:cxn>
              <a:cxn ang="0">
                <a:pos x="793" y="678"/>
              </a:cxn>
              <a:cxn ang="0">
                <a:pos x="930" y="678"/>
              </a:cxn>
              <a:cxn ang="0">
                <a:pos x="930" y="527"/>
              </a:cxn>
              <a:cxn ang="0">
                <a:pos x="966" y="527"/>
              </a:cxn>
            </a:cxnLst>
            <a:rect l="0" t="0" r="r" b="b"/>
            <a:pathLst>
              <a:path w="967" h="1206">
                <a:moveTo>
                  <a:pt x="966" y="527"/>
                </a:moveTo>
                <a:lnTo>
                  <a:pt x="897" y="527"/>
                </a:lnTo>
                <a:lnTo>
                  <a:pt x="862" y="527"/>
                </a:lnTo>
                <a:lnTo>
                  <a:pt x="862" y="377"/>
                </a:lnTo>
                <a:lnTo>
                  <a:pt x="862" y="338"/>
                </a:lnTo>
                <a:lnTo>
                  <a:pt x="862" y="301"/>
                </a:lnTo>
                <a:lnTo>
                  <a:pt x="828" y="188"/>
                </a:lnTo>
                <a:lnTo>
                  <a:pt x="793" y="114"/>
                </a:lnTo>
                <a:lnTo>
                  <a:pt x="759" y="38"/>
                </a:lnTo>
                <a:lnTo>
                  <a:pt x="655" y="38"/>
                </a:lnTo>
                <a:lnTo>
                  <a:pt x="621" y="38"/>
                </a:lnTo>
                <a:lnTo>
                  <a:pt x="586" y="38"/>
                </a:lnTo>
                <a:lnTo>
                  <a:pt x="551" y="114"/>
                </a:lnTo>
                <a:lnTo>
                  <a:pt x="518" y="114"/>
                </a:lnTo>
                <a:lnTo>
                  <a:pt x="482" y="150"/>
                </a:lnTo>
                <a:lnTo>
                  <a:pt x="482" y="114"/>
                </a:lnTo>
                <a:lnTo>
                  <a:pt x="449" y="75"/>
                </a:lnTo>
                <a:lnTo>
                  <a:pt x="449" y="38"/>
                </a:lnTo>
                <a:lnTo>
                  <a:pt x="414" y="0"/>
                </a:lnTo>
                <a:lnTo>
                  <a:pt x="242" y="0"/>
                </a:lnTo>
                <a:lnTo>
                  <a:pt x="104" y="38"/>
                </a:lnTo>
                <a:lnTo>
                  <a:pt x="104" y="114"/>
                </a:lnTo>
                <a:lnTo>
                  <a:pt x="138" y="150"/>
                </a:lnTo>
                <a:lnTo>
                  <a:pt x="138" y="188"/>
                </a:lnTo>
                <a:lnTo>
                  <a:pt x="104" y="264"/>
                </a:lnTo>
                <a:lnTo>
                  <a:pt x="104" y="301"/>
                </a:lnTo>
                <a:lnTo>
                  <a:pt x="104" y="377"/>
                </a:lnTo>
                <a:lnTo>
                  <a:pt x="104" y="415"/>
                </a:lnTo>
                <a:lnTo>
                  <a:pt x="138" y="527"/>
                </a:lnTo>
                <a:lnTo>
                  <a:pt x="138" y="602"/>
                </a:lnTo>
                <a:lnTo>
                  <a:pt x="104" y="640"/>
                </a:lnTo>
                <a:lnTo>
                  <a:pt x="70" y="715"/>
                </a:lnTo>
                <a:lnTo>
                  <a:pt x="33" y="753"/>
                </a:lnTo>
                <a:lnTo>
                  <a:pt x="33" y="790"/>
                </a:lnTo>
                <a:lnTo>
                  <a:pt x="0" y="904"/>
                </a:lnTo>
                <a:lnTo>
                  <a:pt x="0" y="978"/>
                </a:lnTo>
                <a:lnTo>
                  <a:pt x="0" y="1092"/>
                </a:lnTo>
                <a:lnTo>
                  <a:pt x="0" y="1130"/>
                </a:lnTo>
                <a:lnTo>
                  <a:pt x="33" y="1130"/>
                </a:lnTo>
                <a:lnTo>
                  <a:pt x="70" y="1092"/>
                </a:lnTo>
                <a:lnTo>
                  <a:pt x="173" y="1092"/>
                </a:lnTo>
                <a:lnTo>
                  <a:pt x="275" y="1092"/>
                </a:lnTo>
                <a:lnTo>
                  <a:pt x="345" y="1092"/>
                </a:lnTo>
                <a:lnTo>
                  <a:pt x="482" y="1092"/>
                </a:lnTo>
                <a:lnTo>
                  <a:pt x="518" y="1130"/>
                </a:lnTo>
                <a:lnTo>
                  <a:pt x="586" y="1167"/>
                </a:lnTo>
                <a:lnTo>
                  <a:pt x="621" y="1205"/>
                </a:lnTo>
                <a:lnTo>
                  <a:pt x="689" y="1205"/>
                </a:lnTo>
                <a:lnTo>
                  <a:pt x="725" y="1205"/>
                </a:lnTo>
                <a:lnTo>
                  <a:pt x="793" y="1167"/>
                </a:lnTo>
                <a:lnTo>
                  <a:pt x="862" y="1130"/>
                </a:lnTo>
                <a:lnTo>
                  <a:pt x="828" y="1092"/>
                </a:lnTo>
                <a:lnTo>
                  <a:pt x="793" y="1092"/>
                </a:lnTo>
                <a:lnTo>
                  <a:pt x="793" y="678"/>
                </a:lnTo>
                <a:lnTo>
                  <a:pt x="930" y="678"/>
                </a:lnTo>
                <a:lnTo>
                  <a:pt x="930" y="527"/>
                </a:lnTo>
                <a:lnTo>
                  <a:pt x="966" y="527"/>
                </a:lnTo>
              </a:path>
            </a:pathLst>
          </a:custGeom>
          <a:noFill/>
          <a:ln w="3600">
            <a:solidFill>
              <a:srgbClr val="000000"/>
            </a:solidFill>
            <a:round/>
            <a:headEnd/>
            <a:tailEnd/>
          </a:ln>
          <a:effectLst/>
        </p:spPr>
        <p:txBody>
          <a:bodyPr/>
          <a:lstStyle/>
          <a:p>
            <a:endParaRPr lang="es-ES_tradnl" sz="1633"/>
          </a:p>
        </p:txBody>
      </p:sp>
      <p:sp>
        <p:nvSpPr>
          <p:cNvPr id="11303" name="Freeform 39"/>
          <p:cNvSpPr>
            <a:spLocks noChangeArrowheads="1"/>
          </p:cNvSpPr>
          <p:nvPr/>
        </p:nvSpPr>
        <p:spPr bwMode="auto">
          <a:xfrm>
            <a:off x="2587795" y="3590300"/>
            <a:ext cx="56165" cy="48965"/>
          </a:xfrm>
          <a:custGeom>
            <a:avLst/>
            <a:gdLst/>
            <a:ahLst/>
            <a:cxnLst>
              <a:cxn ang="0">
                <a:pos x="0" y="0"/>
              </a:cxn>
              <a:cxn ang="0">
                <a:pos x="35" y="38"/>
              </a:cxn>
              <a:cxn ang="0">
                <a:pos x="71" y="0"/>
              </a:cxn>
              <a:cxn ang="0">
                <a:pos x="104" y="0"/>
              </a:cxn>
              <a:cxn ang="0">
                <a:pos x="173" y="0"/>
              </a:cxn>
              <a:cxn ang="0">
                <a:pos x="104" y="75"/>
              </a:cxn>
              <a:cxn ang="0">
                <a:pos x="104" y="114"/>
              </a:cxn>
              <a:cxn ang="0">
                <a:pos x="71" y="150"/>
              </a:cxn>
              <a:cxn ang="0">
                <a:pos x="71" y="114"/>
              </a:cxn>
              <a:cxn ang="0">
                <a:pos x="35" y="114"/>
              </a:cxn>
              <a:cxn ang="0">
                <a:pos x="35" y="75"/>
              </a:cxn>
              <a:cxn ang="0">
                <a:pos x="0" y="38"/>
              </a:cxn>
              <a:cxn ang="0">
                <a:pos x="0" y="0"/>
              </a:cxn>
            </a:cxnLst>
            <a:rect l="0" t="0" r="r" b="b"/>
            <a:pathLst>
              <a:path w="174" h="151">
                <a:moveTo>
                  <a:pt x="0" y="0"/>
                </a:moveTo>
                <a:lnTo>
                  <a:pt x="35" y="38"/>
                </a:lnTo>
                <a:lnTo>
                  <a:pt x="71" y="0"/>
                </a:lnTo>
                <a:lnTo>
                  <a:pt x="104" y="0"/>
                </a:lnTo>
                <a:lnTo>
                  <a:pt x="173" y="0"/>
                </a:lnTo>
                <a:lnTo>
                  <a:pt x="104" y="75"/>
                </a:lnTo>
                <a:lnTo>
                  <a:pt x="104" y="114"/>
                </a:lnTo>
                <a:lnTo>
                  <a:pt x="71" y="150"/>
                </a:lnTo>
                <a:lnTo>
                  <a:pt x="71" y="114"/>
                </a:lnTo>
                <a:lnTo>
                  <a:pt x="35" y="114"/>
                </a:lnTo>
                <a:lnTo>
                  <a:pt x="35" y="75"/>
                </a:lnTo>
                <a:lnTo>
                  <a:pt x="0" y="38"/>
                </a:lnTo>
                <a:lnTo>
                  <a:pt x="0" y="0"/>
                </a:lnTo>
              </a:path>
            </a:pathLst>
          </a:custGeom>
          <a:noFill/>
          <a:ln w="3600">
            <a:solidFill>
              <a:srgbClr val="000000"/>
            </a:solidFill>
            <a:round/>
            <a:headEnd/>
            <a:tailEnd/>
          </a:ln>
          <a:effectLst/>
        </p:spPr>
        <p:txBody>
          <a:bodyPr/>
          <a:lstStyle/>
          <a:p>
            <a:endParaRPr lang="es-ES_tradnl" sz="1633"/>
          </a:p>
        </p:txBody>
      </p:sp>
      <p:sp>
        <p:nvSpPr>
          <p:cNvPr id="11304" name="Freeform 40"/>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5" name="Freeform 41"/>
          <p:cNvSpPr>
            <a:spLocks noChangeArrowheads="1"/>
          </p:cNvSpPr>
          <p:nvPr/>
        </p:nvSpPr>
        <p:spPr bwMode="auto">
          <a:xfrm>
            <a:off x="2564751" y="3306588"/>
            <a:ext cx="203061" cy="295231"/>
          </a:xfrm>
          <a:custGeom>
            <a:avLst/>
            <a:gdLst/>
            <a:ahLst/>
            <a:cxnLst>
              <a:cxn ang="0">
                <a:pos x="69" y="904"/>
              </a:cxn>
              <a:cxn ang="0">
                <a:pos x="0" y="790"/>
              </a:cxn>
              <a:cxn ang="0">
                <a:pos x="34" y="753"/>
              </a:cxn>
              <a:cxn ang="0">
                <a:pos x="69" y="753"/>
              </a:cxn>
              <a:cxn ang="0">
                <a:pos x="69" y="715"/>
              </a:cxn>
              <a:cxn ang="0">
                <a:pos x="69" y="678"/>
              </a:cxn>
              <a:cxn ang="0">
                <a:pos x="104" y="678"/>
              </a:cxn>
              <a:cxn ang="0">
                <a:pos x="172" y="678"/>
              </a:cxn>
              <a:cxn ang="0">
                <a:pos x="242" y="678"/>
              </a:cxn>
              <a:cxn ang="0">
                <a:pos x="242" y="640"/>
              </a:cxn>
              <a:cxn ang="0">
                <a:pos x="242" y="601"/>
              </a:cxn>
              <a:cxn ang="0">
                <a:pos x="242" y="565"/>
              </a:cxn>
              <a:cxn ang="0">
                <a:pos x="242" y="527"/>
              </a:cxn>
              <a:cxn ang="0">
                <a:pos x="208" y="527"/>
              </a:cxn>
              <a:cxn ang="0">
                <a:pos x="208" y="490"/>
              </a:cxn>
              <a:cxn ang="0">
                <a:pos x="208" y="451"/>
              </a:cxn>
              <a:cxn ang="0">
                <a:pos x="242" y="415"/>
              </a:cxn>
              <a:cxn ang="0">
                <a:pos x="276" y="377"/>
              </a:cxn>
              <a:cxn ang="0">
                <a:pos x="276" y="264"/>
              </a:cxn>
              <a:cxn ang="0">
                <a:pos x="208" y="301"/>
              </a:cxn>
              <a:cxn ang="0">
                <a:pos x="172" y="301"/>
              </a:cxn>
              <a:cxn ang="0">
                <a:pos x="172" y="264"/>
              </a:cxn>
              <a:cxn ang="0">
                <a:pos x="172" y="227"/>
              </a:cxn>
              <a:cxn ang="0">
                <a:pos x="172" y="188"/>
              </a:cxn>
              <a:cxn ang="0">
                <a:pos x="483" y="188"/>
              </a:cxn>
              <a:cxn ang="0">
                <a:pos x="483" y="37"/>
              </a:cxn>
              <a:cxn ang="0">
                <a:pos x="517" y="37"/>
              </a:cxn>
              <a:cxn ang="0">
                <a:pos x="552" y="0"/>
              </a:cxn>
              <a:cxn ang="0">
                <a:pos x="621" y="0"/>
              </a:cxn>
              <a:cxn ang="0">
                <a:pos x="552" y="227"/>
              </a:cxn>
              <a:cxn ang="0">
                <a:pos x="517" y="377"/>
              </a:cxn>
              <a:cxn ang="0">
                <a:pos x="483" y="451"/>
              </a:cxn>
              <a:cxn ang="0">
                <a:pos x="449" y="527"/>
              </a:cxn>
              <a:cxn ang="0">
                <a:pos x="414" y="601"/>
              </a:cxn>
              <a:cxn ang="0">
                <a:pos x="379" y="715"/>
              </a:cxn>
              <a:cxn ang="0">
                <a:pos x="346" y="790"/>
              </a:cxn>
              <a:cxn ang="0">
                <a:pos x="276" y="829"/>
              </a:cxn>
              <a:cxn ang="0">
                <a:pos x="242" y="865"/>
              </a:cxn>
              <a:cxn ang="0">
                <a:pos x="172" y="865"/>
              </a:cxn>
              <a:cxn ang="0">
                <a:pos x="139" y="865"/>
              </a:cxn>
              <a:cxn ang="0">
                <a:pos x="104" y="904"/>
              </a:cxn>
              <a:cxn ang="0">
                <a:pos x="69" y="865"/>
              </a:cxn>
              <a:cxn ang="0">
                <a:pos x="69" y="904"/>
              </a:cxn>
            </a:cxnLst>
            <a:rect l="0" t="0" r="r" b="b"/>
            <a:pathLst>
              <a:path w="622" h="905">
                <a:moveTo>
                  <a:pt x="69" y="904"/>
                </a:moveTo>
                <a:lnTo>
                  <a:pt x="0" y="790"/>
                </a:lnTo>
                <a:lnTo>
                  <a:pt x="34" y="753"/>
                </a:lnTo>
                <a:lnTo>
                  <a:pt x="69" y="753"/>
                </a:lnTo>
                <a:lnTo>
                  <a:pt x="69" y="715"/>
                </a:lnTo>
                <a:lnTo>
                  <a:pt x="69" y="678"/>
                </a:lnTo>
                <a:lnTo>
                  <a:pt x="104" y="678"/>
                </a:lnTo>
                <a:lnTo>
                  <a:pt x="172" y="678"/>
                </a:lnTo>
                <a:lnTo>
                  <a:pt x="242" y="678"/>
                </a:lnTo>
                <a:lnTo>
                  <a:pt x="242" y="640"/>
                </a:lnTo>
                <a:lnTo>
                  <a:pt x="242" y="601"/>
                </a:lnTo>
                <a:lnTo>
                  <a:pt x="242" y="565"/>
                </a:lnTo>
                <a:lnTo>
                  <a:pt x="242" y="527"/>
                </a:lnTo>
                <a:lnTo>
                  <a:pt x="208" y="527"/>
                </a:lnTo>
                <a:lnTo>
                  <a:pt x="208" y="490"/>
                </a:lnTo>
                <a:lnTo>
                  <a:pt x="208" y="451"/>
                </a:lnTo>
                <a:lnTo>
                  <a:pt x="242" y="415"/>
                </a:lnTo>
                <a:lnTo>
                  <a:pt x="276" y="377"/>
                </a:lnTo>
                <a:lnTo>
                  <a:pt x="276" y="264"/>
                </a:lnTo>
                <a:lnTo>
                  <a:pt x="208" y="301"/>
                </a:lnTo>
                <a:lnTo>
                  <a:pt x="172" y="301"/>
                </a:lnTo>
                <a:lnTo>
                  <a:pt x="172" y="264"/>
                </a:lnTo>
                <a:lnTo>
                  <a:pt x="172" y="227"/>
                </a:lnTo>
                <a:lnTo>
                  <a:pt x="172" y="188"/>
                </a:lnTo>
                <a:lnTo>
                  <a:pt x="483" y="188"/>
                </a:lnTo>
                <a:lnTo>
                  <a:pt x="483" y="37"/>
                </a:lnTo>
                <a:lnTo>
                  <a:pt x="517" y="37"/>
                </a:lnTo>
                <a:lnTo>
                  <a:pt x="552" y="0"/>
                </a:lnTo>
                <a:lnTo>
                  <a:pt x="621" y="0"/>
                </a:lnTo>
                <a:lnTo>
                  <a:pt x="552" y="227"/>
                </a:lnTo>
                <a:lnTo>
                  <a:pt x="517" y="377"/>
                </a:lnTo>
                <a:lnTo>
                  <a:pt x="483" y="451"/>
                </a:lnTo>
                <a:lnTo>
                  <a:pt x="449" y="527"/>
                </a:lnTo>
                <a:lnTo>
                  <a:pt x="414" y="601"/>
                </a:lnTo>
                <a:lnTo>
                  <a:pt x="379" y="715"/>
                </a:lnTo>
                <a:lnTo>
                  <a:pt x="346" y="790"/>
                </a:lnTo>
                <a:lnTo>
                  <a:pt x="276" y="829"/>
                </a:lnTo>
                <a:lnTo>
                  <a:pt x="242" y="865"/>
                </a:lnTo>
                <a:lnTo>
                  <a:pt x="172" y="865"/>
                </a:lnTo>
                <a:lnTo>
                  <a:pt x="139" y="865"/>
                </a:lnTo>
                <a:lnTo>
                  <a:pt x="104" y="904"/>
                </a:lnTo>
                <a:lnTo>
                  <a:pt x="69" y="865"/>
                </a:lnTo>
                <a:lnTo>
                  <a:pt x="69" y="904"/>
                </a:lnTo>
              </a:path>
            </a:pathLst>
          </a:custGeom>
          <a:noFill/>
          <a:ln w="3600">
            <a:solidFill>
              <a:srgbClr val="000000"/>
            </a:solidFill>
            <a:round/>
            <a:headEnd/>
            <a:tailEnd/>
          </a:ln>
          <a:effectLst/>
        </p:spPr>
        <p:txBody>
          <a:bodyPr/>
          <a:lstStyle/>
          <a:p>
            <a:endParaRPr lang="es-ES_tradnl" sz="1633"/>
          </a:p>
        </p:txBody>
      </p:sp>
      <p:sp>
        <p:nvSpPr>
          <p:cNvPr id="11306" name="Freeform 42"/>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7" name="Freeform 43"/>
          <p:cNvSpPr>
            <a:spLocks noChangeArrowheads="1"/>
          </p:cNvSpPr>
          <p:nvPr/>
        </p:nvSpPr>
        <p:spPr bwMode="auto">
          <a:xfrm>
            <a:off x="2508586" y="3368517"/>
            <a:ext cx="146895" cy="197300"/>
          </a:xfrm>
          <a:custGeom>
            <a:avLst/>
            <a:gdLst/>
            <a:ahLst/>
            <a:cxnLst>
              <a:cxn ang="0">
                <a:pos x="70" y="150"/>
              </a:cxn>
              <a:cxn ang="0">
                <a:pos x="138" y="150"/>
              </a:cxn>
              <a:cxn ang="0">
                <a:pos x="172" y="150"/>
              </a:cxn>
              <a:cxn ang="0">
                <a:pos x="207" y="150"/>
              </a:cxn>
              <a:cxn ang="0">
                <a:pos x="207" y="113"/>
              </a:cxn>
              <a:cxn ang="0">
                <a:pos x="207" y="76"/>
              </a:cxn>
              <a:cxn ang="0">
                <a:pos x="207" y="38"/>
              </a:cxn>
              <a:cxn ang="0">
                <a:pos x="207" y="0"/>
              </a:cxn>
              <a:cxn ang="0">
                <a:pos x="276" y="0"/>
              </a:cxn>
              <a:cxn ang="0">
                <a:pos x="310" y="38"/>
              </a:cxn>
              <a:cxn ang="0">
                <a:pos x="345" y="0"/>
              </a:cxn>
              <a:cxn ang="0">
                <a:pos x="345" y="38"/>
              </a:cxn>
              <a:cxn ang="0">
                <a:pos x="345" y="76"/>
              </a:cxn>
              <a:cxn ang="0">
                <a:pos x="345" y="113"/>
              </a:cxn>
              <a:cxn ang="0">
                <a:pos x="380" y="113"/>
              </a:cxn>
              <a:cxn ang="0">
                <a:pos x="449" y="76"/>
              </a:cxn>
              <a:cxn ang="0">
                <a:pos x="449" y="188"/>
              </a:cxn>
              <a:cxn ang="0">
                <a:pos x="414" y="227"/>
              </a:cxn>
              <a:cxn ang="0">
                <a:pos x="380" y="263"/>
              </a:cxn>
              <a:cxn ang="0">
                <a:pos x="380" y="301"/>
              </a:cxn>
              <a:cxn ang="0">
                <a:pos x="380" y="338"/>
              </a:cxn>
              <a:cxn ang="0">
                <a:pos x="414" y="338"/>
              </a:cxn>
              <a:cxn ang="0">
                <a:pos x="414" y="377"/>
              </a:cxn>
              <a:cxn ang="0">
                <a:pos x="414" y="413"/>
              </a:cxn>
              <a:cxn ang="0">
                <a:pos x="414" y="451"/>
              </a:cxn>
              <a:cxn ang="0">
                <a:pos x="414" y="490"/>
              </a:cxn>
              <a:cxn ang="0">
                <a:pos x="345" y="490"/>
              </a:cxn>
              <a:cxn ang="0">
                <a:pos x="276" y="490"/>
              </a:cxn>
              <a:cxn ang="0">
                <a:pos x="241" y="490"/>
              </a:cxn>
              <a:cxn ang="0">
                <a:pos x="241" y="527"/>
              </a:cxn>
              <a:cxn ang="0">
                <a:pos x="241" y="565"/>
              </a:cxn>
              <a:cxn ang="0">
                <a:pos x="207" y="565"/>
              </a:cxn>
              <a:cxn ang="0">
                <a:pos x="172" y="601"/>
              </a:cxn>
              <a:cxn ang="0">
                <a:pos x="138" y="565"/>
              </a:cxn>
              <a:cxn ang="0">
                <a:pos x="70" y="451"/>
              </a:cxn>
              <a:cxn ang="0">
                <a:pos x="33" y="338"/>
              </a:cxn>
              <a:cxn ang="0">
                <a:pos x="0" y="301"/>
              </a:cxn>
              <a:cxn ang="0">
                <a:pos x="0" y="263"/>
              </a:cxn>
              <a:cxn ang="0">
                <a:pos x="33" y="301"/>
              </a:cxn>
              <a:cxn ang="0">
                <a:pos x="33" y="188"/>
              </a:cxn>
              <a:cxn ang="0">
                <a:pos x="70" y="150"/>
              </a:cxn>
            </a:cxnLst>
            <a:rect l="0" t="0" r="r" b="b"/>
            <a:pathLst>
              <a:path w="450" h="602">
                <a:moveTo>
                  <a:pt x="70" y="150"/>
                </a:moveTo>
                <a:lnTo>
                  <a:pt x="138" y="150"/>
                </a:lnTo>
                <a:lnTo>
                  <a:pt x="172" y="150"/>
                </a:lnTo>
                <a:lnTo>
                  <a:pt x="207" y="150"/>
                </a:lnTo>
                <a:lnTo>
                  <a:pt x="207" y="113"/>
                </a:lnTo>
                <a:lnTo>
                  <a:pt x="207" y="76"/>
                </a:lnTo>
                <a:lnTo>
                  <a:pt x="207" y="38"/>
                </a:lnTo>
                <a:lnTo>
                  <a:pt x="207" y="0"/>
                </a:lnTo>
                <a:lnTo>
                  <a:pt x="276" y="0"/>
                </a:lnTo>
                <a:lnTo>
                  <a:pt x="310" y="38"/>
                </a:lnTo>
                <a:lnTo>
                  <a:pt x="345" y="0"/>
                </a:lnTo>
                <a:lnTo>
                  <a:pt x="345" y="38"/>
                </a:lnTo>
                <a:lnTo>
                  <a:pt x="345" y="76"/>
                </a:lnTo>
                <a:lnTo>
                  <a:pt x="345" y="113"/>
                </a:lnTo>
                <a:lnTo>
                  <a:pt x="380" y="113"/>
                </a:lnTo>
                <a:lnTo>
                  <a:pt x="449" y="76"/>
                </a:lnTo>
                <a:lnTo>
                  <a:pt x="449" y="188"/>
                </a:lnTo>
                <a:lnTo>
                  <a:pt x="414" y="227"/>
                </a:lnTo>
                <a:lnTo>
                  <a:pt x="380" y="263"/>
                </a:lnTo>
                <a:lnTo>
                  <a:pt x="380" y="301"/>
                </a:lnTo>
                <a:lnTo>
                  <a:pt x="380" y="338"/>
                </a:lnTo>
                <a:lnTo>
                  <a:pt x="414" y="338"/>
                </a:lnTo>
                <a:lnTo>
                  <a:pt x="414" y="377"/>
                </a:lnTo>
                <a:lnTo>
                  <a:pt x="414" y="413"/>
                </a:lnTo>
                <a:lnTo>
                  <a:pt x="414" y="451"/>
                </a:lnTo>
                <a:lnTo>
                  <a:pt x="414" y="490"/>
                </a:lnTo>
                <a:lnTo>
                  <a:pt x="345" y="490"/>
                </a:lnTo>
                <a:lnTo>
                  <a:pt x="276" y="490"/>
                </a:lnTo>
                <a:lnTo>
                  <a:pt x="241" y="490"/>
                </a:lnTo>
                <a:lnTo>
                  <a:pt x="241" y="527"/>
                </a:lnTo>
                <a:lnTo>
                  <a:pt x="241" y="565"/>
                </a:lnTo>
                <a:lnTo>
                  <a:pt x="207" y="565"/>
                </a:lnTo>
                <a:lnTo>
                  <a:pt x="172" y="601"/>
                </a:lnTo>
                <a:lnTo>
                  <a:pt x="138" y="565"/>
                </a:lnTo>
                <a:lnTo>
                  <a:pt x="70" y="451"/>
                </a:lnTo>
                <a:lnTo>
                  <a:pt x="33" y="338"/>
                </a:lnTo>
                <a:lnTo>
                  <a:pt x="0" y="301"/>
                </a:lnTo>
                <a:lnTo>
                  <a:pt x="0" y="263"/>
                </a:lnTo>
                <a:lnTo>
                  <a:pt x="33" y="301"/>
                </a:lnTo>
                <a:lnTo>
                  <a:pt x="33" y="188"/>
                </a:lnTo>
                <a:lnTo>
                  <a:pt x="70" y="150"/>
                </a:lnTo>
              </a:path>
            </a:pathLst>
          </a:custGeom>
          <a:noFill/>
          <a:ln w="3600">
            <a:solidFill>
              <a:srgbClr val="000000"/>
            </a:solidFill>
            <a:round/>
            <a:headEnd/>
            <a:tailEnd/>
          </a:ln>
          <a:effectLst/>
        </p:spPr>
        <p:txBody>
          <a:bodyPr/>
          <a:lstStyle/>
          <a:p>
            <a:endParaRPr lang="es-ES_tradnl" sz="1633"/>
          </a:p>
        </p:txBody>
      </p:sp>
      <p:sp>
        <p:nvSpPr>
          <p:cNvPr id="11308" name="Freeform 44"/>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09" name="Freeform 45"/>
          <p:cNvSpPr>
            <a:spLocks noChangeArrowheads="1"/>
          </p:cNvSpPr>
          <p:nvPr/>
        </p:nvSpPr>
        <p:spPr bwMode="auto">
          <a:xfrm>
            <a:off x="2655480" y="3110727"/>
            <a:ext cx="292351" cy="208822"/>
          </a:xfrm>
          <a:custGeom>
            <a:avLst/>
            <a:gdLst/>
            <a:ahLst/>
            <a:cxnLst>
              <a:cxn ang="0">
                <a:pos x="896" y="490"/>
              </a:cxn>
              <a:cxn ang="0">
                <a:pos x="862" y="452"/>
              </a:cxn>
              <a:cxn ang="0">
                <a:pos x="828" y="415"/>
              </a:cxn>
              <a:cxn ang="0">
                <a:pos x="793" y="378"/>
              </a:cxn>
              <a:cxn ang="0">
                <a:pos x="725" y="264"/>
              </a:cxn>
              <a:cxn ang="0">
                <a:pos x="689" y="227"/>
              </a:cxn>
              <a:cxn ang="0">
                <a:pos x="655" y="188"/>
              </a:cxn>
              <a:cxn ang="0">
                <a:pos x="621" y="114"/>
              </a:cxn>
              <a:cxn ang="0">
                <a:pos x="586" y="76"/>
              </a:cxn>
              <a:cxn ang="0">
                <a:pos x="551" y="0"/>
              </a:cxn>
              <a:cxn ang="0">
                <a:pos x="483" y="76"/>
              </a:cxn>
              <a:cxn ang="0">
                <a:pos x="449" y="114"/>
              </a:cxn>
              <a:cxn ang="0">
                <a:pos x="449" y="151"/>
              </a:cxn>
              <a:cxn ang="0">
                <a:pos x="379" y="151"/>
              </a:cxn>
              <a:cxn ang="0">
                <a:pos x="276" y="188"/>
              </a:cxn>
              <a:cxn ang="0">
                <a:pos x="207" y="227"/>
              </a:cxn>
              <a:cxn ang="0">
                <a:pos x="138" y="264"/>
              </a:cxn>
              <a:cxn ang="0">
                <a:pos x="70" y="227"/>
              </a:cxn>
              <a:cxn ang="0">
                <a:pos x="33" y="264"/>
              </a:cxn>
              <a:cxn ang="0">
                <a:pos x="0" y="338"/>
              </a:cxn>
              <a:cxn ang="0">
                <a:pos x="33" y="378"/>
              </a:cxn>
              <a:cxn ang="0">
                <a:pos x="33" y="415"/>
              </a:cxn>
              <a:cxn ang="0">
                <a:pos x="70" y="452"/>
              </a:cxn>
              <a:cxn ang="0">
                <a:pos x="103" y="528"/>
              </a:cxn>
              <a:cxn ang="0">
                <a:pos x="138" y="602"/>
              </a:cxn>
              <a:cxn ang="0">
                <a:pos x="172" y="640"/>
              </a:cxn>
              <a:cxn ang="0">
                <a:pos x="207" y="640"/>
              </a:cxn>
              <a:cxn ang="0">
                <a:pos x="241" y="640"/>
              </a:cxn>
              <a:cxn ang="0">
                <a:pos x="276" y="602"/>
              </a:cxn>
              <a:cxn ang="0">
                <a:pos x="345" y="602"/>
              </a:cxn>
              <a:cxn ang="0">
                <a:pos x="379" y="565"/>
              </a:cxn>
              <a:cxn ang="0">
                <a:pos x="414" y="528"/>
              </a:cxn>
              <a:cxn ang="0">
                <a:pos x="449" y="565"/>
              </a:cxn>
              <a:cxn ang="0">
                <a:pos x="483" y="602"/>
              </a:cxn>
              <a:cxn ang="0">
                <a:pos x="586" y="602"/>
              </a:cxn>
              <a:cxn ang="0">
                <a:pos x="655" y="565"/>
              </a:cxn>
              <a:cxn ang="0">
                <a:pos x="689" y="528"/>
              </a:cxn>
              <a:cxn ang="0">
                <a:pos x="758" y="528"/>
              </a:cxn>
              <a:cxn ang="0">
                <a:pos x="862" y="490"/>
              </a:cxn>
              <a:cxn ang="0">
                <a:pos x="896" y="490"/>
              </a:cxn>
            </a:cxnLst>
            <a:rect l="0" t="0" r="r" b="b"/>
            <a:pathLst>
              <a:path w="897" h="641">
                <a:moveTo>
                  <a:pt x="896" y="490"/>
                </a:moveTo>
                <a:lnTo>
                  <a:pt x="862" y="452"/>
                </a:lnTo>
                <a:lnTo>
                  <a:pt x="828" y="415"/>
                </a:lnTo>
                <a:lnTo>
                  <a:pt x="793" y="378"/>
                </a:lnTo>
                <a:lnTo>
                  <a:pt x="725" y="264"/>
                </a:lnTo>
                <a:lnTo>
                  <a:pt x="689" y="227"/>
                </a:lnTo>
                <a:lnTo>
                  <a:pt x="655" y="188"/>
                </a:lnTo>
                <a:lnTo>
                  <a:pt x="621" y="114"/>
                </a:lnTo>
                <a:lnTo>
                  <a:pt x="586" y="76"/>
                </a:lnTo>
                <a:lnTo>
                  <a:pt x="551" y="0"/>
                </a:lnTo>
                <a:lnTo>
                  <a:pt x="483" y="76"/>
                </a:lnTo>
                <a:lnTo>
                  <a:pt x="449" y="114"/>
                </a:lnTo>
                <a:lnTo>
                  <a:pt x="449" y="151"/>
                </a:lnTo>
                <a:lnTo>
                  <a:pt x="379" y="151"/>
                </a:lnTo>
                <a:lnTo>
                  <a:pt x="276" y="188"/>
                </a:lnTo>
                <a:lnTo>
                  <a:pt x="207" y="227"/>
                </a:lnTo>
                <a:lnTo>
                  <a:pt x="138" y="264"/>
                </a:lnTo>
                <a:lnTo>
                  <a:pt x="70" y="227"/>
                </a:lnTo>
                <a:lnTo>
                  <a:pt x="33" y="264"/>
                </a:lnTo>
                <a:lnTo>
                  <a:pt x="0" y="338"/>
                </a:lnTo>
                <a:lnTo>
                  <a:pt x="33" y="378"/>
                </a:lnTo>
                <a:lnTo>
                  <a:pt x="33" y="415"/>
                </a:lnTo>
                <a:lnTo>
                  <a:pt x="70" y="452"/>
                </a:lnTo>
                <a:lnTo>
                  <a:pt x="103" y="528"/>
                </a:lnTo>
                <a:lnTo>
                  <a:pt x="138" y="602"/>
                </a:lnTo>
                <a:lnTo>
                  <a:pt x="172" y="640"/>
                </a:lnTo>
                <a:lnTo>
                  <a:pt x="207" y="640"/>
                </a:lnTo>
                <a:lnTo>
                  <a:pt x="241" y="640"/>
                </a:lnTo>
                <a:lnTo>
                  <a:pt x="276" y="602"/>
                </a:lnTo>
                <a:lnTo>
                  <a:pt x="345" y="602"/>
                </a:lnTo>
                <a:lnTo>
                  <a:pt x="379" y="565"/>
                </a:lnTo>
                <a:lnTo>
                  <a:pt x="414" y="528"/>
                </a:lnTo>
                <a:lnTo>
                  <a:pt x="449" y="565"/>
                </a:lnTo>
                <a:lnTo>
                  <a:pt x="483" y="602"/>
                </a:lnTo>
                <a:lnTo>
                  <a:pt x="586" y="602"/>
                </a:lnTo>
                <a:lnTo>
                  <a:pt x="655" y="565"/>
                </a:lnTo>
                <a:lnTo>
                  <a:pt x="689" y="528"/>
                </a:lnTo>
                <a:lnTo>
                  <a:pt x="758" y="528"/>
                </a:lnTo>
                <a:lnTo>
                  <a:pt x="862" y="490"/>
                </a:lnTo>
                <a:lnTo>
                  <a:pt x="896" y="490"/>
                </a:lnTo>
              </a:path>
            </a:pathLst>
          </a:custGeom>
          <a:noFill/>
          <a:ln w="3600">
            <a:solidFill>
              <a:srgbClr val="000000"/>
            </a:solidFill>
            <a:round/>
            <a:headEnd/>
            <a:tailEnd/>
          </a:ln>
          <a:effectLst/>
        </p:spPr>
        <p:txBody>
          <a:bodyPr/>
          <a:lstStyle/>
          <a:p>
            <a:endParaRPr lang="es-ES_tradnl" sz="1633"/>
          </a:p>
        </p:txBody>
      </p:sp>
      <p:sp>
        <p:nvSpPr>
          <p:cNvPr id="11310" name="Freeform 46"/>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1" name="Freeform 47"/>
          <p:cNvSpPr>
            <a:spLocks noChangeArrowheads="1"/>
          </p:cNvSpPr>
          <p:nvPr/>
        </p:nvSpPr>
        <p:spPr bwMode="auto">
          <a:xfrm>
            <a:off x="2531626" y="3381478"/>
            <a:ext cx="46085" cy="37444"/>
          </a:xfrm>
          <a:custGeom>
            <a:avLst/>
            <a:gdLst/>
            <a:ahLst/>
            <a:cxnLst>
              <a:cxn ang="0">
                <a:pos x="0" y="113"/>
              </a:cxn>
              <a:cxn ang="0">
                <a:pos x="69" y="113"/>
              </a:cxn>
              <a:cxn ang="0">
                <a:pos x="103" y="113"/>
              </a:cxn>
              <a:cxn ang="0">
                <a:pos x="138" y="113"/>
              </a:cxn>
              <a:cxn ang="0">
                <a:pos x="138" y="75"/>
              </a:cxn>
              <a:cxn ang="0">
                <a:pos x="138" y="38"/>
              </a:cxn>
              <a:cxn ang="0">
                <a:pos x="138" y="0"/>
              </a:cxn>
              <a:cxn ang="0">
                <a:pos x="103" y="0"/>
              </a:cxn>
              <a:cxn ang="0">
                <a:pos x="69" y="0"/>
              </a:cxn>
              <a:cxn ang="0">
                <a:pos x="33" y="0"/>
              </a:cxn>
              <a:cxn ang="0">
                <a:pos x="0" y="0"/>
              </a:cxn>
              <a:cxn ang="0">
                <a:pos x="0" y="75"/>
              </a:cxn>
              <a:cxn ang="0">
                <a:pos x="0" y="113"/>
              </a:cxn>
            </a:cxnLst>
            <a:rect l="0" t="0" r="r" b="b"/>
            <a:pathLst>
              <a:path w="139" h="114">
                <a:moveTo>
                  <a:pt x="0" y="113"/>
                </a:moveTo>
                <a:lnTo>
                  <a:pt x="69" y="113"/>
                </a:lnTo>
                <a:lnTo>
                  <a:pt x="103" y="113"/>
                </a:lnTo>
                <a:lnTo>
                  <a:pt x="138" y="113"/>
                </a:lnTo>
                <a:lnTo>
                  <a:pt x="138" y="75"/>
                </a:lnTo>
                <a:lnTo>
                  <a:pt x="138" y="38"/>
                </a:lnTo>
                <a:lnTo>
                  <a:pt x="138" y="0"/>
                </a:lnTo>
                <a:lnTo>
                  <a:pt x="103" y="0"/>
                </a:lnTo>
                <a:lnTo>
                  <a:pt x="69" y="0"/>
                </a:lnTo>
                <a:lnTo>
                  <a:pt x="33" y="0"/>
                </a:lnTo>
                <a:lnTo>
                  <a:pt x="0" y="0"/>
                </a:lnTo>
                <a:lnTo>
                  <a:pt x="0" y="75"/>
                </a:lnTo>
                <a:lnTo>
                  <a:pt x="0" y="113"/>
                </a:lnTo>
              </a:path>
            </a:pathLst>
          </a:custGeom>
          <a:noFill/>
          <a:ln w="3600">
            <a:solidFill>
              <a:srgbClr val="000000"/>
            </a:solidFill>
            <a:round/>
            <a:headEnd/>
            <a:tailEnd/>
          </a:ln>
          <a:effectLst/>
        </p:spPr>
        <p:txBody>
          <a:bodyPr/>
          <a:lstStyle/>
          <a:p>
            <a:endParaRPr lang="es-ES_tradnl" sz="1633"/>
          </a:p>
        </p:txBody>
      </p:sp>
      <p:sp>
        <p:nvSpPr>
          <p:cNvPr id="11312" name="Freeform 48"/>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3" name="Freeform 49"/>
          <p:cNvSpPr>
            <a:spLocks noChangeArrowheads="1"/>
          </p:cNvSpPr>
          <p:nvPr/>
        </p:nvSpPr>
        <p:spPr bwMode="auto">
          <a:xfrm>
            <a:off x="2508586" y="3035839"/>
            <a:ext cx="214583" cy="345636"/>
          </a:xfrm>
          <a:custGeom>
            <a:avLst/>
            <a:gdLst/>
            <a:ahLst/>
            <a:cxnLst>
              <a:cxn ang="0">
                <a:pos x="345" y="1017"/>
              </a:cxn>
              <a:cxn ang="0">
                <a:pos x="655" y="1017"/>
              </a:cxn>
              <a:cxn ang="0">
                <a:pos x="655" y="865"/>
              </a:cxn>
              <a:cxn ang="0">
                <a:pos x="586" y="829"/>
              </a:cxn>
              <a:cxn ang="0">
                <a:pos x="551" y="754"/>
              </a:cxn>
              <a:cxn ang="0">
                <a:pos x="518" y="679"/>
              </a:cxn>
              <a:cxn ang="0">
                <a:pos x="482" y="641"/>
              </a:cxn>
              <a:cxn ang="0">
                <a:pos x="482" y="604"/>
              </a:cxn>
              <a:cxn ang="0">
                <a:pos x="449" y="565"/>
              </a:cxn>
              <a:cxn ang="0">
                <a:pos x="482" y="491"/>
              </a:cxn>
              <a:cxn ang="0">
                <a:pos x="518" y="452"/>
              </a:cxn>
              <a:cxn ang="0">
                <a:pos x="449" y="339"/>
              </a:cxn>
              <a:cxn ang="0">
                <a:pos x="414" y="302"/>
              </a:cxn>
              <a:cxn ang="0">
                <a:pos x="414" y="264"/>
              </a:cxn>
              <a:cxn ang="0">
                <a:pos x="449" y="227"/>
              </a:cxn>
              <a:cxn ang="0">
                <a:pos x="482" y="227"/>
              </a:cxn>
              <a:cxn ang="0">
                <a:pos x="518" y="189"/>
              </a:cxn>
              <a:cxn ang="0">
                <a:pos x="518" y="150"/>
              </a:cxn>
              <a:cxn ang="0">
                <a:pos x="482" y="76"/>
              </a:cxn>
              <a:cxn ang="0">
                <a:pos x="482" y="39"/>
              </a:cxn>
              <a:cxn ang="0">
                <a:pos x="449" y="0"/>
              </a:cxn>
              <a:cxn ang="0">
                <a:pos x="414" y="0"/>
              </a:cxn>
              <a:cxn ang="0">
                <a:pos x="414" y="76"/>
              </a:cxn>
              <a:cxn ang="0">
                <a:pos x="380" y="114"/>
              </a:cxn>
              <a:cxn ang="0">
                <a:pos x="345" y="150"/>
              </a:cxn>
              <a:cxn ang="0">
                <a:pos x="310" y="302"/>
              </a:cxn>
              <a:cxn ang="0">
                <a:pos x="310" y="378"/>
              </a:cxn>
              <a:cxn ang="0">
                <a:pos x="276" y="452"/>
              </a:cxn>
              <a:cxn ang="0">
                <a:pos x="241" y="491"/>
              </a:cxn>
              <a:cxn ang="0">
                <a:pos x="207" y="565"/>
              </a:cxn>
              <a:cxn ang="0">
                <a:pos x="172" y="604"/>
              </a:cxn>
              <a:cxn ang="0">
                <a:pos x="138" y="565"/>
              </a:cxn>
              <a:cxn ang="0">
                <a:pos x="138" y="604"/>
              </a:cxn>
              <a:cxn ang="0">
                <a:pos x="103" y="604"/>
              </a:cxn>
              <a:cxn ang="0">
                <a:pos x="33" y="679"/>
              </a:cxn>
              <a:cxn ang="0">
                <a:pos x="0" y="754"/>
              </a:cxn>
              <a:cxn ang="0">
                <a:pos x="0" y="791"/>
              </a:cxn>
              <a:cxn ang="0">
                <a:pos x="33" y="829"/>
              </a:cxn>
              <a:cxn ang="0">
                <a:pos x="33" y="865"/>
              </a:cxn>
              <a:cxn ang="0">
                <a:pos x="103" y="865"/>
              </a:cxn>
              <a:cxn ang="0">
                <a:pos x="103" y="905"/>
              </a:cxn>
              <a:cxn ang="0">
                <a:pos x="70" y="943"/>
              </a:cxn>
              <a:cxn ang="0">
                <a:pos x="103" y="979"/>
              </a:cxn>
              <a:cxn ang="0">
                <a:pos x="70" y="1017"/>
              </a:cxn>
              <a:cxn ang="0">
                <a:pos x="70" y="1056"/>
              </a:cxn>
              <a:cxn ang="0">
                <a:pos x="103" y="1056"/>
              </a:cxn>
              <a:cxn ang="0">
                <a:pos x="138" y="1056"/>
              </a:cxn>
              <a:cxn ang="0">
                <a:pos x="172" y="1056"/>
              </a:cxn>
              <a:cxn ang="0">
                <a:pos x="207" y="1056"/>
              </a:cxn>
              <a:cxn ang="0">
                <a:pos x="207" y="1017"/>
              </a:cxn>
              <a:cxn ang="0">
                <a:pos x="276" y="1017"/>
              </a:cxn>
              <a:cxn ang="0">
                <a:pos x="310" y="1056"/>
              </a:cxn>
              <a:cxn ang="0">
                <a:pos x="345" y="1017"/>
              </a:cxn>
            </a:cxnLst>
            <a:rect l="0" t="0" r="r" b="b"/>
            <a:pathLst>
              <a:path w="656" h="1057">
                <a:moveTo>
                  <a:pt x="345" y="1017"/>
                </a:moveTo>
                <a:lnTo>
                  <a:pt x="655" y="1017"/>
                </a:lnTo>
                <a:lnTo>
                  <a:pt x="655" y="865"/>
                </a:lnTo>
                <a:lnTo>
                  <a:pt x="586" y="829"/>
                </a:lnTo>
                <a:lnTo>
                  <a:pt x="551" y="754"/>
                </a:lnTo>
                <a:lnTo>
                  <a:pt x="518" y="679"/>
                </a:lnTo>
                <a:lnTo>
                  <a:pt x="482" y="641"/>
                </a:lnTo>
                <a:lnTo>
                  <a:pt x="482" y="604"/>
                </a:lnTo>
                <a:lnTo>
                  <a:pt x="449" y="565"/>
                </a:lnTo>
                <a:lnTo>
                  <a:pt x="482" y="491"/>
                </a:lnTo>
                <a:lnTo>
                  <a:pt x="518" y="452"/>
                </a:lnTo>
                <a:lnTo>
                  <a:pt x="449" y="339"/>
                </a:lnTo>
                <a:lnTo>
                  <a:pt x="414" y="302"/>
                </a:lnTo>
                <a:lnTo>
                  <a:pt x="414" y="264"/>
                </a:lnTo>
                <a:lnTo>
                  <a:pt x="449" y="227"/>
                </a:lnTo>
                <a:lnTo>
                  <a:pt x="482" y="227"/>
                </a:lnTo>
                <a:lnTo>
                  <a:pt x="518" y="189"/>
                </a:lnTo>
                <a:lnTo>
                  <a:pt x="518" y="150"/>
                </a:lnTo>
                <a:lnTo>
                  <a:pt x="482" y="76"/>
                </a:lnTo>
                <a:lnTo>
                  <a:pt x="482" y="39"/>
                </a:lnTo>
                <a:lnTo>
                  <a:pt x="449" y="0"/>
                </a:lnTo>
                <a:lnTo>
                  <a:pt x="414" y="0"/>
                </a:lnTo>
                <a:lnTo>
                  <a:pt x="414" y="76"/>
                </a:lnTo>
                <a:lnTo>
                  <a:pt x="380" y="114"/>
                </a:lnTo>
                <a:lnTo>
                  <a:pt x="345" y="150"/>
                </a:lnTo>
                <a:lnTo>
                  <a:pt x="310" y="302"/>
                </a:lnTo>
                <a:lnTo>
                  <a:pt x="310" y="378"/>
                </a:lnTo>
                <a:lnTo>
                  <a:pt x="276" y="452"/>
                </a:lnTo>
                <a:lnTo>
                  <a:pt x="241" y="491"/>
                </a:lnTo>
                <a:lnTo>
                  <a:pt x="207" y="565"/>
                </a:lnTo>
                <a:lnTo>
                  <a:pt x="172" y="604"/>
                </a:lnTo>
                <a:lnTo>
                  <a:pt x="138" y="565"/>
                </a:lnTo>
                <a:lnTo>
                  <a:pt x="138" y="604"/>
                </a:lnTo>
                <a:lnTo>
                  <a:pt x="103" y="604"/>
                </a:lnTo>
                <a:lnTo>
                  <a:pt x="33" y="679"/>
                </a:lnTo>
                <a:lnTo>
                  <a:pt x="0" y="754"/>
                </a:lnTo>
                <a:lnTo>
                  <a:pt x="0" y="791"/>
                </a:lnTo>
                <a:lnTo>
                  <a:pt x="33" y="829"/>
                </a:lnTo>
                <a:lnTo>
                  <a:pt x="33" y="865"/>
                </a:lnTo>
                <a:lnTo>
                  <a:pt x="103" y="865"/>
                </a:lnTo>
                <a:lnTo>
                  <a:pt x="103" y="905"/>
                </a:lnTo>
                <a:lnTo>
                  <a:pt x="70" y="943"/>
                </a:lnTo>
                <a:lnTo>
                  <a:pt x="103" y="979"/>
                </a:lnTo>
                <a:lnTo>
                  <a:pt x="70" y="1017"/>
                </a:lnTo>
                <a:lnTo>
                  <a:pt x="70" y="1056"/>
                </a:lnTo>
                <a:lnTo>
                  <a:pt x="103" y="1056"/>
                </a:lnTo>
                <a:lnTo>
                  <a:pt x="138" y="1056"/>
                </a:lnTo>
                <a:lnTo>
                  <a:pt x="172" y="1056"/>
                </a:lnTo>
                <a:lnTo>
                  <a:pt x="207" y="1056"/>
                </a:lnTo>
                <a:lnTo>
                  <a:pt x="207" y="1017"/>
                </a:lnTo>
                <a:lnTo>
                  <a:pt x="276" y="1017"/>
                </a:lnTo>
                <a:lnTo>
                  <a:pt x="310" y="1056"/>
                </a:lnTo>
                <a:lnTo>
                  <a:pt x="345" y="1017"/>
                </a:lnTo>
              </a:path>
            </a:pathLst>
          </a:custGeom>
          <a:noFill/>
          <a:ln w="3600">
            <a:solidFill>
              <a:srgbClr val="000000"/>
            </a:solidFill>
            <a:round/>
            <a:headEnd/>
            <a:tailEnd/>
          </a:ln>
          <a:effectLst/>
        </p:spPr>
        <p:txBody>
          <a:bodyPr/>
          <a:lstStyle/>
          <a:p>
            <a:endParaRPr lang="es-ES_tradnl" sz="1633"/>
          </a:p>
        </p:txBody>
      </p:sp>
      <p:sp>
        <p:nvSpPr>
          <p:cNvPr id="11314" name="Freeform 50"/>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5" name="Freeform 51"/>
          <p:cNvSpPr>
            <a:spLocks noChangeArrowheads="1"/>
          </p:cNvSpPr>
          <p:nvPr/>
        </p:nvSpPr>
        <p:spPr bwMode="auto">
          <a:xfrm>
            <a:off x="2373210" y="2999837"/>
            <a:ext cx="270748" cy="295231"/>
          </a:xfrm>
          <a:custGeom>
            <a:avLst/>
            <a:gdLst/>
            <a:ahLst/>
            <a:cxnLst>
              <a:cxn ang="0">
                <a:pos x="0" y="715"/>
              </a:cxn>
              <a:cxn ang="0">
                <a:pos x="0" y="676"/>
              </a:cxn>
              <a:cxn ang="0">
                <a:pos x="0" y="601"/>
              </a:cxn>
              <a:cxn ang="0">
                <a:pos x="35" y="526"/>
              </a:cxn>
              <a:cxn ang="0">
                <a:pos x="35" y="376"/>
              </a:cxn>
              <a:cxn ang="0">
                <a:pos x="70" y="301"/>
              </a:cxn>
              <a:cxn ang="0">
                <a:pos x="35" y="226"/>
              </a:cxn>
              <a:cxn ang="0">
                <a:pos x="35" y="150"/>
              </a:cxn>
              <a:cxn ang="0">
                <a:pos x="70" y="150"/>
              </a:cxn>
              <a:cxn ang="0">
                <a:pos x="70" y="112"/>
              </a:cxn>
              <a:cxn ang="0">
                <a:pos x="104" y="37"/>
              </a:cxn>
              <a:cxn ang="0">
                <a:pos x="140" y="0"/>
              </a:cxn>
              <a:cxn ang="0">
                <a:pos x="173" y="0"/>
              </a:cxn>
              <a:cxn ang="0">
                <a:pos x="243" y="0"/>
              </a:cxn>
              <a:cxn ang="0">
                <a:pos x="277" y="0"/>
              </a:cxn>
              <a:cxn ang="0">
                <a:pos x="310" y="37"/>
              </a:cxn>
              <a:cxn ang="0">
                <a:pos x="310" y="75"/>
              </a:cxn>
              <a:cxn ang="0">
                <a:pos x="346" y="112"/>
              </a:cxn>
              <a:cxn ang="0">
                <a:pos x="380" y="75"/>
              </a:cxn>
              <a:cxn ang="0">
                <a:pos x="449" y="75"/>
              </a:cxn>
              <a:cxn ang="0">
                <a:pos x="484" y="75"/>
              </a:cxn>
              <a:cxn ang="0">
                <a:pos x="552" y="37"/>
              </a:cxn>
              <a:cxn ang="0">
                <a:pos x="587" y="0"/>
              </a:cxn>
              <a:cxn ang="0">
                <a:pos x="691" y="37"/>
              </a:cxn>
              <a:cxn ang="0">
                <a:pos x="726" y="37"/>
              </a:cxn>
              <a:cxn ang="0">
                <a:pos x="795" y="37"/>
              </a:cxn>
              <a:cxn ang="0">
                <a:pos x="829" y="112"/>
              </a:cxn>
              <a:cxn ang="0">
                <a:pos x="829" y="187"/>
              </a:cxn>
              <a:cxn ang="0">
                <a:pos x="795" y="226"/>
              </a:cxn>
              <a:cxn ang="0">
                <a:pos x="759" y="262"/>
              </a:cxn>
              <a:cxn ang="0">
                <a:pos x="726" y="413"/>
              </a:cxn>
              <a:cxn ang="0">
                <a:pos x="726" y="490"/>
              </a:cxn>
              <a:cxn ang="0">
                <a:pos x="691" y="564"/>
              </a:cxn>
              <a:cxn ang="0">
                <a:pos x="655" y="601"/>
              </a:cxn>
              <a:cxn ang="0">
                <a:pos x="622" y="676"/>
              </a:cxn>
              <a:cxn ang="0">
                <a:pos x="587" y="715"/>
              </a:cxn>
              <a:cxn ang="0">
                <a:pos x="552" y="676"/>
              </a:cxn>
              <a:cxn ang="0">
                <a:pos x="552" y="715"/>
              </a:cxn>
              <a:cxn ang="0">
                <a:pos x="518" y="715"/>
              </a:cxn>
              <a:cxn ang="0">
                <a:pos x="449" y="790"/>
              </a:cxn>
              <a:cxn ang="0">
                <a:pos x="415" y="865"/>
              </a:cxn>
              <a:cxn ang="0">
                <a:pos x="380" y="865"/>
              </a:cxn>
              <a:cxn ang="0">
                <a:pos x="346" y="865"/>
              </a:cxn>
              <a:cxn ang="0">
                <a:pos x="346" y="903"/>
              </a:cxn>
              <a:cxn ang="0">
                <a:pos x="310" y="903"/>
              </a:cxn>
              <a:cxn ang="0">
                <a:pos x="243" y="903"/>
              </a:cxn>
              <a:cxn ang="0">
                <a:pos x="173" y="903"/>
              </a:cxn>
              <a:cxn ang="0">
                <a:pos x="140" y="865"/>
              </a:cxn>
              <a:cxn ang="0">
                <a:pos x="140" y="827"/>
              </a:cxn>
              <a:cxn ang="0">
                <a:pos x="140" y="790"/>
              </a:cxn>
              <a:cxn ang="0">
                <a:pos x="104" y="753"/>
              </a:cxn>
              <a:cxn ang="0">
                <a:pos x="70" y="715"/>
              </a:cxn>
              <a:cxn ang="0">
                <a:pos x="35" y="715"/>
              </a:cxn>
              <a:cxn ang="0">
                <a:pos x="0" y="715"/>
              </a:cxn>
            </a:cxnLst>
            <a:rect l="0" t="0" r="r" b="b"/>
            <a:pathLst>
              <a:path w="830" h="904">
                <a:moveTo>
                  <a:pt x="0" y="715"/>
                </a:moveTo>
                <a:lnTo>
                  <a:pt x="0" y="676"/>
                </a:lnTo>
                <a:lnTo>
                  <a:pt x="0" y="601"/>
                </a:lnTo>
                <a:lnTo>
                  <a:pt x="35" y="526"/>
                </a:lnTo>
                <a:lnTo>
                  <a:pt x="35" y="376"/>
                </a:lnTo>
                <a:lnTo>
                  <a:pt x="70" y="301"/>
                </a:lnTo>
                <a:lnTo>
                  <a:pt x="35" y="226"/>
                </a:lnTo>
                <a:lnTo>
                  <a:pt x="35" y="150"/>
                </a:lnTo>
                <a:lnTo>
                  <a:pt x="70" y="150"/>
                </a:lnTo>
                <a:lnTo>
                  <a:pt x="70" y="112"/>
                </a:lnTo>
                <a:lnTo>
                  <a:pt x="104" y="37"/>
                </a:lnTo>
                <a:lnTo>
                  <a:pt x="140" y="0"/>
                </a:lnTo>
                <a:lnTo>
                  <a:pt x="173" y="0"/>
                </a:lnTo>
                <a:lnTo>
                  <a:pt x="243" y="0"/>
                </a:lnTo>
                <a:lnTo>
                  <a:pt x="277" y="0"/>
                </a:lnTo>
                <a:lnTo>
                  <a:pt x="310" y="37"/>
                </a:lnTo>
                <a:lnTo>
                  <a:pt x="310" y="75"/>
                </a:lnTo>
                <a:lnTo>
                  <a:pt x="346" y="112"/>
                </a:lnTo>
                <a:lnTo>
                  <a:pt x="380" y="75"/>
                </a:lnTo>
                <a:lnTo>
                  <a:pt x="449" y="75"/>
                </a:lnTo>
                <a:lnTo>
                  <a:pt x="484" y="75"/>
                </a:lnTo>
                <a:lnTo>
                  <a:pt x="552" y="37"/>
                </a:lnTo>
                <a:lnTo>
                  <a:pt x="587" y="0"/>
                </a:lnTo>
                <a:lnTo>
                  <a:pt x="691" y="37"/>
                </a:lnTo>
                <a:lnTo>
                  <a:pt x="726" y="37"/>
                </a:lnTo>
                <a:lnTo>
                  <a:pt x="795" y="37"/>
                </a:lnTo>
                <a:lnTo>
                  <a:pt x="829" y="112"/>
                </a:lnTo>
                <a:lnTo>
                  <a:pt x="829" y="187"/>
                </a:lnTo>
                <a:lnTo>
                  <a:pt x="795" y="226"/>
                </a:lnTo>
                <a:lnTo>
                  <a:pt x="759" y="262"/>
                </a:lnTo>
                <a:lnTo>
                  <a:pt x="726" y="413"/>
                </a:lnTo>
                <a:lnTo>
                  <a:pt x="726" y="490"/>
                </a:lnTo>
                <a:lnTo>
                  <a:pt x="691" y="564"/>
                </a:lnTo>
                <a:lnTo>
                  <a:pt x="655" y="601"/>
                </a:lnTo>
                <a:lnTo>
                  <a:pt x="622" y="676"/>
                </a:lnTo>
                <a:lnTo>
                  <a:pt x="587" y="715"/>
                </a:lnTo>
                <a:lnTo>
                  <a:pt x="552" y="676"/>
                </a:lnTo>
                <a:lnTo>
                  <a:pt x="552" y="715"/>
                </a:lnTo>
                <a:lnTo>
                  <a:pt x="518" y="715"/>
                </a:lnTo>
                <a:lnTo>
                  <a:pt x="449" y="790"/>
                </a:lnTo>
                <a:lnTo>
                  <a:pt x="415" y="865"/>
                </a:lnTo>
                <a:lnTo>
                  <a:pt x="380" y="865"/>
                </a:lnTo>
                <a:lnTo>
                  <a:pt x="346" y="865"/>
                </a:lnTo>
                <a:lnTo>
                  <a:pt x="346" y="903"/>
                </a:lnTo>
                <a:lnTo>
                  <a:pt x="310" y="903"/>
                </a:lnTo>
                <a:lnTo>
                  <a:pt x="243" y="903"/>
                </a:lnTo>
                <a:lnTo>
                  <a:pt x="173" y="903"/>
                </a:lnTo>
                <a:lnTo>
                  <a:pt x="140" y="865"/>
                </a:lnTo>
                <a:lnTo>
                  <a:pt x="140" y="827"/>
                </a:lnTo>
                <a:lnTo>
                  <a:pt x="140" y="790"/>
                </a:lnTo>
                <a:lnTo>
                  <a:pt x="104" y="753"/>
                </a:lnTo>
                <a:lnTo>
                  <a:pt x="70" y="715"/>
                </a:lnTo>
                <a:lnTo>
                  <a:pt x="35" y="715"/>
                </a:lnTo>
                <a:lnTo>
                  <a:pt x="0" y="715"/>
                </a:lnTo>
              </a:path>
            </a:pathLst>
          </a:custGeom>
          <a:noFill/>
          <a:ln w="3600">
            <a:solidFill>
              <a:srgbClr val="000000"/>
            </a:solidFill>
            <a:round/>
            <a:headEnd/>
            <a:tailEnd/>
          </a:ln>
          <a:effectLst/>
        </p:spPr>
        <p:txBody>
          <a:bodyPr/>
          <a:lstStyle/>
          <a:p>
            <a:endParaRPr lang="es-ES_tradnl" sz="1633"/>
          </a:p>
        </p:txBody>
      </p:sp>
      <p:sp>
        <p:nvSpPr>
          <p:cNvPr id="11316" name="Freeform 52"/>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7" name="Freeform 53"/>
          <p:cNvSpPr>
            <a:spLocks noChangeArrowheads="1"/>
          </p:cNvSpPr>
          <p:nvPr/>
        </p:nvSpPr>
        <p:spPr bwMode="auto">
          <a:xfrm>
            <a:off x="2340089" y="3048802"/>
            <a:ext cx="56165" cy="208821"/>
          </a:xfrm>
          <a:custGeom>
            <a:avLst/>
            <a:gdLst/>
            <a:ahLst/>
            <a:cxnLst>
              <a:cxn ang="0">
                <a:pos x="103" y="565"/>
              </a:cxn>
              <a:cxn ang="0">
                <a:pos x="70" y="565"/>
              </a:cxn>
              <a:cxn ang="0">
                <a:pos x="34" y="601"/>
              </a:cxn>
              <a:cxn ang="0">
                <a:pos x="0" y="640"/>
              </a:cxn>
              <a:cxn ang="0">
                <a:pos x="0" y="601"/>
              </a:cxn>
              <a:cxn ang="0">
                <a:pos x="0" y="451"/>
              </a:cxn>
              <a:cxn ang="0">
                <a:pos x="0" y="338"/>
              </a:cxn>
              <a:cxn ang="0">
                <a:pos x="0" y="263"/>
              </a:cxn>
              <a:cxn ang="0">
                <a:pos x="0" y="187"/>
              </a:cxn>
              <a:cxn ang="0">
                <a:pos x="0" y="150"/>
              </a:cxn>
              <a:cxn ang="0">
                <a:pos x="0" y="75"/>
              </a:cxn>
              <a:cxn ang="0">
                <a:pos x="34" y="0"/>
              </a:cxn>
              <a:cxn ang="0">
                <a:pos x="103" y="0"/>
              </a:cxn>
              <a:cxn ang="0">
                <a:pos x="139" y="0"/>
              </a:cxn>
              <a:cxn ang="0">
                <a:pos x="139" y="75"/>
              </a:cxn>
              <a:cxn ang="0">
                <a:pos x="172" y="150"/>
              </a:cxn>
              <a:cxn ang="0">
                <a:pos x="139" y="226"/>
              </a:cxn>
              <a:cxn ang="0">
                <a:pos x="139" y="376"/>
              </a:cxn>
              <a:cxn ang="0">
                <a:pos x="103" y="451"/>
              </a:cxn>
              <a:cxn ang="0">
                <a:pos x="103" y="526"/>
              </a:cxn>
              <a:cxn ang="0">
                <a:pos x="103" y="565"/>
              </a:cxn>
            </a:cxnLst>
            <a:rect l="0" t="0" r="r" b="b"/>
            <a:pathLst>
              <a:path w="173" h="641">
                <a:moveTo>
                  <a:pt x="103" y="565"/>
                </a:moveTo>
                <a:lnTo>
                  <a:pt x="70" y="565"/>
                </a:lnTo>
                <a:lnTo>
                  <a:pt x="34" y="601"/>
                </a:lnTo>
                <a:lnTo>
                  <a:pt x="0" y="640"/>
                </a:lnTo>
                <a:lnTo>
                  <a:pt x="0" y="601"/>
                </a:lnTo>
                <a:lnTo>
                  <a:pt x="0" y="451"/>
                </a:lnTo>
                <a:lnTo>
                  <a:pt x="0" y="338"/>
                </a:lnTo>
                <a:lnTo>
                  <a:pt x="0" y="263"/>
                </a:lnTo>
                <a:lnTo>
                  <a:pt x="0" y="187"/>
                </a:lnTo>
                <a:lnTo>
                  <a:pt x="0" y="150"/>
                </a:lnTo>
                <a:lnTo>
                  <a:pt x="0" y="75"/>
                </a:lnTo>
                <a:lnTo>
                  <a:pt x="34" y="0"/>
                </a:lnTo>
                <a:lnTo>
                  <a:pt x="103" y="0"/>
                </a:lnTo>
                <a:lnTo>
                  <a:pt x="139" y="0"/>
                </a:lnTo>
                <a:lnTo>
                  <a:pt x="139" y="75"/>
                </a:lnTo>
                <a:lnTo>
                  <a:pt x="172" y="150"/>
                </a:lnTo>
                <a:lnTo>
                  <a:pt x="139" y="226"/>
                </a:lnTo>
                <a:lnTo>
                  <a:pt x="139" y="376"/>
                </a:lnTo>
                <a:lnTo>
                  <a:pt x="103" y="451"/>
                </a:lnTo>
                <a:lnTo>
                  <a:pt x="103" y="526"/>
                </a:lnTo>
                <a:lnTo>
                  <a:pt x="103" y="565"/>
                </a:lnTo>
              </a:path>
            </a:pathLst>
          </a:custGeom>
          <a:noFill/>
          <a:ln w="3600">
            <a:solidFill>
              <a:srgbClr val="000000"/>
            </a:solidFill>
            <a:round/>
            <a:headEnd/>
            <a:tailEnd/>
          </a:ln>
          <a:effectLst/>
        </p:spPr>
        <p:txBody>
          <a:bodyPr/>
          <a:lstStyle/>
          <a:p>
            <a:endParaRPr lang="es-ES_tradnl" sz="1633"/>
          </a:p>
        </p:txBody>
      </p:sp>
      <p:sp>
        <p:nvSpPr>
          <p:cNvPr id="11318" name="Freeform 54"/>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19" name="Freeform 55"/>
          <p:cNvSpPr>
            <a:spLocks noChangeArrowheads="1"/>
          </p:cNvSpPr>
          <p:nvPr/>
        </p:nvSpPr>
        <p:spPr bwMode="auto">
          <a:xfrm>
            <a:off x="2305523" y="3097766"/>
            <a:ext cx="34564" cy="159856"/>
          </a:xfrm>
          <a:custGeom>
            <a:avLst/>
            <a:gdLst/>
            <a:ahLst/>
            <a:cxnLst>
              <a:cxn ang="0">
                <a:pos x="104" y="0"/>
              </a:cxn>
              <a:cxn ang="0">
                <a:pos x="104" y="37"/>
              </a:cxn>
              <a:cxn ang="0">
                <a:pos x="104" y="113"/>
              </a:cxn>
              <a:cxn ang="0">
                <a:pos x="104" y="188"/>
              </a:cxn>
              <a:cxn ang="0">
                <a:pos x="104" y="301"/>
              </a:cxn>
              <a:cxn ang="0">
                <a:pos x="104" y="451"/>
              </a:cxn>
              <a:cxn ang="0">
                <a:pos x="104" y="490"/>
              </a:cxn>
              <a:cxn ang="0">
                <a:pos x="35" y="490"/>
              </a:cxn>
              <a:cxn ang="0">
                <a:pos x="35" y="451"/>
              </a:cxn>
              <a:cxn ang="0">
                <a:pos x="35" y="376"/>
              </a:cxn>
              <a:cxn ang="0">
                <a:pos x="35" y="263"/>
              </a:cxn>
              <a:cxn ang="0">
                <a:pos x="0" y="113"/>
              </a:cxn>
              <a:cxn ang="0">
                <a:pos x="0" y="75"/>
              </a:cxn>
              <a:cxn ang="0">
                <a:pos x="0" y="0"/>
              </a:cxn>
              <a:cxn ang="0">
                <a:pos x="35" y="0"/>
              </a:cxn>
              <a:cxn ang="0">
                <a:pos x="70" y="0"/>
              </a:cxn>
              <a:cxn ang="0">
                <a:pos x="104" y="0"/>
              </a:cxn>
            </a:cxnLst>
            <a:rect l="0" t="0" r="r" b="b"/>
            <a:pathLst>
              <a:path w="105" h="491">
                <a:moveTo>
                  <a:pt x="104" y="0"/>
                </a:moveTo>
                <a:lnTo>
                  <a:pt x="104" y="37"/>
                </a:lnTo>
                <a:lnTo>
                  <a:pt x="104" y="113"/>
                </a:lnTo>
                <a:lnTo>
                  <a:pt x="104" y="188"/>
                </a:lnTo>
                <a:lnTo>
                  <a:pt x="104" y="301"/>
                </a:lnTo>
                <a:lnTo>
                  <a:pt x="104" y="451"/>
                </a:lnTo>
                <a:lnTo>
                  <a:pt x="104" y="490"/>
                </a:lnTo>
                <a:lnTo>
                  <a:pt x="35" y="490"/>
                </a:lnTo>
                <a:lnTo>
                  <a:pt x="35" y="451"/>
                </a:lnTo>
                <a:lnTo>
                  <a:pt x="35" y="376"/>
                </a:lnTo>
                <a:lnTo>
                  <a:pt x="35" y="263"/>
                </a:lnTo>
                <a:lnTo>
                  <a:pt x="0" y="113"/>
                </a:lnTo>
                <a:lnTo>
                  <a:pt x="0" y="75"/>
                </a:lnTo>
                <a:lnTo>
                  <a:pt x="0" y="0"/>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320" name="Freeform 56"/>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1" name="Freeform 57"/>
          <p:cNvSpPr>
            <a:spLocks noChangeArrowheads="1"/>
          </p:cNvSpPr>
          <p:nvPr/>
        </p:nvSpPr>
        <p:spPr bwMode="auto">
          <a:xfrm>
            <a:off x="2226315" y="3097766"/>
            <a:ext cx="90730" cy="184339"/>
          </a:xfrm>
          <a:custGeom>
            <a:avLst/>
            <a:gdLst/>
            <a:ahLst/>
            <a:cxnLst>
              <a:cxn ang="0">
                <a:pos x="241" y="0"/>
              </a:cxn>
              <a:cxn ang="0">
                <a:pos x="241" y="75"/>
              </a:cxn>
              <a:cxn ang="0">
                <a:pos x="241" y="113"/>
              </a:cxn>
              <a:cxn ang="0">
                <a:pos x="276" y="263"/>
              </a:cxn>
              <a:cxn ang="0">
                <a:pos x="276" y="376"/>
              </a:cxn>
              <a:cxn ang="0">
                <a:pos x="276" y="451"/>
              </a:cxn>
              <a:cxn ang="0">
                <a:pos x="276" y="490"/>
              </a:cxn>
              <a:cxn ang="0">
                <a:pos x="172" y="526"/>
              </a:cxn>
              <a:cxn ang="0">
                <a:pos x="139" y="565"/>
              </a:cxn>
              <a:cxn ang="0">
                <a:pos x="70" y="565"/>
              </a:cxn>
              <a:cxn ang="0">
                <a:pos x="0" y="565"/>
              </a:cxn>
              <a:cxn ang="0">
                <a:pos x="34" y="451"/>
              </a:cxn>
              <a:cxn ang="0">
                <a:pos x="34" y="301"/>
              </a:cxn>
              <a:cxn ang="0">
                <a:pos x="34" y="188"/>
              </a:cxn>
              <a:cxn ang="0">
                <a:pos x="34" y="113"/>
              </a:cxn>
              <a:cxn ang="0">
                <a:pos x="34" y="75"/>
              </a:cxn>
              <a:cxn ang="0">
                <a:pos x="70" y="37"/>
              </a:cxn>
              <a:cxn ang="0">
                <a:pos x="139" y="37"/>
              </a:cxn>
              <a:cxn ang="0">
                <a:pos x="241" y="0"/>
              </a:cxn>
            </a:cxnLst>
            <a:rect l="0" t="0" r="r" b="b"/>
            <a:pathLst>
              <a:path w="277" h="566">
                <a:moveTo>
                  <a:pt x="241" y="0"/>
                </a:moveTo>
                <a:lnTo>
                  <a:pt x="241" y="75"/>
                </a:lnTo>
                <a:lnTo>
                  <a:pt x="241" y="113"/>
                </a:lnTo>
                <a:lnTo>
                  <a:pt x="276" y="263"/>
                </a:lnTo>
                <a:lnTo>
                  <a:pt x="276" y="376"/>
                </a:lnTo>
                <a:lnTo>
                  <a:pt x="276" y="451"/>
                </a:lnTo>
                <a:lnTo>
                  <a:pt x="276" y="490"/>
                </a:lnTo>
                <a:lnTo>
                  <a:pt x="172" y="526"/>
                </a:lnTo>
                <a:lnTo>
                  <a:pt x="139" y="565"/>
                </a:lnTo>
                <a:lnTo>
                  <a:pt x="70" y="565"/>
                </a:lnTo>
                <a:lnTo>
                  <a:pt x="0" y="565"/>
                </a:lnTo>
                <a:lnTo>
                  <a:pt x="34" y="451"/>
                </a:lnTo>
                <a:lnTo>
                  <a:pt x="34" y="301"/>
                </a:lnTo>
                <a:lnTo>
                  <a:pt x="34" y="188"/>
                </a:lnTo>
                <a:lnTo>
                  <a:pt x="34" y="113"/>
                </a:lnTo>
                <a:lnTo>
                  <a:pt x="34" y="75"/>
                </a:lnTo>
                <a:lnTo>
                  <a:pt x="70" y="37"/>
                </a:lnTo>
                <a:lnTo>
                  <a:pt x="139" y="37"/>
                </a:lnTo>
                <a:lnTo>
                  <a:pt x="241" y="0"/>
                </a:lnTo>
              </a:path>
            </a:pathLst>
          </a:custGeom>
          <a:noFill/>
          <a:ln w="3600">
            <a:solidFill>
              <a:srgbClr val="000000"/>
            </a:solidFill>
            <a:round/>
            <a:headEnd/>
            <a:tailEnd/>
          </a:ln>
          <a:effectLst/>
        </p:spPr>
        <p:txBody>
          <a:bodyPr/>
          <a:lstStyle/>
          <a:p>
            <a:endParaRPr lang="es-ES_tradnl" sz="1633"/>
          </a:p>
        </p:txBody>
      </p:sp>
      <p:sp>
        <p:nvSpPr>
          <p:cNvPr id="11322" name="Freeform 58"/>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3" name="Freeform 59"/>
          <p:cNvSpPr>
            <a:spLocks noChangeArrowheads="1"/>
          </p:cNvSpPr>
          <p:nvPr/>
        </p:nvSpPr>
        <p:spPr bwMode="auto">
          <a:xfrm>
            <a:off x="2148548" y="2937909"/>
            <a:ext cx="203062" cy="197301"/>
          </a:xfrm>
          <a:custGeom>
            <a:avLst/>
            <a:gdLst/>
            <a:ahLst/>
            <a:cxnLst>
              <a:cxn ang="0">
                <a:pos x="586" y="491"/>
              </a:cxn>
              <a:cxn ang="0">
                <a:pos x="586" y="415"/>
              </a:cxn>
              <a:cxn ang="0">
                <a:pos x="621" y="339"/>
              </a:cxn>
              <a:cxn ang="0">
                <a:pos x="621" y="301"/>
              </a:cxn>
              <a:cxn ang="0">
                <a:pos x="551" y="264"/>
              </a:cxn>
              <a:cxn ang="0">
                <a:pos x="551" y="227"/>
              </a:cxn>
              <a:cxn ang="0">
                <a:pos x="518" y="227"/>
              </a:cxn>
              <a:cxn ang="0">
                <a:pos x="518" y="150"/>
              </a:cxn>
              <a:cxn ang="0">
                <a:pos x="482" y="114"/>
              </a:cxn>
              <a:cxn ang="0">
                <a:pos x="518" y="39"/>
              </a:cxn>
              <a:cxn ang="0">
                <a:pos x="518" y="0"/>
              </a:cxn>
              <a:cxn ang="0">
                <a:pos x="518" y="39"/>
              </a:cxn>
              <a:cxn ang="0">
                <a:pos x="414" y="0"/>
              </a:cxn>
              <a:cxn ang="0">
                <a:pos x="380" y="39"/>
              </a:cxn>
              <a:cxn ang="0">
                <a:pos x="345" y="76"/>
              </a:cxn>
              <a:cxn ang="0">
                <a:pos x="310" y="114"/>
              </a:cxn>
              <a:cxn ang="0">
                <a:pos x="172" y="227"/>
              </a:cxn>
              <a:cxn ang="0">
                <a:pos x="138" y="189"/>
              </a:cxn>
              <a:cxn ang="0">
                <a:pos x="103" y="227"/>
              </a:cxn>
              <a:cxn ang="0">
                <a:pos x="70" y="301"/>
              </a:cxn>
              <a:cxn ang="0">
                <a:pos x="33" y="377"/>
              </a:cxn>
              <a:cxn ang="0">
                <a:pos x="0" y="451"/>
              </a:cxn>
              <a:cxn ang="0">
                <a:pos x="33" y="491"/>
              </a:cxn>
              <a:cxn ang="0">
                <a:pos x="70" y="565"/>
              </a:cxn>
              <a:cxn ang="0">
                <a:pos x="70" y="602"/>
              </a:cxn>
              <a:cxn ang="0">
                <a:pos x="138" y="602"/>
              </a:cxn>
              <a:cxn ang="0">
                <a:pos x="207" y="602"/>
              </a:cxn>
              <a:cxn ang="0">
                <a:pos x="276" y="602"/>
              </a:cxn>
              <a:cxn ang="0">
                <a:pos x="276" y="565"/>
              </a:cxn>
              <a:cxn ang="0">
                <a:pos x="310" y="527"/>
              </a:cxn>
              <a:cxn ang="0">
                <a:pos x="380" y="527"/>
              </a:cxn>
              <a:cxn ang="0">
                <a:pos x="482" y="491"/>
              </a:cxn>
              <a:cxn ang="0">
                <a:pos x="518" y="491"/>
              </a:cxn>
              <a:cxn ang="0">
                <a:pos x="551" y="491"/>
              </a:cxn>
              <a:cxn ang="0">
                <a:pos x="586" y="491"/>
              </a:cxn>
            </a:cxnLst>
            <a:rect l="0" t="0" r="r" b="b"/>
            <a:pathLst>
              <a:path w="622" h="603">
                <a:moveTo>
                  <a:pt x="586" y="491"/>
                </a:moveTo>
                <a:lnTo>
                  <a:pt x="586" y="415"/>
                </a:lnTo>
                <a:lnTo>
                  <a:pt x="621" y="339"/>
                </a:lnTo>
                <a:lnTo>
                  <a:pt x="621" y="301"/>
                </a:lnTo>
                <a:lnTo>
                  <a:pt x="551" y="264"/>
                </a:lnTo>
                <a:lnTo>
                  <a:pt x="551" y="227"/>
                </a:lnTo>
                <a:lnTo>
                  <a:pt x="518" y="227"/>
                </a:lnTo>
                <a:lnTo>
                  <a:pt x="518" y="150"/>
                </a:lnTo>
                <a:lnTo>
                  <a:pt x="482" y="114"/>
                </a:lnTo>
                <a:lnTo>
                  <a:pt x="518" y="39"/>
                </a:lnTo>
                <a:lnTo>
                  <a:pt x="518" y="0"/>
                </a:lnTo>
                <a:lnTo>
                  <a:pt x="518" y="39"/>
                </a:lnTo>
                <a:lnTo>
                  <a:pt x="414" y="0"/>
                </a:lnTo>
                <a:lnTo>
                  <a:pt x="380" y="39"/>
                </a:lnTo>
                <a:lnTo>
                  <a:pt x="345" y="76"/>
                </a:lnTo>
                <a:lnTo>
                  <a:pt x="310" y="114"/>
                </a:lnTo>
                <a:lnTo>
                  <a:pt x="172" y="227"/>
                </a:lnTo>
                <a:lnTo>
                  <a:pt x="138" y="189"/>
                </a:lnTo>
                <a:lnTo>
                  <a:pt x="103" y="227"/>
                </a:lnTo>
                <a:lnTo>
                  <a:pt x="70" y="301"/>
                </a:lnTo>
                <a:lnTo>
                  <a:pt x="33" y="377"/>
                </a:lnTo>
                <a:lnTo>
                  <a:pt x="0" y="451"/>
                </a:lnTo>
                <a:lnTo>
                  <a:pt x="33" y="491"/>
                </a:lnTo>
                <a:lnTo>
                  <a:pt x="70" y="565"/>
                </a:lnTo>
                <a:lnTo>
                  <a:pt x="70" y="602"/>
                </a:lnTo>
                <a:lnTo>
                  <a:pt x="138" y="602"/>
                </a:lnTo>
                <a:lnTo>
                  <a:pt x="207" y="602"/>
                </a:lnTo>
                <a:lnTo>
                  <a:pt x="276" y="602"/>
                </a:lnTo>
                <a:lnTo>
                  <a:pt x="276" y="565"/>
                </a:lnTo>
                <a:lnTo>
                  <a:pt x="310" y="527"/>
                </a:lnTo>
                <a:lnTo>
                  <a:pt x="380" y="527"/>
                </a:lnTo>
                <a:lnTo>
                  <a:pt x="482" y="491"/>
                </a:lnTo>
                <a:lnTo>
                  <a:pt x="518" y="491"/>
                </a:lnTo>
                <a:lnTo>
                  <a:pt x="551" y="491"/>
                </a:lnTo>
                <a:lnTo>
                  <a:pt x="586" y="491"/>
                </a:lnTo>
              </a:path>
            </a:pathLst>
          </a:custGeom>
          <a:noFill/>
          <a:ln w="3600">
            <a:solidFill>
              <a:srgbClr val="000000"/>
            </a:solidFill>
            <a:round/>
            <a:headEnd/>
            <a:tailEnd/>
          </a:ln>
          <a:effectLst/>
        </p:spPr>
        <p:txBody>
          <a:bodyPr/>
          <a:lstStyle/>
          <a:p>
            <a:endParaRPr lang="es-ES_tradnl" sz="1633"/>
          </a:p>
        </p:txBody>
      </p:sp>
      <p:sp>
        <p:nvSpPr>
          <p:cNvPr id="11324" name="Freeform 60"/>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5" name="Freeform 61"/>
          <p:cNvSpPr>
            <a:spLocks noChangeArrowheads="1"/>
          </p:cNvSpPr>
          <p:nvPr/>
        </p:nvSpPr>
        <p:spPr bwMode="auto">
          <a:xfrm>
            <a:off x="2013172" y="3171213"/>
            <a:ext cx="90730" cy="110892"/>
          </a:xfrm>
          <a:custGeom>
            <a:avLst/>
            <a:gdLst/>
            <a:ahLst/>
            <a:cxnLst>
              <a:cxn ang="0">
                <a:pos x="243" y="38"/>
              </a:cxn>
              <a:cxn ang="0">
                <a:pos x="243" y="76"/>
              </a:cxn>
              <a:cxn ang="0">
                <a:pos x="243" y="114"/>
              </a:cxn>
              <a:cxn ang="0">
                <a:pos x="277" y="189"/>
              </a:cxn>
              <a:cxn ang="0">
                <a:pos x="277" y="227"/>
              </a:cxn>
              <a:cxn ang="0">
                <a:pos x="277" y="301"/>
              </a:cxn>
              <a:cxn ang="0">
                <a:pos x="277" y="339"/>
              </a:cxn>
              <a:cxn ang="0">
                <a:pos x="243" y="339"/>
              </a:cxn>
              <a:cxn ang="0">
                <a:pos x="104" y="189"/>
              </a:cxn>
              <a:cxn ang="0">
                <a:pos x="0" y="150"/>
              </a:cxn>
              <a:cxn ang="0">
                <a:pos x="0" y="114"/>
              </a:cxn>
              <a:cxn ang="0">
                <a:pos x="35" y="76"/>
              </a:cxn>
              <a:cxn ang="0">
                <a:pos x="104" y="0"/>
              </a:cxn>
              <a:cxn ang="0">
                <a:pos x="140" y="0"/>
              </a:cxn>
              <a:cxn ang="0">
                <a:pos x="140" y="38"/>
              </a:cxn>
              <a:cxn ang="0">
                <a:pos x="173" y="38"/>
              </a:cxn>
              <a:cxn ang="0">
                <a:pos x="243" y="0"/>
              </a:cxn>
              <a:cxn ang="0">
                <a:pos x="243" y="38"/>
              </a:cxn>
            </a:cxnLst>
            <a:rect l="0" t="0" r="r" b="b"/>
            <a:pathLst>
              <a:path w="278" h="340">
                <a:moveTo>
                  <a:pt x="243" y="38"/>
                </a:moveTo>
                <a:lnTo>
                  <a:pt x="243" y="76"/>
                </a:lnTo>
                <a:lnTo>
                  <a:pt x="243" y="114"/>
                </a:lnTo>
                <a:lnTo>
                  <a:pt x="277" y="189"/>
                </a:lnTo>
                <a:lnTo>
                  <a:pt x="277" y="227"/>
                </a:lnTo>
                <a:lnTo>
                  <a:pt x="277" y="301"/>
                </a:lnTo>
                <a:lnTo>
                  <a:pt x="277" y="339"/>
                </a:lnTo>
                <a:lnTo>
                  <a:pt x="243" y="339"/>
                </a:lnTo>
                <a:lnTo>
                  <a:pt x="104" y="189"/>
                </a:lnTo>
                <a:lnTo>
                  <a:pt x="0" y="150"/>
                </a:lnTo>
                <a:lnTo>
                  <a:pt x="0" y="114"/>
                </a:lnTo>
                <a:lnTo>
                  <a:pt x="35" y="76"/>
                </a:lnTo>
                <a:lnTo>
                  <a:pt x="104" y="0"/>
                </a:lnTo>
                <a:lnTo>
                  <a:pt x="140" y="0"/>
                </a:lnTo>
                <a:lnTo>
                  <a:pt x="140" y="38"/>
                </a:lnTo>
                <a:lnTo>
                  <a:pt x="173" y="38"/>
                </a:lnTo>
                <a:lnTo>
                  <a:pt x="243" y="0"/>
                </a:lnTo>
                <a:lnTo>
                  <a:pt x="243" y="38"/>
                </a:lnTo>
              </a:path>
            </a:pathLst>
          </a:custGeom>
          <a:noFill/>
          <a:ln w="3600">
            <a:solidFill>
              <a:srgbClr val="000000"/>
            </a:solidFill>
            <a:round/>
            <a:headEnd/>
            <a:tailEnd/>
          </a:ln>
          <a:effectLst/>
        </p:spPr>
        <p:txBody>
          <a:bodyPr/>
          <a:lstStyle/>
          <a:p>
            <a:endParaRPr lang="es-ES_tradnl" sz="1633"/>
          </a:p>
        </p:txBody>
      </p:sp>
      <p:sp>
        <p:nvSpPr>
          <p:cNvPr id="11326" name="Freeform 62"/>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7" name="Freeform 63"/>
          <p:cNvSpPr>
            <a:spLocks noChangeArrowheads="1"/>
          </p:cNvSpPr>
          <p:nvPr/>
        </p:nvSpPr>
        <p:spPr bwMode="auto">
          <a:xfrm>
            <a:off x="2092383" y="3084807"/>
            <a:ext cx="146895" cy="221783"/>
          </a:xfrm>
          <a:custGeom>
            <a:avLst/>
            <a:gdLst/>
            <a:ahLst/>
            <a:cxnLst>
              <a:cxn ang="0">
                <a:pos x="34" y="604"/>
              </a:cxn>
              <a:cxn ang="0">
                <a:pos x="34" y="565"/>
              </a:cxn>
              <a:cxn ang="0">
                <a:pos x="34" y="491"/>
              </a:cxn>
              <a:cxn ang="0">
                <a:pos x="34" y="453"/>
              </a:cxn>
              <a:cxn ang="0">
                <a:pos x="0" y="378"/>
              </a:cxn>
              <a:cxn ang="0">
                <a:pos x="0" y="339"/>
              </a:cxn>
              <a:cxn ang="0">
                <a:pos x="0" y="302"/>
              </a:cxn>
              <a:cxn ang="0">
                <a:pos x="0" y="264"/>
              </a:cxn>
              <a:cxn ang="0">
                <a:pos x="0" y="189"/>
              </a:cxn>
              <a:cxn ang="0">
                <a:pos x="34" y="0"/>
              </a:cxn>
              <a:cxn ang="0">
                <a:pos x="103" y="0"/>
              </a:cxn>
              <a:cxn ang="0">
                <a:pos x="138" y="0"/>
              </a:cxn>
              <a:cxn ang="0">
                <a:pos x="172" y="0"/>
              </a:cxn>
              <a:cxn ang="0">
                <a:pos x="206" y="39"/>
              </a:cxn>
              <a:cxn ang="0">
                <a:pos x="242" y="114"/>
              </a:cxn>
              <a:cxn ang="0">
                <a:pos x="242" y="151"/>
              </a:cxn>
              <a:cxn ang="0">
                <a:pos x="309" y="151"/>
              </a:cxn>
              <a:cxn ang="0">
                <a:pos x="379" y="151"/>
              </a:cxn>
              <a:cxn ang="0">
                <a:pos x="449" y="151"/>
              </a:cxn>
              <a:cxn ang="0">
                <a:pos x="449" y="228"/>
              </a:cxn>
              <a:cxn ang="0">
                <a:pos x="449" y="339"/>
              </a:cxn>
              <a:cxn ang="0">
                <a:pos x="449" y="491"/>
              </a:cxn>
              <a:cxn ang="0">
                <a:pos x="414" y="604"/>
              </a:cxn>
              <a:cxn ang="0">
                <a:pos x="345" y="604"/>
              </a:cxn>
              <a:cxn ang="0">
                <a:pos x="309" y="604"/>
              </a:cxn>
              <a:cxn ang="0">
                <a:pos x="206" y="641"/>
              </a:cxn>
              <a:cxn ang="0">
                <a:pos x="138" y="679"/>
              </a:cxn>
              <a:cxn ang="0">
                <a:pos x="103" y="679"/>
              </a:cxn>
              <a:cxn ang="0">
                <a:pos x="69" y="641"/>
              </a:cxn>
              <a:cxn ang="0">
                <a:pos x="34" y="604"/>
              </a:cxn>
            </a:cxnLst>
            <a:rect l="0" t="0" r="r" b="b"/>
            <a:pathLst>
              <a:path w="450" h="680">
                <a:moveTo>
                  <a:pt x="34" y="604"/>
                </a:moveTo>
                <a:lnTo>
                  <a:pt x="34" y="565"/>
                </a:lnTo>
                <a:lnTo>
                  <a:pt x="34" y="491"/>
                </a:lnTo>
                <a:lnTo>
                  <a:pt x="34" y="453"/>
                </a:lnTo>
                <a:lnTo>
                  <a:pt x="0" y="378"/>
                </a:lnTo>
                <a:lnTo>
                  <a:pt x="0" y="339"/>
                </a:lnTo>
                <a:lnTo>
                  <a:pt x="0" y="302"/>
                </a:lnTo>
                <a:lnTo>
                  <a:pt x="0" y="264"/>
                </a:lnTo>
                <a:lnTo>
                  <a:pt x="0" y="189"/>
                </a:lnTo>
                <a:lnTo>
                  <a:pt x="34" y="0"/>
                </a:lnTo>
                <a:lnTo>
                  <a:pt x="103" y="0"/>
                </a:lnTo>
                <a:lnTo>
                  <a:pt x="138" y="0"/>
                </a:lnTo>
                <a:lnTo>
                  <a:pt x="172" y="0"/>
                </a:lnTo>
                <a:lnTo>
                  <a:pt x="206" y="39"/>
                </a:lnTo>
                <a:lnTo>
                  <a:pt x="242" y="114"/>
                </a:lnTo>
                <a:lnTo>
                  <a:pt x="242" y="151"/>
                </a:lnTo>
                <a:lnTo>
                  <a:pt x="309" y="151"/>
                </a:lnTo>
                <a:lnTo>
                  <a:pt x="379" y="151"/>
                </a:lnTo>
                <a:lnTo>
                  <a:pt x="449" y="151"/>
                </a:lnTo>
                <a:lnTo>
                  <a:pt x="449" y="228"/>
                </a:lnTo>
                <a:lnTo>
                  <a:pt x="449" y="339"/>
                </a:lnTo>
                <a:lnTo>
                  <a:pt x="449" y="491"/>
                </a:lnTo>
                <a:lnTo>
                  <a:pt x="414" y="604"/>
                </a:lnTo>
                <a:lnTo>
                  <a:pt x="345" y="604"/>
                </a:lnTo>
                <a:lnTo>
                  <a:pt x="309" y="604"/>
                </a:lnTo>
                <a:lnTo>
                  <a:pt x="206" y="641"/>
                </a:lnTo>
                <a:lnTo>
                  <a:pt x="138" y="679"/>
                </a:lnTo>
                <a:lnTo>
                  <a:pt x="103" y="679"/>
                </a:lnTo>
                <a:lnTo>
                  <a:pt x="69" y="641"/>
                </a:lnTo>
                <a:lnTo>
                  <a:pt x="34" y="604"/>
                </a:lnTo>
              </a:path>
            </a:pathLst>
          </a:custGeom>
          <a:noFill/>
          <a:ln w="3600">
            <a:solidFill>
              <a:srgbClr val="000000"/>
            </a:solidFill>
            <a:round/>
            <a:headEnd/>
            <a:tailEnd/>
          </a:ln>
          <a:effectLst/>
        </p:spPr>
        <p:txBody>
          <a:bodyPr/>
          <a:lstStyle/>
          <a:p>
            <a:endParaRPr lang="es-ES_tradnl" sz="1633"/>
          </a:p>
        </p:txBody>
      </p:sp>
      <p:sp>
        <p:nvSpPr>
          <p:cNvPr id="11328" name="Freeform 64"/>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29" name="Freeform 65"/>
          <p:cNvSpPr>
            <a:spLocks noChangeArrowheads="1"/>
          </p:cNvSpPr>
          <p:nvPr/>
        </p:nvSpPr>
        <p:spPr bwMode="auto">
          <a:xfrm>
            <a:off x="1957008" y="3122248"/>
            <a:ext cx="90729" cy="97930"/>
          </a:xfrm>
          <a:custGeom>
            <a:avLst/>
            <a:gdLst/>
            <a:ahLst/>
            <a:cxnLst>
              <a:cxn ang="0">
                <a:pos x="33" y="38"/>
              </a:cxn>
              <a:cxn ang="0">
                <a:pos x="69" y="38"/>
              </a:cxn>
              <a:cxn ang="0">
                <a:pos x="103" y="38"/>
              </a:cxn>
              <a:cxn ang="0">
                <a:pos x="138" y="0"/>
              </a:cxn>
              <a:cxn ang="0">
                <a:pos x="207" y="0"/>
              </a:cxn>
              <a:cxn ang="0">
                <a:pos x="242" y="38"/>
              </a:cxn>
              <a:cxn ang="0">
                <a:pos x="242" y="76"/>
              </a:cxn>
              <a:cxn ang="0">
                <a:pos x="275" y="150"/>
              </a:cxn>
              <a:cxn ang="0">
                <a:pos x="207" y="227"/>
              </a:cxn>
              <a:cxn ang="0">
                <a:pos x="171" y="264"/>
              </a:cxn>
              <a:cxn ang="0">
                <a:pos x="171" y="301"/>
              </a:cxn>
              <a:cxn ang="0">
                <a:pos x="103" y="264"/>
              </a:cxn>
              <a:cxn ang="0">
                <a:pos x="69" y="227"/>
              </a:cxn>
              <a:cxn ang="0">
                <a:pos x="69" y="188"/>
              </a:cxn>
              <a:cxn ang="0">
                <a:pos x="33" y="150"/>
              </a:cxn>
              <a:cxn ang="0">
                <a:pos x="0" y="114"/>
              </a:cxn>
              <a:cxn ang="0">
                <a:pos x="33" y="76"/>
              </a:cxn>
              <a:cxn ang="0">
                <a:pos x="0" y="38"/>
              </a:cxn>
              <a:cxn ang="0">
                <a:pos x="33" y="38"/>
              </a:cxn>
            </a:cxnLst>
            <a:rect l="0" t="0" r="r" b="b"/>
            <a:pathLst>
              <a:path w="276" h="302">
                <a:moveTo>
                  <a:pt x="33" y="38"/>
                </a:moveTo>
                <a:lnTo>
                  <a:pt x="69" y="38"/>
                </a:lnTo>
                <a:lnTo>
                  <a:pt x="103" y="38"/>
                </a:lnTo>
                <a:lnTo>
                  <a:pt x="138" y="0"/>
                </a:lnTo>
                <a:lnTo>
                  <a:pt x="207" y="0"/>
                </a:lnTo>
                <a:lnTo>
                  <a:pt x="242" y="38"/>
                </a:lnTo>
                <a:lnTo>
                  <a:pt x="242" y="76"/>
                </a:lnTo>
                <a:lnTo>
                  <a:pt x="275" y="150"/>
                </a:lnTo>
                <a:lnTo>
                  <a:pt x="207" y="227"/>
                </a:lnTo>
                <a:lnTo>
                  <a:pt x="171" y="264"/>
                </a:lnTo>
                <a:lnTo>
                  <a:pt x="171" y="301"/>
                </a:lnTo>
                <a:lnTo>
                  <a:pt x="103" y="264"/>
                </a:lnTo>
                <a:lnTo>
                  <a:pt x="69" y="227"/>
                </a:lnTo>
                <a:lnTo>
                  <a:pt x="69" y="188"/>
                </a:lnTo>
                <a:lnTo>
                  <a:pt x="33" y="150"/>
                </a:lnTo>
                <a:lnTo>
                  <a:pt x="0" y="114"/>
                </a:lnTo>
                <a:lnTo>
                  <a:pt x="33" y="76"/>
                </a:lnTo>
                <a:lnTo>
                  <a:pt x="0" y="38"/>
                </a:lnTo>
                <a:lnTo>
                  <a:pt x="33" y="38"/>
                </a:lnTo>
              </a:path>
            </a:pathLst>
          </a:custGeom>
          <a:noFill/>
          <a:ln w="3600">
            <a:solidFill>
              <a:srgbClr val="000000"/>
            </a:solidFill>
            <a:round/>
            <a:headEnd/>
            <a:tailEnd/>
          </a:ln>
          <a:effectLst/>
        </p:spPr>
        <p:txBody>
          <a:bodyPr/>
          <a:lstStyle/>
          <a:p>
            <a:endParaRPr lang="es-ES_tradnl" sz="1633"/>
          </a:p>
        </p:txBody>
      </p:sp>
      <p:sp>
        <p:nvSpPr>
          <p:cNvPr id="11330" name="Freeform 66"/>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1" name="Freeform 67"/>
          <p:cNvSpPr>
            <a:spLocks noChangeArrowheads="1"/>
          </p:cNvSpPr>
          <p:nvPr/>
        </p:nvSpPr>
        <p:spPr bwMode="auto">
          <a:xfrm>
            <a:off x="1933966" y="3035841"/>
            <a:ext cx="169938" cy="148336"/>
          </a:xfrm>
          <a:custGeom>
            <a:avLst/>
            <a:gdLst/>
            <a:ahLst/>
            <a:cxnLst>
              <a:cxn ang="0">
                <a:pos x="483" y="415"/>
              </a:cxn>
              <a:cxn ang="0">
                <a:pos x="414" y="452"/>
              </a:cxn>
              <a:cxn ang="0">
                <a:pos x="380" y="452"/>
              </a:cxn>
              <a:cxn ang="0">
                <a:pos x="380" y="415"/>
              </a:cxn>
              <a:cxn ang="0">
                <a:pos x="345" y="415"/>
              </a:cxn>
              <a:cxn ang="0">
                <a:pos x="310" y="339"/>
              </a:cxn>
              <a:cxn ang="0">
                <a:pos x="310" y="302"/>
              </a:cxn>
              <a:cxn ang="0">
                <a:pos x="276" y="264"/>
              </a:cxn>
              <a:cxn ang="0">
                <a:pos x="207" y="264"/>
              </a:cxn>
              <a:cxn ang="0">
                <a:pos x="172" y="302"/>
              </a:cxn>
              <a:cxn ang="0">
                <a:pos x="138" y="302"/>
              </a:cxn>
              <a:cxn ang="0">
                <a:pos x="103" y="302"/>
              </a:cxn>
              <a:cxn ang="0">
                <a:pos x="70" y="302"/>
              </a:cxn>
              <a:cxn ang="0">
                <a:pos x="33" y="227"/>
              </a:cxn>
              <a:cxn ang="0">
                <a:pos x="0" y="227"/>
              </a:cxn>
              <a:cxn ang="0">
                <a:pos x="103" y="114"/>
              </a:cxn>
              <a:cxn ang="0">
                <a:pos x="103" y="39"/>
              </a:cxn>
              <a:cxn ang="0">
                <a:pos x="103" y="0"/>
              </a:cxn>
              <a:cxn ang="0">
                <a:pos x="241" y="0"/>
              </a:cxn>
              <a:cxn ang="0">
                <a:pos x="310" y="0"/>
              </a:cxn>
              <a:cxn ang="0">
                <a:pos x="310" y="39"/>
              </a:cxn>
              <a:cxn ang="0">
                <a:pos x="345" y="39"/>
              </a:cxn>
              <a:cxn ang="0">
                <a:pos x="380" y="39"/>
              </a:cxn>
              <a:cxn ang="0">
                <a:pos x="414" y="0"/>
              </a:cxn>
              <a:cxn ang="0">
                <a:pos x="449" y="39"/>
              </a:cxn>
              <a:cxn ang="0">
                <a:pos x="483" y="76"/>
              </a:cxn>
              <a:cxn ang="0">
                <a:pos x="449" y="150"/>
              </a:cxn>
              <a:cxn ang="0">
                <a:pos x="518" y="150"/>
              </a:cxn>
              <a:cxn ang="0">
                <a:pos x="483" y="339"/>
              </a:cxn>
              <a:cxn ang="0">
                <a:pos x="483" y="415"/>
              </a:cxn>
              <a:cxn ang="0">
                <a:pos x="483" y="452"/>
              </a:cxn>
              <a:cxn ang="0">
                <a:pos x="483" y="415"/>
              </a:cxn>
            </a:cxnLst>
            <a:rect l="0" t="0" r="r" b="b"/>
            <a:pathLst>
              <a:path w="519" h="453">
                <a:moveTo>
                  <a:pt x="483" y="415"/>
                </a:moveTo>
                <a:lnTo>
                  <a:pt x="414" y="452"/>
                </a:lnTo>
                <a:lnTo>
                  <a:pt x="380" y="452"/>
                </a:lnTo>
                <a:lnTo>
                  <a:pt x="380" y="415"/>
                </a:lnTo>
                <a:lnTo>
                  <a:pt x="345" y="415"/>
                </a:lnTo>
                <a:lnTo>
                  <a:pt x="310" y="339"/>
                </a:lnTo>
                <a:lnTo>
                  <a:pt x="310" y="302"/>
                </a:lnTo>
                <a:lnTo>
                  <a:pt x="276" y="264"/>
                </a:lnTo>
                <a:lnTo>
                  <a:pt x="207" y="264"/>
                </a:lnTo>
                <a:lnTo>
                  <a:pt x="172" y="302"/>
                </a:lnTo>
                <a:lnTo>
                  <a:pt x="138" y="302"/>
                </a:lnTo>
                <a:lnTo>
                  <a:pt x="103" y="302"/>
                </a:lnTo>
                <a:lnTo>
                  <a:pt x="70" y="302"/>
                </a:lnTo>
                <a:lnTo>
                  <a:pt x="33" y="227"/>
                </a:lnTo>
                <a:lnTo>
                  <a:pt x="0" y="227"/>
                </a:lnTo>
                <a:lnTo>
                  <a:pt x="103" y="114"/>
                </a:lnTo>
                <a:lnTo>
                  <a:pt x="103" y="39"/>
                </a:lnTo>
                <a:lnTo>
                  <a:pt x="103" y="0"/>
                </a:lnTo>
                <a:lnTo>
                  <a:pt x="241" y="0"/>
                </a:lnTo>
                <a:lnTo>
                  <a:pt x="310" y="0"/>
                </a:lnTo>
                <a:lnTo>
                  <a:pt x="310" y="39"/>
                </a:lnTo>
                <a:lnTo>
                  <a:pt x="345" y="39"/>
                </a:lnTo>
                <a:lnTo>
                  <a:pt x="380" y="39"/>
                </a:lnTo>
                <a:lnTo>
                  <a:pt x="414" y="0"/>
                </a:lnTo>
                <a:lnTo>
                  <a:pt x="449" y="39"/>
                </a:lnTo>
                <a:lnTo>
                  <a:pt x="483" y="76"/>
                </a:lnTo>
                <a:lnTo>
                  <a:pt x="449" y="150"/>
                </a:lnTo>
                <a:lnTo>
                  <a:pt x="518" y="150"/>
                </a:lnTo>
                <a:lnTo>
                  <a:pt x="483" y="339"/>
                </a:lnTo>
                <a:lnTo>
                  <a:pt x="483" y="415"/>
                </a:lnTo>
                <a:lnTo>
                  <a:pt x="483" y="452"/>
                </a:lnTo>
                <a:lnTo>
                  <a:pt x="483" y="415"/>
                </a:lnTo>
              </a:path>
            </a:pathLst>
          </a:custGeom>
          <a:noFill/>
          <a:ln w="3600">
            <a:solidFill>
              <a:srgbClr val="000000"/>
            </a:solidFill>
            <a:round/>
            <a:headEnd/>
            <a:tailEnd/>
          </a:ln>
          <a:effectLst/>
        </p:spPr>
        <p:txBody>
          <a:bodyPr/>
          <a:lstStyle/>
          <a:p>
            <a:endParaRPr lang="es-ES_tradnl" sz="1633"/>
          </a:p>
        </p:txBody>
      </p:sp>
      <p:sp>
        <p:nvSpPr>
          <p:cNvPr id="11332" name="Freeform 68"/>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3" name="Freeform 69"/>
          <p:cNvSpPr>
            <a:spLocks noChangeArrowheads="1"/>
          </p:cNvSpPr>
          <p:nvPr/>
        </p:nvSpPr>
        <p:spPr bwMode="auto">
          <a:xfrm>
            <a:off x="1889319" y="3035839"/>
            <a:ext cx="90730" cy="74888"/>
          </a:xfrm>
          <a:custGeom>
            <a:avLst/>
            <a:gdLst/>
            <a:ahLst/>
            <a:cxnLst>
              <a:cxn ang="0">
                <a:pos x="0" y="76"/>
              </a:cxn>
              <a:cxn ang="0">
                <a:pos x="275" y="0"/>
              </a:cxn>
              <a:cxn ang="0">
                <a:pos x="241" y="0"/>
              </a:cxn>
              <a:cxn ang="0">
                <a:pos x="241" y="39"/>
              </a:cxn>
              <a:cxn ang="0">
                <a:pos x="241" y="114"/>
              </a:cxn>
              <a:cxn ang="0">
                <a:pos x="138" y="227"/>
              </a:cxn>
              <a:cxn ang="0">
                <a:pos x="138" y="189"/>
              </a:cxn>
              <a:cxn ang="0">
                <a:pos x="103" y="114"/>
              </a:cxn>
              <a:cxn ang="0">
                <a:pos x="103" y="150"/>
              </a:cxn>
              <a:cxn ang="0">
                <a:pos x="70" y="114"/>
              </a:cxn>
              <a:cxn ang="0">
                <a:pos x="70" y="76"/>
              </a:cxn>
              <a:cxn ang="0">
                <a:pos x="33" y="114"/>
              </a:cxn>
              <a:cxn ang="0">
                <a:pos x="0" y="76"/>
              </a:cxn>
              <a:cxn ang="0">
                <a:pos x="0" y="39"/>
              </a:cxn>
              <a:cxn ang="0">
                <a:pos x="0" y="76"/>
              </a:cxn>
            </a:cxnLst>
            <a:rect l="0" t="0" r="r" b="b"/>
            <a:pathLst>
              <a:path w="276" h="228">
                <a:moveTo>
                  <a:pt x="0" y="76"/>
                </a:moveTo>
                <a:lnTo>
                  <a:pt x="275" y="0"/>
                </a:lnTo>
                <a:lnTo>
                  <a:pt x="241" y="0"/>
                </a:lnTo>
                <a:lnTo>
                  <a:pt x="241" y="39"/>
                </a:lnTo>
                <a:lnTo>
                  <a:pt x="241" y="114"/>
                </a:lnTo>
                <a:lnTo>
                  <a:pt x="138" y="227"/>
                </a:lnTo>
                <a:lnTo>
                  <a:pt x="138" y="189"/>
                </a:lnTo>
                <a:lnTo>
                  <a:pt x="103" y="114"/>
                </a:lnTo>
                <a:lnTo>
                  <a:pt x="103" y="150"/>
                </a:lnTo>
                <a:lnTo>
                  <a:pt x="70" y="114"/>
                </a:lnTo>
                <a:lnTo>
                  <a:pt x="70" y="76"/>
                </a:lnTo>
                <a:lnTo>
                  <a:pt x="33" y="114"/>
                </a:lnTo>
                <a:lnTo>
                  <a:pt x="0" y="76"/>
                </a:lnTo>
                <a:lnTo>
                  <a:pt x="0" y="39"/>
                </a:lnTo>
                <a:lnTo>
                  <a:pt x="0" y="76"/>
                </a:lnTo>
              </a:path>
            </a:pathLst>
          </a:custGeom>
          <a:noFill/>
          <a:ln w="3600">
            <a:solidFill>
              <a:srgbClr val="000000"/>
            </a:solidFill>
            <a:round/>
            <a:headEnd/>
            <a:tailEnd/>
          </a:ln>
          <a:effectLst/>
        </p:spPr>
        <p:txBody>
          <a:bodyPr/>
          <a:lstStyle/>
          <a:p>
            <a:endParaRPr lang="es-ES_tradnl" sz="1633"/>
          </a:p>
        </p:txBody>
      </p:sp>
      <p:sp>
        <p:nvSpPr>
          <p:cNvPr id="11334" name="Freeform 70"/>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5" name="Freeform 71"/>
          <p:cNvSpPr>
            <a:spLocks noChangeArrowheads="1"/>
          </p:cNvSpPr>
          <p:nvPr/>
        </p:nvSpPr>
        <p:spPr bwMode="auto">
          <a:xfrm>
            <a:off x="1877798" y="2986875"/>
            <a:ext cx="90730" cy="48965"/>
          </a:xfrm>
          <a:custGeom>
            <a:avLst/>
            <a:gdLst/>
            <a:ahLst/>
            <a:cxnLst>
              <a:cxn ang="0">
                <a:pos x="0" y="150"/>
              </a:cxn>
              <a:cxn ang="0">
                <a:pos x="0" y="114"/>
              </a:cxn>
              <a:cxn ang="0">
                <a:pos x="34" y="76"/>
              </a:cxn>
              <a:cxn ang="0">
                <a:pos x="0" y="39"/>
              </a:cxn>
              <a:cxn ang="0">
                <a:pos x="104" y="0"/>
              </a:cxn>
              <a:cxn ang="0">
                <a:pos x="275" y="0"/>
              </a:cxn>
              <a:cxn ang="0">
                <a:pos x="275" y="76"/>
              </a:cxn>
              <a:cxn ang="0">
                <a:pos x="0" y="150"/>
              </a:cxn>
            </a:cxnLst>
            <a:rect l="0" t="0" r="r" b="b"/>
            <a:pathLst>
              <a:path w="276" h="151">
                <a:moveTo>
                  <a:pt x="0" y="150"/>
                </a:moveTo>
                <a:lnTo>
                  <a:pt x="0" y="114"/>
                </a:lnTo>
                <a:lnTo>
                  <a:pt x="34" y="76"/>
                </a:lnTo>
                <a:lnTo>
                  <a:pt x="0" y="39"/>
                </a:lnTo>
                <a:lnTo>
                  <a:pt x="104" y="0"/>
                </a:lnTo>
                <a:lnTo>
                  <a:pt x="275" y="0"/>
                </a:lnTo>
                <a:lnTo>
                  <a:pt x="275" y="76"/>
                </a:lnTo>
                <a:lnTo>
                  <a:pt x="0" y="150"/>
                </a:lnTo>
              </a:path>
            </a:pathLst>
          </a:custGeom>
          <a:noFill/>
          <a:ln w="3600">
            <a:solidFill>
              <a:srgbClr val="000000"/>
            </a:solidFill>
            <a:round/>
            <a:headEnd/>
            <a:tailEnd/>
          </a:ln>
          <a:effectLst/>
        </p:spPr>
        <p:txBody>
          <a:bodyPr/>
          <a:lstStyle/>
          <a:p>
            <a:endParaRPr lang="es-ES_tradnl" sz="1633"/>
          </a:p>
        </p:txBody>
      </p:sp>
      <p:sp>
        <p:nvSpPr>
          <p:cNvPr id="11336" name="Freeform 72"/>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7" name="Freeform 73"/>
          <p:cNvSpPr>
            <a:spLocks noChangeArrowheads="1"/>
          </p:cNvSpPr>
          <p:nvPr/>
        </p:nvSpPr>
        <p:spPr bwMode="auto">
          <a:xfrm>
            <a:off x="1866279" y="2901906"/>
            <a:ext cx="169938" cy="159856"/>
          </a:xfrm>
          <a:custGeom>
            <a:avLst/>
            <a:gdLst/>
            <a:ahLst/>
            <a:cxnLst>
              <a:cxn ang="0">
                <a:pos x="70" y="490"/>
              </a:cxn>
              <a:cxn ang="0">
                <a:pos x="345" y="413"/>
              </a:cxn>
              <a:cxn ang="0">
                <a:pos x="448" y="413"/>
              </a:cxn>
              <a:cxn ang="0">
                <a:pos x="518" y="413"/>
              </a:cxn>
              <a:cxn ang="0">
                <a:pos x="518" y="338"/>
              </a:cxn>
              <a:cxn ang="0">
                <a:pos x="483" y="338"/>
              </a:cxn>
              <a:cxn ang="0">
                <a:pos x="448" y="302"/>
              </a:cxn>
              <a:cxn ang="0">
                <a:pos x="448" y="263"/>
              </a:cxn>
              <a:cxn ang="0">
                <a:pos x="448" y="227"/>
              </a:cxn>
              <a:cxn ang="0">
                <a:pos x="448" y="188"/>
              </a:cxn>
              <a:cxn ang="0">
                <a:pos x="345" y="113"/>
              </a:cxn>
              <a:cxn ang="0">
                <a:pos x="345" y="76"/>
              </a:cxn>
              <a:cxn ang="0">
                <a:pos x="309" y="38"/>
              </a:cxn>
              <a:cxn ang="0">
                <a:pos x="276" y="38"/>
              </a:cxn>
              <a:cxn ang="0">
                <a:pos x="241" y="0"/>
              </a:cxn>
              <a:cxn ang="0">
                <a:pos x="207" y="0"/>
              </a:cxn>
              <a:cxn ang="0">
                <a:pos x="172" y="0"/>
              </a:cxn>
              <a:cxn ang="0">
                <a:pos x="103" y="0"/>
              </a:cxn>
              <a:cxn ang="0">
                <a:pos x="70" y="76"/>
              </a:cxn>
              <a:cxn ang="0">
                <a:pos x="0" y="227"/>
              </a:cxn>
              <a:cxn ang="0">
                <a:pos x="34" y="227"/>
              </a:cxn>
              <a:cxn ang="0">
                <a:pos x="34" y="263"/>
              </a:cxn>
              <a:cxn ang="0">
                <a:pos x="34" y="302"/>
              </a:cxn>
              <a:cxn ang="0">
                <a:pos x="139" y="263"/>
              </a:cxn>
              <a:cxn ang="0">
                <a:pos x="309" y="263"/>
              </a:cxn>
              <a:cxn ang="0">
                <a:pos x="309" y="338"/>
              </a:cxn>
              <a:cxn ang="0">
                <a:pos x="34" y="413"/>
              </a:cxn>
              <a:cxn ang="0">
                <a:pos x="70" y="452"/>
              </a:cxn>
              <a:cxn ang="0">
                <a:pos x="70" y="490"/>
              </a:cxn>
            </a:cxnLst>
            <a:rect l="0" t="0" r="r" b="b"/>
            <a:pathLst>
              <a:path w="519" h="491">
                <a:moveTo>
                  <a:pt x="70" y="490"/>
                </a:moveTo>
                <a:lnTo>
                  <a:pt x="345" y="413"/>
                </a:lnTo>
                <a:lnTo>
                  <a:pt x="448" y="413"/>
                </a:lnTo>
                <a:lnTo>
                  <a:pt x="518" y="413"/>
                </a:lnTo>
                <a:lnTo>
                  <a:pt x="518" y="338"/>
                </a:lnTo>
                <a:lnTo>
                  <a:pt x="483" y="338"/>
                </a:lnTo>
                <a:lnTo>
                  <a:pt x="448" y="302"/>
                </a:lnTo>
                <a:lnTo>
                  <a:pt x="448" y="263"/>
                </a:lnTo>
                <a:lnTo>
                  <a:pt x="448" y="227"/>
                </a:lnTo>
                <a:lnTo>
                  <a:pt x="448" y="188"/>
                </a:lnTo>
                <a:lnTo>
                  <a:pt x="345" y="113"/>
                </a:lnTo>
                <a:lnTo>
                  <a:pt x="345" y="76"/>
                </a:lnTo>
                <a:lnTo>
                  <a:pt x="309" y="38"/>
                </a:lnTo>
                <a:lnTo>
                  <a:pt x="276" y="38"/>
                </a:lnTo>
                <a:lnTo>
                  <a:pt x="241" y="0"/>
                </a:lnTo>
                <a:lnTo>
                  <a:pt x="207" y="0"/>
                </a:lnTo>
                <a:lnTo>
                  <a:pt x="172" y="0"/>
                </a:lnTo>
                <a:lnTo>
                  <a:pt x="103" y="0"/>
                </a:lnTo>
                <a:lnTo>
                  <a:pt x="70" y="76"/>
                </a:lnTo>
                <a:lnTo>
                  <a:pt x="0" y="227"/>
                </a:lnTo>
                <a:lnTo>
                  <a:pt x="34" y="227"/>
                </a:lnTo>
                <a:lnTo>
                  <a:pt x="34" y="263"/>
                </a:lnTo>
                <a:lnTo>
                  <a:pt x="34" y="302"/>
                </a:lnTo>
                <a:lnTo>
                  <a:pt x="139" y="263"/>
                </a:lnTo>
                <a:lnTo>
                  <a:pt x="309" y="263"/>
                </a:lnTo>
                <a:lnTo>
                  <a:pt x="309" y="338"/>
                </a:lnTo>
                <a:lnTo>
                  <a:pt x="34" y="413"/>
                </a:lnTo>
                <a:lnTo>
                  <a:pt x="70" y="452"/>
                </a:lnTo>
                <a:lnTo>
                  <a:pt x="70" y="490"/>
                </a:lnTo>
              </a:path>
            </a:pathLst>
          </a:custGeom>
          <a:noFill/>
          <a:ln w="3600">
            <a:solidFill>
              <a:srgbClr val="000000"/>
            </a:solidFill>
            <a:round/>
            <a:headEnd/>
            <a:tailEnd/>
          </a:ln>
          <a:effectLst/>
        </p:spPr>
        <p:txBody>
          <a:bodyPr/>
          <a:lstStyle/>
          <a:p>
            <a:endParaRPr lang="es-ES_tradnl" sz="1633"/>
          </a:p>
        </p:txBody>
      </p:sp>
      <p:sp>
        <p:nvSpPr>
          <p:cNvPr id="11338" name="Freeform 74"/>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39" name="Freeform 75"/>
          <p:cNvSpPr>
            <a:spLocks noChangeArrowheads="1"/>
          </p:cNvSpPr>
          <p:nvPr/>
        </p:nvSpPr>
        <p:spPr bwMode="auto">
          <a:xfrm>
            <a:off x="2305525" y="2667160"/>
            <a:ext cx="361477" cy="381641"/>
          </a:xfrm>
          <a:custGeom>
            <a:avLst/>
            <a:gdLst/>
            <a:ahLst/>
            <a:cxnLst>
              <a:cxn ang="0">
                <a:pos x="310" y="452"/>
              </a:cxn>
              <a:cxn ang="0">
                <a:pos x="310" y="490"/>
              </a:cxn>
              <a:cxn ang="0">
                <a:pos x="310" y="565"/>
              </a:cxn>
              <a:cxn ang="0">
                <a:pos x="310" y="602"/>
              </a:cxn>
              <a:cxn ang="0">
                <a:pos x="310" y="715"/>
              </a:cxn>
              <a:cxn ang="0">
                <a:pos x="310" y="753"/>
              </a:cxn>
              <a:cxn ang="0">
                <a:pos x="276" y="791"/>
              </a:cxn>
              <a:cxn ang="0">
                <a:pos x="243" y="828"/>
              </a:cxn>
              <a:cxn ang="0">
                <a:pos x="207" y="828"/>
              </a:cxn>
              <a:cxn ang="0">
                <a:pos x="104" y="828"/>
              </a:cxn>
              <a:cxn ang="0">
                <a:pos x="0" y="867"/>
              </a:cxn>
              <a:cxn ang="0">
                <a:pos x="35" y="828"/>
              </a:cxn>
              <a:cxn ang="0">
                <a:pos x="35" y="867"/>
              </a:cxn>
              <a:cxn ang="0">
                <a:pos x="0" y="942"/>
              </a:cxn>
              <a:cxn ang="0">
                <a:pos x="35" y="978"/>
              </a:cxn>
              <a:cxn ang="0">
                <a:pos x="35" y="1054"/>
              </a:cxn>
              <a:cxn ang="0">
                <a:pos x="70" y="1092"/>
              </a:cxn>
              <a:cxn ang="0">
                <a:pos x="139" y="1129"/>
              </a:cxn>
              <a:cxn ang="0">
                <a:pos x="139" y="1167"/>
              </a:cxn>
              <a:cxn ang="0">
                <a:pos x="207" y="1167"/>
              </a:cxn>
              <a:cxn ang="0">
                <a:pos x="243" y="1167"/>
              </a:cxn>
              <a:cxn ang="0">
                <a:pos x="276" y="1167"/>
              </a:cxn>
              <a:cxn ang="0">
                <a:pos x="276" y="1129"/>
              </a:cxn>
              <a:cxn ang="0">
                <a:pos x="310" y="1054"/>
              </a:cxn>
              <a:cxn ang="0">
                <a:pos x="347" y="1017"/>
              </a:cxn>
              <a:cxn ang="0">
                <a:pos x="380" y="1017"/>
              </a:cxn>
              <a:cxn ang="0">
                <a:pos x="450" y="1017"/>
              </a:cxn>
              <a:cxn ang="0">
                <a:pos x="484" y="1017"/>
              </a:cxn>
              <a:cxn ang="0">
                <a:pos x="518" y="1054"/>
              </a:cxn>
              <a:cxn ang="0">
                <a:pos x="518" y="1092"/>
              </a:cxn>
              <a:cxn ang="0">
                <a:pos x="552" y="1129"/>
              </a:cxn>
              <a:cxn ang="0">
                <a:pos x="587" y="1092"/>
              </a:cxn>
              <a:cxn ang="0">
                <a:pos x="655" y="1092"/>
              </a:cxn>
              <a:cxn ang="0">
                <a:pos x="691" y="1092"/>
              </a:cxn>
              <a:cxn ang="0">
                <a:pos x="759" y="1054"/>
              </a:cxn>
              <a:cxn ang="0">
                <a:pos x="794" y="1017"/>
              </a:cxn>
              <a:cxn ang="0">
                <a:pos x="898" y="1054"/>
              </a:cxn>
              <a:cxn ang="0">
                <a:pos x="932" y="1054"/>
              </a:cxn>
              <a:cxn ang="0">
                <a:pos x="1002" y="1054"/>
              </a:cxn>
              <a:cxn ang="0">
                <a:pos x="1035" y="904"/>
              </a:cxn>
              <a:cxn ang="0">
                <a:pos x="1070" y="791"/>
              </a:cxn>
              <a:cxn ang="0">
                <a:pos x="1070" y="715"/>
              </a:cxn>
              <a:cxn ang="0">
                <a:pos x="1070" y="452"/>
              </a:cxn>
              <a:cxn ang="0">
                <a:pos x="1104" y="302"/>
              </a:cxn>
              <a:cxn ang="0">
                <a:pos x="1070" y="264"/>
              </a:cxn>
              <a:cxn ang="0">
                <a:pos x="1070" y="188"/>
              </a:cxn>
              <a:cxn ang="0">
                <a:pos x="1070" y="150"/>
              </a:cxn>
              <a:cxn ang="0">
                <a:pos x="1070" y="38"/>
              </a:cxn>
              <a:cxn ang="0">
                <a:pos x="966" y="75"/>
              </a:cxn>
              <a:cxn ang="0">
                <a:pos x="862" y="0"/>
              </a:cxn>
              <a:cxn ang="0">
                <a:pos x="484" y="302"/>
              </a:cxn>
              <a:cxn ang="0">
                <a:pos x="310" y="452"/>
              </a:cxn>
            </a:cxnLst>
            <a:rect l="0" t="0" r="r" b="b"/>
            <a:pathLst>
              <a:path w="1105" h="1168">
                <a:moveTo>
                  <a:pt x="310" y="452"/>
                </a:moveTo>
                <a:lnTo>
                  <a:pt x="310" y="490"/>
                </a:lnTo>
                <a:lnTo>
                  <a:pt x="310" y="565"/>
                </a:lnTo>
                <a:lnTo>
                  <a:pt x="310" y="602"/>
                </a:lnTo>
                <a:lnTo>
                  <a:pt x="310" y="715"/>
                </a:lnTo>
                <a:lnTo>
                  <a:pt x="310" y="753"/>
                </a:lnTo>
                <a:lnTo>
                  <a:pt x="276" y="791"/>
                </a:lnTo>
                <a:lnTo>
                  <a:pt x="243" y="828"/>
                </a:lnTo>
                <a:lnTo>
                  <a:pt x="207" y="828"/>
                </a:lnTo>
                <a:lnTo>
                  <a:pt x="104" y="828"/>
                </a:lnTo>
                <a:lnTo>
                  <a:pt x="0" y="867"/>
                </a:lnTo>
                <a:lnTo>
                  <a:pt x="35" y="828"/>
                </a:lnTo>
                <a:lnTo>
                  <a:pt x="35" y="867"/>
                </a:lnTo>
                <a:lnTo>
                  <a:pt x="0" y="942"/>
                </a:lnTo>
                <a:lnTo>
                  <a:pt x="35" y="978"/>
                </a:lnTo>
                <a:lnTo>
                  <a:pt x="35" y="1054"/>
                </a:lnTo>
                <a:lnTo>
                  <a:pt x="70" y="1092"/>
                </a:lnTo>
                <a:lnTo>
                  <a:pt x="139" y="1129"/>
                </a:lnTo>
                <a:lnTo>
                  <a:pt x="139" y="1167"/>
                </a:lnTo>
                <a:lnTo>
                  <a:pt x="207" y="1167"/>
                </a:lnTo>
                <a:lnTo>
                  <a:pt x="243" y="1167"/>
                </a:lnTo>
                <a:lnTo>
                  <a:pt x="276" y="1167"/>
                </a:lnTo>
                <a:lnTo>
                  <a:pt x="276" y="1129"/>
                </a:lnTo>
                <a:lnTo>
                  <a:pt x="310" y="1054"/>
                </a:lnTo>
                <a:lnTo>
                  <a:pt x="347" y="1017"/>
                </a:lnTo>
                <a:lnTo>
                  <a:pt x="380" y="1017"/>
                </a:lnTo>
                <a:lnTo>
                  <a:pt x="450" y="1017"/>
                </a:lnTo>
                <a:lnTo>
                  <a:pt x="484" y="1017"/>
                </a:lnTo>
                <a:lnTo>
                  <a:pt x="518" y="1054"/>
                </a:lnTo>
                <a:lnTo>
                  <a:pt x="518" y="1092"/>
                </a:lnTo>
                <a:lnTo>
                  <a:pt x="552" y="1129"/>
                </a:lnTo>
                <a:lnTo>
                  <a:pt x="587" y="1092"/>
                </a:lnTo>
                <a:lnTo>
                  <a:pt x="655" y="1092"/>
                </a:lnTo>
                <a:lnTo>
                  <a:pt x="691" y="1092"/>
                </a:lnTo>
                <a:lnTo>
                  <a:pt x="759" y="1054"/>
                </a:lnTo>
                <a:lnTo>
                  <a:pt x="794" y="1017"/>
                </a:lnTo>
                <a:lnTo>
                  <a:pt x="898" y="1054"/>
                </a:lnTo>
                <a:lnTo>
                  <a:pt x="932" y="1054"/>
                </a:lnTo>
                <a:lnTo>
                  <a:pt x="1002" y="1054"/>
                </a:lnTo>
                <a:lnTo>
                  <a:pt x="1035" y="904"/>
                </a:lnTo>
                <a:lnTo>
                  <a:pt x="1070" y="791"/>
                </a:lnTo>
                <a:lnTo>
                  <a:pt x="1070" y="715"/>
                </a:lnTo>
                <a:lnTo>
                  <a:pt x="1070" y="452"/>
                </a:lnTo>
                <a:lnTo>
                  <a:pt x="1104" y="302"/>
                </a:lnTo>
                <a:lnTo>
                  <a:pt x="1070" y="264"/>
                </a:lnTo>
                <a:lnTo>
                  <a:pt x="1070" y="188"/>
                </a:lnTo>
                <a:lnTo>
                  <a:pt x="1070" y="150"/>
                </a:lnTo>
                <a:lnTo>
                  <a:pt x="1070" y="38"/>
                </a:lnTo>
                <a:lnTo>
                  <a:pt x="966" y="75"/>
                </a:lnTo>
                <a:lnTo>
                  <a:pt x="862" y="0"/>
                </a:lnTo>
                <a:lnTo>
                  <a:pt x="484" y="302"/>
                </a:lnTo>
                <a:lnTo>
                  <a:pt x="310" y="452"/>
                </a:lnTo>
              </a:path>
            </a:pathLst>
          </a:custGeom>
          <a:noFill/>
          <a:ln w="3600">
            <a:solidFill>
              <a:srgbClr val="000000"/>
            </a:solidFill>
            <a:round/>
            <a:headEnd/>
            <a:tailEnd/>
          </a:ln>
          <a:effectLst/>
        </p:spPr>
        <p:txBody>
          <a:bodyPr/>
          <a:lstStyle/>
          <a:p>
            <a:endParaRPr lang="es-ES_tradnl" sz="1633"/>
          </a:p>
        </p:txBody>
      </p:sp>
      <p:sp>
        <p:nvSpPr>
          <p:cNvPr id="11340" name="Freeform 76"/>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1" name="Freeform 77"/>
          <p:cNvSpPr>
            <a:spLocks noChangeArrowheads="1"/>
          </p:cNvSpPr>
          <p:nvPr/>
        </p:nvSpPr>
        <p:spPr bwMode="auto">
          <a:xfrm>
            <a:off x="2013174" y="2631157"/>
            <a:ext cx="394601" cy="468049"/>
          </a:xfrm>
          <a:custGeom>
            <a:avLst/>
            <a:gdLst/>
            <a:ahLst/>
            <a:cxnLst>
              <a:cxn ang="0">
                <a:pos x="897" y="979"/>
              </a:cxn>
              <a:cxn ang="0">
                <a:pos x="1001" y="941"/>
              </a:cxn>
              <a:cxn ang="0">
                <a:pos x="1104" y="941"/>
              </a:cxn>
              <a:cxn ang="0">
                <a:pos x="1139" y="941"/>
              </a:cxn>
              <a:cxn ang="0">
                <a:pos x="1173" y="904"/>
              </a:cxn>
              <a:cxn ang="0">
                <a:pos x="1208" y="865"/>
              </a:cxn>
              <a:cxn ang="0">
                <a:pos x="1208" y="828"/>
              </a:cxn>
              <a:cxn ang="0">
                <a:pos x="1208" y="715"/>
              </a:cxn>
              <a:cxn ang="0">
                <a:pos x="1208" y="678"/>
              </a:cxn>
              <a:cxn ang="0">
                <a:pos x="1208" y="601"/>
              </a:cxn>
              <a:cxn ang="0">
                <a:pos x="1208" y="565"/>
              </a:cxn>
              <a:cxn ang="0">
                <a:pos x="1173" y="565"/>
              </a:cxn>
              <a:cxn ang="0">
                <a:pos x="1139" y="565"/>
              </a:cxn>
              <a:cxn ang="0">
                <a:pos x="1139" y="527"/>
              </a:cxn>
              <a:cxn ang="0">
                <a:pos x="1139" y="490"/>
              </a:cxn>
              <a:cxn ang="0">
                <a:pos x="1139" y="451"/>
              </a:cxn>
              <a:cxn ang="0">
                <a:pos x="1104" y="451"/>
              </a:cxn>
              <a:cxn ang="0">
                <a:pos x="552" y="0"/>
              </a:cxn>
              <a:cxn ang="0">
                <a:pos x="415" y="0"/>
              </a:cxn>
              <a:cxn ang="0">
                <a:pos x="415" y="790"/>
              </a:cxn>
              <a:cxn ang="0">
                <a:pos x="449" y="790"/>
              </a:cxn>
              <a:cxn ang="0">
                <a:pos x="415" y="904"/>
              </a:cxn>
              <a:cxn ang="0">
                <a:pos x="173" y="904"/>
              </a:cxn>
              <a:cxn ang="0">
                <a:pos x="140" y="941"/>
              </a:cxn>
              <a:cxn ang="0">
                <a:pos x="104" y="941"/>
              </a:cxn>
              <a:cxn ang="0">
                <a:pos x="104" y="904"/>
              </a:cxn>
              <a:cxn ang="0">
                <a:pos x="104" y="865"/>
              </a:cxn>
              <a:cxn ang="0">
                <a:pos x="71" y="979"/>
              </a:cxn>
              <a:cxn ang="0">
                <a:pos x="35" y="1016"/>
              </a:cxn>
              <a:cxn ang="0">
                <a:pos x="0" y="1054"/>
              </a:cxn>
              <a:cxn ang="0">
                <a:pos x="0" y="1091"/>
              </a:cxn>
              <a:cxn ang="0">
                <a:pos x="0" y="1130"/>
              </a:cxn>
              <a:cxn ang="0">
                <a:pos x="35" y="1167"/>
              </a:cxn>
              <a:cxn ang="0">
                <a:pos x="71" y="1167"/>
              </a:cxn>
              <a:cxn ang="0">
                <a:pos x="71" y="1241"/>
              </a:cxn>
              <a:cxn ang="0">
                <a:pos x="71" y="1280"/>
              </a:cxn>
              <a:cxn ang="0">
                <a:pos x="104" y="1280"/>
              </a:cxn>
              <a:cxn ang="0">
                <a:pos x="140" y="1280"/>
              </a:cxn>
              <a:cxn ang="0">
                <a:pos x="173" y="1241"/>
              </a:cxn>
              <a:cxn ang="0">
                <a:pos x="208" y="1280"/>
              </a:cxn>
              <a:cxn ang="0">
                <a:pos x="243" y="1318"/>
              </a:cxn>
              <a:cxn ang="0">
                <a:pos x="208" y="1392"/>
              </a:cxn>
              <a:cxn ang="0">
                <a:pos x="277" y="1430"/>
              </a:cxn>
              <a:cxn ang="0">
                <a:pos x="346" y="1392"/>
              </a:cxn>
              <a:cxn ang="0">
                <a:pos x="380" y="1392"/>
              </a:cxn>
              <a:cxn ang="0">
                <a:pos x="415" y="1392"/>
              </a:cxn>
              <a:cxn ang="0">
                <a:pos x="449" y="1318"/>
              </a:cxn>
              <a:cxn ang="0">
                <a:pos x="484" y="1241"/>
              </a:cxn>
              <a:cxn ang="0">
                <a:pos x="518" y="1167"/>
              </a:cxn>
              <a:cxn ang="0">
                <a:pos x="552" y="1130"/>
              </a:cxn>
              <a:cxn ang="0">
                <a:pos x="587" y="1167"/>
              </a:cxn>
              <a:cxn ang="0">
                <a:pos x="656" y="1091"/>
              </a:cxn>
              <a:cxn ang="0">
                <a:pos x="726" y="1054"/>
              </a:cxn>
              <a:cxn ang="0">
                <a:pos x="795" y="979"/>
              </a:cxn>
              <a:cxn ang="0">
                <a:pos x="829" y="941"/>
              </a:cxn>
              <a:cxn ang="0">
                <a:pos x="897" y="979"/>
              </a:cxn>
            </a:cxnLst>
            <a:rect l="0" t="0" r="r" b="b"/>
            <a:pathLst>
              <a:path w="1209" h="1431">
                <a:moveTo>
                  <a:pt x="897" y="979"/>
                </a:moveTo>
                <a:lnTo>
                  <a:pt x="1001" y="941"/>
                </a:lnTo>
                <a:lnTo>
                  <a:pt x="1104" y="941"/>
                </a:lnTo>
                <a:lnTo>
                  <a:pt x="1139" y="941"/>
                </a:lnTo>
                <a:lnTo>
                  <a:pt x="1173" y="904"/>
                </a:lnTo>
                <a:lnTo>
                  <a:pt x="1208" y="865"/>
                </a:lnTo>
                <a:lnTo>
                  <a:pt x="1208" y="828"/>
                </a:lnTo>
                <a:lnTo>
                  <a:pt x="1208" y="715"/>
                </a:lnTo>
                <a:lnTo>
                  <a:pt x="1208" y="678"/>
                </a:lnTo>
                <a:lnTo>
                  <a:pt x="1208" y="601"/>
                </a:lnTo>
                <a:lnTo>
                  <a:pt x="1208" y="565"/>
                </a:lnTo>
                <a:lnTo>
                  <a:pt x="1173" y="565"/>
                </a:lnTo>
                <a:lnTo>
                  <a:pt x="1139" y="565"/>
                </a:lnTo>
                <a:lnTo>
                  <a:pt x="1139" y="527"/>
                </a:lnTo>
                <a:lnTo>
                  <a:pt x="1139" y="490"/>
                </a:lnTo>
                <a:lnTo>
                  <a:pt x="1139" y="451"/>
                </a:lnTo>
                <a:lnTo>
                  <a:pt x="1104" y="451"/>
                </a:lnTo>
                <a:lnTo>
                  <a:pt x="552" y="0"/>
                </a:lnTo>
                <a:lnTo>
                  <a:pt x="415" y="0"/>
                </a:lnTo>
                <a:lnTo>
                  <a:pt x="415" y="790"/>
                </a:lnTo>
                <a:lnTo>
                  <a:pt x="449" y="790"/>
                </a:lnTo>
                <a:lnTo>
                  <a:pt x="415" y="904"/>
                </a:lnTo>
                <a:lnTo>
                  <a:pt x="173" y="904"/>
                </a:lnTo>
                <a:lnTo>
                  <a:pt x="140" y="941"/>
                </a:lnTo>
                <a:lnTo>
                  <a:pt x="104" y="941"/>
                </a:lnTo>
                <a:lnTo>
                  <a:pt x="104" y="904"/>
                </a:lnTo>
                <a:lnTo>
                  <a:pt x="104" y="865"/>
                </a:lnTo>
                <a:lnTo>
                  <a:pt x="71" y="979"/>
                </a:lnTo>
                <a:lnTo>
                  <a:pt x="35" y="1016"/>
                </a:lnTo>
                <a:lnTo>
                  <a:pt x="0" y="1054"/>
                </a:lnTo>
                <a:lnTo>
                  <a:pt x="0" y="1091"/>
                </a:lnTo>
                <a:lnTo>
                  <a:pt x="0" y="1130"/>
                </a:lnTo>
                <a:lnTo>
                  <a:pt x="35" y="1167"/>
                </a:lnTo>
                <a:lnTo>
                  <a:pt x="71" y="1167"/>
                </a:lnTo>
                <a:lnTo>
                  <a:pt x="71" y="1241"/>
                </a:lnTo>
                <a:lnTo>
                  <a:pt x="71" y="1280"/>
                </a:lnTo>
                <a:lnTo>
                  <a:pt x="104" y="1280"/>
                </a:lnTo>
                <a:lnTo>
                  <a:pt x="140" y="1280"/>
                </a:lnTo>
                <a:lnTo>
                  <a:pt x="173" y="1241"/>
                </a:lnTo>
                <a:lnTo>
                  <a:pt x="208" y="1280"/>
                </a:lnTo>
                <a:lnTo>
                  <a:pt x="243" y="1318"/>
                </a:lnTo>
                <a:lnTo>
                  <a:pt x="208" y="1392"/>
                </a:lnTo>
                <a:lnTo>
                  <a:pt x="277" y="1430"/>
                </a:lnTo>
                <a:lnTo>
                  <a:pt x="346" y="1392"/>
                </a:lnTo>
                <a:lnTo>
                  <a:pt x="380" y="1392"/>
                </a:lnTo>
                <a:lnTo>
                  <a:pt x="415" y="1392"/>
                </a:lnTo>
                <a:lnTo>
                  <a:pt x="449" y="1318"/>
                </a:lnTo>
                <a:lnTo>
                  <a:pt x="484" y="1241"/>
                </a:lnTo>
                <a:lnTo>
                  <a:pt x="518" y="1167"/>
                </a:lnTo>
                <a:lnTo>
                  <a:pt x="552" y="1130"/>
                </a:lnTo>
                <a:lnTo>
                  <a:pt x="587" y="1167"/>
                </a:lnTo>
                <a:lnTo>
                  <a:pt x="656" y="1091"/>
                </a:lnTo>
                <a:lnTo>
                  <a:pt x="726" y="1054"/>
                </a:lnTo>
                <a:lnTo>
                  <a:pt x="795" y="979"/>
                </a:lnTo>
                <a:lnTo>
                  <a:pt x="829" y="941"/>
                </a:lnTo>
                <a:lnTo>
                  <a:pt x="897" y="979"/>
                </a:lnTo>
              </a:path>
            </a:pathLst>
          </a:custGeom>
          <a:noFill/>
          <a:ln w="3600">
            <a:solidFill>
              <a:srgbClr val="000000"/>
            </a:solidFill>
            <a:round/>
            <a:headEnd/>
            <a:tailEnd/>
          </a:ln>
          <a:effectLst/>
        </p:spPr>
        <p:txBody>
          <a:bodyPr/>
          <a:lstStyle/>
          <a:p>
            <a:endParaRPr lang="es-ES_tradnl" sz="1633"/>
          </a:p>
        </p:txBody>
      </p:sp>
      <p:sp>
        <p:nvSpPr>
          <p:cNvPr id="11342" name="Freeform 78"/>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3" name="Freeform 79"/>
          <p:cNvSpPr>
            <a:spLocks noChangeArrowheads="1"/>
          </p:cNvSpPr>
          <p:nvPr/>
        </p:nvSpPr>
        <p:spPr bwMode="auto">
          <a:xfrm>
            <a:off x="1866277" y="2533227"/>
            <a:ext cx="326915" cy="443567"/>
          </a:xfrm>
          <a:custGeom>
            <a:avLst/>
            <a:gdLst/>
            <a:ahLst/>
            <a:cxnLst>
              <a:cxn ang="0">
                <a:pos x="448" y="1355"/>
              </a:cxn>
              <a:cxn ang="0">
                <a:pos x="483" y="1318"/>
              </a:cxn>
              <a:cxn ang="0">
                <a:pos x="518" y="1280"/>
              </a:cxn>
              <a:cxn ang="0">
                <a:pos x="551" y="1167"/>
              </a:cxn>
              <a:cxn ang="0">
                <a:pos x="551" y="1205"/>
              </a:cxn>
              <a:cxn ang="0">
                <a:pos x="551" y="1241"/>
              </a:cxn>
              <a:cxn ang="0">
                <a:pos x="587" y="1241"/>
              </a:cxn>
              <a:cxn ang="0">
                <a:pos x="621" y="1205"/>
              </a:cxn>
              <a:cxn ang="0">
                <a:pos x="862" y="1205"/>
              </a:cxn>
              <a:cxn ang="0">
                <a:pos x="896" y="1091"/>
              </a:cxn>
              <a:cxn ang="0">
                <a:pos x="862" y="1091"/>
              </a:cxn>
              <a:cxn ang="0">
                <a:pos x="862" y="301"/>
              </a:cxn>
              <a:cxn ang="0">
                <a:pos x="1000" y="301"/>
              </a:cxn>
              <a:cxn ang="0">
                <a:pos x="689" y="0"/>
              </a:cxn>
              <a:cxn ang="0">
                <a:pos x="689" y="113"/>
              </a:cxn>
              <a:cxn ang="0">
                <a:pos x="518" y="113"/>
              </a:cxn>
              <a:cxn ang="0">
                <a:pos x="518" y="413"/>
              </a:cxn>
              <a:cxn ang="0">
                <a:pos x="483" y="413"/>
              </a:cxn>
              <a:cxn ang="0">
                <a:pos x="414" y="451"/>
              </a:cxn>
              <a:cxn ang="0">
                <a:pos x="379" y="451"/>
              </a:cxn>
              <a:cxn ang="0">
                <a:pos x="345" y="489"/>
              </a:cxn>
              <a:cxn ang="0">
                <a:pos x="379" y="640"/>
              </a:cxn>
              <a:cxn ang="0">
                <a:pos x="34" y="640"/>
              </a:cxn>
              <a:cxn ang="0">
                <a:pos x="0" y="678"/>
              </a:cxn>
              <a:cxn ang="0">
                <a:pos x="0" y="715"/>
              </a:cxn>
              <a:cxn ang="0">
                <a:pos x="34" y="715"/>
              </a:cxn>
              <a:cxn ang="0">
                <a:pos x="70" y="753"/>
              </a:cxn>
              <a:cxn ang="0">
                <a:pos x="70" y="790"/>
              </a:cxn>
              <a:cxn ang="0">
                <a:pos x="70" y="865"/>
              </a:cxn>
              <a:cxn ang="0">
                <a:pos x="103" y="903"/>
              </a:cxn>
              <a:cxn ang="0">
                <a:pos x="103" y="978"/>
              </a:cxn>
              <a:cxn ang="0">
                <a:pos x="103" y="1016"/>
              </a:cxn>
              <a:cxn ang="0">
                <a:pos x="103" y="1129"/>
              </a:cxn>
              <a:cxn ang="0">
                <a:pos x="172" y="1129"/>
              </a:cxn>
              <a:cxn ang="0">
                <a:pos x="207" y="1129"/>
              </a:cxn>
              <a:cxn ang="0">
                <a:pos x="241" y="1129"/>
              </a:cxn>
              <a:cxn ang="0">
                <a:pos x="276" y="1167"/>
              </a:cxn>
              <a:cxn ang="0">
                <a:pos x="309" y="1167"/>
              </a:cxn>
              <a:cxn ang="0">
                <a:pos x="345" y="1205"/>
              </a:cxn>
              <a:cxn ang="0">
                <a:pos x="345" y="1241"/>
              </a:cxn>
              <a:cxn ang="0">
                <a:pos x="448" y="1318"/>
              </a:cxn>
              <a:cxn ang="0">
                <a:pos x="448" y="1355"/>
              </a:cxn>
            </a:cxnLst>
            <a:rect l="0" t="0" r="r" b="b"/>
            <a:pathLst>
              <a:path w="1001" h="1356">
                <a:moveTo>
                  <a:pt x="448" y="1355"/>
                </a:moveTo>
                <a:lnTo>
                  <a:pt x="483" y="1318"/>
                </a:lnTo>
                <a:lnTo>
                  <a:pt x="518" y="1280"/>
                </a:lnTo>
                <a:lnTo>
                  <a:pt x="551" y="1167"/>
                </a:lnTo>
                <a:lnTo>
                  <a:pt x="551" y="1205"/>
                </a:lnTo>
                <a:lnTo>
                  <a:pt x="551" y="1241"/>
                </a:lnTo>
                <a:lnTo>
                  <a:pt x="587" y="1241"/>
                </a:lnTo>
                <a:lnTo>
                  <a:pt x="621" y="1205"/>
                </a:lnTo>
                <a:lnTo>
                  <a:pt x="862" y="1205"/>
                </a:lnTo>
                <a:lnTo>
                  <a:pt x="896" y="1091"/>
                </a:lnTo>
                <a:lnTo>
                  <a:pt x="862" y="1091"/>
                </a:lnTo>
                <a:lnTo>
                  <a:pt x="862" y="301"/>
                </a:lnTo>
                <a:lnTo>
                  <a:pt x="1000" y="301"/>
                </a:lnTo>
                <a:lnTo>
                  <a:pt x="689" y="0"/>
                </a:lnTo>
                <a:lnTo>
                  <a:pt x="689" y="113"/>
                </a:lnTo>
                <a:lnTo>
                  <a:pt x="518" y="113"/>
                </a:lnTo>
                <a:lnTo>
                  <a:pt x="518" y="413"/>
                </a:lnTo>
                <a:lnTo>
                  <a:pt x="483" y="413"/>
                </a:lnTo>
                <a:lnTo>
                  <a:pt x="414" y="451"/>
                </a:lnTo>
                <a:lnTo>
                  <a:pt x="379" y="451"/>
                </a:lnTo>
                <a:lnTo>
                  <a:pt x="345" y="489"/>
                </a:lnTo>
                <a:lnTo>
                  <a:pt x="379" y="640"/>
                </a:lnTo>
                <a:lnTo>
                  <a:pt x="34" y="640"/>
                </a:lnTo>
                <a:lnTo>
                  <a:pt x="0" y="678"/>
                </a:lnTo>
                <a:lnTo>
                  <a:pt x="0" y="715"/>
                </a:lnTo>
                <a:lnTo>
                  <a:pt x="34" y="715"/>
                </a:lnTo>
                <a:lnTo>
                  <a:pt x="70" y="753"/>
                </a:lnTo>
                <a:lnTo>
                  <a:pt x="70" y="790"/>
                </a:lnTo>
                <a:lnTo>
                  <a:pt x="70" y="865"/>
                </a:lnTo>
                <a:lnTo>
                  <a:pt x="103" y="903"/>
                </a:lnTo>
                <a:lnTo>
                  <a:pt x="103" y="978"/>
                </a:lnTo>
                <a:lnTo>
                  <a:pt x="103" y="1016"/>
                </a:lnTo>
                <a:lnTo>
                  <a:pt x="103" y="1129"/>
                </a:lnTo>
                <a:lnTo>
                  <a:pt x="172" y="1129"/>
                </a:lnTo>
                <a:lnTo>
                  <a:pt x="207" y="1129"/>
                </a:lnTo>
                <a:lnTo>
                  <a:pt x="241" y="1129"/>
                </a:lnTo>
                <a:lnTo>
                  <a:pt x="276" y="1167"/>
                </a:lnTo>
                <a:lnTo>
                  <a:pt x="309" y="1167"/>
                </a:lnTo>
                <a:lnTo>
                  <a:pt x="345" y="1205"/>
                </a:lnTo>
                <a:lnTo>
                  <a:pt x="345" y="1241"/>
                </a:lnTo>
                <a:lnTo>
                  <a:pt x="448" y="1318"/>
                </a:lnTo>
                <a:lnTo>
                  <a:pt x="448" y="1355"/>
                </a:lnTo>
              </a:path>
            </a:pathLst>
          </a:custGeom>
          <a:noFill/>
          <a:ln w="3600">
            <a:solidFill>
              <a:srgbClr val="000000"/>
            </a:solidFill>
            <a:round/>
            <a:headEnd/>
            <a:tailEnd/>
          </a:ln>
          <a:effectLst/>
        </p:spPr>
        <p:txBody>
          <a:bodyPr/>
          <a:lstStyle/>
          <a:p>
            <a:endParaRPr lang="es-ES_tradnl" sz="1633"/>
          </a:p>
        </p:txBody>
      </p:sp>
      <p:sp>
        <p:nvSpPr>
          <p:cNvPr id="11344" name="Freeform 80"/>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5" name="Freeform 81"/>
          <p:cNvSpPr>
            <a:spLocks noChangeArrowheads="1"/>
          </p:cNvSpPr>
          <p:nvPr/>
        </p:nvSpPr>
        <p:spPr bwMode="auto">
          <a:xfrm>
            <a:off x="1877799" y="2482821"/>
            <a:ext cx="214583" cy="259227"/>
          </a:xfrm>
          <a:custGeom>
            <a:avLst/>
            <a:gdLst/>
            <a:ahLst/>
            <a:cxnLst>
              <a:cxn ang="0">
                <a:pos x="655" y="151"/>
              </a:cxn>
              <a:cxn ang="0">
                <a:pos x="655" y="264"/>
              </a:cxn>
              <a:cxn ang="0">
                <a:pos x="483" y="264"/>
              </a:cxn>
              <a:cxn ang="0">
                <a:pos x="483" y="565"/>
              </a:cxn>
              <a:cxn ang="0">
                <a:pos x="449" y="565"/>
              </a:cxn>
              <a:cxn ang="0">
                <a:pos x="379" y="602"/>
              </a:cxn>
              <a:cxn ang="0">
                <a:pos x="345" y="602"/>
              </a:cxn>
              <a:cxn ang="0">
                <a:pos x="309" y="640"/>
              </a:cxn>
              <a:cxn ang="0">
                <a:pos x="345" y="791"/>
              </a:cxn>
              <a:cxn ang="0">
                <a:pos x="0" y="791"/>
              </a:cxn>
              <a:cxn ang="0">
                <a:pos x="0" y="753"/>
              </a:cxn>
              <a:cxn ang="0">
                <a:pos x="69" y="640"/>
              </a:cxn>
              <a:cxn ang="0">
                <a:pos x="138" y="528"/>
              </a:cxn>
              <a:cxn ang="0">
                <a:pos x="104" y="490"/>
              </a:cxn>
              <a:cxn ang="0">
                <a:pos x="104" y="452"/>
              </a:cxn>
              <a:cxn ang="0">
                <a:pos x="138" y="452"/>
              </a:cxn>
              <a:cxn ang="0">
                <a:pos x="206" y="338"/>
              </a:cxn>
              <a:cxn ang="0">
                <a:pos x="206" y="302"/>
              </a:cxn>
              <a:cxn ang="0">
                <a:pos x="242" y="264"/>
              </a:cxn>
              <a:cxn ang="0">
                <a:pos x="275" y="228"/>
              </a:cxn>
              <a:cxn ang="0">
                <a:pos x="309" y="188"/>
              </a:cxn>
              <a:cxn ang="0">
                <a:pos x="345" y="151"/>
              </a:cxn>
              <a:cxn ang="0">
                <a:pos x="379" y="114"/>
              </a:cxn>
              <a:cxn ang="0">
                <a:pos x="483" y="38"/>
              </a:cxn>
              <a:cxn ang="0">
                <a:pos x="517" y="0"/>
              </a:cxn>
              <a:cxn ang="0">
                <a:pos x="655" y="0"/>
              </a:cxn>
              <a:cxn ang="0">
                <a:pos x="655" y="151"/>
              </a:cxn>
            </a:cxnLst>
            <a:rect l="0" t="0" r="r" b="b"/>
            <a:pathLst>
              <a:path w="656" h="792">
                <a:moveTo>
                  <a:pt x="655" y="151"/>
                </a:moveTo>
                <a:lnTo>
                  <a:pt x="655" y="264"/>
                </a:lnTo>
                <a:lnTo>
                  <a:pt x="483" y="264"/>
                </a:lnTo>
                <a:lnTo>
                  <a:pt x="483" y="565"/>
                </a:lnTo>
                <a:lnTo>
                  <a:pt x="449" y="565"/>
                </a:lnTo>
                <a:lnTo>
                  <a:pt x="379" y="602"/>
                </a:lnTo>
                <a:lnTo>
                  <a:pt x="345" y="602"/>
                </a:lnTo>
                <a:lnTo>
                  <a:pt x="309" y="640"/>
                </a:lnTo>
                <a:lnTo>
                  <a:pt x="345" y="791"/>
                </a:lnTo>
                <a:lnTo>
                  <a:pt x="0" y="791"/>
                </a:lnTo>
                <a:lnTo>
                  <a:pt x="0" y="753"/>
                </a:lnTo>
                <a:lnTo>
                  <a:pt x="69" y="640"/>
                </a:lnTo>
                <a:lnTo>
                  <a:pt x="138" y="528"/>
                </a:lnTo>
                <a:lnTo>
                  <a:pt x="104" y="490"/>
                </a:lnTo>
                <a:lnTo>
                  <a:pt x="104" y="452"/>
                </a:lnTo>
                <a:lnTo>
                  <a:pt x="138" y="452"/>
                </a:lnTo>
                <a:lnTo>
                  <a:pt x="206" y="338"/>
                </a:lnTo>
                <a:lnTo>
                  <a:pt x="206" y="302"/>
                </a:lnTo>
                <a:lnTo>
                  <a:pt x="242" y="264"/>
                </a:lnTo>
                <a:lnTo>
                  <a:pt x="275" y="228"/>
                </a:lnTo>
                <a:lnTo>
                  <a:pt x="309" y="188"/>
                </a:lnTo>
                <a:lnTo>
                  <a:pt x="345" y="151"/>
                </a:lnTo>
                <a:lnTo>
                  <a:pt x="379" y="114"/>
                </a:lnTo>
                <a:lnTo>
                  <a:pt x="483" y="38"/>
                </a:lnTo>
                <a:lnTo>
                  <a:pt x="517" y="0"/>
                </a:lnTo>
                <a:lnTo>
                  <a:pt x="655" y="0"/>
                </a:lnTo>
                <a:lnTo>
                  <a:pt x="655" y="151"/>
                </a:lnTo>
              </a:path>
            </a:pathLst>
          </a:custGeom>
          <a:noFill/>
          <a:ln w="3600">
            <a:solidFill>
              <a:srgbClr val="000000"/>
            </a:solidFill>
            <a:round/>
            <a:headEnd/>
            <a:tailEnd/>
          </a:ln>
          <a:effectLst/>
        </p:spPr>
        <p:txBody>
          <a:bodyPr/>
          <a:lstStyle/>
          <a:p>
            <a:endParaRPr lang="es-ES_tradnl" sz="1633"/>
          </a:p>
        </p:txBody>
      </p:sp>
      <p:sp>
        <p:nvSpPr>
          <p:cNvPr id="11346" name="Freeform 82"/>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7" name="Freeform 83"/>
          <p:cNvSpPr>
            <a:spLocks noChangeArrowheads="1"/>
          </p:cNvSpPr>
          <p:nvPr/>
        </p:nvSpPr>
        <p:spPr bwMode="auto">
          <a:xfrm>
            <a:off x="2036216" y="2237998"/>
            <a:ext cx="237625" cy="246266"/>
          </a:xfrm>
          <a:custGeom>
            <a:avLst/>
            <a:gdLst/>
            <a:ahLst/>
            <a:cxnLst>
              <a:cxn ang="0">
                <a:pos x="621" y="75"/>
              </a:cxn>
              <a:cxn ang="0">
                <a:pos x="655" y="113"/>
              </a:cxn>
              <a:cxn ang="0">
                <a:pos x="689" y="187"/>
              </a:cxn>
              <a:cxn ang="0">
                <a:pos x="689" y="226"/>
              </a:cxn>
              <a:cxn ang="0">
                <a:pos x="725" y="264"/>
              </a:cxn>
              <a:cxn ang="0">
                <a:pos x="725" y="301"/>
              </a:cxn>
              <a:cxn ang="0">
                <a:pos x="689" y="338"/>
              </a:cxn>
              <a:cxn ang="0">
                <a:pos x="655" y="376"/>
              </a:cxn>
              <a:cxn ang="0">
                <a:pos x="621" y="376"/>
              </a:cxn>
              <a:cxn ang="0">
                <a:pos x="655" y="451"/>
              </a:cxn>
              <a:cxn ang="0">
                <a:pos x="621" y="451"/>
              </a:cxn>
              <a:cxn ang="0">
                <a:pos x="586" y="490"/>
              </a:cxn>
              <a:cxn ang="0">
                <a:pos x="551" y="526"/>
              </a:cxn>
              <a:cxn ang="0">
                <a:pos x="414" y="565"/>
              </a:cxn>
              <a:cxn ang="0">
                <a:pos x="309" y="640"/>
              </a:cxn>
              <a:cxn ang="0">
                <a:pos x="207" y="715"/>
              </a:cxn>
              <a:cxn ang="0">
                <a:pos x="172" y="753"/>
              </a:cxn>
              <a:cxn ang="0">
                <a:pos x="0" y="753"/>
              </a:cxn>
              <a:cxn ang="0">
                <a:pos x="33" y="715"/>
              </a:cxn>
              <a:cxn ang="0">
                <a:pos x="70" y="678"/>
              </a:cxn>
              <a:cxn ang="0">
                <a:pos x="103" y="601"/>
              </a:cxn>
              <a:cxn ang="0">
                <a:pos x="103" y="565"/>
              </a:cxn>
              <a:cxn ang="0">
                <a:pos x="70" y="526"/>
              </a:cxn>
              <a:cxn ang="0">
                <a:pos x="33" y="526"/>
              </a:cxn>
              <a:cxn ang="0">
                <a:pos x="33" y="490"/>
              </a:cxn>
              <a:cxn ang="0">
                <a:pos x="70" y="451"/>
              </a:cxn>
              <a:cxn ang="0">
                <a:pos x="138" y="415"/>
              </a:cxn>
              <a:cxn ang="0">
                <a:pos x="241" y="264"/>
              </a:cxn>
              <a:cxn ang="0">
                <a:pos x="309" y="226"/>
              </a:cxn>
              <a:cxn ang="0">
                <a:pos x="345" y="150"/>
              </a:cxn>
              <a:cxn ang="0">
                <a:pos x="345" y="75"/>
              </a:cxn>
              <a:cxn ang="0">
                <a:pos x="378" y="37"/>
              </a:cxn>
              <a:cxn ang="0">
                <a:pos x="378" y="0"/>
              </a:cxn>
              <a:cxn ang="0">
                <a:pos x="414" y="37"/>
              </a:cxn>
              <a:cxn ang="0">
                <a:pos x="448" y="75"/>
              </a:cxn>
              <a:cxn ang="0">
                <a:pos x="517" y="37"/>
              </a:cxn>
              <a:cxn ang="0">
                <a:pos x="517" y="75"/>
              </a:cxn>
              <a:cxn ang="0">
                <a:pos x="586" y="75"/>
              </a:cxn>
              <a:cxn ang="0">
                <a:pos x="621" y="75"/>
              </a:cxn>
            </a:cxnLst>
            <a:rect l="0" t="0" r="r" b="b"/>
            <a:pathLst>
              <a:path w="726" h="754">
                <a:moveTo>
                  <a:pt x="621" y="75"/>
                </a:moveTo>
                <a:lnTo>
                  <a:pt x="655" y="113"/>
                </a:lnTo>
                <a:lnTo>
                  <a:pt x="689" y="187"/>
                </a:lnTo>
                <a:lnTo>
                  <a:pt x="689" y="226"/>
                </a:lnTo>
                <a:lnTo>
                  <a:pt x="725" y="264"/>
                </a:lnTo>
                <a:lnTo>
                  <a:pt x="725" y="301"/>
                </a:lnTo>
                <a:lnTo>
                  <a:pt x="689" y="338"/>
                </a:lnTo>
                <a:lnTo>
                  <a:pt x="655" y="376"/>
                </a:lnTo>
                <a:lnTo>
                  <a:pt x="621" y="376"/>
                </a:lnTo>
                <a:lnTo>
                  <a:pt x="655" y="451"/>
                </a:lnTo>
                <a:lnTo>
                  <a:pt x="621" y="451"/>
                </a:lnTo>
                <a:lnTo>
                  <a:pt x="586" y="490"/>
                </a:lnTo>
                <a:lnTo>
                  <a:pt x="551" y="526"/>
                </a:lnTo>
                <a:lnTo>
                  <a:pt x="414" y="565"/>
                </a:lnTo>
                <a:lnTo>
                  <a:pt x="309" y="640"/>
                </a:lnTo>
                <a:lnTo>
                  <a:pt x="207" y="715"/>
                </a:lnTo>
                <a:lnTo>
                  <a:pt x="172" y="753"/>
                </a:lnTo>
                <a:lnTo>
                  <a:pt x="0" y="753"/>
                </a:lnTo>
                <a:lnTo>
                  <a:pt x="33" y="715"/>
                </a:lnTo>
                <a:lnTo>
                  <a:pt x="70" y="678"/>
                </a:lnTo>
                <a:lnTo>
                  <a:pt x="103" y="601"/>
                </a:lnTo>
                <a:lnTo>
                  <a:pt x="103" y="565"/>
                </a:lnTo>
                <a:lnTo>
                  <a:pt x="70" y="526"/>
                </a:lnTo>
                <a:lnTo>
                  <a:pt x="33" y="526"/>
                </a:lnTo>
                <a:lnTo>
                  <a:pt x="33" y="490"/>
                </a:lnTo>
                <a:lnTo>
                  <a:pt x="70" y="451"/>
                </a:lnTo>
                <a:lnTo>
                  <a:pt x="138" y="415"/>
                </a:lnTo>
                <a:lnTo>
                  <a:pt x="241" y="264"/>
                </a:lnTo>
                <a:lnTo>
                  <a:pt x="309" y="226"/>
                </a:lnTo>
                <a:lnTo>
                  <a:pt x="345" y="150"/>
                </a:lnTo>
                <a:lnTo>
                  <a:pt x="345" y="75"/>
                </a:lnTo>
                <a:lnTo>
                  <a:pt x="378" y="37"/>
                </a:lnTo>
                <a:lnTo>
                  <a:pt x="378" y="0"/>
                </a:lnTo>
                <a:lnTo>
                  <a:pt x="414" y="37"/>
                </a:lnTo>
                <a:lnTo>
                  <a:pt x="448" y="75"/>
                </a:lnTo>
                <a:lnTo>
                  <a:pt x="517" y="37"/>
                </a:lnTo>
                <a:lnTo>
                  <a:pt x="517" y="75"/>
                </a:lnTo>
                <a:lnTo>
                  <a:pt x="586" y="75"/>
                </a:lnTo>
                <a:lnTo>
                  <a:pt x="621" y="75"/>
                </a:lnTo>
              </a:path>
            </a:pathLst>
          </a:custGeom>
          <a:noFill/>
          <a:ln w="3600">
            <a:solidFill>
              <a:srgbClr val="000000"/>
            </a:solidFill>
            <a:round/>
            <a:headEnd/>
            <a:tailEnd/>
          </a:ln>
          <a:effectLst/>
        </p:spPr>
        <p:txBody>
          <a:bodyPr/>
          <a:lstStyle/>
          <a:p>
            <a:endParaRPr lang="es-ES_tradnl" sz="1633"/>
          </a:p>
        </p:txBody>
      </p:sp>
      <p:sp>
        <p:nvSpPr>
          <p:cNvPr id="11348" name="Freeform 84"/>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49" name="Freeform 85"/>
          <p:cNvSpPr>
            <a:spLocks noChangeArrowheads="1"/>
          </p:cNvSpPr>
          <p:nvPr/>
        </p:nvSpPr>
        <p:spPr bwMode="auto">
          <a:xfrm>
            <a:off x="2092381" y="2200552"/>
            <a:ext cx="495412" cy="614945"/>
          </a:xfrm>
          <a:custGeom>
            <a:avLst/>
            <a:gdLst/>
            <a:ahLst/>
            <a:cxnLst>
              <a:cxn ang="0">
                <a:pos x="483" y="227"/>
              </a:cxn>
              <a:cxn ang="0">
                <a:pos x="517" y="338"/>
              </a:cxn>
              <a:cxn ang="0">
                <a:pos x="552" y="415"/>
              </a:cxn>
              <a:cxn ang="0">
                <a:pos x="483" y="490"/>
              </a:cxn>
              <a:cxn ang="0">
                <a:pos x="483" y="565"/>
              </a:cxn>
              <a:cxn ang="0">
                <a:pos x="414" y="602"/>
              </a:cxn>
              <a:cxn ang="0">
                <a:pos x="242" y="679"/>
              </a:cxn>
              <a:cxn ang="0">
                <a:pos x="34" y="829"/>
              </a:cxn>
              <a:cxn ang="0">
                <a:pos x="0" y="1054"/>
              </a:cxn>
              <a:cxn ang="0">
                <a:pos x="861" y="1770"/>
              </a:cxn>
              <a:cxn ang="0">
                <a:pos x="897" y="1807"/>
              </a:cxn>
              <a:cxn ang="0">
                <a:pos x="897" y="1883"/>
              </a:cxn>
              <a:cxn ang="0">
                <a:pos x="965" y="1883"/>
              </a:cxn>
              <a:cxn ang="0">
                <a:pos x="1001" y="1845"/>
              </a:cxn>
              <a:cxn ang="0">
                <a:pos x="1104" y="1770"/>
              </a:cxn>
              <a:cxn ang="0">
                <a:pos x="1516" y="1394"/>
              </a:cxn>
              <a:cxn ang="0">
                <a:pos x="1413" y="1280"/>
              </a:cxn>
              <a:cxn ang="0">
                <a:pos x="1346" y="1167"/>
              </a:cxn>
              <a:cxn ang="0">
                <a:pos x="1379" y="1017"/>
              </a:cxn>
              <a:cxn ang="0">
                <a:pos x="1346" y="904"/>
              </a:cxn>
              <a:cxn ang="0">
                <a:pos x="1346" y="715"/>
              </a:cxn>
              <a:cxn ang="0">
                <a:pos x="1346" y="640"/>
              </a:cxn>
              <a:cxn ang="0">
                <a:pos x="1309" y="490"/>
              </a:cxn>
              <a:cxn ang="0">
                <a:pos x="1241" y="415"/>
              </a:cxn>
              <a:cxn ang="0">
                <a:pos x="1207" y="301"/>
              </a:cxn>
              <a:cxn ang="0">
                <a:pos x="1241" y="227"/>
              </a:cxn>
              <a:cxn ang="0">
                <a:pos x="1241" y="114"/>
              </a:cxn>
              <a:cxn ang="0">
                <a:pos x="1207" y="0"/>
              </a:cxn>
              <a:cxn ang="0">
                <a:pos x="1070" y="38"/>
              </a:cxn>
              <a:cxn ang="0">
                <a:pos x="897" y="38"/>
              </a:cxn>
              <a:cxn ang="0">
                <a:pos x="793" y="38"/>
              </a:cxn>
              <a:cxn ang="0">
                <a:pos x="654" y="114"/>
              </a:cxn>
              <a:cxn ang="0">
                <a:pos x="449" y="188"/>
              </a:cxn>
            </a:cxnLst>
            <a:rect l="0" t="0" r="r" b="b"/>
            <a:pathLst>
              <a:path w="1517" h="1884">
                <a:moveTo>
                  <a:pt x="449" y="188"/>
                </a:moveTo>
                <a:lnTo>
                  <a:pt x="483" y="227"/>
                </a:lnTo>
                <a:lnTo>
                  <a:pt x="517" y="301"/>
                </a:lnTo>
                <a:lnTo>
                  <a:pt x="517" y="338"/>
                </a:lnTo>
                <a:lnTo>
                  <a:pt x="552" y="378"/>
                </a:lnTo>
                <a:lnTo>
                  <a:pt x="552" y="415"/>
                </a:lnTo>
                <a:lnTo>
                  <a:pt x="517" y="452"/>
                </a:lnTo>
                <a:lnTo>
                  <a:pt x="483" y="490"/>
                </a:lnTo>
                <a:lnTo>
                  <a:pt x="449" y="490"/>
                </a:lnTo>
                <a:lnTo>
                  <a:pt x="483" y="565"/>
                </a:lnTo>
                <a:lnTo>
                  <a:pt x="449" y="565"/>
                </a:lnTo>
                <a:lnTo>
                  <a:pt x="414" y="602"/>
                </a:lnTo>
                <a:lnTo>
                  <a:pt x="379" y="640"/>
                </a:lnTo>
                <a:lnTo>
                  <a:pt x="242" y="679"/>
                </a:lnTo>
                <a:lnTo>
                  <a:pt x="138" y="753"/>
                </a:lnTo>
                <a:lnTo>
                  <a:pt x="34" y="829"/>
                </a:lnTo>
                <a:lnTo>
                  <a:pt x="0" y="865"/>
                </a:lnTo>
                <a:lnTo>
                  <a:pt x="0" y="1054"/>
                </a:lnTo>
                <a:lnTo>
                  <a:pt x="309" y="1319"/>
                </a:lnTo>
                <a:lnTo>
                  <a:pt x="861" y="1770"/>
                </a:lnTo>
                <a:lnTo>
                  <a:pt x="897" y="1770"/>
                </a:lnTo>
                <a:lnTo>
                  <a:pt x="897" y="1807"/>
                </a:lnTo>
                <a:lnTo>
                  <a:pt x="897" y="1845"/>
                </a:lnTo>
                <a:lnTo>
                  <a:pt x="897" y="1883"/>
                </a:lnTo>
                <a:lnTo>
                  <a:pt x="930" y="1883"/>
                </a:lnTo>
                <a:lnTo>
                  <a:pt x="965" y="1883"/>
                </a:lnTo>
                <a:lnTo>
                  <a:pt x="1001" y="1883"/>
                </a:lnTo>
                <a:lnTo>
                  <a:pt x="1001" y="1845"/>
                </a:lnTo>
                <a:lnTo>
                  <a:pt x="1104" y="1807"/>
                </a:lnTo>
                <a:lnTo>
                  <a:pt x="1104" y="1770"/>
                </a:lnTo>
                <a:lnTo>
                  <a:pt x="1138" y="1733"/>
                </a:lnTo>
                <a:lnTo>
                  <a:pt x="1516" y="1394"/>
                </a:lnTo>
                <a:lnTo>
                  <a:pt x="1449" y="1355"/>
                </a:lnTo>
                <a:lnTo>
                  <a:pt x="1413" y="1280"/>
                </a:lnTo>
                <a:lnTo>
                  <a:pt x="1379" y="1243"/>
                </a:lnTo>
                <a:lnTo>
                  <a:pt x="1346" y="1167"/>
                </a:lnTo>
                <a:lnTo>
                  <a:pt x="1379" y="1093"/>
                </a:lnTo>
                <a:lnTo>
                  <a:pt x="1379" y="1017"/>
                </a:lnTo>
                <a:lnTo>
                  <a:pt x="1379" y="942"/>
                </a:lnTo>
                <a:lnTo>
                  <a:pt x="1346" y="904"/>
                </a:lnTo>
                <a:lnTo>
                  <a:pt x="1346" y="791"/>
                </a:lnTo>
                <a:lnTo>
                  <a:pt x="1346" y="715"/>
                </a:lnTo>
                <a:lnTo>
                  <a:pt x="1346" y="679"/>
                </a:lnTo>
                <a:lnTo>
                  <a:pt x="1346" y="640"/>
                </a:lnTo>
                <a:lnTo>
                  <a:pt x="1346" y="565"/>
                </a:lnTo>
                <a:lnTo>
                  <a:pt x="1309" y="490"/>
                </a:lnTo>
                <a:lnTo>
                  <a:pt x="1276" y="452"/>
                </a:lnTo>
                <a:lnTo>
                  <a:pt x="1241" y="415"/>
                </a:lnTo>
                <a:lnTo>
                  <a:pt x="1207" y="338"/>
                </a:lnTo>
                <a:lnTo>
                  <a:pt x="1207" y="301"/>
                </a:lnTo>
                <a:lnTo>
                  <a:pt x="1241" y="264"/>
                </a:lnTo>
                <a:lnTo>
                  <a:pt x="1241" y="227"/>
                </a:lnTo>
                <a:lnTo>
                  <a:pt x="1241" y="188"/>
                </a:lnTo>
                <a:lnTo>
                  <a:pt x="1241" y="114"/>
                </a:lnTo>
                <a:lnTo>
                  <a:pt x="1241" y="0"/>
                </a:lnTo>
                <a:lnTo>
                  <a:pt x="1207" y="0"/>
                </a:lnTo>
                <a:lnTo>
                  <a:pt x="1138" y="38"/>
                </a:lnTo>
                <a:lnTo>
                  <a:pt x="1070" y="38"/>
                </a:lnTo>
                <a:lnTo>
                  <a:pt x="1001" y="38"/>
                </a:lnTo>
                <a:lnTo>
                  <a:pt x="897" y="38"/>
                </a:lnTo>
                <a:lnTo>
                  <a:pt x="861" y="38"/>
                </a:lnTo>
                <a:lnTo>
                  <a:pt x="793" y="38"/>
                </a:lnTo>
                <a:lnTo>
                  <a:pt x="724" y="76"/>
                </a:lnTo>
                <a:lnTo>
                  <a:pt x="654" y="114"/>
                </a:lnTo>
                <a:lnTo>
                  <a:pt x="483" y="150"/>
                </a:lnTo>
                <a:lnTo>
                  <a:pt x="449" y="188"/>
                </a:lnTo>
              </a:path>
            </a:pathLst>
          </a:custGeom>
          <a:noFill/>
          <a:ln w="3600">
            <a:solidFill>
              <a:srgbClr val="000000"/>
            </a:solidFill>
            <a:round/>
            <a:headEnd/>
            <a:tailEnd/>
          </a:ln>
          <a:effectLst/>
        </p:spPr>
        <p:txBody>
          <a:bodyPr/>
          <a:lstStyle/>
          <a:p>
            <a:endParaRPr lang="es-ES_tradnl" sz="1633"/>
          </a:p>
        </p:txBody>
      </p:sp>
      <p:sp>
        <p:nvSpPr>
          <p:cNvPr id="11350" name="Freeform 86"/>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1" name="Freeform 87"/>
          <p:cNvSpPr>
            <a:spLocks noChangeArrowheads="1"/>
          </p:cNvSpPr>
          <p:nvPr/>
        </p:nvSpPr>
        <p:spPr bwMode="auto">
          <a:xfrm>
            <a:off x="2485543" y="2189032"/>
            <a:ext cx="100811" cy="233304"/>
          </a:xfrm>
          <a:custGeom>
            <a:avLst/>
            <a:gdLst/>
            <a:ahLst/>
            <a:cxnLst>
              <a:cxn ang="0">
                <a:pos x="276" y="415"/>
              </a:cxn>
              <a:cxn ang="0">
                <a:pos x="242" y="376"/>
              </a:cxn>
              <a:cxn ang="0">
                <a:pos x="207" y="301"/>
              </a:cxn>
              <a:cxn ang="0">
                <a:pos x="242" y="263"/>
              </a:cxn>
              <a:cxn ang="0">
                <a:pos x="276" y="263"/>
              </a:cxn>
              <a:cxn ang="0">
                <a:pos x="276" y="226"/>
              </a:cxn>
              <a:cxn ang="0">
                <a:pos x="276" y="187"/>
              </a:cxn>
              <a:cxn ang="0">
                <a:pos x="242" y="150"/>
              </a:cxn>
              <a:cxn ang="0">
                <a:pos x="276" y="150"/>
              </a:cxn>
              <a:cxn ang="0">
                <a:pos x="309" y="113"/>
              </a:cxn>
              <a:cxn ang="0">
                <a:pos x="309" y="37"/>
              </a:cxn>
              <a:cxn ang="0">
                <a:pos x="276" y="37"/>
              </a:cxn>
              <a:cxn ang="0">
                <a:pos x="242" y="75"/>
              </a:cxn>
              <a:cxn ang="0">
                <a:pos x="207" y="37"/>
              </a:cxn>
              <a:cxn ang="0">
                <a:pos x="207" y="0"/>
              </a:cxn>
              <a:cxn ang="0">
                <a:pos x="172" y="37"/>
              </a:cxn>
              <a:cxn ang="0">
                <a:pos x="103" y="37"/>
              </a:cxn>
              <a:cxn ang="0">
                <a:pos x="70" y="37"/>
              </a:cxn>
              <a:cxn ang="0">
                <a:pos x="34" y="37"/>
              </a:cxn>
              <a:cxn ang="0">
                <a:pos x="34" y="150"/>
              </a:cxn>
              <a:cxn ang="0">
                <a:pos x="34" y="226"/>
              </a:cxn>
              <a:cxn ang="0">
                <a:pos x="34" y="263"/>
              </a:cxn>
              <a:cxn ang="0">
                <a:pos x="34" y="301"/>
              </a:cxn>
              <a:cxn ang="0">
                <a:pos x="0" y="337"/>
              </a:cxn>
              <a:cxn ang="0">
                <a:pos x="0" y="376"/>
              </a:cxn>
              <a:cxn ang="0">
                <a:pos x="34" y="451"/>
              </a:cxn>
              <a:cxn ang="0">
                <a:pos x="70" y="490"/>
              </a:cxn>
              <a:cxn ang="0">
                <a:pos x="103" y="526"/>
              </a:cxn>
              <a:cxn ang="0">
                <a:pos x="139" y="601"/>
              </a:cxn>
              <a:cxn ang="0">
                <a:pos x="139" y="676"/>
              </a:cxn>
              <a:cxn ang="0">
                <a:pos x="139" y="715"/>
              </a:cxn>
              <a:cxn ang="0">
                <a:pos x="207" y="715"/>
              </a:cxn>
              <a:cxn ang="0">
                <a:pos x="207" y="601"/>
              </a:cxn>
              <a:cxn ang="0">
                <a:pos x="207" y="565"/>
              </a:cxn>
              <a:cxn ang="0">
                <a:pos x="242" y="526"/>
              </a:cxn>
              <a:cxn ang="0">
                <a:pos x="276" y="490"/>
              </a:cxn>
              <a:cxn ang="0">
                <a:pos x="276" y="451"/>
              </a:cxn>
              <a:cxn ang="0">
                <a:pos x="276" y="415"/>
              </a:cxn>
            </a:cxnLst>
            <a:rect l="0" t="0" r="r" b="b"/>
            <a:pathLst>
              <a:path w="310" h="716">
                <a:moveTo>
                  <a:pt x="276" y="415"/>
                </a:moveTo>
                <a:lnTo>
                  <a:pt x="242" y="376"/>
                </a:lnTo>
                <a:lnTo>
                  <a:pt x="207" y="301"/>
                </a:lnTo>
                <a:lnTo>
                  <a:pt x="242" y="263"/>
                </a:lnTo>
                <a:lnTo>
                  <a:pt x="276" y="263"/>
                </a:lnTo>
                <a:lnTo>
                  <a:pt x="276" y="226"/>
                </a:lnTo>
                <a:lnTo>
                  <a:pt x="276" y="187"/>
                </a:lnTo>
                <a:lnTo>
                  <a:pt x="242" y="150"/>
                </a:lnTo>
                <a:lnTo>
                  <a:pt x="276" y="150"/>
                </a:lnTo>
                <a:lnTo>
                  <a:pt x="309" y="113"/>
                </a:lnTo>
                <a:lnTo>
                  <a:pt x="309" y="37"/>
                </a:lnTo>
                <a:lnTo>
                  <a:pt x="276" y="37"/>
                </a:lnTo>
                <a:lnTo>
                  <a:pt x="242" y="75"/>
                </a:lnTo>
                <a:lnTo>
                  <a:pt x="207" y="37"/>
                </a:lnTo>
                <a:lnTo>
                  <a:pt x="207" y="0"/>
                </a:lnTo>
                <a:lnTo>
                  <a:pt x="172" y="37"/>
                </a:lnTo>
                <a:lnTo>
                  <a:pt x="103" y="37"/>
                </a:lnTo>
                <a:lnTo>
                  <a:pt x="70" y="37"/>
                </a:lnTo>
                <a:lnTo>
                  <a:pt x="34" y="37"/>
                </a:lnTo>
                <a:lnTo>
                  <a:pt x="34" y="150"/>
                </a:lnTo>
                <a:lnTo>
                  <a:pt x="34" y="226"/>
                </a:lnTo>
                <a:lnTo>
                  <a:pt x="34" y="263"/>
                </a:lnTo>
                <a:lnTo>
                  <a:pt x="34" y="301"/>
                </a:lnTo>
                <a:lnTo>
                  <a:pt x="0" y="337"/>
                </a:lnTo>
                <a:lnTo>
                  <a:pt x="0" y="376"/>
                </a:lnTo>
                <a:lnTo>
                  <a:pt x="34" y="451"/>
                </a:lnTo>
                <a:lnTo>
                  <a:pt x="70" y="490"/>
                </a:lnTo>
                <a:lnTo>
                  <a:pt x="103" y="526"/>
                </a:lnTo>
                <a:lnTo>
                  <a:pt x="139" y="601"/>
                </a:lnTo>
                <a:lnTo>
                  <a:pt x="139" y="676"/>
                </a:lnTo>
                <a:lnTo>
                  <a:pt x="139" y="715"/>
                </a:lnTo>
                <a:lnTo>
                  <a:pt x="207" y="715"/>
                </a:lnTo>
                <a:lnTo>
                  <a:pt x="207" y="601"/>
                </a:lnTo>
                <a:lnTo>
                  <a:pt x="207" y="565"/>
                </a:lnTo>
                <a:lnTo>
                  <a:pt x="242" y="526"/>
                </a:lnTo>
                <a:lnTo>
                  <a:pt x="276" y="490"/>
                </a:lnTo>
                <a:lnTo>
                  <a:pt x="276" y="451"/>
                </a:lnTo>
                <a:lnTo>
                  <a:pt x="276" y="415"/>
                </a:lnTo>
              </a:path>
            </a:pathLst>
          </a:custGeom>
          <a:noFill/>
          <a:ln w="3600">
            <a:solidFill>
              <a:srgbClr val="000000"/>
            </a:solidFill>
            <a:round/>
            <a:headEnd/>
            <a:tailEnd/>
          </a:ln>
          <a:effectLst/>
        </p:spPr>
        <p:txBody>
          <a:bodyPr/>
          <a:lstStyle/>
          <a:p>
            <a:endParaRPr lang="es-ES_tradnl" sz="1633"/>
          </a:p>
        </p:txBody>
      </p:sp>
      <p:sp>
        <p:nvSpPr>
          <p:cNvPr id="11352" name="Freeform 88"/>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3" name="Freeform 89"/>
          <p:cNvSpPr>
            <a:spLocks noChangeArrowheads="1"/>
          </p:cNvSpPr>
          <p:nvPr/>
        </p:nvSpPr>
        <p:spPr bwMode="auto">
          <a:xfrm>
            <a:off x="2632437" y="2667163"/>
            <a:ext cx="247706" cy="528536"/>
          </a:xfrm>
          <a:custGeom>
            <a:avLst/>
            <a:gdLst/>
            <a:ahLst/>
            <a:cxnLst>
              <a:cxn ang="0">
                <a:pos x="33" y="1129"/>
              </a:cxn>
              <a:cxn ang="0">
                <a:pos x="69" y="1129"/>
              </a:cxn>
              <a:cxn ang="0">
                <a:pos x="102" y="1167"/>
              </a:cxn>
              <a:cxn ang="0">
                <a:pos x="102" y="1205"/>
              </a:cxn>
              <a:cxn ang="0">
                <a:pos x="138" y="1279"/>
              </a:cxn>
              <a:cxn ang="0">
                <a:pos x="138" y="1319"/>
              </a:cxn>
              <a:cxn ang="0">
                <a:pos x="102" y="1355"/>
              </a:cxn>
              <a:cxn ang="0">
                <a:pos x="69" y="1355"/>
              </a:cxn>
              <a:cxn ang="0">
                <a:pos x="33" y="1393"/>
              </a:cxn>
              <a:cxn ang="0">
                <a:pos x="33" y="1430"/>
              </a:cxn>
              <a:cxn ang="0">
                <a:pos x="69" y="1469"/>
              </a:cxn>
              <a:cxn ang="0">
                <a:pos x="102" y="1507"/>
              </a:cxn>
              <a:cxn ang="0">
                <a:pos x="138" y="1582"/>
              </a:cxn>
              <a:cxn ang="0">
                <a:pos x="206" y="1619"/>
              </a:cxn>
              <a:cxn ang="0">
                <a:pos x="275" y="1582"/>
              </a:cxn>
              <a:cxn ang="0">
                <a:pos x="345" y="1543"/>
              </a:cxn>
              <a:cxn ang="0">
                <a:pos x="448" y="1507"/>
              </a:cxn>
              <a:cxn ang="0">
                <a:pos x="517" y="1507"/>
              </a:cxn>
              <a:cxn ang="0">
                <a:pos x="517" y="1469"/>
              </a:cxn>
              <a:cxn ang="0">
                <a:pos x="551" y="1430"/>
              </a:cxn>
              <a:cxn ang="0">
                <a:pos x="586" y="1393"/>
              </a:cxn>
              <a:cxn ang="0">
                <a:pos x="620" y="1393"/>
              </a:cxn>
              <a:cxn ang="0">
                <a:pos x="586" y="1279"/>
              </a:cxn>
              <a:cxn ang="0">
                <a:pos x="551" y="1242"/>
              </a:cxn>
              <a:cxn ang="0">
                <a:pos x="551" y="1205"/>
              </a:cxn>
              <a:cxn ang="0">
                <a:pos x="551" y="1167"/>
              </a:cxn>
              <a:cxn ang="0">
                <a:pos x="586" y="1092"/>
              </a:cxn>
              <a:cxn ang="0">
                <a:pos x="586" y="1054"/>
              </a:cxn>
              <a:cxn ang="0">
                <a:pos x="586" y="978"/>
              </a:cxn>
              <a:cxn ang="0">
                <a:pos x="586" y="942"/>
              </a:cxn>
              <a:cxn ang="0">
                <a:pos x="586" y="904"/>
              </a:cxn>
              <a:cxn ang="0">
                <a:pos x="620" y="828"/>
              </a:cxn>
              <a:cxn ang="0">
                <a:pos x="654" y="791"/>
              </a:cxn>
              <a:cxn ang="0">
                <a:pos x="689" y="753"/>
              </a:cxn>
              <a:cxn ang="0">
                <a:pos x="724" y="715"/>
              </a:cxn>
              <a:cxn ang="0">
                <a:pos x="757" y="715"/>
              </a:cxn>
              <a:cxn ang="0">
                <a:pos x="757" y="527"/>
              </a:cxn>
              <a:cxn ang="0">
                <a:pos x="171" y="0"/>
              </a:cxn>
              <a:cxn ang="0">
                <a:pos x="69" y="38"/>
              </a:cxn>
              <a:cxn ang="0">
                <a:pos x="69" y="150"/>
              </a:cxn>
              <a:cxn ang="0">
                <a:pos x="69" y="188"/>
              </a:cxn>
              <a:cxn ang="0">
                <a:pos x="69" y="264"/>
              </a:cxn>
              <a:cxn ang="0">
                <a:pos x="102" y="302"/>
              </a:cxn>
              <a:cxn ang="0">
                <a:pos x="69" y="452"/>
              </a:cxn>
              <a:cxn ang="0">
                <a:pos x="69" y="715"/>
              </a:cxn>
              <a:cxn ang="0">
                <a:pos x="69" y="791"/>
              </a:cxn>
              <a:cxn ang="0">
                <a:pos x="33" y="904"/>
              </a:cxn>
              <a:cxn ang="0">
                <a:pos x="0" y="1054"/>
              </a:cxn>
              <a:cxn ang="0">
                <a:pos x="33" y="1129"/>
              </a:cxn>
            </a:cxnLst>
            <a:rect l="0" t="0" r="r" b="b"/>
            <a:pathLst>
              <a:path w="758" h="1620">
                <a:moveTo>
                  <a:pt x="33" y="1129"/>
                </a:moveTo>
                <a:lnTo>
                  <a:pt x="69" y="1129"/>
                </a:lnTo>
                <a:lnTo>
                  <a:pt x="102" y="1167"/>
                </a:lnTo>
                <a:lnTo>
                  <a:pt x="102" y="1205"/>
                </a:lnTo>
                <a:lnTo>
                  <a:pt x="138" y="1279"/>
                </a:lnTo>
                <a:lnTo>
                  <a:pt x="138" y="1319"/>
                </a:lnTo>
                <a:lnTo>
                  <a:pt x="102" y="1355"/>
                </a:lnTo>
                <a:lnTo>
                  <a:pt x="69" y="1355"/>
                </a:lnTo>
                <a:lnTo>
                  <a:pt x="33" y="1393"/>
                </a:lnTo>
                <a:lnTo>
                  <a:pt x="33" y="1430"/>
                </a:lnTo>
                <a:lnTo>
                  <a:pt x="69" y="1469"/>
                </a:lnTo>
                <a:lnTo>
                  <a:pt x="102" y="1507"/>
                </a:lnTo>
                <a:lnTo>
                  <a:pt x="138" y="1582"/>
                </a:lnTo>
                <a:lnTo>
                  <a:pt x="206" y="1619"/>
                </a:lnTo>
                <a:lnTo>
                  <a:pt x="275" y="1582"/>
                </a:lnTo>
                <a:lnTo>
                  <a:pt x="345" y="1543"/>
                </a:lnTo>
                <a:lnTo>
                  <a:pt x="448" y="1507"/>
                </a:lnTo>
                <a:lnTo>
                  <a:pt x="517" y="1507"/>
                </a:lnTo>
                <a:lnTo>
                  <a:pt x="517" y="1469"/>
                </a:lnTo>
                <a:lnTo>
                  <a:pt x="551" y="1430"/>
                </a:lnTo>
                <a:lnTo>
                  <a:pt x="586" y="1393"/>
                </a:lnTo>
                <a:lnTo>
                  <a:pt x="620" y="1393"/>
                </a:lnTo>
                <a:lnTo>
                  <a:pt x="586" y="1279"/>
                </a:lnTo>
                <a:lnTo>
                  <a:pt x="551" y="1242"/>
                </a:lnTo>
                <a:lnTo>
                  <a:pt x="551" y="1205"/>
                </a:lnTo>
                <a:lnTo>
                  <a:pt x="551" y="1167"/>
                </a:lnTo>
                <a:lnTo>
                  <a:pt x="586" y="1092"/>
                </a:lnTo>
                <a:lnTo>
                  <a:pt x="586" y="1054"/>
                </a:lnTo>
                <a:lnTo>
                  <a:pt x="586" y="978"/>
                </a:lnTo>
                <a:lnTo>
                  <a:pt x="586" y="942"/>
                </a:lnTo>
                <a:lnTo>
                  <a:pt x="586" y="904"/>
                </a:lnTo>
                <a:lnTo>
                  <a:pt x="620" y="828"/>
                </a:lnTo>
                <a:lnTo>
                  <a:pt x="654" y="791"/>
                </a:lnTo>
                <a:lnTo>
                  <a:pt x="689" y="753"/>
                </a:lnTo>
                <a:lnTo>
                  <a:pt x="724" y="715"/>
                </a:lnTo>
                <a:lnTo>
                  <a:pt x="757" y="715"/>
                </a:lnTo>
                <a:lnTo>
                  <a:pt x="757" y="527"/>
                </a:lnTo>
                <a:lnTo>
                  <a:pt x="171" y="0"/>
                </a:lnTo>
                <a:lnTo>
                  <a:pt x="69" y="38"/>
                </a:lnTo>
                <a:lnTo>
                  <a:pt x="69" y="150"/>
                </a:lnTo>
                <a:lnTo>
                  <a:pt x="69" y="188"/>
                </a:lnTo>
                <a:lnTo>
                  <a:pt x="69" y="264"/>
                </a:lnTo>
                <a:lnTo>
                  <a:pt x="102" y="302"/>
                </a:lnTo>
                <a:lnTo>
                  <a:pt x="69" y="452"/>
                </a:lnTo>
                <a:lnTo>
                  <a:pt x="69" y="715"/>
                </a:lnTo>
                <a:lnTo>
                  <a:pt x="69" y="791"/>
                </a:lnTo>
                <a:lnTo>
                  <a:pt x="33" y="904"/>
                </a:lnTo>
                <a:lnTo>
                  <a:pt x="0" y="1054"/>
                </a:lnTo>
                <a:lnTo>
                  <a:pt x="33" y="1129"/>
                </a:lnTo>
              </a:path>
            </a:pathLst>
          </a:custGeom>
          <a:noFill/>
          <a:ln w="3600">
            <a:solidFill>
              <a:srgbClr val="000000"/>
            </a:solidFill>
            <a:round/>
            <a:headEnd/>
            <a:tailEnd/>
          </a:ln>
          <a:effectLst/>
        </p:spPr>
        <p:txBody>
          <a:bodyPr/>
          <a:lstStyle/>
          <a:p>
            <a:endParaRPr lang="es-ES_tradnl" sz="1633"/>
          </a:p>
        </p:txBody>
      </p:sp>
      <p:sp>
        <p:nvSpPr>
          <p:cNvPr id="11354" name="Freeform 90"/>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5" name="Freeform 91"/>
          <p:cNvSpPr>
            <a:spLocks noChangeArrowheads="1"/>
          </p:cNvSpPr>
          <p:nvPr/>
        </p:nvSpPr>
        <p:spPr bwMode="auto">
          <a:xfrm>
            <a:off x="3116328" y="2950871"/>
            <a:ext cx="326915" cy="368679"/>
          </a:xfrm>
          <a:custGeom>
            <a:avLst/>
            <a:gdLst/>
            <a:ahLst/>
            <a:cxnLst>
              <a:cxn ang="0">
                <a:pos x="104" y="1053"/>
              </a:cxn>
              <a:cxn ang="0">
                <a:pos x="138" y="1053"/>
              </a:cxn>
              <a:cxn ang="0">
                <a:pos x="173" y="1053"/>
              </a:cxn>
              <a:cxn ang="0">
                <a:pos x="208" y="1053"/>
              </a:cxn>
              <a:cxn ang="0">
                <a:pos x="276" y="1091"/>
              </a:cxn>
              <a:cxn ang="0">
                <a:pos x="310" y="1091"/>
              </a:cxn>
              <a:cxn ang="0">
                <a:pos x="379" y="1127"/>
              </a:cxn>
              <a:cxn ang="0">
                <a:pos x="415" y="1127"/>
              </a:cxn>
              <a:cxn ang="0">
                <a:pos x="449" y="1127"/>
              </a:cxn>
              <a:cxn ang="0">
                <a:pos x="483" y="1091"/>
              </a:cxn>
              <a:cxn ang="0">
                <a:pos x="518" y="1053"/>
              </a:cxn>
              <a:cxn ang="0">
                <a:pos x="586" y="1091"/>
              </a:cxn>
              <a:cxn ang="0">
                <a:pos x="655" y="1091"/>
              </a:cxn>
              <a:cxn ang="0">
                <a:pos x="622" y="1091"/>
              </a:cxn>
              <a:cxn ang="0">
                <a:pos x="655" y="1091"/>
              </a:cxn>
              <a:cxn ang="0">
                <a:pos x="655" y="1053"/>
              </a:cxn>
              <a:cxn ang="0">
                <a:pos x="725" y="1016"/>
              </a:cxn>
              <a:cxn ang="0">
                <a:pos x="759" y="1016"/>
              </a:cxn>
              <a:cxn ang="0">
                <a:pos x="794" y="977"/>
              </a:cxn>
              <a:cxn ang="0">
                <a:pos x="828" y="977"/>
              </a:cxn>
              <a:cxn ang="0">
                <a:pos x="863" y="977"/>
              </a:cxn>
              <a:cxn ang="0">
                <a:pos x="897" y="941"/>
              </a:cxn>
              <a:cxn ang="0">
                <a:pos x="931" y="903"/>
              </a:cxn>
              <a:cxn ang="0">
                <a:pos x="966" y="827"/>
              </a:cxn>
              <a:cxn ang="0">
                <a:pos x="1001" y="827"/>
              </a:cxn>
              <a:cxn ang="0">
                <a:pos x="1001" y="790"/>
              </a:cxn>
              <a:cxn ang="0">
                <a:pos x="1001" y="753"/>
              </a:cxn>
              <a:cxn ang="0">
                <a:pos x="966" y="753"/>
              </a:cxn>
              <a:cxn ang="0">
                <a:pos x="931" y="714"/>
              </a:cxn>
              <a:cxn ang="0">
                <a:pos x="863" y="676"/>
              </a:cxn>
              <a:cxn ang="0">
                <a:pos x="828" y="640"/>
              </a:cxn>
              <a:cxn ang="0">
                <a:pos x="794" y="601"/>
              </a:cxn>
              <a:cxn ang="0">
                <a:pos x="725" y="564"/>
              </a:cxn>
              <a:cxn ang="0">
                <a:pos x="689" y="526"/>
              </a:cxn>
              <a:cxn ang="0">
                <a:pos x="689" y="489"/>
              </a:cxn>
              <a:cxn ang="0">
                <a:pos x="622" y="489"/>
              </a:cxn>
              <a:cxn ang="0">
                <a:pos x="586" y="489"/>
              </a:cxn>
              <a:cxn ang="0">
                <a:pos x="552" y="451"/>
              </a:cxn>
              <a:cxn ang="0">
                <a:pos x="552" y="412"/>
              </a:cxn>
              <a:cxn ang="0">
                <a:pos x="552" y="301"/>
              </a:cxn>
              <a:cxn ang="0">
                <a:pos x="552" y="262"/>
              </a:cxn>
              <a:cxn ang="0">
                <a:pos x="518" y="226"/>
              </a:cxn>
              <a:cxn ang="0">
                <a:pos x="449" y="150"/>
              </a:cxn>
              <a:cxn ang="0">
                <a:pos x="415" y="75"/>
              </a:cxn>
              <a:cxn ang="0">
                <a:pos x="346" y="37"/>
              </a:cxn>
              <a:cxn ang="0">
                <a:pos x="276" y="37"/>
              </a:cxn>
              <a:cxn ang="0">
                <a:pos x="208" y="0"/>
              </a:cxn>
              <a:cxn ang="0">
                <a:pos x="34" y="640"/>
              </a:cxn>
              <a:cxn ang="0">
                <a:pos x="34" y="676"/>
              </a:cxn>
              <a:cxn ang="0">
                <a:pos x="0" y="714"/>
              </a:cxn>
              <a:cxn ang="0">
                <a:pos x="34" y="753"/>
              </a:cxn>
              <a:cxn ang="0">
                <a:pos x="34" y="790"/>
              </a:cxn>
              <a:cxn ang="0">
                <a:pos x="34" y="865"/>
              </a:cxn>
              <a:cxn ang="0">
                <a:pos x="70" y="903"/>
              </a:cxn>
              <a:cxn ang="0">
                <a:pos x="70" y="941"/>
              </a:cxn>
              <a:cxn ang="0">
                <a:pos x="104" y="1016"/>
              </a:cxn>
              <a:cxn ang="0">
                <a:pos x="104" y="1053"/>
              </a:cxn>
            </a:cxnLst>
            <a:rect l="0" t="0" r="r" b="b"/>
            <a:pathLst>
              <a:path w="1002" h="1128">
                <a:moveTo>
                  <a:pt x="104" y="1053"/>
                </a:moveTo>
                <a:lnTo>
                  <a:pt x="138" y="1053"/>
                </a:lnTo>
                <a:lnTo>
                  <a:pt x="173" y="1053"/>
                </a:lnTo>
                <a:lnTo>
                  <a:pt x="208" y="1053"/>
                </a:lnTo>
                <a:lnTo>
                  <a:pt x="276" y="1091"/>
                </a:lnTo>
                <a:lnTo>
                  <a:pt x="310" y="1091"/>
                </a:lnTo>
                <a:lnTo>
                  <a:pt x="379" y="1127"/>
                </a:lnTo>
                <a:lnTo>
                  <a:pt x="415" y="1127"/>
                </a:lnTo>
                <a:lnTo>
                  <a:pt x="449" y="1127"/>
                </a:lnTo>
                <a:lnTo>
                  <a:pt x="483" y="1091"/>
                </a:lnTo>
                <a:lnTo>
                  <a:pt x="518" y="1053"/>
                </a:lnTo>
                <a:lnTo>
                  <a:pt x="586" y="1091"/>
                </a:lnTo>
                <a:lnTo>
                  <a:pt x="655" y="1091"/>
                </a:lnTo>
                <a:lnTo>
                  <a:pt x="622" y="1091"/>
                </a:lnTo>
                <a:lnTo>
                  <a:pt x="655" y="1091"/>
                </a:lnTo>
                <a:lnTo>
                  <a:pt x="655" y="1053"/>
                </a:lnTo>
                <a:lnTo>
                  <a:pt x="725" y="1016"/>
                </a:lnTo>
                <a:lnTo>
                  <a:pt x="759" y="1016"/>
                </a:lnTo>
                <a:lnTo>
                  <a:pt x="794" y="977"/>
                </a:lnTo>
                <a:lnTo>
                  <a:pt x="828" y="977"/>
                </a:lnTo>
                <a:lnTo>
                  <a:pt x="863" y="977"/>
                </a:lnTo>
                <a:lnTo>
                  <a:pt x="897" y="941"/>
                </a:lnTo>
                <a:lnTo>
                  <a:pt x="931" y="903"/>
                </a:lnTo>
                <a:lnTo>
                  <a:pt x="966" y="827"/>
                </a:lnTo>
                <a:lnTo>
                  <a:pt x="1001" y="827"/>
                </a:lnTo>
                <a:lnTo>
                  <a:pt x="1001" y="790"/>
                </a:lnTo>
                <a:lnTo>
                  <a:pt x="1001" y="753"/>
                </a:lnTo>
                <a:lnTo>
                  <a:pt x="966" y="753"/>
                </a:lnTo>
                <a:lnTo>
                  <a:pt x="931" y="714"/>
                </a:lnTo>
                <a:lnTo>
                  <a:pt x="863" y="676"/>
                </a:lnTo>
                <a:lnTo>
                  <a:pt x="828" y="640"/>
                </a:lnTo>
                <a:lnTo>
                  <a:pt x="794" y="601"/>
                </a:lnTo>
                <a:lnTo>
                  <a:pt x="725" y="564"/>
                </a:lnTo>
                <a:lnTo>
                  <a:pt x="689" y="526"/>
                </a:lnTo>
                <a:lnTo>
                  <a:pt x="689" y="489"/>
                </a:lnTo>
                <a:lnTo>
                  <a:pt x="622" y="489"/>
                </a:lnTo>
                <a:lnTo>
                  <a:pt x="586" y="489"/>
                </a:lnTo>
                <a:lnTo>
                  <a:pt x="552" y="451"/>
                </a:lnTo>
                <a:lnTo>
                  <a:pt x="552" y="412"/>
                </a:lnTo>
                <a:lnTo>
                  <a:pt x="552" y="301"/>
                </a:lnTo>
                <a:lnTo>
                  <a:pt x="552" y="262"/>
                </a:lnTo>
                <a:lnTo>
                  <a:pt x="518" y="226"/>
                </a:lnTo>
                <a:lnTo>
                  <a:pt x="449" y="150"/>
                </a:lnTo>
                <a:lnTo>
                  <a:pt x="415" y="75"/>
                </a:lnTo>
                <a:lnTo>
                  <a:pt x="346" y="37"/>
                </a:lnTo>
                <a:lnTo>
                  <a:pt x="276" y="37"/>
                </a:lnTo>
                <a:lnTo>
                  <a:pt x="208" y="0"/>
                </a:lnTo>
                <a:lnTo>
                  <a:pt x="34" y="640"/>
                </a:lnTo>
                <a:lnTo>
                  <a:pt x="34" y="676"/>
                </a:lnTo>
                <a:lnTo>
                  <a:pt x="0" y="714"/>
                </a:lnTo>
                <a:lnTo>
                  <a:pt x="34" y="753"/>
                </a:lnTo>
                <a:lnTo>
                  <a:pt x="34" y="790"/>
                </a:lnTo>
                <a:lnTo>
                  <a:pt x="34" y="865"/>
                </a:lnTo>
                <a:lnTo>
                  <a:pt x="70" y="903"/>
                </a:lnTo>
                <a:lnTo>
                  <a:pt x="70" y="941"/>
                </a:lnTo>
                <a:lnTo>
                  <a:pt x="104" y="1016"/>
                </a:lnTo>
                <a:lnTo>
                  <a:pt x="104" y="1053"/>
                </a:lnTo>
              </a:path>
            </a:pathLst>
          </a:custGeom>
          <a:noFill/>
          <a:ln w="3600">
            <a:solidFill>
              <a:srgbClr val="000000"/>
            </a:solidFill>
            <a:round/>
            <a:headEnd/>
            <a:tailEnd/>
          </a:ln>
          <a:effectLst/>
        </p:spPr>
        <p:txBody>
          <a:bodyPr/>
          <a:lstStyle/>
          <a:p>
            <a:endParaRPr lang="es-ES_tradnl" sz="1633"/>
          </a:p>
        </p:txBody>
      </p:sp>
      <p:sp>
        <p:nvSpPr>
          <p:cNvPr id="11356" name="Freeform 92"/>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7" name="Freeform 93"/>
          <p:cNvSpPr>
            <a:spLocks noChangeArrowheads="1"/>
          </p:cNvSpPr>
          <p:nvPr/>
        </p:nvSpPr>
        <p:spPr bwMode="auto">
          <a:xfrm>
            <a:off x="3297787" y="3024318"/>
            <a:ext cx="67688" cy="86409"/>
          </a:xfrm>
          <a:custGeom>
            <a:avLst/>
            <a:gdLst/>
            <a:ahLst/>
            <a:cxnLst>
              <a:cxn ang="0">
                <a:pos x="207" y="150"/>
              </a:cxn>
              <a:cxn ang="0">
                <a:pos x="172" y="150"/>
              </a:cxn>
              <a:cxn ang="0">
                <a:pos x="138" y="113"/>
              </a:cxn>
              <a:cxn ang="0">
                <a:pos x="138" y="76"/>
              </a:cxn>
              <a:cxn ang="0">
                <a:pos x="172" y="37"/>
              </a:cxn>
              <a:cxn ang="0">
                <a:pos x="172" y="0"/>
              </a:cxn>
              <a:cxn ang="0">
                <a:pos x="138" y="0"/>
              </a:cxn>
              <a:cxn ang="0">
                <a:pos x="0" y="76"/>
              </a:cxn>
              <a:cxn ang="0">
                <a:pos x="0" y="187"/>
              </a:cxn>
              <a:cxn ang="0">
                <a:pos x="0" y="227"/>
              </a:cxn>
              <a:cxn ang="0">
                <a:pos x="33" y="263"/>
              </a:cxn>
              <a:cxn ang="0">
                <a:pos x="70" y="263"/>
              </a:cxn>
              <a:cxn ang="0">
                <a:pos x="138" y="263"/>
              </a:cxn>
              <a:cxn ang="0">
                <a:pos x="172" y="187"/>
              </a:cxn>
              <a:cxn ang="0">
                <a:pos x="207" y="150"/>
              </a:cxn>
            </a:cxnLst>
            <a:rect l="0" t="0" r="r" b="b"/>
            <a:pathLst>
              <a:path w="208" h="264">
                <a:moveTo>
                  <a:pt x="207" y="150"/>
                </a:moveTo>
                <a:lnTo>
                  <a:pt x="172" y="150"/>
                </a:lnTo>
                <a:lnTo>
                  <a:pt x="138" y="113"/>
                </a:lnTo>
                <a:lnTo>
                  <a:pt x="138" y="76"/>
                </a:lnTo>
                <a:lnTo>
                  <a:pt x="172" y="37"/>
                </a:lnTo>
                <a:lnTo>
                  <a:pt x="172" y="0"/>
                </a:lnTo>
                <a:lnTo>
                  <a:pt x="138" y="0"/>
                </a:lnTo>
                <a:lnTo>
                  <a:pt x="0" y="76"/>
                </a:lnTo>
                <a:lnTo>
                  <a:pt x="0" y="187"/>
                </a:lnTo>
                <a:lnTo>
                  <a:pt x="0" y="227"/>
                </a:lnTo>
                <a:lnTo>
                  <a:pt x="33" y="263"/>
                </a:lnTo>
                <a:lnTo>
                  <a:pt x="70" y="263"/>
                </a:lnTo>
                <a:lnTo>
                  <a:pt x="138" y="263"/>
                </a:lnTo>
                <a:lnTo>
                  <a:pt x="172" y="187"/>
                </a:lnTo>
                <a:lnTo>
                  <a:pt x="207" y="150"/>
                </a:lnTo>
              </a:path>
            </a:pathLst>
          </a:custGeom>
          <a:noFill/>
          <a:ln w="3600">
            <a:solidFill>
              <a:srgbClr val="000000"/>
            </a:solidFill>
            <a:round/>
            <a:headEnd/>
            <a:tailEnd/>
          </a:ln>
          <a:effectLst/>
        </p:spPr>
        <p:txBody>
          <a:bodyPr/>
          <a:lstStyle/>
          <a:p>
            <a:endParaRPr lang="es-ES_tradnl" sz="1633"/>
          </a:p>
        </p:txBody>
      </p:sp>
      <p:sp>
        <p:nvSpPr>
          <p:cNvPr id="11358" name="Freeform 94"/>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59" name="Freeform 95"/>
          <p:cNvSpPr>
            <a:spLocks noChangeArrowheads="1"/>
          </p:cNvSpPr>
          <p:nvPr/>
        </p:nvSpPr>
        <p:spPr bwMode="auto">
          <a:xfrm>
            <a:off x="3184017" y="2864462"/>
            <a:ext cx="158417" cy="184339"/>
          </a:xfrm>
          <a:custGeom>
            <a:avLst/>
            <a:gdLst/>
            <a:ahLst/>
            <a:cxnLst>
              <a:cxn ang="0">
                <a:pos x="345" y="565"/>
              </a:cxn>
              <a:cxn ang="0">
                <a:pos x="345" y="526"/>
              </a:cxn>
              <a:cxn ang="0">
                <a:pos x="309" y="490"/>
              </a:cxn>
              <a:cxn ang="0">
                <a:pos x="241" y="415"/>
              </a:cxn>
              <a:cxn ang="0">
                <a:pos x="207" y="338"/>
              </a:cxn>
              <a:cxn ang="0">
                <a:pos x="138" y="301"/>
              </a:cxn>
              <a:cxn ang="0">
                <a:pos x="69" y="301"/>
              </a:cxn>
              <a:cxn ang="0">
                <a:pos x="0" y="301"/>
              </a:cxn>
              <a:cxn ang="0">
                <a:pos x="33" y="226"/>
              </a:cxn>
              <a:cxn ang="0">
                <a:pos x="33" y="150"/>
              </a:cxn>
              <a:cxn ang="0">
                <a:pos x="103" y="75"/>
              </a:cxn>
              <a:cxn ang="0">
                <a:pos x="138" y="37"/>
              </a:cxn>
              <a:cxn ang="0">
                <a:pos x="171" y="0"/>
              </a:cxn>
              <a:cxn ang="0">
                <a:pos x="171" y="37"/>
              </a:cxn>
              <a:cxn ang="0">
                <a:pos x="241" y="188"/>
              </a:cxn>
              <a:cxn ang="0">
                <a:pos x="241" y="226"/>
              </a:cxn>
              <a:cxn ang="0">
                <a:pos x="275" y="264"/>
              </a:cxn>
              <a:cxn ang="0">
                <a:pos x="309" y="301"/>
              </a:cxn>
              <a:cxn ang="0">
                <a:pos x="345" y="338"/>
              </a:cxn>
              <a:cxn ang="0">
                <a:pos x="378" y="338"/>
              </a:cxn>
              <a:cxn ang="0">
                <a:pos x="414" y="376"/>
              </a:cxn>
              <a:cxn ang="0">
                <a:pos x="482" y="490"/>
              </a:cxn>
              <a:cxn ang="0">
                <a:pos x="345" y="565"/>
              </a:cxn>
            </a:cxnLst>
            <a:rect l="0" t="0" r="r" b="b"/>
            <a:pathLst>
              <a:path w="483" h="566">
                <a:moveTo>
                  <a:pt x="345" y="565"/>
                </a:moveTo>
                <a:lnTo>
                  <a:pt x="345" y="526"/>
                </a:lnTo>
                <a:lnTo>
                  <a:pt x="309" y="490"/>
                </a:lnTo>
                <a:lnTo>
                  <a:pt x="241" y="415"/>
                </a:lnTo>
                <a:lnTo>
                  <a:pt x="207" y="338"/>
                </a:lnTo>
                <a:lnTo>
                  <a:pt x="138" y="301"/>
                </a:lnTo>
                <a:lnTo>
                  <a:pt x="69" y="301"/>
                </a:lnTo>
                <a:lnTo>
                  <a:pt x="0" y="301"/>
                </a:lnTo>
                <a:lnTo>
                  <a:pt x="33" y="226"/>
                </a:lnTo>
                <a:lnTo>
                  <a:pt x="33" y="150"/>
                </a:lnTo>
                <a:lnTo>
                  <a:pt x="103" y="75"/>
                </a:lnTo>
                <a:lnTo>
                  <a:pt x="138" y="37"/>
                </a:lnTo>
                <a:lnTo>
                  <a:pt x="171" y="0"/>
                </a:lnTo>
                <a:lnTo>
                  <a:pt x="171" y="37"/>
                </a:lnTo>
                <a:lnTo>
                  <a:pt x="241" y="188"/>
                </a:lnTo>
                <a:lnTo>
                  <a:pt x="241" y="226"/>
                </a:lnTo>
                <a:lnTo>
                  <a:pt x="275" y="264"/>
                </a:lnTo>
                <a:lnTo>
                  <a:pt x="309" y="301"/>
                </a:lnTo>
                <a:lnTo>
                  <a:pt x="345" y="338"/>
                </a:lnTo>
                <a:lnTo>
                  <a:pt x="378" y="338"/>
                </a:lnTo>
                <a:lnTo>
                  <a:pt x="414" y="376"/>
                </a:lnTo>
                <a:lnTo>
                  <a:pt x="482" y="490"/>
                </a:lnTo>
                <a:lnTo>
                  <a:pt x="345" y="565"/>
                </a:lnTo>
              </a:path>
            </a:pathLst>
          </a:custGeom>
          <a:noFill/>
          <a:ln w="3600">
            <a:solidFill>
              <a:srgbClr val="000000"/>
            </a:solidFill>
            <a:round/>
            <a:headEnd/>
            <a:tailEnd/>
          </a:ln>
          <a:effectLst/>
        </p:spPr>
        <p:txBody>
          <a:bodyPr/>
          <a:lstStyle/>
          <a:p>
            <a:endParaRPr lang="es-ES_tradnl" sz="1633"/>
          </a:p>
        </p:txBody>
      </p:sp>
      <p:sp>
        <p:nvSpPr>
          <p:cNvPr id="11360" name="Freeform 96"/>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1" name="Freeform 97"/>
          <p:cNvSpPr>
            <a:spLocks noChangeArrowheads="1"/>
          </p:cNvSpPr>
          <p:nvPr/>
        </p:nvSpPr>
        <p:spPr bwMode="auto">
          <a:xfrm>
            <a:off x="2812457" y="2691643"/>
            <a:ext cx="427724" cy="627906"/>
          </a:xfrm>
          <a:custGeom>
            <a:avLst/>
            <a:gdLst/>
            <a:ahLst/>
            <a:cxnLst>
              <a:cxn ang="0">
                <a:pos x="413" y="1770"/>
              </a:cxn>
              <a:cxn ang="0">
                <a:pos x="482" y="1845"/>
              </a:cxn>
              <a:cxn ang="0">
                <a:pos x="517" y="1883"/>
              </a:cxn>
              <a:cxn ang="0">
                <a:pos x="621" y="1883"/>
              </a:cxn>
              <a:cxn ang="0">
                <a:pos x="689" y="1920"/>
              </a:cxn>
              <a:cxn ang="0">
                <a:pos x="758" y="1883"/>
              </a:cxn>
              <a:cxn ang="0">
                <a:pos x="793" y="1920"/>
              </a:cxn>
              <a:cxn ang="0">
                <a:pos x="965" y="1845"/>
              </a:cxn>
              <a:cxn ang="0">
                <a:pos x="1034" y="1808"/>
              </a:cxn>
              <a:cxn ang="0">
                <a:pos x="1000" y="1733"/>
              </a:cxn>
              <a:cxn ang="0">
                <a:pos x="965" y="1658"/>
              </a:cxn>
              <a:cxn ang="0">
                <a:pos x="965" y="1544"/>
              </a:cxn>
              <a:cxn ang="0">
                <a:pos x="965" y="1469"/>
              </a:cxn>
              <a:cxn ang="0">
                <a:pos x="1138" y="793"/>
              </a:cxn>
              <a:cxn ang="0">
                <a:pos x="1172" y="679"/>
              </a:cxn>
              <a:cxn ang="0">
                <a:pos x="1276" y="565"/>
              </a:cxn>
              <a:cxn ang="0">
                <a:pos x="1276" y="491"/>
              </a:cxn>
              <a:cxn ang="0">
                <a:pos x="1207" y="378"/>
              </a:cxn>
              <a:cxn ang="0">
                <a:pos x="1207" y="189"/>
              </a:cxn>
              <a:cxn ang="0">
                <a:pos x="1138" y="114"/>
              </a:cxn>
              <a:cxn ang="0">
                <a:pos x="1069" y="0"/>
              </a:cxn>
              <a:cxn ang="0">
                <a:pos x="1000" y="76"/>
              </a:cxn>
              <a:cxn ang="0">
                <a:pos x="275" y="339"/>
              </a:cxn>
              <a:cxn ang="0">
                <a:pos x="206" y="452"/>
              </a:cxn>
              <a:cxn ang="0">
                <a:pos x="172" y="641"/>
              </a:cxn>
              <a:cxn ang="0">
                <a:pos x="103" y="716"/>
              </a:cxn>
              <a:cxn ang="0">
                <a:pos x="34" y="829"/>
              </a:cxn>
              <a:cxn ang="0">
                <a:pos x="34" y="904"/>
              </a:cxn>
              <a:cxn ang="0">
                <a:pos x="34" y="1017"/>
              </a:cxn>
              <a:cxn ang="0">
                <a:pos x="0" y="1130"/>
              </a:cxn>
              <a:cxn ang="0">
                <a:pos x="34" y="1205"/>
              </a:cxn>
              <a:cxn ang="0">
                <a:pos x="103" y="1356"/>
              </a:cxn>
              <a:cxn ang="0">
                <a:pos x="138" y="1431"/>
              </a:cxn>
              <a:cxn ang="0">
                <a:pos x="206" y="1507"/>
              </a:cxn>
              <a:cxn ang="0">
                <a:pos x="309" y="1658"/>
              </a:cxn>
              <a:cxn ang="0">
                <a:pos x="379" y="1733"/>
              </a:cxn>
              <a:cxn ang="0">
                <a:pos x="379" y="1770"/>
              </a:cxn>
            </a:cxnLst>
            <a:rect l="0" t="0" r="r" b="b"/>
            <a:pathLst>
              <a:path w="1310" h="1921">
                <a:moveTo>
                  <a:pt x="379" y="1770"/>
                </a:moveTo>
                <a:lnTo>
                  <a:pt x="413" y="1770"/>
                </a:lnTo>
                <a:lnTo>
                  <a:pt x="413" y="1808"/>
                </a:lnTo>
                <a:lnTo>
                  <a:pt x="482" y="1845"/>
                </a:lnTo>
                <a:lnTo>
                  <a:pt x="482" y="1883"/>
                </a:lnTo>
                <a:lnTo>
                  <a:pt x="517" y="1883"/>
                </a:lnTo>
                <a:lnTo>
                  <a:pt x="552" y="1883"/>
                </a:lnTo>
                <a:lnTo>
                  <a:pt x="621" y="1883"/>
                </a:lnTo>
                <a:lnTo>
                  <a:pt x="654" y="1883"/>
                </a:lnTo>
                <a:lnTo>
                  <a:pt x="689" y="1920"/>
                </a:lnTo>
                <a:lnTo>
                  <a:pt x="724" y="1920"/>
                </a:lnTo>
                <a:lnTo>
                  <a:pt x="758" y="1883"/>
                </a:lnTo>
                <a:lnTo>
                  <a:pt x="758" y="1920"/>
                </a:lnTo>
                <a:lnTo>
                  <a:pt x="793" y="1920"/>
                </a:lnTo>
                <a:lnTo>
                  <a:pt x="930" y="1883"/>
                </a:lnTo>
                <a:lnTo>
                  <a:pt x="965" y="1845"/>
                </a:lnTo>
                <a:lnTo>
                  <a:pt x="1034" y="1845"/>
                </a:lnTo>
                <a:lnTo>
                  <a:pt x="1034" y="1808"/>
                </a:lnTo>
                <a:lnTo>
                  <a:pt x="1034" y="1770"/>
                </a:lnTo>
                <a:lnTo>
                  <a:pt x="1000" y="1733"/>
                </a:lnTo>
                <a:lnTo>
                  <a:pt x="1000" y="1694"/>
                </a:lnTo>
                <a:lnTo>
                  <a:pt x="965" y="1658"/>
                </a:lnTo>
                <a:lnTo>
                  <a:pt x="965" y="1583"/>
                </a:lnTo>
                <a:lnTo>
                  <a:pt x="965" y="1544"/>
                </a:lnTo>
                <a:lnTo>
                  <a:pt x="930" y="1507"/>
                </a:lnTo>
                <a:lnTo>
                  <a:pt x="965" y="1469"/>
                </a:lnTo>
                <a:lnTo>
                  <a:pt x="965" y="1431"/>
                </a:lnTo>
                <a:lnTo>
                  <a:pt x="1138" y="793"/>
                </a:lnTo>
                <a:lnTo>
                  <a:pt x="1172" y="753"/>
                </a:lnTo>
                <a:lnTo>
                  <a:pt x="1172" y="679"/>
                </a:lnTo>
                <a:lnTo>
                  <a:pt x="1241" y="602"/>
                </a:lnTo>
                <a:lnTo>
                  <a:pt x="1276" y="565"/>
                </a:lnTo>
                <a:lnTo>
                  <a:pt x="1309" y="528"/>
                </a:lnTo>
                <a:lnTo>
                  <a:pt x="1276" y="491"/>
                </a:lnTo>
                <a:lnTo>
                  <a:pt x="1241" y="415"/>
                </a:lnTo>
                <a:lnTo>
                  <a:pt x="1207" y="378"/>
                </a:lnTo>
                <a:lnTo>
                  <a:pt x="1207" y="264"/>
                </a:lnTo>
                <a:lnTo>
                  <a:pt x="1207" y="189"/>
                </a:lnTo>
                <a:lnTo>
                  <a:pt x="1172" y="151"/>
                </a:lnTo>
                <a:lnTo>
                  <a:pt x="1138" y="114"/>
                </a:lnTo>
                <a:lnTo>
                  <a:pt x="1104" y="76"/>
                </a:lnTo>
                <a:lnTo>
                  <a:pt x="1069" y="0"/>
                </a:lnTo>
                <a:lnTo>
                  <a:pt x="1034" y="39"/>
                </a:lnTo>
                <a:lnTo>
                  <a:pt x="1000" y="76"/>
                </a:lnTo>
                <a:lnTo>
                  <a:pt x="275" y="76"/>
                </a:lnTo>
                <a:lnTo>
                  <a:pt x="275" y="339"/>
                </a:lnTo>
                <a:lnTo>
                  <a:pt x="206" y="339"/>
                </a:lnTo>
                <a:lnTo>
                  <a:pt x="206" y="452"/>
                </a:lnTo>
                <a:lnTo>
                  <a:pt x="206" y="641"/>
                </a:lnTo>
                <a:lnTo>
                  <a:pt x="172" y="641"/>
                </a:lnTo>
                <a:lnTo>
                  <a:pt x="138" y="679"/>
                </a:lnTo>
                <a:lnTo>
                  <a:pt x="103" y="716"/>
                </a:lnTo>
                <a:lnTo>
                  <a:pt x="69" y="753"/>
                </a:lnTo>
                <a:lnTo>
                  <a:pt x="34" y="829"/>
                </a:lnTo>
                <a:lnTo>
                  <a:pt x="34" y="867"/>
                </a:lnTo>
                <a:lnTo>
                  <a:pt x="34" y="904"/>
                </a:lnTo>
                <a:lnTo>
                  <a:pt x="34" y="979"/>
                </a:lnTo>
                <a:lnTo>
                  <a:pt x="34" y="1017"/>
                </a:lnTo>
                <a:lnTo>
                  <a:pt x="0" y="1093"/>
                </a:lnTo>
                <a:lnTo>
                  <a:pt x="0" y="1130"/>
                </a:lnTo>
                <a:lnTo>
                  <a:pt x="0" y="1167"/>
                </a:lnTo>
                <a:lnTo>
                  <a:pt x="34" y="1205"/>
                </a:lnTo>
                <a:lnTo>
                  <a:pt x="69" y="1280"/>
                </a:lnTo>
                <a:lnTo>
                  <a:pt x="103" y="1356"/>
                </a:lnTo>
                <a:lnTo>
                  <a:pt x="138" y="1394"/>
                </a:lnTo>
                <a:lnTo>
                  <a:pt x="138" y="1431"/>
                </a:lnTo>
                <a:lnTo>
                  <a:pt x="172" y="1469"/>
                </a:lnTo>
                <a:lnTo>
                  <a:pt x="206" y="1507"/>
                </a:lnTo>
                <a:lnTo>
                  <a:pt x="242" y="1544"/>
                </a:lnTo>
                <a:lnTo>
                  <a:pt x="309" y="1658"/>
                </a:lnTo>
                <a:lnTo>
                  <a:pt x="345" y="1694"/>
                </a:lnTo>
                <a:lnTo>
                  <a:pt x="379" y="1733"/>
                </a:lnTo>
                <a:lnTo>
                  <a:pt x="413" y="1770"/>
                </a:lnTo>
                <a:lnTo>
                  <a:pt x="379" y="1770"/>
                </a:lnTo>
              </a:path>
            </a:pathLst>
          </a:custGeom>
          <a:noFill/>
          <a:ln w="3600">
            <a:solidFill>
              <a:srgbClr val="000000"/>
            </a:solidFill>
            <a:round/>
            <a:headEnd/>
            <a:tailEnd/>
          </a:ln>
          <a:effectLst/>
        </p:spPr>
        <p:txBody>
          <a:bodyPr/>
          <a:lstStyle/>
          <a:p>
            <a:endParaRPr lang="es-ES_tradnl" sz="1633"/>
          </a:p>
        </p:txBody>
      </p:sp>
      <p:sp>
        <p:nvSpPr>
          <p:cNvPr id="11362" name="Freeform 98"/>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3" name="Freeform 99"/>
          <p:cNvSpPr>
            <a:spLocks noChangeArrowheads="1"/>
          </p:cNvSpPr>
          <p:nvPr/>
        </p:nvSpPr>
        <p:spPr bwMode="auto">
          <a:xfrm>
            <a:off x="2531629" y="2335928"/>
            <a:ext cx="383080" cy="504053"/>
          </a:xfrm>
          <a:custGeom>
            <a:avLst/>
            <a:gdLst/>
            <a:ahLst/>
            <a:cxnLst>
              <a:cxn ang="0">
                <a:pos x="138" y="0"/>
              </a:cxn>
              <a:cxn ang="0">
                <a:pos x="207" y="38"/>
              </a:cxn>
              <a:cxn ang="0">
                <a:pos x="242" y="38"/>
              </a:cxn>
              <a:cxn ang="0">
                <a:pos x="379" y="75"/>
              </a:cxn>
              <a:cxn ang="0">
                <a:pos x="449" y="114"/>
              </a:cxn>
              <a:cxn ang="0">
                <a:pos x="482" y="150"/>
              </a:cxn>
              <a:cxn ang="0">
                <a:pos x="551" y="188"/>
              </a:cxn>
              <a:cxn ang="0">
                <a:pos x="620" y="226"/>
              </a:cxn>
              <a:cxn ang="0">
                <a:pos x="689" y="301"/>
              </a:cxn>
              <a:cxn ang="0">
                <a:pos x="724" y="301"/>
              </a:cxn>
              <a:cxn ang="0">
                <a:pos x="758" y="301"/>
              </a:cxn>
              <a:cxn ang="0">
                <a:pos x="793" y="301"/>
              </a:cxn>
              <a:cxn ang="0">
                <a:pos x="793" y="264"/>
              </a:cxn>
              <a:cxn ang="0">
                <a:pos x="793" y="226"/>
              </a:cxn>
              <a:cxn ang="0">
                <a:pos x="828" y="150"/>
              </a:cxn>
              <a:cxn ang="0">
                <a:pos x="828" y="114"/>
              </a:cxn>
              <a:cxn ang="0">
                <a:pos x="828" y="75"/>
              </a:cxn>
              <a:cxn ang="0">
                <a:pos x="862" y="75"/>
              </a:cxn>
              <a:cxn ang="0">
                <a:pos x="930" y="75"/>
              </a:cxn>
              <a:cxn ang="0">
                <a:pos x="1000" y="75"/>
              </a:cxn>
              <a:cxn ang="0">
                <a:pos x="1034" y="75"/>
              </a:cxn>
              <a:cxn ang="0">
                <a:pos x="1034" y="114"/>
              </a:cxn>
              <a:cxn ang="0">
                <a:pos x="1069" y="114"/>
              </a:cxn>
              <a:cxn ang="0">
                <a:pos x="1172" y="114"/>
              </a:cxn>
              <a:cxn ang="0">
                <a:pos x="1172" y="150"/>
              </a:cxn>
              <a:cxn ang="0">
                <a:pos x="1137" y="188"/>
              </a:cxn>
              <a:cxn ang="0">
                <a:pos x="1137" y="264"/>
              </a:cxn>
              <a:cxn ang="0">
                <a:pos x="1137" y="301"/>
              </a:cxn>
              <a:cxn ang="0">
                <a:pos x="1137" y="377"/>
              </a:cxn>
              <a:cxn ang="0">
                <a:pos x="1137" y="415"/>
              </a:cxn>
              <a:cxn ang="0">
                <a:pos x="1137" y="1167"/>
              </a:cxn>
              <a:cxn ang="0">
                <a:pos x="1137" y="1430"/>
              </a:cxn>
              <a:cxn ang="0">
                <a:pos x="1069" y="1430"/>
              </a:cxn>
              <a:cxn ang="0">
                <a:pos x="1069" y="1543"/>
              </a:cxn>
              <a:cxn ang="0">
                <a:pos x="482" y="1016"/>
              </a:cxn>
              <a:cxn ang="0">
                <a:pos x="379" y="1054"/>
              </a:cxn>
              <a:cxn ang="0">
                <a:pos x="275" y="1091"/>
              </a:cxn>
              <a:cxn ang="0">
                <a:pos x="171" y="979"/>
              </a:cxn>
              <a:cxn ang="0">
                <a:pos x="103" y="941"/>
              </a:cxn>
              <a:cxn ang="0">
                <a:pos x="69" y="865"/>
              </a:cxn>
              <a:cxn ang="0">
                <a:pos x="33" y="829"/>
              </a:cxn>
              <a:cxn ang="0">
                <a:pos x="0" y="753"/>
              </a:cxn>
              <a:cxn ang="0">
                <a:pos x="33" y="679"/>
              </a:cxn>
              <a:cxn ang="0">
                <a:pos x="33" y="602"/>
              </a:cxn>
              <a:cxn ang="0">
                <a:pos x="33" y="527"/>
              </a:cxn>
              <a:cxn ang="0">
                <a:pos x="0" y="490"/>
              </a:cxn>
              <a:cxn ang="0">
                <a:pos x="0" y="377"/>
              </a:cxn>
              <a:cxn ang="0">
                <a:pos x="0" y="301"/>
              </a:cxn>
              <a:cxn ang="0">
                <a:pos x="0" y="264"/>
              </a:cxn>
              <a:cxn ang="0">
                <a:pos x="69" y="264"/>
              </a:cxn>
              <a:cxn ang="0">
                <a:pos x="69" y="150"/>
              </a:cxn>
              <a:cxn ang="0">
                <a:pos x="69" y="114"/>
              </a:cxn>
              <a:cxn ang="0">
                <a:pos x="103" y="75"/>
              </a:cxn>
              <a:cxn ang="0">
                <a:pos x="138" y="38"/>
              </a:cxn>
              <a:cxn ang="0">
                <a:pos x="138" y="0"/>
              </a:cxn>
            </a:cxnLst>
            <a:rect l="0" t="0" r="r" b="b"/>
            <a:pathLst>
              <a:path w="1173" h="1544">
                <a:moveTo>
                  <a:pt x="138" y="0"/>
                </a:moveTo>
                <a:lnTo>
                  <a:pt x="207" y="38"/>
                </a:lnTo>
                <a:lnTo>
                  <a:pt x="242" y="38"/>
                </a:lnTo>
                <a:lnTo>
                  <a:pt x="379" y="75"/>
                </a:lnTo>
                <a:lnTo>
                  <a:pt x="449" y="114"/>
                </a:lnTo>
                <a:lnTo>
                  <a:pt x="482" y="150"/>
                </a:lnTo>
                <a:lnTo>
                  <a:pt x="551" y="188"/>
                </a:lnTo>
                <a:lnTo>
                  <a:pt x="620" y="226"/>
                </a:lnTo>
                <a:lnTo>
                  <a:pt x="689" y="301"/>
                </a:lnTo>
                <a:lnTo>
                  <a:pt x="724" y="301"/>
                </a:lnTo>
                <a:lnTo>
                  <a:pt x="758" y="301"/>
                </a:lnTo>
                <a:lnTo>
                  <a:pt x="793" y="301"/>
                </a:lnTo>
                <a:lnTo>
                  <a:pt x="793" y="264"/>
                </a:lnTo>
                <a:lnTo>
                  <a:pt x="793" y="226"/>
                </a:lnTo>
                <a:lnTo>
                  <a:pt x="828" y="150"/>
                </a:lnTo>
                <a:lnTo>
                  <a:pt x="828" y="114"/>
                </a:lnTo>
                <a:lnTo>
                  <a:pt x="828" y="75"/>
                </a:lnTo>
                <a:lnTo>
                  <a:pt x="862" y="75"/>
                </a:lnTo>
                <a:lnTo>
                  <a:pt x="930" y="75"/>
                </a:lnTo>
                <a:lnTo>
                  <a:pt x="1000" y="75"/>
                </a:lnTo>
                <a:lnTo>
                  <a:pt x="1034" y="75"/>
                </a:lnTo>
                <a:lnTo>
                  <a:pt x="1034" y="114"/>
                </a:lnTo>
                <a:lnTo>
                  <a:pt x="1069" y="114"/>
                </a:lnTo>
                <a:lnTo>
                  <a:pt x="1172" y="114"/>
                </a:lnTo>
                <a:lnTo>
                  <a:pt x="1172" y="150"/>
                </a:lnTo>
                <a:lnTo>
                  <a:pt x="1137" y="188"/>
                </a:lnTo>
                <a:lnTo>
                  <a:pt x="1137" y="264"/>
                </a:lnTo>
                <a:lnTo>
                  <a:pt x="1137" y="301"/>
                </a:lnTo>
                <a:lnTo>
                  <a:pt x="1137" y="377"/>
                </a:lnTo>
                <a:lnTo>
                  <a:pt x="1137" y="415"/>
                </a:lnTo>
                <a:lnTo>
                  <a:pt x="1137" y="1167"/>
                </a:lnTo>
                <a:lnTo>
                  <a:pt x="1137" y="1430"/>
                </a:lnTo>
                <a:lnTo>
                  <a:pt x="1069" y="1430"/>
                </a:lnTo>
                <a:lnTo>
                  <a:pt x="1069" y="1543"/>
                </a:lnTo>
                <a:lnTo>
                  <a:pt x="482" y="1016"/>
                </a:lnTo>
                <a:lnTo>
                  <a:pt x="379" y="1054"/>
                </a:lnTo>
                <a:lnTo>
                  <a:pt x="275" y="1091"/>
                </a:lnTo>
                <a:lnTo>
                  <a:pt x="171" y="979"/>
                </a:lnTo>
                <a:lnTo>
                  <a:pt x="103" y="941"/>
                </a:lnTo>
                <a:lnTo>
                  <a:pt x="69" y="865"/>
                </a:lnTo>
                <a:lnTo>
                  <a:pt x="33" y="829"/>
                </a:lnTo>
                <a:lnTo>
                  <a:pt x="0" y="753"/>
                </a:lnTo>
                <a:lnTo>
                  <a:pt x="33" y="679"/>
                </a:lnTo>
                <a:lnTo>
                  <a:pt x="33" y="602"/>
                </a:lnTo>
                <a:lnTo>
                  <a:pt x="33" y="527"/>
                </a:lnTo>
                <a:lnTo>
                  <a:pt x="0" y="490"/>
                </a:lnTo>
                <a:lnTo>
                  <a:pt x="0" y="377"/>
                </a:lnTo>
                <a:lnTo>
                  <a:pt x="0" y="301"/>
                </a:lnTo>
                <a:lnTo>
                  <a:pt x="0" y="264"/>
                </a:lnTo>
                <a:lnTo>
                  <a:pt x="69" y="264"/>
                </a:lnTo>
                <a:lnTo>
                  <a:pt x="69" y="150"/>
                </a:lnTo>
                <a:lnTo>
                  <a:pt x="69" y="114"/>
                </a:lnTo>
                <a:lnTo>
                  <a:pt x="103" y="75"/>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364" name="Freeform 100"/>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5" name="Freeform 101"/>
          <p:cNvSpPr>
            <a:spLocks noChangeArrowheads="1"/>
          </p:cNvSpPr>
          <p:nvPr/>
        </p:nvSpPr>
        <p:spPr bwMode="auto">
          <a:xfrm>
            <a:off x="2903185" y="2384892"/>
            <a:ext cx="259227" cy="332675"/>
          </a:xfrm>
          <a:custGeom>
            <a:avLst/>
            <a:gdLst/>
            <a:ahLst/>
            <a:cxnLst>
              <a:cxn ang="0">
                <a:pos x="793" y="301"/>
              </a:cxn>
              <a:cxn ang="0">
                <a:pos x="759" y="338"/>
              </a:cxn>
              <a:cxn ang="0">
                <a:pos x="725" y="415"/>
              </a:cxn>
              <a:cxn ang="0">
                <a:pos x="689" y="377"/>
              </a:cxn>
              <a:cxn ang="0">
                <a:pos x="655" y="338"/>
              </a:cxn>
              <a:cxn ang="0">
                <a:pos x="622" y="227"/>
              </a:cxn>
              <a:cxn ang="0">
                <a:pos x="586" y="227"/>
              </a:cxn>
              <a:cxn ang="0">
                <a:pos x="586" y="264"/>
              </a:cxn>
              <a:cxn ang="0">
                <a:pos x="622" y="338"/>
              </a:cxn>
              <a:cxn ang="0">
                <a:pos x="622" y="377"/>
              </a:cxn>
              <a:cxn ang="0">
                <a:pos x="622" y="415"/>
              </a:cxn>
              <a:cxn ang="0">
                <a:pos x="655" y="452"/>
              </a:cxn>
              <a:cxn ang="0">
                <a:pos x="655" y="490"/>
              </a:cxn>
              <a:cxn ang="0">
                <a:pos x="655" y="565"/>
              </a:cxn>
              <a:cxn ang="0">
                <a:pos x="689" y="640"/>
              </a:cxn>
              <a:cxn ang="0">
                <a:pos x="725" y="679"/>
              </a:cxn>
              <a:cxn ang="0">
                <a:pos x="759" y="753"/>
              </a:cxn>
              <a:cxn ang="0">
                <a:pos x="793" y="790"/>
              </a:cxn>
              <a:cxn ang="0">
                <a:pos x="793" y="829"/>
              </a:cxn>
              <a:cxn ang="0">
                <a:pos x="759" y="829"/>
              </a:cxn>
              <a:cxn ang="0">
                <a:pos x="793" y="904"/>
              </a:cxn>
              <a:cxn ang="0">
                <a:pos x="793" y="941"/>
              </a:cxn>
              <a:cxn ang="0">
                <a:pos x="759" y="979"/>
              </a:cxn>
              <a:cxn ang="0">
                <a:pos x="725" y="1016"/>
              </a:cxn>
              <a:cxn ang="0">
                <a:pos x="0" y="1016"/>
              </a:cxn>
              <a:cxn ang="0">
                <a:pos x="0" y="264"/>
              </a:cxn>
              <a:cxn ang="0">
                <a:pos x="0" y="227"/>
              </a:cxn>
              <a:cxn ang="0">
                <a:pos x="0" y="150"/>
              </a:cxn>
              <a:cxn ang="0">
                <a:pos x="0" y="114"/>
              </a:cxn>
              <a:cxn ang="0">
                <a:pos x="0" y="38"/>
              </a:cxn>
              <a:cxn ang="0">
                <a:pos x="34" y="0"/>
              </a:cxn>
              <a:cxn ang="0">
                <a:pos x="70" y="38"/>
              </a:cxn>
              <a:cxn ang="0">
                <a:pos x="104" y="38"/>
              </a:cxn>
              <a:cxn ang="0">
                <a:pos x="173" y="38"/>
              </a:cxn>
              <a:cxn ang="0">
                <a:pos x="242" y="75"/>
              </a:cxn>
              <a:cxn ang="0">
                <a:pos x="346" y="75"/>
              </a:cxn>
              <a:cxn ang="0">
                <a:pos x="379" y="75"/>
              </a:cxn>
              <a:cxn ang="0">
                <a:pos x="449" y="38"/>
              </a:cxn>
              <a:cxn ang="0">
                <a:pos x="483" y="38"/>
              </a:cxn>
              <a:cxn ang="0">
                <a:pos x="552" y="38"/>
              </a:cxn>
              <a:cxn ang="0">
                <a:pos x="622" y="75"/>
              </a:cxn>
              <a:cxn ang="0">
                <a:pos x="689" y="75"/>
              </a:cxn>
              <a:cxn ang="0">
                <a:pos x="725" y="114"/>
              </a:cxn>
              <a:cxn ang="0">
                <a:pos x="725" y="188"/>
              </a:cxn>
              <a:cxn ang="0">
                <a:pos x="759" y="264"/>
              </a:cxn>
              <a:cxn ang="0">
                <a:pos x="793" y="301"/>
              </a:cxn>
            </a:cxnLst>
            <a:rect l="0" t="0" r="r" b="b"/>
            <a:pathLst>
              <a:path w="794" h="1017">
                <a:moveTo>
                  <a:pt x="793" y="301"/>
                </a:moveTo>
                <a:lnTo>
                  <a:pt x="759" y="338"/>
                </a:lnTo>
                <a:lnTo>
                  <a:pt x="725" y="415"/>
                </a:lnTo>
                <a:lnTo>
                  <a:pt x="689" y="377"/>
                </a:lnTo>
                <a:lnTo>
                  <a:pt x="655" y="338"/>
                </a:lnTo>
                <a:lnTo>
                  <a:pt x="622" y="227"/>
                </a:lnTo>
                <a:lnTo>
                  <a:pt x="586" y="227"/>
                </a:lnTo>
                <a:lnTo>
                  <a:pt x="586" y="264"/>
                </a:lnTo>
                <a:lnTo>
                  <a:pt x="622" y="338"/>
                </a:lnTo>
                <a:lnTo>
                  <a:pt x="622" y="377"/>
                </a:lnTo>
                <a:lnTo>
                  <a:pt x="622" y="415"/>
                </a:lnTo>
                <a:lnTo>
                  <a:pt x="655" y="452"/>
                </a:lnTo>
                <a:lnTo>
                  <a:pt x="655" y="490"/>
                </a:lnTo>
                <a:lnTo>
                  <a:pt x="655" y="565"/>
                </a:lnTo>
                <a:lnTo>
                  <a:pt x="689" y="640"/>
                </a:lnTo>
                <a:lnTo>
                  <a:pt x="725" y="679"/>
                </a:lnTo>
                <a:lnTo>
                  <a:pt x="759" y="753"/>
                </a:lnTo>
                <a:lnTo>
                  <a:pt x="793" y="790"/>
                </a:lnTo>
                <a:lnTo>
                  <a:pt x="793" y="829"/>
                </a:lnTo>
                <a:lnTo>
                  <a:pt x="759" y="829"/>
                </a:lnTo>
                <a:lnTo>
                  <a:pt x="793" y="904"/>
                </a:lnTo>
                <a:lnTo>
                  <a:pt x="793" y="941"/>
                </a:lnTo>
                <a:lnTo>
                  <a:pt x="759" y="979"/>
                </a:lnTo>
                <a:lnTo>
                  <a:pt x="725" y="1016"/>
                </a:lnTo>
                <a:lnTo>
                  <a:pt x="0" y="1016"/>
                </a:lnTo>
                <a:lnTo>
                  <a:pt x="0" y="264"/>
                </a:lnTo>
                <a:lnTo>
                  <a:pt x="0" y="227"/>
                </a:lnTo>
                <a:lnTo>
                  <a:pt x="0" y="150"/>
                </a:lnTo>
                <a:lnTo>
                  <a:pt x="0" y="114"/>
                </a:lnTo>
                <a:lnTo>
                  <a:pt x="0" y="38"/>
                </a:lnTo>
                <a:lnTo>
                  <a:pt x="34" y="0"/>
                </a:lnTo>
                <a:lnTo>
                  <a:pt x="70" y="38"/>
                </a:lnTo>
                <a:lnTo>
                  <a:pt x="104" y="38"/>
                </a:lnTo>
                <a:lnTo>
                  <a:pt x="173" y="38"/>
                </a:lnTo>
                <a:lnTo>
                  <a:pt x="242" y="75"/>
                </a:lnTo>
                <a:lnTo>
                  <a:pt x="346" y="75"/>
                </a:lnTo>
                <a:lnTo>
                  <a:pt x="379" y="75"/>
                </a:lnTo>
                <a:lnTo>
                  <a:pt x="449" y="38"/>
                </a:lnTo>
                <a:lnTo>
                  <a:pt x="483" y="38"/>
                </a:lnTo>
                <a:lnTo>
                  <a:pt x="552" y="38"/>
                </a:lnTo>
                <a:lnTo>
                  <a:pt x="622" y="75"/>
                </a:lnTo>
                <a:lnTo>
                  <a:pt x="689" y="75"/>
                </a:lnTo>
                <a:lnTo>
                  <a:pt x="725" y="114"/>
                </a:lnTo>
                <a:lnTo>
                  <a:pt x="725" y="188"/>
                </a:lnTo>
                <a:lnTo>
                  <a:pt x="759" y="264"/>
                </a:lnTo>
                <a:lnTo>
                  <a:pt x="793" y="301"/>
                </a:lnTo>
              </a:path>
            </a:pathLst>
          </a:custGeom>
          <a:noFill/>
          <a:ln w="3600">
            <a:solidFill>
              <a:srgbClr val="000000"/>
            </a:solidFill>
            <a:round/>
            <a:headEnd/>
            <a:tailEnd/>
          </a:ln>
          <a:effectLst/>
        </p:spPr>
        <p:txBody>
          <a:bodyPr/>
          <a:lstStyle/>
          <a:p>
            <a:endParaRPr lang="es-ES_tradnl" sz="1633"/>
          </a:p>
        </p:txBody>
      </p:sp>
      <p:sp>
        <p:nvSpPr>
          <p:cNvPr id="11366" name="Freeform 102"/>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7" name="Freeform 103"/>
          <p:cNvSpPr>
            <a:spLocks noChangeArrowheads="1"/>
          </p:cNvSpPr>
          <p:nvPr/>
        </p:nvSpPr>
        <p:spPr bwMode="auto">
          <a:xfrm>
            <a:off x="3150891" y="2384893"/>
            <a:ext cx="506933" cy="578941"/>
          </a:xfrm>
          <a:custGeom>
            <a:avLst/>
            <a:gdLst/>
            <a:ahLst/>
            <a:cxnLst>
              <a:cxn ang="0">
                <a:pos x="1552" y="941"/>
              </a:cxn>
              <a:cxn ang="0">
                <a:pos x="1552" y="1016"/>
              </a:cxn>
              <a:cxn ang="0">
                <a:pos x="1552" y="1319"/>
              </a:cxn>
              <a:cxn ang="0">
                <a:pos x="1483" y="1393"/>
              </a:cxn>
              <a:cxn ang="0">
                <a:pos x="1310" y="1469"/>
              </a:cxn>
              <a:cxn ang="0">
                <a:pos x="1070" y="1582"/>
              </a:cxn>
              <a:cxn ang="0">
                <a:pos x="930" y="1657"/>
              </a:cxn>
              <a:cxn ang="0">
                <a:pos x="862" y="1733"/>
              </a:cxn>
              <a:cxn ang="0">
                <a:pos x="828" y="1733"/>
              </a:cxn>
              <a:cxn ang="0">
                <a:pos x="793" y="1693"/>
              </a:cxn>
              <a:cxn ang="0">
                <a:pos x="724" y="1619"/>
              </a:cxn>
              <a:cxn ang="0">
                <a:pos x="655" y="1619"/>
              </a:cxn>
              <a:cxn ang="0">
                <a:pos x="586" y="1619"/>
              </a:cxn>
              <a:cxn ang="0">
                <a:pos x="551" y="1543"/>
              </a:cxn>
              <a:cxn ang="0">
                <a:pos x="449" y="1319"/>
              </a:cxn>
              <a:cxn ang="0">
                <a:pos x="310" y="1130"/>
              </a:cxn>
              <a:cxn ang="0">
                <a:pos x="310" y="1016"/>
              </a:cxn>
              <a:cxn ang="0">
                <a:pos x="275" y="904"/>
              </a:cxn>
              <a:cxn ang="0">
                <a:pos x="172" y="715"/>
              </a:cxn>
              <a:cxn ang="0">
                <a:pos x="70" y="490"/>
              </a:cxn>
              <a:cxn ang="0">
                <a:pos x="0" y="452"/>
              </a:cxn>
              <a:cxn ang="0">
                <a:pos x="33" y="301"/>
              </a:cxn>
              <a:cxn ang="0">
                <a:pos x="138" y="227"/>
              </a:cxn>
              <a:cxn ang="0">
                <a:pos x="172" y="188"/>
              </a:cxn>
              <a:cxn ang="0">
                <a:pos x="138" y="75"/>
              </a:cxn>
              <a:cxn ang="0">
                <a:pos x="242" y="38"/>
              </a:cxn>
              <a:cxn ang="0">
                <a:pos x="275" y="0"/>
              </a:cxn>
              <a:cxn ang="0">
                <a:pos x="379" y="0"/>
              </a:cxn>
              <a:cxn ang="0">
                <a:pos x="586" y="38"/>
              </a:cxn>
              <a:cxn ang="0">
                <a:pos x="621" y="75"/>
              </a:cxn>
              <a:cxn ang="0">
                <a:pos x="724" y="150"/>
              </a:cxn>
              <a:cxn ang="0">
                <a:pos x="759" y="227"/>
              </a:cxn>
              <a:cxn ang="0">
                <a:pos x="793" y="264"/>
              </a:cxn>
              <a:cxn ang="0">
                <a:pos x="897" y="264"/>
              </a:cxn>
              <a:cxn ang="0">
                <a:pos x="966" y="301"/>
              </a:cxn>
              <a:cxn ang="0">
                <a:pos x="1034" y="415"/>
              </a:cxn>
              <a:cxn ang="0">
                <a:pos x="1104" y="565"/>
              </a:cxn>
              <a:cxn ang="0">
                <a:pos x="1173" y="640"/>
              </a:cxn>
              <a:cxn ang="0">
                <a:pos x="1173" y="753"/>
              </a:cxn>
              <a:cxn ang="0">
                <a:pos x="1173" y="829"/>
              </a:cxn>
              <a:cxn ang="0">
                <a:pos x="1241" y="941"/>
              </a:cxn>
              <a:cxn ang="0">
                <a:pos x="1449" y="979"/>
              </a:cxn>
              <a:cxn ang="0">
                <a:pos x="1517" y="904"/>
              </a:cxn>
            </a:cxnLst>
            <a:rect l="0" t="0" r="r" b="b"/>
            <a:pathLst>
              <a:path w="1553" h="1771">
                <a:moveTo>
                  <a:pt x="1517" y="904"/>
                </a:moveTo>
                <a:lnTo>
                  <a:pt x="1552" y="941"/>
                </a:lnTo>
                <a:lnTo>
                  <a:pt x="1552" y="979"/>
                </a:lnTo>
                <a:lnTo>
                  <a:pt x="1552" y="1016"/>
                </a:lnTo>
                <a:lnTo>
                  <a:pt x="1552" y="1242"/>
                </a:lnTo>
                <a:lnTo>
                  <a:pt x="1552" y="1319"/>
                </a:lnTo>
                <a:lnTo>
                  <a:pt x="1552" y="1355"/>
                </a:lnTo>
                <a:lnTo>
                  <a:pt x="1483" y="1393"/>
                </a:lnTo>
                <a:lnTo>
                  <a:pt x="1414" y="1393"/>
                </a:lnTo>
                <a:lnTo>
                  <a:pt x="1310" y="1469"/>
                </a:lnTo>
                <a:lnTo>
                  <a:pt x="1276" y="1469"/>
                </a:lnTo>
                <a:lnTo>
                  <a:pt x="1070" y="1582"/>
                </a:lnTo>
                <a:lnTo>
                  <a:pt x="966" y="1619"/>
                </a:lnTo>
                <a:lnTo>
                  <a:pt x="930" y="1657"/>
                </a:lnTo>
                <a:lnTo>
                  <a:pt x="897" y="1693"/>
                </a:lnTo>
                <a:lnTo>
                  <a:pt x="862" y="1733"/>
                </a:lnTo>
                <a:lnTo>
                  <a:pt x="828" y="1770"/>
                </a:lnTo>
                <a:lnTo>
                  <a:pt x="828" y="1733"/>
                </a:lnTo>
                <a:lnTo>
                  <a:pt x="828" y="1693"/>
                </a:lnTo>
                <a:lnTo>
                  <a:pt x="793" y="1693"/>
                </a:lnTo>
                <a:lnTo>
                  <a:pt x="759" y="1619"/>
                </a:lnTo>
                <a:lnTo>
                  <a:pt x="724" y="1619"/>
                </a:lnTo>
                <a:lnTo>
                  <a:pt x="689" y="1582"/>
                </a:lnTo>
                <a:lnTo>
                  <a:pt x="655" y="1619"/>
                </a:lnTo>
                <a:lnTo>
                  <a:pt x="586" y="1657"/>
                </a:lnTo>
                <a:lnTo>
                  <a:pt x="586" y="1619"/>
                </a:lnTo>
                <a:lnTo>
                  <a:pt x="551" y="1582"/>
                </a:lnTo>
                <a:lnTo>
                  <a:pt x="551" y="1543"/>
                </a:lnTo>
                <a:lnTo>
                  <a:pt x="518" y="1469"/>
                </a:lnTo>
                <a:lnTo>
                  <a:pt x="449" y="1319"/>
                </a:lnTo>
                <a:lnTo>
                  <a:pt x="345" y="1167"/>
                </a:lnTo>
                <a:lnTo>
                  <a:pt x="310" y="1130"/>
                </a:lnTo>
                <a:lnTo>
                  <a:pt x="310" y="1054"/>
                </a:lnTo>
                <a:lnTo>
                  <a:pt x="310" y="1016"/>
                </a:lnTo>
                <a:lnTo>
                  <a:pt x="275" y="941"/>
                </a:lnTo>
                <a:lnTo>
                  <a:pt x="275" y="904"/>
                </a:lnTo>
                <a:lnTo>
                  <a:pt x="242" y="865"/>
                </a:lnTo>
                <a:lnTo>
                  <a:pt x="172" y="715"/>
                </a:lnTo>
                <a:lnTo>
                  <a:pt x="104" y="565"/>
                </a:lnTo>
                <a:lnTo>
                  <a:pt x="70" y="490"/>
                </a:lnTo>
                <a:lnTo>
                  <a:pt x="33" y="452"/>
                </a:lnTo>
                <a:lnTo>
                  <a:pt x="0" y="452"/>
                </a:lnTo>
                <a:lnTo>
                  <a:pt x="33" y="377"/>
                </a:lnTo>
                <a:lnTo>
                  <a:pt x="33" y="301"/>
                </a:lnTo>
                <a:lnTo>
                  <a:pt x="104" y="227"/>
                </a:lnTo>
                <a:lnTo>
                  <a:pt x="138" y="227"/>
                </a:lnTo>
                <a:lnTo>
                  <a:pt x="138" y="188"/>
                </a:lnTo>
                <a:lnTo>
                  <a:pt x="172" y="188"/>
                </a:lnTo>
                <a:lnTo>
                  <a:pt x="172" y="150"/>
                </a:lnTo>
                <a:lnTo>
                  <a:pt x="138" y="75"/>
                </a:lnTo>
                <a:lnTo>
                  <a:pt x="172" y="75"/>
                </a:lnTo>
                <a:lnTo>
                  <a:pt x="242" y="38"/>
                </a:lnTo>
                <a:lnTo>
                  <a:pt x="242" y="0"/>
                </a:lnTo>
                <a:lnTo>
                  <a:pt x="275" y="0"/>
                </a:lnTo>
                <a:lnTo>
                  <a:pt x="310" y="0"/>
                </a:lnTo>
                <a:lnTo>
                  <a:pt x="379" y="0"/>
                </a:lnTo>
                <a:lnTo>
                  <a:pt x="518" y="0"/>
                </a:lnTo>
                <a:lnTo>
                  <a:pt x="586" y="38"/>
                </a:lnTo>
                <a:lnTo>
                  <a:pt x="621" y="38"/>
                </a:lnTo>
                <a:lnTo>
                  <a:pt x="621" y="75"/>
                </a:lnTo>
                <a:lnTo>
                  <a:pt x="655" y="75"/>
                </a:lnTo>
                <a:lnTo>
                  <a:pt x="724" y="150"/>
                </a:lnTo>
                <a:lnTo>
                  <a:pt x="724" y="188"/>
                </a:lnTo>
                <a:lnTo>
                  <a:pt x="759" y="227"/>
                </a:lnTo>
                <a:lnTo>
                  <a:pt x="793" y="227"/>
                </a:lnTo>
                <a:lnTo>
                  <a:pt x="793" y="264"/>
                </a:lnTo>
                <a:lnTo>
                  <a:pt x="862" y="227"/>
                </a:lnTo>
                <a:lnTo>
                  <a:pt x="897" y="264"/>
                </a:lnTo>
                <a:lnTo>
                  <a:pt x="930" y="264"/>
                </a:lnTo>
                <a:lnTo>
                  <a:pt x="966" y="301"/>
                </a:lnTo>
                <a:lnTo>
                  <a:pt x="966" y="338"/>
                </a:lnTo>
                <a:lnTo>
                  <a:pt x="1034" y="415"/>
                </a:lnTo>
                <a:lnTo>
                  <a:pt x="1070" y="528"/>
                </a:lnTo>
                <a:lnTo>
                  <a:pt x="1104" y="565"/>
                </a:lnTo>
                <a:lnTo>
                  <a:pt x="1137" y="602"/>
                </a:lnTo>
                <a:lnTo>
                  <a:pt x="1173" y="640"/>
                </a:lnTo>
                <a:lnTo>
                  <a:pt x="1173" y="715"/>
                </a:lnTo>
                <a:lnTo>
                  <a:pt x="1173" y="753"/>
                </a:lnTo>
                <a:lnTo>
                  <a:pt x="1207" y="753"/>
                </a:lnTo>
                <a:lnTo>
                  <a:pt x="1173" y="829"/>
                </a:lnTo>
                <a:lnTo>
                  <a:pt x="1207" y="904"/>
                </a:lnTo>
                <a:lnTo>
                  <a:pt x="1241" y="941"/>
                </a:lnTo>
                <a:lnTo>
                  <a:pt x="1379" y="979"/>
                </a:lnTo>
                <a:lnTo>
                  <a:pt x="1449" y="979"/>
                </a:lnTo>
                <a:lnTo>
                  <a:pt x="1483" y="979"/>
                </a:lnTo>
                <a:lnTo>
                  <a:pt x="1517" y="904"/>
                </a:lnTo>
              </a:path>
            </a:pathLst>
          </a:custGeom>
          <a:noFill/>
          <a:ln w="3600">
            <a:solidFill>
              <a:srgbClr val="000000"/>
            </a:solidFill>
            <a:round/>
            <a:headEnd/>
            <a:tailEnd/>
          </a:ln>
          <a:effectLst/>
        </p:spPr>
        <p:txBody>
          <a:bodyPr/>
          <a:lstStyle/>
          <a:p>
            <a:endParaRPr lang="es-ES_tradnl" sz="1633"/>
          </a:p>
        </p:txBody>
      </p:sp>
      <p:sp>
        <p:nvSpPr>
          <p:cNvPr id="11368" name="Freeform 104"/>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69" name="Freeform 105"/>
          <p:cNvSpPr>
            <a:spLocks noChangeArrowheads="1"/>
          </p:cNvSpPr>
          <p:nvPr/>
        </p:nvSpPr>
        <p:spPr bwMode="auto">
          <a:xfrm>
            <a:off x="3342432" y="2864463"/>
            <a:ext cx="259227" cy="172818"/>
          </a:xfrm>
          <a:custGeom>
            <a:avLst/>
            <a:gdLst/>
            <a:ahLst/>
            <a:cxnLst>
              <a:cxn ang="0">
                <a:pos x="793" y="113"/>
              </a:cxn>
              <a:cxn ang="0">
                <a:pos x="759" y="113"/>
              </a:cxn>
              <a:cxn ang="0">
                <a:pos x="689" y="150"/>
              </a:cxn>
              <a:cxn ang="0">
                <a:pos x="689" y="188"/>
              </a:cxn>
              <a:cxn ang="0">
                <a:pos x="689" y="226"/>
              </a:cxn>
              <a:cxn ang="0">
                <a:pos x="655" y="226"/>
              </a:cxn>
              <a:cxn ang="0">
                <a:pos x="621" y="264"/>
              </a:cxn>
              <a:cxn ang="0">
                <a:pos x="587" y="301"/>
              </a:cxn>
              <a:cxn ang="0">
                <a:pos x="518" y="338"/>
              </a:cxn>
              <a:cxn ang="0">
                <a:pos x="483" y="376"/>
              </a:cxn>
              <a:cxn ang="0">
                <a:pos x="449" y="376"/>
              </a:cxn>
              <a:cxn ang="0">
                <a:pos x="414" y="376"/>
              </a:cxn>
              <a:cxn ang="0">
                <a:pos x="414" y="415"/>
              </a:cxn>
              <a:cxn ang="0">
                <a:pos x="380" y="415"/>
              </a:cxn>
              <a:cxn ang="0">
                <a:pos x="310" y="451"/>
              </a:cxn>
              <a:cxn ang="0">
                <a:pos x="207" y="490"/>
              </a:cxn>
              <a:cxn ang="0">
                <a:pos x="173" y="526"/>
              </a:cxn>
              <a:cxn ang="0">
                <a:pos x="138" y="526"/>
              </a:cxn>
              <a:cxn ang="0">
                <a:pos x="104" y="490"/>
              </a:cxn>
              <a:cxn ang="0">
                <a:pos x="70" y="451"/>
              </a:cxn>
              <a:cxn ang="0">
                <a:pos x="34" y="415"/>
              </a:cxn>
              <a:cxn ang="0">
                <a:pos x="34" y="376"/>
              </a:cxn>
              <a:cxn ang="0">
                <a:pos x="34" y="338"/>
              </a:cxn>
              <a:cxn ang="0">
                <a:pos x="34" y="301"/>
              </a:cxn>
              <a:cxn ang="0">
                <a:pos x="0" y="301"/>
              </a:cxn>
              <a:cxn ang="0">
                <a:pos x="0" y="264"/>
              </a:cxn>
              <a:cxn ang="0">
                <a:pos x="34" y="226"/>
              </a:cxn>
              <a:cxn ang="0">
                <a:pos x="0" y="188"/>
              </a:cxn>
              <a:cxn ang="0">
                <a:pos x="70" y="150"/>
              </a:cxn>
              <a:cxn ang="0">
                <a:pos x="104" y="113"/>
              </a:cxn>
              <a:cxn ang="0">
                <a:pos x="138" y="150"/>
              </a:cxn>
              <a:cxn ang="0">
                <a:pos x="173" y="150"/>
              </a:cxn>
              <a:cxn ang="0">
                <a:pos x="207" y="226"/>
              </a:cxn>
              <a:cxn ang="0">
                <a:pos x="242" y="226"/>
              </a:cxn>
              <a:cxn ang="0">
                <a:pos x="242" y="264"/>
              </a:cxn>
              <a:cxn ang="0">
                <a:pos x="242" y="301"/>
              </a:cxn>
              <a:cxn ang="0">
                <a:pos x="310" y="226"/>
              </a:cxn>
              <a:cxn ang="0">
                <a:pos x="345" y="188"/>
              </a:cxn>
              <a:cxn ang="0">
                <a:pos x="380" y="150"/>
              </a:cxn>
              <a:cxn ang="0">
                <a:pos x="414" y="113"/>
              </a:cxn>
              <a:cxn ang="0">
                <a:pos x="483" y="113"/>
              </a:cxn>
              <a:cxn ang="0">
                <a:pos x="587" y="37"/>
              </a:cxn>
              <a:cxn ang="0">
                <a:pos x="689" y="0"/>
              </a:cxn>
              <a:cxn ang="0">
                <a:pos x="725" y="0"/>
              </a:cxn>
              <a:cxn ang="0">
                <a:pos x="759" y="37"/>
              </a:cxn>
              <a:cxn ang="0">
                <a:pos x="759" y="75"/>
              </a:cxn>
              <a:cxn ang="0">
                <a:pos x="793" y="113"/>
              </a:cxn>
            </a:cxnLst>
            <a:rect l="0" t="0" r="r" b="b"/>
            <a:pathLst>
              <a:path w="794" h="527">
                <a:moveTo>
                  <a:pt x="793" y="113"/>
                </a:moveTo>
                <a:lnTo>
                  <a:pt x="759" y="113"/>
                </a:lnTo>
                <a:lnTo>
                  <a:pt x="689" y="150"/>
                </a:lnTo>
                <a:lnTo>
                  <a:pt x="689" y="188"/>
                </a:lnTo>
                <a:lnTo>
                  <a:pt x="689" y="226"/>
                </a:lnTo>
                <a:lnTo>
                  <a:pt x="655" y="226"/>
                </a:lnTo>
                <a:lnTo>
                  <a:pt x="621" y="264"/>
                </a:lnTo>
                <a:lnTo>
                  <a:pt x="587" y="301"/>
                </a:lnTo>
                <a:lnTo>
                  <a:pt x="518" y="338"/>
                </a:lnTo>
                <a:lnTo>
                  <a:pt x="483" y="376"/>
                </a:lnTo>
                <a:lnTo>
                  <a:pt x="449" y="376"/>
                </a:lnTo>
                <a:lnTo>
                  <a:pt x="414" y="376"/>
                </a:lnTo>
                <a:lnTo>
                  <a:pt x="414" y="415"/>
                </a:lnTo>
                <a:lnTo>
                  <a:pt x="380" y="415"/>
                </a:lnTo>
                <a:lnTo>
                  <a:pt x="310" y="451"/>
                </a:lnTo>
                <a:lnTo>
                  <a:pt x="207" y="490"/>
                </a:lnTo>
                <a:lnTo>
                  <a:pt x="173" y="526"/>
                </a:lnTo>
                <a:lnTo>
                  <a:pt x="138" y="526"/>
                </a:lnTo>
                <a:lnTo>
                  <a:pt x="104" y="490"/>
                </a:lnTo>
                <a:lnTo>
                  <a:pt x="70" y="451"/>
                </a:lnTo>
                <a:lnTo>
                  <a:pt x="34" y="415"/>
                </a:lnTo>
                <a:lnTo>
                  <a:pt x="34" y="376"/>
                </a:lnTo>
                <a:lnTo>
                  <a:pt x="34" y="338"/>
                </a:lnTo>
                <a:lnTo>
                  <a:pt x="34" y="301"/>
                </a:lnTo>
                <a:lnTo>
                  <a:pt x="0" y="301"/>
                </a:lnTo>
                <a:lnTo>
                  <a:pt x="0" y="264"/>
                </a:lnTo>
                <a:lnTo>
                  <a:pt x="34" y="226"/>
                </a:lnTo>
                <a:lnTo>
                  <a:pt x="0" y="188"/>
                </a:lnTo>
                <a:lnTo>
                  <a:pt x="70" y="150"/>
                </a:lnTo>
                <a:lnTo>
                  <a:pt x="104" y="113"/>
                </a:lnTo>
                <a:lnTo>
                  <a:pt x="138" y="150"/>
                </a:lnTo>
                <a:lnTo>
                  <a:pt x="173" y="150"/>
                </a:lnTo>
                <a:lnTo>
                  <a:pt x="207" y="226"/>
                </a:lnTo>
                <a:lnTo>
                  <a:pt x="242" y="226"/>
                </a:lnTo>
                <a:lnTo>
                  <a:pt x="242" y="264"/>
                </a:lnTo>
                <a:lnTo>
                  <a:pt x="242" y="301"/>
                </a:lnTo>
                <a:lnTo>
                  <a:pt x="310" y="226"/>
                </a:lnTo>
                <a:lnTo>
                  <a:pt x="345" y="188"/>
                </a:lnTo>
                <a:lnTo>
                  <a:pt x="380" y="150"/>
                </a:lnTo>
                <a:lnTo>
                  <a:pt x="414" y="113"/>
                </a:lnTo>
                <a:lnTo>
                  <a:pt x="483" y="113"/>
                </a:lnTo>
                <a:lnTo>
                  <a:pt x="587" y="37"/>
                </a:lnTo>
                <a:lnTo>
                  <a:pt x="689" y="0"/>
                </a:lnTo>
                <a:lnTo>
                  <a:pt x="725" y="0"/>
                </a:lnTo>
                <a:lnTo>
                  <a:pt x="759" y="37"/>
                </a:lnTo>
                <a:lnTo>
                  <a:pt x="759" y="75"/>
                </a:lnTo>
                <a:lnTo>
                  <a:pt x="793" y="113"/>
                </a:lnTo>
              </a:path>
            </a:pathLst>
          </a:custGeom>
          <a:noFill/>
          <a:ln w="3600">
            <a:solidFill>
              <a:srgbClr val="000000"/>
            </a:solidFill>
            <a:round/>
            <a:headEnd/>
            <a:tailEnd/>
          </a:ln>
          <a:effectLst/>
        </p:spPr>
        <p:txBody>
          <a:bodyPr/>
          <a:lstStyle/>
          <a:p>
            <a:endParaRPr lang="es-ES_tradnl" sz="1633"/>
          </a:p>
        </p:txBody>
      </p:sp>
      <p:sp>
        <p:nvSpPr>
          <p:cNvPr id="11370" name="Freeform 106"/>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1" name="Freeform 107"/>
          <p:cNvSpPr>
            <a:spLocks noChangeArrowheads="1"/>
          </p:cNvSpPr>
          <p:nvPr/>
        </p:nvSpPr>
        <p:spPr bwMode="auto">
          <a:xfrm>
            <a:off x="3578617" y="2642678"/>
            <a:ext cx="191540" cy="259227"/>
          </a:xfrm>
          <a:custGeom>
            <a:avLst/>
            <a:gdLst/>
            <a:ahLst/>
            <a:cxnLst>
              <a:cxn ang="0">
                <a:pos x="207" y="114"/>
              </a:cxn>
              <a:cxn ang="0">
                <a:pos x="242" y="150"/>
              </a:cxn>
              <a:cxn ang="0">
                <a:pos x="242" y="189"/>
              </a:cxn>
              <a:cxn ang="0">
                <a:pos x="242" y="227"/>
              </a:cxn>
              <a:cxn ang="0">
                <a:pos x="242" y="452"/>
              </a:cxn>
              <a:cxn ang="0">
                <a:pos x="242" y="528"/>
              </a:cxn>
              <a:cxn ang="0">
                <a:pos x="242" y="565"/>
              </a:cxn>
              <a:cxn ang="0">
                <a:pos x="172" y="602"/>
              </a:cxn>
              <a:cxn ang="0">
                <a:pos x="104" y="602"/>
              </a:cxn>
              <a:cxn ang="0">
                <a:pos x="69" y="641"/>
              </a:cxn>
              <a:cxn ang="0">
                <a:pos x="0" y="679"/>
              </a:cxn>
              <a:cxn ang="0">
                <a:pos x="34" y="715"/>
              </a:cxn>
              <a:cxn ang="0">
                <a:pos x="34" y="753"/>
              </a:cxn>
              <a:cxn ang="0">
                <a:pos x="69" y="791"/>
              </a:cxn>
              <a:cxn ang="0">
                <a:pos x="138" y="791"/>
              </a:cxn>
              <a:cxn ang="0">
                <a:pos x="172" y="791"/>
              </a:cxn>
              <a:cxn ang="0">
                <a:pos x="207" y="791"/>
              </a:cxn>
              <a:cxn ang="0">
                <a:pos x="207" y="753"/>
              </a:cxn>
              <a:cxn ang="0">
                <a:pos x="207" y="715"/>
              </a:cxn>
              <a:cxn ang="0">
                <a:pos x="242" y="715"/>
              </a:cxn>
              <a:cxn ang="0">
                <a:pos x="275" y="679"/>
              </a:cxn>
              <a:cxn ang="0">
                <a:pos x="310" y="641"/>
              </a:cxn>
              <a:cxn ang="0">
                <a:pos x="345" y="602"/>
              </a:cxn>
              <a:cxn ang="0">
                <a:pos x="379" y="565"/>
              </a:cxn>
              <a:cxn ang="0">
                <a:pos x="414" y="565"/>
              </a:cxn>
              <a:cxn ang="0">
                <a:pos x="414" y="528"/>
              </a:cxn>
              <a:cxn ang="0">
                <a:pos x="414" y="491"/>
              </a:cxn>
              <a:cxn ang="0">
                <a:pos x="414" y="452"/>
              </a:cxn>
              <a:cxn ang="0">
                <a:pos x="449" y="378"/>
              </a:cxn>
              <a:cxn ang="0">
                <a:pos x="449" y="415"/>
              </a:cxn>
              <a:cxn ang="0">
                <a:pos x="483" y="378"/>
              </a:cxn>
              <a:cxn ang="0">
                <a:pos x="517" y="339"/>
              </a:cxn>
              <a:cxn ang="0">
                <a:pos x="552" y="302"/>
              </a:cxn>
              <a:cxn ang="0">
                <a:pos x="586" y="264"/>
              </a:cxn>
              <a:cxn ang="0">
                <a:pos x="586" y="227"/>
              </a:cxn>
              <a:cxn ang="0">
                <a:pos x="552" y="227"/>
              </a:cxn>
              <a:cxn ang="0">
                <a:pos x="517" y="189"/>
              </a:cxn>
              <a:cxn ang="0">
                <a:pos x="483" y="150"/>
              </a:cxn>
              <a:cxn ang="0">
                <a:pos x="414" y="114"/>
              </a:cxn>
              <a:cxn ang="0">
                <a:pos x="345" y="76"/>
              </a:cxn>
              <a:cxn ang="0">
                <a:pos x="310" y="39"/>
              </a:cxn>
              <a:cxn ang="0">
                <a:pos x="310" y="0"/>
              </a:cxn>
              <a:cxn ang="0">
                <a:pos x="207" y="114"/>
              </a:cxn>
            </a:cxnLst>
            <a:rect l="0" t="0" r="r" b="b"/>
            <a:pathLst>
              <a:path w="587" h="792">
                <a:moveTo>
                  <a:pt x="207" y="114"/>
                </a:moveTo>
                <a:lnTo>
                  <a:pt x="242" y="150"/>
                </a:lnTo>
                <a:lnTo>
                  <a:pt x="242" y="189"/>
                </a:lnTo>
                <a:lnTo>
                  <a:pt x="242" y="227"/>
                </a:lnTo>
                <a:lnTo>
                  <a:pt x="242" y="452"/>
                </a:lnTo>
                <a:lnTo>
                  <a:pt x="242" y="528"/>
                </a:lnTo>
                <a:lnTo>
                  <a:pt x="242" y="565"/>
                </a:lnTo>
                <a:lnTo>
                  <a:pt x="172" y="602"/>
                </a:lnTo>
                <a:lnTo>
                  <a:pt x="104" y="602"/>
                </a:lnTo>
                <a:lnTo>
                  <a:pt x="69" y="641"/>
                </a:lnTo>
                <a:lnTo>
                  <a:pt x="0" y="679"/>
                </a:lnTo>
                <a:lnTo>
                  <a:pt x="34" y="715"/>
                </a:lnTo>
                <a:lnTo>
                  <a:pt x="34" y="753"/>
                </a:lnTo>
                <a:lnTo>
                  <a:pt x="69" y="791"/>
                </a:lnTo>
                <a:lnTo>
                  <a:pt x="138" y="791"/>
                </a:lnTo>
                <a:lnTo>
                  <a:pt x="172" y="791"/>
                </a:lnTo>
                <a:lnTo>
                  <a:pt x="207" y="791"/>
                </a:lnTo>
                <a:lnTo>
                  <a:pt x="207" y="753"/>
                </a:lnTo>
                <a:lnTo>
                  <a:pt x="207" y="715"/>
                </a:lnTo>
                <a:lnTo>
                  <a:pt x="242" y="715"/>
                </a:lnTo>
                <a:lnTo>
                  <a:pt x="275" y="679"/>
                </a:lnTo>
                <a:lnTo>
                  <a:pt x="310" y="641"/>
                </a:lnTo>
                <a:lnTo>
                  <a:pt x="345" y="602"/>
                </a:lnTo>
                <a:lnTo>
                  <a:pt x="379" y="565"/>
                </a:lnTo>
                <a:lnTo>
                  <a:pt x="414" y="565"/>
                </a:lnTo>
                <a:lnTo>
                  <a:pt x="414" y="528"/>
                </a:lnTo>
                <a:lnTo>
                  <a:pt x="414" y="491"/>
                </a:lnTo>
                <a:lnTo>
                  <a:pt x="414" y="452"/>
                </a:lnTo>
                <a:lnTo>
                  <a:pt x="449" y="378"/>
                </a:lnTo>
                <a:lnTo>
                  <a:pt x="449" y="415"/>
                </a:lnTo>
                <a:lnTo>
                  <a:pt x="483" y="378"/>
                </a:lnTo>
                <a:lnTo>
                  <a:pt x="517" y="339"/>
                </a:lnTo>
                <a:lnTo>
                  <a:pt x="552" y="302"/>
                </a:lnTo>
                <a:lnTo>
                  <a:pt x="586" y="264"/>
                </a:lnTo>
                <a:lnTo>
                  <a:pt x="586" y="227"/>
                </a:lnTo>
                <a:lnTo>
                  <a:pt x="552" y="227"/>
                </a:lnTo>
                <a:lnTo>
                  <a:pt x="517" y="189"/>
                </a:lnTo>
                <a:lnTo>
                  <a:pt x="483" y="150"/>
                </a:lnTo>
                <a:lnTo>
                  <a:pt x="414" y="114"/>
                </a:lnTo>
                <a:lnTo>
                  <a:pt x="345" y="76"/>
                </a:lnTo>
                <a:lnTo>
                  <a:pt x="310" y="39"/>
                </a:lnTo>
                <a:lnTo>
                  <a:pt x="310" y="0"/>
                </a:lnTo>
                <a:lnTo>
                  <a:pt x="207" y="114"/>
                </a:lnTo>
              </a:path>
            </a:pathLst>
          </a:custGeom>
          <a:noFill/>
          <a:ln w="3600">
            <a:solidFill>
              <a:srgbClr val="000000"/>
            </a:solidFill>
            <a:round/>
            <a:headEnd/>
            <a:tailEnd/>
          </a:ln>
          <a:effectLst/>
        </p:spPr>
        <p:txBody>
          <a:bodyPr/>
          <a:lstStyle/>
          <a:p>
            <a:endParaRPr lang="es-ES_tradnl" sz="1633"/>
          </a:p>
        </p:txBody>
      </p:sp>
      <p:sp>
        <p:nvSpPr>
          <p:cNvPr id="11372" name="Freeform 108"/>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3" name="Freeform 109"/>
          <p:cNvSpPr>
            <a:spLocks noChangeArrowheads="1"/>
          </p:cNvSpPr>
          <p:nvPr/>
        </p:nvSpPr>
        <p:spPr bwMode="auto">
          <a:xfrm>
            <a:off x="3533974" y="2606674"/>
            <a:ext cx="146895" cy="97930"/>
          </a:xfrm>
          <a:custGeom>
            <a:avLst/>
            <a:gdLst/>
            <a:ahLst/>
            <a:cxnLst>
              <a:cxn ang="0">
                <a:pos x="33" y="37"/>
              </a:cxn>
              <a:cxn ang="0">
                <a:pos x="69" y="75"/>
              </a:cxn>
              <a:cxn ang="0">
                <a:pos x="69" y="112"/>
              </a:cxn>
              <a:cxn ang="0">
                <a:pos x="103" y="150"/>
              </a:cxn>
              <a:cxn ang="0">
                <a:pos x="138" y="187"/>
              </a:cxn>
              <a:cxn ang="0">
                <a:pos x="172" y="187"/>
              </a:cxn>
              <a:cxn ang="0">
                <a:pos x="242" y="187"/>
              </a:cxn>
              <a:cxn ang="0">
                <a:pos x="275" y="150"/>
              </a:cxn>
              <a:cxn ang="0">
                <a:pos x="309" y="112"/>
              </a:cxn>
              <a:cxn ang="0">
                <a:pos x="379" y="37"/>
              </a:cxn>
              <a:cxn ang="0">
                <a:pos x="379" y="0"/>
              </a:cxn>
              <a:cxn ang="0">
                <a:pos x="449" y="37"/>
              </a:cxn>
              <a:cxn ang="0">
                <a:pos x="449" y="75"/>
              </a:cxn>
              <a:cxn ang="0">
                <a:pos x="449" y="112"/>
              </a:cxn>
              <a:cxn ang="0">
                <a:pos x="345" y="226"/>
              </a:cxn>
              <a:cxn ang="0">
                <a:pos x="345" y="262"/>
              </a:cxn>
              <a:cxn ang="0">
                <a:pos x="309" y="301"/>
              </a:cxn>
              <a:cxn ang="0">
                <a:pos x="275" y="301"/>
              </a:cxn>
              <a:cxn ang="0">
                <a:pos x="206" y="301"/>
              </a:cxn>
              <a:cxn ang="0">
                <a:pos x="69" y="262"/>
              </a:cxn>
              <a:cxn ang="0">
                <a:pos x="33" y="226"/>
              </a:cxn>
              <a:cxn ang="0">
                <a:pos x="0" y="150"/>
              </a:cxn>
              <a:cxn ang="0">
                <a:pos x="0" y="112"/>
              </a:cxn>
              <a:cxn ang="0">
                <a:pos x="33" y="75"/>
              </a:cxn>
              <a:cxn ang="0">
                <a:pos x="33" y="37"/>
              </a:cxn>
            </a:cxnLst>
            <a:rect l="0" t="0" r="r" b="b"/>
            <a:pathLst>
              <a:path w="450" h="302">
                <a:moveTo>
                  <a:pt x="33" y="37"/>
                </a:moveTo>
                <a:lnTo>
                  <a:pt x="69" y="75"/>
                </a:lnTo>
                <a:lnTo>
                  <a:pt x="69" y="112"/>
                </a:lnTo>
                <a:lnTo>
                  <a:pt x="103" y="150"/>
                </a:lnTo>
                <a:lnTo>
                  <a:pt x="138" y="187"/>
                </a:lnTo>
                <a:lnTo>
                  <a:pt x="172" y="187"/>
                </a:lnTo>
                <a:lnTo>
                  <a:pt x="242" y="187"/>
                </a:lnTo>
                <a:lnTo>
                  <a:pt x="275" y="150"/>
                </a:lnTo>
                <a:lnTo>
                  <a:pt x="309" y="112"/>
                </a:lnTo>
                <a:lnTo>
                  <a:pt x="379" y="37"/>
                </a:lnTo>
                <a:lnTo>
                  <a:pt x="379" y="0"/>
                </a:lnTo>
                <a:lnTo>
                  <a:pt x="449" y="37"/>
                </a:lnTo>
                <a:lnTo>
                  <a:pt x="449" y="75"/>
                </a:lnTo>
                <a:lnTo>
                  <a:pt x="449" y="112"/>
                </a:lnTo>
                <a:lnTo>
                  <a:pt x="345" y="226"/>
                </a:lnTo>
                <a:lnTo>
                  <a:pt x="345" y="262"/>
                </a:lnTo>
                <a:lnTo>
                  <a:pt x="309" y="301"/>
                </a:lnTo>
                <a:lnTo>
                  <a:pt x="275" y="301"/>
                </a:lnTo>
                <a:lnTo>
                  <a:pt x="206" y="301"/>
                </a:lnTo>
                <a:lnTo>
                  <a:pt x="69" y="262"/>
                </a:lnTo>
                <a:lnTo>
                  <a:pt x="33" y="226"/>
                </a:lnTo>
                <a:lnTo>
                  <a:pt x="0" y="150"/>
                </a:lnTo>
                <a:lnTo>
                  <a:pt x="0" y="112"/>
                </a:lnTo>
                <a:lnTo>
                  <a:pt x="33" y="75"/>
                </a:lnTo>
                <a:lnTo>
                  <a:pt x="33" y="37"/>
                </a:lnTo>
              </a:path>
            </a:pathLst>
          </a:custGeom>
          <a:noFill/>
          <a:ln w="3600">
            <a:solidFill>
              <a:srgbClr val="000000"/>
            </a:solidFill>
            <a:round/>
            <a:headEnd/>
            <a:tailEnd/>
          </a:ln>
          <a:effectLst/>
        </p:spPr>
        <p:txBody>
          <a:bodyPr/>
          <a:lstStyle/>
          <a:p>
            <a:endParaRPr lang="es-ES_tradnl" sz="1633"/>
          </a:p>
        </p:txBody>
      </p:sp>
      <p:sp>
        <p:nvSpPr>
          <p:cNvPr id="11374" name="Freeform 110"/>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5" name="Freeform 111"/>
          <p:cNvSpPr>
            <a:spLocks noChangeArrowheads="1"/>
          </p:cNvSpPr>
          <p:nvPr/>
        </p:nvSpPr>
        <p:spPr bwMode="auto">
          <a:xfrm>
            <a:off x="3657825" y="2593714"/>
            <a:ext cx="23042" cy="24482"/>
          </a:xfrm>
          <a:custGeom>
            <a:avLst/>
            <a:gdLst/>
            <a:ahLst/>
            <a:cxnLst>
              <a:cxn ang="0">
                <a:pos x="70" y="76"/>
              </a:cxn>
              <a:cxn ang="0">
                <a:pos x="0" y="39"/>
              </a:cxn>
              <a:cxn ang="0">
                <a:pos x="33" y="39"/>
              </a:cxn>
              <a:cxn ang="0">
                <a:pos x="33" y="0"/>
              </a:cxn>
              <a:cxn ang="0">
                <a:pos x="70" y="0"/>
              </a:cxn>
              <a:cxn ang="0">
                <a:pos x="70" y="39"/>
              </a:cxn>
              <a:cxn ang="0">
                <a:pos x="70" y="76"/>
              </a:cxn>
            </a:cxnLst>
            <a:rect l="0" t="0" r="r" b="b"/>
            <a:pathLst>
              <a:path w="71" h="77">
                <a:moveTo>
                  <a:pt x="70" y="76"/>
                </a:moveTo>
                <a:lnTo>
                  <a:pt x="0" y="39"/>
                </a:lnTo>
                <a:lnTo>
                  <a:pt x="33" y="39"/>
                </a:lnTo>
                <a:lnTo>
                  <a:pt x="33" y="0"/>
                </a:lnTo>
                <a:lnTo>
                  <a:pt x="70" y="0"/>
                </a:lnTo>
                <a:lnTo>
                  <a:pt x="70" y="39"/>
                </a:lnTo>
                <a:lnTo>
                  <a:pt x="70" y="76"/>
                </a:lnTo>
              </a:path>
            </a:pathLst>
          </a:custGeom>
          <a:noFill/>
          <a:ln w="3600">
            <a:solidFill>
              <a:srgbClr val="000000"/>
            </a:solidFill>
            <a:round/>
            <a:headEnd/>
            <a:tailEnd/>
          </a:ln>
          <a:effectLst/>
        </p:spPr>
        <p:txBody>
          <a:bodyPr/>
          <a:lstStyle/>
          <a:p>
            <a:endParaRPr lang="es-ES_tradnl" sz="1633"/>
          </a:p>
        </p:txBody>
      </p:sp>
      <p:sp>
        <p:nvSpPr>
          <p:cNvPr id="11376" name="Freeform 112"/>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7" name="Freeform 113"/>
          <p:cNvSpPr>
            <a:spLocks noChangeArrowheads="1"/>
          </p:cNvSpPr>
          <p:nvPr/>
        </p:nvSpPr>
        <p:spPr bwMode="auto">
          <a:xfrm>
            <a:off x="3544053" y="2582192"/>
            <a:ext cx="23042" cy="61926"/>
          </a:xfrm>
          <a:custGeom>
            <a:avLst/>
            <a:gdLst/>
            <a:ahLst/>
            <a:cxnLst>
              <a:cxn ang="0">
                <a:pos x="0" y="150"/>
              </a:cxn>
              <a:cxn ang="0">
                <a:pos x="0" y="37"/>
              </a:cxn>
              <a:cxn ang="0">
                <a:pos x="34" y="0"/>
              </a:cxn>
              <a:cxn ang="0">
                <a:pos x="70" y="0"/>
              </a:cxn>
              <a:cxn ang="0">
                <a:pos x="70" y="113"/>
              </a:cxn>
              <a:cxn ang="0">
                <a:pos x="34" y="150"/>
              </a:cxn>
              <a:cxn ang="0">
                <a:pos x="34" y="187"/>
              </a:cxn>
              <a:cxn ang="0">
                <a:pos x="0" y="113"/>
              </a:cxn>
              <a:cxn ang="0">
                <a:pos x="0" y="150"/>
              </a:cxn>
            </a:cxnLst>
            <a:rect l="0" t="0" r="r" b="b"/>
            <a:pathLst>
              <a:path w="71" h="188">
                <a:moveTo>
                  <a:pt x="0" y="150"/>
                </a:moveTo>
                <a:lnTo>
                  <a:pt x="0" y="37"/>
                </a:lnTo>
                <a:lnTo>
                  <a:pt x="34" y="0"/>
                </a:lnTo>
                <a:lnTo>
                  <a:pt x="70" y="0"/>
                </a:lnTo>
                <a:lnTo>
                  <a:pt x="70" y="113"/>
                </a:lnTo>
                <a:lnTo>
                  <a:pt x="34" y="150"/>
                </a:lnTo>
                <a:lnTo>
                  <a:pt x="34" y="187"/>
                </a:lnTo>
                <a:lnTo>
                  <a:pt x="0" y="113"/>
                </a:lnTo>
                <a:lnTo>
                  <a:pt x="0" y="150"/>
                </a:lnTo>
              </a:path>
            </a:pathLst>
          </a:custGeom>
          <a:noFill/>
          <a:ln w="3600">
            <a:solidFill>
              <a:srgbClr val="000000"/>
            </a:solidFill>
            <a:round/>
            <a:headEnd/>
            <a:tailEnd/>
          </a:ln>
          <a:effectLst/>
        </p:spPr>
        <p:txBody>
          <a:bodyPr/>
          <a:lstStyle/>
          <a:p>
            <a:endParaRPr lang="es-ES_tradnl" sz="1633"/>
          </a:p>
        </p:txBody>
      </p:sp>
      <p:sp>
        <p:nvSpPr>
          <p:cNvPr id="11378" name="Freeform 114"/>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79" name="Freeform 115"/>
          <p:cNvSpPr>
            <a:spLocks noChangeArrowheads="1"/>
          </p:cNvSpPr>
          <p:nvPr/>
        </p:nvSpPr>
        <p:spPr bwMode="auto">
          <a:xfrm>
            <a:off x="3127849" y="2360409"/>
            <a:ext cx="46085" cy="123853"/>
          </a:xfrm>
          <a:custGeom>
            <a:avLst/>
            <a:gdLst/>
            <a:ahLst/>
            <a:cxnLst>
              <a:cxn ang="0">
                <a:pos x="103" y="377"/>
              </a:cxn>
              <a:cxn ang="0">
                <a:pos x="70" y="339"/>
              </a:cxn>
              <a:cxn ang="0">
                <a:pos x="34" y="264"/>
              </a:cxn>
              <a:cxn ang="0">
                <a:pos x="34" y="189"/>
              </a:cxn>
              <a:cxn ang="0">
                <a:pos x="0" y="150"/>
              </a:cxn>
              <a:cxn ang="0">
                <a:pos x="34" y="114"/>
              </a:cxn>
              <a:cxn ang="0">
                <a:pos x="34" y="76"/>
              </a:cxn>
              <a:cxn ang="0">
                <a:pos x="70" y="0"/>
              </a:cxn>
              <a:cxn ang="0">
                <a:pos x="103" y="0"/>
              </a:cxn>
              <a:cxn ang="0">
                <a:pos x="139" y="0"/>
              </a:cxn>
              <a:cxn ang="0">
                <a:pos x="139" y="39"/>
              </a:cxn>
              <a:cxn ang="0">
                <a:pos x="103" y="76"/>
              </a:cxn>
              <a:cxn ang="0">
                <a:pos x="103" y="114"/>
              </a:cxn>
              <a:cxn ang="0">
                <a:pos x="70" y="76"/>
              </a:cxn>
              <a:cxn ang="0">
                <a:pos x="70" y="189"/>
              </a:cxn>
              <a:cxn ang="0">
                <a:pos x="103" y="189"/>
              </a:cxn>
              <a:cxn ang="0">
                <a:pos x="103" y="264"/>
              </a:cxn>
              <a:cxn ang="0">
                <a:pos x="70" y="377"/>
              </a:cxn>
              <a:cxn ang="0">
                <a:pos x="103" y="377"/>
              </a:cxn>
            </a:cxnLst>
            <a:rect l="0" t="0" r="r" b="b"/>
            <a:pathLst>
              <a:path w="140" h="378">
                <a:moveTo>
                  <a:pt x="103" y="377"/>
                </a:moveTo>
                <a:lnTo>
                  <a:pt x="70" y="339"/>
                </a:lnTo>
                <a:lnTo>
                  <a:pt x="34" y="264"/>
                </a:lnTo>
                <a:lnTo>
                  <a:pt x="34" y="189"/>
                </a:lnTo>
                <a:lnTo>
                  <a:pt x="0" y="150"/>
                </a:lnTo>
                <a:lnTo>
                  <a:pt x="34" y="114"/>
                </a:lnTo>
                <a:lnTo>
                  <a:pt x="34" y="76"/>
                </a:lnTo>
                <a:lnTo>
                  <a:pt x="70" y="0"/>
                </a:lnTo>
                <a:lnTo>
                  <a:pt x="103" y="0"/>
                </a:lnTo>
                <a:lnTo>
                  <a:pt x="139" y="0"/>
                </a:lnTo>
                <a:lnTo>
                  <a:pt x="139" y="39"/>
                </a:lnTo>
                <a:lnTo>
                  <a:pt x="103" y="76"/>
                </a:lnTo>
                <a:lnTo>
                  <a:pt x="103" y="114"/>
                </a:lnTo>
                <a:lnTo>
                  <a:pt x="70" y="76"/>
                </a:lnTo>
                <a:lnTo>
                  <a:pt x="70" y="189"/>
                </a:lnTo>
                <a:lnTo>
                  <a:pt x="103" y="189"/>
                </a:lnTo>
                <a:lnTo>
                  <a:pt x="103" y="264"/>
                </a:lnTo>
                <a:lnTo>
                  <a:pt x="70" y="377"/>
                </a:lnTo>
                <a:lnTo>
                  <a:pt x="103" y="377"/>
                </a:lnTo>
              </a:path>
            </a:pathLst>
          </a:custGeom>
          <a:noFill/>
          <a:ln w="3600">
            <a:solidFill>
              <a:srgbClr val="000000"/>
            </a:solidFill>
            <a:round/>
            <a:headEnd/>
            <a:tailEnd/>
          </a:ln>
          <a:effectLst/>
        </p:spPr>
        <p:txBody>
          <a:bodyPr/>
          <a:lstStyle/>
          <a:p>
            <a:endParaRPr lang="es-ES_tradnl" sz="1633"/>
          </a:p>
        </p:txBody>
      </p:sp>
      <p:sp>
        <p:nvSpPr>
          <p:cNvPr id="11380" name="Freeform 116"/>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1" name="Freeform 117"/>
          <p:cNvSpPr>
            <a:spLocks noChangeArrowheads="1"/>
          </p:cNvSpPr>
          <p:nvPr/>
        </p:nvSpPr>
        <p:spPr bwMode="auto">
          <a:xfrm>
            <a:off x="3150892" y="2347447"/>
            <a:ext cx="90730" cy="135374"/>
          </a:xfrm>
          <a:custGeom>
            <a:avLst/>
            <a:gdLst/>
            <a:ahLst/>
            <a:cxnLst>
              <a:cxn ang="0">
                <a:pos x="207" y="0"/>
              </a:cxn>
              <a:cxn ang="0">
                <a:pos x="138" y="37"/>
              </a:cxn>
              <a:cxn ang="0">
                <a:pos x="104" y="76"/>
              </a:cxn>
              <a:cxn ang="0">
                <a:pos x="70" y="76"/>
              </a:cxn>
              <a:cxn ang="0">
                <a:pos x="33" y="113"/>
              </a:cxn>
              <a:cxn ang="0">
                <a:pos x="33" y="150"/>
              </a:cxn>
              <a:cxn ang="0">
                <a:pos x="0" y="113"/>
              </a:cxn>
              <a:cxn ang="0">
                <a:pos x="0" y="227"/>
              </a:cxn>
              <a:cxn ang="0">
                <a:pos x="33" y="227"/>
              </a:cxn>
              <a:cxn ang="0">
                <a:pos x="33" y="301"/>
              </a:cxn>
              <a:cxn ang="0">
                <a:pos x="0" y="413"/>
              </a:cxn>
              <a:cxn ang="0">
                <a:pos x="33" y="413"/>
              </a:cxn>
              <a:cxn ang="0">
                <a:pos x="104" y="338"/>
              </a:cxn>
              <a:cxn ang="0">
                <a:pos x="138" y="338"/>
              </a:cxn>
              <a:cxn ang="0">
                <a:pos x="138" y="301"/>
              </a:cxn>
              <a:cxn ang="0">
                <a:pos x="172" y="301"/>
              </a:cxn>
              <a:cxn ang="0">
                <a:pos x="172" y="263"/>
              </a:cxn>
              <a:cxn ang="0">
                <a:pos x="138" y="187"/>
              </a:cxn>
              <a:cxn ang="0">
                <a:pos x="172" y="187"/>
              </a:cxn>
              <a:cxn ang="0">
                <a:pos x="242" y="150"/>
              </a:cxn>
              <a:cxn ang="0">
                <a:pos x="242" y="113"/>
              </a:cxn>
              <a:cxn ang="0">
                <a:pos x="275" y="113"/>
              </a:cxn>
              <a:cxn ang="0">
                <a:pos x="242" y="0"/>
              </a:cxn>
              <a:cxn ang="0">
                <a:pos x="207" y="0"/>
              </a:cxn>
            </a:cxnLst>
            <a:rect l="0" t="0" r="r" b="b"/>
            <a:pathLst>
              <a:path w="276" h="414">
                <a:moveTo>
                  <a:pt x="207" y="0"/>
                </a:moveTo>
                <a:lnTo>
                  <a:pt x="138" y="37"/>
                </a:lnTo>
                <a:lnTo>
                  <a:pt x="104" y="76"/>
                </a:lnTo>
                <a:lnTo>
                  <a:pt x="70" y="76"/>
                </a:lnTo>
                <a:lnTo>
                  <a:pt x="33" y="113"/>
                </a:lnTo>
                <a:lnTo>
                  <a:pt x="33" y="150"/>
                </a:lnTo>
                <a:lnTo>
                  <a:pt x="0" y="113"/>
                </a:lnTo>
                <a:lnTo>
                  <a:pt x="0" y="227"/>
                </a:lnTo>
                <a:lnTo>
                  <a:pt x="33" y="227"/>
                </a:lnTo>
                <a:lnTo>
                  <a:pt x="33" y="301"/>
                </a:lnTo>
                <a:lnTo>
                  <a:pt x="0" y="413"/>
                </a:lnTo>
                <a:lnTo>
                  <a:pt x="33" y="413"/>
                </a:lnTo>
                <a:lnTo>
                  <a:pt x="104" y="338"/>
                </a:lnTo>
                <a:lnTo>
                  <a:pt x="138" y="338"/>
                </a:lnTo>
                <a:lnTo>
                  <a:pt x="138" y="301"/>
                </a:lnTo>
                <a:lnTo>
                  <a:pt x="172" y="301"/>
                </a:lnTo>
                <a:lnTo>
                  <a:pt x="172" y="263"/>
                </a:lnTo>
                <a:lnTo>
                  <a:pt x="138" y="187"/>
                </a:lnTo>
                <a:lnTo>
                  <a:pt x="172" y="187"/>
                </a:lnTo>
                <a:lnTo>
                  <a:pt x="242" y="150"/>
                </a:lnTo>
                <a:lnTo>
                  <a:pt x="242" y="113"/>
                </a:lnTo>
                <a:lnTo>
                  <a:pt x="275" y="113"/>
                </a:lnTo>
                <a:lnTo>
                  <a:pt x="242" y="0"/>
                </a:lnTo>
                <a:lnTo>
                  <a:pt x="207" y="0"/>
                </a:lnTo>
              </a:path>
            </a:pathLst>
          </a:custGeom>
          <a:noFill/>
          <a:ln w="3600">
            <a:solidFill>
              <a:srgbClr val="000000"/>
            </a:solidFill>
            <a:round/>
            <a:headEnd/>
            <a:tailEnd/>
          </a:ln>
          <a:effectLst/>
        </p:spPr>
        <p:txBody>
          <a:bodyPr/>
          <a:lstStyle/>
          <a:p>
            <a:endParaRPr lang="es-ES_tradnl" sz="1633"/>
          </a:p>
        </p:txBody>
      </p:sp>
      <p:sp>
        <p:nvSpPr>
          <p:cNvPr id="11382" name="Freeform 118"/>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3" name="Freeform 119"/>
          <p:cNvSpPr>
            <a:spLocks noChangeArrowheads="1"/>
          </p:cNvSpPr>
          <p:nvPr/>
        </p:nvSpPr>
        <p:spPr bwMode="auto">
          <a:xfrm>
            <a:off x="3218579" y="2200552"/>
            <a:ext cx="259227" cy="259227"/>
          </a:xfrm>
          <a:custGeom>
            <a:avLst/>
            <a:gdLst/>
            <a:ahLst/>
            <a:cxnLst>
              <a:cxn ang="0">
                <a:pos x="69" y="565"/>
              </a:cxn>
              <a:cxn ang="0">
                <a:pos x="34" y="452"/>
              </a:cxn>
              <a:cxn ang="0">
                <a:pos x="0" y="452"/>
              </a:cxn>
              <a:cxn ang="0">
                <a:pos x="34" y="452"/>
              </a:cxn>
              <a:cxn ang="0">
                <a:pos x="104" y="338"/>
              </a:cxn>
              <a:cxn ang="0">
                <a:pos x="172" y="301"/>
              </a:cxn>
              <a:cxn ang="0">
                <a:pos x="207" y="264"/>
              </a:cxn>
              <a:cxn ang="0">
                <a:pos x="207" y="227"/>
              </a:cxn>
              <a:cxn ang="0">
                <a:pos x="242" y="150"/>
              </a:cxn>
              <a:cxn ang="0">
                <a:pos x="242" y="114"/>
              </a:cxn>
              <a:cxn ang="0">
                <a:pos x="275" y="76"/>
              </a:cxn>
              <a:cxn ang="0">
                <a:pos x="275" y="0"/>
              </a:cxn>
              <a:cxn ang="0">
                <a:pos x="379" y="0"/>
              </a:cxn>
              <a:cxn ang="0">
                <a:pos x="483" y="0"/>
              </a:cxn>
              <a:cxn ang="0">
                <a:pos x="586" y="114"/>
              </a:cxn>
              <a:cxn ang="0">
                <a:pos x="621" y="150"/>
              </a:cxn>
              <a:cxn ang="0">
                <a:pos x="621" y="188"/>
              </a:cxn>
              <a:cxn ang="0">
                <a:pos x="586" y="301"/>
              </a:cxn>
              <a:cxn ang="0">
                <a:pos x="586" y="338"/>
              </a:cxn>
              <a:cxn ang="0">
                <a:pos x="586" y="415"/>
              </a:cxn>
              <a:cxn ang="0">
                <a:pos x="621" y="452"/>
              </a:cxn>
              <a:cxn ang="0">
                <a:pos x="689" y="528"/>
              </a:cxn>
              <a:cxn ang="0">
                <a:pos x="724" y="565"/>
              </a:cxn>
              <a:cxn ang="0">
                <a:pos x="759" y="602"/>
              </a:cxn>
              <a:cxn ang="0">
                <a:pos x="759" y="679"/>
              </a:cxn>
              <a:cxn ang="0">
                <a:pos x="793" y="715"/>
              </a:cxn>
              <a:cxn ang="0">
                <a:pos x="759" y="753"/>
              </a:cxn>
              <a:cxn ang="0">
                <a:pos x="724" y="753"/>
              </a:cxn>
              <a:cxn ang="0">
                <a:pos x="689" y="753"/>
              </a:cxn>
              <a:cxn ang="0">
                <a:pos x="621" y="753"/>
              </a:cxn>
              <a:cxn ang="0">
                <a:pos x="586" y="753"/>
              </a:cxn>
              <a:cxn ang="0">
                <a:pos x="586" y="791"/>
              </a:cxn>
              <a:cxn ang="0">
                <a:pos x="552" y="791"/>
              </a:cxn>
              <a:cxn ang="0">
                <a:pos x="517" y="753"/>
              </a:cxn>
              <a:cxn ang="0">
                <a:pos x="517" y="715"/>
              </a:cxn>
              <a:cxn ang="0">
                <a:pos x="449" y="640"/>
              </a:cxn>
              <a:cxn ang="0">
                <a:pos x="414" y="640"/>
              </a:cxn>
              <a:cxn ang="0">
                <a:pos x="414" y="602"/>
              </a:cxn>
              <a:cxn ang="0">
                <a:pos x="379" y="602"/>
              </a:cxn>
              <a:cxn ang="0">
                <a:pos x="310" y="565"/>
              </a:cxn>
              <a:cxn ang="0">
                <a:pos x="172" y="565"/>
              </a:cxn>
              <a:cxn ang="0">
                <a:pos x="104" y="565"/>
              </a:cxn>
              <a:cxn ang="0">
                <a:pos x="69" y="565"/>
              </a:cxn>
            </a:cxnLst>
            <a:rect l="0" t="0" r="r" b="b"/>
            <a:pathLst>
              <a:path w="794" h="792">
                <a:moveTo>
                  <a:pt x="69" y="565"/>
                </a:moveTo>
                <a:lnTo>
                  <a:pt x="34" y="452"/>
                </a:lnTo>
                <a:lnTo>
                  <a:pt x="0" y="452"/>
                </a:lnTo>
                <a:lnTo>
                  <a:pt x="34" y="452"/>
                </a:lnTo>
                <a:lnTo>
                  <a:pt x="104" y="338"/>
                </a:lnTo>
                <a:lnTo>
                  <a:pt x="172" y="301"/>
                </a:lnTo>
                <a:lnTo>
                  <a:pt x="207" y="264"/>
                </a:lnTo>
                <a:lnTo>
                  <a:pt x="207" y="227"/>
                </a:lnTo>
                <a:lnTo>
                  <a:pt x="242" y="150"/>
                </a:lnTo>
                <a:lnTo>
                  <a:pt x="242" y="114"/>
                </a:lnTo>
                <a:lnTo>
                  <a:pt x="275" y="76"/>
                </a:lnTo>
                <a:lnTo>
                  <a:pt x="275" y="0"/>
                </a:lnTo>
                <a:lnTo>
                  <a:pt x="379" y="0"/>
                </a:lnTo>
                <a:lnTo>
                  <a:pt x="483" y="0"/>
                </a:lnTo>
                <a:lnTo>
                  <a:pt x="586" y="114"/>
                </a:lnTo>
                <a:lnTo>
                  <a:pt x="621" y="150"/>
                </a:lnTo>
                <a:lnTo>
                  <a:pt x="621" y="188"/>
                </a:lnTo>
                <a:lnTo>
                  <a:pt x="586" y="301"/>
                </a:lnTo>
                <a:lnTo>
                  <a:pt x="586" y="338"/>
                </a:lnTo>
                <a:lnTo>
                  <a:pt x="586" y="415"/>
                </a:lnTo>
                <a:lnTo>
                  <a:pt x="621" y="452"/>
                </a:lnTo>
                <a:lnTo>
                  <a:pt x="689" y="528"/>
                </a:lnTo>
                <a:lnTo>
                  <a:pt x="724" y="565"/>
                </a:lnTo>
                <a:lnTo>
                  <a:pt x="759" y="602"/>
                </a:lnTo>
                <a:lnTo>
                  <a:pt x="759" y="679"/>
                </a:lnTo>
                <a:lnTo>
                  <a:pt x="793" y="715"/>
                </a:lnTo>
                <a:lnTo>
                  <a:pt x="759" y="753"/>
                </a:lnTo>
                <a:lnTo>
                  <a:pt x="724" y="753"/>
                </a:lnTo>
                <a:lnTo>
                  <a:pt x="689" y="753"/>
                </a:lnTo>
                <a:lnTo>
                  <a:pt x="621" y="753"/>
                </a:lnTo>
                <a:lnTo>
                  <a:pt x="586" y="753"/>
                </a:lnTo>
                <a:lnTo>
                  <a:pt x="586" y="791"/>
                </a:lnTo>
                <a:lnTo>
                  <a:pt x="552" y="791"/>
                </a:lnTo>
                <a:lnTo>
                  <a:pt x="517" y="753"/>
                </a:lnTo>
                <a:lnTo>
                  <a:pt x="517" y="715"/>
                </a:lnTo>
                <a:lnTo>
                  <a:pt x="449" y="640"/>
                </a:lnTo>
                <a:lnTo>
                  <a:pt x="414" y="640"/>
                </a:lnTo>
                <a:lnTo>
                  <a:pt x="414" y="602"/>
                </a:lnTo>
                <a:lnTo>
                  <a:pt x="379" y="602"/>
                </a:lnTo>
                <a:lnTo>
                  <a:pt x="310" y="565"/>
                </a:lnTo>
                <a:lnTo>
                  <a:pt x="172" y="565"/>
                </a:lnTo>
                <a:lnTo>
                  <a:pt x="104" y="565"/>
                </a:lnTo>
                <a:lnTo>
                  <a:pt x="69" y="565"/>
                </a:lnTo>
              </a:path>
            </a:pathLst>
          </a:custGeom>
          <a:noFill/>
          <a:ln w="3600">
            <a:solidFill>
              <a:srgbClr val="000000"/>
            </a:solidFill>
            <a:round/>
            <a:headEnd/>
            <a:tailEnd/>
          </a:ln>
          <a:effectLst/>
        </p:spPr>
        <p:txBody>
          <a:bodyPr/>
          <a:lstStyle/>
          <a:p>
            <a:endParaRPr lang="es-ES_tradnl" sz="1633"/>
          </a:p>
        </p:txBody>
      </p:sp>
      <p:sp>
        <p:nvSpPr>
          <p:cNvPr id="11384" name="Freeform 120"/>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5" name="Freeform 121"/>
          <p:cNvSpPr>
            <a:spLocks noChangeArrowheads="1"/>
          </p:cNvSpPr>
          <p:nvPr/>
        </p:nvSpPr>
        <p:spPr bwMode="auto">
          <a:xfrm>
            <a:off x="3160975" y="2200552"/>
            <a:ext cx="146895" cy="172818"/>
          </a:xfrm>
          <a:custGeom>
            <a:avLst/>
            <a:gdLst/>
            <a:ahLst/>
            <a:cxnLst>
              <a:cxn ang="0">
                <a:pos x="173" y="452"/>
              </a:cxn>
              <a:cxn ang="0">
                <a:pos x="104" y="490"/>
              </a:cxn>
              <a:cxn ang="0">
                <a:pos x="71" y="528"/>
              </a:cxn>
              <a:cxn ang="0">
                <a:pos x="35" y="528"/>
              </a:cxn>
              <a:cxn ang="0">
                <a:pos x="35" y="490"/>
              </a:cxn>
              <a:cxn ang="0">
                <a:pos x="0" y="490"/>
              </a:cxn>
              <a:cxn ang="0">
                <a:pos x="71" y="415"/>
              </a:cxn>
              <a:cxn ang="0">
                <a:pos x="71" y="378"/>
              </a:cxn>
              <a:cxn ang="0">
                <a:pos x="71" y="338"/>
              </a:cxn>
              <a:cxn ang="0">
                <a:pos x="0" y="301"/>
              </a:cxn>
              <a:cxn ang="0">
                <a:pos x="35" y="301"/>
              </a:cxn>
              <a:cxn ang="0">
                <a:pos x="35" y="264"/>
              </a:cxn>
              <a:cxn ang="0">
                <a:pos x="35" y="227"/>
              </a:cxn>
              <a:cxn ang="0">
                <a:pos x="35" y="188"/>
              </a:cxn>
              <a:cxn ang="0">
                <a:pos x="35" y="150"/>
              </a:cxn>
              <a:cxn ang="0">
                <a:pos x="35" y="114"/>
              </a:cxn>
              <a:cxn ang="0">
                <a:pos x="35" y="76"/>
              </a:cxn>
              <a:cxn ang="0">
                <a:pos x="71" y="76"/>
              </a:cxn>
              <a:cxn ang="0">
                <a:pos x="173" y="38"/>
              </a:cxn>
              <a:cxn ang="0">
                <a:pos x="242" y="38"/>
              </a:cxn>
              <a:cxn ang="0">
                <a:pos x="310" y="38"/>
              </a:cxn>
              <a:cxn ang="0">
                <a:pos x="380" y="38"/>
              </a:cxn>
              <a:cxn ang="0">
                <a:pos x="449" y="0"/>
              </a:cxn>
              <a:cxn ang="0">
                <a:pos x="449" y="76"/>
              </a:cxn>
              <a:cxn ang="0">
                <a:pos x="415" y="114"/>
              </a:cxn>
              <a:cxn ang="0">
                <a:pos x="415" y="150"/>
              </a:cxn>
              <a:cxn ang="0">
                <a:pos x="380" y="227"/>
              </a:cxn>
              <a:cxn ang="0">
                <a:pos x="380" y="264"/>
              </a:cxn>
              <a:cxn ang="0">
                <a:pos x="346" y="301"/>
              </a:cxn>
              <a:cxn ang="0">
                <a:pos x="277" y="338"/>
              </a:cxn>
              <a:cxn ang="0">
                <a:pos x="208" y="452"/>
              </a:cxn>
              <a:cxn ang="0">
                <a:pos x="173" y="452"/>
              </a:cxn>
            </a:cxnLst>
            <a:rect l="0" t="0" r="r" b="b"/>
            <a:pathLst>
              <a:path w="450" h="529">
                <a:moveTo>
                  <a:pt x="173" y="452"/>
                </a:moveTo>
                <a:lnTo>
                  <a:pt x="104" y="490"/>
                </a:lnTo>
                <a:lnTo>
                  <a:pt x="71" y="528"/>
                </a:lnTo>
                <a:lnTo>
                  <a:pt x="35" y="528"/>
                </a:lnTo>
                <a:lnTo>
                  <a:pt x="35" y="490"/>
                </a:lnTo>
                <a:lnTo>
                  <a:pt x="0" y="490"/>
                </a:lnTo>
                <a:lnTo>
                  <a:pt x="71" y="415"/>
                </a:lnTo>
                <a:lnTo>
                  <a:pt x="71" y="378"/>
                </a:lnTo>
                <a:lnTo>
                  <a:pt x="71" y="338"/>
                </a:lnTo>
                <a:lnTo>
                  <a:pt x="0" y="301"/>
                </a:lnTo>
                <a:lnTo>
                  <a:pt x="35" y="301"/>
                </a:lnTo>
                <a:lnTo>
                  <a:pt x="35" y="264"/>
                </a:lnTo>
                <a:lnTo>
                  <a:pt x="35" y="227"/>
                </a:lnTo>
                <a:lnTo>
                  <a:pt x="35" y="188"/>
                </a:lnTo>
                <a:lnTo>
                  <a:pt x="35" y="150"/>
                </a:lnTo>
                <a:lnTo>
                  <a:pt x="35" y="114"/>
                </a:lnTo>
                <a:lnTo>
                  <a:pt x="35" y="76"/>
                </a:lnTo>
                <a:lnTo>
                  <a:pt x="71" y="76"/>
                </a:lnTo>
                <a:lnTo>
                  <a:pt x="173" y="38"/>
                </a:lnTo>
                <a:lnTo>
                  <a:pt x="242" y="38"/>
                </a:lnTo>
                <a:lnTo>
                  <a:pt x="310" y="38"/>
                </a:lnTo>
                <a:lnTo>
                  <a:pt x="380" y="38"/>
                </a:lnTo>
                <a:lnTo>
                  <a:pt x="449" y="0"/>
                </a:lnTo>
                <a:lnTo>
                  <a:pt x="449" y="76"/>
                </a:lnTo>
                <a:lnTo>
                  <a:pt x="415" y="114"/>
                </a:lnTo>
                <a:lnTo>
                  <a:pt x="415" y="150"/>
                </a:lnTo>
                <a:lnTo>
                  <a:pt x="380" y="227"/>
                </a:lnTo>
                <a:lnTo>
                  <a:pt x="380" y="264"/>
                </a:lnTo>
                <a:lnTo>
                  <a:pt x="346" y="301"/>
                </a:lnTo>
                <a:lnTo>
                  <a:pt x="277" y="338"/>
                </a:lnTo>
                <a:lnTo>
                  <a:pt x="208" y="452"/>
                </a:lnTo>
                <a:lnTo>
                  <a:pt x="173" y="452"/>
                </a:lnTo>
              </a:path>
            </a:pathLst>
          </a:custGeom>
          <a:noFill/>
          <a:ln w="3600">
            <a:solidFill>
              <a:srgbClr val="000000"/>
            </a:solidFill>
            <a:round/>
            <a:headEnd/>
            <a:tailEnd/>
          </a:ln>
          <a:effectLst/>
        </p:spPr>
        <p:txBody>
          <a:bodyPr/>
          <a:lstStyle/>
          <a:p>
            <a:endParaRPr lang="es-ES_tradnl" sz="1633"/>
          </a:p>
        </p:txBody>
      </p:sp>
      <p:sp>
        <p:nvSpPr>
          <p:cNvPr id="11386" name="Freeform 122"/>
          <p:cNvSpPr>
            <a:spLocks noChangeArrowheads="1"/>
          </p:cNvSpPr>
          <p:nvPr/>
        </p:nvSpPr>
        <p:spPr bwMode="auto">
          <a:xfrm>
            <a:off x="3228660" y="2347449"/>
            <a:ext cx="11521" cy="37444"/>
          </a:xfrm>
          <a:custGeom>
            <a:avLst/>
            <a:gdLst/>
            <a:ahLst/>
            <a:cxnLst>
              <a:cxn ang="0">
                <a:pos x="33" y="113"/>
              </a:cxn>
              <a:cxn ang="0">
                <a:pos x="0" y="0"/>
              </a:cxn>
              <a:cxn ang="0">
                <a:pos x="33" y="113"/>
              </a:cxn>
            </a:cxnLst>
            <a:rect l="0" t="0" r="r" b="b"/>
            <a:pathLst>
              <a:path w="34" h="114">
                <a:moveTo>
                  <a:pt x="33" y="113"/>
                </a:moveTo>
                <a:lnTo>
                  <a:pt x="0" y="0"/>
                </a:lnTo>
                <a:lnTo>
                  <a:pt x="33"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7" name="Line 123"/>
          <p:cNvSpPr>
            <a:spLocks noChangeShapeType="1"/>
          </p:cNvSpPr>
          <p:nvPr/>
        </p:nvSpPr>
        <p:spPr bwMode="auto">
          <a:xfrm flipH="1" flipV="1">
            <a:off x="3228661" y="2346008"/>
            <a:ext cx="12962" cy="40324"/>
          </a:xfrm>
          <a:prstGeom prst="line">
            <a:avLst/>
          </a:prstGeom>
          <a:noFill/>
          <a:ln w="3600">
            <a:solidFill>
              <a:srgbClr val="000000"/>
            </a:solidFill>
            <a:round/>
            <a:headEnd/>
            <a:tailEnd/>
          </a:ln>
          <a:effectLst/>
        </p:spPr>
        <p:txBody>
          <a:bodyPr/>
          <a:lstStyle/>
          <a:p>
            <a:endParaRPr lang="es-ES_tradnl" sz="1633"/>
          </a:p>
        </p:txBody>
      </p:sp>
      <p:sp>
        <p:nvSpPr>
          <p:cNvPr id="11388" name="Freeform 124"/>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89" name="Freeform 125"/>
          <p:cNvSpPr>
            <a:spLocks noChangeArrowheads="1"/>
          </p:cNvSpPr>
          <p:nvPr/>
        </p:nvSpPr>
        <p:spPr bwMode="auto">
          <a:xfrm>
            <a:off x="3150891" y="2298484"/>
            <a:ext cx="34564" cy="61927"/>
          </a:xfrm>
          <a:custGeom>
            <a:avLst/>
            <a:gdLst/>
            <a:ahLst/>
            <a:cxnLst>
              <a:cxn ang="0">
                <a:pos x="33" y="0"/>
              </a:cxn>
              <a:cxn ang="0">
                <a:pos x="104" y="38"/>
              </a:cxn>
              <a:cxn ang="0">
                <a:pos x="104" y="77"/>
              </a:cxn>
              <a:cxn ang="0">
                <a:pos x="104" y="114"/>
              </a:cxn>
              <a:cxn ang="0">
                <a:pos x="33" y="188"/>
              </a:cxn>
              <a:cxn ang="0">
                <a:pos x="0" y="188"/>
              </a:cxn>
              <a:cxn ang="0">
                <a:pos x="33" y="38"/>
              </a:cxn>
              <a:cxn ang="0">
                <a:pos x="33" y="0"/>
              </a:cxn>
            </a:cxnLst>
            <a:rect l="0" t="0" r="r" b="b"/>
            <a:pathLst>
              <a:path w="105" h="189">
                <a:moveTo>
                  <a:pt x="33" y="0"/>
                </a:moveTo>
                <a:lnTo>
                  <a:pt x="104" y="38"/>
                </a:lnTo>
                <a:lnTo>
                  <a:pt x="104" y="77"/>
                </a:lnTo>
                <a:lnTo>
                  <a:pt x="104" y="114"/>
                </a:lnTo>
                <a:lnTo>
                  <a:pt x="33" y="188"/>
                </a:lnTo>
                <a:lnTo>
                  <a:pt x="0" y="188"/>
                </a:lnTo>
                <a:lnTo>
                  <a:pt x="33" y="38"/>
                </a:lnTo>
                <a:lnTo>
                  <a:pt x="33" y="0"/>
                </a:lnTo>
              </a:path>
            </a:pathLst>
          </a:custGeom>
          <a:noFill/>
          <a:ln w="3600">
            <a:solidFill>
              <a:srgbClr val="000000"/>
            </a:solidFill>
            <a:round/>
            <a:headEnd/>
            <a:tailEnd/>
          </a:ln>
          <a:effectLst/>
        </p:spPr>
        <p:txBody>
          <a:bodyPr/>
          <a:lstStyle/>
          <a:p>
            <a:endParaRPr lang="es-ES_tradnl" sz="1633"/>
          </a:p>
        </p:txBody>
      </p:sp>
      <p:sp>
        <p:nvSpPr>
          <p:cNvPr id="11390" name="Freeform 126"/>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1" name="Freeform 127"/>
          <p:cNvSpPr>
            <a:spLocks noChangeArrowheads="1"/>
          </p:cNvSpPr>
          <p:nvPr/>
        </p:nvSpPr>
        <p:spPr bwMode="auto">
          <a:xfrm>
            <a:off x="3410118" y="2446819"/>
            <a:ext cx="46085" cy="24482"/>
          </a:xfrm>
          <a:custGeom>
            <a:avLst/>
            <a:gdLst/>
            <a:ahLst/>
            <a:cxnLst>
              <a:cxn ang="0">
                <a:pos x="0" y="38"/>
              </a:cxn>
              <a:cxn ang="0">
                <a:pos x="0" y="76"/>
              </a:cxn>
              <a:cxn ang="0">
                <a:pos x="70" y="76"/>
              </a:cxn>
              <a:cxn ang="0">
                <a:pos x="138" y="0"/>
              </a:cxn>
              <a:cxn ang="0">
                <a:pos x="104" y="0"/>
              </a:cxn>
              <a:cxn ang="0">
                <a:pos x="34" y="0"/>
              </a:cxn>
              <a:cxn ang="0">
                <a:pos x="0" y="0"/>
              </a:cxn>
              <a:cxn ang="0">
                <a:pos x="0" y="38"/>
              </a:cxn>
            </a:cxnLst>
            <a:rect l="0" t="0" r="r" b="b"/>
            <a:pathLst>
              <a:path w="139" h="77">
                <a:moveTo>
                  <a:pt x="0" y="38"/>
                </a:moveTo>
                <a:lnTo>
                  <a:pt x="0" y="76"/>
                </a:lnTo>
                <a:lnTo>
                  <a:pt x="70" y="76"/>
                </a:lnTo>
                <a:lnTo>
                  <a:pt x="138" y="0"/>
                </a:lnTo>
                <a:lnTo>
                  <a:pt x="104" y="0"/>
                </a:lnTo>
                <a:lnTo>
                  <a:pt x="34" y="0"/>
                </a:lnTo>
                <a:lnTo>
                  <a:pt x="0" y="0"/>
                </a:lnTo>
                <a:lnTo>
                  <a:pt x="0" y="38"/>
                </a:lnTo>
              </a:path>
            </a:pathLst>
          </a:custGeom>
          <a:noFill/>
          <a:ln w="3600">
            <a:solidFill>
              <a:srgbClr val="000000"/>
            </a:solidFill>
            <a:round/>
            <a:headEnd/>
            <a:tailEnd/>
          </a:ln>
          <a:effectLst/>
        </p:spPr>
        <p:txBody>
          <a:bodyPr/>
          <a:lstStyle/>
          <a:p>
            <a:endParaRPr lang="es-ES_tradnl" sz="1633"/>
          </a:p>
        </p:txBody>
      </p:sp>
      <p:sp>
        <p:nvSpPr>
          <p:cNvPr id="11392" name="Freeform 128"/>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 ang="0">
                <a:pos x="173" y="37"/>
              </a:cxn>
              <a:cxn ang="0">
                <a:pos x="208" y="75"/>
              </a:cxn>
              <a:cxn ang="0">
                <a:pos x="140" y="112"/>
              </a:cxn>
              <a:cxn ang="0">
                <a:pos x="0" y="112"/>
              </a:cxn>
              <a:cxn ang="0">
                <a:pos x="35" y="37"/>
              </a:cxn>
              <a:cxn ang="0">
                <a:pos x="140" y="0"/>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close/>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3" name="Freeform 129"/>
          <p:cNvSpPr>
            <a:spLocks noChangeArrowheads="1"/>
          </p:cNvSpPr>
          <p:nvPr/>
        </p:nvSpPr>
        <p:spPr bwMode="auto">
          <a:xfrm>
            <a:off x="2947831" y="2029176"/>
            <a:ext cx="439246" cy="208821"/>
          </a:xfrm>
          <a:custGeom>
            <a:avLst/>
            <a:gdLst/>
            <a:ahLst/>
            <a:cxnLst>
              <a:cxn ang="0">
                <a:pos x="1139" y="112"/>
              </a:cxn>
              <a:cxn ang="0">
                <a:pos x="1242" y="226"/>
              </a:cxn>
              <a:cxn ang="0">
                <a:pos x="1311" y="263"/>
              </a:cxn>
              <a:cxn ang="0">
                <a:pos x="1311" y="376"/>
              </a:cxn>
              <a:cxn ang="0">
                <a:pos x="1311" y="490"/>
              </a:cxn>
              <a:cxn ang="0">
                <a:pos x="1208" y="526"/>
              </a:cxn>
              <a:cxn ang="0">
                <a:pos x="966" y="564"/>
              </a:cxn>
              <a:cxn ang="0">
                <a:pos x="829" y="564"/>
              </a:cxn>
              <a:cxn ang="0">
                <a:pos x="691" y="601"/>
              </a:cxn>
              <a:cxn ang="0">
                <a:pos x="691" y="526"/>
              </a:cxn>
              <a:cxn ang="0">
                <a:pos x="655" y="601"/>
              </a:cxn>
              <a:cxn ang="0">
                <a:pos x="587" y="564"/>
              </a:cxn>
              <a:cxn ang="0">
                <a:pos x="449" y="640"/>
              </a:cxn>
              <a:cxn ang="0">
                <a:pos x="415" y="601"/>
              </a:cxn>
              <a:cxn ang="0">
                <a:pos x="346" y="564"/>
              </a:cxn>
              <a:cxn ang="0">
                <a:pos x="242" y="640"/>
              </a:cxn>
              <a:cxn ang="0">
                <a:pos x="173" y="601"/>
              </a:cxn>
              <a:cxn ang="0">
                <a:pos x="104" y="601"/>
              </a:cxn>
              <a:cxn ang="0">
                <a:pos x="70" y="564"/>
              </a:cxn>
              <a:cxn ang="0">
                <a:pos x="104" y="490"/>
              </a:cxn>
              <a:cxn ang="0">
                <a:pos x="70" y="413"/>
              </a:cxn>
              <a:cxn ang="0">
                <a:pos x="0" y="376"/>
              </a:cxn>
              <a:cxn ang="0">
                <a:pos x="70" y="338"/>
              </a:cxn>
              <a:cxn ang="0">
                <a:pos x="35" y="226"/>
              </a:cxn>
              <a:cxn ang="0">
                <a:pos x="70" y="150"/>
              </a:cxn>
              <a:cxn ang="0">
                <a:pos x="208" y="150"/>
              </a:cxn>
              <a:cxn ang="0">
                <a:pos x="242" y="112"/>
              </a:cxn>
              <a:cxn ang="0">
                <a:pos x="242" y="75"/>
              </a:cxn>
              <a:cxn ang="0">
                <a:pos x="380" y="75"/>
              </a:cxn>
              <a:cxn ang="0">
                <a:pos x="587" y="0"/>
              </a:cxn>
              <a:cxn ang="0">
                <a:pos x="655" y="37"/>
              </a:cxn>
              <a:cxn ang="0">
                <a:pos x="726" y="75"/>
              </a:cxn>
              <a:cxn ang="0">
                <a:pos x="863" y="112"/>
              </a:cxn>
              <a:cxn ang="0">
                <a:pos x="932" y="112"/>
              </a:cxn>
              <a:cxn ang="0">
                <a:pos x="1035" y="75"/>
              </a:cxn>
              <a:cxn ang="0">
                <a:pos x="1104" y="75"/>
              </a:cxn>
            </a:cxnLst>
            <a:rect l="0" t="0" r="r" b="b"/>
            <a:pathLst>
              <a:path w="1347" h="641">
                <a:moveTo>
                  <a:pt x="1104" y="75"/>
                </a:moveTo>
                <a:lnTo>
                  <a:pt x="1139" y="112"/>
                </a:lnTo>
                <a:lnTo>
                  <a:pt x="1208" y="187"/>
                </a:lnTo>
                <a:lnTo>
                  <a:pt x="1242" y="226"/>
                </a:lnTo>
                <a:lnTo>
                  <a:pt x="1242" y="263"/>
                </a:lnTo>
                <a:lnTo>
                  <a:pt x="1311" y="263"/>
                </a:lnTo>
                <a:lnTo>
                  <a:pt x="1346" y="263"/>
                </a:lnTo>
                <a:lnTo>
                  <a:pt x="1311" y="376"/>
                </a:lnTo>
                <a:lnTo>
                  <a:pt x="1311" y="413"/>
                </a:lnTo>
                <a:lnTo>
                  <a:pt x="1311" y="490"/>
                </a:lnTo>
                <a:lnTo>
                  <a:pt x="1311" y="526"/>
                </a:lnTo>
                <a:lnTo>
                  <a:pt x="1208" y="526"/>
                </a:lnTo>
                <a:lnTo>
                  <a:pt x="1104" y="526"/>
                </a:lnTo>
                <a:lnTo>
                  <a:pt x="966" y="564"/>
                </a:lnTo>
                <a:lnTo>
                  <a:pt x="897" y="564"/>
                </a:lnTo>
                <a:lnTo>
                  <a:pt x="829" y="564"/>
                </a:lnTo>
                <a:lnTo>
                  <a:pt x="726" y="601"/>
                </a:lnTo>
                <a:lnTo>
                  <a:pt x="691" y="601"/>
                </a:lnTo>
                <a:lnTo>
                  <a:pt x="726" y="564"/>
                </a:lnTo>
                <a:lnTo>
                  <a:pt x="691" y="526"/>
                </a:lnTo>
                <a:lnTo>
                  <a:pt x="691" y="564"/>
                </a:lnTo>
                <a:lnTo>
                  <a:pt x="655" y="601"/>
                </a:lnTo>
                <a:lnTo>
                  <a:pt x="622" y="564"/>
                </a:lnTo>
                <a:lnTo>
                  <a:pt x="587" y="564"/>
                </a:lnTo>
                <a:lnTo>
                  <a:pt x="518" y="601"/>
                </a:lnTo>
                <a:lnTo>
                  <a:pt x="449" y="640"/>
                </a:lnTo>
                <a:lnTo>
                  <a:pt x="449" y="601"/>
                </a:lnTo>
                <a:lnTo>
                  <a:pt x="415" y="601"/>
                </a:lnTo>
                <a:lnTo>
                  <a:pt x="380" y="564"/>
                </a:lnTo>
                <a:lnTo>
                  <a:pt x="346" y="564"/>
                </a:lnTo>
                <a:lnTo>
                  <a:pt x="310" y="601"/>
                </a:lnTo>
                <a:lnTo>
                  <a:pt x="242" y="640"/>
                </a:lnTo>
                <a:lnTo>
                  <a:pt x="208" y="601"/>
                </a:lnTo>
                <a:lnTo>
                  <a:pt x="173" y="601"/>
                </a:lnTo>
                <a:lnTo>
                  <a:pt x="140" y="601"/>
                </a:lnTo>
                <a:lnTo>
                  <a:pt x="104" y="601"/>
                </a:lnTo>
                <a:lnTo>
                  <a:pt x="140" y="564"/>
                </a:lnTo>
                <a:lnTo>
                  <a:pt x="70" y="564"/>
                </a:lnTo>
                <a:lnTo>
                  <a:pt x="104" y="526"/>
                </a:lnTo>
                <a:lnTo>
                  <a:pt x="104" y="490"/>
                </a:lnTo>
                <a:lnTo>
                  <a:pt x="70" y="451"/>
                </a:lnTo>
                <a:lnTo>
                  <a:pt x="70" y="413"/>
                </a:lnTo>
                <a:lnTo>
                  <a:pt x="0" y="413"/>
                </a:lnTo>
                <a:lnTo>
                  <a:pt x="0" y="376"/>
                </a:lnTo>
                <a:lnTo>
                  <a:pt x="35" y="376"/>
                </a:lnTo>
                <a:lnTo>
                  <a:pt x="70" y="338"/>
                </a:lnTo>
                <a:lnTo>
                  <a:pt x="35" y="263"/>
                </a:lnTo>
                <a:lnTo>
                  <a:pt x="35" y="226"/>
                </a:lnTo>
                <a:lnTo>
                  <a:pt x="35" y="187"/>
                </a:lnTo>
                <a:lnTo>
                  <a:pt x="70" y="150"/>
                </a:lnTo>
                <a:lnTo>
                  <a:pt x="140" y="150"/>
                </a:lnTo>
                <a:lnTo>
                  <a:pt x="208" y="150"/>
                </a:lnTo>
                <a:lnTo>
                  <a:pt x="242" y="150"/>
                </a:lnTo>
                <a:lnTo>
                  <a:pt x="242" y="112"/>
                </a:lnTo>
                <a:lnTo>
                  <a:pt x="208" y="112"/>
                </a:lnTo>
                <a:lnTo>
                  <a:pt x="242" y="75"/>
                </a:lnTo>
                <a:lnTo>
                  <a:pt x="277" y="75"/>
                </a:lnTo>
                <a:lnTo>
                  <a:pt x="380" y="75"/>
                </a:lnTo>
                <a:lnTo>
                  <a:pt x="484" y="37"/>
                </a:lnTo>
                <a:lnTo>
                  <a:pt x="587" y="0"/>
                </a:lnTo>
                <a:lnTo>
                  <a:pt x="622" y="37"/>
                </a:lnTo>
                <a:lnTo>
                  <a:pt x="655" y="37"/>
                </a:lnTo>
                <a:lnTo>
                  <a:pt x="691" y="75"/>
                </a:lnTo>
                <a:lnTo>
                  <a:pt x="726" y="75"/>
                </a:lnTo>
                <a:lnTo>
                  <a:pt x="794" y="75"/>
                </a:lnTo>
                <a:lnTo>
                  <a:pt x="863" y="112"/>
                </a:lnTo>
                <a:lnTo>
                  <a:pt x="897" y="112"/>
                </a:lnTo>
                <a:lnTo>
                  <a:pt x="932" y="112"/>
                </a:lnTo>
                <a:lnTo>
                  <a:pt x="966" y="75"/>
                </a:lnTo>
                <a:lnTo>
                  <a:pt x="1035" y="75"/>
                </a:lnTo>
                <a:lnTo>
                  <a:pt x="1070" y="75"/>
                </a:lnTo>
                <a:lnTo>
                  <a:pt x="1104" y="75"/>
                </a:lnTo>
              </a:path>
            </a:pathLst>
          </a:custGeom>
          <a:noFill/>
          <a:ln w="3600">
            <a:solidFill>
              <a:srgbClr val="000000"/>
            </a:solidFill>
            <a:round/>
            <a:headEnd/>
            <a:tailEnd/>
          </a:ln>
          <a:effectLst/>
        </p:spPr>
        <p:txBody>
          <a:bodyPr/>
          <a:lstStyle/>
          <a:p>
            <a:endParaRPr lang="es-ES_tradnl" sz="1633"/>
          </a:p>
        </p:txBody>
      </p:sp>
      <p:sp>
        <p:nvSpPr>
          <p:cNvPr id="11394" name="Freeform 130"/>
          <p:cNvSpPr>
            <a:spLocks noChangeArrowheads="1"/>
          </p:cNvSpPr>
          <p:nvPr/>
        </p:nvSpPr>
        <p:spPr bwMode="auto">
          <a:xfrm>
            <a:off x="2947832" y="2029175"/>
            <a:ext cx="67687" cy="48965"/>
          </a:xfrm>
          <a:custGeom>
            <a:avLst/>
            <a:gdLst/>
            <a:ahLst/>
            <a:cxnLst>
              <a:cxn ang="0">
                <a:pos x="140" y="0"/>
              </a:cxn>
              <a:cxn ang="0">
                <a:pos x="173" y="37"/>
              </a:cxn>
              <a:cxn ang="0">
                <a:pos x="173" y="75"/>
              </a:cxn>
              <a:cxn ang="0">
                <a:pos x="208" y="75"/>
              </a:cxn>
              <a:cxn ang="0">
                <a:pos x="173" y="112"/>
              </a:cxn>
              <a:cxn ang="0">
                <a:pos x="140" y="112"/>
              </a:cxn>
              <a:cxn ang="0">
                <a:pos x="70" y="150"/>
              </a:cxn>
              <a:cxn ang="0">
                <a:pos x="0" y="112"/>
              </a:cxn>
              <a:cxn ang="0">
                <a:pos x="35" y="75"/>
              </a:cxn>
              <a:cxn ang="0">
                <a:pos x="35" y="37"/>
              </a:cxn>
              <a:cxn ang="0">
                <a:pos x="70" y="37"/>
              </a:cxn>
              <a:cxn ang="0">
                <a:pos x="140" y="0"/>
              </a:cxn>
            </a:cxnLst>
            <a:rect l="0" t="0" r="r" b="b"/>
            <a:pathLst>
              <a:path w="209" h="151">
                <a:moveTo>
                  <a:pt x="140" y="0"/>
                </a:moveTo>
                <a:lnTo>
                  <a:pt x="173" y="37"/>
                </a:lnTo>
                <a:lnTo>
                  <a:pt x="173" y="75"/>
                </a:lnTo>
                <a:lnTo>
                  <a:pt x="208" y="75"/>
                </a:lnTo>
                <a:lnTo>
                  <a:pt x="173" y="112"/>
                </a:lnTo>
                <a:lnTo>
                  <a:pt x="140" y="112"/>
                </a:lnTo>
                <a:lnTo>
                  <a:pt x="70" y="150"/>
                </a:lnTo>
                <a:lnTo>
                  <a:pt x="0" y="112"/>
                </a:lnTo>
                <a:lnTo>
                  <a:pt x="35" y="75"/>
                </a:lnTo>
                <a:lnTo>
                  <a:pt x="35" y="37"/>
                </a:lnTo>
                <a:lnTo>
                  <a:pt x="70" y="37"/>
                </a:lnTo>
                <a:lnTo>
                  <a:pt x="140" y="0"/>
                </a:lnTo>
              </a:path>
            </a:pathLst>
          </a:custGeom>
          <a:noFill/>
          <a:ln w="3600">
            <a:solidFill>
              <a:srgbClr val="000000"/>
            </a:solidFill>
            <a:round/>
            <a:headEnd/>
            <a:tailEnd/>
          </a:ln>
          <a:effectLst/>
        </p:spPr>
        <p:txBody>
          <a:bodyPr/>
          <a:lstStyle/>
          <a:p>
            <a:endParaRPr lang="es-ES_tradnl" sz="1633"/>
          </a:p>
        </p:txBody>
      </p:sp>
      <p:sp>
        <p:nvSpPr>
          <p:cNvPr id="11395" name="Freeform 131"/>
          <p:cNvSpPr>
            <a:spLocks noChangeArrowheads="1"/>
          </p:cNvSpPr>
          <p:nvPr/>
        </p:nvSpPr>
        <p:spPr bwMode="auto">
          <a:xfrm>
            <a:off x="2790856" y="2040698"/>
            <a:ext cx="169938" cy="221783"/>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 ang="0">
                <a:pos x="345" y="640"/>
              </a:cxn>
              <a:cxn ang="0">
                <a:pos x="242" y="640"/>
              </a:cxn>
              <a:cxn ang="0">
                <a:pos x="242" y="678"/>
              </a:cxn>
              <a:cxn ang="0">
                <a:pos x="379" y="678"/>
              </a:cxn>
              <a:cxn ang="0">
                <a:pos x="414" y="678"/>
              </a:cxn>
              <a:cxn ang="0">
                <a:pos x="449" y="678"/>
              </a:cxn>
              <a:cxn ang="0">
                <a:pos x="449" y="640"/>
              </a:cxn>
              <a:cxn ang="0">
                <a:pos x="414" y="640"/>
              </a:cxn>
              <a:cxn ang="0">
                <a:pos x="379" y="640"/>
              </a:cxn>
              <a:cxn ang="0">
                <a:pos x="345" y="640"/>
              </a:cxn>
            </a:cxnLst>
            <a:rect l="0" t="0" r="r" b="b"/>
            <a:pathLst>
              <a:path w="519" h="679">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close/>
                <a:moveTo>
                  <a:pt x="345" y="640"/>
                </a:moveTo>
                <a:lnTo>
                  <a:pt x="242" y="640"/>
                </a:lnTo>
                <a:lnTo>
                  <a:pt x="242" y="678"/>
                </a:lnTo>
                <a:lnTo>
                  <a:pt x="379" y="678"/>
                </a:lnTo>
                <a:lnTo>
                  <a:pt x="414" y="678"/>
                </a:lnTo>
                <a:lnTo>
                  <a:pt x="449" y="678"/>
                </a:lnTo>
                <a:lnTo>
                  <a:pt x="449" y="640"/>
                </a:lnTo>
                <a:lnTo>
                  <a:pt x="414" y="640"/>
                </a:lnTo>
                <a:lnTo>
                  <a:pt x="379" y="640"/>
                </a:lnTo>
                <a:lnTo>
                  <a:pt x="345" y="6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6" name="Freeform 132"/>
          <p:cNvSpPr>
            <a:spLocks noChangeArrowheads="1"/>
          </p:cNvSpPr>
          <p:nvPr/>
        </p:nvSpPr>
        <p:spPr bwMode="auto">
          <a:xfrm>
            <a:off x="2790856" y="2040695"/>
            <a:ext cx="169938" cy="184339"/>
          </a:xfrm>
          <a:custGeom>
            <a:avLst/>
            <a:gdLst/>
            <a:ahLst/>
            <a:cxnLst>
              <a:cxn ang="0">
                <a:pos x="172" y="38"/>
              </a:cxn>
              <a:cxn ang="0">
                <a:pos x="138" y="38"/>
              </a:cxn>
              <a:cxn ang="0">
                <a:pos x="70" y="75"/>
              </a:cxn>
              <a:cxn ang="0">
                <a:pos x="34" y="114"/>
              </a:cxn>
              <a:cxn ang="0">
                <a:pos x="34" y="188"/>
              </a:cxn>
              <a:cxn ang="0">
                <a:pos x="0" y="188"/>
              </a:cxn>
              <a:cxn ang="0">
                <a:pos x="34" y="264"/>
              </a:cxn>
              <a:cxn ang="0">
                <a:pos x="70" y="302"/>
              </a:cxn>
              <a:cxn ang="0">
                <a:pos x="104" y="338"/>
              </a:cxn>
              <a:cxn ang="0">
                <a:pos x="172" y="338"/>
              </a:cxn>
              <a:cxn ang="0">
                <a:pos x="207" y="377"/>
              </a:cxn>
              <a:cxn ang="0">
                <a:pos x="138" y="377"/>
              </a:cxn>
              <a:cxn ang="0">
                <a:pos x="104" y="377"/>
              </a:cxn>
              <a:cxn ang="0">
                <a:pos x="104" y="415"/>
              </a:cxn>
              <a:cxn ang="0">
                <a:pos x="104" y="452"/>
              </a:cxn>
              <a:cxn ang="0">
                <a:pos x="138" y="490"/>
              </a:cxn>
              <a:cxn ang="0">
                <a:pos x="172" y="527"/>
              </a:cxn>
              <a:cxn ang="0">
                <a:pos x="207" y="527"/>
              </a:cxn>
              <a:cxn ang="0">
                <a:pos x="242" y="565"/>
              </a:cxn>
              <a:cxn ang="0">
                <a:pos x="275" y="527"/>
              </a:cxn>
              <a:cxn ang="0">
                <a:pos x="242" y="490"/>
              </a:cxn>
              <a:cxn ang="0">
                <a:pos x="242" y="452"/>
              </a:cxn>
              <a:cxn ang="0">
                <a:pos x="242" y="415"/>
              </a:cxn>
              <a:cxn ang="0">
                <a:pos x="275" y="415"/>
              </a:cxn>
              <a:cxn ang="0">
                <a:pos x="275" y="377"/>
              </a:cxn>
              <a:cxn ang="0">
                <a:pos x="242" y="338"/>
              </a:cxn>
              <a:cxn ang="0">
                <a:pos x="242" y="302"/>
              </a:cxn>
              <a:cxn ang="0">
                <a:pos x="242" y="264"/>
              </a:cxn>
              <a:cxn ang="0">
                <a:pos x="275" y="264"/>
              </a:cxn>
              <a:cxn ang="0">
                <a:pos x="242" y="150"/>
              </a:cxn>
              <a:cxn ang="0">
                <a:pos x="242" y="114"/>
              </a:cxn>
              <a:cxn ang="0">
                <a:pos x="275" y="114"/>
              </a:cxn>
              <a:cxn ang="0">
                <a:pos x="275" y="188"/>
              </a:cxn>
              <a:cxn ang="0">
                <a:pos x="310" y="227"/>
              </a:cxn>
              <a:cxn ang="0">
                <a:pos x="345" y="188"/>
              </a:cxn>
              <a:cxn ang="0">
                <a:pos x="345" y="150"/>
              </a:cxn>
              <a:cxn ang="0">
                <a:pos x="345" y="114"/>
              </a:cxn>
              <a:cxn ang="0">
                <a:pos x="414" y="75"/>
              </a:cxn>
              <a:cxn ang="0">
                <a:pos x="482" y="75"/>
              </a:cxn>
              <a:cxn ang="0">
                <a:pos x="518" y="38"/>
              </a:cxn>
              <a:cxn ang="0">
                <a:pos x="518" y="0"/>
              </a:cxn>
              <a:cxn ang="0">
                <a:pos x="414" y="38"/>
              </a:cxn>
              <a:cxn ang="0">
                <a:pos x="345" y="0"/>
              </a:cxn>
              <a:cxn ang="0">
                <a:pos x="242" y="38"/>
              </a:cxn>
              <a:cxn ang="0">
                <a:pos x="207" y="38"/>
              </a:cxn>
              <a:cxn ang="0">
                <a:pos x="172" y="38"/>
              </a:cxn>
            </a:cxnLst>
            <a:rect l="0" t="0" r="r" b="b"/>
            <a:pathLst>
              <a:path w="519" h="566">
                <a:moveTo>
                  <a:pt x="172" y="38"/>
                </a:moveTo>
                <a:lnTo>
                  <a:pt x="138" y="38"/>
                </a:lnTo>
                <a:lnTo>
                  <a:pt x="70" y="75"/>
                </a:lnTo>
                <a:lnTo>
                  <a:pt x="34" y="114"/>
                </a:lnTo>
                <a:lnTo>
                  <a:pt x="34" y="188"/>
                </a:lnTo>
                <a:lnTo>
                  <a:pt x="0" y="188"/>
                </a:lnTo>
                <a:lnTo>
                  <a:pt x="34" y="264"/>
                </a:lnTo>
                <a:lnTo>
                  <a:pt x="70" y="302"/>
                </a:lnTo>
                <a:lnTo>
                  <a:pt x="104" y="338"/>
                </a:lnTo>
                <a:lnTo>
                  <a:pt x="172" y="338"/>
                </a:lnTo>
                <a:lnTo>
                  <a:pt x="207" y="377"/>
                </a:lnTo>
                <a:lnTo>
                  <a:pt x="138" y="377"/>
                </a:lnTo>
                <a:lnTo>
                  <a:pt x="104" y="377"/>
                </a:lnTo>
                <a:lnTo>
                  <a:pt x="104" y="415"/>
                </a:lnTo>
                <a:lnTo>
                  <a:pt x="104" y="452"/>
                </a:lnTo>
                <a:lnTo>
                  <a:pt x="138" y="490"/>
                </a:lnTo>
                <a:lnTo>
                  <a:pt x="172" y="527"/>
                </a:lnTo>
                <a:lnTo>
                  <a:pt x="207" y="527"/>
                </a:lnTo>
                <a:lnTo>
                  <a:pt x="242" y="565"/>
                </a:lnTo>
                <a:lnTo>
                  <a:pt x="275" y="527"/>
                </a:lnTo>
                <a:lnTo>
                  <a:pt x="242" y="490"/>
                </a:lnTo>
                <a:lnTo>
                  <a:pt x="242" y="452"/>
                </a:lnTo>
                <a:lnTo>
                  <a:pt x="242" y="415"/>
                </a:lnTo>
                <a:lnTo>
                  <a:pt x="275" y="415"/>
                </a:lnTo>
                <a:lnTo>
                  <a:pt x="275" y="377"/>
                </a:lnTo>
                <a:lnTo>
                  <a:pt x="242" y="338"/>
                </a:lnTo>
                <a:lnTo>
                  <a:pt x="242" y="302"/>
                </a:lnTo>
                <a:lnTo>
                  <a:pt x="242" y="264"/>
                </a:lnTo>
                <a:lnTo>
                  <a:pt x="275" y="264"/>
                </a:lnTo>
                <a:lnTo>
                  <a:pt x="242" y="150"/>
                </a:lnTo>
                <a:lnTo>
                  <a:pt x="242" y="114"/>
                </a:lnTo>
                <a:lnTo>
                  <a:pt x="275" y="114"/>
                </a:lnTo>
                <a:lnTo>
                  <a:pt x="275" y="188"/>
                </a:lnTo>
                <a:lnTo>
                  <a:pt x="310" y="227"/>
                </a:lnTo>
                <a:lnTo>
                  <a:pt x="345" y="188"/>
                </a:lnTo>
                <a:lnTo>
                  <a:pt x="345" y="150"/>
                </a:lnTo>
                <a:lnTo>
                  <a:pt x="345" y="114"/>
                </a:lnTo>
                <a:lnTo>
                  <a:pt x="414" y="75"/>
                </a:lnTo>
                <a:lnTo>
                  <a:pt x="482" y="75"/>
                </a:lnTo>
                <a:lnTo>
                  <a:pt x="518" y="38"/>
                </a:lnTo>
                <a:lnTo>
                  <a:pt x="518" y="0"/>
                </a:lnTo>
                <a:lnTo>
                  <a:pt x="414" y="38"/>
                </a:lnTo>
                <a:lnTo>
                  <a:pt x="345" y="0"/>
                </a:lnTo>
                <a:lnTo>
                  <a:pt x="242" y="38"/>
                </a:lnTo>
                <a:lnTo>
                  <a:pt x="207" y="38"/>
                </a:lnTo>
                <a:lnTo>
                  <a:pt x="172" y="38"/>
                </a:lnTo>
              </a:path>
            </a:pathLst>
          </a:custGeom>
          <a:noFill/>
          <a:ln w="3600">
            <a:solidFill>
              <a:srgbClr val="000000"/>
            </a:solidFill>
            <a:round/>
            <a:headEnd/>
            <a:tailEnd/>
          </a:ln>
          <a:effectLst/>
        </p:spPr>
        <p:txBody>
          <a:bodyPr/>
          <a:lstStyle/>
          <a:p>
            <a:endParaRPr lang="es-ES_tradnl" sz="1633"/>
          </a:p>
        </p:txBody>
      </p:sp>
      <p:sp>
        <p:nvSpPr>
          <p:cNvPr id="11397" name="Freeform 133"/>
          <p:cNvSpPr>
            <a:spLocks noChangeArrowheads="1"/>
          </p:cNvSpPr>
          <p:nvPr/>
        </p:nvSpPr>
        <p:spPr bwMode="auto">
          <a:xfrm>
            <a:off x="2870064" y="2249517"/>
            <a:ext cx="67687" cy="12962"/>
          </a:xfrm>
          <a:custGeom>
            <a:avLst/>
            <a:gdLst/>
            <a:ahLst/>
            <a:cxnLst>
              <a:cxn ang="0">
                <a:pos x="103" y="0"/>
              </a:cxn>
              <a:cxn ang="0">
                <a:pos x="0" y="0"/>
              </a:cxn>
              <a:cxn ang="0">
                <a:pos x="0" y="38"/>
              </a:cxn>
              <a:cxn ang="0">
                <a:pos x="138" y="38"/>
              </a:cxn>
              <a:cxn ang="0">
                <a:pos x="172" y="38"/>
              </a:cxn>
              <a:cxn ang="0">
                <a:pos x="207" y="38"/>
              </a:cxn>
              <a:cxn ang="0">
                <a:pos x="207" y="0"/>
              </a:cxn>
              <a:cxn ang="0">
                <a:pos x="172" y="0"/>
              </a:cxn>
              <a:cxn ang="0">
                <a:pos x="138" y="0"/>
              </a:cxn>
              <a:cxn ang="0">
                <a:pos x="103" y="0"/>
              </a:cxn>
            </a:cxnLst>
            <a:rect l="0" t="0" r="r" b="b"/>
            <a:pathLst>
              <a:path w="208" h="39">
                <a:moveTo>
                  <a:pt x="103" y="0"/>
                </a:moveTo>
                <a:lnTo>
                  <a:pt x="0" y="0"/>
                </a:lnTo>
                <a:lnTo>
                  <a:pt x="0" y="38"/>
                </a:lnTo>
                <a:lnTo>
                  <a:pt x="138" y="38"/>
                </a:lnTo>
                <a:lnTo>
                  <a:pt x="172" y="38"/>
                </a:lnTo>
                <a:lnTo>
                  <a:pt x="207" y="38"/>
                </a:lnTo>
                <a:lnTo>
                  <a:pt x="207" y="0"/>
                </a:lnTo>
                <a:lnTo>
                  <a:pt x="172" y="0"/>
                </a:lnTo>
                <a:lnTo>
                  <a:pt x="138" y="0"/>
                </a:lnTo>
                <a:lnTo>
                  <a:pt x="103" y="0"/>
                </a:lnTo>
              </a:path>
            </a:pathLst>
          </a:custGeom>
          <a:noFill/>
          <a:ln w="3600">
            <a:solidFill>
              <a:srgbClr val="000000"/>
            </a:solidFill>
            <a:round/>
            <a:headEnd/>
            <a:tailEnd/>
          </a:ln>
          <a:effectLst/>
        </p:spPr>
        <p:txBody>
          <a:bodyPr/>
          <a:lstStyle/>
          <a:p>
            <a:endParaRPr lang="es-ES_tradnl" sz="1633"/>
          </a:p>
        </p:txBody>
      </p:sp>
      <p:sp>
        <p:nvSpPr>
          <p:cNvPr id="11398" name="Freeform 134"/>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399" name="Freeform 135"/>
          <p:cNvSpPr>
            <a:spLocks noChangeArrowheads="1"/>
          </p:cNvSpPr>
          <p:nvPr/>
        </p:nvSpPr>
        <p:spPr bwMode="auto">
          <a:xfrm>
            <a:off x="2800937" y="2003251"/>
            <a:ext cx="56165" cy="61926"/>
          </a:xfrm>
          <a:custGeom>
            <a:avLst/>
            <a:gdLst/>
            <a:ahLst/>
            <a:cxnLst>
              <a:cxn ang="0">
                <a:pos x="172" y="150"/>
              </a:cxn>
              <a:cxn ang="0">
                <a:pos x="103" y="0"/>
              </a:cxn>
              <a:cxn ang="0">
                <a:pos x="70" y="37"/>
              </a:cxn>
              <a:cxn ang="0">
                <a:pos x="0" y="37"/>
              </a:cxn>
              <a:cxn ang="0">
                <a:pos x="0" y="150"/>
              </a:cxn>
              <a:cxn ang="0">
                <a:pos x="34" y="187"/>
              </a:cxn>
              <a:cxn ang="0">
                <a:pos x="103" y="150"/>
              </a:cxn>
              <a:cxn ang="0">
                <a:pos x="138" y="150"/>
              </a:cxn>
              <a:cxn ang="0">
                <a:pos x="172" y="150"/>
              </a:cxn>
            </a:cxnLst>
            <a:rect l="0" t="0" r="r" b="b"/>
            <a:pathLst>
              <a:path w="173" h="188">
                <a:moveTo>
                  <a:pt x="172" y="150"/>
                </a:moveTo>
                <a:lnTo>
                  <a:pt x="103" y="0"/>
                </a:lnTo>
                <a:lnTo>
                  <a:pt x="70" y="37"/>
                </a:lnTo>
                <a:lnTo>
                  <a:pt x="0" y="37"/>
                </a:lnTo>
                <a:lnTo>
                  <a:pt x="0" y="150"/>
                </a:lnTo>
                <a:lnTo>
                  <a:pt x="34" y="187"/>
                </a:lnTo>
                <a:lnTo>
                  <a:pt x="103" y="150"/>
                </a:lnTo>
                <a:lnTo>
                  <a:pt x="138" y="150"/>
                </a:lnTo>
                <a:lnTo>
                  <a:pt x="172" y="150"/>
                </a:lnTo>
              </a:path>
            </a:pathLst>
          </a:custGeom>
          <a:noFill/>
          <a:ln w="3600">
            <a:solidFill>
              <a:srgbClr val="000000"/>
            </a:solidFill>
            <a:round/>
            <a:headEnd/>
            <a:tailEnd/>
          </a:ln>
          <a:effectLst/>
        </p:spPr>
        <p:txBody>
          <a:bodyPr/>
          <a:lstStyle/>
          <a:p>
            <a:endParaRPr lang="es-ES_tradnl" sz="1633"/>
          </a:p>
        </p:txBody>
      </p:sp>
      <p:sp>
        <p:nvSpPr>
          <p:cNvPr id="11400" name="Freeform 136"/>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1" name="Freeform 137"/>
          <p:cNvSpPr>
            <a:spLocks noChangeArrowheads="1"/>
          </p:cNvSpPr>
          <p:nvPr/>
        </p:nvSpPr>
        <p:spPr bwMode="auto">
          <a:xfrm>
            <a:off x="2756290" y="1991732"/>
            <a:ext cx="56166" cy="110891"/>
          </a:xfrm>
          <a:custGeom>
            <a:avLst/>
            <a:gdLst/>
            <a:ahLst/>
            <a:cxnLst>
              <a:cxn ang="0">
                <a:pos x="104" y="338"/>
              </a:cxn>
              <a:cxn ang="0">
                <a:pos x="70" y="301"/>
              </a:cxn>
              <a:cxn ang="0">
                <a:pos x="70" y="150"/>
              </a:cxn>
              <a:cxn ang="0">
                <a:pos x="34" y="114"/>
              </a:cxn>
              <a:cxn ang="0">
                <a:pos x="0" y="75"/>
              </a:cxn>
              <a:cxn ang="0">
                <a:pos x="34" y="75"/>
              </a:cxn>
              <a:cxn ang="0">
                <a:pos x="70" y="0"/>
              </a:cxn>
              <a:cxn ang="0">
                <a:pos x="104" y="38"/>
              </a:cxn>
              <a:cxn ang="0">
                <a:pos x="139" y="75"/>
              </a:cxn>
              <a:cxn ang="0">
                <a:pos x="139" y="188"/>
              </a:cxn>
              <a:cxn ang="0">
                <a:pos x="173" y="226"/>
              </a:cxn>
              <a:cxn ang="0">
                <a:pos x="139" y="264"/>
              </a:cxn>
              <a:cxn ang="0">
                <a:pos x="139" y="338"/>
              </a:cxn>
              <a:cxn ang="0">
                <a:pos x="104" y="338"/>
              </a:cxn>
            </a:cxnLst>
            <a:rect l="0" t="0" r="r" b="b"/>
            <a:pathLst>
              <a:path w="174" h="339">
                <a:moveTo>
                  <a:pt x="104" y="338"/>
                </a:moveTo>
                <a:lnTo>
                  <a:pt x="70" y="301"/>
                </a:lnTo>
                <a:lnTo>
                  <a:pt x="70" y="150"/>
                </a:lnTo>
                <a:lnTo>
                  <a:pt x="34" y="114"/>
                </a:lnTo>
                <a:lnTo>
                  <a:pt x="0" y="75"/>
                </a:lnTo>
                <a:lnTo>
                  <a:pt x="34" y="75"/>
                </a:lnTo>
                <a:lnTo>
                  <a:pt x="70" y="0"/>
                </a:lnTo>
                <a:lnTo>
                  <a:pt x="104" y="38"/>
                </a:lnTo>
                <a:lnTo>
                  <a:pt x="139" y="75"/>
                </a:lnTo>
                <a:lnTo>
                  <a:pt x="139" y="188"/>
                </a:lnTo>
                <a:lnTo>
                  <a:pt x="173" y="226"/>
                </a:lnTo>
                <a:lnTo>
                  <a:pt x="139" y="264"/>
                </a:lnTo>
                <a:lnTo>
                  <a:pt x="139" y="338"/>
                </a:lnTo>
                <a:lnTo>
                  <a:pt x="104" y="338"/>
                </a:lnTo>
              </a:path>
            </a:pathLst>
          </a:custGeom>
          <a:noFill/>
          <a:ln w="3600">
            <a:solidFill>
              <a:srgbClr val="000000"/>
            </a:solidFill>
            <a:round/>
            <a:headEnd/>
            <a:tailEnd/>
          </a:ln>
          <a:effectLst/>
        </p:spPr>
        <p:txBody>
          <a:bodyPr/>
          <a:lstStyle/>
          <a:p>
            <a:endParaRPr lang="es-ES_tradnl" sz="1633"/>
          </a:p>
        </p:txBody>
      </p:sp>
      <p:sp>
        <p:nvSpPr>
          <p:cNvPr id="11402" name="Freeform 138"/>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3" name="Freeform 139"/>
          <p:cNvSpPr>
            <a:spLocks noChangeArrowheads="1"/>
          </p:cNvSpPr>
          <p:nvPr/>
        </p:nvSpPr>
        <p:spPr bwMode="auto">
          <a:xfrm>
            <a:off x="2835501" y="1929803"/>
            <a:ext cx="169938" cy="122413"/>
          </a:xfrm>
          <a:custGeom>
            <a:avLst/>
            <a:gdLst/>
            <a:ahLst/>
            <a:cxnLst>
              <a:cxn ang="0">
                <a:pos x="518" y="75"/>
              </a:cxn>
              <a:cxn ang="0">
                <a:pos x="518" y="112"/>
              </a:cxn>
              <a:cxn ang="0">
                <a:pos x="518" y="150"/>
              </a:cxn>
              <a:cxn ang="0">
                <a:pos x="518" y="187"/>
              </a:cxn>
              <a:cxn ang="0">
                <a:pos x="484" y="226"/>
              </a:cxn>
              <a:cxn ang="0">
                <a:pos x="484" y="301"/>
              </a:cxn>
              <a:cxn ang="0">
                <a:pos x="414" y="337"/>
              </a:cxn>
              <a:cxn ang="0">
                <a:pos x="380" y="337"/>
              </a:cxn>
              <a:cxn ang="0">
                <a:pos x="276" y="376"/>
              </a:cxn>
              <a:cxn ang="0">
                <a:pos x="207" y="337"/>
              </a:cxn>
              <a:cxn ang="0">
                <a:pos x="104" y="376"/>
              </a:cxn>
              <a:cxn ang="0">
                <a:pos x="70" y="376"/>
              </a:cxn>
              <a:cxn ang="0">
                <a:pos x="0" y="226"/>
              </a:cxn>
              <a:cxn ang="0">
                <a:pos x="0" y="150"/>
              </a:cxn>
              <a:cxn ang="0">
                <a:pos x="0" y="75"/>
              </a:cxn>
              <a:cxn ang="0">
                <a:pos x="0" y="37"/>
              </a:cxn>
              <a:cxn ang="0">
                <a:pos x="34" y="37"/>
              </a:cxn>
              <a:cxn ang="0">
                <a:pos x="34" y="0"/>
              </a:cxn>
              <a:cxn ang="0">
                <a:pos x="70" y="0"/>
              </a:cxn>
              <a:cxn ang="0">
                <a:pos x="70" y="37"/>
              </a:cxn>
              <a:cxn ang="0">
                <a:pos x="104" y="75"/>
              </a:cxn>
              <a:cxn ang="0">
                <a:pos x="173" y="112"/>
              </a:cxn>
              <a:cxn ang="0">
                <a:pos x="207" y="112"/>
              </a:cxn>
              <a:cxn ang="0">
                <a:pos x="310" y="112"/>
              </a:cxn>
              <a:cxn ang="0">
                <a:pos x="414" y="75"/>
              </a:cxn>
              <a:cxn ang="0">
                <a:pos x="518" y="75"/>
              </a:cxn>
            </a:cxnLst>
            <a:rect l="0" t="0" r="r" b="b"/>
            <a:pathLst>
              <a:path w="519" h="377">
                <a:moveTo>
                  <a:pt x="518" y="75"/>
                </a:moveTo>
                <a:lnTo>
                  <a:pt x="518" y="112"/>
                </a:lnTo>
                <a:lnTo>
                  <a:pt x="518" y="150"/>
                </a:lnTo>
                <a:lnTo>
                  <a:pt x="518" y="187"/>
                </a:lnTo>
                <a:lnTo>
                  <a:pt x="484" y="226"/>
                </a:lnTo>
                <a:lnTo>
                  <a:pt x="484" y="301"/>
                </a:lnTo>
                <a:lnTo>
                  <a:pt x="414" y="337"/>
                </a:lnTo>
                <a:lnTo>
                  <a:pt x="380" y="337"/>
                </a:lnTo>
                <a:lnTo>
                  <a:pt x="276" y="376"/>
                </a:lnTo>
                <a:lnTo>
                  <a:pt x="207" y="337"/>
                </a:lnTo>
                <a:lnTo>
                  <a:pt x="104" y="376"/>
                </a:lnTo>
                <a:lnTo>
                  <a:pt x="70" y="376"/>
                </a:lnTo>
                <a:lnTo>
                  <a:pt x="0" y="226"/>
                </a:lnTo>
                <a:lnTo>
                  <a:pt x="0" y="150"/>
                </a:lnTo>
                <a:lnTo>
                  <a:pt x="0" y="75"/>
                </a:lnTo>
                <a:lnTo>
                  <a:pt x="0" y="37"/>
                </a:lnTo>
                <a:lnTo>
                  <a:pt x="34" y="37"/>
                </a:lnTo>
                <a:lnTo>
                  <a:pt x="34" y="0"/>
                </a:lnTo>
                <a:lnTo>
                  <a:pt x="70" y="0"/>
                </a:lnTo>
                <a:lnTo>
                  <a:pt x="70" y="37"/>
                </a:lnTo>
                <a:lnTo>
                  <a:pt x="104" y="75"/>
                </a:lnTo>
                <a:lnTo>
                  <a:pt x="173" y="112"/>
                </a:lnTo>
                <a:lnTo>
                  <a:pt x="207" y="112"/>
                </a:lnTo>
                <a:lnTo>
                  <a:pt x="310" y="112"/>
                </a:lnTo>
                <a:lnTo>
                  <a:pt x="414" y="75"/>
                </a:lnTo>
                <a:lnTo>
                  <a:pt x="518" y="75"/>
                </a:lnTo>
              </a:path>
            </a:pathLst>
          </a:custGeom>
          <a:noFill/>
          <a:ln w="3600">
            <a:solidFill>
              <a:srgbClr val="000000"/>
            </a:solidFill>
            <a:round/>
            <a:headEnd/>
            <a:tailEnd/>
          </a:ln>
          <a:effectLst/>
        </p:spPr>
        <p:txBody>
          <a:bodyPr/>
          <a:lstStyle/>
          <a:p>
            <a:endParaRPr lang="es-ES_tradnl" sz="1633"/>
          </a:p>
        </p:txBody>
      </p:sp>
      <p:sp>
        <p:nvSpPr>
          <p:cNvPr id="11404" name="Freeform 140"/>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5" name="Freeform 141"/>
          <p:cNvSpPr>
            <a:spLocks noChangeArrowheads="1"/>
          </p:cNvSpPr>
          <p:nvPr/>
        </p:nvSpPr>
        <p:spPr bwMode="auto">
          <a:xfrm>
            <a:off x="2733248" y="1867878"/>
            <a:ext cx="113772" cy="148335"/>
          </a:xfrm>
          <a:custGeom>
            <a:avLst/>
            <a:gdLst/>
            <a:ahLst/>
            <a:cxnLst>
              <a:cxn ang="0">
                <a:pos x="70" y="451"/>
              </a:cxn>
              <a:cxn ang="0">
                <a:pos x="0" y="415"/>
              </a:cxn>
              <a:cxn ang="0">
                <a:pos x="35" y="339"/>
              </a:cxn>
              <a:cxn ang="0">
                <a:pos x="70" y="301"/>
              </a:cxn>
              <a:cxn ang="0">
                <a:pos x="70" y="189"/>
              </a:cxn>
              <a:cxn ang="0">
                <a:pos x="70" y="150"/>
              </a:cxn>
              <a:cxn ang="0">
                <a:pos x="70" y="114"/>
              </a:cxn>
              <a:cxn ang="0">
                <a:pos x="70" y="76"/>
              </a:cxn>
              <a:cxn ang="0">
                <a:pos x="70" y="38"/>
              </a:cxn>
              <a:cxn ang="0">
                <a:pos x="70" y="0"/>
              </a:cxn>
              <a:cxn ang="0">
                <a:pos x="104" y="0"/>
              </a:cxn>
              <a:cxn ang="0">
                <a:pos x="173" y="0"/>
              </a:cxn>
              <a:cxn ang="0">
                <a:pos x="243" y="76"/>
              </a:cxn>
              <a:cxn ang="0">
                <a:pos x="243" y="114"/>
              </a:cxn>
              <a:cxn ang="0">
                <a:pos x="310" y="150"/>
              </a:cxn>
              <a:cxn ang="0">
                <a:pos x="346" y="150"/>
              </a:cxn>
              <a:cxn ang="0">
                <a:pos x="346" y="189"/>
              </a:cxn>
              <a:cxn ang="0">
                <a:pos x="310" y="227"/>
              </a:cxn>
              <a:cxn ang="0">
                <a:pos x="310" y="264"/>
              </a:cxn>
              <a:cxn ang="0">
                <a:pos x="310" y="339"/>
              </a:cxn>
              <a:cxn ang="0">
                <a:pos x="310" y="415"/>
              </a:cxn>
              <a:cxn ang="0">
                <a:pos x="277" y="451"/>
              </a:cxn>
              <a:cxn ang="0">
                <a:pos x="208" y="451"/>
              </a:cxn>
              <a:cxn ang="0">
                <a:pos x="173" y="415"/>
              </a:cxn>
              <a:cxn ang="0">
                <a:pos x="139" y="377"/>
              </a:cxn>
              <a:cxn ang="0">
                <a:pos x="104" y="451"/>
              </a:cxn>
              <a:cxn ang="0">
                <a:pos x="70" y="451"/>
              </a:cxn>
            </a:cxnLst>
            <a:rect l="0" t="0" r="r" b="b"/>
            <a:pathLst>
              <a:path w="347" h="452">
                <a:moveTo>
                  <a:pt x="70" y="451"/>
                </a:moveTo>
                <a:lnTo>
                  <a:pt x="0" y="415"/>
                </a:lnTo>
                <a:lnTo>
                  <a:pt x="35" y="339"/>
                </a:lnTo>
                <a:lnTo>
                  <a:pt x="70" y="301"/>
                </a:lnTo>
                <a:lnTo>
                  <a:pt x="70" y="189"/>
                </a:lnTo>
                <a:lnTo>
                  <a:pt x="70" y="150"/>
                </a:lnTo>
                <a:lnTo>
                  <a:pt x="70" y="114"/>
                </a:lnTo>
                <a:lnTo>
                  <a:pt x="70" y="76"/>
                </a:lnTo>
                <a:lnTo>
                  <a:pt x="70" y="38"/>
                </a:lnTo>
                <a:lnTo>
                  <a:pt x="70" y="0"/>
                </a:lnTo>
                <a:lnTo>
                  <a:pt x="104" y="0"/>
                </a:lnTo>
                <a:lnTo>
                  <a:pt x="173" y="0"/>
                </a:lnTo>
                <a:lnTo>
                  <a:pt x="243" y="76"/>
                </a:lnTo>
                <a:lnTo>
                  <a:pt x="243" y="114"/>
                </a:lnTo>
                <a:lnTo>
                  <a:pt x="310" y="150"/>
                </a:lnTo>
                <a:lnTo>
                  <a:pt x="346" y="150"/>
                </a:lnTo>
                <a:lnTo>
                  <a:pt x="346" y="189"/>
                </a:lnTo>
                <a:lnTo>
                  <a:pt x="310" y="227"/>
                </a:lnTo>
                <a:lnTo>
                  <a:pt x="310" y="264"/>
                </a:lnTo>
                <a:lnTo>
                  <a:pt x="310" y="339"/>
                </a:lnTo>
                <a:lnTo>
                  <a:pt x="310" y="415"/>
                </a:lnTo>
                <a:lnTo>
                  <a:pt x="277" y="451"/>
                </a:lnTo>
                <a:lnTo>
                  <a:pt x="208" y="451"/>
                </a:lnTo>
                <a:lnTo>
                  <a:pt x="173" y="415"/>
                </a:lnTo>
                <a:lnTo>
                  <a:pt x="139" y="377"/>
                </a:lnTo>
                <a:lnTo>
                  <a:pt x="104" y="451"/>
                </a:lnTo>
                <a:lnTo>
                  <a:pt x="70" y="451"/>
                </a:lnTo>
              </a:path>
            </a:pathLst>
          </a:custGeom>
          <a:noFill/>
          <a:ln w="3600">
            <a:solidFill>
              <a:srgbClr val="000000"/>
            </a:solidFill>
            <a:round/>
            <a:headEnd/>
            <a:tailEnd/>
          </a:ln>
          <a:effectLst/>
        </p:spPr>
        <p:txBody>
          <a:bodyPr/>
          <a:lstStyle/>
          <a:p>
            <a:endParaRPr lang="es-ES_tradnl" sz="1633"/>
          </a:p>
        </p:txBody>
      </p:sp>
      <p:sp>
        <p:nvSpPr>
          <p:cNvPr id="11406" name="Freeform 142"/>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7" name="Freeform 143"/>
          <p:cNvSpPr>
            <a:spLocks noChangeArrowheads="1"/>
          </p:cNvSpPr>
          <p:nvPr/>
        </p:nvSpPr>
        <p:spPr bwMode="auto">
          <a:xfrm>
            <a:off x="2700126" y="1918282"/>
            <a:ext cx="56165" cy="86409"/>
          </a:xfrm>
          <a:custGeom>
            <a:avLst/>
            <a:gdLst/>
            <a:ahLst/>
            <a:cxnLst>
              <a:cxn ang="0">
                <a:pos x="103" y="264"/>
              </a:cxn>
              <a:cxn ang="0">
                <a:pos x="103" y="227"/>
              </a:cxn>
              <a:cxn ang="0">
                <a:pos x="103" y="189"/>
              </a:cxn>
              <a:cxn ang="0">
                <a:pos x="70" y="189"/>
              </a:cxn>
              <a:cxn ang="0">
                <a:pos x="70" y="150"/>
              </a:cxn>
              <a:cxn ang="0">
                <a:pos x="34" y="114"/>
              </a:cxn>
              <a:cxn ang="0">
                <a:pos x="0" y="39"/>
              </a:cxn>
              <a:cxn ang="0">
                <a:pos x="0" y="0"/>
              </a:cxn>
              <a:cxn ang="0">
                <a:pos x="172" y="0"/>
              </a:cxn>
              <a:cxn ang="0">
                <a:pos x="172" y="39"/>
              </a:cxn>
              <a:cxn ang="0">
                <a:pos x="172" y="150"/>
              </a:cxn>
              <a:cxn ang="0">
                <a:pos x="139" y="189"/>
              </a:cxn>
              <a:cxn ang="0">
                <a:pos x="103" y="264"/>
              </a:cxn>
            </a:cxnLst>
            <a:rect l="0" t="0" r="r" b="b"/>
            <a:pathLst>
              <a:path w="173" h="265">
                <a:moveTo>
                  <a:pt x="103" y="264"/>
                </a:moveTo>
                <a:lnTo>
                  <a:pt x="103" y="227"/>
                </a:lnTo>
                <a:lnTo>
                  <a:pt x="103" y="189"/>
                </a:lnTo>
                <a:lnTo>
                  <a:pt x="70" y="189"/>
                </a:lnTo>
                <a:lnTo>
                  <a:pt x="70" y="150"/>
                </a:lnTo>
                <a:lnTo>
                  <a:pt x="34" y="114"/>
                </a:lnTo>
                <a:lnTo>
                  <a:pt x="0" y="39"/>
                </a:lnTo>
                <a:lnTo>
                  <a:pt x="0" y="0"/>
                </a:lnTo>
                <a:lnTo>
                  <a:pt x="172" y="0"/>
                </a:lnTo>
                <a:lnTo>
                  <a:pt x="172" y="39"/>
                </a:lnTo>
                <a:lnTo>
                  <a:pt x="172" y="150"/>
                </a:lnTo>
                <a:lnTo>
                  <a:pt x="139" y="189"/>
                </a:lnTo>
                <a:lnTo>
                  <a:pt x="103" y="264"/>
                </a:lnTo>
              </a:path>
            </a:pathLst>
          </a:custGeom>
          <a:noFill/>
          <a:ln w="3600">
            <a:solidFill>
              <a:srgbClr val="000000"/>
            </a:solidFill>
            <a:round/>
            <a:headEnd/>
            <a:tailEnd/>
          </a:ln>
          <a:effectLst/>
        </p:spPr>
        <p:txBody>
          <a:bodyPr/>
          <a:lstStyle/>
          <a:p>
            <a:endParaRPr lang="es-ES_tradnl" sz="1633"/>
          </a:p>
        </p:txBody>
      </p:sp>
      <p:sp>
        <p:nvSpPr>
          <p:cNvPr id="11408" name="Freeform 144"/>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09" name="Freeform 145"/>
          <p:cNvSpPr>
            <a:spLocks noChangeArrowheads="1"/>
          </p:cNvSpPr>
          <p:nvPr/>
        </p:nvSpPr>
        <p:spPr bwMode="auto">
          <a:xfrm>
            <a:off x="2620918" y="1856356"/>
            <a:ext cx="135374" cy="123853"/>
          </a:xfrm>
          <a:custGeom>
            <a:avLst/>
            <a:gdLst/>
            <a:ahLst/>
            <a:cxnLst>
              <a:cxn ang="0">
                <a:pos x="276" y="0"/>
              </a:cxn>
              <a:cxn ang="0">
                <a:pos x="310" y="38"/>
              </a:cxn>
              <a:cxn ang="0">
                <a:pos x="345" y="76"/>
              </a:cxn>
              <a:cxn ang="0">
                <a:pos x="380" y="38"/>
              </a:cxn>
              <a:cxn ang="0">
                <a:pos x="414" y="38"/>
              </a:cxn>
              <a:cxn ang="0">
                <a:pos x="414" y="76"/>
              </a:cxn>
              <a:cxn ang="0">
                <a:pos x="414" y="114"/>
              </a:cxn>
              <a:cxn ang="0">
                <a:pos x="414" y="151"/>
              </a:cxn>
              <a:cxn ang="0">
                <a:pos x="414" y="188"/>
              </a:cxn>
              <a:cxn ang="0">
                <a:pos x="242" y="188"/>
              </a:cxn>
              <a:cxn ang="0">
                <a:pos x="242" y="228"/>
              </a:cxn>
              <a:cxn ang="0">
                <a:pos x="242" y="264"/>
              </a:cxn>
              <a:cxn ang="0">
                <a:pos x="276" y="302"/>
              </a:cxn>
              <a:cxn ang="0">
                <a:pos x="310" y="338"/>
              </a:cxn>
              <a:cxn ang="0">
                <a:pos x="310" y="378"/>
              </a:cxn>
              <a:cxn ang="0">
                <a:pos x="345" y="378"/>
              </a:cxn>
              <a:cxn ang="0">
                <a:pos x="276" y="378"/>
              </a:cxn>
              <a:cxn ang="0">
                <a:pos x="207" y="302"/>
              </a:cxn>
              <a:cxn ang="0">
                <a:pos x="173" y="302"/>
              </a:cxn>
              <a:cxn ang="0">
                <a:pos x="173" y="264"/>
              </a:cxn>
              <a:cxn ang="0">
                <a:pos x="173" y="228"/>
              </a:cxn>
              <a:cxn ang="0">
                <a:pos x="173" y="188"/>
              </a:cxn>
              <a:cxn ang="0">
                <a:pos x="138" y="228"/>
              </a:cxn>
              <a:cxn ang="0">
                <a:pos x="104" y="264"/>
              </a:cxn>
              <a:cxn ang="0">
                <a:pos x="70" y="228"/>
              </a:cxn>
              <a:cxn ang="0">
                <a:pos x="70" y="188"/>
              </a:cxn>
              <a:cxn ang="0">
                <a:pos x="104" y="151"/>
              </a:cxn>
              <a:cxn ang="0">
                <a:pos x="104" y="114"/>
              </a:cxn>
              <a:cxn ang="0">
                <a:pos x="35" y="151"/>
              </a:cxn>
              <a:cxn ang="0">
                <a:pos x="0" y="76"/>
              </a:cxn>
              <a:cxn ang="0">
                <a:pos x="70" y="76"/>
              </a:cxn>
              <a:cxn ang="0">
                <a:pos x="104" y="38"/>
              </a:cxn>
              <a:cxn ang="0">
                <a:pos x="207" y="76"/>
              </a:cxn>
              <a:cxn ang="0">
                <a:pos x="242" y="38"/>
              </a:cxn>
              <a:cxn ang="0">
                <a:pos x="276" y="38"/>
              </a:cxn>
              <a:cxn ang="0">
                <a:pos x="276" y="0"/>
              </a:cxn>
            </a:cxnLst>
            <a:rect l="0" t="0" r="r" b="b"/>
            <a:pathLst>
              <a:path w="415" h="379">
                <a:moveTo>
                  <a:pt x="276" y="0"/>
                </a:moveTo>
                <a:lnTo>
                  <a:pt x="310" y="38"/>
                </a:lnTo>
                <a:lnTo>
                  <a:pt x="345" y="76"/>
                </a:lnTo>
                <a:lnTo>
                  <a:pt x="380" y="38"/>
                </a:lnTo>
                <a:lnTo>
                  <a:pt x="414" y="38"/>
                </a:lnTo>
                <a:lnTo>
                  <a:pt x="414" y="76"/>
                </a:lnTo>
                <a:lnTo>
                  <a:pt x="414" y="114"/>
                </a:lnTo>
                <a:lnTo>
                  <a:pt x="414" y="151"/>
                </a:lnTo>
                <a:lnTo>
                  <a:pt x="414" y="188"/>
                </a:lnTo>
                <a:lnTo>
                  <a:pt x="242" y="188"/>
                </a:lnTo>
                <a:lnTo>
                  <a:pt x="242" y="228"/>
                </a:lnTo>
                <a:lnTo>
                  <a:pt x="242" y="264"/>
                </a:lnTo>
                <a:lnTo>
                  <a:pt x="276" y="302"/>
                </a:lnTo>
                <a:lnTo>
                  <a:pt x="310" y="338"/>
                </a:lnTo>
                <a:lnTo>
                  <a:pt x="310" y="378"/>
                </a:lnTo>
                <a:lnTo>
                  <a:pt x="345" y="378"/>
                </a:lnTo>
                <a:lnTo>
                  <a:pt x="276" y="378"/>
                </a:lnTo>
                <a:lnTo>
                  <a:pt x="207" y="302"/>
                </a:lnTo>
                <a:lnTo>
                  <a:pt x="173" y="302"/>
                </a:lnTo>
                <a:lnTo>
                  <a:pt x="173" y="264"/>
                </a:lnTo>
                <a:lnTo>
                  <a:pt x="173" y="228"/>
                </a:lnTo>
                <a:lnTo>
                  <a:pt x="173" y="188"/>
                </a:lnTo>
                <a:lnTo>
                  <a:pt x="138" y="228"/>
                </a:lnTo>
                <a:lnTo>
                  <a:pt x="104" y="264"/>
                </a:lnTo>
                <a:lnTo>
                  <a:pt x="70" y="228"/>
                </a:lnTo>
                <a:lnTo>
                  <a:pt x="70" y="188"/>
                </a:lnTo>
                <a:lnTo>
                  <a:pt x="104" y="151"/>
                </a:lnTo>
                <a:lnTo>
                  <a:pt x="104" y="114"/>
                </a:lnTo>
                <a:lnTo>
                  <a:pt x="35" y="151"/>
                </a:lnTo>
                <a:lnTo>
                  <a:pt x="0" y="76"/>
                </a:lnTo>
                <a:lnTo>
                  <a:pt x="70" y="76"/>
                </a:lnTo>
                <a:lnTo>
                  <a:pt x="104" y="38"/>
                </a:lnTo>
                <a:lnTo>
                  <a:pt x="207" y="76"/>
                </a:lnTo>
                <a:lnTo>
                  <a:pt x="242" y="38"/>
                </a:lnTo>
                <a:lnTo>
                  <a:pt x="276" y="38"/>
                </a:lnTo>
                <a:lnTo>
                  <a:pt x="276" y="0"/>
                </a:lnTo>
              </a:path>
            </a:pathLst>
          </a:custGeom>
          <a:noFill/>
          <a:ln w="3600">
            <a:solidFill>
              <a:srgbClr val="000000"/>
            </a:solidFill>
            <a:round/>
            <a:headEnd/>
            <a:tailEnd/>
          </a:ln>
          <a:effectLst/>
        </p:spPr>
        <p:txBody>
          <a:bodyPr/>
          <a:lstStyle/>
          <a:p>
            <a:endParaRPr lang="es-ES_tradnl" sz="1633"/>
          </a:p>
        </p:txBody>
      </p:sp>
      <p:sp>
        <p:nvSpPr>
          <p:cNvPr id="11410" name="Freeform 146"/>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1" name="Freeform 147"/>
          <p:cNvSpPr>
            <a:spLocks noChangeArrowheads="1"/>
          </p:cNvSpPr>
          <p:nvPr/>
        </p:nvSpPr>
        <p:spPr bwMode="auto">
          <a:xfrm>
            <a:off x="2688605" y="1782908"/>
            <a:ext cx="169938" cy="97930"/>
          </a:xfrm>
          <a:custGeom>
            <a:avLst/>
            <a:gdLst/>
            <a:ahLst/>
            <a:cxnLst>
              <a:cxn ang="0">
                <a:pos x="310" y="263"/>
              </a:cxn>
              <a:cxn ang="0">
                <a:pos x="518" y="75"/>
              </a:cxn>
              <a:cxn ang="0">
                <a:pos x="449" y="0"/>
              </a:cxn>
              <a:cxn ang="0">
                <a:pos x="380" y="0"/>
              </a:cxn>
              <a:cxn ang="0">
                <a:pos x="346" y="0"/>
              </a:cxn>
              <a:cxn ang="0">
                <a:pos x="276" y="38"/>
              </a:cxn>
              <a:cxn ang="0">
                <a:pos x="242" y="38"/>
              </a:cxn>
              <a:cxn ang="0">
                <a:pos x="173" y="75"/>
              </a:cxn>
              <a:cxn ang="0">
                <a:pos x="138" y="38"/>
              </a:cxn>
              <a:cxn ang="0">
                <a:pos x="70" y="38"/>
              </a:cxn>
              <a:cxn ang="0">
                <a:pos x="34" y="38"/>
              </a:cxn>
              <a:cxn ang="0">
                <a:pos x="34" y="75"/>
              </a:cxn>
              <a:cxn ang="0">
                <a:pos x="0" y="113"/>
              </a:cxn>
              <a:cxn ang="0">
                <a:pos x="0" y="150"/>
              </a:cxn>
              <a:cxn ang="0">
                <a:pos x="0" y="188"/>
              </a:cxn>
              <a:cxn ang="0">
                <a:pos x="34" y="188"/>
              </a:cxn>
              <a:cxn ang="0">
                <a:pos x="70" y="226"/>
              </a:cxn>
              <a:cxn ang="0">
                <a:pos x="104" y="263"/>
              </a:cxn>
              <a:cxn ang="0">
                <a:pos x="138" y="301"/>
              </a:cxn>
              <a:cxn ang="0">
                <a:pos x="173" y="263"/>
              </a:cxn>
              <a:cxn ang="0">
                <a:pos x="207" y="263"/>
              </a:cxn>
              <a:cxn ang="0">
                <a:pos x="242" y="263"/>
              </a:cxn>
              <a:cxn ang="0">
                <a:pos x="310" y="263"/>
              </a:cxn>
            </a:cxnLst>
            <a:rect l="0" t="0" r="r" b="b"/>
            <a:pathLst>
              <a:path w="519" h="302">
                <a:moveTo>
                  <a:pt x="310" y="263"/>
                </a:moveTo>
                <a:lnTo>
                  <a:pt x="518" y="75"/>
                </a:lnTo>
                <a:lnTo>
                  <a:pt x="449" y="0"/>
                </a:lnTo>
                <a:lnTo>
                  <a:pt x="380" y="0"/>
                </a:lnTo>
                <a:lnTo>
                  <a:pt x="346" y="0"/>
                </a:lnTo>
                <a:lnTo>
                  <a:pt x="276" y="38"/>
                </a:lnTo>
                <a:lnTo>
                  <a:pt x="242" y="38"/>
                </a:lnTo>
                <a:lnTo>
                  <a:pt x="173" y="75"/>
                </a:lnTo>
                <a:lnTo>
                  <a:pt x="138" y="38"/>
                </a:lnTo>
                <a:lnTo>
                  <a:pt x="70" y="38"/>
                </a:lnTo>
                <a:lnTo>
                  <a:pt x="34" y="38"/>
                </a:lnTo>
                <a:lnTo>
                  <a:pt x="34" y="75"/>
                </a:lnTo>
                <a:lnTo>
                  <a:pt x="0" y="113"/>
                </a:lnTo>
                <a:lnTo>
                  <a:pt x="0" y="150"/>
                </a:lnTo>
                <a:lnTo>
                  <a:pt x="0" y="188"/>
                </a:lnTo>
                <a:lnTo>
                  <a:pt x="34" y="188"/>
                </a:lnTo>
                <a:lnTo>
                  <a:pt x="70" y="226"/>
                </a:lnTo>
                <a:lnTo>
                  <a:pt x="104" y="263"/>
                </a:lnTo>
                <a:lnTo>
                  <a:pt x="138" y="301"/>
                </a:lnTo>
                <a:lnTo>
                  <a:pt x="173" y="263"/>
                </a:lnTo>
                <a:lnTo>
                  <a:pt x="207" y="263"/>
                </a:lnTo>
                <a:lnTo>
                  <a:pt x="242" y="263"/>
                </a:lnTo>
                <a:lnTo>
                  <a:pt x="310" y="263"/>
                </a:lnTo>
              </a:path>
            </a:pathLst>
          </a:custGeom>
          <a:noFill/>
          <a:ln w="3600">
            <a:solidFill>
              <a:srgbClr val="000000"/>
            </a:solidFill>
            <a:round/>
            <a:headEnd/>
            <a:tailEnd/>
          </a:ln>
          <a:effectLst/>
        </p:spPr>
        <p:txBody>
          <a:bodyPr/>
          <a:lstStyle/>
          <a:p>
            <a:endParaRPr lang="es-ES_tradnl" sz="1633"/>
          </a:p>
        </p:txBody>
      </p:sp>
      <p:sp>
        <p:nvSpPr>
          <p:cNvPr id="11412" name="Freeform 148"/>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3" name="Freeform 149"/>
          <p:cNvSpPr>
            <a:spLocks noChangeArrowheads="1"/>
          </p:cNvSpPr>
          <p:nvPr/>
        </p:nvSpPr>
        <p:spPr bwMode="auto">
          <a:xfrm>
            <a:off x="2080861" y="1954286"/>
            <a:ext cx="315393" cy="270748"/>
          </a:xfrm>
          <a:custGeom>
            <a:avLst/>
            <a:gdLst/>
            <a:ahLst/>
            <a:cxnLst>
              <a:cxn ang="0">
                <a:pos x="551" y="37"/>
              </a:cxn>
              <a:cxn ang="0">
                <a:pos x="551" y="76"/>
              </a:cxn>
              <a:cxn ang="0">
                <a:pos x="587" y="113"/>
              </a:cxn>
              <a:cxn ang="0">
                <a:pos x="621" y="113"/>
              </a:cxn>
              <a:cxn ang="0">
                <a:pos x="689" y="150"/>
              </a:cxn>
              <a:cxn ang="0">
                <a:pos x="725" y="150"/>
              </a:cxn>
              <a:cxn ang="0">
                <a:pos x="758" y="113"/>
              </a:cxn>
              <a:cxn ang="0">
                <a:pos x="793" y="150"/>
              </a:cxn>
              <a:cxn ang="0">
                <a:pos x="862" y="150"/>
              </a:cxn>
              <a:cxn ang="0">
                <a:pos x="931" y="187"/>
              </a:cxn>
              <a:cxn ang="0">
                <a:pos x="931" y="150"/>
              </a:cxn>
              <a:cxn ang="0">
                <a:pos x="931" y="187"/>
              </a:cxn>
              <a:cxn ang="0">
                <a:pos x="965" y="227"/>
              </a:cxn>
              <a:cxn ang="0">
                <a:pos x="931" y="263"/>
              </a:cxn>
              <a:cxn ang="0">
                <a:pos x="862" y="301"/>
              </a:cxn>
              <a:cxn ang="0">
                <a:pos x="758" y="377"/>
              </a:cxn>
              <a:cxn ang="0">
                <a:pos x="689" y="413"/>
              </a:cxn>
              <a:cxn ang="0">
                <a:pos x="689" y="490"/>
              </a:cxn>
              <a:cxn ang="0">
                <a:pos x="689" y="527"/>
              </a:cxn>
              <a:cxn ang="0">
                <a:pos x="689" y="565"/>
              </a:cxn>
              <a:cxn ang="0">
                <a:pos x="655" y="601"/>
              </a:cxn>
              <a:cxn ang="0">
                <a:pos x="621" y="640"/>
              </a:cxn>
              <a:cxn ang="0">
                <a:pos x="587" y="678"/>
              </a:cxn>
              <a:cxn ang="0">
                <a:pos x="551" y="678"/>
              </a:cxn>
              <a:cxn ang="0">
                <a:pos x="518" y="753"/>
              </a:cxn>
              <a:cxn ang="0">
                <a:pos x="483" y="790"/>
              </a:cxn>
              <a:cxn ang="0">
                <a:pos x="449" y="790"/>
              </a:cxn>
              <a:cxn ang="0">
                <a:pos x="379" y="790"/>
              </a:cxn>
              <a:cxn ang="0">
                <a:pos x="345" y="790"/>
              </a:cxn>
              <a:cxn ang="0">
                <a:pos x="309" y="790"/>
              </a:cxn>
              <a:cxn ang="0">
                <a:pos x="309" y="828"/>
              </a:cxn>
              <a:cxn ang="0">
                <a:pos x="276" y="828"/>
              </a:cxn>
              <a:cxn ang="0">
                <a:pos x="241" y="790"/>
              </a:cxn>
              <a:cxn ang="0">
                <a:pos x="207" y="753"/>
              </a:cxn>
              <a:cxn ang="0">
                <a:pos x="172" y="715"/>
              </a:cxn>
              <a:cxn ang="0">
                <a:pos x="172" y="640"/>
              </a:cxn>
              <a:cxn ang="0">
                <a:pos x="172" y="565"/>
              </a:cxn>
              <a:cxn ang="0">
                <a:pos x="138" y="451"/>
              </a:cxn>
              <a:cxn ang="0">
                <a:pos x="172" y="337"/>
              </a:cxn>
              <a:cxn ang="0">
                <a:pos x="172" y="301"/>
              </a:cxn>
              <a:cxn ang="0">
                <a:pos x="172" y="263"/>
              </a:cxn>
              <a:cxn ang="0">
                <a:pos x="172" y="227"/>
              </a:cxn>
              <a:cxn ang="0">
                <a:pos x="138" y="227"/>
              </a:cxn>
              <a:cxn ang="0">
                <a:pos x="103" y="227"/>
              </a:cxn>
              <a:cxn ang="0">
                <a:pos x="34" y="187"/>
              </a:cxn>
              <a:cxn ang="0">
                <a:pos x="34" y="150"/>
              </a:cxn>
              <a:cxn ang="0">
                <a:pos x="0" y="150"/>
              </a:cxn>
              <a:cxn ang="0">
                <a:pos x="0" y="113"/>
              </a:cxn>
              <a:cxn ang="0">
                <a:pos x="0" y="76"/>
              </a:cxn>
              <a:cxn ang="0">
                <a:pos x="34" y="76"/>
              </a:cxn>
              <a:cxn ang="0">
                <a:pos x="70" y="37"/>
              </a:cxn>
              <a:cxn ang="0">
                <a:pos x="103" y="0"/>
              </a:cxn>
              <a:cxn ang="0">
                <a:pos x="138" y="0"/>
              </a:cxn>
              <a:cxn ang="0">
                <a:pos x="207" y="37"/>
              </a:cxn>
              <a:cxn ang="0">
                <a:pos x="241" y="37"/>
              </a:cxn>
              <a:cxn ang="0">
                <a:pos x="276" y="0"/>
              </a:cxn>
              <a:cxn ang="0">
                <a:pos x="309" y="0"/>
              </a:cxn>
              <a:cxn ang="0">
                <a:pos x="345" y="0"/>
              </a:cxn>
              <a:cxn ang="0">
                <a:pos x="379" y="37"/>
              </a:cxn>
              <a:cxn ang="0">
                <a:pos x="449" y="37"/>
              </a:cxn>
              <a:cxn ang="0">
                <a:pos x="483" y="37"/>
              </a:cxn>
              <a:cxn ang="0">
                <a:pos x="518" y="37"/>
              </a:cxn>
              <a:cxn ang="0">
                <a:pos x="551" y="37"/>
              </a:cxn>
            </a:cxnLst>
            <a:rect l="0" t="0" r="r" b="b"/>
            <a:pathLst>
              <a:path w="966" h="829">
                <a:moveTo>
                  <a:pt x="551" y="37"/>
                </a:moveTo>
                <a:lnTo>
                  <a:pt x="551" y="76"/>
                </a:lnTo>
                <a:lnTo>
                  <a:pt x="587" y="113"/>
                </a:lnTo>
                <a:lnTo>
                  <a:pt x="621" y="113"/>
                </a:lnTo>
                <a:lnTo>
                  <a:pt x="689" y="150"/>
                </a:lnTo>
                <a:lnTo>
                  <a:pt x="725" y="150"/>
                </a:lnTo>
                <a:lnTo>
                  <a:pt x="758" y="113"/>
                </a:lnTo>
                <a:lnTo>
                  <a:pt x="793" y="150"/>
                </a:lnTo>
                <a:lnTo>
                  <a:pt x="862" y="150"/>
                </a:lnTo>
                <a:lnTo>
                  <a:pt x="931" y="187"/>
                </a:lnTo>
                <a:lnTo>
                  <a:pt x="931" y="150"/>
                </a:lnTo>
                <a:lnTo>
                  <a:pt x="931" y="187"/>
                </a:lnTo>
                <a:lnTo>
                  <a:pt x="965" y="227"/>
                </a:lnTo>
                <a:lnTo>
                  <a:pt x="931" y="263"/>
                </a:lnTo>
                <a:lnTo>
                  <a:pt x="862" y="301"/>
                </a:lnTo>
                <a:lnTo>
                  <a:pt x="758" y="377"/>
                </a:lnTo>
                <a:lnTo>
                  <a:pt x="689" y="413"/>
                </a:lnTo>
                <a:lnTo>
                  <a:pt x="689" y="490"/>
                </a:lnTo>
                <a:lnTo>
                  <a:pt x="689" y="527"/>
                </a:lnTo>
                <a:lnTo>
                  <a:pt x="689" y="565"/>
                </a:lnTo>
                <a:lnTo>
                  <a:pt x="655" y="601"/>
                </a:lnTo>
                <a:lnTo>
                  <a:pt x="621" y="640"/>
                </a:lnTo>
                <a:lnTo>
                  <a:pt x="587" y="678"/>
                </a:lnTo>
                <a:lnTo>
                  <a:pt x="551" y="678"/>
                </a:lnTo>
                <a:lnTo>
                  <a:pt x="518" y="753"/>
                </a:lnTo>
                <a:lnTo>
                  <a:pt x="483" y="790"/>
                </a:lnTo>
                <a:lnTo>
                  <a:pt x="449" y="790"/>
                </a:lnTo>
                <a:lnTo>
                  <a:pt x="379" y="790"/>
                </a:lnTo>
                <a:lnTo>
                  <a:pt x="345" y="790"/>
                </a:lnTo>
                <a:lnTo>
                  <a:pt x="309" y="790"/>
                </a:lnTo>
                <a:lnTo>
                  <a:pt x="309" y="828"/>
                </a:lnTo>
                <a:lnTo>
                  <a:pt x="276" y="828"/>
                </a:lnTo>
                <a:lnTo>
                  <a:pt x="241" y="790"/>
                </a:lnTo>
                <a:lnTo>
                  <a:pt x="207" y="753"/>
                </a:lnTo>
                <a:lnTo>
                  <a:pt x="172" y="715"/>
                </a:lnTo>
                <a:lnTo>
                  <a:pt x="172" y="640"/>
                </a:lnTo>
                <a:lnTo>
                  <a:pt x="172" y="565"/>
                </a:lnTo>
                <a:lnTo>
                  <a:pt x="138" y="451"/>
                </a:lnTo>
                <a:lnTo>
                  <a:pt x="172" y="337"/>
                </a:lnTo>
                <a:lnTo>
                  <a:pt x="172" y="301"/>
                </a:lnTo>
                <a:lnTo>
                  <a:pt x="172" y="263"/>
                </a:lnTo>
                <a:lnTo>
                  <a:pt x="172" y="227"/>
                </a:lnTo>
                <a:lnTo>
                  <a:pt x="138" y="227"/>
                </a:lnTo>
                <a:lnTo>
                  <a:pt x="103" y="227"/>
                </a:lnTo>
                <a:lnTo>
                  <a:pt x="34" y="187"/>
                </a:lnTo>
                <a:lnTo>
                  <a:pt x="34" y="150"/>
                </a:lnTo>
                <a:lnTo>
                  <a:pt x="0" y="150"/>
                </a:lnTo>
                <a:lnTo>
                  <a:pt x="0" y="113"/>
                </a:lnTo>
                <a:lnTo>
                  <a:pt x="0" y="76"/>
                </a:lnTo>
                <a:lnTo>
                  <a:pt x="34" y="76"/>
                </a:lnTo>
                <a:lnTo>
                  <a:pt x="70" y="37"/>
                </a:lnTo>
                <a:lnTo>
                  <a:pt x="103" y="0"/>
                </a:lnTo>
                <a:lnTo>
                  <a:pt x="138" y="0"/>
                </a:lnTo>
                <a:lnTo>
                  <a:pt x="207" y="37"/>
                </a:lnTo>
                <a:lnTo>
                  <a:pt x="241" y="37"/>
                </a:lnTo>
                <a:lnTo>
                  <a:pt x="276" y="0"/>
                </a:lnTo>
                <a:lnTo>
                  <a:pt x="309" y="0"/>
                </a:lnTo>
                <a:lnTo>
                  <a:pt x="345" y="0"/>
                </a:lnTo>
                <a:lnTo>
                  <a:pt x="379" y="37"/>
                </a:lnTo>
                <a:lnTo>
                  <a:pt x="449" y="37"/>
                </a:lnTo>
                <a:lnTo>
                  <a:pt x="483" y="37"/>
                </a:lnTo>
                <a:lnTo>
                  <a:pt x="518" y="37"/>
                </a:lnTo>
                <a:lnTo>
                  <a:pt x="551" y="37"/>
                </a:lnTo>
              </a:path>
            </a:pathLst>
          </a:custGeom>
          <a:noFill/>
          <a:ln w="3600">
            <a:solidFill>
              <a:srgbClr val="000000"/>
            </a:solidFill>
            <a:round/>
            <a:headEnd/>
            <a:tailEnd/>
          </a:ln>
          <a:effectLst/>
        </p:spPr>
        <p:txBody>
          <a:bodyPr/>
          <a:lstStyle/>
          <a:p>
            <a:endParaRPr lang="es-ES_tradnl" sz="1633"/>
          </a:p>
        </p:txBody>
      </p:sp>
      <p:sp>
        <p:nvSpPr>
          <p:cNvPr id="11414" name="Freeform 150"/>
          <p:cNvSpPr>
            <a:spLocks noChangeArrowheads="1"/>
          </p:cNvSpPr>
          <p:nvPr/>
        </p:nvSpPr>
        <p:spPr bwMode="auto">
          <a:xfrm>
            <a:off x="2463942" y="1818914"/>
            <a:ext cx="292350" cy="406123"/>
          </a:xfrm>
          <a:custGeom>
            <a:avLst/>
            <a:gdLst/>
            <a:ahLst/>
            <a:cxnLst>
              <a:cxn ang="0">
                <a:pos x="482" y="188"/>
              </a:cxn>
              <a:cxn ang="0">
                <a:pos x="482" y="264"/>
              </a:cxn>
              <a:cxn ang="0">
                <a:pos x="449" y="339"/>
              </a:cxn>
              <a:cxn ang="0">
                <a:pos x="518" y="451"/>
              </a:cxn>
              <a:cxn ang="0">
                <a:pos x="586" y="491"/>
              </a:cxn>
              <a:cxn ang="0">
                <a:pos x="655" y="641"/>
              </a:cxn>
              <a:cxn ang="0">
                <a:pos x="758" y="678"/>
              </a:cxn>
              <a:cxn ang="0">
                <a:pos x="862" y="791"/>
              </a:cxn>
              <a:cxn ang="0">
                <a:pos x="896" y="828"/>
              </a:cxn>
              <a:cxn ang="0">
                <a:pos x="827" y="865"/>
              </a:cxn>
              <a:cxn ang="0">
                <a:pos x="793" y="865"/>
              </a:cxn>
              <a:cxn ang="0">
                <a:pos x="793" y="942"/>
              </a:cxn>
              <a:cxn ang="0">
                <a:pos x="793" y="979"/>
              </a:cxn>
              <a:cxn ang="0">
                <a:pos x="758" y="1054"/>
              </a:cxn>
              <a:cxn ang="0">
                <a:pos x="689" y="1054"/>
              </a:cxn>
              <a:cxn ang="0">
                <a:pos x="724" y="979"/>
              </a:cxn>
              <a:cxn ang="0">
                <a:pos x="689" y="865"/>
              </a:cxn>
              <a:cxn ang="0">
                <a:pos x="551" y="753"/>
              </a:cxn>
              <a:cxn ang="0">
                <a:pos x="482" y="715"/>
              </a:cxn>
              <a:cxn ang="0">
                <a:pos x="414" y="641"/>
              </a:cxn>
              <a:cxn ang="0">
                <a:pos x="309" y="451"/>
              </a:cxn>
              <a:cxn ang="0">
                <a:pos x="207" y="377"/>
              </a:cxn>
              <a:cxn ang="0">
                <a:pos x="138" y="451"/>
              </a:cxn>
              <a:cxn ang="0">
                <a:pos x="69" y="491"/>
              </a:cxn>
              <a:cxn ang="0">
                <a:pos x="0" y="377"/>
              </a:cxn>
              <a:cxn ang="0">
                <a:pos x="0" y="227"/>
              </a:cxn>
              <a:cxn ang="0">
                <a:pos x="138" y="150"/>
              </a:cxn>
              <a:cxn ang="0">
                <a:pos x="207" y="113"/>
              </a:cxn>
              <a:cxn ang="0">
                <a:pos x="309" y="38"/>
              </a:cxn>
              <a:cxn ang="0">
                <a:pos x="414" y="38"/>
              </a:cxn>
              <a:cxn ang="0">
                <a:pos x="518" y="76"/>
              </a:cxn>
              <a:cxn ang="0">
                <a:pos x="620" y="1054"/>
              </a:cxn>
              <a:cxn ang="0">
                <a:pos x="551" y="1054"/>
              </a:cxn>
              <a:cxn ang="0">
                <a:pos x="482" y="1054"/>
              </a:cxn>
              <a:cxn ang="0">
                <a:pos x="449" y="1130"/>
              </a:cxn>
              <a:cxn ang="0">
                <a:pos x="551" y="1167"/>
              </a:cxn>
              <a:cxn ang="0">
                <a:pos x="655" y="1167"/>
              </a:cxn>
              <a:cxn ang="0">
                <a:pos x="655" y="1054"/>
              </a:cxn>
              <a:cxn ang="0">
                <a:pos x="207" y="753"/>
              </a:cxn>
              <a:cxn ang="0">
                <a:pos x="171" y="791"/>
              </a:cxn>
              <a:cxn ang="0">
                <a:pos x="138" y="828"/>
              </a:cxn>
              <a:cxn ang="0">
                <a:pos x="171" y="942"/>
              </a:cxn>
              <a:cxn ang="0">
                <a:pos x="207" y="942"/>
              </a:cxn>
              <a:cxn ang="0">
                <a:pos x="241" y="791"/>
              </a:cxn>
            </a:cxnLst>
            <a:rect l="0" t="0" r="r" b="b"/>
            <a:pathLst>
              <a:path w="897" h="1243">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close/>
                <a:moveTo>
                  <a:pt x="655" y="1054"/>
                </a:moveTo>
                <a:lnTo>
                  <a:pt x="620" y="1054"/>
                </a:lnTo>
                <a:lnTo>
                  <a:pt x="586" y="1092"/>
                </a:lnTo>
                <a:lnTo>
                  <a:pt x="551" y="1054"/>
                </a:lnTo>
                <a:lnTo>
                  <a:pt x="518" y="1054"/>
                </a:lnTo>
                <a:lnTo>
                  <a:pt x="482" y="1054"/>
                </a:lnTo>
                <a:lnTo>
                  <a:pt x="449" y="1092"/>
                </a:lnTo>
                <a:lnTo>
                  <a:pt x="449" y="1130"/>
                </a:lnTo>
                <a:lnTo>
                  <a:pt x="482" y="1130"/>
                </a:lnTo>
                <a:lnTo>
                  <a:pt x="551" y="1167"/>
                </a:lnTo>
                <a:lnTo>
                  <a:pt x="655" y="1242"/>
                </a:lnTo>
                <a:lnTo>
                  <a:pt x="655" y="1167"/>
                </a:lnTo>
                <a:lnTo>
                  <a:pt x="689" y="1092"/>
                </a:lnTo>
                <a:lnTo>
                  <a:pt x="655" y="1054"/>
                </a:lnTo>
                <a:close/>
                <a:moveTo>
                  <a:pt x="241" y="753"/>
                </a:moveTo>
                <a:lnTo>
                  <a:pt x="207" y="753"/>
                </a:lnTo>
                <a:lnTo>
                  <a:pt x="207" y="791"/>
                </a:lnTo>
                <a:lnTo>
                  <a:pt x="171" y="791"/>
                </a:lnTo>
                <a:lnTo>
                  <a:pt x="138" y="791"/>
                </a:lnTo>
                <a:lnTo>
                  <a:pt x="138" y="828"/>
                </a:lnTo>
                <a:lnTo>
                  <a:pt x="171" y="865"/>
                </a:lnTo>
                <a:lnTo>
                  <a:pt x="171" y="942"/>
                </a:lnTo>
                <a:lnTo>
                  <a:pt x="171" y="979"/>
                </a:lnTo>
                <a:lnTo>
                  <a:pt x="207" y="942"/>
                </a:lnTo>
                <a:lnTo>
                  <a:pt x="241" y="904"/>
                </a:lnTo>
                <a:lnTo>
                  <a:pt x="241" y="791"/>
                </a:lnTo>
                <a:lnTo>
                  <a:pt x="241" y="75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5" name="Freeform 151"/>
          <p:cNvSpPr>
            <a:spLocks noChangeArrowheads="1"/>
          </p:cNvSpPr>
          <p:nvPr/>
        </p:nvSpPr>
        <p:spPr bwMode="auto">
          <a:xfrm>
            <a:off x="2463942" y="1818912"/>
            <a:ext cx="292350" cy="344196"/>
          </a:xfrm>
          <a:custGeom>
            <a:avLst/>
            <a:gdLst/>
            <a:ahLst/>
            <a:cxnLst>
              <a:cxn ang="0">
                <a:pos x="518" y="76"/>
              </a:cxn>
              <a:cxn ang="0">
                <a:pos x="482" y="188"/>
              </a:cxn>
              <a:cxn ang="0">
                <a:pos x="518" y="264"/>
              </a:cxn>
              <a:cxn ang="0">
                <a:pos x="482" y="264"/>
              </a:cxn>
              <a:cxn ang="0">
                <a:pos x="449" y="301"/>
              </a:cxn>
              <a:cxn ang="0">
                <a:pos x="449" y="339"/>
              </a:cxn>
              <a:cxn ang="0">
                <a:pos x="449" y="377"/>
              </a:cxn>
              <a:cxn ang="0">
                <a:pos x="518" y="451"/>
              </a:cxn>
              <a:cxn ang="0">
                <a:pos x="551" y="491"/>
              </a:cxn>
              <a:cxn ang="0">
                <a:pos x="586" y="491"/>
              </a:cxn>
              <a:cxn ang="0">
                <a:pos x="620" y="527"/>
              </a:cxn>
              <a:cxn ang="0">
                <a:pos x="655" y="641"/>
              </a:cxn>
              <a:cxn ang="0">
                <a:pos x="724" y="678"/>
              </a:cxn>
              <a:cxn ang="0">
                <a:pos x="758" y="678"/>
              </a:cxn>
              <a:cxn ang="0">
                <a:pos x="758" y="715"/>
              </a:cxn>
              <a:cxn ang="0">
                <a:pos x="862" y="791"/>
              </a:cxn>
              <a:cxn ang="0">
                <a:pos x="862" y="828"/>
              </a:cxn>
              <a:cxn ang="0">
                <a:pos x="896" y="828"/>
              </a:cxn>
              <a:cxn ang="0">
                <a:pos x="896" y="865"/>
              </a:cxn>
              <a:cxn ang="0">
                <a:pos x="827" y="865"/>
              </a:cxn>
              <a:cxn ang="0">
                <a:pos x="827" y="828"/>
              </a:cxn>
              <a:cxn ang="0">
                <a:pos x="793" y="865"/>
              </a:cxn>
              <a:cxn ang="0">
                <a:pos x="758" y="904"/>
              </a:cxn>
              <a:cxn ang="0">
                <a:pos x="793" y="942"/>
              </a:cxn>
              <a:cxn ang="0">
                <a:pos x="827" y="942"/>
              </a:cxn>
              <a:cxn ang="0">
                <a:pos x="793" y="979"/>
              </a:cxn>
              <a:cxn ang="0">
                <a:pos x="758" y="1016"/>
              </a:cxn>
              <a:cxn ang="0">
                <a:pos x="758" y="1054"/>
              </a:cxn>
              <a:cxn ang="0">
                <a:pos x="724" y="1054"/>
              </a:cxn>
              <a:cxn ang="0">
                <a:pos x="689" y="1054"/>
              </a:cxn>
              <a:cxn ang="0">
                <a:pos x="724" y="1016"/>
              </a:cxn>
              <a:cxn ang="0">
                <a:pos x="724" y="979"/>
              </a:cxn>
              <a:cxn ang="0">
                <a:pos x="724" y="904"/>
              </a:cxn>
              <a:cxn ang="0">
                <a:pos x="689" y="865"/>
              </a:cxn>
              <a:cxn ang="0">
                <a:pos x="586" y="791"/>
              </a:cxn>
              <a:cxn ang="0">
                <a:pos x="551" y="753"/>
              </a:cxn>
              <a:cxn ang="0">
                <a:pos x="518" y="715"/>
              </a:cxn>
              <a:cxn ang="0">
                <a:pos x="482" y="715"/>
              </a:cxn>
              <a:cxn ang="0">
                <a:pos x="449" y="678"/>
              </a:cxn>
              <a:cxn ang="0">
                <a:pos x="414" y="641"/>
              </a:cxn>
              <a:cxn ang="0">
                <a:pos x="345" y="565"/>
              </a:cxn>
              <a:cxn ang="0">
                <a:pos x="309" y="451"/>
              </a:cxn>
              <a:cxn ang="0">
                <a:pos x="241" y="377"/>
              </a:cxn>
              <a:cxn ang="0">
                <a:pos x="207" y="377"/>
              </a:cxn>
              <a:cxn ang="0">
                <a:pos x="138" y="415"/>
              </a:cxn>
              <a:cxn ang="0">
                <a:pos x="138" y="451"/>
              </a:cxn>
              <a:cxn ang="0">
                <a:pos x="103" y="451"/>
              </a:cxn>
              <a:cxn ang="0">
                <a:pos x="69" y="491"/>
              </a:cxn>
              <a:cxn ang="0">
                <a:pos x="33" y="415"/>
              </a:cxn>
              <a:cxn ang="0">
                <a:pos x="0" y="377"/>
              </a:cxn>
              <a:cxn ang="0">
                <a:pos x="0" y="339"/>
              </a:cxn>
              <a:cxn ang="0">
                <a:pos x="0" y="227"/>
              </a:cxn>
              <a:cxn ang="0">
                <a:pos x="0" y="150"/>
              </a:cxn>
              <a:cxn ang="0">
                <a:pos x="138" y="150"/>
              </a:cxn>
              <a:cxn ang="0">
                <a:pos x="171" y="150"/>
              </a:cxn>
              <a:cxn ang="0">
                <a:pos x="207" y="113"/>
              </a:cxn>
              <a:cxn ang="0">
                <a:pos x="241" y="38"/>
              </a:cxn>
              <a:cxn ang="0">
                <a:pos x="309" y="38"/>
              </a:cxn>
              <a:cxn ang="0">
                <a:pos x="378" y="0"/>
              </a:cxn>
              <a:cxn ang="0">
                <a:pos x="414" y="38"/>
              </a:cxn>
              <a:cxn ang="0">
                <a:pos x="449" y="38"/>
              </a:cxn>
              <a:cxn ang="0">
                <a:pos x="518" y="76"/>
              </a:cxn>
            </a:cxnLst>
            <a:rect l="0" t="0" r="r" b="b"/>
            <a:pathLst>
              <a:path w="897" h="1055">
                <a:moveTo>
                  <a:pt x="518" y="76"/>
                </a:moveTo>
                <a:lnTo>
                  <a:pt x="482" y="188"/>
                </a:lnTo>
                <a:lnTo>
                  <a:pt x="518" y="264"/>
                </a:lnTo>
                <a:lnTo>
                  <a:pt x="482" y="264"/>
                </a:lnTo>
                <a:lnTo>
                  <a:pt x="449" y="301"/>
                </a:lnTo>
                <a:lnTo>
                  <a:pt x="449" y="339"/>
                </a:lnTo>
                <a:lnTo>
                  <a:pt x="449" y="377"/>
                </a:lnTo>
                <a:lnTo>
                  <a:pt x="518" y="451"/>
                </a:lnTo>
                <a:lnTo>
                  <a:pt x="551" y="491"/>
                </a:lnTo>
                <a:lnTo>
                  <a:pt x="586" y="491"/>
                </a:lnTo>
                <a:lnTo>
                  <a:pt x="620" y="527"/>
                </a:lnTo>
                <a:lnTo>
                  <a:pt x="655" y="641"/>
                </a:lnTo>
                <a:lnTo>
                  <a:pt x="724" y="678"/>
                </a:lnTo>
                <a:lnTo>
                  <a:pt x="758" y="678"/>
                </a:lnTo>
                <a:lnTo>
                  <a:pt x="758" y="715"/>
                </a:lnTo>
                <a:lnTo>
                  <a:pt x="862" y="791"/>
                </a:lnTo>
                <a:lnTo>
                  <a:pt x="862" y="828"/>
                </a:lnTo>
                <a:lnTo>
                  <a:pt x="896" y="828"/>
                </a:lnTo>
                <a:lnTo>
                  <a:pt x="896" y="865"/>
                </a:lnTo>
                <a:lnTo>
                  <a:pt x="827" y="865"/>
                </a:lnTo>
                <a:lnTo>
                  <a:pt x="827" y="828"/>
                </a:lnTo>
                <a:lnTo>
                  <a:pt x="793" y="865"/>
                </a:lnTo>
                <a:lnTo>
                  <a:pt x="758" y="904"/>
                </a:lnTo>
                <a:lnTo>
                  <a:pt x="793" y="942"/>
                </a:lnTo>
                <a:lnTo>
                  <a:pt x="827" y="942"/>
                </a:lnTo>
                <a:lnTo>
                  <a:pt x="793" y="979"/>
                </a:lnTo>
                <a:lnTo>
                  <a:pt x="758" y="1016"/>
                </a:lnTo>
                <a:lnTo>
                  <a:pt x="758" y="1054"/>
                </a:lnTo>
                <a:lnTo>
                  <a:pt x="724" y="1054"/>
                </a:lnTo>
                <a:lnTo>
                  <a:pt x="689" y="1054"/>
                </a:lnTo>
                <a:lnTo>
                  <a:pt x="724" y="1016"/>
                </a:lnTo>
                <a:lnTo>
                  <a:pt x="724" y="979"/>
                </a:lnTo>
                <a:lnTo>
                  <a:pt x="724" y="904"/>
                </a:lnTo>
                <a:lnTo>
                  <a:pt x="689" y="865"/>
                </a:lnTo>
                <a:lnTo>
                  <a:pt x="586" y="791"/>
                </a:lnTo>
                <a:lnTo>
                  <a:pt x="551" y="753"/>
                </a:lnTo>
                <a:lnTo>
                  <a:pt x="518" y="715"/>
                </a:lnTo>
                <a:lnTo>
                  <a:pt x="482" y="715"/>
                </a:lnTo>
                <a:lnTo>
                  <a:pt x="449" y="678"/>
                </a:lnTo>
                <a:lnTo>
                  <a:pt x="414" y="641"/>
                </a:lnTo>
                <a:lnTo>
                  <a:pt x="345" y="565"/>
                </a:lnTo>
                <a:lnTo>
                  <a:pt x="309" y="451"/>
                </a:lnTo>
                <a:lnTo>
                  <a:pt x="241" y="377"/>
                </a:lnTo>
                <a:lnTo>
                  <a:pt x="207" y="377"/>
                </a:lnTo>
                <a:lnTo>
                  <a:pt x="138" y="415"/>
                </a:lnTo>
                <a:lnTo>
                  <a:pt x="138" y="451"/>
                </a:lnTo>
                <a:lnTo>
                  <a:pt x="103" y="451"/>
                </a:lnTo>
                <a:lnTo>
                  <a:pt x="69" y="491"/>
                </a:lnTo>
                <a:lnTo>
                  <a:pt x="33" y="415"/>
                </a:lnTo>
                <a:lnTo>
                  <a:pt x="0" y="377"/>
                </a:lnTo>
                <a:lnTo>
                  <a:pt x="0" y="339"/>
                </a:lnTo>
                <a:lnTo>
                  <a:pt x="0" y="227"/>
                </a:lnTo>
                <a:lnTo>
                  <a:pt x="0" y="150"/>
                </a:lnTo>
                <a:lnTo>
                  <a:pt x="138" y="150"/>
                </a:lnTo>
                <a:lnTo>
                  <a:pt x="171" y="150"/>
                </a:lnTo>
                <a:lnTo>
                  <a:pt x="207" y="113"/>
                </a:lnTo>
                <a:lnTo>
                  <a:pt x="241" y="38"/>
                </a:lnTo>
                <a:lnTo>
                  <a:pt x="309" y="38"/>
                </a:lnTo>
                <a:lnTo>
                  <a:pt x="378" y="0"/>
                </a:lnTo>
                <a:lnTo>
                  <a:pt x="414" y="38"/>
                </a:lnTo>
                <a:lnTo>
                  <a:pt x="449" y="38"/>
                </a:lnTo>
                <a:lnTo>
                  <a:pt x="518" y="76"/>
                </a:lnTo>
              </a:path>
            </a:pathLst>
          </a:custGeom>
          <a:noFill/>
          <a:ln w="3600">
            <a:solidFill>
              <a:srgbClr val="000000"/>
            </a:solidFill>
            <a:round/>
            <a:headEnd/>
            <a:tailEnd/>
          </a:ln>
          <a:effectLst/>
        </p:spPr>
        <p:txBody>
          <a:bodyPr/>
          <a:lstStyle/>
          <a:p>
            <a:endParaRPr lang="es-ES_tradnl" sz="1633"/>
          </a:p>
        </p:txBody>
      </p:sp>
      <p:sp>
        <p:nvSpPr>
          <p:cNvPr id="11416" name="Freeform 152"/>
          <p:cNvSpPr>
            <a:spLocks noChangeArrowheads="1"/>
          </p:cNvSpPr>
          <p:nvPr/>
        </p:nvSpPr>
        <p:spPr bwMode="auto">
          <a:xfrm>
            <a:off x="2609395" y="2164548"/>
            <a:ext cx="79209" cy="61926"/>
          </a:xfrm>
          <a:custGeom>
            <a:avLst/>
            <a:gdLst/>
            <a:ahLst/>
            <a:cxnLst>
              <a:cxn ang="0">
                <a:pos x="207" y="0"/>
              </a:cxn>
              <a:cxn ang="0">
                <a:pos x="171" y="0"/>
              </a:cxn>
              <a:cxn ang="0">
                <a:pos x="138" y="38"/>
              </a:cxn>
              <a:cxn ang="0">
                <a:pos x="103" y="0"/>
              </a:cxn>
              <a:cxn ang="0">
                <a:pos x="70" y="0"/>
              </a:cxn>
              <a:cxn ang="0">
                <a:pos x="33" y="0"/>
              </a:cxn>
              <a:cxn ang="0">
                <a:pos x="0" y="38"/>
              </a:cxn>
              <a:cxn ang="0">
                <a:pos x="0" y="76"/>
              </a:cxn>
              <a:cxn ang="0">
                <a:pos x="33" y="76"/>
              </a:cxn>
              <a:cxn ang="0">
                <a:pos x="103" y="113"/>
              </a:cxn>
              <a:cxn ang="0">
                <a:pos x="207" y="188"/>
              </a:cxn>
              <a:cxn ang="0">
                <a:pos x="207" y="113"/>
              </a:cxn>
              <a:cxn ang="0">
                <a:pos x="241" y="38"/>
              </a:cxn>
              <a:cxn ang="0">
                <a:pos x="207" y="0"/>
              </a:cxn>
            </a:cxnLst>
            <a:rect l="0" t="0" r="r" b="b"/>
            <a:pathLst>
              <a:path w="242" h="189">
                <a:moveTo>
                  <a:pt x="207" y="0"/>
                </a:moveTo>
                <a:lnTo>
                  <a:pt x="171" y="0"/>
                </a:lnTo>
                <a:lnTo>
                  <a:pt x="138" y="38"/>
                </a:lnTo>
                <a:lnTo>
                  <a:pt x="103" y="0"/>
                </a:lnTo>
                <a:lnTo>
                  <a:pt x="70" y="0"/>
                </a:lnTo>
                <a:lnTo>
                  <a:pt x="33" y="0"/>
                </a:lnTo>
                <a:lnTo>
                  <a:pt x="0" y="38"/>
                </a:lnTo>
                <a:lnTo>
                  <a:pt x="0" y="76"/>
                </a:lnTo>
                <a:lnTo>
                  <a:pt x="33" y="76"/>
                </a:lnTo>
                <a:lnTo>
                  <a:pt x="103" y="113"/>
                </a:lnTo>
                <a:lnTo>
                  <a:pt x="207" y="188"/>
                </a:lnTo>
                <a:lnTo>
                  <a:pt x="207" y="113"/>
                </a:lnTo>
                <a:lnTo>
                  <a:pt x="241" y="38"/>
                </a:lnTo>
                <a:lnTo>
                  <a:pt x="207" y="0"/>
                </a:lnTo>
              </a:path>
            </a:pathLst>
          </a:custGeom>
          <a:noFill/>
          <a:ln w="3600">
            <a:solidFill>
              <a:srgbClr val="000000"/>
            </a:solidFill>
            <a:round/>
            <a:headEnd/>
            <a:tailEnd/>
          </a:ln>
          <a:effectLst/>
        </p:spPr>
        <p:txBody>
          <a:bodyPr/>
          <a:lstStyle/>
          <a:p>
            <a:endParaRPr lang="es-ES_tradnl" sz="1633"/>
          </a:p>
        </p:txBody>
      </p:sp>
      <p:sp>
        <p:nvSpPr>
          <p:cNvPr id="11417" name="Freeform 153"/>
          <p:cNvSpPr>
            <a:spLocks noChangeArrowheads="1"/>
          </p:cNvSpPr>
          <p:nvPr/>
        </p:nvSpPr>
        <p:spPr bwMode="auto">
          <a:xfrm>
            <a:off x="2508584" y="2065177"/>
            <a:ext cx="34564" cy="74888"/>
          </a:xfrm>
          <a:custGeom>
            <a:avLst/>
            <a:gdLst/>
            <a:ahLst/>
            <a:cxnLst>
              <a:cxn ang="0">
                <a:pos x="103" y="0"/>
              </a:cxn>
              <a:cxn ang="0">
                <a:pos x="70" y="0"/>
              </a:cxn>
              <a:cxn ang="0">
                <a:pos x="70" y="39"/>
              </a:cxn>
              <a:cxn ang="0">
                <a:pos x="33" y="39"/>
              </a:cxn>
              <a:cxn ang="0">
                <a:pos x="0" y="39"/>
              </a:cxn>
              <a:cxn ang="0">
                <a:pos x="0" y="76"/>
              </a:cxn>
              <a:cxn ang="0">
                <a:pos x="33" y="114"/>
              </a:cxn>
              <a:cxn ang="0">
                <a:pos x="33" y="189"/>
              </a:cxn>
              <a:cxn ang="0">
                <a:pos x="33" y="228"/>
              </a:cxn>
              <a:cxn ang="0">
                <a:pos x="70" y="189"/>
              </a:cxn>
              <a:cxn ang="0">
                <a:pos x="103" y="151"/>
              </a:cxn>
              <a:cxn ang="0">
                <a:pos x="103" y="39"/>
              </a:cxn>
              <a:cxn ang="0">
                <a:pos x="103" y="0"/>
              </a:cxn>
            </a:cxnLst>
            <a:rect l="0" t="0" r="r" b="b"/>
            <a:pathLst>
              <a:path w="104" h="229">
                <a:moveTo>
                  <a:pt x="103" y="0"/>
                </a:moveTo>
                <a:lnTo>
                  <a:pt x="70" y="0"/>
                </a:lnTo>
                <a:lnTo>
                  <a:pt x="70" y="39"/>
                </a:lnTo>
                <a:lnTo>
                  <a:pt x="33" y="39"/>
                </a:lnTo>
                <a:lnTo>
                  <a:pt x="0" y="39"/>
                </a:lnTo>
                <a:lnTo>
                  <a:pt x="0" y="76"/>
                </a:lnTo>
                <a:lnTo>
                  <a:pt x="33" y="114"/>
                </a:lnTo>
                <a:lnTo>
                  <a:pt x="33" y="189"/>
                </a:lnTo>
                <a:lnTo>
                  <a:pt x="33" y="228"/>
                </a:lnTo>
                <a:lnTo>
                  <a:pt x="70" y="189"/>
                </a:lnTo>
                <a:lnTo>
                  <a:pt x="103" y="151"/>
                </a:lnTo>
                <a:lnTo>
                  <a:pt x="103" y="39"/>
                </a:lnTo>
                <a:lnTo>
                  <a:pt x="103" y="0"/>
                </a:lnTo>
              </a:path>
            </a:pathLst>
          </a:custGeom>
          <a:noFill/>
          <a:ln w="3600">
            <a:solidFill>
              <a:srgbClr val="000000"/>
            </a:solidFill>
            <a:round/>
            <a:headEnd/>
            <a:tailEnd/>
          </a:ln>
          <a:effectLst/>
        </p:spPr>
        <p:txBody>
          <a:bodyPr/>
          <a:lstStyle/>
          <a:p>
            <a:endParaRPr lang="es-ES_tradnl" sz="1633"/>
          </a:p>
        </p:txBody>
      </p:sp>
      <p:sp>
        <p:nvSpPr>
          <p:cNvPr id="11418" name="Freeform 154"/>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19" name="Freeform 155"/>
          <p:cNvSpPr>
            <a:spLocks noChangeArrowheads="1"/>
          </p:cNvSpPr>
          <p:nvPr/>
        </p:nvSpPr>
        <p:spPr bwMode="auto">
          <a:xfrm>
            <a:off x="2790853" y="1794429"/>
            <a:ext cx="247706" cy="172818"/>
          </a:xfrm>
          <a:custGeom>
            <a:avLst/>
            <a:gdLst/>
            <a:ahLst/>
            <a:cxnLst>
              <a:cxn ang="0">
                <a:pos x="655" y="451"/>
              </a:cxn>
              <a:cxn ang="0">
                <a:pos x="689" y="451"/>
              </a:cxn>
              <a:cxn ang="0">
                <a:pos x="724" y="415"/>
              </a:cxn>
              <a:cxn ang="0">
                <a:pos x="759" y="301"/>
              </a:cxn>
              <a:cxn ang="0">
                <a:pos x="689" y="187"/>
              </a:cxn>
              <a:cxn ang="0">
                <a:pos x="655" y="75"/>
              </a:cxn>
              <a:cxn ang="0">
                <a:pos x="622" y="37"/>
              </a:cxn>
              <a:cxn ang="0">
                <a:pos x="586" y="0"/>
              </a:cxn>
              <a:cxn ang="0">
                <a:pos x="518" y="37"/>
              </a:cxn>
              <a:cxn ang="0">
                <a:pos x="414" y="37"/>
              </a:cxn>
              <a:cxn ang="0">
                <a:pos x="310" y="37"/>
              </a:cxn>
              <a:cxn ang="0">
                <a:pos x="207" y="0"/>
              </a:cxn>
              <a:cxn ang="0">
                <a:pos x="0" y="226"/>
              </a:cxn>
              <a:cxn ang="0">
                <a:pos x="70" y="301"/>
              </a:cxn>
              <a:cxn ang="0">
                <a:pos x="70" y="338"/>
              </a:cxn>
              <a:cxn ang="0">
                <a:pos x="138" y="376"/>
              </a:cxn>
              <a:cxn ang="0">
                <a:pos x="172" y="376"/>
              </a:cxn>
              <a:cxn ang="0">
                <a:pos x="172" y="415"/>
              </a:cxn>
              <a:cxn ang="0">
                <a:pos x="207" y="415"/>
              </a:cxn>
              <a:cxn ang="0">
                <a:pos x="207" y="451"/>
              </a:cxn>
              <a:cxn ang="0">
                <a:pos x="242" y="490"/>
              </a:cxn>
              <a:cxn ang="0">
                <a:pos x="310" y="526"/>
              </a:cxn>
              <a:cxn ang="0">
                <a:pos x="345" y="526"/>
              </a:cxn>
              <a:cxn ang="0">
                <a:pos x="449" y="526"/>
              </a:cxn>
              <a:cxn ang="0">
                <a:pos x="551" y="490"/>
              </a:cxn>
              <a:cxn ang="0">
                <a:pos x="655" y="490"/>
              </a:cxn>
              <a:cxn ang="0">
                <a:pos x="655" y="451"/>
              </a:cxn>
            </a:cxnLst>
            <a:rect l="0" t="0" r="r" b="b"/>
            <a:pathLst>
              <a:path w="760" h="527">
                <a:moveTo>
                  <a:pt x="655" y="451"/>
                </a:moveTo>
                <a:lnTo>
                  <a:pt x="689" y="451"/>
                </a:lnTo>
                <a:lnTo>
                  <a:pt x="724" y="415"/>
                </a:lnTo>
                <a:lnTo>
                  <a:pt x="759" y="301"/>
                </a:lnTo>
                <a:lnTo>
                  <a:pt x="689" y="187"/>
                </a:lnTo>
                <a:lnTo>
                  <a:pt x="655" y="75"/>
                </a:lnTo>
                <a:lnTo>
                  <a:pt x="622" y="37"/>
                </a:lnTo>
                <a:lnTo>
                  <a:pt x="586" y="0"/>
                </a:lnTo>
                <a:lnTo>
                  <a:pt x="518" y="37"/>
                </a:lnTo>
                <a:lnTo>
                  <a:pt x="414" y="37"/>
                </a:lnTo>
                <a:lnTo>
                  <a:pt x="310" y="37"/>
                </a:lnTo>
                <a:lnTo>
                  <a:pt x="207" y="0"/>
                </a:lnTo>
                <a:lnTo>
                  <a:pt x="0" y="226"/>
                </a:lnTo>
                <a:lnTo>
                  <a:pt x="70" y="301"/>
                </a:lnTo>
                <a:lnTo>
                  <a:pt x="70" y="338"/>
                </a:lnTo>
                <a:lnTo>
                  <a:pt x="138" y="376"/>
                </a:lnTo>
                <a:lnTo>
                  <a:pt x="172" y="376"/>
                </a:lnTo>
                <a:lnTo>
                  <a:pt x="172" y="415"/>
                </a:lnTo>
                <a:lnTo>
                  <a:pt x="207" y="415"/>
                </a:lnTo>
                <a:lnTo>
                  <a:pt x="207" y="451"/>
                </a:lnTo>
                <a:lnTo>
                  <a:pt x="242" y="490"/>
                </a:lnTo>
                <a:lnTo>
                  <a:pt x="310" y="526"/>
                </a:lnTo>
                <a:lnTo>
                  <a:pt x="345" y="526"/>
                </a:lnTo>
                <a:lnTo>
                  <a:pt x="449" y="526"/>
                </a:lnTo>
                <a:lnTo>
                  <a:pt x="551" y="490"/>
                </a:lnTo>
                <a:lnTo>
                  <a:pt x="655" y="490"/>
                </a:lnTo>
                <a:lnTo>
                  <a:pt x="655" y="451"/>
                </a:lnTo>
              </a:path>
            </a:pathLst>
          </a:custGeom>
          <a:noFill/>
          <a:ln w="3600">
            <a:solidFill>
              <a:srgbClr val="000000"/>
            </a:solidFill>
            <a:round/>
            <a:headEnd/>
            <a:tailEnd/>
          </a:ln>
          <a:effectLst/>
        </p:spPr>
        <p:txBody>
          <a:bodyPr/>
          <a:lstStyle/>
          <a:p>
            <a:endParaRPr lang="es-ES_tradnl" sz="1633"/>
          </a:p>
        </p:txBody>
      </p:sp>
      <p:sp>
        <p:nvSpPr>
          <p:cNvPr id="11420" name="Freeform 156"/>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1" name="Freeform 157"/>
          <p:cNvSpPr>
            <a:spLocks noChangeArrowheads="1"/>
          </p:cNvSpPr>
          <p:nvPr/>
        </p:nvSpPr>
        <p:spPr bwMode="auto">
          <a:xfrm>
            <a:off x="2620916" y="1831873"/>
            <a:ext cx="90730" cy="48965"/>
          </a:xfrm>
          <a:custGeom>
            <a:avLst/>
            <a:gdLst/>
            <a:ahLst/>
            <a:cxnLst>
              <a:cxn ang="0">
                <a:pos x="35" y="38"/>
              </a:cxn>
              <a:cxn ang="0">
                <a:pos x="138" y="0"/>
              </a:cxn>
              <a:cxn ang="0">
                <a:pos x="207" y="0"/>
              </a:cxn>
              <a:cxn ang="0">
                <a:pos x="242" y="38"/>
              </a:cxn>
              <a:cxn ang="0">
                <a:pos x="276" y="75"/>
              </a:cxn>
              <a:cxn ang="0">
                <a:pos x="242" y="113"/>
              </a:cxn>
              <a:cxn ang="0">
                <a:pos x="207" y="150"/>
              </a:cxn>
              <a:cxn ang="0">
                <a:pos x="104" y="113"/>
              </a:cxn>
              <a:cxn ang="0">
                <a:pos x="70" y="150"/>
              </a:cxn>
              <a:cxn ang="0">
                <a:pos x="0" y="150"/>
              </a:cxn>
              <a:cxn ang="0">
                <a:pos x="35" y="38"/>
              </a:cxn>
            </a:cxnLst>
            <a:rect l="0" t="0" r="r" b="b"/>
            <a:pathLst>
              <a:path w="277" h="151">
                <a:moveTo>
                  <a:pt x="35" y="38"/>
                </a:moveTo>
                <a:lnTo>
                  <a:pt x="138" y="0"/>
                </a:lnTo>
                <a:lnTo>
                  <a:pt x="207" y="0"/>
                </a:lnTo>
                <a:lnTo>
                  <a:pt x="242" y="38"/>
                </a:lnTo>
                <a:lnTo>
                  <a:pt x="276" y="75"/>
                </a:lnTo>
                <a:lnTo>
                  <a:pt x="242" y="113"/>
                </a:lnTo>
                <a:lnTo>
                  <a:pt x="207" y="150"/>
                </a:lnTo>
                <a:lnTo>
                  <a:pt x="104" y="113"/>
                </a:lnTo>
                <a:lnTo>
                  <a:pt x="70" y="150"/>
                </a:lnTo>
                <a:lnTo>
                  <a:pt x="0" y="150"/>
                </a:lnTo>
                <a:lnTo>
                  <a:pt x="35" y="38"/>
                </a:lnTo>
              </a:path>
            </a:pathLst>
          </a:custGeom>
          <a:noFill/>
          <a:ln w="3600">
            <a:solidFill>
              <a:srgbClr val="000000"/>
            </a:solidFill>
            <a:round/>
            <a:headEnd/>
            <a:tailEnd/>
          </a:ln>
          <a:effectLst/>
        </p:spPr>
        <p:txBody>
          <a:bodyPr/>
          <a:lstStyle/>
          <a:p>
            <a:endParaRPr lang="es-ES_tradnl" sz="1633"/>
          </a:p>
        </p:txBody>
      </p:sp>
      <p:sp>
        <p:nvSpPr>
          <p:cNvPr id="11422" name="Freeform 158"/>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3" name="Freeform 159"/>
          <p:cNvSpPr>
            <a:spLocks noChangeArrowheads="1"/>
          </p:cNvSpPr>
          <p:nvPr/>
        </p:nvSpPr>
        <p:spPr bwMode="auto">
          <a:xfrm>
            <a:off x="2531628" y="1758426"/>
            <a:ext cx="180019" cy="86409"/>
          </a:xfrm>
          <a:custGeom>
            <a:avLst/>
            <a:gdLst/>
            <a:ahLst/>
            <a:cxnLst>
              <a:cxn ang="0">
                <a:pos x="0" y="150"/>
              </a:cxn>
              <a:cxn ang="0">
                <a:pos x="207" y="150"/>
              </a:cxn>
              <a:cxn ang="0">
                <a:pos x="207" y="114"/>
              </a:cxn>
              <a:cxn ang="0">
                <a:pos x="207" y="76"/>
              </a:cxn>
              <a:cxn ang="0">
                <a:pos x="242" y="38"/>
              </a:cxn>
              <a:cxn ang="0">
                <a:pos x="310" y="0"/>
              </a:cxn>
              <a:cxn ang="0">
                <a:pos x="345" y="38"/>
              </a:cxn>
              <a:cxn ang="0">
                <a:pos x="379" y="38"/>
              </a:cxn>
              <a:cxn ang="0">
                <a:pos x="482" y="38"/>
              </a:cxn>
              <a:cxn ang="0">
                <a:pos x="551" y="38"/>
              </a:cxn>
              <a:cxn ang="0">
                <a:pos x="551" y="114"/>
              </a:cxn>
              <a:cxn ang="0">
                <a:pos x="517" y="114"/>
              </a:cxn>
              <a:cxn ang="0">
                <a:pos x="517" y="150"/>
              </a:cxn>
              <a:cxn ang="0">
                <a:pos x="482" y="188"/>
              </a:cxn>
              <a:cxn ang="0">
                <a:pos x="482" y="227"/>
              </a:cxn>
              <a:cxn ang="0">
                <a:pos x="413" y="227"/>
              </a:cxn>
              <a:cxn ang="0">
                <a:pos x="310" y="264"/>
              </a:cxn>
              <a:cxn ang="0">
                <a:pos x="242" y="227"/>
              </a:cxn>
              <a:cxn ang="0">
                <a:pos x="207" y="227"/>
              </a:cxn>
              <a:cxn ang="0">
                <a:pos x="171" y="188"/>
              </a:cxn>
              <a:cxn ang="0">
                <a:pos x="103" y="227"/>
              </a:cxn>
              <a:cxn ang="0">
                <a:pos x="33" y="264"/>
              </a:cxn>
              <a:cxn ang="0">
                <a:pos x="33" y="188"/>
              </a:cxn>
              <a:cxn ang="0">
                <a:pos x="0" y="188"/>
              </a:cxn>
              <a:cxn ang="0">
                <a:pos x="0" y="150"/>
              </a:cxn>
            </a:cxnLst>
            <a:rect l="0" t="0" r="r" b="b"/>
            <a:pathLst>
              <a:path w="552" h="265">
                <a:moveTo>
                  <a:pt x="0" y="150"/>
                </a:moveTo>
                <a:lnTo>
                  <a:pt x="207" y="150"/>
                </a:lnTo>
                <a:lnTo>
                  <a:pt x="207" y="114"/>
                </a:lnTo>
                <a:lnTo>
                  <a:pt x="207" y="76"/>
                </a:lnTo>
                <a:lnTo>
                  <a:pt x="242" y="38"/>
                </a:lnTo>
                <a:lnTo>
                  <a:pt x="310" y="0"/>
                </a:lnTo>
                <a:lnTo>
                  <a:pt x="345" y="38"/>
                </a:lnTo>
                <a:lnTo>
                  <a:pt x="379" y="38"/>
                </a:lnTo>
                <a:lnTo>
                  <a:pt x="482" y="38"/>
                </a:lnTo>
                <a:lnTo>
                  <a:pt x="551" y="38"/>
                </a:lnTo>
                <a:lnTo>
                  <a:pt x="551" y="114"/>
                </a:lnTo>
                <a:lnTo>
                  <a:pt x="517" y="114"/>
                </a:lnTo>
                <a:lnTo>
                  <a:pt x="517" y="150"/>
                </a:lnTo>
                <a:lnTo>
                  <a:pt x="482" y="188"/>
                </a:lnTo>
                <a:lnTo>
                  <a:pt x="482" y="227"/>
                </a:lnTo>
                <a:lnTo>
                  <a:pt x="413" y="227"/>
                </a:lnTo>
                <a:lnTo>
                  <a:pt x="310" y="264"/>
                </a:lnTo>
                <a:lnTo>
                  <a:pt x="242" y="227"/>
                </a:lnTo>
                <a:lnTo>
                  <a:pt x="207" y="227"/>
                </a:lnTo>
                <a:lnTo>
                  <a:pt x="171" y="188"/>
                </a:lnTo>
                <a:lnTo>
                  <a:pt x="103" y="227"/>
                </a:lnTo>
                <a:lnTo>
                  <a:pt x="33" y="264"/>
                </a:lnTo>
                <a:lnTo>
                  <a:pt x="33" y="188"/>
                </a:lnTo>
                <a:lnTo>
                  <a:pt x="0" y="188"/>
                </a:lnTo>
                <a:lnTo>
                  <a:pt x="0" y="150"/>
                </a:lnTo>
              </a:path>
            </a:pathLst>
          </a:custGeom>
          <a:noFill/>
          <a:ln w="3600">
            <a:solidFill>
              <a:srgbClr val="000000"/>
            </a:solidFill>
            <a:round/>
            <a:headEnd/>
            <a:tailEnd/>
          </a:ln>
          <a:effectLst/>
        </p:spPr>
        <p:txBody>
          <a:bodyPr/>
          <a:lstStyle/>
          <a:p>
            <a:endParaRPr lang="es-ES_tradnl" sz="1633"/>
          </a:p>
        </p:txBody>
      </p:sp>
      <p:sp>
        <p:nvSpPr>
          <p:cNvPr id="11424" name="Freeform 160"/>
          <p:cNvSpPr>
            <a:spLocks noChangeArrowheads="1"/>
          </p:cNvSpPr>
          <p:nvPr/>
        </p:nvSpPr>
        <p:spPr bwMode="auto">
          <a:xfrm>
            <a:off x="2193193" y="1672019"/>
            <a:ext cx="349956" cy="381640"/>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 ang="0">
                <a:pos x="1035" y="1017"/>
              </a:cxn>
              <a:cxn ang="0">
                <a:pos x="1035" y="1093"/>
              </a:cxn>
              <a:cxn ang="0">
                <a:pos x="1070" y="1167"/>
              </a:cxn>
              <a:cxn ang="0">
                <a:pos x="1070" y="979"/>
              </a:cxn>
            </a:cxnLst>
            <a:rect l="0" t="0" r="r" b="b"/>
            <a:pathLst>
              <a:path w="1071" h="1168">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close/>
                <a:moveTo>
                  <a:pt x="1070" y="979"/>
                </a:moveTo>
                <a:lnTo>
                  <a:pt x="1035" y="1017"/>
                </a:lnTo>
                <a:lnTo>
                  <a:pt x="1000" y="1054"/>
                </a:lnTo>
                <a:lnTo>
                  <a:pt x="1035" y="1093"/>
                </a:lnTo>
                <a:lnTo>
                  <a:pt x="1035" y="1167"/>
                </a:lnTo>
                <a:lnTo>
                  <a:pt x="1070" y="1167"/>
                </a:lnTo>
                <a:lnTo>
                  <a:pt x="1070" y="1017"/>
                </a:lnTo>
                <a:lnTo>
                  <a:pt x="1070" y="979"/>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5" name="Freeform 161"/>
          <p:cNvSpPr>
            <a:spLocks noChangeArrowheads="1"/>
          </p:cNvSpPr>
          <p:nvPr/>
        </p:nvSpPr>
        <p:spPr bwMode="auto">
          <a:xfrm>
            <a:off x="2193193" y="1672016"/>
            <a:ext cx="303871" cy="344196"/>
          </a:xfrm>
          <a:custGeom>
            <a:avLst/>
            <a:gdLst/>
            <a:ahLst/>
            <a:cxnLst>
              <a:cxn ang="0">
                <a:pos x="207" y="943"/>
              </a:cxn>
              <a:cxn ang="0">
                <a:pos x="276" y="979"/>
              </a:cxn>
              <a:cxn ang="0">
                <a:pos x="380" y="1017"/>
              </a:cxn>
              <a:cxn ang="0">
                <a:pos x="449" y="1017"/>
              </a:cxn>
              <a:cxn ang="0">
                <a:pos x="587" y="1054"/>
              </a:cxn>
              <a:cxn ang="0">
                <a:pos x="621" y="979"/>
              </a:cxn>
              <a:cxn ang="0">
                <a:pos x="691" y="904"/>
              </a:cxn>
              <a:cxn ang="0">
                <a:pos x="759" y="979"/>
              </a:cxn>
              <a:cxn ang="0">
                <a:pos x="862" y="943"/>
              </a:cxn>
              <a:cxn ang="0">
                <a:pos x="862" y="867"/>
              </a:cxn>
              <a:cxn ang="0">
                <a:pos x="829" y="793"/>
              </a:cxn>
              <a:cxn ang="0">
                <a:pos x="862" y="602"/>
              </a:cxn>
              <a:cxn ang="0">
                <a:pos x="829" y="528"/>
              </a:cxn>
              <a:cxn ang="0">
                <a:pos x="862" y="415"/>
              </a:cxn>
              <a:cxn ang="0">
                <a:pos x="931" y="302"/>
              </a:cxn>
              <a:cxn ang="0">
                <a:pos x="862" y="228"/>
              </a:cxn>
              <a:cxn ang="0">
                <a:pos x="794" y="189"/>
              </a:cxn>
              <a:cxn ang="0">
                <a:pos x="691" y="151"/>
              </a:cxn>
              <a:cxn ang="0">
                <a:pos x="587" y="114"/>
              </a:cxn>
              <a:cxn ang="0">
                <a:pos x="518" y="0"/>
              </a:cxn>
              <a:cxn ang="0">
                <a:pos x="449" y="39"/>
              </a:cxn>
              <a:cxn ang="0">
                <a:pos x="414" y="114"/>
              </a:cxn>
              <a:cxn ang="0">
                <a:pos x="345" y="189"/>
              </a:cxn>
              <a:cxn ang="0">
                <a:pos x="243" y="228"/>
              </a:cxn>
              <a:cxn ang="0">
                <a:pos x="207" y="189"/>
              </a:cxn>
              <a:cxn ang="0">
                <a:pos x="173" y="189"/>
              </a:cxn>
              <a:cxn ang="0">
                <a:pos x="139" y="302"/>
              </a:cxn>
              <a:cxn ang="0">
                <a:pos x="0" y="302"/>
              </a:cxn>
              <a:cxn ang="0">
                <a:pos x="0" y="378"/>
              </a:cxn>
              <a:cxn ang="0">
                <a:pos x="104" y="415"/>
              </a:cxn>
              <a:cxn ang="0">
                <a:pos x="173" y="491"/>
              </a:cxn>
              <a:cxn ang="0">
                <a:pos x="243" y="641"/>
              </a:cxn>
              <a:cxn ang="0">
                <a:pos x="243" y="829"/>
              </a:cxn>
              <a:cxn ang="0">
                <a:pos x="207" y="904"/>
              </a:cxn>
            </a:cxnLst>
            <a:rect l="0" t="0" r="r" b="b"/>
            <a:pathLst>
              <a:path w="932" h="1055">
                <a:moveTo>
                  <a:pt x="207" y="904"/>
                </a:moveTo>
                <a:lnTo>
                  <a:pt x="207" y="943"/>
                </a:lnTo>
                <a:lnTo>
                  <a:pt x="243" y="979"/>
                </a:lnTo>
                <a:lnTo>
                  <a:pt x="276" y="979"/>
                </a:lnTo>
                <a:lnTo>
                  <a:pt x="345" y="1017"/>
                </a:lnTo>
                <a:lnTo>
                  <a:pt x="380" y="1017"/>
                </a:lnTo>
                <a:lnTo>
                  <a:pt x="414" y="979"/>
                </a:lnTo>
                <a:lnTo>
                  <a:pt x="449" y="1017"/>
                </a:lnTo>
                <a:lnTo>
                  <a:pt x="518" y="1017"/>
                </a:lnTo>
                <a:lnTo>
                  <a:pt x="587" y="1054"/>
                </a:lnTo>
                <a:lnTo>
                  <a:pt x="587" y="1017"/>
                </a:lnTo>
                <a:lnTo>
                  <a:pt x="621" y="979"/>
                </a:lnTo>
                <a:lnTo>
                  <a:pt x="655" y="943"/>
                </a:lnTo>
                <a:lnTo>
                  <a:pt x="691" y="904"/>
                </a:lnTo>
                <a:lnTo>
                  <a:pt x="725" y="943"/>
                </a:lnTo>
                <a:lnTo>
                  <a:pt x="759" y="979"/>
                </a:lnTo>
                <a:lnTo>
                  <a:pt x="794" y="979"/>
                </a:lnTo>
                <a:lnTo>
                  <a:pt x="862" y="943"/>
                </a:lnTo>
                <a:lnTo>
                  <a:pt x="897" y="943"/>
                </a:lnTo>
                <a:lnTo>
                  <a:pt x="862" y="867"/>
                </a:lnTo>
                <a:lnTo>
                  <a:pt x="829" y="829"/>
                </a:lnTo>
                <a:lnTo>
                  <a:pt x="829" y="793"/>
                </a:lnTo>
                <a:lnTo>
                  <a:pt x="829" y="679"/>
                </a:lnTo>
                <a:lnTo>
                  <a:pt x="862" y="602"/>
                </a:lnTo>
                <a:lnTo>
                  <a:pt x="829" y="602"/>
                </a:lnTo>
                <a:lnTo>
                  <a:pt x="829" y="528"/>
                </a:lnTo>
                <a:lnTo>
                  <a:pt x="829" y="491"/>
                </a:lnTo>
                <a:lnTo>
                  <a:pt x="862" y="415"/>
                </a:lnTo>
                <a:lnTo>
                  <a:pt x="897" y="302"/>
                </a:lnTo>
                <a:lnTo>
                  <a:pt x="931" y="302"/>
                </a:lnTo>
                <a:lnTo>
                  <a:pt x="897" y="264"/>
                </a:lnTo>
                <a:lnTo>
                  <a:pt x="862" y="228"/>
                </a:lnTo>
                <a:lnTo>
                  <a:pt x="829" y="228"/>
                </a:lnTo>
                <a:lnTo>
                  <a:pt x="794" y="189"/>
                </a:lnTo>
                <a:lnTo>
                  <a:pt x="759" y="189"/>
                </a:lnTo>
                <a:lnTo>
                  <a:pt x="691" y="151"/>
                </a:lnTo>
                <a:lnTo>
                  <a:pt x="655" y="151"/>
                </a:lnTo>
                <a:lnTo>
                  <a:pt x="587" y="114"/>
                </a:lnTo>
                <a:lnTo>
                  <a:pt x="551" y="76"/>
                </a:lnTo>
                <a:lnTo>
                  <a:pt x="518" y="0"/>
                </a:lnTo>
                <a:lnTo>
                  <a:pt x="518" y="39"/>
                </a:lnTo>
                <a:lnTo>
                  <a:pt x="449" y="39"/>
                </a:lnTo>
                <a:lnTo>
                  <a:pt x="449" y="76"/>
                </a:lnTo>
                <a:lnTo>
                  <a:pt x="414" y="114"/>
                </a:lnTo>
                <a:lnTo>
                  <a:pt x="380" y="151"/>
                </a:lnTo>
                <a:lnTo>
                  <a:pt x="345" y="189"/>
                </a:lnTo>
                <a:lnTo>
                  <a:pt x="345" y="228"/>
                </a:lnTo>
                <a:lnTo>
                  <a:pt x="243" y="228"/>
                </a:lnTo>
                <a:lnTo>
                  <a:pt x="243" y="189"/>
                </a:lnTo>
                <a:lnTo>
                  <a:pt x="207" y="189"/>
                </a:lnTo>
                <a:lnTo>
                  <a:pt x="173" y="151"/>
                </a:lnTo>
                <a:lnTo>
                  <a:pt x="173" y="189"/>
                </a:lnTo>
                <a:lnTo>
                  <a:pt x="173" y="264"/>
                </a:lnTo>
                <a:lnTo>
                  <a:pt x="139" y="302"/>
                </a:lnTo>
                <a:lnTo>
                  <a:pt x="70" y="264"/>
                </a:lnTo>
                <a:lnTo>
                  <a:pt x="0" y="302"/>
                </a:lnTo>
                <a:lnTo>
                  <a:pt x="0" y="339"/>
                </a:lnTo>
                <a:lnTo>
                  <a:pt x="0" y="378"/>
                </a:lnTo>
                <a:lnTo>
                  <a:pt x="34" y="378"/>
                </a:lnTo>
                <a:lnTo>
                  <a:pt x="104" y="415"/>
                </a:lnTo>
                <a:lnTo>
                  <a:pt x="139" y="452"/>
                </a:lnTo>
                <a:lnTo>
                  <a:pt x="173" y="491"/>
                </a:lnTo>
                <a:lnTo>
                  <a:pt x="207" y="528"/>
                </a:lnTo>
                <a:lnTo>
                  <a:pt x="243" y="641"/>
                </a:lnTo>
                <a:lnTo>
                  <a:pt x="243" y="753"/>
                </a:lnTo>
                <a:lnTo>
                  <a:pt x="243" y="829"/>
                </a:lnTo>
                <a:lnTo>
                  <a:pt x="207" y="867"/>
                </a:lnTo>
                <a:lnTo>
                  <a:pt x="207" y="904"/>
                </a:lnTo>
              </a:path>
            </a:pathLst>
          </a:custGeom>
          <a:noFill/>
          <a:ln w="3600">
            <a:solidFill>
              <a:srgbClr val="000000"/>
            </a:solidFill>
            <a:round/>
            <a:headEnd/>
            <a:tailEnd/>
          </a:ln>
          <a:effectLst/>
        </p:spPr>
        <p:txBody>
          <a:bodyPr/>
          <a:lstStyle/>
          <a:p>
            <a:endParaRPr lang="es-ES_tradnl" sz="1633"/>
          </a:p>
        </p:txBody>
      </p:sp>
      <p:sp>
        <p:nvSpPr>
          <p:cNvPr id="11426" name="Freeform 162"/>
          <p:cNvSpPr>
            <a:spLocks noChangeArrowheads="1"/>
          </p:cNvSpPr>
          <p:nvPr/>
        </p:nvSpPr>
        <p:spPr bwMode="auto">
          <a:xfrm>
            <a:off x="2520105" y="1991730"/>
            <a:ext cx="23042" cy="61926"/>
          </a:xfrm>
          <a:custGeom>
            <a:avLst/>
            <a:gdLst/>
            <a:ahLst/>
            <a:cxnLst>
              <a:cxn ang="0">
                <a:pos x="70" y="0"/>
              </a:cxn>
              <a:cxn ang="0">
                <a:pos x="35" y="38"/>
              </a:cxn>
              <a:cxn ang="0">
                <a:pos x="0" y="75"/>
              </a:cxn>
              <a:cxn ang="0">
                <a:pos x="35" y="114"/>
              </a:cxn>
              <a:cxn ang="0">
                <a:pos x="35" y="188"/>
              </a:cxn>
              <a:cxn ang="0">
                <a:pos x="70" y="188"/>
              </a:cxn>
              <a:cxn ang="0">
                <a:pos x="70" y="38"/>
              </a:cxn>
              <a:cxn ang="0">
                <a:pos x="70" y="0"/>
              </a:cxn>
            </a:cxnLst>
            <a:rect l="0" t="0" r="r" b="b"/>
            <a:pathLst>
              <a:path w="71" h="189">
                <a:moveTo>
                  <a:pt x="70" y="0"/>
                </a:moveTo>
                <a:lnTo>
                  <a:pt x="35" y="38"/>
                </a:lnTo>
                <a:lnTo>
                  <a:pt x="0" y="75"/>
                </a:lnTo>
                <a:lnTo>
                  <a:pt x="35" y="114"/>
                </a:lnTo>
                <a:lnTo>
                  <a:pt x="35" y="188"/>
                </a:lnTo>
                <a:lnTo>
                  <a:pt x="70" y="188"/>
                </a:lnTo>
                <a:lnTo>
                  <a:pt x="70" y="38"/>
                </a:lnTo>
                <a:lnTo>
                  <a:pt x="70" y="0"/>
                </a:lnTo>
              </a:path>
            </a:pathLst>
          </a:custGeom>
          <a:noFill/>
          <a:ln w="3600">
            <a:solidFill>
              <a:srgbClr val="000000"/>
            </a:solidFill>
            <a:round/>
            <a:headEnd/>
            <a:tailEnd/>
          </a:ln>
          <a:effectLst/>
        </p:spPr>
        <p:txBody>
          <a:bodyPr/>
          <a:lstStyle/>
          <a:p>
            <a:endParaRPr lang="es-ES_tradnl" sz="1633"/>
          </a:p>
        </p:txBody>
      </p:sp>
      <p:sp>
        <p:nvSpPr>
          <p:cNvPr id="11427" name="Freeform 163"/>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28" name="Freeform 164"/>
          <p:cNvSpPr>
            <a:spLocks noChangeArrowheads="1"/>
          </p:cNvSpPr>
          <p:nvPr/>
        </p:nvSpPr>
        <p:spPr bwMode="auto">
          <a:xfrm>
            <a:off x="2463941" y="1807391"/>
            <a:ext cx="79208" cy="61926"/>
          </a:xfrm>
          <a:custGeom>
            <a:avLst/>
            <a:gdLst/>
            <a:ahLst/>
            <a:cxnLst>
              <a:cxn ang="0">
                <a:pos x="69" y="0"/>
              </a:cxn>
              <a:cxn ang="0">
                <a:pos x="207" y="0"/>
              </a:cxn>
              <a:cxn ang="0">
                <a:pos x="241" y="38"/>
              </a:cxn>
              <a:cxn ang="0">
                <a:pos x="241" y="76"/>
              </a:cxn>
              <a:cxn ang="0">
                <a:pos x="241" y="114"/>
              </a:cxn>
              <a:cxn ang="0">
                <a:pos x="207" y="150"/>
              </a:cxn>
              <a:cxn ang="0">
                <a:pos x="171" y="150"/>
              </a:cxn>
              <a:cxn ang="0">
                <a:pos x="171" y="188"/>
              </a:cxn>
              <a:cxn ang="0">
                <a:pos x="138" y="188"/>
              </a:cxn>
              <a:cxn ang="0">
                <a:pos x="0" y="188"/>
              </a:cxn>
              <a:cxn ang="0">
                <a:pos x="33" y="188"/>
              </a:cxn>
              <a:cxn ang="0">
                <a:pos x="0" y="188"/>
              </a:cxn>
              <a:cxn ang="0">
                <a:pos x="0" y="114"/>
              </a:cxn>
              <a:cxn ang="0">
                <a:pos x="0" y="76"/>
              </a:cxn>
              <a:cxn ang="0">
                <a:pos x="33" y="0"/>
              </a:cxn>
              <a:cxn ang="0">
                <a:pos x="69" y="0"/>
              </a:cxn>
            </a:cxnLst>
            <a:rect l="0" t="0" r="r" b="b"/>
            <a:pathLst>
              <a:path w="242" h="189">
                <a:moveTo>
                  <a:pt x="69" y="0"/>
                </a:moveTo>
                <a:lnTo>
                  <a:pt x="207" y="0"/>
                </a:lnTo>
                <a:lnTo>
                  <a:pt x="241" y="38"/>
                </a:lnTo>
                <a:lnTo>
                  <a:pt x="241" y="76"/>
                </a:lnTo>
                <a:lnTo>
                  <a:pt x="241" y="114"/>
                </a:lnTo>
                <a:lnTo>
                  <a:pt x="207" y="150"/>
                </a:lnTo>
                <a:lnTo>
                  <a:pt x="171" y="150"/>
                </a:lnTo>
                <a:lnTo>
                  <a:pt x="171" y="188"/>
                </a:lnTo>
                <a:lnTo>
                  <a:pt x="138" y="188"/>
                </a:lnTo>
                <a:lnTo>
                  <a:pt x="0" y="188"/>
                </a:lnTo>
                <a:lnTo>
                  <a:pt x="33" y="188"/>
                </a:lnTo>
                <a:lnTo>
                  <a:pt x="0" y="188"/>
                </a:lnTo>
                <a:lnTo>
                  <a:pt x="0" y="114"/>
                </a:lnTo>
                <a:lnTo>
                  <a:pt x="0" y="76"/>
                </a:lnTo>
                <a:lnTo>
                  <a:pt x="33" y="0"/>
                </a:lnTo>
                <a:lnTo>
                  <a:pt x="69" y="0"/>
                </a:lnTo>
              </a:path>
            </a:pathLst>
          </a:custGeom>
          <a:noFill/>
          <a:ln w="3600">
            <a:solidFill>
              <a:srgbClr val="000000"/>
            </a:solidFill>
            <a:round/>
            <a:headEnd/>
            <a:tailEnd/>
          </a:ln>
          <a:effectLst/>
        </p:spPr>
        <p:txBody>
          <a:bodyPr/>
          <a:lstStyle/>
          <a:p>
            <a:endParaRPr lang="es-ES_tradnl" sz="1633"/>
          </a:p>
        </p:txBody>
      </p:sp>
      <p:sp>
        <p:nvSpPr>
          <p:cNvPr id="11429" name="Freeform 165"/>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0" name="Freeform 166"/>
          <p:cNvSpPr>
            <a:spLocks noChangeArrowheads="1"/>
          </p:cNvSpPr>
          <p:nvPr/>
        </p:nvSpPr>
        <p:spPr bwMode="auto">
          <a:xfrm>
            <a:off x="2361689" y="1659057"/>
            <a:ext cx="79209" cy="61927"/>
          </a:xfrm>
          <a:custGeom>
            <a:avLst/>
            <a:gdLst/>
            <a:ahLst/>
            <a:cxnLst>
              <a:cxn ang="0">
                <a:pos x="242" y="150"/>
              </a:cxn>
              <a:cxn ang="0">
                <a:pos x="173" y="188"/>
              </a:cxn>
              <a:cxn ang="0">
                <a:pos x="138" y="188"/>
              </a:cxn>
              <a:cxn ang="0">
                <a:pos x="70" y="150"/>
              </a:cxn>
              <a:cxn ang="0">
                <a:pos x="33" y="113"/>
              </a:cxn>
              <a:cxn ang="0">
                <a:pos x="0" y="37"/>
              </a:cxn>
              <a:cxn ang="0">
                <a:pos x="70" y="37"/>
              </a:cxn>
              <a:cxn ang="0">
                <a:pos x="103" y="0"/>
              </a:cxn>
              <a:cxn ang="0">
                <a:pos x="173" y="37"/>
              </a:cxn>
              <a:cxn ang="0">
                <a:pos x="207" y="76"/>
              </a:cxn>
              <a:cxn ang="0">
                <a:pos x="242" y="76"/>
              </a:cxn>
              <a:cxn ang="0">
                <a:pos x="242" y="113"/>
              </a:cxn>
              <a:cxn ang="0">
                <a:pos x="242" y="150"/>
              </a:cxn>
            </a:cxnLst>
            <a:rect l="0" t="0" r="r" b="b"/>
            <a:pathLst>
              <a:path w="243" h="189">
                <a:moveTo>
                  <a:pt x="242" y="150"/>
                </a:moveTo>
                <a:lnTo>
                  <a:pt x="173" y="188"/>
                </a:lnTo>
                <a:lnTo>
                  <a:pt x="138" y="188"/>
                </a:lnTo>
                <a:lnTo>
                  <a:pt x="70" y="150"/>
                </a:lnTo>
                <a:lnTo>
                  <a:pt x="33" y="113"/>
                </a:lnTo>
                <a:lnTo>
                  <a:pt x="0" y="37"/>
                </a:lnTo>
                <a:lnTo>
                  <a:pt x="70" y="37"/>
                </a:lnTo>
                <a:lnTo>
                  <a:pt x="103" y="0"/>
                </a:lnTo>
                <a:lnTo>
                  <a:pt x="173" y="37"/>
                </a:lnTo>
                <a:lnTo>
                  <a:pt x="207" y="76"/>
                </a:lnTo>
                <a:lnTo>
                  <a:pt x="242" y="76"/>
                </a:lnTo>
                <a:lnTo>
                  <a:pt x="242" y="113"/>
                </a:lnTo>
                <a:lnTo>
                  <a:pt x="242" y="150"/>
                </a:lnTo>
              </a:path>
            </a:pathLst>
          </a:custGeom>
          <a:noFill/>
          <a:ln w="3600">
            <a:solidFill>
              <a:srgbClr val="000000"/>
            </a:solidFill>
            <a:round/>
            <a:headEnd/>
            <a:tailEnd/>
          </a:ln>
          <a:effectLst/>
        </p:spPr>
        <p:txBody>
          <a:bodyPr/>
          <a:lstStyle/>
          <a:p>
            <a:endParaRPr lang="es-ES_tradnl" sz="1633"/>
          </a:p>
        </p:txBody>
      </p:sp>
      <p:sp>
        <p:nvSpPr>
          <p:cNvPr id="11431" name="Freeform 167"/>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2" name="Freeform 168"/>
          <p:cNvSpPr>
            <a:spLocks noChangeArrowheads="1"/>
          </p:cNvSpPr>
          <p:nvPr/>
        </p:nvSpPr>
        <p:spPr bwMode="auto">
          <a:xfrm>
            <a:off x="2419294" y="1709462"/>
            <a:ext cx="34564" cy="24482"/>
          </a:xfrm>
          <a:custGeom>
            <a:avLst/>
            <a:gdLst/>
            <a:ahLst/>
            <a:cxnLst>
              <a:cxn ang="0">
                <a:pos x="69" y="0"/>
              </a:cxn>
              <a:cxn ang="0">
                <a:pos x="103" y="38"/>
              </a:cxn>
              <a:cxn ang="0">
                <a:pos x="103" y="76"/>
              </a:cxn>
              <a:cxn ang="0">
                <a:pos x="69" y="76"/>
              </a:cxn>
              <a:cxn ang="0">
                <a:pos x="0" y="38"/>
              </a:cxn>
              <a:cxn ang="0">
                <a:pos x="69" y="0"/>
              </a:cxn>
            </a:cxnLst>
            <a:rect l="0" t="0" r="r" b="b"/>
            <a:pathLst>
              <a:path w="104" h="77">
                <a:moveTo>
                  <a:pt x="69" y="0"/>
                </a:moveTo>
                <a:lnTo>
                  <a:pt x="103" y="38"/>
                </a:lnTo>
                <a:lnTo>
                  <a:pt x="103" y="76"/>
                </a:lnTo>
                <a:lnTo>
                  <a:pt x="69" y="76"/>
                </a:lnTo>
                <a:lnTo>
                  <a:pt x="0" y="38"/>
                </a:lnTo>
                <a:lnTo>
                  <a:pt x="69" y="0"/>
                </a:lnTo>
              </a:path>
            </a:pathLst>
          </a:custGeom>
          <a:noFill/>
          <a:ln w="3600">
            <a:solidFill>
              <a:srgbClr val="000000"/>
            </a:solidFill>
            <a:round/>
            <a:headEnd/>
            <a:tailEnd/>
          </a:ln>
          <a:effectLst/>
        </p:spPr>
        <p:txBody>
          <a:bodyPr/>
          <a:lstStyle/>
          <a:p>
            <a:endParaRPr lang="es-ES_tradnl" sz="1633"/>
          </a:p>
        </p:txBody>
      </p:sp>
      <p:sp>
        <p:nvSpPr>
          <p:cNvPr id="11433" name="Freeform 169"/>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4" name="Freeform 170"/>
          <p:cNvSpPr>
            <a:spLocks noChangeArrowheads="1"/>
          </p:cNvSpPr>
          <p:nvPr/>
        </p:nvSpPr>
        <p:spPr bwMode="auto">
          <a:xfrm>
            <a:off x="2396252" y="1585609"/>
            <a:ext cx="79209" cy="110891"/>
          </a:xfrm>
          <a:custGeom>
            <a:avLst/>
            <a:gdLst/>
            <a:ahLst/>
            <a:cxnLst>
              <a:cxn ang="0">
                <a:pos x="242" y="38"/>
              </a:cxn>
              <a:cxn ang="0">
                <a:pos x="242" y="113"/>
              </a:cxn>
              <a:cxn ang="0">
                <a:pos x="242" y="151"/>
              </a:cxn>
              <a:cxn ang="0">
                <a:pos x="208" y="151"/>
              </a:cxn>
              <a:cxn ang="0">
                <a:pos x="173" y="188"/>
              </a:cxn>
              <a:cxn ang="0">
                <a:pos x="173" y="227"/>
              </a:cxn>
              <a:cxn ang="0">
                <a:pos x="208" y="263"/>
              </a:cxn>
              <a:cxn ang="0">
                <a:pos x="173" y="302"/>
              </a:cxn>
              <a:cxn ang="0">
                <a:pos x="139" y="338"/>
              </a:cxn>
              <a:cxn ang="0">
                <a:pos x="104" y="302"/>
              </a:cxn>
              <a:cxn ang="0">
                <a:pos x="71" y="263"/>
              </a:cxn>
              <a:cxn ang="0">
                <a:pos x="0" y="227"/>
              </a:cxn>
              <a:cxn ang="0">
                <a:pos x="34" y="151"/>
              </a:cxn>
              <a:cxn ang="0">
                <a:pos x="34" y="113"/>
              </a:cxn>
              <a:cxn ang="0">
                <a:pos x="34" y="76"/>
              </a:cxn>
              <a:cxn ang="0">
                <a:pos x="71" y="76"/>
              </a:cxn>
              <a:cxn ang="0">
                <a:pos x="71" y="113"/>
              </a:cxn>
              <a:cxn ang="0">
                <a:pos x="71" y="151"/>
              </a:cxn>
              <a:cxn ang="0">
                <a:pos x="139" y="151"/>
              </a:cxn>
              <a:cxn ang="0">
                <a:pos x="139" y="113"/>
              </a:cxn>
              <a:cxn ang="0">
                <a:pos x="104" y="38"/>
              </a:cxn>
              <a:cxn ang="0">
                <a:pos x="139" y="38"/>
              </a:cxn>
              <a:cxn ang="0">
                <a:pos x="173" y="0"/>
              </a:cxn>
              <a:cxn ang="0">
                <a:pos x="208" y="38"/>
              </a:cxn>
              <a:cxn ang="0">
                <a:pos x="242" y="38"/>
              </a:cxn>
            </a:cxnLst>
            <a:rect l="0" t="0" r="r" b="b"/>
            <a:pathLst>
              <a:path w="243" h="339">
                <a:moveTo>
                  <a:pt x="242" y="38"/>
                </a:moveTo>
                <a:lnTo>
                  <a:pt x="242" y="113"/>
                </a:lnTo>
                <a:lnTo>
                  <a:pt x="242" y="151"/>
                </a:lnTo>
                <a:lnTo>
                  <a:pt x="208" y="151"/>
                </a:lnTo>
                <a:lnTo>
                  <a:pt x="173" y="188"/>
                </a:lnTo>
                <a:lnTo>
                  <a:pt x="173" y="227"/>
                </a:lnTo>
                <a:lnTo>
                  <a:pt x="208" y="263"/>
                </a:lnTo>
                <a:lnTo>
                  <a:pt x="173" y="302"/>
                </a:lnTo>
                <a:lnTo>
                  <a:pt x="139" y="338"/>
                </a:lnTo>
                <a:lnTo>
                  <a:pt x="104" y="302"/>
                </a:lnTo>
                <a:lnTo>
                  <a:pt x="71" y="263"/>
                </a:lnTo>
                <a:lnTo>
                  <a:pt x="0" y="227"/>
                </a:lnTo>
                <a:lnTo>
                  <a:pt x="34" y="151"/>
                </a:lnTo>
                <a:lnTo>
                  <a:pt x="34" y="113"/>
                </a:lnTo>
                <a:lnTo>
                  <a:pt x="34" y="76"/>
                </a:lnTo>
                <a:lnTo>
                  <a:pt x="71" y="76"/>
                </a:lnTo>
                <a:lnTo>
                  <a:pt x="71" y="113"/>
                </a:lnTo>
                <a:lnTo>
                  <a:pt x="71" y="151"/>
                </a:lnTo>
                <a:lnTo>
                  <a:pt x="139" y="151"/>
                </a:lnTo>
                <a:lnTo>
                  <a:pt x="139" y="113"/>
                </a:lnTo>
                <a:lnTo>
                  <a:pt x="104" y="38"/>
                </a:lnTo>
                <a:lnTo>
                  <a:pt x="139" y="38"/>
                </a:lnTo>
                <a:lnTo>
                  <a:pt x="173" y="0"/>
                </a:lnTo>
                <a:lnTo>
                  <a:pt x="208" y="38"/>
                </a:lnTo>
                <a:lnTo>
                  <a:pt x="242" y="38"/>
                </a:lnTo>
              </a:path>
            </a:pathLst>
          </a:custGeom>
          <a:noFill/>
          <a:ln w="3600">
            <a:solidFill>
              <a:srgbClr val="000000"/>
            </a:solidFill>
            <a:round/>
            <a:headEnd/>
            <a:tailEnd/>
          </a:ln>
          <a:effectLst/>
        </p:spPr>
        <p:txBody>
          <a:bodyPr/>
          <a:lstStyle/>
          <a:p>
            <a:endParaRPr lang="es-ES_tradnl" sz="1633"/>
          </a:p>
        </p:txBody>
      </p:sp>
      <p:sp>
        <p:nvSpPr>
          <p:cNvPr id="11435" name="Freeform 171"/>
          <p:cNvSpPr>
            <a:spLocks noChangeArrowheads="1"/>
          </p:cNvSpPr>
          <p:nvPr/>
        </p:nvSpPr>
        <p:spPr bwMode="auto">
          <a:xfrm>
            <a:off x="2092381" y="1352303"/>
            <a:ext cx="247706" cy="368679"/>
          </a:xfrm>
          <a:custGeom>
            <a:avLst/>
            <a:gdLst/>
            <a:ahLst/>
            <a:cxnLst>
              <a:cxn ang="0">
                <a:pos x="34" y="640"/>
              </a:cxn>
              <a:cxn ang="0">
                <a:pos x="138" y="640"/>
              </a:cxn>
              <a:cxn ang="0">
                <a:pos x="206" y="601"/>
              </a:cxn>
              <a:cxn ang="0">
                <a:pos x="138" y="526"/>
              </a:cxn>
              <a:cxn ang="0">
                <a:pos x="69" y="526"/>
              </a:cxn>
              <a:cxn ang="0">
                <a:pos x="34" y="490"/>
              </a:cxn>
              <a:cxn ang="0">
                <a:pos x="0" y="564"/>
              </a:cxn>
              <a:cxn ang="0">
                <a:pos x="275" y="0"/>
              </a:cxn>
              <a:cxn ang="0">
                <a:pos x="242" y="75"/>
              </a:cxn>
              <a:cxn ang="0">
                <a:pos x="206" y="262"/>
              </a:cxn>
              <a:cxn ang="0">
                <a:pos x="206" y="337"/>
              </a:cxn>
              <a:cxn ang="0">
                <a:pos x="206" y="337"/>
              </a:cxn>
              <a:cxn ang="0">
                <a:pos x="206" y="412"/>
              </a:cxn>
              <a:cxn ang="0">
                <a:pos x="242" y="451"/>
              </a:cxn>
              <a:cxn ang="0">
                <a:pos x="275" y="451"/>
              </a:cxn>
              <a:cxn ang="0">
                <a:pos x="242" y="526"/>
              </a:cxn>
              <a:cxn ang="0">
                <a:pos x="275" y="564"/>
              </a:cxn>
              <a:cxn ang="0">
                <a:pos x="309" y="564"/>
              </a:cxn>
              <a:cxn ang="0">
                <a:pos x="379" y="526"/>
              </a:cxn>
              <a:cxn ang="0">
                <a:pos x="345" y="601"/>
              </a:cxn>
              <a:cxn ang="0">
                <a:pos x="379" y="714"/>
              </a:cxn>
              <a:cxn ang="0">
                <a:pos x="345" y="753"/>
              </a:cxn>
              <a:cxn ang="0">
                <a:pos x="309" y="827"/>
              </a:cxn>
              <a:cxn ang="0">
                <a:pos x="309" y="903"/>
              </a:cxn>
              <a:cxn ang="0">
                <a:pos x="275" y="941"/>
              </a:cxn>
              <a:cxn ang="0">
                <a:pos x="379" y="941"/>
              </a:cxn>
              <a:cxn ang="0">
                <a:pos x="345" y="977"/>
              </a:cxn>
              <a:cxn ang="0">
                <a:pos x="275" y="1016"/>
              </a:cxn>
              <a:cxn ang="0">
                <a:pos x="206" y="1091"/>
              </a:cxn>
              <a:cxn ang="0">
                <a:pos x="242" y="1129"/>
              </a:cxn>
              <a:cxn ang="0">
                <a:pos x="309" y="1053"/>
              </a:cxn>
              <a:cxn ang="0">
                <a:pos x="379" y="1053"/>
              </a:cxn>
              <a:cxn ang="0">
                <a:pos x="483" y="1053"/>
              </a:cxn>
              <a:cxn ang="0">
                <a:pos x="586" y="1016"/>
              </a:cxn>
              <a:cxn ang="0">
                <a:pos x="689" y="1016"/>
              </a:cxn>
              <a:cxn ang="0">
                <a:pos x="724" y="941"/>
              </a:cxn>
              <a:cxn ang="0">
                <a:pos x="654" y="941"/>
              </a:cxn>
              <a:cxn ang="0">
                <a:pos x="689" y="903"/>
              </a:cxn>
              <a:cxn ang="0">
                <a:pos x="758" y="865"/>
              </a:cxn>
              <a:cxn ang="0">
                <a:pos x="724" y="790"/>
              </a:cxn>
              <a:cxn ang="0">
                <a:pos x="654" y="827"/>
              </a:cxn>
              <a:cxn ang="0">
                <a:pos x="654" y="676"/>
              </a:cxn>
              <a:cxn ang="0">
                <a:pos x="586" y="564"/>
              </a:cxn>
              <a:cxn ang="0">
                <a:pos x="517" y="451"/>
              </a:cxn>
              <a:cxn ang="0">
                <a:pos x="449" y="412"/>
              </a:cxn>
              <a:cxn ang="0">
                <a:pos x="449" y="337"/>
              </a:cxn>
              <a:cxn ang="0">
                <a:pos x="483" y="187"/>
              </a:cxn>
              <a:cxn ang="0">
                <a:pos x="414" y="187"/>
              </a:cxn>
              <a:cxn ang="0">
                <a:pos x="379" y="150"/>
              </a:cxn>
              <a:cxn ang="0">
                <a:pos x="414" y="0"/>
              </a:cxn>
              <a:cxn ang="0">
                <a:pos x="345" y="37"/>
              </a:cxn>
            </a:cxnLst>
            <a:rect l="0" t="0" r="r" b="b"/>
            <a:pathLst>
              <a:path w="759" h="1130">
                <a:moveTo>
                  <a:pt x="34" y="601"/>
                </a:moveTo>
                <a:lnTo>
                  <a:pt x="34" y="640"/>
                </a:lnTo>
                <a:lnTo>
                  <a:pt x="69" y="676"/>
                </a:lnTo>
                <a:lnTo>
                  <a:pt x="138" y="640"/>
                </a:lnTo>
                <a:lnTo>
                  <a:pt x="172" y="676"/>
                </a:lnTo>
                <a:lnTo>
                  <a:pt x="206" y="601"/>
                </a:lnTo>
                <a:lnTo>
                  <a:pt x="172" y="564"/>
                </a:lnTo>
                <a:lnTo>
                  <a:pt x="138" y="526"/>
                </a:lnTo>
                <a:lnTo>
                  <a:pt x="103" y="526"/>
                </a:lnTo>
                <a:lnTo>
                  <a:pt x="69" y="526"/>
                </a:lnTo>
                <a:lnTo>
                  <a:pt x="69" y="490"/>
                </a:lnTo>
                <a:lnTo>
                  <a:pt x="34" y="490"/>
                </a:lnTo>
                <a:lnTo>
                  <a:pt x="34" y="526"/>
                </a:lnTo>
                <a:lnTo>
                  <a:pt x="0" y="564"/>
                </a:lnTo>
                <a:lnTo>
                  <a:pt x="34" y="601"/>
                </a:lnTo>
                <a:close/>
                <a:moveTo>
                  <a:pt x="275" y="0"/>
                </a:moveTo>
                <a:lnTo>
                  <a:pt x="275" y="37"/>
                </a:lnTo>
                <a:lnTo>
                  <a:pt x="242" y="75"/>
                </a:lnTo>
                <a:lnTo>
                  <a:pt x="206" y="150"/>
                </a:lnTo>
                <a:lnTo>
                  <a:pt x="206" y="262"/>
                </a:lnTo>
                <a:lnTo>
                  <a:pt x="206" y="301"/>
                </a:lnTo>
                <a:lnTo>
                  <a:pt x="206" y="337"/>
                </a:lnTo>
                <a:lnTo>
                  <a:pt x="242" y="337"/>
                </a:lnTo>
                <a:lnTo>
                  <a:pt x="206" y="337"/>
                </a:lnTo>
                <a:lnTo>
                  <a:pt x="206" y="376"/>
                </a:lnTo>
                <a:lnTo>
                  <a:pt x="206" y="412"/>
                </a:lnTo>
                <a:lnTo>
                  <a:pt x="206" y="490"/>
                </a:lnTo>
                <a:lnTo>
                  <a:pt x="242" y="451"/>
                </a:lnTo>
                <a:lnTo>
                  <a:pt x="275" y="412"/>
                </a:lnTo>
                <a:lnTo>
                  <a:pt x="275" y="451"/>
                </a:lnTo>
                <a:lnTo>
                  <a:pt x="275" y="490"/>
                </a:lnTo>
                <a:lnTo>
                  <a:pt x="242" y="526"/>
                </a:lnTo>
                <a:lnTo>
                  <a:pt x="242" y="564"/>
                </a:lnTo>
                <a:lnTo>
                  <a:pt x="275" y="564"/>
                </a:lnTo>
                <a:lnTo>
                  <a:pt x="275" y="526"/>
                </a:lnTo>
                <a:lnTo>
                  <a:pt x="309" y="564"/>
                </a:lnTo>
                <a:lnTo>
                  <a:pt x="345" y="526"/>
                </a:lnTo>
                <a:lnTo>
                  <a:pt x="379" y="526"/>
                </a:lnTo>
                <a:lnTo>
                  <a:pt x="379" y="564"/>
                </a:lnTo>
                <a:lnTo>
                  <a:pt x="345" y="601"/>
                </a:lnTo>
                <a:lnTo>
                  <a:pt x="379" y="676"/>
                </a:lnTo>
                <a:lnTo>
                  <a:pt x="379" y="714"/>
                </a:lnTo>
                <a:lnTo>
                  <a:pt x="379" y="753"/>
                </a:lnTo>
                <a:lnTo>
                  <a:pt x="345" y="753"/>
                </a:lnTo>
                <a:lnTo>
                  <a:pt x="309" y="790"/>
                </a:lnTo>
                <a:lnTo>
                  <a:pt x="309" y="827"/>
                </a:lnTo>
                <a:lnTo>
                  <a:pt x="309" y="865"/>
                </a:lnTo>
                <a:lnTo>
                  <a:pt x="309" y="903"/>
                </a:lnTo>
                <a:lnTo>
                  <a:pt x="275" y="903"/>
                </a:lnTo>
                <a:lnTo>
                  <a:pt x="275" y="941"/>
                </a:lnTo>
                <a:lnTo>
                  <a:pt x="345" y="977"/>
                </a:lnTo>
                <a:lnTo>
                  <a:pt x="379" y="941"/>
                </a:lnTo>
                <a:lnTo>
                  <a:pt x="379" y="977"/>
                </a:lnTo>
                <a:lnTo>
                  <a:pt x="345" y="977"/>
                </a:lnTo>
                <a:lnTo>
                  <a:pt x="309" y="1016"/>
                </a:lnTo>
                <a:lnTo>
                  <a:pt x="275" y="1016"/>
                </a:lnTo>
                <a:lnTo>
                  <a:pt x="242" y="1053"/>
                </a:lnTo>
                <a:lnTo>
                  <a:pt x="206" y="1091"/>
                </a:lnTo>
                <a:lnTo>
                  <a:pt x="206" y="1129"/>
                </a:lnTo>
                <a:lnTo>
                  <a:pt x="242" y="1129"/>
                </a:lnTo>
                <a:lnTo>
                  <a:pt x="275" y="1091"/>
                </a:lnTo>
                <a:lnTo>
                  <a:pt x="309" y="1053"/>
                </a:lnTo>
                <a:lnTo>
                  <a:pt x="345" y="1091"/>
                </a:lnTo>
                <a:lnTo>
                  <a:pt x="379" y="1053"/>
                </a:lnTo>
                <a:lnTo>
                  <a:pt x="414" y="1053"/>
                </a:lnTo>
                <a:lnTo>
                  <a:pt x="483" y="1053"/>
                </a:lnTo>
                <a:lnTo>
                  <a:pt x="517" y="1016"/>
                </a:lnTo>
                <a:lnTo>
                  <a:pt x="586" y="1016"/>
                </a:lnTo>
                <a:lnTo>
                  <a:pt x="621" y="1016"/>
                </a:lnTo>
                <a:lnTo>
                  <a:pt x="689" y="1016"/>
                </a:lnTo>
                <a:lnTo>
                  <a:pt x="724" y="977"/>
                </a:lnTo>
                <a:lnTo>
                  <a:pt x="724" y="941"/>
                </a:lnTo>
                <a:lnTo>
                  <a:pt x="689" y="941"/>
                </a:lnTo>
                <a:lnTo>
                  <a:pt x="654" y="941"/>
                </a:lnTo>
                <a:lnTo>
                  <a:pt x="654" y="903"/>
                </a:lnTo>
                <a:lnTo>
                  <a:pt x="689" y="903"/>
                </a:lnTo>
                <a:lnTo>
                  <a:pt x="724" y="903"/>
                </a:lnTo>
                <a:lnTo>
                  <a:pt x="758" y="865"/>
                </a:lnTo>
                <a:lnTo>
                  <a:pt x="758" y="790"/>
                </a:lnTo>
                <a:lnTo>
                  <a:pt x="724" y="790"/>
                </a:lnTo>
                <a:lnTo>
                  <a:pt x="689" y="790"/>
                </a:lnTo>
                <a:lnTo>
                  <a:pt x="654" y="827"/>
                </a:lnTo>
                <a:lnTo>
                  <a:pt x="654" y="714"/>
                </a:lnTo>
                <a:lnTo>
                  <a:pt x="654" y="676"/>
                </a:lnTo>
                <a:lnTo>
                  <a:pt x="621" y="640"/>
                </a:lnTo>
                <a:lnTo>
                  <a:pt x="586" y="564"/>
                </a:lnTo>
                <a:lnTo>
                  <a:pt x="552" y="526"/>
                </a:lnTo>
                <a:lnTo>
                  <a:pt x="517" y="451"/>
                </a:lnTo>
                <a:lnTo>
                  <a:pt x="483" y="412"/>
                </a:lnTo>
                <a:lnTo>
                  <a:pt x="449" y="412"/>
                </a:lnTo>
                <a:lnTo>
                  <a:pt x="414" y="376"/>
                </a:lnTo>
                <a:lnTo>
                  <a:pt x="449" y="337"/>
                </a:lnTo>
                <a:lnTo>
                  <a:pt x="483" y="301"/>
                </a:lnTo>
                <a:lnTo>
                  <a:pt x="483" y="187"/>
                </a:lnTo>
                <a:lnTo>
                  <a:pt x="449" y="187"/>
                </a:lnTo>
                <a:lnTo>
                  <a:pt x="414" y="187"/>
                </a:lnTo>
                <a:lnTo>
                  <a:pt x="345" y="187"/>
                </a:lnTo>
                <a:lnTo>
                  <a:pt x="379" y="150"/>
                </a:lnTo>
                <a:lnTo>
                  <a:pt x="414" y="75"/>
                </a:lnTo>
                <a:lnTo>
                  <a:pt x="414" y="0"/>
                </a:lnTo>
                <a:lnTo>
                  <a:pt x="379" y="37"/>
                </a:lnTo>
                <a:lnTo>
                  <a:pt x="345" y="37"/>
                </a:lnTo>
                <a:lnTo>
                  <a:pt x="275"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6" name="Freeform 172"/>
          <p:cNvSpPr>
            <a:spLocks noChangeArrowheads="1"/>
          </p:cNvSpPr>
          <p:nvPr/>
        </p:nvSpPr>
        <p:spPr bwMode="auto">
          <a:xfrm>
            <a:off x="2092382" y="1512161"/>
            <a:ext cx="67687" cy="61927"/>
          </a:xfrm>
          <a:custGeom>
            <a:avLst/>
            <a:gdLst/>
            <a:ahLst/>
            <a:cxnLst>
              <a:cxn ang="0">
                <a:pos x="34" y="113"/>
              </a:cxn>
              <a:cxn ang="0">
                <a:pos x="34" y="150"/>
              </a:cxn>
              <a:cxn ang="0">
                <a:pos x="69" y="187"/>
              </a:cxn>
              <a:cxn ang="0">
                <a:pos x="138" y="150"/>
              </a:cxn>
              <a:cxn ang="0">
                <a:pos x="172" y="187"/>
              </a:cxn>
              <a:cxn ang="0">
                <a:pos x="206" y="113"/>
              </a:cxn>
              <a:cxn ang="0">
                <a:pos x="172" y="75"/>
              </a:cxn>
              <a:cxn ang="0">
                <a:pos x="138" y="37"/>
              </a:cxn>
              <a:cxn ang="0">
                <a:pos x="103" y="37"/>
              </a:cxn>
              <a:cxn ang="0">
                <a:pos x="69" y="37"/>
              </a:cxn>
              <a:cxn ang="0">
                <a:pos x="69" y="0"/>
              </a:cxn>
              <a:cxn ang="0">
                <a:pos x="34" y="0"/>
              </a:cxn>
              <a:cxn ang="0">
                <a:pos x="34" y="37"/>
              </a:cxn>
              <a:cxn ang="0">
                <a:pos x="0" y="75"/>
              </a:cxn>
              <a:cxn ang="0">
                <a:pos x="34" y="113"/>
              </a:cxn>
            </a:cxnLst>
            <a:rect l="0" t="0" r="r" b="b"/>
            <a:pathLst>
              <a:path w="207" h="188">
                <a:moveTo>
                  <a:pt x="34" y="113"/>
                </a:moveTo>
                <a:lnTo>
                  <a:pt x="34" y="150"/>
                </a:lnTo>
                <a:lnTo>
                  <a:pt x="69" y="187"/>
                </a:lnTo>
                <a:lnTo>
                  <a:pt x="138" y="150"/>
                </a:lnTo>
                <a:lnTo>
                  <a:pt x="172" y="187"/>
                </a:lnTo>
                <a:lnTo>
                  <a:pt x="206" y="113"/>
                </a:lnTo>
                <a:lnTo>
                  <a:pt x="172" y="75"/>
                </a:lnTo>
                <a:lnTo>
                  <a:pt x="138" y="37"/>
                </a:lnTo>
                <a:lnTo>
                  <a:pt x="103" y="37"/>
                </a:lnTo>
                <a:lnTo>
                  <a:pt x="69" y="37"/>
                </a:lnTo>
                <a:lnTo>
                  <a:pt x="69" y="0"/>
                </a:lnTo>
                <a:lnTo>
                  <a:pt x="34" y="0"/>
                </a:lnTo>
                <a:lnTo>
                  <a:pt x="34" y="37"/>
                </a:lnTo>
                <a:lnTo>
                  <a:pt x="0" y="75"/>
                </a:lnTo>
                <a:lnTo>
                  <a:pt x="34" y="113"/>
                </a:lnTo>
              </a:path>
            </a:pathLst>
          </a:custGeom>
          <a:noFill/>
          <a:ln w="3600">
            <a:solidFill>
              <a:srgbClr val="000000"/>
            </a:solidFill>
            <a:round/>
            <a:headEnd/>
            <a:tailEnd/>
          </a:ln>
          <a:effectLst/>
        </p:spPr>
        <p:txBody>
          <a:bodyPr/>
          <a:lstStyle/>
          <a:p>
            <a:endParaRPr lang="es-ES_tradnl" sz="1633"/>
          </a:p>
        </p:txBody>
      </p:sp>
      <p:sp>
        <p:nvSpPr>
          <p:cNvPr id="11437" name="Freeform 173"/>
          <p:cNvSpPr>
            <a:spLocks noChangeArrowheads="1"/>
          </p:cNvSpPr>
          <p:nvPr/>
        </p:nvSpPr>
        <p:spPr bwMode="auto">
          <a:xfrm>
            <a:off x="2158628" y="1352303"/>
            <a:ext cx="180018" cy="368679"/>
          </a:xfrm>
          <a:custGeom>
            <a:avLst/>
            <a:gdLst/>
            <a:ahLst/>
            <a:cxnLst>
              <a:cxn ang="0">
                <a:pos x="70" y="37"/>
              </a:cxn>
              <a:cxn ang="0">
                <a:pos x="0" y="150"/>
              </a:cxn>
              <a:cxn ang="0">
                <a:pos x="0" y="301"/>
              </a:cxn>
              <a:cxn ang="0">
                <a:pos x="35" y="337"/>
              </a:cxn>
              <a:cxn ang="0">
                <a:pos x="0" y="376"/>
              </a:cxn>
              <a:cxn ang="0">
                <a:pos x="0" y="490"/>
              </a:cxn>
              <a:cxn ang="0">
                <a:pos x="70" y="412"/>
              </a:cxn>
              <a:cxn ang="0">
                <a:pos x="70" y="490"/>
              </a:cxn>
              <a:cxn ang="0">
                <a:pos x="35" y="564"/>
              </a:cxn>
              <a:cxn ang="0">
                <a:pos x="70" y="526"/>
              </a:cxn>
              <a:cxn ang="0">
                <a:pos x="139" y="526"/>
              </a:cxn>
              <a:cxn ang="0">
                <a:pos x="173" y="564"/>
              </a:cxn>
              <a:cxn ang="0">
                <a:pos x="173" y="676"/>
              </a:cxn>
              <a:cxn ang="0">
                <a:pos x="173" y="753"/>
              </a:cxn>
              <a:cxn ang="0">
                <a:pos x="104" y="790"/>
              </a:cxn>
              <a:cxn ang="0">
                <a:pos x="104" y="865"/>
              </a:cxn>
              <a:cxn ang="0">
                <a:pos x="70" y="903"/>
              </a:cxn>
              <a:cxn ang="0">
                <a:pos x="139" y="977"/>
              </a:cxn>
              <a:cxn ang="0">
                <a:pos x="173" y="977"/>
              </a:cxn>
              <a:cxn ang="0">
                <a:pos x="104" y="1016"/>
              </a:cxn>
              <a:cxn ang="0">
                <a:pos x="35" y="1053"/>
              </a:cxn>
              <a:cxn ang="0">
                <a:pos x="0" y="1129"/>
              </a:cxn>
              <a:cxn ang="0">
                <a:pos x="70" y="1091"/>
              </a:cxn>
              <a:cxn ang="0">
                <a:pos x="139" y="1091"/>
              </a:cxn>
              <a:cxn ang="0">
                <a:pos x="208" y="1053"/>
              </a:cxn>
              <a:cxn ang="0">
                <a:pos x="310" y="1016"/>
              </a:cxn>
              <a:cxn ang="0">
                <a:pos x="415" y="1016"/>
              </a:cxn>
              <a:cxn ang="0">
                <a:pos x="518" y="977"/>
              </a:cxn>
              <a:cxn ang="0">
                <a:pos x="484" y="941"/>
              </a:cxn>
              <a:cxn ang="0">
                <a:pos x="449" y="903"/>
              </a:cxn>
              <a:cxn ang="0">
                <a:pos x="518" y="903"/>
              </a:cxn>
              <a:cxn ang="0">
                <a:pos x="552" y="790"/>
              </a:cxn>
              <a:cxn ang="0">
                <a:pos x="484" y="790"/>
              </a:cxn>
              <a:cxn ang="0">
                <a:pos x="449" y="714"/>
              </a:cxn>
              <a:cxn ang="0">
                <a:pos x="415" y="640"/>
              </a:cxn>
              <a:cxn ang="0">
                <a:pos x="347" y="526"/>
              </a:cxn>
              <a:cxn ang="0">
                <a:pos x="277" y="412"/>
              </a:cxn>
              <a:cxn ang="0">
                <a:pos x="208" y="376"/>
              </a:cxn>
              <a:cxn ang="0">
                <a:pos x="277" y="301"/>
              </a:cxn>
              <a:cxn ang="0">
                <a:pos x="243" y="187"/>
              </a:cxn>
              <a:cxn ang="0">
                <a:pos x="139" y="187"/>
              </a:cxn>
              <a:cxn ang="0">
                <a:pos x="208" y="75"/>
              </a:cxn>
              <a:cxn ang="0">
                <a:pos x="173" y="37"/>
              </a:cxn>
              <a:cxn ang="0">
                <a:pos x="70" y="0"/>
              </a:cxn>
            </a:cxnLst>
            <a:rect l="0" t="0" r="r" b="b"/>
            <a:pathLst>
              <a:path w="553" h="1130">
                <a:moveTo>
                  <a:pt x="70" y="0"/>
                </a:moveTo>
                <a:lnTo>
                  <a:pt x="70" y="37"/>
                </a:lnTo>
                <a:lnTo>
                  <a:pt x="35" y="75"/>
                </a:lnTo>
                <a:lnTo>
                  <a:pt x="0" y="150"/>
                </a:lnTo>
                <a:lnTo>
                  <a:pt x="0" y="262"/>
                </a:lnTo>
                <a:lnTo>
                  <a:pt x="0" y="301"/>
                </a:lnTo>
                <a:lnTo>
                  <a:pt x="0" y="337"/>
                </a:lnTo>
                <a:lnTo>
                  <a:pt x="35" y="337"/>
                </a:lnTo>
                <a:lnTo>
                  <a:pt x="0" y="337"/>
                </a:lnTo>
                <a:lnTo>
                  <a:pt x="0" y="376"/>
                </a:lnTo>
                <a:lnTo>
                  <a:pt x="0" y="412"/>
                </a:lnTo>
                <a:lnTo>
                  <a:pt x="0" y="490"/>
                </a:lnTo>
                <a:lnTo>
                  <a:pt x="35" y="451"/>
                </a:lnTo>
                <a:lnTo>
                  <a:pt x="70" y="412"/>
                </a:lnTo>
                <a:lnTo>
                  <a:pt x="70" y="451"/>
                </a:lnTo>
                <a:lnTo>
                  <a:pt x="70" y="490"/>
                </a:lnTo>
                <a:lnTo>
                  <a:pt x="35" y="526"/>
                </a:lnTo>
                <a:lnTo>
                  <a:pt x="35" y="564"/>
                </a:lnTo>
                <a:lnTo>
                  <a:pt x="70" y="564"/>
                </a:lnTo>
                <a:lnTo>
                  <a:pt x="70" y="526"/>
                </a:lnTo>
                <a:lnTo>
                  <a:pt x="104" y="564"/>
                </a:lnTo>
                <a:lnTo>
                  <a:pt x="139" y="526"/>
                </a:lnTo>
                <a:lnTo>
                  <a:pt x="173" y="526"/>
                </a:lnTo>
                <a:lnTo>
                  <a:pt x="173" y="564"/>
                </a:lnTo>
                <a:lnTo>
                  <a:pt x="139" y="601"/>
                </a:lnTo>
                <a:lnTo>
                  <a:pt x="173" y="676"/>
                </a:lnTo>
                <a:lnTo>
                  <a:pt x="173" y="714"/>
                </a:lnTo>
                <a:lnTo>
                  <a:pt x="173" y="753"/>
                </a:lnTo>
                <a:lnTo>
                  <a:pt x="139" y="753"/>
                </a:lnTo>
                <a:lnTo>
                  <a:pt x="104" y="790"/>
                </a:lnTo>
                <a:lnTo>
                  <a:pt x="104" y="827"/>
                </a:lnTo>
                <a:lnTo>
                  <a:pt x="104" y="865"/>
                </a:lnTo>
                <a:lnTo>
                  <a:pt x="104" y="903"/>
                </a:lnTo>
                <a:lnTo>
                  <a:pt x="70" y="903"/>
                </a:lnTo>
                <a:lnTo>
                  <a:pt x="70" y="941"/>
                </a:lnTo>
                <a:lnTo>
                  <a:pt x="139" y="977"/>
                </a:lnTo>
                <a:lnTo>
                  <a:pt x="173" y="941"/>
                </a:lnTo>
                <a:lnTo>
                  <a:pt x="173" y="977"/>
                </a:lnTo>
                <a:lnTo>
                  <a:pt x="139" y="977"/>
                </a:lnTo>
                <a:lnTo>
                  <a:pt x="104" y="1016"/>
                </a:lnTo>
                <a:lnTo>
                  <a:pt x="70" y="1016"/>
                </a:lnTo>
                <a:lnTo>
                  <a:pt x="35" y="1053"/>
                </a:lnTo>
                <a:lnTo>
                  <a:pt x="0" y="1091"/>
                </a:lnTo>
                <a:lnTo>
                  <a:pt x="0" y="1129"/>
                </a:lnTo>
                <a:lnTo>
                  <a:pt x="35" y="1129"/>
                </a:lnTo>
                <a:lnTo>
                  <a:pt x="70" y="1091"/>
                </a:lnTo>
                <a:lnTo>
                  <a:pt x="104" y="1053"/>
                </a:lnTo>
                <a:lnTo>
                  <a:pt x="139" y="1091"/>
                </a:lnTo>
                <a:lnTo>
                  <a:pt x="173" y="1053"/>
                </a:lnTo>
                <a:lnTo>
                  <a:pt x="208" y="1053"/>
                </a:lnTo>
                <a:lnTo>
                  <a:pt x="277" y="1053"/>
                </a:lnTo>
                <a:lnTo>
                  <a:pt x="310" y="1016"/>
                </a:lnTo>
                <a:lnTo>
                  <a:pt x="380" y="1016"/>
                </a:lnTo>
                <a:lnTo>
                  <a:pt x="415" y="1016"/>
                </a:lnTo>
                <a:lnTo>
                  <a:pt x="484" y="1016"/>
                </a:lnTo>
                <a:lnTo>
                  <a:pt x="518" y="977"/>
                </a:lnTo>
                <a:lnTo>
                  <a:pt x="518" y="941"/>
                </a:lnTo>
                <a:lnTo>
                  <a:pt x="484" y="941"/>
                </a:lnTo>
                <a:lnTo>
                  <a:pt x="449" y="941"/>
                </a:lnTo>
                <a:lnTo>
                  <a:pt x="449" y="903"/>
                </a:lnTo>
                <a:lnTo>
                  <a:pt x="484" y="903"/>
                </a:lnTo>
                <a:lnTo>
                  <a:pt x="518" y="903"/>
                </a:lnTo>
                <a:lnTo>
                  <a:pt x="552" y="865"/>
                </a:lnTo>
                <a:lnTo>
                  <a:pt x="552" y="790"/>
                </a:lnTo>
                <a:lnTo>
                  <a:pt x="518" y="790"/>
                </a:lnTo>
                <a:lnTo>
                  <a:pt x="484" y="790"/>
                </a:lnTo>
                <a:lnTo>
                  <a:pt x="449" y="827"/>
                </a:lnTo>
                <a:lnTo>
                  <a:pt x="449" y="714"/>
                </a:lnTo>
                <a:lnTo>
                  <a:pt x="449" y="676"/>
                </a:lnTo>
                <a:lnTo>
                  <a:pt x="415" y="640"/>
                </a:lnTo>
                <a:lnTo>
                  <a:pt x="380" y="564"/>
                </a:lnTo>
                <a:lnTo>
                  <a:pt x="347" y="526"/>
                </a:lnTo>
                <a:lnTo>
                  <a:pt x="310" y="451"/>
                </a:lnTo>
                <a:lnTo>
                  <a:pt x="277" y="412"/>
                </a:lnTo>
                <a:lnTo>
                  <a:pt x="243" y="412"/>
                </a:lnTo>
                <a:lnTo>
                  <a:pt x="208" y="376"/>
                </a:lnTo>
                <a:lnTo>
                  <a:pt x="243" y="337"/>
                </a:lnTo>
                <a:lnTo>
                  <a:pt x="277" y="301"/>
                </a:lnTo>
                <a:lnTo>
                  <a:pt x="277" y="187"/>
                </a:lnTo>
                <a:lnTo>
                  <a:pt x="243" y="187"/>
                </a:lnTo>
                <a:lnTo>
                  <a:pt x="208" y="187"/>
                </a:lnTo>
                <a:lnTo>
                  <a:pt x="139" y="187"/>
                </a:lnTo>
                <a:lnTo>
                  <a:pt x="173" y="150"/>
                </a:lnTo>
                <a:lnTo>
                  <a:pt x="208" y="75"/>
                </a:lnTo>
                <a:lnTo>
                  <a:pt x="208" y="0"/>
                </a:lnTo>
                <a:lnTo>
                  <a:pt x="173" y="37"/>
                </a:lnTo>
                <a:lnTo>
                  <a:pt x="139" y="37"/>
                </a:lnTo>
                <a:lnTo>
                  <a:pt x="70" y="0"/>
                </a:lnTo>
              </a:path>
            </a:pathLst>
          </a:custGeom>
          <a:noFill/>
          <a:ln w="3600">
            <a:solidFill>
              <a:srgbClr val="000000"/>
            </a:solidFill>
            <a:round/>
            <a:headEnd/>
            <a:tailEnd/>
          </a:ln>
          <a:effectLst/>
        </p:spPr>
        <p:txBody>
          <a:bodyPr/>
          <a:lstStyle/>
          <a:p>
            <a:endParaRPr lang="es-ES_tradnl" sz="1633"/>
          </a:p>
        </p:txBody>
      </p:sp>
      <p:sp>
        <p:nvSpPr>
          <p:cNvPr id="11438" name="Freeform 174"/>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39" name="Freeform 175"/>
          <p:cNvSpPr>
            <a:spLocks noChangeArrowheads="1"/>
          </p:cNvSpPr>
          <p:nvPr/>
        </p:nvSpPr>
        <p:spPr bwMode="auto">
          <a:xfrm>
            <a:off x="2711648" y="1745466"/>
            <a:ext cx="135374" cy="61927"/>
          </a:xfrm>
          <a:custGeom>
            <a:avLst/>
            <a:gdLst/>
            <a:ahLst/>
            <a:cxnLst>
              <a:cxn ang="0">
                <a:pos x="0" y="75"/>
              </a:cxn>
              <a:cxn ang="0">
                <a:pos x="0" y="150"/>
              </a:cxn>
              <a:cxn ang="0">
                <a:pos x="104" y="187"/>
              </a:cxn>
              <a:cxn ang="0">
                <a:pos x="172" y="150"/>
              </a:cxn>
              <a:cxn ang="0">
                <a:pos x="207" y="150"/>
              </a:cxn>
              <a:cxn ang="0">
                <a:pos x="276" y="113"/>
              </a:cxn>
              <a:cxn ang="0">
                <a:pos x="310" y="113"/>
              </a:cxn>
              <a:cxn ang="0">
                <a:pos x="379" y="113"/>
              </a:cxn>
              <a:cxn ang="0">
                <a:pos x="414" y="37"/>
              </a:cxn>
              <a:cxn ang="0">
                <a:pos x="346" y="0"/>
              </a:cxn>
              <a:cxn ang="0">
                <a:pos x="276" y="0"/>
              </a:cxn>
              <a:cxn ang="0">
                <a:pos x="104" y="0"/>
              </a:cxn>
              <a:cxn ang="0">
                <a:pos x="69" y="37"/>
              </a:cxn>
              <a:cxn ang="0">
                <a:pos x="0" y="75"/>
              </a:cxn>
            </a:cxnLst>
            <a:rect l="0" t="0" r="r" b="b"/>
            <a:pathLst>
              <a:path w="415" h="188">
                <a:moveTo>
                  <a:pt x="0" y="75"/>
                </a:moveTo>
                <a:lnTo>
                  <a:pt x="0" y="150"/>
                </a:lnTo>
                <a:lnTo>
                  <a:pt x="104" y="187"/>
                </a:lnTo>
                <a:lnTo>
                  <a:pt x="172" y="150"/>
                </a:lnTo>
                <a:lnTo>
                  <a:pt x="207" y="150"/>
                </a:lnTo>
                <a:lnTo>
                  <a:pt x="276" y="113"/>
                </a:lnTo>
                <a:lnTo>
                  <a:pt x="310" y="113"/>
                </a:lnTo>
                <a:lnTo>
                  <a:pt x="379" y="113"/>
                </a:lnTo>
                <a:lnTo>
                  <a:pt x="414" y="37"/>
                </a:lnTo>
                <a:lnTo>
                  <a:pt x="346" y="0"/>
                </a:lnTo>
                <a:lnTo>
                  <a:pt x="276" y="0"/>
                </a:lnTo>
                <a:lnTo>
                  <a:pt x="104" y="0"/>
                </a:lnTo>
                <a:lnTo>
                  <a:pt x="69" y="37"/>
                </a:lnTo>
                <a:lnTo>
                  <a:pt x="0" y="75"/>
                </a:lnTo>
              </a:path>
            </a:pathLst>
          </a:custGeom>
          <a:noFill/>
          <a:ln w="3600">
            <a:solidFill>
              <a:srgbClr val="000000"/>
            </a:solidFill>
            <a:round/>
            <a:headEnd/>
            <a:tailEnd/>
          </a:ln>
          <a:effectLst/>
        </p:spPr>
        <p:txBody>
          <a:bodyPr/>
          <a:lstStyle/>
          <a:p>
            <a:endParaRPr lang="es-ES_tradnl" sz="1633"/>
          </a:p>
        </p:txBody>
      </p:sp>
      <p:sp>
        <p:nvSpPr>
          <p:cNvPr id="11440" name="Freeform 176"/>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1" name="Freeform 177"/>
          <p:cNvSpPr>
            <a:spLocks noChangeArrowheads="1"/>
          </p:cNvSpPr>
          <p:nvPr/>
        </p:nvSpPr>
        <p:spPr bwMode="auto">
          <a:xfrm>
            <a:off x="2609397" y="1684977"/>
            <a:ext cx="135374" cy="86409"/>
          </a:xfrm>
          <a:custGeom>
            <a:avLst/>
            <a:gdLst/>
            <a:ahLst/>
            <a:cxnLst>
              <a:cxn ang="0">
                <a:pos x="414" y="150"/>
              </a:cxn>
              <a:cxn ang="0">
                <a:pos x="241" y="37"/>
              </a:cxn>
              <a:cxn ang="0">
                <a:pos x="207" y="0"/>
              </a:cxn>
              <a:cxn ang="0">
                <a:pos x="138" y="0"/>
              </a:cxn>
              <a:cxn ang="0">
                <a:pos x="103" y="0"/>
              </a:cxn>
              <a:cxn ang="0">
                <a:pos x="33" y="37"/>
              </a:cxn>
              <a:cxn ang="0">
                <a:pos x="0" y="37"/>
              </a:cxn>
              <a:cxn ang="0">
                <a:pos x="0" y="113"/>
              </a:cxn>
              <a:cxn ang="0">
                <a:pos x="0" y="150"/>
              </a:cxn>
              <a:cxn ang="0">
                <a:pos x="33" y="188"/>
              </a:cxn>
              <a:cxn ang="0">
                <a:pos x="70" y="226"/>
              </a:cxn>
              <a:cxn ang="0">
                <a:pos x="103" y="263"/>
              </a:cxn>
              <a:cxn ang="0">
                <a:pos x="138" y="263"/>
              </a:cxn>
              <a:cxn ang="0">
                <a:pos x="241" y="263"/>
              </a:cxn>
              <a:cxn ang="0">
                <a:pos x="309" y="263"/>
              </a:cxn>
              <a:cxn ang="0">
                <a:pos x="378" y="226"/>
              </a:cxn>
              <a:cxn ang="0">
                <a:pos x="414" y="188"/>
              </a:cxn>
              <a:cxn ang="0">
                <a:pos x="414" y="150"/>
              </a:cxn>
            </a:cxnLst>
            <a:rect l="0" t="0" r="r" b="b"/>
            <a:pathLst>
              <a:path w="415" h="264">
                <a:moveTo>
                  <a:pt x="414" y="150"/>
                </a:moveTo>
                <a:lnTo>
                  <a:pt x="241" y="37"/>
                </a:lnTo>
                <a:lnTo>
                  <a:pt x="207" y="0"/>
                </a:lnTo>
                <a:lnTo>
                  <a:pt x="138" y="0"/>
                </a:lnTo>
                <a:lnTo>
                  <a:pt x="103" y="0"/>
                </a:lnTo>
                <a:lnTo>
                  <a:pt x="33" y="37"/>
                </a:lnTo>
                <a:lnTo>
                  <a:pt x="0" y="37"/>
                </a:lnTo>
                <a:lnTo>
                  <a:pt x="0" y="113"/>
                </a:lnTo>
                <a:lnTo>
                  <a:pt x="0" y="150"/>
                </a:lnTo>
                <a:lnTo>
                  <a:pt x="33" y="188"/>
                </a:lnTo>
                <a:lnTo>
                  <a:pt x="70" y="226"/>
                </a:lnTo>
                <a:lnTo>
                  <a:pt x="103" y="263"/>
                </a:lnTo>
                <a:lnTo>
                  <a:pt x="138" y="263"/>
                </a:lnTo>
                <a:lnTo>
                  <a:pt x="241" y="263"/>
                </a:lnTo>
                <a:lnTo>
                  <a:pt x="309" y="263"/>
                </a:lnTo>
                <a:lnTo>
                  <a:pt x="378" y="226"/>
                </a:lnTo>
                <a:lnTo>
                  <a:pt x="414" y="188"/>
                </a:lnTo>
                <a:lnTo>
                  <a:pt x="414" y="150"/>
                </a:lnTo>
              </a:path>
            </a:pathLst>
          </a:custGeom>
          <a:noFill/>
          <a:ln w="3600">
            <a:solidFill>
              <a:srgbClr val="000000"/>
            </a:solidFill>
            <a:round/>
            <a:headEnd/>
            <a:tailEnd/>
          </a:ln>
          <a:effectLst/>
        </p:spPr>
        <p:txBody>
          <a:bodyPr/>
          <a:lstStyle/>
          <a:p>
            <a:endParaRPr lang="es-ES_tradnl" sz="1633"/>
          </a:p>
        </p:txBody>
      </p:sp>
      <p:sp>
        <p:nvSpPr>
          <p:cNvPr id="11442" name="Freeform 178"/>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3" name="Freeform 179"/>
          <p:cNvSpPr>
            <a:spLocks noChangeArrowheads="1"/>
          </p:cNvSpPr>
          <p:nvPr/>
        </p:nvSpPr>
        <p:spPr bwMode="auto">
          <a:xfrm>
            <a:off x="2643958" y="1536645"/>
            <a:ext cx="236185" cy="221783"/>
          </a:xfrm>
          <a:custGeom>
            <a:avLst/>
            <a:gdLst/>
            <a:ahLst/>
            <a:cxnLst>
              <a:cxn ang="0">
                <a:pos x="449" y="38"/>
              </a:cxn>
              <a:cxn ang="0">
                <a:pos x="483" y="38"/>
              </a:cxn>
              <a:cxn ang="0">
                <a:pos x="586" y="38"/>
              </a:cxn>
              <a:cxn ang="0">
                <a:pos x="655" y="76"/>
              </a:cxn>
              <a:cxn ang="0">
                <a:pos x="689" y="113"/>
              </a:cxn>
              <a:cxn ang="0">
                <a:pos x="724" y="150"/>
              </a:cxn>
              <a:cxn ang="0">
                <a:pos x="724" y="227"/>
              </a:cxn>
              <a:cxn ang="0">
                <a:pos x="689" y="227"/>
              </a:cxn>
              <a:cxn ang="0">
                <a:pos x="689" y="263"/>
              </a:cxn>
              <a:cxn ang="0">
                <a:pos x="689" y="302"/>
              </a:cxn>
              <a:cxn ang="0">
                <a:pos x="689" y="338"/>
              </a:cxn>
              <a:cxn ang="0">
                <a:pos x="689" y="377"/>
              </a:cxn>
              <a:cxn ang="0">
                <a:pos x="724" y="413"/>
              </a:cxn>
              <a:cxn ang="0">
                <a:pos x="724" y="452"/>
              </a:cxn>
              <a:cxn ang="0">
                <a:pos x="724" y="490"/>
              </a:cxn>
              <a:cxn ang="0">
                <a:pos x="689" y="527"/>
              </a:cxn>
              <a:cxn ang="0">
                <a:pos x="621" y="565"/>
              </a:cxn>
              <a:cxn ang="0">
                <a:pos x="621" y="602"/>
              </a:cxn>
              <a:cxn ang="0">
                <a:pos x="621" y="641"/>
              </a:cxn>
              <a:cxn ang="0">
                <a:pos x="621" y="678"/>
              </a:cxn>
              <a:cxn ang="0">
                <a:pos x="552" y="641"/>
              </a:cxn>
              <a:cxn ang="0">
                <a:pos x="483" y="641"/>
              </a:cxn>
              <a:cxn ang="0">
                <a:pos x="345" y="641"/>
              </a:cxn>
              <a:cxn ang="0">
                <a:pos x="138" y="490"/>
              </a:cxn>
              <a:cxn ang="0">
                <a:pos x="104" y="452"/>
              </a:cxn>
              <a:cxn ang="0">
                <a:pos x="34" y="452"/>
              </a:cxn>
              <a:cxn ang="0">
                <a:pos x="0" y="452"/>
              </a:cxn>
              <a:cxn ang="0">
                <a:pos x="0" y="413"/>
              </a:cxn>
              <a:cxn ang="0">
                <a:pos x="0" y="377"/>
              </a:cxn>
              <a:cxn ang="0">
                <a:pos x="0" y="150"/>
              </a:cxn>
              <a:cxn ang="0">
                <a:pos x="34" y="113"/>
              </a:cxn>
              <a:cxn ang="0">
                <a:pos x="207" y="38"/>
              </a:cxn>
              <a:cxn ang="0">
                <a:pos x="275" y="38"/>
              </a:cxn>
              <a:cxn ang="0">
                <a:pos x="345" y="0"/>
              </a:cxn>
              <a:cxn ang="0">
                <a:pos x="345" y="38"/>
              </a:cxn>
              <a:cxn ang="0">
                <a:pos x="379" y="76"/>
              </a:cxn>
              <a:cxn ang="0">
                <a:pos x="414" y="38"/>
              </a:cxn>
              <a:cxn ang="0">
                <a:pos x="449" y="38"/>
              </a:cxn>
            </a:cxnLst>
            <a:rect l="0" t="0" r="r" b="b"/>
            <a:pathLst>
              <a:path w="725" h="679">
                <a:moveTo>
                  <a:pt x="449" y="38"/>
                </a:moveTo>
                <a:lnTo>
                  <a:pt x="483" y="38"/>
                </a:lnTo>
                <a:lnTo>
                  <a:pt x="586" y="38"/>
                </a:lnTo>
                <a:lnTo>
                  <a:pt x="655" y="76"/>
                </a:lnTo>
                <a:lnTo>
                  <a:pt x="689" y="113"/>
                </a:lnTo>
                <a:lnTo>
                  <a:pt x="724" y="150"/>
                </a:lnTo>
                <a:lnTo>
                  <a:pt x="724" y="227"/>
                </a:lnTo>
                <a:lnTo>
                  <a:pt x="689" y="227"/>
                </a:lnTo>
                <a:lnTo>
                  <a:pt x="689" y="263"/>
                </a:lnTo>
                <a:lnTo>
                  <a:pt x="689" y="302"/>
                </a:lnTo>
                <a:lnTo>
                  <a:pt x="689" y="338"/>
                </a:lnTo>
                <a:lnTo>
                  <a:pt x="689" y="377"/>
                </a:lnTo>
                <a:lnTo>
                  <a:pt x="724" y="413"/>
                </a:lnTo>
                <a:lnTo>
                  <a:pt x="724" y="452"/>
                </a:lnTo>
                <a:lnTo>
                  <a:pt x="724" y="490"/>
                </a:lnTo>
                <a:lnTo>
                  <a:pt x="689" y="527"/>
                </a:lnTo>
                <a:lnTo>
                  <a:pt x="621" y="565"/>
                </a:lnTo>
                <a:lnTo>
                  <a:pt x="621" y="602"/>
                </a:lnTo>
                <a:lnTo>
                  <a:pt x="621" y="641"/>
                </a:lnTo>
                <a:lnTo>
                  <a:pt x="621" y="678"/>
                </a:lnTo>
                <a:lnTo>
                  <a:pt x="552" y="641"/>
                </a:lnTo>
                <a:lnTo>
                  <a:pt x="483" y="641"/>
                </a:lnTo>
                <a:lnTo>
                  <a:pt x="345" y="641"/>
                </a:lnTo>
                <a:lnTo>
                  <a:pt x="138" y="490"/>
                </a:lnTo>
                <a:lnTo>
                  <a:pt x="104" y="452"/>
                </a:lnTo>
                <a:lnTo>
                  <a:pt x="34" y="452"/>
                </a:lnTo>
                <a:lnTo>
                  <a:pt x="0" y="452"/>
                </a:lnTo>
                <a:lnTo>
                  <a:pt x="0" y="413"/>
                </a:lnTo>
                <a:lnTo>
                  <a:pt x="0" y="377"/>
                </a:lnTo>
                <a:lnTo>
                  <a:pt x="0" y="150"/>
                </a:lnTo>
                <a:lnTo>
                  <a:pt x="34" y="113"/>
                </a:lnTo>
                <a:lnTo>
                  <a:pt x="207" y="38"/>
                </a:lnTo>
                <a:lnTo>
                  <a:pt x="275" y="38"/>
                </a:lnTo>
                <a:lnTo>
                  <a:pt x="345" y="0"/>
                </a:lnTo>
                <a:lnTo>
                  <a:pt x="345" y="38"/>
                </a:lnTo>
                <a:lnTo>
                  <a:pt x="379" y="76"/>
                </a:lnTo>
                <a:lnTo>
                  <a:pt x="414" y="38"/>
                </a:lnTo>
                <a:lnTo>
                  <a:pt x="449" y="38"/>
                </a:lnTo>
              </a:path>
            </a:pathLst>
          </a:custGeom>
          <a:noFill/>
          <a:ln w="3600">
            <a:solidFill>
              <a:srgbClr val="000000"/>
            </a:solidFill>
            <a:round/>
            <a:headEnd/>
            <a:tailEnd/>
          </a:ln>
          <a:effectLst/>
        </p:spPr>
        <p:txBody>
          <a:bodyPr/>
          <a:lstStyle/>
          <a:p>
            <a:endParaRPr lang="es-ES_tradnl" sz="1633"/>
          </a:p>
        </p:txBody>
      </p:sp>
      <p:sp>
        <p:nvSpPr>
          <p:cNvPr id="11444" name="Freeform 180"/>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5" name="Freeform 181"/>
          <p:cNvSpPr>
            <a:spLocks noChangeArrowheads="1"/>
          </p:cNvSpPr>
          <p:nvPr/>
        </p:nvSpPr>
        <p:spPr bwMode="auto">
          <a:xfrm>
            <a:off x="2812458" y="1463196"/>
            <a:ext cx="123853" cy="135374"/>
          </a:xfrm>
          <a:custGeom>
            <a:avLst/>
            <a:gdLst/>
            <a:ahLst/>
            <a:cxnLst>
              <a:cxn ang="0">
                <a:pos x="379" y="151"/>
              </a:cxn>
              <a:cxn ang="0">
                <a:pos x="379" y="188"/>
              </a:cxn>
              <a:cxn ang="0">
                <a:pos x="345" y="264"/>
              </a:cxn>
              <a:cxn ang="0">
                <a:pos x="309" y="302"/>
              </a:cxn>
              <a:cxn ang="0">
                <a:pos x="242" y="338"/>
              </a:cxn>
              <a:cxn ang="0">
                <a:pos x="206" y="415"/>
              </a:cxn>
              <a:cxn ang="0">
                <a:pos x="172" y="338"/>
              </a:cxn>
              <a:cxn ang="0">
                <a:pos x="138" y="302"/>
              </a:cxn>
              <a:cxn ang="0">
                <a:pos x="69" y="264"/>
              </a:cxn>
              <a:cxn ang="0">
                <a:pos x="103" y="227"/>
              </a:cxn>
              <a:cxn ang="0">
                <a:pos x="103" y="188"/>
              </a:cxn>
              <a:cxn ang="0">
                <a:pos x="69" y="151"/>
              </a:cxn>
              <a:cxn ang="0">
                <a:pos x="0" y="151"/>
              </a:cxn>
              <a:cxn ang="0">
                <a:pos x="0" y="75"/>
              </a:cxn>
              <a:cxn ang="0">
                <a:pos x="34" y="0"/>
              </a:cxn>
              <a:cxn ang="0">
                <a:pos x="69" y="0"/>
              </a:cxn>
              <a:cxn ang="0">
                <a:pos x="103" y="0"/>
              </a:cxn>
              <a:cxn ang="0">
                <a:pos x="138" y="0"/>
              </a:cxn>
              <a:cxn ang="0">
                <a:pos x="172" y="38"/>
              </a:cxn>
              <a:cxn ang="0">
                <a:pos x="206" y="38"/>
              </a:cxn>
              <a:cxn ang="0">
                <a:pos x="242" y="38"/>
              </a:cxn>
              <a:cxn ang="0">
                <a:pos x="275" y="75"/>
              </a:cxn>
              <a:cxn ang="0">
                <a:pos x="379" y="151"/>
              </a:cxn>
            </a:cxnLst>
            <a:rect l="0" t="0" r="r" b="b"/>
            <a:pathLst>
              <a:path w="380" h="416">
                <a:moveTo>
                  <a:pt x="379" y="151"/>
                </a:moveTo>
                <a:lnTo>
                  <a:pt x="379" y="188"/>
                </a:lnTo>
                <a:lnTo>
                  <a:pt x="345" y="264"/>
                </a:lnTo>
                <a:lnTo>
                  <a:pt x="309" y="302"/>
                </a:lnTo>
                <a:lnTo>
                  <a:pt x="242" y="338"/>
                </a:lnTo>
                <a:lnTo>
                  <a:pt x="206" y="415"/>
                </a:lnTo>
                <a:lnTo>
                  <a:pt x="172" y="338"/>
                </a:lnTo>
                <a:lnTo>
                  <a:pt x="138" y="302"/>
                </a:lnTo>
                <a:lnTo>
                  <a:pt x="69" y="264"/>
                </a:lnTo>
                <a:lnTo>
                  <a:pt x="103" y="227"/>
                </a:lnTo>
                <a:lnTo>
                  <a:pt x="103" y="188"/>
                </a:lnTo>
                <a:lnTo>
                  <a:pt x="69" y="151"/>
                </a:lnTo>
                <a:lnTo>
                  <a:pt x="0" y="151"/>
                </a:lnTo>
                <a:lnTo>
                  <a:pt x="0" y="75"/>
                </a:lnTo>
                <a:lnTo>
                  <a:pt x="34" y="0"/>
                </a:lnTo>
                <a:lnTo>
                  <a:pt x="69" y="0"/>
                </a:lnTo>
                <a:lnTo>
                  <a:pt x="103" y="0"/>
                </a:lnTo>
                <a:lnTo>
                  <a:pt x="138" y="0"/>
                </a:lnTo>
                <a:lnTo>
                  <a:pt x="172" y="38"/>
                </a:lnTo>
                <a:lnTo>
                  <a:pt x="206" y="38"/>
                </a:lnTo>
                <a:lnTo>
                  <a:pt x="242" y="38"/>
                </a:lnTo>
                <a:lnTo>
                  <a:pt x="275" y="75"/>
                </a:lnTo>
                <a:lnTo>
                  <a:pt x="379" y="151"/>
                </a:lnTo>
              </a:path>
            </a:pathLst>
          </a:custGeom>
          <a:noFill/>
          <a:ln w="3600">
            <a:solidFill>
              <a:srgbClr val="000000"/>
            </a:solidFill>
            <a:round/>
            <a:headEnd/>
            <a:tailEnd/>
          </a:ln>
          <a:effectLst/>
        </p:spPr>
        <p:txBody>
          <a:bodyPr/>
          <a:lstStyle/>
          <a:p>
            <a:endParaRPr lang="es-ES_tradnl" sz="1633"/>
          </a:p>
        </p:txBody>
      </p:sp>
      <p:sp>
        <p:nvSpPr>
          <p:cNvPr id="11446" name="Freeform 182"/>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7" name="Freeform 183"/>
          <p:cNvSpPr>
            <a:spLocks noChangeArrowheads="1"/>
          </p:cNvSpPr>
          <p:nvPr/>
        </p:nvSpPr>
        <p:spPr bwMode="auto">
          <a:xfrm>
            <a:off x="2440898" y="1536642"/>
            <a:ext cx="203061" cy="270748"/>
          </a:xfrm>
          <a:custGeom>
            <a:avLst/>
            <a:gdLst/>
            <a:ahLst/>
            <a:cxnLst>
              <a:cxn ang="0">
                <a:pos x="0" y="527"/>
              </a:cxn>
              <a:cxn ang="0">
                <a:pos x="34" y="565"/>
              </a:cxn>
              <a:cxn ang="0">
                <a:pos x="34" y="602"/>
              </a:cxn>
              <a:cxn ang="0">
                <a:pos x="103" y="641"/>
              </a:cxn>
              <a:cxn ang="0">
                <a:pos x="138" y="678"/>
              </a:cxn>
              <a:cxn ang="0">
                <a:pos x="172" y="715"/>
              </a:cxn>
              <a:cxn ang="0">
                <a:pos x="138" y="715"/>
              </a:cxn>
              <a:cxn ang="0">
                <a:pos x="103" y="828"/>
              </a:cxn>
              <a:cxn ang="0">
                <a:pos x="276" y="828"/>
              </a:cxn>
              <a:cxn ang="0">
                <a:pos x="483" y="828"/>
              </a:cxn>
              <a:cxn ang="0">
                <a:pos x="483" y="791"/>
              </a:cxn>
              <a:cxn ang="0">
                <a:pos x="483" y="753"/>
              </a:cxn>
              <a:cxn ang="0">
                <a:pos x="518" y="715"/>
              </a:cxn>
              <a:cxn ang="0">
                <a:pos x="587" y="678"/>
              </a:cxn>
              <a:cxn ang="0">
                <a:pos x="587" y="641"/>
              </a:cxn>
              <a:cxn ang="0">
                <a:pos x="518" y="602"/>
              </a:cxn>
              <a:cxn ang="0">
                <a:pos x="518" y="565"/>
              </a:cxn>
              <a:cxn ang="0">
                <a:pos x="518" y="490"/>
              </a:cxn>
              <a:cxn ang="0">
                <a:pos x="551" y="490"/>
              </a:cxn>
              <a:cxn ang="0">
                <a:pos x="621" y="452"/>
              </a:cxn>
              <a:cxn ang="0">
                <a:pos x="621" y="413"/>
              </a:cxn>
              <a:cxn ang="0">
                <a:pos x="621" y="377"/>
              </a:cxn>
              <a:cxn ang="0">
                <a:pos x="621" y="150"/>
              </a:cxn>
              <a:cxn ang="0">
                <a:pos x="587" y="150"/>
              </a:cxn>
              <a:cxn ang="0">
                <a:pos x="587" y="113"/>
              </a:cxn>
              <a:cxn ang="0">
                <a:pos x="551" y="113"/>
              </a:cxn>
              <a:cxn ang="0">
                <a:pos x="551" y="76"/>
              </a:cxn>
              <a:cxn ang="0">
                <a:pos x="518" y="76"/>
              </a:cxn>
              <a:cxn ang="0">
                <a:pos x="448" y="113"/>
              </a:cxn>
              <a:cxn ang="0">
                <a:pos x="379" y="150"/>
              </a:cxn>
              <a:cxn ang="0">
                <a:pos x="379" y="76"/>
              </a:cxn>
              <a:cxn ang="0">
                <a:pos x="309" y="76"/>
              </a:cxn>
              <a:cxn ang="0">
                <a:pos x="276" y="76"/>
              </a:cxn>
              <a:cxn ang="0">
                <a:pos x="309" y="38"/>
              </a:cxn>
              <a:cxn ang="0">
                <a:pos x="276" y="0"/>
              </a:cxn>
              <a:cxn ang="0">
                <a:pos x="207" y="0"/>
              </a:cxn>
              <a:cxn ang="0">
                <a:pos x="207" y="76"/>
              </a:cxn>
              <a:cxn ang="0">
                <a:pos x="207" y="113"/>
              </a:cxn>
              <a:cxn ang="0">
                <a:pos x="172" y="150"/>
              </a:cxn>
              <a:cxn ang="0">
                <a:pos x="172" y="188"/>
              </a:cxn>
              <a:cxn ang="0">
                <a:pos x="138" y="150"/>
              </a:cxn>
              <a:cxn ang="0">
                <a:pos x="103" y="188"/>
              </a:cxn>
              <a:cxn ang="0">
                <a:pos x="103" y="263"/>
              </a:cxn>
              <a:cxn ang="0">
                <a:pos x="103" y="302"/>
              </a:cxn>
              <a:cxn ang="0">
                <a:pos x="70" y="302"/>
              </a:cxn>
              <a:cxn ang="0">
                <a:pos x="34" y="338"/>
              </a:cxn>
              <a:cxn ang="0">
                <a:pos x="34" y="377"/>
              </a:cxn>
              <a:cxn ang="0">
                <a:pos x="70" y="413"/>
              </a:cxn>
              <a:cxn ang="0">
                <a:pos x="34" y="452"/>
              </a:cxn>
              <a:cxn ang="0">
                <a:pos x="0" y="490"/>
              </a:cxn>
              <a:cxn ang="0">
                <a:pos x="0" y="527"/>
              </a:cxn>
            </a:cxnLst>
            <a:rect l="0" t="0" r="r" b="b"/>
            <a:pathLst>
              <a:path w="622" h="829">
                <a:moveTo>
                  <a:pt x="0" y="527"/>
                </a:moveTo>
                <a:lnTo>
                  <a:pt x="34" y="565"/>
                </a:lnTo>
                <a:lnTo>
                  <a:pt x="34" y="602"/>
                </a:lnTo>
                <a:lnTo>
                  <a:pt x="103" y="641"/>
                </a:lnTo>
                <a:lnTo>
                  <a:pt x="138" y="678"/>
                </a:lnTo>
                <a:lnTo>
                  <a:pt x="172" y="715"/>
                </a:lnTo>
                <a:lnTo>
                  <a:pt x="138" y="715"/>
                </a:lnTo>
                <a:lnTo>
                  <a:pt x="103" y="828"/>
                </a:lnTo>
                <a:lnTo>
                  <a:pt x="276" y="828"/>
                </a:lnTo>
                <a:lnTo>
                  <a:pt x="483" y="828"/>
                </a:lnTo>
                <a:lnTo>
                  <a:pt x="483" y="791"/>
                </a:lnTo>
                <a:lnTo>
                  <a:pt x="483" y="753"/>
                </a:lnTo>
                <a:lnTo>
                  <a:pt x="518" y="715"/>
                </a:lnTo>
                <a:lnTo>
                  <a:pt x="587" y="678"/>
                </a:lnTo>
                <a:lnTo>
                  <a:pt x="587" y="641"/>
                </a:lnTo>
                <a:lnTo>
                  <a:pt x="518" y="602"/>
                </a:lnTo>
                <a:lnTo>
                  <a:pt x="518" y="565"/>
                </a:lnTo>
                <a:lnTo>
                  <a:pt x="518" y="490"/>
                </a:lnTo>
                <a:lnTo>
                  <a:pt x="551" y="490"/>
                </a:lnTo>
                <a:lnTo>
                  <a:pt x="621" y="452"/>
                </a:lnTo>
                <a:lnTo>
                  <a:pt x="621" y="413"/>
                </a:lnTo>
                <a:lnTo>
                  <a:pt x="621" y="377"/>
                </a:lnTo>
                <a:lnTo>
                  <a:pt x="621" y="150"/>
                </a:lnTo>
                <a:lnTo>
                  <a:pt x="587" y="150"/>
                </a:lnTo>
                <a:lnTo>
                  <a:pt x="587" y="113"/>
                </a:lnTo>
                <a:lnTo>
                  <a:pt x="551" y="113"/>
                </a:lnTo>
                <a:lnTo>
                  <a:pt x="551" y="76"/>
                </a:lnTo>
                <a:lnTo>
                  <a:pt x="518" y="76"/>
                </a:lnTo>
                <a:lnTo>
                  <a:pt x="448" y="113"/>
                </a:lnTo>
                <a:lnTo>
                  <a:pt x="379" y="150"/>
                </a:lnTo>
                <a:lnTo>
                  <a:pt x="379" y="76"/>
                </a:lnTo>
                <a:lnTo>
                  <a:pt x="309" y="76"/>
                </a:lnTo>
                <a:lnTo>
                  <a:pt x="276" y="76"/>
                </a:lnTo>
                <a:lnTo>
                  <a:pt x="309" y="38"/>
                </a:lnTo>
                <a:lnTo>
                  <a:pt x="276" y="0"/>
                </a:lnTo>
                <a:lnTo>
                  <a:pt x="207" y="0"/>
                </a:lnTo>
                <a:lnTo>
                  <a:pt x="207" y="76"/>
                </a:lnTo>
                <a:lnTo>
                  <a:pt x="207" y="113"/>
                </a:lnTo>
                <a:lnTo>
                  <a:pt x="172" y="150"/>
                </a:lnTo>
                <a:lnTo>
                  <a:pt x="172" y="188"/>
                </a:lnTo>
                <a:lnTo>
                  <a:pt x="138" y="150"/>
                </a:lnTo>
                <a:lnTo>
                  <a:pt x="103" y="188"/>
                </a:lnTo>
                <a:lnTo>
                  <a:pt x="103" y="263"/>
                </a:lnTo>
                <a:lnTo>
                  <a:pt x="103" y="302"/>
                </a:lnTo>
                <a:lnTo>
                  <a:pt x="70" y="302"/>
                </a:lnTo>
                <a:lnTo>
                  <a:pt x="34" y="338"/>
                </a:lnTo>
                <a:lnTo>
                  <a:pt x="34" y="377"/>
                </a:lnTo>
                <a:lnTo>
                  <a:pt x="70" y="413"/>
                </a:lnTo>
                <a:lnTo>
                  <a:pt x="34" y="452"/>
                </a:lnTo>
                <a:lnTo>
                  <a:pt x="0" y="490"/>
                </a:lnTo>
                <a:lnTo>
                  <a:pt x="0" y="527"/>
                </a:lnTo>
              </a:path>
            </a:pathLst>
          </a:custGeom>
          <a:noFill/>
          <a:ln w="3600">
            <a:solidFill>
              <a:srgbClr val="000000"/>
            </a:solidFill>
            <a:round/>
            <a:headEnd/>
            <a:tailEnd/>
          </a:ln>
          <a:effectLst/>
        </p:spPr>
        <p:txBody>
          <a:bodyPr/>
          <a:lstStyle/>
          <a:p>
            <a:endParaRPr lang="es-ES_tradnl" sz="1633"/>
          </a:p>
        </p:txBody>
      </p:sp>
      <p:sp>
        <p:nvSpPr>
          <p:cNvPr id="11448" name="Freeform 184"/>
          <p:cNvSpPr>
            <a:spLocks noChangeArrowheads="1"/>
          </p:cNvSpPr>
          <p:nvPr/>
        </p:nvSpPr>
        <p:spPr bwMode="auto">
          <a:xfrm>
            <a:off x="2497063" y="1401269"/>
            <a:ext cx="102251"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 ang="0">
                <a:pos x="310" y="262"/>
              </a:cxn>
              <a:cxn ang="0">
                <a:pos x="275" y="301"/>
              </a:cxn>
              <a:cxn ang="0">
                <a:pos x="242" y="301"/>
              </a:cxn>
              <a:cxn ang="0">
                <a:pos x="242" y="338"/>
              </a:cxn>
              <a:cxn ang="0">
                <a:pos x="242" y="376"/>
              </a:cxn>
              <a:cxn ang="0">
                <a:pos x="242" y="413"/>
              </a:cxn>
              <a:cxn ang="0">
                <a:pos x="275" y="413"/>
              </a:cxn>
              <a:cxn ang="0">
                <a:pos x="310" y="376"/>
              </a:cxn>
              <a:cxn ang="0">
                <a:pos x="310" y="301"/>
              </a:cxn>
              <a:cxn ang="0">
                <a:pos x="310" y="262"/>
              </a:cxn>
            </a:cxnLst>
            <a:rect l="0" t="0" r="r" b="b"/>
            <a:pathLst>
              <a:path w="311"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close/>
                <a:moveTo>
                  <a:pt x="310" y="262"/>
                </a:moveTo>
                <a:lnTo>
                  <a:pt x="275" y="301"/>
                </a:lnTo>
                <a:lnTo>
                  <a:pt x="242" y="301"/>
                </a:lnTo>
                <a:lnTo>
                  <a:pt x="242" y="338"/>
                </a:lnTo>
                <a:lnTo>
                  <a:pt x="242" y="376"/>
                </a:lnTo>
                <a:lnTo>
                  <a:pt x="242" y="413"/>
                </a:lnTo>
                <a:lnTo>
                  <a:pt x="275" y="413"/>
                </a:lnTo>
                <a:lnTo>
                  <a:pt x="310" y="376"/>
                </a:lnTo>
                <a:lnTo>
                  <a:pt x="310" y="301"/>
                </a:lnTo>
                <a:lnTo>
                  <a:pt x="310" y="26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49" name="Freeform 185"/>
          <p:cNvSpPr>
            <a:spLocks noChangeArrowheads="1"/>
          </p:cNvSpPr>
          <p:nvPr/>
        </p:nvSpPr>
        <p:spPr bwMode="auto">
          <a:xfrm>
            <a:off x="2497063" y="1401269"/>
            <a:ext cx="67688" cy="135374"/>
          </a:xfrm>
          <a:custGeom>
            <a:avLst/>
            <a:gdLst/>
            <a:ahLst/>
            <a:cxnLst>
              <a:cxn ang="0">
                <a:pos x="34" y="413"/>
              </a:cxn>
              <a:cxn ang="0">
                <a:pos x="34" y="376"/>
              </a:cxn>
              <a:cxn ang="0">
                <a:pos x="0" y="376"/>
              </a:cxn>
              <a:cxn ang="0">
                <a:pos x="0" y="338"/>
              </a:cxn>
              <a:cxn ang="0">
                <a:pos x="0" y="187"/>
              </a:cxn>
              <a:cxn ang="0">
                <a:pos x="0" y="150"/>
              </a:cxn>
              <a:cxn ang="0">
                <a:pos x="0" y="112"/>
              </a:cxn>
              <a:cxn ang="0">
                <a:pos x="34" y="112"/>
              </a:cxn>
              <a:cxn ang="0">
                <a:pos x="69" y="75"/>
              </a:cxn>
              <a:cxn ang="0">
                <a:pos x="69" y="37"/>
              </a:cxn>
              <a:cxn ang="0">
                <a:pos x="104" y="37"/>
              </a:cxn>
              <a:cxn ang="0">
                <a:pos x="172" y="0"/>
              </a:cxn>
              <a:cxn ang="0">
                <a:pos x="172" y="75"/>
              </a:cxn>
              <a:cxn ang="0">
                <a:pos x="172" y="187"/>
              </a:cxn>
              <a:cxn ang="0">
                <a:pos x="207" y="187"/>
              </a:cxn>
              <a:cxn ang="0">
                <a:pos x="207" y="226"/>
              </a:cxn>
              <a:cxn ang="0">
                <a:pos x="172" y="226"/>
              </a:cxn>
              <a:cxn ang="0">
                <a:pos x="138" y="262"/>
              </a:cxn>
              <a:cxn ang="0">
                <a:pos x="138" y="301"/>
              </a:cxn>
              <a:cxn ang="0">
                <a:pos x="104" y="338"/>
              </a:cxn>
              <a:cxn ang="0">
                <a:pos x="104" y="376"/>
              </a:cxn>
              <a:cxn ang="0">
                <a:pos x="104" y="413"/>
              </a:cxn>
              <a:cxn ang="0">
                <a:pos x="34" y="413"/>
              </a:cxn>
            </a:cxnLst>
            <a:rect l="0" t="0" r="r" b="b"/>
            <a:pathLst>
              <a:path w="208" h="414">
                <a:moveTo>
                  <a:pt x="34" y="413"/>
                </a:moveTo>
                <a:lnTo>
                  <a:pt x="34" y="376"/>
                </a:lnTo>
                <a:lnTo>
                  <a:pt x="0" y="376"/>
                </a:lnTo>
                <a:lnTo>
                  <a:pt x="0" y="338"/>
                </a:lnTo>
                <a:lnTo>
                  <a:pt x="0" y="187"/>
                </a:lnTo>
                <a:lnTo>
                  <a:pt x="0" y="150"/>
                </a:lnTo>
                <a:lnTo>
                  <a:pt x="0" y="112"/>
                </a:lnTo>
                <a:lnTo>
                  <a:pt x="34" y="112"/>
                </a:lnTo>
                <a:lnTo>
                  <a:pt x="69" y="75"/>
                </a:lnTo>
                <a:lnTo>
                  <a:pt x="69" y="37"/>
                </a:lnTo>
                <a:lnTo>
                  <a:pt x="104" y="37"/>
                </a:lnTo>
                <a:lnTo>
                  <a:pt x="172" y="0"/>
                </a:lnTo>
                <a:lnTo>
                  <a:pt x="172" y="75"/>
                </a:lnTo>
                <a:lnTo>
                  <a:pt x="172" y="187"/>
                </a:lnTo>
                <a:lnTo>
                  <a:pt x="207" y="187"/>
                </a:lnTo>
                <a:lnTo>
                  <a:pt x="207" y="226"/>
                </a:lnTo>
                <a:lnTo>
                  <a:pt x="172" y="226"/>
                </a:lnTo>
                <a:lnTo>
                  <a:pt x="138" y="262"/>
                </a:lnTo>
                <a:lnTo>
                  <a:pt x="138" y="301"/>
                </a:lnTo>
                <a:lnTo>
                  <a:pt x="104" y="338"/>
                </a:lnTo>
                <a:lnTo>
                  <a:pt x="104" y="376"/>
                </a:lnTo>
                <a:lnTo>
                  <a:pt x="104" y="413"/>
                </a:lnTo>
                <a:lnTo>
                  <a:pt x="34" y="413"/>
                </a:lnTo>
              </a:path>
            </a:pathLst>
          </a:custGeom>
          <a:noFill/>
          <a:ln w="3600">
            <a:solidFill>
              <a:srgbClr val="000000"/>
            </a:solidFill>
            <a:round/>
            <a:headEnd/>
            <a:tailEnd/>
          </a:ln>
          <a:effectLst/>
        </p:spPr>
        <p:txBody>
          <a:bodyPr/>
          <a:lstStyle/>
          <a:p>
            <a:endParaRPr lang="es-ES_tradnl" sz="1633"/>
          </a:p>
        </p:txBody>
      </p:sp>
      <p:sp>
        <p:nvSpPr>
          <p:cNvPr id="11450" name="Freeform 186"/>
          <p:cNvSpPr>
            <a:spLocks noChangeArrowheads="1"/>
          </p:cNvSpPr>
          <p:nvPr/>
        </p:nvSpPr>
        <p:spPr bwMode="auto">
          <a:xfrm>
            <a:off x="2576272" y="1487679"/>
            <a:ext cx="23042" cy="48965"/>
          </a:xfrm>
          <a:custGeom>
            <a:avLst/>
            <a:gdLst/>
            <a:ahLst/>
            <a:cxnLst>
              <a:cxn ang="0">
                <a:pos x="70" y="0"/>
              </a:cxn>
              <a:cxn ang="0">
                <a:pos x="33" y="39"/>
              </a:cxn>
              <a:cxn ang="0">
                <a:pos x="0" y="39"/>
              </a:cxn>
              <a:cxn ang="0">
                <a:pos x="0" y="77"/>
              </a:cxn>
              <a:cxn ang="0">
                <a:pos x="0" y="114"/>
              </a:cxn>
              <a:cxn ang="0">
                <a:pos x="0" y="151"/>
              </a:cxn>
              <a:cxn ang="0">
                <a:pos x="33" y="151"/>
              </a:cxn>
              <a:cxn ang="0">
                <a:pos x="70" y="114"/>
              </a:cxn>
              <a:cxn ang="0">
                <a:pos x="70" y="39"/>
              </a:cxn>
              <a:cxn ang="0">
                <a:pos x="70" y="0"/>
              </a:cxn>
            </a:cxnLst>
            <a:rect l="0" t="0" r="r" b="b"/>
            <a:pathLst>
              <a:path w="71" h="152">
                <a:moveTo>
                  <a:pt x="70" y="0"/>
                </a:moveTo>
                <a:lnTo>
                  <a:pt x="33" y="39"/>
                </a:lnTo>
                <a:lnTo>
                  <a:pt x="0" y="39"/>
                </a:lnTo>
                <a:lnTo>
                  <a:pt x="0" y="77"/>
                </a:lnTo>
                <a:lnTo>
                  <a:pt x="0" y="114"/>
                </a:lnTo>
                <a:lnTo>
                  <a:pt x="0" y="151"/>
                </a:lnTo>
                <a:lnTo>
                  <a:pt x="33" y="151"/>
                </a:lnTo>
                <a:lnTo>
                  <a:pt x="70" y="114"/>
                </a:lnTo>
                <a:lnTo>
                  <a:pt x="70" y="39"/>
                </a:lnTo>
                <a:lnTo>
                  <a:pt x="70" y="0"/>
                </a:lnTo>
              </a:path>
            </a:pathLst>
          </a:custGeom>
          <a:noFill/>
          <a:ln w="3600">
            <a:solidFill>
              <a:srgbClr val="000000"/>
            </a:solidFill>
            <a:round/>
            <a:headEnd/>
            <a:tailEnd/>
          </a:ln>
          <a:effectLst/>
        </p:spPr>
        <p:txBody>
          <a:bodyPr/>
          <a:lstStyle/>
          <a:p>
            <a:endParaRPr lang="es-ES_tradnl" sz="1633"/>
          </a:p>
        </p:txBody>
      </p:sp>
      <p:sp>
        <p:nvSpPr>
          <p:cNvPr id="11451" name="Freeform 187"/>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2" name="Freeform 188"/>
          <p:cNvSpPr>
            <a:spLocks noChangeArrowheads="1"/>
          </p:cNvSpPr>
          <p:nvPr/>
        </p:nvSpPr>
        <p:spPr bwMode="auto">
          <a:xfrm>
            <a:off x="2835498" y="799285"/>
            <a:ext cx="224664" cy="517014"/>
          </a:xfrm>
          <a:custGeom>
            <a:avLst/>
            <a:gdLst/>
            <a:ahLst/>
            <a:cxnLst>
              <a:cxn ang="0">
                <a:pos x="207" y="753"/>
              </a:cxn>
              <a:cxn ang="0">
                <a:pos x="242" y="865"/>
              </a:cxn>
              <a:cxn ang="0">
                <a:pos x="173" y="1016"/>
              </a:cxn>
              <a:cxn ang="0">
                <a:pos x="70" y="1130"/>
              </a:cxn>
              <a:cxn ang="0">
                <a:pos x="0" y="1242"/>
              </a:cxn>
              <a:cxn ang="0">
                <a:pos x="0" y="1430"/>
              </a:cxn>
              <a:cxn ang="0">
                <a:pos x="70" y="1505"/>
              </a:cxn>
              <a:cxn ang="0">
                <a:pos x="138" y="1582"/>
              </a:cxn>
              <a:cxn ang="0">
                <a:pos x="242" y="1544"/>
              </a:cxn>
              <a:cxn ang="0">
                <a:pos x="345" y="1505"/>
              </a:cxn>
              <a:cxn ang="0">
                <a:pos x="484" y="1393"/>
              </a:cxn>
              <a:cxn ang="0">
                <a:pos x="586" y="1280"/>
              </a:cxn>
              <a:cxn ang="0">
                <a:pos x="655" y="1167"/>
              </a:cxn>
              <a:cxn ang="0">
                <a:pos x="689" y="1130"/>
              </a:cxn>
              <a:cxn ang="0">
                <a:pos x="622" y="1054"/>
              </a:cxn>
              <a:cxn ang="0">
                <a:pos x="552" y="904"/>
              </a:cxn>
              <a:cxn ang="0">
                <a:pos x="518" y="791"/>
              </a:cxn>
              <a:cxn ang="0">
                <a:pos x="586" y="678"/>
              </a:cxn>
              <a:cxn ang="0">
                <a:pos x="552" y="601"/>
              </a:cxn>
              <a:cxn ang="0">
                <a:pos x="518" y="491"/>
              </a:cxn>
              <a:cxn ang="0">
                <a:pos x="552" y="377"/>
              </a:cxn>
              <a:cxn ang="0">
                <a:pos x="552" y="264"/>
              </a:cxn>
              <a:cxn ang="0">
                <a:pos x="655" y="76"/>
              </a:cxn>
              <a:cxn ang="0">
                <a:pos x="518" y="0"/>
              </a:cxn>
              <a:cxn ang="0">
                <a:pos x="345" y="76"/>
              </a:cxn>
              <a:cxn ang="0">
                <a:pos x="276" y="113"/>
              </a:cxn>
              <a:cxn ang="0">
                <a:pos x="207" y="227"/>
              </a:cxn>
              <a:cxn ang="0">
                <a:pos x="70" y="188"/>
              </a:cxn>
              <a:cxn ang="0">
                <a:pos x="0" y="227"/>
              </a:cxn>
              <a:cxn ang="0">
                <a:pos x="104" y="339"/>
              </a:cxn>
              <a:cxn ang="0">
                <a:pos x="104" y="415"/>
              </a:cxn>
              <a:cxn ang="0">
                <a:pos x="138" y="527"/>
              </a:cxn>
              <a:cxn ang="0">
                <a:pos x="138" y="715"/>
              </a:cxn>
            </a:cxnLst>
            <a:rect l="0" t="0" r="r" b="b"/>
            <a:pathLst>
              <a:path w="690" h="1583">
                <a:moveTo>
                  <a:pt x="138" y="715"/>
                </a:moveTo>
                <a:lnTo>
                  <a:pt x="207" y="753"/>
                </a:lnTo>
                <a:lnTo>
                  <a:pt x="242" y="828"/>
                </a:lnTo>
                <a:lnTo>
                  <a:pt x="242" y="865"/>
                </a:lnTo>
                <a:lnTo>
                  <a:pt x="242" y="904"/>
                </a:lnTo>
                <a:lnTo>
                  <a:pt x="173" y="1016"/>
                </a:lnTo>
                <a:lnTo>
                  <a:pt x="104" y="1054"/>
                </a:lnTo>
                <a:lnTo>
                  <a:pt x="70" y="1130"/>
                </a:lnTo>
                <a:lnTo>
                  <a:pt x="34" y="1205"/>
                </a:lnTo>
                <a:lnTo>
                  <a:pt x="0" y="1242"/>
                </a:lnTo>
                <a:lnTo>
                  <a:pt x="0" y="1318"/>
                </a:lnTo>
                <a:lnTo>
                  <a:pt x="0" y="1430"/>
                </a:lnTo>
                <a:lnTo>
                  <a:pt x="34" y="1505"/>
                </a:lnTo>
                <a:lnTo>
                  <a:pt x="70" y="1505"/>
                </a:lnTo>
                <a:lnTo>
                  <a:pt x="104" y="1544"/>
                </a:lnTo>
                <a:lnTo>
                  <a:pt x="138" y="1582"/>
                </a:lnTo>
                <a:lnTo>
                  <a:pt x="207" y="1544"/>
                </a:lnTo>
                <a:lnTo>
                  <a:pt x="242" y="1544"/>
                </a:lnTo>
                <a:lnTo>
                  <a:pt x="310" y="1505"/>
                </a:lnTo>
                <a:lnTo>
                  <a:pt x="345" y="1505"/>
                </a:lnTo>
                <a:lnTo>
                  <a:pt x="449" y="1430"/>
                </a:lnTo>
                <a:lnTo>
                  <a:pt x="484" y="1393"/>
                </a:lnTo>
                <a:lnTo>
                  <a:pt x="518" y="1355"/>
                </a:lnTo>
                <a:lnTo>
                  <a:pt x="586" y="1280"/>
                </a:lnTo>
                <a:lnTo>
                  <a:pt x="655" y="1205"/>
                </a:lnTo>
                <a:lnTo>
                  <a:pt x="655" y="1167"/>
                </a:lnTo>
                <a:lnTo>
                  <a:pt x="689" y="1167"/>
                </a:lnTo>
                <a:lnTo>
                  <a:pt x="689" y="1130"/>
                </a:lnTo>
                <a:lnTo>
                  <a:pt x="655" y="1092"/>
                </a:lnTo>
                <a:lnTo>
                  <a:pt x="622" y="1054"/>
                </a:lnTo>
                <a:lnTo>
                  <a:pt x="586" y="1016"/>
                </a:lnTo>
                <a:lnTo>
                  <a:pt x="552" y="904"/>
                </a:lnTo>
                <a:lnTo>
                  <a:pt x="518" y="828"/>
                </a:lnTo>
                <a:lnTo>
                  <a:pt x="518" y="791"/>
                </a:lnTo>
                <a:lnTo>
                  <a:pt x="552" y="715"/>
                </a:lnTo>
                <a:lnTo>
                  <a:pt x="586" y="678"/>
                </a:lnTo>
                <a:lnTo>
                  <a:pt x="552" y="641"/>
                </a:lnTo>
                <a:lnTo>
                  <a:pt x="552" y="601"/>
                </a:lnTo>
                <a:lnTo>
                  <a:pt x="518" y="527"/>
                </a:lnTo>
                <a:lnTo>
                  <a:pt x="518" y="491"/>
                </a:lnTo>
                <a:lnTo>
                  <a:pt x="518" y="377"/>
                </a:lnTo>
                <a:lnTo>
                  <a:pt x="552" y="377"/>
                </a:lnTo>
                <a:lnTo>
                  <a:pt x="552" y="339"/>
                </a:lnTo>
                <a:lnTo>
                  <a:pt x="552" y="264"/>
                </a:lnTo>
                <a:lnTo>
                  <a:pt x="552" y="227"/>
                </a:lnTo>
                <a:lnTo>
                  <a:pt x="655" y="76"/>
                </a:lnTo>
                <a:lnTo>
                  <a:pt x="552" y="37"/>
                </a:lnTo>
                <a:lnTo>
                  <a:pt x="518" y="0"/>
                </a:lnTo>
                <a:lnTo>
                  <a:pt x="449" y="0"/>
                </a:lnTo>
                <a:lnTo>
                  <a:pt x="345" y="76"/>
                </a:lnTo>
                <a:lnTo>
                  <a:pt x="310" y="76"/>
                </a:lnTo>
                <a:lnTo>
                  <a:pt x="276" y="113"/>
                </a:lnTo>
                <a:lnTo>
                  <a:pt x="242" y="188"/>
                </a:lnTo>
                <a:lnTo>
                  <a:pt x="207" y="227"/>
                </a:lnTo>
                <a:lnTo>
                  <a:pt x="104" y="227"/>
                </a:lnTo>
                <a:lnTo>
                  <a:pt x="70" y="188"/>
                </a:lnTo>
                <a:lnTo>
                  <a:pt x="34" y="188"/>
                </a:lnTo>
                <a:lnTo>
                  <a:pt x="0" y="227"/>
                </a:lnTo>
                <a:lnTo>
                  <a:pt x="70" y="301"/>
                </a:lnTo>
                <a:lnTo>
                  <a:pt x="104" y="339"/>
                </a:lnTo>
                <a:lnTo>
                  <a:pt x="104" y="377"/>
                </a:lnTo>
                <a:lnTo>
                  <a:pt x="104" y="415"/>
                </a:lnTo>
                <a:lnTo>
                  <a:pt x="138" y="491"/>
                </a:lnTo>
                <a:lnTo>
                  <a:pt x="138" y="527"/>
                </a:lnTo>
                <a:lnTo>
                  <a:pt x="138" y="601"/>
                </a:lnTo>
                <a:lnTo>
                  <a:pt x="138" y="715"/>
                </a:lnTo>
              </a:path>
            </a:pathLst>
          </a:custGeom>
          <a:noFill/>
          <a:ln w="3600">
            <a:solidFill>
              <a:srgbClr val="000000"/>
            </a:solidFill>
            <a:round/>
            <a:headEnd/>
            <a:tailEnd/>
          </a:ln>
          <a:effectLst/>
        </p:spPr>
        <p:txBody>
          <a:bodyPr/>
          <a:lstStyle/>
          <a:p>
            <a:endParaRPr lang="es-ES_tradnl" sz="1633"/>
          </a:p>
        </p:txBody>
      </p:sp>
      <p:sp>
        <p:nvSpPr>
          <p:cNvPr id="11453" name="Freeform 189"/>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4" name="Freeform 190"/>
          <p:cNvSpPr>
            <a:spLocks noChangeArrowheads="1"/>
          </p:cNvSpPr>
          <p:nvPr/>
        </p:nvSpPr>
        <p:spPr bwMode="auto">
          <a:xfrm>
            <a:off x="2980954" y="1769947"/>
            <a:ext cx="67688" cy="86409"/>
          </a:xfrm>
          <a:custGeom>
            <a:avLst/>
            <a:gdLst/>
            <a:ahLst/>
            <a:cxnLst>
              <a:cxn ang="0">
                <a:pos x="0" y="76"/>
              </a:cxn>
              <a:cxn ang="0">
                <a:pos x="0" y="38"/>
              </a:cxn>
              <a:cxn ang="0">
                <a:pos x="70" y="0"/>
              </a:cxn>
              <a:cxn ang="0">
                <a:pos x="138" y="0"/>
              </a:cxn>
              <a:cxn ang="0">
                <a:pos x="173" y="38"/>
              </a:cxn>
              <a:cxn ang="0">
                <a:pos x="207" y="76"/>
              </a:cxn>
              <a:cxn ang="0">
                <a:pos x="207" y="113"/>
              </a:cxn>
              <a:cxn ang="0">
                <a:pos x="207" y="150"/>
              </a:cxn>
              <a:cxn ang="0">
                <a:pos x="173" y="150"/>
              </a:cxn>
              <a:cxn ang="0">
                <a:pos x="138" y="188"/>
              </a:cxn>
              <a:cxn ang="0">
                <a:pos x="104" y="227"/>
              </a:cxn>
              <a:cxn ang="0">
                <a:pos x="104" y="263"/>
              </a:cxn>
              <a:cxn ang="0">
                <a:pos x="70" y="150"/>
              </a:cxn>
              <a:cxn ang="0">
                <a:pos x="35" y="113"/>
              </a:cxn>
              <a:cxn ang="0">
                <a:pos x="0" y="76"/>
              </a:cxn>
            </a:cxnLst>
            <a:rect l="0" t="0" r="r" b="b"/>
            <a:pathLst>
              <a:path w="208" h="264">
                <a:moveTo>
                  <a:pt x="0" y="76"/>
                </a:moveTo>
                <a:lnTo>
                  <a:pt x="0" y="38"/>
                </a:lnTo>
                <a:lnTo>
                  <a:pt x="70" y="0"/>
                </a:lnTo>
                <a:lnTo>
                  <a:pt x="138" y="0"/>
                </a:lnTo>
                <a:lnTo>
                  <a:pt x="173" y="38"/>
                </a:lnTo>
                <a:lnTo>
                  <a:pt x="207" y="76"/>
                </a:lnTo>
                <a:lnTo>
                  <a:pt x="207" y="113"/>
                </a:lnTo>
                <a:lnTo>
                  <a:pt x="207" y="150"/>
                </a:lnTo>
                <a:lnTo>
                  <a:pt x="173" y="150"/>
                </a:lnTo>
                <a:lnTo>
                  <a:pt x="138" y="188"/>
                </a:lnTo>
                <a:lnTo>
                  <a:pt x="104" y="227"/>
                </a:lnTo>
                <a:lnTo>
                  <a:pt x="104" y="263"/>
                </a:lnTo>
                <a:lnTo>
                  <a:pt x="70" y="150"/>
                </a:lnTo>
                <a:lnTo>
                  <a:pt x="35" y="113"/>
                </a:lnTo>
                <a:lnTo>
                  <a:pt x="0" y="76"/>
                </a:lnTo>
              </a:path>
            </a:pathLst>
          </a:custGeom>
          <a:noFill/>
          <a:ln w="3600">
            <a:solidFill>
              <a:srgbClr val="000000"/>
            </a:solidFill>
            <a:round/>
            <a:headEnd/>
            <a:tailEnd/>
          </a:ln>
          <a:effectLst/>
        </p:spPr>
        <p:txBody>
          <a:bodyPr/>
          <a:lstStyle/>
          <a:p>
            <a:endParaRPr lang="es-ES_tradnl" sz="1633"/>
          </a:p>
        </p:txBody>
      </p:sp>
      <p:sp>
        <p:nvSpPr>
          <p:cNvPr id="11455" name="Freeform 191"/>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6" name="Freeform 192"/>
          <p:cNvSpPr>
            <a:spLocks noChangeArrowheads="1"/>
          </p:cNvSpPr>
          <p:nvPr/>
        </p:nvSpPr>
        <p:spPr bwMode="auto">
          <a:xfrm>
            <a:off x="2835499" y="1634573"/>
            <a:ext cx="427724" cy="308192"/>
          </a:xfrm>
          <a:custGeom>
            <a:avLst/>
            <a:gdLst/>
            <a:ahLst/>
            <a:cxnLst>
              <a:cxn ang="0">
                <a:pos x="449" y="451"/>
              </a:cxn>
              <a:cxn ang="0">
                <a:pos x="586" y="413"/>
              </a:cxn>
              <a:cxn ang="0">
                <a:pos x="655" y="490"/>
              </a:cxn>
              <a:cxn ang="0">
                <a:pos x="655" y="564"/>
              </a:cxn>
              <a:cxn ang="0">
                <a:pos x="586" y="601"/>
              </a:cxn>
              <a:cxn ang="0">
                <a:pos x="552" y="676"/>
              </a:cxn>
              <a:cxn ang="0">
                <a:pos x="655" y="753"/>
              </a:cxn>
              <a:cxn ang="0">
                <a:pos x="725" y="676"/>
              </a:cxn>
              <a:cxn ang="0">
                <a:pos x="759" y="714"/>
              </a:cxn>
              <a:cxn ang="0">
                <a:pos x="829" y="753"/>
              </a:cxn>
              <a:cxn ang="0">
                <a:pos x="759" y="828"/>
              </a:cxn>
              <a:cxn ang="0">
                <a:pos x="862" y="864"/>
              </a:cxn>
              <a:cxn ang="0">
                <a:pos x="897" y="904"/>
              </a:cxn>
              <a:cxn ang="0">
                <a:pos x="931" y="904"/>
              </a:cxn>
              <a:cxn ang="0">
                <a:pos x="1035" y="864"/>
              </a:cxn>
              <a:cxn ang="0">
                <a:pos x="1070" y="828"/>
              </a:cxn>
              <a:cxn ang="0">
                <a:pos x="966" y="828"/>
              </a:cxn>
              <a:cxn ang="0">
                <a:pos x="931" y="753"/>
              </a:cxn>
              <a:cxn ang="0">
                <a:pos x="931" y="676"/>
              </a:cxn>
              <a:cxn ang="0">
                <a:pos x="1070" y="676"/>
              </a:cxn>
              <a:cxn ang="0">
                <a:pos x="1241" y="564"/>
              </a:cxn>
              <a:cxn ang="0">
                <a:pos x="1241" y="301"/>
              </a:cxn>
              <a:cxn ang="0">
                <a:pos x="1138" y="301"/>
              </a:cxn>
              <a:cxn ang="0">
                <a:pos x="1138" y="226"/>
              </a:cxn>
              <a:cxn ang="0">
                <a:pos x="1070" y="226"/>
              </a:cxn>
              <a:cxn ang="0">
                <a:pos x="1000" y="150"/>
              </a:cxn>
              <a:cxn ang="0">
                <a:pos x="931" y="150"/>
              </a:cxn>
              <a:cxn ang="0">
                <a:pos x="829" y="150"/>
              </a:cxn>
              <a:cxn ang="0">
                <a:pos x="862" y="0"/>
              </a:cxn>
              <a:cxn ang="0">
                <a:pos x="689" y="0"/>
              </a:cxn>
              <a:cxn ang="0">
                <a:pos x="622" y="75"/>
              </a:cxn>
              <a:cxn ang="0">
                <a:pos x="449" y="75"/>
              </a:cxn>
              <a:cxn ang="0">
                <a:pos x="276" y="75"/>
              </a:cxn>
              <a:cxn ang="0">
                <a:pos x="138" y="37"/>
              </a:cxn>
              <a:cxn ang="0">
                <a:pos x="104" y="75"/>
              </a:cxn>
              <a:cxn ang="0">
                <a:pos x="138" y="150"/>
              </a:cxn>
              <a:cxn ang="0">
                <a:pos x="104" y="226"/>
              </a:cxn>
              <a:cxn ang="0">
                <a:pos x="34" y="301"/>
              </a:cxn>
              <a:cxn ang="0">
                <a:pos x="34" y="376"/>
              </a:cxn>
              <a:cxn ang="0">
                <a:pos x="34" y="490"/>
              </a:cxn>
              <a:cxn ang="0">
                <a:pos x="138" y="526"/>
              </a:cxn>
              <a:cxn ang="0">
                <a:pos x="276" y="526"/>
              </a:cxn>
              <a:cxn ang="0">
                <a:pos x="414" y="490"/>
              </a:cxn>
            </a:cxnLst>
            <a:rect l="0" t="0" r="r" b="b"/>
            <a:pathLst>
              <a:path w="1311" h="942">
                <a:moveTo>
                  <a:pt x="449" y="490"/>
                </a:moveTo>
                <a:lnTo>
                  <a:pt x="449" y="451"/>
                </a:lnTo>
                <a:lnTo>
                  <a:pt x="518" y="413"/>
                </a:lnTo>
                <a:lnTo>
                  <a:pt x="586" y="413"/>
                </a:lnTo>
                <a:lnTo>
                  <a:pt x="622" y="451"/>
                </a:lnTo>
                <a:lnTo>
                  <a:pt x="655" y="490"/>
                </a:lnTo>
                <a:lnTo>
                  <a:pt x="655" y="526"/>
                </a:lnTo>
                <a:lnTo>
                  <a:pt x="655" y="564"/>
                </a:lnTo>
                <a:lnTo>
                  <a:pt x="622" y="564"/>
                </a:lnTo>
                <a:lnTo>
                  <a:pt x="586" y="601"/>
                </a:lnTo>
                <a:lnTo>
                  <a:pt x="552" y="640"/>
                </a:lnTo>
                <a:lnTo>
                  <a:pt x="552" y="676"/>
                </a:lnTo>
                <a:lnTo>
                  <a:pt x="622" y="790"/>
                </a:lnTo>
                <a:lnTo>
                  <a:pt x="655" y="753"/>
                </a:lnTo>
                <a:lnTo>
                  <a:pt x="689" y="714"/>
                </a:lnTo>
                <a:lnTo>
                  <a:pt x="725" y="676"/>
                </a:lnTo>
                <a:lnTo>
                  <a:pt x="759" y="676"/>
                </a:lnTo>
                <a:lnTo>
                  <a:pt x="759" y="714"/>
                </a:lnTo>
                <a:lnTo>
                  <a:pt x="793" y="753"/>
                </a:lnTo>
                <a:lnTo>
                  <a:pt x="829" y="753"/>
                </a:lnTo>
                <a:lnTo>
                  <a:pt x="793" y="790"/>
                </a:lnTo>
                <a:lnTo>
                  <a:pt x="759" y="828"/>
                </a:lnTo>
                <a:lnTo>
                  <a:pt x="829" y="828"/>
                </a:lnTo>
                <a:lnTo>
                  <a:pt x="862" y="864"/>
                </a:lnTo>
                <a:lnTo>
                  <a:pt x="862" y="904"/>
                </a:lnTo>
                <a:lnTo>
                  <a:pt x="897" y="904"/>
                </a:lnTo>
                <a:lnTo>
                  <a:pt x="897" y="941"/>
                </a:lnTo>
                <a:lnTo>
                  <a:pt x="931" y="904"/>
                </a:lnTo>
                <a:lnTo>
                  <a:pt x="1000" y="864"/>
                </a:lnTo>
                <a:lnTo>
                  <a:pt x="1035" y="864"/>
                </a:lnTo>
                <a:lnTo>
                  <a:pt x="1070" y="864"/>
                </a:lnTo>
                <a:lnTo>
                  <a:pt x="1070" y="828"/>
                </a:lnTo>
                <a:lnTo>
                  <a:pt x="1035" y="790"/>
                </a:lnTo>
                <a:lnTo>
                  <a:pt x="966" y="828"/>
                </a:lnTo>
                <a:lnTo>
                  <a:pt x="966" y="790"/>
                </a:lnTo>
                <a:lnTo>
                  <a:pt x="931" y="753"/>
                </a:lnTo>
                <a:lnTo>
                  <a:pt x="931" y="714"/>
                </a:lnTo>
                <a:lnTo>
                  <a:pt x="931" y="676"/>
                </a:lnTo>
                <a:lnTo>
                  <a:pt x="1000" y="714"/>
                </a:lnTo>
                <a:lnTo>
                  <a:pt x="1070" y="676"/>
                </a:lnTo>
                <a:lnTo>
                  <a:pt x="1173" y="601"/>
                </a:lnTo>
                <a:lnTo>
                  <a:pt x="1241" y="564"/>
                </a:lnTo>
                <a:lnTo>
                  <a:pt x="1310" y="376"/>
                </a:lnTo>
                <a:lnTo>
                  <a:pt x="1241" y="301"/>
                </a:lnTo>
                <a:lnTo>
                  <a:pt x="1173" y="263"/>
                </a:lnTo>
                <a:lnTo>
                  <a:pt x="1138" y="301"/>
                </a:lnTo>
                <a:lnTo>
                  <a:pt x="1138" y="263"/>
                </a:lnTo>
                <a:lnTo>
                  <a:pt x="1138" y="226"/>
                </a:lnTo>
                <a:lnTo>
                  <a:pt x="1104" y="226"/>
                </a:lnTo>
                <a:lnTo>
                  <a:pt x="1070" y="226"/>
                </a:lnTo>
                <a:lnTo>
                  <a:pt x="1035" y="187"/>
                </a:lnTo>
                <a:lnTo>
                  <a:pt x="1000" y="150"/>
                </a:lnTo>
                <a:lnTo>
                  <a:pt x="966" y="150"/>
                </a:lnTo>
                <a:lnTo>
                  <a:pt x="931" y="150"/>
                </a:lnTo>
                <a:lnTo>
                  <a:pt x="862" y="150"/>
                </a:lnTo>
                <a:lnTo>
                  <a:pt x="829" y="150"/>
                </a:lnTo>
                <a:lnTo>
                  <a:pt x="862" y="37"/>
                </a:lnTo>
                <a:lnTo>
                  <a:pt x="862" y="0"/>
                </a:lnTo>
                <a:lnTo>
                  <a:pt x="793" y="0"/>
                </a:lnTo>
                <a:lnTo>
                  <a:pt x="689" y="0"/>
                </a:lnTo>
                <a:lnTo>
                  <a:pt x="655" y="37"/>
                </a:lnTo>
                <a:lnTo>
                  <a:pt x="622" y="75"/>
                </a:lnTo>
                <a:lnTo>
                  <a:pt x="586" y="75"/>
                </a:lnTo>
                <a:lnTo>
                  <a:pt x="449" y="75"/>
                </a:lnTo>
                <a:lnTo>
                  <a:pt x="414" y="75"/>
                </a:lnTo>
                <a:lnTo>
                  <a:pt x="276" y="75"/>
                </a:lnTo>
                <a:lnTo>
                  <a:pt x="173" y="37"/>
                </a:lnTo>
                <a:lnTo>
                  <a:pt x="138" y="37"/>
                </a:lnTo>
                <a:lnTo>
                  <a:pt x="104" y="37"/>
                </a:lnTo>
                <a:lnTo>
                  <a:pt x="104" y="75"/>
                </a:lnTo>
                <a:lnTo>
                  <a:pt x="138" y="112"/>
                </a:lnTo>
                <a:lnTo>
                  <a:pt x="138" y="150"/>
                </a:lnTo>
                <a:lnTo>
                  <a:pt x="138" y="187"/>
                </a:lnTo>
                <a:lnTo>
                  <a:pt x="104" y="226"/>
                </a:lnTo>
                <a:lnTo>
                  <a:pt x="34" y="263"/>
                </a:lnTo>
                <a:lnTo>
                  <a:pt x="34" y="301"/>
                </a:lnTo>
                <a:lnTo>
                  <a:pt x="34" y="338"/>
                </a:lnTo>
                <a:lnTo>
                  <a:pt x="34" y="376"/>
                </a:lnTo>
                <a:lnTo>
                  <a:pt x="0" y="451"/>
                </a:lnTo>
                <a:lnTo>
                  <a:pt x="34" y="490"/>
                </a:lnTo>
                <a:lnTo>
                  <a:pt x="70" y="490"/>
                </a:lnTo>
                <a:lnTo>
                  <a:pt x="138" y="526"/>
                </a:lnTo>
                <a:lnTo>
                  <a:pt x="173" y="526"/>
                </a:lnTo>
                <a:lnTo>
                  <a:pt x="276" y="526"/>
                </a:lnTo>
                <a:lnTo>
                  <a:pt x="380" y="526"/>
                </a:lnTo>
                <a:lnTo>
                  <a:pt x="414" y="490"/>
                </a:lnTo>
                <a:lnTo>
                  <a:pt x="449" y="490"/>
                </a:lnTo>
              </a:path>
            </a:pathLst>
          </a:custGeom>
          <a:noFill/>
          <a:ln w="3600">
            <a:solidFill>
              <a:srgbClr val="000000"/>
            </a:solidFill>
            <a:round/>
            <a:headEnd/>
            <a:tailEnd/>
          </a:ln>
          <a:effectLst/>
        </p:spPr>
        <p:txBody>
          <a:bodyPr/>
          <a:lstStyle/>
          <a:p>
            <a:endParaRPr lang="es-ES_tradnl" sz="1633"/>
          </a:p>
        </p:txBody>
      </p:sp>
      <p:sp>
        <p:nvSpPr>
          <p:cNvPr id="11457" name="Freeform 193"/>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58" name="Freeform 194"/>
          <p:cNvSpPr>
            <a:spLocks noChangeArrowheads="1"/>
          </p:cNvSpPr>
          <p:nvPr/>
        </p:nvSpPr>
        <p:spPr bwMode="auto">
          <a:xfrm>
            <a:off x="2870063" y="1463194"/>
            <a:ext cx="203061" cy="197301"/>
          </a:xfrm>
          <a:custGeom>
            <a:avLst/>
            <a:gdLst/>
            <a:ahLst/>
            <a:cxnLst>
              <a:cxn ang="0">
                <a:pos x="0" y="565"/>
              </a:cxn>
              <a:cxn ang="0">
                <a:pos x="33" y="565"/>
              </a:cxn>
              <a:cxn ang="0">
                <a:pos x="70" y="565"/>
              </a:cxn>
              <a:cxn ang="0">
                <a:pos x="172" y="602"/>
              </a:cxn>
              <a:cxn ang="0">
                <a:pos x="309" y="602"/>
              </a:cxn>
              <a:cxn ang="0">
                <a:pos x="345" y="602"/>
              </a:cxn>
              <a:cxn ang="0">
                <a:pos x="482" y="602"/>
              </a:cxn>
              <a:cxn ang="0">
                <a:pos x="518" y="602"/>
              </a:cxn>
              <a:cxn ang="0">
                <a:pos x="551" y="565"/>
              </a:cxn>
              <a:cxn ang="0">
                <a:pos x="586" y="528"/>
              </a:cxn>
              <a:cxn ang="0">
                <a:pos x="621" y="490"/>
              </a:cxn>
              <a:cxn ang="0">
                <a:pos x="621" y="452"/>
              </a:cxn>
              <a:cxn ang="0">
                <a:pos x="621" y="377"/>
              </a:cxn>
              <a:cxn ang="0">
                <a:pos x="621" y="338"/>
              </a:cxn>
              <a:cxn ang="0">
                <a:pos x="621" y="302"/>
              </a:cxn>
              <a:cxn ang="0">
                <a:pos x="551" y="302"/>
              </a:cxn>
              <a:cxn ang="0">
                <a:pos x="551" y="264"/>
              </a:cxn>
              <a:cxn ang="0">
                <a:pos x="551" y="227"/>
              </a:cxn>
              <a:cxn ang="0">
                <a:pos x="551" y="188"/>
              </a:cxn>
              <a:cxn ang="0">
                <a:pos x="551" y="151"/>
              </a:cxn>
              <a:cxn ang="0">
                <a:pos x="518" y="114"/>
              </a:cxn>
              <a:cxn ang="0">
                <a:pos x="449" y="75"/>
              </a:cxn>
              <a:cxn ang="0">
                <a:pos x="414" y="38"/>
              </a:cxn>
              <a:cxn ang="0">
                <a:pos x="345" y="0"/>
              </a:cxn>
              <a:cxn ang="0">
                <a:pos x="309" y="75"/>
              </a:cxn>
              <a:cxn ang="0">
                <a:pos x="276" y="114"/>
              </a:cxn>
              <a:cxn ang="0">
                <a:pos x="241" y="114"/>
              </a:cxn>
              <a:cxn ang="0">
                <a:pos x="207" y="151"/>
              </a:cxn>
              <a:cxn ang="0">
                <a:pos x="207" y="188"/>
              </a:cxn>
              <a:cxn ang="0">
                <a:pos x="172" y="264"/>
              </a:cxn>
              <a:cxn ang="0">
                <a:pos x="138" y="302"/>
              </a:cxn>
              <a:cxn ang="0">
                <a:pos x="70" y="338"/>
              </a:cxn>
              <a:cxn ang="0">
                <a:pos x="33" y="415"/>
              </a:cxn>
              <a:cxn ang="0">
                <a:pos x="33" y="452"/>
              </a:cxn>
              <a:cxn ang="0">
                <a:pos x="0" y="452"/>
              </a:cxn>
              <a:cxn ang="0">
                <a:pos x="0" y="490"/>
              </a:cxn>
              <a:cxn ang="0">
                <a:pos x="0" y="528"/>
              </a:cxn>
              <a:cxn ang="0">
                <a:pos x="0" y="565"/>
              </a:cxn>
            </a:cxnLst>
            <a:rect l="0" t="0" r="r" b="b"/>
            <a:pathLst>
              <a:path w="622" h="603">
                <a:moveTo>
                  <a:pt x="0" y="565"/>
                </a:moveTo>
                <a:lnTo>
                  <a:pt x="33" y="565"/>
                </a:lnTo>
                <a:lnTo>
                  <a:pt x="70" y="565"/>
                </a:lnTo>
                <a:lnTo>
                  <a:pt x="172" y="602"/>
                </a:lnTo>
                <a:lnTo>
                  <a:pt x="309" y="602"/>
                </a:lnTo>
                <a:lnTo>
                  <a:pt x="345" y="602"/>
                </a:lnTo>
                <a:lnTo>
                  <a:pt x="482" y="602"/>
                </a:lnTo>
                <a:lnTo>
                  <a:pt x="518" y="602"/>
                </a:lnTo>
                <a:lnTo>
                  <a:pt x="551" y="565"/>
                </a:lnTo>
                <a:lnTo>
                  <a:pt x="586" y="528"/>
                </a:lnTo>
                <a:lnTo>
                  <a:pt x="621" y="490"/>
                </a:lnTo>
                <a:lnTo>
                  <a:pt x="621" y="452"/>
                </a:lnTo>
                <a:lnTo>
                  <a:pt x="621" y="377"/>
                </a:lnTo>
                <a:lnTo>
                  <a:pt x="621" y="338"/>
                </a:lnTo>
                <a:lnTo>
                  <a:pt x="621" y="302"/>
                </a:lnTo>
                <a:lnTo>
                  <a:pt x="551" y="302"/>
                </a:lnTo>
                <a:lnTo>
                  <a:pt x="551" y="264"/>
                </a:lnTo>
                <a:lnTo>
                  <a:pt x="551" y="227"/>
                </a:lnTo>
                <a:lnTo>
                  <a:pt x="551" y="188"/>
                </a:lnTo>
                <a:lnTo>
                  <a:pt x="551" y="151"/>
                </a:lnTo>
                <a:lnTo>
                  <a:pt x="518" y="114"/>
                </a:lnTo>
                <a:lnTo>
                  <a:pt x="449" y="75"/>
                </a:lnTo>
                <a:lnTo>
                  <a:pt x="414" y="38"/>
                </a:lnTo>
                <a:lnTo>
                  <a:pt x="345" y="0"/>
                </a:lnTo>
                <a:lnTo>
                  <a:pt x="309" y="75"/>
                </a:lnTo>
                <a:lnTo>
                  <a:pt x="276" y="114"/>
                </a:lnTo>
                <a:lnTo>
                  <a:pt x="241" y="114"/>
                </a:lnTo>
                <a:lnTo>
                  <a:pt x="207" y="151"/>
                </a:lnTo>
                <a:lnTo>
                  <a:pt x="207" y="188"/>
                </a:lnTo>
                <a:lnTo>
                  <a:pt x="172" y="264"/>
                </a:lnTo>
                <a:lnTo>
                  <a:pt x="138" y="302"/>
                </a:lnTo>
                <a:lnTo>
                  <a:pt x="70" y="338"/>
                </a:lnTo>
                <a:lnTo>
                  <a:pt x="33" y="415"/>
                </a:lnTo>
                <a:lnTo>
                  <a:pt x="33" y="452"/>
                </a:lnTo>
                <a:lnTo>
                  <a:pt x="0" y="452"/>
                </a:lnTo>
                <a:lnTo>
                  <a:pt x="0" y="490"/>
                </a:lnTo>
                <a:lnTo>
                  <a:pt x="0" y="528"/>
                </a:lnTo>
                <a:lnTo>
                  <a:pt x="0" y="565"/>
                </a:lnTo>
              </a:path>
            </a:pathLst>
          </a:custGeom>
          <a:noFill/>
          <a:ln w="3600">
            <a:solidFill>
              <a:srgbClr val="000000"/>
            </a:solidFill>
            <a:round/>
            <a:headEnd/>
            <a:tailEnd/>
          </a:ln>
          <a:effectLst/>
        </p:spPr>
        <p:txBody>
          <a:bodyPr/>
          <a:lstStyle/>
          <a:p>
            <a:endParaRPr lang="es-ES_tradnl" sz="1633"/>
          </a:p>
        </p:txBody>
      </p:sp>
      <p:sp>
        <p:nvSpPr>
          <p:cNvPr id="11459" name="Freeform 195"/>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0" name="Freeform 196"/>
          <p:cNvSpPr>
            <a:spLocks noChangeArrowheads="1"/>
          </p:cNvSpPr>
          <p:nvPr/>
        </p:nvSpPr>
        <p:spPr bwMode="auto">
          <a:xfrm>
            <a:off x="2823979" y="1388308"/>
            <a:ext cx="158417" cy="123853"/>
          </a:xfrm>
          <a:custGeom>
            <a:avLst/>
            <a:gdLst/>
            <a:ahLst/>
            <a:cxnLst>
              <a:cxn ang="0">
                <a:pos x="0" y="227"/>
              </a:cxn>
              <a:cxn ang="0">
                <a:pos x="33" y="227"/>
              </a:cxn>
              <a:cxn ang="0">
                <a:pos x="69" y="227"/>
              </a:cxn>
              <a:cxn ang="0">
                <a:pos x="103" y="227"/>
              </a:cxn>
              <a:cxn ang="0">
                <a:pos x="138" y="264"/>
              </a:cxn>
              <a:cxn ang="0">
                <a:pos x="171" y="264"/>
              </a:cxn>
              <a:cxn ang="0">
                <a:pos x="207" y="264"/>
              </a:cxn>
              <a:cxn ang="0">
                <a:pos x="241" y="301"/>
              </a:cxn>
              <a:cxn ang="0">
                <a:pos x="345" y="378"/>
              </a:cxn>
              <a:cxn ang="0">
                <a:pos x="378" y="339"/>
              </a:cxn>
              <a:cxn ang="0">
                <a:pos x="414" y="339"/>
              </a:cxn>
              <a:cxn ang="0">
                <a:pos x="448" y="301"/>
              </a:cxn>
              <a:cxn ang="0">
                <a:pos x="448" y="264"/>
              </a:cxn>
              <a:cxn ang="0">
                <a:pos x="482" y="227"/>
              </a:cxn>
              <a:cxn ang="0">
                <a:pos x="482" y="189"/>
              </a:cxn>
              <a:cxn ang="0">
                <a:pos x="482" y="150"/>
              </a:cxn>
              <a:cxn ang="0">
                <a:pos x="414" y="114"/>
              </a:cxn>
              <a:cxn ang="0">
                <a:pos x="345" y="114"/>
              </a:cxn>
              <a:cxn ang="0">
                <a:pos x="241" y="0"/>
              </a:cxn>
              <a:cxn ang="0">
                <a:pos x="241" y="76"/>
              </a:cxn>
              <a:cxn ang="0">
                <a:pos x="207" y="150"/>
              </a:cxn>
              <a:cxn ang="0">
                <a:pos x="171" y="189"/>
              </a:cxn>
              <a:cxn ang="0">
                <a:pos x="138" y="150"/>
              </a:cxn>
              <a:cxn ang="0">
                <a:pos x="138" y="114"/>
              </a:cxn>
              <a:cxn ang="0">
                <a:pos x="103" y="76"/>
              </a:cxn>
              <a:cxn ang="0">
                <a:pos x="69" y="76"/>
              </a:cxn>
              <a:cxn ang="0">
                <a:pos x="33" y="114"/>
              </a:cxn>
              <a:cxn ang="0">
                <a:pos x="0" y="150"/>
              </a:cxn>
              <a:cxn ang="0">
                <a:pos x="0" y="189"/>
              </a:cxn>
              <a:cxn ang="0">
                <a:pos x="0" y="227"/>
              </a:cxn>
            </a:cxnLst>
            <a:rect l="0" t="0" r="r" b="b"/>
            <a:pathLst>
              <a:path w="483" h="379">
                <a:moveTo>
                  <a:pt x="0" y="227"/>
                </a:moveTo>
                <a:lnTo>
                  <a:pt x="33" y="227"/>
                </a:lnTo>
                <a:lnTo>
                  <a:pt x="69" y="227"/>
                </a:lnTo>
                <a:lnTo>
                  <a:pt x="103" y="227"/>
                </a:lnTo>
                <a:lnTo>
                  <a:pt x="138" y="264"/>
                </a:lnTo>
                <a:lnTo>
                  <a:pt x="171" y="264"/>
                </a:lnTo>
                <a:lnTo>
                  <a:pt x="207" y="264"/>
                </a:lnTo>
                <a:lnTo>
                  <a:pt x="241" y="301"/>
                </a:lnTo>
                <a:lnTo>
                  <a:pt x="345" y="378"/>
                </a:lnTo>
                <a:lnTo>
                  <a:pt x="378" y="339"/>
                </a:lnTo>
                <a:lnTo>
                  <a:pt x="414" y="339"/>
                </a:lnTo>
                <a:lnTo>
                  <a:pt x="448" y="301"/>
                </a:lnTo>
                <a:lnTo>
                  <a:pt x="448" y="264"/>
                </a:lnTo>
                <a:lnTo>
                  <a:pt x="482" y="227"/>
                </a:lnTo>
                <a:lnTo>
                  <a:pt x="482" y="189"/>
                </a:lnTo>
                <a:lnTo>
                  <a:pt x="482" y="150"/>
                </a:lnTo>
                <a:lnTo>
                  <a:pt x="414" y="114"/>
                </a:lnTo>
                <a:lnTo>
                  <a:pt x="345" y="114"/>
                </a:lnTo>
                <a:lnTo>
                  <a:pt x="241" y="0"/>
                </a:lnTo>
                <a:lnTo>
                  <a:pt x="241" y="76"/>
                </a:lnTo>
                <a:lnTo>
                  <a:pt x="207" y="150"/>
                </a:lnTo>
                <a:lnTo>
                  <a:pt x="171" y="189"/>
                </a:lnTo>
                <a:lnTo>
                  <a:pt x="138" y="150"/>
                </a:lnTo>
                <a:lnTo>
                  <a:pt x="138" y="114"/>
                </a:lnTo>
                <a:lnTo>
                  <a:pt x="103" y="76"/>
                </a:lnTo>
                <a:lnTo>
                  <a:pt x="69" y="76"/>
                </a:lnTo>
                <a:lnTo>
                  <a:pt x="33" y="114"/>
                </a:lnTo>
                <a:lnTo>
                  <a:pt x="0" y="150"/>
                </a:lnTo>
                <a:lnTo>
                  <a:pt x="0" y="189"/>
                </a:lnTo>
                <a:lnTo>
                  <a:pt x="0" y="227"/>
                </a:lnTo>
              </a:path>
            </a:pathLst>
          </a:custGeom>
          <a:noFill/>
          <a:ln w="3600">
            <a:solidFill>
              <a:srgbClr val="000000"/>
            </a:solidFill>
            <a:round/>
            <a:headEnd/>
            <a:tailEnd/>
          </a:ln>
          <a:effectLst/>
        </p:spPr>
        <p:txBody>
          <a:bodyPr/>
          <a:lstStyle/>
          <a:p>
            <a:endParaRPr lang="es-ES_tradnl" sz="1633"/>
          </a:p>
        </p:txBody>
      </p:sp>
      <p:sp>
        <p:nvSpPr>
          <p:cNvPr id="11461" name="Freeform 197"/>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2" name="Freeform 198"/>
          <p:cNvSpPr>
            <a:spLocks noChangeArrowheads="1"/>
          </p:cNvSpPr>
          <p:nvPr/>
        </p:nvSpPr>
        <p:spPr bwMode="auto">
          <a:xfrm>
            <a:off x="2880143" y="1327821"/>
            <a:ext cx="113772" cy="110892"/>
          </a:xfrm>
          <a:custGeom>
            <a:avLst/>
            <a:gdLst/>
            <a:ahLst/>
            <a:cxnLst>
              <a:cxn ang="0">
                <a:pos x="310" y="0"/>
              </a:cxn>
              <a:cxn ang="0">
                <a:pos x="310" y="37"/>
              </a:cxn>
              <a:cxn ang="0">
                <a:pos x="276" y="113"/>
              </a:cxn>
              <a:cxn ang="0">
                <a:pos x="276" y="187"/>
              </a:cxn>
              <a:cxn ang="0">
                <a:pos x="276" y="227"/>
              </a:cxn>
              <a:cxn ang="0">
                <a:pos x="310" y="227"/>
              </a:cxn>
              <a:cxn ang="0">
                <a:pos x="310" y="263"/>
              </a:cxn>
              <a:cxn ang="0">
                <a:pos x="347" y="263"/>
              </a:cxn>
              <a:cxn ang="0">
                <a:pos x="310" y="301"/>
              </a:cxn>
              <a:cxn ang="0">
                <a:pos x="310" y="337"/>
              </a:cxn>
              <a:cxn ang="0">
                <a:pos x="243" y="301"/>
              </a:cxn>
              <a:cxn ang="0">
                <a:pos x="173" y="301"/>
              </a:cxn>
              <a:cxn ang="0">
                <a:pos x="70" y="187"/>
              </a:cxn>
              <a:cxn ang="0">
                <a:pos x="35" y="150"/>
              </a:cxn>
              <a:cxn ang="0">
                <a:pos x="0" y="150"/>
              </a:cxn>
              <a:cxn ang="0">
                <a:pos x="0" y="113"/>
              </a:cxn>
              <a:cxn ang="0">
                <a:pos x="0" y="76"/>
              </a:cxn>
              <a:cxn ang="0">
                <a:pos x="0" y="37"/>
              </a:cxn>
              <a:cxn ang="0">
                <a:pos x="35" y="0"/>
              </a:cxn>
              <a:cxn ang="0">
                <a:pos x="243" y="37"/>
              </a:cxn>
              <a:cxn ang="0">
                <a:pos x="276" y="37"/>
              </a:cxn>
              <a:cxn ang="0">
                <a:pos x="310" y="0"/>
              </a:cxn>
            </a:cxnLst>
            <a:rect l="0" t="0" r="r" b="b"/>
            <a:pathLst>
              <a:path w="348" h="338">
                <a:moveTo>
                  <a:pt x="310" y="0"/>
                </a:moveTo>
                <a:lnTo>
                  <a:pt x="310" y="37"/>
                </a:lnTo>
                <a:lnTo>
                  <a:pt x="276" y="113"/>
                </a:lnTo>
                <a:lnTo>
                  <a:pt x="276" y="187"/>
                </a:lnTo>
                <a:lnTo>
                  <a:pt x="276" y="227"/>
                </a:lnTo>
                <a:lnTo>
                  <a:pt x="310" y="227"/>
                </a:lnTo>
                <a:lnTo>
                  <a:pt x="310" y="263"/>
                </a:lnTo>
                <a:lnTo>
                  <a:pt x="347" y="263"/>
                </a:lnTo>
                <a:lnTo>
                  <a:pt x="310" y="301"/>
                </a:lnTo>
                <a:lnTo>
                  <a:pt x="310" y="337"/>
                </a:lnTo>
                <a:lnTo>
                  <a:pt x="243" y="301"/>
                </a:lnTo>
                <a:lnTo>
                  <a:pt x="173" y="301"/>
                </a:lnTo>
                <a:lnTo>
                  <a:pt x="70" y="187"/>
                </a:lnTo>
                <a:lnTo>
                  <a:pt x="35" y="150"/>
                </a:lnTo>
                <a:lnTo>
                  <a:pt x="0" y="150"/>
                </a:lnTo>
                <a:lnTo>
                  <a:pt x="0" y="113"/>
                </a:lnTo>
                <a:lnTo>
                  <a:pt x="0" y="76"/>
                </a:lnTo>
                <a:lnTo>
                  <a:pt x="0" y="37"/>
                </a:lnTo>
                <a:lnTo>
                  <a:pt x="35" y="0"/>
                </a:lnTo>
                <a:lnTo>
                  <a:pt x="243" y="37"/>
                </a:lnTo>
                <a:lnTo>
                  <a:pt x="276" y="37"/>
                </a:lnTo>
                <a:lnTo>
                  <a:pt x="310" y="0"/>
                </a:lnTo>
              </a:path>
            </a:pathLst>
          </a:custGeom>
          <a:noFill/>
          <a:ln w="3600">
            <a:solidFill>
              <a:srgbClr val="000000"/>
            </a:solidFill>
            <a:round/>
            <a:headEnd/>
            <a:tailEnd/>
          </a:ln>
          <a:effectLst/>
        </p:spPr>
        <p:txBody>
          <a:bodyPr/>
          <a:lstStyle/>
          <a:p>
            <a:endParaRPr lang="es-ES_tradnl" sz="1633"/>
          </a:p>
        </p:txBody>
      </p:sp>
      <p:sp>
        <p:nvSpPr>
          <p:cNvPr id="11463" name="Freeform 199"/>
          <p:cNvSpPr>
            <a:spLocks noChangeArrowheads="1"/>
          </p:cNvSpPr>
          <p:nvPr/>
        </p:nvSpPr>
        <p:spPr bwMode="auto">
          <a:xfrm>
            <a:off x="2790856" y="504053"/>
            <a:ext cx="4144755" cy="1549603"/>
          </a:xfrm>
          <a:custGeom>
            <a:avLst/>
            <a:gdLst/>
            <a:ahLst/>
            <a:cxnLst>
              <a:cxn ang="0">
                <a:pos x="6415" y="3425"/>
              </a:cxn>
              <a:cxn ang="0">
                <a:pos x="8932" y="3954"/>
              </a:cxn>
              <a:cxn ang="0">
                <a:pos x="8862" y="3275"/>
              </a:cxn>
              <a:cxn ang="0">
                <a:pos x="9242" y="2635"/>
              </a:cxn>
              <a:cxn ang="0">
                <a:pos x="9794" y="2635"/>
              </a:cxn>
              <a:cxn ang="0">
                <a:pos x="10173" y="2334"/>
              </a:cxn>
              <a:cxn ang="0">
                <a:pos x="10553" y="2334"/>
              </a:cxn>
              <a:cxn ang="0">
                <a:pos x="10103" y="2936"/>
              </a:cxn>
              <a:cxn ang="0">
                <a:pos x="10311" y="3464"/>
              </a:cxn>
              <a:cxn ang="0">
                <a:pos x="10588" y="2860"/>
              </a:cxn>
              <a:cxn ang="0">
                <a:pos x="10932" y="2485"/>
              </a:cxn>
              <a:cxn ang="0">
                <a:pos x="11794" y="2070"/>
              </a:cxn>
              <a:cxn ang="0">
                <a:pos x="12036" y="1544"/>
              </a:cxn>
              <a:cxn ang="0">
                <a:pos x="12554" y="1883"/>
              </a:cxn>
              <a:cxn ang="0">
                <a:pos x="12415" y="1619"/>
              </a:cxn>
              <a:cxn ang="0">
                <a:pos x="11380" y="904"/>
              </a:cxn>
              <a:cxn ang="0">
                <a:pos x="10656" y="1016"/>
              </a:cxn>
              <a:cxn ang="0">
                <a:pos x="9794" y="790"/>
              </a:cxn>
              <a:cxn ang="0">
                <a:pos x="9139" y="715"/>
              </a:cxn>
              <a:cxn ang="0">
                <a:pos x="8760" y="790"/>
              </a:cxn>
              <a:cxn ang="0">
                <a:pos x="7932" y="640"/>
              </a:cxn>
              <a:cxn ang="0">
                <a:pos x="7243" y="640"/>
              </a:cxn>
              <a:cxn ang="0">
                <a:pos x="6415" y="679"/>
              </a:cxn>
              <a:cxn ang="0">
                <a:pos x="6691" y="150"/>
              </a:cxn>
              <a:cxn ang="0">
                <a:pos x="6139" y="76"/>
              </a:cxn>
              <a:cxn ang="0">
                <a:pos x="5621" y="264"/>
              </a:cxn>
              <a:cxn ang="0">
                <a:pos x="4759" y="640"/>
              </a:cxn>
              <a:cxn ang="0">
                <a:pos x="4585" y="753"/>
              </a:cxn>
              <a:cxn ang="0">
                <a:pos x="4242" y="679"/>
              </a:cxn>
              <a:cxn ang="0">
                <a:pos x="4277" y="1505"/>
              </a:cxn>
              <a:cxn ang="0">
                <a:pos x="3828" y="1544"/>
              </a:cxn>
              <a:cxn ang="0">
                <a:pos x="3828" y="753"/>
              </a:cxn>
              <a:cxn ang="0">
                <a:pos x="3483" y="1167"/>
              </a:cxn>
              <a:cxn ang="0">
                <a:pos x="2967" y="1205"/>
              </a:cxn>
              <a:cxn ang="0">
                <a:pos x="2104" y="1505"/>
              </a:cxn>
              <a:cxn ang="0">
                <a:pos x="1828" y="1430"/>
              </a:cxn>
              <a:cxn ang="0">
                <a:pos x="1517" y="1807"/>
              </a:cxn>
              <a:cxn ang="0">
                <a:pos x="1276" y="1957"/>
              </a:cxn>
              <a:cxn ang="0">
                <a:pos x="1208" y="1656"/>
              </a:cxn>
              <a:cxn ang="0">
                <a:pos x="1104" y="941"/>
              </a:cxn>
              <a:cxn ang="0">
                <a:pos x="655" y="1280"/>
              </a:cxn>
              <a:cxn ang="0">
                <a:pos x="793" y="2108"/>
              </a:cxn>
              <a:cxn ang="0">
                <a:pos x="551" y="2710"/>
              </a:cxn>
              <a:cxn ang="0">
                <a:pos x="862" y="3313"/>
              </a:cxn>
              <a:cxn ang="0">
                <a:pos x="1346" y="3765"/>
              </a:cxn>
              <a:cxn ang="0">
                <a:pos x="1552" y="4592"/>
              </a:cxn>
              <a:cxn ang="0">
                <a:pos x="2034" y="4329"/>
              </a:cxn>
              <a:cxn ang="0">
                <a:pos x="2241" y="3614"/>
              </a:cxn>
              <a:cxn ang="0">
                <a:pos x="2967" y="3576"/>
              </a:cxn>
              <a:cxn ang="0">
                <a:pos x="3759" y="3275"/>
              </a:cxn>
              <a:cxn ang="0">
                <a:pos x="4656" y="3689"/>
              </a:cxn>
              <a:cxn ang="0">
                <a:pos x="5381" y="3689"/>
              </a:cxn>
              <a:cxn ang="0">
                <a:pos x="6173" y="3727"/>
              </a:cxn>
              <a:cxn ang="0">
                <a:pos x="7207" y="3803"/>
              </a:cxn>
              <a:cxn ang="0">
                <a:pos x="8035" y="3727"/>
              </a:cxn>
              <a:cxn ang="0">
                <a:pos x="8518" y="4066"/>
              </a:cxn>
              <a:cxn ang="0">
                <a:pos x="9104" y="3954"/>
              </a:cxn>
              <a:cxn ang="0">
                <a:pos x="9276" y="3877"/>
              </a:cxn>
              <a:cxn ang="0">
                <a:pos x="2793" y="790"/>
              </a:cxn>
              <a:cxn ang="0">
                <a:pos x="2689" y="602"/>
              </a:cxn>
              <a:cxn ang="0">
                <a:pos x="3035" y="377"/>
              </a:cxn>
              <a:cxn ang="0">
                <a:pos x="4070" y="227"/>
              </a:cxn>
              <a:cxn ang="0">
                <a:pos x="793" y="2221"/>
              </a:cxn>
            </a:cxnLst>
            <a:rect l="0" t="0" r="r" b="b"/>
            <a:pathLst>
              <a:path w="12692" h="4745">
                <a:moveTo>
                  <a:pt x="6276" y="3576"/>
                </a:moveTo>
                <a:lnTo>
                  <a:pt x="6311" y="3576"/>
                </a:lnTo>
                <a:lnTo>
                  <a:pt x="6344" y="3576"/>
                </a:lnTo>
                <a:lnTo>
                  <a:pt x="6380" y="3539"/>
                </a:lnTo>
                <a:lnTo>
                  <a:pt x="6448" y="3464"/>
                </a:lnTo>
                <a:lnTo>
                  <a:pt x="6518" y="3425"/>
                </a:lnTo>
                <a:lnTo>
                  <a:pt x="6587" y="3350"/>
                </a:lnTo>
                <a:lnTo>
                  <a:pt x="6622" y="3275"/>
                </a:lnTo>
                <a:lnTo>
                  <a:pt x="6622" y="3162"/>
                </a:lnTo>
                <a:lnTo>
                  <a:pt x="6655" y="3087"/>
                </a:lnTo>
                <a:lnTo>
                  <a:pt x="6655" y="3049"/>
                </a:lnTo>
                <a:lnTo>
                  <a:pt x="6655" y="3011"/>
                </a:lnTo>
                <a:lnTo>
                  <a:pt x="6622" y="3011"/>
                </a:lnTo>
                <a:lnTo>
                  <a:pt x="6622" y="3049"/>
                </a:lnTo>
                <a:lnTo>
                  <a:pt x="6587" y="3125"/>
                </a:lnTo>
                <a:lnTo>
                  <a:pt x="6552" y="3200"/>
                </a:lnTo>
                <a:lnTo>
                  <a:pt x="6518" y="3275"/>
                </a:lnTo>
                <a:lnTo>
                  <a:pt x="6415" y="3425"/>
                </a:lnTo>
                <a:lnTo>
                  <a:pt x="6344" y="3502"/>
                </a:lnTo>
                <a:lnTo>
                  <a:pt x="6311" y="3539"/>
                </a:lnTo>
                <a:lnTo>
                  <a:pt x="6276" y="3576"/>
                </a:lnTo>
                <a:close/>
                <a:moveTo>
                  <a:pt x="8311" y="4555"/>
                </a:moveTo>
                <a:lnTo>
                  <a:pt x="8346" y="4518"/>
                </a:lnTo>
                <a:lnTo>
                  <a:pt x="8346" y="4480"/>
                </a:lnTo>
                <a:lnTo>
                  <a:pt x="8381" y="4518"/>
                </a:lnTo>
                <a:lnTo>
                  <a:pt x="8381" y="4555"/>
                </a:lnTo>
                <a:lnTo>
                  <a:pt x="8414" y="4555"/>
                </a:lnTo>
                <a:lnTo>
                  <a:pt x="8483" y="4555"/>
                </a:lnTo>
                <a:lnTo>
                  <a:pt x="8518" y="4518"/>
                </a:lnTo>
                <a:lnTo>
                  <a:pt x="8587" y="4442"/>
                </a:lnTo>
                <a:lnTo>
                  <a:pt x="8656" y="4368"/>
                </a:lnTo>
                <a:lnTo>
                  <a:pt x="8725" y="4254"/>
                </a:lnTo>
                <a:lnTo>
                  <a:pt x="8760" y="4217"/>
                </a:lnTo>
                <a:lnTo>
                  <a:pt x="8794" y="4178"/>
                </a:lnTo>
                <a:lnTo>
                  <a:pt x="8829" y="4066"/>
                </a:lnTo>
                <a:lnTo>
                  <a:pt x="8932" y="3954"/>
                </a:lnTo>
                <a:lnTo>
                  <a:pt x="8966" y="3877"/>
                </a:lnTo>
                <a:lnTo>
                  <a:pt x="9001" y="3840"/>
                </a:lnTo>
                <a:lnTo>
                  <a:pt x="9001" y="3765"/>
                </a:lnTo>
                <a:lnTo>
                  <a:pt x="9001" y="3689"/>
                </a:lnTo>
                <a:lnTo>
                  <a:pt x="9001" y="3614"/>
                </a:lnTo>
                <a:lnTo>
                  <a:pt x="9001" y="3539"/>
                </a:lnTo>
                <a:lnTo>
                  <a:pt x="9036" y="3502"/>
                </a:lnTo>
                <a:lnTo>
                  <a:pt x="9069" y="3464"/>
                </a:lnTo>
                <a:lnTo>
                  <a:pt x="9036" y="3389"/>
                </a:lnTo>
                <a:lnTo>
                  <a:pt x="9036" y="3350"/>
                </a:lnTo>
                <a:lnTo>
                  <a:pt x="9036" y="3313"/>
                </a:lnTo>
                <a:lnTo>
                  <a:pt x="9001" y="3275"/>
                </a:lnTo>
                <a:lnTo>
                  <a:pt x="8966" y="3200"/>
                </a:lnTo>
                <a:lnTo>
                  <a:pt x="8932" y="3200"/>
                </a:lnTo>
                <a:lnTo>
                  <a:pt x="8898" y="3200"/>
                </a:lnTo>
                <a:lnTo>
                  <a:pt x="8898" y="3238"/>
                </a:lnTo>
                <a:lnTo>
                  <a:pt x="8898" y="3275"/>
                </a:lnTo>
                <a:lnTo>
                  <a:pt x="8862" y="3275"/>
                </a:lnTo>
                <a:lnTo>
                  <a:pt x="8862" y="3200"/>
                </a:lnTo>
                <a:lnTo>
                  <a:pt x="8829" y="3200"/>
                </a:lnTo>
                <a:lnTo>
                  <a:pt x="8794" y="3238"/>
                </a:lnTo>
                <a:lnTo>
                  <a:pt x="8794" y="3275"/>
                </a:lnTo>
                <a:lnTo>
                  <a:pt x="8760" y="3275"/>
                </a:lnTo>
                <a:lnTo>
                  <a:pt x="8760" y="3238"/>
                </a:lnTo>
                <a:lnTo>
                  <a:pt x="8760" y="3162"/>
                </a:lnTo>
                <a:lnTo>
                  <a:pt x="8656" y="3162"/>
                </a:lnTo>
                <a:lnTo>
                  <a:pt x="8690" y="3125"/>
                </a:lnTo>
                <a:lnTo>
                  <a:pt x="8725" y="3125"/>
                </a:lnTo>
                <a:lnTo>
                  <a:pt x="8794" y="3011"/>
                </a:lnTo>
                <a:lnTo>
                  <a:pt x="8862" y="2936"/>
                </a:lnTo>
                <a:lnTo>
                  <a:pt x="8966" y="2860"/>
                </a:lnTo>
                <a:lnTo>
                  <a:pt x="9001" y="2824"/>
                </a:lnTo>
                <a:lnTo>
                  <a:pt x="9069" y="2749"/>
                </a:lnTo>
                <a:lnTo>
                  <a:pt x="9104" y="2673"/>
                </a:lnTo>
                <a:lnTo>
                  <a:pt x="9207" y="2635"/>
                </a:lnTo>
                <a:lnTo>
                  <a:pt x="9242" y="2635"/>
                </a:lnTo>
                <a:lnTo>
                  <a:pt x="9311" y="2599"/>
                </a:lnTo>
                <a:lnTo>
                  <a:pt x="9346" y="2635"/>
                </a:lnTo>
                <a:lnTo>
                  <a:pt x="9346" y="2673"/>
                </a:lnTo>
                <a:lnTo>
                  <a:pt x="9415" y="2635"/>
                </a:lnTo>
                <a:lnTo>
                  <a:pt x="9484" y="2635"/>
                </a:lnTo>
                <a:lnTo>
                  <a:pt x="9518" y="2673"/>
                </a:lnTo>
                <a:lnTo>
                  <a:pt x="9552" y="2635"/>
                </a:lnTo>
                <a:lnTo>
                  <a:pt x="9552" y="2560"/>
                </a:lnTo>
                <a:lnTo>
                  <a:pt x="9587" y="2560"/>
                </a:lnTo>
                <a:lnTo>
                  <a:pt x="9622" y="2560"/>
                </a:lnTo>
                <a:lnTo>
                  <a:pt x="9656" y="2560"/>
                </a:lnTo>
                <a:lnTo>
                  <a:pt x="9691" y="2599"/>
                </a:lnTo>
                <a:lnTo>
                  <a:pt x="9760" y="2599"/>
                </a:lnTo>
                <a:lnTo>
                  <a:pt x="9794" y="2599"/>
                </a:lnTo>
                <a:lnTo>
                  <a:pt x="9828" y="2599"/>
                </a:lnTo>
                <a:lnTo>
                  <a:pt x="9862" y="2599"/>
                </a:lnTo>
                <a:lnTo>
                  <a:pt x="9828" y="2635"/>
                </a:lnTo>
                <a:lnTo>
                  <a:pt x="9794" y="2635"/>
                </a:lnTo>
                <a:lnTo>
                  <a:pt x="9760" y="2673"/>
                </a:lnTo>
                <a:lnTo>
                  <a:pt x="9760" y="2710"/>
                </a:lnTo>
                <a:lnTo>
                  <a:pt x="9794" y="2710"/>
                </a:lnTo>
                <a:lnTo>
                  <a:pt x="9862" y="2673"/>
                </a:lnTo>
                <a:lnTo>
                  <a:pt x="9898" y="2673"/>
                </a:lnTo>
                <a:lnTo>
                  <a:pt x="9933" y="2673"/>
                </a:lnTo>
                <a:lnTo>
                  <a:pt x="9966" y="2635"/>
                </a:lnTo>
                <a:lnTo>
                  <a:pt x="10002" y="2673"/>
                </a:lnTo>
                <a:lnTo>
                  <a:pt x="10036" y="2635"/>
                </a:lnTo>
                <a:lnTo>
                  <a:pt x="10036" y="2599"/>
                </a:lnTo>
                <a:lnTo>
                  <a:pt x="10036" y="2560"/>
                </a:lnTo>
                <a:lnTo>
                  <a:pt x="10002" y="2560"/>
                </a:lnTo>
                <a:lnTo>
                  <a:pt x="9966" y="2522"/>
                </a:lnTo>
                <a:lnTo>
                  <a:pt x="10002" y="2485"/>
                </a:lnTo>
                <a:lnTo>
                  <a:pt x="10070" y="2410"/>
                </a:lnTo>
                <a:lnTo>
                  <a:pt x="10103" y="2371"/>
                </a:lnTo>
                <a:lnTo>
                  <a:pt x="10140" y="2334"/>
                </a:lnTo>
                <a:lnTo>
                  <a:pt x="10173" y="2334"/>
                </a:lnTo>
                <a:lnTo>
                  <a:pt x="10207" y="2334"/>
                </a:lnTo>
                <a:lnTo>
                  <a:pt x="10242" y="2297"/>
                </a:lnTo>
                <a:lnTo>
                  <a:pt x="10277" y="2258"/>
                </a:lnTo>
                <a:lnTo>
                  <a:pt x="10311" y="2258"/>
                </a:lnTo>
                <a:lnTo>
                  <a:pt x="10346" y="2297"/>
                </a:lnTo>
                <a:lnTo>
                  <a:pt x="10380" y="2258"/>
                </a:lnTo>
                <a:lnTo>
                  <a:pt x="10449" y="2221"/>
                </a:lnTo>
                <a:lnTo>
                  <a:pt x="10449" y="2258"/>
                </a:lnTo>
                <a:lnTo>
                  <a:pt x="10415" y="2258"/>
                </a:lnTo>
                <a:lnTo>
                  <a:pt x="10415" y="2297"/>
                </a:lnTo>
                <a:lnTo>
                  <a:pt x="10346" y="2371"/>
                </a:lnTo>
                <a:lnTo>
                  <a:pt x="10346" y="2410"/>
                </a:lnTo>
                <a:lnTo>
                  <a:pt x="10380" y="2410"/>
                </a:lnTo>
                <a:lnTo>
                  <a:pt x="10380" y="2448"/>
                </a:lnTo>
                <a:lnTo>
                  <a:pt x="10415" y="2410"/>
                </a:lnTo>
                <a:lnTo>
                  <a:pt x="10483" y="2371"/>
                </a:lnTo>
                <a:lnTo>
                  <a:pt x="10519" y="2371"/>
                </a:lnTo>
                <a:lnTo>
                  <a:pt x="10553" y="2334"/>
                </a:lnTo>
                <a:lnTo>
                  <a:pt x="10588" y="2258"/>
                </a:lnTo>
                <a:lnTo>
                  <a:pt x="10588" y="2221"/>
                </a:lnTo>
                <a:lnTo>
                  <a:pt x="10656" y="2184"/>
                </a:lnTo>
                <a:lnTo>
                  <a:pt x="10691" y="2146"/>
                </a:lnTo>
                <a:lnTo>
                  <a:pt x="10725" y="2146"/>
                </a:lnTo>
                <a:lnTo>
                  <a:pt x="10725" y="2184"/>
                </a:lnTo>
                <a:lnTo>
                  <a:pt x="10691" y="2221"/>
                </a:lnTo>
                <a:lnTo>
                  <a:pt x="10656" y="2334"/>
                </a:lnTo>
                <a:lnTo>
                  <a:pt x="10588" y="2448"/>
                </a:lnTo>
                <a:lnTo>
                  <a:pt x="10519" y="2485"/>
                </a:lnTo>
                <a:lnTo>
                  <a:pt x="10346" y="2635"/>
                </a:lnTo>
                <a:lnTo>
                  <a:pt x="10311" y="2673"/>
                </a:lnTo>
                <a:lnTo>
                  <a:pt x="10242" y="2749"/>
                </a:lnTo>
                <a:lnTo>
                  <a:pt x="10207" y="2785"/>
                </a:lnTo>
                <a:lnTo>
                  <a:pt x="10173" y="2785"/>
                </a:lnTo>
                <a:lnTo>
                  <a:pt x="10140" y="2860"/>
                </a:lnTo>
                <a:lnTo>
                  <a:pt x="10140" y="2899"/>
                </a:lnTo>
                <a:lnTo>
                  <a:pt x="10103" y="2936"/>
                </a:lnTo>
                <a:lnTo>
                  <a:pt x="10103" y="2974"/>
                </a:lnTo>
                <a:lnTo>
                  <a:pt x="10103" y="3049"/>
                </a:lnTo>
                <a:lnTo>
                  <a:pt x="10103" y="3087"/>
                </a:lnTo>
                <a:lnTo>
                  <a:pt x="10103" y="3162"/>
                </a:lnTo>
                <a:lnTo>
                  <a:pt x="10070" y="3275"/>
                </a:lnTo>
                <a:lnTo>
                  <a:pt x="10070" y="3425"/>
                </a:lnTo>
                <a:lnTo>
                  <a:pt x="10070" y="3464"/>
                </a:lnTo>
                <a:lnTo>
                  <a:pt x="10103" y="3502"/>
                </a:lnTo>
                <a:lnTo>
                  <a:pt x="10140" y="3502"/>
                </a:lnTo>
                <a:lnTo>
                  <a:pt x="10140" y="3539"/>
                </a:lnTo>
                <a:lnTo>
                  <a:pt x="10140" y="3576"/>
                </a:lnTo>
                <a:lnTo>
                  <a:pt x="10140" y="3614"/>
                </a:lnTo>
                <a:lnTo>
                  <a:pt x="10173" y="3652"/>
                </a:lnTo>
                <a:lnTo>
                  <a:pt x="10207" y="3614"/>
                </a:lnTo>
                <a:lnTo>
                  <a:pt x="10242" y="3576"/>
                </a:lnTo>
                <a:lnTo>
                  <a:pt x="10277" y="3539"/>
                </a:lnTo>
                <a:lnTo>
                  <a:pt x="10311" y="3502"/>
                </a:lnTo>
                <a:lnTo>
                  <a:pt x="10311" y="3464"/>
                </a:lnTo>
                <a:lnTo>
                  <a:pt x="10346" y="3425"/>
                </a:lnTo>
                <a:lnTo>
                  <a:pt x="10380" y="3389"/>
                </a:lnTo>
                <a:lnTo>
                  <a:pt x="10380" y="3350"/>
                </a:lnTo>
                <a:lnTo>
                  <a:pt x="10380" y="3275"/>
                </a:lnTo>
                <a:lnTo>
                  <a:pt x="10415" y="3275"/>
                </a:lnTo>
                <a:lnTo>
                  <a:pt x="10449" y="3238"/>
                </a:lnTo>
                <a:lnTo>
                  <a:pt x="10483" y="3238"/>
                </a:lnTo>
                <a:lnTo>
                  <a:pt x="10519" y="3238"/>
                </a:lnTo>
                <a:lnTo>
                  <a:pt x="10483" y="3162"/>
                </a:lnTo>
                <a:lnTo>
                  <a:pt x="10483" y="3125"/>
                </a:lnTo>
                <a:lnTo>
                  <a:pt x="10519" y="3087"/>
                </a:lnTo>
                <a:lnTo>
                  <a:pt x="10553" y="3049"/>
                </a:lnTo>
                <a:lnTo>
                  <a:pt x="10588" y="3049"/>
                </a:lnTo>
                <a:lnTo>
                  <a:pt x="10588" y="3011"/>
                </a:lnTo>
                <a:lnTo>
                  <a:pt x="10553" y="2974"/>
                </a:lnTo>
                <a:lnTo>
                  <a:pt x="10553" y="2936"/>
                </a:lnTo>
                <a:lnTo>
                  <a:pt x="10553" y="2899"/>
                </a:lnTo>
                <a:lnTo>
                  <a:pt x="10588" y="2860"/>
                </a:lnTo>
                <a:lnTo>
                  <a:pt x="10621" y="2860"/>
                </a:lnTo>
                <a:lnTo>
                  <a:pt x="10588" y="2824"/>
                </a:lnTo>
                <a:lnTo>
                  <a:pt x="10588" y="2785"/>
                </a:lnTo>
                <a:lnTo>
                  <a:pt x="10588" y="2749"/>
                </a:lnTo>
                <a:lnTo>
                  <a:pt x="10621" y="2673"/>
                </a:lnTo>
                <a:lnTo>
                  <a:pt x="10621" y="2635"/>
                </a:lnTo>
                <a:lnTo>
                  <a:pt x="10656" y="2599"/>
                </a:lnTo>
                <a:lnTo>
                  <a:pt x="10656" y="2522"/>
                </a:lnTo>
                <a:lnTo>
                  <a:pt x="10691" y="2485"/>
                </a:lnTo>
                <a:lnTo>
                  <a:pt x="10725" y="2522"/>
                </a:lnTo>
                <a:lnTo>
                  <a:pt x="10759" y="2522"/>
                </a:lnTo>
                <a:lnTo>
                  <a:pt x="10795" y="2522"/>
                </a:lnTo>
                <a:lnTo>
                  <a:pt x="10828" y="2485"/>
                </a:lnTo>
                <a:lnTo>
                  <a:pt x="10862" y="2448"/>
                </a:lnTo>
                <a:lnTo>
                  <a:pt x="10898" y="2448"/>
                </a:lnTo>
                <a:lnTo>
                  <a:pt x="10898" y="2485"/>
                </a:lnTo>
                <a:lnTo>
                  <a:pt x="10898" y="2522"/>
                </a:lnTo>
                <a:lnTo>
                  <a:pt x="10932" y="2485"/>
                </a:lnTo>
                <a:lnTo>
                  <a:pt x="10966" y="2448"/>
                </a:lnTo>
                <a:lnTo>
                  <a:pt x="11001" y="2448"/>
                </a:lnTo>
                <a:lnTo>
                  <a:pt x="11035" y="2448"/>
                </a:lnTo>
                <a:lnTo>
                  <a:pt x="11070" y="2448"/>
                </a:lnTo>
                <a:lnTo>
                  <a:pt x="11105" y="2485"/>
                </a:lnTo>
                <a:lnTo>
                  <a:pt x="11139" y="2522"/>
                </a:lnTo>
                <a:lnTo>
                  <a:pt x="11174" y="2522"/>
                </a:lnTo>
                <a:lnTo>
                  <a:pt x="11207" y="2485"/>
                </a:lnTo>
                <a:lnTo>
                  <a:pt x="11243" y="2448"/>
                </a:lnTo>
                <a:lnTo>
                  <a:pt x="11277" y="2448"/>
                </a:lnTo>
                <a:lnTo>
                  <a:pt x="11311" y="2448"/>
                </a:lnTo>
                <a:lnTo>
                  <a:pt x="11311" y="2410"/>
                </a:lnTo>
                <a:lnTo>
                  <a:pt x="11346" y="2371"/>
                </a:lnTo>
                <a:lnTo>
                  <a:pt x="11450" y="2297"/>
                </a:lnTo>
                <a:lnTo>
                  <a:pt x="11621" y="2184"/>
                </a:lnTo>
                <a:lnTo>
                  <a:pt x="11691" y="2146"/>
                </a:lnTo>
                <a:lnTo>
                  <a:pt x="11725" y="2108"/>
                </a:lnTo>
                <a:lnTo>
                  <a:pt x="11794" y="2070"/>
                </a:lnTo>
                <a:lnTo>
                  <a:pt x="11829" y="2070"/>
                </a:lnTo>
                <a:lnTo>
                  <a:pt x="11862" y="2070"/>
                </a:lnTo>
                <a:lnTo>
                  <a:pt x="11829" y="1996"/>
                </a:lnTo>
                <a:lnTo>
                  <a:pt x="11794" y="1957"/>
                </a:lnTo>
                <a:lnTo>
                  <a:pt x="11794" y="1920"/>
                </a:lnTo>
                <a:lnTo>
                  <a:pt x="11794" y="1845"/>
                </a:lnTo>
                <a:lnTo>
                  <a:pt x="11760" y="1807"/>
                </a:lnTo>
                <a:lnTo>
                  <a:pt x="11725" y="1807"/>
                </a:lnTo>
                <a:lnTo>
                  <a:pt x="11725" y="1770"/>
                </a:lnTo>
                <a:lnTo>
                  <a:pt x="11794" y="1807"/>
                </a:lnTo>
                <a:lnTo>
                  <a:pt x="11862" y="1807"/>
                </a:lnTo>
                <a:lnTo>
                  <a:pt x="11899" y="1807"/>
                </a:lnTo>
                <a:lnTo>
                  <a:pt x="11932" y="1770"/>
                </a:lnTo>
                <a:lnTo>
                  <a:pt x="11966" y="1770"/>
                </a:lnTo>
                <a:lnTo>
                  <a:pt x="12001" y="1732"/>
                </a:lnTo>
                <a:lnTo>
                  <a:pt x="12001" y="1656"/>
                </a:lnTo>
                <a:lnTo>
                  <a:pt x="12001" y="1619"/>
                </a:lnTo>
                <a:lnTo>
                  <a:pt x="12036" y="1544"/>
                </a:lnTo>
                <a:lnTo>
                  <a:pt x="12036" y="1505"/>
                </a:lnTo>
                <a:lnTo>
                  <a:pt x="12069" y="1505"/>
                </a:lnTo>
                <a:lnTo>
                  <a:pt x="12069" y="1544"/>
                </a:lnTo>
                <a:lnTo>
                  <a:pt x="12069" y="1582"/>
                </a:lnTo>
                <a:lnTo>
                  <a:pt x="12069" y="1656"/>
                </a:lnTo>
                <a:lnTo>
                  <a:pt x="12069" y="1694"/>
                </a:lnTo>
                <a:lnTo>
                  <a:pt x="12139" y="1732"/>
                </a:lnTo>
                <a:lnTo>
                  <a:pt x="12242" y="1694"/>
                </a:lnTo>
                <a:lnTo>
                  <a:pt x="12278" y="1732"/>
                </a:lnTo>
                <a:lnTo>
                  <a:pt x="12311" y="1732"/>
                </a:lnTo>
                <a:lnTo>
                  <a:pt x="12346" y="1807"/>
                </a:lnTo>
                <a:lnTo>
                  <a:pt x="12346" y="1845"/>
                </a:lnTo>
                <a:lnTo>
                  <a:pt x="12380" y="1845"/>
                </a:lnTo>
                <a:lnTo>
                  <a:pt x="12449" y="1845"/>
                </a:lnTo>
                <a:lnTo>
                  <a:pt x="12484" y="1845"/>
                </a:lnTo>
                <a:lnTo>
                  <a:pt x="12484" y="1883"/>
                </a:lnTo>
                <a:lnTo>
                  <a:pt x="12518" y="1883"/>
                </a:lnTo>
                <a:lnTo>
                  <a:pt x="12554" y="1883"/>
                </a:lnTo>
                <a:lnTo>
                  <a:pt x="12554" y="1845"/>
                </a:lnTo>
                <a:lnTo>
                  <a:pt x="12554" y="1770"/>
                </a:lnTo>
                <a:lnTo>
                  <a:pt x="12554" y="1694"/>
                </a:lnTo>
                <a:lnTo>
                  <a:pt x="12587" y="1656"/>
                </a:lnTo>
                <a:lnTo>
                  <a:pt x="12657" y="1619"/>
                </a:lnTo>
                <a:lnTo>
                  <a:pt x="12691" y="1619"/>
                </a:lnTo>
                <a:lnTo>
                  <a:pt x="12657" y="1582"/>
                </a:lnTo>
                <a:lnTo>
                  <a:pt x="12621" y="1582"/>
                </a:lnTo>
                <a:lnTo>
                  <a:pt x="12518" y="1505"/>
                </a:lnTo>
                <a:lnTo>
                  <a:pt x="12484" y="1505"/>
                </a:lnTo>
                <a:lnTo>
                  <a:pt x="12484" y="1469"/>
                </a:lnTo>
                <a:lnTo>
                  <a:pt x="12449" y="1430"/>
                </a:lnTo>
                <a:lnTo>
                  <a:pt x="12415" y="1469"/>
                </a:lnTo>
                <a:lnTo>
                  <a:pt x="12415" y="1505"/>
                </a:lnTo>
                <a:lnTo>
                  <a:pt x="12415" y="1544"/>
                </a:lnTo>
                <a:lnTo>
                  <a:pt x="12449" y="1619"/>
                </a:lnTo>
                <a:lnTo>
                  <a:pt x="12415" y="1656"/>
                </a:lnTo>
                <a:lnTo>
                  <a:pt x="12415" y="1619"/>
                </a:lnTo>
                <a:lnTo>
                  <a:pt x="12380" y="1619"/>
                </a:lnTo>
                <a:lnTo>
                  <a:pt x="12346" y="1582"/>
                </a:lnTo>
                <a:lnTo>
                  <a:pt x="12278" y="1469"/>
                </a:lnTo>
                <a:lnTo>
                  <a:pt x="12242" y="1355"/>
                </a:lnTo>
                <a:lnTo>
                  <a:pt x="12174" y="1243"/>
                </a:lnTo>
                <a:lnTo>
                  <a:pt x="12105" y="1167"/>
                </a:lnTo>
                <a:lnTo>
                  <a:pt x="12069" y="1130"/>
                </a:lnTo>
                <a:lnTo>
                  <a:pt x="12001" y="1092"/>
                </a:lnTo>
                <a:lnTo>
                  <a:pt x="11932" y="1054"/>
                </a:lnTo>
                <a:lnTo>
                  <a:pt x="11862" y="1016"/>
                </a:lnTo>
                <a:lnTo>
                  <a:pt x="11794" y="1016"/>
                </a:lnTo>
                <a:lnTo>
                  <a:pt x="11725" y="1016"/>
                </a:lnTo>
                <a:lnTo>
                  <a:pt x="11657" y="1016"/>
                </a:lnTo>
                <a:lnTo>
                  <a:pt x="11621" y="1016"/>
                </a:lnTo>
                <a:lnTo>
                  <a:pt x="11553" y="979"/>
                </a:lnTo>
                <a:lnTo>
                  <a:pt x="11519" y="979"/>
                </a:lnTo>
                <a:lnTo>
                  <a:pt x="11450" y="941"/>
                </a:lnTo>
                <a:lnTo>
                  <a:pt x="11380" y="904"/>
                </a:lnTo>
                <a:lnTo>
                  <a:pt x="11174" y="904"/>
                </a:lnTo>
                <a:lnTo>
                  <a:pt x="11105" y="904"/>
                </a:lnTo>
                <a:lnTo>
                  <a:pt x="11070" y="865"/>
                </a:lnTo>
                <a:lnTo>
                  <a:pt x="11035" y="865"/>
                </a:lnTo>
                <a:lnTo>
                  <a:pt x="11035" y="941"/>
                </a:lnTo>
                <a:lnTo>
                  <a:pt x="11070" y="1016"/>
                </a:lnTo>
                <a:lnTo>
                  <a:pt x="11105" y="1054"/>
                </a:lnTo>
                <a:lnTo>
                  <a:pt x="11105" y="1092"/>
                </a:lnTo>
                <a:lnTo>
                  <a:pt x="11070" y="1130"/>
                </a:lnTo>
                <a:lnTo>
                  <a:pt x="11001" y="1130"/>
                </a:lnTo>
                <a:lnTo>
                  <a:pt x="10966" y="1092"/>
                </a:lnTo>
                <a:lnTo>
                  <a:pt x="10966" y="1054"/>
                </a:lnTo>
                <a:lnTo>
                  <a:pt x="10932" y="1054"/>
                </a:lnTo>
                <a:lnTo>
                  <a:pt x="10898" y="1054"/>
                </a:lnTo>
                <a:lnTo>
                  <a:pt x="10862" y="1016"/>
                </a:lnTo>
                <a:lnTo>
                  <a:pt x="10828" y="1016"/>
                </a:lnTo>
                <a:lnTo>
                  <a:pt x="10725" y="1016"/>
                </a:lnTo>
                <a:lnTo>
                  <a:pt x="10656" y="1016"/>
                </a:lnTo>
                <a:lnTo>
                  <a:pt x="10519" y="1016"/>
                </a:lnTo>
                <a:lnTo>
                  <a:pt x="10483" y="1016"/>
                </a:lnTo>
                <a:lnTo>
                  <a:pt x="10449" y="1054"/>
                </a:lnTo>
                <a:lnTo>
                  <a:pt x="10415" y="1054"/>
                </a:lnTo>
                <a:lnTo>
                  <a:pt x="10415" y="1130"/>
                </a:lnTo>
                <a:lnTo>
                  <a:pt x="10380" y="1092"/>
                </a:lnTo>
                <a:lnTo>
                  <a:pt x="10346" y="1054"/>
                </a:lnTo>
                <a:lnTo>
                  <a:pt x="10311" y="1054"/>
                </a:lnTo>
                <a:lnTo>
                  <a:pt x="10277" y="1016"/>
                </a:lnTo>
                <a:lnTo>
                  <a:pt x="10207" y="1016"/>
                </a:lnTo>
                <a:lnTo>
                  <a:pt x="10173" y="941"/>
                </a:lnTo>
                <a:lnTo>
                  <a:pt x="10173" y="904"/>
                </a:lnTo>
                <a:lnTo>
                  <a:pt x="10140" y="865"/>
                </a:lnTo>
                <a:lnTo>
                  <a:pt x="10103" y="790"/>
                </a:lnTo>
                <a:lnTo>
                  <a:pt x="10070" y="790"/>
                </a:lnTo>
                <a:lnTo>
                  <a:pt x="10002" y="790"/>
                </a:lnTo>
                <a:lnTo>
                  <a:pt x="9933" y="790"/>
                </a:lnTo>
                <a:lnTo>
                  <a:pt x="9794" y="790"/>
                </a:lnTo>
                <a:lnTo>
                  <a:pt x="9760" y="829"/>
                </a:lnTo>
                <a:lnTo>
                  <a:pt x="9691" y="829"/>
                </a:lnTo>
                <a:lnTo>
                  <a:pt x="9622" y="829"/>
                </a:lnTo>
                <a:lnTo>
                  <a:pt x="9587" y="790"/>
                </a:lnTo>
                <a:lnTo>
                  <a:pt x="9552" y="790"/>
                </a:lnTo>
                <a:lnTo>
                  <a:pt x="9518" y="753"/>
                </a:lnTo>
                <a:lnTo>
                  <a:pt x="9484" y="753"/>
                </a:lnTo>
                <a:lnTo>
                  <a:pt x="9449" y="753"/>
                </a:lnTo>
                <a:lnTo>
                  <a:pt x="9449" y="715"/>
                </a:lnTo>
                <a:lnTo>
                  <a:pt x="9449" y="679"/>
                </a:lnTo>
                <a:lnTo>
                  <a:pt x="9415" y="640"/>
                </a:lnTo>
                <a:lnTo>
                  <a:pt x="9346" y="640"/>
                </a:lnTo>
                <a:lnTo>
                  <a:pt x="9276" y="640"/>
                </a:lnTo>
                <a:lnTo>
                  <a:pt x="9242" y="640"/>
                </a:lnTo>
                <a:lnTo>
                  <a:pt x="9207" y="640"/>
                </a:lnTo>
                <a:lnTo>
                  <a:pt x="9207" y="679"/>
                </a:lnTo>
                <a:lnTo>
                  <a:pt x="9173" y="715"/>
                </a:lnTo>
                <a:lnTo>
                  <a:pt x="9139" y="715"/>
                </a:lnTo>
                <a:lnTo>
                  <a:pt x="9139" y="679"/>
                </a:lnTo>
                <a:lnTo>
                  <a:pt x="9139" y="640"/>
                </a:lnTo>
                <a:lnTo>
                  <a:pt x="9069" y="679"/>
                </a:lnTo>
                <a:lnTo>
                  <a:pt x="9069" y="640"/>
                </a:lnTo>
                <a:lnTo>
                  <a:pt x="9069" y="602"/>
                </a:lnTo>
                <a:lnTo>
                  <a:pt x="9036" y="602"/>
                </a:lnTo>
                <a:lnTo>
                  <a:pt x="9001" y="602"/>
                </a:lnTo>
                <a:lnTo>
                  <a:pt x="8932" y="640"/>
                </a:lnTo>
                <a:lnTo>
                  <a:pt x="8829" y="640"/>
                </a:lnTo>
                <a:lnTo>
                  <a:pt x="8794" y="640"/>
                </a:lnTo>
                <a:lnTo>
                  <a:pt x="8760" y="640"/>
                </a:lnTo>
                <a:lnTo>
                  <a:pt x="8760" y="679"/>
                </a:lnTo>
                <a:lnTo>
                  <a:pt x="8760" y="715"/>
                </a:lnTo>
                <a:lnTo>
                  <a:pt x="8794" y="753"/>
                </a:lnTo>
                <a:lnTo>
                  <a:pt x="8829" y="790"/>
                </a:lnTo>
                <a:lnTo>
                  <a:pt x="8829" y="829"/>
                </a:lnTo>
                <a:lnTo>
                  <a:pt x="8794" y="829"/>
                </a:lnTo>
                <a:lnTo>
                  <a:pt x="8760" y="790"/>
                </a:lnTo>
                <a:lnTo>
                  <a:pt x="8690" y="753"/>
                </a:lnTo>
                <a:lnTo>
                  <a:pt x="8656" y="753"/>
                </a:lnTo>
                <a:lnTo>
                  <a:pt x="8587" y="753"/>
                </a:lnTo>
                <a:lnTo>
                  <a:pt x="8518" y="790"/>
                </a:lnTo>
                <a:lnTo>
                  <a:pt x="8449" y="790"/>
                </a:lnTo>
                <a:lnTo>
                  <a:pt x="8381" y="829"/>
                </a:lnTo>
                <a:lnTo>
                  <a:pt x="8346" y="829"/>
                </a:lnTo>
                <a:lnTo>
                  <a:pt x="8346" y="790"/>
                </a:lnTo>
                <a:lnTo>
                  <a:pt x="8311" y="753"/>
                </a:lnTo>
                <a:lnTo>
                  <a:pt x="8311" y="790"/>
                </a:lnTo>
                <a:lnTo>
                  <a:pt x="8311" y="829"/>
                </a:lnTo>
                <a:lnTo>
                  <a:pt x="8277" y="829"/>
                </a:lnTo>
                <a:lnTo>
                  <a:pt x="8243" y="941"/>
                </a:lnTo>
                <a:lnTo>
                  <a:pt x="8103" y="865"/>
                </a:lnTo>
                <a:lnTo>
                  <a:pt x="8035" y="790"/>
                </a:lnTo>
                <a:lnTo>
                  <a:pt x="7965" y="790"/>
                </a:lnTo>
                <a:lnTo>
                  <a:pt x="7965" y="715"/>
                </a:lnTo>
                <a:lnTo>
                  <a:pt x="7932" y="640"/>
                </a:lnTo>
                <a:lnTo>
                  <a:pt x="7932" y="602"/>
                </a:lnTo>
                <a:lnTo>
                  <a:pt x="7897" y="602"/>
                </a:lnTo>
                <a:lnTo>
                  <a:pt x="7897" y="565"/>
                </a:lnTo>
                <a:lnTo>
                  <a:pt x="7828" y="565"/>
                </a:lnTo>
                <a:lnTo>
                  <a:pt x="7759" y="528"/>
                </a:lnTo>
                <a:lnTo>
                  <a:pt x="7691" y="490"/>
                </a:lnTo>
                <a:lnTo>
                  <a:pt x="7656" y="490"/>
                </a:lnTo>
                <a:lnTo>
                  <a:pt x="7622" y="528"/>
                </a:lnTo>
                <a:lnTo>
                  <a:pt x="7587" y="565"/>
                </a:lnTo>
                <a:lnTo>
                  <a:pt x="7622" y="640"/>
                </a:lnTo>
                <a:lnTo>
                  <a:pt x="7552" y="640"/>
                </a:lnTo>
                <a:lnTo>
                  <a:pt x="7484" y="640"/>
                </a:lnTo>
                <a:lnTo>
                  <a:pt x="7448" y="640"/>
                </a:lnTo>
                <a:lnTo>
                  <a:pt x="7415" y="602"/>
                </a:lnTo>
                <a:lnTo>
                  <a:pt x="7380" y="602"/>
                </a:lnTo>
                <a:lnTo>
                  <a:pt x="7345" y="602"/>
                </a:lnTo>
                <a:lnTo>
                  <a:pt x="7277" y="640"/>
                </a:lnTo>
                <a:lnTo>
                  <a:pt x="7243" y="640"/>
                </a:lnTo>
                <a:lnTo>
                  <a:pt x="7207" y="602"/>
                </a:lnTo>
                <a:lnTo>
                  <a:pt x="7173" y="602"/>
                </a:lnTo>
                <a:lnTo>
                  <a:pt x="7140" y="565"/>
                </a:lnTo>
                <a:lnTo>
                  <a:pt x="7070" y="528"/>
                </a:lnTo>
                <a:lnTo>
                  <a:pt x="7035" y="528"/>
                </a:lnTo>
                <a:lnTo>
                  <a:pt x="7001" y="528"/>
                </a:lnTo>
                <a:lnTo>
                  <a:pt x="6966" y="565"/>
                </a:lnTo>
                <a:lnTo>
                  <a:pt x="6931" y="565"/>
                </a:lnTo>
                <a:lnTo>
                  <a:pt x="6897" y="528"/>
                </a:lnTo>
                <a:lnTo>
                  <a:pt x="6897" y="490"/>
                </a:lnTo>
                <a:lnTo>
                  <a:pt x="6793" y="528"/>
                </a:lnTo>
                <a:lnTo>
                  <a:pt x="6760" y="528"/>
                </a:lnTo>
                <a:lnTo>
                  <a:pt x="6724" y="490"/>
                </a:lnTo>
                <a:lnTo>
                  <a:pt x="6691" y="490"/>
                </a:lnTo>
                <a:lnTo>
                  <a:pt x="6655" y="528"/>
                </a:lnTo>
                <a:lnTo>
                  <a:pt x="6622" y="565"/>
                </a:lnTo>
                <a:lnTo>
                  <a:pt x="6552" y="602"/>
                </a:lnTo>
                <a:lnTo>
                  <a:pt x="6415" y="679"/>
                </a:lnTo>
                <a:lnTo>
                  <a:pt x="6380" y="679"/>
                </a:lnTo>
                <a:lnTo>
                  <a:pt x="6344" y="715"/>
                </a:lnTo>
                <a:lnTo>
                  <a:pt x="6380" y="640"/>
                </a:lnTo>
                <a:lnTo>
                  <a:pt x="6415" y="602"/>
                </a:lnTo>
                <a:lnTo>
                  <a:pt x="6485" y="565"/>
                </a:lnTo>
                <a:lnTo>
                  <a:pt x="6552" y="528"/>
                </a:lnTo>
                <a:lnTo>
                  <a:pt x="6622" y="490"/>
                </a:lnTo>
                <a:lnTo>
                  <a:pt x="6655" y="451"/>
                </a:lnTo>
                <a:lnTo>
                  <a:pt x="6655" y="415"/>
                </a:lnTo>
                <a:lnTo>
                  <a:pt x="6691" y="377"/>
                </a:lnTo>
                <a:lnTo>
                  <a:pt x="6724" y="377"/>
                </a:lnTo>
                <a:lnTo>
                  <a:pt x="6691" y="338"/>
                </a:lnTo>
                <a:lnTo>
                  <a:pt x="6655" y="301"/>
                </a:lnTo>
                <a:lnTo>
                  <a:pt x="6655" y="264"/>
                </a:lnTo>
                <a:lnTo>
                  <a:pt x="6724" y="264"/>
                </a:lnTo>
                <a:lnTo>
                  <a:pt x="6724" y="227"/>
                </a:lnTo>
                <a:lnTo>
                  <a:pt x="6724" y="188"/>
                </a:lnTo>
                <a:lnTo>
                  <a:pt x="6691" y="150"/>
                </a:lnTo>
                <a:lnTo>
                  <a:pt x="6655" y="114"/>
                </a:lnTo>
                <a:lnTo>
                  <a:pt x="6622" y="76"/>
                </a:lnTo>
                <a:lnTo>
                  <a:pt x="6587" y="114"/>
                </a:lnTo>
                <a:lnTo>
                  <a:pt x="6552" y="114"/>
                </a:lnTo>
                <a:lnTo>
                  <a:pt x="6448" y="150"/>
                </a:lnTo>
                <a:lnTo>
                  <a:pt x="6380" y="150"/>
                </a:lnTo>
                <a:lnTo>
                  <a:pt x="6380" y="188"/>
                </a:lnTo>
                <a:lnTo>
                  <a:pt x="6344" y="227"/>
                </a:lnTo>
                <a:lnTo>
                  <a:pt x="6311" y="227"/>
                </a:lnTo>
                <a:lnTo>
                  <a:pt x="6311" y="188"/>
                </a:lnTo>
                <a:lnTo>
                  <a:pt x="6311" y="150"/>
                </a:lnTo>
                <a:lnTo>
                  <a:pt x="6311" y="114"/>
                </a:lnTo>
                <a:lnTo>
                  <a:pt x="6311" y="76"/>
                </a:lnTo>
                <a:lnTo>
                  <a:pt x="6242" y="76"/>
                </a:lnTo>
                <a:lnTo>
                  <a:pt x="6242" y="38"/>
                </a:lnTo>
                <a:lnTo>
                  <a:pt x="6242" y="0"/>
                </a:lnTo>
                <a:lnTo>
                  <a:pt x="6173" y="38"/>
                </a:lnTo>
                <a:lnTo>
                  <a:pt x="6139" y="76"/>
                </a:lnTo>
                <a:lnTo>
                  <a:pt x="6069" y="76"/>
                </a:lnTo>
                <a:lnTo>
                  <a:pt x="6105" y="150"/>
                </a:lnTo>
                <a:lnTo>
                  <a:pt x="6105" y="188"/>
                </a:lnTo>
                <a:lnTo>
                  <a:pt x="6069" y="188"/>
                </a:lnTo>
                <a:lnTo>
                  <a:pt x="6036" y="150"/>
                </a:lnTo>
                <a:lnTo>
                  <a:pt x="6000" y="150"/>
                </a:lnTo>
                <a:lnTo>
                  <a:pt x="5966" y="188"/>
                </a:lnTo>
                <a:lnTo>
                  <a:pt x="5932" y="188"/>
                </a:lnTo>
                <a:lnTo>
                  <a:pt x="5932" y="264"/>
                </a:lnTo>
                <a:lnTo>
                  <a:pt x="5897" y="264"/>
                </a:lnTo>
                <a:lnTo>
                  <a:pt x="5863" y="264"/>
                </a:lnTo>
                <a:lnTo>
                  <a:pt x="5829" y="301"/>
                </a:lnTo>
                <a:lnTo>
                  <a:pt x="5793" y="301"/>
                </a:lnTo>
                <a:lnTo>
                  <a:pt x="5759" y="338"/>
                </a:lnTo>
                <a:lnTo>
                  <a:pt x="5725" y="338"/>
                </a:lnTo>
                <a:lnTo>
                  <a:pt x="5689" y="338"/>
                </a:lnTo>
                <a:lnTo>
                  <a:pt x="5689" y="264"/>
                </a:lnTo>
                <a:lnTo>
                  <a:pt x="5621" y="264"/>
                </a:lnTo>
                <a:lnTo>
                  <a:pt x="5587" y="264"/>
                </a:lnTo>
                <a:lnTo>
                  <a:pt x="5552" y="301"/>
                </a:lnTo>
                <a:lnTo>
                  <a:pt x="5552" y="338"/>
                </a:lnTo>
                <a:lnTo>
                  <a:pt x="5518" y="338"/>
                </a:lnTo>
                <a:lnTo>
                  <a:pt x="5484" y="338"/>
                </a:lnTo>
                <a:lnTo>
                  <a:pt x="5381" y="377"/>
                </a:lnTo>
                <a:lnTo>
                  <a:pt x="5345" y="377"/>
                </a:lnTo>
                <a:lnTo>
                  <a:pt x="5311" y="377"/>
                </a:lnTo>
                <a:lnTo>
                  <a:pt x="5207" y="415"/>
                </a:lnTo>
                <a:lnTo>
                  <a:pt x="5173" y="490"/>
                </a:lnTo>
                <a:lnTo>
                  <a:pt x="5138" y="528"/>
                </a:lnTo>
                <a:lnTo>
                  <a:pt x="5138" y="602"/>
                </a:lnTo>
                <a:lnTo>
                  <a:pt x="5069" y="602"/>
                </a:lnTo>
                <a:lnTo>
                  <a:pt x="5035" y="565"/>
                </a:lnTo>
                <a:lnTo>
                  <a:pt x="4932" y="602"/>
                </a:lnTo>
                <a:lnTo>
                  <a:pt x="4828" y="602"/>
                </a:lnTo>
                <a:lnTo>
                  <a:pt x="4793" y="602"/>
                </a:lnTo>
                <a:lnTo>
                  <a:pt x="4759" y="640"/>
                </a:lnTo>
                <a:lnTo>
                  <a:pt x="4759" y="679"/>
                </a:lnTo>
                <a:lnTo>
                  <a:pt x="4726" y="715"/>
                </a:lnTo>
                <a:lnTo>
                  <a:pt x="4726" y="753"/>
                </a:lnTo>
                <a:lnTo>
                  <a:pt x="4726" y="790"/>
                </a:lnTo>
                <a:lnTo>
                  <a:pt x="4759" y="829"/>
                </a:lnTo>
                <a:lnTo>
                  <a:pt x="4793" y="865"/>
                </a:lnTo>
                <a:lnTo>
                  <a:pt x="4793" y="904"/>
                </a:lnTo>
                <a:lnTo>
                  <a:pt x="4793" y="941"/>
                </a:lnTo>
                <a:lnTo>
                  <a:pt x="4759" y="979"/>
                </a:lnTo>
                <a:lnTo>
                  <a:pt x="4726" y="1054"/>
                </a:lnTo>
                <a:lnTo>
                  <a:pt x="4726" y="1016"/>
                </a:lnTo>
                <a:lnTo>
                  <a:pt x="4726" y="979"/>
                </a:lnTo>
                <a:lnTo>
                  <a:pt x="4759" y="904"/>
                </a:lnTo>
                <a:lnTo>
                  <a:pt x="4726" y="904"/>
                </a:lnTo>
                <a:lnTo>
                  <a:pt x="4689" y="865"/>
                </a:lnTo>
                <a:lnTo>
                  <a:pt x="4656" y="829"/>
                </a:lnTo>
                <a:lnTo>
                  <a:pt x="4622" y="790"/>
                </a:lnTo>
                <a:lnTo>
                  <a:pt x="4585" y="753"/>
                </a:lnTo>
                <a:lnTo>
                  <a:pt x="4552" y="715"/>
                </a:lnTo>
                <a:lnTo>
                  <a:pt x="4518" y="715"/>
                </a:lnTo>
                <a:lnTo>
                  <a:pt x="4484" y="715"/>
                </a:lnTo>
                <a:lnTo>
                  <a:pt x="4448" y="715"/>
                </a:lnTo>
                <a:lnTo>
                  <a:pt x="4448" y="753"/>
                </a:lnTo>
                <a:lnTo>
                  <a:pt x="4448" y="790"/>
                </a:lnTo>
                <a:lnTo>
                  <a:pt x="4414" y="790"/>
                </a:lnTo>
                <a:lnTo>
                  <a:pt x="4380" y="753"/>
                </a:lnTo>
                <a:lnTo>
                  <a:pt x="4380" y="715"/>
                </a:lnTo>
                <a:lnTo>
                  <a:pt x="4346" y="753"/>
                </a:lnTo>
                <a:lnTo>
                  <a:pt x="4346" y="790"/>
                </a:lnTo>
                <a:lnTo>
                  <a:pt x="4346" y="829"/>
                </a:lnTo>
                <a:lnTo>
                  <a:pt x="4310" y="865"/>
                </a:lnTo>
                <a:lnTo>
                  <a:pt x="4277" y="829"/>
                </a:lnTo>
                <a:lnTo>
                  <a:pt x="4277" y="753"/>
                </a:lnTo>
                <a:lnTo>
                  <a:pt x="4277" y="715"/>
                </a:lnTo>
                <a:lnTo>
                  <a:pt x="4277" y="679"/>
                </a:lnTo>
                <a:lnTo>
                  <a:pt x="4242" y="679"/>
                </a:lnTo>
                <a:lnTo>
                  <a:pt x="4242" y="715"/>
                </a:lnTo>
                <a:lnTo>
                  <a:pt x="4173" y="790"/>
                </a:lnTo>
                <a:lnTo>
                  <a:pt x="4138" y="829"/>
                </a:lnTo>
                <a:lnTo>
                  <a:pt x="4104" y="829"/>
                </a:lnTo>
                <a:lnTo>
                  <a:pt x="4104" y="865"/>
                </a:lnTo>
                <a:lnTo>
                  <a:pt x="4070" y="1016"/>
                </a:lnTo>
                <a:lnTo>
                  <a:pt x="4034" y="1092"/>
                </a:lnTo>
                <a:lnTo>
                  <a:pt x="4034" y="1167"/>
                </a:lnTo>
                <a:lnTo>
                  <a:pt x="4034" y="1205"/>
                </a:lnTo>
                <a:lnTo>
                  <a:pt x="4104" y="1205"/>
                </a:lnTo>
                <a:lnTo>
                  <a:pt x="4138" y="1205"/>
                </a:lnTo>
                <a:lnTo>
                  <a:pt x="4173" y="1205"/>
                </a:lnTo>
                <a:lnTo>
                  <a:pt x="4207" y="1205"/>
                </a:lnTo>
                <a:lnTo>
                  <a:pt x="4242" y="1243"/>
                </a:lnTo>
                <a:lnTo>
                  <a:pt x="4242" y="1280"/>
                </a:lnTo>
                <a:lnTo>
                  <a:pt x="4242" y="1355"/>
                </a:lnTo>
                <a:lnTo>
                  <a:pt x="4277" y="1430"/>
                </a:lnTo>
                <a:lnTo>
                  <a:pt x="4277" y="1505"/>
                </a:lnTo>
                <a:lnTo>
                  <a:pt x="4242" y="1582"/>
                </a:lnTo>
                <a:lnTo>
                  <a:pt x="4242" y="1544"/>
                </a:lnTo>
                <a:lnTo>
                  <a:pt x="4242" y="1505"/>
                </a:lnTo>
                <a:lnTo>
                  <a:pt x="4242" y="1394"/>
                </a:lnTo>
                <a:lnTo>
                  <a:pt x="4207" y="1355"/>
                </a:lnTo>
                <a:lnTo>
                  <a:pt x="4207" y="1280"/>
                </a:lnTo>
                <a:lnTo>
                  <a:pt x="4173" y="1243"/>
                </a:lnTo>
                <a:lnTo>
                  <a:pt x="4138" y="1243"/>
                </a:lnTo>
                <a:lnTo>
                  <a:pt x="4104" y="1243"/>
                </a:lnTo>
                <a:lnTo>
                  <a:pt x="4070" y="1280"/>
                </a:lnTo>
                <a:lnTo>
                  <a:pt x="4034" y="1319"/>
                </a:lnTo>
                <a:lnTo>
                  <a:pt x="4000" y="1430"/>
                </a:lnTo>
                <a:lnTo>
                  <a:pt x="3931" y="1544"/>
                </a:lnTo>
                <a:lnTo>
                  <a:pt x="3862" y="1694"/>
                </a:lnTo>
                <a:lnTo>
                  <a:pt x="3828" y="1619"/>
                </a:lnTo>
                <a:lnTo>
                  <a:pt x="3828" y="1582"/>
                </a:lnTo>
                <a:lnTo>
                  <a:pt x="3793" y="1582"/>
                </a:lnTo>
                <a:lnTo>
                  <a:pt x="3828" y="1544"/>
                </a:lnTo>
                <a:lnTo>
                  <a:pt x="3862" y="1505"/>
                </a:lnTo>
                <a:lnTo>
                  <a:pt x="3897" y="1430"/>
                </a:lnTo>
                <a:lnTo>
                  <a:pt x="3931" y="1355"/>
                </a:lnTo>
                <a:lnTo>
                  <a:pt x="3931" y="1243"/>
                </a:lnTo>
                <a:lnTo>
                  <a:pt x="3931" y="1205"/>
                </a:lnTo>
                <a:lnTo>
                  <a:pt x="3931" y="1167"/>
                </a:lnTo>
                <a:lnTo>
                  <a:pt x="3967" y="1092"/>
                </a:lnTo>
                <a:lnTo>
                  <a:pt x="3967" y="1016"/>
                </a:lnTo>
                <a:lnTo>
                  <a:pt x="3967" y="941"/>
                </a:lnTo>
                <a:lnTo>
                  <a:pt x="4000" y="865"/>
                </a:lnTo>
                <a:lnTo>
                  <a:pt x="4034" y="790"/>
                </a:lnTo>
                <a:lnTo>
                  <a:pt x="4034" y="753"/>
                </a:lnTo>
                <a:lnTo>
                  <a:pt x="4034" y="715"/>
                </a:lnTo>
                <a:lnTo>
                  <a:pt x="3967" y="679"/>
                </a:lnTo>
                <a:lnTo>
                  <a:pt x="3931" y="679"/>
                </a:lnTo>
                <a:lnTo>
                  <a:pt x="3897" y="679"/>
                </a:lnTo>
                <a:lnTo>
                  <a:pt x="3862" y="679"/>
                </a:lnTo>
                <a:lnTo>
                  <a:pt x="3828" y="753"/>
                </a:lnTo>
                <a:lnTo>
                  <a:pt x="3759" y="790"/>
                </a:lnTo>
                <a:lnTo>
                  <a:pt x="3725" y="829"/>
                </a:lnTo>
                <a:lnTo>
                  <a:pt x="3690" y="865"/>
                </a:lnTo>
                <a:lnTo>
                  <a:pt x="3655" y="865"/>
                </a:lnTo>
                <a:lnTo>
                  <a:pt x="3655" y="941"/>
                </a:lnTo>
                <a:lnTo>
                  <a:pt x="3622" y="979"/>
                </a:lnTo>
                <a:lnTo>
                  <a:pt x="3622" y="1016"/>
                </a:lnTo>
                <a:lnTo>
                  <a:pt x="3587" y="1016"/>
                </a:lnTo>
                <a:lnTo>
                  <a:pt x="3622" y="1092"/>
                </a:lnTo>
                <a:lnTo>
                  <a:pt x="3622" y="1130"/>
                </a:lnTo>
                <a:lnTo>
                  <a:pt x="3622" y="1167"/>
                </a:lnTo>
                <a:lnTo>
                  <a:pt x="3622" y="1205"/>
                </a:lnTo>
                <a:lnTo>
                  <a:pt x="3655" y="1205"/>
                </a:lnTo>
                <a:lnTo>
                  <a:pt x="3655" y="1243"/>
                </a:lnTo>
                <a:lnTo>
                  <a:pt x="3655" y="1280"/>
                </a:lnTo>
                <a:lnTo>
                  <a:pt x="3587" y="1280"/>
                </a:lnTo>
                <a:lnTo>
                  <a:pt x="3552" y="1205"/>
                </a:lnTo>
                <a:lnTo>
                  <a:pt x="3483" y="1167"/>
                </a:lnTo>
                <a:lnTo>
                  <a:pt x="3380" y="1130"/>
                </a:lnTo>
                <a:lnTo>
                  <a:pt x="3242" y="1130"/>
                </a:lnTo>
                <a:lnTo>
                  <a:pt x="3207" y="1130"/>
                </a:lnTo>
                <a:lnTo>
                  <a:pt x="3173" y="1092"/>
                </a:lnTo>
                <a:lnTo>
                  <a:pt x="3138" y="1054"/>
                </a:lnTo>
                <a:lnTo>
                  <a:pt x="3104" y="1054"/>
                </a:lnTo>
                <a:lnTo>
                  <a:pt x="3104" y="1092"/>
                </a:lnTo>
                <a:lnTo>
                  <a:pt x="3104" y="1167"/>
                </a:lnTo>
                <a:lnTo>
                  <a:pt x="3104" y="1205"/>
                </a:lnTo>
                <a:lnTo>
                  <a:pt x="3069" y="1243"/>
                </a:lnTo>
                <a:lnTo>
                  <a:pt x="3000" y="1243"/>
                </a:lnTo>
                <a:lnTo>
                  <a:pt x="3035" y="1280"/>
                </a:lnTo>
                <a:lnTo>
                  <a:pt x="3035" y="1319"/>
                </a:lnTo>
                <a:lnTo>
                  <a:pt x="3000" y="1319"/>
                </a:lnTo>
                <a:lnTo>
                  <a:pt x="2967" y="1319"/>
                </a:lnTo>
                <a:lnTo>
                  <a:pt x="2967" y="1280"/>
                </a:lnTo>
                <a:lnTo>
                  <a:pt x="3000" y="1205"/>
                </a:lnTo>
                <a:lnTo>
                  <a:pt x="2967" y="1205"/>
                </a:lnTo>
                <a:lnTo>
                  <a:pt x="2863" y="1205"/>
                </a:lnTo>
                <a:lnTo>
                  <a:pt x="2827" y="1205"/>
                </a:lnTo>
                <a:lnTo>
                  <a:pt x="2793" y="1243"/>
                </a:lnTo>
                <a:lnTo>
                  <a:pt x="2759" y="1280"/>
                </a:lnTo>
                <a:lnTo>
                  <a:pt x="2725" y="1319"/>
                </a:lnTo>
                <a:lnTo>
                  <a:pt x="2689" y="1319"/>
                </a:lnTo>
                <a:lnTo>
                  <a:pt x="2656" y="1319"/>
                </a:lnTo>
                <a:lnTo>
                  <a:pt x="2621" y="1280"/>
                </a:lnTo>
                <a:lnTo>
                  <a:pt x="2621" y="1243"/>
                </a:lnTo>
                <a:lnTo>
                  <a:pt x="2656" y="1205"/>
                </a:lnTo>
                <a:lnTo>
                  <a:pt x="2689" y="1167"/>
                </a:lnTo>
                <a:lnTo>
                  <a:pt x="2587" y="1205"/>
                </a:lnTo>
                <a:lnTo>
                  <a:pt x="2345" y="1319"/>
                </a:lnTo>
                <a:lnTo>
                  <a:pt x="2241" y="1355"/>
                </a:lnTo>
                <a:lnTo>
                  <a:pt x="2172" y="1355"/>
                </a:lnTo>
                <a:lnTo>
                  <a:pt x="2138" y="1394"/>
                </a:lnTo>
                <a:lnTo>
                  <a:pt x="2104" y="1430"/>
                </a:lnTo>
                <a:lnTo>
                  <a:pt x="2104" y="1505"/>
                </a:lnTo>
                <a:lnTo>
                  <a:pt x="2069" y="1505"/>
                </a:lnTo>
                <a:lnTo>
                  <a:pt x="2001" y="1469"/>
                </a:lnTo>
                <a:lnTo>
                  <a:pt x="1966" y="1469"/>
                </a:lnTo>
                <a:lnTo>
                  <a:pt x="1966" y="1430"/>
                </a:lnTo>
                <a:lnTo>
                  <a:pt x="1966" y="1394"/>
                </a:lnTo>
                <a:lnTo>
                  <a:pt x="2001" y="1319"/>
                </a:lnTo>
                <a:lnTo>
                  <a:pt x="1966" y="1280"/>
                </a:lnTo>
                <a:lnTo>
                  <a:pt x="1966" y="1243"/>
                </a:lnTo>
                <a:lnTo>
                  <a:pt x="1896" y="1205"/>
                </a:lnTo>
                <a:lnTo>
                  <a:pt x="1896" y="1167"/>
                </a:lnTo>
                <a:lnTo>
                  <a:pt x="1863" y="1167"/>
                </a:lnTo>
                <a:lnTo>
                  <a:pt x="1828" y="1167"/>
                </a:lnTo>
                <a:lnTo>
                  <a:pt x="1828" y="1205"/>
                </a:lnTo>
                <a:lnTo>
                  <a:pt x="1828" y="1319"/>
                </a:lnTo>
                <a:lnTo>
                  <a:pt x="1828" y="1355"/>
                </a:lnTo>
                <a:lnTo>
                  <a:pt x="1793" y="1355"/>
                </a:lnTo>
                <a:lnTo>
                  <a:pt x="1793" y="1394"/>
                </a:lnTo>
                <a:lnTo>
                  <a:pt x="1828" y="1430"/>
                </a:lnTo>
                <a:lnTo>
                  <a:pt x="1863" y="1430"/>
                </a:lnTo>
                <a:lnTo>
                  <a:pt x="1863" y="1505"/>
                </a:lnTo>
                <a:lnTo>
                  <a:pt x="1896" y="1544"/>
                </a:lnTo>
                <a:lnTo>
                  <a:pt x="1863" y="1582"/>
                </a:lnTo>
                <a:lnTo>
                  <a:pt x="1863" y="1619"/>
                </a:lnTo>
                <a:lnTo>
                  <a:pt x="1793" y="1656"/>
                </a:lnTo>
                <a:lnTo>
                  <a:pt x="1759" y="1656"/>
                </a:lnTo>
                <a:lnTo>
                  <a:pt x="1725" y="1619"/>
                </a:lnTo>
                <a:lnTo>
                  <a:pt x="1655" y="1582"/>
                </a:lnTo>
                <a:lnTo>
                  <a:pt x="1655" y="1619"/>
                </a:lnTo>
                <a:lnTo>
                  <a:pt x="1621" y="1619"/>
                </a:lnTo>
                <a:lnTo>
                  <a:pt x="1586" y="1656"/>
                </a:lnTo>
                <a:lnTo>
                  <a:pt x="1552" y="1694"/>
                </a:lnTo>
                <a:lnTo>
                  <a:pt x="1517" y="1694"/>
                </a:lnTo>
                <a:lnTo>
                  <a:pt x="1517" y="1732"/>
                </a:lnTo>
                <a:lnTo>
                  <a:pt x="1483" y="1732"/>
                </a:lnTo>
                <a:lnTo>
                  <a:pt x="1517" y="1770"/>
                </a:lnTo>
                <a:lnTo>
                  <a:pt x="1517" y="1807"/>
                </a:lnTo>
                <a:lnTo>
                  <a:pt x="1552" y="1807"/>
                </a:lnTo>
                <a:lnTo>
                  <a:pt x="1552" y="1845"/>
                </a:lnTo>
                <a:lnTo>
                  <a:pt x="1552" y="1883"/>
                </a:lnTo>
                <a:lnTo>
                  <a:pt x="1483" y="1883"/>
                </a:lnTo>
                <a:lnTo>
                  <a:pt x="1449" y="1845"/>
                </a:lnTo>
                <a:lnTo>
                  <a:pt x="1379" y="1845"/>
                </a:lnTo>
                <a:lnTo>
                  <a:pt x="1346" y="1807"/>
                </a:lnTo>
                <a:lnTo>
                  <a:pt x="1310" y="1770"/>
                </a:lnTo>
                <a:lnTo>
                  <a:pt x="1276" y="1732"/>
                </a:lnTo>
                <a:lnTo>
                  <a:pt x="1241" y="1770"/>
                </a:lnTo>
                <a:lnTo>
                  <a:pt x="1208" y="1807"/>
                </a:lnTo>
                <a:lnTo>
                  <a:pt x="1208" y="1845"/>
                </a:lnTo>
                <a:lnTo>
                  <a:pt x="1208" y="1883"/>
                </a:lnTo>
                <a:lnTo>
                  <a:pt x="1241" y="1883"/>
                </a:lnTo>
                <a:lnTo>
                  <a:pt x="1276" y="1883"/>
                </a:lnTo>
                <a:lnTo>
                  <a:pt x="1276" y="1920"/>
                </a:lnTo>
                <a:lnTo>
                  <a:pt x="1310" y="1957"/>
                </a:lnTo>
                <a:lnTo>
                  <a:pt x="1276" y="1957"/>
                </a:lnTo>
                <a:lnTo>
                  <a:pt x="1276" y="1996"/>
                </a:lnTo>
                <a:lnTo>
                  <a:pt x="1241" y="1957"/>
                </a:lnTo>
                <a:lnTo>
                  <a:pt x="1208" y="1957"/>
                </a:lnTo>
                <a:lnTo>
                  <a:pt x="1137" y="1883"/>
                </a:lnTo>
                <a:lnTo>
                  <a:pt x="1104" y="1845"/>
                </a:lnTo>
                <a:lnTo>
                  <a:pt x="1070" y="1732"/>
                </a:lnTo>
                <a:lnTo>
                  <a:pt x="1070" y="1656"/>
                </a:lnTo>
                <a:lnTo>
                  <a:pt x="1034" y="1656"/>
                </a:lnTo>
                <a:lnTo>
                  <a:pt x="1000" y="1619"/>
                </a:lnTo>
                <a:lnTo>
                  <a:pt x="930" y="1505"/>
                </a:lnTo>
                <a:lnTo>
                  <a:pt x="930" y="1469"/>
                </a:lnTo>
                <a:lnTo>
                  <a:pt x="897" y="1430"/>
                </a:lnTo>
                <a:lnTo>
                  <a:pt x="930" y="1430"/>
                </a:lnTo>
                <a:lnTo>
                  <a:pt x="966" y="1430"/>
                </a:lnTo>
                <a:lnTo>
                  <a:pt x="1000" y="1469"/>
                </a:lnTo>
                <a:lnTo>
                  <a:pt x="1070" y="1544"/>
                </a:lnTo>
                <a:lnTo>
                  <a:pt x="1137" y="1619"/>
                </a:lnTo>
                <a:lnTo>
                  <a:pt x="1208" y="1656"/>
                </a:lnTo>
                <a:lnTo>
                  <a:pt x="1241" y="1656"/>
                </a:lnTo>
                <a:lnTo>
                  <a:pt x="1346" y="1619"/>
                </a:lnTo>
                <a:lnTo>
                  <a:pt x="1449" y="1582"/>
                </a:lnTo>
                <a:lnTo>
                  <a:pt x="1517" y="1544"/>
                </a:lnTo>
                <a:lnTo>
                  <a:pt x="1552" y="1505"/>
                </a:lnTo>
                <a:lnTo>
                  <a:pt x="1552" y="1469"/>
                </a:lnTo>
                <a:lnTo>
                  <a:pt x="1552" y="1394"/>
                </a:lnTo>
                <a:lnTo>
                  <a:pt x="1552" y="1319"/>
                </a:lnTo>
                <a:lnTo>
                  <a:pt x="1517" y="1280"/>
                </a:lnTo>
                <a:lnTo>
                  <a:pt x="1483" y="1280"/>
                </a:lnTo>
                <a:lnTo>
                  <a:pt x="1449" y="1205"/>
                </a:lnTo>
                <a:lnTo>
                  <a:pt x="1379" y="1167"/>
                </a:lnTo>
                <a:lnTo>
                  <a:pt x="1276" y="1092"/>
                </a:lnTo>
                <a:lnTo>
                  <a:pt x="1173" y="979"/>
                </a:lnTo>
                <a:lnTo>
                  <a:pt x="1173" y="941"/>
                </a:lnTo>
                <a:lnTo>
                  <a:pt x="1137" y="941"/>
                </a:lnTo>
                <a:lnTo>
                  <a:pt x="1137" y="904"/>
                </a:lnTo>
                <a:lnTo>
                  <a:pt x="1104" y="941"/>
                </a:lnTo>
                <a:lnTo>
                  <a:pt x="1070" y="979"/>
                </a:lnTo>
                <a:lnTo>
                  <a:pt x="1034" y="941"/>
                </a:lnTo>
                <a:lnTo>
                  <a:pt x="1000" y="904"/>
                </a:lnTo>
                <a:lnTo>
                  <a:pt x="930" y="865"/>
                </a:lnTo>
                <a:lnTo>
                  <a:pt x="1000" y="865"/>
                </a:lnTo>
                <a:lnTo>
                  <a:pt x="1034" y="865"/>
                </a:lnTo>
                <a:lnTo>
                  <a:pt x="1070" y="829"/>
                </a:lnTo>
                <a:lnTo>
                  <a:pt x="1000" y="790"/>
                </a:lnTo>
                <a:lnTo>
                  <a:pt x="966" y="753"/>
                </a:lnTo>
                <a:lnTo>
                  <a:pt x="862" y="829"/>
                </a:lnTo>
                <a:lnTo>
                  <a:pt x="793" y="865"/>
                </a:lnTo>
                <a:lnTo>
                  <a:pt x="828" y="941"/>
                </a:lnTo>
                <a:lnTo>
                  <a:pt x="759" y="979"/>
                </a:lnTo>
                <a:lnTo>
                  <a:pt x="689" y="1130"/>
                </a:lnTo>
                <a:lnTo>
                  <a:pt x="689" y="1167"/>
                </a:lnTo>
                <a:lnTo>
                  <a:pt x="689" y="1243"/>
                </a:lnTo>
                <a:lnTo>
                  <a:pt x="689" y="1280"/>
                </a:lnTo>
                <a:lnTo>
                  <a:pt x="655" y="1280"/>
                </a:lnTo>
                <a:lnTo>
                  <a:pt x="655" y="1355"/>
                </a:lnTo>
                <a:lnTo>
                  <a:pt x="655" y="1394"/>
                </a:lnTo>
                <a:lnTo>
                  <a:pt x="655" y="1430"/>
                </a:lnTo>
                <a:lnTo>
                  <a:pt x="689" y="1505"/>
                </a:lnTo>
                <a:lnTo>
                  <a:pt x="689" y="1544"/>
                </a:lnTo>
                <a:lnTo>
                  <a:pt x="724" y="1582"/>
                </a:lnTo>
                <a:lnTo>
                  <a:pt x="689" y="1619"/>
                </a:lnTo>
                <a:lnTo>
                  <a:pt x="655" y="1694"/>
                </a:lnTo>
                <a:lnTo>
                  <a:pt x="655" y="1732"/>
                </a:lnTo>
                <a:lnTo>
                  <a:pt x="689" y="1770"/>
                </a:lnTo>
                <a:lnTo>
                  <a:pt x="689" y="1807"/>
                </a:lnTo>
                <a:lnTo>
                  <a:pt x="724" y="1920"/>
                </a:lnTo>
                <a:lnTo>
                  <a:pt x="759" y="1957"/>
                </a:lnTo>
                <a:lnTo>
                  <a:pt x="793" y="1996"/>
                </a:lnTo>
                <a:lnTo>
                  <a:pt x="828" y="2034"/>
                </a:lnTo>
                <a:lnTo>
                  <a:pt x="828" y="2070"/>
                </a:lnTo>
                <a:lnTo>
                  <a:pt x="793" y="2070"/>
                </a:lnTo>
                <a:lnTo>
                  <a:pt x="793" y="2108"/>
                </a:lnTo>
                <a:lnTo>
                  <a:pt x="724" y="2184"/>
                </a:lnTo>
                <a:lnTo>
                  <a:pt x="655" y="2258"/>
                </a:lnTo>
                <a:lnTo>
                  <a:pt x="622" y="2297"/>
                </a:lnTo>
                <a:lnTo>
                  <a:pt x="586" y="2334"/>
                </a:lnTo>
                <a:lnTo>
                  <a:pt x="622" y="2334"/>
                </a:lnTo>
                <a:lnTo>
                  <a:pt x="622" y="2371"/>
                </a:lnTo>
                <a:lnTo>
                  <a:pt x="622" y="2410"/>
                </a:lnTo>
                <a:lnTo>
                  <a:pt x="689" y="2448"/>
                </a:lnTo>
                <a:lnTo>
                  <a:pt x="724" y="2448"/>
                </a:lnTo>
                <a:lnTo>
                  <a:pt x="759" y="2448"/>
                </a:lnTo>
                <a:lnTo>
                  <a:pt x="724" y="2485"/>
                </a:lnTo>
                <a:lnTo>
                  <a:pt x="655" y="2485"/>
                </a:lnTo>
                <a:lnTo>
                  <a:pt x="622" y="2485"/>
                </a:lnTo>
                <a:lnTo>
                  <a:pt x="586" y="2485"/>
                </a:lnTo>
                <a:lnTo>
                  <a:pt x="586" y="2522"/>
                </a:lnTo>
                <a:lnTo>
                  <a:pt x="586" y="2560"/>
                </a:lnTo>
                <a:lnTo>
                  <a:pt x="551" y="2635"/>
                </a:lnTo>
                <a:lnTo>
                  <a:pt x="551" y="2710"/>
                </a:lnTo>
                <a:lnTo>
                  <a:pt x="551" y="2749"/>
                </a:lnTo>
                <a:lnTo>
                  <a:pt x="586" y="2749"/>
                </a:lnTo>
                <a:lnTo>
                  <a:pt x="586" y="2785"/>
                </a:lnTo>
                <a:lnTo>
                  <a:pt x="622" y="2785"/>
                </a:lnTo>
                <a:lnTo>
                  <a:pt x="586" y="2824"/>
                </a:lnTo>
                <a:lnTo>
                  <a:pt x="586" y="2860"/>
                </a:lnTo>
                <a:lnTo>
                  <a:pt x="586" y="2899"/>
                </a:lnTo>
                <a:lnTo>
                  <a:pt x="586" y="2936"/>
                </a:lnTo>
                <a:lnTo>
                  <a:pt x="655" y="2974"/>
                </a:lnTo>
                <a:lnTo>
                  <a:pt x="689" y="3011"/>
                </a:lnTo>
                <a:lnTo>
                  <a:pt x="759" y="3049"/>
                </a:lnTo>
                <a:lnTo>
                  <a:pt x="793" y="3087"/>
                </a:lnTo>
                <a:lnTo>
                  <a:pt x="793" y="3125"/>
                </a:lnTo>
                <a:lnTo>
                  <a:pt x="793" y="3162"/>
                </a:lnTo>
                <a:lnTo>
                  <a:pt x="793" y="3238"/>
                </a:lnTo>
                <a:lnTo>
                  <a:pt x="862" y="3238"/>
                </a:lnTo>
                <a:lnTo>
                  <a:pt x="862" y="3275"/>
                </a:lnTo>
                <a:lnTo>
                  <a:pt x="862" y="3313"/>
                </a:lnTo>
                <a:lnTo>
                  <a:pt x="862" y="3389"/>
                </a:lnTo>
                <a:lnTo>
                  <a:pt x="862" y="3425"/>
                </a:lnTo>
                <a:lnTo>
                  <a:pt x="828" y="3464"/>
                </a:lnTo>
                <a:lnTo>
                  <a:pt x="930" y="3464"/>
                </a:lnTo>
                <a:lnTo>
                  <a:pt x="1000" y="3464"/>
                </a:lnTo>
                <a:lnTo>
                  <a:pt x="1000" y="3502"/>
                </a:lnTo>
                <a:lnTo>
                  <a:pt x="966" y="3614"/>
                </a:lnTo>
                <a:lnTo>
                  <a:pt x="1000" y="3614"/>
                </a:lnTo>
                <a:lnTo>
                  <a:pt x="1070" y="3614"/>
                </a:lnTo>
                <a:lnTo>
                  <a:pt x="1104" y="3614"/>
                </a:lnTo>
                <a:lnTo>
                  <a:pt x="1137" y="3614"/>
                </a:lnTo>
                <a:lnTo>
                  <a:pt x="1173" y="3652"/>
                </a:lnTo>
                <a:lnTo>
                  <a:pt x="1208" y="3689"/>
                </a:lnTo>
                <a:lnTo>
                  <a:pt x="1241" y="3689"/>
                </a:lnTo>
                <a:lnTo>
                  <a:pt x="1276" y="3689"/>
                </a:lnTo>
                <a:lnTo>
                  <a:pt x="1276" y="3765"/>
                </a:lnTo>
                <a:lnTo>
                  <a:pt x="1310" y="3727"/>
                </a:lnTo>
                <a:lnTo>
                  <a:pt x="1346" y="3765"/>
                </a:lnTo>
                <a:lnTo>
                  <a:pt x="1379" y="3765"/>
                </a:lnTo>
                <a:lnTo>
                  <a:pt x="1449" y="3840"/>
                </a:lnTo>
                <a:lnTo>
                  <a:pt x="1379" y="4028"/>
                </a:lnTo>
                <a:lnTo>
                  <a:pt x="1414" y="4066"/>
                </a:lnTo>
                <a:lnTo>
                  <a:pt x="1379" y="4140"/>
                </a:lnTo>
                <a:lnTo>
                  <a:pt x="1346" y="4178"/>
                </a:lnTo>
                <a:lnTo>
                  <a:pt x="1346" y="4217"/>
                </a:lnTo>
                <a:lnTo>
                  <a:pt x="1310" y="4217"/>
                </a:lnTo>
                <a:lnTo>
                  <a:pt x="1276" y="4254"/>
                </a:lnTo>
                <a:lnTo>
                  <a:pt x="1241" y="4292"/>
                </a:lnTo>
                <a:lnTo>
                  <a:pt x="1241" y="4329"/>
                </a:lnTo>
                <a:lnTo>
                  <a:pt x="1310" y="4329"/>
                </a:lnTo>
                <a:lnTo>
                  <a:pt x="1346" y="4368"/>
                </a:lnTo>
                <a:lnTo>
                  <a:pt x="1379" y="4405"/>
                </a:lnTo>
                <a:lnTo>
                  <a:pt x="1449" y="4480"/>
                </a:lnTo>
                <a:lnTo>
                  <a:pt x="1483" y="4518"/>
                </a:lnTo>
                <a:lnTo>
                  <a:pt x="1552" y="4555"/>
                </a:lnTo>
                <a:lnTo>
                  <a:pt x="1552" y="4592"/>
                </a:lnTo>
                <a:lnTo>
                  <a:pt x="1621" y="4555"/>
                </a:lnTo>
                <a:lnTo>
                  <a:pt x="1655" y="4518"/>
                </a:lnTo>
                <a:lnTo>
                  <a:pt x="1725" y="4555"/>
                </a:lnTo>
                <a:lnTo>
                  <a:pt x="1828" y="4630"/>
                </a:lnTo>
                <a:lnTo>
                  <a:pt x="1863" y="4669"/>
                </a:lnTo>
                <a:lnTo>
                  <a:pt x="1896" y="4669"/>
                </a:lnTo>
                <a:lnTo>
                  <a:pt x="1931" y="4705"/>
                </a:lnTo>
                <a:lnTo>
                  <a:pt x="1966" y="4744"/>
                </a:lnTo>
                <a:lnTo>
                  <a:pt x="2001" y="4744"/>
                </a:lnTo>
                <a:lnTo>
                  <a:pt x="2138" y="4669"/>
                </a:lnTo>
                <a:lnTo>
                  <a:pt x="2104" y="4669"/>
                </a:lnTo>
                <a:lnTo>
                  <a:pt x="2069" y="4555"/>
                </a:lnTo>
                <a:lnTo>
                  <a:pt x="2069" y="4480"/>
                </a:lnTo>
                <a:lnTo>
                  <a:pt x="2069" y="4442"/>
                </a:lnTo>
                <a:lnTo>
                  <a:pt x="2034" y="4442"/>
                </a:lnTo>
                <a:lnTo>
                  <a:pt x="2034" y="4405"/>
                </a:lnTo>
                <a:lnTo>
                  <a:pt x="2034" y="4368"/>
                </a:lnTo>
                <a:lnTo>
                  <a:pt x="2034" y="4329"/>
                </a:lnTo>
                <a:lnTo>
                  <a:pt x="2069" y="4254"/>
                </a:lnTo>
                <a:lnTo>
                  <a:pt x="2104" y="4217"/>
                </a:lnTo>
                <a:lnTo>
                  <a:pt x="2138" y="4178"/>
                </a:lnTo>
                <a:lnTo>
                  <a:pt x="2172" y="4140"/>
                </a:lnTo>
                <a:lnTo>
                  <a:pt x="2138" y="4104"/>
                </a:lnTo>
                <a:lnTo>
                  <a:pt x="2069" y="3990"/>
                </a:lnTo>
                <a:lnTo>
                  <a:pt x="2001" y="3877"/>
                </a:lnTo>
                <a:lnTo>
                  <a:pt x="1966" y="3840"/>
                </a:lnTo>
                <a:lnTo>
                  <a:pt x="2001" y="3840"/>
                </a:lnTo>
                <a:lnTo>
                  <a:pt x="2001" y="3803"/>
                </a:lnTo>
                <a:lnTo>
                  <a:pt x="2069" y="3765"/>
                </a:lnTo>
                <a:lnTo>
                  <a:pt x="2104" y="3803"/>
                </a:lnTo>
                <a:lnTo>
                  <a:pt x="2138" y="3840"/>
                </a:lnTo>
                <a:lnTo>
                  <a:pt x="2172" y="3803"/>
                </a:lnTo>
                <a:lnTo>
                  <a:pt x="2172" y="3765"/>
                </a:lnTo>
                <a:lnTo>
                  <a:pt x="2172" y="3689"/>
                </a:lnTo>
                <a:lnTo>
                  <a:pt x="2208" y="3652"/>
                </a:lnTo>
                <a:lnTo>
                  <a:pt x="2241" y="3614"/>
                </a:lnTo>
                <a:lnTo>
                  <a:pt x="2276" y="3576"/>
                </a:lnTo>
                <a:lnTo>
                  <a:pt x="2345" y="3539"/>
                </a:lnTo>
                <a:lnTo>
                  <a:pt x="2380" y="3539"/>
                </a:lnTo>
                <a:lnTo>
                  <a:pt x="2483" y="3539"/>
                </a:lnTo>
                <a:lnTo>
                  <a:pt x="2518" y="3576"/>
                </a:lnTo>
                <a:lnTo>
                  <a:pt x="2551" y="3614"/>
                </a:lnTo>
                <a:lnTo>
                  <a:pt x="2587" y="3652"/>
                </a:lnTo>
                <a:lnTo>
                  <a:pt x="2656" y="3652"/>
                </a:lnTo>
                <a:lnTo>
                  <a:pt x="2689" y="3652"/>
                </a:lnTo>
                <a:lnTo>
                  <a:pt x="2725" y="3689"/>
                </a:lnTo>
                <a:lnTo>
                  <a:pt x="2725" y="3727"/>
                </a:lnTo>
                <a:lnTo>
                  <a:pt x="2759" y="3652"/>
                </a:lnTo>
                <a:lnTo>
                  <a:pt x="2827" y="3652"/>
                </a:lnTo>
                <a:lnTo>
                  <a:pt x="2863" y="3652"/>
                </a:lnTo>
                <a:lnTo>
                  <a:pt x="2931" y="3689"/>
                </a:lnTo>
                <a:lnTo>
                  <a:pt x="2931" y="3614"/>
                </a:lnTo>
                <a:lnTo>
                  <a:pt x="2931" y="3576"/>
                </a:lnTo>
                <a:lnTo>
                  <a:pt x="2967" y="3576"/>
                </a:lnTo>
                <a:lnTo>
                  <a:pt x="3000" y="3576"/>
                </a:lnTo>
                <a:lnTo>
                  <a:pt x="3000" y="3539"/>
                </a:lnTo>
                <a:lnTo>
                  <a:pt x="2967" y="3464"/>
                </a:lnTo>
                <a:lnTo>
                  <a:pt x="3035" y="3425"/>
                </a:lnTo>
                <a:lnTo>
                  <a:pt x="3069" y="3425"/>
                </a:lnTo>
                <a:lnTo>
                  <a:pt x="3069" y="3389"/>
                </a:lnTo>
                <a:lnTo>
                  <a:pt x="3069" y="3313"/>
                </a:lnTo>
                <a:lnTo>
                  <a:pt x="3069" y="3275"/>
                </a:lnTo>
                <a:lnTo>
                  <a:pt x="3104" y="3238"/>
                </a:lnTo>
                <a:lnTo>
                  <a:pt x="3138" y="3275"/>
                </a:lnTo>
                <a:lnTo>
                  <a:pt x="3173" y="3313"/>
                </a:lnTo>
                <a:lnTo>
                  <a:pt x="3207" y="3313"/>
                </a:lnTo>
                <a:lnTo>
                  <a:pt x="3552" y="3162"/>
                </a:lnTo>
                <a:lnTo>
                  <a:pt x="3622" y="3200"/>
                </a:lnTo>
                <a:lnTo>
                  <a:pt x="3655" y="3200"/>
                </a:lnTo>
                <a:lnTo>
                  <a:pt x="3690" y="3200"/>
                </a:lnTo>
                <a:lnTo>
                  <a:pt x="3725" y="3238"/>
                </a:lnTo>
                <a:lnTo>
                  <a:pt x="3759" y="3275"/>
                </a:lnTo>
                <a:lnTo>
                  <a:pt x="3793" y="3313"/>
                </a:lnTo>
                <a:lnTo>
                  <a:pt x="3862" y="3313"/>
                </a:lnTo>
                <a:lnTo>
                  <a:pt x="3967" y="3313"/>
                </a:lnTo>
                <a:lnTo>
                  <a:pt x="4070" y="3313"/>
                </a:lnTo>
                <a:lnTo>
                  <a:pt x="4138" y="3313"/>
                </a:lnTo>
                <a:lnTo>
                  <a:pt x="4173" y="3350"/>
                </a:lnTo>
                <a:lnTo>
                  <a:pt x="4207" y="3350"/>
                </a:lnTo>
                <a:lnTo>
                  <a:pt x="4242" y="3389"/>
                </a:lnTo>
                <a:lnTo>
                  <a:pt x="4277" y="3464"/>
                </a:lnTo>
                <a:lnTo>
                  <a:pt x="4310" y="3539"/>
                </a:lnTo>
                <a:lnTo>
                  <a:pt x="4346" y="3539"/>
                </a:lnTo>
                <a:lnTo>
                  <a:pt x="4380" y="3539"/>
                </a:lnTo>
                <a:lnTo>
                  <a:pt x="4414" y="3576"/>
                </a:lnTo>
                <a:lnTo>
                  <a:pt x="4448" y="3576"/>
                </a:lnTo>
                <a:lnTo>
                  <a:pt x="4518" y="3652"/>
                </a:lnTo>
                <a:lnTo>
                  <a:pt x="4518" y="3689"/>
                </a:lnTo>
                <a:lnTo>
                  <a:pt x="4552" y="3727"/>
                </a:lnTo>
                <a:lnTo>
                  <a:pt x="4656" y="3689"/>
                </a:lnTo>
                <a:lnTo>
                  <a:pt x="4689" y="3689"/>
                </a:lnTo>
                <a:lnTo>
                  <a:pt x="4689" y="3727"/>
                </a:lnTo>
                <a:lnTo>
                  <a:pt x="4689" y="3765"/>
                </a:lnTo>
                <a:lnTo>
                  <a:pt x="4726" y="3765"/>
                </a:lnTo>
                <a:lnTo>
                  <a:pt x="4759" y="3803"/>
                </a:lnTo>
                <a:lnTo>
                  <a:pt x="4793" y="3803"/>
                </a:lnTo>
                <a:lnTo>
                  <a:pt x="4863" y="3803"/>
                </a:lnTo>
                <a:lnTo>
                  <a:pt x="4897" y="3840"/>
                </a:lnTo>
                <a:lnTo>
                  <a:pt x="4932" y="3840"/>
                </a:lnTo>
                <a:lnTo>
                  <a:pt x="5001" y="3840"/>
                </a:lnTo>
                <a:lnTo>
                  <a:pt x="5069" y="3840"/>
                </a:lnTo>
                <a:lnTo>
                  <a:pt x="5104" y="3840"/>
                </a:lnTo>
                <a:lnTo>
                  <a:pt x="5104" y="3803"/>
                </a:lnTo>
                <a:lnTo>
                  <a:pt x="5138" y="3803"/>
                </a:lnTo>
                <a:lnTo>
                  <a:pt x="5207" y="3727"/>
                </a:lnTo>
                <a:lnTo>
                  <a:pt x="5242" y="3727"/>
                </a:lnTo>
                <a:lnTo>
                  <a:pt x="5277" y="3689"/>
                </a:lnTo>
                <a:lnTo>
                  <a:pt x="5381" y="3689"/>
                </a:lnTo>
                <a:lnTo>
                  <a:pt x="5414" y="3652"/>
                </a:lnTo>
                <a:lnTo>
                  <a:pt x="5484" y="3652"/>
                </a:lnTo>
                <a:lnTo>
                  <a:pt x="5621" y="3689"/>
                </a:lnTo>
                <a:lnTo>
                  <a:pt x="5656" y="3727"/>
                </a:lnTo>
                <a:lnTo>
                  <a:pt x="5689" y="3727"/>
                </a:lnTo>
                <a:lnTo>
                  <a:pt x="5759" y="3727"/>
                </a:lnTo>
                <a:lnTo>
                  <a:pt x="5829" y="3689"/>
                </a:lnTo>
                <a:lnTo>
                  <a:pt x="5863" y="3689"/>
                </a:lnTo>
                <a:lnTo>
                  <a:pt x="5897" y="3652"/>
                </a:lnTo>
                <a:lnTo>
                  <a:pt x="5897" y="3614"/>
                </a:lnTo>
                <a:lnTo>
                  <a:pt x="5932" y="3614"/>
                </a:lnTo>
                <a:lnTo>
                  <a:pt x="6000" y="3576"/>
                </a:lnTo>
                <a:lnTo>
                  <a:pt x="6069" y="3614"/>
                </a:lnTo>
                <a:lnTo>
                  <a:pt x="6105" y="3614"/>
                </a:lnTo>
                <a:lnTo>
                  <a:pt x="6105" y="3652"/>
                </a:lnTo>
                <a:lnTo>
                  <a:pt x="6139" y="3652"/>
                </a:lnTo>
                <a:lnTo>
                  <a:pt x="6139" y="3689"/>
                </a:lnTo>
                <a:lnTo>
                  <a:pt x="6173" y="3727"/>
                </a:lnTo>
                <a:lnTo>
                  <a:pt x="6242" y="3727"/>
                </a:lnTo>
                <a:lnTo>
                  <a:pt x="6380" y="3727"/>
                </a:lnTo>
                <a:lnTo>
                  <a:pt x="6518" y="3765"/>
                </a:lnTo>
                <a:lnTo>
                  <a:pt x="6587" y="3803"/>
                </a:lnTo>
                <a:lnTo>
                  <a:pt x="6655" y="3803"/>
                </a:lnTo>
                <a:lnTo>
                  <a:pt x="6724" y="3840"/>
                </a:lnTo>
                <a:lnTo>
                  <a:pt x="6760" y="3840"/>
                </a:lnTo>
                <a:lnTo>
                  <a:pt x="6760" y="3803"/>
                </a:lnTo>
                <a:lnTo>
                  <a:pt x="6793" y="3803"/>
                </a:lnTo>
                <a:lnTo>
                  <a:pt x="6863" y="3803"/>
                </a:lnTo>
                <a:lnTo>
                  <a:pt x="6897" y="3840"/>
                </a:lnTo>
                <a:lnTo>
                  <a:pt x="6931" y="3803"/>
                </a:lnTo>
                <a:lnTo>
                  <a:pt x="6966" y="3765"/>
                </a:lnTo>
                <a:lnTo>
                  <a:pt x="6966" y="3727"/>
                </a:lnTo>
                <a:lnTo>
                  <a:pt x="7001" y="3765"/>
                </a:lnTo>
                <a:lnTo>
                  <a:pt x="7070" y="3803"/>
                </a:lnTo>
                <a:lnTo>
                  <a:pt x="7140" y="3803"/>
                </a:lnTo>
                <a:lnTo>
                  <a:pt x="7207" y="3803"/>
                </a:lnTo>
                <a:lnTo>
                  <a:pt x="7310" y="3765"/>
                </a:lnTo>
                <a:lnTo>
                  <a:pt x="7380" y="3765"/>
                </a:lnTo>
                <a:lnTo>
                  <a:pt x="7415" y="3689"/>
                </a:lnTo>
                <a:lnTo>
                  <a:pt x="7484" y="3576"/>
                </a:lnTo>
                <a:lnTo>
                  <a:pt x="7518" y="3539"/>
                </a:lnTo>
                <a:lnTo>
                  <a:pt x="7518" y="3502"/>
                </a:lnTo>
                <a:lnTo>
                  <a:pt x="7484" y="3425"/>
                </a:lnTo>
                <a:lnTo>
                  <a:pt x="7518" y="3389"/>
                </a:lnTo>
                <a:lnTo>
                  <a:pt x="7552" y="3389"/>
                </a:lnTo>
                <a:lnTo>
                  <a:pt x="7622" y="3350"/>
                </a:lnTo>
                <a:lnTo>
                  <a:pt x="7691" y="3350"/>
                </a:lnTo>
                <a:lnTo>
                  <a:pt x="7759" y="3350"/>
                </a:lnTo>
                <a:lnTo>
                  <a:pt x="7795" y="3389"/>
                </a:lnTo>
                <a:lnTo>
                  <a:pt x="7863" y="3425"/>
                </a:lnTo>
                <a:lnTo>
                  <a:pt x="7932" y="3539"/>
                </a:lnTo>
                <a:lnTo>
                  <a:pt x="7965" y="3614"/>
                </a:lnTo>
                <a:lnTo>
                  <a:pt x="8001" y="3689"/>
                </a:lnTo>
                <a:lnTo>
                  <a:pt x="8035" y="3727"/>
                </a:lnTo>
                <a:lnTo>
                  <a:pt x="8070" y="3765"/>
                </a:lnTo>
                <a:lnTo>
                  <a:pt x="8139" y="3803"/>
                </a:lnTo>
                <a:lnTo>
                  <a:pt x="8174" y="3840"/>
                </a:lnTo>
                <a:lnTo>
                  <a:pt x="8207" y="3877"/>
                </a:lnTo>
                <a:lnTo>
                  <a:pt x="8243" y="3877"/>
                </a:lnTo>
                <a:lnTo>
                  <a:pt x="8277" y="3916"/>
                </a:lnTo>
                <a:lnTo>
                  <a:pt x="8311" y="3954"/>
                </a:lnTo>
                <a:lnTo>
                  <a:pt x="8311" y="3990"/>
                </a:lnTo>
                <a:lnTo>
                  <a:pt x="8346" y="3954"/>
                </a:lnTo>
                <a:lnTo>
                  <a:pt x="8414" y="3916"/>
                </a:lnTo>
                <a:lnTo>
                  <a:pt x="8449" y="3916"/>
                </a:lnTo>
                <a:lnTo>
                  <a:pt x="8483" y="3877"/>
                </a:lnTo>
                <a:lnTo>
                  <a:pt x="8552" y="3877"/>
                </a:lnTo>
                <a:lnTo>
                  <a:pt x="8587" y="3877"/>
                </a:lnTo>
                <a:lnTo>
                  <a:pt x="8552" y="3916"/>
                </a:lnTo>
                <a:lnTo>
                  <a:pt x="8518" y="3954"/>
                </a:lnTo>
                <a:lnTo>
                  <a:pt x="8518" y="4028"/>
                </a:lnTo>
                <a:lnTo>
                  <a:pt x="8518" y="4066"/>
                </a:lnTo>
                <a:lnTo>
                  <a:pt x="8483" y="4140"/>
                </a:lnTo>
                <a:lnTo>
                  <a:pt x="8449" y="4178"/>
                </a:lnTo>
                <a:lnTo>
                  <a:pt x="8381" y="4254"/>
                </a:lnTo>
                <a:lnTo>
                  <a:pt x="8346" y="4292"/>
                </a:lnTo>
                <a:lnTo>
                  <a:pt x="8311" y="4329"/>
                </a:lnTo>
                <a:lnTo>
                  <a:pt x="8311" y="4405"/>
                </a:lnTo>
                <a:lnTo>
                  <a:pt x="8311" y="4442"/>
                </a:lnTo>
                <a:lnTo>
                  <a:pt x="8311" y="4555"/>
                </a:lnTo>
                <a:close/>
                <a:moveTo>
                  <a:pt x="9139" y="3275"/>
                </a:moveTo>
                <a:lnTo>
                  <a:pt x="9104" y="3275"/>
                </a:lnTo>
                <a:lnTo>
                  <a:pt x="9104" y="3313"/>
                </a:lnTo>
                <a:lnTo>
                  <a:pt x="9104" y="3464"/>
                </a:lnTo>
                <a:lnTo>
                  <a:pt x="9104" y="3502"/>
                </a:lnTo>
                <a:lnTo>
                  <a:pt x="9104" y="3576"/>
                </a:lnTo>
                <a:lnTo>
                  <a:pt x="9104" y="3614"/>
                </a:lnTo>
                <a:lnTo>
                  <a:pt x="9104" y="3840"/>
                </a:lnTo>
                <a:lnTo>
                  <a:pt x="9104" y="3916"/>
                </a:lnTo>
                <a:lnTo>
                  <a:pt x="9104" y="3954"/>
                </a:lnTo>
                <a:lnTo>
                  <a:pt x="9139" y="3990"/>
                </a:lnTo>
                <a:lnTo>
                  <a:pt x="9104" y="4028"/>
                </a:lnTo>
                <a:lnTo>
                  <a:pt x="9104" y="4066"/>
                </a:lnTo>
                <a:lnTo>
                  <a:pt x="9104" y="4178"/>
                </a:lnTo>
                <a:lnTo>
                  <a:pt x="9104" y="4217"/>
                </a:lnTo>
                <a:lnTo>
                  <a:pt x="9139" y="4217"/>
                </a:lnTo>
                <a:lnTo>
                  <a:pt x="9173" y="4178"/>
                </a:lnTo>
                <a:lnTo>
                  <a:pt x="9173" y="4217"/>
                </a:lnTo>
                <a:lnTo>
                  <a:pt x="9173" y="4254"/>
                </a:lnTo>
                <a:lnTo>
                  <a:pt x="9207" y="4217"/>
                </a:lnTo>
                <a:lnTo>
                  <a:pt x="9173" y="4140"/>
                </a:lnTo>
                <a:lnTo>
                  <a:pt x="9173" y="4104"/>
                </a:lnTo>
                <a:lnTo>
                  <a:pt x="9173" y="4028"/>
                </a:lnTo>
                <a:lnTo>
                  <a:pt x="9173" y="3990"/>
                </a:lnTo>
                <a:lnTo>
                  <a:pt x="9173" y="3916"/>
                </a:lnTo>
                <a:lnTo>
                  <a:pt x="9207" y="3803"/>
                </a:lnTo>
                <a:lnTo>
                  <a:pt x="9311" y="3916"/>
                </a:lnTo>
                <a:lnTo>
                  <a:pt x="9276" y="3877"/>
                </a:lnTo>
                <a:lnTo>
                  <a:pt x="9276" y="3840"/>
                </a:lnTo>
                <a:lnTo>
                  <a:pt x="9276" y="3727"/>
                </a:lnTo>
                <a:lnTo>
                  <a:pt x="9242" y="3689"/>
                </a:lnTo>
                <a:lnTo>
                  <a:pt x="9242" y="3614"/>
                </a:lnTo>
                <a:lnTo>
                  <a:pt x="9242" y="3576"/>
                </a:lnTo>
                <a:lnTo>
                  <a:pt x="9207" y="3425"/>
                </a:lnTo>
                <a:lnTo>
                  <a:pt x="9207" y="3313"/>
                </a:lnTo>
                <a:lnTo>
                  <a:pt x="9173" y="3275"/>
                </a:lnTo>
                <a:lnTo>
                  <a:pt x="9139" y="3275"/>
                </a:lnTo>
                <a:close/>
                <a:moveTo>
                  <a:pt x="2689" y="602"/>
                </a:moveTo>
                <a:lnTo>
                  <a:pt x="2725" y="602"/>
                </a:lnTo>
                <a:lnTo>
                  <a:pt x="2759" y="640"/>
                </a:lnTo>
                <a:lnTo>
                  <a:pt x="2793" y="715"/>
                </a:lnTo>
                <a:lnTo>
                  <a:pt x="2759" y="715"/>
                </a:lnTo>
                <a:lnTo>
                  <a:pt x="2725" y="753"/>
                </a:lnTo>
                <a:lnTo>
                  <a:pt x="2759" y="790"/>
                </a:lnTo>
                <a:lnTo>
                  <a:pt x="2793" y="829"/>
                </a:lnTo>
                <a:lnTo>
                  <a:pt x="2793" y="790"/>
                </a:lnTo>
                <a:lnTo>
                  <a:pt x="2863" y="829"/>
                </a:lnTo>
                <a:lnTo>
                  <a:pt x="2897" y="865"/>
                </a:lnTo>
                <a:lnTo>
                  <a:pt x="2967" y="865"/>
                </a:lnTo>
                <a:lnTo>
                  <a:pt x="3000" y="865"/>
                </a:lnTo>
                <a:lnTo>
                  <a:pt x="2967" y="829"/>
                </a:lnTo>
                <a:lnTo>
                  <a:pt x="2967" y="790"/>
                </a:lnTo>
                <a:lnTo>
                  <a:pt x="2931" y="715"/>
                </a:lnTo>
                <a:lnTo>
                  <a:pt x="2967" y="679"/>
                </a:lnTo>
                <a:lnTo>
                  <a:pt x="3000" y="602"/>
                </a:lnTo>
                <a:lnTo>
                  <a:pt x="3035" y="565"/>
                </a:lnTo>
                <a:lnTo>
                  <a:pt x="3035" y="490"/>
                </a:lnTo>
                <a:lnTo>
                  <a:pt x="3000" y="451"/>
                </a:lnTo>
                <a:lnTo>
                  <a:pt x="3000" y="415"/>
                </a:lnTo>
                <a:lnTo>
                  <a:pt x="2967" y="415"/>
                </a:lnTo>
                <a:lnTo>
                  <a:pt x="2897" y="451"/>
                </a:lnTo>
                <a:lnTo>
                  <a:pt x="2827" y="490"/>
                </a:lnTo>
                <a:lnTo>
                  <a:pt x="2759" y="528"/>
                </a:lnTo>
                <a:lnTo>
                  <a:pt x="2689" y="602"/>
                </a:lnTo>
                <a:close/>
                <a:moveTo>
                  <a:pt x="4104" y="76"/>
                </a:moveTo>
                <a:lnTo>
                  <a:pt x="4034" y="114"/>
                </a:lnTo>
                <a:lnTo>
                  <a:pt x="4000" y="150"/>
                </a:lnTo>
                <a:lnTo>
                  <a:pt x="3931" y="150"/>
                </a:lnTo>
                <a:lnTo>
                  <a:pt x="3897" y="150"/>
                </a:lnTo>
                <a:lnTo>
                  <a:pt x="3793" y="150"/>
                </a:lnTo>
                <a:lnTo>
                  <a:pt x="3655" y="188"/>
                </a:lnTo>
                <a:lnTo>
                  <a:pt x="3518" y="188"/>
                </a:lnTo>
                <a:lnTo>
                  <a:pt x="3483" y="188"/>
                </a:lnTo>
                <a:lnTo>
                  <a:pt x="3414" y="227"/>
                </a:lnTo>
                <a:lnTo>
                  <a:pt x="3380" y="264"/>
                </a:lnTo>
                <a:lnTo>
                  <a:pt x="3311" y="301"/>
                </a:lnTo>
                <a:lnTo>
                  <a:pt x="3276" y="301"/>
                </a:lnTo>
                <a:lnTo>
                  <a:pt x="3173" y="264"/>
                </a:lnTo>
                <a:lnTo>
                  <a:pt x="3138" y="301"/>
                </a:lnTo>
                <a:lnTo>
                  <a:pt x="3104" y="301"/>
                </a:lnTo>
                <a:lnTo>
                  <a:pt x="3035" y="338"/>
                </a:lnTo>
                <a:lnTo>
                  <a:pt x="3035" y="377"/>
                </a:lnTo>
                <a:lnTo>
                  <a:pt x="3035" y="415"/>
                </a:lnTo>
                <a:lnTo>
                  <a:pt x="3069" y="451"/>
                </a:lnTo>
                <a:lnTo>
                  <a:pt x="3104" y="490"/>
                </a:lnTo>
                <a:lnTo>
                  <a:pt x="3138" y="528"/>
                </a:lnTo>
                <a:lnTo>
                  <a:pt x="3173" y="490"/>
                </a:lnTo>
                <a:lnTo>
                  <a:pt x="3207" y="490"/>
                </a:lnTo>
                <a:lnTo>
                  <a:pt x="3311" y="415"/>
                </a:lnTo>
                <a:lnTo>
                  <a:pt x="3483" y="377"/>
                </a:lnTo>
                <a:lnTo>
                  <a:pt x="3518" y="338"/>
                </a:lnTo>
                <a:lnTo>
                  <a:pt x="3690" y="301"/>
                </a:lnTo>
                <a:lnTo>
                  <a:pt x="3759" y="264"/>
                </a:lnTo>
                <a:lnTo>
                  <a:pt x="3793" y="264"/>
                </a:lnTo>
                <a:lnTo>
                  <a:pt x="3862" y="264"/>
                </a:lnTo>
                <a:lnTo>
                  <a:pt x="3897" y="227"/>
                </a:lnTo>
                <a:lnTo>
                  <a:pt x="3897" y="264"/>
                </a:lnTo>
                <a:lnTo>
                  <a:pt x="3931" y="264"/>
                </a:lnTo>
                <a:lnTo>
                  <a:pt x="3967" y="264"/>
                </a:lnTo>
                <a:lnTo>
                  <a:pt x="4070" y="227"/>
                </a:lnTo>
                <a:lnTo>
                  <a:pt x="4138" y="188"/>
                </a:lnTo>
                <a:lnTo>
                  <a:pt x="4138" y="150"/>
                </a:lnTo>
                <a:lnTo>
                  <a:pt x="4173" y="114"/>
                </a:lnTo>
                <a:lnTo>
                  <a:pt x="4138" y="114"/>
                </a:lnTo>
                <a:lnTo>
                  <a:pt x="4104" y="76"/>
                </a:lnTo>
                <a:close/>
                <a:moveTo>
                  <a:pt x="0" y="3200"/>
                </a:moveTo>
                <a:lnTo>
                  <a:pt x="0" y="3162"/>
                </a:lnTo>
                <a:lnTo>
                  <a:pt x="0" y="3125"/>
                </a:lnTo>
                <a:lnTo>
                  <a:pt x="34" y="3125"/>
                </a:lnTo>
                <a:lnTo>
                  <a:pt x="70" y="3087"/>
                </a:lnTo>
                <a:lnTo>
                  <a:pt x="138" y="3087"/>
                </a:lnTo>
                <a:lnTo>
                  <a:pt x="172" y="3125"/>
                </a:lnTo>
                <a:lnTo>
                  <a:pt x="172" y="3162"/>
                </a:lnTo>
                <a:lnTo>
                  <a:pt x="138" y="3200"/>
                </a:lnTo>
                <a:lnTo>
                  <a:pt x="34" y="3200"/>
                </a:lnTo>
                <a:lnTo>
                  <a:pt x="0" y="3200"/>
                </a:lnTo>
                <a:close/>
                <a:moveTo>
                  <a:pt x="828" y="2221"/>
                </a:moveTo>
                <a:lnTo>
                  <a:pt x="793" y="2221"/>
                </a:lnTo>
                <a:lnTo>
                  <a:pt x="759" y="2258"/>
                </a:lnTo>
                <a:lnTo>
                  <a:pt x="724" y="2297"/>
                </a:lnTo>
                <a:lnTo>
                  <a:pt x="759" y="2334"/>
                </a:lnTo>
                <a:lnTo>
                  <a:pt x="759" y="2371"/>
                </a:lnTo>
                <a:lnTo>
                  <a:pt x="793" y="2448"/>
                </a:lnTo>
                <a:lnTo>
                  <a:pt x="828" y="2485"/>
                </a:lnTo>
                <a:lnTo>
                  <a:pt x="862" y="2485"/>
                </a:lnTo>
                <a:lnTo>
                  <a:pt x="897" y="2485"/>
                </a:lnTo>
                <a:lnTo>
                  <a:pt x="897" y="2448"/>
                </a:lnTo>
                <a:lnTo>
                  <a:pt x="930" y="2410"/>
                </a:lnTo>
                <a:lnTo>
                  <a:pt x="966" y="2410"/>
                </a:lnTo>
                <a:lnTo>
                  <a:pt x="930" y="2371"/>
                </a:lnTo>
                <a:lnTo>
                  <a:pt x="930" y="2334"/>
                </a:lnTo>
                <a:lnTo>
                  <a:pt x="897" y="2297"/>
                </a:lnTo>
                <a:lnTo>
                  <a:pt x="862" y="2258"/>
                </a:lnTo>
                <a:lnTo>
                  <a:pt x="862" y="2221"/>
                </a:lnTo>
                <a:lnTo>
                  <a:pt x="828" y="222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64" name="Freeform 200"/>
          <p:cNvSpPr>
            <a:spLocks noChangeArrowheads="1"/>
          </p:cNvSpPr>
          <p:nvPr/>
        </p:nvSpPr>
        <p:spPr bwMode="auto">
          <a:xfrm>
            <a:off x="4840191" y="1487677"/>
            <a:ext cx="123853" cy="184339"/>
          </a:xfrm>
          <a:custGeom>
            <a:avLst/>
            <a:gdLst/>
            <a:ahLst/>
            <a:cxnLst>
              <a:cxn ang="0">
                <a:pos x="0" y="565"/>
              </a:cxn>
              <a:cxn ang="0">
                <a:pos x="34" y="565"/>
              </a:cxn>
              <a:cxn ang="0">
                <a:pos x="69" y="565"/>
              </a:cxn>
              <a:cxn ang="0">
                <a:pos x="104" y="528"/>
              </a:cxn>
              <a:cxn ang="0">
                <a:pos x="172" y="453"/>
              </a:cxn>
              <a:cxn ang="0">
                <a:pos x="242" y="415"/>
              </a:cxn>
              <a:cxn ang="0">
                <a:pos x="310" y="339"/>
              </a:cxn>
              <a:cxn ang="0">
                <a:pos x="346" y="264"/>
              </a:cxn>
              <a:cxn ang="0">
                <a:pos x="346" y="151"/>
              </a:cxn>
              <a:cxn ang="0">
                <a:pos x="379" y="77"/>
              </a:cxn>
              <a:cxn ang="0">
                <a:pos x="379" y="39"/>
              </a:cxn>
              <a:cxn ang="0">
                <a:pos x="379" y="0"/>
              </a:cxn>
              <a:cxn ang="0">
                <a:pos x="346" y="0"/>
              </a:cxn>
              <a:cxn ang="0">
                <a:pos x="346" y="39"/>
              </a:cxn>
              <a:cxn ang="0">
                <a:pos x="310" y="114"/>
              </a:cxn>
              <a:cxn ang="0">
                <a:pos x="276" y="189"/>
              </a:cxn>
              <a:cxn ang="0">
                <a:pos x="242" y="264"/>
              </a:cxn>
              <a:cxn ang="0">
                <a:pos x="139" y="415"/>
              </a:cxn>
              <a:cxn ang="0">
                <a:pos x="69" y="491"/>
              </a:cxn>
              <a:cxn ang="0">
                <a:pos x="34" y="528"/>
              </a:cxn>
              <a:cxn ang="0">
                <a:pos x="0" y="565"/>
              </a:cxn>
            </a:cxnLst>
            <a:rect l="0" t="0" r="r" b="b"/>
            <a:pathLst>
              <a:path w="380" h="566">
                <a:moveTo>
                  <a:pt x="0" y="565"/>
                </a:moveTo>
                <a:lnTo>
                  <a:pt x="34" y="565"/>
                </a:lnTo>
                <a:lnTo>
                  <a:pt x="69" y="565"/>
                </a:lnTo>
                <a:lnTo>
                  <a:pt x="104" y="528"/>
                </a:lnTo>
                <a:lnTo>
                  <a:pt x="172" y="453"/>
                </a:lnTo>
                <a:lnTo>
                  <a:pt x="242" y="415"/>
                </a:lnTo>
                <a:lnTo>
                  <a:pt x="310" y="339"/>
                </a:lnTo>
                <a:lnTo>
                  <a:pt x="346" y="264"/>
                </a:lnTo>
                <a:lnTo>
                  <a:pt x="346" y="151"/>
                </a:lnTo>
                <a:lnTo>
                  <a:pt x="379" y="77"/>
                </a:lnTo>
                <a:lnTo>
                  <a:pt x="379" y="39"/>
                </a:lnTo>
                <a:lnTo>
                  <a:pt x="379" y="0"/>
                </a:lnTo>
                <a:lnTo>
                  <a:pt x="346" y="0"/>
                </a:lnTo>
                <a:lnTo>
                  <a:pt x="346" y="39"/>
                </a:lnTo>
                <a:lnTo>
                  <a:pt x="310" y="114"/>
                </a:lnTo>
                <a:lnTo>
                  <a:pt x="276" y="189"/>
                </a:lnTo>
                <a:lnTo>
                  <a:pt x="242" y="264"/>
                </a:lnTo>
                <a:lnTo>
                  <a:pt x="139" y="415"/>
                </a:lnTo>
                <a:lnTo>
                  <a:pt x="69" y="491"/>
                </a:lnTo>
                <a:lnTo>
                  <a:pt x="34" y="528"/>
                </a:lnTo>
                <a:lnTo>
                  <a:pt x="0" y="565"/>
                </a:lnTo>
              </a:path>
            </a:pathLst>
          </a:custGeom>
          <a:noFill/>
          <a:ln w="3600">
            <a:solidFill>
              <a:srgbClr val="000000"/>
            </a:solidFill>
            <a:round/>
            <a:headEnd/>
            <a:tailEnd/>
          </a:ln>
          <a:effectLst/>
        </p:spPr>
        <p:txBody>
          <a:bodyPr/>
          <a:lstStyle/>
          <a:p>
            <a:endParaRPr lang="es-ES_tradnl" sz="1633"/>
          </a:p>
        </p:txBody>
      </p:sp>
      <p:sp>
        <p:nvSpPr>
          <p:cNvPr id="11465" name="Freeform 201"/>
          <p:cNvSpPr>
            <a:spLocks noChangeArrowheads="1"/>
          </p:cNvSpPr>
          <p:nvPr/>
        </p:nvSpPr>
        <p:spPr bwMode="auto">
          <a:xfrm>
            <a:off x="2970873" y="504053"/>
            <a:ext cx="3964736" cy="1549603"/>
          </a:xfrm>
          <a:custGeom>
            <a:avLst/>
            <a:gdLst/>
            <a:ahLst/>
            <a:cxnLst>
              <a:cxn ang="0">
                <a:pos x="8415" y="3877"/>
              </a:cxn>
              <a:cxn ang="0">
                <a:pos x="8347" y="3275"/>
              </a:cxn>
              <a:cxn ang="0">
                <a:pos x="8518" y="2749"/>
              </a:cxn>
              <a:cxn ang="0">
                <a:pos x="9208" y="2599"/>
              </a:cxn>
              <a:cxn ang="0">
                <a:pos x="9484" y="2560"/>
              </a:cxn>
              <a:cxn ang="0">
                <a:pos x="9863" y="2258"/>
              </a:cxn>
              <a:cxn ang="0">
                <a:pos x="10140" y="2221"/>
              </a:cxn>
              <a:cxn ang="0">
                <a:pos x="9519" y="3275"/>
              </a:cxn>
              <a:cxn ang="0">
                <a:pos x="9828" y="3350"/>
              </a:cxn>
              <a:cxn ang="0">
                <a:pos x="10070" y="2860"/>
              </a:cxn>
              <a:cxn ang="0">
                <a:pos x="10346" y="2522"/>
              </a:cxn>
              <a:cxn ang="0">
                <a:pos x="11070" y="2184"/>
              </a:cxn>
              <a:cxn ang="0">
                <a:pos x="11380" y="1770"/>
              </a:cxn>
              <a:cxn ang="0">
                <a:pos x="11795" y="1807"/>
              </a:cxn>
              <a:cxn ang="0">
                <a:pos x="11966" y="1505"/>
              </a:cxn>
              <a:cxn ang="0">
                <a:pos x="11519" y="1130"/>
              </a:cxn>
              <a:cxn ang="0">
                <a:pos x="10483" y="941"/>
              </a:cxn>
              <a:cxn ang="0">
                <a:pos x="9898" y="1054"/>
              </a:cxn>
              <a:cxn ang="0">
                <a:pos x="9208" y="829"/>
              </a:cxn>
              <a:cxn ang="0">
                <a:pos x="8622" y="715"/>
              </a:cxn>
              <a:cxn ang="0">
                <a:pos x="8278" y="790"/>
              </a:cxn>
              <a:cxn ang="0">
                <a:pos x="7692" y="941"/>
              </a:cxn>
              <a:cxn ang="0">
                <a:pos x="7001" y="640"/>
              </a:cxn>
              <a:cxn ang="0">
                <a:pos x="6345" y="528"/>
              </a:cxn>
              <a:cxn ang="0">
                <a:pos x="6070" y="490"/>
              </a:cxn>
              <a:cxn ang="0">
                <a:pos x="5897" y="150"/>
              </a:cxn>
              <a:cxn ang="0">
                <a:pos x="5553" y="188"/>
              </a:cxn>
              <a:cxn ang="0">
                <a:pos x="5036" y="264"/>
              </a:cxn>
              <a:cxn ang="0">
                <a:pos x="4243" y="602"/>
              </a:cxn>
              <a:cxn ang="0">
                <a:pos x="4138" y="865"/>
              </a:cxn>
              <a:cxn ang="0">
                <a:pos x="3759" y="865"/>
              </a:cxn>
              <a:cxn ang="0">
                <a:pos x="3588" y="1205"/>
              </a:cxn>
              <a:cxn ang="0">
                <a:pos x="3552" y="1243"/>
              </a:cxn>
              <a:cxn ang="0">
                <a:pos x="3415" y="1092"/>
              </a:cxn>
              <a:cxn ang="0">
                <a:pos x="3104" y="941"/>
              </a:cxn>
              <a:cxn ang="0">
                <a:pos x="2656" y="1130"/>
              </a:cxn>
              <a:cxn ang="0">
                <a:pos x="2311" y="1205"/>
              </a:cxn>
              <a:cxn ang="0">
                <a:pos x="1552" y="1430"/>
              </a:cxn>
              <a:cxn ang="0">
                <a:pos x="1276" y="1355"/>
              </a:cxn>
              <a:cxn ang="0">
                <a:pos x="1001" y="1694"/>
              </a:cxn>
              <a:cxn ang="0">
                <a:pos x="656" y="1807"/>
              </a:cxn>
              <a:cxn ang="0">
                <a:pos x="449" y="1619"/>
              </a:cxn>
              <a:cxn ang="0">
                <a:pos x="1001" y="1394"/>
              </a:cxn>
              <a:cxn ang="0">
                <a:pos x="449" y="865"/>
              </a:cxn>
              <a:cxn ang="0">
                <a:pos x="104" y="1430"/>
              </a:cxn>
              <a:cxn ang="0">
                <a:pos x="172" y="2184"/>
              </a:cxn>
              <a:cxn ang="0">
                <a:pos x="0" y="2635"/>
              </a:cxn>
              <a:cxn ang="0">
                <a:pos x="242" y="3238"/>
              </a:cxn>
              <a:cxn ang="0">
                <a:pos x="656" y="3689"/>
              </a:cxn>
              <a:cxn ang="0">
                <a:pos x="689" y="4329"/>
              </a:cxn>
              <a:cxn ang="0">
                <a:pos x="1450" y="4744"/>
              </a:cxn>
              <a:cxn ang="0">
                <a:pos x="1450" y="3877"/>
              </a:cxn>
              <a:cxn ang="0">
                <a:pos x="1967" y="3576"/>
              </a:cxn>
              <a:cxn ang="0">
                <a:pos x="2415" y="3464"/>
              </a:cxn>
              <a:cxn ang="0">
                <a:pos x="3242" y="3313"/>
              </a:cxn>
              <a:cxn ang="0">
                <a:pos x="4001" y="3727"/>
              </a:cxn>
              <a:cxn ang="0">
                <a:pos x="4656" y="3727"/>
              </a:cxn>
              <a:cxn ang="0">
                <a:pos x="5518" y="3614"/>
              </a:cxn>
              <a:cxn ang="0">
                <a:pos x="6345" y="3840"/>
              </a:cxn>
              <a:cxn ang="0">
                <a:pos x="7001" y="3389"/>
              </a:cxn>
              <a:cxn ang="0">
                <a:pos x="7760" y="3954"/>
              </a:cxn>
              <a:cxn ang="0">
                <a:pos x="7760" y="4329"/>
              </a:cxn>
            </a:cxnLst>
            <a:rect l="0" t="0" r="r" b="b"/>
            <a:pathLst>
              <a:path w="12141" h="4745">
                <a:moveTo>
                  <a:pt x="7760" y="4555"/>
                </a:moveTo>
                <a:lnTo>
                  <a:pt x="7795" y="4518"/>
                </a:lnTo>
                <a:lnTo>
                  <a:pt x="7795" y="4480"/>
                </a:lnTo>
                <a:lnTo>
                  <a:pt x="7829" y="4518"/>
                </a:lnTo>
                <a:lnTo>
                  <a:pt x="7829" y="4555"/>
                </a:lnTo>
                <a:lnTo>
                  <a:pt x="7863" y="4555"/>
                </a:lnTo>
                <a:lnTo>
                  <a:pt x="7932" y="4555"/>
                </a:lnTo>
                <a:lnTo>
                  <a:pt x="7966" y="4518"/>
                </a:lnTo>
                <a:lnTo>
                  <a:pt x="8036" y="4442"/>
                </a:lnTo>
                <a:lnTo>
                  <a:pt x="8104" y="4368"/>
                </a:lnTo>
                <a:lnTo>
                  <a:pt x="8174" y="4254"/>
                </a:lnTo>
                <a:lnTo>
                  <a:pt x="8208" y="4217"/>
                </a:lnTo>
                <a:lnTo>
                  <a:pt x="8243" y="4178"/>
                </a:lnTo>
                <a:lnTo>
                  <a:pt x="8278" y="4066"/>
                </a:lnTo>
                <a:lnTo>
                  <a:pt x="8381" y="3954"/>
                </a:lnTo>
                <a:lnTo>
                  <a:pt x="8415" y="3877"/>
                </a:lnTo>
                <a:lnTo>
                  <a:pt x="8449" y="3840"/>
                </a:lnTo>
                <a:lnTo>
                  <a:pt x="8449" y="3765"/>
                </a:lnTo>
                <a:lnTo>
                  <a:pt x="8449" y="3689"/>
                </a:lnTo>
                <a:lnTo>
                  <a:pt x="8449" y="3614"/>
                </a:lnTo>
                <a:lnTo>
                  <a:pt x="8449" y="3539"/>
                </a:lnTo>
                <a:lnTo>
                  <a:pt x="8484" y="3502"/>
                </a:lnTo>
                <a:lnTo>
                  <a:pt x="8518" y="3464"/>
                </a:lnTo>
                <a:lnTo>
                  <a:pt x="8484" y="3389"/>
                </a:lnTo>
                <a:lnTo>
                  <a:pt x="8484" y="3350"/>
                </a:lnTo>
                <a:lnTo>
                  <a:pt x="8484" y="3313"/>
                </a:lnTo>
                <a:lnTo>
                  <a:pt x="8449" y="3275"/>
                </a:lnTo>
                <a:lnTo>
                  <a:pt x="8415" y="3200"/>
                </a:lnTo>
                <a:lnTo>
                  <a:pt x="8381" y="3200"/>
                </a:lnTo>
                <a:lnTo>
                  <a:pt x="8347" y="3200"/>
                </a:lnTo>
                <a:lnTo>
                  <a:pt x="8347" y="3238"/>
                </a:lnTo>
                <a:lnTo>
                  <a:pt x="8347" y="3275"/>
                </a:lnTo>
                <a:lnTo>
                  <a:pt x="8311" y="3275"/>
                </a:lnTo>
                <a:lnTo>
                  <a:pt x="8311" y="3200"/>
                </a:lnTo>
                <a:lnTo>
                  <a:pt x="8278" y="3200"/>
                </a:lnTo>
                <a:lnTo>
                  <a:pt x="8243" y="3238"/>
                </a:lnTo>
                <a:lnTo>
                  <a:pt x="8243" y="3275"/>
                </a:lnTo>
                <a:lnTo>
                  <a:pt x="8208" y="3275"/>
                </a:lnTo>
                <a:lnTo>
                  <a:pt x="8208" y="3238"/>
                </a:lnTo>
                <a:lnTo>
                  <a:pt x="8208" y="3162"/>
                </a:lnTo>
                <a:lnTo>
                  <a:pt x="8104" y="3162"/>
                </a:lnTo>
                <a:lnTo>
                  <a:pt x="8139" y="3125"/>
                </a:lnTo>
                <a:lnTo>
                  <a:pt x="8174" y="3125"/>
                </a:lnTo>
                <a:lnTo>
                  <a:pt x="8243" y="3011"/>
                </a:lnTo>
                <a:lnTo>
                  <a:pt x="8311" y="2936"/>
                </a:lnTo>
                <a:lnTo>
                  <a:pt x="8415" y="2860"/>
                </a:lnTo>
                <a:lnTo>
                  <a:pt x="8449" y="2824"/>
                </a:lnTo>
                <a:lnTo>
                  <a:pt x="8518" y="2749"/>
                </a:lnTo>
                <a:lnTo>
                  <a:pt x="8553" y="2673"/>
                </a:lnTo>
                <a:lnTo>
                  <a:pt x="8656" y="2635"/>
                </a:lnTo>
                <a:lnTo>
                  <a:pt x="8691" y="2635"/>
                </a:lnTo>
                <a:lnTo>
                  <a:pt x="8760" y="2599"/>
                </a:lnTo>
                <a:lnTo>
                  <a:pt x="8795" y="2635"/>
                </a:lnTo>
                <a:lnTo>
                  <a:pt x="8795" y="2673"/>
                </a:lnTo>
                <a:lnTo>
                  <a:pt x="8863" y="2635"/>
                </a:lnTo>
                <a:lnTo>
                  <a:pt x="8933" y="2635"/>
                </a:lnTo>
                <a:lnTo>
                  <a:pt x="8966" y="2673"/>
                </a:lnTo>
                <a:lnTo>
                  <a:pt x="9002" y="2635"/>
                </a:lnTo>
                <a:lnTo>
                  <a:pt x="9002" y="2560"/>
                </a:lnTo>
                <a:lnTo>
                  <a:pt x="9036" y="2560"/>
                </a:lnTo>
                <a:lnTo>
                  <a:pt x="9070" y="2560"/>
                </a:lnTo>
                <a:lnTo>
                  <a:pt x="9104" y="2560"/>
                </a:lnTo>
                <a:lnTo>
                  <a:pt x="9140" y="2599"/>
                </a:lnTo>
                <a:lnTo>
                  <a:pt x="9208" y="2599"/>
                </a:lnTo>
                <a:lnTo>
                  <a:pt x="9242" y="2599"/>
                </a:lnTo>
                <a:lnTo>
                  <a:pt x="9278" y="2599"/>
                </a:lnTo>
                <a:lnTo>
                  <a:pt x="9311" y="2599"/>
                </a:lnTo>
                <a:lnTo>
                  <a:pt x="9278" y="2635"/>
                </a:lnTo>
                <a:lnTo>
                  <a:pt x="9242" y="2635"/>
                </a:lnTo>
                <a:lnTo>
                  <a:pt x="9208" y="2673"/>
                </a:lnTo>
                <a:lnTo>
                  <a:pt x="9208" y="2710"/>
                </a:lnTo>
                <a:lnTo>
                  <a:pt x="9242" y="2710"/>
                </a:lnTo>
                <a:lnTo>
                  <a:pt x="9311" y="2673"/>
                </a:lnTo>
                <a:lnTo>
                  <a:pt x="9346" y="2673"/>
                </a:lnTo>
                <a:lnTo>
                  <a:pt x="9382" y="2673"/>
                </a:lnTo>
                <a:lnTo>
                  <a:pt x="9415" y="2635"/>
                </a:lnTo>
                <a:lnTo>
                  <a:pt x="9450" y="2673"/>
                </a:lnTo>
                <a:lnTo>
                  <a:pt x="9484" y="2635"/>
                </a:lnTo>
                <a:lnTo>
                  <a:pt x="9484" y="2599"/>
                </a:lnTo>
                <a:lnTo>
                  <a:pt x="9484" y="2560"/>
                </a:lnTo>
                <a:lnTo>
                  <a:pt x="9450" y="2560"/>
                </a:lnTo>
                <a:lnTo>
                  <a:pt x="9415" y="2522"/>
                </a:lnTo>
                <a:lnTo>
                  <a:pt x="9450" y="2485"/>
                </a:lnTo>
                <a:lnTo>
                  <a:pt x="9519" y="2410"/>
                </a:lnTo>
                <a:lnTo>
                  <a:pt x="9552" y="2371"/>
                </a:lnTo>
                <a:lnTo>
                  <a:pt x="9588" y="2334"/>
                </a:lnTo>
                <a:lnTo>
                  <a:pt x="9622" y="2334"/>
                </a:lnTo>
                <a:lnTo>
                  <a:pt x="9657" y="2334"/>
                </a:lnTo>
                <a:lnTo>
                  <a:pt x="9691" y="2297"/>
                </a:lnTo>
                <a:lnTo>
                  <a:pt x="9725" y="2258"/>
                </a:lnTo>
                <a:lnTo>
                  <a:pt x="9760" y="2258"/>
                </a:lnTo>
                <a:lnTo>
                  <a:pt x="9795" y="2297"/>
                </a:lnTo>
                <a:lnTo>
                  <a:pt x="9828" y="2258"/>
                </a:lnTo>
                <a:lnTo>
                  <a:pt x="9898" y="2221"/>
                </a:lnTo>
                <a:lnTo>
                  <a:pt x="9898" y="2258"/>
                </a:lnTo>
                <a:lnTo>
                  <a:pt x="9863" y="2258"/>
                </a:lnTo>
                <a:lnTo>
                  <a:pt x="9863" y="2297"/>
                </a:lnTo>
                <a:lnTo>
                  <a:pt x="9795" y="2371"/>
                </a:lnTo>
                <a:lnTo>
                  <a:pt x="9795" y="2410"/>
                </a:lnTo>
                <a:lnTo>
                  <a:pt x="9828" y="2410"/>
                </a:lnTo>
                <a:lnTo>
                  <a:pt x="9828" y="2448"/>
                </a:lnTo>
                <a:lnTo>
                  <a:pt x="9863" y="2410"/>
                </a:lnTo>
                <a:lnTo>
                  <a:pt x="9933" y="2371"/>
                </a:lnTo>
                <a:lnTo>
                  <a:pt x="9967" y="2371"/>
                </a:lnTo>
                <a:lnTo>
                  <a:pt x="10002" y="2334"/>
                </a:lnTo>
                <a:lnTo>
                  <a:pt x="10037" y="2258"/>
                </a:lnTo>
                <a:lnTo>
                  <a:pt x="10037" y="2221"/>
                </a:lnTo>
                <a:lnTo>
                  <a:pt x="10104" y="2184"/>
                </a:lnTo>
                <a:lnTo>
                  <a:pt x="10140" y="2146"/>
                </a:lnTo>
                <a:lnTo>
                  <a:pt x="10174" y="2146"/>
                </a:lnTo>
                <a:lnTo>
                  <a:pt x="10174" y="2184"/>
                </a:lnTo>
                <a:lnTo>
                  <a:pt x="10140" y="2221"/>
                </a:lnTo>
                <a:lnTo>
                  <a:pt x="10104" y="2334"/>
                </a:lnTo>
                <a:lnTo>
                  <a:pt x="10037" y="2448"/>
                </a:lnTo>
                <a:lnTo>
                  <a:pt x="9967" y="2485"/>
                </a:lnTo>
                <a:lnTo>
                  <a:pt x="9795" y="2635"/>
                </a:lnTo>
                <a:lnTo>
                  <a:pt x="9760" y="2673"/>
                </a:lnTo>
                <a:lnTo>
                  <a:pt x="9691" y="2749"/>
                </a:lnTo>
                <a:lnTo>
                  <a:pt x="9657" y="2785"/>
                </a:lnTo>
                <a:lnTo>
                  <a:pt x="9622" y="2785"/>
                </a:lnTo>
                <a:lnTo>
                  <a:pt x="9588" y="2860"/>
                </a:lnTo>
                <a:lnTo>
                  <a:pt x="9588" y="2899"/>
                </a:lnTo>
                <a:lnTo>
                  <a:pt x="9552" y="2936"/>
                </a:lnTo>
                <a:lnTo>
                  <a:pt x="9552" y="2974"/>
                </a:lnTo>
                <a:lnTo>
                  <a:pt x="9552" y="3049"/>
                </a:lnTo>
                <a:lnTo>
                  <a:pt x="9552" y="3087"/>
                </a:lnTo>
                <a:lnTo>
                  <a:pt x="9552" y="3162"/>
                </a:lnTo>
                <a:lnTo>
                  <a:pt x="9519" y="3275"/>
                </a:lnTo>
                <a:lnTo>
                  <a:pt x="9519" y="3425"/>
                </a:lnTo>
                <a:lnTo>
                  <a:pt x="9519" y="3464"/>
                </a:lnTo>
                <a:lnTo>
                  <a:pt x="9552" y="3502"/>
                </a:lnTo>
                <a:lnTo>
                  <a:pt x="9588" y="3502"/>
                </a:lnTo>
                <a:lnTo>
                  <a:pt x="9588" y="3539"/>
                </a:lnTo>
                <a:lnTo>
                  <a:pt x="9588" y="3576"/>
                </a:lnTo>
                <a:lnTo>
                  <a:pt x="9588" y="3614"/>
                </a:lnTo>
                <a:lnTo>
                  <a:pt x="9622" y="3652"/>
                </a:lnTo>
                <a:lnTo>
                  <a:pt x="9657" y="3614"/>
                </a:lnTo>
                <a:lnTo>
                  <a:pt x="9691" y="3576"/>
                </a:lnTo>
                <a:lnTo>
                  <a:pt x="9725" y="3539"/>
                </a:lnTo>
                <a:lnTo>
                  <a:pt x="9760" y="3502"/>
                </a:lnTo>
                <a:lnTo>
                  <a:pt x="9760" y="3464"/>
                </a:lnTo>
                <a:lnTo>
                  <a:pt x="9795" y="3425"/>
                </a:lnTo>
                <a:lnTo>
                  <a:pt x="9828" y="3389"/>
                </a:lnTo>
                <a:lnTo>
                  <a:pt x="9828" y="3350"/>
                </a:lnTo>
                <a:lnTo>
                  <a:pt x="9828" y="3275"/>
                </a:lnTo>
                <a:lnTo>
                  <a:pt x="9863" y="3275"/>
                </a:lnTo>
                <a:lnTo>
                  <a:pt x="9898" y="3238"/>
                </a:lnTo>
                <a:lnTo>
                  <a:pt x="9933" y="3238"/>
                </a:lnTo>
                <a:lnTo>
                  <a:pt x="9967" y="3238"/>
                </a:lnTo>
                <a:lnTo>
                  <a:pt x="9933" y="3162"/>
                </a:lnTo>
                <a:lnTo>
                  <a:pt x="9933" y="3125"/>
                </a:lnTo>
                <a:lnTo>
                  <a:pt x="9967" y="3087"/>
                </a:lnTo>
                <a:lnTo>
                  <a:pt x="10002" y="3049"/>
                </a:lnTo>
                <a:lnTo>
                  <a:pt x="10037" y="3049"/>
                </a:lnTo>
                <a:lnTo>
                  <a:pt x="10037" y="3011"/>
                </a:lnTo>
                <a:lnTo>
                  <a:pt x="10002" y="2974"/>
                </a:lnTo>
                <a:lnTo>
                  <a:pt x="10002" y="2936"/>
                </a:lnTo>
                <a:lnTo>
                  <a:pt x="10002" y="2899"/>
                </a:lnTo>
                <a:lnTo>
                  <a:pt x="10037" y="2860"/>
                </a:lnTo>
                <a:lnTo>
                  <a:pt x="10070" y="2860"/>
                </a:lnTo>
                <a:lnTo>
                  <a:pt x="10037" y="2824"/>
                </a:lnTo>
                <a:lnTo>
                  <a:pt x="10037" y="2785"/>
                </a:lnTo>
                <a:lnTo>
                  <a:pt x="10037" y="2749"/>
                </a:lnTo>
                <a:lnTo>
                  <a:pt x="10070" y="2673"/>
                </a:lnTo>
                <a:lnTo>
                  <a:pt x="10070" y="2635"/>
                </a:lnTo>
                <a:lnTo>
                  <a:pt x="10104" y="2599"/>
                </a:lnTo>
                <a:lnTo>
                  <a:pt x="10104" y="2522"/>
                </a:lnTo>
                <a:lnTo>
                  <a:pt x="10140" y="2485"/>
                </a:lnTo>
                <a:lnTo>
                  <a:pt x="10174" y="2522"/>
                </a:lnTo>
                <a:lnTo>
                  <a:pt x="10207" y="2522"/>
                </a:lnTo>
                <a:lnTo>
                  <a:pt x="10243" y="2522"/>
                </a:lnTo>
                <a:lnTo>
                  <a:pt x="10277" y="2485"/>
                </a:lnTo>
                <a:lnTo>
                  <a:pt x="10312" y="2448"/>
                </a:lnTo>
                <a:lnTo>
                  <a:pt x="10346" y="2448"/>
                </a:lnTo>
                <a:lnTo>
                  <a:pt x="10346" y="2485"/>
                </a:lnTo>
                <a:lnTo>
                  <a:pt x="10346" y="2522"/>
                </a:lnTo>
                <a:lnTo>
                  <a:pt x="10381" y="2485"/>
                </a:lnTo>
                <a:lnTo>
                  <a:pt x="10415" y="2448"/>
                </a:lnTo>
                <a:lnTo>
                  <a:pt x="10450" y="2448"/>
                </a:lnTo>
                <a:lnTo>
                  <a:pt x="10483" y="2448"/>
                </a:lnTo>
                <a:lnTo>
                  <a:pt x="10519" y="2448"/>
                </a:lnTo>
                <a:lnTo>
                  <a:pt x="10554" y="2485"/>
                </a:lnTo>
                <a:lnTo>
                  <a:pt x="10588" y="2522"/>
                </a:lnTo>
                <a:lnTo>
                  <a:pt x="10622" y="2522"/>
                </a:lnTo>
                <a:lnTo>
                  <a:pt x="10656" y="2485"/>
                </a:lnTo>
                <a:lnTo>
                  <a:pt x="10692" y="2448"/>
                </a:lnTo>
                <a:lnTo>
                  <a:pt x="10725" y="2448"/>
                </a:lnTo>
                <a:lnTo>
                  <a:pt x="10760" y="2448"/>
                </a:lnTo>
                <a:lnTo>
                  <a:pt x="10760" y="2410"/>
                </a:lnTo>
                <a:lnTo>
                  <a:pt x="10795" y="2371"/>
                </a:lnTo>
                <a:lnTo>
                  <a:pt x="10899" y="2297"/>
                </a:lnTo>
                <a:lnTo>
                  <a:pt x="11070" y="2184"/>
                </a:lnTo>
                <a:lnTo>
                  <a:pt x="11140" y="2146"/>
                </a:lnTo>
                <a:lnTo>
                  <a:pt x="11174" y="2108"/>
                </a:lnTo>
                <a:lnTo>
                  <a:pt x="11243" y="2070"/>
                </a:lnTo>
                <a:lnTo>
                  <a:pt x="11278" y="2070"/>
                </a:lnTo>
                <a:lnTo>
                  <a:pt x="11311" y="2070"/>
                </a:lnTo>
                <a:lnTo>
                  <a:pt x="11278" y="1996"/>
                </a:lnTo>
                <a:lnTo>
                  <a:pt x="11243" y="1957"/>
                </a:lnTo>
                <a:lnTo>
                  <a:pt x="11243" y="1920"/>
                </a:lnTo>
                <a:lnTo>
                  <a:pt x="11243" y="1845"/>
                </a:lnTo>
                <a:lnTo>
                  <a:pt x="11208" y="1807"/>
                </a:lnTo>
                <a:lnTo>
                  <a:pt x="11174" y="1807"/>
                </a:lnTo>
                <a:lnTo>
                  <a:pt x="11174" y="1770"/>
                </a:lnTo>
                <a:lnTo>
                  <a:pt x="11243" y="1807"/>
                </a:lnTo>
                <a:lnTo>
                  <a:pt x="11311" y="1807"/>
                </a:lnTo>
                <a:lnTo>
                  <a:pt x="11347" y="1807"/>
                </a:lnTo>
                <a:lnTo>
                  <a:pt x="11380" y="1770"/>
                </a:lnTo>
                <a:lnTo>
                  <a:pt x="11415" y="1770"/>
                </a:lnTo>
                <a:lnTo>
                  <a:pt x="11450" y="1732"/>
                </a:lnTo>
                <a:lnTo>
                  <a:pt x="11450" y="1656"/>
                </a:lnTo>
                <a:lnTo>
                  <a:pt x="11450" y="1619"/>
                </a:lnTo>
                <a:lnTo>
                  <a:pt x="11484" y="1544"/>
                </a:lnTo>
                <a:lnTo>
                  <a:pt x="11484" y="1505"/>
                </a:lnTo>
                <a:lnTo>
                  <a:pt x="11519" y="1505"/>
                </a:lnTo>
                <a:lnTo>
                  <a:pt x="11519" y="1544"/>
                </a:lnTo>
                <a:lnTo>
                  <a:pt x="11519" y="1582"/>
                </a:lnTo>
                <a:lnTo>
                  <a:pt x="11519" y="1656"/>
                </a:lnTo>
                <a:lnTo>
                  <a:pt x="11519" y="1694"/>
                </a:lnTo>
                <a:lnTo>
                  <a:pt x="11587" y="1732"/>
                </a:lnTo>
                <a:lnTo>
                  <a:pt x="11691" y="1694"/>
                </a:lnTo>
                <a:lnTo>
                  <a:pt x="11726" y="1732"/>
                </a:lnTo>
                <a:lnTo>
                  <a:pt x="11760" y="1732"/>
                </a:lnTo>
                <a:lnTo>
                  <a:pt x="11795" y="1807"/>
                </a:lnTo>
                <a:lnTo>
                  <a:pt x="11795" y="1845"/>
                </a:lnTo>
                <a:lnTo>
                  <a:pt x="11829" y="1845"/>
                </a:lnTo>
                <a:lnTo>
                  <a:pt x="11899" y="1845"/>
                </a:lnTo>
                <a:lnTo>
                  <a:pt x="11933" y="1845"/>
                </a:lnTo>
                <a:lnTo>
                  <a:pt x="11933" y="1883"/>
                </a:lnTo>
                <a:lnTo>
                  <a:pt x="11966" y="1883"/>
                </a:lnTo>
                <a:lnTo>
                  <a:pt x="12002" y="1883"/>
                </a:lnTo>
                <a:lnTo>
                  <a:pt x="12002" y="1845"/>
                </a:lnTo>
                <a:lnTo>
                  <a:pt x="12002" y="1770"/>
                </a:lnTo>
                <a:lnTo>
                  <a:pt x="12002" y="1694"/>
                </a:lnTo>
                <a:lnTo>
                  <a:pt x="12036" y="1656"/>
                </a:lnTo>
                <a:lnTo>
                  <a:pt x="12105" y="1619"/>
                </a:lnTo>
                <a:lnTo>
                  <a:pt x="12140" y="1619"/>
                </a:lnTo>
                <a:lnTo>
                  <a:pt x="12105" y="1582"/>
                </a:lnTo>
                <a:lnTo>
                  <a:pt x="12070" y="1582"/>
                </a:lnTo>
                <a:lnTo>
                  <a:pt x="11966" y="1505"/>
                </a:lnTo>
                <a:lnTo>
                  <a:pt x="11933" y="1505"/>
                </a:lnTo>
                <a:lnTo>
                  <a:pt x="11933" y="1469"/>
                </a:lnTo>
                <a:lnTo>
                  <a:pt x="11899" y="1430"/>
                </a:lnTo>
                <a:lnTo>
                  <a:pt x="11863" y="1469"/>
                </a:lnTo>
                <a:lnTo>
                  <a:pt x="11863" y="1505"/>
                </a:lnTo>
                <a:lnTo>
                  <a:pt x="11863" y="1544"/>
                </a:lnTo>
                <a:lnTo>
                  <a:pt x="11899" y="1619"/>
                </a:lnTo>
                <a:lnTo>
                  <a:pt x="11863" y="1656"/>
                </a:lnTo>
                <a:lnTo>
                  <a:pt x="11863" y="1619"/>
                </a:lnTo>
                <a:lnTo>
                  <a:pt x="11829" y="1619"/>
                </a:lnTo>
                <a:lnTo>
                  <a:pt x="11795" y="1582"/>
                </a:lnTo>
                <a:lnTo>
                  <a:pt x="11726" y="1469"/>
                </a:lnTo>
                <a:lnTo>
                  <a:pt x="11691" y="1355"/>
                </a:lnTo>
                <a:lnTo>
                  <a:pt x="11622" y="1243"/>
                </a:lnTo>
                <a:lnTo>
                  <a:pt x="11554" y="1167"/>
                </a:lnTo>
                <a:lnTo>
                  <a:pt x="11519" y="1130"/>
                </a:lnTo>
                <a:lnTo>
                  <a:pt x="11450" y="1092"/>
                </a:lnTo>
                <a:lnTo>
                  <a:pt x="11380" y="1054"/>
                </a:lnTo>
                <a:lnTo>
                  <a:pt x="11311" y="1016"/>
                </a:lnTo>
                <a:lnTo>
                  <a:pt x="11243" y="1016"/>
                </a:lnTo>
                <a:lnTo>
                  <a:pt x="11174" y="1016"/>
                </a:lnTo>
                <a:lnTo>
                  <a:pt x="11105" y="1016"/>
                </a:lnTo>
                <a:lnTo>
                  <a:pt x="11070" y="1016"/>
                </a:lnTo>
                <a:lnTo>
                  <a:pt x="11001" y="979"/>
                </a:lnTo>
                <a:lnTo>
                  <a:pt x="10967" y="979"/>
                </a:lnTo>
                <a:lnTo>
                  <a:pt x="10899" y="941"/>
                </a:lnTo>
                <a:lnTo>
                  <a:pt x="10829" y="904"/>
                </a:lnTo>
                <a:lnTo>
                  <a:pt x="10622" y="904"/>
                </a:lnTo>
                <a:lnTo>
                  <a:pt x="10554" y="904"/>
                </a:lnTo>
                <a:lnTo>
                  <a:pt x="10519" y="865"/>
                </a:lnTo>
                <a:lnTo>
                  <a:pt x="10483" y="865"/>
                </a:lnTo>
                <a:lnTo>
                  <a:pt x="10483" y="941"/>
                </a:lnTo>
                <a:lnTo>
                  <a:pt x="10519" y="1016"/>
                </a:lnTo>
                <a:lnTo>
                  <a:pt x="10554" y="1054"/>
                </a:lnTo>
                <a:lnTo>
                  <a:pt x="10554" y="1092"/>
                </a:lnTo>
                <a:lnTo>
                  <a:pt x="10519" y="1130"/>
                </a:lnTo>
                <a:lnTo>
                  <a:pt x="10450" y="1130"/>
                </a:lnTo>
                <a:lnTo>
                  <a:pt x="10415" y="1092"/>
                </a:lnTo>
                <a:lnTo>
                  <a:pt x="10415" y="1054"/>
                </a:lnTo>
                <a:lnTo>
                  <a:pt x="10381" y="1054"/>
                </a:lnTo>
                <a:lnTo>
                  <a:pt x="10346" y="1054"/>
                </a:lnTo>
                <a:lnTo>
                  <a:pt x="10312" y="1016"/>
                </a:lnTo>
                <a:lnTo>
                  <a:pt x="10277" y="1016"/>
                </a:lnTo>
                <a:lnTo>
                  <a:pt x="10174" y="1016"/>
                </a:lnTo>
                <a:lnTo>
                  <a:pt x="10104" y="1016"/>
                </a:lnTo>
                <a:lnTo>
                  <a:pt x="9967" y="1016"/>
                </a:lnTo>
                <a:lnTo>
                  <a:pt x="9933" y="1016"/>
                </a:lnTo>
                <a:lnTo>
                  <a:pt x="9898" y="1054"/>
                </a:lnTo>
                <a:lnTo>
                  <a:pt x="9863" y="1054"/>
                </a:lnTo>
                <a:lnTo>
                  <a:pt x="9863" y="1130"/>
                </a:lnTo>
                <a:lnTo>
                  <a:pt x="9828" y="1092"/>
                </a:lnTo>
                <a:lnTo>
                  <a:pt x="9795" y="1054"/>
                </a:lnTo>
                <a:lnTo>
                  <a:pt x="9760" y="1054"/>
                </a:lnTo>
                <a:lnTo>
                  <a:pt x="9725" y="1016"/>
                </a:lnTo>
                <a:lnTo>
                  <a:pt x="9657" y="1016"/>
                </a:lnTo>
                <a:lnTo>
                  <a:pt x="9622" y="941"/>
                </a:lnTo>
                <a:lnTo>
                  <a:pt x="9622" y="904"/>
                </a:lnTo>
                <a:lnTo>
                  <a:pt x="9588" y="865"/>
                </a:lnTo>
                <a:lnTo>
                  <a:pt x="9552" y="790"/>
                </a:lnTo>
                <a:lnTo>
                  <a:pt x="9519" y="790"/>
                </a:lnTo>
                <a:lnTo>
                  <a:pt x="9450" y="790"/>
                </a:lnTo>
                <a:lnTo>
                  <a:pt x="9382" y="790"/>
                </a:lnTo>
                <a:lnTo>
                  <a:pt x="9242" y="790"/>
                </a:lnTo>
                <a:lnTo>
                  <a:pt x="9208" y="829"/>
                </a:lnTo>
                <a:lnTo>
                  <a:pt x="9140" y="829"/>
                </a:lnTo>
                <a:lnTo>
                  <a:pt x="9070" y="829"/>
                </a:lnTo>
                <a:lnTo>
                  <a:pt x="9036" y="790"/>
                </a:lnTo>
                <a:lnTo>
                  <a:pt x="9002" y="790"/>
                </a:lnTo>
                <a:lnTo>
                  <a:pt x="8966" y="753"/>
                </a:lnTo>
                <a:lnTo>
                  <a:pt x="8933" y="753"/>
                </a:lnTo>
                <a:lnTo>
                  <a:pt x="8898" y="753"/>
                </a:lnTo>
                <a:lnTo>
                  <a:pt x="8898" y="715"/>
                </a:lnTo>
                <a:lnTo>
                  <a:pt x="8898" y="679"/>
                </a:lnTo>
                <a:lnTo>
                  <a:pt x="8863" y="640"/>
                </a:lnTo>
                <a:lnTo>
                  <a:pt x="8795" y="640"/>
                </a:lnTo>
                <a:lnTo>
                  <a:pt x="8725" y="640"/>
                </a:lnTo>
                <a:lnTo>
                  <a:pt x="8691" y="640"/>
                </a:lnTo>
                <a:lnTo>
                  <a:pt x="8656" y="640"/>
                </a:lnTo>
                <a:lnTo>
                  <a:pt x="8656" y="679"/>
                </a:lnTo>
                <a:lnTo>
                  <a:pt x="8622" y="715"/>
                </a:lnTo>
                <a:lnTo>
                  <a:pt x="8587" y="715"/>
                </a:lnTo>
                <a:lnTo>
                  <a:pt x="8587" y="679"/>
                </a:lnTo>
                <a:lnTo>
                  <a:pt x="8587" y="640"/>
                </a:lnTo>
                <a:lnTo>
                  <a:pt x="8518" y="679"/>
                </a:lnTo>
                <a:lnTo>
                  <a:pt x="8518" y="640"/>
                </a:lnTo>
                <a:lnTo>
                  <a:pt x="8518" y="602"/>
                </a:lnTo>
                <a:lnTo>
                  <a:pt x="8484" y="602"/>
                </a:lnTo>
                <a:lnTo>
                  <a:pt x="8449" y="602"/>
                </a:lnTo>
                <a:lnTo>
                  <a:pt x="8381" y="640"/>
                </a:lnTo>
                <a:lnTo>
                  <a:pt x="8278" y="640"/>
                </a:lnTo>
                <a:lnTo>
                  <a:pt x="8243" y="640"/>
                </a:lnTo>
                <a:lnTo>
                  <a:pt x="8208" y="640"/>
                </a:lnTo>
                <a:lnTo>
                  <a:pt x="8208" y="679"/>
                </a:lnTo>
                <a:lnTo>
                  <a:pt x="8208" y="715"/>
                </a:lnTo>
                <a:lnTo>
                  <a:pt x="8243" y="753"/>
                </a:lnTo>
                <a:lnTo>
                  <a:pt x="8278" y="790"/>
                </a:lnTo>
                <a:lnTo>
                  <a:pt x="8278" y="829"/>
                </a:lnTo>
                <a:lnTo>
                  <a:pt x="8243" y="829"/>
                </a:lnTo>
                <a:lnTo>
                  <a:pt x="8208" y="790"/>
                </a:lnTo>
                <a:lnTo>
                  <a:pt x="8139" y="753"/>
                </a:lnTo>
                <a:lnTo>
                  <a:pt x="8104" y="753"/>
                </a:lnTo>
                <a:lnTo>
                  <a:pt x="8036" y="753"/>
                </a:lnTo>
                <a:lnTo>
                  <a:pt x="7966" y="790"/>
                </a:lnTo>
                <a:lnTo>
                  <a:pt x="7898" y="790"/>
                </a:lnTo>
                <a:lnTo>
                  <a:pt x="7829" y="829"/>
                </a:lnTo>
                <a:lnTo>
                  <a:pt x="7795" y="829"/>
                </a:lnTo>
                <a:lnTo>
                  <a:pt x="7795" y="790"/>
                </a:lnTo>
                <a:lnTo>
                  <a:pt x="7760" y="753"/>
                </a:lnTo>
                <a:lnTo>
                  <a:pt x="7760" y="790"/>
                </a:lnTo>
                <a:lnTo>
                  <a:pt x="7760" y="829"/>
                </a:lnTo>
                <a:lnTo>
                  <a:pt x="7725" y="829"/>
                </a:lnTo>
                <a:lnTo>
                  <a:pt x="7692" y="941"/>
                </a:lnTo>
                <a:lnTo>
                  <a:pt x="7552" y="865"/>
                </a:lnTo>
                <a:lnTo>
                  <a:pt x="7484" y="790"/>
                </a:lnTo>
                <a:lnTo>
                  <a:pt x="7415" y="790"/>
                </a:lnTo>
                <a:lnTo>
                  <a:pt x="7415" y="715"/>
                </a:lnTo>
                <a:lnTo>
                  <a:pt x="7381" y="640"/>
                </a:lnTo>
                <a:lnTo>
                  <a:pt x="7381" y="602"/>
                </a:lnTo>
                <a:lnTo>
                  <a:pt x="7345" y="602"/>
                </a:lnTo>
                <a:lnTo>
                  <a:pt x="7345" y="565"/>
                </a:lnTo>
                <a:lnTo>
                  <a:pt x="7277" y="565"/>
                </a:lnTo>
                <a:lnTo>
                  <a:pt x="7207" y="528"/>
                </a:lnTo>
                <a:lnTo>
                  <a:pt x="7140" y="490"/>
                </a:lnTo>
                <a:lnTo>
                  <a:pt x="7104" y="490"/>
                </a:lnTo>
                <a:lnTo>
                  <a:pt x="7070" y="528"/>
                </a:lnTo>
                <a:lnTo>
                  <a:pt x="7036" y="565"/>
                </a:lnTo>
                <a:lnTo>
                  <a:pt x="7070" y="640"/>
                </a:lnTo>
                <a:lnTo>
                  <a:pt x="7001" y="640"/>
                </a:lnTo>
                <a:lnTo>
                  <a:pt x="6932" y="640"/>
                </a:lnTo>
                <a:lnTo>
                  <a:pt x="6897" y="640"/>
                </a:lnTo>
                <a:lnTo>
                  <a:pt x="6864" y="602"/>
                </a:lnTo>
                <a:lnTo>
                  <a:pt x="6828" y="602"/>
                </a:lnTo>
                <a:lnTo>
                  <a:pt x="6794" y="602"/>
                </a:lnTo>
                <a:lnTo>
                  <a:pt x="6725" y="640"/>
                </a:lnTo>
                <a:lnTo>
                  <a:pt x="6691" y="640"/>
                </a:lnTo>
                <a:lnTo>
                  <a:pt x="6656" y="602"/>
                </a:lnTo>
                <a:lnTo>
                  <a:pt x="6622" y="602"/>
                </a:lnTo>
                <a:lnTo>
                  <a:pt x="6588" y="565"/>
                </a:lnTo>
                <a:lnTo>
                  <a:pt x="6519" y="528"/>
                </a:lnTo>
                <a:lnTo>
                  <a:pt x="6485" y="528"/>
                </a:lnTo>
                <a:lnTo>
                  <a:pt x="6449" y="528"/>
                </a:lnTo>
                <a:lnTo>
                  <a:pt x="6415" y="565"/>
                </a:lnTo>
                <a:lnTo>
                  <a:pt x="6380" y="565"/>
                </a:lnTo>
                <a:lnTo>
                  <a:pt x="6345" y="528"/>
                </a:lnTo>
                <a:lnTo>
                  <a:pt x="6345" y="490"/>
                </a:lnTo>
                <a:lnTo>
                  <a:pt x="6242" y="528"/>
                </a:lnTo>
                <a:lnTo>
                  <a:pt x="6208" y="528"/>
                </a:lnTo>
                <a:lnTo>
                  <a:pt x="6173" y="490"/>
                </a:lnTo>
                <a:lnTo>
                  <a:pt x="6140" y="490"/>
                </a:lnTo>
                <a:lnTo>
                  <a:pt x="6105" y="528"/>
                </a:lnTo>
                <a:lnTo>
                  <a:pt x="6070" y="565"/>
                </a:lnTo>
                <a:lnTo>
                  <a:pt x="6001" y="602"/>
                </a:lnTo>
                <a:lnTo>
                  <a:pt x="5864" y="679"/>
                </a:lnTo>
                <a:lnTo>
                  <a:pt x="5829" y="679"/>
                </a:lnTo>
                <a:lnTo>
                  <a:pt x="5793" y="715"/>
                </a:lnTo>
                <a:lnTo>
                  <a:pt x="5829" y="640"/>
                </a:lnTo>
                <a:lnTo>
                  <a:pt x="5864" y="602"/>
                </a:lnTo>
                <a:lnTo>
                  <a:pt x="5933" y="565"/>
                </a:lnTo>
                <a:lnTo>
                  <a:pt x="6001" y="528"/>
                </a:lnTo>
                <a:lnTo>
                  <a:pt x="6070" y="490"/>
                </a:lnTo>
                <a:lnTo>
                  <a:pt x="6105" y="451"/>
                </a:lnTo>
                <a:lnTo>
                  <a:pt x="6105" y="415"/>
                </a:lnTo>
                <a:lnTo>
                  <a:pt x="6140" y="377"/>
                </a:lnTo>
                <a:lnTo>
                  <a:pt x="6173" y="377"/>
                </a:lnTo>
                <a:lnTo>
                  <a:pt x="6140" y="338"/>
                </a:lnTo>
                <a:lnTo>
                  <a:pt x="6105" y="301"/>
                </a:lnTo>
                <a:lnTo>
                  <a:pt x="6105" y="264"/>
                </a:lnTo>
                <a:lnTo>
                  <a:pt x="6173" y="264"/>
                </a:lnTo>
                <a:lnTo>
                  <a:pt x="6173" y="227"/>
                </a:lnTo>
                <a:lnTo>
                  <a:pt x="6173" y="188"/>
                </a:lnTo>
                <a:lnTo>
                  <a:pt x="6140" y="150"/>
                </a:lnTo>
                <a:lnTo>
                  <a:pt x="6105" y="114"/>
                </a:lnTo>
                <a:lnTo>
                  <a:pt x="6070" y="76"/>
                </a:lnTo>
                <a:lnTo>
                  <a:pt x="6036" y="114"/>
                </a:lnTo>
                <a:lnTo>
                  <a:pt x="6001" y="114"/>
                </a:lnTo>
                <a:lnTo>
                  <a:pt x="5897" y="150"/>
                </a:lnTo>
                <a:lnTo>
                  <a:pt x="5829" y="150"/>
                </a:lnTo>
                <a:lnTo>
                  <a:pt x="5829" y="188"/>
                </a:lnTo>
                <a:lnTo>
                  <a:pt x="5793" y="227"/>
                </a:lnTo>
                <a:lnTo>
                  <a:pt x="5760" y="227"/>
                </a:lnTo>
                <a:lnTo>
                  <a:pt x="5760" y="188"/>
                </a:lnTo>
                <a:lnTo>
                  <a:pt x="5760" y="150"/>
                </a:lnTo>
                <a:lnTo>
                  <a:pt x="5760" y="114"/>
                </a:lnTo>
                <a:lnTo>
                  <a:pt x="5760" y="76"/>
                </a:lnTo>
                <a:lnTo>
                  <a:pt x="5690" y="76"/>
                </a:lnTo>
                <a:lnTo>
                  <a:pt x="5690" y="38"/>
                </a:lnTo>
                <a:lnTo>
                  <a:pt x="5690" y="0"/>
                </a:lnTo>
                <a:lnTo>
                  <a:pt x="5622" y="38"/>
                </a:lnTo>
                <a:lnTo>
                  <a:pt x="5587" y="76"/>
                </a:lnTo>
                <a:lnTo>
                  <a:pt x="5518" y="76"/>
                </a:lnTo>
                <a:lnTo>
                  <a:pt x="5553" y="150"/>
                </a:lnTo>
                <a:lnTo>
                  <a:pt x="5553" y="188"/>
                </a:lnTo>
                <a:lnTo>
                  <a:pt x="5518" y="188"/>
                </a:lnTo>
                <a:lnTo>
                  <a:pt x="5485" y="150"/>
                </a:lnTo>
                <a:lnTo>
                  <a:pt x="5448" y="150"/>
                </a:lnTo>
                <a:lnTo>
                  <a:pt x="5415" y="188"/>
                </a:lnTo>
                <a:lnTo>
                  <a:pt x="5381" y="188"/>
                </a:lnTo>
                <a:lnTo>
                  <a:pt x="5381" y="264"/>
                </a:lnTo>
                <a:lnTo>
                  <a:pt x="5345" y="264"/>
                </a:lnTo>
                <a:lnTo>
                  <a:pt x="5311" y="264"/>
                </a:lnTo>
                <a:lnTo>
                  <a:pt x="5278" y="301"/>
                </a:lnTo>
                <a:lnTo>
                  <a:pt x="5242" y="301"/>
                </a:lnTo>
                <a:lnTo>
                  <a:pt x="5207" y="338"/>
                </a:lnTo>
                <a:lnTo>
                  <a:pt x="5174" y="338"/>
                </a:lnTo>
                <a:lnTo>
                  <a:pt x="5138" y="338"/>
                </a:lnTo>
                <a:lnTo>
                  <a:pt x="5138" y="264"/>
                </a:lnTo>
                <a:lnTo>
                  <a:pt x="5069" y="264"/>
                </a:lnTo>
                <a:lnTo>
                  <a:pt x="5036" y="264"/>
                </a:lnTo>
                <a:lnTo>
                  <a:pt x="5001" y="301"/>
                </a:lnTo>
                <a:lnTo>
                  <a:pt x="5001" y="338"/>
                </a:lnTo>
                <a:lnTo>
                  <a:pt x="4966" y="338"/>
                </a:lnTo>
                <a:lnTo>
                  <a:pt x="4932" y="338"/>
                </a:lnTo>
                <a:lnTo>
                  <a:pt x="4829" y="377"/>
                </a:lnTo>
                <a:lnTo>
                  <a:pt x="4793" y="377"/>
                </a:lnTo>
                <a:lnTo>
                  <a:pt x="4760" y="377"/>
                </a:lnTo>
                <a:lnTo>
                  <a:pt x="4656" y="415"/>
                </a:lnTo>
                <a:lnTo>
                  <a:pt x="4622" y="490"/>
                </a:lnTo>
                <a:lnTo>
                  <a:pt x="4586" y="528"/>
                </a:lnTo>
                <a:lnTo>
                  <a:pt x="4586" y="602"/>
                </a:lnTo>
                <a:lnTo>
                  <a:pt x="4519" y="602"/>
                </a:lnTo>
                <a:lnTo>
                  <a:pt x="4484" y="565"/>
                </a:lnTo>
                <a:lnTo>
                  <a:pt x="4381" y="602"/>
                </a:lnTo>
                <a:lnTo>
                  <a:pt x="4277" y="602"/>
                </a:lnTo>
                <a:lnTo>
                  <a:pt x="4243" y="602"/>
                </a:lnTo>
                <a:lnTo>
                  <a:pt x="4207" y="640"/>
                </a:lnTo>
                <a:lnTo>
                  <a:pt x="4207" y="679"/>
                </a:lnTo>
                <a:lnTo>
                  <a:pt x="4174" y="715"/>
                </a:lnTo>
                <a:lnTo>
                  <a:pt x="4174" y="753"/>
                </a:lnTo>
                <a:lnTo>
                  <a:pt x="4174" y="790"/>
                </a:lnTo>
                <a:lnTo>
                  <a:pt x="4207" y="829"/>
                </a:lnTo>
                <a:lnTo>
                  <a:pt x="4243" y="865"/>
                </a:lnTo>
                <a:lnTo>
                  <a:pt x="4243" y="904"/>
                </a:lnTo>
                <a:lnTo>
                  <a:pt x="4243" y="941"/>
                </a:lnTo>
                <a:lnTo>
                  <a:pt x="4207" y="979"/>
                </a:lnTo>
                <a:lnTo>
                  <a:pt x="4174" y="1054"/>
                </a:lnTo>
                <a:lnTo>
                  <a:pt x="4174" y="1016"/>
                </a:lnTo>
                <a:lnTo>
                  <a:pt x="4174" y="979"/>
                </a:lnTo>
                <a:lnTo>
                  <a:pt x="4207" y="904"/>
                </a:lnTo>
                <a:lnTo>
                  <a:pt x="4174" y="904"/>
                </a:lnTo>
                <a:lnTo>
                  <a:pt x="4138" y="865"/>
                </a:lnTo>
                <a:lnTo>
                  <a:pt x="4105" y="829"/>
                </a:lnTo>
                <a:lnTo>
                  <a:pt x="4070" y="790"/>
                </a:lnTo>
                <a:lnTo>
                  <a:pt x="4034" y="753"/>
                </a:lnTo>
                <a:lnTo>
                  <a:pt x="4001" y="715"/>
                </a:lnTo>
                <a:lnTo>
                  <a:pt x="3967" y="715"/>
                </a:lnTo>
                <a:lnTo>
                  <a:pt x="3932" y="715"/>
                </a:lnTo>
                <a:lnTo>
                  <a:pt x="3897" y="715"/>
                </a:lnTo>
                <a:lnTo>
                  <a:pt x="3897" y="753"/>
                </a:lnTo>
                <a:lnTo>
                  <a:pt x="3897" y="790"/>
                </a:lnTo>
                <a:lnTo>
                  <a:pt x="3864" y="790"/>
                </a:lnTo>
                <a:lnTo>
                  <a:pt x="3828" y="753"/>
                </a:lnTo>
                <a:lnTo>
                  <a:pt x="3828" y="715"/>
                </a:lnTo>
                <a:lnTo>
                  <a:pt x="3794" y="753"/>
                </a:lnTo>
                <a:lnTo>
                  <a:pt x="3794" y="790"/>
                </a:lnTo>
                <a:lnTo>
                  <a:pt x="3794" y="829"/>
                </a:lnTo>
                <a:lnTo>
                  <a:pt x="3759" y="865"/>
                </a:lnTo>
                <a:lnTo>
                  <a:pt x="3726" y="829"/>
                </a:lnTo>
                <a:lnTo>
                  <a:pt x="3726" y="753"/>
                </a:lnTo>
                <a:lnTo>
                  <a:pt x="3726" y="715"/>
                </a:lnTo>
                <a:lnTo>
                  <a:pt x="3726" y="679"/>
                </a:lnTo>
                <a:lnTo>
                  <a:pt x="3690" y="679"/>
                </a:lnTo>
                <a:lnTo>
                  <a:pt x="3690" y="715"/>
                </a:lnTo>
                <a:lnTo>
                  <a:pt x="3622" y="790"/>
                </a:lnTo>
                <a:lnTo>
                  <a:pt x="3588" y="829"/>
                </a:lnTo>
                <a:lnTo>
                  <a:pt x="3552" y="829"/>
                </a:lnTo>
                <a:lnTo>
                  <a:pt x="3552" y="865"/>
                </a:lnTo>
                <a:lnTo>
                  <a:pt x="3519" y="1016"/>
                </a:lnTo>
                <a:lnTo>
                  <a:pt x="3483" y="1092"/>
                </a:lnTo>
                <a:lnTo>
                  <a:pt x="3483" y="1167"/>
                </a:lnTo>
                <a:lnTo>
                  <a:pt x="3483" y="1205"/>
                </a:lnTo>
                <a:lnTo>
                  <a:pt x="3552" y="1205"/>
                </a:lnTo>
                <a:lnTo>
                  <a:pt x="3588" y="1205"/>
                </a:lnTo>
                <a:lnTo>
                  <a:pt x="3622" y="1205"/>
                </a:lnTo>
                <a:lnTo>
                  <a:pt x="3656" y="1205"/>
                </a:lnTo>
                <a:lnTo>
                  <a:pt x="3690" y="1243"/>
                </a:lnTo>
                <a:lnTo>
                  <a:pt x="3690" y="1280"/>
                </a:lnTo>
                <a:lnTo>
                  <a:pt x="3690" y="1355"/>
                </a:lnTo>
                <a:lnTo>
                  <a:pt x="3726" y="1430"/>
                </a:lnTo>
                <a:lnTo>
                  <a:pt x="3726" y="1505"/>
                </a:lnTo>
                <a:lnTo>
                  <a:pt x="3690" y="1582"/>
                </a:lnTo>
                <a:lnTo>
                  <a:pt x="3690" y="1544"/>
                </a:lnTo>
                <a:lnTo>
                  <a:pt x="3690" y="1505"/>
                </a:lnTo>
                <a:lnTo>
                  <a:pt x="3690" y="1394"/>
                </a:lnTo>
                <a:lnTo>
                  <a:pt x="3656" y="1355"/>
                </a:lnTo>
                <a:lnTo>
                  <a:pt x="3656" y="1280"/>
                </a:lnTo>
                <a:lnTo>
                  <a:pt x="3622" y="1243"/>
                </a:lnTo>
                <a:lnTo>
                  <a:pt x="3588" y="1243"/>
                </a:lnTo>
                <a:lnTo>
                  <a:pt x="3552" y="1243"/>
                </a:lnTo>
                <a:lnTo>
                  <a:pt x="3519" y="1280"/>
                </a:lnTo>
                <a:lnTo>
                  <a:pt x="3483" y="1319"/>
                </a:lnTo>
                <a:lnTo>
                  <a:pt x="3448" y="1430"/>
                </a:lnTo>
                <a:lnTo>
                  <a:pt x="3380" y="1544"/>
                </a:lnTo>
                <a:lnTo>
                  <a:pt x="3311" y="1694"/>
                </a:lnTo>
                <a:lnTo>
                  <a:pt x="3277" y="1619"/>
                </a:lnTo>
                <a:lnTo>
                  <a:pt x="3277" y="1582"/>
                </a:lnTo>
                <a:lnTo>
                  <a:pt x="3242" y="1582"/>
                </a:lnTo>
                <a:lnTo>
                  <a:pt x="3277" y="1544"/>
                </a:lnTo>
                <a:lnTo>
                  <a:pt x="3311" y="1505"/>
                </a:lnTo>
                <a:lnTo>
                  <a:pt x="3346" y="1430"/>
                </a:lnTo>
                <a:lnTo>
                  <a:pt x="3380" y="1355"/>
                </a:lnTo>
                <a:lnTo>
                  <a:pt x="3380" y="1243"/>
                </a:lnTo>
                <a:lnTo>
                  <a:pt x="3380" y="1205"/>
                </a:lnTo>
                <a:lnTo>
                  <a:pt x="3380" y="1167"/>
                </a:lnTo>
                <a:lnTo>
                  <a:pt x="3415" y="1092"/>
                </a:lnTo>
                <a:lnTo>
                  <a:pt x="3415" y="1016"/>
                </a:lnTo>
                <a:lnTo>
                  <a:pt x="3415" y="941"/>
                </a:lnTo>
                <a:lnTo>
                  <a:pt x="3448" y="865"/>
                </a:lnTo>
                <a:lnTo>
                  <a:pt x="3483" y="790"/>
                </a:lnTo>
                <a:lnTo>
                  <a:pt x="3483" y="753"/>
                </a:lnTo>
                <a:lnTo>
                  <a:pt x="3483" y="715"/>
                </a:lnTo>
                <a:lnTo>
                  <a:pt x="3415" y="679"/>
                </a:lnTo>
                <a:lnTo>
                  <a:pt x="3380" y="679"/>
                </a:lnTo>
                <a:lnTo>
                  <a:pt x="3346" y="679"/>
                </a:lnTo>
                <a:lnTo>
                  <a:pt x="3311" y="679"/>
                </a:lnTo>
                <a:lnTo>
                  <a:pt x="3277" y="753"/>
                </a:lnTo>
                <a:lnTo>
                  <a:pt x="3207" y="790"/>
                </a:lnTo>
                <a:lnTo>
                  <a:pt x="3173" y="829"/>
                </a:lnTo>
                <a:lnTo>
                  <a:pt x="3139" y="865"/>
                </a:lnTo>
                <a:lnTo>
                  <a:pt x="3104" y="865"/>
                </a:lnTo>
                <a:lnTo>
                  <a:pt x="3104" y="941"/>
                </a:lnTo>
                <a:lnTo>
                  <a:pt x="3070" y="979"/>
                </a:lnTo>
                <a:lnTo>
                  <a:pt x="3070" y="1016"/>
                </a:lnTo>
                <a:lnTo>
                  <a:pt x="3035" y="1016"/>
                </a:lnTo>
                <a:lnTo>
                  <a:pt x="3070" y="1092"/>
                </a:lnTo>
                <a:lnTo>
                  <a:pt x="3070" y="1130"/>
                </a:lnTo>
                <a:lnTo>
                  <a:pt x="3070" y="1167"/>
                </a:lnTo>
                <a:lnTo>
                  <a:pt x="3070" y="1205"/>
                </a:lnTo>
                <a:lnTo>
                  <a:pt x="3104" y="1205"/>
                </a:lnTo>
                <a:lnTo>
                  <a:pt x="3104" y="1243"/>
                </a:lnTo>
                <a:lnTo>
                  <a:pt x="3104" y="1280"/>
                </a:lnTo>
                <a:lnTo>
                  <a:pt x="3035" y="1280"/>
                </a:lnTo>
                <a:lnTo>
                  <a:pt x="3001" y="1205"/>
                </a:lnTo>
                <a:lnTo>
                  <a:pt x="2932" y="1167"/>
                </a:lnTo>
                <a:lnTo>
                  <a:pt x="2828" y="1130"/>
                </a:lnTo>
                <a:lnTo>
                  <a:pt x="2690" y="1130"/>
                </a:lnTo>
                <a:lnTo>
                  <a:pt x="2656" y="1130"/>
                </a:lnTo>
                <a:lnTo>
                  <a:pt x="2622" y="1092"/>
                </a:lnTo>
                <a:lnTo>
                  <a:pt x="2587" y="1054"/>
                </a:lnTo>
                <a:lnTo>
                  <a:pt x="2552" y="1054"/>
                </a:lnTo>
                <a:lnTo>
                  <a:pt x="2552" y="1092"/>
                </a:lnTo>
                <a:lnTo>
                  <a:pt x="2552" y="1167"/>
                </a:lnTo>
                <a:lnTo>
                  <a:pt x="2552" y="1205"/>
                </a:lnTo>
                <a:lnTo>
                  <a:pt x="2518" y="1243"/>
                </a:lnTo>
                <a:lnTo>
                  <a:pt x="2448" y="1243"/>
                </a:lnTo>
                <a:lnTo>
                  <a:pt x="2484" y="1280"/>
                </a:lnTo>
                <a:lnTo>
                  <a:pt x="2484" y="1319"/>
                </a:lnTo>
                <a:lnTo>
                  <a:pt x="2448" y="1319"/>
                </a:lnTo>
                <a:lnTo>
                  <a:pt x="2415" y="1319"/>
                </a:lnTo>
                <a:lnTo>
                  <a:pt x="2415" y="1280"/>
                </a:lnTo>
                <a:lnTo>
                  <a:pt x="2448" y="1205"/>
                </a:lnTo>
                <a:lnTo>
                  <a:pt x="2415" y="1205"/>
                </a:lnTo>
                <a:lnTo>
                  <a:pt x="2311" y="1205"/>
                </a:lnTo>
                <a:lnTo>
                  <a:pt x="2276" y="1205"/>
                </a:lnTo>
                <a:lnTo>
                  <a:pt x="2242" y="1243"/>
                </a:lnTo>
                <a:lnTo>
                  <a:pt x="2208" y="1280"/>
                </a:lnTo>
                <a:lnTo>
                  <a:pt x="2173" y="1319"/>
                </a:lnTo>
                <a:lnTo>
                  <a:pt x="2138" y="1319"/>
                </a:lnTo>
                <a:lnTo>
                  <a:pt x="2105" y="1319"/>
                </a:lnTo>
                <a:lnTo>
                  <a:pt x="2069" y="1280"/>
                </a:lnTo>
                <a:lnTo>
                  <a:pt x="2069" y="1243"/>
                </a:lnTo>
                <a:lnTo>
                  <a:pt x="2105" y="1205"/>
                </a:lnTo>
                <a:lnTo>
                  <a:pt x="2138" y="1167"/>
                </a:lnTo>
                <a:lnTo>
                  <a:pt x="2035" y="1205"/>
                </a:lnTo>
                <a:lnTo>
                  <a:pt x="1793" y="1319"/>
                </a:lnTo>
                <a:lnTo>
                  <a:pt x="1689" y="1355"/>
                </a:lnTo>
                <a:lnTo>
                  <a:pt x="1621" y="1355"/>
                </a:lnTo>
                <a:lnTo>
                  <a:pt x="1587" y="1394"/>
                </a:lnTo>
                <a:lnTo>
                  <a:pt x="1552" y="1430"/>
                </a:lnTo>
                <a:lnTo>
                  <a:pt x="1552" y="1505"/>
                </a:lnTo>
                <a:lnTo>
                  <a:pt x="1518" y="1505"/>
                </a:lnTo>
                <a:lnTo>
                  <a:pt x="1450" y="1469"/>
                </a:lnTo>
                <a:lnTo>
                  <a:pt x="1414" y="1469"/>
                </a:lnTo>
                <a:lnTo>
                  <a:pt x="1414" y="1430"/>
                </a:lnTo>
                <a:lnTo>
                  <a:pt x="1414" y="1394"/>
                </a:lnTo>
                <a:lnTo>
                  <a:pt x="1450" y="1319"/>
                </a:lnTo>
                <a:lnTo>
                  <a:pt x="1414" y="1280"/>
                </a:lnTo>
                <a:lnTo>
                  <a:pt x="1414" y="1243"/>
                </a:lnTo>
                <a:lnTo>
                  <a:pt x="1346" y="1205"/>
                </a:lnTo>
                <a:lnTo>
                  <a:pt x="1346" y="1167"/>
                </a:lnTo>
                <a:lnTo>
                  <a:pt x="1311" y="1167"/>
                </a:lnTo>
                <a:lnTo>
                  <a:pt x="1276" y="1167"/>
                </a:lnTo>
                <a:lnTo>
                  <a:pt x="1276" y="1205"/>
                </a:lnTo>
                <a:lnTo>
                  <a:pt x="1276" y="1319"/>
                </a:lnTo>
                <a:lnTo>
                  <a:pt x="1276" y="1355"/>
                </a:lnTo>
                <a:lnTo>
                  <a:pt x="1242" y="1355"/>
                </a:lnTo>
                <a:lnTo>
                  <a:pt x="1242" y="1394"/>
                </a:lnTo>
                <a:lnTo>
                  <a:pt x="1276" y="1430"/>
                </a:lnTo>
                <a:lnTo>
                  <a:pt x="1311" y="1430"/>
                </a:lnTo>
                <a:lnTo>
                  <a:pt x="1311" y="1505"/>
                </a:lnTo>
                <a:lnTo>
                  <a:pt x="1346" y="1544"/>
                </a:lnTo>
                <a:lnTo>
                  <a:pt x="1311" y="1582"/>
                </a:lnTo>
                <a:lnTo>
                  <a:pt x="1311" y="1619"/>
                </a:lnTo>
                <a:lnTo>
                  <a:pt x="1242" y="1656"/>
                </a:lnTo>
                <a:lnTo>
                  <a:pt x="1208" y="1656"/>
                </a:lnTo>
                <a:lnTo>
                  <a:pt x="1173" y="1619"/>
                </a:lnTo>
                <a:lnTo>
                  <a:pt x="1104" y="1582"/>
                </a:lnTo>
                <a:lnTo>
                  <a:pt x="1104" y="1619"/>
                </a:lnTo>
                <a:lnTo>
                  <a:pt x="1070" y="1619"/>
                </a:lnTo>
                <a:lnTo>
                  <a:pt x="1034" y="1656"/>
                </a:lnTo>
                <a:lnTo>
                  <a:pt x="1001" y="1694"/>
                </a:lnTo>
                <a:lnTo>
                  <a:pt x="966" y="1694"/>
                </a:lnTo>
                <a:lnTo>
                  <a:pt x="966" y="1732"/>
                </a:lnTo>
                <a:lnTo>
                  <a:pt x="931" y="1732"/>
                </a:lnTo>
                <a:lnTo>
                  <a:pt x="966" y="1770"/>
                </a:lnTo>
                <a:lnTo>
                  <a:pt x="966" y="1807"/>
                </a:lnTo>
                <a:lnTo>
                  <a:pt x="1001" y="1807"/>
                </a:lnTo>
                <a:lnTo>
                  <a:pt x="1001" y="1845"/>
                </a:lnTo>
                <a:lnTo>
                  <a:pt x="1001" y="1883"/>
                </a:lnTo>
                <a:lnTo>
                  <a:pt x="931" y="1883"/>
                </a:lnTo>
                <a:lnTo>
                  <a:pt x="897" y="1845"/>
                </a:lnTo>
                <a:lnTo>
                  <a:pt x="828" y="1845"/>
                </a:lnTo>
                <a:lnTo>
                  <a:pt x="794" y="1807"/>
                </a:lnTo>
                <a:lnTo>
                  <a:pt x="759" y="1770"/>
                </a:lnTo>
                <a:lnTo>
                  <a:pt x="725" y="1732"/>
                </a:lnTo>
                <a:lnTo>
                  <a:pt x="689" y="1770"/>
                </a:lnTo>
                <a:lnTo>
                  <a:pt x="656" y="1807"/>
                </a:lnTo>
                <a:lnTo>
                  <a:pt x="656" y="1845"/>
                </a:lnTo>
                <a:lnTo>
                  <a:pt x="656" y="1883"/>
                </a:lnTo>
                <a:lnTo>
                  <a:pt x="689" y="1883"/>
                </a:lnTo>
                <a:lnTo>
                  <a:pt x="725" y="1883"/>
                </a:lnTo>
                <a:lnTo>
                  <a:pt x="725" y="1920"/>
                </a:lnTo>
                <a:lnTo>
                  <a:pt x="759" y="1957"/>
                </a:lnTo>
                <a:lnTo>
                  <a:pt x="725" y="1957"/>
                </a:lnTo>
                <a:lnTo>
                  <a:pt x="725" y="1996"/>
                </a:lnTo>
                <a:lnTo>
                  <a:pt x="689" y="1957"/>
                </a:lnTo>
                <a:lnTo>
                  <a:pt x="656" y="1957"/>
                </a:lnTo>
                <a:lnTo>
                  <a:pt x="586" y="1883"/>
                </a:lnTo>
                <a:lnTo>
                  <a:pt x="552" y="1845"/>
                </a:lnTo>
                <a:lnTo>
                  <a:pt x="518" y="1732"/>
                </a:lnTo>
                <a:lnTo>
                  <a:pt x="518" y="1656"/>
                </a:lnTo>
                <a:lnTo>
                  <a:pt x="483" y="1656"/>
                </a:lnTo>
                <a:lnTo>
                  <a:pt x="449" y="1619"/>
                </a:lnTo>
                <a:lnTo>
                  <a:pt x="379" y="1505"/>
                </a:lnTo>
                <a:lnTo>
                  <a:pt x="379" y="1469"/>
                </a:lnTo>
                <a:lnTo>
                  <a:pt x="346" y="1430"/>
                </a:lnTo>
                <a:lnTo>
                  <a:pt x="379" y="1430"/>
                </a:lnTo>
                <a:lnTo>
                  <a:pt x="415" y="1430"/>
                </a:lnTo>
                <a:lnTo>
                  <a:pt x="449" y="1469"/>
                </a:lnTo>
                <a:lnTo>
                  <a:pt x="518" y="1544"/>
                </a:lnTo>
                <a:lnTo>
                  <a:pt x="586" y="1619"/>
                </a:lnTo>
                <a:lnTo>
                  <a:pt x="656" y="1656"/>
                </a:lnTo>
                <a:lnTo>
                  <a:pt x="689" y="1656"/>
                </a:lnTo>
                <a:lnTo>
                  <a:pt x="794" y="1619"/>
                </a:lnTo>
                <a:lnTo>
                  <a:pt x="897" y="1582"/>
                </a:lnTo>
                <a:lnTo>
                  <a:pt x="966" y="1544"/>
                </a:lnTo>
                <a:lnTo>
                  <a:pt x="1001" y="1505"/>
                </a:lnTo>
                <a:lnTo>
                  <a:pt x="1001" y="1469"/>
                </a:lnTo>
                <a:lnTo>
                  <a:pt x="1001" y="1394"/>
                </a:lnTo>
                <a:lnTo>
                  <a:pt x="1001" y="1319"/>
                </a:lnTo>
                <a:lnTo>
                  <a:pt x="966" y="1280"/>
                </a:lnTo>
                <a:lnTo>
                  <a:pt x="931" y="1280"/>
                </a:lnTo>
                <a:lnTo>
                  <a:pt x="897" y="1205"/>
                </a:lnTo>
                <a:lnTo>
                  <a:pt x="828" y="1167"/>
                </a:lnTo>
                <a:lnTo>
                  <a:pt x="725" y="1092"/>
                </a:lnTo>
                <a:lnTo>
                  <a:pt x="622" y="979"/>
                </a:lnTo>
                <a:lnTo>
                  <a:pt x="622" y="941"/>
                </a:lnTo>
                <a:lnTo>
                  <a:pt x="586" y="941"/>
                </a:lnTo>
                <a:lnTo>
                  <a:pt x="586" y="904"/>
                </a:lnTo>
                <a:lnTo>
                  <a:pt x="552" y="941"/>
                </a:lnTo>
                <a:lnTo>
                  <a:pt x="518" y="979"/>
                </a:lnTo>
                <a:lnTo>
                  <a:pt x="483" y="941"/>
                </a:lnTo>
                <a:lnTo>
                  <a:pt x="449" y="904"/>
                </a:lnTo>
                <a:lnTo>
                  <a:pt x="379" y="865"/>
                </a:lnTo>
                <a:lnTo>
                  <a:pt x="449" y="865"/>
                </a:lnTo>
                <a:lnTo>
                  <a:pt x="483" y="865"/>
                </a:lnTo>
                <a:lnTo>
                  <a:pt x="518" y="829"/>
                </a:lnTo>
                <a:lnTo>
                  <a:pt x="449" y="790"/>
                </a:lnTo>
                <a:lnTo>
                  <a:pt x="415" y="753"/>
                </a:lnTo>
                <a:lnTo>
                  <a:pt x="310" y="829"/>
                </a:lnTo>
                <a:lnTo>
                  <a:pt x="242" y="865"/>
                </a:lnTo>
                <a:lnTo>
                  <a:pt x="276" y="941"/>
                </a:lnTo>
                <a:lnTo>
                  <a:pt x="208" y="979"/>
                </a:lnTo>
                <a:lnTo>
                  <a:pt x="139" y="1130"/>
                </a:lnTo>
                <a:lnTo>
                  <a:pt x="139" y="1167"/>
                </a:lnTo>
                <a:lnTo>
                  <a:pt x="139" y="1243"/>
                </a:lnTo>
                <a:lnTo>
                  <a:pt x="139" y="1280"/>
                </a:lnTo>
                <a:lnTo>
                  <a:pt x="104" y="1280"/>
                </a:lnTo>
                <a:lnTo>
                  <a:pt x="104" y="1355"/>
                </a:lnTo>
                <a:lnTo>
                  <a:pt x="104" y="1394"/>
                </a:lnTo>
                <a:lnTo>
                  <a:pt x="104" y="1430"/>
                </a:lnTo>
                <a:lnTo>
                  <a:pt x="139" y="1505"/>
                </a:lnTo>
                <a:lnTo>
                  <a:pt x="139" y="1544"/>
                </a:lnTo>
                <a:lnTo>
                  <a:pt x="172" y="1582"/>
                </a:lnTo>
                <a:lnTo>
                  <a:pt x="139" y="1619"/>
                </a:lnTo>
                <a:lnTo>
                  <a:pt x="104" y="1694"/>
                </a:lnTo>
                <a:lnTo>
                  <a:pt x="104" y="1732"/>
                </a:lnTo>
                <a:lnTo>
                  <a:pt x="139" y="1770"/>
                </a:lnTo>
                <a:lnTo>
                  <a:pt x="139" y="1807"/>
                </a:lnTo>
                <a:lnTo>
                  <a:pt x="172" y="1920"/>
                </a:lnTo>
                <a:lnTo>
                  <a:pt x="208" y="1957"/>
                </a:lnTo>
                <a:lnTo>
                  <a:pt x="242" y="1996"/>
                </a:lnTo>
                <a:lnTo>
                  <a:pt x="276" y="2034"/>
                </a:lnTo>
                <a:lnTo>
                  <a:pt x="276" y="2070"/>
                </a:lnTo>
                <a:lnTo>
                  <a:pt x="242" y="2070"/>
                </a:lnTo>
                <a:lnTo>
                  <a:pt x="242" y="2108"/>
                </a:lnTo>
                <a:lnTo>
                  <a:pt x="172" y="2184"/>
                </a:lnTo>
                <a:lnTo>
                  <a:pt x="104" y="2258"/>
                </a:lnTo>
                <a:lnTo>
                  <a:pt x="71" y="2297"/>
                </a:lnTo>
                <a:lnTo>
                  <a:pt x="34" y="2334"/>
                </a:lnTo>
                <a:lnTo>
                  <a:pt x="71" y="2334"/>
                </a:lnTo>
                <a:lnTo>
                  <a:pt x="71" y="2371"/>
                </a:lnTo>
                <a:lnTo>
                  <a:pt x="71" y="2410"/>
                </a:lnTo>
                <a:lnTo>
                  <a:pt x="139" y="2448"/>
                </a:lnTo>
                <a:lnTo>
                  <a:pt x="172" y="2448"/>
                </a:lnTo>
                <a:lnTo>
                  <a:pt x="208" y="2448"/>
                </a:lnTo>
                <a:lnTo>
                  <a:pt x="172" y="2485"/>
                </a:lnTo>
                <a:lnTo>
                  <a:pt x="104" y="2485"/>
                </a:lnTo>
                <a:lnTo>
                  <a:pt x="71" y="2485"/>
                </a:lnTo>
                <a:lnTo>
                  <a:pt x="34" y="2485"/>
                </a:lnTo>
                <a:lnTo>
                  <a:pt x="34" y="2522"/>
                </a:lnTo>
                <a:lnTo>
                  <a:pt x="34" y="2560"/>
                </a:lnTo>
                <a:lnTo>
                  <a:pt x="0" y="2635"/>
                </a:lnTo>
                <a:lnTo>
                  <a:pt x="0" y="2710"/>
                </a:lnTo>
                <a:lnTo>
                  <a:pt x="0" y="2749"/>
                </a:lnTo>
                <a:lnTo>
                  <a:pt x="34" y="2749"/>
                </a:lnTo>
                <a:lnTo>
                  <a:pt x="34" y="2785"/>
                </a:lnTo>
                <a:lnTo>
                  <a:pt x="71" y="2785"/>
                </a:lnTo>
                <a:lnTo>
                  <a:pt x="34" y="2824"/>
                </a:lnTo>
                <a:lnTo>
                  <a:pt x="34" y="2860"/>
                </a:lnTo>
                <a:lnTo>
                  <a:pt x="34" y="2899"/>
                </a:lnTo>
                <a:lnTo>
                  <a:pt x="34" y="2936"/>
                </a:lnTo>
                <a:lnTo>
                  <a:pt x="104" y="2974"/>
                </a:lnTo>
                <a:lnTo>
                  <a:pt x="139" y="3011"/>
                </a:lnTo>
                <a:lnTo>
                  <a:pt x="208" y="3049"/>
                </a:lnTo>
                <a:lnTo>
                  <a:pt x="242" y="3087"/>
                </a:lnTo>
                <a:lnTo>
                  <a:pt x="242" y="3125"/>
                </a:lnTo>
                <a:lnTo>
                  <a:pt x="242" y="3162"/>
                </a:lnTo>
                <a:lnTo>
                  <a:pt x="242" y="3238"/>
                </a:lnTo>
                <a:lnTo>
                  <a:pt x="310" y="3238"/>
                </a:lnTo>
                <a:lnTo>
                  <a:pt x="310" y="3275"/>
                </a:lnTo>
                <a:lnTo>
                  <a:pt x="310" y="3313"/>
                </a:lnTo>
                <a:lnTo>
                  <a:pt x="310" y="3389"/>
                </a:lnTo>
                <a:lnTo>
                  <a:pt x="310" y="3425"/>
                </a:lnTo>
                <a:lnTo>
                  <a:pt x="276" y="3464"/>
                </a:lnTo>
                <a:lnTo>
                  <a:pt x="379" y="3464"/>
                </a:lnTo>
                <a:lnTo>
                  <a:pt x="449" y="3464"/>
                </a:lnTo>
                <a:lnTo>
                  <a:pt x="449" y="3502"/>
                </a:lnTo>
                <a:lnTo>
                  <a:pt x="415" y="3614"/>
                </a:lnTo>
                <a:lnTo>
                  <a:pt x="449" y="3614"/>
                </a:lnTo>
                <a:lnTo>
                  <a:pt x="518" y="3614"/>
                </a:lnTo>
                <a:lnTo>
                  <a:pt x="552" y="3614"/>
                </a:lnTo>
                <a:lnTo>
                  <a:pt x="586" y="3614"/>
                </a:lnTo>
                <a:lnTo>
                  <a:pt x="622" y="3652"/>
                </a:lnTo>
                <a:lnTo>
                  <a:pt x="656" y="3689"/>
                </a:lnTo>
                <a:lnTo>
                  <a:pt x="689" y="3689"/>
                </a:lnTo>
                <a:lnTo>
                  <a:pt x="725" y="3689"/>
                </a:lnTo>
                <a:lnTo>
                  <a:pt x="725" y="3765"/>
                </a:lnTo>
                <a:lnTo>
                  <a:pt x="759" y="3727"/>
                </a:lnTo>
                <a:lnTo>
                  <a:pt x="794" y="3765"/>
                </a:lnTo>
                <a:lnTo>
                  <a:pt x="828" y="3765"/>
                </a:lnTo>
                <a:lnTo>
                  <a:pt x="897" y="3840"/>
                </a:lnTo>
                <a:lnTo>
                  <a:pt x="828" y="4028"/>
                </a:lnTo>
                <a:lnTo>
                  <a:pt x="863" y="4066"/>
                </a:lnTo>
                <a:lnTo>
                  <a:pt x="828" y="4140"/>
                </a:lnTo>
                <a:lnTo>
                  <a:pt x="794" y="4178"/>
                </a:lnTo>
                <a:lnTo>
                  <a:pt x="794" y="4217"/>
                </a:lnTo>
                <a:lnTo>
                  <a:pt x="759" y="4217"/>
                </a:lnTo>
                <a:lnTo>
                  <a:pt x="725" y="4254"/>
                </a:lnTo>
                <a:lnTo>
                  <a:pt x="689" y="4292"/>
                </a:lnTo>
                <a:lnTo>
                  <a:pt x="689" y="4329"/>
                </a:lnTo>
                <a:lnTo>
                  <a:pt x="759" y="4329"/>
                </a:lnTo>
                <a:lnTo>
                  <a:pt x="794" y="4368"/>
                </a:lnTo>
                <a:lnTo>
                  <a:pt x="828" y="4405"/>
                </a:lnTo>
                <a:lnTo>
                  <a:pt x="897" y="4480"/>
                </a:lnTo>
                <a:lnTo>
                  <a:pt x="931" y="4518"/>
                </a:lnTo>
                <a:lnTo>
                  <a:pt x="1001" y="4555"/>
                </a:lnTo>
                <a:lnTo>
                  <a:pt x="1001" y="4592"/>
                </a:lnTo>
                <a:lnTo>
                  <a:pt x="1070" y="4555"/>
                </a:lnTo>
                <a:lnTo>
                  <a:pt x="1104" y="4518"/>
                </a:lnTo>
                <a:lnTo>
                  <a:pt x="1173" y="4555"/>
                </a:lnTo>
                <a:lnTo>
                  <a:pt x="1276" y="4630"/>
                </a:lnTo>
                <a:lnTo>
                  <a:pt x="1311" y="4669"/>
                </a:lnTo>
                <a:lnTo>
                  <a:pt x="1346" y="4669"/>
                </a:lnTo>
                <a:lnTo>
                  <a:pt x="1380" y="4705"/>
                </a:lnTo>
                <a:lnTo>
                  <a:pt x="1414" y="4744"/>
                </a:lnTo>
                <a:lnTo>
                  <a:pt x="1450" y="4744"/>
                </a:lnTo>
                <a:lnTo>
                  <a:pt x="1587" y="4669"/>
                </a:lnTo>
                <a:lnTo>
                  <a:pt x="1552" y="4669"/>
                </a:lnTo>
                <a:lnTo>
                  <a:pt x="1518" y="4555"/>
                </a:lnTo>
                <a:lnTo>
                  <a:pt x="1518" y="4480"/>
                </a:lnTo>
                <a:lnTo>
                  <a:pt x="1518" y="4442"/>
                </a:lnTo>
                <a:lnTo>
                  <a:pt x="1483" y="4442"/>
                </a:lnTo>
                <a:lnTo>
                  <a:pt x="1483" y="4405"/>
                </a:lnTo>
                <a:lnTo>
                  <a:pt x="1483" y="4368"/>
                </a:lnTo>
                <a:lnTo>
                  <a:pt x="1483" y="4329"/>
                </a:lnTo>
                <a:lnTo>
                  <a:pt x="1518" y="4254"/>
                </a:lnTo>
                <a:lnTo>
                  <a:pt x="1552" y="4217"/>
                </a:lnTo>
                <a:lnTo>
                  <a:pt x="1587" y="4178"/>
                </a:lnTo>
                <a:lnTo>
                  <a:pt x="1621" y="4140"/>
                </a:lnTo>
                <a:lnTo>
                  <a:pt x="1587" y="4104"/>
                </a:lnTo>
                <a:lnTo>
                  <a:pt x="1518" y="3990"/>
                </a:lnTo>
                <a:lnTo>
                  <a:pt x="1450" y="3877"/>
                </a:lnTo>
                <a:lnTo>
                  <a:pt x="1414" y="3840"/>
                </a:lnTo>
                <a:lnTo>
                  <a:pt x="1450" y="3840"/>
                </a:lnTo>
                <a:lnTo>
                  <a:pt x="1450" y="3803"/>
                </a:lnTo>
                <a:lnTo>
                  <a:pt x="1518" y="3765"/>
                </a:lnTo>
                <a:lnTo>
                  <a:pt x="1552" y="3803"/>
                </a:lnTo>
                <a:lnTo>
                  <a:pt x="1587" y="3840"/>
                </a:lnTo>
                <a:lnTo>
                  <a:pt x="1621" y="3803"/>
                </a:lnTo>
                <a:lnTo>
                  <a:pt x="1621" y="3765"/>
                </a:lnTo>
                <a:lnTo>
                  <a:pt x="1621" y="3689"/>
                </a:lnTo>
                <a:lnTo>
                  <a:pt x="1656" y="3652"/>
                </a:lnTo>
                <a:lnTo>
                  <a:pt x="1689" y="3614"/>
                </a:lnTo>
                <a:lnTo>
                  <a:pt x="1726" y="3576"/>
                </a:lnTo>
                <a:lnTo>
                  <a:pt x="1793" y="3539"/>
                </a:lnTo>
                <a:lnTo>
                  <a:pt x="1829" y="3539"/>
                </a:lnTo>
                <a:lnTo>
                  <a:pt x="1931" y="3539"/>
                </a:lnTo>
                <a:lnTo>
                  <a:pt x="1967" y="3576"/>
                </a:lnTo>
                <a:lnTo>
                  <a:pt x="2001" y="3614"/>
                </a:lnTo>
                <a:lnTo>
                  <a:pt x="2035" y="3652"/>
                </a:lnTo>
                <a:lnTo>
                  <a:pt x="2105" y="3652"/>
                </a:lnTo>
                <a:lnTo>
                  <a:pt x="2138" y="3652"/>
                </a:lnTo>
                <a:lnTo>
                  <a:pt x="2173" y="3689"/>
                </a:lnTo>
                <a:lnTo>
                  <a:pt x="2173" y="3727"/>
                </a:lnTo>
                <a:lnTo>
                  <a:pt x="2208" y="3652"/>
                </a:lnTo>
                <a:lnTo>
                  <a:pt x="2276" y="3652"/>
                </a:lnTo>
                <a:lnTo>
                  <a:pt x="2311" y="3652"/>
                </a:lnTo>
                <a:lnTo>
                  <a:pt x="2380" y="3689"/>
                </a:lnTo>
                <a:lnTo>
                  <a:pt x="2380" y="3614"/>
                </a:lnTo>
                <a:lnTo>
                  <a:pt x="2380" y="3576"/>
                </a:lnTo>
                <a:lnTo>
                  <a:pt x="2415" y="3576"/>
                </a:lnTo>
                <a:lnTo>
                  <a:pt x="2448" y="3576"/>
                </a:lnTo>
                <a:lnTo>
                  <a:pt x="2448" y="3539"/>
                </a:lnTo>
                <a:lnTo>
                  <a:pt x="2415" y="3464"/>
                </a:lnTo>
                <a:lnTo>
                  <a:pt x="2484" y="3425"/>
                </a:lnTo>
                <a:lnTo>
                  <a:pt x="2518" y="3425"/>
                </a:lnTo>
                <a:lnTo>
                  <a:pt x="2518" y="3389"/>
                </a:lnTo>
                <a:lnTo>
                  <a:pt x="2518" y="3313"/>
                </a:lnTo>
                <a:lnTo>
                  <a:pt x="2518" y="3275"/>
                </a:lnTo>
                <a:lnTo>
                  <a:pt x="2552" y="3238"/>
                </a:lnTo>
                <a:lnTo>
                  <a:pt x="2587" y="3275"/>
                </a:lnTo>
                <a:lnTo>
                  <a:pt x="2622" y="3313"/>
                </a:lnTo>
                <a:lnTo>
                  <a:pt x="2656" y="3313"/>
                </a:lnTo>
                <a:lnTo>
                  <a:pt x="3001" y="3162"/>
                </a:lnTo>
                <a:lnTo>
                  <a:pt x="3070" y="3200"/>
                </a:lnTo>
                <a:lnTo>
                  <a:pt x="3104" y="3200"/>
                </a:lnTo>
                <a:lnTo>
                  <a:pt x="3139" y="3200"/>
                </a:lnTo>
                <a:lnTo>
                  <a:pt x="3173" y="3238"/>
                </a:lnTo>
                <a:lnTo>
                  <a:pt x="3207" y="3275"/>
                </a:lnTo>
                <a:lnTo>
                  <a:pt x="3242" y="3313"/>
                </a:lnTo>
                <a:lnTo>
                  <a:pt x="3311" y="3313"/>
                </a:lnTo>
                <a:lnTo>
                  <a:pt x="3415" y="3313"/>
                </a:lnTo>
                <a:lnTo>
                  <a:pt x="3519" y="3313"/>
                </a:lnTo>
                <a:lnTo>
                  <a:pt x="3588" y="3313"/>
                </a:lnTo>
                <a:lnTo>
                  <a:pt x="3622" y="3350"/>
                </a:lnTo>
                <a:lnTo>
                  <a:pt x="3656" y="3350"/>
                </a:lnTo>
                <a:lnTo>
                  <a:pt x="3690" y="3389"/>
                </a:lnTo>
                <a:lnTo>
                  <a:pt x="3726" y="3464"/>
                </a:lnTo>
                <a:lnTo>
                  <a:pt x="3759" y="3539"/>
                </a:lnTo>
                <a:lnTo>
                  <a:pt x="3794" y="3539"/>
                </a:lnTo>
                <a:lnTo>
                  <a:pt x="3828" y="3539"/>
                </a:lnTo>
                <a:lnTo>
                  <a:pt x="3864" y="3576"/>
                </a:lnTo>
                <a:lnTo>
                  <a:pt x="3897" y="3576"/>
                </a:lnTo>
                <a:lnTo>
                  <a:pt x="3967" y="3652"/>
                </a:lnTo>
                <a:lnTo>
                  <a:pt x="3967" y="3689"/>
                </a:lnTo>
                <a:lnTo>
                  <a:pt x="4001" y="3727"/>
                </a:lnTo>
                <a:lnTo>
                  <a:pt x="4105" y="3689"/>
                </a:lnTo>
                <a:lnTo>
                  <a:pt x="4138" y="3689"/>
                </a:lnTo>
                <a:lnTo>
                  <a:pt x="4138" y="3727"/>
                </a:lnTo>
                <a:lnTo>
                  <a:pt x="4138" y="3765"/>
                </a:lnTo>
                <a:lnTo>
                  <a:pt x="4174" y="3765"/>
                </a:lnTo>
                <a:lnTo>
                  <a:pt x="4207" y="3803"/>
                </a:lnTo>
                <a:lnTo>
                  <a:pt x="4243" y="3803"/>
                </a:lnTo>
                <a:lnTo>
                  <a:pt x="4311" y="3803"/>
                </a:lnTo>
                <a:lnTo>
                  <a:pt x="4346" y="3840"/>
                </a:lnTo>
                <a:lnTo>
                  <a:pt x="4381" y="3840"/>
                </a:lnTo>
                <a:lnTo>
                  <a:pt x="4449" y="3840"/>
                </a:lnTo>
                <a:lnTo>
                  <a:pt x="4519" y="3840"/>
                </a:lnTo>
                <a:lnTo>
                  <a:pt x="4552" y="3840"/>
                </a:lnTo>
                <a:lnTo>
                  <a:pt x="4552" y="3803"/>
                </a:lnTo>
                <a:lnTo>
                  <a:pt x="4586" y="3803"/>
                </a:lnTo>
                <a:lnTo>
                  <a:pt x="4656" y="3727"/>
                </a:lnTo>
                <a:lnTo>
                  <a:pt x="4690" y="3727"/>
                </a:lnTo>
                <a:lnTo>
                  <a:pt x="4726" y="3689"/>
                </a:lnTo>
                <a:lnTo>
                  <a:pt x="4829" y="3689"/>
                </a:lnTo>
                <a:lnTo>
                  <a:pt x="4863" y="3652"/>
                </a:lnTo>
                <a:lnTo>
                  <a:pt x="4932" y="3652"/>
                </a:lnTo>
                <a:lnTo>
                  <a:pt x="5069" y="3689"/>
                </a:lnTo>
                <a:lnTo>
                  <a:pt x="5105" y="3727"/>
                </a:lnTo>
                <a:lnTo>
                  <a:pt x="5138" y="3727"/>
                </a:lnTo>
                <a:lnTo>
                  <a:pt x="5207" y="3727"/>
                </a:lnTo>
                <a:lnTo>
                  <a:pt x="5278" y="3689"/>
                </a:lnTo>
                <a:lnTo>
                  <a:pt x="5311" y="3689"/>
                </a:lnTo>
                <a:lnTo>
                  <a:pt x="5345" y="3652"/>
                </a:lnTo>
                <a:lnTo>
                  <a:pt x="5345" y="3614"/>
                </a:lnTo>
                <a:lnTo>
                  <a:pt x="5381" y="3614"/>
                </a:lnTo>
                <a:lnTo>
                  <a:pt x="5448" y="3576"/>
                </a:lnTo>
                <a:lnTo>
                  <a:pt x="5518" y="3614"/>
                </a:lnTo>
                <a:lnTo>
                  <a:pt x="5553" y="3614"/>
                </a:lnTo>
                <a:lnTo>
                  <a:pt x="5553" y="3652"/>
                </a:lnTo>
                <a:lnTo>
                  <a:pt x="5587" y="3652"/>
                </a:lnTo>
                <a:lnTo>
                  <a:pt x="5587" y="3689"/>
                </a:lnTo>
                <a:lnTo>
                  <a:pt x="5622" y="3727"/>
                </a:lnTo>
                <a:lnTo>
                  <a:pt x="5690" y="3727"/>
                </a:lnTo>
                <a:lnTo>
                  <a:pt x="5829" y="3727"/>
                </a:lnTo>
                <a:lnTo>
                  <a:pt x="5966" y="3765"/>
                </a:lnTo>
                <a:lnTo>
                  <a:pt x="6036" y="3803"/>
                </a:lnTo>
                <a:lnTo>
                  <a:pt x="6105" y="3803"/>
                </a:lnTo>
                <a:lnTo>
                  <a:pt x="6173" y="3840"/>
                </a:lnTo>
                <a:lnTo>
                  <a:pt x="6208" y="3840"/>
                </a:lnTo>
                <a:lnTo>
                  <a:pt x="6208" y="3803"/>
                </a:lnTo>
                <a:lnTo>
                  <a:pt x="6242" y="3803"/>
                </a:lnTo>
                <a:lnTo>
                  <a:pt x="6311" y="3803"/>
                </a:lnTo>
                <a:lnTo>
                  <a:pt x="6345" y="3840"/>
                </a:lnTo>
                <a:lnTo>
                  <a:pt x="6380" y="3803"/>
                </a:lnTo>
                <a:lnTo>
                  <a:pt x="6415" y="3765"/>
                </a:lnTo>
                <a:lnTo>
                  <a:pt x="6415" y="3727"/>
                </a:lnTo>
                <a:lnTo>
                  <a:pt x="6449" y="3765"/>
                </a:lnTo>
                <a:lnTo>
                  <a:pt x="6519" y="3803"/>
                </a:lnTo>
                <a:lnTo>
                  <a:pt x="6588" y="3803"/>
                </a:lnTo>
                <a:lnTo>
                  <a:pt x="6656" y="3803"/>
                </a:lnTo>
                <a:lnTo>
                  <a:pt x="6760" y="3765"/>
                </a:lnTo>
                <a:lnTo>
                  <a:pt x="6828" y="3765"/>
                </a:lnTo>
                <a:lnTo>
                  <a:pt x="6864" y="3689"/>
                </a:lnTo>
                <a:lnTo>
                  <a:pt x="6932" y="3576"/>
                </a:lnTo>
                <a:lnTo>
                  <a:pt x="6966" y="3539"/>
                </a:lnTo>
                <a:lnTo>
                  <a:pt x="6966" y="3502"/>
                </a:lnTo>
                <a:lnTo>
                  <a:pt x="6932" y="3425"/>
                </a:lnTo>
                <a:lnTo>
                  <a:pt x="6966" y="3389"/>
                </a:lnTo>
                <a:lnTo>
                  <a:pt x="7001" y="3389"/>
                </a:lnTo>
                <a:lnTo>
                  <a:pt x="7070" y="3350"/>
                </a:lnTo>
                <a:lnTo>
                  <a:pt x="7140" y="3350"/>
                </a:lnTo>
                <a:lnTo>
                  <a:pt x="7207" y="3350"/>
                </a:lnTo>
                <a:lnTo>
                  <a:pt x="7244" y="3389"/>
                </a:lnTo>
                <a:lnTo>
                  <a:pt x="7311" y="3425"/>
                </a:lnTo>
                <a:lnTo>
                  <a:pt x="7381" y="3539"/>
                </a:lnTo>
                <a:lnTo>
                  <a:pt x="7415" y="3614"/>
                </a:lnTo>
                <a:lnTo>
                  <a:pt x="7449" y="3689"/>
                </a:lnTo>
                <a:lnTo>
                  <a:pt x="7484" y="3727"/>
                </a:lnTo>
                <a:lnTo>
                  <a:pt x="7519" y="3765"/>
                </a:lnTo>
                <a:lnTo>
                  <a:pt x="7587" y="3803"/>
                </a:lnTo>
                <a:lnTo>
                  <a:pt x="7623" y="3840"/>
                </a:lnTo>
                <a:lnTo>
                  <a:pt x="7656" y="3877"/>
                </a:lnTo>
                <a:lnTo>
                  <a:pt x="7692" y="3877"/>
                </a:lnTo>
                <a:lnTo>
                  <a:pt x="7725" y="3916"/>
                </a:lnTo>
                <a:lnTo>
                  <a:pt x="7760" y="3954"/>
                </a:lnTo>
                <a:lnTo>
                  <a:pt x="7760" y="3990"/>
                </a:lnTo>
                <a:lnTo>
                  <a:pt x="7795" y="3954"/>
                </a:lnTo>
                <a:lnTo>
                  <a:pt x="7863" y="3916"/>
                </a:lnTo>
                <a:lnTo>
                  <a:pt x="7898" y="3916"/>
                </a:lnTo>
                <a:lnTo>
                  <a:pt x="7932" y="3877"/>
                </a:lnTo>
                <a:lnTo>
                  <a:pt x="8001" y="3877"/>
                </a:lnTo>
                <a:lnTo>
                  <a:pt x="8036" y="3877"/>
                </a:lnTo>
                <a:lnTo>
                  <a:pt x="8001" y="3916"/>
                </a:lnTo>
                <a:lnTo>
                  <a:pt x="7966" y="3954"/>
                </a:lnTo>
                <a:lnTo>
                  <a:pt x="7966" y="4028"/>
                </a:lnTo>
                <a:lnTo>
                  <a:pt x="7966" y="4066"/>
                </a:lnTo>
                <a:lnTo>
                  <a:pt x="7932" y="4140"/>
                </a:lnTo>
                <a:lnTo>
                  <a:pt x="7898" y="4178"/>
                </a:lnTo>
                <a:lnTo>
                  <a:pt x="7829" y="4254"/>
                </a:lnTo>
                <a:lnTo>
                  <a:pt x="7795" y="4292"/>
                </a:lnTo>
                <a:lnTo>
                  <a:pt x="7760" y="4329"/>
                </a:lnTo>
                <a:lnTo>
                  <a:pt x="7760" y="4405"/>
                </a:lnTo>
                <a:lnTo>
                  <a:pt x="7760" y="4442"/>
                </a:lnTo>
                <a:lnTo>
                  <a:pt x="7760" y="4555"/>
                </a:lnTo>
              </a:path>
            </a:pathLst>
          </a:custGeom>
          <a:noFill/>
          <a:ln w="3600">
            <a:solidFill>
              <a:srgbClr val="000000"/>
            </a:solidFill>
            <a:round/>
            <a:headEnd/>
            <a:tailEnd/>
          </a:ln>
          <a:effectLst/>
        </p:spPr>
        <p:txBody>
          <a:bodyPr/>
          <a:lstStyle/>
          <a:p>
            <a:endParaRPr lang="es-ES_tradnl" sz="1633"/>
          </a:p>
        </p:txBody>
      </p:sp>
      <p:sp>
        <p:nvSpPr>
          <p:cNvPr id="11466" name="Freeform 202"/>
          <p:cNvSpPr>
            <a:spLocks noChangeArrowheads="1"/>
          </p:cNvSpPr>
          <p:nvPr/>
        </p:nvSpPr>
        <p:spPr bwMode="auto">
          <a:xfrm>
            <a:off x="5763326" y="1574088"/>
            <a:ext cx="67688" cy="319714"/>
          </a:xfrm>
          <a:custGeom>
            <a:avLst/>
            <a:gdLst/>
            <a:ahLst/>
            <a:cxnLst>
              <a:cxn ang="0">
                <a:pos x="34" y="0"/>
              </a:cxn>
              <a:cxn ang="0">
                <a:pos x="0" y="0"/>
              </a:cxn>
              <a:cxn ang="0">
                <a:pos x="0" y="38"/>
              </a:cxn>
              <a:cxn ang="0">
                <a:pos x="0" y="189"/>
              </a:cxn>
              <a:cxn ang="0">
                <a:pos x="0" y="227"/>
              </a:cxn>
              <a:cxn ang="0">
                <a:pos x="0" y="301"/>
              </a:cxn>
              <a:cxn ang="0">
                <a:pos x="0" y="339"/>
              </a:cxn>
              <a:cxn ang="0">
                <a:pos x="0" y="565"/>
              </a:cxn>
              <a:cxn ang="0">
                <a:pos x="0" y="641"/>
              </a:cxn>
              <a:cxn ang="0">
                <a:pos x="0" y="679"/>
              </a:cxn>
              <a:cxn ang="0">
                <a:pos x="34" y="715"/>
              </a:cxn>
              <a:cxn ang="0">
                <a:pos x="0" y="753"/>
              </a:cxn>
              <a:cxn ang="0">
                <a:pos x="0" y="791"/>
              </a:cxn>
              <a:cxn ang="0">
                <a:pos x="0" y="904"/>
              </a:cxn>
              <a:cxn ang="0">
                <a:pos x="0" y="942"/>
              </a:cxn>
              <a:cxn ang="0">
                <a:pos x="34" y="942"/>
              </a:cxn>
              <a:cxn ang="0">
                <a:pos x="70" y="904"/>
              </a:cxn>
              <a:cxn ang="0">
                <a:pos x="70" y="942"/>
              </a:cxn>
              <a:cxn ang="0">
                <a:pos x="70" y="979"/>
              </a:cxn>
              <a:cxn ang="0">
                <a:pos x="103" y="942"/>
              </a:cxn>
              <a:cxn ang="0">
                <a:pos x="70" y="865"/>
              </a:cxn>
              <a:cxn ang="0">
                <a:pos x="70" y="829"/>
              </a:cxn>
              <a:cxn ang="0">
                <a:pos x="70" y="753"/>
              </a:cxn>
              <a:cxn ang="0">
                <a:pos x="70" y="715"/>
              </a:cxn>
              <a:cxn ang="0">
                <a:pos x="70" y="641"/>
              </a:cxn>
              <a:cxn ang="0">
                <a:pos x="103" y="528"/>
              </a:cxn>
              <a:cxn ang="0">
                <a:pos x="207" y="641"/>
              </a:cxn>
              <a:cxn ang="0">
                <a:pos x="172" y="602"/>
              </a:cxn>
              <a:cxn ang="0">
                <a:pos x="172" y="565"/>
              </a:cxn>
              <a:cxn ang="0">
                <a:pos x="172" y="452"/>
              </a:cxn>
              <a:cxn ang="0">
                <a:pos x="139" y="415"/>
              </a:cxn>
              <a:cxn ang="0">
                <a:pos x="139" y="339"/>
              </a:cxn>
              <a:cxn ang="0">
                <a:pos x="139" y="301"/>
              </a:cxn>
              <a:cxn ang="0">
                <a:pos x="103" y="150"/>
              </a:cxn>
              <a:cxn ang="0">
                <a:pos x="103" y="38"/>
              </a:cxn>
              <a:cxn ang="0">
                <a:pos x="70" y="0"/>
              </a:cxn>
              <a:cxn ang="0">
                <a:pos x="34" y="0"/>
              </a:cxn>
            </a:cxnLst>
            <a:rect l="0" t="0" r="r" b="b"/>
            <a:pathLst>
              <a:path w="208" h="980">
                <a:moveTo>
                  <a:pt x="34" y="0"/>
                </a:moveTo>
                <a:lnTo>
                  <a:pt x="0" y="0"/>
                </a:lnTo>
                <a:lnTo>
                  <a:pt x="0" y="38"/>
                </a:lnTo>
                <a:lnTo>
                  <a:pt x="0" y="189"/>
                </a:lnTo>
                <a:lnTo>
                  <a:pt x="0" y="227"/>
                </a:lnTo>
                <a:lnTo>
                  <a:pt x="0" y="301"/>
                </a:lnTo>
                <a:lnTo>
                  <a:pt x="0" y="339"/>
                </a:lnTo>
                <a:lnTo>
                  <a:pt x="0" y="565"/>
                </a:lnTo>
                <a:lnTo>
                  <a:pt x="0" y="641"/>
                </a:lnTo>
                <a:lnTo>
                  <a:pt x="0" y="679"/>
                </a:lnTo>
                <a:lnTo>
                  <a:pt x="34" y="715"/>
                </a:lnTo>
                <a:lnTo>
                  <a:pt x="0" y="753"/>
                </a:lnTo>
                <a:lnTo>
                  <a:pt x="0" y="791"/>
                </a:lnTo>
                <a:lnTo>
                  <a:pt x="0" y="904"/>
                </a:lnTo>
                <a:lnTo>
                  <a:pt x="0" y="942"/>
                </a:lnTo>
                <a:lnTo>
                  <a:pt x="34" y="942"/>
                </a:lnTo>
                <a:lnTo>
                  <a:pt x="70" y="904"/>
                </a:lnTo>
                <a:lnTo>
                  <a:pt x="70" y="942"/>
                </a:lnTo>
                <a:lnTo>
                  <a:pt x="70" y="979"/>
                </a:lnTo>
                <a:lnTo>
                  <a:pt x="103" y="942"/>
                </a:lnTo>
                <a:lnTo>
                  <a:pt x="70" y="865"/>
                </a:lnTo>
                <a:lnTo>
                  <a:pt x="70" y="829"/>
                </a:lnTo>
                <a:lnTo>
                  <a:pt x="70" y="753"/>
                </a:lnTo>
                <a:lnTo>
                  <a:pt x="70" y="715"/>
                </a:lnTo>
                <a:lnTo>
                  <a:pt x="70" y="641"/>
                </a:lnTo>
                <a:lnTo>
                  <a:pt x="103" y="528"/>
                </a:lnTo>
                <a:lnTo>
                  <a:pt x="207" y="641"/>
                </a:lnTo>
                <a:lnTo>
                  <a:pt x="172" y="602"/>
                </a:lnTo>
                <a:lnTo>
                  <a:pt x="172" y="565"/>
                </a:lnTo>
                <a:lnTo>
                  <a:pt x="172" y="452"/>
                </a:lnTo>
                <a:lnTo>
                  <a:pt x="139" y="415"/>
                </a:lnTo>
                <a:lnTo>
                  <a:pt x="139" y="339"/>
                </a:lnTo>
                <a:lnTo>
                  <a:pt x="139" y="301"/>
                </a:lnTo>
                <a:lnTo>
                  <a:pt x="103" y="150"/>
                </a:lnTo>
                <a:lnTo>
                  <a:pt x="103" y="38"/>
                </a:lnTo>
                <a:lnTo>
                  <a:pt x="70" y="0"/>
                </a:lnTo>
                <a:lnTo>
                  <a:pt x="34" y="0"/>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467" name="Freeform 203"/>
          <p:cNvSpPr>
            <a:spLocks noChangeArrowheads="1"/>
          </p:cNvSpPr>
          <p:nvPr/>
        </p:nvSpPr>
        <p:spPr bwMode="auto">
          <a:xfrm>
            <a:off x="3667908" y="639428"/>
            <a:ext cx="113771" cy="148336"/>
          </a:xfrm>
          <a:custGeom>
            <a:avLst/>
            <a:gdLst/>
            <a:ahLst/>
            <a:cxnLst>
              <a:cxn ang="0">
                <a:pos x="0" y="188"/>
              </a:cxn>
              <a:cxn ang="0">
                <a:pos x="35" y="188"/>
              </a:cxn>
              <a:cxn ang="0">
                <a:pos x="70" y="226"/>
              </a:cxn>
              <a:cxn ang="0">
                <a:pos x="104" y="301"/>
              </a:cxn>
              <a:cxn ang="0">
                <a:pos x="70" y="301"/>
              </a:cxn>
              <a:cxn ang="0">
                <a:pos x="35" y="338"/>
              </a:cxn>
              <a:cxn ang="0">
                <a:pos x="70" y="376"/>
              </a:cxn>
              <a:cxn ang="0">
                <a:pos x="104" y="415"/>
              </a:cxn>
              <a:cxn ang="0">
                <a:pos x="104" y="376"/>
              </a:cxn>
              <a:cxn ang="0">
                <a:pos x="173" y="415"/>
              </a:cxn>
              <a:cxn ang="0">
                <a:pos x="208" y="451"/>
              </a:cxn>
              <a:cxn ang="0">
                <a:pos x="277" y="451"/>
              </a:cxn>
              <a:cxn ang="0">
                <a:pos x="310" y="451"/>
              </a:cxn>
              <a:cxn ang="0">
                <a:pos x="277" y="415"/>
              </a:cxn>
              <a:cxn ang="0">
                <a:pos x="277" y="376"/>
              </a:cxn>
              <a:cxn ang="0">
                <a:pos x="242" y="301"/>
              </a:cxn>
              <a:cxn ang="0">
                <a:pos x="277" y="264"/>
              </a:cxn>
              <a:cxn ang="0">
                <a:pos x="310" y="188"/>
              </a:cxn>
              <a:cxn ang="0">
                <a:pos x="346" y="150"/>
              </a:cxn>
              <a:cxn ang="0">
                <a:pos x="346" y="75"/>
              </a:cxn>
              <a:cxn ang="0">
                <a:pos x="310" y="37"/>
              </a:cxn>
              <a:cxn ang="0">
                <a:pos x="310" y="0"/>
              </a:cxn>
              <a:cxn ang="0">
                <a:pos x="277" y="0"/>
              </a:cxn>
              <a:cxn ang="0">
                <a:pos x="208" y="37"/>
              </a:cxn>
              <a:cxn ang="0">
                <a:pos x="139" y="75"/>
              </a:cxn>
              <a:cxn ang="0">
                <a:pos x="70" y="114"/>
              </a:cxn>
              <a:cxn ang="0">
                <a:pos x="0" y="188"/>
              </a:cxn>
            </a:cxnLst>
            <a:rect l="0" t="0" r="r" b="b"/>
            <a:pathLst>
              <a:path w="347" h="452">
                <a:moveTo>
                  <a:pt x="0" y="188"/>
                </a:moveTo>
                <a:lnTo>
                  <a:pt x="35" y="188"/>
                </a:lnTo>
                <a:lnTo>
                  <a:pt x="70" y="226"/>
                </a:lnTo>
                <a:lnTo>
                  <a:pt x="104" y="301"/>
                </a:lnTo>
                <a:lnTo>
                  <a:pt x="70" y="301"/>
                </a:lnTo>
                <a:lnTo>
                  <a:pt x="35" y="338"/>
                </a:lnTo>
                <a:lnTo>
                  <a:pt x="70" y="376"/>
                </a:lnTo>
                <a:lnTo>
                  <a:pt x="104" y="415"/>
                </a:lnTo>
                <a:lnTo>
                  <a:pt x="104" y="376"/>
                </a:lnTo>
                <a:lnTo>
                  <a:pt x="173" y="415"/>
                </a:lnTo>
                <a:lnTo>
                  <a:pt x="208" y="451"/>
                </a:lnTo>
                <a:lnTo>
                  <a:pt x="277" y="451"/>
                </a:lnTo>
                <a:lnTo>
                  <a:pt x="310" y="451"/>
                </a:lnTo>
                <a:lnTo>
                  <a:pt x="277" y="415"/>
                </a:lnTo>
                <a:lnTo>
                  <a:pt x="277" y="376"/>
                </a:lnTo>
                <a:lnTo>
                  <a:pt x="242" y="301"/>
                </a:lnTo>
                <a:lnTo>
                  <a:pt x="277" y="264"/>
                </a:lnTo>
                <a:lnTo>
                  <a:pt x="310" y="188"/>
                </a:lnTo>
                <a:lnTo>
                  <a:pt x="346" y="150"/>
                </a:lnTo>
                <a:lnTo>
                  <a:pt x="346" y="75"/>
                </a:lnTo>
                <a:lnTo>
                  <a:pt x="310" y="37"/>
                </a:lnTo>
                <a:lnTo>
                  <a:pt x="310" y="0"/>
                </a:lnTo>
                <a:lnTo>
                  <a:pt x="277" y="0"/>
                </a:lnTo>
                <a:lnTo>
                  <a:pt x="208" y="37"/>
                </a:lnTo>
                <a:lnTo>
                  <a:pt x="139" y="75"/>
                </a:lnTo>
                <a:lnTo>
                  <a:pt x="70" y="114"/>
                </a:lnTo>
                <a:lnTo>
                  <a:pt x="0" y="188"/>
                </a:lnTo>
              </a:path>
            </a:pathLst>
          </a:custGeom>
          <a:noFill/>
          <a:ln w="3600">
            <a:solidFill>
              <a:srgbClr val="000000"/>
            </a:solidFill>
            <a:round/>
            <a:headEnd/>
            <a:tailEnd/>
          </a:ln>
          <a:effectLst/>
        </p:spPr>
        <p:txBody>
          <a:bodyPr/>
          <a:lstStyle/>
          <a:p>
            <a:endParaRPr lang="es-ES_tradnl" sz="1633"/>
          </a:p>
        </p:txBody>
      </p:sp>
      <p:sp>
        <p:nvSpPr>
          <p:cNvPr id="11468" name="Freeform 204"/>
          <p:cNvSpPr>
            <a:spLocks noChangeArrowheads="1"/>
          </p:cNvSpPr>
          <p:nvPr/>
        </p:nvSpPr>
        <p:spPr bwMode="auto">
          <a:xfrm>
            <a:off x="3781680" y="528536"/>
            <a:ext cx="371559" cy="148335"/>
          </a:xfrm>
          <a:custGeom>
            <a:avLst/>
            <a:gdLst/>
            <a:ahLst/>
            <a:cxnLst>
              <a:cxn ang="0">
                <a:pos x="1070" y="0"/>
              </a:cxn>
              <a:cxn ang="0">
                <a:pos x="1000" y="38"/>
              </a:cxn>
              <a:cxn ang="0">
                <a:pos x="965" y="75"/>
              </a:cxn>
              <a:cxn ang="0">
                <a:pos x="897" y="75"/>
              </a:cxn>
              <a:cxn ang="0">
                <a:pos x="862" y="75"/>
              </a:cxn>
              <a:cxn ang="0">
                <a:pos x="758" y="75"/>
              </a:cxn>
              <a:cxn ang="0">
                <a:pos x="621" y="113"/>
              </a:cxn>
              <a:cxn ang="0">
                <a:pos x="483" y="113"/>
              </a:cxn>
              <a:cxn ang="0">
                <a:pos x="449" y="113"/>
              </a:cxn>
              <a:cxn ang="0">
                <a:pos x="379" y="150"/>
              </a:cxn>
              <a:cxn ang="0">
                <a:pos x="346" y="188"/>
              </a:cxn>
              <a:cxn ang="0">
                <a:pos x="276" y="226"/>
              </a:cxn>
              <a:cxn ang="0">
                <a:pos x="242" y="226"/>
              </a:cxn>
              <a:cxn ang="0">
                <a:pos x="139" y="188"/>
              </a:cxn>
              <a:cxn ang="0">
                <a:pos x="103" y="226"/>
              </a:cxn>
              <a:cxn ang="0">
                <a:pos x="70" y="226"/>
              </a:cxn>
              <a:cxn ang="0">
                <a:pos x="0" y="263"/>
              </a:cxn>
              <a:cxn ang="0">
                <a:pos x="0" y="301"/>
              </a:cxn>
              <a:cxn ang="0">
                <a:pos x="0" y="338"/>
              </a:cxn>
              <a:cxn ang="0">
                <a:pos x="34" y="376"/>
              </a:cxn>
              <a:cxn ang="0">
                <a:pos x="70" y="413"/>
              </a:cxn>
              <a:cxn ang="0">
                <a:pos x="103" y="452"/>
              </a:cxn>
              <a:cxn ang="0">
                <a:pos x="139" y="413"/>
              </a:cxn>
              <a:cxn ang="0">
                <a:pos x="172" y="413"/>
              </a:cxn>
              <a:cxn ang="0">
                <a:pos x="276" y="338"/>
              </a:cxn>
              <a:cxn ang="0">
                <a:pos x="449" y="301"/>
              </a:cxn>
              <a:cxn ang="0">
                <a:pos x="483" y="263"/>
              </a:cxn>
              <a:cxn ang="0">
                <a:pos x="655" y="226"/>
              </a:cxn>
              <a:cxn ang="0">
                <a:pos x="725" y="188"/>
              </a:cxn>
              <a:cxn ang="0">
                <a:pos x="758" y="188"/>
              </a:cxn>
              <a:cxn ang="0">
                <a:pos x="828" y="188"/>
              </a:cxn>
              <a:cxn ang="0">
                <a:pos x="862" y="150"/>
              </a:cxn>
              <a:cxn ang="0">
                <a:pos x="862" y="188"/>
              </a:cxn>
              <a:cxn ang="0">
                <a:pos x="897" y="188"/>
              </a:cxn>
              <a:cxn ang="0">
                <a:pos x="931" y="188"/>
              </a:cxn>
              <a:cxn ang="0">
                <a:pos x="1035" y="150"/>
              </a:cxn>
              <a:cxn ang="0">
                <a:pos x="1104" y="113"/>
              </a:cxn>
              <a:cxn ang="0">
                <a:pos x="1104" y="75"/>
              </a:cxn>
              <a:cxn ang="0">
                <a:pos x="1138" y="38"/>
              </a:cxn>
              <a:cxn ang="0">
                <a:pos x="1104" y="38"/>
              </a:cxn>
              <a:cxn ang="0">
                <a:pos x="1070" y="0"/>
              </a:cxn>
            </a:cxnLst>
            <a:rect l="0" t="0" r="r" b="b"/>
            <a:pathLst>
              <a:path w="1139" h="453">
                <a:moveTo>
                  <a:pt x="1070" y="0"/>
                </a:moveTo>
                <a:lnTo>
                  <a:pt x="1000" y="38"/>
                </a:lnTo>
                <a:lnTo>
                  <a:pt x="965" y="75"/>
                </a:lnTo>
                <a:lnTo>
                  <a:pt x="897" y="75"/>
                </a:lnTo>
                <a:lnTo>
                  <a:pt x="862" y="75"/>
                </a:lnTo>
                <a:lnTo>
                  <a:pt x="758" y="75"/>
                </a:lnTo>
                <a:lnTo>
                  <a:pt x="621" y="113"/>
                </a:lnTo>
                <a:lnTo>
                  <a:pt x="483" y="113"/>
                </a:lnTo>
                <a:lnTo>
                  <a:pt x="449" y="113"/>
                </a:lnTo>
                <a:lnTo>
                  <a:pt x="379" y="150"/>
                </a:lnTo>
                <a:lnTo>
                  <a:pt x="346" y="188"/>
                </a:lnTo>
                <a:lnTo>
                  <a:pt x="276" y="226"/>
                </a:lnTo>
                <a:lnTo>
                  <a:pt x="242" y="226"/>
                </a:lnTo>
                <a:lnTo>
                  <a:pt x="139" y="188"/>
                </a:lnTo>
                <a:lnTo>
                  <a:pt x="103" y="226"/>
                </a:lnTo>
                <a:lnTo>
                  <a:pt x="70" y="226"/>
                </a:lnTo>
                <a:lnTo>
                  <a:pt x="0" y="263"/>
                </a:lnTo>
                <a:lnTo>
                  <a:pt x="0" y="301"/>
                </a:lnTo>
                <a:lnTo>
                  <a:pt x="0" y="338"/>
                </a:lnTo>
                <a:lnTo>
                  <a:pt x="34" y="376"/>
                </a:lnTo>
                <a:lnTo>
                  <a:pt x="70" y="413"/>
                </a:lnTo>
                <a:lnTo>
                  <a:pt x="103" y="452"/>
                </a:lnTo>
                <a:lnTo>
                  <a:pt x="139" y="413"/>
                </a:lnTo>
                <a:lnTo>
                  <a:pt x="172" y="413"/>
                </a:lnTo>
                <a:lnTo>
                  <a:pt x="276" y="338"/>
                </a:lnTo>
                <a:lnTo>
                  <a:pt x="449" y="301"/>
                </a:lnTo>
                <a:lnTo>
                  <a:pt x="483" y="263"/>
                </a:lnTo>
                <a:lnTo>
                  <a:pt x="655" y="226"/>
                </a:lnTo>
                <a:lnTo>
                  <a:pt x="725" y="188"/>
                </a:lnTo>
                <a:lnTo>
                  <a:pt x="758" y="188"/>
                </a:lnTo>
                <a:lnTo>
                  <a:pt x="828" y="188"/>
                </a:lnTo>
                <a:lnTo>
                  <a:pt x="862" y="150"/>
                </a:lnTo>
                <a:lnTo>
                  <a:pt x="862" y="188"/>
                </a:lnTo>
                <a:lnTo>
                  <a:pt x="897" y="188"/>
                </a:lnTo>
                <a:lnTo>
                  <a:pt x="931" y="188"/>
                </a:lnTo>
                <a:lnTo>
                  <a:pt x="1035" y="150"/>
                </a:lnTo>
                <a:lnTo>
                  <a:pt x="1104" y="113"/>
                </a:lnTo>
                <a:lnTo>
                  <a:pt x="1104" y="75"/>
                </a:lnTo>
                <a:lnTo>
                  <a:pt x="1138" y="38"/>
                </a:lnTo>
                <a:lnTo>
                  <a:pt x="1104" y="38"/>
                </a:lnTo>
                <a:lnTo>
                  <a:pt x="1070" y="0"/>
                </a:lnTo>
              </a:path>
            </a:pathLst>
          </a:custGeom>
          <a:noFill/>
          <a:ln w="3600">
            <a:solidFill>
              <a:srgbClr val="000000"/>
            </a:solidFill>
            <a:round/>
            <a:headEnd/>
            <a:tailEnd/>
          </a:ln>
          <a:effectLst/>
        </p:spPr>
        <p:txBody>
          <a:bodyPr/>
          <a:lstStyle/>
          <a:p>
            <a:endParaRPr lang="es-ES_tradnl" sz="1633"/>
          </a:p>
        </p:txBody>
      </p:sp>
      <p:sp>
        <p:nvSpPr>
          <p:cNvPr id="11469" name="Freeform 205"/>
          <p:cNvSpPr>
            <a:spLocks noChangeArrowheads="1"/>
          </p:cNvSpPr>
          <p:nvPr/>
        </p:nvSpPr>
        <p:spPr bwMode="auto">
          <a:xfrm>
            <a:off x="2790854" y="1512161"/>
            <a:ext cx="56166" cy="37444"/>
          </a:xfrm>
          <a:custGeom>
            <a:avLst/>
            <a:gdLst/>
            <a:ahLst/>
            <a:cxnLst>
              <a:cxn ang="0">
                <a:pos x="0" y="113"/>
              </a:cxn>
              <a:cxn ang="0">
                <a:pos x="0" y="75"/>
              </a:cxn>
              <a:cxn ang="0">
                <a:pos x="0" y="37"/>
              </a:cxn>
              <a:cxn ang="0">
                <a:pos x="34" y="37"/>
              </a:cxn>
              <a:cxn ang="0">
                <a:pos x="70" y="0"/>
              </a:cxn>
              <a:cxn ang="0">
                <a:pos x="138" y="0"/>
              </a:cxn>
              <a:cxn ang="0">
                <a:pos x="172" y="37"/>
              </a:cxn>
              <a:cxn ang="0">
                <a:pos x="172" y="75"/>
              </a:cxn>
              <a:cxn ang="0">
                <a:pos x="138" y="113"/>
              </a:cxn>
              <a:cxn ang="0">
                <a:pos x="34" y="113"/>
              </a:cxn>
              <a:cxn ang="0">
                <a:pos x="0" y="113"/>
              </a:cxn>
            </a:cxnLst>
            <a:rect l="0" t="0" r="r" b="b"/>
            <a:pathLst>
              <a:path w="173" h="114">
                <a:moveTo>
                  <a:pt x="0" y="113"/>
                </a:moveTo>
                <a:lnTo>
                  <a:pt x="0" y="75"/>
                </a:lnTo>
                <a:lnTo>
                  <a:pt x="0" y="37"/>
                </a:lnTo>
                <a:lnTo>
                  <a:pt x="34" y="37"/>
                </a:lnTo>
                <a:lnTo>
                  <a:pt x="70" y="0"/>
                </a:lnTo>
                <a:lnTo>
                  <a:pt x="138" y="0"/>
                </a:lnTo>
                <a:lnTo>
                  <a:pt x="172" y="37"/>
                </a:lnTo>
                <a:lnTo>
                  <a:pt x="172" y="75"/>
                </a:lnTo>
                <a:lnTo>
                  <a:pt x="138" y="113"/>
                </a:lnTo>
                <a:lnTo>
                  <a:pt x="34" y="113"/>
                </a:lnTo>
                <a:lnTo>
                  <a:pt x="0" y="113"/>
                </a:lnTo>
              </a:path>
            </a:pathLst>
          </a:custGeom>
          <a:noFill/>
          <a:ln w="3600">
            <a:solidFill>
              <a:srgbClr val="000000"/>
            </a:solidFill>
            <a:round/>
            <a:headEnd/>
            <a:tailEnd/>
          </a:ln>
          <a:effectLst/>
        </p:spPr>
        <p:txBody>
          <a:bodyPr/>
          <a:lstStyle/>
          <a:p>
            <a:endParaRPr lang="es-ES_tradnl" sz="1633"/>
          </a:p>
        </p:txBody>
      </p:sp>
      <p:sp>
        <p:nvSpPr>
          <p:cNvPr id="11470" name="Freeform 206"/>
          <p:cNvSpPr>
            <a:spLocks noChangeArrowheads="1"/>
          </p:cNvSpPr>
          <p:nvPr/>
        </p:nvSpPr>
        <p:spPr bwMode="auto">
          <a:xfrm>
            <a:off x="3027039" y="1229890"/>
            <a:ext cx="79209" cy="86409"/>
          </a:xfrm>
          <a:custGeom>
            <a:avLst/>
            <a:gdLst/>
            <a:ahLst/>
            <a:cxnLst>
              <a:cxn ang="0">
                <a:pos x="104" y="0"/>
              </a:cxn>
              <a:cxn ang="0">
                <a:pos x="70" y="0"/>
              </a:cxn>
              <a:cxn ang="0">
                <a:pos x="35" y="38"/>
              </a:cxn>
              <a:cxn ang="0">
                <a:pos x="0" y="76"/>
              </a:cxn>
              <a:cxn ang="0">
                <a:pos x="35" y="114"/>
              </a:cxn>
              <a:cxn ang="0">
                <a:pos x="35" y="150"/>
              </a:cxn>
              <a:cxn ang="0">
                <a:pos x="70" y="228"/>
              </a:cxn>
              <a:cxn ang="0">
                <a:pos x="104" y="264"/>
              </a:cxn>
              <a:cxn ang="0">
                <a:pos x="139" y="264"/>
              </a:cxn>
              <a:cxn ang="0">
                <a:pos x="173" y="264"/>
              </a:cxn>
              <a:cxn ang="0">
                <a:pos x="173" y="228"/>
              </a:cxn>
              <a:cxn ang="0">
                <a:pos x="207" y="188"/>
              </a:cxn>
              <a:cxn ang="0">
                <a:pos x="243" y="188"/>
              </a:cxn>
              <a:cxn ang="0">
                <a:pos x="207" y="150"/>
              </a:cxn>
              <a:cxn ang="0">
                <a:pos x="207" y="114"/>
              </a:cxn>
              <a:cxn ang="0">
                <a:pos x="173" y="76"/>
              </a:cxn>
              <a:cxn ang="0">
                <a:pos x="139" y="38"/>
              </a:cxn>
              <a:cxn ang="0">
                <a:pos x="139" y="0"/>
              </a:cxn>
              <a:cxn ang="0">
                <a:pos x="104" y="0"/>
              </a:cxn>
            </a:cxnLst>
            <a:rect l="0" t="0" r="r" b="b"/>
            <a:pathLst>
              <a:path w="244" h="265">
                <a:moveTo>
                  <a:pt x="104" y="0"/>
                </a:moveTo>
                <a:lnTo>
                  <a:pt x="70" y="0"/>
                </a:lnTo>
                <a:lnTo>
                  <a:pt x="35" y="38"/>
                </a:lnTo>
                <a:lnTo>
                  <a:pt x="0" y="76"/>
                </a:lnTo>
                <a:lnTo>
                  <a:pt x="35" y="114"/>
                </a:lnTo>
                <a:lnTo>
                  <a:pt x="35" y="150"/>
                </a:lnTo>
                <a:lnTo>
                  <a:pt x="70" y="228"/>
                </a:lnTo>
                <a:lnTo>
                  <a:pt x="104" y="264"/>
                </a:lnTo>
                <a:lnTo>
                  <a:pt x="139" y="264"/>
                </a:lnTo>
                <a:lnTo>
                  <a:pt x="173" y="264"/>
                </a:lnTo>
                <a:lnTo>
                  <a:pt x="173" y="228"/>
                </a:lnTo>
                <a:lnTo>
                  <a:pt x="207" y="188"/>
                </a:lnTo>
                <a:lnTo>
                  <a:pt x="243" y="188"/>
                </a:lnTo>
                <a:lnTo>
                  <a:pt x="207" y="150"/>
                </a:lnTo>
                <a:lnTo>
                  <a:pt x="207" y="114"/>
                </a:lnTo>
                <a:lnTo>
                  <a:pt x="173" y="76"/>
                </a:lnTo>
                <a:lnTo>
                  <a:pt x="139" y="38"/>
                </a:lnTo>
                <a:lnTo>
                  <a:pt x="139" y="0"/>
                </a:lnTo>
                <a:lnTo>
                  <a:pt x="104" y="0"/>
                </a:lnTo>
              </a:path>
            </a:pathLst>
          </a:custGeom>
          <a:noFill/>
          <a:ln w="3600">
            <a:solidFill>
              <a:srgbClr val="000000"/>
            </a:solidFill>
            <a:round/>
            <a:headEnd/>
            <a:tailEnd/>
          </a:ln>
          <a:effectLst/>
        </p:spPr>
        <p:txBody>
          <a:bodyPr/>
          <a:lstStyle/>
          <a:p>
            <a:endParaRPr lang="es-ES_tradnl" sz="1633"/>
          </a:p>
        </p:txBody>
      </p:sp>
      <p:sp>
        <p:nvSpPr>
          <p:cNvPr id="11471" name="Freeform 207"/>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72" name="Freeform 208"/>
          <p:cNvSpPr>
            <a:spLocks noChangeArrowheads="1"/>
          </p:cNvSpPr>
          <p:nvPr/>
        </p:nvSpPr>
        <p:spPr bwMode="auto">
          <a:xfrm>
            <a:off x="2440899" y="712876"/>
            <a:ext cx="665350" cy="701353"/>
          </a:xfrm>
          <a:custGeom>
            <a:avLst/>
            <a:gdLst/>
            <a:ahLst/>
            <a:cxnLst>
              <a:cxn ang="0">
                <a:pos x="1725" y="264"/>
              </a:cxn>
              <a:cxn ang="0">
                <a:pos x="1517" y="339"/>
              </a:cxn>
              <a:cxn ang="0">
                <a:pos x="1413" y="491"/>
              </a:cxn>
              <a:cxn ang="0">
                <a:pos x="1241" y="452"/>
              </a:cxn>
              <a:cxn ang="0">
                <a:pos x="1104" y="528"/>
              </a:cxn>
              <a:cxn ang="0">
                <a:pos x="1000" y="565"/>
              </a:cxn>
              <a:cxn ang="0">
                <a:pos x="896" y="715"/>
              </a:cxn>
              <a:cxn ang="0">
                <a:pos x="793" y="829"/>
              </a:cxn>
              <a:cxn ang="0">
                <a:pos x="689" y="979"/>
              </a:cxn>
              <a:cxn ang="0">
                <a:pos x="621" y="1092"/>
              </a:cxn>
              <a:cxn ang="0">
                <a:pos x="551" y="1167"/>
              </a:cxn>
              <a:cxn ang="0">
                <a:pos x="518" y="1319"/>
              </a:cxn>
              <a:cxn ang="0">
                <a:pos x="483" y="1619"/>
              </a:cxn>
              <a:cxn ang="0">
                <a:pos x="448" y="1845"/>
              </a:cxn>
              <a:cxn ang="0">
                <a:pos x="309" y="1959"/>
              </a:cxn>
              <a:cxn ang="0">
                <a:pos x="138" y="2109"/>
              </a:cxn>
              <a:cxn ang="0">
                <a:pos x="70" y="2109"/>
              </a:cxn>
              <a:cxn ang="0">
                <a:pos x="34" y="1959"/>
              </a:cxn>
              <a:cxn ang="0">
                <a:pos x="103" y="1808"/>
              </a:cxn>
              <a:cxn ang="0">
                <a:pos x="0" y="1808"/>
              </a:cxn>
              <a:cxn ang="0">
                <a:pos x="70" y="1657"/>
              </a:cxn>
              <a:cxn ang="0">
                <a:pos x="34" y="1582"/>
              </a:cxn>
              <a:cxn ang="0">
                <a:pos x="103" y="1469"/>
              </a:cxn>
              <a:cxn ang="0">
                <a:pos x="241" y="1394"/>
              </a:cxn>
              <a:cxn ang="0">
                <a:pos x="309" y="1394"/>
              </a:cxn>
              <a:cxn ang="0">
                <a:pos x="379" y="1356"/>
              </a:cxn>
              <a:cxn ang="0">
                <a:pos x="379" y="1243"/>
              </a:cxn>
              <a:cxn ang="0">
                <a:pos x="448" y="1130"/>
              </a:cxn>
              <a:cxn ang="0">
                <a:pos x="551" y="979"/>
              </a:cxn>
              <a:cxn ang="0">
                <a:pos x="689" y="754"/>
              </a:cxn>
              <a:cxn ang="0">
                <a:pos x="828" y="604"/>
              </a:cxn>
              <a:cxn ang="0">
                <a:pos x="1070" y="415"/>
              </a:cxn>
              <a:cxn ang="0">
                <a:pos x="1173" y="301"/>
              </a:cxn>
              <a:cxn ang="0">
                <a:pos x="1310" y="227"/>
              </a:cxn>
              <a:cxn ang="0">
                <a:pos x="1413" y="189"/>
              </a:cxn>
              <a:cxn ang="0">
                <a:pos x="1517" y="150"/>
              </a:cxn>
              <a:cxn ang="0">
                <a:pos x="1587" y="114"/>
              </a:cxn>
              <a:cxn ang="0">
                <a:pos x="1725" y="39"/>
              </a:cxn>
              <a:cxn ang="0">
                <a:pos x="1862" y="39"/>
              </a:cxn>
              <a:cxn ang="0">
                <a:pos x="1829" y="114"/>
              </a:cxn>
              <a:cxn ang="0">
                <a:pos x="1931" y="76"/>
              </a:cxn>
              <a:cxn ang="0">
                <a:pos x="2000" y="76"/>
              </a:cxn>
              <a:cxn ang="0">
                <a:pos x="1862" y="227"/>
              </a:cxn>
            </a:cxnLst>
            <a:rect l="0" t="0" r="r" b="b"/>
            <a:pathLst>
              <a:path w="2036" h="2147">
                <a:moveTo>
                  <a:pt x="1862" y="339"/>
                </a:moveTo>
                <a:lnTo>
                  <a:pt x="1759" y="301"/>
                </a:lnTo>
                <a:lnTo>
                  <a:pt x="1725" y="264"/>
                </a:lnTo>
                <a:lnTo>
                  <a:pt x="1655" y="264"/>
                </a:lnTo>
                <a:lnTo>
                  <a:pt x="1551" y="339"/>
                </a:lnTo>
                <a:lnTo>
                  <a:pt x="1517" y="339"/>
                </a:lnTo>
                <a:lnTo>
                  <a:pt x="1483" y="377"/>
                </a:lnTo>
                <a:lnTo>
                  <a:pt x="1449" y="452"/>
                </a:lnTo>
                <a:lnTo>
                  <a:pt x="1413" y="491"/>
                </a:lnTo>
                <a:lnTo>
                  <a:pt x="1310" y="491"/>
                </a:lnTo>
                <a:lnTo>
                  <a:pt x="1276" y="452"/>
                </a:lnTo>
                <a:lnTo>
                  <a:pt x="1241" y="452"/>
                </a:lnTo>
                <a:lnTo>
                  <a:pt x="1207" y="491"/>
                </a:lnTo>
                <a:lnTo>
                  <a:pt x="1138" y="491"/>
                </a:lnTo>
                <a:lnTo>
                  <a:pt x="1104" y="528"/>
                </a:lnTo>
                <a:lnTo>
                  <a:pt x="1104" y="565"/>
                </a:lnTo>
                <a:lnTo>
                  <a:pt x="1034" y="565"/>
                </a:lnTo>
                <a:lnTo>
                  <a:pt x="1000" y="565"/>
                </a:lnTo>
                <a:lnTo>
                  <a:pt x="965" y="679"/>
                </a:lnTo>
                <a:lnTo>
                  <a:pt x="931" y="715"/>
                </a:lnTo>
                <a:lnTo>
                  <a:pt x="896" y="715"/>
                </a:lnTo>
                <a:lnTo>
                  <a:pt x="862" y="715"/>
                </a:lnTo>
                <a:lnTo>
                  <a:pt x="828" y="754"/>
                </a:lnTo>
                <a:lnTo>
                  <a:pt x="793" y="829"/>
                </a:lnTo>
                <a:lnTo>
                  <a:pt x="689" y="905"/>
                </a:lnTo>
                <a:lnTo>
                  <a:pt x="655" y="942"/>
                </a:lnTo>
                <a:lnTo>
                  <a:pt x="689" y="979"/>
                </a:lnTo>
                <a:lnTo>
                  <a:pt x="689" y="1016"/>
                </a:lnTo>
                <a:lnTo>
                  <a:pt x="689" y="1056"/>
                </a:lnTo>
                <a:lnTo>
                  <a:pt x="621" y="1092"/>
                </a:lnTo>
                <a:lnTo>
                  <a:pt x="621" y="1167"/>
                </a:lnTo>
                <a:lnTo>
                  <a:pt x="587" y="1167"/>
                </a:lnTo>
                <a:lnTo>
                  <a:pt x="551" y="1167"/>
                </a:lnTo>
                <a:lnTo>
                  <a:pt x="518" y="1206"/>
                </a:lnTo>
                <a:lnTo>
                  <a:pt x="483" y="1243"/>
                </a:lnTo>
                <a:lnTo>
                  <a:pt x="518" y="1319"/>
                </a:lnTo>
                <a:lnTo>
                  <a:pt x="483" y="1394"/>
                </a:lnTo>
                <a:lnTo>
                  <a:pt x="483" y="1544"/>
                </a:lnTo>
                <a:lnTo>
                  <a:pt x="483" y="1619"/>
                </a:lnTo>
                <a:lnTo>
                  <a:pt x="483" y="1694"/>
                </a:lnTo>
                <a:lnTo>
                  <a:pt x="483" y="1770"/>
                </a:lnTo>
                <a:lnTo>
                  <a:pt x="448" y="1845"/>
                </a:lnTo>
                <a:lnTo>
                  <a:pt x="379" y="1920"/>
                </a:lnTo>
                <a:lnTo>
                  <a:pt x="379" y="1845"/>
                </a:lnTo>
                <a:lnTo>
                  <a:pt x="309" y="1959"/>
                </a:lnTo>
                <a:lnTo>
                  <a:pt x="241" y="1996"/>
                </a:lnTo>
                <a:lnTo>
                  <a:pt x="172" y="2070"/>
                </a:lnTo>
                <a:lnTo>
                  <a:pt x="138" y="2109"/>
                </a:lnTo>
                <a:lnTo>
                  <a:pt x="138" y="2146"/>
                </a:lnTo>
                <a:lnTo>
                  <a:pt x="103" y="2146"/>
                </a:lnTo>
                <a:lnTo>
                  <a:pt x="70" y="2109"/>
                </a:lnTo>
                <a:lnTo>
                  <a:pt x="34" y="2034"/>
                </a:lnTo>
                <a:lnTo>
                  <a:pt x="0" y="1959"/>
                </a:lnTo>
                <a:lnTo>
                  <a:pt x="34" y="1959"/>
                </a:lnTo>
                <a:lnTo>
                  <a:pt x="34" y="1920"/>
                </a:lnTo>
                <a:lnTo>
                  <a:pt x="70" y="1845"/>
                </a:lnTo>
                <a:lnTo>
                  <a:pt x="103" y="1808"/>
                </a:lnTo>
                <a:lnTo>
                  <a:pt x="70" y="1732"/>
                </a:lnTo>
                <a:lnTo>
                  <a:pt x="34" y="1808"/>
                </a:lnTo>
                <a:lnTo>
                  <a:pt x="0" y="1808"/>
                </a:lnTo>
                <a:lnTo>
                  <a:pt x="0" y="1770"/>
                </a:lnTo>
                <a:lnTo>
                  <a:pt x="34" y="1694"/>
                </a:lnTo>
                <a:lnTo>
                  <a:pt x="70" y="1657"/>
                </a:lnTo>
                <a:lnTo>
                  <a:pt x="34" y="1657"/>
                </a:lnTo>
                <a:lnTo>
                  <a:pt x="34" y="1619"/>
                </a:lnTo>
                <a:lnTo>
                  <a:pt x="34" y="1582"/>
                </a:lnTo>
                <a:lnTo>
                  <a:pt x="34" y="1544"/>
                </a:lnTo>
                <a:lnTo>
                  <a:pt x="34" y="1507"/>
                </a:lnTo>
                <a:lnTo>
                  <a:pt x="103" y="1469"/>
                </a:lnTo>
                <a:lnTo>
                  <a:pt x="138" y="1430"/>
                </a:lnTo>
                <a:lnTo>
                  <a:pt x="207" y="1394"/>
                </a:lnTo>
                <a:lnTo>
                  <a:pt x="241" y="1394"/>
                </a:lnTo>
                <a:lnTo>
                  <a:pt x="241" y="1356"/>
                </a:lnTo>
                <a:lnTo>
                  <a:pt x="276" y="1394"/>
                </a:lnTo>
                <a:lnTo>
                  <a:pt x="309" y="1394"/>
                </a:lnTo>
                <a:lnTo>
                  <a:pt x="345" y="1394"/>
                </a:lnTo>
                <a:lnTo>
                  <a:pt x="379" y="1394"/>
                </a:lnTo>
                <a:lnTo>
                  <a:pt x="379" y="1356"/>
                </a:lnTo>
                <a:lnTo>
                  <a:pt x="414" y="1319"/>
                </a:lnTo>
                <a:lnTo>
                  <a:pt x="379" y="1319"/>
                </a:lnTo>
                <a:lnTo>
                  <a:pt x="379" y="1243"/>
                </a:lnTo>
                <a:lnTo>
                  <a:pt x="414" y="1167"/>
                </a:lnTo>
                <a:lnTo>
                  <a:pt x="448" y="1167"/>
                </a:lnTo>
                <a:lnTo>
                  <a:pt x="448" y="1130"/>
                </a:lnTo>
                <a:lnTo>
                  <a:pt x="448" y="1056"/>
                </a:lnTo>
                <a:lnTo>
                  <a:pt x="483" y="1056"/>
                </a:lnTo>
                <a:lnTo>
                  <a:pt x="551" y="979"/>
                </a:lnTo>
                <a:lnTo>
                  <a:pt x="587" y="905"/>
                </a:lnTo>
                <a:lnTo>
                  <a:pt x="621" y="829"/>
                </a:lnTo>
                <a:lnTo>
                  <a:pt x="689" y="754"/>
                </a:lnTo>
                <a:lnTo>
                  <a:pt x="758" y="679"/>
                </a:lnTo>
                <a:lnTo>
                  <a:pt x="793" y="641"/>
                </a:lnTo>
                <a:lnTo>
                  <a:pt x="828" y="604"/>
                </a:lnTo>
                <a:lnTo>
                  <a:pt x="931" y="528"/>
                </a:lnTo>
                <a:lnTo>
                  <a:pt x="1034" y="415"/>
                </a:lnTo>
                <a:lnTo>
                  <a:pt x="1070" y="415"/>
                </a:lnTo>
                <a:lnTo>
                  <a:pt x="1104" y="339"/>
                </a:lnTo>
                <a:lnTo>
                  <a:pt x="1138" y="301"/>
                </a:lnTo>
                <a:lnTo>
                  <a:pt x="1173" y="301"/>
                </a:lnTo>
                <a:lnTo>
                  <a:pt x="1207" y="301"/>
                </a:lnTo>
                <a:lnTo>
                  <a:pt x="1276" y="227"/>
                </a:lnTo>
                <a:lnTo>
                  <a:pt x="1310" y="227"/>
                </a:lnTo>
                <a:lnTo>
                  <a:pt x="1345" y="227"/>
                </a:lnTo>
                <a:lnTo>
                  <a:pt x="1380" y="189"/>
                </a:lnTo>
                <a:lnTo>
                  <a:pt x="1413" y="189"/>
                </a:lnTo>
                <a:lnTo>
                  <a:pt x="1449" y="150"/>
                </a:lnTo>
                <a:lnTo>
                  <a:pt x="1483" y="114"/>
                </a:lnTo>
                <a:lnTo>
                  <a:pt x="1517" y="150"/>
                </a:lnTo>
                <a:lnTo>
                  <a:pt x="1551" y="227"/>
                </a:lnTo>
                <a:lnTo>
                  <a:pt x="1587" y="189"/>
                </a:lnTo>
                <a:lnTo>
                  <a:pt x="1587" y="114"/>
                </a:lnTo>
                <a:lnTo>
                  <a:pt x="1620" y="114"/>
                </a:lnTo>
                <a:lnTo>
                  <a:pt x="1655" y="76"/>
                </a:lnTo>
                <a:lnTo>
                  <a:pt x="1725" y="39"/>
                </a:lnTo>
                <a:lnTo>
                  <a:pt x="1792" y="0"/>
                </a:lnTo>
                <a:lnTo>
                  <a:pt x="1829" y="0"/>
                </a:lnTo>
                <a:lnTo>
                  <a:pt x="1862" y="39"/>
                </a:lnTo>
                <a:lnTo>
                  <a:pt x="1829" y="76"/>
                </a:lnTo>
                <a:lnTo>
                  <a:pt x="1792" y="114"/>
                </a:lnTo>
                <a:lnTo>
                  <a:pt x="1829" y="114"/>
                </a:lnTo>
                <a:lnTo>
                  <a:pt x="1862" y="76"/>
                </a:lnTo>
                <a:lnTo>
                  <a:pt x="1931" y="39"/>
                </a:lnTo>
                <a:lnTo>
                  <a:pt x="1931" y="76"/>
                </a:lnTo>
                <a:lnTo>
                  <a:pt x="1931" y="150"/>
                </a:lnTo>
                <a:lnTo>
                  <a:pt x="1966" y="114"/>
                </a:lnTo>
                <a:lnTo>
                  <a:pt x="2000" y="76"/>
                </a:lnTo>
                <a:lnTo>
                  <a:pt x="2035" y="114"/>
                </a:lnTo>
                <a:lnTo>
                  <a:pt x="1931" y="189"/>
                </a:lnTo>
                <a:lnTo>
                  <a:pt x="1862" y="227"/>
                </a:lnTo>
                <a:lnTo>
                  <a:pt x="1896" y="301"/>
                </a:lnTo>
                <a:lnTo>
                  <a:pt x="1862" y="339"/>
                </a:lnTo>
              </a:path>
            </a:pathLst>
          </a:custGeom>
          <a:noFill/>
          <a:ln w="3600">
            <a:solidFill>
              <a:srgbClr val="000000"/>
            </a:solidFill>
            <a:round/>
            <a:headEnd/>
            <a:tailEnd/>
          </a:ln>
          <a:effectLst/>
        </p:spPr>
        <p:txBody>
          <a:bodyPr/>
          <a:lstStyle/>
          <a:p>
            <a:endParaRPr lang="es-ES_tradnl" sz="1633"/>
          </a:p>
        </p:txBody>
      </p:sp>
      <p:sp>
        <p:nvSpPr>
          <p:cNvPr id="11473" name="Freeform 209"/>
          <p:cNvSpPr>
            <a:spLocks noChangeArrowheads="1"/>
          </p:cNvSpPr>
          <p:nvPr/>
        </p:nvSpPr>
        <p:spPr bwMode="auto">
          <a:xfrm>
            <a:off x="7621123" y="332678"/>
            <a:ext cx="2163107" cy="1696498"/>
          </a:xfrm>
          <a:custGeom>
            <a:avLst/>
            <a:gdLst/>
            <a:ahLst/>
            <a:cxnLst>
              <a:cxn ang="0">
                <a:pos x="1517" y="2257"/>
              </a:cxn>
              <a:cxn ang="0">
                <a:pos x="1621" y="2107"/>
              </a:cxn>
              <a:cxn ang="0">
                <a:pos x="1966" y="2897"/>
              </a:cxn>
              <a:cxn ang="0">
                <a:pos x="3173" y="3801"/>
              </a:cxn>
              <a:cxn ang="0">
                <a:pos x="104" y="1467"/>
              </a:cxn>
              <a:cxn ang="0">
                <a:pos x="1138" y="1505"/>
              </a:cxn>
              <a:cxn ang="0">
                <a:pos x="1931" y="1731"/>
              </a:cxn>
              <a:cxn ang="0">
                <a:pos x="2656" y="1956"/>
              </a:cxn>
              <a:cxn ang="0">
                <a:pos x="3415" y="1956"/>
              </a:cxn>
              <a:cxn ang="0">
                <a:pos x="3587" y="1316"/>
              </a:cxn>
              <a:cxn ang="0">
                <a:pos x="4035" y="1920"/>
              </a:cxn>
              <a:cxn ang="0">
                <a:pos x="4449" y="1656"/>
              </a:cxn>
              <a:cxn ang="0">
                <a:pos x="4173" y="2145"/>
              </a:cxn>
              <a:cxn ang="0">
                <a:pos x="3622" y="2784"/>
              </a:cxn>
              <a:cxn ang="0">
                <a:pos x="3967" y="3613"/>
              </a:cxn>
              <a:cxn ang="0">
                <a:pos x="4759" y="3576"/>
              </a:cxn>
              <a:cxn ang="0">
                <a:pos x="5207" y="2784"/>
              </a:cxn>
              <a:cxn ang="0">
                <a:pos x="5760" y="3125"/>
              </a:cxn>
              <a:cxn ang="0">
                <a:pos x="6105" y="3915"/>
              </a:cxn>
              <a:cxn ang="0">
                <a:pos x="5793" y="4216"/>
              </a:cxn>
              <a:cxn ang="0">
                <a:pos x="5656" y="4516"/>
              </a:cxn>
              <a:cxn ang="0">
                <a:pos x="5760" y="4854"/>
              </a:cxn>
              <a:cxn ang="0">
                <a:pos x="4932" y="4818"/>
              </a:cxn>
              <a:cxn ang="0">
                <a:pos x="4380" y="5044"/>
              </a:cxn>
              <a:cxn ang="0">
                <a:pos x="4173" y="4480"/>
              </a:cxn>
              <a:cxn ang="0">
                <a:pos x="1173" y="4177"/>
              </a:cxn>
              <a:cxn ang="0">
                <a:pos x="552" y="3275"/>
              </a:cxn>
              <a:cxn ang="0">
                <a:pos x="4207" y="1542"/>
              </a:cxn>
              <a:cxn ang="0">
                <a:pos x="5001" y="1806"/>
              </a:cxn>
              <a:cxn ang="0">
                <a:pos x="4897" y="2410"/>
              </a:cxn>
              <a:cxn ang="0">
                <a:pos x="5656" y="2634"/>
              </a:cxn>
              <a:cxn ang="0">
                <a:pos x="5760" y="2296"/>
              </a:cxn>
              <a:cxn ang="0">
                <a:pos x="5587" y="1806"/>
              </a:cxn>
              <a:cxn ang="0">
                <a:pos x="5069" y="1429"/>
              </a:cxn>
              <a:cxn ang="0">
                <a:pos x="4484" y="1129"/>
              </a:cxn>
              <a:cxn ang="0">
                <a:pos x="3932" y="1316"/>
              </a:cxn>
              <a:cxn ang="0">
                <a:pos x="3655" y="1015"/>
              </a:cxn>
              <a:cxn ang="0">
                <a:pos x="4414" y="262"/>
              </a:cxn>
              <a:cxn ang="0">
                <a:pos x="4346" y="564"/>
              </a:cxn>
              <a:cxn ang="0">
                <a:pos x="4519" y="790"/>
              </a:cxn>
              <a:cxn ang="0">
                <a:pos x="5001" y="376"/>
              </a:cxn>
              <a:cxn ang="0">
                <a:pos x="3967" y="412"/>
              </a:cxn>
              <a:cxn ang="0">
                <a:pos x="4138" y="150"/>
              </a:cxn>
              <a:cxn ang="0">
                <a:pos x="4414" y="977"/>
              </a:cxn>
              <a:cxn ang="0">
                <a:pos x="3967" y="790"/>
              </a:cxn>
              <a:cxn ang="0">
                <a:pos x="3897" y="1129"/>
              </a:cxn>
              <a:cxn ang="0">
                <a:pos x="2105" y="601"/>
              </a:cxn>
              <a:cxn ang="0">
                <a:pos x="2208" y="601"/>
              </a:cxn>
              <a:cxn ang="0">
                <a:pos x="3346" y="1091"/>
              </a:cxn>
              <a:cxn ang="0">
                <a:pos x="3380" y="1429"/>
              </a:cxn>
              <a:cxn ang="0">
                <a:pos x="3277" y="903"/>
              </a:cxn>
              <a:cxn ang="0">
                <a:pos x="2863" y="640"/>
              </a:cxn>
              <a:cxn ang="0">
                <a:pos x="2483" y="864"/>
              </a:cxn>
              <a:cxn ang="0">
                <a:pos x="3035" y="714"/>
              </a:cxn>
              <a:cxn ang="0">
                <a:pos x="1966" y="1429"/>
              </a:cxn>
              <a:cxn ang="0">
                <a:pos x="2138" y="1770"/>
              </a:cxn>
              <a:cxn ang="0">
                <a:pos x="3035" y="1581"/>
              </a:cxn>
              <a:cxn ang="0">
                <a:pos x="2414" y="1091"/>
              </a:cxn>
              <a:cxn ang="0">
                <a:pos x="1552" y="1392"/>
              </a:cxn>
              <a:cxn ang="0">
                <a:pos x="4138" y="2296"/>
              </a:cxn>
              <a:cxn ang="0">
                <a:pos x="4519" y="2410"/>
              </a:cxn>
              <a:cxn ang="0">
                <a:pos x="6243" y="4554"/>
              </a:cxn>
              <a:cxn ang="0">
                <a:pos x="6587" y="4480"/>
              </a:cxn>
            </a:cxnLst>
            <a:rect l="0" t="0" r="r" b="b"/>
            <a:pathLst>
              <a:path w="6623" h="5196">
                <a:moveTo>
                  <a:pt x="1656" y="1956"/>
                </a:moveTo>
                <a:lnTo>
                  <a:pt x="1552" y="2032"/>
                </a:lnTo>
                <a:lnTo>
                  <a:pt x="1517" y="2032"/>
                </a:lnTo>
                <a:lnTo>
                  <a:pt x="1483" y="2032"/>
                </a:lnTo>
                <a:lnTo>
                  <a:pt x="1449" y="2070"/>
                </a:lnTo>
                <a:lnTo>
                  <a:pt x="1414" y="2070"/>
                </a:lnTo>
                <a:lnTo>
                  <a:pt x="1346" y="2107"/>
                </a:lnTo>
                <a:lnTo>
                  <a:pt x="1310" y="2145"/>
                </a:lnTo>
                <a:lnTo>
                  <a:pt x="1346" y="2145"/>
                </a:lnTo>
                <a:lnTo>
                  <a:pt x="1414" y="2145"/>
                </a:lnTo>
                <a:lnTo>
                  <a:pt x="1483" y="2145"/>
                </a:lnTo>
                <a:lnTo>
                  <a:pt x="1517" y="2145"/>
                </a:lnTo>
                <a:lnTo>
                  <a:pt x="1517" y="2221"/>
                </a:lnTo>
                <a:lnTo>
                  <a:pt x="1449" y="2182"/>
                </a:lnTo>
                <a:lnTo>
                  <a:pt x="1414" y="2182"/>
                </a:lnTo>
                <a:lnTo>
                  <a:pt x="1379" y="2221"/>
                </a:lnTo>
                <a:lnTo>
                  <a:pt x="1346" y="2257"/>
                </a:lnTo>
                <a:lnTo>
                  <a:pt x="1379" y="2257"/>
                </a:lnTo>
                <a:lnTo>
                  <a:pt x="1414" y="2296"/>
                </a:lnTo>
                <a:lnTo>
                  <a:pt x="1449" y="2333"/>
                </a:lnTo>
                <a:lnTo>
                  <a:pt x="1483" y="2296"/>
                </a:lnTo>
                <a:lnTo>
                  <a:pt x="1517" y="2257"/>
                </a:lnTo>
                <a:lnTo>
                  <a:pt x="1552" y="2257"/>
                </a:lnTo>
                <a:lnTo>
                  <a:pt x="1587" y="2257"/>
                </a:lnTo>
                <a:lnTo>
                  <a:pt x="1552" y="2333"/>
                </a:lnTo>
                <a:lnTo>
                  <a:pt x="1517" y="2371"/>
                </a:lnTo>
                <a:lnTo>
                  <a:pt x="1552" y="2371"/>
                </a:lnTo>
                <a:lnTo>
                  <a:pt x="1587" y="2371"/>
                </a:lnTo>
                <a:lnTo>
                  <a:pt x="1587" y="2333"/>
                </a:lnTo>
                <a:lnTo>
                  <a:pt x="1621" y="2296"/>
                </a:lnTo>
                <a:lnTo>
                  <a:pt x="1656" y="2257"/>
                </a:lnTo>
                <a:lnTo>
                  <a:pt x="1689" y="2257"/>
                </a:lnTo>
                <a:lnTo>
                  <a:pt x="1726" y="2296"/>
                </a:lnTo>
                <a:lnTo>
                  <a:pt x="1726" y="2257"/>
                </a:lnTo>
                <a:lnTo>
                  <a:pt x="1759" y="2221"/>
                </a:lnTo>
                <a:lnTo>
                  <a:pt x="1793" y="2182"/>
                </a:lnTo>
                <a:lnTo>
                  <a:pt x="1829" y="2145"/>
                </a:lnTo>
                <a:lnTo>
                  <a:pt x="1829" y="2107"/>
                </a:lnTo>
                <a:lnTo>
                  <a:pt x="1829" y="2070"/>
                </a:lnTo>
                <a:lnTo>
                  <a:pt x="1793" y="2107"/>
                </a:lnTo>
                <a:lnTo>
                  <a:pt x="1759" y="2107"/>
                </a:lnTo>
                <a:lnTo>
                  <a:pt x="1726" y="2145"/>
                </a:lnTo>
                <a:lnTo>
                  <a:pt x="1689" y="2145"/>
                </a:lnTo>
                <a:lnTo>
                  <a:pt x="1621" y="2107"/>
                </a:lnTo>
                <a:lnTo>
                  <a:pt x="1621" y="2070"/>
                </a:lnTo>
                <a:lnTo>
                  <a:pt x="1656" y="2070"/>
                </a:lnTo>
                <a:lnTo>
                  <a:pt x="1689" y="2032"/>
                </a:lnTo>
                <a:lnTo>
                  <a:pt x="1726" y="1956"/>
                </a:lnTo>
                <a:lnTo>
                  <a:pt x="1689" y="1956"/>
                </a:lnTo>
                <a:lnTo>
                  <a:pt x="1656" y="1956"/>
                </a:lnTo>
                <a:close/>
                <a:moveTo>
                  <a:pt x="1896" y="2596"/>
                </a:moveTo>
                <a:lnTo>
                  <a:pt x="1863" y="2596"/>
                </a:lnTo>
                <a:lnTo>
                  <a:pt x="1896" y="2634"/>
                </a:lnTo>
                <a:lnTo>
                  <a:pt x="1931" y="2673"/>
                </a:lnTo>
                <a:lnTo>
                  <a:pt x="1966" y="2747"/>
                </a:lnTo>
                <a:lnTo>
                  <a:pt x="1931" y="2784"/>
                </a:lnTo>
                <a:lnTo>
                  <a:pt x="1896" y="2784"/>
                </a:lnTo>
                <a:lnTo>
                  <a:pt x="1863" y="2823"/>
                </a:lnTo>
                <a:lnTo>
                  <a:pt x="1829" y="2823"/>
                </a:lnTo>
                <a:lnTo>
                  <a:pt x="1793" y="2823"/>
                </a:lnTo>
                <a:lnTo>
                  <a:pt x="1759" y="2860"/>
                </a:lnTo>
                <a:lnTo>
                  <a:pt x="1793" y="2860"/>
                </a:lnTo>
                <a:lnTo>
                  <a:pt x="1829" y="2860"/>
                </a:lnTo>
                <a:lnTo>
                  <a:pt x="1863" y="2897"/>
                </a:lnTo>
                <a:lnTo>
                  <a:pt x="1931" y="2935"/>
                </a:lnTo>
                <a:lnTo>
                  <a:pt x="1966" y="2897"/>
                </a:lnTo>
                <a:lnTo>
                  <a:pt x="2034" y="2897"/>
                </a:lnTo>
                <a:lnTo>
                  <a:pt x="2105" y="2897"/>
                </a:lnTo>
                <a:lnTo>
                  <a:pt x="2138" y="2860"/>
                </a:lnTo>
                <a:lnTo>
                  <a:pt x="2173" y="2823"/>
                </a:lnTo>
                <a:lnTo>
                  <a:pt x="2242" y="2784"/>
                </a:lnTo>
                <a:lnTo>
                  <a:pt x="2311" y="2784"/>
                </a:lnTo>
                <a:lnTo>
                  <a:pt x="2381" y="2784"/>
                </a:lnTo>
                <a:lnTo>
                  <a:pt x="2381" y="2747"/>
                </a:lnTo>
                <a:lnTo>
                  <a:pt x="2381" y="2710"/>
                </a:lnTo>
                <a:lnTo>
                  <a:pt x="2345" y="2710"/>
                </a:lnTo>
                <a:lnTo>
                  <a:pt x="2242" y="2710"/>
                </a:lnTo>
                <a:lnTo>
                  <a:pt x="2208" y="2747"/>
                </a:lnTo>
                <a:lnTo>
                  <a:pt x="2173" y="2747"/>
                </a:lnTo>
                <a:lnTo>
                  <a:pt x="2138" y="2747"/>
                </a:lnTo>
                <a:lnTo>
                  <a:pt x="2034" y="2710"/>
                </a:lnTo>
                <a:lnTo>
                  <a:pt x="1966" y="2673"/>
                </a:lnTo>
                <a:lnTo>
                  <a:pt x="1966" y="2634"/>
                </a:lnTo>
                <a:lnTo>
                  <a:pt x="1931" y="2596"/>
                </a:lnTo>
                <a:lnTo>
                  <a:pt x="1896" y="2596"/>
                </a:lnTo>
                <a:close/>
                <a:moveTo>
                  <a:pt x="3242" y="3726"/>
                </a:moveTo>
                <a:lnTo>
                  <a:pt x="3207" y="3801"/>
                </a:lnTo>
                <a:lnTo>
                  <a:pt x="3173" y="3801"/>
                </a:lnTo>
                <a:lnTo>
                  <a:pt x="3173" y="3839"/>
                </a:lnTo>
                <a:lnTo>
                  <a:pt x="3173" y="3876"/>
                </a:lnTo>
                <a:lnTo>
                  <a:pt x="3207" y="3915"/>
                </a:lnTo>
                <a:lnTo>
                  <a:pt x="3207" y="3990"/>
                </a:lnTo>
                <a:lnTo>
                  <a:pt x="3242" y="4027"/>
                </a:lnTo>
                <a:lnTo>
                  <a:pt x="3277" y="4065"/>
                </a:lnTo>
                <a:lnTo>
                  <a:pt x="3311" y="4027"/>
                </a:lnTo>
                <a:lnTo>
                  <a:pt x="3346" y="4102"/>
                </a:lnTo>
                <a:lnTo>
                  <a:pt x="3346" y="4140"/>
                </a:lnTo>
                <a:lnTo>
                  <a:pt x="3346" y="4177"/>
                </a:lnTo>
                <a:lnTo>
                  <a:pt x="3346" y="4216"/>
                </a:lnTo>
                <a:lnTo>
                  <a:pt x="3380" y="4177"/>
                </a:lnTo>
                <a:lnTo>
                  <a:pt x="3415" y="4140"/>
                </a:lnTo>
                <a:lnTo>
                  <a:pt x="3380" y="4065"/>
                </a:lnTo>
                <a:lnTo>
                  <a:pt x="3380" y="4027"/>
                </a:lnTo>
                <a:lnTo>
                  <a:pt x="3346" y="3990"/>
                </a:lnTo>
                <a:lnTo>
                  <a:pt x="3311" y="3915"/>
                </a:lnTo>
                <a:lnTo>
                  <a:pt x="3277" y="3915"/>
                </a:lnTo>
                <a:lnTo>
                  <a:pt x="3277" y="3876"/>
                </a:lnTo>
                <a:lnTo>
                  <a:pt x="3242" y="3726"/>
                </a:lnTo>
                <a:close/>
                <a:moveTo>
                  <a:pt x="34" y="1429"/>
                </a:moveTo>
                <a:lnTo>
                  <a:pt x="104" y="1467"/>
                </a:lnTo>
                <a:lnTo>
                  <a:pt x="138" y="1505"/>
                </a:lnTo>
                <a:lnTo>
                  <a:pt x="242" y="1542"/>
                </a:lnTo>
                <a:lnTo>
                  <a:pt x="379" y="1581"/>
                </a:lnTo>
                <a:lnTo>
                  <a:pt x="518" y="1618"/>
                </a:lnTo>
                <a:lnTo>
                  <a:pt x="552" y="1656"/>
                </a:lnTo>
                <a:lnTo>
                  <a:pt x="622" y="1693"/>
                </a:lnTo>
                <a:lnTo>
                  <a:pt x="622" y="1656"/>
                </a:lnTo>
                <a:lnTo>
                  <a:pt x="622" y="1618"/>
                </a:lnTo>
                <a:lnTo>
                  <a:pt x="655" y="1618"/>
                </a:lnTo>
                <a:lnTo>
                  <a:pt x="689" y="1581"/>
                </a:lnTo>
                <a:lnTo>
                  <a:pt x="725" y="1581"/>
                </a:lnTo>
                <a:lnTo>
                  <a:pt x="725" y="1618"/>
                </a:lnTo>
                <a:lnTo>
                  <a:pt x="759" y="1656"/>
                </a:lnTo>
                <a:lnTo>
                  <a:pt x="793" y="1618"/>
                </a:lnTo>
                <a:lnTo>
                  <a:pt x="862" y="1581"/>
                </a:lnTo>
                <a:lnTo>
                  <a:pt x="931" y="1542"/>
                </a:lnTo>
                <a:lnTo>
                  <a:pt x="931" y="1505"/>
                </a:lnTo>
                <a:lnTo>
                  <a:pt x="966" y="1467"/>
                </a:lnTo>
                <a:lnTo>
                  <a:pt x="1001" y="1467"/>
                </a:lnTo>
                <a:lnTo>
                  <a:pt x="1034" y="1467"/>
                </a:lnTo>
                <a:lnTo>
                  <a:pt x="1034" y="1542"/>
                </a:lnTo>
                <a:lnTo>
                  <a:pt x="1138" y="1505"/>
                </a:lnTo>
                <a:lnTo>
                  <a:pt x="1138" y="1467"/>
                </a:lnTo>
                <a:lnTo>
                  <a:pt x="1138" y="1429"/>
                </a:lnTo>
                <a:lnTo>
                  <a:pt x="1173" y="1467"/>
                </a:lnTo>
                <a:lnTo>
                  <a:pt x="1241" y="1542"/>
                </a:lnTo>
                <a:lnTo>
                  <a:pt x="1277" y="1581"/>
                </a:lnTo>
                <a:lnTo>
                  <a:pt x="1310" y="1581"/>
                </a:lnTo>
                <a:lnTo>
                  <a:pt x="1346" y="1581"/>
                </a:lnTo>
                <a:lnTo>
                  <a:pt x="1346" y="1542"/>
                </a:lnTo>
                <a:lnTo>
                  <a:pt x="1346" y="1505"/>
                </a:lnTo>
                <a:lnTo>
                  <a:pt x="1379" y="1505"/>
                </a:lnTo>
                <a:lnTo>
                  <a:pt x="1414" y="1542"/>
                </a:lnTo>
                <a:lnTo>
                  <a:pt x="1414" y="1618"/>
                </a:lnTo>
                <a:lnTo>
                  <a:pt x="1483" y="1581"/>
                </a:lnTo>
                <a:lnTo>
                  <a:pt x="1517" y="1581"/>
                </a:lnTo>
                <a:lnTo>
                  <a:pt x="1656" y="1581"/>
                </a:lnTo>
                <a:lnTo>
                  <a:pt x="1689" y="1581"/>
                </a:lnTo>
                <a:lnTo>
                  <a:pt x="1726" y="1618"/>
                </a:lnTo>
                <a:lnTo>
                  <a:pt x="1759" y="1656"/>
                </a:lnTo>
                <a:lnTo>
                  <a:pt x="1793" y="1693"/>
                </a:lnTo>
                <a:lnTo>
                  <a:pt x="1863" y="1693"/>
                </a:lnTo>
                <a:lnTo>
                  <a:pt x="1896" y="1731"/>
                </a:lnTo>
                <a:lnTo>
                  <a:pt x="1931" y="1731"/>
                </a:lnTo>
                <a:lnTo>
                  <a:pt x="2001" y="1731"/>
                </a:lnTo>
                <a:lnTo>
                  <a:pt x="2034" y="1770"/>
                </a:lnTo>
                <a:lnTo>
                  <a:pt x="2034" y="1806"/>
                </a:lnTo>
                <a:lnTo>
                  <a:pt x="2001" y="1806"/>
                </a:lnTo>
                <a:lnTo>
                  <a:pt x="1966" y="1844"/>
                </a:lnTo>
                <a:lnTo>
                  <a:pt x="1931" y="1881"/>
                </a:lnTo>
                <a:lnTo>
                  <a:pt x="2001" y="1881"/>
                </a:lnTo>
                <a:lnTo>
                  <a:pt x="2138" y="1881"/>
                </a:lnTo>
                <a:lnTo>
                  <a:pt x="2173" y="1881"/>
                </a:lnTo>
                <a:lnTo>
                  <a:pt x="2276" y="1881"/>
                </a:lnTo>
                <a:lnTo>
                  <a:pt x="2311" y="1881"/>
                </a:lnTo>
                <a:lnTo>
                  <a:pt x="2381" y="1881"/>
                </a:lnTo>
                <a:lnTo>
                  <a:pt x="2448" y="1920"/>
                </a:lnTo>
                <a:lnTo>
                  <a:pt x="2483" y="1920"/>
                </a:lnTo>
                <a:lnTo>
                  <a:pt x="2518" y="1956"/>
                </a:lnTo>
                <a:lnTo>
                  <a:pt x="2551" y="1956"/>
                </a:lnTo>
                <a:lnTo>
                  <a:pt x="2587" y="1995"/>
                </a:lnTo>
                <a:lnTo>
                  <a:pt x="2587" y="2032"/>
                </a:lnTo>
                <a:lnTo>
                  <a:pt x="2621" y="2032"/>
                </a:lnTo>
                <a:lnTo>
                  <a:pt x="2656" y="2032"/>
                </a:lnTo>
                <a:lnTo>
                  <a:pt x="2656" y="1995"/>
                </a:lnTo>
                <a:lnTo>
                  <a:pt x="2656" y="1956"/>
                </a:lnTo>
                <a:lnTo>
                  <a:pt x="2656" y="1881"/>
                </a:lnTo>
                <a:lnTo>
                  <a:pt x="2690" y="1881"/>
                </a:lnTo>
                <a:lnTo>
                  <a:pt x="2725" y="1920"/>
                </a:lnTo>
                <a:lnTo>
                  <a:pt x="2760" y="1881"/>
                </a:lnTo>
                <a:lnTo>
                  <a:pt x="2793" y="1844"/>
                </a:lnTo>
                <a:lnTo>
                  <a:pt x="2828" y="1806"/>
                </a:lnTo>
                <a:lnTo>
                  <a:pt x="2863" y="1806"/>
                </a:lnTo>
                <a:lnTo>
                  <a:pt x="2897" y="1844"/>
                </a:lnTo>
                <a:lnTo>
                  <a:pt x="2932" y="1881"/>
                </a:lnTo>
                <a:lnTo>
                  <a:pt x="2932" y="1920"/>
                </a:lnTo>
                <a:lnTo>
                  <a:pt x="3000" y="1920"/>
                </a:lnTo>
                <a:lnTo>
                  <a:pt x="3035" y="1920"/>
                </a:lnTo>
                <a:lnTo>
                  <a:pt x="3069" y="1920"/>
                </a:lnTo>
                <a:lnTo>
                  <a:pt x="3104" y="1956"/>
                </a:lnTo>
                <a:lnTo>
                  <a:pt x="3173" y="1956"/>
                </a:lnTo>
                <a:lnTo>
                  <a:pt x="3207" y="1956"/>
                </a:lnTo>
                <a:lnTo>
                  <a:pt x="3242" y="1956"/>
                </a:lnTo>
                <a:lnTo>
                  <a:pt x="3277" y="1920"/>
                </a:lnTo>
                <a:lnTo>
                  <a:pt x="3346" y="1881"/>
                </a:lnTo>
                <a:lnTo>
                  <a:pt x="3346" y="1920"/>
                </a:lnTo>
                <a:lnTo>
                  <a:pt x="3380" y="1920"/>
                </a:lnTo>
                <a:lnTo>
                  <a:pt x="3415" y="1956"/>
                </a:lnTo>
                <a:lnTo>
                  <a:pt x="3415" y="1995"/>
                </a:lnTo>
                <a:lnTo>
                  <a:pt x="3448" y="2032"/>
                </a:lnTo>
                <a:lnTo>
                  <a:pt x="3484" y="2032"/>
                </a:lnTo>
                <a:lnTo>
                  <a:pt x="3484" y="1995"/>
                </a:lnTo>
                <a:lnTo>
                  <a:pt x="3484" y="1920"/>
                </a:lnTo>
                <a:lnTo>
                  <a:pt x="3518" y="1881"/>
                </a:lnTo>
                <a:lnTo>
                  <a:pt x="3587" y="1806"/>
                </a:lnTo>
                <a:lnTo>
                  <a:pt x="3622" y="1770"/>
                </a:lnTo>
                <a:lnTo>
                  <a:pt x="3552" y="1770"/>
                </a:lnTo>
                <a:lnTo>
                  <a:pt x="3518" y="1770"/>
                </a:lnTo>
                <a:lnTo>
                  <a:pt x="3552" y="1693"/>
                </a:lnTo>
                <a:lnTo>
                  <a:pt x="3587" y="1656"/>
                </a:lnTo>
                <a:lnTo>
                  <a:pt x="3518" y="1656"/>
                </a:lnTo>
                <a:lnTo>
                  <a:pt x="3518" y="1618"/>
                </a:lnTo>
                <a:lnTo>
                  <a:pt x="3484" y="1618"/>
                </a:lnTo>
                <a:lnTo>
                  <a:pt x="3484" y="1542"/>
                </a:lnTo>
                <a:lnTo>
                  <a:pt x="3448" y="1505"/>
                </a:lnTo>
                <a:lnTo>
                  <a:pt x="3484" y="1467"/>
                </a:lnTo>
                <a:lnTo>
                  <a:pt x="3484" y="1429"/>
                </a:lnTo>
                <a:lnTo>
                  <a:pt x="3552" y="1392"/>
                </a:lnTo>
                <a:lnTo>
                  <a:pt x="3587" y="1355"/>
                </a:lnTo>
                <a:lnTo>
                  <a:pt x="3587" y="1316"/>
                </a:lnTo>
                <a:lnTo>
                  <a:pt x="3725" y="1467"/>
                </a:lnTo>
                <a:lnTo>
                  <a:pt x="3759" y="1505"/>
                </a:lnTo>
                <a:lnTo>
                  <a:pt x="3828" y="1542"/>
                </a:lnTo>
                <a:lnTo>
                  <a:pt x="3828" y="1581"/>
                </a:lnTo>
                <a:lnTo>
                  <a:pt x="3864" y="1618"/>
                </a:lnTo>
                <a:lnTo>
                  <a:pt x="3828" y="1618"/>
                </a:lnTo>
                <a:lnTo>
                  <a:pt x="3793" y="1656"/>
                </a:lnTo>
                <a:lnTo>
                  <a:pt x="3759" y="1656"/>
                </a:lnTo>
                <a:lnTo>
                  <a:pt x="3725" y="1693"/>
                </a:lnTo>
                <a:lnTo>
                  <a:pt x="3759" y="1731"/>
                </a:lnTo>
                <a:lnTo>
                  <a:pt x="3793" y="1731"/>
                </a:lnTo>
                <a:lnTo>
                  <a:pt x="3828" y="1731"/>
                </a:lnTo>
                <a:lnTo>
                  <a:pt x="3828" y="1770"/>
                </a:lnTo>
                <a:lnTo>
                  <a:pt x="3828" y="1881"/>
                </a:lnTo>
                <a:lnTo>
                  <a:pt x="3864" y="1881"/>
                </a:lnTo>
                <a:lnTo>
                  <a:pt x="3897" y="1881"/>
                </a:lnTo>
                <a:lnTo>
                  <a:pt x="3897" y="1844"/>
                </a:lnTo>
                <a:lnTo>
                  <a:pt x="3932" y="1770"/>
                </a:lnTo>
                <a:lnTo>
                  <a:pt x="3967" y="1806"/>
                </a:lnTo>
                <a:lnTo>
                  <a:pt x="4035" y="1806"/>
                </a:lnTo>
                <a:lnTo>
                  <a:pt x="4035" y="1844"/>
                </a:lnTo>
                <a:lnTo>
                  <a:pt x="4035" y="1920"/>
                </a:lnTo>
                <a:lnTo>
                  <a:pt x="4001" y="1956"/>
                </a:lnTo>
                <a:lnTo>
                  <a:pt x="4035" y="1995"/>
                </a:lnTo>
                <a:lnTo>
                  <a:pt x="4035" y="2032"/>
                </a:lnTo>
                <a:lnTo>
                  <a:pt x="4070" y="2070"/>
                </a:lnTo>
                <a:lnTo>
                  <a:pt x="4138" y="2070"/>
                </a:lnTo>
                <a:lnTo>
                  <a:pt x="4173" y="2032"/>
                </a:lnTo>
                <a:lnTo>
                  <a:pt x="4173" y="1995"/>
                </a:lnTo>
                <a:lnTo>
                  <a:pt x="4173" y="1920"/>
                </a:lnTo>
                <a:lnTo>
                  <a:pt x="4173" y="1881"/>
                </a:lnTo>
                <a:lnTo>
                  <a:pt x="4173" y="1844"/>
                </a:lnTo>
                <a:lnTo>
                  <a:pt x="4207" y="1806"/>
                </a:lnTo>
                <a:lnTo>
                  <a:pt x="4242" y="1806"/>
                </a:lnTo>
                <a:lnTo>
                  <a:pt x="4242" y="1770"/>
                </a:lnTo>
                <a:lnTo>
                  <a:pt x="4207" y="1731"/>
                </a:lnTo>
                <a:lnTo>
                  <a:pt x="4207" y="1693"/>
                </a:lnTo>
                <a:lnTo>
                  <a:pt x="4207" y="1656"/>
                </a:lnTo>
                <a:lnTo>
                  <a:pt x="4242" y="1656"/>
                </a:lnTo>
                <a:lnTo>
                  <a:pt x="4277" y="1656"/>
                </a:lnTo>
                <a:lnTo>
                  <a:pt x="4310" y="1618"/>
                </a:lnTo>
                <a:lnTo>
                  <a:pt x="4346" y="1656"/>
                </a:lnTo>
                <a:lnTo>
                  <a:pt x="4414" y="1656"/>
                </a:lnTo>
                <a:lnTo>
                  <a:pt x="4449" y="1656"/>
                </a:lnTo>
                <a:lnTo>
                  <a:pt x="4484" y="1693"/>
                </a:lnTo>
                <a:lnTo>
                  <a:pt x="4449" y="1693"/>
                </a:lnTo>
                <a:lnTo>
                  <a:pt x="4449" y="1731"/>
                </a:lnTo>
                <a:lnTo>
                  <a:pt x="4519" y="1731"/>
                </a:lnTo>
                <a:lnTo>
                  <a:pt x="4552" y="1731"/>
                </a:lnTo>
                <a:lnTo>
                  <a:pt x="4519" y="1806"/>
                </a:lnTo>
                <a:lnTo>
                  <a:pt x="4519" y="1844"/>
                </a:lnTo>
                <a:lnTo>
                  <a:pt x="4519" y="1881"/>
                </a:lnTo>
                <a:lnTo>
                  <a:pt x="4519" y="1956"/>
                </a:lnTo>
                <a:lnTo>
                  <a:pt x="4519" y="2032"/>
                </a:lnTo>
                <a:lnTo>
                  <a:pt x="4484" y="2070"/>
                </a:lnTo>
                <a:lnTo>
                  <a:pt x="4449" y="2107"/>
                </a:lnTo>
                <a:lnTo>
                  <a:pt x="4380" y="2107"/>
                </a:lnTo>
                <a:lnTo>
                  <a:pt x="4346" y="2070"/>
                </a:lnTo>
                <a:lnTo>
                  <a:pt x="4346" y="2107"/>
                </a:lnTo>
                <a:lnTo>
                  <a:pt x="4310" y="2145"/>
                </a:lnTo>
                <a:lnTo>
                  <a:pt x="4277" y="2145"/>
                </a:lnTo>
                <a:lnTo>
                  <a:pt x="4277" y="2070"/>
                </a:lnTo>
                <a:lnTo>
                  <a:pt x="4242" y="2070"/>
                </a:lnTo>
                <a:lnTo>
                  <a:pt x="4207" y="2107"/>
                </a:lnTo>
                <a:lnTo>
                  <a:pt x="4207" y="2145"/>
                </a:lnTo>
                <a:lnTo>
                  <a:pt x="4173" y="2145"/>
                </a:lnTo>
                <a:lnTo>
                  <a:pt x="4173" y="2182"/>
                </a:lnTo>
                <a:lnTo>
                  <a:pt x="4138" y="2221"/>
                </a:lnTo>
                <a:lnTo>
                  <a:pt x="4070" y="2257"/>
                </a:lnTo>
                <a:lnTo>
                  <a:pt x="4035" y="2221"/>
                </a:lnTo>
                <a:lnTo>
                  <a:pt x="4035" y="2257"/>
                </a:lnTo>
                <a:lnTo>
                  <a:pt x="4035" y="2296"/>
                </a:lnTo>
                <a:lnTo>
                  <a:pt x="4035" y="2333"/>
                </a:lnTo>
                <a:lnTo>
                  <a:pt x="4001" y="2371"/>
                </a:lnTo>
                <a:lnTo>
                  <a:pt x="4001" y="2410"/>
                </a:lnTo>
                <a:lnTo>
                  <a:pt x="3967" y="2446"/>
                </a:lnTo>
                <a:lnTo>
                  <a:pt x="3932" y="2446"/>
                </a:lnTo>
                <a:lnTo>
                  <a:pt x="3897" y="2446"/>
                </a:lnTo>
                <a:lnTo>
                  <a:pt x="3864" y="2521"/>
                </a:lnTo>
                <a:lnTo>
                  <a:pt x="3828" y="2560"/>
                </a:lnTo>
                <a:lnTo>
                  <a:pt x="3793" y="2596"/>
                </a:lnTo>
                <a:lnTo>
                  <a:pt x="3828" y="2634"/>
                </a:lnTo>
                <a:lnTo>
                  <a:pt x="3793" y="2673"/>
                </a:lnTo>
                <a:lnTo>
                  <a:pt x="3793" y="2710"/>
                </a:lnTo>
                <a:lnTo>
                  <a:pt x="3759" y="2710"/>
                </a:lnTo>
                <a:lnTo>
                  <a:pt x="3690" y="2747"/>
                </a:lnTo>
                <a:lnTo>
                  <a:pt x="3655" y="2747"/>
                </a:lnTo>
                <a:lnTo>
                  <a:pt x="3622" y="2784"/>
                </a:lnTo>
                <a:lnTo>
                  <a:pt x="3622" y="2823"/>
                </a:lnTo>
                <a:lnTo>
                  <a:pt x="3587" y="2860"/>
                </a:lnTo>
                <a:lnTo>
                  <a:pt x="3552" y="2897"/>
                </a:lnTo>
                <a:lnTo>
                  <a:pt x="3518" y="2974"/>
                </a:lnTo>
                <a:lnTo>
                  <a:pt x="3484" y="3048"/>
                </a:lnTo>
                <a:lnTo>
                  <a:pt x="3484" y="3125"/>
                </a:lnTo>
                <a:lnTo>
                  <a:pt x="3518" y="3161"/>
                </a:lnTo>
                <a:lnTo>
                  <a:pt x="3552" y="3161"/>
                </a:lnTo>
                <a:lnTo>
                  <a:pt x="3587" y="3199"/>
                </a:lnTo>
                <a:lnTo>
                  <a:pt x="3587" y="3236"/>
                </a:lnTo>
                <a:lnTo>
                  <a:pt x="3622" y="3311"/>
                </a:lnTo>
                <a:lnTo>
                  <a:pt x="3655" y="3387"/>
                </a:lnTo>
                <a:lnTo>
                  <a:pt x="3655" y="3425"/>
                </a:lnTo>
                <a:lnTo>
                  <a:pt x="3690" y="3387"/>
                </a:lnTo>
                <a:lnTo>
                  <a:pt x="3725" y="3387"/>
                </a:lnTo>
                <a:lnTo>
                  <a:pt x="3759" y="3387"/>
                </a:lnTo>
                <a:lnTo>
                  <a:pt x="3793" y="3387"/>
                </a:lnTo>
                <a:lnTo>
                  <a:pt x="3793" y="3425"/>
                </a:lnTo>
                <a:lnTo>
                  <a:pt x="3864" y="3462"/>
                </a:lnTo>
                <a:lnTo>
                  <a:pt x="3932" y="3537"/>
                </a:lnTo>
                <a:lnTo>
                  <a:pt x="3967" y="3537"/>
                </a:lnTo>
                <a:lnTo>
                  <a:pt x="3967" y="3613"/>
                </a:lnTo>
                <a:lnTo>
                  <a:pt x="4070" y="3613"/>
                </a:lnTo>
                <a:lnTo>
                  <a:pt x="4138" y="3613"/>
                </a:lnTo>
                <a:lnTo>
                  <a:pt x="4173" y="3613"/>
                </a:lnTo>
                <a:lnTo>
                  <a:pt x="4277" y="3651"/>
                </a:lnTo>
                <a:lnTo>
                  <a:pt x="4346" y="3651"/>
                </a:lnTo>
                <a:lnTo>
                  <a:pt x="4380" y="3688"/>
                </a:lnTo>
                <a:lnTo>
                  <a:pt x="4380" y="3726"/>
                </a:lnTo>
                <a:lnTo>
                  <a:pt x="4380" y="3801"/>
                </a:lnTo>
                <a:lnTo>
                  <a:pt x="4449" y="3876"/>
                </a:lnTo>
                <a:lnTo>
                  <a:pt x="4484" y="3990"/>
                </a:lnTo>
                <a:lnTo>
                  <a:pt x="4552" y="4065"/>
                </a:lnTo>
                <a:lnTo>
                  <a:pt x="4587" y="4102"/>
                </a:lnTo>
                <a:lnTo>
                  <a:pt x="4622" y="4140"/>
                </a:lnTo>
                <a:lnTo>
                  <a:pt x="4656" y="4102"/>
                </a:lnTo>
                <a:lnTo>
                  <a:pt x="4689" y="4065"/>
                </a:lnTo>
                <a:lnTo>
                  <a:pt x="4656" y="4027"/>
                </a:lnTo>
                <a:lnTo>
                  <a:pt x="4656" y="3951"/>
                </a:lnTo>
                <a:lnTo>
                  <a:pt x="4622" y="3763"/>
                </a:lnTo>
                <a:lnTo>
                  <a:pt x="4656" y="3726"/>
                </a:lnTo>
                <a:lnTo>
                  <a:pt x="4689" y="3688"/>
                </a:lnTo>
                <a:lnTo>
                  <a:pt x="4759" y="3613"/>
                </a:lnTo>
                <a:lnTo>
                  <a:pt x="4759" y="3576"/>
                </a:lnTo>
                <a:lnTo>
                  <a:pt x="4759" y="3537"/>
                </a:lnTo>
                <a:lnTo>
                  <a:pt x="4759" y="3425"/>
                </a:lnTo>
                <a:lnTo>
                  <a:pt x="4759" y="3349"/>
                </a:lnTo>
                <a:lnTo>
                  <a:pt x="4726" y="3311"/>
                </a:lnTo>
                <a:lnTo>
                  <a:pt x="4726" y="3236"/>
                </a:lnTo>
                <a:lnTo>
                  <a:pt x="4689" y="3199"/>
                </a:lnTo>
                <a:lnTo>
                  <a:pt x="4726" y="3125"/>
                </a:lnTo>
                <a:lnTo>
                  <a:pt x="4726" y="3048"/>
                </a:lnTo>
                <a:lnTo>
                  <a:pt x="4726" y="3011"/>
                </a:lnTo>
                <a:lnTo>
                  <a:pt x="4726" y="2897"/>
                </a:lnTo>
                <a:lnTo>
                  <a:pt x="4726" y="2747"/>
                </a:lnTo>
                <a:lnTo>
                  <a:pt x="4759" y="2710"/>
                </a:lnTo>
                <a:lnTo>
                  <a:pt x="4759" y="2673"/>
                </a:lnTo>
                <a:lnTo>
                  <a:pt x="4793" y="2673"/>
                </a:lnTo>
                <a:lnTo>
                  <a:pt x="4828" y="2710"/>
                </a:lnTo>
                <a:lnTo>
                  <a:pt x="4863" y="2710"/>
                </a:lnTo>
                <a:lnTo>
                  <a:pt x="4863" y="2747"/>
                </a:lnTo>
                <a:lnTo>
                  <a:pt x="4932" y="2747"/>
                </a:lnTo>
                <a:lnTo>
                  <a:pt x="5001" y="2710"/>
                </a:lnTo>
                <a:lnTo>
                  <a:pt x="5069" y="2710"/>
                </a:lnTo>
                <a:lnTo>
                  <a:pt x="5139" y="2747"/>
                </a:lnTo>
                <a:lnTo>
                  <a:pt x="5207" y="2784"/>
                </a:lnTo>
                <a:lnTo>
                  <a:pt x="5242" y="2784"/>
                </a:lnTo>
                <a:lnTo>
                  <a:pt x="5277" y="2784"/>
                </a:lnTo>
                <a:lnTo>
                  <a:pt x="5277" y="2860"/>
                </a:lnTo>
                <a:lnTo>
                  <a:pt x="5311" y="2897"/>
                </a:lnTo>
                <a:lnTo>
                  <a:pt x="5345" y="2897"/>
                </a:lnTo>
                <a:lnTo>
                  <a:pt x="5381" y="2860"/>
                </a:lnTo>
                <a:lnTo>
                  <a:pt x="5381" y="3011"/>
                </a:lnTo>
                <a:lnTo>
                  <a:pt x="5381" y="3048"/>
                </a:lnTo>
                <a:lnTo>
                  <a:pt x="5381" y="3125"/>
                </a:lnTo>
                <a:lnTo>
                  <a:pt x="5448" y="3199"/>
                </a:lnTo>
                <a:lnTo>
                  <a:pt x="5518" y="3236"/>
                </a:lnTo>
                <a:lnTo>
                  <a:pt x="5552" y="3236"/>
                </a:lnTo>
                <a:lnTo>
                  <a:pt x="5587" y="3236"/>
                </a:lnTo>
                <a:lnTo>
                  <a:pt x="5587" y="3199"/>
                </a:lnTo>
                <a:lnTo>
                  <a:pt x="5622" y="3161"/>
                </a:lnTo>
                <a:lnTo>
                  <a:pt x="5622" y="3125"/>
                </a:lnTo>
                <a:lnTo>
                  <a:pt x="5691" y="3048"/>
                </a:lnTo>
                <a:lnTo>
                  <a:pt x="5725" y="2935"/>
                </a:lnTo>
                <a:lnTo>
                  <a:pt x="5725" y="2974"/>
                </a:lnTo>
                <a:lnTo>
                  <a:pt x="5725" y="3011"/>
                </a:lnTo>
                <a:lnTo>
                  <a:pt x="5760" y="3086"/>
                </a:lnTo>
                <a:lnTo>
                  <a:pt x="5760" y="3125"/>
                </a:lnTo>
                <a:lnTo>
                  <a:pt x="5793" y="3125"/>
                </a:lnTo>
                <a:lnTo>
                  <a:pt x="5829" y="3161"/>
                </a:lnTo>
                <a:lnTo>
                  <a:pt x="5829" y="3199"/>
                </a:lnTo>
                <a:lnTo>
                  <a:pt x="5863" y="3236"/>
                </a:lnTo>
                <a:lnTo>
                  <a:pt x="5863" y="3275"/>
                </a:lnTo>
                <a:lnTo>
                  <a:pt x="5897" y="3311"/>
                </a:lnTo>
                <a:lnTo>
                  <a:pt x="5932" y="3387"/>
                </a:lnTo>
                <a:lnTo>
                  <a:pt x="5966" y="3425"/>
                </a:lnTo>
                <a:lnTo>
                  <a:pt x="5966" y="3462"/>
                </a:lnTo>
                <a:lnTo>
                  <a:pt x="5966" y="3537"/>
                </a:lnTo>
                <a:lnTo>
                  <a:pt x="6000" y="3576"/>
                </a:lnTo>
                <a:lnTo>
                  <a:pt x="6036" y="3576"/>
                </a:lnTo>
                <a:lnTo>
                  <a:pt x="6105" y="3651"/>
                </a:lnTo>
                <a:lnTo>
                  <a:pt x="6173" y="3688"/>
                </a:lnTo>
                <a:lnTo>
                  <a:pt x="6208" y="3726"/>
                </a:lnTo>
                <a:lnTo>
                  <a:pt x="6243" y="3726"/>
                </a:lnTo>
                <a:lnTo>
                  <a:pt x="6243" y="3763"/>
                </a:lnTo>
                <a:lnTo>
                  <a:pt x="6208" y="3801"/>
                </a:lnTo>
                <a:lnTo>
                  <a:pt x="6173" y="3801"/>
                </a:lnTo>
                <a:lnTo>
                  <a:pt x="6139" y="3839"/>
                </a:lnTo>
                <a:lnTo>
                  <a:pt x="6105" y="3876"/>
                </a:lnTo>
                <a:lnTo>
                  <a:pt x="6105" y="3915"/>
                </a:lnTo>
                <a:lnTo>
                  <a:pt x="6139" y="3876"/>
                </a:lnTo>
                <a:lnTo>
                  <a:pt x="6243" y="3839"/>
                </a:lnTo>
                <a:lnTo>
                  <a:pt x="6277" y="3801"/>
                </a:lnTo>
                <a:lnTo>
                  <a:pt x="6311" y="3801"/>
                </a:lnTo>
                <a:lnTo>
                  <a:pt x="6311" y="3839"/>
                </a:lnTo>
                <a:lnTo>
                  <a:pt x="6311" y="3876"/>
                </a:lnTo>
                <a:lnTo>
                  <a:pt x="6345" y="3876"/>
                </a:lnTo>
                <a:lnTo>
                  <a:pt x="6380" y="3915"/>
                </a:lnTo>
                <a:lnTo>
                  <a:pt x="6380" y="3951"/>
                </a:lnTo>
                <a:lnTo>
                  <a:pt x="6345" y="4027"/>
                </a:lnTo>
                <a:lnTo>
                  <a:pt x="6311" y="4065"/>
                </a:lnTo>
                <a:lnTo>
                  <a:pt x="6277" y="4065"/>
                </a:lnTo>
                <a:lnTo>
                  <a:pt x="6173" y="4102"/>
                </a:lnTo>
                <a:lnTo>
                  <a:pt x="6173" y="4140"/>
                </a:lnTo>
                <a:lnTo>
                  <a:pt x="6139" y="4177"/>
                </a:lnTo>
                <a:lnTo>
                  <a:pt x="6105" y="4253"/>
                </a:lnTo>
                <a:lnTo>
                  <a:pt x="6036" y="4253"/>
                </a:lnTo>
                <a:lnTo>
                  <a:pt x="5966" y="4253"/>
                </a:lnTo>
                <a:lnTo>
                  <a:pt x="5932" y="4216"/>
                </a:lnTo>
                <a:lnTo>
                  <a:pt x="5863" y="4253"/>
                </a:lnTo>
                <a:lnTo>
                  <a:pt x="5829" y="4253"/>
                </a:lnTo>
                <a:lnTo>
                  <a:pt x="5793" y="4216"/>
                </a:lnTo>
                <a:lnTo>
                  <a:pt x="5725" y="4216"/>
                </a:lnTo>
                <a:lnTo>
                  <a:pt x="5656" y="4216"/>
                </a:lnTo>
                <a:lnTo>
                  <a:pt x="5587" y="4253"/>
                </a:lnTo>
                <a:lnTo>
                  <a:pt x="5552" y="4291"/>
                </a:lnTo>
                <a:lnTo>
                  <a:pt x="5518" y="4329"/>
                </a:lnTo>
                <a:lnTo>
                  <a:pt x="5448" y="4403"/>
                </a:lnTo>
                <a:lnTo>
                  <a:pt x="5381" y="4441"/>
                </a:lnTo>
                <a:lnTo>
                  <a:pt x="5381" y="4480"/>
                </a:lnTo>
                <a:lnTo>
                  <a:pt x="5381" y="4516"/>
                </a:lnTo>
                <a:lnTo>
                  <a:pt x="5381" y="4554"/>
                </a:lnTo>
                <a:lnTo>
                  <a:pt x="5414" y="4480"/>
                </a:lnTo>
                <a:lnTo>
                  <a:pt x="5552" y="4441"/>
                </a:lnTo>
                <a:lnTo>
                  <a:pt x="5552" y="4403"/>
                </a:lnTo>
                <a:lnTo>
                  <a:pt x="5587" y="4403"/>
                </a:lnTo>
                <a:lnTo>
                  <a:pt x="5691" y="4366"/>
                </a:lnTo>
                <a:lnTo>
                  <a:pt x="5760" y="4366"/>
                </a:lnTo>
                <a:lnTo>
                  <a:pt x="5793" y="4403"/>
                </a:lnTo>
                <a:lnTo>
                  <a:pt x="5760" y="4480"/>
                </a:lnTo>
                <a:lnTo>
                  <a:pt x="5725" y="4480"/>
                </a:lnTo>
                <a:lnTo>
                  <a:pt x="5691" y="4516"/>
                </a:lnTo>
                <a:lnTo>
                  <a:pt x="5656" y="4480"/>
                </a:lnTo>
                <a:lnTo>
                  <a:pt x="5656" y="4516"/>
                </a:lnTo>
                <a:lnTo>
                  <a:pt x="5691" y="4516"/>
                </a:lnTo>
                <a:lnTo>
                  <a:pt x="5725" y="4554"/>
                </a:lnTo>
                <a:lnTo>
                  <a:pt x="5725" y="4630"/>
                </a:lnTo>
                <a:lnTo>
                  <a:pt x="5725" y="4666"/>
                </a:lnTo>
                <a:lnTo>
                  <a:pt x="5760" y="4704"/>
                </a:lnTo>
                <a:lnTo>
                  <a:pt x="5793" y="4780"/>
                </a:lnTo>
                <a:lnTo>
                  <a:pt x="5897" y="4780"/>
                </a:lnTo>
                <a:lnTo>
                  <a:pt x="5932" y="4818"/>
                </a:lnTo>
                <a:lnTo>
                  <a:pt x="5966" y="4780"/>
                </a:lnTo>
                <a:lnTo>
                  <a:pt x="5966" y="4818"/>
                </a:lnTo>
                <a:lnTo>
                  <a:pt x="5966" y="4854"/>
                </a:lnTo>
                <a:lnTo>
                  <a:pt x="5932" y="4854"/>
                </a:lnTo>
                <a:lnTo>
                  <a:pt x="5863" y="4894"/>
                </a:lnTo>
                <a:lnTo>
                  <a:pt x="5793" y="4931"/>
                </a:lnTo>
                <a:lnTo>
                  <a:pt x="5725" y="4968"/>
                </a:lnTo>
                <a:lnTo>
                  <a:pt x="5691" y="5006"/>
                </a:lnTo>
                <a:lnTo>
                  <a:pt x="5656" y="5006"/>
                </a:lnTo>
                <a:lnTo>
                  <a:pt x="5622" y="4968"/>
                </a:lnTo>
                <a:lnTo>
                  <a:pt x="5656" y="4931"/>
                </a:lnTo>
                <a:lnTo>
                  <a:pt x="5691" y="4894"/>
                </a:lnTo>
                <a:lnTo>
                  <a:pt x="5725" y="4854"/>
                </a:lnTo>
                <a:lnTo>
                  <a:pt x="5760" y="4854"/>
                </a:lnTo>
                <a:lnTo>
                  <a:pt x="5793" y="4818"/>
                </a:lnTo>
                <a:lnTo>
                  <a:pt x="5725" y="4818"/>
                </a:lnTo>
                <a:lnTo>
                  <a:pt x="5725" y="4780"/>
                </a:lnTo>
                <a:lnTo>
                  <a:pt x="5691" y="4818"/>
                </a:lnTo>
                <a:lnTo>
                  <a:pt x="5656" y="4818"/>
                </a:lnTo>
                <a:lnTo>
                  <a:pt x="5622" y="4854"/>
                </a:lnTo>
                <a:lnTo>
                  <a:pt x="5587" y="4818"/>
                </a:lnTo>
                <a:lnTo>
                  <a:pt x="5587" y="4780"/>
                </a:lnTo>
                <a:lnTo>
                  <a:pt x="5552" y="4704"/>
                </a:lnTo>
                <a:lnTo>
                  <a:pt x="5518" y="4630"/>
                </a:lnTo>
                <a:lnTo>
                  <a:pt x="5484" y="4592"/>
                </a:lnTo>
                <a:lnTo>
                  <a:pt x="5448" y="4630"/>
                </a:lnTo>
                <a:lnTo>
                  <a:pt x="5414" y="4630"/>
                </a:lnTo>
                <a:lnTo>
                  <a:pt x="5381" y="4666"/>
                </a:lnTo>
                <a:lnTo>
                  <a:pt x="5345" y="4704"/>
                </a:lnTo>
                <a:lnTo>
                  <a:pt x="5277" y="4743"/>
                </a:lnTo>
                <a:lnTo>
                  <a:pt x="5277" y="4780"/>
                </a:lnTo>
                <a:lnTo>
                  <a:pt x="5242" y="4780"/>
                </a:lnTo>
                <a:lnTo>
                  <a:pt x="5105" y="4780"/>
                </a:lnTo>
                <a:lnTo>
                  <a:pt x="5001" y="4818"/>
                </a:lnTo>
                <a:lnTo>
                  <a:pt x="4965" y="4818"/>
                </a:lnTo>
                <a:lnTo>
                  <a:pt x="4932" y="4818"/>
                </a:lnTo>
                <a:lnTo>
                  <a:pt x="4897" y="4818"/>
                </a:lnTo>
                <a:lnTo>
                  <a:pt x="4897" y="4854"/>
                </a:lnTo>
                <a:lnTo>
                  <a:pt x="4863" y="4931"/>
                </a:lnTo>
                <a:lnTo>
                  <a:pt x="4793" y="4968"/>
                </a:lnTo>
                <a:lnTo>
                  <a:pt x="4726" y="5006"/>
                </a:lnTo>
                <a:lnTo>
                  <a:pt x="4689" y="5006"/>
                </a:lnTo>
                <a:lnTo>
                  <a:pt x="4622" y="5006"/>
                </a:lnTo>
                <a:lnTo>
                  <a:pt x="4622" y="5044"/>
                </a:lnTo>
                <a:lnTo>
                  <a:pt x="4656" y="5044"/>
                </a:lnTo>
                <a:lnTo>
                  <a:pt x="4622" y="5119"/>
                </a:lnTo>
                <a:lnTo>
                  <a:pt x="4552" y="5119"/>
                </a:lnTo>
                <a:lnTo>
                  <a:pt x="4484" y="5119"/>
                </a:lnTo>
                <a:lnTo>
                  <a:pt x="4519" y="5119"/>
                </a:lnTo>
                <a:lnTo>
                  <a:pt x="4484" y="5119"/>
                </a:lnTo>
                <a:lnTo>
                  <a:pt x="4484" y="5156"/>
                </a:lnTo>
                <a:lnTo>
                  <a:pt x="4449" y="5156"/>
                </a:lnTo>
                <a:lnTo>
                  <a:pt x="4449" y="5195"/>
                </a:lnTo>
                <a:lnTo>
                  <a:pt x="4414" y="5195"/>
                </a:lnTo>
                <a:lnTo>
                  <a:pt x="4380" y="5195"/>
                </a:lnTo>
                <a:lnTo>
                  <a:pt x="4346" y="5156"/>
                </a:lnTo>
                <a:lnTo>
                  <a:pt x="4346" y="5081"/>
                </a:lnTo>
                <a:lnTo>
                  <a:pt x="4380" y="5044"/>
                </a:lnTo>
                <a:lnTo>
                  <a:pt x="4380" y="4968"/>
                </a:lnTo>
                <a:lnTo>
                  <a:pt x="4414" y="5006"/>
                </a:lnTo>
                <a:lnTo>
                  <a:pt x="4414" y="5044"/>
                </a:lnTo>
                <a:lnTo>
                  <a:pt x="4449" y="5006"/>
                </a:lnTo>
                <a:lnTo>
                  <a:pt x="4484" y="4931"/>
                </a:lnTo>
                <a:lnTo>
                  <a:pt x="4484" y="4854"/>
                </a:lnTo>
                <a:lnTo>
                  <a:pt x="4519" y="4854"/>
                </a:lnTo>
                <a:lnTo>
                  <a:pt x="4519" y="4894"/>
                </a:lnTo>
                <a:lnTo>
                  <a:pt x="4552" y="4894"/>
                </a:lnTo>
                <a:lnTo>
                  <a:pt x="4587" y="4854"/>
                </a:lnTo>
                <a:lnTo>
                  <a:pt x="4587" y="4780"/>
                </a:lnTo>
                <a:lnTo>
                  <a:pt x="4552" y="4743"/>
                </a:lnTo>
                <a:lnTo>
                  <a:pt x="4484" y="4743"/>
                </a:lnTo>
                <a:lnTo>
                  <a:pt x="4449" y="4704"/>
                </a:lnTo>
                <a:lnTo>
                  <a:pt x="4380" y="4704"/>
                </a:lnTo>
                <a:lnTo>
                  <a:pt x="4310" y="4666"/>
                </a:lnTo>
                <a:lnTo>
                  <a:pt x="4277" y="4666"/>
                </a:lnTo>
                <a:lnTo>
                  <a:pt x="4242" y="4630"/>
                </a:lnTo>
                <a:lnTo>
                  <a:pt x="4207" y="4592"/>
                </a:lnTo>
                <a:lnTo>
                  <a:pt x="4207" y="4554"/>
                </a:lnTo>
                <a:lnTo>
                  <a:pt x="4207" y="4516"/>
                </a:lnTo>
                <a:lnTo>
                  <a:pt x="4173" y="4480"/>
                </a:lnTo>
                <a:lnTo>
                  <a:pt x="4138" y="4441"/>
                </a:lnTo>
                <a:lnTo>
                  <a:pt x="4138" y="4403"/>
                </a:lnTo>
                <a:lnTo>
                  <a:pt x="4070" y="4403"/>
                </a:lnTo>
                <a:lnTo>
                  <a:pt x="4035" y="4366"/>
                </a:lnTo>
                <a:lnTo>
                  <a:pt x="4001" y="4403"/>
                </a:lnTo>
                <a:lnTo>
                  <a:pt x="3967" y="4441"/>
                </a:lnTo>
                <a:lnTo>
                  <a:pt x="3864" y="4480"/>
                </a:lnTo>
                <a:lnTo>
                  <a:pt x="3828" y="4516"/>
                </a:lnTo>
                <a:lnTo>
                  <a:pt x="3690" y="4441"/>
                </a:lnTo>
                <a:lnTo>
                  <a:pt x="3622" y="4441"/>
                </a:lnTo>
                <a:lnTo>
                  <a:pt x="3587" y="4441"/>
                </a:lnTo>
                <a:lnTo>
                  <a:pt x="3587" y="4403"/>
                </a:lnTo>
                <a:lnTo>
                  <a:pt x="3552" y="4366"/>
                </a:lnTo>
                <a:lnTo>
                  <a:pt x="3518" y="4329"/>
                </a:lnTo>
                <a:lnTo>
                  <a:pt x="3484" y="4329"/>
                </a:lnTo>
                <a:lnTo>
                  <a:pt x="3448" y="4329"/>
                </a:lnTo>
                <a:lnTo>
                  <a:pt x="3448" y="4366"/>
                </a:lnTo>
                <a:lnTo>
                  <a:pt x="1379" y="4366"/>
                </a:lnTo>
                <a:lnTo>
                  <a:pt x="1346" y="4329"/>
                </a:lnTo>
                <a:lnTo>
                  <a:pt x="1310" y="4291"/>
                </a:lnTo>
                <a:lnTo>
                  <a:pt x="1208" y="4216"/>
                </a:lnTo>
                <a:lnTo>
                  <a:pt x="1173" y="4177"/>
                </a:lnTo>
                <a:lnTo>
                  <a:pt x="1173" y="4140"/>
                </a:lnTo>
                <a:lnTo>
                  <a:pt x="1138" y="4140"/>
                </a:lnTo>
                <a:lnTo>
                  <a:pt x="1070" y="4102"/>
                </a:lnTo>
                <a:lnTo>
                  <a:pt x="1034" y="4065"/>
                </a:lnTo>
                <a:lnTo>
                  <a:pt x="966" y="3951"/>
                </a:lnTo>
                <a:lnTo>
                  <a:pt x="931" y="3876"/>
                </a:lnTo>
                <a:lnTo>
                  <a:pt x="931" y="3801"/>
                </a:lnTo>
                <a:lnTo>
                  <a:pt x="897" y="3763"/>
                </a:lnTo>
                <a:lnTo>
                  <a:pt x="862" y="3763"/>
                </a:lnTo>
                <a:lnTo>
                  <a:pt x="828" y="3726"/>
                </a:lnTo>
                <a:lnTo>
                  <a:pt x="828" y="3688"/>
                </a:lnTo>
                <a:lnTo>
                  <a:pt x="862" y="3651"/>
                </a:lnTo>
                <a:lnTo>
                  <a:pt x="828" y="3613"/>
                </a:lnTo>
                <a:lnTo>
                  <a:pt x="793" y="3651"/>
                </a:lnTo>
                <a:lnTo>
                  <a:pt x="759" y="3651"/>
                </a:lnTo>
                <a:lnTo>
                  <a:pt x="759" y="3576"/>
                </a:lnTo>
                <a:lnTo>
                  <a:pt x="759" y="3537"/>
                </a:lnTo>
                <a:lnTo>
                  <a:pt x="725" y="3576"/>
                </a:lnTo>
                <a:lnTo>
                  <a:pt x="689" y="3537"/>
                </a:lnTo>
                <a:lnTo>
                  <a:pt x="655" y="3500"/>
                </a:lnTo>
                <a:lnTo>
                  <a:pt x="586" y="3311"/>
                </a:lnTo>
                <a:lnTo>
                  <a:pt x="552" y="3275"/>
                </a:lnTo>
                <a:lnTo>
                  <a:pt x="518" y="3236"/>
                </a:lnTo>
                <a:lnTo>
                  <a:pt x="518" y="3199"/>
                </a:lnTo>
                <a:lnTo>
                  <a:pt x="483" y="3161"/>
                </a:lnTo>
                <a:lnTo>
                  <a:pt x="449" y="3199"/>
                </a:lnTo>
                <a:lnTo>
                  <a:pt x="415" y="3236"/>
                </a:lnTo>
                <a:lnTo>
                  <a:pt x="345" y="3236"/>
                </a:lnTo>
                <a:lnTo>
                  <a:pt x="275" y="3199"/>
                </a:lnTo>
                <a:lnTo>
                  <a:pt x="207" y="3199"/>
                </a:lnTo>
                <a:lnTo>
                  <a:pt x="173" y="3125"/>
                </a:lnTo>
                <a:lnTo>
                  <a:pt x="138" y="3086"/>
                </a:lnTo>
                <a:lnTo>
                  <a:pt x="70" y="3086"/>
                </a:lnTo>
                <a:lnTo>
                  <a:pt x="0" y="3048"/>
                </a:lnTo>
                <a:lnTo>
                  <a:pt x="34" y="1429"/>
                </a:lnTo>
                <a:close/>
                <a:moveTo>
                  <a:pt x="3932" y="1316"/>
                </a:moveTo>
                <a:lnTo>
                  <a:pt x="3932" y="1355"/>
                </a:lnTo>
                <a:lnTo>
                  <a:pt x="3967" y="1392"/>
                </a:lnTo>
                <a:lnTo>
                  <a:pt x="4001" y="1392"/>
                </a:lnTo>
                <a:lnTo>
                  <a:pt x="4035" y="1429"/>
                </a:lnTo>
                <a:lnTo>
                  <a:pt x="4070" y="1429"/>
                </a:lnTo>
                <a:lnTo>
                  <a:pt x="4070" y="1467"/>
                </a:lnTo>
                <a:lnTo>
                  <a:pt x="4138" y="1505"/>
                </a:lnTo>
                <a:lnTo>
                  <a:pt x="4207" y="1542"/>
                </a:lnTo>
                <a:lnTo>
                  <a:pt x="4310" y="1581"/>
                </a:lnTo>
                <a:lnTo>
                  <a:pt x="4414" y="1618"/>
                </a:lnTo>
                <a:lnTo>
                  <a:pt x="4449" y="1581"/>
                </a:lnTo>
                <a:lnTo>
                  <a:pt x="4449" y="1542"/>
                </a:lnTo>
                <a:lnTo>
                  <a:pt x="4484" y="1542"/>
                </a:lnTo>
                <a:lnTo>
                  <a:pt x="4484" y="1581"/>
                </a:lnTo>
                <a:lnTo>
                  <a:pt x="4519" y="1581"/>
                </a:lnTo>
                <a:lnTo>
                  <a:pt x="4587" y="1581"/>
                </a:lnTo>
                <a:lnTo>
                  <a:pt x="4622" y="1581"/>
                </a:lnTo>
                <a:lnTo>
                  <a:pt x="4689" y="1618"/>
                </a:lnTo>
                <a:lnTo>
                  <a:pt x="4726" y="1581"/>
                </a:lnTo>
                <a:lnTo>
                  <a:pt x="4726" y="1542"/>
                </a:lnTo>
                <a:lnTo>
                  <a:pt x="4726" y="1505"/>
                </a:lnTo>
                <a:lnTo>
                  <a:pt x="4759" y="1542"/>
                </a:lnTo>
                <a:lnTo>
                  <a:pt x="4793" y="1618"/>
                </a:lnTo>
                <a:lnTo>
                  <a:pt x="4793" y="1656"/>
                </a:lnTo>
                <a:lnTo>
                  <a:pt x="4828" y="1693"/>
                </a:lnTo>
                <a:lnTo>
                  <a:pt x="4863" y="1693"/>
                </a:lnTo>
                <a:lnTo>
                  <a:pt x="4897" y="1770"/>
                </a:lnTo>
                <a:lnTo>
                  <a:pt x="4932" y="1770"/>
                </a:lnTo>
                <a:lnTo>
                  <a:pt x="4965" y="1806"/>
                </a:lnTo>
                <a:lnTo>
                  <a:pt x="5001" y="1806"/>
                </a:lnTo>
                <a:lnTo>
                  <a:pt x="5001" y="1844"/>
                </a:lnTo>
                <a:lnTo>
                  <a:pt x="5036" y="1920"/>
                </a:lnTo>
                <a:lnTo>
                  <a:pt x="5069" y="2032"/>
                </a:lnTo>
                <a:lnTo>
                  <a:pt x="5105" y="2070"/>
                </a:lnTo>
                <a:lnTo>
                  <a:pt x="5105" y="2107"/>
                </a:lnTo>
                <a:lnTo>
                  <a:pt x="5105" y="2145"/>
                </a:lnTo>
                <a:lnTo>
                  <a:pt x="5069" y="2182"/>
                </a:lnTo>
                <a:lnTo>
                  <a:pt x="5069" y="2257"/>
                </a:lnTo>
                <a:lnTo>
                  <a:pt x="5036" y="2257"/>
                </a:lnTo>
                <a:lnTo>
                  <a:pt x="4965" y="2257"/>
                </a:lnTo>
                <a:lnTo>
                  <a:pt x="4897" y="2257"/>
                </a:lnTo>
                <a:lnTo>
                  <a:pt x="4863" y="2221"/>
                </a:lnTo>
                <a:lnTo>
                  <a:pt x="4828" y="2221"/>
                </a:lnTo>
                <a:lnTo>
                  <a:pt x="4793" y="2221"/>
                </a:lnTo>
                <a:lnTo>
                  <a:pt x="4793" y="2257"/>
                </a:lnTo>
                <a:lnTo>
                  <a:pt x="4759" y="2296"/>
                </a:lnTo>
                <a:lnTo>
                  <a:pt x="4759" y="2333"/>
                </a:lnTo>
                <a:lnTo>
                  <a:pt x="4726" y="2371"/>
                </a:lnTo>
                <a:lnTo>
                  <a:pt x="4759" y="2410"/>
                </a:lnTo>
                <a:lnTo>
                  <a:pt x="4793" y="2410"/>
                </a:lnTo>
                <a:lnTo>
                  <a:pt x="4863" y="2410"/>
                </a:lnTo>
                <a:lnTo>
                  <a:pt x="4897" y="2410"/>
                </a:lnTo>
                <a:lnTo>
                  <a:pt x="4965" y="2371"/>
                </a:lnTo>
                <a:lnTo>
                  <a:pt x="5036" y="2410"/>
                </a:lnTo>
                <a:lnTo>
                  <a:pt x="5069" y="2446"/>
                </a:lnTo>
                <a:lnTo>
                  <a:pt x="5174" y="2560"/>
                </a:lnTo>
                <a:lnTo>
                  <a:pt x="5207" y="2596"/>
                </a:lnTo>
                <a:lnTo>
                  <a:pt x="5277" y="2634"/>
                </a:lnTo>
                <a:lnTo>
                  <a:pt x="5311" y="2634"/>
                </a:lnTo>
                <a:lnTo>
                  <a:pt x="5345" y="2634"/>
                </a:lnTo>
                <a:lnTo>
                  <a:pt x="5381" y="2673"/>
                </a:lnTo>
                <a:lnTo>
                  <a:pt x="5448" y="2710"/>
                </a:lnTo>
                <a:lnTo>
                  <a:pt x="5518" y="2747"/>
                </a:lnTo>
                <a:lnTo>
                  <a:pt x="5587" y="2747"/>
                </a:lnTo>
                <a:lnTo>
                  <a:pt x="5622" y="2747"/>
                </a:lnTo>
                <a:lnTo>
                  <a:pt x="5622" y="2673"/>
                </a:lnTo>
                <a:lnTo>
                  <a:pt x="5587" y="2673"/>
                </a:lnTo>
                <a:lnTo>
                  <a:pt x="5552" y="2596"/>
                </a:lnTo>
                <a:lnTo>
                  <a:pt x="5518" y="2560"/>
                </a:lnTo>
                <a:lnTo>
                  <a:pt x="5484" y="2521"/>
                </a:lnTo>
                <a:lnTo>
                  <a:pt x="5518" y="2521"/>
                </a:lnTo>
                <a:lnTo>
                  <a:pt x="5552" y="2521"/>
                </a:lnTo>
                <a:lnTo>
                  <a:pt x="5552" y="2560"/>
                </a:lnTo>
                <a:lnTo>
                  <a:pt x="5656" y="2634"/>
                </a:lnTo>
                <a:lnTo>
                  <a:pt x="5691" y="2673"/>
                </a:lnTo>
                <a:lnTo>
                  <a:pt x="5725" y="2710"/>
                </a:lnTo>
                <a:lnTo>
                  <a:pt x="5725" y="2673"/>
                </a:lnTo>
                <a:lnTo>
                  <a:pt x="5725" y="2634"/>
                </a:lnTo>
                <a:lnTo>
                  <a:pt x="5760" y="2596"/>
                </a:lnTo>
                <a:lnTo>
                  <a:pt x="5760" y="2521"/>
                </a:lnTo>
                <a:lnTo>
                  <a:pt x="5760" y="2484"/>
                </a:lnTo>
                <a:lnTo>
                  <a:pt x="5725" y="2484"/>
                </a:lnTo>
                <a:lnTo>
                  <a:pt x="5656" y="2484"/>
                </a:lnTo>
                <a:lnTo>
                  <a:pt x="5622" y="2484"/>
                </a:lnTo>
                <a:lnTo>
                  <a:pt x="5622" y="2446"/>
                </a:lnTo>
                <a:lnTo>
                  <a:pt x="5622" y="2371"/>
                </a:lnTo>
                <a:lnTo>
                  <a:pt x="5587" y="2333"/>
                </a:lnTo>
                <a:lnTo>
                  <a:pt x="5552" y="2296"/>
                </a:lnTo>
                <a:lnTo>
                  <a:pt x="5518" y="2221"/>
                </a:lnTo>
                <a:lnTo>
                  <a:pt x="5484" y="2182"/>
                </a:lnTo>
                <a:lnTo>
                  <a:pt x="5484" y="2107"/>
                </a:lnTo>
                <a:lnTo>
                  <a:pt x="5518" y="2107"/>
                </a:lnTo>
                <a:lnTo>
                  <a:pt x="5552" y="2145"/>
                </a:lnTo>
                <a:lnTo>
                  <a:pt x="5587" y="2145"/>
                </a:lnTo>
                <a:lnTo>
                  <a:pt x="5691" y="2257"/>
                </a:lnTo>
                <a:lnTo>
                  <a:pt x="5760" y="2296"/>
                </a:lnTo>
                <a:lnTo>
                  <a:pt x="5829" y="2296"/>
                </a:lnTo>
                <a:lnTo>
                  <a:pt x="5897" y="2333"/>
                </a:lnTo>
                <a:lnTo>
                  <a:pt x="5932" y="2333"/>
                </a:lnTo>
                <a:lnTo>
                  <a:pt x="5932" y="2296"/>
                </a:lnTo>
                <a:lnTo>
                  <a:pt x="5932" y="2257"/>
                </a:lnTo>
                <a:lnTo>
                  <a:pt x="5897" y="2221"/>
                </a:lnTo>
                <a:lnTo>
                  <a:pt x="5932" y="2221"/>
                </a:lnTo>
                <a:lnTo>
                  <a:pt x="5932" y="2182"/>
                </a:lnTo>
                <a:lnTo>
                  <a:pt x="5966" y="2107"/>
                </a:lnTo>
                <a:lnTo>
                  <a:pt x="5932" y="2107"/>
                </a:lnTo>
                <a:lnTo>
                  <a:pt x="5863" y="2107"/>
                </a:lnTo>
                <a:lnTo>
                  <a:pt x="5829" y="2107"/>
                </a:lnTo>
                <a:lnTo>
                  <a:pt x="5863" y="2070"/>
                </a:lnTo>
                <a:lnTo>
                  <a:pt x="5863" y="1995"/>
                </a:lnTo>
                <a:lnTo>
                  <a:pt x="5829" y="1995"/>
                </a:lnTo>
                <a:lnTo>
                  <a:pt x="5760" y="1995"/>
                </a:lnTo>
                <a:lnTo>
                  <a:pt x="5691" y="1956"/>
                </a:lnTo>
                <a:lnTo>
                  <a:pt x="5587" y="1920"/>
                </a:lnTo>
                <a:lnTo>
                  <a:pt x="5552" y="1881"/>
                </a:lnTo>
                <a:lnTo>
                  <a:pt x="5552" y="1844"/>
                </a:lnTo>
                <a:lnTo>
                  <a:pt x="5552" y="1806"/>
                </a:lnTo>
                <a:lnTo>
                  <a:pt x="5587" y="1806"/>
                </a:lnTo>
                <a:lnTo>
                  <a:pt x="5552" y="1770"/>
                </a:lnTo>
                <a:lnTo>
                  <a:pt x="5518" y="1770"/>
                </a:lnTo>
                <a:lnTo>
                  <a:pt x="5484" y="1770"/>
                </a:lnTo>
                <a:lnTo>
                  <a:pt x="5448" y="1770"/>
                </a:lnTo>
                <a:lnTo>
                  <a:pt x="5448" y="1731"/>
                </a:lnTo>
                <a:lnTo>
                  <a:pt x="5448" y="1693"/>
                </a:lnTo>
                <a:lnTo>
                  <a:pt x="5484" y="1693"/>
                </a:lnTo>
                <a:lnTo>
                  <a:pt x="5484" y="1656"/>
                </a:lnTo>
                <a:lnTo>
                  <a:pt x="5484" y="1618"/>
                </a:lnTo>
                <a:lnTo>
                  <a:pt x="5448" y="1581"/>
                </a:lnTo>
                <a:lnTo>
                  <a:pt x="5414" y="1505"/>
                </a:lnTo>
                <a:lnTo>
                  <a:pt x="5381" y="1542"/>
                </a:lnTo>
                <a:lnTo>
                  <a:pt x="5381" y="1467"/>
                </a:lnTo>
                <a:lnTo>
                  <a:pt x="5345" y="1467"/>
                </a:lnTo>
                <a:lnTo>
                  <a:pt x="5311" y="1429"/>
                </a:lnTo>
                <a:lnTo>
                  <a:pt x="5277" y="1429"/>
                </a:lnTo>
                <a:lnTo>
                  <a:pt x="5242" y="1467"/>
                </a:lnTo>
                <a:lnTo>
                  <a:pt x="5207" y="1467"/>
                </a:lnTo>
                <a:lnTo>
                  <a:pt x="5207" y="1429"/>
                </a:lnTo>
                <a:lnTo>
                  <a:pt x="5174" y="1392"/>
                </a:lnTo>
                <a:lnTo>
                  <a:pt x="5105" y="1429"/>
                </a:lnTo>
                <a:lnTo>
                  <a:pt x="5069" y="1429"/>
                </a:lnTo>
                <a:lnTo>
                  <a:pt x="5036" y="1392"/>
                </a:lnTo>
                <a:lnTo>
                  <a:pt x="5001" y="1392"/>
                </a:lnTo>
                <a:lnTo>
                  <a:pt x="5001" y="1355"/>
                </a:lnTo>
                <a:lnTo>
                  <a:pt x="5001" y="1316"/>
                </a:lnTo>
                <a:lnTo>
                  <a:pt x="4965" y="1316"/>
                </a:lnTo>
                <a:lnTo>
                  <a:pt x="4932" y="1279"/>
                </a:lnTo>
                <a:lnTo>
                  <a:pt x="4932" y="1241"/>
                </a:lnTo>
                <a:lnTo>
                  <a:pt x="4897" y="1205"/>
                </a:lnTo>
                <a:lnTo>
                  <a:pt x="4793" y="1241"/>
                </a:lnTo>
                <a:lnTo>
                  <a:pt x="4726" y="1241"/>
                </a:lnTo>
                <a:lnTo>
                  <a:pt x="4689" y="1241"/>
                </a:lnTo>
                <a:lnTo>
                  <a:pt x="4689" y="1279"/>
                </a:lnTo>
                <a:lnTo>
                  <a:pt x="4689" y="1316"/>
                </a:lnTo>
                <a:lnTo>
                  <a:pt x="4656" y="1316"/>
                </a:lnTo>
                <a:lnTo>
                  <a:pt x="4622" y="1316"/>
                </a:lnTo>
                <a:lnTo>
                  <a:pt x="4587" y="1355"/>
                </a:lnTo>
                <a:lnTo>
                  <a:pt x="4519" y="1355"/>
                </a:lnTo>
                <a:lnTo>
                  <a:pt x="4519" y="1316"/>
                </a:lnTo>
                <a:lnTo>
                  <a:pt x="4519" y="1279"/>
                </a:lnTo>
                <a:lnTo>
                  <a:pt x="4519" y="1241"/>
                </a:lnTo>
                <a:lnTo>
                  <a:pt x="4484" y="1205"/>
                </a:lnTo>
                <a:lnTo>
                  <a:pt x="4484" y="1129"/>
                </a:lnTo>
                <a:lnTo>
                  <a:pt x="4449" y="1129"/>
                </a:lnTo>
                <a:lnTo>
                  <a:pt x="4414" y="1129"/>
                </a:lnTo>
                <a:lnTo>
                  <a:pt x="4380" y="1166"/>
                </a:lnTo>
                <a:lnTo>
                  <a:pt x="4346" y="1205"/>
                </a:lnTo>
                <a:lnTo>
                  <a:pt x="4310" y="1205"/>
                </a:lnTo>
                <a:lnTo>
                  <a:pt x="4242" y="1205"/>
                </a:lnTo>
                <a:lnTo>
                  <a:pt x="4242" y="1241"/>
                </a:lnTo>
                <a:lnTo>
                  <a:pt x="4242" y="1279"/>
                </a:lnTo>
                <a:lnTo>
                  <a:pt x="4277" y="1355"/>
                </a:lnTo>
                <a:lnTo>
                  <a:pt x="4242" y="1392"/>
                </a:lnTo>
                <a:lnTo>
                  <a:pt x="4242" y="1316"/>
                </a:lnTo>
                <a:lnTo>
                  <a:pt x="4207" y="1279"/>
                </a:lnTo>
                <a:lnTo>
                  <a:pt x="4207" y="1241"/>
                </a:lnTo>
                <a:lnTo>
                  <a:pt x="4173" y="1241"/>
                </a:lnTo>
                <a:lnTo>
                  <a:pt x="4173" y="1205"/>
                </a:lnTo>
                <a:lnTo>
                  <a:pt x="4207" y="1205"/>
                </a:lnTo>
                <a:lnTo>
                  <a:pt x="4242" y="1129"/>
                </a:lnTo>
                <a:lnTo>
                  <a:pt x="4207" y="1129"/>
                </a:lnTo>
                <a:lnTo>
                  <a:pt x="4173" y="1129"/>
                </a:lnTo>
                <a:lnTo>
                  <a:pt x="4070" y="1205"/>
                </a:lnTo>
                <a:lnTo>
                  <a:pt x="3967" y="1279"/>
                </a:lnTo>
                <a:lnTo>
                  <a:pt x="3932" y="1316"/>
                </a:lnTo>
                <a:close/>
                <a:moveTo>
                  <a:pt x="4552" y="1205"/>
                </a:moveTo>
                <a:lnTo>
                  <a:pt x="4656" y="1205"/>
                </a:lnTo>
                <a:lnTo>
                  <a:pt x="4726" y="1205"/>
                </a:lnTo>
                <a:lnTo>
                  <a:pt x="4759" y="1166"/>
                </a:lnTo>
                <a:lnTo>
                  <a:pt x="4793" y="1166"/>
                </a:lnTo>
                <a:lnTo>
                  <a:pt x="4828" y="1166"/>
                </a:lnTo>
                <a:lnTo>
                  <a:pt x="4828" y="1129"/>
                </a:lnTo>
                <a:lnTo>
                  <a:pt x="4793" y="1129"/>
                </a:lnTo>
                <a:lnTo>
                  <a:pt x="4759" y="1091"/>
                </a:lnTo>
                <a:lnTo>
                  <a:pt x="4726" y="1091"/>
                </a:lnTo>
                <a:lnTo>
                  <a:pt x="4689" y="1091"/>
                </a:lnTo>
                <a:lnTo>
                  <a:pt x="4622" y="1091"/>
                </a:lnTo>
                <a:lnTo>
                  <a:pt x="4587" y="1129"/>
                </a:lnTo>
                <a:lnTo>
                  <a:pt x="4552" y="1205"/>
                </a:lnTo>
                <a:close/>
                <a:moveTo>
                  <a:pt x="3690" y="903"/>
                </a:moveTo>
                <a:lnTo>
                  <a:pt x="3655" y="903"/>
                </a:lnTo>
                <a:lnTo>
                  <a:pt x="3622" y="903"/>
                </a:lnTo>
                <a:lnTo>
                  <a:pt x="3587" y="941"/>
                </a:lnTo>
                <a:lnTo>
                  <a:pt x="3622" y="941"/>
                </a:lnTo>
                <a:lnTo>
                  <a:pt x="3622" y="977"/>
                </a:lnTo>
                <a:lnTo>
                  <a:pt x="3622" y="1015"/>
                </a:lnTo>
                <a:lnTo>
                  <a:pt x="3655" y="1015"/>
                </a:lnTo>
                <a:lnTo>
                  <a:pt x="3725" y="1015"/>
                </a:lnTo>
                <a:lnTo>
                  <a:pt x="3759" y="1015"/>
                </a:lnTo>
                <a:lnTo>
                  <a:pt x="3759" y="977"/>
                </a:lnTo>
                <a:lnTo>
                  <a:pt x="3725" y="941"/>
                </a:lnTo>
                <a:lnTo>
                  <a:pt x="3690" y="903"/>
                </a:lnTo>
                <a:close/>
                <a:moveTo>
                  <a:pt x="4897" y="0"/>
                </a:moveTo>
                <a:lnTo>
                  <a:pt x="4828" y="0"/>
                </a:lnTo>
                <a:lnTo>
                  <a:pt x="4759" y="37"/>
                </a:lnTo>
                <a:lnTo>
                  <a:pt x="4689" y="37"/>
                </a:lnTo>
                <a:lnTo>
                  <a:pt x="4622" y="37"/>
                </a:lnTo>
                <a:lnTo>
                  <a:pt x="4587" y="75"/>
                </a:lnTo>
                <a:lnTo>
                  <a:pt x="4552" y="75"/>
                </a:lnTo>
                <a:lnTo>
                  <a:pt x="4519" y="75"/>
                </a:lnTo>
                <a:lnTo>
                  <a:pt x="4484" y="112"/>
                </a:lnTo>
                <a:lnTo>
                  <a:pt x="4449" y="150"/>
                </a:lnTo>
                <a:lnTo>
                  <a:pt x="4380" y="150"/>
                </a:lnTo>
                <a:lnTo>
                  <a:pt x="4346" y="150"/>
                </a:lnTo>
                <a:lnTo>
                  <a:pt x="4277" y="150"/>
                </a:lnTo>
                <a:lnTo>
                  <a:pt x="4277" y="187"/>
                </a:lnTo>
                <a:lnTo>
                  <a:pt x="4277" y="226"/>
                </a:lnTo>
                <a:lnTo>
                  <a:pt x="4346" y="262"/>
                </a:lnTo>
                <a:lnTo>
                  <a:pt x="4414" y="262"/>
                </a:lnTo>
                <a:lnTo>
                  <a:pt x="4449" y="262"/>
                </a:lnTo>
                <a:lnTo>
                  <a:pt x="4519" y="226"/>
                </a:lnTo>
                <a:lnTo>
                  <a:pt x="4587" y="187"/>
                </a:lnTo>
                <a:lnTo>
                  <a:pt x="4587" y="226"/>
                </a:lnTo>
                <a:lnTo>
                  <a:pt x="4552" y="226"/>
                </a:lnTo>
                <a:lnTo>
                  <a:pt x="4519" y="262"/>
                </a:lnTo>
                <a:lnTo>
                  <a:pt x="4519" y="301"/>
                </a:lnTo>
                <a:lnTo>
                  <a:pt x="4519" y="337"/>
                </a:lnTo>
                <a:lnTo>
                  <a:pt x="4414" y="337"/>
                </a:lnTo>
                <a:lnTo>
                  <a:pt x="4380" y="337"/>
                </a:lnTo>
                <a:lnTo>
                  <a:pt x="4380" y="376"/>
                </a:lnTo>
                <a:lnTo>
                  <a:pt x="4414" y="412"/>
                </a:lnTo>
                <a:lnTo>
                  <a:pt x="4380" y="451"/>
                </a:lnTo>
                <a:lnTo>
                  <a:pt x="4414" y="451"/>
                </a:lnTo>
                <a:lnTo>
                  <a:pt x="4484" y="451"/>
                </a:lnTo>
                <a:lnTo>
                  <a:pt x="4449" y="451"/>
                </a:lnTo>
                <a:lnTo>
                  <a:pt x="4449" y="490"/>
                </a:lnTo>
                <a:lnTo>
                  <a:pt x="4414" y="490"/>
                </a:lnTo>
                <a:lnTo>
                  <a:pt x="4380" y="490"/>
                </a:lnTo>
                <a:lnTo>
                  <a:pt x="4346" y="526"/>
                </a:lnTo>
                <a:lnTo>
                  <a:pt x="4310" y="564"/>
                </a:lnTo>
                <a:lnTo>
                  <a:pt x="4346" y="564"/>
                </a:lnTo>
                <a:lnTo>
                  <a:pt x="4380" y="601"/>
                </a:lnTo>
                <a:lnTo>
                  <a:pt x="4346" y="640"/>
                </a:lnTo>
                <a:lnTo>
                  <a:pt x="4310" y="601"/>
                </a:lnTo>
                <a:lnTo>
                  <a:pt x="4277" y="601"/>
                </a:lnTo>
                <a:lnTo>
                  <a:pt x="4242" y="640"/>
                </a:lnTo>
                <a:lnTo>
                  <a:pt x="4207" y="676"/>
                </a:lnTo>
                <a:lnTo>
                  <a:pt x="4173" y="676"/>
                </a:lnTo>
                <a:lnTo>
                  <a:pt x="4104" y="714"/>
                </a:lnTo>
                <a:lnTo>
                  <a:pt x="4070" y="714"/>
                </a:lnTo>
                <a:lnTo>
                  <a:pt x="4070" y="753"/>
                </a:lnTo>
                <a:lnTo>
                  <a:pt x="4104" y="753"/>
                </a:lnTo>
                <a:lnTo>
                  <a:pt x="4104" y="790"/>
                </a:lnTo>
                <a:lnTo>
                  <a:pt x="4138" y="790"/>
                </a:lnTo>
                <a:lnTo>
                  <a:pt x="4207" y="790"/>
                </a:lnTo>
                <a:lnTo>
                  <a:pt x="4310" y="790"/>
                </a:lnTo>
                <a:lnTo>
                  <a:pt x="4310" y="753"/>
                </a:lnTo>
                <a:lnTo>
                  <a:pt x="4346" y="753"/>
                </a:lnTo>
                <a:lnTo>
                  <a:pt x="4414" y="753"/>
                </a:lnTo>
                <a:lnTo>
                  <a:pt x="4449" y="753"/>
                </a:lnTo>
                <a:lnTo>
                  <a:pt x="4484" y="753"/>
                </a:lnTo>
                <a:lnTo>
                  <a:pt x="4484" y="790"/>
                </a:lnTo>
                <a:lnTo>
                  <a:pt x="4519" y="790"/>
                </a:lnTo>
                <a:lnTo>
                  <a:pt x="4587" y="790"/>
                </a:lnTo>
                <a:lnTo>
                  <a:pt x="4622" y="753"/>
                </a:lnTo>
                <a:lnTo>
                  <a:pt x="4689" y="714"/>
                </a:lnTo>
                <a:lnTo>
                  <a:pt x="4689" y="676"/>
                </a:lnTo>
                <a:lnTo>
                  <a:pt x="4622" y="640"/>
                </a:lnTo>
                <a:lnTo>
                  <a:pt x="4587" y="640"/>
                </a:lnTo>
                <a:lnTo>
                  <a:pt x="4587" y="601"/>
                </a:lnTo>
                <a:lnTo>
                  <a:pt x="4622" y="601"/>
                </a:lnTo>
                <a:lnTo>
                  <a:pt x="4656" y="601"/>
                </a:lnTo>
                <a:lnTo>
                  <a:pt x="4689" y="601"/>
                </a:lnTo>
                <a:lnTo>
                  <a:pt x="4726" y="564"/>
                </a:lnTo>
                <a:lnTo>
                  <a:pt x="4793" y="564"/>
                </a:lnTo>
                <a:lnTo>
                  <a:pt x="4759" y="526"/>
                </a:lnTo>
                <a:lnTo>
                  <a:pt x="4828" y="490"/>
                </a:lnTo>
                <a:lnTo>
                  <a:pt x="4863" y="526"/>
                </a:lnTo>
                <a:lnTo>
                  <a:pt x="4897" y="490"/>
                </a:lnTo>
                <a:lnTo>
                  <a:pt x="4897" y="451"/>
                </a:lnTo>
                <a:lnTo>
                  <a:pt x="4863" y="451"/>
                </a:lnTo>
                <a:lnTo>
                  <a:pt x="4863" y="412"/>
                </a:lnTo>
                <a:lnTo>
                  <a:pt x="4897" y="412"/>
                </a:lnTo>
                <a:lnTo>
                  <a:pt x="4965" y="412"/>
                </a:lnTo>
                <a:lnTo>
                  <a:pt x="5001" y="376"/>
                </a:lnTo>
                <a:lnTo>
                  <a:pt x="5036" y="376"/>
                </a:lnTo>
                <a:lnTo>
                  <a:pt x="5069" y="337"/>
                </a:lnTo>
                <a:lnTo>
                  <a:pt x="5139" y="262"/>
                </a:lnTo>
                <a:lnTo>
                  <a:pt x="5139" y="226"/>
                </a:lnTo>
                <a:lnTo>
                  <a:pt x="5174" y="187"/>
                </a:lnTo>
                <a:lnTo>
                  <a:pt x="5139" y="187"/>
                </a:lnTo>
                <a:lnTo>
                  <a:pt x="5139" y="150"/>
                </a:lnTo>
                <a:lnTo>
                  <a:pt x="5105" y="150"/>
                </a:lnTo>
                <a:lnTo>
                  <a:pt x="5174" y="112"/>
                </a:lnTo>
                <a:lnTo>
                  <a:pt x="5174" y="75"/>
                </a:lnTo>
                <a:lnTo>
                  <a:pt x="5174" y="37"/>
                </a:lnTo>
                <a:lnTo>
                  <a:pt x="5139" y="0"/>
                </a:lnTo>
                <a:lnTo>
                  <a:pt x="5036" y="0"/>
                </a:lnTo>
                <a:lnTo>
                  <a:pt x="4965" y="0"/>
                </a:lnTo>
                <a:lnTo>
                  <a:pt x="4897" y="0"/>
                </a:lnTo>
                <a:close/>
                <a:moveTo>
                  <a:pt x="4104" y="262"/>
                </a:moveTo>
                <a:lnTo>
                  <a:pt x="4070" y="262"/>
                </a:lnTo>
                <a:lnTo>
                  <a:pt x="4035" y="262"/>
                </a:lnTo>
                <a:lnTo>
                  <a:pt x="4001" y="301"/>
                </a:lnTo>
                <a:lnTo>
                  <a:pt x="3967" y="337"/>
                </a:lnTo>
                <a:lnTo>
                  <a:pt x="3967" y="376"/>
                </a:lnTo>
                <a:lnTo>
                  <a:pt x="3967" y="412"/>
                </a:lnTo>
                <a:lnTo>
                  <a:pt x="4001" y="451"/>
                </a:lnTo>
                <a:lnTo>
                  <a:pt x="4035" y="451"/>
                </a:lnTo>
                <a:lnTo>
                  <a:pt x="4035" y="490"/>
                </a:lnTo>
                <a:lnTo>
                  <a:pt x="4001" y="526"/>
                </a:lnTo>
                <a:lnTo>
                  <a:pt x="3967" y="526"/>
                </a:lnTo>
                <a:lnTo>
                  <a:pt x="4001" y="564"/>
                </a:lnTo>
                <a:lnTo>
                  <a:pt x="4070" y="564"/>
                </a:lnTo>
                <a:lnTo>
                  <a:pt x="4104" y="526"/>
                </a:lnTo>
                <a:lnTo>
                  <a:pt x="4207" y="490"/>
                </a:lnTo>
                <a:lnTo>
                  <a:pt x="4277" y="451"/>
                </a:lnTo>
                <a:lnTo>
                  <a:pt x="4310" y="451"/>
                </a:lnTo>
                <a:lnTo>
                  <a:pt x="4346" y="412"/>
                </a:lnTo>
                <a:lnTo>
                  <a:pt x="4346" y="376"/>
                </a:lnTo>
                <a:lnTo>
                  <a:pt x="4277" y="376"/>
                </a:lnTo>
                <a:lnTo>
                  <a:pt x="4277" y="337"/>
                </a:lnTo>
                <a:lnTo>
                  <a:pt x="4310" y="301"/>
                </a:lnTo>
                <a:lnTo>
                  <a:pt x="4277" y="301"/>
                </a:lnTo>
                <a:lnTo>
                  <a:pt x="4277" y="262"/>
                </a:lnTo>
                <a:lnTo>
                  <a:pt x="4207" y="226"/>
                </a:lnTo>
                <a:lnTo>
                  <a:pt x="4207" y="187"/>
                </a:lnTo>
                <a:lnTo>
                  <a:pt x="4173" y="150"/>
                </a:lnTo>
                <a:lnTo>
                  <a:pt x="4138" y="150"/>
                </a:lnTo>
                <a:lnTo>
                  <a:pt x="4104" y="187"/>
                </a:lnTo>
                <a:lnTo>
                  <a:pt x="4104" y="262"/>
                </a:lnTo>
                <a:close/>
                <a:moveTo>
                  <a:pt x="3864" y="714"/>
                </a:moveTo>
                <a:lnTo>
                  <a:pt x="3828" y="714"/>
                </a:lnTo>
                <a:lnTo>
                  <a:pt x="3759" y="714"/>
                </a:lnTo>
                <a:lnTo>
                  <a:pt x="3725" y="676"/>
                </a:lnTo>
                <a:lnTo>
                  <a:pt x="3690" y="676"/>
                </a:lnTo>
                <a:lnTo>
                  <a:pt x="3725" y="714"/>
                </a:lnTo>
                <a:lnTo>
                  <a:pt x="3725" y="753"/>
                </a:lnTo>
                <a:lnTo>
                  <a:pt x="3725" y="790"/>
                </a:lnTo>
                <a:lnTo>
                  <a:pt x="3725" y="827"/>
                </a:lnTo>
                <a:lnTo>
                  <a:pt x="3793" y="827"/>
                </a:lnTo>
                <a:lnTo>
                  <a:pt x="3864" y="864"/>
                </a:lnTo>
                <a:lnTo>
                  <a:pt x="3932" y="1015"/>
                </a:lnTo>
                <a:lnTo>
                  <a:pt x="3967" y="1015"/>
                </a:lnTo>
                <a:lnTo>
                  <a:pt x="4001" y="1054"/>
                </a:lnTo>
                <a:lnTo>
                  <a:pt x="4207" y="1054"/>
                </a:lnTo>
                <a:lnTo>
                  <a:pt x="4277" y="1054"/>
                </a:lnTo>
                <a:lnTo>
                  <a:pt x="4310" y="1015"/>
                </a:lnTo>
                <a:lnTo>
                  <a:pt x="4346" y="977"/>
                </a:lnTo>
                <a:lnTo>
                  <a:pt x="4380" y="977"/>
                </a:lnTo>
                <a:lnTo>
                  <a:pt x="4414" y="977"/>
                </a:lnTo>
                <a:lnTo>
                  <a:pt x="4484" y="1015"/>
                </a:lnTo>
                <a:lnTo>
                  <a:pt x="4587" y="1015"/>
                </a:lnTo>
                <a:lnTo>
                  <a:pt x="4622" y="977"/>
                </a:lnTo>
                <a:lnTo>
                  <a:pt x="4656" y="977"/>
                </a:lnTo>
                <a:lnTo>
                  <a:pt x="4656" y="941"/>
                </a:lnTo>
                <a:lnTo>
                  <a:pt x="4689" y="903"/>
                </a:lnTo>
                <a:lnTo>
                  <a:pt x="4656" y="903"/>
                </a:lnTo>
                <a:lnTo>
                  <a:pt x="4552" y="903"/>
                </a:lnTo>
                <a:lnTo>
                  <a:pt x="4484" y="903"/>
                </a:lnTo>
                <a:lnTo>
                  <a:pt x="4449" y="903"/>
                </a:lnTo>
                <a:lnTo>
                  <a:pt x="4380" y="903"/>
                </a:lnTo>
                <a:lnTo>
                  <a:pt x="4346" y="903"/>
                </a:lnTo>
                <a:lnTo>
                  <a:pt x="4310" y="903"/>
                </a:lnTo>
                <a:lnTo>
                  <a:pt x="4207" y="903"/>
                </a:lnTo>
                <a:lnTo>
                  <a:pt x="4173" y="903"/>
                </a:lnTo>
                <a:lnTo>
                  <a:pt x="4138" y="903"/>
                </a:lnTo>
                <a:lnTo>
                  <a:pt x="4070" y="903"/>
                </a:lnTo>
                <a:lnTo>
                  <a:pt x="4035" y="903"/>
                </a:lnTo>
                <a:lnTo>
                  <a:pt x="4001" y="864"/>
                </a:lnTo>
                <a:lnTo>
                  <a:pt x="4035" y="827"/>
                </a:lnTo>
                <a:lnTo>
                  <a:pt x="4070" y="790"/>
                </a:lnTo>
                <a:lnTo>
                  <a:pt x="3967" y="790"/>
                </a:lnTo>
                <a:lnTo>
                  <a:pt x="3967" y="714"/>
                </a:lnTo>
                <a:lnTo>
                  <a:pt x="3932" y="714"/>
                </a:lnTo>
                <a:lnTo>
                  <a:pt x="3897" y="714"/>
                </a:lnTo>
                <a:lnTo>
                  <a:pt x="3864" y="714"/>
                </a:lnTo>
                <a:close/>
                <a:moveTo>
                  <a:pt x="3690" y="1091"/>
                </a:moveTo>
                <a:lnTo>
                  <a:pt x="3622" y="1091"/>
                </a:lnTo>
                <a:lnTo>
                  <a:pt x="3587" y="1091"/>
                </a:lnTo>
                <a:lnTo>
                  <a:pt x="3587" y="1129"/>
                </a:lnTo>
                <a:lnTo>
                  <a:pt x="3552" y="1205"/>
                </a:lnTo>
                <a:lnTo>
                  <a:pt x="3587" y="1205"/>
                </a:lnTo>
                <a:lnTo>
                  <a:pt x="3587" y="1279"/>
                </a:lnTo>
                <a:lnTo>
                  <a:pt x="3655" y="1279"/>
                </a:lnTo>
                <a:lnTo>
                  <a:pt x="3690" y="1279"/>
                </a:lnTo>
                <a:lnTo>
                  <a:pt x="3655" y="1241"/>
                </a:lnTo>
                <a:lnTo>
                  <a:pt x="3690" y="1205"/>
                </a:lnTo>
                <a:lnTo>
                  <a:pt x="3725" y="1205"/>
                </a:lnTo>
                <a:lnTo>
                  <a:pt x="3759" y="1205"/>
                </a:lnTo>
                <a:lnTo>
                  <a:pt x="3793" y="1241"/>
                </a:lnTo>
                <a:lnTo>
                  <a:pt x="3864" y="1241"/>
                </a:lnTo>
                <a:lnTo>
                  <a:pt x="3897" y="1241"/>
                </a:lnTo>
                <a:lnTo>
                  <a:pt x="3897" y="1166"/>
                </a:lnTo>
                <a:lnTo>
                  <a:pt x="3897" y="1129"/>
                </a:lnTo>
                <a:lnTo>
                  <a:pt x="3864" y="1129"/>
                </a:lnTo>
                <a:lnTo>
                  <a:pt x="3793" y="1129"/>
                </a:lnTo>
                <a:lnTo>
                  <a:pt x="3725" y="1129"/>
                </a:lnTo>
                <a:lnTo>
                  <a:pt x="3690" y="1091"/>
                </a:lnTo>
                <a:close/>
                <a:moveTo>
                  <a:pt x="3035" y="451"/>
                </a:moveTo>
                <a:lnTo>
                  <a:pt x="2967" y="412"/>
                </a:lnTo>
                <a:lnTo>
                  <a:pt x="2932" y="451"/>
                </a:lnTo>
                <a:lnTo>
                  <a:pt x="2967" y="451"/>
                </a:lnTo>
                <a:lnTo>
                  <a:pt x="3000" y="451"/>
                </a:lnTo>
                <a:lnTo>
                  <a:pt x="2932" y="490"/>
                </a:lnTo>
                <a:lnTo>
                  <a:pt x="2897" y="490"/>
                </a:lnTo>
                <a:lnTo>
                  <a:pt x="2863" y="526"/>
                </a:lnTo>
                <a:lnTo>
                  <a:pt x="2932" y="564"/>
                </a:lnTo>
                <a:lnTo>
                  <a:pt x="2967" y="564"/>
                </a:lnTo>
                <a:lnTo>
                  <a:pt x="3035" y="526"/>
                </a:lnTo>
                <a:lnTo>
                  <a:pt x="3104" y="490"/>
                </a:lnTo>
                <a:lnTo>
                  <a:pt x="3138" y="451"/>
                </a:lnTo>
                <a:lnTo>
                  <a:pt x="3069" y="451"/>
                </a:lnTo>
                <a:lnTo>
                  <a:pt x="3035" y="451"/>
                </a:lnTo>
                <a:close/>
                <a:moveTo>
                  <a:pt x="2208" y="601"/>
                </a:moveTo>
                <a:lnTo>
                  <a:pt x="2173" y="564"/>
                </a:lnTo>
                <a:lnTo>
                  <a:pt x="2105" y="601"/>
                </a:lnTo>
                <a:lnTo>
                  <a:pt x="2034" y="640"/>
                </a:lnTo>
                <a:lnTo>
                  <a:pt x="2138" y="676"/>
                </a:lnTo>
                <a:lnTo>
                  <a:pt x="2138" y="753"/>
                </a:lnTo>
                <a:lnTo>
                  <a:pt x="2173" y="714"/>
                </a:lnTo>
                <a:lnTo>
                  <a:pt x="2173" y="676"/>
                </a:lnTo>
                <a:lnTo>
                  <a:pt x="2208" y="714"/>
                </a:lnTo>
                <a:lnTo>
                  <a:pt x="2242" y="714"/>
                </a:lnTo>
                <a:lnTo>
                  <a:pt x="2242" y="676"/>
                </a:lnTo>
                <a:lnTo>
                  <a:pt x="2311" y="640"/>
                </a:lnTo>
                <a:lnTo>
                  <a:pt x="2414" y="564"/>
                </a:lnTo>
                <a:lnTo>
                  <a:pt x="2414" y="601"/>
                </a:lnTo>
                <a:lnTo>
                  <a:pt x="2414" y="640"/>
                </a:lnTo>
                <a:lnTo>
                  <a:pt x="2448" y="640"/>
                </a:lnTo>
                <a:lnTo>
                  <a:pt x="2483" y="640"/>
                </a:lnTo>
                <a:lnTo>
                  <a:pt x="2483" y="601"/>
                </a:lnTo>
                <a:lnTo>
                  <a:pt x="2551" y="564"/>
                </a:lnTo>
                <a:lnTo>
                  <a:pt x="2587" y="564"/>
                </a:lnTo>
                <a:lnTo>
                  <a:pt x="2621" y="526"/>
                </a:lnTo>
                <a:lnTo>
                  <a:pt x="2621" y="490"/>
                </a:lnTo>
                <a:lnTo>
                  <a:pt x="2483" y="526"/>
                </a:lnTo>
                <a:lnTo>
                  <a:pt x="2483" y="490"/>
                </a:lnTo>
                <a:lnTo>
                  <a:pt x="2208" y="601"/>
                </a:lnTo>
                <a:close/>
                <a:moveTo>
                  <a:pt x="3311" y="1581"/>
                </a:moveTo>
                <a:lnTo>
                  <a:pt x="3277" y="1618"/>
                </a:lnTo>
                <a:lnTo>
                  <a:pt x="3242" y="1656"/>
                </a:lnTo>
                <a:lnTo>
                  <a:pt x="3207" y="1731"/>
                </a:lnTo>
                <a:lnTo>
                  <a:pt x="3138" y="1770"/>
                </a:lnTo>
                <a:lnTo>
                  <a:pt x="3242" y="1806"/>
                </a:lnTo>
                <a:lnTo>
                  <a:pt x="3242" y="1844"/>
                </a:lnTo>
                <a:lnTo>
                  <a:pt x="3277" y="1844"/>
                </a:lnTo>
                <a:lnTo>
                  <a:pt x="3346" y="1844"/>
                </a:lnTo>
                <a:lnTo>
                  <a:pt x="3415" y="1844"/>
                </a:lnTo>
                <a:lnTo>
                  <a:pt x="3415" y="1806"/>
                </a:lnTo>
                <a:lnTo>
                  <a:pt x="3448" y="1806"/>
                </a:lnTo>
                <a:lnTo>
                  <a:pt x="3448" y="1770"/>
                </a:lnTo>
                <a:lnTo>
                  <a:pt x="3448" y="1693"/>
                </a:lnTo>
                <a:lnTo>
                  <a:pt x="3415" y="1693"/>
                </a:lnTo>
                <a:lnTo>
                  <a:pt x="3415" y="1656"/>
                </a:lnTo>
                <a:lnTo>
                  <a:pt x="3380" y="1693"/>
                </a:lnTo>
                <a:lnTo>
                  <a:pt x="3346" y="1656"/>
                </a:lnTo>
                <a:lnTo>
                  <a:pt x="3346" y="1618"/>
                </a:lnTo>
                <a:lnTo>
                  <a:pt x="3346" y="1581"/>
                </a:lnTo>
                <a:lnTo>
                  <a:pt x="3311" y="1581"/>
                </a:lnTo>
                <a:close/>
                <a:moveTo>
                  <a:pt x="3346" y="1091"/>
                </a:moveTo>
                <a:lnTo>
                  <a:pt x="3277" y="1091"/>
                </a:lnTo>
                <a:lnTo>
                  <a:pt x="3242" y="1091"/>
                </a:lnTo>
                <a:lnTo>
                  <a:pt x="3207" y="1166"/>
                </a:lnTo>
                <a:lnTo>
                  <a:pt x="3242" y="1166"/>
                </a:lnTo>
                <a:lnTo>
                  <a:pt x="3242" y="1241"/>
                </a:lnTo>
                <a:lnTo>
                  <a:pt x="3207" y="1241"/>
                </a:lnTo>
                <a:lnTo>
                  <a:pt x="3173" y="1241"/>
                </a:lnTo>
                <a:lnTo>
                  <a:pt x="3138" y="1241"/>
                </a:lnTo>
                <a:lnTo>
                  <a:pt x="3138" y="1205"/>
                </a:lnTo>
                <a:lnTo>
                  <a:pt x="3104" y="1205"/>
                </a:lnTo>
                <a:lnTo>
                  <a:pt x="3069" y="1205"/>
                </a:lnTo>
                <a:lnTo>
                  <a:pt x="3069" y="1241"/>
                </a:lnTo>
                <a:lnTo>
                  <a:pt x="3069" y="1279"/>
                </a:lnTo>
                <a:lnTo>
                  <a:pt x="3069" y="1355"/>
                </a:lnTo>
                <a:lnTo>
                  <a:pt x="3104" y="1392"/>
                </a:lnTo>
                <a:lnTo>
                  <a:pt x="3138" y="1355"/>
                </a:lnTo>
                <a:lnTo>
                  <a:pt x="3173" y="1355"/>
                </a:lnTo>
                <a:lnTo>
                  <a:pt x="3207" y="1355"/>
                </a:lnTo>
                <a:lnTo>
                  <a:pt x="3242" y="1392"/>
                </a:lnTo>
                <a:lnTo>
                  <a:pt x="3242" y="1429"/>
                </a:lnTo>
                <a:lnTo>
                  <a:pt x="3311" y="1429"/>
                </a:lnTo>
                <a:lnTo>
                  <a:pt x="3380" y="1429"/>
                </a:lnTo>
                <a:lnTo>
                  <a:pt x="3415" y="1392"/>
                </a:lnTo>
                <a:lnTo>
                  <a:pt x="3448" y="1355"/>
                </a:lnTo>
                <a:lnTo>
                  <a:pt x="3448" y="1316"/>
                </a:lnTo>
                <a:lnTo>
                  <a:pt x="3448" y="1279"/>
                </a:lnTo>
                <a:lnTo>
                  <a:pt x="3380" y="1279"/>
                </a:lnTo>
                <a:lnTo>
                  <a:pt x="3380" y="1205"/>
                </a:lnTo>
                <a:lnTo>
                  <a:pt x="3448" y="1205"/>
                </a:lnTo>
                <a:lnTo>
                  <a:pt x="3448" y="1166"/>
                </a:lnTo>
                <a:lnTo>
                  <a:pt x="3448" y="1129"/>
                </a:lnTo>
                <a:lnTo>
                  <a:pt x="3448" y="1091"/>
                </a:lnTo>
                <a:lnTo>
                  <a:pt x="3415" y="1091"/>
                </a:lnTo>
                <a:lnTo>
                  <a:pt x="3346" y="1091"/>
                </a:lnTo>
                <a:close/>
                <a:moveTo>
                  <a:pt x="3242" y="714"/>
                </a:moveTo>
                <a:lnTo>
                  <a:pt x="3207" y="714"/>
                </a:lnTo>
                <a:lnTo>
                  <a:pt x="3173" y="753"/>
                </a:lnTo>
                <a:lnTo>
                  <a:pt x="3207" y="753"/>
                </a:lnTo>
                <a:lnTo>
                  <a:pt x="3207" y="790"/>
                </a:lnTo>
                <a:lnTo>
                  <a:pt x="3207" y="827"/>
                </a:lnTo>
                <a:lnTo>
                  <a:pt x="3207" y="864"/>
                </a:lnTo>
                <a:lnTo>
                  <a:pt x="3207" y="903"/>
                </a:lnTo>
                <a:lnTo>
                  <a:pt x="3242" y="903"/>
                </a:lnTo>
                <a:lnTo>
                  <a:pt x="3277" y="903"/>
                </a:lnTo>
                <a:lnTo>
                  <a:pt x="3346" y="903"/>
                </a:lnTo>
                <a:lnTo>
                  <a:pt x="3346" y="977"/>
                </a:lnTo>
                <a:lnTo>
                  <a:pt x="3380" y="977"/>
                </a:lnTo>
                <a:lnTo>
                  <a:pt x="3415" y="977"/>
                </a:lnTo>
                <a:lnTo>
                  <a:pt x="3484" y="977"/>
                </a:lnTo>
                <a:lnTo>
                  <a:pt x="3484" y="903"/>
                </a:lnTo>
                <a:lnTo>
                  <a:pt x="3518" y="864"/>
                </a:lnTo>
                <a:lnTo>
                  <a:pt x="3518" y="827"/>
                </a:lnTo>
                <a:lnTo>
                  <a:pt x="3552" y="790"/>
                </a:lnTo>
                <a:lnTo>
                  <a:pt x="3552" y="753"/>
                </a:lnTo>
                <a:lnTo>
                  <a:pt x="3448" y="753"/>
                </a:lnTo>
                <a:lnTo>
                  <a:pt x="3448" y="864"/>
                </a:lnTo>
                <a:lnTo>
                  <a:pt x="3415" y="864"/>
                </a:lnTo>
                <a:lnTo>
                  <a:pt x="3380" y="827"/>
                </a:lnTo>
                <a:lnTo>
                  <a:pt x="3346" y="790"/>
                </a:lnTo>
                <a:lnTo>
                  <a:pt x="3311" y="827"/>
                </a:lnTo>
                <a:lnTo>
                  <a:pt x="3277" y="790"/>
                </a:lnTo>
                <a:lnTo>
                  <a:pt x="3277" y="753"/>
                </a:lnTo>
                <a:lnTo>
                  <a:pt x="3242" y="714"/>
                </a:lnTo>
                <a:close/>
                <a:moveTo>
                  <a:pt x="2967" y="601"/>
                </a:moveTo>
                <a:lnTo>
                  <a:pt x="2932" y="601"/>
                </a:lnTo>
                <a:lnTo>
                  <a:pt x="2863" y="640"/>
                </a:lnTo>
                <a:lnTo>
                  <a:pt x="2863" y="676"/>
                </a:lnTo>
                <a:lnTo>
                  <a:pt x="2828" y="714"/>
                </a:lnTo>
                <a:lnTo>
                  <a:pt x="2828" y="790"/>
                </a:lnTo>
                <a:lnTo>
                  <a:pt x="2793" y="790"/>
                </a:lnTo>
                <a:lnTo>
                  <a:pt x="2760" y="790"/>
                </a:lnTo>
                <a:lnTo>
                  <a:pt x="2725" y="753"/>
                </a:lnTo>
                <a:lnTo>
                  <a:pt x="2690" y="753"/>
                </a:lnTo>
                <a:lnTo>
                  <a:pt x="2656" y="714"/>
                </a:lnTo>
                <a:lnTo>
                  <a:pt x="2621" y="714"/>
                </a:lnTo>
                <a:lnTo>
                  <a:pt x="2587" y="714"/>
                </a:lnTo>
                <a:lnTo>
                  <a:pt x="2587" y="640"/>
                </a:lnTo>
                <a:lnTo>
                  <a:pt x="2551" y="640"/>
                </a:lnTo>
                <a:lnTo>
                  <a:pt x="2483" y="676"/>
                </a:lnTo>
                <a:lnTo>
                  <a:pt x="2448" y="714"/>
                </a:lnTo>
                <a:lnTo>
                  <a:pt x="2414" y="753"/>
                </a:lnTo>
                <a:lnTo>
                  <a:pt x="2381" y="790"/>
                </a:lnTo>
                <a:lnTo>
                  <a:pt x="2311" y="827"/>
                </a:lnTo>
                <a:lnTo>
                  <a:pt x="2311" y="864"/>
                </a:lnTo>
                <a:lnTo>
                  <a:pt x="2381" y="864"/>
                </a:lnTo>
                <a:lnTo>
                  <a:pt x="2414" y="864"/>
                </a:lnTo>
                <a:lnTo>
                  <a:pt x="2448" y="864"/>
                </a:lnTo>
                <a:lnTo>
                  <a:pt x="2483" y="864"/>
                </a:lnTo>
                <a:lnTo>
                  <a:pt x="2518" y="827"/>
                </a:lnTo>
                <a:lnTo>
                  <a:pt x="2518" y="864"/>
                </a:lnTo>
                <a:lnTo>
                  <a:pt x="2621" y="827"/>
                </a:lnTo>
                <a:lnTo>
                  <a:pt x="2656" y="864"/>
                </a:lnTo>
                <a:lnTo>
                  <a:pt x="2656" y="903"/>
                </a:lnTo>
                <a:lnTo>
                  <a:pt x="2587" y="941"/>
                </a:lnTo>
                <a:lnTo>
                  <a:pt x="2483" y="941"/>
                </a:lnTo>
                <a:lnTo>
                  <a:pt x="2518" y="977"/>
                </a:lnTo>
                <a:lnTo>
                  <a:pt x="2551" y="977"/>
                </a:lnTo>
                <a:lnTo>
                  <a:pt x="2621" y="977"/>
                </a:lnTo>
                <a:lnTo>
                  <a:pt x="2725" y="941"/>
                </a:lnTo>
                <a:lnTo>
                  <a:pt x="2793" y="903"/>
                </a:lnTo>
                <a:lnTo>
                  <a:pt x="2828" y="941"/>
                </a:lnTo>
                <a:lnTo>
                  <a:pt x="2863" y="941"/>
                </a:lnTo>
                <a:lnTo>
                  <a:pt x="2897" y="941"/>
                </a:lnTo>
                <a:lnTo>
                  <a:pt x="2932" y="941"/>
                </a:lnTo>
                <a:lnTo>
                  <a:pt x="2967" y="903"/>
                </a:lnTo>
                <a:lnTo>
                  <a:pt x="2967" y="864"/>
                </a:lnTo>
                <a:lnTo>
                  <a:pt x="3000" y="864"/>
                </a:lnTo>
                <a:lnTo>
                  <a:pt x="3035" y="827"/>
                </a:lnTo>
                <a:lnTo>
                  <a:pt x="3069" y="790"/>
                </a:lnTo>
                <a:lnTo>
                  <a:pt x="3035" y="714"/>
                </a:lnTo>
                <a:lnTo>
                  <a:pt x="3000" y="753"/>
                </a:lnTo>
                <a:lnTo>
                  <a:pt x="2967" y="753"/>
                </a:lnTo>
                <a:lnTo>
                  <a:pt x="2967" y="714"/>
                </a:lnTo>
                <a:lnTo>
                  <a:pt x="2967" y="676"/>
                </a:lnTo>
                <a:lnTo>
                  <a:pt x="3000" y="640"/>
                </a:lnTo>
                <a:lnTo>
                  <a:pt x="2967" y="601"/>
                </a:lnTo>
                <a:close/>
                <a:moveTo>
                  <a:pt x="2276" y="1091"/>
                </a:moveTo>
                <a:lnTo>
                  <a:pt x="2242" y="1091"/>
                </a:lnTo>
                <a:lnTo>
                  <a:pt x="2173" y="1129"/>
                </a:lnTo>
                <a:lnTo>
                  <a:pt x="2069" y="1166"/>
                </a:lnTo>
                <a:lnTo>
                  <a:pt x="2034" y="1166"/>
                </a:lnTo>
                <a:lnTo>
                  <a:pt x="2001" y="1205"/>
                </a:lnTo>
                <a:lnTo>
                  <a:pt x="2001" y="1241"/>
                </a:lnTo>
                <a:lnTo>
                  <a:pt x="1966" y="1279"/>
                </a:lnTo>
                <a:lnTo>
                  <a:pt x="1931" y="1279"/>
                </a:lnTo>
                <a:lnTo>
                  <a:pt x="1896" y="1316"/>
                </a:lnTo>
                <a:lnTo>
                  <a:pt x="1931" y="1316"/>
                </a:lnTo>
                <a:lnTo>
                  <a:pt x="1966" y="1355"/>
                </a:lnTo>
                <a:lnTo>
                  <a:pt x="1896" y="1355"/>
                </a:lnTo>
                <a:lnTo>
                  <a:pt x="1896" y="1392"/>
                </a:lnTo>
                <a:lnTo>
                  <a:pt x="1896" y="1429"/>
                </a:lnTo>
                <a:lnTo>
                  <a:pt x="1966" y="1429"/>
                </a:lnTo>
                <a:lnTo>
                  <a:pt x="2034" y="1392"/>
                </a:lnTo>
                <a:lnTo>
                  <a:pt x="2105" y="1392"/>
                </a:lnTo>
                <a:lnTo>
                  <a:pt x="2173" y="1429"/>
                </a:lnTo>
                <a:lnTo>
                  <a:pt x="2276" y="1429"/>
                </a:lnTo>
                <a:lnTo>
                  <a:pt x="2345" y="1429"/>
                </a:lnTo>
                <a:lnTo>
                  <a:pt x="2414" y="1467"/>
                </a:lnTo>
                <a:lnTo>
                  <a:pt x="2448" y="1467"/>
                </a:lnTo>
                <a:lnTo>
                  <a:pt x="2414" y="1505"/>
                </a:lnTo>
                <a:lnTo>
                  <a:pt x="2311" y="1505"/>
                </a:lnTo>
                <a:lnTo>
                  <a:pt x="2208" y="1542"/>
                </a:lnTo>
                <a:lnTo>
                  <a:pt x="2105" y="1505"/>
                </a:lnTo>
                <a:lnTo>
                  <a:pt x="2034" y="1542"/>
                </a:lnTo>
                <a:lnTo>
                  <a:pt x="2001" y="1505"/>
                </a:lnTo>
                <a:lnTo>
                  <a:pt x="1931" y="1505"/>
                </a:lnTo>
                <a:lnTo>
                  <a:pt x="1931" y="1581"/>
                </a:lnTo>
                <a:lnTo>
                  <a:pt x="2001" y="1618"/>
                </a:lnTo>
                <a:lnTo>
                  <a:pt x="2001" y="1656"/>
                </a:lnTo>
                <a:lnTo>
                  <a:pt x="2069" y="1656"/>
                </a:lnTo>
                <a:lnTo>
                  <a:pt x="2105" y="1656"/>
                </a:lnTo>
                <a:lnTo>
                  <a:pt x="2138" y="1693"/>
                </a:lnTo>
                <a:lnTo>
                  <a:pt x="2105" y="1770"/>
                </a:lnTo>
                <a:lnTo>
                  <a:pt x="2138" y="1770"/>
                </a:lnTo>
                <a:lnTo>
                  <a:pt x="2173" y="1770"/>
                </a:lnTo>
                <a:lnTo>
                  <a:pt x="2381" y="1770"/>
                </a:lnTo>
                <a:lnTo>
                  <a:pt x="2483" y="1731"/>
                </a:lnTo>
                <a:lnTo>
                  <a:pt x="2587" y="1731"/>
                </a:lnTo>
                <a:lnTo>
                  <a:pt x="2621" y="1693"/>
                </a:lnTo>
                <a:lnTo>
                  <a:pt x="2690" y="1693"/>
                </a:lnTo>
                <a:lnTo>
                  <a:pt x="2725" y="1656"/>
                </a:lnTo>
                <a:lnTo>
                  <a:pt x="2760" y="1656"/>
                </a:lnTo>
                <a:lnTo>
                  <a:pt x="2760" y="1618"/>
                </a:lnTo>
                <a:lnTo>
                  <a:pt x="2793" y="1618"/>
                </a:lnTo>
                <a:lnTo>
                  <a:pt x="2793" y="1693"/>
                </a:lnTo>
                <a:lnTo>
                  <a:pt x="2828" y="1693"/>
                </a:lnTo>
                <a:lnTo>
                  <a:pt x="2897" y="1731"/>
                </a:lnTo>
                <a:lnTo>
                  <a:pt x="2932" y="1731"/>
                </a:lnTo>
                <a:lnTo>
                  <a:pt x="2967" y="1731"/>
                </a:lnTo>
                <a:lnTo>
                  <a:pt x="2967" y="1693"/>
                </a:lnTo>
                <a:lnTo>
                  <a:pt x="2932" y="1656"/>
                </a:lnTo>
                <a:lnTo>
                  <a:pt x="2897" y="1618"/>
                </a:lnTo>
                <a:lnTo>
                  <a:pt x="2932" y="1618"/>
                </a:lnTo>
                <a:lnTo>
                  <a:pt x="2967" y="1618"/>
                </a:lnTo>
                <a:lnTo>
                  <a:pt x="3035" y="1618"/>
                </a:lnTo>
                <a:lnTo>
                  <a:pt x="3035" y="1581"/>
                </a:lnTo>
                <a:lnTo>
                  <a:pt x="3000" y="1581"/>
                </a:lnTo>
                <a:lnTo>
                  <a:pt x="2967" y="1542"/>
                </a:lnTo>
                <a:lnTo>
                  <a:pt x="2932" y="1429"/>
                </a:lnTo>
                <a:lnTo>
                  <a:pt x="2897" y="1316"/>
                </a:lnTo>
                <a:lnTo>
                  <a:pt x="2897" y="1241"/>
                </a:lnTo>
                <a:lnTo>
                  <a:pt x="2863" y="1166"/>
                </a:lnTo>
                <a:lnTo>
                  <a:pt x="2828" y="1129"/>
                </a:lnTo>
                <a:lnTo>
                  <a:pt x="2793" y="1091"/>
                </a:lnTo>
                <a:lnTo>
                  <a:pt x="2760" y="1091"/>
                </a:lnTo>
                <a:lnTo>
                  <a:pt x="2760" y="1129"/>
                </a:lnTo>
                <a:lnTo>
                  <a:pt x="2725" y="1205"/>
                </a:lnTo>
                <a:lnTo>
                  <a:pt x="2725" y="1241"/>
                </a:lnTo>
                <a:lnTo>
                  <a:pt x="2656" y="1279"/>
                </a:lnTo>
                <a:lnTo>
                  <a:pt x="2656" y="1241"/>
                </a:lnTo>
                <a:lnTo>
                  <a:pt x="2656" y="1205"/>
                </a:lnTo>
                <a:lnTo>
                  <a:pt x="2656" y="1166"/>
                </a:lnTo>
                <a:lnTo>
                  <a:pt x="2621" y="1166"/>
                </a:lnTo>
                <a:lnTo>
                  <a:pt x="2587" y="1166"/>
                </a:lnTo>
                <a:lnTo>
                  <a:pt x="2551" y="1205"/>
                </a:lnTo>
                <a:lnTo>
                  <a:pt x="2518" y="1166"/>
                </a:lnTo>
                <a:lnTo>
                  <a:pt x="2483" y="1129"/>
                </a:lnTo>
                <a:lnTo>
                  <a:pt x="2414" y="1091"/>
                </a:lnTo>
                <a:lnTo>
                  <a:pt x="2381" y="1166"/>
                </a:lnTo>
                <a:lnTo>
                  <a:pt x="2381" y="1241"/>
                </a:lnTo>
                <a:lnTo>
                  <a:pt x="2311" y="1241"/>
                </a:lnTo>
                <a:lnTo>
                  <a:pt x="2276" y="1205"/>
                </a:lnTo>
                <a:lnTo>
                  <a:pt x="2276" y="1166"/>
                </a:lnTo>
                <a:lnTo>
                  <a:pt x="2311" y="1129"/>
                </a:lnTo>
                <a:lnTo>
                  <a:pt x="2311" y="1091"/>
                </a:lnTo>
                <a:lnTo>
                  <a:pt x="2276" y="1091"/>
                </a:lnTo>
                <a:close/>
                <a:moveTo>
                  <a:pt x="1863" y="903"/>
                </a:moveTo>
                <a:lnTo>
                  <a:pt x="1793" y="941"/>
                </a:lnTo>
                <a:lnTo>
                  <a:pt x="1759" y="941"/>
                </a:lnTo>
                <a:lnTo>
                  <a:pt x="1726" y="977"/>
                </a:lnTo>
                <a:lnTo>
                  <a:pt x="1689" y="1015"/>
                </a:lnTo>
                <a:lnTo>
                  <a:pt x="1656" y="1054"/>
                </a:lnTo>
                <a:lnTo>
                  <a:pt x="1621" y="1091"/>
                </a:lnTo>
                <a:lnTo>
                  <a:pt x="1621" y="1129"/>
                </a:lnTo>
                <a:lnTo>
                  <a:pt x="1587" y="1129"/>
                </a:lnTo>
                <a:lnTo>
                  <a:pt x="1552" y="1166"/>
                </a:lnTo>
                <a:lnTo>
                  <a:pt x="1517" y="1205"/>
                </a:lnTo>
                <a:lnTo>
                  <a:pt x="1517" y="1241"/>
                </a:lnTo>
                <a:lnTo>
                  <a:pt x="1552" y="1279"/>
                </a:lnTo>
                <a:lnTo>
                  <a:pt x="1552" y="1392"/>
                </a:lnTo>
                <a:lnTo>
                  <a:pt x="1587" y="1429"/>
                </a:lnTo>
                <a:lnTo>
                  <a:pt x="1621" y="1392"/>
                </a:lnTo>
                <a:lnTo>
                  <a:pt x="1656" y="1392"/>
                </a:lnTo>
                <a:lnTo>
                  <a:pt x="1656" y="1355"/>
                </a:lnTo>
                <a:lnTo>
                  <a:pt x="1689" y="1316"/>
                </a:lnTo>
                <a:lnTo>
                  <a:pt x="1759" y="1316"/>
                </a:lnTo>
                <a:lnTo>
                  <a:pt x="1793" y="1316"/>
                </a:lnTo>
                <a:lnTo>
                  <a:pt x="1793" y="1279"/>
                </a:lnTo>
                <a:lnTo>
                  <a:pt x="1896" y="1205"/>
                </a:lnTo>
                <a:lnTo>
                  <a:pt x="1931" y="1166"/>
                </a:lnTo>
                <a:lnTo>
                  <a:pt x="2001" y="1129"/>
                </a:lnTo>
                <a:lnTo>
                  <a:pt x="2105" y="1091"/>
                </a:lnTo>
                <a:lnTo>
                  <a:pt x="2173" y="1054"/>
                </a:lnTo>
                <a:lnTo>
                  <a:pt x="2208" y="1015"/>
                </a:lnTo>
                <a:lnTo>
                  <a:pt x="2105" y="1015"/>
                </a:lnTo>
                <a:lnTo>
                  <a:pt x="2034" y="1015"/>
                </a:lnTo>
                <a:lnTo>
                  <a:pt x="2001" y="977"/>
                </a:lnTo>
                <a:lnTo>
                  <a:pt x="1931" y="941"/>
                </a:lnTo>
                <a:lnTo>
                  <a:pt x="1896" y="941"/>
                </a:lnTo>
                <a:lnTo>
                  <a:pt x="1863" y="903"/>
                </a:lnTo>
                <a:close/>
                <a:moveTo>
                  <a:pt x="4138" y="2257"/>
                </a:moveTo>
                <a:lnTo>
                  <a:pt x="4138" y="2296"/>
                </a:lnTo>
                <a:lnTo>
                  <a:pt x="4138" y="2371"/>
                </a:lnTo>
                <a:lnTo>
                  <a:pt x="4104" y="2410"/>
                </a:lnTo>
                <a:lnTo>
                  <a:pt x="4070" y="2521"/>
                </a:lnTo>
                <a:lnTo>
                  <a:pt x="4104" y="2521"/>
                </a:lnTo>
                <a:lnTo>
                  <a:pt x="4138" y="2484"/>
                </a:lnTo>
                <a:lnTo>
                  <a:pt x="4173" y="2484"/>
                </a:lnTo>
                <a:lnTo>
                  <a:pt x="4173" y="2560"/>
                </a:lnTo>
                <a:lnTo>
                  <a:pt x="4207" y="2521"/>
                </a:lnTo>
                <a:lnTo>
                  <a:pt x="4242" y="2521"/>
                </a:lnTo>
                <a:lnTo>
                  <a:pt x="4277" y="2521"/>
                </a:lnTo>
                <a:lnTo>
                  <a:pt x="4310" y="2446"/>
                </a:lnTo>
                <a:lnTo>
                  <a:pt x="4346" y="2446"/>
                </a:lnTo>
                <a:lnTo>
                  <a:pt x="4380" y="2410"/>
                </a:lnTo>
                <a:lnTo>
                  <a:pt x="4380" y="2446"/>
                </a:lnTo>
                <a:lnTo>
                  <a:pt x="4380" y="2484"/>
                </a:lnTo>
                <a:lnTo>
                  <a:pt x="4414" y="2446"/>
                </a:lnTo>
                <a:lnTo>
                  <a:pt x="4449" y="2446"/>
                </a:lnTo>
                <a:lnTo>
                  <a:pt x="4484" y="2484"/>
                </a:lnTo>
                <a:lnTo>
                  <a:pt x="4519" y="2484"/>
                </a:lnTo>
                <a:lnTo>
                  <a:pt x="4552" y="2484"/>
                </a:lnTo>
                <a:lnTo>
                  <a:pt x="4552" y="2446"/>
                </a:lnTo>
                <a:lnTo>
                  <a:pt x="4519" y="2410"/>
                </a:lnTo>
                <a:lnTo>
                  <a:pt x="4484" y="2410"/>
                </a:lnTo>
                <a:lnTo>
                  <a:pt x="4380" y="2333"/>
                </a:lnTo>
                <a:lnTo>
                  <a:pt x="4346" y="2296"/>
                </a:lnTo>
                <a:lnTo>
                  <a:pt x="4310" y="2296"/>
                </a:lnTo>
                <a:lnTo>
                  <a:pt x="4277" y="2257"/>
                </a:lnTo>
                <a:lnTo>
                  <a:pt x="4242" y="2257"/>
                </a:lnTo>
                <a:lnTo>
                  <a:pt x="4242" y="2221"/>
                </a:lnTo>
                <a:lnTo>
                  <a:pt x="4242" y="2182"/>
                </a:lnTo>
                <a:lnTo>
                  <a:pt x="4173" y="2221"/>
                </a:lnTo>
                <a:lnTo>
                  <a:pt x="4138" y="2257"/>
                </a:lnTo>
                <a:close/>
                <a:moveTo>
                  <a:pt x="6415" y="4027"/>
                </a:moveTo>
                <a:lnTo>
                  <a:pt x="6380" y="4065"/>
                </a:lnTo>
                <a:lnTo>
                  <a:pt x="6345" y="4140"/>
                </a:lnTo>
                <a:lnTo>
                  <a:pt x="6311" y="4216"/>
                </a:lnTo>
                <a:lnTo>
                  <a:pt x="6243" y="4366"/>
                </a:lnTo>
                <a:lnTo>
                  <a:pt x="6208" y="4403"/>
                </a:lnTo>
                <a:lnTo>
                  <a:pt x="6173" y="4441"/>
                </a:lnTo>
                <a:lnTo>
                  <a:pt x="6208" y="4480"/>
                </a:lnTo>
                <a:lnTo>
                  <a:pt x="6173" y="4516"/>
                </a:lnTo>
                <a:lnTo>
                  <a:pt x="6173" y="4592"/>
                </a:lnTo>
                <a:lnTo>
                  <a:pt x="6208" y="4554"/>
                </a:lnTo>
                <a:lnTo>
                  <a:pt x="6243" y="4554"/>
                </a:lnTo>
                <a:lnTo>
                  <a:pt x="6277" y="4554"/>
                </a:lnTo>
                <a:lnTo>
                  <a:pt x="6345" y="4592"/>
                </a:lnTo>
                <a:lnTo>
                  <a:pt x="6415" y="4554"/>
                </a:lnTo>
                <a:lnTo>
                  <a:pt x="6448" y="4554"/>
                </a:lnTo>
                <a:lnTo>
                  <a:pt x="6415" y="4592"/>
                </a:lnTo>
                <a:lnTo>
                  <a:pt x="6380" y="4666"/>
                </a:lnTo>
                <a:lnTo>
                  <a:pt x="6415" y="4666"/>
                </a:lnTo>
                <a:lnTo>
                  <a:pt x="6485" y="4592"/>
                </a:lnTo>
                <a:lnTo>
                  <a:pt x="6518" y="4554"/>
                </a:lnTo>
                <a:lnTo>
                  <a:pt x="6518" y="4630"/>
                </a:lnTo>
                <a:lnTo>
                  <a:pt x="6518" y="4666"/>
                </a:lnTo>
                <a:lnTo>
                  <a:pt x="6552" y="4666"/>
                </a:lnTo>
                <a:lnTo>
                  <a:pt x="6552" y="4630"/>
                </a:lnTo>
                <a:lnTo>
                  <a:pt x="6587" y="4666"/>
                </a:lnTo>
                <a:lnTo>
                  <a:pt x="6622" y="4630"/>
                </a:lnTo>
                <a:lnTo>
                  <a:pt x="6622" y="4592"/>
                </a:lnTo>
                <a:lnTo>
                  <a:pt x="6622" y="4554"/>
                </a:lnTo>
                <a:lnTo>
                  <a:pt x="6622" y="4516"/>
                </a:lnTo>
                <a:lnTo>
                  <a:pt x="6587" y="4554"/>
                </a:lnTo>
                <a:lnTo>
                  <a:pt x="6552" y="4516"/>
                </a:lnTo>
                <a:lnTo>
                  <a:pt x="6552" y="4480"/>
                </a:lnTo>
                <a:lnTo>
                  <a:pt x="6587" y="4480"/>
                </a:lnTo>
                <a:lnTo>
                  <a:pt x="6587" y="4441"/>
                </a:lnTo>
                <a:lnTo>
                  <a:pt x="6587" y="4403"/>
                </a:lnTo>
                <a:lnTo>
                  <a:pt x="6552" y="4403"/>
                </a:lnTo>
                <a:lnTo>
                  <a:pt x="6552" y="4329"/>
                </a:lnTo>
                <a:lnTo>
                  <a:pt x="6518" y="4329"/>
                </a:lnTo>
                <a:lnTo>
                  <a:pt x="6485" y="4366"/>
                </a:lnTo>
                <a:lnTo>
                  <a:pt x="6448" y="4329"/>
                </a:lnTo>
                <a:lnTo>
                  <a:pt x="6448" y="4291"/>
                </a:lnTo>
                <a:lnTo>
                  <a:pt x="6448" y="4253"/>
                </a:lnTo>
                <a:lnTo>
                  <a:pt x="6415" y="4253"/>
                </a:lnTo>
                <a:lnTo>
                  <a:pt x="6380" y="4291"/>
                </a:lnTo>
                <a:lnTo>
                  <a:pt x="6345" y="4291"/>
                </a:lnTo>
                <a:lnTo>
                  <a:pt x="6345" y="4216"/>
                </a:lnTo>
                <a:lnTo>
                  <a:pt x="6380" y="4177"/>
                </a:lnTo>
                <a:lnTo>
                  <a:pt x="6415" y="4140"/>
                </a:lnTo>
                <a:lnTo>
                  <a:pt x="6415" y="4065"/>
                </a:lnTo>
                <a:lnTo>
                  <a:pt x="6448" y="4065"/>
                </a:lnTo>
                <a:lnTo>
                  <a:pt x="6448" y="4027"/>
                </a:lnTo>
                <a:lnTo>
                  <a:pt x="6415" y="4027"/>
                </a:lnTo>
                <a:close/>
              </a:path>
            </a:pathLst>
          </a:custGeom>
          <a:solidFill>
            <a:schemeClr val="accent2">
              <a:lumMod val="50000"/>
            </a:schemeClr>
          </a:solidFill>
          <a:ln w="3600">
            <a:solidFill>
              <a:srgbClr val="000000"/>
            </a:solidFill>
            <a:round/>
            <a:headEnd/>
            <a:tailEnd/>
          </a:ln>
          <a:effectLst/>
        </p:spPr>
        <p:txBody>
          <a:bodyPr wrap="none" anchor="ctr"/>
          <a:lstStyle/>
          <a:p>
            <a:endParaRPr lang="es-ES_tradnl" sz="1633"/>
          </a:p>
        </p:txBody>
      </p:sp>
      <p:sp>
        <p:nvSpPr>
          <p:cNvPr id="11474" name="Freeform 210"/>
          <p:cNvSpPr>
            <a:spLocks noChangeArrowheads="1"/>
          </p:cNvSpPr>
          <p:nvPr/>
        </p:nvSpPr>
        <p:spPr bwMode="auto">
          <a:xfrm>
            <a:off x="8050288" y="970665"/>
            <a:ext cx="169938" cy="135374"/>
          </a:xfrm>
          <a:custGeom>
            <a:avLst/>
            <a:gdLst/>
            <a:ahLst/>
            <a:cxnLst>
              <a:cxn ang="0">
                <a:pos x="346" y="0"/>
              </a:cxn>
              <a:cxn ang="0">
                <a:pos x="242" y="75"/>
              </a:cxn>
              <a:cxn ang="0">
                <a:pos x="207" y="75"/>
              </a:cxn>
              <a:cxn ang="0">
                <a:pos x="172" y="75"/>
              </a:cxn>
              <a:cxn ang="0">
                <a:pos x="138" y="114"/>
              </a:cxn>
              <a:cxn ang="0">
                <a:pos x="104" y="114"/>
              </a:cxn>
              <a:cxn ang="0">
                <a:pos x="34" y="150"/>
              </a:cxn>
              <a:cxn ang="0">
                <a:pos x="0" y="188"/>
              </a:cxn>
              <a:cxn ang="0">
                <a:pos x="34" y="188"/>
              </a:cxn>
              <a:cxn ang="0">
                <a:pos x="104" y="188"/>
              </a:cxn>
              <a:cxn ang="0">
                <a:pos x="172" y="188"/>
              </a:cxn>
              <a:cxn ang="0">
                <a:pos x="207" y="188"/>
              </a:cxn>
              <a:cxn ang="0">
                <a:pos x="207" y="264"/>
              </a:cxn>
              <a:cxn ang="0">
                <a:pos x="138" y="226"/>
              </a:cxn>
              <a:cxn ang="0">
                <a:pos x="104" y="226"/>
              </a:cxn>
              <a:cxn ang="0">
                <a:pos x="69" y="264"/>
              </a:cxn>
              <a:cxn ang="0">
                <a:pos x="34" y="301"/>
              </a:cxn>
              <a:cxn ang="0">
                <a:pos x="69" y="301"/>
              </a:cxn>
              <a:cxn ang="0">
                <a:pos x="104" y="338"/>
              </a:cxn>
              <a:cxn ang="0">
                <a:pos x="138" y="377"/>
              </a:cxn>
              <a:cxn ang="0">
                <a:pos x="172" y="338"/>
              </a:cxn>
              <a:cxn ang="0">
                <a:pos x="207" y="301"/>
              </a:cxn>
              <a:cxn ang="0">
                <a:pos x="242" y="301"/>
              </a:cxn>
              <a:cxn ang="0">
                <a:pos x="276" y="301"/>
              </a:cxn>
              <a:cxn ang="0">
                <a:pos x="242" y="377"/>
              </a:cxn>
              <a:cxn ang="0">
                <a:pos x="207" y="415"/>
              </a:cxn>
              <a:cxn ang="0">
                <a:pos x="242" y="415"/>
              </a:cxn>
              <a:cxn ang="0">
                <a:pos x="276" y="415"/>
              </a:cxn>
              <a:cxn ang="0">
                <a:pos x="276" y="377"/>
              </a:cxn>
              <a:cxn ang="0">
                <a:pos x="310" y="338"/>
              </a:cxn>
              <a:cxn ang="0">
                <a:pos x="346" y="301"/>
              </a:cxn>
              <a:cxn ang="0">
                <a:pos x="379" y="301"/>
              </a:cxn>
              <a:cxn ang="0">
                <a:pos x="415" y="338"/>
              </a:cxn>
              <a:cxn ang="0">
                <a:pos x="415" y="301"/>
              </a:cxn>
              <a:cxn ang="0">
                <a:pos x="449" y="264"/>
              </a:cxn>
              <a:cxn ang="0">
                <a:pos x="483" y="226"/>
              </a:cxn>
              <a:cxn ang="0">
                <a:pos x="518" y="188"/>
              </a:cxn>
              <a:cxn ang="0">
                <a:pos x="518" y="150"/>
              </a:cxn>
              <a:cxn ang="0">
                <a:pos x="518" y="114"/>
              </a:cxn>
              <a:cxn ang="0">
                <a:pos x="483" y="150"/>
              </a:cxn>
              <a:cxn ang="0">
                <a:pos x="449" y="150"/>
              </a:cxn>
              <a:cxn ang="0">
                <a:pos x="415" y="188"/>
              </a:cxn>
              <a:cxn ang="0">
                <a:pos x="379" y="188"/>
              </a:cxn>
              <a:cxn ang="0">
                <a:pos x="310" y="150"/>
              </a:cxn>
              <a:cxn ang="0">
                <a:pos x="310" y="114"/>
              </a:cxn>
              <a:cxn ang="0">
                <a:pos x="346" y="114"/>
              </a:cxn>
              <a:cxn ang="0">
                <a:pos x="379" y="75"/>
              </a:cxn>
              <a:cxn ang="0">
                <a:pos x="415" y="0"/>
              </a:cxn>
              <a:cxn ang="0">
                <a:pos x="379" y="0"/>
              </a:cxn>
              <a:cxn ang="0">
                <a:pos x="346" y="0"/>
              </a:cxn>
            </a:cxnLst>
            <a:rect l="0" t="0" r="r" b="b"/>
            <a:pathLst>
              <a:path w="519" h="416">
                <a:moveTo>
                  <a:pt x="346" y="0"/>
                </a:moveTo>
                <a:lnTo>
                  <a:pt x="242" y="75"/>
                </a:lnTo>
                <a:lnTo>
                  <a:pt x="207" y="75"/>
                </a:lnTo>
                <a:lnTo>
                  <a:pt x="172" y="75"/>
                </a:lnTo>
                <a:lnTo>
                  <a:pt x="138" y="114"/>
                </a:lnTo>
                <a:lnTo>
                  <a:pt x="104" y="114"/>
                </a:lnTo>
                <a:lnTo>
                  <a:pt x="34" y="150"/>
                </a:lnTo>
                <a:lnTo>
                  <a:pt x="0" y="188"/>
                </a:lnTo>
                <a:lnTo>
                  <a:pt x="34" y="188"/>
                </a:lnTo>
                <a:lnTo>
                  <a:pt x="104" y="188"/>
                </a:lnTo>
                <a:lnTo>
                  <a:pt x="172" y="188"/>
                </a:lnTo>
                <a:lnTo>
                  <a:pt x="207" y="188"/>
                </a:lnTo>
                <a:lnTo>
                  <a:pt x="207" y="264"/>
                </a:lnTo>
                <a:lnTo>
                  <a:pt x="138" y="226"/>
                </a:lnTo>
                <a:lnTo>
                  <a:pt x="104" y="226"/>
                </a:lnTo>
                <a:lnTo>
                  <a:pt x="69" y="264"/>
                </a:lnTo>
                <a:lnTo>
                  <a:pt x="34" y="301"/>
                </a:lnTo>
                <a:lnTo>
                  <a:pt x="69" y="301"/>
                </a:lnTo>
                <a:lnTo>
                  <a:pt x="104" y="338"/>
                </a:lnTo>
                <a:lnTo>
                  <a:pt x="138" y="377"/>
                </a:lnTo>
                <a:lnTo>
                  <a:pt x="172" y="338"/>
                </a:lnTo>
                <a:lnTo>
                  <a:pt x="207" y="301"/>
                </a:lnTo>
                <a:lnTo>
                  <a:pt x="242" y="301"/>
                </a:lnTo>
                <a:lnTo>
                  <a:pt x="276" y="301"/>
                </a:lnTo>
                <a:lnTo>
                  <a:pt x="242" y="377"/>
                </a:lnTo>
                <a:lnTo>
                  <a:pt x="207" y="415"/>
                </a:lnTo>
                <a:lnTo>
                  <a:pt x="242" y="415"/>
                </a:lnTo>
                <a:lnTo>
                  <a:pt x="276" y="415"/>
                </a:lnTo>
                <a:lnTo>
                  <a:pt x="276" y="377"/>
                </a:lnTo>
                <a:lnTo>
                  <a:pt x="310" y="338"/>
                </a:lnTo>
                <a:lnTo>
                  <a:pt x="346" y="301"/>
                </a:lnTo>
                <a:lnTo>
                  <a:pt x="379" y="301"/>
                </a:lnTo>
                <a:lnTo>
                  <a:pt x="415" y="338"/>
                </a:lnTo>
                <a:lnTo>
                  <a:pt x="415" y="301"/>
                </a:lnTo>
                <a:lnTo>
                  <a:pt x="449" y="264"/>
                </a:lnTo>
                <a:lnTo>
                  <a:pt x="483" y="226"/>
                </a:lnTo>
                <a:lnTo>
                  <a:pt x="518" y="188"/>
                </a:lnTo>
                <a:lnTo>
                  <a:pt x="518" y="150"/>
                </a:lnTo>
                <a:lnTo>
                  <a:pt x="518" y="114"/>
                </a:lnTo>
                <a:lnTo>
                  <a:pt x="483" y="150"/>
                </a:lnTo>
                <a:lnTo>
                  <a:pt x="449" y="150"/>
                </a:lnTo>
                <a:lnTo>
                  <a:pt x="415" y="188"/>
                </a:lnTo>
                <a:lnTo>
                  <a:pt x="379" y="188"/>
                </a:lnTo>
                <a:lnTo>
                  <a:pt x="310" y="150"/>
                </a:lnTo>
                <a:lnTo>
                  <a:pt x="310" y="114"/>
                </a:lnTo>
                <a:lnTo>
                  <a:pt x="346" y="114"/>
                </a:lnTo>
                <a:lnTo>
                  <a:pt x="379" y="75"/>
                </a:lnTo>
                <a:lnTo>
                  <a:pt x="415" y="0"/>
                </a:lnTo>
                <a:lnTo>
                  <a:pt x="379" y="0"/>
                </a:lnTo>
                <a:lnTo>
                  <a:pt x="346" y="0"/>
                </a:lnTo>
              </a:path>
            </a:pathLst>
          </a:custGeom>
          <a:noFill/>
          <a:ln w="3600">
            <a:solidFill>
              <a:srgbClr val="000000"/>
            </a:solidFill>
            <a:round/>
            <a:headEnd/>
            <a:tailEnd/>
          </a:ln>
          <a:effectLst/>
        </p:spPr>
        <p:txBody>
          <a:bodyPr/>
          <a:lstStyle/>
          <a:p>
            <a:endParaRPr lang="es-ES_tradnl" sz="1633"/>
          </a:p>
        </p:txBody>
      </p:sp>
      <p:sp>
        <p:nvSpPr>
          <p:cNvPr id="11475" name="Freeform 211"/>
          <p:cNvSpPr>
            <a:spLocks noChangeArrowheads="1"/>
          </p:cNvSpPr>
          <p:nvPr/>
        </p:nvSpPr>
        <p:spPr bwMode="auto">
          <a:xfrm>
            <a:off x="8195742" y="1180924"/>
            <a:ext cx="203061" cy="110892"/>
          </a:xfrm>
          <a:custGeom>
            <a:avLst/>
            <a:gdLst/>
            <a:ahLst/>
            <a:cxnLst>
              <a:cxn ang="0">
                <a:pos x="138" y="0"/>
              </a:cxn>
              <a:cxn ang="0">
                <a:pos x="104" y="0"/>
              </a:cxn>
              <a:cxn ang="0">
                <a:pos x="138" y="38"/>
              </a:cxn>
              <a:cxn ang="0">
                <a:pos x="172" y="76"/>
              </a:cxn>
              <a:cxn ang="0">
                <a:pos x="207" y="150"/>
              </a:cxn>
              <a:cxn ang="0">
                <a:pos x="172" y="188"/>
              </a:cxn>
              <a:cxn ang="0">
                <a:pos x="138" y="188"/>
              </a:cxn>
              <a:cxn ang="0">
                <a:pos x="104" y="227"/>
              </a:cxn>
              <a:cxn ang="0">
                <a:pos x="70" y="227"/>
              </a:cxn>
              <a:cxn ang="0">
                <a:pos x="34" y="227"/>
              </a:cxn>
              <a:cxn ang="0">
                <a:pos x="0" y="264"/>
              </a:cxn>
              <a:cxn ang="0">
                <a:pos x="34" y="264"/>
              </a:cxn>
              <a:cxn ang="0">
                <a:pos x="70" y="264"/>
              </a:cxn>
              <a:cxn ang="0">
                <a:pos x="104" y="301"/>
              </a:cxn>
              <a:cxn ang="0">
                <a:pos x="172" y="338"/>
              </a:cxn>
              <a:cxn ang="0">
                <a:pos x="207" y="301"/>
              </a:cxn>
              <a:cxn ang="0">
                <a:pos x="275" y="301"/>
              </a:cxn>
              <a:cxn ang="0">
                <a:pos x="346" y="301"/>
              </a:cxn>
              <a:cxn ang="0">
                <a:pos x="379" y="264"/>
              </a:cxn>
              <a:cxn ang="0">
                <a:pos x="415" y="227"/>
              </a:cxn>
              <a:cxn ang="0">
                <a:pos x="483" y="188"/>
              </a:cxn>
              <a:cxn ang="0">
                <a:pos x="552" y="188"/>
              </a:cxn>
              <a:cxn ang="0">
                <a:pos x="622" y="188"/>
              </a:cxn>
              <a:cxn ang="0">
                <a:pos x="622" y="150"/>
              </a:cxn>
              <a:cxn ang="0">
                <a:pos x="622" y="114"/>
              </a:cxn>
              <a:cxn ang="0">
                <a:pos x="586" y="114"/>
              </a:cxn>
              <a:cxn ang="0">
                <a:pos x="483" y="114"/>
              </a:cxn>
              <a:cxn ang="0">
                <a:pos x="449" y="150"/>
              </a:cxn>
              <a:cxn ang="0">
                <a:pos x="415" y="150"/>
              </a:cxn>
              <a:cxn ang="0">
                <a:pos x="379" y="150"/>
              </a:cxn>
              <a:cxn ang="0">
                <a:pos x="275" y="114"/>
              </a:cxn>
              <a:cxn ang="0">
                <a:pos x="207" y="76"/>
              </a:cxn>
              <a:cxn ang="0">
                <a:pos x="207" y="38"/>
              </a:cxn>
              <a:cxn ang="0">
                <a:pos x="172" y="0"/>
              </a:cxn>
              <a:cxn ang="0">
                <a:pos x="138" y="0"/>
              </a:cxn>
            </a:cxnLst>
            <a:rect l="0" t="0" r="r" b="b"/>
            <a:pathLst>
              <a:path w="623" h="339">
                <a:moveTo>
                  <a:pt x="138" y="0"/>
                </a:moveTo>
                <a:lnTo>
                  <a:pt x="104" y="0"/>
                </a:lnTo>
                <a:lnTo>
                  <a:pt x="138" y="38"/>
                </a:lnTo>
                <a:lnTo>
                  <a:pt x="172" y="76"/>
                </a:lnTo>
                <a:lnTo>
                  <a:pt x="207" y="150"/>
                </a:lnTo>
                <a:lnTo>
                  <a:pt x="172" y="188"/>
                </a:lnTo>
                <a:lnTo>
                  <a:pt x="138" y="188"/>
                </a:lnTo>
                <a:lnTo>
                  <a:pt x="104" y="227"/>
                </a:lnTo>
                <a:lnTo>
                  <a:pt x="70" y="227"/>
                </a:lnTo>
                <a:lnTo>
                  <a:pt x="34" y="227"/>
                </a:lnTo>
                <a:lnTo>
                  <a:pt x="0" y="264"/>
                </a:lnTo>
                <a:lnTo>
                  <a:pt x="34" y="264"/>
                </a:lnTo>
                <a:lnTo>
                  <a:pt x="70" y="264"/>
                </a:lnTo>
                <a:lnTo>
                  <a:pt x="104" y="301"/>
                </a:lnTo>
                <a:lnTo>
                  <a:pt x="172" y="338"/>
                </a:lnTo>
                <a:lnTo>
                  <a:pt x="207" y="301"/>
                </a:lnTo>
                <a:lnTo>
                  <a:pt x="275" y="301"/>
                </a:lnTo>
                <a:lnTo>
                  <a:pt x="346" y="301"/>
                </a:lnTo>
                <a:lnTo>
                  <a:pt x="379" y="264"/>
                </a:lnTo>
                <a:lnTo>
                  <a:pt x="415" y="227"/>
                </a:lnTo>
                <a:lnTo>
                  <a:pt x="483" y="188"/>
                </a:lnTo>
                <a:lnTo>
                  <a:pt x="552" y="188"/>
                </a:lnTo>
                <a:lnTo>
                  <a:pt x="622" y="188"/>
                </a:lnTo>
                <a:lnTo>
                  <a:pt x="622" y="150"/>
                </a:lnTo>
                <a:lnTo>
                  <a:pt x="622" y="114"/>
                </a:lnTo>
                <a:lnTo>
                  <a:pt x="586" y="114"/>
                </a:lnTo>
                <a:lnTo>
                  <a:pt x="483" y="114"/>
                </a:lnTo>
                <a:lnTo>
                  <a:pt x="449" y="150"/>
                </a:lnTo>
                <a:lnTo>
                  <a:pt x="415" y="150"/>
                </a:lnTo>
                <a:lnTo>
                  <a:pt x="379" y="150"/>
                </a:lnTo>
                <a:lnTo>
                  <a:pt x="275" y="114"/>
                </a:lnTo>
                <a:lnTo>
                  <a:pt x="207" y="76"/>
                </a:lnTo>
                <a:lnTo>
                  <a:pt x="207" y="38"/>
                </a:lnTo>
                <a:lnTo>
                  <a:pt x="172" y="0"/>
                </a:lnTo>
                <a:lnTo>
                  <a:pt x="138" y="0"/>
                </a:lnTo>
              </a:path>
            </a:pathLst>
          </a:custGeom>
          <a:noFill/>
          <a:ln w="3600">
            <a:solidFill>
              <a:srgbClr val="000000"/>
            </a:solidFill>
            <a:round/>
            <a:headEnd/>
            <a:tailEnd/>
          </a:ln>
          <a:effectLst/>
        </p:spPr>
        <p:txBody>
          <a:bodyPr/>
          <a:lstStyle/>
          <a:p>
            <a:endParaRPr lang="es-ES_tradnl" sz="1633"/>
          </a:p>
        </p:txBody>
      </p:sp>
      <p:sp>
        <p:nvSpPr>
          <p:cNvPr id="11476" name="Freeform 212"/>
          <p:cNvSpPr>
            <a:spLocks noChangeArrowheads="1"/>
          </p:cNvSpPr>
          <p:nvPr/>
        </p:nvSpPr>
        <p:spPr bwMode="auto">
          <a:xfrm>
            <a:off x="8658030" y="1549606"/>
            <a:ext cx="79209" cy="159857"/>
          </a:xfrm>
          <a:custGeom>
            <a:avLst/>
            <a:gdLst/>
            <a:ahLst/>
            <a:cxnLst>
              <a:cxn ang="0">
                <a:pos x="69" y="0"/>
              </a:cxn>
              <a:cxn ang="0">
                <a:pos x="33" y="75"/>
              </a:cxn>
              <a:cxn ang="0">
                <a:pos x="0" y="75"/>
              </a:cxn>
              <a:cxn ang="0">
                <a:pos x="0" y="113"/>
              </a:cxn>
              <a:cxn ang="0">
                <a:pos x="0" y="150"/>
              </a:cxn>
              <a:cxn ang="0">
                <a:pos x="33" y="188"/>
              </a:cxn>
              <a:cxn ang="0">
                <a:pos x="33" y="264"/>
              </a:cxn>
              <a:cxn ang="0">
                <a:pos x="69" y="301"/>
              </a:cxn>
              <a:cxn ang="0">
                <a:pos x="104" y="338"/>
              </a:cxn>
              <a:cxn ang="0">
                <a:pos x="138" y="301"/>
              </a:cxn>
              <a:cxn ang="0">
                <a:pos x="172" y="376"/>
              </a:cxn>
              <a:cxn ang="0">
                <a:pos x="172" y="415"/>
              </a:cxn>
              <a:cxn ang="0">
                <a:pos x="172" y="451"/>
              </a:cxn>
              <a:cxn ang="0">
                <a:pos x="172" y="490"/>
              </a:cxn>
              <a:cxn ang="0">
                <a:pos x="207" y="451"/>
              </a:cxn>
              <a:cxn ang="0">
                <a:pos x="242" y="415"/>
              </a:cxn>
              <a:cxn ang="0">
                <a:pos x="207" y="338"/>
              </a:cxn>
              <a:cxn ang="0">
                <a:pos x="207" y="301"/>
              </a:cxn>
              <a:cxn ang="0">
                <a:pos x="172" y="264"/>
              </a:cxn>
              <a:cxn ang="0">
                <a:pos x="138" y="188"/>
              </a:cxn>
              <a:cxn ang="0">
                <a:pos x="104" y="188"/>
              </a:cxn>
              <a:cxn ang="0">
                <a:pos x="104" y="150"/>
              </a:cxn>
              <a:cxn ang="0">
                <a:pos x="69" y="0"/>
              </a:cxn>
            </a:cxnLst>
            <a:rect l="0" t="0" r="r" b="b"/>
            <a:pathLst>
              <a:path w="243" h="491">
                <a:moveTo>
                  <a:pt x="69" y="0"/>
                </a:moveTo>
                <a:lnTo>
                  <a:pt x="33" y="75"/>
                </a:lnTo>
                <a:lnTo>
                  <a:pt x="0" y="75"/>
                </a:lnTo>
                <a:lnTo>
                  <a:pt x="0" y="113"/>
                </a:lnTo>
                <a:lnTo>
                  <a:pt x="0" y="150"/>
                </a:lnTo>
                <a:lnTo>
                  <a:pt x="33" y="188"/>
                </a:lnTo>
                <a:lnTo>
                  <a:pt x="33" y="264"/>
                </a:lnTo>
                <a:lnTo>
                  <a:pt x="69" y="301"/>
                </a:lnTo>
                <a:lnTo>
                  <a:pt x="104" y="338"/>
                </a:lnTo>
                <a:lnTo>
                  <a:pt x="138" y="301"/>
                </a:lnTo>
                <a:lnTo>
                  <a:pt x="172" y="376"/>
                </a:lnTo>
                <a:lnTo>
                  <a:pt x="172" y="415"/>
                </a:lnTo>
                <a:lnTo>
                  <a:pt x="172" y="451"/>
                </a:lnTo>
                <a:lnTo>
                  <a:pt x="172" y="490"/>
                </a:lnTo>
                <a:lnTo>
                  <a:pt x="207" y="451"/>
                </a:lnTo>
                <a:lnTo>
                  <a:pt x="242" y="415"/>
                </a:lnTo>
                <a:lnTo>
                  <a:pt x="207" y="338"/>
                </a:lnTo>
                <a:lnTo>
                  <a:pt x="207" y="301"/>
                </a:lnTo>
                <a:lnTo>
                  <a:pt x="172" y="264"/>
                </a:lnTo>
                <a:lnTo>
                  <a:pt x="138" y="188"/>
                </a:lnTo>
                <a:lnTo>
                  <a:pt x="104" y="188"/>
                </a:lnTo>
                <a:lnTo>
                  <a:pt x="104" y="150"/>
                </a:lnTo>
                <a:lnTo>
                  <a:pt x="69" y="0"/>
                </a:lnTo>
              </a:path>
            </a:pathLst>
          </a:custGeom>
          <a:noFill/>
          <a:ln w="3600">
            <a:solidFill>
              <a:srgbClr val="000000"/>
            </a:solidFill>
            <a:round/>
            <a:headEnd/>
            <a:tailEnd/>
          </a:ln>
          <a:effectLst/>
        </p:spPr>
        <p:txBody>
          <a:bodyPr/>
          <a:lstStyle/>
          <a:p>
            <a:endParaRPr lang="es-ES_tradnl" sz="1633"/>
          </a:p>
        </p:txBody>
      </p:sp>
      <p:sp>
        <p:nvSpPr>
          <p:cNvPr id="11477" name="Freeform 213"/>
          <p:cNvSpPr>
            <a:spLocks noChangeArrowheads="1"/>
          </p:cNvSpPr>
          <p:nvPr/>
        </p:nvSpPr>
        <p:spPr bwMode="auto">
          <a:xfrm>
            <a:off x="7621121" y="761841"/>
            <a:ext cx="2083899" cy="1267333"/>
          </a:xfrm>
          <a:custGeom>
            <a:avLst/>
            <a:gdLst/>
            <a:ahLst/>
            <a:cxnLst>
              <a:cxn ang="0">
                <a:pos x="622" y="378"/>
              </a:cxn>
              <a:cxn ang="0">
                <a:pos x="793" y="302"/>
              </a:cxn>
              <a:cxn ang="0">
                <a:pos x="1138" y="189"/>
              </a:cxn>
              <a:cxn ang="0">
                <a:pos x="1346" y="227"/>
              </a:cxn>
              <a:cxn ang="0">
                <a:pos x="1689" y="264"/>
              </a:cxn>
              <a:cxn ang="0">
                <a:pos x="2034" y="453"/>
              </a:cxn>
              <a:cxn ang="0">
                <a:pos x="2276" y="565"/>
              </a:cxn>
              <a:cxn ang="0">
                <a:pos x="2587" y="715"/>
              </a:cxn>
              <a:cxn ang="0">
                <a:pos x="2760" y="565"/>
              </a:cxn>
              <a:cxn ang="0">
                <a:pos x="3035" y="604"/>
              </a:cxn>
              <a:cxn ang="0">
                <a:pos x="3346" y="604"/>
              </a:cxn>
              <a:cxn ang="0">
                <a:pos x="3518" y="565"/>
              </a:cxn>
              <a:cxn ang="0">
                <a:pos x="3518" y="302"/>
              </a:cxn>
              <a:cxn ang="0">
                <a:pos x="3587" y="0"/>
              </a:cxn>
              <a:cxn ang="0">
                <a:pos x="3759" y="339"/>
              </a:cxn>
              <a:cxn ang="0">
                <a:pos x="3897" y="565"/>
              </a:cxn>
              <a:cxn ang="0">
                <a:pos x="4035" y="679"/>
              </a:cxn>
              <a:cxn ang="0">
                <a:pos x="4173" y="528"/>
              </a:cxn>
              <a:cxn ang="0">
                <a:pos x="4277" y="339"/>
              </a:cxn>
              <a:cxn ang="0">
                <a:pos x="4519" y="415"/>
              </a:cxn>
              <a:cxn ang="0">
                <a:pos x="4449" y="791"/>
              </a:cxn>
              <a:cxn ang="0">
                <a:pos x="4207" y="791"/>
              </a:cxn>
              <a:cxn ang="0">
                <a:pos x="4035" y="979"/>
              </a:cxn>
              <a:cxn ang="0">
                <a:pos x="3828" y="1243"/>
              </a:cxn>
              <a:cxn ang="0">
                <a:pos x="3622" y="1469"/>
              </a:cxn>
              <a:cxn ang="0">
                <a:pos x="3552" y="1845"/>
              </a:cxn>
              <a:cxn ang="0">
                <a:pos x="3759" y="2070"/>
              </a:cxn>
              <a:cxn ang="0">
                <a:pos x="4138" y="2298"/>
              </a:cxn>
              <a:cxn ang="0">
                <a:pos x="4484" y="2674"/>
              </a:cxn>
              <a:cxn ang="0">
                <a:pos x="4622" y="2448"/>
              </a:cxn>
              <a:cxn ang="0">
                <a:pos x="4726" y="1996"/>
              </a:cxn>
              <a:cxn ang="0">
                <a:pos x="4759" y="1394"/>
              </a:cxn>
              <a:cxn ang="0">
                <a:pos x="5069" y="1394"/>
              </a:cxn>
              <a:cxn ang="0">
                <a:pos x="5381" y="1544"/>
              </a:cxn>
              <a:cxn ang="0">
                <a:pos x="5587" y="1883"/>
              </a:cxn>
              <a:cxn ang="0">
                <a:pos x="5760" y="1808"/>
              </a:cxn>
              <a:cxn ang="0">
                <a:pos x="5966" y="2109"/>
              </a:cxn>
              <a:cxn ang="0">
                <a:pos x="6243" y="2411"/>
              </a:cxn>
              <a:cxn ang="0">
                <a:pos x="6243" y="2522"/>
              </a:cxn>
              <a:cxn ang="0">
                <a:pos x="6345" y="2711"/>
              </a:cxn>
              <a:cxn ang="0">
                <a:pos x="5966" y="2937"/>
              </a:cxn>
              <a:cxn ang="0">
                <a:pos x="5552" y="2975"/>
              </a:cxn>
              <a:cxn ang="0">
                <a:pos x="5552" y="3126"/>
              </a:cxn>
              <a:cxn ang="0">
                <a:pos x="5691" y="3200"/>
              </a:cxn>
              <a:cxn ang="0">
                <a:pos x="5793" y="3464"/>
              </a:cxn>
              <a:cxn ang="0">
                <a:pos x="5793" y="3614"/>
              </a:cxn>
              <a:cxn ang="0">
                <a:pos x="5760" y="3539"/>
              </a:cxn>
              <a:cxn ang="0">
                <a:pos x="5587" y="3464"/>
              </a:cxn>
              <a:cxn ang="0">
                <a:pos x="5277" y="3426"/>
              </a:cxn>
              <a:cxn ang="0">
                <a:pos x="4897" y="3539"/>
              </a:cxn>
              <a:cxn ang="0">
                <a:pos x="4622" y="3803"/>
              </a:cxn>
              <a:cxn ang="0">
                <a:pos x="4414" y="3878"/>
              </a:cxn>
              <a:cxn ang="0">
                <a:pos x="4449" y="3689"/>
              </a:cxn>
              <a:cxn ang="0">
                <a:pos x="4552" y="3426"/>
              </a:cxn>
              <a:cxn ang="0">
                <a:pos x="4207" y="3238"/>
              </a:cxn>
              <a:cxn ang="0">
                <a:pos x="3967" y="3126"/>
              </a:cxn>
              <a:cxn ang="0">
                <a:pos x="3518" y="3013"/>
              </a:cxn>
              <a:cxn ang="0">
                <a:pos x="1173" y="2862"/>
              </a:cxn>
              <a:cxn ang="0">
                <a:pos x="897" y="2448"/>
              </a:cxn>
              <a:cxn ang="0">
                <a:pos x="759" y="2259"/>
              </a:cxn>
              <a:cxn ang="0">
                <a:pos x="518" y="1883"/>
              </a:cxn>
              <a:cxn ang="0">
                <a:pos x="138" y="1770"/>
              </a:cxn>
            </a:cxnLst>
            <a:rect l="0" t="0" r="r" b="b"/>
            <a:pathLst>
              <a:path w="6381" h="3879">
                <a:moveTo>
                  <a:pt x="34" y="114"/>
                </a:moveTo>
                <a:lnTo>
                  <a:pt x="104" y="150"/>
                </a:lnTo>
                <a:lnTo>
                  <a:pt x="138" y="189"/>
                </a:lnTo>
                <a:lnTo>
                  <a:pt x="242" y="227"/>
                </a:lnTo>
                <a:lnTo>
                  <a:pt x="379" y="264"/>
                </a:lnTo>
                <a:lnTo>
                  <a:pt x="518" y="302"/>
                </a:lnTo>
                <a:lnTo>
                  <a:pt x="552" y="339"/>
                </a:lnTo>
                <a:lnTo>
                  <a:pt x="622" y="378"/>
                </a:lnTo>
                <a:lnTo>
                  <a:pt x="622" y="339"/>
                </a:lnTo>
                <a:lnTo>
                  <a:pt x="622" y="302"/>
                </a:lnTo>
                <a:lnTo>
                  <a:pt x="655" y="302"/>
                </a:lnTo>
                <a:lnTo>
                  <a:pt x="689" y="264"/>
                </a:lnTo>
                <a:lnTo>
                  <a:pt x="725" y="264"/>
                </a:lnTo>
                <a:lnTo>
                  <a:pt x="725" y="302"/>
                </a:lnTo>
                <a:lnTo>
                  <a:pt x="759" y="339"/>
                </a:lnTo>
                <a:lnTo>
                  <a:pt x="793" y="302"/>
                </a:lnTo>
                <a:lnTo>
                  <a:pt x="862" y="264"/>
                </a:lnTo>
                <a:lnTo>
                  <a:pt x="931" y="227"/>
                </a:lnTo>
                <a:lnTo>
                  <a:pt x="931" y="189"/>
                </a:lnTo>
                <a:lnTo>
                  <a:pt x="966" y="150"/>
                </a:lnTo>
                <a:lnTo>
                  <a:pt x="1001" y="150"/>
                </a:lnTo>
                <a:lnTo>
                  <a:pt x="1034" y="150"/>
                </a:lnTo>
                <a:lnTo>
                  <a:pt x="1034" y="227"/>
                </a:lnTo>
                <a:lnTo>
                  <a:pt x="1138" y="189"/>
                </a:lnTo>
                <a:lnTo>
                  <a:pt x="1138" y="150"/>
                </a:lnTo>
                <a:lnTo>
                  <a:pt x="1138" y="114"/>
                </a:lnTo>
                <a:lnTo>
                  <a:pt x="1173" y="150"/>
                </a:lnTo>
                <a:lnTo>
                  <a:pt x="1241" y="227"/>
                </a:lnTo>
                <a:lnTo>
                  <a:pt x="1277" y="264"/>
                </a:lnTo>
                <a:lnTo>
                  <a:pt x="1310" y="264"/>
                </a:lnTo>
                <a:lnTo>
                  <a:pt x="1346" y="264"/>
                </a:lnTo>
                <a:lnTo>
                  <a:pt x="1346" y="227"/>
                </a:lnTo>
                <a:lnTo>
                  <a:pt x="1346" y="189"/>
                </a:lnTo>
                <a:lnTo>
                  <a:pt x="1379" y="189"/>
                </a:lnTo>
                <a:lnTo>
                  <a:pt x="1414" y="227"/>
                </a:lnTo>
                <a:lnTo>
                  <a:pt x="1414" y="302"/>
                </a:lnTo>
                <a:lnTo>
                  <a:pt x="1483" y="264"/>
                </a:lnTo>
                <a:lnTo>
                  <a:pt x="1517" y="264"/>
                </a:lnTo>
                <a:lnTo>
                  <a:pt x="1656" y="264"/>
                </a:lnTo>
                <a:lnTo>
                  <a:pt x="1689" y="264"/>
                </a:lnTo>
                <a:lnTo>
                  <a:pt x="1726" y="302"/>
                </a:lnTo>
                <a:lnTo>
                  <a:pt x="1759" y="339"/>
                </a:lnTo>
                <a:lnTo>
                  <a:pt x="1793" y="378"/>
                </a:lnTo>
                <a:lnTo>
                  <a:pt x="1863" y="378"/>
                </a:lnTo>
                <a:lnTo>
                  <a:pt x="1896" y="415"/>
                </a:lnTo>
                <a:lnTo>
                  <a:pt x="1931" y="415"/>
                </a:lnTo>
                <a:lnTo>
                  <a:pt x="2001" y="415"/>
                </a:lnTo>
                <a:lnTo>
                  <a:pt x="2034" y="453"/>
                </a:lnTo>
                <a:lnTo>
                  <a:pt x="2034" y="491"/>
                </a:lnTo>
                <a:lnTo>
                  <a:pt x="2001" y="491"/>
                </a:lnTo>
                <a:lnTo>
                  <a:pt x="1966" y="528"/>
                </a:lnTo>
                <a:lnTo>
                  <a:pt x="1931" y="565"/>
                </a:lnTo>
                <a:lnTo>
                  <a:pt x="2001" y="565"/>
                </a:lnTo>
                <a:lnTo>
                  <a:pt x="2138" y="565"/>
                </a:lnTo>
                <a:lnTo>
                  <a:pt x="2173" y="565"/>
                </a:lnTo>
                <a:lnTo>
                  <a:pt x="2276" y="565"/>
                </a:lnTo>
                <a:lnTo>
                  <a:pt x="2311" y="565"/>
                </a:lnTo>
                <a:lnTo>
                  <a:pt x="2381" y="565"/>
                </a:lnTo>
                <a:lnTo>
                  <a:pt x="2448" y="604"/>
                </a:lnTo>
                <a:lnTo>
                  <a:pt x="2483" y="604"/>
                </a:lnTo>
                <a:lnTo>
                  <a:pt x="2518" y="641"/>
                </a:lnTo>
                <a:lnTo>
                  <a:pt x="2551" y="641"/>
                </a:lnTo>
                <a:lnTo>
                  <a:pt x="2587" y="679"/>
                </a:lnTo>
                <a:lnTo>
                  <a:pt x="2587" y="715"/>
                </a:lnTo>
                <a:lnTo>
                  <a:pt x="2621" y="715"/>
                </a:lnTo>
                <a:lnTo>
                  <a:pt x="2656" y="715"/>
                </a:lnTo>
                <a:lnTo>
                  <a:pt x="2656" y="679"/>
                </a:lnTo>
                <a:lnTo>
                  <a:pt x="2656" y="641"/>
                </a:lnTo>
                <a:lnTo>
                  <a:pt x="2656" y="565"/>
                </a:lnTo>
                <a:lnTo>
                  <a:pt x="2690" y="565"/>
                </a:lnTo>
                <a:lnTo>
                  <a:pt x="2725" y="604"/>
                </a:lnTo>
                <a:lnTo>
                  <a:pt x="2760" y="565"/>
                </a:lnTo>
                <a:lnTo>
                  <a:pt x="2793" y="528"/>
                </a:lnTo>
                <a:lnTo>
                  <a:pt x="2828" y="491"/>
                </a:lnTo>
                <a:lnTo>
                  <a:pt x="2863" y="491"/>
                </a:lnTo>
                <a:lnTo>
                  <a:pt x="2897" y="528"/>
                </a:lnTo>
                <a:lnTo>
                  <a:pt x="2932" y="565"/>
                </a:lnTo>
                <a:lnTo>
                  <a:pt x="2932" y="604"/>
                </a:lnTo>
                <a:lnTo>
                  <a:pt x="3000" y="604"/>
                </a:lnTo>
                <a:lnTo>
                  <a:pt x="3035" y="604"/>
                </a:lnTo>
                <a:lnTo>
                  <a:pt x="3069" y="604"/>
                </a:lnTo>
                <a:lnTo>
                  <a:pt x="3104" y="641"/>
                </a:lnTo>
                <a:lnTo>
                  <a:pt x="3173" y="641"/>
                </a:lnTo>
                <a:lnTo>
                  <a:pt x="3207" y="641"/>
                </a:lnTo>
                <a:lnTo>
                  <a:pt x="3242" y="641"/>
                </a:lnTo>
                <a:lnTo>
                  <a:pt x="3277" y="604"/>
                </a:lnTo>
                <a:lnTo>
                  <a:pt x="3346" y="565"/>
                </a:lnTo>
                <a:lnTo>
                  <a:pt x="3346" y="604"/>
                </a:lnTo>
                <a:lnTo>
                  <a:pt x="3380" y="604"/>
                </a:lnTo>
                <a:lnTo>
                  <a:pt x="3415" y="641"/>
                </a:lnTo>
                <a:lnTo>
                  <a:pt x="3415" y="679"/>
                </a:lnTo>
                <a:lnTo>
                  <a:pt x="3448" y="715"/>
                </a:lnTo>
                <a:lnTo>
                  <a:pt x="3484" y="715"/>
                </a:lnTo>
                <a:lnTo>
                  <a:pt x="3484" y="679"/>
                </a:lnTo>
                <a:lnTo>
                  <a:pt x="3484" y="604"/>
                </a:lnTo>
                <a:lnTo>
                  <a:pt x="3518" y="565"/>
                </a:lnTo>
                <a:lnTo>
                  <a:pt x="3587" y="491"/>
                </a:lnTo>
                <a:lnTo>
                  <a:pt x="3622" y="453"/>
                </a:lnTo>
                <a:lnTo>
                  <a:pt x="3552" y="453"/>
                </a:lnTo>
                <a:lnTo>
                  <a:pt x="3518" y="453"/>
                </a:lnTo>
                <a:lnTo>
                  <a:pt x="3552" y="378"/>
                </a:lnTo>
                <a:lnTo>
                  <a:pt x="3587" y="339"/>
                </a:lnTo>
                <a:lnTo>
                  <a:pt x="3518" y="339"/>
                </a:lnTo>
                <a:lnTo>
                  <a:pt x="3518" y="302"/>
                </a:lnTo>
                <a:lnTo>
                  <a:pt x="3484" y="302"/>
                </a:lnTo>
                <a:lnTo>
                  <a:pt x="3484" y="227"/>
                </a:lnTo>
                <a:lnTo>
                  <a:pt x="3448" y="189"/>
                </a:lnTo>
                <a:lnTo>
                  <a:pt x="3484" y="150"/>
                </a:lnTo>
                <a:lnTo>
                  <a:pt x="3484" y="114"/>
                </a:lnTo>
                <a:lnTo>
                  <a:pt x="3552" y="76"/>
                </a:lnTo>
                <a:lnTo>
                  <a:pt x="3587" y="39"/>
                </a:lnTo>
                <a:lnTo>
                  <a:pt x="3587" y="0"/>
                </a:lnTo>
                <a:lnTo>
                  <a:pt x="3725" y="150"/>
                </a:lnTo>
                <a:lnTo>
                  <a:pt x="3759" y="189"/>
                </a:lnTo>
                <a:lnTo>
                  <a:pt x="3828" y="227"/>
                </a:lnTo>
                <a:lnTo>
                  <a:pt x="3828" y="264"/>
                </a:lnTo>
                <a:lnTo>
                  <a:pt x="3864" y="302"/>
                </a:lnTo>
                <a:lnTo>
                  <a:pt x="3828" y="302"/>
                </a:lnTo>
                <a:lnTo>
                  <a:pt x="3793" y="339"/>
                </a:lnTo>
                <a:lnTo>
                  <a:pt x="3759" y="339"/>
                </a:lnTo>
                <a:lnTo>
                  <a:pt x="3725" y="378"/>
                </a:lnTo>
                <a:lnTo>
                  <a:pt x="3759" y="415"/>
                </a:lnTo>
                <a:lnTo>
                  <a:pt x="3793" y="415"/>
                </a:lnTo>
                <a:lnTo>
                  <a:pt x="3828" y="415"/>
                </a:lnTo>
                <a:lnTo>
                  <a:pt x="3828" y="453"/>
                </a:lnTo>
                <a:lnTo>
                  <a:pt x="3828" y="565"/>
                </a:lnTo>
                <a:lnTo>
                  <a:pt x="3864" y="565"/>
                </a:lnTo>
                <a:lnTo>
                  <a:pt x="3897" y="565"/>
                </a:lnTo>
                <a:lnTo>
                  <a:pt x="3897" y="528"/>
                </a:lnTo>
                <a:lnTo>
                  <a:pt x="3932" y="453"/>
                </a:lnTo>
                <a:lnTo>
                  <a:pt x="3967" y="491"/>
                </a:lnTo>
                <a:lnTo>
                  <a:pt x="4035" y="491"/>
                </a:lnTo>
                <a:lnTo>
                  <a:pt x="4035" y="528"/>
                </a:lnTo>
                <a:lnTo>
                  <a:pt x="4035" y="604"/>
                </a:lnTo>
                <a:lnTo>
                  <a:pt x="4001" y="641"/>
                </a:lnTo>
                <a:lnTo>
                  <a:pt x="4035" y="679"/>
                </a:lnTo>
                <a:lnTo>
                  <a:pt x="4035" y="715"/>
                </a:lnTo>
                <a:lnTo>
                  <a:pt x="4070" y="754"/>
                </a:lnTo>
                <a:lnTo>
                  <a:pt x="4138" y="754"/>
                </a:lnTo>
                <a:lnTo>
                  <a:pt x="4173" y="715"/>
                </a:lnTo>
                <a:lnTo>
                  <a:pt x="4173" y="679"/>
                </a:lnTo>
                <a:lnTo>
                  <a:pt x="4173" y="604"/>
                </a:lnTo>
                <a:lnTo>
                  <a:pt x="4173" y="565"/>
                </a:lnTo>
                <a:lnTo>
                  <a:pt x="4173" y="528"/>
                </a:lnTo>
                <a:lnTo>
                  <a:pt x="4207" y="491"/>
                </a:lnTo>
                <a:lnTo>
                  <a:pt x="4242" y="491"/>
                </a:lnTo>
                <a:lnTo>
                  <a:pt x="4242" y="453"/>
                </a:lnTo>
                <a:lnTo>
                  <a:pt x="4207" y="415"/>
                </a:lnTo>
                <a:lnTo>
                  <a:pt x="4207" y="378"/>
                </a:lnTo>
                <a:lnTo>
                  <a:pt x="4207" y="339"/>
                </a:lnTo>
                <a:lnTo>
                  <a:pt x="4242" y="339"/>
                </a:lnTo>
                <a:lnTo>
                  <a:pt x="4277" y="339"/>
                </a:lnTo>
                <a:lnTo>
                  <a:pt x="4310" y="302"/>
                </a:lnTo>
                <a:lnTo>
                  <a:pt x="4346" y="339"/>
                </a:lnTo>
                <a:lnTo>
                  <a:pt x="4414" y="339"/>
                </a:lnTo>
                <a:lnTo>
                  <a:pt x="4449" y="339"/>
                </a:lnTo>
                <a:lnTo>
                  <a:pt x="4484" y="378"/>
                </a:lnTo>
                <a:lnTo>
                  <a:pt x="4449" y="378"/>
                </a:lnTo>
                <a:lnTo>
                  <a:pt x="4449" y="415"/>
                </a:lnTo>
                <a:lnTo>
                  <a:pt x="4519" y="415"/>
                </a:lnTo>
                <a:lnTo>
                  <a:pt x="4552" y="415"/>
                </a:lnTo>
                <a:lnTo>
                  <a:pt x="4519" y="491"/>
                </a:lnTo>
                <a:lnTo>
                  <a:pt x="4519" y="528"/>
                </a:lnTo>
                <a:lnTo>
                  <a:pt x="4519" y="565"/>
                </a:lnTo>
                <a:lnTo>
                  <a:pt x="4519" y="641"/>
                </a:lnTo>
                <a:lnTo>
                  <a:pt x="4519" y="715"/>
                </a:lnTo>
                <a:lnTo>
                  <a:pt x="4484" y="754"/>
                </a:lnTo>
                <a:lnTo>
                  <a:pt x="4449" y="791"/>
                </a:lnTo>
                <a:lnTo>
                  <a:pt x="4380" y="791"/>
                </a:lnTo>
                <a:lnTo>
                  <a:pt x="4346" y="754"/>
                </a:lnTo>
                <a:lnTo>
                  <a:pt x="4346" y="791"/>
                </a:lnTo>
                <a:lnTo>
                  <a:pt x="4310" y="829"/>
                </a:lnTo>
                <a:lnTo>
                  <a:pt x="4277" y="829"/>
                </a:lnTo>
                <a:lnTo>
                  <a:pt x="4277" y="754"/>
                </a:lnTo>
                <a:lnTo>
                  <a:pt x="4242" y="754"/>
                </a:lnTo>
                <a:lnTo>
                  <a:pt x="4207" y="791"/>
                </a:lnTo>
                <a:lnTo>
                  <a:pt x="4207" y="829"/>
                </a:lnTo>
                <a:lnTo>
                  <a:pt x="4173" y="829"/>
                </a:lnTo>
                <a:lnTo>
                  <a:pt x="4173" y="865"/>
                </a:lnTo>
                <a:lnTo>
                  <a:pt x="4138" y="905"/>
                </a:lnTo>
                <a:lnTo>
                  <a:pt x="4070" y="942"/>
                </a:lnTo>
                <a:lnTo>
                  <a:pt x="4035" y="905"/>
                </a:lnTo>
                <a:lnTo>
                  <a:pt x="4035" y="942"/>
                </a:lnTo>
                <a:lnTo>
                  <a:pt x="4035" y="979"/>
                </a:lnTo>
                <a:lnTo>
                  <a:pt x="4035" y="1017"/>
                </a:lnTo>
                <a:lnTo>
                  <a:pt x="4001" y="1056"/>
                </a:lnTo>
                <a:lnTo>
                  <a:pt x="4001" y="1093"/>
                </a:lnTo>
                <a:lnTo>
                  <a:pt x="3967" y="1130"/>
                </a:lnTo>
                <a:lnTo>
                  <a:pt x="3932" y="1130"/>
                </a:lnTo>
                <a:lnTo>
                  <a:pt x="3897" y="1130"/>
                </a:lnTo>
                <a:lnTo>
                  <a:pt x="3864" y="1206"/>
                </a:lnTo>
                <a:lnTo>
                  <a:pt x="3828" y="1243"/>
                </a:lnTo>
                <a:lnTo>
                  <a:pt x="3793" y="1280"/>
                </a:lnTo>
                <a:lnTo>
                  <a:pt x="3828" y="1319"/>
                </a:lnTo>
                <a:lnTo>
                  <a:pt x="3793" y="1356"/>
                </a:lnTo>
                <a:lnTo>
                  <a:pt x="3793" y="1394"/>
                </a:lnTo>
                <a:lnTo>
                  <a:pt x="3759" y="1394"/>
                </a:lnTo>
                <a:lnTo>
                  <a:pt x="3690" y="1430"/>
                </a:lnTo>
                <a:lnTo>
                  <a:pt x="3655" y="1430"/>
                </a:lnTo>
                <a:lnTo>
                  <a:pt x="3622" y="1469"/>
                </a:lnTo>
                <a:lnTo>
                  <a:pt x="3622" y="1507"/>
                </a:lnTo>
                <a:lnTo>
                  <a:pt x="3587" y="1544"/>
                </a:lnTo>
                <a:lnTo>
                  <a:pt x="3552" y="1582"/>
                </a:lnTo>
                <a:lnTo>
                  <a:pt x="3518" y="1658"/>
                </a:lnTo>
                <a:lnTo>
                  <a:pt x="3484" y="1733"/>
                </a:lnTo>
                <a:lnTo>
                  <a:pt x="3484" y="1808"/>
                </a:lnTo>
                <a:lnTo>
                  <a:pt x="3518" y="1845"/>
                </a:lnTo>
                <a:lnTo>
                  <a:pt x="3552" y="1845"/>
                </a:lnTo>
                <a:lnTo>
                  <a:pt x="3587" y="1883"/>
                </a:lnTo>
                <a:lnTo>
                  <a:pt x="3587" y="1920"/>
                </a:lnTo>
                <a:lnTo>
                  <a:pt x="3622" y="1996"/>
                </a:lnTo>
                <a:lnTo>
                  <a:pt x="3655" y="2070"/>
                </a:lnTo>
                <a:lnTo>
                  <a:pt x="3655" y="2109"/>
                </a:lnTo>
                <a:lnTo>
                  <a:pt x="3690" y="2070"/>
                </a:lnTo>
                <a:lnTo>
                  <a:pt x="3725" y="2070"/>
                </a:lnTo>
                <a:lnTo>
                  <a:pt x="3759" y="2070"/>
                </a:lnTo>
                <a:lnTo>
                  <a:pt x="3793" y="2070"/>
                </a:lnTo>
                <a:lnTo>
                  <a:pt x="3793" y="2109"/>
                </a:lnTo>
                <a:lnTo>
                  <a:pt x="3864" y="2146"/>
                </a:lnTo>
                <a:lnTo>
                  <a:pt x="3932" y="2221"/>
                </a:lnTo>
                <a:lnTo>
                  <a:pt x="3967" y="2221"/>
                </a:lnTo>
                <a:lnTo>
                  <a:pt x="3967" y="2298"/>
                </a:lnTo>
                <a:lnTo>
                  <a:pt x="4070" y="2298"/>
                </a:lnTo>
                <a:lnTo>
                  <a:pt x="4138" y="2298"/>
                </a:lnTo>
                <a:lnTo>
                  <a:pt x="4173" y="2298"/>
                </a:lnTo>
                <a:lnTo>
                  <a:pt x="4277" y="2334"/>
                </a:lnTo>
                <a:lnTo>
                  <a:pt x="4346" y="2334"/>
                </a:lnTo>
                <a:lnTo>
                  <a:pt x="4380" y="2372"/>
                </a:lnTo>
                <a:lnTo>
                  <a:pt x="4380" y="2411"/>
                </a:lnTo>
                <a:lnTo>
                  <a:pt x="4380" y="2485"/>
                </a:lnTo>
                <a:lnTo>
                  <a:pt x="4449" y="2561"/>
                </a:lnTo>
                <a:lnTo>
                  <a:pt x="4484" y="2674"/>
                </a:lnTo>
                <a:lnTo>
                  <a:pt x="4552" y="2749"/>
                </a:lnTo>
                <a:lnTo>
                  <a:pt x="4587" y="2785"/>
                </a:lnTo>
                <a:lnTo>
                  <a:pt x="4622" y="2825"/>
                </a:lnTo>
                <a:lnTo>
                  <a:pt x="4656" y="2785"/>
                </a:lnTo>
                <a:lnTo>
                  <a:pt x="4689" y="2749"/>
                </a:lnTo>
                <a:lnTo>
                  <a:pt x="4656" y="2711"/>
                </a:lnTo>
                <a:lnTo>
                  <a:pt x="4656" y="2635"/>
                </a:lnTo>
                <a:lnTo>
                  <a:pt x="4622" y="2448"/>
                </a:lnTo>
                <a:lnTo>
                  <a:pt x="4656" y="2411"/>
                </a:lnTo>
                <a:lnTo>
                  <a:pt x="4689" y="2372"/>
                </a:lnTo>
                <a:lnTo>
                  <a:pt x="4759" y="2298"/>
                </a:lnTo>
                <a:lnTo>
                  <a:pt x="4759" y="2259"/>
                </a:lnTo>
                <a:lnTo>
                  <a:pt x="4759" y="2221"/>
                </a:lnTo>
                <a:lnTo>
                  <a:pt x="4759" y="2109"/>
                </a:lnTo>
                <a:lnTo>
                  <a:pt x="4759" y="2034"/>
                </a:lnTo>
                <a:lnTo>
                  <a:pt x="4726" y="1996"/>
                </a:lnTo>
                <a:lnTo>
                  <a:pt x="4726" y="1920"/>
                </a:lnTo>
                <a:lnTo>
                  <a:pt x="4689" y="1883"/>
                </a:lnTo>
                <a:lnTo>
                  <a:pt x="4726" y="1808"/>
                </a:lnTo>
                <a:lnTo>
                  <a:pt x="4726" y="1733"/>
                </a:lnTo>
                <a:lnTo>
                  <a:pt x="4726" y="1694"/>
                </a:lnTo>
                <a:lnTo>
                  <a:pt x="4726" y="1582"/>
                </a:lnTo>
                <a:lnTo>
                  <a:pt x="4726" y="1430"/>
                </a:lnTo>
                <a:lnTo>
                  <a:pt x="4759" y="1394"/>
                </a:lnTo>
                <a:lnTo>
                  <a:pt x="4759" y="1356"/>
                </a:lnTo>
                <a:lnTo>
                  <a:pt x="4793" y="1356"/>
                </a:lnTo>
                <a:lnTo>
                  <a:pt x="4828" y="1394"/>
                </a:lnTo>
                <a:lnTo>
                  <a:pt x="4863" y="1394"/>
                </a:lnTo>
                <a:lnTo>
                  <a:pt x="4863" y="1430"/>
                </a:lnTo>
                <a:lnTo>
                  <a:pt x="4932" y="1430"/>
                </a:lnTo>
                <a:lnTo>
                  <a:pt x="5001" y="1394"/>
                </a:lnTo>
                <a:lnTo>
                  <a:pt x="5069" y="1394"/>
                </a:lnTo>
                <a:lnTo>
                  <a:pt x="5139" y="1430"/>
                </a:lnTo>
                <a:lnTo>
                  <a:pt x="5207" y="1469"/>
                </a:lnTo>
                <a:lnTo>
                  <a:pt x="5242" y="1469"/>
                </a:lnTo>
                <a:lnTo>
                  <a:pt x="5277" y="1469"/>
                </a:lnTo>
                <a:lnTo>
                  <a:pt x="5277" y="1544"/>
                </a:lnTo>
                <a:lnTo>
                  <a:pt x="5311" y="1582"/>
                </a:lnTo>
                <a:lnTo>
                  <a:pt x="5345" y="1582"/>
                </a:lnTo>
                <a:lnTo>
                  <a:pt x="5381" y="1544"/>
                </a:lnTo>
                <a:lnTo>
                  <a:pt x="5381" y="1694"/>
                </a:lnTo>
                <a:lnTo>
                  <a:pt x="5381" y="1733"/>
                </a:lnTo>
                <a:lnTo>
                  <a:pt x="5381" y="1808"/>
                </a:lnTo>
                <a:lnTo>
                  <a:pt x="5448" y="1883"/>
                </a:lnTo>
                <a:lnTo>
                  <a:pt x="5518" y="1920"/>
                </a:lnTo>
                <a:lnTo>
                  <a:pt x="5552" y="1920"/>
                </a:lnTo>
                <a:lnTo>
                  <a:pt x="5587" y="1920"/>
                </a:lnTo>
                <a:lnTo>
                  <a:pt x="5587" y="1883"/>
                </a:lnTo>
                <a:lnTo>
                  <a:pt x="5622" y="1845"/>
                </a:lnTo>
                <a:lnTo>
                  <a:pt x="5622" y="1808"/>
                </a:lnTo>
                <a:lnTo>
                  <a:pt x="5691" y="1733"/>
                </a:lnTo>
                <a:lnTo>
                  <a:pt x="5725" y="1619"/>
                </a:lnTo>
                <a:lnTo>
                  <a:pt x="5725" y="1658"/>
                </a:lnTo>
                <a:lnTo>
                  <a:pt x="5725" y="1694"/>
                </a:lnTo>
                <a:lnTo>
                  <a:pt x="5760" y="1770"/>
                </a:lnTo>
                <a:lnTo>
                  <a:pt x="5760" y="1808"/>
                </a:lnTo>
                <a:lnTo>
                  <a:pt x="5793" y="1808"/>
                </a:lnTo>
                <a:lnTo>
                  <a:pt x="5829" y="1845"/>
                </a:lnTo>
                <a:lnTo>
                  <a:pt x="5829" y="1883"/>
                </a:lnTo>
                <a:lnTo>
                  <a:pt x="5863" y="1920"/>
                </a:lnTo>
                <a:lnTo>
                  <a:pt x="5863" y="1959"/>
                </a:lnTo>
                <a:lnTo>
                  <a:pt x="5897" y="1996"/>
                </a:lnTo>
                <a:lnTo>
                  <a:pt x="5932" y="2070"/>
                </a:lnTo>
                <a:lnTo>
                  <a:pt x="5966" y="2109"/>
                </a:lnTo>
                <a:lnTo>
                  <a:pt x="5966" y="2146"/>
                </a:lnTo>
                <a:lnTo>
                  <a:pt x="5966" y="2221"/>
                </a:lnTo>
                <a:lnTo>
                  <a:pt x="6000" y="2259"/>
                </a:lnTo>
                <a:lnTo>
                  <a:pt x="6036" y="2259"/>
                </a:lnTo>
                <a:lnTo>
                  <a:pt x="6105" y="2334"/>
                </a:lnTo>
                <a:lnTo>
                  <a:pt x="6173" y="2372"/>
                </a:lnTo>
                <a:lnTo>
                  <a:pt x="6208" y="2411"/>
                </a:lnTo>
                <a:lnTo>
                  <a:pt x="6243" y="2411"/>
                </a:lnTo>
                <a:lnTo>
                  <a:pt x="6243" y="2448"/>
                </a:lnTo>
                <a:lnTo>
                  <a:pt x="6208" y="2485"/>
                </a:lnTo>
                <a:lnTo>
                  <a:pt x="6173" y="2485"/>
                </a:lnTo>
                <a:lnTo>
                  <a:pt x="6139" y="2522"/>
                </a:lnTo>
                <a:lnTo>
                  <a:pt x="6105" y="2561"/>
                </a:lnTo>
                <a:lnTo>
                  <a:pt x="6105" y="2599"/>
                </a:lnTo>
                <a:lnTo>
                  <a:pt x="6139" y="2561"/>
                </a:lnTo>
                <a:lnTo>
                  <a:pt x="6243" y="2522"/>
                </a:lnTo>
                <a:lnTo>
                  <a:pt x="6277" y="2485"/>
                </a:lnTo>
                <a:lnTo>
                  <a:pt x="6311" y="2485"/>
                </a:lnTo>
                <a:lnTo>
                  <a:pt x="6311" y="2522"/>
                </a:lnTo>
                <a:lnTo>
                  <a:pt x="6311" y="2561"/>
                </a:lnTo>
                <a:lnTo>
                  <a:pt x="6345" y="2561"/>
                </a:lnTo>
                <a:lnTo>
                  <a:pt x="6380" y="2599"/>
                </a:lnTo>
                <a:lnTo>
                  <a:pt x="6380" y="2635"/>
                </a:lnTo>
                <a:lnTo>
                  <a:pt x="6345" y="2711"/>
                </a:lnTo>
                <a:lnTo>
                  <a:pt x="6311" y="2749"/>
                </a:lnTo>
                <a:lnTo>
                  <a:pt x="6277" y="2749"/>
                </a:lnTo>
                <a:lnTo>
                  <a:pt x="6173" y="2785"/>
                </a:lnTo>
                <a:lnTo>
                  <a:pt x="6173" y="2825"/>
                </a:lnTo>
                <a:lnTo>
                  <a:pt x="6139" y="2862"/>
                </a:lnTo>
                <a:lnTo>
                  <a:pt x="6105" y="2937"/>
                </a:lnTo>
                <a:lnTo>
                  <a:pt x="6036" y="2937"/>
                </a:lnTo>
                <a:lnTo>
                  <a:pt x="5966" y="2937"/>
                </a:lnTo>
                <a:lnTo>
                  <a:pt x="5932" y="2899"/>
                </a:lnTo>
                <a:lnTo>
                  <a:pt x="5863" y="2937"/>
                </a:lnTo>
                <a:lnTo>
                  <a:pt x="5829" y="2937"/>
                </a:lnTo>
                <a:lnTo>
                  <a:pt x="5793" y="2899"/>
                </a:lnTo>
                <a:lnTo>
                  <a:pt x="5725" y="2899"/>
                </a:lnTo>
                <a:lnTo>
                  <a:pt x="5656" y="2899"/>
                </a:lnTo>
                <a:lnTo>
                  <a:pt x="5587" y="2937"/>
                </a:lnTo>
                <a:lnTo>
                  <a:pt x="5552" y="2975"/>
                </a:lnTo>
                <a:lnTo>
                  <a:pt x="5518" y="3013"/>
                </a:lnTo>
                <a:lnTo>
                  <a:pt x="5448" y="3087"/>
                </a:lnTo>
                <a:lnTo>
                  <a:pt x="5381" y="3126"/>
                </a:lnTo>
                <a:lnTo>
                  <a:pt x="5381" y="3163"/>
                </a:lnTo>
                <a:lnTo>
                  <a:pt x="5381" y="3200"/>
                </a:lnTo>
                <a:lnTo>
                  <a:pt x="5381" y="3238"/>
                </a:lnTo>
                <a:lnTo>
                  <a:pt x="5414" y="3163"/>
                </a:lnTo>
                <a:lnTo>
                  <a:pt x="5552" y="3126"/>
                </a:lnTo>
                <a:lnTo>
                  <a:pt x="5552" y="3087"/>
                </a:lnTo>
                <a:lnTo>
                  <a:pt x="5587" y="3087"/>
                </a:lnTo>
                <a:lnTo>
                  <a:pt x="5691" y="3049"/>
                </a:lnTo>
                <a:lnTo>
                  <a:pt x="5760" y="3049"/>
                </a:lnTo>
                <a:lnTo>
                  <a:pt x="5793" y="3087"/>
                </a:lnTo>
                <a:lnTo>
                  <a:pt x="5760" y="3163"/>
                </a:lnTo>
                <a:lnTo>
                  <a:pt x="5725" y="3163"/>
                </a:lnTo>
                <a:lnTo>
                  <a:pt x="5691" y="3200"/>
                </a:lnTo>
                <a:lnTo>
                  <a:pt x="5656" y="3163"/>
                </a:lnTo>
                <a:lnTo>
                  <a:pt x="5656" y="3200"/>
                </a:lnTo>
                <a:lnTo>
                  <a:pt x="5691" y="3200"/>
                </a:lnTo>
                <a:lnTo>
                  <a:pt x="5725" y="3238"/>
                </a:lnTo>
                <a:lnTo>
                  <a:pt x="5725" y="3314"/>
                </a:lnTo>
                <a:lnTo>
                  <a:pt x="5725" y="3350"/>
                </a:lnTo>
                <a:lnTo>
                  <a:pt x="5760" y="3389"/>
                </a:lnTo>
                <a:lnTo>
                  <a:pt x="5793" y="3464"/>
                </a:lnTo>
                <a:lnTo>
                  <a:pt x="5897" y="3464"/>
                </a:lnTo>
                <a:lnTo>
                  <a:pt x="5932" y="3503"/>
                </a:lnTo>
                <a:lnTo>
                  <a:pt x="5966" y="3464"/>
                </a:lnTo>
                <a:lnTo>
                  <a:pt x="5966" y="3503"/>
                </a:lnTo>
                <a:lnTo>
                  <a:pt x="5966" y="3539"/>
                </a:lnTo>
                <a:lnTo>
                  <a:pt x="5932" y="3539"/>
                </a:lnTo>
                <a:lnTo>
                  <a:pt x="5863" y="3578"/>
                </a:lnTo>
                <a:lnTo>
                  <a:pt x="5793" y="3614"/>
                </a:lnTo>
                <a:lnTo>
                  <a:pt x="5725" y="3653"/>
                </a:lnTo>
                <a:lnTo>
                  <a:pt x="5691" y="3689"/>
                </a:lnTo>
                <a:lnTo>
                  <a:pt x="5656" y="3689"/>
                </a:lnTo>
                <a:lnTo>
                  <a:pt x="5622" y="3653"/>
                </a:lnTo>
                <a:lnTo>
                  <a:pt x="5656" y="3614"/>
                </a:lnTo>
                <a:lnTo>
                  <a:pt x="5691" y="3578"/>
                </a:lnTo>
                <a:lnTo>
                  <a:pt x="5725" y="3539"/>
                </a:lnTo>
                <a:lnTo>
                  <a:pt x="5760" y="3539"/>
                </a:lnTo>
                <a:lnTo>
                  <a:pt x="5793" y="3503"/>
                </a:lnTo>
                <a:lnTo>
                  <a:pt x="5725" y="3503"/>
                </a:lnTo>
                <a:lnTo>
                  <a:pt x="5725" y="3464"/>
                </a:lnTo>
                <a:lnTo>
                  <a:pt x="5691" y="3503"/>
                </a:lnTo>
                <a:lnTo>
                  <a:pt x="5656" y="3503"/>
                </a:lnTo>
                <a:lnTo>
                  <a:pt x="5622" y="3539"/>
                </a:lnTo>
                <a:lnTo>
                  <a:pt x="5587" y="3503"/>
                </a:lnTo>
                <a:lnTo>
                  <a:pt x="5587" y="3464"/>
                </a:lnTo>
                <a:lnTo>
                  <a:pt x="5552" y="3389"/>
                </a:lnTo>
                <a:lnTo>
                  <a:pt x="5518" y="3314"/>
                </a:lnTo>
                <a:lnTo>
                  <a:pt x="5484" y="3276"/>
                </a:lnTo>
                <a:lnTo>
                  <a:pt x="5448" y="3314"/>
                </a:lnTo>
                <a:lnTo>
                  <a:pt x="5414" y="3314"/>
                </a:lnTo>
                <a:lnTo>
                  <a:pt x="5381" y="3350"/>
                </a:lnTo>
                <a:lnTo>
                  <a:pt x="5345" y="3389"/>
                </a:lnTo>
                <a:lnTo>
                  <a:pt x="5277" y="3426"/>
                </a:lnTo>
                <a:lnTo>
                  <a:pt x="5277" y="3464"/>
                </a:lnTo>
                <a:lnTo>
                  <a:pt x="5242" y="3464"/>
                </a:lnTo>
                <a:lnTo>
                  <a:pt x="5105" y="3464"/>
                </a:lnTo>
                <a:lnTo>
                  <a:pt x="5001" y="3503"/>
                </a:lnTo>
                <a:lnTo>
                  <a:pt x="4965" y="3503"/>
                </a:lnTo>
                <a:lnTo>
                  <a:pt x="4932" y="3503"/>
                </a:lnTo>
                <a:lnTo>
                  <a:pt x="4897" y="3503"/>
                </a:lnTo>
                <a:lnTo>
                  <a:pt x="4897" y="3539"/>
                </a:lnTo>
                <a:lnTo>
                  <a:pt x="4863" y="3614"/>
                </a:lnTo>
                <a:lnTo>
                  <a:pt x="4793" y="3653"/>
                </a:lnTo>
                <a:lnTo>
                  <a:pt x="4726" y="3689"/>
                </a:lnTo>
                <a:lnTo>
                  <a:pt x="4689" y="3689"/>
                </a:lnTo>
                <a:lnTo>
                  <a:pt x="4622" y="3689"/>
                </a:lnTo>
                <a:lnTo>
                  <a:pt x="4622" y="3728"/>
                </a:lnTo>
                <a:lnTo>
                  <a:pt x="4656" y="3728"/>
                </a:lnTo>
                <a:lnTo>
                  <a:pt x="4622" y="3803"/>
                </a:lnTo>
                <a:lnTo>
                  <a:pt x="4552" y="3803"/>
                </a:lnTo>
                <a:lnTo>
                  <a:pt x="4484" y="3803"/>
                </a:lnTo>
                <a:lnTo>
                  <a:pt x="4519" y="3803"/>
                </a:lnTo>
                <a:lnTo>
                  <a:pt x="4484" y="3803"/>
                </a:lnTo>
                <a:lnTo>
                  <a:pt x="4484" y="3840"/>
                </a:lnTo>
                <a:lnTo>
                  <a:pt x="4449" y="3840"/>
                </a:lnTo>
                <a:lnTo>
                  <a:pt x="4449" y="3878"/>
                </a:lnTo>
                <a:lnTo>
                  <a:pt x="4414" y="3878"/>
                </a:lnTo>
                <a:lnTo>
                  <a:pt x="4380" y="3878"/>
                </a:lnTo>
                <a:lnTo>
                  <a:pt x="4346" y="3840"/>
                </a:lnTo>
                <a:lnTo>
                  <a:pt x="4346" y="3765"/>
                </a:lnTo>
                <a:lnTo>
                  <a:pt x="4380" y="3728"/>
                </a:lnTo>
                <a:lnTo>
                  <a:pt x="4380" y="3653"/>
                </a:lnTo>
                <a:lnTo>
                  <a:pt x="4414" y="3689"/>
                </a:lnTo>
                <a:lnTo>
                  <a:pt x="4414" y="3728"/>
                </a:lnTo>
                <a:lnTo>
                  <a:pt x="4449" y="3689"/>
                </a:lnTo>
                <a:lnTo>
                  <a:pt x="4484" y="3614"/>
                </a:lnTo>
                <a:lnTo>
                  <a:pt x="4484" y="3539"/>
                </a:lnTo>
                <a:lnTo>
                  <a:pt x="4519" y="3539"/>
                </a:lnTo>
                <a:lnTo>
                  <a:pt x="4519" y="3578"/>
                </a:lnTo>
                <a:lnTo>
                  <a:pt x="4552" y="3578"/>
                </a:lnTo>
                <a:lnTo>
                  <a:pt x="4587" y="3539"/>
                </a:lnTo>
                <a:lnTo>
                  <a:pt x="4587" y="3464"/>
                </a:lnTo>
                <a:lnTo>
                  <a:pt x="4552" y="3426"/>
                </a:lnTo>
                <a:lnTo>
                  <a:pt x="4484" y="3426"/>
                </a:lnTo>
                <a:lnTo>
                  <a:pt x="4449" y="3389"/>
                </a:lnTo>
                <a:lnTo>
                  <a:pt x="4380" y="3389"/>
                </a:lnTo>
                <a:lnTo>
                  <a:pt x="4310" y="3350"/>
                </a:lnTo>
                <a:lnTo>
                  <a:pt x="4277" y="3350"/>
                </a:lnTo>
                <a:lnTo>
                  <a:pt x="4242" y="3314"/>
                </a:lnTo>
                <a:lnTo>
                  <a:pt x="4207" y="3276"/>
                </a:lnTo>
                <a:lnTo>
                  <a:pt x="4207" y="3238"/>
                </a:lnTo>
                <a:lnTo>
                  <a:pt x="4207" y="3200"/>
                </a:lnTo>
                <a:lnTo>
                  <a:pt x="4173" y="3163"/>
                </a:lnTo>
                <a:lnTo>
                  <a:pt x="4138" y="3126"/>
                </a:lnTo>
                <a:lnTo>
                  <a:pt x="4138" y="3087"/>
                </a:lnTo>
                <a:lnTo>
                  <a:pt x="4070" y="3087"/>
                </a:lnTo>
                <a:lnTo>
                  <a:pt x="4035" y="3049"/>
                </a:lnTo>
                <a:lnTo>
                  <a:pt x="4001" y="3087"/>
                </a:lnTo>
                <a:lnTo>
                  <a:pt x="3967" y="3126"/>
                </a:lnTo>
                <a:lnTo>
                  <a:pt x="3864" y="3163"/>
                </a:lnTo>
                <a:lnTo>
                  <a:pt x="3828" y="3200"/>
                </a:lnTo>
                <a:lnTo>
                  <a:pt x="3690" y="3126"/>
                </a:lnTo>
                <a:lnTo>
                  <a:pt x="3622" y="3126"/>
                </a:lnTo>
                <a:lnTo>
                  <a:pt x="3587" y="3126"/>
                </a:lnTo>
                <a:lnTo>
                  <a:pt x="3587" y="3087"/>
                </a:lnTo>
                <a:lnTo>
                  <a:pt x="3552" y="3049"/>
                </a:lnTo>
                <a:lnTo>
                  <a:pt x="3518" y="3013"/>
                </a:lnTo>
                <a:lnTo>
                  <a:pt x="3484" y="3013"/>
                </a:lnTo>
                <a:lnTo>
                  <a:pt x="3448" y="3013"/>
                </a:lnTo>
                <a:lnTo>
                  <a:pt x="3448" y="3049"/>
                </a:lnTo>
                <a:lnTo>
                  <a:pt x="1379" y="3049"/>
                </a:lnTo>
                <a:lnTo>
                  <a:pt x="1346" y="3013"/>
                </a:lnTo>
                <a:lnTo>
                  <a:pt x="1310" y="2975"/>
                </a:lnTo>
                <a:lnTo>
                  <a:pt x="1208" y="2899"/>
                </a:lnTo>
                <a:lnTo>
                  <a:pt x="1173" y="2862"/>
                </a:lnTo>
                <a:lnTo>
                  <a:pt x="1173" y="2825"/>
                </a:lnTo>
                <a:lnTo>
                  <a:pt x="1138" y="2825"/>
                </a:lnTo>
                <a:lnTo>
                  <a:pt x="1070" y="2785"/>
                </a:lnTo>
                <a:lnTo>
                  <a:pt x="1034" y="2749"/>
                </a:lnTo>
                <a:lnTo>
                  <a:pt x="966" y="2635"/>
                </a:lnTo>
                <a:lnTo>
                  <a:pt x="931" y="2561"/>
                </a:lnTo>
                <a:lnTo>
                  <a:pt x="931" y="2485"/>
                </a:lnTo>
                <a:lnTo>
                  <a:pt x="897" y="2448"/>
                </a:lnTo>
                <a:lnTo>
                  <a:pt x="862" y="2448"/>
                </a:lnTo>
                <a:lnTo>
                  <a:pt x="828" y="2411"/>
                </a:lnTo>
                <a:lnTo>
                  <a:pt x="828" y="2372"/>
                </a:lnTo>
                <a:lnTo>
                  <a:pt x="862" y="2334"/>
                </a:lnTo>
                <a:lnTo>
                  <a:pt x="828" y="2298"/>
                </a:lnTo>
                <a:lnTo>
                  <a:pt x="793" y="2334"/>
                </a:lnTo>
                <a:lnTo>
                  <a:pt x="759" y="2334"/>
                </a:lnTo>
                <a:lnTo>
                  <a:pt x="759" y="2259"/>
                </a:lnTo>
                <a:lnTo>
                  <a:pt x="759" y="2221"/>
                </a:lnTo>
                <a:lnTo>
                  <a:pt x="725" y="2259"/>
                </a:lnTo>
                <a:lnTo>
                  <a:pt x="689" y="2221"/>
                </a:lnTo>
                <a:lnTo>
                  <a:pt x="655" y="2184"/>
                </a:lnTo>
                <a:lnTo>
                  <a:pt x="586" y="1996"/>
                </a:lnTo>
                <a:lnTo>
                  <a:pt x="552" y="1959"/>
                </a:lnTo>
                <a:lnTo>
                  <a:pt x="518" y="1920"/>
                </a:lnTo>
                <a:lnTo>
                  <a:pt x="518" y="1883"/>
                </a:lnTo>
                <a:lnTo>
                  <a:pt x="483" y="1845"/>
                </a:lnTo>
                <a:lnTo>
                  <a:pt x="449" y="1883"/>
                </a:lnTo>
                <a:lnTo>
                  <a:pt x="415" y="1920"/>
                </a:lnTo>
                <a:lnTo>
                  <a:pt x="345" y="1920"/>
                </a:lnTo>
                <a:lnTo>
                  <a:pt x="275" y="1883"/>
                </a:lnTo>
                <a:lnTo>
                  <a:pt x="207" y="1883"/>
                </a:lnTo>
                <a:lnTo>
                  <a:pt x="173" y="1808"/>
                </a:lnTo>
                <a:lnTo>
                  <a:pt x="138" y="1770"/>
                </a:lnTo>
                <a:lnTo>
                  <a:pt x="70" y="1770"/>
                </a:lnTo>
                <a:lnTo>
                  <a:pt x="0" y="1733"/>
                </a:lnTo>
                <a:lnTo>
                  <a:pt x="34" y="114"/>
                </a:lnTo>
              </a:path>
            </a:pathLst>
          </a:custGeom>
          <a:noFill/>
          <a:ln w="3600">
            <a:solidFill>
              <a:srgbClr val="000000"/>
            </a:solidFill>
            <a:round/>
            <a:headEnd/>
            <a:tailEnd/>
          </a:ln>
          <a:effectLst/>
        </p:spPr>
        <p:txBody>
          <a:bodyPr/>
          <a:lstStyle/>
          <a:p>
            <a:endParaRPr lang="es-ES_tradnl" sz="1633"/>
          </a:p>
        </p:txBody>
      </p:sp>
      <p:sp>
        <p:nvSpPr>
          <p:cNvPr id="11478" name="Freeform 214"/>
          <p:cNvSpPr>
            <a:spLocks noChangeArrowheads="1"/>
          </p:cNvSpPr>
          <p:nvPr/>
        </p:nvSpPr>
        <p:spPr bwMode="auto">
          <a:xfrm>
            <a:off x="8905737" y="701355"/>
            <a:ext cx="663910" cy="528535"/>
          </a:xfrm>
          <a:custGeom>
            <a:avLst/>
            <a:gdLst/>
            <a:ahLst/>
            <a:cxnLst>
              <a:cxn ang="0">
                <a:pos x="33" y="263"/>
              </a:cxn>
              <a:cxn ang="0">
                <a:pos x="138" y="301"/>
              </a:cxn>
              <a:cxn ang="0">
                <a:pos x="275" y="413"/>
              </a:cxn>
              <a:cxn ang="0">
                <a:pos x="517" y="451"/>
              </a:cxn>
              <a:cxn ang="0">
                <a:pos x="551" y="451"/>
              </a:cxn>
              <a:cxn ang="0">
                <a:pos x="689" y="451"/>
              </a:cxn>
              <a:cxn ang="0">
                <a:pos x="793" y="413"/>
              </a:cxn>
              <a:cxn ang="0">
                <a:pos x="861" y="490"/>
              </a:cxn>
              <a:cxn ang="0">
                <a:pos x="930" y="565"/>
              </a:cxn>
              <a:cxn ang="0">
                <a:pos x="1033" y="678"/>
              </a:cxn>
              <a:cxn ang="0">
                <a:pos x="1104" y="791"/>
              </a:cxn>
              <a:cxn ang="0">
                <a:pos x="1172" y="978"/>
              </a:cxn>
              <a:cxn ang="0">
                <a:pos x="1137" y="1129"/>
              </a:cxn>
              <a:cxn ang="0">
                <a:pos x="964" y="1129"/>
              </a:cxn>
              <a:cxn ang="0">
                <a:pos x="861" y="1092"/>
              </a:cxn>
              <a:cxn ang="0">
                <a:pos x="827" y="1205"/>
              </a:cxn>
              <a:cxn ang="0">
                <a:pos x="861" y="1280"/>
              </a:cxn>
              <a:cxn ang="0">
                <a:pos x="1033" y="1242"/>
              </a:cxn>
              <a:cxn ang="0">
                <a:pos x="1241" y="1430"/>
              </a:cxn>
              <a:cxn ang="0">
                <a:pos x="1379" y="1505"/>
              </a:cxn>
              <a:cxn ang="0">
                <a:pos x="1516" y="1582"/>
              </a:cxn>
              <a:cxn ang="0">
                <a:pos x="1689" y="1618"/>
              </a:cxn>
              <a:cxn ang="0">
                <a:pos x="1619" y="1468"/>
              </a:cxn>
              <a:cxn ang="0">
                <a:pos x="1586" y="1393"/>
              </a:cxn>
              <a:cxn ang="0">
                <a:pos x="1724" y="1505"/>
              </a:cxn>
              <a:cxn ang="0">
                <a:pos x="1792" y="1543"/>
              </a:cxn>
              <a:cxn ang="0">
                <a:pos x="1828" y="1393"/>
              </a:cxn>
              <a:cxn ang="0">
                <a:pos x="1724" y="1355"/>
              </a:cxn>
              <a:cxn ang="0">
                <a:pos x="1689" y="1242"/>
              </a:cxn>
              <a:cxn ang="0">
                <a:pos x="1586" y="1092"/>
              </a:cxn>
              <a:cxn ang="0">
                <a:pos x="1586" y="978"/>
              </a:cxn>
              <a:cxn ang="0">
                <a:pos x="1759" y="1129"/>
              </a:cxn>
              <a:cxn ang="0">
                <a:pos x="1965" y="1205"/>
              </a:cxn>
              <a:cxn ang="0">
                <a:pos x="2000" y="1129"/>
              </a:cxn>
              <a:cxn ang="0">
                <a:pos x="2000" y="1053"/>
              </a:cxn>
              <a:cxn ang="0">
                <a:pos x="1930" y="978"/>
              </a:cxn>
              <a:cxn ang="0">
                <a:pos x="1930" y="865"/>
              </a:cxn>
              <a:cxn ang="0">
                <a:pos x="1759" y="828"/>
              </a:cxn>
              <a:cxn ang="0">
                <a:pos x="1619" y="715"/>
              </a:cxn>
              <a:cxn ang="0">
                <a:pos x="1619" y="641"/>
              </a:cxn>
              <a:cxn ang="0">
                <a:pos x="1516" y="641"/>
              </a:cxn>
              <a:cxn ang="0">
                <a:pos x="1551" y="565"/>
              </a:cxn>
              <a:cxn ang="0">
                <a:pos x="1516" y="451"/>
              </a:cxn>
              <a:cxn ang="0">
                <a:pos x="1449" y="337"/>
              </a:cxn>
              <a:cxn ang="0">
                <a:pos x="1345" y="301"/>
              </a:cxn>
              <a:cxn ang="0">
                <a:pos x="1275" y="301"/>
              </a:cxn>
              <a:cxn ang="0">
                <a:pos x="1137" y="301"/>
              </a:cxn>
              <a:cxn ang="0">
                <a:pos x="1069" y="227"/>
              </a:cxn>
              <a:cxn ang="0">
                <a:pos x="1000" y="150"/>
              </a:cxn>
              <a:cxn ang="0">
                <a:pos x="861" y="113"/>
              </a:cxn>
              <a:cxn ang="0">
                <a:pos x="757" y="150"/>
              </a:cxn>
              <a:cxn ang="0">
                <a:pos x="689" y="187"/>
              </a:cxn>
              <a:cxn ang="0">
                <a:pos x="586" y="187"/>
              </a:cxn>
              <a:cxn ang="0">
                <a:pos x="551" y="76"/>
              </a:cxn>
              <a:cxn ang="0">
                <a:pos x="482" y="0"/>
              </a:cxn>
              <a:cxn ang="0">
                <a:pos x="378" y="76"/>
              </a:cxn>
              <a:cxn ang="0">
                <a:pos x="309" y="150"/>
              </a:cxn>
              <a:cxn ang="0">
                <a:pos x="309" y="187"/>
              </a:cxn>
              <a:cxn ang="0">
                <a:pos x="241" y="113"/>
              </a:cxn>
              <a:cxn ang="0">
                <a:pos x="309" y="0"/>
              </a:cxn>
              <a:cxn ang="0">
                <a:pos x="138" y="76"/>
              </a:cxn>
            </a:cxnLst>
            <a:rect l="0" t="0" r="r" b="b"/>
            <a:pathLst>
              <a:path w="2035" h="1619">
                <a:moveTo>
                  <a:pt x="0" y="187"/>
                </a:moveTo>
                <a:lnTo>
                  <a:pt x="0" y="227"/>
                </a:lnTo>
                <a:lnTo>
                  <a:pt x="33" y="263"/>
                </a:lnTo>
                <a:lnTo>
                  <a:pt x="69" y="263"/>
                </a:lnTo>
                <a:lnTo>
                  <a:pt x="103" y="301"/>
                </a:lnTo>
                <a:lnTo>
                  <a:pt x="138" y="301"/>
                </a:lnTo>
                <a:lnTo>
                  <a:pt x="138" y="337"/>
                </a:lnTo>
                <a:lnTo>
                  <a:pt x="206" y="377"/>
                </a:lnTo>
                <a:lnTo>
                  <a:pt x="275" y="413"/>
                </a:lnTo>
                <a:lnTo>
                  <a:pt x="378" y="451"/>
                </a:lnTo>
                <a:lnTo>
                  <a:pt x="482" y="490"/>
                </a:lnTo>
                <a:lnTo>
                  <a:pt x="517" y="451"/>
                </a:lnTo>
                <a:lnTo>
                  <a:pt x="517" y="413"/>
                </a:lnTo>
                <a:lnTo>
                  <a:pt x="551" y="413"/>
                </a:lnTo>
                <a:lnTo>
                  <a:pt x="551" y="451"/>
                </a:lnTo>
                <a:lnTo>
                  <a:pt x="586" y="451"/>
                </a:lnTo>
                <a:lnTo>
                  <a:pt x="655" y="451"/>
                </a:lnTo>
                <a:lnTo>
                  <a:pt x="689" y="451"/>
                </a:lnTo>
                <a:lnTo>
                  <a:pt x="757" y="490"/>
                </a:lnTo>
                <a:lnTo>
                  <a:pt x="793" y="451"/>
                </a:lnTo>
                <a:lnTo>
                  <a:pt x="793" y="413"/>
                </a:lnTo>
                <a:lnTo>
                  <a:pt x="793" y="377"/>
                </a:lnTo>
                <a:lnTo>
                  <a:pt x="827" y="413"/>
                </a:lnTo>
                <a:lnTo>
                  <a:pt x="861" y="490"/>
                </a:lnTo>
                <a:lnTo>
                  <a:pt x="861" y="527"/>
                </a:lnTo>
                <a:lnTo>
                  <a:pt x="896" y="565"/>
                </a:lnTo>
                <a:lnTo>
                  <a:pt x="930" y="565"/>
                </a:lnTo>
                <a:lnTo>
                  <a:pt x="964" y="641"/>
                </a:lnTo>
                <a:lnTo>
                  <a:pt x="1000" y="641"/>
                </a:lnTo>
                <a:lnTo>
                  <a:pt x="1033" y="678"/>
                </a:lnTo>
                <a:lnTo>
                  <a:pt x="1069" y="678"/>
                </a:lnTo>
                <a:lnTo>
                  <a:pt x="1069" y="715"/>
                </a:lnTo>
                <a:lnTo>
                  <a:pt x="1104" y="791"/>
                </a:lnTo>
                <a:lnTo>
                  <a:pt x="1137" y="903"/>
                </a:lnTo>
                <a:lnTo>
                  <a:pt x="1172" y="942"/>
                </a:lnTo>
                <a:lnTo>
                  <a:pt x="1172" y="978"/>
                </a:lnTo>
                <a:lnTo>
                  <a:pt x="1172" y="1016"/>
                </a:lnTo>
                <a:lnTo>
                  <a:pt x="1137" y="1053"/>
                </a:lnTo>
                <a:lnTo>
                  <a:pt x="1137" y="1129"/>
                </a:lnTo>
                <a:lnTo>
                  <a:pt x="1104" y="1129"/>
                </a:lnTo>
                <a:lnTo>
                  <a:pt x="1033" y="1129"/>
                </a:lnTo>
                <a:lnTo>
                  <a:pt x="964" y="1129"/>
                </a:lnTo>
                <a:lnTo>
                  <a:pt x="930" y="1092"/>
                </a:lnTo>
                <a:lnTo>
                  <a:pt x="896" y="1092"/>
                </a:lnTo>
                <a:lnTo>
                  <a:pt x="861" y="1092"/>
                </a:lnTo>
                <a:lnTo>
                  <a:pt x="861" y="1129"/>
                </a:lnTo>
                <a:lnTo>
                  <a:pt x="827" y="1167"/>
                </a:lnTo>
                <a:lnTo>
                  <a:pt x="827" y="1205"/>
                </a:lnTo>
                <a:lnTo>
                  <a:pt x="793" y="1242"/>
                </a:lnTo>
                <a:lnTo>
                  <a:pt x="827" y="1280"/>
                </a:lnTo>
                <a:lnTo>
                  <a:pt x="861" y="1280"/>
                </a:lnTo>
                <a:lnTo>
                  <a:pt x="930" y="1280"/>
                </a:lnTo>
                <a:lnTo>
                  <a:pt x="964" y="1280"/>
                </a:lnTo>
                <a:lnTo>
                  <a:pt x="1033" y="1242"/>
                </a:lnTo>
                <a:lnTo>
                  <a:pt x="1104" y="1280"/>
                </a:lnTo>
                <a:lnTo>
                  <a:pt x="1137" y="1318"/>
                </a:lnTo>
                <a:lnTo>
                  <a:pt x="1241" y="1430"/>
                </a:lnTo>
                <a:lnTo>
                  <a:pt x="1275" y="1468"/>
                </a:lnTo>
                <a:lnTo>
                  <a:pt x="1345" y="1505"/>
                </a:lnTo>
                <a:lnTo>
                  <a:pt x="1379" y="1505"/>
                </a:lnTo>
                <a:lnTo>
                  <a:pt x="1412" y="1505"/>
                </a:lnTo>
                <a:lnTo>
                  <a:pt x="1449" y="1543"/>
                </a:lnTo>
                <a:lnTo>
                  <a:pt x="1516" y="1582"/>
                </a:lnTo>
                <a:lnTo>
                  <a:pt x="1586" y="1618"/>
                </a:lnTo>
                <a:lnTo>
                  <a:pt x="1655" y="1618"/>
                </a:lnTo>
                <a:lnTo>
                  <a:pt x="1689" y="1618"/>
                </a:lnTo>
                <a:lnTo>
                  <a:pt x="1689" y="1543"/>
                </a:lnTo>
                <a:lnTo>
                  <a:pt x="1655" y="1543"/>
                </a:lnTo>
                <a:lnTo>
                  <a:pt x="1619" y="1468"/>
                </a:lnTo>
                <a:lnTo>
                  <a:pt x="1586" y="1430"/>
                </a:lnTo>
                <a:lnTo>
                  <a:pt x="1551" y="1393"/>
                </a:lnTo>
                <a:lnTo>
                  <a:pt x="1586" y="1393"/>
                </a:lnTo>
                <a:lnTo>
                  <a:pt x="1619" y="1393"/>
                </a:lnTo>
                <a:lnTo>
                  <a:pt x="1619" y="1430"/>
                </a:lnTo>
                <a:lnTo>
                  <a:pt x="1724" y="1505"/>
                </a:lnTo>
                <a:lnTo>
                  <a:pt x="1759" y="1543"/>
                </a:lnTo>
                <a:lnTo>
                  <a:pt x="1792" y="1582"/>
                </a:lnTo>
                <a:lnTo>
                  <a:pt x="1792" y="1543"/>
                </a:lnTo>
                <a:lnTo>
                  <a:pt x="1792" y="1505"/>
                </a:lnTo>
                <a:lnTo>
                  <a:pt x="1828" y="1468"/>
                </a:lnTo>
                <a:lnTo>
                  <a:pt x="1828" y="1393"/>
                </a:lnTo>
                <a:lnTo>
                  <a:pt x="1828" y="1355"/>
                </a:lnTo>
                <a:lnTo>
                  <a:pt x="1792" y="1355"/>
                </a:lnTo>
                <a:lnTo>
                  <a:pt x="1724" y="1355"/>
                </a:lnTo>
                <a:lnTo>
                  <a:pt x="1689" y="1355"/>
                </a:lnTo>
                <a:lnTo>
                  <a:pt x="1689" y="1318"/>
                </a:lnTo>
                <a:lnTo>
                  <a:pt x="1689" y="1242"/>
                </a:lnTo>
                <a:lnTo>
                  <a:pt x="1655" y="1205"/>
                </a:lnTo>
                <a:lnTo>
                  <a:pt x="1619" y="1167"/>
                </a:lnTo>
                <a:lnTo>
                  <a:pt x="1586" y="1092"/>
                </a:lnTo>
                <a:lnTo>
                  <a:pt x="1551" y="1053"/>
                </a:lnTo>
                <a:lnTo>
                  <a:pt x="1551" y="978"/>
                </a:lnTo>
                <a:lnTo>
                  <a:pt x="1586" y="978"/>
                </a:lnTo>
                <a:lnTo>
                  <a:pt x="1619" y="1016"/>
                </a:lnTo>
                <a:lnTo>
                  <a:pt x="1655" y="1016"/>
                </a:lnTo>
                <a:lnTo>
                  <a:pt x="1759" y="1129"/>
                </a:lnTo>
                <a:lnTo>
                  <a:pt x="1828" y="1167"/>
                </a:lnTo>
                <a:lnTo>
                  <a:pt x="1896" y="1167"/>
                </a:lnTo>
                <a:lnTo>
                  <a:pt x="1965" y="1205"/>
                </a:lnTo>
                <a:lnTo>
                  <a:pt x="2000" y="1205"/>
                </a:lnTo>
                <a:lnTo>
                  <a:pt x="2000" y="1167"/>
                </a:lnTo>
                <a:lnTo>
                  <a:pt x="2000" y="1129"/>
                </a:lnTo>
                <a:lnTo>
                  <a:pt x="1965" y="1092"/>
                </a:lnTo>
                <a:lnTo>
                  <a:pt x="2000" y="1092"/>
                </a:lnTo>
                <a:lnTo>
                  <a:pt x="2000" y="1053"/>
                </a:lnTo>
                <a:lnTo>
                  <a:pt x="2034" y="978"/>
                </a:lnTo>
                <a:lnTo>
                  <a:pt x="2000" y="978"/>
                </a:lnTo>
                <a:lnTo>
                  <a:pt x="1930" y="978"/>
                </a:lnTo>
                <a:lnTo>
                  <a:pt x="1896" y="978"/>
                </a:lnTo>
                <a:lnTo>
                  <a:pt x="1930" y="942"/>
                </a:lnTo>
                <a:lnTo>
                  <a:pt x="1930" y="865"/>
                </a:lnTo>
                <a:lnTo>
                  <a:pt x="1896" y="865"/>
                </a:lnTo>
                <a:lnTo>
                  <a:pt x="1828" y="865"/>
                </a:lnTo>
                <a:lnTo>
                  <a:pt x="1759" y="828"/>
                </a:lnTo>
                <a:lnTo>
                  <a:pt x="1655" y="791"/>
                </a:lnTo>
                <a:lnTo>
                  <a:pt x="1619" y="753"/>
                </a:lnTo>
                <a:lnTo>
                  <a:pt x="1619" y="715"/>
                </a:lnTo>
                <a:lnTo>
                  <a:pt x="1619" y="678"/>
                </a:lnTo>
                <a:lnTo>
                  <a:pt x="1655" y="678"/>
                </a:lnTo>
                <a:lnTo>
                  <a:pt x="1619" y="641"/>
                </a:lnTo>
                <a:lnTo>
                  <a:pt x="1586" y="641"/>
                </a:lnTo>
                <a:lnTo>
                  <a:pt x="1551" y="641"/>
                </a:lnTo>
                <a:lnTo>
                  <a:pt x="1516" y="641"/>
                </a:lnTo>
                <a:lnTo>
                  <a:pt x="1516" y="601"/>
                </a:lnTo>
                <a:lnTo>
                  <a:pt x="1516" y="565"/>
                </a:lnTo>
                <a:lnTo>
                  <a:pt x="1551" y="565"/>
                </a:lnTo>
                <a:lnTo>
                  <a:pt x="1551" y="527"/>
                </a:lnTo>
                <a:lnTo>
                  <a:pt x="1551" y="490"/>
                </a:lnTo>
                <a:lnTo>
                  <a:pt x="1516" y="451"/>
                </a:lnTo>
                <a:lnTo>
                  <a:pt x="1482" y="377"/>
                </a:lnTo>
                <a:lnTo>
                  <a:pt x="1449" y="413"/>
                </a:lnTo>
                <a:lnTo>
                  <a:pt x="1449" y="337"/>
                </a:lnTo>
                <a:lnTo>
                  <a:pt x="1412" y="337"/>
                </a:lnTo>
                <a:lnTo>
                  <a:pt x="1379" y="301"/>
                </a:lnTo>
                <a:lnTo>
                  <a:pt x="1345" y="301"/>
                </a:lnTo>
                <a:lnTo>
                  <a:pt x="1309" y="337"/>
                </a:lnTo>
                <a:lnTo>
                  <a:pt x="1275" y="337"/>
                </a:lnTo>
                <a:lnTo>
                  <a:pt x="1275" y="301"/>
                </a:lnTo>
                <a:lnTo>
                  <a:pt x="1241" y="263"/>
                </a:lnTo>
                <a:lnTo>
                  <a:pt x="1172" y="301"/>
                </a:lnTo>
                <a:lnTo>
                  <a:pt x="1137" y="301"/>
                </a:lnTo>
                <a:lnTo>
                  <a:pt x="1104" y="263"/>
                </a:lnTo>
                <a:lnTo>
                  <a:pt x="1069" y="263"/>
                </a:lnTo>
                <a:lnTo>
                  <a:pt x="1069" y="227"/>
                </a:lnTo>
                <a:lnTo>
                  <a:pt x="1069" y="187"/>
                </a:lnTo>
                <a:lnTo>
                  <a:pt x="1033" y="187"/>
                </a:lnTo>
                <a:lnTo>
                  <a:pt x="1000" y="150"/>
                </a:lnTo>
                <a:lnTo>
                  <a:pt x="1000" y="113"/>
                </a:lnTo>
                <a:lnTo>
                  <a:pt x="964" y="76"/>
                </a:lnTo>
                <a:lnTo>
                  <a:pt x="861" y="113"/>
                </a:lnTo>
                <a:lnTo>
                  <a:pt x="793" y="113"/>
                </a:lnTo>
                <a:lnTo>
                  <a:pt x="757" y="113"/>
                </a:lnTo>
                <a:lnTo>
                  <a:pt x="757" y="150"/>
                </a:lnTo>
                <a:lnTo>
                  <a:pt x="757" y="187"/>
                </a:lnTo>
                <a:lnTo>
                  <a:pt x="724" y="187"/>
                </a:lnTo>
                <a:lnTo>
                  <a:pt x="689" y="187"/>
                </a:lnTo>
                <a:lnTo>
                  <a:pt x="655" y="227"/>
                </a:lnTo>
                <a:lnTo>
                  <a:pt x="586" y="227"/>
                </a:lnTo>
                <a:lnTo>
                  <a:pt x="586" y="187"/>
                </a:lnTo>
                <a:lnTo>
                  <a:pt x="586" y="150"/>
                </a:lnTo>
                <a:lnTo>
                  <a:pt x="586" y="113"/>
                </a:lnTo>
                <a:lnTo>
                  <a:pt x="551" y="76"/>
                </a:lnTo>
                <a:lnTo>
                  <a:pt x="551" y="0"/>
                </a:lnTo>
                <a:lnTo>
                  <a:pt x="517" y="0"/>
                </a:lnTo>
                <a:lnTo>
                  <a:pt x="482" y="0"/>
                </a:lnTo>
                <a:lnTo>
                  <a:pt x="448" y="37"/>
                </a:lnTo>
                <a:lnTo>
                  <a:pt x="413" y="76"/>
                </a:lnTo>
                <a:lnTo>
                  <a:pt x="378" y="76"/>
                </a:lnTo>
                <a:lnTo>
                  <a:pt x="309" y="76"/>
                </a:lnTo>
                <a:lnTo>
                  <a:pt x="309" y="113"/>
                </a:lnTo>
                <a:lnTo>
                  <a:pt x="309" y="150"/>
                </a:lnTo>
                <a:lnTo>
                  <a:pt x="345" y="227"/>
                </a:lnTo>
                <a:lnTo>
                  <a:pt x="309" y="263"/>
                </a:lnTo>
                <a:lnTo>
                  <a:pt x="309" y="187"/>
                </a:lnTo>
                <a:lnTo>
                  <a:pt x="275" y="150"/>
                </a:lnTo>
                <a:lnTo>
                  <a:pt x="275" y="113"/>
                </a:lnTo>
                <a:lnTo>
                  <a:pt x="241" y="113"/>
                </a:lnTo>
                <a:lnTo>
                  <a:pt x="241" y="76"/>
                </a:lnTo>
                <a:lnTo>
                  <a:pt x="275" y="76"/>
                </a:lnTo>
                <a:lnTo>
                  <a:pt x="309" y="0"/>
                </a:lnTo>
                <a:lnTo>
                  <a:pt x="275" y="0"/>
                </a:lnTo>
                <a:lnTo>
                  <a:pt x="241" y="0"/>
                </a:lnTo>
                <a:lnTo>
                  <a:pt x="138" y="76"/>
                </a:lnTo>
                <a:lnTo>
                  <a:pt x="33" y="150"/>
                </a:lnTo>
                <a:lnTo>
                  <a:pt x="0" y="187"/>
                </a:lnTo>
              </a:path>
            </a:pathLst>
          </a:custGeom>
          <a:noFill/>
          <a:ln w="3600">
            <a:solidFill>
              <a:srgbClr val="000000"/>
            </a:solidFill>
            <a:round/>
            <a:headEnd/>
            <a:tailEnd/>
          </a:ln>
          <a:effectLst/>
        </p:spPr>
        <p:txBody>
          <a:bodyPr/>
          <a:lstStyle/>
          <a:p>
            <a:endParaRPr lang="es-ES_tradnl" sz="1633"/>
          </a:p>
        </p:txBody>
      </p:sp>
      <p:sp>
        <p:nvSpPr>
          <p:cNvPr id="11479" name="Freeform 215"/>
          <p:cNvSpPr>
            <a:spLocks noChangeArrowheads="1"/>
          </p:cNvSpPr>
          <p:nvPr/>
        </p:nvSpPr>
        <p:spPr bwMode="auto">
          <a:xfrm>
            <a:off x="9108799" y="688395"/>
            <a:ext cx="90729" cy="37444"/>
          </a:xfrm>
          <a:custGeom>
            <a:avLst/>
            <a:gdLst/>
            <a:ahLst/>
            <a:cxnLst>
              <a:cxn ang="0">
                <a:pos x="0" y="114"/>
              </a:cxn>
              <a:cxn ang="0">
                <a:pos x="104" y="114"/>
              </a:cxn>
              <a:cxn ang="0">
                <a:pos x="173" y="114"/>
              </a:cxn>
              <a:cxn ang="0">
                <a:pos x="207" y="75"/>
              </a:cxn>
              <a:cxn ang="0">
                <a:pos x="242" y="75"/>
              </a:cxn>
              <a:cxn ang="0">
                <a:pos x="276" y="75"/>
              </a:cxn>
              <a:cxn ang="0">
                <a:pos x="276" y="38"/>
              </a:cxn>
              <a:cxn ang="0">
                <a:pos x="242" y="38"/>
              </a:cxn>
              <a:cxn ang="0">
                <a:pos x="207" y="0"/>
              </a:cxn>
              <a:cxn ang="0">
                <a:pos x="173" y="0"/>
              </a:cxn>
              <a:cxn ang="0">
                <a:pos x="138" y="0"/>
              </a:cxn>
              <a:cxn ang="0">
                <a:pos x="70" y="0"/>
              </a:cxn>
              <a:cxn ang="0">
                <a:pos x="35" y="38"/>
              </a:cxn>
              <a:cxn ang="0">
                <a:pos x="0" y="114"/>
              </a:cxn>
            </a:cxnLst>
            <a:rect l="0" t="0" r="r" b="b"/>
            <a:pathLst>
              <a:path w="277" h="115">
                <a:moveTo>
                  <a:pt x="0" y="114"/>
                </a:moveTo>
                <a:lnTo>
                  <a:pt x="104" y="114"/>
                </a:lnTo>
                <a:lnTo>
                  <a:pt x="173" y="114"/>
                </a:lnTo>
                <a:lnTo>
                  <a:pt x="207" y="75"/>
                </a:lnTo>
                <a:lnTo>
                  <a:pt x="242" y="75"/>
                </a:lnTo>
                <a:lnTo>
                  <a:pt x="276" y="75"/>
                </a:lnTo>
                <a:lnTo>
                  <a:pt x="276" y="38"/>
                </a:lnTo>
                <a:lnTo>
                  <a:pt x="242" y="38"/>
                </a:lnTo>
                <a:lnTo>
                  <a:pt x="207" y="0"/>
                </a:lnTo>
                <a:lnTo>
                  <a:pt x="173" y="0"/>
                </a:lnTo>
                <a:lnTo>
                  <a:pt x="138" y="0"/>
                </a:lnTo>
                <a:lnTo>
                  <a:pt x="70" y="0"/>
                </a:lnTo>
                <a:lnTo>
                  <a:pt x="35" y="38"/>
                </a:lnTo>
                <a:lnTo>
                  <a:pt x="0" y="114"/>
                </a:lnTo>
              </a:path>
            </a:pathLst>
          </a:custGeom>
          <a:noFill/>
          <a:ln w="3600">
            <a:solidFill>
              <a:srgbClr val="000000"/>
            </a:solidFill>
            <a:round/>
            <a:headEnd/>
            <a:tailEnd/>
          </a:ln>
          <a:effectLst/>
        </p:spPr>
        <p:txBody>
          <a:bodyPr/>
          <a:lstStyle/>
          <a:p>
            <a:endParaRPr lang="es-ES_tradnl" sz="1633"/>
          </a:p>
        </p:txBody>
      </p:sp>
      <p:sp>
        <p:nvSpPr>
          <p:cNvPr id="11480" name="Freeform 216"/>
          <p:cNvSpPr>
            <a:spLocks noChangeArrowheads="1"/>
          </p:cNvSpPr>
          <p:nvPr/>
        </p:nvSpPr>
        <p:spPr bwMode="auto">
          <a:xfrm>
            <a:off x="8793404" y="626469"/>
            <a:ext cx="56166" cy="37444"/>
          </a:xfrm>
          <a:custGeom>
            <a:avLst/>
            <a:gdLst/>
            <a:ahLst/>
            <a:cxnLst>
              <a:cxn ang="0">
                <a:pos x="104" y="0"/>
              </a:cxn>
              <a:cxn ang="0">
                <a:pos x="70" y="0"/>
              </a:cxn>
              <a:cxn ang="0">
                <a:pos x="35" y="0"/>
              </a:cxn>
              <a:cxn ang="0">
                <a:pos x="0" y="38"/>
              </a:cxn>
              <a:cxn ang="0">
                <a:pos x="35" y="38"/>
              </a:cxn>
              <a:cxn ang="0">
                <a:pos x="35" y="75"/>
              </a:cxn>
              <a:cxn ang="0">
                <a:pos x="35" y="113"/>
              </a:cxn>
              <a:cxn ang="0">
                <a:pos x="70" y="113"/>
              </a:cxn>
              <a:cxn ang="0">
                <a:pos x="139" y="113"/>
              </a:cxn>
              <a:cxn ang="0">
                <a:pos x="173" y="113"/>
              </a:cxn>
              <a:cxn ang="0">
                <a:pos x="173" y="75"/>
              </a:cxn>
              <a:cxn ang="0">
                <a:pos x="139" y="38"/>
              </a:cxn>
              <a:cxn ang="0">
                <a:pos x="104" y="0"/>
              </a:cxn>
            </a:cxnLst>
            <a:rect l="0" t="0" r="r" b="b"/>
            <a:pathLst>
              <a:path w="174" h="114">
                <a:moveTo>
                  <a:pt x="104" y="0"/>
                </a:moveTo>
                <a:lnTo>
                  <a:pt x="70" y="0"/>
                </a:lnTo>
                <a:lnTo>
                  <a:pt x="35" y="0"/>
                </a:lnTo>
                <a:lnTo>
                  <a:pt x="0" y="38"/>
                </a:lnTo>
                <a:lnTo>
                  <a:pt x="35" y="38"/>
                </a:lnTo>
                <a:lnTo>
                  <a:pt x="35" y="75"/>
                </a:lnTo>
                <a:lnTo>
                  <a:pt x="35" y="113"/>
                </a:lnTo>
                <a:lnTo>
                  <a:pt x="70" y="113"/>
                </a:lnTo>
                <a:lnTo>
                  <a:pt x="139" y="113"/>
                </a:lnTo>
                <a:lnTo>
                  <a:pt x="173" y="113"/>
                </a:lnTo>
                <a:lnTo>
                  <a:pt x="173" y="75"/>
                </a:lnTo>
                <a:lnTo>
                  <a:pt x="139" y="38"/>
                </a:lnTo>
                <a:lnTo>
                  <a:pt x="104" y="0"/>
                </a:lnTo>
              </a:path>
            </a:pathLst>
          </a:custGeom>
          <a:noFill/>
          <a:ln w="3600">
            <a:solidFill>
              <a:srgbClr val="000000"/>
            </a:solidFill>
            <a:round/>
            <a:headEnd/>
            <a:tailEnd/>
          </a:ln>
          <a:effectLst/>
        </p:spPr>
        <p:txBody>
          <a:bodyPr/>
          <a:lstStyle/>
          <a:p>
            <a:endParaRPr lang="es-ES_tradnl" sz="1633"/>
          </a:p>
        </p:txBody>
      </p:sp>
      <p:sp>
        <p:nvSpPr>
          <p:cNvPr id="11481" name="Freeform 217"/>
          <p:cNvSpPr>
            <a:spLocks noChangeArrowheads="1"/>
          </p:cNvSpPr>
          <p:nvPr/>
        </p:nvSpPr>
        <p:spPr bwMode="auto">
          <a:xfrm>
            <a:off x="8950383" y="332676"/>
            <a:ext cx="361477" cy="257787"/>
          </a:xfrm>
          <a:custGeom>
            <a:avLst/>
            <a:gdLst/>
            <a:ahLst/>
            <a:cxnLst>
              <a:cxn ang="0">
                <a:pos x="758" y="0"/>
              </a:cxn>
              <a:cxn ang="0">
                <a:pos x="620" y="37"/>
              </a:cxn>
              <a:cxn ang="0">
                <a:pos x="518" y="75"/>
              </a:cxn>
              <a:cxn ang="0">
                <a:pos x="449" y="75"/>
              </a:cxn>
              <a:cxn ang="0">
                <a:pos x="379" y="150"/>
              </a:cxn>
              <a:cxn ang="0">
                <a:pos x="275" y="150"/>
              </a:cxn>
              <a:cxn ang="0">
                <a:pos x="207" y="187"/>
              </a:cxn>
              <a:cxn ang="0">
                <a:pos x="275" y="262"/>
              </a:cxn>
              <a:cxn ang="0">
                <a:pos x="379" y="262"/>
              </a:cxn>
              <a:cxn ang="0">
                <a:pos x="518" y="187"/>
              </a:cxn>
              <a:cxn ang="0">
                <a:pos x="482" y="226"/>
              </a:cxn>
              <a:cxn ang="0">
                <a:pos x="449" y="301"/>
              </a:cxn>
              <a:cxn ang="0">
                <a:pos x="345" y="337"/>
              </a:cxn>
              <a:cxn ang="0">
                <a:pos x="309" y="376"/>
              </a:cxn>
              <a:cxn ang="0">
                <a:pos x="309" y="451"/>
              </a:cxn>
              <a:cxn ang="0">
                <a:pos x="414" y="451"/>
              </a:cxn>
              <a:cxn ang="0">
                <a:pos x="379" y="490"/>
              </a:cxn>
              <a:cxn ang="0">
                <a:pos x="309" y="490"/>
              </a:cxn>
              <a:cxn ang="0">
                <a:pos x="241" y="564"/>
              </a:cxn>
              <a:cxn ang="0">
                <a:pos x="309" y="601"/>
              </a:cxn>
              <a:cxn ang="0">
                <a:pos x="241" y="601"/>
              </a:cxn>
              <a:cxn ang="0">
                <a:pos x="171" y="640"/>
              </a:cxn>
              <a:cxn ang="0">
                <a:pos x="103" y="676"/>
              </a:cxn>
              <a:cxn ang="0">
                <a:pos x="0" y="714"/>
              </a:cxn>
              <a:cxn ang="0">
                <a:pos x="33" y="753"/>
              </a:cxn>
              <a:cxn ang="0">
                <a:pos x="69" y="790"/>
              </a:cxn>
              <a:cxn ang="0">
                <a:pos x="241" y="790"/>
              </a:cxn>
              <a:cxn ang="0">
                <a:pos x="275" y="753"/>
              </a:cxn>
              <a:cxn ang="0">
                <a:pos x="379" y="753"/>
              </a:cxn>
              <a:cxn ang="0">
                <a:pos x="414" y="790"/>
              </a:cxn>
              <a:cxn ang="0">
                <a:pos x="518" y="790"/>
              </a:cxn>
              <a:cxn ang="0">
                <a:pos x="620" y="714"/>
              </a:cxn>
              <a:cxn ang="0">
                <a:pos x="551" y="640"/>
              </a:cxn>
              <a:cxn ang="0">
                <a:pos x="518" y="601"/>
              </a:cxn>
              <a:cxn ang="0">
                <a:pos x="586" y="601"/>
              </a:cxn>
              <a:cxn ang="0">
                <a:pos x="655" y="564"/>
              </a:cxn>
              <a:cxn ang="0">
                <a:pos x="689" y="526"/>
              </a:cxn>
              <a:cxn ang="0">
                <a:pos x="793" y="526"/>
              </a:cxn>
              <a:cxn ang="0">
                <a:pos x="827" y="451"/>
              </a:cxn>
              <a:cxn ang="0">
                <a:pos x="793" y="412"/>
              </a:cxn>
              <a:cxn ang="0">
                <a:pos x="896" y="412"/>
              </a:cxn>
              <a:cxn ang="0">
                <a:pos x="966" y="376"/>
              </a:cxn>
              <a:cxn ang="0">
                <a:pos x="1070" y="262"/>
              </a:cxn>
              <a:cxn ang="0">
                <a:pos x="1104" y="187"/>
              </a:cxn>
              <a:cxn ang="0">
                <a:pos x="1070" y="150"/>
              </a:cxn>
              <a:cxn ang="0">
                <a:pos x="1104" y="112"/>
              </a:cxn>
              <a:cxn ang="0">
                <a:pos x="1104" y="37"/>
              </a:cxn>
              <a:cxn ang="0">
                <a:pos x="966" y="0"/>
              </a:cxn>
              <a:cxn ang="0">
                <a:pos x="827" y="0"/>
              </a:cxn>
            </a:cxnLst>
            <a:rect l="0" t="0" r="r" b="b"/>
            <a:pathLst>
              <a:path w="1105" h="791">
                <a:moveTo>
                  <a:pt x="827" y="0"/>
                </a:moveTo>
                <a:lnTo>
                  <a:pt x="758" y="0"/>
                </a:lnTo>
                <a:lnTo>
                  <a:pt x="689" y="37"/>
                </a:lnTo>
                <a:lnTo>
                  <a:pt x="620" y="37"/>
                </a:lnTo>
                <a:lnTo>
                  <a:pt x="551" y="37"/>
                </a:lnTo>
                <a:lnTo>
                  <a:pt x="518" y="75"/>
                </a:lnTo>
                <a:lnTo>
                  <a:pt x="482" y="75"/>
                </a:lnTo>
                <a:lnTo>
                  <a:pt x="449" y="75"/>
                </a:lnTo>
                <a:lnTo>
                  <a:pt x="414" y="112"/>
                </a:lnTo>
                <a:lnTo>
                  <a:pt x="379" y="150"/>
                </a:lnTo>
                <a:lnTo>
                  <a:pt x="309" y="150"/>
                </a:lnTo>
                <a:lnTo>
                  <a:pt x="275" y="150"/>
                </a:lnTo>
                <a:lnTo>
                  <a:pt x="207" y="150"/>
                </a:lnTo>
                <a:lnTo>
                  <a:pt x="207" y="187"/>
                </a:lnTo>
                <a:lnTo>
                  <a:pt x="207" y="226"/>
                </a:lnTo>
                <a:lnTo>
                  <a:pt x="275" y="262"/>
                </a:lnTo>
                <a:lnTo>
                  <a:pt x="345" y="262"/>
                </a:lnTo>
                <a:lnTo>
                  <a:pt x="379" y="262"/>
                </a:lnTo>
                <a:lnTo>
                  <a:pt x="449" y="226"/>
                </a:lnTo>
                <a:lnTo>
                  <a:pt x="518" y="187"/>
                </a:lnTo>
                <a:lnTo>
                  <a:pt x="518" y="226"/>
                </a:lnTo>
                <a:lnTo>
                  <a:pt x="482" y="226"/>
                </a:lnTo>
                <a:lnTo>
                  <a:pt x="449" y="262"/>
                </a:lnTo>
                <a:lnTo>
                  <a:pt x="449" y="301"/>
                </a:lnTo>
                <a:lnTo>
                  <a:pt x="449" y="337"/>
                </a:lnTo>
                <a:lnTo>
                  <a:pt x="345" y="337"/>
                </a:lnTo>
                <a:lnTo>
                  <a:pt x="309" y="337"/>
                </a:lnTo>
                <a:lnTo>
                  <a:pt x="309" y="376"/>
                </a:lnTo>
                <a:lnTo>
                  <a:pt x="345" y="412"/>
                </a:lnTo>
                <a:lnTo>
                  <a:pt x="309" y="451"/>
                </a:lnTo>
                <a:lnTo>
                  <a:pt x="345" y="451"/>
                </a:lnTo>
                <a:lnTo>
                  <a:pt x="414" y="451"/>
                </a:lnTo>
                <a:lnTo>
                  <a:pt x="379" y="451"/>
                </a:lnTo>
                <a:lnTo>
                  <a:pt x="379" y="490"/>
                </a:lnTo>
                <a:lnTo>
                  <a:pt x="345" y="490"/>
                </a:lnTo>
                <a:lnTo>
                  <a:pt x="309" y="490"/>
                </a:lnTo>
                <a:lnTo>
                  <a:pt x="275" y="526"/>
                </a:lnTo>
                <a:lnTo>
                  <a:pt x="241" y="564"/>
                </a:lnTo>
                <a:lnTo>
                  <a:pt x="275" y="564"/>
                </a:lnTo>
                <a:lnTo>
                  <a:pt x="309" y="601"/>
                </a:lnTo>
                <a:lnTo>
                  <a:pt x="275" y="640"/>
                </a:lnTo>
                <a:lnTo>
                  <a:pt x="241" y="601"/>
                </a:lnTo>
                <a:lnTo>
                  <a:pt x="207" y="601"/>
                </a:lnTo>
                <a:lnTo>
                  <a:pt x="171" y="640"/>
                </a:lnTo>
                <a:lnTo>
                  <a:pt x="138" y="676"/>
                </a:lnTo>
                <a:lnTo>
                  <a:pt x="103" y="676"/>
                </a:lnTo>
                <a:lnTo>
                  <a:pt x="33" y="714"/>
                </a:lnTo>
                <a:lnTo>
                  <a:pt x="0" y="714"/>
                </a:lnTo>
                <a:lnTo>
                  <a:pt x="0" y="753"/>
                </a:lnTo>
                <a:lnTo>
                  <a:pt x="33" y="753"/>
                </a:lnTo>
                <a:lnTo>
                  <a:pt x="33" y="790"/>
                </a:lnTo>
                <a:lnTo>
                  <a:pt x="69" y="790"/>
                </a:lnTo>
                <a:lnTo>
                  <a:pt x="138" y="790"/>
                </a:lnTo>
                <a:lnTo>
                  <a:pt x="241" y="790"/>
                </a:lnTo>
                <a:lnTo>
                  <a:pt x="241" y="753"/>
                </a:lnTo>
                <a:lnTo>
                  <a:pt x="275" y="753"/>
                </a:lnTo>
                <a:lnTo>
                  <a:pt x="345" y="753"/>
                </a:lnTo>
                <a:lnTo>
                  <a:pt x="379" y="753"/>
                </a:lnTo>
                <a:lnTo>
                  <a:pt x="414" y="753"/>
                </a:lnTo>
                <a:lnTo>
                  <a:pt x="414" y="790"/>
                </a:lnTo>
                <a:lnTo>
                  <a:pt x="449" y="790"/>
                </a:lnTo>
                <a:lnTo>
                  <a:pt x="518" y="790"/>
                </a:lnTo>
                <a:lnTo>
                  <a:pt x="551" y="753"/>
                </a:lnTo>
                <a:lnTo>
                  <a:pt x="620" y="714"/>
                </a:lnTo>
                <a:lnTo>
                  <a:pt x="620" y="676"/>
                </a:lnTo>
                <a:lnTo>
                  <a:pt x="551" y="640"/>
                </a:lnTo>
                <a:lnTo>
                  <a:pt x="518" y="640"/>
                </a:lnTo>
                <a:lnTo>
                  <a:pt x="518" y="601"/>
                </a:lnTo>
                <a:lnTo>
                  <a:pt x="551" y="601"/>
                </a:lnTo>
                <a:lnTo>
                  <a:pt x="586" y="601"/>
                </a:lnTo>
                <a:lnTo>
                  <a:pt x="620" y="601"/>
                </a:lnTo>
                <a:lnTo>
                  <a:pt x="655" y="564"/>
                </a:lnTo>
                <a:lnTo>
                  <a:pt x="724" y="564"/>
                </a:lnTo>
                <a:lnTo>
                  <a:pt x="689" y="526"/>
                </a:lnTo>
                <a:lnTo>
                  <a:pt x="758" y="490"/>
                </a:lnTo>
                <a:lnTo>
                  <a:pt x="793" y="526"/>
                </a:lnTo>
                <a:lnTo>
                  <a:pt x="827" y="490"/>
                </a:lnTo>
                <a:lnTo>
                  <a:pt x="827" y="451"/>
                </a:lnTo>
                <a:lnTo>
                  <a:pt x="793" y="451"/>
                </a:lnTo>
                <a:lnTo>
                  <a:pt x="793" y="412"/>
                </a:lnTo>
                <a:lnTo>
                  <a:pt x="827" y="412"/>
                </a:lnTo>
                <a:lnTo>
                  <a:pt x="896" y="412"/>
                </a:lnTo>
                <a:lnTo>
                  <a:pt x="930" y="376"/>
                </a:lnTo>
                <a:lnTo>
                  <a:pt x="966" y="376"/>
                </a:lnTo>
                <a:lnTo>
                  <a:pt x="1000" y="337"/>
                </a:lnTo>
                <a:lnTo>
                  <a:pt x="1070" y="262"/>
                </a:lnTo>
                <a:lnTo>
                  <a:pt x="1070" y="226"/>
                </a:lnTo>
                <a:lnTo>
                  <a:pt x="1104" y="187"/>
                </a:lnTo>
                <a:lnTo>
                  <a:pt x="1070" y="187"/>
                </a:lnTo>
                <a:lnTo>
                  <a:pt x="1070" y="150"/>
                </a:lnTo>
                <a:lnTo>
                  <a:pt x="1034" y="150"/>
                </a:lnTo>
                <a:lnTo>
                  <a:pt x="1104" y="112"/>
                </a:lnTo>
                <a:lnTo>
                  <a:pt x="1104" y="75"/>
                </a:lnTo>
                <a:lnTo>
                  <a:pt x="1104" y="37"/>
                </a:lnTo>
                <a:lnTo>
                  <a:pt x="1070" y="0"/>
                </a:lnTo>
                <a:lnTo>
                  <a:pt x="966" y="0"/>
                </a:lnTo>
                <a:lnTo>
                  <a:pt x="896" y="0"/>
                </a:lnTo>
                <a:lnTo>
                  <a:pt x="827" y="0"/>
                </a:lnTo>
              </a:path>
            </a:pathLst>
          </a:custGeom>
          <a:noFill/>
          <a:ln w="3600">
            <a:solidFill>
              <a:srgbClr val="000000"/>
            </a:solidFill>
            <a:round/>
            <a:headEnd/>
            <a:tailEnd/>
          </a:ln>
          <a:effectLst/>
        </p:spPr>
        <p:txBody>
          <a:bodyPr/>
          <a:lstStyle/>
          <a:p>
            <a:endParaRPr lang="es-ES_tradnl" sz="1633"/>
          </a:p>
        </p:txBody>
      </p:sp>
      <p:sp>
        <p:nvSpPr>
          <p:cNvPr id="11482" name="Freeform 218"/>
          <p:cNvSpPr>
            <a:spLocks noChangeArrowheads="1"/>
          </p:cNvSpPr>
          <p:nvPr/>
        </p:nvSpPr>
        <p:spPr bwMode="auto">
          <a:xfrm>
            <a:off x="8917259" y="381642"/>
            <a:ext cx="123853" cy="135374"/>
          </a:xfrm>
          <a:custGeom>
            <a:avLst/>
            <a:gdLst/>
            <a:ahLst/>
            <a:cxnLst>
              <a:cxn ang="0">
                <a:pos x="138" y="112"/>
              </a:cxn>
              <a:cxn ang="0">
                <a:pos x="104" y="112"/>
              </a:cxn>
              <a:cxn ang="0">
                <a:pos x="70" y="112"/>
              </a:cxn>
              <a:cxn ang="0">
                <a:pos x="34" y="150"/>
              </a:cxn>
              <a:cxn ang="0">
                <a:pos x="0" y="187"/>
              </a:cxn>
              <a:cxn ang="0">
                <a:pos x="0" y="226"/>
              </a:cxn>
              <a:cxn ang="0">
                <a:pos x="0" y="262"/>
              </a:cxn>
              <a:cxn ang="0">
                <a:pos x="34" y="301"/>
              </a:cxn>
              <a:cxn ang="0">
                <a:pos x="70" y="301"/>
              </a:cxn>
              <a:cxn ang="0">
                <a:pos x="70" y="338"/>
              </a:cxn>
              <a:cxn ang="0">
                <a:pos x="34" y="376"/>
              </a:cxn>
              <a:cxn ang="0">
                <a:pos x="0" y="376"/>
              </a:cxn>
              <a:cxn ang="0">
                <a:pos x="34" y="413"/>
              </a:cxn>
              <a:cxn ang="0">
                <a:pos x="104" y="413"/>
              </a:cxn>
              <a:cxn ang="0">
                <a:pos x="138" y="376"/>
              </a:cxn>
              <a:cxn ang="0">
                <a:pos x="242" y="338"/>
              </a:cxn>
              <a:cxn ang="0">
                <a:pos x="310" y="301"/>
              </a:cxn>
              <a:cxn ang="0">
                <a:pos x="345" y="301"/>
              </a:cxn>
              <a:cxn ang="0">
                <a:pos x="379" y="262"/>
              </a:cxn>
              <a:cxn ang="0">
                <a:pos x="379" y="226"/>
              </a:cxn>
              <a:cxn ang="0">
                <a:pos x="310" y="226"/>
              </a:cxn>
              <a:cxn ang="0">
                <a:pos x="310" y="187"/>
              </a:cxn>
              <a:cxn ang="0">
                <a:pos x="345" y="150"/>
              </a:cxn>
              <a:cxn ang="0">
                <a:pos x="310" y="150"/>
              </a:cxn>
              <a:cxn ang="0">
                <a:pos x="310" y="112"/>
              </a:cxn>
              <a:cxn ang="0">
                <a:pos x="242" y="75"/>
              </a:cxn>
              <a:cxn ang="0">
                <a:pos x="242" y="37"/>
              </a:cxn>
              <a:cxn ang="0">
                <a:pos x="207" y="0"/>
              </a:cxn>
              <a:cxn ang="0">
                <a:pos x="172" y="0"/>
              </a:cxn>
              <a:cxn ang="0">
                <a:pos x="138" y="37"/>
              </a:cxn>
              <a:cxn ang="0">
                <a:pos x="138" y="112"/>
              </a:cxn>
            </a:cxnLst>
            <a:rect l="0" t="0" r="r" b="b"/>
            <a:pathLst>
              <a:path w="380" h="414">
                <a:moveTo>
                  <a:pt x="138" y="112"/>
                </a:moveTo>
                <a:lnTo>
                  <a:pt x="104" y="112"/>
                </a:lnTo>
                <a:lnTo>
                  <a:pt x="70" y="112"/>
                </a:lnTo>
                <a:lnTo>
                  <a:pt x="34" y="150"/>
                </a:lnTo>
                <a:lnTo>
                  <a:pt x="0" y="187"/>
                </a:lnTo>
                <a:lnTo>
                  <a:pt x="0" y="226"/>
                </a:lnTo>
                <a:lnTo>
                  <a:pt x="0" y="262"/>
                </a:lnTo>
                <a:lnTo>
                  <a:pt x="34" y="301"/>
                </a:lnTo>
                <a:lnTo>
                  <a:pt x="70" y="301"/>
                </a:lnTo>
                <a:lnTo>
                  <a:pt x="70" y="338"/>
                </a:lnTo>
                <a:lnTo>
                  <a:pt x="34" y="376"/>
                </a:lnTo>
                <a:lnTo>
                  <a:pt x="0" y="376"/>
                </a:lnTo>
                <a:lnTo>
                  <a:pt x="34" y="413"/>
                </a:lnTo>
                <a:lnTo>
                  <a:pt x="104" y="413"/>
                </a:lnTo>
                <a:lnTo>
                  <a:pt x="138" y="376"/>
                </a:lnTo>
                <a:lnTo>
                  <a:pt x="242" y="338"/>
                </a:lnTo>
                <a:lnTo>
                  <a:pt x="310" y="301"/>
                </a:lnTo>
                <a:lnTo>
                  <a:pt x="345" y="301"/>
                </a:lnTo>
                <a:lnTo>
                  <a:pt x="379" y="262"/>
                </a:lnTo>
                <a:lnTo>
                  <a:pt x="379" y="226"/>
                </a:lnTo>
                <a:lnTo>
                  <a:pt x="310" y="226"/>
                </a:lnTo>
                <a:lnTo>
                  <a:pt x="310" y="187"/>
                </a:lnTo>
                <a:lnTo>
                  <a:pt x="345" y="150"/>
                </a:lnTo>
                <a:lnTo>
                  <a:pt x="310" y="150"/>
                </a:lnTo>
                <a:lnTo>
                  <a:pt x="310" y="112"/>
                </a:lnTo>
                <a:lnTo>
                  <a:pt x="242" y="75"/>
                </a:lnTo>
                <a:lnTo>
                  <a:pt x="242" y="37"/>
                </a:lnTo>
                <a:lnTo>
                  <a:pt x="207" y="0"/>
                </a:lnTo>
                <a:lnTo>
                  <a:pt x="172" y="0"/>
                </a:lnTo>
                <a:lnTo>
                  <a:pt x="138" y="37"/>
                </a:lnTo>
                <a:lnTo>
                  <a:pt x="138" y="112"/>
                </a:lnTo>
              </a:path>
            </a:pathLst>
          </a:custGeom>
          <a:noFill/>
          <a:ln w="3600">
            <a:solidFill>
              <a:srgbClr val="000000"/>
            </a:solidFill>
            <a:round/>
            <a:headEnd/>
            <a:tailEnd/>
          </a:ln>
          <a:effectLst/>
        </p:spPr>
        <p:txBody>
          <a:bodyPr/>
          <a:lstStyle/>
          <a:p>
            <a:endParaRPr lang="es-ES_tradnl" sz="1633"/>
          </a:p>
        </p:txBody>
      </p:sp>
      <p:sp>
        <p:nvSpPr>
          <p:cNvPr id="11483" name="Freeform 219"/>
          <p:cNvSpPr>
            <a:spLocks noChangeArrowheads="1"/>
          </p:cNvSpPr>
          <p:nvPr/>
        </p:nvSpPr>
        <p:spPr bwMode="auto">
          <a:xfrm>
            <a:off x="8826529" y="553019"/>
            <a:ext cx="326914" cy="123853"/>
          </a:xfrm>
          <a:custGeom>
            <a:avLst/>
            <a:gdLst/>
            <a:ahLst/>
            <a:cxnLst>
              <a:cxn ang="0">
                <a:pos x="173" y="38"/>
              </a:cxn>
              <a:cxn ang="0">
                <a:pos x="139" y="38"/>
              </a:cxn>
              <a:cxn ang="0">
                <a:pos x="70" y="38"/>
              </a:cxn>
              <a:cxn ang="0">
                <a:pos x="34" y="0"/>
              </a:cxn>
              <a:cxn ang="0">
                <a:pos x="0" y="0"/>
              </a:cxn>
              <a:cxn ang="0">
                <a:pos x="34" y="38"/>
              </a:cxn>
              <a:cxn ang="0">
                <a:pos x="34" y="76"/>
              </a:cxn>
              <a:cxn ang="0">
                <a:pos x="34" y="114"/>
              </a:cxn>
              <a:cxn ang="0">
                <a:pos x="34" y="150"/>
              </a:cxn>
              <a:cxn ang="0">
                <a:pos x="103" y="150"/>
              </a:cxn>
              <a:cxn ang="0">
                <a:pos x="173" y="188"/>
              </a:cxn>
              <a:cxn ang="0">
                <a:pos x="243" y="338"/>
              </a:cxn>
              <a:cxn ang="0">
                <a:pos x="276" y="338"/>
              </a:cxn>
              <a:cxn ang="0">
                <a:pos x="310" y="378"/>
              </a:cxn>
              <a:cxn ang="0">
                <a:pos x="518" y="378"/>
              </a:cxn>
              <a:cxn ang="0">
                <a:pos x="587" y="378"/>
              </a:cxn>
              <a:cxn ang="0">
                <a:pos x="621" y="338"/>
              </a:cxn>
              <a:cxn ang="0">
                <a:pos x="655" y="301"/>
              </a:cxn>
              <a:cxn ang="0">
                <a:pos x="689" y="301"/>
              </a:cxn>
              <a:cxn ang="0">
                <a:pos x="725" y="301"/>
              </a:cxn>
              <a:cxn ang="0">
                <a:pos x="794" y="338"/>
              </a:cxn>
              <a:cxn ang="0">
                <a:pos x="898" y="338"/>
              </a:cxn>
              <a:cxn ang="0">
                <a:pos x="931" y="301"/>
              </a:cxn>
              <a:cxn ang="0">
                <a:pos x="966" y="301"/>
              </a:cxn>
              <a:cxn ang="0">
                <a:pos x="966" y="264"/>
              </a:cxn>
              <a:cxn ang="0">
                <a:pos x="1000" y="227"/>
              </a:cxn>
              <a:cxn ang="0">
                <a:pos x="966" y="227"/>
              </a:cxn>
              <a:cxn ang="0">
                <a:pos x="862" y="227"/>
              </a:cxn>
              <a:cxn ang="0">
                <a:pos x="794" y="227"/>
              </a:cxn>
              <a:cxn ang="0">
                <a:pos x="759" y="227"/>
              </a:cxn>
              <a:cxn ang="0">
                <a:pos x="689" y="227"/>
              </a:cxn>
              <a:cxn ang="0">
                <a:pos x="655" y="227"/>
              </a:cxn>
              <a:cxn ang="0">
                <a:pos x="621" y="227"/>
              </a:cxn>
              <a:cxn ang="0">
                <a:pos x="518" y="227"/>
              </a:cxn>
              <a:cxn ang="0">
                <a:pos x="483" y="227"/>
              </a:cxn>
              <a:cxn ang="0">
                <a:pos x="449" y="227"/>
              </a:cxn>
              <a:cxn ang="0">
                <a:pos x="380" y="227"/>
              </a:cxn>
              <a:cxn ang="0">
                <a:pos x="346" y="227"/>
              </a:cxn>
              <a:cxn ang="0">
                <a:pos x="310" y="188"/>
              </a:cxn>
              <a:cxn ang="0">
                <a:pos x="346" y="150"/>
              </a:cxn>
              <a:cxn ang="0">
                <a:pos x="380" y="114"/>
              </a:cxn>
              <a:cxn ang="0">
                <a:pos x="276" y="114"/>
              </a:cxn>
              <a:cxn ang="0">
                <a:pos x="276" y="38"/>
              </a:cxn>
              <a:cxn ang="0">
                <a:pos x="243" y="38"/>
              </a:cxn>
              <a:cxn ang="0">
                <a:pos x="207" y="38"/>
              </a:cxn>
              <a:cxn ang="0">
                <a:pos x="173" y="38"/>
              </a:cxn>
            </a:cxnLst>
            <a:rect l="0" t="0" r="r" b="b"/>
            <a:pathLst>
              <a:path w="1001" h="379">
                <a:moveTo>
                  <a:pt x="173" y="38"/>
                </a:moveTo>
                <a:lnTo>
                  <a:pt x="139" y="38"/>
                </a:lnTo>
                <a:lnTo>
                  <a:pt x="70" y="38"/>
                </a:lnTo>
                <a:lnTo>
                  <a:pt x="34" y="0"/>
                </a:lnTo>
                <a:lnTo>
                  <a:pt x="0" y="0"/>
                </a:lnTo>
                <a:lnTo>
                  <a:pt x="34" y="38"/>
                </a:lnTo>
                <a:lnTo>
                  <a:pt x="34" y="76"/>
                </a:lnTo>
                <a:lnTo>
                  <a:pt x="34" y="114"/>
                </a:lnTo>
                <a:lnTo>
                  <a:pt x="34" y="150"/>
                </a:lnTo>
                <a:lnTo>
                  <a:pt x="103" y="150"/>
                </a:lnTo>
                <a:lnTo>
                  <a:pt x="173" y="188"/>
                </a:lnTo>
                <a:lnTo>
                  <a:pt x="243" y="338"/>
                </a:lnTo>
                <a:lnTo>
                  <a:pt x="276" y="338"/>
                </a:lnTo>
                <a:lnTo>
                  <a:pt x="310" y="378"/>
                </a:lnTo>
                <a:lnTo>
                  <a:pt x="518" y="378"/>
                </a:lnTo>
                <a:lnTo>
                  <a:pt x="587" y="378"/>
                </a:lnTo>
                <a:lnTo>
                  <a:pt x="621" y="338"/>
                </a:lnTo>
                <a:lnTo>
                  <a:pt x="655" y="301"/>
                </a:lnTo>
                <a:lnTo>
                  <a:pt x="689" y="301"/>
                </a:lnTo>
                <a:lnTo>
                  <a:pt x="725" y="301"/>
                </a:lnTo>
                <a:lnTo>
                  <a:pt x="794" y="338"/>
                </a:lnTo>
                <a:lnTo>
                  <a:pt x="898" y="338"/>
                </a:lnTo>
                <a:lnTo>
                  <a:pt x="931" y="301"/>
                </a:lnTo>
                <a:lnTo>
                  <a:pt x="966" y="301"/>
                </a:lnTo>
                <a:lnTo>
                  <a:pt x="966" y="264"/>
                </a:lnTo>
                <a:lnTo>
                  <a:pt x="1000" y="227"/>
                </a:lnTo>
                <a:lnTo>
                  <a:pt x="966" y="227"/>
                </a:lnTo>
                <a:lnTo>
                  <a:pt x="862" y="227"/>
                </a:lnTo>
                <a:lnTo>
                  <a:pt x="794" y="227"/>
                </a:lnTo>
                <a:lnTo>
                  <a:pt x="759" y="227"/>
                </a:lnTo>
                <a:lnTo>
                  <a:pt x="689" y="227"/>
                </a:lnTo>
                <a:lnTo>
                  <a:pt x="655" y="227"/>
                </a:lnTo>
                <a:lnTo>
                  <a:pt x="621" y="227"/>
                </a:lnTo>
                <a:lnTo>
                  <a:pt x="518" y="227"/>
                </a:lnTo>
                <a:lnTo>
                  <a:pt x="483" y="227"/>
                </a:lnTo>
                <a:lnTo>
                  <a:pt x="449" y="227"/>
                </a:lnTo>
                <a:lnTo>
                  <a:pt x="380" y="227"/>
                </a:lnTo>
                <a:lnTo>
                  <a:pt x="346" y="227"/>
                </a:lnTo>
                <a:lnTo>
                  <a:pt x="310" y="188"/>
                </a:lnTo>
                <a:lnTo>
                  <a:pt x="346" y="150"/>
                </a:lnTo>
                <a:lnTo>
                  <a:pt x="380" y="114"/>
                </a:lnTo>
                <a:lnTo>
                  <a:pt x="276" y="114"/>
                </a:lnTo>
                <a:lnTo>
                  <a:pt x="276" y="38"/>
                </a:lnTo>
                <a:lnTo>
                  <a:pt x="243" y="38"/>
                </a:lnTo>
                <a:lnTo>
                  <a:pt x="207" y="38"/>
                </a:lnTo>
                <a:lnTo>
                  <a:pt x="173" y="38"/>
                </a:lnTo>
              </a:path>
            </a:pathLst>
          </a:custGeom>
          <a:noFill/>
          <a:ln w="3600">
            <a:solidFill>
              <a:srgbClr val="000000"/>
            </a:solidFill>
            <a:round/>
            <a:headEnd/>
            <a:tailEnd/>
          </a:ln>
          <a:effectLst/>
        </p:spPr>
        <p:txBody>
          <a:bodyPr/>
          <a:lstStyle/>
          <a:p>
            <a:endParaRPr lang="es-ES_tradnl" sz="1633"/>
          </a:p>
        </p:txBody>
      </p:sp>
      <p:sp>
        <p:nvSpPr>
          <p:cNvPr id="11484" name="Freeform 220"/>
          <p:cNvSpPr>
            <a:spLocks noChangeArrowheads="1"/>
          </p:cNvSpPr>
          <p:nvPr/>
        </p:nvSpPr>
        <p:spPr bwMode="auto">
          <a:xfrm>
            <a:off x="8781885" y="688395"/>
            <a:ext cx="112332" cy="61927"/>
          </a:xfrm>
          <a:custGeom>
            <a:avLst/>
            <a:gdLst/>
            <a:ahLst/>
            <a:cxnLst>
              <a:cxn ang="0">
                <a:pos x="138" y="0"/>
              </a:cxn>
              <a:cxn ang="0">
                <a:pos x="70" y="0"/>
              </a:cxn>
              <a:cxn ang="0">
                <a:pos x="33" y="0"/>
              </a:cxn>
              <a:cxn ang="0">
                <a:pos x="33" y="38"/>
              </a:cxn>
              <a:cxn ang="0">
                <a:pos x="0" y="114"/>
              </a:cxn>
              <a:cxn ang="0">
                <a:pos x="33" y="114"/>
              </a:cxn>
              <a:cxn ang="0">
                <a:pos x="33" y="188"/>
              </a:cxn>
              <a:cxn ang="0">
                <a:pos x="103" y="188"/>
              </a:cxn>
              <a:cxn ang="0">
                <a:pos x="138" y="188"/>
              </a:cxn>
              <a:cxn ang="0">
                <a:pos x="103" y="150"/>
              </a:cxn>
              <a:cxn ang="0">
                <a:pos x="138" y="114"/>
              </a:cxn>
              <a:cxn ang="0">
                <a:pos x="172" y="114"/>
              </a:cxn>
              <a:cxn ang="0">
                <a:pos x="207" y="114"/>
              </a:cxn>
              <a:cxn ang="0">
                <a:pos x="241" y="150"/>
              </a:cxn>
              <a:cxn ang="0">
                <a:pos x="310" y="150"/>
              </a:cxn>
              <a:cxn ang="0">
                <a:pos x="345" y="150"/>
              </a:cxn>
              <a:cxn ang="0">
                <a:pos x="345" y="75"/>
              </a:cxn>
              <a:cxn ang="0">
                <a:pos x="345" y="38"/>
              </a:cxn>
              <a:cxn ang="0">
                <a:pos x="310" y="38"/>
              </a:cxn>
              <a:cxn ang="0">
                <a:pos x="241" y="38"/>
              </a:cxn>
              <a:cxn ang="0">
                <a:pos x="172" y="38"/>
              </a:cxn>
              <a:cxn ang="0">
                <a:pos x="138" y="0"/>
              </a:cxn>
            </a:cxnLst>
            <a:rect l="0" t="0" r="r" b="b"/>
            <a:pathLst>
              <a:path w="346" h="189">
                <a:moveTo>
                  <a:pt x="138" y="0"/>
                </a:moveTo>
                <a:lnTo>
                  <a:pt x="70" y="0"/>
                </a:lnTo>
                <a:lnTo>
                  <a:pt x="33" y="0"/>
                </a:lnTo>
                <a:lnTo>
                  <a:pt x="33" y="38"/>
                </a:lnTo>
                <a:lnTo>
                  <a:pt x="0" y="114"/>
                </a:lnTo>
                <a:lnTo>
                  <a:pt x="33" y="114"/>
                </a:lnTo>
                <a:lnTo>
                  <a:pt x="33" y="188"/>
                </a:lnTo>
                <a:lnTo>
                  <a:pt x="103" y="188"/>
                </a:lnTo>
                <a:lnTo>
                  <a:pt x="138" y="188"/>
                </a:lnTo>
                <a:lnTo>
                  <a:pt x="103" y="150"/>
                </a:lnTo>
                <a:lnTo>
                  <a:pt x="138" y="114"/>
                </a:lnTo>
                <a:lnTo>
                  <a:pt x="172" y="114"/>
                </a:lnTo>
                <a:lnTo>
                  <a:pt x="207" y="114"/>
                </a:lnTo>
                <a:lnTo>
                  <a:pt x="241" y="150"/>
                </a:lnTo>
                <a:lnTo>
                  <a:pt x="310" y="150"/>
                </a:lnTo>
                <a:lnTo>
                  <a:pt x="345" y="150"/>
                </a:lnTo>
                <a:lnTo>
                  <a:pt x="345" y="75"/>
                </a:lnTo>
                <a:lnTo>
                  <a:pt x="345" y="38"/>
                </a:lnTo>
                <a:lnTo>
                  <a:pt x="310" y="38"/>
                </a:lnTo>
                <a:lnTo>
                  <a:pt x="241"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485" name="Freeform 221"/>
          <p:cNvSpPr>
            <a:spLocks noChangeArrowheads="1"/>
          </p:cNvSpPr>
          <p:nvPr/>
        </p:nvSpPr>
        <p:spPr bwMode="auto">
          <a:xfrm>
            <a:off x="8557219" y="466611"/>
            <a:ext cx="90730" cy="48965"/>
          </a:xfrm>
          <a:custGeom>
            <a:avLst/>
            <a:gdLst/>
            <a:ahLst/>
            <a:cxnLst>
              <a:cxn ang="0">
                <a:pos x="172" y="39"/>
              </a:cxn>
              <a:cxn ang="0">
                <a:pos x="104" y="0"/>
              </a:cxn>
              <a:cxn ang="0">
                <a:pos x="70" y="39"/>
              </a:cxn>
              <a:cxn ang="0">
                <a:pos x="104" y="39"/>
              </a:cxn>
              <a:cxn ang="0">
                <a:pos x="138" y="39"/>
              </a:cxn>
              <a:cxn ang="0">
                <a:pos x="70" y="77"/>
              </a:cxn>
              <a:cxn ang="0">
                <a:pos x="34" y="77"/>
              </a:cxn>
              <a:cxn ang="0">
                <a:pos x="0" y="114"/>
              </a:cxn>
              <a:cxn ang="0">
                <a:pos x="70" y="151"/>
              </a:cxn>
              <a:cxn ang="0">
                <a:pos x="104" y="151"/>
              </a:cxn>
              <a:cxn ang="0">
                <a:pos x="172" y="114"/>
              </a:cxn>
              <a:cxn ang="0">
                <a:pos x="242" y="77"/>
              </a:cxn>
              <a:cxn ang="0">
                <a:pos x="275" y="39"/>
              </a:cxn>
              <a:cxn ang="0">
                <a:pos x="207" y="39"/>
              </a:cxn>
              <a:cxn ang="0">
                <a:pos x="172" y="39"/>
              </a:cxn>
            </a:cxnLst>
            <a:rect l="0" t="0" r="r" b="b"/>
            <a:pathLst>
              <a:path w="276" h="152">
                <a:moveTo>
                  <a:pt x="172" y="39"/>
                </a:moveTo>
                <a:lnTo>
                  <a:pt x="104" y="0"/>
                </a:lnTo>
                <a:lnTo>
                  <a:pt x="70" y="39"/>
                </a:lnTo>
                <a:lnTo>
                  <a:pt x="104" y="39"/>
                </a:lnTo>
                <a:lnTo>
                  <a:pt x="138" y="39"/>
                </a:lnTo>
                <a:lnTo>
                  <a:pt x="70" y="77"/>
                </a:lnTo>
                <a:lnTo>
                  <a:pt x="34" y="77"/>
                </a:lnTo>
                <a:lnTo>
                  <a:pt x="0" y="114"/>
                </a:lnTo>
                <a:lnTo>
                  <a:pt x="70" y="151"/>
                </a:lnTo>
                <a:lnTo>
                  <a:pt x="104" y="151"/>
                </a:lnTo>
                <a:lnTo>
                  <a:pt x="172" y="114"/>
                </a:lnTo>
                <a:lnTo>
                  <a:pt x="242" y="77"/>
                </a:lnTo>
                <a:lnTo>
                  <a:pt x="275" y="39"/>
                </a:lnTo>
                <a:lnTo>
                  <a:pt x="207" y="39"/>
                </a:lnTo>
                <a:lnTo>
                  <a:pt x="172" y="39"/>
                </a:lnTo>
              </a:path>
            </a:pathLst>
          </a:custGeom>
          <a:noFill/>
          <a:ln w="3600">
            <a:solidFill>
              <a:srgbClr val="000000"/>
            </a:solidFill>
            <a:round/>
            <a:headEnd/>
            <a:tailEnd/>
          </a:ln>
          <a:effectLst/>
        </p:spPr>
        <p:txBody>
          <a:bodyPr/>
          <a:lstStyle/>
          <a:p>
            <a:endParaRPr lang="es-ES_tradnl" sz="1633"/>
          </a:p>
        </p:txBody>
      </p:sp>
      <p:sp>
        <p:nvSpPr>
          <p:cNvPr id="11486" name="Freeform 222"/>
          <p:cNvSpPr>
            <a:spLocks noChangeArrowheads="1"/>
          </p:cNvSpPr>
          <p:nvPr/>
        </p:nvSpPr>
        <p:spPr bwMode="auto">
          <a:xfrm>
            <a:off x="8286472" y="492532"/>
            <a:ext cx="191541" cy="86409"/>
          </a:xfrm>
          <a:custGeom>
            <a:avLst/>
            <a:gdLst/>
            <a:ahLst/>
            <a:cxnLst>
              <a:cxn ang="0">
                <a:pos x="173" y="113"/>
              </a:cxn>
              <a:cxn ang="0">
                <a:pos x="140" y="75"/>
              </a:cxn>
              <a:cxn ang="0">
                <a:pos x="71" y="113"/>
              </a:cxn>
              <a:cxn ang="0">
                <a:pos x="0" y="150"/>
              </a:cxn>
              <a:cxn ang="0">
                <a:pos x="104" y="187"/>
              </a:cxn>
              <a:cxn ang="0">
                <a:pos x="104" y="263"/>
              </a:cxn>
              <a:cxn ang="0">
                <a:pos x="140" y="226"/>
              </a:cxn>
              <a:cxn ang="0">
                <a:pos x="140" y="187"/>
              </a:cxn>
              <a:cxn ang="0">
                <a:pos x="173" y="226"/>
              </a:cxn>
              <a:cxn ang="0">
                <a:pos x="208" y="226"/>
              </a:cxn>
              <a:cxn ang="0">
                <a:pos x="208" y="187"/>
              </a:cxn>
              <a:cxn ang="0">
                <a:pos x="277" y="150"/>
              </a:cxn>
              <a:cxn ang="0">
                <a:pos x="380" y="75"/>
              </a:cxn>
              <a:cxn ang="0">
                <a:pos x="380" y="113"/>
              </a:cxn>
              <a:cxn ang="0">
                <a:pos x="380" y="150"/>
              </a:cxn>
              <a:cxn ang="0">
                <a:pos x="415" y="150"/>
              </a:cxn>
              <a:cxn ang="0">
                <a:pos x="449" y="150"/>
              </a:cxn>
              <a:cxn ang="0">
                <a:pos x="449" y="113"/>
              </a:cxn>
              <a:cxn ang="0">
                <a:pos x="518" y="75"/>
              </a:cxn>
              <a:cxn ang="0">
                <a:pos x="552" y="75"/>
              </a:cxn>
              <a:cxn ang="0">
                <a:pos x="587" y="37"/>
              </a:cxn>
              <a:cxn ang="0">
                <a:pos x="587" y="0"/>
              </a:cxn>
              <a:cxn ang="0">
                <a:pos x="449" y="37"/>
              </a:cxn>
              <a:cxn ang="0">
                <a:pos x="449" y="0"/>
              </a:cxn>
              <a:cxn ang="0">
                <a:pos x="173" y="113"/>
              </a:cxn>
            </a:cxnLst>
            <a:rect l="0" t="0" r="r" b="b"/>
            <a:pathLst>
              <a:path w="588" h="264">
                <a:moveTo>
                  <a:pt x="173" y="113"/>
                </a:moveTo>
                <a:lnTo>
                  <a:pt x="140" y="75"/>
                </a:lnTo>
                <a:lnTo>
                  <a:pt x="71" y="113"/>
                </a:lnTo>
                <a:lnTo>
                  <a:pt x="0" y="150"/>
                </a:lnTo>
                <a:lnTo>
                  <a:pt x="104" y="187"/>
                </a:lnTo>
                <a:lnTo>
                  <a:pt x="104" y="263"/>
                </a:lnTo>
                <a:lnTo>
                  <a:pt x="140" y="226"/>
                </a:lnTo>
                <a:lnTo>
                  <a:pt x="140" y="187"/>
                </a:lnTo>
                <a:lnTo>
                  <a:pt x="173" y="226"/>
                </a:lnTo>
                <a:lnTo>
                  <a:pt x="208" y="226"/>
                </a:lnTo>
                <a:lnTo>
                  <a:pt x="208" y="187"/>
                </a:lnTo>
                <a:lnTo>
                  <a:pt x="277" y="150"/>
                </a:lnTo>
                <a:lnTo>
                  <a:pt x="380" y="75"/>
                </a:lnTo>
                <a:lnTo>
                  <a:pt x="380" y="113"/>
                </a:lnTo>
                <a:lnTo>
                  <a:pt x="380" y="150"/>
                </a:lnTo>
                <a:lnTo>
                  <a:pt x="415" y="150"/>
                </a:lnTo>
                <a:lnTo>
                  <a:pt x="449" y="150"/>
                </a:lnTo>
                <a:lnTo>
                  <a:pt x="449" y="113"/>
                </a:lnTo>
                <a:lnTo>
                  <a:pt x="518" y="75"/>
                </a:lnTo>
                <a:lnTo>
                  <a:pt x="552" y="75"/>
                </a:lnTo>
                <a:lnTo>
                  <a:pt x="587" y="37"/>
                </a:lnTo>
                <a:lnTo>
                  <a:pt x="587" y="0"/>
                </a:lnTo>
                <a:lnTo>
                  <a:pt x="449" y="37"/>
                </a:lnTo>
                <a:lnTo>
                  <a:pt x="449" y="0"/>
                </a:lnTo>
                <a:lnTo>
                  <a:pt x="173" y="113"/>
                </a:lnTo>
              </a:path>
            </a:pathLst>
          </a:custGeom>
          <a:noFill/>
          <a:ln w="3600">
            <a:solidFill>
              <a:srgbClr val="000000"/>
            </a:solidFill>
            <a:round/>
            <a:headEnd/>
            <a:tailEnd/>
          </a:ln>
          <a:effectLst/>
        </p:spPr>
        <p:txBody>
          <a:bodyPr/>
          <a:lstStyle/>
          <a:p>
            <a:endParaRPr lang="es-ES_tradnl" sz="1633"/>
          </a:p>
        </p:txBody>
      </p:sp>
      <p:sp>
        <p:nvSpPr>
          <p:cNvPr id="11487" name="Freeform 223"/>
          <p:cNvSpPr>
            <a:spLocks noChangeArrowheads="1"/>
          </p:cNvSpPr>
          <p:nvPr/>
        </p:nvSpPr>
        <p:spPr bwMode="auto">
          <a:xfrm>
            <a:off x="8646509" y="848250"/>
            <a:ext cx="102251" cy="86409"/>
          </a:xfrm>
          <a:custGeom>
            <a:avLst/>
            <a:gdLst/>
            <a:ahLst/>
            <a:cxnLst>
              <a:cxn ang="0">
                <a:pos x="173" y="0"/>
              </a:cxn>
              <a:cxn ang="0">
                <a:pos x="140" y="38"/>
              </a:cxn>
              <a:cxn ang="0">
                <a:pos x="104" y="76"/>
              </a:cxn>
              <a:cxn ang="0">
                <a:pos x="70" y="150"/>
              </a:cxn>
              <a:cxn ang="0">
                <a:pos x="0" y="189"/>
              </a:cxn>
              <a:cxn ang="0">
                <a:pos x="104" y="227"/>
              </a:cxn>
              <a:cxn ang="0">
                <a:pos x="104" y="264"/>
              </a:cxn>
              <a:cxn ang="0">
                <a:pos x="140" y="264"/>
              </a:cxn>
              <a:cxn ang="0">
                <a:pos x="208" y="264"/>
              </a:cxn>
              <a:cxn ang="0">
                <a:pos x="277" y="264"/>
              </a:cxn>
              <a:cxn ang="0">
                <a:pos x="277" y="227"/>
              </a:cxn>
              <a:cxn ang="0">
                <a:pos x="310" y="227"/>
              </a:cxn>
              <a:cxn ang="0">
                <a:pos x="310" y="189"/>
              </a:cxn>
              <a:cxn ang="0">
                <a:pos x="310" y="114"/>
              </a:cxn>
              <a:cxn ang="0">
                <a:pos x="277" y="114"/>
              </a:cxn>
              <a:cxn ang="0">
                <a:pos x="277" y="76"/>
              </a:cxn>
              <a:cxn ang="0">
                <a:pos x="243" y="114"/>
              </a:cxn>
              <a:cxn ang="0">
                <a:pos x="208" y="76"/>
              </a:cxn>
              <a:cxn ang="0">
                <a:pos x="208" y="38"/>
              </a:cxn>
              <a:cxn ang="0">
                <a:pos x="208" y="0"/>
              </a:cxn>
              <a:cxn ang="0">
                <a:pos x="173" y="0"/>
              </a:cxn>
            </a:cxnLst>
            <a:rect l="0" t="0" r="r" b="b"/>
            <a:pathLst>
              <a:path w="311" h="265">
                <a:moveTo>
                  <a:pt x="173" y="0"/>
                </a:moveTo>
                <a:lnTo>
                  <a:pt x="140" y="38"/>
                </a:lnTo>
                <a:lnTo>
                  <a:pt x="104" y="76"/>
                </a:lnTo>
                <a:lnTo>
                  <a:pt x="70" y="150"/>
                </a:lnTo>
                <a:lnTo>
                  <a:pt x="0" y="189"/>
                </a:lnTo>
                <a:lnTo>
                  <a:pt x="104" y="227"/>
                </a:lnTo>
                <a:lnTo>
                  <a:pt x="104" y="264"/>
                </a:lnTo>
                <a:lnTo>
                  <a:pt x="140" y="264"/>
                </a:lnTo>
                <a:lnTo>
                  <a:pt x="208" y="264"/>
                </a:lnTo>
                <a:lnTo>
                  <a:pt x="277" y="264"/>
                </a:lnTo>
                <a:lnTo>
                  <a:pt x="277" y="227"/>
                </a:lnTo>
                <a:lnTo>
                  <a:pt x="310" y="227"/>
                </a:lnTo>
                <a:lnTo>
                  <a:pt x="310" y="189"/>
                </a:lnTo>
                <a:lnTo>
                  <a:pt x="310" y="114"/>
                </a:lnTo>
                <a:lnTo>
                  <a:pt x="277" y="114"/>
                </a:lnTo>
                <a:lnTo>
                  <a:pt x="277" y="76"/>
                </a:lnTo>
                <a:lnTo>
                  <a:pt x="243" y="114"/>
                </a:lnTo>
                <a:lnTo>
                  <a:pt x="208" y="76"/>
                </a:lnTo>
                <a:lnTo>
                  <a:pt x="208" y="38"/>
                </a:lnTo>
                <a:lnTo>
                  <a:pt x="208" y="0"/>
                </a:lnTo>
                <a:lnTo>
                  <a:pt x="173" y="0"/>
                </a:lnTo>
              </a:path>
            </a:pathLst>
          </a:custGeom>
          <a:noFill/>
          <a:ln w="3600">
            <a:solidFill>
              <a:srgbClr val="000000"/>
            </a:solidFill>
            <a:round/>
            <a:headEnd/>
            <a:tailEnd/>
          </a:ln>
          <a:effectLst/>
        </p:spPr>
        <p:txBody>
          <a:bodyPr/>
          <a:lstStyle/>
          <a:p>
            <a:endParaRPr lang="es-ES_tradnl" sz="1633"/>
          </a:p>
        </p:txBody>
      </p:sp>
      <p:sp>
        <p:nvSpPr>
          <p:cNvPr id="11488" name="Freeform 224"/>
          <p:cNvSpPr>
            <a:spLocks noChangeArrowheads="1"/>
          </p:cNvSpPr>
          <p:nvPr/>
        </p:nvSpPr>
        <p:spPr bwMode="auto">
          <a:xfrm>
            <a:off x="8623468" y="688393"/>
            <a:ext cx="123853" cy="110892"/>
          </a:xfrm>
          <a:custGeom>
            <a:avLst/>
            <a:gdLst/>
            <a:ahLst/>
            <a:cxnLst>
              <a:cxn ang="0">
                <a:pos x="276" y="0"/>
              </a:cxn>
              <a:cxn ang="0">
                <a:pos x="208" y="0"/>
              </a:cxn>
              <a:cxn ang="0">
                <a:pos x="172" y="0"/>
              </a:cxn>
              <a:cxn ang="0">
                <a:pos x="138" y="75"/>
              </a:cxn>
              <a:cxn ang="0">
                <a:pos x="172" y="75"/>
              </a:cxn>
              <a:cxn ang="0">
                <a:pos x="172" y="150"/>
              </a:cxn>
              <a:cxn ang="0">
                <a:pos x="138" y="150"/>
              </a:cxn>
              <a:cxn ang="0">
                <a:pos x="104" y="150"/>
              </a:cxn>
              <a:cxn ang="0">
                <a:pos x="69" y="150"/>
              </a:cxn>
              <a:cxn ang="0">
                <a:pos x="69" y="114"/>
              </a:cxn>
              <a:cxn ang="0">
                <a:pos x="34" y="114"/>
              </a:cxn>
              <a:cxn ang="0">
                <a:pos x="0" y="114"/>
              </a:cxn>
              <a:cxn ang="0">
                <a:pos x="0" y="150"/>
              </a:cxn>
              <a:cxn ang="0">
                <a:pos x="0" y="188"/>
              </a:cxn>
              <a:cxn ang="0">
                <a:pos x="0" y="264"/>
              </a:cxn>
              <a:cxn ang="0">
                <a:pos x="34" y="301"/>
              </a:cxn>
              <a:cxn ang="0">
                <a:pos x="69" y="264"/>
              </a:cxn>
              <a:cxn ang="0">
                <a:pos x="104" y="264"/>
              </a:cxn>
              <a:cxn ang="0">
                <a:pos x="138" y="264"/>
              </a:cxn>
              <a:cxn ang="0">
                <a:pos x="172" y="301"/>
              </a:cxn>
              <a:cxn ang="0">
                <a:pos x="172" y="338"/>
              </a:cxn>
              <a:cxn ang="0">
                <a:pos x="242" y="338"/>
              </a:cxn>
              <a:cxn ang="0">
                <a:pos x="310" y="338"/>
              </a:cxn>
              <a:cxn ang="0">
                <a:pos x="346" y="301"/>
              </a:cxn>
              <a:cxn ang="0">
                <a:pos x="379" y="264"/>
              </a:cxn>
              <a:cxn ang="0">
                <a:pos x="379" y="226"/>
              </a:cxn>
              <a:cxn ang="0">
                <a:pos x="379" y="188"/>
              </a:cxn>
              <a:cxn ang="0">
                <a:pos x="310" y="188"/>
              </a:cxn>
              <a:cxn ang="0">
                <a:pos x="310" y="114"/>
              </a:cxn>
              <a:cxn ang="0">
                <a:pos x="379" y="114"/>
              </a:cxn>
              <a:cxn ang="0">
                <a:pos x="379" y="75"/>
              </a:cxn>
              <a:cxn ang="0">
                <a:pos x="379" y="38"/>
              </a:cxn>
              <a:cxn ang="0">
                <a:pos x="379" y="0"/>
              </a:cxn>
              <a:cxn ang="0">
                <a:pos x="346" y="0"/>
              </a:cxn>
              <a:cxn ang="0">
                <a:pos x="276" y="0"/>
              </a:cxn>
            </a:cxnLst>
            <a:rect l="0" t="0" r="r" b="b"/>
            <a:pathLst>
              <a:path w="380" h="339">
                <a:moveTo>
                  <a:pt x="276" y="0"/>
                </a:moveTo>
                <a:lnTo>
                  <a:pt x="208" y="0"/>
                </a:lnTo>
                <a:lnTo>
                  <a:pt x="172" y="0"/>
                </a:lnTo>
                <a:lnTo>
                  <a:pt x="138" y="75"/>
                </a:lnTo>
                <a:lnTo>
                  <a:pt x="172" y="75"/>
                </a:lnTo>
                <a:lnTo>
                  <a:pt x="172" y="150"/>
                </a:lnTo>
                <a:lnTo>
                  <a:pt x="138" y="150"/>
                </a:lnTo>
                <a:lnTo>
                  <a:pt x="104" y="150"/>
                </a:lnTo>
                <a:lnTo>
                  <a:pt x="69" y="150"/>
                </a:lnTo>
                <a:lnTo>
                  <a:pt x="69" y="114"/>
                </a:lnTo>
                <a:lnTo>
                  <a:pt x="34" y="114"/>
                </a:lnTo>
                <a:lnTo>
                  <a:pt x="0" y="114"/>
                </a:lnTo>
                <a:lnTo>
                  <a:pt x="0" y="150"/>
                </a:lnTo>
                <a:lnTo>
                  <a:pt x="0" y="188"/>
                </a:lnTo>
                <a:lnTo>
                  <a:pt x="0" y="264"/>
                </a:lnTo>
                <a:lnTo>
                  <a:pt x="34" y="301"/>
                </a:lnTo>
                <a:lnTo>
                  <a:pt x="69" y="264"/>
                </a:lnTo>
                <a:lnTo>
                  <a:pt x="104" y="264"/>
                </a:lnTo>
                <a:lnTo>
                  <a:pt x="138" y="264"/>
                </a:lnTo>
                <a:lnTo>
                  <a:pt x="172" y="301"/>
                </a:lnTo>
                <a:lnTo>
                  <a:pt x="172" y="338"/>
                </a:lnTo>
                <a:lnTo>
                  <a:pt x="242" y="338"/>
                </a:lnTo>
                <a:lnTo>
                  <a:pt x="310" y="338"/>
                </a:lnTo>
                <a:lnTo>
                  <a:pt x="346" y="301"/>
                </a:lnTo>
                <a:lnTo>
                  <a:pt x="379" y="264"/>
                </a:lnTo>
                <a:lnTo>
                  <a:pt x="379" y="226"/>
                </a:lnTo>
                <a:lnTo>
                  <a:pt x="379" y="188"/>
                </a:lnTo>
                <a:lnTo>
                  <a:pt x="310" y="188"/>
                </a:lnTo>
                <a:lnTo>
                  <a:pt x="310" y="114"/>
                </a:lnTo>
                <a:lnTo>
                  <a:pt x="379" y="114"/>
                </a:lnTo>
                <a:lnTo>
                  <a:pt x="379" y="75"/>
                </a:lnTo>
                <a:lnTo>
                  <a:pt x="379" y="38"/>
                </a:lnTo>
                <a:lnTo>
                  <a:pt x="379" y="0"/>
                </a:lnTo>
                <a:lnTo>
                  <a:pt x="346" y="0"/>
                </a:lnTo>
                <a:lnTo>
                  <a:pt x="276" y="0"/>
                </a:lnTo>
              </a:path>
            </a:pathLst>
          </a:custGeom>
          <a:noFill/>
          <a:ln w="3600">
            <a:solidFill>
              <a:srgbClr val="000000"/>
            </a:solidFill>
            <a:round/>
            <a:headEnd/>
            <a:tailEnd/>
          </a:ln>
          <a:effectLst/>
        </p:spPr>
        <p:txBody>
          <a:bodyPr/>
          <a:lstStyle/>
          <a:p>
            <a:endParaRPr lang="es-ES_tradnl" sz="1633"/>
          </a:p>
        </p:txBody>
      </p:sp>
      <p:sp>
        <p:nvSpPr>
          <p:cNvPr id="11489" name="Freeform 225"/>
          <p:cNvSpPr>
            <a:spLocks noChangeArrowheads="1"/>
          </p:cNvSpPr>
          <p:nvPr/>
        </p:nvSpPr>
        <p:spPr bwMode="auto">
          <a:xfrm>
            <a:off x="8658032" y="565980"/>
            <a:ext cx="123853" cy="86409"/>
          </a:xfrm>
          <a:custGeom>
            <a:avLst/>
            <a:gdLst/>
            <a:ahLst/>
            <a:cxnLst>
              <a:cxn ang="0">
                <a:pos x="69" y="0"/>
              </a:cxn>
              <a:cxn ang="0">
                <a:pos x="33" y="0"/>
              </a:cxn>
              <a:cxn ang="0">
                <a:pos x="0" y="38"/>
              </a:cxn>
              <a:cxn ang="0">
                <a:pos x="33" y="38"/>
              </a:cxn>
              <a:cxn ang="0">
                <a:pos x="33" y="76"/>
              </a:cxn>
              <a:cxn ang="0">
                <a:pos x="33" y="113"/>
              </a:cxn>
              <a:cxn ang="0">
                <a:pos x="33" y="150"/>
              </a:cxn>
              <a:cxn ang="0">
                <a:pos x="33" y="188"/>
              </a:cxn>
              <a:cxn ang="0">
                <a:pos x="69" y="188"/>
              </a:cxn>
              <a:cxn ang="0">
                <a:pos x="104" y="188"/>
              </a:cxn>
              <a:cxn ang="0">
                <a:pos x="172" y="188"/>
              </a:cxn>
              <a:cxn ang="0">
                <a:pos x="172" y="263"/>
              </a:cxn>
              <a:cxn ang="0">
                <a:pos x="207" y="263"/>
              </a:cxn>
              <a:cxn ang="0">
                <a:pos x="242" y="263"/>
              </a:cxn>
              <a:cxn ang="0">
                <a:pos x="310" y="263"/>
              </a:cxn>
              <a:cxn ang="0">
                <a:pos x="310" y="188"/>
              </a:cxn>
              <a:cxn ang="0">
                <a:pos x="345" y="150"/>
              </a:cxn>
              <a:cxn ang="0">
                <a:pos x="345" y="113"/>
              </a:cxn>
              <a:cxn ang="0">
                <a:pos x="379" y="76"/>
              </a:cxn>
              <a:cxn ang="0">
                <a:pos x="379" y="38"/>
              </a:cxn>
              <a:cxn ang="0">
                <a:pos x="275" y="38"/>
              </a:cxn>
              <a:cxn ang="0">
                <a:pos x="275" y="150"/>
              </a:cxn>
              <a:cxn ang="0">
                <a:pos x="242" y="150"/>
              </a:cxn>
              <a:cxn ang="0">
                <a:pos x="207" y="113"/>
              </a:cxn>
              <a:cxn ang="0">
                <a:pos x="172" y="76"/>
              </a:cxn>
              <a:cxn ang="0">
                <a:pos x="138" y="113"/>
              </a:cxn>
              <a:cxn ang="0">
                <a:pos x="104" y="76"/>
              </a:cxn>
              <a:cxn ang="0">
                <a:pos x="104" y="38"/>
              </a:cxn>
              <a:cxn ang="0">
                <a:pos x="69" y="0"/>
              </a:cxn>
            </a:cxnLst>
            <a:rect l="0" t="0" r="r" b="b"/>
            <a:pathLst>
              <a:path w="380" h="264">
                <a:moveTo>
                  <a:pt x="69" y="0"/>
                </a:moveTo>
                <a:lnTo>
                  <a:pt x="33" y="0"/>
                </a:lnTo>
                <a:lnTo>
                  <a:pt x="0" y="38"/>
                </a:lnTo>
                <a:lnTo>
                  <a:pt x="33" y="38"/>
                </a:lnTo>
                <a:lnTo>
                  <a:pt x="33" y="76"/>
                </a:lnTo>
                <a:lnTo>
                  <a:pt x="33" y="113"/>
                </a:lnTo>
                <a:lnTo>
                  <a:pt x="33" y="150"/>
                </a:lnTo>
                <a:lnTo>
                  <a:pt x="33" y="188"/>
                </a:lnTo>
                <a:lnTo>
                  <a:pt x="69" y="188"/>
                </a:lnTo>
                <a:lnTo>
                  <a:pt x="104" y="188"/>
                </a:lnTo>
                <a:lnTo>
                  <a:pt x="172" y="188"/>
                </a:lnTo>
                <a:lnTo>
                  <a:pt x="172" y="263"/>
                </a:lnTo>
                <a:lnTo>
                  <a:pt x="207" y="263"/>
                </a:lnTo>
                <a:lnTo>
                  <a:pt x="242" y="263"/>
                </a:lnTo>
                <a:lnTo>
                  <a:pt x="310" y="263"/>
                </a:lnTo>
                <a:lnTo>
                  <a:pt x="310" y="188"/>
                </a:lnTo>
                <a:lnTo>
                  <a:pt x="345" y="150"/>
                </a:lnTo>
                <a:lnTo>
                  <a:pt x="345" y="113"/>
                </a:lnTo>
                <a:lnTo>
                  <a:pt x="379" y="76"/>
                </a:lnTo>
                <a:lnTo>
                  <a:pt x="379" y="38"/>
                </a:lnTo>
                <a:lnTo>
                  <a:pt x="275" y="38"/>
                </a:lnTo>
                <a:lnTo>
                  <a:pt x="275" y="150"/>
                </a:lnTo>
                <a:lnTo>
                  <a:pt x="242" y="150"/>
                </a:lnTo>
                <a:lnTo>
                  <a:pt x="207" y="113"/>
                </a:lnTo>
                <a:lnTo>
                  <a:pt x="172" y="76"/>
                </a:lnTo>
                <a:lnTo>
                  <a:pt x="138" y="113"/>
                </a:lnTo>
                <a:lnTo>
                  <a:pt x="104" y="76"/>
                </a:lnTo>
                <a:lnTo>
                  <a:pt x="104" y="38"/>
                </a:lnTo>
                <a:lnTo>
                  <a:pt x="69" y="0"/>
                </a:lnTo>
              </a:path>
            </a:pathLst>
          </a:custGeom>
          <a:noFill/>
          <a:ln w="3600">
            <a:solidFill>
              <a:srgbClr val="000000"/>
            </a:solidFill>
            <a:round/>
            <a:headEnd/>
            <a:tailEnd/>
          </a:ln>
          <a:effectLst/>
        </p:spPr>
        <p:txBody>
          <a:bodyPr/>
          <a:lstStyle/>
          <a:p>
            <a:endParaRPr lang="es-ES_tradnl" sz="1633"/>
          </a:p>
        </p:txBody>
      </p:sp>
      <p:sp>
        <p:nvSpPr>
          <p:cNvPr id="11490" name="Freeform 226"/>
          <p:cNvSpPr>
            <a:spLocks noChangeArrowheads="1"/>
          </p:cNvSpPr>
          <p:nvPr/>
        </p:nvSpPr>
        <p:spPr bwMode="auto">
          <a:xfrm>
            <a:off x="8377200" y="528539"/>
            <a:ext cx="247706" cy="122412"/>
          </a:xfrm>
          <a:custGeom>
            <a:avLst/>
            <a:gdLst/>
            <a:ahLst/>
            <a:cxnLst>
              <a:cxn ang="0">
                <a:pos x="655" y="0"/>
              </a:cxn>
              <a:cxn ang="0">
                <a:pos x="621" y="0"/>
              </a:cxn>
              <a:cxn ang="0">
                <a:pos x="551" y="38"/>
              </a:cxn>
              <a:cxn ang="0">
                <a:pos x="551" y="75"/>
              </a:cxn>
              <a:cxn ang="0">
                <a:pos x="518" y="113"/>
              </a:cxn>
              <a:cxn ang="0">
                <a:pos x="518" y="188"/>
              </a:cxn>
              <a:cxn ang="0">
                <a:pos x="482" y="188"/>
              </a:cxn>
              <a:cxn ang="0">
                <a:pos x="449" y="188"/>
              </a:cxn>
              <a:cxn ang="0">
                <a:pos x="414" y="150"/>
              </a:cxn>
              <a:cxn ang="0">
                <a:pos x="379" y="150"/>
              </a:cxn>
              <a:cxn ang="0">
                <a:pos x="345" y="113"/>
              </a:cxn>
              <a:cxn ang="0">
                <a:pos x="309" y="113"/>
              </a:cxn>
              <a:cxn ang="0">
                <a:pos x="275" y="113"/>
              </a:cxn>
              <a:cxn ang="0">
                <a:pos x="275" y="38"/>
              </a:cxn>
              <a:cxn ang="0">
                <a:pos x="241" y="38"/>
              </a:cxn>
              <a:cxn ang="0">
                <a:pos x="171" y="75"/>
              </a:cxn>
              <a:cxn ang="0">
                <a:pos x="138" y="113"/>
              </a:cxn>
              <a:cxn ang="0">
                <a:pos x="103" y="150"/>
              </a:cxn>
              <a:cxn ang="0">
                <a:pos x="70" y="188"/>
              </a:cxn>
              <a:cxn ang="0">
                <a:pos x="0" y="226"/>
              </a:cxn>
              <a:cxn ang="0">
                <a:pos x="0" y="263"/>
              </a:cxn>
              <a:cxn ang="0">
                <a:pos x="70" y="263"/>
              </a:cxn>
              <a:cxn ang="0">
                <a:pos x="103" y="263"/>
              </a:cxn>
              <a:cxn ang="0">
                <a:pos x="138" y="263"/>
              </a:cxn>
              <a:cxn ang="0">
                <a:pos x="171" y="263"/>
              </a:cxn>
              <a:cxn ang="0">
                <a:pos x="207" y="226"/>
              </a:cxn>
              <a:cxn ang="0">
                <a:pos x="207" y="263"/>
              </a:cxn>
              <a:cxn ang="0">
                <a:pos x="309" y="226"/>
              </a:cxn>
              <a:cxn ang="0">
                <a:pos x="345" y="263"/>
              </a:cxn>
              <a:cxn ang="0">
                <a:pos x="345" y="301"/>
              </a:cxn>
              <a:cxn ang="0">
                <a:pos x="275" y="338"/>
              </a:cxn>
              <a:cxn ang="0">
                <a:pos x="171" y="338"/>
              </a:cxn>
              <a:cxn ang="0">
                <a:pos x="207" y="376"/>
              </a:cxn>
              <a:cxn ang="0">
                <a:pos x="241" y="376"/>
              </a:cxn>
              <a:cxn ang="0">
                <a:pos x="309" y="376"/>
              </a:cxn>
              <a:cxn ang="0">
                <a:pos x="414" y="338"/>
              </a:cxn>
              <a:cxn ang="0">
                <a:pos x="482" y="301"/>
              </a:cxn>
              <a:cxn ang="0">
                <a:pos x="518" y="338"/>
              </a:cxn>
              <a:cxn ang="0">
                <a:pos x="551" y="338"/>
              </a:cxn>
              <a:cxn ang="0">
                <a:pos x="586" y="338"/>
              </a:cxn>
              <a:cxn ang="0">
                <a:pos x="621" y="338"/>
              </a:cxn>
              <a:cxn ang="0">
                <a:pos x="655" y="301"/>
              </a:cxn>
              <a:cxn ang="0">
                <a:pos x="655" y="263"/>
              </a:cxn>
              <a:cxn ang="0">
                <a:pos x="689" y="263"/>
              </a:cxn>
              <a:cxn ang="0">
                <a:pos x="724" y="226"/>
              </a:cxn>
              <a:cxn ang="0">
                <a:pos x="758" y="188"/>
              </a:cxn>
              <a:cxn ang="0">
                <a:pos x="724" y="113"/>
              </a:cxn>
              <a:cxn ang="0">
                <a:pos x="689" y="150"/>
              </a:cxn>
              <a:cxn ang="0">
                <a:pos x="655" y="150"/>
              </a:cxn>
              <a:cxn ang="0">
                <a:pos x="655" y="113"/>
              </a:cxn>
              <a:cxn ang="0">
                <a:pos x="655" y="75"/>
              </a:cxn>
              <a:cxn ang="0">
                <a:pos x="689" y="38"/>
              </a:cxn>
              <a:cxn ang="0">
                <a:pos x="655" y="0"/>
              </a:cxn>
            </a:cxnLst>
            <a:rect l="0" t="0" r="r" b="b"/>
            <a:pathLst>
              <a:path w="759" h="377">
                <a:moveTo>
                  <a:pt x="655" y="0"/>
                </a:moveTo>
                <a:lnTo>
                  <a:pt x="621" y="0"/>
                </a:lnTo>
                <a:lnTo>
                  <a:pt x="551" y="38"/>
                </a:lnTo>
                <a:lnTo>
                  <a:pt x="551" y="75"/>
                </a:lnTo>
                <a:lnTo>
                  <a:pt x="518" y="113"/>
                </a:lnTo>
                <a:lnTo>
                  <a:pt x="518" y="188"/>
                </a:lnTo>
                <a:lnTo>
                  <a:pt x="482" y="188"/>
                </a:lnTo>
                <a:lnTo>
                  <a:pt x="449" y="188"/>
                </a:lnTo>
                <a:lnTo>
                  <a:pt x="414" y="150"/>
                </a:lnTo>
                <a:lnTo>
                  <a:pt x="379" y="150"/>
                </a:lnTo>
                <a:lnTo>
                  <a:pt x="345" y="113"/>
                </a:lnTo>
                <a:lnTo>
                  <a:pt x="309" y="113"/>
                </a:lnTo>
                <a:lnTo>
                  <a:pt x="275" y="113"/>
                </a:lnTo>
                <a:lnTo>
                  <a:pt x="275" y="38"/>
                </a:lnTo>
                <a:lnTo>
                  <a:pt x="241" y="38"/>
                </a:lnTo>
                <a:lnTo>
                  <a:pt x="171" y="75"/>
                </a:lnTo>
                <a:lnTo>
                  <a:pt x="138" y="113"/>
                </a:lnTo>
                <a:lnTo>
                  <a:pt x="103" y="150"/>
                </a:lnTo>
                <a:lnTo>
                  <a:pt x="70" y="188"/>
                </a:lnTo>
                <a:lnTo>
                  <a:pt x="0" y="226"/>
                </a:lnTo>
                <a:lnTo>
                  <a:pt x="0" y="263"/>
                </a:lnTo>
                <a:lnTo>
                  <a:pt x="70" y="263"/>
                </a:lnTo>
                <a:lnTo>
                  <a:pt x="103" y="263"/>
                </a:lnTo>
                <a:lnTo>
                  <a:pt x="138" y="263"/>
                </a:lnTo>
                <a:lnTo>
                  <a:pt x="171" y="263"/>
                </a:lnTo>
                <a:lnTo>
                  <a:pt x="207" y="226"/>
                </a:lnTo>
                <a:lnTo>
                  <a:pt x="207" y="263"/>
                </a:lnTo>
                <a:lnTo>
                  <a:pt x="309" y="226"/>
                </a:lnTo>
                <a:lnTo>
                  <a:pt x="345" y="263"/>
                </a:lnTo>
                <a:lnTo>
                  <a:pt x="345" y="301"/>
                </a:lnTo>
                <a:lnTo>
                  <a:pt x="275" y="338"/>
                </a:lnTo>
                <a:lnTo>
                  <a:pt x="171" y="338"/>
                </a:lnTo>
                <a:lnTo>
                  <a:pt x="207" y="376"/>
                </a:lnTo>
                <a:lnTo>
                  <a:pt x="241" y="376"/>
                </a:lnTo>
                <a:lnTo>
                  <a:pt x="309" y="376"/>
                </a:lnTo>
                <a:lnTo>
                  <a:pt x="414" y="338"/>
                </a:lnTo>
                <a:lnTo>
                  <a:pt x="482" y="301"/>
                </a:lnTo>
                <a:lnTo>
                  <a:pt x="518" y="338"/>
                </a:lnTo>
                <a:lnTo>
                  <a:pt x="551" y="338"/>
                </a:lnTo>
                <a:lnTo>
                  <a:pt x="586" y="338"/>
                </a:lnTo>
                <a:lnTo>
                  <a:pt x="621" y="338"/>
                </a:lnTo>
                <a:lnTo>
                  <a:pt x="655" y="301"/>
                </a:lnTo>
                <a:lnTo>
                  <a:pt x="655" y="263"/>
                </a:lnTo>
                <a:lnTo>
                  <a:pt x="689" y="263"/>
                </a:lnTo>
                <a:lnTo>
                  <a:pt x="724" y="226"/>
                </a:lnTo>
                <a:lnTo>
                  <a:pt x="758" y="188"/>
                </a:lnTo>
                <a:lnTo>
                  <a:pt x="724" y="113"/>
                </a:lnTo>
                <a:lnTo>
                  <a:pt x="689" y="150"/>
                </a:lnTo>
                <a:lnTo>
                  <a:pt x="655" y="150"/>
                </a:lnTo>
                <a:lnTo>
                  <a:pt x="655" y="113"/>
                </a:lnTo>
                <a:lnTo>
                  <a:pt x="655" y="75"/>
                </a:lnTo>
                <a:lnTo>
                  <a:pt x="689" y="38"/>
                </a:lnTo>
                <a:lnTo>
                  <a:pt x="655" y="0"/>
                </a:lnTo>
              </a:path>
            </a:pathLst>
          </a:custGeom>
          <a:noFill/>
          <a:ln w="3600">
            <a:solidFill>
              <a:srgbClr val="000000"/>
            </a:solidFill>
            <a:round/>
            <a:headEnd/>
            <a:tailEnd/>
          </a:ln>
          <a:effectLst/>
        </p:spPr>
        <p:txBody>
          <a:bodyPr/>
          <a:lstStyle/>
          <a:p>
            <a:endParaRPr lang="es-ES_tradnl" sz="1633"/>
          </a:p>
        </p:txBody>
      </p:sp>
      <p:sp>
        <p:nvSpPr>
          <p:cNvPr id="11491" name="Freeform 227"/>
          <p:cNvSpPr>
            <a:spLocks noChangeArrowheads="1"/>
          </p:cNvSpPr>
          <p:nvPr/>
        </p:nvSpPr>
        <p:spPr bwMode="auto">
          <a:xfrm>
            <a:off x="8240388" y="688395"/>
            <a:ext cx="371559" cy="221783"/>
          </a:xfrm>
          <a:custGeom>
            <a:avLst/>
            <a:gdLst/>
            <a:ahLst/>
            <a:cxnLst>
              <a:cxn ang="0">
                <a:pos x="346" y="0"/>
              </a:cxn>
              <a:cxn ang="0">
                <a:pos x="173" y="75"/>
              </a:cxn>
              <a:cxn ang="0">
                <a:pos x="104" y="114"/>
              </a:cxn>
              <a:cxn ang="0">
                <a:pos x="70" y="188"/>
              </a:cxn>
              <a:cxn ang="0">
                <a:pos x="0" y="226"/>
              </a:cxn>
              <a:cxn ang="0">
                <a:pos x="70" y="264"/>
              </a:cxn>
              <a:cxn ang="0">
                <a:pos x="0" y="301"/>
              </a:cxn>
              <a:cxn ang="0">
                <a:pos x="70" y="338"/>
              </a:cxn>
              <a:cxn ang="0">
                <a:pos x="208" y="301"/>
              </a:cxn>
              <a:cxn ang="0">
                <a:pos x="380" y="338"/>
              </a:cxn>
              <a:cxn ang="0">
                <a:pos x="518" y="376"/>
              </a:cxn>
              <a:cxn ang="0">
                <a:pos x="518" y="415"/>
              </a:cxn>
              <a:cxn ang="0">
                <a:pos x="310" y="451"/>
              </a:cxn>
              <a:cxn ang="0">
                <a:pos x="138" y="451"/>
              </a:cxn>
              <a:cxn ang="0">
                <a:pos x="34" y="415"/>
              </a:cxn>
              <a:cxn ang="0">
                <a:pos x="104" y="527"/>
              </a:cxn>
              <a:cxn ang="0">
                <a:pos x="173" y="565"/>
              </a:cxn>
              <a:cxn ang="0">
                <a:pos x="242" y="602"/>
              </a:cxn>
              <a:cxn ang="0">
                <a:pos x="242" y="679"/>
              </a:cxn>
              <a:cxn ang="0">
                <a:pos x="484" y="679"/>
              </a:cxn>
              <a:cxn ang="0">
                <a:pos x="689" y="640"/>
              </a:cxn>
              <a:cxn ang="0">
                <a:pos x="794" y="602"/>
              </a:cxn>
              <a:cxn ang="0">
                <a:pos x="863" y="565"/>
              </a:cxn>
              <a:cxn ang="0">
                <a:pos x="897" y="527"/>
              </a:cxn>
              <a:cxn ang="0">
                <a:pos x="932" y="602"/>
              </a:cxn>
              <a:cxn ang="0">
                <a:pos x="1035" y="640"/>
              </a:cxn>
              <a:cxn ang="0">
                <a:pos x="1070" y="602"/>
              </a:cxn>
              <a:cxn ang="0">
                <a:pos x="1001" y="527"/>
              </a:cxn>
              <a:cxn ang="0">
                <a:pos x="1070" y="527"/>
              </a:cxn>
              <a:cxn ang="0">
                <a:pos x="1138" y="490"/>
              </a:cxn>
              <a:cxn ang="0">
                <a:pos x="1070" y="451"/>
              </a:cxn>
              <a:cxn ang="0">
                <a:pos x="1001" y="226"/>
              </a:cxn>
              <a:cxn ang="0">
                <a:pos x="966" y="75"/>
              </a:cxn>
              <a:cxn ang="0">
                <a:pos x="897" y="0"/>
              </a:cxn>
              <a:cxn ang="0">
                <a:pos x="863" y="38"/>
              </a:cxn>
              <a:cxn ang="0">
                <a:pos x="829" y="150"/>
              </a:cxn>
              <a:cxn ang="0">
                <a:pos x="759" y="150"/>
              </a:cxn>
              <a:cxn ang="0">
                <a:pos x="759" y="75"/>
              </a:cxn>
              <a:cxn ang="0">
                <a:pos x="689" y="75"/>
              </a:cxn>
              <a:cxn ang="0">
                <a:pos x="622" y="75"/>
              </a:cxn>
              <a:cxn ang="0">
                <a:pos x="518" y="0"/>
              </a:cxn>
              <a:cxn ang="0">
                <a:pos x="484" y="150"/>
              </a:cxn>
              <a:cxn ang="0">
                <a:pos x="380" y="114"/>
              </a:cxn>
              <a:cxn ang="0">
                <a:pos x="415" y="38"/>
              </a:cxn>
              <a:cxn ang="0">
                <a:pos x="380" y="0"/>
              </a:cxn>
            </a:cxnLst>
            <a:rect l="0" t="0" r="r" b="b"/>
            <a:pathLst>
              <a:path w="1139" h="680">
                <a:moveTo>
                  <a:pt x="380" y="0"/>
                </a:moveTo>
                <a:lnTo>
                  <a:pt x="346" y="0"/>
                </a:lnTo>
                <a:lnTo>
                  <a:pt x="277" y="38"/>
                </a:lnTo>
                <a:lnTo>
                  <a:pt x="173" y="75"/>
                </a:lnTo>
                <a:lnTo>
                  <a:pt x="138" y="75"/>
                </a:lnTo>
                <a:lnTo>
                  <a:pt x="104" y="114"/>
                </a:lnTo>
                <a:lnTo>
                  <a:pt x="104" y="150"/>
                </a:lnTo>
                <a:lnTo>
                  <a:pt x="70" y="188"/>
                </a:lnTo>
                <a:lnTo>
                  <a:pt x="34" y="188"/>
                </a:lnTo>
                <a:lnTo>
                  <a:pt x="0" y="226"/>
                </a:lnTo>
                <a:lnTo>
                  <a:pt x="34" y="226"/>
                </a:lnTo>
                <a:lnTo>
                  <a:pt x="70" y="264"/>
                </a:lnTo>
                <a:lnTo>
                  <a:pt x="0" y="264"/>
                </a:lnTo>
                <a:lnTo>
                  <a:pt x="0" y="301"/>
                </a:lnTo>
                <a:lnTo>
                  <a:pt x="0" y="338"/>
                </a:lnTo>
                <a:lnTo>
                  <a:pt x="70" y="338"/>
                </a:lnTo>
                <a:lnTo>
                  <a:pt x="138" y="301"/>
                </a:lnTo>
                <a:lnTo>
                  <a:pt x="208" y="301"/>
                </a:lnTo>
                <a:lnTo>
                  <a:pt x="277" y="338"/>
                </a:lnTo>
                <a:lnTo>
                  <a:pt x="380" y="338"/>
                </a:lnTo>
                <a:lnTo>
                  <a:pt x="449" y="338"/>
                </a:lnTo>
                <a:lnTo>
                  <a:pt x="518" y="376"/>
                </a:lnTo>
                <a:lnTo>
                  <a:pt x="552" y="376"/>
                </a:lnTo>
                <a:lnTo>
                  <a:pt x="518" y="415"/>
                </a:lnTo>
                <a:lnTo>
                  <a:pt x="415" y="415"/>
                </a:lnTo>
                <a:lnTo>
                  <a:pt x="310" y="451"/>
                </a:lnTo>
                <a:lnTo>
                  <a:pt x="208" y="415"/>
                </a:lnTo>
                <a:lnTo>
                  <a:pt x="138" y="451"/>
                </a:lnTo>
                <a:lnTo>
                  <a:pt x="104" y="415"/>
                </a:lnTo>
                <a:lnTo>
                  <a:pt x="34" y="415"/>
                </a:lnTo>
                <a:lnTo>
                  <a:pt x="34" y="490"/>
                </a:lnTo>
                <a:lnTo>
                  <a:pt x="104" y="527"/>
                </a:lnTo>
                <a:lnTo>
                  <a:pt x="104" y="565"/>
                </a:lnTo>
                <a:lnTo>
                  <a:pt x="173" y="565"/>
                </a:lnTo>
                <a:lnTo>
                  <a:pt x="208" y="565"/>
                </a:lnTo>
                <a:lnTo>
                  <a:pt x="242" y="602"/>
                </a:lnTo>
                <a:lnTo>
                  <a:pt x="208" y="679"/>
                </a:lnTo>
                <a:lnTo>
                  <a:pt x="242" y="679"/>
                </a:lnTo>
                <a:lnTo>
                  <a:pt x="277" y="679"/>
                </a:lnTo>
                <a:lnTo>
                  <a:pt x="484" y="679"/>
                </a:lnTo>
                <a:lnTo>
                  <a:pt x="586" y="640"/>
                </a:lnTo>
                <a:lnTo>
                  <a:pt x="689" y="640"/>
                </a:lnTo>
                <a:lnTo>
                  <a:pt x="725" y="602"/>
                </a:lnTo>
                <a:lnTo>
                  <a:pt x="794" y="602"/>
                </a:lnTo>
                <a:lnTo>
                  <a:pt x="829" y="565"/>
                </a:lnTo>
                <a:lnTo>
                  <a:pt x="863" y="565"/>
                </a:lnTo>
                <a:lnTo>
                  <a:pt x="863" y="527"/>
                </a:lnTo>
                <a:lnTo>
                  <a:pt x="897" y="527"/>
                </a:lnTo>
                <a:lnTo>
                  <a:pt x="897" y="602"/>
                </a:lnTo>
                <a:lnTo>
                  <a:pt x="932" y="602"/>
                </a:lnTo>
                <a:lnTo>
                  <a:pt x="1001" y="640"/>
                </a:lnTo>
                <a:lnTo>
                  <a:pt x="1035" y="640"/>
                </a:lnTo>
                <a:lnTo>
                  <a:pt x="1070" y="640"/>
                </a:lnTo>
                <a:lnTo>
                  <a:pt x="1070" y="602"/>
                </a:lnTo>
                <a:lnTo>
                  <a:pt x="1035" y="565"/>
                </a:lnTo>
                <a:lnTo>
                  <a:pt x="1001" y="527"/>
                </a:lnTo>
                <a:lnTo>
                  <a:pt x="1035" y="527"/>
                </a:lnTo>
                <a:lnTo>
                  <a:pt x="1070" y="527"/>
                </a:lnTo>
                <a:lnTo>
                  <a:pt x="1138" y="527"/>
                </a:lnTo>
                <a:lnTo>
                  <a:pt x="1138" y="490"/>
                </a:lnTo>
                <a:lnTo>
                  <a:pt x="1104" y="490"/>
                </a:lnTo>
                <a:lnTo>
                  <a:pt x="1070" y="451"/>
                </a:lnTo>
                <a:lnTo>
                  <a:pt x="1035" y="338"/>
                </a:lnTo>
                <a:lnTo>
                  <a:pt x="1001" y="226"/>
                </a:lnTo>
                <a:lnTo>
                  <a:pt x="1001" y="150"/>
                </a:lnTo>
                <a:lnTo>
                  <a:pt x="966" y="75"/>
                </a:lnTo>
                <a:lnTo>
                  <a:pt x="932" y="38"/>
                </a:lnTo>
                <a:lnTo>
                  <a:pt x="897" y="0"/>
                </a:lnTo>
                <a:lnTo>
                  <a:pt x="863" y="0"/>
                </a:lnTo>
                <a:lnTo>
                  <a:pt x="863" y="38"/>
                </a:lnTo>
                <a:lnTo>
                  <a:pt x="829" y="114"/>
                </a:lnTo>
                <a:lnTo>
                  <a:pt x="829" y="150"/>
                </a:lnTo>
                <a:lnTo>
                  <a:pt x="759" y="188"/>
                </a:lnTo>
                <a:lnTo>
                  <a:pt x="759" y="150"/>
                </a:lnTo>
                <a:lnTo>
                  <a:pt x="759" y="114"/>
                </a:lnTo>
                <a:lnTo>
                  <a:pt x="759" y="75"/>
                </a:lnTo>
                <a:lnTo>
                  <a:pt x="725" y="75"/>
                </a:lnTo>
                <a:lnTo>
                  <a:pt x="689" y="75"/>
                </a:lnTo>
                <a:lnTo>
                  <a:pt x="655" y="114"/>
                </a:lnTo>
                <a:lnTo>
                  <a:pt x="622" y="75"/>
                </a:lnTo>
                <a:lnTo>
                  <a:pt x="586" y="38"/>
                </a:lnTo>
                <a:lnTo>
                  <a:pt x="518" y="0"/>
                </a:lnTo>
                <a:lnTo>
                  <a:pt x="484" y="75"/>
                </a:lnTo>
                <a:lnTo>
                  <a:pt x="484" y="150"/>
                </a:lnTo>
                <a:lnTo>
                  <a:pt x="415" y="150"/>
                </a:lnTo>
                <a:lnTo>
                  <a:pt x="380" y="114"/>
                </a:lnTo>
                <a:lnTo>
                  <a:pt x="380" y="75"/>
                </a:lnTo>
                <a:lnTo>
                  <a:pt x="415" y="38"/>
                </a:lnTo>
                <a:lnTo>
                  <a:pt x="415" y="0"/>
                </a:lnTo>
                <a:lnTo>
                  <a:pt x="380" y="0"/>
                </a:lnTo>
              </a:path>
            </a:pathLst>
          </a:custGeom>
          <a:noFill/>
          <a:ln w="3600">
            <a:solidFill>
              <a:srgbClr val="000000"/>
            </a:solidFill>
            <a:round/>
            <a:headEnd/>
            <a:tailEnd/>
          </a:ln>
          <a:effectLst/>
        </p:spPr>
        <p:txBody>
          <a:bodyPr/>
          <a:lstStyle/>
          <a:p>
            <a:endParaRPr lang="es-ES_tradnl" sz="1633"/>
          </a:p>
        </p:txBody>
      </p:sp>
      <p:sp>
        <p:nvSpPr>
          <p:cNvPr id="11492" name="Freeform 228"/>
          <p:cNvSpPr>
            <a:spLocks noChangeArrowheads="1"/>
          </p:cNvSpPr>
          <p:nvPr/>
        </p:nvSpPr>
        <p:spPr bwMode="auto">
          <a:xfrm>
            <a:off x="8117973" y="626467"/>
            <a:ext cx="224664" cy="172818"/>
          </a:xfrm>
          <a:custGeom>
            <a:avLst/>
            <a:gdLst/>
            <a:ahLst/>
            <a:cxnLst>
              <a:cxn ang="0">
                <a:pos x="346" y="0"/>
              </a:cxn>
              <a:cxn ang="0">
                <a:pos x="276" y="38"/>
              </a:cxn>
              <a:cxn ang="0">
                <a:pos x="242" y="38"/>
              </a:cxn>
              <a:cxn ang="0">
                <a:pos x="208" y="75"/>
              </a:cxn>
              <a:cxn ang="0">
                <a:pos x="172" y="113"/>
              </a:cxn>
              <a:cxn ang="0">
                <a:pos x="139" y="151"/>
              </a:cxn>
              <a:cxn ang="0">
                <a:pos x="104" y="188"/>
              </a:cxn>
              <a:cxn ang="0">
                <a:pos x="104" y="227"/>
              </a:cxn>
              <a:cxn ang="0">
                <a:pos x="70" y="227"/>
              </a:cxn>
              <a:cxn ang="0">
                <a:pos x="34" y="263"/>
              </a:cxn>
              <a:cxn ang="0">
                <a:pos x="0" y="302"/>
              </a:cxn>
              <a:cxn ang="0">
                <a:pos x="0" y="338"/>
              </a:cxn>
              <a:cxn ang="0">
                <a:pos x="34" y="377"/>
              </a:cxn>
              <a:cxn ang="0">
                <a:pos x="34" y="490"/>
              </a:cxn>
              <a:cxn ang="0">
                <a:pos x="70" y="527"/>
              </a:cxn>
              <a:cxn ang="0">
                <a:pos x="104" y="490"/>
              </a:cxn>
              <a:cxn ang="0">
                <a:pos x="139" y="490"/>
              </a:cxn>
              <a:cxn ang="0">
                <a:pos x="139" y="452"/>
              </a:cxn>
              <a:cxn ang="0">
                <a:pos x="172" y="413"/>
              </a:cxn>
              <a:cxn ang="0">
                <a:pos x="242" y="413"/>
              </a:cxn>
              <a:cxn ang="0">
                <a:pos x="276" y="413"/>
              </a:cxn>
              <a:cxn ang="0">
                <a:pos x="276" y="377"/>
              </a:cxn>
              <a:cxn ang="0">
                <a:pos x="379" y="302"/>
              </a:cxn>
              <a:cxn ang="0">
                <a:pos x="414" y="263"/>
              </a:cxn>
              <a:cxn ang="0">
                <a:pos x="483" y="227"/>
              </a:cxn>
              <a:cxn ang="0">
                <a:pos x="587" y="188"/>
              </a:cxn>
              <a:cxn ang="0">
                <a:pos x="656" y="151"/>
              </a:cxn>
              <a:cxn ang="0">
                <a:pos x="689" y="113"/>
              </a:cxn>
              <a:cxn ang="0">
                <a:pos x="587" y="113"/>
              </a:cxn>
              <a:cxn ang="0">
                <a:pos x="517" y="113"/>
              </a:cxn>
              <a:cxn ang="0">
                <a:pos x="483" y="75"/>
              </a:cxn>
              <a:cxn ang="0">
                <a:pos x="414" y="38"/>
              </a:cxn>
              <a:cxn ang="0">
                <a:pos x="379" y="38"/>
              </a:cxn>
              <a:cxn ang="0">
                <a:pos x="346" y="0"/>
              </a:cxn>
            </a:cxnLst>
            <a:rect l="0" t="0" r="r" b="b"/>
            <a:pathLst>
              <a:path w="690" h="528">
                <a:moveTo>
                  <a:pt x="346" y="0"/>
                </a:moveTo>
                <a:lnTo>
                  <a:pt x="276" y="38"/>
                </a:lnTo>
                <a:lnTo>
                  <a:pt x="242" y="38"/>
                </a:lnTo>
                <a:lnTo>
                  <a:pt x="208" y="75"/>
                </a:lnTo>
                <a:lnTo>
                  <a:pt x="172" y="113"/>
                </a:lnTo>
                <a:lnTo>
                  <a:pt x="139" y="151"/>
                </a:lnTo>
                <a:lnTo>
                  <a:pt x="104" y="188"/>
                </a:lnTo>
                <a:lnTo>
                  <a:pt x="104" y="227"/>
                </a:lnTo>
                <a:lnTo>
                  <a:pt x="70" y="227"/>
                </a:lnTo>
                <a:lnTo>
                  <a:pt x="34" y="263"/>
                </a:lnTo>
                <a:lnTo>
                  <a:pt x="0" y="302"/>
                </a:lnTo>
                <a:lnTo>
                  <a:pt x="0" y="338"/>
                </a:lnTo>
                <a:lnTo>
                  <a:pt x="34" y="377"/>
                </a:lnTo>
                <a:lnTo>
                  <a:pt x="34" y="490"/>
                </a:lnTo>
                <a:lnTo>
                  <a:pt x="70" y="527"/>
                </a:lnTo>
                <a:lnTo>
                  <a:pt x="104" y="490"/>
                </a:lnTo>
                <a:lnTo>
                  <a:pt x="139" y="490"/>
                </a:lnTo>
                <a:lnTo>
                  <a:pt x="139" y="452"/>
                </a:lnTo>
                <a:lnTo>
                  <a:pt x="172" y="413"/>
                </a:lnTo>
                <a:lnTo>
                  <a:pt x="242" y="413"/>
                </a:lnTo>
                <a:lnTo>
                  <a:pt x="276" y="413"/>
                </a:lnTo>
                <a:lnTo>
                  <a:pt x="276" y="377"/>
                </a:lnTo>
                <a:lnTo>
                  <a:pt x="379" y="302"/>
                </a:lnTo>
                <a:lnTo>
                  <a:pt x="414" y="263"/>
                </a:lnTo>
                <a:lnTo>
                  <a:pt x="483" y="227"/>
                </a:lnTo>
                <a:lnTo>
                  <a:pt x="587" y="188"/>
                </a:lnTo>
                <a:lnTo>
                  <a:pt x="656" y="151"/>
                </a:lnTo>
                <a:lnTo>
                  <a:pt x="689" y="113"/>
                </a:lnTo>
                <a:lnTo>
                  <a:pt x="587" y="113"/>
                </a:lnTo>
                <a:lnTo>
                  <a:pt x="517" y="113"/>
                </a:lnTo>
                <a:lnTo>
                  <a:pt x="483" y="75"/>
                </a:lnTo>
                <a:lnTo>
                  <a:pt x="414" y="38"/>
                </a:lnTo>
                <a:lnTo>
                  <a:pt x="379" y="38"/>
                </a:lnTo>
                <a:lnTo>
                  <a:pt x="346" y="0"/>
                </a:lnTo>
              </a:path>
            </a:pathLst>
          </a:custGeom>
          <a:noFill/>
          <a:ln w="3600">
            <a:solidFill>
              <a:srgbClr val="000000"/>
            </a:solidFill>
            <a:round/>
            <a:headEnd/>
            <a:tailEnd/>
          </a:ln>
          <a:effectLst/>
        </p:spPr>
        <p:txBody>
          <a:bodyPr/>
          <a:lstStyle/>
          <a:p>
            <a:endParaRPr lang="es-ES_tradnl" sz="1633"/>
          </a:p>
        </p:txBody>
      </p:sp>
      <p:sp>
        <p:nvSpPr>
          <p:cNvPr id="11493" name="Freeform 229"/>
          <p:cNvSpPr>
            <a:spLocks noChangeArrowheads="1"/>
          </p:cNvSpPr>
          <p:nvPr/>
        </p:nvSpPr>
        <p:spPr bwMode="auto">
          <a:xfrm>
            <a:off x="8950383" y="1044111"/>
            <a:ext cx="158417" cy="123853"/>
          </a:xfrm>
          <a:custGeom>
            <a:avLst/>
            <a:gdLst/>
            <a:ahLst/>
            <a:cxnLst>
              <a:cxn ang="0">
                <a:pos x="69" y="76"/>
              </a:cxn>
              <a:cxn ang="0">
                <a:pos x="69" y="114"/>
              </a:cxn>
              <a:cxn ang="0">
                <a:pos x="69" y="189"/>
              </a:cxn>
              <a:cxn ang="0">
                <a:pos x="33" y="228"/>
              </a:cxn>
              <a:cxn ang="0">
                <a:pos x="0" y="339"/>
              </a:cxn>
              <a:cxn ang="0">
                <a:pos x="33" y="339"/>
              </a:cxn>
              <a:cxn ang="0">
                <a:pos x="69" y="302"/>
              </a:cxn>
              <a:cxn ang="0">
                <a:pos x="103" y="302"/>
              </a:cxn>
              <a:cxn ang="0">
                <a:pos x="103" y="378"/>
              </a:cxn>
              <a:cxn ang="0">
                <a:pos x="138" y="339"/>
              </a:cxn>
              <a:cxn ang="0">
                <a:pos x="171" y="339"/>
              </a:cxn>
              <a:cxn ang="0">
                <a:pos x="207" y="339"/>
              </a:cxn>
              <a:cxn ang="0">
                <a:pos x="241" y="264"/>
              </a:cxn>
              <a:cxn ang="0">
                <a:pos x="275" y="264"/>
              </a:cxn>
              <a:cxn ang="0">
                <a:pos x="309" y="228"/>
              </a:cxn>
              <a:cxn ang="0">
                <a:pos x="309" y="264"/>
              </a:cxn>
              <a:cxn ang="0">
                <a:pos x="309" y="302"/>
              </a:cxn>
              <a:cxn ang="0">
                <a:pos x="345" y="264"/>
              </a:cxn>
              <a:cxn ang="0">
                <a:pos x="379" y="264"/>
              </a:cxn>
              <a:cxn ang="0">
                <a:pos x="414" y="302"/>
              </a:cxn>
              <a:cxn ang="0">
                <a:pos x="449" y="302"/>
              </a:cxn>
              <a:cxn ang="0">
                <a:pos x="482" y="302"/>
              </a:cxn>
              <a:cxn ang="0">
                <a:pos x="482" y="264"/>
              </a:cxn>
              <a:cxn ang="0">
                <a:pos x="449" y="228"/>
              </a:cxn>
              <a:cxn ang="0">
                <a:pos x="414" y="228"/>
              </a:cxn>
              <a:cxn ang="0">
                <a:pos x="309" y="151"/>
              </a:cxn>
              <a:cxn ang="0">
                <a:pos x="275" y="114"/>
              </a:cxn>
              <a:cxn ang="0">
                <a:pos x="241" y="114"/>
              </a:cxn>
              <a:cxn ang="0">
                <a:pos x="207" y="76"/>
              </a:cxn>
              <a:cxn ang="0">
                <a:pos x="171" y="76"/>
              </a:cxn>
              <a:cxn ang="0">
                <a:pos x="171" y="39"/>
              </a:cxn>
              <a:cxn ang="0">
                <a:pos x="171" y="0"/>
              </a:cxn>
              <a:cxn ang="0">
                <a:pos x="103" y="39"/>
              </a:cxn>
              <a:cxn ang="0">
                <a:pos x="69" y="76"/>
              </a:cxn>
            </a:cxnLst>
            <a:rect l="0" t="0" r="r" b="b"/>
            <a:pathLst>
              <a:path w="483" h="379">
                <a:moveTo>
                  <a:pt x="69" y="76"/>
                </a:moveTo>
                <a:lnTo>
                  <a:pt x="69" y="114"/>
                </a:lnTo>
                <a:lnTo>
                  <a:pt x="69" y="189"/>
                </a:lnTo>
                <a:lnTo>
                  <a:pt x="33" y="228"/>
                </a:lnTo>
                <a:lnTo>
                  <a:pt x="0" y="339"/>
                </a:lnTo>
                <a:lnTo>
                  <a:pt x="33" y="339"/>
                </a:lnTo>
                <a:lnTo>
                  <a:pt x="69" y="302"/>
                </a:lnTo>
                <a:lnTo>
                  <a:pt x="103" y="302"/>
                </a:lnTo>
                <a:lnTo>
                  <a:pt x="103" y="378"/>
                </a:lnTo>
                <a:lnTo>
                  <a:pt x="138" y="339"/>
                </a:lnTo>
                <a:lnTo>
                  <a:pt x="171" y="339"/>
                </a:lnTo>
                <a:lnTo>
                  <a:pt x="207" y="339"/>
                </a:lnTo>
                <a:lnTo>
                  <a:pt x="241" y="264"/>
                </a:lnTo>
                <a:lnTo>
                  <a:pt x="275" y="264"/>
                </a:lnTo>
                <a:lnTo>
                  <a:pt x="309" y="228"/>
                </a:lnTo>
                <a:lnTo>
                  <a:pt x="309" y="264"/>
                </a:lnTo>
                <a:lnTo>
                  <a:pt x="309" y="302"/>
                </a:lnTo>
                <a:lnTo>
                  <a:pt x="345" y="264"/>
                </a:lnTo>
                <a:lnTo>
                  <a:pt x="379" y="264"/>
                </a:lnTo>
                <a:lnTo>
                  <a:pt x="414" y="302"/>
                </a:lnTo>
                <a:lnTo>
                  <a:pt x="449" y="302"/>
                </a:lnTo>
                <a:lnTo>
                  <a:pt x="482" y="302"/>
                </a:lnTo>
                <a:lnTo>
                  <a:pt x="482" y="264"/>
                </a:lnTo>
                <a:lnTo>
                  <a:pt x="449" y="228"/>
                </a:lnTo>
                <a:lnTo>
                  <a:pt x="414" y="228"/>
                </a:lnTo>
                <a:lnTo>
                  <a:pt x="309" y="151"/>
                </a:lnTo>
                <a:lnTo>
                  <a:pt x="275" y="114"/>
                </a:lnTo>
                <a:lnTo>
                  <a:pt x="241" y="114"/>
                </a:lnTo>
                <a:lnTo>
                  <a:pt x="207" y="76"/>
                </a:lnTo>
                <a:lnTo>
                  <a:pt x="171" y="76"/>
                </a:lnTo>
                <a:lnTo>
                  <a:pt x="171" y="39"/>
                </a:lnTo>
                <a:lnTo>
                  <a:pt x="171" y="0"/>
                </a:lnTo>
                <a:lnTo>
                  <a:pt x="103" y="39"/>
                </a:lnTo>
                <a:lnTo>
                  <a:pt x="69" y="76"/>
                </a:lnTo>
              </a:path>
            </a:pathLst>
          </a:custGeom>
          <a:noFill/>
          <a:ln w="3600">
            <a:solidFill>
              <a:srgbClr val="000000"/>
            </a:solidFill>
            <a:round/>
            <a:headEnd/>
            <a:tailEnd/>
          </a:ln>
          <a:effectLst/>
        </p:spPr>
        <p:txBody>
          <a:bodyPr/>
          <a:lstStyle/>
          <a:p>
            <a:endParaRPr lang="es-ES_tradnl" sz="1633"/>
          </a:p>
        </p:txBody>
      </p:sp>
      <p:sp>
        <p:nvSpPr>
          <p:cNvPr id="11494" name="Freeform 230"/>
          <p:cNvSpPr>
            <a:spLocks noChangeArrowheads="1"/>
          </p:cNvSpPr>
          <p:nvPr/>
        </p:nvSpPr>
        <p:spPr bwMode="auto">
          <a:xfrm>
            <a:off x="9637335" y="1647534"/>
            <a:ext cx="146895" cy="208822"/>
          </a:xfrm>
          <a:custGeom>
            <a:avLst/>
            <a:gdLst/>
            <a:ahLst/>
            <a:cxnLst>
              <a:cxn ang="0">
                <a:pos x="242" y="0"/>
              </a:cxn>
              <a:cxn ang="0">
                <a:pos x="207" y="38"/>
              </a:cxn>
              <a:cxn ang="0">
                <a:pos x="172" y="114"/>
              </a:cxn>
              <a:cxn ang="0">
                <a:pos x="138" y="188"/>
              </a:cxn>
              <a:cxn ang="0">
                <a:pos x="70" y="338"/>
              </a:cxn>
              <a:cxn ang="0">
                <a:pos x="34" y="377"/>
              </a:cxn>
              <a:cxn ang="0">
                <a:pos x="0" y="415"/>
              </a:cxn>
              <a:cxn ang="0">
                <a:pos x="34" y="452"/>
              </a:cxn>
              <a:cxn ang="0">
                <a:pos x="0" y="490"/>
              </a:cxn>
              <a:cxn ang="0">
                <a:pos x="0" y="565"/>
              </a:cxn>
              <a:cxn ang="0">
                <a:pos x="34" y="527"/>
              </a:cxn>
              <a:cxn ang="0">
                <a:pos x="70" y="527"/>
              </a:cxn>
              <a:cxn ang="0">
                <a:pos x="104" y="527"/>
              </a:cxn>
              <a:cxn ang="0">
                <a:pos x="172" y="565"/>
              </a:cxn>
              <a:cxn ang="0">
                <a:pos x="242" y="527"/>
              </a:cxn>
              <a:cxn ang="0">
                <a:pos x="275" y="527"/>
              </a:cxn>
              <a:cxn ang="0">
                <a:pos x="242" y="565"/>
              </a:cxn>
              <a:cxn ang="0">
                <a:pos x="207" y="640"/>
              </a:cxn>
              <a:cxn ang="0">
                <a:pos x="242" y="640"/>
              </a:cxn>
              <a:cxn ang="0">
                <a:pos x="310" y="565"/>
              </a:cxn>
              <a:cxn ang="0">
                <a:pos x="345" y="527"/>
              </a:cxn>
              <a:cxn ang="0">
                <a:pos x="345" y="602"/>
              </a:cxn>
              <a:cxn ang="0">
                <a:pos x="345" y="640"/>
              </a:cxn>
              <a:cxn ang="0">
                <a:pos x="379" y="640"/>
              </a:cxn>
              <a:cxn ang="0">
                <a:pos x="379" y="602"/>
              </a:cxn>
              <a:cxn ang="0">
                <a:pos x="414" y="640"/>
              </a:cxn>
              <a:cxn ang="0">
                <a:pos x="449" y="602"/>
              </a:cxn>
              <a:cxn ang="0">
                <a:pos x="449" y="565"/>
              </a:cxn>
              <a:cxn ang="0">
                <a:pos x="449" y="527"/>
              </a:cxn>
              <a:cxn ang="0">
                <a:pos x="449" y="490"/>
              </a:cxn>
              <a:cxn ang="0">
                <a:pos x="414" y="527"/>
              </a:cxn>
              <a:cxn ang="0">
                <a:pos x="379" y="490"/>
              </a:cxn>
              <a:cxn ang="0">
                <a:pos x="379" y="452"/>
              </a:cxn>
              <a:cxn ang="0">
                <a:pos x="414" y="452"/>
              </a:cxn>
              <a:cxn ang="0">
                <a:pos x="414" y="415"/>
              </a:cxn>
              <a:cxn ang="0">
                <a:pos x="414" y="377"/>
              </a:cxn>
              <a:cxn ang="0">
                <a:pos x="379" y="377"/>
              </a:cxn>
              <a:cxn ang="0">
                <a:pos x="379" y="302"/>
              </a:cxn>
              <a:cxn ang="0">
                <a:pos x="345" y="302"/>
              </a:cxn>
              <a:cxn ang="0">
                <a:pos x="310" y="338"/>
              </a:cxn>
              <a:cxn ang="0">
                <a:pos x="275" y="302"/>
              </a:cxn>
              <a:cxn ang="0">
                <a:pos x="275" y="264"/>
              </a:cxn>
              <a:cxn ang="0">
                <a:pos x="275" y="227"/>
              </a:cxn>
              <a:cxn ang="0">
                <a:pos x="242" y="227"/>
              </a:cxn>
              <a:cxn ang="0">
                <a:pos x="207" y="264"/>
              </a:cxn>
              <a:cxn ang="0">
                <a:pos x="172" y="264"/>
              </a:cxn>
              <a:cxn ang="0">
                <a:pos x="172" y="188"/>
              </a:cxn>
              <a:cxn ang="0">
                <a:pos x="207" y="150"/>
              </a:cxn>
              <a:cxn ang="0">
                <a:pos x="242" y="114"/>
              </a:cxn>
              <a:cxn ang="0">
                <a:pos x="242" y="38"/>
              </a:cxn>
              <a:cxn ang="0">
                <a:pos x="275" y="38"/>
              </a:cxn>
              <a:cxn ang="0">
                <a:pos x="275" y="0"/>
              </a:cxn>
              <a:cxn ang="0">
                <a:pos x="242" y="0"/>
              </a:cxn>
            </a:cxnLst>
            <a:rect l="0" t="0" r="r" b="b"/>
            <a:pathLst>
              <a:path w="450" h="641">
                <a:moveTo>
                  <a:pt x="242" y="0"/>
                </a:moveTo>
                <a:lnTo>
                  <a:pt x="207" y="38"/>
                </a:lnTo>
                <a:lnTo>
                  <a:pt x="172" y="114"/>
                </a:lnTo>
                <a:lnTo>
                  <a:pt x="138" y="188"/>
                </a:lnTo>
                <a:lnTo>
                  <a:pt x="70" y="338"/>
                </a:lnTo>
                <a:lnTo>
                  <a:pt x="34" y="377"/>
                </a:lnTo>
                <a:lnTo>
                  <a:pt x="0" y="415"/>
                </a:lnTo>
                <a:lnTo>
                  <a:pt x="34" y="452"/>
                </a:lnTo>
                <a:lnTo>
                  <a:pt x="0" y="490"/>
                </a:lnTo>
                <a:lnTo>
                  <a:pt x="0" y="565"/>
                </a:lnTo>
                <a:lnTo>
                  <a:pt x="34" y="527"/>
                </a:lnTo>
                <a:lnTo>
                  <a:pt x="70" y="527"/>
                </a:lnTo>
                <a:lnTo>
                  <a:pt x="104" y="527"/>
                </a:lnTo>
                <a:lnTo>
                  <a:pt x="172" y="565"/>
                </a:lnTo>
                <a:lnTo>
                  <a:pt x="242" y="527"/>
                </a:lnTo>
                <a:lnTo>
                  <a:pt x="275" y="527"/>
                </a:lnTo>
                <a:lnTo>
                  <a:pt x="242" y="565"/>
                </a:lnTo>
                <a:lnTo>
                  <a:pt x="207" y="640"/>
                </a:lnTo>
                <a:lnTo>
                  <a:pt x="242" y="640"/>
                </a:lnTo>
                <a:lnTo>
                  <a:pt x="310" y="565"/>
                </a:lnTo>
                <a:lnTo>
                  <a:pt x="345" y="527"/>
                </a:lnTo>
                <a:lnTo>
                  <a:pt x="345" y="602"/>
                </a:lnTo>
                <a:lnTo>
                  <a:pt x="345" y="640"/>
                </a:lnTo>
                <a:lnTo>
                  <a:pt x="379" y="640"/>
                </a:lnTo>
                <a:lnTo>
                  <a:pt x="379" y="602"/>
                </a:lnTo>
                <a:lnTo>
                  <a:pt x="414" y="640"/>
                </a:lnTo>
                <a:lnTo>
                  <a:pt x="449" y="602"/>
                </a:lnTo>
                <a:lnTo>
                  <a:pt x="449" y="565"/>
                </a:lnTo>
                <a:lnTo>
                  <a:pt x="449" y="527"/>
                </a:lnTo>
                <a:lnTo>
                  <a:pt x="449" y="490"/>
                </a:lnTo>
                <a:lnTo>
                  <a:pt x="414" y="527"/>
                </a:lnTo>
                <a:lnTo>
                  <a:pt x="379" y="490"/>
                </a:lnTo>
                <a:lnTo>
                  <a:pt x="379" y="452"/>
                </a:lnTo>
                <a:lnTo>
                  <a:pt x="414" y="452"/>
                </a:lnTo>
                <a:lnTo>
                  <a:pt x="414" y="415"/>
                </a:lnTo>
                <a:lnTo>
                  <a:pt x="414" y="377"/>
                </a:lnTo>
                <a:lnTo>
                  <a:pt x="379" y="377"/>
                </a:lnTo>
                <a:lnTo>
                  <a:pt x="379" y="302"/>
                </a:lnTo>
                <a:lnTo>
                  <a:pt x="345" y="302"/>
                </a:lnTo>
                <a:lnTo>
                  <a:pt x="310" y="338"/>
                </a:lnTo>
                <a:lnTo>
                  <a:pt x="275" y="302"/>
                </a:lnTo>
                <a:lnTo>
                  <a:pt x="275" y="264"/>
                </a:lnTo>
                <a:lnTo>
                  <a:pt x="275" y="227"/>
                </a:lnTo>
                <a:lnTo>
                  <a:pt x="242" y="227"/>
                </a:lnTo>
                <a:lnTo>
                  <a:pt x="207" y="264"/>
                </a:lnTo>
                <a:lnTo>
                  <a:pt x="172" y="264"/>
                </a:lnTo>
                <a:lnTo>
                  <a:pt x="172" y="188"/>
                </a:lnTo>
                <a:lnTo>
                  <a:pt x="207" y="150"/>
                </a:lnTo>
                <a:lnTo>
                  <a:pt x="242" y="114"/>
                </a:lnTo>
                <a:lnTo>
                  <a:pt x="242" y="38"/>
                </a:lnTo>
                <a:lnTo>
                  <a:pt x="275" y="38"/>
                </a:lnTo>
                <a:lnTo>
                  <a:pt x="275" y="0"/>
                </a:lnTo>
                <a:lnTo>
                  <a:pt x="242" y="0"/>
                </a:lnTo>
              </a:path>
            </a:pathLst>
          </a:custGeom>
          <a:noFill/>
          <a:ln w="3600">
            <a:solidFill>
              <a:srgbClr val="000000"/>
            </a:solidFill>
            <a:round/>
            <a:headEnd/>
            <a:tailEnd/>
          </a:ln>
          <a:effectLst/>
        </p:spPr>
        <p:txBody>
          <a:bodyPr/>
          <a:lstStyle/>
          <a:p>
            <a:endParaRPr lang="es-ES_tradnl" sz="1633"/>
          </a:p>
        </p:txBody>
      </p:sp>
      <p:sp>
        <p:nvSpPr>
          <p:cNvPr id="11495" name="Freeform 231"/>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6" name="Freeform 232"/>
          <p:cNvSpPr>
            <a:spLocks noChangeArrowheads="1"/>
          </p:cNvSpPr>
          <p:nvPr/>
        </p:nvSpPr>
        <p:spPr bwMode="auto">
          <a:xfrm>
            <a:off x="8218784" y="2347448"/>
            <a:ext cx="743118" cy="590462"/>
          </a:xfrm>
          <a:custGeom>
            <a:avLst/>
            <a:gdLst/>
            <a:ahLst/>
            <a:cxnLst>
              <a:cxn ang="0">
                <a:pos x="1413" y="903"/>
              </a:cxn>
              <a:cxn ang="0">
                <a:pos x="1450" y="1167"/>
              </a:cxn>
              <a:cxn ang="0">
                <a:pos x="1552" y="1393"/>
              </a:cxn>
              <a:cxn ang="0">
                <a:pos x="1689" y="1543"/>
              </a:cxn>
              <a:cxn ang="0">
                <a:pos x="1793" y="1505"/>
              </a:cxn>
              <a:cxn ang="0">
                <a:pos x="1931" y="1430"/>
              </a:cxn>
              <a:cxn ang="0">
                <a:pos x="1965" y="1280"/>
              </a:cxn>
              <a:cxn ang="0">
                <a:pos x="2068" y="1242"/>
              </a:cxn>
              <a:cxn ang="0">
                <a:pos x="2275" y="1205"/>
              </a:cxn>
              <a:cxn ang="0">
                <a:pos x="2242" y="1318"/>
              </a:cxn>
              <a:cxn ang="0">
                <a:pos x="2208" y="1468"/>
              </a:cxn>
              <a:cxn ang="0">
                <a:pos x="2172" y="1505"/>
              </a:cxn>
              <a:cxn ang="0">
                <a:pos x="2105" y="1543"/>
              </a:cxn>
              <a:cxn ang="0">
                <a:pos x="1965" y="1582"/>
              </a:cxn>
              <a:cxn ang="0">
                <a:pos x="1931" y="1618"/>
              </a:cxn>
              <a:cxn ang="0">
                <a:pos x="1931" y="1732"/>
              </a:cxn>
              <a:cxn ang="0">
                <a:pos x="1828" y="1770"/>
              </a:cxn>
              <a:cxn ang="0">
                <a:pos x="1689" y="1770"/>
              </a:cxn>
              <a:cxn ang="0">
                <a:pos x="1346" y="1693"/>
              </a:cxn>
              <a:cxn ang="0">
                <a:pos x="1241" y="1656"/>
              </a:cxn>
              <a:cxn ang="0">
                <a:pos x="1138" y="1582"/>
              </a:cxn>
              <a:cxn ang="0">
                <a:pos x="1034" y="1505"/>
              </a:cxn>
              <a:cxn ang="0">
                <a:pos x="897" y="1393"/>
              </a:cxn>
              <a:cxn ang="0">
                <a:pos x="828" y="1205"/>
              </a:cxn>
              <a:cxn ang="0">
                <a:pos x="793" y="1053"/>
              </a:cxn>
              <a:cxn ang="0">
                <a:pos x="586" y="828"/>
              </a:cxn>
              <a:cxn ang="0">
                <a:pos x="552" y="678"/>
              </a:cxn>
              <a:cxn ang="0">
                <a:pos x="449" y="490"/>
              </a:cxn>
              <a:cxn ang="0">
                <a:pos x="276" y="187"/>
              </a:cxn>
              <a:cxn ang="0">
                <a:pos x="138" y="113"/>
              </a:cxn>
              <a:cxn ang="0">
                <a:pos x="172" y="263"/>
              </a:cxn>
              <a:cxn ang="0">
                <a:pos x="346" y="601"/>
              </a:cxn>
              <a:cxn ang="0">
                <a:pos x="449" y="865"/>
              </a:cxn>
              <a:cxn ang="0">
                <a:pos x="552" y="978"/>
              </a:cxn>
              <a:cxn ang="0">
                <a:pos x="414" y="942"/>
              </a:cxn>
              <a:cxn ang="0">
                <a:pos x="346" y="828"/>
              </a:cxn>
              <a:cxn ang="0">
                <a:pos x="242" y="678"/>
              </a:cxn>
              <a:cxn ang="0">
                <a:pos x="206" y="527"/>
              </a:cxn>
              <a:cxn ang="0">
                <a:pos x="69" y="301"/>
              </a:cxn>
              <a:cxn ang="0">
                <a:pos x="206" y="37"/>
              </a:cxn>
              <a:cxn ang="0">
                <a:pos x="621" y="113"/>
              </a:cxn>
              <a:cxn ang="0">
                <a:pos x="793" y="150"/>
              </a:cxn>
              <a:cxn ang="0">
                <a:pos x="897" y="227"/>
              </a:cxn>
              <a:cxn ang="0">
                <a:pos x="965" y="377"/>
              </a:cxn>
              <a:cxn ang="0">
                <a:pos x="1034" y="338"/>
              </a:cxn>
              <a:cxn ang="0">
                <a:pos x="1172" y="377"/>
              </a:cxn>
              <a:cxn ang="0">
                <a:pos x="1241" y="565"/>
              </a:cxn>
              <a:cxn ang="0">
                <a:pos x="1413" y="715"/>
              </a:cxn>
            </a:cxnLst>
            <a:rect l="0" t="0" r="r" b="b"/>
            <a:pathLst>
              <a:path w="2276" h="1807">
                <a:moveTo>
                  <a:pt x="1450" y="753"/>
                </a:moveTo>
                <a:lnTo>
                  <a:pt x="1450" y="828"/>
                </a:lnTo>
                <a:lnTo>
                  <a:pt x="1413" y="903"/>
                </a:lnTo>
                <a:lnTo>
                  <a:pt x="1413" y="978"/>
                </a:lnTo>
                <a:lnTo>
                  <a:pt x="1450" y="1053"/>
                </a:lnTo>
                <a:lnTo>
                  <a:pt x="1450" y="1167"/>
                </a:lnTo>
                <a:lnTo>
                  <a:pt x="1483" y="1205"/>
                </a:lnTo>
                <a:lnTo>
                  <a:pt x="1517" y="1318"/>
                </a:lnTo>
                <a:lnTo>
                  <a:pt x="1552" y="1393"/>
                </a:lnTo>
                <a:lnTo>
                  <a:pt x="1587" y="1468"/>
                </a:lnTo>
                <a:lnTo>
                  <a:pt x="1656" y="1505"/>
                </a:lnTo>
                <a:lnTo>
                  <a:pt x="1689" y="1543"/>
                </a:lnTo>
                <a:lnTo>
                  <a:pt x="1725" y="1543"/>
                </a:lnTo>
                <a:lnTo>
                  <a:pt x="1758" y="1505"/>
                </a:lnTo>
                <a:lnTo>
                  <a:pt x="1793" y="1505"/>
                </a:lnTo>
                <a:lnTo>
                  <a:pt x="1862" y="1505"/>
                </a:lnTo>
                <a:lnTo>
                  <a:pt x="1896" y="1505"/>
                </a:lnTo>
                <a:lnTo>
                  <a:pt x="1931" y="1430"/>
                </a:lnTo>
                <a:lnTo>
                  <a:pt x="1931" y="1393"/>
                </a:lnTo>
                <a:lnTo>
                  <a:pt x="1931" y="1355"/>
                </a:lnTo>
                <a:lnTo>
                  <a:pt x="1965" y="1280"/>
                </a:lnTo>
                <a:lnTo>
                  <a:pt x="2001" y="1242"/>
                </a:lnTo>
                <a:lnTo>
                  <a:pt x="2035" y="1205"/>
                </a:lnTo>
                <a:lnTo>
                  <a:pt x="2068" y="1242"/>
                </a:lnTo>
                <a:lnTo>
                  <a:pt x="2105" y="1205"/>
                </a:lnTo>
                <a:lnTo>
                  <a:pt x="2208" y="1205"/>
                </a:lnTo>
                <a:lnTo>
                  <a:pt x="2275" y="1205"/>
                </a:lnTo>
                <a:lnTo>
                  <a:pt x="2275" y="1242"/>
                </a:lnTo>
                <a:lnTo>
                  <a:pt x="2275" y="1280"/>
                </a:lnTo>
                <a:lnTo>
                  <a:pt x="2242" y="1318"/>
                </a:lnTo>
                <a:lnTo>
                  <a:pt x="2242" y="1355"/>
                </a:lnTo>
                <a:lnTo>
                  <a:pt x="2242" y="1393"/>
                </a:lnTo>
                <a:lnTo>
                  <a:pt x="2208" y="1468"/>
                </a:lnTo>
                <a:lnTo>
                  <a:pt x="2208" y="1505"/>
                </a:lnTo>
                <a:lnTo>
                  <a:pt x="2172" y="1468"/>
                </a:lnTo>
                <a:lnTo>
                  <a:pt x="2172" y="1505"/>
                </a:lnTo>
                <a:lnTo>
                  <a:pt x="2138" y="1468"/>
                </a:lnTo>
                <a:lnTo>
                  <a:pt x="2105" y="1505"/>
                </a:lnTo>
                <a:lnTo>
                  <a:pt x="2105" y="1543"/>
                </a:lnTo>
                <a:lnTo>
                  <a:pt x="2068" y="1543"/>
                </a:lnTo>
                <a:lnTo>
                  <a:pt x="2035" y="1582"/>
                </a:lnTo>
                <a:lnTo>
                  <a:pt x="1965" y="1582"/>
                </a:lnTo>
                <a:lnTo>
                  <a:pt x="1931" y="1582"/>
                </a:lnTo>
                <a:lnTo>
                  <a:pt x="1896" y="1618"/>
                </a:lnTo>
                <a:lnTo>
                  <a:pt x="1931" y="1618"/>
                </a:lnTo>
                <a:lnTo>
                  <a:pt x="1896" y="1656"/>
                </a:lnTo>
                <a:lnTo>
                  <a:pt x="1931" y="1693"/>
                </a:lnTo>
                <a:lnTo>
                  <a:pt x="1931" y="1732"/>
                </a:lnTo>
                <a:lnTo>
                  <a:pt x="1896" y="1732"/>
                </a:lnTo>
                <a:lnTo>
                  <a:pt x="1862" y="1732"/>
                </a:lnTo>
                <a:lnTo>
                  <a:pt x="1828" y="1770"/>
                </a:lnTo>
                <a:lnTo>
                  <a:pt x="1793" y="1806"/>
                </a:lnTo>
                <a:lnTo>
                  <a:pt x="1758" y="1770"/>
                </a:lnTo>
                <a:lnTo>
                  <a:pt x="1689" y="1770"/>
                </a:lnTo>
                <a:lnTo>
                  <a:pt x="1517" y="1770"/>
                </a:lnTo>
                <a:lnTo>
                  <a:pt x="1450" y="1770"/>
                </a:lnTo>
                <a:lnTo>
                  <a:pt x="1346" y="1693"/>
                </a:lnTo>
                <a:lnTo>
                  <a:pt x="1276" y="1693"/>
                </a:lnTo>
                <a:lnTo>
                  <a:pt x="1241" y="1693"/>
                </a:lnTo>
                <a:lnTo>
                  <a:pt x="1241" y="1656"/>
                </a:lnTo>
                <a:lnTo>
                  <a:pt x="1207" y="1618"/>
                </a:lnTo>
                <a:lnTo>
                  <a:pt x="1172" y="1618"/>
                </a:lnTo>
                <a:lnTo>
                  <a:pt x="1138" y="1582"/>
                </a:lnTo>
                <a:lnTo>
                  <a:pt x="1070" y="1543"/>
                </a:lnTo>
                <a:lnTo>
                  <a:pt x="1034" y="1543"/>
                </a:lnTo>
                <a:lnTo>
                  <a:pt x="1034" y="1505"/>
                </a:lnTo>
                <a:lnTo>
                  <a:pt x="965" y="1468"/>
                </a:lnTo>
                <a:lnTo>
                  <a:pt x="931" y="1430"/>
                </a:lnTo>
                <a:lnTo>
                  <a:pt x="897" y="1393"/>
                </a:lnTo>
                <a:lnTo>
                  <a:pt x="828" y="1280"/>
                </a:lnTo>
                <a:lnTo>
                  <a:pt x="828" y="1242"/>
                </a:lnTo>
                <a:lnTo>
                  <a:pt x="828" y="1205"/>
                </a:lnTo>
                <a:lnTo>
                  <a:pt x="862" y="1167"/>
                </a:lnTo>
                <a:lnTo>
                  <a:pt x="828" y="1129"/>
                </a:lnTo>
                <a:lnTo>
                  <a:pt x="793" y="1053"/>
                </a:lnTo>
                <a:lnTo>
                  <a:pt x="689" y="903"/>
                </a:lnTo>
                <a:lnTo>
                  <a:pt x="621" y="828"/>
                </a:lnTo>
                <a:lnTo>
                  <a:pt x="586" y="828"/>
                </a:lnTo>
                <a:lnTo>
                  <a:pt x="586" y="791"/>
                </a:lnTo>
                <a:lnTo>
                  <a:pt x="586" y="715"/>
                </a:lnTo>
                <a:lnTo>
                  <a:pt x="552" y="678"/>
                </a:lnTo>
                <a:lnTo>
                  <a:pt x="517" y="641"/>
                </a:lnTo>
                <a:lnTo>
                  <a:pt x="483" y="565"/>
                </a:lnTo>
                <a:lnTo>
                  <a:pt x="449" y="490"/>
                </a:lnTo>
                <a:lnTo>
                  <a:pt x="346" y="338"/>
                </a:lnTo>
                <a:lnTo>
                  <a:pt x="309" y="227"/>
                </a:lnTo>
                <a:lnTo>
                  <a:pt x="276" y="187"/>
                </a:lnTo>
                <a:lnTo>
                  <a:pt x="206" y="150"/>
                </a:lnTo>
                <a:lnTo>
                  <a:pt x="172" y="113"/>
                </a:lnTo>
                <a:lnTo>
                  <a:pt x="138" y="113"/>
                </a:lnTo>
                <a:lnTo>
                  <a:pt x="138" y="150"/>
                </a:lnTo>
                <a:lnTo>
                  <a:pt x="172" y="187"/>
                </a:lnTo>
                <a:lnTo>
                  <a:pt x="172" y="263"/>
                </a:lnTo>
                <a:lnTo>
                  <a:pt x="172" y="301"/>
                </a:lnTo>
                <a:lnTo>
                  <a:pt x="242" y="413"/>
                </a:lnTo>
                <a:lnTo>
                  <a:pt x="346" y="601"/>
                </a:lnTo>
                <a:lnTo>
                  <a:pt x="379" y="678"/>
                </a:lnTo>
                <a:lnTo>
                  <a:pt x="414" y="791"/>
                </a:lnTo>
                <a:lnTo>
                  <a:pt x="449" y="865"/>
                </a:lnTo>
                <a:lnTo>
                  <a:pt x="483" y="903"/>
                </a:lnTo>
                <a:lnTo>
                  <a:pt x="552" y="903"/>
                </a:lnTo>
                <a:lnTo>
                  <a:pt x="552" y="978"/>
                </a:lnTo>
                <a:lnTo>
                  <a:pt x="552" y="1016"/>
                </a:lnTo>
                <a:lnTo>
                  <a:pt x="483" y="978"/>
                </a:lnTo>
                <a:lnTo>
                  <a:pt x="414" y="942"/>
                </a:lnTo>
                <a:lnTo>
                  <a:pt x="379" y="903"/>
                </a:lnTo>
                <a:lnTo>
                  <a:pt x="346" y="903"/>
                </a:lnTo>
                <a:lnTo>
                  <a:pt x="346" y="828"/>
                </a:lnTo>
                <a:lnTo>
                  <a:pt x="346" y="791"/>
                </a:lnTo>
                <a:lnTo>
                  <a:pt x="309" y="715"/>
                </a:lnTo>
                <a:lnTo>
                  <a:pt x="242" y="678"/>
                </a:lnTo>
                <a:lnTo>
                  <a:pt x="206" y="601"/>
                </a:lnTo>
                <a:lnTo>
                  <a:pt x="138" y="565"/>
                </a:lnTo>
                <a:lnTo>
                  <a:pt x="206" y="527"/>
                </a:lnTo>
                <a:lnTo>
                  <a:pt x="138" y="413"/>
                </a:lnTo>
                <a:lnTo>
                  <a:pt x="103" y="377"/>
                </a:lnTo>
                <a:lnTo>
                  <a:pt x="69" y="301"/>
                </a:lnTo>
                <a:lnTo>
                  <a:pt x="0" y="37"/>
                </a:lnTo>
                <a:lnTo>
                  <a:pt x="206" y="0"/>
                </a:lnTo>
                <a:lnTo>
                  <a:pt x="206" y="37"/>
                </a:lnTo>
                <a:lnTo>
                  <a:pt x="242" y="37"/>
                </a:lnTo>
                <a:lnTo>
                  <a:pt x="621" y="150"/>
                </a:lnTo>
                <a:lnTo>
                  <a:pt x="621" y="113"/>
                </a:lnTo>
                <a:lnTo>
                  <a:pt x="654" y="113"/>
                </a:lnTo>
                <a:lnTo>
                  <a:pt x="689" y="150"/>
                </a:lnTo>
                <a:lnTo>
                  <a:pt x="793" y="150"/>
                </a:lnTo>
                <a:lnTo>
                  <a:pt x="828" y="187"/>
                </a:lnTo>
                <a:lnTo>
                  <a:pt x="862" y="227"/>
                </a:lnTo>
                <a:lnTo>
                  <a:pt x="897" y="227"/>
                </a:lnTo>
                <a:lnTo>
                  <a:pt x="897" y="263"/>
                </a:lnTo>
                <a:lnTo>
                  <a:pt x="931" y="338"/>
                </a:lnTo>
                <a:lnTo>
                  <a:pt x="965" y="377"/>
                </a:lnTo>
                <a:lnTo>
                  <a:pt x="1001" y="377"/>
                </a:lnTo>
                <a:lnTo>
                  <a:pt x="1034" y="377"/>
                </a:lnTo>
                <a:lnTo>
                  <a:pt x="1034" y="338"/>
                </a:lnTo>
                <a:lnTo>
                  <a:pt x="1104" y="338"/>
                </a:lnTo>
                <a:lnTo>
                  <a:pt x="1138" y="338"/>
                </a:lnTo>
                <a:lnTo>
                  <a:pt x="1172" y="377"/>
                </a:lnTo>
                <a:lnTo>
                  <a:pt x="1241" y="490"/>
                </a:lnTo>
                <a:lnTo>
                  <a:pt x="1241" y="527"/>
                </a:lnTo>
                <a:lnTo>
                  <a:pt x="1241" y="565"/>
                </a:lnTo>
                <a:lnTo>
                  <a:pt x="1276" y="641"/>
                </a:lnTo>
                <a:lnTo>
                  <a:pt x="1346" y="678"/>
                </a:lnTo>
                <a:lnTo>
                  <a:pt x="1413" y="715"/>
                </a:lnTo>
                <a:lnTo>
                  <a:pt x="1450" y="753"/>
                </a:lnTo>
              </a:path>
            </a:pathLst>
          </a:custGeom>
          <a:noFill/>
          <a:ln w="3600">
            <a:solidFill>
              <a:srgbClr val="000000"/>
            </a:solidFill>
            <a:round/>
            <a:headEnd/>
            <a:tailEnd/>
          </a:ln>
          <a:effectLst/>
        </p:spPr>
        <p:txBody>
          <a:bodyPr/>
          <a:lstStyle/>
          <a:p>
            <a:endParaRPr lang="es-ES_tradnl" sz="1633"/>
          </a:p>
        </p:txBody>
      </p:sp>
      <p:sp>
        <p:nvSpPr>
          <p:cNvPr id="11497" name="Freeform 233"/>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498" name="Freeform 234"/>
          <p:cNvSpPr>
            <a:spLocks noChangeArrowheads="1"/>
          </p:cNvSpPr>
          <p:nvPr/>
        </p:nvSpPr>
        <p:spPr bwMode="auto">
          <a:xfrm>
            <a:off x="8884134" y="2827020"/>
            <a:ext cx="46085" cy="99370"/>
          </a:xfrm>
          <a:custGeom>
            <a:avLst/>
            <a:gdLst/>
            <a:ahLst/>
            <a:cxnLst>
              <a:cxn ang="0">
                <a:pos x="138" y="264"/>
              </a:cxn>
              <a:cxn ang="0">
                <a:pos x="103" y="264"/>
              </a:cxn>
              <a:cxn ang="0">
                <a:pos x="70" y="264"/>
              </a:cxn>
              <a:cxn ang="0">
                <a:pos x="33" y="302"/>
              </a:cxn>
              <a:cxn ang="0">
                <a:pos x="0" y="227"/>
              </a:cxn>
              <a:cxn ang="0">
                <a:pos x="0" y="114"/>
              </a:cxn>
              <a:cxn ang="0">
                <a:pos x="33" y="76"/>
              </a:cxn>
              <a:cxn ang="0">
                <a:pos x="70" y="76"/>
              </a:cxn>
              <a:cxn ang="0">
                <a:pos x="70" y="38"/>
              </a:cxn>
              <a:cxn ang="0">
                <a:pos x="103" y="0"/>
              </a:cxn>
              <a:cxn ang="0">
                <a:pos x="138" y="38"/>
              </a:cxn>
              <a:cxn ang="0">
                <a:pos x="138" y="76"/>
              </a:cxn>
              <a:cxn ang="0">
                <a:pos x="138" y="114"/>
              </a:cxn>
              <a:cxn ang="0">
                <a:pos x="138" y="227"/>
              </a:cxn>
              <a:cxn ang="0">
                <a:pos x="138" y="264"/>
              </a:cxn>
            </a:cxnLst>
            <a:rect l="0" t="0" r="r" b="b"/>
            <a:pathLst>
              <a:path w="139" h="303">
                <a:moveTo>
                  <a:pt x="138" y="264"/>
                </a:moveTo>
                <a:lnTo>
                  <a:pt x="103" y="264"/>
                </a:lnTo>
                <a:lnTo>
                  <a:pt x="70" y="264"/>
                </a:lnTo>
                <a:lnTo>
                  <a:pt x="33" y="302"/>
                </a:lnTo>
                <a:lnTo>
                  <a:pt x="0" y="227"/>
                </a:lnTo>
                <a:lnTo>
                  <a:pt x="0" y="114"/>
                </a:lnTo>
                <a:lnTo>
                  <a:pt x="33" y="76"/>
                </a:lnTo>
                <a:lnTo>
                  <a:pt x="70" y="76"/>
                </a:lnTo>
                <a:lnTo>
                  <a:pt x="70" y="38"/>
                </a:lnTo>
                <a:lnTo>
                  <a:pt x="103" y="0"/>
                </a:lnTo>
                <a:lnTo>
                  <a:pt x="138" y="38"/>
                </a:lnTo>
                <a:lnTo>
                  <a:pt x="138" y="76"/>
                </a:lnTo>
                <a:lnTo>
                  <a:pt x="138" y="114"/>
                </a:lnTo>
                <a:lnTo>
                  <a:pt x="138" y="227"/>
                </a:lnTo>
                <a:lnTo>
                  <a:pt x="138" y="264"/>
                </a:lnTo>
              </a:path>
            </a:pathLst>
          </a:custGeom>
          <a:noFill/>
          <a:ln w="3600">
            <a:solidFill>
              <a:srgbClr val="000000"/>
            </a:solidFill>
            <a:round/>
            <a:headEnd/>
            <a:tailEnd/>
          </a:ln>
          <a:effectLst/>
        </p:spPr>
        <p:txBody>
          <a:bodyPr/>
          <a:lstStyle/>
          <a:p>
            <a:endParaRPr lang="es-ES_tradnl" sz="1633"/>
          </a:p>
        </p:txBody>
      </p:sp>
      <p:sp>
        <p:nvSpPr>
          <p:cNvPr id="11499" name="Freeform 235"/>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0" name="Freeform 236"/>
          <p:cNvSpPr>
            <a:spLocks noChangeArrowheads="1"/>
          </p:cNvSpPr>
          <p:nvPr/>
        </p:nvSpPr>
        <p:spPr bwMode="auto">
          <a:xfrm>
            <a:off x="8804927" y="2864464"/>
            <a:ext cx="112332" cy="122412"/>
          </a:xfrm>
          <a:custGeom>
            <a:avLst/>
            <a:gdLst/>
            <a:ahLst/>
            <a:cxnLst>
              <a:cxn ang="0">
                <a:pos x="171" y="376"/>
              </a:cxn>
              <a:cxn ang="0">
                <a:pos x="138" y="376"/>
              </a:cxn>
              <a:cxn ang="0">
                <a:pos x="0" y="264"/>
              </a:cxn>
              <a:cxn ang="0">
                <a:pos x="0" y="226"/>
              </a:cxn>
              <a:cxn ang="0">
                <a:pos x="33" y="188"/>
              </a:cxn>
              <a:cxn ang="0">
                <a:pos x="69" y="150"/>
              </a:cxn>
              <a:cxn ang="0">
                <a:pos x="103" y="150"/>
              </a:cxn>
              <a:cxn ang="0">
                <a:pos x="138" y="150"/>
              </a:cxn>
              <a:cxn ang="0">
                <a:pos x="138" y="113"/>
              </a:cxn>
              <a:cxn ang="0">
                <a:pos x="103" y="75"/>
              </a:cxn>
              <a:cxn ang="0">
                <a:pos x="138" y="37"/>
              </a:cxn>
              <a:cxn ang="0">
                <a:pos x="103" y="37"/>
              </a:cxn>
              <a:cxn ang="0">
                <a:pos x="138" y="0"/>
              </a:cxn>
              <a:cxn ang="0">
                <a:pos x="171" y="0"/>
              </a:cxn>
              <a:cxn ang="0">
                <a:pos x="242" y="0"/>
              </a:cxn>
              <a:cxn ang="0">
                <a:pos x="242" y="113"/>
              </a:cxn>
              <a:cxn ang="0">
                <a:pos x="275" y="188"/>
              </a:cxn>
              <a:cxn ang="0">
                <a:pos x="310" y="150"/>
              </a:cxn>
              <a:cxn ang="0">
                <a:pos x="345" y="150"/>
              </a:cxn>
              <a:cxn ang="0">
                <a:pos x="345" y="188"/>
              </a:cxn>
              <a:cxn ang="0">
                <a:pos x="345" y="226"/>
              </a:cxn>
              <a:cxn ang="0">
                <a:pos x="275" y="264"/>
              </a:cxn>
              <a:cxn ang="0">
                <a:pos x="242" y="264"/>
              </a:cxn>
              <a:cxn ang="0">
                <a:pos x="242" y="301"/>
              </a:cxn>
              <a:cxn ang="0">
                <a:pos x="171" y="376"/>
              </a:cxn>
            </a:cxnLst>
            <a:rect l="0" t="0" r="r" b="b"/>
            <a:pathLst>
              <a:path w="346" h="377">
                <a:moveTo>
                  <a:pt x="171" y="376"/>
                </a:moveTo>
                <a:lnTo>
                  <a:pt x="138" y="376"/>
                </a:lnTo>
                <a:lnTo>
                  <a:pt x="0" y="264"/>
                </a:lnTo>
                <a:lnTo>
                  <a:pt x="0" y="226"/>
                </a:lnTo>
                <a:lnTo>
                  <a:pt x="33" y="188"/>
                </a:lnTo>
                <a:lnTo>
                  <a:pt x="69" y="150"/>
                </a:lnTo>
                <a:lnTo>
                  <a:pt x="103" y="150"/>
                </a:lnTo>
                <a:lnTo>
                  <a:pt x="138" y="150"/>
                </a:lnTo>
                <a:lnTo>
                  <a:pt x="138" y="113"/>
                </a:lnTo>
                <a:lnTo>
                  <a:pt x="103" y="75"/>
                </a:lnTo>
                <a:lnTo>
                  <a:pt x="138" y="37"/>
                </a:lnTo>
                <a:lnTo>
                  <a:pt x="103" y="37"/>
                </a:lnTo>
                <a:lnTo>
                  <a:pt x="138" y="0"/>
                </a:lnTo>
                <a:lnTo>
                  <a:pt x="171" y="0"/>
                </a:lnTo>
                <a:lnTo>
                  <a:pt x="242" y="0"/>
                </a:lnTo>
                <a:lnTo>
                  <a:pt x="242" y="113"/>
                </a:lnTo>
                <a:lnTo>
                  <a:pt x="275" y="188"/>
                </a:lnTo>
                <a:lnTo>
                  <a:pt x="310" y="150"/>
                </a:lnTo>
                <a:lnTo>
                  <a:pt x="345" y="150"/>
                </a:lnTo>
                <a:lnTo>
                  <a:pt x="345" y="188"/>
                </a:lnTo>
                <a:lnTo>
                  <a:pt x="345" y="226"/>
                </a:lnTo>
                <a:lnTo>
                  <a:pt x="275" y="264"/>
                </a:lnTo>
                <a:lnTo>
                  <a:pt x="242" y="264"/>
                </a:lnTo>
                <a:lnTo>
                  <a:pt x="242" y="301"/>
                </a:lnTo>
                <a:lnTo>
                  <a:pt x="171" y="376"/>
                </a:lnTo>
              </a:path>
            </a:pathLst>
          </a:custGeom>
          <a:noFill/>
          <a:ln w="3600">
            <a:solidFill>
              <a:srgbClr val="000000"/>
            </a:solidFill>
            <a:round/>
            <a:headEnd/>
            <a:tailEnd/>
          </a:ln>
          <a:effectLst/>
        </p:spPr>
        <p:txBody>
          <a:bodyPr/>
          <a:lstStyle/>
          <a:p>
            <a:endParaRPr lang="es-ES_tradnl" sz="1633"/>
          </a:p>
        </p:txBody>
      </p:sp>
      <p:sp>
        <p:nvSpPr>
          <p:cNvPr id="11501" name="Freeform 237"/>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2" name="Freeform 238"/>
          <p:cNvSpPr>
            <a:spLocks noChangeArrowheads="1"/>
          </p:cNvSpPr>
          <p:nvPr/>
        </p:nvSpPr>
        <p:spPr bwMode="auto">
          <a:xfrm>
            <a:off x="8884136" y="2926388"/>
            <a:ext cx="146895" cy="86409"/>
          </a:xfrm>
          <a:custGeom>
            <a:avLst/>
            <a:gdLst/>
            <a:ahLst/>
            <a:cxnLst>
              <a:cxn ang="0">
                <a:pos x="172" y="263"/>
              </a:cxn>
              <a:cxn ang="0">
                <a:pos x="138" y="263"/>
              </a:cxn>
              <a:cxn ang="0">
                <a:pos x="138" y="227"/>
              </a:cxn>
              <a:cxn ang="0">
                <a:pos x="138" y="187"/>
              </a:cxn>
              <a:cxn ang="0">
                <a:pos x="138" y="150"/>
              </a:cxn>
              <a:cxn ang="0">
                <a:pos x="103" y="150"/>
              </a:cxn>
              <a:cxn ang="0">
                <a:pos x="33" y="113"/>
              </a:cxn>
              <a:cxn ang="0">
                <a:pos x="0" y="113"/>
              </a:cxn>
              <a:cxn ang="0">
                <a:pos x="0" y="76"/>
              </a:cxn>
              <a:cxn ang="0">
                <a:pos x="33" y="76"/>
              </a:cxn>
              <a:cxn ang="0">
                <a:pos x="103" y="37"/>
              </a:cxn>
              <a:cxn ang="0">
                <a:pos x="138" y="37"/>
              </a:cxn>
              <a:cxn ang="0">
                <a:pos x="207" y="0"/>
              </a:cxn>
              <a:cxn ang="0">
                <a:pos x="241" y="0"/>
              </a:cxn>
              <a:cxn ang="0">
                <a:pos x="345" y="0"/>
              </a:cxn>
              <a:cxn ang="0">
                <a:pos x="378" y="0"/>
              </a:cxn>
              <a:cxn ang="0">
                <a:pos x="378" y="37"/>
              </a:cxn>
              <a:cxn ang="0">
                <a:pos x="414" y="37"/>
              </a:cxn>
              <a:cxn ang="0">
                <a:pos x="448" y="37"/>
              </a:cxn>
              <a:cxn ang="0">
                <a:pos x="448" y="76"/>
              </a:cxn>
              <a:cxn ang="0">
                <a:pos x="378" y="113"/>
              </a:cxn>
              <a:cxn ang="0">
                <a:pos x="345" y="113"/>
              </a:cxn>
              <a:cxn ang="0">
                <a:pos x="309" y="150"/>
              </a:cxn>
              <a:cxn ang="0">
                <a:pos x="309" y="187"/>
              </a:cxn>
              <a:cxn ang="0">
                <a:pos x="275" y="187"/>
              </a:cxn>
              <a:cxn ang="0">
                <a:pos x="241" y="187"/>
              </a:cxn>
              <a:cxn ang="0">
                <a:pos x="241" y="227"/>
              </a:cxn>
              <a:cxn ang="0">
                <a:pos x="172" y="263"/>
              </a:cxn>
            </a:cxnLst>
            <a:rect l="0" t="0" r="r" b="b"/>
            <a:pathLst>
              <a:path w="449" h="264">
                <a:moveTo>
                  <a:pt x="172" y="263"/>
                </a:moveTo>
                <a:lnTo>
                  <a:pt x="138" y="263"/>
                </a:lnTo>
                <a:lnTo>
                  <a:pt x="138" y="227"/>
                </a:lnTo>
                <a:lnTo>
                  <a:pt x="138" y="187"/>
                </a:lnTo>
                <a:lnTo>
                  <a:pt x="138" y="150"/>
                </a:lnTo>
                <a:lnTo>
                  <a:pt x="103" y="150"/>
                </a:lnTo>
                <a:lnTo>
                  <a:pt x="33" y="113"/>
                </a:lnTo>
                <a:lnTo>
                  <a:pt x="0" y="113"/>
                </a:lnTo>
                <a:lnTo>
                  <a:pt x="0" y="76"/>
                </a:lnTo>
                <a:lnTo>
                  <a:pt x="33" y="76"/>
                </a:lnTo>
                <a:lnTo>
                  <a:pt x="103" y="37"/>
                </a:lnTo>
                <a:lnTo>
                  <a:pt x="138" y="37"/>
                </a:lnTo>
                <a:lnTo>
                  <a:pt x="207" y="0"/>
                </a:lnTo>
                <a:lnTo>
                  <a:pt x="241" y="0"/>
                </a:lnTo>
                <a:lnTo>
                  <a:pt x="345" y="0"/>
                </a:lnTo>
                <a:lnTo>
                  <a:pt x="378" y="0"/>
                </a:lnTo>
                <a:lnTo>
                  <a:pt x="378" y="37"/>
                </a:lnTo>
                <a:lnTo>
                  <a:pt x="414" y="37"/>
                </a:lnTo>
                <a:lnTo>
                  <a:pt x="448" y="37"/>
                </a:lnTo>
                <a:lnTo>
                  <a:pt x="448" y="76"/>
                </a:lnTo>
                <a:lnTo>
                  <a:pt x="378" y="113"/>
                </a:lnTo>
                <a:lnTo>
                  <a:pt x="345" y="113"/>
                </a:lnTo>
                <a:lnTo>
                  <a:pt x="309" y="150"/>
                </a:lnTo>
                <a:lnTo>
                  <a:pt x="309" y="187"/>
                </a:lnTo>
                <a:lnTo>
                  <a:pt x="275" y="187"/>
                </a:lnTo>
                <a:lnTo>
                  <a:pt x="241" y="187"/>
                </a:lnTo>
                <a:lnTo>
                  <a:pt x="241" y="227"/>
                </a:lnTo>
                <a:lnTo>
                  <a:pt x="172" y="263"/>
                </a:lnTo>
              </a:path>
            </a:pathLst>
          </a:custGeom>
          <a:noFill/>
          <a:ln w="3600">
            <a:solidFill>
              <a:srgbClr val="000000"/>
            </a:solidFill>
            <a:round/>
            <a:headEnd/>
            <a:tailEnd/>
          </a:ln>
          <a:effectLst/>
        </p:spPr>
        <p:txBody>
          <a:bodyPr/>
          <a:lstStyle/>
          <a:p>
            <a:endParaRPr lang="es-ES_tradnl" sz="1633"/>
          </a:p>
        </p:txBody>
      </p:sp>
      <p:sp>
        <p:nvSpPr>
          <p:cNvPr id="11503" name="Freeform 239"/>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4" name="Freeform 240"/>
          <p:cNvSpPr>
            <a:spLocks noChangeArrowheads="1"/>
          </p:cNvSpPr>
          <p:nvPr/>
        </p:nvSpPr>
        <p:spPr bwMode="auto">
          <a:xfrm>
            <a:off x="8940301" y="2950871"/>
            <a:ext cx="100811" cy="135374"/>
          </a:xfrm>
          <a:custGeom>
            <a:avLst/>
            <a:gdLst/>
            <a:ahLst/>
            <a:cxnLst>
              <a:cxn ang="0">
                <a:pos x="103" y="412"/>
              </a:cxn>
              <a:cxn ang="0">
                <a:pos x="69" y="337"/>
              </a:cxn>
              <a:cxn ang="0">
                <a:pos x="34" y="301"/>
              </a:cxn>
              <a:cxn ang="0">
                <a:pos x="0" y="187"/>
              </a:cxn>
              <a:cxn ang="0">
                <a:pos x="34" y="187"/>
              </a:cxn>
              <a:cxn ang="0">
                <a:pos x="69" y="150"/>
              </a:cxn>
              <a:cxn ang="0">
                <a:pos x="69" y="112"/>
              </a:cxn>
              <a:cxn ang="0">
                <a:pos x="103" y="112"/>
              </a:cxn>
              <a:cxn ang="0">
                <a:pos x="138" y="112"/>
              </a:cxn>
              <a:cxn ang="0">
                <a:pos x="138" y="75"/>
              </a:cxn>
              <a:cxn ang="0">
                <a:pos x="206" y="37"/>
              </a:cxn>
              <a:cxn ang="0">
                <a:pos x="309" y="0"/>
              </a:cxn>
              <a:cxn ang="0">
                <a:pos x="275" y="37"/>
              </a:cxn>
              <a:cxn ang="0">
                <a:pos x="275" y="75"/>
              </a:cxn>
              <a:cxn ang="0">
                <a:pos x="242" y="376"/>
              </a:cxn>
              <a:cxn ang="0">
                <a:pos x="242" y="412"/>
              </a:cxn>
              <a:cxn ang="0">
                <a:pos x="103" y="412"/>
              </a:cxn>
            </a:cxnLst>
            <a:rect l="0" t="0" r="r" b="b"/>
            <a:pathLst>
              <a:path w="310" h="413">
                <a:moveTo>
                  <a:pt x="103" y="412"/>
                </a:moveTo>
                <a:lnTo>
                  <a:pt x="69" y="337"/>
                </a:lnTo>
                <a:lnTo>
                  <a:pt x="34" y="301"/>
                </a:lnTo>
                <a:lnTo>
                  <a:pt x="0" y="187"/>
                </a:lnTo>
                <a:lnTo>
                  <a:pt x="34" y="187"/>
                </a:lnTo>
                <a:lnTo>
                  <a:pt x="69" y="150"/>
                </a:lnTo>
                <a:lnTo>
                  <a:pt x="69" y="112"/>
                </a:lnTo>
                <a:lnTo>
                  <a:pt x="103" y="112"/>
                </a:lnTo>
                <a:lnTo>
                  <a:pt x="138" y="112"/>
                </a:lnTo>
                <a:lnTo>
                  <a:pt x="138" y="75"/>
                </a:lnTo>
                <a:lnTo>
                  <a:pt x="206" y="37"/>
                </a:lnTo>
                <a:lnTo>
                  <a:pt x="309" y="0"/>
                </a:lnTo>
                <a:lnTo>
                  <a:pt x="275" y="37"/>
                </a:lnTo>
                <a:lnTo>
                  <a:pt x="275" y="75"/>
                </a:lnTo>
                <a:lnTo>
                  <a:pt x="242" y="376"/>
                </a:lnTo>
                <a:lnTo>
                  <a:pt x="242" y="412"/>
                </a:lnTo>
                <a:lnTo>
                  <a:pt x="103" y="412"/>
                </a:lnTo>
              </a:path>
            </a:pathLst>
          </a:custGeom>
          <a:noFill/>
          <a:ln w="3600">
            <a:solidFill>
              <a:srgbClr val="000000"/>
            </a:solidFill>
            <a:round/>
            <a:headEnd/>
            <a:tailEnd/>
          </a:ln>
          <a:effectLst/>
        </p:spPr>
        <p:txBody>
          <a:bodyPr/>
          <a:lstStyle/>
          <a:p>
            <a:endParaRPr lang="es-ES_tradnl" sz="1633"/>
          </a:p>
        </p:txBody>
      </p:sp>
      <p:sp>
        <p:nvSpPr>
          <p:cNvPr id="11505" name="Freeform 241"/>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6" name="Freeform 242"/>
          <p:cNvSpPr>
            <a:spLocks noChangeArrowheads="1"/>
          </p:cNvSpPr>
          <p:nvPr/>
        </p:nvSpPr>
        <p:spPr bwMode="auto">
          <a:xfrm>
            <a:off x="8849572" y="2962393"/>
            <a:ext cx="79208" cy="48965"/>
          </a:xfrm>
          <a:custGeom>
            <a:avLst/>
            <a:gdLst/>
            <a:ahLst/>
            <a:cxnLst>
              <a:cxn ang="0">
                <a:pos x="0" y="75"/>
              </a:cxn>
              <a:cxn ang="0">
                <a:pos x="104" y="0"/>
              </a:cxn>
              <a:cxn ang="0">
                <a:pos x="138" y="0"/>
              </a:cxn>
              <a:cxn ang="0">
                <a:pos x="207" y="38"/>
              </a:cxn>
              <a:cxn ang="0">
                <a:pos x="242" y="38"/>
              </a:cxn>
              <a:cxn ang="0">
                <a:pos x="242" y="75"/>
              </a:cxn>
              <a:cxn ang="0">
                <a:pos x="242" y="114"/>
              </a:cxn>
              <a:cxn ang="0">
                <a:pos x="242" y="150"/>
              </a:cxn>
              <a:cxn ang="0">
                <a:pos x="138" y="150"/>
              </a:cxn>
              <a:cxn ang="0">
                <a:pos x="70" y="150"/>
              </a:cxn>
              <a:cxn ang="0">
                <a:pos x="33" y="75"/>
              </a:cxn>
              <a:cxn ang="0">
                <a:pos x="0" y="75"/>
              </a:cxn>
            </a:cxnLst>
            <a:rect l="0" t="0" r="r" b="b"/>
            <a:pathLst>
              <a:path w="243" h="151">
                <a:moveTo>
                  <a:pt x="0" y="75"/>
                </a:moveTo>
                <a:lnTo>
                  <a:pt x="104" y="0"/>
                </a:lnTo>
                <a:lnTo>
                  <a:pt x="138" y="0"/>
                </a:lnTo>
                <a:lnTo>
                  <a:pt x="207" y="38"/>
                </a:lnTo>
                <a:lnTo>
                  <a:pt x="242" y="38"/>
                </a:lnTo>
                <a:lnTo>
                  <a:pt x="242" y="75"/>
                </a:lnTo>
                <a:lnTo>
                  <a:pt x="242" y="114"/>
                </a:lnTo>
                <a:lnTo>
                  <a:pt x="242" y="150"/>
                </a:lnTo>
                <a:lnTo>
                  <a:pt x="138" y="150"/>
                </a:lnTo>
                <a:lnTo>
                  <a:pt x="70" y="150"/>
                </a:lnTo>
                <a:lnTo>
                  <a:pt x="33" y="75"/>
                </a:lnTo>
                <a:lnTo>
                  <a:pt x="0" y="75"/>
                </a:lnTo>
              </a:path>
            </a:pathLst>
          </a:custGeom>
          <a:noFill/>
          <a:ln w="3600">
            <a:solidFill>
              <a:srgbClr val="000000"/>
            </a:solidFill>
            <a:round/>
            <a:headEnd/>
            <a:tailEnd/>
          </a:ln>
          <a:effectLst/>
        </p:spPr>
        <p:txBody>
          <a:bodyPr/>
          <a:lstStyle/>
          <a:p>
            <a:endParaRPr lang="es-ES_tradnl" sz="1633"/>
          </a:p>
        </p:txBody>
      </p:sp>
      <p:sp>
        <p:nvSpPr>
          <p:cNvPr id="11507" name="Freeform 243"/>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08" name="Freeform 244"/>
          <p:cNvSpPr>
            <a:spLocks noChangeArrowheads="1"/>
          </p:cNvSpPr>
          <p:nvPr/>
        </p:nvSpPr>
        <p:spPr bwMode="auto">
          <a:xfrm>
            <a:off x="9041112" y="3122248"/>
            <a:ext cx="158417" cy="86409"/>
          </a:xfrm>
          <a:custGeom>
            <a:avLst/>
            <a:gdLst/>
            <a:ahLst/>
            <a:cxnLst>
              <a:cxn ang="0">
                <a:pos x="449" y="150"/>
              </a:cxn>
              <a:cxn ang="0">
                <a:pos x="414" y="114"/>
              </a:cxn>
              <a:cxn ang="0">
                <a:pos x="414" y="76"/>
              </a:cxn>
              <a:cxn ang="0">
                <a:pos x="380" y="76"/>
              </a:cxn>
              <a:cxn ang="0">
                <a:pos x="380" y="38"/>
              </a:cxn>
              <a:cxn ang="0">
                <a:pos x="310" y="0"/>
              </a:cxn>
              <a:cxn ang="0">
                <a:pos x="276" y="0"/>
              </a:cxn>
              <a:cxn ang="0">
                <a:pos x="243" y="38"/>
              </a:cxn>
              <a:cxn ang="0">
                <a:pos x="173" y="38"/>
              </a:cxn>
              <a:cxn ang="0">
                <a:pos x="139" y="38"/>
              </a:cxn>
              <a:cxn ang="0">
                <a:pos x="104" y="38"/>
              </a:cxn>
              <a:cxn ang="0">
                <a:pos x="34" y="0"/>
              </a:cxn>
              <a:cxn ang="0">
                <a:pos x="0" y="76"/>
              </a:cxn>
              <a:cxn ang="0">
                <a:pos x="34" y="150"/>
              </a:cxn>
              <a:cxn ang="0">
                <a:pos x="70" y="150"/>
              </a:cxn>
              <a:cxn ang="0">
                <a:pos x="104" y="188"/>
              </a:cxn>
              <a:cxn ang="0">
                <a:pos x="139" y="188"/>
              </a:cxn>
              <a:cxn ang="0">
                <a:pos x="173" y="188"/>
              </a:cxn>
              <a:cxn ang="0">
                <a:pos x="173" y="227"/>
              </a:cxn>
              <a:cxn ang="0">
                <a:pos x="207" y="188"/>
              </a:cxn>
              <a:cxn ang="0">
                <a:pos x="243" y="150"/>
              </a:cxn>
              <a:cxn ang="0">
                <a:pos x="276" y="114"/>
              </a:cxn>
              <a:cxn ang="0">
                <a:pos x="310" y="114"/>
              </a:cxn>
              <a:cxn ang="0">
                <a:pos x="380" y="188"/>
              </a:cxn>
              <a:cxn ang="0">
                <a:pos x="380" y="227"/>
              </a:cxn>
              <a:cxn ang="0">
                <a:pos x="414" y="264"/>
              </a:cxn>
              <a:cxn ang="0">
                <a:pos x="449" y="264"/>
              </a:cxn>
              <a:cxn ang="0">
                <a:pos x="483" y="188"/>
              </a:cxn>
              <a:cxn ang="0">
                <a:pos x="449" y="150"/>
              </a:cxn>
            </a:cxnLst>
            <a:rect l="0" t="0" r="r" b="b"/>
            <a:pathLst>
              <a:path w="484" h="265">
                <a:moveTo>
                  <a:pt x="449" y="150"/>
                </a:moveTo>
                <a:lnTo>
                  <a:pt x="414" y="114"/>
                </a:lnTo>
                <a:lnTo>
                  <a:pt x="414" y="76"/>
                </a:lnTo>
                <a:lnTo>
                  <a:pt x="380" y="76"/>
                </a:lnTo>
                <a:lnTo>
                  <a:pt x="380" y="38"/>
                </a:lnTo>
                <a:lnTo>
                  <a:pt x="310" y="0"/>
                </a:lnTo>
                <a:lnTo>
                  <a:pt x="276" y="0"/>
                </a:lnTo>
                <a:lnTo>
                  <a:pt x="243" y="38"/>
                </a:lnTo>
                <a:lnTo>
                  <a:pt x="173" y="38"/>
                </a:lnTo>
                <a:lnTo>
                  <a:pt x="139" y="38"/>
                </a:lnTo>
                <a:lnTo>
                  <a:pt x="104" y="38"/>
                </a:lnTo>
                <a:lnTo>
                  <a:pt x="34" y="0"/>
                </a:lnTo>
                <a:lnTo>
                  <a:pt x="0" y="76"/>
                </a:lnTo>
                <a:lnTo>
                  <a:pt x="34" y="150"/>
                </a:lnTo>
                <a:lnTo>
                  <a:pt x="70" y="150"/>
                </a:lnTo>
                <a:lnTo>
                  <a:pt x="104" y="188"/>
                </a:lnTo>
                <a:lnTo>
                  <a:pt x="139" y="188"/>
                </a:lnTo>
                <a:lnTo>
                  <a:pt x="173" y="188"/>
                </a:lnTo>
                <a:lnTo>
                  <a:pt x="173" y="227"/>
                </a:lnTo>
                <a:lnTo>
                  <a:pt x="207" y="188"/>
                </a:lnTo>
                <a:lnTo>
                  <a:pt x="243" y="150"/>
                </a:lnTo>
                <a:lnTo>
                  <a:pt x="276" y="114"/>
                </a:lnTo>
                <a:lnTo>
                  <a:pt x="310" y="114"/>
                </a:lnTo>
                <a:lnTo>
                  <a:pt x="380" y="188"/>
                </a:lnTo>
                <a:lnTo>
                  <a:pt x="380" y="227"/>
                </a:lnTo>
                <a:lnTo>
                  <a:pt x="414" y="264"/>
                </a:lnTo>
                <a:lnTo>
                  <a:pt x="449" y="264"/>
                </a:lnTo>
                <a:lnTo>
                  <a:pt x="483" y="188"/>
                </a:lnTo>
                <a:lnTo>
                  <a:pt x="449" y="150"/>
                </a:lnTo>
              </a:path>
            </a:pathLst>
          </a:custGeom>
          <a:noFill/>
          <a:ln w="3600">
            <a:solidFill>
              <a:srgbClr val="000000"/>
            </a:solidFill>
            <a:round/>
            <a:headEnd/>
            <a:tailEnd/>
          </a:ln>
          <a:effectLst/>
        </p:spPr>
        <p:txBody>
          <a:bodyPr/>
          <a:lstStyle/>
          <a:p>
            <a:endParaRPr lang="es-ES_tradnl" sz="1633"/>
          </a:p>
        </p:txBody>
      </p:sp>
      <p:sp>
        <p:nvSpPr>
          <p:cNvPr id="11509" name="Freeform 245"/>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0" name="Freeform 246"/>
          <p:cNvSpPr>
            <a:spLocks noChangeArrowheads="1"/>
          </p:cNvSpPr>
          <p:nvPr/>
        </p:nvSpPr>
        <p:spPr bwMode="auto">
          <a:xfrm>
            <a:off x="9311860" y="2802535"/>
            <a:ext cx="100811" cy="73448"/>
          </a:xfrm>
          <a:custGeom>
            <a:avLst/>
            <a:gdLst/>
            <a:ahLst/>
            <a:cxnLst>
              <a:cxn ang="0">
                <a:pos x="0" y="226"/>
              </a:cxn>
              <a:cxn ang="0">
                <a:pos x="33" y="226"/>
              </a:cxn>
              <a:cxn ang="0">
                <a:pos x="69" y="226"/>
              </a:cxn>
              <a:cxn ang="0">
                <a:pos x="103" y="188"/>
              </a:cxn>
              <a:cxn ang="0">
                <a:pos x="103" y="150"/>
              </a:cxn>
              <a:cxn ang="0">
                <a:pos x="138" y="150"/>
              </a:cxn>
              <a:cxn ang="0">
                <a:pos x="138" y="188"/>
              </a:cxn>
              <a:cxn ang="0">
                <a:pos x="207" y="188"/>
              </a:cxn>
              <a:cxn ang="0">
                <a:pos x="275" y="188"/>
              </a:cxn>
              <a:cxn ang="0">
                <a:pos x="275" y="150"/>
              </a:cxn>
              <a:cxn ang="0">
                <a:pos x="309" y="113"/>
              </a:cxn>
              <a:cxn ang="0">
                <a:pos x="207" y="75"/>
              </a:cxn>
              <a:cxn ang="0">
                <a:pos x="241" y="38"/>
              </a:cxn>
              <a:cxn ang="0">
                <a:pos x="207" y="0"/>
              </a:cxn>
              <a:cxn ang="0">
                <a:pos x="138" y="0"/>
              </a:cxn>
              <a:cxn ang="0">
                <a:pos x="69" y="0"/>
              </a:cxn>
              <a:cxn ang="0">
                <a:pos x="33" y="0"/>
              </a:cxn>
              <a:cxn ang="0">
                <a:pos x="33" y="75"/>
              </a:cxn>
              <a:cxn ang="0">
                <a:pos x="0" y="150"/>
              </a:cxn>
              <a:cxn ang="0">
                <a:pos x="0" y="226"/>
              </a:cxn>
            </a:cxnLst>
            <a:rect l="0" t="0" r="r" b="b"/>
            <a:pathLst>
              <a:path w="310" h="227">
                <a:moveTo>
                  <a:pt x="0" y="226"/>
                </a:moveTo>
                <a:lnTo>
                  <a:pt x="33" y="226"/>
                </a:lnTo>
                <a:lnTo>
                  <a:pt x="69" y="226"/>
                </a:lnTo>
                <a:lnTo>
                  <a:pt x="103" y="188"/>
                </a:lnTo>
                <a:lnTo>
                  <a:pt x="103" y="150"/>
                </a:lnTo>
                <a:lnTo>
                  <a:pt x="138" y="150"/>
                </a:lnTo>
                <a:lnTo>
                  <a:pt x="138" y="188"/>
                </a:lnTo>
                <a:lnTo>
                  <a:pt x="207" y="188"/>
                </a:lnTo>
                <a:lnTo>
                  <a:pt x="275" y="188"/>
                </a:lnTo>
                <a:lnTo>
                  <a:pt x="275" y="150"/>
                </a:lnTo>
                <a:lnTo>
                  <a:pt x="309" y="113"/>
                </a:lnTo>
                <a:lnTo>
                  <a:pt x="207" y="75"/>
                </a:lnTo>
                <a:lnTo>
                  <a:pt x="241" y="38"/>
                </a:lnTo>
                <a:lnTo>
                  <a:pt x="207" y="0"/>
                </a:lnTo>
                <a:lnTo>
                  <a:pt x="138" y="0"/>
                </a:lnTo>
                <a:lnTo>
                  <a:pt x="69" y="0"/>
                </a:lnTo>
                <a:lnTo>
                  <a:pt x="33" y="0"/>
                </a:lnTo>
                <a:lnTo>
                  <a:pt x="33" y="75"/>
                </a:lnTo>
                <a:lnTo>
                  <a:pt x="0" y="150"/>
                </a:lnTo>
                <a:lnTo>
                  <a:pt x="0" y="226"/>
                </a:lnTo>
              </a:path>
            </a:pathLst>
          </a:custGeom>
          <a:noFill/>
          <a:ln w="3600">
            <a:solidFill>
              <a:srgbClr val="000000"/>
            </a:solidFill>
            <a:round/>
            <a:headEnd/>
            <a:tailEnd/>
          </a:ln>
          <a:effectLst/>
        </p:spPr>
        <p:txBody>
          <a:bodyPr/>
          <a:lstStyle/>
          <a:p>
            <a:endParaRPr lang="es-ES_tradnl" sz="1633"/>
          </a:p>
        </p:txBody>
      </p:sp>
      <p:sp>
        <p:nvSpPr>
          <p:cNvPr id="11511" name="Freeform 247"/>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2" name="Freeform 248"/>
          <p:cNvSpPr>
            <a:spLocks noChangeArrowheads="1"/>
          </p:cNvSpPr>
          <p:nvPr/>
        </p:nvSpPr>
        <p:spPr bwMode="auto">
          <a:xfrm>
            <a:off x="9265775" y="3283546"/>
            <a:ext cx="969222" cy="1265893"/>
          </a:xfrm>
          <a:custGeom>
            <a:avLst/>
            <a:gdLst/>
            <a:ahLst/>
            <a:cxnLst>
              <a:cxn ang="0">
                <a:pos x="1516" y="3199"/>
              </a:cxn>
              <a:cxn ang="0">
                <a:pos x="1241" y="3463"/>
              </a:cxn>
              <a:cxn ang="0">
                <a:pos x="1309" y="3576"/>
              </a:cxn>
              <a:cxn ang="0">
                <a:pos x="1412" y="3651"/>
              </a:cxn>
              <a:cxn ang="0">
                <a:pos x="1516" y="3876"/>
              </a:cxn>
              <a:cxn ang="0">
                <a:pos x="1619" y="3763"/>
              </a:cxn>
              <a:cxn ang="0">
                <a:pos x="1688" y="3538"/>
              </a:cxn>
              <a:cxn ang="0">
                <a:pos x="1724" y="3651"/>
              </a:cxn>
              <a:cxn ang="0">
                <a:pos x="1828" y="3236"/>
              </a:cxn>
              <a:cxn ang="0">
                <a:pos x="1896" y="3048"/>
              </a:cxn>
              <a:cxn ang="0">
                <a:pos x="2171" y="2824"/>
              </a:cxn>
              <a:cxn ang="0">
                <a:pos x="2345" y="2784"/>
              </a:cxn>
              <a:cxn ang="0">
                <a:pos x="2447" y="2634"/>
              </a:cxn>
              <a:cxn ang="0">
                <a:pos x="2516" y="2410"/>
              </a:cxn>
              <a:cxn ang="0">
                <a:pos x="2586" y="2221"/>
              </a:cxn>
              <a:cxn ang="0">
                <a:pos x="2620" y="1919"/>
              </a:cxn>
              <a:cxn ang="0">
                <a:pos x="2655" y="1806"/>
              </a:cxn>
              <a:cxn ang="0">
                <a:pos x="2759" y="1656"/>
              </a:cxn>
              <a:cxn ang="0">
                <a:pos x="2965" y="1205"/>
              </a:cxn>
              <a:cxn ang="0">
                <a:pos x="2896" y="1054"/>
              </a:cxn>
              <a:cxn ang="0">
                <a:pos x="2655" y="864"/>
              </a:cxn>
              <a:cxn ang="0">
                <a:pos x="2413" y="790"/>
              </a:cxn>
              <a:cxn ang="0">
                <a:pos x="2241" y="753"/>
              </a:cxn>
              <a:cxn ang="0">
                <a:pos x="2067" y="601"/>
              </a:cxn>
              <a:cxn ang="0">
                <a:pos x="1896" y="676"/>
              </a:cxn>
              <a:cxn ang="0">
                <a:pos x="1930" y="601"/>
              </a:cxn>
              <a:cxn ang="0">
                <a:pos x="1759" y="564"/>
              </a:cxn>
              <a:cxn ang="0">
                <a:pos x="1792" y="413"/>
              </a:cxn>
              <a:cxn ang="0">
                <a:pos x="1724" y="188"/>
              </a:cxn>
              <a:cxn ang="0">
                <a:pos x="1619" y="263"/>
              </a:cxn>
              <a:cxn ang="0">
                <a:pos x="1516" y="263"/>
              </a:cxn>
              <a:cxn ang="0">
                <a:pos x="1379" y="226"/>
              </a:cxn>
              <a:cxn ang="0">
                <a:pos x="1241" y="301"/>
              </a:cxn>
              <a:cxn ang="0">
                <a:pos x="1137" y="338"/>
              </a:cxn>
              <a:cxn ang="0">
                <a:pos x="1069" y="150"/>
              </a:cxn>
              <a:cxn ang="0">
                <a:pos x="1000" y="0"/>
              </a:cxn>
              <a:cxn ang="0">
                <a:pos x="827" y="75"/>
              </a:cxn>
              <a:cxn ang="0">
                <a:pos x="724" y="75"/>
              </a:cxn>
              <a:cxn ang="0">
                <a:pos x="793" y="226"/>
              </a:cxn>
              <a:cxn ang="0">
                <a:pos x="689" y="338"/>
              </a:cxn>
              <a:cxn ang="0">
                <a:pos x="551" y="338"/>
              </a:cxn>
              <a:cxn ang="0">
                <a:pos x="413" y="301"/>
              </a:cxn>
              <a:cxn ang="0">
                <a:pos x="345" y="376"/>
              </a:cxn>
              <a:cxn ang="0">
                <a:pos x="345" y="526"/>
              </a:cxn>
              <a:cxn ang="0">
                <a:pos x="345" y="601"/>
              </a:cxn>
              <a:cxn ang="0">
                <a:pos x="275" y="790"/>
              </a:cxn>
              <a:cxn ang="0">
                <a:pos x="206" y="864"/>
              </a:cxn>
              <a:cxn ang="0">
                <a:pos x="33" y="1015"/>
              </a:cxn>
              <a:cxn ang="0">
                <a:pos x="0" y="1205"/>
              </a:cxn>
              <a:cxn ang="0">
                <a:pos x="103" y="1355"/>
              </a:cxn>
              <a:cxn ang="0">
                <a:pos x="241" y="1505"/>
              </a:cxn>
              <a:cxn ang="0">
                <a:pos x="551" y="1468"/>
              </a:cxn>
              <a:cxn ang="0">
                <a:pos x="689" y="1618"/>
              </a:cxn>
              <a:cxn ang="0">
                <a:pos x="930" y="1806"/>
              </a:cxn>
              <a:cxn ang="0">
                <a:pos x="1000" y="1956"/>
              </a:cxn>
              <a:cxn ang="0">
                <a:pos x="1137" y="2069"/>
              </a:cxn>
              <a:cxn ang="0">
                <a:pos x="1207" y="2258"/>
              </a:cxn>
              <a:cxn ang="0">
                <a:pos x="1207" y="2484"/>
              </a:cxn>
              <a:cxn ang="0">
                <a:pos x="1379" y="2860"/>
              </a:cxn>
              <a:cxn ang="0">
                <a:pos x="1482" y="2974"/>
              </a:cxn>
            </a:cxnLst>
            <a:rect l="0" t="0" r="r" b="b"/>
            <a:pathLst>
              <a:path w="2966" h="3877">
                <a:moveTo>
                  <a:pt x="1449" y="3048"/>
                </a:moveTo>
                <a:lnTo>
                  <a:pt x="1482" y="3125"/>
                </a:lnTo>
                <a:lnTo>
                  <a:pt x="1516" y="3161"/>
                </a:lnTo>
                <a:lnTo>
                  <a:pt x="1516" y="3199"/>
                </a:lnTo>
                <a:lnTo>
                  <a:pt x="1482" y="3236"/>
                </a:lnTo>
                <a:lnTo>
                  <a:pt x="1412" y="3313"/>
                </a:lnTo>
                <a:lnTo>
                  <a:pt x="1379" y="3349"/>
                </a:lnTo>
                <a:lnTo>
                  <a:pt x="1241" y="3463"/>
                </a:lnTo>
                <a:lnTo>
                  <a:pt x="1207" y="3538"/>
                </a:lnTo>
                <a:lnTo>
                  <a:pt x="1241" y="3538"/>
                </a:lnTo>
                <a:lnTo>
                  <a:pt x="1275" y="3538"/>
                </a:lnTo>
                <a:lnTo>
                  <a:pt x="1309" y="3576"/>
                </a:lnTo>
                <a:lnTo>
                  <a:pt x="1345" y="3613"/>
                </a:lnTo>
                <a:lnTo>
                  <a:pt x="1379" y="3613"/>
                </a:lnTo>
                <a:lnTo>
                  <a:pt x="1412" y="3613"/>
                </a:lnTo>
                <a:lnTo>
                  <a:pt x="1412" y="3651"/>
                </a:lnTo>
                <a:lnTo>
                  <a:pt x="1482" y="3688"/>
                </a:lnTo>
                <a:lnTo>
                  <a:pt x="1516" y="3763"/>
                </a:lnTo>
                <a:lnTo>
                  <a:pt x="1551" y="3801"/>
                </a:lnTo>
                <a:lnTo>
                  <a:pt x="1516" y="3876"/>
                </a:lnTo>
                <a:lnTo>
                  <a:pt x="1551" y="3876"/>
                </a:lnTo>
                <a:lnTo>
                  <a:pt x="1551" y="3839"/>
                </a:lnTo>
                <a:lnTo>
                  <a:pt x="1586" y="3801"/>
                </a:lnTo>
                <a:lnTo>
                  <a:pt x="1619" y="3763"/>
                </a:lnTo>
                <a:lnTo>
                  <a:pt x="1619" y="3688"/>
                </a:lnTo>
                <a:lnTo>
                  <a:pt x="1619" y="3651"/>
                </a:lnTo>
                <a:lnTo>
                  <a:pt x="1688" y="3576"/>
                </a:lnTo>
                <a:lnTo>
                  <a:pt x="1688" y="3538"/>
                </a:lnTo>
                <a:lnTo>
                  <a:pt x="1724" y="3538"/>
                </a:lnTo>
                <a:lnTo>
                  <a:pt x="1724" y="3576"/>
                </a:lnTo>
                <a:lnTo>
                  <a:pt x="1688" y="3651"/>
                </a:lnTo>
                <a:lnTo>
                  <a:pt x="1724" y="3651"/>
                </a:lnTo>
                <a:lnTo>
                  <a:pt x="1792" y="3500"/>
                </a:lnTo>
                <a:lnTo>
                  <a:pt x="1828" y="3425"/>
                </a:lnTo>
                <a:lnTo>
                  <a:pt x="1828" y="3388"/>
                </a:lnTo>
                <a:lnTo>
                  <a:pt x="1828" y="3236"/>
                </a:lnTo>
                <a:lnTo>
                  <a:pt x="1828" y="3161"/>
                </a:lnTo>
                <a:lnTo>
                  <a:pt x="1828" y="3125"/>
                </a:lnTo>
                <a:lnTo>
                  <a:pt x="1861" y="3086"/>
                </a:lnTo>
                <a:lnTo>
                  <a:pt x="1896" y="3048"/>
                </a:lnTo>
                <a:lnTo>
                  <a:pt x="2000" y="2974"/>
                </a:lnTo>
                <a:lnTo>
                  <a:pt x="2067" y="2898"/>
                </a:lnTo>
                <a:lnTo>
                  <a:pt x="2171" y="2860"/>
                </a:lnTo>
                <a:lnTo>
                  <a:pt x="2171" y="2824"/>
                </a:lnTo>
                <a:lnTo>
                  <a:pt x="2207" y="2784"/>
                </a:lnTo>
                <a:lnTo>
                  <a:pt x="2274" y="2824"/>
                </a:lnTo>
                <a:lnTo>
                  <a:pt x="2310" y="2824"/>
                </a:lnTo>
                <a:lnTo>
                  <a:pt x="2345" y="2784"/>
                </a:lnTo>
                <a:lnTo>
                  <a:pt x="2379" y="2748"/>
                </a:lnTo>
                <a:lnTo>
                  <a:pt x="2413" y="2710"/>
                </a:lnTo>
                <a:lnTo>
                  <a:pt x="2413" y="2673"/>
                </a:lnTo>
                <a:lnTo>
                  <a:pt x="2447" y="2634"/>
                </a:lnTo>
                <a:lnTo>
                  <a:pt x="2447" y="2596"/>
                </a:lnTo>
                <a:lnTo>
                  <a:pt x="2483" y="2521"/>
                </a:lnTo>
                <a:lnTo>
                  <a:pt x="2516" y="2446"/>
                </a:lnTo>
                <a:lnTo>
                  <a:pt x="2516" y="2410"/>
                </a:lnTo>
                <a:lnTo>
                  <a:pt x="2551" y="2371"/>
                </a:lnTo>
                <a:lnTo>
                  <a:pt x="2551" y="2333"/>
                </a:lnTo>
                <a:lnTo>
                  <a:pt x="2551" y="2258"/>
                </a:lnTo>
                <a:lnTo>
                  <a:pt x="2586" y="2221"/>
                </a:lnTo>
                <a:lnTo>
                  <a:pt x="2586" y="2183"/>
                </a:lnTo>
                <a:lnTo>
                  <a:pt x="2586" y="2069"/>
                </a:lnTo>
                <a:lnTo>
                  <a:pt x="2586" y="2033"/>
                </a:lnTo>
                <a:lnTo>
                  <a:pt x="2620" y="1919"/>
                </a:lnTo>
                <a:lnTo>
                  <a:pt x="2620" y="1881"/>
                </a:lnTo>
                <a:lnTo>
                  <a:pt x="2620" y="1844"/>
                </a:lnTo>
                <a:lnTo>
                  <a:pt x="2620" y="1806"/>
                </a:lnTo>
                <a:lnTo>
                  <a:pt x="2655" y="1806"/>
                </a:lnTo>
                <a:lnTo>
                  <a:pt x="2689" y="1806"/>
                </a:lnTo>
                <a:lnTo>
                  <a:pt x="2689" y="1768"/>
                </a:lnTo>
                <a:lnTo>
                  <a:pt x="2723" y="1731"/>
                </a:lnTo>
                <a:lnTo>
                  <a:pt x="2759" y="1656"/>
                </a:lnTo>
                <a:lnTo>
                  <a:pt x="2896" y="1429"/>
                </a:lnTo>
                <a:lnTo>
                  <a:pt x="2931" y="1355"/>
                </a:lnTo>
                <a:lnTo>
                  <a:pt x="2965" y="1241"/>
                </a:lnTo>
                <a:lnTo>
                  <a:pt x="2965" y="1205"/>
                </a:lnTo>
                <a:lnTo>
                  <a:pt x="2965" y="1166"/>
                </a:lnTo>
                <a:lnTo>
                  <a:pt x="2965" y="1129"/>
                </a:lnTo>
                <a:lnTo>
                  <a:pt x="2931" y="1091"/>
                </a:lnTo>
                <a:lnTo>
                  <a:pt x="2896" y="1054"/>
                </a:lnTo>
                <a:lnTo>
                  <a:pt x="2827" y="1015"/>
                </a:lnTo>
                <a:lnTo>
                  <a:pt x="2759" y="978"/>
                </a:lnTo>
                <a:lnTo>
                  <a:pt x="2689" y="941"/>
                </a:lnTo>
                <a:lnTo>
                  <a:pt x="2655" y="864"/>
                </a:lnTo>
                <a:lnTo>
                  <a:pt x="2586" y="828"/>
                </a:lnTo>
                <a:lnTo>
                  <a:pt x="2551" y="828"/>
                </a:lnTo>
                <a:lnTo>
                  <a:pt x="2516" y="790"/>
                </a:lnTo>
                <a:lnTo>
                  <a:pt x="2413" y="790"/>
                </a:lnTo>
                <a:lnTo>
                  <a:pt x="2379" y="790"/>
                </a:lnTo>
                <a:lnTo>
                  <a:pt x="2310" y="753"/>
                </a:lnTo>
                <a:lnTo>
                  <a:pt x="2274" y="753"/>
                </a:lnTo>
                <a:lnTo>
                  <a:pt x="2241" y="753"/>
                </a:lnTo>
                <a:lnTo>
                  <a:pt x="2241" y="714"/>
                </a:lnTo>
                <a:lnTo>
                  <a:pt x="2171" y="676"/>
                </a:lnTo>
                <a:lnTo>
                  <a:pt x="2104" y="640"/>
                </a:lnTo>
                <a:lnTo>
                  <a:pt x="2067" y="601"/>
                </a:lnTo>
                <a:lnTo>
                  <a:pt x="2034" y="601"/>
                </a:lnTo>
                <a:lnTo>
                  <a:pt x="1965" y="601"/>
                </a:lnTo>
                <a:lnTo>
                  <a:pt x="1930" y="640"/>
                </a:lnTo>
                <a:lnTo>
                  <a:pt x="1896" y="676"/>
                </a:lnTo>
                <a:lnTo>
                  <a:pt x="1861" y="714"/>
                </a:lnTo>
                <a:lnTo>
                  <a:pt x="1861" y="676"/>
                </a:lnTo>
                <a:lnTo>
                  <a:pt x="1896" y="640"/>
                </a:lnTo>
                <a:lnTo>
                  <a:pt x="1930" y="601"/>
                </a:lnTo>
                <a:lnTo>
                  <a:pt x="1930" y="564"/>
                </a:lnTo>
                <a:lnTo>
                  <a:pt x="1896" y="526"/>
                </a:lnTo>
                <a:lnTo>
                  <a:pt x="1861" y="526"/>
                </a:lnTo>
                <a:lnTo>
                  <a:pt x="1759" y="564"/>
                </a:lnTo>
                <a:lnTo>
                  <a:pt x="1759" y="490"/>
                </a:lnTo>
                <a:lnTo>
                  <a:pt x="1724" y="490"/>
                </a:lnTo>
                <a:lnTo>
                  <a:pt x="1759" y="451"/>
                </a:lnTo>
                <a:lnTo>
                  <a:pt x="1792" y="413"/>
                </a:lnTo>
                <a:lnTo>
                  <a:pt x="1792" y="338"/>
                </a:lnTo>
                <a:lnTo>
                  <a:pt x="1759" y="301"/>
                </a:lnTo>
                <a:lnTo>
                  <a:pt x="1724" y="263"/>
                </a:lnTo>
                <a:lnTo>
                  <a:pt x="1724" y="188"/>
                </a:lnTo>
                <a:lnTo>
                  <a:pt x="1688" y="112"/>
                </a:lnTo>
                <a:lnTo>
                  <a:pt x="1688" y="75"/>
                </a:lnTo>
                <a:lnTo>
                  <a:pt x="1619" y="188"/>
                </a:lnTo>
                <a:lnTo>
                  <a:pt x="1619" y="263"/>
                </a:lnTo>
                <a:lnTo>
                  <a:pt x="1586" y="263"/>
                </a:lnTo>
                <a:lnTo>
                  <a:pt x="1551" y="301"/>
                </a:lnTo>
                <a:lnTo>
                  <a:pt x="1551" y="263"/>
                </a:lnTo>
                <a:lnTo>
                  <a:pt x="1516" y="263"/>
                </a:lnTo>
                <a:lnTo>
                  <a:pt x="1482" y="263"/>
                </a:lnTo>
                <a:lnTo>
                  <a:pt x="1482" y="226"/>
                </a:lnTo>
                <a:lnTo>
                  <a:pt x="1412" y="263"/>
                </a:lnTo>
                <a:lnTo>
                  <a:pt x="1379" y="226"/>
                </a:lnTo>
                <a:lnTo>
                  <a:pt x="1345" y="226"/>
                </a:lnTo>
                <a:lnTo>
                  <a:pt x="1309" y="263"/>
                </a:lnTo>
                <a:lnTo>
                  <a:pt x="1275" y="263"/>
                </a:lnTo>
                <a:lnTo>
                  <a:pt x="1241" y="301"/>
                </a:lnTo>
                <a:lnTo>
                  <a:pt x="1207" y="338"/>
                </a:lnTo>
                <a:lnTo>
                  <a:pt x="1172" y="338"/>
                </a:lnTo>
                <a:lnTo>
                  <a:pt x="1172" y="376"/>
                </a:lnTo>
                <a:lnTo>
                  <a:pt x="1137" y="338"/>
                </a:lnTo>
                <a:lnTo>
                  <a:pt x="1103" y="301"/>
                </a:lnTo>
                <a:lnTo>
                  <a:pt x="1069" y="263"/>
                </a:lnTo>
                <a:lnTo>
                  <a:pt x="1033" y="226"/>
                </a:lnTo>
                <a:lnTo>
                  <a:pt x="1069" y="150"/>
                </a:lnTo>
                <a:lnTo>
                  <a:pt x="1033" y="75"/>
                </a:lnTo>
                <a:lnTo>
                  <a:pt x="1033" y="37"/>
                </a:lnTo>
                <a:lnTo>
                  <a:pt x="1033" y="0"/>
                </a:lnTo>
                <a:lnTo>
                  <a:pt x="1000" y="0"/>
                </a:lnTo>
                <a:lnTo>
                  <a:pt x="964" y="37"/>
                </a:lnTo>
                <a:lnTo>
                  <a:pt x="930" y="75"/>
                </a:lnTo>
                <a:lnTo>
                  <a:pt x="861" y="75"/>
                </a:lnTo>
                <a:lnTo>
                  <a:pt x="827" y="75"/>
                </a:lnTo>
                <a:lnTo>
                  <a:pt x="793" y="112"/>
                </a:lnTo>
                <a:lnTo>
                  <a:pt x="793" y="150"/>
                </a:lnTo>
                <a:lnTo>
                  <a:pt x="757" y="112"/>
                </a:lnTo>
                <a:lnTo>
                  <a:pt x="724" y="75"/>
                </a:lnTo>
                <a:lnTo>
                  <a:pt x="724" y="150"/>
                </a:lnTo>
                <a:lnTo>
                  <a:pt x="724" y="188"/>
                </a:lnTo>
                <a:lnTo>
                  <a:pt x="757" y="226"/>
                </a:lnTo>
                <a:lnTo>
                  <a:pt x="793" y="226"/>
                </a:lnTo>
                <a:lnTo>
                  <a:pt x="757" y="263"/>
                </a:lnTo>
                <a:lnTo>
                  <a:pt x="724" y="301"/>
                </a:lnTo>
                <a:lnTo>
                  <a:pt x="689" y="301"/>
                </a:lnTo>
                <a:lnTo>
                  <a:pt x="689" y="338"/>
                </a:lnTo>
                <a:lnTo>
                  <a:pt x="655" y="338"/>
                </a:lnTo>
                <a:lnTo>
                  <a:pt x="620" y="376"/>
                </a:lnTo>
                <a:lnTo>
                  <a:pt x="586" y="376"/>
                </a:lnTo>
                <a:lnTo>
                  <a:pt x="551" y="338"/>
                </a:lnTo>
                <a:lnTo>
                  <a:pt x="516" y="338"/>
                </a:lnTo>
                <a:lnTo>
                  <a:pt x="482" y="301"/>
                </a:lnTo>
                <a:lnTo>
                  <a:pt x="448" y="301"/>
                </a:lnTo>
                <a:lnTo>
                  <a:pt x="413" y="301"/>
                </a:lnTo>
                <a:lnTo>
                  <a:pt x="413" y="338"/>
                </a:lnTo>
                <a:lnTo>
                  <a:pt x="413" y="376"/>
                </a:lnTo>
                <a:lnTo>
                  <a:pt x="378" y="376"/>
                </a:lnTo>
                <a:lnTo>
                  <a:pt x="345" y="376"/>
                </a:lnTo>
                <a:lnTo>
                  <a:pt x="345" y="413"/>
                </a:lnTo>
                <a:lnTo>
                  <a:pt x="345" y="451"/>
                </a:lnTo>
                <a:lnTo>
                  <a:pt x="378" y="490"/>
                </a:lnTo>
                <a:lnTo>
                  <a:pt x="345" y="526"/>
                </a:lnTo>
                <a:lnTo>
                  <a:pt x="309" y="526"/>
                </a:lnTo>
                <a:lnTo>
                  <a:pt x="309" y="564"/>
                </a:lnTo>
                <a:lnTo>
                  <a:pt x="309" y="601"/>
                </a:lnTo>
                <a:lnTo>
                  <a:pt x="345" y="601"/>
                </a:lnTo>
                <a:lnTo>
                  <a:pt x="345" y="640"/>
                </a:lnTo>
                <a:lnTo>
                  <a:pt x="309" y="714"/>
                </a:lnTo>
                <a:lnTo>
                  <a:pt x="309" y="753"/>
                </a:lnTo>
                <a:lnTo>
                  <a:pt x="275" y="790"/>
                </a:lnTo>
                <a:lnTo>
                  <a:pt x="275" y="828"/>
                </a:lnTo>
                <a:lnTo>
                  <a:pt x="275" y="864"/>
                </a:lnTo>
                <a:lnTo>
                  <a:pt x="241" y="864"/>
                </a:lnTo>
                <a:lnTo>
                  <a:pt x="206" y="864"/>
                </a:lnTo>
                <a:lnTo>
                  <a:pt x="206" y="904"/>
                </a:lnTo>
                <a:lnTo>
                  <a:pt x="103" y="941"/>
                </a:lnTo>
                <a:lnTo>
                  <a:pt x="69" y="978"/>
                </a:lnTo>
                <a:lnTo>
                  <a:pt x="33" y="1015"/>
                </a:lnTo>
                <a:lnTo>
                  <a:pt x="33" y="1054"/>
                </a:lnTo>
                <a:lnTo>
                  <a:pt x="0" y="1091"/>
                </a:lnTo>
                <a:lnTo>
                  <a:pt x="0" y="1129"/>
                </a:lnTo>
                <a:lnTo>
                  <a:pt x="0" y="1205"/>
                </a:lnTo>
                <a:lnTo>
                  <a:pt x="0" y="1279"/>
                </a:lnTo>
                <a:lnTo>
                  <a:pt x="33" y="1316"/>
                </a:lnTo>
                <a:lnTo>
                  <a:pt x="33" y="1355"/>
                </a:lnTo>
                <a:lnTo>
                  <a:pt x="103" y="1355"/>
                </a:lnTo>
                <a:lnTo>
                  <a:pt x="138" y="1392"/>
                </a:lnTo>
                <a:lnTo>
                  <a:pt x="206" y="1429"/>
                </a:lnTo>
                <a:lnTo>
                  <a:pt x="241" y="1429"/>
                </a:lnTo>
                <a:lnTo>
                  <a:pt x="241" y="1505"/>
                </a:lnTo>
                <a:lnTo>
                  <a:pt x="241" y="1543"/>
                </a:lnTo>
                <a:lnTo>
                  <a:pt x="275" y="1543"/>
                </a:lnTo>
                <a:lnTo>
                  <a:pt x="309" y="1543"/>
                </a:lnTo>
                <a:lnTo>
                  <a:pt x="551" y="1468"/>
                </a:lnTo>
                <a:lnTo>
                  <a:pt x="620" y="1468"/>
                </a:lnTo>
                <a:lnTo>
                  <a:pt x="689" y="1505"/>
                </a:lnTo>
                <a:lnTo>
                  <a:pt x="689" y="1543"/>
                </a:lnTo>
                <a:lnTo>
                  <a:pt x="689" y="1618"/>
                </a:lnTo>
                <a:lnTo>
                  <a:pt x="689" y="1693"/>
                </a:lnTo>
                <a:lnTo>
                  <a:pt x="757" y="1731"/>
                </a:lnTo>
                <a:lnTo>
                  <a:pt x="861" y="1768"/>
                </a:lnTo>
                <a:lnTo>
                  <a:pt x="930" y="1806"/>
                </a:lnTo>
                <a:lnTo>
                  <a:pt x="964" y="1844"/>
                </a:lnTo>
                <a:lnTo>
                  <a:pt x="1000" y="1881"/>
                </a:lnTo>
                <a:lnTo>
                  <a:pt x="1000" y="1919"/>
                </a:lnTo>
                <a:lnTo>
                  <a:pt x="1000" y="1956"/>
                </a:lnTo>
                <a:lnTo>
                  <a:pt x="1000" y="2033"/>
                </a:lnTo>
                <a:lnTo>
                  <a:pt x="1033" y="2033"/>
                </a:lnTo>
                <a:lnTo>
                  <a:pt x="1103" y="2069"/>
                </a:lnTo>
                <a:lnTo>
                  <a:pt x="1137" y="2069"/>
                </a:lnTo>
                <a:lnTo>
                  <a:pt x="1172" y="2108"/>
                </a:lnTo>
                <a:lnTo>
                  <a:pt x="1172" y="2183"/>
                </a:lnTo>
                <a:lnTo>
                  <a:pt x="1207" y="2221"/>
                </a:lnTo>
                <a:lnTo>
                  <a:pt x="1207" y="2258"/>
                </a:lnTo>
                <a:lnTo>
                  <a:pt x="1207" y="2371"/>
                </a:lnTo>
                <a:lnTo>
                  <a:pt x="1207" y="2446"/>
                </a:lnTo>
                <a:lnTo>
                  <a:pt x="1172" y="2484"/>
                </a:lnTo>
                <a:lnTo>
                  <a:pt x="1207" y="2484"/>
                </a:lnTo>
                <a:lnTo>
                  <a:pt x="1207" y="2560"/>
                </a:lnTo>
                <a:lnTo>
                  <a:pt x="1241" y="2673"/>
                </a:lnTo>
                <a:lnTo>
                  <a:pt x="1379" y="2673"/>
                </a:lnTo>
                <a:lnTo>
                  <a:pt x="1379" y="2860"/>
                </a:lnTo>
                <a:lnTo>
                  <a:pt x="1412" y="2860"/>
                </a:lnTo>
                <a:lnTo>
                  <a:pt x="1449" y="2860"/>
                </a:lnTo>
                <a:lnTo>
                  <a:pt x="1482" y="2898"/>
                </a:lnTo>
                <a:lnTo>
                  <a:pt x="1482" y="2974"/>
                </a:lnTo>
                <a:lnTo>
                  <a:pt x="1482" y="3011"/>
                </a:lnTo>
                <a:lnTo>
                  <a:pt x="1449" y="3048"/>
                </a:lnTo>
              </a:path>
            </a:pathLst>
          </a:custGeom>
          <a:noFill/>
          <a:ln w="3600">
            <a:solidFill>
              <a:srgbClr val="000000"/>
            </a:solidFill>
            <a:round/>
            <a:headEnd/>
            <a:tailEnd/>
          </a:ln>
          <a:effectLst/>
        </p:spPr>
        <p:txBody>
          <a:bodyPr/>
          <a:lstStyle/>
          <a:p>
            <a:endParaRPr lang="es-ES_tradnl" sz="1633"/>
          </a:p>
        </p:txBody>
      </p:sp>
      <p:sp>
        <p:nvSpPr>
          <p:cNvPr id="11513" name="Freeform 249"/>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4" name="Freeform 250"/>
          <p:cNvSpPr>
            <a:spLocks noChangeArrowheads="1"/>
          </p:cNvSpPr>
          <p:nvPr/>
        </p:nvSpPr>
        <p:spPr bwMode="auto">
          <a:xfrm>
            <a:off x="9085757" y="3381476"/>
            <a:ext cx="146895" cy="208822"/>
          </a:xfrm>
          <a:custGeom>
            <a:avLst/>
            <a:gdLst/>
            <a:ahLst/>
            <a:cxnLst>
              <a:cxn ang="0">
                <a:pos x="34" y="602"/>
              </a:cxn>
              <a:cxn ang="0">
                <a:pos x="69" y="564"/>
              </a:cxn>
              <a:cxn ang="0">
                <a:pos x="69" y="490"/>
              </a:cxn>
              <a:cxn ang="0">
                <a:pos x="0" y="451"/>
              </a:cxn>
              <a:cxn ang="0">
                <a:pos x="0" y="413"/>
              </a:cxn>
              <a:cxn ang="0">
                <a:pos x="0" y="338"/>
              </a:cxn>
              <a:cxn ang="0">
                <a:pos x="0" y="301"/>
              </a:cxn>
              <a:cxn ang="0">
                <a:pos x="0" y="263"/>
              </a:cxn>
              <a:cxn ang="0">
                <a:pos x="34" y="263"/>
              </a:cxn>
              <a:cxn ang="0">
                <a:pos x="69" y="188"/>
              </a:cxn>
              <a:cxn ang="0">
                <a:pos x="138" y="38"/>
              </a:cxn>
              <a:cxn ang="0">
                <a:pos x="138" y="0"/>
              </a:cxn>
              <a:cxn ang="0">
                <a:pos x="206" y="0"/>
              </a:cxn>
              <a:cxn ang="0">
                <a:pos x="242" y="38"/>
              </a:cxn>
              <a:cxn ang="0">
                <a:pos x="345" y="113"/>
              </a:cxn>
              <a:cxn ang="0">
                <a:pos x="379" y="150"/>
              </a:cxn>
              <a:cxn ang="0">
                <a:pos x="413" y="188"/>
              </a:cxn>
              <a:cxn ang="0">
                <a:pos x="449" y="188"/>
              </a:cxn>
              <a:cxn ang="0">
                <a:pos x="413" y="226"/>
              </a:cxn>
              <a:cxn ang="0">
                <a:pos x="413" y="263"/>
              </a:cxn>
              <a:cxn ang="0">
                <a:pos x="413" y="301"/>
              </a:cxn>
              <a:cxn ang="0">
                <a:pos x="379" y="338"/>
              </a:cxn>
              <a:cxn ang="0">
                <a:pos x="379" y="376"/>
              </a:cxn>
              <a:cxn ang="0">
                <a:pos x="309" y="413"/>
              </a:cxn>
              <a:cxn ang="0">
                <a:pos x="309" y="451"/>
              </a:cxn>
              <a:cxn ang="0">
                <a:pos x="275" y="490"/>
              </a:cxn>
              <a:cxn ang="0">
                <a:pos x="206" y="527"/>
              </a:cxn>
              <a:cxn ang="0">
                <a:pos x="172" y="564"/>
              </a:cxn>
              <a:cxn ang="0">
                <a:pos x="172" y="640"/>
              </a:cxn>
              <a:cxn ang="0">
                <a:pos x="138" y="640"/>
              </a:cxn>
              <a:cxn ang="0">
                <a:pos x="69" y="640"/>
              </a:cxn>
              <a:cxn ang="0">
                <a:pos x="69" y="602"/>
              </a:cxn>
              <a:cxn ang="0">
                <a:pos x="34" y="602"/>
              </a:cxn>
            </a:cxnLst>
            <a:rect l="0" t="0" r="r" b="b"/>
            <a:pathLst>
              <a:path w="450" h="641">
                <a:moveTo>
                  <a:pt x="34" y="602"/>
                </a:moveTo>
                <a:lnTo>
                  <a:pt x="69" y="564"/>
                </a:lnTo>
                <a:lnTo>
                  <a:pt x="69" y="490"/>
                </a:lnTo>
                <a:lnTo>
                  <a:pt x="0" y="451"/>
                </a:lnTo>
                <a:lnTo>
                  <a:pt x="0" y="413"/>
                </a:lnTo>
                <a:lnTo>
                  <a:pt x="0" y="338"/>
                </a:lnTo>
                <a:lnTo>
                  <a:pt x="0" y="301"/>
                </a:lnTo>
                <a:lnTo>
                  <a:pt x="0" y="263"/>
                </a:lnTo>
                <a:lnTo>
                  <a:pt x="34" y="263"/>
                </a:lnTo>
                <a:lnTo>
                  <a:pt x="69" y="188"/>
                </a:lnTo>
                <a:lnTo>
                  <a:pt x="138" y="38"/>
                </a:lnTo>
                <a:lnTo>
                  <a:pt x="138" y="0"/>
                </a:lnTo>
                <a:lnTo>
                  <a:pt x="206" y="0"/>
                </a:lnTo>
                <a:lnTo>
                  <a:pt x="242" y="38"/>
                </a:lnTo>
                <a:lnTo>
                  <a:pt x="345" y="113"/>
                </a:lnTo>
                <a:lnTo>
                  <a:pt x="379" y="150"/>
                </a:lnTo>
                <a:lnTo>
                  <a:pt x="413" y="188"/>
                </a:lnTo>
                <a:lnTo>
                  <a:pt x="449" y="188"/>
                </a:lnTo>
                <a:lnTo>
                  <a:pt x="413" y="226"/>
                </a:lnTo>
                <a:lnTo>
                  <a:pt x="413" y="263"/>
                </a:lnTo>
                <a:lnTo>
                  <a:pt x="413" y="301"/>
                </a:lnTo>
                <a:lnTo>
                  <a:pt x="379" y="338"/>
                </a:lnTo>
                <a:lnTo>
                  <a:pt x="379" y="376"/>
                </a:lnTo>
                <a:lnTo>
                  <a:pt x="309" y="413"/>
                </a:lnTo>
                <a:lnTo>
                  <a:pt x="309" y="451"/>
                </a:lnTo>
                <a:lnTo>
                  <a:pt x="275" y="490"/>
                </a:lnTo>
                <a:lnTo>
                  <a:pt x="206" y="527"/>
                </a:lnTo>
                <a:lnTo>
                  <a:pt x="172" y="564"/>
                </a:lnTo>
                <a:lnTo>
                  <a:pt x="172" y="640"/>
                </a:lnTo>
                <a:lnTo>
                  <a:pt x="138" y="640"/>
                </a:lnTo>
                <a:lnTo>
                  <a:pt x="69" y="640"/>
                </a:lnTo>
                <a:lnTo>
                  <a:pt x="69" y="602"/>
                </a:lnTo>
                <a:lnTo>
                  <a:pt x="34" y="602"/>
                </a:lnTo>
              </a:path>
            </a:pathLst>
          </a:custGeom>
          <a:noFill/>
          <a:ln w="3600">
            <a:solidFill>
              <a:srgbClr val="000000"/>
            </a:solidFill>
            <a:round/>
            <a:headEnd/>
            <a:tailEnd/>
          </a:ln>
          <a:effectLst/>
        </p:spPr>
        <p:txBody>
          <a:bodyPr/>
          <a:lstStyle/>
          <a:p>
            <a:endParaRPr lang="es-ES_tradnl" sz="1633"/>
          </a:p>
        </p:txBody>
      </p:sp>
      <p:sp>
        <p:nvSpPr>
          <p:cNvPr id="11515" name="Freeform 251"/>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6" name="Freeform 252"/>
          <p:cNvSpPr>
            <a:spLocks noChangeArrowheads="1"/>
          </p:cNvSpPr>
          <p:nvPr/>
        </p:nvSpPr>
        <p:spPr bwMode="auto">
          <a:xfrm>
            <a:off x="9130399" y="3048803"/>
            <a:ext cx="315394" cy="504053"/>
          </a:xfrm>
          <a:custGeom>
            <a:avLst/>
            <a:gdLst/>
            <a:ahLst/>
            <a:cxnLst>
              <a:cxn ang="0">
                <a:pos x="207" y="413"/>
              </a:cxn>
              <a:cxn ang="0">
                <a:pos x="242" y="338"/>
              </a:cxn>
              <a:cxn ang="0">
                <a:pos x="275" y="263"/>
              </a:cxn>
              <a:cxn ang="0">
                <a:pos x="310" y="150"/>
              </a:cxn>
              <a:cxn ang="0">
                <a:pos x="415" y="75"/>
              </a:cxn>
              <a:cxn ang="0">
                <a:pos x="518" y="0"/>
              </a:cxn>
              <a:cxn ang="0">
                <a:pos x="621" y="0"/>
              </a:cxn>
              <a:cxn ang="0">
                <a:pos x="586" y="37"/>
              </a:cxn>
              <a:cxn ang="0">
                <a:pos x="552" y="112"/>
              </a:cxn>
              <a:cxn ang="0">
                <a:pos x="483" y="150"/>
              </a:cxn>
              <a:cxn ang="0">
                <a:pos x="449" y="226"/>
              </a:cxn>
              <a:cxn ang="0">
                <a:pos x="483" y="338"/>
              </a:cxn>
              <a:cxn ang="0">
                <a:pos x="518" y="490"/>
              </a:cxn>
              <a:cxn ang="0">
                <a:pos x="552" y="526"/>
              </a:cxn>
              <a:cxn ang="0">
                <a:pos x="724" y="565"/>
              </a:cxn>
              <a:cxn ang="0">
                <a:pos x="793" y="601"/>
              </a:cxn>
              <a:cxn ang="0">
                <a:pos x="862" y="601"/>
              </a:cxn>
              <a:cxn ang="0">
                <a:pos x="897" y="865"/>
              </a:cxn>
              <a:cxn ang="0">
                <a:pos x="966" y="1016"/>
              </a:cxn>
              <a:cxn ang="0">
                <a:pos x="930" y="1054"/>
              </a:cxn>
              <a:cxn ang="0">
                <a:pos x="862" y="1016"/>
              </a:cxn>
              <a:cxn ang="0">
                <a:pos x="828" y="1054"/>
              </a:cxn>
              <a:cxn ang="0">
                <a:pos x="793" y="1091"/>
              </a:cxn>
              <a:cxn ang="0">
                <a:pos x="759" y="1129"/>
              </a:cxn>
              <a:cxn ang="0">
                <a:pos x="793" y="1205"/>
              </a:cxn>
              <a:cxn ang="0">
                <a:pos x="724" y="1241"/>
              </a:cxn>
              <a:cxn ang="0">
                <a:pos x="724" y="1318"/>
              </a:cxn>
              <a:cxn ang="0">
                <a:pos x="759" y="1355"/>
              </a:cxn>
              <a:cxn ang="0">
                <a:pos x="724" y="1468"/>
              </a:cxn>
              <a:cxn ang="0">
                <a:pos x="689" y="1543"/>
              </a:cxn>
              <a:cxn ang="0">
                <a:pos x="655" y="1505"/>
              </a:cxn>
              <a:cxn ang="0">
                <a:pos x="655" y="1429"/>
              </a:cxn>
              <a:cxn ang="0">
                <a:pos x="552" y="1355"/>
              </a:cxn>
              <a:cxn ang="0">
                <a:pos x="415" y="1241"/>
              </a:cxn>
              <a:cxn ang="0">
                <a:pos x="275" y="1167"/>
              </a:cxn>
              <a:cxn ang="0">
                <a:pos x="207" y="1129"/>
              </a:cxn>
              <a:cxn ang="0">
                <a:pos x="104" y="1054"/>
              </a:cxn>
              <a:cxn ang="0">
                <a:pos x="0" y="1016"/>
              </a:cxn>
              <a:cxn ang="0">
                <a:pos x="34" y="978"/>
              </a:cxn>
              <a:cxn ang="0">
                <a:pos x="69" y="941"/>
              </a:cxn>
              <a:cxn ang="0">
                <a:pos x="104" y="865"/>
              </a:cxn>
              <a:cxn ang="0">
                <a:pos x="138" y="827"/>
              </a:cxn>
              <a:cxn ang="0">
                <a:pos x="138" y="601"/>
              </a:cxn>
              <a:cxn ang="0">
                <a:pos x="138" y="490"/>
              </a:cxn>
              <a:cxn ang="0">
                <a:pos x="207" y="413"/>
              </a:cxn>
            </a:cxnLst>
            <a:rect l="0" t="0" r="r" b="b"/>
            <a:pathLst>
              <a:path w="967" h="1544">
                <a:moveTo>
                  <a:pt x="172" y="376"/>
                </a:moveTo>
                <a:lnTo>
                  <a:pt x="207" y="413"/>
                </a:lnTo>
                <a:lnTo>
                  <a:pt x="242" y="413"/>
                </a:lnTo>
                <a:lnTo>
                  <a:pt x="242" y="338"/>
                </a:lnTo>
                <a:lnTo>
                  <a:pt x="242" y="301"/>
                </a:lnTo>
                <a:lnTo>
                  <a:pt x="275" y="263"/>
                </a:lnTo>
                <a:lnTo>
                  <a:pt x="275" y="187"/>
                </a:lnTo>
                <a:lnTo>
                  <a:pt x="310" y="150"/>
                </a:lnTo>
                <a:lnTo>
                  <a:pt x="345" y="150"/>
                </a:lnTo>
                <a:lnTo>
                  <a:pt x="415" y="75"/>
                </a:lnTo>
                <a:lnTo>
                  <a:pt x="483" y="37"/>
                </a:lnTo>
                <a:lnTo>
                  <a:pt x="518" y="0"/>
                </a:lnTo>
                <a:lnTo>
                  <a:pt x="586" y="0"/>
                </a:lnTo>
                <a:lnTo>
                  <a:pt x="621" y="0"/>
                </a:lnTo>
                <a:lnTo>
                  <a:pt x="621" y="37"/>
                </a:lnTo>
                <a:lnTo>
                  <a:pt x="586" y="37"/>
                </a:lnTo>
                <a:lnTo>
                  <a:pt x="552" y="75"/>
                </a:lnTo>
                <a:lnTo>
                  <a:pt x="552" y="112"/>
                </a:lnTo>
                <a:lnTo>
                  <a:pt x="518" y="112"/>
                </a:lnTo>
                <a:lnTo>
                  <a:pt x="483" y="150"/>
                </a:lnTo>
                <a:lnTo>
                  <a:pt x="449" y="187"/>
                </a:lnTo>
                <a:lnTo>
                  <a:pt x="449" y="226"/>
                </a:lnTo>
                <a:lnTo>
                  <a:pt x="449" y="301"/>
                </a:lnTo>
                <a:lnTo>
                  <a:pt x="483" y="338"/>
                </a:lnTo>
                <a:lnTo>
                  <a:pt x="483" y="413"/>
                </a:lnTo>
                <a:lnTo>
                  <a:pt x="518" y="490"/>
                </a:lnTo>
                <a:lnTo>
                  <a:pt x="552" y="490"/>
                </a:lnTo>
                <a:lnTo>
                  <a:pt x="552" y="526"/>
                </a:lnTo>
                <a:lnTo>
                  <a:pt x="655" y="526"/>
                </a:lnTo>
                <a:lnTo>
                  <a:pt x="724" y="565"/>
                </a:lnTo>
                <a:lnTo>
                  <a:pt x="759" y="601"/>
                </a:lnTo>
                <a:lnTo>
                  <a:pt x="793" y="601"/>
                </a:lnTo>
                <a:lnTo>
                  <a:pt x="828" y="601"/>
                </a:lnTo>
                <a:lnTo>
                  <a:pt x="862" y="601"/>
                </a:lnTo>
                <a:lnTo>
                  <a:pt x="862" y="827"/>
                </a:lnTo>
                <a:lnTo>
                  <a:pt x="897" y="865"/>
                </a:lnTo>
                <a:lnTo>
                  <a:pt x="930" y="978"/>
                </a:lnTo>
                <a:lnTo>
                  <a:pt x="966" y="1016"/>
                </a:lnTo>
                <a:lnTo>
                  <a:pt x="966" y="1054"/>
                </a:lnTo>
                <a:lnTo>
                  <a:pt x="930" y="1054"/>
                </a:lnTo>
                <a:lnTo>
                  <a:pt x="897" y="1016"/>
                </a:lnTo>
                <a:lnTo>
                  <a:pt x="862" y="1016"/>
                </a:lnTo>
                <a:lnTo>
                  <a:pt x="828" y="1016"/>
                </a:lnTo>
                <a:lnTo>
                  <a:pt x="828" y="1054"/>
                </a:lnTo>
                <a:lnTo>
                  <a:pt x="828" y="1091"/>
                </a:lnTo>
                <a:lnTo>
                  <a:pt x="793" y="1091"/>
                </a:lnTo>
                <a:lnTo>
                  <a:pt x="759" y="1091"/>
                </a:lnTo>
                <a:lnTo>
                  <a:pt x="759" y="1129"/>
                </a:lnTo>
                <a:lnTo>
                  <a:pt x="759" y="1167"/>
                </a:lnTo>
                <a:lnTo>
                  <a:pt x="793" y="1205"/>
                </a:lnTo>
                <a:lnTo>
                  <a:pt x="759" y="1241"/>
                </a:lnTo>
                <a:lnTo>
                  <a:pt x="724" y="1241"/>
                </a:lnTo>
                <a:lnTo>
                  <a:pt x="724" y="1279"/>
                </a:lnTo>
                <a:lnTo>
                  <a:pt x="724" y="1318"/>
                </a:lnTo>
                <a:lnTo>
                  <a:pt x="759" y="1318"/>
                </a:lnTo>
                <a:lnTo>
                  <a:pt x="759" y="1355"/>
                </a:lnTo>
                <a:lnTo>
                  <a:pt x="724" y="1429"/>
                </a:lnTo>
                <a:lnTo>
                  <a:pt x="724" y="1468"/>
                </a:lnTo>
                <a:lnTo>
                  <a:pt x="689" y="1505"/>
                </a:lnTo>
                <a:lnTo>
                  <a:pt x="689" y="1543"/>
                </a:lnTo>
                <a:lnTo>
                  <a:pt x="655" y="1543"/>
                </a:lnTo>
                <a:lnTo>
                  <a:pt x="655" y="1505"/>
                </a:lnTo>
                <a:lnTo>
                  <a:pt x="689" y="1468"/>
                </a:lnTo>
                <a:lnTo>
                  <a:pt x="655" y="1429"/>
                </a:lnTo>
                <a:lnTo>
                  <a:pt x="586" y="1392"/>
                </a:lnTo>
                <a:lnTo>
                  <a:pt x="552" y="1355"/>
                </a:lnTo>
                <a:lnTo>
                  <a:pt x="518" y="1318"/>
                </a:lnTo>
                <a:lnTo>
                  <a:pt x="415" y="1241"/>
                </a:lnTo>
                <a:lnTo>
                  <a:pt x="310" y="1205"/>
                </a:lnTo>
                <a:lnTo>
                  <a:pt x="275" y="1167"/>
                </a:lnTo>
                <a:lnTo>
                  <a:pt x="242" y="1167"/>
                </a:lnTo>
                <a:lnTo>
                  <a:pt x="207" y="1129"/>
                </a:lnTo>
                <a:lnTo>
                  <a:pt x="172" y="1091"/>
                </a:lnTo>
                <a:lnTo>
                  <a:pt x="104" y="1054"/>
                </a:lnTo>
                <a:lnTo>
                  <a:pt x="69" y="1016"/>
                </a:lnTo>
                <a:lnTo>
                  <a:pt x="0" y="1016"/>
                </a:lnTo>
                <a:lnTo>
                  <a:pt x="0" y="978"/>
                </a:lnTo>
                <a:lnTo>
                  <a:pt x="34" y="978"/>
                </a:lnTo>
                <a:lnTo>
                  <a:pt x="34" y="941"/>
                </a:lnTo>
                <a:lnTo>
                  <a:pt x="69" y="941"/>
                </a:lnTo>
                <a:lnTo>
                  <a:pt x="104" y="904"/>
                </a:lnTo>
                <a:lnTo>
                  <a:pt x="104" y="865"/>
                </a:lnTo>
                <a:lnTo>
                  <a:pt x="138" y="865"/>
                </a:lnTo>
                <a:lnTo>
                  <a:pt x="138" y="827"/>
                </a:lnTo>
                <a:lnTo>
                  <a:pt x="138" y="676"/>
                </a:lnTo>
                <a:lnTo>
                  <a:pt x="138" y="601"/>
                </a:lnTo>
                <a:lnTo>
                  <a:pt x="138" y="526"/>
                </a:lnTo>
                <a:lnTo>
                  <a:pt x="138" y="490"/>
                </a:lnTo>
                <a:lnTo>
                  <a:pt x="172" y="490"/>
                </a:lnTo>
                <a:lnTo>
                  <a:pt x="207" y="413"/>
                </a:lnTo>
                <a:lnTo>
                  <a:pt x="172" y="376"/>
                </a:lnTo>
              </a:path>
            </a:pathLst>
          </a:custGeom>
          <a:noFill/>
          <a:ln w="3600">
            <a:solidFill>
              <a:srgbClr val="000000"/>
            </a:solidFill>
            <a:round/>
            <a:headEnd/>
            <a:tailEnd/>
          </a:ln>
          <a:effectLst/>
        </p:spPr>
        <p:txBody>
          <a:bodyPr/>
          <a:lstStyle/>
          <a:p>
            <a:endParaRPr lang="es-ES_tradnl" sz="1633"/>
          </a:p>
        </p:txBody>
      </p:sp>
      <p:sp>
        <p:nvSpPr>
          <p:cNvPr id="11517" name="Freeform 253"/>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18" name="Freeform 254"/>
          <p:cNvSpPr>
            <a:spLocks noChangeArrowheads="1"/>
          </p:cNvSpPr>
          <p:nvPr/>
        </p:nvSpPr>
        <p:spPr bwMode="auto">
          <a:xfrm>
            <a:off x="9277295" y="3061764"/>
            <a:ext cx="326915" cy="344197"/>
          </a:xfrm>
          <a:custGeom>
            <a:avLst/>
            <a:gdLst/>
            <a:ahLst/>
            <a:cxnLst>
              <a:cxn ang="0">
                <a:pos x="552" y="1054"/>
              </a:cxn>
              <a:cxn ang="0">
                <a:pos x="622" y="1017"/>
              </a:cxn>
              <a:cxn ang="0">
                <a:pos x="655" y="979"/>
              </a:cxn>
              <a:cxn ang="0">
                <a:pos x="724" y="942"/>
              </a:cxn>
              <a:cxn ang="0">
                <a:pos x="724" y="904"/>
              </a:cxn>
              <a:cxn ang="0">
                <a:pos x="689" y="829"/>
              </a:cxn>
              <a:cxn ang="0">
                <a:pos x="724" y="790"/>
              </a:cxn>
              <a:cxn ang="0">
                <a:pos x="793" y="753"/>
              </a:cxn>
              <a:cxn ang="0">
                <a:pos x="897" y="753"/>
              </a:cxn>
              <a:cxn ang="0">
                <a:pos x="966" y="679"/>
              </a:cxn>
              <a:cxn ang="0">
                <a:pos x="930" y="602"/>
              </a:cxn>
              <a:cxn ang="0">
                <a:pos x="897" y="528"/>
              </a:cxn>
              <a:cxn ang="0">
                <a:pos x="966" y="452"/>
              </a:cxn>
              <a:cxn ang="0">
                <a:pos x="930" y="377"/>
              </a:cxn>
              <a:cxn ang="0">
                <a:pos x="966" y="338"/>
              </a:cxn>
              <a:cxn ang="0">
                <a:pos x="966" y="338"/>
              </a:cxn>
              <a:cxn ang="0">
                <a:pos x="930" y="264"/>
              </a:cxn>
              <a:cxn ang="0">
                <a:pos x="897" y="227"/>
              </a:cxn>
              <a:cxn ang="0">
                <a:pos x="793" y="188"/>
              </a:cxn>
              <a:cxn ang="0">
                <a:pos x="828" y="150"/>
              </a:cxn>
              <a:cxn ang="0">
                <a:pos x="724" y="75"/>
              </a:cxn>
              <a:cxn ang="0">
                <a:pos x="724" y="150"/>
              </a:cxn>
              <a:cxn ang="0">
                <a:pos x="622" y="114"/>
              </a:cxn>
              <a:cxn ang="0">
                <a:pos x="518" y="114"/>
              </a:cxn>
              <a:cxn ang="0">
                <a:pos x="449" y="150"/>
              </a:cxn>
              <a:cxn ang="0">
                <a:pos x="482" y="75"/>
              </a:cxn>
              <a:cxn ang="0">
                <a:pos x="414" y="38"/>
              </a:cxn>
              <a:cxn ang="0">
                <a:pos x="275" y="0"/>
              </a:cxn>
              <a:cxn ang="0">
                <a:pos x="242" y="38"/>
              </a:cxn>
              <a:cxn ang="0">
                <a:pos x="172" y="114"/>
              </a:cxn>
              <a:cxn ang="0">
                <a:pos x="138" y="227"/>
              </a:cxn>
              <a:cxn ang="0">
                <a:pos x="104" y="264"/>
              </a:cxn>
              <a:cxn ang="0">
                <a:pos x="104" y="188"/>
              </a:cxn>
              <a:cxn ang="0">
                <a:pos x="138" y="114"/>
              </a:cxn>
              <a:cxn ang="0">
                <a:pos x="104" y="38"/>
              </a:cxn>
              <a:cxn ang="0">
                <a:pos x="34" y="114"/>
              </a:cxn>
              <a:cxn ang="0">
                <a:pos x="0" y="188"/>
              </a:cxn>
              <a:cxn ang="0">
                <a:pos x="34" y="302"/>
              </a:cxn>
              <a:cxn ang="0">
                <a:pos x="70" y="452"/>
              </a:cxn>
              <a:cxn ang="0">
                <a:pos x="104" y="490"/>
              </a:cxn>
              <a:cxn ang="0">
                <a:pos x="275" y="528"/>
              </a:cxn>
              <a:cxn ang="0">
                <a:pos x="345" y="565"/>
              </a:cxn>
              <a:cxn ang="0">
                <a:pos x="414" y="565"/>
              </a:cxn>
              <a:cxn ang="0">
                <a:pos x="449" y="829"/>
              </a:cxn>
              <a:cxn ang="0">
                <a:pos x="518" y="979"/>
              </a:cxn>
            </a:cxnLst>
            <a:rect l="0" t="0" r="r" b="b"/>
            <a:pathLst>
              <a:path w="1001" h="1055">
                <a:moveTo>
                  <a:pt x="518" y="1017"/>
                </a:moveTo>
                <a:lnTo>
                  <a:pt x="552" y="1054"/>
                </a:lnTo>
                <a:lnTo>
                  <a:pt x="586" y="1054"/>
                </a:lnTo>
                <a:lnTo>
                  <a:pt x="622" y="1017"/>
                </a:lnTo>
                <a:lnTo>
                  <a:pt x="655" y="1017"/>
                </a:lnTo>
                <a:lnTo>
                  <a:pt x="655" y="979"/>
                </a:lnTo>
                <a:lnTo>
                  <a:pt x="689" y="979"/>
                </a:lnTo>
                <a:lnTo>
                  <a:pt x="724" y="942"/>
                </a:lnTo>
                <a:lnTo>
                  <a:pt x="759" y="904"/>
                </a:lnTo>
                <a:lnTo>
                  <a:pt x="724" y="904"/>
                </a:lnTo>
                <a:lnTo>
                  <a:pt x="689" y="867"/>
                </a:lnTo>
                <a:lnTo>
                  <a:pt x="689" y="829"/>
                </a:lnTo>
                <a:lnTo>
                  <a:pt x="689" y="753"/>
                </a:lnTo>
                <a:lnTo>
                  <a:pt x="724" y="790"/>
                </a:lnTo>
                <a:lnTo>
                  <a:pt x="759" y="829"/>
                </a:lnTo>
                <a:lnTo>
                  <a:pt x="793" y="753"/>
                </a:lnTo>
                <a:lnTo>
                  <a:pt x="828" y="753"/>
                </a:lnTo>
                <a:lnTo>
                  <a:pt x="897" y="753"/>
                </a:lnTo>
                <a:lnTo>
                  <a:pt x="930" y="715"/>
                </a:lnTo>
                <a:lnTo>
                  <a:pt x="966" y="679"/>
                </a:lnTo>
                <a:lnTo>
                  <a:pt x="930" y="640"/>
                </a:lnTo>
                <a:lnTo>
                  <a:pt x="930" y="602"/>
                </a:lnTo>
                <a:lnTo>
                  <a:pt x="897" y="565"/>
                </a:lnTo>
                <a:lnTo>
                  <a:pt x="897" y="528"/>
                </a:lnTo>
                <a:lnTo>
                  <a:pt x="897" y="490"/>
                </a:lnTo>
                <a:lnTo>
                  <a:pt x="966" y="452"/>
                </a:lnTo>
                <a:lnTo>
                  <a:pt x="966" y="415"/>
                </a:lnTo>
                <a:lnTo>
                  <a:pt x="930" y="377"/>
                </a:lnTo>
                <a:lnTo>
                  <a:pt x="966" y="377"/>
                </a:lnTo>
                <a:lnTo>
                  <a:pt x="966" y="338"/>
                </a:lnTo>
                <a:lnTo>
                  <a:pt x="1000" y="338"/>
                </a:lnTo>
                <a:lnTo>
                  <a:pt x="966" y="338"/>
                </a:lnTo>
                <a:lnTo>
                  <a:pt x="930" y="302"/>
                </a:lnTo>
                <a:lnTo>
                  <a:pt x="930" y="264"/>
                </a:lnTo>
                <a:lnTo>
                  <a:pt x="930" y="227"/>
                </a:lnTo>
                <a:lnTo>
                  <a:pt x="897" y="227"/>
                </a:lnTo>
                <a:lnTo>
                  <a:pt x="828" y="188"/>
                </a:lnTo>
                <a:lnTo>
                  <a:pt x="793" y="188"/>
                </a:lnTo>
                <a:lnTo>
                  <a:pt x="793" y="150"/>
                </a:lnTo>
                <a:lnTo>
                  <a:pt x="828" y="150"/>
                </a:lnTo>
                <a:lnTo>
                  <a:pt x="828" y="114"/>
                </a:lnTo>
                <a:lnTo>
                  <a:pt x="724" y="75"/>
                </a:lnTo>
                <a:lnTo>
                  <a:pt x="724" y="114"/>
                </a:lnTo>
                <a:lnTo>
                  <a:pt x="724" y="150"/>
                </a:lnTo>
                <a:lnTo>
                  <a:pt x="689" y="150"/>
                </a:lnTo>
                <a:lnTo>
                  <a:pt x="622" y="114"/>
                </a:lnTo>
                <a:lnTo>
                  <a:pt x="586" y="114"/>
                </a:lnTo>
                <a:lnTo>
                  <a:pt x="518" y="114"/>
                </a:lnTo>
                <a:lnTo>
                  <a:pt x="482" y="150"/>
                </a:lnTo>
                <a:lnTo>
                  <a:pt x="449" y="150"/>
                </a:lnTo>
                <a:lnTo>
                  <a:pt x="449" y="114"/>
                </a:lnTo>
                <a:lnTo>
                  <a:pt x="482" y="75"/>
                </a:lnTo>
                <a:lnTo>
                  <a:pt x="449" y="75"/>
                </a:lnTo>
                <a:lnTo>
                  <a:pt x="414" y="38"/>
                </a:lnTo>
                <a:lnTo>
                  <a:pt x="310" y="38"/>
                </a:lnTo>
                <a:lnTo>
                  <a:pt x="275" y="0"/>
                </a:lnTo>
                <a:lnTo>
                  <a:pt x="242" y="0"/>
                </a:lnTo>
                <a:lnTo>
                  <a:pt x="242" y="38"/>
                </a:lnTo>
                <a:lnTo>
                  <a:pt x="207" y="75"/>
                </a:lnTo>
                <a:lnTo>
                  <a:pt x="172" y="114"/>
                </a:lnTo>
                <a:lnTo>
                  <a:pt x="172" y="150"/>
                </a:lnTo>
                <a:lnTo>
                  <a:pt x="138" y="227"/>
                </a:lnTo>
                <a:lnTo>
                  <a:pt x="138" y="264"/>
                </a:lnTo>
                <a:lnTo>
                  <a:pt x="104" y="264"/>
                </a:lnTo>
                <a:lnTo>
                  <a:pt x="104" y="227"/>
                </a:lnTo>
                <a:lnTo>
                  <a:pt x="104" y="188"/>
                </a:lnTo>
                <a:lnTo>
                  <a:pt x="104" y="150"/>
                </a:lnTo>
                <a:lnTo>
                  <a:pt x="138" y="114"/>
                </a:lnTo>
                <a:lnTo>
                  <a:pt x="104" y="75"/>
                </a:lnTo>
                <a:lnTo>
                  <a:pt x="104" y="38"/>
                </a:lnTo>
                <a:lnTo>
                  <a:pt x="70" y="75"/>
                </a:lnTo>
                <a:lnTo>
                  <a:pt x="34" y="114"/>
                </a:lnTo>
                <a:lnTo>
                  <a:pt x="0" y="150"/>
                </a:lnTo>
                <a:lnTo>
                  <a:pt x="0" y="188"/>
                </a:lnTo>
                <a:lnTo>
                  <a:pt x="0" y="264"/>
                </a:lnTo>
                <a:lnTo>
                  <a:pt x="34" y="302"/>
                </a:lnTo>
                <a:lnTo>
                  <a:pt x="34" y="377"/>
                </a:lnTo>
                <a:lnTo>
                  <a:pt x="70" y="452"/>
                </a:lnTo>
                <a:lnTo>
                  <a:pt x="104" y="452"/>
                </a:lnTo>
                <a:lnTo>
                  <a:pt x="104" y="490"/>
                </a:lnTo>
                <a:lnTo>
                  <a:pt x="207" y="490"/>
                </a:lnTo>
                <a:lnTo>
                  <a:pt x="275" y="528"/>
                </a:lnTo>
                <a:lnTo>
                  <a:pt x="310" y="565"/>
                </a:lnTo>
                <a:lnTo>
                  <a:pt x="345" y="565"/>
                </a:lnTo>
                <a:lnTo>
                  <a:pt x="379" y="565"/>
                </a:lnTo>
                <a:lnTo>
                  <a:pt x="414" y="565"/>
                </a:lnTo>
                <a:lnTo>
                  <a:pt x="414" y="790"/>
                </a:lnTo>
                <a:lnTo>
                  <a:pt x="449" y="829"/>
                </a:lnTo>
                <a:lnTo>
                  <a:pt x="482" y="942"/>
                </a:lnTo>
                <a:lnTo>
                  <a:pt x="518" y="979"/>
                </a:lnTo>
                <a:lnTo>
                  <a:pt x="518" y="1017"/>
                </a:lnTo>
              </a:path>
            </a:pathLst>
          </a:custGeom>
          <a:noFill/>
          <a:ln w="3600">
            <a:solidFill>
              <a:srgbClr val="000000"/>
            </a:solidFill>
            <a:round/>
            <a:headEnd/>
            <a:tailEnd/>
          </a:ln>
          <a:effectLst/>
        </p:spPr>
        <p:txBody>
          <a:bodyPr/>
          <a:lstStyle/>
          <a:p>
            <a:endParaRPr lang="es-ES_tradnl" sz="1633"/>
          </a:p>
        </p:txBody>
      </p:sp>
      <p:sp>
        <p:nvSpPr>
          <p:cNvPr id="11519" name="Freeform 255"/>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0" name="Freeform 256"/>
          <p:cNvSpPr>
            <a:spLocks noChangeArrowheads="1"/>
          </p:cNvSpPr>
          <p:nvPr/>
        </p:nvSpPr>
        <p:spPr bwMode="auto">
          <a:xfrm>
            <a:off x="9569648" y="3184178"/>
            <a:ext cx="112332" cy="221783"/>
          </a:xfrm>
          <a:custGeom>
            <a:avLst/>
            <a:gdLst/>
            <a:ahLst/>
            <a:cxnLst>
              <a:cxn ang="0">
                <a:pos x="345" y="188"/>
              </a:cxn>
              <a:cxn ang="0">
                <a:pos x="310" y="302"/>
              </a:cxn>
              <a:cxn ang="0">
                <a:pos x="310" y="338"/>
              </a:cxn>
              <a:cxn ang="0">
                <a:pos x="310" y="377"/>
              </a:cxn>
              <a:cxn ang="0">
                <a:pos x="310" y="413"/>
              </a:cxn>
              <a:cxn ang="0">
                <a:pos x="345" y="491"/>
              </a:cxn>
              <a:cxn ang="0">
                <a:pos x="345" y="527"/>
              </a:cxn>
              <a:cxn ang="0">
                <a:pos x="310" y="565"/>
              </a:cxn>
              <a:cxn ang="0">
                <a:pos x="310" y="602"/>
              </a:cxn>
              <a:cxn ang="0">
                <a:pos x="276" y="641"/>
              </a:cxn>
              <a:cxn ang="0">
                <a:pos x="242" y="641"/>
              </a:cxn>
              <a:cxn ang="0">
                <a:pos x="242" y="678"/>
              </a:cxn>
              <a:cxn ang="0">
                <a:pos x="207" y="641"/>
              </a:cxn>
              <a:cxn ang="0">
                <a:pos x="172" y="602"/>
              </a:cxn>
              <a:cxn ang="0">
                <a:pos x="138" y="565"/>
              </a:cxn>
              <a:cxn ang="0">
                <a:pos x="103" y="527"/>
              </a:cxn>
              <a:cxn ang="0">
                <a:pos x="138" y="452"/>
              </a:cxn>
              <a:cxn ang="0">
                <a:pos x="103" y="377"/>
              </a:cxn>
              <a:cxn ang="0">
                <a:pos x="103" y="338"/>
              </a:cxn>
              <a:cxn ang="0">
                <a:pos x="103" y="302"/>
              </a:cxn>
              <a:cxn ang="0">
                <a:pos x="70" y="302"/>
              </a:cxn>
              <a:cxn ang="0">
                <a:pos x="33" y="263"/>
              </a:cxn>
              <a:cxn ang="0">
                <a:pos x="33" y="227"/>
              </a:cxn>
              <a:cxn ang="0">
                <a:pos x="0" y="188"/>
              </a:cxn>
              <a:cxn ang="0">
                <a:pos x="0" y="151"/>
              </a:cxn>
              <a:cxn ang="0">
                <a:pos x="0" y="113"/>
              </a:cxn>
              <a:cxn ang="0">
                <a:pos x="70" y="76"/>
              </a:cxn>
              <a:cxn ang="0">
                <a:pos x="70" y="38"/>
              </a:cxn>
              <a:cxn ang="0">
                <a:pos x="33" y="0"/>
              </a:cxn>
              <a:cxn ang="0">
                <a:pos x="70" y="0"/>
              </a:cxn>
              <a:cxn ang="0">
                <a:pos x="138" y="0"/>
              </a:cxn>
              <a:cxn ang="0">
                <a:pos x="172" y="0"/>
              </a:cxn>
              <a:cxn ang="0">
                <a:pos x="207" y="0"/>
              </a:cxn>
              <a:cxn ang="0">
                <a:pos x="242" y="38"/>
              </a:cxn>
              <a:cxn ang="0">
                <a:pos x="242" y="113"/>
              </a:cxn>
              <a:cxn ang="0">
                <a:pos x="242" y="151"/>
              </a:cxn>
              <a:cxn ang="0">
                <a:pos x="310" y="151"/>
              </a:cxn>
              <a:cxn ang="0">
                <a:pos x="345" y="188"/>
              </a:cxn>
            </a:cxnLst>
            <a:rect l="0" t="0" r="r" b="b"/>
            <a:pathLst>
              <a:path w="346" h="679">
                <a:moveTo>
                  <a:pt x="345" y="188"/>
                </a:moveTo>
                <a:lnTo>
                  <a:pt x="310" y="302"/>
                </a:lnTo>
                <a:lnTo>
                  <a:pt x="310" y="338"/>
                </a:lnTo>
                <a:lnTo>
                  <a:pt x="310" y="377"/>
                </a:lnTo>
                <a:lnTo>
                  <a:pt x="310" y="413"/>
                </a:lnTo>
                <a:lnTo>
                  <a:pt x="345" y="491"/>
                </a:lnTo>
                <a:lnTo>
                  <a:pt x="345" y="527"/>
                </a:lnTo>
                <a:lnTo>
                  <a:pt x="310" y="565"/>
                </a:lnTo>
                <a:lnTo>
                  <a:pt x="310" y="602"/>
                </a:lnTo>
                <a:lnTo>
                  <a:pt x="276" y="641"/>
                </a:lnTo>
                <a:lnTo>
                  <a:pt x="242" y="641"/>
                </a:lnTo>
                <a:lnTo>
                  <a:pt x="242" y="678"/>
                </a:lnTo>
                <a:lnTo>
                  <a:pt x="207" y="641"/>
                </a:lnTo>
                <a:lnTo>
                  <a:pt x="172" y="602"/>
                </a:lnTo>
                <a:lnTo>
                  <a:pt x="138" y="565"/>
                </a:lnTo>
                <a:lnTo>
                  <a:pt x="103" y="527"/>
                </a:lnTo>
                <a:lnTo>
                  <a:pt x="138" y="452"/>
                </a:lnTo>
                <a:lnTo>
                  <a:pt x="103" y="377"/>
                </a:lnTo>
                <a:lnTo>
                  <a:pt x="103" y="338"/>
                </a:lnTo>
                <a:lnTo>
                  <a:pt x="103" y="302"/>
                </a:lnTo>
                <a:lnTo>
                  <a:pt x="70" y="302"/>
                </a:lnTo>
                <a:lnTo>
                  <a:pt x="33" y="263"/>
                </a:lnTo>
                <a:lnTo>
                  <a:pt x="33" y="227"/>
                </a:lnTo>
                <a:lnTo>
                  <a:pt x="0" y="188"/>
                </a:lnTo>
                <a:lnTo>
                  <a:pt x="0" y="151"/>
                </a:lnTo>
                <a:lnTo>
                  <a:pt x="0" y="113"/>
                </a:lnTo>
                <a:lnTo>
                  <a:pt x="70" y="76"/>
                </a:lnTo>
                <a:lnTo>
                  <a:pt x="70" y="38"/>
                </a:lnTo>
                <a:lnTo>
                  <a:pt x="33" y="0"/>
                </a:lnTo>
                <a:lnTo>
                  <a:pt x="70" y="0"/>
                </a:lnTo>
                <a:lnTo>
                  <a:pt x="138" y="0"/>
                </a:lnTo>
                <a:lnTo>
                  <a:pt x="172" y="0"/>
                </a:lnTo>
                <a:lnTo>
                  <a:pt x="207" y="0"/>
                </a:lnTo>
                <a:lnTo>
                  <a:pt x="242" y="38"/>
                </a:lnTo>
                <a:lnTo>
                  <a:pt x="242" y="113"/>
                </a:lnTo>
                <a:lnTo>
                  <a:pt x="242" y="151"/>
                </a:lnTo>
                <a:lnTo>
                  <a:pt x="310" y="151"/>
                </a:lnTo>
                <a:lnTo>
                  <a:pt x="345" y="188"/>
                </a:lnTo>
              </a:path>
            </a:pathLst>
          </a:custGeom>
          <a:noFill/>
          <a:ln w="3600">
            <a:solidFill>
              <a:srgbClr val="000000"/>
            </a:solidFill>
            <a:round/>
            <a:headEnd/>
            <a:tailEnd/>
          </a:ln>
          <a:effectLst/>
        </p:spPr>
        <p:txBody>
          <a:bodyPr/>
          <a:lstStyle/>
          <a:p>
            <a:endParaRPr lang="es-ES_tradnl" sz="1633"/>
          </a:p>
        </p:txBody>
      </p:sp>
      <p:sp>
        <p:nvSpPr>
          <p:cNvPr id="11521" name="Freeform 257"/>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2" name="Freeform 258"/>
          <p:cNvSpPr>
            <a:spLocks noChangeArrowheads="1"/>
          </p:cNvSpPr>
          <p:nvPr/>
        </p:nvSpPr>
        <p:spPr bwMode="auto">
          <a:xfrm>
            <a:off x="9671896" y="3246102"/>
            <a:ext cx="90730" cy="135374"/>
          </a:xfrm>
          <a:custGeom>
            <a:avLst/>
            <a:gdLst/>
            <a:ahLst/>
            <a:cxnLst>
              <a:cxn ang="0">
                <a:pos x="33" y="0"/>
              </a:cxn>
              <a:cxn ang="0">
                <a:pos x="0" y="114"/>
              </a:cxn>
              <a:cxn ang="0">
                <a:pos x="0" y="150"/>
              </a:cxn>
              <a:cxn ang="0">
                <a:pos x="0" y="188"/>
              </a:cxn>
              <a:cxn ang="0">
                <a:pos x="0" y="226"/>
              </a:cxn>
              <a:cxn ang="0">
                <a:pos x="33" y="302"/>
              </a:cxn>
              <a:cxn ang="0">
                <a:pos x="33" y="338"/>
              </a:cxn>
              <a:cxn ang="0">
                <a:pos x="0" y="377"/>
              </a:cxn>
              <a:cxn ang="0">
                <a:pos x="0" y="415"/>
              </a:cxn>
              <a:cxn ang="0">
                <a:pos x="33" y="377"/>
              </a:cxn>
              <a:cxn ang="0">
                <a:pos x="69" y="377"/>
              </a:cxn>
              <a:cxn ang="0">
                <a:pos x="103" y="338"/>
              </a:cxn>
              <a:cxn ang="0">
                <a:pos x="138" y="338"/>
              </a:cxn>
              <a:cxn ang="0">
                <a:pos x="171" y="377"/>
              </a:cxn>
              <a:cxn ang="0">
                <a:pos x="241" y="377"/>
              </a:cxn>
              <a:cxn ang="0">
                <a:pos x="207" y="338"/>
              </a:cxn>
              <a:cxn ang="0">
                <a:pos x="241" y="264"/>
              </a:cxn>
              <a:cxn ang="0">
                <a:pos x="241" y="226"/>
              </a:cxn>
              <a:cxn ang="0">
                <a:pos x="241" y="188"/>
              </a:cxn>
              <a:cxn ang="0">
                <a:pos x="241" y="150"/>
              </a:cxn>
              <a:cxn ang="0">
                <a:pos x="241" y="114"/>
              </a:cxn>
              <a:cxn ang="0">
                <a:pos x="275" y="75"/>
              </a:cxn>
              <a:cxn ang="0">
                <a:pos x="241" y="75"/>
              </a:cxn>
              <a:cxn ang="0">
                <a:pos x="207" y="75"/>
              </a:cxn>
              <a:cxn ang="0">
                <a:pos x="138" y="38"/>
              </a:cxn>
              <a:cxn ang="0">
                <a:pos x="69" y="38"/>
              </a:cxn>
              <a:cxn ang="0">
                <a:pos x="33" y="0"/>
              </a:cxn>
            </a:cxnLst>
            <a:rect l="0" t="0" r="r" b="b"/>
            <a:pathLst>
              <a:path w="276" h="416">
                <a:moveTo>
                  <a:pt x="33" y="0"/>
                </a:moveTo>
                <a:lnTo>
                  <a:pt x="0" y="114"/>
                </a:lnTo>
                <a:lnTo>
                  <a:pt x="0" y="150"/>
                </a:lnTo>
                <a:lnTo>
                  <a:pt x="0" y="188"/>
                </a:lnTo>
                <a:lnTo>
                  <a:pt x="0" y="226"/>
                </a:lnTo>
                <a:lnTo>
                  <a:pt x="33" y="302"/>
                </a:lnTo>
                <a:lnTo>
                  <a:pt x="33" y="338"/>
                </a:lnTo>
                <a:lnTo>
                  <a:pt x="0" y="377"/>
                </a:lnTo>
                <a:lnTo>
                  <a:pt x="0" y="415"/>
                </a:lnTo>
                <a:lnTo>
                  <a:pt x="33" y="377"/>
                </a:lnTo>
                <a:lnTo>
                  <a:pt x="69" y="377"/>
                </a:lnTo>
                <a:lnTo>
                  <a:pt x="103" y="338"/>
                </a:lnTo>
                <a:lnTo>
                  <a:pt x="138" y="338"/>
                </a:lnTo>
                <a:lnTo>
                  <a:pt x="171" y="377"/>
                </a:lnTo>
                <a:lnTo>
                  <a:pt x="241" y="377"/>
                </a:lnTo>
                <a:lnTo>
                  <a:pt x="207" y="338"/>
                </a:lnTo>
                <a:lnTo>
                  <a:pt x="241" y="264"/>
                </a:lnTo>
                <a:lnTo>
                  <a:pt x="241" y="226"/>
                </a:lnTo>
                <a:lnTo>
                  <a:pt x="241" y="188"/>
                </a:lnTo>
                <a:lnTo>
                  <a:pt x="241" y="150"/>
                </a:lnTo>
                <a:lnTo>
                  <a:pt x="241" y="114"/>
                </a:lnTo>
                <a:lnTo>
                  <a:pt x="275" y="75"/>
                </a:lnTo>
                <a:lnTo>
                  <a:pt x="241" y="75"/>
                </a:lnTo>
                <a:lnTo>
                  <a:pt x="207" y="75"/>
                </a:lnTo>
                <a:lnTo>
                  <a:pt x="138" y="38"/>
                </a:lnTo>
                <a:lnTo>
                  <a:pt x="69" y="38"/>
                </a:lnTo>
                <a:lnTo>
                  <a:pt x="33" y="0"/>
                </a:lnTo>
              </a:path>
            </a:pathLst>
          </a:custGeom>
          <a:noFill/>
          <a:ln w="3600">
            <a:solidFill>
              <a:srgbClr val="000000"/>
            </a:solidFill>
            <a:round/>
            <a:headEnd/>
            <a:tailEnd/>
          </a:ln>
          <a:effectLst/>
        </p:spPr>
        <p:txBody>
          <a:bodyPr/>
          <a:lstStyle/>
          <a:p>
            <a:endParaRPr lang="es-ES_tradnl" sz="1633"/>
          </a:p>
        </p:txBody>
      </p:sp>
      <p:sp>
        <p:nvSpPr>
          <p:cNvPr id="11523" name="Freeform 259"/>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4" name="Freeform 260"/>
          <p:cNvSpPr>
            <a:spLocks noChangeArrowheads="1"/>
          </p:cNvSpPr>
          <p:nvPr/>
        </p:nvSpPr>
        <p:spPr bwMode="auto">
          <a:xfrm>
            <a:off x="9739585" y="3269144"/>
            <a:ext cx="79208" cy="110892"/>
          </a:xfrm>
          <a:custGeom>
            <a:avLst/>
            <a:gdLst/>
            <a:ahLst/>
            <a:cxnLst>
              <a:cxn ang="0">
                <a:pos x="241" y="114"/>
              </a:cxn>
              <a:cxn ang="0">
                <a:pos x="171" y="228"/>
              </a:cxn>
              <a:cxn ang="0">
                <a:pos x="171" y="302"/>
              </a:cxn>
              <a:cxn ang="0">
                <a:pos x="138" y="302"/>
              </a:cxn>
              <a:cxn ang="0">
                <a:pos x="103" y="339"/>
              </a:cxn>
              <a:cxn ang="0">
                <a:pos x="103" y="302"/>
              </a:cxn>
              <a:cxn ang="0">
                <a:pos x="69" y="302"/>
              </a:cxn>
              <a:cxn ang="0">
                <a:pos x="33" y="302"/>
              </a:cxn>
              <a:cxn ang="0">
                <a:pos x="33" y="264"/>
              </a:cxn>
              <a:cxn ang="0">
                <a:pos x="0" y="264"/>
              </a:cxn>
              <a:cxn ang="0">
                <a:pos x="33" y="189"/>
              </a:cxn>
              <a:cxn ang="0">
                <a:pos x="33" y="150"/>
              </a:cxn>
              <a:cxn ang="0">
                <a:pos x="33" y="114"/>
              </a:cxn>
              <a:cxn ang="0">
                <a:pos x="33" y="76"/>
              </a:cxn>
              <a:cxn ang="0">
                <a:pos x="33" y="39"/>
              </a:cxn>
              <a:cxn ang="0">
                <a:pos x="69" y="0"/>
              </a:cxn>
              <a:cxn ang="0">
                <a:pos x="103" y="0"/>
              </a:cxn>
              <a:cxn ang="0">
                <a:pos x="171" y="76"/>
              </a:cxn>
              <a:cxn ang="0">
                <a:pos x="241" y="114"/>
              </a:cxn>
            </a:cxnLst>
            <a:rect l="0" t="0" r="r" b="b"/>
            <a:pathLst>
              <a:path w="242" h="340">
                <a:moveTo>
                  <a:pt x="241" y="114"/>
                </a:moveTo>
                <a:lnTo>
                  <a:pt x="171" y="228"/>
                </a:lnTo>
                <a:lnTo>
                  <a:pt x="171" y="302"/>
                </a:lnTo>
                <a:lnTo>
                  <a:pt x="138" y="302"/>
                </a:lnTo>
                <a:lnTo>
                  <a:pt x="103" y="339"/>
                </a:lnTo>
                <a:lnTo>
                  <a:pt x="103" y="302"/>
                </a:lnTo>
                <a:lnTo>
                  <a:pt x="69" y="302"/>
                </a:lnTo>
                <a:lnTo>
                  <a:pt x="33" y="302"/>
                </a:lnTo>
                <a:lnTo>
                  <a:pt x="33" y="264"/>
                </a:lnTo>
                <a:lnTo>
                  <a:pt x="0" y="264"/>
                </a:lnTo>
                <a:lnTo>
                  <a:pt x="33" y="189"/>
                </a:lnTo>
                <a:lnTo>
                  <a:pt x="33" y="150"/>
                </a:lnTo>
                <a:lnTo>
                  <a:pt x="33" y="114"/>
                </a:lnTo>
                <a:lnTo>
                  <a:pt x="33" y="76"/>
                </a:lnTo>
                <a:lnTo>
                  <a:pt x="33" y="39"/>
                </a:lnTo>
                <a:lnTo>
                  <a:pt x="69" y="0"/>
                </a:lnTo>
                <a:lnTo>
                  <a:pt x="103" y="0"/>
                </a:lnTo>
                <a:lnTo>
                  <a:pt x="171" y="76"/>
                </a:lnTo>
                <a:lnTo>
                  <a:pt x="241" y="114"/>
                </a:lnTo>
              </a:path>
            </a:pathLst>
          </a:custGeom>
          <a:noFill/>
          <a:ln w="3600">
            <a:solidFill>
              <a:srgbClr val="000000"/>
            </a:solidFill>
            <a:round/>
            <a:headEnd/>
            <a:tailEnd/>
          </a:ln>
          <a:effectLst/>
        </p:spPr>
        <p:txBody>
          <a:bodyPr/>
          <a:lstStyle/>
          <a:p>
            <a:endParaRPr lang="es-ES_tradnl" sz="1633"/>
          </a:p>
        </p:txBody>
      </p:sp>
      <p:sp>
        <p:nvSpPr>
          <p:cNvPr id="11525" name="Freeform 261"/>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6" name="Freeform 262"/>
          <p:cNvSpPr>
            <a:spLocks noChangeArrowheads="1"/>
          </p:cNvSpPr>
          <p:nvPr/>
        </p:nvSpPr>
        <p:spPr bwMode="auto">
          <a:xfrm>
            <a:off x="9074235" y="3441964"/>
            <a:ext cx="315393" cy="578941"/>
          </a:xfrm>
          <a:custGeom>
            <a:avLst/>
            <a:gdLst/>
            <a:ahLst/>
            <a:cxnLst>
              <a:cxn ang="0">
                <a:pos x="103" y="451"/>
              </a:cxn>
              <a:cxn ang="0">
                <a:pos x="207" y="451"/>
              </a:cxn>
              <a:cxn ang="0">
                <a:pos x="241" y="338"/>
              </a:cxn>
              <a:cxn ang="0">
                <a:pos x="345" y="263"/>
              </a:cxn>
              <a:cxn ang="0">
                <a:pos x="414" y="187"/>
              </a:cxn>
              <a:cxn ang="0">
                <a:pos x="448" y="113"/>
              </a:cxn>
              <a:cxn ang="0">
                <a:pos x="448" y="37"/>
              </a:cxn>
              <a:cxn ang="0">
                <a:pos x="517" y="0"/>
              </a:cxn>
              <a:cxn ang="0">
                <a:pos x="689" y="113"/>
              </a:cxn>
              <a:cxn ang="0">
                <a:pos x="758" y="187"/>
              </a:cxn>
              <a:cxn ang="0">
                <a:pos x="862" y="263"/>
              </a:cxn>
              <a:cxn ang="0">
                <a:pos x="828" y="338"/>
              </a:cxn>
              <a:cxn ang="0">
                <a:pos x="862" y="376"/>
              </a:cxn>
              <a:cxn ang="0">
                <a:pos x="793" y="376"/>
              </a:cxn>
              <a:cxn ang="0">
                <a:pos x="689" y="451"/>
              </a:cxn>
              <a:cxn ang="0">
                <a:pos x="621" y="526"/>
              </a:cxn>
              <a:cxn ang="0">
                <a:pos x="587" y="601"/>
              </a:cxn>
              <a:cxn ang="0">
                <a:pos x="587" y="715"/>
              </a:cxn>
              <a:cxn ang="0">
                <a:pos x="621" y="827"/>
              </a:cxn>
              <a:cxn ang="0">
                <a:pos x="689" y="865"/>
              </a:cxn>
              <a:cxn ang="0">
                <a:pos x="793" y="941"/>
              </a:cxn>
              <a:cxn ang="0">
                <a:pos x="828" y="1016"/>
              </a:cxn>
              <a:cxn ang="0">
                <a:pos x="862" y="1054"/>
              </a:cxn>
              <a:cxn ang="0">
                <a:pos x="931" y="1167"/>
              </a:cxn>
              <a:cxn ang="0">
                <a:pos x="931" y="1318"/>
              </a:cxn>
              <a:cxn ang="0">
                <a:pos x="931" y="1505"/>
              </a:cxn>
              <a:cxn ang="0">
                <a:pos x="896" y="1581"/>
              </a:cxn>
              <a:cxn ang="0">
                <a:pos x="896" y="1619"/>
              </a:cxn>
              <a:cxn ang="0">
                <a:pos x="862" y="1693"/>
              </a:cxn>
              <a:cxn ang="0">
                <a:pos x="793" y="1770"/>
              </a:cxn>
              <a:cxn ang="0">
                <a:pos x="758" y="1693"/>
              </a:cxn>
              <a:cxn ang="0">
                <a:pos x="655" y="1656"/>
              </a:cxn>
              <a:cxn ang="0">
                <a:pos x="551" y="1543"/>
              </a:cxn>
              <a:cxn ang="0">
                <a:pos x="448" y="1468"/>
              </a:cxn>
              <a:cxn ang="0">
                <a:pos x="448" y="1355"/>
              </a:cxn>
              <a:cxn ang="0">
                <a:pos x="379" y="1241"/>
              </a:cxn>
              <a:cxn ang="0">
                <a:pos x="241" y="941"/>
              </a:cxn>
              <a:cxn ang="0">
                <a:pos x="207" y="790"/>
              </a:cxn>
              <a:cxn ang="0">
                <a:pos x="139" y="715"/>
              </a:cxn>
              <a:cxn ang="0">
                <a:pos x="34" y="601"/>
              </a:cxn>
              <a:cxn ang="0">
                <a:pos x="0" y="565"/>
              </a:cxn>
              <a:cxn ang="0">
                <a:pos x="34" y="451"/>
              </a:cxn>
            </a:cxnLst>
            <a:rect l="0" t="0" r="r" b="b"/>
            <a:pathLst>
              <a:path w="966" h="1771">
                <a:moveTo>
                  <a:pt x="103" y="415"/>
                </a:moveTo>
                <a:lnTo>
                  <a:pt x="103" y="451"/>
                </a:lnTo>
                <a:lnTo>
                  <a:pt x="172" y="451"/>
                </a:lnTo>
                <a:lnTo>
                  <a:pt x="207" y="451"/>
                </a:lnTo>
                <a:lnTo>
                  <a:pt x="207" y="376"/>
                </a:lnTo>
                <a:lnTo>
                  <a:pt x="241" y="338"/>
                </a:lnTo>
                <a:lnTo>
                  <a:pt x="309" y="301"/>
                </a:lnTo>
                <a:lnTo>
                  <a:pt x="345" y="263"/>
                </a:lnTo>
                <a:lnTo>
                  <a:pt x="345" y="226"/>
                </a:lnTo>
                <a:lnTo>
                  <a:pt x="414" y="187"/>
                </a:lnTo>
                <a:lnTo>
                  <a:pt x="414" y="150"/>
                </a:lnTo>
                <a:lnTo>
                  <a:pt x="448" y="113"/>
                </a:lnTo>
                <a:lnTo>
                  <a:pt x="448" y="75"/>
                </a:lnTo>
                <a:lnTo>
                  <a:pt x="448" y="37"/>
                </a:lnTo>
                <a:lnTo>
                  <a:pt x="483" y="0"/>
                </a:lnTo>
                <a:lnTo>
                  <a:pt x="517" y="0"/>
                </a:lnTo>
                <a:lnTo>
                  <a:pt x="587" y="37"/>
                </a:lnTo>
                <a:lnTo>
                  <a:pt x="689" y="113"/>
                </a:lnTo>
                <a:lnTo>
                  <a:pt x="725" y="150"/>
                </a:lnTo>
                <a:lnTo>
                  <a:pt x="758" y="187"/>
                </a:lnTo>
                <a:lnTo>
                  <a:pt x="828" y="226"/>
                </a:lnTo>
                <a:lnTo>
                  <a:pt x="862" y="263"/>
                </a:lnTo>
                <a:lnTo>
                  <a:pt x="828" y="301"/>
                </a:lnTo>
                <a:lnTo>
                  <a:pt x="828" y="338"/>
                </a:lnTo>
                <a:lnTo>
                  <a:pt x="862" y="338"/>
                </a:lnTo>
                <a:lnTo>
                  <a:pt x="862" y="376"/>
                </a:lnTo>
                <a:lnTo>
                  <a:pt x="828" y="376"/>
                </a:lnTo>
                <a:lnTo>
                  <a:pt x="793" y="376"/>
                </a:lnTo>
                <a:lnTo>
                  <a:pt x="793" y="415"/>
                </a:lnTo>
                <a:lnTo>
                  <a:pt x="689" y="451"/>
                </a:lnTo>
                <a:lnTo>
                  <a:pt x="655" y="490"/>
                </a:lnTo>
                <a:lnTo>
                  <a:pt x="621" y="526"/>
                </a:lnTo>
                <a:lnTo>
                  <a:pt x="621" y="565"/>
                </a:lnTo>
                <a:lnTo>
                  <a:pt x="587" y="601"/>
                </a:lnTo>
                <a:lnTo>
                  <a:pt x="587" y="640"/>
                </a:lnTo>
                <a:lnTo>
                  <a:pt x="587" y="715"/>
                </a:lnTo>
                <a:lnTo>
                  <a:pt x="587" y="790"/>
                </a:lnTo>
                <a:lnTo>
                  <a:pt x="621" y="827"/>
                </a:lnTo>
                <a:lnTo>
                  <a:pt x="621" y="865"/>
                </a:lnTo>
                <a:lnTo>
                  <a:pt x="689" y="865"/>
                </a:lnTo>
                <a:lnTo>
                  <a:pt x="725" y="903"/>
                </a:lnTo>
                <a:lnTo>
                  <a:pt x="793" y="941"/>
                </a:lnTo>
                <a:lnTo>
                  <a:pt x="828" y="941"/>
                </a:lnTo>
                <a:lnTo>
                  <a:pt x="828" y="1016"/>
                </a:lnTo>
                <a:lnTo>
                  <a:pt x="828" y="1054"/>
                </a:lnTo>
                <a:lnTo>
                  <a:pt x="862" y="1054"/>
                </a:lnTo>
                <a:lnTo>
                  <a:pt x="896" y="1054"/>
                </a:lnTo>
                <a:lnTo>
                  <a:pt x="931" y="1167"/>
                </a:lnTo>
                <a:lnTo>
                  <a:pt x="965" y="1241"/>
                </a:lnTo>
                <a:lnTo>
                  <a:pt x="931" y="1318"/>
                </a:lnTo>
                <a:lnTo>
                  <a:pt x="896" y="1429"/>
                </a:lnTo>
                <a:lnTo>
                  <a:pt x="931" y="1505"/>
                </a:lnTo>
                <a:lnTo>
                  <a:pt x="931" y="1581"/>
                </a:lnTo>
                <a:lnTo>
                  <a:pt x="896" y="1581"/>
                </a:lnTo>
                <a:lnTo>
                  <a:pt x="862" y="1619"/>
                </a:lnTo>
                <a:lnTo>
                  <a:pt x="896" y="1619"/>
                </a:lnTo>
                <a:lnTo>
                  <a:pt x="862" y="1656"/>
                </a:lnTo>
                <a:lnTo>
                  <a:pt x="862" y="1693"/>
                </a:lnTo>
                <a:lnTo>
                  <a:pt x="828" y="1732"/>
                </a:lnTo>
                <a:lnTo>
                  <a:pt x="793" y="1770"/>
                </a:lnTo>
                <a:lnTo>
                  <a:pt x="793" y="1732"/>
                </a:lnTo>
                <a:lnTo>
                  <a:pt x="758" y="1693"/>
                </a:lnTo>
                <a:lnTo>
                  <a:pt x="725" y="1693"/>
                </a:lnTo>
                <a:lnTo>
                  <a:pt x="655" y="1656"/>
                </a:lnTo>
                <a:lnTo>
                  <a:pt x="587" y="1619"/>
                </a:lnTo>
                <a:lnTo>
                  <a:pt x="551" y="1543"/>
                </a:lnTo>
                <a:lnTo>
                  <a:pt x="483" y="1505"/>
                </a:lnTo>
                <a:lnTo>
                  <a:pt x="448" y="1468"/>
                </a:lnTo>
                <a:lnTo>
                  <a:pt x="448" y="1429"/>
                </a:lnTo>
                <a:lnTo>
                  <a:pt x="448" y="1355"/>
                </a:lnTo>
                <a:lnTo>
                  <a:pt x="448" y="1318"/>
                </a:lnTo>
                <a:lnTo>
                  <a:pt x="379" y="1241"/>
                </a:lnTo>
                <a:lnTo>
                  <a:pt x="276" y="1016"/>
                </a:lnTo>
                <a:lnTo>
                  <a:pt x="241" y="941"/>
                </a:lnTo>
                <a:lnTo>
                  <a:pt x="241" y="865"/>
                </a:lnTo>
                <a:lnTo>
                  <a:pt x="207" y="790"/>
                </a:lnTo>
                <a:lnTo>
                  <a:pt x="172" y="753"/>
                </a:lnTo>
                <a:lnTo>
                  <a:pt x="139" y="715"/>
                </a:lnTo>
                <a:lnTo>
                  <a:pt x="103" y="676"/>
                </a:lnTo>
                <a:lnTo>
                  <a:pt x="34" y="601"/>
                </a:lnTo>
                <a:lnTo>
                  <a:pt x="0" y="601"/>
                </a:lnTo>
                <a:lnTo>
                  <a:pt x="0" y="565"/>
                </a:lnTo>
                <a:lnTo>
                  <a:pt x="0" y="490"/>
                </a:lnTo>
                <a:lnTo>
                  <a:pt x="34" y="451"/>
                </a:lnTo>
                <a:lnTo>
                  <a:pt x="103" y="415"/>
                </a:lnTo>
              </a:path>
            </a:pathLst>
          </a:custGeom>
          <a:noFill/>
          <a:ln w="3600">
            <a:solidFill>
              <a:srgbClr val="000000"/>
            </a:solidFill>
            <a:round/>
            <a:headEnd/>
            <a:tailEnd/>
          </a:ln>
          <a:effectLst/>
        </p:spPr>
        <p:txBody>
          <a:bodyPr/>
          <a:lstStyle/>
          <a:p>
            <a:endParaRPr lang="es-ES_tradnl" sz="1633"/>
          </a:p>
        </p:txBody>
      </p:sp>
      <p:sp>
        <p:nvSpPr>
          <p:cNvPr id="11527" name="Freeform 263"/>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28" name="Freeform 264"/>
          <p:cNvSpPr>
            <a:spLocks noChangeArrowheads="1"/>
          </p:cNvSpPr>
          <p:nvPr/>
        </p:nvSpPr>
        <p:spPr bwMode="auto">
          <a:xfrm>
            <a:off x="9356505" y="3761676"/>
            <a:ext cx="303871" cy="417644"/>
          </a:xfrm>
          <a:custGeom>
            <a:avLst/>
            <a:gdLst/>
            <a:ahLst/>
            <a:cxnLst>
              <a:cxn ang="0">
                <a:pos x="931" y="978"/>
              </a:cxn>
              <a:cxn ang="0">
                <a:pos x="931" y="791"/>
              </a:cxn>
              <a:cxn ang="0">
                <a:pos x="897" y="715"/>
              </a:cxn>
              <a:cxn ang="0">
                <a:pos x="862" y="601"/>
              </a:cxn>
              <a:cxn ang="0">
                <a:pos x="758" y="565"/>
              </a:cxn>
              <a:cxn ang="0">
                <a:pos x="725" y="490"/>
              </a:cxn>
              <a:cxn ang="0">
                <a:pos x="725" y="413"/>
              </a:cxn>
              <a:cxn ang="0">
                <a:pos x="655" y="338"/>
              </a:cxn>
              <a:cxn ang="0">
                <a:pos x="551" y="301"/>
              </a:cxn>
              <a:cxn ang="0">
                <a:pos x="449" y="263"/>
              </a:cxn>
              <a:cxn ang="0">
                <a:pos x="414" y="150"/>
              </a:cxn>
              <a:cxn ang="0">
                <a:pos x="414" y="38"/>
              </a:cxn>
              <a:cxn ang="0">
                <a:pos x="276" y="0"/>
              </a:cxn>
              <a:cxn ang="0">
                <a:pos x="70" y="188"/>
              </a:cxn>
              <a:cxn ang="0">
                <a:pos x="70" y="338"/>
              </a:cxn>
              <a:cxn ang="0">
                <a:pos x="70" y="527"/>
              </a:cxn>
              <a:cxn ang="0">
                <a:pos x="33" y="601"/>
              </a:cxn>
              <a:cxn ang="0">
                <a:pos x="33" y="678"/>
              </a:cxn>
              <a:cxn ang="0">
                <a:pos x="70" y="753"/>
              </a:cxn>
              <a:cxn ang="0">
                <a:pos x="103" y="904"/>
              </a:cxn>
              <a:cxn ang="0">
                <a:pos x="172" y="1206"/>
              </a:cxn>
              <a:cxn ang="0">
                <a:pos x="241" y="1280"/>
              </a:cxn>
              <a:cxn ang="0">
                <a:pos x="310" y="1206"/>
              </a:cxn>
              <a:cxn ang="0">
                <a:pos x="380" y="1206"/>
              </a:cxn>
              <a:cxn ang="0">
                <a:pos x="449" y="1242"/>
              </a:cxn>
              <a:cxn ang="0">
                <a:pos x="482" y="1242"/>
              </a:cxn>
              <a:cxn ang="0">
                <a:pos x="518" y="1206"/>
              </a:cxn>
              <a:cxn ang="0">
                <a:pos x="586" y="1242"/>
              </a:cxn>
              <a:cxn ang="0">
                <a:pos x="586" y="1167"/>
              </a:cxn>
              <a:cxn ang="0">
                <a:pos x="621" y="1054"/>
              </a:cxn>
              <a:cxn ang="0">
                <a:pos x="793" y="978"/>
              </a:cxn>
              <a:cxn ang="0">
                <a:pos x="862" y="978"/>
              </a:cxn>
            </a:cxnLst>
            <a:rect l="0" t="0" r="r" b="b"/>
            <a:pathLst>
              <a:path w="932" h="1281">
                <a:moveTo>
                  <a:pt x="897" y="1016"/>
                </a:moveTo>
                <a:lnTo>
                  <a:pt x="931" y="978"/>
                </a:lnTo>
                <a:lnTo>
                  <a:pt x="931" y="904"/>
                </a:lnTo>
                <a:lnTo>
                  <a:pt x="931" y="791"/>
                </a:lnTo>
                <a:lnTo>
                  <a:pt x="931" y="753"/>
                </a:lnTo>
                <a:lnTo>
                  <a:pt x="897" y="715"/>
                </a:lnTo>
                <a:lnTo>
                  <a:pt x="897" y="641"/>
                </a:lnTo>
                <a:lnTo>
                  <a:pt x="862" y="601"/>
                </a:lnTo>
                <a:lnTo>
                  <a:pt x="828" y="601"/>
                </a:lnTo>
                <a:lnTo>
                  <a:pt x="758" y="565"/>
                </a:lnTo>
                <a:lnTo>
                  <a:pt x="725" y="565"/>
                </a:lnTo>
                <a:lnTo>
                  <a:pt x="725" y="490"/>
                </a:lnTo>
                <a:lnTo>
                  <a:pt x="725" y="451"/>
                </a:lnTo>
                <a:lnTo>
                  <a:pt x="725" y="413"/>
                </a:lnTo>
                <a:lnTo>
                  <a:pt x="689" y="377"/>
                </a:lnTo>
                <a:lnTo>
                  <a:pt x="655" y="338"/>
                </a:lnTo>
                <a:lnTo>
                  <a:pt x="586" y="301"/>
                </a:lnTo>
                <a:lnTo>
                  <a:pt x="551" y="301"/>
                </a:lnTo>
                <a:lnTo>
                  <a:pt x="482" y="263"/>
                </a:lnTo>
                <a:lnTo>
                  <a:pt x="449" y="263"/>
                </a:lnTo>
                <a:lnTo>
                  <a:pt x="414" y="227"/>
                </a:lnTo>
                <a:lnTo>
                  <a:pt x="414" y="150"/>
                </a:lnTo>
                <a:lnTo>
                  <a:pt x="414" y="76"/>
                </a:lnTo>
                <a:lnTo>
                  <a:pt x="414" y="38"/>
                </a:lnTo>
                <a:lnTo>
                  <a:pt x="345" y="0"/>
                </a:lnTo>
                <a:lnTo>
                  <a:pt x="276" y="0"/>
                </a:lnTo>
                <a:lnTo>
                  <a:pt x="33" y="76"/>
                </a:lnTo>
                <a:lnTo>
                  <a:pt x="70" y="188"/>
                </a:lnTo>
                <a:lnTo>
                  <a:pt x="103" y="263"/>
                </a:lnTo>
                <a:lnTo>
                  <a:pt x="70" y="338"/>
                </a:lnTo>
                <a:lnTo>
                  <a:pt x="33" y="451"/>
                </a:lnTo>
                <a:lnTo>
                  <a:pt x="70" y="527"/>
                </a:lnTo>
                <a:lnTo>
                  <a:pt x="70" y="601"/>
                </a:lnTo>
                <a:lnTo>
                  <a:pt x="33" y="601"/>
                </a:lnTo>
                <a:lnTo>
                  <a:pt x="0" y="641"/>
                </a:lnTo>
                <a:lnTo>
                  <a:pt x="33" y="678"/>
                </a:lnTo>
                <a:lnTo>
                  <a:pt x="70" y="715"/>
                </a:lnTo>
                <a:lnTo>
                  <a:pt x="70" y="753"/>
                </a:lnTo>
                <a:lnTo>
                  <a:pt x="70" y="828"/>
                </a:lnTo>
                <a:lnTo>
                  <a:pt x="103" y="904"/>
                </a:lnTo>
                <a:lnTo>
                  <a:pt x="138" y="978"/>
                </a:lnTo>
                <a:lnTo>
                  <a:pt x="172" y="1206"/>
                </a:lnTo>
                <a:lnTo>
                  <a:pt x="207" y="1242"/>
                </a:lnTo>
                <a:lnTo>
                  <a:pt x="241" y="1280"/>
                </a:lnTo>
                <a:lnTo>
                  <a:pt x="276" y="1206"/>
                </a:lnTo>
                <a:lnTo>
                  <a:pt x="310" y="1206"/>
                </a:lnTo>
                <a:lnTo>
                  <a:pt x="345" y="1206"/>
                </a:lnTo>
                <a:lnTo>
                  <a:pt x="380" y="1206"/>
                </a:lnTo>
                <a:lnTo>
                  <a:pt x="414" y="1206"/>
                </a:lnTo>
                <a:lnTo>
                  <a:pt x="449" y="1242"/>
                </a:lnTo>
                <a:lnTo>
                  <a:pt x="449" y="1280"/>
                </a:lnTo>
                <a:lnTo>
                  <a:pt x="482" y="1242"/>
                </a:lnTo>
                <a:lnTo>
                  <a:pt x="482" y="1206"/>
                </a:lnTo>
                <a:lnTo>
                  <a:pt x="518" y="1206"/>
                </a:lnTo>
                <a:lnTo>
                  <a:pt x="551" y="1206"/>
                </a:lnTo>
                <a:lnTo>
                  <a:pt x="586" y="1242"/>
                </a:lnTo>
                <a:lnTo>
                  <a:pt x="586" y="1206"/>
                </a:lnTo>
                <a:lnTo>
                  <a:pt x="586" y="1167"/>
                </a:lnTo>
                <a:lnTo>
                  <a:pt x="621" y="1092"/>
                </a:lnTo>
                <a:lnTo>
                  <a:pt x="621" y="1054"/>
                </a:lnTo>
                <a:lnTo>
                  <a:pt x="655" y="1016"/>
                </a:lnTo>
                <a:lnTo>
                  <a:pt x="793" y="978"/>
                </a:lnTo>
                <a:lnTo>
                  <a:pt x="828" y="942"/>
                </a:lnTo>
                <a:lnTo>
                  <a:pt x="862" y="978"/>
                </a:lnTo>
                <a:lnTo>
                  <a:pt x="897" y="1016"/>
                </a:lnTo>
              </a:path>
            </a:pathLst>
          </a:custGeom>
          <a:noFill/>
          <a:ln w="3600">
            <a:solidFill>
              <a:srgbClr val="000000"/>
            </a:solidFill>
            <a:round/>
            <a:headEnd/>
            <a:tailEnd/>
          </a:ln>
          <a:effectLst/>
        </p:spPr>
        <p:txBody>
          <a:bodyPr/>
          <a:lstStyle/>
          <a:p>
            <a:endParaRPr lang="es-ES_tradnl" sz="1633"/>
          </a:p>
        </p:txBody>
      </p:sp>
      <p:sp>
        <p:nvSpPr>
          <p:cNvPr id="11529" name="Freeform 265"/>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0" name="Freeform 266"/>
          <p:cNvSpPr>
            <a:spLocks noChangeArrowheads="1"/>
          </p:cNvSpPr>
          <p:nvPr/>
        </p:nvSpPr>
        <p:spPr bwMode="auto">
          <a:xfrm>
            <a:off x="9548045" y="4069868"/>
            <a:ext cx="203062" cy="270748"/>
          </a:xfrm>
          <a:custGeom>
            <a:avLst/>
            <a:gdLst/>
            <a:ahLst/>
            <a:cxnLst>
              <a:cxn ang="0">
                <a:pos x="0" y="301"/>
              </a:cxn>
              <a:cxn ang="0">
                <a:pos x="0" y="264"/>
              </a:cxn>
              <a:cxn ang="0">
                <a:pos x="0" y="226"/>
              </a:cxn>
              <a:cxn ang="0">
                <a:pos x="34" y="150"/>
              </a:cxn>
              <a:cxn ang="0">
                <a:pos x="34" y="113"/>
              </a:cxn>
              <a:cxn ang="0">
                <a:pos x="70" y="75"/>
              </a:cxn>
              <a:cxn ang="0">
                <a:pos x="207" y="37"/>
              </a:cxn>
              <a:cxn ang="0">
                <a:pos x="242" y="0"/>
              </a:cxn>
              <a:cxn ang="0">
                <a:pos x="276" y="37"/>
              </a:cxn>
              <a:cxn ang="0">
                <a:pos x="346" y="75"/>
              </a:cxn>
              <a:cxn ang="0">
                <a:pos x="346" y="150"/>
              </a:cxn>
              <a:cxn ang="0">
                <a:pos x="380" y="264"/>
              </a:cxn>
              <a:cxn ang="0">
                <a:pos x="518" y="264"/>
              </a:cxn>
              <a:cxn ang="0">
                <a:pos x="518" y="451"/>
              </a:cxn>
              <a:cxn ang="0">
                <a:pos x="551" y="451"/>
              </a:cxn>
              <a:cxn ang="0">
                <a:pos x="587" y="451"/>
              </a:cxn>
              <a:cxn ang="0">
                <a:pos x="621" y="490"/>
              </a:cxn>
              <a:cxn ang="0">
                <a:pos x="621" y="565"/>
              </a:cxn>
              <a:cxn ang="0">
                <a:pos x="621" y="601"/>
              </a:cxn>
              <a:cxn ang="0">
                <a:pos x="587" y="640"/>
              </a:cxn>
              <a:cxn ang="0">
                <a:pos x="587" y="676"/>
              </a:cxn>
              <a:cxn ang="0">
                <a:pos x="551" y="715"/>
              </a:cxn>
              <a:cxn ang="0">
                <a:pos x="551" y="753"/>
              </a:cxn>
              <a:cxn ang="0">
                <a:pos x="518" y="790"/>
              </a:cxn>
              <a:cxn ang="0">
                <a:pos x="449" y="827"/>
              </a:cxn>
              <a:cxn ang="0">
                <a:pos x="414" y="827"/>
              </a:cxn>
              <a:cxn ang="0">
                <a:pos x="310" y="827"/>
              </a:cxn>
              <a:cxn ang="0">
                <a:pos x="310" y="790"/>
              </a:cxn>
              <a:cxn ang="0">
                <a:pos x="310" y="676"/>
              </a:cxn>
              <a:cxn ang="0">
                <a:pos x="346" y="640"/>
              </a:cxn>
              <a:cxn ang="0">
                <a:pos x="310" y="640"/>
              </a:cxn>
              <a:cxn ang="0">
                <a:pos x="310" y="601"/>
              </a:cxn>
              <a:cxn ang="0">
                <a:pos x="242" y="601"/>
              </a:cxn>
              <a:cxn ang="0">
                <a:pos x="207" y="565"/>
              </a:cxn>
              <a:cxn ang="0">
                <a:pos x="172" y="490"/>
              </a:cxn>
              <a:cxn ang="0">
                <a:pos x="70" y="415"/>
              </a:cxn>
              <a:cxn ang="0">
                <a:pos x="34" y="338"/>
              </a:cxn>
              <a:cxn ang="0">
                <a:pos x="0" y="301"/>
              </a:cxn>
            </a:cxnLst>
            <a:rect l="0" t="0" r="r" b="b"/>
            <a:pathLst>
              <a:path w="622" h="828">
                <a:moveTo>
                  <a:pt x="0" y="301"/>
                </a:moveTo>
                <a:lnTo>
                  <a:pt x="0" y="264"/>
                </a:lnTo>
                <a:lnTo>
                  <a:pt x="0" y="226"/>
                </a:lnTo>
                <a:lnTo>
                  <a:pt x="34" y="150"/>
                </a:lnTo>
                <a:lnTo>
                  <a:pt x="34" y="113"/>
                </a:lnTo>
                <a:lnTo>
                  <a:pt x="70" y="75"/>
                </a:lnTo>
                <a:lnTo>
                  <a:pt x="207" y="37"/>
                </a:lnTo>
                <a:lnTo>
                  <a:pt x="242" y="0"/>
                </a:lnTo>
                <a:lnTo>
                  <a:pt x="276" y="37"/>
                </a:lnTo>
                <a:lnTo>
                  <a:pt x="346" y="75"/>
                </a:lnTo>
                <a:lnTo>
                  <a:pt x="346" y="150"/>
                </a:lnTo>
                <a:lnTo>
                  <a:pt x="380" y="264"/>
                </a:lnTo>
                <a:lnTo>
                  <a:pt x="518" y="264"/>
                </a:lnTo>
                <a:lnTo>
                  <a:pt x="518" y="451"/>
                </a:lnTo>
                <a:lnTo>
                  <a:pt x="551" y="451"/>
                </a:lnTo>
                <a:lnTo>
                  <a:pt x="587" y="451"/>
                </a:lnTo>
                <a:lnTo>
                  <a:pt x="621" y="490"/>
                </a:lnTo>
                <a:lnTo>
                  <a:pt x="621" y="565"/>
                </a:lnTo>
                <a:lnTo>
                  <a:pt x="621" y="601"/>
                </a:lnTo>
                <a:lnTo>
                  <a:pt x="587" y="640"/>
                </a:lnTo>
                <a:lnTo>
                  <a:pt x="587" y="676"/>
                </a:lnTo>
                <a:lnTo>
                  <a:pt x="551" y="715"/>
                </a:lnTo>
                <a:lnTo>
                  <a:pt x="551" y="753"/>
                </a:lnTo>
                <a:lnTo>
                  <a:pt x="518" y="790"/>
                </a:lnTo>
                <a:lnTo>
                  <a:pt x="449" y="827"/>
                </a:lnTo>
                <a:lnTo>
                  <a:pt x="414" y="827"/>
                </a:lnTo>
                <a:lnTo>
                  <a:pt x="310" y="827"/>
                </a:lnTo>
                <a:lnTo>
                  <a:pt x="310" y="790"/>
                </a:lnTo>
                <a:lnTo>
                  <a:pt x="310" y="676"/>
                </a:lnTo>
                <a:lnTo>
                  <a:pt x="346" y="640"/>
                </a:lnTo>
                <a:lnTo>
                  <a:pt x="310" y="640"/>
                </a:lnTo>
                <a:lnTo>
                  <a:pt x="310" y="601"/>
                </a:lnTo>
                <a:lnTo>
                  <a:pt x="242" y="601"/>
                </a:lnTo>
                <a:lnTo>
                  <a:pt x="207" y="565"/>
                </a:lnTo>
                <a:lnTo>
                  <a:pt x="172" y="490"/>
                </a:lnTo>
                <a:lnTo>
                  <a:pt x="70" y="415"/>
                </a:lnTo>
                <a:lnTo>
                  <a:pt x="34" y="338"/>
                </a:lnTo>
                <a:lnTo>
                  <a:pt x="0" y="301"/>
                </a:lnTo>
              </a:path>
            </a:pathLst>
          </a:custGeom>
          <a:noFill/>
          <a:ln w="3600">
            <a:solidFill>
              <a:srgbClr val="000000"/>
            </a:solidFill>
            <a:round/>
            <a:headEnd/>
            <a:tailEnd/>
          </a:ln>
          <a:effectLst/>
        </p:spPr>
        <p:txBody>
          <a:bodyPr/>
          <a:lstStyle/>
          <a:p>
            <a:endParaRPr lang="es-ES_tradnl" sz="1633"/>
          </a:p>
        </p:txBody>
      </p:sp>
      <p:sp>
        <p:nvSpPr>
          <p:cNvPr id="11531" name="Freeform 267"/>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2" name="Freeform 268"/>
          <p:cNvSpPr>
            <a:spLocks noChangeArrowheads="1"/>
          </p:cNvSpPr>
          <p:nvPr/>
        </p:nvSpPr>
        <p:spPr bwMode="auto">
          <a:xfrm>
            <a:off x="9637335" y="4438547"/>
            <a:ext cx="135374" cy="172818"/>
          </a:xfrm>
          <a:custGeom>
            <a:avLst/>
            <a:gdLst/>
            <a:ahLst/>
            <a:cxnLst>
              <a:cxn ang="0">
                <a:pos x="0" y="377"/>
              </a:cxn>
              <a:cxn ang="0">
                <a:pos x="0" y="301"/>
              </a:cxn>
              <a:cxn ang="0">
                <a:pos x="34" y="263"/>
              </a:cxn>
              <a:cxn ang="0">
                <a:pos x="34" y="113"/>
              </a:cxn>
              <a:cxn ang="0">
                <a:pos x="34" y="38"/>
              </a:cxn>
              <a:cxn ang="0">
                <a:pos x="70" y="0"/>
              </a:cxn>
              <a:cxn ang="0">
                <a:pos x="104" y="0"/>
              </a:cxn>
              <a:cxn ang="0">
                <a:pos x="138" y="0"/>
              </a:cxn>
              <a:cxn ang="0">
                <a:pos x="172" y="38"/>
              </a:cxn>
              <a:cxn ang="0">
                <a:pos x="207" y="76"/>
              </a:cxn>
              <a:cxn ang="0">
                <a:pos x="242" y="76"/>
              </a:cxn>
              <a:cxn ang="0">
                <a:pos x="275" y="76"/>
              </a:cxn>
              <a:cxn ang="0">
                <a:pos x="275" y="113"/>
              </a:cxn>
              <a:cxn ang="0">
                <a:pos x="345" y="150"/>
              </a:cxn>
              <a:cxn ang="0">
                <a:pos x="379" y="227"/>
              </a:cxn>
              <a:cxn ang="0">
                <a:pos x="414" y="263"/>
              </a:cxn>
              <a:cxn ang="0">
                <a:pos x="379" y="338"/>
              </a:cxn>
              <a:cxn ang="0">
                <a:pos x="414" y="377"/>
              </a:cxn>
              <a:cxn ang="0">
                <a:pos x="379" y="451"/>
              </a:cxn>
              <a:cxn ang="0">
                <a:pos x="345" y="491"/>
              </a:cxn>
              <a:cxn ang="0">
                <a:pos x="310" y="527"/>
              </a:cxn>
              <a:cxn ang="0">
                <a:pos x="275" y="527"/>
              </a:cxn>
              <a:cxn ang="0">
                <a:pos x="207" y="527"/>
              </a:cxn>
              <a:cxn ang="0">
                <a:pos x="138" y="527"/>
              </a:cxn>
              <a:cxn ang="0">
                <a:pos x="104" y="491"/>
              </a:cxn>
              <a:cxn ang="0">
                <a:pos x="70" y="491"/>
              </a:cxn>
              <a:cxn ang="0">
                <a:pos x="34" y="491"/>
              </a:cxn>
              <a:cxn ang="0">
                <a:pos x="34" y="451"/>
              </a:cxn>
              <a:cxn ang="0">
                <a:pos x="34" y="415"/>
              </a:cxn>
              <a:cxn ang="0">
                <a:pos x="34" y="377"/>
              </a:cxn>
              <a:cxn ang="0">
                <a:pos x="0" y="377"/>
              </a:cxn>
            </a:cxnLst>
            <a:rect l="0" t="0" r="r" b="b"/>
            <a:pathLst>
              <a:path w="415" h="528">
                <a:moveTo>
                  <a:pt x="0" y="377"/>
                </a:moveTo>
                <a:lnTo>
                  <a:pt x="0" y="301"/>
                </a:lnTo>
                <a:lnTo>
                  <a:pt x="34" y="263"/>
                </a:lnTo>
                <a:lnTo>
                  <a:pt x="34" y="113"/>
                </a:lnTo>
                <a:lnTo>
                  <a:pt x="34" y="38"/>
                </a:lnTo>
                <a:lnTo>
                  <a:pt x="70" y="0"/>
                </a:lnTo>
                <a:lnTo>
                  <a:pt x="104" y="0"/>
                </a:lnTo>
                <a:lnTo>
                  <a:pt x="138" y="0"/>
                </a:lnTo>
                <a:lnTo>
                  <a:pt x="172" y="38"/>
                </a:lnTo>
                <a:lnTo>
                  <a:pt x="207" y="76"/>
                </a:lnTo>
                <a:lnTo>
                  <a:pt x="242" y="76"/>
                </a:lnTo>
                <a:lnTo>
                  <a:pt x="275" y="76"/>
                </a:lnTo>
                <a:lnTo>
                  <a:pt x="275" y="113"/>
                </a:lnTo>
                <a:lnTo>
                  <a:pt x="345" y="150"/>
                </a:lnTo>
                <a:lnTo>
                  <a:pt x="379" y="227"/>
                </a:lnTo>
                <a:lnTo>
                  <a:pt x="414" y="263"/>
                </a:lnTo>
                <a:lnTo>
                  <a:pt x="379" y="338"/>
                </a:lnTo>
                <a:lnTo>
                  <a:pt x="414" y="377"/>
                </a:lnTo>
                <a:lnTo>
                  <a:pt x="379" y="451"/>
                </a:lnTo>
                <a:lnTo>
                  <a:pt x="345" y="491"/>
                </a:lnTo>
                <a:lnTo>
                  <a:pt x="310" y="527"/>
                </a:lnTo>
                <a:lnTo>
                  <a:pt x="275" y="527"/>
                </a:lnTo>
                <a:lnTo>
                  <a:pt x="207" y="527"/>
                </a:lnTo>
                <a:lnTo>
                  <a:pt x="138" y="527"/>
                </a:lnTo>
                <a:lnTo>
                  <a:pt x="104" y="491"/>
                </a:lnTo>
                <a:lnTo>
                  <a:pt x="70" y="491"/>
                </a:lnTo>
                <a:lnTo>
                  <a:pt x="34" y="491"/>
                </a:lnTo>
                <a:lnTo>
                  <a:pt x="34" y="451"/>
                </a:lnTo>
                <a:lnTo>
                  <a:pt x="34" y="415"/>
                </a:lnTo>
                <a:lnTo>
                  <a:pt x="34" y="377"/>
                </a:lnTo>
                <a:lnTo>
                  <a:pt x="0" y="377"/>
                </a:lnTo>
              </a:path>
            </a:pathLst>
          </a:custGeom>
          <a:noFill/>
          <a:ln w="3600">
            <a:solidFill>
              <a:srgbClr val="000000"/>
            </a:solidFill>
            <a:round/>
            <a:headEnd/>
            <a:tailEnd/>
          </a:ln>
          <a:effectLst/>
        </p:spPr>
        <p:txBody>
          <a:bodyPr/>
          <a:lstStyle/>
          <a:p>
            <a:endParaRPr lang="es-ES_tradnl" sz="1633"/>
          </a:p>
        </p:txBody>
      </p:sp>
      <p:sp>
        <p:nvSpPr>
          <p:cNvPr id="11533" name="Freeform 269"/>
          <p:cNvSpPr>
            <a:spLocks noChangeArrowheads="1"/>
          </p:cNvSpPr>
          <p:nvPr/>
        </p:nvSpPr>
        <p:spPr bwMode="auto">
          <a:xfrm>
            <a:off x="9221129" y="3983461"/>
            <a:ext cx="214582" cy="1352302"/>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 ang="0">
                <a:pos x="518" y="4028"/>
              </a:cxn>
              <a:cxn ang="0">
                <a:pos x="518" y="3915"/>
              </a:cxn>
              <a:cxn ang="0">
                <a:pos x="415" y="3877"/>
              </a:cxn>
              <a:cxn ang="0">
                <a:pos x="380" y="3954"/>
              </a:cxn>
              <a:cxn ang="0">
                <a:pos x="346" y="4028"/>
              </a:cxn>
              <a:cxn ang="0">
                <a:pos x="380" y="4104"/>
              </a:cxn>
              <a:cxn ang="0">
                <a:pos x="518" y="4104"/>
              </a:cxn>
            </a:cxnLst>
            <a:rect l="0" t="0" r="r" b="b"/>
            <a:pathLst>
              <a:path w="656" h="414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close/>
                <a:moveTo>
                  <a:pt x="518" y="4140"/>
                </a:moveTo>
                <a:lnTo>
                  <a:pt x="518" y="4104"/>
                </a:lnTo>
                <a:lnTo>
                  <a:pt x="518" y="4028"/>
                </a:lnTo>
                <a:lnTo>
                  <a:pt x="552" y="3990"/>
                </a:lnTo>
                <a:lnTo>
                  <a:pt x="518" y="3990"/>
                </a:lnTo>
                <a:lnTo>
                  <a:pt x="518" y="3915"/>
                </a:lnTo>
                <a:lnTo>
                  <a:pt x="484" y="3877"/>
                </a:lnTo>
                <a:lnTo>
                  <a:pt x="449" y="3877"/>
                </a:lnTo>
                <a:lnTo>
                  <a:pt x="415" y="3877"/>
                </a:lnTo>
                <a:lnTo>
                  <a:pt x="380" y="3877"/>
                </a:lnTo>
                <a:lnTo>
                  <a:pt x="380" y="3915"/>
                </a:lnTo>
                <a:lnTo>
                  <a:pt x="380" y="3954"/>
                </a:lnTo>
                <a:lnTo>
                  <a:pt x="415" y="3954"/>
                </a:lnTo>
                <a:lnTo>
                  <a:pt x="380" y="4028"/>
                </a:lnTo>
                <a:lnTo>
                  <a:pt x="346" y="4028"/>
                </a:lnTo>
                <a:lnTo>
                  <a:pt x="346" y="4065"/>
                </a:lnTo>
                <a:lnTo>
                  <a:pt x="346" y="4104"/>
                </a:lnTo>
                <a:lnTo>
                  <a:pt x="380" y="4104"/>
                </a:lnTo>
                <a:lnTo>
                  <a:pt x="415" y="4104"/>
                </a:lnTo>
                <a:lnTo>
                  <a:pt x="449" y="4104"/>
                </a:lnTo>
                <a:lnTo>
                  <a:pt x="518" y="4104"/>
                </a:lnTo>
                <a:lnTo>
                  <a:pt x="518" y="414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4" name="Freeform 270"/>
          <p:cNvSpPr>
            <a:spLocks noChangeArrowheads="1"/>
          </p:cNvSpPr>
          <p:nvPr/>
        </p:nvSpPr>
        <p:spPr bwMode="auto">
          <a:xfrm>
            <a:off x="9221129" y="3983460"/>
            <a:ext cx="214582" cy="1303337"/>
          </a:xfrm>
          <a:custGeom>
            <a:avLst/>
            <a:gdLst/>
            <a:ahLst/>
            <a:cxnLst>
              <a:cxn ang="0">
                <a:pos x="484" y="76"/>
              </a:cxn>
              <a:cxn ang="0">
                <a:pos x="552" y="301"/>
              </a:cxn>
              <a:cxn ang="0">
                <a:pos x="655" y="602"/>
              </a:cxn>
              <a:cxn ang="0">
                <a:pos x="622" y="790"/>
              </a:cxn>
              <a:cxn ang="0">
                <a:pos x="552" y="904"/>
              </a:cxn>
              <a:cxn ang="0">
                <a:pos x="518" y="1130"/>
              </a:cxn>
              <a:cxn ang="0">
                <a:pos x="415" y="1280"/>
              </a:cxn>
              <a:cxn ang="0">
                <a:pos x="380" y="1469"/>
              </a:cxn>
              <a:cxn ang="0">
                <a:pos x="415" y="1619"/>
              </a:cxn>
              <a:cxn ang="0">
                <a:pos x="415" y="1807"/>
              </a:cxn>
              <a:cxn ang="0">
                <a:pos x="310" y="2221"/>
              </a:cxn>
              <a:cxn ang="0">
                <a:pos x="277" y="2371"/>
              </a:cxn>
              <a:cxn ang="0">
                <a:pos x="277" y="2599"/>
              </a:cxn>
              <a:cxn ang="0">
                <a:pos x="277" y="2860"/>
              </a:cxn>
              <a:cxn ang="0">
                <a:pos x="208" y="3087"/>
              </a:cxn>
              <a:cxn ang="0">
                <a:pos x="173" y="3275"/>
              </a:cxn>
              <a:cxn ang="0">
                <a:pos x="208" y="3576"/>
              </a:cxn>
              <a:cxn ang="0">
                <a:pos x="243" y="3653"/>
              </a:cxn>
              <a:cxn ang="0">
                <a:pos x="310" y="3763"/>
              </a:cxn>
              <a:cxn ang="0">
                <a:pos x="310" y="3877"/>
              </a:cxn>
              <a:cxn ang="0">
                <a:pos x="277" y="3990"/>
              </a:cxn>
              <a:cxn ang="0">
                <a:pos x="243" y="3915"/>
              </a:cxn>
              <a:cxn ang="0">
                <a:pos x="173" y="3915"/>
              </a:cxn>
              <a:cxn ang="0">
                <a:pos x="173" y="3840"/>
              </a:cxn>
              <a:cxn ang="0">
                <a:pos x="104" y="3653"/>
              </a:cxn>
              <a:cxn ang="0">
                <a:pos x="104" y="3502"/>
              </a:cxn>
              <a:cxn ang="0">
                <a:pos x="35" y="3463"/>
              </a:cxn>
              <a:cxn ang="0">
                <a:pos x="70" y="3350"/>
              </a:cxn>
              <a:cxn ang="0">
                <a:pos x="104" y="3238"/>
              </a:cxn>
              <a:cxn ang="0">
                <a:pos x="0" y="3238"/>
              </a:cxn>
              <a:cxn ang="0">
                <a:pos x="70" y="3087"/>
              </a:cxn>
              <a:cxn ang="0">
                <a:pos x="104" y="3125"/>
              </a:cxn>
              <a:cxn ang="0">
                <a:pos x="173" y="2936"/>
              </a:cxn>
              <a:cxn ang="0">
                <a:pos x="173" y="2673"/>
              </a:cxn>
              <a:cxn ang="0">
                <a:pos x="140" y="2560"/>
              </a:cxn>
              <a:cxn ang="0">
                <a:pos x="140" y="2485"/>
              </a:cxn>
              <a:cxn ang="0">
                <a:pos x="140" y="2221"/>
              </a:cxn>
              <a:cxn ang="0">
                <a:pos x="140" y="2108"/>
              </a:cxn>
              <a:cxn ang="0">
                <a:pos x="243" y="1883"/>
              </a:cxn>
              <a:cxn ang="0">
                <a:pos x="243" y="1469"/>
              </a:cxn>
              <a:cxn ang="0">
                <a:pos x="310" y="1319"/>
              </a:cxn>
              <a:cxn ang="0">
                <a:pos x="310" y="1091"/>
              </a:cxn>
              <a:cxn ang="0">
                <a:pos x="380" y="679"/>
              </a:cxn>
              <a:cxn ang="0">
                <a:pos x="415" y="451"/>
              </a:cxn>
              <a:cxn ang="0">
                <a:pos x="346" y="114"/>
              </a:cxn>
              <a:cxn ang="0">
                <a:pos x="449" y="0"/>
              </a:cxn>
            </a:cxnLst>
            <a:rect l="0" t="0" r="r" b="b"/>
            <a:pathLst>
              <a:path w="656" h="3991">
                <a:moveTo>
                  <a:pt x="449" y="0"/>
                </a:moveTo>
                <a:lnTo>
                  <a:pt x="484" y="38"/>
                </a:lnTo>
                <a:lnTo>
                  <a:pt x="484" y="76"/>
                </a:lnTo>
                <a:lnTo>
                  <a:pt x="484" y="150"/>
                </a:lnTo>
                <a:lnTo>
                  <a:pt x="518" y="227"/>
                </a:lnTo>
                <a:lnTo>
                  <a:pt x="552" y="301"/>
                </a:lnTo>
                <a:lnTo>
                  <a:pt x="587" y="528"/>
                </a:lnTo>
                <a:lnTo>
                  <a:pt x="622" y="565"/>
                </a:lnTo>
                <a:lnTo>
                  <a:pt x="655" y="602"/>
                </a:lnTo>
                <a:lnTo>
                  <a:pt x="655" y="640"/>
                </a:lnTo>
                <a:lnTo>
                  <a:pt x="655" y="715"/>
                </a:lnTo>
                <a:lnTo>
                  <a:pt x="622" y="790"/>
                </a:lnTo>
                <a:lnTo>
                  <a:pt x="622" y="829"/>
                </a:lnTo>
                <a:lnTo>
                  <a:pt x="552" y="865"/>
                </a:lnTo>
                <a:lnTo>
                  <a:pt x="552" y="904"/>
                </a:lnTo>
                <a:lnTo>
                  <a:pt x="518" y="941"/>
                </a:lnTo>
                <a:lnTo>
                  <a:pt x="518" y="1054"/>
                </a:lnTo>
                <a:lnTo>
                  <a:pt x="518" y="1130"/>
                </a:lnTo>
                <a:lnTo>
                  <a:pt x="518" y="1167"/>
                </a:lnTo>
                <a:lnTo>
                  <a:pt x="449" y="1242"/>
                </a:lnTo>
                <a:lnTo>
                  <a:pt x="415" y="1280"/>
                </a:lnTo>
                <a:lnTo>
                  <a:pt x="415" y="1355"/>
                </a:lnTo>
                <a:lnTo>
                  <a:pt x="380" y="1430"/>
                </a:lnTo>
                <a:lnTo>
                  <a:pt x="380" y="1469"/>
                </a:lnTo>
                <a:lnTo>
                  <a:pt x="380" y="1505"/>
                </a:lnTo>
                <a:lnTo>
                  <a:pt x="415" y="1582"/>
                </a:lnTo>
                <a:lnTo>
                  <a:pt x="415" y="1619"/>
                </a:lnTo>
                <a:lnTo>
                  <a:pt x="415" y="1693"/>
                </a:lnTo>
                <a:lnTo>
                  <a:pt x="415" y="1732"/>
                </a:lnTo>
                <a:lnTo>
                  <a:pt x="415" y="1807"/>
                </a:lnTo>
                <a:lnTo>
                  <a:pt x="380" y="1883"/>
                </a:lnTo>
                <a:lnTo>
                  <a:pt x="310" y="2145"/>
                </a:lnTo>
                <a:lnTo>
                  <a:pt x="310" y="2221"/>
                </a:lnTo>
                <a:lnTo>
                  <a:pt x="310" y="2258"/>
                </a:lnTo>
                <a:lnTo>
                  <a:pt x="310" y="2296"/>
                </a:lnTo>
                <a:lnTo>
                  <a:pt x="277" y="2371"/>
                </a:lnTo>
                <a:lnTo>
                  <a:pt x="277" y="2410"/>
                </a:lnTo>
                <a:lnTo>
                  <a:pt x="277" y="2448"/>
                </a:lnTo>
                <a:lnTo>
                  <a:pt x="277" y="2599"/>
                </a:lnTo>
                <a:lnTo>
                  <a:pt x="277" y="2785"/>
                </a:lnTo>
                <a:lnTo>
                  <a:pt x="277" y="2824"/>
                </a:lnTo>
                <a:lnTo>
                  <a:pt x="277" y="2860"/>
                </a:lnTo>
                <a:lnTo>
                  <a:pt x="277" y="2974"/>
                </a:lnTo>
                <a:lnTo>
                  <a:pt x="243" y="3012"/>
                </a:lnTo>
                <a:lnTo>
                  <a:pt x="208" y="3087"/>
                </a:lnTo>
                <a:lnTo>
                  <a:pt x="173" y="3162"/>
                </a:lnTo>
                <a:lnTo>
                  <a:pt x="173" y="3238"/>
                </a:lnTo>
                <a:lnTo>
                  <a:pt x="173" y="3275"/>
                </a:lnTo>
                <a:lnTo>
                  <a:pt x="208" y="3350"/>
                </a:lnTo>
                <a:lnTo>
                  <a:pt x="208" y="3425"/>
                </a:lnTo>
                <a:lnTo>
                  <a:pt x="208" y="3576"/>
                </a:lnTo>
                <a:lnTo>
                  <a:pt x="208" y="3613"/>
                </a:lnTo>
                <a:lnTo>
                  <a:pt x="208" y="3653"/>
                </a:lnTo>
                <a:lnTo>
                  <a:pt x="243" y="3653"/>
                </a:lnTo>
                <a:lnTo>
                  <a:pt x="277" y="3689"/>
                </a:lnTo>
                <a:lnTo>
                  <a:pt x="310" y="3727"/>
                </a:lnTo>
                <a:lnTo>
                  <a:pt x="310" y="3763"/>
                </a:lnTo>
                <a:lnTo>
                  <a:pt x="346" y="3803"/>
                </a:lnTo>
                <a:lnTo>
                  <a:pt x="346" y="3840"/>
                </a:lnTo>
                <a:lnTo>
                  <a:pt x="310" y="3877"/>
                </a:lnTo>
                <a:lnTo>
                  <a:pt x="310" y="3915"/>
                </a:lnTo>
                <a:lnTo>
                  <a:pt x="310" y="3990"/>
                </a:lnTo>
                <a:lnTo>
                  <a:pt x="277" y="3990"/>
                </a:lnTo>
                <a:lnTo>
                  <a:pt x="277" y="3915"/>
                </a:lnTo>
                <a:lnTo>
                  <a:pt x="243" y="3877"/>
                </a:lnTo>
                <a:lnTo>
                  <a:pt x="243" y="3915"/>
                </a:lnTo>
                <a:lnTo>
                  <a:pt x="243" y="3954"/>
                </a:lnTo>
                <a:lnTo>
                  <a:pt x="208" y="3954"/>
                </a:lnTo>
                <a:lnTo>
                  <a:pt x="173" y="3915"/>
                </a:lnTo>
                <a:lnTo>
                  <a:pt x="208" y="3877"/>
                </a:lnTo>
                <a:lnTo>
                  <a:pt x="208" y="3840"/>
                </a:lnTo>
                <a:lnTo>
                  <a:pt x="173" y="3840"/>
                </a:lnTo>
                <a:lnTo>
                  <a:pt x="173" y="3803"/>
                </a:lnTo>
                <a:lnTo>
                  <a:pt x="140" y="3727"/>
                </a:lnTo>
                <a:lnTo>
                  <a:pt x="104" y="3653"/>
                </a:lnTo>
                <a:lnTo>
                  <a:pt x="104" y="3613"/>
                </a:lnTo>
                <a:lnTo>
                  <a:pt x="104" y="3539"/>
                </a:lnTo>
                <a:lnTo>
                  <a:pt x="104" y="3502"/>
                </a:lnTo>
                <a:lnTo>
                  <a:pt x="70" y="3539"/>
                </a:lnTo>
                <a:lnTo>
                  <a:pt x="35" y="3502"/>
                </a:lnTo>
                <a:lnTo>
                  <a:pt x="35" y="3463"/>
                </a:lnTo>
                <a:lnTo>
                  <a:pt x="35" y="3425"/>
                </a:lnTo>
                <a:lnTo>
                  <a:pt x="104" y="3425"/>
                </a:lnTo>
                <a:lnTo>
                  <a:pt x="70" y="3350"/>
                </a:lnTo>
                <a:lnTo>
                  <a:pt x="104" y="3313"/>
                </a:lnTo>
                <a:lnTo>
                  <a:pt x="70" y="3275"/>
                </a:lnTo>
                <a:lnTo>
                  <a:pt x="104" y="3238"/>
                </a:lnTo>
                <a:lnTo>
                  <a:pt x="104" y="3200"/>
                </a:lnTo>
                <a:lnTo>
                  <a:pt x="35" y="3200"/>
                </a:lnTo>
                <a:lnTo>
                  <a:pt x="0" y="3238"/>
                </a:lnTo>
                <a:lnTo>
                  <a:pt x="35" y="3125"/>
                </a:lnTo>
                <a:lnTo>
                  <a:pt x="35" y="3087"/>
                </a:lnTo>
                <a:lnTo>
                  <a:pt x="70" y="3087"/>
                </a:lnTo>
                <a:lnTo>
                  <a:pt x="70" y="3125"/>
                </a:lnTo>
                <a:lnTo>
                  <a:pt x="70" y="3162"/>
                </a:lnTo>
                <a:lnTo>
                  <a:pt x="104" y="3125"/>
                </a:lnTo>
                <a:lnTo>
                  <a:pt x="140" y="3125"/>
                </a:lnTo>
                <a:lnTo>
                  <a:pt x="140" y="3049"/>
                </a:lnTo>
                <a:lnTo>
                  <a:pt x="173" y="2936"/>
                </a:lnTo>
                <a:lnTo>
                  <a:pt x="173" y="2899"/>
                </a:lnTo>
                <a:lnTo>
                  <a:pt x="173" y="2749"/>
                </a:lnTo>
                <a:lnTo>
                  <a:pt x="173" y="2673"/>
                </a:lnTo>
                <a:lnTo>
                  <a:pt x="173" y="2599"/>
                </a:lnTo>
                <a:lnTo>
                  <a:pt x="173" y="2560"/>
                </a:lnTo>
                <a:lnTo>
                  <a:pt x="140" y="2560"/>
                </a:lnTo>
                <a:lnTo>
                  <a:pt x="140" y="2599"/>
                </a:lnTo>
                <a:lnTo>
                  <a:pt x="104" y="2560"/>
                </a:lnTo>
                <a:lnTo>
                  <a:pt x="140" y="2485"/>
                </a:lnTo>
                <a:lnTo>
                  <a:pt x="140" y="2410"/>
                </a:lnTo>
                <a:lnTo>
                  <a:pt x="173" y="2371"/>
                </a:lnTo>
                <a:lnTo>
                  <a:pt x="140" y="2221"/>
                </a:lnTo>
                <a:lnTo>
                  <a:pt x="140" y="2145"/>
                </a:lnTo>
                <a:lnTo>
                  <a:pt x="140" y="2070"/>
                </a:lnTo>
                <a:lnTo>
                  <a:pt x="140" y="2108"/>
                </a:lnTo>
                <a:lnTo>
                  <a:pt x="173" y="2070"/>
                </a:lnTo>
                <a:lnTo>
                  <a:pt x="173" y="1995"/>
                </a:lnTo>
                <a:lnTo>
                  <a:pt x="243" y="1883"/>
                </a:lnTo>
                <a:lnTo>
                  <a:pt x="243" y="1732"/>
                </a:lnTo>
                <a:lnTo>
                  <a:pt x="277" y="1619"/>
                </a:lnTo>
                <a:lnTo>
                  <a:pt x="243" y="1469"/>
                </a:lnTo>
                <a:lnTo>
                  <a:pt x="277" y="1393"/>
                </a:lnTo>
                <a:lnTo>
                  <a:pt x="310" y="1355"/>
                </a:lnTo>
                <a:lnTo>
                  <a:pt x="310" y="1319"/>
                </a:lnTo>
                <a:lnTo>
                  <a:pt x="277" y="1242"/>
                </a:lnTo>
                <a:lnTo>
                  <a:pt x="310" y="1167"/>
                </a:lnTo>
                <a:lnTo>
                  <a:pt x="310" y="1091"/>
                </a:lnTo>
                <a:lnTo>
                  <a:pt x="310" y="1054"/>
                </a:lnTo>
                <a:lnTo>
                  <a:pt x="346" y="829"/>
                </a:lnTo>
                <a:lnTo>
                  <a:pt x="380" y="679"/>
                </a:lnTo>
                <a:lnTo>
                  <a:pt x="380" y="565"/>
                </a:lnTo>
                <a:lnTo>
                  <a:pt x="380" y="528"/>
                </a:lnTo>
                <a:lnTo>
                  <a:pt x="415" y="451"/>
                </a:lnTo>
                <a:lnTo>
                  <a:pt x="415" y="227"/>
                </a:lnTo>
                <a:lnTo>
                  <a:pt x="380" y="150"/>
                </a:lnTo>
                <a:lnTo>
                  <a:pt x="346" y="114"/>
                </a:lnTo>
                <a:lnTo>
                  <a:pt x="380" y="76"/>
                </a:lnTo>
                <a:lnTo>
                  <a:pt x="415" y="38"/>
                </a:lnTo>
                <a:lnTo>
                  <a:pt x="449" y="0"/>
                </a:lnTo>
              </a:path>
            </a:pathLst>
          </a:custGeom>
          <a:noFill/>
          <a:ln w="3600">
            <a:solidFill>
              <a:srgbClr val="000000"/>
            </a:solidFill>
            <a:round/>
            <a:headEnd/>
            <a:tailEnd/>
          </a:ln>
          <a:effectLst/>
        </p:spPr>
        <p:txBody>
          <a:bodyPr/>
          <a:lstStyle/>
          <a:p>
            <a:endParaRPr lang="es-ES_tradnl" sz="1633"/>
          </a:p>
        </p:txBody>
      </p:sp>
      <p:sp>
        <p:nvSpPr>
          <p:cNvPr id="11535" name="Freeform 271"/>
          <p:cNvSpPr>
            <a:spLocks noChangeArrowheads="1"/>
          </p:cNvSpPr>
          <p:nvPr/>
        </p:nvSpPr>
        <p:spPr bwMode="auto">
          <a:xfrm>
            <a:off x="9333462" y="5249352"/>
            <a:ext cx="67687" cy="86409"/>
          </a:xfrm>
          <a:custGeom>
            <a:avLst/>
            <a:gdLst/>
            <a:ahLst/>
            <a:cxnLst>
              <a:cxn ang="0">
                <a:pos x="172" y="263"/>
              </a:cxn>
              <a:cxn ang="0">
                <a:pos x="172" y="227"/>
              </a:cxn>
              <a:cxn ang="0">
                <a:pos x="172" y="150"/>
              </a:cxn>
              <a:cxn ang="0">
                <a:pos x="207" y="113"/>
              </a:cxn>
              <a:cxn ang="0">
                <a:pos x="172" y="113"/>
              </a:cxn>
              <a:cxn ang="0">
                <a:pos x="172" y="37"/>
              </a:cxn>
              <a:cxn ang="0">
                <a:pos x="139" y="0"/>
              </a:cxn>
              <a:cxn ang="0">
                <a:pos x="103" y="0"/>
              </a:cxn>
              <a:cxn ang="0">
                <a:pos x="70" y="0"/>
              </a:cxn>
              <a:cxn ang="0">
                <a:pos x="34" y="0"/>
              </a:cxn>
              <a:cxn ang="0">
                <a:pos x="34" y="37"/>
              </a:cxn>
              <a:cxn ang="0">
                <a:pos x="34" y="76"/>
              </a:cxn>
              <a:cxn ang="0">
                <a:pos x="70" y="76"/>
              </a:cxn>
              <a:cxn ang="0">
                <a:pos x="34" y="150"/>
              </a:cxn>
              <a:cxn ang="0">
                <a:pos x="0" y="150"/>
              </a:cxn>
              <a:cxn ang="0">
                <a:pos x="0" y="187"/>
              </a:cxn>
              <a:cxn ang="0">
                <a:pos x="0" y="227"/>
              </a:cxn>
              <a:cxn ang="0">
                <a:pos x="34" y="227"/>
              </a:cxn>
              <a:cxn ang="0">
                <a:pos x="70" y="227"/>
              </a:cxn>
              <a:cxn ang="0">
                <a:pos x="103" y="227"/>
              </a:cxn>
              <a:cxn ang="0">
                <a:pos x="172" y="227"/>
              </a:cxn>
              <a:cxn ang="0">
                <a:pos x="172" y="263"/>
              </a:cxn>
            </a:cxnLst>
            <a:rect l="0" t="0" r="r" b="b"/>
            <a:pathLst>
              <a:path w="208" h="264">
                <a:moveTo>
                  <a:pt x="172" y="263"/>
                </a:moveTo>
                <a:lnTo>
                  <a:pt x="172" y="227"/>
                </a:lnTo>
                <a:lnTo>
                  <a:pt x="172" y="150"/>
                </a:lnTo>
                <a:lnTo>
                  <a:pt x="207" y="113"/>
                </a:lnTo>
                <a:lnTo>
                  <a:pt x="172" y="113"/>
                </a:lnTo>
                <a:lnTo>
                  <a:pt x="172" y="37"/>
                </a:lnTo>
                <a:lnTo>
                  <a:pt x="139" y="0"/>
                </a:lnTo>
                <a:lnTo>
                  <a:pt x="103" y="0"/>
                </a:lnTo>
                <a:lnTo>
                  <a:pt x="70" y="0"/>
                </a:lnTo>
                <a:lnTo>
                  <a:pt x="34" y="0"/>
                </a:lnTo>
                <a:lnTo>
                  <a:pt x="34" y="37"/>
                </a:lnTo>
                <a:lnTo>
                  <a:pt x="34" y="76"/>
                </a:lnTo>
                <a:lnTo>
                  <a:pt x="70" y="76"/>
                </a:lnTo>
                <a:lnTo>
                  <a:pt x="34" y="150"/>
                </a:lnTo>
                <a:lnTo>
                  <a:pt x="0" y="150"/>
                </a:lnTo>
                <a:lnTo>
                  <a:pt x="0" y="187"/>
                </a:lnTo>
                <a:lnTo>
                  <a:pt x="0" y="227"/>
                </a:lnTo>
                <a:lnTo>
                  <a:pt x="34" y="227"/>
                </a:lnTo>
                <a:lnTo>
                  <a:pt x="70" y="227"/>
                </a:lnTo>
                <a:lnTo>
                  <a:pt x="103" y="227"/>
                </a:lnTo>
                <a:lnTo>
                  <a:pt x="172" y="227"/>
                </a:lnTo>
                <a:lnTo>
                  <a:pt x="172" y="263"/>
                </a:lnTo>
              </a:path>
            </a:pathLst>
          </a:custGeom>
          <a:noFill/>
          <a:ln w="3600">
            <a:solidFill>
              <a:srgbClr val="000000"/>
            </a:solidFill>
            <a:round/>
            <a:headEnd/>
            <a:tailEnd/>
          </a:ln>
          <a:effectLst/>
        </p:spPr>
        <p:txBody>
          <a:bodyPr/>
          <a:lstStyle/>
          <a:p>
            <a:endParaRPr lang="es-ES_tradnl" sz="1633"/>
          </a:p>
        </p:txBody>
      </p:sp>
      <p:sp>
        <p:nvSpPr>
          <p:cNvPr id="11536" name="Freeform 272"/>
          <p:cNvSpPr>
            <a:spLocks noChangeArrowheads="1"/>
          </p:cNvSpPr>
          <p:nvPr/>
        </p:nvSpPr>
        <p:spPr bwMode="auto">
          <a:xfrm>
            <a:off x="9277296" y="4154837"/>
            <a:ext cx="485331" cy="117948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 ang="0">
                <a:pos x="379" y="3612"/>
              </a:cxn>
              <a:cxn ang="0">
                <a:pos x="482" y="3612"/>
              </a:cxn>
              <a:cxn ang="0">
                <a:pos x="586" y="3576"/>
              </a:cxn>
              <a:cxn ang="0">
                <a:pos x="414" y="3462"/>
              </a:cxn>
              <a:cxn ang="0">
                <a:pos x="345" y="3576"/>
              </a:cxn>
            </a:cxnLst>
            <a:rect l="0" t="0" r="r" b="b"/>
            <a:pathLst>
              <a:path w="1484" h="3613">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close/>
                <a:moveTo>
                  <a:pt x="345" y="3612"/>
                </a:moveTo>
                <a:lnTo>
                  <a:pt x="379" y="3612"/>
                </a:lnTo>
                <a:lnTo>
                  <a:pt x="414" y="3576"/>
                </a:lnTo>
                <a:lnTo>
                  <a:pt x="449" y="3612"/>
                </a:lnTo>
                <a:lnTo>
                  <a:pt x="482" y="3612"/>
                </a:lnTo>
                <a:lnTo>
                  <a:pt x="552" y="3612"/>
                </a:lnTo>
                <a:lnTo>
                  <a:pt x="586" y="3612"/>
                </a:lnTo>
                <a:lnTo>
                  <a:pt x="586" y="3576"/>
                </a:lnTo>
                <a:lnTo>
                  <a:pt x="552" y="3576"/>
                </a:lnTo>
                <a:lnTo>
                  <a:pt x="482" y="3537"/>
                </a:lnTo>
                <a:lnTo>
                  <a:pt x="414" y="3462"/>
                </a:lnTo>
                <a:lnTo>
                  <a:pt x="379" y="3462"/>
                </a:lnTo>
                <a:lnTo>
                  <a:pt x="345" y="3500"/>
                </a:lnTo>
                <a:lnTo>
                  <a:pt x="345" y="3576"/>
                </a:lnTo>
                <a:lnTo>
                  <a:pt x="345" y="361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37" name="Freeform 273"/>
          <p:cNvSpPr>
            <a:spLocks noChangeArrowheads="1"/>
          </p:cNvSpPr>
          <p:nvPr/>
        </p:nvSpPr>
        <p:spPr bwMode="auto">
          <a:xfrm>
            <a:off x="9277296" y="4154837"/>
            <a:ext cx="485331" cy="1081553"/>
          </a:xfrm>
          <a:custGeom>
            <a:avLst/>
            <a:gdLst/>
            <a:ahLst/>
            <a:cxnLst>
              <a:cxn ang="0">
                <a:pos x="1483" y="489"/>
              </a:cxn>
              <a:cxn ang="0">
                <a:pos x="1379" y="640"/>
              </a:cxn>
              <a:cxn ang="0">
                <a:pos x="1173" y="864"/>
              </a:cxn>
              <a:cxn ang="0">
                <a:pos x="1138" y="1127"/>
              </a:cxn>
              <a:cxn ang="0">
                <a:pos x="1104" y="1316"/>
              </a:cxn>
              <a:cxn ang="0">
                <a:pos x="1173" y="1429"/>
              </a:cxn>
              <a:cxn ang="0">
                <a:pos x="1208" y="1542"/>
              </a:cxn>
              <a:cxn ang="0">
                <a:pos x="1173" y="1692"/>
              </a:cxn>
              <a:cxn ang="0">
                <a:pos x="862" y="1843"/>
              </a:cxn>
              <a:cxn ang="0">
                <a:pos x="793" y="1881"/>
              </a:cxn>
              <a:cxn ang="0">
                <a:pos x="724" y="1995"/>
              </a:cxn>
              <a:cxn ang="0">
                <a:pos x="622" y="1995"/>
              </a:cxn>
              <a:cxn ang="0">
                <a:pos x="689" y="2107"/>
              </a:cxn>
              <a:cxn ang="0">
                <a:pos x="622" y="2182"/>
              </a:cxn>
              <a:cxn ang="0">
                <a:pos x="586" y="2296"/>
              </a:cxn>
              <a:cxn ang="0">
                <a:pos x="552" y="2446"/>
              </a:cxn>
              <a:cxn ang="0">
                <a:pos x="482" y="2521"/>
              </a:cxn>
              <a:cxn ang="0">
                <a:pos x="482" y="2634"/>
              </a:cxn>
              <a:cxn ang="0">
                <a:pos x="552" y="2673"/>
              </a:cxn>
              <a:cxn ang="0">
                <a:pos x="552" y="2784"/>
              </a:cxn>
              <a:cxn ang="0">
                <a:pos x="482" y="2860"/>
              </a:cxn>
              <a:cxn ang="0">
                <a:pos x="414" y="2935"/>
              </a:cxn>
              <a:cxn ang="0">
                <a:pos x="345" y="3047"/>
              </a:cxn>
              <a:cxn ang="0">
                <a:pos x="345" y="3275"/>
              </a:cxn>
              <a:cxn ang="0">
                <a:pos x="242" y="3275"/>
              </a:cxn>
              <a:cxn ang="0">
                <a:pos x="207" y="3275"/>
              </a:cxn>
              <a:cxn ang="0">
                <a:pos x="138" y="3199"/>
              </a:cxn>
              <a:cxn ang="0">
                <a:pos x="34" y="3125"/>
              </a:cxn>
              <a:cxn ang="0">
                <a:pos x="34" y="2897"/>
              </a:cxn>
              <a:cxn ang="0">
                <a:pos x="0" y="2710"/>
              </a:cxn>
              <a:cxn ang="0">
                <a:pos x="70" y="2484"/>
              </a:cxn>
              <a:cxn ang="0">
                <a:pos x="104" y="2296"/>
              </a:cxn>
              <a:cxn ang="0">
                <a:pos x="104" y="1920"/>
              </a:cxn>
              <a:cxn ang="0">
                <a:pos x="138" y="1767"/>
              </a:cxn>
              <a:cxn ang="0">
                <a:pos x="138" y="1617"/>
              </a:cxn>
              <a:cxn ang="0">
                <a:pos x="242" y="1204"/>
              </a:cxn>
              <a:cxn ang="0">
                <a:pos x="242" y="1053"/>
              </a:cxn>
              <a:cxn ang="0">
                <a:pos x="207" y="903"/>
              </a:cxn>
              <a:cxn ang="0">
                <a:pos x="275" y="714"/>
              </a:cxn>
              <a:cxn ang="0">
                <a:pos x="345" y="526"/>
              </a:cxn>
              <a:cxn ang="0">
                <a:pos x="379" y="337"/>
              </a:cxn>
              <a:cxn ang="0">
                <a:pos x="482" y="187"/>
              </a:cxn>
              <a:cxn ang="0">
                <a:pos x="518" y="0"/>
              </a:cxn>
              <a:cxn ang="0">
                <a:pos x="622" y="0"/>
              </a:cxn>
              <a:cxn ang="0">
                <a:pos x="689" y="75"/>
              </a:cxn>
              <a:cxn ang="0">
                <a:pos x="759" y="0"/>
              </a:cxn>
              <a:cxn ang="0">
                <a:pos x="897" y="150"/>
              </a:cxn>
              <a:cxn ang="0">
                <a:pos x="1070" y="337"/>
              </a:cxn>
              <a:cxn ang="0">
                <a:pos x="1173" y="376"/>
              </a:cxn>
              <a:cxn ang="0">
                <a:pos x="1138" y="563"/>
              </a:cxn>
              <a:cxn ang="0">
                <a:pos x="1346" y="526"/>
              </a:cxn>
              <a:cxn ang="0">
                <a:pos x="1414" y="412"/>
              </a:cxn>
            </a:cxnLst>
            <a:rect l="0" t="0" r="r" b="b"/>
            <a:pathLst>
              <a:path w="1484" h="3312">
                <a:moveTo>
                  <a:pt x="1414" y="376"/>
                </a:moveTo>
                <a:lnTo>
                  <a:pt x="1449" y="451"/>
                </a:lnTo>
                <a:lnTo>
                  <a:pt x="1483" y="489"/>
                </a:lnTo>
                <a:lnTo>
                  <a:pt x="1483" y="526"/>
                </a:lnTo>
                <a:lnTo>
                  <a:pt x="1449" y="563"/>
                </a:lnTo>
                <a:lnTo>
                  <a:pt x="1379" y="640"/>
                </a:lnTo>
                <a:lnTo>
                  <a:pt x="1346" y="676"/>
                </a:lnTo>
                <a:lnTo>
                  <a:pt x="1208" y="790"/>
                </a:lnTo>
                <a:lnTo>
                  <a:pt x="1173" y="864"/>
                </a:lnTo>
                <a:lnTo>
                  <a:pt x="1138" y="941"/>
                </a:lnTo>
                <a:lnTo>
                  <a:pt x="1138" y="977"/>
                </a:lnTo>
                <a:lnTo>
                  <a:pt x="1138" y="1127"/>
                </a:lnTo>
                <a:lnTo>
                  <a:pt x="1104" y="1166"/>
                </a:lnTo>
                <a:lnTo>
                  <a:pt x="1104" y="1241"/>
                </a:lnTo>
                <a:lnTo>
                  <a:pt x="1104" y="1316"/>
                </a:lnTo>
                <a:lnTo>
                  <a:pt x="1104" y="1355"/>
                </a:lnTo>
                <a:lnTo>
                  <a:pt x="1138" y="1392"/>
                </a:lnTo>
                <a:lnTo>
                  <a:pt x="1173" y="1429"/>
                </a:lnTo>
                <a:lnTo>
                  <a:pt x="1173" y="1505"/>
                </a:lnTo>
                <a:lnTo>
                  <a:pt x="1208" y="1505"/>
                </a:lnTo>
                <a:lnTo>
                  <a:pt x="1208" y="1542"/>
                </a:lnTo>
                <a:lnTo>
                  <a:pt x="1208" y="1617"/>
                </a:lnTo>
                <a:lnTo>
                  <a:pt x="1173" y="1656"/>
                </a:lnTo>
                <a:lnTo>
                  <a:pt x="1173" y="1692"/>
                </a:lnTo>
                <a:lnTo>
                  <a:pt x="1034" y="1767"/>
                </a:lnTo>
                <a:lnTo>
                  <a:pt x="930" y="1806"/>
                </a:lnTo>
                <a:lnTo>
                  <a:pt x="862" y="1843"/>
                </a:lnTo>
                <a:lnTo>
                  <a:pt x="828" y="1806"/>
                </a:lnTo>
                <a:lnTo>
                  <a:pt x="793" y="1806"/>
                </a:lnTo>
                <a:lnTo>
                  <a:pt x="793" y="1881"/>
                </a:lnTo>
                <a:lnTo>
                  <a:pt x="793" y="1920"/>
                </a:lnTo>
                <a:lnTo>
                  <a:pt x="759" y="1956"/>
                </a:lnTo>
                <a:lnTo>
                  <a:pt x="724" y="1995"/>
                </a:lnTo>
                <a:lnTo>
                  <a:pt x="689" y="2032"/>
                </a:lnTo>
                <a:lnTo>
                  <a:pt x="655" y="1995"/>
                </a:lnTo>
                <a:lnTo>
                  <a:pt x="622" y="1995"/>
                </a:lnTo>
                <a:lnTo>
                  <a:pt x="655" y="2070"/>
                </a:lnTo>
                <a:lnTo>
                  <a:pt x="655" y="2107"/>
                </a:lnTo>
                <a:lnTo>
                  <a:pt x="689" y="2107"/>
                </a:lnTo>
                <a:lnTo>
                  <a:pt x="689" y="2182"/>
                </a:lnTo>
                <a:lnTo>
                  <a:pt x="655" y="2145"/>
                </a:lnTo>
                <a:lnTo>
                  <a:pt x="622" y="2182"/>
                </a:lnTo>
                <a:lnTo>
                  <a:pt x="655" y="2221"/>
                </a:lnTo>
                <a:lnTo>
                  <a:pt x="622" y="2257"/>
                </a:lnTo>
                <a:lnTo>
                  <a:pt x="586" y="2296"/>
                </a:lnTo>
                <a:lnTo>
                  <a:pt x="586" y="2332"/>
                </a:lnTo>
                <a:lnTo>
                  <a:pt x="586" y="2371"/>
                </a:lnTo>
                <a:lnTo>
                  <a:pt x="552" y="2446"/>
                </a:lnTo>
                <a:lnTo>
                  <a:pt x="552" y="2484"/>
                </a:lnTo>
                <a:lnTo>
                  <a:pt x="552" y="2521"/>
                </a:lnTo>
                <a:lnTo>
                  <a:pt x="482" y="2521"/>
                </a:lnTo>
                <a:lnTo>
                  <a:pt x="482" y="2560"/>
                </a:lnTo>
                <a:lnTo>
                  <a:pt x="482" y="2596"/>
                </a:lnTo>
                <a:lnTo>
                  <a:pt x="482" y="2634"/>
                </a:lnTo>
                <a:lnTo>
                  <a:pt x="482" y="2673"/>
                </a:lnTo>
                <a:lnTo>
                  <a:pt x="518" y="2673"/>
                </a:lnTo>
                <a:lnTo>
                  <a:pt x="552" y="2673"/>
                </a:lnTo>
                <a:lnTo>
                  <a:pt x="552" y="2710"/>
                </a:lnTo>
                <a:lnTo>
                  <a:pt x="552" y="2747"/>
                </a:lnTo>
                <a:lnTo>
                  <a:pt x="552" y="2784"/>
                </a:lnTo>
                <a:lnTo>
                  <a:pt x="552" y="2823"/>
                </a:lnTo>
                <a:lnTo>
                  <a:pt x="518" y="2823"/>
                </a:lnTo>
                <a:lnTo>
                  <a:pt x="482" y="2860"/>
                </a:lnTo>
                <a:lnTo>
                  <a:pt x="449" y="2897"/>
                </a:lnTo>
                <a:lnTo>
                  <a:pt x="414" y="2897"/>
                </a:lnTo>
                <a:lnTo>
                  <a:pt x="414" y="2935"/>
                </a:lnTo>
                <a:lnTo>
                  <a:pt x="414" y="3047"/>
                </a:lnTo>
                <a:lnTo>
                  <a:pt x="379" y="3047"/>
                </a:lnTo>
                <a:lnTo>
                  <a:pt x="345" y="3047"/>
                </a:lnTo>
                <a:lnTo>
                  <a:pt x="345" y="3161"/>
                </a:lnTo>
                <a:lnTo>
                  <a:pt x="345" y="3199"/>
                </a:lnTo>
                <a:lnTo>
                  <a:pt x="345" y="3275"/>
                </a:lnTo>
                <a:lnTo>
                  <a:pt x="345" y="3311"/>
                </a:lnTo>
                <a:lnTo>
                  <a:pt x="275" y="3275"/>
                </a:lnTo>
                <a:lnTo>
                  <a:pt x="242" y="3275"/>
                </a:lnTo>
                <a:lnTo>
                  <a:pt x="242" y="3311"/>
                </a:lnTo>
                <a:lnTo>
                  <a:pt x="207" y="3311"/>
                </a:lnTo>
                <a:lnTo>
                  <a:pt x="207" y="3275"/>
                </a:lnTo>
                <a:lnTo>
                  <a:pt x="172" y="3311"/>
                </a:lnTo>
                <a:lnTo>
                  <a:pt x="138" y="3236"/>
                </a:lnTo>
                <a:lnTo>
                  <a:pt x="138" y="3199"/>
                </a:lnTo>
                <a:lnTo>
                  <a:pt x="104" y="3161"/>
                </a:lnTo>
                <a:lnTo>
                  <a:pt x="70" y="3125"/>
                </a:lnTo>
                <a:lnTo>
                  <a:pt x="34" y="3125"/>
                </a:lnTo>
                <a:lnTo>
                  <a:pt x="34" y="3086"/>
                </a:lnTo>
                <a:lnTo>
                  <a:pt x="34" y="3047"/>
                </a:lnTo>
                <a:lnTo>
                  <a:pt x="34" y="2897"/>
                </a:lnTo>
                <a:lnTo>
                  <a:pt x="34" y="2823"/>
                </a:lnTo>
                <a:lnTo>
                  <a:pt x="0" y="2747"/>
                </a:lnTo>
                <a:lnTo>
                  <a:pt x="0" y="2710"/>
                </a:lnTo>
                <a:lnTo>
                  <a:pt x="0" y="2634"/>
                </a:lnTo>
                <a:lnTo>
                  <a:pt x="34" y="2560"/>
                </a:lnTo>
                <a:lnTo>
                  <a:pt x="70" y="2484"/>
                </a:lnTo>
                <a:lnTo>
                  <a:pt x="104" y="2446"/>
                </a:lnTo>
                <a:lnTo>
                  <a:pt x="104" y="2332"/>
                </a:lnTo>
                <a:lnTo>
                  <a:pt x="104" y="2296"/>
                </a:lnTo>
                <a:lnTo>
                  <a:pt x="104" y="2257"/>
                </a:lnTo>
                <a:lnTo>
                  <a:pt x="104" y="2070"/>
                </a:lnTo>
                <a:lnTo>
                  <a:pt x="104" y="1920"/>
                </a:lnTo>
                <a:lnTo>
                  <a:pt x="104" y="1881"/>
                </a:lnTo>
                <a:lnTo>
                  <a:pt x="104" y="1843"/>
                </a:lnTo>
                <a:lnTo>
                  <a:pt x="138" y="1767"/>
                </a:lnTo>
                <a:lnTo>
                  <a:pt x="138" y="1731"/>
                </a:lnTo>
                <a:lnTo>
                  <a:pt x="138" y="1692"/>
                </a:lnTo>
                <a:lnTo>
                  <a:pt x="138" y="1617"/>
                </a:lnTo>
                <a:lnTo>
                  <a:pt x="207" y="1355"/>
                </a:lnTo>
                <a:lnTo>
                  <a:pt x="242" y="1279"/>
                </a:lnTo>
                <a:lnTo>
                  <a:pt x="242" y="1204"/>
                </a:lnTo>
                <a:lnTo>
                  <a:pt x="242" y="1166"/>
                </a:lnTo>
                <a:lnTo>
                  <a:pt x="242" y="1091"/>
                </a:lnTo>
                <a:lnTo>
                  <a:pt x="242" y="1053"/>
                </a:lnTo>
                <a:lnTo>
                  <a:pt x="207" y="977"/>
                </a:lnTo>
                <a:lnTo>
                  <a:pt x="207" y="941"/>
                </a:lnTo>
                <a:lnTo>
                  <a:pt x="207" y="903"/>
                </a:lnTo>
                <a:lnTo>
                  <a:pt x="242" y="827"/>
                </a:lnTo>
                <a:lnTo>
                  <a:pt x="242" y="753"/>
                </a:lnTo>
                <a:lnTo>
                  <a:pt x="275" y="714"/>
                </a:lnTo>
                <a:lnTo>
                  <a:pt x="345" y="640"/>
                </a:lnTo>
                <a:lnTo>
                  <a:pt x="345" y="601"/>
                </a:lnTo>
                <a:lnTo>
                  <a:pt x="345" y="526"/>
                </a:lnTo>
                <a:lnTo>
                  <a:pt x="345" y="412"/>
                </a:lnTo>
                <a:lnTo>
                  <a:pt x="379" y="376"/>
                </a:lnTo>
                <a:lnTo>
                  <a:pt x="379" y="337"/>
                </a:lnTo>
                <a:lnTo>
                  <a:pt x="449" y="301"/>
                </a:lnTo>
                <a:lnTo>
                  <a:pt x="449" y="262"/>
                </a:lnTo>
                <a:lnTo>
                  <a:pt x="482" y="187"/>
                </a:lnTo>
                <a:lnTo>
                  <a:pt x="482" y="112"/>
                </a:lnTo>
                <a:lnTo>
                  <a:pt x="482" y="75"/>
                </a:lnTo>
                <a:lnTo>
                  <a:pt x="518" y="0"/>
                </a:lnTo>
                <a:lnTo>
                  <a:pt x="552" y="0"/>
                </a:lnTo>
                <a:lnTo>
                  <a:pt x="586" y="0"/>
                </a:lnTo>
                <a:lnTo>
                  <a:pt x="622" y="0"/>
                </a:lnTo>
                <a:lnTo>
                  <a:pt x="655" y="0"/>
                </a:lnTo>
                <a:lnTo>
                  <a:pt x="689" y="37"/>
                </a:lnTo>
                <a:lnTo>
                  <a:pt x="689" y="75"/>
                </a:lnTo>
                <a:lnTo>
                  <a:pt x="724" y="37"/>
                </a:lnTo>
                <a:lnTo>
                  <a:pt x="724" y="0"/>
                </a:lnTo>
                <a:lnTo>
                  <a:pt x="759" y="0"/>
                </a:lnTo>
                <a:lnTo>
                  <a:pt x="793" y="0"/>
                </a:lnTo>
                <a:lnTo>
                  <a:pt x="828" y="37"/>
                </a:lnTo>
                <a:lnTo>
                  <a:pt x="897" y="150"/>
                </a:lnTo>
                <a:lnTo>
                  <a:pt x="1000" y="226"/>
                </a:lnTo>
                <a:lnTo>
                  <a:pt x="1034" y="301"/>
                </a:lnTo>
                <a:lnTo>
                  <a:pt x="1070" y="337"/>
                </a:lnTo>
                <a:lnTo>
                  <a:pt x="1138" y="337"/>
                </a:lnTo>
                <a:lnTo>
                  <a:pt x="1138" y="376"/>
                </a:lnTo>
                <a:lnTo>
                  <a:pt x="1173" y="376"/>
                </a:lnTo>
                <a:lnTo>
                  <a:pt x="1138" y="412"/>
                </a:lnTo>
                <a:lnTo>
                  <a:pt x="1138" y="526"/>
                </a:lnTo>
                <a:lnTo>
                  <a:pt x="1138" y="563"/>
                </a:lnTo>
                <a:lnTo>
                  <a:pt x="1241" y="563"/>
                </a:lnTo>
                <a:lnTo>
                  <a:pt x="1276" y="563"/>
                </a:lnTo>
                <a:lnTo>
                  <a:pt x="1346" y="526"/>
                </a:lnTo>
                <a:lnTo>
                  <a:pt x="1379" y="489"/>
                </a:lnTo>
                <a:lnTo>
                  <a:pt x="1379" y="451"/>
                </a:lnTo>
                <a:lnTo>
                  <a:pt x="1414" y="412"/>
                </a:lnTo>
                <a:lnTo>
                  <a:pt x="1414" y="376"/>
                </a:lnTo>
              </a:path>
            </a:pathLst>
          </a:custGeom>
          <a:noFill/>
          <a:ln w="3600">
            <a:solidFill>
              <a:srgbClr val="000000"/>
            </a:solidFill>
            <a:round/>
            <a:headEnd/>
            <a:tailEnd/>
          </a:ln>
          <a:effectLst/>
        </p:spPr>
        <p:txBody>
          <a:bodyPr/>
          <a:lstStyle/>
          <a:p>
            <a:endParaRPr lang="es-ES_tradnl" sz="1633"/>
          </a:p>
        </p:txBody>
      </p:sp>
      <p:sp>
        <p:nvSpPr>
          <p:cNvPr id="11538" name="Freeform 274"/>
          <p:cNvSpPr>
            <a:spLocks noChangeArrowheads="1"/>
          </p:cNvSpPr>
          <p:nvPr/>
        </p:nvSpPr>
        <p:spPr bwMode="auto">
          <a:xfrm>
            <a:off x="9389627" y="5286798"/>
            <a:ext cx="79209" cy="48965"/>
          </a:xfrm>
          <a:custGeom>
            <a:avLst/>
            <a:gdLst/>
            <a:ahLst/>
            <a:cxnLst>
              <a:cxn ang="0">
                <a:pos x="0" y="150"/>
              </a:cxn>
              <a:cxn ang="0">
                <a:pos x="34" y="150"/>
              </a:cxn>
              <a:cxn ang="0">
                <a:pos x="70" y="114"/>
              </a:cxn>
              <a:cxn ang="0">
                <a:pos x="104" y="150"/>
              </a:cxn>
              <a:cxn ang="0">
                <a:pos x="138" y="150"/>
              </a:cxn>
              <a:cxn ang="0">
                <a:pos x="208" y="150"/>
              </a:cxn>
              <a:cxn ang="0">
                <a:pos x="242" y="150"/>
              </a:cxn>
              <a:cxn ang="0">
                <a:pos x="242" y="114"/>
              </a:cxn>
              <a:cxn ang="0">
                <a:pos x="208" y="114"/>
              </a:cxn>
              <a:cxn ang="0">
                <a:pos x="138" y="75"/>
              </a:cxn>
              <a:cxn ang="0">
                <a:pos x="70" y="0"/>
              </a:cxn>
              <a:cxn ang="0">
                <a:pos x="34" y="0"/>
              </a:cxn>
              <a:cxn ang="0">
                <a:pos x="0" y="38"/>
              </a:cxn>
              <a:cxn ang="0">
                <a:pos x="0" y="114"/>
              </a:cxn>
              <a:cxn ang="0">
                <a:pos x="0" y="150"/>
              </a:cxn>
            </a:cxnLst>
            <a:rect l="0" t="0" r="r" b="b"/>
            <a:pathLst>
              <a:path w="243" h="151">
                <a:moveTo>
                  <a:pt x="0" y="150"/>
                </a:moveTo>
                <a:lnTo>
                  <a:pt x="34" y="150"/>
                </a:lnTo>
                <a:lnTo>
                  <a:pt x="70" y="114"/>
                </a:lnTo>
                <a:lnTo>
                  <a:pt x="104" y="150"/>
                </a:lnTo>
                <a:lnTo>
                  <a:pt x="138" y="150"/>
                </a:lnTo>
                <a:lnTo>
                  <a:pt x="208" y="150"/>
                </a:lnTo>
                <a:lnTo>
                  <a:pt x="242" y="150"/>
                </a:lnTo>
                <a:lnTo>
                  <a:pt x="242" y="114"/>
                </a:lnTo>
                <a:lnTo>
                  <a:pt x="208" y="114"/>
                </a:lnTo>
                <a:lnTo>
                  <a:pt x="138" y="75"/>
                </a:lnTo>
                <a:lnTo>
                  <a:pt x="70" y="0"/>
                </a:lnTo>
                <a:lnTo>
                  <a:pt x="34" y="0"/>
                </a:lnTo>
                <a:lnTo>
                  <a:pt x="0" y="38"/>
                </a:lnTo>
                <a:lnTo>
                  <a:pt x="0" y="114"/>
                </a:lnTo>
                <a:lnTo>
                  <a:pt x="0" y="150"/>
                </a:lnTo>
              </a:path>
            </a:pathLst>
          </a:custGeom>
          <a:noFill/>
          <a:ln w="3600">
            <a:solidFill>
              <a:srgbClr val="000000"/>
            </a:solidFill>
            <a:round/>
            <a:headEnd/>
            <a:tailEnd/>
          </a:ln>
          <a:effectLst/>
        </p:spPr>
        <p:txBody>
          <a:bodyPr/>
          <a:lstStyle/>
          <a:p>
            <a:endParaRPr lang="es-ES_tradnl" sz="1633"/>
          </a:p>
        </p:txBody>
      </p:sp>
      <p:sp>
        <p:nvSpPr>
          <p:cNvPr id="11539" name="Freeform 275"/>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0" name="Freeform 276"/>
          <p:cNvSpPr>
            <a:spLocks noChangeArrowheads="1"/>
          </p:cNvSpPr>
          <p:nvPr/>
        </p:nvSpPr>
        <p:spPr bwMode="auto">
          <a:xfrm>
            <a:off x="3297789" y="1980209"/>
            <a:ext cx="135374" cy="97930"/>
          </a:xfrm>
          <a:custGeom>
            <a:avLst/>
            <a:gdLst/>
            <a:ahLst/>
            <a:cxnLst>
              <a:cxn ang="0">
                <a:pos x="33" y="226"/>
              </a:cxn>
              <a:cxn ang="0">
                <a:pos x="33" y="150"/>
              </a:cxn>
              <a:cxn ang="0">
                <a:pos x="33" y="112"/>
              </a:cxn>
              <a:cxn ang="0">
                <a:pos x="0" y="75"/>
              </a:cxn>
              <a:cxn ang="0">
                <a:pos x="70" y="37"/>
              </a:cxn>
              <a:cxn ang="0">
                <a:pos x="103" y="0"/>
              </a:cxn>
              <a:cxn ang="0">
                <a:pos x="172" y="37"/>
              </a:cxn>
              <a:cxn ang="0">
                <a:pos x="275" y="112"/>
              </a:cxn>
              <a:cxn ang="0">
                <a:pos x="345" y="150"/>
              </a:cxn>
              <a:cxn ang="0">
                <a:pos x="379" y="187"/>
              </a:cxn>
              <a:cxn ang="0">
                <a:pos x="414" y="226"/>
              </a:cxn>
              <a:cxn ang="0">
                <a:pos x="379" y="262"/>
              </a:cxn>
              <a:cxn ang="0">
                <a:pos x="345" y="301"/>
              </a:cxn>
              <a:cxn ang="0">
                <a:pos x="275" y="262"/>
              </a:cxn>
              <a:cxn ang="0">
                <a:pos x="207" y="301"/>
              </a:cxn>
              <a:cxn ang="0">
                <a:pos x="138" y="301"/>
              </a:cxn>
              <a:cxn ang="0">
                <a:pos x="70" y="262"/>
              </a:cxn>
              <a:cxn ang="0">
                <a:pos x="33" y="226"/>
              </a:cxn>
            </a:cxnLst>
            <a:rect l="0" t="0" r="r" b="b"/>
            <a:pathLst>
              <a:path w="415" h="302">
                <a:moveTo>
                  <a:pt x="33" y="226"/>
                </a:moveTo>
                <a:lnTo>
                  <a:pt x="33" y="150"/>
                </a:lnTo>
                <a:lnTo>
                  <a:pt x="33" y="112"/>
                </a:lnTo>
                <a:lnTo>
                  <a:pt x="0" y="75"/>
                </a:lnTo>
                <a:lnTo>
                  <a:pt x="70" y="37"/>
                </a:lnTo>
                <a:lnTo>
                  <a:pt x="103" y="0"/>
                </a:lnTo>
                <a:lnTo>
                  <a:pt x="172" y="37"/>
                </a:lnTo>
                <a:lnTo>
                  <a:pt x="275" y="112"/>
                </a:lnTo>
                <a:lnTo>
                  <a:pt x="345" y="150"/>
                </a:lnTo>
                <a:lnTo>
                  <a:pt x="379" y="187"/>
                </a:lnTo>
                <a:lnTo>
                  <a:pt x="414" y="226"/>
                </a:lnTo>
                <a:lnTo>
                  <a:pt x="379" y="262"/>
                </a:lnTo>
                <a:lnTo>
                  <a:pt x="345" y="301"/>
                </a:lnTo>
                <a:lnTo>
                  <a:pt x="275" y="262"/>
                </a:lnTo>
                <a:lnTo>
                  <a:pt x="207" y="301"/>
                </a:lnTo>
                <a:lnTo>
                  <a:pt x="138" y="301"/>
                </a:lnTo>
                <a:lnTo>
                  <a:pt x="70" y="262"/>
                </a:lnTo>
                <a:lnTo>
                  <a:pt x="33" y="226"/>
                </a:lnTo>
              </a:path>
            </a:pathLst>
          </a:custGeom>
          <a:noFill/>
          <a:ln w="3600">
            <a:solidFill>
              <a:srgbClr val="000000"/>
            </a:solidFill>
            <a:round/>
            <a:headEnd/>
            <a:tailEnd/>
          </a:ln>
          <a:effectLst/>
        </p:spPr>
        <p:txBody>
          <a:bodyPr/>
          <a:lstStyle/>
          <a:p>
            <a:endParaRPr lang="es-ES_tradnl" sz="1633"/>
          </a:p>
        </p:txBody>
      </p:sp>
      <p:sp>
        <p:nvSpPr>
          <p:cNvPr id="11541" name="Freeform 277"/>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2" name="Freeform 278"/>
          <p:cNvSpPr>
            <a:spLocks noChangeArrowheads="1"/>
          </p:cNvSpPr>
          <p:nvPr/>
        </p:nvSpPr>
        <p:spPr bwMode="auto">
          <a:xfrm>
            <a:off x="3387076" y="2114142"/>
            <a:ext cx="46085" cy="24483"/>
          </a:xfrm>
          <a:custGeom>
            <a:avLst/>
            <a:gdLst/>
            <a:ahLst/>
            <a:cxnLst>
              <a:cxn ang="0">
                <a:pos x="139" y="76"/>
              </a:cxn>
              <a:cxn ang="0">
                <a:pos x="104" y="76"/>
              </a:cxn>
              <a:cxn ang="0">
                <a:pos x="70" y="76"/>
              </a:cxn>
              <a:cxn ang="0">
                <a:pos x="0" y="0"/>
              </a:cxn>
              <a:cxn ang="0">
                <a:pos x="104" y="0"/>
              </a:cxn>
              <a:cxn ang="0">
                <a:pos x="104" y="38"/>
              </a:cxn>
              <a:cxn ang="0">
                <a:pos x="139" y="76"/>
              </a:cxn>
            </a:cxnLst>
            <a:rect l="0" t="0" r="r" b="b"/>
            <a:pathLst>
              <a:path w="140" h="77">
                <a:moveTo>
                  <a:pt x="139" y="76"/>
                </a:moveTo>
                <a:lnTo>
                  <a:pt x="104" y="76"/>
                </a:lnTo>
                <a:lnTo>
                  <a:pt x="70" y="76"/>
                </a:lnTo>
                <a:lnTo>
                  <a:pt x="0" y="0"/>
                </a:lnTo>
                <a:lnTo>
                  <a:pt x="104" y="0"/>
                </a:lnTo>
                <a:lnTo>
                  <a:pt x="104" y="38"/>
                </a:lnTo>
                <a:lnTo>
                  <a:pt x="139" y="76"/>
                </a:lnTo>
              </a:path>
            </a:pathLst>
          </a:custGeom>
          <a:noFill/>
          <a:ln w="3600">
            <a:solidFill>
              <a:srgbClr val="000000"/>
            </a:solidFill>
            <a:round/>
            <a:headEnd/>
            <a:tailEnd/>
          </a:ln>
          <a:effectLst/>
        </p:spPr>
        <p:txBody>
          <a:bodyPr/>
          <a:lstStyle/>
          <a:p>
            <a:endParaRPr lang="es-ES_tradnl" sz="1633"/>
          </a:p>
        </p:txBody>
      </p:sp>
      <p:sp>
        <p:nvSpPr>
          <p:cNvPr id="11543" name="Freeform 279"/>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4" name="Freeform 280"/>
          <p:cNvSpPr>
            <a:spLocks noChangeArrowheads="1"/>
          </p:cNvSpPr>
          <p:nvPr/>
        </p:nvSpPr>
        <p:spPr bwMode="auto">
          <a:xfrm>
            <a:off x="3342434" y="2065177"/>
            <a:ext cx="112332" cy="74888"/>
          </a:xfrm>
          <a:custGeom>
            <a:avLst/>
            <a:gdLst/>
            <a:ahLst/>
            <a:cxnLst>
              <a:cxn ang="0">
                <a:pos x="276" y="228"/>
              </a:cxn>
              <a:cxn ang="0">
                <a:pos x="345" y="189"/>
              </a:cxn>
              <a:cxn ang="0">
                <a:pos x="276" y="114"/>
              </a:cxn>
              <a:cxn ang="0">
                <a:pos x="242" y="114"/>
              </a:cxn>
              <a:cxn ang="0">
                <a:pos x="207" y="76"/>
              </a:cxn>
              <a:cxn ang="0">
                <a:pos x="138" y="0"/>
              </a:cxn>
              <a:cxn ang="0">
                <a:pos x="70" y="39"/>
              </a:cxn>
              <a:cxn ang="0">
                <a:pos x="0" y="39"/>
              </a:cxn>
              <a:cxn ang="0">
                <a:pos x="34" y="114"/>
              </a:cxn>
              <a:cxn ang="0">
                <a:pos x="34" y="151"/>
              </a:cxn>
              <a:cxn ang="0">
                <a:pos x="104" y="151"/>
              </a:cxn>
              <a:cxn ang="0">
                <a:pos x="138" y="151"/>
              </a:cxn>
              <a:cxn ang="0">
                <a:pos x="242" y="151"/>
              </a:cxn>
              <a:cxn ang="0">
                <a:pos x="242" y="189"/>
              </a:cxn>
              <a:cxn ang="0">
                <a:pos x="276" y="228"/>
              </a:cxn>
            </a:cxnLst>
            <a:rect l="0" t="0" r="r" b="b"/>
            <a:pathLst>
              <a:path w="346" h="229">
                <a:moveTo>
                  <a:pt x="276" y="228"/>
                </a:moveTo>
                <a:lnTo>
                  <a:pt x="345" y="189"/>
                </a:lnTo>
                <a:lnTo>
                  <a:pt x="276" y="114"/>
                </a:lnTo>
                <a:lnTo>
                  <a:pt x="242" y="114"/>
                </a:lnTo>
                <a:lnTo>
                  <a:pt x="207" y="76"/>
                </a:lnTo>
                <a:lnTo>
                  <a:pt x="138" y="0"/>
                </a:lnTo>
                <a:lnTo>
                  <a:pt x="70" y="39"/>
                </a:lnTo>
                <a:lnTo>
                  <a:pt x="0" y="39"/>
                </a:lnTo>
                <a:lnTo>
                  <a:pt x="34" y="114"/>
                </a:lnTo>
                <a:lnTo>
                  <a:pt x="34" y="151"/>
                </a:lnTo>
                <a:lnTo>
                  <a:pt x="104" y="151"/>
                </a:lnTo>
                <a:lnTo>
                  <a:pt x="138" y="151"/>
                </a:lnTo>
                <a:lnTo>
                  <a:pt x="242" y="151"/>
                </a:lnTo>
                <a:lnTo>
                  <a:pt x="242" y="189"/>
                </a:lnTo>
                <a:lnTo>
                  <a:pt x="276" y="228"/>
                </a:lnTo>
              </a:path>
            </a:pathLst>
          </a:custGeom>
          <a:noFill/>
          <a:ln w="3600">
            <a:solidFill>
              <a:srgbClr val="000000"/>
            </a:solidFill>
            <a:round/>
            <a:headEnd/>
            <a:tailEnd/>
          </a:ln>
          <a:effectLst/>
        </p:spPr>
        <p:txBody>
          <a:bodyPr/>
          <a:lstStyle/>
          <a:p>
            <a:endParaRPr lang="es-ES_tradnl" sz="1633"/>
          </a:p>
        </p:txBody>
      </p:sp>
      <p:sp>
        <p:nvSpPr>
          <p:cNvPr id="11545" name="Freeform 281"/>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6" name="Freeform 282"/>
          <p:cNvSpPr>
            <a:spLocks noChangeArrowheads="1"/>
          </p:cNvSpPr>
          <p:nvPr/>
        </p:nvSpPr>
        <p:spPr bwMode="auto">
          <a:xfrm>
            <a:off x="3387079" y="2029176"/>
            <a:ext cx="146895" cy="122412"/>
          </a:xfrm>
          <a:custGeom>
            <a:avLst/>
            <a:gdLst/>
            <a:ahLst/>
            <a:cxnLst>
              <a:cxn ang="0">
                <a:pos x="139" y="75"/>
              </a:cxn>
              <a:cxn ang="0">
                <a:pos x="173" y="75"/>
              </a:cxn>
              <a:cxn ang="0">
                <a:pos x="310" y="0"/>
              </a:cxn>
              <a:cxn ang="0">
                <a:pos x="346" y="112"/>
              </a:cxn>
              <a:cxn ang="0">
                <a:pos x="414" y="150"/>
              </a:cxn>
              <a:cxn ang="0">
                <a:pos x="450" y="150"/>
              </a:cxn>
              <a:cxn ang="0">
                <a:pos x="450" y="187"/>
              </a:cxn>
              <a:cxn ang="0">
                <a:pos x="414" y="187"/>
              </a:cxn>
              <a:cxn ang="0">
                <a:pos x="380" y="226"/>
              </a:cxn>
              <a:cxn ang="0">
                <a:pos x="380" y="263"/>
              </a:cxn>
              <a:cxn ang="0">
                <a:pos x="346" y="301"/>
              </a:cxn>
              <a:cxn ang="0">
                <a:pos x="346" y="376"/>
              </a:cxn>
              <a:cxn ang="0">
                <a:pos x="310" y="376"/>
              </a:cxn>
              <a:cxn ang="0">
                <a:pos x="310" y="338"/>
              </a:cxn>
              <a:cxn ang="0">
                <a:pos x="276" y="301"/>
              </a:cxn>
              <a:cxn ang="0">
                <a:pos x="276" y="263"/>
              </a:cxn>
              <a:cxn ang="0">
                <a:pos x="243" y="301"/>
              </a:cxn>
              <a:cxn ang="0">
                <a:pos x="207" y="301"/>
              </a:cxn>
              <a:cxn ang="0">
                <a:pos x="139" y="226"/>
              </a:cxn>
              <a:cxn ang="0">
                <a:pos x="104" y="226"/>
              </a:cxn>
              <a:cxn ang="0">
                <a:pos x="70" y="187"/>
              </a:cxn>
              <a:cxn ang="0">
                <a:pos x="0" y="150"/>
              </a:cxn>
              <a:cxn ang="0">
                <a:pos x="70" y="150"/>
              </a:cxn>
              <a:cxn ang="0">
                <a:pos x="104" y="112"/>
              </a:cxn>
              <a:cxn ang="0">
                <a:pos x="139" y="75"/>
              </a:cxn>
            </a:cxnLst>
            <a:rect l="0" t="0" r="r" b="b"/>
            <a:pathLst>
              <a:path w="451" h="377">
                <a:moveTo>
                  <a:pt x="139" y="75"/>
                </a:moveTo>
                <a:lnTo>
                  <a:pt x="173" y="75"/>
                </a:lnTo>
                <a:lnTo>
                  <a:pt x="310" y="0"/>
                </a:lnTo>
                <a:lnTo>
                  <a:pt x="346" y="112"/>
                </a:lnTo>
                <a:lnTo>
                  <a:pt x="414" y="150"/>
                </a:lnTo>
                <a:lnTo>
                  <a:pt x="450" y="150"/>
                </a:lnTo>
                <a:lnTo>
                  <a:pt x="450" y="187"/>
                </a:lnTo>
                <a:lnTo>
                  <a:pt x="414" y="187"/>
                </a:lnTo>
                <a:lnTo>
                  <a:pt x="380" y="226"/>
                </a:lnTo>
                <a:lnTo>
                  <a:pt x="380" y="263"/>
                </a:lnTo>
                <a:lnTo>
                  <a:pt x="346" y="301"/>
                </a:lnTo>
                <a:lnTo>
                  <a:pt x="346" y="376"/>
                </a:lnTo>
                <a:lnTo>
                  <a:pt x="310" y="376"/>
                </a:lnTo>
                <a:lnTo>
                  <a:pt x="310" y="338"/>
                </a:lnTo>
                <a:lnTo>
                  <a:pt x="276" y="301"/>
                </a:lnTo>
                <a:lnTo>
                  <a:pt x="276" y="263"/>
                </a:lnTo>
                <a:lnTo>
                  <a:pt x="243" y="301"/>
                </a:lnTo>
                <a:lnTo>
                  <a:pt x="207" y="301"/>
                </a:lnTo>
                <a:lnTo>
                  <a:pt x="139" y="226"/>
                </a:lnTo>
                <a:lnTo>
                  <a:pt x="104" y="226"/>
                </a:lnTo>
                <a:lnTo>
                  <a:pt x="70" y="187"/>
                </a:lnTo>
                <a:lnTo>
                  <a:pt x="0" y="150"/>
                </a:lnTo>
                <a:lnTo>
                  <a:pt x="70" y="150"/>
                </a:lnTo>
                <a:lnTo>
                  <a:pt x="104" y="112"/>
                </a:lnTo>
                <a:lnTo>
                  <a:pt x="139" y="75"/>
                </a:lnTo>
              </a:path>
            </a:pathLst>
          </a:custGeom>
          <a:noFill/>
          <a:ln w="3600">
            <a:solidFill>
              <a:srgbClr val="000000"/>
            </a:solidFill>
            <a:round/>
            <a:headEnd/>
            <a:tailEnd/>
          </a:ln>
          <a:effectLst/>
        </p:spPr>
        <p:txBody>
          <a:bodyPr/>
          <a:lstStyle/>
          <a:p>
            <a:endParaRPr lang="es-ES_tradnl" sz="1633"/>
          </a:p>
        </p:txBody>
      </p:sp>
      <p:sp>
        <p:nvSpPr>
          <p:cNvPr id="11547" name="Freeform 283"/>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48" name="Freeform 284"/>
          <p:cNvSpPr>
            <a:spLocks noChangeArrowheads="1"/>
          </p:cNvSpPr>
          <p:nvPr/>
        </p:nvSpPr>
        <p:spPr bwMode="auto">
          <a:xfrm>
            <a:off x="3375557" y="2114145"/>
            <a:ext cx="450768" cy="504053"/>
          </a:xfrm>
          <a:custGeom>
            <a:avLst/>
            <a:gdLst/>
            <a:ahLst/>
            <a:cxnLst>
              <a:cxn ang="0">
                <a:pos x="379" y="1016"/>
              </a:cxn>
              <a:cxn ang="0">
                <a:pos x="483" y="1016"/>
              </a:cxn>
              <a:cxn ang="0">
                <a:pos x="517" y="1092"/>
              </a:cxn>
              <a:cxn ang="0">
                <a:pos x="517" y="1167"/>
              </a:cxn>
              <a:cxn ang="0">
                <a:pos x="551" y="1205"/>
              </a:cxn>
              <a:cxn ang="0">
                <a:pos x="655" y="1356"/>
              </a:cxn>
              <a:cxn ang="0">
                <a:pos x="793" y="1430"/>
              </a:cxn>
              <a:cxn ang="0">
                <a:pos x="862" y="1393"/>
              </a:cxn>
              <a:cxn ang="0">
                <a:pos x="965" y="1356"/>
              </a:cxn>
              <a:cxn ang="0">
                <a:pos x="1000" y="1393"/>
              </a:cxn>
              <a:cxn ang="0">
                <a:pos x="1070" y="1507"/>
              </a:cxn>
              <a:cxn ang="0">
                <a:pos x="1276" y="1543"/>
              </a:cxn>
              <a:cxn ang="0">
                <a:pos x="1345" y="1430"/>
              </a:cxn>
              <a:cxn ang="0">
                <a:pos x="1380" y="1318"/>
              </a:cxn>
              <a:cxn ang="0">
                <a:pos x="1380" y="1205"/>
              </a:cxn>
              <a:cxn ang="0">
                <a:pos x="1276" y="1016"/>
              </a:cxn>
              <a:cxn ang="0">
                <a:pos x="1276" y="865"/>
              </a:cxn>
              <a:cxn ang="0">
                <a:pos x="1241" y="753"/>
              </a:cxn>
              <a:cxn ang="0">
                <a:pos x="1241" y="641"/>
              </a:cxn>
              <a:cxn ang="0">
                <a:pos x="1276" y="490"/>
              </a:cxn>
              <a:cxn ang="0">
                <a:pos x="1276" y="377"/>
              </a:cxn>
              <a:cxn ang="0">
                <a:pos x="1207" y="338"/>
              </a:cxn>
              <a:cxn ang="0">
                <a:pos x="1070" y="263"/>
              </a:cxn>
              <a:cxn ang="0">
                <a:pos x="965" y="227"/>
              </a:cxn>
              <a:cxn ang="0">
                <a:pos x="793" y="263"/>
              </a:cxn>
              <a:cxn ang="0">
                <a:pos x="725" y="301"/>
              </a:cxn>
              <a:cxn ang="0">
                <a:pos x="586" y="301"/>
              </a:cxn>
              <a:cxn ang="0">
                <a:pos x="483" y="227"/>
              </a:cxn>
              <a:cxn ang="0">
                <a:pos x="414" y="188"/>
              </a:cxn>
              <a:cxn ang="0">
                <a:pos x="345" y="113"/>
              </a:cxn>
              <a:cxn ang="0">
                <a:pos x="309" y="38"/>
              </a:cxn>
              <a:cxn ang="0">
                <a:pos x="276" y="38"/>
              </a:cxn>
              <a:cxn ang="0">
                <a:pos x="172" y="76"/>
              </a:cxn>
              <a:cxn ang="0">
                <a:pos x="103" y="76"/>
              </a:cxn>
              <a:cxn ang="0">
                <a:pos x="0" y="113"/>
              </a:cxn>
              <a:cxn ang="0">
                <a:pos x="0" y="227"/>
              </a:cxn>
              <a:cxn ang="0">
                <a:pos x="103" y="377"/>
              </a:cxn>
              <a:cxn ang="0">
                <a:pos x="138" y="451"/>
              </a:cxn>
              <a:cxn ang="0">
                <a:pos x="103" y="601"/>
              </a:cxn>
              <a:cxn ang="0">
                <a:pos x="138" y="715"/>
              </a:cxn>
              <a:cxn ang="0">
                <a:pos x="241" y="828"/>
              </a:cxn>
              <a:cxn ang="0">
                <a:pos x="276" y="942"/>
              </a:cxn>
            </a:cxnLst>
            <a:rect l="0" t="0" r="r" b="b"/>
            <a:pathLst>
              <a:path w="1381" h="1544">
                <a:moveTo>
                  <a:pt x="309" y="978"/>
                </a:moveTo>
                <a:lnTo>
                  <a:pt x="379" y="1016"/>
                </a:lnTo>
                <a:lnTo>
                  <a:pt x="448" y="1016"/>
                </a:lnTo>
                <a:lnTo>
                  <a:pt x="483" y="1016"/>
                </a:lnTo>
                <a:lnTo>
                  <a:pt x="483" y="1054"/>
                </a:lnTo>
                <a:lnTo>
                  <a:pt x="517" y="1092"/>
                </a:lnTo>
                <a:lnTo>
                  <a:pt x="517" y="1129"/>
                </a:lnTo>
                <a:lnTo>
                  <a:pt x="517" y="1167"/>
                </a:lnTo>
                <a:lnTo>
                  <a:pt x="551" y="1167"/>
                </a:lnTo>
                <a:lnTo>
                  <a:pt x="551" y="1205"/>
                </a:lnTo>
                <a:lnTo>
                  <a:pt x="551" y="1242"/>
                </a:lnTo>
                <a:lnTo>
                  <a:pt x="655" y="1356"/>
                </a:lnTo>
                <a:lnTo>
                  <a:pt x="725" y="1393"/>
                </a:lnTo>
                <a:lnTo>
                  <a:pt x="793" y="1430"/>
                </a:lnTo>
                <a:lnTo>
                  <a:pt x="828" y="1393"/>
                </a:lnTo>
                <a:lnTo>
                  <a:pt x="862" y="1393"/>
                </a:lnTo>
                <a:lnTo>
                  <a:pt x="931" y="1356"/>
                </a:lnTo>
                <a:lnTo>
                  <a:pt x="965" y="1356"/>
                </a:lnTo>
                <a:lnTo>
                  <a:pt x="1000" y="1356"/>
                </a:lnTo>
                <a:lnTo>
                  <a:pt x="1000" y="1393"/>
                </a:lnTo>
                <a:lnTo>
                  <a:pt x="1034" y="1468"/>
                </a:lnTo>
                <a:lnTo>
                  <a:pt x="1070" y="1507"/>
                </a:lnTo>
                <a:lnTo>
                  <a:pt x="1137" y="1507"/>
                </a:lnTo>
                <a:lnTo>
                  <a:pt x="1276" y="1543"/>
                </a:lnTo>
                <a:lnTo>
                  <a:pt x="1310" y="1468"/>
                </a:lnTo>
                <a:lnTo>
                  <a:pt x="1345" y="1430"/>
                </a:lnTo>
                <a:lnTo>
                  <a:pt x="1380" y="1393"/>
                </a:lnTo>
                <a:lnTo>
                  <a:pt x="1380" y="1318"/>
                </a:lnTo>
                <a:lnTo>
                  <a:pt x="1380" y="1280"/>
                </a:lnTo>
                <a:lnTo>
                  <a:pt x="1380" y="1205"/>
                </a:lnTo>
                <a:lnTo>
                  <a:pt x="1310" y="1129"/>
                </a:lnTo>
                <a:lnTo>
                  <a:pt x="1276" y="1016"/>
                </a:lnTo>
                <a:lnTo>
                  <a:pt x="1276" y="978"/>
                </a:lnTo>
                <a:lnTo>
                  <a:pt x="1276" y="865"/>
                </a:lnTo>
                <a:lnTo>
                  <a:pt x="1276" y="828"/>
                </a:lnTo>
                <a:lnTo>
                  <a:pt x="1241" y="753"/>
                </a:lnTo>
                <a:lnTo>
                  <a:pt x="1241" y="715"/>
                </a:lnTo>
                <a:lnTo>
                  <a:pt x="1241" y="641"/>
                </a:lnTo>
                <a:lnTo>
                  <a:pt x="1276" y="564"/>
                </a:lnTo>
                <a:lnTo>
                  <a:pt x="1276" y="490"/>
                </a:lnTo>
                <a:lnTo>
                  <a:pt x="1276" y="413"/>
                </a:lnTo>
                <a:lnTo>
                  <a:pt x="1276" y="377"/>
                </a:lnTo>
                <a:lnTo>
                  <a:pt x="1276" y="338"/>
                </a:lnTo>
                <a:lnTo>
                  <a:pt x="1207" y="338"/>
                </a:lnTo>
                <a:lnTo>
                  <a:pt x="1104" y="263"/>
                </a:lnTo>
                <a:lnTo>
                  <a:pt x="1070" y="263"/>
                </a:lnTo>
                <a:lnTo>
                  <a:pt x="1034" y="227"/>
                </a:lnTo>
                <a:lnTo>
                  <a:pt x="965" y="227"/>
                </a:lnTo>
                <a:lnTo>
                  <a:pt x="896" y="227"/>
                </a:lnTo>
                <a:lnTo>
                  <a:pt x="793" y="263"/>
                </a:lnTo>
                <a:lnTo>
                  <a:pt x="758" y="263"/>
                </a:lnTo>
                <a:lnTo>
                  <a:pt x="725" y="301"/>
                </a:lnTo>
                <a:lnTo>
                  <a:pt x="655" y="301"/>
                </a:lnTo>
                <a:lnTo>
                  <a:pt x="586" y="301"/>
                </a:lnTo>
                <a:lnTo>
                  <a:pt x="551" y="301"/>
                </a:lnTo>
                <a:lnTo>
                  <a:pt x="483" y="227"/>
                </a:lnTo>
                <a:lnTo>
                  <a:pt x="448" y="227"/>
                </a:lnTo>
                <a:lnTo>
                  <a:pt x="414" y="188"/>
                </a:lnTo>
                <a:lnTo>
                  <a:pt x="379" y="113"/>
                </a:lnTo>
                <a:lnTo>
                  <a:pt x="345" y="113"/>
                </a:lnTo>
                <a:lnTo>
                  <a:pt x="345" y="76"/>
                </a:lnTo>
                <a:lnTo>
                  <a:pt x="309" y="38"/>
                </a:lnTo>
                <a:lnTo>
                  <a:pt x="309" y="0"/>
                </a:lnTo>
                <a:lnTo>
                  <a:pt x="276" y="38"/>
                </a:lnTo>
                <a:lnTo>
                  <a:pt x="241" y="38"/>
                </a:lnTo>
                <a:lnTo>
                  <a:pt x="172" y="76"/>
                </a:lnTo>
                <a:lnTo>
                  <a:pt x="138" y="76"/>
                </a:lnTo>
                <a:lnTo>
                  <a:pt x="103" y="76"/>
                </a:lnTo>
                <a:lnTo>
                  <a:pt x="33" y="0"/>
                </a:lnTo>
                <a:lnTo>
                  <a:pt x="0" y="113"/>
                </a:lnTo>
                <a:lnTo>
                  <a:pt x="0" y="150"/>
                </a:lnTo>
                <a:lnTo>
                  <a:pt x="0" y="227"/>
                </a:lnTo>
                <a:lnTo>
                  <a:pt x="0" y="263"/>
                </a:lnTo>
                <a:lnTo>
                  <a:pt x="103" y="377"/>
                </a:lnTo>
                <a:lnTo>
                  <a:pt x="138" y="413"/>
                </a:lnTo>
                <a:lnTo>
                  <a:pt x="138" y="451"/>
                </a:lnTo>
                <a:lnTo>
                  <a:pt x="103" y="564"/>
                </a:lnTo>
                <a:lnTo>
                  <a:pt x="103" y="601"/>
                </a:lnTo>
                <a:lnTo>
                  <a:pt x="103" y="678"/>
                </a:lnTo>
                <a:lnTo>
                  <a:pt x="138" y="715"/>
                </a:lnTo>
                <a:lnTo>
                  <a:pt x="207" y="791"/>
                </a:lnTo>
                <a:lnTo>
                  <a:pt x="241" y="828"/>
                </a:lnTo>
                <a:lnTo>
                  <a:pt x="276" y="865"/>
                </a:lnTo>
                <a:lnTo>
                  <a:pt x="276" y="942"/>
                </a:lnTo>
                <a:lnTo>
                  <a:pt x="309" y="978"/>
                </a:lnTo>
              </a:path>
            </a:pathLst>
          </a:custGeom>
          <a:noFill/>
          <a:ln w="3600">
            <a:solidFill>
              <a:srgbClr val="000000"/>
            </a:solidFill>
            <a:round/>
            <a:headEnd/>
            <a:tailEnd/>
          </a:ln>
          <a:effectLst/>
        </p:spPr>
        <p:txBody>
          <a:bodyPr/>
          <a:lstStyle/>
          <a:p>
            <a:endParaRPr lang="es-ES_tradnl" sz="1633"/>
          </a:p>
        </p:txBody>
      </p:sp>
      <p:sp>
        <p:nvSpPr>
          <p:cNvPr id="11549" name="Freeform 285"/>
          <p:cNvSpPr>
            <a:spLocks noChangeArrowheads="1"/>
          </p:cNvSpPr>
          <p:nvPr/>
        </p:nvSpPr>
        <p:spPr bwMode="auto">
          <a:xfrm>
            <a:off x="3431722" y="1536642"/>
            <a:ext cx="969221" cy="553018"/>
          </a:xfrm>
          <a:custGeom>
            <a:avLst/>
            <a:gdLst/>
            <a:ahLst/>
            <a:cxnLst>
              <a:cxn ang="0">
                <a:pos x="1104" y="1016"/>
              </a:cxn>
              <a:cxn ang="0">
                <a:pos x="1104" y="1130"/>
              </a:cxn>
              <a:cxn ang="0">
                <a:pos x="1104" y="1280"/>
              </a:cxn>
              <a:cxn ang="0">
                <a:pos x="1241" y="1430"/>
              </a:cxn>
              <a:cxn ang="0">
                <a:pos x="1414" y="1468"/>
              </a:cxn>
              <a:cxn ang="0">
                <a:pos x="1517" y="1693"/>
              </a:cxn>
              <a:cxn ang="0">
                <a:pos x="1793" y="1543"/>
              </a:cxn>
              <a:cxn ang="0">
                <a:pos x="1966" y="1468"/>
              </a:cxn>
              <a:cxn ang="0">
                <a:pos x="2242" y="1430"/>
              </a:cxn>
              <a:cxn ang="0">
                <a:pos x="2414" y="1430"/>
              </a:cxn>
              <a:cxn ang="0">
                <a:pos x="2551" y="1356"/>
              </a:cxn>
              <a:cxn ang="0">
                <a:pos x="2587" y="1092"/>
              </a:cxn>
              <a:cxn ang="0">
                <a:pos x="2690" y="1016"/>
              </a:cxn>
              <a:cxn ang="0">
                <a:pos x="2827" y="865"/>
              </a:cxn>
              <a:cxn ang="0">
                <a:pos x="2967" y="753"/>
              </a:cxn>
              <a:cxn ang="0">
                <a:pos x="2827" y="641"/>
              </a:cxn>
              <a:cxn ang="0">
                <a:pos x="2724" y="527"/>
              </a:cxn>
              <a:cxn ang="0">
                <a:pos x="2551" y="490"/>
              </a:cxn>
              <a:cxn ang="0">
                <a:pos x="2345" y="377"/>
              </a:cxn>
              <a:cxn ang="0">
                <a:pos x="2208" y="188"/>
              </a:cxn>
              <a:cxn ang="0">
                <a:pos x="1828" y="150"/>
              </a:cxn>
              <a:cxn ang="0">
                <a:pos x="1689" y="38"/>
              </a:cxn>
              <a:cxn ang="0">
                <a:pos x="1208" y="150"/>
              </a:cxn>
              <a:cxn ang="0">
                <a:pos x="1104" y="150"/>
              </a:cxn>
              <a:cxn ang="0">
                <a:pos x="1001" y="302"/>
              </a:cxn>
              <a:cxn ang="0">
                <a:pos x="965" y="413"/>
              </a:cxn>
              <a:cxn ang="0">
                <a:pos x="793" y="490"/>
              </a:cxn>
              <a:cxn ang="0">
                <a:pos x="689" y="490"/>
              </a:cxn>
              <a:cxn ang="0">
                <a:pos x="517" y="377"/>
              </a:cxn>
              <a:cxn ang="0">
                <a:pos x="275" y="452"/>
              </a:cxn>
              <a:cxn ang="0">
                <a:pos x="207" y="641"/>
              </a:cxn>
              <a:cxn ang="0">
                <a:pos x="34" y="641"/>
              </a:cxn>
              <a:cxn ang="0">
                <a:pos x="104" y="828"/>
              </a:cxn>
              <a:cxn ang="0">
                <a:pos x="345" y="904"/>
              </a:cxn>
              <a:cxn ang="0">
                <a:pos x="552" y="978"/>
              </a:cxn>
              <a:cxn ang="0">
                <a:pos x="586" y="1167"/>
              </a:cxn>
              <a:cxn ang="0">
                <a:pos x="483" y="1242"/>
              </a:cxn>
              <a:cxn ang="0">
                <a:pos x="414" y="1130"/>
              </a:cxn>
              <a:cxn ang="0">
                <a:pos x="310" y="1242"/>
              </a:cxn>
              <a:cxn ang="0">
                <a:pos x="449" y="1468"/>
              </a:cxn>
              <a:cxn ang="0">
                <a:pos x="586" y="1430"/>
              </a:cxn>
              <a:cxn ang="0">
                <a:pos x="724" y="1280"/>
              </a:cxn>
              <a:cxn ang="0">
                <a:pos x="793" y="1167"/>
              </a:cxn>
              <a:cxn ang="0">
                <a:pos x="2448" y="942"/>
              </a:cxn>
              <a:cxn ang="0">
                <a:pos x="2034" y="978"/>
              </a:cxn>
              <a:cxn ang="0">
                <a:pos x="2034" y="1130"/>
              </a:cxn>
              <a:cxn ang="0">
                <a:pos x="2105" y="1130"/>
              </a:cxn>
              <a:cxn ang="0">
                <a:pos x="2275" y="1054"/>
              </a:cxn>
              <a:cxn ang="0">
                <a:pos x="2448" y="94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close/>
                <a:moveTo>
                  <a:pt x="2448" y="942"/>
                </a:moveTo>
                <a:lnTo>
                  <a:pt x="2380" y="978"/>
                </a:lnTo>
                <a:lnTo>
                  <a:pt x="2345" y="978"/>
                </a:lnTo>
                <a:lnTo>
                  <a:pt x="2172" y="978"/>
                </a:lnTo>
                <a:lnTo>
                  <a:pt x="2034" y="978"/>
                </a:lnTo>
                <a:lnTo>
                  <a:pt x="2001" y="1054"/>
                </a:lnTo>
                <a:lnTo>
                  <a:pt x="2001" y="1092"/>
                </a:lnTo>
                <a:lnTo>
                  <a:pt x="2001" y="1130"/>
                </a:lnTo>
                <a:lnTo>
                  <a:pt x="2034" y="1130"/>
                </a:lnTo>
                <a:lnTo>
                  <a:pt x="2068" y="1167"/>
                </a:lnTo>
                <a:lnTo>
                  <a:pt x="2068" y="1206"/>
                </a:lnTo>
                <a:lnTo>
                  <a:pt x="2105" y="1167"/>
                </a:lnTo>
                <a:lnTo>
                  <a:pt x="2105" y="1130"/>
                </a:lnTo>
                <a:lnTo>
                  <a:pt x="2105" y="1054"/>
                </a:lnTo>
                <a:lnTo>
                  <a:pt x="2138" y="1054"/>
                </a:lnTo>
                <a:lnTo>
                  <a:pt x="2172" y="1054"/>
                </a:lnTo>
                <a:lnTo>
                  <a:pt x="2275" y="1054"/>
                </a:lnTo>
                <a:lnTo>
                  <a:pt x="2380" y="1054"/>
                </a:lnTo>
                <a:lnTo>
                  <a:pt x="2414" y="1016"/>
                </a:lnTo>
                <a:lnTo>
                  <a:pt x="2448" y="1016"/>
                </a:lnTo>
                <a:lnTo>
                  <a:pt x="2448" y="942"/>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0" name="Freeform 286"/>
          <p:cNvSpPr>
            <a:spLocks noChangeArrowheads="1"/>
          </p:cNvSpPr>
          <p:nvPr/>
        </p:nvSpPr>
        <p:spPr bwMode="auto">
          <a:xfrm>
            <a:off x="3431722" y="1536642"/>
            <a:ext cx="969221" cy="553018"/>
          </a:xfrm>
          <a:custGeom>
            <a:avLst/>
            <a:gdLst/>
            <a:ahLst/>
            <a:cxnLst>
              <a:cxn ang="0">
                <a:pos x="1034" y="1092"/>
              </a:cxn>
              <a:cxn ang="0">
                <a:pos x="1138" y="1016"/>
              </a:cxn>
              <a:cxn ang="0">
                <a:pos x="1138" y="1167"/>
              </a:cxn>
              <a:cxn ang="0">
                <a:pos x="1104" y="1280"/>
              </a:cxn>
              <a:cxn ang="0">
                <a:pos x="1208" y="1393"/>
              </a:cxn>
              <a:cxn ang="0">
                <a:pos x="1310" y="1393"/>
              </a:cxn>
              <a:cxn ang="0">
                <a:pos x="1449" y="1507"/>
              </a:cxn>
              <a:cxn ang="0">
                <a:pos x="1517" y="1693"/>
              </a:cxn>
              <a:cxn ang="0">
                <a:pos x="1656" y="1582"/>
              </a:cxn>
              <a:cxn ang="0">
                <a:pos x="1896" y="1468"/>
              </a:cxn>
              <a:cxn ang="0">
                <a:pos x="2001" y="1468"/>
              </a:cxn>
              <a:cxn ang="0">
                <a:pos x="2242" y="1430"/>
              </a:cxn>
              <a:cxn ang="0">
                <a:pos x="2345" y="1430"/>
              </a:cxn>
              <a:cxn ang="0">
                <a:pos x="2518" y="1430"/>
              </a:cxn>
              <a:cxn ang="0">
                <a:pos x="2551" y="1318"/>
              </a:cxn>
              <a:cxn ang="0">
                <a:pos x="2587" y="1092"/>
              </a:cxn>
              <a:cxn ang="0">
                <a:pos x="2690" y="1054"/>
              </a:cxn>
              <a:cxn ang="0">
                <a:pos x="2760" y="865"/>
              </a:cxn>
              <a:cxn ang="0">
                <a:pos x="2863" y="828"/>
              </a:cxn>
              <a:cxn ang="0">
                <a:pos x="2967" y="753"/>
              </a:cxn>
              <a:cxn ang="0">
                <a:pos x="2897" y="641"/>
              </a:cxn>
              <a:cxn ang="0">
                <a:pos x="2760" y="602"/>
              </a:cxn>
              <a:cxn ang="0">
                <a:pos x="2690" y="527"/>
              </a:cxn>
              <a:cxn ang="0">
                <a:pos x="2551" y="490"/>
              </a:cxn>
              <a:cxn ang="0">
                <a:pos x="2380" y="377"/>
              </a:cxn>
              <a:cxn ang="0">
                <a:pos x="2275" y="227"/>
              </a:cxn>
              <a:cxn ang="0">
                <a:pos x="2105" y="150"/>
              </a:cxn>
              <a:cxn ang="0">
                <a:pos x="1828" y="150"/>
              </a:cxn>
              <a:cxn ang="0">
                <a:pos x="1725" y="38"/>
              </a:cxn>
              <a:cxn ang="0">
                <a:pos x="1587" y="0"/>
              </a:cxn>
              <a:cxn ang="0">
                <a:pos x="1172" y="113"/>
              </a:cxn>
              <a:cxn ang="0">
                <a:pos x="1104" y="150"/>
              </a:cxn>
              <a:cxn ang="0">
                <a:pos x="1070" y="263"/>
              </a:cxn>
              <a:cxn ang="0">
                <a:pos x="1034" y="413"/>
              </a:cxn>
              <a:cxn ang="0">
                <a:pos x="965" y="452"/>
              </a:cxn>
              <a:cxn ang="0">
                <a:pos x="793" y="490"/>
              </a:cxn>
              <a:cxn ang="0">
                <a:pos x="724" y="490"/>
              </a:cxn>
              <a:cxn ang="0">
                <a:pos x="586" y="452"/>
              </a:cxn>
              <a:cxn ang="0">
                <a:pos x="414" y="377"/>
              </a:cxn>
              <a:cxn ang="0">
                <a:pos x="275" y="452"/>
              </a:cxn>
              <a:cxn ang="0">
                <a:pos x="207" y="602"/>
              </a:cxn>
              <a:cxn ang="0">
                <a:pos x="138" y="641"/>
              </a:cxn>
              <a:cxn ang="0">
                <a:pos x="34" y="678"/>
              </a:cxn>
              <a:cxn ang="0">
                <a:pos x="104" y="828"/>
              </a:cxn>
              <a:cxn ang="0">
                <a:pos x="242" y="978"/>
              </a:cxn>
              <a:cxn ang="0">
                <a:pos x="414" y="942"/>
              </a:cxn>
              <a:cxn ang="0">
                <a:pos x="552" y="1054"/>
              </a:cxn>
              <a:cxn ang="0">
                <a:pos x="586" y="1167"/>
              </a:cxn>
              <a:cxn ang="0">
                <a:pos x="483" y="1280"/>
              </a:cxn>
              <a:cxn ang="0">
                <a:pos x="517" y="1130"/>
              </a:cxn>
              <a:cxn ang="0">
                <a:pos x="379" y="1167"/>
              </a:cxn>
              <a:cxn ang="0">
                <a:pos x="310" y="1242"/>
              </a:cxn>
              <a:cxn ang="0">
                <a:pos x="414" y="1430"/>
              </a:cxn>
              <a:cxn ang="0">
                <a:pos x="517" y="1430"/>
              </a:cxn>
              <a:cxn ang="0">
                <a:pos x="655" y="1468"/>
              </a:cxn>
              <a:cxn ang="0">
                <a:pos x="724" y="1280"/>
              </a:cxn>
              <a:cxn ang="0">
                <a:pos x="759" y="1206"/>
              </a:cxn>
              <a:cxn ang="0">
                <a:pos x="931" y="1092"/>
              </a:cxn>
            </a:cxnLst>
            <a:rect l="0" t="0" r="r" b="b"/>
            <a:pathLst>
              <a:path w="2968" h="1694">
                <a:moveTo>
                  <a:pt x="965" y="1130"/>
                </a:moveTo>
                <a:lnTo>
                  <a:pt x="1001" y="1092"/>
                </a:lnTo>
                <a:lnTo>
                  <a:pt x="1034" y="1092"/>
                </a:lnTo>
                <a:lnTo>
                  <a:pt x="1104" y="1016"/>
                </a:lnTo>
                <a:lnTo>
                  <a:pt x="1138" y="978"/>
                </a:lnTo>
                <a:lnTo>
                  <a:pt x="1138" y="1016"/>
                </a:lnTo>
                <a:lnTo>
                  <a:pt x="1104" y="1054"/>
                </a:lnTo>
                <a:lnTo>
                  <a:pt x="1104" y="1130"/>
                </a:lnTo>
                <a:lnTo>
                  <a:pt x="1138" y="1167"/>
                </a:lnTo>
                <a:lnTo>
                  <a:pt x="1138" y="1206"/>
                </a:lnTo>
                <a:lnTo>
                  <a:pt x="1138" y="1242"/>
                </a:lnTo>
                <a:lnTo>
                  <a:pt x="1104" y="1280"/>
                </a:lnTo>
                <a:lnTo>
                  <a:pt x="1138" y="1318"/>
                </a:lnTo>
                <a:lnTo>
                  <a:pt x="1138" y="1356"/>
                </a:lnTo>
                <a:lnTo>
                  <a:pt x="1208" y="1393"/>
                </a:lnTo>
                <a:lnTo>
                  <a:pt x="1241" y="1430"/>
                </a:lnTo>
                <a:lnTo>
                  <a:pt x="1276" y="1393"/>
                </a:lnTo>
                <a:lnTo>
                  <a:pt x="1310" y="1393"/>
                </a:lnTo>
                <a:lnTo>
                  <a:pt x="1414" y="1393"/>
                </a:lnTo>
                <a:lnTo>
                  <a:pt x="1414" y="1468"/>
                </a:lnTo>
                <a:lnTo>
                  <a:pt x="1449" y="1507"/>
                </a:lnTo>
                <a:lnTo>
                  <a:pt x="1449" y="1618"/>
                </a:lnTo>
                <a:lnTo>
                  <a:pt x="1483" y="1693"/>
                </a:lnTo>
                <a:lnTo>
                  <a:pt x="1517" y="1693"/>
                </a:lnTo>
                <a:lnTo>
                  <a:pt x="1552" y="1693"/>
                </a:lnTo>
                <a:lnTo>
                  <a:pt x="1552" y="1657"/>
                </a:lnTo>
                <a:lnTo>
                  <a:pt x="1656" y="1582"/>
                </a:lnTo>
                <a:lnTo>
                  <a:pt x="1793" y="1543"/>
                </a:lnTo>
                <a:lnTo>
                  <a:pt x="1828" y="1507"/>
                </a:lnTo>
                <a:lnTo>
                  <a:pt x="1896" y="1468"/>
                </a:lnTo>
                <a:lnTo>
                  <a:pt x="1931" y="1430"/>
                </a:lnTo>
                <a:lnTo>
                  <a:pt x="1966" y="1468"/>
                </a:lnTo>
                <a:lnTo>
                  <a:pt x="2001" y="1468"/>
                </a:lnTo>
                <a:lnTo>
                  <a:pt x="2068" y="1468"/>
                </a:lnTo>
                <a:lnTo>
                  <a:pt x="2138" y="1430"/>
                </a:lnTo>
                <a:lnTo>
                  <a:pt x="2242" y="1430"/>
                </a:lnTo>
                <a:lnTo>
                  <a:pt x="2275" y="1430"/>
                </a:lnTo>
                <a:lnTo>
                  <a:pt x="2311" y="1430"/>
                </a:lnTo>
                <a:lnTo>
                  <a:pt x="2345" y="1430"/>
                </a:lnTo>
                <a:lnTo>
                  <a:pt x="2414" y="1430"/>
                </a:lnTo>
                <a:lnTo>
                  <a:pt x="2483" y="1468"/>
                </a:lnTo>
                <a:lnTo>
                  <a:pt x="2518" y="1430"/>
                </a:lnTo>
                <a:lnTo>
                  <a:pt x="2518" y="1393"/>
                </a:lnTo>
                <a:lnTo>
                  <a:pt x="2551" y="1356"/>
                </a:lnTo>
                <a:lnTo>
                  <a:pt x="2551" y="1318"/>
                </a:lnTo>
                <a:lnTo>
                  <a:pt x="2551" y="1206"/>
                </a:lnTo>
                <a:lnTo>
                  <a:pt x="2518" y="1130"/>
                </a:lnTo>
                <a:lnTo>
                  <a:pt x="2587" y="1092"/>
                </a:lnTo>
                <a:lnTo>
                  <a:pt x="2656" y="1092"/>
                </a:lnTo>
                <a:lnTo>
                  <a:pt x="2690" y="1092"/>
                </a:lnTo>
                <a:lnTo>
                  <a:pt x="2690" y="1054"/>
                </a:lnTo>
                <a:lnTo>
                  <a:pt x="2690" y="1016"/>
                </a:lnTo>
                <a:lnTo>
                  <a:pt x="2724" y="904"/>
                </a:lnTo>
                <a:lnTo>
                  <a:pt x="2760" y="865"/>
                </a:lnTo>
                <a:lnTo>
                  <a:pt x="2793" y="865"/>
                </a:lnTo>
                <a:lnTo>
                  <a:pt x="2827" y="865"/>
                </a:lnTo>
                <a:lnTo>
                  <a:pt x="2863" y="828"/>
                </a:lnTo>
                <a:lnTo>
                  <a:pt x="2897" y="791"/>
                </a:lnTo>
                <a:lnTo>
                  <a:pt x="2967" y="791"/>
                </a:lnTo>
                <a:lnTo>
                  <a:pt x="2967" y="753"/>
                </a:lnTo>
                <a:lnTo>
                  <a:pt x="2967" y="678"/>
                </a:lnTo>
                <a:lnTo>
                  <a:pt x="2931" y="678"/>
                </a:lnTo>
                <a:lnTo>
                  <a:pt x="2897" y="641"/>
                </a:lnTo>
                <a:lnTo>
                  <a:pt x="2827" y="641"/>
                </a:lnTo>
                <a:lnTo>
                  <a:pt x="2793" y="641"/>
                </a:lnTo>
                <a:lnTo>
                  <a:pt x="2760" y="602"/>
                </a:lnTo>
                <a:lnTo>
                  <a:pt x="2724" y="565"/>
                </a:lnTo>
                <a:lnTo>
                  <a:pt x="2724" y="527"/>
                </a:lnTo>
                <a:lnTo>
                  <a:pt x="2690" y="527"/>
                </a:lnTo>
                <a:lnTo>
                  <a:pt x="2587" y="565"/>
                </a:lnTo>
                <a:lnTo>
                  <a:pt x="2551" y="527"/>
                </a:lnTo>
                <a:lnTo>
                  <a:pt x="2551" y="490"/>
                </a:lnTo>
                <a:lnTo>
                  <a:pt x="2483" y="413"/>
                </a:lnTo>
                <a:lnTo>
                  <a:pt x="2414" y="377"/>
                </a:lnTo>
                <a:lnTo>
                  <a:pt x="2380" y="377"/>
                </a:lnTo>
                <a:lnTo>
                  <a:pt x="2345" y="377"/>
                </a:lnTo>
                <a:lnTo>
                  <a:pt x="2311" y="302"/>
                </a:lnTo>
                <a:lnTo>
                  <a:pt x="2275" y="227"/>
                </a:lnTo>
                <a:lnTo>
                  <a:pt x="2242" y="188"/>
                </a:lnTo>
                <a:lnTo>
                  <a:pt x="2208" y="188"/>
                </a:lnTo>
                <a:lnTo>
                  <a:pt x="2105" y="150"/>
                </a:lnTo>
                <a:lnTo>
                  <a:pt x="2001" y="150"/>
                </a:lnTo>
                <a:lnTo>
                  <a:pt x="1896" y="150"/>
                </a:lnTo>
                <a:lnTo>
                  <a:pt x="1828" y="150"/>
                </a:lnTo>
                <a:lnTo>
                  <a:pt x="1793" y="113"/>
                </a:lnTo>
                <a:lnTo>
                  <a:pt x="1759" y="76"/>
                </a:lnTo>
                <a:lnTo>
                  <a:pt x="1725" y="38"/>
                </a:lnTo>
                <a:lnTo>
                  <a:pt x="1689" y="38"/>
                </a:lnTo>
                <a:lnTo>
                  <a:pt x="1656" y="38"/>
                </a:lnTo>
                <a:lnTo>
                  <a:pt x="1587" y="0"/>
                </a:lnTo>
                <a:lnTo>
                  <a:pt x="1241" y="150"/>
                </a:lnTo>
                <a:lnTo>
                  <a:pt x="1208" y="150"/>
                </a:lnTo>
                <a:lnTo>
                  <a:pt x="1172" y="113"/>
                </a:lnTo>
                <a:lnTo>
                  <a:pt x="1138" y="76"/>
                </a:lnTo>
                <a:lnTo>
                  <a:pt x="1104" y="113"/>
                </a:lnTo>
                <a:lnTo>
                  <a:pt x="1104" y="150"/>
                </a:lnTo>
                <a:lnTo>
                  <a:pt x="1104" y="227"/>
                </a:lnTo>
                <a:lnTo>
                  <a:pt x="1104" y="263"/>
                </a:lnTo>
                <a:lnTo>
                  <a:pt x="1070" y="263"/>
                </a:lnTo>
                <a:lnTo>
                  <a:pt x="1001" y="302"/>
                </a:lnTo>
                <a:lnTo>
                  <a:pt x="1034" y="377"/>
                </a:lnTo>
                <a:lnTo>
                  <a:pt x="1034" y="413"/>
                </a:lnTo>
                <a:lnTo>
                  <a:pt x="1001" y="413"/>
                </a:lnTo>
                <a:lnTo>
                  <a:pt x="965" y="413"/>
                </a:lnTo>
                <a:lnTo>
                  <a:pt x="965" y="452"/>
                </a:lnTo>
                <a:lnTo>
                  <a:pt x="965" y="527"/>
                </a:lnTo>
                <a:lnTo>
                  <a:pt x="897" y="490"/>
                </a:lnTo>
                <a:lnTo>
                  <a:pt x="793" y="490"/>
                </a:lnTo>
                <a:lnTo>
                  <a:pt x="759" y="565"/>
                </a:lnTo>
                <a:lnTo>
                  <a:pt x="759" y="527"/>
                </a:lnTo>
                <a:lnTo>
                  <a:pt x="724" y="490"/>
                </a:lnTo>
                <a:lnTo>
                  <a:pt x="689" y="490"/>
                </a:lnTo>
                <a:lnTo>
                  <a:pt x="621" y="490"/>
                </a:lnTo>
                <a:lnTo>
                  <a:pt x="586" y="452"/>
                </a:lnTo>
                <a:lnTo>
                  <a:pt x="552" y="413"/>
                </a:lnTo>
                <a:lnTo>
                  <a:pt x="517" y="377"/>
                </a:lnTo>
                <a:lnTo>
                  <a:pt x="414" y="377"/>
                </a:lnTo>
                <a:lnTo>
                  <a:pt x="379" y="377"/>
                </a:lnTo>
                <a:lnTo>
                  <a:pt x="310" y="413"/>
                </a:lnTo>
                <a:lnTo>
                  <a:pt x="275" y="452"/>
                </a:lnTo>
                <a:lnTo>
                  <a:pt x="242" y="490"/>
                </a:lnTo>
                <a:lnTo>
                  <a:pt x="207" y="527"/>
                </a:lnTo>
                <a:lnTo>
                  <a:pt x="207" y="602"/>
                </a:lnTo>
                <a:lnTo>
                  <a:pt x="207" y="641"/>
                </a:lnTo>
                <a:lnTo>
                  <a:pt x="172" y="678"/>
                </a:lnTo>
                <a:lnTo>
                  <a:pt x="138" y="641"/>
                </a:lnTo>
                <a:lnTo>
                  <a:pt x="104" y="602"/>
                </a:lnTo>
                <a:lnTo>
                  <a:pt x="34" y="641"/>
                </a:lnTo>
                <a:lnTo>
                  <a:pt x="34" y="678"/>
                </a:lnTo>
                <a:lnTo>
                  <a:pt x="0" y="678"/>
                </a:lnTo>
                <a:lnTo>
                  <a:pt x="34" y="715"/>
                </a:lnTo>
                <a:lnTo>
                  <a:pt x="104" y="828"/>
                </a:lnTo>
                <a:lnTo>
                  <a:pt x="172" y="942"/>
                </a:lnTo>
                <a:lnTo>
                  <a:pt x="207" y="978"/>
                </a:lnTo>
                <a:lnTo>
                  <a:pt x="242" y="978"/>
                </a:lnTo>
                <a:lnTo>
                  <a:pt x="345" y="904"/>
                </a:lnTo>
                <a:lnTo>
                  <a:pt x="379" y="942"/>
                </a:lnTo>
                <a:lnTo>
                  <a:pt x="414" y="942"/>
                </a:lnTo>
                <a:lnTo>
                  <a:pt x="483" y="942"/>
                </a:lnTo>
                <a:lnTo>
                  <a:pt x="552" y="978"/>
                </a:lnTo>
                <a:lnTo>
                  <a:pt x="552" y="1054"/>
                </a:lnTo>
                <a:lnTo>
                  <a:pt x="552" y="1092"/>
                </a:lnTo>
                <a:lnTo>
                  <a:pt x="586" y="1130"/>
                </a:lnTo>
                <a:lnTo>
                  <a:pt x="586" y="1167"/>
                </a:lnTo>
                <a:lnTo>
                  <a:pt x="586" y="1206"/>
                </a:lnTo>
                <a:lnTo>
                  <a:pt x="517" y="1206"/>
                </a:lnTo>
                <a:lnTo>
                  <a:pt x="483" y="1280"/>
                </a:lnTo>
                <a:lnTo>
                  <a:pt x="483" y="1242"/>
                </a:lnTo>
                <a:lnTo>
                  <a:pt x="517" y="1167"/>
                </a:lnTo>
                <a:lnTo>
                  <a:pt x="517" y="1130"/>
                </a:lnTo>
                <a:lnTo>
                  <a:pt x="449" y="1130"/>
                </a:lnTo>
                <a:lnTo>
                  <a:pt x="414" y="1130"/>
                </a:lnTo>
                <a:lnTo>
                  <a:pt x="379" y="1167"/>
                </a:lnTo>
                <a:lnTo>
                  <a:pt x="379" y="1242"/>
                </a:lnTo>
                <a:lnTo>
                  <a:pt x="345" y="1242"/>
                </a:lnTo>
                <a:lnTo>
                  <a:pt x="310" y="1242"/>
                </a:lnTo>
                <a:lnTo>
                  <a:pt x="379" y="1318"/>
                </a:lnTo>
                <a:lnTo>
                  <a:pt x="414" y="1393"/>
                </a:lnTo>
                <a:lnTo>
                  <a:pt x="414" y="1430"/>
                </a:lnTo>
                <a:lnTo>
                  <a:pt x="449" y="1468"/>
                </a:lnTo>
                <a:lnTo>
                  <a:pt x="483" y="1468"/>
                </a:lnTo>
                <a:lnTo>
                  <a:pt x="517" y="1430"/>
                </a:lnTo>
                <a:lnTo>
                  <a:pt x="552" y="1430"/>
                </a:lnTo>
                <a:lnTo>
                  <a:pt x="586" y="1430"/>
                </a:lnTo>
                <a:lnTo>
                  <a:pt x="655" y="1468"/>
                </a:lnTo>
                <a:lnTo>
                  <a:pt x="689" y="1507"/>
                </a:lnTo>
                <a:lnTo>
                  <a:pt x="689" y="1280"/>
                </a:lnTo>
                <a:lnTo>
                  <a:pt x="724" y="1280"/>
                </a:lnTo>
                <a:lnTo>
                  <a:pt x="724" y="1242"/>
                </a:lnTo>
                <a:lnTo>
                  <a:pt x="724" y="1206"/>
                </a:lnTo>
                <a:lnTo>
                  <a:pt x="759" y="1206"/>
                </a:lnTo>
                <a:lnTo>
                  <a:pt x="793" y="1167"/>
                </a:lnTo>
                <a:lnTo>
                  <a:pt x="897" y="1130"/>
                </a:lnTo>
                <a:lnTo>
                  <a:pt x="931" y="1092"/>
                </a:lnTo>
                <a:lnTo>
                  <a:pt x="965" y="1130"/>
                </a:lnTo>
              </a:path>
            </a:pathLst>
          </a:custGeom>
          <a:noFill/>
          <a:ln w="3600">
            <a:solidFill>
              <a:srgbClr val="000000"/>
            </a:solidFill>
            <a:round/>
            <a:headEnd/>
            <a:tailEnd/>
          </a:ln>
          <a:effectLst/>
        </p:spPr>
        <p:txBody>
          <a:bodyPr/>
          <a:lstStyle/>
          <a:p>
            <a:endParaRPr lang="es-ES_tradnl" sz="1633"/>
          </a:p>
        </p:txBody>
      </p:sp>
      <p:sp>
        <p:nvSpPr>
          <p:cNvPr id="11551" name="Freeform 287"/>
          <p:cNvSpPr>
            <a:spLocks noChangeArrowheads="1"/>
          </p:cNvSpPr>
          <p:nvPr/>
        </p:nvSpPr>
        <p:spPr bwMode="auto">
          <a:xfrm>
            <a:off x="4085552" y="1844836"/>
            <a:ext cx="146895" cy="86409"/>
          </a:xfrm>
          <a:custGeom>
            <a:avLst/>
            <a:gdLst/>
            <a:ahLst/>
            <a:cxnLst>
              <a:cxn ang="0">
                <a:pos x="449" y="0"/>
              </a:cxn>
              <a:cxn ang="0">
                <a:pos x="379" y="37"/>
              </a:cxn>
              <a:cxn ang="0">
                <a:pos x="345" y="37"/>
              </a:cxn>
              <a:cxn ang="0">
                <a:pos x="172" y="37"/>
              </a:cxn>
              <a:cxn ang="0">
                <a:pos x="33" y="37"/>
              </a:cxn>
              <a:cxn ang="0">
                <a:pos x="0" y="113"/>
              </a:cxn>
              <a:cxn ang="0">
                <a:pos x="0" y="150"/>
              </a:cxn>
              <a:cxn ang="0">
                <a:pos x="0" y="188"/>
              </a:cxn>
              <a:cxn ang="0">
                <a:pos x="33" y="188"/>
              </a:cxn>
              <a:cxn ang="0">
                <a:pos x="69" y="226"/>
              </a:cxn>
              <a:cxn ang="0">
                <a:pos x="69" y="264"/>
              </a:cxn>
              <a:cxn ang="0">
                <a:pos x="104" y="226"/>
              </a:cxn>
              <a:cxn ang="0">
                <a:pos x="104" y="188"/>
              </a:cxn>
              <a:cxn ang="0">
                <a:pos x="104" y="113"/>
              </a:cxn>
              <a:cxn ang="0">
                <a:pos x="138" y="113"/>
              </a:cxn>
              <a:cxn ang="0">
                <a:pos x="172" y="113"/>
              </a:cxn>
              <a:cxn ang="0">
                <a:pos x="275" y="113"/>
              </a:cxn>
              <a:cxn ang="0">
                <a:pos x="379" y="113"/>
              </a:cxn>
              <a:cxn ang="0">
                <a:pos x="414" y="75"/>
              </a:cxn>
              <a:cxn ang="0">
                <a:pos x="449" y="75"/>
              </a:cxn>
              <a:cxn ang="0">
                <a:pos x="449" y="0"/>
              </a:cxn>
            </a:cxnLst>
            <a:rect l="0" t="0" r="r" b="b"/>
            <a:pathLst>
              <a:path w="450" h="265">
                <a:moveTo>
                  <a:pt x="449" y="0"/>
                </a:moveTo>
                <a:lnTo>
                  <a:pt x="379" y="37"/>
                </a:lnTo>
                <a:lnTo>
                  <a:pt x="345" y="37"/>
                </a:lnTo>
                <a:lnTo>
                  <a:pt x="172" y="37"/>
                </a:lnTo>
                <a:lnTo>
                  <a:pt x="33" y="37"/>
                </a:lnTo>
                <a:lnTo>
                  <a:pt x="0" y="113"/>
                </a:lnTo>
                <a:lnTo>
                  <a:pt x="0" y="150"/>
                </a:lnTo>
                <a:lnTo>
                  <a:pt x="0" y="188"/>
                </a:lnTo>
                <a:lnTo>
                  <a:pt x="33" y="188"/>
                </a:lnTo>
                <a:lnTo>
                  <a:pt x="69" y="226"/>
                </a:lnTo>
                <a:lnTo>
                  <a:pt x="69" y="264"/>
                </a:lnTo>
                <a:lnTo>
                  <a:pt x="104" y="226"/>
                </a:lnTo>
                <a:lnTo>
                  <a:pt x="104" y="188"/>
                </a:lnTo>
                <a:lnTo>
                  <a:pt x="104" y="113"/>
                </a:lnTo>
                <a:lnTo>
                  <a:pt x="138" y="113"/>
                </a:lnTo>
                <a:lnTo>
                  <a:pt x="172" y="113"/>
                </a:lnTo>
                <a:lnTo>
                  <a:pt x="275" y="113"/>
                </a:lnTo>
                <a:lnTo>
                  <a:pt x="379" y="113"/>
                </a:lnTo>
                <a:lnTo>
                  <a:pt x="414" y="75"/>
                </a:lnTo>
                <a:lnTo>
                  <a:pt x="449" y="75"/>
                </a:lnTo>
                <a:lnTo>
                  <a:pt x="449" y="0"/>
                </a:lnTo>
              </a:path>
            </a:pathLst>
          </a:custGeom>
          <a:noFill/>
          <a:ln w="3600">
            <a:solidFill>
              <a:srgbClr val="000000"/>
            </a:solidFill>
            <a:round/>
            <a:headEnd/>
            <a:tailEnd/>
          </a:ln>
          <a:effectLst/>
        </p:spPr>
        <p:txBody>
          <a:bodyPr/>
          <a:lstStyle/>
          <a:p>
            <a:endParaRPr lang="es-ES_tradnl" sz="1633"/>
          </a:p>
        </p:txBody>
      </p:sp>
      <p:sp>
        <p:nvSpPr>
          <p:cNvPr id="11552" name="Freeform 288"/>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3" name="Freeform 289"/>
          <p:cNvSpPr>
            <a:spLocks noChangeArrowheads="1"/>
          </p:cNvSpPr>
          <p:nvPr/>
        </p:nvSpPr>
        <p:spPr bwMode="auto">
          <a:xfrm>
            <a:off x="3590140" y="2003251"/>
            <a:ext cx="303871" cy="270748"/>
          </a:xfrm>
          <a:custGeom>
            <a:avLst/>
            <a:gdLst/>
            <a:ahLst/>
            <a:cxnLst>
              <a:cxn ang="0">
                <a:pos x="862" y="640"/>
              </a:cxn>
              <a:cxn ang="0">
                <a:pos x="758" y="790"/>
              </a:cxn>
              <a:cxn ang="0">
                <a:pos x="689" y="828"/>
              </a:cxn>
              <a:cxn ang="0">
                <a:pos x="621" y="753"/>
              </a:cxn>
              <a:cxn ang="0">
                <a:pos x="621" y="678"/>
              </a:cxn>
              <a:cxn ang="0">
                <a:pos x="449" y="601"/>
              </a:cxn>
              <a:cxn ang="0">
                <a:pos x="379" y="565"/>
              </a:cxn>
              <a:cxn ang="0">
                <a:pos x="241" y="565"/>
              </a:cxn>
              <a:cxn ang="0">
                <a:pos x="103" y="601"/>
              </a:cxn>
              <a:cxn ang="0">
                <a:pos x="103" y="527"/>
              </a:cxn>
              <a:cxn ang="0">
                <a:pos x="103" y="415"/>
              </a:cxn>
              <a:cxn ang="0">
                <a:pos x="70" y="377"/>
              </a:cxn>
              <a:cxn ang="0">
                <a:pos x="33" y="301"/>
              </a:cxn>
              <a:cxn ang="0">
                <a:pos x="33" y="227"/>
              </a:cxn>
              <a:cxn ang="0">
                <a:pos x="138" y="227"/>
              </a:cxn>
              <a:cxn ang="0">
                <a:pos x="172" y="150"/>
              </a:cxn>
              <a:cxn ang="0">
                <a:pos x="138" y="113"/>
              </a:cxn>
              <a:cxn ang="0">
                <a:pos x="70" y="37"/>
              </a:cxn>
              <a:cxn ang="0">
                <a:pos x="33" y="113"/>
              </a:cxn>
              <a:cxn ang="0">
                <a:pos x="0" y="187"/>
              </a:cxn>
              <a:cxn ang="0">
                <a:pos x="0" y="113"/>
              </a:cxn>
              <a:cxn ang="0">
                <a:pos x="0" y="37"/>
              </a:cxn>
              <a:cxn ang="0">
                <a:pos x="70" y="0"/>
              </a:cxn>
              <a:cxn ang="0">
                <a:pos x="172" y="37"/>
              </a:cxn>
              <a:cxn ang="0">
                <a:pos x="276" y="150"/>
              </a:cxn>
              <a:cxn ang="0">
                <a:pos x="345" y="76"/>
              </a:cxn>
              <a:cxn ang="0">
                <a:pos x="414" y="37"/>
              </a:cxn>
              <a:cxn ang="0">
                <a:pos x="482" y="76"/>
              </a:cxn>
              <a:cxn ang="0">
                <a:pos x="551" y="187"/>
              </a:cxn>
              <a:cxn ang="0">
                <a:pos x="621" y="187"/>
              </a:cxn>
              <a:cxn ang="0">
                <a:pos x="689" y="263"/>
              </a:cxn>
              <a:cxn ang="0">
                <a:pos x="896" y="527"/>
              </a:cxn>
            </a:cxnLst>
            <a:rect l="0" t="0" r="r" b="b"/>
            <a:pathLst>
              <a:path w="932" h="829">
                <a:moveTo>
                  <a:pt x="931" y="565"/>
                </a:moveTo>
                <a:lnTo>
                  <a:pt x="862" y="640"/>
                </a:lnTo>
                <a:lnTo>
                  <a:pt x="828" y="715"/>
                </a:lnTo>
                <a:lnTo>
                  <a:pt x="758" y="790"/>
                </a:lnTo>
                <a:lnTo>
                  <a:pt x="758" y="828"/>
                </a:lnTo>
                <a:lnTo>
                  <a:pt x="689" y="828"/>
                </a:lnTo>
                <a:lnTo>
                  <a:pt x="621" y="828"/>
                </a:lnTo>
                <a:lnTo>
                  <a:pt x="621" y="753"/>
                </a:lnTo>
                <a:lnTo>
                  <a:pt x="621" y="715"/>
                </a:lnTo>
                <a:lnTo>
                  <a:pt x="621" y="678"/>
                </a:lnTo>
                <a:lnTo>
                  <a:pt x="551" y="678"/>
                </a:lnTo>
                <a:lnTo>
                  <a:pt x="449" y="601"/>
                </a:lnTo>
                <a:lnTo>
                  <a:pt x="414" y="601"/>
                </a:lnTo>
                <a:lnTo>
                  <a:pt x="379" y="565"/>
                </a:lnTo>
                <a:lnTo>
                  <a:pt x="309" y="565"/>
                </a:lnTo>
                <a:lnTo>
                  <a:pt x="241" y="565"/>
                </a:lnTo>
                <a:lnTo>
                  <a:pt x="138" y="601"/>
                </a:lnTo>
                <a:lnTo>
                  <a:pt x="103" y="601"/>
                </a:lnTo>
                <a:lnTo>
                  <a:pt x="103" y="565"/>
                </a:lnTo>
                <a:lnTo>
                  <a:pt x="103" y="527"/>
                </a:lnTo>
                <a:lnTo>
                  <a:pt x="103" y="451"/>
                </a:lnTo>
                <a:lnTo>
                  <a:pt x="103" y="415"/>
                </a:lnTo>
                <a:lnTo>
                  <a:pt x="70" y="415"/>
                </a:lnTo>
                <a:lnTo>
                  <a:pt x="70" y="377"/>
                </a:lnTo>
                <a:lnTo>
                  <a:pt x="70" y="301"/>
                </a:lnTo>
                <a:lnTo>
                  <a:pt x="33" y="301"/>
                </a:lnTo>
                <a:lnTo>
                  <a:pt x="33" y="263"/>
                </a:lnTo>
                <a:lnTo>
                  <a:pt x="33" y="227"/>
                </a:lnTo>
                <a:lnTo>
                  <a:pt x="103" y="227"/>
                </a:lnTo>
                <a:lnTo>
                  <a:pt x="138" y="227"/>
                </a:lnTo>
                <a:lnTo>
                  <a:pt x="138" y="187"/>
                </a:lnTo>
                <a:lnTo>
                  <a:pt x="172" y="150"/>
                </a:lnTo>
                <a:lnTo>
                  <a:pt x="138" y="150"/>
                </a:lnTo>
                <a:lnTo>
                  <a:pt x="138" y="113"/>
                </a:lnTo>
                <a:lnTo>
                  <a:pt x="103" y="76"/>
                </a:lnTo>
                <a:lnTo>
                  <a:pt x="70" y="37"/>
                </a:lnTo>
                <a:lnTo>
                  <a:pt x="33" y="76"/>
                </a:lnTo>
                <a:lnTo>
                  <a:pt x="33" y="113"/>
                </a:lnTo>
                <a:lnTo>
                  <a:pt x="0" y="150"/>
                </a:lnTo>
                <a:lnTo>
                  <a:pt x="0" y="187"/>
                </a:lnTo>
                <a:lnTo>
                  <a:pt x="0" y="150"/>
                </a:lnTo>
                <a:lnTo>
                  <a:pt x="0" y="113"/>
                </a:lnTo>
                <a:lnTo>
                  <a:pt x="0" y="76"/>
                </a:lnTo>
                <a:lnTo>
                  <a:pt x="0" y="37"/>
                </a:lnTo>
                <a:lnTo>
                  <a:pt x="33" y="0"/>
                </a:lnTo>
                <a:lnTo>
                  <a:pt x="70" y="0"/>
                </a:lnTo>
                <a:lnTo>
                  <a:pt x="103" y="0"/>
                </a:lnTo>
                <a:lnTo>
                  <a:pt x="172" y="37"/>
                </a:lnTo>
                <a:lnTo>
                  <a:pt x="207" y="76"/>
                </a:lnTo>
                <a:lnTo>
                  <a:pt x="276" y="150"/>
                </a:lnTo>
                <a:lnTo>
                  <a:pt x="309" y="113"/>
                </a:lnTo>
                <a:lnTo>
                  <a:pt x="345" y="76"/>
                </a:lnTo>
                <a:lnTo>
                  <a:pt x="379" y="37"/>
                </a:lnTo>
                <a:lnTo>
                  <a:pt x="414" y="37"/>
                </a:lnTo>
                <a:lnTo>
                  <a:pt x="449" y="37"/>
                </a:lnTo>
                <a:lnTo>
                  <a:pt x="482" y="76"/>
                </a:lnTo>
                <a:lnTo>
                  <a:pt x="551" y="150"/>
                </a:lnTo>
                <a:lnTo>
                  <a:pt x="551" y="187"/>
                </a:lnTo>
                <a:lnTo>
                  <a:pt x="586" y="187"/>
                </a:lnTo>
                <a:lnTo>
                  <a:pt x="621" y="187"/>
                </a:lnTo>
                <a:lnTo>
                  <a:pt x="655" y="227"/>
                </a:lnTo>
                <a:lnTo>
                  <a:pt x="689" y="263"/>
                </a:lnTo>
                <a:lnTo>
                  <a:pt x="828" y="451"/>
                </a:lnTo>
                <a:lnTo>
                  <a:pt x="896" y="527"/>
                </a:lnTo>
                <a:lnTo>
                  <a:pt x="931" y="565"/>
                </a:lnTo>
              </a:path>
            </a:pathLst>
          </a:custGeom>
          <a:noFill/>
          <a:ln w="3600">
            <a:solidFill>
              <a:srgbClr val="000000"/>
            </a:solidFill>
            <a:round/>
            <a:headEnd/>
            <a:tailEnd/>
          </a:ln>
          <a:effectLst/>
        </p:spPr>
        <p:txBody>
          <a:bodyPr/>
          <a:lstStyle/>
          <a:p>
            <a:endParaRPr lang="es-ES_tradnl" sz="1633"/>
          </a:p>
        </p:txBody>
      </p:sp>
      <p:sp>
        <p:nvSpPr>
          <p:cNvPr id="11554" name="Freeform 290"/>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5" name="Freeform 291"/>
          <p:cNvSpPr>
            <a:spLocks noChangeArrowheads="1"/>
          </p:cNvSpPr>
          <p:nvPr/>
        </p:nvSpPr>
        <p:spPr bwMode="auto">
          <a:xfrm>
            <a:off x="3657827" y="1893800"/>
            <a:ext cx="417644" cy="295231"/>
          </a:xfrm>
          <a:custGeom>
            <a:avLst/>
            <a:gdLst/>
            <a:ahLst/>
            <a:cxnLst>
              <a:cxn ang="0">
                <a:pos x="1034" y="565"/>
              </a:cxn>
              <a:cxn ang="0">
                <a:pos x="966" y="640"/>
              </a:cxn>
              <a:cxn ang="0">
                <a:pos x="897" y="715"/>
              </a:cxn>
              <a:cxn ang="0">
                <a:pos x="930" y="904"/>
              </a:cxn>
              <a:cxn ang="0">
                <a:pos x="725" y="904"/>
              </a:cxn>
              <a:cxn ang="0">
                <a:pos x="621" y="790"/>
              </a:cxn>
              <a:cxn ang="0">
                <a:pos x="449" y="565"/>
              </a:cxn>
              <a:cxn ang="0">
                <a:pos x="379" y="526"/>
              </a:cxn>
              <a:cxn ang="0">
                <a:pos x="345" y="490"/>
              </a:cxn>
              <a:cxn ang="0">
                <a:pos x="242" y="376"/>
              </a:cxn>
              <a:cxn ang="0">
                <a:pos x="172" y="376"/>
              </a:cxn>
              <a:cxn ang="0">
                <a:pos x="103" y="451"/>
              </a:cxn>
              <a:cxn ang="0">
                <a:pos x="0" y="415"/>
              </a:cxn>
              <a:cxn ang="0">
                <a:pos x="33" y="188"/>
              </a:cxn>
              <a:cxn ang="0">
                <a:pos x="33" y="114"/>
              </a:cxn>
              <a:cxn ang="0">
                <a:pos x="103" y="75"/>
              </a:cxn>
              <a:cxn ang="0">
                <a:pos x="242" y="0"/>
              </a:cxn>
              <a:cxn ang="0">
                <a:pos x="242" y="38"/>
              </a:cxn>
              <a:cxn ang="0">
                <a:pos x="207" y="226"/>
              </a:cxn>
              <a:cxn ang="0">
                <a:pos x="414" y="188"/>
              </a:cxn>
              <a:cxn ang="0">
                <a:pos x="449" y="264"/>
              </a:cxn>
              <a:cxn ang="0">
                <a:pos x="551" y="338"/>
              </a:cxn>
              <a:cxn ang="0">
                <a:pos x="621" y="301"/>
              </a:cxn>
              <a:cxn ang="0">
                <a:pos x="725" y="376"/>
              </a:cxn>
              <a:cxn ang="0">
                <a:pos x="758" y="526"/>
              </a:cxn>
              <a:cxn ang="0">
                <a:pos x="828" y="601"/>
              </a:cxn>
              <a:cxn ang="0">
                <a:pos x="862" y="565"/>
              </a:cxn>
              <a:cxn ang="0">
                <a:pos x="1104" y="451"/>
              </a:cxn>
              <a:cxn ang="0">
                <a:pos x="1173" y="415"/>
              </a:cxn>
              <a:cxn ang="0">
                <a:pos x="1276" y="490"/>
              </a:cxn>
              <a:cxn ang="0">
                <a:pos x="1276" y="565"/>
              </a:cxn>
              <a:cxn ang="0">
                <a:pos x="1207" y="601"/>
              </a:cxn>
              <a:cxn ang="0">
                <a:pos x="1104" y="601"/>
              </a:cxn>
            </a:cxnLst>
            <a:rect l="0" t="0" r="r" b="b"/>
            <a:pathLst>
              <a:path w="1277" h="905">
                <a:moveTo>
                  <a:pt x="1104" y="601"/>
                </a:moveTo>
                <a:lnTo>
                  <a:pt x="1034" y="565"/>
                </a:lnTo>
                <a:lnTo>
                  <a:pt x="1000" y="565"/>
                </a:lnTo>
                <a:lnTo>
                  <a:pt x="966" y="640"/>
                </a:lnTo>
                <a:lnTo>
                  <a:pt x="930" y="678"/>
                </a:lnTo>
                <a:lnTo>
                  <a:pt x="897" y="715"/>
                </a:lnTo>
                <a:lnTo>
                  <a:pt x="897" y="828"/>
                </a:lnTo>
                <a:lnTo>
                  <a:pt x="930" y="904"/>
                </a:lnTo>
                <a:lnTo>
                  <a:pt x="897" y="904"/>
                </a:lnTo>
                <a:lnTo>
                  <a:pt x="725" y="904"/>
                </a:lnTo>
                <a:lnTo>
                  <a:pt x="689" y="865"/>
                </a:lnTo>
                <a:lnTo>
                  <a:pt x="621" y="790"/>
                </a:lnTo>
                <a:lnTo>
                  <a:pt x="482" y="601"/>
                </a:lnTo>
                <a:lnTo>
                  <a:pt x="449" y="565"/>
                </a:lnTo>
                <a:lnTo>
                  <a:pt x="414" y="526"/>
                </a:lnTo>
                <a:lnTo>
                  <a:pt x="379" y="526"/>
                </a:lnTo>
                <a:lnTo>
                  <a:pt x="345" y="526"/>
                </a:lnTo>
                <a:lnTo>
                  <a:pt x="345" y="490"/>
                </a:lnTo>
                <a:lnTo>
                  <a:pt x="275" y="415"/>
                </a:lnTo>
                <a:lnTo>
                  <a:pt x="242" y="376"/>
                </a:lnTo>
                <a:lnTo>
                  <a:pt x="207" y="376"/>
                </a:lnTo>
                <a:lnTo>
                  <a:pt x="172" y="376"/>
                </a:lnTo>
                <a:lnTo>
                  <a:pt x="138" y="415"/>
                </a:lnTo>
                <a:lnTo>
                  <a:pt x="103" y="451"/>
                </a:lnTo>
                <a:lnTo>
                  <a:pt x="70" y="490"/>
                </a:lnTo>
                <a:lnTo>
                  <a:pt x="0" y="415"/>
                </a:lnTo>
                <a:lnTo>
                  <a:pt x="0" y="188"/>
                </a:lnTo>
                <a:lnTo>
                  <a:pt x="33" y="188"/>
                </a:lnTo>
                <a:lnTo>
                  <a:pt x="33" y="150"/>
                </a:lnTo>
                <a:lnTo>
                  <a:pt x="33" y="114"/>
                </a:lnTo>
                <a:lnTo>
                  <a:pt x="70" y="114"/>
                </a:lnTo>
                <a:lnTo>
                  <a:pt x="103" y="75"/>
                </a:lnTo>
                <a:lnTo>
                  <a:pt x="207" y="38"/>
                </a:lnTo>
                <a:lnTo>
                  <a:pt x="242" y="0"/>
                </a:lnTo>
                <a:lnTo>
                  <a:pt x="275" y="38"/>
                </a:lnTo>
                <a:lnTo>
                  <a:pt x="242" y="38"/>
                </a:lnTo>
                <a:lnTo>
                  <a:pt x="207" y="150"/>
                </a:lnTo>
                <a:lnTo>
                  <a:pt x="207" y="226"/>
                </a:lnTo>
                <a:lnTo>
                  <a:pt x="345" y="264"/>
                </a:lnTo>
                <a:lnTo>
                  <a:pt x="414" y="188"/>
                </a:lnTo>
                <a:lnTo>
                  <a:pt x="449" y="226"/>
                </a:lnTo>
                <a:lnTo>
                  <a:pt x="449" y="264"/>
                </a:lnTo>
                <a:lnTo>
                  <a:pt x="518" y="301"/>
                </a:lnTo>
                <a:lnTo>
                  <a:pt x="551" y="338"/>
                </a:lnTo>
                <a:lnTo>
                  <a:pt x="586" y="301"/>
                </a:lnTo>
                <a:lnTo>
                  <a:pt x="621" y="301"/>
                </a:lnTo>
                <a:lnTo>
                  <a:pt x="725" y="301"/>
                </a:lnTo>
                <a:lnTo>
                  <a:pt x="725" y="376"/>
                </a:lnTo>
                <a:lnTo>
                  <a:pt x="758" y="415"/>
                </a:lnTo>
                <a:lnTo>
                  <a:pt x="758" y="526"/>
                </a:lnTo>
                <a:lnTo>
                  <a:pt x="793" y="601"/>
                </a:lnTo>
                <a:lnTo>
                  <a:pt x="828" y="601"/>
                </a:lnTo>
                <a:lnTo>
                  <a:pt x="862" y="601"/>
                </a:lnTo>
                <a:lnTo>
                  <a:pt x="862" y="565"/>
                </a:lnTo>
                <a:lnTo>
                  <a:pt x="966" y="490"/>
                </a:lnTo>
                <a:lnTo>
                  <a:pt x="1104" y="451"/>
                </a:lnTo>
                <a:lnTo>
                  <a:pt x="1137" y="415"/>
                </a:lnTo>
                <a:lnTo>
                  <a:pt x="1173" y="415"/>
                </a:lnTo>
                <a:lnTo>
                  <a:pt x="1241" y="451"/>
                </a:lnTo>
                <a:lnTo>
                  <a:pt x="1276" y="490"/>
                </a:lnTo>
                <a:lnTo>
                  <a:pt x="1276" y="526"/>
                </a:lnTo>
                <a:lnTo>
                  <a:pt x="1276" y="565"/>
                </a:lnTo>
                <a:lnTo>
                  <a:pt x="1241" y="601"/>
                </a:lnTo>
                <a:lnTo>
                  <a:pt x="1207" y="601"/>
                </a:lnTo>
                <a:lnTo>
                  <a:pt x="1173" y="601"/>
                </a:lnTo>
                <a:lnTo>
                  <a:pt x="1104" y="601"/>
                </a:lnTo>
              </a:path>
            </a:pathLst>
          </a:custGeom>
          <a:noFill/>
          <a:ln w="3600">
            <a:solidFill>
              <a:srgbClr val="000000"/>
            </a:solidFill>
            <a:round/>
            <a:headEnd/>
            <a:tailEnd/>
          </a:ln>
          <a:effectLst/>
        </p:spPr>
        <p:txBody>
          <a:bodyPr/>
          <a:lstStyle/>
          <a:p>
            <a:endParaRPr lang="es-ES_tradnl" sz="1633"/>
          </a:p>
        </p:txBody>
      </p:sp>
      <p:sp>
        <p:nvSpPr>
          <p:cNvPr id="11556" name="Freeform 292"/>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7" name="Freeform 293"/>
          <p:cNvSpPr>
            <a:spLocks noChangeArrowheads="1"/>
          </p:cNvSpPr>
          <p:nvPr/>
        </p:nvSpPr>
        <p:spPr bwMode="auto">
          <a:xfrm>
            <a:off x="3950176" y="2078141"/>
            <a:ext cx="191540" cy="135374"/>
          </a:xfrm>
          <a:custGeom>
            <a:avLst/>
            <a:gdLst/>
            <a:ahLst/>
            <a:cxnLst>
              <a:cxn ang="0">
                <a:pos x="33" y="338"/>
              </a:cxn>
              <a:cxn ang="0">
                <a:pos x="103" y="376"/>
              </a:cxn>
              <a:cxn ang="0">
                <a:pos x="138" y="338"/>
              </a:cxn>
              <a:cxn ang="0">
                <a:pos x="172" y="338"/>
              </a:cxn>
              <a:cxn ang="0">
                <a:pos x="207" y="301"/>
              </a:cxn>
              <a:cxn ang="0">
                <a:pos x="276" y="301"/>
              </a:cxn>
              <a:cxn ang="0">
                <a:pos x="309" y="301"/>
              </a:cxn>
              <a:cxn ang="0">
                <a:pos x="309" y="376"/>
              </a:cxn>
              <a:cxn ang="0">
                <a:pos x="309" y="413"/>
              </a:cxn>
              <a:cxn ang="0">
                <a:pos x="345" y="413"/>
              </a:cxn>
              <a:cxn ang="0">
                <a:pos x="379" y="413"/>
              </a:cxn>
              <a:cxn ang="0">
                <a:pos x="414" y="413"/>
              </a:cxn>
              <a:cxn ang="0">
                <a:pos x="551" y="376"/>
              </a:cxn>
              <a:cxn ang="0">
                <a:pos x="586" y="301"/>
              </a:cxn>
              <a:cxn ang="0">
                <a:pos x="551" y="263"/>
              </a:cxn>
              <a:cxn ang="0">
                <a:pos x="551" y="226"/>
              </a:cxn>
              <a:cxn ang="0">
                <a:pos x="518" y="226"/>
              </a:cxn>
              <a:cxn ang="0">
                <a:pos x="518" y="188"/>
              </a:cxn>
              <a:cxn ang="0">
                <a:pos x="482" y="150"/>
              </a:cxn>
              <a:cxn ang="0">
                <a:pos x="448" y="150"/>
              </a:cxn>
              <a:cxn ang="0">
                <a:pos x="482" y="113"/>
              </a:cxn>
              <a:cxn ang="0">
                <a:pos x="276" y="75"/>
              </a:cxn>
              <a:cxn ang="0">
                <a:pos x="241" y="113"/>
              </a:cxn>
              <a:cxn ang="0">
                <a:pos x="207" y="113"/>
              </a:cxn>
              <a:cxn ang="0">
                <a:pos x="207" y="75"/>
              </a:cxn>
              <a:cxn ang="0">
                <a:pos x="207" y="37"/>
              </a:cxn>
              <a:cxn ang="0">
                <a:pos x="138" y="0"/>
              </a:cxn>
              <a:cxn ang="0">
                <a:pos x="103" y="0"/>
              </a:cxn>
              <a:cxn ang="0">
                <a:pos x="70" y="75"/>
              </a:cxn>
              <a:cxn ang="0">
                <a:pos x="33" y="113"/>
              </a:cxn>
              <a:cxn ang="0">
                <a:pos x="0" y="150"/>
              </a:cxn>
              <a:cxn ang="0">
                <a:pos x="0" y="263"/>
              </a:cxn>
              <a:cxn ang="0">
                <a:pos x="0" y="301"/>
              </a:cxn>
              <a:cxn ang="0">
                <a:pos x="33" y="338"/>
              </a:cxn>
            </a:cxnLst>
            <a:rect l="0" t="0" r="r" b="b"/>
            <a:pathLst>
              <a:path w="587" h="414">
                <a:moveTo>
                  <a:pt x="33" y="338"/>
                </a:moveTo>
                <a:lnTo>
                  <a:pt x="103" y="376"/>
                </a:lnTo>
                <a:lnTo>
                  <a:pt x="138" y="338"/>
                </a:lnTo>
                <a:lnTo>
                  <a:pt x="172" y="338"/>
                </a:lnTo>
                <a:lnTo>
                  <a:pt x="207" y="301"/>
                </a:lnTo>
                <a:lnTo>
                  <a:pt x="276" y="301"/>
                </a:lnTo>
                <a:lnTo>
                  <a:pt x="309" y="301"/>
                </a:lnTo>
                <a:lnTo>
                  <a:pt x="309" y="376"/>
                </a:lnTo>
                <a:lnTo>
                  <a:pt x="309" y="413"/>
                </a:lnTo>
                <a:lnTo>
                  <a:pt x="345" y="413"/>
                </a:lnTo>
                <a:lnTo>
                  <a:pt x="379" y="413"/>
                </a:lnTo>
                <a:lnTo>
                  <a:pt x="414" y="413"/>
                </a:lnTo>
                <a:lnTo>
                  <a:pt x="551" y="376"/>
                </a:lnTo>
                <a:lnTo>
                  <a:pt x="586" y="301"/>
                </a:lnTo>
                <a:lnTo>
                  <a:pt x="551" y="263"/>
                </a:lnTo>
                <a:lnTo>
                  <a:pt x="551" y="226"/>
                </a:lnTo>
                <a:lnTo>
                  <a:pt x="518" y="226"/>
                </a:lnTo>
                <a:lnTo>
                  <a:pt x="518" y="188"/>
                </a:lnTo>
                <a:lnTo>
                  <a:pt x="482" y="150"/>
                </a:lnTo>
                <a:lnTo>
                  <a:pt x="448" y="150"/>
                </a:lnTo>
                <a:lnTo>
                  <a:pt x="482" y="113"/>
                </a:lnTo>
                <a:lnTo>
                  <a:pt x="276" y="75"/>
                </a:lnTo>
                <a:lnTo>
                  <a:pt x="241" y="113"/>
                </a:lnTo>
                <a:lnTo>
                  <a:pt x="207" y="113"/>
                </a:lnTo>
                <a:lnTo>
                  <a:pt x="207" y="75"/>
                </a:lnTo>
                <a:lnTo>
                  <a:pt x="207" y="37"/>
                </a:lnTo>
                <a:lnTo>
                  <a:pt x="138" y="0"/>
                </a:lnTo>
                <a:lnTo>
                  <a:pt x="103" y="0"/>
                </a:lnTo>
                <a:lnTo>
                  <a:pt x="70" y="75"/>
                </a:lnTo>
                <a:lnTo>
                  <a:pt x="33" y="113"/>
                </a:lnTo>
                <a:lnTo>
                  <a:pt x="0" y="150"/>
                </a:lnTo>
                <a:lnTo>
                  <a:pt x="0" y="263"/>
                </a:lnTo>
                <a:lnTo>
                  <a:pt x="0" y="301"/>
                </a:lnTo>
                <a:lnTo>
                  <a:pt x="33" y="338"/>
                </a:lnTo>
              </a:path>
            </a:pathLst>
          </a:custGeom>
          <a:noFill/>
          <a:ln w="3600">
            <a:solidFill>
              <a:srgbClr val="000000"/>
            </a:solidFill>
            <a:round/>
            <a:headEnd/>
            <a:tailEnd/>
          </a:ln>
          <a:effectLst/>
        </p:spPr>
        <p:txBody>
          <a:bodyPr/>
          <a:lstStyle/>
          <a:p>
            <a:endParaRPr lang="es-ES_tradnl" sz="1633"/>
          </a:p>
        </p:txBody>
      </p:sp>
      <p:sp>
        <p:nvSpPr>
          <p:cNvPr id="11558" name="Freeform 294"/>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59" name="Freeform 295"/>
          <p:cNvSpPr>
            <a:spLocks noChangeArrowheads="1"/>
          </p:cNvSpPr>
          <p:nvPr/>
        </p:nvSpPr>
        <p:spPr bwMode="auto">
          <a:xfrm>
            <a:off x="4017862" y="2003253"/>
            <a:ext cx="224664" cy="110891"/>
          </a:xfrm>
          <a:custGeom>
            <a:avLst/>
            <a:gdLst/>
            <a:ahLst/>
            <a:cxnLst>
              <a:cxn ang="0">
                <a:pos x="0" y="263"/>
              </a:cxn>
              <a:cxn ang="0">
                <a:pos x="0" y="301"/>
              </a:cxn>
              <a:cxn ang="0">
                <a:pos x="0" y="338"/>
              </a:cxn>
              <a:cxn ang="0">
                <a:pos x="33" y="338"/>
              </a:cxn>
              <a:cxn ang="0">
                <a:pos x="70" y="301"/>
              </a:cxn>
              <a:cxn ang="0">
                <a:pos x="275" y="338"/>
              </a:cxn>
              <a:cxn ang="0">
                <a:pos x="275" y="301"/>
              </a:cxn>
              <a:cxn ang="0">
                <a:pos x="275" y="263"/>
              </a:cxn>
              <a:cxn ang="0">
                <a:pos x="310" y="227"/>
              </a:cxn>
              <a:cxn ang="0">
                <a:pos x="482" y="187"/>
              </a:cxn>
              <a:cxn ang="0">
                <a:pos x="551" y="187"/>
              </a:cxn>
              <a:cxn ang="0">
                <a:pos x="586" y="150"/>
              </a:cxn>
              <a:cxn ang="0">
                <a:pos x="621" y="150"/>
              </a:cxn>
              <a:cxn ang="0">
                <a:pos x="689" y="37"/>
              </a:cxn>
              <a:cxn ang="0">
                <a:pos x="621" y="0"/>
              </a:cxn>
              <a:cxn ang="0">
                <a:pos x="551" y="0"/>
              </a:cxn>
              <a:cxn ang="0">
                <a:pos x="518" y="0"/>
              </a:cxn>
              <a:cxn ang="0">
                <a:pos x="482" y="0"/>
              </a:cxn>
              <a:cxn ang="0">
                <a:pos x="449" y="0"/>
              </a:cxn>
              <a:cxn ang="0">
                <a:pos x="345" y="0"/>
              </a:cxn>
              <a:cxn ang="0">
                <a:pos x="275" y="37"/>
              </a:cxn>
              <a:cxn ang="0">
                <a:pos x="207" y="37"/>
              </a:cxn>
              <a:cxn ang="0">
                <a:pos x="172" y="37"/>
              </a:cxn>
              <a:cxn ang="0">
                <a:pos x="138" y="0"/>
              </a:cxn>
              <a:cxn ang="0">
                <a:pos x="103" y="37"/>
              </a:cxn>
              <a:cxn ang="0">
                <a:pos x="33" y="76"/>
              </a:cxn>
              <a:cxn ang="0">
                <a:pos x="70" y="76"/>
              </a:cxn>
              <a:cxn ang="0">
                <a:pos x="138" y="113"/>
              </a:cxn>
              <a:cxn ang="0">
                <a:pos x="172" y="150"/>
              </a:cxn>
              <a:cxn ang="0">
                <a:pos x="172" y="187"/>
              </a:cxn>
              <a:cxn ang="0">
                <a:pos x="172" y="227"/>
              </a:cxn>
              <a:cxn ang="0">
                <a:pos x="138" y="263"/>
              </a:cxn>
              <a:cxn ang="0">
                <a:pos x="103" y="263"/>
              </a:cxn>
              <a:cxn ang="0">
                <a:pos x="0" y="263"/>
              </a:cxn>
            </a:cxnLst>
            <a:rect l="0" t="0" r="r" b="b"/>
            <a:pathLst>
              <a:path w="690" h="339">
                <a:moveTo>
                  <a:pt x="0" y="263"/>
                </a:moveTo>
                <a:lnTo>
                  <a:pt x="0" y="301"/>
                </a:lnTo>
                <a:lnTo>
                  <a:pt x="0" y="338"/>
                </a:lnTo>
                <a:lnTo>
                  <a:pt x="33" y="338"/>
                </a:lnTo>
                <a:lnTo>
                  <a:pt x="70" y="301"/>
                </a:lnTo>
                <a:lnTo>
                  <a:pt x="275" y="338"/>
                </a:lnTo>
                <a:lnTo>
                  <a:pt x="275" y="301"/>
                </a:lnTo>
                <a:lnTo>
                  <a:pt x="275" y="263"/>
                </a:lnTo>
                <a:lnTo>
                  <a:pt x="310" y="227"/>
                </a:lnTo>
                <a:lnTo>
                  <a:pt x="482" y="187"/>
                </a:lnTo>
                <a:lnTo>
                  <a:pt x="551" y="187"/>
                </a:lnTo>
                <a:lnTo>
                  <a:pt x="586" y="150"/>
                </a:lnTo>
                <a:lnTo>
                  <a:pt x="621" y="150"/>
                </a:lnTo>
                <a:lnTo>
                  <a:pt x="689" y="37"/>
                </a:lnTo>
                <a:lnTo>
                  <a:pt x="621" y="0"/>
                </a:lnTo>
                <a:lnTo>
                  <a:pt x="551" y="0"/>
                </a:lnTo>
                <a:lnTo>
                  <a:pt x="518" y="0"/>
                </a:lnTo>
                <a:lnTo>
                  <a:pt x="482" y="0"/>
                </a:lnTo>
                <a:lnTo>
                  <a:pt x="449" y="0"/>
                </a:lnTo>
                <a:lnTo>
                  <a:pt x="345" y="0"/>
                </a:lnTo>
                <a:lnTo>
                  <a:pt x="275" y="37"/>
                </a:lnTo>
                <a:lnTo>
                  <a:pt x="207" y="37"/>
                </a:lnTo>
                <a:lnTo>
                  <a:pt x="172" y="37"/>
                </a:lnTo>
                <a:lnTo>
                  <a:pt x="138" y="0"/>
                </a:lnTo>
                <a:lnTo>
                  <a:pt x="103" y="37"/>
                </a:lnTo>
                <a:lnTo>
                  <a:pt x="33" y="76"/>
                </a:lnTo>
                <a:lnTo>
                  <a:pt x="70" y="76"/>
                </a:lnTo>
                <a:lnTo>
                  <a:pt x="138" y="113"/>
                </a:lnTo>
                <a:lnTo>
                  <a:pt x="172" y="150"/>
                </a:lnTo>
                <a:lnTo>
                  <a:pt x="172" y="187"/>
                </a:lnTo>
                <a:lnTo>
                  <a:pt x="172" y="227"/>
                </a:lnTo>
                <a:lnTo>
                  <a:pt x="138" y="263"/>
                </a:lnTo>
                <a:lnTo>
                  <a:pt x="103" y="263"/>
                </a:lnTo>
                <a:lnTo>
                  <a:pt x="0" y="263"/>
                </a:lnTo>
              </a:path>
            </a:pathLst>
          </a:custGeom>
          <a:noFill/>
          <a:ln w="3600">
            <a:solidFill>
              <a:srgbClr val="000000"/>
            </a:solidFill>
            <a:round/>
            <a:headEnd/>
            <a:tailEnd/>
          </a:ln>
          <a:effectLst/>
        </p:spPr>
        <p:txBody>
          <a:bodyPr/>
          <a:lstStyle/>
          <a:p>
            <a:endParaRPr lang="es-ES_tradnl" sz="1633"/>
          </a:p>
        </p:txBody>
      </p:sp>
      <p:sp>
        <p:nvSpPr>
          <p:cNvPr id="11560" name="Freeform 296"/>
          <p:cNvSpPr>
            <a:spLocks noChangeArrowheads="1"/>
          </p:cNvSpPr>
          <p:nvPr/>
        </p:nvSpPr>
        <p:spPr bwMode="auto">
          <a:xfrm>
            <a:off x="3770157" y="2204873"/>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solidFill>
            <a:schemeClr val="bg1"/>
          </a:solidFill>
          <a:ln w="3600">
            <a:solidFill>
              <a:srgbClr val="000000"/>
            </a:solidFill>
            <a:round/>
            <a:headEnd/>
            <a:tailEnd/>
          </a:ln>
          <a:effectLst/>
        </p:spPr>
        <p:txBody>
          <a:bodyPr wrap="none" anchor="ctr"/>
          <a:lstStyle/>
          <a:p>
            <a:endParaRPr lang="es-ES_tradnl" sz="1633"/>
          </a:p>
        </p:txBody>
      </p:sp>
      <p:sp>
        <p:nvSpPr>
          <p:cNvPr id="11561" name="Freeform 297"/>
          <p:cNvSpPr>
            <a:spLocks noChangeArrowheads="1"/>
          </p:cNvSpPr>
          <p:nvPr/>
        </p:nvSpPr>
        <p:spPr bwMode="auto">
          <a:xfrm>
            <a:off x="3781678" y="2176069"/>
            <a:ext cx="349957" cy="282270"/>
          </a:xfrm>
          <a:custGeom>
            <a:avLst/>
            <a:gdLst/>
            <a:ahLst/>
            <a:cxnLst>
              <a:cxn ang="0">
                <a:pos x="34" y="828"/>
              </a:cxn>
              <a:cxn ang="0">
                <a:pos x="34" y="790"/>
              </a:cxn>
              <a:cxn ang="0">
                <a:pos x="34" y="678"/>
              </a:cxn>
              <a:cxn ang="0">
                <a:pos x="34" y="640"/>
              </a:cxn>
              <a:cxn ang="0">
                <a:pos x="0" y="564"/>
              </a:cxn>
              <a:cxn ang="0">
                <a:pos x="0" y="527"/>
              </a:cxn>
              <a:cxn ang="0">
                <a:pos x="0" y="452"/>
              </a:cxn>
              <a:cxn ang="0">
                <a:pos x="34" y="376"/>
              </a:cxn>
              <a:cxn ang="0">
                <a:pos x="34" y="301"/>
              </a:cxn>
              <a:cxn ang="0">
                <a:pos x="103" y="301"/>
              </a:cxn>
              <a:cxn ang="0">
                <a:pos x="172" y="301"/>
              </a:cxn>
              <a:cxn ang="0">
                <a:pos x="172" y="263"/>
              </a:cxn>
              <a:cxn ang="0">
                <a:pos x="207" y="226"/>
              </a:cxn>
              <a:cxn ang="0">
                <a:pos x="242" y="188"/>
              </a:cxn>
              <a:cxn ang="0">
                <a:pos x="276" y="113"/>
              </a:cxn>
              <a:cxn ang="0">
                <a:pos x="346" y="38"/>
              </a:cxn>
              <a:cxn ang="0">
                <a:pos x="518" y="38"/>
              </a:cxn>
              <a:cxn ang="0">
                <a:pos x="551" y="38"/>
              </a:cxn>
              <a:cxn ang="0">
                <a:pos x="621" y="75"/>
              </a:cxn>
              <a:cxn ang="0">
                <a:pos x="655" y="38"/>
              </a:cxn>
              <a:cxn ang="0">
                <a:pos x="689" y="38"/>
              </a:cxn>
              <a:cxn ang="0">
                <a:pos x="725" y="0"/>
              </a:cxn>
              <a:cxn ang="0">
                <a:pos x="794" y="0"/>
              </a:cxn>
              <a:cxn ang="0">
                <a:pos x="828" y="0"/>
              </a:cxn>
              <a:cxn ang="0">
                <a:pos x="828" y="75"/>
              </a:cxn>
              <a:cxn ang="0">
                <a:pos x="828" y="113"/>
              </a:cxn>
              <a:cxn ang="0">
                <a:pos x="862" y="113"/>
              </a:cxn>
              <a:cxn ang="0">
                <a:pos x="897" y="113"/>
              </a:cxn>
              <a:cxn ang="0">
                <a:pos x="931" y="113"/>
              </a:cxn>
              <a:cxn ang="0">
                <a:pos x="1070" y="75"/>
              </a:cxn>
              <a:cxn ang="0">
                <a:pos x="1035" y="150"/>
              </a:cxn>
              <a:cxn ang="0">
                <a:pos x="965" y="150"/>
              </a:cxn>
              <a:cxn ang="0">
                <a:pos x="965" y="188"/>
              </a:cxn>
              <a:cxn ang="0">
                <a:pos x="897" y="188"/>
              </a:cxn>
              <a:cxn ang="0">
                <a:pos x="862" y="188"/>
              </a:cxn>
              <a:cxn ang="0">
                <a:pos x="862" y="226"/>
              </a:cxn>
              <a:cxn ang="0">
                <a:pos x="794" y="376"/>
              </a:cxn>
              <a:cxn ang="0">
                <a:pos x="689" y="490"/>
              </a:cxn>
              <a:cxn ang="0">
                <a:pos x="621" y="564"/>
              </a:cxn>
              <a:cxn ang="0">
                <a:pos x="483" y="678"/>
              </a:cxn>
              <a:cxn ang="0">
                <a:pos x="309" y="790"/>
              </a:cxn>
              <a:cxn ang="0">
                <a:pos x="276" y="828"/>
              </a:cxn>
              <a:cxn ang="0">
                <a:pos x="242" y="865"/>
              </a:cxn>
              <a:cxn ang="0">
                <a:pos x="207" y="865"/>
              </a:cxn>
              <a:cxn ang="0">
                <a:pos x="172" y="865"/>
              </a:cxn>
              <a:cxn ang="0">
                <a:pos x="103" y="865"/>
              </a:cxn>
              <a:cxn ang="0">
                <a:pos x="34" y="828"/>
              </a:cxn>
            </a:cxnLst>
            <a:rect l="0" t="0" r="r" b="b"/>
            <a:pathLst>
              <a:path w="1071" h="866">
                <a:moveTo>
                  <a:pt x="34" y="828"/>
                </a:moveTo>
                <a:lnTo>
                  <a:pt x="34" y="790"/>
                </a:lnTo>
                <a:lnTo>
                  <a:pt x="34" y="678"/>
                </a:lnTo>
                <a:lnTo>
                  <a:pt x="34" y="640"/>
                </a:lnTo>
                <a:lnTo>
                  <a:pt x="0" y="564"/>
                </a:lnTo>
                <a:lnTo>
                  <a:pt x="0" y="527"/>
                </a:lnTo>
                <a:lnTo>
                  <a:pt x="0" y="452"/>
                </a:lnTo>
                <a:lnTo>
                  <a:pt x="34" y="376"/>
                </a:lnTo>
                <a:lnTo>
                  <a:pt x="34" y="301"/>
                </a:lnTo>
                <a:lnTo>
                  <a:pt x="103" y="301"/>
                </a:lnTo>
                <a:lnTo>
                  <a:pt x="172" y="301"/>
                </a:lnTo>
                <a:lnTo>
                  <a:pt x="172" y="263"/>
                </a:lnTo>
                <a:lnTo>
                  <a:pt x="207" y="226"/>
                </a:lnTo>
                <a:lnTo>
                  <a:pt x="242" y="188"/>
                </a:lnTo>
                <a:lnTo>
                  <a:pt x="276" y="113"/>
                </a:lnTo>
                <a:lnTo>
                  <a:pt x="346" y="38"/>
                </a:lnTo>
                <a:lnTo>
                  <a:pt x="518" y="38"/>
                </a:lnTo>
                <a:lnTo>
                  <a:pt x="551" y="38"/>
                </a:lnTo>
                <a:lnTo>
                  <a:pt x="621" y="75"/>
                </a:lnTo>
                <a:lnTo>
                  <a:pt x="655" y="38"/>
                </a:lnTo>
                <a:lnTo>
                  <a:pt x="689" y="38"/>
                </a:lnTo>
                <a:lnTo>
                  <a:pt x="725" y="0"/>
                </a:lnTo>
                <a:lnTo>
                  <a:pt x="794" y="0"/>
                </a:lnTo>
                <a:lnTo>
                  <a:pt x="828" y="0"/>
                </a:lnTo>
                <a:lnTo>
                  <a:pt x="828" y="75"/>
                </a:lnTo>
                <a:lnTo>
                  <a:pt x="828" y="113"/>
                </a:lnTo>
                <a:lnTo>
                  <a:pt x="862" y="113"/>
                </a:lnTo>
                <a:lnTo>
                  <a:pt x="897" y="113"/>
                </a:lnTo>
                <a:lnTo>
                  <a:pt x="931" y="113"/>
                </a:lnTo>
                <a:lnTo>
                  <a:pt x="1070" y="75"/>
                </a:lnTo>
                <a:lnTo>
                  <a:pt x="1035" y="150"/>
                </a:lnTo>
                <a:lnTo>
                  <a:pt x="965" y="150"/>
                </a:lnTo>
                <a:lnTo>
                  <a:pt x="965" y="188"/>
                </a:lnTo>
                <a:lnTo>
                  <a:pt x="897" y="188"/>
                </a:lnTo>
                <a:lnTo>
                  <a:pt x="862" y="188"/>
                </a:lnTo>
                <a:lnTo>
                  <a:pt x="862" y="226"/>
                </a:lnTo>
                <a:lnTo>
                  <a:pt x="794" y="376"/>
                </a:lnTo>
                <a:lnTo>
                  <a:pt x="689" y="490"/>
                </a:lnTo>
                <a:lnTo>
                  <a:pt x="621" y="564"/>
                </a:lnTo>
                <a:lnTo>
                  <a:pt x="483" y="678"/>
                </a:lnTo>
                <a:lnTo>
                  <a:pt x="309" y="790"/>
                </a:lnTo>
                <a:lnTo>
                  <a:pt x="276" y="828"/>
                </a:lnTo>
                <a:lnTo>
                  <a:pt x="242" y="865"/>
                </a:lnTo>
                <a:lnTo>
                  <a:pt x="207" y="865"/>
                </a:lnTo>
                <a:lnTo>
                  <a:pt x="172" y="865"/>
                </a:lnTo>
                <a:lnTo>
                  <a:pt x="103" y="865"/>
                </a:lnTo>
                <a:lnTo>
                  <a:pt x="34" y="828"/>
                </a:lnTo>
              </a:path>
            </a:pathLst>
          </a:custGeom>
          <a:noFill/>
          <a:ln w="3600">
            <a:solidFill>
              <a:srgbClr val="000000"/>
            </a:solidFill>
            <a:round/>
            <a:headEnd/>
            <a:tailEnd/>
          </a:ln>
          <a:effectLst/>
        </p:spPr>
        <p:txBody>
          <a:bodyPr/>
          <a:lstStyle/>
          <a:p>
            <a:endParaRPr lang="es-ES_tradnl" sz="1633"/>
          </a:p>
        </p:txBody>
      </p:sp>
      <p:sp>
        <p:nvSpPr>
          <p:cNvPr id="11562" name="Freeform 298"/>
          <p:cNvSpPr>
            <a:spLocks noChangeArrowheads="1"/>
          </p:cNvSpPr>
          <p:nvPr/>
        </p:nvSpPr>
        <p:spPr bwMode="auto">
          <a:xfrm>
            <a:off x="4097071" y="1598571"/>
            <a:ext cx="1497757" cy="1229889"/>
          </a:xfrm>
          <a:custGeom>
            <a:avLst/>
            <a:gdLst/>
            <a:ahLst/>
            <a:cxnLst>
              <a:cxn ang="0">
                <a:pos x="449" y="2183"/>
              </a:cxn>
              <a:cxn ang="0">
                <a:pos x="552" y="2597"/>
              </a:cxn>
              <a:cxn ang="0">
                <a:pos x="966" y="2785"/>
              </a:cxn>
              <a:cxn ang="0">
                <a:pos x="1656" y="2673"/>
              </a:cxn>
              <a:cxn ang="0">
                <a:pos x="1863" y="2974"/>
              </a:cxn>
              <a:cxn ang="0">
                <a:pos x="1830" y="3275"/>
              </a:cxn>
              <a:cxn ang="0">
                <a:pos x="2036" y="3502"/>
              </a:cxn>
              <a:cxn ang="0">
                <a:pos x="2345" y="3349"/>
              </a:cxn>
              <a:cxn ang="0">
                <a:pos x="2588" y="3502"/>
              </a:cxn>
              <a:cxn ang="0">
                <a:pos x="2691" y="3577"/>
              </a:cxn>
              <a:cxn ang="0">
                <a:pos x="2897" y="3502"/>
              </a:cxn>
              <a:cxn ang="0">
                <a:pos x="3036" y="3425"/>
              </a:cxn>
              <a:cxn ang="0">
                <a:pos x="3277" y="3238"/>
              </a:cxn>
              <a:cxn ang="0">
                <a:pos x="3415" y="3048"/>
              </a:cxn>
              <a:cxn ang="0">
                <a:pos x="3484" y="2898"/>
              </a:cxn>
              <a:cxn ang="0">
                <a:pos x="3552" y="2710"/>
              </a:cxn>
              <a:cxn ang="0">
                <a:pos x="3484" y="2635"/>
              </a:cxn>
              <a:cxn ang="0">
                <a:pos x="3448" y="2372"/>
              </a:cxn>
              <a:cxn ang="0">
                <a:pos x="3484" y="2183"/>
              </a:cxn>
              <a:cxn ang="0">
                <a:pos x="3588" y="1920"/>
              </a:cxn>
              <a:cxn ang="0">
                <a:pos x="3484" y="1770"/>
              </a:cxn>
              <a:cxn ang="0">
                <a:pos x="3311" y="1770"/>
              </a:cxn>
              <a:cxn ang="0">
                <a:pos x="3311" y="1619"/>
              </a:cxn>
              <a:cxn ang="0">
                <a:pos x="3588" y="1429"/>
              </a:cxn>
              <a:cxn ang="0">
                <a:pos x="3552" y="1543"/>
              </a:cxn>
              <a:cxn ang="0">
                <a:pos x="3932" y="1469"/>
              </a:cxn>
              <a:cxn ang="0">
                <a:pos x="4207" y="1242"/>
              </a:cxn>
              <a:cxn ang="0">
                <a:pos x="4311" y="1092"/>
              </a:cxn>
              <a:cxn ang="0">
                <a:pos x="4484" y="790"/>
              </a:cxn>
              <a:cxn ang="0">
                <a:pos x="4484" y="527"/>
              </a:cxn>
              <a:cxn ang="0">
                <a:pos x="4277" y="565"/>
              </a:cxn>
              <a:cxn ang="0">
                <a:pos x="4035" y="377"/>
              </a:cxn>
              <a:cxn ang="0">
                <a:pos x="3795" y="38"/>
              </a:cxn>
              <a:cxn ang="0">
                <a:pos x="3518" y="38"/>
              </a:cxn>
              <a:cxn ang="0">
                <a:pos x="3311" y="415"/>
              </a:cxn>
              <a:cxn ang="0">
                <a:pos x="3207" y="678"/>
              </a:cxn>
              <a:cxn ang="0">
                <a:pos x="3311" y="715"/>
              </a:cxn>
              <a:cxn ang="0">
                <a:pos x="2828" y="978"/>
              </a:cxn>
              <a:cxn ang="0">
                <a:pos x="2656" y="1054"/>
              </a:cxn>
              <a:cxn ang="0">
                <a:pos x="2345" y="1319"/>
              </a:cxn>
              <a:cxn ang="0">
                <a:pos x="2069" y="1319"/>
              </a:cxn>
              <a:cxn ang="0">
                <a:pos x="1656" y="1205"/>
              </a:cxn>
              <a:cxn ang="0">
                <a:pos x="1588" y="1017"/>
              </a:cxn>
              <a:cxn ang="0">
                <a:pos x="1311" y="942"/>
              </a:cxn>
              <a:cxn ang="0">
                <a:pos x="1277" y="640"/>
              </a:cxn>
              <a:cxn ang="0">
                <a:pos x="932" y="527"/>
              </a:cxn>
              <a:cxn ang="0">
                <a:pos x="759" y="678"/>
              </a:cxn>
              <a:cxn ang="0">
                <a:pos x="622" y="904"/>
              </a:cxn>
              <a:cxn ang="0">
                <a:pos x="484" y="1205"/>
              </a:cxn>
              <a:cxn ang="0">
                <a:pos x="71" y="1469"/>
              </a:cxn>
              <a:cxn ang="0">
                <a:pos x="71" y="1657"/>
              </a:cxn>
              <a:cxn ang="0">
                <a:pos x="71" y="1920"/>
              </a:cxn>
              <a:cxn ang="0">
                <a:pos x="2622" y="3763"/>
              </a:cxn>
              <a:cxn ang="0">
                <a:pos x="2760" y="3613"/>
              </a:cxn>
            </a:cxnLst>
            <a:rect l="0" t="0" r="r" b="b"/>
            <a:pathLst>
              <a:path w="4588" h="3764">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close/>
                <a:moveTo>
                  <a:pt x="2760" y="3613"/>
                </a:moveTo>
                <a:lnTo>
                  <a:pt x="2656" y="3689"/>
                </a:lnTo>
                <a:lnTo>
                  <a:pt x="2622" y="3689"/>
                </a:lnTo>
                <a:lnTo>
                  <a:pt x="2622" y="3727"/>
                </a:lnTo>
                <a:lnTo>
                  <a:pt x="2622" y="3763"/>
                </a:lnTo>
                <a:lnTo>
                  <a:pt x="2656" y="3763"/>
                </a:lnTo>
                <a:lnTo>
                  <a:pt x="2691" y="3763"/>
                </a:lnTo>
                <a:lnTo>
                  <a:pt x="2725" y="3727"/>
                </a:lnTo>
                <a:lnTo>
                  <a:pt x="2760" y="3689"/>
                </a:lnTo>
                <a:lnTo>
                  <a:pt x="2760" y="3652"/>
                </a:lnTo>
                <a:lnTo>
                  <a:pt x="2760" y="3613"/>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3" name="Freeform 299"/>
          <p:cNvSpPr>
            <a:spLocks noChangeArrowheads="1"/>
          </p:cNvSpPr>
          <p:nvPr/>
        </p:nvSpPr>
        <p:spPr bwMode="auto">
          <a:xfrm>
            <a:off x="4097071" y="1598569"/>
            <a:ext cx="1497757" cy="1167963"/>
          </a:xfrm>
          <a:custGeom>
            <a:avLst/>
            <a:gdLst/>
            <a:ahLst/>
            <a:cxnLst>
              <a:cxn ang="0">
                <a:pos x="449" y="2033"/>
              </a:cxn>
              <a:cxn ang="0">
                <a:pos x="484" y="2560"/>
              </a:cxn>
              <a:cxn ang="0">
                <a:pos x="794" y="2710"/>
              </a:cxn>
              <a:cxn ang="0">
                <a:pos x="1035" y="2824"/>
              </a:cxn>
              <a:cxn ang="0">
                <a:pos x="1689" y="2710"/>
              </a:cxn>
              <a:cxn ang="0">
                <a:pos x="1863" y="2974"/>
              </a:cxn>
              <a:cxn ang="0">
                <a:pos x="1793" y="3238"/>
              </a:cxn>
              <a:cxn ang="0">
                <a:pos x="1897" y="3463"/>
              </a:cxn>
              <a:cxn ang="0">
                <a:pos x="2208" y="3425"/>
              </a:cxn>
              <a:cxn ang="0">
                <a:pos x="2415" y="3389"/>
              </a:cxn>
              <a:cxn ang="0">
                <a:pos x="2622" y="3502"/>
              </a:cxn>
              <a:cxn ang="0">
                <a:pos x="2691" y="3577"/>
              </a:cxn>
              <a:cxn ang="0">
                <a:pos x="2863" y="3502"/>
              </a:cxn>
              <a:cxn ang="0">
                <a:pos x="2967" y="3389"/>
              </a:cxn>
              <a:cxn ang="0">
                <a:pos x="3140" y="3389"/>
              </a:cxn>
              <a:cxn ang="0">
                <a:pos x="3346" y="3199"/>
              </a:cxn>
              <a:cxn ang="0">
                <a:pos x="3448" y="3012"/>
              </a:cxn>
              <a:cxn ang="0">
                <a:pos x="3484" y="2898"/>
              </a:cxn>
              <a:cxn ang="0">
                <a:pos x="3588" y="2710"/>
              </a:cxn>
              <a:cxn ang="0">
                <a:pos x="3552" y="2635"/>
              </a:cxn>
              <a:cxn ang="0">
                <a:pos x="3588" y="2484"/>
              </a:cxn>
              <a:cxn ang="0">
                <a:pos x="3552" y="2410"/>
              </a:cxn>
              <a:cxn ang="0">
                <a:pos x="3448" y="2183"/>
              </a:cxn>
              <a:cxn ang="0">
                <a:pos x="3588" y="1920"/>
              </a:cxn>
              <a:cxn ang="0">
                <a:pos x="3552" y="1770"/>
              </a:cxn>
              <a:cxn ang="0">
                <a:pos x="3346" y="1844"/>
              </a:cxn>
              <a:cxn ang="0">
                <a:pos x="3207" y="1732"/>
              </a:cxn>
              <a:cxn ang="0">
                <a:pos x="3380" y="1582"/>
              </a:cxn>
              <a:cxn ang="0">
                <a:pos x="3622" y="1393"/>
              </a:cxn>
              <a:cxn ang="0">
                <a:pos x="3552" y="1543"/>
              </a:cxn>
              <a:cxn ang="0">
                <a:pos x="3864" y="1505"/>
              </a:cxn>
              <a:cxn ang="0">
                <a:pos x="4174" y="1319"/>
              </a:cxn>
              <a:cxn ang="0">
                <a:pos x="4311" y="1205"/>
              </a:cxn>
              <a:cxn ang="0">
                <a:pos x="4311" y="978"/>
              </a:cxn>
              <a:cxn ang="0">
                <a:pos x="4519" y="715"/>
              </a:cxn>
              <a:cxn ang="0">
                <a:pos x="4484" y="527"/>
              </a:cxn>
              <a:cxn ang="0">
                <a:pos x="4311" y="602"/>
              </a:cxn>
              <a:cxn ang="0">
                <a:pos x="4139" y="452"/>
              </a:cxn>
              <a:cxn ang="0">
                <a:pos x="3932" y="188"/>
              </a:cxn>
              <a:cxn ang="0">
                <a:pos x="3691" y="0"/>
              </a:cxn>
              <a:cxn ang="0">
                <a:pos x="3484" y="75"/>
              </a:cxn>
              <a:cxn ang="0">
                <a:pos x="3311" y="415"/>
              </a:cxn>
              <a:cxn ang="0">
                <a:pos x="3173" y="640"/>
              </a:cxn>
              <a:cxn ang="0">
                <a:pos x="3415" y="715"/>
              </a:cxn>
              <a:cxn ang="0">
                <a:pos x="3104" y="828"/>
              </a:cxn>
              <a:cxn ang="0">
                <a:pos x="2760" y="904"/>
              </a:cxn>
              <a:cxn ang="0">
                <a:pos x="2656" y="1167"/>
              </a:cxn>
              <a:cxn ang="0">
                <a:pos x="2345" y="1319"/>
              </a:cxn>
              <a:cxn ang="0">
                <a:pos x="2105" y="1319"/>
              </a:cxn>
              <a:cxn ang="0">
                <a:pos x="1793" y="1205"/>
              </a:cxn>
              <a:cxn ang="0">
                <a:pos x="1588" y="1129"/>
              </a:cxn>
              <a:cxn ang="0">
                <a:pos x="1518" y="978"/>
              </a:cxn>
              <a:cxn ang="0">
                <a:pos x="1311" y="904"/>
              </a:cxn>
              <a:cxn ang="0">
                <a:pos x="1277" y="640"/>
              </a:cxn>
              <a:cxn ang="0">
                <a:pos x="932" y="490"/>
              </a:cxn>
              <a:cxn ang="0">
                <a:pos x="829" y="640"/>
              </a:cxn>
              <a:cxn ang="0">
                <a:pos x="656" y="828"/>
              </a:cxn>
              <a:cxn ang="0">
                <a:pos x="484" y="942"/>
              </a:cxn>
              <a:cxn ang="0">
                <a:pos x="449" y="1279"/>
              </a:cxn>
              <a:cxn ang="0">
                <a:pos x="71" y="1469"/>
              </a:cxn>
              <a:cxn ang="0">
                <a:pos x="34" y="1619"/>
              </a:cxn>
              <a:cxn ang="0">
                <a:pos x="139" y="1770"/>
              </a:cxn>
            </a:cxnLst>
            <a:rect l="0" t="0" r="r" b="b"/>
            <a:pathLst>
              <a:path w="4588" h="3578">
                <a:moveTo>
                  <a:pt x="104" y="1882"/>
                </a:moveTo>
                <a:lnTo>
                  <a:pt x="242" y="1957"/>
                </a:lnTo>
                <a:lnTo>
                  <a:pt x="415" y="1957"/>
                </a:lnTo>
                <a:lnTo>
                  <a:pt x="449" y="1957"/>
                </a:lnTo>
                <a:lnTo>
                  <a:pt x="449" y="2033"/>
                </a:lnTo>
                <a:lnTo>
                  <a:pt x="449" y="2183"/>
                </a:lnTo>
                <a:lnTo>
                  <a:pt x="449" y="2333"/>
                </a:lnTo>
                <a:lnTo>
                  <a:pt x="449" y="2410"/>
                </a:lnTo>
                <a:lnTo>
                  <a:pt x="484" y="2522"/>
                </a:lnTo>
                <a:lnTo>
                  <a:pt x="484" y="2560"/>
                </a:lnTo>
                <a:lnTo>
                  <a:pt x="484" y="2597"/>
                </a:lnTo>
                <a:lnTo>
                  <a:pt x="552" y="2597"/>
                </a:lnTo>
                <a:lnTo>
                  <a:pt x="622" y="2635"/>
                </a:lnTo>
                <a:lnTo>
                  <a:pt x="689" y="2673"/>
                </a:lnTo>
                <a:lnTo>
                  <a:pt x="794" y="2710"/>
                </a:lnTo>
                <a:lnTo>
                  <a:pt x="829" y="2748"/>
                </a:lnTo>
                <a:lnTo>
                  <a:pt x="897" y="2748"/>
                </a:lnTo>
                <a:lnTo>
                  <a:pt x="966" y="2785"/>
                </a:lnTo>
                <a:lnTo>
                  <a:pt x="1001" y="2785"/>
                </a:lnTo>
                <a:lnTo>
                  <a:pt x="1035" y="2824"/>
                </a:lnTo>
                <a:lnTo>
                  <a:pt x="1104" y="2785"/>
                </a:lnTo>
                <a:lnTo>
                  <a:pt x="1173" y="2785"/>
                </a:lnTo>
                <a:lnTo>
                  <a:pt x="1277" y="2785"/>
                </a:lnTo>
                <a:lnTo>
                  <a:pt x="1656" y="2673"/>
                </a:lnTo>
                <a:lnTo>
                  <a:pt x="1689" y="2710"/>
                </a:lnTo>
                <a:lnTo>
                  <a:pt x="1726" y="2748"/>
                </a:lnTo>
                <a:lnTo>
                  <a:pt x="1759" y="2824"/>
                </a:lnTo>
                <a:lnTo>
                  <a:pt x="1830" y="2824"/>
                </a:lnTo>
                <a:lnTo>
                  <a:pt x="1830" y="2862"/>
                </a:lnTo>
                <a:lnTo>
                  <a:pt x="1863" y="2974"/>
                </a:lnTo>
                <a:lnTo>
                  <a:pt x="1863" y="3012"/>
                </a:lnTo>
                <a:lnTo>
                  <a:pt x="1830" y="3048"/>
                </a:lnTo>
                <a:lnTo>
                  <a:pt x="1793" y="3125"/>
                </a:lnTo>
                <a:lnTo>
                  <a:pt x="1759" y="3238"/>
                </a:lnTo>
                <a:lnTo>
                  <a:pt x="1793" y="3238"/>
                </a:lnTo>
                <a:lnTo>
                  <a:pt x="1830" y="3275"/>
                </a:lnTo>
                <a:lnTo>
                  <a:pt x="1863" y="3275"/>
                </a:lnTo>
                <a:lnTo>
                  <a:pt x="1897" y="3349"/>
                </a:lnTo>
                <a:lnTo>
                  <a:pt x="1897" y="3389"/>
                </a:lnTo>
                <a:lnTo>
                  <a:pt x="1897" y="3463"/>
                </a:lnTo>
                <a:lnTo>
                  <a:pt x="1967" y="3502"/>
                </a:lnTo>
                <a:lnTo>
                  <a:pt x="2036" y="3502"/>
                </a:lnTo>
                <a:lnTo>
                  <a:pt x="2139" y="3463"/>
                </a:lnTo>
                <a:lnTo>
                  <a:pt x="2173" y="3425"/>
                </a:lnTo>
                <a:lnTo>
                  <a:pt x="2208" y="3425"/>
                </a:lnTo>
                <a:lnTo>
                  <a:pt x="2276" y="3389"/>
                </a:lnTo>
                <a:lnTo>
                  <a:pt x="2311" y="3349"/>
                </a:lnTo>
                <a:lnTo>
                  <a:pt x="2345" y="3349"/>
                </a:lnTo>
                <a:lnTo>
                  <a:pt x="2381" y="3349"/>
                </a:lnTo>
                <a:lnTo>
                  <a:pt x="2415" y="3389"/>
                </a:lnTo>
                <a:lnTo>
                  <a:pt x="2485" y="3463"/>
                </a:lnTo>
                <a:lnTo>
                  <a:pt x="2518" y="3502"/>
                </a:lnTo>
                <a:lnTo>
                  <a:pt x="2518" y="3539"/>
                </a:lnTo>
                <a:lnTo>
                  <a:pt x="2588" y="3502"/>
                </a:lnTo>
                <a:lnTo>
                  <a:pt x="2622" y="3502"/>
                </a:lnTo>
                <a:lnTo>
                  <a:pt x="2656" y="3502"/>
                </a:lnTo>
                <a:lnTo>
                  <a:pt x="2622" y="3539"/>
                </a:lnTo>
                <a:lnTo>
                  <a:pt x="2656" y="3539"/>
                </a:lnTo>
                <a:lnTo>
                  <a:pt x="2691" y="3539"/>
                </a:lnTo>
                <a:lnTo>
                  <a:pt x="2691" y="3577"/>
                </a:lnTo>
                <a:lnTo>
                  <a:pt x="2725" y="3577"/>
                </a:lnTo>
                <a:lnTo>
                  <a:pt x="2760" y="3577"/>
                </a:lnTo>
                <a:lnTo>
                  <a:pt x="2760" y="3539"/>
                </a:lnTo>
                <a:lnTo>
                  <a:pt x="2793" y="3502"/>
                </a:lnTo>
                <a:lnTo>
                  <a:pt x="2863" y="3502"/>
                </a:lnTo>
                <a:lnTo>
                  <a:pt x="2897" y="3502"/>
                </a:lnTo>
                <a:lnTo>
                  <a:pt x="2932" y="3463"/>
                </a:lnTo>
                <a:lnTo>
                  <a:pt x="2967" y="3463"/>
                </a:lnTo>
                <a:lnTo>
                  <a:pt x="2967" y="3425"/>
                </a:lnTo>
                <a:lnTo>
                  <a:pt x="2967" y="3389"/>
                </a:lnTo>
                <a:lnTo>
                  <a:pt x="3001" y="3389"/>
                </a:lnTo>
                <a:lnTo>
                  <a:pt x="3036" y="3425"/>
                </a:lnTo>
                <a:lnTo>
                  <a:pt x="3070" y="3389"/>
                </a:lnTo>
                <a:lnTo>
                  <a:pt x="3104" y="3389"/>
                </a:lnTo>
                <a:lnTo>
                  <a:pt x="3140" y="3389"/>
                </a:lnTo>
                <a:lnTo>
                  <a:pt x="3173" y="3349"/>
                </a:lnTo>
                <a:lnTo>
                  <a:pt x="3207" y="3313"/>
                </a:lnTo>
                <a:lnTo>
                  <a:pt x="3277" y="3238"/>
                </a:lnTo>
                <a:lnTo>
                  <a:pt x="3311" y="3199"/>
                </a:lnTo>
                <a:lnTo>
                  <a:pt x="3346" y="3199"/>
                </a:lnTo>
                <a:lnTo>
                  <a:pt x="3346" y="3162"/>
                </a:lnTo>
                <a:lnTo>
                  <a:pt x="3380" y="3125"/>
                </a:lnTo>
                <a:lnTo>
                  <a:pt x="3415" y="3087"/>
                </a:lnTo>
                <a:lnTo>
                  <a:pt x="3415" y="3048"/>
                </a:lnTo>
                <a:lnTo>
                  <a:pt x="3448" y="3012"/>
                </a:lnTo>
                <a:lnTo>
                  <a:pt x="3415" y="3012"/>
                </a:lnTo>
                <a:lnTo>
                  <a:pt x="3415" y="2974"/>
                </a:lnTo>
                <a:lnTo>
                  <a:pt x="3448" y="2937"/>
                </a:lnTo>
                <a:lnTo>
                  <a:pt x="3484" y="2937"/>
                </a:lnTo>
                <a:lnTo>
                  <a:pt x="3484" y="2898"/>
                </a:lnTo>
                <a:lnTo>
                  <a:pt x="3518" y="2898"/>
                </a:lnTo>
                <a:lnTo>
                  <a:pt x="3552" y="2824"/>
                </a:lnTo>
                <a:lnTo>
                  <a:pt x="3588" y="2785"/>
                </a:lnTo>
                <a:lnTo>
                  <a:pt x="3588" y="2748"/>
                </a:lnTo>
                <a:lnTo>
                  <a:pt x="3588" y="2710"/>
                </a:lnTo>
                <a:lnTo>
                  <a:pt x="3552" y="2710"/>
                </a:lnTo>
                <a:lnTo>
                  <a:pt x="3518" y="2710"/>
                </a:lnTo>
                <a:lnTo>
                  <a:pt x="3518" y="2673"/>
                </a:lnTo>
                <a:lnTo>
                  <a:pt x="3588" y="2635"/>
                </a:lnTo>
                <a:lnTo>
                  <a:pt x="3552" y="2635"/>
                </a:lnTo>
                <a:lnTo>
                  <a:pt x="3518" y="2635"/>
                </a:lnTo>
                <a:lnTo>
                  <a:pt x="3484" y="2635"/>
                </a:lnTo>
                <a:lnTo>
                  <a:pt x="3448" y="2597"/>
                </a:lnTo>
                <a:lnTo>
                  <a:pt x="3484" y="2560"/>
                </a:lnTo>
                <a:lnTo>
                  <a:pt x="3588" y="2484"/>
                </a:lnTo>
                <a:lnTo>
                  <a:pt x="3484" y="2447"/>
                </a:lnTo>
                <a:lnTo>
                  <a:pt x="3484" y="2410"/>
                </a:lnTo>
                <a:lnTo>
                  <a:pt x="3448" y="2372"/>
                </a:lnTo>
                <a:lnTo>
                  <a:pt x="3484" y="2372"/>
                </a:lnTo>
                <a:lnTo>
                  <a:pt x="3552" y="2410"/>
                </a:lnTo>
                <a:lnTo>
                  <a:pt x="3552" y="2372"/>
                </a:lnTo>
                <a:lnTo>
                  <a:pt x="3518" y="2258"/>
                </a:lnTo>
                <a:lnTo>
                  <a:pt x="3484" y="2222"/>
                </a:lnTo>
                <a:lnTo>
                  <a:pt x="3484" y="2183"/>
                </a:lnTo>
                <a:lnTo>
                  <a:pt x="3448" y="2183"/>
                </a:lnTo>
                <a:lnTo>
                  <a:pt x="3415" y="2145"/>
                </a:lnTo>
                <a:lnTo>
                  <a:pt x="3415" y="2070"/>
                </a:lnTo>
                <a:lnTo>
                  <a:pt x="3484" y="1957"/>
                </a:lnTo>
                <a:lnTo>
                  <a:pt x="3518" y="1920"/>
                </a:lnTo>
                <a:lnTo>
                  <a:pt x="3588" y="1920"/>
                </a:lnTo>
                <a:lnTo>
                  <a:pt x="3622" y="1882"/>
                </a:lnTo>
                <a:lnTo>
                  <a:pt x="3656" y="1844"/>
                </a:lnTo>
                <a:lnTo>
                  <a:pt x="3622" y="1807"/>
                </a:lnTo>
                <a:lnTo>
                  <a:pt x="3552" y="1807"/>
                </a:lnTo>
                <a:lnTo>
                  <a:pt x="3552" y="1770"/>
                </a:lnTo>
                <a:lnTo>
                  <a:pt x="3484" y="1770"/>
                </a:lnTo>
                <a:lnTo>
                  <a:pt x="3448" y="1807"/>
                </a:lnTo>
                <a:lnTo>
                  <a:pt x="3448" y="1844"/>
                </a:lnTo>
                <a:lnTo>
                  <a:pt x="3380" y="1844"/>
                </a:lnTo>
                <a:lnTo>
                  <a:pt x="3346" y="1844"/>
                </a:lnTo>
                <a:lnTo>
                  <a:pt x="3346" y="1770"/>
                </a:lnTo>
                <a:lnTo>
                  <a:pt x="3311" y="1770"/>
                </a:lnTo>
                <a:lnTo>
                  <a:pt x="3277" y="1770"/>
                </a:lnTo>
                <a:lnTo>
                  <a:pt x="3243" y="1770"/>
                </a:lnTo>
                <a:lnTo>
                  <a:pt x="3207" y="1732"/>
                </a:lnTo>
                <a:lnTo>
                  <a:pt x="3243" y="1693"/>
                </a:lnTo>
                <a:lnTo>
                  <a:pt x="3243" y="1657"/>
                </a:lnTo>
                <a:lnTo>
                  <a:pt x="3311" y="1619"/>
                </a:lnTo>
                <a:lnTo>
                  <a:pt x="3346" y="1619"/>
                </a:lnTo>
                <a:lnTo>
                  <a:pt x="3380" y="1582"/>
                </a:lnTo>
                <a:lnTo>
                  <a:pt x="3415" y="1543"/>
                </a:lnTo>
                <a:lnTo>
                  <a:pt x="3518" y="1469"/>
                </a:lnTo>
                <a:lnTo>
                  <a:pt x="3552" y="1429"/>
                </a:lnTo>
                <a:lnTo>
                  <a:pt x="3588" y="1429"/>
                </a:lnTo>
                <a:lnTo>
                  <a:pt x="3622" y="1393"/>
                </a:lnTo>
                <a:lnTo>
                  <a:pt x="3656" y="1393"/>
                </a:lnTo>
                <a:lnTo>
                  <a:pt x="3656" y="1429"/>
                </a:lnTo>
                <a:lnTo>
                  <a:pt x="3622" y="1469"/>
                </a:lnTo>
                <a:lnTo>
                  <a:pt x="3588" y="1505"/>
                </a:lnTo>
                <a:lnTo>
                  <a:pt x="3552" y="1543"/>
                </a:lnTo>
                <a:lnTo>
                  <a:pt x="3552" y="1619"/>
                </a:lnTo>
                <a:lnTo>
                  <a:pt x="3622" y="1619"/>
                </a:lnTo>
                <a:lnTo>
                  <a:pt x="3691" y="1582"/>
                </a:lnTo>
                <a:lnTo>
                  <a:pt x="3759" y="1543"/>
                </a:lnTo>
                <a:lnTo>
                  <a:pt x="3864" y="1505"/>
                </a:lnTo>
                <a:lnTo>
                  <a:pt x="3932" y="1469"/>
                </a:lnTo>
                <a:lnTo>
                  <a:pt x="4001" y="1429"/>
                </a:lnTo>
                <a:lnTo>
                  <a:pt x="4070" y="1393"/>
                </a:lnTo>
                <a:lnTo>
                  <a:pt x="4104" y="1355"/>
                </a:lnTo>
                <a:lnTo>
                  <a:pt x="4174" y="1319"/>
                </a:lnTo>
                <a:lnTo>
                  <a:pt x="4174" y="1279"/>
                </a:lnTo>
                <a:lnTo>
                  <a:pt x="4207" y="1242"/>
                </a:lnTo>
                <a:lnTo>
                  <a:pt x="4207" y="1279"/>
                </a:lnTo>
                <a:lnTo>
                  <a:pt x="4244" y="1242"/>
                </a:lnTo>
                <a:lnTo>
                  <a:pt x="4311" y="1205"/>
                </a:lnTo>
                <a:lnTo>
                  <a:pt x="4311" y="1167"/>
                </a:lnTo>
                <a:lnTo>
                  <a:pt x="4311" y="1129"/>
                </a:lnTo>
                <a:lnTo>
                  <a:pt x="4311" y="1092"/>
                </a:lnTo>
                <a:lnTo>
                  <a:pt x="4311" y="1054"/>
                </a:lnTo>
                <a:lnTo>
                  <a:pt x="4311" y="978"/>
                </a:lnTo>
                <a:lnTo>
                  <a:pt x="4347" y="942"/>
                </a:lnTo>
                <a:lnTo>
                  <a:pt x="4381" y="904"/>
                </a:lnTo>
                <a:lnTo>
                  <a:pt x="4449" y="828"/>
                </a:lnTo>
                <a:lnTo>
                  <a:pt x="4484" y="790"/>
                </a:lnTo>
                <a:lnTo>
                  <a:pt x="4519" y="715"/>
                </a:lnTo>
                <a:lnTo>
                  <a:pt x="4519" y="678"/>
                </a:lnTo>
                <a:lnTo>
                  <a:pt x="4552" y="565"/>
                </a:lnTo>
                <a:lnTo>
                  <a:pt x="4587" y="527"/>
                </a:lnTo>
                <a:lnTo>
                  <a:pt x="4552" y="527"/>
                </a:lnTo>
                <a:lnTo>
                  <a:pt x="4484" y="527"/>
                </a:lnTo>
                <a:lnTo>
                  <a:pt x="4449" y="565"/>
                </a:lnTo>
                <a:lnTo>
                  <a:pt x="4414" y="565"/>
                </a:lnTo>
                <a:lnTo>
                  <a:pt x="4347" y="602"/>
                </a:lnTo>
                <a:lnTo>
                  <a:pt x="4311" y="640"/>
                </a:lnTo>
                <a:lnTo>
                  <a:pt x="4311" y="602"/>
                </a:lnTo>
                <a:lnTo>
                  <a:pt x="4277" y="565"/>
                </a:lnTo>
                <a:lnTo>
                  <a:pt x="4244" y="527"/>
                </a:lnTo>
                <a:lnTo>
                  <a:pt x="4207" y="527"/>
                </a:lnTo>
                <a:lnTo>
                  <a:pt x="4174" y="490"/>
                </a:lnTo>
                <a:lnTo>
                  <a:pt x="4139" y="452"/>
                </a:lnTo>
                <a:lnTo>
                  <a:pt x="4070" y="415"/>
                </a:lnTo>
                <a:lnTo>
                  <a:pt x="4035" y="377"/>
                </a:lnTo>
                <a:lnTo>
                  <a:pt x="4001" y="338"/>
                </a:lnTo>
                <a:lnTo>
                  <a:pt x="3967" y="264"/>
                </a:lnTo>
                <a:lnTo>
                  <a:pt x="3932" y="188"/>
                </a:lnTo>
                <a:lnTo>
                  <a:pt x="3897" y="114"/>
                </a:lnTo>
                <a:lnTo>
                  <a:pt x="3864" y="75"/>
                </a:lnTo>
                <a:lnTo>
                  <a:pt x="3795" y="38"/>
                </a:lnTo>
                <a:lnTo>
                  <a:pt x="3759" y="0"/>
                </a:lnTo>
                <a:lnTo>
                  <a:pt x="3691" y="0"/>
                </a:lnTo>
                <a:lnTo>
                  <a:pt x="3622" y="0"/>
                </a:lnTo>
                <a:lnTo>
                  <a:pt x="3588" y="0"/>
                </a:lnTo>
                <a:lnTo>
                  <a:pt x="3552" y="38"/>
                </a:lnTo>
                <a:lnTo>
                  <a:pt x="3518" y="38"/>
                </a:lnTo>
                <a:lnTo>
                  <a:pt x="3484" y="75"/>
                </a:lnTo>
                <a:lnTo>
                  <a:pt x="3518" y="150"/>
                </a:lnTo>
                <a:lnTo>
                  <a:pt x="3518" y="188"/>
                </a:lnTo>
                <a:lnTo>
                  <a:pt x="3484" y="226"/>
                </a:lnTo>
                <a:lnTo>
                  <a:pt x="3380" y="415"/>
                </a:lnTo>
                <a:lnTo>
                  <a:pt x="3311" y="415"/>
                </a:lnTo>
                <a:lnTo>
                  <a:pt x="3207" y="452"/>
                </a:lnTo>
                <a:lnTo>
                  <a:pt x="3140" y="452"/>
                </a:lnTo>
                <a:lnTo>
                  <a:pt x="3140" y="565"/>
                </a:lnTo>
                <a:lnTo>
                  <a:pt x="3173" y="602"/>
                </a:lnTo>
                <a:lnTo>
                  <a:pt x="3173" y="640"/>
                </a:lnTo>
                <a:lnTo>
                  <a:pt x="3207" y="678"/>
                </a:lnTo>
                <a:lnTo>
                  <a:pt x="3243" y="640"/>
                </a:lnTo>
                <a:lnTo>
                  <a:pt x="3311" y="640"/>
                </a:lnTo>
                <a:lnTo>
                  <a:pt x="3346" y="640"/>
                </a:lnTo>
                <a:lnTo>
                  <a:pt x="3415" y="715"/>
                </a:lnTo>
                <a:lnTo>
                  <a:pt x="3380" y="715"/>
                </a:lnTo>
                <a:lnTo>
                  <a:pt x="3311" y="715"/>
                </a:lnTo>
                <a:lnTo>
                  <a:pt x="3277" y="715"/>
                </a:lnTo>
                <a:lnTo>
                  <a:pt x="3243" y="753"/>
                </a:lnTo>
                <a:lnTo>
                  <a:pt x="3104" y="828"/>
                </a:lnTo>
                <a:lnTo>
                  <a:pt x="2932" y="942"/>
                </a:lnTo>
                <a:lnTo>
                  <a:pt x="2897" y="978"/>
                </a:lnTo>
                <a:lnTo>
                  <a:pt x="2828" y="978"/>
                </a:lnTo>
                <a:lnTo>
                  <a:pt x="2793" y="942"/>
                </a:lnTo>
                <a:lnTo>
                  <a:pt x="2760" y="904"/>
                </a:lnTo>
                <a:lnTo>
                  <a:pt x="2725" y="942"/>
                </a:lnTo>
                <a:lnTo>
                  <a:pt x="2691" y="978"/>
                </a:lnTo>
                <a:lnTo>
                  <a:pt x="2656" y="1017"/>
                </a:lnTo>
                <a:lnTo>
                  <a:pt x="2656" y="1054"/>
                </a:lnTo>
                <a:lnTo>
                  <a:pt x="2656" y="1167"/>
                </a:lnTo>
                <a:lnTo>
                  <a:pt x="2656" y="1205"/>
                </a:lnTo>
                <a:lnTo>
                  <a:pt x="2622" y="1242"/>
                </a:lnTo>
                <a:lnTo>
                  <a:pt x="2485" y="1242"/>
                </a:lnTo>
                <a:lnTo>
                  <a:pt x="2415" y="1242"/>
                </a:lnTo>
                <a:lnTo>
                  <a:pt x="2345" y="1319"/>
                </a:lnTo>
                <a:lnTo>
                  <a:pt x="2311" y="1319"/>
                </a:lnTo>
                <a:lnTo>
                  <a:pt x="2242" y="1319"/>
                </a:lnTo>
                <a:lnTo>
                  <a:pt x="2208" y="1319"/>
                </a:lnTo>
                <a:lnTo>
                  <a:pt x="2173" y="1319"/>
                </a:lnTo>
                <a:lnTo>
                  <a:pt x="2105" y="1319"/>
                </a:lnTo>
                <a:lnTo>
                  <a:pt x="2069" y="1319"/>
                </a:lnTo>
                <a:lnTo>
                  <a:pt x="2001" y="1279"/>
                </a:lnTo>
                <a:lnTo>
                  <a:pt x="1897" y="1242"/>
                </a:lnTo>
                <a:lnTo>
                  <a:pt x="1863" y="1205"/>
                </a:lnTo>
                <a:lnTo>
                  <a:pt x="1793" y="1205"/>
                </a:lnTo>
                <a:lnTo>
                  <a:pt x="1689" y="1205"/>
                </a:lnTo>
                <a:lnTo>
                  <a:pt x="1656" y="1205"/>
                </a:lnTo>
                <a:lnTo>
                  <a:pt x="1621" y="1167"/>
                </a:lnTo>
                <a:lnTo>
                  <a:pt x="1621" y="1129"/>
                </a:lnTo>
                <a:lnTo>
                  <a:pt x="1588" y="1129"/>
                </a:lnTo>
                <a:lnTo>
                  <a:pt x="1588" y="1092"/>
                </a:lnTo>
                <a:lnTo>
                  <a:pt x="1588" y="1054"/>
                </a:lnTo>
                <a:lnTo>
                  <a:pt x="1588" y="1017"/>
                </a:lnTo>
                <a:lnTo>
                  <a:pt x="1588" y="978"/>
                </a:lnTo>
                <a:lnTo>
                  <a:pt x="1518" y="978"/>
                </a:lnTo>
                <a:lnTo>
                  <a:pt x="1484" y="942"/>
                </a:lnTo>
                <a:lnTo>
                  <a:pt x="1414" y="904"/>
                </a:lnTo>
                <a:lnTo>
                  <a:pt x="1346" y="942"/>
                </a:lnTo>
                <a:lnTo>
                  <a:pt x="1311" y="942"/>
                </a:lnTo>
                <a:lnTo>
                  <a:pt x="1311" y="904"/>
                </a:lnTo>
                <a:lnTo>
                  <a:pt x="1277" y="865"/>
                </a:lnTo>
                <a:lnTo>
                  <a:pt x="1311" y="790"/>
                </a:lnTo>
                <a:lnTo>
                  <a:pt x="1311" y="715"/>
                </a:lnTo>
                <a:lnTo>
                  <a:pt x="1311" y="640"/>
                </a:lnTo>
                <a:lnTo>
                  <a:pt x="1277" y="640"/>
                </a:lnTo>
                <a:lnTo>
                  <a:pt x="1242" y="602"/>
                </a:lnTo>
                <a:lnTo>
                  <a:pt x="1104" y="490"/>
                </a:lnTo>
                <a:lnTo>
                  <a:pt x="1070" y="490"/>
                </a:lnTo>
                <a:lnTo>
                  <a:pt x="1001" y="490"/>
                </a:lnTo>
                <a:lnTo>
                  <a:pt x="932" y="490"/>
                </a:lnTo>
                <a:lnTo>
                  <a:pt x="932" y="527"/>
                </a:lnTo>
                <a:lnTo>
                  <a:pt x="932" y="565"/>
                </a:lnTo>
                <a:lnTo>
                  <a:pt x="932" y="602"/>
                </a:lnTo>
                <a:lnTo>
                  <a:pt x="863" y="602"/>
                </a:lnTo>
                <a:lnTo>
                  <a:pt x="829" y="640"/>
                </a:lnTo>
                <a:lnTo>
                  <a:pt x="794" y="678"/>
                </a:lnTo>
                <a:lnTo>
                  <a:pt x="759" y="678"/>
                </a:lnTo>
                <a:lnTo>
                  <a:pt x="726" y="678"/>
                </a:lnTo>
                <a:lnTo>
                  <a:pt x="689" y="715"/>
                </a:lnTo>
                <a:lnTo>
                  <a:pt x="656" y="828"/>
                </a:lnTo>
                <a:lnTo>
                  <a:pt x="656" y="865"/>
                </a:lnTo>
                <a:lnTo>
                  <a:pt x="656" y="904"/>
                </a:lnTo>
                <a:lnTo>
                  <a:pt x="622" y="904"/>
                </a:lnTo>
                <a:lnTo>
                  <a:pt x="552" y="904"/>
                </a:lnTo>
                <a:lnTo>
                  <a:pt x="484" y="942"/>
                </a:lnTo>
                <a:lnTo>
                  <a:pt x="518" y="1017"/>
                </a:lnTo>
                <a:lnTo>
                  <a:pt x="518" y="1129"/>
                </a:lnTo>
                <a:lnTo>
                  <a:pt x="518" y="1167"/>
                </a:lnTo>
                <a:lnTo>
                  <a:pt x="484" y="1205"/>
                </a:lnTo>
                <a:lnTo>
                  <a:pt x="449" y="1279"/>
                </a:lnTo>
                <a:lnTo>
                  <a:pt x="380" y="1393"/>
                </a:lnTo>
                <a:lnTo>
                  <a:pt x="346" y="1393"/>
                </a:lnTo>
                <a:lnTo>
                  <a:pt x="310" y="1429"/>
                </a:lnTo>
                <a:lnTo>
                  <a:pt x="242" y="1429"/>
                </a:lnTo>
                <a:lnTo>
                  <a:pt x="71" y="1469"/>
                </a:lnTo>
                <a:lnTo>
                  <a:pt x="34" y="1505"/>
                </a:lnTo>
                <a:lnTo>
                  <a:pt x="34" y="1543"/>
                </a:lnTo>
                <a:lnTo>
                  <a:pt x="0" y="1582"/>
                </a:lnTo>
                <a:lnTo>
                  <a:pt x="0" y="1619"/>
                </a:lnTo>
                <a:lnTo>
                  <a:pt x="34" y="1619"/>
                </a:lnTo>
                <a:lnTo>
                  <a:pt x="71" y="1657"/>
                </a:lnTo>
                <a:lnTo>
                  <a:pt x="71" y="1693"/>
                </a:lnTo>
                <a:lnTo>
                  <a:pt x="104" y="1693"/>
                </a:lnTo>
                <a:lnTo>
                  <a:pt x="104" y="1732"/>
                </a:lnTo>
                <a:lnTo>
                  <a:pt x="139" y="1770"/>
                </a:lnTo>
                <a:lnTo>
                  <a:pt x="104" y="1807"/>
                </a:lnTo>
                <a:lnTo>
                  <a:pt x="71" y="1920"/>
                </a:lnTo>
                <a:lnTo>
                  <a:pt x="104" y="1882"/>
                </a:lnTo>
              </a:path>
            </a:pathLst>
          </a:custGeom>
          <a:noFill/>
          <a:ln w="3600">
            <a:solidFill>
              <a:srgbClr val="000000"/>
            </a:solidFill>
            <a:round/>
            <a:headEnd/>
            <a:tailEnd/>
          </a:ln>
          <a:effectLst/>
        </p:spPr>
        <p:txBody>
          <a:bodyPr/>
          <a:lstStyle/>
          <a:p>
            <a:endParaRPr lang="es-ES_tradnl" sz="1633"/>
          </a:p>
        </p:txBody>
      </p:sp>
      <p:sp>
        <p:nvSpPr>
          <p:cNvPr id="11564" name="Freeform 300"/>
          <p:cNvSpPr>
            <a:spLocks noChangeArrowheads="1"/>
          </p:cNvSpPr>
          <p:nvPr/>
        </p:nvSpPr>
        <p:spPr bwMode="auto">
          <a:xfrm>
            <a:off x="4952521" y="2778053"/>
            <a:ext cx="46085" cy="48965"/>
          </a:xfrm>
          <a:custGeom>
            <a:avLst/>
            <a:gdLst/>
            <a:ahLst/>
            <a:cxnLst>
              <a:cxn ang="0">
                <a:pos x="138" y="0"/>
              </a:cxn>
              <a:cxn ang="0">
                <a:pos x="33" y="76"/>
              </a:cxn>
              <a:cxn ang="0">
                <a:pos x="0" y="76"/>
              </a:cxn>
              <a:cxn ang="0">
                <a:pos x="0" y="114"/>
              </a:cxn>
              <a:cxn ang="0">
                <a:pos x="0" y="150"/>
              </a:cxn>
              <a:cxn ang="0">
                <a:pos x="33" y="150"/>
              </a:cxn>
              <a:cxn ang="0">
                <a:pos x="70" y="150"/>
              </a:cxn>
              <a:cxn ang="0">
                <a:pos x="103" y="114"/>
              </a:cxn>
              <a:cxn ang="0">
                <a:pos x="138" y="76"/>
              </a:cxn>
              <a:cxn ang="0">
                <a:pos x="138" y="38"/>
              </a:cxn>
              <a:cxn ang="0">
                <a:pos x="138" y="0"/>
              </a:cxn>
            </a:cxnLst>
            <a:rect l="0" t="0" r="r" b="b"/>
            <a:pathLst>
              <a:path w="139" h="151">
                <a:moveTo>
                  <a:pt x="138" y="0"/>
                </a:moveTo>
                <a:lnTo>
                  <a:pt x="33" y="76"/>
                </a:lnTo>
                <a:lnTo>
                  <a:pt x="0" y="76"/>
                </a:lnTo>
                <a:lnTo>
                  <a:pt x="0" y="114"/>
                </a:lnTo>
                <a:lnTo>
                  <a:pt x="0" y="150"/>
                </a:lnTo>
                <a:lnTo>
                  <a:pt x="33" y="150"/>
                </a:lnTo>
                <a:lnTo>
                  <a:pt x="70" y="150"/>
                </a:lnTo>
                <a:lnTo>
                  <a:pt x="103" y="114"/>
                </a:lnTo>
                <a:lnTo>
                  <a:pt x="138" y="76"/>
                </a:lnTo>
                <a:lnTo>
                  <a:pt x="138" y="38"/>
                </a:lnTo>
                <a:lnTo>
                  <a:pt x="138" y="0"/>
                </a:lnTo>
              </a:path>
            </a:pathLst>
          </a:custGeom>
          <a:noFill/>
          <a:ln w="3600">
            <a:solidFill>
              <a:srgbClr val="000000"/>
            </a:solidFill>
            <a:round/>
            <a:headEnd/>
            <a:tailEnd/>
          </a:ln>
          <a:effectLst/>
        </p:spPr>
        <p:txBody>
          <a:bodyPr/>
          <a:lstStyle/>
          <a:p>
            <a:endParaRPr lang="es-ES_tradnl" sz="1633"/>
          </a:p>
        </p:txBody>
      </p:sp>
      <p:sp>
        <p:nvSpPr>
          <p:cNvPr id="11565" name="Freeform 301"/>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6" name="Freeform 302"/>
          <p:cNvSpPr>
            <a:spLocks noChangeArrowheads="1"/>
          </p:cNvSpPr>
          <p:nvPr/>
        </p:nvSpPr>
        <p:spPr bwMode="auto">
          <a:xfrm>
            <a:off x="4457109" y="1672017"/>
            <a:ext cx="754639" cy="357157"/>
          </a:xfrm>
          <a:custGeom>
            <a:avLst/>
            <a:gdLst/>
            <a:ahLst/>
            <a:cxnLst>
              <a:cxn ang="0">
                <a:pos x="0" y="228"/>
              </a:cxn>
              <a:cxn ang="0">
                <a:pos x="104" y="151"/>
              </a:cxn>
              <a:cxn ang="0">
                <a:pos x="173" y="114"/>
              </a:cxn>
              <a:cxn ang="0">
                <a:pos x="310" y="76"/>
              </a:cxn>
              <a:cxn ang="0">
                <a:pos x="518" y="114"/>
              </a:cxn>
              <a:cxn ang="0">
                <a:pos x="586" y="151"/>
              </a:cxn>
              <a:cxn ang="0">
                <a:pos x="726" y="114"/>
              </a:cxn>
              <a:cxn ang="0">
                <a:pos x="794" y="76"/>
              </a:cxn>
              <a:cxn ang="0">
                <a:pos x="829" y="39"/>
              </a:cxn>
              <a:cxn ang="0">
                <a:pos x="966" y="39"/>
              </a:cxn>
              <a:cxn ang="0">
                <a:pos x="1001" y="76"/>
              </a:cxn>
              <a:cxn ang="0">
                <a:pos x="1035" y="114"/>
              </a:cxn>
              <a:cxn ang="0">
                <a:pos x="1138" y="151"/>
              </a:cxn>
              <a:cxn ang="0">
                <a:pos x="1414" y="189"/>
              </a:cxn>
              <a:cxn ang="0">
                <a:pos x="1552" y="228"/>
              </a:cxn>
              <a:cxn ang="0">
                <a:pos x="1656" y="264"/>
              </a:cxn>
              <a:cxn ang="0">
                <a:pos x="1689" y="228"/>
              </a:cxn>
              <a:cxn ang="0">
                <a:pos x="1793" y="264"/>
              </a:cxn>
              <a:cxn ang="0">
                <a:pos x="1863" y="189"/>
              </a:cxn>
              <a:cxn ang="0">
                <a:pos x="1897" y="189"/>
              </a:cxn>
              <a:cxn ang="0">
                <a:pos x="2036" y="228"/>
              </a:cxn>
              <a:cxn ang="0">
                <a:pos x="2069" y="378"/>
              </a:cxn>
              <a:cxn ang="0">
                <a:pos x="2105" y="452"/>
              </a:cxn>
              <a:cxn ang="0">
                <a:pos x="2208" y="415"/>
              </a:cxn>
              <a:cxn ang="0">
                <a:pos x="2311" y="491"/>
              </a:cxn>
              <a:cxn ang="0">
                <a:pos x="2208" y="491"/>
              </a:cxn>
              <a:cxn ang="0">
                <a:pos x="2139" y="528"/>
              </a:cxn>
              <a:cxn ang="0">
                <a:pos x="1829" y="716"/>
              </a:cxn>
              <a:cxn ang="0">
                <a:pos x="1726" y="753"/>
              </a:cxn>
              <a:cxn ang="0">
                <a:pos x="1656" y="679"/>
              </a:cxn>
              <a:cxn ang="0">
                <a:pos x="1588" y="753"/>
              </a:cxn>
              <a:cxn ang="0">
                <a:pos x="1552" y="829"/>
              </a:cxn>
              <a:cxn ang="0">
                <a:pos x="1552" y="979"/>
              </a:cxn>
              <a:cxn ang="0">
                <a:pos x="1381" y="1017"/>
              </a:cxn>
              <a:cxn ang="0">
                <a:pos x="1241" y="1093"/>
              </a:cxn>
              <a:cxn ang="0">
                <a:pos x="1138" y="1093"/>
              </a:cxn>
              <a:cxn ang="0">
                <a:pos x="1070" y="1093"/>
              </a:cxn>
              <a:cxn ang="0">
                <a:pos x="966" y="1093"/>
              </a:cxn>
              <a:cxn ang="0">
                <a:pos x="794" y="1017"/>
              </a:cxn>
              <a:cxn ang="0">
                <a:pos x="689" y="979"/>
              </a:cxn>
              <a:cxn ang="0">
                <a:pos x="552" y="979"/>
              </a:cxn>
              <a:cxn ang="0">
                <a:pos x="518" y="904"/>
              </a:cxn>
              <a:cxn ang="0">
                <a:pos x="484" y="867"/>
              </a:cxn>
              <a:cxn ang="0">
                <a:pos x="484" y="793"/>
              </a:cxn>
              <a:cxn ang="0">
                <a:pos x="415" y="753"/>
              </a:cxn>
              <a:cxn ang="0">
                <a:pos x="310" y="679"/>
              </a:cxn>
              <a:cxn ang="0">
                <a:pos x="208" y="716"/>
              </a:cxn>
              <a:cxn ang="0">
                <a:pos x="173" y="641"/>
              </a:cxn>
              <a:cxn ang="0">
                <a:pos x="208" y="491"/>
              </a:cxn>
              <a:cxn ang="0">
                <a:pos x="173" y="415"/>
              </a:cxn>
              <a:cxn ang="0">
                <a:pos x="70" y="302"/>
              </a:cxn>
            </a:cxnLst>
            <a:rect l="0" t="0" r="r" b="b"/>
            <a:pathLst>
              <a:path w="2312" h="1094">
                <a:moveTo>
                  <a:pt x="0" y="264"/>
                </a:moveTo>
                <a:lnTo>
                  <a:pt x="0" y="228"/>
                </a:lnTo>
                <a:lnTo>
                  <a:pt x="34" y="228"/>
                </a:lnTo>
                <a:lnTo>
                  <a:pt x="104" y="151"/>
                </a:lnTo>
                <a:lnTo>
                  <a:pt x="139" y="151"/>
                </a:lnTo>
                <a:lnTo>
                  <a:pt x="173" y="114"/>
                </a:lnTo>
                <a:lnTo>
                  <a:pt x="277" y="114"/>
                </a:lnTo>
                <a:lnTo>
                  <a:pt x="310" y="76"/>
                </a:lnTo>
                <a:lnTo>
                  <a:pt x="380" y="76"/>
                </a:lnTo>
                <a:lnTo>
                  <a:pt x="518" y="114"/>
                </a:lnTo>
                <a:lnTo>
                  <a:pt x="552" y="151"/>
                </a:lnTo>
                <a:lnTo>
                  <a:pt x="586" y="151"/>
                </a:lnTo>
                <a:lnTo>
                  <a:pt x="655" y="151"/>
                </a:lnTo>
                <a:lnTo>
                  <a:pt x="726" y="114"/>
                </a:lnTo>
                <a:lnTo>
                  <a:pt x="759" y="114"/>
                </a:lnTo>
                <a:lnTo>
                  <a:pt x="794" y="76"/>
                </a:lnTo>
                <a:lnTo>
                  <a:pt x="794" y="39"/>
                </a:lnTo>
                <a:lnTo>
                  <a:pt x="829" y="39"/>
                </a:lnTo>
                <a:lnTo>
                  <a:pt x="897" y="0"/>
                </a:lnTo>
                <a:lnTo>
                  <a:pt x="966" y="39"/>
                </a:lnTo>
                <a:lnTo>
                  <a:pt x="1001" y="39"/>
                </a:lnTo>
                <a:lnTo>
                  <a:pt x="1001" y="76"/>
                </a:lnTo>
                <a:lnTo>
                  <a:pt x="1035" y="76"/>
                </a:lnTo>
                <a:lnTo>
                  <a:pt x="1035" y="114"/>
                </a:lnTo>
                <a:lnTo>
                  <a:pt x="1070" y="151"/>
                </a:lnTo>
                <a:lnTo>
                  <a:pt x="1138" y="151"/>
                </a:lnTo>
                <a:lnTo>
                  <a:pt x="1277" y="151"/>
                </a:lnTo>
                <a:lnTo>
                  <a:pt x="1414" y="189"/>
                </a:lnTo>
                <a:lnTo>
                  <a:pt x="1484" y="228"/>
                </a:lnTo>
                <a:lnTo>
                  <a:pt x="1552" y="228"/>
                </a:lnTo>
                <a:lnTo>
                  <a:pt x="1621" y="264"/>
                </a:lnTo>
                <a:lnTo>
                  <a:pt x="1656" y="264"/>
                </a:lnTo>
                <a:lnTo>
                  <a:pt x="1656" y="228"/>
                </a:lnTo>
                <a:lnTo>
                  <a:pt x="1689" y="228"/>
                </a:lnTo>
                <a:lnTo>
                  <a:pt x="1759" y="228"/>
                </a:lnTo>
                <a:lnTo>
                  <a:pt x="1793" y="264"/>
                </a:lnTo>
                <a:lnTo>
                  <a:pt x="1829" y="228"/>
                </a:lnTo>
                <a:lnTo>
                  <a:pt x="1863" y="189"/>
                </a:lnTo>
                <a:lnTo>
                  <a:pt x="1863" y="151"/>
                </a:lnTo>
                <a:lnTo>
                  <a:pt x="1897" y="189"/>
                </a:lnTo>
                <a:lnTo>
                  <a:pt x="1967" y="228"/>
                </a:lnTo>
                <a:lnTo>
                  <a:pt x="2036" y="228"/>
                </a:lnTo>
                <a:lnTo>
                  <a:pt x="2036" y="339"/>
                </a:lnTo>
                <a:lnTo>
                  <a:pt x="2069" y="378"/>
                </a:lnTo>
                <a:lnTo>
                  <a:pt x="2069" y="415"/>
                </a:lnTo>
                <a:lnTo>
                  <a:pt x="2105" y="452"/>
                </a:lnTo>
                <a:lnTo>
                  <a:pt x="2139" y="415"/>
                </a:lnTo>
                <a:lnTo>
                  <a:pt x="2208" y="415"/>
                </a:lnTo>
                <a:lnTo>
                  <a:pt x="2242" y="415"/>
                </a:lnTo>
                <a:lnTo>
                  <a:pt x="2311" y="491"/>
                </a:lnTo>
                <a:lnTo>
                  <a:pt x="2276" y="491"/>
                </a:lnTo>
                <a:lnTo>
                  <a:pt x="2208" y="491"/>
                </a:lnTo>
                <a:lnTo>
                  <a:pt x="2173" y="491"/>
                </a:lnTo>
                <a:lnTo>
                  <a:pt x="2139" y="528"/>
                </a:lnTo>
                <a:lnTo>
                  <a:pt x="2001" y="602"/>
                </a:lnTo>
                <a:lnTo>
                  <a:pt x="1829" y="716"/>
                </a:lnTo>
                <a:lnTo>
                  <a:pt x="1793" y="753"/>
                </a:lnTo>
                <a:lnTo>
                  <a:pt x="1726" y="753"/>
                </a:lnTo>
                <a:lnTo>
                  <a:pt x="1689" y="716"/>
                </a:lnTo>
                <a:lnTo>
                  <a:pt x="1656" y="679"/>
                </a:lnTo>
                <a:lnTo>
                  <a:pt x="1621" y="716"/>
                </a:lnTo>
                <a:lnTo>
                  <a:pt x="1588" y="753"/>
                </a:lnTo>
                <a:lnTo>
                  <a:pt x="1552" y="793"/>
                </a:lnTo>
                <a:lnTo>
                  <a:pt x="1552" y="829"/>
                </a:lnTo>
                <a:lnTo>
                  <a:pt x="1552" y="943"/>
                </a:lnTo>
                <a:lnTo>
                  <a:pt x="1552" y="979"/>
                </a:lnTo>
                <a:lnTo>
                  <a:pt x="1518" y="1017"/>
                </a:lnTo>
                <a:lnTo>
                  <a:pt x="1381" y="1017"/>
                </a:lnTo>
                <a:lnTo>
                  <a:pt x="1311" y="1017"/>
                </a:lnTo>
                <a:lnTo>
                  <a:pt x="1241" y="1093"/>
                </a:lnTo>
                <a:lnTo>
                  <a:pt x="1208" y="1093"/>
                </a:lnTo>
                <a:lnTo>
                  <a:pt x="1138" y="1093"/>
                </a:lnTo>
                <a:lnTo>
                  <a:pt x="1104" y="1093"/>
                </a:lnTo>
                <a:lnTo>
                  <a:pt x="1070" y="1093"/>
                </a:lnTo>
                <a:lnTo>
                  <a:pt x="1001" y="1093"/>
                </a:lnTo>
                <a:lnTo>
                  <a:pt x="966" y="1093"/>
                </a:lnTo>
                <a:lnTo>
                  <a:pt x="897" y="1054"/>
                </a:lnTo>
                <a:lnTo>
                  <a:pt x="794" y="1017"/>
                </a:lnTo>
                <a:lnTo>
                  <a:pt x="759" y="979"/>
                </a:lnTo>
                <a:lnTo>
                  <a:pt x="689" y="979"/>
                </a:lnTo>
                <a:lnTo>
                  <a:pt x="586" y="979"/>
                </a:lnTo>
                <a:lnTo>
                  <a:pt x="552" y="979"/>
                </a:lnTo>
                <a:lnTo>
                  <a:pt x="518" y="943"/>
                </a:lnTo>
                <a:lnTo>
                  <a:pt x="518" y="904"/>
                </a:lnTo>
                <a:lnTo>
                  <a:pt x="484" y="904"/>
                </a:lnTo>
                <a:lnTo>
                  <a:pt x="484" y="867"/>
                </a:lnTo>
                <a:lnTo>
                  <a:pt x="484" y="829"/>
                </a:lnTo>
                <a:lnTo>
                  <a:pt x="484" y="793"/>
                </a:lnTo>
                <a:lnTo>
                  <a:pt x="484" y="753"/>
                </a:lnTo>
                <a:lnTo>
                  <a:pt x="415" y="753"/>
                </a:lnTo>
                <a:lnTo>
                  <a:pt x="380" y="716"/>
                </a:lnTo>
                <a:lnTo>
                  <a:pt x="310" y="679"/>
                </a:lnTo>
                <a:lnTo>
                  <a:pt x="242" y="716"/>
                </a:lnTo>
                <a:lnTo>
                  <a:pt x="208" y="716"/>
                </a:lnTo>
                <a:lnTo>
                  <a:pt x="208" y="679"/>
                </a:lnTo>
                <a:lnTo>
                  <a:pt x="173" y="641"/>
                </a:lnTo>
                <a:lnTo>
                  <a:pt x="208" y="565"/>
                </a:lnTo>
                <a:lnTo>
                  <a:pt x="208" y="491"/>
                </a:lnTo>
                <a:lnTo>
                  <a:pt x="208" y="415"/>
                </a:lnTo>
                <a:lnTo>
                  <a:pt x="173" y="415"/>
                </a:lnTo>
                <a:lnTo>
                  <a:pt x="139" y="378"/>
                </a:lnTo>
                <a:lnTo>
                  <a:pt x="70" y="302"/>
                </a:lnTo>
                <a:lnTo>
                  <a:pt x="0" y="264"/>
                </a:lnTo>
              </a:path>
            </a:pathLst>
          </a:custGeom>
          <a:noFill/>
          <a:ln w="3600">
            <a:solidFill>
              <a:srgbClr val="000000"/>
            </a:solidFill>
            <a:round/>
            <a:headEnd/>
            <a:tailEnd/>
          </a:ln>
          <a:effectLst/>
        </p:spPr>
        <p:txBody>
          <a:bodyPr/>
          <a:lstStyle/>
          <a:p>
            <a:endParaRPr lang="es-ES_tradnl" sz="1633"/>
          </a:p>
        </p:txBody>
      </p:sp>
      <p:sp>
        <p:nvSpPr>
          <p:cNvPr id="11567" name="Freeform 303"/>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68" name="Freeform 304"/>
          <p:cNvSpPr>
            <a:spLocks noChangeArrowheads="1"/>
          </p:cNvSpPr>
          <p:nvPr/>
        </p:nvSpPr>
        <p:spPr bwMode="auto">
          <a:xfrm>
            <a:off x="5324082" y="2003251"/>
            <a:ext cx="146895" cy="172818"/>
          </a:xfrm>
          <a:custGeom>
            <a:avLst/>
            <a:gdLst/>
            <a:ahLst/>
            <a:cxnLst>
              <a:cxn ang="0">
                <a:pos x="310" y="451"/>
              </a:cxn>
              <a:cxn ang="0">
                <a:pos x="242" y="490"/>
              </a:cxn>
              <a:cxn ang="0">
                <a:pos x="207" y="527"/>
              </a:cxn>
              <a:cxn ang="0">
                <a:pos x="173" y="527"/>
              </a:cxn>
              <a:cxn ang="0">
                <a:pos x="173" y="490"/>
              </a:cxn>
              <a:cxn ang="0">
                <a:pos x="104" y="527"/>
              </a:cxn>
              <a:cxn ang="0">
                <a:pos x="70" y="527"/>
              </a:cxn>
              <a:cxn ang="0">
                <a:pos x="70" y="490"/>
              </a:cxn>
              <a:cxn ang="0">
                <a:pos x="35" y="490"/>
              </a:cxn>
              <a:cxn ang="0">
                <a:pos x="35" y="451"/>
              </a:cxn>
              <a:cxn ang="0">
                <a:pos x="70" y="415"/>
              </a:cxn>
              <a:cxn ang="0">
                <a:pos x="70" y="377"/>
              </a:cxn>
              <a:cxn ang="0">
                <a:pos x="70" y="338"/>
              </a:cxn>
              <a:cxn ang="0">
                <a:pos x="35" y="301"/>
              </a:cxn>
              <a:cxn ang="0">
                <a:pos x="0" y="301"/>
              </a:cxn>
              <a:cxn ang="0">
                <a:pos x="104" y="263"/>
              </a:cxn>
              <a:cxn ang="0">
                <a:pos x="173" y="227"/>
              </a:cxn>
              <a:cxn ang="0">
                <a:pos x="242" y="187"/>
              </a:cxn>
              <a:cxn ang="0">
                <a:pos x="310" y="150"/>
              </a:cxn>
              <a:cxn ang="0">
                <a:pos x="345" y="113"/>
              </a:cxn>
              <a:cxn ang="0">
                <a:pos x="415" y="76"/>
              </a:cxn>
              <a:cxn ang="0">
                <a:pos x="415" y="37"/>
              </a:cxn>
              <a:cxn ang="0">
                <a:pos x="449" y="0"/>
              </a:cxn>
              <a:cxn ang="0">
                <a:pos x="449" y="37"/>
              </a:cxn>
              <a:cxn ang="0">
                <a:pos x="415" y="76"/>
              </a:cxn>
              <a:cxn ang="0">
                <a:pos x="415" y="150"/>
              </a:cxn>
              <a:cxn ang="0">
                <a:pos x="380" y="150"/>
              </a:cxn>
              <a:cxn ang="0">
                <a:pos x="380" y="187"/>
              </a:cxn>
              <a:cxn ang="0">
                <a:pos x="310" y="263"/>
              </a:cxn>
              <a:cxn ang="0">
                <a:pos x="276" y="301"/>
              </a:cxn>
              <a:cxn ang="0">
                <a:pos x="242" y="338"/>
              </a:cxn>
              <a:cxn ang="0">
                <a:pos x="276" y="377"/>
              </a:cxn>
              <a:cxn ang="0">
                <a:pos x="276" y="415"/>
              </a:cxn>
              <a:cxn ang="0">
                <a:pos x="310" y="451"/>
              </a:cxn>
            </a:cxnLst>
            <a:rect l="0" t="0" r="r" b="b"/>
            <a:pathLst>
              <a:path w="450" h="528">
                <a:moveTo>
                  <a:pt x="310" y="451"/>
                </a:moveTo>
                <a:lnTo>
                  <a:pt x="242" y="490"/>
                </a:lnTo>
                <a:lnTo>
                  <a:pt x="207" y="527"/>
                </a:lnTo>
                <a:lnTo>
                  <a:pt x="173" y="527"/>
                </a:lnTo>
                <a:lnTo>
                  <a:pt x="173" y="490"/>
                </a:lnTo>
                <a:lnTo>
                  <a:pt x="104" y="527"/>
                </a:lnTo>
                <a:lnTo>
                  <a:pt x="70" y="527"/>
                </a:lnTo>
                <a:lnTo>
                  <a:pt x="70" y="490"/>
                </a:lnTo>
                <a:lnTo>
                  <a:pt x="35" y="490"/>
                </a:lnTo>
                <a:lnTo>
                  <a:pt x="35" y="451"/>
                </a:lnTo>
                <a:lnTo>
                  <a:pt x="70" y="415"/>
                </a:lnTo>
                <a:lnTo>
                  <a:pt x="70" y="377"/>
                </a:lnTo>
                <a:lnTo>
                  <a:pt x="70" y="338"/>
                </a:lnTo>
                <a:lnTo>
                  <a:pt x="35" y="301"/>
                </a:lnTo>
                <a:lnTo>
                  <a:pt x="0" y="301"/>
                </a:lnTo>
                <a:lnTo>
                  <a:pt x="104" y="263"/>
                </a:lnTo>
                <a:lnTo>
                  <a:pt x="173" y="227"/>
                </a:lnTo>
                <a:lnTo>
                  <a:pt x="242" y="187"/>
                </a:lnTo>
                <a:lnTo>
                  <a:pt x="310" y="150"/>
                </a:lnTo>
                <a:lnTo>
                  <a:pt x="345" y="113"/>
                </a:lnTo>
                <a:lnTo>
                  <a:pt x="415" y="76"/>
                </a:lnTo>
                <a:lnTo>
                  <a:pt x="415" y="37"/>
                </a:lnTo>
                <a:lnTo>
                  <a:pt x="449" y="0"/>
                </a:lnTo>
                <a:lnTo>
                  <a:pt x="449" y="37"/>
                </a:lnTo>
                <a:lnTo>
                  <a:pt x="415" y="76"/>
                </a:lnTo>
                <a:lnTo>
                  <a:pt x="415" y="150"/>
                </a:lnTo>
                <a:lnTo>
                  <a:pt x="380" y="150"/>
                </a:lnTo>
                <a:lnTo>
                  <a:pt x="380" y="187"/>
                </a:lnTo>
                <a:lnTo>
                  <a:pt x="310" y="263"/>
                </a:lnTo>
                <a:lnTo>
                  <a:pt x="276" y="301"/>
                </a:lnTo>
                <a:lnTo>
                  <a:pt x="242" y="338"/>
                </a:lnTo>
                <a:lnTo>
                  <a:pt x="276" y="377"/>
                </a:lnTo>
                <a:lnTo>
                  <a:pt x="276" y="415"/>
                </a:lnTo>
                <a:lnTo>
                  <a:pt x="310" y="451"/>
                </a:lnTo>
              </a:path>
            </a:pathLst>
          </a:custGeom>
          <a:noFill/>
          <a:ln w="3600">
            <a:solidFill>
              <a:srgbClr val="000000"/>
            </a:solidFill>
            <a:round/>
            <a:headEnd/>
            <a:tailEnd/>
          </a:ln>
          <a:effectLst/>
        </p:spPr>
        <p:txBody>
          <a:bodyPr/>
          <a:lstStyle/>
          <a:p>
            <a:endParaRPr lang="es-ES_tradnl" sz="1633"/>
          </a:p>
        </p:txBody>
      </p:sp>
      <p:sp>
        <p:nvSpPr>
          <p:cNvPr id="11569" name="Freeform 305"/>
          <p:cNvSpPr>
            <a:spLocks noChangeArrowheads="1"/>
          </p:cNvSpPr>
          <p:nvPr/>
        </p:nvSpPr>
        <p:spPr bwMode="auto">
          <a:xfrm>
            <a:off x="5358645" y="2151588"/>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0" name="Freeform 306"/>
          <p:cNvSpPr>
            <a:spLocks noChangeArrowheads="1"/>
          </p:cNvSpPr>
          <p:nvPr/>
        </p:nvSpPr>
        <p:spPr bwMode="auto">
          <a:xfrm>
            <a:off x="5357331" y="2141679"/>
            <a:ext cx="90729" cy="148336"/>
          </a:xfrm>
          <a:custGeom>
            <a:avLst/>
            <a:gdLst/>
            <a:ahLst/>
            <a:cxnLst>
              <a:cxn ang="0">
                <a:pos x="207" y="0"/>
              </a:cxn>
              <a:cxn ang="0">
                <a:pos x="241" y="150"/>
              </a:cxn>
              <a:cxn ang="0">
                <a:pos x="276" y="188"/>
              </a:cxn>
              <a:cxn ang="0">
                <a:pos x="276" y="264"/>
              </a:cxn>
              <a:cxn ang="0">
                <a:pos x="276" y="338"/>
              </a:cxn>
              <a:cxn ang="0">
                <a:pos x="241" y="377"/>
              </a:cxn>
              <a:cxn ang="0">
                <a:pos x="207" y="377"/>
              </a:cxn>
              <a:cxn ang="0">
                <a:pos x="207" y="415"/>
              </a:cxn>
              <a:cxn ang="0">
                <a:pos x="172" y="451"/>
              </a:cxn>
              <a:cxn ang="0">
                <a:pos x="138" y="415"/>
              </a:cxn>
              <a:cxn ang="0">
                <a:pos x="103" y="415"/>
              </a:cxn>
              <a:cxn ang="0">
                <a:pos x="103" y="451"/>
              </a:cxn>
              <a:cxn ang="0">
                <a:pos x="33" y="451"/>
              </a:cxn>
              <a:cxn ang="0">
                <a:pos x="33" y="377"/>
              </a:cxn>
              <a:cxn ang="0">
                <a:pos x="70" y="301"/>
              </a:cxn>
              <a:cxn ang="0">
                <a:pos x="33" y="227"/>
              </a:cxn>
              <a:cxn ang="0">
                <a:pos x="0" y="150"/>
              </a:cxn>
              <a:cxn ang="0">
                <a:pos x="33" y="150"/>
              </a:cxn>
              <a:cxn ang="0">
                <a:pos x="70" y="150"/>
              </a:cxn>
              <a:cxn ang="0">
                <a:pos x="103" y="114"/>
              </a:cxn>
              <a:cxn ang="0">
                <a:pos x="70" y="76"/>
              </a:cxn>
              <a:cxn ang="0">
                <a:pos x="138" y="38"/>
              </a:cxn>
              <a:cxn ang="0">
                <a:pos x="207" y="0"/>
              </a:cxn>
            </a:cxnLst>
            <a:rect l="0" t="0" r="r" b="b"/>
            <a:pathLst>
              <a:path w="277" h="452">
                <a:moveTo>
                  <a:pt x="207" y="0"/>
                </a:moveTo>
                <a:lnTo>
                  <a:pt x="241" y="150"/>
                </a:lnTo>
                <a:lnTo>
                  <a:pt x="276" y="188"/>
                </a:lnTo>
                <a:lnTo>
                  <a:pt x="276" y="264"/>
                </a:lnTo>
                <a:lnTo>
                  <a:pt x="276" y="338"/>
                </a:lnTo>
                <a:lnTo>
                  <a:pt x="241" y="377"/>
                </a:lnTo>
                <a:lnTo>
                  <a:pt x="207" y="377"/>
                </a:lnTo>
                <a:lnTo>
                  <a:pt x="207" y="415"/>
                </a:lnTo>
                <a:lnTo>
                  <a:pt x="172" y="451"/>
                </a:lnTo>
                <a:lnTo>
                  <a:pt x="138" y="415"/>
                </a:lnTo>
                <a:lnTo>
                  <a:pt x="103" y="415"/>
                </a:lnTo>
                <a:lnTo>
                  <a:pt x="103" y="451"/>
                </a:lnTo>
                <a:lnTo>
                  <a:pt x="33" y="451"/>
                </a:lnTo>
                <a:lnTo>
                  <a:pt x="33" y="377"/>
                </a:lnTo>
                <a:lnTo>
                  <a:pt x="70" y="301"/>
                </a:lnTo>
                <a:lnTo>
                  <a:pt x="33" y="227"/>
                </a:lnTo>
                <a:lnTo>
                  <a:pt x="0" y="150"/>
                </a:lnTo>
                <a:lnTo>
                  <a:pt x="33" y="150"/>
                </a:lnTo>
                <a:lnTo>
                  <a:pt x="70" y="150"/>
                </a:lnTo>
                <a:lnTo>
                  <a:pt x="103" y="114"/>
                </a:lnTo>
                <a:lnTo>
                  <a:pt x="70" y="76"/>
                </a:lnTo>
                <a:lnTo>
                  <a:pt x="138" y="38"/>
                </a:lnTo>
                <a:lnTo>
                  <a:pt x="207" y="0"/>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571" name="Freeform 307"/>
          <p:cNvSpPr>
            <a:spLocks noChangeArrowheads="1"/>
          </p:cNvSpPr>
          <p:nvPr/>
        </p:nvSpPr>
        <p:spPr bwMode="auto">
          <a:xfrm>
            <a:off x="5447935" y="1905323"/>
            <a:ext cx="417644" cy="504053"/>
          </a:xfrm>
          <a:custGeom>
            <a:avLst/>
            <a:gdLst/>
            <a:ahLst/>
            <a:cxnLst>
              <a:cxn ang="0">
                <a:pos x="930" y="113"/>
              </a:cxn>
              <a:cxn ang="0">
                <a:pos x="897" y="227"/>
              </a:cxn>
              <a:cxn ang="0">
                <a:pos x="861" y="263"/>
              </a:cxn>
              <a:cxn ang="0">
                <a:pos x="793" y="337"/>
              </a:cxn>
              <a:cxn ang="0">
                <a:pos x="861" y="413"/>
              </a:cxn>
              <a:cxn ang="0">
                <a:pos x="861" y="301"/>
              </a:cxn>
              <a:cxn ang="0">
                <a:pos x="930" y="337"/>
              </a:cxn>
              <a:cxn ang="0">
                <a:pos x="1069" y="337"/>
              </a:cxn>
              <a:cxn ang="0">
                <a:pos x="1172" y="263"/>
              </a:cxn>
              <a:cxn ang="0">
                <a:pos x="1276" y="227"/>
              </a:cxn>
              <a:cxn ang="0">
                <a:pos x="1208" y="150"/>
              </a:cxn>
              <a:cxn ang="0">
                <a:pos x="1137" y="150"/>
              </a:cxn>
              <a:cxn ang="0">
                <a:pos x="1000" y="0"/>
              </a:cxn>
              <a:cxn ang="0">
                <a:pos x="897" y="0"/>
              </a:cxn>
              <a:cxn ang="0">
                <a:pos x="897" y="527"/>
              </a:cxn>
              <a:cxn ang="0">
                <a:pos x="828" y="489"/>
              </a:cxn>
              <a:cxn ang="0">
                <a:pos x="828" y="640"/>
              </a:cxn>
              <a:cxn ang="0">
                <a:pos x="724" y="790"/>
              </a:cxn>
              <a:cxn ang="0">
                <a:pos x="621" y="865"/>
              </a:cxn>
              <a:cxn ang="0">
                <a:pos x="586" y="828"/>
              </a:cxn>
              <a:cxn ang="0">
                <a:pos x="551" y="941"/>
              </a:cxn>
              <a:cxn ang="0">
                <a:pos x="517" y="1053"/>
              </a:cxn>
              <a:cxn ang="0">
                <a:pos x="379" y="1091"/>
              </a:cxn>
              <a:cxn ang="0">
                <a:pos x="207" y="1167"/>
              </a:cxn>
              <a:cxn ang="0">
                <a:pos x="104" y="1280"/>
              </a:cxn>
              <a:cxn ang="0">
                <a:pos x="242" y="1241"/>
              </a:cxn>
              <a:cxn ang="0">
                <a:pos x="379" y="1204"/>
              </a:cxn>
              <a:cxn ang="0">
                <a:pos x="482" y="1204"/>
              </a:cxn>
              <a:cxn ang="0">
                <a:pos x="482" y="1318"/>
              </a:cxn>
              <a:cxn ang="0">
                <a:pos x="551" y="1241"/>
              </a:cxn>
              <a:cxn ang="0">
                <a:pos x="586" y="1129"/>
              </a:cxn>
              <a:cxn ang="0">
                <a:pos x="655" y="1129"/>
              </a:cxn>
              <a:cxn ang="0">
                <a:pos x="724" y="1167"/>
              </a:cxn>
              <a:cxn ang="0">
                <a:pos x="793" y="1053"/>
              </a:cxn>
              <a:cxn ang="0">
                <a:pos x="793" y="1091"/>
              </a:cxn>
              <a:cxn ang="0">
                <a:pos x="861" y="1129"/>
              </a:cxn>
              <a:cxn ang="0">
                <a:pos x="861" y="903"/>
              </a:cxn>
              <a:cxn ang="0">
                <a:pos x="965" y="790"/>
              </a:cxn>
              <a:cxn ang="0">
                <a:pos x="1000" y="678"/>
              </a:cxn>
              <a:cxn ang="0">
                <a:pos x="930" y="564"/>
              </a:cxn>
              <a:cxn ang="0">
                <a:pos x="930" y="451"/>
              </a:cxn>
              <a:cxn ang="0">
                <a:pos x="345" y="1280"/>
              </a:cxn>
              <a:cxn ang="0">
                <a:pos x="242" y="1355"/>
              </a:cxn>
              <a:cxn ang="0">
                <a:pos x="309" y="1430"/>
              </a:cxn>
              <a:cxn ang="0">
                <a:pos x="379" y="1355"/>
              </a:cxn>
              <a:cxn ang="0">
                <a:pos x="413" y="1280"/>
              </a:cxn>
              <a:cxn ang="0">
                <a:pos x="345" y="1280"/>
              </a:cxn>
              <a:cxn ang="0">
                <a:pos x="34" y="1430"/>
              </a:cxn>
              <a:cxn ang="0">
                <a:pos x="104" y="1430"/>
              </a:cxn>
              <a:cxn ang="0">
                <a:pos x="138" y="1542"/>
              </a:cxn>
              <a:cxn ang="0">
                <a:pos x="207" y="1468"/>
              </a:cxn>
              <a:cxn ang="0">
                <a:pos x="172" y="1355"/>
              </a:cxn>
              <a:cxn ang="0">
                <a:pos x="69" y="1318"/>
              </a:cxn>
            </a:cxnLst>
            <a:rect l="0" t="0" r="r" b="b"/>
            <a:pathLst>
              <a:path w="1277" h="1543">
                <a:moveTo>
                  <a:pt x="897" y="0"/>
                </a:moveTo>
                <a:lnTo>
                  <a:pt x="930" y="37"/>
                </a:lnTo>
                <a:lnTo>
                  <a:pt x="930" y="113"/>
                </a:lnTo>
                <a:lnTo>
                  <a:pt x="930" y="150"/>
                </a:lnTo>
                <a:lnTo>
                  <a:pt x="930" y="187"/>
                </a:lnTo>
                <a:lnTo>
                  <a:pt x="897" y="227"/>
                </a:lnTo>
                <a:lnTo>
                  <a:pt x="861" y="187"/>
                </a:lnTo>
                <a:lnTo>
                  <a:pt x="828" y="227"/>
                </a:lnTo>
                <a:lnTo>
                  <a:pt x="861" y="263"/>
                </a:lnTo>
                <a:lnTo>
                  <a:pt x="828" y="263"/>
                </a:lnTo>
                <a:lnTo>
                  <a:pt x="793" y="301"/>
                </a:lnTo>
                <a:lnTo>
                  <a:pt x="793" y="337"/>
                </a:lnTo>
                <a:lnTo>
                  <a:pt x="828" y="377"/>
                </a:lnTo>
                <a:lnTo>
                  <a:pt x="828" y="413"/>
                </a:lnTo>
                <a:lnTo>
                  <a:pt x="861" y="413"/>
                </a:lnTo>
                <a:lnTo>
                  <a:pt x="897" y="377"/>
                </a:lnTo>
                <a:lnTo>
                  <a:pt x="897" y="337"/>
                </a:lnTo>
                <a:lnTo>
                  <a:pt x="861" y="301"/>
                </a:lnTo>
                <a:lnTo>
                  <a:pt x="897" y="263"/>
                </a:lnTo>
                <a:lnTo>
                  <a:pt x="930" y="301"/>
                </a:lnTo>
                <a:lnTo>
                  <a:pt x="930" y="337"/>
                </a:lnTo>
                <a:lnTo>
                  <a:pt x="1000" y="301"/>
                </a:lnTo>
                <a:lnTo>
                  <a:pt x="1034" y="337"/>
                </a:lnTo>
                <a:lnTo>
                  <a:pt x="1069" y="337"/>
                </a:lnTo>
                <a:lnTo>
                  <a:pt x="1069" y="301"/>
                </a:lnTo>
                <a:lnTo>
                  <a:pt x="1104" y="301"/>
                </a:lnTo>
                <a:lnTo>
                  <a:pt x="1172" y="263"/>
                </a:lnTo>
                <a:lnTo>
                  <a:pt x="1208" y="263"/>
                </a:lnTo>
                <a:lnTo>
                  <a:pt x="1241" y="227"/>
                </a:lnTo>
                <a:lnTo>
                  <a:pt x="1276" y="227"/>
                </a:lnTo>
                <a:lnTo>
                  <a:pt x="1208" y="227"/>
                </a:lnTo>
                <a:lnTo>
                  <a:pt x="1172" y="187"/>
                </a:lnTo>
                <a:lnTo>
                  <a:pt x="1208" y="150"/>
                </a:lnTo>
                <a:lnTo>
                  <a:pt x="1208" y="113"/>
                </a:lnTo>
                <a:lnTo>
                  <a:pt x="1172" y="113"/>
                </a:lnTo>
                <a:lnTo>
                  <a:pt x="1137" y="150"/>
                </a:lnTo>
                <a:lnTo>
                  <a:pt x="1069" y="113"/>
                </a:lnTo>
                <a:lnTo>
                  <a:pt x="1000" y="76"/>
                </a:lnTo>
                <a:lnTo>
                  <a:pt x="1000" y="0"/>
                </a:lnTo>
                <a:lnTo>
                  <a:pt x="965" y="0"/>
                </a:lnTo>
                <a:lnTo>
                  <a:pt x="930" y="0"/>
                </a:lnTo>
                <a:lnTo>
                  <a:pt x="897" y="0"/>
                </a:lnTo>
                <a:close/>
                <a:moveTo>
                  <a:pt x="861" y="489"/>
                </a:moveTo>
                <a:lnTo>
                  <a:pt x="897" y="489"/>
                </a:lnTo>
                <a:lnTo>
                  <a:pt x="897" y="527"/>
                </a:lnTo>
                <a:lnTo>
                  <a:pt x="861" y="564"/>
                </a:lnTo>
                <a:lnTo>
                  <a:pt x="828" y="564"/>
                </a:lnTo>
                <a:lnTo>
                  <a:pt x="828" y="489"/>
                </a:lnTo>
                <a:lnTo>
                  <a:pt x="793" y="527"/>
                </a:lnTo>
                <a:lnTo>
                  <a:pt x="793" y="564"/>
                </a:lnTo>
                <a:lnTo>
                  <a:pt x="828" y="640"/>
                </a:lnTo>
                <a:lnTo>
                  <a:pt x="793" y="678"/>
                </a:lnTo>
                <a:lnTo>
                  <a:pt x="759" y="715"/>
                </a:lnTo>
                <a:lnTo>
                  <a:pt x="724" y="790"/>
                </a:lnTo>
                <a:lnTo>
                  <a:pt x="689" y="828"/>
                </a:lnTo>
                <a:lnTo>
                  <a:pt x="655" y="865"/>
                </a:lnTo>
                <a:lnTo>
                  <a:pt x="621" y="865"/>
                </a:lnTo>
                <a:lnTo>
                  <a:pt x="621" y="903"/>
                </a:lnTo>
                <a:lnTo>
                  <a:pt x="586" y="865"/>
                </a:lnTo>
                <a:lnTo>
                  <a:pt x="586" y="828"/>
                </a:lnTo>
                <a:lnTo>
                  <a:pt x="586" y="790"/>
                </a:lnTo>
                <a:lnTo>
                  <a:pt x="551" y="828"/>
                </a:lnTo>
                <a:lnTo>
                  <a:pt x="551" y="941"/>
                </a:lnTo>
                <a:lnTo>
                  <a:pt x="551" y="978"/>
                </a:lnTo>
                <a:lnTo>
                  <a:pt x="517" y="1016"/>
                </a:lnTo>
                <a:lnTo>
                  <a:pt x="517" y="1053"/>
                </a:lnTo>
                <a:lnTo>
                  <a:pt x="482" y="1091"/>
                </a:lnTo>
                <a:lnTo>
                  <a:pt x="449" y="1053"/>
                </a:lnTo>
                <a:lnTo>
                  <a:pt x="379" y="1091"/>
                </a:lnTo>
                <a:lnTo>
                  <a:pt x="309" y="1091"/>
                </a:lnTo>
                <a:lnTo>
                  <a:pt x="275" y="1129"/>
                </a:lnTo>
                <a:lnTo>
                  <a:pt x="207" y="1167"/>
                </a:lnTo>
                <a:lnTo>
                  <a:pt x="172" y="1204"/>
                </a:lnTo>
                <a:lnTo>
                  <a:pt x="104" y="1241"/>
                </a:lnTo>
                <a:lnTo>
                  <a:pt x="104" y="1280"/>
                </a:lnTo>
                <a:lnTo>
                  <a:pt x="207" y="1280"/>
                </a:lnTo>
                <a:lnTo>
                  <a:pt x="242" y="1280"/>
                </a:lnTo>
                <a:lnTo>
                  <a:pt x="242" y="1241"/>
                </a:lnTo>
                <a:lnTo>
                  <a:pt x="275" y="1204"/>
                </a:lnTo>
                <a:lnTo>
                  <a:pt x="345" y="1204"/>
                </a:lnTo>
                <a:lnTo>
                  <a:pt x="379" y="1204"/>
                </a:lnTo>
                <a:lnTo>
                  <a:pt x="449" y="1204"/>
                </a:lnTo>
                <a:lnTo>
                  <a:pt x="482" y="1167"/>
                </a:lnTo>
                <a:lnTo>
                  <a:pt x="482" y="1204"/>
                </a:lnTo>
                <a:lnTo>
                  <a:pt x="482" y="1241"/>
                </a:lnTo>
                <a:lnTo>
                  <a:pt x="449" y="1280"/>
                </a:lnTo>
                <a:lnTo>
                  <a:pt x="482" y="1318"/>
                </a:lnTo>
                <a:lnTo>
                  <a:pt x="517" y="1318"/>
                </a:lnTo>
                <a:lnTo>
                  <a:pt x="551" y="1280"/>
                </a:lnTo>
                <a:lnTo>
                  <a:pt x="551" y="1241"/>
                </a:lnTo>
                <a:lnTo>
                  <a:pt x="586" y="1241"/>
                </a:lnTo>
                <a:lnTo>
                  <a:pt x="551" y="1167"/>
                </a:lnTo>
                <a:lnTo>
                  <a:pt x="586" y="1129"/>
                </a:lnTo>
                <a:lnTo>
                  <a:pt x="586" y="1167"/>
                </a:lnTo>
                <a:lnTo>
                  <a:pt x="621" y="1167"/>
                </a:lnTo>
                <a:lnTo>
                  <a:pt x="655" y="1129"/>
                </a:lnTo>
                <a:lnTo>
                  <a:pt x="689" y="1129"/>
                </a:lnTo>
                <a:lnTo>
                  <a:pt x="689" y="1167"/>
                </a:lnTo>
                <a:lnTo>
                  <a:pt x="724" y="1167"/>
                </a:lnTo>
                <a:lnTo>
                  <a:pt x="724" y="1091"/>
                </a:lnTo>
                <a:lnTo>
                  <a:pt x="759" y="1091"/>
                </a:lnTo>
                <a:lnTo>
                  <a:pt x="793" y="1053"/>
                </a:lnTo>
                <a:lnTo>
                  <a:pt x="828" y="1053"/>
                </a:lnTo>
                <a:lnTo>
                  <a:pt x="828" y="1091"/>
                </a:lnTo>
                <a:lnTo>
                  <a:pt x="793" y="1091"/>
                </a:lnTo>
                <a:lnTo>
                  <a:pt x="793" y="1129"/>
                </a:lnTo>
                <a:lnTo>
                  <a:pt x="828" y="1167"/>
                </a:lnTo>
                <a:lnTo>
                  <a:pt x="861" y="1129"/>
                </a:lnTo>
                <a:lnTo>
                  <a:pt x="861" y="1053"/>
                </a:lnTo>
                <a:lnTo>
                  <a:pt x="861" y="978"/>
                </a:lnTo>
                <a:lnTo>
                  <a:pt x="861" y="903"/>
                </a:lnTo>
                <a:lnTo>
                  <a:pt x="897" y="828"/>
                </a:lnTo>
                <a:lnTo>
                  <a:pt x="930" y="790"/>
                </a:lnTo>
                <a:lnTo>
                  <a:pt x="965" y="790"/>
                </a:lnTo>
                <a:lnTo>
                  <a:pt x="965" y="753"/>
                </a:lnTo>
                <a:lnTo>
                  <a:pt x="1000" y="715"/>
                </a:lnTo>
                <a:lnTo>
                  <a:pt x="1000" y="678"/>
                </a:lnTo>
                <a:lnTo>
                  <a:pt x="1000" y="640"/>
                </a:lnTo>
                <a:lnTo>
                  <a:pt x="965" y="601"/>
                </a:lnTo>
                <a:lnTo>
                  <a:pt x="930" y="564"/>
                </a:lnTo>
                <a:lnTo>
                  <a:pt x="965" y="527"/>
                </a:lnTo>
                <a:lnTo>
                  <a:pt x="965" y="489"/>
                </a:lnTo>
                <a:lnTo>
                  <a:pt x="930" y="451"/>
                </a:lnTo>
                <a:lnTo>
                  <a:pt x="897" y="451"/>
                </a:lnTo>
                <a:lnTo>
                  <a:pt x="861" y="489"/>
                </a:lnTo>
                <a:close/>
                <a:moveTo>
                  <a:pt x="345" y="1280"/>
                </a:moveTo>
                <a:lnTo>
                  <a:pt x="309" y="1280"/>
                </a:lnTo>
                <a:lnTo>
                  <a:pt x="275" y="1280"/>
                </a:lnTo>
                <a:lnTo>
                  <a:pt x="242" y="1355"/>
                </a:lnTo>
                <a:lnTo>
                  <a:pt x="275" y="1392"/>
                </a:lnTo>
                <a:lnTo>
                  <a:pt x="275" y="1430"/>
                </a:lnTo>
                <a:lnTo>
                  <a:pt x="309" y="1430"/>
                </a:lnTo>
                <a:lnTo>
                  <a:pt x="309" y="1392"/>
                </a:lnTo>
                <a:lnTo>
                  <a:pt x="345" y="1355"/>
                </a:lnTo>
                <a:lnTo>
                  <a:pt x="379" y="1355"/>
                </a:lnTo>
                <a:lnTo>
                  <a:pt x="413" y="1355"/>
                </a:lnTo>
                <a:lnTo>
                  <a:pt x="413" y="1318"/>
                </a:lnTo>
                <a:lnTo>
                  <a:pt x="413" y="1280"/>
                </a:lnTo>
                <a:lnTo>
                  <a:pt x="413" y="1241"/>
                </a:lnTo>
                <a:lnTo>
                  <a:pt x="379" y="1241"/>
                </a:lnTo>
                <a:lnTo>
                  <a:pt x="345" y="1280"/>
                </a:lnTo>
                <a:close/>
                <a:moveTo>
                  <a:pt x="0" y="1355"/>
                </a:moveTo>
                <a:lnTo>
                  <a:pt x="0" y="1392"/>
                </a:lnTo>
                <a:lnTo>
                  <a:pt x="34" y="1430"/>
                </a:lnTo>
                <a:lnTo>
                  <a:pt x="69" y="1392"/>
                </a:lnTo>
                <a:lnTo>
                  <a:pt x="104" y="1392"/>
                </a:lnTo>
                <a:lnTo>
                  <a:pt x="104" y="1430"/>
                </a:lnTo>
                <a:lnTo>
                  <a:pt x="69" y="1505"/>
                </a:lnTo>
                <a:lnTo>
                  <a:pt x="104" y="1542"/>
                </a:lnTo>
                <a:lnTo>
                  <a:pt x="138" y="1542"/>
                </a:lnTo>
                <a:lnTo>
                  <a:pt x="172" y="1542"/>
                </a:lnTo>
                <a:lnTo>
                  <a:pt x="172" y="1505"/>
                </a:lnTo>
                <a:lnTo>
                  <a:pt x="207" y="1468"/>
                </a:lnTo>
                <a:lnTo>
                  <a:pt x="207" y="1430"/>
                </a:lnTo>
                <a:lnTo>
                  <a:pt x="207" y="1392"/>
                </a:lnTo>
                <a:lnTo>
                  <a:pt x="172" y="1355"/>
                </a:lnTo>
                <a:lnTo>
                  <a:pt x="138" y="1318"/>
                </a:lnTo>
                <a:lnTo>
                  <a:pt x="104" y="1318"/>
                </a:lnTo>
                <a:lnTo>
                  <a:pt x="69" y="1318"/>
                </a:lnTo>
                <a:lnTo>
                  <a:pt x="34" y="1355"/>
                </a:lnTo>
                <a:lnTo>
                  <a:pt x="0" y="135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2" name="Freeform 308"/>
          <p:cNvSpPr>
            <a:spLocks noChangeArrowheads="1"/>
          </p:cNvSpPr>
          <p:nvPr/>
        </p:nvSpPr>
        <p:spPr bwMode="auto">
          <a:xfrm>
            <a:off x="5707160" y="1893800"/>
            <a:ext cx="158417" cy="135374"/>
          </a:xfrm>
          <a:custGeom>
            <a:avLst/>
            <a:gdLst/>
            <a:ahLst/>
            <a:cxnLst>
              <a:cxn ang="0">
                <a:pos x="104" y="0"/>
              </a:cxn>
              <a:cxn ang="0">
                <a:pos x="138" y="37"/>
              </a:cxn>
              <a:cxn ang="0">
                <a:pos x="138" y="113"/>
              </a:cxn>
              <a:cxn ang="0">
                <a:pos x="138" y="150"/>
              </a:cxn>
              <a:cxn ang="0">
                <a:pos x="138" y="187"/>
              </a:cxn>
              <a:cxn ang="0">
                <a:pos x="104" y="227"/>
              </a:cxn>
              <a:cxn ang="0">
                <a:pos x="69" y="187"/>
              </a:cxn>
              <a:cxn ang="0">
                <a:pos x="34" y="227"/>
              </a:cxn>
              <a:cxn ang="0">
                <a:pos x="69" y="263"/>
              </a:cxn>
              <a:cxn ang="0">
                <a:pos x="34" y="263"/>
              </a:cxn>
              <a:cxn ang="0">
                <a:pos x="0" y="301"/>
              </a:cxn>
              <a:cxn ang="0">
                <a:pos x="0" y="337"/>
              </a:cxn>
              <a:cxn ang="0">
                <a:pos x="34" y="377"/>
              </a:cxn>
              <a:cxn ang="0">
                <a:pos x="34" y="413"/>
              </a:cxn>
              <a:cxn ang="0">
                <a:pos x="69" y="413"/>
              </a:cxn>
              <a:cxn ang="0">
                <a:pos x="104" y="377"/>
              </a:cxn>
              <a:cxn ang="0">
                <a:pos x="104" y="337"/>
              </a:cxn>
              <a:cxn ang="0">
                <a:pos x="69" y="301"/>
              </a:cxn>
              <a:cxn ang="0">
                <a:pos x="104" y="263"/>
              </a:cxn>
              <a:cxn ang="0">
                <a:pos x="138" y="301"/>
              </a:cxn>
              <a:cxn ang="0">
                <a:pos x="138" y="337"/>
              </a:cxn>
              <a:cxn ang="0">
                <a:pos x="207" y="301"/>
              </a:cxn>
              <a:cxn ang="0">
                <a:pos x="242" y="337"/>
              </a:cxn>
              <a:cxn ang="0">
                <a:pos x="275" y="337"/>
              </a:cxn>
              <a:cxn ang="0">
                <a:pos x="275" y="301"/>
              </a:cxn>
              <a:cxn ang="0">
                <a:pos x="310" y="301"/>
              </a:cxn>
              <a:cxn ang="0">
                <a:pos x="379" y="263"/>
              </a:cxn>
              <a:cxn ang="0">
                <a:pos x="415" y="263"/>
              </a:cxn>
              <a:cxn ang="0">
                <a:pos x="449" y="227"/>
              </a:cxn>
              <a:cxn ang="0">
                <a:pos x="483" y="227"/>
              </a:cxn>
              <a:cxn ang="0">
                <a:pos x="415" y="227"/>
              </a:cxn>
              <a:cxn ang="0">
                <a:pos x="379" y="187"/>
              </a:cxn>
              <a:cxn ang="0">
                <a:pos x="415" y="150"/>
              </a:cxn>
              <a:cxn ang="0">
                <a:pos x="415" y="113"/>
              </a:cxn>
              <a:cxn ang="0">
                <a:pos x="379" y="113"/>
              </a:cxn>
              <a:cxn ang="0">
                <a:pos x="345" y="150"/>
              </a:cxn>
              <a:cxn ang="0">
                <a:pos x="275" y="113"/>
              </a:cxn>
              <a:cxn ang="0">
                <a:pos x="207" y="76"/>
              </a:cxn>
              <a:cxn ang="0">
                <a:pos x="207" y="0"/>
              </a:cxn>
              <a:cxn ang="0">
                <a:pos x="172" y="0"/>
              </a:cxn>
              <a:cxn ang="0">
                <a:pos x="138" y="0"/>
              </a:cxn>
              <a:cxn ang="0">
                <a:pos x="104" y="0"/>
              </a:cxn>
            </a:cxnLst>
            <a:rect l="0" t="0" r="r" b="b"/>
            <a:pathLst>
              <a:path w="484" h="414">
                <a:moveTo>
                  <a:pt x="104" y="0"/>
                </a:moveTo>
                <a:lnTo>
                  <a:pt x="138" y="37"/>
                </a:lnTo>
                <a:lnTo>
                  <a:pt x="138" y="113"/>
                </a:lnTo>
                <a:lnTo>
                  <a:pt x="138" y="150"/>
                </a:lnTo>
                <a:lnTo>
                  <a:pt x="138" y="187"/>
                </a:lnTo>
                <a:lnTo>
                  <a:pt x="104" y="227"/>
                </a:lnTo>
                <a:lnTo>
                  <a:pt x="69" y="187"/>
                </a:lnTo>
                <a:lnTo>
                  <a:pt x="34" y="227"/>
                </a:lnTo>
                <a:lnTo>
                  <a:pt x="69" y="263"/>
                </a:lnTo>
                <a:lnTo>
                  <a:pt x="34" y="263"/>
                </a:lnTo>
                <a:lnTo>
                  <a:pt x="0" y="301"/>
                </a:lnTo>
                <a:lnTo>
                  <a:pt x="0" y="337"/>
                </a:lnTo>
                <a:lnTo>
                  <a:pt x="34" y="377"/>
                </a:lnTo>
                <a:lnTo>
                  <a:pt x="34" y="413"/>
                </a:lnTo>
                <a:lnTo>
                  <a:pt x="69" y="413"/>
                </a:lnTo>
                <a:lnTo>
                  <a:pt x="104" y="377"/>
                </a:lnTo>
                <a:lnTo>
                  <a:pt x="104" y="337"/>
                </a:lnTo>
                <a:lnTo>
                  <a:pt x="69" y="301"/>
                </a:lnTo>
                <a:lnTo>
                  <a:pt x="104" y="263"/>
                </a:lnTo>
                <a:lnTo>
                  <a:pt x="138" y="301"/>
                </a:lnTo>
                <a:lnTo>
                  <a:pt x="138" y="337"/>
                </a:lnTo>
                <a:lnTo>
                  <a:pt x="207" y="301"/>
                </a:lnTo>
                <a:lnTo>
                  <a:pt x="242" y="337"/>
                </a:lnTo>
                <a:lnTo>
                  <a:pt x="275" y="337"/>
                </a:lnTo>
                <a:lnTo>
                  <a:pt x="275" y="301"/>
                </a:lnTo>
                <a:lnTo>
                  <a:pt x="310" y="301"/>
                </a:lnTo>
                <a:lnTo>
                  <a:pt x="379" y="263"/>
                </a:lnTo>
                <a:lnTo>
                  <a:pt x="415" y="263"/>
                </a:lnTo>
                <a:lnTo>
                  <a:pt x="449" y="227"/>
                </a:lnTo>
                <a:lnTo>
                  <a:pt x="483" y="227"/>
                </a:lnTo>
                <a:lnTo>
                  <a:pt x="415" y="227"/>
                </a:lnTo>
                <a:lnTo>
                  <a:pt x="379" y="187"/>
                </a:lnTo>
                <a:lnTo>
                  <a:pt x="415" y="150"/>
                </a:lnTo>
                <a:lnTo>
                  <a:pt x="415" y="113"/>
                </a:lnTo>
                <a:lnTo>
                  <a:pt x="379" y="113"/>
                </a:lnTo>
                <a:lnTo>
                  <a:pt x="345" y="150"/>
                </a:lnTo>
                <a:lnTo>
                  <a:pt x="275" y="113"/>
                </a:lnTo>
                <a:lnTo>
                  <a:pt x="207" y="76"/>
                </a:lnTo>
                <a:lnTo>
                  <a:pt x="207" y="0"/>
                </a:lnTo>
                <a:lnTo>
                  <a:pt x="172" y="0"/>
                </a:lnTo>
                <a:lnTo>
                  <a:pt x="138" y="0"/>
                </a:lnTo>
                <a:lnTo>
                  <a:pt x="104" y="0"/>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573" name="Freeform 309"/>
          <p:cNvSpPr>
            <a:spLocks noChangeArrowheads="1"/>
          </p:cNvSpPr>
          <p:nvPr/>
        </p:nvSpPr>
        <p:spPr bwMode="auto">
          <a:xfrm>
            <a:off x="5491228" y="2040695"/>
            <a:ext cx="292350" cy="282270"/>
          </a:xfrm>
          <a:custGeom>
            <a:avLst/>
            <a:gdLst/>
            <a:ahLst/>
            <a:cxnLst>
              <a:cxn ang="0">
                <a:pos x="793" y="37"/>
              </a:cxn>
              <a:cxn ang="0">
                <a:pos x="757" y="113"/>
              </a:cxn>
              <a:cxn ang="0">
                <a:pos x="724" y="37"/>
              </a:cxn>
              <a:cxn ang="0">
                <a:pos x="689" y="113"/>
              </a:cxn>
              <a:cxn ang="0">
                <a:pos x="689" y="227"/>
              </a:cxn>
              <a:cxn ang="0">
                <a:pos x="620" y="338"/>
              </a:cxn>
              <a:cxn ang="0">
                <a:pos x="551" y="415"/>
              </a:cxn>
              <a:cxn ang="0">
                <a:pos x="517" y="451"/>
              </a:cxn>
              <a:cxn ang="0">
                <a:pos x="482" y="377"/>
              </a:cxn>
              <a:cxn ang="0">
                <a:pos x="448" y="377"/>
              </a:cxn>
              <a:cxn ang="0">
                <a:pos x="448" y="527"/>
              </a:cxn>
              <a:cxn ang="0">
                <a:pos x="413" y="601"/>
              </a:cxn>
              <a:cxn ang="0">
                <a:pos x="345" y="601"/>
              </a:cxn>
              <a:cxn ang="0">
                <a:pos x="206" y="640"/>
              </a:cxn>
              <a:cxn ang="0">
                <a:pos x="103" y="715"/>
              </a:cxn>
              <a:cxn ang="0">
                <a:pos x="0" y="790"/>
              </a:cxn>
              <a:cxn ang="0">
                <a:pos x="103" y="829"/>
              </a:cxn>
              <a:cxn ang="0">
                <a:pos x="138" y="790"/>
              </a:cxn>
              <a:cxn ang="0">
                <a:pos x="241" y="753"/>
              </a:cxn>
              <a:cxn ang="0">
                <a:pos x="345" y="753"/>
              </a:cxn>
              <a:cxn ang="0">
                <a:pos x="378" y="753"/>
              </a:cxn>
              <a:cxn ang="0">
                <a:pos x="345" y="829"/>
              </a:cxn>
              <a:cxn ang="0">
                <a:pos x="413" y="865"/>
              </a:cxn>
              <a:cxn ang="0">
                <a:pos x="448" y="790"/>
              </a:cxn>
              <a:cxn ang="0">
                <a:pos x="448" y="715"/>
              </a:cxn>
              <a:cxn ang="0">
                <a:pos x="482" y="715"/>
              </a:cxn>
              <a:cxn ang="0">
                <a:pos x="551" y="678"/>
              </a:cxn>
              <a:cxn ang="0">
                <a:pos x="586" y="715"/>
              </a:cxn>
              <a:cxn ang="0">
                <a:pos x="620" y="640"/>
              </a:cxn>
              <a:cxn ang="0">
                <a:pos x="689" y="601"/>
              </a:cxn>
              <a:cxn ang="0">
                <a:pos x="724" y="640"/>
              </a:cxn>
              <a:cxn ang="0">
                <a:pos x="689" y="678"/>
              </a:cxn>
              <a:cxn ang="0">
                <a:pos x="757" y="678"/>
              </a:cxn>
              <a:cxn ang="0">
                <a:pos x="757" y="527"/>
              </a:cxn>
              <a:cxn ang="0">
                <a:pos x="793" y="377"/>
              </a:cxn>
              <a:cxn ang="0">
                <a:pos x="861" y="338"/>
              </a:cxn>
              <a:cxn ang="0">
                <a:pos x="896" y="264"/>
              </a:cxn>
              <a:cxn ang="0">
                <a:pos x="896" y="188"/>
              </a:cxn>
              <a:cxn ang="0">
                <a:pos x="827" y="113"/>
              </a:cxn>
              <a:cxn ang="0">
                <a:pos x="861" y="37"/>
              </a:cxn>
              <a:cxn ang="0">
                <a:pos x="793" y="0"/>
              </a:cxn>
            </a:cxnLst>
            <a:rect l="0" t="0" r="r" b="b"/>
            <a:pathLst>
              <a:path w="897" h="866">
                <a:moveTo>
                  <a:pt x="757" y="37"/>
                </a:moveTo>
                <a:lnTo>
                  <a:pt x="793" y="37"/>
                </a:lnTo>
                <a:lnTo>
                  <a:pt x="793" y="76"/>
                </a:lnTo>
                <a:lnTo>
                  <a:pt x="757" y="113"/>
                </a:lnTo>
                <a:lnTo>
                  <a:pt x="724" y="113"/>
                </a:lnTo>
                <a:lnTo>
                  <a:pt x="724" y="37"/>
                </a:lnTo>
                <a:lnTo>
                  <a:pt x="689" y="76"/>
                </a:lnTo>
                <a:lnTo>
                  <a:pt x="689" y="113"/>
                </a:lnTo>
                <a:lnTo>
                  <a:pt x="724" y="188"/>
                </a:lnTo>
                <a:lnTo>
                  <a:pt x="689" y="227"/>
                </a:lnTo>
                <a:lnTo>
                  <a:pt x="655" y="264"/>
                </a:lnTo>
                <a:lnTo>
                  <a:pt x="620" y="338"/>
                </a:lnTo>
                <a:lnTo>
                  <a:pt x="586" y="377"/>
                </a:lnTo>
                <a:lnTo>
                  <a:pt x="551" y="415"/>
                </a:lnTo>
                <a:lnTo>
                  <a:pt x="517" y="415"/>
                </a:lnTo>
                <a:lnTo>
                  <a:pt x="517" y="451"/>
                </a:lnTo>
                <a:lnTo>
                  <a:pt x="482" y="415"/>
                </a:lnTo>
                <a:lnTo>
                  <a:pt x="482" y="377"/>
                </a:lnTo>
                <a:lnTo>
                  <a:pt x="482" y="338"/>
                </a:lnTo>
                <a:lnTo>
                  <a:pt x="448" y="377"/>
                </a:lnTo>
                <a:lnTo>
                  <a:pt x="448" y="490"/>
                </a:lnTo>
                <a:lnTo>
                  <a:pt x="448" y="527"/>
                </a:lnTo>
                <a:lnTo>
                  <a:pt x="413" y="565"/>
                </a:lnTo>
                <a:lnTo>
                  <a:pt x="413" y="601"/>
                </a:lnTo>
                <a:lnTo>
                  <a:pt x="378" y="640"/>
                </a:lnTo>
                <a:lnTo>
                  <a:pt x="345" y="601"/>
                </a:lnTo>
                <a:lnTo>
                  <a:pt x="275" y="640"/>
                </a:lnTo>
                <a:lnTo>
                  <a:pt x="206" y="640"/>
                </a:lnTo>
                <a:lnTo>
                  <a:pt x="171" y="678"/>
                </a:lnTo>
                <a:lnTo>
                  <a:pt x="103" y="715"/>
                </a:lnTo>
                <a:lnTo>
                  <a:pt x="69" y="753"/>
                </a:lnTo>
                <a:lnTo>
                  <a:pt x="0" y="790"/>
                </a:lnTo>
                <a:lnTo>
                  <a:pt x="0" y="829"/>
                </a:lnTo>
                <a:lnTo>
                  <a:pt x="103" y="829"/>
                </a:lnTo>
                <a:lnTo>
                  <a:pt x="138" y="829"/>
                </a:lnTo>
                <a:lnTo>
                  <a:pt x="138" y="790"/>
                </a:lnTo>
                <a:lnTo>
                  <a:pt x="171" y="753"/>
                </a:lnTo>
                <a:lnTo>
                  <a:pt x="241" y="753"/>
                </a:lnTo>
                <a:lnTo>
                  <a:pt x="275" y="753"/>
                </a:lnTo>
                <a:lnTo>
                  <a:pt x="345" y="753"/>
                </a:lnTo>
                <a:lnTo>
                  <a:pt x="378" y="715"/>
                </a:lnTo>
                <a:lnTo>
                  <a:pt x="378" y="753"/>
                </a:lnTo>
                <a:lnTo>
                  <a:pt x="378" y="790"/>
                </a:lnTo>
                <a:lnTo>
                  <a:pt x="345" y="829"/>
                </a:lnTo>
                <a:lnTo>
                  <a:pt x="378" y="865"/>
                </a:lnTo>
                <a:lnTo>
                  <a:pt x="413" y="865"/>
                </a:lnTo>
                <a:lnTo>
                  <a:pt x="448" y="829"/>
                </a:lnTo>
                <a:lnTo>
                  <a:pt x="448" y="790"/>
                </a:lnTo>
                <a:lnTo>
                  <a:pt x="482" y="790"/>
                </a:lnTo>
                <a:lnTo>
                  <a:pt x="448" y="715"/>
                </a:lnTo>
                <a:lnTo>
                  <a:pt x="482" y="678"/>
                </a:lnTo>
                <a:lnTo>
                  <a:pt x="482" y="715"/>
                </a:lnTo>
                <a:lnTo>
                  <a:pt x="517" y="715"/>
                </a:lnTo>
                <a:lnTo>
                  <a:pt x="551" y="678"/>
                </a:lnTo>
                <a:lnTo>
                  <a:pt x="586" y="678"/>
                </a:lnTo>
                <a:lnTo>
                  <a:pt x="586" y="715"/>
                </a:lnTo>
                <a:lnTo>
                  <a:pt x="620" y="715"/>
                </a:lnTo>
                <a:lnTo>
                  <a:pt x="620" y="640"/>
                </a:lnTo>
                <a:lnTo>
                  <a:pt x="655" y="640"/>
                </a:lnTo>
                <a:lnTo>
                  <a:pt x="689" y="601"/>
                </a:lnTo>
                <a:lnTo>
                  <a:pt x="724" y="601"/>
                </a:lnTo>
                <a:lnTo>
                  <a:pt x="724" y="640"/>
                </a:lnTo>
                <a:lnTo>
                  <a:pt x="689" y="640"/>
                </a:lnTo>
                <a:lnTo>
                  <a:pt x="689" y="678"/>
                </a:lnTo>
                <a:lnTo>
                  <a:pt x="724" y="715"/>
                </a:lnTo>
                <a:lnTo>
                  <a:pt x="757" y="678"/>
                </a:lnTo>
                <a:lnTo>
                  <a:pt x="757" y="601"/>
                </a:lnTo>
                <a:lnTo>
                  <a:pt x="757" y="527"/>
                </a:lnTo>
                <a:lnTo>
                  <a:pt x="757" y="451"/>
                </a:lnTo>
                <a:lnTo>
                  <a:pt x="793" y="377"/>
                </a:lnTo>
                <a:lnTo>
                  <a:pt x="827" y="338"/>
                </a:lnTo>
                <a:lnTo>
                  <a:pt x="861" y="338"/>
                </a:lnTo>
                <a:lnTo>
                  <a:pt x="861" y="301"/>
                </a:lnTo>
                <a:lnTo>
                  <a:pt x="896" y="264"/>
                </a:lnTo>
                <a:lnTo>
                  <a:pt x="896" y="227"/>
                </a:lnTo>
                <a:lnTo>
                  <a:pt x="896" y="188"/>
                </a:lnTo>
                <a:lnTo>
                  <a:pt x="861" y="150"/>
                </a:lnTo>
                <a:lnTo>
                  <a:pt x="827" y="113"/>
                </a:lnTo>
                <a:lnTo>
                  <a:pt x="861" y="76"/>
                </a:lnTo>
                <a:lnTo>
                  <a:pt x="861" y="37"/>
                </a:lnTo>
                <a:lnTo>
                  <a:pt x="827" y="0"/>
                </a:lnTo>
                <a:lnTo>
                  <a:pt x="793" y="0"/>
                </a:lnTo>
                <a:lnTo>
                  <a:pt x="757" y="37"/>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574" name="Freeform 310"/>
          <p:cNvSpPr>
            <a:spLocks noChangeArrowheads="1"/>
          </p:cNvSpPr>
          <p:nvPr/>
        </p:nvSpPr>
        <p:spPr bwMode="auto">
          <a:xfrm>
            <a:off x="5527141" y="2311444"/>
            <a:ext cx="56166" cy="61926"/>
          </a:xfrm>
          <a:custGeom>
            <a:avLst/>
            <a:gdLst/>
            <a:ahLst/>
            <a:cxnLst>
              <a:cxn ang="0">
                <a:pos x="103" y="39"/>
              </a:cxn>
              <a:cxn ang="0">
                <a:pos x="69" y="39"/>
              </a:cxn>
              <a:cxn ang="0">
                <a:pos x="33" y="39"/>
              </a:cxn>
              <a:cxn ang="0">
                <a:pos x="0" y="114"/>
              </a:cxn>
              <a:cxn ang="0">
                <a:pos x="33" y="150"/>
              </a:cxn>
              <a:cxn ang="0">
                <a:pos x="33" y="189"/>
              </a:cxn>
              <a:cxn ang="0">
                <a:pos x="69" y="189"/>
              </a:cxn>
              <a:cxn ang="0">
                <a:pos x="69" y="150"/>
              </a:cxn>
              <a:cxn ang="0">
                <a:pos x="103" y="114"/>
              </a:cxn>
              <a:cxn ang="0">
                <a:pos x="138" y="114"/>
              </a:cxn>
              <a:cxn ang="0">
                <a:pos x="171" y="114"/>
              </a:cxn>
              <a:cxn ang="0">
                <a:pos x="171" y="76"/>
              </a:cxn>
              <a:cxn ang="0">
                <a:pos x="171" y="39"/>
              </a:cxn>
              <a:cxn ang="0">
                <a:pos x="171" y="0"/>
              </a:cxn>
              <a:cxn ang="0">
                <a:pos x="138" y="0"/>
              </a:cxn>
              <a:cxn ang="0">
                <a:pos x="103" y="39"/>
              </a:cxn>
            </a:cxnLst>
            <a:rect l="0" t="0" r="r" b="b"/>
            <a:pathLst>
              <a:path w="172" h="190">
                <a:moveTo>
                  <a:pt x="103" y="39"/>
                </a:moveTo>
                <a:lnTo>
                  <a:pt x="69" y="39"/>
                </a:lnTo>
                <a:lnTo>
                  <a:pt x="33" y="39"/>
                </a:lnTo>
                <a:lnTo>
                  <a:pt x="0" y="114"/>
                </a:lnTo>
                <a:lnTo>
                  <a:pt x="33" y="150"/>
                </a:lnTo>
                <a:lnTo>
                  <a:pt x="33" y="189"/>
                </a:lnTo>
                <a:lnTo>
                  <a:pt x="69" y="189"/>
                </a:lnTo>
                <a:lnTo>
                  <a:pt x="69" y="150"/>
                </a:lnTo>
                <a:lnTo>
                  <a:pt x="103" y="114"/>
                </a:lnTo>
                <a:lnTo>
                  <a:pt x="138" y="114"/>
                </a:lnTo>
                <a:lnTo>
                  <a:pt x="171" y="114"/>
                </a:lnTo>
                <a:lnTo>
                  <a:pt x="171" y="76"/>
                </a:lnTo>
                <a:lnTo>
                  <a:pt x="171" y="39"/>
                </a:lnTo>
                <a:lnTo>
                  <a:pt x="171" y="0"/>
                </a:lnTo>
                <a:lnTo>
                  <a:pt x="138" y="0"/>
                </a:lnTo>
                <a:lnTo>
                  <a:pt x="103" y="39"/>
                </a:lnTo>
              </a:path>
            </a:pathLst>
          </a:custGeom>
          <a:noFill/>
          <a:ln w="3600">
            <a:solidFill>
              <a:srgbClr val="000000"/>
            </a:solidFill>
            <a:round/>
            <a:headEnd/>
            <a:tailEnd/>
          </a:ln>
          <a:effectLst/>
        </p:spPr>
        <p:txBody>
          <a:bodyPr/>
          <a:lstStyle/>
          <a:p>
            <a:endParaRPr lang="es-ES_tradnl" sz="1633"/>
          </a:p>
        </p:txBody>
      </p:sp>
      <p:sp>
        <p:nvSpPr>
          <p:cNvPr id="11575" name="Freeform 311"/>
          <p:cNvSpPr>
            <a:spLocks noChangeArrowheads="1"/>
          </p:cNvSpPr>
          <p:nvPr/>
        </p:nvSpPr>
        <p:spPr bwMode="auto">
          <a:xfrm>
            <a:off x="5447933" y="2327459"/>
            <a:ext cx="67687" cy="73448"/>
          </a:xfrm>
          <a:custGeom>
            <a:avLst/>
            <a:gdLst/>
            <a:ahLst/>
            <a:cxnLst>
              <a:cxn ang="0">
                <a:pos x="0" y="38"/>
              </a:cxn>
              <a:cxn ang="0">
                <a:pos x="0" y="75"/>
              </a:cxn>
              <a:cxn ang="0">
                <a:pos x="34" y="114"/>
              </a:cxn>
              <a:cxn ang="0">
                <a:pos x="69" y="75"/>
              </a:cxn>
              <a:cxn ang="0">
                <a:pos x="104" y="75"/>
              </a:cxn>
              <a:cxn ang="0">
                <a:pos x="104" y="114"/>
              </a:cxn>
              <a:cxn ang="0">
                <a:pos x="69" y="188"/>
              </a:cxn>
              <a:cxn ang="0">
                <a:pos x="104" y="226"/>
              </a:cxn>
              <a:cxn ang="0">
                <a:pos x="138" y="226"/>
              </a:cxn>
              <a:cxn ang="0">
                <a:pos x="172" y="226"/>
              </a:cxn>
              <a:cxn ang="0">
                <a:pos x="172" y="188"/>
              </a:cxn>
              <a:cxn ang="0">
                <a:pos x="207" y="150"/>
              </a:cxn>
              <a:cxn ang="0">
                <a:pos x="207" y="114"/>
              </a:cxn>
              <a:cxn ang="0">
                <a:pos x="207" y="75"/>
              </a:cxn>
              <a:cxn ang="0">
                <a:pos x="172" y="38"/>
              </a:cxn>
              <a:cxn ang="0">
                <a:pos x="138" y="0"/>
              </a:cxn>
              <a:cxn ang="0">
                <a:pos x="104" y="0"/>
              </a:cxn>
              <a:cxn ang="0">
                <a:pos x="69" y="0"/>
              </a:cxn>
              <a:cxn ang="0">
                <a:pos x="34" y="38"/>
              </a:cxn>
              <a:cxn ang="0">
                <a:pos x="0" y="38"/>
              </a:cxn>
            </a:cxnLst>
            <a:rect l="0" t="0" r="r" b="b"/>
            <a:pathLst>
              <a:path w="208" h="227">
                <a:moveTo>
                  <a:pt x="0" y="38"/>
                </a:moveTo>
                <a:lnTo>
                  <a:pt x="0" y="75"/>
                </a:lnTo>
                <a:lnTo>
                  <a:pt x="34" y="114"/>
                </a:lnTo>
                <a:lnTo>
                  <a:pt x="69" y="75"/>
                </a:lnTo>
                <a:lnTo>
                  <a:pt x="104" y="75"/>
                </a:lnTo>
                <a:lnTo>
                  <a:pt x="104" y="114"/>
                </a:lnTo>
                <a:lnTo>
                  <a:pt x="69" y="188"/>
                </a:lnTo>
                <a:lnTo>
                  <a:pt x="104" y="226"/>
                </a:lnTo>
                <a:lnTo>
                  <a:pt x="138" y="226"/>
                </a:lnTo>
                <a:lnTo>
                  <a:pt x="172" y="226"/>
                </a:lnTo>
                <a:lnTo>
                  <a:pt x="172" y="188"/>
                </a:lnTo>
                <a:lnTo>
                  <a:pt x="207" y="150"/>
                </a:lnTo>
                <a:lnTo>
                  <a:pt x="207" y="114"/>
                </a:lnTo>
                <a:lnTo>
                  <a:pt x="207" y="75"/>
                </a:lnTo>
                <a:lnTo>
                  <a:pt x="172" y="38"/>
                </a:lnTo>
                <a:lnTo>
                  <a:pt x="138" y="0"/>
                </a:lnTo>
                <a:lnTo>
                  <a:pt x="104" y="0"/>
                </a:lnTo>
                <a:lnTo>
                  <a:pt x="69" y="0"/>
                </a:lnTo>
                <a:lnTo>
                  <a:pt x="34" y="38"/>
                </a:lnTo>
                <a:lnTo>
                  <a:pt x="0" y="38"/>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576" name="Freeform 312"/>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7" name="Freeform 313"/>
          <p:cNvSpPr>
            <a:spLocks noChangeArrowheads="1"/>
          </p:cNvSpPr>
          <p:nvPr/>
        </p:nvSpPr>
        <p:spPr bwMode="auto">
          <a:xfrm>
            <a:off x="3793201" y="2213513"/>
            <a:ext cx="383080" cy="455088"/>
          </a:xfrm>
          <a:custGeom>
            <a:avLst/>
            <a:gdLst/>
            <a:ahLst/>
            <a:cxnLst>
              <a:cxn ang="0">
                <a:pos x="1172" y="76"/>
              </a:cxn>
              <a:cxn ang="0">
                <a:pos x="1172" y="150"/>
              </a:cxn>
              <a:cxn ang="0">
                <a:pos x="1138" y="263"/>
              </a:cxn>
              <a:cxn ang="0">
                <a:pos x="1034" y="263"/>
              </a:cxn>
              <a:cxn ang="0">
                <a:pos x="1001" y="301"/>
              </a:cxn>
              <a:cxn ang="0">
                <a:pos x="1001" y="377"/>
              </a:cxn>
              <a:cxn ang="0">
                <a:pos x="1034" y="415"/>
              </a:cxn>
              <a:cxn ang="0">
                <a:pos x="1034" y="527"/>
              </a:cxn>
              <a:cxn ang="0">
                <a:pos x="1034" y="601"/>
              </a:cxn>
              <a:cxn ang="0">
                <a:pos x="930" y="753"/>
              </a:cxn>
              <a:cxn ang="0">
                <a:pos x="759" y="979"/>
              </a:cxn>
              <a:cxn ang="0">
                <a:pos x="689" y="1016"/>
              </a:cxn>
              <a:cxn ang="0">
                <a:pos x="621" y="1130"/>
              </a:cxn>
              <a:cxn ang="0">
                <a:pos x="655" y="1280"/>
              </a:cxn>
              <a:cxn ang="0">
                <a:pos x="655" y="1356"/>
              </a:cxn>
              <a:cxn ang="0">
                <a:pos x="586" y="1393"/>
              </a:cxn>
              <a:cxn ang="0">
                <a:pos x="449" y="1393"/>
              </a:cxn>
              <a:cxn ang="0">
                <a:pos x="449" y="1318"/>
              </a:cxn>
              <a:cxn ang="0">
                <a:pos x="414" y="1206"/>
              </a:cxn>
              <a:cxn ang="0">
                <a:pos x="275" y="1242"/>
              </a:cxn>
              <a:cxn ang="0">
                <a:pos x="104" y="1242"/>
              </a:cxn>
              <a:cxn ang="0">
                <a:pos x="34" y="1242"/>
              </a:cxn>
              <a:cxn ang="0">
                <a:pos x="34" y="1167"/>
              </a:cxn>
              <a:cxn ang="0">
                <a:pos x="104" y="1092"/>
              </a:cxn>
              <a:cxn ang="0">
                <a:pos x="104" y="979"/>
              </a:cxn>
              <a:cxn ang="0">
                <a:pos x="69" y="828"/>
              </a:cxn>
              <a:cxn ang="0">
                <a:pos x="34" y="753"/>
              </a:cxn>
              <a:cxn ang="0">
                <a:pos x="138" y="753"/>
              </a:cxn>
              <a:cxn ang="0">
                <a:pos x="207" y="753"/>
              </a:cxn>
              <a:cxn ang="0">
                <a:pos x="275" y="678"/>
              </a:cxn>
              <a:cxn ang="0">
                <a:pos x="517" y="527"/>
              </a:cxn>
              <a:cxn ang="0">
                <a:pos x="655" y="377"/>
              </a:cxn>
              <a:cxn ang="0">
                <a:pos x="828" y="113"/>
              </a:cxn>
              <a:cxn ang="0">
                <a:pos x="930" y="76"/>
              </a:cxn>
              <a:cxn ang="0">
                <a:pos x="1034" y="0"/>
              </a:cxn>
            </a:cxnLst>
            <a:rect l="0" t="0" r="r" b="b"/>
            <a:pathLst>
              <a:path w="1173" h="1394">
                <a:moveTo>
                  <a:pt x="1034" y="0"/>
                </a:moveTo>
                <a:lnTo>
                  <a:pt x="1172" y="76"/>
                </a:lnTo>
                <a:lnTo>
                  <a:pt x="1172" y="113"/>
                </a:lnTo>
                <a:lnTo>
                  <a:pt x="1172" y="150"/>
                </a:lnTo>
                <a:lnTo>
                  <a:pt x="1172" y="188"/>
                </a:lnTo>
                <a:lnTo>
                  <a:pt x="1138" y="263"/>
                </a:lnTo>
                <a:lnTo>
                  <a:pt x="1104" y="263"/>
                </a:lnTo>
                <a:lnTo>
                  <a:pt x="1034" y="263"/>
                </a:lnTo>
                <a:lnTo>
                  <a:pt x="1001" y="263"/>
                </a:lnTo>
                <a:lnTo>
                  <a:pt x="1001" y="301"/>
                </a:lnTo>
                <a:lnTo>
                  <a:pt x="1001" y="339"/>
                </a:lnTo>
                <a:lnTo>
                  <a:pt x="1001" y="377"/>
                </a:lnTo>
                <a:lnTo>
                  <a:pt x="1034" y="377"/>
                </a:lnTo>
                <a:lnTo>
                  <a:pt x="1034" y="415"/>
                </a:lnTo>
                <a:lnTo>
                  <a:pt x="1070" y="451"/>
                </a:lnTo>
                <a:lnTo>
                  <a:pt x="1034" y="527"/>
                </a:lnTo>
                <a:lnTo>
                  <a:pt x="1034" y="565"/>
                </a:lnTo>
                <a:lnTo>
                  <a:pt x="1034" y="601"/>
                </a:lnTo>
                <a:lnTo>
                  <a:pt x="1001" y="641"/>
                </a:lnTo>
                <a:lnTo>
                  <a:pt x="930" y="753"/>
                </a:lnTo>
                <a:lnTo>
                  <a:pt x="793" y="904"/>
                </a:lnTo>
                <a:lnTo>
                  <a:pt x="759" y="979"/>
                </a:lnTo>
                <a:lnTo>
                  <a:pt x="724" y="1016"/>
                </a:lnTo>
                <a:lnTo>
                  <a:pt x="689" y="1016"/>
                </a:lnTo>
                <a:lnTo>
                  <a:pt x="655" y="1016"/>
                </a:lnTo>
                <a:lnTo>
                  <a:pt x="621" y="1130"/>
                </a:lnTo>
                <a:lnTo>
                  <a:pt x="655" y="1206"/>
                </a:lnTo>
                <a:lnTo>
                  <a:pt x="655" y="1280"/>
                </a:lnTo>
                <a:lnTo>
                  <a:pt x="689" y="1318"/>
                </a:lnTo>
                <a:lnTo>
                  <a:pt x="655" y="1356"/>
                </a:lnTo>
                <a:lnTo>
                  <a:pt x="655" y="1393"/>
                </a:lnTo>
                <a:lnTo>
                  <a:pt x="586" y="1393"/>
                </a:lnTo>
                <a:lnTo>
                  <a:pt x="483" y="1393"/>
                </a:lnTo>
                <a:lnTo>
                  <a:pt x="449" y="1393"/>
                </a:lnTo>
                <a:lnTo>
                  <a:pt x="449" y="1356"/>
                </a:lnTo>
                <a:lnTo>
                  <a:pt x="449" y="1318"/>
                </a:lnTo>
                <a:lnTo>
                  <a:pt x="414" y="1280"/>
                </a:lnTo>
                <a:lnTo>
                  <a:pt x="414" y="1206"/>
                </a:lnTo>
                <a:lnTo>
                  <a:pt x="345" y="1206"/>
                </a:lnTo>
                <a:lnTo>
                  <a:pt x="275" y="1242"/>
                </a:lnTo>
                <a:lnTo>
                  <a:pt x="172" y="1242"/>
                </a:lnTo>
                <a:lnTo>
                  <a:pt x="104" y="1242"/>
                </a:lnTo>
                <a:lnTo>
                  <a:pt x="69" y="1242"/>
                </a:lnTo>
                <a:lnTo>
                  <a:pt x="34" y="1242"/>
                </a:lnTo>
                <a:lnTo>
                  <a:pt x="0" y="1242"/>
                </a:lnTo>
                <a:lnTo>
                  <a:pt x="34" y="1167"/>
                </a:lnTo>
                <a:lnTo>
                  <a:pt x="69" y="1130"/>
                </a:lnTo>
                <a:lnTo>
                  <a:pt x="104" y="1092"/>
                </a:lnTo>
                <a:lnTo>
                  <a:pt x="104" y="1016"/>
                </a:lnTo>
                <a:lnTo>
                  <a:pt x="104" y="979"/>
                </a:lnTo>
                <a:lnTo>
                  <a:pt x="104" y="904"/>
                </a:lnTo>
                <a:lnTo>
                  <a:pt x="69" y="828"/>
                </a:lnTo>
                <a:lnTo>
                  <a:pt x="0" y="715"/>
                </a:lnTo>
                <a:lnTo>
                  <a:pt x="34" y="753"/>
                </a:lnTo>
                <a:lnTo>
                  <a:pt x="69" y="753"/>
                </a:lnTo>
                <a:lnTo>
                  <a:pt x="138" y="753"/>
                </a:lnTo>
                <a:lnTo>
                  <a:pt x="172" y="753"/>
                </a:lnTo>
                <a:lnTo>
                  <a:pt x="207" y="753"/>
                </a:lnTo>
                <a:lnTo>
                  <a:pt x="242" y="715"/>
                </a:lnTo>
                <a:lnTo>
                  <a:pt x="275" y="678"/>
                </a:lnTo>
                <a:lnTo>
                  <a:pt x="449" y="565"/>
                </a:lnTo>
                <a:lnTo>
                  <a:pt x="517" y="527"/>
                </a:lnTo>
                <a:lnTo>
                  <a:pt x="586" y="451"/>
                </a:lnTo>
                <a:lnTo>
                  <a:pt x="655" y="377"/>
                </a:lnTo>
                <a:lnTo>
                  <a:pt x="759" y="263"/>
                </a:lnTo>
                <a:lnTo>
                  <a:pt x="828" y="113"/>
                </a:lnTo>
                <a:lnTo>
                  <a:pt x="862" y="76"/>
                </a:lnTo>
                <a:lnTo>
                  <a:pt x="930" y="76"/>
                </a:lnTo>
                <a:lnTo>
                  <a:pt x="930" y="38"/>
                </a:lnTo>
                <a:lnTo>
                  <a:pt x="1034" y="0"/>
                </a:lnTo>
              </a:path>
            </a:pathLst>
          </a:custGeom>
          <a:noFill/>
          <a:ln w="3600">
            <a:solidFill>
              <a:srgbClr val="000000"/>
            </a:solidFill>
            <a:round/>
            <a:headEnd/>
            <a:tailEnd/>
          </a:ln>
          <a:effectLst/>
        </p:spPr>
        <p:txBody>
          <a:bodyPr/>
          <a:lstStyle/>
          <a:p>
            <a:endParaRPr lang="es-ES_tradnl" sz="1633"/>
          </a:p>
        </p:txBody>
      </p:sp>
      <p:sp>
        <p:nvSpPr>
          <p:cNvPr id="11578" name="Freeform 314"/>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79" name="Freeform 315"/>
          <p:cNvSpPr>
            <a:spLocks noChangeArrowheads="1"/>
          </p:cNvSpPr>
          <p:nvPr/>
        </p:nvSpPr>
        <p:spPr bwMode="auto">
          <a:xfrm>
            <a:off x="3938654" y="2237995"/>
            <a:ext cx="731597" cy="946180"/>
          </a:xfrm>
          <a:custGeom>
            <a:avLst/>
            <a:gdLst/>
            <a:ahLst/>
            <a:cxnLst>
              <a:cxn ang="0">
                <a:pos x="138" y="1318"/>
              </a:cxn>
              <a:cxn ang="0">
                <a:pos x="242" y="1241"/>
              </a:cxn>
              <a:cxn ang="0">
                <a:pos x="172" y="1054"/>
              </a:cxn>
              <a:cxn ang="0">
                <a:pos x="275" y="941"/>
              </a:cxn>
              <a:cxn ang="0">
                <a:pos x="482" y="678"/>
              </a:cxn>
              <a:cxn ang="0">
                <a:pos x="586" y="490"/>
              </a:cxn>
              <a:cxn ang="0">
                <a:pos x="586" y="338"/>
              </a:cxn>
              <a:cxn ang="0">
                <a:pos x="552" y="264"/>
              </a:cxn>
              <a:cxn ang="0">
                <a:pos x="586" y="187"/>
              </a:cxn>
              <a:cxn ang="0">
                <a:pos x="724" y="150"/>
              </a:cxn>
              <a:cxn ang="0">
                <a:pos x="724" y="37"/>
              </a:cxn>
              <a:cxn ang="0">
                <a:pos x="930" y="0"/>
              </a:cxn>
              <a:cxn ang="0">
                <a:pos x="930" y="376"/>
              </a:cxn>
              <a:cxn ang="0">
                <a:pos x="966" y="601"/>
              </a:cxn>
              <a:cxn ang="0">
                <a:pos x="930" y="790"/>
              </a:cxn>
              <a:cxn ang="0">
                <a:pos x="1034" y="828"/>
              </a:cxn>
              <a:cxn ang="0">
                <a:pos x="1346" y="941"/>
              </a:cxn>
              <a:cxn ang="0">
                <a:pos x="1517" y="941"/>
              </a:cxn>
              <a:cxn ang="0">
                <a:pos x="1586" y="828"/>
              </a:cxn>
              <a:cxn ang="0">
                <a:pos x="1689" y="941"/>
              </a:cxn>
              <a:cxn ang="0">
                <a:pos x="1759" y="828"/>
              </a:cxn>
              <a:cxn ang="0">
                <a:pos x="2208" y="790"/>
              </a:cxn>
              <a:cxn ang="0">
                <a:pos x="2171" y="1016"/>
              </a:cxn>
              <a:cxn ang="0">
                <a:pos x="2001" y="1167"/>
              </a:cxn>
              <a:cxn ang="0">
                <a:pos x="1931" y="1430"/>
              </a:cxn>
              <a:cxn ang="0">
                <a:pos x="1896" y="1392"/>
              </a:cxn>
              <a:cxn ang="0">
                <a:pos x="1828" y="1205"/>
              </a:cxn>
              <a:cxn ang="0">
                <a:pos x="1725" y="1167"/>
              </a:cxn>
              <a:cxn ang="0">
                <a:pos x="1689" y="1091"/>
              </a:cxn>
              <a:cxn ang="0">
                <a:pos x="1586" y="1167"/>
              </a:cxn>
              <a:cxn ang="0">
                <a:pos x="1620" y="1468"/>
              </a:cxn>
              <a:cxn ang="0">
                <a:pos x="1586" y="1505"/>
              </a:cxn>
              <a:cxn ang="0">
                <a:pos x="1483" y="1582"/>
              </a:cxn>
              <a:cxn ang="0">
                <a:pos x="1449" y="1693"/>
              </a:cxn>
              <a:cxn ang="0">
                <a:pos x="1346" y="1770"/>
              </a:cxn>
              <a:cxn ang="0">
                <a:pos x="1208" y="1920"/>
              </a:cxn>
              <a:cxn ang="0">
                <a:pos x="1172" y="2033"/>
              </a:cxn>
              <a:cxn ang="0">
                <a:pos x="1069" y="2070"/>
              </a:cxn>
              <a:cxn ang="0">
                <a:pos x="1000" y="2070"/>
              </a:cxn>
              <a:cxn ang="0">
                <a:pos x="966" y="2184"/>
              </a:cxn>
              <a:cxn ang="0">
                <a:pos x="966" y="2410"/>
              </a:cxn>
              <a:cxn ang="0">
                <a:pos x="930" y="2673"/>
              </a:cxn>
              <a:cxn ang="0">
                <a:pos x="828" y="2785"/>
              </a:cxn>
              <a:cxn ang="0">
                <a:pos x="724" y="2824"/>
              </a:cxn>
              <a:cxn ang="0">
                <a:pos x="586" y="2485"/>
              </a:cxn>
              <a:cxn ang="0">
                <a:pos x="482" y="2145"/>
              </a:cxn>
              <a:cxn ang="0">
                <a:pos x="449" y="1882"/>
              </a:cxn>
              <a:cxn ang="0">
                <a:pos x="414" y="1693"/>
              </a:cxn>
              <a:cxn ang="0">
                <a:pos x="414" y="1582"/>
              </a:cxn>
              <a:cxn ang="0">
                <a:pos x="414" y="1468"/>
              </a:cxn>
              <a:cxn ang="0">
                <a:pos x="379" y="1430"/>
              </a:cxn>
              <a:cxn ang="0">
                <a:pos x="345" y="1582"/>
              </a:cxn>
              <a:cxn ang="0">
                <a:pos x="207" y="1619"/>
              </a:cxn>
              <a:cxn ang="0">
                <a:pos x="104" y="1468"/>
              </a:cxn>
              <a:cxn ang="0">
                <a:pos x="242" y="1430"/>
              </a:cxn>
              <a:cxn ang="0">
                <a:pos x="69" y="1392"/>
              </a:cxn>
            </a:cxnLst>
            <a:rect l="0" t="0" r="r" b="b"/>
            <a:pathLst>
              <a:path w="2242" h="2899">
                <a:moveTo>
                  <a:pt x="0" y="1318"/>
                </a:moveTo>
                <a:lnTo>
                  <a:pt x="34" y="1318"/>
                </a:lnTo>
                <a:lnTo>
                  <a:pt x="138" y="1318"/>
                </a:lnTo>
                <a:lnTo>
                  <a:pt x="207" y="1318"/>
                </a:lnTo>
                <a:lnTo>
                  <a:pt x="207" y="1280"/>
                </a:lnTo>
                <a:lnTo>
                  <a:pt x="242" y="1241"/>
                </a:lnTo>
                <a:lnTo>
                  <a:pt x="207" y="1205"/>
                </a:lnTo>
                <a:lnTo>
                  <a:pt x="207" y="1130"/>
                </a:lnTo>
                <a:lnTo>
                  <a:pt x="172" y="1054"/>
                </a:lnTo>
                <a:lnTo>
                  <a:pt x="207" y="941"/>
                </a:lnTo>
                <a:lnTo>
                  <a:pt x="242" y="941"/>
                </a:lnTo>
                <a:lnTo>
                  <a:pt x="275" y="941"/>
                </a:lnTo>
                <a:lnTo>
                  <a:pt x="310" y="904"/>
                </a:lnTo>
                <a:lnTo>
                  <a:pt x="345" y="828"/>
                </a:lnTo>
                <a:lnTo>
                  <a:pt x="482" y="678"/>
                </a:lnTo>
                <a:lnTo>
                  <a:pt x="552" y="565"/>
                </a:lnTo>
                <a:lnTo>
                  <a:pt x="586" y="526"/>
                </a:lnTo>
                <a:lnTo>
                  <a:pt x="586" y="490"/>
                </a:lnTo>
                <a:lnTo>
                  <a:pt x="586" y="451"/>
                </a:lnTo>
                <a:lnTo>
                  <a:pt x="621" y="376"/>
                </a:lnTo>
                <a:lnTo>
                  <a:pt x="586" y="338"/>
                </a:lnTo>
                <a:lnTo>
                  <a:pt x="586" y="301"/>
                </a:lnTo>
                <a:lnTo>
                  <a:pt x="552" y="301"/>
                </a:lnTo>
                <a:lnTo>
                  <a:pt x="552" y="264"/>
                </a:lnTo>
                <a:lnTo>
                  <a:pt x="552" y="226"/>
                </a:lnTo>
                <a:lnTo>
                  <a:pt x="552" y="187"/>
                </a:lnTo>
                <a:lnTo>
                  <a:pt x="586" y="187"/>
                </a:lnTo>
                <a:lnTo>
                  <a:pt x="655" y="187"/>
                </a:lnTo>
                <a:lnTo>
                  <a:pt x="689" y="187"/>
                </a:lnTo>
                <a:lnTo>
                  <a:pt x="724" y="150"/>
                </a:lnTo>
                <a:lnTo>
                  <a:pt x="724" y="113"/>
                </a:lnTo>
                <a:lnTo>
                  <a:pt x="724" y="75"/>
                </a:lnTo>
                <a:lnTo>
                  <a:pt x="724" y="37"/>
                </a:lnTo>
                <a:lnTo>
                  <a:pt x="724" y="0"/>
                </a:lnTo>
                <a:lnTo>
                  <a:pt x="897" y="0"/>
                </a:lnTo>
                <a:lnTo>
                  <a:pt x="930" y="0"/>
                </a:lnTo>
                <a:lnTo>
                  <a:pt x="930" y="75"/>
                </a:lnTo>
                <a:lnTo>
                  <a:pt x="930" y="226"/>
                </a:lnTo>
                <a:lnTo>
                  <a:pt x="930" y="376"/>
                </a:lnTo>
                <a:lnTo>
                  <a:pt x="930" y="451"/>
                </a:lnTo>
                <a:lnTo>
                  <a:pt x="966" y="565"/>
                </a:lnTo>
                <a:lnTo>
                  <a:pt x="966" y="601"/>
                </a:lnTo>
                <a:lnTo>
                  <a:pt x="930" y="678"/>
                </a:lnTo>
                <a:lnTo>
                  <a:pt x="930" y="753"/>
                </a:lnTo>
                <a:lnTo>
                  <a:pt x="930" y="790"/>
                </a:lnTo>
                <a:lnTo>
                  <a:pt x="966" y="828"/>
                </a:lnTo>
                <a:lnTo>
                  <a:pt x="1000" y="828"/>
                </a:lnTo>
                <a:lnTo>
                  <a:pt x="1034" y="828"/>
                </a:lnTo>
                <a:lnTo>
                  <a:pt x="1069" y="865"/>
                </a:lnTo>
                <a:lnTo>
                  <a:pt x="1208" y="904"/>
                </a:lnTo>
                <a:lnTo>
                  <a:pt x="1346" y="941"/>
                </a:lnTo>
                <a:lnTo>
                  <a:pt x="1414" y="979"/>
                </a:lnTo>
                <a:lnTo>
                  <a:pt x="1483" y="979"/>
                </a:lnTo>
                <a:lnTo>
                  <a:pt x="1517" y="941"/>
                </a:lnTo>
                <a:lnTo>
                  <a:pt x="1552" y="904"/>
                </a:lnTo>
                <a:lnTo>
                  <a:pt x="1517" y="865"/>
                </a:lnTo>
                <a:lnTo>
                  <a:pt x="1586" y="828"/>
                </a:lnTo>
                <a:lnTo>
                  <a:pt x="1586" y="904"/>
                </a:lnTo>
                <a:lnTo>
                  <a:pt x="1620" y="941"/>
                </a:lnTo>
                <a:lnTo>
                  <a:pt x="1689" y="941"/>
                </a:lnTo>
                <a:lnTo>
                  <a:pt x="1759" y="904"/>
                </a:lnTo>
                <a:lnTo>
                  <a:pt x="1793" y="904"/>
                </a:lnTo>
                <a:lnTo>
                  <a:pt x="1759" y="828"/>
                </a:lnTo>
                <a:lnTo>
                  <a:pt x="2138" y="715"/>
                </a:lnTo>
                <a:lnTo>
                  <a:pt x="2171" y="753"/>
                </a:lnTo>
                <a:lnTo>
                  <a:pt x="2208" y="790"/>
                </a:lnTo>
                <a:lnTo>
                  <a:pt x="2241" y="865"/>
                </a:lnTo>
                <a:lnTo>
                  <a:pt x="2208" y="941"/>
                </a:lnTo>
                <a:lnTo>
                  <a:pt x="2171" y="1016"/>
                </a:lnTo>
                <a:lnTo>
                  <a:pt x="2104" y="1054"/>
                </a:lnTo>
                <a:lnTo>
                  <a:pt x="2034" y="1091"/>
                </a:lnTo>
                <a:lnTo>
                  <a:pt x="2001" y="1167"/>
                </a:lnTo>
                <a:lnTo>
                  <a:pt x="1966" y="1241"/>
                </a:lnTo>
                <a:lnTo>
                  <a:pt x="1966" y="1355"/>
                </a:lnTo>
                <a:lnTo>
                  <a:pt x="1931" y="1430"/>
                </a:lnTo>
                <a:lnTo>
                  <a:pt x="1896" y="1468"/>
                </a:lnTo>
                <a:lnTo>
                  <a:pt x="1896" y="1430"/>
                </a:lnTo>
                <a:lnTo>
                  <a:pt x="1896" y="1392"/>
                </a:lnTo>
                <a:lnTo>
                  <a:pt x="1863" y="1355"/>
                </a:lnTo>
                <a:lnTo>
                  <a:pt x="1863" y="1241"/>
                </a:lnTo>
                <a:lnTo>
                  <a:pt x="1828" y="1205"/>
                </a:lnTo>
                <a:lnTo>
                  <a:pt x="1759" y="1205"/>
                </a:lnTo>
                <a:lnTo>
                  <a:pt x="1759" y="1167"/>
                </a:lnTo>
                <a:lnTo>
                  <a:pt x="1725" y="1167"/>
                </a:lnTo>
                <a:lnTo>
                  <a:pt x="1725" y="1130"/>
                </a:lnTo>
                <a:lnTo>
                  <a:pt x="1725" y="1091"/>
                </a:lnTo>
                <a:lnTo>
                  <a:pt x="1689" y="1091"/>
                </a:lnTo>
                <a:lnTo>
                  <a:pt x="1655" y="1091"/>
                </a:lnTo>
                <a:lnTo>
                  <a:pt x="1586" y="1091"/>
                </a:lnTo>
                <a:lnTo>
                  <a:pt x="1586" y="1167"/>
                </a:lnTo>
                <a:lnTo>
                  <a:pt x="1620" y="1318"/>
                </a:lnTo>
                <a:lnTo>
                  <a:pt x="1586" y="1392"/>
                </a:lnTo>
                <a:lnTo>
                  <a:pt x="1620" y="1468"/>
                </a:lnTo>
                <a:lnTo>
                  <a:pt x="1620" y="1543"/>
                </a:lnTo>
                <a:lnTo>
                  <a:pt x="1586" y="1543"/>
                </a:lnTo>
                <a:lnTo>
                  <a:pt x="1586" y="1505"/>
                </a:lnTo>
                <a:lnTo>
                  <a:pt x="1552" y="1543"/>
                </a:lnTo>
                <a:lnTo>
                  <a:pt x="1517" y="1543"/>
                </a:lnTo>
                <a:lnTo>
                  <a:pt x="1483" y="1582"/>
                </a:lnTo>
                <a:lnTo>
                  <a:pt x="1483" y="1619"/>
                </a:lnTo>
                <a:lnTo>
                  <a:pt x="1483" y="1656"/>
                </a:lnTo>
                <a:lnTo>
                  <a:pt x="1449" y="1693"/>
                </a:lnTo>
                <a:lnTo>
                  <a:pt x="1414" y="1732"/>
                </a:lnTo>
                <a:lnTo>
                  <a:pt x="1379" y="1770"/>
                </a:lnTo>
                <a:lnTo>
                  <a:pt x="1346" y="1770"/>
                </a:lnTo>
                <a:lnTo>
                  <a:pt x="1276" y="1806"/>
                </a:lnTo>
                <a:lnTo>
                  <a:pt x="1241" y="1844"/>
                </a:lnTo>
                <a:lnTo>
                  <a:pt x="1208" y="1920"/>
                </a:lnTo>
                <a:lnTo>
                  <a:pt x="1172" y="1920"/>
                </a:lnTo>
                <a:lnTo>
                  <a:pt x="1172" y="1956"/>
                </a:lnTo>
                <a:lnTo>
                  <a:pt x="1172" y="2033"/>
                </a:lnTo>
                <a:lnTo>
                  <a:pt x="1138" y="2033"/>
                </a:lnTo>
                <a:lnTo>
                  <a:pt x="1104" y="2070"/>
                </a:lnTo>
                <a:lnTo>
                  <a:pt x="1069" y="2070"/>
                </a:lnTo>
                <a:lnTo>
                  <a:pt x="1069" y="2108"/>
                </a:lnTo>
                <a:lnTo>
                  <a:pt x="1034" y="2070"/>
                </a:lnTo>
                <a:lnTo>
                  <a:pt x="1000" y="2070"/>
                </a:lnTo>
                <a:lnTo>
                  <a:pt x="1000" y="2108"/>
                </a:lnTo>
                <a:lnTo>
                  <a:pt x="966" y="2145"/>
                </a:lnTo>
                <a:lnTo>
                  <a:pt x="966" y="2184"/>
                </a:lnTo>
                <a:lnTo>
                  <a:pt x="966" y="2296"/>
                </a:lnTo>
                <a:lnTo>
                  <a:pt x="966" y="2371"/>
                </a:lnTo>
                <a:lnTo>
                  <a:pt x="966" y="2410"/>
                </a:lnTo>
                <a:lnTo>
                  <a:pt x="966" y="2560"/>
                </a:lnTo>
                <a:lnTo>
                  <a:pt x="966" y="2596"/>
                </a:lnTo>
                <a:lnTo>
                  <a:pt x="930" y="2673"/>
                </a:lnTo>
                <a:lnTo>
                  <a:pt x="862" y="2710"/>
                </a:lnTo>
                <a:lnTo>
                  <a:pt x="862" y="2748"/>
                </a:lnTo>
                <a:lnTo>
                  <a:pt x="828" y="2785"/>
                </a:lnTo>
                <a:lnTo>
                  <a:pt x="793" y="2860"/>
                </a:lnTo>
                <a:lnTo>
                  <a:pt x="759" y="2898"/>
                </a:lnTo>
                <a:lnTo>
                  <a:pt x="724" y="2824"/>
                </a:lnTo>
                <a:lnTo>
                  <a:pt x="689" y="2748"/>
                </a:lnTo>
                <a:lnTo>
                  <a:pt x="655" y="2635"/>
                </a:lnTo>
                <a:lnTo>
                  <a:pt x="586" y="2485"/>
                </a:lnTo>
                <a:lnTo>
                  <a:pt x="552" y="2334"/>
                </a:lnTo>
                <a:lnTo>
                  <a:pt x="517" y="2184"/>
                </a:lnTo>
                <a:lnTo>
                  <a:pt x="482" y="2145"/>
                </a:lnTo>
                <a:lnTo>
                  <a:pt x="482" y="2070"/>
                </a:lnTo>
                <a:lnTo>
                  <a:pt x="482" y="1956"/>
                </a:lnTo>
                <a:lnTo>
                  <a:pt x="449" y="1882"/>
                </a:lnTo>
                <a:lnTo>
                  <a:pt x="449" y="1806"/>
                </a:lnTo>
                <a:lnTo>
                  <a:pt x="414" y="1844"/>
                </a:lnTo>
                <a:lnTo>
                  <a:pt x="414" y="1693"/>
                </a:lnTo>
                <a:lnTo>
                  <a:pt x="449" y="1656"/>
                </a:lnTo>
                <a:lnTo>
                  <a:pt x="414" y="1619"/>
                </a:lnTo>
                <a:lnTo>
                  <a:pt x="414" y="1582"/>
                </a:lnTo>
                <a:lnTo>
                  <a:pt x="414" y="1543"/>
                </a:lnTo>
                <a:lnTo>
                  <a:pt x="414" y="1505"/>
                </a:lnTo>
                <a:lnTo>
                  <a:pt x="414" y="1468"/>
                </a:lnTo>
                <a:lnTo>
                  <a:pt x="449" y="1468"/>
                </a:lnTo>
                <a:lnTo>
                  <a:pt x="414" y="1430"/>
                </a:lnTo>
                <a:lnTo>
                  <a:pt x="379" y="1430"/>
                </a:lnTo>
                <a:lnTo>
                  <a:pt x="379" y="1468"/>
                </a:lnTo>
                <a:lnTo>
                  <a:pt x="345" y="1543"/>
                </a:lnTo>
                <a:lnTo>
                  <a:pt x="345" y="1582"/>
                </a:lnTo>
                <a:lnTo>
                  <a:pt x="310" y="1619"/>
                </a:lnTo>
                <a:lnTo>
                  <a:pt x="242" y="1619"/>
                </a:lnTo>
                <a:lnTo>
                  <a:pt x="207" y="1619"/>
                </a:lnTo>
                <a:lnTo>
                  <a:pt x="172" y="1582"/>
                </a:lnTo>
                <a:lnTo>
                  <a:pt x="104" y="1505"/>
                </a:lnTo>
                <a:lnTo>
                  <a:pt x="104" y="1468"/>
                </a:lnTo>
                <a:lnTo>
                  <a:pt x="172" y="1468"/>
                </a:lnTo>
                <a:lnTo>
                  <a:pt x="207" y="1430"/>
                </a:lnTo>
                <a:lnTo>
                  <a:pt x="242" y="1430"/>
                </a:lnTo>
                <a:lnTo>
                  <a:pt x="242" y="1392"/>
                </a:lnTo>
                <a:lnTo>
                  <a:pt x="172" y="1392"/>
                </a:lnTo>
                <a:lnTo>
                  <a:pt x="69" y="1392"/>
                </a:lnTo>
                <a:lnTo>
                  <a:pt x="0" y="1318"/>
                </a:lnTo>
              </a:path>
            </a:pathLst>
          </a:custGeom>
          <a:noFill/>
          <a:ln w="3600">
            <a:solidFill>
              <a:srgbClr val="000000"/>
            </a:solidFill>
            <a:round/>
            <a:headEnd/>
            <a:tailEnd/>
          </a:ln>
          <a:effectLst/>
        </p:spPr>
        <p:txBody>
          <a:bodyPr/>
          <a:lstStyle/>
          <a:p>
            <a:endParaRPr lang="es-ES_tradnl" sz="1633"/>
          </a:p>
        </p:txBody>
      </p:sp>
      <p:sp>
        <p:nvSpPr>
          <p:cNvPr id="11580" name="Freeform 316"/>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1" name="Freeform 317"/>
          <p:cNvSpPr>
            <a:spLocks noChangeArrowheads="1"/>
          </p:cNvSpPr>
          <p:nvPr/>
        </p:nvSpPr>
        <p:spPr bwMode="auto">
          <a:xfrm>
            <a:off x="4242528" y="2446818"/>
            <a:ext cx="203062" cy="110891"/>
          </a:xfrm>
          <a:custGeom>
            <a:avLst/>
            <a:gdLst/>
            <a:ahLst/>
            <a:cxnLst>
              <a:cxn ang="0">
                <a:pos x="35" y="0"/>
              </a:cxn>
              <a:cxn ang="0">
                <a:pos x="104" y="0"/>
              </a:cxn>
              <a:cxn ang="0">
                <a:pos x="173" y="38"/>
              </a:cxn>
              <a:cxn ang="0">
                <a:pos x="242" y="76"/>
              </a:cxn>
              <a:cxn ang="0">
                <a:pos x="346" y="113"/>
              </a:cxn>
              <a:cxn ang="0">
                <a:pos x="380" y="150"/>
              </a:cxn>
              <a:cxn ang="0">
                <a:pos x="449" y="150"/>
              </a:cxn>
              <a:cxn ang="0">
                <a:pos x="518" y="188"/>
              </a:cxn>
              <a:cxn ang="0">
                <a:pos x="587" y="227"/>
              </a:cxn>
              <a:cxn ang="0">
                <a:pos x="622" y="264"/>
              </a:cxn>
              <a:cxn ang="0">
                <a:pos x="587" y="301"/>
              </a:cxn>
              <a:cxn ang="0">
                <a:pos x="552" y="339"/>
              </a:cxn>
              <a:cxn ang="0">
                <a:pos x="484" y="339"/>
              </a:cxn>
              <a:cxn ang="0">
                <a:pos x="415" y="301"/>
              </a:cxn>
              <a:cxn ang="0">
                <a:pos x="277" y="264"/>
              </a:cxn>
              <a:cxn ang="0">
                <a:pos x="138" y="227"/>
              </a:cxn>
              <a:cxn ang="0">
                <a:pos x="70" y="188"/>
              </a:cxn>
              <a:cxn ang="0">
                <a:pos x="35" y="188"/>
              </a:cxn>
              <a:cxn ang="0">
                <a:pos x="0" y="150"/>
              </a:cxn>
              <a:cxn ang="0">
                <a:pos x="0" y="113"/>
              </a:cxn>
              <a:cxn ang="0">
                <a:pos x="35" y="38"/>
              </a:cxn>
              <a:cxn ang="0">
                <a:pos x="35" y="0"/>
              </a:cxn>
            </a:cxnLst>
            <a:rect l="0" t="0" r="r" b="b"/>
            <a:pathLst>
              <a:path w="623" h="340">
                <a:moveTo>
                  <a:pt x="35" y="0"/>
                </a:moveTo>
                <a:lnTo>
                  <a:pt x="104" y="0"/>
                </a:lnTo>
                <a:lnTo>
                  <a:pt x="173" y="38"/>
                </a:lnTo>
                <a:lnTo>
                  <a:pt x="242" y="76"/>
                </a:lnTo>
                <a:lnTo>
                  <a:pt x="346" y="113"/>
                </a:lnTo>
                <a:lnTo>
                  <a:pt x="380" y="150"/>
                </a:lnTo>
                <a:lnTo>
                  <a:pt x="449" y="150"/>
                </a:lnTo>
                <a:lnTo>
                  <a:pt x="518" y="188"/>
                </a:lnTo>
                <a:lnTo>
                  <a:pt x="587" y="227"/>
                </a:lnTo>
                <a:lnTo>
                  <a:pt x="622" y="264"/>
                </a:lnTo>
                <a:lnTo>
                  <a:pt x="587" y="301"/>
                </a:lnTo>
                <a:lnTo>
                  <a:pt x="552" y="339"/>
                </a:lnTo>
                <a:lnTo>
                  <a:pt x="484" y="339"/>
                </a:lnTo>
                <a:lnTo>
                  <a:pt x="415" y="301"/>
                </a:lnTo>
                <a:lnTo>
                  <a:pt x="277" y="264"/>
                </a:lnTo>
                <a:lnTo>
                  <a:pt x="138" y="227"/>
                </a:lnTo>
                <a:lnTo>
                  <a:pt x="70" y="188"/>
                </a:lnTo>
                <a:lnTo>
                  <a:pt x="35" y="188"/>
                </a:lnTo>
                <a:lnTo>
                  <a:pt x="0" y="150"/>
                </a:lnTo>
                <a:lnTo>
                  <a:pt x="0" y="113"/>
                </a:lnTo>
                <a:lnTo>
                  <a:pt x="35" y="38"/>
                </a:lnTo>
                <a:lnTo>
                  <a:pt x="35" y="0"/>
                </a:lnTo>
              </a:path>
            </a:pathLst>
          </a:custGeom>
          <a:noFill/>
          <a:ln w="3600">
            <a:solidFill>
              <a:srgbClr val="000000"/>
            </a:solidFill>
            <a:round/>
            <a:headEnd/>
            <a:tailEnd/>
          </a:ln>
          <a:effectLst/>
        </p:spPr>
        <p:txBody>
          <a:bodyPr/>
          <a:lstStyle/>
          <a:p>
            <a:endParaRPr lang="es-ES_tradnl" sz="1633"/>
          </a:p>
        </p:txBody>
      </p:sp>
      <p:sp>
        <p:nvSpPr>
          <p:cNvPr id="11582" name="Freeform 318"/>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3" name="Freeform 319"/>
          <p:cNvSpPr>
            <a:spLocks noChangeArrowheads="1"/>
          </p:cNvSpPr>
          <p:nvPr/>
        </p:nvSpPr>
        <p:spPr bwMode="auto">
          <a:xfrm>
            <a:off x="4457110" y="2507306"/>
            <a:ext cx="67687" cy="37444"/>
          </a:xfrm>
          <a:custGeom>
            <a:avLst/>
            <a:gdLst/>
            <a:ahLst/>
            <a:cxnLst>
              <a:cxn ang="0">
                <a:pos x="173" y="0"/>
              </a:cxn>
              <a:cxn ang="0">
                <a:pos x="208" y="76"/>
              </a:cxn>
              <a:cxn ang="0">
                <a:pos x="173" y="76"/>
              </a:cxn>
              <a:cxn ang="0">
                <a:pos x="104" y="113"/>
              </a:cxn>
              <a:cxn ang="0">
                <a:pos x="34" y="113"/>
              </a:cxn>
              <a:cxn ang="0">
                <a:pos x="0" y="76"/>
              </a:cxn>
              <a:cxn ang="0">
                <a:pos x="0" y="0"/>
              </a:cxn>
              <a:cxn ang="0">
                <a:pos x="70" y="0"/>
              </a:cxn>
              <a:cxn ang="0">
                <a:pos x="173" y="0"/>
              </a:cxn>
            </a:cxnLst>
            <a:rect l="0" t="0" r="r" b="b"/>
            <a:pathLst>
              <a:path w="209" h="114">
                <a:moveTo>
                  <a:pt x="173" y="0"/>
                </a:moveTo>
                <a:lnTo>
                  <a:pt x="208" y="76"/>
                </a:lnTo>
                <a:lnTo>
                  <a:pt x="173" y="76"/>
                </a:lnTo>
                <a:lnTo>
                  <a:pt x="104" y="113"/>
                </a:lnTo>
                <a:lnTo>
                  <a:pt x="34" y="113"/>
                </a:lnTo>
                <a:lnTo>
                  <a:pt x="0" y="76"/>
                </a:lnTo>
                <a:lnTo>
                  <a:pt x="0" y="0"/>
                </a:lnTo>
                <a:lnTo>
                  <a:pt x="70" y="0"/>
                </a:lnTo>
                <a:lnTo>
                  <a:pt x="173" y="0"/>
                </a:lnTo>
              </a:path>
            </a:pathLst>
          </a:custGeom>
          <a:noFill/>
          <a:ln w="3600">
            <a:solidFill>
              <a:srgbClr val="000000"/>
            </a:solidFill>
            <a:round/>
            <a:headEnd/>
            <a:tailEnd/>
          </a:ln>
          <a:effectLst/>
        </p:spPr>
        <p:txBody>
          <a:bodyPr/>
          <a:lstStyle/>
          <a:p>
            <a:endParaRPr lang="es-ES_tradnl" sz="1633"/>
          </a:p>
        </p:txBody>
      </p:sp>
      <p:sp>
        <p:nvSpPr>
          <p:cNvPr id="11584" name="Freeform 320"/>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5" name="Freeform 321"/>
          <p:cNvSpPr>
            <a:spLocks noChangeArrowheads="1"/>
          </p:cNvSpPr>
          <p:nvPr/>
        </p:nvSpPr>
        <p:spPr bwMode="auto">
          <a:xfrm>
            <a:off x="4457111" y="2593713"/>
            <a:ext cx="102250" cy="172818"/>
          </a:xfrm>
          <a:custGeom>
            <a:avLst/>
            <a:gdLst/>
            <a:ahLst/>
            <a:cxnLst>
              <a:cxn ang="0">
                <a:pos x="34" y="452"/>
              </a:cxn>
              <a:cxn ang="0">
                <a:pos x="34" y="377"/>
              </a:cxn>
              <a:cxn ang="0">
                <a:pos x="0" y="301"/>
              </a:cxn>
              <a:cxn ang="0">
                <a:pos x="34" y="227"/>
              </a:cxn>
              <a:cxn ang="0">
                <a:pos x="0" y="76"/>
              </a:cxn>
              <a:cxn ang="0">
                <a:pos x="0" y="0"/>
              </a:cxn>
              <a:cxn ang="0">
                <a:pos x="70" y="0"/>
              </a:cxn>
              <a:cxn ang="0">
                <a:pos x="104" y="0"/>
              </a:cxn>
              <a:cxn ang="0">
                <a:pos x="139" y="0"/>
              </a:cxn>
              <a:cxn ang="0">
                <a:pos x="139" y="39"/>
              </a:cxn>
              <a:cxn ang="0">
                <a:pos x="139" y="76"/>
              </a:cxn>
              <a:cxn ang="0">
                <a:pos x="173" y="114"/>
              </a:cxn>
              <a:cxn ang="0">
                <a:pos x="242" y="114"/>
              </a:cxn>
              <a:cxn ang="0">
                <a:pos x="277" y="150"/>
              </a:cxn>
              <a:cxn ang="0">
                <a:pos x="277" y="264"/>
              </a:cxn>
              <a:cxn ang="0">
                <a:pos x="310" y="339"/>
              </a:cxn>
              <a:cxn ang="0">
                <a:pos x="310" y="377"/>
              </a:cxn>
              <a:cxn ang="0">
                <a:pos x="310" y="452"/>
              </a:cxn>
              <a:cxn ang="0">
                <a:pos x="277" y="528"/>
              </a:cxn>
              <a:cxn ang="0">
                <a:pos x="277" y="491"/>
              </a:cxn>
              <a:cxn ang="0">
                <a:pos x="242" y="452"/>
              </a:cxn>
              <a:cxn ang="0">
                <a:pos x="242" y="415"/>
              </a:cxn>
              <a:cxn ang="0">
                <a:pos x="208" y="377"/>
              </a:cxn>
              <a:cxn ang="0">
                <a:pos x="173" y="377"/>
              </a:cxn>
              <a:cxn ang="0">
                <a:pos x="173" y="415"/>
              </a:cxn>
              <a:cxn ang="0">
                <a:pos x="104" y="452"/>
              </a:cxn>
              <a:cxn ang="0">
                <a:pos x="34" y="452"/>
              </a:cxn>
            </a:cxnLst>
            <a:rect l="0" t="0" r="r" b="b"/>
            <a:pathLst>
              <a:path w="311" h="529">
                <a:moveTo>
                  <a:pt x="34" y="452"/>
                </a:moveTo>
                <a:lnTo>
                  <a:pt x="34" y="377"/>
                </a:lnTo>
                <a:lnTo>
                  <a:pt x="0" y="301"/>
                </a:lnTo>
                <a:lnTo>
                  <a:pt x="34" y="227"/>
                </a:lnTo>
                <a:lnTo>
                  <a:pt x="0" y="76"/>
                </a:lnTo>
                <a:lnTo>
                  <a:pt x="0" y="0"/>
                </a:lnTo>
                <a:lnTo>
                  <a:pt x="70" y="0"/>
                </a:lnTo>
                <a:lnTo>
                  <a:pt x="104" y="0"/>
                </a:lnTo>
                <a:lnTo>
                  <a:pt x="139" y="0"/>
                </a:lnTo>
                <a:lnTo>
                  <a:pt x="139" y="39"/>
                </a:lnTo>
                <a:lnTo>
                  <a:pt x="139" y="76"/>
                </a:lnTo>
                <a:lnTo>
                  <a:pt x="173" y="114"/>
                </a:lnTo>
                <a:lnTo>
                  <a:pt x="242" y="114"/>
                </a:lnTo>
                <a:lnTo>
                  <a:pt x="277" y="150"/>
                </a:lnTo>
                <a:lnTo>
                  <a:pt x="277" y="264"/>
                </a:lnTo>
                <a:lnTo>
                  <a:pt x="310" y="339"/>
                </a:lnTo>
                <a:lnTo>
                  <a:pt x="310" y="377"/>
                </a:lnTo>
                <a:lnTo>
                  <a:pt x="310" y="452"/>
                </a:lnTo>
                <a:lnTo>
                  <a:pt x="277" y="528"/>
                </a:lnTo>
                <a:lnTo>
                  <a:pt x="277" y="491"/>
                </a:lnTo>
                <a:lnTo>
                  <a:pt x="242" y="452"/>
                </a:lnTo>
                <a:lnTo>
                  <a:pt x="242" y="415"/>
                </a:lnTo>
                <a:lnTo>
                  <a:pt x="208" y="377"/>
                </a:lnTo>
                <a:lnTo>
                  <a:pt x="173" y="377"/>
                </a:lnTo>
                <a:lnTo>
                  <a:pt x="173" y="415"/>
                </a:lnTo>
                <a:lnTo>
                  <a:pt x="104" y="452"/>
                </a:lnTo>
                <a:lnTo>
                  <a:pt x="34" y="452"/>
                </a:lnTo>
              </a:path>
            </a:pathLst>
          </a:custGeom>
          <a:noFill/>
          <a:ln w="3600">
            <a:solidFill>
              <a:srgbClr val="000000"/>
            </a:solidFill>
            <a:round/>
            <a:headEnd/>
            <a:tailEnd/>
          </a:ln>
          <a:effectLst/>
        </p:spPr>
        <p:txBody>
          <a:bodyPr/>
          <a:lstStyle/>
          <a:p>
            <a:endParaRPr lang="es-ES_tradnl" sz="1633"/>
          </a:p>
        </p:txBody>
      </p:sp>
      <p:sp>
        <p:nvSpPr>
          <p:cNvPr id="11586" name="Freeform 322"/>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7" name="Freeform 323"/>
          <p:cNvSpPr>
            <a:spLocks noChangeArrowheads="1"/>
          </p:cNvSpPr>
          <p:nvPr/>
        </p:nvSpPr>
        <p:spPr bwMode="auto">
          <a:xfrm>
            <a:off x="4547840" y="2520265"/>
            <a:ext cx="214583" cy="590462"/>
          </a:xfrm>
          <a:custGeom>
            <a:avLst/>
            <a:gdLst/>
            <a:ahLst/>
            <a:cxnLst>
              <a:cxn ang="0">
                <a:pos x="449" y="1770"/>
              </a:cxn>
              <a:cxn ang="0">
                <a:pos x="449" y="1581"/>
              </a:cxn>
              <a:cxn ang="0">
                <a:pos x="482" y="1505"/>
              </a:cxn>
              <a:cxn ang="0">
                <a:pos x="413" y="1429"/>
              </a:cxn>
              <a:cxn ang="0">
                <a:pos x="413" y="1355"/>
              </a:cxn>
              <a:cxn ang="0">
                <a:pos x="345" y="1205"/>
              </a:cxn>
              <a:cxn ang="0">
                <a:pos x="309" y="1205"/>
              </a:cxn>
              <a:cxn ang="0">
                <a:pos x="241" y="1279"/>
              </a:cxn>
              <a:cxn ang="0">
                <a:pos x="138" y="1242"/>
              </a:cxn>
              <a:cxn ang="0">
                <a:pos x="138" y="1167"/>
              </a:cxn>
              <a:cxn ang="0">
                <a:pos x="138" y="978"/>
              </a:cxn>
              <a:cxn ang="0">
                <a:pos x="138" y="904"/>
              </a:cxn>
              <a:cxn ang="0">
                <a:pos x="33" y="790"/>
              </a:cxn>
              <a:cxn ang="0">
                <a:pos x="33" y="715"/>
              </a:cxn>
              <a:cxn ang="0">
                <a:pos x="33" y="601"/>
              </a:cxn>
              <a:cxn ang="0">
                <a:pos x="103" y="490"/>
              </a:cxn>
              <a:cxn ang="0">
                <a:pos x="138" y="301"/>
              </a:cxn>
              <a:cxn ang="0">
                <a:pos x="171" y="226"/>
              </a:cxn>
              <a:cxn ang="0">
                <a:pos x="309" y="150"/>
              </a:cxn>
              <a:cxn ang="0">
                <a:pos x="378" y="0"/>
              </a:cxn>
              <a:cxn ang="0">
                <a:pos x="449" y="38"/>
              </a:cxn>
              <a:cxn ang="0">
                <a:pos x="482" y="188"/>
              </a:cxn>
              <a:cxn ang="0">
                <a:pos x="413" y="301"/>
              </a:cxn>
              <a:cxn ang="0">
                <a:pos x="413" y="415"/>
              </a:cxn>
              <a:cxn ang="0">
                <a:pos x="482" y="451"/>
              </a:cxn>
              <a:cxn ang="0">
                <a:pos x="517" y="565"/>
              </a:cxn>
              <a:cxn ang="0">
                <a:pos x="586" y="678"/>
              </a:cxn>
              <a:cxn ang="0">
                <a:pos x="586" y="715"/>
              </a:cxn>
              <a:cxn ang="0">
                <a:pos x="517" y="790"/>
              </a:cxn>
              <a:cxn ang="0">
                <a:pos x="449" y="978"/>
              </a:cxn>
              <a:cxn ang="0">
                <a:pos x="449" y="1054"/>
              </a:cxn>
              <a:cxn ang="0">
                <a:pos x="482" y="1205"/>
              </a:cxn>
              <a:cxn ang="0">
                <a:pos x="517" y="1505"/>
              </a:cxn>
              <a:cxn ang="0">
                <a:pos x="517" y="1656"/>
              </a:cxn>
              <a:cxn ang="0">
                <a:pos x="449" y="1806"/>
              </a:cxn>
            </a:cxnLst>
            <a:rect l="0" t="0" r="r" b="b"/>
            <a:pathLst>
              <a:path w="656" h="1807">
                <a:moveTo>
                  <a:pt x="449" y="1806"/>
                </a:moveTo>
                <a:lnTo>
                  <a:pt x="449" y="1770"/>
                </a:lnTo>
                <a:lnTo>
                  <a:pt x="482" y="1619"/>
                </a:lnTo>
                <a:lnTo>
                  <a:pt x="449" y="1581"/>
                </a:lnTo>
                <a:lnTo>
                  <a:pt x="449" y="1543"/>
                </a:lnTo>
                <a:lnTo>
                  <a:pt x="482" y="1505"/>
                </a:lnTo>
                <a:lnTo>
                  <a:pt x="449" y="1469"/>
                </a:lnTo>
                <a:lnTo>
                  <a:pt x="413" y="1429"/>
                </a:lnTo>
                <a:lnTo>
                  <a:pt x="413" y="1393"/>
                </a:lnTo>
                <a:lnTo>
                  <a:pt x="413" y="1355"/>
                </a:lnTo>
                <a:lnTo>
                  <a:pt x="378" y="1242"/>
                </a:lnTo>
                <a:lnTo>
                  <a:pt x="345" y="1205"/>
                </a:lnTo>
                <a:lnTo>
                  <a:pt x="345" y="1129"/>
                </a:lnTo>
                <a:lnTo>
                  <a:pt x="309" y="1205"/>
                </a:lnTo>
                <a:lnTo>
                  <a:pt x="275" y="1242"/>
                </a:lnTo>
                <a:lnTo>
                  <a:pt x="241" y="1279"/>
                </a:lnTo>
                <a:lnTo>
                  <a:pt x="207" y="1279"/>
                </a:lnTo>
                <a:lnTo>
                  <a:pt x="138" y="1242"/>
                </a:lnTo>
                <a:lnTo>
                  <a:pt x="138" y="1205"/>
                </a:lnTo>
                <a:lnTo>
                  <a:pt x="138" y="1167"/>
                </a:lnTo>
                <a:lnTo>
                  <a:pt x="171" y="1091"/>
                </a:lnTo>
                <a:lnTo>
                  <a:pt x="138" y="978"/>
                </a:lnTo>
                <a:lnTo>
                  <a:pt x="138" y="941"/>
                </a:lnTo>
                <a:lnTo>
                  <a:pt x="138" y="904"/>
                </a:lnTo>
                <a:lnTo>
                  <a:pt x="69" y="828"/>
                </a:lnTo>
                <a:lnTo>
                  <a:pt x="33" y="790"/>
                </a:lnTo>
                <a:lnTo>
                  <a:pt x="0" y="753"/>
                </a:lnTo>
                <a:lnTo>
                  <a:pt x="33" y="715"/>
                </a:lnTo>
                <a:lnTo>
                  <a:pt x="33" y="678"/>
                </a:lnTo>
                <a:lnTo>
                  <a:pt x="33" y="601"/>
                </a:lnTo>
                <a:lnTo>
                  <a:pt x="69" y="565"/>
                </a:lnTo>
                <a:lnTo>
                  <a:pt x="103" y="490"/>
                </a:lnTo>
                <a:lnTo>
                  <a:pt x="103" y="376"/>
                </a:lnTo>
                <a:lnTo>
                  <a:pt x="138" y="301"/>
                </a:lnTo>
                <a:lnTo>
                  <a:pt x="171" y="264"/>
                </a:lnTo>
                <a:lnTo>
                  <a:pt x="171" y="226"/>
                </a:lnTo>
                <a:lnTo>
                  <a:pt x="241" y="188"/>
                </a:lnTo>
                <a:lnTo>
                  <a:pt x="309" y="150"/>
                </a:lnTo>
                <a:lnTo>
                  <a:pt x="345" y="75"/>
                </a:lnTo>
                <a:lnTo>
                  <a:pt x="378" y="0"/>
                </a:lnTo>
                <a:lnTo>
                  <a:pt x="449" y="0"/>
                </a:lnTo>
                <a:lnTo>
                  <a:pt x="449" y="38"/>
                </a:lnTo>
                <a:lnTo>
                  <a:pt x="482" y="150"/>
                </a:lnTo>
                <a:lnTo>
                  <a:pt x="482" y="188"/>
                </a:lnTo>
                <a:lnTo>
                  <a:pt x="449" y="226"/>
                </a:lnTo>
                <a:lnTo>
                  <a:pt x="413" y="301"/>
                </a:lnTo>
                <a:lnTo>
                  <a:pt x="378" y="415"/>
                </a:lnTo>
                <a:lnTo>
                  <a:pt x="413" y="415"/>
                </a:lnTo>
                <a:lnTo>
                  <a:pt x="449" y="451"/>
                </a:lnTo>
                <a:lnTo>
                  <a:pt x="482" y="451"/>
                </a:lnTo>
                <a:lnTo>
                  <a:pt x="517" y="526"/>
                </a:lnTo>
                <a:lnTo>
                  <a:pt x="517" y="565"/>
                </a:lnTo>
                <a:lnTo>
                  <a:pt x="517" y="640"/>
                </a:lnTo>
                <a:lnTo>
                  <a:pt x="586" y="678"/>
                </a:lnTo>
                <a:lnTo>
                  <a:pt x="655" y="678"/>
                </a:lnTo>
                <a:lnTo>
                  <a:pt x="586" y="715"/>
                </a:lnTo>
                <a:lnTo>
                  <a:pt x="551" y="753"/>
                </a:lnTo>
                <a:lnTo>
                  <a:pt x="517" y="790"/>
                </a:lnTo>
                <a:lnTo>
                  <a:pt x="482" y="865"/>
                </a:lnTo>
                <a:lnTo>
                  <a:pt x="449" y="978"/>
                </a:lnTo>
                <a:lnTo>
                  <a:pt x="413" y="1016"/>
                </a:lnTo>
                <a:lnTo>
                  <a:pt x="449" y="1054"/>
                </a:lnTo>
                <a:lnTo>
                  <a:pt x="482" y="1129"/>
                </a:lnTo>
                <a:lnTo>
                  <a:pt x="482" y="1205"/>
                </a:lnTo>
                <a:lnTo>
                  <a:pt x="517" y="1355"/>
                </a:lnTo>
                <a:lnTo>
                  <a:pt x="517" y="1505"/>
                </a:lnTo>
                <a:lnTo>
                  <a:pt x="517" y="1543"/>
                </a:lnTo>
                <a:lnTo>
                  <a:pt x="517" y="1656"/>
                </a:lnTo>
                <a:lnTo>
                  <a:pt x="482" y="1731"/>
                </a:lnTo>
                <a:lnTo>
                  <a:pt x="449" y="1806"/>
                </a:lnTo>
              </a:path>
            </a:pathLst>
          </a:custGeom>
          <a:noFill/>
          <a:ln w="3600">
            <a:solidFill>
              <a:srgbClr val="000000"/>
            </a:solidFill>
            <a:round/>
            <a:headEnd/>
            <a:tailEnd/>
          </a:ln>
          <a:effectLst/>
        </p:spPr>
        <p:txBody>
          <a:bodyPr/>
          <a:lstStyle/>
          <a:p>
            <a:endParaRPr lang="es-ES_tradnl" sz="1633"/>
          </a:p>
        </p:txBody>
      </p:sp>
      <p:sp>
        <p:nvSpPr>
          <p:cNvPr id="11588" name="Freeform 324"/>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89" name="Freeform 325"/>
          <p:cNvSpPr>
            <a:spLocks noChangeArrowheads="1"/>
          </p:cNvSpPr>
          <p:nvPr/>
        </p:nvSpPr>
        <p:spPr bwMode="auto">
          <a:xfrm>
            <a:off x="4795546" y="2986875"/>
            <a:ext cx="123853" cy="110892"/>
          </a:xfrm>
          <a:custGeom>
            <a:avLst/>
            <a:gdLst/>
            <a:ahLst/>
            <a:cxnLst>
              <a:cxn ang="0">
                <a:pos x="172" y="339"/>
              </a:cxn>
              <a:cxn ang="0">
                <a:pos x="138" y="339"/>
              </a:cxn>
              <a:cxn ang="0">
                <a:pos x="103" y="301"/>
              </a:cxn>
              <a:cxn ang="0">
                <a:pos x="103" y="264"/>
              </a:cxn>
              <a:cxn ang="0">
                <a:pos x="69" y="264"/>
              </a:cxn>
              <a:cxn ang="0">
                <a:pos x="34" y="264"/>
              </a:cxn>
              <a:cxn ang="0">
                <a:pos x="34" y="189"/>
              </a:cxn>
              <a:cxn ang="0">
                <a:pos x="0" y="189"/>
              </a:cxn>
              <a:cxn ang="0">
                <a:pos x="0" y="150"/>
              </a:cxn>
              <a:cxn ang="0">
                <a:pos x="0" y="76"/>
              </a:cxn>
              <a:cxn ang="0">
                <a:pos x="0" y="39"/>
              </a:cxn>
              <a:cxn ang="0">
                <a:pos x="34" y="39"/>
              </a:cxn>
              <a:cxn ang="0">
                <a:pos x="103" y="0"/>
              </a:cxn>
              <a:cxn ang="0">
                <a:pos x="206" y="0"/>
              </a:cxn>
              <a:cxn ang="0">
                <a:pos x="242" y="39"/>
              </a:cxn>
              <a:cxn ang="0">
                <a:pos x="309" y="39"/>
              </a:cxn>
              <a:cxn ang="0">
                <a:pos x="346" y="39"/>
              </a:cxn>
              <a:cxn ang="0">
                <a:pos x="379" y="39"/>
              </a:cxn>
              <a:cxn ang="0">
                <a:pos x="379" y="150"/>
              </a:cxn>
              <a:cxn ang="0">
                <a:pos x="346" y="150"/>
              </a:cxn>
              <a:cxn ang="0">
                <a:pos x="346" y="189"/>
              </a:cxn>
              <a:cxn ang="0">
                <a:pos x="276" y="189"/>
              </a:cxn>
              <a:cxn ang="0">
                <a:pos x="276" y="227"/>
              </a:cxn>
              <a:cxn ang="0">
                <a:pos x="242" y="264"/>
              </a:cxn>
              <a:cxn ang="0">
                <a:pos x="206" y="301"/>
              </a:cxn>
              <a:cxn ang="0">
                <a:pos x="172" y="339"/>
              </a:cxn>
            </a:cxnLst>
            <a:rect l="0" t="0" r="r" b="b"/>
            <a:pathLst>
              <a:path w="380" h="340">
                <a:moveTo>
                  <a:pt x="172" y="339"/>
                </a:moveTo>
                <a:lnTo>
                  <a:pt x="138" y="339"/>
                </a:lnTo>
                <a:lnTo>
                  <a:pt x="103" y="301"/>
                </a:lnTo>
                <a:lnTo>
                  <a:pt x="103" y="264"/>
                </a:lnTo>
                <a:lnTo>
                  <a:pt x="69" y="264"/>
                </a:lnTo>
                <a:lnTo>
                  <a:pt x="34" y="264"/>
                </a:lnTo>
                <a:lnTo>
                  <a:pt x="34" y="189"/>
                </a:lnTo>
                <a:lnTo>
                  <a:pt x="0" y="189"/>
                </a:lnTo>
                <a:lnTo>
                  <a:pt x="0" y="150"/>
                </a:lnTo>
                <a:lnTo>
                  <a:pt x="0" y="76"/>
                </a:lnTo>
                <a:lnTo>
                  <a:pt x="0" y="39"/>
                </a:lnTo>
                <a:lnTo>
                  <a:pt x="34" y="39"/>
                </a:lnTo>
                <a:lnTo>
                  <a:pt x="103" y="0"/>
                </a:lnTo>
                <a:lnTo>
                  <a:pt x="206" y="0"/>
                </a:lnTo>
                <a:lnTo>
                  <a:pt x="242" y="39"/>
                </a:lnTo>
                <a:lnTo>
                  <a:pt x="309" y="39"/>
                </a:lnTo>
                <a:lnTo>
                  <a:pt x="346" y="39"/>
                </a:lnTo>
                <a:lnTo>
                  <a:pt x="379" y="39"/>
                </a:lnTo>
                <a:lnTo>
                  <a:pt x="379" y="150"/>
                </a:lnTo>
                <a:lnTo>
                  <a:pt x="346" y="150"/>
                </a:lnTo>
                <a:lnTo>
                  <a:pt x="346" y="189"/>
                </a:lnTo>
                <a:lnTo>
                  <a:pt x="276" y="189"/>
                </a:lnTo>
                <a:lnTo>
                  <a:pt x="276" y="227"/>
                </a:lnTo>
                <a:lnTo>
                  <a:pt x="242" y="264"/>
                </a:lnTo>
                <a:lnTo>
                  <a:pt x="206" y="301"/>
                </a:lnTo>
                <a:lnTo>
                  <a:pt x="172" y="339"/>
                </a:lnTo>
              </a:path>
            </a:pathLst>
          </a:custGeom>
          <a:noFill/>
          <a:ln w="3600">
            <a:solidFill>
              <a:srgbClr val="000000"/>
            </a:solidFill>
            <a:round/>
            <a:headEnd/>
            <a:tailEnd/>
          </a:ln>
          <a:effectLst/>
        </p:spPr>
        <p:txBody>
          <a:bodyPr/>
          <a:lstStyle/>
          <a:p>
            <a:endParaRPr lang="es-ES_tradnl" sz="1633"/>
          </a:p>
        </p:txBody>
      </p:sp>
      <p:sp>
        <p:nvSpPr>
          <p:cNvPr id="11590" name="Freeform 326"/>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1" name="Freeform 327"/>
          <p:cNvSpPr>
            <a:spLocks noChangeArrowheads="1"/>
          </p:cNvSpPr>
          <p:nvPr/>
        </p:nvSpPr>
        <p:spPr bwMode="auto">
          <a:xfrm>
            <a:off x="4795546" y="2691643"/>
            <a:ext cx="168498" cy="455088"/>
          </a:xfrm>
          <a:custGeom>
            <a:avLst/>
            <a:gdLst/>
            <a:ahLst/>
            <a:cxnLst>
              <a:cxn ang="0">
                <a:pos x="172" y="1243"/>
              </a:cxn>
              <a:cxn ang="0">
                <a:pos x="172" y="1319"/>
              </a:cxn>
              <a:cxn ang="0">
                <a:pos x="172" y="1394"/>
              </a:cxn>
              <a:cxn ang="0">
                <a:pos x="206" y="1356"/>
              </a:cxn>
              <a:cxn ang="0">
                <a:pos x="242" y="1319"/>
              </a:cxn>
              <a:cxn ang="0">
                <a:pos x="276" y="1280"/>
              </a:cxn>
              <a:cxn ang="0">
                <a:pos x="346" y="1243"/>
              </a:cxn>
              <a:cxn ang="0">
                <a:pos x="483" y="1093"/>
              </a:cxn>
              <a:cxn ang="0">
                <a:pos x="517" y="943"/>
              </a:cxn>
              <a:cxn ang="0">
                <a:pos x="483" y="793"/>
              </a:cxn>
              <a:cxn ang="0">
                <a:pos x="449" y="716"/>
              </a:cxn>
              <a:cxn ang="0">
                <a:pos x="379" y="602"/>
              </a:cxn>
              <a:cxn ang="0">
                <a:pos x="309" y="491"/>
              </a:cxn>
              <a:cxn ang="0">
                <a:pos x="309" y="415"/>
              </a:cxn>
              <a:cxn ang="0">
                <a:pos x="309" y="302"/>
              </a:cxn>
              <a:cxn ang="0">
                <a:pos x="346" y="228"/>
              </a:cxn>
              <a:cxn ang="0">
                <a:pos x="379" y="151"/>
              </a:cxn>
              <a:cxn ang="0">
                <a:pos x="309" y="76"/>
              </a:cxn>
              <a:cxn ang="0">
                <a:pos x="242" y="0"/>
              </a:cxn>
              <a:cxn ang="0">
                <a:pos x="172" y="0"/>
              </a:cxn>
              <a:cxn ang="0">
                <a:pos x="69" y="76"/>
              </a:cxn>
              <a:cxn ang="0">
                <a:pos x="0" y="114"/>
              </a:cxn>
              <a:cxn ang="0">
                <a:pos x="103" y="228"/>
              </a:cxn>
              <a:cxn ang="0">
                <a:pos x="138" y="302"/>
              </a:cxn>
              <a:cxn ang="0">
                <a:pos x="103" y="378"/>
              </a:cxn>
              <a:cxn ang="0">
                <a:pos x="138" y="415"/>
              </a:cxn>
              <a:cxn ang="0">
                <a:pos x="242" y="565"/>
              </a:cxn>
              <a:cxn ang="0">
                <a:pos x="346" y="753"/>
              </a:cxn>
              <a:cxn ang="0">
                <a:pos x="414" y="867"/>
              </a:cxn>
              <a:cxn ang="0">
                <a:pos x="379" y="943"/>
              </a:cxn>
              <a:cxn ang="0">
                <a:pos x="346" y="1054"/>
              </a:cxn>
              <a:cxn ang="0">
                <a:pos x="276" y="1093"/>
              </a:cxn>
              <a:cxn ang="0">
                <a:pos x="242" y="1167"/>
              </a:cxn>
              <a:cxn ang="0">
                <a:pos x="138" y="1243"/>
              </a:cxn>
            </a:cxnLst>
            <a:rect l="0" t="0" r="r" b="b"/>
            <a:pathLst>
              <a:path w="518" h="1395">
                <a:moveTo>
                  <a:pt x="138" y="1243"/>
                </a:moveTo>
                <a:lnTo>
                  <a:pt x="172" y="1243"/>
                </a:lnTo>
                <a:lnTo>
                  <a:pt x="206" y="1280"/>
                </a:lnTo>
                <a:lnTo>
                  <a:pt x="172" y="1319"/>
                </a:lnTo>
                <a:lnTo>
                  <a:pt x="172" y="1356"/>
                </a:lnTo>
                <a:lnTo>
                  <a:pt x="172" y="1394"/>
                </a:lnTo>
                <a:lnTo>
                  <a:pt x="206" y="1394"/>
                </a:lnTo>
                <a:lnTo>
                  <a:pt x="206" y="1356"/>
                </a:lnTo>
                <a:lnTo>
                  <a:pt x="242" y="1356"/>
                </a:lnTo>
                <a:lnTo>
                  <a:pt x="242" y="1319"/>
                </a:lnTo>
                <a:lnTo>
                  <a:pt x="276" y="1319"/>
                </a:lnTo>
                <a:lnTo>
                  <a:pt x="276" y="1280"/>
                </a:lnTo>
                <a:lnTo>
                  <a:pt x="309" y="1243"/>
                </a:lnTo>
                <a:lnTo>
                  <a:pt x="346" y="1243"/>
                </a:lnTo>
                <a:lnTo>
                  <a:pt x="379" y="1205"/>
                </a:lnTo>
                <a:lnTo>
                  <a:pt x="483" y="1093"/>
                </a:lnTo>
                <a:lnTo>
                  <a:pt x="517" y="1017"/>
                </a:lnTo>
                <a:lnTo>
                  <a:pt x="517" y="943"/>
                </a:lnTo>
                <a:lnTo>
                  <a:pt x="517" y="867"/>
                </a:lnTo>
                <a:lnTo>
                  <a:pt x="483" y="793"/>
                </a:lnTo>
                <a:lnTo>
                  <a:pt x="483" y="753"/>
                </a:lnTo>
                <a:lnTo>
                  <a:pt x="449" y="716"/>
                </a:lnTo>
                <a:lnTo>
                  <a:pt x="414" y="641"/>
                </a:lnTo>
                <a:lnTo>
                  <a:pt x="379" y="602"/>
                </a:lnTo>
                <a:lnTo>
                  <a:pt x="346" y="528"/>
                </a:lnTo>
                <a:lnTo>
                  <a:pt x="309" y="491"/>
                </a:lnTo>
                <a:lnTo>
                  <a:pt x="309" y="452"/>
                </a:lnTo>
                <a:lnTo>
                  <a:pt x="309" y="415"/>
                </a:lnTo>
                <a:lnTo>
                  <a:pt x="276" y="339"/>
                </a:lnTo>
                <a:lnTo>
                  <a:pt x="309" y="302"/>
                </a:lnTo>
                <a:lnTo>
                  <a:pt x="346" y="264"/>
                </a:lnTo>
                <a:lnTo>
                  <a:pt x="346" y="228"/>
                </a:lnTo>
                <a:lnTo>
                  <a:pt x="379" y="189"/>
                </a:lnTo>
                <a:lnTo>
                  <a:pt x="379" y="151"/>
                </a:lnTo>
                <a:lnTo>
                  <a:pt x="346" y="114"/>
                </a:lnTo>
                <a:lnTo>
                  <a:pt x="309" y="76"/>
                </a:lnTo>
                <a:lnTo>
                  <a:pt x="276" y="39"/>
                </a:lnTo>
                <a:lnTo>
                  <a:pt x="242" y="0"/>
                </a:lnTo>
                <a:lnTo>
                  <a:pt x="206" y="0"/>
                </a:lnTo>
                <a:lnTo>
                  <a:pt x="172" y="0"/>
                </a:lnTo>
                <a:lnTo>
                  <a:pt x="138" y="39"/>
                </a:lnTo>
                <a:lnTo>
                  <a:pt x="69" y="76"/>
                </a:lnTo>
                <a:lnTo>
                  <a:pt x="34" y="76"/>
                </a:lnTo>
                <a:lnTo>
                  <a:pt x="0" y="114"/>
                </a:lnTo>
                <a:lnTo>
                  <a:pt x="69" y="228"/>
                </a:lnTo>
                <a:lnTo>
                  <a:pt x="103" y="228"/>
                </a:lnTo>
                <a:lnTo>
                  <a:pt x="138" y="264"/>
                </a:lnTo>
                <a:lnTo>
                  <a:pt x="138" y="302"/>
                </a:lnTo>
                <a:lnTo>
                  <a:pt x="138" y="339"/>
                </a:lnTo>
                <a:lnTo>
                  <a:pt x="103" y="378"/>
                </a:lnTo>
                <a:lnTo>
                  <a:pt x="138" y="378"/>
                </a:lnTo>
                <a:lnTo>
                  <a:pt x="138" y="415"/>
                </a:lnTo>
                <a:lnTo>
                  <a:pt x="206" y="491"/>
                </a:lnTo>
                <a:lnTo>
                  <a:pt x="242" y="565"/>
                </a:lnTo>
                <a:lnTo>
                  <a:pt x="276" y="641"/>
                </a:lnTo>
                <a:lnTo>
                  <a:pt x="346" y="753"/>
                </a:lnTo>
                <a:lnTo>
                  <a:pt x="379" y="867"/>
                </a:lnTo>
                <a:lnTo>
                  <a:pt x="414" y="867"/>
                </a:lnTo>
                <a:lnTo>
                  <a:pt x="379" y="904"/>
                </a:lnTo>
                <a:lnTo>
                  <a:pt x="379" y="943"/>
                </a:lnTo>
                <a:lnTo>
                  <a:pt x="379" y="1054"/>
                </a:lnTo>
                <a:lnTo>
                  <a:pt x="346" y="1054"/>
                </a:lnTo>
                <a:lnTo>
                  <a:pt x="346" y="1093"/>
                </a:lnTo>
                <a:lnTo>
                  <a:pt x="276" y="1093"/>
                </a:lnTo>
                <a:lnTo>
                  <a:pt x="276" y="1130"/>
                </a:lnTo>
                <a:lnTo>
                  <a:pt x="242" y="1167"/>
                </a:lnTo>
                <a:lnTo>
                  <a:pt x="206" y="1205"/>
                </a:lnTo>
                <a:lnTo>
                  <a:pt x="138" y="1243"/>
                </a:lnTo>
              </a:path>
            </a:pathLst>
          </a:custGeom>
          <a:solidFill>
            <a:schemeClr val="bg1"/>
          </a:solidFill>
          <a:ln w="3600">
            <a:solidFill>
              <a:srgbClr val="000000"/>
            </a:solidFill>
            <a:round/>
            <a:headEnd/>
            <a:tailEnd/>
          </a:ln>
          <a:effectLst/>
        </p:spPr>
        <p:txBody>
          <a:bodyPr/>
          <a:lstStyle/>
          <a:p>
            <a:endParaRPr lang="es-ES_tradnl" sz="1633"/>
          </a:p>
        </p:txBody>
      </p:sp>
      <p:sp>
        <p:nvSpPr>
          <p:cNvPr id="11592" name="Freeform 328"/>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3" name="Freeform 329"/>
          <p:cNvSpPr>
            <a:spLocks noChangeArrowheads="1"/>
          </p:cNvSpPr>
          <p:nvPr/>
        </p:nvSpPr>
        <p:spPr bwMode="auto">
          <a:xfrm>
            <a:off x="4727858" y="2729088"/>
            <a:ext cx="203061" cy="270748"/>
          </a:xfrm>
          <a:custGeom>
            <a:avLst/>
            <a:gdLst/>
            <a:ahLst/>
            <a:cxnLst>
              <a:cxn ang="0">
                <a:pos x="207" y="0"/>
              </a:cxn>
              <a:cxn ang="0">
                <a:pos x="275" y="114"/>
              </a:cxn>
              <a:cxn ang="0">
                <a:pos x="309" y="114"/>
              </a:cxn>
              <a:cxn ang="0">
                <a:pos x="345" y="150"/>
              </a:cxn>
              <a:cxn ang="0">
                <a:pos x="345" y="188"/>
              </a:cxn>
              <a:cxn ang="0">
                <a:pos x="345" y="227"/>
              </a:cxn>
              <a:cxn ang="0">
                <a:pos x="309" y="264"/>
              </a:cxn>
              <a:cxn ang="0">
                <a:pos x="345" y="264"/>
              </a:cxn>
              <a:cxn ang="0">
                <a:pos x="345" y="301"/>
              </a:cxn>
              <a:cxn ang="0">
                <a:pos x="413" y="377"/>
              </a:cxn>
              <a:cxn ang="0">
                <a:pos x="449" y="451"/>
              </a:cxn>
              <a:cxn ang="0">
                <a:pos x="483" y="527"/>
              </a:cxn>
              <a:cxn ang="0">
                <a:pos x="552" y="640"/>
              </a:cxn>
              <a:cxn ang="0">
                <a:pos x="586" y="753"/>
              </a:cxn>
              <a:cxn ang="0">
                <a:pos x="621" y="753"/>
              </a:cxn>
              <a:cxn ang="0">
                <a:pos x="586" y="790"/>
              </a:cxn>
              <a:cxn ang="0">
                <a:pos x="586" y="829"/>
              </a:cxn>
              <a:cxn ang="0">
                <a:pos x="552" y="829"/>
              </a:cxn>
              <a:cxn ang="0">
                <a:pos x="517" y="829"/>
              </a:cxn>
              <a:cxn ang="0">
                <a:pos x="449" y="829"/>
              </a:cxn>
              <a:cxn ang="0">
                <a:pos x="413" y="790"/>
              </a:cxn>
              <a:cxn ang="0">
                <a:pos x="449" y="753"/>
              </a:cxn>
              <a:cxn ang="0">
                <a:pos x="449" y="715"/>
              </a:cxn>
              <a:cxn ang="0">
                <a:pos x="413" y="715"/>
              </a:cxn>
              <a:cxn ang="0">
                <a:pos x="379" y="640"/>
              </a:cxn>
              <a:cxn ang="0">
                <a:pos x="379" y="527"/>
              </a:cxn>
              <a:cxn ang="0">
                <a:pos x="345" y="490"/>
              </a:cxn>
              <a:cxn ang="0">
                <a:pos x="309" y="415"/>
              </a:cxn>
              <a:cxn ang="0">
                <a:pos x="275" y="415"/>
              </a:cxn>
              <a:cxn ang="0">
                <a:pos x="242" y="415"/>
              </a:cxn>
              <a:cxn ang="0">
                <a:pos x="138" y="415"/>
              </a:cxn>
              <a:cxn ang="0">
                <a:pos x="138" y="338"/>
              </a:cxn>
              <a:cxn ang="0">
                <a:pos x="138" y="264"/>
              </a:cxn>
              <a:cxn ang="0">
                <a:pos x="104" y="227"/>
              </a:cxn>
              <a:cxn ang="0">
                <a:pos x="69" y="227"/>
              </a:cxn>
              <a:cxn ang="0">
                <a:pos x="34" y="150"/>
              </a:cxn>
              <a:cxn ang="0">
                <a:pos x="0" y="114"/>
              </a:cxn>
              <a:cxn ang="0">
                <a:pos x="69" y="38"/>
              </a:cxn>
              <a:cxn ang="0">
                <a:pos x="207" y="0"/>
              </a:cxn>
            </a:cxnLst>
            <a:rect l="0" t="0" r="r" b="b"/>
            <a:pathLst>
              <a:path w="622" h="830">
                <a:moveTo>
                  <a:pt x="207" y="0"/>
                </a:moveTo>
                <a:lnTo>
                  <a:pt x="275" y="114"/>
                </a:lnTo>
                <a:lnTo>
                  <a:pt x="309" y="114"/>
                </a:lnTo>
                <a:lnTo>
                  <a:pt x="345" y="150"/>
                </a:lnTo>
                <a:lnTo>
                  <a:pt x="345" y="188"/>
                </a:lnTo>
                <a:lnTo>
                  <a:pt x="345" y="227"/>
                </a:lnTo>
                <a:lnTo>
                  <a:pt x="309" y="264"/>
                </a:lnTo>
                <a:lnTo>
                  <a:pt x="345" y="264"/>
                </a:lnTo>
                <a:lnTo>
                  <a:pt x="345" y="301"/>
                </a:lnTo>
                <a:lnTo>
                  <a:pt x="413" y="377"/>
                </a:lnTo>
                <a:lnTo>
                  <a:pt x="449" y="451"/>
                </a:lnTo>
                <a:lnTo>
                  <a:pt x="483" y="527"/>
                </a:lnTo>
                <a:lnTo>
                  <a:pt x="552" y="640"/>
                </a:lnTo>
                <a:lnTo>
                  <a:pt x="586" y="753"/>
                </a:lnTo>
                <a:lnTo>
                  <a:pt x="621" y="753"/>
                </a:lnTo>
                <a:lnTo>
                  <a:pt x="586" y="790"/>
                </a:lnTo>
                <a:lnTo>
                  <a:pt x="586" y="829"/>
                </a:lnTo>
                <a:lnTo>
                  <a:pt x="552" y="829"/>
                </a:lnTo>
                <a:lnTo>
                  <a:pt x="517" y="829"/>
                </a:lnTo>
                <a:lnTo>
                  <a:pt x="449" y="829"/>
                </a:lnTo>
                <a:lnTo>
                  <a:pt x="413" y="790"/>
                </a:lnTo>
                <a:lnTo>
                  <a:pt x="449" y="753"/>
                </a:lnTo>
                <a:lnTo>
                  <a:pt x="449" y="715"/>
                </a:lnTo>
                <a:lnTo>
                  <a:pt x="413" y="715"/>
                </a:lnTo>
                <a:lnTo>
                  <a:pt x="379" y="640"/>
                </a:lnTo>
                <a:lnTo>
                  <a:pt x="379" y="527"/>
                </a:lnTo>
                <a:lnTo>
                  <a:pt x="345" y="490"/>
                </a:lnTo>
                <a:lnTo>
                  <a:pt x="309" y="415"/>
                </a:lnTo>
                <a:lnTo>
                  <a:pt x="275" y="415"/>
                </a:lnTo>
                <a:lnTo>
                  <a:pt x="242" y="415"/>
                </a:lnTo>
                <a:lnTo>
                  <a:pt x="138" y="415"/>
                </a:lnTo>
                <a:lnTo>
                  <a:pt x="138" y="338"/>
                </a:lnTo>
                <a:lnTo>
                  <a:pt x="138" y="264"/>
                </a:lnTo>
                <a:lnTo>
                  <a:pt x="104" y="227"/>
                </a:lnTo>
                <a:lnTo>
                  <a:pt x="69" y="227"/>
                </a:lnTo>
                <a:lnTo>
                  <a:pt x="34" y="150"/>
                </a:lnTo>
                <a:lnTo>
                  <a:pt x="0" y="114"/>
                </a:lnTo>
                <a:lnTo>
                  <a:pt x="69" y="38"/>
                </a:lnTo>
                <a:lnTo>
                  <a:pt x="207" y="0"/>
                </a:lnTo>
              </a:path>
            </a:pathLst>
          </a:custGeom>
          <a:noFill/>
          <a:ln w="3600">
            <a:solidFill>
              <a:srgbClr val="000000"/>
            </a:solidFill>
            <a:round/>
            <a:headEnd/>
            <a:tailEnd/>
          </a:ln>
          <a:effectLst/>
        </p:spPr>
        <p:txBody>
          <a:bodyPr/>
          <a:lstStyle/>
          <a:p>
            <a:endParaRPr lang="es-ES_tradnl" sz="1633"/>
          </a:p>
        </p:txBody>
      </p:sp>
      <p:sp>
        <p:nvSpPr>
          <p:cNvPr id="11594" name="Freeform 330"/>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5" name="Freeform 331"/>
          <p:cNvSpPr>
            <a:spLocks noChangeArrowheads="1"/>
          </p:cNvSpPr>
          <p:nvPr/>
        </p:nvSpPr>
        <p:spPr bwMode="auto">
          <a:xfrm>
            <a:off x="4681773" y="2766533"/>
            <a:ext cx="191540" cy="492532"/>
          </a:xfrm>
          <a:custGeom>
            <a:avLst/>
            <a:gdLst/>
            <a:ahLst/>
            <a:cxnLst>
              <a:cxn ang="0">
                <a:pos x="139" y="1430"/>
              </a:cxn>
              <a:cxn ang="0">
                <a:pos x="70" y="1318"/>
              </a:cxn>
              <a:cxn ang="0">
                <a:pos x="35" y="1279"/>
              </a:cxn>
              <a:cxn ang="0">
                <a:pos x="0" y="1205"/>
              </a:cxn>
              <a:cxn ang="0">
                <a:pos x="35" y="1053"/>
              </a:cxn>
              <a:cxn ang="0">
                <a:pos x="104" y="903"/>
              </a:cxn>
              <a:cxn ang="0">
                <a:pos x="104" y="753"/>
              </a:cxn>
              <a:cxn ang="0">
                <a:pos x="70" y="451"/>
              </a:cxn>
              <a:cxn ang="0">
                <a:pos x="35" y="301"/>
              </a:cxn>
              <a:cxn ang="0">
                <a:pos x="35" y="226"/>
              </a:cxn>
              <a:cxn ang="0">
                <a:pos x="104" y="37"/>
              </a:cxn>
              <a:cxn ang="0">
                <a:pos x="139" y="0"/>
              </a:cxn>
              <a:cxn ang="0">
                <a:pos x="207" y="113"/>
              </a:cxn>
              <a:cxn ang="0">
                <a:pos x="276" y="150"/>
              </a:cxn>
              <a:cxn ang="0">
                <a:pos x="276" y="301"/>
              </a:cxn>
              <a:cxn ang="0">
                <a:pos x="414" y="301"/>
              </a:cxn>
              <a:cxn ang="0">
                <a:pos x="483" y="376"/>
              </a:cxn>
              <a:cxn ang="0">
                <a:pos x="518" y="526"/>
              </a:cxn>
              <a:cxn ang="0">
                <a:pos x="587" y="640"/>
              </a:cxn>
              <a:cxn ang="0">
                <a:pos x="449" y="676"/>
              </a:cxn>
              <a:cxn ang="0">
                <a:pos x="346" y="715"/>
              </a:cxn>
              <a:cxn ang="0">
                <a:pos x="346" y="827"/>
              </a:cxn>
              <a:cxn ang="0">
                <a:pos x="276" y="790"/>
              </a:cxn>
              <a:cxn ang="0">
                <a:pos x="243" y="715"/>
              </a:cxn>
              <a:cxn ang="0">
                <a:pos x="173" y="715"/>
              </a:cxn>
              <a:cxn ang="0">
                <a:pos x="173" y="790"/>
              </a:cxn>
              <a:cxn ang="0">
                <a:pos x="173" y="865"/>
              </a:cxn>
              <a:cxn ang="0">
                <a:pos x="104" y="977"/>
              </a:cxn>
              <a:cxn ang="0">
                <a:pos x="104" y="1129"/>
              </a:cxn>
              <a:cxn ang="0">
                <a:pos x="104" y="1205"/>
              </a:cxn>
              <a:cxn ang="0">
                <a:pos x="173" y="1205"/>
              </a:cxn>
              <a:cxn ang="0">
                <a:pos x="139" y="1241"/>
              </a:cxn>
              <a:cxn ang="0">
                <a:pos x="207" y="1355"/>
              </a:cxn>
              <a:cxn ang="0">
                <a:pos x="243" y="1430"/>
              </a:cxn>
              <a:cxn ang="0">
                <a:pos x="276" y="1468"/>
              </a:cxn>
              <a:cxn ang="0">
                <a:pos x="276" y="1468"/>
              </a:cxn>
              <a:cxn ang="0">
                <a:pos x="173" y="1505"/>
              </a:cxn>
            </a:cxnLst>
            <a:rect l="0" t="0" r="r" b="b"/>
            <a:pathLst>
              <a:path w="588" h="1506">
                <a:moveTo>
                  <a:pt x="173" y="1468"/>
                </a:moveTo>
                <a:lnTo>
                  <a:pt x="139" y="1430"/>
                </a:lnTo>
                <a:lnTo>
                  <a:pt x="104" y="1392"/>
                </a:lnTo>
                <a:lnTo>
                  <a:pt x="70" y="1318"/>
                </a:lnTo>
                <a:lnTo>
                  <a:pt x="70" y="1279"/>
                </a:lnTo>
                <a:lnTo>
                  <a:pt x="35" y="1279"/>
                </a:lnTo>
                <a:lnTo>
                  <a:pt x="0" y="1279"/>
                </a:lnTo>
                <a:lnTo>
                  <a:pt x="0" y="1205"/>
                </a:lnTo>
                <a:lnTo>
                  <a:pt x="0" y="1167"/>
                </a:lnTo>
                <a:lnTo>
                  <a:pt x="35" y="1053"/>
                </a:lnTo>
                <a:lnTo>
                  <a:pt x="70" y="977"/>
                </a:lnTo>
                <a:lnTo>
                  <a:pt x="104" y="903"/>
                </a:lnTo>
                <a:lnTo>
                  <a:pt x="104" y="790"/>
                </a:lnTo>
                <a:lnTo>
                  <a:pt x="104" y="753"/>
                </a:lnTo>
                <a:lnTo>
                  <a:pt x="104" y="601"/>
                </a:lnTo>
                <a:lnTo>
                  <a:pt x="70" y="451"/>
                </a:lnTo>
                <a:lnTo>
                  <a:pt x="70" y="376"/>
                </a:lnTo>
                <a:lnTo>
                  <a:pt x="35" y="301"/>
                </a:lnTo>
                <a:lnTo>
                  <a:pt x="0" y="263"/>
                </a:lnTo>
                <a:lnTo>
                  <a:pt x="35" y="226"/>
                </a:lnTo>
                <a:lnTo>
                  <a:pt x="70" y="113"/>
                </a:lnTo>
                <a:lnTo>
                  <a:pt x="104" y="37"/>
                </a:lnTo>
                <a:lnTo>
                  <a:pt x="139" y="37"/>
                </a:lnTo>
                <a:lnTo>
                  <a:pt x="139" y="0"/>
                </a:lnTo>
                <a:lnTo>
                  <a:pt x="173" y="37"/>
                </a:lnTo>
                <a:lnTo>
                  <a:pt x="207" y="113"/>
                </a:lnTo>
                <a:lnTo>
                  <a:pt x="243" y="113"/>
                </a:lnTo>
                <a:lnTo>
                  <a:pt x="276" y="150"/>
                </a:lnTo>
                <a:lnTo>
                  <a:pt x="276" y="226"/>
                </a:lnTo>
                <a:lnTo>
                  <a:pt x="276" y="301"/>
                </a:lnTo>
                <a:lnTo>
                  <a:pt x="380" y="301"/>
                </a:lnTo>
                <a:lnTo>
                  <a:pt x="414" y="301"/>
                </a:lnTo>
                <a:lnTo>
                  <a:pt x="449" y="301"/>
                </a:lnTo>
                <a:lnTo>
                  <a:pt x="483" y="376"/>
                </a:lnTo>
                <a:lnTo>
                  <a:pt x="518" y="413"/>
                </a:lnTo>
                <a:lnTo>
                  <a:pt x="518" y="526"/>
                </a:lnTo>
                <a:lnTo>
                  <a:pt x="551" y="601"/>
                </a:lnTo>
                <a:lnTo>
                  <a:pt x="587" y="640"/>
                </a:lnTo>
                <a:lnTo>
                  <a:pt x="551" y="676"/>
                </a:lnTo>
                <a:lnTo>
                  <a:pt x="449" y="676"/>
                </a:lnTo>
                <a:lnTo>
                  <a:pt x="380" y="715"/>
                </a:lnTo>
                <a:lnTo>
                  <a:pt x="346" y="715"/>
                </a:lnTo>
                <a:lnTo>
                  <a:pt x="346" y="753"/>
                </a:lnTo>
                <a:lnTo>
                  <a:pt x="346" y="827"/>
                </a:lnTo>
                <a:lnTo>
                  <a:pt x="310" y="790"/>
                </a:lnTo>
                <a:lnTo>
                  <a:pt x="276" y="790"/>
                </a:lnTo>
                <a:lnTo>
                  <a:pt x="243" y="790"/>
                </a:lnTo>
                <a:lnTo>
                  <a:pt x="243" y="715"/>
                </a:lnTo>
                <a:lnTo>
                  <a:pt x="207" y="715"/>
                </a:lnTo>
                <a:lnTo>
                  <a:pt x="173" y="715"/>
                </a:lnTo>
                <a:lnTo>
                  <a:pt x="139" y="753"/>
                </a:lnTo>
                <a:lnTo>
                  <a:pt x="173" y="790"/>
                </a:lnTo>
                <a:lnTo>
                  <a:pt x="173" y="827"/>
                </a:lnTo>
                <a:lnTo>
                  <a:pt x="173" y="865"/>
                </a:lnTo>
                <a:lnTo>
                  <a:pt x="139" y="903"/>
                </a:lnTo>
                <a:lnTo>
                  <a:pt x="104" y="977"/>
                </a:lnTo>
                <a:lnTo>
                  <a:pt x="104" y="1053"/>
                </a:lnTo>
                <a:lnTo>
                  <a:pt x="104" y="1129"/>
                </a:lnTo>
                <a:lnTo>
                  <a:pt x="104" y="1167"/>
                </a:lnTo>
                <a:lnTo>
                  <a:pt x="104" y="1205"/>
                </a:lnTo>
                <a:lnTo>
                  <a:pt x="139" y="1205"/>
                </a:lnTo>
                <a:lnTo>
                  <a:pt x="173" y="1205"/>
                </a:lnTo>
                <a:lnTo>
                  <a:pt x="173" y="1241"/>
                </a:lnTo>
                <a:lnTo>
                  <a:pt x="139" y="1241"/>
                </a:lnTo>
                <a:lnTo>
                  <a:pt x="173" y="1279"/>
                </a:lnTo>
                <a:lnTo>
                  <a:pt x="207" y="1355"/>
                </a:lnTo>
                <a:lnTo>
                  <a:pt x="207" y="1392"/>
                </a:lnTo>
                <a:lnTo>
                  <a:pt x="243" y="1430"/>
                </a:lnTo>
                <a:lnTo>
                  <a:pt x="276" y="1430"/>
                </a:lnTo>
                <a:lnTo>
                  <a:pt x="276" y="1468"/>
                </a:lnTo>
                <a:lnTo>
                  <a:pt x="310" y="1468"/>
                </a:lnTo>
                <a:lnTo>
                  <a:pt x="276" y="1468"/>
                </a:lnTo>
                <a:lnTo>
                  <a:pt x="243" y="1468"/>
                </a:lnTo>
                <a:lnTo>
                  <a:pt x="173" y="1505"/>
                </a:lnTo>
                <a:lnTo>
                  <a:pt x="173" y="1468"/>
                </a:lnTo>
              </a:path>
            </a:pathLst>
          </a:custGeom>
          <a:noFill/>
          <a:ln w="3600">
            <a:solidFill>
              <a:srgbClr val="000000"/>
            </a:solidFill>
            <a:round/>
            <a:headEnd/>
            <a:tailEnd/>
          </a:ln>
          <a:effectLst/>
        </p:spPr>
        <p:txBody>
          <a:bodyPr/>
          <a:lstStyle/>
          <a:p>
            <a:endParaRPr lang="es-ES_tradnl" sz="1633"/>
          </a:p>
        </p:txBody>
      </p:sp>
      <p:sp>
        <p:nvSpPr>
          <p:cNvPr id="11596" name="Freeform 332"/>
          <p:cNvSpPr>
            <a:spLocks noChangeArrowheads="1"/>
          </p:cNvSpPr>
          <p:nvPr/>
        </p:nvSpPr>
        <p:spPr bwMode="auto">
          <a:xfrm>
            <a:off x="4749461" y="3208658"/>
            <a:ext cx="473810" cy="208822"/>
          </a:xfrm>
          <a:custGeom>
            <a:avLst/>
            <a:gdLst/>
            <a:ahLst/>
            <a:cxnLst>
              <a:cxn ang="0">
                <a:pos x="104" y="113"/>
              </a:cxn>
              <a:cxn ang="0">
                <a:pos x="139" y="113"/>
              </a:cxn>
              <a:cxn ang="0">
                <a:pos x="173" y="150"/>
              </a:cxn>
              <a:cxn ang="0">
                <a:pos x="173" y="187"/>
              </a:cxn>
              <a:cxn ang="0">
                <a:pos x="207" y="263"/>
              </a:cxn>
              <a:cxn ang="0">
                <a:pos x="242" y="451"/>
              </a:cxn>
              <a:cxn ang="0">
                <a:pos x="276" y="490"/>
              </a:cxn>
              <a:cxn ang="0">
                <a:pos x="242" y="527"/>
              </a:cxn>
              <a:cxn ang="0">
                <a:pos x="173" y="527"/>
              </a:cxn>
              <a:cxn ang="0">
                <a:pos x="104" y="451"/>
              </a:cxn>
              <a:cxn ang="0">
                <a:pos x="70" y="415"/>
              </a:cxn>
              <a:cxn ang="0">
                <a:pos x="35" y="301"/>
              </a:cxn>
              <a:cxn ang="0">
                <a:pos x="0" y="150"/>
              </a:cxn>
              <a:cxn ang="0">
                <a:pos x="35" y="113"/>
              </a:cxn>
              <a:cxn ang="0">
                <a:pos x="70" y="113"/>
              </a:cxn>
              <a:cxn ang="0">
                <a:pos x="104" y="113"/>
              </a:cxn>
              <a:cxn ang="0">
                <a:pos x="1277" y="301"/>
              </a:cxn>
              <a:cxn ang="0">
                <a:pos x="1310" y="301"/>
              </a:cxn>
              <a:cxn ang="0">
                <a:pos x="1346" y="301"/>
              </a:cxn>
              <a:cxn ang="0">
                <a:pos x="1380" y="263"/>
              </a:cxn>
              <a:cxn ang="0">
                <a:pos x="1346" y="227"/>
              </a:cxn>
              <a:cxn ang="0">
                <a:pos x="1414" y="227"/>
              </a:cxn>
              <a:cxn ang="0">
                <a:pos x="1449" y="187"/>
              </a:cxn>
              <a:cxn ang="0">
                <a:pos x="1414" y="150"/>
              </a:cxn>
              <a:cxn ang="0">
                <a:pos x="1380" y="150"/>
              </a:cxn>
              <a:cxn ang="0">
                <a:pos x="1346" y="113"/>
              </a:cxn>
              <a:cxn ang="0">
                <a:pos x="1310" y="113"/>
              </a:cxn>
              <a:cxn ang="0">
                <a:pos x="1277" y="76"/>
              </a:cxn>
              <a:cxn ang="0">
                <a:pos x="1242" y="37"/>
              </a:cxn>
              <a:cxn ang="0">
                <a:pos x="1208" y="0"/>
              </a:cxn>
              <a:cxn ang="0">
                <a:pos x="1173" y="37"/>
              </a:cxn>
              <a:cxn ang="0">
                <a:pos x="1139" y="113"/>
              </a:cxn>
              <a:cxn ang="0">
                <a:pos x="1173" y="187"/>
              </a:cxn>
              <a:cxn ang="0">
                <a:pos x="1139" y="227"/>
              </a:cxn>
              <a:cxn ang="0">
                <a:pos x="1139" y="263"/>
              </a:cxn>
              <a:cxn ang="0">
                <a:pos x="1104" y="263"/>
              </a:cxn>
              <a:cxn ang="0">
                <a:pos x="1070" y="263"/>
              </a:cxn>
              <a:cxn ang="0">
                <a:pos x="1070" y="301"/>
              </a:cxn>
              <a:cxn ang="0">
                <a:pos x="1035" y="337"/>
              </a:cxn>
              <a:cxn ang="0">
                <a:pos x="1035" y="301"/>
              </a:cxn>
              <a:cxn ang="0">
                <a:pos x="1001" y="301"/>
              </a:cxn>
              <a:cxn ang="0">
                <a:pos x="966" y="301"/>
              </a:cxn>
              <a:cxn ang="0">
                <a:pos x="931" y="377"/>
              </a:cxn>
              <a:cxn ang="0">
                <a:pos x="897" y="451"/>
              </a:cxn>
              <a:cxn ang="0">
                <a:pos x="829" y="451"/>
              </a:cxn>
              <a:cxn ang="0">
                <a:pos x="793" y="490"/>
              </a:cxn>
              <a:cxn ang="0">
                <a:pos x="759" y="527"/>
              </a:cxn>
              <a:cxn ang="0">
                <a:pos x="725" y="527"/>
              </a:cxn>
              <a:cxn ang="0">
                <a:pos x="691" y="527"/>
              </a:cxn>
              <a:cxn ang="0">
                <a:pos x="691" y="565"/>
              </a:cxn>
              <a:cxn ang="0">
                <a:pos x="725" y="601"/>
              </a:cxn>
              <a:cxn ang="0">
                <a:pos x="793" y="601"/>
              </a:cxn>
              <a:cxn ang="0">
                <a:pos x="829" y="640"/>
              </a:cxn>
              <a:cxn ang="0">
                <a:pos x="897" y="601"/>
              </a:cxn>
              <a:cxn ang="0">
                <a:pos x="966" y="565"/>
              </a:cxn>
              <a:cxn ang="0">
                <a:pos x="1001" y="565"/>
              </a:cxn>
              <a:cxn ang="0">
                <a:pos x="1035" y="527"/>
              </a:cxn>
              <a:cxn ang="0">
                <a:pos x="1070" y="490"/>
              </a:cxn>
              <a:cxn ang="0">
                <a:pos x="1104" y="415"/>
              </a:cxn>
              <a:cxn ang="0">
                <a:pos x="1173" y="337"/>
              </a:cxn>
              <a:cxn ang="0">
                <a:pos x="1173" y="301"/>
              </a:cxn>
              <a:cxn ang="0">
                <a:pos x="1208" y="301"/>
              </a:cxn>
              <a:cxn ang="0">
                <a:pos x="1277" y="301"/>
              </a:cxn>
            </a:cxnLst>
            <a:rect l="0" t="0" r="r" b="b"/>
            <a:pathLst>
              <a:path w="1450" h="641">
                <a:moveTo>
                  <a:pt x="104" y="113"/>
                </a:moveTo>
                <a:lnTo>
                  <a:pt x="139" y="113"/>
                </a:lnTo>
                <a:lnTo>
                  <a:pt x="173" y="150"/>
                </a:lnTo>
                <a:lnTo>
                  <a:pt x="173" y="187"/>
                </a:lnTo>
                <a:lnTo>
                  <a:pt x="207" y="263"/>
                </a:lnTo>
                <a:lnTo>
                  <a:pt x="242" y="451"/>
                </a:lnTo>
                <a:lnTo>
                  <a:pt x="276" y="490"/>
                </a:lnTo>
                <a:lnTo>
                  <a:pt x="242" y="527"/>
                </a:lnTo>
                <a:lnTo>
                  <a:pt x="173" y="527"/>
                </a:lnTo>
                <a:lnTo>
                  <a:pt x="104" y="451"/>
                </a:lnTo>
                <a:lnTo>
                  <a:pt x="70" y="415"/>
                </a:lnTo>
                <a:lnTo>
                  <a:pt x="35" y="301"/>
                </a:lnTo>
                <a:lnTo>
                  <a:pt x="0" y="150"/>
                </a:lnTo>
                <a:lnTo>
                  <a:pt x="35" y="113"/>
                </a:lnTo>
                <a:lnTo>
                  <a:pt x="70" y="113"/>
                </a:lnTo>
                <a:lnTo>
                  <a:pt x="104" y="113"/>
                </a:lnTo>
                <a:close/>
                <a:moveTo>
                  <a:pt x="1277" y="301"/>
                </a:moveTo>
                <a:lnTo>
                  <a:pt x="1310" y="301"/>
                </a:lnTo>
                <a:lnTo>
                  <a:pt x="1346" y="301"/>
                </a:lnTo>
                <a:lnTo>
                  <a:pt x="1380" y="263"/>
                </a:lnTo>
                <a:lnTo>
                  <a:pt x="1346" y="227"/>
                </a:lnTo>
                <a:lnTo>
                  <a:pt x="1414" y="227"/>
                </a:lnTo>
                <a:lnTo>
                  <a:pt x="1449" y="187"/>
                </a:lnTo>
                <a:lnTo>
                  <a:pt x="1414" y="150"/>
                </a:lnTo>
                <a:lnTo>
                  <a:pt x="1380" y="150"/>
                </a:lnTo>
                <a:lnTo>
                  <a:pt x="1346" y="113"/>
                </a:lnTo>
                <a:lnTo>
                  <a:pt x="1310" y="113"/>
                </a:lnTo>
                <a:lnTo>
                  <a:pt x="1277" y="76"/>
                </a:lnTo>
                <a:lnTo>
                  <a:pt x="1242" y="37"/>
                </a:lnTo>
                <a:lnTo>
                  <a:pt x="1208" y="0"/>
                </a:lnTo>
                <a:lnTo>
                  <a:pt x="1173" y="37"/>
                </a:lnTo>
                <a:lnTo>
                  <a:pt x="1139" y="113"/>
                </a:lnTo>
                <a:lnTo>
                  <a:pt x="1173" y="187"/>
                </a:lnTo>
                <a:lnTo>
                  <a:pt x="1139" y="227"/>
                </a:lnTo>
                <a:lnTo>
                  <a:pt x="1139" y="263"/>
                </a:lnTo>
                <a:lnTo>
                  <a:pt x="1104" y="263"/>
                </a:lnTo>
                <a:lnTo>
                  <a:pt x="1070" y="263"/>
                </a:lnTo>
                <a:lnTo>
                  <a:pt x="1070" y="301"/>
                </a:lnTo>
                <a:lnTo>
                  <a:pt x="1035" y="337"/>
                </a:lnTo>
                <a:lnTo>
                  <a:pt x="1035" y="301"/>
                </a:lnTo>
                <a:lnTo>
                  <a:pt x="1001" y="301"/>
                </a:lnTo>
                <a:lnTo>
                  <a:pt x="966" y="301"/>
                </a:lnTo>
                <a:lnTo>
                  <a:pt x="931" y="377"/>
                </a:lnTo>
                <a:lnTo>
                  <a:pt x="897" y="451"/>
                </a:lnTo>
                <a:lnTo>
                  <a:pt x="829" y="451"/>
                </a:lnTo>
                <a:lnTo>
                  <a:pt x="793" y="490"/>
                </a:lnTo>
                <a:lnTo>
                  <a:pt x="759" y="527"/>
                </a:lnTo>
                <a:lnTo>
                  <a:pt x="725" y="527"/>
                </a:lnTo>
                <a:lnTo>
                  <a:pt x="691" y="527"/>
                </a:lnTo>
                <a:lnTo>
                  <a:pt x="691" y="565"/>
                </a:lnTo>
                <a:lnTo>
                  <a:pt x="725" y="601"/>
                </a:lnTo>
                <a:lnTo>
                  <a:pt x="793" y="601"/>
                </a:lnTo>
                <a:lnTo>
                  <a:pt x="829" y="640"/>
                </a:lnTo>
                <a:lnTo>
                  <a:pt x="897" y="601"/>
                </a:lnTo>
                <a:lnTo>
                  <a:pt x="966" y="565"/>
                </a:lnTo>
                <a:lnTo>
                  <a:pt x="1001" y="565"/>
                </a:lnTo>
                <a:lnTo>
                  <a:pt x="1035" y="527"/>
                </a:lnTo>
                <a:lnTo>
                  <a:pt x="1070" y="490"/>
                </a:lnTo>
                <a:lnTo>
                  <a:pt x="1104" y="415"/>
                </a:lnTo>
                <a:lnTo>
                  <a:pt x="1173" y="337"/>
                </a:lnTo>
                <a:lnTo>
                  <a:pt x="1173" y="301"/>
                </a:lnTo>
                <a:lnTo>
                  <a:pt x="1208" y="301"/>
                </a:lnTo>
                <a:lnTo>
                  <a:pt x="1277" y="301"/>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597" name="Freeform 333"/>
          <p:cNvSpPr>
            <a:spLocks noChangeArrowheads="1"/>
          </p:cNvSpPr>
          <p:nvPr/>
        </p:nvSpPr>
        <p:spPr bwMode="auto">
          <a:xfrm>
            <a:off x="4749460" y="3246102"/>
            <a:ext cx="90730" cy="135374"/>
          </a:xfrm>
          <a:custGeom>
            <a:avLst/>
            <a:gdLst/>
            <a:ahLst/>
            <a:cxnLst>
              <a:cxn ang="0">
                <a:pos x="104" y="0"/>
              </a:cxn>
              <a:cxn ang="0">
                <a:pos x="139" y="0"/>
              </a:cxn>
              <a:cxn ang="0">
                <a:pos x="173" y="38"/>
              </a:cxn>
              <a:cxn ang="0">
                <a:pos x="173" y="75"/>
              </a:cxn>
              <a:cxn ang="0">
                <a:pos x="207" y="150"/>
              </a:cxn>
              <a:cxn ang="0">
                <a:pos x="242" y="338"/>
              </a:cxn>
              <a:cxn ang="0">
                <a:pos x="276" y="377"/>
              </a:cxn>
              <a:cxn ang="0">
                <a:pos x="242" y="415"/>
              </a:cxn>
              <a:cxn ang="0">
                <a:pos x="173" y="415"/>
              </a:cxn>
              <a:cxn ang="0">
                <a:pos x="104" y="338"/>
              </a:cxn>
              <a:cxn ang="0">
                <a:pos x="70" y="302"/>
              </a:cxn>
              <a:cxn ang="0">
                <a:pos x="35" y="188"/>
              </a:cxn>
              <a:cxn ang="0">
                <a:pos x="0" y="38"/>
              </a:cxn>
              <a:cxn ang="0">
                <a:pos x="35" y="0"/>
              </a:cxn>
              <a:cxn ang="0">
                <a:pos x="70" y="0"/>
              </a:cxn>
              <a:cxn ang="0">
                <a:pos x="104" y="0"/>
              </a:cxn>
            </a:cxnLst>
            <a:rect l="0" t="0" r="r" b="b"/>
            <a:pathLst>
              <a:path w="277" h="416">
                <a:moveTo>
                  <a:pt x="104" y="0"/>
                </a:moveTo>
                <a:lnTo>
                  <a:pt x="139" y="0"/>
                </a:lnTo>
                <a:lnTo>
                  <a:pt x="173" y="38"/>
                </a:lnTo>
                <a:lnTo>
                  <a:pt x="173" y="75"/>
                </a:lnTo>
                <a:lnTo>
                  <a:pt x="207" y="150"/>
                </a:lnTo>
                <a:lnTo>
                  <a:pt x="242" y="338"/>
                </a:lnTo>
                <a:lnTo>
                  <a:pt x="276" y="377"/>
                </a:lnTo>
                <a:lnTo>
                  <a:pt x="242" y="415"/>
                </a:lnTo>
                <a:lnTo>
                  <a:pt x="173" y="415"/>
                </a:lnTo>
                <a:lnTo>
                  <a:pt x="104" y="338"/>
                </a:lnTo>
                <a:lnTo>
                  <a:pt x="70" y="302"/>
                </a:lnTo>
                <a:lnTo>
                  <a:pt x="35" y="188"/>
                </a:lnTo>
                <a:lnTo>
                  <a:pt x="0" y="38"/>
                </a:lnTo>
                <a:lnTo>
                  <a:pt x="35" y="0"/>
                </a:lnTo>
                <a:lnTo>
                  <a:pt x="70" y="0"/>
                </a:lnTo>
                <a:lnTo>
                  <a:pt x="104" y="0"/>
                </a:lnTo>
              </a:path>
            </a:pathLst>
          </a:custGeom>
          <a:noFill/>
          <a:ln w="3600">
            <a:solidFill>
              <a:srgbClr val="000000"/>
            </a:solidFill>
            <a:round/>
            <a:headEnd/>
            <a:tailEnd/>
          </a:ln>
          <a:effectLst/>
        </p:spPr>
        <p:txBody>
          <a:bodyPr/>
          <a:lstStyle/>
          <a:p>
            <a:endParaRPr lang="es-ES_tradnl" sz="1633"/>
          </a:p>
        </p:txBody>
      </p:sp>
      <p:sp>
        <p:nvSpPr>
          <p:cNvPr id="11598" name="Freeform 334"/>
          <p:cNvSpPr>
            <a:spLocks noChangeArrowheads="1"/>
          </p:cNvSpPr>
          <p:nvPr/>
        </p:nvSpPr>
        <p:spPr bwMode="auto">
          <a:xfrm>
            <a:off x="4975563" y="3208658"/>
            <a:ext cx="247706" cy="208822"/>
          </a:xfrm>
          <a:custGeom>
            <a:avLst/>
            <a:gdLst/>
            <a:ahLst/>
            <a:cxnLst>
              <a:cxn ang="0">
                <a:pos x="586" y="301"/>
              </a:cxn>
              <a:cxn ang="0">
                <a:pos x="620" y="301"/>
              </a:cxn>
              <a:cxn ang="0">
                <a:pos x="654" y="301"/>
              </a:cxn>
              <a:cxn ang="0">
                <a:pos x="689" y="263"/>
              </a:cxn>
              <a:cxn ang="0">
                <a:pos x="654" y="227"/>
              </a:cxn>
              <a:cxn ang="0">
                <a:pos x="724" y="227"/>
              </a:cxn>
              <a:cxn ang="0">
                <a:pos x="757" y="187"/>
              </a:cxn>
              <a:cxn ang="0">
                <a:pos x="724" y="150"/>
              </a:cxn>
              <a:cxn ang="0">
                <a:pos x="689" y="150"/>
              </a:cxn>
              <a:cxn ang="0">
                <a:pos x="654" y="113"/>
              </a:cxn>
              <a:cxn ang="0">
                <a:pos x="620" y="113"/>
              </a:cxn>
              <a:cxn ang="0">
                <a:pos x="586" y="76"/>
              </a:cxn>
              <a:cxn ang="0">
                <a:pos x="551" y="37"/>
              </a:cxn>
              <a:cxn ang="0">
                <a:pos x="517" y="0"/>
              </a:cxn>
              <a:cxn ang="0">
                <a:pos x="482" y="37"/>
              </a:cxn>
              <a:cxn ang="0">
                <a:pos x="449" y="113"/>
              </a:cxn>
              <a:cxn ang="0">
                <a:pos x="482" y="187"/>
              </a:cxn>
              <a:cxn ang="0">
                <a:pos x="449" y="227"/>
              </a:cxn>
              <a:cxn ang="0">
                <a:pos x="449" y="263"/>
              </a:cxn>
              <a:cxn ang="0">
                <a:pos x="413" y="263"/>
              </a:cxn>
              <a:cxn ang="0">
                <a:pos x="379" y="263"/>
              </a:cxn>
              <a:cxn ang="0">
                <a:pos x="379" y="301"/>
              </a:cxn>
              <a:cxn ang="0">
                <a:pos x="345" y="337"/>
              </a:cxn>
              <a:cxn ang="0">
                <a:pos x="345" y="301"/>
              </a:cxn>
              <a:cxn ang="0">
                <a:pos x="309" y="301"/>
              </a:cxn>
              <a:cxn ang="0">
                <a:pos x="275" y="301"/>
              </a:cxn>
              <a:cxn ang="0">
                <a:pos x="241" y="377"/>
              </a:cxn>
              <a:cxn ang="0">
                <a:pos x="206" y="451"/>
              </a:cxn>
              <a:cxn ang="0">
                <a:pos x="138" y="451"/>
              </a:cxn>
              <a:cxn ang="0">
                <a:pos x="102" y="490"/>
              </a:cxn>
              <a:cxn ang="0">
                <a:pos x="69" y="527"/>
              </a:cxn>
              <a:cxn ang="0">
                <a:pos x="33" y="527"/>
              </a:cxn>
              <a:cxn ang="0">
                <a:pos x="0" y="527"/>
              </a:cxn>
              <a:cxn ang="0">
                <a:pos x="0" y="565"/>
              </a:cxn>
              <a:cxn ang="0">
                <a:pos x="33" y="601"/>
              </a:cxn>
              <a:cxn ang="0">
                <a:pos x="102" y="601"/>
              </a:cxn>
              <a:cxn ang="0">
                <a:pos x="138" y="640"/>
              </a:cxn>
              <a:cxn ang="0">
                <a:pos x="206" y="601"/>
              </a:cxn>
              <a:cxn ang="0">
                <a:pos x="275" y="565"/>
              </a:cxn>
              <a:cxn ang="0">
                <a:pos x="309" y="565"/>
              </a:cxn>
              <a:cxn ang="0">
                <a:pos x="345" y="527"/>
              </a:cxn>
              <a:cxn ang="0">
                <a:pos x="379" y="490"/>
              </a:cxn>
              <a:cxn ang="0">
                <a:pos x="413" y="415"/>
              </a:cxn>
              <a:cxn ang="0">
                <a:pos x="482" y="337"/>
              </a:cxn>
              <a:cxn ang="0">
                <a:pos x="482" y="301"/>
              </a:cxn>
              <a:cxn ang="0">
                <a:pos x="517" y="301"/>
              </a:cxn>
              <a:cxn ang="0">
                <a:pos x="586" y="301"/>
              </a:cxn>
            </a:cxnLst>
            <a:rect l="0" t="0" r="r" b="b"/>
            <a:pathLst>
              <a:path w="758" h="641">
                <a:moveTo>
                  <a:pt x="586" y="301"/>
                </a:moveTo>
                <a:lnTo>
                  <a:pt x="620" y="301"/>
                </a:lnTo>
                <a:lnTo>
                  <a:pt x="654" y="301"/>
                </a:lnTo>
                <a:lnTo>
                  <a:pt x="689" y="263"/>
                </a:lnTo>
                <a:lnTo>
                  <a:pt x="654" y="227"/>
                </a:lnTo>
                <a:lnTo>
                  <a:pt x="724" y="227"/>
                </a:lnTo>
                <a:lnTo>
                  <a:pt x="757" y="187"/>
                </a:lnTo>
                <a:lnTo>
                  <a:pt x="724" y="150"/>
                </a:lnTo>
                <a:lnTo>
                  <a:pt x="689" y="150"/>
                </a:lnTo>
                <a:lnTo>
                  <a:pt x="654" y="113"/>
                </a:lnTo>
                <a:lnTo>
                  <a:pt x="620" y="113"/>
                </a:lnTo>
                <a:lnTo>
                  <a:pt x="586" y="76"/>
                </a:lnTo>
                <a:lnTo>
                  <a:pt x="551" y="37"/>
                </a:lnTo>
                <a:lnTo>
                  <a:pt x="517" y="0"/>
                </a:lnTo>
                <a:lnTo>
                  <a:pt x="482" y="37"/>
                </a:lnTo>
                <a:lnTo>
                  <a:pt x="449" y="113"/>
                </a:lnTo>
                <a:lnTo>
                  <a:pt x="482" y="187"/>
                </a:lnTo>
                <a:lnTo>
                  <a:pt x="449" y="227"/>
                </a:lnTo>
                <a:lnTo>
                  <a:pt x="449" y="263"/>
                </a:lnTo>
                <a:lnTo>
                  <a:pt x="413" y="263"/>
                </a:lnTo>
                <a:lnTo>
                  <a:pt x="379" y="263"/>
                </a:lnTo>
                <a:lnTo>
                  <a:pt x="379" y="301"/>
                </a:lnTo>
                <a:lnTo>
                  <a:pt x="345" y="337"/>
                </a:lnTo>
                <a:lnTo>
                  <a:pt x="345" y="301"/>
                </a:lnTo>
                <a:lnTo>
                  <a:pt x="309" y="301"/>
                </a:lnTo>
                <a:lnTo>
                  <a:pt x="275" y="301"/>
                </a:lnTo>
                <a:lnTo>
                  <a:pt x="241" y="377"/>
                </a:lnTo>
                <a:lnTo>
                  <a:pt x="206" y="451"/>
                </a:lnTo>
                <a:lnTo>
                  <a:pt x="138" y="451"/>
                </a:lnTo>
                <a:lnTo>
                  <a:pt x="102" y="490"/>
                </a:lnTo>
                <a:lnTo>
                  <a:pt x="69" y="527"/>
                </a:lnTo>
                <a:lnTo>
                  <a:pt x="33" y="527"/>
                </a:lnTo>
                <a:lnTo>
                  <a:pt x="0" y="527"/>
                </a:lnTo>
                <a:lnTo>
                  <a:pt x="0" y="565"/>
                </a:lnTo>
                <a:lnTo>
                  <a:pt x="33" y="601"/>
                </a:lnTo>
                <a:lnTo>
                  <a:pt x="102" y="601"/>
                </a:lnTo>
                <a:lnTo>
                  <a:pt x="138" y="640"/>
                </a:lnTo>
                <a:lnTo>
                  <a:pt x="206" y="601"/>
                </a:lnTo>
                <a:lnTo>
                  <a:pt x="275" y="565"/>
                </a:lnTo>
                <a:lnTo>
                  <a:pt x="309" y="565"/>
                </a:lnTo>
                <a:lnTo>
                  <a:pt x="345" y="527"/>
                </a:lnTo>
                <a:lnTo>
                  <a:pt x="379" y="490"/>
                </a:lnTo>
                <a:lnTo>
                  <a:pt x="413" y="415"/>
                </a:lnTo>
                <a:lnTo>
                  <a:pt x="482" y="337"/>
                </a:lnTo>
                <a:lnTo>
                  <a:pt x="482" y="301"/>
                </a:lnTo>
                <a:lnTo>
                  <a:pt x="517" y="301"/>
                </a:lnTo>
                <a:lnTo>
                  <a:pt x="586" y="301"/>
                </a:lnTo>
              </a:path>
            </a:pathLst>
          </a:custGeom>
          <a:noFill/>
          <a:ln w="3600">
            <a:solidFill>
              <a:srgbClr val="000000"/>
            </a:solidFill>
            <a:round/>
            <a:headEnd/>
            <a:tailEnd/>
          </a:ln>
          <a:effectLst/>
        </p:spPr>
        <p:txBody>
          <a:bodyPr/>
          <a:lstStyle/>
          <a:p>
            <a:endParaRPr lang="es-ES_tradnl" sz="1633"/>
          </a:p>
        </p:txBody>
      </p:sp>
      <p:sp>
        <p:nvSpPr>
          <p:cNvPr id="11599" name="Freeform 335"/>
          <p:cNvSpPr>
            <a:spLocks noChangeArrowheads="1"/>
          </p:cNvSpPr>
          <p:nvPr/>
        </p:nvSpPr>
        <p:spPr bwMode="auto">
          <a:xfrm>
            <a:off x="4625606" y="3257623"/>
            <a:ext cx="822327" cy="517015"/>
          </a:xfrm>
          <a:custGeom>
            <a:avLst/>
            <a:gdLst/>
            <a:ahLst/>
            <a:cxnLst>
              <a:cxn ang="0">
                <a:pos x="1552" y="187"/>
              </a:cxn>
              <a:cxn ang="0">
                <a:pos x="1346" y="415"/>
              </a:cxn>
              <a:cxn ang="0">
                <a:pos x="1070" y="415"/>
              </a:cxn>
              <a:cxn ang="0">
                <a:pos x="1001" y="415"/>
              </a:cxn>
              <a:cxn ang="0">
                <a:pos x="1001" y="601"/>
              </a:cxn>
              <a:cxn ang="0">
                <a:pos x="1070" y="715"/>
              </a:cxn>
              <a:cxn ang="0">
                <a:pos x="1138" y="865"/>
              </a:cxn>
              <a:cxn ang="0">
                <a:pos x="1276" y="941"/>
              </a:cxn>
              <a:cxn ang="0">
                <a:pos x="1483" y="941"/>
              </a:cxn>
              <a:cxn ang="0">
                <a:pos x="1552" y="753"/>
              </a:cxn>
              <a:cxn ang="0">
                <a:pos x="1621" y="601"/>
              </a:cxn>
              <a:cxn ang="0">
                <a:pos x="1689" y="451"/>
              </a:cxn>
              <a:cxn ang="0">
                <a:pos x="1759" y="415"/>
              </a:cxn>
              <a:cxn ang="0">
                <a:pos x="1656" y="301"/>
              </a:cxn>
              <a:cxn ang="0">
                <a:pos x="1656" y="187"/>
              </a:cxn>
              <a:cxn ang="0">
                <a:pos x="2414" y="451"/>
              </a:cxn>
              <a:cxn ang="0">
                <a:pos x="2414" y="601"/>
              </a:cxn>
              <a:cxn ang="0">
                <a:pos x="2448" y="565"/>
              </a:cxn>
              <a:cxn ang="0">
                <a:pos x="2518" y="490"/>
              </a:cxn>
              <a:cxn ang="0">
                <a:pos x="2448" y="527"/>
              </a:cxn>
              <a:cxn ang="0">
                <a:pos x="2069" y="490"/>
              </a:cxn>
              <a:cxn ang="0">
                <a:pos x="1863" y="490"/>
              </a:cxn>
              <a:cxn ang="0">
                <a:pos x="1828" y="678"/>
              </a:cxn>
              <a:cxn ang="0">
                <a:pos x="1759" y="865"/>
              </a:cxn>
              <a:cxn ang="0">
                <a:pos x="1793" y="1054"/>
              </a:cxn>
              <a:cxn ang="0">
                <a:pos x="1863" y="1054"/>
              </a:cxn>
              <a:cxn ang="0">
                <a:pos x="1931" y="865"/>
              </a:cxn>
              <a:cxn ang="0">
                <a:pos x="1967" y="1016"/>
              </a:cxn>
              <a:cxn ang="0">
                <a:pos x="2069" y="979"/>
              </a:cxn>
              <a:cxn ang="0">
                <a:pos x="2001" y="828"/>
              </a:cxn>
              <a:cxn ang="0">
                <a:pos x="2069" y="715"/>
              </a:cxn>
              <a:cxn ang="0">
                <a:pos x="2138" y="640"/>
              </a:cxn>
              <a:cxn ang="0">
                <a:pos x="1967" y="678"/>
              </a:cxn>
              <a:cxn ang="0">
                <a:pos x="1896" y="640"/>
              </a:cxn>
              <a:cxn ang="0">
                <a:pos x="2105" y="490"/>
              </a:cxn>
              <a:cxn ang="0">
                <a:pos x="2242" y="415"/>
              </a:cxn>
              <a:cxn ang="0">
                <a:pos x="1759" y="1505"/>
              </a:cxn>
              <a:cxn ang="0">
                <a:pos x="1931" y="1543"/>
              </a:cxn>
              <a:cxn ang="0">
                <a:pos x="931" y="1167"/>
              </a:cxn>
              <a:cxn ang="0">
                <a:pos x="794" y="1167"/>
              </a:cxn>
              <a:cxn ang="0">
                <a:pos x="863" y="1318"/>
              </a:cxn>
              <a:cxn ang="0">
                <a:pos x="1138" y="1318"/>
              </a:cxn>
              <a:cxn ang="0">
                <a:pos x="1414" y="1392"/>
              </a:cxn>
              <a:cxn ang="0">
                <a:pos x="1310" y="1318"/>
              </a:cxn>
              <a:cxn ang="0">
                <a:pos x="1172" y="1205"/>
              </a:cxn>
              <a:cxn ang="0">
                <a:pos x="1034" y="1241"/>
              </a:cxn>
              <a:cxn ang="0">
                <a:pos x="69" y="0"/>
              </a:cxn>
              <a:cxn ang="0">
                <a:pos x="34" y="113"/>
              </a:cxn>
              <a:cxn ang="0">
                <a:pos x="172" y="227"/>
              </a:cxn>
              <a:cxn ang="0">
                <a:pos x="346" y="565"/>
              </a:cxn>
              <a:cxn ang="0">
                <a:pos x="552" y="1054"/>
              </a:cxn>
              <a:cxn ang="0">
                <a:pos x="689" y="1130"/>
              </a:cxn>
              <a:cxn ang="0">
                <a:pos x="794" y="1054"/>
              </a:cxn>
              <a:cxn ang="0">
                <a:pos x="724" y="790"/>
              </a:cxn>
              <a:cxn ang="0">
                <a:pos x="586" y="640"/>
              </a:cxn>
              <a:cxn ang="0">
                <a:pos x="552" y="527"/>
              </a:cxn>
              <a:cxn ang="0">
                <a:pos x="449" y="415"/>
              </a:cxn>
              <a:cxn ang="0">
                <a:pos x="310" y="264"/>
              </a:cxn>
              <a:cxn ang="0">
                <a:pos x="242" y="150"/>
              </a:cxn>
              <a:cxn ang="0">
                <a:pos x="138" y="37"/>
              </a:cxn>
            </a:cxnLst>
            <a:rect l="0" t="0" r="r" b="b"/>
            <a:pathLst>
              <a:path w="2519" h="1583">
                <a:moveTo>
                  <a:pt x="1656" y="150"/>
                </a:moveTo>
                <a:lnTo>
                  <a:pt x="1587" y="150"/>
                </a:lnTo>
                <a:lnTo>
                  <a:pt x="1552" y="150"/>
                </a:lnTo>
                <a:lnTo>
                  <a:pt x="1552" y="187"/>
                </a:lnTo>
                <a:lnTo>
                  <a:pt x="1483" y="264"/>
                </a:lnTo>
                <a:lnTo>
                  <a:pt x="1450" y="338"/>
                </a:lnTo>
                <a:lnTo>
                  <a:pt x="1380" y="415"/>
                </a:lnTo>
                <a:lnTo>
                  <a:pt x="1346" y="415"/>
                </a:lnTo>
                <a:lnTo>
                  <a:pt x="1276" y="451"/>
                </a:lnTo>
                <a:lnTo>
                  <a:pt x="1208" y="490"/>
                </a:lnTo>
                <a:lnTo>
                  <a:pt x="1172" y="451"/>
                </a:lnTo>
                <a:lnTo>
                  <a:pt x="1070" y="415"/>
                </a:lnTo>
                <a:lnTo>
                  <a:pt x="1070" y="377"/>
                </a:lnTo>
                <a:lnTo>
                  <a:pt x="1034" y="377"/>
                </a:lnTo>
                <a:lnTo>
                  <a:pt x="1001" y="377"/>
                </a:lnTo>
                <a:lnTo>
                  <a:pt x="1001" y="415"/>
                </a:lnTo>
                <a:lnTo>
                  <a:pt x="1001" y="451"/>
                </a:lnTo>
                <a:lnTo>
                  <a:pt x="966" y="490"/>
                </a:lnTo>
                <a:lnTo>
                  <a:pt x="1001" y="527"/>
                </a:lnTo>
                <a:lnTo>
                  <a:pt x="1001" y="601"/>
                </a:lnTo>
                <a:lnTo>
                  <a:pt x="1001" y="678"/>
                </a:lnTo>
                <a:lnTo>
                  <a:pt x="1034" y="678"/>
                </a:lnTo>
                <a:lnTo>
                  <a:pt x="1070" y="678"/>
                </a:lnTo>
                <a:lnTo>
                  <a:pt x="1070" y="715"/>
                </a:lnTo>
                <a:lnTo>
                  <a:pt x="1070" y="753"/>
                </a:lnTo>
                <a:lnTo>
                  <a:pt x="1104" y="790"/>
                </a:lnTo>
                <a:lnTo>
                  <a:pt x="1138" y="828"/>
                </a:lnTo>
                <a:lnTo>
                  <a:pt x="1138" y="865"/>
                </a:lnTo>
                <a:lnTo>
                  <a:pt x="1172" y="865"/>
                </a:lnTo>
                <a:lnTo>
                  <a:pt x="1241" y="904"/>
                </a:lnTo>
                <a:lnTo>
                  <a:pt x="1276" y="904"/>
                </a:lnTo>
                <a:lnTo>
                  <a:pt x="1276" y="941"/>
                </a:lnTo>
                <a:lnTo>
                  <a:pt x="1380" y="904"/>
                </a:lnTo>
                <a:lnTo>
                  <a:pt x="1414" y="941"/>
                </a:lnTo>
                <a:lnTo>
                  <a:pt x="1450" y="941"/>
                </a:lnTo>
                <a:lnTo>
                  <a:pt x="1483" y="941"/>
                </a:lnTo>
                <a:lnTo>
                  <a:pt x="1518" y="904"/>
                </a:lnTo>
                <a:lnTo>
                  <a:pt x="1552" y="865"/>
                </a:lnTo>
                <a:lnTo>
                  <a:pt x="1587" y="828"/>
                </a:lnTo>
                <a:lnTo>
                  <a:pt x="1552" y="753"/>
                </a:lnTo>
                <a:lnTo>
                  <a:pt x="1587" y="753"/>
                </a:lnTo>
                <a:lnTo>
                  <a:pt x="1587" y="715"/>
                </a:lnTo>
                <a:lnTo>
                  <a:pt x="1621" y="678"/>
                </a:lnTo>
                <a:lnTo>
                  <a:pt x="1621" y="601"/>
                </a:lnTo>
                <a:lnTo>
                  <a:pt x="1656" y="601"/>
                </a:lnTo>
                <a:lnTo>
                  <a:pt x="1656" y="527"/>
                </a:lnTo>
                <a:lnTo>
                  <a:pt x="1689" y="490"/>
                </a:lnTo>
                <a:lnTo>
                  <a:pt x="1689" y="451"/>
                </a:lnTo>
                <a:lnTo>
                  <a:pt x="1725" y="490"/>
                </a:lnTo>
                <a:lnTo>
                  <a:pt x="1759" y="490"/>
                </a:lnTo>
                <a:lnTo>
                  <a:pt x="1759" y="451"/>
                </a:lnTo>
                <a:lnTo>
                  <a:pt x="1759" y="415"/>
                </a:lnTo>
                <a:lnTo>
                  <a:pt x="1725" y="415"/>
                </a:lnTo>
                <a:lnTo>
                  <a:pt x="1656" y="338"/>
                </a:lnTo>
                <a:lnTo>
                  <a:pt x="1689" y="338"/>
                </a:lnTo>
                <a:lnTo>
                  <a:pt x="1656" y="301"/>
                </a:lnTo>
                <a:lnTo>
                  <a:pt x="1656" y="264"/>
                </a:lnTo>
                <a:lnTo>
                  <a:pt x="1621" y="227"/>
                </a:lnTo>
                <a:lnTo>
                  <a:pt x="1689" y="227"/>
                </a:lnTo>
                <a:lnTo>
                  <a:pt x="1656" y="187"/>
                </a:lnTo>
                <a:lnTo>
                  <a:pt x="1621" y="187"/>
                </a:lnTo>
                <a:lnTo>
                  <a:pt x="1656" y="150"/>
                </a:lnTo>
                <a:close/>
                <a:moveTo>
                  <a:pt x="2448" y="415"/>
                </a:moveTo>
                <a:lnTo>
                  <a:pt x="2414" y="451"/>
                </a:lnTo>
                <a:lnTo>
                  <a:pt x="2414" y="490"/>
                </a:lnTo>
                <a:lnTo>
                  <a:pt x="2380" y="490"/>
                </a:lnTo>
                <a:lnTo>
                  <a:pt x="2414" y="527"/>
                </a:lnTo>
                <a:lnTo>
                  <a:pt x="2414" y="601"/>
                </a:lnTo>
                <a:lnTo>
                  <a:pt x="2448" y="640"/>
                </a:lnTo>
                <a:lnTo>
                  <a:pt x="2483" y="678"/>
                </a:lnTo>
                <a:lnTo>
                  <a:pt x="2483" y="640"/>
                </a:lnTo>
                <a:lnTo>
                  <a:pt x="2448" y="565"/>
                </a:lnTo>
                <a:lnTo>
                  <a:pt x="2483" y="565"/>
                </a:lnTo>
                <a:lnTo>
                  <a:pt x="2518" y="565"/>
                </a:lnTo>
                <a:lnTo>
                  <a:pt x="2483" y="527"/>
                </a:lnTo>
                <a:lnTo>
                  <a:pt x="2518" y="490"/>
                </a:lnTo>
                <a:lnTo>
                  <a:pt x="2518" y="451"/>
                </a:lnTo>
                <a:lnTo>
                  <a:pt x="2483" y="490"/>
                </a:lnTo>
                <a:lnTo>
                  <a:pt x="2483" y="527"/>
                </a:lnTo>
                <a:lnTo>
                  <a:pt x="2448" y="527"/>
                </a:lnTo>
                <a:lnTo>
                  <a:pt x="2448" y="490"/>
                </a:lnTo>
                <a:lnTo>
                  <a:pt x="2483" y="451"/>
                </a:lnTo>
                <a:lnTo>
                  <a:pt x="2448" y="415"/>
                </a:lnTo>
                <a:close/>
                <a:moveTo>
                  <a:pt x="2069" y="490"/>
                </a:moveTo>
                <a:lnTo>
                  <a:pt x="2001" y="451"/>
                </a:lnTo>
                <a:lnTo>
                  <a:pt x="1931" y="451"/>
                </a:lnTo>
                <a:lnTo>
                  <a:pt x="1896" y="490"/>
                </a:lnTo>
                <a:lnTo>
                  <a:pt x="1863" y="490"/>
                </a:lnTo>
                <a:lnTo>
                  <a:pt x="1863" y="527"/>
                </a:lnTo>
                <a:lnTo>
                  <a:pt x="1828" y="601"/>
                </a:lnTo>
                <a:lnTo>
                  <a:pt x="1828" y="640"/>
                </a:lnTo>
                <a:lnTo>
                  <a:pt x="1828" y="678"/>
                </a:lnTo>
                <a:lnTo>
                  <a:pt x="1793" y="715"/>
                </a:lnTo>
                <a:lnTo>
                  <a:pt x="1793" y="753"/>
                </a:lnTo>
                <a:lnTo>
                  <a:pt x="1793" y="828"/>
                </a:lnTo>
                <a:lnTo>
                  <a:pt x="1759" y="865"/>
                </a:lnTo>
                <a:lnTo>
                  <a:pt x="1793" y="904"/>
                </a:lnTo>
                <a:lnTo>
                  <a:pt x="1793" y="941"/>
                </a:lnTo>
                <a:lnTo>
                  <a:pt x="1793" y="979"/>
                </a:lnTo>
                <a:lnTo>
                  <a:pt x="1793" y="1054"/>
                </a:lnTo>
                <a:lnTo>
                  <a:pt x="1793" y="1091"/>
                </a:lnTo>
                <a:lnTo>
                  <a:pt x="1828" y="1130"/>
                </a:lnTo>
                <a:lnTo>
                  <a:pt x="1863" y="1091"/>
                </a:lnTo>
                <a:lnTo>
                  <a:pt x="1863" y="1054"/>
                </a:lnTo>
                <a:lnTo>
                  <a:pt x="1896" y="979"/>
                </a:lnTo>
                <a:lnTo>
                  <a:pt x="1863" y="865"/>
                </a:lnTo>
                <a:lnTo>
                  <a:pt x="1931" y="828"/>
                </a:lnTo>
                <a:lnTo>
                  <a:pt x="1931" y="865"/>
                </a:lnTo>
                <a:lnTo>
                  <a:pt x="1931" y="904"/>
                </a:lnTo>
                <a:lnTo>
                  <a:pt x="1931" y="941"/>
                </a:lnTo>
                <a:lnTo>
                  <a:pt x="1967" y="979"/>
                </a:lnTo>
                <a:lnTo>
                  <a:pt x="1967" y="1016"/>
                </a:lnTo>
                <a:lnTo>
                  <a:pt x="2001" y="1016"/>
                </a:lnTo>
                <a:lnTo>
                  <a:pt x="2035" y="1016"/>
                </a:lnTo>
                <a:lnTo>
                  <a:pt x="2035" y="979"/>
                </a:lnTo>
                <a:lnTo>
                  <a:pt x="2069" y="979"/>
                </a:lnTo>
                <a:lnTo>
                  <a:pt x="2069" y="941"/>
                </a:lnTo>
                <a:lnTo>
                  <a:pt x="2035" y="904"/>
                </a:lnTo>
                <a:lnTo>
                  <a:pt x="2035" y="865"/>
                </a:lnTo>
                <a:lnTo>
                  <a:pt x="2001" y="828"/>
                </a:lnTo>
                <a:lnTo>
                  <a:pt x="2001" y="790"/>
                </a:lnTo>
                <a:lnTo>
                  <a:pt x="2001" y="753"/>
                </a:lnTo>
                <a:lnTo>
                  <a:pt x="2035" y="753"/>
                </a:lnTo>
                <a:lnTo>
                  <a:pt x="2069" y="715"/>
                </a:lnTo>
                <a:lnTo>
                  <a:pt x="2069" y="678"/>
                </a:lnTo>
                <a:lnTo>
                  <a:pt x="2105" y="678"/>
                </a:lnTo>
                <a:lnTo>
                  <a:pt x="2138" y="678"/>
                </a:lnTo>
                <a:lnTo>
                  <a:pt x="2138" y="640"/>
                </a:lnTo>
                <a:lnTo>
                  <a:pt x="2069" y="640"/>
                </a:lnTo>
                <a:lnTo>
                  <a:pt x="2035" y="678"/>
                </a:lnTo>
                <a:lnTo>
                  <a:pt x="2001" y="640"/>
                </a:lnTo>
                <a:lnTo>
                  <a:pt x="1967" y="678"/>
                </a:lnTo>
                <a:lnTo>
                  <a:pt x="1967" y="715"/>
                </a:lnTo>
                <a:lnTo>
                  <a:pt x="1931" y="678"/>
                </a:lnTo>
                <a:lnTo>
                  <a:pt x="1896" y="678"/>
                </a:lnTo>
                <a:lnTo>
                  <a:pt x="1896" y="640"/>
                </a:lnTo>
                <a:lnTo>
                  <a:pt x="1896" y="565"/>
                </a:lnTo>
                <a:lnTo>
                  <a:pt x="1931" y="527"/>
                </a:lnTo>
                <a:lnTo>
                  <a:pt x="2001" y="527"/>
                </a:lnTo>
                <a:lnTo>
                  <a:pt x="2105" y="490"/>
                </a:lnTo>
                <a:lnTo>
                  <a:pt x="2138" y="527"/>
                </a:lnTo>
                <a:lnTo>
                  <a:pt x="2208" y="490"/>
                </a:lnTo>
                <a:lnTo>
                  <a:pt x="2242" y="451"/>
                </a:lnTo>
                <a:lnTo>
                  <a:pt x="2242" y="415"/>
                </a:lnTo>
                <a:lnTo>
                  <a:pt x="2208" y="451"/>
                </a:lnTo>
                <a:lnTo>
                  <a:pt x="2138" y="490"/>
                </a:lnTo>
                <a:lnTo>
                  <a:pt x="2069" y="490"/>
                </a:lnTo>
                <a:close/>
                <a:moveTo>
                  <a:pt x="1759" y="1505"/>
                </a:moveTo>
                <a:lnTo>
                  <a:pt x="1725" y="1505"/>
                </a:lnTo>
                <a:lnTo>
                  <a:pt x="1828" y="1543"/>
                </a:lnTo>
                <a:lnTo>
                  <a:pt x="1896" y="1582"/>
                </a:lnTo>
                <a:lnTo>
                  <a:pt x="1931" y="1543"/>
                </a:lnTo>
                <a:lnTo>
                  <a:pt x="1896" y="1505"/>
                </a:lnTo>
                <a:lnTo>
                  <a:pt x="1863" y="1505"/>
                </a:lnTo>
                <a:lnTo>
                  <a:pt x="1759" y="1505"/>
                </a:lnTo>
                <a:close/>
                <a:moveTo>
                  <a:pt x="931" y="1167"/>
                </a:moveTo>
                <a:lnTo>
                  <a:pt x="897" y="1167"/>
                </a:lnTo>
                <a:lnTo>
                  <a:pt x="863" y="1167"/>
                </a:lnTo>
                <a:lnTo>
                  <a:pt x="828" y="1130"/>
                </a:lnTo>
                <a:lnTo>
                  <a:pt x="794" y="1167"/>
                </a:lnTo>
                <a:lnTo>
                  <a:pt x="759" y="1241"/>
                </a:lnTo>
                <a:lnTo>
                  <a:pt x="828" y="1241"/>
                </a:lnTo>
                <a:lnTo>
                  <a:pt x="863" y="1280"/>
                </a:lnTo>
                <a:lnTo>
                  <a:pt x="863" y="1318"/>
                </a:lnTo>
                <a:lnTo>
                  <a:pt x="897" y="1318"/>
                </a:lnTo>
                <a:lnTo>
                  <a:pt x="931" y="1318"/>
                </a:lnTo>
                <a:lnTo>
                  <a:pt x="1070" y="1318"/>
                </a:lnTo>
                <a:lnTo>
                  <a:pt x="1138" y="1318"/>
                </a:lnTo>
                <a:lnTo>
                  <a:pt x="1208" y="1355"/>
                </a:lnTo>
                <a:lnTo>
                  <a:pt x="1276" y="1392"/>
                </a:lnTo>
                <a:lnTo>
                  <a:pt x="1380" y="1392"/>
                </a:lnTo>
                <a:lnTo>
                  <a:pt x="1414" y="1392"/>
                </a:lnTo>
                <a:lnTo>
                  <a:pt x="1414" y="1318"/>
                </a:lnTo>
                <a:lnTo>
                  <a:pt x="1414" y="1280"/>
                </a:lnTo>
                <a:lnTo>
                  <a:pt x="1346" y="1318"/>
                </a:lnTo>
                <a:lnTo>
                  <a:pt x="1310" y="1318"/>
                </a:lnTo>
                <a:lnTo>
                  <a:pt x="1241" y="1280"/>
                </a:lnTo>
                <a:lnTo>
                  <a:pt x="1241" y="1241"/>
                </a:lnTo>
                <a:lnTo>
                  <a:pt x="1208" y="1241"/>
                </a:lnTo>
                <a:lnTo>
                  <a:pt x="1172" y="1205"/>
                </a:lnTo>
                <a:lnTo>
                  <a:pt x="1138" y="1205"/>
                </a:lnTo>
                <a:lnTo>
                  <a:pt x="1104" y="1205"/>
                </a:lnTo>
                <a:lnTo>
                  <a:pt x="1070" y="1241"/>
                </a:lnTo>
                <a:lnTo>
                  <a:pt x="1034" y="1241"/>
                </a:lnTo>
                <a:lnTo>
                  <a:pt x="1001" y="1241"/>
                </a:lnTo>
                <a:lnTo>
                  <a:pt x="966" y="1205"/>
                </a:lnTo>
                <a:lnTo>
                  <a:pt x="931" y="1167"/>
                </a:lnTo>
                <a:close/>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0" name="Freeform 336"/>
          <p:cNvSpPr>
            <a:spLocks noChangeArrowheads="1"/>
          </p:cNvSpPr>
          <p:nvPr/>
        </p:nvSpPr>
        <p:spPr bwMode="auto">
          <a:xfrm>
            <a:off x="4941000" y="3306590"/>
            <a:ext cx="259227" cy="257788"/>
          </a:xfrm>
          <a:custGeom>
            <a:avLst/>
            <a:gdLst/>
            <a:ahLst/>
            <a:cxnLst>
              <a:cxn ang="0">
                <a:pos x="689" y="0"/>
              </a:cxn>
              <a:cxn ang="0">
                <a:pos x="621" y="0"/>
              </a:cxn>
              <a:cxn ang="0">
                <a:pos x="586" y="0"/>
              </a:cxn>
              <a:cxn ang="0">
                <a:pos x="586" y="37"/>
              </a:cxn>
              <a:cxn ang="0">
                <a:pos x="517" y="114"/>
              </a:cxn>
              <a:cxn ang="0">
                <a:pos x="483" y="188"/>
              </a:cxn>
              <a:cxn ang="0">
                <a:pos x="414" y="264"/>
              </a:cxn>
              <a:cxn ang="0">
                <a:pos x="379" y="264"/>
              </a:cxn>
              <a:cxn ang="0">
                <a:pos x="309" y="301"/>
              </a:cxn>
              <a:cxn ang="0">
                <a:pos x="242" y="338"/>
              </a:cxn>
              <a:cxn ang="0">
                <a:pos x="206" y="301"/>
              </a:cxn>
              <a:cxn ang="0">
                <a:pos x="104" y="264"/>
              </a:cxn>
              <a:cxn ang="0">
                <a:pos x="104" y="227"/>
              </a:cxn>
              <a:cxn ang="0">
                <a:pos x="69" y="227"/>
              </a:cxn>
              <a:cxn ang="0">
                <a:pos x="34" y="227"/>
              </a:cxn>
              <a:cxn ang="0">
                <a:pos x="34" y="264"/>
              </a:cxn>
              <a:cxn ang="0">
                <a:pos x="34" y="301"/>
              </a:cxn>
              <a:cxn ang="0">
                <a:pos x="0" y="338"/>
              </a:cxn>
              <a:cxn ang="0">
                <a:pos x="34" y="377"/>
              </a:cxn>
              <a:cxn ang="0">
                <a:pos x="34" y="451"/>
              </a:cxn>
              <a:cxn ang="0">
                <a:pos x="34" y="527"/>
              </a:cxn>
              <a:cxn ang="0">
                <a:pos x="69" y="527"/>
              </a:cxn>
              <a:cxn ang="0">
                <a:pos x="104" y="527"/>
              </a:cxn>
              <a:cxn ang="0">
                <a:pos x="104" y="565"/>
              </a:cxn>
              <a:cxn ang="0">
                <a:pos x="104" y="601"/>
              </a:cxn>
              <a:cxn ang="0">
                <a:pos x="138" y="640"/>
              </a:cxn>
              <a:cxn ang="0">
                <a:pos x="172" y="678"/>
              </a:cxn>
              <a:cxn ang="0">
                <a:pos x="172" y="715"/>
              </a:cxn>
              <a:cxn ang="0">
                <a:pos x="206" y="715"/>
              </a:cxn>
              <a:cxn ang="0">
                <a:pos x="275" y="753"/>
              </a:cxn>
              <a:cxn ang="0">
                <a:pos x="309" y="753"/>
              </a:cxn>
              <a:cxn ang="0">
                <a:pos x="309" y="790"/>
              </a:cxn>
              <a:cxn ang="0">
                <a:pos x="414" y="753"/>
              </a:cxn>
              <a:cxn ang="0">
                <a:pos x="449" y="790"/>
              </a:cxn>
              <a:cxn ang="0">
                <a:pos x="483" y="790"/>
              </a:cxn>
              <a:cxn ang="0">
                <a:pos x="517" y="790"/>
              </a:cxn>
              <a:cxn ang="0">
                <a:pos x="552" y="753"/>
              </a:cxn>
              <a:cxn ang="0">
                <a:pos x="586" y="715"/>
              </a:cxn>
              <a:cxn ang="0">
                <a:pos x="621" y="678"/>
              </a:cxn>
              <a:cxn ang="0">
                <a:pos x="586" y="601"/>
              </a:cxn>
              <a:cxn ang="0">
                <a:pos x="621" y="601"/>
              </a:cxn>
              <a:cxn ang="0">
                <a:pos x="621" y="565"/>
              </a:cxn>
              <a:cxn ang="0">
                <a:pos x="655" y="527"/>
              </a:cxn>
              <a:cxn ang="0">
                <a:pos x="655" y="451"/>
              </a:cxn>
              <a:cxn ang="0">
                <a:pos x="689" y="451"/>
              </a:cxn>
              <a:cxn ang="0">
                <a:pos x="689" y="377"/>
              </a:cxn>
              <a:cxn ang="0">
                <a:pos x="724" y="338"/>
              </a:cxn>
              <a:cxn ang="0">
                <a:pos x="724" y="301"/>
              </a:cxn>
              <a:cxn ang="0">
                <a:pos x="758" y="338"/>
              </a:cxn>
              <a:cxn ang="0">
                <a:pos x="793" y="338"/>
              </a:cxn>
              <a:cxn ang="0">
                <a:pos x="793" y="301"/>
              </a:cxn>
              <a:cxn ang="0">
                <a:pos x="793" y="264"/>
              </a:cxn>
              <a:cxn ang="0">
                <a:pos x="758" y="264"/>
              </a:cxn>
              <a:cxn ang="0">
                <a:pos x="689" y="188"/>
              </a:cxn>
              <a:cxn ang="0">
                <a:pos x="724" y="188"/>
              </a:cxn>
              <a:cxn ang="0">
                <a:pos x="689" y="150"/>
              </a:cxn>
              <a:cxn ang="0">
                <a:pos x="689" y="114"/>
              </a:cxn>
              <a:cxn ang="0">
                <a:pos x="655" y="76"/>
              </a:cxn>
              <a:cxn ang="0">
                <a:pos x="724" y="76"/>
              </a:cxn>
              <a:cxn ang="0">
                <a:pos x="689" y="37"/>
              </a:cxn>
              <a:cxn ang="0">
                <a:pos x="655" y="37"/>
              </a:cxn>
              <a:cxn ang="0">
                <a:pos x="689" y="0"/>
              </a:cxn>
            </a:cxnLst>
            <a:rect l="0" t="0" r="r" b="b"/>
            <a:pathLst>
              <a:path w="794" h="791">
                <a:moveTo>
                  <a:pt x="689" y="0"/>
                </a:moveTo>
                <a:lnTo>
                  <a:pt x="621" y="0"/>
                </a:lnTo>
                <a:lnTo>
                  <a:pt x="586" y="0"/>
                </a:lnTo>
                <a:lnTo>
                  <a:pt x="586" y="37"/>
                </a:lnTo>
                <a:lnTo>
                  <a:pt x="517" y="114"/>
                </a:lnTo>
                <a:lnTo>
                  <a:pt x="483" y="188"/>
                </a:lnTo>
                <a:lnTo>
                  <a:pt x="414" y="264"/>
                </a:lnTo>
                <a:lnTo>
                  <a:pt x="379" y="264"/>
                </a:lnTo>
                <a:lnTo>
                  <a:pt x="309" y="301"/>
                </a:lnTo>
                <a:lnTo>
                  <a:pt x="242" y="338"/>
                </a:lnTo>
                <a:lnTo>
                  <a:pt x="206" y="301"/>
                </a:lnTo>
                <a:lnTo>
                  <a:pt x="104" y="264"/>
                </a:lnTo>
                <a:lnTo>
                  <a:pt x="104" y="227"/>
                </a:lnTo>
                <a:lnTo>
                  <a:pt x="69" y="227"/>
                </a:lnTo>
                <a:lnTo>
                  <a:pt x="34" y="227"/>
                </a:lnTo>
                <a:lnTo>
                  <a:pt x="34" y="264"/>
                </a:lnTo>
                <a:lnTo>
                  <a:pt x="34" y="301"/>
                </a:lnTo>
                <a:lnTo>
                  <a:pt x="0" y="338"/>
                </a:lnTo>
                <a:lnTo>
                  <a:pt x="34" y="377"/>
                </a:lnTo>
                <a:lnTo>
                  <a:pt x="34" y="451"/>
                </a:lnTo>
                <a:lnTo>
                  <a:pt x="34" y="527"/>
                </a:lnTo>
                <a:lnTo>
                  <a:pt x="69" y="527"/>
                </a:lnTo>
                <a:lnTo>
                  <a:pt x="104" y="527"/>
                </a:lnTo>
                <a:lnTo>
                  <a:pt x="104" y="565"/>
                </a:lnTo>
                <a:lnTo>
                  <a:pt x="104" y="601"/>
                </a:lnTo>
                <a:lnTo>
                  <a:pt x="138" y="640"/>
                </a:lnTo>
                <a:lnTo>
                  <a:pt x="172" y="678"/>
                </a:lnTo>
                <a:lnTo>
                  <a:pt x="172" y="715"/>
                </a:lnTo>
                <a:lnTo>
                  <a:pt x="206" y="715"/>
                </a:lnTo>
                <a:lnTo>
                  <a:pt x="275" y="753"/>
                </a:lnTo>
                <a:lnTo>
                  <a:pt x="309" y="753"/>
                </a:lnTo>
                <a:lnTo>
                  <a:pt x="309" y="790"/>
                </a:lnTo>
                <a:lnTo>
                  <a:pt x="414" y="753"/>
                </a:lnTo>
                <a:lnTo>
                  <a:pt x="449" y="790"/>
                </a:lnTo>
                <a:lnTo>
                  <a:pt x="483" y="790"/>
                </a:lnTo>
                <a:lnTo>
                  <a:pt x="517" y="790"/>
                </a:lnTo>
                <a:lnTo>
                  <a:pt x="552" y="753"/>
                </a:lnTo>
                <a:lnTo>
                  <a:pt x="586" y="715"/>
                </a:lnTo>
                <a:lnTo>
                  <a:pt x="621" y="678"/>
                </a:lnTo>
                <a:lnTo>
                  <a:pt x="586" y="601"/>
                </a:lnTo>
                <a:lnTo>
                  <a:pt x="621" y="601"/>
                </a:lnTo>
                <a:lnTo>
                  <a:pt x="621" y="565"/>
                </a:lnTo>
                <a:lnTo>
                  <a:pt x="655" y="527"/>
                </a:lnTo>
                <a:lnTo>
                  <a:pt x="655" y="451"/>
                </a:lnTo>
                <a:lnTo>
                  <a:pt x="689" y="451"/>
                </a:lnTo>
                <a:lnTo>
                  <a:pt x="689" y="377"/>
                </a:lnTo>
                <a:lnTo>
                  <a:pt x="724" y="338"/>
                </a:lnTo>
                <a:lnTo>
                  <a:pt x="724" y="301"/>
                </a:lnTo>
                <a:lnTo>
                  <a:pt x="758" y="338"/>
                </a:lnTo>
                <a:lnTo>
                  <a:pt x="793" y="338"/>
                </a:lnTo>
                <a:lnTo>
                  <a:pt x="793" y="301"/>
                </a:lnTo>
                <a:lnTo>
                  <a:pt x="793" y="264"/>
                </a:lnTo>
                <a:lnTo>
                  <a:pt x="758" y="264"/>
                </a:lnTo>
                <a:lnTo>
                  <a:pt x="689" y="188"/>
                </a:lnTo>
                <a:lnTo>
                  <a:pt x="724" y="188"/>
                </a:lnTo>
                <a:lnTo>
                  <a:pt x="689" y="150"/>
                </a:lnTo>
                <a:lnTo>
                  <a:pt x="689" y="114"/>
                </a:lnTo>
                <a:lnTo>
                  <a:pt x="655" y="76"/>
                </a:lnTo>
                <a:lnTo>
                  <a:pt x="724" y="76"/>
                </a:lnTo>
                <a:lnTo>
                  <a:pt x="689" y="37"/>
                </a:lnTo>
                <a:lnTo>
                  <a:pt x="655" y="37"/>
                </a:lnTo>
                <a:lnTo>
                  <a:pt x="689" y="0"/>
                </a:lnTo>
              </a:path>
            </a:pathLst>
          </a:custGeom>
          <a:noFill/>
          <a:ln w="3600">
            <a:solidFill>
              <a:srgbClr val="000000"/>
            </a:solidFill>
            <a:round/>
            <a:headEnd/>
            <a:tailEnd/>
          </a:ln>
          <a:effectLst/>
        </p:spPr>
        <p:txBody>
          <a:bodyPr/>
          <a:lstStyle/>
          <a:p>
            <a:endParaRPr lang="es-ES_tradnl" sz="1633"/>
          </a:p>
        </p:txBody>
      </p:sp>
      <p:sp>
        <p:nvSpPr>
          <p:cNvPr id="11601" name="Freeform 337"/>
          <p:cNvSpPr>
            <a:spLocks noChangeArrowheads="1"/>
          </p:cNvSpPr>
          <p:nvPr/>
        </p:nvSpPr>
        <p:spPr bwMode="auto">
          <a:xfrm>
            <a:off x="5403288" y="3392997"/>
            <a:ext cx="46085" cy="86409"/>
          </a:xfrm>
          <a:custGeom>
            <a:avLst/>
            <a:gdLst/>
            <a:ahLst/>
            <a:cxnLst>
              <a:cxn ang="0">
                <a:pos x="70" y="0"/>
              </a:cxn>
              <a:cxn ang="0">
                <a:pos x="34" y="37"/>
              </a:cxn>
              <a:cxn ang="0">
                <a:pos x="34" y="75"/>
              </a:cxn>
              <a:cxn ang="0">
                <a:pos x="0" y="75"/>
              </a:cxn>
              <a:cxn ang="0">
                <a:pos x="34" y="113"/>
              </a:cxn>
              <a:cxn ang="0">
                <a:pos x="34" y="187"/>
              </a:cxn>
              <a:cxn ang="0">
                <a:pos x="70" y="226"/>
              </a:cxn>
              <a:cxn ang="0">
                <a:pos x="103" y="263"/>
              </a:cxn>
              <a:cxn ang="0">
                <a:pos x="103" y="226"/>
              </a:cxn>
              <a:cxn ang="0">
                <a:pos x="70" y="150"/>
              </a:cxn>
              <a:cxn ang="0">
                <a:pos x="103" y="150"/>
              </a:cxn>
              <a:cxn ang="0">
                <a:pos x="139" y="150"/>
              </a:cxn>
              <a:cxn ang="0">
                <a:pos x="103" y="113"/>
              </a:cxn>
              <a:cxn ang="0">
                <a:pos x="139" y="75"/>
              </a:cxn>
              <a:cxn ang="0">
                <a:pos x="139" y="37"/>
              </a:cxn>
              <a:cxn ang="0">
                <a:pos x="103" y="75"/>
              </a:cxn>
              <a:cxn ang="0">
                <a:pos x="103" y="113"/>
              </a:cxn>
              <a:cxn ang="0">
                <a:pos x="70" y="113"/>
              </a:cxn>
              <a:cxn ang="0">
                <a:pos x="70" y="75"/>
              </a:cxn>
              <a:cxn ang="0">
                <a:pos x="103" y="37"/>
              </a:cxn>
              <a:cxn ang="0">
                <a:pos x="70" y="0"/>
              </a:cxn>
            </a:cxnLst>
            <a:rect l="0" t="0" r="r" b="b"/>
            <a:pathLst>
              <a:path w="140" h="264">
                <a:moveTo>
                  <a:pt x="70" y="0"/>
                </a:moveTo>
                <a:lnTo>
                  <a:pt x="34" y="37"/>
                </a:lnTo>
                <a:lnTo>
                  <a:pt x="34" y="75"/>
                </a:lnTo>
                <a:lnTo>
                  <a:pt x="0" y="75"/>
                </a:lnTo>
                <a:lnTo>
                  <a:pt x="34" y="113"/>
                </a:lnTo>
                <a:lnTo>
                  <a:pt x="34" y="187"/>
                </a:lnTo>
                <a:lnTo>
                  <a:pt x="70" y="226"/>
                </a:lnTo>
                <a:lnTo>
                  <a:pt x="103" y="263"/>
                </a:lnTo>
                <a:lnTo>
                  <a:pt x="103" y="226"/>
                </a:lnTo>
                <a:lnTo>
                  <a:pt x="70" y="150"/>
                </a:lnTo>
                <a:lnTo>
                  <a:pt x="103" y="150"/>
                </a:lnTo>
                <a:lnTo>
                  <a:pt x="139" y="150"/>
                </a:lnTo>
                <a:lnTo>
                  <a:pt x="103" y="113"/>
                </a:lnTo>
                <a:lnTo>
                  <a:pt x="139" y="75"/>
                </a:lnTo>
                <a:lnTo>
                  <a:pt x="139" y="37"/>
                </a:lnTo>
                <a:lnTo>
                  <a:pt x="103" y="75"/>
                </a:lnTo>
                <a:lnTo>
                  <a:pt x="103" y="113"/>
                </a:lnTo>
                <a:lnTo>
                  <a:pt x="70" y="113"/>
                </a:lnTo>
                <a:lnTo>
                  <a:pt x="70" y="75"/>
                </a:lnTo>
                <a:lnTo>
                  <a:pt x="103" y="37"/>
                </a:lnTo>
                <a:lnTo>
                  <a:pt x="70" y="0"/>
                </a:lnTo>
              </a:path>
            </a:pathLst>
          </a:custGeom>
          <a:noFill/>
          <a:ln w="3600">
            <a:solidFill>
              <a:srgbClr val="000000"/>
            </a:solidFill>
            <a:round/>
            <a:headEnd/>
            <a:tailEnd/>
          </a:ln>
          <a:effectLst/>
        </p:spPr>
        <p:txBody>
          <a:bodyPr/>
          <a:lstStyle/>
          <a:p>
            <a:endParaRPr lang="es-ES_tradnl" sz="1633"/>
          </a:p>
        </p:txBody>
      </p:sp>
      <p:sp>
        <p:nvSpPr>
          <p:cNvPr id="11602" name="Freeform 338"/>
          <p:cNvSpPr>
            <a:spLocks noChangeArrowheads="1"/>
          </p:cNvSpPr>
          <p:nvPr/>
        </p:nvSpPr>
        <p:spPr bwMode="auto">
          <a:xfrm>
            <a:off x="5200229" y="3392998"/>
            <a:ext cx="158417" cy="233304"/>
          </a:xfrm>
          <a:custGeom>
            <a:avLst/>
            <a:gdLst/>
            <a:ahLst/>
            <a:cxnLst>
              <a:cxn ang="0">
                <a:pos x="242" y="37"/>
              </a:cxn>
              <a:cxn ang="0">
                <a:pos x="138" y="75"/>
              </a:cxn>
              <a:cxn ang="0">
                <a:pos x="104" y="113"/>
              </a:cxn>
              <a:cxn ang="0">
                <a:pos x="69" y="226"/>
              </a:cxn>
              <a:cxn ang="0">
                <a:pos x="34" y="301"/>
              </a:cxn>
              <a:cxn ang="0">
                <a:pos x="34" y="413"/>
              </a:cxn>
              <a:cxn ang="0">
                <a:pos x="34" y="490"/>
              </a:cxn>
              <a:cxn ang="0">
                <a:pos x="34" y="565"/>
              </a:cxn>
              <a:cxn ang="0">
                <a:pos x="34" y="676"/>
              </a:cxn>
              <a:cxn ang="0">
                <a:pos x="104" y="676"/>
              </a:cxn>
              <a:cxn ang="0">
                <a:pos x="138" y="565"/>
              </a:cxn>
              <a:cxn ang="0">
                <a:pos x="172" y="413"/>
              </a:cxn>
              <a:cxn ang="0">
                <a:pos x="172" y="490"/>
              </a:cxn>
              <a:cxn ang="0">
                <a:pos x="208" y="565"/>
              </a:cxn>
              <a:cxn ang="0">
                <a:pos x="242" y="601"/>
              </a:cxn>
              <a:cxn ang="0">
                <a:pos x="276" y="565"/>
              </a:cxn>
              <a:cxn ang="0">
                <a:pos x="310" y="526"/>
              </a:cxn>
              <a:cxn ang="0">
                <a:pos x="276" y="451"/>
              </a:cxn>
              <a:cxn ang="0">
                <a:pos x="242" y="376"/>
              </a:cxn>
              <a:cxn ang="0">
                <a:pos x="276" y="337"/>
              </a:cxn>
              <a:cxn ang="0">
                <a:pos x="310" y="263"/>
              </a:cxn>
              <a:cxn ang="0">
                <a:pos x="379" y="263"/>
              </a:cxn>
              <a:cxn ang="0">
                <a:pos x="310" y="226"/>
              </a:cxn>
              <a:cxn ang="0">
                <a:pos x="242" y="226"/>
              </a:cxn>
              <a:cxn ang="0">
                <a:pos x="208" y="301"/>
              </a:cxn>
              <a:cxn ang="0">
                <a:pos x="138" y="263"/>
              </a:cxn>
              <a:cxn ang="0">
                <a:pos x="138" y="150"/>
              </a:cxn>
              <a:cxn ang="0">
                <a:pos x="242" y="113"/>
              </a:cxn>
              <a:cxn ang="0">
                <a:pos x="379" y="113"/>
              </a:cxn>
              <a:cxn ang="0">
                <a:pos x="483" y="37"/>
              </a:cxn>
              <a:cxn ang="0">
                <a:pos x="449" y="37"/>
              </a:cxn>
              <a:cxn ang="0">
                <a:pos x="310" y="75"/>
              </a:cxn>
            </a:cxnLst>
            <a:rect l="0" t="0" r="r" b="b"/>
            <a:pathLst>
              <a:path w="484" h="716">
                <a:moveTo>
                  <a:pt x="310" y="75"/>
                </a:moveTo>
                <a:lnTo>
                  <a:pt x="242" y="37"/>
                </a:lnTo>
                <a:lnTo>
                  <a:pt x="172" y="37"/>
                </a:lnTo>
                <a:lnTo>
                  <a:pt x="138" y="75"/>
                </a:lnTo>
                <a:lnTo>
                  <a:pt x="104" y="75"/>
                </a:lnTo>
                <a:lnTo>
                  <a:pt x="104" y="113"/>
                </a:lnTo>
                <a:lnTo>
                  <a:pt x="69" y="187"/>
                </a:lnTo>
                <a:lnTo>
                  <a:pt x="69" y="226"/>
                </a:lnTo>
                <a:lnTo>
                  <a:pt x="69" y="263"/>
                </a:lnTo>
                <a:lnTo>
                  <a:pt x="34" y="301"/>
                </a:lnTo>
                <a:lnTo>
                  <a:pt x="34" y="337"/>
                </a:lnTo>
                <a:lnTo>
                  <a:pt x="34" y="413"/>
                </a:lnTo>
                <a:lnTo>
                  <a:pt x="0" y="451"/>
                </a:lnTo>
                <a:lnTo>
                  <a:pt x="34" y="490"/>
                </a:lnTo>
                <a:lnTo>
                  <a:pt x="34" y="526"/>
                </a:lnTo>
                <a:lnTo>
                  <a:pt x="34" y="565"/>
                </a:lnTo>
                <a:lnTo>
                  <a:pt x="34" y="640"/>
                </a:lnTo>
                <a:lnTo>
                  <a:pt x="34" y="676"/>
                </a:lnTo>
                <a:lnTo>
                  <a:pt x="69" y="715"/>
                </a:lnTo>
                <a:lnTo>
                  <a:pt x="104" y="676"/>
                </a:lnTo>
                <a:lnTo>
                  <a:pt x="104" y="640"/>
                </a:lnTo>
                <a:lnTo>
                  <a:pt x="138" y="565"/>
                </a:lnTo>
                <a:lnTo>
                  <a:pt x="104" y="451"/>
                </a:lnTo>
                <a:lnTo>
                  <a:pt x="172" y="413"/>
                </a:lnTo>
                <a:lnTo>
                  <a:pt x="172" y="451"/>
                </a:lnTo>
                <a:lnTo>
                  <a:pt x="172" y="490"/>
                </a:lnTo>
                <a:lnTo>
                  <a:pt x="172" y="526"/>
                </a:lnTo>
                <a:lnTo>
                  <a:pt x="208" y="565"/>
                </a:lnTo>
                <a:lnTo>
                  <a:pt x="208" y="601"/>
                </a:lnTo>
                <a:lnTo>
                  <a:pt x="242" y="601"/>
                </a:lnTo>
                <a:lnTo>
                  <a:pt x="276" y="601"/>
                </a:lnTo>
                <a:lnTo>
                  <a:pt x="276" y="565"/>
                </a:lnTo>
                <a:lnTo>
                  <a:pt x="310" y="565"/>
                </a:lnTo>
                <a:lnTo>
                  <a:pt x="310" y="526"/>
                </a:lnTo>
                <a:lnTo>
                  <a:pt x="276" y="490"/>
                </a:lnTo>
                <a:lnTo>
                  <a:pt x="276" y="451"/>
                </a:lnTo>
                <a:lnTo>
                  <a:pt x="242" y="413"/>
                </a:lnTo>
                <a:lnTo>
                  <a:pt x="242" y="376"/>
                </a:lnTo>
                <a:lnTo>
                  <a:pt x="242" y="337"/>
                </a:lnTo>
                <a:lnTo>
                  <a:pt x="276" y="337"/>
                </a:lnTo>
                <a:lnTo>
                  <a:pt x="310" y="301"/>
                </a:lnTo>
                <a:lnTo>
                  <a:pt x="310" y="263"/>
                </a:lnTo>
                <a:lnTo>
                  <a:pt x="346" y="263"/>
                </a:lnTo>
                <a:lnTo>
                  <a:pt x="379" y="263"/>
                </a:lnTo>
                <a:lnTo>
                  <a:pt x="379" y="226"/>
                </a:lnTo>
                <a:lnTo>
                  <a:pt x="310" y="226"/>
                </a:lnTo>
                <a:lnTo>
                  <a:pt x="276" y="263"/>
                </a:lnTo>
                <a:lnTo>
                  <a:pt x="242" y="226"/>
                </a:lnTo>
                <a:lnTo>
                  <a:pt x="208" y="263"/>
                </a:lnTo>
                <a:lnTo>
                  <a:pt x="208" y="301"/>
                </a:lnTo>
                <a:lnTo>
                  <a:pt x="172" y="263"/>
                </a:lnTo>
                <a:lnTo>
                  <a:pt x="138" y="263"/>
                </a:lnTo>
                <a:lnTo>
                  <a:pt x="138" y="226"/>
                </a:lnTo>
                <a:lnTo>
                  <a:pt x="138" y="150"/>
                </a:lnTo>
                <a:lnTo>
                  <a:pt x="172" y="113"/>
                </a:lnTo>
                <a:lnTo>
                  <a:pt x="242" y="113"/>
                </a:lnTo>
                <a:lnTo>
                  <a:pt x="346" y="75"/>
                </a:lnTo>
                <a:lnTo>
                  <a:pt x="379" y="113"/>
                </a:lnTo>
                <a:lnTo>
                  <a:pt x="449" y="75"/>
                </a:lnTo>
                <a:lnTo>
                  <a:pt x="483" y="37"/>
                </a:lnTo>
                <a:lnTo>
                  <a:pt x="483" y="0"/>
                </a:lnTo>
                <a:lnTo>
                  <a:pt x="449" y="37"/>
                </a:lnTo>
                <a:lnTo>
                  <a:pt x="379" y="75"/>
                </a:lnTo>
                <a:lnTo>
                  <a:pt x="310" y="75"/>
                </a:lnTo>
              </a:path>
            </a:pathLst>
          </a:custGeom>
          <a:noFill/>
          <a:ln w="3600">
            <a:solidFill>
              <a:srgbClr val="000000"/>
            </a:solidFill>
            <a:round/>
            <a:headEnd/>
            <a:tailEnd/>
          </a:ln>
          <a:effectLst/>
        </p:spPr>
        <p:txBody>
          <a:bodyPr/>
          <a:lstStyle/>
          <a:p>
            <a:endParaRPr lang="es-ES_tradnl" sz="1633"/>
          </a:p>
        </p:txBody>
      </p:sp>
      <p:sp>
        <p:nvSpPr>
          <p:cNvPr id="11603" name="Freeform 339"/>
          <p:cNvSpPr>
            <a:spLocks noChangeArrowheads="1"/>
          </p:cNvSpPr>
          <p:nvPr/>
        </p:nvSpPr>
        <p:spPr bwMode="auto">
          <a:xfrm>
            <a:off x="5188707" y="3750154"/>
            <a:ext cx="67687" cy="24483"/>
          </a:xfrm>
          <a:custGeom>
            <a:avLst/>
            <a:gdLst/>
            <a:ahLst/>
            <a:cxnLst>
              <a:cxn ang="0">
                <a:pos x="34" y="0"/>
              </a:cxn>
              <a:cxn ang="0">
                <a:pos x="0" y="0"/>
              </a:cxn>
              <a:cxn ang="0">
                <a:pos x="103" y="38"/>
              </a:cxn>
              <a:cxn ang="0">
                <a:pos x="172" y="76"/>
              </a:cxn>
              <a:cxn ang="0">
                <a:pos x="207" y="38"/>
              </a:cxn>
              <a:cxn ang="0">
                <a:pos x="172" y="0"/>
              </a:cxn>
              <a:cxn ang="0">
                <a:pos x="139" y="0"/>
              </a:cxn>
              <a:cxn ang="0">
                <a:pos x="34" y="0"/>
              </a:cxn>
            </a:cxnLst>
            <a:rect l="0" t="0" r="r" b="b"/>
            <a:pathLst>
              <a:path w="208" h="77">
                <a:moveTo>
                  <a:pt x="34" y="0"/>
                </a:moveTo>
                <a:lnTo>
                  <a:pt x="0" y="0"/>
                </a:lnTo>
                <a:lnTo>
                  <a:pt x="103" y="38"/>
                </a:lnTo>
                <a:lnTo>
                  <a:pt x="172" y="76"/>
                </a:lnTo>
                <a:lnTo>
                  <a:pt x="207" y="38"/>
                </a:lnTo>
                <a:lnTo>
                  <a:pt x="172" y="0"/>
                </a:lnTo>
                <a:lnTo>
                  <a:pt x="139" y="0"/>
                </a:lnTo>
                <a:lnTo>
                  <a:pt x="34" y="0"/>
                </a:lnTo>
              </a:path>
            </a:pathLst>
          </a:custGeom>
          <a:noFill/>
          <a:ln w="3600">
            <a:solidFill>
              <a:srgbClr val="000000"/>
            </a:solidFill>
            <a:round/>
            <a:headEnd/>
            <a:tailEnd/>
          </a:ln>
          <a:effectLst/>
        </p:spPr>
        <p:txBody>
          <a:bodyPr/>
          <a:lstStyle/>
          <a:p>
            <a:endParaRPr lang="es-ES_tradnl" sz="1633"/>
          </a:p>
        </p:txBody>
      </p:sp>
      <p:sp>
        <p:nvSpPr>
          <p:cNvPr id="11604" name="Freeform 340"/>
          <p:cNvSpPr>
            <a:spLocks noChangeArrowheads="1"/>
          </p:cNvSpPr>
          <p:nvPr/>
        </p:nvSpPr>
        <p:spPr bwMode="auto">
          <a:xfrm>
            <a:off x="4873314" y="3626301"/>
            <a:ext cx="214583" cy="86409"/>
          </a:xfrm>
          <a:custGeom>
            <a:avLst/>
            <a:gdLst/>
            <a:ahLst/>
            <a:cxnLst>
              <a:cxn ang="0">
                <a:pos x="172" y="37"/>
              </a:cxn>
              <a:cxn ang="0">
                <a:pos x="138" y="37"/>
              </a:cxn>
              <a:cxn ang="0">
                <a:pos x="104" y="37"/>
              </a:cxn>
              <a:cxn ang="0">
                <a:pos x="69" y="0"/>
              </a:cxn>
              <a:cxn ang="0">
                <a:pos x="34" y="37"/>
              </a:cxn>
              <a:cxn ang="0">
                <a:pos x="0" y="112"/>
              </a:cxn>
              <a:cxn ang="0">
                <a:pos x="69" y="112"/>
              </a:cxn>
              <a:cxn ang="0">
                <a:pos x="104" y="150"/>
              </a:cxn>
              <a:cxn ang="0">
                <a:pos x="104" y="187"/>
              </a:cxn>
              <a:cxn ang="0">
                <a:pos x="138" y="187"/>
              </a:cxn>
              <a:cxn ang="0">
                <a:pos x="172" y="187"/>
              </a:cxn>
              <a:cxn ang="0">
                <a:pos x="310" y="187"/>
              </a:cxn>
              <a:cxn ang="0">
                <a:pos x="379" y="187"/>
              </a:cxn>
              <a:cxn ang="0">
                <a:pos x="449" y="226"/>
              </a:cxn>
              <a:cxn ang="0">
                <a:pos x="517" y="262"/>
              </a:cxn>
              <a:cxn ang="0">
                <a:pos x="621" y="262"/>
              </a:cxn>
              <a:cxn ang="0">
                <a:pos x="655" y="262"/>
              </a:cxn>
              <a:cxn ang="0">
                <a:pos x="655" y="187"/>
              </a:cxn>
              <a:cxn ang="0">
                <a:pos x="655" y="150"/>
              </a:cxn>
              <a:cxn ang="0">
                <a:pos x="586" y="187"/>
              </a:cxn>
              <a:cxn ang="0">
                <a:pos x="551" y="187"/>
              </a:cxn>
              <a:cxn ang="0">
                <a:pos x="482" y="150"/>
              </a:cxn>
              <a:cxn ang="0">
                <a:pos x="482" y="112"/>
              </a:cxn>
              <a:cxn ang="0">
                <a:pos x="449" y="112"/>
              </a:cxn>
              <a:cxn ang="0">
                <a:pos x="413" y="75"/>
              </a:cxn>
              <a:cxn ang="0">
                <a:pos x="379" y="75"/>
              </a:cxn>
              <a:cxn ang="0">
                <a:pos x="345" y="75"/>
              </a:cxn>
              <a:cxn ang="0">
                <a:pos x="310" y="112"/>
              </a:cxn>
              <a:cxn ang="0">
                <a:pos x="275" y="112"/>
              </a:cxn>
              <a:cxn ang="0">
                <a:pos x="242" y="112"/>
              </a:cxn>
              <a:cxn ang="0">
                <a:pos x="207" y="75"/>
              </a:cxn>
              <a:cxn ang="0">
                <a:pos x="172" y="37"/>
              </a:cxn>
            </a:cxnLst>
            <a:rect l="0" t="0" r="r" b="b"/>
            <a:pathLst>
              <a:path w="656" h="263">
                <a:moveTo>
                  <a:pt x="172" y="37"/>
                </a:moveTo>
                <a:lnTo>
                  <a:pt x="138" y="37"/>
                </a:lnTo>
                <a:lnTo>
                  <a:pt x="104" y="37"/>
                </a:lnTo>
                <a:lnTo>
                  <a:pt x="69" y="0"/>
                </a:lnTo>
                <a:lnTo>
                  <a:pt x="34" y="37"/>
                </a:lnTo>
                <a:lnTo>
                  <a:pt x="0" y="112"/>
                </a:lnTo>
                <a:lnTo>
                  <a:pt x="69" y="112"/>
                </a:lnTo>
                <a:lnTo>
                  <a:pt x="104" y="150"/>
                </a:lnTo>
                <a:lnTo>
                  <a:pt x="104" y="187"/>
                </a:lnTo>
                <a:lnTo>
                  <a:pt x="138" y="187"/>
                </a:lnTo>
                <a:lnTo>
                  <a:pt x="172" y="187"/>
                </a:lnTo>
                <a:lnTo>
                  <a:pt x="310" y="187"/>
                </a:lnTo>
                <a:lnTo>
                  <a:pt x="379" y="187"/>
                </a:lnTo>
                <a:lnTo>
                  <a:pt x="449" y="226"/>
                </a:lnTo>
                <a:lnTo>
                  <a:pt x="517" y="262"/>
                </a:lnTo>
                <a:lnTo>
                  <a:pt x="621" y="262"/>
                </a:lnTo>
                <a:lnTo>
                  <a:pt x="655" y="262"/>
                </a:lnTo>
                <a:lnTo>
                  <a:pt x="655" y="187"/>
                </a:lnTo>
                <a:lnTo>
                  <a:pt x="655" y="150"/>
                </a:lnTo>
                <a:lnTo>
                  <a:pt x="586" y="187"/>
                </a:lnTo>
                <a:lnTo>
                  <a:pt x="551" y="187"/>
                </a:lnTo>
                <a:lnTo>
                  <a:pt x="482" y="150"/>
                </a:lnTo>
                <a:lnTo>
                  <a:pt x="482" y="112"/>
                </a:lnTo>
                <a:lnTo>
                  <a:pt x="449" y="112"/>
                </a:lnTo>
                <a:lnTo>
                  <a:pt x="413" y="75"/>
                </a:lnTo>
                <a:lnTo>
                  <a:pt x="379" y="75"/>
                </a:lnTo>
                <a:lnTo>
                  <a:pt x="345" y="75"/>
                </a:lnTo>
                <a:lnTo>
                  <a:pt x="310" y="112"/>
                </a:lnTo>
                <a:lnTo>
                  <a:pt x="275" y="112"/>
                </a:lnTo>
                <a:lnTo>
                  <a:pt x="242" y="112"/>
                </a:lnTo>
                <a:lnTo>
                  <a:pt x="207" y="75"/>
                </a:lnTo>
                <a:lnTo>
                  <a:pt x="172" y="37"/>
                </a:lnTo>
              </a:path>
            </a:pathLst>
          </a:custGeom>
          <a:noFill/>
          <a:ln w="3600">
            <a:solidFill>
              <a:srgbClr val="000000"/>
            </a:solidFill>
            <a:round/>
            <a:headEnd/>
            <a:tailEnd/>
          </a:ln>
          <a:effectLst/>
        </p:spPr>
        <p:txBody>
          <a:bodyPr/>
          <a:lstStyle/>
          <a:p>
            <a:endParaRPr lang="es-ES_tradnl" sz="1633"/>
          </a:p>
        </p:txBody>
      </p:sp>
      <p:sp>
        <p:nvSpPr>
          <p:cNvPr id="11605" name="Freeform 341"/>
          <p:cNvSpPr>
            <a:spLocks noChangeArrowheads="1"/>
          </p:cNvSpPr>
          <p:nvPr/>
        </p:nvSpPr>
        <p:spPr bwMode="auto">
          <a:xfrm>
            <a:off x="4625606" y="3257622"/>
            <a:ext cx="259227" cy="368679"/>
          </a:xfrm>
          <a:custGeom>
            <a:avLst/>
            <a:gdLst/>
            <a:ahLst/>
            <a:cxnLst>
              <a:cxn ang="0">
                <a:pos x="69" y="0"/>
              </a:cxn>
              <a:cxn ang="0">
                <a:pos x="34" y="0"/>
              </a:cxn>
              <a:cxn ang="0">
                <a:pos x="0" y="37"/>
              </a:cxn>
              <a:cxn ang="0">
                <a:pos x="0" y="76"/>
              </a:cxn>
              <a:cxn ang="0">
                <a:pos x="34" y="113"/>
              </a:cxn>
              <a:cxn ang="0">
                <a:pos x="69" y="150"/>
              </a:cxn>
              <a:cxn ang="0">
                <a:pos x="69" y="187"/>
              </a:cxn>
              <a:cxn ang="0">
                <a:pos x="138" y="187"/>
              </a:cxn>
              <a:cxn ang="0">
                <a:pos x="172" y="227"/>
              </a:cxn>
              <a:cxn ang="0">
                <a:pos x="172" y="301"/>
              </a:cxn>
              <a:cxn ang="0">
                <a:pos x="208" y="338"/>
              </a:cxn>
              <a:cxn ang="0">
                <a:pos x="242" y="377"/>
              </a:cxn>
              <a:cxn ang="0">
                <a:pos x="346" y="565"/>
              </a:cxn>
              <a:cxn ang="0">
                <a:pos x="449" y="790"/>
              </a:cxn>
              <a:cxn ang="0">
                <a:pos x="449" y="828"/>
              </a:cxn>
              <a:cxn ang="0">
                <a:pos x="483" y="904"/>
              </a:cxn>
              <a:cxn ang="0">
                <a:pos x="552" y="1054"/>
              </a:cxn>
              <a:cxn ang="0">
                <a:pos x="621" y="1091"/>
              </a:cxn>
              <a:cxn ang="0">
                <a:pos x="621" y="1130"/>
              </a:cxn>
              <a:cxn ang="0">
                <a:pos x="655" y="1130"/>
              </a:cxn>
              <a:cxn ang="0">
                <a:pos x="689" y="1130"/>
              </a:cxn>
              <a:cxn ang="0">
                <a:pos x="724" y="1130"/>
              </a:cxn>
              <a:cxn ang="0">
                <a:pos x="759" y="1130"/>
              </a:cxn>
              <a:cxn ang="0">
                <a:pos x="794" y="1091"/>
              </a:cxn>
              <a:cxn ang="0">
                <a:pos x="794" y="1054"/>
              </a:cxn>
              <a:cxn ang="0">
                <a:pos x="794" y="941"/>
              </a:cxn>
              <a:cxn ang="0">
                <a:pos x="794" y="865"/>
              </a:cxn>
              <a:cxn ang="0">
                <a:pos x="759" y="828"/>
              </a:cxn>
              <a:cxn ang="0">
                <a:pos x="724" y="790"/>
              </a:cxn>
              <a:cxn ang="0">
                <a:pos x="689" y="753"/>
              </a:cxn>
              <a:cxn ang="0">
                <a:pos x="655" y="715"/>
              </a:cxn>
              <a:cxn ang="0">
                <a:pos x="655" y="678"/>
              </a:cxn>
              <a:cxn ang="0">
                <a:pos x="586" y="640"/>
              </a:cxn>
              <a:cxn ang="0">
                <a:pos x="586" y="601"/>
              </a:cxn>
              <a:cxn ang="0">
                <a:pos x="586" y="565"/>
              </a:cxn>
              <a:cxn ang="0">
                <a:pos x="586" y="527"/>
              </a:cxn>
              <a:cxn ang="0">
                <a:pos x="552" y="527"/>
              </a:cxn>
              <a:cxn ang="0">
                <a:pos x="552" y="490"/>
              </a:cxn>
              <a:cxn ang="0">
                <a:pos x="552" y="451"/>
              </a:cxn>
              <a:cxn ang="0">
                <a:pos x="518" y="451"/>
              </a:cxn>
              <a:cxn ang="0">
                <a:pos x="449" y="415"/>
              </a:cxn>
              <a:cxn ang="0">
                <a:pos x="415" y="377"/>
              </a:cxn>
              <a:cxn ang="0">
                <a:pos x="379" y="377"/>
              </a:cxn>
              <a:cxn ang="0">
                <a:pos x="379" y="338"/>
              </a:cxn>
              <a:cxn ang="0">
                <a:pos x="310" y="264"/>
              </a:cxn>
              <a:cxn ang="0">
                <a:pos x="276" y="227"/>
              </a:cxn>
              <a:cxn ang="0">
                <a:pos x="242" y="187"/>
              </a:cxn>
              <a:cxn ang="0">
                <a:pos x="276" y="150"/>
              </a:cxn>
              <a:cxn ang="0">
                <a:pos x="242" y="150"/>
              </a:cxn>
              <a:cxn ang="0">
                <a:pos x="242" y="113"/>
              </a:cxn>
              <a:cxn ang="0">
                <a:pos x="208" y="76"/>
              </a:cxn>
              <a:cxn ang="0">
                <a:pos x="172" y="37"/>
              </a:cxn>
              <a:cxn ang="0">
                <a:pos x="138" y="37"/>
              </a:cxn>
              <a:cxn ang="0">
                <a:pos x="104" y="37"/>
              </a:cxn>
              <a:cxn ang="0">
                <a:pos x="69" y="0"/>
              </a:cxn>
            </a:cxnLst>
            <a:rect l="0" t="0" r="r" b="b"/>
            <a:pathLst>
              <a:path w="795" h="1131">
                <a:moveTo>
                  <a:pt x="69" y="0"/>
                </a:moveTo>
                <a:lnTo>
                  <a:pt x="34" y="0"/>
                </a:lnTo>
                <a:lnTo>
                  <a:pt x="0" y="37"/>
                </a:lnTo>
                <a:lnTo>
                  <a:pt x="0" y="76"/>
                </a:lnTo>
                <a:lnTo>
                  <a:pt x="34" y="113"/>
                </a:lnTo>
                <a:lnTo>
                  <a:pt x="69" y="150"/>
                </a:lnTo>
                <a:lnTo>
                  <a:pt x="69" y="187"/>
                </a:lnTo>
                <a:lnTo>
                  <a:pt x="138" y="187"/>
                </a:lnTo>
                <a:lnTo>
                  <a:pt x="172" y="227"/>
                </a:lnTo>
                <a:lnTo>
                  <a:pt x="172" y="301"/>
                </a:lnTo>
                <a:lnTo>
                  <a:pt x="208" y="338"/>
                </a:lnTo>
                <a:lnTo>
                  <a:pt x="242" y="377"/>
                </a:lnTo>
                <a:lnTo>
                  <a:pt x="346" y="565"/>
                </a:lnTo>
                <a:lnTo>
                  <a:pt x="449" y="790"/>
                </a:lnTo>
                <a:lnTo>
                  <a:pt x="449" y="828"/>
                </a:lnTo>
                <a:lnTo>
                  <a:pt x="483" y="904"/>
                </a:lnTo>
                <a:lnTo>
                  <a:pt x="552" y="1054"/>
                </a:lnTo>
                <a:lnTo>
                  <a:pt x="621" y="1091"/>
                </a:lnTo>
                <a:lnTo>
                  <a:pt x="621" y="1130"/>
                </a:lnTo>
                <a:lnTo>
                  <a:pt x="655" y="1130"/>
                </a:lnTo>
                <a:lnTo>
                  <a:pt x="689" y="1130"/>
                </a:lnTo>
                <a:lnTo>
                  <a:pt x="724" y="1130"/>
                </a:lnTo>
                <a:lnTo>
                  <a:pt x="759" y="1130"/>
                </a:lnTo>
                <a:lnTo>
                  <a:pt x="794" y="1091"/>
                </a:lnTo>
                <a:lnTo>
                  <a:pt x="794" y="1054"/>
                </a:lnTo>
                <a:lnTo>
                  <a:pt x="794" y="941"/>
                </a:lnTo>
                <a:lnTo>
                  <a:pt x="794" y="865"/>
                </a:lnTo>
                <a:lnTo>
                  <a:pt x="759" y="828"/>
                </a:lnTo>
                <a:lnTo>
                  <a:pt x="724" y="790"/>
                </a:lnTo>
                <a:lnTo>
                  <a:pt x="689" y="753"/>
                </a:lnTo>
                <a:lnTo>
                  <a:pt x="655" y="715"/>
                </a:lnTo>
                <a:lnTo>
                  <a:pt x="655" y="678"/>
                </a:lnTo>
                <a:lnTo>
                  <a:pt x="586" y="640"/>
                </a:lnTo>
                <a:lnTo>
                  <a:pt x="586" y="601"/>
                </a:lnTo>
                <a:lnTo>
                  <a:pt x="586" y="565"/>
                </a:lnTo>
                <a:lnTo>
                  <a:pt x="586" y="527"/>
                </a:lnTo>
                <a:lnTo>
                  <a:pt x="552" y="527"/>
                </a:lnTo>
                <a:lnTo>
                  <a:pt x="552" y="490"/>
                </a:lnTo>
                <a:lnTo>
                  <a:pt x="552" y="451"/>
                </a:lnTo>
                <a:lnTo>
                  <a:pt x="518" y="451"/>
                </a:lnTo>
                <a:lnTo>
                  <a:pt x="449" y="415"/>
                </a:lnTo>
                <a:lnTo>
                  <a:pt x="415" y="377"/>
                </a:lnTo>
                <a:lnTo>
                  <a:pt x="379" y="377"/>
                </a:lnTo>
                <a:lnTo>
                  <a:pt x="379" y="338"/>
                </a:lnTo>
                <a:lnTo>
                  <a:pt x="310" y="264"/>
                </a:lnTo>
                <a:lnTo>
                  <a:pt x="276" y="227"/>
                </a:lnTo>
                <a:lnTo>
                  <a:pt x="242" y="187"/>
                </a:lnTo>
                <a:lnTo>
                  <a:pt x="276" y="150"/>
                </a:lnTo>
                <a:lnTo>
                  <a:pt x="242" y="150"/>
                </a:lnTo>
                <a:lnTo>
                  <a:pt x="242" y="113"/>
                </a:lnTo>
                <a:lnTo>
                  <a:pt x="208" y="76"/>
                </a:lnTo>
                <a:lnTo>
                  <a:pt x="172" y="37"/>
                </a:lnTo>
                <a:lnTo>
                  <a:pt x="138" y="37"/>
                </a:lnTo>
                <a:lnTo>
                  <a:pt x="104" y="37"/>
                </a:lnTo>
                <a:lnTo>
                  <a:pt x="69" y="0"/>
                </a:lnTo>
              </a:path>
            </a:pathLst>
          </a:custGeom>
          <a:noFill/>
          <a:ln w="3600">
            <a:solidFill>
              <a:srgbClr val="000000"/>
            </a:solidFill>
            <a:round/>
            <a:headEnd/>
            <a:tailEnd/>
          </a:ln>
          <a:effectLst/>
        </p:spPr>
        <p:txBody>
          <a:bodyPr/>
          <a:lstStyle/>
          <a:p>
            <a:endParaRPr lang="es-ES_tradnl" sz="1633"/>
          </a:p>
        </p:txBody>
      </p:sp>
      <p:sp>
        <p:nvSpPr>
          <p:cNvPr id="11606" name="Freeform 342"/>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7" name="Freeform 343"/>
          <p:cNvSpPr>
            <a:spLocks noChangeArrowheads="1"/>
          </p:cNvSpPr>
          <p:nvPr/>
        </p:nvSpPr>
        <p:spPr bwMode="auto">
          <a:xfrm>
            <a:off x="5358646" y="3712712"/>
            <a:ext cx="56165" cy="37444"/>
          </a:xfrm>
          <a:custGeom>
            <a:avLst/>
            <a:gdLst/>
            <a:ahLst/>
            <a:cxnLst>
              <a:cxn ang="0">
                <a:pos x="33" y="114"/>
              </a:cxn>
              <a:cxn ang="0">
                <a:pos x="70" y="76"/>
              </a:cxn>
              <a:cxn ang="0">
                <a:pos x="138" y="39"/>
              </a:cxn>
              <a:cxn ang="0">
                <a:pos x="172" y="0"/>
              </a:cxn>
              <a:cxn ang="0">
                <a:pos x="138" y="0"/>
              </a:cxn>
              <a:cxn ang="0">
                <a:pos x="70" y="39"/>
              </a:cxn>
              <a:cxn ang="0">
                <a:pos x="33" y="39"/>
              </a:cxn>
              <a:cxn ang="0">
                <a:pos x="0" y="76"/>
              </a:cxn>
              <a:cxn ang="0">
                <a:pos x="33" y="114"/>
              </a:cxn>
            </a:cxnLst>
            <a:rect l="0" t="0" r="r" b="b"/>
            <a:pathLst>
              <a:path w="173" h="115">
                <a:moveTo>
                  <a:pt x="33" y="114"/>
                </a:moveTo>
                <a:lnTo>
                  <a:pt x="70" y="76"/>
                </a:lnTo>
                <a:lnTo>
                  <a:pt x="138" y="39"/>
                </a:lnTo>
                <a:lnTo>
                  <a:pt x="172" y="0"/>
                </a:lnTo>
                <a:lnTo>
                  <a:pt x="138" y="0"/>
                </a:lnTo>
                <a:lnTo>
                  <a:pt x="70" y="39"/>
                </a:lnTo>
                <a:lnTo>
                  <a:pt x="33" y="39"/>
                </a:lnTo>
                <a:lnTo>
                  <a:pt x="0" y="76"/>
                </a:lnTo>
                <a:lnTo>
                  <a:pt x="33" y="114"/>
                </a:lnTo>
              </a:path>
            </a:pathLst>
          </a:custGeom>
          <a:noFill/>
          <a:ln w="3600">
            <a:solidFill>
              <a:srgbClr val="000000"/>
            </a:solidFill>
            <a:round/>
            <a:headEnd/>
            <a:tailEnd/>
          </a:ln>
          <a:effectLst/>
        </p:spPr>
        <p:txBody>
          <a:bodyPr/>
          <a:lstStyle/>
          <a:p>
            <a:endParaRPr lang="es-ES_tradnl" sz="1633"/>
          </a:p>
        </p:txBody>
      </p:sp>
      <p:sp>
        <p:nvSpPr>
          <p:cNvPr id="11608" name="Freeform 344"/>
          <p:cNvSpPr>
            <a:spLocks noChangeArrowheads="1"/>
          </p:cNvSpPr>
          <p:nvPr/>
        </p:nvSpPr>
        <p:spPr bwMode="auto">
          <a:xfrm>
            <a:off x="5741724" y="3528371"/>
            <a:ext cx="282270"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 ang="0">
                <a:pos x="827" y="188"/>
              </a:cxn>
              <a:cxn ang="0">
                <a:pos x="758" y="188"/>
              </a:cxn>
              <a:cxn ang="0">
                <a:pos x="758" y="227"/>
              </a:cxn>
              <a:cxn ang="0">
                <a:pos x="793" y="263"/>
              </a:cxn>
              <a:cxn ang="0">
                <a:pos x="758" y="302"/>
              </a:cxn>
              <a:cxn ang="0">
                <a:pos x="689" y="338"/>
              </a:cxn>
              <a:cxn ang="0">
                <a:pos x="655" y="302"/>
              </a:cxn>
              <a:cxn ang="0">
                <a:pos x="620" y="302"/>
              </a:cxn>
              <a:cxn ang="0">
                <a:pos x="586" y="302"/>
              </a:cxn>
              <a:cxn ang="0">
                <a:pos x="586" y="338"/>
              </a:cxn>
              <a:cxn ang="0">
                <a:pos x="620" y="377"/>
              </a:cxn>
              <a:cxn ang="0">
                <a:pos x="724" y="338"/>
              </a:cxn>
              <a:cxn ang="0">
                <a:pos x="793" y="338"/>
              </a:cxn>
              <a:cxn ang="0">
                <a:pos x="827" y="338"/>
              </a:cxn>
              <a:cxn ang="0">
                <a:pos x="862" y="302"/>
              </a:cxn>
              <a:cxn ang="0">
                <a:pos x="862" y="227"/>
              </a:cxn>
              <a:cxn ang="0">
                <a:pos x="862" y="188"/>
              </a:cxn>
              <a:cxn ang="0">
                <a:pos x="827" y="188"/>
              </a:cxn>
            </a:cxnLst>
            <a:rect l="0" t="0" r="r" b="b"/>
            <a:pathLst>
              <a:path w="863"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close/>
                <a:moveTo>
                  <a:pt x="827" y="188"/>
                </a:moveTo>
                <a:lnTo>
                  <a:pt x="758" y="188"/>
                </a:lnTo>
                <a:lnTo>
                  <a:pt x="758" y="227"/>
                </a:lnTo>
                <a:lnTo>
                  <a:pt x="793" y="263"/>
                </a:lnTo>
                <a:lnTo>
                  <a:pt x="758" y="302"/>
                </a:lnTo>
                <a:lnTo>
                  <a:pt x="689" y="338"/>
                </a:lnTo>
                <a:lnTo>
                  <a:pt x="655" y="302"/>
                </a:lnTo>
                <a:lnTo>
                  <a:pt x="620" y="302"/>
                </a:lnTo>
                <a:lnTo>
                  <a:pt x="586" y="302"/>
                </a:lnTo>
                <a:lnTo>
                  <a:pt x="586" y="338"/>
                </a:lnTo>
                <a:lnTo>
                  <a:pt x="620" y="377"/>
                </a:lnTo>
                <a:lnTo>
                  <a:pt x="724" y="338"/>
                </a:lnTo>
                <a:lnTo>
                  <a:pt x="793" y="338"/>
                </a:lnTo>
                <a:lnTo>
                  <a:pt x="827" y="338"/>
                </a:lnTo>
                <a:lnTo>
                  <a:pt x="862" y="302"/>
                </a:lnTo>
                <a:lnTo>
                  <a:pt x="862" y="227"/>
                </a:lnTo>
                <a:lnTo>
                  <a:pt x="862" y="188"/>
                </a:lnTo>
                <a:lnTo>
                  <a:pt x="827"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09" name="Freeform 345"/>
          <p:cNvSpPr>
            <a:spLocks noChangeArrowheads="1"/>
          </p:cNvSpPr>
          <p:nvPr/>
        </p:nvSpPr>
        <p:spPr bwMode="auto">
          <a:xfrm>
            <a:off x="5741724" y="3528371"/>
            <a:ext cx="247706" cy="270748"/>
          </a:xfrm>
          <a:custGeom>
            <a:avLst/>
            <a:gdLst/>
            <a:ahLst/>
            <a:cxnLst>
              <a:cxn ang="0">
                <a:pos x="0" y="0"/>
              </a:cxn>
              <a:cxn ang="0">
                <a:pos x="0" y="602"/>
              </a:cxn>
              <a:cxn ang="0">
                <a:pos x="69" y="640"/>
              </a:cxn>
              <a:cxn ang="0">
                <a:pos x="103" y="640"/>
              </a:cxn>
              <a:cxn ang="0">
                <a:pos x="171" y="640"/>
              </a:cxn>
              <a:cxn ang="0">
                <a:pos x="207" y="602"/>
              </a:cxn>
              <a:cxn ang="0">
                <a:pos x="171" y="564"/>
              </a:cxn>
              <a:cxn ang="0">
                <a:pos x="207" y="564"/>
              </a:cxn>
              <a:cxn ang="0">
                <a:pos x="241" y="527"/>
              </a:cxn>
              <a:cxn ang="0">
                <a:pos x="275" y="527"/>
              </a:cxn>
              <a:cxn ang="0">
                <a:pos x="310" y="490"/>
              </a:cxn>
              <a:cxn ang="0">
                <a:pos x="345" y="527"/>
              </a:cxn>
              <a:cxn ang="0">
                <a:pos x="379" y="564"/>
              </a:cxn>
              <a:cxn ang="0">
                <a:pos x="414" y="602"/>
              </a:cxn>
              <a:cxn ang="0">
                <a:pos x="449" y="678"/>
              </a:cxn>
              <a:cxn ang="0">
                <a:pos x="482" y="715"/>
              </a:cxn>
              <a:cxn ang="0">
                <a:pos x="551" y="791"/>
              </a:cxn>
              <a:cxn ang="0">
                <a:pos x="620" y="791"/>
              </a:cxn>
              <a:cxn ang="0">
                <a:pos x="689" y="828"/>
              </a:cxn>
              <a:cxn ang="0">
                <a:pos x="758" y="791"/>
              </a:cxn>
              <a:cxn ang="0">
                <a:pos x="655" y="753"/>
              </a:cxn>
              <a:cxn ang="0">
                <a:pos x="620" y="715"/>
              </a:cxn>
              <a:cxn ang="0">
                <a:pos x="620" y="678"/>
              </a:cxn>
              <a:cxn ang="0">
                <a:pos x="551" y="640"/>
              </a:cxn>
              <a:cxn ang="0">
                <a:pos x="517" y="602"/>
              </a:cxn>
              <a:cxn ang="0">
                <a:pos x="482" y="527"/>
              </a:cxn>
              <a:cxn ang="0">
                <a:pos x="449" y="452"/>
              </a:cxn>
              <a:cxn ang="0">
                <a:pos x="517" y="452"/>
              </a:cxn>
              <a:cxn ang="0">
                <a:pos x="517" y="413"/>
              </a:cxn>
              <a:cxn ang="0">
                <a:pos x="517" y="377"/>
              </a:cxn>
              <a:cxn ang="0">
                <a:pos x="482" y="338"/>
              </a:cxn>
              <a:cxn ang="0">
                <a:pos x="449" y="338"/>
              </a:cxn>
              <a:cxn ang="0">
                <a:pos x="379" y="302"/>
              </a:cxn>
              <a:cxn ang="0">
                <a:pos x="345" y="263"/>
              </a:cxn>
              <a:cxn ang="0">
                <a:pos x="345" y="227"/>
              </a:cxn>
              <a:cxn ang="0">
                <a:pos x="310" y="188"/>
              </a:cxn>
              <a:cxn ang="0">
                <a:pos x="241" y="113"/>
              </a:cxn>
              <a:cxn ang="0">
                <a:pos x="138" y="76"/>
              </a:cxn>
              <a:cxn ang="0">
                <a:pos x="33" y="0"/>
              </a:cxn>
              <a:cxn ang="0">
                <a:pos x="0" y="0"/>
              </a:cxn>
            </a:cxnLst>
            <a:rect l="0" t="0" r="r" b="b"/>
            <a:pathLst>
              <a:path w="759" h="829">
                <a:moveTo>
                  <a:pt x="0" y="0"/>
                </a:moveTo>
                <a:lnTo>
                  <a:pt x="0" y="602"/>
                </a:lnTo>
                <a:lnTo>
                  <a:pt x="69" y="640"/>
                </a:lnTo>
                <a:lnTo>
                  <a:pt x="103" y="640"/>
                </a:lnTo>
                <a:lnTo>
                  <a:pt x="171" y="640"/>
                </a:lnTo>
                <a:lnTo>
                  <a:pt x="207" y="602"/>
                </a:lnTo>
                <a:lnTo>
                  <a:pt x="171" y="564"/>
                </a:lnTo>
                <a:lnTo>
                  <a:pt x="207" y="564"/>
                </a:lnTo>
                <a:lnTo>
                  <a:pt x="241" y="527"/>
                </a:lnTo>
                <a:lnTo>
                  <a:pt x="275" y="527"/>
                </a:lnTo>
                <a:lnTo>
                  <a:pt x="310" y="490"/>
                </a:lnTo>
                <a:lnTo>
                  <a:pt x="345" y="527"/>
                </a:lnTo>
                <a:lnTo>
                  <a:pt x="379" y="564"/>
                </a:lnTo>
                <a:lnTo>
                  <a:pt x="414" y="602"/>
                </a:lnTo>
                <a:lnTo>
                  <a:pt x="449" y="678"/>
                </a:lnTo>
                <a:lnTo>
                  <a:pt x="482" y="715"/>
                </a:lnTo>
                <a:lnTo>
                  <a:pt x="551" y="791"/>
                </a:lnTo>
                <a:lnTo>
                  <a:pt x="620" y="791"/>
                </a:lnTo>
                <a:lnTo>
                  <a:pt x="689" y="828"/>
                </a:lnTo>
                <a:lnTo>
                  <a:pt x="758" y="791"/>
                </a:lnTo>
                <a:lnTo>
                  <a:pt x="655" y="753"/>
                </a:lnTo>
                <a:lnTo>
                  <a:pt x="620" y="715"/>
                </a:lnTo>
                <a:lnTo>
                  <a:pt x="620" y="678"/>
                </a:lnTo>
                <a:lnTo>
                  <a:pt x="551" y="640"/>
                </a:lnTo>
                <a:lnTo>
                  <a:pt x="517" y="602"/>
                </a:lnTo>
                <a:lnTo>
                  <a:pt x="482" y="527"/>
                </a:lnTo>
                <a:lnTo>
                  <a:pt x="449" y="452"/>
                </a:lnTo>
                <a:lnTo>
                  <a:pt x="517" y="452"/>
                </a:lnTo>
                <a:lnTo>
                  <a:pt x="517" y="413"/>
                </a:lnTo>
                <a:lnTo>
                  <a:pt x="517" y="377"/>
                </a:lnTo>
                <a:lnTo>
                  <a:pt x="482" y="338"/>
                </a:lnTo>
                <a:lnTo>
                  <a:pt x="449" y="338"/>
                </a:lnTo>
                <a:lnTo>
                  <a:pt x="379" y="302"/>
                </a:lnTo>
                <a:lnTo>
                  <a:pt x="345" y="263"/>
                </a:lnTo>
                <a:lnTo>
                  <a:pt x="345" y="227"/>
                </a:lnTo>
                <a:lnTo>
                  <a:pt x="310" y="188"/>
                </a:lnTo>
                <a:lnTo>
                  <a:pt x="241" y="113"/>
                </a:lnTo>
                <a:lnTo>
                  <a:pt x="138" y="76"/>
                </a:lnTo>
                <a:lnTo>
                  <a:pt x="33" y="0"/>
                </a:lnTo>
                <a:lnTo>
                  <a:pt x="0" y="0"/>
                </a:lnTo>
              </a:path>
            </a:pathLst>
          </a:custGeom>
          <a:noFill/>
          <a:ln w="3600">
            <a:solidFill>
              <a:srgbClr val="000000"/>
            </a:solidFill>
            <a:round/>
            <a:headEnd/>
            <a:tailEnd/>
          </a:ln>
          <a:effectLst/>
        </p:spPr>
        <p:txBody>
          <a:bodyPr/>
          <a:lstStyle/>
          <a:p>
            <a:endParaRPr lang="es-ES_tradnl" sz="1633"/>
          </a:p>
        </p:txBody>
      </p:sp>
      <p:sp>
        <p:nvSpPr>
          <p:cNvPr id="11610" name="Freeform 346"/>
          <p:cNvSpPr>
            <a:spLocks noChangeArrowheads="1"/>
          </p:cNvSpPr>
          <p:nvPr/>
        </p:nvSpPr>
        <p:spPr bwMode="auto">
          <a:xfrm>
            <a:off x="5931826" y="3590298"/>
            <a:ext cx="90729" cy="61926"/>
          </a:xfrm>
          <a:custGeom>
            <a:avLst/>
            <a:gdLst/>
            <a:ahLst/>
            <a:cxnLst>
              <a:cxn ang="0">
                <a:pos x="241" y="0"/>
              </a:cxn>
              <a:cxn ang="0">
                <a:pos x="172" y="0"/>
              </a:cxn>
              <a:cxn ang="0">
                <a:pos x="172" y="38"/>
              </a:cxn>
              <a:cxn ang="0">
                <a:pos x="207" y="75"/>
              </a:cxn>
              <a:cxn ang="0">
                <a:pos x="172" y="114"/>
              </a:cxn>
              <a:cxn ang="0">
                <a:pos x="103" y="150"/>
              </a:cxn>
              <a:cxn ang="0">
                <a:pos x="70" y="114"/>
              </a:cxn>
              <a:cxn ang="0">
                <a:pos x="33" y="114"/>
              </a:cxn>
              <a:cxn ang="0">
                <a:pos x="0" y="114"/>
              </a:cxn>
              <a:cxn ang="0">
                <a:pos x="0" y="150"/>
              </a:cxn>
              <a:cxn ang="0">
                <a:pos x="33" y="188"/>
              </a:cxn>
              <a:cxn ang="0">
                <a:pos x="138" y="150"/>
              </a:cxn>
              <a:cxn ang="0">
                <a:pos x="207" y="150"/>
              </a:cxn>
              <a:cxn ang="0">
                <a:pos x="241" y="150"/>
              </a:cxn>
              <a:cxn ang="0">
                <a:pos x="276" y="114"/>
              </a:cxn>
              <a:cxn ang="0">
                <a:pos x="276" y="38"/>
              </a:cxn>
              <a:cxn ang="0">
                <a:pos x="276" y="0"/>
              </a:cxn>
              <a:cxn ang="0">
                <a:pos x="241" y="0"/>
              </a:cxn>
            </a:cxnLst>
            <a:rect l="0" t="0" r="r" b="b"/>
            <a:pathLst>
              <a:path w="277" h="189">
                <a:moveTo>
                  <a:pt x="241" y="0"/>
                </a:moveTo>
                <a:lnTo>
                  <a:pt x="172" y="0"/>
                </a:lnTo>
                <a:lnTo>
                  <a:pt x="172" y="38"/>
                </a:lnTo>
                <a:lnTo>
                  <a:pt x="207" y="75"/>
                </a:lnTo>
                <a:lnTo>
                  <a:pt x="172" y="114"/>
                </a:lnTo>
                <a:lnTo>
                  <a:pt x="103" y="150"/>
                </a:lnTo>
                <a:lnTo>
                  <a:pt x="70" y="114"/>
                </a:lnTo>
                <a:lnTo>
                  <a:pt x="33" y="114"/>
                </a:lnTo>
                <a:lnTo>
                  <a:pt x="0" y="114"/>
                </a:lnTo>
                <a:lnTo>
                  <a:pt x="0" y="150"/>
                </a:lnTo>
                <a:lnTo>
                  <a:pt x="33" y="188"/>
                </a:lnTo>
                <a:lnTo>
                  <a:pt x="138" y="150"/>
                </a:lnTo>
                <a:lnTo>
                  <a:pt x="207" y="150"/>
                </a:lnTo>
                <a:lnTo>
                  <a:pt x="241" y="150"/>
                </a:lnTo>
                <a:lnTo>
                  <a:pt x="276" y="114"/>
                </a:lnTo>
                <a:lnTo>
                  <a:pt x="276" y="38"/>
                </a:lnTo>
                <a:lnTo>
                  <a:pt x="276" y="0"/>
                </a:lnTo>
                <a:lnTo>
                  <a:pt x="241" y="0"/>
                </a:lnTo>
              </a:path>
            </a:pathLst>
          </a:custGeom>
          <a:noFill/>
          <a:ln w="3600">
            <a:solidFill>
              <a:srgbClr val="000000"/>
            </a:solidFill>
            <a:round/>
            <a:headEnd/>
            <a:tailEnd/>
          </a:ln>
          <a:effectLst/>
        </p:spPr>
        <p:txBody>
          <a:bodyPr/>
          <a:lstStyle/>
          <a:p>
            <a:endParaRPr lang="es-ES_tradnl" sz="1633"/>
          </a:p>
        </p:txBody>
      </p:sp>
      <p:sp>
        <p:nvSpPr>
          <p:cNvPr id="11611" name="Freeform 347"/>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 ang="0">
                <a:pos x="0" y="0"/>
              </a:cxn>
            </a:cxnLst>
            <a:rect l="0" t="0" r="r" b="b"/>
            <a:pathLst>
              <a:path w="71" h="77">
                <a:moveTo>
                  <a:pt x="0" y="0"/>
                </a:moveTo>
                <a:lnTo>
                  <a:pt x="0" y="39"/>
                </a:lnTo>
                <a:lnTo>
                  <a:pt x="34" y="76"/>
                </a:lnTo>
                <a:lnTo>
                  <a:pt x="70" y="76"/>
                </a:lnTo>
                <a:lnTo>
                  <a:pt x="70" y="39"/>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2" name="Freeform 348"/>
          <p:cNvSpPr>
            <a:spLocks noChangeArrowheads="1"/>
          </p:cNvSpPr>
          <p:nvPr/>
        </p:nvSpPr>
        <p:spPr bwMode="auto">
          <a:xfrm>
            <a:off x="3048641" y="3712710"/>
            <a:ext cx="23042" cy="24483"/>
          </a:xfrm>
          <a:custGeom>
            <a:avLst/>
            <a:gdLst/>
            <a:ahLst/>
            <a:cxnLst>
              <a:cxn ang="0">
                <a:pos x="0" y="0"/>
              </a:cxn>
              <a:cxn ang="0">
                <a:pos x="0" y="39"/>
              </a:cxn>
              <a:cxn ang="0">
                <a:pos x="34" y="76"/>
              </a:cxn>
              <a:cxn ang="0">
                <a:pos x="70" y="76"/>
              </a:cxn>
              <a:cxn ang="0">
                <a:pos x="70" y="39"/>
              </a:cxn>
            </a:cxnLst>
            <a:rect l="0" t="0" r="r" b="b"/>
            <a:pathLst>
              <a:path w="71" h="77">
                <a:moveTo>
                  <a:pt x="0" y="0"/>
                </a:moveTo>
                <a:lnTo>
                  <a:pt x="0" y="39"/>
                </a:lnTo>
                <a:lnTo>
                  <a:pt x="34" y="76"/>
                </a:lnTo>
                <a:lnTo>
                  <a:pt x="70" y="76"/>
                </a:lnTo>
                <a:lnTo>
                  <a:pt x="70" y="39"/>
                </a:lnTo>
              </a:path>
            </a:pathLst>
          </a:custGeom>
          <a:noFill/>
          <a:ln w="3600">
            <a:solidFill>
              <a:srgbClr val="000000"/>
            </a:solidFill>
            <a:round/>
            <a:headEnd/>
            <a:tailEnd/>
          </a:ln>
          <a:effectLst/>
        </p:spPr>
        <p:txBody>
          <a:bodyPr/>
          <a:lstStyle/>
          <a:p>
            <a:endParaRPr lang="es-ES_tradnl" sz="1633"/>
          </a:p>
        </p:txBody>
      </p:sp>
      <p:sp>
        <p:nvSpPr>
          <p:cNvPr id="11613" name="Line 349"/>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14" name="Freeform 350"/>
          <p:cNvSpPr>
            <a:spLocks noChangeArrowheads="1"/>
          </p:cNvSpPr>
          <p:nvPr/>
        </p:nvSpPr>
        <p:spPr bwMode="auto">
          <a:xfrm>
            <a:off x="5211749" y="2864462"/>
            <a:ext cx="180018" cy="393161"/>
          </a:xfrm>
          <a:custGeom>
            <a:avLst/>
            <a:gdLst/>
            <a:ahLst/>
            <a:cxnLst>
              <a:cxn ang="0">
                <a:pos x="414" y="865"/>
              </a:cxn>
              <a:cxn ang="0">
                <a:pos x="310" y="904"/>
              </a:cxn>
              <a:cxn ang="0">
                <a:pos x="207" y="978"/>
              </a:cxn>
              <a:cxn ang="0">
                <a:pos x="242" y="1054"/>
              </a:cxn>
              <a:cxn ang="0">
                <a:pos x="310" y="1016"/>
              </a:cxn>
              <a:cxn ang="0">
                <a:pos x="380" y="1016"/>
              </a:cxn>
              <a:cxn ang="0">
                <a:pos x="380" y="1167"/>
              </a:cxn>
              <a:cxn ang="0">
                <a:pos x="482" y="1167"/>
              </a:cxn>
              <a:cxn ang="0">
                <a:pos x="482" y="1016"/>
              </a:cxn>
              <a:cxn ang="0">
                <a:pos x="551" y="1016"/>
              </a:cxn>
              <a:cxn ang="0">
                <a:pos x="518" y="865"/>
              </a:cxn>
              <a:cxn ang="0">
                <a:pos x="414" y="753"/>
              </a:cxn>
              <a:cxn ang="0">
                <a:pos x="345" y="640"/>
              </a:cxn>
              <a:cxn ang="0">
                <a:pos x="380" y="753"/>
              </a:cxn>
              <a:cxn ang="0">
                <a:pos x="414" y="753"/>
              </a:cxn>
              <a:cxn ang="0">
                <a:pos x="276" y="676"/>
              </a:cxn>
              <a:cxn ang="0">
                <a:pos x="207" y="790"/>
              </a:cxn>
              <a:cxn ang="0">
                <a:pos x="276" y="753"/>
              </a:cxn>
              <a:cxn ang="0">
                <a:pos x="380" y="565"/>
              </a:cxn>
              <a:cxn ang="0">
                <a:pos x="449" y="676"/>
              </a:cxn>
              <a:cxn ang="0">
                <a:pos x="449" y="565"/>
              </a:cxn>
              <a:cxn ang="0">
                <a:pos x="173" y="640"/>
              </a:cxn>
              <a:cxn ang="0">
                <a:pos x="207" y="676"/>
              </a:cxn>
              <a:cxn ang="0">
                <a:pos x="207" y="601"/>
              </a:cxn>
              <a:cxn ang="0">
                <a:pos x="70" y="490"/>
              </a:cxn>
              <a:cxn ang="0">
                <a:pos x="138" y="565"/>
              </a:cxn>
              <a:cxn ang="0">
                <a:pos x="70" y="75"/>
              </a:cxn>
              <a:cxn ang="0">
                <a:pos x="33" y="226"/>
              </a:cxn>
              <a:cxn ang="0">
                <a:pos x="0" y="226"/>
              </a:cxn>
              <a:cxn ang="0">
                <a:pos x="33" y="338"/>
              </a:cxn>
              <a:cxn ang="0">
                <a:pos x="103" y="376"/>
              </a:cxn>
              <a:cxn ang="0">
                <a:pos x="138" y="451"/>
              </a:cxn>
              <a:cxn ang="0">
                <a:pos x="242" y="490"/>
              </a:cxn>
              <a:cxn ang="0">
                <a:pos x="276" y="526"/>
              </a:cxn>
              <a:cxn ang="0">
                <a:pos x="345" y="526"/>
              </a:cxn>
              <a:cxn ang="0">
                <a:pos x="310" y="451"/>
              </a:cxn>
              <a:cxn ang="0">
                <a:pos x="276" y="376"/>
              </a:cxn>
              <a:cxn ang="0">
                <a:pos x="207" y="415"/>
              </a:cxn>
              <a:cxn ang="0">
                <a:pos x="138" y="264"/>
              </a:cxn>
              <a:cxn ang="0">
                <a:pos x="207" y="150"/>
              </a:cxn>
              <a:cxn ang="0">
                <a:pos x="207" y="37"/>
              </a:cxn>
              <a:cxn ang="0">
                <a:pos x="103" y="0"/>
              </a:cxn>
            </a:cxnLst>
            <a:rect l="0" t="0" r="r" b="b"/>
            <a:pathLst>
              <a:path w="552" h="1206">
                <a:moveTo>
                  <a:pt x="449" y="790"/>
                </a:moveTo>
                <a:lnTo>
                  <a:pt x="449" y="828"/>
                </a:lnTo>
                <a:lnTo>
                  <a:pt x="414" y="865"/>
                </a:lnTo>
                <a:lnTo>
                  <a:pt x="380" y="904"/>
                </a:lnTo>
                <a:lnTo>
                  <a:pt x="345" y="904"/>
                </a:lnTo>
                <a:lnTo>
                  <a:pt x="310" y="904"/>
                </a:lnTo>
                <a:lnTo>
                  <a:pt x="276" y="904"/>
                </a:lnTo>
                <a:lnTo>
                  <a:pt x="242" y="941"/>
                </a:lnTo>
                <a:lnTo>
                  <a:pt x="207" y="978"/>
                </a:lnTo>
                <a:lnTo>
                  <a:pt x="207" y="1016"/>
                </a:lnTo>
                <a:lnTo>
                  <a:pt x="207" y="1091"/>
                </a:lnTo>
                <a:lnTo>
                  <a:pt x="242" y="1054"/>
                </a:lnTo>
                <a:lnTo>
                  <a:pt x="276" y="978"/>
                </a:lnTo>
                <a:lnTo>
                  <a:pt x="276" y="1016"/>
                </a:lnTo>
                <a:lnTo>
                  <a:pt x="310" y="1016"/>
                </a:lnTo>
                <a:lnTo>
                  <a:pt x="310" y="978"/>
                </a:lnTo>
                <a:lnTo>
                  <a:pt x="345" y="978"/>
                </a:lnTo>
                <a:lnTo>
                  <a:pt x="380" y="1016"/>
                </a:lnTo>
                <a:lnTo>
                  <a:pt x="345" y="1091"/>
                </a:lnTo>
                <a:lnTo>
                  <a:pt x="345" y="1130"/>
                </a:lnTo>
                <a:lnTo>
                  <a:pt x="380" y="1167"/>
                </a:lnTo>
                <a:lnTo>
                  <a:pt x="414" y="1205"/>
                </a:lnTo>
                <a:lnTo>
                  <a:pt x="449" y="1205"/>
                </a:lnTo>
                <a:lnTo>
                  <a:pt x="482" y="1167"/>
                </a:lnTo>
                <a:lnTo>
                  <a:pt x="449" y="1091"/>
                </a:lnTo>
                <a:lnTo>
                  <a:pt x="482" y="1054"/>
                </a:lnTo>
                <a:lnTo>
                  <a:pt x="482" y="1016"/>
                </a:lnTo>
                <a:lnTo>
                  <a:pt x="518" y="1130"/>
                </a:lnTo>
                <a:lnTo>
                  <a:pt x="551" y="1091"/>
                </a:lnTo>
                <a:lnTo>
                  <a:pt x="551" y="1016"/>
                </a:lnTo>
                <a:lnTo>
                  <a:pt x="551" y="978"/>
                </a:lnTo>
                <a:lnTo>
                  <a:pt x="518" y="941"/>
                </a:lnTo>
                <a:lnTo>
                  <a:pt x="518" y="865"/>
                </a:lnTo>
                <a:lnTo>
                  <a:pt x="482" y="828"/>
                </a:lnTo>
                <a:lnTo>
                  <a:pt x="449" y="790"/>
                </a:lnTo>
                <a:close/>
                <a:moveTo>
                  <a:pt x="414" y="753"/>
                </a:moveTo>
                <a:lnTo>
                  <a:pt x="414" y="715"/>
                </a:lnTo>
                <a:lnTo>
                  <a:pt x="380" y="676"/>
                </a:lnTo>
                <a:lnTo>
                  <a:pt x="345" y="640"/>
                </a:lnTo>
                <a:lnTo>
                  <a:pt x="345" y="676"/>
                </a:lnTo>
                <a:lnTo>
                  <a:pt x="345" y="715"/>
                </a:lnTo>
                <a:lnTo>
                  <a:pt x="380" y="753"/>
                </a:lnTo>
                <a:lnTo>
                  <a:pt x="380" y="790"/>
                </a:lnTo>
                <a:lnTo>
                  <a:pt x="414" y="790"/>
                </a:lnTo>
                <a:lnTo>
                  <a:pt x="414" y="753"/>
                </a:lnTo>
                <a:close/>
                <a:moveTo>
                  <a:pt x="276" y="753"/>
                </a:moveTo>
                <a:lnTo>
                  <a:pt x="276" y="715"/>
                </a:lnTo>
                <a:lnTo>
                  <a:pt x="276" y="676"/>
                </a:lnTo>
                <a:lnTo>
                  <a:pt x="242" y="715"/>
                </a:lnTo>
                <a:lnTo>
                  <a:pt x="207" y="753"/>
                </a:lnTo>
                <a:lnTo>
                  <a:pt x="207" y="790"/>
                </a:lnTo>
                <a:lnTo>
                  <a:pt x="207" y="828"/>
                </a:lnTo>
                <a:lnTo>
                  <a:pt x="242" y="865"/>
                </a:lnTo>
                <a:lnTo>
                  <a:pt x="276" y="753"/>
                </a:lnTo>
                <a:close/>
                <a:moveTo>
                  <a:pt x="449" y="565"/>
                </a:moveTo>
                <a:lnTo>
                  <a:pt x="449" y="526"/>
                </a:lnTo>
                <a:lnTo>
                  <a:pt x="380" y="565"/>
                </a:lnTo>
                <a:lnTo>
                  <a:pt x="380" y="601"/>
                </a:lnTo>
                <a:lnTo>
                  <a:pt x="414" y="640"/>
                </a:lnTo>
                <a:lnTo>
                  <a:pt x="449" y="676"/>
                </a:lnTo>
                <a:lnTo>
                  <a:pt x="482" y="676"/>
                </a:lnTo>
                <a:lnTo>
                  <a:pt x="482" y="640"/>
                </a:lnTo>
                <a:lnTo>
                  <a:pt x="449" y="565"/>
                </a:lnTo>
                <a:close/>
                <a:moveTo>
                  <a:pt x="207" y="601"/>
                </a:moveTo>
                <a:lnTo>
                  <a:pt x="173" y="601"/>
                </a:lnTo>
                <a:lnTo>
                  <a:pt x="173" y="640"/>
                </a:lnTo>
                <a:lnTo>
                  <a:pt x="173" y="676"/>
                </a:lnTo>
                <a:lnTo>
                  <a:pt x="173" y="715"/>
                </a:lnTo>
                <a:lnTo>
                  <a:pt x="207" y="676"/>
                </a:lnTo>
                <a:lnTo>
                  <a:pt x="242" y="640"/>
                </a:lnTo>
                <a:lnTo>
                  <a:pt x="242" y="601"/>
                </a:lnTo>
                <a:lnTo>
                  <a:pt x="207" y="601"/>
                </a:lnTo>
                <a:close/>
                <a:moveTo>
                  <a:pt x="138" y="526"/>
                </a:moveTo>
                <a:lnTo>
                  <a:pt x="138" y="490"/>
                </a:lnTo>
                <a:lnTo>
                  <a:pt x="70" y="490"/>
                </a:lnTo>
                <a:lnTo>
                  <a:pt x="103" y="565"/>
                </a:lnTo>
                <a:lnTo>
                  <a:pt x="103" y="601"/>
                </a:lnTo>
                <a:lnTo>
                  <a:pt x="138" y="565"/>
                </a:lnTo>
                <a:lnTo>
                  <a:pt x="138" y="490"/>
                </a:lnTo>
                <a:lnTo>
                  <a:pt x="138" y="526"/>
                </a:lnTo>
                <a:close/>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15" name="Freeform 351"/>
          <p:cNvSpPr>
            <a:spLocks noChangeArrowheads="1"/>
          </p:cNvSpPr>
          <p:nvPr/>
        </p:nvSpPr>
        <p:spPr bwMode="auto">
          <a:xfrm>
            <a:off x="5279437" y="3122251"/>
            <a:ext cx="112332" cy="135374"/>
          </a:xfrm>
          <a:custGeom>
            <a:avLst/>
            <a:gdLst/>
            <a:ahLst/>
            <a:cxnLst>
              <a:cxn ang="0">
                <a:pos x="242" y="0"/>
              </a:cxn>
              <a:cxn ang="0">
                <a:pos x="242" y="38"/>
              </a:cxn>
              <a:cxn ang="0">
                <a:pos x="207" y="76"/>
              </a:cxn>
              <a:cxn ang="0">
                <a:pos x="173" y="114"/>
              </a:cxn>
              <a:cxn ang="0">
                <a:pos x="138" y="114"/>
              </a:cxn>
              <a:cxn ang="0">
                <a:pos x="104" y="114"/>
              </a:cxn>
              <a:cxn ang="0">
                <a:pos x="70" y="114"/>
              </a:cxn>
              <a:cxn ang="0">
                <a:pos x="34" y="150"/>
              </a:cxn>
              <a:cxn ang="0">
                <a:pos x="0" y="188"/>
              </a:cxn>
              <a:cxn ang="0">
                <a:pos x="0" y="227"/>
              </a:cxn>
              <a:cxn ang="0">
                <a:pos x="0" y="301"/>
              </a:cxn>
              <a:cxn ang="0">
                <a:pos x="34" y="264"/>
              </a:cxn>
              <a:cxn ang="0">
                <a:pos x="70" y="188"/>
              </a:cxn>
              <a:cxn ang="0">
                <a:pos x="70" y="227"/>
              </a:cxn>
              <a:cxn ang="0">
                <a:pos x="104" y="227"/>
              </a:cxn>
              <a:cxn ang="0">
                <a:pos x="104" y="188"/>
              </a:cxn>
              <a:cxn ang="0">
                <a:pos x="138" y="188"/>
              </a:cxn>
              <a:cxn ang="0">
                <a:pos x="173" y="227"/>
              </a:cxn>
              <a:cxn ang="0">
                <a:pos x="138" y="301"/>
              </a:cxn>
              <a:cxn ang="0">
                <a:pos x="138" y="339"/>
              </a:cxn>
              <a:cxn ang="0">
                <a:pos x="173" y="377"/>
              </a:cxn>
              <a:cxn ang="0">
                <a:pos x="207" y="415"/>
              </a:cxn>
              <a:cxn ang="0">
                <a:pos x="242" y="415"/>
              </a:cxn>
              <a:cxn ang="0">
                <a:pos x="275" y="377"/>
              </a:cxn>
              <a:cxn ang="0">
                <a:pos x="242" y="301"/>
              </a:cxn>
              <a:cxn ang="0">
                <a:pos x="275" y="264"/>
              </a:cxn>
              <a:cxn ang="0">
                <a:pos x="275" y="227"/>
              </a:cxn>
              <a:cxn ang="0">
                <a:pos x="310" y="339"/>
              </a:cxn>
              <a:cxn ang="0">
                <a:pos x="345" y="301"/>
              </a:cxn>
              <a:cxn ang="0">
                <a:pos x="345" y="227"/>
              </a:cxn>
              <a:cxn ang="0">
                <a:pos x="345" y="188"/>
              </a:cxn>
              <a:cxn ang="0">
                <a:pos x="310" y="150"/>
              </a:cxn>
              <a:cxn ang="0">
                <a:pos x="310" y="76"/>
              </a:cxn>
              <a:cxn ang="0">
                <a:pos x="275" y="38"/>
              </a:cxn>
              <a:cxn ang="0">
                <a:pos x="242" y="0"/>
              </a:cxn>
            </a:cxnLst>
            <a:rect l="0" t="0" r="r" b="b"/>
            <a:pathLst>
              <a:path w="346" h="416">
                <a:moveTo>
                  <a:pt x="242" y="0"/>
                </a:moveTo>
                <a:lnTo>
                  <a:pt x="242" y="38"/>
                </a:lnTo>
                <a:lnTo>
                  <a:pt x="207" y="76"/>
                </a:lnTo>
                <a:lnTo>
                  <a:pt x="173" y="114"/>
                </a:lnTo>
                <a:lnTo>
                  <a:pt x="138" y="114"/>
                </a:lnTo>
                <a:lnTo>
                  <a:pt x="104" y="114"/>
                </a:lnTo>
                <a:lnTo>
                  <a:pt x="70" y="114"/>
                </a:lnTo>
                <a:lnTo>
                  <a:pt x="34" y="150"/>
                </a:lnTo>
                <a:lnTo>
                  <a:pt x="0" y="188"/>
                </a:lnTo>
                <a:lnTo>
                  <a:pt x="0" y="227"/>
                </a:lnTo>
                <a:lnTo>
                  <a:pt x="0" y="301"/>
                </a:lnTo>
                <a:lnTo>
                  <a:pt x="34" y="264"/>
                </a:lnTo>
                <a:lnTo>
                  <a:pt x="70" y="188"/>
                </a:lnTo>
                <a:lnTo>
                  <a:pt x="70" y="227"/>
                </a:lnTo>
                <a:lnTo>
                  <a:pt x="104" y="227"/>
                </a:lnTo>
                <a:lnTo>
                  <a:pt x="104" y="188"/>
                </a:lnTo>
                <a:lnTo>
                  <a:pt x="138" y="188"/>
                </a:lnTo>
                <a:lnTo>
                  <a:pt x="173" y="227"/>
                </a:lnTo>
                <a:lnTo>
                  <a:pt x="138" y="301"/>
                </a:lnTo>
                <a:lnTo>
                  <a:pt x="138" y="339"/>
                </a:lnTo>
                <a:lnTo>
                  <a:pt x="173" y="377"/>
                </a:lnTo>
                <a:lnTo>
                  <a:pt x="207" y="415"/>
                </a:lnTo>
                <a:lnTo>
                  <a:pt x="242" y="415"/>
                </a:lnTo>
                <a:lnTo>
                  <a:pt x="275" y="377"/>
                </a:lnTo>
                <a:lnTo>
                  <a:pt x="242" y="301"/>
                </a:lnTo>
                <a:lnTo>
                  <a:pt x="275" y="264"/>
                </a:lnTo>
                <a:lnTo>
                  <a:pt x="275" y="227"/>
                </a:lnTo>
                <a:lnTo>
                  <a:pt x="310" y="339"/>
                </a:lnTo>
                <a:lnTo>
                  <a:pt x="345" y="301"/>
                </a:lnTo>
                <a:lnTo>
                  <a:pt x="345" y="227"/>
                </a:lnTo>
                <a:lnTo>
                  <a:pt x="345" y="188"/>
                </a:lnTo>
                <a:lnTo>
                  <a:pt x="310" y="150"/>
                </a:lnTo>
                <a:lnTo>
                  <a:pt x="310" y="76"/>
                </a:lnTo>
                <a:lnTo>
                  <a:pt x="275" y="38"/>
                </a:lnTo>
                <a:lnTo>
                  <a:pt x="242" y="0"/>
                </a:lnTo>
              </a:path>
            </a:pathLst>
          </a:custGeom>
          <a:noFill/>
          <a:ln w="3600">
            <a:solidFill>
              <a:srgbClr val="000000"/>
            </a:solidFill>
            <a:round/>
            <a:headEnd/>
            <a:tailEnd/>
          </a:ln>
          <a:effectLst/>
        </p:spPr>
        <p:txBody>
          <a:bodyPr/>
          <a:lstStyle/>
          <a:p>
            <a:endParaRPr lang="es-ES_tradnl" sz="1633"/>
          </a:p>
        </p:txBody>
      </p:sp>
      <p:sp>
        <p:nvSpPr>
          <p:cNvPr id="11616" name="Freeform 352"/>
          <p:cNvSpPr>
            <a:spLocks noChangeArrowheads="1"/>
          </p:cNvSpPr>
          <p:nvPr/>
        </p:nvSpPr>
        <p:spPr bwMode="auto">
          <a:xfrm>
            <a:off x="5324080" y="3073285"/>
            <a:ext cx="23042" cy="48965"/>
          </a:xfrm>
          <a:custGeom>
            <a:avLst/>
            <a:gdLst/>
            <a:ahLst/>
            <a:cxnLst>
              <a:cxn ang="0">
                <a:pos x="70" y="113"/>
              </a:cxn>
              <a:cxn ang="0">
                <a:pos x="70" y="76"/>
              </a:cxn>
              <a:cxn ang="0">
                <a:pos x="35" y="37"/>
              </a:cxn>
              <a:cxn ang="0">
                <a:pos x="0" y="0"/>
              </a:cxn>
              <a:cxn ang="0">
                <a:pos x="0" y="37"/>
              </a:cxn>
              <a:cxn ang="0">
                <a:pos x="0" y="76"/>
              </a:cxn>
              <a:cxn ang="0">
                <a:pos x="35" y="113"/>
              </a:cxn>
              <a:cxn ang="0">
                <a:pos x="35" y="150"/>
              </a:cxn>
              <a:cxn ang="0">
                <a:pos x="70" y="150"/>
              </a:cxn>
              <a:cxn ang="0">
                <a:pos x="70" y="113"/>
              </a:cxn>
            </a:cxnLst>
            <a:rect l="0" t="0" r="r" b="b"/>
            <a:pathLst>
              <a:path w="71" h="151">
                <a:moveTo>
                  <a:pt x="70" y="113"/>
                </a:moveTo>
                <a:lnTo>
                  <a:pt x="70" y="76"/>
                </a:lnTo>
                <a:lnTo>
                  <a:pt x="35" y="37"/>
                </a:lnTo>
                <a:lnTo>
                  <a:pt x="0" y="0"/>
                </a:lnTo>
                <a:lnTo>
                  <a:pt x="0" y="37"/>
                </a:lnTo>
                <a:lnTo>
                  <a:pt x="0" y="76"/>
                </a:lnTo>
                <a:lnTo>
                  <a:pt x="35" y="113"/>
                </a:lnTo>
                <a:lnTo>
                  <a:pt x="35" y="150"/>
                </a:lnTo>
                <a:lnTo>
                  <a:pt x="70" y="150"/>
                </a:lnTo>
                <a:lnTo>
                  <a:pt x="70" y="113"/>
                </a:lnTo>
              </a:path>
            </a:pathLst>
          </a:custGeom>
          <a:noFill/>
          <a:ln w="3600">
            <a:solidFill>
              <a:srgbClr val="000000"/>
            </a:solidFill>
            <a:round/>
            <a:headEnd/>
            <a:tailEnd/>
          </a:ln>
          <a:effectLst/>
        </p:spPr>
        <p:txBody>
          <a:bodyPr/>
          <a:lstStyle/>
          <a:p>
            <a:endParaRPr lang="es-ES_tradnl" sz="1633"/>
          </a:p>
        </p:txBody>
      </p:sp>
      <p:sp>
        <p:nvSpPr>
          <p:cNvPr id="11617" name="Freeform 353"/>
          <p:cNvSpPr>
            <a:spLocks noChangeArrowheads="1"/>
          </p:cNvSpPr>
          <p:nvPr/>
        </p:nvSpPr>
        <p:spPr bwMode="auto">
          <a:xfrm>
            <a:off x="5279435" y="3084456"/>
            <a:ext cx="23042" cy="61927"/>
          </a:xfrm>
          <a:custGeom>
            <a:avLst/>
            <a:gdLst/>
            <a:ahLst/>
            <a:cxnLst>
              <a:cxn ang="0">
                <a:pos x="70" y="76"/>
              </a:cxn>
              <a:cxn ang="0">
                <a:pos x="70" y="39"/>
              </a:cxn>
              <a:cxn ang="0">
                <a:pos x="70" y="0"/>
              </a:cxn>
              <a:cxn ang="0">
                <a:pos x="34" y="39"/>
              </a:cxn>
              <a:cxn ang="0">
                <a:pos x="0" y="76"/>
              </a:cxn>
              <a:cxn ang="0">
                <a:pos x="0" y="114"/>
              </a:cxn>
              <a:cxn ang="0">
                <a:pos x="0" y="151"/>
              </a:cxn>
              <a:cxn ang="0">
                <a:pos x="34" y="189"/>
              </a:cxn>
              <a:cxn ang="0">
                <a:pos x="70" y="76"/>
              </a:cxn>
            </a:cxnLst>
            <a:rect l="0" t="0" r="r" b="b"/>
            <a:pathLst>
              <a:path w="71" h="190">
                <a:moveTo>
                  <a:pt x="70" y="76"/>
                </a:moveTo>
                <a:lnTo>
                  <a:pt x="70" y="39"/>
                </a:lnTo>
                <a:lnTo>
                  <a:pt x="70" y="0"/>
                </a:lnTo>
                <a:lnTo>
                  <a:pt x="34" y="39"/>
                </a:lnTo>
                <a:lnTo>
                  <a:pt x="0" y="76"/>
                </a:lnTo>
                <a:lnTo>
                  <a:pt x="0" y="114"/>
                </a:lnTo>
                <a:lnTo>
                  <a:pt x="0" y="151"/>
                </a:lnTo>
                <a:lnTo>
                  <a:pt x="34" y="189"/>
                </a:lnTo>
                <a:lnTo>
                  <a:pt x="70" y="76"/>
                </a:lnTo>
              </a:path>
            </a:pathLst>
          </a:custGeom>
          <a:noFill/>
          <a:ln w="3600">
            <a:solidFill>
              <a:srgbClr val="000000"/>
            </a:solidFill>
            <a:round/>
            <a:headEnd/>
            <a:tailEnd/>
          </a:ln>
          <a:effectLst/>
        </p:spPr>
        <p:txBody>
          <a:bodyPr/>
          <a:lstStyle/>
          <a:p>
            <a:endParaRPr lang="es-ES_tradnl" sz="1633"/>
          </a:p>
        </p:txBody>
      </p:sp>
      <p:sp>
        <p:nvSpPr>
          <p:cNvPr id="11618" name="Freeform 354"/>
          <p:cNvSpPr>
            <a:spLocks noChangeArrowheads="1"/>
          </p:cNvSpPr>
          <p:nvPr/>
        </p:nvSpPr>
        <p:spPr bwMode="auto">
          <a:xfrm>
            <a:off x="5335603" y="3035842"/>
            <a:ext cx="33123" cy="48965"/>
          </a:xfrm>
          <a:custGeom>
            <a:avLst/>
            <a:gdLst/>
            <a:ahLst/>
            <a:cxnLst>
              <a:cxn ang="0">
                <a:pos x="69" y="39"/>
              </a:cxn>
              <a:cxn ang="0">
                <a:pos x="69" y="0"/>
              </a:cxn>
              <a:cxn ang="0">
                <a:pos x="0" y="39"/>
              </a:cxn>
              <a:cxn ang="0">
                <a:pos x="0" y="76"/>
              </a:cxn>
              <a:cxn ang="0">
                <a:pos x="33" y="114"/>
              </a:cxn>
              <a:cxn ang="0">
                <a:pos x="69" y="150"/>
              </a:cxn>
              <a:cxn ang="0">
                <a:pos x="102" y="150"/>
              </a:cxn>
              <a:cxn ang="0">
                <a:pos x="102" y="114"/>
              </a:cxn>
              <a:cxn ang="0">
                <a:pos x="69" y="39"/>
              </a:cxn>
            </a:cxnLst>
            <a:rect l="0" t="0" r="r" b="b"/>
            <a:pathLst>
              <a:path w="103" h="151">
                <a:moveTo>
                  <a:pt x="69" y="39"/>
                </a:moveTo>
                <a:lnTo>
                  <a:pt x="69" y="0"/>
                </a:lnTo>
                <a:lnTo>
                  <a:pt x="0" y="39"/>
                </a:lnTo>
                <a:lnTo>
                  <a:pt x="0" y="76"/>
                </a:lnTo>
                <a:lnTo>
                  <a:pt x="33" y="114"/>
                </a:lnTo>
                <a:lnTo>
                  <a:pt x="69" y="150"/>
                </a:lnTo>
                <a:lnTo>
                  <a:pt x="102" y="150"/>
                </a:lnTo>
                <a:lnTo>
                  <a:pt x="102" y="114"/>
                </a:lnTo>
                <a:lnTo>
                  <a:pt x="69" y="39"/>
                </a:lnTo>
              </a:path>
            </a:pathLst>
          </a:custGeom>
          <a:noFill/>
          <a:ln w="3600">
            <a:solidFill>
              <a:srgbClr val="000000"/>
            </a:solidFill>
            <a:round/>
            <a:headEnd/>
            <a:tailEnd/>
          </a:ln>
          <a:effectLst/>
        </p:spPr>
        <p:txBody>
          <a:bodyPr/>
          <a:lstStyle/>
          <a:p>
            <a:endParaRPr lang="es-ES_tradnl" sz="1633"/>
          </a:p>
        </p:txBody>
      </p:sp>
      <p:sp>
        <p:nvSpPr>
          <p:cNvPr id="11619" name="Freeform 355"/>
          <p:cNvSpPr>
            <a:spLocks noChangeArrowheads="1"/>
          </p:cNvSpPr>
          <p:nvPr/>
        </p:nvSpPr>
        <p:spPr bwMode="auto">
          <a:xfrm>
            <a:off x="5267914" y="3061764"/>
            <a:ext cx="23042" cy="37444"/>
          </a:xfrm>
          <a:custGeom>
            <a:avLst/>
            <a:gdLst/>
            <a:ahLst/>
            <a:cxnLst>
              <a:cxn ang="0">
                <a:pos x="33" y="0"/>
              </a:cxn>
              <a:cxn ang="0">
                <a:pos x="0" y="0"/>
              </a:cxn>
              <a:cxn ang="0">
                <a:pos x="0" y="38"/>
              </a:cxn>
              <a:cxn ang="0">
                <a:pos x="0" y="75"/>
              </a:cxn>
              <a:cxn ang="0">
                <a:pos x="0" y="114"/>
              </a:cxn>
              <a:cxn ang="0">
                <a:pos x="33" y="75"/>
              </a:cxn>
              <a:cxn ang="0">
                <a:pos x="69" y="38"/>
              </a:cxn>
              <a:cxn ang="0">
                <a:pos x="69" y="0"/>
              </a:cxn>
              <a:cxn ang="0">
                <a:pos x="33" y="0"/>
              </a:cxn>
            </a:cxnLst>
            <a:rect l="0" t="0" r="r" b="b"/>
            <a:pathLst>
              <a:path w="70" h="115">
                <a:moveTo>
                  <a:pt x="33" y="0"/>
                </a:moveTo>
                <a:lnTo>
                  <a:pt x="0" y="0"/>
                </a:lnTo>
                <a:lnTo>
                  <a:pt x="0" y="38"/>
                </a:lnTo>
                <a:lnTo>
                  <a:pt x="0" y="75"/>
                </a:lnTo>
                <a:lnTo>
                  <a:pt x="0" y="114"/>
                </a:lnTo>
                <a:lnTo>
                  <a:pt x="33" y="75"/>
                </a:lnTo>
                <a:lnTo>
                  <a:pt x="69" y="38"/>
                </a:lnTo>
                <a:lnTo>
                  <a:pt x="69" y="0"/>
                </a:lnTo>
                <a:lnTo>
                  <a:pt x="33" y="0"/>
                </a:lnTo>
              </a:path>
            </a:pathLst>
          </a:custGeom>
          <a:noFill/>
          <a:ln w="3600">
            <a:solidFill>
              <a:srgbClr val="000000"/>
            </a:solidFill>
            <a:round/>
            <a:headEnd/>
            <a:tailEnd/>
          </a:ln>
          <a:effectLst/>
        </p:spPr>
        <p:txBody>
          <a:bodyPr/>
          <a:lstStyle/>
          <a:p>
            <a:endParaRPr lang="es-ES_tradnl" sz="1633"/>
          </a:p>
        </p:txBody>
      </p:sp>
      <p:sp>
        <p:nvSpPr>
          <p:cNvPr id="11620" name="Freeform 356"/>
          <p:cNvSpPr>
            <a:spLocks noChangeArrowheads="1"/>
          </p:cNvSpPr>
          <p:nvPr/>
        </p:nvSpPr>
        <p:spPr bwMode="auto">
          <a:xfrm>
            <a:off x="5234791" y="3024320"/>
            <a:ext cx="23042" cy="37444"/>
          </a:xfrm>
          <a:custGeom>
            <a:avLst/>
            <a:gdLst/>
            <a:ahLst/>
            <a:cxnLst>
              <a:cxn ang="0">
                <a:pos x="69" y="37"/>
              </a:cxn>
              <a:cxn ang="0">
                <a:pos x="69" y="0"/>
              </a:cxn>
              <a:cxn ang="0">
                <a:pos x="0" y="0"/>
              </a:cxn>
              <a:cxn ang="0">
                <a:pos x="33" y="76"/>
              </a:cxn>
              <a:cxn ang="0">
                <a:pos x="33" y="113"/>
              </a:cxn>
              <a:cxn ang="0">
                <a:pos x="69" y="76"/>
              </a:cxn>
              <a:cxn ang="0">
                <a:pos x="69" y="0"/>
              </a:cxn>
              <a:cxn ang="0">
                <a:pos x="69" y="37"/>
              </a:cxn>
            </a:cxnLst>
            <a:rect l="0" t="0" r="r" b="b"/>
            <a:pathLst>
              <a:path w="70" h="114">
                <a:moveTo>
                  <a:pt x="69" y="37"/>
                </a:moveTo>
                <a:lnTo>
                  <a:pt x="69" y="0"/>
                </a:lnTo>
                <a:lnTo>
                  <a:pt x="0" y="0"/>
                </a:lnTo>
                <a:lnTo>
                  <a:pt x="33" y="76"/>
                </a:lnTo>
                <a:lnTo>
                  <a:pt x="33" y="113"/>
                </a:lnTo>
                <a:lnTo>
                  <a:pt x="69" y="76"/>
                </a:lnTo>
                <a:lnTo>
                  <a:pt x="69" y="0"/>
                </a:lnTo>
                <a:lnTo>
                  <a:pt x="69" y="37"/>
                </a:lnTo>
              </a:path>
            </a:pathLst>
          </a:custGeom>
          <a:noFill/>
          <a:ln w="3600">
            <a:solidFill>
              <a:srgbClr val="000000"/>
            </a:solidFill>
            <a:round/>
            <a:headEnd/>
            <a:tailEnd/>
          </a:ln>
          <a:effectLst/>
        </p:spPr>
        <p:txBody>
          <a:bodyPr/>
          <a:lstStyle/>
          <a:p>
            <a:endParaRPr lang="es-ES_tradnl" sz="1633"/>
          </a:p>
        </p:txBody>
      </p:sp>
      <p:sp>
        <p:nvSpPr>
          <p:cNvPr id="11621" name="Freeform 357"/>
          <p:cNvSpPr>
            <a:spLocks noChangeArrowheads="1"/>
          </p:cNvSpPr>
          <p:nvPr/>
        </p:nvSpPr>
        <p:spPr bwMode="auto">
          <a:xfrm>
            <a:off x="5211750" y="2864462"/>
            <a:ext cx="112332" cy="184339"/>
          </a:xfrm>
          <a:custGeom>
            <a:avLst/>
            <a:gdLst/>
            <a:ahLst/>
            <a:cxnLst>
              <a:cxn ang="0">
                <a:pos x="70" y="75"/>
              </a:cxn>
              <a:cxn ang="0">
                <a:pos x="70" y="188"/>
              </a:cxn>
              <a:cxn ang="0">
                <a:pos x="70" y="226"/>
              </a:cxn>
              <a:cxn ang="0">
                <a:pos x="33" y="226"/>
              </a:cxn>
              <a:cxn ang="0">
                <a:pos x="33" y="188"/>
              </a:cxn>
              <a:cxn ang="0">
                <a:pos x="0" y="188"/>
              </a:cxn>
              <a:cxn ang="0">
                <a:pos x="0" y="226"/>
              </a:cxn>
              <a:cxn ang="0">
                <a:pos x="33" y="264"/>
              </a:cxn>
              <a:cxn ang="0">
                <a:pos x="33" y="301"/>
              </a:cxn>
              <a:cxn ang="0">
                <a:pos x="33" y="338"/>
              </a:cxn>
              <a:cxn ang="0">
                <a:pos x="70" y="376"/>
              </a:cxn>
              <a:cxn ang="0">
                <a:pos x="103" y="338"/>
              </a:cxn>
              <a:cxn ang="0">
                <a:pos x="103" y="376"/>
              </a:cxn>
              <a:cxn ang="0">
                <a:pos x="103" y="415"/>
              </a:cxn>
              <a:cxn ang="0">
                <a:pos x="103" y="451"/>
              </a:cxn>
              <a:cxn ang="0">
                <a:pos x="138" y="451"/>
              </a:cxn>
              <a:cxn ang="0">
                <a:pos x="173" y="451"/>
              </a:cxn>
              <a:cxn ang="0">
                <a:pos x="207" y="490"/>
              </a:cxn>
              <a:cxn ang="0">
                <a:pos x="242" y="490"/>
              </a:cxn>
              <a:cxn ang="0">
                <a:pos x="242" y="451"/>
              </a:cxn>
              <a:cxn ang="0">
                <a:pos x="276" y="490"/>
              </a:cxn>
              <a:cxn ang="0">
                <a:pos x="276" y="526"/>
              </a:cxn>
              <a:cxn ang="0">
                <a:pos x="310" y="565"/>
              </a:cxn>
              <a:cxn ang="0">
                <a:pos x="345" y="565"/>
              </a:cxn>
              <a:cxn ang="0">
                <a:pos x="345" y="526"/>
              </a:cxn>
              <a:cxn ang="0">
                <a:pos x="310" y="490"/>
              </a:cxn>
              <a:cxn ang="0">
                <a:pos x="345" y="451"/>
              </a:cxn>
              <a:cxn ang="0">
                <a:pos x="310" y="451"/>
              </a:cxn>
              <a:cxn ang="0">
                <a:pos x="276" y="451"/>
              </a:cxn>
              <a:cxn ang="0">
                <a:pos x="276" y="415"/>
              </a:cxn>
              <a:cxn ang="0">
                <a:pos x="276" y="376"/>
              </a:cxn>
              <a:cxn ang="0">
                <a:pos x="242" y="376"/>
              </a:cxn>
              <a:cxn ang="0">
                <a:pos x="242" y="415"/>
              </a:cxn>
              <a:cxn ang="0">
                <a:pos x="207" y="415"/>
              </a:cxn>
              <a:cxn ang="0">
                <a:pos x="173" y="376"/>
              </a:cxn>
              <a:cxn ang="0">
                <a:pos x="173" y="338"/>
              </a:cxn>
              <a:cxn ang="0">
                <a:pos x="138" y="264"/>
              </a:cxn>
              <a:cxn ang="0">
                <a:pos x="173" y="226"/>
              </a:cxn>
              <a:cxn ang="0">
                <a:pos x="207" y="188"/>
              </a:cxn>
              <a:cxn ang="0">
                <a:pos x="207" y="150"/>
              </a:cxn>
              <a:cxn ang="0">
                <a:pos x="242" y="113"/>
              </a:cxn>
              <a:cxn ang="0">
                <a:pos x="207" y="75"/>
              </a:cxn>
              <a:cxn ang="0">
                <a:pos x="207" y="37"/>
              </a:cxn>
              <a:cxn ang="0">
                <a:pos x="207" y="0"/>
              </a:cxn>
              <a:cxn ang="0">
                <a:pos x="173" y="37"/>
              </a:cxn>
              <a:cxn ang="0">
                <a:pos x="103" y="0"/>
              </a:cxn>
              <a:cxn ang="0">
                <a:pos x="70" y="37"/>
              </a:cxn>
              <a:cxn ang="0">
                <a:pos x="70" y="75"/>
              </a:cxn>
            </a:cxnLst>
            <a:rect l="0" t="0" r="r" b="b"/>
            <a:pathLst>
              <a:path w="346" h="566">
                <a:moveTo>
                  <a:pt x="70" y="75"/>
                </a:moveTo>
                <a:lnTo>
                  <a:pt x="70" y="188"/>
                </a:lnTo>
                <a:lnTo>
                  <a:pt x="70" y="226"/>
                </a:lnTo>
                <a:lnTo>
                  <a:pt x="33" y="226"/>
                </a:lnTo>
                <a:lnTo>
                  <a:pt x="33" y="188"/>
                </a:lnTo>
                <a:lnTo>
                  <a:pt x="0" y="188"/>
                </a:lnTo>
                <a:lnTo>
                  <a:pt x="0" y="226"/>
                </a:lnTo>
                <a:lnTo>
                  <a:pt x="33" y="264"/>
                </a:lnTo>
                <a:lnTo>
                  <a:pt x="33" y="301"/>
                </a:lnTo>
                <a:lnTo>
                  <a:pt x="33" y="338"/>
                </a:lnTo>
                <a:lnTo>
                  <a:pt x="70" y="376"/>
                </a:lnTo>
                <a:lnTo>
                  <a:pt x="103" y="338"/>
                </a:lnTo>
                <a:lnTo>
                  <a:pt x="103" y="376"/>
                </a:lnTo>
                <a:lnTo>
                  <a:pt x="103" y="415"/>
                </a:lnTo>
                <a:lnTo>
                  <a:pt x="103" y="451"/>
                </a:lnTo>
                <a:lnTo>
                  <a:pt x="138" y="451"/>
                </a:lnTo>
                <a:lnTo>
                  <a:pt x="173" y="451"/>
                </a:lnTo>
                <a:lnTo>
                  <a:pt x="207" y="490"/>
                </a:lnTo>
                <a:lnTo>
                  <a:pt x="242" y="490"/>
                </a:lnTo>
                <a:lnTo>
                  <a:pt x="242" y="451"/>
                </a:lnTo>
                <a:lnTo>
                  <a:pt x="276" y="490"/>
                </a:lnTo>
                <a:lnTo>
                  <a:pt x="276" y="526"/>
                </a:lnTo>
                <a:lnTo>
                  <a:pt x="310" y="565"/>
                </a:lnTo>
                <a:lnTo>
                  <a:pt x="345" y="565"/>
                </a:lnTo>
                <a:lnTo>
                  <a:pt x="345" y="526"/>
                </a:lnTo>
                <a:lnTo>
                  <a:pt x="310" y="490"/>
                </a:lnTo>
                <a:lnTo>
                  <a:pt x="345" y="451"/>
                </a:lnTo>
                <a:lnTo>
                  <a:pt x="310" y="451"/>
                </a:lnTo>
                <a:lnTo>
                  <a:pt x="276" y="451"/>
                </a:lnTo>
                <a:lnTo>
                  <a:pt x="276" y="415"/>
                </a:lnTo>
                <a:lnTo>
                  <a:pt x="276" y="376"/>
                </a:lnTo>
                <a:lnTo>
                  <a:pt x="242" y="376"/>
                </a:lnTo>
                <a:lnTo>
                  <a:pt x="242" y="415"/>
                </a:lnTo>
                <a:lnTo>
                  <a:pt x="207" y="415"/>
                </a:lnTo>
                <a:lnTo>
                  <a:pt x="173" y="376"/>
                </a:lnTo>
                <a:lnTo>
                  <a:pt x="173" y="338"/>
                </a:lnTo>
                <a:lnTo>
                  <a:pt x="138" y="264"/>
                </a:lnTo>
                <a:lnTo>
                  <a:pt x="173" y="226"/>
                </a:lnTo>
                <a:lnTo>
                  <a:pt x="207" y="188"/>
                </a:lnTo>
                <a:lnTo>
                  <a:pt x="207" y="150"/>
                </a:lnTo>
                <a:lnTo>
                  <a:pt x="242" y="113"/>
                </a:lnTo>
                <a:lnTo>
                  <a:pt x="207" y="75"/>
                </a:lnTo>
                <a:lnTo>
                  <a:pt x="207" y="37"/>
                </a:lnTo>
                <a:lnTo>
                  <a:pt x="207" y="0"/>
                </a:lnTo>
                <a:lnTo>
                  <a:pt x="173" y="37"/>
                </a:lnTo>
                <a:lnTo>
                  <a:pt x="103" y="0"/>
                </a:lnTo>
                <a:lnTo>
                  <a:pt x="70" y="37"/>
                </a:lnTo>
                <a:lnTo>
                  <a:pt x="70" y="75"/>
                </a:lnTo>
              </a:path>
            </a:pathLst>
          </a:custGeom>
          <a:noFill/>
          <a:ln w="3600">
            <a:solidFill>
              <a:srgbClr val="000000"/>
            </a:solidFill>
            <a:round/>
            <a:headEnd/>
            <a:tailEnd/>
          </a:ln>
          <a:effectLst/>
        </p:spPr>
        <p:txBody>
          <a:bodyPr/>
          <a:lstStyle/>
          <a:p>
            <a:endParaRPr lang="es-ES_tradnl" sz="1633"/>
          </a:p>
        </p:txBody>
      </p:sp>
      <p:sp>
        <p:nvSpPr>
          <p:cNvPr id="11622" name="Freeform 358"/>
          <p:cNvSpPr>
            <a:spLocks noChangeArrowheads="1"/>
          </p:cNvSpPr>
          <p:nvPr/>
        </p:nvSpPr>
        <p:spPr bwMode="auto">
          <a:xfrm>
            <a:off x="6382590" y="4560962"/>
            <a:ext cx="293791" cy="468049"/>
          </a:xfrm>
          <a:custGeom>
            <a:avLst/>
            <a:gdLst/>
            <a:ahLst/>
            <a:cxnLst>
              <a:cxn ang="0">
                <a:pos x="413" y="715"/>
              </a:cxn>
              <a:cxn ang="0">
                <a:pos x="413" y="790"/>
              </a:cxn>
              <a:cxn ang="0">
                <a:pos x="379" y="865"/>
              </a:cxn>
              <a:cxn ang="0">
                <a:pos x="309" y="941"/>
              </a:cxn>
              <a:cxn ang="0">
                <a:pos x="69" y="1205"/>
              </a:cxn>
              <a:cxn ang="0">
                <a:pos x="0" y="1319"/>
              </a:cxn>
              <a:cxn ang="0">
                <a:pos x="104" y="1355"/>
              </a:cxn>
              <a:cxn ang="0">
                <a:pos x="172" y="1430"/>
              </a:cxn>
              <a:cxn ang="0">
                <a:pos x="275" y="1355"/>
              </a:cxn>
              <a:cxn ang="0">
                <a:pos x="413" y="1091"/>
              </a:cxn>
              <a:cxn ang="0">
                <a:pos x="449" y="1016"/>
              </a:cxn>
              <a:cxn ang="0">
                <a:pos x="517" y="1016"/>
              </a:cxn>
              <a:cxn ang="0">
                <a:pos x="482" y="941"/>
              </a:cxn>
              <a:cxn ang="0">
                <a:pos x="551" y="753"/>
              </a:cxn>
              <a:cxn ang="0">
                <a:pos x="517" y="715"/>
              </a:cxn>
              <a:cxn ang="0">
                <a:pos x="482" y="753"/>
              </a:cxn>
              <a:cxn ang="0">
                <a:pos x="449" y="715"/>
              </a:cxn>
              <a:cxn ang="0">
                <a:pos x="482" y="0"/>
              </a:cxn>
              <a:cxn ang="0">
                <a:pos x="449" y="75"/>
              </a:cxn>
              <a:cxn ang="0">
                <a:pos x="482" y="150"/>
              </a:cxn>
              <a:cxn ang="0">
                <a:pos x="586" y="301"/>
              </a:cxn>
              <a:cxn ang="0">
                <a:pos x="551" y="451"/>
              </a:cxn>
              <a:cxn ang="0">
                <a:pos x="517" y="565"/>
              </a:cxn>
              <a:cxn ang="0">
                <a:pos x="620" y="601"/>
              </a:cxn>
              <a:cxn ang="0">
                <a:pos x="620" y="715"/>
              </a:cxn>
              <a:cxn ang="0">
                <a:pos x="655" y="790"/>
              </a:cxn>
              <a:cxn ang="0">
                <a:pos x="689" y="753"/>
              </a:cxn>
              <a:cxn ang="0">
                <a:pos x="724" y="640"/>
              </a:cxn>
              <a:cxn ang="0">
                <a:pos x="758" y="526"/>
              </a:cxn>
              <a:cxn ang="0">
                <a:pos x="793" y="490"/>
              </a:cxn>
              <a:cxn ang="0">
                <a:pos x="828" y="526"/>
              </a:cxn>
              <a:cxn ang="0">
                <a:pos x="861" y="451"/>
              </a:cxn>
              <a:cxn ang="0">
                <a:pos x="897" y="338"/>
              </a:cxn>
              <a:cxn ang="0">
                <a:pos x="793" y="376"/>
              </a:cxn>
              <a:cxn ang="0">
                <a:pos x="724" y="376"/>
              </a:cxn>
              <a:cxn ang="0">
                <a:pos x="724" y="264"/>
              </a:cxn>
              <a:cxn ang="0">
                <a:pos x="689" y="226"/>
              </a:cxn>
              <a:cxn ang="0">
                <a:pos x="655" y="301"/>
              </a:cxn>
              <a:cxn ang="0">
                <a:pos x="620" y="264"/>
              </a:cxn>
              <a:cxn ang="0">
                <a:pos x="586" y="114"/>
              </a:cxn>
              <a:cxn ang="0">
                <a:pos x="517" y="0"/>
              </a:cxn>
            </a:cxnLst>
            <a:rect l="0" t="0" r="r" b="b"/>
            <a:pathLst>
              <a:path w="898" h="1431">
                <a:moveTo>
                  <a:pt x="449" y="715"/>
                </a:moveTo>
                <a:lnTo>
                  <a:pt x="413" y="715"/>
                </a:lnTo>
                <a:lnTo>
                  <a:pt x="413" y="753"/>
                </a:lnTo>
                <a:lnTo>
                  <a:pt x="413" y="790"/>
                </a:lnTo>
                <a:lnTo>
                  <a:pt x="379" y="829"/>
                </a:lnTo>
                <a:lnTo>
                  <a:pt x="379" y="865"/>
                </a:lnTo>
                <a:lnTo>
                  <a:pt x="345" y="904"/>
                </a:lnTo>
                <a:lnTo>
                  <a:pt x="309" y="941"/>
                </a:lnTo>
                <a:lnTo>
                  <a:pt x="206" y="1016"/>
                </a:lnTo>
                <a:lnTo>
                  <a:pt x="69" y="1205"/>
                </a:lnTo>
                <a:lnTo>
                  <a:pt x="33" y="1242"/>
                </a:lnTo>
                <a:lnTo>
                  <a:pt x="0" y="1319"/>
                </a:lnTo>
                <a:lnTo>
                  <a:pt x="33" y="1319"/>
                </a:lnTo>
                <a:lnTo>
                  <a:pt x="104" y="1355"/>
                </a:lnTo>
                <a:lnTo>
                  <a:pt x="138" y="1393"/>
                </a:lnTo>
                <a:lnTo>
                  <a:pt x="172" y="1430"/>
                </a:lnTo>
                <a:lnTo>
                  <a:pt x="242" y="1393"/>
                </a:lnTo>
                <a:lnTo>
                  <a:pt x="275" y="1355"/>
                </a:lnTo>
                <a:lnTo>
                  <a:pt x="345" y="1205"/>
                </a:lnTo>
                <a:lnTo>
                  <a:pt x="413" y="1091"/>
                </a:lnTo>
                <a:lnTo>
                  <a:pt x="413" y="1054"/>
                </a:lnTo>
                <a:lnTo>
                  <a:pt x="449" y="1016"/>
                </a:lnTo>
                <a:lnTo>
                  <a:pt x="482" y="1016"/>
                </a:lnTo>
                <a:lnTo>
                  <a:pt x="517" y="1016"/>
                </a:lnTo>
                <a:lnTo>
                  <a:pt x="482" y="979"/>
                </a:lnTo>
                <a:lnTo>
                  <a:pt x="482" y="941"/>
                </a:lnTo>
                <a:lnTo>
                  <a:pt x="551" y="865"/>
                </a:lnTo>
                <a:lnTo>
                  <a:pt x="551" y="753"/>
                </a:lnTo>
                <a:lnTo>
                  <a:pt x="551" y="715"/>
                </a:lnTo>
                <a:lnTo>
                  <a:pt x="517" y="715"/>
                </a:lnTo>
                <a:lnTo>
                  <a:pt x="517" y="753"/>
                </a:lnTo>
                <a:lnTo>
                  <a:pt x="482" y="753"/>
                </a:lnTo>
                <a:lnTo>
                  <a:pt x="449" y="753"/>
                </a:lnTo>
                <a:lnTo>
                  <a:pt x="449" y="715"/>
                </a:lnTo>
                <a:close/>
                <a:moveTo>
                  <a:pt x="517" y="0"/>
                </a:moveTo>
                <a:lnTo>
                  <a:pt x="482" y="0"/>
                </a:lnTo>
                <a:lnTo>
                  <a:pt x="482" y="38"/>
                </a:lnTo>
                <a:lnTo>
                  <a:pt x="449" y="75"/>
                </a:lnTo>
                <a:lnTo>
                  <a:pt x="482" y="114"/>
                </a:lnTo>
                <a:lnTo>
                  <a:pt x="482" y="150"/>
                </a:lnTo>
                <a:lnTo>
                  <a:pt x="551" y="226"/>
                </a:lnTo>
                <a:lnTo>
                  <a:pt x="586" y="301"/>
                </a:lnTo>
                <a:lnTo>
                  <a:pt x="586" y="376"/>
                </a:lnTo>
                <a:lnTo>
                  <a:pt x="551" y="451"/>
                </a:lnTo>
                <a:lnTo>
                  <a:pt x="551" y="490"/>
                </a:lnTo>
                <a:lnTo>
                  <a:pt x="517" y="565"/>
                </a:lnTo>
                <a:lnTo>
                  <a:pt x="551" y="601"/>
                </a:lnTo>
                <a:lnTo>
                  <a:pt x="620" y="601"/>
                </a:lnTo>
                <a:lnTo>
                  <a:pt x="620" y="679"/>
                </a:lnTo>
                <a:lnTo>
                  <a:pt x="620" y="715"/>
                </a:lnTo>
                <a:lnTo>
                  <a:pt x="620" y="753"/>
                </a:lnTo>
                <a:lnTo>
                  <a:pt x="655" y="790"/>
                </a:lnTo>
                <a:lnTo>
                  <a:pt x="655" y="753"/>
                </a:lnTo>
                <a:lnTo>
                  <a:pt x="689" y="753"/>
                </a:lnTo>
                <a:lnTo>
                  <a:pt x="724" y="679"/>
                </a:lnTo>
                <a:lnTo>
                  <a:pt x="724" y="640"/>
                </a:lnTo>
                <a:lnTo>
                  <a:pt x="758" y="565"/>
                </a:lnTo>
                <a:lnTo>
                  <a:pt x="758" y="526"/>
                </a:lnTo>
                <a:lnTo>
                  <a:pt x="758" y="490"/>
                </a:lnTo>
                <a:lnTo>
                  <a:pt x="793" y="490"/>
                </a:lnTo>
                <a:lnTo>
                  <a:pt x="828" y="490"/>
                </a:lnTo>
                <a:lnTo>
                  <a:pt x="828" y="526"/>
                </a:lnTo>
                <a:lnTo>
                  <a:pt x="861" y="490"/>
                </a:lnTo>
                <a:lnTo>
                  <a:pt x="861" y="451"/>
                </a:lnTo>
                <a:lnTo>
                  <a:pt x="897" y="415"/>
                </a:lnTo>
                <a:lnTo>
                  <a:pt x="897" y="338"/>
                </a:lnTo>
                <a:lnTo>
                  <a:pt x="861" y="376"/>
                </a:lnTo>
                <a:lnTo>
                  <a:pt x="793" y="376"/>
                </a:lnTo>
                <a:lnTo>
                  <a:pt x="758" y="415"/>
                </a:lnTo>
                <a:lnTo>
                  <a:pt x="724" y="376"/>
                </a:lnTo>
                <a:lnTo>
                  <a:pt x="724" y="338"/>
                </a:lnTo>
                <a:lnTo>
                  <a:pt x="724" y="264"/>
                </a:lnTo>
                <a:lnTo>
                  <a:pt x="689" y="264"/>
                </a:lnTo>
                <a:lnTo>
                  <a:pt x="689" y="226"/>
                </a:lnTo>
                <a:lnTo>
                  <a:pt x="655" y="264"/>
                </a:lnTo>
                <a:lnTo>
                  <a:pt x="655" y="301"/>
                </a:lnTo>
                <a:lnTo>
                  <a:pt x="655" y="264"/>
                </a:lnTo>
                <a:lnTo>
                  <a:pt x="620" y="264"/>
                </a:lnTo>
                <a:lnTo>
                  <a:pt x="620" y="188"/>
                </a:lnTo>
                <a:lnTo>
                  <a:pt x="586" y="114"/>
                </a:lnTo>
                <a:lnTo>
                  <a:pt x="517" y="38"/>
                </a:lnTo>
                <a:lnTo>
                  <a:pt x="517" y="0"/>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3" name="Freeform 359"/>
          <p:cNvSpPr>
            <a:spLocks noChangeArrowheads="1"/>
          </p:cNvSpPr>
          <p:nvPr/>
        </p:nvSpPr>
        <p:spPr bwMode="auto">
          <a:xfrm>
            <a:off x="6382588" y="4794264"/>
            <a:ext cx="180019" cy="233304"/>
          </a:xfrm>
          <a:custGeom>
            <a:avLst/>
            <a:gdLst/>
            <a:ahLst/>
            <a:cxnLst>
              <a:cxn ang="0">
                <a:pos x="449" y="0"/>
              </a:cxn>
              <a:cxn ang="0">
                <a:pos x="413" y="0"/>
              </a:cxn>
              <a:cxn ang="0">
                <a:pos x="413" y="38"/>
              </a:cxn>
              <a:cxn ang="0">
                <a:pos x="413" y="75"/>
              </a:cxn>
              <a:cxn ang="0">
                <a:pos x="379" y="114"/>
              </a:cxn>
              <a:cxn ang="0">
                <a:pos x="379" y="150"/>
              </a:cxn>
              <a:cxn ang="0">
                <a:pos x="345" y="188"/>
              </a:cxn>
              <a:cxn ang="0">
                <a:pos x="309" y="226"/>
              </a:cxn>
              <a:cxn ang="0">
                <a:pos x="206" y="301"/>
              </a:cxn>
              <a:cxn ang="0">
                <a:pos x="69" y="490"/>
              </a:cxn>
              <a:cxn ang="0">
                <a:pos x="33" y="527"/>
              </a:cxn>
              <a:cxn ang="0">
                <a:pos x="0" y="602"/>
              </a:cxn>
              <a:cxn ang="0">
                <a:pos x="33" y="602"/>
              </a:cxn>
              <a:cxn ang="0">
                <a:pos x="104" y="640"/>
              </a:cxn>
              <a:cxn ang="0">
                <a:pos x="138" y="678"/>
              </a:cxn>
              <a:cxn ang="0">
                <a:pos x="172" y="715"/>
              </a:cxn>
              <a:cxn ang="0">
                <a:pos x="242" y="678"/>
              </a:cxn>
              <a:cxn ang="0">
                <a:pos x="275" y="640"/>
              </a:cxn>
              <a:cxn ang="0">
                <a:pos x="345" y="490"/>
              </a:cxn>
              <a:cxn ang="0">
                <a:pos x="413" y="376"/>
              </a:cxn>
              <a:cxn ang="0">
                <a:pos x="413" y="338"/>
              </a:cxn>
              <a:cxn ang="0">
                <a:pos x="449" y="301"/>
              </a:cxn>
              <a:cxn ang="0">
                <a:pos x="482" y="301"/>
              </a:cxn>
              <a:cxn ang="0">
                <a:pos x="517" y="301"/>
              </a:cxn>
              <a:cxn ang="0">
                <a:pos x="482" y="264"/>
              </a:cxn>
              <a:cxn ang="0">
                <a:pos x="482" y="226"/>
              </a:cxn>
              <a:cxn ang="0">
                <a:pos x="551" y="150"/>
              </a:cxn>
              <a:cxn ang="0">
                <a:pos x="551" y="38"/>
              </a:cxn>
              <a:cxn ang="0">
                <a:pos x="551" y="0"/>
              </a:cxn>
              <a:cxn ang="0">
                <a:pos x="517" y="0"/>
              </a:cxn>
              <a:cxn ang="0">
                <a:pos x="517" y="38"/>
              </a:cxn>
              <a:cxn ang="0">
                <a:pos x="482" y="38"/>
              </a:cxn>
              <a:cxn ang="0">
                <a:pos x="449" y="38"/>
              </a:cxn>
              <a:cxn ang="0">
                <a:pos x="449" y="0"/>
              </a:cxn>
            </a:cxnLst>
            <a:rect l="0" t="0" r="r" b="b"/>
            <a:pathLst>
              <a:path w="552" h="716">
                <a:moveTo>
                  <a:pt x="449" y="0"/>
                </a:moveTo>
                <a:lnTo>
                  <a:pt x="413" y="0"/>
                </a:lnTo>
                <a:lnTo>
                  <a:pt x="413" y="38"/>
                </a:lnTo>
                <a:lnTo>
                  <a:pt x="413" y="75"/>
                </a:lnTo>
                <a:lnTo>
                  <a:pt x="379" y="114"/>
                </a:lnTo>
                <a:lnTo>
                  <a:pt x="379" y="150"/>
                </a:lnTo>
                <a:lnTo>
                  <a:pt x="345" y="188"/>
                </a:lnTo>
                <a:lnTo>
                  <a:pt x="309" y="226"/>
                </a:lnTo>
                <a:lnTo>
                  <a:pt x="206" y="301"/>
                </a:lnTo>
                <a:lnTo>
                  <a:pt x="69" y="490"/>
                </a:lnTo>
                <a:lnTo>
                  <a:pt x="33" y="527"/>
                </a:lnTo>
                <a:lnTo>
                  <a:pt x="0" y="602"/>
                </a:lnTo>
                <a:lnTo>
                  <a:pt x="33" y="602"/>
                </a:lnTo>
                <a:lnTo>
                  <a:pt x="104" y="640"/>
                </a:lnTo>
                <a:lnTo>
                  <a:pt x="138" y="678"/>
                </a:lnTo>
                <a:lnTo>
                  <a:pt x="172" y="715"/>
                </a:lnTo>
                <a:lnTo>
                  <a:pt x="242" y="678"/>
                </a:lnTo>
                <a:lnTo>
                  <a:pt x="275" y="640"/>
                </a:lnTo>
                <a:lnTo>
                  <a:pt x="345" y="490"/>
                </a:lnTo>
                <a:lnTo>
                  <a:pt x="413" y="376"/>
                </a:lnTo>
                <a:lnTo>
                  <a:pt x="413" y="338"/>
                </a:lnTo>
                <a:lnTo>
                  <a:pt x="449" y="301"/>
                </a:lnTo>
                <a:lnTo>
                  <a:pt x="482" y="301"/>
                </a:lnTo>
                <a:lnTo>
                  <a:pt x="517" y="301"/>
                </a:lnTo>
                <a:lnTo>
                  <a:pt x="482" y="264"/>
                </a:lnTo>
                <a:lnTo>
                  <a:pt x="482" y="226"/>
                </a:lnTo>
                <a:lnTo>
                  <a:pt x="551" y="150"/>
                </a:lnTo>
                <a:lnTo>
                  <a:pt x="551" y="38"/>
                </a:lnTo>
                <a:lnTo>
                  <a:pt x="551" y="0"/>
                </a:lnTo>
                <a:lnTo>
                  <a:pt x="517" y="0"/>
                </a:lnTo>
                <a:lnTo>
                  <a:pt x="517" y="38"/>
                </a:lnTo>
                <a:lnTo>
                  <a:pt x="482" y="38"/>
                </a:lnTo>
                <a:lnTo>
                  <a:pt x="449" y="38"/>
                </a:lnTo>
                <a:lnTo>
                  <a:pt x="449" y="0"/>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624" name="Freeform 360"/>
          <p:cNvSpPr>
            <a:spLocks noChangeArrowheads="1"/>
          </p:cNvSpPr>
          <p:nvPr/>
        </p:nvSpPr>
        <p:spPr bwMode="auto">
          <a:xfrm>
            <a:off x="6529486" y="4560962"/>
            <a:ext cx="146895" cy="257787"/>
          </a:xfrm>
          <a:custGeom>
            <a:avLst/>
            <a:gdLst/>
            <a:ahLst/>
            <a:cxnLst>
              <a:cxn ang="0">
                <a:pos x="69" y="0"/>
              </a:cxn>
              <a:cxn ang="0">
                <a:pos x="33" y="0"/>
              </a:cxn>
              <a:cxn ang="0">
                <a:pos x="33" y="38"/>
              </a:cxn>
              <a:cxn ang="0">
                <a:pos x="0" y="75"/>
              </a:cxn>
              <a:cxn ang="0">
                <a:pos x="33" y="114"/>
              </a:cxn>
              <a:cxn ang="0">
                <a:pos x="33" y="150"/>
              </a:cxn>
              <a:cxn ang="0">
                <a:pos x="103" y="226"/>
              </a:cxn>
              <a:cxn ang="0">
                <a:pos x="138" y="301"/>
              </a:cxn>
              <a:cxn ang="0">
                <a:pos x="138" y="376"/>
              </a:cxn>
              <a:cxn ang="0">
                <a:pos x="103" y="451"/>
              </a:cxn>
              <a:cxn ang="0">
                <a:pos x="103" y="490"/>
              </a:cxn>
              <a:cxn ang="0">
                <a:pos x="69" y="565"/>
              </a:cxn>
              <a:cxn ang="0">
                <a:pos x="103" y="601"/>
              </a:cxn>
              <a:cxn ang="0">
                <a:pos x="171" y="601"/>
              </a:cxn>
              <a:cxn ang="0">
                <a:pos x="171" y="679"/>
              </a:cxn>
              <a:cxn ang="0">
                <a:pos x="171" y="715"/>
              </a:cxn>
              <a:cxn ang="0">
                <a:pos x="171" y="753"/>
              </a:cxn>
              <a:cxn ang="0">
                <a:pos x="207" y="790"/>
              </a:cxn>
              <a:cxn ang="0">
                <a:pos x="207" y="753"/>
              </a:cxn>
              <a:cxn ang="0">
                <a:pos x="242" y="753"/>
              </a:cxn>
              <a:cxn ang="0">
                <a:pos x="275" y="679"/>
              </a:cxn>
              <a:cxn ang="0">
                <a:pos x="275" y="640"/>
              </a:cxn>
              <a:cxn ang="0">
                <a:pos x="309" y="565"/>
              </a:cxn>
              <a:cxn ang="0">
                <a:pos x="309" y="526"/>
              </a:cxn>
              <a:cxn ang="0">
                <a:pos x="309" y="490"/>
              </a:cxn>
              <a:cxn ang="0">
                <a:pos x="345" y="490"/>
              </a:cxn>
              <a:cxn ang="0">
                <a:pos x="379" y="490"/>
              </a:cxn>
              <a:cxn ang="0">
                <a:pos x="379" y="526"/>
              </a:cxn>
              <a:cxn ang="0">
                <a:pos x="413" y="490"/>
              </a:cxn>
              <a:cxn ang="0">
                <a:pos x="413" y="451"/>
              </a:cxn>
              <a:cxn ang="0">
                <a:pos x="449" y="415"/>
              </a:cxn>
              <a:cxn ang="0">
                <a:pos x="449" y="338"/>
              </a:cxn>
              <a:cxn ang="0">
                <a:pos x="413" y="376"/>
              </a:cxn>
              <a:cxn ang="0">
                <a:pos x="345" y="376"/>
              </a:cxn>
              <a:cxn ang="0">
                <a:pos x="309" y="415"/>
              </a:cxn>
              <a:cxn ang="0">
                <a:pos x="275" y="376"/>
              </a:cxn>
              <a:cxn ang="0">
                <a:pos x="275" y="338"/>
              </a:cxn>
              <a:cxn ang="0">
                <a:pos x="275" y="264"/>
              </a:cxn>
              <a:cxn ang="0">
                <a:pos x="242" y="264"/>
              </a:cxn>
              <a:cxn ang="0">
                <a:pos x="242" y="226"/>
              </a:cxn>
              <a:cxn ang="0">
                <a:pos x="207" y="264"/>
              </a:cxn>
              <a:cxn ang="0">
                <a:pos x="207" y="301"/>
              </a:cxn>
              <a:cxn ang="0">
                <a:pos x="207" y="264"/>
              </a:cxn>
              <a:cxn ang="0">
                <a:pos x="171" y="264"/>
              </a:cxn>
              <a:cxn ang="0">
                <a:pos x="171" y="188"/>
              </a:cxn>
              <a:cxn ang="0">
                <a:pos x="138" y="114"/>
              </a:cxn>
              <a:cxn ang="0">
                <a:pos x="69" y="38"/>
              </a:cxn>
              <a:cxn ang="0">
                <a:pos x="69" y="0"/>
              </a:cxn>
            </a:cxnLst>
            <a:rect l="0" t="0" r="r" b="b"/>
            <a:pathLst>
              <a:path w="450" h="791">
                <a:moveTo>
                  <a:pt x="69" y="0"/>
                </a:moveTo>
                <a:lnTo>
                  <a:pt x="33" y="0"/>
                </a:lnTo>
                <a:lnTo>
                  <a:pt x="33" y="38"/>
                </a:lnTo>
                <a:lnTo>
                  <a:pt x="0" y="75"/>
                </a:lnTo>
                <a:lnTo>
                  <a:pt x="33" y="114"/>
                </a:lnTo>
                <a:lnTo>
                  <a:pt x="33" y="150"/>
                </a:lnTo>
                <a:lnTo>
                  <a:pt x="103" y="226"/>
                </a:lnTo>
                <a:lnTo>
                  <a:pt x="138" y="301"/>
                </a:lnTo>
                <a:lnTo>
                  <a:pt x="138" y="376"/>
                </a:lnTo>
                <a:lnTo>
                  <a:pt x="103" y="451"/>
                </a:lnTo>
                <a:lnTo>
                  <a:pt x="103" y="490"/>
                </a:lnTo>
                <a:lnTo>
                  <a:pt x="69" y="565"/>
                </a:lnTo>
                <a:lnTo>
                  <a:pt x="103" y="601"/>
                </a:lnTo>
                <a:lnTo>
                  <a:pt x="171" y="601"/>
                </a:lnTo>
                <a:lnTo>
                  <a:pt x="171" y="679"/>
                </a:lnTo>
                <a:lnTo>
                  <a:pt x="171" y="715"/>
                </a:lnTo>
                <a:lnTo>
                  <a:pt x="171" y="753"/>
                </a:lnTo>
                <a:lnTo>
                  <a:pt x="207" y="790"/>
                </a:lnTo>
                <a:lnTo>
                  <a:pt x="207" y="753"/>
                </a:lnTo>
                <a:lnTo>
                  <a:pt x="242" y="753"/>
                </a:lnTo>
                <a:lnTo>
                  <a:pt x="275" y="679"/>
                </a:lnTo>
                <a:lnTo>
                  <a:pt x="275" y="640"/>
                </a:lnTo>
                <a:lnTo>
                  <a:pt x="309" y="565"/>
                </a:lnTo>
                <a:lnTo>
                  <a:pt x="309" y="526"/>
                </a:lnTo>
                <a:lnTo>
                  <a:pt x="309" y="490"/>
                </a:lnTo>
                <a:lnTo>
                  <a:pt x="345" y="490"/>
                </a:lnTo>
                <a:lnTo>
                  <a:pt x="379" y="490"/>
                </a:lnTo>
                <a:lnTo>
                  <a:pt x="379" y="526"/>
                </a:lnTo>
                <a:lnTo>
                  <a:pt x="413" y="490"/>
                </a:lnTo>
                <a:lnTo>
                  <a:pt x="413" y="451"/>
                </a:lnTo>
                <a:lnTo>
                  <a:pt x="449" y="415"/>
                </a:lnTo>
                <a:lnTo>
                  <a:pt x="449" y="338"/>
                </a:lnTo>
                <a:lnTo>
                  <a:pt x="413" y="376"/>
                </a:lnTo>
                <a:lnTo>
                  <a:pt x="345" y="376"/>
                </a:lnTo>
                <a:lnTo>
                  <a:pt x="309" y="415"/>
                </a:lnTo>
                <a:lnTo>
                  <a:pt x="275" y="376"/>
                </a:lnTo>
                <a:lnTo>
                  <a:pt x="275" y="338"/>
                </a:lnTo>
                <a:lnTo>
                  <a:pt x="275" y="264"/>
                </a:lnTo>
                <a:lnTo>
                  <a:pt x="242" y="264"/>
                </a:lnTo>
                <a:lnTo>
                  <a:pt x="242" y="226"/>
                </a:lnTo>
                <a:lnTo>
                  <a:pt x="207" y="264"/>
                </a:lnTo>
                <a:lnTo>
                  <a:pt x="207" y="301"/>
                </a:lnTo>
                <a:lnTo>
                  <a:pt x="207" y="264"/>
                </a:lnTo>
                <a:lnTo>
                  <a:pt x="171" y="264"/>
                </a:lnTo>
                <a:lnTo>
                  <a:pt x="171" y="188"/>
                </a:lnTo>
                <a:lnTo>
                  <a:pt x="138" y="114"/>
                </a:lnTo>
                <a:lnTo>
                  <a:pt x="69" y="38"/>
                </a:lnTo>
                <a:lnTo>
                  <a:pt x="69" y="0"/>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625" name="Freeform 361"/>
          <p:cNvSpPr>
            <a:spLocks noChangeArrowheads="1"/>
          </p:cNvSpPr>
          <p:nvPr/>
        </p:nvSpPr>
        <p:spPr bwMode="auto">
          <a:xfrm>
            <a:off x="5087896" y="3797679"/>
            <a:ext cx="969221" cy="1107477"/>
          </a:xfrm>
          <a:custGeom>
            <a:avLst/>
            <a:gdLst/>
            <a:ahLst/>
            <a:cxnLst>
              <a:cxn ang="0">
                <a:pos x="2345" y="3238"/>
              </a:cxn>
              <a:cxn ang="0">
                <a:pos x="2448" y="3389"/>
              </a:cxn>
              <a:cxn ang="0">
                <a:pos x="2517" y="3275"/>
              </a:cxn>
              <a:cxn ang="0">
                <a:pos x="2587" y="3049"/>
              </a:cxn>
              <a:cxn ang="0">
                <a:pos x="2897" y="1430"/>
              </a:cxn>
              <a:cxn ang="0">
                <a:pos x="2967" y="1770"/>
              </a:cxn>
              <a:cxn ang="0">
                <a:pos x="2827" y="2184"/>
              </a:cxn>
              <a:cxn ang="0">
                <a:pos x="2724" y="2485"/>
              </a:cxn>
              <a:cxn ang="0">
                <a:pos x="2620" y="2710"/>
              </a:cxn>
              <a:cxn ang="0">
                <a:pos x="2448" y="2899"/>
              </a:cxn>
              <a:cxn ang="0">
                <a:pos x="2345" y="2785"/>
              </a:cxn>
              <a:cxn ang="0">
                <a:pos x="2208" y="2860"/>
              </a:cxn>
              <a:cxn ang="0">
                <a:pos x="2001" y="2785"/>
              </a:cxn>
              <a:cxn ang="0">
                <a:pos x="1896" y="2635"/>
              </a:cxn>
              <a:cxn ang="0">
                <a:pos x="1863" y="2560"/>
              </a:cxn>
              <a:cxn ang="0">
                <a:pos x="1828" y="2410"/>
              </a:cxn>
              <a:cxn ang="0">
                <a:pos x="1725" y="2522"/>
              </a:cxn>
              <a:cxn ang="0">
                <a:pos x="1793" y="2297"/>
              </a:cxn>
              <a:cxn ang="0">
                <a:pos x="1759" y="2297"/>
              </a:cxn>
              <a:cxn ang="0">
                <a:pos x="1655" y="2448"/>
              </a:cxn>
              <a:cxn ang="0">
                <a:pos x="1516" y="2297"/>
              </a:cxn>
              <a:cxn ang="0">
                <a:pos x="1310" y="2146"/>
              </a:cxn>
              <a:cxn ang="0">
                <a:pos x="1138" y="2108"/>
              </a:cxn>
              <a:cxn ang="0">
                <a:pos x="828" y="2221"/>
              </a:cxn>
              <a:cxn ang="0">
                <a:pos x="552" y="2372"/>
              </a:cxn>
              <a:cxn ang="0">
                <a:pos x="309" y="2485"/>
              </a:cxn>
              <a:cxn ang="0">
                <a:pos x="69" y="2372"/>
              </a:cxn>
              <a:cxn ang="0">
                <a:pos x="138" y="2221"/>
              </a:cxn>
              <a:cxn ang="0">
                <a:pos x="104" y="1807"/>
              </a:cxn>
              <a:cxn ang="0">
                <a:pos x="34" y="1505"/>
              </a:cxn>
              <a:cxn ang="0">
                <a:pos x="34" y="1054"/>
              </a:cxn>
              <a:cxn ang="0">
                <a:pos x="207" y="942"/>
              </a:cxn>
              <a:cxn ang="0">
                <a:pos x="552" y="753"/>
              </a:cxn>
              <a:cxn ang="0">
                <a:pos x="621" y="528"/>
              </a:cxn>
              <a:cxn ang="0">
                <a:pos x="724" y="528"/>
              </a:cxn>
              <a:cxn ang="0">
                <a:pos x="828" y="377"/>
              </a:cxn>
              <a:cxn ang="0">
                <a:pos x="965" y="301"/>
              </a:cxn>
              <a:cxn ang="0">
                <a:pos x="1104" y="377"/>
              </a:cxn>
              <a:cxn ang="0">
                <a:pos x="1172" y="264"/>
              </a:cxn>
              <a:cxn ang="0">
                <a:pos x="1379" y="150"/>
              </a:cxn>
              <a:cxn ang="0">
                <a:pos x="1655" y="76"/>
              </a:cxn>
              <a:cxn ang="0">
                <a:pos x="1689" y="114"/>
              </a:cxn>
              <a:cxn ang="0">
                <a:pos x="1689" y="227"/>
              </a:cxn>
              <a:cxn ang="0">
                <a:pos x="1620" y="377"/>
              </a:cxn>
              <a:cxn ang="0">
                <a:pos x="1896" y="602"/>
              </a:cxn>
              <a:cxn ang="0">
                <a:pos x="2034" y="490"/>
              </a:cxn>
              <a:cxn ang="0">
                <a:pos x="2104" y="76"/>
              </a:cxn>
              <a:cxn ang="0">
                <a:pos x="2171" y="76"/>
              </a:cxn>
              <a:cxn ang="0">
                <a:pos x="2275" y="301"/>
              </a:cxn>
              <a:cxn ang="0">
                <a:pos x="2380" y="377"/>
              </a:cxn>
              <a:cxn ang="0">
                <a:pos x="2414" y="641"/>
              </a:cxn>
              <a:cxn ang="0">
                <a:pos x="2620" y="979"/>
              </a:cxn>
              <a:cxn ang="0">
                <a:pos x="2759" y="1130"/>
              </a:cxn>
              <a:cxn ang="0">
                <a:pos x="2863" y="1394"/>
              </a:cxn>
            </a:cxnLst>
            <a:rect l="0" t="0" r="r" b="b"/>
            <a:pathLst>
              <a:path w="2968" h="3390">
                <a:moveTo>
                  <a:pt x="2345" y="3049"/>
                </a:moveTo>
                <a:lnTo>
                  <a:pt x="2311" y="3049"/>
                </a:lnTo>
                <a:lnTo>
                  <a:pt x="2311" y="3125"/>
                </a:lnTo>
                <a:lnTo>
                  <a:pt x="2345" y="3200"/>
                </a:lnTo>
                <a:lnTo>
                  <a:pt x="2345" y="3238"/>
                </a:lnTo>
                <a:lnTo>
                  <a:pt x="2345" y="3275"/>
                </a:lnTo>
                <a:lnTo>
                  <a:pt x="2380" y="3314"/>
                </a:lnTo>
                <a:lnTo>
                  <a:pt x="2414" y="3350"/>
                </a:lnTo>
                <a:lnTo>
                  <a:pt x="2414" y="3389"/>
                </a:lnTo>
                <a:lnTo>
                  <a:pt x="2448" y="3389"/>
                </a:lnTo>
                <a:lnTo>
                  <a:pt x="2483" y="3389"/>
                </a:lnTo>
                <a:lnTo>
                  <a:pt x="2483" y="3350"/>
                </a:lnTo>
                <a:lnTo>
                  <a:pt x="2483" y="3314"/>
                </a:lnTo>
                <a:lnTo>
                  <a:pt x="2517" y="3350"/>
                </a:lnTo>
                <a:lnTo>
                  <a:pt x="2517" y="3275"/>
                </a:lnTo>
                <a:lnTo>
                  <a:pt x="2551" y="3238"/>
                </a:lnTo>
                <a:lnTo>
                  <a:pt x="2587" y="3238"/>
                </a:lnTo>
                <a:lnTo>
                  <a:pt x="2587" y="3163"/>
                </a:lnTo>
                <a:lnTo>
                  <a:pt x="2587" y="3125"/>
                </a:lnTo>
                <a:lnTo>
                  <a:pt x="2587" y="3049"/>
                </a:lnTo>
                <a:lnTo>
                  <a:pt x="2517" y="3087"/>
                </a:lnTo>
                <a:lnTo>
                  <a:pt x="2448" y="3087"/>
                </a:lnTo>
                <a:lnTo>
                  <a:pt x="2414" y="3087"/>
                </a:lnTo>
                <a:lnTo>
                  <a:pt x="2345" y="3049"/>
                </a:lnTo>
                <a:close/>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close/>
              </a:path>
            </a:pathLst>
          </a:custGeom>
          <a:solidFill>
            <a:schemeClr val="accent2">
              <a:lumMod val="50000"/>
            </a:schemeClr>
          </a:solidFill>
          <a:ln w="3600">
            <a:solidFill>
              <a:srgbClr val="000000"/>
            </a:solidFill>
            <a:round/>
            <a:headEnd/>
            <a:tailEnd/>
          </a:ln>
          <a:effectLst/>
        </p:spPr>
        <p:txBody>
          <a:bodyPr wrap="none" anchor="ctr"/>
          <a:lstStyle/>
          <a:p>
            <a:endParaRPr lang="es-ES_tradnl" sz="1633"/>
          </a:p>
        </p:txBody>
      </p:sp>
      <p:sp>
        <p:nvSpPr>
          <p:cNvPr id="11626" name="Freeform 362"/>
          <p:cNvSpPr>
            <a:spLocks noChangeArrowheads="1"/>
          </p:cNvSpPr>
          <p:nvPr/>
        </p:nvSpPr>
        <p:spPr bwMode="auto">
          <a:xfrm>
            <a:off x="5842536" y="4794265"/>
            <a:ext cx="90729" cy="110891"/>
          </a:xfrm>
          <a:custGeom>
            <a:avLst/>
            <a:gdLst/>
            <a:ahLst/>
            <a:cxnLst>
              <a:cxn ang="0">
                <a:pos x="33" y="0"/>
              </a:cxn>
              <a:cxn ang="0">
                <a:pos x="0" y="0"/>
              </a:cxn>
              <a:cxn ang="0">
                <a:pos x="0" y="75"/>
              </a:cxn>
              <a:cxn ang="0">
                <a:pos x="33" y="150"/>
              </a:cxn>
              <a:cxn ang="0">
                <a:pos x="33" y="188"/>
              </a:cxn>
              <a:cxn ang="0">
                <a:pos x="33" y="226"/>
              </a:cxn>
              <a:cxn ang="0">
                <a:pos x="69" y="264"/>
              </a:cxn>
              <a:cxn ang="0">
                <a:pos x="103" y="301"/>
              </a:cxn>
              <a:cxn ang="0">
                <a:pos x="103" y="338"/>
              </a:cxn>
              <a:cxn ang="0">
                <a:pos x="138" y="338"/>
              </a:cxn>
              <a:cxn ang="0">
                <a:pos x="171" y="338"/>
              </a:cxn>
              <a:cxn ang="0">
                <a:pos x="171" y="301"/>
              </a:cxn>
              <a:cxn ang="0">
                <a:pos x="171" y="264"/>
              </a:cxn>
              <a:cxn ang="0">
                <a:pos x="206" y="301"/>
              </a:cxn>
              <a:cxn ang="0">
                <a:pos x="206" y="226"/>
              </a:cxn>
              <a:cxn ang="0">
                <a:pos x="241" y="188"/>
              </a:cxn>
              <a:cxn ang="0">
                <a:pos x="275" y="188"/>
              </a:cxn>
              <a:cxn ang="0">
                <a:pos x="275" y="114"/>
              </a:cxn>
              <a:cxn ang="0">
                <a:pos x="275" y="75"/>
              </a:cxn>
              <a:cxn ang="0">
                <a:pos x="275" y="0"/>
              </a:cxn>
              <a:cxn ang="0">
                <a:pos x="206" y="38"/>
              </a:cxn>
              <a:cxn ang="0">
                <a:pos x="138" y="38"/>
              </a:cxn>
              <a:cxn ang="0">
                <a:pos x="103" y="38"/>
              </a:cxn>
              <a:cxn ang="0">
                <a:pos x="33" y="0"/>
              </a:cxn>
            </a:cxnLst>
            <a:rect l="0" t="0" r="r" b="b"/>
            <a:pathLst>
              <a:path w="276" h="339">
                <a:moveTo>
                  <a:pt x="33" y="0"/>
                </a:moveTo>
                <a:lnTo>
                  <a:pt x="0" y="0"/>
                </a:lnTo>
                <a:lnTo>
                  <a:pt x="0" y="75"/>
                </a:lnTo>
                <a:lnTo>
                  <a:pt x="33" y="150"/>
                </a:lnTo>
                <a:lnTo>
                  <a:pt x="33" y="188"/>
                </a:lnTo>
                <a:lnTo>
                  <a:pt x="33" y="226"/>
                </a:lnTo>
                <a:lnTo>
                  <a:pt x="69" y="264"/>
                </a:lnTo>
                <a:lnTo>
                  <a:pt x="103" y="301"/>
                </a:lnTo>
                <a:lnTo>
                  <a:pt x="103" y="338"/>
                </a:lnTo>
                <a:lnTo>
                  <a:pt x="138" y="338"/>
                </a:lnTo>
                <a:lnTo>
                  <a:pt x="171" y="338"/>
                </a:lnTo>
                <a:lnTo>
                  <a:pt x="171" y="301"/>
                </a:lnTo>
                <a:lnTo>
                  <a:pt x="171" y="264"/>
                </a:lnTo>
                <a:lnTo>
                  <a:pt x="206" y="301"/>
                </a:lnTo>
                <a:lnTo>
                  <a:pt x="206" y="226"/>
                </a:lnTo>
                <a:lnTo>
                  <a:pt x="241" y="188"/>
                </a:lnTo>
                <a:lnTo>
                  <a:pt x="275" y="188"/>
                </a:lnTo>
                <a:lnTo>
                  <a:pt x="275" y="114"/>
                </a:lnTo>
                <a:lnTo>
                  <a:pt x="275" y="75"/>
                </a:lnTo>
                <a:lnTo>
                  <a:pt x="275" y="0"/>
                </a:lnTo>
                <a:lnTo>
                  <a:pt x="206" y="38"/>
                </a:lnTo>
                <a:lnTo>
                  <a:pt x="138" y="38"/>
                </a:lnTo>
                <a:lnTo>
                  <a:pt x="103" y="38"/>
                </a:lnTo>
                <a:lnTo>
                  <a:pt x="33" y="0"/>
                </a:lnTo>
              </a:path>
            </a:pathLst>
          </a:custGeom>
          <a:noFill/>
          <a:ln w="3600">
            <a:solidFill>
              <a:srgbClr val="000000"/>
            </a:solidFill>
            <a:round/>
            <a:headEnd/>
            <a:tailEnd/>
          </a:ln>
          <a:effectLst/>
        </p:spPr>
        <p:txBody>
          <a:bodyPr/>
          <a:lstStyle/>
          <a:p>
            <a:endParaRPr lang="es-ES_tradnl" sz="1633"/>
          </a:p>
        </p:txBody>
      </p:sp>
      <p:sp>
        <p:nvSpPr>
          <p:cNvPr id="11627" name="Freeform 363"/>
          <p:cNvSpPr>
            <a:spLocks noChangeArrowheads="1"/>
          </p:cNvSpPr>
          <p:nvPr/>
        </p:nvSpPr>
        <p:spPr bwMode="auto">
          <a:xfrm>
            <a:off x="5087896" y="3799122"/>
            <a:ext cx="969221" cy="947619"/>
          </a:xfrm>
          <a:custGeom>
            <a:avLst/>
            <a:gdLst/>
            <a:ahLst/>
            <a:cxnLst>
              <a:cxn ang="0">
                <a:pos x="2967" y="1656"/>
              </a:cxn>
              <a:cxn ang="0">
                <a:pos x="2863" y="2108"/>
              </a:cxn>
              <a:cxn ang="0">
                <a:pos x="2793" y="2221"/>
              </a:cxn>
              <a:cxn ang="0">
                <a:pos x="2724" y="2485"/>
              </a:cxn>
              <a:cxn ang="0">
                <a:pos x="2656" y="2673"/>
              </a:cxn>
              <a:cxn ang="0">
                <a:pos x="2483" y="2824"/>
              </a:cxn>
              <a:cxn ang="0">
                <a:pos x="2380" y="2860"/>
              </a:cxn>
              <a:cxn ang="0">
                <a:pos x="2311" y="2824"/>
              </a:cxn>
              <a:cxn ang="0">
                <a:pos x="2208" y="2860"/>
              </a:cxn>
              <a:cxn ang="0">
                <a:pos x="2034" y="2785"/>
              </a:cxn>
              <a:cxn ang="0">
                <a:pos x="1931" y="2710"/>
              </a:cxn>
              <a:cxn ang="0">
                <a:pos x="1896" y="2560"/>
              </a:cxn>
              <a:cxn ang="0">
                <a:pos x="1828" y="2560"/>
              </a:cxn>
              <a:cxn ang="0">
                <a:pos x="1828" y="2410"/>
              </a:cxn>
              <a:cxn ang="0">
                <a:pos x="1759" y="2522"/>
              </a:cxn>
              <a:cxn ang="0">
                <a:pos x="1759" y="2372"/>
              </a:cxn>
              <a:cxn ang="0">
                <a:pos x="1793" y="2221"/>
              </a:cxn>
              <a:cxn ang="0">
                <a:pos x="1725" y="2334"/>
              </a:cxn>
              <a:cxn ang="0">
                <a:pos x="1655" y="2448"/>
              </a:cxn>
              <a:cxn ang="0">
                <a:pos x="1552" y="2334"/>
              </a:cxn>
              <a:cxn ang="0">
                <a:pos x="1449" y="2184"/>
              </a:cxn>
              <a:cxn ang="0">
                <a:pos x="1276" y="2108"/>
              </a:cxn>
              <a:cxn ang="0">
                <a:pos x="1034" y="2146"/>
              </a:cxn>
              <a:cxn ang="0">
                <a:pos x="828" y="2221"/>
              </a:cxn>
              <a:cxn ang="0">
                <a:pos x="724" y="2372"/>
              </a:cxn>
              <a:cxn ang="0">
                <a:pos x="379" y="2410"/>
              </a:cxn>
              <a:cxn ang="0">
                <a:pos x="207" y="2485"/>
              </a:cxn>
              <a:cxn ang="0">
                <a:pos x="69" y="2334"/>
              </a:cxn>
              <a:cxn ang="0">
                <a:pos x="138" y="2221"/>
              </a:cxn>
              <a:cxn ang="0">
                <a:pos x="69" y="1920"/>
              </a:cxn>
              <a:cxn ang="0">
                <a:pos x="0" y="1694"/>
              </a:cxn>
              <a:cxn ang="0">
                <a:pos x="0" y="1280"/>
              </a:cxn>
              <a:cxn ang="0">
                <a:pos x="69" y="1054"/>
              </a:cxn>
              <a:cxn ang="0">
                <a:pos x="207" y="942"/>
              </a:cxn>
              <a:cxn ang="0">
                <a:pos x="517" y="829"/>
              </a:cxn>
              <a:cxn ang="0">
                <a:pos x="586" y="602"/>
              </a:cxn>
              <a:cxn ang="0">
                <a:pos x="655" y="565"/>
              </a:cxn>
              <a:cxn ang="0">
                <a:pos x="759" y="528"/>
              </a:cxn>
              <a:cxn ang="0">
                <a:pos x="828" y="377"/>
              </a:cxn>
              <a:cxn ang="0">
                <a:pos x="930" y="338"/>
              </a:cxn>
              <a:cxn ang="0">
                <a:pos x="1069" y="377"/>
              </a:cxn>
              <a:cxn ang="0">
                <a:pos x="1138" y="338"/>
              </a:cxn>
              <a:cxn ang="0">
                <a:pos x="1208" y="227"/>
              </a:cxn>
              <a:cxn ang="0">
                <a:pos x="1379" y="150"/>
              </a:cxn>
              <a:cxn ang="0">
                <a:pos x="1620" y="114"/>
              </a:cxn>
              <a:cxn ang="0">
                <a:pos x="1689" y="188"/>
              </a:cxn>
              <a:cxn ang="0">
                <a:pos x="1759" y="150"/>
              </a:cxn>
              <a:cxn ang="0">
                <a:pos x="1655" y="227"/>
              </a:cxn>
              <a:cxn ang="0">
                <a:pos x="1620" y="377"/>
              </a:cxn>
              <a:cxn ang="0">
                <a:pos x="1863" y="565"/>
              </a:cxn>
              <a:cxn ang="0">
                <a:pos x="2034" y="565"/>
              </a:cxn>
              <a:cxn ang="0">
                <a:pos x="2068" y="301"/>
              </a:cxn>
              <a:cxn ang="0">
                <a:pos x="2104" y="38"/>
              </a:cxn>
              <a:cxn ang="0">
                <a:pos x="2171" y="76"/>
              </a:cxn>
              <a:cxn ang="0">
                <a:pos x="2241" y="301"/>
              </a:cxn>
              <a:cxn ang="0">
                <a:pos x="2345" y="301"/>
              </a:cxn>
              <a:cxn ang="0">
                <a:pos x="2380" y="528"/>
              </a:cxn>
              <a:cxn ang="0">
                <a:pos x="2448" y="753"/>
              </a:cxn>
              <a:cxn ang="0">
                <a:pos x="2620" y="979"/>
              </a:cxn>
              <a:cxn ang="0">
                <a:pos x="2724" y="1093"/>
              </a:cxn>
              <a:cxn ang="0">
                <a:pos x="2827" y="1280"/>
              </a:cxn>
            </a:cxnLst>
            <a:rect l="0" t="0" r="r" b="b"/>
            <a:pathLst>
              <a:path w="2968" h="2900">
                <a:moveTo>
                  <a:pt x="2897" y="1430"/>
                </a:moveTo>
                <a:lnTo>
                  <a:pt x="2931" y="1505"/>
                </a:lnTo>
                <a:lnTo>
                  <a:pt x="2931" y="1619"/>
                </a:lnTo>
                <a:lnTo>
                  <a:pt x="2967" y="1656"/>
                </a:lnTo>
                <a:lnTo>
                  <a:pt x="2967" y="1733"/>
                </a:lnTo>
                <a:lnTo>
                  <a:pt x="2967" y="1770"/>
                </a:lnTo>
                <a:lnTo>
                  <a:pt x="2931" y="1845"/>
                </a:lnTo>
                <a:lnTo>
                  <a:pt x="2863" y="2108"/>
                </a:lnTo>
                <a:lnTo>
                  <a:pt x="2863" y="2146"/>
                </a:lnTo>
                <a:lnTo>
                  <a:pt x="2863" y="2184"/>
                </a:lnTo>
                <a:lnTo>
                  <a:pt x="2827" y="2184"/>
                </a:lnTo>
                <a:lnTo>
                  <a:pt x="2793" y="2221"/>
                </a:lnTo>
                <a:lnTo>
                  <a:pt x="2793" y="2258"/>
                </a:lnTo>
                <a:lnTo>
                  <a:pt x="2759" y="2334"/>
                </a:lnTo>
                <a:lnTo>
                  <a:pt x="2759" y="2410"/>
                </a:lnTo>
                <a:lnTo>
                  <a:pt x="2724" y="2485"/>
                </a:lnTo>
                <a:lnTo>
                  <a:pt x="2724" y="2522"/>
                </a:lnTo>
                <a:lnTo>
                  <a:pt x="2724" y="2560"/>
                </a:lnTo>
                <a:lnTo>
                  <a:pt x="2689" y="2599"/>
                </a:lnTo>
                <a:lnTo>
                  <a:pt x="2656" y="2673"/>
                </a:lnTo>
                <a:lnTo>
                  <a:pt x="2620" y="2710"/>
                </a:lnTo>
                <a:lnTo>
                  <a:pt x="2551" y="2710"/>
                </a:lnTo>
                <a:lnTo>
                  <a:pt x="2517" y="2749"/>
                </a:lnTo>
                <a:lnTo>
                  <a:pt x="2483" y="2824"/>
                </a:lnTo>
                <a:lnTo>
                  <a:pt x="2448" y="2860"/>
                </a:lnTo>
                <a:lnTo>
                  <a:pt x="2448" y="2899"/>
                </a:lnTo>
                <a:lnTo>
                  <a:pt x="2414" y="2860"/>
                </a:lnTo>
                <a:lnTo>
                  <a:pt x="2380" y="2860"/>
                </a:lnTo>
                <a:lnTo>
                  <a:pt x="2380" y="2824"/>
                </a:lnTo>
                <a:lnTo>
                  <a:pt x="2380" y="2785"/>
                </a:lnTo>
                <a:lnTo>
                  <a:pt x="2345" y="2785"/>
                </a:lnTo>
                <a:lnTo>
                  <a:pt x="2311" y="2824"/>
                </a:lnTo>
                <a:lnTo>
                  <a:pt x="2311" y="2860"/>
                </a:lnTo>
                <a:lnTo>
                  <a:pt x="2275" y="2860"/>
                </a:lnTo>
                <a:lnTo>
                  <a:pt x="2241" y="2899"/>
                </a:lnTo>
                <a:lnTo>
                  <a:pt x="2208" y="2860"/>
                </a:lnTo>
                <a:lnTo>
                  <a:pt x="2138" y="2824"/>
                </a:lnTo>
                <a:lnTo>
                  <a:pt x="2104" y="2824"/>
                </a:lnTo>
                <a:lnTo>
                  <a:pt x="2068" y="2824"/>
                </a:lnTo>
                <a:lnTo>
                  <a:pt x="2034" y="2785"/>
                </a:lnTo>
                <a:lnTo>
                  <a:pt x="2001" y="2785"/>
                </a:lnTo>
                <a:lnTo>
                  <a:pt x="1965" y="2749"/>
                </a:lnTo>
                <a:lnTo>
                  <a:pt x="1931" y="2749"/>
                </a:lnTo>
                <a:lnTo>
                  <a:pt x="1931" y="2710"/>
                </a:lnTo>
                <a:lnTo>
                  <a:pt x="1931" y="2673"/>
                </a:lnTo>
                <a:lnTo>
                  <a:pt x="1896" y="2635"/>
                </a:lnTo>
                <a:lnTo>
                  <a:pt x="1896" y="2599"/>
                </a:lnTo>
                <a:lnTo>
                  <a:pt x="1896" y="2560"/>
                </a:lnTo>
                <a:lnTo>
                  <a:pt x="1896" y="2522"/>
                </a:lnTo>
                <a:lnTo>
                  <a:pt x="1863" y="2522"/>
                </a:lnTo>
                <a:lnTo>
                  <a:pt x="1863" y="2560"/>
                </a:lnTo>
                <a:lnTo>
                  <a:pt x="1828" y="2560"/>
                </a:lnTo>
                <a:lnTo>
                  <a:pt x="1828" y="2522"/>
                </a:lnTo>
                <a:lnTo>
                  <a:pt x="1863" y="2485"/>
                </a:lnTo>
                <a:lnTo>
                  <a:pt x="1828" y="2448"/>
                </a:lnTo>
                <a:lnTo>
                  <a:pt x="1828" y="2410"/>
                </a:lnTo>
                <a:lnTo>
                  <a:pt x="1793" y="2448"/>
                </a:lnTo>
                <a:lnTo>
                  <a:pt x="1793" y="2485"/>
                </a:lnTo>
                <a:lnTo>
                  <a:pt x="1759" y="2485"/>
                </a:lnTo>
                <a:lnTo>
                  <a:pt x="1759" y="2522"/>
                </a:lnTo>
                <a:lnTo>
                  <a:pt x="1725" y="2522"/>
                </a:lnTo>
                <a:lnTo>
                  <a:pt x="1725" y="2485"/>
                </a:lnTo>
                <a:lnTo>
                  <a:pt x="1759" y="2448"/>
                </a:lnTo>
                <a:lnTo>
                  <a:pt x="1759" y="2372"/>
                </a:lnTo>
                <a:lnTo>
                  <a:pt x="1793" y="2334"/>
                </a:lnTo>
                <a:lnTo>
                  <a:pt x="1793" y="2297"/>
                </a:lnTo>
                <a:lnTo>
                  <a:pt x="1793" y="2258"/>
                </a:lnTo>
                <a:lnTo>
                  <a:pt x="1793" y="2221"/>
                </a:lnTo>
                <a:lnTo>
                  <a:pt x="1793" y="2258"/>
                </a:lnTo>
                <a:lnTo>
                  <a:pt x="1759" y="2258"/>
                </a:lnTo>
                <a:lnTo>
                  <a:pt x="1759" y="2297"/>
                </a:lnTo>
                <a:lnTo>
                  <a:pt x="1725" y="2334"/>
                </a:lnTo>
                <a:lnTo>
                  <a:pt x="1689" y="2334"/>
                </a:lnTo>
                <a:lnTo>
                  <a:pt x="1689" y="2372"/>
                </a:lnTo>
                <a:lnTo>
                  <a:pt x="1689" y="2410"/>
                </a:lnTo>
                <a:lnTo>
                  <a:pt x="1655" y="2448"/>
                </a:lnTo>
                <a:lnTo>
                  <a:pt x="1620" y="2410"/>
                </a:lnTo>
                <a:lnTo>
                  <a:pt x="1620" y="2372"/>
                </a:lnTo>
                <a:lnTo>
                  <a:pt x="1586" y="2334"/>
                </a:lnTo>
                <a:lnTo>
                  <a:pt x="1552" y="2334"/>
                </a:lnTo>
                <a:lnTo>
                  <a:pt x="1516" y="2297"/>
                </a:lnTo>
                <a:lnTo>
                  <a:pt x="1516" y="2258"/>
                </a:lnTo>
                <a:lnTo>
                  <a:pt x="1483" y="2221"/>
                </a:lnTo>
                <a:lnTo>
                  <a:pt x="1449" y="2184"/>
                </a:lnTo>
                <a:lnTo>
                  <a:pt x="1413" y="2184"/>
                </a:lnTo>
                <a:lnTo>
                  <a:pt x="1310" y="2146"/>
                </a:lnTo>
                <a:lnTo>
                  <a:pt x="1276" y="2146"/>
                </a:lnTo>
                <a:lnTo>
                  <a:pt x="1276" y="2108"/>
                </a:lnTo>
                <a:lnTo>
                  <a:pt x="1241" y="2108"/>
                </a:lnTo>
                <a:lnTo>
                  <a:pt x="1208" y="2070"/>
                </a:lnTo>
                <a:lnTo>
                  <a:pt x="1138" y="2108"/>
                </a:lnTo>
                <a:lnTo>
                  <a:pt x="1034" y="2146"/>
                </a:lnTo>
                <a:lnTo>
                  <a:pt x="965" y="2184"/>
                </a:lnTo>
                <a:lnTo>
                  <a:pt x="930" y="2221"/>
                </a:lnTo>
                <a:lnTo>
                  <a:pt x="897" y="2221"/>
                </a:lnTo>
                <a:lnTo>
                  <a:pt x="828" y="2221"/>
                </a:lnTo>
                <a:lnTo>
                  <a:pt x="793" y="2258"/>
                </a:lnTo>
                <a:lnTo>
                  <a:pt x="759" y="2297"/>
                </a:lnTo>
                <a:lnTo>
                  <a:pt x="759" y="2372"/>
                </a:lnTo>
                <a:lnTo>
                  <a:pt x="724" y="2372"/>
                </a:lnTo>
                <a:lnTo>
                  <a:pt x="552" y="2372"/>
                </a:lnTo>
                <a:lnTo>
                  <a:pt x="482" y="2372"/>
                </a:lnTo>
                <a:lnTo>
                  <a:pt x="413" y="2372"/>
                </a:lnTo>
                <a:lnTo>
                  <a:pt x="379" y="2410"/>
                </a:lnTo>
                <a:lnTo>
                  <a:pt x="345" y="2448"/>
                </a:lnTo>
                <a:lnTo>
                  <a:pt x="309" y="2485"/>
                </a:lnTo>
                <a:lnTo>
                  <a:pt x="242" y="2485"/>
                </a:lnTo>
                <a:lnTo>
                  <a:pt x="207" y="2485"/>
                </a:lnTo>
                <a:lnTo>
                  <a:pt x="138" y="2448"/>
                </a:lnTo>
                <a:lnTo>
                  <a:pt x="104" y="2372"/>
                </a:lnTo>
                <a:lnTo>
                  <a:pt x="69" y="2372"/>
                </a:lnTo>
                <a:lnTo>
                  <a:pt x="69" y="2334"/>
                </a:lnTo>
                <a:lnTo>
                  <a:pt x="69" y="2297"/>
                </a:lnTo>
                <a:lnTo>
                  <a:pt x="104" y="2297"/>
                </a:lnTo>
                <a:lnTo>
                  <a:pt x="138" y="2297"/>
                </a:lnTo>
                <a:lnTo>
                  <a:pt x="138" y="2221"/>
                </a:lnTo>
                <a:lnTo>
                  <a:pt x="138" y="2146"/>
                </a:lnTo>
                <a:lnTo>
                  <a:pt x="104" y="2070"/>
                </a:lnTo>
                <a:lnTo>
                  <a:pt x="104" y="1996"/>
                </a:lnTo>
                <a:lnTo>
                  <a:pt x="69" y="1920"/>
                </a:lnTo>
                <a:lnTo>
                  <a:pt x="104" y="1807"/>
                </a:lnTo>
                <a:lnTo>
                  <a:pt x="69" y="1770"/>
                </a:lnTo>
                <a:lnTo>
                  <a:pt x="34" y="1733"/>
                </a:lnTo>
                <a:lnTo>
                  <a:pt x="0" y="1694"/>
                </a:lnTo>
                <a:lnTo>
                  <a:pt x="0" y="1619"/>
                </a:lnTo>
                <a:lnTo>
                  <a:pt x="34" y="1505"/>
                </a:lnTo>
                <a:lnTo>
                  <a:pt x="34" y="1544"/>
                </a:lnTo>
                <a:lnTo>
                  <a:pt x="0" y="1280"/>
                </a:lnTo>
                <a:lnTo>
                  <a:pt x="0" y="1205"/>
                </a:lnTo>
                <a:lnTo>
                  <a:pt x="0" y="1093"/>
                </a:lnTo>
                <a:lnTo>
                  <a:pt x="34" y="1054"/>
                </a:lnTo>
                <a:lnTo>
                  <a:pt x="69" y="1054"/>
                </a:lnTo>
                <a:lnTo>
                  <a:pt x="104" y="1016"/>
                </a:lnTo>
                <a:lnTo>
                  <a:pt x="138" y="1016"/>
                </a:lnTo>
                <a:lnTo>
                  <a:pt x="172" y="979"/>
                </a:lnTo>
                <a:lnTo>
                  <a:pt x="207" y="942"/>
                </a:lnTo>
                <a:lnTo>
                  <a:pt x="275" y="942"/>
                </a:lnTo>
                <a:lnTo>
                  <a:pt x="309" y="942"/>
                </a:lnTo>
                <a:lnTo>
                  <a:pt x="482" y="865"/>
                </a:lnTo>
                <a:lnTo>
                  <a:pt x="517" y="829"/>
                </a:lnTo>
                <a:lnTo>
                  <a:pt x="552" y="753"/>
                </a:lnTo>
                <a:lnTo>
                  <a:pt x="586" y="715"/>
                </a:lnTo>
                <a:lnTo>
                  <a:pt x="586" y="641"/>
                </a:lnTo>
                <a:lnTo>
                  <a:pt x="586" y="602"/>
                </a:lnTo>
                <a:lnTo>
                  <a:pt x="621" y="565"/>
                </a:lnTo>
                <a:lnTo>
                  <a:pt x="621" y="528"/>
                </a:lnTo>
                <a:lnTo>
                  <a:pt x="655" y="490"/>
                </a:lnTo>
                <a:lnTo>
                  <a:pt x="655" y="565"/>
                </a:lnTo>
                <a:lnTo>
                  <a:pt x="689" y="602"/>
                </a:lnTo>
                <a:lnTo>
                  <a:pt x="724" y="565"/>
                </a:lnTo>
                <a:lnTo>
                  <a:pt x="724" y="528"/>
                </a:lnTo>
                <a:lnTo>
                  <a:pt x="759" y="528"/>
                </a:lnTo>
                <a:lnTo>
                  <a:pt x="759" y="490"/>
                </a:lnTo>
                <a:lnTo>
                  <a:pt x="793" y="452"/>
                </a:lnTo>
                <a:lnTo>
                  <a:pt x="828" y="415"/>
                </a:lnTo>
                <a:lnTo>
                  <a:pt x="828" y="377"/>
                </a:lnTo>
                <a:lnTo>
                  <a:pt x="861" y="338"/>
                </a:lnTo>
                <a:lnTo>
                  <a:pt x="897" y="338"/>
                </a:lnTo>
                <a:lnTo>
                  <a:pt x="930" y="301"/>
                </a:lnTo>
                <a:lnTo>
                  <a:pt x="930" y="338"/>
                </a:lnTo>
                <a:lnTo>
                  <a:pt x="965" y="301"/>
                </a:lnTo>
                <a:lnTo>
                  <a:pt x="1000" y="301"/>
                </a:lnTo>
                <a:lnTo>
                  <a:pt x="1034" y="338"/>
                </a:lnTo>
                <a:lnTo>
                  <a:pt x="1069" y="377"/>
                </a:lnTo>
                <a:lnTo>
                  <a:pt x="1069" y="415"/>
                </a:lnTo>
                <a:lnTo>
                  <a:pt x="1104" y="377"/>
                </a:lnTo>
                <a:lnTo>
                  <a:pt x="1138" y="377"/>
                </a:lnTo>
                <a:lnTo>
                  <a:pt x="1138" y="338"/>
                </a:lnTo>
                <a:lnTo>
                  <a:pt x="1138" y="301"/>
                </a:lnTo>
                <a:lnTo>
                  <a:pt x="1172" y="301"/>
                </a:lnTo>
                <a:lnTo>
                  <a:pt x="1172" y="264"/>
                </a:lnTo>
                <a:lnTo>
                  <a:pt x="1208" y="227"/>
                </a:lnTo>
                <a:lnTo>
                  <a:pt x="1241" y="188"/>
                </a:lnTo>
                <a:lnTo>
                  <a:pt x="1276" y="150"/>
                </a:lnTo>
                <a:lnTo>
                  <a:pt x="1346" y="188"/>
                </a:lnTo>
                <a:lnTo>
                  <a:pt x="1379" y="150"/>
                </a:lnTo>
                <a:lnTo>
                  <a:pt x="1413" y="76"/>
                </a:lnTo>
                <a:lnTo>
                  <a:pt x="1483" y="114"/>
                </a:lnTo>
                <a:lnTo>
                  <a:pt x="1552" y="114"/>
                </a:lnTo>
                <a:lnTo>
                  <a:pt x="1620" y="114"/>
                </a:lnTo>
                <a:lnTo>
                  <a:pt x="1655" y="76"/>
                </a:lnTo>
                <a:lnTo>
                  <a:pt x="1655" y="114"/>
                </a:lnTo>
                <a:lnTo>
                  <a:pt x="1620" y="188"/>
                </a:lnTo>
                <a:lnTo>
                  <a:pt x="1689" y="188"/>
                </a:lnTo>
                <a:lnTo>
                  <a:pt x="1689" y="150"/>
                </a:lnTo>
                <a:lnTo>
                  <a:pt x="1689" y="114"/>
                </a:lnTo>
                <a:lnTo>
                  <a:pt x="1725" y="150"/>
                </a:lnTo>
                <a:lnTo>
                  <a:pt x="1759" y="150"/>
                </a:lnTo>
                <a:lnTo>
                  <a:pt x="1725" y="188"/>
                </a:lnTo>
                <a:lnTo>
                  <a:pt x="1725" y="227"/>
                </a:lnTo>
                <a:lnTo>
                  <a:pt x="1689" y="227"/>
                </a:lnTo>
                <a:lnTo>
                  <a:pt x="1655" y="227"/>
                </a:lnTo>
                <a:lnTo>
                  <a:pt x="1620" y="264"/>
                </a:lnTo>
                <a:lnTo>
                  <a:pt x="1655" y="301"/>
                </a:lnTo>
                <a:lnTo>
                  <a:pt x="1655" y="338"/>
                </a:lnTo>
                <a:lnTo>
                  <a:pt x="1620" y="377"/>
                </a:lnTo>
                <a:lnTo>
                  <a:pt x="1655" y="415"/>
                </a:lnTo>
                <a:lnTo>
                  <a:pt x="1689" y="452"/>
                </a:lnTo>
                <a:lnTo>
                  <a:pt x="1793" y="528"/>
                </a:lnTo>
                <a:lnTo>
                  <a:pt x="1863" y="565"/>
                </a:lnTo>
                <a:lnTo>
                  <a:pt x="1896" y="602"/>
                </a:lnTo>
                <a:lnTo>
                  <a:pt x="1965" y="641"/>
                </a:lnTo>
                <a:lnTo>
                  <a:pt x="2001" y="602"/>
                </a:lnTo>
                <a:lnTo>
                  <a:pt x="2034" y="565"/>
                </a:lnTo>
                <a:lnTo>
                  <a:pt x="2034" y="528"/>
                </a:lnTo>
                <a:lnTo>
                  <a:pt x="2034" y="490"/>
                </a:lnTo>
                <a:lnTo>
                  <a:pt x="2068" y="377"/>
                </a:lnTo>
                <a:lnTo>
                  <a:pt x="2068" y="301"/>
                </a:lnTo>
                <a:lnTo>
                  <a:pt x="2104" y="227"/>
                </a:lnTo>
                <a:lnTo>
                  <a:pt x="2104" y="150"/>
                </a:lnTo>
                <a:lnTo>
                  <a:pt x="2104" y="76"/>
                </a:lnTo>
                <a:lnTo>
                  <a:pt x="2104" y="38"/>
                </a:lnTo>
                <a:lnTo>
                  <a:pt x="2138" y="0"/>
                </a:lnTo>
                <a:lnTo>
                  <a:pt x="2171" y="0"/>
                </a:lnTo>
                <a:lnTo>
                  <a:pt x="2171" y="38"/>
                </a:lnTo>
                <a:lnTo>
                  <a:pt x="2171" y="76"/>
                </a:lnTo>
                <a:lnTo>
                  <a:pt x="2208" y="114"/>
                </a:lnTo>
                <a:lnTo>
                  <a:pt x="2208" y="188"/>
                </a:lnTo>
                <a:lnTo>
                  <a:pt x="2241" y="264"/>
                </a:lnTo>
                <a:lnTo>
                  <a:pt x="2241" y="301"/>
                </a:lnTo>
                <a:lnTo>
                  <a:pt x="2275" y="301"/>
                </a:lnTo>
                <a:lnTo>
                  <a:pt x="2311" y="264"/>
                </a:lnTo>
                <a:lnTo>
                  <a:pt x="2311" y="301"/>
                </a:lnTo>
                <a:lnTo>
                  <a:pt x="2345" y="301"/>
                </a:lnTo>
                <a:lnTo>
                  <a:pt x="2345" y="338"/>
                </a:lnTo>
                <a:lnTo>
                  <a:pt x="2380" y="377"/>
                </a:lnTo>
                <a:lnTo>
                  <a:pt x="2345" y="452"/>
                </a:lnTo>
                <a:lnTo>
                  <a:pt x="2380" y="528"/>
                </a:lnTo>
                <a:lnTo>
                  <a:pt x="2380" y="565"/>
                </a:lnTo>
                <a:lnTo>
                  <a:pt x="2414" y="602"/>
                </a:lnTo>
                <a:lnTo>
                  <a:pt x="2414" y="641"/>
                </a:lnTo>
                <a:lnTo>
                  <a:pt x="2448" y="753"/>
                </a:lnTo>
                <a:lnTo>
                  <a:pt x="2483" y="791"/>
                </a:lnTo>
                <a:lnTo>
                  <a:pt x="2517" y="829"/>
                </a:lnTo>
                <a:lnTo>
                  <a:pt x="2587" y="865"/>
                </a:lnTo>
                <a:lnTo>
                  <a:pt x="2620" y="979"/>
                </a:lnTo>
                <a:lnTo>
                  <a:pt x="2656" y="1054"/>
                </a:lnTo>
                <a:lnTo>
                  <a:pt x="2656" y="1093"/>
                </a:lnTo>
                <a:lnTo>
                  <a:pt x="2689" y="1093"/>
                </a:lnTo>
                <a:lnTo>
                  <a:pt x="2724" y="1093"/>
                </a:lnTo>
                <a:lnTo>
                  <a:pt x="2759" y="1130"/>
                </a:lnTo>
                <a:lnTo>
                  <a:pt x="2793" y="1167"/>
                </a:lnTo>
                <a:lnTo>
                  <a:pt x="2793" y="1243"/>
                </a:lnTo>
                <a:lnTo>
                  <a:pt x="2827" y="1280"/>
                </a:lnTo>
                <a:lnTo>
                  <a:pt x="2863" y="1355"/>
                </a:lnTo>
                <a:lnTo>
                  <a:pt x="2863" y="1394"/>
                </a:lnTo>
                <a:lnTo>
                  <a:pt x="2897" y="1430"/>
                </a:lnTo>
              </a:path>
            </a:pathLst>
          </a:custGeom>
          <a:noFill/>
          <a:ln w="3600">
            <a:solidFill>
              <a:srgbClr val="000000"/>
            </a:solidFill>
            <a:round/>
            <a:headEnd/>
            <a:tailEnd/>
          </a:ln>
          <a:effectLst/>
        </p:spPr>
        <p:txBody>
          <a:bodyPr/>
          <a:lstStyle/>
          <a:p>
            <a:endParaRPr lang="es-ES_tradnl" sz="1633"/>
          </a:p>
        </p:txBody>
      </p:sp>
      <p:sp>
        <p:nvSpPr>
          <p:cNvPr id="11628" name="Freeform 364"/>
          <p:cNvSpPr>
            <a:spLocks noChangeArrowheads="1"/>
          </p:cNvSpPr>
          <p:nvPr/>
        </p:nvSpPr>
        <p:spPr bwMode="auto">
          <a:xfrm>
            <a:off x="2632437" y="3012797"/>
            <a:ext cx="11521" cy="24483"/>
          </a:xfrm>
          <a:custGeom>
            <a:avLst/>
            <a:gdLst/>
            <a:ahLst/>
            <a:cxnLst>
              <a:cxn ang="0">
                <a:pos x="0" y="0"/>
              </a:cxn>
              <a:cxn ang="0">
                <a:pos x="33" y="75"/>
              </a:cxn>
              <a:cxn ang="0">
                <a:pos x="0" y="0"/>
              </a:cxn>
            </a:cxnLst>
            <a:rect l="0" t="0" r="r" b="b"/>
            <a:pathLst>
              <a:path w="34" h="76">
                <a:moveTo>
                  <a:pt x="0" y="0"/>
                </a:moveTo>
                <a:lnTo>
                  <a:pt x="33" y="75"/>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29" name="Line 365"/>
          <p:cNvSpPr>
            <a:spLocks noChangeShapeType="1"/>
          </p:cNvSpPr>
          <p:nvPr/>
        </p:nvSpPr>
        <p:spPr bwMode="auto">
          <a:xfrm>
            <a:off x="2632437" y="3012797"/>
            <a:ext cx="10082" cy="24483"/>
          </a:xfrm>
          <a:prstGeom prst="line">
            <a:avLst/>
          </a:prstGeom>
          <a:noFill/>
          <a:ln w="3600">
            <a:solidFill>
              <a:srgbClr val="000000"/>
            </a:solidFill>
            <a:round/>
            <a:headEnd/>
            <a:tailEnd/>
          </a:ln>
          <a:effectLst/>
        </p:spPr>
        <p:txBody>
          <a:bodyPr/>
          <a:lstStyle/>
          <a:p>
            <a:endParaRPr lang="es-ES_tradnl" sz="1633"/>
          </a:p>
        </p:txBody>
      </p:sp>
      <p:sp>
        <p:nvSpPr>
          <p:cNvPr id="11630" name="Freeform 366"/>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 ang="0">
                <a:pos x="0" y="113"/>
              </a:cxn>
            </a:cxnLst>
            <a:rect l="0" t="0" r="r" b="b"/>
            <a:pathLst>
              <a:path w="174" h="151">
                <a:moveTo>
                  <a:pt x="0" y="113"/>
                </a:moveTo>
                <a:lnTo>
                  <a:pt x="35" y="150"/>
                </a:lnTo>
                <a:lnTo>
                  <a:pt x="35" y="113"/>
                </a:lnTo>
                <a:lnTo>
                  <a:pt x="139" y="75"/>
                </a:lnTo>
                <a:lnTo>
                  <a:pt x="139" y="37"/>
                </a:lnTo>
                <a:lnTo>
                  <a:pt x="173" y="0"/>
                </a:lnTo>
                <a:lnTo>
                  <a:pt x="0" y="11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1" name="Freeform 367"/>
          <p:cNvSpPr>
            <a:spLocks noChangeArrowheads="1"/>
          </p:cNvSpPr>
          <p:nvPr/>
        </p:nvSpPr>
        <p:spPr bwMode="auto">
          <a:xfrm>
            <a:off x="2406336" y="2766532"/>
            <a:ext cx="56165" cy="48965"/>
          </a:xfrm>
          <a:custGeom>
            <a:avLst/>
            <a:gdLst/>
            <a:ahLst/>
            <a:cxnLst>
              <a:cxn ang="0">
                <a:pos x="0" y="113"/>
              </a:cxn>
              <a:cxn ang="0">
                <a:pos x="35" y="150"/>
              </a:cxn>
              <a:cxn ang="0">
                <a:pos x="35" y="113"/>
              </a:cxn>
              <a:cxn ang="0">
                <a:pos x="139" y="75"/>
              </a:cxn>
              <a:cxn ang="0">
                <a:pos x="139" y="37"/>
              </a:cxn>
              <a:cxn ang="0">
                <a:pos x="173" y="0"/>
              </a:cxn>
            </a:cxnLst>
            <a:rect l="0" t="0" r="r" b="b"/>
            <a:pathLst>
              <a:path w="174" h="151">
                <a:moveTo>
                  <a:pt x="0" y="113"/>
                </a:moveTo>
                <a:lnTo>
                  <a:pt x="35" y="150"/>
                </a:lnTo>
                <a:lnTo>
                  <a:pt x="35" y="113"/>
                </a:lnTo>
                <a:lnTo>
                  <a:pt x="139" y="75"/>
                </a:lnTo>
                <a:lnTo>
                  <a:pt x="139" y="37"/>
                </a:lnTo>
                <a:lnTo>
                  <a:pt x="173" y="0"/>
                </a:lnTo>
              </a:path>
            </a:pathLst>
          </a:custGeom>
          <a:noFill/>
          <a:ln w="3600">
            <a:solidFill>
              <a:srgbClr val="000000"/>
            </a:solidFill>
            <a:round/>
            <a:headEnd/>
            <a:tailEnd/>
          </a:ln>
          <a:effectLst/>
        </p:spPr>
        <p:txBody>
          <a:bodyPr/>
          <a:lstStyle/>
          <a:p>
            <a:endParaRPr lang="es-ES_tradnl" sz="1633"/>
          </a:p>
        </p:txBody>
      </p:sp>
      <p:sp>
        <p:nvSpPr>
          <p:cNvPr id="11632" name="Freeform 368"/>
          <p:cNvSpPr>
            <a:spLocks noChangeArrowheads="1"/>
          </p:cNvSpPr>
          <p:nvPr/>
        </p:nvSpPr>
        <p:spPr bwMode="auto">
          <a:xfrm>
            <a:off x="8849570" y="2962392"/>
            <a:ext cx="34564" cy="24482"/>
          </a:xfrm>
          <a:custGeom>
            <a:avLst/>
            <a:gdLst/>
            <a:ahLst/>
            <a:cxnLst>
              <a:cxn ang="0">
                <a:pos x="0" y="75"/>
              </a:cxn>
              <a:cxn ang="0">
                <a:pos x="104" y="0"/>
              </a:cxn>
              <a:cxn ang="0">
                <a:pos x="0" y="75"/>
              </a:cxn>
            </a:cxnLst>
            <a:rect l="0" t="0" r="r" b="b"/>
            <a:pathLst>
              <a:path w="105" h="76">
                <a:moveTo>
                  <a:pt x="0" y="75"/>
                </a:moveTo>
                <a:lnTo>
                  <a:pt x="104" y="0"/>
                </a:lnTo>
                <a:lnTo>
                  <a:pt x="0"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3" name="Line 369"/>
          <p:cNvSpPr>
            <a:spLocks noChangeShapeType="1"/>
          </p:cNvSpPr>
          <p:nvPr/>
        </p:nvSpPr>
        <p:spPr bwMode="auto">
          <a:xfrm flipV="1">
            <a:off x="8849570" y="2962392"/>
            <a:ext cx="34564" cy="27362"/>
          </a:xfrm>
          <a:prstGeom prst="line">
            <a:avLst/>
          </a:prstGeom>
          <a:noFill/>
          <a:ln w="3600">
            <a:solidFill>
              <a:srgbClr val="000000"/>
            </a:solidFill>
            <a:round/>
            <a:headEnd/>
            <a:tailEnd/>
          </a:ln>
          <a:effectLst/>
        </p:spPr>
        <p:txBody>
          <a:bodyPr/>
          <a:lstStyle/>
          <a:p>
            <a:endParaRPr lang="es-ES_tradnl" sz="1633"/>
          </a:p>
        </p:txBody>
      </p:sp>
      <p:sp>
        <p:nvSpPr>
          <p:cNvPr id="11634" name="Freeform 370"/>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 ang="0">
                <a:pos x="0" y="0"/>
              </a:cxn>
            </a:cxnLst>
            <a:rect l="0" t="0" r="r" b="b"/>
            <a:pathLst>
              <a:path w="140" h="38">
                <a:moveTo>
                  <a:pt x="0" y="0"/>
                </a:moveTo>
                <a:lnTo>
                  <a:pt x="34" y="37"/>
                </a:lnTo>
                <a:lnTo>
                  <a:pt x="103" y="37"/>
                </a:lnTo>
                <a:lnTo>
                  <a:pt x="139" y="37"/>
                </a:lnTo>
                <a:lnTo>
                  <a:pt x="0"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5" name="Freeform 371"/>
          <p:cNvSpPr>
            <a:spLocks noChangeArrowheads="1"/>
          </p:cNvSpPr>
          <p:nvPr/>
        </p:nvSpPr>
        <p:spPr bwMode="auto">
          <a:xfrm>
            <a:off x="8973423" y="3073284"/>
            <a:ext cx="46085" cy="12962"/>
          </a:xfrm>
          <a:custGeom>
            <a:avLst/>
            <a:gdLst/>
            <a:ahLst/>
            <a:cxnLst>
              <a:cxn ang="0">
                <a:pos x="0" y="0"/>
              </a:cxn>
              <a:cxn ang="0">
                <a:pos x="34" y="37"/>
              </a:cxn>
              <a:cxn ang="0">
                <a:pos x="103" y="37"/>
              </a:cxn>
              <a:cxn ang="0">
                <a:pos x="139" y="37"/>
              </a:cxn>
            </a:cxnLst>
            <a:rect l="0" t="0" r="r" b="b"/>
            <a:pathLst>
              <a:path w="140" h="38">
                <a:moveTo>
                  <a:pt x="0" y="0"/>
                </a:moveTo>
                <a:lnTo>
                  <a:pt x="34" y="37"/>
                </a:lnTo>
                <a:lnTo>
                  <a:pt x="103" y="37"/>
                </a:lnTo>
                <a:lnTo>
                  <a:pt x="139" y="37"/>
                </a:lnTo>
              </a:path>
            </a:pathLst>
          </a:custGeom>
          <a:noFill/>
          <a:ln w="3600">
            <a:solidFill>
              <a:srgbClr val="000000"/>
            </a:solidFill>
            <a:round/>
            <a:headEnd/>
            <a:tailEnd/>
          </a:ln>
          <a:effectLst/>
        </p:spPr>
        <p:txBody>
          <a:bodyPr/>
          <a:lstStyle/>
          <a:p>
            <a:endParaRPr lang="es-ES_tradnl" sz="1633"/>
          </a:p>
        </p:txBody>
      </p:sp>
      <p:sp>
        <p:nvSpPr>
          <p:cNvPr id="11636" name="Line 372"/>
          <p:cNvSpPr>
            <a:spLocks noChangeShapeType="1"/>
          </p:cNvSpPr>
          <p:nvPr/>
        </p:nvSpPr>
        <p:spPr bwMode="auto">
          <a:xfrm>
            <a:off x="3015517" y="3552854"/>
            <a:ext cx="10082" cy="1440"/>
          </a:xfrm>
          <a:prstGeom prst="line">
            <a:avLst/>
          </a:prstGeom>
          <a:noFill/>
          <a:ln w="3600">
            <a:solidFill>
              <a:srgbClr val="000000"/>
            </a:solidFill>
            <a:round/>
            <a:headEnd/>
            <a:tailEnd/>
          </a:ln>
          <a:effectLst/>
        </p:spPr>
        <p:txBody>
          <a:bodyPr/>
          <a:lstStyle/>
          <a:p>
            <a:endParaRPr lang="es-ES_tradnl" sz="1633"/>
          </a:p>
        </p:txBody>
      </p:sp>
      <p:sp>
        <p:nvSpPr>
          <p:cNvPr id="11637" name="Freeform 373"/>
          <p:cNvSpPr>
            <a:spLocks noChangeArrowheads="1"/>
          </p:cNvSpPr>
          <p:nvPr/>
        </p:nvSpPr>
        <p:spPr bwMode="auto">
          <a:xfrm>
            <a:off x="5424892" y="3466445"/>
            <a:ext cx="315393" cy="259227"/>
          </a:xfrm>
          <a:custGeom>
            <a:avLst/>
            <a:gdLst/>
            <a:ahLst/>
            <a:cxnLst>
              <a:cxn ang="0">
                <a:pos x="966" y="188"/>
              </a:cxn>
              <a:cxn ang="0">
                <a:pos x="862" y="76"/>
              </a:cxn>
              <a:cxn ang="0">
                <a:pos x="793" y="76"/>
              </a:cxn>
              <a:cxn ang="0">
                <a:pos x="725" y="113"/>
              </a:cxn>
              <a:cxn ang="0">
                <a:pos x="689" y="188"/>
              </a:cxn>
              <a:cxn ang="0">
                <a:pos x="621" y="264"/>
              </a:cxn>
              <a:cxn ang="0">
                <a:pos x="551" y="227"/>
              </a:cxn>
              <a:cxn ang="0">
                <a:pos x="482" y="150"/>
              </a:cxn>
              <a:cxn ang="0">
                <a:pos x="482" y="113"/>
              </a:cxn>
              <a:cxn ang="0">
                <a:pos x="482" y="38"/>
              </a:cxn>
              <a:cxn ang="0">
                <a:pos x="414" y="0"/>
              </a:cxn>
              <a:cxn ang="0">
                <a:pos x="276" y="76"/>
              </a:cxn>
              <a:cxn ang="0">
                <a:pos x="242" y="113"/>
              </a:cxn>
              <a:cxn ang="0">
                <a:pos x="310" y="150"/>
              </a:cxn>
              <a:cxn ang="0">
                <a:pos x="414" y="150"/>
              </a:cxn>
              <a:cxn ang="0">
                <a:pos x="379" y="188"/>
              </a:cxn>
              <a:cxn ang="0">
                <a:pos x="310" y="188"/>
              </a:cxn>
              <a:cxn ang="0">
                <a:pos x="310" y="264"/>
              </a:cxn>
              <a:cxn ang="0">
                <a:pos x="379" y="301"/>
              </a:cxn>
              <a:cxn ang="0">
                <a:pos x="449" y="264"/>
              </a:cxn>
              <a:cxn ang="0">
                <a:pos x="482" y="227"/>
              </a:cxn>
              <a:cxn ang="0">
                <a:pos x="482" y="339"/>
              </a:cxn>
              <a:cxn ang="0">
                <a:pos x="655" y="377"/>
              </a:cxn>
              <a:cxn ang="0">
                <a:pos x="759" y="451"/>
              </a:cxn>
              <a:cxn ang="0">
                <a:pos x="829" y="641"/>
              </a:cxn>
              <a:cxn ang="0">
                <a:pos x="829" y="715"/>
              </a:cxn>
              <a:cxn ang="0">
                <a:pos x="897" y="753"/>
              </a:cxn>
              <a:cxn ang="0">
                <a:pos x="966" y="791"/>
              </a:cxn>
              <a:cxn ang="0">
                <a:pos x="33" y="227"/>
              </a:cxn>
              <a:cxn ang="0">
                <a:pos x="33" y="264"/>
              </a:cxn>
              <a:cxn ang="0">
                <a:pos x="173" y="264"/>
              </a:cxn>
              <a:cxn ang="0">
                <a:pos x="207" y="227"/>
              </a:cxn>
              <a:cxn ang="0">
                <a:pos x="173" y="188"/>
              </a:cxn>
            </a:cxnLst>
            <a:rect l="0" t="0" r="r" b="b"/>
            <a:pathLst>
              <a:path w="967" h="792">
                <a:moveTo>
                  <a:pt x="966" y="791"/>
                </a:moveTo>
                <a:lnTo>
                  <a:pt x="966" y="188"/>
                </a:lnTo>
                <a:lnTo>
                  <a:pt x="897" y="150"/>
                </a:lnTo>
                <a:lnTo>
                  <a:pt x="862" y="76"/>
                </a:lnTo>
                <a:lnTo>
                  <a:pt x="829" y="76"/>
                </a:lnTo>
                <a:lnTo>
                  <a:pt x="793" y="76"/>
                </a:lnTo>
                <a:lnTo>
                  <a:pt x="725" y="76"/>
                </a:lnTo>
                <a:lnTo>
                  <a:pt x="725" y="113"/>
                </a:lnTo>
                <a:lnTo>
                  <a:pt x="725" y="150"/>
                </a:lnTo>
                <a:lnTo>
                  <a:pt x="689" y="188"/>
                </a:lnTo>
                <a:lnTo>
                  <a:pt x="655" y="227"/>
                </a:lnTo>
                <a:lnTo>
                  <a:pt x="621" y="264"/>
                </a:lnTo>
                <a:lnTo>
                  <a:pt x="586" y="264"/>
                </a:lnTo>
                <a:lnTo>
                  <a:pt x="551" y="227"/>
                </a:lnTo>
                <a:lnTo>
                  <a:pt x="518" y="188"/>
                </a:lnTo>
                <a:lnTo>
                  <a:pt x="482" y="150"/>
                </a:lnTo>
                <a:lnTo>
                  <a:pt x="449" y="113"/>
                </a:lnTo>
                <a:lnTo>
                  <a:pt x="482" y="113"/>
                </a:lnTo>
                <a:lnTo>
                  <a:pt x="482" y="76"/>
                </a:lnTo>
                <a:lnTo>
                  <a:pt x="482" y="38"/>
                </a:lnTo>
                <a:lnTo>
                  <a:pt x="449" y="0"/>
                </a:lnTo>
                <a:lnTo>
                  <a:pt x="414" y="0"/>
                </a:lnTo>
                <a:lnTo>
                  <a:pt x="310" y="38"/>
                </a:lnTo>
                <a:lnTo>
                  <a:pt x="276" y="76"/>
                </a:lnTo>
                <a:lnTo>
                  <a:pt x="242" y="76"/>
                </a:lnTo>
                <a:lnTo>
                  <a:pt x="242" y="113"/>
                </a:lnTo>
                <a:lnTo>
                  <a:pt x="310" y="113"/>
                </a:lnTo>
                <a:lnTo>
                  <a:pt x="310" y="150"/>
                </a:lnTo>
                <a:lnTo>
                  <a:pt x="345" y="150"/>
                </a:lnTo>
                <a:lnTo>
                  <a:pt x="414" y="150"/>
                </a:lnTo>
                <a:lnTo>
                  <a:pt x="414" y="188"/>
                </a:lnTo>
                <a:lnTo>
                  <a:pt x="379" y="188"/>
                </a:lnTo>
                <a:lnTo>
                  <a:pt x="345" y="188"/>
                </a:lnTo>
                <a:lnTo>
                  <a:pt x="310" y="188"/>
                </a:lnTo>
                <a:lnTo>
                  <a:pt x="310" y="227"/>
                </a:lnTo>
                <a:lnTo>
                  <a:pt x="310" y="264"/>
                </a:lnTo>
                <a:lnTo>
                  <a:pt x="345" y="264"/>
                </a:lnTo>
                <a:lnTo>
                  <a:pt x="379" y="301"/>
                </a:lnTo>
                <a:lnTo>
                  <a:pt x="414" y="339"/>
                </a:lnTo>
                <a:lnTo>
                  <a:pt x="449" y="264"/>
                </a:lnTo>
                <a:lnTo>
                  <a:pt x="449" y="227"/>
                </a:lnTo>
                <a:lnTo>
                  <a:pt x="482" y="227"/>
                </a:lnTo>
                <a:lnTo>
                  <a:pt x="449" y="301"/>
                </a:lnTo>
                <a:lnTo>
                  <a:pt x="482" y="339"/>
                </a:lnTo>
                <a:lnTo>
                  <a:pt x="586" y="377"/>
                </a:lnTo>
                <a:lnTo>
                  <a:pt x="655" y="377"/>
                </a:lnTo>
                <a:lnTo>
                  <a:pt x="689" y="377"/>
                </a:lnTo>
                <a:lnTo>
                  <a:pt x="759" y="451"/>
                </a:lnTo>
                <a:lnTo>
                  <a:pt x="793" y="527"/>
                </a:lnTo>
                <a:lnTo>
                  <a:pt x="829" y="641"/>
                </a:lnTo>
                <a:lnTo>
                  <a:pt x="829" y="678"/>
                </a:lnTo>
                <a:lnTo>
                  <a:pt x="829" y="715"/>
                </a:lnTo>
                <a:lnTo>
                  <a:pt x="862" y="715"/>
                </a:lnTo>
                <a:lnTo>
                  <a:pt x="897" y="753"/>
                </a:lnTo>
                <a:lnTo>
                  <a:pt x="930" y="753"/>
                </a:lnTo>
                <a:lnTo>
                  <a:pt x="966" y="791"/>
                </a:lnTo>
                <a:close/>
                <a:moveTo>
                  <a:pt x="138" y="188"/>
                </a:moveTo>
                <a:lnTo>
                  <a:pt x="33" y="227"/>
                </a:lnTo>
                <a:lnTo>
                  <a:pt x="0" y="264"/>
                </a:lnTo>
                <a:lnTo>
                  <a:pt x="33" y="264"/>
                </a:lnTo>
                <a:lnTo>
                  <a:pt x="70" y="264"/>
                </a:lnTo>
                <a:lnTo>
                  <a:pt x="173" y="264"/>
                </a:lnTo>
                <a:lnTo>
                  <a:pt x="207" y="264"/>
                </a:lnTo>
                <a:lnTo>
                  <a:pt x="207" y="227"/>
                </a:lnTo>
                <a:lnTo>
                  <a:pt x="207" y="188"/>
                </a:lnTo>
                <a:lnTo>
                  <a:pt x="173" y="188"/>
                </a:lnTo>
                <a:lnTo>
                  <a:pt x="138" y="188"/>
                </a:lnTo>
                <a:close/>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38" name="Freeform 374"/>
          <p:cNvSpPr>
            <a:spLocks noChangeArrowheads="1"/>
          </p:cNvSpPr>
          <p:nvPr/>
        </p:nvSpPr>
        <p:spPr bwMode="auto">
          <a:xfrm>
            <a:off x="5504100" y="3466445"/>
            <a:ext cx="237625" cy="259227"/>
          </a:xfrm>
          <a:custGeom>
            <a:avLst/>
            <a:gdLst/>
            <a:ahLst/>
            <a:cxnLst>
              <a:cxn ang="0">
                <a:pos x="725" y="791"/>
              </a:cxn>
              <a:cxn ang="0">
                <a:pos x="725" y="188"/>
              </a:cxn>
              <a:cxn ang="0">
                <a:pos x="655" y="150"/>
              </a:cxn>
              <a:cxn ang="0">
                <a:pos x="621" y="76"/>
              </a:cxn>
              <a:cxn ang="0">
                <a:pos x="587" y="76"/>
              </a:cxn>
              <a:cxn ang="0">
                <a:pos x="551" y="76"/>
              </a:cxn>
              <a:cxn ang="0">
                <a:pos x="483" y="76"/>
              </a:cxn>
              <a:cxn ang="0">
                <a:pos x="483" y="113"/>
              </a:cxn>
              <a:cxn ang="0">
                <a:pos x="483" y="150"/>
              </a:cxn>
              <a:cxn ang="0">
                <a:pos x="449" y="188"/>
              </a:cxn>
              <a:cxn ang="0">
                <a:pos x="414" y="227"/>
              </a:cxn>
              <a:cxn ang="0">
                <a:pos x="379" y="264"/>
              </a:cxn>
              <a:cxn ang="0">
                <a:pos x="345" y="264"/>
              </a:cxn>
              <a:cxn ang="0">
                <a:pos x="309" y="227"/>
              </a:cxn>
              <a:cxn ang="0">
                <a:pos x="276" y="188"/>
              </a:cxn>
              <a:cxn ang="0">
                <a:pos x="241" y="150"/>
              </a:cxn>
              <a:cxn ang="0">
                <a:pos x="207" y="113"/>
              </a:cxn>
              <a:cxn ang="0">
                <a:pos x="241" y="113"/>
              </a:cxn>
              <a:cxn ang="0">
                <a:pos x="241" y="76"/>
              </a:cxn>
              <a:cxn ang="0">
                <a:pos x="241" y="38"/>
              </a:cxn>
              <a:cxn ang="0">
                <a:pos x="207" y="0"/>
              </a:cxn>
              <a:cxn ang="0">
                <a:pos x="172" y="0"/>
              </a:cxn>
              <a:cxn ang="0">
                <a:pos x="70" y="38"/>
              </a:cxn>
              <a:cxn ang="0">
                <a:pos x="34" y="76"/>
              </a:cxn>
              <a:cxn ang="0">
                <a:pos x="0" y="76"/>
              </a:cxn>
              <a:cxn ang="0">
                <a:pos x="0" y="113"/>
              </a:cxn>
              <a:cxn ang="0">
                <a:pos x="70" y="113"/>
              </a:cxn>
              <a:cxn ang="0">
                <a:pos x="70" y="150"/>
              </a:cxn>
              <a:cxn ang="0">
                <a:pos x="103" y="150"/>
              </a:cxn>
              <a:cxn ang="0">
                <a:pos x="172" y="150"/>
              </a:cxn>
              <a:cxn ang="0">
                <a:pos x="172" y="188"/>
              </a:cxn>
              <a:cxn ang="0">
                <a:pos x="138" y="188"/>
              </a:cxn>
              <a:cxn ang="0">
                <a:pos x="103" y="188"/>
              </a:cxn>
              <a:cxn ang="0">
                <a:pos x="70" y="188"/>
              </a:cxn>
              <a:cxn ang="0">
                <a:pos x="70" y="227"/>
              </a:cxn>
              <a:cxn ang="0">
                <a:pos x="70" y="264"/>
              </a:cxn>
              <a:cxn ang="0">
                <a:pos x="103" y="264"/>
              </a:cxn>
              <a:cxn ang="0">
                <a:pos x="138" y="301"/>
              </a:cxn>
              <a:cxn ang="0">
                <a:pos x="172" y="339"/>
              </a:cxn>
              <a:cxn ang="0">
                <a:pos x="207" y="264"/>
              </a:cxn>
              <a:cxn ang="0">
                <a:pos x="207" y="227"/>
              </a:cxn>
              <a:cxn ang="0">
                <a:pos x="241" y="227"/>
              </a:cxn>
              <a:cxn ang="0">
                <a:pos x="207" y="301"/>
              </a:cxn>
              <a:cxn ang="0">
                <a:pos x="241" y="339"/>
              </a:cxn>
              <a:cxn ang="0">
                <a:pos x="345" y="377"/>
              </a:cxn>
              <a:cxn ang="0">
                <a:pos x="414" y="377"/>
              </a:cxn>
              <a:cxn ang="0">
                <a:pos x="449" y="377"/>
              </a:cxn>
              <a:cxn ang="0">
                <a:pos x="518" y="451"/>
              </a:cxn>
              <a:cxn ang="0">
                <a:pos x="551" y="527"/>
              </a:cxn>
              <a:cxn ang="0">
                <a:pos x="587" y="641"/>
              </a:cxn>
              <a:cxn ang="0">
                <a:pos x="587" y="678"/>
              </a:cxn>
              <a:cxn ang="0">
                <a:pos x="587" y="715"/>
              </a:cxn>
              <a:cxn ang="0">
                <a:pos x="621" y="715"/>
              </a:cxn>
              <a:cxn ang="0">
                <a:pos x="655" y="753"/>
              </a:cxn>
              <a:cxn ang="0">
                <a:pos x="689" y="753"/>
              </a:cxn>
              <a:cxn ang="0">
                <a:pos x="725" y="791"/>
              </a:cxn>
            </a:cxnLst>
            <a:rect l="0" t="0" r="r" b="b"/>
            <a:pathLst>
              <a:path w="726" h="792">
                <a:moveTo>
                  <a:pt x="725" y="791"/>
                </a:moveTo>
                <a:lnTo>
                  <a:pt x="725" y="188"/>
                </a:lnTo>
                <a:lnTo>
                  <a:pt x="655" y="150"/>
                </a:lnTo>
                <a:lnTo>
                  <a:pt x="621" y="76"/>
                </a:lnTo>
                <a:lnTo>
                  <a:pt x="587" y="76"/>
                </a:lnTo>
                <a:lnTo>
                  <a:pt x="551" y="76"/>
                </a:lnTo>
                <a:lnTo>
                  <a:pt x="483" y="76"/>
                </a:lnTo>
                <a:lnTo>
                  <a:pt x="483" y="113"/>
                </a:lnTo>
                <a:lnTo>
                  <a:pt x="483" y="150"/>
                </a:lnTo>
                <a:lnTo>
                  <a:pt x="449" y="188"/>
                </a:lnTo>
                <a:lnTo>
                  <a:pt x="414" y="227"/>
                </a:lnTo>
                <a:lnTo>
                  <a:pt x="379" y="264"/>
                </a:lnTo>
                <a:lnTo>
                  <a:pt x="345" y="264"/>
                </a:lnTo>
                <a:lnTo>
                  <a:pt x="309" y="227"/>
                </a:lnTo>
                <a:lnTo>
                  <a:pt x="276" y="188"/>
                </a:lnTo>
                <a:lnTo>
                  <a:pt x="241" y="150"/>
                </a:lnTo>
                <a:lnTo>
                  <a:pt x="207" y="113"/>
                </a:lnTo>
                <a:lnTo>
                  <a:pt x="241" y="113"/>
                </a:lnTo>
                <a:lnTo>
                  <a:pt x="241" y="76"/>
                </a:lnTo>
                <a:lnTo>
                  <a:pt x="241" y="38"/>
                </a:lnTo>
                <a:lnTo>
                  <a:pt x="207" y="0"/>
                </a:lnTo>
                <a:lnTo>
                  <a:pt x="172" y="0"/>
                </a:lnTo>
                <a:lnTo>
                  <a:pt x="70" y="38"/>
                </a:lnTo>
                <a:lnTo>
                  <a:pt x="34" y="76"/>
                </a:lnTo>
                <a:lnTo>
                  <a:pt x="0" y="76"/>
                </a:lnTo>
                <a:lnTo>
                  <a:pt x="0" y="113"/>
                </a:lnTo>
                <a:lnTo>
                  <a:pt x="70" y="113"/>
                </a:lnTo>
                <a:lnTo>
                  <a:pt x="70" y="150"/>
                </a:lnTo>
                <a:lnTo>
                  <a:pt x="103" y="150"/>
                </a:lnTo>
                <a:lnTo>
                  <a:pt x="172" y="150"/>
                </a:lnTo>
                <a:lnTo>
                  <a:pt x="172" y="188"/>
                </a:lnTo>
                <a:lnTo>
                  <a:pt x="138" y="188"/>
                </a:lnTo>
                <a:lnTo>
                  <a:pt x="103" y="188"/>
                </a:lnTo>
                <a:lnTo>
                  <a:pt x="70" y="188"/>
                </a:lnTo>
                <a:lnTo>
                  <a:pt x="70" y="227"/>
                </a:lnTo>
                <a:lnTo>
                  <a:pt x="70" y="264"/>
                </a:lnTo>
                <a:lnTo>
                  <a:pt x="103" y="264"/>
                </a:lnTo>
                <a:lnTo>
                  <a:pt x="138" y="301"/>
                </a:lnTo>
                <a:lnTo>
                  <a:pt x="172" y="339"/>
                </a:lnTo>
                <a:lnTo>
                  <a:pt x="207" y="264"/>
                </a:lnTo>
                <a:lnTo>
                  <a:pt x="207" y="227"/>
                </a:lnTo>
                <a:lnTo>
                  <a:pt x="241" y="227"/>
                </a:lnTo>
                <a:lnTo>
                  <a:pt x="207" y="301"/>
                </a:lnTo>
                <a:lnTo>
                  <a:pt x="241" y="339"/>
                </a:lnTo>
                <a:lnTo>
                  <a:pt x="345" y="377"/>
                </a:lnTo>
                <a:lnTo>
                  <a:pt x="414" y="377"/>
                </a:lnTo>
                <a:lnTo>
                  <a:pt x="449" y="377"/>
                </a:lnTo>
                <a:lnTo>
                  <a:pt x="518" y="451"/>
                </a:lnTo>
                <a:lnTo>
                  <a:pt x="551" y="527"/>
                </a:lnTo>
                <a:lnTo>
                  <a:pt x="587" y="641"/>
                </a:lnTo>
                <a:lnTo>
                  <a:pt x="587" y="678"/>
                </a:lnTo>
                <a:lnTo>
                  <a:pt x="587" y="715"/>
                </a:lnTo>
                <a:lnTo>
                  <a:pt x="621" y="715"/>
                </a:lnTo>
                <a:lnTo>
                  <a:pt x="655" y="753"/>
                </a:lnTo>
                <a:lnTo>
                  <a:pt x="689" y="753"/>
                </a:lnTo>
                <a:lnTo>
                  <a:pt x="725" y="791"/>
                </a:lnTo>
              </a:path>
            </a:pathLst>
          </a:custGeom>
          <a:noFill/>
          <a:ln w="3600">
            <a:solidFill>
              <a:srgbClr val="000000"/>
            </a:solidFill>
            <a:round/>
            <a:headEnd/>
            <a:tailEnd/>
          </a:ln>
          <a:effectLst/>
        </p:spPr>
        <p:txBody>
          <a:bodyPr/>
          <a:lstStyle/>
          <a:p>
            <a:endParaRPr lang="es-ES_tradnl" sz="1633"/>
          </a:p>
        </p:txBody>
      </p:sp>
      <p:sp>
        <p:nvSpPr>
          <p:cNvPr id="11639" name="Freeform 375"/>
          <p:cNvSpPr>
            <a:spLocks noChangeArrowheads="1"/>
          </p:cNvSpPr>
          <p:nvPr/>
        </p:nvSpPr>
        <p:spPr bwMode="auto">
          <a:xfrm>
            <a:off x="5424892" y="3528371"/>
            <a:ext cx="67687" cy="24483"/>
          </a:xfrm>
          <a:custGeom>
            <a:avLst/>
            <a:gdLst/>
            <a:ahLst/>
            <a:cxnLst>
              <a:cxn ang="0">
                <a:pos x="138" y="0"/>
              </a:cxn>
              <a:cxn ang="0">
                <a:pos x="33" y="38"/>
              </a:cxn>
              <a:cxn ang="0">
                <a:pos x="0" y="76"/>
              </a:cxn>
              <a:cxn ang="0">
                <a:pos x="33" y="76"/>
              </a:cxn>
              <a:cxn ang="0">
                <a:pos x="70" y="76"/>
              </a:cxn>
              <a:cxn ang="0">
                <a:pos x="173" y="76"/>
              </a:cxn>
              <a:cxn ang="0">
                <a:pos x="207" y="76"/>
              </a:cxn>
              <a:cxn ang="0">
                <a:pos x="207" y="38"/>
              </a:cxn>
              <a:cxn ang="0">
                <a:pos x="207" y="0"/>
              </a:cxn>
              <a:cxn ang="0">
                <a:pos x="173" y="0"/>
              </a:cxn>
              <a:cxn ang="0">
                <a:pos x="138" y="0"/>
              </a:cxn>
            </a:cxnLst>
            <a:rect l="0" t="0" r="r" b="b"/>
            <a:pathLst>
              <a:path w="208" h="77">
                <a:moveTo>
                  <a:pt x="138" y="0"/>
                </a:moveTo>
                <a:lnTo>
                  <a:pt x="33" y="38"/>
                </a:lnTo>
                <a:lnTo>
                  <a:pt x="0" y="76"/>
                </a:lnTo>
                <a:lnTo>
                  <a:pt x="33" y="76"/>
                </a:lnTo>
                <a:lnTo>
                  <a:pt x="70" y="76"/>
                </a:lnTo>
                <a:lnTo>
                  <a:pt x="173" y="76"/>
                </a:lnTo>
                <a:lnTo>
                  <a:pt x="207" y="76"/>
                </a:lnTo>
                <a:lnTo>
                  <a:pt x="207" y="38"/>
                </a:lnTo>
                <a:lnTo>
                  <a:pt x="207" y="0"/>
                </a:lnTo>
                <a:lnTo>
                  <a:pt x="173" y="0"/>
                </a:lnTo>
                <a:lnTo>
                  <a:pt x="138" y="0"/>
                </a:lnTo>
              </a:path>
            </a:pathLst>
          </a:custGeom>
          <a:noFill/>
          <a:ln w="3600">
            <a:solidFill>
              <a:srgbClr val="000000"/>
            </a:solidFill>
            <a:round/>
            <a:headEnd/>
            <a:tailEnd/>
          </a:ln>
          <a:effectLst/>
        </p:spPr>
        <p:txBody>
          <a:bodyPr/>
          <a:lstStyle/>
          <a:p>
            <a:endParaRPr lang="es-ES_tradnl" sz="1633"/>
          </a:p>
        </p:txBody>
      </p:sp>
      <p:sp>
        <p:nvSpPr>
          <p:cNvPr id="11640" name="Freeform 376"/>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1" name="Freeform 377"/>
          <p:cNvSpPr>
            <a:spLocks noChangeArrowheads="1"/>
          </p:cNvSpPr>
          <p:nvPr/>
        </p:nvSpPr>
        <p:spPr bwMode="auto">
          <a:xfrm>
            <a:off x="5302477" y="3737194"/>
            <a:ext cx="67688" cy="48965"/>
          </a:xfrm>
          <a:custGeom>
            <a:avLst/>
            <a:gdLst/>
            <a:ahLst/>
            <a:cxnLst>
              <a:cxn ang="0">
                <a:pos x="206" y="38"/>
              </a:cxn>
              <a:cxn ang="0">
                <a:pos x="138" y="76"/>
              </a:cxn>
              <a:cxn ang="0">
                <a:pos x="69" y="114"/>
              </a:cxn>
              <a:cxn ang="0">
                <a:pos x="34" y="151"/>
              </a:cxn>
              <a:cxn ang="0">
                <a:pos x="0" y="151"/>
              </a:cxn>
              <a:cxn ang="0">
                <a:pos x="0" y="114"/>
              </a:cxn>
              <a:cxn ang="0">
                <a:pos x="34" y="76"/>
              </a:cxn>
              <a:cxn ang="0">
                <a:pos x="34" y="38"/>
              </a:cxn>
              <a:cxn ang="0">
                <a:pos x="104" y="0"/>
              </a:cxn>
              <a:cxn ang="0">
                <a:pos x="138" y="0"/>
              </a:cxn>
              <a:cxn ang="0">
                <a:pos x="172" y="0"/>
              </a:cxn>
              <a:cxn ang="0">
                <a:pos x="206" y="38"/>
              </a:cxn>
            </a:cxnLst>
            <a:rect l="0" t="0" r="r" b="b"/>
            <a:pathLst>
              <a:path w="207" h="152">
                <a:moveTo>
                  <a:pt x="206" y="38"/>
                </a:moveTo>
                <a:lnTo>
                  <a:pt x="138" y="76"/>
                </a:lnTo>
                <a:lnTo>
                  <a:pt x="69" y="114"/>
                </a:lnTo>
                <a:lnTo>
                  <a:pt x="34" y="151"/>
                </a:lnTo>
                <a:lnTo>
                  <a:pt x="0" y="151"/>
                </a:lnTo>
                <a:lnTo>
                  <a:pt x="0" y="114"/>
                </a:lnTo>
                <a:lnTo>
                  <a:pt x="34" y="76"/>
                </a:lnTo>
                <a:lnTo>
                  <a:pt x="34" y="38"/>
                </a:lnTo>
                <a:lnTo>
                  <a:pt x="104" y="0"/>
                </a:lnTo>
                <a:lnTo>
                  <a:pt x="138" y="0"/>
                </a:lnTo>
                <a:lnTo>
                  <a:pt x="172" y="0"/>
                </a:lnTo>
                <a:lnTo>
                  <a:pt x="206" y="38"/>
                </a:lnTo>
              </a:path>
            </a:pathLst>
          </a:custGeom>
          <a:noFill/>
          <a:ln w="3600">
            <a:solidFill>
              <a:srgbClr val="000000"/>
            </a:solidFill>
            <a:round/>
            <a:headEnd/>
            <a:tailEnd/>
          </a:ln>
          <a:effectLst/>
        </p:spPr>
        <p:txBody>
          <a:bodyPr/>
          <a:lstStyle/>
          <a:p>
            <a:endParaRPr lang="es-ES_tradnl" sz="1633"/>
          </a:p>
        </p:txBody>
      </p:sp>
      <p:sp>
        <p:nvSpPr>
          <p:cNvPr id="11642" name="Freeform 378"/>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3" name="Freeform 379"/>
          <p:cNvSpPr>
            <a:spLocks noChangeArrowheads="1"/>
          </p:cNvSpPr>
          <p:nvPr/>
        </p:nvSpPr>
        <p:spPr bwMode="auto">
          <a:xfrm>
            <a:off x="5076376" y="3246102"/>
            <a:ext cx="56165" cy="73448"/>
          </a:xfrm>
          <a:custGeom>
            <a:avLst/>
            <a:gdLst/>
            <a:ahLst/>
            <a:cxnLst>
              <a:cxn ang="0">
                <a:pos x="139" y="0"/>
              </a:cxn>
              <a:cxn ang="0">
                <a:pos x="103" y="38"/>
              </a:cxn>
              <a:cxn ang="0">
                <a:pos x="139" y="75"/>
              </a:cxn>
              <a:cxn ang="0">
                <a:pos x="103" y="114"/>
              </a:cxn>
              <a:cxn ang="0">
                <a:pos x="70" y="114"/>
              </a:cxn>
              <a:cxn ang="0">
                <a:pos x="34" y="150"/>
              </a:cxn>
              <a:cxn ang="0">
                <a:pos x="0" y="150"/>
              </a:cxn>
              <a:cxn ang="0">
                <a:pos x="0" y="188"/>
              </a:cxn>
              <a:cxn ang="0">
                <a:pos x="34" y="188"/>
              </a:cxn>
              <a:cxn ang="0">
                <a:pos x="34" y="226"/>
              </a:cxn>
              <a:cxn ang="0">
                <a:pos x="70" y="188"/>
              </a:cxn>
              <a:cxn ang="0">
                <a:pos x="70" y="150"/>
              </a:cxn>
              <a:cxn ang="0">
                <a:pos x="103" y="150"/>
              </a:cxn>
              <a:cxn ang="0">
                <a:pos x="139" y="150"/>
              </a:cxn>
              <a:cxn ang="0">
                <a:pos x="139" y="114"/>
              </a:cxn>
              <a:cxn ang="0">
                <a:pos x="172" y="75"/>
              </a:cxn>
              <a:cxn ang="0">
                <a:pos x="139" y="0"/>
              </a:cxn>
            </a:cxnLst>
            <a:rect l="0" t="0" r="r" b="b"/>
            <a:pathLst>
              <a:path w="173" h="227">
                <a:moveTo>
                  <a:pt x="139" y="0"/>
                </a:moveTo>
                <a:lnTo>
                  <a:pt x="103" y="38"/>
                </a:lnTo>
                <a:lnTo>
                  <a:pt x="139" y="75"/>
                </a:lnTo>
                <a:lnTo>
                  <a:pt x="103" y="114"/>
                </a:lnTo>
                <a:lnTo>
                  <a:pt x="70" y="114"/>
                </a:lnTo>
                <a:lnTo>
                  <a:pt x="34" y="150"/>
                </a:lnTo>
                <a:lnTo>
                  <a:pt x="0" y="150"/>
                </a:lnTo>
                <a:lnTo>
                  <a:pt x="0" y="188"/>
                </a:lnTo>
                <a:lnTo>
                  <a:pt x="34" y="188"/>
                </a:lnTo>
                <a:lnTo>
                  <a:pt x="34" y="226"/>
                </a:lnTo>
                <a:lnTo>
                  <a:pt x="70" y="188"/>
                </a:lnTo>
                <a:lnTo>
                  <a:pt x="70" y="150"/>
                </a:lnTo>
                <a:lnTo>
                  <a:pt x="103" y="150"/>
                </a:lnTo>
                <a:lnTo>
                  <a:pt x="139" y="150"/>
                </a:lnTo>
                <a:lnTo>
                  <a:pt x="139" y="114"/>
                </a:lnTo>
                <a:lnTo>
                  <a:pt x="172" y="75"/>
                </a:lnTo>
                <a:lnTo>
                  <a:pt x="139" y="0"/>
                </a:lnTo>
              </a:path>
            </a:pathLst>
          </a:custGeom>
          <a:noFill/>
          <a:ln w="3600">
            <a:solidFill>
              <a:srgbClr val="000000"/>
            </a:solidFill>
            <a:round/>
            <a:headEnd/>
            <a:tailEnd/>
          </a:ln>
          <a:effectLst/>
        </p:spPr>
        <p:txBody>
          <a:bodyPr/>
          <a:lstStyle/>
          <a:p>
            <a:endParaRPr lang="es-ES_tradnl" sz="1633"/>
          </a:p>
        </p:txBody>
      </p:sp>
      <p:sp>
        <p:nvSpPr>
          <p:cNvPr id="11644" name="Freeform 380"/>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5" name="Freeform 381"/>
          <p:cNvSpPr>
            <a:spLocks noChangeArrowheads="1"/>
          </p:cNvSpPr>
          <p:nvPr/>
        </p:nvSpPr>
        <p:spPr bwMode="auto">
          <a:xfrm>
            <a:off x="9244173" y="2791014"/>
            <a:ext cx="79208" cy="86409"/>
          </a:xfrm>
          <a:custGeom>
            <a:avLst/>
            <a:gdLst/>
            <a:ahLst/>
            <a:cxnLst>
              <a:cxn ang="0">
                <a:pos x="208" y="263"/>
              </a:cxn>
              <a:cxn ang="0">
                <a:pos x="208" y="188"/>
              </a:cxn>
              <a:cxn ang="0">
                <a:pos x="242" y="113"/>
              </a:cxn>
              <a:cxn ang="0">
                <a:pos x="242" y="38"/>
              </a:cxn>
              <a:cxn ang="0">
                <a:pos x="208" y="0"/>
              </a:cxn>
              <a:cxn ang="0">
                <a:pos x="173" y="0"/>
              </a:cxn>
              <a:cxn ang="0">
                <a:pos x="139" y="0"/>
              </a:cxn>
              <a:cxn ang="0">
                <a:pos x="104" y="0"/>
              </a:cxn>
              <a:cxn ang="0">
                <a:pos x="139" y="38"/>
              </a:cxn>
              <a:cxn ang="0">
                <a:pos x="173" y="113"/>
              </a:cxn>
              <a:cxn ang="0">
                <a:pos x="173" y="150"/>
              </a:cxn>
              <a:cxn ang="0">
                <a:pos x="139" y="150"/>
              </a:cxn>
              <a:cxn ang="0">
                <a:pos x="71" y="150"/>
              </a:cxn>
              <a:cxn ang="0">
                <a:pos x="34" y="188"/>
              </a:cxn>
              <a:cxn ang="0">
                <a:pos x="0" y="188"/>
              </a:cxn>
              <a:cxn ang="0">
                <a:pos x="34" y="227"/>
              </a:cxn>
              <a:cxn ang="0">
                <a:pos x="71" y="227"/>
              </a:cxn>
              <a:cxn ang="0">
                <a:pos x="139" y="227"/>
              </a:cxn>
              <a:cxn ang="0">
                <a:pos x="173" y="227"/>
              </a:cxn>
              <a:cxn ang="0">
                <a:pos x="208" y="263"/>
              </a:cxn>
            </a:cxnLst>
            <a:rect l="0" t="0" r="r" b="b"/>
            <a:pathLst>
              <a:path w="243" h="264">
                <a:moveTo>
                  <a:pt x="208" y="263"/>
                </a:moveTo>
                <a:lnTo>
                  <a:pt x="208" y="188"/>
                </a:lnTo>
                <a:lnTo>
                  <a:pt x="242" y="113"/>
                </a:lnTo>
                <a:lnTo>
                  <a:pt x="242" y="38"/>
                </a:lnTo>
                <a:lnTo>
                  <a:pt x="208" y="0"/>
                </a:lnTo>
                <a:lnTo>
                  <a:pt x="173" y="0"/>
                </a:lnTo>
                <a:lnTo>
                  <a:pt x="139" y="0"/>
                </a:lnTo>
                <a:lnTo>
                  <a:pt x="104" y="0"/>
                </a:lnTo>
                <a:lnTo>
                  <a:pt x="139" y="38"/>
                </a:lnTo>
                <a:lnTo>
                  <a:pt x="173" y="113"/>
                </a:lnTo>
                <a:lnTo>
                  <a:pt x="173" y="150"/>
                </a:lnTo>
                <a:lnTo>
                  <a:pt x="139" y="150"/>
                </a:lnTo>
                <a:lnTo>
                  <a:pt x="71" y="150"/>
                </a:lnTo>
                <a:lnTo>
                  <a:pt x="34" y="188"/>
                </a:lnTo>
                <a:lnTo>
                  <a:pt x="0" y="188"/>
                </a:lnTo>
                <a:lnTo>
                  <a:pt x="34" y="227"/>
                </a:lnTo>
                <a:lnTo>
                  <a:pt x="71" y="227"/>
                </a:lnTo>
                <a:lnTo>
                  <a:pt x="139" y="227"/>
                </a:lnTo>
                <a:lnTo>
                  <a:pt x="173" y="227"/>
                </a:lnTo>
                <a:lnTo>
                  <a:pt x="208" y="263"/>
                </a:lnTo>
              </a:path>
            </a:pathLst>
          </a:custGeom>
          <a:noFill/>
          <a:ln w="3600">
            <a:solidFill>
              <a:srgbClr val="000000"/>
            </a:solidFill>
            <a:round/>
            <a:headEnd/>
            <a:tailEnd/>
          </a:ln>
          <a:effectLst/>
        </p:spPr>
        <p:txBody>
          <a:bodyPr/>
          <a:lstStyle/>
          <a:p>
            <a:endParaRPr lang="es-ES_tradnl" sz="1633"/>
          </a:p>
        </p:txBody>
      </p:sp>
      <p:sp>
        <p:nvSpPr>
          <p:cNvPr id="11646" name="Freeform 382"/>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47" name="Freeform 383"/>
          <p:cNvSpPr>
            <a:spLocks noChangeArrowheads="1"/>
          </p:cNvSpPr>
          <p:nvPr/>
        </p:nvSpPr>
        <p:spPr bwMode="auto">
          <a:xfrm>
            <a:off x="8961904" y="3084804"/>
            <a:ext cx="90729" cy="86409"/>
          </a:xfrm>
          <a:custGeom>
            <a:avLst/>
            <a:gdLst/>
            <a:ahLst/>
            <a:cxnLst>
              <a:cxn ang="0">
                <a:pos x="276" y="264"/>
              </a:cxn>
              <a:cxn ang="0">
                <a:pos x="207" y="228"/>
              </a:cxn>
              <a:cxn ang="0">
                <a:pos x="138" y="151"/>
              </a:cxn>
              <a:cxn ang="0">
                <a:pos x="104" y="114"/>
              </a:cxn>
              <a:cxn ang="0">
                <a:pos x="104" y="76"/>
              </a:cxn>
              <a:cxn ang="0">
                <a:pos x="70" y="114"/>
              </a:cxn>
              <a:cxn ang="0">
                <a:pos x="34" y="76"/>
              </a:cxn>
              <a:cxn ang="0">
                <a:pos x="0" y="39"/>
              </a:cxn>
              <a:cxn ang="0">
                <a:pos x="34" y="39"/>
              </a:cxn>
              <a:cxn ang="0">
                <a:pos x="34" y="0"/>
              </a:cxn>
              <a:cxn ang="0">
                <a:pos x="70" y="0"/>
              </a:cxn>
              <a:cxn ang="0">
                <a:pos x="138" y="0"/>
              </a:cxn>
              <a:cxn ang="0">
                <a:pos x="173" y="0"/>
              </a:cxn>
              <a:cxn ang="0">
                <a:pos x="173" y="39"/>
              </a:cxn>
              <a:cxn ang="0">
                <a:pos x="207" y="76"/>
              </a:cxn>
              <a:cxn ang="0">
                <a:pos x="207" y="114"/>
              </a:cxn>
              <a:cxn ang="0">
                <a:pos x="276" y="114"/>
              </a:cxn>
              <a:cxn ang="0">
                <a:pos x="242" y="189"/>
              </a:cxn>
              <a:cxn ang="0">
                <a:pos x="276" y="264"/>
              </a:cxn>
            </a:cxnLst>
            <a:rect l="0" t="0" r="r" b="b"/>
            <a:pathLst>
              <a:path w="277" h="265">
                <a:moveTo>
                  <a:pt x="276" y="264"/>
                </a:moveTo>
                <a:lnTo>
                  <a:pt x="207" y="228"/>
                </a:lnTo>
                <a:lnTo>
                  <a:pt x="138" y="151"/>
                </a:lnTo>
                <a:lnTo>
                  <a:pt x="104" y="114"/>
                </a:lnTo>
                <a:lnTo>
                  <a:pt x="104" y="76"/>
                </a:lnTo>
                <a:lnTo>
                  <a:pt x="70" y="114"/>
                </a:lnTo>
                <a:lnTo>
                  <a:pt x="34" y="76"/>
                </a:lnTo>
                <a:lnTo>
                  <a:pt x="0" y="39"/>
                </a:lnTo>
                <a:lnTo>
                  <a:pt x="34" y="39"/>
                </a:lnTo>
                <a:lnTo>
                  <a:pt x="34" y="0"/>
                </a:lnTo>
                <a:lnTo>
                  <a:pt x="70" y="0"/>
                </a:lnTo>
                <a:lnTo>
                  <a:pt x="138" y="0"/>
                </a:lnTo>
                <a:lnTo>
                  <a:pt x="173" y="0"/>
                </a:lnTo>
                <a:lnTo>
                  <a:pt x="173" y="39"/>
                </a:lnTo>
                <a:lnTo>
                  <a:pt x="207" y="76"/>
                </a:lnTo>
                <a:lnTo>
                  <a:pt x="207" y="114"/>
                </a:lnTo>
                <a:lnTo>
                  <a:pt x="276" y="114"/>
                </a:lnTo>
                <a:lnTo>
                  <a:pt x="242" y="189"/>
                </a:lnTo>
                <a:lnTo>
                  <a:pt x="276" y="264"/>
                </a:lnTo>
              </a:path>
            </a:pathLst>
          </a:custGeom>
          <a:noFill/>
          <a:ln w="3600">
            <a:solidFill>
              <a:srgbClr val="000000"/>
            </a:solidFill>
            <a:round/>
            <a:headEnd/>
            <a:tailEnd/>
          </a:ln>
          <a:effectLst/>
        </p:spPr>
        <p:txBody>
          <a:bodyPr/>
          <a:lstStyle/>
          <a:p>
            <a:endParaRPr lang="es-ES_tradnl" sz="1633"/>
          </a:p>
        </p:txBody>
      </p:sp>
      <p:sp>
        <p:nvSpPr>
          <p:cNvPr id="11648" name="Freeform 384"/>
          <p:cNvSpPr>
            <a:spLocks noChangeArrowheads="1"/>
          </p:cNvSpPr>
          <p:nvPr/>
        </p:nvSpPr>
        <p:spPr bwMode="auto">
          <a:xfrm>
            <a:off x="6981570" y="701354"/>
            <a:ext cx="2466979" cy="1929803"/>
          </a:xfrm>
          <a:custGeom>
            <a:avLst/>
            <a:gdLst/>
            <a:ahLst/>
            <a:cxnLst>
              <a:cxn ang="0">
                <a:pos x="1655" y="1845"/>
              </a:cxn>
              <a:cxn ang="0">
                <a:pos x="1484" y="1845"/>
              </a:cxn>
              <a:cxn ang="0">
                <a:pos x="1277" y="1996"/>
              </a:cxn>
              <a:cxn ang="0">
                <a:pos x="1380" y="1732"/>
              </a:cxn>
              <a:cxn ang="0">
                <a:pos x="1104" y="1882"/>
              </a:cxn>
              <a:cxn ang="0">
                <a:pos x="829" y="2257"/>
              </a:cxn>
              <a:cxn ang="0">
                <a:pos x="483" y="2447"/>
              </a:cxn>
              <a:cxn ang="0">
                <a:pos x="449" y="2371"/>
              </a:cxn>
              <a:cxn ang="0">
                <a:pos x="689" y="2257"/>
              </a:cxn>
              <a:cxn ang="0">
                <a:pos x="689" y="2070"/>
              </a:cxn>
              <a:cxn ang="0">
                <a:pos x="483" y="1956"/>
              </a:cxn>
              <a:cxn ang="0">
                <a:pos x="310" y="1920"/>
              </a:cxn>
              <a:cxn ang="0">
                <a:pos x="173" y="1656"/>
              </a:cxn>
              <a:cxn ang="0">
                <a:pos x="518" y="1355"/>
              </a:cxn>
              <a:cxn ang="0">
                <a:pos x="449" y="1167"/>
              </a:cxn>
              <a:cxn ang="0">
                <a:pos x="138" y="1205"/>
              </a:cxn>
              <a:cxn ang="0">
                <a:pos x="34" y="1053"/>
              </a:cxn>
              <a:cxn ang="0">
                <a:pos x="310" y="978"/>
              </a:cxn>
              <a:cxn ang="0">
                <a:pos x="380" y="791"/>
              </a:cxn>
              <a:cxn ang="0">
                <a:pos x="345" y="377"/>
              </a:cxn>
              <a:cxn ang="0">
                <a:pos x="759" y="150"/>
              </a:cxn>
              <a:cxn ang="0">
                <a:pos x="1277" y="0"/>
              </a:cxn>
              <a:cxn ang="0">
                <a:pos x="1552" y="150"/>
              </a:cxn>
              <a:cxn ang="0">
                <a:pos x="1932" y="301"/>
              </a:cxn>
              <a:cxn ang="0">
                <a:pos x="5414" y="5495"/>
              </a:cxn>
              <a:cxn ang="0">
                <a:pos x="5863" y="5421"/>
              </a:cxn>
              <a:cxn ang="0">
                <a:pos x="5932" y="5308"/>
              </a:cxn>
              <a:cxn ang="0">
                <a:pos x="6276" y="5383"/>
              </a:cxn>
              <a:cxn ang="0">
                <a:pos x="6345" y="5684"/>
              </a:cxn>
              <a:cxn ang="0">
                <a:pos x="6553" y="5684"/>
              </a:cxn>
              <a:cxn ang="0">
                <a:pos x="6485" y="5157"/>
              </a:cxn>
              <a:cxn ang="0">
                <a:pos x="6828" y="4818"/>
              </a:cxn>
              <a:cxn ang="0">
                <a:pos x="6828" y="4367"/>
              </a:cxn>
              <a:cxn ang="0">
                <a:pos x="6898" y="4367"/>
              </a:cxn>
              <a:cxn ang="0">
                <a:pos x="7002" y="4217"/>
              </a:cxn>
              <a:cxn ang="0">
                <a:pos x="7243" y="3952"/>
              </a:cxn>
              <a:cxn ang="0">
                <a:pos x="7484" y="3726"/>
              </a:cxn>
              <a:cxn ang="0">
                <a:pos x="7380" y="3502"/>
              </a:cxn>
              <a:cxn ang="0">
                <a:pos x="6931" y="3689"/>
              </a:cxn>
              <a:cxn ang="0">
                <a:pos x="6655" y="3916"/>
              </a:cxn>
              <a:cxn ang="0">
                <a:pos x="6380" y="4140"/>
              </a:cxn>
              <a:cxn ang="0">
                <a:pos x="6345" y="3840"/>
              </a:cxn>
              <a:cxn ang="0">
                <a:pos x="6243" y="3652"/>
              </a:cxn>
              <a:cxn ang="0">
                <a:pos x="6105" y="3952"/>
              </a:cxn>
              <a:cxn ang="0">
                <a:pos x="6001" y="3726"/>
              </a:cxn>
              <a:cxn ang="0">
                <a:pos x="6139" y="3613"/>
              </a:cxn>
              <a:cxn ang="0">
                <a:pos x="5966" y="3425"/>
              </a:cxn>
              <a:cxn ang="0">
                <a:pos x="5725" y="3425"/>
              </a:cxn>
              <a:cxn ang="0">
                <a:pos x="5449" y="3200"/>
              </a:cxn>
              <a:cxn ang="0">
                <a:pos x="3311" y="3350"/>
              </a:cxn>
              <a:cxn ang="0">
                <a:pos x="3311" y="3538"/>
              </a:cxn>
              <a:cxn ang="0">
                <a:pos x="3276" y="4140"/>
              </a:cxn>
              <a:cxn ang="0">
                <a:pos x="3448" y="4705"/>
              </a:cxn>
              <a:cxn ang="0">
                <a:pos x="4000" y="5044"/>
              </a:cxn>
              <a:cxn ang="0">
                <a:pos x="4622" y="5231"/>
              </a:cxn>
              <a:cxn ang="0">
                <a:pos x="4828" y="5383"/>
              </a:cxn>
              <a:cxn ang="0">
                <a:pos x="5139" y="5722"/>
              </a:cxn>
            </a:cxnLst>
            <a:rect l="0" t="0" r="r" b="b"/>
            <a:pathLst>
              <a:path w="7554" h="5911">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close/>
                <a:moveTo>
                  <a:pt x="5243" y="5796"/>
                </a:moveTo>
                <a:lnTo>
                  <a:pt x="5277" y="5722"/>
                </a:lnTo>
                <a:lnTo>
                  <a:pt x="5277" y="5646"/>
                </a:lnTo>
                <a:lnTo>
                  <a:pt x="5277" y="5609"/>
                </a:lnTo>
                <a:lnTo>
                  <a:pt x="5311" y="5572"/>
                </a:lnTo>
                <a:lnTo>
                  <a:pt x="5345" y="5533"/>
                </a:lnTo>
                <a:lnTo>
                  <a:pt x="5414" y="5495"/>
                </a:lnTo>
                <a:lnTo>
                  <a:pt x="5484" y="5458"/>
                </a:lnTo>
                <a:lnTo>
                  <a:pt x="5552" y="5421"/>
                </a:lnTo>
                <a:lnTo>
                  <a:pt x="5587" y="5383"/>
                </a:lnTo>
                <a:lnTo>
                  <a:pt x="5656" y="5383"/>
                </a:lnTo>
                <a:lnTo>
                  <a:pt x="5759" y="5421"/>
                </a:lnTo>
                <a:lnTo>
                  <a:pt x="5794" y="5421"/>
                </a:lnTo>
                <a:lnTo>
                  <a:pt x="5829" y="5421"/>
                </a:lnTo>
                <a:lnTo>
                  <a:pt x="5863" y="5421"/>
                </a:lnTo>
                <a:lnTo>
                  <a:pt x="5863" y="5383"/>
                </a:lnTo>
                <a:lnTo>
                  <a:pt x="5829" y="5345"/>
                </a:lnTo>
                <a:lnTo>
                  <a:pt x="5829" y="5308"/>
                </a:lnTo>
                <a:lnTo>
                  <a:pt x="5794" y="5308"/>
                </a:lnTo>
                <a:lnTo>
                  <a:pt x="5794" y="5270"/>
                </a:lnTo>
                <a:lnTo>
                  <a:pt x="5829" y="5308"/>
                </a:lnTo>
                <a:lnTo>
                  <a:pt x="5898" y="5308"/>
                </a:lnTo>
                <a:lnTo>
                  <a:pt x="5932" y="5308"/>
                </a:lnTo>
                <a:lnTo>
                  <a:pt x="6001" y="5308"/>
                </a:lnTo>
                <a:lnTo>
                  <a:pt x="6036" y="5308"/>
                </a:lnTo>
                <a:lnTo>
                  <a:pt x="6105" y="5308"/>
                </a:lnTo>
                <a:lnTo>
                  <a:pt x="6139" y="5308"/>
                </a:lnTo>
                <a:lnTo>
                  <a:pt x="6173" y="5345"/>
                </a:lnTo>
                <a:lnTo>
                  <a:pt x="6173" y="5383"/>
                </a:lnTo>
                <a:lnTo>
                  <a:pt x="6207" y="5383"/>
                </a:lnTo>
                <a:lnTo>
                  <a:pt x="6276" y="5383"/>
                </a:lnTo>
                <a:lnTo>
                  <a:pt x="6311" y="5383"/>
                </a:lnTo>
                <a:lnTo>
                  <a:pt x="6311" y="5421"/>
                </a:lnTo>
                <a:lnTo>
                  <a:pt x="6311" y="5495"/>
                </a:lnTo>
                <a:lnTo>
                  <a:pt x="6311" y="5533"/>
                </a:lnTo>
                <a:lnTo>
                  <a:pt x="6311" y="5572"/>
                </a:lnTo>
                <a:lnTo>
                  <a:pt x="6311" y="5609"/>
                </a:lnTo>
                <a:lnTo>
                  <a:pt x="6345" y="5646"/>
                </a:lnTo>
                <a:lnTo>
                  <a:pt x="6345" y="5684"/>
                </a:lnTo>
                <a:lnTo>
                  <a:pt x="6415" y="5722"/>
                </a:lnTo>
                <a:lnTo>
                  <a:pt x="6415" y="5836"/>
                </a:lnTo>
                <a:lnTo>
                  <a:pt x="6449" y="5836"/>
                </a:lnTo>
                <a:lnTo>
                  <a:pt x="6485" y="5872"/>
                </a:lnTo>
                <a:lnTo>
                  <a:pt x="6485" y="5910"/>
                </a:lnTo>
                <a:lnTo>
                  <a:pt x="6518" y="5872"/>
                </a:lnTo>
                <a:lnTo>
                  <a:pt x="6553" y="5796"/>
                </a:lnTo>
                <a:lnTo>
                  <a:pt x="6553" y="5684"/>
                </a:lnTo>
                <a:lnTo>
                  <a:pt x="6518" y="5533"/>
                </a:lnTo>
                <a:lnTo>
                  <a:pt x="6518" y="5495"/>
                </a:lnTo>
                <a:lnTo>
                  <a:pt x="6518" y="5458"/>
                </a:lnTo>
                <a:lnTo>
                  <a:pt x="6449" y="5383"/>
                </a:lnTo>
                <a:lnTo>
                  <a:pt x="6449" y="5308"/>
                </a:lnTo>
                <a:lnTo>
                  <a:pt x="6449" y="5270"/>
                </a:lnTo>
                <a:lnTo>
                  <a:pt x="6485" y="5195"/>
                </a:lnTo>
                <a:lnTo>
                  <a:pt x="6485" y="5157"/>
                </a:lnTo>
                <a:lnTo>
                  <a:pt x="6485" y="5120"/>
                </a:lnTo>
                <a:lnTo>
                  <a:pt x="6553" y="5081"/>
                </a:lnTo>
                <a:lnTo>
                  <a:pt x="6587" y="5044"/>
                </a:lnTo>
                <a:lnTo>
                  <a:pt x="6655" y="4969"/>
                </a:lnTo>
                <a:lnTo>
                  <a:pt x="6760" y="4893"/>
                </a:lnTo>
                <a:lnTo>
                  <a:pt x="6760" y="4855"/>
                </a:lnTo>
                <a:lnTo>
                  <a:pt x="6794" y="4818"/>
                </a:lnTo>
                <a:lnTo>
                  <a:pt x="6828" y="4818"/>
                </a:lnTo>
                <a:lnTo>
                  <a:pt x="6863" y="4780"/>
                </a:lnTo>
                <a:lnTo>
                  <a:pt x="6863" y="4743"/>
                </a:lnTo>
                <a:lnTo>
                  <a:pt x="6828" y="4630"/>
                </a:lnTo>
                <a:lnTo>
                  <a:pt x="6794" y="4555"/>
                </a:lnTo>
                <a:lnTo>
                  <a:pt x="6794" y="4517"/>
                </a:lnTo>
                <a:lnTo>
                  <a:pt x="6794" y="4480"/>
                </a:lnTo>
                <a:lnTo>
                  <a:pt x="6794" y="4367"/>
                </a:lnTo>
                <a:lnTo>
                  <a:pt x="6828" y="4367"/>
                </a:lnTo>
                <a:lnTo>
                  <a:pt x="6828" y="4329"/>
                </a:lnTo>
                <a:lnTo>
                  <a:pt x="6828" y="4405"/>
                </a:lnTo>
                <a:lnTo>
                  <a:pt x="6828" y="4480"/>
                </a:lnTo>
                <a:lnTo>
                  <a:pt x="6863" y="4592"/>
                </a:lnTo>
                <a:lnTo>
                  <a:pt x="6898" y="4517"/>
                </a:lnTo>
                <a:lnTo>
                  <a:pt x="6931" y="4441"/>
                </a:lnTo>
                <a:lnTo>
                  <a:pt x="6931" y="4405"/>
                </a:lnTo>
                <a:lnTo>
                  <a:pt x="6898" y="4367"/>
                </a:lnTo>
                <a:lnTo>
                  <a:pt x="6898" y="4253"/>
                </a:lnTo>
                <a:lnTo>
                  <a:pt x="6931" y="4291"/>
                </a:lnTo>
                <a:lnTo>
                  <a:pt x="6931" y="4329"/>
                </a:lnTo>
                <a:lnTo>
                  <a:pt x="6966" y="4367"/>
                </a:lnTo>
                <a:lnTo>
                  <a:pt x="6966" y="4291"/>
                </a:lnTo>
                <a:lnTo>
                  <a:pt x="7002" y="4253"/>
                </a:lnTo>
                <a:lnTo>
                  <a:pt x="7035" y="4217"/>
                </a:lnTo>
                <a:lnTo>
                  <a:pt x="7002" y="4217"/>
                </a:lnTo>
                <a:lnTo>
                  <a:pt x="7002" y="4177"/>
                </a:lnTo>
                <a:lnTo>
                  <a:pt x="7035" y="4140"/>
                </a:lnTo>
                <a:lnTo>
                  <a:pt x="7070" y="4103"/>
                </a:lnTo>
                <a:lnTo>
                  <a:pt x="7140" y="4066"/>
                </a:lnTo>
                <a:lnTo>
                  <a:pt x="7243" y="4027"/>
                </a:lnTo>
                <a:lnTo>
                  <a:pt x="7277" y="4027"/>
                </a:lnTo>
                <a:lnTo>
                  <a:pt x="7277" y="3990"/>
                </a:lnTo>
                <a:lnTo>
                  <a:pt x="7243" y="3952"/>
                </a:lnTo>
                <a:lnTo>
                  <a:pt x="7277" y="3916"/>
                </a:lnTo>
                <a:lnTo>
                  <a:pt x="7310" y="3876"/>
                </a:lnTo>
                <a:lnTo>
                  <a:pt x="7346" y="3840"/>
                </a:lnTo>
                <a:lnTo>
                  <a:pt x="7380" y="3802"/>
                </a:lnTo>
                <a:lnTo>
                  <a:pt x="7415" y="3802"/>
                </a:lnTo>
                <a:lnTo>
                  <a:pt x="7415" y="3840"/>
                </a:lnTo>
                <a:lnTo>
                  <a:pt x="7484" y="3765"/>
                </a:lnTo>
                <a:lnTo>
                  <a:pt x="7484" y="3726"/>
                </a:lnTo>
                <a:lnTo>
                  <a:pt x="7518" y="3689"/>
                </a:lnTo>
                <a:lnTo>
                  <a:pt x="7553" y="3689"/>
                </a:lnTo>
                <a:lnTo>
                  <a:pt x="7553" y="3652"/>
                </a:lnTo>
                <a:lnTo>
                  <a:pt x="7518" y="3576"/>
                </a:lnTo>
                <a:lnTo>
                  <a:pt x="7484" y="3502"/>
                </a:lnTo>
                <a:lnTo>
                  <a:pt x="7449" y="3463"/>
                </a:lnTo>
                <a:lnTo>
                  <a:pt x="7415" y="3502"/>
                </a:lnTo>
                <a:lnTo>
                  <a:pt x="7380" y="3502"/>
                </a:lnTo>
                <a:lnTo>
                  <a:pt x="7346" y="3538"/>
                </a:lnTo>
                <a:lnTo>
                  <a:pt x="7310" y="3576"/>
                </a:lnTo>
                <a:lnTo>
                  <a:pt x="7243" y="3613"/>
                </a:lnTo>
                <a:lnTo>
                  <a:pt x="7243" y="3652"/>
                </a:lnTo>
                <a:lnTo>
                  <a:pt x="7207" y="3652"/>
                </a:lnTo>
                <a:lnTo>
                  <a:pt x="7070" y="3652"/>
                </a:lnTo>
                <a:lnTo>
                  <a:pt x="6966" y="3689"/>
                </a:lnTo>
                <a:lnTo>
                  <a:pt x="6931" y="3689"/>
                </a:lnTo>
                <a:lnTo>
                  <a:pt x="6898" y="3689"/>
                </a:lnTo>
                <a:lnTo>
                  <a:pt x="6863" y="3689"/>
                </a:lnTo>
                <a:lnTo>
                  <a:pt x="6863" y="3726"/>
                </a:lnTo>
                <a:lnTo>
                  <a:pt x="6828" y="3802"/>
                </a:lnTo>
                <a:lnTo>
                  <a:pt x="6828" y="3840"/>
                </a:lnTo>
                <a:lnTo>
                  <a:pt x="6828" y="3876"/>
                </a:lnTo>
                <a:lnTo>
                  <a:pt x="6760" y="3876"/>
                </a:lnTo>
                <a:lnTo>
                  <a:pt x="6655" y="3916"/>
                </a:lnTo>
                <a:lnTo>
                  <a:pt x="6622" y="3916"/>
                </a:lnTo>
                <a:lnTo>
                  <a:pt x="6587" y="3990"/>
                </a:lnTo>
                <a:lnTo>
                  <a:pt x="6622" y="3990"/>
                </a:lnTo>
                <a:lnTo>
                  <a:pt x="6587" y="4027"/>
                </a:lnTo>
                <a:lnTo>
                  <a:pt x="6518" y="4066"/>
                </a:lnTo>
                <a:lnTo>
                  <a:pt x="6485" y="4103"/>
                </a:lnTo>
                <a:lnTo>
                  <a:pt x="6415" y="4103"/>
                </a:lnTo>
                <a:lnTo>
                  <a:pt x="6380" y="4140"/>
                </a:lnTo>
                <a:lnTo>
                  <a:pt x="6345" y="4140"/>
                </a:lnTo>
                <a:lnTo>
                  <a:pt x="6345" y="4103"/>
                </a:lnTo>
                <a:lnTo>
                  <a:pt x="6345" y="4066"/>
                </a:lnTo>
                <a:lnTo>
                  <a:pt x="6311" y="4066"/>
                </a:lnTo>
                <a:lnTo>
                  <a:pt x="6311" y="4027"/>
                </a:lnTo>
                <a:lnTo>
                  <a:pt x="6311" y="3952"/>
                </a:lnTo>
                <a:lnTo>
                  <a:pt x="6345" y="3916"/>
                </a:lnTo>
                <a:lnTo>
                  <a:pt x="6345" y="3840"/>
                </a:lnTo>
                <a:lnTo>
                  <a:pt x="6276" y="3876"/>
                </a:lnTo>
                <a:lnTo>
                  <a:pt x="6276" y="3916"/>
                </a:lnTo>
                <a:lnTo>
                  <a:pt x="6243" y="3876"/>
                </a:lnTo>
                <a:lnTo>
                  <a:pt x="6276" y="3840"/>
                </a:lnTo>
                <a:lnTo>
                  <a:pt x="6276" y="3802"/>
                </a:lnTo>
                <a:lnTo>
                  <a:pt x="6276" y="3726"/>
                </a:lnTo>
                <a:lnTo>
                  <a:pt x="6276" y="3689"/>
                </a:lnTo>
                <a:lnTo>
                  <a:pt x="6243" y="3652"/>
                </a:lnTo>
                <a:lnTo>
                  <a:pt x="6207" y="3652"/>
                </a:lnTo>
                <a:lnTo>
                  <a:pt x="6173" y="3689"/>
                </a:lnTo>
                <a:lnTo>
                  <a:pt x="6139" y="3689"/>
                </a:lnTo>
                <a:lnTo>
                  <a:pt x="6139" y="3726"/>
                </a:lnTo>
                <a:lnTo>
                  <a:pt x="6105" y="3765"/>
                </a:lnTo>
                <a:lnTo>
                  <a:pt x="6105" y="3840"/>
                </a:lnTo>
                <a:lnTo>
                  <a:pt x="6105" y="3876"/>
                </a:lnTo>
                <a:lnTo>
                  <a:pt x="6105" y="3952"/>
                </a:lnTo>
                <a:lnTo>
                  <a:pt x="6069" y="3990"/>
                </a:lnTo>
                <a:lnTo>
                  <a:pt x="6069" y="4027"/>
                </a:lnTo>
                <a:lnTo>
                  <a:pt x="6036" y="4066"/>
                </a:lnTo>
                <a:lnTo>
                  <a:pt x="6001" y="4027"/>
                </a:lnTo>
                <a:lnTo>
                  <a:pt x="6001" y="3990"/>
                </a:lnTo>
                <a:lnTo>
                  <a:pt x="5966" y="3876"/>
                </a:lnTo>
                <a:lnTo>
                  <a:pt x="6001" y="3765"/>
                </a:lnTo>
                <a:lnTo>
                  <a:pt x="6001" y="3726"/>
                </a:lnTo>
                <a:lnTo>
                  <a:pt x="6001" y="3689"/>
                </a:lnTo>
                <a:lnTo>
                  <a:pt x="5966" y="3726"/>
                </a:lnTo>
                <a:lnTo>
                  <a:pt x="5966" y="3689"/>
                </a:lnTo>
                <a:lnTo>
                  <a:pt x="5966" y="3652"/>
                </a:lnTo>
                <a:lnTo>
                  <a:pt x="6001" y="3652"/>
                </a:lnTo>
                <a:lnTo>
                  <a:pt x="6036" y="3613"/>
                </a:lnTo>
                <a:lnTo>
                  <a:pt x="6105" y="3613"/>
                </a:lnTo>
                <a:lnTo>
                  <a:pt x="6139" y="3613"/>
                </a:lnTo>
                <a:lnTo>
                  <a:pt x="6207" y="3538"/>
                </a:lnTo>
                <a:lnTo>
                  <a:pt x="6173" y="3538"/>
                </a:lnTo>
                <a:lnTo>
                  <a:pt x="6173" y="3502"/>
                </a:lnTo>
                <a:lnTo>
                  <a:pt x="6069" y="3538"/>
                </a:lnTo>
                <a:lnTo>
                  <a:pt x="6036" y="3502"/>
                </a:lnTo>
                <a:lnTo>
                  <a:pt x="6001" y="3502"/>
                </a:lnTo>
                <a:lnTo>
                  <a:pt x="5932" y="3463"/>
                </a:lnTo>
                <a:lnTo>
                  <a:pt x="5966" y="3425"/>
                </a:lnTo>
                <a:lnTo>
                  <a:pt x="5898" y="3463"/>
                </a:lnTo>
                <a:lnTo>
                  <a:pt x="5829" y="3502"/>
                </a:lnTo>
                <a:lnTo>
                  <a:pt x="5794" y="3502"/>
                </a:lnTo>
                <a:lnTo>
                  <a:pt x="5759" y="3502"/>
                </a:lnTo>
                <a:lnTo>
                  <a:pt x="5759" y="3463"/>
                </a:lnTo>
                <a:lnTo>
                  <a:pt x="5725" y="3502"/>
                </a:lnTo>
                <a:lnTo>
                  <a:pt x="5690" y="3502"/>
                </a:lnTo>
                <a:lnTo>
                  <a:pt x="5725" y="3425"/>
                </a:lnTo>
                <a:lnTo>
                  <a:pt x="5794" y="3388"/>
                </a:lnTo>
                <a:lnTo>
                  <a:pt x="5656" y="3313"/>
                </a:lnTo>
                <a:lnTo>
                  <a:pt x="5587" y="3313"/>
                </a:lnTo>
                <a:lnTo>
                  <a:pt x="5552" y="3313"/>
                </a:lnTo>
                <a:lnTo>
                  <a:pt x="5552" y="3275"/>
                </a:lnTo>
                <a:lnTo>
                  <a:pt x="5518" y="3237"/>
                </a:lnTo>
                <a:lnTo>
                  <a:pt x="5484" y="3200"/>
                </a:lnTo>
                <a:lnTo>
                  <a:pt x="5449" y="3200"/>
                </a:lnTo>
                <a:lnTo>
                  <a:pt x="5414" y="3200"/>
                </a:lnTo>
                <a:lnTo>
                  <a:pt x="5414" y="3237"/>
                </a:lnTo>
                <a:lnTo>
                  <a:pt x="3345" y="3237"/>
                </a:lnTo>
                <a:lnTo>
                  <a:pt x="3345" y="3275"/>
                </a:lnTo>
                <a:lnTo>
                  <a:pt x="3380" y="3313"/>
                </a:lnTo>
                <a:lnTo>
                  <a:pt x="3414" y="3388"/>
                </a:lnTo>
                <a:lnTo>
                  <a:pt x="3345" y="3350"/>
                </a:lnTo>
                <a:lnTo>
                  <a:pt x="3311" y="3350"/>
                </a:lnTo>
                <a:lnTo>
                  <a:pt x="3243" y="3350"/>
                </a:lnTo>
                <a:lnTo>
                  <a:pt x="3207" y="3350"/>
                </a:lnTo>
                <a:lnTo>
                  <a:pt x="3207" y="3388"/>
                </a:lnTo>
                <a:lnTo>
                  <a:pt x="3243" y="3425"/>
                </a:lnTo>
                <a:lnTo>
                  <a:pt x="3243" y="3463"/>
                </a:lnTo>
                <a:lnTo>
                  <a:pt x="3243" y="3502"/>
                </a:lnTo>
                <a:lnTo>
                  <a:pt x="3276" y="3538"/>
                </a:lnTo>
                <a:lnTo>
                  <a:pt x="3311" y="3538"/>
                </a:lnTo>
                <a:lnTo>
                  <a:pt x="3276" y="3576"/>
                </a:lnTo>
                <a:lnTo>
                  <a:pt x="3243" y="3652"/>
                </a:lnTo>
                <a:lnTo>
                  <a:pt x="3243" y="3802"/>
                </a:lnTo>
                <a:lnTo>
                  <a:pt x="3243" y="3876"/>
                </a:lnTo>
                <a:lnTo>
                  <a:pt x="3243" y="3990"/>
                </a:lnTo>
                <a:lnTo>
                  <a:pt x="3243" y="4027"/>
                </a:lnTo>
                <a:lnTo>
                  <a:pt x="3276" y="4103"/>
                </a:lnTo>
                <a:lnTo>
                  <a:pt x="3276" y="4140"/>
                </a:lnTo>
                <a:lnTo>
                  <a:pt x="3243" y="4177"/>
                </a:lnTo>
                <a:lnTo>
                  <a:pt x="3243" y="4253"/>
                </a:lnTo>
                <a:lnTo>
                  <a:pt x="3276" y="4291"/>
                </a:lnTo>
                <a:lnTo>
                  <a:pt x="3380" y="4441"/>
                </a:lnTo>
                <a:lnTo>
                  <a:pt x="3414" y="4592"/>
                </a:lnTo>
                <a:lnTo>
                  <a:pt x="3414" y="4630"/>
                </a:lnTo>
                <a:lnTo>
                  <a:pt x="3414" y="4668"/>
                </a:lnTo>
                <a:lnTo>
                  <a:pt x="3448" y="4705"/>
                </a:lnTo>
                <a:lnTo>
                  <a:pt x="3518" y="4780"/>
                </a:lnTo>
                <a:lnTo>
                  <a:pt x="3518" y="4818"/>
                </a:lnTo>
                <a:lnTo>
                  <a:pt x="3518" y="4855"/>
                </a:lnTo>
                <a:lnTo>
                  <a:pt x="3622" y="4893"/>
                </a:lnTo>
                <a:lnTo>
                  <a:pt x="3725" y="4931"/>
                </a:lnTo>
                <a:lnTo>
                  <a:pt x="3759" y="5007"/>
                </a:lnTo>
                <a:lnTo>
                  <a:pt x="3794" y="5081"/>
                </a:lnTo>
                <a:lnTo>
                  <a:pt x="4000" y="5044"/>
                </a:lnTo>
                <a:lnTo>
                  <a:pt x="4000" y="5081"/>
                </a:lnTo>
                <a:lnTo>
                  <a:pt x="4035" y="5081"/>
                </a:lnTo>
                <a:lnTo>
                  <a:pt x="4414" y="5195"/>
                </a:lnTo>
                <a:lnTo>
                  <a:pt x="4414" y="5157"/>
                </a:lnTo>
                <a:lnTo>
                  <a:pt x="4448" y="5157"/>
                </a:lnTo>
                <a:lnTo>
                  <a:pt x="4484" y="5195"/>
                </a:lnTo>
                <a:lnTo>
                  <a:pt x="4586" y="5195"/>
                </a:lnTo>
                <a:lnTo>
                  <a:pt x="4622" y="5231"/>
                </a:lnTo>
                <a:lnTo>
                  <a:pt x="4656" y="5270"/>
                </a:lnTo>
                <a:lnTo>
                  <a:pt x="4690" y="5270"/>
                </a:lnTo>
                <a:lnTo>
                  <a:pt x="4690" y="5308"/>
                </a:lnTo>
                <a:lnTo>
                  <a:pt x="4726" y="5383"/>
                </a:lnTo>
                <a:lnTo>
                  <a:pt x="4759" y="5421"/>
                </a:lnTo>
                <a:lnTo>
                  <a:pt x="4794" y="5421"/>
                </a:lnTo>
                <a:lnTo>
                  <a:pt x="4828" y="5421"/>
                </a:lnTo>
                <a:lnTo>
                  <a:pt x="4828" y="5383"/>
                </a:lnTo>
                <a:lnTo>
                  <a:pt x="4898" y="5383"/>
                </a:lnTo>
                <a:lnTo>
                  <a:pt x="4932" y="5383"/>
                </a:lnTo>
                <a:lnTo>
                  <a:pt x="4965" y="5421"/>
                </a:lnTo>
                <a:lnTo>
                  <a:pt x="5035" y="5533"/>
                </a:lnTo>
                <a:lnTo>
                  <a:pt x="5035" y="5572"/>
                </a:lnTo>
                <a:lnTo>
                  <a:pt x="5035" y="5609"/>
                </a:lnTo>
                <a:lnTo>
                  <a:pt x="5069" y="5684"/>
                </a:lnTo>
                <a:lnTo>
                  <a:pt x="5139" y="5722"/>
                </a:lnTo>
                <a:lnTo>
                  <a:pt x="5207" y="5760"/>
                </a:lnTo>
                <a:lnTo>
                  <a:pt x="5243" y="5796"/>
                </a:lnTo>
                <a:close/>
              </a:path>
            </a:pathLst>
          </a:custGeom>
          <a:solidFill>
            <a:schemeClr val="accent2">
              <a:lumMod val="50000"/>
            </a:schemeClr>
          </a:solidFill>
          <a:ln w="3600">
            <a:solidFill>
              <a:srgbClr val="000000"/>
            </a:solidFill>
            <a:round/>
            <a:headEnd/>
            <a:tailEnd/>
          </a:ln>
          <a:effectLst/>
        </p:spPr>
        <p:txBody>
          <a:bodyPr wrap="none" anchor="ctr"/>
          <a:lstStyle/>
          <a:p>
            <a:endParaRPr lang="es-ES_tradnl" sz="1633"/>
          </a:p>
        </p:txBody>
      </p:sp>
      <p:sp>
        <p:nvSpPr>
          <p:cNvPr id="11649" name="Freeform 385"/>
          <p:cNvSpPr>
            <a:spLocks noChangeArrowheads="1"/>
          </p:cNvSpPr>
          <p:nvPr/>
        </p:nvSpPr>
        <p:spPr bwMode="auto">
          <a:xfrm>
            <a:off x="6980256" y="701355"/>
            <a:ext cx="653829" cy="823766"/>
          </a:xfrm>
          <a:custGeom>
            <a:avLst/>
            <a:gdLst/>
            <a:ahLst/>
            <a:cxnLst>
              <a:cxn ang="0">
                <a:pos x="1896" y="1920"/>
              </a:cxn>
              <a:cxn ang="0">
                <a:pos x="1655" y="1845"/>
              </a:cxn>
              <a:cxn ang="0">
                <a:pos x="1552" y="1768"/>
              </a:cxn>
              <a:cxn ang="0">
                <a:pos x="1484" y="1845"/>
              </a:cxn>
              <a:cxn ang="0">
                <a:pos x="1380" y="1956"/>
              </a:cxn>
              <a:cxn ang="0">
                <a:pos x="1277" y="1996"/>
              </a:cxn>
              <a:cxn ang="0">
                <a:pos x="1208" y="1882"/>
              </a:cxn>
              <a:cxn ang="0">
                <a:pos x="1380" y="1732"/>
              </a:cxn>
              <a:cxn ang="0">
                <a:pos x="1241" y="1768"/>
              </a:cxn>
              <a:cxn ang="0">
                <a:pos x="1104" y="1882"/>
              </a:cxn>
              <a:cxn ang="0">
                <a:pos x="1070" y="2070"/>
              </a:cxn>
              <a:cxn ang="0">
                <a:pos x="829" y="2257"/>
              </a:cxn>
              <a:cxn ang="0">
                <a:pos x="689" y="2371"/>
              </a:cxn>
              <a:cxn ang="0">
                <a:pos x="483" y="2447"/>
              </a:cxn>
              <a:cxn ang="0">
                <a:pos x="345" y="2485"/>
              </a:cxn>
              <a:cxn ang="0">
                <a:pos x="449" y="2371"/>
              </a:cxn>
              <a:cxn ang="0">
                <a:pos x="551" y="2371"/>
              </a:cxn>
              <a:cxn ang="0">
                <a:pos x="689" y="2257"/>
              </a:cxn>
              <a:cxn ang="0">
                <a:pos x="793" y="2033"/>
              </a:cxn>
              <a:cxn ang="0">
                <a:pos x="689" y="2070"/>
              </a:cxn>
              <a:cxn ang="0">
                <a:pos x="518" y="2070"/>
              </a:cxn>
              <a:cxn ang="0">
                <a:pos x="483" y="1956"/>
              </a:cxn>
              <a:cxn ang="0">
                <a:pos x="380" y="1882"/>
              </a:cxn>
              <a:cxn ang="0">
                <a:pos x="310" y="1920"/>
              </a:cxn>
              <a:cxn ang="0">
                <a:pos x="242" y="1732"/>
              </a:cxn>
              <a:cxn ang="0">
                <a:pos x="173" y="1656"/>
              </a:cxn>
              <a:cxn ang="0">
                <a:pos x="242" y="1543"/>
              </a:cxn>
              <a:cxn ang="0">
                <a:pos x="518" y="1355"/>
              </a:cxn>
              <a:cxn ang="0">
                <a:pos x="483" y="1242"/>
              </a:cxn>
              <a:cxn ang="0">
                <a:pos x="449" y="1167"/>
              </a:cxn>
              <a:cxn ang="0">
                <a:pos x="310" y="1242"/>
              </a:cxn>
              <a:cxn ang="0">
                <a:pos x="138" y="1205"/>
              </a:cxn>
              <a:cxn ang="0">
                <a:pos x="70" y="1092"/>
              </a:cxn>
              <a:cxn ang="0">
                <a:pos x="34" y="1053"/>
              </a:cxn>
              <a:cxn ang="0">
                <a:pos x="207" y="942"/>
              </a:cxn>
              <a:cxn ang="0">
                <a:pos x="310" y="978"/>
              </a:cxn>
              <a:cxn ang="0">
                <a:pos x="449" y="942"/>
              </a:cxn>
              <a:cxn ang="0">
                <a:pos x="380" y="791"/>
              </a:cxn>
              <a:cxn ang="0">
                <a:pos x="276" y="527"/>
              </a:cxn>
              <a:cxn ang="0">
                <a:pos x="345" y="377"/>
              </a:cxn>
              <a:cxn ang="0">
                <a:pos x="586" y="263"/>
              </a:cxn>
              <a:cxn ang="0">
                <a:pos x="759" y="150"/>
              </a:cxn>
              <a:cxn ang="0">
                <a:pos x="931" y="0"/>
              </a:cxn>
              <a:cxn ang="0">
                <a:pos x="1277" y="0"/>
              </a:cxn>
              <a:cxn ang="0">
                <a:pos x="1346" y="76"/>
              </a:cxn>
              <a:cxn ang="0">
                <a:pos x="1552" y="150"/>
              </a:cxn>
              <a:cxn ang="0">
                <a:pos x="1689" y="227"/>
              </a:cxn>
              <a:cxn ang="0">
                <a:pos x="1932" y="301"/>
              </a:cxn>
            </a:cxnLst>
            <a:rect l="0" t="0" r="r" b="b"/>
            <a:pathLst>
              <a:path w="2002" h="2522">
                <a:moveTo>
                  <a:pt x="2001" y="301"/>
                </a:moveTo>
                <a:lnTo>
                  <a:pt x="1966" y="1920"/>
                </a:lnTo>
                <a:lnTo>
                  <a:pt x="1932" y="1920"/>
                </a:lnTo>
                <a:lnTo>
                  <a:pt x="1896" y="1920"/>
                </a:lnTo>
                <a:lnTo>
                  <a:pt x="1863" y="1882"/>
                </a:lnTo>
                <a:lnTo>
                  <a:pt x="1759" y="1882"/>
                </a:lnTo>
                <a:lnTo>
                  <a:pt x="1689" y="1845"/>
                </a:lnTo>
                <a:lnTo>
                  <a:pt x="1655" y="1845"/>
                </a:lnTo>
                <a:lnTo>
                  <a:pt x="1621" y="1806"/>
                </a:lnTo>
                <a:lnTo>
                  <a:pt x="1621" y="1732"/>
                </a:lnTo>
                <a:lnTo>
                  <a:pt x="1587" y="1732"/>
                </a:lnTo>
                <a:lnTo>
                  <a:pt x="1552" y="1768"/>
                </a:lnTo>
                <a:lnTo>
                  <a:pt x="1517" y="1732"/>
                </a:lnTo>
                <a:lnTo>
                  <a:pt x="1484" y="1768"/>
                </a:lnTo>
                <a:lnTo>
                  <a:pt x="1484" y="1806"/>
                </a:lnTo>
                <a:lnTo>
                  <a:pt x="1484" y="1845"/>
                </a:lnTo>
                <a:lnTo>
                  <a:pt x="1484" y="1882"/>
                </a:lnTo>
                <a:lnTo>
                  <a:pt x="1449" y="1920"/>
                </a:lnTo>
                <a:lnTo>
                  <a:pt x="1414" y="1920"/>
                </a:lnTo>
                <a:lnTo>
                  <a:pt x="1380" y="1956"/>
                </a:lnTo>
                <a:lnTo>
                  <a:pt x="1346" y="1956"/>
                </a:lnTo>
                <a:lnTo>
                  <a:pt x="1310" y="1956"/>
                </a:lnTo>
                <a:lnTo>
                  <a:pt x="1310" y="1996"/>
                </a:lnTo>
                <a:lnTo>
                  <a:pt x="1277" y="1996"/>
                </a:lnTo>
                <a:lnTo>
                  <a:pt x="1208" y="2033"/>
                </a:lnTo>
                <a:lnTo>
                  <a:pt x="1208" y="1996"/>
                </a:lnTo>
                <a:lnTo>
                  <a:pt x="1208" y="1956"/>
                </a:lnTo>
                <a:lnTo>
                  <a:pt x="1208" y="1882"/>
                </a:lnTo>
                <a:lnTo>
                  <a:pt x="1241" y="1845"/>
                </a:lnTo>
                <a:lnTo>
                  <a:pt x="1310" y="1768"/>
                </a:lnTo>
                <a:lnTo>
                  <a:pt x="1346" y="1768"/>
                </a:lnTo>
                <a:lnTo>
                  <a:pt x="1380" y="1732"/>
                </a:lnTo>
                <a:lnTo>
                  <a:pt x="1346" y="1693"/>
                </a:lnTo>
                <a:lnTo>
                  <a:pt x="1310" y="1693"/>
                </a:lnTo>
                <a:lnTo>
                  <a:pt x="1277" y="1693"/>
                </a:lnTo>
                <a:lnTo>
                  <a:pt x="1241" y="1768"/>
                </a:lnTo>
                <a:lnTo>
                  <a:pt x="1173" y="1806"/>
                </a:lnTo>
                <a:lnTo>
                  <a:pt x="1173" y="1845"/>
                </a:lnTo>
                <a:lnTo>
                  <a:pt x="1137" y="1845"/>
                </a:lnTo>
                <a:lnTo>
                  <a:pt x="1104" y="1882"/>
                </a:lnTo>
                <a:lnTo>
                  <a:pt x="1070" y="1920"/>
                </a:lnTo>
                <a:lnTo>
                  <a:pt x="1035" y="1956"/>
                </a:lnTo>
                <a:lnTo>
                  <a:pt x="1070" y="2033"/>
                </a:lnTo>
                <a:lnTo>
                  <a:pt x="1070" y="2070"/>
                </a:lnTo>
                <a:lnTo>
                  <a:pt x="1035" y="2070"/>
                </a:lnTo>
                <a:lnTo>
                  <a:pt x="931" y="2183"/>
                </a:lnTo>
                <a:lnTo>
                  <a:pt x="862" y="2221"/>
                </a:lnTo>
                <a:lnTo>
                  <a:pt x="829" y="2257"/>
                </a:lnTo>
                <a:lnTo>
                  <a:pt x="829" y="2297"/>
                </a:lnTo>
                <a:lnTo>
                  <a:pt x="725" y="2297"/>
                </a:lnTo>
                <a:lnTo>
                  <a:pt x="725" y="2333"/>
                </a:lnTo>
                <a:lnTo>
                  <a:pt x="689" y="2371"/>
                </a:lnTo>
                <a:lnTo>
                  <a:pt x="622" y="2371"/>
                </a:lnTo>
                <a:lnTo>
                  <a:pt x="551" y="2408"/>
                </a:lnTo>
                <a:lnTo>
                  <a:pt x="518" y="2447"/>
                </a:lnTo>
                <a:lnTo>
                  <a:pt x="483" y="2447"/>
                </a:lnTo>
                <a:lnTo>
                  <a:pt x="449" y="2447"/>
                </a:lnTo>
                <a:lnTo>
                  <a:pt x="414" y="2485"/>
                </a:lnTo>
                <a:lnTo>
                  <a:pt x="380" y="2521"/>
                </a:lnTo>
                <a:lnTo>
                  <a:pt x="345" y="2485"/>
                </a:lnTo>
                <a:lnTo>
                  <a:pt x="345" y="2447"/>
                </a:lnTo>
                <a:lnTo>
                  <a:pt x="380" y="2447"/>
                </a:lnTo>
                <a:lnTo>
                  <a:pt x="414" y="2408"/>
                </a:lnTo>
                <a:lnTo>
                  <a:pt x="449" y="2371"/>
                </a:lnTo>
                <a:lnTo>
                  <a:pt x="483" y="2371"/>
                </a:lnTo>
                <a:lnTo>
                  <a:pt x="518" y="2371"/>
                </a:lnTo>
                <a:lnTo>
                  <a:pt x="518" y="2408"/>
                </a:lnTo>
                <a:lnTo>
                  <a:pt x="551" y="2371"/>
                </a:lnTo>
                <a:lnTo>
                  <a:pt x="551" y="2333"/>
                </a:lnTo>
                <a:lnTo>
                  <a:pt x="586" y="2333"/>
                </a:lnTo>
                <a:lnTo>
                  <a:pt x="622" y="2297"/>
                </a:lnTo>
                <a:lnTo>
                  <a:pt x="689" y="2257"/>
                </a:lnTo>
                <a:lnTo>
                  <a:pt x="725" y="2183"/>
                </a:lnTo>
                <a:lnTo>
                  <a:pt x="759" y="2107"/>
                </a:lnTo>
                <a:lnTo>
                  <a:pt x="829" y="1996"/>
                </a:lnTo>
                <a:lnTo>
                  <a:pt x="793" y="2033"/>
                </a:lnTo>
                <a:lnTo>
                  <a:pt x="725" y="1996"/>
                </a:lnTo>
                <a:lnTo>
                  <a:pt x="725" y="2033"/>
                </a:lnTo>
                <a:lnTo>
                  <a:pt x="689" y="2033"/>
                </a:lnTo>
                <a:lnTo>
                  <a:pt x="689" y="2070"/>
                </a:lnTo>
                <a:lnTo>
                  <a:pt x="622" y="2033"/>
                </a:lnTo>
                <a:lnTo>
                  <a:pt x="586" y="2033"/>
                </a:lnTo>
                <a:lnTo>
                  <a:pt x="551" y="2033"/>
                </a:lnTo>
                <a:lnTo>
                  <a:pt x="518" y="2070"/>
                </a:lnTo>
                <a:lnTo>
                  <a:pt x="483" y="2070"/>
                </a:lnTo>
                <a:lnTo>
                  <a:pt x="483" y="2107"/>
                </a:lnTo>
                <a:lnTo>
                  <a:pt x="449" y="2070"/>
                </a:lnTo>
                <a:lnTo>
                  <a:pt x="483" y="1956"/>
                </a:lnTo>
                <a:lnTo>
                  <a:pt x="449" y="1882"/>
                </a:lnTo>
                <a:lnTo>
                  <a:pt x="414" y="1845"/>
                </a:lnTo>
                <a:lnTo>
                  <a:pt x="414" y="1882"/>
                </a:lnTo>
                <a:lnTo>
                  <a:pt x="380" y="1882"/>
                </a:lnTo>
                <a:lnTo>
                  <a:pt x="380" y="1920"/>
                </a:lnTo>
                <a:lnTo>
                  <a:pt x="345" y="1956"/>
                </a:lnTo>
                <a:lnTo>
                  <a:pt x="345" y="1920"/>
                </a:lnTo>
                <a:lnTo>
                  <a:pt x="310" y="1920"/>
                </a:lnTo>
                <a:lnTo>
                  <a:pt x="276" y="1882"/>
                </a:lnTo>
                <a:lnTo>
                  <a:pt x="276" y="1806"/>
                </a:lnTo>
                <a:lnTo>
                  <a:pt x="242" y="1768"/>
                </a:lnTo>
                <a:lnTo>
                  <a:pt x="242" y="1732"/>
                </a:lnTo>
                <a:lnTo>
                  <a:pt x="207" y="1732"/>
                </a:lnTo>
                <a:lnTo>
                  <a:pt x="173" y="1732"/>
                </a:lnTo>
                <a:lnTo>
                  <a:pt x="138" y="1693"/>
                </a:lnTo>
                <a:lnTo>
                  <a:pt x="173" y="1656"/>
                </a:lnTo>
                <a:lnTo>
                  <a:pt x="207" y="1656"/>
                </a:lnTo>
                <a:lnTo>
                  <a:pt x="173" y="1618"/>
                </a:lnTo>
                <a:lnTo>
                  <a:pt x="242" y="1582"/>
                </a:lnTo>
                <a:lnTo>
                  <a:pt x="242" y="1543"/>
                </a:lnTo>
                <a:lnTo>
                  <a:pt x="276" y="1468"/>
                </a:lnTo>
                <a:lnTo>
                  <a:pt x="310" y="1430"/>
                </a:lnTo>
                <a:lnTo>
                  <a:pt x="449" y="1393"/>
                </a:lnTo>
                <a:lnTo>
                  <a:pt x="518" y="1355"/>
                </a:lnTo>
                <a:lnTo>
                  <a:pt x="518" y="1318"/>
                </a:lnTo>
                <a:lnTo>
                  <a:pt x="518" y="1280"/>
                </a:lnTo>
                <a:lnTo>
                  <a:pt x="483" y="1280"/>
                </a:lnTo>
                <a:lnTo>
                  <a:pt x="483" y="1242"/>
                </a:lnTo>
                <a:lnTo>
                  <a:pt x="518" y="1205"/>
                </a:lnTo>
                <a:lnTo>
                  <a:pt x="551" y="1167"/>
                </a:lnTo>
                <a:lnTo>
                  <a:pt x="518" y="1167"/>
                </a:lnTo>
                <a:lnTo>
                  <a:pt x="449" y="1167"/>
                </a:lnTo>
                <a:lnTo>
                  <a:pt x="414" y="1205"/>
                </a:lnTo>
                <a:lnTo>
                  <a:pt x="380" y="1205"/>
                </a:lnTo>
                <a:lnTo>
                  <a:pt x="345" y="1205"/>
                </a:lnTo>
                <a:lnTo>
                  <a:pt x="310" y="1242"/>
                </a:lnTo>
                <a:lnTo>
                  <a:pt x="276" y="1280"/>
                </a:lnTo>
                <a:lnTo>
                  <a:pt x="242" y="1242"/>
                </a:lnTo>
                <a:lnTo>
                  <a:pt x="207" y="1242"/>
                </a:lnTo>
                <a:lnTo>
                  <a:pt x="138" y="1205"/>
                </a:lnTo>
                <a:lnTo>
                  <a:pt x="104" y="1205"/>
                </a:lnTo>
                <a:lnTo>
                  <a:pt x="104" y="1167"/>
                </a:lnTo>
                <a:lnTo>
                  <a:pt x="104" y="1129"/>
                </a:lnTo>
                <a:lnTo>
                  <a:pt x="70" y="1092"/>
                </a:lnTo>
                <a:lnTo>
                  <a:pt x="34" y="1129"/>
                </a:lnTo>
                <a:lnTo>
                  <a:pt x="0" y="1129"/>
                </a:lnTo>
                <a:lnTo>
                  <a:pt x="0" y="1092"/>
                </a:lnTo>
                <a:lnTo>
                  <a:pt x="34" y="1053"/>
                </a:lnTo>
                <a:lnTo>
                  <a:pt x="34" y="1016"/>
                </a:lnTo>
                <a:lnTo>
                  <a:pt x="104" y="1016"/>
                </a:lnTo>
                <a:lnTo>
                  <a:pt x="173" y="978"/>
                </a:lnTo>
                <a:lnTo>
                  <a:pt x="207" y="942"/>
                </a:lnTo>
                <a:lnTo>
                  <a:pt x="207" y="903"/>
                </a:lnTo>
                <a:lnTo>
                  <a:pt x="242" y="903"/>
                </a:lnTo>
                <a:lnTo>
                  <a:pt x="276" y="942"/>
                </a:lnTo>
                <a:lnTo>
                  <a:pt x="310" y="978"/>
                </a:lnTo>
                <a:lnTo>
                  <a:pt x="380" y="978"/>
                </a:lnTo>
                <a:lnTo>
                  <a:pt x="449" y="1016"/>
                </a:lnTo>
                <a:lnTo>
                  <a:pt x="483" y="978"/>
                </a:lnTo>
                <a:lnTo>
                  <a:pt x="449" y="942"/>
                </a:lnTo>
                <a:lnTo>
                  <a:pt x="449" y="903"/>
                </a:lnTo>
                <a:lnTo>
                  <a:pt x="518" y="903"/>
                </a:lnTo>
                <a:lnTo>
                  <a:pt x="414" y="828"/>
                </a:lnTo>
                <a:lnTo>
                  <a:pt x="380" y="791"/>
                </a:lnTo>
                <a:lnTo>
                  <a:pt x="380" y="753"/>
                </a:lnTo>
                <a:lnTo>
                  <a:pt x="345" y="715"/>
                </a:lnTo>
                <a:lnTo>
                  <a:pt x="276" y="565"/>
                </a:lnTo>
                <a:lnTo>
                  <a:pt x="276" y="527"/>
                </a:lnTo>
                <a:lnTo>
                  <a:pt x="242" y="490"/>
                </a:lnTo>
                <a:lnTo>
                  <a:pt x="276" y="451"/>
                </a:lnTo>
                <a:lnTo>
                  <a:pt x="310" y="413"/>
                </a:lnTo>
                <a:lnTo>
                  <a:pt x="345" y="377"/>
                </a:lnTo>
                <a:lnTo>
                  <a:pt x="414" y="337"/>
                </a:lnTo>
                <a:lnTo>
                  <a:pt x="483" y="337"/>
                </a:lnTo>
                <a:lnTo>
                  <a:pt x="518" y="301"/>
                </a:lnTo>
                <a:lnTo>
                  <a:pt x="586" y="263"/>
                </a:lnTo>
                <a:lnTo>
                  <a:pt x="622" y="227"/>
                </a:lnTo>
                <a:lnTo>
                  <a:pt x="689" y="187"/>
                </a:lnTo>
                <a:lnTo>
                  <a:pt x="725" y="150"/>
                </a:lnTo>
                <a:lnTo>
                  <a:pt x="759" y="150"/>
                </a:lnTo>
                <a:lnTo>
                  <a:pt x="829" y="113"/>
                </a:lnTo>
                <a:lnTo>
                  <a:pt x="862" y="76"/>
                </a:lnTo>
                <a:lnTo>
                  <a:pt x="897" y="37"/>
                </a:lnTo>
                <a:lnTo>
                  <a:pt x="931" y="0"/>
                </a:lnTo>
                <a:lnTo>
                  <a:pt x="1000" y="0"/>
                </a:lnTo>
                <a:lnTo>
                  <a:pt x="1070" y="0"/>
                </a:lnTo>
                <a:lnTo>
                  <a:pt x="1241" y="0"/>
                </a:lnTo>
                <a:lnTo>
                  <a:pt x="1277" y="0"/>
                </a:lnTo>
                <a:lnTo>
                  <a:pt x="1310" y="0"/>
                </a:lnTo>
                <a:lnTo>
                  <a:pt x="1346" y="0"/>
                </a:lnTo>
                <a:lnTo>
                  <a:pt x="1346" y="37"/>
                </a:lnTo>
                <a:lnTo>
                  <a:pt x="1346" y="76"/>
                </a:lnTo>
                <a:lnTo>
                  <a:pt x="1449" y="113"/>
                </a:lnTo>
                <a:lnTo>
                  <a:pt x="1484" y="113"/>
                </a:lnTo>
                <a:lnTo>
                  <a:pt x="1517" y="150"/>
                </a:lnTo>
                <a:lnTo>
                  <a:pt x="1552" y="150"/>
                </a:lnTo>
                <a:lnTo>
                  <a:pt x="1587" y="187"/>
                </a:lnTo>
                <a:lnTo>
                  <a:pt x="1655" y="187"/>
                </a:lnTo>
                <a:lnTo>
                  <a:pt x="1689" y="187"/>
                </a:lnTo>
                <a:lnTo>
                  <a:pt x="1689" y="227"/>
                </a:lnTo>
                <a:lnTo>
                  <a:pt x="1725" y="263"/>
                </a:lnTo>
                <a:lnTo>
                  <a:pt x="1793" y="301"/>
                </a:lnTo>
                <a:lnTo>
                  <a:pt x="1863" y="301"/>
                </a:lnTo>
                <a:lnTo>
                  <a:pt x="1932" y="301"/>
                </a:lnTo>
                <a:lnTo>
                  <a:pt x="2001" y="301"/>
                </a:lnTo>
              </a:path>
            </a:pathLst>
          </a:custGeom>
          <a:noFill/>
          <a:ln w="3600">
            <a:solidFill>
              <a:srgbClr val="000000"/>
            </a:solidFill>
            <a:round/>
            <a:headEnd/>
            <a:tailEnd/>
          </a:ln>
          <a:effectLst/>
        </p:spPr>
        <p:txBody>
          <a:bodyPr/>
          <a:lstStyle/>
          <a:p>
            <a:endParaRPr lang="es-ES_tradnl" sz="1633"/>
          </a:p>
        </p:txBody>
      </p:sp>
      <p:sp>
        <p:nvSpPr>
          <p:cNvPr id="11650" name="Freeform 386"/>
          <p:cNvSpPr>
            <a:spLocks noChangeArrowheads="1"/>
          </p:cNvSpPr>
          <p:nvPr/>
        </p:nvSpPr>
        <p:spPr bwMode="auto">
          <a:xfrm>
            <a:off x="8027246" y="1745466"/>
            <a:ext cx="1419989" cy="885693"/>
          </a:xfrm>
          <a:custGeom>
            <a:avLst/>
            <a:gdLst/>
            <a:ahLst/>
            <a:cxnLst>
              <a:cxn ang="0">
                <a:pos x="2105" y="2371"/>
              </a:cxn>
              <a:cxn ang="0">
                <a:pos x="2381" y="2183"/>
              </a:cxn>
              <a:cxn ang="0">
                <a:pos x="2656" y="2221"/>
              </a:cxn>
              <a:cxn ang="0">
                <a:pos x="2588" y="2070"/>
              </a:cxn>
              <a:cxn ang="0">
                <a:pos x="2828" y="2107"/>
              </a:cxn>
              <a:cxn ang="0">
                <a:pos x="3000" y="2183"/>
              </a:cxn>
              <a:cxn ang="0">
                <a:pos x="3104" y="2333"/>
              </a:cxn>
              <a:cxn ang="0">
                <a:pos x="3207" y="2521"/>
              </a:cxn>
              <a:cxn ang="0">
                <a:pos x="3311" y="2673"/>
              </a:cxn>
              <a:cxn ang="0">
                <a:pos x="3311" y="2257"/>
              </a:cxn>
              <a:cxn ang="0">
                <a:pos x="3277" y="1956"/>
              </a:cxn>
              <a:cxn ang="0">
                <a:pos x="3552" y="1692"/>
              </a:cxn>
              <a:cxn ang="0">
                <a:pos x="3655" y="1542"/>
              </a:cxn>
              <a:cxn ang="0">
                <a:pos x="3588" y="1167"/>
              </a:cxn>
              <a:cxn ang="0">
                <a:pos x="3655" y="1392"/>
              </a:cxn>
              <a:cxn ang="0">
                <a:pos x="3691" y="1053"/>
              </a:cxn>
              <a:cxn ang="0">
                <a:pos x="3795" y="1053"/>
              </a:cxn>
              <a:cxn ang="0">
                <a:pos x="3864" y="903"/>
              </a:cxn>
              <a:cxn ang="0">
                <a:pos x="4035" y="753"/>
              </a:cxn>
              <a:cxn ang="0">
                <a:pos x="4207" y="601"/>
              </a:cxn>
              <a:cxn ang="0">
                <a:pos x="4347" y="490"/>
              </a:cxn>
              <a:cxn ang="0">
                <a:pos x="4207" y="301"/>
              </a:cxn>
              <a:cxn ang="0">
                <a:pos x="4035" y="451"/>
              </a:cxn>
              <a:cxn ang="0">
                <a:pos x="3691" y="490"/>
              </a:cxn>
              <a:cxn ang="0">
                <a:pos x="3622" y="676"/>
              </a:cxn>
              <a:cxn ang="0">
                <a:pos x="3415" y="790"/>
              </a:cxn>
              <a:cxn ang="0">
                <a:pos x="3173" y="941"/>
              </a:cxn>
              <a:cxn ang="0">
                <a:pos x="3104" y="827"/>
              </a:cxn>
              <a:cxn ang="0">
                <a:pos x="3069" y="715"/>
              </a:cxn>
              <a:cxn ang="0">
                <a:pos x="3069" y="490"/>
              </a:cxn>
              <a:cxn ang="0">
                <a:pos x="2932" y="526"/>
              </a:cxn>
              <a:cxn ang="0">
                <a:pos x="2863" y="790"/>
              </a:cxn>
              <a:cxn ang="0">
                <a:pos x="2760" y="676"/>
              </a:cxn>
              <a:cxn ang="0">
                <a:pos x="2760" y="490"/>
              </a:cxn>
              <a:cxn ang="0">
                <a:pos x="2932" y="413"/>
              </a:cxn>
              <a:cxn ang="0">
                <a:pos x="2828" y="301"/>
              </a:cxn>
              <a:cxn ang="0">
                <a:pos x="2622" y="301"/>
              </a:cxn>
              <a:cxn ang="0">
                <a:pos x="2484" y="301"/>
              </a:cxn>
              <a:cxn ang="0">
                <a:pos x="2345" y="113"/>
              </a:cxn>
              <a:cxn ang="0">
                <a:pos x="2208" y="0"/>
              </a:cxn>
              <a:cxn ang="0">
                <a:pos x="207" y="187"/>
              </a:cxn>
              <a:cxn ang="0">
                <a:pos x="0" y="187"/>
              </a:cxn>
              <a:cxn ang="0">
                <a:pos x="104" y="337"/>
              </a:cxn>
              <a:cxn ang="0">
                <a:pos x="35" y="790"/>
              </a:cxn>
              <a:cxn ang="0">
                <a:pos x="35" y="1053"/>
              </a:cxn>
              <a:cxn ang="0">
                <a:pos x="207" y="1468"/>
              </a:cxn>
              <a:cxn ang="0">
                <a:pos x="415" y="1692"/>
              </a:cxn>
              <a:cxn ang="0">
                <a:pos x="793" y="1881"/>
              </a:cxn>
              <a:cxn ang="0">
                <a:pos x="1277" y="1995"/>
              </a:cxn>
              <a:cxn ang="0">
                <a:pos x="1484" y="2107"/>
              </a:cxn>
              <a:cxn ang="0">
                <a:pos x="1621" y="2183"/>
              </a:cxn>
              <a:cxn ang="0">
                <a:pos x="1829" y="2371"/>
              </a:cxn>
              <a:cxn ang="0">
                <a:pos x="2036" y="2596"/>
              </a:cxn>
            </a:cxnLst>
            <a:rect l="0" t="0" r="r" b="b"/>
            <a:pathLst>
              <a:path w="4348" h="2711">
                <a:moveTo>
                  <a:pt x="2036" y="2596"/>
                </a:moveTo>
                <a:lnTo>
                  <a:pt x="2069" y="2521"/>
                </a:lnTo>
                <a:lnTo>
                  <a:pt x="2069" y="2446"/>
                </a:lnTo>
                <a:lnTo>
                  <a:pt x="2069" y="2410"/>
                </a:lnTo>
                <a:lnTo>
                  <a:pt x="2105" y="2371"/>
                </a:lnTo>
                <a:lnTo>
                  <a:pt x="2139" y="2333"/>
                </a:lnTo>
                <a:lnTo>
                  <a:pt x="2208" y="2296"/>
                </a:lnTo>
                <a:lnTo>
                  <a:pt x="2276" y="2257"/>
                </a:lnTo>
                <a:lnTo>
                  <a:pt x="2345" y="2221"/>
                </a:lnTo>
                <a:lnTo>
                  <a:pt x="2381" y="2183"/>
                </a:lnTo>
                <a:lnTo>
                  <a:pt x="2448" y="2183"/>
                </a:lnTo>
                <a:lnTo>
                  <a:pt x="2551" y="2221"/>
                </a:lnTo>
                <a:lnTo>
                  <a:pt x="2588" y="2221"/>
                </a:lnTo>
                <a:lnTo>
                  <a:pt x="2622" y="2221"/>
                </a:lnTo>
                <a:lnTo>
                  <a:pt x="2656" y="2221"/>
                </a:lnTo>
                <a:lnTo>
                  <a:pt x="2656" y="2183"/>
                </a:lnTo>
                <a:lnTo>
                  <a:pt x="2622" y="2145"/>
                </a:lnTo>
                <a:lnTo>
                  <a:pt x="2622" y="2107"/>
                </a:lnTo>
                <a:lnTo>
                  <a:pt x="2588" y="2107"/>
                </a:lnTo>
                <a:lnTo>
                  <a:pt x="2588" y="2070"/>
                </a:lnTo>
                <a:lnTo>
                  <a:pt x="2622" y="2107"/>
                </a:lnTo>
                <a:lnTo>
                  <a:pt x="2691" y="2107"/>
                </a:lnTo>
                <a:lnTo>
                  <a:pt x="2725" y="2107"/>
                </a:lnTo>
                <a:lnTo>
                  <a:pt x="2794" y="2107"/>
                </a:lnTo>
                <a:lnTo>
                  <a:pt x="2828" y="2107"/>
                </a:lnTo>
                <a:lnTo>
                  <a:pt x="2897" y="2107"/>
                </a:lnTo>
                <a:lnTo>
                  <a:pt x="2932" y="2107"/>
                </a:lnTo>
                <a:lnTo>
                  <a:pt x="2967" y="2145"/>
                </a:lnTo>
                <a:lnTo>
                  <a:pt x="2967" y="2183"/>
                </a:lnTo>
                <a:lnTo>
                  <a:pt x="3000" y="2183"/>
                </a:lnTo>
                <a:lnTo>
                  <a:pt x="3069" y="2183"/>
                </a:lnTo>
                <a:lnTo>
                  <a:pt x="3104" y="2183"/>
                </a:lnTo>
                <a:lnTo>
                  <a:pt x="3104" y="2221"/>
                </a:lnTo>
                <a:lnTo>
                  <a:pt x="3104" y="2296"/>
                </a:lnTo>
                <a:lnTo>
                  <a:pt x="3104" y="2333"/>
                </a:lnTo>
                <a:lnTo>
                  <a:pt x="3104" y="2371"/>
                </a:lnTo>
                <a:lnTo>
                  <a:pt x="3104" y="2410"/>
                </a:lnTo>
                <a:lnTo>
                  <a:pt x="3139" y="2446"/>
                </a:lnTo>
                <a:lnTo>
                  <a:pt x="3139" y="2485"/>
                </a:lnTo>
                <a:lnTo>
                  <a:pt x="3207" y="2521"/>
                </a:lnTo>
                <a:lnTo>
                  <a:pt x="3207" y="2635"/>
                </a:lnTo>
                <a:lnTo>
                  <a:pt x="3243" y="2635"/>
                </a:lnTo>
                <a:lnTo>
                  <a:pt x="3277" y="2673"/>
                </a:lnTo>
                <a:lnTo>
                  <a:pt x="3277" y="2710"/>
                </a:lnTo>
                <a:lnTo>
                  <a:pt x="3311" y="2673"/>
                </a:lnTo>
                <a:lnTo>
                  <a:pt x="3347" y="2596"/>
                </a:lnTo>
                <a:lnTo>
                  <a:pt x="3347" y="2485"/>
                </a:lnTo>
                <a:lnTo>
                  <a:pt x="3311" y="2333"/>
                </a:lnTo>
                <a:lnTo>
                  <a:pt x="3311" y="2296"/>
                </a:lnTo>
                <a:lnTo>
                  <a:pt x="3311" y="2257"/>
                </a:lnTo>
                <a:lnTo>
                  <a:pt x="3243" y="2183"/>
                </a:lnTo>
                <a:lnTo>
                  <a:pt x="3243" y="2107"/>
                </a:lnTo>
                <a:lnTo>
                  <a:pt x="3243" y="2070"/>
                </a:lnTo>
                <a:lnTo>
                  <a:pt x="3277" y="1995"/>
                </a:lnTo>
                <a:lnTo>
                  <a:pt x="3277" y="1956"/>
                </a:lnTo>
                <a:lnTo>
                  <a:pt x="3277" y="1920"/>
                </a:lnTo>
                <a:lnTo>
                  <a:pt x="3347" y="1881"/>
                </a:lnTo>
                <a:lnTo>
                  <a:pt x="3380" y="1844"/>
                </a:lnTo>
                <a:lnTo>
                  <a:pt x="3448" y="1770"/>
                </a:lnTo>
                <a:lnTo>
                  <a:pt x="3552" y="1692"/>
                </a:lnTo>
                <a:lnTo>
                  <a:pt x="3552" y="1656"/>
                </a:lnTo>
                <a:lnTo>
                  <a:pt x="3588" y="1618"/>
                </a:lnTo>
                <a:lnTo>
                  <a:pt x="3622" y="1618"/>
                </a:lnTo>
                <a:lnTo>
                  <a:pt x="3655" y="1581"/>
                </a:lnTo>
                <a:lnTo>
                  <a:pt x="3655" y="1542"/>
                </a:lnTo>
                <a:lnTo>
                  <a:pt x="3622" y="1429"/>
                </a:lnTo>
                <a:lnTo>
                  <a:pt x="3588" y="1355"/>
                </a:lnTo>
                <a:lnTo>
                  <a:pt x="3588" y="1318"/>
                </a:lnTo>
                <a:lnTo>
                  <a:pt x="3588" y="1279"/>
                </a:lnTo>
                <a:lnTo>
                  <a:pt x="3588" y="1167"/>
                </a:lnTo>
                <a:lnTo>
                  <a:pt x="3622" y="1167"/>
                </a:lnTo>
                <a:lnTo>
                  <a:pt x="3622" y="1129"/>
                </a:lnTo>
                <a:lnTo>
                  <a:pt x="3622" y="1205"/>
                </a:lnTo>
                <a:lnTo>
                  <a:pt x="3622" y="1279"/>
                </a:lnTo>
                <a:lnTo>
                  <a:pt x="3655" y="1392"/>
                </a:lnTo>
                <a:lnTo>
                  <a:pt x="3691" y="1318"/>
                </a:lnTo>
                <a:lnTo>
                  <a:pt x="3725" y="1241"/>
                </a:lnTo>
                <a:lnTo>
                  <a:pt x="3725" y="1205"/>
                </a:lnTo>
                <a:lnTo>
                  <a:pt x="3691" y="1167"/>
                </a:lnTo>
                <a:lnTo>
                  <a:pt x="3691" y="1053"/>
                </a:lnTo>
                <a:lnTo>
                  <a:pt x="3725" y="1091"/>
                </a:lnTo>
                <a:lnTo>
                  <a:pt x="3725" y="1129"/>
                </a:lnTo>
                <a:lnTo>
                  <a:pt x="3759" y="1167"/>
                </a:lnTo>
                <a:lnTo>
                  <a:pt x="3759" y="1091"/>
                </a:lnTo>
                <a:lnTo>
                  <a:pt x="3795" y="1053"/>
                </a:lnTo>
                <a:lnTo>
                  <a:pt x="3828" y="1016"/>
                </a:lnTo>
                <a:lnTo>
                  <a:pt x="3795" y="1016"/>
                </a:lnTo>
                <a:lnTo>
                  <a:pt x="3795" y="977"/>
                </a:lnTo>
                <a:lnTo>
                  <a:pt x="3828" y="941"/>
                </a:lnTo>
                <a:lnTo>
                  <a:pt x="3864" y="903"/>
                </a:lnTo>
                <a:lnTo>
                  <a:pt x="3932" y="865"/>
                </a:lnTo>
                <a:lnTo>
                  <a:pt x="4035" y="827"/>
                </a:lnTo>
                <a:lnTo>
                  <a:pt x="4070" y="827"/>
                </a:lnTo>
                <a:lnTo>
                  <a:pt x="4070" y="790"/>
                </a:lnTo>
                <a:lnTo>
                  <a:pt x="4035" y="753"/>
                </a:lnTo>
                <a:lnTo>
                  <a:pt x="4070" y="715"/>
                </a:lnTo>
                <a:lnTo>
                  <a:pt x="4104" y="676"/>
                </a:lnTo>
                <a:lnTo>
                  <a:pt x="4139" y="640"/>
                </a:lnTo>
                <a:lnTo>
                  <a:pt x="4173" y="601"/>
                </a:lnTo>
                <a:lnTo>
                  <a:pt x="4207" y="601"/>
                </a:lnTo>
                <a:lnTo>
                  <a:pt x="4207" y="640"/>
                </a:lnTo>
                <a:lnTo>
                  <a:pt x="4277" y="565"/>
                </a:lnTo>
                <a:lnTo>
                  <a:pt x="4277" y="526"/>
                </a:lnTo>
                <a:lnTo>
                  <a:pt x="4310" y="490"/>
                </a:lnTo>
                <a:lnTo>
                  <a:pt x="4347" y="490"/>
                </a:lnTo>
                <a:lnTo>
                  <a:pt x="4347" y="451"/>
                </a:lnTo>
                <a:lnTo>
                  <a:pt x="4310" y="376"/>
                </a:lnTo>
                <a:lnTo>
                  <a:pt x="4277" y="301"/>
                </a:lnTo>
                <a:lnTo>
                  <a:pt x="4243" y="263"/>
                </a:lnTo>
                <a:lnTo>
                  <a:pt x="4207" y="301"/>
                </a:lnTo>
                <a:lnTo>
                  <a:pt x="4173" y="301"/>
                </a:lnTo>
                <a:lnTo>
                  <a:pt x="4139" y="337"/>
                </a:lnTo>
                <a:lnTo>
                  <a:pt x="4104" y="376"/>
                </a:lnTo>
                <a:lnTo>
                  <a:pt x="4035" y="413"/>
                </a:lnTo>
                <a:lnTo>
                  <a:pt x="4035" y="451"/>
                </a:lnTo>
                <a:lnTo>
                  <a:pt x="4001" y="451"/>
                </a:lnTo>
                <a:lnTo>
                  <a:pt x="3864" y="451"/>
                </a:lnTo>
                <a:lnTo>
                  <a:pt x="3759" y="490"/>
                </a:lnTo>
                <a:lnTo>
                  <a:pt x="3725" y="490"/>
                </a:lnTo>
                <a:lnTo>
                  <a:pt x="3691" y="490"/>
                </a:lnTo>
                <a:lnTo>
                  <a:pt x="3655" y="490"/>
                </a:lnTo>
                <a:lnTo>
                  <a:pt x="3655" y="526"/>
                </a:lnTo>
                <a:lnTo>
                  <a:pt x="3622" y="601"/>
                </a:lnTo>
                <a:lnTo>
                  <a:pt x="3622" y="640"/>
                </a:lnTo>
                <a:lnTo>
                  <a:pt x="3622" y="676"/>
                </a:lnTo>
                <a:lnTo>
                  <a:pt x="3552" y="676"/>
                </a:lnTo>
                <a:lnTo>
                  <a:pt x="3448" y="715"/>
                </a:lnTo>
                <a:lnTo>
                  <a:pt x="3415" y="715"/>
                </a:lnTo>
                <a:lnTo>
                  <a:pt x="3380" y="790"/>
                </a:lnTo>
                <a:lnTo>
                  <a:pt x="3415" y="790"/>
                </a:lnTo>
                <a:lnTo>
                  <a:pt x="3380" y="827"/>
                </a:lnTo>
                <a:lnTo>
                  <a:pt x="3311" y="865"/>
                </a:lnTo>
                <a:lnTo>
                  <a:pt x="3277" y="903"/>
                </a:lnTo>
                <a:lnTo>
                  <a:pt x="3207" y="903"/>
                </a:lnTo>
                <a:lnTo>
                  <a:pt x="3173" y="941"/>
                </a:lnTo>
                <a:lnTo>
                  <a:pt x="3139" y="941"/>
                </a:lnTo>
                <a:lnTo>
                  <a:pt x="3139" y="903"/>
                </a:lnTo>
                <a:lnTo>
                  <a:pt x="3139" y="865"/>
                </a:lnTo>
                <a:lnTo>
                  <a:pt x="3104" y="865"/>
                </a:lnTo>
                <a:lnTo>
                  <a:pt x="3104" y="827"/>
                </a:lnTo>
                <a:lnTo>
                  <a:pt x="3104" y="753"/>
                </a:lnTo>
                <a:lnTo>
                  <a:pt x="3139" y="715"/>
                </a:lnTo>
                <a:lnTo>
                  <a:pt x="3139" y="640"/>
                </a:lnTo>
                <a:lnTo>
                  <a:pt x="3069" y="676"/>
                </a:lnTo>
                <a:lnTo>
                  <a:pt x="3069" y="715"/>
                </a:lnTo>
                <a:lnTo>
                  <a:pt x="3036" y="676"/>
                </a:lnTo>
                <a:lnTo>
                  <a:pt x="3069" y="640"/>
                </a:lnTo>
                <a:lnTo>
                  <a:pt x="3069" y="601"/>
                </a:lnTo>
                <a:lnTo>
                  <a:pt x="3069" y="526"/>
                </a:lnTo>
                <a:lnTo>
                  <a:pt x="3069" y="490"/>
                </a:lnTo>
                <a:lnTo>
                  <a:pt x="3036" y="451"/>
                </a:lnTo>
                <a:lnTo>
                  <a:pt x="3000" y="451"/>
                </a:lnTo>
                <a:lnTo>
                  <a:pt x="2967" y="490"/>
                </a:lnTo>
                <a:lnTo>
                  <a:pt x="2932" y="490"/>
                </a:lnTo>
                <a:lnTo>
                  <a:pt x="2932" y="526"/>
                </a:lnTo>
                <a:lnTo>
                  <a:pt x="2897" y="565"/>
                </a:lnTo>
                <a:lnTo>
                  <a:pt x="2897" y="640"/>
                </a:lnTo>
                <a:lnTo>
                  <a:pt x="2897" y="676"/>
                </a:lnTo>
                <a:lnTo>
                  <a:pt x="2897" y="753"/>
                </a:lnTo>
                <a:lnTo>
                  <a:pt x="2863" y="790"/>
                </a:lnTo>
                <a:lnTo>
                  <a:pt x="2863" y="827"/>
                </a:lnTo>
                <a:lnTo>
                  <a:pt x="2828" y="865"/>
                </a:lnTo>
                <a:lnTo>
                  <a:pt x="2794" y="827"/>
                </a:lnTo>
                <a:lnTo>
                  <a:pt x="2794" y="790"/>
                </a:lnTo>
                <a:lnTo>
                  <a:pt x="2760" y="676"/>
                </a:lnTo>
                <a:lnTo>
                  <a:pt x="2794" y="565"/>
                </a:lnTo>
                <a:lnTo>
                  <a:pt x="2794" y="526"/>
                </a:lnTo>
                <a:lnTo>
                  <a:pt x="2794" y="490"/>
                </a:lnTo>
                <a:lnTo>
                  <a:pt x="2760" y="526"/>
                </a:lnTo>
                <a:lnTo>
                  <a:pt x="2760" y="490"/>
                </a:lnTo>
                <a:lnTo>
                  <a:pt x="2760" y="451"/>
                </a:lnTo>
                <a:lnTo>
                  <a:pt x="2794" y="451"/>
                </a:lnTo>
                <a:lnTo>
                  <a:pt x="2828" y="413"/>
                </a:lnTo>
                <a:lnTo>
                  <a:pt x="2897" y="413"/>
                </a:lnTo>
                <a:lnTo>
                  <a:pt x="2932" y="413"/>
                </a:lnTo>
                <a:lnTo>
                  <a:pt x="3000" y="337"/>
                </a:lnTo>
                <a:lnTo>
                  <a:pt x="2967" y="337"/>
                </a:lnTo>
                <a:lnTo>
                  <a:pt x="2967" y="301"/>
                </a:lnTo>
                <a:lnTo>
                  <a:pt x="2863" y="337"/>
                </a:lnTo>
                <a:lnTo>
                  <a:pt x="2828" y="301"/>
                </a:lnTo>
                <a:lnTo>
                  <a:pt x="2794" y="301"/>
                </a:lnTo>
                <a:lnTo>
                  <a:pt x="2725" y="263"/>
                </a:lnTo>
                <a:lnTo>
                  <a:pt x="2760" y="226"/>
                </a:lnTo>
                <a:lnTo>
                  <a:pt x="2691" y="263"/>
                </a:lnTo>
                <a:lnTo>
                  <a:pt x="2622" y="301"/>
                </a:lnTo>
                <a:lnTo>
                  <a:pt x="2588" y="301"/>
                </a:lnTo>
                <a:lnTo>
                  <a:pt x="2551" y="301"/>
                </a:lnTo>
                <a:lnTo>
                  <a:pt x="2551" y="263"/>
                </a:lnTo>
                <a:lnTo>
                  <a:pt x="2518" y="301"/>
                </a:lnTo>
                <a:lnTo>
                  <a:pt x="2484" y="301"/>
                </a:lnTo>
                <a:lnTo>
                  <a:pt x="2518" y="226"/>
                </a:lnTo>
                <a:lnTo>
                  <a:pt x="2588" y="187"/>
                </a:lnTo>
                <a:lnTo>
                  <a:pt x="2448" y="113"/>
                </a:lnTo>
                <a:lnTo>
                  <a:pt x="2381" y="113"/>
                </a:lnTo>
                <a:lnTo>
                  <a:pt x="2345" y="113"/>
                </a:lnTo>
                <a:lnTo>
                  <a:pt x="2345" y="75"/>
                </a:lnTo>
                <a:lnTo>
                  <a:pt x="2311" y="37"/>
                </a:lnTo>
                <a:lnTo>
                  <a:pt x="2276" y="0"/>
                </a:lnTo>
                <a:lnTo>
                  <a:pt x="2243" y="0"/>
                </a:lnTo>
                <a:lnTo>
                  <a:pt x="2208" y="0"/>
                </a:lnTo>
                <a:lnTo>
                  <a:pt x="2208" y="37"/>
                </a:lnTo>
                <a:lnTo>
                  <a:pt x="138" y="37"/>
                </a:lnTo>
                <a:lnTo>
                  <a:pt x="138" y="75"/>
                </a:lnTo>
                <a:lnTo>
                  <a:pt x="173" y="113"/>
                </a:lnTo>
                <a:lnTo>
                  <a:pt x="207" y="187"/>
                </a:lnTo>
                <a:lnTo>
                  <a:pt x="138" y="150"/>
                </a:lnTo>
                <a:lnTo>
                  <a:pt x="104" y="150"/>
                </a:lnTo>
                <a:lnTo>
                  <a:pt x="35" y="150"/>
                </a:lnTo>
                <a:lnTo>
                  <a:pt x="0" y="150"/>
                </a:lnTo>
                <a:lnTo>
                  <a:pt x="0" y="187"/>
                </a:lnTo>
                <a:lnTo>
                  <a:pt x="35" y="226"/>
                </a:lnTo>
                <a:lnTo>
                  <a:pt x="35" y="263"/>
                </a:lnTo>
                <a:lnTo>
                  <a:pt x="35" y="301"/>
                </a:lnTo>
                <a:lnTo>
                  <a:pt x="70" y="337"/>
                </a:lnTo>
                <a:lnTo>
                  <a:pt x="104" y="337"/>
                </a:lnTo>
                <a:lnTo>
                  <a:pt x="70" y="376"/>
                </a:lnTo>
                <a:lnTo>
                  <a:pt x="35" y="451"/>
                </a:lnTo>
                <a:lnTo>
                  <a:pt x="35" y="601"/>
                </a:lnTo>
                <a:lnTo>
                  <a:pt x="35" y="676"/>
                </a:lnTo>
                <a:lnTo>
                  <a:pt x="35" y="790"/>
                </a:lnTo>
                <a:lnTo>
                  <a:pt x="35" y="827"/>
                </a:lnTo>
                <a:lnTo>
                  <a:pt x="70" y="903"/>
                </a:lnTo>
                <a:lnTo>
                  <a:pt x="70" y="941"/>
                </a:lnTo>
                <a:lnTo>
                  <a:pt x="35" y="977"/>
                </a:lnTo>
                <a:lnTo>
                  <a:pt x="35" y="1053"/>
                </a:lnTo>
                <a:lnTo>
                  <a:pt x="70" y="1091"/>
                </a:lnTo>
                <a:lnTo>
                  <a:pt x="173" y="1241"/>
                </a:lnTo>
                <a:lnTo>
                  <a:pt x="207" y="1392"/>
                </a:lnTo>
                <a:lnTo>
                  <a:pt x="207" y="1429"/>
                </a:lnTo>
                <a:lnTo>
                  <a:pt x="207" y="1468"/>
                </a:lnTo>
                <a:lnTo>
                  <a:pt x="242" y="1505"/>
                </a:lnTo>
                <a:lnTo>
                  <a:pt x="310" y="1581"/>
                </a:lnTo>
                <a:lnTo>
                  <a:pt x="310" y="1618"/>
                </a:lnTo>
                <a:lnTo>
                  <a:pt x="310" y="1656"/>
                </a:lnTo>
                <a:lnTo>
                  <a:pt x="415" y="1692"/>
                </a:lnTo>
                <a:lnTo>
                  <a:pt x="518" y="1731"/>
                </a:lnTo>
                <a:lnTo>
                  <a:pt x="552" y="1806"/>
                </a:lnTo>
                <a:lnTo>
                  <a:pt x="587" y="1881"/>
                </a:lnTo>
                <a:lnTo>
                  <a:pt x="793" y="1844"/>
                </a:lnTo>
                <a:lnTo>
                  <a:pt x="793" y="1881"/>
                </a:lnTo>
                <a:lnTo>
                  <a:pt x="829" y="1881"/>
                </a:lnTo>
                <a:lnTo>
                  <a:pt x="1208" y="1995"/>
                </a:lnTo>
                <a:lnTo>
                  <a:pt x="1208" y="1956"/>
                </a:lnTo>
                <a:lnTo>
                  <a:pt x="1241" y="1956"/>
                </a:lnTo>
                <a:lnTo>
                  <a:pt x="1277" y="1995"/>
                </a:lnTo>
                <a:lnTo>
                  <a:pt x="1380" y="1995"/>
                </a:lnTo>
                <a:lnTo>
                  <a:pt x="1414" y="2032"/>
                </a:lnTo>
                <a:lnTo>
                  <a:pt x="1450" y="2070"/>
                </a:lnTo>
                <a:lnTo>
                  <a:pt x="1484" y="2070"/>
                </a:lnTo>
                <a:lnTo>
                  <a:pt x="1484" y="2107"/>
                </a:lnTo>
                <a:lnTo>
                  <a:pt x="1518" y="2183"/>
                </a:lnTo>
                <a:lnTo>
                  <a:pt x="1552" y="2221"/>
                </a:lnTo>
                <a:lnTo>
                  <a:pt x="1588" y="2221"/>
                </a:lnTo>
                <a:lnTo>
                  <a:pt x="1621" y="2221"/>
                </a:lnTo>
                <a:lnTo>
                  <a:pt x="1621" y="2183"/>
                </a:lnTo>
                <a:lnTo>
                  <a:pt x="1690" y="2183"/>
                </a:lnTo>
                <a:lnTo>
                  <a:pt x="1726" y="2183"/>
                </a:lnTo>
                <a:lnTo>
                  <a:pt x="1759" y="2221"/>
                </a:lnTo>
                <a:lnTo>
                  <a:pt x="1829" y="2333"/>
                </a:lnTo>
                <a:lnTo>
                  <a:pt x="1829" y="2371"/>
                </a:lnTo>
                <a:lnTo>
                  <a:pt x="1829" y="2410"/>
                </a:lnTo>
                <a:lnTo>
                  <a:pt x="1863" y="2485"/>
                </a:lnTo>
                <a:lnTo>
                  <a:pt x="1932" y="2521"/>
                </a:lnTo>
                <a:lnTo>
                  <a:pt x="2001" y="2560"/>
                </a:lnTo>
                <a:lnTo>
                  <a:pt x="2036" y="2596"/>
                </a:lnTo>
              </a:path>
            </a:pathLst>
          </a:custGeom>
          <a:noFill/>
          <a:ln w="3600">
            <a:solidFill>
              <a:srgbClr val="000000"/>
            </a:solidFill>
            <a:round/>
            <a:headEnd/>
            <a:tailEnd/>
          </a:ln>
          <a:effectLst/>
        </p:spPr>
        <p:txBody>
          <a:bodyPr/>
          <a:lstStyle/>
          <a:p>
            <a:endParaRPr lang="es-ES_tradnl" sz="1633"/>
          </a:p>
        </p:txBody>
      </p:sp>
      <p:sp>
        <p:nvSpPr>
          <p:cNvPr id="11651" name="Freeform 387"/>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2" name="Freeform 388"/>
          <p:cNvSpPr>
            <a:spLocks noChangeArrowheads="1"/>
          </p:cNvSpPr>
          <p:nvPr/>
        </p:nvSpPr>
        <p:spPr bwMode="auto">
          <a:xfrm>
            <a:off x="2564752" y="872733"/>
            <a:ext cx="315393" cy="639427"/>
          </a:xfrm>
          <a:custGeom>
            <a:avLst/>
            <a:gdLst/>
            <a:ahLst/>
            <a:cxnLst>
              <a:cxn ang="0">
                <a:pos x="69" y="1355"/>
              </a:cxn>
              <a:cxn ang="0">
                <a:pos x="104" y="1205"/>
              </a:cxn>
              <a:cxn ang="0">
                <a:pos x="104" y="1054"/>
              </a:cxn>
              <a:cxn ang="0">
                <a:pos x="139" y="828"/>
              </a:cxn>
              <a:cxn ang="0">
                <a:pos x="139" y="715"/>
              </a:cxn>
              <a:cxn ang="0">
                <a:pos x="208" y="678"/>
              </a:cxn>
              <a:cxn ang="0">
                <a:pos x="242" y="601"/>
              </a:cxn>
              <a:cxn ang="0">
                <a:pos x="309" y="526"/>
              </a:cxn>
              <a:cxn ang="0">
                <a:pos x="276" y="451"/>
              </a:cxn>
              <a:cxn ang="0">
                <a:pos x="414" y="338"/>
              </a:cxn>
              <a:cxn ang="0">
                <a:pos x="483" y="226"/>
              </a:cxn>
              <a:cxn ang="0">
                <a:pos x="552" y="226"/>
              </a:cxn>
              <a:cxn ang="0">
                <a:pos x="621" y="75"/>
              </a:cxn>
              <a:cxn ang="0">
                <a:pos x="725" y="75"/>
              </a:cxn>
              <a:cxn ang="0">
                <a:pos x="759" y="0"/>
              </a:cxn>
              <a:cxn ang="0">
                <a:pos x="897" y="75"/>
              </a:cxn>
              <a:cxn ang="0">
                <a:pos x="931" y="150"/>
              </a:cxn>
              <a:cxn ang="0">
                <a:pos x="965" y="264"/>
              </a:cxn>
              <a:cxn ang="0">
                <a:pos x="965" y="376"/>
              </a:cxn>
              <a:cxn ang="0">
                <a:pos x="862" y="490"/>
              </a:cxn>
              <a:cxn ang="0">
                <a:pos x="828" y="565"/>
              </a:cxn>
              <a:cxn ang="0">
                <a:pos x="759" y="678"/>
              </a:cxn>
              <a:cxn ang="0">
                <a:pos x="759" y="753"/>
              </a:cxn>
              <a:cxn ang="0">
                <a:pos x="621" y="941"/>
              </a:cxn>
              <a:cxn ang="0">
                <a:pos x="517" y="1167"/>
              </a:cxn>
              <a:cxn ang="0">
                <a:pos x="517" y="1241"/>
              </a:cxn>
              <a:cxn ang="0">
                <a:pos x="586" y="1319"/>
              </a:cxn>
              <a:cxn ang="0">
                <a:pos x="586" y="1393"/>
              </a:cxn>
              <a:cxn ang="0">
                <a:pos x="552" y="1469"/>
              </a:cxn>
              <a:cxn ang="0">
                <a:pos x="483" y="1505"/>
              </a:cxn>
              <a:cxn ang="0">
                <a:pos x="449" y="1543"/>
              </a:cxn>
              <a:cxn ang="0">
                <a:pos x="414" y="1770"/>
              </a:cxn>
              <a:cxn ang="0">
                <a:pos x="379" y="1844"/>
              </a:cxn>
              <a:cxn ang="0">
                <a:pos x="309" y="1881"/>
              </a:cxn>
              <a:cxn ang="0">
                <a:pos x="242" y="1920"/>
              </a:cxn>
              <a:cxn ang="0">
                <a:pos x="172" y="1957"/>
              </a:cxn>
              <a:cxn ang="0">
                <a:pos x="139" y="1844"/>
              </a:cxn>
              <a:cxn ang="0">
                <a:pos x="139" y="1770"/>
              </a:cxn>
              <a:cxn ang="0">
                <a:pos x="69" y="1693"/>
              </a:cxn>
              <a:cxn ang="0">
                <a:pos x="0" y="1429"/>
              </a:cxn>
            </a:cxnLst>
            <a:rect l="0" t="0" r="r" b="b"/>
            <a:pathLst>
              <a:path w="966" h="1958">
                <a:moveTo>
                  <a:pt x="0" y="1429"/>
                </a:moveTo>
                <a:lnTo>
                  <a:pt x="69" y="1355"/>
                </a:lnTo>
                <a:lnTo>
                  <a:pt x="104" y="1279"/>
                </a:lnTo>
                <a:lnTo>
                  <a:pt x="104" y="1205"/>
                </a:lnTo>
                <a:lnTo>
                  <a:pt x="104" y="1129"/>
                </a:lnTo>
                <a:lnTo>
                  <a:pt x="104" y="1054"/>
                </a:lnTo>
                <a:lnTo>
                  <a:pt x="104" y="904"/>
                </a:lnTo>
                <a:lnTo>
                  <a:pt x="139" y="828"/>
                </a:lnTo>
                <a:lnTo>
                  <a:pt x="104" y="753"/>
                </a:lnTo>
                <a:lnTo>
                  <a:pt x="139" y="715"/>
                </a:lnTo>
                <a:lnTo>
                  <a:pt x="172" y="678"/>
                </a:lnTo>
                <a:lnTo>
                  <a:pt x="208" y="678"/>
                </a:lnTo>
                <a:lnTo>
                  <a:pt x="242" y="678"/>
                </a:lnTo>
                <a:lnTo>
                  <a:pt x="242" y="601"/>
                </a:lnTo>
                <a:lnTo>
                  <a:pt x="309" y="565"/>
                </a:lnTo>
                <a:lnTo>
                  <a:pt x="309" y="526"/>
                </a:lnTo>
                <a:lnTo>
                  <a:pt x="309" y="490"/>
                </a:lnTo>
                <a:lnTo>
                  <a:pt x="276" y="451"/>
                </a:lnTo>
                <a:lnTo>
                  <a:pt x="309" y="415"/>
                </a:lnTo>
                <a:lnTo>
                  <a:pt x="414" y="338"/>
                </a:lnTo>
                <a:lnTo>
                  <a:pt x="449" y="264"/>
                </a:lnTo>
                <a:lnTo>
                  <a:pt x="483" y="226"/>
                </a:lnTo>
                <a:lnTo>
                  <a:pt x="517" y="226"/>
                </a:lnTo>
                <a:lnTo>
                  <a:pt x="552" y="226"/>
                </a:lnTo>
                <a:lnTo>
                  <a:pt x="586" y="188"/>
                </a:lnTo>
                <a:lnTo>
                  <a:pt x="621" y="75"/>
                </a:lnTo>
                <a:lnTo>
                  <a:pt x="655" y="75"/>
                </a:lnTo>
                <a:lnTo>
                  <a:pt x="725" y="75"/>
                </a:lnTo>
                <a:lnTo>
                  <a:pt x="725" y="38"/>
                </a:lnTo>
                <a:lnTo>
                  <a:pt x="759" y="0"/>
                </a:lnTo>
                <a:lnTo>
                  <a:pt x="828" y="0"/>
                </a:lnTo>
                <a:lnTo>
                  <a:pt x="897" y="75"/>
                </a:lnTo>
                <a:lnTo>
                  <a:pt x="931" y="114"/>
                </a:lnTo>
                <a:lnTo>
                  <a:pt x="931" y="150"/>
                </a:lnTo>
                <a:lnTo>
                  <a:pt x="931" y="188"/>
                </a:lnTo>
                <a:lnTo>
                  <a:pt x="965" y="264"/>
                </a:lnTo>
                <a:lnTo>
                  <a:pt x="965" y="301"/>
                </a:lnTo>
                <a:lnTo>
                  <a:pt x="965" y="376"/>
                </a:lnTo>
                <a:lnTo>
                  <a:pt x="965" y="490"/>
                </a:lnTo>
                <a:lnTo>
                  <a:pt x="862" y="490"/>
                </a:lnTo>
                <a:lnTo>
                  <a:pt x="828" y="526"/>
                </a:lnTo>
                <a:lnTo>
                  <a:pt x="828" y="565"/>
                </a:lnTo>
                <a:lnTo>
                  <a:pt x="794" y="601"/>
                </a:lnTo>
                <a:lnTo>
                  <a:pt x="759" y="678"/>
                </a:lnTo>
                <a:lnTo>
                  <a:pt x="794" y="715"/>
                </a:lnTo>
                <a:lnTo>
                  <a:pt x="759" y="753"/>
                </a:lnTo>
                <a:lnTo>
                  <a:pt x="689" y="828"/>
                </a:lnTo>
                <a:lnTo>
                  <a:pt x="621" y="941"/>
                </a:lnTo>
                <a:lnTo>
                  <a:pt x="552" y="1091"/>
                </a:lnTo>
                <a:lnTo>
                  <a:pt x="517" y="1167"/>
                </a:lnTo>
                <a:lnTo>
                  <a:pt x="517" y="1205"/>
                </a:lnTo>
                <a:lnTo>
                  <a:pt x="517" y="1241"/>
                </a:lnTo>
                <a:lnTo>
                  <a:pt x="552" y="1279"/>
                </a:lnTo>
                <a:lnTo>
                  <a:pt x="586" y="1319"/>
                </a:lnTo>
                <a:lnTo>
                  <a:pt x="586" y="1355"/>
                </a:lnTo>
                <a:lnTo>
                  <a:pt x="586" y="1393"/>
                </a:lnTo>
                <a:lnTo>
                  <a:pt x="552" y="1429"/>
                </a:lnTo>
                <a:lnTo>
                  <a:pt x="552" y="1469"/>
                </a:lnTo>
                <a:lnTo>
                  <a:pt x="552" y="1505"/>
                </a:lnTo>
                <a:lnTo>
                  <a:pt x="483" y="1505"/>
                </a:lnTo>
                <a:lnTo>
                  <a:pt x="483" y="1543"/>
                </a:lnTo>
                <a:lnTo>
                  <a:pt x="449" y="1543"/>
                </a:lnTo>
                <a:lnTo>
                  <a:pt x="414" y="1731"/>
                </a:lnTo>
                <a:lnTo>
                  <a:pt x="414" y="1770"/>
                </a:lnTo>
                <a:lnTo>
                  <a:pt x="414" y="1806"/>
                </a:lnTo>
                <a:lnTo>
                  <a:pt x="379" y="1844"/>
                </a:lnTo>
                <a:lnTo>
                  <a:pt x="346" y="1844"/>
                </a:lnTo>
                <a:lnTo>
                  <a:pt x="309" y="1881"/>
                </a:lnTo>
                <a:lnTo>
                  <a:pt x="276" y="1881"/>
                </a:lnTo>
                <a:lnTo>
                  <a:pt x="242" y="1920"/>
                </a:lnTo>
                <a:lnTo>
                  <a:pt x="242" y="1957"/>
                </a:lnTo>
                <a:lnTo>
                  <a:pt x="172" y="1957"/>
                </a:lnTo>
                <a:lnTo>
                  <a:pt x="139" y="1920"/>
                </a:lnTo>
                <a:lnTo>
                  <a:pt x="139" y="1844"/>
                </a:lnTo>
                <a:lnTo>
                  <a:pt x="139" y="1806"/>
                </a:lnTo>
                <a:lnTo>
                  <a:pt x="139" y="1770"/>
                </a:lnTo>
                <a:lnTo>
                  <a:pt x="104" y="1731"/>
                </a:lnTo>
                <a:lnTo>
                  <a:pt x="69" y="1693"/>
                </a:lnTo>
                <a:lnTo>
                  <a:pt x="69" y="1619"/>
                </a:lnTo>
                <a:lnTo>
                  <a:pt x="0" y="1429"/>
                </a:lnTo>
              </a:path>
            </a:pathLst>
          </a:custGeom>
          <a:noFill/>
          <a:ln w="3600">
            <a:solidFill>
              <a:srgbClr val="000000"/>
            </a:solidFill>
            <a:round/>
            <a:headEnd/>
            <a:tailEnd/>
          </a:ln>
          <a:effectLst/>
        </p:spPr>
        <p:txBody>
          <a:bodyPr/>
          <a:lstStyle/>
          <a:p>
            <a:endParaRPr lang="es-ES_tradnl" sz="1633"/>
          </a:p>
        </p:txBody>
      </p:sp>
      <p:sp>
        <p:nvSpPr>
          <p:cNvPr id="11653" name="Freeform 389"/>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4" name="Freeform 390"/>
          <p:cNvSpPr>
            <a:spLocks noChangeArrowheads="1"/>
          </p:cNvSpPr>
          <p:nvPr/>
        </p:nvSpPr>
        <p:spPr bwMode="auto">
          <a:xfrm>
            <a:off x="2047736" y="1561125"/>
            <a:ext cx="102251" cy="110892"/>
          </a:xfrm>
          <a:custGeom>
            <a:avLst/>
            <a:gdLst/>
            <a:ahLst/>
            <a:cxnLst>
              <a:cxn ang="0">
                <a:pos x="173" y="0"/>
              </a:cxn>
              <a:cxn ang="0">
                <a:pos x="104" y="0"/>
              </a:cxn>
              <a:cxn ang="0">
                <a:pos x="35" y="0"/>
              </a:cxn>
              <a:cxn ang="0">
                <a:pos x="35" y="37"/>
              </a:cxn>
              <a:cxn ang="0">
                <a:pos x="35" y="75"/>
              </a:cxn>
              <a:cxn ang="0">
                <a:pos x="0" y="113"/>
              </a:cxn>
              <a:cxn ang="0">
                <a:pos x="35" y="113"/>
              </a:cxn>
              <a:cxn ang="0">
                <a:pos x="35" y="150"/>
              </a:cxn>
              <a:cxn ang="0">
                <a:pos x="104" y="113"/>
              </a:cxn>
              <a:cxn ang="0">
                <a:pos x="104" y="150"/>
              </a:cxn>
              <a:cxn ang="0">
                <a:pos x="70" y="187"/>
              </a:cxn>
              <a:cxn ang="0">
                <a:pos x="35" y="187"/>
              </a:cxn>
              <a:cxn ang="0">
                <a:pos x="35" y="227"/>
              </a:cxn>
              <a:cxn ang="0">
                <a:pos x="104" y="227"/>
              </a:cxn>
              <a:cxn ang="0">
                <a:pos x="35" y="263"/>
              </a:cxn>
              <a:cxn ang="0">
                <a:pos x="35" y="301"/>
              </a:cxn>
              <a:cxn ang="0">
                <a:pos x="35" y="337"/>
              </a:cxn>
              <a:cxn ang="0">
                <a:pos x="70" y="337"/>
              </a:cxn>
              <a:cxn ang="0">
                <a:pos x="173" y="301"/>
              </a:cxn>
              <a:cxn ang="0">
                <a:pos x="242" y="263"/>
              </a:cxn>
              <a:cxn ang="0">
                <a:pos x="276" y="227"/>
              </a:cxn>
              <a:cxn ang="0">
                <a:pos x="276" y="75"/>
              </a:cxn>
              <a:cxn ang="0">
                <a:pos x="310" y="37"/>
              </a:cxn>
              <a:cxn ang="0">
                <a:pos x="276" y="0"/>
              </a:cxn>
              <a:cxn ang="0">
                <a:pos x="207" y="37"/>
              </a:cxn>
              <a:cxn ang="0">
                <a:pos x="173" y="0"/>
              </a:cxn>
            </a:cxnLst>
            <a:rect l="0" t="0" r="r" b="b"/>
            <a:pathLst>
              <a:path w="311" h="338">
                <a:moveTo>
                  <a:pt x="173" y="0"/>
                </a:moveTo>
                <a:lnTo>
                  <a:pt x="104" y="0"/>
                </a:lnTo>
                <a:lnTo>
                  <a:pt x="35" y="0"/>
                </a:lnTo>
                <a:lnTo>
                  <a:pt x="35" y="37"/>
                </a:lnTo>
                <a:lnTo>
                  <a:pt x="35" y="75"/>
                </a:lnTo>
                <a:lnTo>
                  <a:pt x="0" y="113"/>
                </a:lnTo>
                <a:lnTo>
                  <a:pt x="35" y="113"/>
                </a:lnTo>
                <a:lnTo>
                  <a:pt x="35" y="150"/>
                </a:lnTo>
                <a:lnTo>
                  <a:pt x="104" y="113"/>
                </a:lnTo>
                <a:lnTo>
                  <a:pt x="104" y="150"/>
                </a:lnTo>
                <a:lnTo>
                  <a:pt x="70" y="187"/>
                </a:lnTo>
                <a:lnTo>
                  <a:pt x="35" y="187"/>
                </a:lnTo>
                <a:lnTo>
                  <a:pt x="35" y="227"/>
                </a:lnTo>
                <a:lnTo>
                  <a:pt x="104" y="227"/>
                </a:lnTo>
                <a:lnTo>
                  <a:pt x="35" y="263"/>
                </a:lnTo>
                <a:lnTo>
                  <a:pt x="35" y="301"/>
                </a:lnTo>
                <a:lnTo>
                  <a:pt x="35" y="337"/>
                </a:lnTo>
                <a:lnTo>
                  <a:pt x="70" y="337"/>
                </a:lnTo>
                <a:lnTo>
                  <a:pt x="173" y="301"/>
                </a:lnTo>
                <a:lnTo>
                  <a:pt x="242" y="263"/>
                </a:lnTo>
                <a:lnTo>
                  <a:pt x="276" y="227"/>
                </a:lnTo>
                <a:lnTo>
                  <a:pt x="276" y="75"/>
                </a:lnTo>
                <a:lnTo>
                  <a:pt x="310" y="37"/>
                </a:lnTo>
                <a:lnTo>
                  <a:pt x="276" y="0"/>
                </a:lnTo>
                <a:lnTo>
                  <a:pt x="207" y="37"/>
                </a:lnTo>
                <a:lnTo>
                  <a:pt x="173" y="0"/>
                </a:lnTo>
              </a:path>
            </a:pathLst>
          </a:custGeom>
          <a:noFill/>
          <a:ln w="3600">
            <a:solidFill>
              <a:srgbClr val="000000"/>
            </a:solidFill>
            <a:round/>
            <a:headEnd/>
            <a:tailEnd/>
          </a:ln>
          <a:effectLst/>
        </p:spPr>
        <p:txBody>
          <a:bodyPr/>
          <a:lstStyle/>
          <a:p>
            <a:endParaRPr lang="es-ES_tradnl" sz="1633"/>
          </a:p>
        </p:txBody>
      </p:sp>
      <p:sp>
        <p:nvSpPr>
          <p:cNvPr id="11655" name="Freeform 391"/>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6" name="Freeform 392"/>
          <p:cNvSpPr>
            <a:spLocks noChangeArrowheads="1"/>
          </p:cNvSpPr>
          <p:nvPr/>
        </p:nvSpPr>
        <p:spPr bwMode="auto">
          <a:xfrm>
            <a:off x="2080861" y="2016212"/>
            <a:ext cx="56165" cy="184339"/>
          </a:xfrm>
          <a:custGeom>
            <a:avLst/>
            <a:gdLst/>
            <a:ahLst/>
            <a:cxnLst>
              <a:cxn ang="0">
                <a:pos x="172" y="528"/>
              </a:cxn>
              <a:cxn ang="0">
                <a:pos x="70" y="565"/>
              </a:cxn>
              <a:cxn ang="0">
                <a:pos x="0" y="565"/>
              </a:cxn>
              <a:cxn ang="0">
                <a:pos x="34" y="491"/>
              </a:cxn>
              <a:cxn ang="0">
                <a:pos x="34" y="452"/>
              </a:cxn>
              <a:cxn ang="0">
                <a:pos x="34" y="415"/>
              </a:cxn>
              <a:cxn ang="0">
                <a:pos x="0" y="415"/>
              </a:cxn>
              <a:cxn ang="0">
                <a:pos x="0" y="378"/>
              </a:cxn>
              <a:cxn ang="0">
                <a:pos x="0" y="264"/>
              </a:cxn>
              <a:cxn ang="0">
                <a:pos x="34" y="150"/>
              </a:cxn>
              <a:cxn ang="0">
                <a:pos x="34" y="76"/>
              </a:cxn>
              <a:cxn ang="0">
                <a:pos x="34" y="0"/>
              </a:cxn>
              <a:cxn ang="0">
                <a:pos x="103" y="39"/>
              </a:cxn>
              <a:cxn ang="0">
                <a:pos x="138" y="39"/>
              </a:cxn>
              <a:cxn ang="0">
                <a:pos x="172" y="39"/>
              </a:cxn>
              <a:cxn ang="0">
                <a:pos x="172" y="76"/>
              </a:cxn>
              <a:cxn ang="0">
                <a:pos x="172" y="114"/>
              </a:cxn>
              <a:cxn ang="0">
                <a:pos x="172" y="150"/>
              </a:cxn>
              <a:cxn ang="0">
                <a:pos x="138" y="264"/>
              </a:cxn>
              <a:cxn ang="0">
                <a:pos x="172" y="378"/>
              </a:cxn>
              <a:cxn ang="0">
                <a:pos x="172" y="452"/>
              </a:cxn>
              <a:cxn ang="0">
                <a:pos x="172" y="528"/>
              </a:cxn>
            </a:cxnLst>
            <a:rect l="0" t="0" r="r" b="b"/>
            <a:pathLst>
              <a:path w="173" h="566">
                <a:moveTo>
                  <a:pt x="172" y="528"/>
                </a:moveTo>
                <a:lnTo>
                  <a:pt x="70" y="565"/>
                </a:lnTo>
                <a:lnTo>
                  <a:pt x="0" y="565"/>
                </a:lnTo>
                <a:lnTo>
                  <a:pt x="34" y="491"/>
                </a:lnTo>
                <a:lnTo>
                  <a:pt x="34" y="452"/>
                </a:lnTo>
                <a:lnTo>
                  <a:pt x="34" y="415"/>
                </a:lnTo>
                <a:lnTo>
                  <a:pt x="0" y="415"/>
                </a:lnTo>
                <a:lnTo>
                  <a:pt x="0" y="378"/>
                </a:lnTo>
                <a:lnTo>
                  <a:pt x="0" y="264"/>
                </a:lnTo>
                <a:lnTo>
                  <a:pt x="34" y="150"/>
                </a:lnTo>
                <a:lnTo>
                  <a:pt x="34" y="76"/>
                </a:lnTo>
                <a:lnTo>
                  <a:pt x="34" y="0"/>
                </a:lnTo>
                <a:lnTo>
                  <a:pt x="103" y="39"/>
                </a:lnTo>
                <a:lnTo>
                  <a:pt x="138" y="39"/>
                </a:lnTo>
                <a:lnTo>
                  <a:pt x="172" y="39"/>
                </a:lnTo>
                <a:lnTo>
                  <a:pt x="172" y="76"/>
                </a:lnTo>
                <a:lnTo>
                  <a:pt x="172" y="114"/>
                </a:lnTo>
                <a:lnTo>
                  <a:pt x="172" y="150"/>
                </a:lnTo>
                <a:lnTo>
                  <a:pt x="138" y="264"/>
                </a:lnTo>
                <a:lnTo>
                  <a:pt x="172" y="378"/>
                </a:lnTo>
                <a:lnTo>
                  <a:pt x="172" y="452"/>
                </a:lnTo>
                <a:lnTo>
                  <a:pt x="172" y="528"/>
                </a:lnTo>
              </a:path>
            </a:pathLst>
          </a:custGeom>
          <a:noFill/>
          <a:ln w="3600">
            <a:solidFill>
              <a:srgbClr val="000000"/>
            </a:solidFill>
            <a:round/>
            <a:headEnd/>
            <a:tailEnd/>
          </a:ln>
          <a:effectLst/>
        </p:spPr>
        <p:txBody>
          <a:bodyPr/>
          <a:lstStyle/>
          <a:p>
            <a:endParaRPr lang="es-ES_tradnl" sz="1633"/>
          </a:p>
        </p:txBody>
      </p:sp>
      <p:sp>
        <p:nvSpPr>
          <p:cNvPr id="11657" name="Freeform 393"/>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58" name="Freeform 394"/>
          <p:cNvSpPr>
            <a:spLocks noChangeArrowheads="1"/>
          </p:cNvSpPr>
          <p:nvPr/>
        </p:nvSpPr>
        <p:spPr bwMode="auto">
          <a:xfrm>
            <a:off x="1709300" y="1008106"/>
            <a:ext cx="236185" cy="172818"/>
          </a:xfrm>
          <a:custGeom>
            <a:avLst/>
            <a:gdLst/>
            <a:ahLst/>
            <a:cxnLst>
              <a:cxn ang="0">
                <a:pos x="104" y="75"/>
              </a:cxn>
              <a:cxn ang="0">
                <a:pos x="138" y="75"/>
              </a:cxn>
              <a:cxn ang="0">
                <a:pos x="104" y="112"/>
              </a:cxn>
              <a:cxn ang="0">
                <a:pos x="70" y="75"/>
              </a:cxn>
              <a:cxn ang="0">
                <a:pos x="70" y="112"/>
              </a:cxn>
              <a:cxn ang="0">
                <a:pos x="70" y="150"/>
              </a:cxn>
              <a:cxn ang="0">
                <a:pos x="34" y="150"/>
              </a:cxn>
              <a:cxn ang="0">
                <a:pos x="34" y="187"/>
              </a:cxn>
              <a:cxn ang="0">
                <a:pos x="0" y="226"/>
              </a:cxn>
              <a:cxn ang="0">
                <a:pos x="138" y="226"/>
              </a:cxn>
              <a:cxn ang="0">
                <a:pos x="172" y="263"/>
              </a:cxn>
              <a:cxn ang="0">
                <a:pos x="138" y="263"/>
              </a:cxn>
              <a:cxn ang="0">
                <a:pos x="70" y="301"/>
              </a:cxn>
              <a:cxn ang="0">
                <a:pos x="34" y="338"/>
              </a:cxn>
              <a:cxn ang="0">
                <a:pos x="104" y="338"/>
              </a:cxn>
              <a:cxn ang="0">
                <a:pos x="172" y="338"/>
              </a:cxn>
              <a:cxn ang="0">
                <a:pos x="172" y="376"/>
              </a:cxn>
              <a:cxn ang="0">
                <a:pos x="138" y="413"/>
              </a:cxn>
              <a:cxn ang="0">
                <a:pos x="310" y="490"/>
              </a:cxn>
              <a:cxn ang="0">
                <a:pos x="415" y="526"/>
              </a:cxn>
              <a:cxn ang="0">
                <a:pos x="449" y="490"/>
              </a:cxn>
              <a:cxn ang="0">
                <a:pos x="552" y="451"/>
              </a:cxn>
              <a:cxn ang="0">
                <a:pos x="586" y="451"/>
              </a:cxn>
              <a:cxn ang="0">
                <a:pos x="622" y="413"/>
              </a:cxn>
              <a:cxn ang="0">
                <a:pos x="655" y="376"/>
              </a:cxn>
              <a:cxn ang="0">
                <a:pos x="689" y="376"/>
              </a:cxn>
              <a:cxn ang="0">
                <a:pos x="689" y="301"/>
              </a:cxn>
              <a:cxn ang="0">
                <a:pos x="724" y="263"/>
              </a:cxn>
              <a:cxn ang="0">
                <a:pos x="724" y="187"/>
              </a:cxn>
              <a:cxn ang="0">
                <a:pos x="689" y="150"/>
              </a:cxn>
              <a:cxn ang="0">
                <a:pos x="655" y="112"/>
              </a:cxn>
              <a:cxn ang="0">
                <a:pos x="689" y="112"/>
              </a:cxn>
              <a:cxn ang="0">
                <a:pos x="689" y="75"/>
              </a:cxn>
              <a:cxn ang="0">
                <a:pos x="724" y="37"/>
              </a:cxn>
              <a:cxn ang="0">
                <a:pos x="689" y="75"/>
              </a:cxn>
              <a:cxn ang="0">
                <a:pos x="655" y="75"/>
              </a:cxn>
              <a:cxn ang="0">
                <a:pos x="622" y="37"/>
              </a:cxn>
              <a:cxn ang="0">
                <a:pos x="622" y="0"/>
              </a:cxn>
              <a:cxn ang="0">
                <a:pos x="586" y="37"/>
              </a:cxn>
              <a:cxn ang="0">
                <a:pos x="552" y="37"/>
              </a:cxn>
              <a:cxn ang="0">
                <a:pos x="552" y="75"/>
              </a:cxn>
              <a:cxn ang="0">
                <a:pos x="552" y="112"/>
              </a:cxn>
              <a:cxn ang="0">
                <a:pos x="483" y="150"/>
              </a:cxn>
              <a:cxn ang="0">
                <a:pos x="449" y="150"/>
              </a:cxn>
              <a:cxn ang="0">
                <a:pos x="415" y="150"/>
              </a:cxn>
              <a:cxn ang="0">
                <a:pos x="415" y="112"/>
              </a:cxn>
              <a:cxn ang="0">
                <a:pos x="379" y="112"/>
              </a:cxn>
              <a:cxn ang="0">
                <a:pos x="345" y="150"/>
              </a:cxn>
              <a:cxn ang="0">
                <a:pos x="310" y="112"/>
              </a:cxn>
              <a:cxn ang="0">
                <a:pos x="275" y="150"/>
              </a:cxn>
              <a:cxn ang="0">
                <a:pos x="242" y="187"/>
              </a:cxn>
              <a:cxn ang="0">
                <a:pos x="242" y="150"/>
              </a:cxn>
              <a:cxn ang="0">
                <a:pos x="207" y="112"/>
              </a:cxn>
              <a:cxn ang="0">
                <a:pos x="172" y="75"/>
              </a:cxn>
              <a:cxn ang="0">
                <a:pos x="172" y="37"/>
              </a:cxn>
              <a:cxn ang="0">
                <a:pos x="138" y="37"/>
              </a:cxn>
              <a:cxn ang="0">
                <a:pos x="104" y="75"/>
              </a:cxn>
            </a:cxnLst>
            <a:rect l="0" t="0" r="r" b="b"/>
            <a:pathLst>
              <a:path w="725" h="527">
                <a:moveTo>
                  <a:pt x="104" y="75"/>
                </a:moveTo>
                <a:lnTo>
                  <a:pt x="138" y="75"/>
                </a:lnTo>
                <a:lnTo>
                  <a:pt x="104" y="112"/>
                </a:lnTo>
                <a:lnTo>
                  <a:pt x="70" y="75"/>
                </a:lnTo>
                <a:lnTo>
                  <a:pt x="70" y="112"/>
                </a:lnTo>
                <a:lnTo>
                  <a:pt x="70" y="150"/>
                </a:lnTo>
                <a:lnTo>
                  <a:pt x="34" y="150"/>
                </a:lnTo>
                <a:lnTo>
                  <a:pt x="34" y="187"/>
                </a:lnTo>
                <a:lnTo>
                  <a:pt x="0" y="226"/>
                </a:lnTo>
                <a:lnTo>
                  <a:pt x="138" y="226"/>
                </a:lnTo>
                <a:lnTo>
                  <a:pt x="172" y="263"/>
                </a:lnTo>
                <a:lnTo>
                  <a:pt x="138" y="263"/>
                </a:lnTo>
                <a:lnTo>
                  <a:pt x="70" y="301"/>
                </a:lnTo>
                <a:lnTo>
                  <a:pt x="34" y="338"/>
                </a:lnTo>
                <a:lnTo>
                  <a:pt x="104" y="338"/>
                </a:lnTo>
                <a:lnTo>
                  <a:pt x="172" y="338"/>
                </a:lnTo>
                <a:lnTo>
                  <a:pt x="172" y="376"/>
                </a:lnTo>
                <a:lnTo>
                  <a:pt x="138" y="413"/>
                </a:lnTo>
                <a:lnTo>
                  <a:pt x="310" y="490"/>
                </a:lnTo>
                <a:lnTo>
                  <a:pt x="415" y="526"/>
                </a:lnTo>
                <a:lnTo>
                  <a:pt x="449" y="490"/>
                </a:lnTo>
                <a:lnTo>
                  <a:pt x="552" y="451"/>
                </a:lnTo>
                <a:lnTo>
                  <a:pt x="586" y="451"/>
                </a:lnTo>
                <a:lnTo>
                  <a:pt x="622" y="413"/>
                </a:lnTo>
                <a:lnTo>
                  <a:pt x="655" y="376"/>
                </a:lnTo>
                <a:lnTo>
                  <a:pt x="689" y="376"/>
                </a:lnTo>
                <a:lnTo>
                  <a:pt x="689" y="301"/>
                </a:lnTo>
                <a:lnTo>
                  <a:pt x="724" y="263"/>
                </a:lnTo>
                <a:lnTo>
                  <a:pt x="724" y="187"/>
                </a:lnTo>
                <a:lnTo>
                  <a:pt x="689" y="150"/>
                </a:lnTo>
                <a:lnTo>
                  <a:pt x="655" y="112"/>
                </a:lnTo>
                <a:lnTo>
                  <a:pt x="689" y="112"/>
                </a:lnTo>
                <a:lnTo>
                  <a:pt x="689" y="75"/>
                </a:lnTo>
                <a:lnTo>
                  <a:pt x="724" y="37"/>
                </a:lnTo>
                <a:lnTo>
                  <a:pt x="689" y="75"/>
                </a:lnTo>
                <a:lnTo>
                  <a:pt x="655" y="75"/>
                </a:lnTo>
                <a:lnTo>
                  <a:pt x="622" y="37"/>
                </a:lnTo>
                <a:lnTo>
                  <a:pt x="622" y="0"/>
                </a:lnTo>
                <a:lnTo>
                  <a:pt x="586" y="37"/>
                </a:lnTo>
                <a:lnTo>
                  <a:pt x="552" y="37"/>
                </a:lnTo>
                <a:lnTo>
                  <a:pt x="552" y="75"/>
                </a:lnTo>
                <a:lnTo>
                  <a:pt x="552" y="112"/>
                </a:lnTo>
                <a:lnTo>
                  <a:pt x="483" y="150"/>
                </a:lnTo>
                <a:lnTo>
                  <a:pt x="449" y="150"/>
                </a:lnTo>
                <a:lnTo>
                  <a:pt x="415" y="150"/>
                </a:lnTo>
                <a:lnTo>
                  <a:pt x="415" y="112"/>
                </a:lnTo>
                <a:lnTo>
                  <a:pt x="379" y="112"/>
                </a:lnTo>
                <a:lnTo>
                  <a:pt x="345" y="150"/>
                </a:lnTo>
                <a:lnTo>
                  <a:pt x="310" y="112"/>
                </a:lnTo>
                <a:lnTo>
                  <a:pt x="275" y="150"/>
                </a:lnTo>
                <a:lnTo>
                  <a:pt x="242" y="187"/>
                </a:lnTo>
                <a:lnTo>
                  <a:pt x="242" y="150"/>
                </a:lnTo>
                <a:lnTo>
                  <a:pt x="207" y="112"/>
                </a:lnTo>
                <a:lnTo>
                  <a:pt x="172" y="75"/>
                </a:lnTo>
                <a:lnTo>
                  <a:pt x="172" y="37"/>
                </a:lnTo>
                <a:lnTo>
                  <a:pt x="138" y="37"/>
                </a:lnTo>
                <a:lnTo>
                  <a:pt x="104" y="75"/>
                </a:lnTo>
              </a:path>
            </a:pathLst>
          </a:custGeom>
          <a:noFill/>
          <a:ln w="3600">
            <a:solidFill>
              <a:srgbClr val="000000"/>
            </a:solidFill>
            <a:round/>
            <a:headEnd/>
            <a:tailEnd/>
          </a:ln>
          <a:effectLst/>
        </p:spPr>
        <p:txBody>
          <a:bodyPr/>
          <a:lstStyle/>
          <a:p>
            <a:endParaRPr lang="es-ES_tradnl" sz="1633"/>
          </a:p>
        </p:txBody>
      </p:sp>
      <p:sp>
        <p:nvSpPr>
          <p:cNvPr id="11659" name="Freeform 395"/>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0" name="Freeform 396"/>
          <p:cNvSpPr>
            <a:spLocks noChangeArrowheads="1"/>
          </p:cNvSpPr>
          <p:nvPr/>
        </p:nvSpPr>
        <p:spPr bwMode="auto">
          <a:xfrm>
            <a:off x="9265775" y="283711"/>
            <a:ext cx="1193886" cy="1070032"/>
          </a:xfrm>
          <a:custGeom>
            <a:avLst/>
            <a:gdLst/>
            <a:ahLst/>
            <a:cxnLst>
              <a:cxn ang="0">
                <a:pos x="2896" y="2332"/>
              </a:cxn>
              <a:cxn ang="0">
                <a:pos x="2723" y="2408"/>
              </a:cxn>
              <a:cxn ang="0">
                <a:pos x="2483" y="2710"/>
              </a:cxn>
              <a:cxn ang="0">
                <a:pos x="2413" y="3086"/>
              </a:cxn>
              <a:cxn ang="0">
                <a:pos x="2379" y="3275"/>
              </a:cxn>
              <a:cxn ang="0">
                <a:pos x="2034" y="3047"/>
              </a:cxn>
              <a:cxn ang="0">
                <a:pos x="1861" y="2897"/>
              </a:cxn>
              <a:cxn ang="0">
                <a:pos x="1724" y="2596"/>
              </a:cxn>
              <a:cxn ang="0">
                <a:pos x="1619" y="2182"/>
              </a:cxn>
              <a:cxn ang="0">
                <a:pos x="1688" y="1956"/>
              </a:cxn>
              <a:cxn ang="0">
                <a:pos x="1619" y="1692"/>
              </a:cxn>
              <a:cxn ang="0">
                <a:pos x="1449" y="1542"/>
              </a:cxn>
              <a:cxn ang="0">
                <a:pos x="1586" y="1505"/>
              </a:cxn>
              <a:cxn ang="0">
                <a:pos x="1379" y="1429"/>
              </a:cxn>
              <a:cxn ang="0">
                <a:pos x="1207" y="1355"/>
              </a:cxn>
              <a:cxn ang="0">
                <a:pos x="964" y="1015"/>
              </a:cxn>
              <a:cxn ang="0">
                <a:pos x="793" y="903"/>
              </a:cxn>
              <a:cxn ang="0">
                <a:pos x="448" y="977"/>
              </a:cxn>
              <a:cxn ang="0">
                <a:pos x="206" y="903"/>
              </a:cxn>
              <a:cxn ang="0">
                <a:pos x="275" y="790"/>
              </a:cxn>
              <a:cxn ang="0">
                <a:pos x="69" y="827"/>
              </a:cxn>
              <a:cxn ang="0">
                <a:pos x="33" y="753"/>
              </a:cxn>
              <a:cxn ang="0">
                <a:pos x="171" y="640"/>
              </a:cxn>
              <a:cxn ang="0">
                <a:pos x="345" y="489"/>
              </a:cxn>
              <a:cxn ang="0">
                <a:pos x="171" y="412"/>
              </a:cxn>
              <a:cxn ang="0">
                <a:pos x="275" y="262"/>
              </a:cxn>
              <a:cxn ang="0">
                <a:pos x="586" y="337"/>
              </a:cxn>
              <a:cxn ang="0">
                <a:pos x="724" y="262"/>
              </a:cxn>
              <a:cxn ang="0">
                <a:pos x="861" y="262"/>
              </a:cxn>
              <a:cxn ang="0">
                <a:pos x="793" y="150"/>
              </a:cxn>
              <a:cxn ang="0">
                <a:pos x="1207" y="0"/>
              </a:cxn>
              <a:cxn ang="0">
                <a:pos x="1586" y="0"/>
              </a:cxn>
              <a:cxn ang="0">
                <a:pos x="1655" y="112"/>
              </a:cxn>
              <a:cxn ang="0">
                <a:pos x="1619" y="226"/>
              </a:cxn>
              <a:cxn ang="0">
                <a:pos x="1930" y="337"/>
              </a:cxn>
              <a:cxn ang="0">
                <a:pos x="2067" y="112"/>
              </a:cxn>
              <a:cxn ang="0">
                <a:pos x="2207" y="301"/>
              </a:cxn>
              <a:cxn ang="0">
                <a:pos x="2310" y="376"/>
              </a:cxn>
              <a:cxn ang="0">
                <a:pos x="2551" y="451"/>
              </a:cxn>
              <a:cxn ang="0">
                <a:pos x="2862" y="563"/>
              </a:cxn>
              <a:cxn ang="0">
                <a:pos x="2965" y="753"/>
              </a:cxn>
              <a:cxn ang="0">
                <a:pos x="3103" y="827"/>
              </a:cxn>
              <a:cxn ang="0">
                <a:pos x="3275" y="941"/>
              </a:cxn>
              <a:cxn ang="0">
                <a:pos x="3310" y="1053"/>
              </a:cxn>
              <a:cxn ang="0">
                <a:pos x="3310" y="1241"/>
              </a:cxn>
              <a:cxn ang="0">
                <a:pos x="3378" y="1355"/>
              </a:cxn>
              <a:cxn ang="0">
                <a:pos x="3587" y="1505"/>
              </a:cxn>
              <a:cxn ang="0">
                <a:pos x="3345" y="1467"/>
              </a:cxn>
              <a:cxn ang="0">
                <a:pos x="3482" y="1617"/>
              </a:cxn>
              <a:cxn ang="0">
                <a:pos x="3587" y="1731"/>
              </a:cxn>
              <a:cxn ang="0">
                <a:pos x="3207" y="1956"/>
              </a:cxn>
              <a:cxn ang="0">
                <a:pos x="3034" y="2070"/>
              </a:cxn>
            </a:cxnLst>
            <a:rect l="0" t="0" r="r" b="b"/>
            <a:pathLst>
              <a:path w="3656" h="3276">
                <a:moveTo>
                  <a:pt x="3000" y="2145"/>
                </a:moveTo>
                <a:lnTo>
                  <a:pt x="3034" y="2221"/>
                </a:lnTo>
                <a:lnTo>
                  <a:pt x="3000" y="2221"/>
                </a:lnTo>
                <a:lnTo>
                  <a:pt x="3000" y="2257"/>
                </a:lnTo>
                <a:lnTo>
                  <a:pt x="2896" y="2332"/>
                </a:lnTo>
                <a:lnTo>
                  <a:pt x="2827" y="2371"/>
                </a:lnTo>
                <a:lnTo>
                  <a:pt x="2792" y="2408"/>
                </a:lnTo>
                <a:lnTo>
                  <a:pt x="2759" y="2408"/>
                </a:lnTo>
                <a:lnTo>
                  <a:pt x="2723" y="2371"/>
                </a:lnTo>
                <a:lnTo>
                  <a:pt x="2723" y="2408"/>
                </a:lnTo>
                <a:lnTo>
                  <a:pt x="2689" y="2446"/>
                </a:lnTo>
                <a:lnTo>
                  <a:pt x="2586" y="2484"/>
                </a:lnTo>
                <a:lnTo>
                  <a:pt x="2551" y="2596"/>
                </a:lnTo>
                <a:lnTo>
                  <a:pt x="2483" y="2673"/>
                </a:lnTo>
                <a:lnTo>
                  <a:pt x="2483" y="2710"/>
                </a:lnTo>
                <a:lnTo>
                  <a:pt x="2447" y="2784"/>
                </a:lnTo>
                <a:lnTo>
                  <a:pt x="2447" y="2897"/>
                </a:lnTo>
                <a:lnTo>
                  <a:pt x="2447" y="2973"/>
                </a:lnTo>
                <a:lnTo>
                  <a:pt x="2413" y="3047"/>
                </a:lnTo>
                <a:lnTo>
                  <a:pt x="2413" y="3086"/>
                </a:lnTo>
                <a:lnTo>
                  <a:pt x="2413" y="3125"/>
                </a:lnTo>
                <a:lnTo>
                  <a:pt x="2413" y="3199"/>
                </a:lnTo>
                <a:lnTo>
                  <a:pt x="2413" y="3236"/>
                </a:lnTo>
                <a:lnTo>
                  <a:pt x="2413" y="3275"/>
                </a:lnTo>
                <a:lnTo>
                  <a:pt x="2379" y="3275"/>
                </a:lnTo>
                <a:lnTo>
                  <a:pt x="2345" y="3236"/>
                </a:lnTo>
                <a:lnTo>
                  <a:pt x="2310" y="3236"/>
                </a:lnTo>
                <a:lnTo>
                  <a:pt x="2207" y="3161"/>
                </a:lnTo>
                <a:lnTo>
                  <a:pt x="2067" y="3086"/>
                </a:lnTo>
                <a:lnTo>
                  <a:pt x="2034" y="3047"/>
                </a:lnTo>
                <a:lnTo>
                  <a:pt x="2000" y="3047"/>
                </a:lnTo>
                <a:lnTo>
                  <a:pt x="1965" y="2973"/>
                </a:lnTo>
                <a:lnTo>
                  <a:pt x="1930" y="2935"/>
                </a:lnTo>
                <a:lnTo>
                  <a:pt x="1896" y="2935"/>
                </a:lnTo>
                <a:lnTo>
                  <a:pt x="1861" y="2897"/>
                </a:lnTo>
                <a:lnTo>
                  <a:pt x="1861" y="2823"/>
                </a:lnTo>
                <a:lnTo>
                  <a:pt x="1792" y="2710"/>
                </a:lnTo>
                <a:lnTo>
                  <a:pt x="1759" y="2673"/>
                </a:lnTo>
                <a:lnTo>
                  <a:pt x="1759" y="2634"/>
                </a:lnTo>
                <a:lnTo>
                  <a:pt x="1724" y="2596"/>
                </a:lnTo>
                <a:lnTo>
                  <a:pt x="1759" y="2521"/>
                </a:lnTo>
                <a:lnTo>
                  <a:pt x="1724" y="2484"/>
                </a:lnTo>
                <a:lnTo>
                  <a:pt x="1688" y="2446"/>
                </a:lnTo>
                <a:lnTo>
                  <a:pt x="1619" y="2296"/>
                </a:lnTo>
                <a:lnTo>
                  <a:pt x="1619" y="2182"/>
                </a:lnTo>
                <a:lnTo>
                  <a:pt x="1619" y="2145"/>
                </a:lnTo>
                <a:lnTo>
                  <a:pt x="1619" y="2107"/>
                </a:lnTo>
                <a:lnTo>
                  <a:pt x="1586" y="1995"/>
                </a:lnTo>
                <a:lnTo>
                  <a:pt x="1655" y="1956"/>
                </a:lnTo>
                <a:lnTo>
                  <a:pt x="1688" y="1956"/>
                </a:lnTo>
                <a:lnTo>
                  <a:pt x="1724" y="1920"/>
                </a:lnTo>
                <a:lnTo>
                  <a:pt x="1724" y="1844"/>
                </a:lnTo>
                <a:lnTo>
                  <a:pt x="1688" y="1844"/>
                </a:lnTo>
                <a:lnTo>
                  <a:pt x="1688" y="1768"/>
                </a:lnTo>
                <a:lnTo>
                  <a:pt x="1619" y="1692"/>
                </a:lnTo>
                <a:lnTo>
                  <a:pt x="1551" y="1692"/>
                </a:lnTo>
                <a:lnTo>
                  <a:pt x="1482" y="1617"/>
                </a:lnTo>
                <a:lnTo>
                  <a:pt x="1449" y="1617"/>
                </a:lnTo>
                <a:lnTo>
                  <a:pt x="1449" y="1581"/>
                </a:lnTo>
                <a:lnTo>
                  <a:pt x="1449" y="1542"/>
                </a:lnTo>
                <a:lnTo>
                  <a:pt x="1449" y="1581"/>
                </a:lnTo>
                <a:lnTo>
                  <a:pt x="1482" y="1581"/>
                </a:lnTo>
                <a:lnTo>
                  <a:pt x="1551" y="1581"/>
                </a:lnTo>
                <a:lnTo>
                  <a:pt x="1619" y="1581"/>
                </a:lnTo>
                <a:lnTo>
                  <a:pt x="1586" y="1505"/>
                </a:lnTo>
                <a:lnTo>
                  <a:pt x="1551" y="1467"/>
                </a:lnTo>
                <a:lnTo>
                  <a:pt x="1516" y="1467"/>
                </a:lnTo>
                <a:lnTo>
                  <a:pt x="1412" y="1467"/>
                </a:lnTo>
                <a:lnTo>
                  <a:pt x="1412" y="1355"/>
                </a:lnTo>
                <a:lnTo>
                  <a:pt x="1379" y="1429"/>
                </a:lnTo>
                <a:lnTo>
                  <a:pt x="1345" y="1467"/>
                </a:lnTo>
                <a:lnTo>
                  <a:pt x="1309" y="1467"/>
                </a:lnTo>
                <a:lnTo>
                  <a:pt x="1275" y="1467"/>
                </a:lnTo>
                <a:lnTo>
                  <a:pt x="1241" y="1429"/>
                </a:lnTo>
                <a:lnTo>
                  <a:pt x="1207" y="1355"/>
                </a:lnTo>
                <a:lnTo>
                  <a:pt x="1207" y="1316"/>
                </a:lnTo>
                <a:lnTo>
                  <a:pt x="1069" y="1127"/>
                </a:lnTo>
                <a:lnTo>
                  <a:pt x="1000" y="1091"/>
                </a:lnTo>
                <a:lnTo>
                  <a:pt x="1000" y="1053"/>
                </a:lnTo>
                <a:lnTo>
                  <a:pt x="964" y="1015"/>
                </a:lnTo>
                <a:lnTo>
                  <a:pt x="930" y="1015"/>
                </a:lnTo>
                <a:lnTo>
                  <a:pt x="896" y="1015"/>
                </a:lnTo>
                <a:lnTo>
                  <a:pt x="861" y="977"/>
                </a:lnTo>
                <a:lnTo>
                  <a:pt x="827" y="941"/>
                </a:lnTo>
                <a:lnTo>
                  <a:pt x="793" y="903"/>
                </a:lnTo>
                <a:lnTo>
                  <a:pt x="724" y="903"/>
                </a:lnTo>
                <a:lnTo>
                  <a:pt x="620" y="903"/>
                </a:lnTo>
                <a:lnTo>
                  <a:pt x="516" y="903"/>
                </a:lnTo>
                <a:lnTo>
                  <a:pt x="448" y="903"/>
                </a:lnTo>
                <a:lnTo>
                  <a:pt x="448" y="977"/>
                </a:lnTo>
                <a:lnTo>
                  <a:pt x="378" y="941"/>
                </a:lnTo>
                <a:lnTo>
                  <a:pt x="345" y="903"/>
                </a:lnTo>
                <a:lnTo>
                  <a:pt x="309" y="903"/>
                </a:lnTo>
                <a:lnTo>
                  <a:pt x="241" y="903"/>
                </a:lnTo>
                <a:lnTo>
                  <a:pt x="206" y="903"/>
                </a:lnTo>
                <a:lnTo>
                  <a:pt x="171" y="864"/>
                </a:lnTo>
                <a:lnTo>
                  <a:pt x="206" y="864"/>
                </a:lnTo>
                <a:lnTo>
                  <a:pt x="241" y="827"/>
                </a:lnTo>
                <a:lnTo>
                  <a:pt x="275" y="827"/>
                </a:lnTo>
                <a:lnTo>
                  <a:pt x="275" y="790"/>
                </a:lnTo>
                <a:lnTo>
                  <a:pt x="275" y="753"/>
                </a:lnTo>
                <a:lnTo>
                  <a:pt x="241" y="753"/>
                </a:lnTo>
                <a:lnTo>
                  <a:pt x="206" y="790"/>
                </a:lnTo>
                <a:lnTo>
                  <a:pt x="138" y="790"/>
                </a:lnTo>
                <a:lnTo>
                  <a:pt x="69" y="827"/>
                </a:lnTo>
                <a:lnTo>
                  <a:pt x="33" y="864"/>
                </a:lnTo>
                <a:lnTo>
                  <a:pt x="0" y="827"/>
                </a:lnTo>
                <a:lnTo>
                  <a:pt x="0" y="790"/>
                </a:lnTo>
                <a:lnTo>
                  <a:pt x="0" y="753"/>
                </a:lnTo>
                <a:lnTo>
                  <a:pt x="33" y="753"/>
                </a:lnTo>
                <a:lnTo>
                  <a:pt x="69" y="714"/>
                </a:lnTo>
                <a:lnTo>
                  <a:pt x="103" y="714"/>
                </a:lnTo>
                <a:lnTo>
                  <a:pt x="103" y="676"/>
                </a:lnTo>
                <a:lnTo>
                  <a:pt x="138" y="676"/>
                </a:lnTo>
                <a:lnTo>
                  <a:pt x="171" y="640"/>
                </a:lnTo>
                <a:lnTo>
                  <a:pt x="275" y="601"/>
                </a:lnTo>
                <a:lnTo>
                  <a:pt x="309" y="601"/>
                </a:lnTo>
                <a:lnTo>
                  <a:pt x="309" y="563"/>
                </a:lnTo>
                <a:lnTo>
                  <a:pt x="345" y="526"/>
                </a:lnTo>
                <a:lnTo>
                  <a:pt x="345" y="489"/>
                </a:lnTo>
                <a:lnTo>
                  <a:pt x="241" y="489"/>
                </a:lnTo>
                <a:lnTo>
                  <a:pt x="206" y="489"/>
                </a:lnTo>
                <a:lnTo>
                  <a:pt x="138" y="489"/>
                </a:lnTo>
                <a:lnTo>
                  <a:pt x="171" y="451"/>
                </a:lnTo>
                <a:lnTo>
                  <a:pt x="171" y="412"/>
                </a:lnTo>
                <a:lnTo>
                  <a:pt x="206" y="337"/>
                </a:lnTo>
                <a:lnTo>
                  <a:pt x="275" y="337"/>
                </a:lnTo>
                <a:lnTo>
                  <a:pt x="241" y="301"/>
                </a:lnTo>
                <a:lnTo>
                  <a:pt x="241" y="262"/>
                </a:lnTo>
                <a:lnTo>
                  <a:pt x="275" y="262"/>
                </a:lnTo>
                <a:lnTo>
                  <a:pt x="345" y="226"/>
                </a:lnTo>
                <a:lnTo>
                  <a:pt x="378" y="262"/>
                </a:lnTo>
                <a:lnTo>
                  <a:pt x="413" y="262"/>
                </a:lnTo>
                <a:lnTo>
                  <a:pt x="516" y="301"/>
                </a:lnTo>
                <a:lnTo>
                  <a:pt x="586" y="337"/>
                </a:lnTo>
                <a:lnTo>
                  <a:pt x="620" y="337"/>
                </a:lnTo>
                <a:lnTo>
                  <a:pt x="655" y="376"/>
                </a:lnTo>
                <a:lnTo>
                  <a:pt x="655" y="337"/>
                </a:lnTo>
                <a:lnTo>
                  <a:pt x="655" y="301"/>
                </a:lnTo>
                <a:lnTo>
                  <a:pt x="724" y="262"/>
                </a:lnTo>
                <a:lnTo>
                  <a:pt x="793" y="301"/>
                </a:lnTo>
                <a:lnTo>
                  <a:pt x="896" y="337"/>
                </a:lnTo>
                <a:lnTo>
                  <a:pt x="930" y="337"/>
                </a:lnTo>
                <a:lnTo>
                  <a:pt x="896" y="301"/>
                </a:lnTo>
                <a:lnTo>
                  <a:pt x="861" y="262"/>
                </a:lnTo>
                <a:lnTo>
                  <a:pt x="827" y="226"/>
                </a:lnTo>
                <a:lnTo>
                  <a:pt x="861" y="187"/>
                </a:lnTo>
                <a:lnTo>
                  <a:pt x="827" y="187"/>
                </a:lnTo>
                <a:lnTo>
                  <a:pt x="793" y="187"/>
                </a:lnTo>
                <a:lnTo>
                  <a:pt x="793" y="150"/>
                </a:lnTo>
                <a:lnTo>
                  <a:pt x="793" y="75"/>
                </a:lnTo>
                <a:lnTo>
                  <a:pt x="930" y="75"/>
                </a:lnTo>
                <a:lnTo>
                  <a:pt x="1000" y="37"/>
                </a:lnTo>
                <a:lnTo>
                  <a:pt x="1172" y="0"/>
                </a:lnTo>
                <a:lnTo>
                  <a:pt x="1207" y="0"/>
                </a:lnTo>
                <a:lnTo>
                  <a:pt x="1207" y="37"/>
                </a:lnTo>
                <a:lnTo>
                  <a:pt x="1241" y="37"/>
                </a:lnTo>
                <a:lnTo>
                  <a:pt x="1449" y="37"/>
                </a:lnTo>
                <a:lnTo>
                  <a:pt x="1551" y="0"/>
                </a:lnTo>
                <a:lnTo>
                  <a:pt x="1586" y="0"/>
                </a:lnTo>
                <a:lnTo>
                  <a:pt x="1586" y="37"/>
                </a:lnTo>
                <a:lnTo>
                  <a:pt x="1619" y="75"/>
                </a:lnTo>
                <a:lnTo>
                  <a:pt x="1655" y="75"/>
                </a:lnTo>
                <a:lnTo>
                  <a:pt x="1688" y="112"/>
                </a:lnTo>
                <a:lnTo>
                  <a:pt x="1655" y="112"/>
                </a:lnTo>
                <a:lnTo>
                  <a:pt x="1619" y="187"/>
                </a:lnTo>
                <a:lnTo>
                  <a:pt x="1586" y="187"/>
                </a:lnTo>
                <a:lnTo>
                  <a:pt x="1586" y="226"/>
                </a:lnTo>
                <a:lnTo>
                  <a:pt x="1586" y="262"/>
                </a:lnTo>
                <a:lnTo>
                  <a:pt x="1619" y="226"/>
                </a:lnTo>
                <a:lnTo>
                  <a:pt x="1724" y="187"/>
                </a:lnTo>
                <a:lnTo>
                  <a:pt x="1759" y="150"/>
                </a:lnTo>
                <a:lnTo>
                  <a:pt x="1828" y="187"/>
                </a:lnTo>
                <a:lnTo>
                  <a:pt x="1861" y="226"/>
                </a:lnTo>
                <a:lnTo>
                  <a:pt x="1930" y="337"/>
                </a:lnTo>
                <a:lnTo>
                  <a:pt x="1965" y="337"/>
                </a:lnTo>
                <a:lnTo>
                  <a:pt x="1930" y="187"/>
                </a:lnTo>
                <a:lnTo>
                  <a:pt x="1930" y="150"/>
                </a:lnTo>
                <a:lnTo>
                  <a:pt x="1965" y="112"/>
                </a:lnTo>
                <a:lnTo>
                  <a:pt x="2067" y="112"/>
                </a:lnTo>
                <a:lnTo>
                  <a:pt x="2104" y="150"/>
                </a:lnTo>
                <a:lnTo>
                  <a:pt x="2137" y="226"/>
                </a:lnTo>
                <a:lnTo>
                  <a:pt x="2171" y="262"/>
                </a:lnTo>
                <a:lnTo>
                  <a:pt x="2207" y="262"/>
                </a:lnTo>
                <a:lnTo>
                  <a:pt x="2207" y="301"/>
                </a:lnTo>
                <a:lnTo>
                  <a:pt x="2241" y="301"/>
                </a:lnTo>
                <a:lnTo>
                  <a:pt x="2241" y="262"/>
                </a:lnTo>
                <a:lnTo>
                  <a:pt x="2274" y="301"/>
                </a:lnTo>
                <a:lnTo>
                  <a:pt x="2310" y="337"/>
                </a:lnTo>
                <a:lnTo>
                  <a:pt x="2310" y="376"/>
                </a:lnTo>
                <a:lnTo>
                  <a:pt x="2345" y="376"/>
                </a:lnTo>
                <a:lnTo>
                  <a:pt x="2379" y="376"/>
                </a:lnTo>
                <a:lnTo>
                  <a:pt x="2413" y="376"/>
                </a:lnTo>
                <a:lnTo>
                  <a:pt x="2447" y="412"/>
                </a:lnTo>
                <a:lnTo>
                  <a:pt x="2551" y="451"/>
                </a:lnTo>
                <a:lnTo>
                  <a:pt x="2620" y="489"/>
                </a:lnTo>
                <a:lnTo>
                  <a:pt x="2689" y="526"/>
                </a:lnTo>
                <a:lnTo>
                  <a:pt x="2723" y="526"/>
                </a:lnTo>
                <a:lnTo>
                  <a:pt x="2759" y="563"/>
                </a:lnTo>
                <a:lnTo>
                  <a:pt x="2862" y="563"/>
                </a:lnTo>
                <a:lnTo>
                  <a:pt x="2931" y="601"/>
                </a:lnTo>
                <a:lnTo>
                  <a:pt x="2965" y="640"/>
                </a:lnTo>
                <a:lnTo>
                  <a:pt x="3000" y="640"/>
                </a:lnTo>
                <a:lnTo>
                  <a:pt x="2931" y="714"/>
                </a:lnTo>
                <a:lnTo>
                  <a:pt x="2965" y="753"/>
                </a:lnTo>
                <a:lnTo>
                  <a:pt x="2965" y="790"/>
                </a:lnTo>
                <a:lnTo>
                  <a:pt x="3034" y="790"/>
                </a:lnTo>
                <a:lnTo>
                  <a:pt x="3034" y="753"/>
                </a:lnTo>
                <a:lnTo>
                  <a:pt x="3068" y="790"/>
                </a:lnTo>
                <a:lnTo>
                  <a:pt x="3103" y="827"/>
                </a:lnTo>
                <a:lnTo>
                  <a:pt x="3103" y="864"/>
                </a:lnTo>
                <a:lnTo>
                  <a:pt x="3103" y="903"/>
                </a:lnTo>
                <a:lnTo>
                  <a:pt x="3138" y="864"/>
                </a:lnTo>
                <a:lnTo>
                  <a:pt x="3241" y="864"/>
                </a:lnTo>
                <a:lnTo>
                  <a:pt x="3275" y="941"/>
                </a:lnTo>
                <a:lnTo>
                  <a:pt x="3241" y="977"/>
                </a:lnTo>
                <a:lnTo>
                  <a:pt x="3241" y="1015"/>
                </a:lnTo>
                <a:lnTo>
                  <a:pt x="3241" y="1053"/>
                </a:lnTo>
                <a:lnTo>
                  <a:pt x="3207" y="1091"/>
                </a:lnTo>
                <a:lnTo>
                  <a:pt x="3310" y="1053"/>
                </a:lnTo>
                <a:lnTo>
                  <a:pt x="3345" y="1091"/>
                </a:lnTo>
                <a:lnTo>
                  <a:pt x="3345" y="1127"/>
                </a:lnTo>
                <a:lnTo>
                  <a:pt x="3345" y="1205"/>
                </a:lnTo>
                <a:lnTo>
                  <a:pt x="3275" y="1205"/>
                </a:lnTo>
                <a:lnTo>
                  <a:pt x="3310" y="1241"/>
                </a:lnTo>
                <a:lnTo>
                  <a:pt x="3345" y="1241"/>
                </a:lnTo>
                <a:lnTo>
                  <a:pt x="3414" y="1279"/>
                </a:lnTo>
                <a:lnTo>
                  <a:pt x="3482" y="1355"/>
                </a:lnTo>
                <a:lnTo>
                  <a:pt x="3414" y="1355"/>
                </a:lnTo>
                <a:lnTo>
                  <a:pt x="3378" y="1355"/>
                </a:lnTo>
                <a:lnTo>
                  <a:pt x="3414" y="1392"/>
                </a:lnTo>
                <a:lnTo>
                  <a:pt x="3482" y="1429"/>
                </a:lnTo>
                <a:lnTo>
                  <a:pt x="3517" y="1467"/>
                </a:lnTo>
                <a:lnTo>
                  <a:pt x="3551" y="1467"/>
                </a:lnTo>
                <a:lnTo>
                  <a:pt x="3587" y="1505"/>
                </a:lnTo>
                <a:lnTo>
                  <a:pt x="3587" y="1542"/>
                </a:lnTo>
                <a:lnTo>
                  <a:pt x="3517" y="1542"/>
                </a:lnTo>
                <a:lnTo>
                  <a:pt x="3482" y="1505"/>
                </a:lnTo>
                <a:lnTo>
                  <a:pt x="3414" y="1467"/>
                </a:lnTo>
                <a:lnTo>
                  <a:pt x="3345" y="1467"/>
                </a:lnTo>
                <a:lnTo>
                  <a:pt x="3345" y="1505"/>
                </a:lnTo>
                <a:lnTo>
                  <a:pt x="3378" y="1542"/>
                </a:lnTo>
                <a:lnTo>
                  <a:pt x="3414" y="1581"/>
                </a:lnTo>
                <a:lnTo>
                  <a:pt x="3447" y="1617"/>
                </a:lnTo>
                <a:lnTo>
                  <a:pt x="3482" y="1617"/>
                </a:lnTo>
                <a:lnTo>
                  <a:pt x="3482" y="1656"/>
                </a:lnTo>
                <a:lnTo>
                  <a:pt x="3620" y="1656"/>
                </a:lnTo>
                <a:lnTo>
                  <a:pt x="3655" y="1656"/>
                </a:lnTo>
                <a:lnTo>
                  <a:pt x="3620" y="1692"/>
                </a:lnTo>
                <a:lnTo>
                  <a:pt x="3587" y="1731"/>
                </a:lnTo>
                <a:lnTo>
                  <a:pt x="3517" y="1768"/>
                </a:lnTo>
                <a:lnTo>
                  <a:pt x="3414" y="1844"/>
                </a:lnTo>
                <a:lnTo>
                  <a:pt x="3345" y="1920"/>
                </a:lnTo>
                <a:lnTo>
                  <a:pt x="3275" y="1956"/>
                </a:lnTo>
                <a:lnTo>
                  <a:pt x="3207" y="1956"/>
                </a:lnTo>
                <a:lnTo>
                  <a:pt x="3171" y="1956"/>
                </a:lnTo>
                <a:lnTo>
                  <a:pt x="3138" y="1956"/>
                </a:lnTo>
                <a:lnTo>
                  <a:pt x="3103" y="1956"/>
                </a:lnTo>
                <a:lnTo>
                  <a:pt x="3068" y="1995"/>
                </a:lnTo>
                <a:lnTo>
                  <a:pt x="3034" y="2070"/>
                </a:lnTo>
                <a:lnTo>
                  <a:pt x="3000" y="2145"/>
                </a:lnTo>
              </a:path>
            </a:pathLst>
          </a:custGeom>
          <a:noFill/>
          <a:ln w="3600">
            <a:solidFill>
              <a:srgbClr val="000000"/>
            </a:solidFill>
            <a:round/>
            <a:headEnd/>
            <a:tailEnd/>
          </a:ln>
          <a:effectLst/>
        </p:spPr>
        <p:txBody>
          <a:bodyPr/>
          <a:lstStyle/>
          <a:p>
            <a:endParaRPr lang="es-ES_tradnl" sz="1633"/>
          </a:p>
        </p:txBody>
      </p:sp>
      <p:sp>
        <p:nvSpPr>
          <p:cNvPr id="11661" name="Freeform 397"/>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2" name="Freeform 398"/>
          <p:cNvSpPr>
            <a:spLocks noChangeArrowheads="1"/>
          </p:cNvSpPr>
          <p:nvPr/>
        </p:nvSpPr>
        <p:spPr bwMode="auto">
          <a:xfrm>
            <a:off x="9006548" y="2691646"/>
            <a:ext cx="260668" cy="99370"/>
          </a:xfrm>
          <a:custGeom>
            <a:avLst/>
            <a:gdLst/>
            <a:ahLst/>
            <a:cxnLst>
              <a:cxn ang="0">
                <a:pos x="243" y="0"/>
              </a:cxn>
              <a:cxn ang="0">
                <a:pos x="173" y="0"/>
              </a:cxn>
              <a:cxn ang="0">
                <a:pos x="104" y="0"/>
              </a:cxn>
              <a:cxn ang="0">
                <a:pos x="35" y="0"/>
              </a:cxn>
              <a:cxn ang="0">
                <a:pos x="35" y="76"/>
              </a:cxn>
              <a:cxn ang="0">
                <a:pos x="0" y="76"/>
              </a:cxn>
              <a:cxn ang="0">
                <a:pos x="0" y="114"/>
              </a:cxn>
              <a:cxn ang="0">
                <a:pos x="0" y="151"/>
              </a:cxn>
              <a:cxn ang="0">
                <a:pos x="35" y="151"/>
              </a:cxn>
              <a:cxn ang="0">
                <a:pos x="70" y="114"/>
              </a:cxn>
              <a:cxn ang="0">
                <a:pos x="139" y="76"/>
              </a:cxn>
              <a:cxn ang="0">
                <a:pos x="173" y="76"/>
              </a:cxn>
              <a:cxn ang="0">
                <a:pos x="208" y="76"/>
              </a:cxn>
              <a:cxn ang="0">
                <a:pos x="208" y="114"/>
              </a:cxn>
              <a:cxn ang="0">
                <a:pos x="310" y="114"/>
              </a:cxn>
              <a:cxn ang="0">
                <a:pos x="347" y="114"/>
              </a:cxn>
              <a:cxn ang="0">
                <a:pos x="380" y="151"/>
              </a:cxn>
              <a:cxn ang="0">
                <a:pos x="415" y="189"/>
              </a:cxn>
              <a:cxn ang="0">
                <a:pos x="449" y="189"/>
              </a:cxn>
              <a:cxn ang="0">
                <a:pos x="484" y="189"/>
              </a:cxn>
              <a:cxn ang="0">
                <a:pos x="484" y="228"/>
              </a:cxn>
              <a:cxn ang="0">
                <a:pos x="518" y="228"/>
              </a:cxn>
              <a:cxn ang="0">
                <a:pos x="552" y="228"/>
              </a:cxn>
              <a:cxn ang="0">
                <a:pos x="518" y="264"/>
              </a:cxn>
              <a:cxn ang="0">
                <a:pos x="518" y="302"/>
              </a:cxn>
              <a:cxn ang="0">
                <a:pos x="622" y="302"/>
              </a:cxn>
              <a:cxn ang="0">
                <a:pos x="725" y="302"/>
              </a:cxn>
              <a:cxn ang="0">
                <a:pos x="759" y="302"/>
              </a:cxn>
              <a:cxn ang="0">
                <a:pos x="795" y="302"/>
              </a:cxn>
              <a:cxn ang="0">
                <a:pos x="759" y="264"/>
              </a:cxn>
              <a:cxn ang="0">
                <a:pos x="691" y="264"/>
              </a:cxn>
              <a:cxn ang="0">
                <a:pos x="691" y="228"/>
              </a:cxn>
              <a:cxn ang="0">
                <a:pos x="655" y="228"/>
              </a:cxn>
              <a:cxn ang="0">
                <a:pos x="622" y="189"/>
              </a:cxn>
              <a:cxn ang="0">
                <a:pos x="484" y="114"/>
              </a:cxn>
              <a:cxn ang="0">
                <a:pos x="415" y="76"/>
              </a:cxn>
              <a:cxn ang="0">
                <a:pos x="347" y="39"/>
              </a:cxn>
              <a:cxn ang="0">
                <a:pos x="310" y="0"/>
              </a:cxn>
              <a:cxn ang="0">
                <a:pos x="243" y="0"/>
              </a:cxn>
            </a:cxnLst>
            <a:rect l="0" t="0" r="r" b="b"/>
            <a:pathLst>
              <a:path w="796" h="303">
                <a:moveTo>
                  <a:pt x="243" y="0"/>
                </a:moveTo>
                <a:lnTo>
                  <a:pt x="173" y="0"/>
                </a:lnTo>
                <a:lnTo>
                  <a:pt x="104" y="0"/>
                </a:lnTo>
                <a:lnTo>
                  <a:pt x="35" y="0"/>
                </a:lnTo>
                <a:lnTo>
                  <a:pt x="35" y="76"/>
                </a:lnTo>
                <a:lnTo>
                  <a:pt x="0" y="76"/>
                </a:lnTo>
                <a:lnTo>
                  <a:pt x="0" y="114"/>
                </a:lnTo>
                <a:lnTo>
                  <a:pt x="0" y="151"/>
                </a:lnTo>
                <a:lnTo>
                  <a:pt x="35" y="151"/>
                </a:lnTo>
                <a:lnTo>
                  <a:pt x="70" y="114"/>
                </a:lnTo>
                <a:lnTo>
                  <a:pt x="139" y="76"/>
                </a:lnTo>
                <a:lnTo>
                  <a:pt x="173" y="76"/>
                </a:lnTo>
                <a:lnTo>
                  <a:pt x="208" y="76"/>
                </a:lnTo>
                <a:lnTo>
                  <a:pt x="208" y="114"/>
                </a:lnTo>
                <a:lnTo>
                  <a:pt x="310" y="114"/>
                </a:lnTo>
                <a:lnTo>
                  <a:pt x="347" y="114"/>
                </a:lnTo>
                <a:lnTo>
                  <a:pt x="380" y="151"/>
                </a:lnTo>
                <a:lnTo>
                  <a:pt x="415" y="189"/>
                </a:lnTo>
                <a:lnTo>
                  <a:pt x="449" y="189"/>
                </a:lnTo>
                <a:lnTo>
                  <a:pt x="484" y="189"/>
                </a:lnTo>
                <a:lnTo>
                  <a:pt x="484" y="228"/>
                </a:lnTo>
                <a:lnTo>
                  <a:pt x="518" y="228"/>
                </a:lnTo>
                <a:lnTo>
                  <a:pt x="552" y="228"/>
                </a:lnTo>
                <a:lnTo>
                  <a:pt x="518" y="264"/>
                </a:lnTo>
                <a:lnTo>
                  <a:pt x="518" y="302"/>
                </a:lnTo>
                <a:lnTo>
                  <a:pt x="622" y="302"/>
                </a:lnTo>
                <a:lnTo>
                  <a:pt x="725" y="302"/>
                </a:lnTo>
                <a:lnTo>
                  <a:pt x="759" y="302"/>
                </a:lnTo>
                <a:lnTo>
                  <a:pt x="795" y="302"/>
                </a:lnTo>
                <a:lnTo>
                  <a:pt x="759" y="264"/>
                </a:lnTo>
                <a:lnTo>
                  <a:pt x="691" y="264"/>
                </a:lnTo>
                <a:lnTo>
                  <a:pt x="691" y="228"/>
                </a:lnTo>
                <a:lnTo>
                  <a:pt x="655" y="228"/>
                </a:lnTo>
                <a:lnTo>
                  <a:pt x="622" y="189"/>
                </a:lnTo>
                <a:lnTo>
                  <a:pt x="484" y="114"/>
                </a:lnTo>
                <a:lnTo>
                  <a:pt x="415" y="76"/>
                </a:lnTo>
                <a:lnTo>
                  <a:pt x="347" y="39"/>
                </a:lnTo>
                <a:lnTo>
                  <a:pt x="310" y="0"/>
                </a:lnTo>
                <a:lnTo>
                  <a:pt x="243" y="0"/>
                </a:lnTo>
              </a:path>
            </a:pathLst>
          </a:custGeom>
          <a:noFill/>
          <a:ln w="3600">
            <a:solidFill>
              <a:srgbClr val="000000"/>
            </a:solidFill>
            <a:round/>
            <a:headEnd/>
            <a:tailEnd/>
          </a:ln>
          <a:effectLst/>
        </p:spPr>
        <p:txBody>
          <a:bodyPr/>
          <a:lstStyle/>
          <a:p>
            <a:endParaRPr lang="es-ES_tradnl" sz="1633"/>
          </a:p>
        </p:txBody>
      </p:sp>
      <p:sp>
        <p:nvSpPr>
          <p:cNvPr id="11663" name="Freeform 399"/>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4" name="Freeform 400"/>
          <p:cNvSpPr>
            <a:spLocks noChangeArrowheads="1"/>
          </p:cNvSpPr>
          <p:nvPr/>
        </p:nvSpPr>
        <p:spPr bwMode="auto">
          <a:xfrm>
            <a:off x="9141920" y="2839979"/>
            <a:ext cx="67688" cy="24483"/>
          </a:xfrm>
          <a:custGeom>
            <a:avLst/>
            <a:gdLst/>
            <a:ahLst/>
            <a:cxnLst>
              <a:cxn ang="0">
                <a:pos x="138" y="0"/>
              </a:cxn>
              <a:cxn ang="0">
                <a:pos x="33" y="38"/>
              </a:cxn>
              <a:cxn ang="0">
                <a:pos x="0" y="38"/>
              </a:cxn>
              <a:cxn ang="0">
                <a:pos x="33" y="76"/>
              </a:cxn>
              <a:cxn ang="0">
                <a:pos x="70" y="76"/>
              </a:cxn>
              <a:cxn ang="0">
                <a:pos x="103" y="76"/>
              </a:cxn>
              <a:cxn ang="0">
                <a:pos x="172" y="76"/>
              </a:cxn>
              <a:cxn ang="0">
                <a:pos x="207" y="38"/>
              </a:cxn>
              <a:cxn ang="0">
                <a:pos x="172" y="38"/>
              </a:cxn>
              <a:cxn ang="0">
                <a:pos x="138" y="0"/>
              </a:cxn>
            </a:cxnLst>
            <a:rect l="0" t="0" r="r" b="b"/>
            <a:pathLst>
              <a:path w="208" h="77">
                <a:moveTo>
                  <a:pt x="138" y="0"/>
                </a:moveTo>
                <a:lnTo>
                  <a:pt x="33" y="38"/>
                </a:lnTo>
                <a:lnTo>
                  <a:pt x="0" y="38"/>
                </a:lnTo>
                <a:lnTo>
                  <a:pt x="33" y="76"/>
                </a:lnTo>
                <a:lnTo>
                  <a:pt x="70" y="76"/>
                </a:lnTo>
                <a:lnTo>
                  <a:pt x="103" y="76"/>
                </a:lnTo>
                <a:lnTo>
                  <a:pt x="172" y="76"/>
                </a:lnTo>
                <a:lnTo>
                  <a:pt x="207" y="38"/>
                </a:lnTo>
                <a:lnTo>
                  <a:pt x="172" y="38"/>
                </a:lnTo>
                <a:lnTo>
                  <a:pt x="138" y="0"/>
                </a:lnTo>
              </a:path>
            </a:pathLst>
          </a:custGeom>
          <a:noFill/>
          <a:ln w="3600">
            <a:solidFill>
              <a:srgbClr val="000000"/>
            </a:solidFill>
            <a:round/>
            <a:headEnd/>
            <a:tailEnd/>
          </a:ln>
          <a:effectLst/>
        </p:spPr>
        <p:txBody>
          <a:bodyPr/>
          <a:lstStyle/>
          <a:p>
            <a:endParaRPr lang="es-ES_tradnl" sz="1633"/>
          </a:p>
        </p:txBody>
      </p:sp>
      <p:sp>
        <p:nvSpPr>
          <p:cNvPr id="11665" name="Freeform 401"/>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6" name="Freeform 402"/>
          <p:cNvSpPr>
            <a:spLocks noChangeArrowheads="1"/>
          </p:cNvSpPr>
          <p:nvPr/>
        </p:nvSpPr>
        <p:spPr bwMode="auto">
          <a:xfrm>
            <a:off x="4242526" y="3135212"/>
            <a:ext cx="56166" cy="99370"/>
          </a:xfrm>
          <a:custGeom>
            <a:avLst/>
            <a:gdLst/>
            <a:ahLst/>
            <a:cxnLst>
              <a:cxn ang="0">
                <a:pos x="35" y="0"/>
              </a:cxn>
              <a:cxn ang="0">
                <a:pos x="0" y="0"/>
              </a:cxn>
              <a:cxn ang="0">
                <a:pos x="35" y="38"/>
              </a:cxn>
              <a:cxn ang="0">
                <a:pos x="35" y="76"/>
              </a:cxn>
              <a:cxn ang="0">
                <a:pos x="0" y="76"/>
              </a:cxn>
              <a:cxn ang="0">
                <a:pos x="35" y="113"/>
              </a:cxn>
              <a:cxn ang="0">
                <a:pos x="35" y="150"/>
              </a:cxn>
              <a:cxn ang="0">
                <a:pos x="0" y="188"/>
              </a:cxn>
              <a:cxn ang="0">
                <a:pos x="0" y="263"/>
              </a:cxn>
              <a:cxn ang="0">
                <a:pos x="35" y="302"/>
              </a:cxn>
              <a:cxn ang="0">
                <a:pos x="70" y="302"/>
              </a:cxn>
              <a:cxn ang="0">
                <a:pos x="104" y="302"/>
              </a:cxn>
              <a:cxn ang="0">
                <a:pos x="138" y="263"/>
              </a:cxn>
              <a:cxn ang="0">
                <a:pos x="138" y="227"/>
              </a:cxn>
              <a:cxn ang="0">
                <a:pos x="173" y="188"/>
              </a:cxn>
              <a:cxn ang="0">
                <a:pos x="138" y="150"/>
              </a:cxn>
              <a:cxn ang="0">
                <a:pos x="138" y="76"/>
              </a:cxn>
              <a:cxn ang="0">
                <a:pos x="138" y="38"/>
              </a:cxn>
              <a:cxn ang="0">
                <a:pos x="70" y="0"/>
              </a:cxn>
              <a:cxn ang="0">
                <a:pos x="35" y="0"/>
              </a:cxn>
            </a:cxnLst>
            <a:rect l="0" t="0" r="r" b="b"/>
            <a:pathLst>
              <a:path w="174" h="303">
                <a:moveTo>
                  <a:pt x="35" y="0"/>
                </a:moveTo>
                <a:lnTo>
                  <a:pt x="0" y="0"/>
                </a:lnTo>
                <a:lnTo>
                  <a:pt x="35" y="38"/>
                </a:lnTo>
                <a:lnTo>
                  <a:pt x="35" y="76"/>
                </a:lnTo>
                <a:lnTo>
                  <a:pt x="0" y="76"/>
                </a:lnTo>
                <a:lnTo>
                  <a:pt x="35" y="113"/>
                </a:lnTo>
                <a:lnTo>
                  <a:pt x="35" y="150"/>
                </a:lnTo>
                <a:lnTo>
                  <a:pt x="0" y="188"/>
                </a:lnTo>
                <a:lnTo>
                  <a:pt x="0" y="263"/>
                </a:lnTo>
                <a:lnTo>
                  <a:pt x="35" y="302"/>
                </a:lnTo>
                <a:lnTo>
                  <a:pt x="70" y="302"/>
                </a:lnTo>
                <a:lnTo>
                  <a:pt x="104" y="302"/>
                </a:lnTo>
                <a:lnTo>
                  <a:pt x="138" y="263"/>
                </a:lnTo>
                <a:lnTo>
                  <a:pt x="138" y="227"/>
                </a:lnTo>
                <a:lnTo>
                  <a:pt x="173" y="188"/>
                </a:lnTo>
                <a:lnTo>
                  <a:pt x="138" y="150"/>
                </a:lnTo>
                <a:lnTo>
                  <a:pt x="138" y="76"/>
                </a:lnTo>
                <a:lnTo>
                  <a:pt x="138" y="38"/>
                </a:lnTo>
                <a:lnTo>
                  <a:pt x="70" y="0"/>
                </a:lnTo>
                <a:lnTo>
                  <a:pt x="35" y="0"/>
                </a:lnTo>
              </a:path>
            </a:pathLst>
          </a:custGeom>
          <a:noFill/>
          <a:ln w="3600">
            <a:solidFill>
              <a:srgbClr val="000000"/>
            </a:solidFill>
            <a:round/>
            <a:headEnd/>
            <a:tailEnd/>
          </a:ln>
          <a:effectLst/>
        </p:spPr>
        <p:txBody>
          <a:bodyPr/>
          <a:lstStyle/>
          <a:p>
            <a:endParaRPr lang="es-ES_tradnl" sz="1633"/>
          </a:p>
        </p:txBody>
      </p:sp>
      <p:sp>
        <p:nvSpPr>
          <p:cNvPr id="11667" name="Freeform 403"/>
          <p:cNvSpPr>
            <a:spLocks noChangeArrowheads="1"/>
          </p:cNvSpPr>
          <p:nvPr/>
        </p:nvSpPr>
        <p:spPr bwMode="auto">
          <a:xfrm>
            <a:off x="523479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68" name="Freeform 404"/>
          <p:cNvSpPr>
            <a:spLocks noChangeArrowheads="1"/>
          </p:cNvSpPr>
          <p:nvPr/>
        </p:nvSpPr>
        <p:spPr bwMode="auto">
          <a:xfrm>
            <a:off x="5233350" y="2618195"/>
            <a:ext cx="46085" cy="97930"/>
          </a:xfrm>
          <a:custGeom>
            <a:avLst/>
            <a:gdLst/>
            <a:ahLst/>
            <a:cxnLst>
              <a:cxn ang="0">
                <a:pos x="0" y="188"/>
              </a:cxn>
              <a:cxn ang="0">
                <a:pos x="0" y="226"/>
              </a:cxn>
              <a:cxn ang="0">
                <a:pos x="33" y="264"/>
              </a:cxn>
              <a:cxn ang="0">
                <a:pos x="33" y="301"/>
              </a:cxn>
              <a:cxn ang="0">
                <a:pos x="69" y="301"/>
              </a:cxn>
              <a:cxn ang="0">
                <a:pos x="69" y="226"/>
              </a:cxn>
              <a:cxn ang="0">
                <a:pos x="104" y="150"/>
              </a:cxn>
              <a:cxn ang="0">
                <a:pos x="104" y="114"/>
              </a:cxn>
              <a:cxn ang="0">
                <a:pos x="138" y="38"/>
              </a:cxn>
              <a:cxn ang="0">
                <a:pos x="138" y="0"/>
              </a:cxn>
              <a:cxn ang="0">
                <a:pos x="104" y="0"/>
              </a:cxn>
              <a:cxn ang="0">
                <a:pos x="69" y="0"/>
              </a:cxn>
              <a:cxn ang="0">
                <a:pos x="33" y="38"/>
              </a:cxn>
              <a:cxn ang="0">
                <a:pos x="0" y="114"/>
              </a:cxn>
              <a:cxn ang="0">
                <a:pos x="0" y="188"/>
              </a:cxn>
            </a:cxnLst>
            <a:rect l="0" t="0" r="r" b="b"/>
            <a:pathLst>
              <a:path w="139" h="302">
                <a:moveTo>
                  <a:pt x="0" y="188"/>
                </a:moveTo>
                <a:lnTo>
                  <a:pt x="0" y="226"/>
                </a:lnTo>
                <a:lnTo>
                  <a:pt x="33" y="264"/>
                </a:lnTo>
                <a:lnTo>
                  <a:pt x="33" y="301"/>
                </a:lnTo>
                <a:lnTo>
                  <a:pt x="69" y="301"/>
                </a:lnTo>
                <a:lnTo>
                  <a:pt x="69" y="226"/>
                </a:lnTo>
                <a:lnTo>
                  <a:pt x="104" y="150"/>
                </a:lnTo>
                <a:lnTo>
                  <a:pt x="104" y="114"/>
                </a:lnTo>
                <a:lnTo>
                  <a:pt x="138" y="38"/>
                </a:lnTo>
                <a:lnTo>
                  <a:pt x="138" y="0"/>
                </a:lnTo>
                <a:lnTo>
                  <a:pt x="104" y="0"/>
                </a:lnTo>
                <a:lnTo>
                  <a:pt x="69" y="0"/>
                </a:lnTo>
                <a:lnTo>
                  <a:pt x="33" y="38"/>
                </a:lnTo>
                <a:lnTo>
                  <a:pt x="0" y="114"/>
                </a:lnTo>
                <a:lnTo>
                  <a:pt x="0" y="188"/>
                </a:lnTo>
              </a:path>
            </a:pathLst>
          </a:custGeom>
          <a:solidFill>
            <a:schemeClr val="accent2">
              <a:lumMod val="50000"/>
            </a:schemeClr>
          </a:solidFill>
          <a:ln w="3600">
            <a:solidFill>
              <a:srgbClr val="000000"/>
            </a:solidFill>
            <a:round/>
            <a:headEnd/>
            <a:tailEnd/>
          </a:ln>
          <a:effectLst/>
        </p:spPr>
        <p:txBody>
          <a:bodyPr/>
          <a:lstStyle/>
          <a:p>
            <a:endParaRPr lang="es-ES_tradnl" sz="1633"/>
          </a:p>
        </p:txBody>
      </p:sp>
      <p:sp>
        <p:nvSpPr>
          <p:cNvPr id="11669" name="Freeform 405"/>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solidFill>
            <a:srgbClr val="FFFFFF"/>
          </a:solidFill>
          <a:ln w="3600">
            <a:solidFill>
              <a:srgbClr val="000000"/>
            </a:solidFill>
            <a:round/>
            <a:headEnd/>
            <a:tailEnd/>
          </a:ln>
          <a:effectLst/>
        </p:spPr>
        <p:txBody>
          <a:bodyPr wrap="none" anchor="ctr"/>
          <a:lstStyle/>
          <a:p>
            <a:endParaRPr lang="es-ES_tradnl" sz="1633"/>
          </a:p>
        </p:txBody>
      </p:sp>
      <p:sp>
        <p:nvSpPr>
          <p:cNvPr id="11670" name="Freeform 406"/>
          <p:cNvSpPr>
            <a:spLocks noChangeArrowheads="1"/>
          </p:cNvSpPr>
          <p:nvPr/>
        </p:nvSpPr>
        <p:spPr bwMode="auto">
          <a:xfrm>
            <a:off x="3104806" y="2249517"/>
            <a:ext cx="46085" cy="24483"/>
          </a:xfrm>
          <a:custGeom>
            <a:avLst/>
            <a:gdLst/>
            <a:ahLst/>
            <a:cxnLst>
              <a:cxn ang="0">
                <a:pos x="0" y="38"/>
              </a:cxn>
              <a:cxn ang="0">
                <a:pos x="0" y="76"/>
              </a:cxn>
              <a:cxn ang="0">
                <a:pos x="33" y="76"/>
              </a:cxn>
              <a:cxn ang="0">
                <a:pos x="69" y="76"/>
              </a:cxn>
              <a:cxn ang="0">
                <a:pos x="69" y="38"/>
              </a:cxn>
              <a:cxn ang="0">
                <a:pos x="138" y="0"/>
              </a:cxn>
              <a:cxn ang="0">
                <a:pos x="69" y="0"/>
              </a:cxn>
              <a:cxn ang="0">
                <a:pos x="0" y="38"/>
              </a:cxn>
            </a:cxnLst>
            <a:rect l="0" t="0" r="r" b="b"/>
            <a:pathLst>
              <a:path w="139" h="77">
                <a:moveTo>
                  <a:pt x="0" y="38"/>
                </a:moveTo>
                <a:lnTo>
                  <a:pt x="0" y="76"/>
                </a:lnTo>
                <a:lnTo>
                  <a:pt x="33" y="76"/>
                </a:lnTo>
                <a:lnTo>
                  <a:pt x="69" y="76"/>
                </a:lnTo>
                <a:lnTo>
                  <a:pt x="69" y="38"/>
                </a:lnTo>
                <a:lnTo>
                  <a:pt x="138" y="0"/>
                </a:lnTo>
                <a:lnTo>
                  <a:pt x="69" y="0"/>
                </a:lnTo>
                <a:lnTo>
                  <a:pt x="0" y="38"/>
                </a:lnTo>
              </a:path>
            </a:pathLst>
          </a:custGeom>
          <a:noFill/>
          <a:ln w="3600">
            <a:solidFill>
              <a:srgbClr val="000000"/>
            </a:solidFill>
            <a:round/>
            <a:headEnd/>
            <a:tailEnd/>
          </a:ln>
          <a:effectLst/>
        </p:spPr>
        <p:txBody>
          <a:bodyPr/>
          <a:lstStyle/>
          <a:p>
            <a:endParaRPr lang="es-ES_tradnl" sz="1633"/>
          </a:p>
        </p:txBody>
      </p:sp>
      <p:sp>
        <p:nvSpPr>
          <p:cNvPr id="11671" name="AutoShape 407"/>
          <p:cNvSpPr>
            <a:spLocks noChangeArrowheads="1"/>
          </p:cNvSpPr>
          <p:nvPr/>
        </p:nvSpPr>
        <p:spPr bwMode="auto">
          <a:xfrm>
            <a:off x="1653136" y="73449"/>
            <a:ext cx="8931818" cy="5507138"/>
          </a:xfrm>
          <a:prstGeom prst="roundRect">
            <a:avLst>
              <a:gd name="adj" fmla="val 23"/>
            </a:avLst>
          </a:prstGeom>
          <a:noFill/>
          <a:ln w="3600">
            <a:solidFill>
              <a:srgbClr val="000000"/>
            </a:solidFill>
            <a:round/>
            <a:headEnd/>
            <a:tailEnd/>
          </a:ln>
          <a:effectLst/>
        </p:spPr>
        <p:txBody>
          <a:bodyPr wrap="none" anchor="ctr"/>
          <a:lstStyle/>
          <a:p>
            <a:endParaRPr lang="es-ES_tradnl" sz="1633"/>
          </a:p>
        </p:txBody>
      </p:sp>
      <p:sp>
        <p:nvSpPr>
          <p:cNvPr id="11672" name="Freeform 408"/>
          <p:cNvSpPr>
            <a:spLocks noChangeArrowheads="1"/>
          </p:cNvSpPr>
          <p:nvPr/>
        </p:nvSpPr>
        <p:spPr bwMode="auto">
          <a:xfrm>
            <a:off x="1653136" y="73449"/>
            <a:ext cx="8931818" cy="5507138"/>
          </a:xfrm>
          <a:custGeom>
            <a:avLst/>
            <a:gdLst/>
            <a:ahLst/>
            <a:cxnLst>
              <a:cxn ang="0">
                <a:pos x="0" y="0"/>
              </a:cxn>
              <a:cxn ang="0">
                <a:pos x="27346" y="0"/>
              </a:cxn>
              <a:cxn ang="0">
                <a:pos x="27346" y="16863"/>
              </a:cxn>
              <a:cxn ang="0">
                <a:pos x="0" y="16863"/>
              </a:cxn>
              <a:cxn ang="0">
                <a:pos x="0" y="0"/>
              </a:cxn>
            </a:cxnLst>
            <a:rect l="0" t="0" r="r" b="b"/>
            <a:pathLst>
              <a:path w="27347" h="16864">
                <a:moveTo>
                  <a:pt x="0" y="0"/>
                </a:moveTo>
                <a:lnTo>
                  <a:pt x="27346" y="0"/>
                </a:lnTo>
                <a:lnTo>
                  <a:pt x="27346" y="16863"/>
                </a:lnTo>
                <a:lnTo>
                  <a:pt x="0" y="16863"/>
                </a:lnTo>
                <a:lnTo>
                  <a:pt x="0" y="0"/>
                </a:lnTo>
              </a:path>
            </a:pathLst>
          </a:custGeom>
          <a:noFill/>
          <a:ln w="3600">
            <a:solidFill>
              <a:srgbClr val="000000"/>
            </a:solidFill>
            <a:round/>
            <a:headEnd/>
            <a:tailEnd/>
          </a:ln>
          <a:effectLst/>
        </p:spPr>
        <p:txBody>
          <a:bodyPr/>
          <a:lstStyle/>
          <a:p>
            <a:endParaRPr lang="es-ES_tradnl" sz="1633"/>
          </a:p>
        </p:txBody>
      </p:sp>
      <p:sp>
        <p:nvSpPr>
          <p:cNvPr id="11673" name="AutoShape 409"/>
          <p:cNvSpPr>
            <a:spLocks noChangeArrowheads="1"/>
          </p:cNvSpPr>
          <p:nvPr/>
        </p:nvSpPr>
        <p:spPr bwMode="auto">
          <a:xfrm>
            <a:off x="1776989" y="5016050"/>
            <a:ext cx="135374" cy="24482"/>
          </a:xfrm>
          <a:prstGeom prst="roundRect">
            <a:avLst>
              <a:gd name="adj" fmla="val 6250"/>
            </a:avLst>
          </a:prstGeom>
          <a:noFill/>
          <a:ln w="3600">
            <a:solidFill>
              <a:srgbClr val="000000"/>
            </a:solidFill>
            <a:round/>
            <a:headEnd/>
            <a:tailEnd/>
          </a:ln>
          <a:effectLst/>
        </p:spPr>
        <p:txBody>
          <a:bodyPr wrap="none" anchor="ctr"/>
          <a:lstStyle/>
          <a:p>
            <a:endParaRPr lang="es-ES_tradnl" sz="1633"/>
          </a:p>
        </p:txBody>
      </p:sp>
      <p:sp>
        <p:nvSpPr>
          <p:cNvPr id="11674" name="Freeform 410"/>
          <p:cNvSpPr>
            <a:spLocks noChangeArrowheads="1"/>
          </p:cNvSpPr>
          <p:nvPr/>
        </p:nvSpPr>
        <p:spPr bwMode="auto">
          <a:xfrm>
            <a:off x="1776989" y="5016050"/>
            <a:ext cx="135374" cy="24482"/>
          </a:xfrm>
          <a:custGeom>
            <a:avLst/>
            <a:gdLst/>
            <a:ahLst/>
            <a:cxnLst>
              <a:cxn ang="0">
                <a:pos x="0" y="0"/>
              </a:cxn>
              <a:cxn ang="0">
                <a:pos x="414" y="0"/>
              </a:cxn>
              <a:cxn ang="0">
                <a:pos x="414" y="75"/>
              </a:cxn>
              <a:cxn ang="0">
                <a:pos x="0" y="75"/>
              </a:cxn>
              <a:cxn ang="0">
                <a:pos x="0" y="0"/>
              </a:cxn>
            </a:cxnLst>
            <a:rect l="0" t="0" r="r" b="b"/>
            <a:pathLst>
              <a:path w="415" h="76">
                <a:moveTo>
                  <a:pt x="0" y="0"/>
                </a:moveTo>
                <a:lnTo>
                  <a:pt x="414" y="0"/>
                </a:lnTo>
                <a:lnTo>
                  <a:pt x="414"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5" name="AutoShape 411"/>
          <p:cNvSpPr>
            <a:spLocks noChangeArrowheads="1"/>
          </p:cNvSpPr>
          <p:nvPr/>
        </p:nvSpPr>
        <p:spPr bwMode="auto">
          <a:xfrm>
            <a:off x="2057819" y="5016050"/>
            <a:ext cx="135374"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6" name="Freeform 412"/>
          <p:cNvSpPr>
            <a:spLocks noChangeArrowheads="1"/>
          </p:cNvSpPr>
          <p:nvPr/>
        </p:nvSpPr>
        <p:spPr bwMode="auto">
          <a:xfrm>
            <a:off x="2057819" y="5016050"/>
            <a:ext cx="135374" cy="24482"/>
          </a:xfrm>
          <a:custGeom>
            <a:avLst/>
            <a:gdLst/>
            <a:ahLst/>
            <a:cxnLst>
              <a:cxn ang="0">
                <a:pos x="0" y="0"/>
              </a:cxn>
              <a:cxn ang="0">
                <a:pos x="413" y="0"/>
              </a:cxn>
              <a:cxn ang="0">
                <a:pos x="413" y="75"/>
              </a:cxn>
              <a:cxn ang="0">
                <a:pos x="0" y="75"/>
              </a:cxn>
              <a:cxn ang="0">
                <a:pos x="0" y="0"/>
              </a:cxn>
            </a:cxnLst>
            <a:rect l="0" t="0" r="r" b="b"/>
            <a:pathLst>
              <a:path w="414" h="76">
                <a:moveTo>
                  <a:pt x="0" y="0"/>
                </a:moveTo>
                <a:lnTo>
                  <a:pt x="413" y="0"/>
                </a:lnTo>
                <a:lnTo>
                  <a:pt x="413"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7" name="AutoShape 413"/>
          <p:cNvSpPr>
            <a:spLocks noChangeArrowheads="1"/>
          </p:cNvSpPr>
          <p:nvPr/>
        </p:nvSpPr>
        <p:spPr bwMode="auto">
          <a:xfrm>
            <a:off x="191236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78" name="Freeform 414"/>
          <p:cNvSpPr>
            <a:spLocks noChangeArrowheads="1"/>
          </p:cNvSpPr>
          <p:nvPr/>
        </p:nvSpPr>
        <p:spPr bwMode="auto">
          <a:xfrm>
            <a:off x="191236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79" name="AutoShape 415"/>
          <p:cNvSpPr>
            <a:spLocks noChangeArrowheads="1"/>
          </p:cNvSpPr>
          <p:nvPr/>
        </p:nvSpPr>
        <p:spPr bwMode="auto">
          <a:xfrm>
            <a:off x="2193194" y="5016050"/>
            <a:ext cx="146895" cy="24482"/>
          </a:xfrm>
          <a:prstGeom prst="roundRect">
            <a:avLst>
              <a:gd name="adj" fmla="val 6250"/>
            </a:avLst>
          </a:prstGeom>
          <a:noFill/>
          <a:ln w="3600">
            <a:solidFill>
              <a:srgbClr val="333333"/>
            </a:solidFill>
            <a:round/>
            <a:headEnd/>
            <a:tailEnd/>
          </a:ln>
          <a:effectLst/>
        </p:spPr>
        <p:txBody>
          <a:bodyPr wrap="none" anchor="ctr"/>
          <a:lstStyle/>
          <a:p>
            <a:endParaRPr lang="es-ES_tradnl" sz="1633"/>
          </a:p>
        </p:txBody>
      </p:sp>
      <p:sp>
        <p:nvSpPr>
          <p:cNvPr id="11680" name="Freeform 416"/>
          <p:cNvSpPr>
            <a:spLocks noChangeArrowheads="1"/>
          </p:cNvSpPr>
          <p:nvPr/>
        </p:nvSpPr>
        <p:spPr bwMode="auto">
          <a:xfrm>
            <a:off x="2193194" y="5016050"/>
            <a:ext cx="146895" cy="24482"/>
          </a:xfrm>
          <a:custGeom>
            <a:avLst/>
            <a:gdLst/>
            <a:ahLst/>
            <a:cxnLst>
              <a:cxn ang="0">
                <a:pos x="0" y="0"/>
              </a:cxn>
              <a:cxn ang="0">
                <a:pos x="448" y="0"/>
              </a:cxn>
              <a:cxn ang="0">
                <a:pos x="448" y="75"/>
              </a:cxn>
              <a:cxn ang="0">
                <a:pos x="0" y="75"/>
              </a:cxn>
              <a:cxn ang="0">
                <a:pos x="0" y="0"/>
              </a:cxn>
            </a:cxnLst>
            <a:rect l="0" t="0" r="r" b="b"/>
            <a:pathLst>
              <a:path w="449" h="76">
                <a:moveTo>
                  <a:pt x="0" y="0"/>
                </a:moveTo>
                <a:lnTo>
                  <a:pt x="448" y="0"/>
                </a:lnTo>
                <a:lnTo>
                  <a:pt x="448" y="75"/>
                </a:lnTo>
                <a:lnTo>
                  <a:pt x="0" y="75"/>
                </a:lnTo>
                <a:lnTo>
                  <a:pt x="0" y="0"/>
                </a:lnTo>
              </a:path>
            </a:pathLst>
          </a:custGeom>
          <a:noFill/>
          <a:ln w="3600">
            <a:solidFill>
              <a:srgbClr val="333333"/>
            </a:solidFill>
            <a:round/>
            <a:headEnd/>
            <a:tailEnd/>
          </a:ln>
          <a:effectLst/>
        </p:spPr>
        <p:txBody>
          <a:bodyPr/>
          <a:lstStyle/>
          <a:p>
            <a:endParaRPr lang="es-ES_tradnl" sz="1633"/>
          </a:p>
        </p:txBody>
      </p:sp>
      <p:sp>
        <p:nvSpPr>
          <p:cNvPr id="11681" name="AutoShape 417"/>
          <p:cNvSpPr>
            <a:spLocks noChangeArrowheads="1"/>
          </p:cNvSpPr>
          <p:nvPr/>
        </p:nvSpPr>
        <p:spPr bwMode="auto">
          <a:xfrm>
            <a:off x="1776987"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2" name="Freeform 418"/>
          <p:cNvSpPr>
            <a:spLocks noChangeArrowheads="1"/>
          </p:cNvSpPr>
          <p:nvPr/>
        </p:nvSpPr>
        <p:spPr bwMode="auto">
          <a:xfrm>
            <a:off x="1776987"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3" name="AutoShape 419"/>
          <p:cNvSpPr>
            <a:spLocks noChangeArrowheads="1"/>
          </p:cNvSpPr>
          <p:nvPr/>
        </p:nvSpPr>
        <p:spPr bwMode="auto">
          <a:xfrm>
            <a:off x="2001650" y="5126940"/>
            <a:ext cx="224664" cy="11521"/>
          </a:xfrm>
          <a:prstGeom prst="roundRect">
            <a:avLst>
              <a:gd name="adj" fmla="val 12500"/>
            </a:avLst>
          </a:prstGeom>
          <a:noFill/>
          <a:ln w="3600">
            <a:solidFill>
              <a:srgbClr val="333333"/>
            </a:solidFill>
            <a:round/>
            <a:headEnd/>
            <a:tailEnd/>
          </a:ln>
          <a:effectLst/>
        </p:spPr>
        <p:txBody>
          <a:bodyPr wrap="none" anchor="ctr"/>
          <a:lstStyle/>
          <a:p>
            <a:endParaRPr lang="es-ES_tradnl" sz="1633"/>
          </a:p>
        </p:txBody>
      </p:sp>
      <p:sp>
        <p:nvSpPr>
          <p:cNvPr id="11684" name="Freeform 420"/>
          <p:cNvSpPr>
            <a:spLocks noChangeArrowheads="1"/>
          </p:cNvSpPr>
          <p:nvPr/>
        </p:nvSpPr>
        <p:spPr bwMode="auto">
          <a:xfrm>
            <a:off x="2001650" y="5126939"/>
            <a:ext cx="224664" cy="12962"/>
          </a:xfrm>
          <a:custGeom>
            <a:avLst/>
            <a:gdLst/>
            <a:ahLst/>
            <a:cxnLst>
              <a:cxn ang="0">
                <a:pos x="0" y="0"/>
              </a:cxn>
              <a:cxn ang="0">
                <a:pos x="689" y="0"/>
              </a:cxn>
              <a:cxn ang="0">
                <a:pos x="689" y="37"/>
              </a:cxn>
              <a:cxn ang="0">
                <a:pos x="0" y="37"/>
              </a:cxn>
              <a:cxn ang="0">
                <a:pos x="0" y="0"/>
              </a:cxn>
            </a:cxnLst>
            <a:rect l="0" t="0" r="r" b="b"/>
            <a:pathLst>
              <a:path w="690" h="38">
                <a:moveTo>
                  <a:pt x="0" y="0"/>
                </a:moveTo>
                <a:lnTo>
                  <a:pt x="689" y="0"/>
                </a:lnTo>
                <a:lnTo>
                  <a:pt x="689" y="37"/>
                </a:lnTo>
                <a:lnTo>
                  <a:pt x="0" y="37"/>
                </a:lnTo>
                <a:lnTo>
                  <a:pt x="0" y="0"/>
                </a:lnTo>
              </a:path>
            </a:pathLst>
          </a:custGeom>
          <a:noFill/>
          <a:ln w="3600">
            <a:solidFill>
              <a:srgbClr val="333333"/>
            </a:solidFill>
            <a:round/>
            <a:headEnd/>
            <a:tailEnd/>
          </a:ln>
          <a:effectLst/>
        </p:spPr>
        <p:txBody>
          <a:bodyPr/>
          <a:lstStyle/>
          <a:p>
            <a:endParaRPr lang="es-ES_tradnl" sz="1633"/>
          </a:p>
        </p:txBody>
      </p:sp>
      <p:sp>
        <p:nvSpPr>
          <p:cNvPr id="11685" name="AutoShape 421"/>
          <p:cNvSpPr>
            <a:spLocks noChangeArrowheads="1"/>
          </p:cNvSpPr>
          <p:nvPr/>
        </p:nvSpPr>
        <p:spPr bwMode="auto">
          <a:xfrm>
            <a:off x="1720821" y="4794265"/>
            <a:ext cx="979303" cy="540056"/>
          </a:xfrm>
          <a:prstGeom prst="roundRect">
            <a:avLst>
              <a:gd name="adj" fmla="val 264"/>
            </a:avLst>
          </a:prstGeom>
          <a:noFill/>
          <a:ln w="3600">
            <a:solidFill>
              <a:srgbClr val="333333"/>
            </a:solidFill>
            <a:round/>
            <a:headEnd/>
            <a:tailEnd/>
          </a:ln>
          <a:effectLst/>
        </p:spPr>
        <p:txBody>
          <a:bodyPr wrap="none" anchor="ctr"/>
          <a:lstStyle/>
          <a:p>
            <a:endParaRPr lang="es-ES_tradnl" sz="1633"/>
          </a:p>
        </p:txBody>
      </p:sp>
      <p:sp>
        <p:nvSpPr>
          <p:cNvPr id="11686" name="Freeform 422"/>
          <p:cNvSpPr>
            <a:spLocks noChangeArrowheads="1"/>
          </p:cNvSpPr>
          <p:nvPr/>
        </p:nvSpPr>
        <p:spPr bwMode="auto">
          <a:xfrm>
            <a:off x="1720821" y="4794264"/>
            <a:ext cx="979303" cy="541497"/>
          </a:xfrm>
          <a:custGeom>
            <a:avLst/>
            <a:gdLst/>
            <a:ahLst/>
            <a:cxnLst>
              <a:cxn ang="0">
                <a:pos x="0" y="0"/>
              </a:cxn>
              <a:cxn ang="0">
                <a:pos x="2999" y="0"/>
              </a:cxn>
              <a:cxn ang="0">
                <a:pos x="2999" y="1655"/>
              </a:cxn>
              <a:cxn ang="0">
                <a:pos x="0" y="1655"/>
              </a:cxn>
              <a:cxn ang="0">
                <a:pos x="0" y="0"/>
              </a:cxn>
            </a:cxnLst>
            <a:rect l="0" t="0" r="r" b="b"/>
            <a:pathLst>
              <a:path w="3000" h="1656">
                <a:moveTo>
                  <a:pt x="0" y="0"/>
                </a:moveTo>
                <a:lnTo>
                  <a:pt x="2999" y="0"/>
                </a:lnTo>
                <a:lnTo>
                  <a:pt x="2999" y="1655"/>
                </a:lnTo>
                <a:lnTo>
                  <a:pt x="0" y="1655"/>
                </a:lnTo>
                <a:lnTo>
                  <a:pt x="0" y="0"/>
                </a:lnTo>
              </a:path>
            </a:pathLst>
          </a:custGeom>
          <a:noFill/>
          <a:ln w="3600">
            <a:solidFill>
              <a:srgbClr val="333333"/>
            </a:solidFill>
            <a:round/>
            <a:headEnd/>
            <a:tailEnd/>
          </a:ln>
          <a:effectLst/>
        </p:spPr>
        <p:txBody>
          <a:bodyPr/>
          <a:lstStyle/>
          <a:p>
            <a:endParaRPr lang="es-ES_tradnl" sz="1633"/>
          </a:p>
        </p:txBody>
      </p:sp>
      <p:sp>
        <p:nvSpPr>
          <p:cNvPr id="11687" name="AutoShape 423"/>
          <p:cNvSpPr>
            <a:spLocks noChangeArrowheads="1"/>
          </p:cNvSpPr>
          <p:nvPr/>
        </p:nvSpPr>
        <p:spPr bwMode="auto">
          <a:xfrm>
            <a:off x="1776989" y="5016048"/>
            <a:ext cx="135374" cy="36003"/>
          </a:xfrm>
          <a:prstGeom prst="roundRect">
            <a:avLst>
              <a:gd name="adj" fmla="val 4167"/>
            </a:avLst>
          </a:prstGeom>
          <a:solidFill>
            <a:srgbClr val="CCCCCC"/>
          </a:solidFill>
          <a:ln w="3600">
            <a:solidFill>
              <a:srgbClr val="000000"/>
            </a:solidFill>
            <a:round/>
            <a:headEnd/>
            <a:tailEnd/>
          </a:ln>
          <a:effectLst/>
        </p:spPr>
        <p:txBody>
          <a:bodyPr wrap="none" anchor="ctr"/>
          <a:lstStyle/>
          <a:p>
            <a:endParaRPr lang="es-ES_tradnl" sz="1633"/>
          </a:p>
        </p:txBody>
      </p:sp>
      <p:sp>
        <p:nvSpPr>
          <p:cNvPr id="11688" name="AutoShape 424"/>
          <p:cNvSpPr>
            <a:spLocks noChangeArrowheads="1"/>
          </p:cNvSpPr>
          <p:nvPr/>
        </p:nvSpPr>
        <p:spPr bwMode="auto">
          <a:xfrm>
            <a:off x="2057819" y="5016048"/>
            <a:ext cx="135374" cy="36003"/>
          </a:xfrm>
          <a:prstGeom prst="roundRect">
            <a:avLst>
              <a:gd name="adj" fmla="val 4167"/>
            </a:avLst>
          </a:prstGeom>
          <a:solidFill>
            <a:srgbClr val="CCCCCC"/>
          </a:solidFill>
          <a:ln w="3600">
            <a:solidFill>
              <a:srgbClr val="333333"/>
            </a:solidFill>
            <a:round/>
            <a:headEnd/>
            <a:tailEnd/>
          </a:ln>
          <a:effectLst/>
        </p:spPr>
        <p:txBody>
          <a:bodyPr wrap="none" anchor="ctr"/>
          <a:lstStyle/>
          <a:p>
            <a:endParaRPr lang="es-ES_tradnl" sz="1633"/>
          </a:p>
        </p:txBody>
      </p:sp>
      <p:sp>
        <p:nvSpPr>
          <p:cNvPr id="11689" name="AutoShape 425"/>
          <p:cNvSpPr>
            <a:spLocks noChangeArrowheads="1"/>
          </p:cNvSpPr>
          <p:nvPr/>
        </p:nvSpPr>
        <p:spPr bwMode="auto">
          <a:xfrm>
            <a:off x="191236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0" name="AutoShape 426"/>
          <p:cNvSpPr>
            <a:spLocks noChangeArrowheads="1"/>
          </p:cNvSpPr>
          <p:nvPr/>
        </p:nvSpPr>
        <p:spPr bwMode="auto">
          <a:xfrm>
            <a:off x="2193194" y="5016048"/>
            <a:ext cx="146895" cy="36003"/>
          </a:xfrm>
          <a:prstGeom prst="roundRect">
            <a:avLst>
              <a:gd name="adj" fmla="val 4167"/>
            </a:avLst>
          </a:prstGeom>
          <a:solidFill>
            <a:srgbClr val="FFFFFF"/>
          </a:solidFill>
          <a:ln w="3600">
            <a:solidFill>
              <a:srgbClr val="333333"/>
            </a:solidFill>
            <a:round/>
            <a:headEnd/>
            <a:tailEnd/>
          </a:ln>
          <a:effectLst/>
        </p:spPr>
        <p:txBody>
          <a:bodyPr wrap="none" anchor="ctr"/>
          <a:lstStyle/>
          <a:p>
            <a:endParaRPr lang="es-ES_tradnl" sz="1633"/>
          </a:p>
        </p:txBody>
      </p:sp>
      <p:sp>
        <p:nvSpPr>
          <p:cNvPr id="11691" name="AutoShape 427"/>
          <p:cNvSpPr>
            <a:spLocks noChangeArrowheads="1"/>
          </p:cNvSpPr>
          <p:nvPr/>
        </p:nvSpPr>
        <p:spPr bwMode="auto">
          <a:xfrm>
            <a:off x="1776987" y="5126939"/>
            <a:ext cx="224664" cy="24483"/>
          </a:xfrm>
          <a:prstGeom prst="roundRect">
            <a:avLst>
              <a:gd name="adj" fmla="val 6250"/>
            </a:avLst>
          </a:prstGeom>
          <a:solidFill>
            <a:srgbClr val="CCCCCC"/>
          </a:solidFill>
          <a:ln w="3600">
            <a:solidFill>
              <a:srgbClr val="333333"/>
            </a:solidFill>
            <a:round/>
            <a:headEnd/>
            <a:tailEnd/>
          </a:ln>
          <a:effectLst/>
        </p:spPr>
        <p:txBody>
          <a:bodyPr wrap="none" anchor="ctr"/>
          <a:lstStyle/>
          <a:p>
            <a:endParaRPr lang="es-ES_tradnl" sz="1633"/>
          </a:p>
        </p:txBody>
      </p:sp>
      <p:sp>
        <p:nvSpPr>
          <p:cNvPr id="11692" name="AutoShape 428"/>
          <p:cNvSpPr>
            <a:spLocks noChangeArrowheads="1"/>
          </p:cNvSpPr>
          <p:nvPr/>
        </p:nvSpPr>
        <p:spPr bwMode="auto">
          <a:xfrm>
            <a:off x="2001650" y="5126939"/>
            <a:ext cx="224664" cy="24483"/>
          </a:xfrm>
          <a:prstGeom prst="roundRect">
            <a:avLst>
              <a:gd name="adj" fmla="val 6250"/>
            </a:avLst>
          </a:prstGeom>
          <a:solidFill>
            <a:srgbClr val="FFFFFF"/>
          </a:solidFill>
          <a:ln w="3600">
            <a:solidFill>
              <a:srgbClr val="333333"/>
            </a:solidFill>
            <a:round/>
            <a:headEnd/>
            <a:tailEnd/>
          </a:ln>
          <a:effectLst/>
        </p:spPr>
        <p:txBody>
          <a:bodyPr wrap="none" anchor="ctr"/>
          <a:lstStyle/>
          <a:p>
            <a:endParaRPr lang="es-ES_tradnl" sz="1633"/>
          </a:p>
        </p:txBody>
      </p:sp>
      <p:pic>
        <p:nvPicPr>
          <p:cNvPr id="11693" name="Picture 429"/>
          <p:cNvPicPr>
            <a:picLocks noChangeAspect="1" noChangeArrowheads="1"/>
          </p:cNvPicPr>
          <p:nvPr/>
        </p:nvPicPr>
        <p:blipFill>
          <a:blip r:embed="rId3" cstate="print"/>
          <a:srcRect/>
          <a:stretch>
            <a:fillRect/>
          </a:stretch>
        </p:blipFill>
        <p:spPr bwMode="auto">
          <a:xfrm>
            <a:off x="1667537" y="4815866"/>
            <a:ext cx="1735383" cy="722956"/>
          </a:xfrm>
          <a:prstGeom prst="rect">
            <a:avLst/>
          </a:prstGeom>
          <a:noFill/>
          <a:ln w="9525">
            <a:noFill/>
            <a:round/>
            <a:headEnd/>
            <a:tailEnd/>
          </a:ln>
          <a:effectLst/>
        </p:spPr>
      </p:pic>
    </p:spTree>
    <p:extLst>
      <p:ext uri="{BB962C8B-B14F-4D97-AF65-F5344CB8AC3E}">
        <p14:creationId xmlns:p14="http://schemas.microsoft.com/office/powerpoint/2010/main" val="16906546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20" y="531629"/>
            <a:ext cx="12222452" cy="5805376"/>
          </a:xfrm>
          <a:prstGeom prst="rect">
            <a:avLst/>
          </a:prstGeom>
        </p:spPr>
      </p:pic>
    </p:spTree>
    <p:extLst>
      <p:ext uri="{BB962C8B-B14F-4D97-AF65-F5344CB8AC3E}">
        <p14:creationId xmlns:p14="http://schemas.microsoft.com/office/powerpoint/2010/main" val="2531663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33375"/>
            <a:ext cx="12192000" cy="6191250"/>
          </a:xfrm>
          <a:prstGeom prst="rect">
            <a:avLst/>
          </a:prstGeom>
        </p:spPr>
      </p:pic>
    </p:spTree>
    <p:extLst>
      <p:ext uri="{BB962C8B-B14F-4D97-AF65-F5344CB8AC3E}">
        <p14:creationId xmlns:p14="http://schemas.microsoft.com/office/powerpoint/2010/main" val="135767721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endParaRPr lang="es-ES" dirty="0"/>
          </a:p>
        </p:txBody>
      </p:sp>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2900"/>
            <a:ext cx="12192000" cy="6172200"/>
          </a:xfrm>
          <a:prstGeom prst="rect">
            <a:avLst/>
          </a:prstGeom>
        </p:spPr>
      </p:pic>
    </p:spTree>
    <p:extLst>
      <p:ext uri="{BB962C8B-B14F-4D97-AF65-F5344CB8AC3E}">
        <p14:creationId xmlns:p14="http://schemas.microsoft.com/office/powerpoint/2010/main" val="26902060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33375"/>
            <a:ext cx="12192000" cy="6191250"/>
          </a:xfrm>
          <a:prstGeom prst="rect">
            <a:avLst/>
          </a:prstGeom>
        </p:spPr>
      </p:pic>
    </p:spTree>
    <p:extLst>
      <p:ext uri="{BB962C8B-B14F-4D97-AF65-F5344CB8AC3E}">
        <p14:creationId xmlns:p14="http://schemas.microsoft.com/office/powerpoint/2010/main" val="150200156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Marcador de contenido 3"/>
          <p:cNvPicPr>
            <a:picLocks noGrp="1" noChangeAspect="1"/>
          </p:cNvPicPr>
          <p:nvPr>
            <p:ph idx="1"/>
          </p:nvPr>
        </p:nvPicPr>
        <p:blipFill>
          <a:blip r:embed="rId3"/>
          <a:stretch>
            <a:fillRect/>
          </a:stretch>
        </p:blipFill>
        <p:spPr>
          <a:xfrm>
            <a:off x="1362829" y="0"/>
            <a:ext cx="8558411" cy="6787706"/>
          </a:xfrm>
          <a:prstGeom prst="rect">
            <a:avLst/>
          </a:prstGeom>
        </p:spPr>
      </p:pic>
    </p:spTree>
    <p:extLst>
      <p:ext uri="{BB962C8B-B14F-4D97-AF65-F5344CB8AC3E}">
        <p14:creationId xmlns:p14="http://schemas.microsoft.com/office/powerpoint/2010/main" val="36111832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dirty="0" smtClean="0"/>
              <a:t>% de exportaciones.2021</a:t>
            </a:r>
            <a:endParaRPr lang="es-ES" dirty="0"/>
          </a:p>
        </p:txBody>
      </p:sp>
      <p:graphicFrame>
        <p:nvGraphicFramePr>
          <p:cNvPr id="4" name="Marcador de contenido 3"/>
          <p:cNvGraphicFramePr>
            <a:graphicFrameLocks noGrp="1"/>
          </p:cNvGraphicFramePr>
          <p:nvPr>
            <p:ph idx="1"/>
            <p:extLst>
              <p:ext uri="{D42A27DB-BD31-4B8C-83A1-F6EECF244321}">
                <p14:modId xmlns:p14="http://schemas.microsoft.com/office/powerpoint/2010/main" val="1018807164"/>
              </p:ext>
            </p:extLst>
          </p:nvPr>
        </p:nvGraphicFramePr>
        <p:xfrm>
          <a:off x="2361366" y="2376632"/>
          <a:ext cx="7013745" cy="2171700"/>
        </p:xfrm>
        <a:graphic>
          <a:graphicData uri="http://schemas.openxmlformats.org/drawingml/2006/table">
            <a:tbl>
              <a:tblPr firstRow="1" bandRow="1">
                <a:tableStyleId>{5C22544A-7EE6-4342-B048-85BDC9FD1C3A}</a:tableStyleId>
              </a:tblPr>
              <a:tblGrid>
                <a:gridCol w="1402749">
                  <a:extLst>
                    <a:ext uri="{9D8B030D-6E8A-4147-A177-3AD203B41FA5}">
                      <a16:colId xmlns:a16="http://schemas.microsoft.com/office/drawing/2014/main" val="1918241241"/>
                    </a:ext>
                  </a:extLst>
                </a:gridCol>
                <a:gridCol w="1402749">
                  <a:extLst>
                    <a:ext uri="{9D8B030D-6E8A-4147-A177-3AD203B41FA5}">
                      <a16:colId xmlns:a16="http://schemas.microsoft.com/office/drawing/2014/main" val="3764858634"/>
                    </a:ext>
                  </a:extLst>
                </a:gridCol>
                <a:gridCol w="1402749">
                  <a:extLst>
                    <a:ext uri="{9D8B030D-6E8A-4147-A177-3AD203B41FA5}">
                      <a16:colId xmlns:a16="http://schemas.microsoft.com/office/drawing/2014/main" val="2214887114"/>
                    </a:ext>
                  </a:extLst>
                </a:gridCol>
                <a:gridCol w="1402749">
                  <a:extLst>
                    <a:ext uri="{9D8B030D-6E8A-4147-A177-3AD203B41FA5}">
                      <a16:colId xmlns:a16="http://schemas.microsoft.com/office/drawing/2014/main" val="130637185"/>
                    </a:ext>
                  </a:extLst>
                </a:gridCol>
                <a:gridCol w="1402749">
                  <a:extLst>
                    <a:ext uri="{9D8B030D-6E8A-4147-A177-3AD203B41FA5}">
                      <a16:colId xmlns:a16="http://schemas.microsoft.com/office/drawing/2014/main" val="348467853"/>
                    </a:ext>
                  </a:extLst>
                </a:gridCol>
              </a:tblGrid>
              <a:tr h="370840">
                <a:tc>
                  <a:txBody>
                    <a:bodyPr/>
                    <a:lstStyle/>
                    <a:p>
                      <a:pPr algn="l" fontAlgn="b"/>
                      <a:endParaRPr lang="es-ES" sz="2800" b="0" i="0" u="none" strike="noStrike">
                        <a:effectLst/>
                        <a:latin typeface="Calibri" panose="020F0502020204030204" pitchFamily="34" charset="0"/>
                      </a:endParaRPr>
                    </a:p>
                  </a:txBody>
                  <a:tcPr marL="7620" marR="7620" marT="7620" marB="0" anchor="b"/>
                </a:tc>
                <a:tc>
                  <a:txBody>
                    <a:bodyPr/>
                    <a:lstStyle/>
                    <a:p>
                      <a:pPr algn="ctr" fontAlgn="b"/>
                      <a:r>
                        <a:rPr lang="es-ES" sz="2800" b="0" i="0" u="none" strike="noStrike" dirty="0" smtClean="0">
                          <a:effectLst/>
                          <a:latin typeface="Calibri" panose="020F0502020204030204" pitchFamily="34" charset="0"/>
                        </a:rPr>
                        <a:t>China*</a:t>
                      </a:r>
                      <a:endParaRPr lang="es-ES" sz="2800" b="0" i="0" u="none" strike="noStrike" dirty="0">
                        <a:effectLst/>
                        <a:latin typeface="Calibri" panose="020F0502020204030204" pitchFamily="34" charset="0"/>
                      </a:endParaRPr>
                    </a:p>
                  </a:txBody>
                  <a:tcPr marL="7620" marR="7620" marT="7620" marB="0" anchor="b"/>
                </a:tc>
                <a:tc>
                  <a:txBody>
                    <a:bodyPr/>
                    <a:lstStyle/>
                    <a:p>
                      <a:pPr algn="ctr" fontAlgn="b"/>
                      <a:r>
                        <a:rPr lang="es-ES" sz="2800" b="0" i="0" u="none" strike="noStrike">
                          <a:effectLst/>
                          <a:latin typeface="Calibri" panose="020F0502020204030204" pitchFamily="34" charset="0"/>
                        </a:rPr>
                        <a:t>USA</a:t>
                      </a:r>
                    </a:p>
                  </a:txBody>
                  <a:tcPr marL="7620" marR="7620" marT="7620" marB="0" anchor="b"/>
                </a:tc>
                <a:tc>
                  <a:txBody>
                    <a:bodyPr/>
                    <a:lstStyle/>
                    <a:p>
                      <a:pPr algn="ctr" fontAlgn="b"/>
                      <a:r>
                        <a:rPr lang="es-ES" sz="2800" b="0" i="0" u="none" strike="noStrike">
                          <a:effectLst/>
                          <a:latin typeface="Calibri" panose="020F0502020204030204" pitchFamily="34" charset="0"/>
                        </a:rPr>
                        <a:t>UE</a:t>
                      </a:r>
                    </a:p>
                  </a:txBody>
                  <a:tcPr marL="7620" marR="7620" marT="7620" marB="0" anchor="b"/>
                </a:tc>
                <a:tc>
                  <a:txBody>
                    <a:bodyPr/>
                    <a:lstStyle/>
                    <a:p>
                      <a:pPr algn="ctr" fontAlgn="b"/>
                      <a:r>
                        <a:rPr lang="es-ES" sz="2800" b="0" i="0" u="none" strike="noStrike">
                          <a:effectLst/>
                          <a:latin typeface="Calibri" panose="020F0502020204030204" pitchFamily="34" charset="0"/>
                        </a:rPr>
                        <a:t>Resto</a:t>
                      </a:r>
                    </a:p>
                  </a:txBody>
                  <a:tcPr marL="7620" marR="7620" marT="7620" marB="0" anchor="b"/>
                </a:tc>
                <a:extLst>
                  <a:ext uri="{0D108BD9-81ED-4DB2-BD59-A6C34878D82A}">
                    <a16:rowId xmlns:a16="http://schemas.microsoft.com/office/drawing/2014/main" val="4031804448"/>
                  </a:ext>
                </a:extLst>
              </a:tr>
              <a:tr h="370840">
                <a:tc>
                  <a:txBody>
                    <a:bodyPr/>
                    <a:lstStyle/>
                    <a:p>
                      <a:pPr algn="l" fontAlgn="b"/>
                      <a:r>
                        <a:rPr lang="es-ES" sz="2800" b="0" i="0" u="none" strike="noStrike">
                          <a:effectLst/>
                          <a:latin typeface="Calibri" panose="020F0502020204030204" pitchFamily="34" charset="0"/>
                        </a:rPr>
                        <a:t>Japón</a:t>
                      </a:r>
                    </a:p>
                  </a:txBody>
                  <a:tcPr marL="7620" marR="7620" marT="7620" marB="0" anchor="b"/>
                </a:tc>
                <a:tc>
                  <a:txBody>
                    <a:bodyPr/>
                    <a:lstStyle/>
                    <a:p>
                      <a:pPr algn="ctr" fontAlgn="ctr"/>
                      <a:r>
                        <a:rPr lang="es-ES" sz="2800" b="0" i="0" u="none" strike="noStrike">
                          <a:effectLst/>
                          <a:latin typeface="Calibri" panose="020F0502020204030204" pitchFamily="34" charset="0"/>
                        </a:rPr>
                        <a:t>26%</a:t>
                      </a:r>
                    </a:p>
                  </a:txBody>
                  <a:tcPr marL="7620" marR="7620" marT="7620" marB="0" anchor="ctr"/>
                </a:tc>
                <a:tc>
                  <a:txBody>
                    <a:bodyPr/>
                    <a:lstStyle/>
                    <a:p>
                      <a:pPr algn="ctr" fontAlgn="ctr"/>
                      <a:r>
                        <a:rPr lang="es-ES" sz="2800" b="0" i="0" u="none" strike="noStrike">
                          <a:effectLst/>
                          <a:latin typeface="Calibri" panose="020F0502020204030204" pitchFamily="34" charset="0"/>
                        </a:rPr>
                        <a:t>18%</a:t>
                      </a:r>
                    </a:p>
                  </a:txBody>
                  <a:tcPr marL="7620" marR="7620" marT="7620" marB="0" anchor="ctr"/>
                </a:tc>
                <a:tc>
                  <a:txBody>
                    <a:bodyPr/>
                    <a:lstStyle/>
                    <a:p>
                      <a:pPr algn="ctr" fontAlgn="ctr"/>
                      <a:r>
                        <a:rPr lang="es-ES" sz="2800" b="0" i="0" u="none" strike="noStrike">
                          <a:effectLst/>
                          <a:latin typeface="Calibri" panose="020F0502020204030204" pitchFamily="34" charset="0"/>
                        </a:rPr>
                        <a:t>9%</a:t>
                      </a:r>
                    </a:p>
                  </a:txBody>
                  <a:tcPr marL="7620" marR="7620" marT="7620" marB="0" anchor="ctr"/>
                </a:tc>
                <a:tc>
                  <a:txBody>
                    <a:bodyPr/>
                    <a:lstStyle/>
                    <a:p>
                      <a:pPr algn="r" fontAlgn="b"/>
                      <a:r>
                        <a:rPr lang="es-ES" sz="2800" b="0" i="0" u="none" strike="noStrike">
                          <a:effectLst/>
                          <a:latin typeface="Calibri" panose="020F0502020204030204" pitchFamily="34" charset="0"/>
                        </a:rPr>
                        <a:t>51%</a:t>
                      </a:r>
                    </a:p>
                  </a:txBody>
                  <a:tcPr marL="7620" marR="7620" marT="7620" marB="0" anchor="b"/>
                </a:tc>
                <a:extLst>
                  <a:ext uri="{0D108BD9-81ED-4DB2-BD59-A6C34878D82A}">
                    <a16:rowId xmlns:a16="http://schemas.microsoft.com/office/drawing/2014/main" val="2647244193"/>
                  </a:ext>
                </a:extLst>
              </a:tr>
              <a:tr h="370840">
                <a:tc>
                  <a:txBody>
                    <a:bodyPr/>
                    <a:lstStyle/>
                    <a:p>
                      <a:pPr algn="l" fontAlgn="b"/>
                      <a:r>
                        <a:rPr lang="es-ES" sz="2800" b="0" i="0" u="none" strike="noStrike">
                          <a:effectLst/>
                          <a:latin typeface="Calibri" panose="020F0502020204030204" pitchFamily="34" charset="0"/>
                        </a:rPr>
                        <a:t>Corea</a:t>
                      </a:r>
                    </a:p>
                  </a:txBody>
                  <a:tcPr marL="7620" marR="7620" marT="7620" marB="0" anchor="b"/>
                </a:tc>
                <a:tc>
                  <a:txBody>
                    <a:bodyPr/>
                    <a:lstStyle/>
                    <a:p>
                      <a:pPr algn="ctr" fontAlgn="ctr"/>
                      <a:r>
                        <a:rPr lang="es-ES" sz="2800" b="0" i="0" u="none" strike="noStrike">
                          <a:effectLst/>
                          <a:latin typeface="Calibri" panose="020F0502020204030204" pitchFamily="34" charset="0"/>
                        </a:rPr>
                        <a:t>31%</a:t>
                      </a:r>
                    </a:p>
                  </a:txBody>
                  <a:tcPr marL="7620" marR="7620" marT="7620" marB="0" anchor="ctr"/>
                </a:tc>
                <a:tc>
                  <a:txBody>
                    <a:bodyPr/>
                    <a:lstStyle/>
                    <a:p>
                      <a:pPr algn="ctr" fontAlgn="ctr"/>
                      <a:r>
                        <a:rPr lang="es-ES" sz="2800" b="0" i="0" u="none" strike="noStrike">
                          <a:effectLst/>
                          <a:latin typeface="Calibri" panose="020F0502020204030204" pitchFamily="34" charset="0"/>
                        </a:rPr>
                        <a:t>15%</a:t>
                      </a:r>
                    </a:p>
                  </a:txBody>
                  <a:tcPr marL="7620" marR="7620" marT="7620" marB="0" anchor="ctr"/>
                </a:tc>
                <a:tc>
                  <a:txBody>
                    <a:bodyPr/>
                    <a:lstStyle/>
                    <a:p>
                      <a:pPr algn="ctr" fontAlgn="ctr"/>
                      <a:r>
                        <a:rPr lang="es-ES" sz="2800" b="0" i="0" u="none" strike="noStrike">
                          <a:effectLst/>
                          <a:latin typeface="Calibri" panose="020F0502020204030204" pitchFamily="34" charset="0"/>
                        </a:rPr>
                        <a:t>10%</a:t>
                      </a:r>
                    </a:p>
                  </a:txBody>
                  <a:tcPr marL="7620" marR="7620" marT="7620" marB="0" anchor="ctr"/>
                </a:tc>
                <a:tc>
                  <a:txBody>
                    <a:bodyPr/>
                    <a:lstStyle/>
                    <a:p>
                      <a:pPr algn="r" fontAlgn="b"/>
                      <a:r>
                        <a:rPr lang="es-ES" sz="2800" b="0" i="0" u="none" strike="noStrike">
                          <a:effectLst/>
                          <a:latin typeface="Calibri" panose="020F0502020204030204" pitchFamily="34" charset="0"/>
                        </a:rPr>
                        <a:t>50%</a:t>
                      </a:r>
                    </a:p>
                  </a:txBody>
                  <a:tcPr marL="7620" marR="7620" marT="7620" marB="0" anchor="b"/>
                </a:tc>
                <a:extLst>
                  <a:ext uri="{0D108BD9-81ED-4DB2-BD59-A6C34878D82A}">
                    <a16:rowId xmlns:a16="http://schemas.microsoft.com/office/drawing/2014/main" val="3625336653"/>
                  </a:ext>
                </a:extLst>
              </a:tr>
              <a:tr h="370840">
                <a:tc>
                  <a:txBody>
                    <a:bodyPr/>
                    <a:lstStyle/>
                    <a:p>
                      <a:pPr algn="l" fontAlgn="b"/>
                      <a:r>
                        <a:rPr lang="es-ES" sz="2800" b="0" i="0" u="none" strike="noStrike">
                          <a:effectLst/>
                          <a:latin typeface="Calibri" panose="020F0502020204030204" pitchFamily="34" charset="0"/>
                        </a:rPr>
                        <a:t>Taiwan</a:t>
                      </a:r>
                    </a:p>
                  </a:txBody>
                  <a:tcPr marL="7620" marR="7620" marT="7620" marB="0" anchor="b"/>
                </a:tc>
                <a:tc>
                  <a:txBody>
                    <a:bodyPr/>
                    <a:lstStyle/>
                    <a:p>
                      <a:pPr algn="ctr" fontAlgn="ctr"/>
                      <a:r>
                        <a:rPr lang="es-ES" sz="2800" b="0" i="0" u="none" strike="noStrike">
                          <a:effectLst/>
                          <a:latin typeface="Calibri" panose="020F0502020204030204" pitchFamily="34" charset="0"/>
                        </a:rPr>
                        <a:t>42%</a:t>
                      </a:r>
                    </a:p>
                  </a:txBody>
                  <a:tcPr marL="7620" marR="7620" marT="7620" marB="0" anchor="ctr"/>
                </a:tc>
                <a:tc>
                  <a:txBody>
                    <a:bodyPr/>
                    <a:lstStyle/>
                    <a:p>
                      <a:pPr algn="ctr" fontAlgn="ctr"/>
                      <a:r>
                        <a:rPr lang="es-ES" sz="2800" b="0" i="0" u="none" strike="noStrike">
                          <a:effectLst/>
                          <a:latin typeface="Calibri" panose="020F0502020204030204" pitchFamily="34" charset="0"/>
                        </a:rPr>
                        <a:t>15%</a:t>
                      </a:r>
                    </a:p>
                  </a:txBody>
                  <a:tcPr marL="7620" marR="7620" marT="7620" marB="0" anchor="ctr"/>
                </a:tc>
                <a:tc>
                  <a:txBody>
                    <a:bodyPr/>
                    <a:lstStyle/>
                    <a:p>
                      <a:pPr algn="ctr" fontAlgn="ctr"/>
                      <a:r>
                        <a:rPr lang="es-ES" sz="2800" b="0" i="0" u="none" strike="noStrike">
                          <a:effectLst/>
                          <a:latin typeface="Calibri" panose="020F0502020204030204" pitchFamily="34" charset="0"/>
                        </a:rPr>
                        <a:t>7%</a:t>
                      </a:r>
                    </a:p>
                  </a:txBody>
                  <a:tcPr marL="7620" marR="7620" marT="7620" marB="0" anchor="ctr"/>
                </a:tc>
                <a:tc>
                  <a:txBody>
                    <a:bodyPr/>
                    <a:lstStyle/>
                    <a:p>
                      <a:pPr algn="r" fontAlgn="b"/>
                      <a:r>
                        <a:rPr lang="es-ES" sz="2800" b="0" i="0" u="none" strike="noStrike">
                          <a:effectLst/>
                          <a:latin typeface="Calibri" panose="020F0502020204030204" pitchFamily="34" charset="0"/>
                        </a:rPr>
                        <a:t>50%</a:t>
                      </a:r>
                    </a:p>
                  </a:txBody>
                  <a:tcPr marL="7620" marR="7620" marT="7620" marB="0" anchor="b"/>
                </a:tc>
                <a:extLst>
                  <a:ext uri="{0D108BD9-81ED-4DB2-BD59-A6C34878D82A}">
                    <a16:rowId xmlns:a16="http://schemas.microsoft.com/office/drawing/2014/main" val="3676751879"/>
                  </a:ext>
                </a:extLst>
              </a:tr>
              <a:tr h="370840">
                <a:tc>
                  <a:txBody>
                    <a:bodyPr/>
                    <a:lstStyle/>
                    <a:p>
                      <a:pPr algn="l" fontAlgn="b"/>
                      <a:r>
                        <a:rPr lang="es-ES" sz="2800" b="0" i="0" u="none" strike="noStrike">
                          <a:effectLst/>
                          <a:latin typeface="Calibri" panose="020F0502020204030204" pitchFamily="34" charset="0"/>
                        </a:rPr>
                        <a:t>Singapur</a:t>
                      </a:r>
                    </a:p>
                  </a:txBody>
                  <a:tcPr marL="7620" marR="7620" marT="7620" marB="0" anchor="b"/>
                </a:tc>
                <a:tc>
                  <a:txBody>
                    <a:bodyPr/>
                    <a:lstStyle/>
                    <a:p>
                      <a:pPr algn="ctr" fontAlgn="ctr"/>
                      <a:r>
                        <a:rPr lang="es-ES" sz="2800" b="0" i="0" u="none" strike="noStrike">
                          <a:effectLst/>
                          <a:latin typeface="Calibri" panose="020F0502020204030204" pitchFamily="34" charset="0"/>
                        </a:rPr>
                        <a:t>27%</a:t>
                      </a:r>
                    </a:p>
                  </a:txBody>
                  <a:tcPr marL="7620" marR="7620" marT="7620" marB="0" anchor="ctr"/>
                </a:tc>
                <a:tc>
                  <a:txBody>
                    <a:bodyPr/>
                    <a:lstStyle/>
                    <a:p>
                      <a:pPr algn="ctr" fontAlgn="ctr"/>
                      <a:r>
                        <a:rPr lang="es-ES" sz="2800" b="0" i="0" u="none" strike="noStrike">
                          <a:effectLst/>
                          <a:latin typeface="Calibri" panose="020F0502020204030204" pitchFamily="34" charset="0"/>
                        </a:rPr>
                        <a:t>10%</a:t>
                      </a:r>
                    </a:p>
                  </a:txBody>
                  <a:tcPr marL="7620" marR="7620" marT="7620" marB="0" anchor="ctr"/>
                </a:tc>
                <a:tc>
                  <a:txBody>
                    <a:bodyPr/>
                    <a:lstStyle/>
                    <a:p>
                      <a:pPr algn="ctr" fontAlgn="ctr"/>
                      <a:r>
                        <a:rPr lang="es-ES" sz="2800" b="0" i="0" u="none" strike="noStrike">
                          <a:effectLst/>
                          <a:latin typeface="Calibri" panose="020F0502020204030204" pitchFamily="34" charset="0"/>
                        </a:rPr>
                        <a:t>8%</a:t>
                      </a:r>
                    </a:p>
                  </a:txBody>
                  <a:tcPr marL="7620" marR="7620" marT="7620" marB="0" anchor="ctr"/>
                </a:tc>
                <a:tc>
                  <a:txBody>
                    <a:bodyPr/>
                    <a:lstStyle/>
                    <a:p>
                      <a:pPr algn="r" fontAlgn="b"/>
                      <a:r>
                        <a:rPr lang="es-ES" sz="2800" b="0" i="0" u="none" strike="noStrike" dirty="0">
                          <a:effectLst/>
                          <a:latin typeface="Calibri" panose="020F0502020204030204" pitchFamily="34" charset="0"/>
                        </a:rPr>
                        <a:t>68%</a:t>
                      </a:r>
                    </a:p>
                  </a:txBody>
                  <a:tcPr marL="7620" marR="7620" marT="7620" marB="0" anchor="b"/>
                </a:tc>
                <a:extLst>
                  <a:ext uri="{0D108BD9-81ED-4DB2-BD59-A6C34878D82A}">
                    <a16:rowId xmlns:a16="http://schemas.microsoft.com/office/drawing/2014/main" val="3707115541"/>
                  </a:ext>
                </a:extLst>
              </a:tr>
            </a:tbl>
          </a:graphicData>
        </a:graphic>
      </p:graphicFrame>
      <p:sp>
        <p:nvSpPr>
          <p:cNvPr id="5" name="CuadroTexto 4"/>
          <p:cNvSpPr txBox="1"/>
          <p:nvPr/>
        </p:nvSpPr>
        <p:spPr>
          <a:xfrm>
            <a:off x="738809" y="5287617"/>
            <a:ext cx="1143000" cy="369332"/>
          </a:xfrm>
          <a:prstGeom prst="rect">
            <a:avLst/>
          </a:prstGeom>
          <a:noFill/>
        </p:spPr>
        <p:txBody>
          <a:bodyPr wrap="square" rtlCol="0">
            <a:spAutoFit/>
          </a:bodyPr>
          <a:lstStyle/>
          <a:p>
            <a:r>
              <a:rPr lang="es-ES" dirty="0" smtClean="0"/>
              <a:t>UNCTAD</a:t>
            </a:r>
            <a:endParaRPr lang="es-ES" dirty="0"/>
          </a:p>
        </p:txBody>
      </p:sp>
      <p:sp>
        <p:nvSpPr>
          <p:cNvPr id="6" name="CuadroTexto 5"/>
          <p:cNvSpPr txBox="1"/>
          <p:nvPr/>
        </p:nvSpPr>
        <p:spPr>
          <a:xfrm>
            <a:off x="2713055" y="4662435"/>
            <a:ext cx="3476730" cy="461665"/>
          </a:xfrm>
          <a:prstGeom prst="rect">
            <a:avLst/>
          </a:prstGeom>
          <a:noFill/>
        </p:spPr>
        <p:txBody>
          <a:bodyPr wrap="square" rtlCol="0">
            <a:spAutoFit/>
          </a:bodyPr>
          <a:lstStyle/>
          <a:p>
            <a:r>
              <a:rPr lang="es-ES" sz="2400" dirty="0" smtClean="0"/>
              <a:t>* incluye Hong Kong</a:t>
            </a:r>
            <a:endParaRPr lang="es-ES" sz="2400" dirty="0"/>
          </a:p>
        </p:txBody>
      </p:sp>
    </p:spTree>
    <p:extLst>
      <p:ext uri="{BB962C8B-B14F-4D97-AF65-F5344CB8AC3E}">
        <p14:creationId xmlns:p14="http://schemas.microsoft.com/office/powerpoint/2010/main" val="5838855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sp>
        <p:nvSpPr>
          <p:cNvPr id="7" name="CuadroTexto 6"/>
          <p:cNvSpPr txBox="1"/>
          <p:nvPr/>
        </p:nvSpPr>
        <p:spPr>
          <a:xfrm>
            <a:off x="1908717" y="1632857"/>
            <a:ext cx="7997283" cy="1569660"/>
          </a:xfrm>
          <a:prstGeom prst="rect">
            <a:avLst/>
          </a:prstGeom>
          <a:noFill/>
        </p:spPr>
        <p:txBody>
          <a:bodyPr wrap="square" rtlCol="0">
            <a:spAutoFit/>
          </a:bodyPr>
          <a:lstStyle/>
          <a:p>
            <a:pPr marL="457200" indent="-457200">
              <a:buFont typeface="Arial" panose="020B0604020202020204" pitchFamily="34" charset="0"/>
              <a:buChar char="•"/>
            </a:pPr>
            <a:r>
              <a:rPr lang="es-ES" sz="3200" dirty="0" smtClean="0"/>
              <a:t>¿Qué es el capitalismo?</a:t>
            </a:r>
          </a:p>
          <a:p>
            <a:pPr marL="457200" indent="-457200">
              <a:buFont typeface="Arial" panose="020B0604020202020204" pitchFamily="34" charset="0"/>
              <a:buChar char="•"/>
            </a:pPr>
            <a:endParaRPr lang="es-ES" sz="3200" dirty="0" smtClean="0"/>
          </a:p>
          <a:p>
            <a:pPr marL="457200" indent="-457200">
              <a:buFont typeface="Arial" panose="020B0604020202020204" pitchFamily="34" charset="0"/>
              <a:buChar char="•"/>
            </a:pPr>
            <a:r>
              <a:rPr lang="es-ES" sz="3200" dirty="0" smtClean="0"/>
              <a:t>¿Qué es un estado (capitalista)?</a:t>
            </a:r>
            <a:endParaRPr lang="es-ES" sz="3200" dirty="0"/>
          </a:p>
        </p:txBody>
      </p:sp>
    </p:spTree>
    <p:extLst>
      <p:ext uri="{BB962C8B-B14F-4D97-AF65-F5344CB8AC3E}">
        <p14:creationId xmlns:p14="http://schemas.microsoft.com/office/powerpoint/2010/main" val="4011456992"/>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uadroTexto 5"/>
          <p:cNvSpPr txBox="1"/>
          <p:nvPr/>
        </p:nvSpPr>
        <p:spPr>
          <a:xfrm>
            <a:off x="1908717" y="390293"/>
            <a:ext cx="8374566" cy="646331"/>
          </a:xfrm>
          <a:prstGeom prst="rect">
            <a:avLst/>
          </a:prstGeom>
          <a:noFill/>
        </p:spPr>
        <p:txBody>
          <a:bodyPr wrap="square" rtlCol="0">
            <a:spAutoFit/>
          </a:bodyPr>
          <a:lstStyle/>
          <a:p>
            <a:pPr algn="ctr"/>
            <a:r>
              <a:rPr lang="es-ES" sz="3600" dirty="0" smtClean="0"/>
              <a:t>Geopolítica del capitalismo. La globalización</a:t>
            </a:r>
            <a:endParaRPr lang="es-ES" sz="3600" dirty="0"/>
          </a:p>
        </p:txBody>
      </p:sp>
      <p:sp>
        <p:nvSpPr>
          <p:cNvPr id="2" name="Rectángulo redondeado 1"/>
          <p:cNvSpPr/>
          <p:nvPr/>
        </p:nvSpPr>
        <p:spPr>
          <a:xfrm>
            <a:off x="4327071" y="3075214"/>
            <a:ext cx="3537857" cy="14478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2400" dirty="0" smtClean="0">
                <a:ln w="0"/>
                <a:solidFill>
                  <a:schemeClr val="bg1"/>
                </a:solidFill>
                <a:effectLst>
                  <a:outerShdw blurRad="38100" dist="19050" dir="2700000" algn="tl" rotWithShape="0">
                    <a:schemeClr val="dk1">
                      <a:alpha val="40000"/>
                    </a:schemeClr>
                  </a:outerShdw>
                </a:effectLst>
              </a:rPr>
              <a:t>Competencia</a:t>
            </a:r>
            <a:endParaRPr lang="es-ES" sz="2400" dirty="0">
              <a:solidFill>
                <a:schemeClr val="bg1"/>
              </a:solidFill>
            </a:endParaRPr>
          </a:p>
        </p:txBody>
      </p:sp>
      <p:sp>
        <p:nvSpPr>
          <p:cNvPr id="3" name="Rectángulo redondeado 2"/>
          <p:cNvSpPr/>
          <p:nvPr/>
        </p:nvSpPr>
        <p:spPr>
          <a:xfrm>
            <a:off x="577075" y="3075214"/>
            <a:ext cx="2797628" cy="134982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2400" dirty="0" smtClean="0">
                <a:ln w="0"/>
                <a:solidFill>
                  <a:schemeClr val="bg1"/>
                </a:solidFill>
                <a:effectLst>
                  <a:outerShdw blurRad="38100" dist="19050" dir="2700000" algn="tl" rotWithShape="0">
                    <a:schemeClr val="dk1">
                      <a:alpha val="40000"/>
                    </a:schemeClr>
                  </a:outerShdw>
                </a:effectLst>
              </a:rPr>
              <a:t>Clase de trabajadores asalariados</a:t>
            </a:r>
            <a:endParaRPr lang="es-ES" sz="2400" dirty="0">
              <a:ln w="0"/>
              <a:solidFill>
                <a:schemeClr val="bg1"/>
              </a:solidFill>
              <a:effectLst>
                <a:outerShdw blurRad="38100" dist="19050" dir="2700000" algn="tl" rotWithShape="0">
                  <a:schemeClr val="dk1">
                    <a:alpha val="40000"/>
                  </a:schemeClr>
                </a:outerShdw>
              </a:effectLst>
            </a:endParaRPr>
          </a:p>
        </p:txBody>
      </p:sp>
      <p:sp>
        <p:nvSpPr>
          <p:cNvPr id="8" name="Rectángulo redondeado 7"/>
          <p:cNvSpPr/>
          <p:nvPr/>
        </p:nvSpPr>
        <p:spPr>
          <a:xfrm>
            <a:off x="8817296" y="3124200"/>
            <a:ext cx="2797628" cy="134982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2400" dirty="0" smtClean="0">
                <a:ln w="0"/>
                <a:solidFill>
                  <a:schemeClr val="bg1"/>
                </a:solidFill>
                <a:effectLst>
                  <a:outerShdw blurRad="38100" dist="19050" dir="2700000" algn="tl" rotWithShape="0">
                    <a:schemeClr val="dk1">
                      <a:alpha val="40000"/>
                    </a:schemeClr>
                  </a:outerShdw>
                </a:effectLst>
              </a:rPr>
              <a:t>Compulsión a acumular</a:t>
            </a:r>
            <a:endParaRPr lang="es-ES" sz="2400" dirty="0">
              <a:ln w="0"/>
              <a:solidFill>
                <a:schemeClr val="bg1"/>
              </a:solidFill>
              <a:effectLst>
                <a:outerShdw blurRad="38100" dist="19050" dir="2700000" algn="tl" rotWithShape="0">
                  <a:schemeClr val="dk1">
                    <a:alpha val="40000"/>
                  </a:schemeClr>
                </a:outerShdw>
              </a:effectLst>
            </a:endParaRPr>
          </a:p>
        </p:txBody>
      </p:sp>
      <p:sp>
        <p:nvSpPr>
          <p:cNvPr id="4" name="CuadroTexto 3"/>
          <p:cNvSpPr txBox="1"/>
          <p:nvPr/>
        </p:nvSpPr>
        <p:spPr>
          <a:xfrm>
            <a:off x="4441371" y="1363421"/>
            <a:ext cx="3102428" cy="4616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s-ES"/>
            </a:defPPr>
            <a:lvl1pPr algn="ctr">
              <a:defRPr sz="2400">
                <a:ln w="0"/>
                <a:solidFill>
                  <a:schemeClr val="bg1"/>
                </a:solidFill>
                <a:effectLst>
                  <a:outerShdw blurRad="38100" dist="19050" dir="2700000" algn="tl" rotWithShape="0">
                    <a:schemeClr val="dk1">
                      <a:alpha val="40000"/>
                    </a:schemeClr>
                  </a:outerShdw>
                </a:effectLst>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s-ES" dirty="0"/>
              <a:t>Capitalismo</a:t>
            </a:r>
          </a:p>
        </p:txBody>
      </p:sp>
      <p:sp>
        <p:nvSpPr>
          <p:cNvPr id="9" name="CuadroTexto 8"/>
          <p:cNvSpPr txBox="1"/>
          <p:nvPr/>
        </p:nvSpPr>
        <p:spPr>
          <a:xfrm>
            <a:off x="249640" y="2354021"/>
            <a:ext cx="3452497" cy="523220"/>
          </a:xfrm>
          <a:prstGeom prst="rect">
            <a:avLst/>
          </a:prstGeom>
          <a:noFill/>
        </p:spPr>
        <p:txBody>
          <a:bodyPr wrap="square" rtlCol="0">
            <a:spAutoFit/>
          </a:bodyPr>
          <a:lstStyle/>
          <a:p>
            <a:pPr algn="ctr"/>
            <a:r>
              <a:rPr lang="es-ES" sz="2800" i="1" dirty="0" smtClean="0"/>
              <a:t>Condición previa</a:t>
            </a:r>
            <a:endParaRPr lang="es-ES" sz="2800" i="1" dirty="0"/>
          </a:p>
        </p:txBody>
      </p:sp>
      <p:sp>
        <p:nvSpPr>
          <p:cNvPr id="10" name="CuadroTexto 9"/>
          <p:cNvSpPr txBox="1"/>
          <p:nvPr/>
        </p:nvSpPr>
        <p:spPr>
          <a:xfrm>
            <a:off x="4266336" y="2396420"/>
            <a:ext cx="3452497" cy="523220"/>
          </a:xfrm>
          <a:prstGeom prst="rect">
            <a:avLst/>
          </a:prstGeom>
          <a:noFill/>
        </p:spPr>
        <p:txBody>
          <a:bodyPr wrap="square" rtlCol="0">
            <a:spAutoFit/>
          </a:bodyPr>
          <a:lstStyle/>
          <a:p>
            <a:pPr algn="ctr"/>
            <a:r>
              <a:rPr lang="es-ES" sz="2800" i="1" dirty="0" smtClean="0"/>
              <a:t>Esencia</a:t>
            </a:r>
            <a:endParaRPr lang="es-ES" sz="2800" i="1" dirty="0"/>
          </a:p>
        </p:txBody>
      </p:sp>
      <p:sp>
        <p:nvSpPr>
          <p:cNvPr id="11" name="CuadroTexto 10"/>
          <p:cNvSpPr txBox="1"/>
          <p:nvPr/>
        </p:nvSpPr>
        <p:spPr>
          <a:xfrm>
            <a:off x="8283297" y="2396420"/>
            <a:ext cx="3452497" cy="523220"/>
          </a:xfrm>
          <a:prstGeom prst="rect">
            <a:avLst/>
          </a:prstGeom>
          <a:noFill/>
        </p:spPr>
        <p:txBody>
          <a:bodyPr wrap="square" rtlCol="0">
            <a:spAutoFit/>
          </a:bodyPr>
          <a:lstStyle/>
          <a:p>
            <a:pPr algn="ctr"/>
            <a:r>
              <a:rPr lang="es-ES" sz="2800" i="1" dirty="0" smtClean="0"/>
              <a:t>Consecuencia</a:t>
            </a:r>
            <a:endParaRPr lang="es-ES" sz="2800" i="1" dirty="0"/>
          </a:p>
        </p:txBody>
      </p:sp>
      <p:sp>
        <p:nvSpPr>
          <p:cNvPr id="12" name="CuadroTexto 11"/>
          <p:cNvSpPr txBox="1"/>
          <p:nvPr/>
        </p:nvSpPr>
        <p:spPr>
          <a:xfrm>
            <a:off x="4544786" y="6099939"/>
            <a:ext cx="3102428" cy="4616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s-ES"/>
            </a:defPPr>
            <a:lvl1pPr algn="ctr">
              <a:defRPr sz="2400">
                <a:ln w="0"/>
                <a:solidFill>
                  <a:schemeClr val="bg1"/>
                </a:solidFill>
                <a:effectLst>
                  <a:outerShdw blurRad="38100" dist="19050" dir="2700000" algn="tl" rotWithShape="0">
                    <a:schemeClr val="dk1">
                      <a:alpha val="40000"/>
                    </a:schemeClr>
                  </a:outerShdw>
                </a:effectLst>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s-ES" dirty="0" smtClean="0"/>
              <a:t>Estado</a:t>
            </a:r>
            <a:endParaRPr lang="es-ES" dirty="0"/>
          </a:p>
        </p:txBody>
      </p:sp>
      <p:sp>
        <p:nvSpPr>
          <p:cNvPr id="5" name="CuadroTexto 4"/>
          <p:cNvSpPr txBox="1"/>
          <p:nvPr/>
        </p:nvSpPr>
        <p:spPr>
          <a:xfrm>
            <a:off x="925285" y="4800600"/>
            <a:ext cx="2296886" cy="923330"/>
          </a:xfrm>
          <a:prstGeom prst="rect">
            <a:avLst/>
          </a:prstGeom>
          <a:noFill/>
        </p:spPr>
        <p:txBody>
          <a:bodyPr wrap="square" rtlCol="0">
            <a:spAutoFit/>
          </a:bodyPr>
          <a:lstStyle/>
          <a:p>
            <a:pPr algn="ctr"/>
            <a:r>
              <a:rPr lang="es-ES" dirty="0" smtClean="0"/>
              <a:t>Base ideológica para vincular la clase obrera al capital</a:t>
            </a:r>
            <a:endParaRPr lang="es-ES" dirty="0"/>
          </a:p>
        </p:txBody>
      </p:sp>
      <p:sp>
        <p:nvSpPr>
          <p:cNvPr id="13" name="CuadroTexto 12"/>
          <p:cNvSpPr txBox="1"/>
          <p:nvPr/>
        </p:nvSpPr>
        <p:spPr>
          <a:xfrm>
            <a:off x="4724397" y="4800600"/>
            <a:ext cx="2988991" cy="923330"/>
          </a:xfrm>
          <a:prstGeom prst="rect">
            <a:avLst/>
          </a:prstGeom>
          <a:noFill/>
        </p:spPr>
        <p:txBody>
          <a:bodyPr wrap="square" rtlCol="0">
            <a:spAutoFit/>
          </a:bodyPr>
          <a:lstStyle/>
          <a:p>
            <a:pPr algn="ctr"/>
            <a:r>
              <a:rPr lang="es-ES" dirty="0" smtClean="0"/>
              <a:t>Asegurar que los efectos de la competencia se experimentan lo más lejos posible</a:t>
            </a:r>
            <a:endParaRPr lang="es-ES" dirty="0"/>
          </a:p>
        </p:txBody>
      </p:sp>
      <p:sp>
        <p:nvSpPr>
          <p:cNvPr id="14" name="CuadroTexto 13"/>
          <p:cNvSpPr txBox="1"/>
          <p:nvPr/>
        </p:nvSpPr>
        <p:spPr>
          <a:xfrm>
            <a:off x="8515049" y="4800600"/>
            <a:ext cx="2988991" cy="923330"/>
          </a:xfrm>
          <a:prstGeom prst="rect">
            <a:avLst/>
          </a:prstGeom>
          <a:noFill/>
        </p:spPr>
        <p:txBody>
          <a:bodyPr wrap="square" rtlCol="0">
            <a:spAutoFit/>
          </a:bodyPr>
          <a:lstStyle/>
          <a:p>
            <a:pPr algn="ctr"/>
            <a:r>
              <a:rPr lang="es-ES" dirty="0" smtClean="0"/>
              <a:t>Facilitar infraestructuras y políticas para la máxima acumulación del capital</a:t>
            </a:r>
            <a:endParaRPr lang="es-ES" dirty="0"/>
          </a:p>
        </p:txBody>
      </p:sp>
    </p:spTree>
    <p:extLst>
      <p:ext uri="{BB962C8B-B14F-4D97-AF65-F5344CB8AC3E}">
        <p14:creationId xmlns:p14="http://schemas.microsoft.com/office/powerpoint/2010/main" val="5643571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00400" y="1046938"/>
            <a:ext cx="5791200" cy="5210175"/>
          </a:xfrm>
          <a:prstGeom prst="rect">
            <a:avLst/>
          </a:prstGeom>
        </p:spPr>
      </p:pic>
      <p:sp>
        <p:nvSpPr>
          <p:cNvPr id="3" name="CuadroTexto 2"/>
          <p:cNvSpPr txBox="1"/>
          <p:nvPr/>
        </p:nvSpPr>
        <p:spPr>
          <a:xfrm>
            <a:off x="2633546" y="89210"/>
            <a:ext cx="6924908" cy="646331"/>
          </a:xfrm>
          <a:prstGeom prst="rect">
            <a:avLst/>
          </a:prstGeom>
          <a:noFill/>
        </p:spPr>
        <p:txBody>
          <a:bodyPr wrap="square" rtlCol="0">
            <a:spAutoFit/>
          </a:bodyPr>
          <a:lstStyle/>
          <a:p>
            <a:pPr algn="ctr"/>
            <a:r>
              <a:rPr lang="es-ES" sz="3600" dirty="0" smtClean="0"/>
              <a:t>Geopolítica antes del capitalismo</a:t>
            </a:r>
            <a:endParaRPr lang="es-ES" sz="3600" dirty="0"/>
          </a:p>
        </p:txBody>
      </p:sp>
    </p:spTree>
    <p:extLst>
      <p:ext uri="{BB962C8B-B14F-4D97-AF65-F5344CB8AC3E}">
        <p14:creationId xmlns:p14="http://schemas.microsoft.com/office/powerpoint/2010/main" val="5942831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n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12221" y="1302442"/>
            <a:ext cx="6405817" cy="5079613"/>
          </a:xfrm>
          <a:prstGeom prst="rect">
            <a:avLst/>
          </a:prstGeom>
        </p:spPr>
      </p:pic>
      <p:sp>
        <p:nvSpPr>
          <p:cNvPr id="6" name="CuadroTexto 5"/>
          <p:cNvSpPr txBox="1"/>
          <p:nvPr/>
        </p:nvSpPr>
        <p:spPr>
          <a:xfrm>
            <a:off x="2633546" y="89210"/>
            <a:ext cx="6924908" cy="646331"/>
          </a:xfrm>
          <a:prstGeom prst="rect">
            <a:avLst/>
          </a:prstGeom>
          <a:noFill/>
        </p:spPr>
        <p:txBody>
          <a:bodyPr wrap="square" rtlCol="0">
            <a:spAutoFit/>
          </a:bodyPr>
          <a:lstStyle/>
          <a:p>
            <a:pPr algn="ctr"/>
            <a:r>
              <a:rPr lang="es-ES" sz="3600" dirty="0" smtClean="0"/>
              <a:t>Geopolítica antes del capitalismo</a:t>
            </a:r>
            <a:endParaRPr lang="es-ES" sz="3600" dirty="0"/>
          </a:p>
        </p:txBody>
      </p:sp>
    </p:spTree>
    <p:extLst>
      <p:ext uri="{BB962C8B-B14F-4D97-AF65-F5344CB8AC3E}">
        <p14:creationId xmlns:p14="http://schemas.microsoft.com/office/powerpoint/2010/main" val="158862191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3"/>
          <p:cNvSpPr>
            <a:spLocks noChangeArrowheads="1"/>
          </p:cNvSpPr>
          <p:nvPr/>
        </p:nvSpPr>
        <p:spPr bwMode="auto">
          <a:xfrm>
            <a:off x="5448300" y="2695576"/>
            <a:ext cx="914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eaLnBrk="1" hangingPunct="1"/>
            <a:endParaRPr lang="es-ES" altLang="es-ES"/>
          </a:p>
        </p:txBody>
      </p:sp>
      <p:pic>
        <p:nvPicPr>
          <p:cNvPr id="8195" name="Picture 2" descr="http://socserv2.mcmaster.ca/~econ/ugcm/3ll3/list/list.gif"/>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4558990" y="1557041"/>
            <a:ext cx="282575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6" name="Rectangle 4"/>
          <p:cNvSpPr>
            <a:spLocks noChangeArrowheads="1"/>
          </p:cNvSpPr>
          <p:nvPr/>
        </p:nvSpPr>
        <p:spPr bwMode="auto">
          <a:xfrm>
            <a:off x="2746375" y="4874941"/>
            <a:ext cx="66294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algn="ctr" eaLnBrk="1" hangingPunct="1"/>
            <a:r>
              <a:rPr lang="es-ES_tradnl" altLang="es-ES" sz="4800" b="0" dirty="0">
                <a:cs typeface="Times New Roman" panose="02020603050405020304" pitchFamily="18" charset="0"/>
              </a:rPr>
              <a:t>Friedrich </a:t>
            </a:r>
            <a:r>
              <a:rPr lang="es-ES_tradnl" altLang="es-ES" sz="4800" b="0" dirty="0" err="1">
                <a:cs typeface="Times New Roman" panose="02020603050405020304" pitchFamily="18" charset="0"/>
              </a:rPr>
              <a:t>List</a:t>
            </a:r>
            <a:r>
              <a:rPr lang="es-ES_tradnl" altLang="es-ES" sz="4800" b="0" dirty="0">
                <a:cs typeface="Times New Roman" panose="02020603050405020304" pitchFamily="18" charset="0"/>
              </a:rPr>
              <a:t> </a:t>
            </a:r>
          </a:p>
          <a:p>
            <a:pPr algn="ctr"/>
            <a:r>
              <a:rPr lang="es-ES_tradnl" altLang="es-ES" sz="3600" b="0" dirty="0">
                <a:cs typeface="Times New Roman" panose="02020603050405020304" pitchFamily="18" charset="0"/>
              </a:rPr>
              <a:t>6 agosto 1789-30 noviembre 1846</a:t>
            </a:r>
            <a:r>
              <a:rPr lang="es-ES_tradnl" altLang="es-ES" sz="4800" b="0" dirty="0">
                <a:cs typeface="Times New Roman" panose="02020603050405020304" pitchFamily="18" charset="0"/>
              </a:rPr>
              <a:t>  </a:t>
            </a:r>
            <a:endParaRPr lang="es-ES_tradnl" altLang="es-ES" sz="8000" b="0" dirty="0"/>
          </a:p>
        </p:txBody>
      </p:sp>
      <p:sp>
        <p:nvSpPr>
          <p:cNvPr id="6" name="CuadroTexto 5"/>
          <p:cNvSpPr txBox="1"/>
          <p:nvPr/>
        </p:nvSpPr>
        <p:spPr>
          <a:xfrm>
            <a:off x="2174488" y="89210"/>
            <a:ext cx="8374566" cy="646331"/>
          </a:xfrm>
          <a:prstGeom prst="rect">
            <a:avLst/>
          </a:prstGeom>
          <a:noFill/>
        </p:spPr>
        <p:txBody>
          <a:bodyPr wrap="square" rtlCol="0">
            <a:spAutoFit/>
          </a:bodyPr>
          <a:lstStyle/>
          <a:p>
            <a:pPr algn="ctr"/>
            <a:r>
              <a:rPr lang="es-ES" sz="3600" dirty="0" smtClean="0"/>
              <a:t>Geopolítica del capitalismo. El imperialismo</a:t>
            </a:r>
            <a:endParaRPr lang="es-ES" sz="3600" dirty="0"/>
          </a:p>
        </p:txBody>
      </p:sp>
    </p:spTree>
    <p:extLst>
      <p:ext uri="{BB962C8B-B14F-4D97-AF65-F5344CB8AC3E}">
        <p14:creationId xmlns:p14="http://schemas.microsoft.com/office/powerpoint/2010/main" val="94287653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2"/>
          <p:cNvSpPr txBox="1">
            <a:spLocks noChangeArrowheads="1"/>
          </p:cNvSpPr>
          <p:nvPr/>
        </p:nvSpPr>
        <p:spPr bwMode="auto">
          <a:xfrm>
            <a:off x="4038600" y="685801"/>
            <a:ext cx="60198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algn="ctr" eaLnBrk="1" hangingPunct="1">
              <a:spcBef>
                <a:spcPct val="50000"/>
              </a:spcBef>
            </a:pPr>
            <a:r>
              <a:rPr lang="es-ES_tradnl" altLang="es-ES" sz="3600"/>
              <a:t>El Sistema Nacional de la Economía Política – 1841</a:t>
            </a:r>
          </a:p>
          <a:p>
            <a:pPr algn="ctr" eaLnBrk="1" hangingPunct="1">
              <a:spcBef>
                <a:spcPct val="50000"/>
              </a:spcBef>
            </a:pPr>
            <a:r>
              <a:rPr lang="es-ES_tradnl" altLang="es-ES" sz="2000"/>
              <a:t>Cap. 15- Nacionalidad y la Economía de la Nación</a:t>
            </a:r>
            <a:endParaRPr lang="en-GB" altLang="es-ES" sz="2000"/>
          </a:p>
        </p:txBody>
      </p:sp>
      <p:pic>
        <p:nvPicPr>
          <p:cNvPr id="921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9800" y="228601"/>
            <a:ext cx="1524000" cy="237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0" name="Text Box 4"/>
          <p:cNvSpPr txBox="1">
            <a:spLocks noChangeArrowheads="1"/>
          </p:cNvSpPr>
          <p:nvPr/>
        </p:nvSpPr>
        <p:spPr bwMode="auto">
          <a:xfrm>
            <a:off x="1714500" y="2600326"/>
            <a:ext cx="8763000" cy="3749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b="1">
                <a:solidFill>
                  <a:schemeClr val="tx1"/>
                </a:solidFill>
                <a:latin typeface="Times New Roman" panose="02020603050405020304" pitchFamily="18" charset="0"/>
              </a:defRPr>
            </a:lvl1pPr>
            <a:lvl2pPr marL="742950" indent="-285750" eaLnBrk="0" hangingPunct="0">
              <a:defRPr sz="2400" b="1">
                <a:solidFill>
                  <a:schemeClr val="tx1"/>
                </a:solidFill>
                <a:latin typeface="Times New Roman" panose="02020603050405020304" pitchFamily="18" charset="0"/>
              </a:defRPr>
            </a:lvl2pPr>
            <a:lvl3pPr marL="1143000" indent="-228600" eaLnBrk="0" hangingPunct="0">
              <a:defRPr sz="2400" b="1">
                <a:solidFill>
                  <a:schemeClr val="tx1"/>
                </a:solidFill>
                <a:latin typeface="Times New Roman" panose="02020603050405020304" pitchFamily="18" charset="0"/>
              </a:defRPr>
            </a:lvl3pPr>
            <a:lvl4pPr marL="1600200" indent="-228600" eaLnBrk="0" hangingPunct="0">
              <a:defRPr sz="2400" b="1">
                <a:solidFill>
                  <a:schemeClr val="tx1"/>
                </a:solidFill>
                <a:latin typeface="Times New Roman" panose="02020603050405020304" pitchFamily="18" charset="0"/>
              </a:defRPr>
            </a:lvl4pPr>
            <a:lvl5pPr marL="2057400" indent="-228600" eaLnBrk="0" hangingPunct="0">
              <a:defRPr sz="2400" b="1">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b="1">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b="1">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b="1">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b="1">
                <a:solidFill>
                  <a:schemeClr val="tx1"/>
                </a:solidFill>
                <a:latin typeface="Times New Roman" panose="02020603050405020304" pitchFamily="18" charset="0"/>
              </a:defRPr>
            </a:lvl9pPr>
          </a:lstStyle>
          <a:p>
            <a:pPr algn="just" eaLnBrk="1" hangingPunct="1">
              <a:spcBef>
                <a:spcPct val="50000"/>
              </a:spcBef>
            </a:pPr>
            <a:r>
              <a:rPr lang="es-ES_tradnl" altLang="es-ES" sz="2000" b="0" dirty="0">
                <a:latin typeface="Arial Narrow" panose="020B0606020202030204" pitchFamily="34" charset="0"/>
                <a:cs typeface="Times New Roman" panose="02020603050405020304" pitchFamily="18" charset="0"/>
              </a:rPr>
              <a:t> Una nación en su estado normal posee una legua y literatura común, un territorio dotado con múltiples recursos naturales, extensos, y con unas fronteras adecuadas y una población numerosa. La agricultura, las manufacturas, el comercio y la navegación deben estar desarrolladas de forma proporcionada en ella. Las artes y las ciencias, los centros educativos y la cultura universal deben encontrarse en pie de igualdad con la producción material. Su constitución, leyes e instituciones deben aportar a quienes pertenezcan a ella un elevado grado de seguridad y de libertad, y deben promover la religión, la moralidad y la prosperidad; en una palabra, deben  tener el bienestar de sus ciudadanos como su objetivo. Debe poseer suficiente poder en la tierra y en el mar para defender su independencia y proteger su comercio exterior. Deberá poseer el poder de influir  de modo beneficioso la civilización de las naciones menos avanzadas, y por medio de su propia población excedente y de su capital mental y material, fundar colonias y procrear nuevas naciones.</a:t>
            </a:r>
            <a:endParaRPr lang="en-GB" altLang="es-ES" sz="2000" b="0" dirty="0">
              <a:latin typeface="Arial Narrow" panose="020B0606020202030204" pitchFamily="34" charset="0"/>
              <a:cs typeface="Times New Roman" panose="02020603050405020304" pitchFamily="18" charset="0"/>
            </a:endParaRPr>
          </a:p>
        </p:txBody>
      </p:sp>
    </p:spTree>
    <p:extLst>
      <p:ext uri="{BB962C8B-B14F-4D97-AF65-F5344CB8AC3E}">
        <p14:creationId xmlns:p14="http://schemas.microsoft.com/office/powerpoint/2010/main" val="1683994047"/>
      </p:ext>
    </p:extLst>
  </p:cSld>
  <p:clrMapOvr>
    <a:masterClrMapping/>
  </p:clrMapOvr>
  <p:timing>
    <p:tnLst>
      <p:par>
        <p:cTn id="1" dur="indefinite" restart="never" nodeType="tmRoot"/>
      </p:par>
    </p:tnLst>
  </p:timing>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769</TotalTime>
  <Words>2185</Words>
  <Application>Microsoft Office PowerPoint</Application>
  <PresentationFormat>Panorámica</PresentationFormat>
  <Paragraphs>800</Paragraphs>
  <Slides>59</Slides>
  <Notes>16</Notes>
  <HiddenSlides>0</HiddenSlides>
  <MMClips>0</MMClips>
  <ScaleCrop>false</ScaleCrop>
  <HeadingPairs>
    <vt:vector size="6" baseType="variant">
      <vt:variant>
        <vt:lpstr>Fuentes usadas</vt:lpstr>
      </vt:variant>
      <vt:variant>
        <vt:i4>5</vt:i4>
      </vt:variant>
      <vt:variant>
        <vt:lpstr>Tema</vt:lpstr>
      </vt:variant>
      <vt:variant>
        <vt:i4>1</vt:i4>
      </vt:variant>
      <vt:variant>
        <vt:lpstr>Títulos de diapositiva</vt:lpstr>
      </vt:variant>
      <vt:variant>
        <vt:i4>59</vt:i4>
      </vt:variant>
    </vt:vector>
  </HeadingPairs>
  <TitlesOfParts>
    <vt:vector size="65" baseType="lpstr">
      <vt:lpstr>Arial</vt:lpstr>
      <vt:lpstr>Arial Narrow</vt:lpstr>
      <vt:lpstr>Calibri</vt:lpstr>
      <vt:lpstr>Calibri Light</vt:lpstr>
      <vt:lpstr>Times New Roman</vt:lpstr>
      <vt:lpstr>Tema de Office</vt:lpstr>
      <vt:lpstr>Seminario- Taller VI: Perspectivas de la Geoeconomía y Geopolítica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Posición en el suministro de bienes a los países del mundo</vt:lpstr>
      <vt:lpstr>Presentación de PowerPoint</vt:lpstr>
      <vt:lpstr>Presentación de PowerPoint</vt:lpstr>
      <vt:lpstr>Presentación de PowerPoint</vt:lpstr>
      <vt:lpstr>Presentación de PowerPoint</vt:lpstr>
      <vt:lpstr>Presentación de PowerPoint</vt:lpstr>
      <vt:lpstr>Presentación de PowerPoint</vt:lpstr>
      <vt:lpstr>% de exportaciones.2021</vt:lpstr>
      <vt:lpstr>Presentación de PowerPoint</vt:lpstr>
      <vt:lpstr>Presentación de PowerPoint</vt:lpstr>
    </vt:vector>
  </TitlesOfParts>
  <Company>UPV/EHU</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Seminario- Taller VI: Perspectivas de la Geoeconomía y Geopolítica</dc:title>
  <dc:creator>JOAQUIN ARRIOLA</dc:creator>
  <cp:lastModifiedBy>JOAQUIN ARRIOLA PALOMARES</cp:lastModifiedBy>
  <cp:revision>74</cp:revision>
  <dcterms:created xsi:type="dcterms:W3CDTF">2020-12-04T15:49:46Z</dcterms:created>
  <dcterms:modified xsi:type="dcterms:W3CDTF">2024-10-05T11:34:21Z</dcterms:modified>
</cp:coreProperties>
</file>